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7" r:id="rId1"/>
  </p:sldMasterIdLst>
  <p:notesMasterIdLst>
    <p:notesMasterId r:id="rId21"/>
  </p:notesMasterIdLst>
  <p:sldIdLst>
    <p:sldId id="309" r:id="rId2"/>
    <p:sldId id="256" r:id="rId3"/>
    <p:sldId id="257" r:id="rId4"/>
    <p:sldId id="330" r:id="rId5"/>
    <p:sldId id="331" r:id="rId6"/>
    <p:sldId id="317" r:id="rId7"/>
    <p:sldId id="318" r:id="rId8"/>
    <p:sldId id="320" r:id="rId9"/>
    <p:sldId id="321" r:id="rId10"/>
    <p:sldId id="322" r:id="rId11"/>
    <p:sldId id="323" r:id="rId12"/>
    <p:sldId id="324" r:id="rId13"/>
    <p:sldId id="325" r:id="rId14"/>
    <p:sldId id="326" r:id="rId15"/>
    <p:sldId id="327" r:id="rId16"/>
    <p:sldId id="328" r:id="rId17"/>
    <p:sldId id="311" r:id="rId18"/>
    <p:sldId id="259" r:id="rId19"/>
    <p:sldId id="329" r:id="rId20"/>
  </p:sldIdLst>
  <p:sldSz cx="9144000" cy="5143500" type="screen16x9"/>
  <p:notesSz cx="6858000" cy="9144000"/>
  <p:embeddedFontLst>
    <p:embeddedFont>
      <p:font typeface="ABeeZee" panose="020B0604020202020204" charset="0"/>
      <p:regular r:id="rId22"/>
      <p:italic r:id="rId23"/>
    </p:embeddedFont>
    <p:embeddedFont>
      <p:font typeface="Calibri" panose="020F0502020204030204" pitchFamily="34" charset="0"/>
      <p:regular r:id="rId24"/>
      <p:bold r:id="rId25"/>
      <p:italic r:id="rId26"/>
      <p:boldItalic r:id="rId27"/>
    </p:embeddedFont>
    <p:embeddedFont>
      <p:font typeface="Cavolini" panose="03000502040302020204" pitchFamily="66" charset="0"/>
      <p:regular r:id="rId28"/>
      <p:bold r:id="rId29"/>
      <p:italic r:id="rId30"/>
      <p:boldItalic r:id="rId31"/>
    </p:embeddedFont>
    <p:embeddedFont>
      <p:font typeface="Century Gothic" panose="020B0502020202020204" pitchFamily="34" charset="0"/>
      <p:regular r:id="rId32"/>
      <p:bold r:id="rId33"/>
      <p:italic r:id="rId34"/>
      <p:boldItalic r:id="rId35"/>
    </p:embeddedFont>
    <p:embeddedFont>
      <p:font typeface="Delius Unicase" panose="020B0604020202020204" charset="0"/>
      <p:regular r:id="rId36"/>
      <p:bold r:id="rId3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8CAE4"/>
    <a:srgbClr val="0096C7"/>
    <a:srgbClr val="95D5B2"/>
    <a:srgbClr val="516B8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B42F1005-3322-4F92-B260-6CD13CE1A4F9}">
  <a:tblStyle styleId="{B42F1005-3322-4F92-B260-6CD13CE1A4F9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5620"/>
    <p:restoredTop sz="94660"/>
  </p:normalViewPr>
  <p:slideViewPr>
    <p:cSldViewPr snapToGrid="0">
      <p:cViewPr varScale="1">
        <p:scale>
          <a:sx n="90" d="100"/>
          <a:sy n="90" d="100"/>
        </p:scale>
        <p:origin x="816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5.fntdata"/><Relationship Id="rId39" Type="http://schemas.openxmlformats.org/officeDocument/2006/relationships/viewProps" Target="viewProps.xml"/><Relationship Id="rId21" Type="http://schemas.openxmlformats.org/officeDocument/2006/relationships/notesMaster" Target="notesMasters/notesMaster1.xml"/><Relationship Id="rId34" Type="http://schemas.openxmlformats.org/officeDocument/2006/relationships/font" Target="fonts/font13.fntdata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8.fntdata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3.fntdata"/><Relationship Id="rId32" Type="http://schemas.openxmlformats.org/officeDocument/2006/relationships/font" Target="fonts/font11.fntdata"/><Relationship Id="rId37" Type="http://schemas.openxmlformats.org/officeDocument/2006/relationships/font" Target="fonts/font16.fntdata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2.fntdata"/><Relationship Id="rId28" Type="http://schemas.openxmlformats.org/officeDocument/2006/relationships/font" Target="fonts/font7.fntdata"/><Relationship Id="rId36" Type="http://schemas.openxmlformats.org/officeDocument/2006/relationships/font" Target="fonts/font15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10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1.fntdata"/><Relationship Id="rId27" Type="http://schemas.openxmlformats.org/officeDocument/2006/relationships/font" Target="fonts/font6.fntdata"/><Relationship Id="rId30" Type="http://schemas.openxmlformats.org/officeDocument/2006/relationships/font" Target="fonts/font9.fntdata"/><Relationship Id="rId35" Type="http://schemas.openxmlformats.org/officeDocument/2006/relationships/font" Target="fonts/font14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4.fntdata"/><Relationship Id="rId33" Type="http://schemas.openxmlformats.org/officeDocument/2006/relationships/font" Target="fonts/font12.fntdata"/><Relationship Id="rId38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5" name="Google Shape;1336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66" name="Google Shape;1336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44" name="Google Shape;13444;gc47dcfabde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45" name="Google Shape;13445;gc47dcfabde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Marcador de imagen de diapositiva 1">
            <a:extLst>
              <a:ext uri="{FF2B5EF4-FFF2-40B4-BE49-F238E27FC236}">
                <a16:creationId xmlns:a16="http://schemas.microsoft.com/office/drawing/2014/main" id="{6485725B-F16D-47AB-ABE8-F3515BE8BAD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381000" y="685800"/>
            <a:ext cx="6096000" cy="34290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D85249CC-877C-457D-9290-7C715C7E6D6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s-ES" altLang="es-ES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El obsceno pájaro de la noche</a:t>
            </a:r>
          </a:p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s-ES" altLang="es-ES" dirty="0">
                <a:solidFill>
                  <a:schemeClr val="tx1">
                    <a:lumMod val="50000"/>
                    <a:lumOff val="50000"/>
                  </a:schemeClr>
                </a:solidFill>
              </a:rPr>
              <a:t>de Sergio Castillo</a:t>
            </a:r>
          </a:p>
          <a:p>
            <a:pPr>
              <a:defRPr/>
            </a:pPr>
            <a:endParaRPr lang="es-CL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D3ECD82E-699A-4707-9009-40D5CD844CD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EA1BE3B-25C6-48D4-AA85-0C89DD1530D0}" type="slidenum">
              <a:rPr lang="es-ES" altLang="es-CL" smtClean="0"/>
              <a:pPr>
                <a:defRPr/>
              </a:pPr>
              <a:t>16</a:t>
            </a:fld>
            <a:endParaRPr lang="es-ES" altLang="es-CL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50" name="Google Shape;13650;gc5e6ce0c2a_0_5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51" name="Google Shape;13651;gc5e6ce0c2a_0_5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lt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445550" y="813300"/>
            <a:ext cx="6252900" cy="35169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924050" y="1151021"/>
            <a:ext cx="5295900" cy="205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500"/>
              <a:buNone/>
              <a:defRPr sz="45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500"/>
              <a:buNone/>
              <a:defRPr sz="4500">
                <a:solidFill>
                  <a:schemeClr val="accent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500"/>
              <a:buNone/>
              <a:defRPr sz="4500">
                <a:solidFill>
                  <a:schemeClr val="accent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500"/>
              <a:buNone/>
              <a:defRPr sz="4500">
                <a:solidFill>
                  <a:schemeClr val="accent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500"/>
              <a:buNone/>
              <a:defRPr sz="4500">
                <a:solidFill>
                  <a:schemeClr val="accent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500"/>
              <a:buNone/>
              <a:defRPr sz="4500">
                <a:solidFill>
                  <a:schemeClr val="accent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500"/>
              <a:buNone/>
              <a:defRPr sz="4500">
                <a:solidFill>
                  <a:schemeClr val="accent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500"/>
              <a:buNone/>
              <a:defRPr sz="4500">
                <a:solidFill>
                  <a:schemeClr val="accent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500"/>
              <a:buNone/>
              <a:defRPr sz="45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2505150" y="2871321"/>
            <a:ext cx="4133700" cy="79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None/>
              <a:defRPr sz="2400">
                <a:solidFill>
                  <a:schemeClr val="lt2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None/>
              <a:defRPr sz="2400">
                <a:solidFill>
                  <a:schemeClr val="lt2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None/>
              <a:defRPr sz="2400">
                <a:solidFill>
                  <a:schemeClr val="lt2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None/>
              <a:defRPr sz="2400">
                <a:solidFill>
                  <a:schemeClr val="lt2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None/>
              <a:defRPr sz="2400">
                <a:solidFill>
                  <a:schemeClr val="lt2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None/>
              <a:defRPr sz="2400">
                <a:solidFill>
                  <a:schemeClr val="lt2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None/>
              <a:defRPr sz="2400">
                <a:solidFill>
                  <a:schemeClr val="lt2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None/>
              <a:defRPr sz="2400">
                <a:solidFill>
                  <a:schemeClr val="lt2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400"/>
              <a:buNone/>
              <a:defRPr sz="2400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5322171" y="37220"/>
            <a:ext cx="2031907" cy="734607"/>
            <a:chOff x="1399329" y="1839767"/>
            <a:chExt cx="981740" cy="354934"/>
          </a:xfrm>
        </p:grpSpPr>
        <p:sp>
          <p:nvSpPr>
            <p:cNvPr id="13" name="Google Shape;13;p2"/>
            <p:cNvSpPr/>
            <p:nvPr/>
          </p:nvSpPr>
          <p:spPr>
            <a:xfrm>
              <a:off x="1403011" y="1911294"/>
              <a:ext cx="931012" cy="283407"/>
            </a:xfrm>
            <a:custGeom>
              <a:avLst/>
              <a:gdLst/>
              <a:ahLst/>
              <a:cxnLst/>
              <a:rect l="l" t="t" r="r" b="b"/>
              <a:pathLst>
                <a:path w="90280" h="27062" extrusionOk="0">
                  <a:moveTo>
                    <a:pt x="43668" y="182"/>
                  </a:moveTo>
                  <a:cubicBezTo>
                    <a:pt x="43684" y="182"/>
                    <a:pt x="43700" y="192"/>
                    <a:pt x="43710" y="213"/>
                  </a:cubicBezTo>
                  <a:cubicBezTo>
                    <a:pt x="43698" y="226"/>
                    <a:pt x="43686" y="238"/>
                    <a:pt x="43670" y="238"/>
                  </a:cubicBezTo>
                  <a:cubicBezTo>
                    <a:pt x="43658" y="238"/>
                    <a:pt x="43644" y="231"/>
                    <a:pt x="43626" y="213"/>
                  </a:cubicBezTo>
                  <a:cubicBezTo>
                    <a:pt x="43637" y="192"/>
                    <a:pt x="43652" y="182"/>
                    <a:pt x="43668" y="182"/>
                  </a:cubicBezTo>
                  <a:close/>
                  <a:moveTo>
                    <a:pt x="40767" y="760"/>
                  </a:moveTo>
                  <a:cubicBezTo>
                    <a:pt x="40788" y="760"/>
                    <a:pt x="40851" y="802"/>
                    <a:pt x="40809" y="802"/>
                  </a:cubicBezTo>
                  <a:cubicBezTo>
                    <a:pt x="40767" y="802"/>
                    <a:pt x="40767" y="781"/>
                    <a:pt x="40767" y="760"/>
                  </a:cubicBezTo>
                  <a:close/>
                  <a:moveTo>
                    <a:pt x="41587" y="1286"/>
                  </a:moveTo>
                  <a:lnTo>
                    <a:pt x="41608" y="1307"/>
                  </a:lnTo>
                  <a:lnTo>
                    <a:pt x="41608" y="1328"/>
                  </a:lnTo>
                  <a:lnTo>
                    <a:pt x="41587" y="1328"/>
                  </a:lnTo>
                  <a:cubicBezTo>
                    <a:pt x="41587" y="1328"/>
                    <a:pt x="41566" y="1328"/>
                    <a:pt x="41566" y="1307"/>
                  </a:cubicBezTo>
                  <a:cubicBezTo>
                    <a:pt x="41587" y="1286"/>
                    <a:pt x="41587" y="1286"/>
                    <a:pt x="41587" y="1286"/>
                  </a:cubicBezTo>
                  <a:close/>
                  <a:moveTo>
                    <a:pt x="40683" y="1622"/>
                  </a:moveTo>
                  <a:cubicBezTo>
                    <a:pt x="40704" y="1643"/>
                    <a:pt x="40683" y="1664"/>
                    <a:pt x="40683" y="1706"/>
                  </a:cubicBezTo>
                  <a:cubicBezTo>
                    <a:pt x="40662" y="1727"/>
                    <a:pt x="40630" y="1733"/>
                    <a:pt x="40599" y="1733"/>
                  </a:cubicBezTo>
                  <a:cubicBezTo>
                    <a:pt x="40567" y="1733"/>
                    <a:pt x="40536" y="1727"/>
                    <a:pt x="40515" y="1727"/>
                  </a:cubicBezTo>
                  <a:cubicBezTo>
                    <a:pt x="40501" y="1783"/>
                    <a:pt x="40468" y="1793"/>
                    <a:pt x="40435" y="1793"/>
                  </a:cubicBezTo>
                  <a:cubicBezTo>
                    <a:pt x="40421" y="1793"/>
                    <a:pt x="40406" y="1791"/>
                    <a:pt x="40394" y="1790"/>
                  </a:cubicBezTo>
                  <a:lnTo>
                    <a:pt x="40394" y="1790"/>
                  </a:lnTo>
                  <a:cubicBezTo>
                    <a:pt x="40399" y="1790"/>
                    <a:pt x="40404" y="1790"/>
                    <a:pt x="40409" y="1790"/>
                  </a:cubicBezTo>
                  <a:cubicBezTo>
                    <a:pt x="40409" y="1734"/>
                    <a:pt x="40437" y="1725"/>
                    <a:pt x="40469" y="1725"/>
                  </a:cubicBezTo>
                  <a:cubicBezTo>
                    <a:pt x="40484" y="1725"/>
                    <a:pt x="40501" y="1727"/>
                    <a:pt x="40515" y="1727"/>
                  </a:cubicBezTo>
                  <a:cubicBezTo>
                    <a:pt x="40536" y="1643"/>
                    <a:pt x="40641" y="1664"/>
                    <a:pt x="40683" y="1622"/>
                  </a:cubicBezTo>
                  <a:close/>
                  <a:moveTo>
                    <a:pt x="40388" y="1791"/>
                  </a:moveTo>
                  <a:lnTo>
                    <a:pt x="40388" y="1791"/>
                  </a:lnTo>
                  <a:cubicBezTo>
                    <a:pt x="40388" y="1807"/>
                    <a:pt x="40376" y="1847"/>
                    <a:pt x="40361" y="1847"/>
                  </a:cubicBezTo>
                  <a:cubicBezTo>
                    <a:pt x="40356" y="1847"/>
                    <a:pt x="40351" y="1842"/>
                    <a:pt x="40346" y="1832"/>
                  </a:cubicBezTo>
                  <a:cubicBezTo>
                    <a:pt x="40346" y="1798"/>
                    <a:pt x="40360" y="1792"/>
                    <a:pt x="40388" y="1791"/>
                  </a:cubicBezTo>
                  <a:close/>
                  <a:moveTo>
                    <a:pt x="38559" y="2673"/>
                  </a:moveTo>
                  <a:cubicBezTo>
                    <a:pt x="38559" y="2673"/>
                    <a:pt x="38580" y="2694"/>
                    <a:pt x="38580" y="2694"/>
                  </a:cubicBezTo>
                  <a:cubicBezTo>
                    <a:pt x="38580" y="2694"/>
                    <a:pt x="38594" y="2721"/>
                    <a:pt x="38578" y="2721"/>
                  </a:cubicBezTo>
                  <a:cubicBezTo>
                    <a:pt x="38574" y="2721"/>
                    <a:pt x="38568" y="2720"/>
                    <a:pt x="38559" y="2715"/>
                  </a:cubicBezTo>
                  <a:cubicBezTo>
                    <a:pt x="38538" y="2694"/>
                    <a:pt x="38559" y="2673"/>
                    <a:pt x="38559" y="2673"/>
                  </a:cubicBezTo>
                  <a:close/>
                  <a:moveTo>
                    <a:pt x="38370" y="2778"/>
                  </a:moveTo>
                  <a:cubicBezTo>
                    <a:pt x="38370" y="2842"/>
                    <a:pt x="38370" y="2842"/>
                    <a:pt x="38160" y="2926"/>
                  </a:cubicBezTo>
                  <a:lnTo>
                    <a:pt x="38370" y="2778"/>
                  </a:lnTo>
                  <a:close/>
                  <a:moveTo>
                    <a:pt x="37571" y="3409"/>
                  </a:moveTo>
                  <a:cubicBezTo>
                    <a:pt x="37559" y="3447"/>
                    <a:pt x="37538" y="3455"/>
                    <a:pt x="37515" y="3455"/>
                  </a:cubicBezTo>
                  <a:cubicBezTo>
                    <a:pt x="37500" y="3455"/>
                    <a:pt x="37483" y="3451"/>
                    <a:pt x="37466" y="3451"/>
                  </a:cubicBezTo>
                  <a:cubicBezTo>
                    <a:pt x="37448" y="3524"/>
                    <a:pt x="37382" y="3581"/>
                    <a:pt x="37310" y="3581"/>
                  </a:cubicBezTo>
                  <a:cubicBezTo>
                    <a:pt x="37299" y="3581"/>
                    <a:pt x="37288" y="3580"/>
                    <a:pt x="37278" y="3578"/>
                  </a:cubicBezTo>
                  <a:lnTo>
                    <a:pt x="37278" y="3578"/>
                  </a:lnTo>
                  <a:cubicBezTo>
                    <a:pt x="37284" y="3577"/>
                    <a:pt x="37290" y="3577"/>
                    <a:pt x="37298" y="3577"/>
                  </a:cubicBezTo>
                  <a:cubicBezTo>
                    <a:pt x="37319" y="3493"/>
                    <a:pt x="37382" y="3451"/>
                    <a:pt x="37466" y="3451"/>
                  </a:cubicBezTo>
                  <a:cubicBezTo>
                    <a:pt x="37487" y="3409"/>
                    <a:pt x="37529" y="3409"/>
                    <a:pt x="37571" y="3409"/>
                  </a:cubicBezTo>
                  <a:close/>
                  <a:moveTo>
                    <a:pt x="37277" y="3578"/>
                  </a:moveTo>
                  <a:lnTo>
                    <a:pt x="37277" y="3578"/>
                  </a:lnTo>
                  <a:cubicBezTo>
                    <a:pt x="37277" y="3594"/>
                    <a:pt x="37265" y="3634"/>
                    <a:pt x="37259" y="3634"/>
                  </a:cubicBezTo>
                  <a:cubicBezTo>
                    <a:pt x="37257" y="3634"/>
                    <a:pt x="37256" y="3630"/>
                    <a:pt x="37256" y="3619"/>
                  </a:cubicBezTo>
                  <a:cubicBezTo>
                    <a:pt x="37239" y="3585"/>
                    <a:pt x="37249" y="3579"/>
                    <a:pt x="37277" y="3578"/>
                  </a:cubicBezTo>
                  <a:close/>
                  <a:moveTo>
                    <a:pt x="46864" y="3640"/>
                  </a:moveTo>
                  <a:cubicBezTo>
                    <a:pt x="46906" y="3661"/>
                    <a:pt x="46906" y="3725"/>
                    <a:pt x="46864" y="3746"/>
                  </a:cubicBezTo>
                  <a:cubicBezTo>
                    <a:pt x="46822" y="3725"/>
                    <a:pt x="46822" y="3661"/>
                    <a:pt x="46864" y="3640"/>
                  </a:cubicBezTo>
                  <a:close/>
                  <a:moveTo>
                    <a:pt x="46927" y="3851"/>
                  </a:moveTo>
                  <a:lnTo>
                    <a:pt x="46948" y="3872"/>
                  </a:lnTo>
                  <a:cubicBezTo>
                    <a:pt x="46948" y="3872"/>
                    <a:pt x="46927" y="3893"/>
                    <a:pt x="46927" y="3893"/>
                  </a:cubicBezTo>
                  <a:cubicBezTo>
                    <a:pt x="46906" y="3893"/>
                    <a:pt x="46906" y="3872"/>
                    <a:pt x="46906" y="3872"/>
                  </a:cubicBezTo>
                  <a:cubicBezTo>
                    <a:pt x="46906" y="3851"/>
                    <a:pt x="46927" y="3851"/>
                    <a:pt x="46927" y="3851"/>
                  </a:cubicBezTo>
                  <a:close/>
                  <a:moveTo>
                    <a:pt x="36709" y="3935"/>
                  </a:moveTo>
                  <a:lnTo>
                    <a:pt x="36709" y="3935"/>
                  </a:lnTo>
                  <a:cubicBezTo>
                    <a:pt x="36726" y="4034"/>
                    <a:pt x="36716" y="4068"/>
                    <a:pt x="36661" y="4068"/>
                  </a:cubicBezTo>
                  <a:cubicBezTo>
                    <a:pt x="36645" y="4068"/>
                    <a:pt x="36627" y="4065"/>
                    <a:pt x="36604" y="4061"/>
                  </a:cubicBezTo>
                  <a:lnTo>
                    <a:pt x="36709" y="3935"/>
                  </a:lnTo>
                  <a:close/>
                  <a:moveTo>
                    <a:pt x="36078" y="4460"/>
                  </a:moveTo>
                  <a:lnTo>
                    <a:pt x="36078" y="4460"/>
                  </a:lnTo>
                  <a:cubicBezTo>
                    <a:pt x="35973" y="4566"/>
                    <a:pt x="35931" y="4755"/>
                    <a:pt x="35742" y="4755"/>
                  </a:cubicBezTo>
                  <a:cubicBezTo>
                    <a:pt x="35726" y="4771"/>
                    <a:pt x="35710" y="4811"/>
                    <a:pt x="35703" y="4811"/>
                  </a:cubicBezTo>
                  <a:cubicBezTo>
                    <a:pt x="35701" y="4811"/>
                    <a:pt x="35700" y="4807"/>
                    <a:pt x="35700" y="4797"/>
                  </a:cubicBezTo>
                  <a:cubicBezTo>
                    <a:pt x="35679" y="4755"/>
                    <a:pt x="35721" y="4755"/>
                    <a:pt x="35742" y="4755"/>
                  </a:cubicBezTo>
                  <a:cubicBezTo>
                    <a:pt x="35805" y="4629"/>
                    <a:pt x="35931" y="4523"/>
                    <a:pt x="36078" y="4460"/>
                  </a:cubicBezTo>
                  <a:close/>
                  <a:moveTo>
                    <a:pt x="47448" y="5028"/>
                  </a:moveTo>
                  <a:lnTo>
                    <a:pt x="47432" y="5112"/>
                  </a:lnTo>
                  <a:cubicBezTo>
                    <a:pt x="47420" y="5116"/>
                    <a:pt x="47410" y="5118"/>
                    <a:pt x="47401" y="5118"/>
                  </a:cubicBezTo>
                  <a:cubicBezTo>
                    <a:pt x="47361" y="5118"/>
                    <a:pt x="47344" y="5083"/>
                    <a:pt x="47326" y="5049"/>
                  </a:cubicBezTo>
                  <a:cubicBezTo>
                    <a:pt x="47367" y="5029"/>
                    <a:pt x="47408" y="5028"/>
                    <a:pt x="47448" y="5028"/>
                  </a:cubicBezTo>
                  <a:close/>
                  <a:moveTo>
                    <a:pt x="34880" y="5322"/>
                  </a:moveTo>
                  <a:cubicBezTo>
                    <a:pt x="34901" y="5491"/>
                    <a:pt x="34901" y="5491"/>
                    <a:pt x="34691" y="5491"/>
                  </a:cubicBezTo>
                  <a:cubicBezTo>
                    <a:pt x="34733" y="5407"/>
                    <a:pt x="34796" y="5322"/>
                    <a:pt x="34880" y="5322"/>
                  </a:cubicBezTo>
                  <a:close/>
                  <a:moveTo>
                    <a:pt x="46738" y="6079"/>
                  </a:moveTo>
                  <a:cubicBezTo>
                    <a:pt x="46738" y="6079"/>
                    <a:pt x="46759" y="6100"/>
                    <a:pt x="46759" y="6100"/>
                  </a:cubicBezTo>
                  <a:lnTo>
                    <a:pt x="46738" y="6121"/>
                  </a:lnTo>
                  <a:cubicBezTo>
                    <a:pt x="46738" y="6121"/>
                    <a:pt x="46717" y="6121"/>
                    <a:pt x="46717" y="6100"/>
                  </a:cubicBezTo>
                  <a:cubicBezTo>
                    <a:pt x="46717" y="6079"/>
                    <a:pt x="46738" y="6079"/>
                    <a:pt x="46738" y="6079"/>
                  </a:cubicBezTo>
                  <a:close/>
                  <a:moveTo>
                    <a:pt x="34228" y="5911"/>
                  </a:moveTo>
                  <a:lnTo>
                    <a:pt x="34228" y="5911"/>
                  </a:lnTo>
                  <a:cubicBezTo>
                    <a:pt x="34081" y="6163"/>
                    <a:pt x="33850" y="6353"/>
                    <a:pt x="33598" y="6479"/>
                  </a:cubicBezTo>
                  <a:cubicBezTo>
                    <a:pt x="33766" y="6247"/>
                    <a:pt x="33976" y="6058"/>
                    <a:pt x="34228" y="5911"/>
                  </a:cubicBezTo>
                  <a:close/>
                  <a:moveTo>
                    <a:pt x="46927" y="6689"/>
                  </a:moveTo>
                  <a:cubicBezTo>
                    <a:pt x="46927" y="6689"/>
                    <a:pt x="46948" y="6689"/>
                    <a:pt x="46948" y="6710"/>
                  </a:cubicBezTo>
                  <a:cubicBezTo>
                    <a:pt x="46939" y="6728"/>
                    <a:pt x="46930" y="6734"/>
                    <a:pt x="46923" y="6734"/>
                  </a:cubicBezTo>
                  <a:cubicBezTo>
                    <a:pt x="46913" y="6734"/>
                    <a:pt x="46906" y="6722"/>
                    <a:pt x="46906" y="6710"/>
                  </a:cubicBezTo>
                  <a:cubicBezTo>
                    <a:pt x="46906" y="6710"/>
                    <a:pt x="46927" y="6689"/>
                    <a:pt x="46927" y="6689"/>
                  </a:cubicBezTo>
                  <a:close/>
                  <a:moveTo>
                    <a:pt x="46990" y="6815"/>
                  </a:moveTo>
                  <a:cubicBezTo>
                    <a:pt x="47011" y="6815"/>
                    <a:pt x="47011" y="6836"/>
                    <a:pt x="47011" y="6836"/>
                  </a:cubicBezTo>
                  <a:cubicBezTo>
                    <a:pt x="47011" y="6836"/>
                    <a:pt x="47011" y="6863"/>
                    <a:pt x="47000" y="6863"/>
                  </a:cubicBezTo>
                  <a:cubicBezTo>
                    <a:pt x="46998" y="6863"/>
                    <a:pt x="46994" y="6861"/>
                    <a:pt x="46990" y="6857"/>
                  </a:cubicBezTo>
                  <a:cubicBezTo>
                    <a:pt x="46948" y="6857"/>
                    <a:pt x="46969" y="6815"/>
                    <a:pt x="46990" y="6815"/>
                  </a:cubicBezTo>
                  <a:close/>
                  <a:moveTo>
                    <a:pt x="32990" y="6948"/>
                  </a:moveTo>
                  <a:cubicBezTo>
                    <a:pt x="33009" y="6948"/>
                    <a:pt x="33009" y="6988"/>
                    <a:pt x="33009" y="7004"/>
                  </a:cubicBezTo>
                  <a:cubicBezTo>
                    <a:pt x="33009" y="7004"/>
                    <a:pt x="32967" y="7025"/>
                    <a:pt x="32967" y="7025"/>
                  </a:cubicBezTo>
                  <a:cubicBezTo>
                    <a:pt x="32946" y="7004"/>
                    <a:pt x="32925" y="6983"/>
                    <a:pt x="32967" y="6962"/>
                  </a:cubicBezTo>
                  <a:cubicBezTo>
                    <a:pt x="32977" y="6952"/>
                    <a:pt x="32985" y="6948"/>
                    <a:pt x="32990" y="6948"/>
                  </a:cubicBezTo>
                  <a:close/>
                  <a:moveTo>
                    <a:pt x="46990" y="7004"/>
                  </a:moveTo>
                  <a:cubicBezTo>
                    <a:pt x="47011" y="7004"/>
                    <a:pt x="47011" y="7025"/>
                    <a:pt x="47011" y="7025"/>
                  </a:cubicBezTo>
                  <a:lnTo>
                    <a:pt x="46990" y="7046"/>
                  </a:lnTo>
                  <a:cubicBezTo>
                    <a:pt x="46980" y="7036"/>
                    <a:pt x="46974" y="7036"/>
                    <a:pt x="46972" y="7036"/>
                  </a:cubicBezTo>
                  <a:cubicBezTo>
                    <a:pt x="46969" y="7036"/>
                    <a:pt x="46969" y="7036"/>
                    <a:pt x="46969" y="7025"/>
                  </a:cubicBezTo>
                  <a:cubicBezTo>
                    <a:pt x="46969" y="7004"/>
                    <a:pt x="46969" y="7004"/>
                    <a:pt x="46990" y="7004"/>
                  </a:cubicBezTo>
                  <a:close/>
                  <a:moveTo>
                    <a:pt x="47978" y="7299"/>
                  </a:moveTo>
                  <a:lnTo>
                    <a:pt x="47999" y="7320"/>
                  </a:lnTo>
                  <a:cubicBezTo>
                    <a:pt x="47999" y="7341"/>
                    <a:pt x="47999" y="7341"/>
                    <a:pt x="47978" y="7341"/>
                  </a:cubicBezTo>
                  <a:cubicBezTo>
                    <a:pt x="47957" y="7341"/>
                    <a:pt x="47957" y="7341"/>
                    <a:pt x="47957" y="7320"/>
                  </a:cubicBezTo>
                  <a:cubicBezTo>
                    <a:pt x="47957" y="7299"/>
                    <a:pt x="47978" y="7299"/>
                    <a:pt x="47978" y="7299"/>
                  </a:cubicBezTo>
                  <a:close/>
                  <a:moveTo>
                    <a:pt x="32567" y="7383"/>
                  </a:moveTo>
                  <a:lnTo>
                    <a:pt x="32567" y="7383"/>
                  </a:lnTo>
                  <a:cubicBezTo>
                    <a:pt x="32483" y="7593"/>
                    <a:pt x="32231" y="7614"/>
                    <a:pt x="32105" y="7761"/>
                  </a:cubicBezTo>
                  <a:cubicBezTo>
                    <a:pt x="32168" y="7551"/>
                    <a:pt x="32420" y="7530"/>
                    <a:pt x="32567" y="7383"/>
                  </a:cubicBezTo>
                  <a:close/>
                  <a:moveTo>
                    <a:pt x="32005" y="7861"/>
                  </a:moveTo>
                  <a:cubicBezTo>
                    <a:pt x="32010" y="7861"/>
                    <a:pt x="32010" y="7866"/>
                    <a:pt x="32000" y="7887"/>
                  </a:cubicBezTo>
                  <a:cubicBezTo>
                    <a:pt x="32000" y="7894"/>
                    <a:pt x="31995" y="7897"/>
                    <a:pt x="31989" y="7897"/>
                  </a:cubicBezTo>
                  <a:cubicBezTo>
                    <a:pt x="31976" y="7897"/>
                    <a:pt x="31958" y="7887"/>
                    <a:pt x="31958" y="7887"/>
                  </a:cubicBezTo>
                  <a:cubicBezTo>
                    <a:pt x="31958" y="7887"/>
                    <a:pt x="31979" y="7866"/>
                    <a:pt x="31979" y="7866"/>
                  </a:cubicBezTo>
                  <a:cubicBezTo>
                    <a:pt x="31989" y="7866"/>
                    <a:pt x="32000" y="7861"/>
                    <a:pt x="32005" y="7861"/>
                  </a:cubicBezTo>
                  <a:close/>
                  <a:moveTo>
                    <a:pt x="31867" y="7978"/>
                  </a:moveTo>
                  <a:cubicBezTo>
                    <a:pt x="31871" y="7978"/>
                    <a:pt x="31874" y="7982"/>
                    <a:pt x="31874" y="7993"/>
                  </a:cubicBezTo>
                  <a:cubicBezTo>
                    <a:pt x="31874" y="8035"/>
                    <a:pt x="31853" y="8035"/>
                    <a:pt x="31831" y="8035"/>
                  </a:cubicBezTo>
                  <a:cubicBezTo>
                    <a:pt x="31831" y="8056"/>
                    <a:pt x="31810" y="8098"/>
                    <a:pt x="31768" y="8098"/>
                  </a:cubicBezTo>
                  <a:cubicBezTo>
                    <a:pt x="31768" y="8119"/>
                    <a:pt x="31747" y="8161"/>
                    <a:pt x="31705" y="8161"/>
                  </a:cubicBezTo>
                  <a:cubicBezTo>
                    <a:pt x="31705" y="8182"/>
                    <a:pt x="31684" y="8224"/>
                    <a:pt x="31642" y="8224"/>
                  </a:cubicBezTo>
                  <a:cubicBezTo>
                    <a:pt x="31642" y="8240"/>
                    <a:pt x="31630" y="8280"/>
                    <a:pt x="31615" y="8280"/>
                  </a:cubicBezTo>
                  <a:cubicBezTo>
                    <a:pt x="31610" y="8280"/>
                    <a:pt x="31605" y="8276"/>
                    <a:pt x="31600" y="8266"/>
                  </a:cubicBezTo>
                  <a:cubicBezTo>
                    <a:pt x="31600" y="8224"/>
                    <a:pt x="31621" y="8224"/>
                    <a:pt x="31642" y="8224"/>
                  </a:cubicBezTo>
                  <a:cubicBezTo>
                    <a:pt x="31642" y="8182"/>
                    <a:pt x="31684" y="8161"/>
                    <a:pt x="31705" y="8161"/>
                  </a:cubicBezTo>
                  <a:cubicBezTo>
                    <a:pt x="31705" y="8119"/>
                    <a:pt x="31747" y="8098"/>
                    <a:pt x="31768" y="8098"/>
                  </a:cubicBezTo>
                  <a:cubicBezTo>
                    <a:pt x="31768" y="8056"/>
                    <a:pt x="31810" y="8035"/>
                    <a:pt x="31831" y="8035"/>
                  </a:cubicBezTo>
                  <a:cubicBezTo>
                    <a:pt x="31831" y="8019"/>
                    <a:pt x="31856" y="7978"/>
                    <a:pt x="31867" y="7978"/>
                  </a:cubicBezTo>
                  <a:close/>
                  <a:moveTo>
                    <a:pt x="31453" y="8371"/>
                  </a:moveTo>
                  <a:cubicBezTo>
                    <a:pt x="31453" y="8392"/>
                    <a:pt x="31453" y="8413"/>
                    <a:pt x="31432" y="8413"/>
                  </a:cubicBezTo>
                  <a:cubicBezTo>
                    <a:pt x="31432" y="8413"/>
                    <a:pt x="31432" y="8392"/>
                    <a:pt x="31432" y="8392"/>
                  </a:cubicBezTo>
                  <a:cubicBezTo>
                    <a:pt x="31432" y="8371"/>
                    <a:pt x="31432" y="8371"/>
                    <a:pt x="31453" y="8371"/>
                  </a:cubicBezTo>
                  <a:close/>
                  <a:moveTo>
                    <a:pt x="30549" y="9149"/>
                  </a:moveTo>
                  <a:lnTo>
                    <a:pt x="30549" y="9149"/>
                  </a:lnTo>
                  <a:cubicBezTo>
                    <a:pt x="30381" y="9401"/>
                    <a:pt x="30150" y="9611"/>
                    <a:pt x="29918" y="9780"/>
                  </a:cubicBezTo>
                  <a:cubicBezTo>
                    <a:pt x="29918" y="9800"/>
                    <a:pt x="29898" y="9821"/>
                    <a:pt x="29857" y="9822"/>
                  </a:cubicBezTo>
                  <a:lnTo>
                    <a:pt x="29857" y="9822"/>
                  </a:lnTo>
                  <a:cubicBezTo>
                    <a:pt x="29864" y="9794"/>
                    <a:pt x="29884" y="9780"/>
                    <a:pt x="29918" y="9780"/>
                  </a:cubicBezTo>
                  <a:cubicBezTo>
                    <a:pt x="29918" y="9717"/>
                    <a:pt x="29918" y="9674"/>
                    <a:pt x="29960" y="9632"/>
                  </a:cubicBezTo>
                  <a:cubicBezTo>
                    <a:pt x="30150" y="9464"/>
                    <a:pt x="30339" y="9296"/>
                    <a:pt x="30549" y="9149"/>
                  </a:cubicBezTo>
                  <a:close/>
                  <a:moveTo>
                    <a:pt x="29833" y="9837"/>
                  </a:moveTo>
                  <a:cubicBezTo>
                    <a:pt x="29839" y="9837"/>
                    <a:pt x="29845" y="9838"/>
                    <a:pt x="29852" y="9841"/>
                  </a:cubicBezTo>
                  <a:lnTo>
                    <a:pt x="29852" y="9841"/>
                  </a:lnTo>
                  <a:cubicBezTo>
                    <a:pt x="29842" y="9870"/>
                    <a:pt x="29810" y="9885"/>
                    <a:pt x="29792" y="9885"/>
                  </a:cubicBezTo>
                  <a:cubicBezTo>
                    <a:pt x="29775" y="9919"/>
                    <a:pt x="29758" y="9953"/>
                    <a:pt x="29752" y="9953"/>
                  </a:cubicBezTo>
                  <a:cubicBezTo>
                    <a:pt x="29751" y="9953"/>
                    <a:pt x="29750" y="9952"/>
                    <a:pt x="29750" y="9948"/>
                  </a:cubicBezTo>
                  <a:cubicBezTo>
                    <a:pt x="29750" y="9885"/>
                    <a:pt x="29771" y="9885"/>
                    <a:pt x="29792" y="9885"/>
                  </a:cubicBezTo>
                  <a:cubicBezTo>
                    <a:pt x="29792" y="9868"/>
                    <a:pt x="29806" y="9837"/>
                    <a:pt x="29833" y="9837"/>
                  </a:cubicBezTo>
                  <a:close/>
                  <a:moveTo>
                    <a:pt x="47663" y="9506"/>
                  </a:moveTo>
                  <a:lnTo>
                    <a:pt x="47663" y="9506"/>
                  </a:lnTo>
                  <a:cubicBezTo>
                    <a:pt x="47747" y="9674"/>
                    <a:pt x="47768" y="9843"/>
                    <a:pt x="47768" y="10011"/>
                  </a:cubicBezTo>
                  <a:cubicBezTo>
                    <a:pt x="47663" y="9864"/>
                    <a:pt x="47621" y="9695"/>
                    <a:pt x="47663" y="9506"/>
                  </a:cubicBezTo>
                  <a:close/>
                  <a:moveTo>
                    <a:pt x="47768" y="10011"/>
                  </a:moveTo>
                  <a:cubicBezTo>
                    <a:pt x="47852" y="10032"/>
                    <a:pt x="47831" y="10095"/>
                    <a:pt x="47831" y="10137"/>
                  </a:cubicBezTo>
                  <a:cubicBezTo>
                    <a:pt x="47747" y="10137"/>
                    <a:pt x="47768" y="10053"/>
                    <a:pt x="47768" y="10011"/>
                  </a:cubicBezTo>
                  <a:close/>
                  <a:moveTo>
                    <a:pt x="47831" y="10137"/>
                  </a:moveTo>
                  <a:cubicBezTo>
                    <a:pt x="47852" y="10158"/>
                    <a:pt x="47915" y="10179"/>
                    <a:pt x="47873" y="10200"/>
                  </a:cubicBezTo>
                  <a:cubicBezTo>
                    <a:pt x="47831" y="10200"/>
                    <a:pt x="47831" y="10158"/>
                    <a:pt x="47831" y="10137"/>
                  </a:cubicBezTo>
                  <a:close/>
                  <a:moveTo>
                    <a:pt x="47862" y="10363"/>
                  </a:moveTo>
                  <a:cubicBezTo>
                    <a:pt x="47873" y="10363"/>
                    <a:pt x="47873" y="10393"/>
                    <a:pt x="47873" y="10410"/>
                  </a:cubicBezTo>
                  <a:cubicBezTo>
                    <a:pt x="47873" y="10431"/>
                    <a:pt x="47852" y="10452"/>
                    <a:pt x="47852" y="10452"/>
                  </a:cubicBezTo>
                  <a:lnTo>
                    <a:pt x="47852" y="10431"/>
                  </a:lnTo>
                  <a:cubicBezTo>
                    <a:pt x="47831" y="10410"/>
                    <a:pt x="47810" y="10389"/>
                    <a:pt x="47852" y="10368"/>
                  </a:cubicBezTo>
                  <a:cubicBezTo>
                    <a:pt x="47856" y="10364"/>
                    <a:pt x="47859" y="10363"/>
                    <a:pt x="47862" y="10363"/>
                  </a:cubicBezTo>
                  <a:close/>
                  <a:moveTo>
                    <a:pt x="29267" y="10473"/>
                  </a:moveTo>
                  <a:cubicBezTo>
                    <a:pt x="29161" y="10705"/>
                    <a:pt x="28951" y="10894"/>
                    <a:pt x="28720" y="10957"/>
                  </a:cubicBezTo>
                  <a:cubicBezTo>
                    <a:pt x="28846" y="10747"/>
                    <a:pt x="29035" y="10579"/>
                    <a:pt x="29267" y="10473"/>
                  </a:cubicBezTo>
                  <a:close/>
                  <a:moveTo>
                    <a:pt x="28209" y="11447"/>
                  </a:moveTo>
                  <a:cubicBezTo>
                    <a:pt x="28213" y="11447"/>
                    <a:pt x="28215" y="11451"/>
                    <a:pt x="28215" y="11462"/>
                  </a:cubicBezTo>
                  <a:cubicBezTo>
                    <a:pt x="28215" y="11504"/>
                    <a:pt x="28194" y="11504"/>
                    <a:pt x="28173" y="11504"/>
                  </a:cubicBezTo>
                  <a:cubicBezTo>
                    <a:pt x="28173" y="11488"/>
                    <a:pt x="28198" y="11447"/>
                    <a:pt x="28209" y="11447"/>
                  </a:cubicBezTo>
                  <a:close/>
                  <a:moveTo>
                    <a:pt x="28173" y="11504"/>
                  </a:moveTo>
                  <a:lnTo>
                    <a:pt x="28173" y="11504"/>
                  </a:lnTo>
                  <a:cubicBezTo>
                    <a:pt x="28194" y="11588"/>
                    <a:pt x="28110" y="11693"/>
                    <a:pt x="28005" y="11693"/>
                  </a:cubicBezTo>
                  <a:cubicBezTo>
                    <a:pt x="28026" y="11609"/>
                    <a:pt x="28089" y="11525"/>
                    <a:pt x="28173" y="11504"/>
                  </a:cubicBezTo>
                  <a:close/>
                  <a:moveTo>
                    <a:pt x="48209" y="11756"/>
                  </a:moveTo>
                  <a:cubicBezTo>
                    <a:pt x="48273" y="11819"/>
                    <a:pt x="48252" y="11882"/>
                    <a:pt x="48252" y="11945"/>
                  </a:cubicBezTo>
                  <a:cubicBezTo>
                    <a:pt x="48167" y="11903"/>
                    <a:pt x="48188" y="11840"/>
                    <a:pt x="48209" y="11756"/>
                  </a:cubicBezTo>
                  <a:close/>
                  <a:moveTo>
                    <a:pt x="48252" y="11945"/>
                  </a:moveTo>
                  <a:cubicBezTo>
                    <a:pt x="48336" y="11966"/>
                    <a:pt x="48315" y="12050"/>
                    <a:pt x="48378" y="12113"/>
                  </a:cubicBezTo>
                  <a:cubicBezTo>
                    <a:pt x="48364" y="12120"/>
                    <a:pt x="48352" y="12123"/>
                    <a:pt x="48342" y="12123"/>
                  </a:cubicBezTo>
                  <a:cubicBezTo>
                    <a:pt x="48322" y="12123"/>
                    <a:pt x="48308" y="12113"/>
                    <a:pt x="48294" y="12113"/>
                  </a:cubicBezTo>
                  <a:cubicBezTo>
                    <a:pt x="48230" y="12050"/>
                    <a:pt x="48252" y="11987"/>
                    <a:pt x="48252" y="11945"/>
                  </a:cubicBezTo>
                  <a:close/>
                  <a:moveTo>
                    <a:pt x="48315" y="12324"/>
                  </a:moveTo>
                  <a:lnTo>
                    <a:pt x="48315" y="12324"/>
                  </a:lnTo>
                  <a:cubicBezTo>
                    <a:pt x="48399" y="12345"/>
                    <a:pt x="48378" y="12408"/>
                    <a:pt x="48378" y="12429"/>
                  </a:cubicBezTo>
                  <a:cubicBezTo>
                    <a:pt x="48315" y="12429"/>
                    <a:pt x="48315" y="12387"/>
                    <a:pt x="48315" y="12324"/>
                  </a:cubicBezTo>
                  <a:close/>
                  <a:moveTo>
                    <a:pt x="27290" y="12366"/>
                  </a:moveTo>
                  <a:cubicBezTo>
                    <a:pt x="27269" y="12471"/>
                    <a:pt x="27206" y="12534"/>
                    <a:pt x="27122" y="12555"/>
                  </a:cubicBezTo>
                  <a:cubicBezTo>
                    <a:pt x="27122" y="12571"/>
                    <a:pt x="27098" y="12611"/>
                    <a:pt x="27086" y="12611"/>
                  </a:cubicBezTo>
                  <a:cubicBezTo>
                    <a:pt x="27082" y="12611"/>
                    <a:pt x="27080" y="12607"/>
                    <a:pt x="27080" y="12597"/>
                  </a:cubicBezTo>
                  <a:cubicBezTo>
                    <a:pt x="27080" y="12555"/>
                    <a:pt x="27101" y="12555"/>
                    <a:pt x="27122" y="12555"/>
                  </a:cubicBezTo>
                  <a:cubicBezTo>
                    <a:pt x="27101" y="12471"/>
                    <a:pt x="27185" y="12366"/>
                    <a:pt x="27290" y="12366"/>
                  </a:cubicBezTo>
                  <a:close/>
                  <a:moveTo>
                    <a:pt x="48378" y="12429"/>
                  </a:moveTo>
                  <a:cubicBezTo>
                    <a:pt x="48483" y="12471"/>
                    <a:pt x="48420" y="12555"/>
                    <a:pt x="48441" y="12618"/>
                  </a:cubicBezTo>
                  <a:cubicBezTo>
                    <a:pt x="48336" y="12576"/>
                    <a:pt x="48420" y="12492"/>
                    <a:pt x="48378" y="12429"/>
                  </a:cubicBezTo>
                  <a:close/>
                  <a:moveTo>
                    <a:pt x="48441" y="12618"/>
                  </a:moveTo>
                  <a:lnTo>
                    <a:pt x="48441" y="12618"/>
                  </a:lnTo>
                  <a:cubicBezTo>
                    <a:pt x="48504" y="12639"/>
                    <a:pt x="48504" y="12681"/>
                    <a:pt x="48504" y="12723"/>
                  </a:cubicBezTo>
                  <a:cubicBezTo>
                    <a:pt x="48420" y="12702"/>
                    <a:pt x="48441" y="12660"/>
                    <a:pt x="48441" y="12618"/>
                  </a:cubicBezTo>
                  <a:close/>
                  <a:moveTo>
                    <a:pt x="26533" y="13122"/>
                  </a:moveTo>
                  <a:lnTo>
                    <a:pt x="26533" y="13122"/>
                  </a:lnTo>
                  <a:cubicBezTo>
                    <a:pt x="26596" y="13227"/>
                    <a:pt x="26514" y="13228"/>
                    <a:pt x="26451" y="13228"/>
                  </a:cubicBezTo>
                  <a:lnTo>
                    <a:pt x="26451" y="13228"/>
                  </a:lnTo>
                  <a:cubicBezTo>
                    <a:pt x="26459" y="13180"/>
                    <a:pt x="26496" y="13159"/>
                    <a:pt x="26533" y="13122"/>
                  </a:cubicBezTo>
                  <a:close/>
                  <a:moveTo>
                    <a:pt x="26428" y="13243"/>
                  </a:moveTo>
                  <a:cubicBezTo>
                    <a:pt x="26430" y="13243"/>
                    <a:pt x="26432" y="13243"/>
                    <a:pt x="26433" y="13243"/>
                  </a:cubicBezTo>
                  <a:lnTo>
                    <a:pt x="26433" y="13243"/>
                  </a:lnTo>
                  <a:cubicBezTo>
                    <a:pt x="26418" y="13258"/>
                    <a:pt x="26403" y="13273"/>
                    <a:pt x="26388" y="13288"/>
                  </a:cubicBezTo>
                  <a:lnTo>
                    <a:pt x="26388" y="13288"/>
                  </a:lnTo>
                  <a:cubicBezTo>
                    <a:pt x="26393" y="13263"/>
                    <a:pt x="26407" y="13243"/>
                    <a:pt x="26428" y="13243"/>
                  </a:cubicBezTo>
                  <a:close/>
                  <a:moveTo>
                    <a:pt x="26364" y="13306"/>
                  </a:moveTo>
                  <a:cubicBezTo>
                    <a:pt x="26366" y="13306"/>
                    <a:pt x="26368" y="13306"/>
                    <a:pt x="26370" y="13306"/>
                  </a:cubicBezTo>
                  <a:lnTo>
                    <a:pt x="26370" y="13306"/>
                  </a:lnTo>
                  <a:cubicBezTo>
                    <a:pt x="26355" y="13322"/>
                    <a:pt x="26339" y="13338"/>
                    <a:pt x="26323" y="13354"/>
                  </a:cubicBezTo>
                  <a:cubicBezTo>
                    <a:pt x="26307" y="13370"/>
                    <a:pt x="26291" y="13410"/>
                    <a:pt x="26284" y="13410"/>
                  </a:cubicBezTo>
                  <a:cubicBezTo>
                    <a:pt x="26282" y="13410"/>
                    <a:pt x="26281" y="13406"/>
                    <a:pt x="26281" y="13396"/>
                  </a:cubicBezTo>
                  <a:cubicBezTo>
                    <a:pt x="26260" y="13354"/>
                    <a:pt x="26302" y="13354"/>
                    <a:pt x="26323" y="13354"/>
                  </a:cubicBezTo>
                  <a:cubicBezTo>
                    <a:pt x="26323" y="13337"/>
                    <a:pt x="26337" y="13306"/>
                    <a:pt x="26364" y="13306"/>
                  </a:cubicBezTo>
                  <a:close/>
                  <a:moveTo>
                    <a:pt x="26155" y="13480"/>
                  </a:moveTo>
                  <a:cubicBezTo>
                    <a:pt x="26176" y="13480"/>
                    <a:pt x="26176" y="13501"/>
                    <a:pt x="26176" y="13501"/>
                  </a:cubicBezTo>
                  <a:lnTo>
                    <a:pt x="26155" y="13522"/>
                  </a:lnTo>
                  <a:lnTo>
                    <a:pt x="26155" y="13543"/>
                  </a:lnTo>
                  <a:cubicBezTo>
                    <a:pt x="26155" y="13522"/>
                    <a:pt x="26134" y="13522"/>
                    <a:pt x="26134" y="13501"/>
                  </a:cubicBezTo>
                  <a:cubicBezTo>
                    <a:pt x="26134" y="13480"/>
                    <a:pt x="26134" y="13480"/>
                    <a:pt x="26155" y="13480"/>
                  </a:cubicBezTo>
                  <a:close/>
                  <a:moveTo>
                    <a:pt x="48588" y="12870"/>
                  </a:moveTo>
                  <a:lnTo>
                    <a:pt x="48588" y="12870"/>
                  </a:lnTo>
                  <a:cubicBezTo>
                    <a:pt x="48756" y="13122"/>
                    <a:pt x="48861" y="13417"/>
                    <a:pt x="48840" y="13711"/>
                  </a:cubicBezTo>
                  <a:cubicBezTo>
                    <a:pt x="48672" y="13459"/>
                    <a:pt x="48693" y="13143"/>
                    <a:pt x="48588" y="12870"/>
                  </a:cubicBezTo>
                  <a:close/>
                  <a:moveTo>
                    <a:pt x="25396" y="14181"/>
                  </a:moveTo>
                  <a:cubicBezTo>
                    <a:pt x="25409" y="14181"/>
                    <a:pt x="25423" y="14186"/>
                    <a:pt x="25440" y="14195"/>
                  </a:cubicBezTo>
                  <a:cubicBezTo>
                    <a:pt x="25430" y="14216"/>
                    <a:pt x="25414" y="14221"/>
                    <a:pt x="25395" y="14221"/>
                  </a:cubicBezTo>
                  <a:cubicBezTo>
                    <a:pt x="25377" y="14221"/>
                    <a:pt x="25356" y="14216"/>
                    <a:pt x="25335" y="14216"/>
                  </a:cubicBezTo>
                  <a:cubicBezTo>
                    <a:pt x="25360" y="14191"/>
                    <a:pt x="25377" y="14181"/>
                    <a:pt x="25396" y="14181"/>
                  </a:cubicBezTo>
                  <a:close/>
                  <a:moveTo>
                    <a:pt x="25256" y="14295"/>
                  </a:moveTo>
                  <a:cubicBezTo>
                    <a:pt x="25261" y="14295"/>
                    <a:pt x="25261" y="14300"/>
                    <a:pt x="25251" y="14321"/>
                  </a:cubicBezTo>
                  <a:cubicBezTo>
                    <a:pt x="25251" y="14328"/>
                    <a:pt x="25246" y="14330"/>
                    <a:pt x="25240" y="14330"/>
                  </a:cubicBezTo>
                  <a:cubicBezTo>
                    <a:pt x="25228" y="14330"/>
                    <a:pt x="25209" y="14321"/>
                    <a:pt x="25209" y="14321"/>
                  </a:cubicBezTo>
                  <a:cubicBezTo>
                    <a:pt x="25209" y="14300"/>
                    <a:pt x="25230" y="14300"/>
                    <a:pt x="25230" y="14300"/>
                  </a:cubicBezTo>
                  <a:cubicBezTo>
                    <a:pt x="25240" y="14300"/>
                    <a:pt x="25251" y="14295"/>
                    <a:pt x="25256" y="14295"/>
                  </a:cubicBezTo>
                  <a:close/>
                  <a:moveTo>
                    <a:pt x="49156" y="14678"/>
                  </a:moveTo>
                  <a:cubicBezTo>
                    <a:pt x="49198" y="14699"/>
                    <a:pt x="49198" y="14720"/>
                    <a:pt x="49177" y="14741"/>
                  </a:cubicBezTo>
                  <a:cubicBezTo>
                    <a:pt x="49169" y="14745"/>
                    <a:pt x="49162" y="14747"/>
                    <a:pt x="49157" y="14747"/>
                  </a:cubicBezTo>
                  <a:cubicBezTo>
                    <a:pt x="49135" y="14747"/>
                    <a:pt x="49135" y="14716"/>
                    <a:pt x="49135" y="14699"/>
                  </a:cubicBezTo>
                  <a:cubicBezTo>
                    <a:pt x="49135" y="14699"/>
                    <a:pt x="49156" y="14678"/>
                    <a:pt x="49156" y="14678"/>
                  </a:cubicBezTo>
                  <a:close/>
                  <a:moveTo>
                    <a:pt x="24788" y="14678"/>
                  </a:moveTo>
                  <a:cubicBezTo>
                    <a:pt x="24809" y="14699"/>
                    <a:pt x="24830" y="14741"/>
                    <a:pt x="24809" y="14762"/>
                  </a:cubicBezTo>
                  <a:cubicBezTo>
                    <a:pt x="24578" y="14973"/>
                    <a:pt x="24368" y="15162"/>
                    <a:pt x="24137" y="15351"/>
                  </a:cubicBezTo>
                  <a:cubicBezTo>
                    <a:pt x="24137" y="15393"/>
                    <a:pt x="24116" y="15414"/>
                    <a:pt x="24074" y="15414"/>
                  </a:cubicBezTo>
                  <a:lnTo>
                    <a:pt x="24074" y="15519"/>
                  </a:lnTo>
                  <a:lnTo>
                    <a:pt x="23968" y="15519"/>
                  </a:lnTo>
                  <a:cubicBezTo>
                    <a:pt x="23968" y="15560"/>
                    <a:pt x="23930" y="15581"/>
                    <a:pt x="23908" y="15582"/>
                  </a:cubicBezTo>
                  <a:lnTo>
                    <a:pt x="23908" y="15582"/>
                  </a:lnTo>
                  <a:cubicBezTo>
                    <a:pt x="23920" y="15568"/>
                    <a:pt x="23933" y="15554"/>
                    <a:pt x="23947" y="15540"/>
                  </a:cubicBezTo>
                  <a:cubicBezTo>
                    <a:pt x="23968" y="15477"/>
                    <a:pt x="24010" y="15435"/>
                    <a:pt x="24074" y="15414"/>
                  </a:cubicBezTo>
                  <a:cubicBezTo>
                    <a:pt x="24074" y="15372"/>
                    <a:pt x="24116" y="15351"/>
                    <a:pt x="24137" y="15351"/>
                  </a:cubicBezTo>
                  <a:cubicBezTo>
                    <a:pt x="24137" y="15183"/>
                    <a:pt x="24284" y="15099"/>
                    <a:pt x="24389" y="15036"/>
                  </a:cubicBezTo>
                  <a:cubicBezTo>
                    <a:pt x="24515" y="14931"/>
                    <a:pt x="24620" y="14825"/>
                    <a:pt x="24704" y="14699"/>
                  </a:cubicBezTo>
                  <a:cubicBezTo>
                    <a:pt x="24725" y="14678"/>
                    <a:pt x="24767" y="14678"/>
                    <a:pt x="24788" y="14678"/>
                  </a:cubicBezTo>
                  <a:close/>
                  <a:moveTo>
                    <a:pt x="23905" y="15585"/>
                  </a:moveTo>
                  <a:cubicBezTo>
                    <a:pt x="23904" y="15617"/>
                    <a:pt x="23877" y="15637"/>
                    <a:pt x="23857" y="15643"/>
                  </a:cubicBezTo>
                  <a:lnTo>
                    <a:pt x="23857" y="15643"/>
                  </a:lnTo>
                  <a:cubicBezTo>
                    <a:pt x="23873" y="15624"/>
                    <a:pt x="23888" y="15605"/>
                    <a:pt x="23905" y="15585"/>
                  </a:cubicBezTo>
                  <a:close/>
                  <a:moveTo>
                    <a:pt x="23840" y="15663"/>
                  </a:moveTo>
                  <a:lnTo>
                    <a:pt x="23840" y="15663"/>
                  </a:lnTo>
                  <a:cubicBezTo>
                    <a:pt x="23834" y="15685"/>
                    <a:pt x="23817" y="15705"/>
                    <a:pt x="23797" y="15712"/>
                  </a:cubicBezTo>
                  <a:lnTo>
                    <a:pt x="23797" y="15712"/>
                  </a:lnTo>
                  <a:cubicBezTo>
                    <a:pt x="23812" y="15695"/>
                    <a:pt x="23826" y="15679"/>
                    <a:pt x="23840" y="15663"/>
                  </a:cubicBezTo>
                  <a:close/>
                  <a:moveTo>
                    <a:pt x="49219" y="14846"/>
                  </a:moveTo>
                  <a:cubicBezTo>
                    <a:pt x="49614" y="15513"/>
                    <a:pt x="49948" y="16241"/>
                    <a:pt x="50179" y="17011"/>
                  </a:cubicBezTo>
                  <a:lnTo>
                    <a:pt x="50179" y="17011"/>
                  </a:lnTo>
                  <a:cubicBezTo>
                    <a:pt x="50059" y="16987"/>
                    <a:pt x="50038" y="16885"/>
                    <a:pt x="50018" y="16823"/>
                  </a:cubicBezTo>
                  <a:cubicBezTo>
                    <a:pt x="49997" y="16570"/>
                    <a:pt x="49765" y="16423"/>
                    <a:pt x="49723" y="16171"/>
                  </a:cubicBezTo>
                  <a:cubicBezTo>
                    <a:pt x="49513" y="15961"/>
                    <a:pt x="49492" y="15645"/>
                    <a:pt x="49366" y="15393"/>
                  </a:cubicBezTo>
                  <a:cubicBezTo>
                    <a:pt x="49324" y="15267"/>
                    <a:pt x="49324" y="15120"/>
                    <a:pt x="49198" y="15015"/>
                  </a:cubicBezTo>
                  <a:cubicBezTo>
                    <a:pt x="49177" y="14973"/>
                    <a:pt x="49177" y="14910"/>
                    <a:pt x="49219" y="14846"/>
                  </a:cubicBezTo>
                  <a:close/>
                  <a:moveTo>
                    <a:pt x="50185" y="17030"/>
                  </a:moveTo>
                  <a:cubicBezTo>
                    <a:pt x="50185" y="17031"/>
                    <a:pt x="50185" y="17032"/>
                    <a:pt x="50186" y="17033"/>
                  </a:cubicBezTo>
                  <a:cubicBezTo>
                    <a:pt x="50228" y="17033"/>
                    <a:pt x="50228" y="17075"/>
                    <a:pt x="50228" y="17138"/>
                  </a:cubicBezTo>
                  <a:cubicBezTo>
                    <a:pt x="50173" y="17120"/>
                    <a:pt x="50182" y="17070"/>
                    <a:pt x="50185" y="17030"/>
                  </a:cubicBezTo>
                  <a:close/>
                  <a:moveTo>
                    <a:pt x="23757" y="15740"/>
                  </a:moveTo>
                  <a:cubicBezTo>
                    <a:pt x="23741" y="15905"/>
                    <a:pt x="23604" y="15967"/>
                    <a:pt x="23485" y="16066"/>
                  </a:cubicBezTo>
                  <a:cubicBezTo>
                    <a:pt x="23401" y="16108"/>
                    <a:pt x="23338" y="16171"/>
                    <a:pt x="23254" y="16255"/>
                  </a:cubicBezTo>
                  <a:cubicBezTo>
                    <a:pt x="23001" y="16507"/>
                    <a:pt x="22707" y="16739"/>
                    <a:pt x="22413" y="16949"/>
                  </a:cubicBezTo>
                  <a:cubicBezTo>
                    <a:pt x="22307" y="17033"/>
                    <a:pt x="22223" y="17138"/>
                    <a:pt x="22076" y="17201"/>
                  </a:cubicBezTo>
                  <a:cubicBezTo>
                    <a:pt x="22139" y="17054"/>
                    <a:pt x="22244" y="16928"/>
                    <a:pt x="22392" y="16844"/>
                  </a:cubicBezTo>
                  <a:cubicBezTo>
                    <a:pt x="22707" y="16634"/>
                    <a:pt x="23022" y="16381"/>
                    <a:pt x="23296" y="16108"/>
                  </a:cubicBezTo>
                  <a:cubicBezTo>
                    <a:pt x="23417" y="15967"/>
                    <a:pt x="23577" y="15825"/>
                    <a:pt x="23757" y="15740"/>
                  </a:cubicBezTo>
                  <a:close/>
                  <a:moveTo>
                    <a:pt x="50326" y="17281"/>
                  </a:moveTo>
                  <a:cubicBezTo>
                    <a:pt x="50344" y="17281"/>
                    <a:pt x="50340" y="17310"/>
                    <a:pt x="50346" y="17322"/>
                  </a:cubicBezTo>
                  <a:lnTo>
                    <a:pt x="50346" y="17322"/>
                  </a:lnTo>
                  <a:cubicBezTo>
                    <a:pt x="50311" y="17311"/>
                    <a:pt x="50279" y="17285"/>
                    <a:pt x="50312" y="17285"/>
                  </a:cubicBezTo>
                  <a:cubicBezTo>
                    <a:pt x="50318" y="17282"/>
                    <a:pt x="50323" y="17281"/>
                    <a:pt x="50326" y="17281"/>
                  </a:cubicBezTo>
                  <a:close/>
                  <a:moveTo>
                    <a:pt x="50375" y="17329"/>
                  </a:moveTo>
                  <a:cubicBezTo>
                    <a:pt x="50413" y="17334"/>
                    <a:pt x="50452" y="17352"/>
                    <a:pt x="50417" y="17369"/>
                  </a:cubicBezTo>
                  <a:cubicBezTo>
                    <a:pt x="50376" y="17369"/>
                    <a:pt x="50375" y="17349"/>
                    <a:pt x="50375" y="17329"/>
                  </a:cubicBezTo>
                  <a:close/>
                  <a:moveTo>
                    <a:pt x="50486" y="17435"/>
                  </a:moveTo>
                  <a:cubicBezTo>
                    <a:pt x="50496" y="17435"/>
                    <a:pt x="50508" y="17439"/>
                    <a:pt x="50522" y="17453"/>
                  </a:cubicBezTo>
                  <a:cubicBezTo>
                    <a:pt x="50560" y="17510"/>
                    <a:pt x="50547" y="17567"/>
                    <a:pt x="50544" y="17624"/>
                  </a:cubicBezTo>
                  <a:lnTo>
                    <a:pt x="50544" y="17624"/>
                  </a:lnTo>
                  <a:cubicBezTo>
                    <a:pt x="50544" y="17623"/>
                    <a:pt x="50543" y="17623"/>
                    <a:pt x="50543" y="17622"/>
                  </a:cubicBezTo>
                  <a:cubicBezTo>
                    <a:pt x="50459" y="17601"/>
                    <a:pt x="50501" y="17496"/>
                    <a:pt x="50438" y="17453"/>
                  </a:cubicBezTo>
                  <a:cubicBezTo>
                    <a:pt x="50452" y="17453"/>
                    <a:pt x="50466" y="17435"/>
                    <a:pt x="50486" y="17435"/>
                  </a:cubicBezTo>
                  <a:close/>
                  <a:moveTo>
                    <a:pt x="21593" y="17706"/>
                  </a:moveTo>
                  <a:cubicBezTo>
                    <a:pt x="21509" y="17832"/>
                    <a:pt x="21424" y="17937"/>
                    <a:pt x="21298" y="18000"/>
                  </a:cubicBezTo>
                  <a:lnTo>
                    <a:pt x="21298" y="17853"/>
                  </a:lnTo>
                  <a:lnTo>
                    <a:pt x="21593" y="17706"/>
                  </a:lnTo>
                  <a:close/>
                  <a:moveTo>
                    <a:pt x="21298" y="18000"/>
                  </a:moveTo>
                  <a:cubicBezTo>
                    <a:pt x="21284" y="18056"/>
                    <a:pt x="21252" y="18066"/>
                    <a:pt x="21219" y="18066"/>
                  </a:cubicBezTo>
                  <a:cubicBezTo>
                    <a:pt x="21203" y="18066"/>
                    <a:pt x="21186" y="18063"/>
                    <a:pt x="21172" y="18063"/>
                  </a:cubicBezTo>
                  <a:cubicBezTo>
                    <a:pt x="21172" y="18126"/>
                    <a:pt x="21109" y="18147"/>
                    <a:pt x="21067" y="18189"/>
                  </a:cubicBezTo>
                  <a:cubicBezTo>
                    <a:pt x="21025" y="18063"/>
                    <a:pt x="21109" y="18063"/>
                    <a:pt x="21172" y="18063"/>
                  </a:cubicBezTo>
                  <a:cubicBezTo>
                    <a:pt x="21186" y="18007"/>
                    <a:pt x="21219" y="18007"/>
                    <a:pt x="21252" y="18007"/>
                  </a:cubicBezTo>
                  <a:lnTo>
                    <a:pt x="21252" y="18007"/>
                  </a:lnTo>
                  <a:cubicBezTo>
                    <a:pt x="21268" y="18007"/>
                    <a:pt x="21284" y="18007"/>
                    <a:pt x="21298" y="18000"/>
                  </a:cubicBezTo>
                  <a:close/>
                  <a:moveTo>
                    <a:pt x="50548" y="17643"/>
                  </a:moveTo>
                  <a:lnTo>
                    <a:pt x="50548" y="17643"/>
                  </a:lnTo>
                  <a:cubicBezTo>
                    <a:pt x="50608" y="17645"/>
                    <a:pt x="50649" y="17686"/>
                    <a:pt x="50690" y="17748"/>
                  </a:cubicBezTo>
                  <a:cubicBezTo>
                    <a:pt x="50816" y="17937"/>
                    <a:pt x="50901" y="18147"/>
                    <a:pt x="50985" y="18379"/>
                  </a:cubicBezTo>
                  <a:cubicBezTo>
                    <a:pt x="50901" y="18358"/>
                    <a:pt x="50859" y="18231"/>
                    <a:pt x="50753" y="18231"/>
                  </a:cubicBezTo>
                  <a:cubicBezTo>
                    <a:pt x="50713" y="18028"/>
                    <a:pt x="50594" y="17845"/>
                    <a:pt x="50548" y="17643"/>
                  </a:cubicBezTo>
                  <a:close/>
                  <a:moveTo>
                    <a:pt x="50985" y="18379"/>
                  </a:moveTo>
                  <a:cubicBezTo>
                    <a:pt x="51006" y="18379"/>
                    <a:pt x="51069" y="18421"/>
                    <a:pt x="51027" y="18421"/>
                  </a:cubicBezTo>
                  <a:cubicBezTo>
                    <a:pt x="50985" y="18421"/>
                    <a:pt x="50985" y="18400"/>
                    <a:pt x="50985" y="18379"/>
                  </a:cubicBezTo>
                  <a:close/>
                  <a:moveTo>
                    <a:pt x="51152" y="18520"/>
                  </a:moveTo>
                  <a:cubicBezTo>
                    <a:pt x="51174" y="18520"/>
                    <a:pt x="51174" y="18551"/>
                    <a:pt x="51174" y="18568"/>
                  </a:cubicBezTo>
                  <a:cubicBezTo>
                    <a:pt x="51153" y="18547"/>
                    <a:pt x="51090" y="18526"/>
                    <a:pt x="51132" y="18526"/>
                  </a:cubicBezTo>
                  <a:cubicBezTo>
                    <a:pt x="51140" y="18522"/>
                    <a:pt x="51146" y="18520"/>
                    <a:pt x="51152" y="18520"/>
                  </a:cubicBezTo>
                  <a:close/>
                  <a:moveTo>
                    <a:pt x="19673" y="19184"/>
                  </a:moveTo>
                  <a:cubicBezTo>
                    <a:pt x="19677" y="19184"/>
                    <a:pt x="19679" y="19188"/>
                    <a:pt x="19679" y="19199"/>
                  </a:cubicBezTo>
                  <a:cubicBezTo>
                    <a:pt x="19679" y="19241"/>
                    <a:pt x="19658" y="19241"/>
                    <a:pt x="19637" y="19241"/>
                  </a:cubicBezTo>
                  <a:cubicBezTo>
                    <a:pt x="19574" y="19346"/>
                    <a:pt x="19490" y="19430"/>
                    <a:pt x="19364" y="19493"/>
                  </a:cubicBezTo>
                  <a:cubicBezTo>
                    <a:pt x="19112" y="19619"/>
                    <a:pt x="18859" y="19766"/>
                    <a:pt x="18628" y="19955"/>
                  </a:cubicBezTo>
                  <a:cubicBezTo>
                    <a:pt x="18593" y="19973"/>
                    <a:pt x="18558" y="19976"/>
                    <a:pt x="18523" y="19976"/>
                  </a:cubicBezTo>
                  <a:lnTo>
                    <a:pt x="18523" y="19976"/>
                  </a:lnTo>
                  <a:cubicBezTo>
                    <a:pt x="18565" y="19829"/>
                    <a:pt x="18754" y="19829"/>
                    <a:pt x="18796" y="19682"/>
                  </a:cubicBezTo>
                  <a:cubicBezTo>
                    <a:pt x="19049" y="19556"/>
                    <a:pt x="19259" y="19388"/>
                    <a:pt x="19490" y="19241"/>
                  </a:cubicBezTo>
                  <a:cubicBezTo>
                    <a:pt x="19504" y="19234"/>
                    <a:pt x="19521" y="19231"/>
                    <a:pt x="19538" y="19231"/>
                  </a:cubicBezTo>
                  <a:cubicBezTo>
                    <a:pt x="19572" y="19231"/>
                    <a:pt x="19609" y="19241"/>
                    <a:pt x="19637" y="19241"/>
                  </a:cubicBezTo>
                  <a:cubicBezTo>
                    <a:pt x="19637" y="19225"/>
                    <a:pt x="19662" y="19184"/>
                    <a:pt x="19673" y="19184"/>
                  </a:cubicBezTo>
                  <a:close/>
                  <a:moveTo>
                    <a:pt x="18490" y="19972"/>
                  </a:moveTo>
                  <a:cubicBezTo>
                    <a:pt x="18501" y="19972"/>
                    <a:pt x="18512" y="19974"/>
                    <a:pt x="18523" y="19976"/>
                  </a:cubicBezTo>
                  <a:lnTo>
                    <a:pt x="18523" y="19976"/>
                  </a:lnTo>
                  <a:cubicBezTo>
                    <a:pt x="18516" y="19976"/>
                    <a:pt x="18509" y="19976"/>
                    <a:pt x="18502" y="19976"/>
                  </a:cubicBezTo>
                  <a:cubicBezTo>
                    <a:pt x="18484" y="20049"/>
                    <a:pt x="18434" y="20107"/>
                    <a:pt x="18352" y="20107"/>
                  </a:cubicBezTo>
                  <a:cubicBezTo>
                    <a:pt x="18340" y="20107"/>
                    <a:pt x="18327" y="20105"/>
                    <a:pt x="18313" y="20103"/>
                  </a:cubicBezTo>
                  <a:cubicBezTo>
                    <a:pt x="18313" y="20159"/>
                    <a:pt x="18285" y="20168"/>
                    <a:pt x="18254" y="20168"/>
                  </a:cubicBezTo>
                  <a:cubicBezTo>
                    <a:pt x="18241" y="20168"/>
                    <a:pt x="18228" y="20166"/>
                    <a:pt x="18216" y="20166"/>
                  </a:cubicBezTo>
                  <a:lnTo>
                    <a:pt x="18216" y="20166"/>
                  </a:lnTo>
                  <a:cubicBezTo>
                    <a:pt x="18220" y="20166"/>
                    <a:pt x="18224" y="20166"/>
                    <a:pt x="18229" y="20166"/>
                  </a:cubicBezTo>
                  <a:cubicBezTo>
                    <a:pt x="18229" y="20110"/>
                    <a:pt x="18257" y="20100"/>
                    <a:pt x="18294" y="20100"/>
                  </a:cubicBezTo>
                  <a:cubicBezTo>
                    <a:pt x="18313" y="20100"/>
                    <a:pt x="18334" y="20103"/>
                    <a:pt x="18355" y="20103"/>
                  </a:cubicBezTo>
                  <a:cubicBezTo>
                    <a:pt x="18355" y="20030"/>
                    <a:pt x="18418" y="19972"/>
                    <a:pt x="18490" y="19972"/>
                  </a:cubicBezTo>
                  <a:close/>
                  <a:moveTo>
                    <a:pt x="18207" y="20166"/>
                  </a:moveTo>
                  <a:cubicBezTo>
                    <a:pt x="18166" y="20248"/>
                    <a:pt x="18105" y="20330"/>
                    <a:pt x="17985" y="20334"/>
                  </a:cubicBezTo>
                  <a:lnTo>
                    <a:pt x="17985" y="20334"/>
                  </a:lnTo>
                  <a:cubicBezTo>
                    <a:pt x="18025" y="20244"/>
                    <a:pt x="18085" y="20173"/>
                    <a:pt x="18207" y="20166"/>
                  </a:cubicBezTo>
                  <a:close/>
                  <a:moveTo>
                    <a:pt x="76457" y="19905"/>
                  </a:moveTo>
                  <a:cubicBezTo>
                    <a:pt x="76529" y="19905"/>
                    <a:pt x="76592" y="19929"/>
                    <a:pt x="76655" y="19976"/>
                  </a:cubicBezTo>
                  <a:cubicBezTo>
                    <a:pt x="76640" y="19975"/>
                    <a:pt x="76625" y="19974"/>
                    <a:pt x="76611" y="19974"/>
                  </a:cubicBezTo>
                  <a:cubicBezTo>
                    <a:pt x="76405" y="19974"/>
                    <a:pt x="76264" y="20105"/>
                    <a:pt x="76088" y="20145"/>
                  </a:cubicBezTo>
                  <a:cubicBezTo>
                    <a:pt x="75899" y="20208"/>
                    <a:pt x="75730" y="20313"/>
                    <a:pt x="75562" y="20418"/>
                  </a:cubicBezTo>
                  <a:cubicBezTo>
                    <a:pt x="75520" y="20355"/>
                    <a:pt x="75583" y="20334"/>
                    <a:pt x="75604" y="20313"/>
                  </a:cubicBezTo>
                  <a:cubicBezTo>
                    <a:pt x="75857" y="20145"/>
                    <a:pt x="76109" y="20018"/>
                    <a:pt x="76382" y="19913"/>
                  </a:cubicBezTo>
                  <a:cubicBezTo>
                    <a:pt x="76408" y="19908"/>
                    <a:pt x="76433" y="19905"/>
                    <a:pt x="76457" y="19905"/>
                  </a:cubicBezTo>
                  <a:close/>
                  <a:moveTo>
                    <a:pt x="17968" y="20355"/>
                  </a:moveTo>
                  <a:lnTo>
                    <a:pt x="17968" y="20355"/>
                  </a:lnTo>
                  <a:cubicBezTo>
                    <a:pt x="17945" y="20402"/>
                    <a:pt x="17908" y="20423"/>
                    <a:pt x="17871" y="20460"/>
                  </a:cubicBezTo>
                  <a:cubicBezTo>
                    <a:pt x="17831" y="20359"/>
                    <a:pt x="17906" y="20355"/>
                    <a:pt x="17968" y="20355"/>
                  </a:cubicBezTo>
                  <a:close/>
                  <a:moveTo>
                    <a:pt x="17304" y="20733"/>
                  </a:moveTo>
                  <a:lnTo>
                    <a:pt x="17325" y="20754"/>
                  </a:lnTo>
                  <a:cubicBezTo>
                    <a:pt x="17325" y="20775"/>
                    <a:pt x="17304" y="20775"/>
                    <a:pt x="17304" y="20775"/>
                  </a:cubicBezTo>
                  <a:cubicBezTo>
                    <a:pt x="17283" y="20775"/>
                    <a:pt x="17283" y="20775"/>
                    <a:pt x="17283" y="20754"/>
                  </a:cubicBezTo>
                  <a:cubicBezTo>
                    <a:pt x="17283" y="20754"/>
                    <a:pt x="17304" y="20733"/>
                    <a:pt x="17304" y="20733"/>
                  </a:cubicBezTo>
                  <a:close/>
                  <a:moveTo>
                    <a:pt x="51180" y="18571"/>
                  </a:moveTo>
                  <a:lnTo>
                    <a:pt x="51180" y="18571"/>
                  </a:lnTo>
                  <a:cubicBezTo>
                    <a:pt x="51346" y="18655"/>
                    <a:pt x="51512" y="18780"/>
                    <a:pt x="51615" y="18946"/>
                  </a:cubicBezTo>
                  <a:cubicBezTo>
                    <a:pt x="51678" y="19051"/>
                    <a:pt x="51805" y="19156"/>
                    <a:pt x="51868" y="19262"/>
                  </a:cubicBezTo>
                  <a:cubicBezTo>
                    <a:pt x="52162" y="19619"/>
                    <a:pt x="52456" y="19976"/>
                    <a:pt x="52793" y="20292"/>
                  </a:cubicBezTo>
                  <a:cubicBezTo>
                    <a:pt x="52814" y="20313"/>
                    <a:pt x="52835" y="20334"/>
                    <a:pt x="52835" y="20355"/>
                  </a:cubicBezTo>
                  <a:cubicBezTo>
                    <a:pt x="52877" y="20355"/>
                    <a:pt x="52898" y="20376"/>
                    <a:pt x="52898" y="20418"/>
                  </a:cubicBezTo>
                  <a:cubicBezTo>
                    <a:pt x="52940" y="20418"/>
                    <a:pt x="52961" y="20439"/>
                    <a:pt x="52961" y="20481"/>
                  </a:cubicBezTo>
                  <a:lnTo>
                    <a:pt x="53024" y="20481"/>
                  </a:lnTo>
                  <a:cubicBezTo>
                    <a:pt x="53213" y="20670"/>
                    <a:pt x="53487" y="20754"/>
                    <a:pt x="53592" y="21028"/>
                  </a:cubicBezTo>
                  <a:lnTo>
                    <a:pt x="53529" y="21028"/>
                  </a:lnTo>
                  <a:cubicBezTo>
                    <a:pt x="53402" y="20901"/>
                    <a:pt x="53171" y="20880"/>
                    <a:pt x="53108" y="20691"/>
                  </a:cubicBezTo>
                  <a:cubicBezTo>
                    <a:pt x="53066" y="20607"/>
                    <a:pt x="52982" y="20565"/>
                    <a:pt x="52961" y="20481"/>
                  </a:cubicBezTo>
                  <a:cubicBezTo>
                    <a:pt x="52919" y="20481"/>
                    <a:pt x="52898" y="20460"/>
                    <a:pt x="52898" y="20418"/>
                  </a:cubicBezTo>
                  <a:cubicBezTo>
                    <a:pt x="52856" y="20418"/>
                    <a:pt x="52835" y="20397"/>
                    <a:pt x="52835" y="20355"/>
                  </a:cubicBezTo>
                  <a:cubicBezTo>
                    <a:pt x="52646" y="20313"/>
                    <a:pt x="52477" y="20208"/>
                    <a:pt x="52351" y="20061"/>
                  </a:cubicBezTo>
                  <a:cubicBezTo>
                    <a:pt x="52183" y="19892"/>
                    <a:pt x="52015" y="19703"/>
                    <a:pt x="51889" y="19493"/>
                  </a:cubicBezTo>
                  <a:cubicBezTo>
                    <a:pt x="51805" y="19346"/>
                    <a:pt x="51700" y="19241"/>
                    <a:pt x="51594" y="19135"/>
                  </a:cubicBezTo>
                  <a:cubicBezTo>
                    <a:pt x="51447" y="18988"/>
                    <a:pt x="51321" y="18799"/>
                    <a:pt x="51174" y="18652"/>
                  </a:cubicBezTo>
                  <a:cubicBezTo>
                    <a:pt x="51174" y="18634"/>
                    <a:pt x="51190" y="18584"/>
                    <a:pt x="51180" y="18571"/>
                  </a:cubicBezTo>
                  <a:close/>
                  <a:moveTo>
                    <a:pt x="53592" y="21028"/>
                  </a:moveTo>
                  <a:lnTo>
                    <a:pt x="53592" y="21028"/>
                  </a:lnTo>
                  <a:cubicBezTo>
                    <a:pt x="53634" y="21049"/>
                    <a:pt x="53613" y="21091"/>
                    <a:pt x="53655" y="21091"/>
                  </a:cubicBezTo>
                  <a:cubicBezTo>
                    <a:pt x="53613" y="21091"/>
                    <a:pt x="53571" y="21070"/>
                    <a:pt x="53592" y="21028"/>
                  </a:cubicBezTo>
                  <a:close/>
                  <a:moveTo>
                    <a:pt x="53655" y="21091"/>
                  </a:moveTo>
                  <a:cubicBezTo>
                    <a:pt x="53676" y="21112"/>
                    <a:pt x="53739" y="21133"/>
                    <a:pt x="53697" y="21133"/>
                  </a:cubicBezTo>
                  <a:cubicBezTo>
                    <a:pt x="53689" y="21137"/>
                    <a:pt x="53682" y="21138"/>
                    <a:pt x="53677" y="21138"/>
                  </a:cubicBezTo>
                  <a:cubicBezTo>
                    <a:pt x="53655" y="21138"/>
                    <a:pt x="53655" y="21108"/>
                    <a:pt x="53655" y="21091"/>
                  </a:cubicBezTo>
                  <a:close/>
                  <a:moveTo>
                    <a:pt x="53802" y="21175"/>
                  </a:moveTo>
                  <a:cubicBezTo>
                    <a:pt x="53821" y="21175"/>
                    <a:pt x="53823" y="21192"/>
                    <a:pt x="53823" y="21210"/>
                  </a:cubicBezTo>
                  <a:lnTo>
                    <a:pt x="53823" y="21210"/>
                  </a:lnTo>
                  <a:cubicBezTo>
                    <a:pt x="53798" y="21199"/>
                    <a:pt x="53770" y="21175"/>
                    <a:pt x="53802" y="21175"/>
                  </a:cubicBezTo>
                  <a:close/>
                  <a:moveTo>
                    <a:pt x="17030" y="20944"/>
                  </a:moveTo>
                  <a:lnTo>
                    <a:pt x="17030" y="20944"/>
                  </a:lnTo>
                  <a:cubicBezTo>
                    <a:pt x="16841" y="21133"/>
                    <a:pt x="16610" y="21259"/>
                    <a:pt x="16337" y="21280"/>
                  </a:cubicBezTo>
                  <a:cubicBezTo>
                    <a:pt x="16337" y="21296"/>
                    <a:pt x="16312" y="21336"/>
                    <a:pt x="16301" y="21336"/>
                  </a:cubicBezTo>
                  <a:cubicBezTo>
                    <a:pt x="16297" y="21336"/>
                    <a:pt x="16294" y="21332"/>
                    <a:pt x="16294" y="21322"/>
                  </a:cubicBezTo>
                  <a:cubicBezTo>
                    <a:pt x="16294" y="21280"/>
                    <a:pt x="16316" y="21280"/>
                    <a:pt x="16337" y="21280"/>
                  </a:cubicBezTo>
                  <a:cubicBezTo>
                    <a:pt x="16547" y="21133"/>
                    <a:pt x="16778" y="21028"/>
                    <a:pt x="17030" y="20944"/>
                  </a:cubicBezTo>
                  <a:close/>
                  <a:moveTo>
                    <a:pt x="53846" y="21220"/>
                  </a:moveTo>
                  <a:lnTo>
                    <a:pt x="53991" y="21238"/>
                  </a:lnTo>
                  <a:cubicBezTo>
                    <a:pt x="54159" y="21427"/>
                    <a:pt x="54412" y="21532"/>
                    <a:pt x="54559" y="21763"/>
                  </a:cubicBezTo>
                  <a:cubicBezTo>
                    <a:pt x="54580" y="21763"/>
                    <a:pt x="54559" y="21785"/>
                    <a:pt x="54559" y="21827"/>
                  </a:cubicBezTo>
                  <a:cubicBezTo>
                    <a:pt x="54287" y="21680"/>
                    <a:pt x="54035" y="21471"/>
                    <a:pt x="53846" y="21220"/>
                  </a:cubicBezTo>
                  <a:close/>
                  <a:moveTo>
                    <a:pt x="54790" y="21974"/>
                  </a:moveTo>
                  <a:cubicBezTo>
                    <a:pt x="54811" y="21974"/>
                    <a:pt x="54811" y="21995"/>
                    <a:pt x="54811" y="21995"/>
                  </a:cubicBezTo>
                  <a:lnTo>
                    <a:pt x="54790" y="22016"/>
                  </a:lnTo>
                  <a:cubicBezTo>
                    <a:pt x="54790" y="22016"/>
                    <a:pt x="54769" y="22016"/>
                    <a:pt x="54769" y="21995"/>
                  </a:cubicBezTo>
                  <a:cubicBezTo>
                    <a:pt x="54769" y="21974"/>
                    <a:pt x="54769" y="21974"/>
                    <a:pt x="54790" y="21974"/>
                  </a:cubicBezTo>
                  <a:close/>
                  <a:moveTo>
                    <a:pt x="16204" y="21350"/>
                  </a:moveTo>
                  <a:cubicBezTo>
                    <a:pt x="16208" y="21350"/>
                    <a:pt x="16210" y="21354"/>
                    <a:pt x="16210" y="21364"/>
                  </a:cubicBezTo>
                  <a:cubicBezTo>
                    <a:pt x="16210" y="21406"/>
                    <a:pt x="16189" y="21406"/>
                    <a:pt x="16168" y="21406"/>
                  </a:cubicBezTo>
                  <a:cubicBezTo>
                    <a:pt x="16084" y="21553"/>
                    <a:pt x="15958" y="21637"/>
                    <a:pt x="15790" y="21658"/>
                  </a:cubicBezTo>
                  <a:cubicBezTo>
                    <a:pt x="15601" y="21869"/>
                    <a:pt x="15327" y="22016"/>
                    <a:pt x="15033" y="22079"/>
                  </a:cubicBezTo>
                  <a:cubicBezTo>
                    <a:pt x="15243" y="21932"/>
                    <a:pt x="15454" y="21785"/>
                    <a:pt x="15664" y="21658"/>
                  </a:cubicBezTo>
                  <a:lnTo>
                    <a:pt x="15790" y="21658"/>
                  </a:lnTo>
                  <a:lnTo>
                    <a:pt x="15790" y="21553"/>
                  </a:lnTo>
                  <a:cubicBezTo>
                    <a:pt x="15916" y="21532"/>
                    <a:pt x="16021" y="21406"/>
                    <a:pt x="16147" y="21406"/>
                  </a:cubicBezTo>
                  <a:cubicBezTo>
                    <a:pt x="16163" y="21390"/>
                    <a:pt x="16191" y="21350"/>
                    <a:pt x="16204" y="21350"/>
                  </a:cubicBezTo>
                  <a:close/>
                  <a:moveTo>
                    <a:pt x="54979" y="22163"/>
                  </a:moveTo>
                  <a:cubicBezTo>
                    <a:pt x="54999" y="22163"/>
                    <a:pt x="55000" y="22182"/>
                    <a:pt x="55000" y="22202"/>
                  </a:cubicBezTo>
                  <a:lnTo>
                    <a:pt x="55000" y="22202"/>
                  </a:lnTo>
                  <a:cubicBezTo>
                    <a:pt x="54967" y="22192"/>
                    <a:pt x="54944" y="22163"/>
                    <a:pt x="54979" y="22163"/>
                  </a:cubicBezTo>
                  <a:close/>
                  <a:moveTo>
                    <a:pt x="55021" y="22207"/>
                  </a:moveTo>
                  <a:cubicBezTo>
                    <a:pt x="55049" y="22213"/>
                    <a:pt x="55063" y="22233"/>
                    <a:pt x="55063" y="22267"/>
                  </a:cubicBezTo>
                  <a:lnTo>
                    <a:pt x="55063" y="22267"/>
                  </a:lnTo>
                  <a:cubicBezTo>
                    <a:pt x="55022" y="22263"/>
                    <a:pt x="55021" y="22243"/>
                    <a:pt x="55021" y="22207"/>
                  </a:cubicBezTo>
                  <a:close/>
                  <a:moveTo>
                    <a:pt x="14760" y="22142"/>
                  </a:moveTo>
                  <a:lnTo>
                    <a:pt x="14760" y="22142"/>
                  </a:lnTo>
                  <a:cubicBezTo>
                    <a:pt x="14718" y="22352"/>
                    <a:pt x="14549" y="22310"/>
                    <a:pt x="14423" y="22394"/>
                  </a:cubicBezTo>
                  <a:cubicBezTo>
                    <a:pt x="14255" y="22520"/>
                    <a:pt x="14066" y="22647"/>
                    <a:pt x="13856" y="22731"/>
                  </a:cubicBezTo>
                  <a:cubicBezTo>
                    <a:pt x="13835" y="22752"/>
                    <a:pt x="13793" y="22752"/>
                    <a:pt x="13751" y="22752"/>
                  </a:cubicBezTo>
                  <a:lnTo>
                    <a:pt x="13582" y="22752"/>
                  </a:lnTo>
                  <a:cubicBezTo>
                    <a:pt x="13940" y="22499"/>
                    <a:pt x="14339" y="22289"/>
                    <a:pt x="14760" y="22142"/>
                  </a:cubicBezTo>
                  <a:close/>
                  <a:moveTo>
                    <a:pt x="13408" y="22843"/>
                  </a:moveTo>
                  <a:cubicBezTo>
                    <a:pt x="13412" y="22843"/>
                    <a:pt x="13414" y="22847"/>
                    <a:pt x="13414" y="22857"/>
                  </a:cubicBezTo>
                  <a:cubicBezTo>
                    <a:pt x="13414" y="22899"/>
                    <a:pt x="13393" y="22899"/>
                    <a:pt x="13372" y="22899"/>
                  </a:cubicBezTo>
                  <a:cubicBezTo>
                    <a:pt x="13372" y="22883"/>
                    <a:pt x="13396" y="22843"/>
                    <a:pt x="13408" y="22843"/>
                  </a:cubicBezTo>
                  <a:close/>
                  <a:moveTo>
                    <a:pt x="55126" y="22263"/>
                  </a:moveTo>
                  <a:cubicBezTo>
                    <a:pt x="55225" y="22263"/>
                    <a:pt x="55309" y="22304"/>
                    <a:pt x="55379" y="22373"/>
                  </a:cubicBezTo>
                  <a:cubicBezTo>
                    <a:pt x="55589" y="22541"/>
                    <a:pt x="55862" y="22604"/>
                    <a:pt x="56052" y="22815"/>
                  </a:cubicBezTo>
                  <a:cubicBezTo>
                    <a:pt x="56094" y="22878"/>
                    <a:pt x="56241" y="22836"/>
                    <a:pt x="56241" y="23004"/>
                  </a:cubicBezTo>
                  <a:cubicBezTo>
                    <a:pt x="55820" y="22815"/>
                    <a:pt x="55421" y="22562"/>
                    <a:pt x="55084" y="22268"/>
                  </a:cubicBezTo>
                  <a:cubicBezTo>
                    <a:pt x="55078" y="22268"/>
                    <a:pt x="55072" y="22268"/>
                    <a:pt x="55067" y="22267"/>
                  </a:cubicBezTo>
                  <a:lnTo>
                    <a:pt x="55067" y="22267"/>
                  </a:lnTo>
                  <a:cubicBezTo>
                    <a:pt x="55088" y="22264"/>
                    <a:pt x="55107" y="22263"/>
                    <a:pt x="55126" y="22263"/>
                  </a:cubicBezTo>
                  <a:close/>
                  <a:moveTo>
                    <a:pt x="56325" y="23025"/>
                  </a:moveTo>
                  <a:lnTo>
                    <a:pt x="57229" y="23361"/>
                  </a:lnTo>
                  <a:cubicBezTo>
                    <a:pt x="57270" y="23423"/>
                    <a:pt x="57372" y="23485"/>
                    <a:pt x="57416" y="23587"/>
                  </a:cubicBezTo>
                  <a:lnTo>
                    <a:pt x="57416" y="23587"/>
                  </a:lnTo>
                  <a:cubicBezTo>
                    <a:pt x="57005" y="23480"/>
                    <a:pt x="56634" y="23293"/>
                    <a:pt x="56325" y="23025"/>
                  </a:cubicBezTo>
                  <a:close/>
                  <a:moveTo>
                    <a:pt x="75311" y="20446"/>
                  </a:moveTo>
                  <a:cubicBezTo>
                    <a:pt x="75336" y="20446"/>
                    <a:pt x="75365" y="20453"/>
                    <a:pt x="75397" y="20471"/>
                  </a:cubicBezTo>
                  <a:lnTo>
                    <a:pt x="75397" y="20471"/>
                  </a:lnTo>
                  <a:cubicBezTo>
                    <a:pt x="75130" y="20634"/>
                    <a:pt x="74862" y="20778"/>
                    <a:pt x="74574" y="20923"/>
                  </a:cubicBezTo>
                  <a:cubicBezTo>
                    <a:pt x="74301" y="21007"/>
                    <a:pt x="74069" y="21133"/>
                    <a:pt x="73796" y="21238"/>
                  </a:cubicBezTo>
                  <a:cubicBezTo>
                    <a:pt x="73628" y="21280"/>
                    <a:pt x="73460" y="21364"/>
                    <a:pt x="73334" y="21490"/>
                  </a:cubicBezTo>
                  <a:cubicBezTo>
                    <a:pt x="72997" y="21511"/>
                    <a:pt x="72766" y="21742"/>
                    <a:pt x="72472" y="21827"/>
                  </a:cubicBezTo>
                  <a:cubicBezTo>
                    <a:pt x="72009" y="21974"/>
                    <a:pt x="71589" y="22247"/>
                    <a:pt x="71147" y="22415"/>
                  </a:cubicBezTo>
                  <a:cubicBezTo>
                    <a:pt x="70811" y="22541"/>
                    <a:pt x="70516" y="22710"/>
                    <a:pt x="70180" y="22836"/>
                  </a:cubicBezTo>
                  <a:cubicBezTo>
                    <a:pt x="70012" y="22857"/>
                    <a:pt x="69823" y="22920"/>
                    <a:pt x="69654" y="23004"/>
                  </a:cubicBezTo>
                  <a:cubicBezTo>
                    <a:pt x="69360" y="23172"/>
                    <a:pt x="69045" y="23298"/>
                    <a:pt x="68708" y="23403"/>
                  </a:cubicBezTo>
                  <a:cubicBezTo>
                    <a:pt x="68540" y="23509"/>
                    <a:pt x="68351" y="23572"/>
                    <a:pt x="68162" y="23635"/>
                  </a:cubicBezTo>
                  <a:cubicBezTo>
                    <a:pt x="68014" y="23677"/>
                    <a:pt x="67867" y="23698"/>
                    <a:pt x="67720" y="23698"/>
                  </a:cubicBezTo>
                  <a:cubicBezTo>
                    <a:pt x="67930" y="23614"/>
                    <a:pt x="68077" y="23445"/>
                    <a:pt x="68309" y="23424"/>
                  </a:cubicBezTo>
                  <a:cubicBezTo>
                    <a:pt x="68456" y="23382"/>
                    <a:pt x="68603" y="23319"/>
                    <a:pt x="68750" y="23235"/>
                  </a:cubicBezTo>
                  <a:cubicBezTo>
                    <a:pt x="68876" y="23151"/>
                    <a:pt x="69003" y="23109"/>
                    <a:pt x="69150" y="23067"/>
                  </a:cubicBezTo>
                  <a:cubicBezTo>
                    <a:pt x="69339" y="23025"/>
                    <a:pt x="69486" y="22941"/>
                    <a:pt x="69633" y="22836"/>
                  </a:cubicBezTo>
                  <a:cubicBezTo>
                    <a:pt x="69759" y="22752"/>
                    <a:pt x="69907" y="22689"/>
                    <a:pt x="70054" y="22689"/>
                  </a:cubicBezTo>
                  <a:cubicBezTo>
                    <a:pt x="70327" y="22647"/>
                    <a:pt x="70600" y="22541"/>
                    <a:pt x="70853" y="22394"/>
                  </a:cubicBezTo>
                  <a:cubicBezTo>
                    <a:pt x="71168" y="22205"/>
                    <a:pt x="71483" y="22058"/>
                    <a:pt x="71820" y="21932"/>
                  </a:cubicBezTo>
                  <a:cubicBezTo>
                    <a:pt x="72198" y="21806"/>
                    <a:pt x="72577" y="21658"/>
                    <a:pt x="72913" y="21448"/>
                  </a:cubicBezTo>
                  <a:cubicBezTo>
                    <a:pt x="73123" y="21322"/>
                    <a:pt x="73355" y="21238"/>
                    <a:pt x="73607" y="21175"/>
                  </a:cubicBezTo>
                  <a:lnTo>
                    <a:pt x="74048" y="21007"/>
                  </a:lnTo>
                  <a:cubicBezTo>
                    <a:pt x="74217" y="20923"/>
                    <a:pt x="74385" y="20817"/>
                    <a:pt x="74574" y="20733"/>
                  </a:cubicBezTo>
                  <a:cubicBezTo>
                    <a:pt x="74742" y="20649"/>
                    <a:pt x="74931" y="20586"/>
                    <a:pt x="75100" y="20544"/>
                  </a:cubicBezTo>
                  <a:cubicBezTo>
                    <a:pt x="75164" y="20544"/>
                    <a:pt x="75216" y="20446"/>
                    <a:pt x="75311" y="20446"/>
                  </a:cubicBezTo>
                  <a:close/>
                  <a:moveTo>
                    <a:pt x="13261" y="22891"/>
                  </a:moveTo>
                  <a:cubicBezTo>
                    <a:pt x="13289" y="22891"/>
                    <a:pt x="13320" y="22902"/>
                    <a:pt x="13348" y="22902"/>
                  </a:cubicBezTo>
                  <a:cubicBezTo>
                    <a:pt x="13356" y="22902"/>
                    <a:pt x="13364" y="22901"/>
                    <a:pt x="13372" y="22899"/>
                  </a:cubicBezTo>
                  <a:lnTo>
                    <a:pt x="13372" y="22899"/>
                  </a:lnTo>
                  <a:cubicBezTo>
                    <a:pt x="13354" y="22945"/>
                    <a:pt x="13327" y="22955"/>
                    <a:pt x="13298" y="22955"/>
                  </a:cubicBezTo>
                  <a:cubicBezTo>
                    <a:pt x="13276" y="22955"/>
                    <a:pt x="13253" y="22949"/>
                    <a:pt x="13230" y="22949"/>
                  </a:cubicBezTo>
                  <a:cubicBezTo>
                    <a:pt x="13214" y="22949"/>
                    <a:pt x="13198" y="22952"/>
                    <a:pt x="13183" y="22962"/>
                  </a:cubicBezTo>
                  <a:lnTo>
                    <a:pt x="13225" y="23046"/>
                  </a:lnTo>
                  <a:cubicBezTo>
                    <a:pt x="13078" y="23151"/>
                    <a:pt x="12952" y="23235"/>
                    <a:pt x="12804" y="23319"/>
                  </a:cubicBezTo>
                  <a:cubicBezTo>
                    <a:pt x="12489" y="23466"/>
                    <a:pt x="12174" y="23572"/>
                    <a:pt x="11858" y="23677"/>
                  </a:cubicBezTo>
                  <a:cubicBezTo>
                    <a:pt x="11543" y="23740"/>
                    <a:pt x="11228" y="23866"/>
                    <a:pt x="10933" y="24013"/>
                  </a:cubicBezTo>
                  <a:cubicBezTo>
                    <a:pt x="10891" y="24034"/>
                    <a:pt x="10828" y="24055"/>
                    <a:pt x="10765" y="24076"/>
                  </a:cubicBezTo>
                  <a:cubicBezTo>
                    <a:pt x="10639" y="24076"/>
                    <a:pt x="10492" y="24118"/>
                    <a:pt x="10366" y="24202"/>
                  </a:cubicBezTo>
                  <a:cubicBezTo>
                    <a:pt x="10303" y="24223"/>
                    <a:pt x="10239" y="24286"/>
                    <a:pt x="10155" y="24307"/>
                  </a:cubicBezTo>
                  <a:lnTo>
                    <a:pt x="9945" y="24307"/>
                  </a:lnTo>
                  <a:lnTo>
                    <a:pt x="9798" y="24434"/>
                  </a:lnTo>
                  <a:cubicBezTo>
                    <a:pt x="9756" y="24328"/>
                    <a:pt x="9819" y="24265"/>
                    <a:pt x="9882" y="24265"/>
                  </a:cubicBezTo>
                  <a:cubicBezTo>
                    <a:pt x="10008" y="24223"/>
                    <a:pt x="10134" y="24181"/>
                    <a:pt x="10261" y="24097"/>
                  </a:cubicBezTo>
                  <a:cubicBezTo>
                    <a:pt x="10387" y="24034"/>
                    <a:pt x="10534" y="24076"/>
                    <a:pt x="10660" y="24013"/>
                  </a:cubicBezTo>
                  <a:cubicBezTo>
                    <a:pt x="10744" y="23992"/>
                    <a:pt x="10828" y="23950"/>
                    <a:pt x="10912" y="23908"/>
                  </a:cubicBezTo>
                  <a:cubicBezTo>
                    <a:pt x="11207" y="23719"/>
                    <a:pt x="11522" y="23593"/>
                    <a:pt x="11858" y="23530"/>
                  </a:cubicBezTo>
                  <a:cubicBezTo>
                    <a:pt x="12153" y="23466"/>
                    <a:pt x="12426" y="23361"/>
                    <a:pt x="12699" y="23214"/>
                  </a:cubicBezTo>
                  <a:cubicBezTo>
                    <a:pt x="12846" y="23109"/>
                    <a:pt x="13015" y="23025"/>
                    <a:pt x="13183" y="22962"/>
                  </a:cubicBezTo>
                  <a:cubicBezTo>
                    <a:pt x="13202" y="22904"/>
                    <a:pt x="13230" y="22891"/>
                    <a:pt x="13261" y="22891"/>
                  </a:cubicBezTo>
                  <a:close/>
                  <a:moveTo>
                    <a:pt x="9251" y="24560"/>
                  </a:moveTo>
                  <a:lnTo>
                    <a:pt x="9251" y="24560"/>
                  </a:lnTo>
                  <a:cubicBezTo>
                    <a:pt x="9108" y="24739"/>
                    <a:pt x="8965" y="24796"/>
                    <a:pt x="8679" y="24796"/>
                  </a:cubicBezTo>
                  <a:cubicBezTo>
                    <a:pt x="8629" y="24796"/>
                    <a:pt x="8575" y="24794"/>
                    <a:pt x="8515" y="24791"/>
                  </a:cubicBezTo>
                  <a:cubicBezTo>
                    <a:pt x="8747" y="24665"/>
                    <a:pt x="8999" y="24581"/>
                    <a:pt x="9251" y="24560"/>
                  </a:cubicBezTo>
                  <a:close/>
                  <a:moveTo>
                    <a:pt x="57418" y="23572"/>
                  </a:moveTo>
                  <a:cubicBezTo>
                    <a:pt x="57586" y="23593"/>
                    <a:pt x="57712" y="23719"/>
                    <a:pt x="57860" y="23740"/>
                  </a:cubicBezTo>
                  <a:cubicBezTo>
                    <a:pt x="57986" y="23803"/>
                    <a:pt x="58112" y="23845"/>
                    <a:pt x="58259" y="23866"/>
                  </a:cubicBezTo>
                  <a:cubicBezTo>
                    <a:pt x="58322" y="23866"/>
                    <a:pt x="58364" y="23908"/>
                    <a:pt x="58406" y="23929"/>
                  </a:cubicBezTo>
                  <a:cubicBezTo>
                    <a:pt x="58659" y="24055"/>
                    <a:pt x="58932" y="24118"/>
                    <a:pt x="59205" y="24118"/>
                  </a:cubicBezTo>
                  <a:cubicBezTo>
                    <a:pt x="59289" y="24118"/>
                    <a:pt x="59352" y="24139"/>
                    <a:pt x="59436" y="24160"/>
                  </a:cubicBezTo>
                  <a:cubicBezTo>
                    <a:pt x="59752" y="24223"/>
                    <a:pt x="60088" y="24265"/>
                    <a:pt x="60446" y="24328"/>
                  </a:cubicBezTo>
                  <a:cubicBezTo>
                    <a:pt x="60574" y="24420"/>
                    <a:pt x="60718" y="24480"/>
                    <a:pt x="60878" y="24480"/>
                  </a:cubicBezTo>
                  <a:cubicBezTo>
                    <a:pt x="60902" y="24480"/>
                    <a:pt x="60926" y="24478"/>
                    <a:pt x="60950" y="24476"/>
                  </a:cubicBezTo>
                  <a:cubicBezTo>
                    <a:pt x="61003" y="24486"/>
                    <a:pt x="61050" y="24491"/>
                    <a:pt x="61097" y="24491"/>
                  </a:cubicBezTo>
                  <a:cubicBezTo>
                    <a:pt x="61145" y="24491"/>
                    <a:pt x="61192" y="24486"/>
                    <a:pt x="61245" y="24476"/>
                  </a:cubicBezTo>
                  <a:cubicBezTo>
                    <a:pt x="61497" y="24476"/>
                    <a:pt x="61749" y="24497"/>
                    <a:pt x="61980" y="24560"/>
                  </a:cubicBezTo>
                  <a:cubicBezTo>
                    <a:pt x="62012" y="24570"/>
                    <a:pt x="62049" y="24575"/>
                    <a:pt x="62086" y="24575"/>
                  </a:cubicBezTo>
                  <a:cubicBezTo>
                    <a:pt x="62122" y="24575"/>
                    <a:pt x="62159" y="24570"/>
                    <a:pt x="62191" y="24560"/>
                  </a:cubicBezTo>
                  <a:cubicBezTo>
                    <a:pt x="62254" y="24549"/>
                    <a:pt x="62322" y="24544"/>
                    <a:pt x="62390" y="24544"/>
                  </a:cubicBezTo>
                  <a:cubicBezTo>
                    <a:pt x="62459" y="24544"/>
                    <a:pt x="62527" y="24549"/>
                    <a:pt x="62590" y="24560"/>
                  </a:cubicBezTo>
                  <a:cubicBezTo>
                    <a:pt x="62800" y="24591"/>
                    <a:pt x="63011" y="24607"/>
                    <a:pt x="63221" y="24607"/>
                  </a:cubicBezTo>
                  <a:cubicBezTo>
                    <a:pt x="63431" y="24607"/>
                    <a:pt x="63641" y="24591"/>
                    <a:pt x="63852" y="24560"/>
                  </a:cubicBezTo>
                  <a:cubicBezTo>
                    <a:pt x="63925" y="24535"/>
                    <a:pt x="64007" y="24525"/>
                    <a:pt x="64086" y="24525"/>
                  </a:cubicBezTo>
                  <a:cubicBezTo>
                    <a:pt x="64143" y="24525"/>
                    <a:pt x="64199" y="24530"/>
                    <a:pt x="64251" y="24539"/>
                  </a:cubicBezTo>
                  <a:cubicBezTo>
                    <a:pt x="64298" y="24558"/>
                    <a:pt x="64350" y="24568"/>
                    <a:pt x="64402" y="24568"/>
                  </a:cubicBezTo>
                  <a:cubicBezTo>
                    <a:pt x="64465" y="24568"/>
                    <a:pt x="64530" y="24552"/>
                    <a:pt x="64587" y="24518"/>
                  </a:cubicBezTo>
                  <a:cubicBezTo>
                    <a:pt x="64602" y="24503"/>
                    <a:pt x="64628" y="24488"/>
                    <a:pt x="64656" y="24488"/>
                  </a:cubicBezTo>
                  <a:cubicBezTo>
                    <a:pt x="64668" y="24488"/>
                    <a:pt x="64680" y="24490"/>
                    <a:pt x="64693" y="24497"/>
                  </a:cubicBezTo>
                  <a:cubicBezTo>
                    <a:pt x="64714" y="24499"/>
                    <a:pt x="64735" y="24499"/>
                    <a:pt x="64756" y="24499"/>
                  </a:cubicBezTo>
                  <a:cubicBezTo>
                    <a:pt x="64966" y="24499"/>
                    <a:pt x="65176" y="24413"/>
                    <a:pt x="65386" y="24413"/>
                  </a:cubicBezTo>
                  <a:cubicBezTo>
                    <a:pt x="65555" y="24413"/>
                    <a:pt x="65702" y="24349"/>
                    <a:pt x="65849" y="24286"/>
                  </a:cubicBezTo>
                  <a:cubicBezTo>
                    <a:pt x="65996" y="24202"/>
                    <a:pt x="66164" y="24139"/>
                    <a:pt x="66353" y="24118"/>
                  </a:cubicBezTo>
                  <a:cubicBezTo>
                    <a:pt x="66480" y="24055"/>
                    <a:pt x="66627" y="24013"/>
                    <a:pt x="66753" y="23929"/>
                  </a:cubicBezTo>
                  <a:cubicBezTo>
                    <a:pt x="67026" y="23845"/>
                    <a:pt x="67300" y="23761"/>
                    <a:pt x="67573" y="23719"/>
                  </a:cubicBezTo>
                  <a:lnTo>
                    <a:pt x="67573" y="23719"/>
                  </a:lnTo>
                  <a:cubicBezTo>
                    <a:pt x="67594" y="23740"/>
                    <a:pt x="67594" y="23803"/>
                    <a:pt x="67552" y="23803"/>
                  </a:cubicBezTo>
                  <a:cubicBezTo>
                    <a:pt x="67468" y="23803"/>
                    <a:pt x="67405" y="23824"/>
                    <a:pt x="67363" y="23887"/>
                  </a:cubicBezTo>
                  <a:cubicBezTo>
                    <a:pt x="67237" y="23971"/>
                    <a:pt x="67089" y="24034"/>
                    <a:pt x="66942" y="24055"/>
                  </a:cubicBezTo>
                  <a:cubicBezTo>
                    <a:pt x="66858" y="24055"/>
                    <a:pt x="66795" y="24097"/>
                    <a:pt x="66732" y="24139"/>
                  </a:cubicBezTo>
                  <a:cubicBezTo>
                    <a:pt x="66522" y="24244"/>
                    <a:pt x="66311" y="24328"/>
                    <a:pt x="66101" y="24413"/>
                  </a:cubicBezTo>
                  <a:cubicBezTo>
                    <a:pt x="65982" y="24427"/>
                    <a:pt x="65874" y="24442"/>
                    <a:pt x="65769" y="24442"/>
                  </a:cubicBezTo>
                  <a:cubicBezTo>
                    <a:pt x="65725" y="24442"/>
                    <a:pt x="65682" y="24440"/>
                    <a:pt x="65639" y="24434"/>
                  </a:cubicBezTo>
                  <a:cubicBezTo>
                    <a:pt x="65534" y="24581"/>
                    <a:pt x="65323" y="24539"/>
                    <a:pt x="65155" y="24602"/>
                  </a:cubicBezTo>
                  <a:cubicBezTo>
                    <a:pt x="65008" y="24665"/>
                    <a:pt x="64819" y="24686"/>
                    <a:pt x="64651" y="24686"/>
                  </a:cubicBezTo>
                  <a:lnTo>
                    <a:pt x="64356" y="24686"/>
                  </a:lnTo>
                  <a:cubicBezTo>
                    <a:pt x="64062" y="24686"/>
                    <a:pt x="63767" y="24707"/>
                    <a:pt x="63473" y="24770"/>
                  </a:cubicBezTo>
                  <a:cubicBezTo>
                    <a:pt x="63368" y="24770"/>
                    <a:pt x="63263" y="24770"/>
                    <a:pt x="63158" y="24791"/>
                  </a:cubicBezTo>
                  <a:cubicBezTo>
                    <a:pt x="63113" y="24806"/>
                    <a:pt x="63068" y="24813"/>
                    <a:pt x="63025" y="24813"/>
                  </a:cubicBezTo>
                  <a:cubicBezTo>
                    <a:pt x="62945" y="24813"/>
                    <a:pt x="62868" y="24790"/>
                    <a:pt x="62800" y="24749"/>
                  </a:cubicBezTo>
                  <a:cubicBezTo>
                    <a:pt x="62758" y="24738"/>
                    <a:pt x="62722" y="24733"/>
                    <a:pt x="62687" y="24733"/>
                  </a:cubicBezTo>
                  <a:cubicBezTo>
                    <a:pt x="62653" y="24733"/>
                    <a:pt x="62622" y="24738"/>
                    <a:pt x="62590" y="24749"/>
                  </a:cubicBezTo>
                  <a:cubicBezTo>
                    <a:pt x="62149" y="24749"/>
                    <a:pt x="61707" y="24728"/>
                    <a:pt x="61266" y="24665"/>
                  </a:cubicBezTo>
                  <a:cubicBezTo>
                    <a:pt x="60950" y="24623"/>
                    <a:pt x="60635" y="24560"/>
                    <a:pt x="60341" y="24476"/>
                  </a:cubicBezTo>
                  <a:cubicBezTo>
                    <a:pt x="60249" y="24460"/>
                    <a:pt x="60158" y="24401"/>
                    <a:pt x="60051" y="24401"/>
                  </a:cubicBezTo>
                  <a:cubicBezTo>
                    <a:pt x="60010" y="24401"/>
                    <a:pt x="59967" y="24410"/>
                    <a:pt x="59920" y="24434"/>
                  </a:cubicBezTo>
                  <a:cubicBezTo>
                    <a:pt x="59911" y="24437"/>
                    <a:pt x="59901" y="24438"/>
                    <a:pt x="59890" y="24438"/>
                  </a:cubicBezTo>
                  <a:cubicBezTo>
                    <a:pt x="59822" y="24438"/>
                    <a:pt x="59716" y="24389"/>
                    <a:pt x="59626" y="24371"/>
                  </a:cubicBezTo>
                  <a:cubicBezTo>
                    <a:pt x="59205" y="24307"/>
                    <a:pt x="58806" y="24202"/>
                    <a:pt x="58406" y="24055"/>
                  </a:cubicBezTo>
                  <a:cubicBezTo>
                    <a:pt x="58133" y="23992"/>
                    <a:pt x="57881" y="23887"/>
                    <a:pt x="57649" y="23782"/>
                  </a:cubicBezTo>
                  <a:cubicBezTo>
                    <a:pt x="57544" y="23740"/>
                    <a:pt x="57481" y="23677"/>
                    <a:pt x="57439" y="23593"/>
                  </a:cubicBezTo>
                  <a:cubicBezTo>
                    <a:pt x="57432" y="23591"/>
                    <a:pt x="57425" y="23589"/>
                    <a:pt x="57418" y="23587"/>
                  </a:cubicBezTo>
                  <a:lnTo>
                    <a:pt x="57418" y="23587"/>
                  </a:lnTo>
                  <a:lnTo>
                    <a:pt x="57418" y="23572"/>
                  </a:lnTo>
                  <a:close/>
                  <a:moveTo>
                    <a:pt x="8273" y="24937"/>
                  </a:moveTo>
                  <a:cubicBezTo>
                    <a:pt x="8287" y="24937"/>
                    <a:pt x="8304" y="24944"/>
                    <a:pt x="8326" y="24959"/>
                  </a:cubicBezTo>
                  <a:cubicBezTo>
                    <a:pt x="8314" y="24997"/>
                    <a:pt x="8293" y="25005"/>
                    <a:pt x="8270" y="25005"/>
                  </a:cubicBezTo>
                  <a:cubicBezTo>
                    <a:pt x="8255" y="25005"/>
                    <a:pt x="8238" y="25001"/>
                    <a:pt x="8221" y="25001"/>
                  </a:cubicBezTo>
                  <a:cubicBezTo>
                    <a:pt x="8221" y="25022"/>
                    <a:pt x="8200" y="25043"/>
                    <a:pt x="8179" y="25064"/>
                  </a:cubicBezTo>
                  <a:cubicBezTo>
                    <a:pt x="8158" y="25064"/>
                    <a:pt x="8137" y="25043"/>
                    <a:pt x="8116" y="25043"/>
                  </a:cubicBezTo>
                  <a:cubicBezTo>
                    <a:pt x="8129" y="25005"/>
                    <a:pt x="8156" y="24998"/>
                    <a:pt x="8181" y="24998"/>
                  </a:cubicBezTo>
                  <a:cubicBezTo>
                    <a:pt x="8198" y="24998"/>
                    <a:pt x="8213" y="25001"/>
                    <a:pt x="8221" y="25001"/>
                  </a:cubicBezTo>
                  <a:cubicBezTo>
                    <a:pt x="8235" y="24961"/>
                    <a:pt x="8248" y="24937"/>
                    <a:pt x="8273" y="24937"/>
                  </a:cubicBezTo>
                  <a:close/>
                  <a:moveTo>
                    <a:pt x="7717" y="25085"/>
                  </a:moveTo>
                  <a:lnTo>
                    <a:pt x="7822" y="25169"/>
                  </a:lnTo>
                  <a:cubicBezTo>
                    <a:pt x="7653" y="25190"/>
                    <a:pt x="7485" y="25296"/>
                    <a:pt x="7380" y="25443"/>
                  </a:cubicBezTo>
                  <a:cubicBezTo>
                    <a:pt x="7363" y="25441"/>
                    <a:pt x="7347" y="25441"/>
                    <a:pt x="7330" y="25441"/>
                  </a:cubicBezTo>
                  <a:cubicBezTo>
                    <a:pt x="7104" y="25441"/>
                    <a:pt x="6893" y="25561"/>
                    <a:pt x="6666" y="25569"/>
                  </a:cubicBezTo>
                  <a:lnTo>
                    <a:pt x="6666" y="25569"/>
                  </a:lnTo>
                  <a:cubicBezTo>
                    <a:pt x="6729" y="25485"/>
                    <a:pt x="6855" y="25485"/>
                    <a:pt x="6939" y="25443"/>
                  </a:cubicBezTo>
                  <a:cubicBezTo>
                    <a:pt x="7191" y="25296"/>
                    <a:pt x="7464" y="25211"/>
                    <a:pt x="7717" y="25085"/>
                  </a:cubicBezTo>
                  <a:close/>
                  <a:moveTo>
                    <a:pt x="43492" y="0"/>
                  </a:moveTo>
                  <a:cubicBezTo>
                    <a:pt x="43453" y="0"/>
                    <a:pt x="43413" y="1"/>
                    <a:pt x="43374" y="3"/>
                  </a:cubicBezTo>
                  <a:cubicBezTo>
                    <a:pt x="43269" y="45"/>
                    <a:pt x="43164" y="108"/>
                    <a:pt x="43080" y="192"/>
                  </a:cubicBezTo>
                  <a:lnTo>
                    <a:pt x="42785" y="192"/>
                  </a:lnTo>
                  <a:cubicBezTo>
                    <a:pt x="42709" y="117"/>
                    <a:pt x="42604" y="79"/>
                    <a:pt x="42499" y="79"/>
                  </a:cubicBezTo>
                  <a:cubicBezTo>
                    <a:pt x="42429" y="79"/>
                    <a:pt x="42360" y="96"/>
                    <a:pt x="42302" y="129"/>
                  </a:cubicBezTo>
                  <a:cubicBezTo>
                    <a:pt x="42289" y="138"/>
                    <a:pt x="42277" y="141"/>
                    <a:pt x="42266" y="141"/>
                  </a:cubicBezTo>
                  <a:cubicBezTo>
                    <a:pt x="42221" y="141"/>
                    <a:pt x="42184" y="87"/>
                    <a:pt x="42133" y="87"/>
                  </a:cubicBezTo>
                  <a:lnTo>
                    <a:pt x="41923" y="319"/>
                  </a:lnTo>
                  <a:cubicBezTo>
                    <a:pt x="41885" y="286"/>
                    <a:pt x="41848" y="274"/>
                    <a:pt x="41812" y="274"/>
                  </a:cubicBezTo>
                  <a:cubicBezTo>
                    <a:pt x="41732" y="274"/>
                    <a:pt x="41659" y="332"/>
                    <a:pt x="41594" y="332"/>
                  </a:cubicBezTo>
                  <a:cubicBezTo>
                    <a:pt x="41577" y="332"/>
                    <a:pt x="41561" y="328"/>
                    <a:pt x="41545" y="319"/>
                  </a:cubicBezTo>
                  <a:lnTo>
                    <a:pt x="41335" y="508"/>
                  </a:lnTo>
                  <a:cubicBezTo>
                    <a:pt x="41303" y="495"/>
                    <a:pt x="41271" y="490"/>
                    <a:pt x="41238" y="490"/>
                  </a:cubicBezTo>
                  <a:cubicBezTo>
                    <a:pt x="41148" y="490"/>
                    <a:pt x="41051" y="526"/>
                    <a:pt x="40947" y="526"/>
                  </a:cubicBezTo>
                  <a:cubicBezTo>
                    <a:pt x="40909" y="526"/>
                    <a:pt x="40870" y="521"/>
                    <a:pt x="40830" y="508"/>
                  </a:cubicBezTo>
                  <a:cubicBezTo>
                    <a:pt x="40830" y="592"/>
                    <a:pt x="40809" y="676"/>
                    <a:pt x="40767" y="760"/>
                  </a:cubicBezTo>
                  <a:cubicBezTo>
                    <a:pt x="40739" y="754"/>
                    <a:pt x="40711" y="751"/>
                    <a:pt x="40684" y="751"/>
                  </a:cubicBezTo>
                  <a:cubicBezTo>
                    <a:pt x="40530" y="751"/>
                    <a:pt x="40400" y="848"/>
                    <a:pt x="40346" y="991"/>
                  </a:cubicBezTo>
                  <a:lnTo>
                    <a:pt x="40283" y="886"/>
                  </a:lnTo>
                  <a:cubicBezTo>
                    <a:pt x="40266" y="883"/>
                    <a:pt x="40248" y="881"/>
                    <a:pt x="40231" y="881"/>
                  </a:cubicBezTo>
                  <a:cubicBezTo>
                    <a:pt x="40072" y="881"/>
                    <a:pt x="39945" y="1023"/>
                    <a:pt x="39775" y="1023"/>
                  </a:cubicBezTo>
                  <a:cubicBezTo>
                    <a:pt x="39749" y="1023"/>
                    <a:pt x="39723" y="1020"/>
                    <a:pt x="39695" y="1012"/>
                  </a:cubicBezTo>
                  <a:lnTo>
                    <a:pt x="39695" y="1139"/>
                  </a:lnTo>
                  <a:cubicBezTo>
                    <a:pt x="39765" y="1080"/>
                    <a:pt x="39841" y="1067"/>
                    <a:pt x="39928" y="1067"/>
                  </a:cubicBezTo>
                  <a:cubicBezTo>
                    <a:pt x="39997" y="1067"/>
                    <a:pt x="40073" y="1075"/>
                    <a:pt x="40157" y="1075"/>
                  </a:cubicBezTo>
                  <a:cubicBezTo>
                    <a:pt x="39989" y="1244"/>
                    <a:pt x="39779" y="1202"/>
                    <a:pt x="39632" y="1307"/>
                  </a:cubicBezTo>
                  <a:cubicBezTo>
                    <a:pt x="39589" y="1265"/>
                    <a:pt x="39589" y="1223"/>
                    <a:pt x="39589" y="1181"/>
                  </a:cubicBezTo>
                  <a:cubicBezTo>
                    <a:pt x="39442" y="1286"/>
                    <a:pt x="39274" y="1349"/>
                    <a:pt x="39085" y="1370"/>
                  </a:cubicBezTo>
                  <a:cubicBezTo>
                    <a:pt x="38980" y="1580"/>
                    <a:pt x="38749" y="1643"/>
                    <a:pt x="38643" y="1790"/>
                  </a:cubicBezTo>
                  <a:cubicBezTo>
                    <a:pt x="38538" y="1811"/>
                    <a:pt x="38454" y="1769"/>
                    <a:pt x="38412" y="1853"/>
                  </a:cubicBezTo>
                  <a:cubicBezTo>
                    <a:pt x="38355" y="1910"/>
                    <a:pt x="38303" y="1933"/>
                    <a:pt x="38248" y="1933"/>
                  </a:cubicBezTo>
                  <a:cubicBezTo>
                    <a:pt x="38182" y="1933"/>
                    <a:pt x="38114" y="1900"/>
                    <a:pt x="38034" y="1853"/>
                  </a:cubicBezTo>
                  <a:cubicBezTo>
                    <a:pt x="38013" y="2043"/>
                    <a:pt x="37865" y="2106"/>
                    <a:pt x="37760" y="2190"/>
                  </a:cubicBezTo>
                  <a:cubicBezTo>
                    <a:pt x="37739" y="2190"/>
                    <a:pt x="37739" y="2232"/>
                    <a:pt x="37739" y="2232"/>
                  </a:cubicBezTo>
                  <a:lnTo>
                    <a:pt x="37823" y="2232"/>
                  </a:lnTo>
                  <a:cubicBezTo>
                    <a:pt x="37802" y="2337"/>
                    <a:pt x="37718" y="2421"/>
                    <a:pt x="37613" y="2421"/>
                  </a:cubicBezTo>
                  <a:cubicBezTo>
                    <a:pt x="37613" y="2442"/>
                    <a:pt x="37592" y="2484"/>
                    <a:pt x="37550" y="2484"/>
                  </a:cubicBezTo>
                  <a:cubicBezTo>
                    <a:pt x="37382" y="2652"/>
                    <a:pt x="37151" y="2694"/>
                    <a:pt x="36982" y="2842"/>
                  </a:cubicBezTo>
                  <a:cubicBezTo>
                    <a:pt x="36919" y="2799"/>
                    <a:pt x="37046" y="2757"/>
                    <a:pt x="36919" y="2715"/>
                  </a:cubicBezTo>
                  <a:cubicBezTo>
                    <a:pt x="36835" y="2905"/>
                    <a:pt x="36583" y="2989"/>
                    <a:pt x="36541" y="3241"/>
                  </a:cubicBezTo>
                  <a:cubicBezTo>
                    <a:pt x="36520" y="3325"/>
                    <a:pt x="36394" y="3367"/>
                    <a:pt x="36352" y="3367"/>
                  </a:cubicBezTo>
                  <a:cubicBezTo>
                    <a:pt x="36328" y="3360"/>
                    <a:pt x="36307" y="3357"/>
                    <a:pt x="36287" y="3357"/>
                  </a:cubicBezTo>
                  <a:cubicBezTo>
                    <a:pt x="36184" y="3357"/>
                    <a:pt x="36128" y="3440"/>
                    <a:pt x="36057" y="3493"/>
                  </a:cubicBezTo>
                  <a:cubicBezTo>
                    <a:pt x="35879" y="3612"/>
                    <a:pt x="35719" y="3768"/>
                    <a:pt x="35490" y="3768"/>
                  </a:cubicBezTo>
                  <a:cubicBezTo>
                    <a:pt x="35476" y="3768"/>
                    <a:pt x="35462" y="3768"/>
                    <a:pt x="35448" y="3767"/>
                  </a:cubicBezTo>
                  <a:lnTo>
                    <a:pt x="35448" y="4040"/>
                  </a:lnTo>
                  <a:cubicBezTo>
                    <a:pt x="35385" y="4250"/>
                    <a:pt x="35216" y="4229"/>
                    <a:pt x="35111" y="4292"/>
                  </a:cubicBezTo>
                  <a:cubicBezTo>
                    <a:pt x="34943" y="4418"/>
                    <a:pt x="34733" y="4523"/>
                    <a:pt x="34544" y="4608"/>
                  </a:cubicBezTo>
                  <a:cubicBezTo>
                    <a:pt x="34312" y="4692"/>
                    <a:pt x="34123" y="4818"/>
                    <a:pt x="34018" y="5028"/>
                  </a:cubicBezTo>
                  <a:cubicBezTo>
                    <a:pt x="33976" y="5091"/>
                    <a:pt x="33913" y="5154"/>
                    <a:pt x="33829" y="5175"/>
                  </a:cubicBezTo>
                  <a:cubicBezTo>
                    <a:pt x="33724" y="5238"/>
                    <a:pt x="33619" y="5322"/>
                    <a:pt x="33577" y="5449"/>
                  </a:cubicBezTo>
                  <a:cubicBezTo>
                    <a:pt x="33534" y="5659"/>
                    <a:pt x="33366" y="5722"/>
                    <a:pt x="33198" y="5806"/>
                  </a:cubicBezTo>
                  <a:cubicBezTo>
                    <a:pt x="33135" y="5764"/>
                    <a:pt x="33261" y="5680"/>
                    <a:pt x="33177" y="5680"/>
                  </a:cubicBezTo>
                  <a:cubicBezTo>
                    <a:pt x="33072" y="5680"/>
                    <a:pt x="33030" y="5764"/>
                    <a:pt x="33009" y="5848"/>
                  </a:cubicBezTo>
                  <a:cubicBezTo>
                    <a:pt x="32988" y="5932"/>
                    <a:pt x="32862" y="5890"/>
                    <a:pt x="32862" y="5995"/>
                  </a:cubicBezTo>
                  <a:lnTo>
                    <a:pt x="32946" y="6016"/>
                  </a:lnTo>
                  <a:cubicBezTo>
                    <a:pt x="32841" y="6205"/>
                    <a:pt x="32715" y="6353"/>
                    <a:pt x="32546" y="6479"/>
                  </a:cubicBezTo>
                  <a:cubicBezTo>
                    <a:pt x="32525" y="6479"/>
                    <a:pt x="32504" y="6484"/>
                    <a:pt x="32483" y="6484"/>
                  </a:cubicBezTo>
                  <a:cubicBezTo>
                    <a:pt x="32462" y="6484"/>
                    <a:pt x="32441" y="6479"/>
                    <a:pt x="32420" y="6458"/>
                  </a:cubicBezTo>
                  <a:lnTo>
                    <a:pt x="32504" y="6374"/>
                  </a:lnTo>
                  <a:cubicBezTo>
                    <a:pt x="32546" y="6332"/>
                    <a:pt x="32546" y="6290"/>
                    <a:pt x="32504" y="6247"/>
                  </a:cubicBezTo>
                  <a:cubicBezTo>
                    <a:pt x="32441" y="6332"/>
                    <a:pt x="32336" y="6269"/>
                    <a:pt x="32273" y="6353"/>
                  </a:cubicBezTo>
                  <a:cubicBezTo>
                    <a:pt x="32210" y="6563"/>
                    <a:pt x="32063" y="6731"/>
                    <a:pt x="31853" y="6815"/>
                  </a:cubicBezTo>
                  <a:lnTo>
                    <a:pt x="31916" y="6983"/>
                  </a:lnTo>
                  <a:cubicBezTo>
                    <a:pt x="31810" y="7109"/>
                    <a:pt x="31705" y="7215"/>
                    <a:pt x="31579" y="7320"/>
                  </a:cubicBezTo>
                  <a:cubicBezTo>
                    <a:pt x="31474" y="7404"/>
                    <a:pt x="31453" y="7593"/>
                    <a:pt x="31285" y="7656"/>
                  </a:cubicBezTo>
                  <a:lnTo>
                    <a:pt x="31096" y="7656"/>
                  </a:lnTo>
                  <a:cubicBezTo>
                    <a:pt x="31096" y="7698"/>
                    <a:pt x="31117" y="7740"/>
                    <a:pt x="31075" y="7761"/>
                  </a:cubicBezTo>
                  <a:cubicBezTo>
                    <a:pt x="31063" y="7767"/>
                    <a:pt x="31051" y="7769"/>
                    <a:pt x="31038" y="7769"/>
                  </a:cubicBezTo>
                  <a:cubicBezTo>
                    <a:pt x="31005" y="7769"/>
                    <a:pt x="30975" y="7750"/>
                    <a:pt x="30991" y="7719"/>
                  </a:cubicBezTo>
                  <a:lnTo>
                    <a:pt x="30991" y="7719"/>
                  </a:lnTo>
                  <a:cubicBezTo>
                    <a:pt x="30843" y="7824"/>
                    <a:pt x="30654" y="7803"/>
                    <a:pt x="30549" y="7950"/>
                  </a:cubicBezTo>
                  <a:cubicBezTo>
                    <a:pt x="30570" y="7993"/>
                    <a:pt x="30591" y="8035"/>
                    <a:pt x="30612" y="8077"/>
                  </a:cubicBezTo>
                  <a:cubicBezTo>
                    <a:pt x="30618" y="8078"/>
                    <a:pt x="30623" y="8079"/>
                    <a:pt x="30627" y="8079"/>
                  </a:cubicBezTo>
                  <a:cubicBezTo>
                    <a:pt x="30687" y="8079"/>
                    <a:pt x="30666" y="7969"/>
                    <a:pt x="30757" y="7969"/>
                  </a:cubicBezTo>
                  <a:cubicBezTo>
                    <a:pt x="30764" y="7969"/>
                    <a:pt x="30772" y="7970"/>
                    <a:pt x="30780" y="7971"/>
                  </a:cubicBezTo>
                  <a:cubicBezTo>
                    <a:pt x="30759" y="8056"/>
                    <a:pt x="30717" y="8140"/>
                    <a:pt x="30633" y="8203"/>
                  </a:cubicBezTo>
                  <a:cubicBezTo>
                    <a:pt x="30591" y="8203"/>
                    <a:pt x="30549" y="8203"/>
                    <a:pt x="30549" y="8140"/>
                  </a:cubicBezTo>
                  <a:cubicBezTo>
                    <a:pt x="30486" y="8161"/>
                    <a:pt x="30465" y="8203"/>
                    <a:pt x="30423" y="8245"/>
                  </a:cubicBezTo>
                  <a:lnTo>
                    <a:pt x="30465" y="8308"/>
                  </a:lnTo>
                  <a:cubicBezTo>
                    <a:pt x="30297" y="8413"/>
                    <a:pt x="30150" y="8539"/>
                    <a:pt x="30044" y="8707"/>
                  </a:cubicBezTo>
                  <a:cubicBezTo>
                    <a:pt x="29960" y="8876"/>
                    <a:pt x="29792" y="9002"/>
                    <a:pt x="29624" y="9065"/>
                  </a:cubicBezTo>
                  <a:cubicBezTo>
                    <a:pt x="29615" y="9073"/>
                    <a:pt x="29603" y="9079"/>
                    <a:pt x="29591" y="9079"/>
                  </a:cubicBezTo>
                  <a:cubicBezTo>
                    <a:pt x="29575" y="9079"/>
                    <a:pt x="29561" y="9068"/>
                    <a:pt x="29561" y="9044"/>
                  </a:cubicBezTo>
                  <a:cubicBezTo>
                    <a:pt x="29561" y="9023"/>
                    <a:pt x="29624" y="9002"/>
                    <a:pt x="29561" y="8960"/>
                  </a:cubicBezTo>
                  <a:cubicBezTo>
                    <a:pt x="29456" y="8960"/>
                    <a:pt x="29414" y="9107"/>
                    <a:pt x="29351" y="9107"/>
                  </a:cubicBezTo>
                  <a:cubicBezTo>
                    <a:pt x="29182" y="9359"/>
                    <a:pt x="29035" y="9611"/>
                    <a:pt x="28930" y="9822"/>
                  </a:cubicBezTo>
                  <a:cubicBezTo>
                    <a:pt x="28825" y="10032"/>
                    <a:pt x="28531" y="10053"/>
                    <a:pt x="28468" y="10305"/>
                  </a:cubicBezTo>
                  <a:lnTo>
                    <a:pt x="28236" y="10305"/>
                  </a:lnTo>
                  <a:cubicBezTo>
                    <a:pt x="28215" y="10431"/>
                    <a:pt x="28131" y="10536"/>
                    <a:pt x="28026" y="10579"/>
                  </a:cubicBezTo>
                  <a:cubicBezTo>
                    <a:pt x="27900" y="10642"/>
                    <a:pt x="27879" y="10747"/>
                    <a:pt x="27816" y="10831"/>
                  </a:cubicBezTo>
                  <a:cubicBezTo>
                    <a:pt x="27784" y="10852"/>
                    <a:pt x="27758" y="10852"/>
                    <a:pt x="27734" y="10852"/>
                  </a:cubicBezTo>
                  <a:cubicBezTo>
                    <a:pt x="27711" y="10852"/>
                    <a:pt x="27690" y="10852"/>
                    <a:pt x="27669" y="10873"/>
                  </a:cubicBezTo>
                  <a:cubicBezTo>
                    <a:pt x="27585" y="11083"/>
                    <a:pt x="27458" y="11251"/>
                    <a:pt x="27269" y="11356"/>
                  </a:cubicBezTo>
                  <a:cubicBezTo>
                    <a:pt x="27164" y="11398"/>
                    <a:pt x="27101" y="11483"/>
                    <a:pt x="27080" y="11588"/>
                  </a:cubicBezTo>
                  <a:cubicBezTo>
                    <a:pt x="26996" y="11777"/>
                    <a:pt x="26849" y="11924"/>
                    <a:pt x="26660" y="12029"/>
                  </a:cubicBezTo>
                  <a:lnTo>
                    <a:pt x="26554" y="11966"/>
                  </a:lnTo>
                  <a:cubicBezTo>
                    <a:pt x="26512" y="12050"/>
                    <a:pt x="26428" y="12071"/>
                    <a:pt x="26407" y="12176"/>
                  </a:cubicBezTo>
                  <a:cubicBezTo>
                    <a:pt x="26344" y="12387"/>
                    <a:pt x="26218" y="12555"/>
                    <a:pt x="26008" y="12660"/>
                  </a:cubicBezTo>
                  <a:cubicBezTo>
                    <a:pt x="25861" y="13038"/>
                    <a:pt x="25524" y="13080"/>
                    <a:pt x="25251" y="13249"/>
                  </a:cubicBezTo>
                  <a:cubicBezTo>
                    <a:pt x="25125" y="13522"/>
                    <a:pt x="24830" y="13648"/>
                    <a:pt x="24662" y="13900"/>
                  </a:cubicBezTo>
                  <a:cubicBezTo>
                    <a:pt x="24473" y="14153"/>
                    <a:pt x="24263" y="14363"/>
                    <a:pt x="24031" y="14552"/>
                  </a:cubicBezTo>
                  <a:cubicBezTo>
                    <a:pt x="24001" y="14560"/>
                    <a:pt x="23967" y="14565"/>
                    <a:pt x="23934" y="14565"/>
                  </a:cubicBezTo>
                  <a:cubicBezTo>
                    <a:pt x="23876" y="14565"/>
                    <a:pt x="23819" y="14550"/>
                    <a:pt x="23779" y="14510"/>
                  </a:cubicBezTo>
                  <a:cubicBezTo>
                    <a:pt x="23758" y="14552"/>
                    <a:pt x="23674" y="14573"/>
                    <a:pt x="23716" y="14615"/>
                  </a:cubicBezTo>
                  <a:cubicBezTo>
                    <a:pt x="23737" y="14657"/>
                    <a:pt x="23779" y="14678"/>
                    <a:pt x="23821" y="14720"/>
                  </a:cubicBezTo>
                  <a:cubicBezTo>
                    <a:pt x="23737" y="14804"/>
                    <a:pt x="23737" y="14910"/>
                    <a:pt x="23611" y="14952"/>
                  </a:cubicBezTo>
                  <a:cubicBezTo>
                    <a:pt x="23506" y="14994"/>
                    <a:pt x="23401" y="15099"/>
                    <a:pt x="23359" y="15204"/>
                  </a:cubicBezTo>
                  <a:cubicBezTo>
                    <a:pt x="23212" y="15498"/>
                    <a:pt x="22854" y="15603"/>
                    <a:pt x="22728" y="15898"/>
                  </a:cubicBezTo>
                  <a:cubicBezTo>
                    <a:pt x="22707" y="15919"/>
                    <a:pt x="22686" y="15919"/>
                    <a:pt x="22665" y="15940"/>
                  </a:cubicBezTo>
                  <a:cubicBezTo>
                    <a:pt x="22328" y="16150"/>
                    <a:pt x="22013" y="16381"/>
                    <a:pt x="21698" y="16655"/>
                  </a:cubicBezTo>
                  <a:cubicBezTo>
                    <a:pt x="21530" y="16802"/>
                    <a:pt x="21382" y="16970"/>
                    <a:pt x="21277" y="17159"/>
                  </a:cubicBezTo>
                  <a:cubicBezTo>
                    <a:pt x="21130" y="17201"/>
                    <a:pt x="21004" y="17285"/>
                    <a:pt x="20899" y="17390"/>
                  </a:cubicBezTo>
                  <a:cubicBezTo>
                    <a:pt x="20857" y="17432"/>
                    <a:pt x="20794" y="17496"/>
                    <a:pt x="20752" y="17538"/>
                  </a:cubicBezTo>
                  <a:cubicBezTo>
                    <a:pt x="20647" y="17664"/>
                    <a:pt x="20520" y="17748"/>
                    <a:pt x="20394" y="17811"/>
                  </a:cubicBezTo>
                  <a:cubicBezTo>
                    <a:pt x="20247" y="17853"/>
                    <a:pt x="20142" y="18000"/>
                    <a:pt x="20058" y="18042"/>
                  </a:cubicBezTo>
                  <a:cubicBezTo>
                    <a:pt x="19932" y="18147"/>
                    <a:pt x="19953" y="18273"/>
                    <a:pt x="19827" y="18294"/>
                  </a:cubicBezTo>
                  <a:cubicBezTo>
                    <a:pt x="19785" y="18442"/>
                    <a:pt x="19616" y="18442"/>
                    <a:pt x="19532" y="18526"/>
                  </a:cubicBezTo>
                  <a:cubicBezTo>
                    <a:pt x="19322" y="18715"/>
                    <a:pt x="19091" y="18862"/>
                    <a:pt x="18838" y="18967"/>
                  </a:cubicBezTo>
                  <a:cubicBezTo>
                    <a:pt x="18733" y="19030"/>
                    <a:pt x="18649" y="19093"/>
                    <a:pt x="18565" y="19177"/>
                  </a:cubicBezTo>
                  <a:cubicBezTo>
                    <a:pt x="18439" y="19304"/>
                    <a:pt x="18292" y="19388"/>
                    <a:pt x="18124" y="19409"/>
                  </a:cubicBezTo>
                  <a:cubicBezTo>
                    <a:pt x="18061" y="19535"/>
                    <a:pt x="17997" y="19640"/>
                    <a:pt x="17892" y="19703"/>
                  </a:cubicBezTo>
                  <a:lnTo>
                    <a:pt x="17745" y="19703"/>
                  </a:lnTo>
                  <a:cubicBezTo>
                    <a:pt x="17388" y="19913"/>
                    <a:pt x="17051" y="20166"/>
                    <a:pt x="16778" y="20460"/>
                  </a:cubicBezTo>
                  <a:cubicBezTo>
                    <a:pt x="16750" y="20449"/>
                    <a:pt x="16720" y="20443"/>
                    <a:pt x="16690" y="20443"/>
                  </a:cubicBezTo>
                  <a:cubicBezTo>
                    <a:pt x="16608" y="20443"/>
                    <a:pt x="16524" y="20483"/>
                    <a:pt x="16463" y="20544"/>
                  </a:cubicBezTo>
                  <a:cubicBezTo>
                    <a:pt x="16231" y="20712"/>
                    <a:pt x="15937" y="20796"/>
                    <a:pt x="15706" y="20965"/>
                  </a:cubicBezTo>
                  <a:cubicBezTo>
                    <a:pt x="15496" y="21133"/>
                    <a:pt x="15222" y="21217"/>
                    <a:pt x="14991" y="21364"/>
                  </a:cubicBezTo>
                  <a:cubicBezTo>
                    <a:pt x="14760" y="21532"/>
                    <a:pt x="14507" y="21637"/>
                    <a:pt x="14276" y="21806"/>
                  </a:cubicBezTo>
                  <a:cubicBezTo>
                    <a:pt x="14171" y="21869"/>
                    <a:pt x="14066" y="21932"/>
                    <a:pt x="13961" y="21974"/>
                  </a:cubicBezTo>
                  <a:cubicBezTo>
                    <a:pt x="13835" y="22016"/>
                    <a:pt x="13751" y="22121"/>
                    <a:pt x="13624" y="22142"/>
                  </a:cubicBezTo>
                  <a:cubicBezTo>
                    <a:pt x="13288" y="22247"/>
                    <a:pt x="12994" y="22394"/>
                    <a:pt x="12720" y="22604"/>
                  </a:cubicBezTo>
                  <a:cubicBezTo>
                    <a:pt x="12552" y="22710"/>
                    <a:pt x="12363" y="22794"/>
                    <a:pt x="12153" y="22857"/>
                  </a:cubicBezTo>
                  <a:cubicBezTo>
                    <a:pt x="11921" y="22941"/>
                    <a:pt x="11669" y="23025"/>
                    <a:pt x="11438" y="23151"/>
                  </a:cubicBezTo>
                  <a:cubicBezTo>
                    <a:pt x="11391" y="23198"/>
                    <a:pt x="11320" y="23222"/>
                    <a:pt x="11252" y="23222"/>
                  </a:cubicBezTo>
                  <a:cubicBezTo>
                    <a:pt x="11229" y="23222"/>
                    <a:pt x="11207" y="23219"/>
                    <a:pt x="11186" y="23214"/>
                  </a:cubicBezTo>
                  <a:cubicBezTo>
                    <a:pt x="11123" y="23214"/>
                    <a:pt x="11080" y="23235"/>
                    <a:pt x="11038" y="23256"/>
                  </a:cubicBezTo>
                  <a:cubicBezTo>
                    <a:pt x="10576" y="23403"/>
                    <a:pt x="10176" y="23656"/>
                    <a:pt x="9714" y="23761"/>
                  </a:cubicBezTo>
                  <a:cubicBezTo>
                    <a:pt x="9441" y="23803"/>
                    <a:pt x="9230" y="24055"/>
                    <a:pt x="8957" y="24055"/>
                  </a:cubicBezTo>
                  <a:cubicBezTo>
                    <a:pt x="8663" y="24223"/>
                    <a:pt x="8305" y="24244"/>
                    <a:pt x="8011" y="24434"/>
                  </a:cubicBezTo>
                  <a:cubicBezTo>
                    <a:pt x="7981" y="24448"/>
                    <a:pt x="7951" y="24463"/>
                    <a:pt x="7914" y="24463"/>
                  </a:cubicBezTo>
                  <a:cubicBezTo>
                    <a:pt x="7899" y="24463"/>
                    <a:pt x="7882" y="24461"/>
                    <a:pt x="7864" y="24455"/>
                  </a:cubicBezTo>
                  <a:cubicBezTo>
                    <a:pt x="7759" y="24455"/>
                    <a:pt x="7675" y="24476"/>
                    <a:pt x="7590" y="24539"/>
                  </a:cubicBezTo>
                  <a:cubicBezTo>
                    <a:pt x="7317" y="24707"/>
                    <a:pt x="7044" y="24833"/>
                    <a:pt x="6749" y="24938"/>
                  </a:cubicBezTo>
                  <a:cubicBezTo>
                    <a:pt x="6518" y="25001"/>
                    <a:pt x="6287" y="25106"/>
                    <a:pt x="6077" y="25169"/>
                  </a:cubicBezTo>
                  <a:cubicBezTo>
                    <a:pt x="5866" y="25233"/>
                    <a:pt x="5698" y="25338"/>
                    <a:pt x="5488" y="25401"/>
                  </a:cubicBezTo>
                  <a:cubicBezTo>
                    <a:pt x="5131" y="25464"/>
                    <a:pt x="4794" y="25569"/>
                    <a:pt x="4437" y="25674"/>
                  </a:cubicBezTo>
                  <a:cubicBezTo>
                    <a:pt x="4353" y="25737"/>
                    <a:pt x="4269" y="25758"/>
                    <a:pt x="4163" y="25758"/>
                  </a:cubicBezTo>
                  <a:cubicBezTo>
                    <a:pt x="3869" y="25758"/>
                    <a:pt x="3554" y="25800"/>
                    <a:pt x="3280" y="25884"/>
                  </a:cubicBezTo>
                  <a:cubicBezTo>
                    <a:pt x="3112" y="25926"/>
                    <a:pt x="2923" y="25947"/>
                    <a:pt x="2755" y="25947"/>
                  </a:cubicBezTo>
                  <a:cubicBezTo>
                    <a:pt x="2702" y="25937"/>
                    <a:pt x="2644" y="25932"/>
                    <a:pt x="2587" y="25932"/>
                  </a:cubicBezTo>
                  <a:cubicBezTo>
                    <a:pt x="2529" y="25932"/>
                    <a:pt x="2471" y="25937"/>
                    <a:pt x="2418" y="25947"/>
                  </a:cubicBezTo>
                  <a:cubicBezTo>
                    <a:pt x="2187" y="26010"/>
                    <a:pt x="1935" y="26052"/>
                    <a:pt x="1683" y="26073"/>
                  </a:cubicBezTo>
                  <a:cubicBezTo>
                    <a:pt x="1612" y="26073"/>
                    <a:pt x="1533" y="26055"/>
                    <a:pt x="1469" y="26055"/>
                  </a:cubicBezTo>
                  <a:cubicBezTo>
                    <a:pt x="1437" y="26055"/>
                    <a:pt x="1409" y="26059"/>
                    <a:pt x="1388" y="26073"/>
                  </a:cubicBezTo>
                  <a:cubicBezTo>
                    <a:pt x="1265" y="26104"/>
                    <a:pt x="1142" y="26124"/>
                    <a:pt x="1011" y="26124"/>
                  </a:cubicBezTo>
                  <a:cubicBezTo>
                    <a:pt x="963" y="26124"/>
                    <a:pt x="913" y="26121"/>
                    <a:pt x="863" y="26116"/>
                  </a:cubicBezTo>
                  <a:cubicBezTo>
                    <a:pt x="800" y="26116"/>
                    <a:pt x="715" y="26137"/>
                    <a:pt x="652" y="26179"/>
                  </a:cubicBezTo>
                  <a:cubicBezTo>
                    <a:pt x="589" y="26073"/>
                    <a:pt x="484" y="26052"/>
                    <a:pt x="379" y="25989"/>
                  </a:cubicBezTo>
                  <a:cubicBezTo>
                    <a:pt x="337" y="26052"/>
                    <a:pt x="279" y="26063"/>
                    <a:pt x="216" y="26063"/>
                  </a:cubicBezTo>
                  <a:cubicBezTo>
                    <a:pt x="185" y="26063"/>
                    <a:pt x="152" y="26060"/>
                    <a:pt x="119" y="26060"/>
                  </a:cubicBezTo>
                  <a:cubicBezTo>
                    <a:pt x="86" y="26060"/>
                    <a:pt x="53" y="26063"/>
                    <a:pt x="22" y="26073"/>
                  </a:cubicBezTo>
                  <a:cubicBezTo>
                    <a:pt x="22" y="26158"/>
                    <a:pt x="64" y="26221"/>
                    <a:pt x="148" y="26242"/>
                  </a:cubicBezTo>
                  <a:lnTo>
                    <a:pt x="589" y="26242"/>
                  </a:lnTo>
                  <a:lnTo>
                    <a:pt x="842" y="26389"/>
                  </a:lnTo>
                  <a:cubicBezTo>
                    <a:pt x="1136" y="26347"/>
                    <a:pt x="1430" y="26389"/>
                    <a:pt x="1725" y="26326"/>
                  </a:cubicBezTo>
                  <a:cubicBezTo>
                    <a:pt x="1824" y="26301"/>
                    <a:pt x="1927" y="26289"/>
                    <a:pt x="2029" y="26289"/>
                  </a:cubicBezTo>
                  <a:cubicBezTo>
                    <a:pt x="2186" y="26289"/>
                    <a:pt x="2341" y="26317"/>
                    <a:pt x="2481" y="26368"/>
                  </a:cubicBezTo>
                  <a:cubicBezTo>
                    <a:pt x="2513" y="26378"/>
                    <a:pt x="2545" y="26384"/>
                    <a:pt x="2573" y="26384"/>
                  </a:cubicBezTo>
                  <a:cubicBezTo>
                    <a:pt x="2602" y="26384"/>
                    <a:pt x="2629" y="26378"/>
                    <a:pt x="2650" y="26368"/>
                  </a:cubicBezTo>
                  <a:cubicBezTo>
                    <a:pt x="2711" y="26337"/>
                    <a:pt x="2773" y="26318"/>
                    <a:pt x="2834" y="26318"/>
                  </a:cubicBezTo>
                  <a:cubicBezTo>
                    <a:pt x="2857" y="26318"/>
                    <a:pt x="2879" y="26320"/>
                    <a:pt x="2902" y="26326"/>
                  </a:cubicBezTo>
                  <a:cubicBezTo>
                    <a:pt x="2986" y="26326"/>
                    <a:pt x="3049" y="26305"/>
                    <a:pt x="3133" y="26263"/>
                  </a:cubicBezTo>
                  <a:cubicBezTo>
                    <a:pt x="3146" y="26254"/>
                    <a:pt x="3158" y="26251"/>
                    <a:pt x="3170" y="26251"/>
                  </a:cubicBezTo>
                  <a:cubicBezTo>
                    <a:pt x="3210" y="26251"/>
                    <a:pt x="3247" y="26287"/>
                    <a:pt x="3310" y="26287"/>
                  </a:cubicBezTo>
                  <a:cubicBezTo>
                    <a:pt x="3320" y="26287"/>
                    <a:pt x="3331" y="26286"/>
                    <a:pt x="3343" y="26284"/>
                  </a:cubicBezTo>
                  <a:cubicBezTo>
                    <a:pt x="3491" y="26242"/>
                    <a:pt x="3659" y="26221"/>
                    <a:pt x="3806" y="26200"/>
                  </a:cubicBezTo>
                  <a:cubicBezTo>
                    <a:pt x="4058" y="26179"/>
                    <a:pt x="4290" y="26137"/>
                    <a:pt x="4521" y="26052"/>
                  </a:cubicBezTo>
                  <a:cubicBezTo>
                    <a:pt x="4668" y="26010"/>
                    <a:pt x="4836" y="25968"/>
                    <a:pt x="5004" y="25947"/>
                  </a:cubicBezTo>
                  <a:cubicBezTo>
                    <a:pt x="5194" y="25947"/>
                    <a:pt x="5383" y="25905"/>
                    <a:pt x="5551" y="25821"/>
                  </a:cubicBezTo>
                  <a:cubicBezTo>
                    <a:pt x="5882" y="25656"/>
                    <a:pt x="6253" y="25572"/>
                    <a:pt x="6644" y="25569"/>
                  </a:cubicBezTo>
                  <a:lnTo>
                    <a:pt x="6644" y="25569"/>
                  </a:lnTo>
                  <a:cubicBezTo>
                    <a:pt x="6476" y="25758"/>
                    <a:pt x="6203" y="25779"/>
                    <a:pt x="6014" y="25926"/>
                  </a:cubicBezTo>
                  <a:cubicBezTo>
                    <a:pt x="5768" y="25926"/>
                    <a:pt x="5552" y="26072"/>
                    <a:pt x="5317" y="26072"/>
                  </a:cubicBezTo>
                  <a:cubicBezTo>
                    <a:pt x="5270" y="26072"/>
                    <a:pt x="5222" y="26066"/>
                    <a:pt x="5173" y="26052"/>
                  </a:cubicBezTo>
                  <a:cubicBezTo>
                    <a:pt x="4962" y="26158"/>
                    <a:pt x="4752" y="26242"/>
                    <a:pt x="4542" y="26284"/>
                  </a:cubicBezTo>
                  <a:cubicBezTo>
                    <a:pt x="4326" y="26384"/>
                    <a:pt x="4083" y="26444"/>
                    <a:pt x="3845" y="26444"/>
                  </a:cubicBezTo>
                  <a:cubicBezTo>
                    <a:pt x="3783" y="26444"/>
                    <a:pt x="3720" y="26440"/>
                    <a:pt x="3659" y="26431"/>
                  </a:cubicBezTo>
                  <a:cubicBezTo>
                    <a:pt x="3491" y="26431"/>
                    <a:pt x="3301" y="26473"/>
                    <a:pt x="3133" y="26536"/>
                  </a:cubicBezTo>
                  <a:cubicBezTo>
                    <a:pt x="3070" y="26557"/>
                    <a:pt x="3028" y="26557"/>
                    <a:pt x="2965" y="26557"/>
                  </a:cubicBezTo>
                  <a:cubicBezTo>
                    <a:pt x="2932" y="26555"/>
                    <a:pt x="2900" y="26555"/>
                    <a:pt x="2867" y="26555"/>
                  </a:cubicBezTo>
                  <a:cubicBezTo>
                    <a:pt x="2543" y="26555"/>
                    <a:pt x="2230" y="26629"/>
                    <a:pt x="1919" y="26629"/>
                  </a:cubicBezTo>
                  <a:cubicBezTo>
                    <a:pt x="1861" y="26629"/>
                    <a:pt x="1803" y="26626"/>
                    <a:pt x="1746" y="26620"/>
                  </a:cubicBezTo>
                  <a:cubicBezTo>
                    <a:pt x="1704" y="26620"/>
                    <a:pt x="1662" y="26641"/>
                    <a:pt x="1619" y="26662"/>
                  </a:cubicBezTo>
                  <a:cubicBezTo>
                    <a:pt x="1613" y="26665"/>
                    <a:pt x="1606" y="26667"/>
                    <a:pt x="1599" y="26667"/>
                  </a:cubicBezTo>
                  <a:cubicBezTo>
                    <a:pt x="1571" y="26667"/>
                    <a:pt x="1538" y="26647"/>
                    <a:pt x="1509" y="26647"/>
                  </a:cubicBezTo>
                  <a:cubicBezTo>
                    <a:pt x="1496" y="26647"/>
                    <a:pt x="1483" y="26651"/>
                    <a:pt x="1472" y="26662"/>
                  </a:cubicBezTo>
                  <a:cubicBezTo>
                    <a:pt x="1457" y="26678"/>
                    <a:pt x="1433" y="26682"/>
                    <a:pt x="1405" y="26682"/>
                  </a:cubicBezTo>
                  <a:cubicBezTo>
                    <a:pt x="1375" y="26682"/>
                    <a:pt x="1341" y="26677"/>
                    <a:pt x="1310" y="26677"/>
                  </a:cubicBezTo>
                  <a:cubicBezTo>
                    <a:pt x="1293" y="26677"/>
                    <a:pt x="1276" y="26678"/>
                    <a:pt x="1262" y="26683"/>
                  </a:cubicBezTo>
                  <a:cubicBezTo>
                    <a:pt x="1226" y="26683"/>
                    <a:pt x="1197" y="26669"/>
                    <a:pt x="1167" y="26669"/>
                  </a:cubicBezTo>
                  <a:cubicBezTo>
                    <a:pt x="1144" y="26669"/>
                    <a:pt x="1121" y="26677"/>
                    <a:pt x="1094" y="26704"/>
                  </a:cubicBezTo>
                  <a:cubicBezTo>
                    <a:pt x="1072" y="26721"/>
                    <a:pt x="1051" y="26727"/>
                    <a:pt x="1032" y="26727"/>
                  </a:cubicBezTo>
                  <a:cubicBezTo>
                    <a:pt x="978" y="26727"/>
                    <a:pt x="936" y="26678"/>
                    <a:pt x="905" y="26662"/>
                  </a:cubicBezTo>
                  <a:cubicBezTo>
                    <a:pt x="720" y="26631"/>
                    <a:pt x="524" y="26612"/>
                    <a:pt x="325" y="26612"/>
                  </a:cubicBezTo>
                  <a:cubicBezTo>
                    <a:pt x="252" y="26612"/>
                    <a:pt x="179" y="26614"/>
                    <a:pt x="106" y="26620"/>
                  </a:cubicBezTo>
                  <a:cubicBezTo>
                    <a:pt x="1" y="26767"/>
                    <a:pt x="1" y="26767"/>
                    <a:pt x="106" y="26935"/>
                  </a:cubicBezTo>
                  <a:cubicBezTo>
                    <a:pt x="316" y="26935"/>
                    <a:pt x="505" y="26978"/>
                    <a:pt x="694" y="27020"/>
                  </a:cubicBezTo>
                  <a:lnTo>
                    <a:pt x="694" y="27062"/>
                  </a:lnTo>
                  <a:lnTo>
                    <a:pt x="2187" y="27062"/>
                  </a:lnTo>
                  <a:cubicBezTo>
                    <a:pt x="2187" y="27020"/>
                    <a:pt x="2208" y="26999"/>
                    <a:pt x="2229" y="26999"/>
                  </a:cubicBezTo>
                  <a:cubicBezTo>
                    <a:pt x="2397" y="26999"/>
                    <a:pt x="2566" y="26989"/>
                    <a:pt x="2734" y="26989"/>
                  </a:cubicBezTo>
                  <a:cubicBezTo>
                    <a:pt x="2818" y="26989"/>
                    <a:pt x="2902" y="26992"/>
                    <a:pt x="2986" y="26999"/>
                  </a:cubicBezTo>
                  <a:cubicBezTo>
                    <a:pt x="3006" y="27000"/>
                    <a:pt x="3025" y="27001"/>
                    <a:pt x="3044" y="27001"/>
                  </a:cubicBezTo>
                  <a:cubicBezTo>
                    <a:pt x="3236" y="27001"/>
                    <a:pt x="3406" y="26927"/>
                    <a:pt x="3594" y="26927"/>
                  </a:cubicBezTo>
                  <a:cubicBezTo>
                    <a:pt x="3629" y="26927"/>
                    <a:pt x="3664" y="26929"/>
                    <a:pt x="3701" y="26935"/>
                  </a:cubicBezTo>
                  <a:cubicBezTo>
                    <a:pt x="4016" y="26935"/>
                    <a:pt x="4311" y="26872"/>
                    <a:pt x="4584" y="26788"/>
                  </a:cubicBezTo>
                  <a:cubicBezTo>
                    <a:pt x="4731" y="26746"/>
                    <a:pt x="4878" y="26704"/>
                    <a:pt x="5025" y="26662"/>
                  </a:cubicBezTo>
                  <a:cubicBezTo>
                    <a:pt x="5299" y="26620"/>
                    <a:pt x="5593" y="26557"/>
                    <a:pt x="5845" y="26452"/>
                  </a:cubicBezTo>
                  <a:cubicBezTo>
                    <a:pt x="5951" y="26410"/>
                    <a:pt x="6056" y="26389"/>
                    <a:pt x="6161" y="26368"/>
                  </a:cubicBezTo>
                  <a:cubicBezTo>
                    <a:pt x="6413" y="26326"/>
                    <a:pt x="6665" y="26242"/>
                    <a:pt x="6897" y="26116"/>
                  </a:cubicBezTo>
                  <a:lnTo>
                    <a:pt x="7149" y="26116"/>
                  </a:lnTo>
                  <a:cubicBezTo>
                    <a:pt x="7317" y="26010"/>
                    <a:pt x="7506" y="25926"/>
                    <a:pt x="7717" y="25884"/>
                  </a:cubicBezTo>
                  <a:cubicBezTo>
                    <a:pt x="7822" y="25863"/>
                    <a:pt x="7927" y="25842"/>
                    <a:pt x="8032" y="25821"/>
                  </a:cubicBezTo>
                  <a:cubicBezTo>
                    <a:pt x="8326" y="25737"/>
                    <a:pt x="8621" y="25611"/>
                    <a:pt x="8873" y="25464"/>
                  </a:cubicBezTo>
                  <a:cubicBezTo>
                    <a:pt x="9041" y="25359"/>
                    <a:pt x="9209" y="25275"/>
                    <a:pt x="9399" y="25254"/>
                  </a:cubicBezTo>
                  <a:cubicBezTo>
                    <a:pt x="9609" y="25233"/>
                    <a:pt x="9798" y="25169"/>
                    <a:pt x="9987" y="25106"/>
                  </a:cubicBezTo>
                  <a:cubicBezTo>
                    <a:pt x="10239" y="25022"/>
                    <a:pt x="10471" y="24854"/>
                    <a:pt x="10744" y="24770"/>
                  </a:cubicBezTo>
                  <a:cubicBezTo>
                    <a:pt x="11228" y="24644"/>
                    <a:pt x="11669" y="24392"/>
                    <a:pt x="12174" y="24286"/>
                  </a:cubicBezTo>
                  <a:cubicBezTo>
                    <a:pt x="12300" y="24244"/>
                    <a:pt x="12447" y="24160"/>
                    <a:pt x="12573" y="24097"/>
                  </a:cubicBezTo>
                  <a:cubicBezTo>
                    <a:pt x="12783" y="23971"/>
                    <a:pt x="13015" y="23887"/>
                    <a:pt x="13246" y="23803"/>
                  </a:cubicBezTo>
                  <a:cubicBezTo>
                    <a:pt x="13477" y="23719"/>
                    <a:pt x="13687" y="23572"/>
                    <a:pt x="13919" y="23509"/>
                  </a:cubicBezTo>
                  <a:cubicBezTo>
                    <a:pt x="14024" y="23466"/>
                    <a:pt x="14108" y="23424"/>
                    <a:pt x="14192" y="23361"/>
                  </a:cubicBezTo>
                  <a:cubicBezTo>
                    <a:pt x="14528" y="23088"/>
                    <a:pt x="14928" y="22878"/>
                    <a:pt x="15348" y="22731"/>
                  </a:cubicBezTo>
                  <a:cubicBezTo>
                    <a:pt x="15496" y="22710"/>
                    <a:pt x="15622" y="22647"/>
                    <a:pt x="15748" y="22541"/>
                  </a:cubicBezTo>
                  <a:cubicBezTo>
                    <a:pt x="15811" y="22499"/>
                    <a:pt x="15874" y="22457"/>
                    <a:pt x="15958" y="22436"/>
                  </a:cubicBezTo>
                  <a:cubicBezTo>
                    <a:pt x="16210" y="22310"/>
                    <a:pt x="16442" y="22163"/>
                    <a:pt x="16673" y="22016"/>
                  </a:cubicBezTo>
                  <a:cubicBezTo>
                    <a:pt x="16757" y="21932"/>
                    <a:pt x="16862" y="21890"/>
                    <a:pt x="16967" y="21869"/>
                  </a:cubicBezTo>
                  <a:cubicBezTo>
                    <a:pt x="17135" y="21827"/>
                    <a:pt x="17283" y="21742"/>
                    <a:pt x="17367" y="21616"/>
                  </a:cubicBezTo>
                  <a:cubicBezTo>
                    <a:pt x="17514" y="21469"/>
                    <a:pt x="17703" y="21343"/>
                    <a:pt x="17892" y="21280"/>
                  </a:cubicBezTo>
                  <a:cubicBezTo>
                    <a:pt x="18018" y="21238"/>
                    <a:pt x="18145" y="21196"/>
                    <a:pt x="18250" y="21112"/>
                  </a:cubicBezTo>
                  <a:cubicBezTo>
                    <a:pt x="18523" y="20923"/>
                    <a:pt x="18775" y="20712"/>
                    <a:pt x="19049" y="20544"/>
                  </a:cubicBezTo>
                  <a:cubicBezTo>
                    <a:pt x="19301" y="20376"/>
                    <a:pt x="19553" y="20208"/>
                    <a:pt x="19827" y="20082"/>
                  </a:cubicBezTo>
                  <a:cubicBezTo>
                    <a:pt x="20058" y="20018"/>
                    <a:pt x="20247" y="19871"/>
                    <a:pt x="20373" y="19661"/>
                  </a:cubicBezTo>
                  <a:cubicBezTo>
                    <a:pt x="20415" y="19619"/>
                    <a:pt x="20436" y="19598"/>
                    <a:pt x="20478" y="19577"/>
                  </a:cubicBezTo>
                  <a:cubicBezTo>
                    <a:pt x="20752" y="19430"/>
                    <a:pt x="21004" y="19220"/>
                    <a:pt x="21193" y="18967"/>
                  </a:cubicBezTo>
                  <a:cubicBezTo>
                    <a:pt x="21229" y="18931"/>
                    <a:pt x="21234" y="18879"/>
                    <a:pt x="21289" y="18879"/>
                  </a:cubicBezTo>
                  <a:cubicBezTo>
                    <a:pt x="21298" y="18879"/>
                    <a:pt x="21308" y="18880"/>
                    <a:pt x="21319" y="18883"/>
                  </a:cubicBezTo>
                  <a:cubicBezTo>
                    <a:pt x="21328" y="18885"/>
                    <a:pt x="21337" y="18886"/>
                    <a:pt x="21345" y="18886"/>
                  </a:cubicBezTo>
                  <a:cubicBezTo>
                    <a:pt x="21413" y="18886"/>
                    <a:pt x="21452" y="18816"/>
                    <a:pt x="21509" y="18778"/>
                  </a:cubicBezTo>
                  <a:cubicBezTo>
                    <a:pt x="21740" y="18589"/>
                    <a:pt x="21971" y="18379"/>
                    <a:pt x="22244" y="18210"/>
                  </a:cubicBezTo>
                  <a:cubicBezTo>
                    <a:pt x="22328" y="18147"/>
                    <a:pt x="22328" y="18021"/>
                    <a:pt x="22413" y="18021"/>
                  </a:cubicBezTo>
                  <a:cubicBezTo>
                    <a:pt x="22560" y="18000"/>
                    <a:pt x="22665" y="17916"/>
                    <a:pt x="22728" y="17790"/>
                  </a:cubicBezTo>
                  <a:cubicBezTo>
                    <a:pt x="22833" y="17643"/>
                    <a:pt x="22980" y="17496"/>
                    <a:pt x="23127" y="17390"/>
                  </a:cubicBezTo>
                  <a:cubicBezTo>
                    <a:pt x="23254" y="17243"/>
                    <a:pt x="23464" y="17138"/>
                    <a:pt x="23527" y="16928"/>
                  </a:cubicBezTo>
                  <a:cubicBezTo>
                    <a:pt x="23569" y="16907"/>
                    <a:pt x="23611" y="16907"/>
                    <a:pt x="23653" y="16886"/>
                  </a:cubicBezTo>
                  <a:cubicBezTo>
                    <a:pt x="23926" y="16676"/>
                    <a:pt x="24179" y="16444"/>
                    <a:pt x="24410" y="16192"/>
                  </a:cubicBezTo>
                  <a:cubicBezTo>
                    <a:pt x="24683" y="15898"/>
                    <a:pt x="24978" y="15624"/>
                    <a:pt x="25314" y="15414"/>
                  </a:cubicBezTo>
                  <a:cubicBezTo>
                    <a:pt x="25356" y="15330"/>
                    <a:pt x="25377" y="15267"/>
                    <a:pt x="25398" y="15225"/>
                  </a:cubicBezTo>
                  <a:cubicBezTo>
                    <a:pt x="25608" y="15078"/>
                    <a:pt x="25713" y="14867"/>
                    <a:pt x="25924" y="14846"/>
                  </a:cubicBezTo>
                  <a:cubicBezTo>
                    <a:pt x="25966" y="14699"/>
                    <a:pt x="26071" y="14594"/>
                    <a:pt x="26197" y="14531"/>
                  </a:cubicBezTo>
                  <a:cubicBezTo>
                    <a:pt x="26344" y="14426"/>
                    <a:pt x="26491" y="14300"/>
                    <a:pt x="26617" y="14153"/>
                  </a:cubicBezTo>
                  <a:cubicBezTo>
                    <a:pt x="26807" y="13984"/>
                    <a:pt x="26996" y="13795"/>
                    <a:pt x="27143" y="13627"/>
                  </a:cubicBezTo>
                  <a:cubicBezTo>
                    <a:pt x="27164" y="13585"/>
                    <a:pt x="27227" y="13585"/>
                    <a:pt x="27248" y="13564"/>
                  </a:cubicBezTo>
                  <a:cubicBezTo>
                    <a:pt x="27522" y="13354"/>
                    <a:pt x="27753" y="13101"/>
                    <a:pt x="27921" y="12828"/>
                  </a:cubicBezTo>
                  <a:cubicBezTo>
                    <a:pt x="27942" y="12765"/>
                    <a:pt x="27984" y="12723"/>
                    <a:pt x="28026" y="12681"/>
                  </a:cubicBezTo>
                  <a:cubicBezTo>
                    <a:pt x="28383" y="12429"/>
                    <a:pt x="28699" y="12134"/>
                    <a:pt x="29014" y="11819"/>
                  </a:cubicBezTo>
                  <a:cubicBezTo>
                    <a:pt x="29119" y="11714"/>
                    <a:pt x="29224" y="11630"/>
                    <a:pt x="29330" y="11546"/>
                  </a:cubicBezTo>
                  <a:cubicBezTo>
                    <a:pt x="29540" y="11356"/>
                    <a:pt x="29750" y="11167"/>
                    <a:pt x="29918" y="10957"/>
                  </a:cubicBezTo>
                  <a:cubicBezTo>
                    <a:pt x="29960" y="10936"/>
                    <a:pt x="29960" y="10915"/>
                    <a:pt x="29960" y="10873"/>
                  </a:cubicBezTo>
                  <a:cubicBezTo>
                    <a:pt x="29981" y="10747"/>
                    <a:pt x="30065" y="10642"/>
                    <a:pt x="30192" y="10600"/>
                  </a:cubicBezTo>
                  <a:cubicBezTo>
                    <a:pt x="30381" y="10494"/>
                    <a:pt x="30549" y="10326"/>
                    <a:pt x="30675" y="10137"/>
                  </a:cubicBezTo>
                  <a:cubicBezTo>
                    <a:pt x="30822" y="9927"/>
                    <a:pt x="31033" y="9738"/>
                    <a:pt x="31285" y="9611"/>
                  </a:cubicBezTo>
                  <a:cubicBezTo>
                    <a:pt x="31558" y="9485"/>
                    <a:pt x="31768" y="9296"/>
                    <a:pt x="31958" y="9044"/>
                  </a:cubicBezTo>
                  <a:cubicBezTo>
                    <a:pt x="32126" y="8791"/>
                    <a:pt x="32399" y="8686"/>
                    <a:pt x="32546" y="8413"/>
                  </a:cubicBezTo>
                  <a:cubicBezTo>
                    <a:pt x="32904" y="8161"/>
                    <a:pt x="33240" y="7866"/>
                    <a:pt x="33534" y="7551"/>
                  </a:cubicBezTo>
                  <a:cubicBezTo>
                    <a:pt x="33619" y="7467"/>
                    <a:pt x="33703" y="7383"/>
                    <a:pt x="33808" y="7341"/>
                  </a:cubicBezTo>
                  <a:cubicBezTo>
                    <a:pt x="34060" y="7194"/>
                    <a:pt x="34312" y="6983"/>
                    <a:pt x="34502" y="6773"/>
                  </a:cubicBezTo>
                  <a:cubicBezTo>
                    <a:pt x="34712" y="6542"/>
                    <a:pt x="34943" y="6332"/>
                    <a:pt x="35216" y="6184"/>
                  </a:cubicBezTo>
                  <a:cubicBezTo>
                    <a:pt x="35511" y="6016"/>
                    <a:pt x="35742" y="5743"/>
                    <a:pt x="36078" y="5617"/>
                  </a:cubicBezTo>
                  <a:cubicBezTo>
                    <a:pt x="36163" y="5596"/>
                    <a:pt x="36226" y="5449"/>
                    <a:pt x="36331" y="5428"/>
                  </a:cubicBezTo>
                  <a:cubicBezTo>
                    <a:pt x="36499" y="5196"/>
                    <a:pt x="36688" y="4986"/>
                    <a:pt x="36898" y="4797"/>
                  </a:cubicBezTo>
                  <a:cubicBezTo>
                    <a:pt x="37088" y="4755"/>
                    <a:pt x="37277" y="4650"/>
                    <a:pt x="37424" y="4545"/>
                  </a:cubicBezTo>
                  <a:cubicBezTo>
                    <a:pt x="37634" y="4355"/>
                    <a:pt x="37844" y="4208"/>
                    <a:pt x="38097" y="4082"/>
                  </a:cubicBezTo>
                  <a:cubicBezTo>
                    <a:pt x="38202" y="3956"/>
                    <a:pt x="38244" y="3851"/>
                    <a:pt x="38370" y="3809"/>
                  </a:cubicBezTo>
                  <a:cubicBezTo>
                    <a:pt x="38454" y="3788"/>
                    <a:pt x="38517" y="3746"/>
                    <a:pt x="38580" y="3683"/>
                  </a:cubicBezTo>
                  <a:cubicBezTo>
                    <a:pt x="38875" y="3472"/>
                    <a:pt x="39232" y="3325"/>
                    <a:pt x="39505" y="3094"/>
                  </a:cubicBezTo>
                  <a:cubicBezTo>
                    <a:pt x="39540" y="3060"/>
                    <a:pt x="39574" y="3025"/>
                    <a:pt x="39631" y="3025"/>
                  </a:cubicBezTo>
                  <a:cubicBezTo>
                    <a:pt x="39644" y="3025"/>
                    <a:pt x="39658" y="3027"/>
                    <a:pt x="39674" y="3031"/>
                  </a:cubicBezTo>
                  <a:cubicBezTo>
                    <a:pt x="39685" y="3034"/>
                    <a:pt x="39697" y="3035"/>
                    <a:pt x="39709" y="3035"/>
                  </a:cubicBezTo>
                  <a:cubicBezTo>
                    <a:pt x="39781" y="3035"/>
                    <a:pt x="39851" y="2986"/>
                    <a:pt x="39905" y="2968"/>
                  </a:cubicBezTo>
                  <a:cubicBezTo>
                    <a:pt x="40241" y="2799"/>
                    <a:pt x="40578" y="2652"/>
                    <a:pt x="40935" y="2526"/>
                  </a:cubicBezTo>
                  <a:cubicBezTo>
                    <a:pt x="41103" y="2484"/>
                    <a:pt x="41271" y="2400"/>
                    <a:pt x="41398" y="2253"/>
                  </a:cubicBezTo>
                  <a:cubicBezTo>
                    <a:pt x="41713" y="2190"/>
                    <a:pt x="42007" y="2085"/>
                    <a:pt x="42302" y="1937"/>
                  </a:cubicBezTo>
                  <a:cubicBezTo>
                    <a:pt x="42617" y="1937"/>
                    <a:pt x="42953" y="1916"/>
                    <a:pt x="43290" y="1874"/>
                  </a:cubicBezTo>
                  <a:cubicBezTo>
                    <a:pt x="43336" y="1867"/>
                    <a:pt x="43382" y="1862"/>
                    <a:pt x="43427" y="1862"/>
                  </a:cubicBezTo>
                  <a:cubicBezTo>
                    <a:pt x="43505" y="1862"/>
                    <a:pt x="43581" y="1876"/>
                    <a:pt x="43647" y="1916"/>
                  </a:cubicBezTo>
                  <a:cubicBezTo>
                    <a:pt x="43794" y="1980"/>
                    <a:pt x="43942" y="2064"/>
                    <a:pt x="44068" y="2169"/>
                  </a:cubicBezTo>
                  <a:cubicBezTo>
                    <a:pt x="44341" y="2484"/>
                    <a:pt x="44572" y="2821"/>
                    <a:pt x="44761" y="3199"/>
                  </a:cubicBezTo>
                  <a:cubicBezTo>
                    <a:pt x="45056" y="3767"/>
                    <a:pt x="45308" y="4334"/>
                    <a:pt x="45518" y="4923"/>
                  </a:cubicBezTo>
                  <a:cubicBezTo>
                    <a:pt x="45623" y="5112"/>
                    <a:pt x="45666" y="5343"/>
                    <a:pt x="45666" y="5554"/>
                  </a:cubicBezTo>
                  <a:cubicBezTo>
                    <a:pt x="45666" y="5743"/>
                    <a:pt x="45729" y="5932"/>
                    <a:pt x="45855" y="6079"/>
                  </a:cubicBezTo>
                  <a:cubicBezTo>
                    <a:pt x="45876" y="6121"/>
                    <a:pt x="45897" y="6163"/>
                    <a:pt x="45918" y="6226"/>
                  </a:cubicBezTo>
                  <a:cubicBezTo>
                    <a:pt x="45981" y="6521"/>
                    <a:pt x="46065" y="6836"/>
                    <a:pt x="46170" y="7152"/>
                  </a:cubicBezTo>
                  <a:cubicBezTo>
                    <a:pt x="46296" y="7425"/>
                    <a:pt x="46338" y="7719"/>
                    <a:pt x="46338" y="8014"/>
                  </a:cubicBezTo>
                  <a:cubicBezTo>
                    <a:pt x="46338" y="8077"/>
                    <a:pt x="46338" y="8140"/>
                    <a:pt x="46359" y="8203"/>
                  </a:cubicBezTo>
                  <a:cubicBezTo>
                    <a:pt x="46422" y="8434"/>
                    <a:pt x="46528" y="8644"/>
                    <a:pt x="46654" y="8833"/>
                  </a:cubicBezTo>
                  <a:cubicBezTo>
                    <a:pt x="46633" y="9149"/>
                    <a:pt x="46696" y="9464"/>
                    <a:pt x="46801" y="9780"/>
                  </a:cubicBezTo>
                  <a:cubicBezTo>
                    <a:pt x="46885" y="10074"/>
                    <a:pt x="47053" y="10368"/>
                    <a:pt x="47011" y="10663"/>
                  </a:cubicBezTo>
                  <a:cubicBezTo>
                    <a:pt x="47137" y="10957"/>
                    <a:pt x="47242" y="11293"/>
                    <a:pt x="47284" y="11609"/>
                  </a:cubicBezTo>
                  <a:cubicBezTo>
                    <a:pt x="47284" y="11693"/>
                    <a:pt x="47305" y="11756"/>
                    <a:pt x="47326" y="11840"/>
                  </a:cubicBezTo>
                  <a:cubicBezTo>
                    <a:pt x="47368" y="12050"/>
                    <a:pt x="47453" y="12239"/>
                    <a:pt x="47516" y="12450"/>
                  </a:cubicBezTo>
                  <a:cubicBezTo>
                    <a:pt x="47579" y="12597"/>
                    <a:pt x="47537" y="12723"/>
                    <a:pt x="47600" y="12870"/>
                  </a:cubicBezTo>
                  <a:cubicBezTo>
                    <a:pt x="47768" y="13249"/>
                    <a:pt x="47894" y="13648"/>
                    <a:pt x="48083" y="14005"/>
                  </a:cubicBezTo>
                  <a:cubicBezTo>
                    <a:pt x="48230" y="14342"/>
                    <a:pt x="48336" y="14678"/>
                    <a:pt x="48378" y="15036"/>
                  </a:cubicBezTo>
                  <a:cubicBezTo>
                    <a:pt x="48399" y="15204"/>
                    <a:pt x="48462" y="15372"/>
                    <a:pt x="48546" y="15540"/>
                  </a:cubicBezTo>
                  <a:cubicBezTo>
                    <a:pt x="48798" y="15961"/>
                    <a:pt x="49008" y="16402"/>
                    <a:pt x="49177" y="16844"/>
                  </a:cubicBezTo>
                  <a:cubicBezTo>
                    <a:pt x="49240" y="17075"/>
                    <a:pt x="49345" y="17264"/>
                    <a:pt x="49492" y="17453"/>
                  </a:cubicBezTo>
                  <a:cubicBezTo>
                    <a:pt x="49681" y="17727"/>
                    <a:pt x="49849" y="18021"/>
                    <a:pt x="49976" y="18337"/>
                  </a:cubicBezTo>
                  <a:cubicBezTo>
                    <a:pt x="49997" y="18421"/>
                    <a:pt x="50018" y="18505"/>
                    <a:pt x="50060" y="18526"/>
                  </a:cubicBezTo>
                  <a:cubicBezTo>
                    <a:pt x="50375" y="18778"/>
                    <a:pt x="50501" y="19135"/>
                    <a:pt x="50795" y="19388"/>
                  </a:cubicBezTo>
                  <a:cubicBezTo>
                    <a:pt x="50880" y="19493"/>
                    <a:pt x="51027" y="19556"/>
                    <a:pt x="51069" y="19661"/>
                  </a:cubicBezTo>
                  <a:cubicBezTo>
                    <a:pt x="51300" y="19976"/>
                    <a:pt x="51531" y="20271"/>
                    <a:pt x="51784" y="20565"/>
                  </a:cubicBezTo>
                  <a:cubicBezTo>
                    <a:pt x="51910" y="20733"/>
                    <a:pt x="52057" y="20880"/>
                    <a:pt x="52246" y="20986"/>
                  </a:cubicBezTo>
                  <a:cubicBezTo>
                    <a:pt x="52625" y="21238"/>
                    <a:pt x="52982" y="21511"/>
                    <a:pt x="53297" y="21848"/>
                  </a:cubicBezTo>
                  <a:cubicBezTo>
                    <a:pt x="53424" y="21974"/>
                    <a:pt x="53550" y="22079"/>
                    <a:pt x="53697" y="22184"/>
                  </a:cubicBezTo>
                  <a:cubicBezTo>
                    <a:pt x="53760" y="22205"/>
                    <a:pt x="53823" y="22247"/>
                    <a:pt x="53886" y="22289"/>
                  </a:cubicBezTo>
                  <a:cubicBezTo>
                    <a:pt x="54033" y="22436"/>
                    <a:pt x="54180" y="22583"/>
                    <a:pt x="54349" y="22731"/>
                  </a:cubicBezTo>
                  <a:cubicBezTo>
                    <a:pt x="54517" y="22878"/>
                    <a:pt x="54706" y="23025"/>
                    <a:pt x="54916" y="23130"/>
                  </a:cubicBezTo>
                  <a:cubicBezTo>
                    <a:pt x="55126" y="23214"/>
                    <a:pt x="55316" y="23340"/>
                    <a:pt x="55505" y="23466"/>
                  </a:cubicBezTo>
                  <a:cubicBezTo>
                    <a:pt x="55736" y="23572"/>
                    <a:pt x="55946" y="23698"/>
                    <a:pt x="56115" y="23845"/>
                  </a:cubicBezTo>
                  <a:cubicBezTo>
                    <a:pt x="56241" y="23971"/>
                    <a:pt x="56388" y="24055"/>
                    <a:pt x="56577" y="24076"/>
                  </a:cubicBezTo>
                  <a:cubicBezTo>
                    <a:pt x="56829" y="24223"/>
                    <a:pt x="57124" y="24286"/>
                    <a:pt x="57355" y="24434"/>
                  </a:cubicBezTo>
                  <a:cubicBezTo>
                    <a:pt x="57565" y="24581"/>
                    <a:pt x="57797" y="24665"/>
                    <a:pt x="58028" y="24749"/>
                  </a:cubicBezTo>
                  <a:cubicBezTo>
                    <a:pt x="58490" y="24896"/>
                    <a:pt x="58953" y="25001"/>
                    <a:pt x="59415" y="25064"/>
                  </a:cubicBezTo>
                  <a:cubicBezTo>
                    <a:pt x="59458" y="25064"/>
                    <a:pt x="59458" y="25106"/>
                    <a:pt x="59521" y="25106"/>
                  </a:cubicBezTo>
                  <a:cubicBezTo>
                    <a:pt x="59557" y="25101"/>
                    <a:pt x="59595" y="25098"/>
                    <a:pt x="59634" y="25098"/>
                  </a:cubicBezTo>
                  <a:cubicBezTo>
                    <a:pt x="59751" y="25098"/>
                    <a:pt x="59873" y="25122"/>
                    <a:pt x="59983" y="25169"/>
                  </a:cubicBezTo>
                  <a:cubicBezTo>
                    <a:pt x="60151" y="25254"/>
                    <a:pt x="60341" y="25296"/>
                    <a:pt x="60509" y="25296"/>
                  </a:cubicBezTo>
                  <a:cubicBezTo>
                    <a:pt x="60856" y="25343"/>
                    <a:pt x="61191" y="25367"/>
                    <a:pt x="61523" y="25367"/>
                  </a:cubicBezTo>
                  <a:cubicBezTo>
                    <a:pt x="61634" y="25367"/>
                    <a:pt x="61744" y="25364"/>
                    <a:pt x="61854" y="25359"/>
                  </a:cubicBezTo>
                  <a:lnTo>
                    <a:pt x="62043" y="25359"/>
                  </a:lnTo>
                  <a:cubicBezTo>
                    <a:pt x="62275" y="25422"/>
                    <a:pt x="62485" y="25464"/>
                    <a:pt x="62716" y="25485"/>
                  </a:cubicBezTo>
                  <a:cubicBezTo>
                    <a:pt x="62781" y="25490"/>
                    <a:pt x="62844" y="25492"/>
                    <a:pt x="62908" y="25492"/>
                  </a:cubicBezTo>
                  <a:cubicBezTo>
                    <a:pt x="63280" y="25492"/>
                    <a:pt x="63643" y="25414"/>
                    <a:pt x="64003" y="25414"/>
                  </a:cubicBezTo>
                  <a:cubicBezTo>
                    <a:pt x="64065" y="25414"/>
                    <a:pt x="64126" y="25416"/>
                    <a:pt x="64188" y="25422"/>
                  </a:cubicBezTo>
                  <a:cubicBezTo>
                    <a:pt x="64346" y="25374"/>
                    <a:pt x="64503" y="25351"/>
                    <a:pt x="64661" y="25351"/>
                  </a:cubicBezTo>
                  <a:cubicBezTo>
                    <a:pt x="64714" y="25351"/>
                    <a:pt x="64766" y="25353"/>
                    <a:pt x="64819" y="25359"/>
                  </a:cubicBezTo>
                  <a:cubicBezTo>
                    <a:pt x="64861" y="25359"/>
                    <a:pt x="64882" y="25338"/>
                    <a:pt x="64903" y="25338"/>
                  </a:cubicBezTo>
                  <a:cubicBezTo>
                    <a:pt x="65176" y="25233"/>
                    <a:pt x="65470" y="25169"/>
                    <a:pt x="65765" y="25169"/>
                  </a:cubicBezTo>
                  <a:lnTo>
                    <a:pt x="65807" y="25169"/>
                  </a:lnTo>
                  <a:cubicBezTo>
                    <a:pt x="66122" y="25085"/>
                    <a:pt x="66396" y="24980"/>
                    <a:pt x="66690" y="24854"/>
                  </a:cubicBezTo>
                  <a:cubicBezTo>
                    <a:pt x="66858" y="24791"/>
                    <a:pt x="67047" y="24728"/>
                    <a:pt x="67237" y="24665"/>
                  </a:cubicBezTo>
                  <a:cubicBezTo>
                    <a:pt x="67489" y="24623"/>
                    <a:pt x="67741" y="24539"/>
                    <a:pt x="67972" y="24413"/>
                  </a:cubicBezTo>
                  <a:cubicBezTo>
                    <a:pt x="68204" y="24244"/>
                    <a:pt x="68477" y="24139"/>
                    <a:pt x="68750" y="24076"/>
                  </a:cubicBezTo>
                  <a:cubicBezTo>
                    <a:pt x="68982" y="24013"/>
                    <a:pt x="69192" y="23929"/>
                    <a:pt x="69381" y="23803"/>
                  </a:cubicBezTo>
                  <a:cubicBezTo>
                    <a:pt x="69486" y="23740"/>
                    <a:pt x="69591" y="23698"/>
                    <a:pt x="69717" y="23677"/>
                  </a:cubicBezTo>
                  <a:cubicBezTo>
                    <a:pt x="70054" y="23593"/>
                    <a:pt x="70390" y="23445"/>
                    <a:pt x="70706" y="23256"/>
                  </a:cubicBezTo>
                  <a:cubicBezTo>
                    <a:pt x="71021" y="23088"/>
                    <a:pt x="71378" y="23025"/>
                    <a:pt x="71736" y="22815"/>
                  </a:cubicBezTo>
                  <a:cubicBezTo>
                    <a:pt x="72114" y="22625"/>
                    <a:pt x="72514" y="22520"/>
                    <a:pt x="72871" y="22310"/>
                  </a:cubicBezTo>
                  <a:cubicBezTo>
                    <a:pt x="72955" y="22268"/>
                    <a:pt x="73018" y="22205"/>
                    <a:pt x="73081" y="22205"/>
                  </a:cubicBezTo>
                  <a:cubicBezTo>
                    <a:pt x="73418" y="22163"/>
                    <a:pt x="73628" y="21974"/>
                    <a:pt x="73943" y="21869"/>
                  </a:cubicBezTo>
                  <a:cubicBezTo>
                    <a:pt x="74259" y="21742"/>
                    <a:pt x="74553" y="21553"/>
                    <a:pt x="74868" y="21448"/>
                  </a:cubicBezTo>
                  <a:cubicBezTo>
                    <a:pt x="75121" y="21343"/>
                    <a:pt x="75394" y="21196"/>
                    <a:pt x="75646" y="21112"/>
                  </a:cubicBezTo>
                  <a:cubicBezTo>
                    <a:pt x="76046" y="20965"/>
                    <a:pt x="76382" y="20691"/>
                    <a:pt x="76803" y="20628"/>
                  </a:cubicBezTo>
                  <a:cubicBezTo>
                    <a:pt x="77034" y="20481"/>
                    <a:pt x="77286" y="20355"/>
                    <a:pt x="77559" y="20250"/>
                  </a:cubicBezTo>
                  <a:cubicBezTo>
                    <a:pt x="77686" y="20166"/>
                    <a:pt x="77812" y="20124"/>
                    <a:pt x="77959" y="20103"/>
                  </a:cubicBezTo>
                  <a:cubicBezTo>
                    <a:pt x="78169" y="20082"/>
                    <a:pt x="78358" y="19997"/>
                    <a:pt x="78506" y="19871"/>
                  </a:cubicBezTo>
                  <a:cubicBezTo>
                    <a:pt x="78821" y="19661"/>
                    <a:pt x="79157" y="19514"/>
                    <a:pt x="79494" y="19388"/>
                  </a:cubicBezTo>
                  <a:cubicBezTo>
                    <a:pt x="79893" y="19262"/>
                    <a:pt x="80314" y="19177"/>
                    <a:pt x="80629" y="18925"/>
                  </a:cubicBezTo>
                  <a:cubicBezTo>
                    <a:pt x="80860" y="18883"/>
                    <a:pt x="81007" y="18715"/>
                    <a:pt x="81218" y="18673"/>
                  </a:cubicBezTo>
                  <a:cubicBezTo>
                    <a:pt x="81491" y="18610"/>
                    <a:pt x="81764" y="18505"/>
                    <a:pt x="82038" y="18400"/>
                  </a:cubicBezTo>
                  <a:cubicBezTo>
                    <a:pt x="82164" y="18358"/>
                    <a:pt x="82290" y="18294"/>
                    <a:pt x="82416" y="18252"/>
                  </a:cubicBezTo>
                  <a:cubicBezTo>
                    <a:pt x="82584" y="18210"/>
                    <a:pt x="82731" y="18147"/>
                    <a:pt x="82879" y="18084"/>
                  </a:cubicBezTo>
                  <a:cubicBezTo>
                    <a:pt x="83026" y="18000"/>
                    <a:pt x="83173" y="17958"/>
                    <a:pt x="83341" y="17916"/>
                  </a:cubicBezTo>
                  <a:cubicBezTo>
                    <a:pt x="83593" y="17874"/>
                    <a:pt x="83846" y="17811"/>
                    <a:pt x="84077" y="17748"/>
                  </a:cubicBezTo>
                  <a:cubicBezTo>
                    <a:pt x="84308" y="17664"/>
                    <a:pt x="84540" y="17622"/>
                    <a:pt x="84792" y="17622"/>
                  </a:cubicBezTo>
                  <a:cubicBezTo>
                    <a:pt x="84805" y="17623"/>
                    <a:pt x="84818" y="17624"/>
                    <a:pt x="84830" y="17624"/>
                  </a:cubicBezTo>
                  <a:cubicBezTo>
                    <a:pt x="84964" y="17624"/>
                    <a:pt x="85098" y="17553"/>
                    <a:pt x="85231" y="17553"/>
                  </a:cubicBezTo>
                  <a:cubicBezTo>
                    <a:pt x="85274" y="17553"/>
                    <a:pt x="85317" y="17561"/>
                    <a:pt x="85360" y="17580"/>
                  </a:cubicBezTo>
                  <a:cubicBezTo>
                    <a:pt x="85403" y="17549"/>
                    <a:pt x="85446" y="17538"/>
                    <a:pt x="85489" y="17538"/>
                  </a:cubicBezTo>
                  <a:cubicBezTo>
                    <a:pt x="85593" y="17538"/>
                    <a:pt x="85697" y="17601"/>
                    <a:pt x="85801" y="17601"/>
                  </a:cubicBezTo>
                  <a:cubicBezTo>
                    <a:pt x="85948" y="17559"/>
                    <a:pt x="86095" y="17538"/>
                    <a:pt x="86243" y="17538"/>
                  </a:cubicBezTo>
                  <a:lnTo>
                    <a:pt x="86327" y="17538"/>
                  </a:lnTo>
                  <a:cubicBezTo>
                    <a:pt x="86495" y="17622"/>
                    <a:pt x="86684" y="17643"/>
                    <a:pt x="86852" y="17643"/>
                  </a:cubicBezTo>
                  <a:cubicBezTo>
                    <a:pt x="87147" y="17685"/>
                    <a:pt x="87441" y="17790"/>
                    <a:pt x="87693" y="17916"/>
                  </a:cubicBezTo>
                  <a:cubicBezTo>
                    <a:pt x="87946" y="18042"/>
                    <a:pt x="88177" y="18189"/>
                    <a:pt x="88387" y="18358"/>
                  </a:cubicBezTo>
                  <a:cubicBezTo>
                    <a:pt x="88492" y="18421"/>
                    <a:pt x="88597" y="18505"/>
                    <a:pt x="88702" y="18589"/>
                  </a:cubicBezTo>
                  <a:cubicBezTo>
                    <a:pt x="88808" y="18736"/>
                    <a:pt x="88955" y="18862"/>
                    <a:pt x="89060" y="18988"/>
                  </a:cubicBezTo>
                  <a:cubicBezTo>
                    <a:pt x="89291" y="19220"/>
                    <a:pt x="89480" y="19472"/>
                    <a:pt x="89648" y="19724"/>
                  </a:cubicBezTo>
                  <a:cubicBezTo>
                    <a:pt x="89670" y="19766"/>
                    <a:pt x="89691" y="19766"/>
                    <a:pt x="89733" y="19766"/>
                  </a:cubicBezTo>
                  <a:cubicBezTo>
                    <a:pt x="89796" y="19724"/>
                    <a:pt x="89838" y="19661"/>
                    <a:pt x="89838" y="19598"/>
                  </a:cubicBezTo>
                  <a:cubicBezTo>
                    <a:pt x="89754" y="19472"/>
                    <a:pt x="89733" y="19283"/>
                    <a:pt x="89670" y="19114"/>
                  </a:cubicBezTo>
                  <a:cubicBezTo>
                    <a:pt x="89585" y="18967"/>
                    <a:pt x="89501" y="18820"/>
                    <a:pt x="89396" y="18694"/>
                  </a:cubicBezTo>
                  <a:cubicBezTo>
                    <a:pt x="89165" y="18379"/>
                    <a:pt x="88892" y="18105"/>
                    <a:pt x="88576" y="17895"/>
                  </a:cubicBezTo>
                  <a:cubicBezTo>
                    <a:pt x="88240" y="17643"/>
                    <a:pt x="87861" y="17517"/>
                    <a:pt x="87525" y="17285"/>
                  </a:cubicBezTo>
                  <a:cubicBezTo>
                    <a:pt x="87504" y="17243"/>
                    <a:pt x="87483" y="17243"/>
                    <a:pt x="87441" y="17222"/>
                  </a:cubicBezTo>
                  <a:cubicBezTo>
                    <a:pt x="87062" y="17117"/>
                    <a:pt x="86684" y="17033"/>
                    <a:pt x="86285" y="16970"/>
                  </a:cubicBezTo>
                  <a:cubicBezTo>
                    <a:pt x="86232" y="16949"/>
                    <a:pt x="86179" y="16938"/>
                    <a:pt x="86127" y="16938"/>
                  </a:cubicBezTo>
                  <a:cubicBezTo>
                    <a:pt x="86074" y="16938"/>
                    <a:pt x="86022" y="16949"/>
                    <a:pt x="85969" y="16970"/>
                  </a:cubicBezTo>
                  <a:cubicBezTo>
                    <a:pt x="85917" y="16991"/>
                    <a:pt x="85854" y="16991"/>
                    <a:pt x="85793" y="16991"/>
                  </a:cubicBezTo>
                  <a:cubicBezTo>
                    <a:pt x="85733" y="16991"/>
                    <a:pt x="85675" y="16991"/>
                    <a:pt x="85633" y="17012"/>
                  </a:cubicBezTo>
                  <a:cubicBezTo>
                    <a:pt x="85580" y="17044"/>
                    <a:pt x="85517" y="17059"/>
                    <a:pt x="85454" y="17059"/>
                  </a:cubicBezTo>
                  <a:cubicBezTo>
                    <a:pt x="85391" y="17059"/>
                    <a:pt x="85328" y="17044"/>
                    <a:pt x="85275" y="17012"/>
                  </a:cubicBezTo>
                  <a:cubicBezTo>
                    <a:pt x="85268" y="17010"/>
                    <a:pt x="85262" y="17009"/>
                    <a:pt x="85256" y="17009"/>
                  </a:cubicBezTo>
                  <a:cubicBezTo>
                    <a:pt x="85207" y="17009"/>
                    <a:pt x="85184" y="17075"/>
                    <a:pt x="85128" y="17075"/>
                  </a:cubicBezTo>
                  <a:cubicBezTo>
                    <a:pt x="85033" y="17034"/>
                    <a:pt x="84929" y="17011"/>
                    <a:pt x="84822" y="17011"/>
                  </a:cubicBezTo>
                  <a:cubicBezTo>
                    <a:pt x="84764" y="17011"/>
                    <a:pt x="84704" y="17018"/>
                    <a:pt x="84645" y="17033"/>
                  </a:cubicBezTo>
                  <a:cubicBezTo>
                    <a:pt x="84392" y="17096"/>
                    <a:pt x="84161" y="17180"/>
                    <a:pt x="83888" y="17201"/>
                  </a:cubicBezTo>
                  <a:cubicBezTo>
                    <a:pt x="83593" y="17201"/>
                    <a:pt x="83299" y="17285"/>
                    <a:pt x="83026" y="17411"/>
                  </a:cubicBezTo>
                  <a:cubicBezTo>
                    <a:pt x="82984" y="17432"/>
                    <a:pt x="82921" y="17453"/>
                    <a:pt x="82858" y="17453"/>
                  </a:cubicBezTo>
                  <a:cubicBezTo>
                    <a:pt x="82605" y="17475"/>
                    <a:pt x="82374" y="17559"/>
                    <a:pt x="82143" y="17685"/>
                  </a:cubicBezTo>
                  <a:cubicBezTo>
                    <a:pt x="81954" y="17790"/>
                    <a:pt x="81743" y="17895"/>
                    <a:pt x="81533" y="17937"/>
                  </a:cubicBezTo>
                  <a:cubicBezTo>
                    <a:pt x="81386" y="17958"/>
                    <a:pt x="81260" y="18000"/>
                    <a:pt x="81155" y="18063"/>
                  </a:cubicBezTo>
                  <a:cubicBezTo>
                    <a:pt x="80881" y="18210"/>
                    <a:pt x="80608" y="18315"/>
                    <a:pt x="80293" y="18379"/>
                  </a:cubicBezTo>
                  <a:cubicBezTo>
                    <a:pt x="80177" y="18513"/>
                    <a:pt x="79992" y="18613"/>
                    <a:pt x="79816" y="18613"/>
                  </a:cubicBezTo>
                  <a:cubicBezTo>
                    <a:pt x="79800" y="18613"/>
                    <a:pt x="79783" y="18612"/>
                    <a:pt x="79767" y="18610"/>
                  </a:cubicBezTo>
                  <a:cubicBezTo>
                    <a:pt x="79725" y="18610"/>
                    <a:pt x="79704" y="18610"/>
                    <a:pt x="79662" y="18631"/>
                  </a:cubicBezTo>
                  <a:cubicBezTo>
                    <a:pt x="79241" y="18799"/>
                    <a:pt x="78842" y="18988"/>
                    <a:pt x="78421" y="19199"/>
                  </a:cubicBezTo>
                  <a:cubicBezTo>
                    <a:pt x="78085" y="19367"/>
                    <a:pt x="77707" y="19514"/>
                    <a:pt x="77328" y="19640"/>
                  </a:cubicBezTo>
                  <a:cubicBezTo>
                    <a:pt x="77254" y="19689"/>
                    <a:pt x="77166" y="19710"/>
                    <a:pt x="77076" y="19710"/>
                  </a:cubicBezTo>
                  <a:cubicBezTo>
                    <a:pt x="77012" y="19710"/>
                    <a:pt x="76948" y="19699"/>
                    <a:pt x="76887" y="19682"/>
                  </a:cubicBezTo>
                  <a:cubicBezTo>
                    <a:pt x="77034" y="19598"/>
                    <a:pt x="77202" y="19535"/>
                    <a:pt x="77349" y="19472"/>
                  </a:cubicBezTo>
                  <a:cubicBezTo>
                    <a:pt x="77770" y="19388"/>
                    <a:pt x="78169" y="19220"/>
                    <a:pt x="78527" y="18988"/>
                  </a:cubicBezTo>
                  <a:cubicBezTo>
                    <a:pt x="78863" y="18757"/>
                    <a:pt x="79241" y="18589"/>
                    <a:pt x="79641" y="18505"/>
                  </a:cubicBezTo>
                  <a:cubicBezTo>
                    <a:pt x="79998" y="18421"/>
                    <a:pt x="80356" y="18273"/>
                    <a:pt x="80671" y="18084"/>
                  </a:cubicBezTo>
                  <a:cubicBezTo>
                    <a:pt x="80755" y="18021"/>
                    <a:pt x="80860" y="17958"/>
                    <a:pt x="80965" y="17937"/>
                  </a:cubicBezTo>
                  <a:cubicBezTo>
                    <a:pt x="81302" y="17874"/>
                    <a:pt x="81638" y="17748"/>
                    <a:pt x="81954" y="17601"/>
                  </a:cubicBezTo>
                  <a:cubicBezTo>
                    <a:pt x="82143" y="17517"/>
                    <a:pt x="82332" y="17432"/>
                    <a:pt x="82521" y="17390"/>
                  </a:cubicBezTo>
                  <a:cubicBezTo>
                    <a:pt x="82774" y="17327"/>
                    <a:pt x="83005" y="17264"/>
                    <a:pt x="83236" y="17180"/>
                  </a:cubicBezTo>
                  <a:cubicBezTo>
                    <a:pt x="83377" y="17145"/>
                    <a:pt x="83489" y="17065"/>
                    <a:pt x="83620" y="17065"/>
                  </a:cubicBezTo>
                  <a:cubicBezTo>
                    <a:pt x="83645" y="17065"/>
                    <a:pt x="83671" y="17068"/>
                    <a:pt x="83699" y="17075"/>
                  </a:cubicBezTo>
                  <a:cubicBezTo>
                    <a:pt x="83825" y="16949"/>
                    <a:pt x="83951" y="17012"/>
                    <a:pt x="84077" y="16970"/>
                  </a:cubicBezTo>
                  <a:cubicBezTo>
                    <a:pt x="84413" y="16886"/>
                    <a:pt x="84771" y="16823"/>
                    <a:pt x="85128" y="16823"/>
                  </a:cubicBezTo>
                  <a:cubicBezTo>
                    <a:pt x="85212" y="16823"/>
                    <a:pt x="85296" y="16865"/>
                    <a:pt x="85360" y="16865"/>
                  </a:cubicBezTo>
                  <a:cubicBezTo>
                    <a:pt x="85544" y="16834"/>
                    <a:pt x="85729" y="16815"/>
                    <a:pt x="85914" y="16815"/>
                  </a:cubicBezTo>
                  <a:cubicBezTo>
                    <a:pt x="85981" y="16815"/>
                    <a:pt x="86049" y="16817"/>
                    <a:pt x="86116" y="16823"/>
                  </a:cubicBezTo>
                  <a:cubicBezTo>
                    <a:pt x="86369" y="16823"/>
                    <a:pt x="86642" y="16844"/>
                    <a:pt x="86894" y="16928"/>
                  </a:cubicBezTo>
                  <a:cubicBezTo>
                    <a:pt x="86999" y="16928"/>
                    <a:pt x="87084" y="16928"/>
                    <a:pt x="87189" y="16949"/>
                  </a:cubicBezTo>
                  <a:cubicBezTo>
                    <a:pt x="87735" y="17138"/>
                    <a:pt x="88261" y="17390"/>
                    <a:pt x="88723" y="17727"/>
                  </a:cubicBezTo>
                  <a:cubicBezTo>
                    <a:pt x="88808" y="17769"/>
                    <a:pt x="88871" y="17811"/>
                    <a:pt x="88955" y="17874"/>
                  </a:cubicBezTo>
                  <a:cubicBezTo>
                    <a:pt x="89375" y="18273"/>
                    <a:pt x="89775" y="18736"/>
                    <a:pt x="90090" y="19220"/>
                  </a:cubicBezTo>
                  <a:cubicBezTo>
                    <a:pt x="90153" y="19199"/>
                    <a:pt x="90237" y="19199"/>
                    <a:pt x="90279" y="19114"/>
                  </a:cubicBezTo>
                  <a:cubicBezTo>
                    <a:pt x="90132" y="18967"/>
                    <a:pt x="90048" y="18778"/>
                    <a:pt x="90090" y="18589"/>
                  </a:cubicBezTo>
                  <a:cubicBezTo>
                    <a:pt x="89964" y="18484"/>
                    <a:pt x="89859" y="18358"/>
                    <a:pt x="89754" y="18252"/>
                  </a:cubicBezTo>
                  <a:cubicBezTo>
                    <a:pt x="89585" y="18021"/>
                    <a:pt x="89396" y="17811"/>
                    <a:pt x="89186" y="17622"/>
                  </a:cubicBezTo>
                  <a:cubicBezTo>
                    <a:pt x="88808" y="17327"/>
                    <a:pt x="88408" y="17054"/>
                    <a:pt x="87967" y="16844"/>
                  </a:cubicBezTo>
                  <a:cubicBezTo>
                    <a:pt x="87756" y="16739"/>
                    <a:pt x="87567" y="16634"/>
                    <a:pt x="87357" y="16507"/>
                  </a:cubicBezTo>
                  <a:cubicBezTo>
                    <a:pt x="87312" y="16512"/>
                    <a:pt x="87267" y="16515"/>
                    <a:pt x="87223" y="16515"/>
                  </a:cubicBezTo>
                  <a:cubicBezTo>
                    <a:pt x="87078" y="16515"/>
                    <a:pt x="86934" y="16488"/>
                    <a:pt x="86789" y="16423"/>
                  </a:cubicBezTo>
                  <a:cubicBezTo>
                    <a:pt x="86663" y="16367"/>
                    <a:pt x="86528" y="16339"/>
                    <a:pt x="86389" y="16339"/>
                  </a:cubicBezTo>
                  <a:cubicBezTo>
                    <a:pt x="86320" y="16339"/>
                    <a:pt x="86250" y="16346"/>
                    <a:pt x="86179" y="16360"/>
                  </a:cubicBezTo>
                  <a:cubicBezTo>
                    <a:pt x="86032" y="16381"/>
                    <a:pt x="85906" y="16402"/>
                    <a:pt x="85759" y="16402"/>
                  </a:cubicBezTo>
                  <a:lnTo>
                    <a:pt x="84729" y="16402"/>
                  </a:lnTo>
                  <a:cubicBezTo>
                    <a:pt x="84666" y="16402"/>
                    <a:pt x="84582" y="16402"/>
                    <a:pt x="84519" y="16423"/>
                  </a:cubicBezTo>
                  <a:cubicBezTo>
                    <a:pt x="84245" y="16507"/>
                    <a:pt x="83951" y="16549"/>
                    <a:pt x="83678" y="16591"/>
                  </a:cubicBezTo>
                  <a:cubicBezTo>
                    <a:pt x="83572" y="16591"/>
                    <a:pt x="83467" y="16591"/>
                    <a:pt x="83383" y="16613"/>
                  </a:cubicBezTo>
                  <a:cubicBezTo>
                    <a:pt x="83110" y="16739"/>
                    <a:pt x="82816" y="16781"/>
                    <a:pt x="82521" y="16886"/>
                  </a:cubicBezTo>
                  <a:cubicBezTo>
                    <a:pt x="82486" y="16900"/>
                    <a:pt x="82451" y="16902"/>
                    <a:pt x="82416" y="16902"/>
                  </a:cubicBezTo>
                  <a:cubicBezTo>
                    <a:pt x="82399" y="16902"/>
                    <a:pt x="82381" y="16902"/>
                    <a:pt x="82364" y="16902"/>
                  </a:cubicBezTo>
                  <a:cubicBezTo>
                    <a:pt x="82311" y="16902"/>
                    <a:pt x="82258" y="16907"/>
                    <a:pt x="82206" y="16949"/>
                  </a:cubicBezTo>
                  <a:cubicBezTo>
                    <a:pt x="82017" y="17054"/>
                    <a:pt x="81827" y="17117"/>
                    <a:pt x="81638" y="17222"/>
                  </a:cubicBezTo>
                  <a:cubicBezTo>
                    <a:pt x="81449" y="17306"/>
                    <a:pt x="81260" y="17369"/>
                    <a:pt x="81050" y="17411"/>
                  </a:cubicBezTo>
                  <a:cubicBezTo>
                    <a:pt x="80839" y="17496"/>
                    <a:pt x="80629" y="17601"/>
                    <a:pt x="80398" y="17685"/>
                  </a:cubicBezTo>
                  <a:cubicBezTo>
                    <a:pt x="80314" y="17706"/>
                    <a:pt x="80230" y="17748"/>
                    <a:pt x="80166" y="17790"/>
                  </a:cubicBezTo>
                  <a:cubicBezTo>
                    <a:pt x="79977" y="17958"/>
                    <a:pt x="79725" y="18063"/>
                    <a:pt x="79473" y="18063"/>
                  </a:cubicBezTo>
                  <a:cubicBezTo>
                    <a:pt x="79347" y="18063"/>
                    <a:pt x="79220" y="18105"/>
                    <a:pt x="79115" y="18168"/>
                  </a:cubicBezTo>
                  <a:cubicBezTo>
                    <a:pt x="78632" y="18379"/>
                    <a:pt x="78169" y="18610"/>
                    <a:pt x="77707" y="18841"/>
                  </a:cubicBezTo>
                  <a:cubicBezTo>
                    <a:pt x="77602" y="18883"/>
                    <a:pt x="77517" y="18904"/>
                    <a:pt x="77391" y="18946"/>
                  </a:cubicBezTo>
                  <a:cubicBezTo>
                    <a:pt x="77265" y="18988"/>
                    <a:pt x="77118" y="18946"/>
                    <a:pt x="77055" y="19009"/>
                  </a:cubicBezTo>
                  <a:cubicBezTo>
                    <a:pt x="76908" y="19135"/>
                    <a:pt x="76697" y="19114"/>
                    <a:pt x="76571" y="19241"/>
                  </a:cubicBezTo>
                  <a:cubicBezTo>
                    <a:pt x="76424" y="19346"/>
                    <a:pt x="76256" y="19430"/>
                    <a:pt x="76088" y="19451"/>
                  </a:cubicBezTo>
                  <a:cubicBezTo>
                    <a:pt x="75751" y="19535"/>
                    <a:pt x="75436" y="19661"/>
                    <a:pt x="75142" y="19850"/>
                  </a:cubicBezTo>
                  <a:cubicBezTo>
                    <a:pt x="75069" y="19923"/>
                    <a:pt x="74964" y="19980"/>
                    <a:pt x="74841" y="19980"/>
                  </a:cubicBezTo>
                  <a:cubicBezTo>
                    <a:pt x="74823" y="19980"/>
                    <a:pt x="74804" y="19979"/>
                    <a:pt x="74784" y="19976"/>
                  </a:cubicBezTo>
                  <a:cubicBezTo>
                    <a:pt x="74763" y="19976"/>
                    <a:pt x="74742" y="19997"/>
                    <a:pt x="74721" y="19997"/>
                  </a:cubicBezTo>
                  <a:cubicBezTo>
                    <a:pt x="74658" y="20039"/>
                    <a:pt x="74658" y="20103"/>
                    <a:pt x="74637" y="20145"/>
                  </a:cubicBezTo>
                  <a:cubicBezTo>
                    <a:pt x="74385" y="20271"/>
                    <a:pt x="74133" y="20376"/>
                    <a:pt x="73880" y="20439"/>
                  </a:cubicBezTo>
                  <a:lnTo>
                    <a:pt x="73691" y="20607"/>
                  </a:lnTo>
                  <a:lnTo>
                    <a:pt x="73460" y="20607"/>
                  </a:lnTo>
                  <a:cubicBezTo>
                    <a:pt x="73376" y="20649"/>
                    <a:pt x="73313" y="20691"/>
                    <a:pt x="73228" y="20733"/>
                  </a:cubicBezTo>
                  <a:cubicBezTo>
                    <a:pt x="72955" y="20796"/>
                    <a:pt x="72682" y="20901"/>
                    <a:pt x="72472" y="21070"/>
                  </a:cubicBezTo>
                  <a:cubicBezTo>
                    <a:pt x="72451" y="21091"/>
                    <a:pt x="72409" y="21091"/>
                    <a:pt x="72387" y="21091"/>
                  </a:cubicBezTo>
                  <a:cubicBezTo>
                    <a:pt x="72261" y="21091"/>
                    <a:pt x="72156" y="21133"/>
                    <a:pt x="72072" y="21217"/>
                  </a:cubicBezTo>
                  <a:cubicBezTo>
                    <a:pt x="71988" y="21280"/>
                    <a:pt x="71904" y="21238"/>
                    <a:pt x="71799" y="21301"/>
                  </a:cubicBezTo>
                  <a:cubicBezTo>
                    <a:pt x="71589" y="21469"/>
                    <a:pt x="71357" y="21574"/>
                    <a:pt x="71105" y="21679"/>
                  </a:cubicBezTo>
                  <a:cubicBezTo>
                    <a:pt x="70832" y="21763"/>
                    <a:pt x="70558" y="21890"/>
                    <a:pt x="70306" y="22037"/>
                  </a:cubicBezTo>
                  <a:cubicBezTo>
                    <a:pt x="70159" y="22142"/>
                    <a:pt x="69970" y="22205"/>
                    <a:pt x="69780" y="22226"/>
                  </a:cubicBezTo>
                  <a:cubicBezTo>
                    <a:pt x="69675" y="22226"/>
                    <a:pt x="69549" y="22268"/>
                    <a:pt x="69444" y="22331"/>
                  </a:cubicBezTo>
                  <a:cubicBezTo>
                    <a:pt x="69339" y="22415"/>
                    <a:pt x="69213" y="22478"/>
                    <a:pt x="69066" y="22499"/>
                  </a:cubicBezTo>
                  <a:cubicBezTo>
                    <a:pt x="68855" y="22583"/>
                    <a:pt x="68624" y="22668"/>
                    <a:pt x="68414" y="22773"/>
                  </a:cubicBezTo>
                  <a:cubicBezTo>
                    <a:pt x="68246" y="22857"/>
                    <a:pt x="68077" y="22920"/>
                    <a:pt x="67888" y="22962"/>
                  </a:cubicBezTo>
                  <a:cubicBezTo>
                    <a:pt x="67699" y="22983"/>
                    <a:pt x="67594" y="23130"/>
                    <a:pt x="67384" y="23130"/>
                  </a:cubicBezTo>
                  <a:cubicBezTo>
                    <a:pt x="67173" y="23130"/>
                    <a:pt x="67047" y="23277"/>
                    <a:pt x="66879" y="23361"/>
                  </a:cubicBezTo>
                  <a:cubicBezTo>
                    <a:pt x="66795" y="23403"/>
                    <a:pt x="66711" y="23445"/>
                    <a:pt x="66606" y="23487"/>
                  </a:cubicBezTo>
                  <a:cubicBezTo>
                    <a:pt x="66311" y="23593"/>
                    <a:pt x="66017" y="23677"/>
                    <a:pt x="65702" y="23761"/>
                  </a:cubicBezTo>
                  <a:lnTo>
                    <a:pt x="64924" y="23929"/>
                  </a:lnTo>
                  <a:cubicBezTo>
                    <a:pt x="64714" y="23992"/>
                    <a:pt x="64524" y="24013"/>
                    <a:pt x="64314" y="24013"/>
                  </a:cubicBezTo>
                  <a:cubicBezTo>
                    <a:pt x="64230" y="24003"/>
                    <a:pt x="64146" y="23997"/>
                    <a:pt x="64064" y="23997"/>
                  </a:cubicBezTo>
                  <a:cubicBezTo>
                    <a:pt x="63983" y="23997"/>
                    <a:pt x="63904" y="24003"/>
                    <a:pt x="63831" y="24013"/>
                  </a:cubicBezTo>
                  <a:cubicBezTo>
                    <a:pt x="63725" y="24013"/>
                    <a:pt x="63620" y="24034"/>
                    <a:pt x="63536" y="24055"/>
                  </a:cubicBezTo>
                  <a:cubicBezTo>
                    <a:pt x="63421" y="24108"/>
                    <a:pt x="63300" y="24134"/>
                    <a:pt x="63179" y="24134"/>
                  </a:cubicBezTo>
                  <a:cubicBezTo>
                    <a:pt x="63058" y="24134"/>
                    <a:pt x="62937" y="24108"/>
                    <a:pt x="62821" y="24055"/>
                  </a:cubicBezTo>
                  <a:cubicBezTo>
                    <a:pt x="62720" y="24021"/>
                    <a:pt x="62613" y="24000"/>
                    <a:pt x="62506" y="24000"/>
                  </a:cubicBezTo>
                  <a:cubicBezTo>
                    <a:pt x="62413" y="24000"/>
                    <a:pt x="62321" y="24016"/>
                    <a:pt x="62233" y="24055"/>
                  </a:cubicBezTo>
                  <a:cubicBezTo>
                    <a:pt x="62191" y="24066"/>
                    <a:pt x="62143" y="24071"/>
                    <a:pt x="62093" y="24071"/>
                  </a:cubicBezTo>
                  <a:cubicBezTo>
                    <a:pt x="62043" y="24071"/>
                    <a:pt x="61991" y="24066"/>
                    <a:pt x="61938" y="24055"/>
                  </a:cubicBezTo>
                  <a:cubicBezTo>
                    <a:pt x="61707" y="23971"/>
                    <a:pt x="61476" y="23929"/>
                    <a:pt x="61224" y="23929"/>
                  </a:cubicBezTo>
                  <a:cubicBezTo>
                    <a:pt x="61182" y="23929"/>
                    <a:pt x="61139" y="23929"/>
                    <a:pt x="61076" y="23908"/>
                  </a:cubicBezTo>
                  <a:cubicBezTo>
                    <a:pt x="60856" y="23798"/>
                    <a:pt x="60604" y="23736"/>
                    <a:pt x="60347" y="23736"/>
                  </a:cubicBezTo>
                  <a:cubicBezTo>
                    <a:pt x="60310" y="23736"/>
                    <a:pt x="60273" y="23737"/>
                    <a:pt x="60235" y="23740"/>
                  </a:cubicBezTo>
                  <a:cubicBezTo>
                    <a:pt x="60109" y="23740"/>
                    <a:pt x="59983" y="23719"/>
                    <a:pt x="59857" y="23656"/>
                  </a:cubicBezTo>
                  <a:cubicBezTo>
                    <a:pt x="59619" y="23564"/>
                    <a:pt x="59365" y="23504"/>
                    <a:pt x="59095" y="23504"/>
                  </a:cubicBezTo>
                  <a:cubicBezTo>
                    <a:pt x="59055" y="23504"/>
                    <a:pt x="59015" y="23506"/>
                    <a:pt x="58974" y="23509"/>
                  </a:cubicBezTo>
                  <a:cubicBezTo>
                    <a:pt x="58827" y="23403"/>
                    <a:pt x="58659" y="23340"/>
                    <a:pt x="58469" y="23319"/>
                  </a:cubicBezTo>
                  <a:cubicBezTo>
                    <a:pt x="58259" y="23298"/>
                    <a:pt x="58070" y="23214"/>
                    <a:pt x="57902" y="23067"/>
                  </a:cubicBezTo>
                  <a:cubicBezTo>
                    <a:pt x="57712" y="22941"/>
                    <a:pt x="57544" y="22731"/>
                    <a:pt x="57292" y="22731"/>
                  </a:cubicBezTo>
                  <a:cubicBezTo>
                    <a:pt x="57166" y="22731"/>
                    <a:pt x="57061" y="22668"/>
                    <a:pt x="56998" y="22583"/>
                  </a:cubicBezTo>
                  <a:cubicBezTo>
                    <a:pt x="56850" y="22457"/>
                    <a:pt x="56682" y="22352"/>
                    <a:pt x="56514" y="22289"/>
                  </a:cubicBezTo>
                  <a:cubicBezTo>
                    <a:pt x="56094" y="22100"/>
                    <a:pt x="55694" y="21848"/>
                    <a:pt x="55358" y="21532"/>
                  </a:cubicBezTo>
                  <a:cubicBezTo>
                    <a:pt x="55295" y="21448"/>
                    <a:pt x="55232" y="21364"/>
                    <a:pt x="55126" y="21322"/>
                  </a:cubicBezTo>
                  <a:cubicBezTo>
                    <a:pt x="54958" y="21238"/>
                    <a:pt x="54790" y="21091"/>
                    <a:pt x="54664" y="20944"/>
                  </a:cubicBezTo>
                  <a:cubicBezTo>
                    <a:pt x="54538" y="20817"/>
                    <a:pt x="54454" y="20628"/>
                    <a:pt x="54307" y="20523"/>
                  </a:cubicBezTo>
                  <a:cubicBezTo>
                    <a:pt x="54222" y="20523"/>
                    <a:pt x="54138" y="20523"/>
                    <a:pt x="54054" y="20481"/>
                  </a:cubicBezTo>
                  <a:cubicBezTo>
                    <a:pt x="53844" y="20376"/>
                    <a:pt x="53697" y="20166"/>
                    <a:pt x="53487" y="20061"/>
                  </a:cubicBezTo>
                  <a:cubicBezTo>
                    <a:pt x="53297" y="19682"/>
                    <a:pt x="52877" y="19535"/>
                    <a:pt x="52667" y="19199"/>
                  </a:cubicBezTo>
                  <a:cubicBezTo>
                    <a:pt x="52477" y="19135"/>
                    <a:pt x="52435" y="18946"/>
                    <a:pt x="52351" y="18820"/>
                  </a:cubicBezTo>
                  <a:cubicBezTo>
                    <a:pt x="52309" y="18736"/>
                    <a:pt x="52246" y="18652"/>
                    <a:pt x="52183" y="18589"/>
                  </a:cubicBezTo>
                  <a:cubicBezTo>
                    <a:pt x="52015" y="18421"/>
                    <a:pt x="51847" y="18231"/>
                    <a:pt x="51700" y="18042"/>
                  </a:cubicBezTo>
                  <a:cubicBezTo>
                    <a:pt x="51468" y="17769"/>
                    <a:pt x="51279" y="17453"/>
                    <a:pt x="51174" y="17138"/>
                  </a:cubicBezTo>
                  <a:cubicBezTo>
                    <a:pt x="51090" y="17012"/>
                    <a:pt x="50985" y="16907"/>
                    <a:pt x="50880" y="16802"/>
                  </a:cubicBezTo>
                  <a:cubicBezTo>
                    <a:pt x="50859" y="16718"/>
                    <a:pt x="50901" y="16655"/>
                    <a:pt x="50859" y="16591"/>
                  </a:cubicBezTo>
                  <a:cubicBezTo>
                    <a:pt x="50732" y="16360"/>
                    <a:pt x="50606" y="16150"/>
                    <a:pt x="50459" y="15961"/>
                  </a:cubicBezTo>
                  <a:cubicBezTo>
                    <a:pt x="50417" y="15898"/>
                    <a:pt x="50396" y="15835"/>
                    <a:pt x="50375" y="15772"/>
                  </a:cubicBezTo>
                  <a:cubicBezTo>
                    <a:pt x="50207" y="15498"/>
                    <a:pt x="50144" y="15183"/>
                    <a:pt x="49997" y="14889"/>
                  </a:cubicBezTo>
                  <a:cubicBezTo>
                    <a:pt x="49933" y="14720"/>
                    <a:pt x="49891" y="14531"/>
                    <a:pt x="49870" y="14342"/>
                  </a:cubicBezTo>
                  <a:lnTo>
                    <a:pt x="49870" y="14342"/>
                  </a:lnTo>
                  <a:cubicBezTo>
                    <a:pt x="49933" y="14447"/>
                    <a:pt x="49933" y="14489"/>
                    <a:pt x="49954" y="14531"/>
                  </a:cubicBezTo>
                  <a:cubicBezTo>
                    <a:pt x="50123" y="14426"/>
                    <a:pt x="50039" y="14300"/>
                    <a:pt x="50081" y="14174"/>
                  </a:cubicBezTo>
                  <a:lnTo>
                    <a:pt x="50081" y="14174"/>
                  </a:lnTo>
                  <a:lnTo>
                    <a:pt x="49891" y="14237"/>
                  </a:lnTo>
                  <a:cubicBezTo>
                    <a:pt x="49765" y="13963"/>
                    <a:pt x="49639" y="13732"/>
                    <a:pt x="49513" y="13459"/>
                  </a:cubicBezTo>
                  <a:cubicBezTo>
                    <a:pt x="49492" y="13438"/>
                    <a:pt x="49471" y="13354"/>
                    <a:pt x="49534" y="13312"/>
                  </a:cubicBezTo>
                  <a:cubicBezTo>
                    <a:pt x="49576" y="13333"/>
                    <a:pt x="49555" y="13396"/>
                    <a:pt x="49639" y="13417"/>
                  </a:cubicBezTo>
                  <a:cubicBezTo>
                    <a:pt x="49576" y="13312"/>
                    <a:pt x="49681" y="13291"/>
                    <a:pt x="49681" y="13228"/>
                  </a:cubicBezTo>
                  <a:cubicBezTo>
                    <a:pt x="49618" y="13165"/>
                    <a:pt x="49639" y="13059"/>
                    <a:pt x="49618" y="12996"/>
                  </a:cubicBezTo>
                  <a:lnTo>
                    <a:pt x="49597" y="12996"/>
                  </a:lnTo>
                  <a:lnTo>
                    <a:pt x="49492" y="13165"/>
                  </a:lnTo>
                  <a:cubicBezTo>
                    <a:pt x="49471" y="12891"/>
                    <a:pt x="49282" y="12723"/>
                    <a:pt x="49303" y="12492"/>
                  </a:cubicBezTo>
                  <a:cubicBezTo>
                    <a:pt x="49261" y="12450"/>
                    <a:pt x="49198" y="12429"/>
                    <a:pt x="49156" y="12408"/>
                  </a:cubicBezTo>
                  <a:cubicBezTo>
                    <a:pt x="49114" y="12092"/>
                    <a:pt x="48945" y="11819"/>
                    <a:pt x="48966" y="11441"/>
                  </a:cubicBezTo>
                  <a:lnTo>
                    <a:pt x="48966" y="11441"/>
                  </a:lnTo>
                  <a:cubicBezTo>
                    <a:pt x="49029" y="11630"/>
                    <a:pt x="49029" y="11777"/>
                    <a:pt x="49135" y="11882"/>
                  </a:cubicBezTo>
                  <a:cubicBezTo>
                    <a:pt x="49240" y="11735"/>
                    <a:pt x="49198" y="11609"/>
                    <a:pt x="49198" y="11483"/>
                  </a:cubicBezTo>
                  <a:cubicBezTo>
                    <a:pt x="49166" y="11451"/>
                    <a:pt x="49135" y="11446"/>
                    <a:pt x="49103" y="11446"/>
                  </a:cubicBezTo>
                  <a:cubicBezTo>
                    <a:pt x="49087" y="11446"/>
                    <a:pt x="49071" y="11447"/>
                    <a:pt x="49056" y="11447"/>
                  </a:cubicBezTo>
                  <a:cubicBezTo>
                    <a:pt x="49040" y="11447"/>
                    <a:pt x="49024" y="11446"/>
                    <a:pt x="49008" y="11441"/>
                  </a:cubicBezTo>
                  <a:cubicBezTo>
                    <a:pt x="48924" y="11419"/>
                    <a:pt x="48861" y="11356"/>
                    <a:pt x="48882" y="11272"/>
                  </a:cubicBezTo>
                  <a:cubicBezTo>
                    <a:pt x="48945" y="11104"/>
                    <a:pt x="48840" y="10957"/>
                    <a:pt x="48882" y="10789"/>
                  </a:cubicBezTo>
                  <a:cubicBezTo>
                    <a:pt x="48714" y="10726"/>
                    <a:pt x="48777" y="10515"/>
                    <a:pt x="48630" y="10473"/>
                  </a:cubicBezTo>
                  <a:cubicBezTo>
                    <a:pt x="48693" y="10389"/>
                    <a:pt x="48714" y="10263"/>
                    <a:pt x="48672" y="10158"/>
                  </a:cubicBezTo>
                  <a:lnTo>
                    <a:pt x="48588" y="10116"/>
                  </a:lnTo>
                  <a:cubicBezTo>
                    <a:pt x="48567" y="10032"/>
                    <a:pt x="48546" y="9948"/>
                    <a:pt x="48546" y="9864"/>
                  </a:cubicBezTo>
                  <a:cubicBezTo>
                    <a:pt x="48525" y="9695"/>
                    <a:pt x="48399" y="9569"/>
                    <a:pt x="48399" y="9401"/>
                  </a:cubicBezTo>
                  <a:cubicBezTo>
                    <a:pt x="48399" y="9317"/>
                    <a:pt x="48357" y="9191"/>
                    <a:pt x="48399" y="9128"/>
                  </a:cubicBezTo>
                  <a:cubicBezTo>
                    <a:pt x="48420" y="9065"/>
                    <a:pt x="48399" y="8939"/>
                    <a:pt x="48399" y="8791"/>
                  </a:cubicBezTo>
                  <a:cubicBezTo>
                    <a:pt x="48252" y="8728"/>
                    <a:pt x="48230" y="8539"/>
                    <a:pt x="48125" y="8413"/>
                  </a:cubicBezTo>
                  <a:cubicBezTo>
                    <a:pt x="48188" y="8203"/>
                    <a:pt x="48020" y="8014"/>
                    <a:pt x="48104" y="7782"/>
                  </a:cubicBezTo>
                  <a:lnTo>
                    <a:pt x="48104" y="7782"/>
                  </a:lnTo>
                  <a:cubicBezTo>
                    <a:pt x="48104" y="7929"/>
                    <a:pt x="48230" y="7887"/>
                    <a:pt x="48336" y="7929"/>
                  </a:cubicBezTo>
                  <a:lnTo>
                    <a:pt x="48167" y="7656"/>
                  </a:lnTo>
                  <a:cubicBezTo>
                    <a:pt x="48138" y="7686"/>
                    <a:pt x="48108" y="7716"/>
                    <a:pt x="48071" y="7716"/>
                  </a:cubicBezTo>
                  <a:cubicBezTo>
                    <a:pt x="48055" y="7716"/>
                    <a:pt x="48039" y="7710"/>
                    <a:pt x="48020" y="7698"/>
                  </a:cubicBezTo>
                  <a:cubicBezTo>
                    <a:pt x="47999" y="7614"/>
                    <a:pt x="47999" y="7551"/>
                    <a:pt x="48041" y="7488"/>
                  </a:cubicBezTo>
                  <a:cubicBezTo>
                    <a:pt x="48054" y="7483"/>
                    <a:pt x="48065" y="7480"/>
                    <a:pt x="48074" y="7480"/>
                  </a:cubicBezTo>
                  <a:cubicBezTo>
                    <a:pt x="48138" y="7480"/>
                    <a:pt x="48115" y="7593"/>
                    <a:pt x="48188" y="7593"/>
                  </a:cubicBezTo>
                  <a:lnTo>
                    <a:pt x="48188" y="7362"/>
                  </a:lnTo>
                  <a:cubicBezTo>
                    <a:pt x="48134" y="7270"/>
                    <a:pt x="48031" y="7211"/>
                    <a:pt x="47922" y="7211"/>
                  </a:cubicBezTo>
                  <a:cubicBezTo>
                    <a:pt x="47906" y="7211"/>
                    <a:pt x="47889" y="7212"/>
                    <a:pt x="47873" y="7215"/>
                  </a:cubicBezTo>
                  <a:cubicBezTo>
                    <a:pt x="47957" y="7067"/>
                    <a:pt x="47978" y="6878"/>
                    <a:pt x="47936" y="6731"/>
                  </a:cubicBezTo>
                  <a:lnTo>
                    <a:pt x="47936" y="6731"/>
                  </a:lnTo>
                  <a:lnTo>
                    <a:pt x="47852" y="6773"/>
                  </a:lnTo>
                  <a:cubicBezTo>
                    <a:pt x="47831" y="6710"/>
                    <a:pt x="47789" y="6668"/>
                    <a:pt x="47768" y="6605"/>
                  </a:cubicBezTo>
                  <a:cubicBezTo>
                    <a:pt x="47831" y="6458"/>
                    <a:pt x="47810" y="6269"/>
                    <a:pt x="47726" y="6121"/>
                  </a:cubicBezTo>
                  <a:lnTo>
                    <a:pt x="47726" y="6121"/>
                  </a:lnTo>
                  <a:cubicBezTo>
                    <a:pt x="47663" y="6184"/>
                    <a:pt x="47747" y="6290"/>
                    <a:pt x="47663" y="6353"/>
                  </a:cubicBezTo>
                  <a:cubicBezTo>
                    <a:pt x="47537" y="6163"/>
                    <a:pt x="47474" y="5953"/>
                    <a:pt x="47474" y="5743"/>
                  </a:cubicBezTo>
                  <a:lnTo>
                    <a:pt x="47474" y="5743"/>
                  </a:lnTo>
                  <a:lnTo>
                    <a:pt x="47537" y="5785"/>
                  </a:lnTo>
                  <a:cubicBezTo>
                    <a:pt x="47579" y="5701"/>
                    <a:pt x="47663" y="5617"/>
                    <a:pt x="47642" y="5533"/>
                  </a:cubicBezTo>
                  <a:cubicBezTo>
                    <a:pt x="47580" y="5367"/>
                    <a:pt x="47599" y="5160"/>
                    <a:pt x="47459" y="5013"/>
                  </a:cubicBezTo>
                  <a:lnTo>
                    <a:pt x="47459" y="5013"/>
                  </a:lnTo>
                  <a:lnTo>
                    <a:pt x="47495" y="4923"/>
                  </a:lnTo>
                  <a:cubicBezTo>
                    <a:pt x="47242" y="4734"/>
                    <a:pt x="47158" y="4608"/>
                    <a:pt x="47200" y="4418"/>
                  </a:cubicBezTo>
                  <a:cubicBezTo>
                    <a:pt x="47053" y="4313"/>
                    <a:pt x="46969" y="4166"/>
                    <a:pt x="46948" y="3998"/>
                  </a:cubicBezTo>
                  <a:cubicBezTo>
                    <a:pt x="46953" y="3995"/>
                    <a:pt x="46957" y="3994"/>
                    <a:pt x="46962" y="3994"/>
                  </a:cubicBezTo>
                  <a:cubicBezTo>
                    <a:pt x="46985" y="3994"/>
                    <a:pt x="47003" y="4022"/>
                    <a:pt x="47029" y="4022"/>
                  </a:cubicBezTo>
                  <a:cubicBezTo>
                    <a:pt x="47042" y="4022"/>
                    <a:pt x="47056" y="4016"/>
                    <a:pt x="47074" y="3998"/>
                  </a:cubicBezTo>
                  <a:lnTo>
                    <a:pt x="47137" y="3935"/>
                  </a:lnTo>
                  <a:cubicBezTo>
                    <a:pt x="47095" y="3746"/>
                    <a:pt x="46948" y="3640"/>
                    <a:pt x="46822" y="3514"/>
                  </a:cubicBezTo>
                  <a:lnTo>
                    <a:pt x="46822" y="3325"/>
                  </a:lnTo>
                  <a:cubicBezTo>
                    <a:pt x="46759" y="3283"/>
                    <a:pt x="46675" y="3262"/>
                    <a:pt x="46654" y="3178"/>
                  </a:cubicBezTo>
                  <a:cubicBezTo>
                    <a:pt x="46612" y="2863"/>
                    <a:pt x="46633" y="2505"/>
                    <a:pt x="46401" y="2253"/>
                  </a:cubicBezTo>
                  <a:cubicBezTo>
                    <a:pt x="46384" y="2247"/>
                    <a:pt x="46369" y="2245"/>
                    <a:pt x="46355" y="2245"/>
                  </a:cubicBezTo>
                  <a:cubicBezTo>
                    <a:pt x="46316" y="2245"/>
                    <a:pt x="46285" y="2264"/>
                    <a:pt x="46254" y="2295"/>
                  </a:cubicBezTo>
                  <a:lnTo>
                    <a:pt x="46107" y="2211"/>
                  </a:lnTo>
                  <a:lnTo>
                    <a:pt x="46212" y="2148"/>
                  </a:lnTo>
                  <a:cubicBezTo>
                    <a:pt x="46170" y="2106"/>
                    <a:pt x="46128" y="2064"/>
                    <a:pt x="46086" y="2001"/>
                  </a:cubicBezTo>
                  <a:lnTo>
                    <a:pt x="46086" y="1853"/>
                  </a:lnTo>
                  <a:cubicBezTo>
                    <a:pt x="46023" y="1748"/>
                    <a:pt x="45855" y="1748"/>
                    <a:pt x="45876" y="1622"/>
                  </a:cubicBezTo>
                  <a:cubicBezTo>
                    <a:pt x="45897" y="1454"/>
                    <a:pt x="45771" y="1349"/>
                    <a:pt x="45771" y="1265"/>
                  </a:cubicBezTo>
                  <a:cubicBezTo>
                    <a:pt x="45666" y="1118"/>
                    <a:pt x="45560" y="1139"/>
                    <a:pt x="45497" y="1118"/>
                  </a:cubicBezTo>
                  <a:cubicBezTo>
                    <a:pt x="45076" y="415"/>
                    <a:pt x="44310" y="0"/>
                    <a:pt x="4349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399546" y="1871027"/>
              <a:ext cx="961795" cy="292434"/>
            </a:xfrm>
            <a:custGeom>
              <a:avLst/>
              <a:gdLst/>
              <a:ahLst/>
              <a:cxnLst/>
              <a:rect l="l" t="t" r="r" b="b"/>
              <a:pathLst>
                <a:path w="93265" h="27924" extrusionOk="0">
                  <a:moveTo>
                    <a:pt x="38406" y="2236"/>
                  </a:moveTo>
                  <a:cubicBezTo>
                    <a:pt x="38409" y="2236"/>
                    <a:pt x="38412" y="2240"/>
                    <a:pt x="38412" y="2250"/>
                  </a:cubicBezTo>
                  <a:cubicBezTo>
                    <a:pt x="38412" y="2292"/>
                    <a:pt x="38391" y="2292"/>
                    <a:pt x="38370" y="2292"/>
                  </a:cubicBezTo>
                  <a:cubicBezTo>
                    <a:pt x="38228" y="2414"/>
                    <a:pt x="38067" y="2496"/>
                    <a:pt x="37886" y="2521"/>
                  </a:cubicBezTo>
                  <a:lnTo>
                    <a:pt x="37886" y="2521"/>
                  </a:lnTo>
                  <a:cubicBezTo>
                    <a:pt x="38012" y="2386"/>
                    <a:pt x="38191" y="2292"/>
                    <a:pt x="38370" y="2292"/>
                  </a:cubicBezTo>
                  <a:cubicBezTo>
                    <a:pt x="38370" y="2276"/>
                    <a:pt x="38394" y="2236"/>
                    <a:pt x="38406" y="2236"/>
                  </a:cubicBezTo>
                  <a:close/>
                  <a:moveTo>
                    <a:pt x="37846" y="2545"/>
                  </a:moveTo>
                  <a:lnTo>
                    <a:pt x="37846" y="2545"/>
                  </a:lnTo>
                  <a:cubicBezTo>
                    <a:pt x="37683" y="2722"/>
                    <a:pt x="37500" y="2843"/>
                    <a:pt x="37297" y="2944"/>
                  </a:cubicBezTo>
                  <a:cubicBezTo>
                    <a:pt x="36982" y="3091"/>
                    <a:pt x="36688" y="3302"/>
                    <a:pt x="36456" y="3533"/>
                  </a:cubicBezTo>
                  <a:cubicBezTo>
                    <a:pt x="36372" y="3617"/>
                    <a:pt x="36288" y="3659"/>
                    <a:pt x="36183" y="3701"/>
                  </a:cubicBezTo>
                  <a:cubicBezTo>
                    <a:pt x="35784" y="3911"/>
                    <a:pt x="35426" y="4164"/>
                    <a:pt x="35069" y="4437"/>
                  </a:cubicBezTo>
                  <a:cubicBezTo>
                    <a:pt x="34922" y="4584"/>
                    <a:pt x="34753" y="4710"/>
                    <a:pt x="34543" y="4815"/>
                  </a:cubicBezTo>
                  <a:lnTo>
                    <a:pt x="34409" y="4815"/>
                  </a:lnTo>
                  <a:cubicBezTo>
                    <a:pt x="34512" y="4658"/>
                    <a:pt x="34634" y="4539"/>
                    <a:pt x="34796" y="4479"/>
                  </a:cubicBezTo>
                  <a:cubicBezTo>
                    <a:pt x="34880" y="4437"/>
                    <a:pt x="34943" y="4395"/>
                    <a:pt x="34985" y="4332"/>
                  </a:cubicBezTo>
                  <a:cubicBezTo>
                    <a:pt x="35132" y="4185"/>
                    <a:pt x="35300" y="4058"/>
                    <a:pt x="35489" y="3974"/>
                  </a:cubicBezTo>
                  <a:cubicBezTo>
                    <a:pt x="35721" y="3869"/>
                    <a:pt x="35931" y="3722"/>
                    <a:pt x="36099" y="3533"/>
                  </a:cubicBezTo>
                  <a:cubicBezTo>
                    <a:pt x="36288" y="3344"/>
                    <a:pt x="36499" y="3175"/>
                    <a:pt x="36751" y="3070"/>
                  </a:cubicBezTo>
                  <a:cubicBezTo>
                    <a:pt x="37087" y="2902"/>
                    <a:pt x="37424" y="2755"/>
                    <a:pt x="37760" y="2566"/>
                  </a:cubicBezTo>
                  <a:cubicBezTo>
                    <a:pt x="37795" y="2548"/>
                    <a:pt x="37816" y="2545"/>
                    <a:pt x="37846" y="2545"/>
                  </a:cubicBezTo>
                  <a:close/>
                  <a:moveTo>
                    <a:pt x="34384" y="4836"/>
                  </a:moveTo>
                  <a:cubicBezTo>
                    <a:pt x="34302" y="4975"/>
                    <a:pt x="34200" y="5093"/>
                    <a:pt x="34060" y="5173"/>
                  </a:cubicBezTo>
                  <a:cubicBezTo>
                    <a:pt x="33934" y="5278"/>
                    <a:pt x="33849" y="5425"/>
                    <a:pt x="33723" y="5530"/>
                  </a:cubicBezTo>
                  <a:cubicBezTo>
                    <a:pt x="33597" y="5635"/>
                    <a:pt x="33429" y="5656"/>
                    <a:pt x="33303" y="5740"/>
                  </a:cubicBezTo>
                  <a:cubicBezTo>
                    <a:pt x="33408" y="5551"/>
                    <a:pt x="33618" y="5425"/>
                    <a:pt x="33723" y="5236"/>
                  </a:cubicBezTo>
                  <a:cubicBezTo>
                    <a:pt x="33849" y="5068"/>
                    <a:pt x="34123" y="5026"/>
                    <a:pt x="34228" y="4836"/>
                  </a:cubicBezTo>
                  <a:close/>
                  <a:moveTo>
                    <a:pt x="32987" y="5972"/>
                  </a:moveTo>
                  <a:cubicBezTo>
                    <a:pt x="33008" y="6074"/>
                    <a:pt x="32928" y="6077"/>
                    <a:pt x="32846" y="6077"/>
                  </a:cubicBezTo>
                  <a:lnTo>
                    <a:pt x="32846" y="6077"/>
                  </a:lnTo>
                  <a:cubicBezTo>
                    <a:pt x="32869" y="6007"/>
                    <a:pt x="32911" y="5972"/>
                    <a:pt x="32987" y="5972"/>
                  </a:cubicBezTo>
                  <a:close/>
                  <a:moveTo>
                    <a:pt x="44322" y="608"/>
                  </a:moveTo>
                  <a:cubicBezTo>
                    <a:pt x="44478" y="608"/>
                    <a:pt x="44628" y="649"/>
                    <a:pt x="44761" y="716"/>
                  </a:cubicBezTo>
                  <a:cubicBezTo>
                    <a:pt x="44971" y="821"/>
                    <a:pt x="45203" y="884"/>
                    <a:pt x="45434" y="884"/>
                  </a:cubicBezTo>
                  <a:cubicBezTo>
                    <a:pt x="45539" y="884"/>
                    <a:pt x="45623" y="968"/>
                    <a:pt x="45749" y="968"/>
                  </a:cubicBezTo>
                  <a:cubicBezTo>
                    <a:pt x="45917" y="1115"/>
                    <a:pt x="46128" y="1220"/>
                    <a:pt x="46359" y="1241"/>
                  </a:cubicBezTo>
                  <a:cubicBezTo>
                    <a:pt x="46527" y="1304"/>
                    <a:pt x="46695" y="1388"/>
                    <a:pt x="46842" y="1515"/>
                  </a:cubicBezTo>
                  <a:cubicBezTo>
                    <a:pt x="47137" y="1725"/>
                    <a:pt x="47410" y="1935"/>
                    <a:pt x="47683" y="2166"/>
                  </a:cubicBezTo>
                  <a:cubicBezTo>
                    <a:pt x="47810" y="2292"/>
                    <a:pt x="47936" y="2398"/>
                    <a:pt x="48041" y="2524"/>
                  </a:cubicBezTo>
                  <a:cubicBezTo>
                    <a:pt x="48083" y="2566"/>
                    <a:pt x="48125" y="2608"/>
                    <a:pt x="48146" y="2629"/>
                  </a:cubicBezTo>
                  <a:cubicBezTo>
                    <a:pt x="48524" y="2965"/>
                    <a:pt x="48819" y="3365"/>
                    <a:pt x="49050" y="3806"/>
                  </a:cubicBezTo>
                  <a:cubicBezTo>
                    <a:pt x="49134" y="3953"/>
                    <a:pt x="49239" y="4080"/>
                    <a:pt x="49323" y="4227"/>
                  </a:cubicBezTo>
                  <a:cubicBezTo>
                    <a:pt x="49492" y="4521"/>
                    <a:pt x="49639" y="4857"/>
                    <a:pt x="49786" y="5152"/>
                  </a:cubicBezTo>
                  <a:cubicBezTo>
                    <a:pt x="49954" y="5446"/>
                    <a:pt x="50059" y="5782"/>
                    <a:pt x="50185" y="6077"/>
                  </a:cubicBezTo>
                  <a:cubicBezTo>
                    <a:pt x="50227" y="6140"/>
                    <a:pt x="50248" y="6203"/>
                    <a:pt x="50290" y="6266"/>
                  </a:cubicBezTo>
                  <a:cubicBezTo>
                    <a:pt x="50438" y="6560"/>
                    <a:pt x="50543" y="6876"/>
                    <a:pt x="50606" y="7212"/>
                  </a:cubicBezTo>
                  <a:cubicBezTo>
                    <a:pt x="50606" y="7254"/>
                    <a:pt x="50606" y="7296"/>
                    <a:pt x="50606" y="7338"/>
                  </a:cubicBezTo>
                  <a:cubicBezTo>
                    <a:pt x="50501" y="7254"/>
                    <a:pt x="50459" y="7128"/>
                    <a:pt x="50480" y="7002"/>
                  </a:cubicBezTo>
                  <a:cubicBezTo>
                    <a:pt x="50333" y="6855"/>
                    <a:pt x="50227" y="6644"/>
                    <a:pt x="50227" y="6434"/>
                  </a:cubicBezTo>
                  <a:cubicBezTo>
                    <a:pt x="50185" y="6182"/>
                    <a:pt x="50080" y="5951"/>
                    <a:pt x="49912" y="5761"/>
                  </a:cubicBezTo>
                  <a:cubicBezTo>
                    <a:pt x="49807" y="5614"/>
                    <a:pt x="49702" y="5446"/>
                    <a:pt x="49660" y="5257"/>
                  </a:cubicBezTo>
                  <a:cubicBezTo>
                    <a:pt x="49597" y="5005"/>
                    <a:pt x="49471" y="4794"/>
                    <a:pt x="49323" y="4584"/>
                  </a:cubicBezTo>
                  <a:cubicBezTo>
                    <a:pt x="49092" y="4248"/>
                    <a:pt x="48861" y="3890"/>
                    <a:pt x="48672" y="3533"/>
                  </a:cubicBezTo>
                  <a:cubicBezTo>
                    <a:pt x="48335" y="3091"/>
                    <a:pt x="47978" y="2692"/>
                    <a:pt x="47578" y="2334"/>
                  </a:cubicBezTo>
                  <a:cubicBezTo>
                    <a:pt x="47536" y="2271"/>
                    <a:pt x="47473" y="2292"/>
                    <a:pt x="47410" y="2271"/>
                  </a:cubicBezTo>
                  <a:cubicBezTo>
                    <a:pt x="47284" y="2187"/>
                    <a:pt x="47200" y="2082"/>
                    <a:pt x="47116" y="1956"/>
                  </a:cubicBezTo>
                  <a:cubicBezTo>
                    <a:pt x="47095" y="1914"/>
                    <a:pt x="47074" y="1851"/>
                    <a:pt x="47032" y="1851"/>
                  </a:cubicBezTo>
                  <a:cubicBezTo>
                    <a:pt x="46885" y="1809"/>
                    <a:pt x="46779" y="1683"/>
                    <a:pt x="46632" y="1641"/>
                  </a:cubicBezTo>
                  <a:cubicBezTo>
                    <a:pt x="46380" y="1536"/>
                    <a:pt x="46149" y="1409"/>
                    <a:pt x="45896" y="1325"/>
                  </a:cubicBezTo>
                  <a:cubicBezTo>
                    <a:pt x="45707" y="1283"/>
                    <a:pt x="45476" y="1262"/>
                    <a:pt x="45350" y="1073"/>
                  </a:cubicBezTo>
                  <a:cubicBezTo>
                    <a:pt x="45308" y="1010"/>
                    <a:pt x="45245" y="989"/>
                    <a:pt x="45161" y="989"/>
                  </a:cubicBezTo>
                  <a:cubicBezTo>
                    <a:pt x="44915" y="989"/>
                    <a:pt x="44685" y="916"/>
                    <a:pt x="44432" y="916"/>
                  </a:cubicBezTo>
                  <a:cubicBezTo>
                    <a:pt x="44381" y="916"/>
                    <a:pt x="44330" y="919"/>
                    <a:pt x="44278" y="926"/>
                  </a:cubicBezTo>
                  <a:cubicBezTo>
                    <a:pt x="44232" y="931"/>
                    <a:pt x="44186" y="934"/>
                    <a:pt x="44140" y="934"/>
                  </a:cubicBezTo>
                  <a:cubicBezTo>
                    <a:pt x="43870" y="934"/>
                    <a:pt x="43590" y="855"/>
                    <a:pt x="43308" y="855"/>
                  </a:cubicBezTo>
                  <a:cubicBezTo>
                    <a:pt x="43260" y="855"/>
                    <a:pt x="43211" y="857"/>
                    <a:pt x="43163" y="863"/>
                  </a:cubicBezTo>
                  <a:cubicBezTo>
                    <a:pt x="42932" y="884"/>
                    <a:pt x="42722" y="905"/>
                    <a:pt x="42511" y="968"/>
                  </a:cubicBezTo>
                  <a:cubicBezTo>
                    <a:pt x="42364" y="989"/>
                    <a:pt x="42238" y="1031"/>
                    <a:pt x="42112" y="1031"/>
                  </a:cubicBezTo>
                  <a:cubicBezTo>
                    <a:pt x="42080" y="1041"/>
                    <a:pt x="42054" y="1047"/>
                    <a:pt x="42028" y="1047"/>
                  </a:cubicBezTo>
                  <a:cubicBezTo>
                    <a:pt x="42002" y="1047"/>
                    <a:pt x="41975" y="1041"/>
                    <a:pt x="41944" y="1031"/>
                  </a:cubicBezTo>
                  <a:cubicBezTo>
                    <a:pt x="41923" y="1031"/>
                    <a:pt x="41902" y="1010"/>
                    <a:pt x="41881" y="989"/>
                  </a:cubicBezTo>
                  <a:cubicBezTo>
                    <a:pt x="41734" y="1031"/>
                    <a:pt x="41607" y="1094"/>
                    <a:pt x="41439" y="1115"/>
                  </a:cubicBezTo>
                  <a:cubicBezTo>
                    <a:pt x="41313" y="1136"/>
                    <a:pt x="41208" y="1199"/>
                    <a:pt x="41124" y="1283"/>
                  </a:cubicBezTo>
                  <a:cubicBezTo>
                    <a:pt x="41040" y="1367"/>
                    <a:pt x="40914" y="1409"/>
                    <a:pt x="40787" y="1409"/>
                  </a:cubicBezTo>
                  <a:cubicBezTo>
                    <a:pt x="40514" y="1430"/>
                    <a:pt x="40241" y="1494"/>
                    <a:pt x="39968" y="1599"/>
                  </a:cubicBezTo>
                  <a:cubicBezTo>
                    <a:pt x="39870" y="1676"/>
                    <a:pt x="39791" y="1790"/>
                    <a:pt x="39663" y="1790"/>
                  </a:cubicBezTo>
                  <a:cubicBezTo>
                    <a:pt x="39653" y="1790"/>
                    <a:pt x="39642" y="1789"/>
                    <a:pt x="39631" y="1788"/>
                  </a:cubicBezTo>
                  <a:cubicBezTo>
                    <a:pt x="39631" y="1788"/>
                    <a:pt x="39610" y="1809"/>
                    <a:pt x="39610" y="1809"/>
                  </a:cubicBezTo>
                  <a:cubicBezTo>
                    <a:pt x="39400" y="1956"/>
                    <a:pt x="39190" y="2061"/>
                    <a:pt x="38958" y="2145"/>
                  </a:cubicBezTo>
                  <a:cubicBezTo>
                    <a:pt x="38832" y="2208"/>
                    <a:pt x="38685" y="2250"/>
                    <a:pt x="38538" y="2292"/>
                  </a:cubicBezTo>
                  <a:cubicBezTo>
                    <a:pt x="38496" y="2250"/>
                    <a:pt x="38538" y="2208"/>
                    <a:pt x="38580" y="2166"/>
                  </a:cubicBezTo>
                  <a:cubicBezTo>
                    <a:pt x="38874" y="1977"/>
                    <a:pt x="39211" y="1788"/>
                    <a:pt x="39547" y="1641"/>
                  </a:cubicBezTo>
                  <a:cubicBezTo>
                    <a:pt x="39694" y="1599"/>
                    <a:pt x="39862" y="1578"/>
                    <a:pt x="40010" y="1557"/>
                  </a:cubicBezTo>
                  <a:cubicBezTo>
                    <a:pt x="40073" y="1430"/>
                    <a:pt x="40199" y="1346"/>
                    <a:pt x="40346" y="1325"/>
                  </a:cubicBezTo>
                  <a:cubicBezTo>
                    <a:pt x="40598" y="1220"/>
                    <a:pt x="40830" y="1157"/>
                    <a:pt x="41103" y="1052"/>
                  </a:cubicBezTo>
                  <a:cubicBezTo>
                    <a:pt x="41313" y="968"/>
                    <a:pt x="41523" y="905"/>
                    <a:pt x="41734" y="842"/>
                  </a:cubicBezTo>
                  <a:cubicBezTo>
                    <a:pt x="41818" y="821"/>
                    <a:pt x="41881" y="821"/>
                    <a:pt x="41944" y="821"/>
                  </a:cubicBezTo>
                  <a:cubicBezTo>
                    <a:pt x="41959" y="823"/>
                    <a:pt x="41974" y="824"/>
                    <a:pt x="41989" y="824"/>
                  </a:cubicBezTo>
                  <a:cubicBezTo>
                    <a:pt x="42121" y="824"/>
                    <a:pt x="42228" y="755"/>
                    <a:pt x="42345" y="755"/>
                  </a:cubicBezTo>
                  <a:cubicBezTo>
                    <a:pt x="42359" y="755"/>
                    <a:pt x="42372" y="756"/>
                    <a:pt x="42385" y="758"/>
                  </a:cubicBezTo>
                  <a:cubicBezTo>
                    <a:pt x="42459" y="768"/>
                    <a:pt x="42533" y="773"/>
                    <a:pt x="42606" y="773"/>
                  </a:cubicBezTo>
                  <a:cubicBezTo>
                    <a:pt x="42680" y="773"/>
                    <a:pt x="42753" y="768"/>
                    <a:pt x="42827" y="758"/>
                  </a:cubicBezTo>
                  <a:cubicBezTo>
                    <a:pt x="42921" y="710"/>
                    <a:pt x="43028" y="687"/>
                    <a:pt x="43137" y="687"/>
                  </a:cubicBezTo>
                  <a:cubicBezTo>
                    <a:pt x="43174" y="687"/>
                    <a:pt x="43211" y="689"/>
                    <a:pt x="43247" y="695"/>
                  </a:cubicBezTo>
                  <a:cubicBezTo>
                    <a:pt x="43289" y="716"/>
                    <a:pt x="43331" y="723"/>
                    <a:pt x="43374" y="723"/>
                  </a:cubicBezTo>
                  <a:cubicBezTo>
                    <a:pt x="43460" y="723"/>
                    <a:pt x="43549" y="695"/>
                    <a:pt x="43647" y="695"/>
                  </a:cubicBezTo>
                  <a:cubicBezTo>
                    <a:pt x="43681" y="700"/>
                    <a:pt x="43716" y="703"/>
                    <a:pt x="43752" y="703"/>
                  </a:cubicBezTo>
                  <a:cubicBezTo>
                    <a:pt x="43850" y="703"/>
                    <a:pt x="43954" y="683"/>
                    <a:pt x="44046" y="653"/>
                  </a:cubicBezTo>
                  <a:cubicBezTo>
                    <a:pt x="44139" y="622"/>
                    <a:pt x="44231" y="608"/>
                    <a:pt x="44322" y="608"/>
                  </a:cubicBezTo>
                  <a:close/>
                  <a:moveTo>
                    <a:pt x="50606" y="7338"/>
                  </a:moveTo>
                  <a:lnTo>
                    <a:pt x="50606" y="7338"/>
                  </a:lnTo>
                  <a:cubicBezTo>
                    <a:pt x="50711" y="7359"/>
                    <a:pt x="50669" y="7443"/>
                    <a:pt x="50648" y="7528"/>
                  </a:cubicBezTo>
                  <a:cubicBezTo>
                    <a:pt x="50585" y="7464"/>
                    <a:pt x="50606" y="7401"/>
                    <a:pt x="50606" y="7338"/>
                  </a:cubicBezTo>
                  <a:close/>
                  <a:moveTo>
                    <a:pt x="32794" y="6095"/>
                  </a:moveTo>
                  <a:cubicBezTo>
                    <a:pt x="32806" y="6095"/>
                    <a:pt x="32817" y="6095"/>
                    <a:pt x="32828" y="6096"/>
                  </a:cubicBezTo>
                  <a:lnTo>
                    <a:pt x="32828" y="6096"/>
                  </a:lnTo>
                  <a:cubicBezTo>
                    <a:pt x="32680" y="6335"/>
                    <a:pt x="32435" y="6440"/>
                    <a:pt x="32231" y="6644"/>
                  </a:cubicBezTo>
                  <a:cubicBezTo>
                    <a:pt x="32189" y="6666"/>
                    <a:pt x="32146" y="6729"/>
                    <a:pt x="32083" y="6771"/>
                  </a:cubicBezTo>
                  <a:cubicBezTo>
                    <a:pt x="31936" y="6981"/>
                    <a:pt x="31747" y="7170"/>
                    <a:pt x="31537" y="7338"/>
                  </a:cubicBezTo>
                  <a:cubicBezTo>
                    <a:pt x="31327" y="7506"/>
                    <a:pt x="31053" y="7654"/>
                    <a:pt x="30927" y="7927"/>
                  </a:cubicBezTo>
                  <a:cubicBezTo>
                    <a:pt x="30654" y="7948"/>
                    <a:pt x="30507" y="8179"/>
                    <a:pt x="30338" y="8326"/>
                  </a:cubicBezTo>
                  <a:cubicBezTo>
                    <a:pt x="30107" y="8516"/>
                    <a:pt x="29918" y="8726"/>
                    <a:pt x="29708" y="8936"/>
                  </a:cubicBezTo>
                  <a:cubicBezTo>
                    <a:pt x="29476" y="9167"/>
                    <a:pt x="29224" y="9378"/>
                    <a:pt x="28951" y="9588"/>
                  </a:cubicBezTo>
                  <a:cubicBezTo>
                    <a:pt x="28825" y="9693"/>
                    <a:pt x="28677" y="9840"/>
                    <a:pt x="28572" y="9945"/>
                  </a:cubicBezTo>
                  <a:cubicBezTo>
                    <a:pt x="28467" y="10050"/>
                    <a:pt x="28362" y="10156"/>
                    <a:pt x="28257" y="10261"/>
                  </a:cubicBezTo>
                  <a:cubicBezTo>
                    <a:pt x="28068" y="10429"/>
                    <a:pt x="27900" y="10618"/>
                    <a:pt x="27689" y="10786"/>
                  </a:cubicBezTo>
                  <a:cubicBezTo>
                    <a:pt x="27374" y="11039"/>
                    <a:pt x="27122" y="11333"/>
                    <a:pt x="26890" y="11669"/>
                  </a:cubicBezTo>
                  <a:cubicBezTo>
                    <a:pt x="26743" y="11901"/>
                    <a:pt x="26491" y="12069"/>
                    <a:pt x="26218" y="12132"/>
                  </a:cubicBezTo>
                  <a:cubicBezTo>
                    <a:pt x="26218" y="12174"/>
                    <a:pt x="26197" y="12195"/>
                    <a:pt x="26155" y="12195"/>
                  </a:cubicBezTo>
                  <a:lnTo>
                    <a:pt x="26155" y="12300"/>
                  </a:lnTo>
                  <a:cubicBezTo>
                    <a:pt x="25986" y="12342"/>
                    <a:pt x="25923" y="12510"/>
                    <a:pt x="25818" y="12636"/>
                  </a:cubicBezTo>
                  <a:cubicBezTo>
                    <a:pt x="25755" y="12721"/>
                    <a:pt x="25671" y="12826"/>
                    <a:pt x="25566" y="12889"/>
                  </a:cubicBezTo>
                  <a:cubicBezTo>
                    <a:pt x="25314" y="13078"/>
                    <a:pt x="25103" y="13330"/>
                    <a:pt x="24956" y="13604"/>
                  </a:cubicBezTo>
                  <a:cubicBezTo>
                    <a:pt x="24704" y="13772"/>
                    <a:pt x="24473" y="13982"/>
                    <a:pt x="24283" y="14234"/>
                  </a:cubicBezTo>
                  <a:cubicBezTo>
                    <a:pt x="24157" y="14487"/>
                    <a:pt x="23947" y="14676"/>
                    <a:pt x="23674" y="14760"/>
                  </a:cubicBezTo>
                  <a:cubicBezTo>
                    <a:pt x="23611" y="14781"/>
                    <a:pt x="23569" y="14823"/>
                    <a:pt x="23526" y="14865"/>
                  </a:cubicBezTo>
                  <a:cubicBezTo>
                    <a:pt x="23232" y="15159"/>
                    <a:pt x="22917" y="15454"/>
                    <a:pt x="22622" y="15769"/>
                  </a:cubicBezTo>
                  <a:cubicBezTo>
                    <a:pt x="22538" y="15853"/>
                    <a:pt x="22475" y="16000"/>
                    <a:pt x="22370" y="16063"/>
                  </a:cubicBezTo>
                  <a:cubicBezTo>
                    <a:pt x="22244" y="16126"/>
                    <a:pt x="22139" y="16211"/>
                    <a:pt x="22034" y="16316"/>
                  </a:cubicBezTo>
                  <a:cubicBezTo>
                    <a:pt x="21908" y="16421"/>
                    <a:pt x="21802" y="16547"/>
                    <a:pt x="21739" y="16694"/>
                  </a:cubicBezTo>
                  <a:cubicBezTo>
                    <a:pt x="21403" y="16904"/>
                    <a:pt x="21214" y="17241"/>
                    <a:pt x="20898" y="17472"/>
                  </a:cubicBezTo>
                  <a:cubicBezTo>
                    <a:pt x="20541" y="17724"/>
                    <a:pt x="20226" y="17998"/>
                    <a:pt x="19931" y="18313"/>
                  </a:cubicBezTo>
                  <a:cubicBezTo>
                    <a:pt x="19868" y="18376"/>
                    <a:pt x="19805" y="18439"/>
                    <a:pt x="19763" y="18523"/>
                  </a:cubicBezTo>
                  <a:cubicBezTo>
                    <a:pt x="19721" y="18586"/>
                    <a:pt x="19616" y="18607"/>
                    <a:pt x="19574" y="18670"/>
                  </a:cubicBezTo>
                  <a:cubicBezTo>
                    <a:pt x="19322" y="18944"/>
                    <a:pt x="19027" y="19175"/>
                    <a:pt x="18691" y="19364"/>
                  </a:cubicBezTo>
                  <a:cubicBezTo>
                    <a:pt x="18649" y="19406"/>
                    <a:pt x="18607" y="19448"/>
                    <a:pt x="18565" y="19490"/>
                  </a:cubicBezTo>
                  <a:cubicBezTo>
                    <a:pt x="18228" y="19827"/>
                    <a:pt x="17871" y="20121"/>
                    <a:pt x="17471" y="20352"/>
                  </a:cubicBezTo>
                  <a:cubicBezTo>
                    <a:pt x="17135" y="20563"/>
                    <a:pt x="16841" y="20815"/>
                    <a:pt x="16504" y="21025"/>
                  </a:cubicBezTo>
                  <a:cubicBezTo>
                    <a:pt x="16294" y="21151"/>
                    <a:pt x="16084" y="21277"/>
                    <a:pt x="15874" y="21404"/>
                  </a:cubicBezTo>
                  <a:lnTo>
                    <a:pt x="15830" y="21404"/>
                  </a:lnTo>
                  <a:cubicBezTo>
                    <a:pt x="16036" y="21182"/>
                    <a:pt x="16281" y="20998"/>
                    <a:pt x="16525" y="20815"/>
                  </a:cubicBezTo>
                  <a:cubicBezTo>
                    <a:pt x="16757" y="20689"/>
                    <a:pt x="16967" y="20542"/>
                    <a:pt x="17156" y="20373"/>
                  </a:cubicBezTo>
                  <a:cubicBezTo>
                    <a:pt x="17303" y="20247"/>
                    <a:pt x="17492" y="20142"/>
                    <a:pt x="17682" y="20079"/>
                  </a:cubicBezTo>
                  <a:cubicBezTo>
                    <a:pt x="17808" y="20037"/>
                    <a:pt x="17913" y="19974"/>
                    <a:pt x="17997" y="19890"/>
                  </a:cubicBezTo>
                  <a:cubicBezTo>
                    <a:pt x="18165" y="19722"/>
                    <a:pt x="18397" y="19659"/>
                    <a:pt x="18481" y="19427"/>
                  </a:cubicBezTo>
                  <a:cubicBezTo>
                    <a:pt x="18481" y="19406"/>
                    <a:pt x="18502" y="19385"/>
                    <a:pt x="18523" y="19385"/>
                  </a:cubicBezTo>
                  <a:cubicBezTo>
                    <a:pt x="18754" y="19238"/>
                    <a:pt x="18964" y="19070"/>
                    <a:pt x="19153" y="18902"/>
                  </a:cubicBezTo>
                  <a:cubicBezTo>
                    <a:pt x="19406" y="18712"/>
                    <a:pt x="19658" y="18523"/>
                    <a:pt x="19868" y="18292"/>
                  </a:cubicBezTo>
                  <a:cubicBezTo>
                    <a:pt x="19952" y="18187"/>
                    <a:pt x="20036" y="18061"/>
                    <a:pt x="20100" y="17935"/>
                  </a:cubicBezTo>
                  <a:cubicBezTo>
                    <a:pt x="20226" y="17872"/>
                    <a:pt x="20352" y="17787"/>
                    <a:pt x="20457" y="17703"/>
                  </a:cubicBezTo>
                  <a:lnTo>
                    <a:pt x="21004" y="17178"/>
                  </a:lnTo>
                  <a:cubicBezTo>
                    <a:pt x="21172" y="16988"/>
                    <a:pt x="21361" y="16820"/>
                    <a:pt x="21550" y="16652"/>
                  </a:cubicBezTo>
                  <a:cubicBezTo>
                    <a:pt x="21739" y="16463"/>
                    <a:pt x="21866" y="16232"/>
                    <a:pt x="22076" y="16063"/>
                  </a:cubicBezTo>
                  <a:cubicBezTo>
                    <a:pt x="22139" y="16021"/>
                    <a:pt x="22223" y="15937"/>
                    <a:pt x="22307" y="15895"/>
                  </a:cubicBezTo>
                  <a:cubicBezTo>
                    <a:pt x="22433" y="15811"/>
                    <a:pt x="22559" y="15706"/>
                    <a:pt x="22622" y="15580"/>
                  </a:cubicBezTo>
                  <a:cubicBezTo>
                    <a:pt x="22686" y="15475"/>
                    <a:pt x="22770" y="15391"/>
                    <a:pt x="22896" y="15349"/>
                  </a:cubicBezTo>
                  <a:cubicBezTo>
                    <a:pt x="22938" y="15328"/>
                    <a:pt x="22959" y="15307"/>
                    <a:pt x="22980" y="15264"/>
                  </a:cubicBezTo>
                  <a:cubicBezTo>
                    <a:pt x="23295" y="14907"/>
                    <a:pt x="23695" y="14613"/>
                    <a:pt x="24031" y="14276"/>
                  </a:cubicBezTo>
                  <a:cubicBezTo>
                    <a:pt x="24220" y="14087"/>
                    <a:pt x="24388" y="13898"/>
                    <a:pt x="24599" y="13730"/>
                  </a:cubicBezTo>
                  <a:cubicBezTo>
                    <a:pt x="24725" y="13604"/>
                    <a:pt x="24830" y="13435"/>
                    <a:pt x="24956" y="13309"/>
                  </a:cubicBezTo>
                  <a:cubicBezTo>
                    <a:pt x="25145" y="13162"/>
                    <a:pt x="25272" y="12952"/>
                    <a:pt x="25482" y="12826"/>
                  </a:cubicBezTo>
                  <a:cubicBezTo>
                    <a:pt x="25629" y="12742"/>
                    <a:pt x="25692" y="12531"/>
                    <a:pt x="25839" y="12426"/>
                  </a:cubicBezTo>
                  <a:cubicBezTo>
                    <a:pt x="25923" y="12321"/>
                    <a:pt x="26049" y="12258"/>
                    <a:pt x="26155" y="12195"/>
                  </a:cubicBezTo>
                  <a:cubicBezTo>
                    <a:pt x="26155" y="12153"/>
                    <a:pt x="26197" y="12132"/>
                    <a:pt x="26218" y="12132"/>
                  </a:cubicBezTo>
                  <a:cubicBezTo>
                    <a:pt x="26365" y="11880"/>
                    <a:pt x="26575" y="11648"/>
                    <a:pt x="26827" y="11501"/>
                  </a:cubicBezTo>
                  <a:cubicBezTo>
                    <a:pt x="27017" y="11249"/>
                    <a:pt x="27227" y="11018"/>
                    <a:pt x="27458" y="10786"/>
                  </a:cubicBezTo>
                  <a:cubicBezTo>
                    <a:pt x="27647" y="10534"/>
                    <a:pt x="27879" y="10324"/>
                    <a:pt x="28131" y="10177"/>
                  </a:cubicBezTo>
                  <a:cubicBezTo>
                    <a:pt x="28299" y="10050"/>
                    <a:pt x="28467" y="9924"/>
                    <a:pt x="28614" y="9777"/>
                  </a:cubicBezTo>
                  <a:cubicBezTo>
                    <a:pt x="28951" y="9462"/>
                    <a:pt x="29266" y="9146"/>
                    <a:pt x="29581" y="8810"/>
                  </a:cubicBezTo>
                  <a:cubicBezTo>
                    <a:pt x="29750" y="8642"/>
                    <a:pt x="29939" y="8474"/>
                    <a:pt x="30149" y="8326"/>
                  </a:cubicBezTo>
                  <a:cubicBezTo>
                    <a:pt x="30338" y="8179"/>
                    <a:pt x="30486" y="7969"/>
                    <a:pt x="30696" y="7843"/>
                  </a:cubicBezTo>
                  <a:cubicBezTo>
                    <a:pt x="30843" y="7717"/>
                    <a:pt x="30969" y="7549"/>
                    <a:pt x="31158" y="7506"/>
                  </a:cubicBezTo>
                  <a:cubicBezTo>
                    <a:pt x="31327" y="7254"/>
                    <a:pt x="31516" y="7023"/>
                    <a:pt x="31747" y="6855"/>
                  </a:cubicBezTo>
                  <a:cubicBezTo>
                    <a:pt x="31999" y="6687"/>
                    <a:pt x="32231" y="6476"/>
                    <a:pt x="32441" y="6266"/>
                  </a:cubicBezTo>
                  <a:cubicBezTo>
                    <a:pt x="32535" y="6172"/>
                    <a:pt x="32663" y="6095"/>
                    <a:pt x="32794" y="6095"/>
                  </a:cubicBezTo>
                  <a:close/>
                  <a:moveTo>
                    <a:pt x="43689" y="1"/>
                  </a:moveTo>
                  <a:cubicBezTo>
                    <a:pt x="43648" y="42"/>
                    <a:pt x="43581" y="65"/>
                    <a:pt x="43510" y="65"/>
                  </a:cubicBezTo>
                  <a:cubicBezTo>
                    <a:pt x="43472" y="65"/>
                    <a:pt x="43432" y="58"/>
                    <a:pt x="43395" y="43"/>
                  </a:cubicBezTo>
                  <a:cubicBezTo>
                    <a:pt x="43384" y="32"/>
                    <a:pt x="43373" y="27"/>
                    <a:pt x="43363" y="27"/>
                  </a:cubicBezTo>
                  <a:cubicBezTo>
                    <a:pt x="43352" y="27"/>
                    <a:pt x="43342" y="32"/>
                    <a:pt x="43331" y="43"/>
                  </a:cubicBezTo>
                  <a:cubicBezTo>
                    <a:pt x="43245" y="67"/>
                    <a:pt x="43159" y="78"/>
                    <a:pt x="43077" y="78"/>
                  </a:cubicBezTo>
                  <a:cubicBezTo>
                    <a:pt x="43019" y="78"/>
                    <a:pt x="42963" y="73"/>
                    <a:pt x="42911" y="64"/>
                  </a:cubicBezTo>
                  <a:cubicBezTo>
                    <a:pt x="42892" y="62"/>
                    <a:pt x="42874" y="60"/>
                    <a:pt x="42857" y="60"/>
                  </a:cubicBezTo>
                  <a:cubicBezTo>
                    <a:pt x="42719" y="60"/>
                    <a:pt x="42621" y="127"/>
                    <a:pt x="42490" y="127"/>
                  </a:cubicBezTo>
                  <a:cubicBezTo>
                    <a:pt x="42301" y="127"/>
                    <a:pt x="42133" y="169"/>
                    <a:pt x="41965" y="253"/>
                  </a:cubicBezTo>
                  <a:cubicBezTo>
                    <a:pt x="41924" y="212"/>
                    <a:pt x="41866" y="189"/>
                    <a:pt x="41801" y="189"/>
                  </a:cubicBezTo>
                  <a:cubicBezTo>
                    <a:pt x="41766" y="189"/>
                    <a:pt x="41729" y="196"/>
                    <a:pt x="41692" y="211"/>
                  </a:cubicBezTo>
                  <a:cubicBezTo>
                    <a:pt x="41615" y="242"/>
                    <a:pt x="41526" y="261"/>
                    <a:pt x="41435" y="261"/>
                  </a:cubicBezTo>
                  <a:cubicBezTo>
                    <a:pt x="41402" y="261"/>
                    <a:pt x="41368" y="259"/>
                    <a:pt x="41334" y="253"/>
                  </a:cubicBezTo>
                  <a:cubicBezTo>
                    <a:pt x="41187" y="358"/>
                    <a:pt x="41019" y="400"/>
                    <a:pt x="40872" y="400"/>
                  </a:cubicBezTo>
                  <a:cubicBezTo>
                    <a:pt x="40830" y="463"/>
                    <a:pt x="40787" y="526"/>
                    <a:pt x="40703" y="568"/>
                  </a:cubicBezTo>
                  <a:cubicBezTo>
                    <a:pt x="40577" y="632"/>
                    <a:pt x="40451" y="674"/>
                    <a:pt x="40304" y="674"/>
                  </a:cubicBezTo>
                  <a:cubicBezTo>
                    <a:pt x="39989" y="716"/>
                    <a:pt x="39673" y="821"/>
                    <a:pt x="39400" y="1010"/>
                  </a:cubicBezTo>
                  <a:cubicBezTo>
                    <a:pt x="39253" y="1094"/>
                    <a:pt x="39127" y="1178"/>
                    <a:pt x="38979" y="1241"/>
                  </a:cubicBezTo>
                  <a:cubicBezTo>
                    <a:pt x="38769" y="1346"/>
                    <a:pt x="38538" y="1451"/>
                    <a:pt x="38328" y="1536"/>
                  </a:cubicBezTo>
                  <a:cubicBezTo>
                    <a:pt x="38296" y="1504"/>
                    <a:pt x="38259" y="1488"/>
                    <a:pt x="38223" y="1488"/>
                  </a:cubicBezTo>
                  <a:cubicBezTo>
                    <a:pt x="38186" y="1488"/>
                    <a:pt x="38149" y="1504"/>
                    <a:pt x="38117" y="1536"/>
                  </a:cubicBezTo>
                  <a:cubicBezTo>
                    <a:pt x="38075" y="1557"/>
                    <a:pt x="38033" y="1620"/>
                    <a:pt x="37991" y="1620"/>
                  </a:cubicBezTo>
                  <a:cubicBezTo>
                    <a:pt x="37676" y="1662"/>
                    <a:pt x="37487" y="1935"/>
                    <a:pt x="37192" y="2019"/>
                  </a:cubicBezTo>
                  <a:cubicBezTo>
                    <a:pt x="37171" y="2019"/>
                    <a:pt x="37150" y="2040"/>
                    <a:pt x="37150" y="2082"/>
                  </a:cubicBezTo>
                  <a:cubicBezTo>
                    <a:pt x="37108" y="2187"/>
                    <a:pt x="37024" y="2208"/>
                    <a:pt x="36940" y="2229"/>
                  </a:cubicBezTo>
                  <a:cubicBezTo>
                    <a:pt x="36877" y="2229"/>
                    <a:pt x="36793" y="2271"/>
                    <a:pt x="36751" y="2313"/>
                  </a:cubicBezTo>
                  <a:cubicBezTo>
                    <a:pt x="36499" y="2440"/>
                    <a:pt x="36267" y="2587"/>
                    <a:pt x="36036" y="2755"/>
                  </a:cubicBezTo>
                  <a:cubicBezTo>
                    <a:pt x="35952" y="2818"/>
                    <a:pt x="35889" y="2923"/>
                    <a:pt x="35805" y="2965"/>
                  </a:cubicBezTo>
                  <a:cubicBezTo>
                    <a:pt x="35426" y="3133"/>
                    <a:pt x="35111" y="3449"/>
                    <a:pt x="34753" y="3659"/>
                  </a:cubicBezTo>
                  <a:cubicBezTo>
                    <a:pt x="34543" y="3764"/>
                    <a:pt x="34354" y="3911"/>
                    <a:pt x="34186" y="4080"/>
                  </a:cubicBezTo>
                  <a:cubicBezTo>
                    <a:pt x="34081" y="4185"/>
                    <a:pt x="33955" y="4248"/>
                    <a:pt x="33807" y="4269"/>
                  </a:cubicBezTo>
                  <a:cubicBezTo>
                    <a:pt x="33660" y="4500"/>
                    <a:pt x="33387" y="4605"/>
                    <a:pt x="33282" y="4857"/>
                  </a:cubicBezTo>
                  <a:cubicBezTo>
                    <a:pt x="33114" y="4920"/>
                    <a:pt x="32945" y="5005"/>
                    <a:pt x="32798" y="5110"/>
                  </a:cubicBezTo>
                  <a:cubicBezTo>
                    <a:pt x="32609" y="5236"/>
                    <a:pt x="32441" y="5383"/>
                    <a:pt x="32273" y="5551"/>
                  </a:cubicBezTo>
                  <a:cubicBezTo>
                    <a:pt x="32231" y="5614"/>
                    <a:pt x="32167" y="5677"/>
                    <a:pt x="32083" y="5698"/>
                  </a:cubicBezTo>
                  <a:cubicBezTo>
                    <a:pt x="31978" y="5740"/>
                    <a:pt x="31873" y="5804"/>
                    <a:pt x="31789" y="5909"/>
                  </a:cubicBezTo>
                  <a:cubicBezTo>
                    <a:pt x="31726" y="5972"/>
                    <a:pt x="31684" y="6056"/>
                    <a:pt x="31600" y="6056"/>
                  </a:cubicBezTo>
                  <a:cubicBezTo>
                    <a:pt x="31537" y="6161"/>
                    <a:pt x="31516" y="6287"/>
                    <a:pt x="31432" y="6329"/>
                  </a:cubicBezTo>
                  <a:cubicBezTo>
                    <a:pt x="31221" y="6434"/>
                    <a:pt x="31095" y="6623"/>
                    <a:pt x="30906" y="6750"/>
                  </a:cubicBezTo>
                  <a:cubicBezTo>
                    <a:pt x="30780" y="6834"/>
                    <a:pt x="30570" y="6897"/>
                    <a:pt x="30549" y="7086"/>
                  </a:cubicBezTo>
                  <a:cubicBezTo>
                    <a:pt x="30380" y="7128"/>
                    <a:pt x="30233" y="7233"/>
                    <a:pt x="30149" y="7401"/>
                  </a:cubicBezTo>
                  <a:cubicBezTo>
                    <a:pt x="30065" y="7443"/>
                    <a:pt x="29981" y="7485"/>
                    <a:pt x="29897" y="7549"/>
                  </a:cubicBezTo>
                  <a:cubicBezTo>
                    <a:pt x="29834" y="7717"/>
                    <a:pt x="29708" y="7864"/>
                    <a:pt x="29539" y="7948"/>
                  </a:cubicBezTo>
                  <a:cubicBezTo>
                    <a:pt x="29455" y="7990"/>
                    <a:pt x="29371" y="8074"/>
                    <a:pt x="29308" y="8137"/>
                  </a:cubicBezTo>
                  <a:cubicBezTo>
                    <a:pt x="29119" y="8326"/>
                    <a:pt x="28930" y="8537"/>
                    <a:pt x="28719" y="8726"/>
                  </a:cubicBezTo>
                  <a:cubicBezTo>
                    <a:pt x="28467" y="8957"/>
                    <a:pt x="28110" y="9104"/>
                    <a:pt x="27942" y="9441"/>
                  </a:cubicBezTo>
                  <a:cubicBezTo>
                    <a:pt x="27584" y="9714"/>
                    <a:pt x="27248" y="10029"/>
                    <a:pt x="26953" y="10387"/>
                  </a:cubicBezTo>
                  <a:cubicBezTo>
                    <a:pt x="26953" y="10387"/>
                    <a:pt x="26932" y="10387"/>
                    <a:pt x="26932" y="10408"/>
                  </a:cubicBezTo>
                  <a:cubicBezTo>
                    <a:pt x="26764" y="10534"/>
                    <a:pt x="26617" y="10702"/>
                    <a:pt x="26470" y="10870"/>
                  </a:cubicBezTo>
                  <a:cubicBezTo>
                    <a:pt x="26365" y="10976"/>
                    <a:pt x="26239" y="11081"/>
                    <a:pt x="26218" y="11186"/>
                  </a:cubicBezTo>
                  <a:cubicBezTo>
                    <a:pt x="26049" y="11354"/>
                    <a:pt x="25881" y="11480"/>
                    <a:pt x="25692" y="11585"/>
                  </a:cubicBezTo>
                  <a:cubicBezTo>
                    <a:pt x="25545" y="11690"/>
                    <a:pt x="25440" y="11838"/>
                    <a:pt x="25314" y="11964"/>
                  </a:cubicBezTo>
                  <a:cubicBezTo>
                    <a:pt x="25208" y="12027"/>
                    <a:pt x="25250" y="12132"/>
                    <a:pt x="25208" y="12174"/>
                  </a:cubicBezTo>
                  <a:cubicBezTo>
                    <a:pt x="24977" y="12342"/>
                    <a:pt x="24746" y="12531"/>
                    <a:pt x="24557" y="12742"/>
                  </a:cubicBezTo>
                  <a:cubicBezTo>
                    <a:pt x="24452" y="12931"/>
                    <a:pt x="24283" y="13099"/>
                    <a:pt x="24115" y="13246"/>
                  </a:cubicBezTo>
                  <a:cubicBezTo>
                    <a:pt x="23905" y="13372"/>
                    <a:pt x="23737" y="13562"/>
                    <a:pt x="23632" y="13793"/>
                  </a:cubicBezTo>
                  <a:cubicBezTo>
                    <a:pt x="23548" y="13940"/>
                    <a:pt x="23421" y="14066"/>
                    <a:pt x="23274" y="14129"/>
                  </a:cubicBezTo>
                  <a:cubicBezTo>
                    <a:pt x="23258" y="14140"/>
                    <a:pt x="23246" y="14144"/>
                    <a:pt x="23235" y="14144"/>
                  </a:cubicBezTo>
                  <a:cubicBezTo>
                    <a:pt x="23213" y="14144"/>
                    <a:pt x="23200" y="14125"/>
                    <a:pt x="23173" y="14125"/>
                  </a:cubicBezTo>
                  <a:cubicBezTo>
                    <a:pt x="23166" y="14125"/>
                    <a:pt x="23158" y="14126"/>
                    <a:pt x="23148" y="14129"/>
                  </a:cubicBezTo>
                  <a:cubicBezTo>
                    <a:pt x="22980" y="14276"/>
                    <a:pt x="22833" y="14445"/>
                    <a:pt x="22686" y="14613"/>
                  </a:cubicBezTo>
                  <a:cubicBezTo>
                    <a:pt x="22538" y="14760"/>
                    <a:pt x="22370" y="14928"/>
                    <a:pt x="22223" y="15075"/>
                  </a:cubicBezTo>
                  <a:cubicBezTo>
                    <a:pt x="22034" y="15243"/>
                    <a:pt x="21866" y="15412"/>
                    <a:pt x="21697" y="15601"/>
                  </a:cubicBezTo>
                  <a:cubicBezTo>
                    <a:pt x="21424" y="15832"/>
                    <a:pt x="21172" y="16105"/>
                    <a:pt x="20962" y="16379"/>
                  </a:cubicBezTo>
                  <a:cubicBezTo>
                    <a:pt x="20814" y="16526"/>
                    <a:pt x="20646" y="16673"/>
                    <a:pt x="20478" y="16820"/>
                  </a:cubicBezTo>
                  <a:cubicBezTo>
                    <a:pt x="20142" y="17136"/>
                    <a:pt x="19700" y="17388"/>
                    <a:pt x="19427" y="17787"/>
                  </a:cubicBezTo>
                  <a:cubicBezTo>
                    <a:pt x="19195" y="17956"/>
                    <a:pt x="18964" y="18166"/>
                    <a:pt x="18775" y="18376"/>
                  </a:cubicBezTo>
                  <a:cubicBezTo>
                    <a:pt x="18712" y="18439"/>
                    <a:pt x="18649" y="18481"/>
                    <a:pt x="18586" y="18523"/>
                  </a:cubicBezTo>
                  <a:cubicBezTo>
                    <a:pt x="18397" y="18607"/>
                    <a:pt x="18228" y="18734"/>
                    <a:pt x="18081" y="18881"/>
                  </a:cubicBezTo>
                  <a:cubicBezTo>
                    <a:pt x="17703" y="19280"/>
                    <a:pt x="17240" y="19638"/>
                    <a:pt x="16757" y="19932"/>
                  </a:cubicBezTo>
                  <a:cubicBezTo>
                    <a:pt x="16525" y="20100"/>
                    <a:pt x="16273" y="20247"/>
                    <a:pt x="16021" y="20394"/>
                  </a:cubicBezTo>
                  <a:cubicBezTo>
                    <a:pt x="15895" y="20584"/>
                    <a:pt x="15684" y="20626"/>
                    <a:pt x="15516" y="20773"/>
                  </a:cubicBezTo>
                  <a:cubicBezTo>
                    <a:pt x="15453" y="20794"/>
                    <a:pt x="15390" y="20836"/>
                    <a:pt x="15327" y="20878"/>
                  </a:cubicBezTo>
                  <a:cubicBezTo>
                    <a:pt x="15180" y="21025"/>
                    <a:pt x="15012" y="21151"/>
                    <a:pt x="14801" y="21235"/>
                  </a:cubicBezTo>
                  <a:cubicBezTo>
                    <a:pt x="14570" y="21362"/>
                    <a:pt x="14360" y="21488"/>
                    <a:pt x="14150" y="21635"/>
                  </a:cubicBezTo>
                  <a:cubicBezTo>
                    <a:pt x="13855" y="21803"/>
                    <a:pt x="13603" y="21992"/>
                    <a:pt x="13309" y="22160"/>
                  </a:cubicBezTo>
                  <a:cubicBezTo>
                    <a:pt x="12993" y="22308"/>
                    <a:pt x="12699" y="22476"/>
                    <a:pt x="12426" y="22644"/>
                  </a:cubicBezTo>
                  <a:cubicBezTo>
                    <a:pt x="12299" y="22728"/>
                    <a:pt x="12173" y="22791"/>
                    <a:pt x="12047" y="22833"/>
                  </a:cubicBezTo>
                  <a:cubicBezTo>
                    <a:pt x="11879" y="22875"/>
                    <a:pt x="11711" y="22980"/>
                    <a:pt x="11564" y="23107"/>
                  </a:cubicBezTo>
                  <a:cubicBezTo>
                    <a:pt x="11395" y="23275"/>
                    <a:pt x="11185" y="23380"/>
                    <a:pt x="10954" y="23464"/>
                  </a:cubicBezTo>
                  <a:cubicBezTo>
                    <a:pt x="10533" y="23590"/>
                    <a:pt x="10134" y="23737"/>
                    <a:pt x="9756" y="23948"/>
                  </a:cubicBezTo>
                  <a:cubicBezTo>
                    <a:pt x="9713" y="23969"/>
                    <a:pt x="9650" y="23990"/>
                    <a:pt x="9608" y="24011"/>
                  </a:cubicBezTo>
                  <a:cubicBezTo>
                    <a:pt x="9188" y="24137"/>
                    <a:pt x="8809" y="24305"/>
                    <a:pt x="8410" y="24494"/>
                  </a:cubicBezTo>
                  <a:cubicBezTo>
                    <a:pt x="8221" y="24599"/>
                    <a:pt x="8032" y="24683"/>
                    <a:pt x="7842" y="24768"/>
                  </a:cubicBezTo>
                  <a:cubicBezTo>
                    <a:pt x="7695" y="24810"/>
                    <a:pt x="7527" y="24873"/>
                    <a:pt x="7380" y="24915"/>
                  </a:cubicBezTo>
                  <a:cubicBezTo>
                    <a:pt x="7212" y="24978"/>
                    <a:pt x="7064" y="25020"/>
                    <a:pt x="6917" y="25104"/>
                  </a:cubicBezTo>
                  <a:cubicBezTo>
                    <a:pt x="6665" y="25209"/>
                    <a:pt x="6371" y="25251"/>
                    <a:pt x="6202" y="25482"/>
                  </a:cubicBezTo>
                  <a:cubicBezTo>
                    <a:pt x="6160" y="25524"/>
                    <a:pt x="6118" y="25545"/>
                    <a:pt x="6076" y="25545"/>
                  </a:cubicBezTo>
                  <a:cubicBezTo>
                    <a:pt x="5698" y="25566"/>
                    <a:pt x="5403" y="25798"/>
                    <a:pt x="5067" y="25945"/>
                  </a:cubicBezTo>
                  <a:cubicBezTo>
                    <a:pt x="4899" y="26008"/>
                    <a:pt x="4731" y="26071"/>
                    <a:pt x="4563" y="26113"/>
                  </a:cubicBezTo>
                  <a:cubicBezTo>
                    <a:pt x="4268" y="26155"/>
                    <a:pt x="3974" y="26260"/>
                    <a:pt x="3722" y="26407"/>
                  </a:cubicBezTo>
                  <a:cubicBezTo>
                    <a:pt x="3618" y="26459"/>
                    <a:pt x="3485" y="26497"/>
                    <a:pt x="3360" y="26497"/>
                  </a:cubicBezTo>
                  <a:cubicBezTo>
                    <a:pt x="3333" y="26497"/>
                    <a:pt x="3306" y="26495"/>
                    <a:pt x="3280" y="26492"/>
                  </a:cubicBezTo>
                  <a:cubicBezTo>
                    <a:pt x="3254" y="26483"/>
                    <a:pt x="3224" y="26478"/>
                    <a:pt x="3194" y="26478"/>
                  </a:cubicBezTo>
                  <a:cubicBezTo>
                    <a:pt x="3151" y="26478"/>
                    <a:pt x="3107" y="26488"/>
                    <a:pt x="3070" y="26513"/>
                  </a:cubicBezTo>
                  <a:cubicBezTo>
                    <a:pt x="2839" y="26597"/>
                    <a:pt x="2607" y="26660"/>
                    <a:pt x="2355" y="26702"/>
                  </a:cubicBezTo>
                  <a:cubicBezTo>
                    <a:pt x="2166" y="26765"/>
                    <a:pt x="1977" y="26786"/>
                    <a:pt x="1766" y="26786"/>
                  </a:cubicBezTo>
                  <a:lnTo>
                    <a:pt x="1514" y="26786"/>
                  </a:lnTo>
                  <a:lnTo>
                    <a:pt x="1283" y="26912"/>
                  </a:lnTo>
                  <a:cubicBezTo>
                    <a:pt x="1214" y="26924"/>
                    <a:pt x="1147" y="26928"/>
                    <a:pt x="1083" y="26928"/>
                  </a:cubicBezTo>
                  <a:cubicBezTo>
                    <a:pt x="1014" y="26928"/>
                    <a:pt x="949" y="26924"/>
                    <a:pt x="887" y="26924"/>
                  </a:cubicBezTo>
                  <a:cubicBezTo>
                    <a:pt x="810" y="26924"/>
                    <a:pt x="738" y="26930"/>
                    <a:pt x="673" y="26954"/>
                  </a:cubicBezTo>
                  <a:cubicBezTo>
                    <a:pt x="484" y="27017"/>
                    <a:pt x="274" y="26954"/>
                    <a:pt x="147" y="27143"/>
                  </a:cubicBezTo>
                  <a:cubicBezTo>
                    <a:pt x="195" y="27167"/>
                    <a:pt x="248" y="27170"/>
                    <a:pt x="302" y="27170"/>
                  </a:cubicBezTo>
                  <a:cubicBezTo>
                    <a:pt x="319" y="27170"/>
                    <a:pt x="337" y="27170"/>
                    <a:pt x="355" y="27170"/>
                  </a:cubicBezTo>
                  <a:cubicBezTo>
                    <a:pt x="426" y="27170"/>
                    <a:pt x="494" y="27175"/>
                    <a:pt x="547" y="27227"/>
                  </a:cubicBezTo>
                  <a:cubicBezTo>
                    <a:pt x="627" y="27234"/>
                    <a:pt x="705" y="27236"/>
                    <a:pt x="783" y="27236"/>
                  </a:cubicBezTo>
                  <a:cubicBezTo>
                    <a:pt x="970" y="27236"/>
                    <a:pt x="1153" y="27221"/>
                    <a:pt x="1346" y="27206"/>
                  </a:cubicBezTo>
                  <a:cubicBezTo>
                    <a:pt x="1535" y="27164"/>
                    <a:pt x="1703" y="27143"/>
                    <a:pt x="1892" y="27122"/>
                  </a:cubicBezTo>
                  <a:cubicBezTo>
                    <a:pt x="2133" y="27088"/>
                    <a:pt x="2359" y="27054"/>
                    <a:pt x="2594" y="27054"/>
                  </a:cubicBezTo>
                  <a:cubicBezTo>
                    <a:pt x="2647" y="27054"/>
                    <a:pt x="2700" y="27055"/>
                    <a:pt x="2754" y="27059"/>
                  </a:cubicBezTo>
                  <a:lnTo>
                    <a:pt x="2817" y="27059"/>
                  </a:lnTo>
                  <a:cubicBezTo>
                    <a:pt x="3070" y="26975"/>
                    <a:pt x="3343" y="26933"/>
                    <a:pt x="3595" y="26912"/>
                  </a:cubicBezTo>
                  <a:cubicBezTo>
                    <a:pt x="3785" y="26828"/>
                    <a:pt x="3995" y="26744"/>
                    <a:pt x="4184" y="26681"/>
                  </a:cubicBezTo>
                  <a:cubicBezTo>
                    <a:pt x="4436" y="26639"/>
                    <a:pt x="4668" y="26576"/>
                    <a:pt x="4899" y="26470"/>
                  </a:cubicBezTo>
                  <a:cubicBezTo>
                    <a:pt x="5067" y="26365"/>
                    <a:pt x="5256" y="26302"/>
                    <a:pt x="5446" y="26260"/>
                  </a:cubicBezTo>
                  <a:cubicBezTo>
                    <a:pt x="5698" y="26218"/>
                    <a:pt x="5929" y="26155"/>
                    <a:pt x="6139" y="26029"/>
                  </a:cubicBezTo>
                  <a:cubicBezTo>
                    <a:pt x="6413" y="25924"/>
                    <a:pt x="6707" y="25819"/>
                    <a:pt x="6980" y="25714"/>
                  </a:cubicBezTo>
                  <a:cubicBezTo>
                    <a:pt x="7233" y="25630"/>
                    <a:pt x="7443" y="25524"/>
                    <a:pt x="7653" y="25398"/>
                  </a:cubicBezTo>
                  <a:cubicBezTo>
                    <a:pt x="7779" y="25314"/>
                    <a:pt x="7905" y="25272"/>
                    <a:pt x="8053" y="25251"/>
                  </a:cubicBezTo>
                  <a:cubicBezTo>
                    <a:pt x="8347" y="25209"/>
                    <a:pt x="8641" y="25083"/>
                    <a:pt x="8894" y="24915"/>
                  </a:cubicBezTo>
                  <a:cubicBezTo>
                    <a:pt x="9020" y="24789"/>
                    <a:pt x="9188" y="24725"/>
                    <a:pt x="9356" y="24683"/>
                  </a:cubicBezTo>
                  <a:cubicBezTo>
                    <a:pt x="9511" y="24683"/>
                    <a:pt x="9649" y="24576"/>
                    <a:pt x="9801" y="24576"/>
                  </a:cubicBezTo>
                  <a:cubicBezTo>
                    <a:pt x="9814" y="24576"/>
                    <a:pt x="9827" y="24577"/>
                    <a:pt x="9840" y="24578"/>
                  </a:cubicBezTo>
                  <a:cubicBezTo>
                    <a:pt x="10029" y="24389"/>
                    <a:pt x="10260" y="24263"/>
                    <a:pt x="10512" y="24200"/>
                  </a:cubicBezTo>
                  <a:cubicBezTo>
                    <a:pt x="10954" y="24116"/>
                    <a:pt x="11374" y="23927"/>
                    <a:pt x="11753" y="23653"/>
                  </a:cubicBezTo>
                  <a:cubicBezTo>
                    <a:pt x="11816" y="23611"/>
                    <a:pt x="11858" y="23590"/>
                    <a:pt x="11921" y="23590"/>
                  </a:cubicBezTo>
                  <a:cubicBezTo>
                    <a:pt x="12026" y="23569"/>
                    <a:pt x="12131" y="23506"/>
                    <a:pt x="12215" y="23443"/>
                  </a:cubicBezTo>
                  <a:cubicBezTo>
                    <a:pt x="12510" y="23212"/>
                    <a:pt x="12846" y="23022"/>
                    <a:pt x="13182" y="22875"/>
                  </a:cubicBezTo>
                  <a:cubicBezTo>
                    <a:pt x="13288" y="22854"/>
                    <a:pt x="13393" y="22812"/>
                    <a:pt x="13477" y="22749"/>
                  </a:cubicBezTo>
                  <a:cubicBezTo>
                    <a:pt x="13729" y="22560"/>
                    <a:pt x="14002" y="22455"/>
                    <a:pt x="14255" y="22287"/>
                  </a:cubicBezTo>
                  <a:cubicBezTo>
                    <a:pt x="14444" y="22139"/>
                    <a:pt x="14633" y="22013"/>
                    <a:pt x="14843" y="21887"/>
                  </a:cubicBezTo>
                  <a:cubicBezTo>
                    <a:pt x="15075" y="21761"/>
                    <a:pt x="15327" y="21677"/>
                    <a:pt x="15558" y="21551"/>
                  </a:cubicBezTo>
                  <a:cubicBezTo>
                    <a:pt x="15631" y="21515"/>
                    <a:pt x="15672" y="21416"/>
                    <a:pt x="15762" y="21416"/>
                  </a:cubicBezTo>
                  <a:cubicBezTo>
                    <a:pt x="15777" y="21416"/>
                    <a:pt x="15793" y="21419"/>
                    <a:pt x="15810" y="21425"/>
                  </a:cubicBezTo>
                  <a:lnTo>
                    <a:pt x="15810" y="21425"/>
                  </a:lnTo>
                  <a:cubicBezTo>
                    <a:pt x="15810" y="21464"/>
                    <a:pt x="15804" y="21512"/>
                    <a:pt x="15768" y="21530"/>
                  </a:cubicBezTo>
                  <a:cubicBezTo>
                    <a:pt x="15600" y="21656"/>
                    <a:pt x="15411" y="21782"/>
                    <a:pt x="15243" y="21887"/>
                  </a:cubicBezTo>
                  <a:cubicBezTo>
                    <a:pt x="14843" y="22055"/>
                    <a:pt x="14465" y="22266"/>
                    <a:pt x="14129" y="22539"/>
                  </a:cubicBezTo>
                  <a:cubicBezTo>
                    <a:pt x="14087" y="22581"/>
                    <a:pt x="14023" y="22623"/>
                    <a:pt x="13960" y="22623"/>
                  </a:cubicBezTo>
                  <a:cubicBezTo>
                    <a:pt x="13897" y="22623"/>
                    <a:pt x="13834" y="22665"/>
                    <a:pt x="13792" y="22707"/>
                  </a:cubicBezTo>
                  <a:cubicBezTo>
                    <a:pt x="13729" y="22770"/>
                    <a:pt x="13645" y="22812"/>
                    <a:pt x="13561" y="22833"/>
                  </a:cubicBezTo>
                  <a:cubicBezTo>
                    <a:pt x="13477" y="22854"/>
                    <a:pt x="13393" y="22917"/>
                    <a:pt x="13330" y="22980"/>
                  </a:cubicBezTo>
                  <a:cubicBezTo>
                    <a:pt x="13140" y="23128"/>
                    <a:pt x="12930" y="23254"/>
                    <a:pt x="12678" y="23359"/>
                  </a:cubicBezTo>
                  <a:cubicBezTo>
                    <a:pt x="12426" y="23443"/>
                    <a:pt x="12173" y="23569"/>
                    <a:pt x="11942" y="23737"/>
                  </a:cubicBezTo>
                  <a:cubicBezTo>
                    <a:pt x="11753" y="23884"/>
                    <a:pt x="11543" y="24011"/>
                    <a:pt x="11311" y="24116"/>
                  </a:cubicBezTo>
                  <a:cubicBezTo>
                    <a:pt x="10639" y="24347"/>
                    <a:pt x="9966" y="24599"/>
                    <a:pt x="9314" y="24894"/>
                  </a:cubicBezTo>
                  <a:cubicBezTo>
                    <a:pt x="9125" y="24957"/>
                    <a:pt x="8915" y="25041"/>
                    <a:pt x="8725" y="25125"/>
                  </a:cubicBezTo>
                  <a:cubicBezTo>
                    <a:pt x="8368" y="25335"/>
                    <a:pt x="7968" y="25482"/>
                    <a:pt x="7548" y="25608"/>
                  </a:cubicBezTo>
                  <a:cubicBezTo>
                    <a:pt x="7422" y="25651"/>
                    <a:pt x="7317" y="25777"/>
                    <a:pt x="7212" y="25798"/>
                  </a:cubicBezTo>
                  <a:cubicBezTo>
                    <a:pt x="6875" y="25882"/>
                    <a:pt x="6581" y="26008"/>
                    <a:pt x="6287" y="26197"/>
                  </a:cubicBezTo>
                  <a:cubicBezTo>
                    <a:pt x="6265" y="26197"/>
                    <a:pt x="6265" y="26218"/>
                    <a:pt x="6244" y="26218"/>
                  </a:cubicBezTo>
                  <a:cubicBezTo>
                    <a:pt x="5950" y="26302"/>
                    <a:pt x="5677" y="26407"/>
                    <a:pt x="5403" y="26534"/>
                  </a:cubicBezTo>
                  <a:cubicBezTo>
                    <a:pt x="5151" y="26660"/>
                    <a:pt x="4899" y="26744"/>
                    <a:pt x="4626" y="26807"/>
                  </a:cubicBezTo>
                  <a:cubicBezTo>
                    <a:pt x="4415" y="26828"/>
                    <a:pt x="4205" y="26891"/>
                    <a:pt x="4016" y="26996"/>
                  </a:cubicBezTo>
                  <a:cubicBezTo>
                    <a:pt x="3806" y="27080"/>
                    <a:pt x="3553" y="27143"/>
                    <a:pt x="3301" y="27164"/>
                  </a:cubicBezTo>
                  <a:cubicBezTo>
                    <a:pt x="3238" y="27164"/>
                    <a:pt x="3175" y="27185"/>
                    <a:pt x="3091" y="27185"/>
                  </a:cubicBezTo>
                  <a:cubicBezTo>
                    <a:pt x="2839" y="27269"/>
                    <a:pt x="2565" y="27332"/>
                    <a:pt x="2313" y="27354"/>
                  </a:cubicBezTo>
                  <a:cubicBezTo>
                    <a:pt x="2145" y="27375"/>
                    <a:pt x="1977" y="27375"/>
                    <a:pt x="1808" y="27417"/>
                  </a:cubicBezTo>
                  <a:cubicBezTo>
                    <a:pt x="1582" y="27486"/>
                    <a:pt x="1370" y="27527"/>
                    <a:pt x="1148" y="27527"/>
                  </a:cubicBezTo>
                  <a:cubicBezTo>
                    <a:pt x="1103" y="27527"/>
                    <a:pt x="1056" y="27525"/>
                    <a:pt x="1009" y="27522"/>
                  </a:cubicBezTo>
                  <a:cubicBezTo>
                    <a:pt x="925" y="27522"/>
                    <a:pt x="883" y="27585"/>
                    <a:pt x="799" y="27585"/>
                  </a:cubicBezTo>
                  <a:cubicBezTo>
                    <a:pt x="755" y="27555"/>
                    <a:pt x="710" y="27525"/>
                    <a:pt x="665" y="27525"/>
                  </a:cubicBezTo>
                  <a:cubicBezTo>
                    <a:pt x="647" y="27525"/>
                    <a:pt x="628" y="27530"/>
                    <a:pt x="610" y="27543"/>
                  </a:cubicBezTo>
                  <a:cubicBezTo>
                    <a:pt x="556" y="27583"/>
                    <a:pt x="493" y="27607"/>
                    <a:pt x="426" y="27607"/>
                  </a:cubicBezTo>
                  <a:cubicBezTo>
                    <a:pt x="390" y="27607"/>
                    <a:pt x="353" y="27600"/>
                    <a:pt x="316" y="27585"/>
                  </a:cubicBezTo>
                  <a:cubicBezTo>
                    <a:pt x="231" y="27585"/>
                    <a:pt x="161" y="27639"/>
                    <a:pt x="82" y="27639"/>
                  </a:cubicBezTo>
                  <a:cubicBezTo>
                    <a:pt x="62" y="27639"/>
                    <a:pt x="42" y="27635"/>
                    <a:pt x="21" y="27627"/>
                  </a:cubicBezTo>
                  <a:lnTo>
                    <a:pt x="21" y="27627"/>
                  </a:lnTo>
                  <a:cubicBezTo>
                    <a:pt x="0" y="27690"/>
                    <a:pt x="21" y="27732"/>
                    <a:pt x="84" y="27753"/>
                  </a:cubicBezTo>
                  <a:cubicBezTo>
                    <a:pt x="274" y="27816"/>
                    <a:pt x="463" y="27858"/>
                    <a:pt x="652" y="27921"/>
                  </a:cubicBezTo>
                  <a:cubicBezTo>
                    <a:pt x="660" y="27923"/>
                    <a:pt x="668" y="27924"/>
                    <a:pt x="676" y="27924"/>
                  </a:cubicBezTo>
                  <a:cubicBezTo>
                    <a:pt x="747" y="27924"/>
                    <a:pt x="800" y="27861"/>
                    <a:pt x="866" y="27861"/>
                  </a:cubicBezTo>
                  <a:cubicBezTo>
                    <a:pt x="884" y="27861"/>
                    <a:pt x="904" y="27866"/>
                    <a:pt x="925" y="27879"/>
                  </a:cubicBezTo>
                  <a:cubicBezTo>
                    <a:pt x="979" y="27906"/>
                    <a:pt x="1030" y="27914"/>
                    <a:pt x="1078" y="27914"/>
                  </a:cubicBezTo>
                  <a:cubicBezTo>
                    <a:pt x="1142" y="27914"/>
                    <a:pt x="1202" y="27900"/>
                    <a:pt x="1262" y="27900"/>
                  </a:cubicBezTo>
                  <a:cubicBezTo>
                    <a:pt x="1314" y="27911"/>
                    <a:pt x="1367" y="27916"/>
                    <a:pt x="1419" y="27916"/>
                  </a:cubicBezTo>
                  <a:cubicBezTo>
                    <a:pt x="1472" y="27916"/>
                    <a:pt x="1524" y="27911"/>
                    <a:pt x="1577" y="27900"/>
                  </a:cubicBezTo>
                  <a:cubicBezTo>
                    <a:pt x="1704" y="27884"/>
                    <a:pt x="1819" y="27808"/>
                    <a:pt x="1949" y="27808"/>
                  </a:cubicBezTo>
                  <a:cubicBezTo>
                    <a:pt x="1991" y="27808"/>
                    <a:pt x="2035" y="27816"/>
                    <a:pt x="2082" y="27837"/>
                  </a:cubicBezTo>
                  <a:cubicBezTo>
                    <a:pt x="2205" y="27806"/>
                    <a:pt x="2339" y="27787"/>
                    <a:pt x="2477" y="27787"/>
                  </a:cubicBezTo>
                  <a:cubicBezTo>
                    <a:pt x="2527" y="27787"/>
                    <a:pt x="2578" y="27789"/>
                    <a:pt x="2628" y="27795"/>
                  </a:cubicBezTo>
                  <a:lnTo>
                    <a:pt x="2839" y="27795"/>
                  </a:lnTo>
                  <a:cubicBezTo>
                    <a:pt x="3049" y="27732"/>
                    <a:pt x="3280" y="27690"/>
                    <a:pt x="3511" y="27690"/>
                  </a:cubicBezTo>
                  <a:cubicBezTo>
                    <a:pt x="3722" y="27669"/>
                    <a:pt x="3911" y="27606"/>
                    <a:pt x="4121" y="27522"/>
                  </a:cubicBezTo>
                  <a:cubicBezTo>
                    <a:pt x="4205" y="27480"/>
                    <a:pt x="4310" y="27438"/>
                    <a:pt x="4415" y="27417"/>
                  </a:cubicBezTo>
                  <a:cubicBezTo>
                    <a:pt x="4689" y="27375"/>
                    <a:pt x="4920" y="27311"/>
                    <a:pt x="5172" y="27227"/>
                  </a:cubicBezTo>
                  <a:cubicBezTo>
                    <a:pt x="5361" y="27101"/>
                    <a:pt x="5572" y="27038"/>
                    <a:pt x="5782" y="26996"/>
                  </a:cubicBezTo>
                  <a:cubicBezTo>
                    <a:pt x="5929" y="26996"/>
                    <a:pt x="6097" y="26933"/>
                    <a:pt x="6244" y="26870"/>
                  </a:cubicBezTo>
                  <a:cubicBezTo>
                    <a:pt x="6476" y="26723"/>
                    <a:pt x="6749" y="26702"/>
                    <a:pt x="6959" y="26534"/>
                  </a:cubicBezTo>
                  <a:cubicBezTo>
                    <a:pt x="7001" y="26492"/>
                    <a:pt x="7064" y="26513"/>
                    <a:pt x="7106" y="26492"/>
                  </a:cubicBezTo>
                  <a:cubicBezTo>
                    <a:pt x="7359" y="26449"/>
                    <a:pt x="7590" y="26386"/>
                    <a:pt x="7821" y="26260"/>
                  </a:cubicBezTo>
                  <a:cubicBezTo>
                    <a:pt x="7884" y="26197"/>
                    <a:pt x="7968" y="26134"/>
                    <a:pt x="8053" y="26092"/>
                  </a:cubicBezTo>
                  <a:cubicBezTo>
                    <a:pt x="8137" y="26050"/>
                    <a:pt x="8221" y="26029"/>
                    <a:pt x="8305" y="26008"/>
                  </a:cubicBezTo>
                  <a:cubicBezTo>
                    <a:pt x="8620" y="25966"/>
                    <a:pt x="8936" y="25861"/>
                    <a:pt x="9188" y="25672"/>
                  </a:cubicBezTo>
                  <a:cubicBezTo>
                    <a:pt x="9356" y="25545"/>
                    <a:pt x="9566" y="25461"/>
                    <a:pt x="9798" y="25440"/>
                  </a:cubicBezTo>
                  <a:cubicBezTo>
                    <a:pt x="9987" y="25419"/>
                    <a:pt x="10155" y="25335"/>
                    <a:pt x="10302" y="25209"/>
                  </a:cubicBezTo>
                  <a:cubicBezTo>
                    <a:pt x="10431" y="25080"/>
                    <a:pt x="10608" y="25016"/>
                    <a:pt x="10791" y="25016"/>
                  </a:cubicBezTo>
                  <a:cubicBezTo>
                    <a:pt x="10817" y="25016"/>
                    <a:pt x="10844" y="25017"/>
                    <a:pt x="10870" y="25020"/>
                  </a:cubicBezTo>
                  <a:cubicBezTo>
                    <a:pt x="11038" y="24894"/>
                    <a:pt x="11248" y="24894"/>
                    <a:pt x="11395" y="24789"/>
                  </a:cubicBezTo>
                  <a:lnTo>
                    <a:pt x="11480" y="24831"/>
                  </a:lnTo>
                  <a:cubicBezTo>
                    <a:pt x="11711" y="24725"/>
                    <a:pt x="11837" y="24515"/>
                    <a:pt x="12089" y="24452"/>
                  </a:cubicBezTo>
                  <a:cubicBezTo>
                    <a:pt x="12320" y="24347"/>
                    <a:pt x="12573" y="24221"/>
                    <a:pt x="12804" y="24074"/>
                  </a:cubicBezTo>
                  <a:cubicBezTo>
                    <a:pt x="12909" y="24032"/>
                    <a:pt x="13014" y="23948"/>
                    <a:pt x="13140" y="23884"/>
                  </a:cubicBezTo>
                  <a:cubicBezTo>
                    <a:pt x="13288" y="23737"/>
                    <a:pt x="13477" y="23653"/>
                    <a:pt x="13708" y="23653"/>
                  </a:cubicBezTo>
                  <a:cubicBezTo>
                    <a:pt x="14486" y="23128"/>
                    <a:pt x="15306" y="22644"/>
                    <a:pt x="16147" y="22224"/>
                  </a:cubicBezTo>
                  <a:cubicBezTo>
                    <a:pt x="16294" y="22097"/>
                    <a:pt x="16504" y="21950"/>
                    <a:pt x="16715" y="21782"/>
                  </a:cubicBezTo>
                  <a:cubicBezTo>
                    <a:pt x="16946" y="21593"/>
                    <a:pt x="17240" y="21446"/>
                    <a:pt x="17492" y="21235"/>
                  </a:cubicBezTo>
                  <a:cubicBezTo>
                    <a:pt x="17598" y="21130"/>
                    <a:pt x="17703" y="20983"/>
                    <a:pt x="17850" y="20941"/>
                  </a:cubicBezTo>
                  <a:cubicBezTo>
                    <a:pt x="18060" y="20899"/>
                    <a:pt x="18228" y="20731"/>
                    <a:pt x="18439" y="20689"/>
                  </a:cubicBezTo>
                  <a:cubicBezTo>
                    <a:pt x="18565" y="20647"/>
                    <a:pt x="18670" y="20563"/>
                    <a:pt x="18733" y="20458"/>
                  </a:cubicBezTo>
                  <a:cubicBezTo>
                    <a:pt x="18838" y="20310"/>
                    <a:pt x="18964" y="20184"/>
                    <a:pt x="19111" y="20100"/>
                  </a:cubicBezTo>
                  <a:cubicBezTo>
                    <a:pt x="19322" y="19953"/>
                    <a:pt x="19511" y="19743"/>
                    <a:pt x="19721" y="19596"/>
                  </a:cubicBezTo>
                  <a:cubicBezTo>
                    <a:pt x="19994" y="19427"/>
                    <a:pt x="20226" y="19217"/>
                    <a:pt x="20415" y="18965"/>
                  </a:cubicBezTo>
                  <a:cubicBezTo>
                    <a:pt x="20541" y="18797"/>
                    <a:pt x="20730" y="18691"/>
                    <a:pt x="20835" y="18502"/>
                  </a:cubicBezTo>
                  <a:cubicBezTo>
                    <a:pt x="20877" y="18460"/>
                    <a:pt x="20919" y="18418"/>
                    <a:pt x="20983" y="18397"/>
                  </a:cubicBezTo>
                  <a:cubicBezTo>
                    <a:pt x="21109" y="18334"/>
                    <a:pt x="21235" y="18250"/>
                    <a:pt x="21319" y="18124"/>
                  </a:cubicBezTo>
                  <a:cubicBezTo>
                    <a:pt x="21508" y="17935"/>
                    <a:pt x="21697" y="17745"/>
                    <a:pt x="21908" y="17577"/>
                  </a:cubicBezTo>
                  <a:cubicBezTo>
                    <a:pt x="22097" y="17451"/>
                    <a:pt x="22244" y="17304"/>
                    <a:pt x="22349" y="17115"/>
                  </a:cubicBezTo>
                  <a:cubicBezTo>
                    <a:pt x="22433" y="16967"/>
                    <a:pt x="22538" y="16841"/>
                    <a:pt x="22686" y="16736"/>
                  </a:cubicBezTo>
                  <a:cubicBezTo>
                    <a:pt x="22959" y="16547"/>
                    <a:pt x="23232" y="16316"/>
                    <a:pt x="23442" y="16063"/>
                  </a:cubicBezTo>
                  <a:cubicBezTo>
                    <a:pt x="23548" y="15916"/>
                    <a:pt x="23716" y="15874"/>
                    <a:pt x="23842" y="15748"/>
                  </a:cubicBezTo>
                  <a:cubicBezTo>
                    <a:pt x="24010" y="15559"/>
                    <a:pt x="24136" y="15328"/>
                    <a:pt x="24388" y="15243"/>
                  </a:cubicBezTo>
                  <a:cubicBezTo>
                    <a:pt x="24431" y="15222"/>
                    <a:pt x="24452" y="15180"/>
                    <a:pt x="24473" y="15159"/>
                  </a:cubicBezTo>
                  <a:cubicBezTo>
                    <a:pt x="24683" y="14907"/>
                    <a:pt x="24935" y="14718"/>
                    <a:pt x="25124" y="14466"/>
                  </a:cubicBezTo>
                  <a:cubicBezTo>
                    <a:pt x="25187" y="14360"/>
                    <a:pt x="25272" y="14276"/>
                    <a:pt x="25377" y="14192"/>
                  </a:cubicBezTo>
                  <a:cubicBezTo>
                    <a:pt x="25671" y="13982"/>
                    <a:pt x="25923" y="13751"/>
                    <a:pt x="26134" y="13456"/>
                  </a:cubicBezTo>
                  <a:cubicBezTo>
                    <a:pt x="26302" y="13246"/>
                    <a:pt x="26491" y="13057"/>
                    <a:pt x="26701" y="12910"/>
                  </a:cubicBezTo>
                  <a:cubicBezTo>
                    <a:pt x="26785" y="12847"/>
                    <a:pt x="26848" y="12784"/>
                    <a:pt x="26890" y="12700"/>
                  </a:cubicBezTo>
                  <a:cubicBezTo>
                    <a:pt x="27017" y="12510"/>
                    <a:pt x="27164" y="12342"/>
                    <a:pt x="27353" y="12216"/>
                  </a:cubicBezTo>
                  <a:cubicBezTo>
                    <a:pt x="27605" y="12027"/>
                    <a:pt x="27836" y="11795"/>
                    <a:pt x="28005" y="11543"/>
                  </a:cubicBezTo>
                  <a:cubicBezTo>
                    <a:pt x="28110" y="11375"/>
                    <a:pt x="28257" y="11228"/>
                    <a:pt x="28404" y="11102"/>
                  </a:cubicBezTo>
                  <a:cubicBezTo>
                    <a:pt x="28509" y="11039"/>
                    <a:pt x="28593" y="10976"/>
                    <a:pt x="28677" y="10891"/>
                  </a:cubicBezTo>
                  <a:cubicBezTo>
                    <a:pt x="28762" y="10786"/>
                    <a:pt x="28867" y="10723"/>
                    <a:pt x="28993" y="10681"/>
                  </a:cubicBezTo>
                  <a:cubicBezTo>
                    <a:pt x="29056" y="10660"/>
                    <a:pt x="29119" y="10618"/>
                    <a:pt x="29161" y="10576"/>
                  </a:cubicBezTo>
                  <a:cubicBezTo>
                    <a:pt x="29371" y="10303"/>
                    <a:pt x="29624" y="10050"/>
                    <a:pt x="29897" y="9819"/>
                  </a:cubicBezTo>
                  <a:cubicBezTo>
                    <a:pt x="29939" y="9756"/>
                    <a:pt x="30023" y="9756"/>
                    <a:pt x="30065" y="9693"/>
                  </a:cubicBezTo>
                  <a:cubicBezTo>
                    <a:pt x="30254" y="9420"/>
                    <a:pt x="30486" y="9167"/>
                    <a:pt x="30780" y="8978"/>
                  </a:cubicBezTo>
                  <a:cubicBezTo>
                    <a:pt x="30864" y="8915"/>
                    <a:pt x="30927" y="8852"/>
                    <a:pt x="30990" y="8789"/>
                  </a:cubicBezTo>
                  <a:cubicBezTo>
                    <a:pt x="31137" y="8642"/>
                    <a:pt x="31284" y="8432"/>
                    <a:pt x="31432" y="8368"/>
                  </a:cubicBezTo>
                  <a:cubicBezTo>
                    <a:pt x="31600" y="8305"/>
                    <a:pt x="31747" y="8221"/>
                    <a:pt x="31831" y="8053"/>
                  </a:cubicBezTo>
                  <a:cubicBezTo>
                    <a:pt x="31978" y="8053"/>
                    <a:pt x="31978" y="7864"/>
                    <a:pt x="32083" y="7780"/>
                  </a:cubicBezTo>
                  <a:cubicBezTo>
                    <a:pt x="32294" y="7675"/>
                    <a:pt x="32441" y="7485"/>
                    <a:pt x="32651" y="7359"/>
                  </a:cubicBezTo>
                  <a:cubicBezTo>
                    <a:pt x="32756" y="7296"/>
                    <a:pt x="32840" y="7170"/>
                    <a:pt x="32945" y="7107"/>
                  </a:cubicBezTo>
                  <a:cubicBezTo>
                    <a:pt x="32987" y="7065"/>
                    <a:pt x="33008" y="7023"/>
                    <a:pt x="33051" y="6981"/>
                  </a:cubicBezTo>
                  <a:cubicBezTo>
                    <a:pt x="33114" y="6855"/>
                    <a:pt x="33240" y="6771"/>
                    <a:pt x="33366" y="6729"/>
                  </a:cubicBezTo>
                  <a:cubicBezTo>
                    <a:pt x="33660" y="6687"/>
                    <a:pt x="33891" y="6518"/>
                    <a:pt x="34039" y="6266"/>
                  </a:cubicBezTo>
                  <a:cubicBezTo>
                    <a:pt x="34060" y="6245"/>
                    <a:pt x="34081" y="6224"/>
                    <a:pt x="34102" y="6203"/>
                  </a:cubicBezTo>
                  <a:cubicBezTo>
                    <a:pt x="34249" y="6035"/>
                    <a:pt x="34396" y="5909"/>
                    <a:pt x="34585" y="5782"/>
                  </a:cubicBezTo>
                  <a:cubicBezTo>
                    <a:pt x="34753" y="5677"/>
                    <a:pt x="34922" y="5572"/>
                    <a:pt x="35090" y="5446"/>
                  </a:cubicBezTo>
                  <a:cubicBezTo>
                    <a:pt x="35321" y="5299"/>
                    <a:pt x="35531" y="5131"/>
                    <a:pt x="35742" y="4942"/>
                  </a:cubicBezTo>
                  <a:cubicBezTo>
                    <a:pt x="35784" y="4899"/>
                    <a:pt x="35847" y="4794"/>
                    <a:pt x="35910" y="4794"/>
                  </a:cubicBezTo>
                  <a:cubicBezTo>
                    <a:pt x="36288" y="4689"/>
                    <a:pt x="36499" y="4416"/>
                    <a:pt x="36751" y="4164"/>
                  </a:cubicBezTo>
                  <a:cubicBezTo>
                    <a:pt x="36814" y="4122"/>
                    <a:pt x="36856" y="4058"/>
                    <a:pt x="36919" y="4037"/>
                  </a:cubicBezTo>
                  <a:cubicBezTo>
                    <a:pt x="37234" y="3869"/>
                    <a:pt x="37550" y="3722"/>
                    <a:pt x="37886" y="3617"/>
                  </a:cubicBezTo>
                  <a:cubicBezTo>
                    <a:pt x="37949" y="3596"/>
                    <a:pt x="38012" y="3554"/>
                    <a:pt x="38054" y="3512"/>
                  </a:cubicBezTo>
                  <a:cubicBezTo>
                    <a:pt x="38286" y="3323"/>
                    <a:pt x="38538" y="3196"/>
                    <a:pt x="38811" y="3112"/>
                  </a:cubicBezTo>
                  <a:cubicBezTo>
                    <a:pt x="38979" y="3070"/>
                    <a:pt x="39127" y="2986"/>
                    <a:pt x="39274" y="2902"/>
                  </a:cubicBezTo>
                  <a:cubicBezTo>
                    <a:pt x="39379" y="2860"/>
                    <a:pt x="39442" y="2734"/>
                    <a:pt x="39547" y="2713"/>
                  </a:cubicBezTo>
                  <a:cubicBezTo>
                    <a:pt x="39609" y="2697"/>
                    <a:pt x="39682" y="2648"/>
                    <a:pt x="39758" y="2648"/>
                  </a:cubicBezTo>
                  <a:cubicBezTo>
                    <a:pt x="39786" y="2648"/>
                    <a:pt x="39814" y="2654"/>
                    <a:pt x="39841" y="2671"/>
                  </a:cubicBezTo>
                  <a:cubicBezTo>
                    <a:pt x="40052" y="2503"/>
                    <a:pt x="40367" y="2524"/>
                    <a:pt x="40556" y="2313"/>
                  </a:cubicBezTo>
                  <a:cubicBezTo>
                    <a:pt x="40598" y="2292"/>
                    <a:pt x="40640" y="2271"/>
                    <a:pt x="40661" y="2271"/>
                  </a:cubicBezTo>
                  <a:cubicBezTo>
                    <a:pt x="40893" y="2208"/>
                    <a:pt x="41124" y="2124"/>
                    <a:pt x="41355" y="2061"/>
                  </a:cubicBezTo>
                  <a:cubicBezTo>
                    <a:pt x="41586" y="1998"/>
                    <a:pt x="41818" y="1914"/>
                    <a:pt x="42028" y="1788"/>
                  </a:cubicBezTo>
                  <a:lnTo>
                    <a:pt x="42070" y="1788"/>
                  </a:lnTo>
                  <a:cubicBezTo>
                    <a:pt x="42123" y="1788"/>
                    <a:pt x="42175" y="1798"/>
                    <a:pt x="42225" y="1798"/>
                  </a:cubicBezTo>
                  <a:cubicBezTo>
                    <a:pt x="42275" y="1798"/>
                    <a:pt x="42322" y="1788"/>
                    <a:pt x="42364" y="1746"/>
                  </a:cubicBezTo>
                  <a:cubicBezTo>
                    <a:pt x="42419" y="1787"/>
                    <a:pt x="42490" y="1810"/>
                    <a:pt x="42563" y="1810"/>
                  </a:cubicBezTo>
                  <a:cubicBezTo>
                    <a:pt x="42603" y="1810"/>
                    <a:pt x="42642" y="1803"/>
                    <a:pt x="42680" y="1788"/>
                  </a:cubicBezTo>
                  <a:cubicBezTo>
                    <a:pt x="42848" y="1746"/>
                    <a:pt x="43037" y="1725"/>
                    <a:pt x="43205" y="1725"/>
                  </a:cubicBezTo>
                  <a:lnTo>
                    <a:pt x="43731" y="1725"/>
                  </a:lnTo>
                  <a:cubicBezTo>
                    <a:pt x="43833" y="1638"/>
                    <a:pt x="43964" y="1591"/>
                    <a:pt x="44098" y="1591"/>
                  </a:cubicBezTo>
                  <a:cubicBezTo>
                    <a:pt x="44158" y="1591"/>
                    <a:pt x="44219" y="1600"/>
                    <a:pt x="44278" y="1620"/>
                  </a:cubicBezTo>
                  <a:cubicBezTo>
                    <a:pt x="44740" y="1746"/>
                    <a:pt x="45203" y="1893"/>
                    <a:pt x="45665" y="2061"/>
                  </a:cubicBezTo>
                  <a:cubicBezTo>
                    <a:pt x="45791" y="2103"/>
                    <a:pt x="45917" y="2145"/>
                    <a:pt x="46044" y="2208"/>
                  </a:cubicBezTo>
                  <a:cubicBezTo>
                    <a:pt x="46233" y="2313"/>
                    <a:pt x="46401" y="2461"/>
                    <a:pt x="46569" y="2608"/>
                  </a:cubicBezTo>
                  <a:cubicBezTo>
                    <a:pt x="46716" y="2734"/>
                    <a:pt x="46885" y="2860"/>
                    <a:pt x="47032" y="2965"/>
                  </a:cubicBezTo>
                  <a:cubicBezTo>
                    <a:pt x="47326" y="3154"/>
                    <a:pt x="47494" y="3491"/>
                    <a:pt x="47768" y="3680"/>
                  </a:cubicBezTo>
                  <a:lnTo>
                    <a:pt x="47768" y="3722"/>
                  </a:lnTo>
                  <a:cubicBezTo>
                    <a:pt x="47915" y="3932"/>
                    <a:pt x="48062" y="4143"/>
                    <a:pt x="48188" y="4353"/>
                  </a:cubicBezTo>
                  <a:cubicBezTo>
                    <a:pt x="48335" y="4584"/>
                    <a:pt x="48482" y="4815"/>
                    <a:pt x="48609" y="5068"/>
                  </a:cubicBezTo>
                  <a:cubicBezTo>
                    <a:pt x="48651" y="5194"/>
                    <a:pt x="48693" y="5299"/>
                    <a:pt x="48777" y="5404"/>
                  </a:cubicBezTo>
                  <a:cubicBezTo>
                    <a:pt x="48903" y="5551"/>
                    <a:pt x="48882" y="5740"/>
                    <a:pt x="49008" y="5867"/>
                  </a:cubicBezTo>
                  <a:cubicBezTo>
                    <a:pt x="49029" y="6098"/>
                    <a:pt x="49113" y="6308"/>
                    <a:pt x="49281" y="6497"/>
                  </a:cubicBezTo>
                  <a:cubicBezTo>
                    <a:pt x="49450" y="6750"/>
                    <a:pt x="49555" y="7023"/>
                    <a:pt x="49618" y="7338"/>
                  </a:cubicBezTo>
                  <a:cubicBezTo>
                    <a:pt x="49639" y="7570"/>
                    <a:pt x="49723" y="7801"/>
                    <a:pt x="49849" y="8011"/>
                  </a:cubicBezTo>
                  <a:cubicBezTo>
                    <a:pt x="49912" y="8116"/>
                    <a:pt x="49975" y="8242"/>
                    <a:pt x="49975" y="8368"/>
                  </a:cubicBezTo>
                  <a:cubicBezTo>
                    <a:pt x="50017" y="8726"/>
                    <a:pt x="50122" y="9083"/>
                    <a:pt x="50290" y="9420"/>
                  </a:cubicBezTo>
                  <a:cubicBezTo>
                    <a:pt x="50375" y="9630"/>
                    <a:pt x="50417" y="9861"/>
                    <a:pt x="50417" y="10092"/>
                  </a:cubicBezTo>
                  <a:cubicBezTo>
                    <a:pt x="50564" y="10198"/>
                    <a:pt x="50459" y="10408"/>
                    <a:pt x="50585" y="10513"/>
                  </a:cubicBezTo>
                  <a:cubicBezTo>
                    <a:pt x="50564" y="10576"/>
                    <a:pt x="50522" y="10618"/>
                    <a:pt x="50564" y="10681"/>
                  </a:cubicBezTo>
                  <a:cubicBezTo>
                    <a:pt x="50690" y="10933"/>
                    <a:pt x="50732" y="11207"/>
                    <a:pt x="50732" y="11480"/>
                  </a:cubicBezTo>
                  <a:cubicBezTo>
                    <a:pt x="50711" y="11564"/>
                    <a:pt x="50753" y="11669"/>
                    <a:pt x="50795" y="11753"/>
                  </a:cubicBezTo>
                  <a:cubicBezTo>
                    <a:pt x="50858" y="11880"/>
                    <a:pt x="50879" y="12027"/>
                    <a:pt x="50921" y="12153"/>
                  </a:cubicBezTo>
                  <a:cubicBezTo>
                    <a:pt x="51110" y="12615"/>
                    <a:pt x="51152" y="13120"/>
                    <a:pt x="51342" y="13583"/>
                  </a:cubicBezTo>
                  <a:cubicBezTo>
                    <a:pt x="51342" y="13625"/>
                    <a:pt x="51342" y="13667"/>
                    <a:pt x="51342" y="13688"/>
                  </a:cubicBezTo>
                  <a:cubicBezTo>
                    <a:pt x="51321" y="14129"/>
                    <a:pt x="51531" y="14466"/>
                    <a:pt x="51657" y="14907"/>
                  </a:cubicBezTo>
                  <a:lnTo>
                    <a:pt x="51657" y="15222"/>
                  </a:lnTo>
                  <a:cubicBezTo>
                    <a:pt x="51699" y="15307"/>
                    <a:pt x="51741" y="15391"/>
                    <a:pt x="51783" y="15475"/>
                  </a:cubicBezTo>
                  <a:cubicBezTo>
                    <a:pt x="51825" y="15622"/>
                    <a:pt x="51888" y="15769"/>
                    <a:pt x="51951" y="15895"/>
                  </a:cubicBezTo>
                  <a:cubicBezTo>
                    <a:pt x="52099" y="16105"/>
                    <a:pt x="52183" y="16358"/>
                    <a:pt x="52204" y="16610"/>
                  </a:cubicBezTo>
                  <a:cubicBezTo>
                    <a:pt x="52267" y="17031"/>
                    <a:pt x="52393" y="17430"/>
                    <a:pt x="52582" y="17808"/>
                  </a:cubicBezTo>
                  <a:cubicBezTo>
                    <a:pt x="52708" y="18040"/>
                    <a:pt x="52813" y="18271"/>
                    <a:pt x="52919" y="18502"/>
                  </a:cubicBezTo>
                  <a:cubicBezTo>
                    <a:pt x="52961" y="18565"/>
                    <a:pt x="52982" y="18628"/>
                    <a:pt x="53003" y="18691"/>
                  </a:cubicBezTo>
                  <a:cubicBezTo>
                    <a:pt x="53108" y="19133"/>
                    <a:pt x="53297" y="19532"/>
                    <a:pt x="53549" y="19890"/>
                  </a:cubicBezTo>
                  <a:cubicBezTo>
                    <a:pt x="53612" y="19974"/>
                    <a:pt x="53675" y="20058"/>
                    <a:pt x="53696" y="20163"/>
                  </a:cubicBezTo>
                  <a:cubicBezTo>
                    <a:pt x="53760" y="20331"/>
                    <a:pt x="53865" y="20479"/>
                    <a:pt x="53991" y="20605"/>
                  </a:cubicBezTo>
                  <a:cubicBezTo>
                    <a:pt x="54306" y="20815"/>
                    <a:pt x="54474" y="21151"/>
                    <a:pt x="54727" y="21383"/>
                  </a:cubicBezTo>
                  <a:cubicBezTo>
                    <a:pt x="54769" y="21404"/>
                    <a:pt x="54748" y="21446"/>
                    <a:pt x="54769" y="21467"/>
                  </a:cubicBezTo>
                  <a:cubicBezTo>
                    <a:pt x="54811" y="21572"/>
                    <a:pt x="54895" y="21677"/>
                    <a:pt x="54979" y="21740"/>
                  </a:cubicBezTo>
                  <a:cubicBezTo>
                    <a:pt x="55105" y="21824"/>
                    <a:pt x="55147" y="21950"/>
                    <a:pt x="55252" y="22034"/>
                  </a:cubicBezTo>
                  <a:cubicBezTo>
                    <a:pt x="55505" y="22203"/>
                    <a:pt x="55736" y="22392"/>
                    <a:pt x="55946" y="22602"/>
                  </a:cubicBezTo>
                  <a:cubicBezTo>
                    <a:pt x="55988" y="22644"/>
                    <a:pt x="56030" y="22686"/>
                    <a:pt x="56093" y="22728"/>
                  </a:cubicBezTo>
                  <a:cubicBezTo>
                    <a:pt x="56367" y="22896"/>
                    <a:pt x="56619" y="23107"/>
                    <a:pt x="56829" y="23359"/>
                  </a:cubicBezTo>
                  <a:cubicBezTo>
                    <a:pt x="56955" y="23527"/>
                    <a:pt x="57123" y="23674"/>
                    <a:pt x="57313" y="23779"/>
                  </a:cubicBezTo>
                  <a:cubicBezTo>
                    <a:pt x="57502" y="23927"/>
                    <a:pt x="57712" y="24032"/>
                    <a:pt x="57943" y="24116"/>
                  </a:cubicBezTo>
                  <a:cubicBezTo>
                    <a:pt x="58027" y="24263"/>
                    <a:pt x="58175" y="24368"/>
                    <a:pt x="58343" y="24410"/>
                  </a:cubicBezTo>
                  <a:cubicBezTo>
                    <a:pt x="58574" y="24452"/>
                    <a:pt x="58784" y="24557"/>
                    <a:pt x="58953" y="24704"/>
                  </a:cubicBezTo>
                  <a:cubicBezTo>
                    <a:pt x="59205" y="24915"/>
                    <a:pt x="59520" y="25062"/>
                    <a:pt x="59836" y="25125"/>
                  </a:cubicBezTo>
                  <a:cubicBezTo>
                    <a:pt x="60151" y="25230"/>
                    <a:pt x="60466" y="25293"/>
                    <a:pt x="60803" y="25314"/>
                  </a:cubicBezTo>
                  <a:cubicBezTo>
                    <a:pt x="61034" y="25356"/>
                    <a:pt x="61265" y="25440"/>
                    <a:pt x="61496" y="25482"/>
                  </a:cubicBezTo>
                  <a:cubicBezTo>
                    <a:pt x="61600" y="25497"/>
                    <a:pt x="61703" y="25584"/>
                    <a:pt x="61821" y="25584"/>
                  </a:cubicBezTo>
                  <a:cubicBezTo>
                    <a:pt x="61871" y="25584"/>
                    <a:pt x="61923" y="25568"/>
                    <a:pt x="61980" y="25524"/>
                  </a:cubicBezTo>
                  <a:cubicBezTo>
                    <a:pt x="61980" y="25518"/>
                    <a:pt x="61985" y="25516"/>
                    <a:pt x="61994" y="25516"/>
                  </a:cubicBezTo>
                  <a:cubicBezTo>
                    <a:pt x="62013" y="25516"/>
                    <a:pt x="62049" y="25531"/>
                    <a:pt x="62064" y="25545"/>
                  </a:cubicBezTo>
                  <a:cubicBezTo>
                    <a:pt x="62082" y="25569"/>
                    <a:pt x="62100" y="25578"/>
                    <a:pt x="62118" y="25578"/>
                  </a:cubicBezTo>
                  <a:cubicBezTo>
                    <a:pt x="62163" y="25578"/>
                    <a:pt x="62208" y="25524"/>
                    <a:pt x="62253" y="25524"/>
                  </a:cubicBezTo>
                  <a:cubicBezTo>
                    <a:pt x="62422" y="25608"/>
                    <a:pt x="62611" y="25651"/>
                    <a:pt x="62779" y="25651"/>
                  </a:cubicBezTo>
                  <a:cubicBezTo>
                    <a:pt x="62809" y="25653"/>
                    <a:pt x="62840" y="25654"/>
                    <a:pt x="62871" y="25654"/>
                  </a:cubicBezTo>
                  <a:cubicBezTo>
                    <a:pt x="62992" y="25654"/>
                    <a:pt x="63117" y="25638"/>
                    <a:pt x="63238" y="25638"/>
                  </a:cubicBezTo>
                  <a:cubicBezTo>
                    <a:pt x="63341" y="25638"/>
                    <a:pt x="63442" y="25650"/>
                    <a:pt x="63536" y="25693"/>
                  </a:cubicBezTo>
                  <a:cubicBezTo>
                    <a:pt x="63571" y="25684"/>
                    <a:pt x="63606" y="25680"/>
                    <a:pt x="63640" y="25680"/>
                  </a:cubicBezTo>
                  <a:cubicBezTo>
                    <a:pt x="63732" y="25680"/>
                    <a:pt x="63819" y="25705"/>
                    <a:pt x="63905" y="25705"/>
                  </a:cubicBezTo>
                  <a:cubicBezTo>
                    <a:pt x="63936" y="25705"/>
                    <a:pt x="63967" y="25701"/>
                    <a:pt x="63998" y="25693"/>
                  </a:cubicBezTo>
                  <a:cubicBezTo>
                    <a:pt x="64293" y="25608"/>
                    <a:pt x="64587" y="25587"/>
                    <a:pt x="64902" y="25587"/>
                  </a:cubicBezTo>
                  <a:cubicBezTo>
                    <a:pt x="65050" y="25587"/>
                    <a:pt x="65197" y="25566"/>
                    <a:pt x="65344" y="25524"/>
                  </a:cubicBezTo>
                  <a:cubicBezTo>
                    <a:pt x="65722" y="25398"/>
                    <a:pt x="66122" y="25293"/>
                    <a:pt x="66479" y="25125"/>
                  </a:cubicBezTo>
                  <a:cubicBezTo>
                    <a:pt x="66816" y="24999"/>
                    <a:pt x="67194" y="24999"/>
                    <a:pt x="67467" y="24725"/>
                  </a:cubicBezTo>
                  <a:lnTo>
                    <a:pt x="67530" y="24725"/>
                  </a:lnTo>
                  <a:cubicBezTo>
                    <a:pt x="67699" y="24704"/>
                    <a:pt x="67846" y="24662"/>
                    <a:pt x="67993" y="24578"/>
                  </a:cubicBezTo>
                  <a:cubicBezTo>
                    <a:pt x="68119" y="24515"/>
                    <a:pt x="68287" y="24452"/>
                    <a:pt x="68435" y="24431"/>
                  </a:cubicBezTo>
                  <a:cubicBezTo>
                    <a:pt x="68582" y="24410"/>
                    <a:pt x="68729" y="24347"/>
                    <a:pt x="68834" y="24242"/>
                  </a:cubicBezTo>
                  <a:cubicBezTo>
                    <a:pt x="69002" y="24095"/>
                    <a:pt x="69233" y="23990"/>
                    <a:pt x="69465" y="23990"/>
                  </a:cubicBezTo>
                  <a:cubicBezTo>
                    <a:pt x="69696" y="23969"/>
                    <a:pt x="69927" y="23884"/>
                    <a:pt x="70116" y="23737"/>
                  </a:cubicBezTo>
                  <a:cubicBezTo>
                    <a:pt x="70201" y="23674"/>
                    <a:pt x="70264" y="23632"/>
                    <a:pt x="70348" y="23611"/>
                  </a:cubicBezTo>
                  <a:cubicBezTo>
                    <a:pt x="70600" y="23527"/>
                    <a:pt x="70831" y="23443"/>
                    <a:pt x="71042" y="23317"/>
                  </a:cubicBezTo>
                  <a:cubicBezTo>
                    <a:pt x="71231" y="23233"/>
                    <a:pt x="71399" y="23170"/>
                    <a:pt x="71588" y="23086"/>
                  </a:cubicBezTo>
                  <a:cubicBezTo>
                    <a:pt x="71714" y="23044"/>
                    <a:pt x="71840" y="23086"/>
                    <a:pt x="71925" y="23001"/>
                  </a:cubicBezTo>
                  <a:cubicBezTo>
                    <a:pt x="72156" y="22812"/>
                    <a:pt x="72429" y="22686"/>
                    <a:pt x="72723" y="22602"/>
                  </a:cubicBezTo>
                  <a:cubicBezTo>
                    <a:pt x="73144" y="22497"/>
                    <a:pt x="73543" y="22329"/>
                    <a:pt x="73901" y="22076"/>
                  </a:cubicBezTo>
                  <a:cubicBezTo>
                    <a:pt x="73985" y="22013"/>
                    <a:pt x="74069" y="21992"/>
                    <a:pt x="74174" y="21992"/>
                  </a:cubicBezTo>
                  <a:cubicBezTo>
                    <a:pt x="74191" y="21998"/>
                    <a:pt x="74209" y="22001"/>
                    <a:pt x="74228" y="22001"/>
                  </a:cubicBezTo>
                  <a:cubicBezTo>
                    <a:pt x="74279" y="22001"/>
                    <a:pt x="74333" y="21981"/>
                    <a:pt x="74363" y="21950"/>
                  </a:cubicBezTo>
                  <a:cubicBezTo>
                    <a:pt x="74553" y="21845"/>
                    <a:pt x="74742" y="21803"/>
                    <a:pt x="74910" y="21698"/>
                  </a:cubicBezTo>
                  <a:cubicBezTo>
                    <a:pt x="74994" y="21656"/>
                    <a:pt x="75099" y="21656"/>
                    <a:pt x="75183" y="21593"/>
                  </a:cubicBezTo>
                  <a:cubicBezTo>
                    <a:pt x="75352" y="21467"/>
                    <a:pt x="75541" y="21404"/>
                    <a:pt x="75751" y="21383"/>
                  </a:cubicBezTo>
                  <a:cubicBezTo>
                    <a:pt x="75919" y="21362"/>
                    <a:pt x="76066" y="21298"/>
                    <a:pt x="76193" y="21193"/>
                  </a:cubicBezTo>
                  <a:cubicBezTo>
                    <a:pt x="76340" y="21067"/>
                    <a:pt x="76508" y="20962"/>
                    <a:pt x="76676" y="20878"/>
                  </a:cubicBezTo>
                  <a:lnTo>
                    <a:pt x="76928" y="20878"/>
                  </a:lnTo>
                  <a:cubicBezTo>
                    <a:pt x="76970" y="20857"/>
                    <a:pt x="76991" y="20836"/>
                    <a:pt x="77033" y="20836"/>
                  </a:cubicBezTo>
                  <a:cubicBezTo>
                    <a:pt x="77349" y="20710"/>
                    <a:pt x="77643" y="20563"/>
                    <a:pt x="77938" y="20394"/>
                  </a:cubicBezTo>
                  <a:cubicBezTo>
                    <a:pt x="78274" y="20184"/>
                    <a:pt x="78631" y="20037"/>
                    <a:pt x="79031" y="19953"/>
                  </a:cubicBezTo>
                  <a:cubicBezTo>
                    <a:pt x="79346" y="19911"/>
                    <a:pt x="79640" y="19806"/>
                    <a:pt x="79914" y="19638"/>
                  </a:cubicBezTo>
                  <a:cubicBezTo>
                    <a:pt x="80187" y="19469"/>
                    <a:pt x="80460" y="19364"/>
                    <a:pt x="80755" y="19280"/>
                  </a:cubicBezTo>
                  <a:cubicBezTo>
                    <a:pt x="81070" y="19196"/>
                    <a:pt x="81386" y="19091"/>
                    <a:pt x="81680" y="18944"/>
                  </a:cubicBezTo>
                  <a:cubicBezTo>
                    <a:pt x="81722" y="18902"/>
                    <a:pt x="81785" y="18881"/>
                    <a:pt x="81848" y="18860"/>
                  </a:cubicBezTo>
                  <a:cubicBezTo>
                    <a:pt x="82184" y="18797"/>
                    <a:pt x="82563" y="18691"/>
                    <a:pt x="82878" y="18607"/>
                  </a:cubicBezTo>
                  <a:cubicBezTo>
                    <a:pt x="83194" y="18523"/>
                    <a:pt x="83509" y="18418"/>
                    <a:pt x="83824" y="18376"/>
                  </a:cubicBezTo>
                  <a:cubicBezTo>
                    <a:pt x="84119" y="18292"/>
                    <a:pt x="84434" y="18250"/>
                    <a:pt x="84749" y="18229"/>
                  </a:cubicBezTo>
                  <a:cubicBezTo>
                    <a:pt x="84855" y="18229"/>
                    <a:pt x="84918" y="18166"/>
                    <a:pt x="85023" y="18166"/>
                  </a:cubicBezTo>
                  <a:cubicBezTo>
                    <a:pt x="85086" y="18213"/>
                    <a:pt x="85161" y="18237"/>
                    <a:pt x="85239" y="18237"/>
                  </a:cubicBezTo>
                  <a:cubicBezTo>
                    <a:pt x="85265" y="18237"/>
                    <a:pt x="85291" y="18234"/>
                    <a:pt x="85317" y="18229"/>
                  </a:cubicBezTo>
                  <a:cubicBezTo>
                    <a:pt x="85407" y="18235"/>
                    <a:pt x="85497" y="18237"/>
                    <a:pt x="85587" y="18237"/>
                  </a:cubicBezTo>
                  <a:cubicBezTo>
                    <a:pt x="85834" y="18237"/>
                    <a:pt x="86080" y="18218"/>
                    <a:pt x="86326" y="18187"/>
                  </a:cubicBezTo>
                  <a:cubicBezTo>
                    <a:pt x="86407" y="18171"/>
                    <a:pt x="86487" y="18164"/>
                    <a:pt x="86566" y="18164"/>
                  </a:cubicBezTo>
                  <a:cubicBezTo>
                    <a:pt x="86694" y="18164"/>
                    <a:pt x="86819" y="18182"/>
                    <a:pt x="86936" y="18208"/>
                  </a:cubicBezTo>
                  <a:cubicBezTo>
                    <a:pt x="87083" y="18229"/>
                    <a:pt x="87251" y="18250"/>
                    <a:pt x="87398" y="18292"/>
                  </a:cubicBezTo>
                  <a:cubicBezTo>
                    <a:pt x="87714" y="18397"/>
                    <a:pt x="88029" y="18460"/>
                    <a:pt x="88366" y="18502"/>
                  </a:cubicBezTo>
                  <a:cubicBezTo>
                    <a:pt x="88492" y="18565"/>
                    <a:pt x="88639" y="18628"/>
                    <a:pt x="88807" y="18691"/>
                  </a:cubicBezTo>
                  <a:cubicBezTo>
                    <a:pt x="89333" y="18923"/>
                    <a:pt x="89795" y="19301"/>
                    <a:pt x="90300" y="19553"/>
                  </a:cubicBezTo>
                  <a:cubicBezTo>
                    <a:pt x="90510" y="19680"/>
                    <a:pt x="90720" y="19848"/>
                    <a:pt x="90889" y="20037"/>
                  </a:cubicBezTo>
                  <a:cubicBezTo>
                    <a:pt x="91204" y="20331"/>
                    <a:pt x="91456" y="20689"/>
                    <a:pt x="91751" y="21004"/>
                  </a:cubicBezTo>
                  <a:cubicBezTo>
                    <a:pt x="92024" y="21320"/>
                    <a:pt x="92234" y="21677"/>
                    <a:pt x="92402" y="22034"/>
                  </a:cubicBezTo>
                  <a:cubicBezTo>
                    <a:pt x="92409" y="22033"/>
                    <a:pt x="92415" y="22033"/>
                    <a:pt x="92421" y="22033"/>
                  </a:cubicBezTo>
                  <a:cubicBezTo>
                    <a:pt x="92525" y="22033"/>
                    <a:pt x="92556" y="22183"/>
                    <a:pt x="92710" y="22183"/>
                  </a:cubicBezTo>
                  <a:cubicBezTo>
                    <a:pt x="92719" y="22183"/>
                    <a:pt x="92729" y="22183"/>
                    <a:pt x="92739" y="22182"/>
                  </a:cubicBezTo>
                  <a:cubicBezTo>
                    <a:pt x="92613" y="21803"/>
                    <a:pt x="92339" y="21509"/>
                    <a:pt x="92339" y="21151"/>
                  </a:cubicBezTo>
                  <a:cubicBezTo>
                    <a:pt x="92192" y="21025"/>
                    <a:pt x="92066" y="20878"/>
                    <a:pt x="91961" y="20710"/>
                  </a:cubicBezTo>
                  <a:cubicBezTo>
                    <a:pt x="91814" y="20373"/>
                    <a:pt x="91477" y="20142"/>
                    <a:pt x="91267" y="19848"/>
                  </a:cubicBezTo>
                  <a:cubicBezTo>
                    <a:pt x="91120" y="19701"/>
                    <a:pt x="90994" y="19574"/>
                    <a:pt x="90825" y="19448"/>
                  </a:cubicBezTo>
                  <a:cubicBezTo>
                    <a:pt x="90615" y="19238"/>
                    <a:pt x="90363" y="19070"/>
                    <a:pt x="90090" y="18902"/>
                  </a:cubicBezTo>
                  <a:cubicBezTo>
                    <a:pt x="89585" y="18565"/>
                    <a:pt x="89038" y="18271"/>
                    <a:pt x="88492" y="18040"/>
                  </a:cubicBezTo>
                  <a:cubicBezTo>
                    <a:pt x="88155" y="18040"/>
                    <a:pt x="87840" y="17935"/>
                    <a:pt x="87567" y="17766"/>
                  </a:cubicBezTo>
                  <a:cubicBezTo>
                    <a:pt x="87504" y="17772"/>
                    <a:pt x="87441" y="17774"/>
                    <a:pt x="87378" y="17774"/>
                  </a:cubicBezTo>
                  <a:cubicBezTo>
                    <a:pt x="87190" y="17774"/>
                    <a:pt x="87004" y="17751"/>
                    <a:pt x="86831" y="17703"/>
                  </a:cubicBezTo>
                  <a:cubicBezTo>
                    <a:pt x="86726" y="17682"/>
                    <a:pt x="86626" y="17672"/>
                    <a:pt x="86529" y="17672"/>
                  </a:cubicBezTo>
                  <a:cubicBezTo>
                    <a:pt x="86431" y="17672"/>
                    <a:pt x="86337" y="17682"/>
                    <a:pt x="86242" y="17703"/>
                  </a:cubicBezTo>
                  <a:cubicBezTo>
                    <a:pt x="86190" y="17714"/>
                    <a:pt x="86137" y="17719"/>
                    <a:pt x="86084" y="17719"/>
                  </a:cubicBezTo>
                  <a:cubicBezTo>
                    <a:pt x="86032" y="17719"/>
                    <a:pt x="85979" y="17714"/>
                    <a:pt x="85927" y="17703"/>
                  </a:cubicBezTo>
                  <a:cubicBezTo>
                    <a:pt x="85899" y="17689"/>
                    <a:pt x="85871" y="17685"/>
                    <a:pt x="85843" y="17685"/>
                  </a:cubicBezTo>
                  <a:cubicBezTo>
                    <a:pt x="85789" y="17685"/>
                    <a:pt x="85738" y="17703"/>
                    <a:pt x="85696" y="17703"/>
                  </a:cubicBezTo>
                  <a:cubicBezTo>
                    <a:pt x="85585" y="17703"/>
                    <a:pt x="85487" y="17739"/>
                    <a:pt x="85391" y="17739"/>
                  </a:cubicBezTo>
                  <a:cubicBezTo>
                    <a:pt x="85359" y="17739"/>
                    <a:pt x="85328" y="17735"/>
                    <a:pt x="85296" y="17724"/>
                  </a:cubicBezTo>
                  <a:cubicBezTo>
                    <a:pt x="85136" y="17674"/>
                    <a:pt x="84975" y="17648"/>
                    <a:pt x="84817" y="17648"/>
                  </a:cubicBezTo>
                  <a:cubicBezTo>
                    <a:pt x="84643" y="17648"/>
                    <a:pt x="84473" y="17679"/>
                    <a:pt x="84308" y="17745"/>
                  </a:cubicBezTo>
                  <a:cubicBezTo>
                    <a:pt x="84014" y="17829"/>
                    <a:pt x="83698" y="17872"/>
                    <a:pt x="83404" y="17893"/>
                  </a:cubicBezTo>
                  <a:cubicBezTo>
                    <a:pt x="83131" y="17914"/>
                    <a:pt x="82878" y="17977"/>
                    <a:pt x="82647" y="18061"/>
                  </a:cubicBezTo>
                  <a:cubicBezTo>
                    <a:pt x="82311" y="18187"/>
                    <a:pt x="81974" y="18271"/>
                    <a:pt x="81617" y="18292"/>
                  </a:cubicBezTo>
                  <a:cubicBezTo>
                    <a:pt x="81386" y="18418"/>
                    <a:pt x="81175" y="18523"/>
                    <a:pt x="80965" y="18628"/>
                  </a:cubicBezTo>
                  <a:lnTo>
                    <a:pt x="80881" y="18628"/>
                  </a:lnTo>
                  <a:cubicBezTo>
                    <a:pt x="80755" y="18691"/>
                    <a:pt x="80587" y="18670"/>
                    <a:pt x="80439" y="18734"/>
                  </a:cubicBezTo>
                  <a:cubicBezTo>
                    <a:pt x="80208" y="18860"/>
                    <a:pt x="79956" y="18965"/>
                    <a:pt x="79704" y="19007"/>
                  </a:cubicBezTo>
                  <a:cubicBezTo>
                    <a:pt x="79662" y="19007"/>
                    <a:pt x="79619" y="19070"/>
                    <a:pt x="79577" y="19112"/>
                  </a:cubicBezTo>
                  <a:cubicBezTo>
                    <a:pt x="79409" y="19238"/>
                    <a:pt x="79220" y="19322"/>
                    <a:pt x="79010" y="19364"/>
                  </a:cubicBezTo>
                  <a:cubicBezTo>
                    <a:pt x="78652" y="19427"/>
                    <a:pt x="78295" y="19553"/>
                    <a:pt x="77959" y="19722"/>
                  </a:cubicBezTo>
                  <a:cubicBezTo>
                    <a:pt x="77622" y="19869"/>
                    <a:pt x="77286" y="20079"/>
                    <a:pt x="76907" y="20205"/>
                  </a:cubicBezTo>
                  <a:cubicBezTo>
                    <a:pt x="76718" y="20289"/>
                    <a:pt x="76508" y="20373"/>
                    <a:pt x="76298" y="20415"/>
                  </a:cubicBezTo>
                  <a:cubicBezTo>
                    <a:pt x="76087" y="20458"/>
                    <a:pt x="75898" y="20521"/>
                    <a:pt x="75709" y="20626"/>
                  </a:cubicBezTo>
                  <a:cubicBezTo>
                    <a:pt x="75646" y="20647"/>
                    <a:pt x="75625" y="20731"/>
                    <a:pt x="75541" y="20731"/>
                  </a:cubicBezTo>
                  <a:cubicBezTo>
                    <a:pt x="75267" y="20773"/>
                    <a:pt x="75015" y="20878"/>
                    <a:pt x="74784" y="21025"/>
                  </a:cubicBezTo>
                  <a:cubicBezTo>
                    <a:pt x="74511" y="21193"/>
                    <a:pt x="74153" y="21256"/>
                    <a:pt x="73880" y="21467"/>
                  </a:cubicBezTo>
                  <a:cubicBezTo>
                    <a:pt x="73866" y="21462"/>
                    <a:pt x="73853" y="21460"/>
                    <a:pt x="73841" y="21460"/>
                  </a:cubicBezTo>
                  <a:cubicBezTo>
                    <a:pt x="73748" y="21460"/>
                    <a:pt x="73721" y="21593"/>
                    <a:pt x="73628" y="21593"/>
                  </a:cubicBezTo>
                  <a:cubicBezTo>
                    <a:pt x="73386" y="21593"/>
                    <a:pt x="73222" y="21804"/>
                    <a:pt x="73006" y="21804"/>
                  </a:cubicBezTo>
                  <a:cubicBezTo>
                    <a:pt x="72996" y="21804"/>
                    <a:pt x="72986" y="21804"/>
                    <a:pt x="72976" y="21803"/>
                  </a:cubicBezTo>
                  <a:cubicBezTo>
                    <a:pt x="72808" y="21971"/>
                    <a:pt x="72555" y="21950"/>
                    <a:pt x="72387" y="22097"/>
                  </a:cubicBezTo>
                  <a:cubicBezTo>
                    <a:pt x="72282" y="22160"/>
                    <a:pt x="72114" y="22160"/>
                    <a:pt x="71988" y="22203"/>
                  </a:cubicBezTo>
                  <a:cubicBezTo>
                    <a:pt x="71861" y="22266"/>
                    <a:pt x="71756" y="22371"/>
                    <a:pt x="71609" y="22434"/>
                  </a:cubicBezTo>
                  <a:cubicBezTo>
                    <a:pt x="71567" y="22434"/>
                    <a:pt x="71525" y="22455"/>
                    <a:pt x="71483" y="22476"/>
                  </a:cubicBezTo>
                  <a:cubicBezTo>
                    <a:pt x="71210" y="22518"/>
                    <a:pt x="70957" y="22623"/>
                    <a:pt x="70726" y="22770"/>
                  </a:cubicBezTo>
                  <a:cubicBezTo>
                    <a:pt x="70684" y="22791"/>
                    <a:pt x="70621" y="22812"/>
                    <a:pt x="70579" y="22833"/>
                  </a:cubicBezTo>
                  <a:cubicBezTo>
                    <a:pt x="70243" y="22938"/>
                    <a:pt x="69906" y="23086"/>
                    <a:pt x="69570" y="23275"/>
                  </a:cubicBezTo>
                  <a:cubicBezTo>
                    <a:pt x="69423" y="23338"/>
                    <a:pt x="69254" y="23401"/>
                    <a:pt x="69107" y="23422"/>
                  </a:cubicBezTo>
                  <a:cubicBezTo>
                    <a:pt x="68960" y="23464"/>
                    <a:pt x="68813" y="23506"/>
                    <a:pt x="68687" y="23590"/>
                  </a:cubicBezTo>
                  <a:cubicBezTo>
                    <a:pt x="68561" y="23653"/>
                    <a:pt x="68413" y="23716"/>
                    <a:pt x="68266" y="23737"/>
                  </a:cubicBezTo>
                  <a:cubicBezTo>
                    <a:pt x="68035" y="23821"/>
                    <a:pt x="67783" y="23906"/>
                    <a:pt x="67551" y="24011"/>
                  </a:cubicBezTo>
                  <a:cubicBezTo>
                    <a:pt x="67089" y="24179"/>
                    <a:pt x="66626" y="24326"/>
                    <a:pt x="66185" y="24536"/>
                  </a:cubicBezTo>
                  <a:cubicBezTo>
                    <a:pt x="65933" y="24662"/>
                    <a:pt x="65659" y="24746"/>
                    <a:pt x="65365" y="24768"/>
                  </a:cubicBezTo>
                  <a:cubicBezTo>
                    <a:pt x="65338" y="24765"/>
                    <a:pt x="65312" y="24764"/>
                    <a:pt x="65285" y="24764"/>
                  </a:cubicBezTo>
                  <a:cubicBezTo>
                    <a:pt x="65102" y="24764"/>
                    <a:pt x="64926" y="24826"/>
                    <a:pt x="64797" y="24936"/>
                  </a:cubicBezTo>
                  <a:cubicBezTo>
                    <a:pt x="64419" y="24936"/>
                    <a:pt x="64040" y="24957"/>
                    <a:pt x="63662" y="24999"/>
                  </a:cubicBezTo>
                  <a:cubicBezTo>
                    <a:pt x="63583" y="25010"/>
                    <a:pt x="63504" y="25015"/>
                    <a:pt x="63425" y="25015"/>
                  </a:cubicBezTo>
                  <a:cubicBezTo>
                    <a:pt x="63092" y="25015"/>
                    <a:pt x="62757" y="24934"/>
                    <a:pt x="62410" y="24934"/>
                  </a:cubicBezTo>
                  <a:cubicBezTo>
                    <a:pt x="62379" y="24934"/>
                    <a:pt x="62348" y="24934"/>
                    <a:pt x="62316" y="24936"/>
                  </a:cubicBezTo>
                  <a:cubicBezTo>
                    <a:pt x="62169" y="24936"/>
                    <a:pt x="62022" y="24915"/>
                    <a:pt x="61896" y="24852"/>
                  </a:cubicBezTo>
                  <a:cubicBezTo>
                    <a:pt x="61496" y="24725"/>
                    <a:pt x="61097" y="24620"/>
                    <a:pt x="60698" y="24557"/>
                  </a:cubicBezTo>
                  <a:cubicBezTo>
                    <a:pt x="60592" y="24536"/>
                    <a:pt x="60529" y="24473"/>
                    <a:pt x="60424" y="24473"/>
                  </a:cubicBezTo>
                  <a:cubicBezTo>
                    <a:pt x="60256" y="24473"/>
                    <a:pt x="60067" y="24431"/>
                    <a:pt x="59920" y="24347"/>
                  </a:cubicBezTo>
                  <a:cubicBezTo>
                    <a:pt x="59836" y="24305"/>
                    <a:pt x="59751" y="24284"/>
                    <a:pt x="59688" y="24284"/>
                  </a:cubicBezTo>
                  <a:cubicBezTo>
                    <a:pt x="59625" y="24221"/>
                    <a:pt x="59541" y="24158"/>
                    <a:pt x="59478" y="24116"/>
                  </a:cubicBezTo>
                  <a:cubicBezTo>
                    <a:pt x="59037" y="23927"/>
                    <a:pt x="58637" y="23653"/>
                    <a:pt x="58217" y="23422"/>
                  </a:cubicBezTo>
                  <a:cubicBezTo>
                    <a:pt x="58006" y="23338"/>
                    <a:pt x="57817" y="23191"/>
                    <a:pt x="57670" y="23044"/>
                  </a:cubicBezTo>
                  <a:cubicBezTo>
                    <a:pt x="57481" y="22854"/>
                    <a:pt x="57271" y="22665"/>
                    <a:pt x="57039" y="22497"/>
                  </a:cubicBezTo>
                  <a:cubicBezTo>
                    <a:pt x="56892" y="22371"/>
                    <a:pt x="56808" y="22182"/>
                    <a:pt x="56619" y="22097"/>
                  </a:cubicBezTo>
                  <a:cubicBezTo>
                    <a:pt x="56346" y="21971"/>
                    <a:pt x="56135" y="21803"/>
                    <a:pt x="55946" y="21572"/>
                  </a:cubicBezTo>
                  <a:cubicBezTo>
                    <a:pt x="55820" y="21446"/>
                    <a:pt x="55694" y="21341"/>
                    <a:pt x="55547" y="21235"/>
                  </a:cubicBezTo>
                  <a:cubicBezTo>
                    <a:pt x="55420" y="21151"/>
                    <a:pt x="55315" y="21025"/>
                    <a:pt x="55231" y="20878"/>
                  </a:cubicBezTo>
                  <a:cubicBezTo>
                    <a:pt x="55084" y="20647"/>
                    <a:pt x="54916" y="20436"/>
                    <a:pt x="54727" y="20247"/>
                  </a:cubicBezTo>
                  <a:cubicBezTo>
                    <a:pt x="54537" y="20037"/>
                    <a:pt x="54369" y="19806"/>
                    <a:pt x="54285" y="19553"/>
                  </a:cubicBezTo>
                  <a:cubicBezTo>
                    <a:pt x="54243" y="19406"/>
                    <a:pt x="54180" y="19280"/>
                    <a:pt x="54075" y="19175"/>
                  </a:cubicBezTo>
                  <a:cubicBezTo>
                    <a:pt x="53949" y="19028"/>
                    <a:pt x="53844" y="18860"/>
                    <a:pt x="53781" y="18670"/>
                  </a:cubicBezTo>
                  <a:cubicBezTo>
                    <a:pt x="53591" y="18313"/>
                    <a:pt x="53423" y="17956"/>
                    <a:pt x="53297" y="17556"/>
                  </a:cubicBezTo>
                  <a:cubicBezTo>
                    <a:pt x="53234" y="17409"/>
                    <a:pt x="53213" y="17241"/>
                    <a:pt x="53171" y="17073"/>
                  </a:cubicBezTo>
                  <a:cubicBezTo>
                    <a:pt x="53108" y="16841"/>
                    <a:pt x="53024" y="16589"/>
                    <a:pt x="52898" y="16379"/>
                  </a:cubicBezTo>
                  <a:cubicBezTo>
                    <a:pt x="52876" y="16337"/>
                    <a:pt x="52876" y="16274"/>
                    <a:pt x="52876" y="16232"/>
                  </a:cubicBezTo>
                  <a:cubicBezTo>
                    <a:pt x="52855" y="15979"/>
                    <a:pt x="52771" y="15748"/>
                    <a:pt x="52645" y="15538"/>
                  </a:cubicBezTo>
                  <a:cubicBezTo>
                    <a:pt x="52519" y="15307"/>
                    <a:pt x="52519" y="15054"/>
                    <a:pt x="52393" y="14844"/>
                  </a:cubicBezTo>
                  <a:cubicBezTo>
                    <a:pt x="52414" y="14697"/>
                    <a:pt x="52309" y="14550"/>
                    <a:pt x="52330" y="14402"/>
                  </a:cubicBezTo>
                  <a:cubicBezTo>
                    <a:pt x="52330" y="14192"/>
                    <a:pt x="52288" y="14003"/>
                    <a:pt x="52204" y="13814"/>
                  </a:cubicBezTo>
                  <a:cubicBezTo>
                    <a:pt x="52141" y="13625"/>
                    <a:pt x="52078" y="13435"/>
                    <a:pt x="52014" y="13246"/>
                  </a:cubicBezTo>
                  <a:cubicBezTo>
                    <a:pt x="51993" y="13099"/>
                    <a:pt x="51951" y="12952"/>
                    <a:pt x="51909" y="12784"/>
                  </a:cubicBezTo>
                  <a:cubicBezTo>
                    <a:pt x="51825" y="12405"/>
                    <a:pt x="51741" y="12006"/>
                    <a:pt x="51699" y="11606"/>
                  </a:cubicBezTo>
                  <a:cubicBezTo>
                    <a:pt x="51636" y="11501"/>
                    <a:pt x="51594" y="11396"/>
                    <a:pt x="51573" y="11291"/>
                  </a:cubicBezTo>
                  <a:cubicBezTo>
                    <a:pt x="51510" y="11039"/>
                    <a:pt x="51489" y="10807"/>
                    <a:pt x="51405" y="10555"/>
                  </a:cubicBezTo>
                  <a:cubicBezTo>
                    <a:pt x="51342" y="10408"/>
                    <a:pt x="51300" y="10240"/>
                    <a:pt x="51279" y="10071"/>
                  </a:cubicBezTo>
                  <a:cubicBezTo>
                    <a:pt x="51258" y="9798"/>
                    <a:pt x="51174" y="9546"/>
                    <a:pt x="51068" y="9294"/>
                  </a:cubicBezTo>
                  <a:cubicBezTo>
                    <a:pt x="50942" y="9062"/>
                    <a:pt x="50879" y="8831"/>
                    <a:pt x="50837" y="8579"/>
                  </a:cubicBezTo>
                  <a:cubicBezTo>
                    <a:pt x="50837" y="8411"/>
                    <a:pt x="50795" y="8242"/>
                    <a:pt x="50732" y="8095"/>
                  </a:cubicBezTo>
                  <a:cubicBezTo>
                    <a:pt x="50690" y="7948"/>
                    <a:pt x="50585" y="7843"/>
                    <a:pt x="50669" y="7675"/>
                  </a:cubicBezTo>
                  <a:lnTo>
                    <a:pt x="50669" y="7675"/>
                  </a:lnTo>
                  <a:cubicBezTo>
                    <a:pt x="50774" y="7759"/>
                    <a:pt x="50774" y="7864"/>
                    <a:pt x="50837" y="7969"/>
                  </a:cubicBezTo>
                  <a:cubicBezTo>
                    <a:pt x="50879" y="8095"/>
                    <a:pt x="50921" y="8221"/>
                    <a:pt x="50921" y="8368"/>
                  </a:cubicBezTo>
                  <a:cubicBezTo>
                    <a:pt x="50984" y="8621"/>
                    <a:pt x="51110" y="8852"/>
                    <a:pt x="51195" y="9125"/>
                  </a:cubicBezTo>
                  <a:cubicBezTo>
                    <a:pt x="51216" y="9252"/>
                    <a:pt x="51258" y="9357"/>
                    <a:pt x="51342" y="9462"/>
                  </a:cubicBezTo>
                  <a:cubicBezTo>
                    <a:pt x="51300" y="9651"/>
                    <a:pt x="51342" y="9840"/>
                    <a:pt x="51468" y="9987"/>
                  </a:cubicBezTo>
                  <a:cubicBezTo>
                    <a:pt x="51426" y="10198"/>
                    <a:pt x="51447" y="10429"/>
                    <a:pt x="51552" y="10618"/>
                  </a:cubicBezTo>
                  <a:cubicBezTo>
                    <a:pt x="51615" y="10828"/>
                    <a:pt x="51636" y="11039"/>
                    <a:pt x="51636" y="11270"/>
                  </a:cubicBezTo>
                  <a:cubicBezTo>
                    <a:pt x="51678" y="11354"/>
                    <a:pt x="51720" y="11438"/>
                    <a:pt x="51762" y="11522"/>
                  </a:cubicBezTo>
                  <a:cubicBezTo>
                    <a:pt x="51762" y="11585"/>
                    <a:pt x="51720" y="11669"/>
                    <a:pt x="51762" y="11711"/>
                  </a:cubicBezTo>
                  <a:cubicBezTo>
                    <a:pt x="51909" y="11901"/>
                    <a:pt x="51867" y="12153"/>
                    <a:pt x="51972" y="12363"/>
                  </a:cubicBezTo>
                  <a:cubicBezTo>
                    <a:pt x="52057" y="12531"/>
                    <a:pt x="52120" y="12721"/>
                    <a:pt x="52120" y="12931"/>
                  </a:cubicBezTo>
                  <a:cubicBezTo>
                    <a:pt x="52141" y="13183"/>
                    <a:pt x="52204" y="13414"/>
                    <a:pt x="52309" y="13646"/>
                  </a:cubicBezTo>
                  <a:cubicBezTo>
                    <a:pt x="52288" y="13814"/>
                    <a:pt x="52330" y="14003"/>
                    <a:pt x="52393" y="14171"/>
                  </a:cubicBezTo>
                  <a:cubicBezTo>
                    <a:pt x="52477" y="14339"/>
                    <a:pt x="52414" y="14550"/>
                    <a:pt x="52561" y="14655"/>
                  </a:cubicBezTo>
                  <a:cubicBezTo>
                    <a:pt x="52561" y="14949"/>
                    <a:pt x="52624" y="15222"/>
                    <a:pt x="52771" y="15475"/>
                  </a:cubicBezTo>
                  <a:cubicBezTo>
                    <a:pt x="52898" y="15685"/>
                    <a:pt x="52982" y="15895"/>
                    <a:pt x="53045" y="16126"/>
                  </a:cubicBezTo>
                  <a:cubicBezTo>
                    <a:pt x="53066" y="16253"/>
                    <a:pt x="53108" y="16400"/>
                    <a:pt x="53150" y="16547"/>
                  </a:cubicBezTo>
                  <a:cubicBezTo>
                    <a:pt x="53234" y="16715"/>
                    <a:pt x="53255" y="16904"/>
                    <a:pt x="53234" y="17094"/>
                  </a:cubicBezTo>
                  <a:cubicBezTo>
                    <a:pt x="53360" y="17367"/>
                    <a:pt x="53507" y="17619"/>
                    <a:pt x="53675" y="17872"/>
                  </a:cubicBezTo>
                  <a:cubicBezTo>
                    <a:pt x="53675" y="17998"/>
                    <a:pt x="53781" y="18103"/>
                    <a:pt x="53802" y="18229"/>
                  </a:cubicBezTo>
                  <a:cubicBezTo>
                    <a:pt x="53886" y="18586"/>
                    <a:pt x="54033" y="18923"/>
                    <a:pt x="54243" y="19238"/>
                  </a:cubicBezTo>
                  <a:cubicBezTo>
                    <a:pt x="54285" y="19280"/>
                    <a:pt x="54327" y="19343"/>
                    <a:pt x="54348" y="19406"/>
                  </a:cubicBezTo>
                  <a:cubicBezTo>
                    <a:pt x="54411" y="19638"/>
                    <a:pt x="54558" y="19848"/>
                    <a:pt x="54727" y="20016"/>
                  </a:cubicBezTo>
                  <a:cubicBezTo>
                    <a:pt x="55021" y="20331"/>
                    <a:pt x="55294" y="20647"/>
                    <a:pt x="55568" y="20983"/>
                  </a:cubicBezTo>
                  <a:cubicBezTo>
                    <a:pt x="55673" y="21130"/>
                    <a:pt x="55757" y="21298"/>
                    <a:pt x="55946" y="21362"/>
                  </a:cubicBezTo>
                  <a:cubicBezTo>
                    <a:pt x="56009" y="21509"/>
                    <a:pt x="56114" y="21635"/>
                    <a:pt x="56282" y="21698"/>
                  </a:cubicBezTo>
                  <a:cubicBezTo>
                    <a:pt x="56388" y="21761"/>
                    <a:pt x="56493" y="21845"/>
                    <a:pt x="56598" y="21950"/>
                  </a:cubicBezTo>
                  <a:cubicBezTo>
                    <a:pt x="56661" y="22013"/>
                    <a:pt x="56724" y="22055"/>
                    <a:pt x="56787" y="22118"/>
                  </a:cubicBezTo>
                  <a:cubicBezTo>
                    <a:pt x="57060" y="22266"/>
                    <a:pt x="57313" y="22497"/>
                    <a:pt x="57481" y="22770"/>
                  </a:cubicBezTo>
                  <a:cubicBezTo>
                    <a:pt x="57523" y="22833"/>
                    <a:pt x="57586" y="22875"/>
                    <a:pt x="57649" y="22917"/>
                  </a:cubicBezTo>
                  <a:cubicBezTo>
                    <a:pt x="57880" y="23044"/>
                    <a:pt x="58112" y="23191"/>
                    <a:pt x="58322" y="23338"/>
                  </a:cubicBezTo>
                  <a:cubicBezTo>
                    <a:pt x="58448" y="23401"/>
                    <a:pt x="58553" y="23485"/>
                    <a:pt x="58658" y="23527"/>
                  </a:cubicBezTo>
                  <a:cubicBezTo>
                    <a:pt x="58974" y="23674"/>
                    <a:pt x="59289" y="23842"/>
                    <a:pt x="59583" y="24032"/>
                  </a:cubicBezTo>
                  <a:cubicBezTo>
                    <a:pt x="59794" y="24179"/>
                    <a:pt x="60046" y="24179"/>
                    <a:pt x="60235" y="24326"/>
                  </a:cubicBezTo>
                  <a:cubicBezTo>
                    <a:pt x="60247" y="24324"/>
                    <a:pt x="60258" y="24323"/>
                    <a:pt x="60270" y="24323"/>
                  </a:cubicBezTo>
                  <a:cubicBezTo>
                    <a:pt x="60363" y="24323"/>
                    <a:pt x="60457" y="24389"/>
                    <a:pt x="60550" y="24389"/>
                  </a:cubicBezTo>
                  <a:cubicBezTo>
                    <a:pt x="60845" y="24410"/>
                    <a:pt x="61118" y="24452"/>
                    <a:pt x="61412" y="24536"/>
                  </a:cubicBezTo>
                  <a:cubicBezTo>
                    <a:pt x="61749" y="24620"/>
                    <a:pt x="62085" y="24683"/>
                    <a:pt x="62443" y="24704"/>
                  </a:cubicBezTo>
                  <a:lnTo>
                    <a:pt x="62569" y="24704"/>
                  </a:lnTo>
                  <a:cubicBezTo>
                    <a:pt x="62842" y="24768"/>
                    <a:pt x="63136" y="24810"/>
                    <a:pt x="63431" y="24810"/>
                  </a:cubicBezTo>
                  <a:cubicBezTo>
                    <a:pt x="63508" y="24817"/>
                    <a:pt x="63587" y="24822"/>
                    <a:pt x="63668" y="24822"/>
                  </a:cubicBezTo>
                  <a:cubicBezTo>
                    <a:pt x="63807" y="24822"/>
                    <a:pt x="63949" y="24807"/>
                    <a:pt x="64082" y="24768"/>
                  </a:cubicBezTo>
                  <a:cubicBezTo>
                    <a:pt x="64335" y="24725"/>
                    <a:pt x="64587" y="24768"/>
                    <a:pt x="64839" y="24704"/>
                  </a:cubicBezTo>
                  <a:cubicBezTo>
                    <a:pt x="65218" y="24641"/>
                    <a:pt x="65575" y="24536"/>
                    <a:pt x="65933" y="24410"/>
                  </a:cubicBezTo>
                  <a:cubicBezTo>
                    <a:pt x="65996" y="24368"/>
                    <a:pt x="66080" y="24326"/>
                    <a:pt x="66164" y="24326"/>
                  </a:cubicBezTo>
                  <a:cubicBezTo>
                    <a:pt x="66269" y="24305"/>
                    <a:pt x="66374" y="24263"/>
                    <a:pt x="66458" y="24221"/>
                  </a:cubicBezTo>
                  <a:cubicBezTo>
                    <a:pt x="66984" y="24011"/>
                    <a:pt x="67509" y="23821"/>
                    <a:pt x="68035" y="23653"/>
                  </a:cubicBezTo>
                  <a:cubicBezTo>
                    <a:pt x="68245" y="23611"/>
                    <a:pt x="68435" y="23527"/>
                    <a:pt x="68624" y="23422"/>
                  </a:cubicBezTo>
                  <a:cubicBezTo>
                    <a:pt x="68750" y="23317"/>
                    <a:pt x="68897" y="23233"/>
                    <a:pt x="69065" y="23212"/>
                  </a:cubicBezTo>
                  <a:cubicBezTo>
                    <a:pt x="69339" y="23170"/>
                    <a:pt x="69591" y="23086"/>
                    <a:pt x="69822" y="22938"/>
                  </a:cubicBezTo>
                  <a:cubicBezTo>
                    <a:pt x="69906" y="22896"/>
                    <a:pt x="69990" y="22854"/>
                    <a:pt x="70095" y="22812"/>
                  </a:cubicBezTo>
                  <a:cubicBezTo>
                    <a:pt x="70243" y="22770"/>
                    <a:pt x="70390" y="22707"/>
                    <a:pt x="70516" y="22623"/>
                  </a:cubicBezTo>
                  <a:cubicBezTo>
                    <a:pt x="70663" y="22560"/>
                    <a:pt x="70810" y="22497"/>
                    <a:pt x="70957" y="22434"/>
                  </a:cubicBezTo>
                  <a:cubicBezTo>
                    <a:pt x="71273" y="22350"/>
                    <a:pt x="71567" y="22224"/>
                    <a:pt x="71840" y="22076"/>
                  </a:cubicBezTo>
                  <a:cubicBezTo>
                    <a:pt x="72009" y="21950"/>
                    <a:pt x="72219" y="21866"/>
                    <a:pt x="72450" y="21845"/>
                  </a:cubicBezTo>
                  <a:cubicBezTo>
                    <a:pt x="72618" y="21740"/>
                    <a:pt x="72787" y="21656"/>
                    <a:pt x="72997" y="21614"/>
                  </a:cubicBezTo>
                  <a:cubicBezTo>
                    <a:pt x="73186" y="21551"/>
                    <a:pt x="73354" y="21425"/>
                    <a:pt x="73543" y="21362"/>
                  </a:cubicBezTo>
                  <a:cubicBezTo>
                    <a:pt x="74006" y="21214"/>
                    <a:pt x="74447" y="21025"/>
                    <a:pt x="74868" y="20815"/>
                  </a:cubicBezTo>
                  <a:cubicBezTo>
                    <a:pt x="74994" y="20731"/>
                    <a:pt x="75120" y="20689"/>
                    <a:pt x="75246" y="20647"/>
                  </a:cubicBezTo>
                  <a:cubicBezTo>
                    <a:pt x="75562" y="20563"/>
                    <a:pt x="75856" y="20436"/>
                    <a:pt x="76108" y="20247"/>
                  </a:cubicBezTo>
                  <a:cubicBezTo>
                    <a:pt x="76214" y="20184"/>
                    <a:pt x="76340" y="20142"/>
                    <a:pt x="76466" y="20121"/>
                  </a:cubicBezTo>
                  <a:cubicBezTo>
                    <a:pt x="76844" y="20037"/>
                    <a:pt x="77181" y="19890"/>
                    <a:pt x="77517" y="19680"/>
                  </a:cubicBezTo>
                  <a:cubicBezTo>
                    <a:pt x="77853" y="19469"/>
                    <a:pt x="78211" y="19301"/>
                    <a:pt x="78589" y="19217"/>
                  </a:cubicBezTo>
                  <a:cubicBezTo>
                    <a:pt x="78968" y="19133"/>
                    <a:pt x="79346" y="19007"/>
                    <a:pt x="79683" y="18839"/>
                  </a:cubicBezTo>
                  <a:cubicBezTo>
                    <a:pt x="79851" y="18734"/>
                    <a:pt x="80040" y="18670"/>
                    <a:pt x="80208" y="18607"/>
                  </a:cubicBezTo>
                  <a:cubicBezTo>
                    <a:pt x="80313" y="18565"/>
                    <a:pt x="80439" y="18607"/>
                    <a:pt x="80545" y="18544"/>
                  </a:cubicBezTo>
                  <a:cubicBezTo>
                    <a:pt x="80797" y="18460"/>
                    <a:pt x="81049" y="18355"/>
                    <a:pt x="81301" y="18208"/>
                  </a:cubicBezTo>
                  <a:cubicBezTo>
                    <a:pt x="81313" y="18210"/>
                    <a:pt x="81324" y="18210"/>
                    <a:pt x="81334" y="18210"/>
                  </a:cubicBezTo>
                  <a:cubicBezTo>
                    <a:pt x="81465" y="18210"/>
                    <a:pt x="81563" y="18101"/>
                    <a:pt x="81680" y="18082"/>
                  </a:cubicBezTo>
                  <a:cubicBezTo>
                    <a:pt x="82037" y="17998"/>
                    <a:pt x="82374" y="17893"/>
                    <a:pt x="82731" y="17808"/>
                  </a:cubicBezTo>
                  <a:cubicBezTo>
                    <a:pt x="83173" y="17703"/>
                    <a:pt x="83593" y="17577"/>
                    <a:pt x="84014" y="17514"/>
                  </a:cubicBezTo>
                  <a:cubicBezTo>
                    <a:pt x="84050" y="17509"/>
                    <a:pt x="84087" y="17508"/>
                    <a:pt x="84124" y="17508"/>
                  </a:cubicBezTo>
                  <a:cubicBezTo>
                    <a:pt x="84161" y="17508"/>
                    <a:pt x="84198" y="17509"/>
                    <a:pt x="84234" y="17509"/>
                  </a:cubicBezTo>
                  <a:cubicBezTo>
                    <a:pt x="84308" y="17509"/>
                    <a:pt x="84381" y="17504"/>
                    <a:pt x="84455" y="17472"/>
                  </a:cubicBezTo>
                  <a:cubicBezTo>
                    <a:pt x="84595" y="17416"/>
                    <a:pt x="84745" y="17388"/>
                    <a:pt x="84897" y="17388"/>
                  </a:cubicBezTo>
                  <a:cubicBezTo>
                    <a:pt x="84974" y="17388"/>
                    <a:pt x="85051" y="17395"/>
                    <a:pt x="85128" y="17409"/>
                  </a:cubicBezTo>
                  <a:lnTo>
                    <a:pt x="86663" y="17409"/>
                  </a:lnTo>
                  <a:cubicBezTo>
                    <a:pt x="86915" y="17409"/>
                    <a:pt x="87167" y="17451"/>
                    <a:pt x="87398" y="17535"/>
                  </a:cubicBezTo>
                  <a:cubicBezTo>
                    <a:pt x="87672" y="17598"/>
                    <a:pt x="87966" y="17661"/>
                    <a:pt x="88239" y="17703"/>
                  </a:cubicBezTo>
                  <a:cubicBezTo>
                    <a:pt x="88534" y="17745"/>
                    <a:pt x="88807" y="17829"/>
                    <a:pt x="89059" y="17977"/>
                  </a:cubicBezTo>
                  <a:cubicBezTo>
                    <a:pt x="89375" y="18103"/>
                    <a:pt x="89648" y="18271"/>
                    <a:pt x="89942" y="18418"/>
                  </a:cubicBezTo>
                  <a:cubicBezTo>
                    <a:pt x="90006" y="18460"/>
                    <a:pt x="90069" y="18502"/>
                    <a:pt x="90132" y="18565"/>
                  </a:cubicBezTo>
                  <a:cubicBezTo>
                    <a:pt x="90216" y="18649"/>
                    <a:pt x="90321" y="18712"/>
                    <a:pt x="90426" y="18776"/>
                  </a:cubicBezTo>
                  <a:cubicBezTo>
                    <a:pt x="90783" y="18965"/>
                    <a:pt x="91120" y="19217"/>
                    <a:pt x="91414" y="19511"/>
                  </a:cubicBezTo>
                  <a:cubicBezTo>
                    <a:pt x="91582" y="19659"/>
                    <a:pt x="91751" y="19848"/>
                    <a:pt x="91898" y="20037"/>
                  </a:cubicBezTo>
                  <a:cubicBezTo>
                    <a:pt x="92276" y="20458"/>
                    <a:pt x="92613" y="20920"/>
                    <a:pt x="92844" y="21446"/>
                  </a:cubicBezTo>
                  <a:cubicBezTo>
                    <a:pt x="92907" y="21593"/>
                    <a:pt x="93012" y="21719"/>
                    <a:pt x="93138" y="21803"/>
                  </a:cubicBezTo>
                  <a:cubicBezTo>
                    <a:pt x="93201" y="21782"/>
                    <a:pt x="93243" y="21761"/>
                    <a:pt x="93264" y="21698"/>
                  </a:cubicBezTo>
                  <a:cubicBezTo>
                    <a:pt x="93138" y="21383"/>
                    <a:pt x="92886" y="21109"/>
                    <a:pt x="92823" y="20773"/>
                  </a:cubicBezTo>
                  <a:cubicBezTo>
                    <a:pt x="92823" y="20668"/>
                    <a:pt x="92697" y="20710"/>
                    <a:pt x="92676" y="20647"/>
                  </a:cubicBezTo>
                  <a:cubicBezTo>
                    <a:pt x="92676" y="20605"/>
                    <a:pt x="92655" y="20563"/>
                    <a:pt x="92655" y="20521"/>
                  </a:cubicBezTo>
                  <a:cubicBezTo>
                    <a:pt x="92634" y="20479"/>
                    <a:pt x="92570" y="20500"/>
                    <a:pt x="92528" y="20436"/>
                  </a:cubicBezTo>
                  <a:cubicBezTo>
                    <a:pt x="92360" y="20037"/>
                    <a:pt x="92003" y="19764"/>
                    <a:pt x="91751" y="19427"/>
                  </a:cubicBezTo>
                  <a:cubicBezTo>
                    <a:pt x="91603" y="19301"/>
                    <a:pt x="91477" y="19154"/>
                    <a:pt x="91372" y="18986"/>
                  </a:cubicBezTo>
                  <a:cubicBezTo>
                    <a:pt x="91330" y="18923"/>
                    <a:pt x="91267" y="18860"/>
                    <a:pt x="91183" y="18818"/>
                  </a:cubicBezTo>
                  <a:cubicBezTo>
                    <a:pt x="90973" y="18712"/>
                    <a:pt x="90762" y="18586"/>
                    <a:pt x="90552" y="18439"/>
                  </a:cubicBezTo>
                  <a:cubicBezTo>
                    <a:pt x="90363" y="18334"/>
                    <a:pt x="90237" y="18166"/>
                    <a:pt x="90048" y="18061"/>
                  </a:cubicBezTo>
                  <a:cubicBezTo>
                    <a:pt x="89711" y="17872"/>
                    <a:pt x="89354" y="17724"/>
                    <a:pt x="89017" y="17514"/>
                  </a:cubicBezTo>
                  <a:cubicBezTo>
                    <a:pt x="88891" y="17451"/>
                    <a:pt x="88765" y="17409"/>
                    <a:pt x="88639" y="17409"/>
                  </a:cubicBezTo>
                  <a:cubicBezTo>
                    <a:pt x="88387" y="17388"/>
                    <a:pt x="88134" y="17304"/>
                    <a:pt x="87903" y="17199"/>
                  </a:cubicBezTo>
                  <a:cubicBezTo>
                    <a:pt x="87798" y="17136"/>
                    <a:pt x="87672" y="17094"/>
                    <a:pt x="87525" y="17094"/>
                  </a:cubicBezTo>
                  <a:cubicBezTo>
                    <a:pt x="87486" y="17097"/>
                    <a:pt x="87448" y="17099"/>
                    <a:pt x="87409" y="17099"/>
                  </a:cubicBezTo>
                  <a:cubicBezTo>
                    <a:pt x="87217" y="17099"/>
                    <a:pt x="87027" y="17055"/>
                    <a:pt x="86852" y="16967"/>
                  </a:cubicBezTo>
                  <a:lnTo>
                    <a:pt x="86726" y="16967"/>
                  </a:lnTo>
                  <a:cubicBezTo>
                    <a:pt x="86494" y="16967"/>
                    <a:pt x="86242" y="16967"/>
                    <a:pt x="86011" y="17010"/>
                  </a:cubicBezTo>
                  <a:cubicBezTo>
                    <a:pt x="85906" y="17031"/>
                    <a:pt x="85801" y="17041"/>
                    <a:pt x="85698" y="17041"/>
                  </a:cubicBezTo>
                  <a:cubicBezTo>
                    <a:pt x="85596" y="17041"/>
                    <a:pt x="85496" y="17031"/>
                    <a:pt x="85401" y="17010"/>
                  </a:cubicBezTo>
                  <a:cubicBezTo>
                    <a:pt x="85217" y="16974"/>
                    <a:pt x="85033" y="16958"/>
                    <a:pt x="84848" y="16958"/>
                  </a:cubicBezTo>
                  <a:cubicBezTo>
                    <a:pt x="84591" y="16958"/>
                    <a:pt x="84334" y="16990"/>
                    <a:pt x="84077" y="17052"/>
                  </a:cubicBezTo>
                  <a:cubicBezTo>
                    <a:pt x="83824" y="17136"/>
                    <a:pt x="83551" y="17178"/>
                    <a:pt x="83299" y="17199"/>
                  </a:cubicBezTo>
                  <a:cubicBezTo>
                    <a:pt x="82941" y="17199"/>
                    <a:pt x="82605" y="17304"/>
                    <a:pt x="82311" y="17472"/>
                  </a:cubicBezTo>
                  <a:cubicBezTo>
                    <a:pt x="82267" y="17461"/>
                    <a:pt x="82224" y="17456"/>
                    <a:pt x="82181" y="17456"/>
                  </a:cubicBezTo>
                  <a:cubicBezTo>
                    <a:pt x="82058" y="17456"/>
                    <a:pt x="81942" y="17499"/>
                    <a:pt x="81848" y="17577"/>
                  </a:cubicBezTo>
                  <a:cubicBezTo>
                    <a:pt x="81795" y="17546"/>
                    <a:pt x="81738" y="17530"/>
                    <a:pt x="81682" y="17530"/>
                  </a:cubicBezTo>
                  <a:cubicBezTo>
                    <a:pt x="81627" y="17530"/>
                    <a:pt x="81575" y="17546"/>
                    <a:pt x="81533" y="17577"/>
                  </a:cubicBezTo>
                  <a:cubicBezTo>
                    <a:pt x="81259" y="17703"/>
                    <a:pt x="80965" y="17829"/>
                    <a:pt x="80671" y="17935"/>
                  </a:cubicBezTo>
                  <a:cubicBezTo>
                    <a:pt x="80376" y="18019"/>
                    <a:pt x="80082" y="18124"/>
                    <a:pt x="79788" y="18271"/>
                  </a:cubicBezTo>
                  <a:cubicBezTo>
                    <a:pt x="79746" y="18292"/>
                    <a:pt x="79725" y="18313"/>
                    <a:pt x="79683" y="18313"/>
                  </a:cubicBezTo>
                  <a:cubicBezTo>
                    <a:pt x="79430" y="18334"/>
                    <a:pt x="79199" y="18439"/>
                    <a:pt x="79010" y="18607"/>
                  </a:cubicBezTo>
                  <a:cubicBezTo>
                    <a:pt x="78989" y="18628"/>
                    <a:pt x="78926" y="18628"/>
                    <a:pt x="78884" y="18628"/>
                  </a:cubicBezTo>
                  <a:cubicBezTo>
                    <a:pt x="78484" y="18734"/>
                    <a:pt x="78085" y="18860"/>
                    <a:pt x="77706" y="19028"/>
                  </a:cubicBezTo>
                  <a:cubicBezTo>
                    <a:pt x="77496" y="19112"/>
                    <a:pt x="77286" y="19259"/>
                    <a:pt x="77076" y="19343"/>
                  </a:cubicBezTo>
                  <a:cubicBezTo>
                    <a:pt x="76676" y="19511"/>
                    <a:pt x="76256" y="19638"/>
                    <a:pt x="75856" y="19764"/>
                  </a:cubicBezTo>
                  <a:cubicBezTo>
                    <a:pt x="75751" y="19806"/>
                    <a:pt x="75646" y="19785"/>
                    <a:pt x="75562" y="19848"/>
                  </a:cubicBezTo>
                  <a:cubicBezTo>
                    <a:pt x="75352" y="19974"/>
                    <a:pt x="75120" y="20058"/>
                    <a:pt x="74889" y="20142"/>
                  </a:cubicBezTo>
                  <a:cubicBezTo>
                    <a:pt x="74574" y="20289"/>
                    <a:pt x="74279" y="20436"/>
                    <a:pt x="73964" y="20563"/>
                  </a:cubicBezTo>
                  <a:cubicBezTo>
                    <a:pt x="73754" y="20647"/>
                    <a:pt x="73543" y="20773"/>
                    <a:pt x="73333" y="20878"/>
                  </a:cubicBezTo>
                  <a:cubicBezTo>
                    <a:pt x="72997" y="21025"/>
                    <a:pt x="72639" y="21109"/>
                    <a:pt x="72303" y="21277"/>
                  </a:cubicBezTo>
                  <a:cubicBezTo>
                    <a:pt x="72072" y="21404"/>
                    <a:pt x="71798" y="21425"/>
                    <a:pt x="71567" y="21572"/>
                  </a:cubicBezTo>
                  <a:cubicBezTo>
                    <a:pt x="71435" y="21685"/>
                    <a:pt x="71269" y="21764"/>
                    <a:pt x="71100" y="21764"/>
                  </a:cubicBezTo>
                  <a:cubicBezTo>
                    <a:pt x="71081" y="21764"/>
                    <a:pt x="71061" y="21763"/>
                    <a:pt x="71042" y="21761"/>
                  </a:cubicBezTo>
                  <a:cubicBezTo>
                    <a:pt x="71021" y="21761"/>
                    <a:pt x="70999" y="21803"/>
                    <a:pt x="70957" y="21803"/>
                  </a:cubicBezTo>
                  <a:cubicBezTo>
                    <a:pt x="70621" y="21929"/>
                    <a:pt x="70306" y="22118"/>
                    <a:pt x="69969" y="22266"/>
                  </a:cubicBezTo>
                  <a:cubicBezTo>
                    <a:pt x="69633" y="22413"/>
                    <a:pt x="69275" y="22539"/>
                    <a:pt x="68939" y="22665"/>
                  </a:cubicBezTo>
                  <a:cubicBezTo>
                    <a:pt x="68582" y="22749"/>
                    <a:pt x="68266" y="22980"/>
                    <a:pt x="67909" y="23044"/>
                  </a:cubicBezTo>
                  <a:cubicBezTo>
                    <a:pt x="67678" y="23128"/>
                    <a:pt x="67446" y="23212"/>
                    <a:pt x="67215" y="23317"/>
                  </a:cubicBezTo>
                  <a:cubicBezTo>
                    <a:pt x="66900" y="23443"/>
                    <a:pt x="66563" y="23527"/>
                    <a:pt x="66248" y="23674"/>
                  </a:cubicBezTo>
                  <a:cubicBezTo>
                    <a:pt x="66038" y="23758"/>
                    <a:pt x="65849" y="23842"/>
                    <a:pt x="65638" y="23906"/>
                  </a:cubicBezTo>
                  <a:cubicBezTo>
                    <a:pt x="65419" y="23997"/>
                    <a:pt x="65183" y="24057"/>
                    <a:pt x="64945" y="24057"/>
                  </a:cubicBezTo>
                  <a:cubicBezTo>
                    <a:pt x="64910" y="24057"/>
                    <a:pt x="64875" y="24055"/>
                    <a:pt x="64839" y="24053"/>
                  </a:cubicBezTo>
                  <a:cubicBezTo>
                    <a:pt x="64603" y="24147"/>
                    <a:pt x="64354" y="24195"/>
                    <a:pt x="64103" y="24195"/>
                  </a:cubicBezTo>
                  <a:cubicBezTo>
                    <a:pt x="64019" y="24195"/>
                    <a:pt x="63935" y="24189"/>
                    <a:pt x="63851" y="24179"/>
                  </a:cubicBezTo>
                  <a:cubicBezTo>
                    <a:pt x="63746" y="24179"/>
                    <a:pt x="63641" y="24200"/>
                    <a:pt x="63536" y="24242"/>
                  </a:cubicBezTo>
                  <a:cubicBezTo>
                    <a:pt x="63431" y="24242"/>
                    <a:pt x="63389" y="24179"/>
                    <a:pt x="63305" y="24179"/>
                  </a:cubicBezTo>
                  <a:cubicBezTo>
                    <a:pt x="63215" y="24184"/>
                    <a:pt x="63127" y="24187"/>
                    <a:pt x="63040" y="24187"/>
                  </a:cubicBezTo>
                  <a:cubicBezTo>
                    <a:pt x="62778" y="24187"/>
                    <a:pt x="62521" y="24163"/>
                    <a:pt x="62253" y="24116"/>
                  </a:cubicBezTo>
                  <a:cubicBezTo>
                    <a:pt x="61959" y="24074"/>
                    <a:pt x="61665" y="23990"/>
                    <a:pt x="61391" y="23863"/>
                  </a:cubicBezTo>
                  <a:cubicBezTo>
                    <a:pt x="61362" y="23876"/>
                    <a:pt x="61333" y="23881"/>
                    <a:pt x="61305" y="23881"/>
                  </a:cubicBezTo>
                  <a:cubicBezTo>
                    <a:pt x="61192" y="23881"/>
                    <a:pt x="61084" y="23800"/>
                    <a:pt x="60950" y="23800"/>
                  </a:cubicBezTo>
                  <a:cubicBezTo>
                    <a:pt x="60613" y="23779"/>
                    <a:pt x="60298" y="23695"/>
                    <a:pt x="59983" y="23548"/>
                  </a:cubicBezTo>
                  <a:cubicBezTo>
                    <a:pt x="59604" y="23359"/>
                    <a:pt x="59247" y="23128"/>
                    <a:pt x="58868" y="22917"/>
                  </a:cubicBezTo>
                  <a:cubicBezTo>
                    <a:pt x="58511" y="22749"/>
                    <a:pt x="58217" y="22539"/>
                    <a:pt x="57964" y="22266"/>
                  </a:cubicBezTo>
                  <a:cubicBezTo>
                    <a:pt x="57775" y="22097"/>
                    <a:pt x="57586" y="21929"/>
                    <a:pt x="57376" y="21761"/>
                  </a:cubicBezTo>
                  <a:cubicBezTo>
                    <a:pt x="57271" y="21656"/>
                    <a:pt x="57165" y="21551"/>
                    <a:pt x="57039" y="21467"/>
                  </a:cubicBezTo>
                  <a:cubicBezTo>
                    <a:pt x="56682" y="21277"/>
                    <a:pt x="56451" y="20920"/>
                    <a:pt x="56093" y="20710"/>
                  </a:cubicBezTo>
                  <a:cubicBezTo>
                    <a:pt x="56051" y="20689"/>
                    <a:pt x="56030" y="20668"/>
                    <a:pt x="56030" y="20626"/>
                  </a:cubicBezTo>
                  <a:cubicBezTo>
                    <a:pt x="55799" y="20205"/>
                    <a:pt x="55399" y="19911"/>
                    <a:pt x="55189" y="19490"/>
                  </a:cubicBezTo>
                  <a:cubicBezTo>
                    <a:pt x="55000" y="19406"/>
                    <a:pt x="54958" y="19217"/>
                    <a:pt x="54895" y="19028"/>
                  </a:cubicBezTo>
                  <a:cubicBezTo>
                    <a:pt x="54874" y="18944"/>
                    <a:pt x="54832" y="18860"/>
                    <a:pt x="54790" y="18797"/>
                  </a:cubicBezTo>
                  <a:cubicBezTo>
                    <a:pt x="54516" y="18418"/>
                    <a:pt x="54306" y="18019"/>
                    <a:pt x="54159" y="17577"/>
                  </a:cubicBezTo>
                  <a:cubicBezTo>
                    <a:pt x="53970" y="17052"/>
                    <a:pt x="53823" y="16484"/>
                    <a:pt x="53654" y="15958"/>
                  </a:cubicBezTo>
                  <a:cubicBezTo>
                    <a:pt x="53570" y="15580"/>
                    <a:pt x="53423" y="15201"/>
                    <a:pt x="53213" y="14865"/>
                  </a:cubicBezTo>
                  <a:cubicBezTo>
                    <a:pt x="53213" y="14613"/>
                    <a:pt x="53171" y="14360"/>
                    <a:pt x="53108" y="14129"/>
                  </a:cubicBezTo>
                  <a:cubicBezTo>
                    <a:pt x="53024" y="13751"/>
                    <a:pt x="52919" y="13393"/>
                    <a:pt x="52813" y="13036"/>
                  </a:cubicBezTo>
                  <a:cubicBezTo>
                    <a:pt x="52708" y="12805"/>
                    <a:pt x="52666" y="12552"/>
                    <a:pt x="52666" y="12300"/>
                  </a:cubicBezTo>
                  <a:lnTo>
                    <a:pt x="52540" y="12069"/>
                  </a:lnTo>
                  <a:lnTo>
                    <a:pt x="52540" y="11606"/>
                  </a:lnTo>
                  <a:cubicBezTo>
                    <a:pt x="52393" y="11438"/>
                    <a:pt x="52435" y="11228"/>
                    <a:pt x="52351" y="11018"/>
                  </a:cubicBezTo>
                  <a:cubicBezTo>
                    <a:pt x="52288" y="10786"/>
                    <a:pt x="52246" y="10555"/>
                    <a:pt x="52183" y="10324"/>
                  </a:cubicBezTo>
                  <a:cubicBezTo>
                    <a:pt x="52120" y="10092"/>
                    <a:pt x="52057" y="9861"/>
                    <a:pt x="52036" y="9630"/>
                  </a:cubicBezTo>
                  <a:cubicBezTo>
                    <a:pt x="52036" y="9441"/>
                    <a:pt x="51888" y="9273"/>
                    <a:pt x="51909" y="9062"/>
                  </a:cubicBezTo>
                  <a:cubicBezTo>
                    <a:pt x="51909" y="9062"/>
                    <a:pt x="51888" y="9041"/>
                    <a:pt x="51888" y="9020"/>
                  </a:cubicBezTo>
                  <a:cubicBezTo>
                    <a:pt x="51762" y="8915"/>
                    <a:pt x="51762" y="8726"/>
                    <a:pt x="51678" y="8600"/>
                  </a:cubicBezTo>
                  <a:cubicBezTo>
                    <a:pt x="51657" y="8537"/>
                    <a:pt x="51594" y="8432"/>
                    <a:pt x="51678" y="8347"/>
                  </a:cubicBezTo>
                  <a:cubicBezTo>
                    <a:pt x="51699" y="8326"/>
                    <a:pt x="51657" y="8263"/>
                    <a:pt x="51657" y="8200"/>
                  </a:cubicBezTo>
                  <a:cubicBezTo>
                    <a:pt x="51531" y="7801"/>
                    <a:pt x="51426" y="7401"/>
                    <a:pt x="51321" y="7023"/>
                  </a:cubicBezTo>
                  <a:cubicBezTo>
                    <a:pt x="51279" y="6855"/>
                    <a:pt x="51216" y="6687"/>
                    <a:pt x="51131" y="6539"/>
                  </a:cubicBezTo>
                  <a:cubicBezTo>
                    <a:pt x="51089" y="6455"/>
                    <a:pt x="51047" y="6350"/>
                    <a:pt x="51005" y="6245"/>
                  </a:cubicBezTo>
                  <a:cubicBezTo>
                    <a:pt x="50942" y="5993"/>
                    <a:pt x="50837" y="5740"/>
                    <a:pt x="50690" y="5530"/>
                  </a:cubicBezTo>
                  <a:cubicBezTo>
                    <a:pt x="50564" y="5320"/>
                    <a:pt x="50459" y="5110"/>
                    <a:pt x="50375" y="4878"/>
                  </a:cubicBezTo>
                  <a:cubicBezTo>
                    <a:pt x="50290" y="4542"/>
                    <a:pt x="50122" y="4227"/>
                    <a:pt x="49870" y="3974"/>
                  </a:cubicBezTo>
                  <a:cubicBezTo>
                    <a:pt x="49681" y="3806"/>
                    <a:pt x="49555" y="3554"/>
                    <a:pt x="49513" y="3302"/>
                  </a:cubicBezTo>
                  <a:cubicBezTo>
                    <a:pt x="49428" y="3196"/>
                    <a:pt x="49302" y="3133"/>
                    <a:pt x="49281" y="3028"/>
                  </a:cubicBezTo>
                  <a:cubicBezTo>
                    <a:pt x="49176" y="2671"/>
                    <a:pt x="48882" y="2524"/>
                    <a:pt x="48651" y="2292"/>
                  </a:cubicBezTo>
                  <a:cubicBezTo>
                    <a:pt x="48630" y="2250"/>
                    <a:pt x="48524" y="2229"/>
                    <a:pt x="48503" y="2166"/>
                  </a:cubicBezTo>
                  <a:cubicBezTo>
                    <a:pt x="48377" y="1893"/>
                    <a:pt x="48083" y="1788"/>
                    <a:pt x="47936" y="1536"/>
                  </a:cubicBezTo>
                  <a:cubicBezTo>
                    <a:pt x="47894" y="1451"/>
                    <a:pt x="47789" y="1515"/>
                    <a:pt x="47726" y="1451"/>
                  </a:cubicBezTo>
                  <a:cubicBezTo>
                    <a:pt x="47704" y="1409"/>
                    <a:pt x="47726" y="1346"/>
                    <a:pt x="47726" y="1346"/>
                  </a:cubicBezTo>
                  <a:cubicBezTo>
                    <a:pt x="47620" y="1283"/>
                    <a:pt x="47536" y="1241"/>
                    <a:pt x="47452" y="1178"/>
                  </a:cubicBezTo>
                  <a:cubicBezTo>
                    <a:pt x="47305" y="1052"/>
                    <a:pt x="47158" y="968"/>
                    <a:pt x="46990" y="905"/>
                  </a:cubicBezTo>
                  <a:cubicBezTo>
                    <a:pt x="46885" y="863"/>
                    <a:pt x="46779" y="821"/>
                    <a:pt x="46674" y="758"/>
                  </a:cubicBezTo>
                  <a:cubicBezTo>
                    <a:pt x="46527" y="674"/>
                    <a:pt x="46401" y="610"/>
                    <a:pt x="46233" y="568"/>
                  </a:cubicBezTo>
                  <a:cubicBezTo>
                    <a:pt x="46149" y="547"/>
                    <a:pt x="46065" y="505"/>
                    <a:pt x="45980" y="463"/>
                  </a:cubicBezTo>
                  <a:cubicBezTo>
                    <a:pt x="45896" y="400"/>
                    <a:pt x="45749" y="421"/>
                    <a:pt x="45665" y="379"/>
                  </a:cubicBezTo>
                  <a:cubicBezTo>
                    <a:pt x="45581" y="337"/>
                    <a:pt x="45581" y="253"/>
                    <a:pt x="45539" y="211"/>
                  </a:cubicBezTo>
                  <a:cubicBezTo>
                    <a:pt x="44929" y="85"/>
                    <a:pt x="44299" y="169"/>
                    <a:pt x="4368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404093" y="1854009"/>
              <a:ext cx="964837" cy="292141"/>
            </a:xfrm>
            <a:custGeom>
              <a:avLst/>
              <a:gdLst/>
              <a:ahLst/>
              <a:cxnLst/>
              <a:rect l="l" t="t" r="r" b="b"/>
              <a:pathLst>
                <a:path w="93560" h="27896" extrusionOk="0">
                  <a:moveTo>
                    <a:pt x="44783" y="217"/>
                  </a:moveTo>
                  <a:lnTo>
                    <a:pt x="44804" y="238"/>
                  </a:lnTo>
                  <a:cubicBezTo>
                    <a:pt x="44783" y="238"/>
                    <a:pt x="44762" y="259"/>
                    <a:pt x="44762" y="259"/>
                  </a:cubicBezTo>
                  <a:cubicBezTo>
                    <a:pt x="44762" y="238"/>
                    <a:pt x="44762" y="238"/>
                    <a:pt x="44762" y="238"/>
                  </a:cubicBezTo>
                  <a:cubicBezTo>
                    <a:pt x="44762" y="217"/>
                    <a:pt x="44783" y="217"/>
                    <a:pt x="44783" y="217"/>
                  </a:cubicBezTo>
                  <a:close/>
                  <a:moveTo>
                    <a:pt x="51538" y="9012"/>
                  </a:moveTo>
                  <a:cubicBezTo>
                    <a:pt x="51542" y="9012"/>
                    <a:pt x="51547" y="9016"/>
                    <a:pt x="51552" y="9026"/>
                  </a:cubicBezTo>
                  <a:cubicBezTo>
                    <a:pt x="51552" y="9061"/>
                    <a:pt x="51538" y="9067"/>
                    <a:pt x="51510" y="9068"/>
                  </a:cubicBezTo>
                  <a:lnTo>
                    <a:pt x="51510" y="9068"/>
                  </a:lnTo>
                  <a:cubicBezTo>
                    <a:pt x="51511" y="9052"/>
                    <a:pt x="51523" y="9012"/>
                    <a:pt x="51538" y="9012"/>
                  </a:cubicBezTo>
                  <a:close/>
                  <a:moveTo>
                    <a:pt x="52888" y="14327"/>
                  </a:moveTo>
                  <a:cubicBezTo>
                    <a:pt x="52917" y="14347"/>
                    <a:pt x="52948" y="14367"/>
                    <a:pt x="52919" y="14367"/>
                  </a:cubicBezTo>
                  <a:cubicBezTo>
                    <a:pt x="52892" y="14367"/>
                    <a:pt x="52891" y="14340"/>
                    <a:pt x="52888" y="14327"/>
                  </a:cubicBezTo>
                  <a:close/>
                  <a:moveTo>
                    <a:pt x="85023" y="17468"/>
                  </a:moveTo>
                  <a:cubicBezTo>
                    <a:pt x="85039" y="17468"/>
                    <a:pt x="85055" y="17478"/>
                    <a:pt x="85065" y="17499"/>
                  </a:cubicBezTo>
                  <a:cubicBezTo>
                    <a:pt x="85055" y="17520"/>
                    <a:pt x="85039" y="17531"/>
                    <a:pt x="85023" y="17531"/>
                  </a:cubicBezTo>
                  <a:cubicBezTo>
                    <a:pt x="85007" y="17531"/>
                    <a:pt x="84992" y="17520"/>
                    <a:pt x="84981" y="17499"/>
                  </a:cubicBezTo>
                  <a:cubicBezTo>
                    <a:pt x="84992" y="17478"/>
                    <a:pt x="85007" y="17468"/>
                    <a:pt x="85023" y="17468"/>
                  </a:cubicBezTo>
                  <a:close/>
                  <a:moveTo>
                    <a:pt x="83346" y="17542"/>
                  </a:moveTo>
                  <a:cubicBezTo>
                    <a:pt x="83376" y="17636"/>
                    <a:pt x="83470" y="17566"/>
                    <a:pt x="83509" y="17625"/>
                  </a:cubicBezTo>
                  <a:cubicBezTo>
                    <a:pt x="83482" y="17652"/>
                    <a:pt x="83448" y="17660"/>
                    <a:pt x="83410" y="17660"/>
                  </a:cubicBezTo>
                  <a:cubicBezTo>
                    <a:pt x="83360" y="17660"/>
                    <a:pt x="83305" y="17646"/>
                    <a:pt x="83257" y="17646"/>
                  </a:cubicBezTo>
                  <a:cubicBezTo>
                    <a:pt x="83257" y="17589"/>
                    <a:pt x="83292" y="17549"/>
                    <a:pt x="83346" y="17542"/>
                  </a:cubicBezTo>
                  <a:close/>
                  <a:moveTo>
                    <a:pt x="82942" y="17667"/>
                  </a:moveTo>
                  <a:cubicBezTo>
                    <a:pt x="82963" y="17667"/>
                    <a:pt x="82963" y="17688"/>
                    <a:pt x="82963" y="17688"/>
                  </a:cubicBezTo>
                  <a:lnTo>
                    <a:pt x="82942" y="17709"/>
                  </a:lnTo>
                  <a:cubicBezTo>
                    <a:pt x="82942" y="17688"/>
                    <a:pt x="82921" y="17688"/>
                    <a:pt x="82921" y="17688"/>
                  </a:cubicBezTo>
                  <a:cubicBezTo>
                    <a:pt x="82921" y="17667"/>
                    <a:pt x="82942" y="17667"/>
                    <a:pt x="82942" y="17667"/>
                  </a:cubicBezTo>
                  <a:close/>
                  <a:moveTo>
                    <a:pt x="80209" y="18214"/>
                  </a:moveTo>
                  <a:lnTo>
                    <a:pt x="80251" y="18235"/>
                  </a:lnTo>
                  <a:lnTo>
                    <a:pt x="80251" y="18256"/>
                  </a:lnTo>
                  <a:lnTo>
                    <a:pt x="80209" y="18256"/>
                  </a:lnTo>
                  <a:cubicBezTo>
                    <a:pt x="80209" y="18256"/>
                    <a:pt x="80209" y="18235"/>
                    <a:pt x="80188" y="18235"/>
                  </a:cubicBezTo>
                  <a:cubicBezTo>
                    <a:pt x="80209" y="18214"/>
                    <a:pt x="80209" y="18214"/>
                    <a:pt x="80209" y="18214"/>
                  </a:cubicBezTo>
                  <a:close/>
                  <a:moveTo>
                    <a:pt x="79977" y="18340"/>
                  </a:moveTo>
                  <a:cubicBezTo>
                    <a:pt x="79998" y="18340"/>
                    <a:pt x="80019" y="18361"/>
                    <a:pt x="80019" y="18361"/>
                  </a:cubicBezTo>
                  <a:lnTo>
                    <a:pt x="79998" y="18361"/>
                  </a:lnTo>
                  <a:cubicBezTo>
                    <a:pt x="79984" y="18376"/>
                    <a:pt x="80000" y="18391"/>
                    <a:pt x="79996" y="18391"/>
                  </a:cubicBezTo>
                  <a:cubicBezTo>
                    <a:pt x="79995" y="18391"/>
                    <a:pt x="79990" y="18388"/>
                    <a:pt x="79977" y="18382"/>
                  </a:cubicBezTo>
                  <a:cubicBezTo>
                    <a:pt x="79956" y="18382"/>
                    <a:pt x="79977" y="18361"/>
                    <a:pt x="79977" y="18340"/>
                  </a:cubicBezTo>
                  <a:close/>
                  <a:moveTo>
                    <a:pt x="79305" y="18592"/>
                  </a:moveTo>
                  <a:cubicBezTo>
                    <a:pt x="79326" y="18592"/>
                    <a:pt x="79326" y="18613"/>
                    <a:pt x="79326" y="18613"/>
                  </a:cubicBezTo>
                  <a:lnTo>
                    <a:pt x="79305" y="18635"/>
                  </a:lnTo>
                  <a:lnTo>
                    <a:pt x="79284" y="18635"/>
                  </a:lnTo>
                  <a:cubicBezTo>
                    <a:pt x="79284" y="18635"/>
                    <a:pt x="79284" y="18635"/>
                    <a:pt x="79284" y="18613"/>
                  </a:cubicBezTo>
                  <a:cubicBezTo>
                    <a:pt x="79284" y="18592"/>
                    <a:pt x="79284" y="18592"/>
                    <a:pt x="79305" y="18592"/>
                  </a:cubicBezTo>
                  <a:close/>
                  <a:moveTo>
                    <a:pt x="80671" y="18719"/>
                  </a:moveTo>
                  <a:lnTo>
                    <a:pt x="80692" y="18740"/>
                  </a:lnTo>
                  <a:lnTo>
                    <a:pt x="80671" y="18740"/>
                  </a:lnTo>
                  <a:cubicBezTo>
                    <a:pt x="80671" y="18740"/>
                    <a:pt x="80671" y="18761"/>
                    <a:pt x="80671" y="18761"/>
                  </a:cubicBezTo>
                  <a:cubicBezTo>
                    <a:pt x="80650" y="18740"/>
                    <a:pt x="80650" y="18740"/>
                    <a:pt x="80650" y="18740"/>
                  </a:cubicBezTo>
                  <a:cubicBezTo>
                    <a:pt x="80650" y="18719"/>
                    <a:pt x="80671" y="18719"/>
                    <a:pt x="80671" y="18719"/>
                  </a:cubicBezTo>
                  <a:close/>
                  <a:moveTo>
                    <a:pt x="90042" y="19136"/>
                  </a:moveTo>
                  <a:cubicBezTo>
                    <a:pt x="90051" y="19136"/>
                    <a:pt x="90060" y="19142"/>
                    <a:pt x="90069" y="19160"/>
                  </a:cubicBezTo>
                  <a:cubicBezTo>
                    <a:pt x="90090" y="19202"/>
                    <a:pt x="90048" y="19202"/>
                    <a:pt x="90027" y="19202"/>
                  </a:cubicBezTo>
                  <a:cubicBezTo>
                    <a:pt x="90027" y="19202"/>
                    <a:pt x="90006" y="19160"/>
                    <a:pt x="90006" y="19160"/>
                  </a:cubicBezTo>
                  <a:cubicBezTo>
                    <a:pt x="90018" y="19148"/>
                    <a:pt x="90030" y="19136"/>
                    <a:pt x="90042" y="19136"/>
                  </a:cubicBezTo>
                  <a:close/>
                  <a:moveTo>
                    <a:pt x="76908" y="19518"/>
                  </a:moveTo>
                  <a:cubicBezTo>
                    <a:pt x="76929" y="19518"/>
                    <a:pt x="76950" y="19560"/>
                    <a:pt x="76950" y="19560"/>
                  </a:cubicBezTo>
                  <a:cubicBezTo>
                    <a:pt x="76938" y="19572"/>
                    <a:pt x="76919" y="19584"/>
                    <a:pt x="76901" y="19584"/>
                  </a:cubicBezTo>
                  <a:cubicBezTo>
                    <a:pt x="76887" y="19584"/>
                    <a:pt x="76875" y="19577"/>
                    <a:pt x="76866" y="19560"/>
                  </a:cubicBezTo>
                  <a:cubicBezTo>
                    <a:pt x="76845" y="19518"/>
                    <a:pt x="76908" y="19518"/>
                    <a:pt x="76908" y="19518"/>
                  </a:cubicBezTo>
                  <a:close/>
                  <a:moveTo>
                    <a:pt x="74786" y="20267"/>
                  </a:moveTo>
                  <a:cubicBezTo>
                    <a:pt x="74798" y="20267"/>
                    <a:pt x="74811" y="20269"/>
                    <a:pt x="74826" y="20274"/>
                  </a:cubicBezTo>
                  <a:cubicBezTo>
                    <a:pt x="74814" y="20312"/>
                    <a:pt x="74794" y="20320"/>
                    <a:pt x="74770" y="20320"/>
                  </a:cubicBezTo>
                  <a:cubicBezTo>
                    <a:pt x="74757" y="20320"/>
                    <a:pt x="74743" y="20317"/>
                    <a:pt x="74729" y="20317"/>
                  </a:cubicBezTo>
                  <a:lnTo>
                    <a:pt x="74729" y="20317"/>
                  </a:lnTo>
                  <a:cubicBezTo>
                    <a:pt x="74743" y="20283"/>
                    <a:pt x="74758" y="20267"/>
                    <a:pt x="74786" y="20267"/>
                  </a:cubicBezTo>
                  <a:close/>
                  <a:moveTo>
                    <a:pt x="16715" y="20569"/>
                  </a:moveTo>
                  <a:cubicBezTo>
                    <a:pt x="16715" y="20569"/>
                    <a:pt x="16736" y="20590"/>
                    <a:pt x="16736" y="20590"/>
                  </a:cubicBezTo>
                  <a:lnTo>
                    <a:pt x="16715" y="20611"/>
                  </a:lnTo>
                  <a:lnTo>
                    <a:pt x="16694" y="20611"/>
                  </a:lnTo>
                  <a:cubicBezTo>
                    <a:pt x="16694" y="20611"/>
                    <a:pt x="16694" y="20590"/>
                    <a:pt x="16694" y="20590"/>
                  </a:cubicBezTo>
                  <a:cubicBezTo>
                    <a:pt x="16694" y="20569"/>
                    <a:pt x="16715" y="20569"/>
                    <a:pt x="16715" y="20569"/>
                  </a:cubicBezTo>
                  <a:close/>
                  <a:moveTo>
                    <a:pt x="70892" y="21993"/>
                  </a:moveTo>
                  <a:cubicBezTo>
                    <a:pt x="70900" y="21993"/>
                    <a:pt x="70905" y="21998"/>
                    <a:pt x="70895" y="22019"/>
                  </a:cubicBezTo>
                  <a:cubicBezTo>
                    <a:pt x="70888" y="22026"/>
                    <a:pt x="70881" y="22029"/>
                    <a:pt x="70875" y="22029"/>
                  </a:cubicBezTo>
                  <a:cubicBezTo>
                    <a:pt x="70862" y="22029"/>
                    <a:pt x="70853" y="22019"/>
                    <a:pt x="70853" y="22019"/>
                  </a:cubicBezTo>
                  <a:cubicBezTo>
                    <a:pt x="70853" y="21998"/>
                    <a:pt x="70874" y="21998"/>
                    <a:pt x="70874" y="21998"/>
                  </a:cubicBezTo>
                  <a:cubicBezTo>
                    <a:pt x="70874" y="21998"/>
                    <a:pt x="70884" y="21993"/>
                    <a:pt x="70892" y="21993"/>
                  </a:cubicBezTo>
                  <a:close/>
                  <a:moveTo>
                    <a:pt x="67846" y="23281"/>
                  </a:moveTo>
                  <a:cubicBezTo>
                    <a:pt x="67846" y="23281"/>
                    <a:pt x="67867" y="23302"/>
                    <a:pt x="67867" y="23302"/>
                  </a:cubicBezTo>
                  <a:lnTo>
                    <a:pt x="67846" y="23323"/>
                  </a:lnTo>
                  <a:cubicBezTo>
                    <a:pt x="67804" y="23302"/>
                    <a:pt x="67825" y="23281"/>
                    <a:pt x="67846" y="23281"/>
                  </a:cubicBezTo>
                  <a:close/>
                  <a:moveTo>
                    <a:pt x="7416" y="24907"/>
                  </a:moveTo>
                  <a:cubicBezTo>
                    <a:pt x="7420" y="24907"/>
                    <a:pt x="7422" y="24911"/>
                    <a:pt x="7422" y="24921"/>
                  </a:cubicBezTo>
                  <a:cubicBezTo>
                    <a:pt x="7422" y="24963"/>
                    <a:pt x="7401" y="24963"/>
                    <a:pt x="7380" y="24963"/>
                  </a:cubicBezTo>
                  <a:cubicBezTo>
                    <a:pt x="7367" y="25003"/>
                    <a:pt x="7354" y="25017"/>
                    <a:pt x="7330" y="25017"/>
                  </a:cubicBezTo>
                  <a:cubicBezTo>
                    <a:pt x="7316" y="25017"/>
                    <a:pt x="7298" y="25013"/>
                    <a:pt x="7275" y="25005"/>
                  </a:cubicBezTo>
                  <a:cubicBezTo>
                    <a:pt x="7288" y="24967"/>
                    <a:pt x="7308" y="24959"/>
                    <a:pt x="7331" y="24959"/>
                  </a:cubicBezTo>
                  <a:cubicBezTo>
                    <a:pt x="7347" y="24959"/>
                    <a:pt x="7363" y="24963"/>
                    <a:pt x="7380" y="24963"/>
                  </a:cubicBezTo>
                  <a:cubicBezTo>
                    <a:pt x="7380" y="24947"/>
                    <a:pt x="7405" y="24907"/>
                    <a:pt x="7416" y="24907"/>
                  </a:cubicBezTo>
                  <a:close/>
                  <a:moveTo>
                    <a:pt x="4857" y="26834"/>
                  </a:moveTo>
                  <a:cubicBezTo>
                    <a:pt x="4878" y="26834"/>
                    <a:pt x="4878" y="26855"/>
                    <a:pt x="4878" y="26855"/>
                  </a:cubicBezTo>
                  <a:lnTo>
                    <a:pt x="4857" y="26876"/>
                  </a:lnTo>
                  <a:cubicBezTo>
                    <a:pt x="4857" y="26855"/>
                    <a:pt x="4836" y="26834"/>
                    <a:pt x="4836" y="26834"/>
                  </a:cubicBezTo>
                  <a:close/>
                  <a:moveTo>
                    <a:pt x="42556" y="0"/>
                  </a:moveTo>
                  <a:cubicBezTo>
                    <a:pt x="42480" y="0"/>
                    <a:pt x="42401" y="11"/>
                    <a:pt x="42323" y="28"/>
                  </a:cubicBezTo>
                  <a:cubicBezTo>
                    <a:pt x="42155" y="91"/>
                    <a:pt x="42007" y="133"/>
                    <a:pt x="41839" y="133"/>
                  </a:cubicBezTo>
                  <a:cubicBezTo>
                    <a:pt x="41818" y="133"/>
                    <a:pt x="41797" y="133"/>
                    <a:pt x="41776" y="154"/>
                  </a:cubicBezTo>
                  <a:cubicBezTo>
                    <a:pt x="41755" y="196"/>
                    <a:pt x="41755" y="259"/>
                    <a:pt x="41713" y="259"/>
                  </a:cubicBezTo>
                  <a:cubicBezTo>
                    <a:pt x="41662" y="254"/>
                    <a:pt x="41610" y="251"/>
                    <a:pt x="41557" y="251"/>
                  </a:cubicBezTo>
                  <a:cubicBezTo>
                    <a:pt x="41413" y="251"/>
                    <a:pt x="41263" y="270"/>
                    <a:pt x="41124" y="301"/>
                  </a:cubicBezTo>
                  <a:cubicBezTo>
                    <a:pt x="40986" y="270"/>
                    <a:pt x="40836" y="251"/>
                    <a:pt x="40683" y="251"/>
                  </a:cubicBezTo>
                  <a:cubicBezTo>
                    <a:pt x="40627" y="251"/>
                    <a:pt x="40571" y="254"/>
                    <a:pt x="40515" y="259"/>
                  </a:cubicBezTo>
                  <a:cubicBezTo>
                    <a:pt x="40136" y="511"/>
                    <a:pt x="39695" y="596"/>
                    <a:pt x="39316" y="806"/>
                  </a:cubicBezTo>
                  <a:cubicBezTo>
                    <a:pt x="39274" y="764"/>
                    <a:pt x="39379" y="722"/>
                    <a:pt x="39274" y="701"/>
                  </a:cubicBezTo>
                  <a:lnTo>
                    <a:pt x="39106" y="785"/>
                  </a:lnTo>
                  <a:cubicBezTo>
                    <a:pt x="39127" y="827"/>
                    <a:pt x="39211" y="806"/>
                    <a:pt x="39211" y="869"/>
                  </a:cubicBezTo>
                  <a:cubicBezTo>
                    <a:pt x="38896" y="869"/>
                    <a:pt x="38686" y="1100"/>
                    <a:pt x="38412" y="1184"/>
                  </a:cubicBezTo>
                  <a:cubicBezTo>
                    <a:pt x="38370" y="1184"/>
                    <a:pt x="38349" y="1121"/>
                    <a:pt x="38328" y="1121"/>
                  </a:cubicBezTo>
                  <a:cubicBezTo>
                    <a:pt x="38097" y="1289"/>
                    <a:pt x="37845" y="1416"/>
                    <a:pt x="37571" y="1521"/>
                  </a:cubicBezTo>
                  <a:cubicBezTo>
                    <a:pt x="37298" y="1605"/>
                    <a:pt x="37067" y="1752"/>
                    <a:pt x="36793" y="1857"/>
                  </a:cubicBezTo>
                  <a:lnTo>
                    <a:pt x="36541" y="1857"/>
                  </a:lnTo>
                  <a:cubicBezTo>
                    <a:pt x="36352" y="1962"/>
                    <a:pt x="36163" y="2088"/>
                    <a:pt x="36015" y="2257"/>
                  </a:cubicBezTo>
                  <a:cubicBezTo>
                    <a:pt x="35973" y="2341"/>
                    <a:pt x="35889" y="2383"/>
                    <a:pt x="35784" y="2404"/>
                  </a:cubicBezTo>
                  <a:cubicBezTo>
                    <a:pt x="35553" y="2404"/>
                    <a:pt x="35448" y="2572"/>
                    <a:pt x="35259" y="2635"/>
                  </a:cubicBezTo>
                  <a:cubicBezTo>
                    <a:pt x="35196" y="2677"/>
                    <a:pt x="35090" y="2698"/>
                    <a:pt x="35048" y="2782"/>
                  </a:cubicBezTo>
                  <a:cubicBezTo>
                    <a:pt x="34922" y="2971"/>
                    <a:pt x="34754" y="3119"/>
                    <a:pt x="34544" y="3182"/>
                  </a:cubicBezTo>
                  <a:cubicBezTo>
                    <a:pt x="34270" y="3308"/>
                    <a:pt x="34081" y="3560"/>
                    <a:pt x="33766" y="3623"/>
                  </a:cubicBezTo>
                  <a:cubicBezTo>
                    <a:pt x="33640" y="3770"/>
                    <a:pt x="33472" y="3896"/>
                    <a:pt x="33303" y="3981"/>
                  </a:cubicBezTo>
                  <a:cubicBezTo>
                    <a:pt x="33303" y="4065"/>
                    <a:pt x="33387" y="4002"/>
                    <a:pt x="33387" y="4086"/>
                  </a:cubicBezTo>
                  <a:cubicBezTo>
                    <a:pt x="33324" y="4128"/>
                    <a:pt x="33261" y="4233"/>
                    <a:pt x="33177" y="4254"/>
                  </a:cubicBezTo>
                  <a:cubicBezTo>
                    <a:pt x="32904" y="4359"/>
                    <a:pt x="32652" y="4464"/>
                    <a:pt x="32420" y="4611"/>
                  </a:cubicBezTo>
                  <a:lnTo>
                    <a:pt x="32462" y="4695"/>
                  </a:lnTo>
                  <a:cubicBezTo>
                    <a:pt x="32399" y="4758"/>
                    <a:pt x="32336" y="4843"/>
                    <a:pt x="32231" y="4885"/>
                  </a:cubicBezTo>
                  <a:cubicBezTo>
                    <a:pt x="32063" y="4969"/>
                    <a:pt x="31916" y="5095"/>
                    <a:pt x="31790" y="5242"/>
                  </a:cubicBezTo>
                  <a:cubicBezTo>
                    <a:pt x="31663" y="5368"/>
                    <a:pt x="31537" y="5473"/>
                    <a:pt x="31390" y="5557"/>
                  </a:cubicBezTo>
                  <a:cubicBezTo>
                    <a:pt x="31243" y="5620"/>
                    <a:pt x="31117" y="5683"/>
                    <a:pt x="30991" y="5768"/>
                  </a:cubicBezTo>
                  <a:cubicBezTo>
                    <a:pt x="30780" y="5852"/>
                    <a:pt x="30633" y="6041"/>
                    <a:pt x="30570" y="6251"/>
                  </a:cubicBezTo>
                  <a:cubicBezTo>
                    <a:pt x="30381" y="6356"/>
                    <a:pt x="30234" y="6524"/>
                    <a:pt x="30045" y="6630"/>
                  </a:cubicBezTo>
                  <a:cubicBezTo>
                    <a:pt x="29855" y="6756"/>
                    <a:pt x="29687" y="6903"/>
                    <a:pt x="29519" y="7050"/>
                  </a:cubicBezTo>
                  <a:cubicBezTo>
                    <a:pt x="29351" y="7197"/>
                    <a:pt x="29204" y="7344"/>
                    <a:pt x="29056" y="7513"/>
                  </a:cubicBezTo>
                  <a:cubicBezTo>
                    <a:pt x="29014" y="7576"/>
                    <a:pt x="28930" y="7639"/>
                    <a:pt x="28888" y="7681"/>
                  </a:cubicBezTo>
                  <a:cubicBezTo>
                    <a:pt x="28720" y="7891"/>
                    <a:pt x="28405" y="7912"/>
                    <a:pt x="28300" y="8164"/>
                  </a:cubicBezTo>
                  <a:cubicBezTo>
                    <a:pt x="28026" y="8312"/>
                    <a:pt x="27816" y="8522"/>
                    <a:pt x="27690" y="8795"/>
                  </a:cubicBezTo>
                  <a:cubicBezTo>
                    <a:pt x="27480" y="8858"/>
                    <a:pt x="27374" y="9068"/>
                    <a:pt x="27185" y="9174"/>
                  </a:cubicBezTo>
                  <a:cubicBezTo>
                    <a:pt x="27038" y="9258"/>
                    <a:pt x="26912" y="9405"/>
                    <a:pt x="26828" y="9573"/>
                  </a:cubicBezTo>
                  <a:cubicBezTo>
                    <a:pt x="26786" y="9636"/>
                    <a:pt x="26723" y="9699"/>
                    <a:pt x="26639" y="9741"/>
                  </a:cubicBezTo>
                  <a:cubicBezTo>
                    <a:pt x="26386" y="9867"/>
                    <a:pt x="26176" y="10057"/>
                    <a:pt x="26029" y="10267"/>
                  </a:cubicBezTo>
                  <a:cubicBezTo>
                    <a:pt x="25840" y="10540"/>
                    <a:pt x="25545" y="10624"/>
                    <a:pt x="25377" y="10898"/>
                  </a:cubicBezTo>
                  <a:cubicBezTo>
                    <a:pt x="25230" y="10961"/>
                    <a:pt x="25104" y="11087"/>
                    <a:pt x="25041" y="11255"/>
                  </a:cubicBezTo>
                  <a:cubicBezTo>
                    <a:pt x="24978" y="11402"/>
                    <a:pt x="24873" y="11549"/>
                    <a:pt x="24746" y="11633"/>
                  </a:cubicBezTo>
                  <a:cubicBezTo>
                    <a:pt x="24662" y="11696"/>
                    <a:pt x="24578" y="11760"/>
                    <a:pt x="24515" y="11823"/>
                  </a:cubicBezTo>
                  <a:cubicBezTo>
                    <a:pt x="24410" y="11928"/>
                    <a:pt x="24305" y="12033"/>
                    <a:pt x="24200" y="12138"/>
                  </a:cubicBezTo>
                  <a:lnTo>
                    <a:pt x="24116" y="12075"/>
                  </a:lnTo>
                  <a:cubicBezTo>
                    <a:pt x="24053" y="12180"/>
                    <a:pt x="23969" y="12285"/>
                    <a:pt x="23884" y="12390"/>
                  </a:cubicBezTo>
                  <a:cubicBezTo>
                    <a:pt x="23779" y="12516"/>
                    <a:pt x="23716" y="12706"/>
                    <a:pt x="23527" y="12790"/>
                  </a:cubicBezTo>
                  <a:cubicBezTo>
                    <a:pt x="23275" y="12895"/>
                    <a:pt x="23064" y="13126"/>
                    <a:pt x="22980" y="13420"/>
                  </a:cubicBezTo>
                  <a:cubicBezTo>
                    <a:pt x="22791" y="13526"/>
                    <a:pt x="22623" y="13673"/>
                    <a:pt x="22476" y="13820"/>
                  </a:cubicBezTo>
                  <a:cubicBezTo>
                    <a:pt x="22371" y="13988"/>
                    <a:pt x="22223" y="14156"/>
                    <a:pt x="22076" y="14282"/>
                  </a:cubicBezTo>
                  <a:cubicBezTo>
                    <a:pt x="22034" y="14303"/>
                    <a:pt x="22013" y="14346"/>
                    <a:pt x="21992" y="14367"/>
                  </a:cubicBezTo>
                  <a:cubicBezTo>
                    <a:pt x="21887" y="14619"/>
                    <a:pt x="21614" y="14703"/>
                    <a:pt x="21446" y="14892"/>
                  </a:cubicBezTo>
                  <a:cubicBezTo>
                    <a:pt x="21432" y="14892"/>
                    <a:pt x="21399" y="14883"/>
                    <a:pt x="21379" y="14883"/>
                  </a:cubicBezTo>
                  <a:cubicBezTo>
                    <a:pt x="21368" y="14883"/>
                    <a:pt x="21361" y="14885"/>
                    <a:pt x="21361" y="14892"/>
                  </a:cubicBezTo>
                  <a:cubicBezTo>
                    <a:pt x="21340" y="14892"/>
                    <a:pt x="21319" y="14913"/>
                    <a:pt x="21319" y="14913"/>
                  </a:cubicBezTo>
                  <a:cubicBezTo>
                    <a:pt x="21361" y="14955"/>
                    <a:pt x="21361" y="14997"/>
                    <a:pt x="21361" y="15039"/>
                  </a:cubicBezTo>
                  <a:lnTo>
                    <a:pt x="21277" y="15123"/>
                  </a:lnTo>
                  <a:lnTo>
                    <a:pt x="21214" y="14997"/>
                  </a:lnTo>
                  <a:cubicBezTo>
                    <a:pt x="21151" y="15102"/>
                    <a:pt x="21046" y="15144"/>
                    <a:pt x="20983" y="15271"/>
                  </a:cubicBezTo>
                  <a:cubicBezTo>
                    <a:pt x="20899" y="15418"/>
                    <a:pt x="20752" y="15502"/>
                    <a:pt x="20689" y="15649"/>
                  </a:cubicBezTo>
                  <a:cubicBezTo>
                    <a:pt x="20394" y="15859"/>
                    <a:pt x="20142" y="16091"/>
                    <a:pt x="19911" y="16364"/>
                  </a:cubicBezTo>
                  <a:cubicBezTo>
                    <a:pt x="19827" y="16490"/>
                    <a:pt x="19701" y="16595"/>
                    <a:pt x="19553" y="16658"/>
                  </a:cubicBezTo>
                  <a:cubicBezTo>
                    <a:pt x="19469" y="16868"/>
                    <a:pt x="19322" y="17037"/>
                    <a:pt x="19133" y="17163"/>
                  </a:cubicBezTo>
                  <a:cubicBezTo>
                    <a:pt x="19028" y="17205"/>
                    <a:pt x="18944" y="17310"/>
                    <a:pt x="18881" y="17415"/>
                  </a:cubicBezTo>
                  <a:cubicBezTo>
                    <a:pt x="18839" y="17499"/>
                    <a:pt x="18775" y="17562"/>
                    <a:pt x="18691" y="17604"/>
                  </a:cubicBezTo>
                  <a:cubicBezTo>
                    <a:pt x="18376" y="17794"/>
                    <a:pt x="18103" y="18025"/>
                    <a:pt x="17850" y="18298"/>
                  </a:cubicBezTo>
                  <a:cubicBezTo>
                    <a:pt x="17808" y="18340"/>
                    <a:pt x="17787" y="18382"/>
                    <a:pt x="17745" y="18424"/>
                  </a:cubicBezTo>
                  <a:cubicBezTo>
                    <a:pt x="17703" y="18529"/>
                    <a:pt x="17598" y="18529"/>
                    <a:pt x="17535" y="18613"/>
                  </a:cubicBezTo>
                  <a:cubicBezTo>
                    <a:pt x="17472" y="18698"/>
                    <a:pt x="17388" y="18761"/>
                    <a:pt x="17325" y="18845"/>
                  </a:cubicBezTo>
                  <a:cubicBezTo>
                    <a:pt x="17199" y="18971"/>
                    <a:pt x="17073" y="19097"/>
                    <a:pt x="16904" y="19160"/>
                  </a:cubicBezTo>
                  <a:cubicBezTo>
                    <a:pt x="16778" y="19244"/>
                    <a:pt x="16589" y="19286"/>
                    <a:pt x="16526" y="19475"/>
                  </a:cubicBezTo>
                  <a:cubicBezTo>
                    <a:pt x="16484" y="19560"/>
                    <a:pt x="16442" y="19623"/>
                    <a:pt x="16358" y="19665"/>
                  </a:cubicBezTo>
                  <a:cubicBezTo>
                    <a:pt x="16084" y="19833"/>
                    <a:pt x="15853" y="20064"/>
                    <a:pt x="15580" y="20211"/>
                  </a:cubicBezTo>
                  <a:cubicBezTo>
                    <a:pt x="15433" y="20274"/>
                    <a:pt x="15306" y="20380"/>
                    <a:pt x="15222" y="20506"/>
                  </a:cubicBezTo>
                  <a:cubicBezTo>
                    <a:pt x="15117" y="20695"/>
                    <a:pt x="14928" y="20758"/>
                    <a:pt x="14739" y="20821"/>
                  </a:cubicBezTo>
                  <a:cubicBezTo>
                    <a:pt x="14550" y="20884"/>
                    <a:pt x="14381" y="20989"/>
                    <a:pt x="14213" y="21115"/>
                  </a:cubicBezTo>
                  <a:cubicBezTo>
                    <a:pt x="14024" y="21305"/>
                    <a:pt x="13793" y="21473"/>
                    <a:pt x="13540" y="21620"/>
                  </a:cubicBezTo>
                  <a:cubicBezTo>
                    <a:pt x="13435" y="21662"/>
                    <a:pt x="13351" y="21725"/>
                    <a:pt x="13267" y="21809"/>
                  </a:cubicBezTo>
                  <a:cubicBezTo>
                    <a:pt x="13183" y="21893"/>
                    <a:pt x="13078" y="21935"/>
                    <a:pt x="12952" y="21956"/>
                  </a:cubicBezTo>
                  <a:cubicBezTo>
                    <a:pt x="12805" y="22083"/>
                    <a:pt x="12699" y="22251"/>
                    <a:pt x="12489" y="22293"/>
                  </a:cubicBezTo>
                  <a:cubicBezTo>
                    <a:pt x="12405" y="22335"/>
                    <a:pt x="12300" y="22377"/>
                    <a:pt x="12195" y="22440"/>
                  </a:cubicBezTo>
                  <a:cubicBezTo>
                    <a:pt x="11879" y="22587"/>
                    <a:pt x="11606" y="22860"/>
                    <a:pt x="11270" y="22987"/>
                  </a:cubicBezTo>
                  <a:cubicBezTo>
                    <a:pt x="11144" y="23029"/>
                    <a:pt x="11060" y="23155"/>
                    <a:pt x="10912" y="23197"/>
                  </a:cubicBezTo>
                  <a:lnTo>
                    <a:pt x="10954" y="23281"/>
                  </a:lnTo>
                  <a:cubicBezTo>
                    <a:pt x="10937" y="23294"/>
                    <a:pt x="10922" y="23299"/>
                    <a:pt x="10908" y="23299"/>
                  </a:cubicBezTo>
                  <a:cubicBezTo>
                    <a:pt x="10857" y="23299"/>
                    <a:pt x="10819" y="23236"/>
                    <a:pt x="10763" y="23236"/>
                  </a:cubicBezTo>
                  <a:cubicBezTo>
                    <a:pt x="10757" y="23236"/>
                    <a:pt x="10751" y="23237"/>
                    <a:pt x="10744" y="23239"/>
                  </a:cubicBezTo>
                  <a:cubicBezTo>
                    <a:pt x="10576" y="23344"/>
                    <a:pt x="10408" y="23470"/>
                    <a:pt x="10261" y="23596"/>
                  </a:cubicBezTo>
                  <a:cubicBezTo>
                    <a:pt x="10092" y="23701"/>
                    <a:pt x="9903" y="23807"/>
                    <a:pt x="9693" y="23870"/>
                  </a:cubicBezTo>
                  <a:cubicBezTo>
                    <a:pt x="9504" y="23954"/>
                    <a:pt x="9336" y="24059"/>
                    <a:pt x="9167" y="24164"/>
                  </a:cubicBezTo>
                  <a:lnTo>
                    <a:pt x="9083" y="24101"/>
                  </a:lnTo>
                  <a:cubicBezTo>
                    <a:pt x="8894" y="24143"/>
                    <a:pt x="8726" y="24227"/>
                    <a:pt x="8600" y="24332"/>
                  </a:cubicBezTo>
                  <a:cubicBezTo>
                    <a:pt x="8516" y="24395"/>
                    <a:pt x="8432" y="24458"/>
                    <a:pt x="8326" y="24458"/>
                  </a:cubicBezTo>
                  <a:cubicBezTo>
                    <a:pt x="8158" y="24479"/>
                    <a:pt x="8032" y="24626"/>
                    <a:pt x="7843" y="24669"/>
                  </a:cubicBezTo>
                  <a:cubicBezTo>
                    <a:pt x="7775" y="24818"/>
                    <a:pt x="7663" y="24845"/>
                    <a:pt x="7552" y="24845"/>
                  </a:cubicBezTo>
                  <a:cubicBezTo>
                    <a:pt x="7492" y="24845"/>
                    <a:pt x="7432" y="24837"/>
                    <a:pt x="7380" y="24837"/>
                  </a:cubicBezTo>
                  <a:lnTo>
                    <a:pt x="6518" y="25257"/>
                  </a:lnTo>
                  <a:cubicBezTo>
                    <a:pt x="6503" y="25227"/>
                    <a:pt x="6478" y="25198"/>
                    <a:pt x="6450" y="25198"/>
                  </a:cubicBezTo>
                  <a:cubicBezTo>
                    <a:pt x="6438" y="25198"/>
                    <a:pt x="6425" y="25203"/>
                    <a:pt x="6413" y="25215"/>
                  </a:cubicBezTo>
                  <a:cubicBezTo>
                    <a:pt x="6350" y="25278"/>
                    <a:pt x="6266" y="25320"/>
                    <a:pt x="6245" y="25404"/>
                  </a:cubicBezTo>
                  <a:lnTo>
                    <a:pt x="6371" y="25404"/>
                  </a:lnTo>
                  <a:cubicBezTo>
                    <a:pt x="6371" y="25388"/>
                    <a:pt x="6395" y="25348"/>
                    <a:pt x="6407" y="25348"/>
                  </a:cubicBezTo>
                  <a:cubicBezTo>
                    <a:pt x="6411" y="25348"/>
                    <a:pt x="6413" y="25352"/>
                    <a:pt x="6413" y="25362"/>
                  </a:cubicBezTo>
                  <a:cubicBezTo>
                    <a:pt x="6413" y="25404"/>
                    <a:pt x="6392" y="25404"/>
                    <a:pt x="6371" y="25404"/>
                  </a:cubicBezTo>
                  <a:cubicBezTo>
                    <a:pt x="6350" y="25446"/>
                    <a:pt x="6334" y="25467"/>
                    <a:pt x="6316" y="25467"/>
                  </a:cubicBezTo>
                  <a:cubicBezTo>
                    <a:pt x="6298" y="25467"/>
                    <a:pt x="6277" y="25446"/>
                    <a:pt x="6245" y="25404"/>
                  </a:cubicBezTo>
                  <a:cubicBezTo>
                    <a:pt x="6203" y="25404"/>
                    <a:pt x="6140" y="25404"/>
                    <a:pt x="6098" y="25446"/>
                  </a:cubicBezTo>
                  <a:cubicBezTo>
                    <a:pt x="5951" y="25573"/>
                    <a:pt x="5761" y="25678"/>
                    <a:pt x="5551" y="25699"/>
                  </a:cubicBezTo>
                  <a:cubicBezTo>
                    <a:pt x="5446" y="25741"/>
                    <a:pt x="5341" y="25762"/>
                    <a:pt x="5236" y="25825"/>
                  </a:cubicBezTo>
                  <a:cubicBezTo>
                    <a:pt x="5005" y="25951"/>
                    <a:pt x="4794" y="26098"/>
                    <a:pt x="4584" y="26266"/>
                  </a:cubicBezTo>
                  <a:cubicBezTo>
                    <a:pt x="4578" y="26268"/>
                    <a:pt x="4573" y="26269"/>
                    <a:pt x="4567" y="26269"/>
                  </a:cubicBezTo>
                  <a:cubicBezTo>
                    <a:pt x="4523" y="26269"/>
                    <a:pt x="4487" y="26214"/>
                    <a:pt x="4434" y="26214"/>
                  </a:cubicBezTo>
                  <a:cubicBezTo>
                    <a:pt x="4422" y="26214"/>
                    <a:pt x="4409" y="26217"/>
                    <a:pt x="4395" y="26224"/>
                  </a:cubicBezTo>
                  <a:cubicBezTo>
                    <a:pt x="4248" y="26266"/>
                    <a:pt x="4122" y="26329"/>
                    <a:pt x="3995" y="26393"/>
                  </a:cubicBezTo>
                  <a:cubicBezTo>
                    <a:pt x="3911" y="26456"/>
                    <a:pt x="3806" y="26498"/>
                    <a:pt x="3701" y="26540"/>
                  </a:cubicBezTo>
                  <a:cubicBezTo>
                    <a:pt x="3512" y="26561"/>
                    <a:pt x="3323" y="26666"/>
                    <a:pt x="3133" y="26708"/>
                  </a:cubicBezTo>
                  <a:cubicBezTo>
                    <a:pt x="2944" y="26750"/>
                    <a:pt x="2797" y="26876"/>
                    <a:pt x="2608" y="26918"/>
                  </a:cubicBezTo>
                  <a:lnTo>
                    <a:pt x="2608" y="26939"/>
                  </a:lnTo>
                  <a:lnTo>
                    <a:pt x="2713" y="27002"/>
                  </a:lnTo>
                  <a:cubicBezTo>
                    <a:pt x="2598" y="27069"/>
                    <a:pt x="2482" y="27084"/>
                    <a:pt x="2365" y="27084"/>
                  </a:cubicBezTo>
                  <a:cubicBezTo>
                    <a:pt x="2275" y="27084"/>
                    <a:pt x="2185" y="27076"/>
                    <a:pt x="2092" y="27076"/>
                  </a:cubicBezTo>
                  <a:cubicBezTo>
                    <a:pt x="2040" y="27076"/>
                    <a:pt x="1988" y="27078"/>
                    <a:pt x="1935" y="27086"/>
                  </a:cubicBezTo>
                  <a:cubicBezTo>
                    <a:pt x="1872" y="27170"/>
                    <a:pt x="1767" y="27212"/>
                    <a:pt x="1662" y="27212"/>
                  </a:cubicBezTo>
                  <a:cubicBezTo>
                    <a:pt x="1683" y="27318"/>
                    <a:pt x="1620" y="27339"/>
                    <a:pt x="1557" y="27381"/>
                  </a:cubicBezTo>
                  <a:cubicBezTo>
                    <a:pt x="1535" y="27376"/>
                    <a:pt x="1513" y="27374"/>
                    <a:pt x="1490" y="27374"/>
                  </a:cubicBezTo>
                  <a:cubicBezTo>
                    <a:pt x="1366" y="27374"/>
                    <a:pt x="1235" y="27437"/>
                    <a:pt x="1102" y="27437"/>
                  </a:cubicBezTo>
                  <a:cubicBezTo>
                    <a:pt x="1050" y="27437"/>
                    <a:pt x="998" y="27428"/>
                    <a:pt x="947" y="27402"/>
                  </a:cubicBezTo>
                  <a:lnTo>
                    <a:pt x="737" y="27591"/>
                  </a:lnTo>
                  <a:cubicBezTo>
                    <a:pt x="689" y="27574"/>
                    <a:pt x="643" y="27567"/>
                    <a:pt x="596" y="27567"/>
                  </a:cubicBezTo>
                  <a:cubicBezTo>
                    <a:pt x="444" y="27567"/>
                    <a:pt x="297" y="27640"/>
                    <a:pt x="142" y="27640"/>
                  </a:cubicBezTo>
                  <a:cubicBezTo>
                    <a:pt x="116" y="27640"/>
                    <a:pt x="90" y="27638"/>
                    <a:pt x="64" y="27633"/>
                  </a:cubicBezTo>
                  <a:lnTo>
                    <a:pt x="64" y="27633"/>
                  </a:lnTo>
                  <a:cubicBezTo>
                    <a:pt x="85" y="27717"/>
                    <a:pt x="1" y="27759"/>
                    <a:pt x="22" y="27822"/>
                  </a:cubicBezTo>
                  <a:cubicBezTo>
                    <a:pt x="85" y="27843"/>
                    <a:pt x="169" y="27864"/>
                    <a:pt x="253" y="27864"/>
                  </a:cubicBezTo>
                  <a:cubicBezTo>
                    <a:pt x="400" y="27885"/>
                    <a:pt x="553" y="27896"/>
                    <a:pt x="705" y="27896"/>
                  </a:cubicBezTo>
                  <a:cubicBezTo>
                    <a:pt x="857" y="27896"/>
                    <a:pt x="1010" y="27885"/>
                    <a:pt x="1157" y="27864"/>
                  </a:cubicBezTo>
                  <a:cubicBezTo>
                    <a:pt x="1388" y="27843"/>
                    <a:pt x="1599" y="27822"/>
                    <a:pt x="1809" y="27780"/>
                  </a:cubicBezTo>
                  <a:cubicBezTo>
                    <a:pt x="2082" y="27675"/>
                    <a:pt x="2355" y="27633"/>
                    <a:pt x="2629" y="27612"/>
                  </a:cubicBezTo>
                  <a:lnTo>
                    <a:pt x="2671" y="27612"/>
                  </a:lnTo>
                  <a:cubicBezTo>
                    <a:pt x="2860" y="27549"/>
                    <a:pt x="3070" y="27507"/>
                    <a:pt x="3260" y="27465"/>
                  </a:cubicBezTo>
                  <a:cubicBezTo>
                    <a:pt x="3785" y="27339"/>
                    <a:pt x="4269" y="27149"/>
                    <a:pt x="4731" y="26897"/>
                  </a:cubicBezTo>
                  <a:cubicBezTo>
                    <a:pt x="4768" y="26934"/>
                    <a:pt x="4812" y="26956"/>
                    <a:pt x="4858" y="26956"/>
                  </a:cubicBezTo>
                  <a:cubicBezTo>
                    <a:pt x="4892" y="26956"/>
                    <a:pt x="4927" y="26945"/>
                    <a:pt x="4962" y="26918"/>
                  </a:cubicBezTo>
                  <a:cubicBezTo>
                    <a:pt x="5257" y="26729"/>
                    <a:pt x="5635" y="26666"/>
                    <a:pt x="5951" y="26435"/>
                  </a:cubicBezTo>
                  <a:cubicBezTo>
                    <a:pt x="5958" y="26421"/>
                    <a:pt x="5967" y="26416"/>
                    <a:pt x="5976" y="26416"/>
                  </a:cubicBezTo>
                  <a:cubicBezTo>
                    <a:pt x="5995" y="26416"/>
                    <a:pt x="6014" y="26435"/>
                    <a:pt x="6014" y="26435"/>
                  </a:cubicBezTo>
                  <a:cubicBezTo>
                    <a:pt x="6051" y="26405"/>
                    <a:pt x="6089" y="26399"/>
                    <a:pt x="6129" y="26399"/>
                  </a:cubicBezTo>
                  <a:cubicBezTo>
                    <a:pt x="6155" y="26399"/>
                    <a:pt x="6183" y="26401"/>
                    <a:pt x="6213" y="26401"/>
                  </a:cubicBezTo>
                  <a:cubicBezTo>
                    <a:pt x="6265" y="26401"/>
                    <a:pt x="6323" y="26393"/>
                    <a:pt x="6392" y="26350"/>
                  </a:cubicBezTo>
                  <a:cubicBezTo>
                    <a:pt x="6539" y="26266"/>
                    <a:pt x="6686" y="26182"/>
                    <a:pt x="6834" y="26077"/>
                  </a:cubicBezTo>
                  <a:cubicBezTo>
                    <a:pt x="7128" y="25888"/>
                    <a:pt x="7464" y="25783"/>
                    <a:pt x="7801" y="25783"/>
                  </a:cubicBezTo>
                  <a:cubicBezTo>
                    <a:pt x="7822" y="25762"/>
                    <a:pt x="7822" y="25762"/>
                    <a:pt x="7843" y="25762"/>
                  </a:cubicBezTo>
                  <a:cubicBezTo>
                    <a:pt x="7927" y="25699"/>
                    <a:pt x="7927" y="25594"/>
                    <a:pt x="8011" y="25552"/>
                  </a:cubicBezTo>
                  <a:cubicBezTo>
                    <a:pt x="8347" y="25404"/>
                    <a:pt x="8684" y="25278"/>
                    <a:pt x="9041" y="25194"/>
                  </a:cubicBezTo>
                  <a:lnTo>
                    <a:pt x="8978" y="25110"/>
                  </a:lnTo>
                  <a:cubicBezTo>
                    <a:pt x="9188" y="25005"/>
                    <a:pt x="9420" y="24921"/>
                    <a:pt x="9651" y="24858"/>
                  </a:cubicBezTo>
                  <a:cubicBezTo>
                    <a:pt x="9819" y="24816"/>
                    <a:pt x="10008" y="24774"/>
                    <a:pt x="10177" y="24711"/>
                  </a:cubicBezTo>
                  <a:cubicBezTo>
                    <a:pt x="10492" y="24605"/>
                    <a:pt x="10786" y="24416"/>
                    <a:pt x="10996" y="24164"/>
                  </a:cubicBezTo>
                  <a:lnTo>
                    <a:pt x="11081" y="24227"/>
                  </a:lnTo>
                  <a:cubicBezTo>
                    <a:pt x="11312" y="24143"/>
                    <a:pt x="11522" y="24017"/>
                    <a:pt x="11690" y="23870"/>
                  </a:cubicBezTo>
                  <a:cubicBezTo>
                    <a:pt x="11901" y="23659"/>
                    <a:pt x="12174" y="23554"/>
                    <a:pt x="12468" y="23533"/>
                  </a:cubicBezTo>
                  <a:cubicBezTo>
                    <a:pt x="12489" y="23491"/>
                    <a:pt x="12510" y="23428"/>
                    <a:pt x="12552" y="23407"/>
                  </a:cubicBezTo>
                  <a:cubicBezTo>
                    <a:pt x="12763" y="23281"/>
                    <a:pt x="12952" y="23155"/>
                    <a:pt x="13162" y="23029"/>
                  </a:cubicBezTo>
                  <a:cubicBezTo>
                    <a:pt x="13330" y="22987"/>
                    <a:pt x="13414" y="22797"/>
                    <a:pt x="13603" y="22776"/>
                  </a:cubicBezTo>
                  <a:cubicBezTo>
                    <a:pt x="13625" y="22755"/>
                    <a:pt x="13646" y="22755"/>
                    <a:pt x="13667" y="22734"/>
                  </a:cubicBezTo>
                  <a:cubicBezTo>
                    <a:pt x="13709" y="22608"/>
                    <a:pt x="13814" y="22587"/>
                    <a:pt x="13919" y="22545"/>
                  </a:cubicBezTo>
                  <a:cubicBezTo>
                    <a:pt x="14087" y="22503"/>
                    <a:pt x="14234" y="22419"/>
                    <a:pt x="14381" y="22335"/>
                  </a:cubicBezTo>
                  <a:cubicBezTo>
                    <a:pt x="14444" y="22272"/>
                    <a:pt x="14550" y="22272"/>
                    <a:pt x="14613" y="22209"/>
                  </a:cubicBezTo>
                  <a:lnTo>
                    <a:pt x="14508" y="22167"/>
                  </a:lnTo>
                  <a:cubicBezTo>
                    <a:pt x="14565" y="22090"/>
                    <a:pt x="14605" y="21996"/>
                    <a:pt x="14707" y="21996"/>
                  </a:cubicBezTo>
                  <a:cubicBezTo>
                    <a:pt x="14717" y="21996"/>
                    <a:pt x="14728" y="21997"/>
                    <a:pt x="14739" y="21998"/>
                  </a:cubicBezTo>
                  <a:cubicBezTo>
                    <a:pt x="14739" y="21982"/>
                    <a:pt x="14763" y="21942"/>
                    <a:pt x="14775" y="21942"/>
                  </a:cubicBezTo>
                  <a:cubicBezTo>
                    <a:pt x="14778" y="21942"/>
                    <a:pt x="14781" y="21946"/>
                    <a:pt x="14781" y="21956"/>
                  </a:cubicBezTo>
                  <a:cubicBezTo>
                    <a:pt x="14781" y="21998"/>
                    <a:pt x="14760" y="21998"/>
                    <a:pt x="14739" y="21998"/>
                  </a:cubicBezTo>
                  <a:lnTo>
                    <a:pt x="14739" y="22061"/>
                  </a:lnTo>
                  <a:cubicBezTo>
                    <a:pt x="14781" y="22061"/>
                    <a:pt x="14823" y="22061"/>
                    <a:pt x="14865" y="22040"/>
                  </a:cubicBezTo>
                  <a:cubicBezTo>
                    <a:pt x="14949" y="21914"/>
                    <a:pt x="15075" y="21830"/>
                    <a:pt x="15201" y="21746"/>
                  </a:cubicBezTo>
                  <a:cubicBezTo>
                    <a:pt x="15264" y="21704"/>
                    <a:pt x="15306" y="21641"/>
                    <a:pt x="15327" y="21578"/>
                  </a:cubicBezTo>
                  <a:cubicBezTo>
                    <a:pt x="15601" y="21473"/>
                    <a:pt x="15853" y="21284"/>
                    <a:pt x="16084" y="21073"/>
                  </a:cubicBezTo>
                  <a:cubicBezTo>
                    <a:pt x="16126" y="21010"/>
                    <a:pt x="16211" y="20947"/>
                    <a:pt x="16295" y="20926"/>
                  </a:cubicBezTo>
                  <a:cubicBezTo>
                    <a:pt x="16505" y="20842"/>
                    <a:pt x="16715" y="20737"/>
                    <a:pt x="16925" y="20632"/>
                  </a:cubicBezTo>
                  <a:cubicBezTo>
                    <a:pt x="17030" y="20590"/>
                    <a:pt x="17115" y="20464"/>
                    <a:pt x="17115" y="20359"/>
                  </a:cubicBezTo>
                  <a:cubicBezTo>
                    <a:pt x="17283" y="20253"/>
                    <a:pt x="17451" y="20127"/>
                    <a:pt x="17598" y="19980"/>
                  </a:cubicBezTo>
                  <a:cubicBezTo>
                    <a:pt x="17703" y="19854"/>
                    <a:pt x="17829" y="19749"/>
                    <a:pt x="17956" y="19644"/>
                  </a:cubicBezTo>
                  <a:cubicBezTo>
                    <a:pt x="18313" y="19454"/>
                    <a:pt x="18586" y="19160"/>
                    <a:pt x="18775" y="18803"/>
                  </a:cubicBezTo>
                  <a:cubicBezTo>
                    <a:pt x="18797" y="18761"/>
                    <a:pt x="18860" y="18740"/>
                    <a:pt x="18902" y="18719"/>
                  </a:cubicBezTo>
                  <a:cubicBezTo>
                    <a:pt x="19028" y="18613"/>
                    <a:pt x="19196" y="18529"/>
                    <a:pt x="19343" y="18403"/>
                  </a:cubicBezTo>
                  <a:cubicBezTo>
                    <a:pt x="19574" y="18214"/>
                    <a:pt x="19743" y="17962"/>
                    <a:pt x="19995" y="17773"/>
                  </a:cubicBezTo>
                  <a:cubicBezTo>
                    <a:pt x="20394" y="17457"/>
                    <a:pt x="20647" y="16995"/>
                    <a:pt x="21067" y="16700"/>
                  </a:cubicBezTo>
                  <a:cubicBezTo>
                    <a:pt x="21130" y="16658"/>
                    <a:pt x="21130" y="16574"/>
                    <a:pt x="21172" y="16553"/>
                  </a:cubicBezTo>
                  <a:cubicBezTo>
                    <a:pt x="21183" y="16548"/>
                    <a:pt x="21195" y="16547"/>
                    <a:pt x="21207" y="16547"/>
                  </a:cubicBezTo>
                  <a:cubicBezTo>
                    <a:pt x="21219" y="16547"/>
                    <a:pt x="21231" y="16548"/>
                    <a:pt x="21243" y="16548"/>
                  </a:cubicBezTo>
                  <a:cubicBezTo>
                    <a:pt x="21267" y="16548"/>
                    <a:pt x="21288" y="16543"/>
                    <a:pt x="21298" y="16511"/>
                  </a:cubicBezTo>
                  <a:lnTo>
                    <a:pt x="21256" y="16448"/>
                  </a:lnTo>
                  <a:cubicBezTo>
                    <a:pt x="21340" y="16364"/>
                    <a:pt x="21425" y="16280"/>
                    <a:pt x="21530" y="16217"/>
                  </a:cubicBezTo>
                  <a:cubicBezTo>
                    <a:pt x="21698" y="16112"/>
                    <a:pt x="21866" y="15985"/>
                    <a:pt x="21992" y="15838"/>
                  </a:cubicBezTo>
                  <a:cubicBezTo>
                    <a:pt x="22097" y="15691"/>
                    <a:pt x="22245" y="15565"/>
                    <a:pt x="22392" y="15460"/>
                  </a:cubicBezTo>
                  <a:cubicBezTo>
                    <a:pt x="22476" y="15397"/>
                    <a:pt x="22560" y="15334"/>
                    <a:pt x="22644" y="15250"/>
                  </a:cubicBezTo>
                  <a:cubicBezTo>
                    <a:pt x="22770" y="15144"/>
                    <a:pt x="22875" y="15018"/>
                    <a:pt x="22980" y="14892"/>
                  </a:cubicBezTo>
                  <a:cubicBezTo>
                    <a:pt x="23085" y="14766"/>
                    <a:pt x="23275" y="14703"/>
                    <a:pt x="23317" y="14535"/>
                  </a:cubicBezTo>
                  <a:cubicBezTo>
                    <a:pt x="23464" y="14472"/>
                    <a:pt x="23569" y="14346"/>
                    <a:pt x="23590" y="14198"/>
                  </a:cubicBezTo>
                  <a:cubicBezTo>
                    <a:pt x="23674" y="14093"/>
                    <a:pt x="23842" y="14114"/>
                    <a:pt x="23884" y="14009"/>
                  </a:cubicBezTo>
                  <a:cubicBezTo>
                    <a:pt x="24032" y="13799"/>
                    <a:pt x="24179" y="13631"/>
                    <a:pt x="24368" y="13484"/>
                  </a:cubicBezTo>
                  <a:cubicBezTo>
                    <a:pt x="24410" y="13420"/>
                    <a:pt x="24494" y="13357"/>
                    <a:pt x="24536" y="13294"/>
                  </a:cubicBezTo>
                  <a:cubicBezTo>
                    <a:pt x="24599" y="13126"/>
                    <a:pt x="24746" y="13000"/>
                    <a:pt x="24936" y="12979"/>
                  </a:cubicBezTo>
                  <a:cubicBezTo>
                    <a:pt x="24999" y="12937"/>
                    <a:pt x="24957" y="12874"/>
                    <a:pt x="24999" y="12832"/>
                  </a:cubicBezTo>
                  <a:cubicBezTo>
                    <a:pt x="25230" y="12622"/>
                    <a:pt x="25440" y="12390"/>
                    <a:pt x="25671" y="12180"/>
                  </a:cubicBezTo>
                  <a:cubicBezTo>
                    <a:pt x="25714" y="12138"/>
                    <a:pt x="25798" y="12138"/>
                    <a:pt x="25840" y="12054"/>
                  </a:cubicBezTo>
                  <a:cubicBezTo>
                    <a:pt x="26008" y="11781"/>
                    <a:pt x="26218" y="11528"/>
                    <a:pt x="26449" y="11318"/>
                  </a:cubicBezTo>
                  <a:cubicBezTo>
                    <a:pt x="26512" y="11276"/>
                    <a:pt x="26576" y="11234"/>
                    <a:pt x="26618" y="11171"/>
                  </a:cubicBezTo>
                  <a:cubicBezTo>
                    <a:pt x="26702" y="10940"/>
                    <a:pt x="26912" y="10855"/>
                    <a:pt x="27080" y="10729"/>
                  </a:cubicBezTo>
                  <a:lnTo>
                    <a:pt x="27185" y="10792"/>
                  </a:lnTo>
                  <a:cubicBezTo>
                    <a:pt x="27395" y="10561"/>
                    <a:pt x="27606" y="10309"/>
                    <a:pt x="27816" y="10078"/>
                  </a:cubicBezTo>
                  <a:cubicBezTo>
                    <a:pt x="27879" y="10015"/>
                    <a:pt x="27942" y="9951"/>
                    <a:pt x="28026" y="9909"/>
                  </a:cubicBezTo>
                  <a:cubicBezTo>
                    <a:pt x="28110" y="9888"/>
                    <a:pt x="28152" y="9804"/>
                    <a:pt x="28194" y="9741"/>
                  </a:cubicBezTo>
                  <a:cubicBezTo>
                    <a:pt x="28342" y="9489"/>
                    <a:pt x="28552" y="9300"/>
                    <a:pt x="28783" y="9153"/>
                  </a:cubicBezTo>
                  <a:cubicBezTo>
                    <a:pt x="28993" y="9047"/>
                    <a:pt x="29162" y="8900"/>
                    <a:pt x="29288" y="8711"/>
                  </a:cubicBezTo>
                  <a:cubicBezTo>
                    <a:pt x="29393" y="8522"/>
                    <a:pt x="29561" y="8396"/>
                    <a:pt x="29771" y="8354"/>
                  </a:cubicBezTo>
                  <a:cubicBezTo>
                    <a:pt x="29813" y="8333"/>
                    <a:pt x="29834" y="8291"/>
                    <a:pt x="29876" y="8269"/>
                  </a:cubicBezTo>
                  <a:cubicBezTo>
                    <a:pt x="30024" y="8122"/>
                    <a:pt x="30150" y="7975"/>
                    <a:pt x="30276" y="7807"/>
                  </a:cubicBezTo>
                  <a:cubicBezTo>
                    <a:pt x="30318" y="7723"/>
                    <a:pt x="30381" y="7660"/>
                    <a:pt x="30465" y="7618"/>
                  </a:cubicBezTo>
                  <a:cubicBezTo>
                    <a:pt x="30696" y="7534"/>
                    <a:pt x="30780" y="7281"/>
                    <a:pt x="31012" y="7239"/>
                  </a:cubicBezTo>
                  <a:cubicBezTo>
                    <a:pt x="31075" y="7050"/>
                    <a:pt x="31243" y="7029"/>
                    <a:pt x="31390" y="6882"/>
                  </a:cubicBezTo>
                  <a:cubicBezTo>
                    <a:pt x="31516" y="6735"/>
                    <a:pt x="31600" y="6714"/>
                    <a:pt x="31916" y="6630"/>
                  </a:cubicBezTo>
                  <a:cubicBezTo>
                    <a:pt x="31937" y="6609"/>
                    <a:pt x="32000" y="6588"/>
                    <a:pt x="32021" y="6567"/>
                  </a:cubicBezTo>
                  <a:cubicBezTo>
                    <a:pt x="32147" y="6356"/>
                    <a:pt x="32399" y="6251"/>
                    <a:pt x="32504" y="6020"/>
                  </a:cubicBezTo>
                  <a:cubicBezTo>
                    <a:pt x="32567" y="5894"/>
                    <a:pt x="32673" y="5810"/>
                    <a:pt x="32778" y="5747"/>
                  </a:cubicBezTo>
                  <a:cubicBezTo>
                    <a:pt x="33114" y="5578"/>
                    <a:pt x="33408" y="5326"/>
                    <a:pt x="33724" y="5116"/>
                  </a:cubicBezTo>
                  <a:cubicBezTo>
                    <a:pt x="33787" y="5074"/>
                    <a:pt x="33850" y="5074"/>
                    <a:pt x="33913" y="5011"/>
                  </a:cubicBezTo>
                  <a:cubicBezTo>
                    <a:pt x="34123" y="4695"/>
                    <a:pt x="34523" y="4590"/>
                    <a:pt x="34754" y="4422"/>
                  </a:cubicBezTo>
                  <a:cubicBezTo>
                    <a:pt x="34964" y="4149"/>
                    <a:pt x="35238" y="3917"/>
                    <a:pt x="35532" y="3791"/>
                  </a:cubicBezTo>
                  <a:cubicBezTo>
                    <a:pt x="35700" y="3728"/>
                    <a:pt x="35805" y="3581"/>
                    <a:pt x="35952" y="3560"/>
                  </a:cubicBezTo>
                  <a:cubicBezTo>
                    <a:pt x="36058" y="3539"/>
                    <a:pt x="36142" y="3497"/>
                    <a:pt x="36226" y="3413"/>
                  </a:cubicBezTo>
                  <a:cubicBezTo>
                    <a:pt x="36247" y="3371"/>
                    <a:pt x="36310" y="3350"/>
                    <a:pt x="36352" y="3350"/>
                  </a:cubicBezTo>
                  <a:cubicBezTo>
                    <a:pt x="36371" y="3352"/>
                    <a:pt x="36389" y="3354"/>
                    <a:pt x="36407" y="3354"/>
                  </a:cubicBezTo>
                  <a:cubicBezTo>
                    <a:pt x="36530" y="3354"/>
                    <a:pt x="36633" y="3292"/>
                    <a:pt x="36688" y="3182"/>
                  </a:cubicBezTo>
                  <a:cubicBezTo>
                    <a:pt x="36793" y="3034"/>
                    <a:pt x="37004" y="3055"/>
                    <a:pt x="37088" y="2887"/>
                  </a:cubicBezTo>
                  <a:cubicBezTo>
                    <a:pt x="37107" y="2901"/>
                    <a:pt x="37124" y="2907"/>
                    <a:pt x="37139" y="2907"/>
                  </a:cubicBezTo>
                  <a:cubicBezTo>
                    <a:pt x="37194" y="2907"/>
                    <a:pt x="37238" y="2840"/>
                    <a:pt x="37319" y="2824"/>
                  </a:cubicBezTo>
                  <a:cubicBezTo>
                    <a:pt x="37403" y="2803"/>
                    <a:pt x="37487" y="2761"/>
                    <a:pt x="37571" y="2740"/>
                  </a:cubicBezTo>
                  <a:cubicBezTo>
                    <a:pt x="37739" y="2698"/>
                    <a:pt x="37866" y="2635"/>
                    <a:pt x="37992" y="2530"/>
                  </a:cubicBezTo>
                  <a:cubicBezTo>
                    <a:pt x="38181" y="2404"/>
                    <a:pt x="38370" y="2320"/>
                    <a:pt x="38580" y="2257"/>
                  </a:cubicBezTo>
                  <a:cubicBezTo>
                    <a:pt x="38896" y="2193"/>
                    <a:pt x="39190" y="2046"/>
                    <a:pt x="39442" y="1836"/>
                  </a:cubicBezTo>
                  <a:lnTo>
                    <a:pt x="39716" y="1836"/>
                  </a:lnTo>
                  <a:cubicBezTo>
                    <a:pt x="40031" y="1668"/>
                    <a:pt x="40389" y="1668"/>
                    <a:pt x="40662" y="1416"/>
                  </a:cubicBezTo>
                  <a:cubicBezTo>
                    <a:pt x="40694" y="1435"/>
                    <a:pt x="40724" y="1442"/>
                    <a:pt x="40753" y="1442"/>
                  </a:cubicBezTo>
                  <a:cubicBezTo>
                    <a:pt x="40820" y="1442"/>
                    <a:pt x="40883" y="1403"/>
                    <a:pt x="40956" y="1373"/>
                  </a:cubicBezTo>
                  <a:cubicBezTo>
                    <a:pt x="41061" y="1352"/>
                    <a:pt x="41166" y="1352"/>
                    <a:pt x="41293" y="1352"/>
                  </a:cubicBezTo>
                  <a:cubicBezTo>
                    <a:pt x="41335" y="1352"/>
                    <a:pt x="41398" y="1331"/>
                    <a:pt x="41461" y="1310"/>
                  </a:cubicBezTo>
                  <a:cubicBezTo>
                    <a:pt x="41551" y="1292"/>
                    <a:pt x="41642" y="1243"/>
                    <a:pt x="41745" y="1243"/>
                  </a:cubicBezTo>
                  <a:cubicBezTo>
                    <a:pt x="41762" y="1243"/>
                    <a:pt x="41780" y="1244"/>
                    <a:pt x="41797" y="1247"/>
                  </a:cubicBezTo>
                  <a:cubicBezTo>
                    <a:pt x="41881" y="1268"/>
                    <a:pt x="41965" y="1279"/>
                    <a:pt x="42049" y="1279"/>
                  </a:cubicBezTo>
                  <a:cubicBezTo>
                    <a:pt x="42134" y="1279"/>
                    <a:pt x="42218" y="1268"/>
                    <a:pt x="42302" y="1247"/>
                  </a:cubicBezTo>
                  <a:cubicBezTo>
                    <a:pt x="42393" y="1222"/>
                    <a:pt x="42487" y="1211"/>
                    <a:pt x="42583" y="1211"/>
                  </a:cubicBezTo>
                  <a:cubicBezTo>
                    <a:pt x="42729" y="1211"/>
                    <a:pt x="42877" y="1238"/>
                    <a:pt x="43017" y="1289"/>
                  </a:cubicBezTo>
                  <a:cubicBezTo>
                    <a:pt x="43080" y="1184"/>
                    <a:pt x="43269" y="1268"/>
                    <a:pt x="43269" y="1100"/>
                  </a:cubicBezTo>
                  <a:cubicBezTo>
                    <a:pt x="43366" y="1088"/>
                    <a:pt x="43461" y="1083"/>
                    <a:pt x="43557" y="1083"/>
                  </a:cubicBezTo>
                  <a:cubicBezTo>
                    <a:pt x="43939" y="1083"/>
                    <a:pt x="44316" y="1163"/>
                    <a:pt x="44720" y="1163"/>
                  </a:cubicBezTo>
                  <a:cubicBezTo>
                    <a:pt x="44688" y="1205"/>
                    <a:pt x="44651" y="1205"/>
                    <a:pt x="44620" y="1205"/>
                  </a:cubicBezTo>
                  <a:cubicBezTo>
                    <a:pt x="44588" y="1205"/>
                    <a:pt x="44562" y="1205"/>
                    <a:pt x="44551" y="1247"/>
                  </a:cubicBezTo>
                  <a:cubicBezTo>
                    <a:pt x="44762" y="1331"/>
                    <a:pt x="45014" y="1395"/>
                    <a:pt x="45245" y="1416"/>
                  </a:cubicBezTo>
                  <a:cubicBezTo>
                    <a:pt x="45392" y="1416"/>
                    <a:pt x="45561" y="1458"/>
                    <a:pt x="45687" y="1542"/>
                  </a:cubicBezTo>
                  <a:cubicBezTo>
                    <a:pt x="45897" y="1689"/>
                    <a:pt x="46107" y="1773"/>
                    <a:pt x="46338" y="1836"/>
                  </a:cubicBezTo>
                  <a:cubicBezTo>
                    <a:pt x="46465" y="1836"/>
                    <a:pt x="46570" y="1878"/>
                    <a:pt x="46654" y="1941"/>
                  </a:cubicBezTo>
                  <a:cubicBezTo>
                    <a:pt x="46885" y="2067"/>
                    <a:pt x="47053" y="2278"/>
                    <a:pt x="47306" y="2404"/>
                  </a:cubicBezTo>
                  <a:cubicBezTo>
                    <a:pt x="47411" y="2446"/>
                    <a:pt x="47516" y="2530"/>
                    <a:pt x="47558" y="2656"/>
                  </a:cubicBezTo>
                  <a:cubicBezTo>
                    <a:pt x="47600" y="2698"/>
                    <a:pt x="47663" y="2761"/>
                    <a:pt x="47726" y="2782"/>
                  </a:cubicBezTo>
                  <a:cubicBezTo>
                    <a:pt x="47810" y="2803"/>
                    <a:pt x="47873" y="2845"/>
                    <a:pt x="47936" y="2887"/>
                  </a:cubicBezTo>
                  <a:cubicBezTo>
                    <a:pt x="48083" y="3034"/>
                    <a:pt x="48252" y="3182"/>
                    <a:pt x="48399" y="3329"/>
                  </a:cubicBezTo>
                  <a:cubicBezTo>
                    <a:pt x="48546" y="3497"/>
                    <a:pt x="48714" y="3623"/>
                    <a:pt x="48882" y="3791"/>
                  </a:cubicBezTo>
                  <a:cubicBezTo>
                    <a:pt x="48924" y="3833"/>
                    <a:pt x="48966" y="3875"/>
                    <a:pt x="49009" y="3917"/>
                  </a:cubicBezTo>
                  <a:cubicBezTo>
                    <a:pt x="49156" y="4170"/>
                    <a:pt x="49303" y="4422"/>
                    <a:pt x="49450" y="4653"/>
                  </a:cubicBezTo>
                  <a:cubicBezTo>
                    <a:pt x="49597" y="4927"/>
                    <a:pt x="49765" y="5158"/>
                    <a:pt x="49976" y="5368"/>
                  </a:cubicBezTo>
                  <a:cubicBezTo>
                    <a:pt x="50018" y="5620"/>
                    <a:pt x="50144" y="5873"/>
                    <a:pt x="50312" y="6041"/>
                  </a:cubicBezTo>
                  <a:cubicBezTo>
                    <a:pt x="50396" y="6083"/>
                    <a:pt x="50438" y="6167"/>
                    <a:pt x="50438" y="6230"/>
                  </a:cubicBezTo>
                  <a:cubicBezTo>
                    <a:pt x="50480" y="6419"/>
                    <a:pt x="50522" y="6588"/>
                    <a:pt x="50606" y="6756"/>
                  </a:cubicBezTo>
                  <a:cubicBezTo>
                    <a:pt x="50648" y="6924"/>
                    <a:pt x="50711" y="7092"/>
                    <a:pt x="50796" y="7239"/>
                  </a:cubicBezTo>
                  <a:cubicBezTo>
                    <a:pt x="50901" y="7407"/>
                    <a:pt x="51006" y="7597"/>
                    <a:pt x="51090" y="7765"/>
                  </a:cubicBezTo>
                  <a:cubicBezTo>
                    <a:pt x="51111" y="7807"/>
                    <a:pt x="51132" y="7849"/>
                    <a:pt x="51132" y="7891"/>
                  </a:cubicBezTo>
                  <a:cubicBezTo>
                    <a:pt x="51153" y="8080"/>
                    <a:pt x="51216" y="8269"/>
                    <a:pt x="51300" y="8438"/>
                  </a:cubicBezTo>
                  <a:cubicBezTo>
                    <a:pt x="51321" y="8627"/>
                    <a:pt x="51258" y="8816"/>
                    <a:pt x="51447" y="8942"/>
                  </a:cubicBezTo>
                  <a:lnTo>
                    <a:pt x="51447" y="8816"/>
                  </a:lnTo>
                  <a:cubicBezTo>
                    <a:pt x="51531" y="8879"/>
                    <a:pt x="51510" y="8921"/>
                    <a:pt x="51447" y="8942"/>
                  </a:cubicBezTo>
                  <a:cubicBezTo>
                    <a:pt x="51447" y="8984"/>
                    <a:pt x="51407" y="9065"/>
                    <a:pt x="51505" y="9068"/>
                  </a:cubicBezTo>
                  <a:lnTo>
                    <a:pt x="51505" y="9068"/>
                  </a:lnTo>
                  <a:cubicBezTo>
                    <a:pt x="51500" y="9068"/>
                    <a:pt x="51495" y="9068"/>
                    <a:pt x="51489" y="9068"/>
                  </a:cubicBezTo>
                  <a:cubicBezTo>
                    <a:pt x="51489" y="9174"/>
                    <a:pt x="51531" y="9279"/>
                    <a:pt x="51616" y="9321"/>
                  </a:cubicBezTo>
                  <a:lnTo>
                    <a:pt x="51573" y="9384"/>
                  </a:lnTo>
                  <a:cubicBezTo>
                    <a:pt x="51616" y="9678"/>
                    <a:pt x="51700" y="9930"/>
                    <a:pt x="51805" y="10204"/>
                  </a:cubicBezTo>
                  <a:cubicBezTo>
                    <a:pt x="51931" y="10435"/>
                    <a:pt x="52015" y="10687"/>
                    <a:pt x="52057" y="10961"/>
                  </a:cubicBezTo>
                  <a:cubicBezTo>
                    <a:pt x="52141" y="11213"/>
                    <a:pt x="52099" y="11486"/>
                    <a:pt x="52246" y="11717"/>
                  </a:cubicBezTo>
                  <a:cubicBezTo>
                    <a:pt x="52225" y="11760"/>
                    <a:pt x="52204" y="11802"/>
                    <a:pt x="52162" y="11844"/>
                  </a:cubicBezTo>
                  <a:cubicBezTo>
                    <a:pt x="52246" y="11949"/>
                    <a:pt x="52309" y="12096"/>
                    <a:pt x="52309" y="12222"/>
                  </a:cubicBezTo>
                  <a:cubicBezTo>
                    <a:pt x="52330" y="12369"/>
                    <a:pt x="52351" y="12516"/>
                    <a:pt x="52372" y="12643"/>
                  </a:cubicBezTo>
                  <a:cubicBezTo>
                    <a:pt x="52499" y="12937"/>
                    <a:pt x="52541" y="13273"/>
                    <a:pt x="52646" y="13589"/>
                  </a:cubicBezTo>
                  <a:cubicBezTo>
                    <a:pt x="52751" y="13820"/>
                    <a:pt x="52814" y="14051"/>
                    <a:pt x="52856" y="14303"/>
                  </a:cubicBezTo>
                  <a:cubicBezTo>
                    <a:pt x="52861" y="14309"/>
                    <a:pt x="52870" y="14315"/>
                    <a:pt x="52880" y="14322"/>
                  </a:cubicBezTo>
                  <a:lnTo>
                    <a:pt x="52880" y="14322"/>
                  </a:lnTo>
                  <a:cubicBezTo>
                    <a:pt x="52879" y="14322"/>
                    <a:pt x="52878" y="14323"/>
                    <a:pt x="52877" y="14325"/>
                  </a:cubicBezTo>
                  <a:cubicBezTo>
                    <a:pt x="52835" y="14325"/>
                    <a:pt x="52793" y="14325"/>
                    <a:pt x="52793" y="14388"/>
                  </a:cubicBezTo>
                  <a:cubicBezTo>
                    <a:pt x="52919" y="14619"/>
                    <a:pt x="53003" y="14871"/>
                    <a:pt x="53045" y="15123"/>
                  </a:cubicBezTo>
                  <a:cubicBezTo>
                    <a:pt x="53087" y="15376"/>
                    <a:pt x="53129" y="15628"/>
                    <a:pt x="53234" y="15859"/>
                  </a:cubicBezTo>
                  <a:cubicBezTo>
                    <a:pt x="53297" y="15943"/>
                    <a:pt x="53319" y="16070"/>
                    <a:pt x="53297" y="16175"/>
                  </a:cubicBezTo>
                  <a:cubicBezTo>
                    <a:pt x="53302" y="16179"/>
                    <a:pt x="53307" y="16181"/>
                    <a:pt x="53312" y="16181"/>
                  </a:cubicBezTo>
                  <a:cubicBezTo>
                    <a:pt x="53320" y="16181"/>
                    <a:pt x="53327" y="16176"/>
                    <a:pt x="53332" y="16176"/>
                  </a:cubicBezTo>
                  <a:cubicBezTo>
                    <a:pt x="53337" y="16176"/>
                    <a:pt x="53340" y="16180"/>
                    <a:pt x="53340" y="16196"/>
                  </a:cubicBezTo>
                  <a:cubicBezTo>
                    <a:pt x="53361" y="16238"/>
                    <a:pt x="53319" y="16238"/>
                    <a:pt x="53297" y="16238"/>
                  </a:cubicBezTo>
                  <a:cubicBezTo>
                    <a:pt x="53340" y="16469"/>
                    <a:pt x="53424" y="16700"/>
                    <a:pt x="53550" y="16911"/>
                  </a:cubicBezTo>
                  <a:cubicBezTo>
                    <a:pt x="53613" y="17016"/>
                    <a:pt x="53655" y="17121"/>
                    <a:pt x="53697" y="17247"/>
                  </a:cubicBezTo>
                  <a:cubicBezTo>
                    <a:pt x="53739" y="17541"/>
                    <a:pt x="53844" y="17836"/>
                    <a:pt x="53949" y="18088"/>
                  </a:cubicBezTo>
                  <a:cubicBezTo>
                    <a:pt x="54012" y="18193"/>
                    <a:pt x="53928" y="18256"/>
                    <a:pt x="53928" y="18340"/>
                  </a:cubicBezTo>
                  <a:cubicBezTo>
                    <a:pt x="53970" y="18529"/>
                    <a:pt x="54054" y="18698"/>
                    <a:pt x="54159" y="18866"/>
                  </a:cubicBezTo>
                  <a:cubicBezTo>
                    <a:pt x="54307" y="19055"/>
                    <a:pt x="54391" y="19244"/>
                    <a:pt x="54454" y="19475"/>
                  </a:cubicBezTo>
                  <a:cubicBezTo>
                    <a:pt x="54496" y="19665"/>
                    <a:pt x="54559" y="19833"/>
                    <a:pt x="54643" y="20001"/>
                  </a:cubicBezTo>
                  <a:cubicBezTo>
                    <a:pt x="54769" y="20295"/>
                    <a:pt x="54958" y="20527"/>
                    <a:pt x="55085" y="20821"/>
                  </a:cubicBezTo>
                  <a:cubicBezTo>
                    <a:pt x="55127" y="20905"/>
                    <a:pt x="55190" y="20968"/>
                    <a:pt x="55274" y="21031"/>
                  </a:cubicBezTo>
                  <a:cubicBezTo>
                    <a:pt x="55505" y="21242"/>
                    <a:pt x="55694" y="21452"/>
                    <a:pt x="55883" y="21704"/>
                  </a:cubicBezTo>
                  <a:cubicBezTo>
                    <a:pt x="56031" y="21935"/>
                    <a:pt x="56220" y="22146"/>
                    <a:pt x="56451" y="22314"/>
                  </a:cubicBezTo>
                  <a:cubicBezTo>
                    <a:pt x="56598" y="22461"/>
                    <a:pt x="56809" y="22545"/>
                    <a:pt x="56914" y="22734"/>
                  </a:cubicBezTo>
                  <a:cubicBezTo>
                    <a:pt x="56935" y="22755"/>
                    <a:pt x="56977" y="22776"/>
                    <a:pt x="56998" y="22797"/>
                  </a:cubicBezTo>
                  <a:cubicBezTo>
                    <a:pt x="57208" y="22923"/>
                    <a:pt x="57397" y="23092"/>
                    <a:pt x="57565" y="23260"/>
                  </a:cubicBezTo>
                  <a:cubicBezTo>
                    <a:pt x="57692" y="23428"/>
                    <a:pt x="57839" y="23575"/>
                    <a:pt x="58007" y="23701"/>
                  </a:cubicBezTo>
                  <a:cubicBezTo>
                    <a:pt x="58091" y="23785"/>
                    <a:pt x="58196" y="23764"/>
                    <a:pt x="58259" y="23849"/>
                  </a:cubicBezTo>
                  <a:cubicBezTo>
                    <a:pt x="58659" y="24227"/>
                    <a:pt x="59184" y="24374"/>
                    <a:pt x="59605" y="24690"/>
                  </a:cubicBezTo>
                  <a:cubicBezTo>
                    <a:pt x="59899" y="24858"/>
                    <a:pt x="60193" y="24942"/>
                    <a:pt x="60509" y="24963"/>
                  </a:cubicBezTo>
                  <a:cubicBezTo>
                    <a:pt x="60551" y="24984"/>
                    <a:pt x="60614" y="25005"/>
                    <a:pt x="60656" y="25005"/>
                  </a:cubicBezTo>
                  <a:cubicBezTo>
                    <a:pt x="60686" y="25001"/>
                    <a:pt x="60716" y="24999"/>
                    <a:pt x="60747" y="24999"/>
                  </a:cubicBezTo>
                  <a:cubicBezTo>
                    <a:pt x="60891" y="24999"/>
                    <a:pt x="61043" y="25037"/>
                    <a:pt x="61182" y="25089"/>
                  </a:cubicBezTo>
                  <a:cubicBezTo>
                    <a:pt x="61304" y="25177"/>
                    <a:pt x="61456" y="25220"/>
                    <a:pt x="61613" y="25220"/>
                  </a:cubicBezTo>
                  <a:cubicBezTo>
                    <a:pt x="61644" y="25220"/>
                    <a:pt x="61676" y="25219"/>
                    <a:pt x="61707" y="25215"/>
                  </a:cubicBezTo>
                  <a:cubicBezTo>
                    <a:pt x="61875" y="25215"/>
                    <a:pt x="62023" y="25215"/>
                    <a:pt x="62191" y="25236"/>
                  </a:cubicBezTo>
                  <a:cubicBezTo>
                    <a:pt x="62422" y="25299"/>
                    <a:pt x="62653" y="25341"/>
                    <a:pt x="62906" y="25341"/>
                  </a:cubicBezTo>
                  <a:lnTo>
                    <a:pt x="63578" y="25341"/>
                  </a:lnTo>
                  <a:cubicBezTo>
                    <a:pt x="63629" y="25344"/>
                    <a:pt x="63680" y="25345"/>
                    <a:pt x="63731" y="25345"/>
                  </a:cubicBezTo>
                  <a:cubicBezTo>
                    <a:pt x="64079" y="25345"/>
                    <a:pt x="64423" y="25283"/>
                    <a:pt x="64735" y="25173"/>
                  </a:cubicBezTo>
                  <a:cubicBezTo>
                    <a:pt x="64819" y="25131"/>
                    <a:pt x="64903" y="25089"/>
                    <a:pt x="65008" y="25047"/>
                  </a:cubicBezTo>
                  <a:cubicBezTo>
                    <a:pt x="65408" y="24963"/>
                    <a:pt x="65765" y="24795"/>
                    <a:pt x="66164" y="24711"/>
                  </a:cubicBezTo>
                  <a:cubicBezTo>
                    <a:pt x="66183" y="24616"/>
                    <a:pt x="66219" y="24539"/>
                    <a:pt x="66302" y="24539"/>
                  </a:cubicBezTo>
                  <a:cubicBezTo>
                    <a:pt x="66311" y="24539"/>
                    <a:pt x="66322" y="24540"/>
                    <a:pt x="66333" y="24542"/>
                  </a:cubicBezTo>
                  <a:cubicBezTo>
                    <a:pt x="66417" y="24542"/>
                    <a:pt x="66522" y="24521"/>
                    <a:pt x="66606" y="24458"/>
                  </a:cubicBezTo>
                  <a:cubicBezTo>
                    <a:pt x="66753" y="24395"/>
                    <a:pt x="66942" y="24437"/>
                    <a:pt x="67068" y="24353"/>
                  </a:cubicBezTo>
                  <a:cubicBezTo>
                    <a:pt x="67216" y="24269"/>
                    <a:pt x="67363" y="24185"/>
                    <a:pt x="67510" y="24122"/>
                  </a:cubicBezTo>
                  <a:cubicBezTo>
                    <a:pt x="67552" y="24143"/>
                    <a:pt x="67594" y="24164"/>
                    <a:pt x="67636" y="24164"/>
                  </a:cubicBezTo>
                  <a:cubicBezTo>
                    <a:pt x="67678" y="24101"/>
                    <a:pt x="67678" y="24038"/>
                    <a:pt x="67762" y="23996"/>
                  </a:cubicBezTo>
                  <a:cubicBezTo>
                    <a:pt x="67825" y="23996"/>
                    <a:pt x="67888" y="23975"/>
                    <a:pt x="67951" y="23954"/>
                  </a:cubicBezTo>
                  <a:cubicBezTo>
                    <a:pt x="68036" y="23933"/>
                    <a:pt x="68099" y="23891"/>
                    <a:pt x="68162" y="23849"/>
                  </a:cubicBezTo>
                  <a:cubicBezTo>
                    <a:pt x="68222" y="23862"/>
                    <a:pt x="68282" y="23869"/>
                    <a:pt x="68341" y="23869"/>
                  </a:cubicBezTo>
                  <a:cubicBezTo>
                    <a:pt x="68469" y="23869"/>
                    <a:pt x="68593" y="23836"/>
                    <a:pt x="68708" y="23764"/>
                  </a:cubicBezTo>
                  <a:cubicBezTo>
                    <a:pt x="68982" y="23596"/>
                    <a:pt x="69255" y="23470"/>
                    <a:pt x="69549" y="23344"/>
                  </a:cubicBezTo>
                  <a:cubicBezTo>
                    <a:pt x="69949" y="23197"/>
                    <a:pt x="70327" y="23008"/>
                    <a:pt x="70727" y="22881"/>
                  </a:cubicBezTo>
                  <a:cubicBezTo>
                    <a:pt x="70832" y="22860"/>
                    <a:pt x="70895" y="22818"/>
                    <a:pt x="70979" y="22755"/>
                  </a:cubicBezTo>
                  <a:cubicBezTo>
                    <a:pt x="71063" y="22650"/>
                    <a:pt x="71189" y="22587"/>
                    <a:pt x="71336" y="22566"/>
                  </a:cubicBezTo>
                  <a:cubicBezTo>
                    <a:pt x="71526" y="22545"/>
                    <a:pt x="71694" y="22440"/>
                    <a:pt x="71883" y="22398"/>
                  </a:cubicBezTo>
                  <a:cubicBezTo>
                    <a:pt x="71988" y="22398"/>
                    <a:pt x="72093" y="22356"/>
                    <a:pt x="72177" y="22272"/>
                  </a:cubicBezTo>
                  <a:cubicBezTo>
                    <a:pt x="72346" y="22104"/>
                    <a:pt x="72577" y="22104"/>
                    <a:pt x="72787" y="22019"/>
                  </a:cubicBezTo>
                  <a:cubicBezTo>
                    <a:pt x="73102" y="21872"/>
                    <a:pt x="73418" y="21767"/>
                    <a:pt x="73754" y="21641"/>
                  </a:cubicBezTo>
                  <a:cubicBezTo>
                    <a:pt x="73775" y="21620"/>
                    <a:pt x="73775" y="21620"/>
                    <a:pt x="73796" y="21599"/>
                  </a:cubicBezTo>
                  <a:lnTo>
                    <a:pt x="73754" y="21557"/>
                  </a:lnTo>
                  <a:lnTo>
                    <a:pt x="73901" y="21473"/>
                  </a:lnTo>
                  <a:lnTo>
                    <a:pt x="73964" y="21515"/>
                  </a:lnTo>
                  <a:cubicBezTo>
                    <a:pt x="73985" y="21515"/>
                    <a:pt x="74006" y="21515"/>
                    <a:pt x="74028" y="21494"/>
                  </a:cubicBezTo>
                  <a:cubicBezTo>
                    <a:pt x="74145" y="21377"/>
                    <a:pt x="74302" y="21313"/>
                    <a:pt x="74456" y="21313"/>
                  </a:cubicBezTo>
                  <a:cubicBezTo>
                    <a:pt x="74496" y="21313"/>
                    <a:pt x="74536" y="21317"/>
                    <a:pt x="74574" y="21326"/>
                  </a:cubicBezTo>
                  <a:cubicBezTo>
                    <a:pt x="74595" y="21305"/>
                    <a:pt x="74595" y="21284"/>
                    <a:pt x="74595" y="21263"/>
                  </a:cubicBezTo>
                  <a:cubicBezTo>
                    <a:pt x="74595" y="21263"/>
                    <a:pt x="74511" y="21221"/>
                    <a:pt x="74553" y="21221"/>
                  </a:cubicBezTo>
                  <a:cubicBezTo>
                    <a:pt x="74595" y="21221"/>
                    <a:pt x="74595" y="21242"/>
                    <a:pt x="74595" y="21263"/>
                  </a:cubicBezTo>
                  <a:cubicBezTo>
                    <a:pt x="74620" y="21270"/>
                    <a:pt x="74643" y="21272"/>
                    <a:pt x="74666" y="21272"/>
                  </a:cubicBezTo>
                  <a:cubicBezTo>
                    <a:pt x="74778" y="21272"/>
                    <a:pt x="74868" y="21199"/>
                    <a:pt x="74974" y="21199"/>
                  </a:cubicBezTo>
                  <a:cubicBezTo>
                    <a:pt x="74932" y="21115"/>
                    <a:pt x="74847" y="21157"/>
                    <a:pt x="74784" y="21094"/>
                  </a:cubicBezTo>
                  <a:cubicBezTo>
                    <a:pt x="75079" y="20926"/>
                    <a:pt x="75415" y="20842"/>
                    <a:pt x="75752" y="20821"/>
                  </a:cubicBezTo>
                  <a:cubicBezTo>
                    <a:pt x="75815" y="20779"/>
                    <a:pt x="75920" y="20737"/>
                    <a:pt x="76004" y="20716"/>
                  </a:cubicBezTo>
                  <a:cubicBezTo>
                    <a:pt x="76193" y="20653"/>
                    <a:pt x="76361" y="20548"/>
                    <a:pt x="76529" y="20443"/>
                  </a:cubicBezTo>
                  <a:cubicBezTo>
                    <a:pt x="76782" y="20253"/>
                    <a:pt x="77076" y="20127"/>
                    <a:pt x="77391" y="20022"/>
                  </a:cubicBezTo>
                  <a:cubicBezTo>
                    <a:pt x="77560" y="19938"/>
                    <a:pt x="77749" y="19896"/>
                    <a:pt x="77938" y="19875"/>
                  </a:cubicBezTo>
                  <a:cubicBezTo>
                    <a:pt x="78148" y="19875"/>
                    <a:pt x="78316" y="19707"/>
                    <a:pt x="78548" y="19686"/>
                  </a:cubicBezTo>
                  <a:cubicBezTo>
                    <a:pt x="78569" y="19686"/>
                    <a:pt x="78569" y="19665"/>
                    <a:pt x="78569" y="19665"/>
                  </a:cubicBezTo>
                  <a:cubicBezTo>
                    <a:pt x="78611" y="19560"/>
                    <a:pt x="78716" y="19560"/>
                    <a:pt x="78800" y="19518"/>
                  </a:cubicBezTo>
                  <a:cubicBezTo>
                    <a:pt x="79178" y="19370"/>
                    <a:pt x="79536" y="19244"/>
                    <a:pt x="79914" y="19118"/>
                  </a:cubicBezTo>
                  <a:cubicBezTo>
                    <a:pt x="80188" y="19013"/>
                    <a:pt x="80461" y="18887"/>
                    <a:pt x="80755" y="18803"/>
                  </a:cubicBezTo>
                  <a:cubicBezTo>
                    <a:pt x="80839" y="18782"/>
                    <a:pt x="80923" y="18719"/>
                    <a:pt x="80987" y="18635"/>
                  </a:cubicBezTo>
                  <a:lnTo>
                    <a:pt x="81092" y="18719"/>
                  </a:lnTo>
                  <a:cubicBezTo>
                    <a:pt x="81428" y="18613"/>
                    <a:pt x="81764" y="18487"/>
                    <a:pt x="82080" y="18340"/>
                  </a:cubicBezTo>
                  <a:cubicBezTo>
                    <a:pt x="82206" y="18340"/>
                    <a:pt x="82353" y="18298"/>
                    <a:pt x="82479" y="18298"/>
                  </a:cubicBezTo>
                  <a:cubicBezTo>
                    <a:pt x="82605" y="18298"/>
                    <a:pt x="82732" y="18277"/>
                    <a:pt x="82858" y="18235"/>
                  </a:cubicBezTo>
                  <a:cubicBezTo>
                    <a:pt x="82900" y="18214"/>
                    <a:pt x="82963" y="18214"/>
                    <a:pt x="83005" y="18214"/>
                  </a:cubicBezTo>
                  <a:cubicBezTo>
                    <a:pt x="83040" y="18219"/>
                    <a:pt x="83074" y="18222"/>
                    <a:pt x="83109" y="18222"/>
                  </a:cubicBezTo>
                  <a:cubicBezTo>
                    <a:pt x="83222" y="18222"/>
                    <a:pt x="83334" y="18194"/>
                    <a:pt x="83446" y="18130"/>
                  </a:cubicBezTo>
                  <a:cubicBezTo>
                    <a:pt x="83494" y="18111"/>
                    <a:pt x="83545" y="18101"/>
                    <a:pt x="83597" y="18101"/>
                  </a:cubicBezTo>
                  <a:cubicBezTo>
                    <a:pt x="83661" y="18101"/>
                    <a:pt x="83725" y="18116"/>
                    <a:pt x="83783" y="18151"/>
                  </a:cubicBezTo>
                  <a:cubicBezTo>
                    <a:pt x="83867" y="18088"/>
                    <a:pt x="83951" y="18046"/>
                    <a:pt x="84056" y="18046"/>
                  </a:cubicBezTo>
                  <a:cubicBezTo>
                    <a:pt x="84175" y="18029"/>
                    <a:pt x="84293" y="17971"/>
                    <a:pt x="84390" y="17971"/>
                  </a:cubicBezTo>
                  <a:cubicBezTo>
                    <a:pt x="84413" y="17971"/>
                    <a:pt x="84435" y="17975"/>
                    <a:pt x="84456" y="17983"/>
                  </a:cubicBezTo>
                  <a:cubicBezTo>
                    <a:pt x="84563" y="18014"/>
                    <a:pt x="84671" y="18033"/>
                    <a:pt x="84787" y="18033"/>
                  </a:cubicBezTo>
                  <a:cubicBezTo>
                    <a:pt x="84829" y="18033"/>
                    <a:pt x="84873" y="18030"/>
                    <a:pt x="84918" y="18025"/>
                  </a:cubicBezTo>
                  <a:lnTo>
                    <a:pt x="86369" y="18025"/>
                  </a:lnTo>
                  <a:cubicBezTo>
                    <a:pt x="86400" y="18020"/>
                    <a:pt x="86433" y="18017"/>
                    <a:pt x="86467" y="18017"/>
                  </a:cubicBezTo>
                  <a:cubicBezTo>
                    <a:pt x="86567" y="18017"/>
                    <a:pt x="86674" y="18041"/>
                    <a:pt x="86768" y="18088"/>
                  </a:cubicBezTo>
                  <a:lnTo>
                    <a:pt x="86831" y="17962"/>
                  </a:lnTo>
                  <a:cubicBezTo>
                    <a:pt x="86852" y="18004"/>
                    <a:pt x="86873" y="18046"/>
                    <a:pt x="86894" y="18088"/>
                  </a:cubicBezTo>
                  <a:cubicBezTo>
                    <a:pt x="86911" y="18086"/>
                    <a:pt x="86928" y="18086"/>
                    <a:pt x="86945" y="18086"/>
                  </a:cubicBezTo>
                  <a:cubicBezTo>
                    <a:pt x="87133" y="18086"/>
                    <a:pt x="87311" y="18167"/>
                    <a:pt x="87497" y="18167"/>
                  </a:cubicBezTo>
                  <a:cubicBezTo>
                    <a:pt x="87541" y="18167"/>
                    <a:pt x="87585" y="18162"/>
                    <a:pt x="87630" y="18151"/>
                  </a:cubicBezTo>
                  <a:lnTo>
                    <a:pt x="87693" y="18256"/>
                  </a:lnTo>
                  <a:cubicBezTo>
                    <a:pt x="87722" y="18268"/>
                    <a:pt x="87752" y="18273"/>
                    <a:pt x="87782" y="18273"/>
                  </a:cubicBezTo>
                  <a:cubicBezTo>
                    <a:pt x="87850" y="18273"/>
                    <a:pt x="87920" y="18251"/>
                    <a:pt x="87989" y="18251"/>
                  </a:cubicBezTo>
                  <a:cubicBezTo>
                    <a:pt x="88046" y="18251"/>
                    <a:pt x="88102" y="18266"/>
                    <a:pt x="88156" y="18319"/>
                  </a:cubicBezTo>
                  <a:cubicBezTo>
                    <a:pt x="88156" y="18340"/>
                    <a:pt x="88093" y="18361"/>
                    <a:pt x="88156" y="18382"/>
                  </a:cubicBezTo>
                  <a:cubicBezTo>
                    <a:pt x="88170" y="18382"/>
                    <a:pt x="88203" y="18401"/>
                    <a:pt x="88235" y="18401"/>
                  </a:cubicBezTo>
                  <a:cubicBezTo>
                    <a:pt x="88252" y="18401"/>
                    <a:pt x="88268" y="18396"/>
                    <a:pt x="88282" y="18382"/>
                  </a:cubicBezTo>
                  <a:cubicBezTo>
                    <a:pt x="88309" y="18341"/>
                    <a:pt x="88354" y="18318"/>
                    <a:pt x="88405" y="18318"/>
                  </a:cubicBezTo>
                  <a:cubicBezTo>
                    <a:pt x="88433" y="18318"/>
                    <a:pt x="88462" y="18325"/>
                    <a:pt x="88492" y="18340"/>
                  </a:cubicBezTo>
                  <a:cubicBezTo>
                    <a:pt x="88576" y="18445"/>
                    <a:pt x="88745" y="18424"/>
                    <a:pt x="88850" y="18550"/>
                  </a:cubicBezTo>
                  <a:cubicBezTo>
                    <a:pt x="88850" y="18571"/>
                    <a:pt x="88787" y="18592"/>
                    <a:pt x="88850" y="18635"/>
                  </a:cubicBezTo>
                  <a:lnTo>
                    <a:pt x="88934" y="18635"/>
                  </a:lnTo>
                  <a:cubicBezTo>
                    <a:pt x="88934" y="18604"/>
                    <a:pt x="88956" y="18584"/>
                    <a:pt x="88993" y="18584"/>
                  </a:cubicBezTo>
                  <a:cubicBezTo>
                    <a:pt x="89007" y="18584"/>
                    <a:pt x="89022" y="18587"/>
                    <a:pt x="89039" y="18592"/>
                  </a:cubicBezTo>
                  <a:cubicBezTo>
                    <a:pt x="89026" y="18630"/>
                    <a:pt x="88999" y="18638"/>
                    <a:pt x="88974" y="18638"/>
                  </a:cubicBezTo>
                  <a:cubicBezTo>
                    <a:pt x="88957" y="18638"/>
                    <a:pt x="88942" y="18635"/>
                    <a:pt x="88934" y="18635"/>
                  </a:cubicBezTo>
                  <a:lnTo>
                    <a:pt x="88934" y="18635"/>
                  </a:lnTo>
                  <a:cubicBezTo>
                    <a:pt x="88934" y="18656"/>
                    <a:pt x="88955" y="18698"/>
                    <a:pt x="88955" y="18698"/>
                  </a:cubicBezTo>
                  <a:cubicBezTo>
                    <a:pt x="88978" y="18692"/>
                    <a:pt x="89001" y="18690"/>
                    <a:pt x="89023" y="18690"/>
                  </a:cubicBezTo>
                  <a:cubicBezTo>
                    <a:pt x="89185" y="18690"/>
                    <a:pt x="89333" y="18810"/>
                    <a:pt x="89480" y="18866"/>
                  </a:cubicBezTo>
                  <a:cubicBezTo>
                    <a:pt x="89628" y="18929"/>
                    <a:pt x="89775" y="19013"/>
                    <a:pt x="89901" y="19097"/>
                  </a:cubicBezTo>
                  <a:cubicBezTo>
                    <a:pt x="89880" y="19139"/>
                    <a:pt x="89859" y="19139"/>
                    <a:pt x="89880" y="19223"/>
                  </a:cubicBezTo>
                  <a:cubicBezTo>
                    <a:pt x="90132" y="19370"/>
                    <a:pt x="90511" y="19349"/>
                    <a:pt x="90679" y="19686"/>
                  </a:cubicBezTo>
                  <a:cubicBezTo>
                    <a:pt x="90763" y="19686"/>
                    <a:pt x="90826" y="19749"/>
                    <a:pt x="90910" y="19749"/>
                  </a:cubicBezTo>
                  <a:cubicBezTo>
                    <a:pt x="90920" y="19748"/>
                    <a:pt x="90929" y="19747"/>
                    <a:pt x="90938" y="19747"/>
                  </a:cubicBezTo>
                  <a:cubicBezTo>
                    <a:pt x="91083" y="19747"/>
                    <a:pt x="91128" y="19898"/>
                    <a:pt x="91246" y="19938"/>
                  </a:cubicBezTo>
                  <a:cubicBezTo>
                    <a:pt x="91267" y="20127"/>
                    <a:pt x="91457" y="20127"/>
                    <a:pt x="91562" y="20211"/>
                  </a:cubicBezTo>
                  <a:cubicBezTo>
                    <a:pt x="91583" y="20295"/>
                    <a:pt x="91646" y="20380"/>
                    <a:pt x="91730" y="20422"/>
                  </a:cubicBezTo>
                  <a:cubicBezTo>
                    <a:pt x="91835" y="20485"/>
                    <a:pt x="91772" y="20611"/>
                    <a:pt x="91877" y="20695"/>
                  </a:cubicBezTo>
                  <a:cubicBezTo>
                    <a:pt x="91961" y="20779"/>
                    <a:pt x="92087" y="20821"/>
                    <a:pt x="92129" y="20926"/>
                  </a:cubicBezTo>
                  <a:cubicBezTo>
                    <a:pt x="92129" y="20968"/>
                    <a:pt x="92172" y="20989"/>
                    <a:pt x="92214" y="20989"/>
                  </a:cubicBezTo>
                  <a:cubicBezTo>
                    <a:pt x="92298" y="21031"/>
                    <a:pt x="92361" y="21115"/>
                    <a:pt x="92403" y="21199"/>
                  </a:cubicBezTo>
                  <a:cubicBezTo>
                    <a:pt x="92592" y="21473"/>
                    <a:pt x="92823" y="21725"/>
                    <a:pt x="92991" y="21977"/>
                  </a:cubicBezTo>
                  <a:cubicBezTo>
                    <a:pt x="93076" y="22125"/>
                    <a:pt x="93202" y="22230"/>
                    <a:pt x="93202" y="22440"/>
                  </a:cubicBezTo>
                  <a:cubicBezTo>
                    <a:pt x="93223" y="22524"/>
                    <a:pt x="93265" y="22587"/>
                    <a:pt x="93328" y="22629"/>
                  </a:cubicBezTo>
                  <a:cubicBezTo>
                    <a:pt x="93412" y="22692"/>
                    <a:pt x="93349" y="22797"/>
                    <a:pt x="93412" y="22839"/>
                  </a:cubicBezTo>
                  <a:lnTo>
                    <a:pt x="93559" y="22902"/>
                  </a:lnTo>
                  <a:lnTo>
                    <a:pt x="93559" y="22629"/>
                  </a:lnTo>
                  <a:cubicBezTo>
                    <a:pt x="93454" y="22545"/>
                    <a:pt x="93349" y="22440"/>
                    <a:pt x="93349" y="22314"/>
                  </a:cubicBezTo>
                  <a:cubicBezTo>
                    <a:pt x="93328" y="21998"/>
                    <a:pt x="93076" y="21851"/>
                    <a:pt x="92907" y="21641"/>
                  </a:cubicBezTo>
                  <a:lnTo>
                    <a:pt x="92949" y="21578"/>
                  </a:lnTo>
                  <a:cubicBezTo>
                    <a:pt x="92886" y="21473"/>
                    <a:pt x="92760" y="21410"/>
                    <a:pt x="92739" y="21263"/>
                  </a:cubicBezTo>
                  <a:cubicBezTo>
                    <a:pt x="92739" y="21157"/>
                    <a:pt x="92676" y="21073"/>
                    <a:pt x="92571" y="21031"/>
                  </a:cubicBezTo>
                  <a:cubicBezTo>
                    <a:pt x="92466" y="20989"/>
                    <a:pt x="92424" y="20884"/>
                    <a:pt x="92382" y="20800"/>
                  </a:cubicBezTo>
                  <a:cubicBezTo>
                    <a:pt x="92277" y="20590"/>
                    <a:pt x="92129" y="20422"/>
                    <a:pt x="91919" y="20295"/>
                  </a:cubicBezTo>
                  <a:cubicBezTo>
                    <a:pt x="91877" y="20274"/>
                    <a:pt x="91835" y="20232"/>
                    <a:pt x="91793" y="20169"/>
                  </a:cubicBezTo>
                  <a:cubicBezTo>
                    <a:pt x="91562" y="19833"/>
                    <a:pt x="91267" y="19581"/>
                    <a:pt x="90910" y="19391"/>
                  </a:cubicBezTo>
                  <a:cubicBezTo>
                    <a:pt x="90847" y="19286"/>
                    <a:pt x="90763" y="19202"/>
                    <a:pt x="90637" y="19139"/>
                  </a:cubicBezTo>
                  <a:cubicBezTo>
                    <a:pt x="90469" y="19034"/>
                    <a:pt x="90300" y="18929"/>
                    <a:pt x="90132" y="18803"/>
                  </a:cubicBezTo>
                  <a:cubicBezTo>
                    <a:pt x="89859" y="18635"/>
                    <a:pt x="89565" y="18487"/>
                    <a:pt x="89249" y="18361"/>
                  </a:cubicBezTo>
                  <a:cubicBezTo>
                    <a:pt x="89228" y="18319"/>
                    <a:pt x="89249" y="18256"/>
                    <a:pt x="89207" y="18214"/>
                  </a:cubicBezTo>
                  <a:lnTo>
                    <a:pt x="89123" y="18256"/>
                  </a:lnTo>
                  <a:cubicBezTo>
                    <a:pt x="89114" y="18259"/>
                    <a:pt x="89106" y="18260"/>
                    <a:pt x="89099" y="18260"/>
                  </a:cubicBezTo>
                  <a:cubicBezTo>
                    <a:pt x="89053" y="18260"/>
                    <a:pt x="89030" y="18211"/>
                    <a:pt x="88976" y="18193"/>
                  </a:cubicBezTo>
                  <a:cubicBezTo>
                    <a:pt x="88618" y="18109"/>
                    <a:pt x="88282" y="17983"/>
                    <a:pt x="87925" y="17899"/>
                  </a:cubicBezTo>
                  <a:cubicBezTo>
                    <a:pt x="87818" y="17881"/>
                    <a:pt x="87772" y="17758"/>
                    <a:pt x="87684" y="17758"/>
                  </a:cubicBezTo>
                  <a:cubicBezTo>
                    <a:pt x="87668" y="17758"/>
                    <a:pt x="87650" y="17763"/>
                    <a:pt x="87630" y="17773"/>
                  </a:cubicBezTo>
                  <a:cubicBezTo>
                    <a:pt x="87252" y="17646"/>
                    <a:pt x="86852" y="17604"/>
                    <a:pt x="86453" y="17583"/>
                  </a:cubicBezTo>
                  <a:cubicBezTo>
                    <a:pt x="86439" y="17583"/>
                    <a:pt x="86423" y="17586"/>
                    <a:pt x="86406" y="17586"/>
                  </a:cubicBezTo>
                  <a:cubicBezTo>
                    <a:pt x="86373" y="17586"/>
                    <a:pt x="86341" y="17576"/>
                    <a:pt x="86327" y="17520"/>
                  </a:cubicBezTo>
                  <a:cubicBezTo>
                    <a:pt x="86287" y="17515"/>
                    <a:pt x="86249" y="17513"/>
                    <a:pt x="86211" y="17513"/>
                  </a:cubicBezTo>
                  <a:cubicBezTo>
                    <a:pt x="86089" y="17513"/>
                    <a:pt x="85977" y="17540"/>
                    <a:pt x="85864" y="17604"/>
                  </a:cubicBezTo>
                  <a:cubicBezTo>
                    <a:pt x="85759" y="17531"/>
                    <a:pt x="85649" y="17520"/>
                    <a:pt x="85538" y="17520"/>
                  </a:cubicBezTo>
                  <a:cubicBezTo>
                    <a:pt x="85494" y="17520"/>
                    <a:pt x="85450" y="17522"/>
                    <a:pt x="85406" y="17522"/>
                  </a:cubicBezTo>
                  <a:cubicBezTo>
                    <a:pt x="85341" y="17522"/>
                    <a:pt x="85276" y="17518"/>
                    <a:pt x="85212" y="17499"/>
                  </a:cubicBezTo>
                  <a:cubicBezTo>
                    <a:pt x="85263" y="17461"/>
                    <a:pt x="85313" y="17454"/>
                    <a:pt x="85364" y="17454"/>
                  </a:cubicBezTo>
                  <a:cubicBezTo>
                    <a:pt x="85397" y="17454"/>
                    <a:pt x="85431" y="17457"/>
                    <a:pt x="85465" y="17457"/>
                  </a:cubicBezTo>
                  <a:lnTo>
                    <a:pt x="85675" y="17457"/>
                  </a:lnTo>
                  <a:cubicBezTo>
                    <a:pt x="85696" y="17462"/>
                    <a:pt x="85718" y="17465"/>
                    <a:pt x="85741" y="17465"/>
                  </a:cubicBezTo>
                  <a:cubicBezTo>
                    <a:pt x="85809" y="17465"/>
                    <a:pt x="85880" y="17441"/>
                    <a:pt x="85927" y="17394"/>
                  </a:cubicBezTo>
                  <a:lnTo>
                    <a:pt x="85927" y="17394"/>
                  </a:lnTo>
                  <a:cubicBezTo>
                    <a:pt x="85899" y="17401"/>
                    <a:pt x="85874" y="17404"/>
                    <a:pt x="85851" y="17404"/>
                  </a:cubicBezTo>
                  <a:cubicBezTo>
                    <a:pt x="85736" y="17404"/>
                    <a:pt x="85675" y="17331"/>
                    <a:pt x="85570" y="17331"/>
                  </a:cubicBezTo>
                  <a:cubicBezTo>
                    <a:pt x="85514" y="17387"/>
                    <a:pt x="85439" y="17406"/>
                    <a:pt x="85358" y="17406"/>
                  </a:cubicBezTo>
                  <a:cubicBezTo>
                    <a:pt x="85318" y="17406"/>
                    <a:pt x="85276" y="17401"/>
                    <a:pt x="85233" y="17394"/>
                  </a:cubicBezTo>
                  <a:cubicBezTo>
                    <a:pt x="85212" y="17352"/>
                    <a:pt x="85191" y="17331"/>
                    <a:pt x="85170" y="17268"/>
                  </a:cubicBezTo>
                  <a:cubicBezTo>
                    <a:pt x="84960" y="17268"/>
                    <a:pt x="84771" y="17331"/>
                    <a:pt x="84603" y="17457"/>
                  </a:cubicBezTo>
                  <a:lnTo>
                    <a:pt x="83909" y="17457"/>
                  </a:lnTo>
                  <a:lnTo>
                    <a:pt x="83972" y="17331"/>
                  </a:lnTo>
                  <a:lnTo>
                    <a:pt x="83972" y="17331"/>
                  </a:lnTo>
                  <a:cubicBezTo>
                    <a:pt x="83767" y="17413"/>
                    <a:pt x="83543" y="17395"/>
                    <a:pt x="83357" y="17510"/>
                  </a:cubicBezTo>
                  <a:lnTo>
                    <a:pt x="83357" y="17510"/>
                  </a:lnTo>
                  <a:cubicBezTo>
                    <a:pt x="83341" y="17470"/>
                    <a:pt x="83295" y="17449"/>
                    <a:pt x="83278" y="17415"/>
                  </a:cubicBezTo>
                  <a:cubicBezTo>
                    <a:pt x="83208" y="17454"/>
                    <a:pt x="83132" y="17461"/>
                    <a:pt x="83054" y="17461"/>
                  </a:cubicBezTo>
                  <a:cubicBezTo>
                    <a:pt x="83010" y="17461"/>
                    <a:pt x="82965" y="17459"/>
                    <a:pt x="82920" y="17459"/>
                  </a:cubicBezTo>
                  <a:cubicBezTo>
                    <a:pt x="82833" y="17459"/>
                    <a:pt x="82747" y="17468"/>
                    <a:pt x="82669" y="17520"/>
                  </a:cubicBezTo>
                  <a:cubicBezTo>
                    <a:pt x="82647" y="17520"/>
                    <a:pt x="82626" y="17478"/>
                    <a:pt x="82605" y="17478"/>
                  </a:cubicBezTo>
                  <a:lnTo>
                    <a:pt x="82584" y="17478"/>
                  </a:lnTo>
                  <a:cubicBezTo>
                    <a:pt x="82416" y="17562"/>
                    <a:pt x="82269" y="17667"/>
                    <a:pt x="82143" y="17773"/>
                  </a:cubicBezTo>
                  <a:cubicBezTo>
                    <a:pt x="82119" y="17768"/>
                    <a:pt x="82096" y="17766"/>
                    <a:pt x="82074" y="17766"/>
                  </a:cubicBezTo>
                  <a:cubicBezTo>
                    <a:pt x="82035" y="17766"/>
                    <a:pt x="81999" y="17771"/>
                    <a:pt x="81964" y="17771"/>
                  </a:cubicBezTo>
                  <a:cubicBezTo>
                    <a:pt x="81932" y="17771"/>
                    <a:pt x="81901" y="17767"/>
                    <a:pt x="81870" y="17751"/>
                  </a:cubicBezTo>
                  <a:cubicBezTo>
                    <a:pt x="81912" y="17709"/>
                    <a:pt x="81975" y="17730"/>
                    <a:pt x="81975" y="17667"/>
                  </a:cubicBezTo>
                  <a:cubicBezTo>
                    <a:pt x="81943" y="17646"/>
                    <a:pt x="81912" y="17641"/>
                    <a:pt x="81877" y="17641"/>
                  </a:cubicBezTo>
                  <a:cubicBezTo>
                    <a:pt x="81843" y="17641"/>
                    <a:pt x="81807" y="17646"/>
                    <a:pt x="81764" y="17646"/>
                  </a:cubicBezTo>
                  <a:cubicBezTo>
                    <a:pt x="81743" y="17688"/>
                    <a:pt x="81743" y="17730"/>
                    <a:pt x="81722" y="17751"/>
                  </a:cubicBezTo>
                  <a:cubicBezTo>
                    <a:pt x="81449" y="17794"/>
                    <a:pt x="81176" y="17878"/>
                    <a:pt x="80945" y="18025"/>
                  </a:cubicBezTo>
                  <a:cubicBezTo>
                    <a:pt x="80930" y="18028"/>
                    <a:pt x="80916" y="18029"/>
                    <a:pt x="80903" y="18029"/>
                  </a:cubicBezTo>
                  <a:cubicBezTo>
                    <a:pt x="80827" y="18029"/>
                    <a:pt x="80788" y="17983"/>
                    <a:pt x="80734" y="17983"/>
                  </a:cubicBezTo>
                  <a:lnTo>
                    <a:pt x="80587" y="18109"/>
                  </a:lnTo>
                  <a:cubicBezTo>
                    <a:pt x="80545" y="18098"/>
                    <a:pt x="80503" y="18093"/>
                    <a:pt x="80464" y="18093"/>
                  </a:cubicBezTo>
                  <a:cubicBezTo>
                    <a:pt x="80424" y="18093"/>
                    <a:pt x="80387" y="18098"/>
                    <a:pt x="80356" y="18109"/>
                  </a:cubicBezTo>
                  <a:cubicBezTo>
                    <a:pt x="80083" y="18193"/>
                    <a:pt x="79809" y="18298"/>
                    <a:pt x="79536" y="18445"/>
                  </a:cubicBezTo>
                  <a:cubicBezTo>
                    <a:pt x="79473" y="18498"/>
                    <a:pt x="79431" y="18519"/>
                    <a:pt x="79383" y="18519"/>
                  </a:cubicBezTo>
                  <a:cubicBezTo>
                    <a:pt x="79336" y="18519"/>
                    <a:pt x="79284" y="18498"/>
                    <a:pt x="79199" y="18466"/>
                  </a:cubicBezTo>
                  <a:cubicBezTo>
                    <a:pt x="79052" y="18529"/>
                    <a:pt x="78905" y="18592"/>
                    <a:pt x="78758" y="18677"/>
                  </a:cubicBezTo>
                  <a:cubicBezTo>
                    <a:pt x="78611" y="18740"/>
                    <a:pt x="78485" y="18866"/>
                    <a:pt x="78401" y="19034"/>
                  </a:cubicBezTo>
                  <a:cubicBezTo>
                    <a:pt x="78332" y="19005"/>
                    <a:pt x="78296" y="18989"/>
                    <a:pt x="78245" y="18989"/>
                  </a:cubicBezTo>
                  <a:cubicBezTo>
                    <a:pt x="78185" y="18989"/>
                    <a:pt x="78107" y="19010"/>
                    <a:pt x="77938" y="19055"/>
                  </a:cubicBezTo>
                  <a:cubicBezTo>
                    <a:pt x="77791" y="19097"/>
                    <a:pt x="77623" y="19076"/>
                    <a:pt x="77497" y="19202"/>
                  </a:cubicBezTo>
                  <a:cubicBezTo>
                    <a:pt x="77452" y="19172"/>
                    <a:pt x="77407" y="19143"/>
                    <a:pt x="77363" y="19143"/>
                  </a:cubicBezTo>
                  <a:cubicBezTo>
                    <a:pt x="77344" y="19143"/>
                    <a:pt x="77326" y="19148"/>
                    <a:pt x="77307" y="19160"/>
                  </a:cubicBezTo>
                  <a:cubicBezTo>
                    <a:pt x="77181" y="19223"/>
                    <a:pt x="77034" y="19244"/>
                    <a:pt x="76971" y="19349"/>
                  </a:cubicBezTo>
                  <a:cubicBezTo>
                    <a:pt x="76887" y="19475"/>
                    <a:pt x="76761" y="19433"/>
                    <a:pt x="76677" y="19518"/>
                  </a:cubicBezTo>
                  <a:cubicBezTo>
                    <a:pt x="76653" y="19479"/>
                    <a:pt x="76630" y="19466"/>
                    <a:pt x="76608" y="19466"/>
                  </a:cubicBezTo>
                  <a:cubicBezTo>
                    <a:pt x="76570" y="19466"/>
                    <a:pt x="76535" y="19504"/>
                    <a:pt x="76508" y="19518"/>
                  </a:cubicBezTo>
                  <a:cubicBezTo>
                    <a:pt x="76298" y="19623"/>
                    <a:pt x="76088" y="19728"/>
                    <a:pt x="75878" y="19833"/>
                  </a:cubicBezTo>
                  <a:cubicBezTo>
                    <a:pt x="75709" y="19917"/>
                    <a:pt x="75520" y="19980"/>
                    <a:pt x="75331" y="20022"/>
                  </a:cubicBezTo>
                  <a:cubicBezTo>
                    <a:pt x="75100" y="20043"/>
                    <a:pt x="74890" y="20106"/>
                    <a:pt x="74679" y="20232"/>
                  </a:cubicBezTo>
                  <a:cubicBezTo>
                    <a:pt x="74658" y="20232"/>
                    <a:pt x="74658" y="20253"/>
                    <a:pt x="74658" y="20274"/>
                  </a:cubicBezTo>
                  <a:cubicBezTo>
                    <a:pt x="74676" y="20292"/>
                    <a:pt x="74694" y="20325"/>
                    <a:pt x="74711" y="20335"/>
                  </a:cubicBezTo>
                  <a:lnTo>
                    <a:pt x="74711" y="20335"/>
                  </a:lnTo>
                  <a:cubicBezTo>
                    <a:pt x="74667" y="20407"/>
                    <a:pt x="74589" y="20443"/>
                    <a:pt x="74511" y="20443"/>
                  </a:cubicBezTo>
                  <a:lnTo>
                    <a:pt x="74448" y="20337"/>
                  </a:lnTo>
                  <a:cubicBezTo>
                    <a:pt x="74280" y="20443"/>
                    <a:pt x="74112" y="20527"/>
                    <a:pt x="73922" y="20590"/>
                  </a:cubicBezTo>
                  <a:cubicBezTo>
                    <a:pt x="73754" y="20632"/>
                    <a:pt x="73544" y="20611"/>
                    <a:pt x="73397" y="20800"/>
                  </a:cubicBezTo>
                  <a:cubicBezTo>
                    <a:pt x="73382" y="20797"/>
                    <a:pt x="73369" y="20796"/>
                    <a:pt x="73356" y="20796"/>
                  </a:cubicBezTo>
                  <a:cubicBezTo>
                    <a:pt x="73274" y="20796"/>
                    <a:pt x="73217" y="20848"/>
                    <a:pt x="73144" y="20884"/>
                  </a:cubicBezTo>
                  <a:cubicBezTo>
                    <a:pt x="73039" y="20884"/>
                    <a:pt x="72934" y="20926"/>
                    <a:pt x="72850" y="20989"/>
                  </a:cubicBezTo>
                  <a:cubicBezTo>
                    <a:pt x="72703" y="21115"/>
                    <a:pt x="72556" y="21199"/>
                    <a:pt x="72367" y="21263"/>
                  </a:cubicBezTo>
                  <a:cubicBezTo>
                    <a:pt x="72177" y="21305"/>
                    <a:pt x="71988" y="21389"/>
                    <a:pt x="71820" y="21494"/>
                  </a:cubicBezTo>
                  <a:cubicBezTo>
                    <a:pt x="71673" y="21578"/>
                    <a:pt x="71505" y="21641"/>
                    <a:pt x="71336" y="21704"/>
                  </a:cubicBezTo>
                  <a:cubicBezTo>
                    <a:pt x="71318" y="21717"/>
                    <a:pt x="71299" y="21720"/>
                    <a:pt x="71280" y="21720"/>
                  </a:cubicBezTo>
                  <a:cubicBezTo>
                    <a:pt x="71260" y="21720"/>
                    <a:pt x="71240" y="21716"/>
                    <a:pt x="71221" y="21716"/>
                  </a:cubicBezTo>
                  <a:cubicBezTo>
                    <a:pt x="71196" y="21716"/>
                    <a:pt x="71172" y="21722"/>
                    <a:pt x="71147" y="21746"/>
                  </a:cubicBezTo>
                  <a:cubicBezTo>
                    <a:pt x="71084" y="21788"/>
                    <a:pt x="71000" y="21830"/>
                    <a:pt x="70937" y="21851"/>
                  </a:cubicBezTo>
                  <a:cubicBezTo>
                    <a:pt x="70862" y="21870"/>
                    <a:pt x="70821" y="21939"/>
                    <a:pt x="70738" y="21939"/>
                  </a:cubicBezTo>
                  <a:cubicBezTo>
                    <a:pt x="70728" y="21939"/>
                    <a:pt x="70717" y="21938"/>
                    <a:pt x="70706" y="21935"/>
                  </a:cubicBezTo>
                  <a:lnTo>
                    <a:pt x="70706" y="21935"/>
                  </a:lnTo>
                  <a:cubicBezTo>
                    <a:pt x="70706" y="21956"/>
                    <a:pt x="70727" y="21977"/>
                    <a:pt x="70685" y="21977"/>
                  </a:cubicBezTo>
                  <a:cubicBezTo>
                    <a:pt x="70643" y="21977"/>
                    <a:pt x="70643" y="21956"/>
                    <a:pt x="70643" y="21935"/>
                  </a:cubicBezTo>
                  <a:cubicBezTo>
                    <a:pt x="70390" y="22019"/>
                    <a:pt x="70159" y="22146"/>
                    <a:pt x="69928" y="22272"/>
                  </a:cubicBezTo>
                  <a:cubicBezTo>
                    <a:pt x="69802" y="22314"/>
                    <a:pt x="69675" y="22356"/>
                    <a:pt x="69549" y="22377"/>
                  </a:cubicBezTo>
                  <a:cubicBezTo>
                    <a:pt x="69423" y="22377"/>
                    <a:pt x="69339" y="22524"/>
                    <a:pt x="69213" y="22545"/>
                  </a:cubicBezTo>
                  <a:cubicBezTo>
                    <a:pt x="68919" y="22608"/>
                    <a:pt x="68645" y="22713"/>
                    <a:pt x="68393" y="22881"/>
                  </a:cubicBezTo>
                  <a:cubicBezTo>
                    <a:pt x="68225" y="22966"/>
                    <a:pt x="68057" y="23008"/>
                    <a:pt x="67888" y="23050"/>
                  </a:cubicBezTo>
                  <a:cubicBezTo>
                    <a:pt x="67741" y="23050"/>
                    <a:pt x="67615" y="23092"/>
                    <a:pt x="67510" y="23176"/>
                  </a:cubicBezTo>
                  <a:cubicBezTo>
                    <a:pt x="67426" y="23260"/>
                    <a:pt x="67321" y="23197"/>
                    <a:pt x="67258" y="23302"/>
                  </a:cubicBezTo>
                  <a:cubicBezTo>
                    <a:pt x="67232" y="23296"/>
                    <a:pt x="67207" y="23294"/>
                    <a:pt x="67184" y="23294"/>
                  </a:cubicBezTo>
                  <a:cubicBezTo>
                    <a:pt x="67039" y="23294"/>
                    <a:pt x="66943" y="23395"/>
                    <a:pt x="66816" y="23449"/>
                  </a:cubicBezTo>
                  <a:cubicBezTo>
                    <a:pt x="66732" y="23491"/>
                    <a:pt x="66648" y="23512"/>
                    <a:pt x="66543" y="23554"/>
                  </a:cubicBezTo>
                  <a:cubicBezTo>
                    <a:pt x="66270" y="23638"/>
                    <a:pt x="65933" y="23638"/>
                    <a:pt x="65702" y="23912"/>
                  </a:cubicBezTo>
                  <a:lnTo>
                    <a:pt x="65660" y="23912"/>
                  </a:lnTo>
                  <a:cubicBezTo>
                    <a:pt x="65562" y="23968"/>
                    <a:pt x="65464" y="23977"/>
                    <a:pt x="65359" y="23977"/>
                  </a:cubicBezTo>
                  <a:cubicBezTo>
                    <a:pt x="65307" y="23977"/>
                    <a:pt x="65253" y="23975"/>
                    <a:pt x="65197" y="23975"/>
                  </a:cubicBezTo>
                  <a:cubicBezTo>
                    <a:pt x="65092" y="23996"/>
                    <a:pt x="65008" y="24080"/>
                    <a:pt x="64903" y="24101"/>
                  </a:cubicBezTo>
                  <a:cubicBezTo>
                    <a:pt x="64735" y="24164"/>
                    <a:pt x="64567" y="24206"/>
                    <a:pt x="64377" y="24227"/>
                  </a:cubicBezTo>
                  <a:cubicBezTo>
                    <a:pt x="64209" y="24339"/>
                    <a:pt x="64022" y="24358"/>
                    <a:pt x="63835" y="24358"/>
                  </a:cubicBezTo>
                  <a:cubicBezTo>
                    <a:pt x="63742" y="24358"/>
                    <a:pt x="63648" y="24353"/>
                    <a:pt x="63557" y="24353"/>
                  </a:cubicBezTo>
                  <a:cubicBezTo>
                    <a:pt x="63535" y="24348"/>
                    <a:pt x="63512" y="24345"/>
                    <a:pt x="63490" y="24345"/>
                  </a:cubicBezTo>
                  <a:cubicBezTo>
                    <a:pt x="63428" y="24345"/>
                    <a:pt x="63367" y="24364"/>
                    <a:pt x="63305" y="24395"/>
                  </a:cubicBezTo>
                  <a:cubicBezTo>
                    <a:pt x="63263" y="24406"/>
                    <a:pt x="63216" y="24411"/>
                    <a:pt x="63166" y="24411"/>
                  </a:cubicBezTo>
                  <a:cubicBezTo>
                    <a:pt x="63116" y="24411"/>
                    <a:pt x="63063" y="24406"/>
                    <a:pt x="63011" y="24395"/>
                  </a:cubicBezTo>
                  <a:cubicBezTo>
                    <a:pt x="62932" y="24348"/>
                    <a:pt x="62853" y="24324"/>
                    <a:pt x="62774" y="24324"/>
                  </a:cubicBezTo>
                  <a:cubicBezTo>
                    <a:pt x="62748" y="24324"/>
                    <a:pt x="62722" y="24327"/>
                    <a:pt x="62695" y="24332"/>
                  </a:cubicBezTo>
                  <a:cubicBezTo>
                    <a:pt x="62653" y="24338"/>
                    <a:pt x="62611" y="24341"/>
                    <a:pt x="62570" y="24341"/>
                  </a:cubicBezTo>
                  <a:cubicBezTo>
                    <a:pt x="62350" y="24341"/>
                    <a:pt x="62149" y="24267"/>
                    <a:pt x="61939" y="24267"/>
                  </a:cubicBezTo>
                  <a:cubicBezTo>
                    <a:pt x="61918" y="24267"/>
                    <a:pt x="61897" y="24267"/>
                    <a:pt x="61875" y="24269"/>
                  </a:cubicBezTo>
                  <a:cubicBezTo>
                    <a:pt x="61801" y="24269"/>
                    <a:pt x="61743" y="24203"/>
                    <a:pt x="61671" y="24203"/>
                  </a:cubicBezTo>
                  <a:cubicBezTo>
                    <a:pt x="61663" y="24203"/>
                    <a:pt x="61654" y="24204"/>
                    <a:pt x="61644" y="24206"/>
                  </a:cubicBezTo>
                  <a:cubicBezTo>
                    <a:pt x="61560" y="24059"/>
                    <a:pt x="61392" y="24122"/>
                    <a:pt x="61266" y="24038"/>
                  </a:cubicBezTo>
                  <a:cubicBezTo>
                    <a:pt x="61253" y="24029"/>
                    <a:pt x="61241" y="24026"/>
                    <a:pt x="61230" y="24026"/>
                  </a:cubicBezTo>
                  <a:cubicBezTo>
                    <a:pt x="61186" y="24026"/>
                    <a:pt x="61152" y="24080"/>
                    <a:pt x="61119" y="24080"/>
                  </a:cubicBezTo>
                  <a:cubicBezTo>
                    <a:pt x="61034" y="24059"/>
                    <a:pt x="60950" y="24017"/>
                    <a:pt x="60866" y="23954"/>
                  </a:cubicBezTo>
                  <a:cubicBezTo>
                    <a:pt x="60782" y="23891"/>
                    <a:pt x="60656" y="23933"/>
                    <a:pt x="60572" y="23891"/>
                  </a:cubicBezTo>
                  <a:cubicBezTo>
                    <a:pt x="60362" y="23807"/>
                    <a:pt x="60088" y="23891"/>
                    <a:pt x="59962" y="23596"/>
                  </a:cubicBezTo>
                  <a:lnTo>
                    <a:pt x="59899" y="23596"/>
                  </a:lnTo>
                  <a:cubicBezTo>
                    <a:pt x="59710" y="23470"/>
                    <a:pt x="59521" y="23344"/>
                    <a:pt x="59310" y="23239"/>
                  </a:cubicBezTo>
                  <a:cubicBezTo>
                    <a:pt x="58869" y="23029"/>
                    <a:pt x="58469" y="22734"/>
                    <a:pt x="58133" y="22377"/>
                  </a:cubicBezTo>
                  <a:cubicBezTo>
                    <a:pt x="58091" y="22356"/>
                    <a:pt x="58028" y="22314"/>
                    <a:pt x="58028" y="22272"/>
                  </a:cubicBezTo>
                  <a:cubicBezTo>
                    <a:pt x="57965" y="22104"/>
                    <a:pt x="57839" y="22040"/>
                    <a:pt x="57713" y="21977"/>
                  </a:cubicBezTo>
                  <a:cubicBezTo>
                    <a:pt x="57502" y="21893"/>
                    <a:pt x="57334" y="21746"/>
                    <a:pt x="57208" y="21536"/>
                  </a:cubicBezTo>
                  <a:cubicBezTo>
                    <a:pt x="57145" y="21452"/>
                    <a:pt x="57082" y="21368"/>
                    <a:pt x="56977" y="21305"/>
                  </a:cubicBezTo>
                  <a:cubicBezTo>
                    <a:pt x="56788" y="21199"/>
                    <a:pt x="56640" y="21031"/>
                    <a:pt x="56556" y="20842"/>
                  </a:cubicBezTo>
                  <a:cubicBezTo>
                    <a:pt x="56514" y="20758"/>
                    <a:pt x="56472" y="20695"/>
                    <a:pt x="56409" y="20632"/>
                  </a:cubicBezTo>
                  <a:cubicBezTo>
                    <a:pt x="56325" y="20548"/>
                    <a:pt x="56262" y="20464"/>
                    <a:pt x="56220" y="20401"/>
                  </a:cubicBezTo>
                  <a:cubicBezTo>
                    <a:pt x="56094" y="20211"/>
                    <a:pt x="56010" y="20001"/>
                    <a:pt x="55883" y="19833"/>
                  </a:cubicBezTo>
                  <a:cubicBezTo>
                    <a:pt x="55652" y="19454"/>
                    <a:pt x="55463" y="19055"/>
                    <a:pt x="55295" y="18656"/>
                  </a:cubicBezTo>
                  <a:cubicBezTo>
                    <a:pt x="55253" y="18529"/>
                    <a:pt x="55190" y="18403"/>
                    <a:pt x="55127" y="18277"/>
                  </a:cubicBezTo>
                  <a:cubicBezTo>
                    <a:pt x="55127" y="17941"/>
                    <a:pt x="55021" y="17604"/>
                    <a:pt x="54811" y="17331"/>
                  </a:cubicBezTo>
                  <a:cubicBezTo>
                    <a:pt x="54832" y="17037"/>
                    <a:pt x="54748" y="16721"/>
                    <a:pt x="54538" y="16490"/>
                  </a:cubicBezTo>
                  <a:cubicBezTo>
                    <a:pt x="54517" y="16448"/>
                    <a:pt x="54496" y="16406"/>
                    <a:pt x="54496" y="16364"/>
                  </a:cubicBezTo>
                  <a:cubicBezTo>
                    <a:pt x="54454" y="16133"/>
                    <a:pt x="54391" y="15922"/>
                    <a:pt x="54349" y="15691"/>
                  </a:cubicBezTo>
                  <a:cubicBezTo>
                    <a:pt x="54265" y="15460"/>
                    <a:pt x="54244" y="15208"/>
                    <a:pt x="54244" y="14976"/>
                  </a:cubicBezTo>
                  <a:cubicBezTo>
                    <a:pt x="54075" y="14787"/>
                    <a:pt x="54138" y="14514"/>
                    <a:pt x="53949" y="14346"/>
                  </a:cubicBezTo>
                  <a:cubicBezTo>
                    <a:pt x="53970" y="14303"/>
                    <a:pt x="53991" y="14261"/>
                    <a:pt x="53991" y="14240"/>
                  </a:cubicBezTo>
                  <a:cubicBezTo>
                    <a:pt x="53907" y="13946"/>
                    <a:pt x="53907" y="13631"/>
                    <a:pt x="53739" y="13378"/>
                  </a:cubicBezTo>
                  <a:lnTo>
                    <a:pt x="53739" y="12916"/>
                  </a:lnTo>
                  <a:cubicBezTo>
                    <a:pt x="53697" y="12874"/>
                    <a:pt x="53655" y="12832"/>
                    <a:pt x="53613" y="12769"/>
                  </a:cubicBezTo>
                  <a:cubicBezTo>
                    <a:pt x="53655" y="12369"/>
                    <a:pt x="53424" y="12033"/>
                    <a:pt x="53424" y="11633"/>
                  </a:cubicBezTo>
                  <a:cubicBezTo>
                    <a:pt x="53276" y="11381"/>
                    <a:pt x="53213" y="11108"/>
                    <a:pt x="53255" y="10834"/>
                  </a:cubicBezTo>
                  <a:cubicBezTo>
                    <a:pt x="53129" y="10687"/>
                    <a:pt x="53150" y="10477"/>
                    <a:pt x="53024" y="10351"/>
                  </a:cubicBezTo>
                  <a:cubicBezTo>
                    <a:pt x="52961" y="10288"/>
                    <a:pt x="52919" y="10204"/>
                    <a:pt x="52940" y="10120"/>
                  </a:cubicBezTo>
                  <a:cubicBezTo>
                    <a:pt x="52940" y="10057"/>
                    <a:pt x="52898" y="10015"/>
                    <a:pt x="52898" y="9951"/>
                  </a:cubicBezTo>
                  <a:cubicBezTo>
                    <a:pt x="52877" y="9846"/>
                    <a:pt x="52814" y="9783"/>
                    <a:pt x="52814" y="9657"/>
                  </a:cubicBezTo>
                  <a:cubicBezTo>
                    <a:pt x="52772" y="9363"/>
                    <a:pt x="52709" y="9089"/>
                    <a:pt x="52625" y="8795"/>
                  </a:cubicBezTo>
                  <a:cubicBezTo>
                    <a:pt x="52541" y="8543"/>
                    <a:pt x="52583" y="8227"/>
                    <a:pt x="52393" y="8017"/>
                  </a:cubicBezTo>
                  <a:cubicBezTo>
                    <a:pt x="52288" y="7618"/>
                    <a:pt x="52036" y="7302"/>
                    <a:pt x="51994" y="6903"/>
                  </a:cubicBezTo>
                  <a:cubicBezTo>
                    <a:pt x="51910" y="6651"/>
                    <a:pt x="51763" y="6419"/>
                    <a:pt x="51595" y="6209"/>
                  </a:cubicBezTo>
                  <a:cubicBezTo>
                    <a:pt x="51510" y="6083"/>
                    <a:pt x="51447" y="5915"/>
                    <a:pt x="51405" y="5747"/>
                  </a:cubicBezTo>
                  <a:cubicBezTo>
                    <a:pt x="51384" y="5536"/>
                    <a:pt x="51279" y="5347"/>
                    <a:pt x="51132" y="5200"/>
                  </a:cubicBezTo>
                  <a:cubicBezTo>
                    <a:pt x="51090" y="5158"/>
                    <a:pt x="51069" y="5116"/>
                    <a:pt x="51048" y="5074"/>
                  </a:cubicBezTo>
                  <a:cubicBezTo>
                    <a:pt x="50964" y="4885"/>
                    <a:pt x="50901" y="4674"/>
                    <a:pt x="50690" y="4611"/>
                  </a:cubicBezTo>
                  <a:cubicBezTo>
                    <a:pt x="50606" y="4380"/>
                    <a:pt x="50480" y="4149"/>
                    <a:pt x="50333" y="3917"/>
                  </a:cubicBezTo>
                  <a:cubicBezTo>
                    <a:pt x="50186" y="3749"/>
                    <a:pt x="50060" y="3581"/>
                    <a:pt x="49955" y="3392"/>
                  </a:cubicBezTo>
                  <a:cubicBezTo>
                    <a:pt x="49913" y="3329"/>
                    <a:pt x="49871" y="3287"/>
                    <a:pt x="49807" y="3287"/>
                  </a:cubicBezTo>
                  <a:cubicBezTo>
                    <a:pt x="49786" y="3287"/>
                    <a:pt x="49828" y="3308"/>
                    <a:pt x="49786" y="3329"/>
                  </a:cubicBezTo>
                  <a:cubicBezTo>
                    <a:pt x="49744" y="3329"/>
                    <a:pt x="49744" y="3308"/>
                    <a:pt x="49744" y="3287"/>
                  </a:cubicBezTo>
                  <a:cubicBezTo>
                    <a:pt x="49734" y="3276"/>
                    <a:pt x="49729" y="3276"/>
                    <a:pt x="49723" y="3276"/>
                  </a:cubicBezTo>
                  <a:cubicBezTo>
                    <a:pt x="49718" y="3276"/>
                    <a:pt x="49713" y="3276"/>
                    <a:pt x="49702" y="3266"/>
                  </a:cubicBezTo>
                  <a:cubicBezTo>
                    <a:pt x="49702" y="3224"/>
                    <a:pt x="49723" y="3224"/>
                    <a:pt x="49744" y="3224"/>
                  </a:cubicBezTo>
                  <a:lnTo>
                    <a:pt x="49744" y="3055"/>
                  </a:lnTo>
                  <a:cubicBezTo>
                    <a:pt x="49639" y="2950"/>
                    <a:pt x="49513" y="2845"/>
                    <a:pt x="49387" y="2761"/>
                  </a:cubicBezTo>
                  <a:cubicBezTo>
                    <a:pt x="49261" y="2677"/>
                    <a:pt x="49177" y="2572"/>
                    <a:pt x="49114" y="2446"/>
                  </a:cubicBezTo>
                  <a:cubicBezTo>
                    <a:pt x="49114" y="2383"/>
                    <a:pt x="49072" y="2362"/>
                    <a:pt x="49009" y="2362"/>
                  </a:cubicBezTo>
                  <a:cubicBezTo>
                    <a:pt x="49009" y="2378"/>
                    <a:pt x="48984" y="2418"/>
                    <a:pt x="48973" y="2418"/>
                  </a:cubicBezTo>
                  <a:cubicBezTo>
                    <a:pt x="48969" y="2418"/>
                    <a:pt x="48966" y="2414"/>
                    <a:pt x="48966" y="2404"/>
                  </a:cubicBezTo>
                  <a:cubicBezTo>
                    <a:pt x="48966" y="2362"/>
                    <a:pt x="48987" y="2362"/>
                    <a:pt x="49009" y="2362"/>
                  </a:cubicBezTo>
                  <a:cubicBezTo>
                    <a:pt x="48546" y="2046"/>
                    <a:pt x="48104" y="1689"/>
                    <a:pt x="47705" y="1310"/>
                  </a:cubicBezTo>
                  <a:lnTo>
                    <a:pt x="47705" y="1310"/>
                  </a:lnTo>
                  <a:cubicBezTo>
                    <a:pt x="47705" y="1311"/>
                    <a:pt x="47726" y="1331"/>
                    <a:pt x="47684" y="1352"/>
                  </a:cubicBezTo>
                  <a:cubicBezTo>
                    <a:pt x="47642" y="1352"/>
                    <a:pt x="47642" y="1331"/>
                    <a:pt x="47642" y="1310"/>
                  </a:cubicBezTo>
                  <a:cubicBezTo>
                    <a:pt x="47637" y="1306"/>
                    <a:pt x="47633" y="1304"/>
                    <a:pt x="47630" y="1304"/>
                  </a:cubicBezTo>
                  <a:cubicBezTo>
                    <a:pt x="47625" y="1304"/>
                    <a:pt x="47621" y="1309"/>
                    <a:pt x="47617" y="1309"/>
                  </a:cubicBezTo>
                  <a:cubicBezTo>
                    <a:pt x="47613" y="1309"/>
                    <a:pt x="47608" y="1305"/>
                    <a:pt x="47600" y="1289"/>
                  </a:cubicBezTo>
                  <a:cubicBezTo>
                    <a:pt x="47600" y="1247"/>
                    <a:pt x="47621" y="1247"/>
                    <a:pt x="47642" y="1247"/>
                  </a:cubicBezTo>
                  <a:cubicBezTo>
                    <a:pt x="47516" y="1163"/>
                    <a:pt x="47348" y="1121"/>
                    <a:pt x="47242" y="1037"/>
                  </a:cubicBezTo>
                  <a:cubicBezTo>
                    <a:pt x="47053" y="911"/>
                    <a:pt x="46843" y="848"/>
                    <a:pt x="46633" y="827"/>
                  </a:cubicBezTo>
                  <a:cubicBezTo>
                    <a:pt x="46528" y="806"/>
                    <a:pt x="46423" y="764"/>
                    <a:pt x="46338" y="722"/>
                  </a:cubicBezTo>
                  <a:cubicBezTo>
                    <a:pt x="46170" y="617"/>
                    <a:pt x="46002" y="533"/>
                    <a:pt x="45813" y="448"/>
                  </a:cubicBezTo>
                  <a:cubicBezTo>
                    <a:pt x="45673" y="361"/>
                    <a:pt x="45503" y="317"/>
                    <a:pt x="45329" y="317"/>
                  </a:cubicBezTo>
                  <a:cubicBezTo>
                    <a:pt x="45294" y="317"/>
                    <a:pt x="45259" y="319"/>
                    <a:pt x="45224" y="322"/>
                  </a:cubicBezTo>
                  <a:cubicBezTo>
                    <a:pt x="44999" y="210"/>
                    <a:pt x="44787" y="97"/>
                    <a:pt x="44549" y="97"/>
                  </a:cubicBezTo>
                  <a:cubicBezTo>
                    <a:pt x="44476" y="97"/>
                    <a:pt x="44400" y="108"/>
                    <a:pt x="44320" y="133"/>
                  </a:cubicBezTo>
                  <a:cubicBezTo>
                    <a:pt x="44278" y="144"/>
                    <a:pt x="44236" y="149"/>
                    <a:pt x="44194" y="149"/>
                  </a:cubicBezTo>
                  <a:cubicBezTo>
                    <a:pt x="44152" y="149"/>
                    <a:pt x="44110" y="144"/>
                    <a:pt x="44068" y="133"/>
                  </a:cubicBezTo>
                  <a:cubicBezTo>
                    <a:pt x="43926" y="86"/>
                    <a:pt x="43784" y="62"/>
                    <a:pt x="43642" y="62"/>
                  </a:cubicBezTo>
                  <a:cubicBezTo>
                    <a:pt x="43595" y="62"/>
                    <a:pt x="43547" y="65"/>
                    <a:pt x="43500" y="70"/>
                  </a:cubicBezTo>
                  <a:cubicBezTo>
                    <a:pt x="43437" y="70"/>
                    <a:pt x="43353" y="70"/>
                    <a:pt x="43290" y="28"/>
                  </a:cubicBezTo>
                  <a:cubicBezTo>
                    <a:pt x="43238" y="11"/>
                    <a:pt x="43178" y="0"/>
                    <a:pt x="43117" y="0"/>
                  </a:cubicBezTo>
                  <a:cubicBezTo>
                    <a:pt x="43032" y="0"/>
                    <a:pt x="42943" y="21"/>
                    <a:pt x="42869" y="70"/>
                  </a:cubicBezTo>
                  <a:cubicBezTo>
                    <a:pt x="42771" y="21"/>
                    <a:pt x="42665" y="0"/>
                    <a:pt x="4255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399329" y="1839767"/>
              <a:ext cx="981740" cy="295042"/>
            </a:xfrm>
            <a:custGeom>
              <a:avLst/>
              <a:gdLst/>
              <a:ahLst/>
              <a:cxnLst/>
              <a:rect l="l" t="t" r="r" b="b"/>
              <a:pathLst>
                <a:path w="95199" h="28173" extrusionOk="0">
                  <a:moveTo>
                    <a:pt x="42" y="27958"/>
                  </a:moveTo>
                  <a:lnTo>
                    <a:pt x="42" y="27958"/>
                  </a:lnTo>
                  <a:cubicBezTo>
                    <a:pt x="28" y="27958"/>
                    <a:pt x="15" y="27960"/>
                    <a:pt x="0" y="27963"/>
                  </a:cubicBezTo>
                  <a:cubicBezTo>
                    <a:pt x="15" y="27963"/>
                    <a:pt x="29" y="27961"/>
                    <a:pt x="42" y="27958"/>
                  </a:cubicBezTo>
                  <a:close/>
                  <a:moveTo>
                    <a:pt x="43205" y="0"/>
                  </a:moveTo>
                  <a:cubicBezTo>
                    <a:pt x="43163" y="0"/>
                    <a:pt x="43100" y="0"/>
                    <a:pt x="43058" y="21"/>
                  </a:cubicBezTo>
                  <a:cubicBezTo>
                    <a:pt x="43012" y="52"/>
                    <a:pt x="42966" y="72"/>
                    <a:pt x="42911" y="72"/>
                  </a:cubicBezTo>
                  <a:cubicBezTo>
                    <a:pt x="42891" y="72"/>
                    <a:pt x="42870" y="69"/>
                    <a:pt x="42848" y="63"/>
                  </a:cubicBezTo>
                  <a:cubicBezTo>
                    <a:pt x="42448" y="63"/>
                    <a:pt x="42070" y="147"/>
                    <a:pt x="41692" y="274"/>
                  </a:cubicBezTo>
                  <a:cubicBezTo>
                    <a:pt x="41617" y="289"/>
                    <a:pt x="41543" y="303"/>
                    <a:pt x="41469" y="303"/>
                  </a:cubicBezTo>
                  <a:cubicBezTo>
                    <a:pt x="41438" y="303"/>
                    <a:pt x="41407" y="301"/>
                    <a:pt x="41376" y="295"/>
                  </a:cubicBezTo>
                  <a:cubicBezTo>
                    <a:pt x="41334" y="284"/>
                    <a:pt x="41287" y="279"/>
                    <a:pt x="41239" y="279"/>
                  </a:cubicBezTo>
                  <a:cubicBezTo>
                    <a:pt x="41192" y="279"/>
                    <a:pt x="41145" y="284"/>
                    <a:pt x="41103" y="295"/>
                  </a:cubicBezTo>
                  <a:cubicBezTo>
                    <a:pt x="41050" y="316"/>
                    <a:pt x="40992" y="316"/>
                    <a:pt x="40935" y="316"/>
                  </a:cubicBezTo>
                  <a:cubicBezTo>
                    <a:pt x="40877" y="316"/>
                    <a:pt x="40819" y="316"/>
                    <a:pt x="40766" y="337"/>
                  </a:cubicBezTo>
                  <a:cubicBezTo>
                    <a:pt x="40388" y="421"/>
                    <a:pt x="40010" y="568"/>
                    <a:pt x="39673" y="757"/>
                  </a:cubicBezTo>
                  <a:cubicBezTo>
                    <a:pt x="39639" y="754"/>
                    <a:pt x="39605" y="752"/>
                    <a:pt x="39571" y="752"/>
                  </a:cubicBezTo>
                  <a:cubicBezTo>
                    <a:pt x="39396" y="752"/>
                    <a:pt x="39225" y="799"/>
                    <a:pt x="39084" y="904"/>
                  </a:cubicBezTo>
                  <a:cubicBezTo>
                    <a:pt x="38832" y="1052"/>
                    <a:pt x="38580" y="1157"/>
                    <a:pt x="38328" y="1241"/>
                  </a:cubicBezTo>
                  <a:cubicBezTo>
                    <a:pt x="38138" y="1283"/>
                    <a:pt x="37970" y="1367"/>
                    <a:pt x="37823" y="1472"/>
                  </a:cubicBezTo>
                  <a:cubicBezTo>
                    <a:pt x="37613" y="1661"/>
                    <a:pt x="37276" y="1661"/>
                    <a:pt x="37045" y="1871"/>
                  </a:cubicBezTo>
                  <a:lnTo>
                    <a:pt x="36961" y="1871"/>
                  </a:lnTo>
                  <a:cubicBezTo>
                    <a:pt x="36604" y="1956"/>
                    <a:pt x="36288" y="2103"/>
                    <a:pt x="35973" y="2313"/>
                  </a:cubicBezTo>
                  <a:cubicBezTo>
                    <a:pt x="35805" y="2460"/>
                    <a:pt x="35615" y="2565"/>
                    <a:pt x="35405" y="2649"/>
                  </a:cubicBezTo>
                  <a:cubicBezTo>
                    <a:pt x="35153" y="2755"/>
                    <a:pt x="34943" y="2902"/>
                    <a:pt x="34732" y="3070"/>
                  </a:cubicBezTo>
                  <a:cubicBezTo>
                    <a:pt x="34480" y="3301"/>
                    <a:pt x="34186" y="3490"/>
                    <a:pt x="33870" y="3680"/>
                  </a:cubicBezTo>
                  <a:cubicBezTo>
                    <a:pt x="33597" y="3869"/>
                    <a:pt x="33282" y="4058"/>
                    <a:pt x="33008" y="4247"/>
                  </a:cubicBezTo>
                  <a:cubicBezTo>
                    <a:pt x="32966" y="4268"/>
                    <a:pt x="32903" y="4310"/>
                    <a:pt x="32903" y="4352"/>
                  </a:cubicBezTo>
                  <a:cubicBezTo>
                    <a:pt x="32861" y="4521"/>
                    <a:pt x="32693" y="4563"/>
                    <a:pt x="32588" y="4626"/>
                  </a:cubicBezTo>
                  <a:cubicBezTo>
                    <a:pt x="32273" y="4752"/>
                    <a:pt x="31978" y="4962"/>
                    <a:pt x="31747" y="5214"/>
                  </a:cubicBezTo>
                  <a:cubicBezTo>
                    <a:pt x="31579" y="5404"/>
                    <a:pt x="31348" y="5530"/>
                    <a:pt x="31179" y="5719"/>
                  </a:cubicBezTo>
                  <a:cubicBezTo>
                    <a:pt x="31158" y="5761"/>
                    <a:pt x="31137" y="5740"/>
                    <a:pt x="31095" y="5761"/>
                  </a:cubicBezTo>
                  <a:cubicBezTo>
                    <a:pt x="30906" y="5866"/>
                    <a:pt x="30738" y="5992"/>
                    <a:pt x="30549" y="6118"/>
                  </a:cubicBezTo>
                  <a:cubicBezTo>
                    <a:pt x="30380" y="6287"/>
                    <a:pt x="30212" y="6434"/>
                    <a:pt x="30023" y="6581"/>
                  </a:cubicBezTo>
                  <a:cubicBezTo>
                    <a:pt x="29813" y="6707"/>
                    <a:pt x="29708" y="6917"/>
                    <a:pt x="29518" y="7043"/>
                  </a:cubicBezTo>
                  <a:cubicBezTo>
                    <a:pt x="29371" y="7170"/>
                    <a:pt x="29224" y="7296"/>
                    <a:pt x="29098" y="7443"/>
                  </a:cubicBezTo>
                  <a:cubicBezTo>
                    <a:pt x="29014" y="7527"/>
                    <a:pt x="28888" y="7569"/>
                    <a:pt x="28825" y="7674"/>
                  </a:cubicBezTo>
                  <a:cubicBezTo>
                    <a:pt x="28656" y="7905"/>
                    <a:pt x="28425" y="8011"/>
                    <a:pt x="28257" y="8221"/>
                  </a:cubicBezTo>
                  <a:cubicBezTo>
                    <a:pt x="27879" y="8410"/>
                    <a:pt x="27647" y="8746"/>
                    <a:pt x="27353" y="8999"/>
                  </a:cubicBezTo>
                  <a:cubicBezTo>
                    <a:pt x="27290" y="9062"/>
                    <a:pt x="27290" y="9167"/>
                    <a:pt x="27206" y="9230"/>
                  </a:cubicBezTo>
                  <a:cubicBezTo>
                    <a:pt x="26974" y="9356"/>
                    <a:pt x="26785" y="9524"/>
                    <a:pt x="26617" y="9693"/>
                  </a:cubicBezTo>
                  <a:cubicBezTo>
                    <a:pt x="26554" y="9735"/>
                    <a:pt x="26512" y="9777"/>
                    <a:pt x="26449" y="9819"/>
                  </a:cubicBezTo>
                  <a:lnTo>
                    <a:pt x="26344" y="10008"/>
                  </a:lnTo>
                  <a:cubicBezTo>
                    <a:pt x="26133" y="10176"/>
                    <a:pt x="25944" y="10323"/>
                    <a:pt x="25776" y="10470"/>
                  </a:cubicBezTo>
                  <a:cubicBezTo>
                    <a:pt x="25713" y="10513"/>
                    <a:pt x="25650" y="10597"/>
                    <a:pt x="25608" y="10681"/>
                  </a:cubicBezTo>
                  <a:cubicBezTo>
                    <a:pt x="25566" y="10765"/>
                    <a:pt x="25482" y="10828"/>
                    <a:pt x="25398" y="10891"/>
                  </a:cubicBezTo>
                  <a:cubicBezTo>
                    <a:pt x="25019" y="11185"/>
                    <a:pt x="24683" y="11522"/>
                    <a:pt x="24409" y="11900"/>
                  </a:cubicBezTo>
                  <a:cubicBezTo>
                    <a:pt x="24325" y="12026"/>
                    <a:pt x="24241" y="12131"/>
                    <a:pt x="24115" y="12215"/>
                  </a:cubicBezTo>
                  <a:cubicBezTo>
                    <a:pt x="23989" y="12300"/>
                    <a:pt x="23842" y="12405"/>
                    <a:pt x="23716" y="12531"/>
                  </a:cubicBezTo>
                  <a:cubicBezTo>
                    <a:pt x="23526" y="12678"/>
                    <a:pt x="23379" y="12888"/>
                    <a:pt x="23190" y="13056"/>
                  </a:cubicBezTo>
                  <a:cubicBezTo>
                    <a:pt x="22770" y="13456"/>
                    <a:pt x="22412" y="13939"/>
                    <a:pt x="21992" y="14318"/>
                  </a:cubicBezTo>
                  <a:cubicBezTo>
                    <a:pt x="21971" y="14339"/>
                    <a:pt x="21929" y="14360"/>
                    <a:pt x="21929" y="14360"/>
                  </a:cubicBezTo>
                  <a:cubicBezTo>
                    <a:pt x="21676" y="14717"/>
                    <a:pt x="21382" y="15012"/>
                    <a:pt x="21025" y="15243"/>
                  </a:cubicBezTo>
                  <a:cubicBezTo>
                    <a:pt x="20709" y="15495"/>
                    <a:pt x="20415" y="15790"/>
                    <a:pt x="20184" y="16105"/>
                  </a:cubicBezTo>
                  <a:cubicBezTo>
                    <a:pt x="20036" y="16252"/>
                    <a:pt x="19910" y="16420"/>
                    <a:pt x="19742" y="16547"/>
                  </a:cubicBezTo>
                  <a:cubicBezTo>
                    <a:pt x="19679" y="16568"/>
                    <a:pt x="19637" y="16631"/>
                    <a:pt x="19595" y="16694"/>
                  </a:cubicBezTo>
                  <a:cubicBezTo>
                    <a:pt x="19532" y="16799"/>
                    <a:pt x="19448" y="16904"/>
                    <a:pt x="19322" y="16967"/>
                  </a:cubicBezTo>
                  <a:cubicBezTo>
                    <a:pt x="19259" y="17009"/>
                    <a:pt x="19174" y="17072"/>
                    <a:pt x="19132" y="17156"/>
                  </a:cubicBezTo>
                  <a:cubicBezTo>
                    <a:pt x="18859" y="17472"/>
                    <a:pt x="18565" y="17766"/>
                    <a:pt x="18270" y="18060"/>
                  </a:cubicBezTo>
                  <a:cubicBezTo>
                    <a:pt x="18249" y="18081"/>
                    <a:pt x="18207" y="18081"/>
                    <a:pt x="18186" y="18102"/>
                  </a:cubicBezTo>
                  <a:cubicBezTo>
                    <a:pt x="17934" y="18292"/>
                    <a:pt x="17703" y="18502"/>
                    <a:pt x="17492" y="18733"/>
                  </a:cubicBezTo>
                  <a:cubicBezTo>
                    <a:pt x="17324" y="18943"/>
                    <a:pt x="17135" y="19133"/>
                    <a:pt x="16904" y="19280"/>
                  </a:cubicBezTo>
                  <a:cubicBezTo>
                    <a:pt x="16715" y="19406"/>
                    <a:pt x="16546" y="19553"/>
                    <a:pt x="16378" y="19679"/>
                  </a:cubicBezTo>
                  <a:cubicBezTo>
                    <a:pt x="16126" y="19952"/>
                    <a:pt x="15853" y="20184"/>
                    <a:pt x="15537" y="20394"/>
                  </a:cubicBezTo>
                  <a:cubicBezTo>
                    <a:pt x="15222" y="20604"/>
                    <a:pt x="14906" y="20857"/>
                    <a:pt x="14591" y="21088"/>
                  </a:cubicBezTo>
                  <a:cubicBezTo>
                    <a:pt x="14297" y="21319"/>
                    <a:pt x="13918" y="21445"/>
                    <a:pt x="13666" y="21761"/>
                  </a:cubicBezTo>
                  <a:cubicBezTo>
                    <a:pt x="13666" y="21782"/>
                    <a:pt x="13645" y="21782"/>
                    <a:pt x="13624" y="21782"/>
                  </a:cubicBezTo>
                  <a:cubicBezTo>
                    <a:pt x="13351" y="21950"/>
                    <a:pt x="13056" y="22097"/>
                    <a:pt x="12804" y="22286"/>
                  </a:cubicBezTo>
                  <a:cubicBezTo>
                    <a:pt x="12468" y="22496"/>
                    <a:pt x="12131" y="22686"/>
                    <a:pt x="11816" y="22917"/>
                  </a:cubicBezTo>
                  <a:cubicBezTo>
                    <a:pt x="11564" y="23085"/>
                    <a:pt x="11290" y="23232"/>
                    <a:pt x="11017" y="23358"/>
                  </a:cubicBezTo>
                  <a:cubicBezTo>
                    <a:pt x="10744" y="23506"/>
                    <a:pt x="10491" y="23653"/>
                    <a:pt x="10239" y="23821"/>
                  </a:cubicBezTo>
                  <a:cubicBezTo>
                    <a:pt x="9945" y="24031"/>
                    <a:pt x="9650" y="24199"/>
                    <a:pt x="9314" y="24305"/>
                  </a:cubicBezTo>
                  <a:cubicBezTo>
                    <a:pt x="8999" y="24410"/>
                    <a:pt x="8683" y="24536"/>
                    <a:pt x="8389" y="24704"/>
                  </a:cubicBezTo>
                  <a:cubicBezTo>
                    <a:pt x="7989" y="24893"/>
                    <a:pt x="7569" y="25040"/>
                    <a:pt x="7170" y="25230"/>
                  </a:cubicBezTo>
                  <a:cubicBezTo>
                    <a:pt x="6686" y="25461"/>
                    <a:pt x="6202" y="25629"/>
                    <a:pt x="5740" y="25881"/>
                  </a:cubicBezTo>
                  <a:cubicBezTo>
                    <a:pt x="5256" y="26134"/>
                    <a:pt x="4773" y="26344"/>
                    <a:pt x="4289" y="26596"/>
                  </a:cubicBezTo>
                  <a:cubicBezTo>
                    <a:pt x="3827" y="26806"/>
                    <a:pt x="3343" y="26975"/>
                    <a:pt x="2860" y="27122"/>
                  </a:cubicBezTo>
                  <a:cubicBezTo>
                    <a:pt x="2460" y="27248"/>
                    <a:pt x="2040" y="27374"/>
                    <a:pt x="1619" y="27500"/>
                  </a:cubicBezTo>
                  <a:cubicBezTo>
                    <a:pt x="1325" y="27563"/>
                    <a:pt x="1051" y="27668"/>
                    <a:pt x="757" y="27710"/>
                  </a:cubicBezTo>
                  <a:cubicBezTo>
                    <a:pt x="631" y="27774"/>
                    <a:pt x="484" y="27795"/>
                    <a:pt x="337" y="27795"/>
                  </a:cubicBezTo>
                  <a:cubicBezTo>
                    <a:pt x="330" y="27793"/>
                    <a:pt x="323" y="27793"/>
                    <a:pt x="317" y="27793"/>
                  </a:cubicBezTo>
                  <a:cubicBezTo>
                    <a:pt x="215" y="27793"/>
                    <a:pt x="154" y="27929"/>
                    <a:pt x="42" y="27958"/>
                  </a:cubicBezTo>
                  <a:lnTo>
                    <a:pt x="42" y="27958"/>
                  </a:lnTo>
                  <a:cubicBezTo>
                    <a:pt x="46" y="27957"/>
                    <a:pt x="50" y="27957"/>
                    <a:pt x="55" y="27957"/>
                  </a:cubicBezTo>
                  <a:cubicBezTo>
                    <a:pt x="230" y="27957"/>
                    <a:pt x="333" y="28135"/>
                    <a:pt x="505" y="28173"/>
                  </a:cubicBezTo>
                  <a:lnTo>
                    <a:pt x="1178" y="28173"/>
                  </a:lnTo>
                  <a:cubicBezTo>
                    <a:pt x="1325" y="28173"/>
                    <a:pt x="1451" y="28152"/>
                    <a:pt x="1598" y="28110"/>
                  </a:cubicBezTo>
                  <a:cubicBezTo>
                    <a:pt x="1791" y="28022"/>
                    <a:pt x="1998" y="27979"/>
                    <a:pt x="2220" y="27979"/>
                  </a:cubicBezTo>
                  <a:cubicBezTo>
                    <a:pt x="2264" y="27979"/>
                    <a:pt x="2309" y="27980"/>
                    <a:pt x="2355" y="27984"/>
                  </a:cubicBezTo>
                  <a:lnTo>
                    <a:pt x="2565" y="27858"/>
                  </a:lnTo>
                  <a:cubicBezTo>
                    <a:pt x="2691" y="27837"/>
                    <a:pt x="2796" y="27858"/>
                    <a:pt x="2923" y="27816"/>
                  </a:cubicBezTo>
                  <a:cubicBezTo>
                    <a:pt x="3259" y="27753"/>
                    <a:pt x="3532" y="27584"/>
                    <a:pt x="3848" y="27500"/>
                  </a:cubicBezTo>
                  <a:cubicBezTo>
                    <a:pt x="4016" y="27458"/>
                    <a:pt x="4184" y="27395"/>
                    <a:pt x="4352" y="27311"/>
                  </a:cubicBezTo>
                  <a:cubicBezTo>
                    <a:pt x="4436" y="27227"/>
                    <a:pt x="4562" y="27185"/>
                    <a:pt x="4668" y="27164"/>
                  </a:cubicBezTo>
                  <a:cubicBezTo>
                    <a:pt x="4815" y="27143"/>
                    <a:pt x="4962" y="27101"/>
                    <a:pt x="5109" y="27038"/>
                  </a:cubicBezTo>
                  <a:cubicBezTo>
                    <a:pt x="5277" y="26975"/>
                    <a:pt x="5446" y="26869"/>
                    <a:pt x="5614" y="26806"/>
                  </a:cubicBezTo>
                  <a:cubicBezTo>
                    <a:pt x="5782" y="26701"/>
                    <a:pt x="5971" y="26617"/>
                    <a:pt x="6160" y="26596"/>
                  </a:cubicBezTo>
                  <a:cubicBezTo>
                    <a:pt x="6202" y="26596"/>
                    <a:pt x="6244" y="26554"/>
                    <a:pt x="6308" y="26533"/>
                  </a:cubicBezTo>
                  <a:cubicBezTo>
                    <a:pt x="6581" y="26407"/>
                    <a:pt x="6833" y="26260"/>
                    <a:pt x="7085" y="26071"/>
                  </a:cubicBezTo>
                  <a:cubicBezTo>
                    <a:pt x="7380" y="26071"/>
                    <a:pt x="7653" y="25986"/>
                    <a:pt x="7884" y="25818"/>
                  </a:cubicBezTo>
                  <a:cubicBezTo>
                    <a:pt x="8032" y="25692"/>
                    <a:pt x="8221" y="25608"/>
                    <a:pt x="8410" y="25545"/>
                  </a:cubicBezTo>
                  <a:cubicBezTo>
                    <a:pt x="8746" y="25440"/>
                    <a:pt x="9083" y="25293"/>
                    <a:pt x="9377" y="25082"/>
                  </a:cubicBezTo>
                  <a:cubicBezTo>
                    <a:pt x="9419" y="25040"/>
                    <a:pt x="9482" y="25019"/>
                    <a:pt x="9524" y="25019"/>
                  </a:cubicBezTo>
                  <a:cubicBezTo>
                    <a:pt x="9763" y="24999"/>
                    <a:pt x="9946" y="24828"/>
                    <a:pt x="10179" y="24828"/>
                  </a:cubicBezTo>
                  <a:cubicBezTo>
                    <a:pt x="10192" y="24828"/>
                    <a:pt x="10205" y="24829"/>
                    <a:pt x="10218" y="24830"/>
                  </a:cubicBezTo>
                  <a:lnTo>
                    <a:pt x="11038" y="24326"/>
                  </a:lnTo>
                  <a:cubicBezTo>
                    <a:pt x="11080" y="24305"/>
                    <a:pt x="11059" y="24220"/>
                    <a:pt x="11122" y="24220"/>
                  </a:cubicBezTo>
                  <a:cubicBezTo>
                    <a:pt x="11395" y="24136"/>
                    <a:pt x="11627" y="23989"/>
                    <a:pt x="11837" y="23779"/>
                  </a:cubicBezTo>
                  <a:cubicBezTo>
                    <a:pt x="11863" y="23790"/>
                    <a:pt x="11888" y="23795"/>
                    <a:pt x="11911" y="23795"/>
                  </a:cubicBezTo>
                  <a:cubicBezTo>
                    <a:pt x="12022" y="23795"/>
                    <a:pt x="12115" y="23695"/>
                    <a:pt x="12236" y="23695"/>
                  </a:cubicBezTo>
                  <a:cubicBezTo>
                    <a:pt x="12447" y="23506"/>
                    <a:pt x="12678" y="23358"/>
                    <a:pt x="12930" y="23211"/>
                  </a:cubicBezTo>
                  <a:cubicBezTo>
                    <a:pt x="13014" y="23127"/>
                    <a:pt x="13119" y="23064"/>
                    <a:pt x="13225" y="23001"/>
                  </a:cubicBezTo>
                  <a:cubicBezTo>
                    <a:pt x="13393" y="22938"/>
                    <a:pt x="13561" y="22833"/>
                    <a:pt x="13687" y="22728"/>
                  </a:cubicBezTo>
                  <a:cubicBezTo>
                    <a:pt x="13792" y="22644"/>
                    <a:pt x="13897" y="22581"/>
                    <a:pt x="14002" y="22559"/>
                  </a:cubicBezTo>
                  <a:cubicBezTo>
                    <a:pt x="14234" y="22496"/>
                    <a:pt x="14444" y="22370"/>
                    <a:pt x="14591" y="22202"/>
                  </a:cubicBezTo>
                  <a:cubicBezTo>
                    <a:pt x="14885" y="21908"/>
                    <a:pt x="15243" y="21719"/>
                    <a:pt x="15537" y="21445"/>
                  </a:cubicBezTo>
                  <a:cubicBezTo>
                    <a:pt x="15621" y="21403"/>
                    <a:pt x="15705" y="21340"/>
                    <a:pt x="15789" y="21256"/>
                  </a:cubicBezTo>
                  <a:cubicBezTo>
                    <a:pt x="15895" y="21130"/>
                    <a:pt x="16042" y="21046"/>
                    <a:pt x="16210" y="21004"/>
                  </a:cubicBezTo>
                  <a:cubicBezTo>
                    <a:pt x="16483" y="20920"/>
                    <a:pt x="16715" y="20751"/>
                    <a:pt x="16841" y="20520"/>
                  </a:cubicBezTo>
                  <a:cubicBezTo>
                    <a:pt x="16883" y="20478"/>
                    <a:pt x="16925" y="20436"/>
                    <a:pt x="16967" y="20394"/>
                  </a:cubicBezTo>
                  <a:cubicBezTo>
                    <a:pt x="17198" y="20289"/>
                    <a:pt x="17324" y="20100"/>
                    <a:pt x="17513" y="19952"/>
                  </a:cubicBezTo>
                  <a:cubicBezTo>
                    <a:pt x="17661" y="19868"/>
                    <a:pt x="17808" y="19763"/>
                    <a:pt x="17913" y="19637"/>
                  </a:cubicBezTo>
                  <a:cubicBezTo>
                    <a:pt x="17997" y="19553"/>
                    <a:pt x="18060" y="19427"/>
                    <a:pt x="18144" y="19343"/>
                  </a:cubicBezTo>
                  <a:cubicBezTo>
                    <a:pt x="18439" y="19048"/>
                    <a:pt x="18754" y="18754"/>
                    <a:pt x="19069" y="18502"/>
                  </a:cubicBezTo>
                  <a:cubicBezTo>
                    <a:pt x="19174" y="18397"/>
                    <a:pt x="19237" y="18271"/>
                    <a:pt x="19364" y="18207"/>
                  </a:cubicBezTo>
                  <a:cubicBezTo>
                    <a:pt x="19679" y="18039"/>
                    <a:pt x="19847" y="17724"/>
                    <a:pt x="20078" y="17472"/>
                  </a:cubicBezTo>
                  <a:cubicBezTo>
                    <a:pt x="20268" y="17219"/>
                    <a:pt x="20478" y="17009"/>
                    <a:pt x="20730" y="16862"/>
                  </a:cubicBezTo>
                  <a:cubicBezTo>
                    <a:pt x="20835" y="16799"/>
                    <a:pt x="20919" y="16715"/>
                    <a:pt x="20983" y="16631"/>
                  </a:cubicBezTo>
                  <a:cubicBezTo>
                    <a:pt x="21088" y="16483"/>
                    <a:pt x="21193" y="16357"/>
                    <a:pt x="21340" y="16273"/>
                  </a:cubicBezTo>
                  <a:cubicBezTo>
                    <a:pt x="21466" y="16189"/>
                    <a:pt x="21613" y="16126"/>
                    <a:pt x="21655" y="15958"/>
                  </a:cubicBezTo>
                  <a:cubicBezTo>
                    <a:pt x="21676" y="15916"/>
                    <a:pt x="21760" y="15895"/>
                    <a:pt x="21802" y="15853"/>
                  </a:cubicBezTo>
                  <a:cubicBezTo>
                    <a:pt x="22097" y="15621"/>
                    <a:pt x="22349" y="15348"/>
                    <a:pt x="22580" y="15054"/>
                  </a:cubicBezTo>
                  <a:cubicBezTo>
                    <a:pt x="22707" y="14886"/>
                    <a:pt x="22854" y="14738"/>
                    <a:pt x="23022" y="14633"/>
                  </a:cubicBezTo>
                  <a:cubicBezTo>
                    <a:pt x="23127" y="14570"/>
                    <a:pt x="23211" y="14486"/>
                    <a:pt x="23274" y="14402"/>
                  </a:cubicBezTo>
                  <a:cubicBezTo>
                    <a:pt x="23442" y="14108"/>
                    <a:pt x="23737" y="13939"/>
                    <a:pt x="23905" y="13666"/>
                  </a:cubicBezTo>
                  <a:cubicBezTo>
                    <a:pt x="23947" y="13603"/>
                    <a:pt x="23989" y="13540"/>
                    <a:pt x="24052" y="13519"/>
                  </a:cubicBezTo>
                  <a:cubicBezTo>
                    <a:pt x="24199" y="13435"/>
                    <a:pt x="24325" y="13330"/>
                    <a:pt x="24388" y="13204"/>
                  </a:cubicBezTo>
                  <a:cubicBezTo>
                    <a:pt x="24557" y="13014"/>
                    <a:pt x="24725" y="12825"/>
                    <a:pt x="24935" y="12678"/>
                  </a:cubicBezTo>
                  <a:cubicBezTo>
                    <a:pt x="25187" y="12489"/>
                    <a:pt x="25398" y="12258"/>
                    <a:pt x="25566" y="11984"/>
                  </a:cubicBezTo>
                  <a:cubicBezTo>
                    <a:pt x="25797" y="11711"/>
                    <a:pt x="26049" y="11417"/>
                    <a:pt x="26323" y="11164"/>
                  </a:cubicBezTo>
                  <a:lnTo>
                    <a:pt x="26533" y="11164"/>
                  </a:lnTo>
                  <a:cubicBezTo>
                    <a:pt x="26701" y="10996"/>
                    <a:pt x="26848" y="10807"/>
                    <a:pt x="26995" y="10639"/>
                  </a:cubicBezTo>
                  <a:cubicBezTo>
                    <a:pt x="27290" y="10365"/>
                    <a:pt x="27584" y="10113"/>
                    <a:pt x="27857" y="9840"/>
                  </a:cubicBezTo>
                  <a:cubicBezTo>
                    <a:pt x="28194" y="9482"/>
                    <a:pt x="28593" y="9188"/>
                    <a:pt x="28930" y="8831"/>
                  </a:cubicBezTo>
                  <a:cubicBezTo>
                    <a:pt x="28972" y="8789"/>
                    <a:pt x="29014" y="8746"/>
                    <a:pt x="29056" y="8746"/>
                  </a:cubicBezTo>
                  <a:cubicBezTo>
                    <a:pt x="29245" y="8662"/>
                    <a:pt x="29413" y="8515"/>
                    <a:pt x="29518" y="8326"/>
                  </a:cubicBezTo>
                  <a:cubicBezTo>
                    <a:pt x="29708" y="8095"/>
                    <a:pt x="29939" y="7905"/>
                    <a:pt x="30170" y="7737"/>
                  </a:cubicBezTo>
                  <a:cubicBezTo>
                    <a:pt x="30359" y="7632"/>
                    <a:pt x="30528" y="7485"/>
                    <a:pt x="30675" y="7317"/>
                  </a:cubicBezTo>
                  <a:cubicBezTo>
                    <a:pt x="30780" y="7128"/>
                    <a:pt x="30927" y="7001"/>
                    <a:pt x="31116" y="6917"/>
                  </a:cubicBezTo>
                  <a:cubicBezTo>
                    <a:pt x="31146" y="6932"/>
                    <a:pt x="31186" y="6947"/>
                    <a:pt x="31230" y="6947"/>
                  </a:cubicBezTo>
                  <a:cubicBezTo>
                    <a:pt x="31247" y="6947"/>
                    <a:pt x="31266" y="6945"/>
                    <a:pt x="31284" y="6938"/>
                  </a:cubicBezTo>
                  <a:cubicBezTo>
                    <a:pt x="31474" y="6791"/>
                    <a:pt x="31663" y="6602"/>
                    <a:pt x="31810" y="6413"/>
                  </a:cubicBezTo>
                  <a:cubicBezTo>
                    <a:pt x="32104" y="6013"/>
                    <a:pt x="32546" y="5824"/>
                    <a:pt x="32924" y="5530"/>
                  </a:cubicBezTo>
                  <a:cubicBezTo>
                    <a:pt x="33366" y="5214"/>
                    <a:pt x="33744" y="4815"/>
                    <a:pt x="34270" y="4584"/>
                  </a:cubicBezTo>
                  <a:cubicBezTo>
                    <a:pt x="34459" y="4500"/>
                    <a:pt x="34564" y="4310"/>
                    <a:pt x="34732" y="4163"/>
                  </a:cubicBezTo>
                  <a:cubicBezTo>
                    <a:pt x="35090" y="3869"/>
                    <a:pt x="35489" y="3638"/>
                    <a:pt x="35952" y="3469"/>
                  </a:cubicBezTo>
                  <a:cubicBezTo>
                    <a:pt x="36078" y="3427"/>
                    <a:pt x="36204" y="3364"/>
                    <a:pt x="36309" y="3280"/>
                  </a:cubicBezTo>
                  <a:cubicBezTo>
                    <a:pt x="36498" y="3154"/>
                    <a:pt x="36688" y="3028"/>
                    <a:pt x="36898" y="2944"/>
                  </a:cubicBezTo>
                  <a:cubicBezTo>
                    <a:pt x="37276" y="2818"/>
                    <a:pt x="37634" y="2628"/>
                    <a:pt x="37949" y="2397"/>
                  </a:cubicBezTo>
                  <a:cubicBezTo>
                    <a:pt x="38075" y="2313"/>
                    <a:pt x="38201" y="2250"/>
                    <a:pt x="38328" y="2229"/>
                  </a:cubicBezTo>
                  <a:cubicBezTo>
                    <a:pt x="38580" y="2187"/>
                    <a:pt x="38790" y="2061"/>
                    <a:pt x="39042" y="2019"/>
                  </a:cubicBezTo>
                  <a:cubicBezTo>
                    <a:pt x="39106" y="2019"/>
                    <a:pt x="39169" y="1977"/>
                    <a:pt x="39211" y="1935"/>
                  </a:cubicBezTo>
                  <a:cubicBezTo>
                    <a:pt x="39295" y="1829"/>
                    <a:pt x="39421" y="1766"/>
                    <a:pt x="39568" y="1745"/>
                  </a:cubicBezTo>
                  <a:cubicBezTo>
                    <a:pt x="40031" y="1598"/>
                    <a:pt x="40514" y="1514"/>
                    <a:pt x="40893" y="1262"/>
                  </a:cubicBezTo>
                  <a:cubicBezTo>
                    <a:pt x="41082" y="1241"/>
                    <a:pt x="41208" y="1241"/>
                    <a:pt x="41355" y="1199"/>
                  </a:cubicBezTo>
                  <a:cubicBezTo>
                    <a:pt x="41497" y="1151"/>
                    <a:pt x="41651" y="1128"/>
                    <a:pt x="41799" y="1128"/>
                  </a:cubicBezTo>
                  <a:cubicBezTo>
                    <a:pt x="41848" y="1128"/>
                    <a:pt x="41896" y="1130"/>
                    <a:pt x="41944" y="1136"/>
                  </a:cubicBezTo>
                  <a:cubicBezTo>
                    <a:pt x="41986" y="1136"/>
                    <a:pt x="42049" y="1157"/>
                    <a:pt x="42070" y="1157"/>
                  </a:cubicBezTo>
                  <a:cubicBezTo>
                    <a:pt x="42406" y="1073"/>
                    <a:pt x="42722" y="1094"/>
                    <a:pt x="43058" y="1009"/>
                  </a:cubicBezTo>
                  <a:lnTo>
                    <a:pt x="43142" y="1009"/>
                  </a:lnTo>
                  <a:cubicBezTo>
                    <a:pt x="43237" y="1062"/>
                    <a:pt x="43337" y="1073"/>
                    <a:pt x="43437" y="1073"/>
                  </a:cubicBezTo>
                  <a:cubicBezTo>
                    <a:pt x="43503" y="1073"/>
                    <a:pt x="43570" y="1068"/>
                    <a:pt x="43635" y="1068"/>
                  </a:cubicBezTo>
                  <a:cubicBezTo>
                    <a:pt x="43667" y="1068"/>
                    <a:pt x="43699" y="1069"/>
                    <a:pt x="43731" y="1073"/>
                  </a:cubicBezTo>
                  <a:lnTo>
                    <a:pt x="43878" y="946"/>
                  </a:lnTo>
                  <a:lnTo>
                    <a:pt x="44719" y="946"/>
                  </a:lnTo>
                  <a:cubicBezTo>
                    <a:pt x="44908" y="946"/>
                    <a:pt x="45097" y="988"/>
                    <a:pt x="45266" y="1052"/>
                  </a:cubicBezTo>
                  <a:cubicBezTo>
                    <a:pt x="45623" y="1220"/>
                    <a:pt x="46001" y="1304"/>
                    <a:pt x="46401" y="1325"/>
                  </a:cubicBezTo>
                  <a:cubicBezTo>
                    <a:pt x="46716" y="1493"/>
                    <a:pt x="47032" y="1640"/>
                    <a:pt x="47368" y="1766"/>
                  </a:cubicBezTo>
                  <a:cubicBezTo>
                    <a:pt x="47620" y="1850"/>
                    <a:pt x="47894" y="1871"/>
                    <a:pt x="48083" y="2082"/>
                  </a:cubicBezTo>
                  <a:cubicBezTo>
                    <a:pt x="48230" y="2229"/>
                    <a:pt x="48398" y="2355"/>
                    <a:pt x="48609" y="2439"/>
                  </a:cubicBezTo>
                  <a:cubicBezTo>
                    <a:pt x="48714" y="2523"/>
                    <a:pt x="48819" y="2607"/>
                    <a:pt x="48903" y="2691"/>
                  </a:cubicBezTo>
                  <a:cubicBezTo>
                    <a:pt x="49008" y="2797"/>
                    <a:pt x="49134" y="2902"/>
                    <a:pt x="49260" y="2965"/>
                  </a:cubicBezTo>
                  <a:cubicBezTo>
                    <a:pt x="49407" y="3049"/>
                    <a:pt x="49534" y="3154"/>
                    <a:pt x="49639" y="3280"/>
                  </a:cubicBezTo>
                  <a:cubicBezTo>
                    <a:pt x="49933" y="3595"/>
                    <a:pt x="50227" y="3869"/>
                    <a:pt x="50564" y="4142"/>
                  </a:cubicBezTo>
                  <a:cubicBezTo>
                    <a:pt x="50606" y="4163"/>
                    <a:pt x="50648" y="4205"/>
                    <a:pt x="50669" y="4247"/>
                  </a:cubicBezTo>
                  <a:cubicBezTo>
                    <a:pt x="50921" y="4752"/>
                    <a:pt x="51258" y="5172"/>
                    <a:pt x="51552" y="5635"/>
                  </a:cubicBezTo>
                  <a:cubicBezTo>
                    <a:pt x="51699" y="5887"/>
                    <a:pt x="51825" y="6139"/>
                    <a:pt x="51972" y="6392"/>
                  </a:cubicBezTo>
                  <a:cubicBezTo>
                    <a:pt x="52035" y="6518"/>
                    <a:pt x="52057" y="6665"/>
                    <a:pt x="52141" y="6749"/>
                  </a:cubicBezTo>
                  <a:cubicBezTo>
                    <a:pt x="52267" y="6896"/>
                    <a:pt x="52351" y="7086"/>
                    <a:pt x="52393" y="7296"/>
                  </a:cubicBezTo>
                  <a:cubicBezTo>
                    <a:pt x="52477" y="7569"/>
                    <a:pt x="52582" y="7842"/>
                    <a:pt x="52729" y="8095"/>
                  </a:cubicBezTo>
                  <a:cubicBezTo>
                    <a:pt x="52940" y="8410"/>
                    <a:pt x="53066" y="8767"/>
                    <a:pt x="53129" y="9146"/>
                  </a:cubicBezTo>
                  <a:cubicBezTo>
                    <a:pt x="53171" y="9419"/>
                    <a:pt x="53276" y="9693"/>
                    <a:pt x="53444" y="9924"/>
                  </a:cubicBezTo>
                  <a:cubicBezTo>
                    <a:pt x="53465" y="9987"/>
                    <a:pt x="53507" y="10029"/>
                    <a:pt x="53507" y="10092"/>
                  </a:cubicBezTo>
                  <a:cubicBezTo>
                    <a:pt x="53507" y="10260"/>
                    <a:pt x="53507" y="10407"/>
                    <a:pt x="53570" y="10576"/>
                  </a:cubicBezTo>
                  <a:cubicBezTo>
                    <a:pt x="53612" y="10807"/>
                    <a:pt x="53696" y="11017"/>
                    <a:pt x="53781" y="11248"/>
                  </a:cubicBezTo>
                  <a:cubicBezTo>
                    <a:pt x="53865" y="11417"/>
                    <a:pt x="53907" y="11585"/>
                    <a:pt x="53949" y="11753"/>
                  </a:cubicBezTo>
                  <a:cubicBezTo>
                    <a:pt x="53991" y="11942"/>
                    <a:pt x="54012" y="12152"/>
                    <a:pt x="54054" y="12342"/>
                  </a:cubicBezTo>
                  <a:cubicBezTo>
                    <a:pt x="54096" y="12615"/>
                    <a:pt x="54180" y="12888"/>
                    <a:pt x="54306" y="13162"/>
                  </a:cubicBezTo>
                  <a:cubicBezTo>
                    <a:pt x="54306" y="13393"/>
                    <a:pt x="54327" y="13645"/>
                    <a:pt x="54369" y="13876"/>
                  </a:cubicBezTo>
                  <a:cubicBezTo>
                    <a:pt x="54516" y="14255"/>
                    <a:pt x="54621" y="14654"/>
                    <a:pt x="54706" y="15054"/>
                  </a:cubicBezTo>
                  <a:cubicBezTo>
                    <a:pt x="54727" y="15222"/>
                    <a:pt x="54727" y="15432"/>
                    <a:pt x="54874" y="15558"/>
                  </a:cubicBezTo>
                  <a:cubicBezTo>
                    <a:pt x="54874" y="15811"/>
                    <a:pt x="54916" y="16063"/>
                    <a:pt x="54979" y="16294"/>
                  </a:cubicBezTo>
                  <a:cubicBezTo>
                    <a:pt x="55000" y="16462"/>
                    <a:pt x="55105" y="16568"/>
                    <a:pt x="55105" y="16715"/>
                  </a:cubicBezTo>
                  <a:cubicBezTo>
                    <a:pt x="55168" y="17156"/>
                    <a:pt x="55315" y="17577"/>
                    <a:pt x="55526" y="17955"/>
                  </a:cubicBezTo>
                  <a:cubicBezTo>
                    <a:pt x="55568" y="17997"/>
                    <a:pt x="55610" y="18060"/>
                    <a:pt x="55610" y="18102"/>
                  </a:cubicBezTo>
                  <a:cubicBezTo>
                    <a:pt x="55610" y="18439"/>
                    <a:pt x="55757" y="18733"/>
                    <a:pt x="55736" y="19048"/>
                  </a:cubicBezTo>
                  <a:cubicBezTo>
                    <a:pt x="55946" y="19385"/>
                    <a:pt x="56093" y="19721"/>
                    <a:pt x="56219" y="20100"/>
                  </a:cubicBezTo>
                  <a:cubicBezTo>
                    <a:pt x="56388" y="20604"/>
                    <a:pt x="56619" y="21088"/>
                    <a:pt x="56913" y="21529"/>
                  </a:cubicBezTo>
                  <a:cubicBezTo>
                    <a:pt x="56955" y="21592"/>
                    <a:pt x="56997" y="21634"/>
                    <a:pt x="57039" y="21676"/>
                  </a:cubicBezTo>
                  <a:cubicBezTo>
                    <a:pt x="57271" y="21761"/>
                    <a:pt x="57376" y="21992"/>
                    <a:pt x="57523" y="22181"/>
                  </a:cubicBezTo>
                  <a:cubicBezTo>
                    <a:pt x="57775" y="22517"/>
                    <a:pt x="58112" y="22812"/>
                    <a:pt x="58469" y="23064"/>
                  </a:cubicBezTo>
                  <a:cubicBezTo>
                    <a:pt x="58574" y="23148"/>
                    <a:pt x="58700" y="23190"/>
                    <a:pt x="58763" y="23295"/>
                  </a:cubicBezTo>
                  <a:cubicBezTo>
                    <a:pt x="58889" y="23506"/>
                    <a:pt x="59037" y="23674"/>
                    <a:pt x="59226" y="23800"/>
                  </a:cubicBezTo>
                  <a:cubicBezTo>
                    <a:pt x="59520" y="24052"/>
                    <a:pt x="59815" y="24241"/>
                    <a:pt x="60151" y="24410"/>
                  </a:cubicBezTo>
                  <a:cubicBezTo>
                    <a:pt x="60277" y="24473"/>
                    <a:pt x="60403" y="24536"/>
                    <a:pt x="60508" y="24641"/>
                  </a:cubicBezTo>
                  <a:cubicBezTo>
                    <a:pt x="60698" y="24809"/>
                    <a:pt x="60929" y="24893"/>
                    <a:pt x="61181" y="24935"/>
                  </a:cubicBezTo>
                  <a:cubicBezTo>
                    <a:pt x="61475" y="24956"/>
                    <a:pt x="61749" y="25040"/>
                    <a:pt x="62022" y="25103"/>
                  </a:cubicBezTo>
                  <a:cubicBezTo>
                    <a:pt x="62485" y="25230"/>
                    <a:pt x="62968" y="25293"/>
                    <a:pt x="63452" y="25314"/>
                  </a:cubicBezTo>
                  <a:lnTo>
                    <a:pt x="64019" y="25314"/>
                  </a:lnTo>
                  <a:cubicBezTo>
                    <a:pt x="64029" y="25311"/>
                    <a:pt x="64038" y="25310"/>
                    <a:pt x="64048" y="25310"/>
                  </a:cubicBezTo>
                  <a:cubicBezTo>
                    <a:pt x="64126" y="25310"/>
                    <a:pt x="64213" y="25377"/>
                    <a:pt x="64251" y="25377"/>
                  </a:cubicBezTo>
                  <a:cubicBezTo>
                    <a:pt x="64272" y="25356"/>
                    <a:pt x="64314" y="25314"/>
                    <a:pt x="64356" y="25314"/>
                  </a:cubicBezTo>
                  <a:cubicBezTo>
                    <a:pt x="64755" y="25293"/>
                    <a:pt x="65134" y="25167"/>
                    <a:pt x="65491" y="24956"/>
                  </a:cubicBezTo>
                  <a:cubicBezTo>
                    <a:pt x="65575" y="24914"/>
                    <a:pt x="65659" y="24893"/>
                    <a:pt x="65764" y="24872"/>
                  </a:cubicBezTo>
                  <a:cubicBezTo>
                    <a:pt x="65912" y="24830"/>
                    <a:pt x="66059" y="24788"/>
                    <a:pt x="66227" y="24725"/>
                  </a:cubicBezTo>
                  <a:cubicBezTo>
                    <a:pt x="66521" y="24599"/>
                    <a:pt x="66816" y="24473"/>
                    <a:pt x="67131" y="24389"/>
                  </a:cubicBezTo>
                  <a:cubicBezTo>
                    <a:pt x="67404" y="24326"/>
                    <a:pt x="67636" y="24220"/>
                    <a:pt x="67867" y="24073"/>
                  </a:cubicBezTo>
                  <a:cubicBezTo>
                    <a:pt x="67972" y="23989"/>
                    <a:pt x="68098" y="23947"/>
                    <a:pt x="68224" y="23947"/>
                  </a:cubicBezTo>
                  <a:cubicBezTo>
                    <a:pt x="68392" y="23905"/>
                    <a:pt x="68582" y="23884"/>
                    <a:pt x="68750" y="23842"/>
                  </a:cubicBezTo>
                  <a:cubicBezTo>
                    <a:pt x="68876" y="23779"/>
                    <a:pt x="69002" y="23716"/>
                    <a:pt x="69107" y="23632"/>
                  </a:cubicBezTo>
                  <a:cubicBezTo>
                    <a:pt x="69486" y="23506"/>
                    <a:pt x="69822" y="23337"/>
                    <a:pt x="70180" y="23169"/>
                  </a:cubicBezTo>
                  <a:cubicBezTo>
                    <a:pt x="70243" y="23148"/>
                    <a:pt x="70306" y="23148"/>
                    <a:pt x="70348" y="23148"/>
                  </a:cubicBezTo>
                  <a:cubicBezTo>
                    <a:pt x="70516" y="23127"/>
                    <a:pt x="70642" y="23064"/>
                    <a:pt x="70768" y="22980"/>
                  </a:cubicBezTo>
                  <a:cubicBezTo>
                    <a:pt x="70873" y="22833"/>
                    <a:pt x="71042" y="22749"/>
                    <a:pt x="71231" y="22707"/>
                  </a:cubicBezTo>
                  <a:cubicBezTo>
                    <a:pt x="71357" y="22686"/>
                    <a:pt x="71483" y="22665"/>
                    <a:pt x="71609" y="22623"/>
                  </a:cubicBezTo>
                  <a:cubicBezTo>
                    <a:pt x="71777" y="22581"/>
                    <a:pt x="71925" y="22433"/>
                    <a:pt x="72093" y="22412"/>
                  </a:cubicBezTo>
                  <a:cubicBezTo>
                    <a:pt x="72282" y="22370"/>
                    <a:pt x="72471" y="22286"/>
                    <a:pt x="72639" y="22181"/>
                  </a:cubicBezTo>
                  <a:cubicBezTo>
                    <a:pt x="72766" y="22118"/>
                    <a:pt x="72892" y="22055"/>
                    <a:pt x="73018" y="22034"/>
                  </a:cubicBezTo>
                  <a:cubicBezTo>
                    <a:pt x="73060" y="22013"/>
                    <a:pt x="73102" y="22013"/>
                    <a:pt x="73144" y="22013"/>
                  </a:cubicBezTo>
                  <a:cubicBezTo>
                    <a:pt x="73501" y="21824"/>
                    <a:pt x="73901" y="21697"/>
                    <a:pt x="74258" y="21487"/>
                  </a:cubicBezTo>
                  <a:lnTo>
                    <a:pt x="74553" y="21487"/>
                  </a:lnTo>
                  <a:cubicBezTo>
                    <a:pt x="74847" y="21361"/>
                    <a:pt x="75120" y="21193"/>
                    <a:pt x="75373" y="20983"/>
                  </a:cubicBezTo>
                  <a:lnTo>
                    <a:pt x="75709" y="20983"/>
                  </a:lnTo>
                  <a:cubicBezTo>
                    <a:pt x="75786" y="20944"/>
                    <a:pt x="75827" y="20854"/>
                    <a:pt x="75913" y="20854"/>
                  </a:cubicBezTo>
                  <a:cubicBezTo>
                    <a:pt x="75922" y="20854"/>
                    <a:pt x="75931" y="20855"/>
                    <a:pt x="75940" y="20857"/>
                  </a:cubicBezTo>
                  <a:cubicBezTo>
                    <a:pt x="76214" y="20688"/>
                    <a:pt x="76571" y="20688"/>
                    <a:pt x="76802" y="20436"/>
                  </a:cubicBezTo>
                  <a:cubicBezTo>
                    <a:pt x="76823" y="20394"/>
                    <a:pt x="76865" y="20394"/>
                    <a:pt x="76907" y="20373"/>
                  </a:cubicBezTo>
                  <a:cubicBezTo>
                    <a:pt x="77097" y="20289"/>
                    <a:pt x="77286" y="20226"/>
                    <a:pt x="77496" y="20142"/>
                  </a:cubicBezTo>
                  <a:cubicBezTo>
                    <a:pt x="77769" y="20016"/>
                    <a:pt x="78064" y="19931"/>
                    <a:pt x="78358" y="19889"/>
                  </a:cubicBezTo>
                  <a:cubicBezTo>
                    <a:pt x="78673" y="19805"/>
                    <a:pt x="78968" y="19679"/>
                    <a:pt x="79262" y="19511"/>
                  </a:cubicBezTo>
                  <a:cubicBezTo>
                    <a:pt x="79514" y="19511"/>
                    <a:pt x="79746" y="19301"/>
                    <a:pt x="80061" y="19238"/>
                  </a:cubicBezTo>
                  <a:cubicBezTo>
                    <a:pt x="80376" y="19196"/>
                    <a:pt x="80608" y="18985"/>
                    <a:pt x="80923" y="18880"/>
                  </a:cubicBezTo>
                  <a:cubicBezTo>
                    <a:pt x="80940" y="18882"/>
                    <a:pt x="80956" y="18882"/>
                    <a:pt x="80973" y="18882"/>
                  </a:cubicBezTo>
                  <a:cubicBezTo>
                    <a:pt x="81211" y="18882"/>
                    <a:pt x="81465" y="18751"/>
                    <a:pt x="81701" y="18712"/>
                  </a:cubicBezTo>
                  <a:cubicBezTo>
                    <a:pt x="82205" y="18586"/>
                    <a:pt x="82689" y="18376"/>
                    <a:pt x="83215" y="18376"/>
                  </a:cubicBezTo>
                  <a:lnTo>
                    <a:pt x="83278" y="18376"/>
                  </a:lnTo>
                  <a:cubicBezTo>
                    <a:pt x="83509" y="18292"/>
                    <a:pt x="83761" y="18249"/>
                    <a:pt x="84014" y="18249"/>
                  </a:cubicBezTo>
                  <a:lnTo>
                    <a:pt x="84161" y="18249"/>
                  </a:lnTo>
                  <a:cubicBezTo>
                    <a:pt x="84392" y="18186"/>
                    <a:pt x="84602" y="18144"/>
                    <a:pt x="84812" y="18123"/>
                  </a:cubicBezTo>
                  <a:cubicBezTo>
                    <a:pt x="84832" y="18121"/>
                    <a:pt x="84851" y="18121"/>
                    <a:pt x="84869" y="18121"/>
                  </a:cubicBezTo>
                  <a:cubicBezTo>
                    <a:pt x="85057" y="18121"/>
                    <a:pt x="85231" y="18207"/>
                    <a:pt x="85422" y="18207"/>
                  </a:cubicBezTo>
                  <a:lnTo>
                    <a:pt x="85822" y="18207"/>
                  </a:lnTo>
                  <a:cubicBezTo>
                    <a:pt x="85874" y="18216"/>
                    <a:pt x="85926" y="18221"/>
                    <a:pt x="85978" y="18221"/>
                  </a:cubicBezTo>
                  <a:cubicBezTo>
                    <a:pt x="86052" y="18221"/>
                    <a:pt x="86126" y="18211"/>
                    <a:pt x="86200" y="18186"/>
                  </a:cubicBezTo>
                  <a:cubicBezTo>
                    <a:pt x="86219" y="18179"/>
                    <a:pt x="86238" y="18176"/>
                    <a:pt x="86257" y="18176"/>
                  </a:cubicBezTo>
                  <a:cubicBezTo>
                    <a:pt x="86322" y="18176"/>
                    <a:pt x="86393" y="18207"/>
                    <a:pt x="86466" y="18207"/>
                  </a:cubicBezTo>
                  <a:cubicBezTo>
                    <a:pt x="86496" y="18207"/>
                    <a:pt x="86527" y="18202"/>
                    <a:pt x="86557" y="18186"/>
                  </a:cubicBezTo>
                  <a:cubicBezTo>
                    <a:pt x="86600" y="18176"/>
                    <a:pt x="86642" y="18171"/>
                    <a:pt x="86684" y="18171"/>
                  </a:cubicBezTo>
                  <a:cubicBezTo>
                    <a:pt x="86726" y="18171"/>
                    <a:pt x="86768" y="18176"/>
                    <a:pt x="86810" y="18186"/>
                  </a:cubicBezTo>
                  <a:cubicBezTo>
                    <a:pt x="86978" y="18271"/>
                    <a:pt x="87167" y="18207"/>
                    <a:pt x="87335" y="18292"/>
                  </a:cubicBezTo>
                  <a:cubicBezTo>
                    <a:pt x="87348" y="18300"/>
                    <a:pt x="87361" y="18303"/>
                    <a:pt x="87373" y="18303"/>
                  </a:cubicBezTo>
                  <a:cubicBezTo>
                    <a:pt x="87422" y="18303"/>
                    <a:pt x="87466" y="18249"/>
                    <a:pt x="87483" y="18249"/>
                  </a:cubicBezTo>
                  <a:cubicBezTo>
                    <a:pt x="88092" y="18407"/>
                    <a:pt x="88627" y="18674"/>
                    <a:pt x="89227" y="18674"/>
                  </a:cubicBezTo>
                  <a:cubicBezTo>
                    <a:pt x="89269" y="18674"/>
                    <a:pt x="89311" y="18673"/>
                    <a:pt x="89354" y="18670"/>
                  </a:cubicBezTo>
                  <a:cubicBezTo>
                    <a:pt x="89543" y="18817"/>
                    <a:pt x="89753" y="18922"/>
                    <a:pt x="89984" y="19006"/>
                  </a:cubicBezTo>
                  <a:cubicBezTo>
                    <a:pt x="90132" y="19048"/>
                    <a:pt x="90216" y="19196"/>
                    <a:pt x="90384" y="19238"/>
                  </a:cubicBezTo>
                  <a:cubicBezTo>
                    <a:pt x="90552" y="19259"/>
                    <a:pt x="90636" y="19427"/>
                    <a:pt x="90783" y="19490"/>
                  </a:cubicBezTo>
                  <a:cubicBezTo>
                    <a:pt x="91036" y="19595"/>
                    <a:pt x="91246" y="19742"/>
                    <a:pt x="91435" y="19952"/>
                  </a:cubicBezTo>
                  <a:cubicBezTo>
                    <a:pt x="91540" y="19952"/>
                    <a:pt x="91582" y="20079"/>
                    <a:pt x="91687" y="20100"/>
                  </a:cubicBezTo>
                  <a:cubicBezTo>
                    <a:pt x="91898" y="20142"/>
                    <a:pt x="92087" y="20268"/>
                    <a:pt x="92213" y="20415"/>
                  </a:cubicBezTo>
                  <a:cubicBezTo>
                    <a:pt x="92255" y="20457"/>
                    <a:pt x="92276" y="20499"/>
                    <a:pt x="92339" y="20520"/>
                  </a:cubicBezTo>
                  <a:cubicBezTo>
                    <a:pt x="92528" y="20625"/>
                    <a:pt x="92697" y="20772"/>
                    <a:pt x="92823" y="20962"/>
                  </a:cubicBezTo>
                  <a:cubicBezTo>
                    <a:pt x="93096" y="21235"/>
                    <a:pt x="93327" y="21508"/>
                    <a:pt x="93559" y="21824"/>
                  </a:cubicBezTo>
                  <a:cubicBezTo>
                    <a:pt x="93769" y="22076"/>
                    <a:pt x="93916" y="22391"/>
                    <a:pt x="94210" y="22581"/>
                  </a:cubicBezTo>
                  <a:lnTo>
                    <a:pt x="94168" y="22665"/>
                  </a:lnTo>
                  <a:cubicBezTo>
                    <a:pt x="94337" y="22728"/>
                    <a:pt x="94337" y="22959"/>
                    <a:pt x="94505" y="23022"/>
                  </a:cubicBezTo>
                  <a:cubicBezTo>
                    <a:pt x="94463" y="23064"/>
                    <a:pt x="94463" y="23106"/>
                    <a:pt x="94505" y="23169"/>
                  </a:cubicBezTo>
                  <a:cubicBezTo>
                    <a:pt x="94526" y="23232"/>
                    <a:pt x="94547" y="23274"/>
                    <a:pt x="94547" y="23337"/>
                  </a:cubicBezTo>
                  <a:cubicBezTo>
                    <a:pt x="94589" y="23506"/>
                    <a:pt x="94757" y="23569"/>
                    <a:pt x="94694" y="23758"/>
                  </a:cubicBezTo>
                  <a:cubicBezTo>
                    <a:pt x="94841" y="23779"/>
                    <a:pt x="94904" y="23905"/>
                    <a:pt x="95030" y="23947"/>
                  </a:cubicBezTo>
                  <a:lnTo>
                    <a:pt x="95198" y="23779"/>
                  </a:lnTo>
                  <a:cubicBezTo>
                    <a:pt x="95114" y="23569"/>
                    <a:pt x="95009" y="23358"/>
                    <a:pt x="94904" y="23169"/>
                  </a:cubicBezTo>
                  <a:cubicBezTo>
                    <a:pt x="94841" y="23064"/>
                    <a:pt x="94715" y="22980"/>
                    <a:pt x="94736" y="22833"/>
                  </a:cubicBezTo>
                  <a:cubicBezTo>
                    <a:pt x="94736" y="22791"/>
                    <a:pt x="94736" y="22749"/>
                    <a:pt x="94694" y="22728"/>
                  </a:cubicBezTo>
                  <a:cubicBezTo>
                    <a:pt x="94568" y="22581"/>
                    <a:pt x="94484" y="22412"/>
                    <a:pt x="94400" y="22244"/>
                  </a:cubicBezTo>
                  <a:cubicBezTo>
                    <a:pt x="94126" y="21719"/>
                    <a:pt x="93664" y="21340"/>
                    <a:pt x="93369" y="20835"/>
                  </a:cubicBezTo>
                  <a:cubicBezTo>
                    <a:pt x="93159" y="20667"/>
                    <a:pt x="92949" y="20478"/>
                    <a:pt x="92760" y="20289"/>
                  </a:cubicBezTo>
                  <a:cubicBezTo>
                    <a:pt x="92528" y="20079"/>
                    <a:pt x="92297" y="19868"/>
                    <a:pt x="92045" y="19679"/>
                  </a:cubicBezTo>
                  <a:cubicBezTo>
                    <a:pt x="91498" y="19301"/>
                    <a:pt x="90994" y="18859"/>
                    <a:pt x="90363" y="18628"/>
                  </a:cubicBezTo>
                  <a:cubicBezTo>
                    <a:pt x="90342" y="18628"/>
                    <a:pt x="90300" y="18607"/>
                    <a:pt x="90279" y="18586"/>
                  </a:cubicBezTo>
                  <a:cubicBezTo>
                    <a:pt x="90132" y="18481"/>
                    <a:pt x="89942" y="18397"/>
                    <a:pt x="89753" y="18355"/>
                  </a:cubicBezTo>
                  <a:cubicBezTo>
                    <a:pt x="89648" y="18313"/>
                    <a:pt x="89564" y="18249"/>
                    <a:pt x="89501" y="18186"/>
                  </a:cubicBezTo>
                  <a:cubicBezTo>
                    <a:pt x="89448" y="18165"/>
                    <a:pt x="89401" y="18165"/>
                    <a:pt x="89356" y="18165"/>
                  </a:cubicBezTo>
                  <a:cubicBezTo>
                    <a:pt x="89312" y="18165"/>
                    <a:pt x="89270" y="18165"/>
                    <a:pt x="89228" y="18144"/>
                  </a:cubicBezTo>
                  <a:cubicBezTo>
                    <a:pt x="88912" y="18039"/>
                    <a:pt x="88618" y="17955"/>
                    <a:pt x="88324" y="17850"/>
                  </a:cubicBezTo>
                  <a:cubicBezTo>
                    <a:pt x="88071" y="17766"/>
                    <a:pt x="87819" y="17724"/>
                    <a:pt x="87588" y="17724"/>
                  </a:cubicBezTo>
                  <a:cubicBezTo>
                    <a:pt x="87546" y="17724"/>
                    <a:pt x="87485" y="17743"/>
                    <a:pt x="87443" y="17743"/>
                  </a:cubicBezTo>
                  <a:cubicBezTo>
                    <a:pt x="87422" y="17743"/>
                    <a:pt x="87405" y="17738"/>
                    <a:pt x="87398" y="17724"/>
                  </a:cubicBezTo>
                  <a:cubicBezTo>
                    <a:pt x="87356" y="17681"/>
                    <a:pt x="87309" y="17673"/>
                    <a:pt x="87260" y="17673"/>
                  </a:cubicBezTo>
                  <a:cubicBezTo>
                    <a:pt x="87233" y="17673"/>
                    <a:pt x="87204" y="17676"/>
                    <a:pt x="87175" y="17676"/>
                  </a:cubicBezTo>
                  <a:cubicBezTo>
                    <a:pt x="87131" y="17676"/>
                    <a:pt x="87086" y="17670"/>
                    <a:pt x="87041" y="17640"/>
                  </a:cubicBezTo>
                  <a:cubicBezTo>
                    <a:pt x="87014" y="17623"/>
                    <a:pt x="86985" y="17618"/>
                    <a:pt x="86956" y="17618"/>
                  </a:cubicBezTo>
                  <a:cubicBezTo>
                    <a:pt x="86907" y="17618"/>
                    <a:pt x="86856" y="17632"/>
                    <a:pt x="86803" y="17632"/>
                  </a:cubicBezTo>
                  <a:cubicBezTo>
                    <a:pt x="86764" y="17632"/>
                    <a:pt x="86724" y="17624"/>
                    <a:pt x="86684" y="17598"/>
                  </a:cubicBezTo>
                  <a:cubicBezTo>
                    <a:pt x="86648" y="17580"/>
                    <a:pt x="86616" y="17574"/>
                    <a:pt x="86585" y="17574"/>
                  </a:cubicBezTo>
                  <a:cubicBezTo>
                    <a:pt x="86519" y="17574"/>
                    <a:pt x="86460" y="17601"/>
                    <a:pt x="86390" y="17601"/>
                  </a:cubicBezTo>
                  <a:cubicBezTo>
                    <a:pt x="86376" y="17601"/>
                    <a:pt x="86362" y="17600"/>
                    <a:pt x="86347" y="17598"/>
                  </a:cubicBezTo>
                  <a:cubicBezTo>
                    <a:pt x="86317" y="17595"/>
                    <a:pt x="86286" y="17594"/>
                    <a:pt x="86255" y="17594"/>
                  </a:cubicBezTo>
                  <a:cubicBezTo>
                    <a:pt x="86134" y="17594"/>
                    <a:pt x="86009" y="17610"/>
                    <a:pt x="85884" y="17610"/>
                  </a:cubicBezTo>
                  <a:cubicBezTo>
                    <a:pt x="85778" y="17610"/>
                    <a:pt x="85672" y="17598"/>
                    <a:pt x="85569" y="17556"/>
                  </a:cubicBezTo>
                  <a:cubicBezTo>
                    <a:pt x="85563" y="17550"/>
                    <a:pt x="85555" y="17547"/>
                    <a:pt x="85547" y="17547"/>
                  </a:cubicBezTo>
                  <a:cubicBezTo>
                    <a:pt x="85525" y="17547"/>
                    <a:pt x="85500" y="17562"/>
                    <a:pt x="85485" y="17577"/>
                  </a:cubicBezTo>
                  <a:cubicBezTo>
                    <a:pt x="85464" y="17587"/>
                    <a:pt x="85438" y="17592"/>
                    <a:pt x="85412" y="17592"/>
                  </a:cubicBezTo>
                  <a:cubicBezTo>
                    <a:pt x="85385" y="17592"/>
                    <a:pt x="85359" y="17587"/>
                    <a:pt x="85338" y="17577"/>
                  </a:cubicBezTo>
                  <a:cubicBezTo>
                    <a:pt x="85202" y="17536"/>
                    <a:pt x="85067" y="17513"/>
                    <a:pt x="84931" y="17513"/>
                  </a:cubicBezTo>
                  <a:cubicBezTo>
                    <a:pt x="84856" y="17513"/>
                    <a:pt x="84782" y="17520"/>
                    <a:pt x="84707" y="17535"/>
                  </a:cubicBezTo>
                  <a:cubicBezTo>
                    <a:pt x="84648" y="17524"/>
                    <a:pt x="84588" y="17519"/>
                    <a:pt x="84529" y="17519"/>
                  </a:cubicBezTo>
                  <a:cubicBezTo>
                    <a:pt x="84359" y="17519"/>
                    <a:pt x="84196" y="17562"/>
                    <a:pt x="84056" y="17640"/>
                  </a:cubicBezTo>
                  <a:cubicBezTo>
                    <a:pt x="84014" y="17661"/>
                    <a:pt x="83971" y="17661"/>
                    <a:pt x="83929" y="17661"/>
                  </a:cubicBezTo>
                  <a:cubicBezTo>
                    <a:pt x="83895" y="17655"/>
                    <a:pt x="83860" y="17653"/>
                    <a:pt x="83825" y="17653"/>
                  </a:cubicBezTo>
                  <a:cubicBezTo>
                    <a:pt x="83621" y="17653"/>
                    <a:pt x="83418" y="17732"/>
                    <a:pt x="83214" y="17732"/>
                  </a:cubicBezTo>
                  <a:cubicBezTo>
                    <a:pt x="83179" y="17732"/>
                    <a:pt x="83144" y="17729"/>
                    <a:pt x="83109" y="17724"/>
                  </a:cubicBezTo>
                  <a:cubicBezTo>
                    <a:pt x="83099" y="17713"/>
                    <a:pt x="83088" y="17708"/>
                    <a:pt x="83078" y="17708"/>
                  </a:cubicBezTo>
                  <a:cubicBezTo>
                    <a:pt x="83067" y="17708"/>
                    <a:pt x="83057" y="17713"/>
                    <a:pt x="83046" y="17724"/>
                  </a:cubicBezTo>
                  <a:cubicBezTo>
                    <a:pt x="82815" y="17787"/>
                    <a:pt x="82584" y="17829"/>
                    <a:pt x="82353" y="17829"/>
                  </a:cubicBezTo>
                  <a:cubicBezTo>
                    <a:pt x="82290" y="17850"/>
                    <a:pt x="82247" y="17850"/>
                    <a:pt x="82205" y="17850"/>
                  </a:cubicBezTo>
                  <a:cubicBezTo>
                    <a:pt x="81918" y="17907"/>
                    <a:pt x="81684" y="18087"/>
                    <a:pt x="81390" y="18087"/>
                  </a:cubicBezTo>
                  <a:cubicBezTo>
                    <a:pt x="81361" y="18087"/>
                    <a:pt x="81332" y="18085"/>
                    <a:pt x="81301" y="18081"/>
                  </a:cubicBezTo>
                  <a:cubicBezTo>
                    <a:pt x="81217" y="18186"/>
                    <a:pt x="81091" y="18123"/>
                    <a:pt x="80986" y="18165"/>
                  </a:cubicBezTo>
                  <a:cubicBezTo>
                    <a:pt x="80629" y="18271"/>
                    <a:pt x="80292" y="18397"/>
                    <a:pt x="79956" y="18544"/>
                  </a:cubicBezTo>
                  <a:cubicBezTo>
                    <a:pt x="79767" y="18670"/>
                    <a:pt x="79556" y="18712"/>
                    <a:pt x="79346" y="18712"/>
                  </a:cubicBezTo>
                  <a:cubicBezTo>
                    <a:pt x="79283" y="18754"/>
                    <a:pt x="79199" y="18775"/>
                    <a:pt x="79136" y="18817"/>
                  </a:cubicBezTo>
                  <a:cubicBezTo>
                    <a:pt x="78821" y="18922"/>
                    <a:pt x="78505" y="19048"/>
                    <a:pt x="78232" y="19196"/>
                  </a:cubicBezTo>
                  <a:cubicBezTo>
                    <a:pt x="78106" y="19259"/>
                    <a:pt x="77959" y="19301"/>
                    <a:pt x="77832" y="19343"/>
                  </a:cubicBezTo>
                  <a:cubicBezTo>
                    <a:pt x="77664" y="19385"/>
                    <a:pt x="77454" y="19364"/>
                    <a:pt x="77307" y="19511"/>
                  </a:cubicBezTo>
                  <a:cubicBezTo>
                    <a:pt x="77076" y="19574"/>
                    <a:pt x="76844" y="19658"/>
                    <a:pt x="76634" y="19784"/>
                  </a:cubicBezTo>
                  <a:cubicBezTo>
                    <a:pt x="76466" y="19826"/>
                    <a:pt x="76340" y="19889"/>
                    <a:pt x="76192" y="19973"/>
                  </a:cubicBezTo>
                  <a:cubicBezTo>
                    <a:pt x="75982" y="20100"/>
                    <a:pt x="75751" y="20184"/>
                    <a:pt x="75520" y="20247"/>
                  </a:cubicBezTo>
                  <a:cubicBezTo>
                    <a:pt x="75162" y="20331"/>
                    <a:pt x="74805" y="20457"/>
                    <a:pt x="74490" y="20604"/>
                  </a:cubicBezTo>
                  <a:cubicBezTo>
                    <a:pt x="74342" y="20688"/>
                    <a:pt x="74174" y="20751"/>
                    <a:pt x="74006" y="20793"/>
                  </a:cubicBezTo>
                  <a:cubicBezTo>
                    <a:pt x="73943" y="20814"/>
                    <a:pt x="73880" y="20835"/>
                    <a:pt x="73817" y="20857"/>
                  </a:cubicBezTo>
                  <a:cubicBezTo>
                    <a:pt x="73354" y="21109"/>
                    <a:pt x="72871" y="21256"/>
                    <a:pt x="72387" y="21487"/>
                  </a:cubicBezTo>
                  <a:cubicBezTo>
                    <a:pt x="72177" y="21592"/>
                    <a:pt x="71946" y="21697"/>
                    <a:pt x="71714" y="21782"/>
                  </a:cubicBezTo>
                  <a:cubicBezTo>
                    <a:pt x="71315" y="21929"/>
                    <a:pt x="70894" y="22097"/>
                    <a:pt x="70495" y="22244"/>
                  </a:cubicBezTo>
                  <a:cubicBezTo>
                    <a:pt x="70348" y="22328"/>
                    <a:pt x="70201" y="22391"/>
                    <a:pt x="70032" y="22454"/>
                  </a:cubicBezTo>
                  <a:cubicBezTo>
                    <a:pt x="69675" y="22538"/>
                    <a:pt x="69360" y="22749"/>
                    <a:pt x="69002" y="22854"/>
                  </a:cubicBezTo>
                  <a:cubicBezTo>
                    <a:pt x="68603" y="22980"/>
                    <a:pt x="68266" y="23274"/>
                    <a:pt x="67804" y="23274"/>
                  </a:cubicBezTo>
                  <a:cubicBezTo>
                    <a:pt x="67467" y="23443"/>
                    <a:pt x="67110" y="23569"/>
                    <a:pt x="66753" y="23695"/>
                  </a:cubicBezTo>
                  <a:cubicBezTo>
                    <a:pt x="66542" y="23779"/>
                    <a:pt x="66311" y="23863"/>
                    <a:pt x="66080" y="23926"/>
                  </a:cubicBezTo>
                  <a:cubicBezTo>
                    <a:pt x="65870" y="24031"/>
                    <a:pt x="65659" y="24136"/>
                    <a:pt x="65428" y="24199"/>
                  </a:cubicBezTo>
                  <a:cubicBezTo>
                    <a:pt x="65092" y="24241"/>
                    <a:pt x="64776" y="24389"/>
                    <a:pt x="64461" y="24452"/>
                  </a:cubicBezTo>
                  <a:cubicBezTo>
                    <a:pt x="64387" y="24462"/>
                    <a:pt x="64319" y="24467"/>
                    <a:pt x="64253" y="24467"/>
                  </a:cubicBezTo>
                  <a:cubicBezTo>
                    <a:pt x="64188" y="24467"/>
                    <a:pt x="64124" y="24462"/>
                    <a:pt x="64061" y="24452"/>
                  </a:cubicBezTo>
                  <a:cubicBezTo>
                    <a:pt x="63939" y="24452"/>
                    <a:pt x="63845" y="24525"/>
                    <a:pt x="63732" y="24525"/>
                  </a:cubicBezTo>
                  <a:cubicBezTo>
                    <a:pt x="63710" y="24525"/>
                    <a:pt x="63686" y="24522"/>
                    <a:pt x="63662" y="24515"/>
                  </a:cubicBezTo>
                  <a:lnTo>
                    <a:pt x="63641" y="24515"/>
                  </a:lnTo>
                  <a:cubicBezTo>
                    <a:pt x="63519" y="24474"/>
                    <a:pt x="63388" y="24451"/>
                    <a:pt x="63254" y="24451"/>
                  </a:cubicBezTo>
                  <a:cubicBezTo>
                    <a:pt x="63180" y="24451"/>
                    <a:pt x="63106" y="24458"/>
                    <a:pt x="63031" y="24473"/>
                  </a:cubicBezTo>
                  <a:cubicBezTo>
                    <a:pt x="62905" y="24473"/>
                    <a:pt x="62779" y="24452"/>
                    <a:pt x="62653" y="24410"/>
                  </a:cubicBezTo>
                  <a:cubicBezTo>
                    <a:pt x="62337" y="24305"/>
                    <a:pt x="62022" y="24220"/>
                    <a:pt x="61707" y="24136"/>
                  </a:cubicBezTo>
                  <a:cubicBezTo>
                    <a:pt x="61433" y="24094"/>
                    <a:pt x="61160" y="23989"/>
                    <a:pt x="60950" y="23842"/>
                  </a:cubicBezTo>
                  <a:cubicBezTo>
                    <a:pt x="60824" y="23758"/>
                    <a:pt x="60719" y="23674"/>
                    <a:pt x="60571" y="23632"/>
                  </a:cubicBezTo>
                  <a:cubicBezTo>
                    <a:pt x="60340" y="23485"/>
                    <a:pt x="60109" y="23316"/>
                    <a:pt x="59899" y="23127"/>
                  </a:cubicBezTo>
                  <a:cubicBezTo>
                    <a:pt x="59646" y="22875"/>
                    <a:pt x="59352" y="22686"/>
                    <a:pt x="59121" y="22433"/>
                  </a:cubicBezTo>
                  <a:cubicBezTo>
                    <a:pt x="59100" y="22391"/>
                    <a:pt x="59079" y="22370"/>
                    <a:pt x="59037" y="22349"/>
                  </a:cubicBezTo>
                  <a:cubicBezTo>
                    <a:pt x="58868" y="22244"/>
                    <a:pt x="58700" y="22118"/>
                    <a:pt x="58553" y="21971"/>
                  </a:cubicBezTo>
                  <a:cubicBezTo>
                    <a:pt x="58343" y="21740"/>
                    <a:pt x="58133" y="21487"/>
                    <a:pt x="57922" y="21235"/>
                  </a:cubicBezTo>
                  <a:cubicBezTo>
                    <a:pt x="57691" y="20941"/>
                    <a:pt x="57502" y="20604"/>
                    <a:pt x="57313" y="20268"/>
                  </a:cubicBezTo>
                  <a:cubicBezTo>
                    <a:pt x="57081" y="19910"/>
                    <a:pt x="56913" y="19490"/>
                    <a:pt x="56829" y="19069"/>
                  </a:cubicBezTo>
                  <a:cubicBezTo>
                    <a:pt x="56787" y="18796"/>
                    <a:pt x="56703" y="18544"/>
                    <a:pt x="56556" y="18313"/>
                  </a:cubicBezTo>
                  <a:cubicBezTo>
                    <a:pt x="56556" y="18271"/>
                    <a:pt x="56556" y="18228"/>
                    <a:pt x="56556" y="18186"/>
                  </a:cubicBezTo>
                  <a:cubicBezTo>
                    <a:pt x="56472" y="18039"/>
                    <a:pt x="56514" y="17850"/>
                    <a:pt x="56430" y="17703"/>
                  </a:cubicBezTo>
                  <a:cubicBezTo>
                    <a:pt x="56324" y="17535"/>
                    <a:pt x="56261" y="17366"/>
                    <a:pt x="56198" y="17177"/>
                  </a:cubicBezTo>
                  <a:cubicBezTo>
                    <a:pt x="56114" y="16967"/>
                    <a:pt x="56051" y="16736"/>
                    <a:pt x="56051" y="16504"/>
                  </a:cubicBezTo>
                  <a:cubicBezTo>
                    <a:pt x="56051" y="16315"/>
                    <a:pt x="56009" y="16126"/>
                    <a:pt x="55946" y="15958"/>
                  </a:cubicBezTo>
                  <a:cubicBezTo>
                    <a:pt x="55799" y="15579"/>
                    <a:pt x="55694" y="15180"/>
                    <a:pt x="55631" y="14780"/>
                  </a:cubicBezTo>
                  <a:cubicBezTo>
                    <a:pt x="55568" y="14423"/>
                    <a:pt x="55483" y="14066"/>
                    <a:pt x="55378" y="13708"/>
                  </a:cubicBezTo>
                  <a:cubicBezTo>
                    <a:pt x="55315" y="13540"/>
                    <a:pt x="55294" y="13372"/>
                    <a:pt x="55315" y="13204"/>
                  </a:cubicBezTo>
                  <a:cubicBezTo>
                    <a:pt x="55315" y="13162"/>
                    <a:pt x="55315" y="13099"/>
                    <a:pt x="55273" y="13056"/>
                  </a:cubicBezTo>
                  <a:cubicBezTo>
                    <a:pt x="55210" y="12909"/>
                    <a:pt x="55168" y="12741"/>
                    <a:pt x="55189" y="12573"/>
                  </a:cubicBezTo>
                  <a:cubicBezTo>
                    <a:pt x="55126" y="12447"/>
                    <a:pt x="55084" y="12342"/>
                    <a:pt x="55063" y="12237"/>
                  </a:cubicBezTo>
                  <a:cubicBezTo>
                    <a:pt x="54979" y="11858"/>
                    <a:pt x="54853" y="11480"/>
                    <a:pt x="54727" y="11122"/>
                  </a:cubicBezTo>
                  <a:cubicBezTo>
                    <a:pt x="54600" y="10870"/>
                    <a:pt x="54537" y="10618"/>
                    <a:pt x="54516" y="10344"/>
                  </a:cubicBezTo>
                  <a:cubicBezTo>
                    <a:pt x="54453" y="10008"/>
                    <a:pt x="54390" y="9672"/>
                    <a:pt x="54285" y="9335"/>
                  </a:cubicBezTo>
                  <a:cubicBezTo>
                    <a:pt x="54201" y="9062"/>
                    <a:pt x="54096" y="8810"/>
                    <a:pt x="53970" y="8557"/>
                  </a:cubicBezTo>
                  <a:cubicBezTo>
                    <a:pt x="53928" y="8431"/>
                    <a:pt x="53886" y="8305"/>
                    <a:pt x="53823" y="8200"/>
                  </a:cubicBezTo>
                  <a:cubicBezTo>
                    <a:pt x="53802" y="8137"/>
                    <a:pt x="53781" y="8095"/>
                    <a:pt x="53759" y="8032"/>
                  </a:cubicBezTo>
                  <a:cubicBezTo>
                    <a:pt x="53717" y="7737"/>
                    <a:pt x="53612" y="7443"/>
                    <a:pt x="53423" y="7191"/>
                  </a:cubicBezTo>
                  <a:cubicBezTo>
                    <a:pt x="53318" y="7001"/>
                    <a:pt x="53213" y="6791"/>
                    <a:pt x="53129" y="6581"/>
                  </a:cubicBezTo>
                  <a:cubicBezTo>
                    <a:pt x="53066" y="6371"/>
                    <a:pt x="52961" y="6181"/>
                    <a:pt x="52855" y="5992"/>
                  </a:cubicBezTo>
                  <a:cubicBezTo>
                    <a:pt x="52666" y="5614"/>
                    <a:pt x="52351" y="5319"/>
                    <a:pt x="52204" y="4920"/>
                  </a:cubicBezTo>
                  <a:cubicBezTo>
                    <a:pt x="52057" y="4815"/>
                    <a:pt x="52035" y="4605"/>
                    <a:pt x="51888" y="4479"/>
                  </a:cubicBezTo>
                  <a:cubicBezTo>
                    <a:pt x="51720" y="4268"/>
                    <a:pt x="51552" y="4037"/>
                    <a:pt x="51405" y="3806"/>
                  </a:cubicBezTo>
                  <a:cubicBezTo>
                    <a:pt x="51342" y="3680"/>
                    <a:pt x="51279" y="3595"/>
                    <a:pt x="51216" y="3490"/>
                  </a:cubicBezTo>
                  <a:cubicBezTo>
                    <a:pt x="50837" y="3175"/>
                    <a:pt x="50585" y="2733"/>
                    <a:pt x="50122" y="2523"/>
                  </a:cubicBezTo>
                  <a:cubicBezTo>
                    <a:pt x="50080" y="2502"/>
                    <a:pt x="50059" y="2460"/>
                    <a:pt x="50017" y="2439"/>
                  </a:cubicBezTo>
                  <a:cubicBezTo>
                    <a:pt x="49681" y="2187"/>
                    <a:pt x="49365" y="1914"/>
                    <a:pt x="49050" y="1619"/>
                  </a:cubicBezTo>
                  <a:cubicBezTo>
                    <a:pt x="49029" y="1598"/>
                    <a:pt x="49008" y="1577"/>
                    <a:pt x="48987" y="1577"/>
                  </a:cubicBezTo>
                  <a:cubicBezTo>
                    <a:pt x="48566" y="1304"/>
                    <a:pt x="48125" y="1094"/>
                    <a:pt x="47662" y="946"/>
                  </a:cubicBezTo>
                  <a:cubicBezTo>
                    <a:pt x="47557" y="925"/>
                    <a:pt x="47473" y="904"/>
                    <a:pt x="47389" y="862"/>
                  </a:cubicBezTo>
                  <a:cubicBezTo>
                    <a:pt x="46906" y="631"/>
                    <a:pt x="46422" y="421"/>
                    <a:pt x="45917" y="274"/>
                  </a:cubicBezTo>
                  <a:cubicBezTo>
                    <a:pt x="45749" y="190"/>
                    <a:pt x="45581" y="147"/>
                    <a:pt x="45392" y="126"/>
                  </a:cubicBezTo>
                  <a:lnTo>
                    <a:pt x="44656" y="126"/>
                  </a:lnTo>
                  <a:cubicBezTo>
                    <a:pt x="44633" y="128"/>
                    <a:pt x="44610" y="129"/>
                    <a:pt x="44586" y="129"/>
                  </a:cubicBezTo>
                  <a:cubicBezTo>
                    <a:pt x="44380" y="129"/>
                    <a:pt x="44175" y="61"/>
                    <a:pt x="43969" y="61"/>
                  </a:cubicBezTo>
                  <a:cubicBezTo>
                    <a:pt x="43945" y="61"/>
                    <a:pt x="43922" y="61"/>
                    <a:pt x="43899" y="63"/>
                  </a:cubicBezTo>
                  <a:cubicBezTo>
                    <a:pt x="43822" y="77"/>
                    <a:pt x="43745" y="84"/>
                    <a:pt x="43668" y="84"/>
                  </a:cubicBezTo>
                  <a:cubicBezTo>
                    <a:pt x="43514" y="84"/>
                    <a:pt x="43359" y="56"/>
                    <a:pt x="4320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408868" y="1894758"/>
              <a:ext cx="932085" cy="277207"/>
            </a:xfrm>
            <a:custGeom>
              <a:avLst/>
              <a:gdLst/>
              <a:ahLst/>
              <a:cxnLst/>
              <a:rect l="l" t="t" r="r" b="b"/>
              <a:pathLst>
                <a:path w="90384" h="26470" extrusionOk="0">
                  <a:moveTo>
                    <a:pt x="45981" y="2129"/>
                  </a:moveTo>
                  <a:cubicBezTo>
                    <a:pt x="46002" y="2129"/>
                    <a:pt x="46002" y="2150"/>
                    <a:pt x="46002" y="2150"/>
                  </a:cubicBezTo>
                  <a:cubicBezTo>
                    <a:pt x="46002" y="2171"/>
                    <a:pt x="46023" y="2171"/>
                    <a:pt x="45981" y="2171"/>
                  </a:cubicBezTo>
                  <a:cubicBezTo>
                    <a:pt x="45960" y="2150"/>
                    <a:pt x="45960" y="2129"/>
                    <a:pt x="45981" y="2129"/>
                  </a:cubicBezTo>
                  <a:close/>
                  <a:moveTo>
                    <a:pt x="36309" y="2991"/>
                  </a:moveTo>
                  <a:cubicBezTo>
                    <a:pt x="36330" y="2991"/>
                    <a:pt x="36330" y="3012"/>
                    <a:pt x="36330" y="3012"/>
                  </a:cubicBezTo>
                  <a:lnTo>
                    <a:pt x="36309" y="3033"/>
                  </a:lnTo>
                  <a:lnTo>
                    <a:pt x="36309" y="3054"/>
                  </a:lnTo>
                  <a:cubicBezTo>
                    <a:pt x="36309" y="3033"/>
                    <a:pt x="36288" y="3012"/>
                    <a:pt x="36288" y="3012"/>
                  </a:cubicBezTo>
                  <a:cubicBezTo>
                    <a:pt x="36288" y="3012"/>
                    <a:pt x="36309" y="2991"/>
                    <a:pt x="36309" y="2991"/>
                  </a:cubicBezTo>
                  <a:close/>
                  <a:moveTo>
                    <a:pt x="47346" y="4751"/>
                  </a:moveTo>
                  <a:cubicBezTo>
                    <a:pt x="47359" y="4751"/>
                    <a:pt x="47365" y="4762"/>
                    <a:pt x="47367" y="4775"/>
                  </a:cubicBezTo>
                  <a:lnTo>
                    <a:pt x="47367" y="4775"/>
                  </a:lnTo>
                  <a:cubicBezTo>
                    <a:pt x="47336" y="4769"/>
                    <a:pt x="47294" y="4757"/>
                    <a:pt x="47326" y="4757"/>
                  </a:cubicBezTo>
                  <a:cubicBezTo>
                    <a:pt x="47334" y="4753"/>
                    <a:pt x="47341" y="4751"/>
                    <a:pt x="47346" y="4751"/>
                  </a:cubicBezTo>
                  <a:close/>
                  <a:moveTo>
                    <a:pt x="47388" y="4800"/>
                  </a:moveTo>
                  <a:cubicBezTo>
                    <a:pt x="47441" y="4809"/>
                    <a:pt x="47434" y="4853"/>
                    <a:pt x="47432" y="4903"/>
                  </a:cubicBezTo>
                  <a:lnTo>
                    <a:pt x="47432" y="4903"/>
                  </a:lnTo>
                  <a:cubicBezTo>
                    <a:pt x="47380" y="4894"/>
                    <a:pt x="47386" y="4850"/>
                    <a:pt x="47388" y="4800"/>
                  </a:cubicBezTo>
                  <a:close/>
                  <a:moveTo>
                    <a:pt x="47454" y="4929"/>
                  </a:moveTo>
                  <a:lnTo>
                    <a:pt x="47454" y="4929"/>
                  </a:lnTo>
                  <a:cubicBezTo>
                    <a:pt x="47479" y="4935"/>
                    <a:pt x="47510" y="4946"/>
                    <a:pt x="47494" y="4946"/>
                  </a:cubicBezTo>
                  <a:cubicBezTo>
                    <a:pt x="47486" y="4950"/>
                    <a:pt x="47480" y="4952"/>
                    <a:pt x="47475" y="4952"/>
                  </a:cubicBezTo>
                  <a:cubicBezTo>
                    <a:pt x="47461" y="4952"/>
                    <a:pt x="47456" y="4941"/>
                    <a:pt x="47454" y="4929"/>
                  </a:cubicBezTo>
                  <a:close/>
                  <a:moveTo>
                    <a:pt x="47515" y="5114"/>
                  </a:moveTo>
                  <a:lnTo>
                    <a:pt x="47515" y="5114"/>
                  </a:lnTo>
                  <a:cubicBezTo>
                    <a:pt x="47578" y="5135"/>
                    <a:pt x="47557" y="5177"/>
                    <a:pt x="47536" y="5198"/>
                  </a:cubicBezTo>
                  <a:cubicBezTo>
                    <a:pt x="47494" y="5177"/>
                    <a:pt x="47515" y="5156"/>
                    <a:pt x="47515" y="5114"/>
                  </a:cubicBezTo>
                  <a:close/>
                  <a:moveTo>
                    <a:pt x="48209" y="7343"/>
                  </a:moveTo>
                  <a:lnTo>
                    <a:pt x="48230" y="7364"/>
                  </a:lnTo>
                  <a:cubicBezTo>
                    <a:pt x="48230" y="7364"/>
                    <a:pt x="48230" y="7385"/>
                    <a:pt x="48209" y="7385"/>
                  </a:cubicBezTo>
                  <a:cubicBezTo>
                    <a:pt x="48188" y="7385"/>
                    <a:pt x="48188" y="7385"/>
                    <a:pt x="48188" y="7364"/>
                  </a:cubicBezTo>
                  <a:cubicBezTo>
                    <a:pt x="48188" y="7343"/>
                    <a:pt x="48209" y="7343"/>
                    <a:pt x="48209" y="7343"/>
                  </a:cubicBezTo>
                  <a:close/>
                  <a:moveTo>
                    <a:pt x="28446" y="9382"/>
                  </a:moveTo>
                  <a:lnTo>
                    <a:pt x="28467" y="9403"/>
                  </a:lnTo>
                  <a:cubicBezTo>
                    <a:pt x="28467" y="9403"/>
                    <a:pt x="28467" y="9424"/>
                    <a:pt x="28446" y="9424"/>
                  </a:cubicBezTo>
                  <a:cubicBezTo>
                    <a:pt x="28425" y="9424"/>
                    <a:pt x="28425" y="9424"/>
                    <a:pt x="28425" y="9403"/>
                  </a:cubicBezTo>
                  <a:cubicBezTo>
                    <a:pt x="28425" y="9382"/>
                    <a:pt x="28446" y="9382"/>
                    <a:pt x="28446" y="9382"/>
                  </a:cubicBezTo>
                  <a:close/>
                  <a:moveTo>
                    <a:pt x="48882" y="9992"/>
                  </a:moveTo>
                  <a:cubicBezTo>
                    <a:pt x="48882" y="9999"/>
                    <a:pt x="48882" y="10006"/>
                    <a:pt x="48882" y="10013"/>
                  </a:cubicBezTo>
                  <a:cubicBezTo>
                    <a:pt x="48924" y="10013"/>
                    <a:pt x="48924" y="10055"/>
                    <a:pt x="48924" y="10118"/>
                  </a:cubicBezTo>
                  <a:cubicBezTo>
                    <a:pt x="48861" y="10097"/>
                    <a:pt x="48882" y="10034"/>
                    <a:pt x="48882" y="9992"/>
                  </a:cubicBezTo>
                  <a:close/>
                  <a:moveTo>
                    <a:pt x="27266" y="10672"/>
                  </a:moveTo>
                  <a:cubicBezTo>
                    <a:pt x="27268" y="10672"/>
                    <a:pt x="27269" y="10676"/>
                    <a:pt x="27269" y="10686"/>
                  </a:cubicBezTo>
                  <a:cubicBezTo>
                    <a:pt x="27286" y="10720"/>
                    <a:pt x="27275" y="10726"/>
                    <a:pt x="27248" y="10728"/>
                  </a:cubicBezTo>
                  <a:lnTo>
                    <a:pt x="27248" y="10728"/>
                  </a:lnTo>
                  <a:cubicBezTo>
                    <a:pt x="27248" y="10711"/>
                    <a:pt x="27260" y="10672"/>
                    <a:pt x="27266" y="10672"/>
                  </a:cubicBezTo>
                  <a:close/>
                  <a:moveTo>
                    <a:pt x="27226" y="10740"/>
                  </a:moveTo>
                  <a:cubicBezTo>
                    <a:pt x="27222" y="10758"/>
                    <a:pt x="27214" y="10784"/>
                    <a:pt x="27209" y="10784"/>
                  </a:cubicBezTo>
                  <a:cubicBezTo>
                    <a:pt x="27207" y="10784"/>
                    <a:pt x="27206" y="10780"/>
                    <a:pt x="27206" y="10770"/>
                  </a:cubicBezTo>
                  <a:cubicBezTo>
                    <a:pt x="27194" y="10745"/>
                    <a:pt x="27210" y="10742"/>
                    <a:pt x="27226" y="10740"/>
                  </a:cubicBezTo>
                  <a:close/>
                  <a:moveTo>
                    <a:pt x="25482" y="12410"/>
                  </a:moveTo>
                  <a:cubicBezTo>
                    <a:pt x="25482" y="12410"/>
                    <a:pt x="25503" y="12431"/>
                    <a:pt x="25503" y="12431"/>
                  </a:cubicBezTo>
                  <a:cubicBezTo>
                    <a:pt x="25482" y="12452"/>
                    <a:pt x="25524" y="12452"/>
                    <a:pt x="25482" y="12452"/>
                  </a:cubicBezTo>
                  <a:cubicBezTo>
                    <a:pt x="25461" y="12431"/>
                    <a:pt x="25482" y="12410"/>
                    <a:pt x="25482" y="12410"/>
                  </a:cubicBezTo>
                  <a:close/>
                  <a:moveTo>
                    <a:pt x="23926" y="13945"/>
                  </a:moveTo>
                  <a:lnTo>
                    <a:pt x="23926" y="13966"/>
                  </a:lnTo>
                  <a:cubicBezTo>
                    <a:pt x="23926" y="13966"/>
                    <a:pt x="23945" y="13956"/>
                    <a:pt x="23951" y="13956"/>
                  </a:cubicBezTo>
                  <a:cubicBezTo>
                    <a:pt x="23954" y="13956"/>
                    <a:pt x="23954" y="13959"/>
                    <a:pt x="23947" y="13966"/>
                  </a:cubicBezTo>
                  <a:cubicBezTo>
                    <a:pt x="23940" y="13980"/>
                    <a:pt x="23933" y="13984"/>
                    <a:pt x="23927" y="13984"/>
                  </a:cubicBezTo>
                  <a:cubicBezTo>
                    <a:pt x="23914" y="13984"/>
                    <a:pt x="23905" y="13966"/>
                    <a:pt x="23905" y="13966"/>
                  </a:cubicBezTo>
                  <a:cubicBezTo>
                    <a:pt x="23905" y="13966"/>
                    <a:pt x="23926" y="13945"/>
                    <a:pt x="23926" y="13945"/>
                  </a:cubicBezTo>
                  <a:close/>
                  <a:moveTo>
                    <a:pt x="23521" y="14393"/>
                  </a:moveTo>
                  <a:cubicBezTo>
                    <a:pt x="23524" y="14393"/>
                    <a:pt x="23527" y="14397"/>
                    <a:pt x="23527" y="14407"/>
                  </a:cubicBezTo>
                  <a:cubicBezTo>
                    <a:pt x="23527" y="14440"/>
                    <a:pt x="23501" y="14434"/>
                    <a:pt x="23490" y="14440"/>
                  </a:cubicBezTo>
                  <a:lnTo>
                    <a:pt x="23490" y="14440"/>
                  </a:lnTo>
                  <a:cubicBezTo>
                    <a:pt x="23498" y="14416"/>
                    <a:pt x="23513" y="14393"/>
                    <a:pt x="23521" y="14393"/>
                  </a:cubicBezTo>
                  <a:close/>
                  <a:moveTo>
                    <a:pt x="18634" y="18850"/>
                  </a:moveTo>
                  <a:cubicBezTo>
                    <a:pt x="18639" y="18850"/>
                    <a:pt x="18644" y="18854"/>
                    <a:pt x="18649" y="18864"/>
                  </a:cubicBezTo>
                  <a:cubicBezTo>
                    <a:pt x="18649" y="18899"/>
                    <a:pt x="18635" y="18905"/>
                    <a:pt x="18607" y="18906"/>
                  </a:cubicBezTo>
                  <a:lnTo>
                    <a:pt x="18607" y="18906"/>
                  </a:lnTo>
                  <a:cubicBezTo>
                    <a:pt x="18607" y="18890"/>
                    <a:pt x="18619" y="18850"/>
                    <a:pt x="18634" y="18850"/>
                  </a:cubicBezTo>
                  <a:close/>
                  <a:moveTo>
                    <a:pt x="42564" y="0"/>
                  </a:moveTo>
                  <a:cubicBezTo>
                    <a:pt x="42406" y="0"/>
                    <a:pt x="42249" y="16"/>
                    <a:pt x="42091" y="47"/>
                  </a:cubicBezTo>
                  <a:cubicBezTo>
                    <a:pt x="41923" y="90"/>
                    <a:pt x="41755" y="111"/>
                    <a:pt x="41586" y="111"/>
                  </a:cubicBezTo>
                  <a:cubicBezTo>
                    <a:pt x="41551" y="108"/>
                    <a:pt x="41515" y="107"/>
                    <a:pt x="41480" y="107"/>
                  </a:cubicBezTo>
                  <a:cubicBezTo>
                    <a:pt x="41162" y="107"/>
                    <a:pt x="40863" y="193"/>
                    <a:pt x="40598" y="363"/>
                  </a:cubicBezTo>
                  <a:cubicBezTo>
                    <a:pt x="40493" y="426"/>
                    <a:pt x="40388" y="468"/>
                    <a:pt x="40262" y="489"/>
                  </a:cubicBezTo>
                  <a:cubicBezTo>
                    <a:pt x="40250" y="488"/>
                    <a:pt x="40238" y="488"/>
                    <a:pt x="40226" y="488"/>
                  </a:cubicBezTo>
                  <a:cubicBezTo>
                    <a:pt x="39889" y="488"/>
                    <a:pt x="39662" y="764"/>
                    <a:pt x="39358" y="825"/>
                  </a:cubicBezTo>
                  <a:cubicBezTo>
                    <a:pt x="39253" y="973"/>
                    <a:pt x="39064" y="994"/>
                    <a:pt x="38916" y="1057"/>
                  </a:cubicBezTo>
                  <a:cubicBezTo>
                    <a:pt x="38684" y="1164"/>
                    <a:pt x="38482" y="1302"/>
                    <a:pt x="38246" y="1302"/>
                  </a:cubicBezTo>
                  <a:cubicBezTo>
                    <a:pt x="38204" y="1302"/>
                    <a:pt x="38161" y="1297"/>
                    <a:pt x="38117" y="1288"/>
                  </a:cubicBezTo>
                  <a:cubicBezTo>
                    <a:pt x="38075" y="1330"/>
                    <a:pt x="38033" y="1393"/>
                    <a:pt x="37991" y="1393"/>
                  </a:cubicBezTo>
                  <a:cubicBezTo>
                    <a:pt x="37802" y="1414"/>
                    <a:pt x="37697" y="1540"/>
                    <a:pt x="37550" y="1624"/>
                  </a:cubicBezTo>
                  <a:cubicBezTo>
                    <a:pt x="37319" y="1750"/>
                    <a:pt x="37108" y="1898"/>
                    <a:pt x="36877" y="2024"/>
                  </a:cubicBezTo>
                  <a:cubicBezTo>
                    <a:pt x="36814" y="2045"/>
                    <a:pt x="36772" y="2087"/>
                    <a:pt x="36730" y="2129"/>
                  </a:cubicBezTo>
                  <a:cubicBezTo>
                    <a:pt x="36393" y="2381"/>
                    <a:pt x="36036" y="2612"/>
                    <a:pt x="35679" y="2844"/>
                  </a:cubicBezTo>
                  <a:cubicBezTo>
                    <a:pt x="35468" y="2928"/>
                    <a:pt x="35300" y="3054"/>
                    <a:pt x="35132" y="3201"/>
                  </a:cubicBezTo>
                  <a:cubicBezTo>
                    <a:pt x="34943" y="3411"/>
                    <a:pt x="34711" y="3559"/>
                    <a:pt x="34459" y="3685"/>
                  </a:cubicBezTo>
                  <a:cubicBezTo>
                    <a:pt x="34249" y="3790"/>
                    <a:pt x="34039" y="3958"/>
                    <a:pt x="33892" y="4168"/>
                  </a:cubicBezTo>
                  <a:cubicBezTo>
                    <a:pt x="33765" y="4294"/>
                    <a:pt x="33618" y="4421"/>
                    <a:pt x="33450" y="4526"/>
                  </a:cubicBezTo>
                  <a:cubicBezTo>
                    <a:pt x="33156" y="4673"/>
                    <a:pt x="32861" y="4883"/>
                    <a:pt x="32630" y="5135"/>
                  </a:cubicBezTo>
                  <a:cubicBezTo>
                    <a:pt x="32588" y="5177"/>
                    <a:pt x="32546" y="5219"/>
                    <a:pt x="32483" y="5262"/>
                  </a:cubicBezTo>
                  <a:cubicBezTo>
                    <a:pt x="32357" y="5367"/>
                    <a:pt x="32168" y="5430"/>
                    <a:pt x="32062" y="5598"/>
                  </a:cubicBezTo>
                  <a:cubicBezTo>
                    <a:pt x="31894" y="5871"/>
                    <a:pt x="31642" y="6081"/>
                    <a:pt x="31327" y="6208"/>
                  </a:cubicBezTo>
                  <a:cubicBezTo>
                    <a:pt x="31306" y="6271"/>
                    <a:pt x="31263" y="6334"/>
                    <a:pt x="31221" y="6376"/>
                  </a:cubicBezTo>
                  <a:cubicBezTo>
                    <a:pt x="31074" y="6565"/>
                    <a:pt x="30885" y="6691"/>
                    <a:pt x="30675" y="6796"/>
                  </a:cubicBezTo>
                  <a:cubicBezTo>
                    <a:pt x="30317" y="7070"/>
                    <a:pt x="30002" y="7385"/>
                    <a:pt x="29729" y="7721"/>
                  </a:cubicBezTo>
                  <a:cubicBezTo>
                    <a:pt x="29666" y="7805"/>
                    <a:pt x="29666" y="7890"/>
                    <a:pt x="29518" y="7911"/>
                  </a:cubicBezTo>
                  <a:cubicBezTo>
                    <a:pt x="29392" y="7911"/>
                    <a:pt x="29329" y="7995"/>
                    <a:pt x="29266" y="8058"/>
                  </a:cubicBezTo>
                  <a:cubicBezTo>
                    <a:pt x="29014" y="8289"/>
                    <a:pt x="28804" y="8520"/>
                    <a:pt x="28530" y="8731"/>
                  </a:cubicBezTo>
                  <a:cubicBezTo>
                    <a:pt x="28194" y="9025"/>
                    <a:pt x="27921" y="9361"/>
                    <a:pt x="27563" y="9635"/>
                  </a:cubicBezTo>
                  <a:cubicBezTo>
                    <a:pt x="27353" y="9845"/>
                    <a:pt x="27143" y="10097"/>
                    <a:pt x="26954" y="10349"/>
                  </a:cubicBezTo>
                  <a:cubicBezTo>
                    <a:pt x="26806" y="10518"/>
                    <a:pt x="26659" y="10665"/>
                    <a:pt x="26491" y="10812"/>
                  </a:cubicBezTo>
                  <a:cubicBezTo>
                    <a:pt x="26323" y="10812"/>
                    <a:pt x="26260" y="10959"/>
                    <a:pt x="26155" y="11043"/>
                  </a:cubicBezTo>
                  <a:cubicBezTo>
                    <a:pt x="26007" y="11190"/>
                    <a:pt x="25881" y="11359"/>
                    <a:pt x="25734" y="11485"/>
                  </a:cubicBezTo>
                  <a:cubicBezTo>
                    <a:pt x="25503" y="11674"/>
                    <a:pt x="25293" y="11905"/>
                    <a:pt x="25103" y="12136"/>
                  </a:cubicBezTo>
                  <a:cubicBezTo>
                    <a:pt x="25040" y="12242"/>
                    <a:pt x="24935" y="12305"/>
                    <a:pt x="24872" y="12431"/>
                  </a:cubicBezTo>
                  <a:lnTo>
                    <a:pt x="24767" y="12452"/>
                  </a:lnTo>
                  <a:cubicBezTo>
                    <a:pt x="24641" y="12620"/>
                    <a:pt x="24494" y="12767"/>
                    <a:pt x="24346" y="12914"/>
                  </a:cubicBezTo>
                  <a:cubicBezTo>
                    <a:pt x="24199" y="13104"/>
                    <a:pt x="24052" y="13272"/>
                    <a:pt x="23905" y="13419"/>
                  </a:cubicBezTo>
                  <a:cubicBezTo>
                    <a:pt x="23758" y="13440"/>
                    <a:pt x="23632" y="13503"/>
                    <a:pt x="23548" y="13629"/>
                  </a:cubicBezTo>
                  <a:cubicBezTo>
                    <a:pt x="23442" y="13734"/>
                    <a:pt x="23337" y="13818"/>
                    <a:pt x="23232" y="13882"/>
                  </a:cubicBezTo>
                  <a:cubicBezTo>
                    <a:pt x="23106" y="13966"/>
                    <a:pt x="23064" y="14071"/>
                    <a:pt x="22959" y="14155"/>
                  </a:cubicBezTo>
                  <a:cubicBezTo>
                    <a:pt x="22854" y="14239"/>
                    <a:pt x="22749" y="14365"/>
                    <a:pt x="22686" y="14491"/>
                  </a:cubicBezTo>
                  <a:cubicBezTo>
                    <a:pt x="22644" y="14554"/>
                    <a:pt x="22601" y="14596"/>
                    <a:pt x="22538" y="14638"/>
                  </a:cubicBezTo>
                  <a:cubicBezTo>
                    <a:pt x="22433" y="14680"/>
                    <a:pt x="22349" y="14744"/>
                    <a:pt x="22265" y="14849"/>
                  </a:cubicBezTo>
                  <a:cubicBezTo>
                    <a:pt x="21992" y="15080"/>
                    <a:pt x="21739" y="15353"/>
                    <a:pt x="21508" y="15627"/>
                  </a:cubicBezTo>
                  <a:cubicBezTo>
                    <a:pt x="21403" y="15753"/>
                    <a:pt x="21277" y="15837"/>
                    <a:pt x="21172" y="15942"/>
                  </a:cubicBezTo>
                  <a:lnTo>
                    <a:pt x="20793" y="16320"/>
                  </a:lnTo>
                  <a:cubicBezTo>
                    <a:pt x="20751" y="16341"/>
                    <a:pt x="20709" y="16362"/>
                    <a:pt x="20688" y="16383"/>
                  </a:cubicBezTo>
                  <a:cubicBezTo>
                    <a:pt x="20436" y="16636"/>
                    <a:pt x="20058" y="16762"/>
                    <a:pt x="19889" y="17098"/>
                  </a:cubicBezTo>
                  <a:cubicBezTo>
                    <a:pt x="19742" y="17119"/>
                    <a:pt x="19721" y="17287"/>
                    <a:pt x="19637" y="17330"/>
                  </a:cubicBezTo>
                  <a:cubicBezTo>
                    <a:pt x="19427" y="17456"/>
                    <a:pt x="19301" y="17666"/>
                    <a:pt x="19111" y="17792"/>
                  </a:cubicBezTo>
                  <a:cubicBezTo>
                    <a:pt x="18754" y="18023"/>
                    <a:pt x="18418" y="18297"/>
                    <a:pt x="18081" y="18591"/>
                  </a:cubicBezTo>
                  <a:cubicBezTo>
                    <a:pt x="18039" y="18654"/>
                    <a:pt x="17976" y="18696"/>
                    <a:pt x="17934" y="18738"/>
                  </a:cubicBezTo>
                  <a:cubicBezTo>
                    <a:pt x="17766" y="18864"/>
                    <a:pt x="17598" y="19011"/>
                    <a:pt x="17408" y="19138"/>
                  </a:cubicBezTo>
                  <a:cubicBezTo>
                    <a:pt x="17303" y="19180"/>
                    <a:pt x="17219" y="19222"/>
                    <a:pt x="17114" y="19285"/>
                  </a:cubicBezTo>
                  <a:cubicBezTo>
                    <a:pt x="16925" y="19432"/>
                    <a:pt x="16715" y="19579"/>
                    <a:pt x="16504" y="19726"/>
                  </a:cubicBezTo>
                  <a:cubicBezTo>
                    <a:pt x="16294" y="19873"/>
                    <a:pt x="16063" y="20000"/>
                    <a:pt x="15811" y="20105"/>
                  </a:cubicBezTo>
                  <a:cubicBezTo>
                    <a:pt x="15769" y="20126"/>
                    <a:pt x="15726" y="20147"/>
                    <a:pt x="15684" y="20189"/>
                  </a:cubicBezTo>
                  <a:cubicBezTo>
                    <a:pt x="15537" y="20357"/>
                    <a:pt x="15369" y="20483"/>
                    <a:pt x="15159" y="20609"/>
                  </a:cubicBezTo>
                  <a:cubicBezTo>
                    <a:pt x="15054" y="20672"/>
                    <a:pt x="14907" y="20714"/>
                    <a:pt x="14801" y="20799"/>
                  </a:cubicBezTo>
                  <a:cubicBezTo>
                    <a:pt x="14486" y="21030"/>
                    <a:pt x="14150" y="21177"/>
                    <a:pt x="13834" y="21387"/>
                  </a:cubicBezTo>
                  <a:cubicBezTo>
                    <a:pt x="13666" y="21492"/>
                    <a:pt x="13498" y="21555"/>
                    <a:pt x="13330" y="21640"/>
                  </a:cubicBezTo>
                  <a:cubicBezTo>
                    <a:pt x="12972" y="21850"/>
                    <a:pt x="12594" y="22081"/>
                    <a:pt x="12215" y="22249"/>
                  </a:cubicBezTo>
                  <a:cubicBezTo>
                    <a:pt x="11942" y="22354"/>
                    <a:pt x="11711" y="22480"/>
                    <a:pt x="11480" y="22649"/>
                  </a:cubicBezTo>
                  <a:cubicBezTo>
                    <a:pt x="11143" y="22922"/>
                    <a:pt x="10744" y="23006"/>
                    <a:pt x="10344" y="23174"/>
                  </a:cubicBezTo>
                  <a:cubicBezTo>
                    <a:pt x="10050" y="23300"/>
                    <a:pt x="9735" y="23342"/>
                    <a:pt x="9440" y="23511"/>
                  </a:cubicBezTo>
                  <a:cubicBezTo>
                    <a:pt x="9146" y="23658"/>
                    <a:pt x="8809" y="23763"/>
                    <a:pt x="8515" y="23889"/>
                  </a:cubicBezTo>
                  <a:cubicBezTo>
                    <a:pt x="7990" y="24141"/>
                    <a:pt x="7422" y="24310"/>
                    <a:pt x="6875" y="24541"/>
                  </a:cubicBezTo>
                  <a:cubicBezTo>
                    <a:pt x="6581" y="24625"/>
                    <a:pt x="6308" y="24751"/>
                    <a:pt x="6034" y="24898"/>
                  </a:cubicBezTo>
                  <a:cubicBezTo>
                    <a:pt x="5908" y="24961"/>
                    <a:pt x="5782" y="25024"/>
                    <a:pt x="5656" y="25045"/>
                  </a:cubicBezTo>
                  <a:cubicBezTo>
                    <a:pt x="5319" y="25151"/>
                    <a:pt x="5025" y="25340"/>
                    <a:pt x="4689" y="25403"/>
                  </a:cubicBezTo>
                  <a:cubicBezTo>
                    <a:pt x="4605" y="25424"/>
                    <a:pt x="4542" y="25508"/>
                    <a:pt x="4436" y="25529"/>
                  </a:cubicBezTo>
                  <a:cubicBezTo>
                    <a:pt x="4100" y="25592"/>
                    <a:pt x="3743" y="25697"/>
                    <a:pt x="3427" y="25823"/>
                  </a:cubicBezTo>
                  <a:cubicBezTo>
                    <a:pt x="3175" y="25928"/>
                    <a:pt x="2944" y="25971"/>
                    <a:pt x="2691" y="25971"/>
                  </a:cubicBezTo>
                  <a:cubicBezTo>
                    <a:pt x="2660" y="25968"/>
                    <a:pt x="2628" y="25967"/>
                    <a:pt x="2597" y="25967"/>
                  </a:cubicBezTo>
                  <a:cubicBezTo>
                    <a:pt x="2377" y="25967"/>
                    <a:pt x="2161" y="26031"/>
                    <a:pt x="1977" y="26160"/>
                  </a:cubicBezTo>
                  <a:cubicBezTo>
                    <a:pt x="1896" y="26141"/>
                    <a:pt x="1817" y="26134"/>
                    <a:pt x="1740" y="26134"/>
                  </a:cubicBezTo>
                  <a:cubicBezTo>
                    <a:pt x="1499" y="26134"/>
                    <a:pt x="1271" y="26204"/>
                    <a:pt x="1036" y="26204"/>
                  </a:cubicBezTo>
                  <a:cubicBezTo>
                    <a:pt x="1013" y="26204"/>
                    <a:pt x="990" y="26203"/>
                    <a:pt x="967" y="26202"/>
                  </a:cubicBezTo>
                  <a:lnTo>
                    <a:pt x="904" y="26202"/>
                  </a:lnTo>
                  <a:cubicBezTo>
                    <a:pt x="673" y="26286"/>
                    <a:pt x="442" y="26328"/>
                    <a:pt x="189" y="26328"/>
                  </a:cubicBezTo>
                  <a:cubicBezTo>
                    <a:pt x="178" y="26325"/>
                    <a:pt x="167" y="26324"/>
                    <a:pt x="157" y="26324"/>
                  </a:cubicBezTo>
                  <a:cubicBezTo>
                    <a:pt x="93" y="26324"/>
                    <a:pt x="55" y="26373"/>
                    <a:pt x="0" y="26391"/>
                  </a:cubicBezTo>
                  <a:cubicBezTo>
                    <a:pt x="0" y="26454"/>
                    <a:pt x="42" y="26454"/>
                    <a:pt x="84" y="26454"/>
                  </a:cubicBezTo>
                  <a:cubicBezTo>
                    <a:pt x="126" y="26433"/>
                    <a:pt x="168" y="26423"/>
                    <a:pt x="211" y="26423"/>
                  </a:cubicBezTo>
                  <a:cubicBezTo>
                    <a:pt x="253" y="26423"/>
                    <a:pt x="295" y="26433"/>
                    <a:pt x="337" y="26454"/>
                  </a:cubicBezTo>
                  <a:cubicBezTo>
                    <a:pt x="400" y="26465"/>
                    <a:pt x="463" y="26470"/>
                    <a:pt x="526" y="26470"/>
                  </a:cubicBezTo>
                  <a:cubicBezTo>
                    <a:pt x="589" y="26470"/>
                    <a:pt x="652" y="26465"/>
                    <a:pt x="715" y="26454"/>
                  </a:cubicBezTo>
                  <a:cubicBezTo>
                    <a:pt x="904" y="26407"/>
                    <a:pt x="1105" y="26383"/>
                    <a:pt x="1300" y="26383"/>
                  </a:cubicBezTo>
                  <a:cubicBezTo>
                    <a:pt x="1366" y="26383"/>
                    <a:pt x="1430" y="26386"/>
                    <a:pt x="1493" y="26391"/>
                  </a:cubicBezTo>
                  <a:cubicBezTo>
                    <a:pt x="1513" y="26388"/>
                    <a:pt x="1533" y="26387"/>
                    <a:pt x="1553" y="26387"/>
                  </a:cubicBezTo>
                  <a:cubicBezTo>
                    <a:pt x="1617" y="26387"/>
                    <a:pt x="1684" y="26399"/>
                    <a:pt x="1746" y="26399"/>
                  </a:cubicBezTo>
                  <a:cubicBezTo>
                    <a:pt x="1791" y="26399"/>
                    <a:pt x="1834" y="26392"/>
                    <a:pt x="1871" y="26370"/>
                  </a:cubicBezTo>
                  <a:cubicBezTo>
                    <a:pt x="1948" y="26339"/>
                    <a:pt x="2025" y="26320"/>
                    <a:pt x="2102" y="26320"/>
                  </a:cubicBezTo>
                  <a:cubicBezTo>
                    <a:pt x="2130" y="26320"/>
                    <a:pt x="2159" y="26322"/>
                    <a:pt x="2187" y="26328"/>
                  </a:cubicBezTo>
                  <a:cubicBezTo>
                    <a:pt x="2200" y="26330"/>
                    <a:pt x="2213" y="26331"/>
                    <a:pt x="2226" y="26331"/>
                  </a:cubicBezTo>
                  <a:cubicBezTo>
                    <a:pt x="2337" y="26331"/>
                    <a:pt x="2413" y="26262"/>
                    <a:pt x="2510" y="26262"/>
                  </a:cubicBezTo>
                  <a:cubicBezTo>
                    <a:pt x="2521" y="26262"/>
                    <a:pt x="2533" y="26263"/>
                    <a:pt x="2544" y="26265"/>
                  </a:cubicBezTo>
                  <a:cubicBezTo>
                    <a:pt x="2733" y="26265"/>
                    <a:pt x="2902" y="26244"/>
                    <a:pt x="3070" y="26202"/>
                  </a:cubicBezTo>
                  <a:cubicBezTo>
                    <a:pt x="3259" y="26181"/>
                    <a:pt x="3427" y="26118"/>
                    <a:pt x="3574" y="26013"/>
                  </a:cubicBezTo>
                  <a:cubicBezTo>
                    <a:pt x="3641" y="26023"/>
                    <a:pt x="3707" y="26028"/>
                    <a:pt x="3773" y="26028"/>
                  </a:cubicBezTo>
                  <a:cubicBezTo>
                    <a:pt x="3978" y="26028"/>
                    <a:pt x="4177" y="25977"/>
                    <a:pt x="4352" y="25865"/>
                  </a:cubicBezTo>
                  <a:cubicBezTo>
                    <a:pt x="4563" y="25781"/>
                    <a:pt x="4794" y="25697"/>
                    <a:pt x="5004" y="25655"/>
                  </a:cubicBezTo>
                  <a:cubicBezTo>
                    <a:pt x="5214" y="25592"/>
                    <a:pt x="5446" y="25529"/>
                    <a:pt x="5635" y="25487"/>
                  </a:cubicBezTo>
                  <a:cubicBezTo>
                    <a:pt x="5803" y="25424"/>
                    <a:pt x="5992" y="25361"/>
                    <a:pt x="6160" y="25277"/>
                  </a:cubicBezTo>
                  <a:cubicBezTo>
                    <a:pt x="6245" y="25256"/>
                    <a:pt x="6287" y="25172"/>
                    <a:pt x="6392" y="25151"/>
                  </a:cubicBezTo>
                  <a:cubicBezTo>
                    <a:pt x="6623" y="25109"/>
                    <a:pt x="6875" y="25024"/>
                    <a:pt x="7107" y="24961"/>
                  </a:cubicBezTo>
                  <a:lnTo>
                    <a:pt x="7716" y="24583"/>
                  </a:lnTo>
                  <a:cubicBezTo>
                    <a:pt x="7776" y="24594"/>
                    <a:pt x="7836" y="24599"/>
                    <a:pt x="7895" y="24599"/>
                  </a:cubicBezTo>
                  <a:cubicBezTo>
                    <a:pt x="8064" y="24599"/>
                    <a:pt x="8228" y="24556"/>
                    <a:pt x="8368" y="24478"/>
                  </a:cubicBezTo>
                  <a:cubicBezTo>
                    <a:pt x="8578" y="24394"/>
                    <a:pt x="8809" y="24394"/>
                    <a:pt x="8936" y="24162"/>
                  </a:cubicBezTo>
                  <a:cubicBezTo>
                    <a:pt x="8946" y="24163"/>
                    <a:pt x="8956" y="24164"/>
                    <a:pt x="8966" y="24164"/>
                  </a:cubicBezTo>
                  <a:cubicBezTo>
                    <a:pt x="9135" y="24164"/>
                    <a:pt x="9279" y="24024"/>
                    <a:pt x="9443" y="24024"/>
                  </a:cubicBezTo>
                  <a:cubicBezTo>
                    <a:pt x="9470" y="24024"/>
                    <a:pt x="9497" y="24028"/>
                    <a:pt x="9524" y="24036"/>
                  </a:cubicBezTo>
                  <a:cubicBezTo>
                    <a:pt x="9756" y="23868"/>
                    <a:pt x="10050" y="23763"/>
                    <a:pt x="10302" y="23595"/>
                  </a:cubicBezTo>
                  <a:lnTo>
                    <a:pt x="10407" y="23658"/>
                  </a:lnTo>
                  <a:cubicBezTo>
                    <a:pt x="10491" y="23574"/>
                    <a:pt x="10639" y="23574"/>
                    <a:pt x="10744" y="23511"/>
                  </a:cubicBezTo>
                  <a:cubicBezTo>
                    <a:pt x="10849" y="23448"/>
                    <a:pt x="10954" y="23406"/>
                    <a:pt x="11080" y="23364"/>
                  </a:cubicBezTo>
                  <a:cubicBezTo>
                    <a:pt x="11206" y="23342"/>
                    <a:pt x="11311" y="23258"/>
                    <a:pt x="11438" y="23237"/>
                  </a:cubicBezTo>
                  <a:lnTo>
                    <a:pt x="11543" y="23279"/>
                  </a:lnTo>
                  <a:cubicBezTo>
                    <a:pt x="11543" y="23153"/>
                    <a:pt x="11585" y="23048"/>
                    <a:pt x="11753" y="23048"/>
                  </a:cubicBezTo>
                  <a:cubicBezTo>
                    <a:pt x="12005" y="23048"/>
                    <a:pt x="12131" y="22775"/>
                    <a:pt x="12405" y="22775"/>
                  </a:cubicBezTo>
                  <a:cubicBezTo>
                    <a:pt x="12468" y="22649"/>
                    <a:pt x="12594" y="22628"/>
                    <a:pt x="12678" y="22523"/>
                  </a:cubicBezTo>
                  <a:cubicBezTo>
                    <a:pt x="12741" y="22417"/>
                    <a:pt x="12846" y="22375"/>
                    <a:pt x="12972" y="22375"/>
                  </a:cubicBezTo>
                  <a:cubicBezTo>
                    <a:pt x="13014" y="22375"/>
                    <a:pt x="13056" y="22375"/>
                    <a:pt x="13077" y="22354"/>
                  </a:cubicBezTo>
                  <a:cubicBezTo>
                    <a:pt x="13246" y="22186"/>
                    <a:pt x="13456" y="22186"/>
                    <a:pt x="13666" y="22123"/>
                  </a:cubicBezTo>
                  <a:cubicBezTo>
                    <a:pt x="13687" y="22060"/>
                    <a:pt x="13750" y="21997"/>
                    <a:pt x="13813" y="21955"/>
                  </a:cubicBezTo>
                  <a:lnTo>
                    <a:pt x="13897" y="21997"/>
                  </a:lnTo>
                  <a:cubicBezTo>
                    <a:pt x="14024" y="21976"/>
                    <a:pt x="14129" y="21892"/>
                    <a:pt x="14213" y="21787"/>
                  </a:cubicBezTo>
                  <a:lnTo>
                    <a:pt x="14171" y="21703"/>
                  </a:lnTo>
                  <a:cubicBezTo>
                    <a:pt x="14297" y="21661"/>
                    <a:pt x="14423" y="21640"/>
                    <a:pt x="14570" y="21618"/>
                  </a:cubicBezTo>
                  <a:cubicBezTo>
                    <a:pt x="14591" y="21534"/>
                    <a:pt x="14654" y="21450"/>
                    <a:pt x="14738" y="21387"/>
                  </a:cubicBezTo>
                  <a:cubicBezTo>
                    <a:pt x="14748" y="21385"/>
                    <a:pt x="14758" y="21384"/>
                    <a:pt x="14768" y="21384"/>
                  </a:cubicBezTo>
                  <a:cubicBezTo>
                    <a:pt x="14813" y="21384"/>
                    <a:pt x="14858" y="21404"/>
                    <a:pt x="14903" y="21404"/>
                  </a:cubicBezTo>
                  <a:cubicBezTo>
                    <a:pt x="14932" y="21404"/>
                    <a:pt x="14961" y="21396"/>
                    <a:pt x="14991" y="21366"/>
                  </a:cubicBezTo>
                  <a:cubicBezTo>
                    <a:pt x="15096" y="21282"/>
                    <a:pt x="15117" y="21114"/>
                    <a:pt x="15264" y="21072"/>
                  </a:cubicBezTo>
                  <a:lnTo>
                    <a:pt x="15390" y="21072"/>
                  </a:lnTo>
                  <a:cubicBezTo>
                    <a:pt x="15684" y="20904"/>
                    <a:pt x="15937" y="20672"/>
                    <a:pt x="16252" y="20525"/>
                  </a:cubicBezTo>
                  <a:cubicBezTo>
                    <a:pt x="16252" y="20469"/>
                    <a:pt x="16280" y="20460"/>
                    <a:pt x="16318" y="20460"/>
                  </a:cubicBezTo>
                  <a:cubicBezTo>
                    <a:pt x="16336" y="20460"/>
                    <a:pt x="16357" y="20462"/>
                    <a:pt x="16378" y="20462"/>
                  </a:cubicBezTo>
                  <a:cubicBezTo>
                    <a:pt x="16378" y="20378"/>
                    <a:pt x="16441" y="20336"/>
                    <a:pt x="16525" y="20336"/>
                  </a:cubicBezTo>
                  <a:cubicBezTo>
                    <a:pt x="16652" y="20336"/>
                    <a:pt x="16673" y="20231"/>
                    <a:pt x="16694" y="20168"/>
                  </a:cubicBezTo>
                  <a:lnTo>
                    <a:pt x="16799" y="20210"/>
                  </a:lnTo>
                  <a:lnTo>
                    <a:pt x="17156" y="20042"/>
                  </a:lnTo>
                  <a:cubicBezTo>
                    <a:pt x="17156" y="19810"/>
                    <a:pt x="17345" y="19726"/>
                    <a:pt x="17450" y="19600"/>
                  </a:cubicBezTo>
                  <a:cubicBezTo>
                    <a:pt x="17493" y="19600"/>
                    <a:pt x="17535" y="19600"/>
                    <a:pt x="17556" y="19642"/>
                  </a:cubicBezTo>
                  <a:cubicBezTo>
                    <a:pt x="17745" y="19621"/>
                    <a:pt x="17850" y="19432"/>
                    <a:pt x="17997" y="19348"/>
                  </a:cubicBezTo>
                  <a:cubicBezTo>
                    <a:pt x="18165" y="19243"/>
                    <a:pt x="18334" y="19117"/>
                    <a:pt x="18460" y="18948"/>
                  </a:cubicBezTo>
                  <a:cubicBezTo>
                    <a:pt x="18497" y="18911"/>
                    <a:pt x="18534" y="18907"/>
                    <a:pt x="18586" y="18906"/>
                  </a:cubicBezTo>
                  <a:lnTo>
                    <a:pt x="18586" y="18906"/>
                  </a:lnTo>
                  <a:lnTo>
                    <a:pt x="18586" y="18969"/>
                  </a:lnTo>
                  <a:cubicBezTo>
                    <a:pt x="18599" y="18971"/>
                    <a:pt x="18611" y="18972"/>
                    <a:pt x="18623" y="18972"/>
                  </a:cubicBezTo>
                  <a:cubicBezTo>
                    <a:pt x="18741" y="18972"/>
                    <a:pt x="18781" y="18880"/>
                    <a:pt x="18838" y="18822"/>
                  </a:cubicBezTo>
                  <a:cubicBezTo>
                    <a:pt x="18880" y="18759"/>
                    <a:pt x="18817" y="18675"/>
                    <a:pt x="18880" y="18612"/>
                  </a:cubicBezTo>
                  <a:cubicBezTo>
                    <a:pt x="19006" y="18612"/>
                    <a:pt x="19027" y="18465"/>
                    <a:pt x="19132" y="18444"/>
                  </a:cubicBezTo>
                  <a:cubicBezTo>
                    <a:pt x="19174" y="18465"/>
                    <a:pt x="19132" y="18528"/>
                    <a:pt x="19217" y="18528"/>
                  </a:cubicBezTo>
                  <a:cubicBezTo>
                    <a:pt x="19259" y="18486"/>
                    <a:pt x="19322" y="18402"/>
                    <a:pt x="19322" y="18381"/>
                  </a:cubicBezTo>
                  <a:cubicBezTo>
                    <a:pt x="19259" y="18234"/>
                    <a:pt x="19406" y="18192"/>
                    <a:pt x="19448" y="18192"/>
                  </a:cubicBezTo>
                  <a:cubicBezTo>
                    <a:pt x="19679" y="18128"/>
                    <a:pt x="19784" y="17918"/>
                    <a:pt x="19973" y="17813"/>
                  </a:cubicBezTo>
                  <a:cubicBezTo>
                    <a:pt x="20036" y="17771"/>
                    <a:pt x="20079" y="17687"/>
                    <a:pt x="20079" y="17624"/>
                  </a:cubicBezTo>
                  <a:cubicBezTo>
                    <a:pt x="20100" y="17519"/>
                    <a:pt x="20163" y="17477"/>
                    <a:pt x="20268" y="17477"/>
                  </a:cubicBezTo>
                  <a:cubicBezTo>
                    <a:pt x="20499" y="17203"/>
                    <a:pt x="20772" y="16951"/>
                    <a:pt x="21067" y="16741"/>
                  </a:cubicBezTo>
                  <a:cubicBezTo>
                    <a:pt x="21214" y="16615"/>
                    <a:pt x="21403" y="16552"/>
                    <a:pt x="21508" y="16362"/>
                  </a:cubicBezTo>
                  <a:cubicBezTo>
                    <a:pt x="21571" y="16236"/>
                    <a:pt x="21676" y="16173"/>
                    <a:pt x="21782" y="16131"/>
                  </a:cubicBezTo>
                  <a:cubicBezTo>
                    <a:pt x="21866" y="16110"/>
                    <a:pt x="21908" y="16089"/>
                    <a:pt x="21929" y="16005"/>
                  </a:cubicBezTo>
                  <a:lnTo>
                    <a:pt x="21887" y="15900"/>
                  </a:lnTo>
                  <a:cubicBezTo>
                    <a:pt x="21950" y="15900"/>
                    <a:pt x="21992" y="15879"/>
                    <a:pt x="22034" y="15858"/>
                  </a:cubicBezTo>
                  <a:cubicBezTo>
                    <a:pt x="22097" y="15837"/>
                    <a:pt x="22139" y="15795"/>
                    <a:pt x="22181" y="15753"/>
                  </a:cubicBezTo>
                  <a:cubicBezTo>
                    <a:pt x="22202" y="15648"/>
                    <a:pt x="22202" y="15669"/>
                    <a:pt x="22349" y="15563"/>
                  </a:cubicBezTo>
                  <a:cubicBezTo>
                    <a:pt x="22517" y="15416"/>
                    <a:pt x="22728" y="15311"/>
                    <a:pt x="22770" y="15059"/>
                  </a:cubicBezTo>
                  <a:cubicBezTo>
                    <a:pt x="22875" y="15017"/>
                    <a:pt x="22938" y="14975"/>
                    <a:pt x="23022" y="14912"/>
                  </a:cubicBezTo>
                  <a:cubicBezTo>
                    <a:pt x="23190" y="14786"/>
                    <a:pt x="23295" y="14575"/>
                    <a:pt x="23484" y="14470"/>
                  </a:cubicBezTo>
                  <a:cubicBezTo>
                    <a:pt x="23484" y="14467"/>
                    <a:pt x="23485" y="14464"/>
                    <a:pt x="23485" y="14461"/>
                  </a:cubicBezTo>
                  <a:lnTo>
                    <a:pt x="23485" y="14461"/>
                  </a:lnTo>
                  <a:cubicBezTo>
                    <a:pt x="23489" y="14499"/>
                    <a:pt x="23510" y="14533"/>
                    <a:pt x="23548" y="14533"/>
                  </a:cubicBezTo>
                  <a:lnTo>
                    <a:pt x="23737" y="14428"/>
                  </a:lnTo>
                  <a:cubicBezTo>
                    <a:pt x="23716" y="14323"/>
                    <a:pt x="23758" y="14197"/>
                    <a:pt x="23821" y="14092"/>
                  </a:cubicBezTo>
                  <a:cubicBezTo>
                    <a:pt x="23853" y="14110"/>
                    <a:pt x="23882" y="14117"/>
                    <a:pt x="23909" y="14117"/>
                  </a:cubicBezTo>
                  <a:cubicBezTo>
                    <a:pt x="24006" y="14117"/>
                    <a:pt x="24075" y="14024"/>
                    <a:pt x="24157" y="14008"/>
                  </a:cubicBezTo>
                  <a:lnTo>
                    <a:pt x="24094" y="13903"/>
                  </a:lnTo>
                  <a:cubicBezTo>
                    <a:pt x="24178" y="13734"/>
                    <a:pt x="24346" y="13692"/>
                    <a:pt x="24473" y="13587"/>
                  </a:cubicBezTo>
                  <a:cubicBezTo>
                    <a:pt x="24473" y="13566"/>
                    <a:pt x="24452" y="13566"/>
                    <a:pt x="24494" y="13545"/>
                  </a:cubicBezTo>
                  <a:cubicBezTo>
                    <a:pt x="24536" y="13545"/>
                    <a:pt x="24536" y="13566"/>
                    <a:pt x="24536" y="13587"/>
                  </a:cubicBezTo>
                  <a:cubicBezTo>
                    <a:pt x="24599" y="13587"/>
                    <a:pt x="24641" y="13524"/>
                    <a:pt x="24662" y="13461"/>
                  </a:cubicBezTo>
                  <a:lnTo>
                    <a:pt x="24620" y="13377"/>
                  </a:lnTo>
                  <a:lnTo>
                    <a:pt x="24935" y="13041"/>
                  </a:lnTo>
                  <a:cubicBezTo>
                    <a:pt x="24945" y="13038"/>
                    <a:pt x="24955" y="13037"/>
                    <a:pt x="24966" y="13037"/>
                  </a:cubicBezTo>
                  <a:cubicBezTo>
                    <a:pt x="25013" y="13037"/>
                    <a:pt x="25064" y="13058"/>
                    <a:pt x="25109" y="13058"/>
                  </a:cubicBezTo>
                  <a:cubicBezTo>
                    <a:pt x="25138" y="13058"/>
                    <a:pt x="25165" y="13049"/>
                    <a:pt x="25187" y="13020"/>
                  </a:cubicBezTo>
                  <a:cubicBezTo>
                    <a:pt x="25251" y="12935"/>
                    <a:pt x="25124" y="12893"/>
                    <a:pt x="25166" y="12830"/>
                  </a:cubicBezTo>
                  <a:cubicBezTo>
                    <a:pt x="25251" y="12767"/>
                    <a:pt x="25335" y="12704"/>
                    <a:pt x="25461" y="12641"/>
                  </a:cubicBezTo>
                  <a:cubicBezTo>
                    <a:pt x="25608" y="12557"/>
                    <a:pt x="25545" y="12389"/>
                    <a:pt x="25671" y="12305"/>
                  </a:cubicBezTo>
                  <a:cubicBezTo>
                    <a:pt x="25702" y="12335"/>
                    <a:pt x="25744" y="12355"/>
                    <a:pt x="25781" y="12355"/>
                  </a:cubicBezTo>
                  <a:cubicBezTo>
                    <a:pt x="25794" y="12355"/>
                    <a:pt x="25807" y="12352"/>
                    <a:pt x="25818" y="12347"/>
                  </a:cubicBezTo>
                  <a:lnTo>
                    <a:pt x="25881" y="12263"/>
                  </a:lnTo>
                  <a:cubicBezTo>
                    <a:pt x="25881" y="12221"/>
                    <a:pt x="25818" y="12200"/>
                    <a:pt x="25839" y="12158"/>
                  </a:cubicBezTo>
                  <a:lnTo>
                    <a:pt x="26197" y="11926"/>
                  </a:lnTo>
                  <a:cubicBezTo>
                    <a:pt x="26197" y="11905"/>
                    <a:pt x="26197" y="11884"/>
                    <a:pt x="26197" y="11863"/>
                  </a:cubicBezTo>
                  <a:cubicBezTo>
                    <a:pt x="26218" y="11758"/>
                    <a:pt x="26323" y="11758"/>
                    <a:pt x="26365" y="11716"/>
                  </a:cubicBezTo>
                  <a:cubicBezTo>
                    <a:pt x="26407" y="11653"/>
                    <a:pt x="26386" y="11548"/>
                    <a:pt x="26470" y="11506"/>
                  </a:cubicBezTo>
                  <a:cubicBezTo>
                    <a:pt x="26491" y="11485"/>
                    <a:pt x="26533" y="11443"/>
                    <a:pt x="26554" y="11443"/>
                  </a:cubicBezTo>
                  <a:cubicBezTo>
                    <a:pt x="26564" y="11444"/>
                    <a:pt x="26573" y="11445"/>
                    <a:pt x="26581" y="11445"/>
                  </a:cubicBezTo>
                  <a:cubicBezTo>
                    <a:pt x="26687" y="11445"/>
                    <a:pt x="26730" y="11334"/>
                    <a:pt x="26827" y="11296"/>
                  </a:cubicBezTo>
                  <a:cubicBezTo>
                    <a:pt x="26848" y="11296"/>
                    <a:pt x="26806" y="11274"/>
                    <a:pt x="26848" y="11274"/>
                  </a:cubicBezTo>
                  <a:cubicBezTo>
                    <a:pt x="26855" y="11268"/>
                    <a:pt x="26859" y="11266"/>
                    <a:pt x="26862" y="11266"/>
                  </a:cubicBezTo>
                  <a:cubicBezTo>
                    <a:pt x="26869" y="11266"/>
                    <a:pt x="26869" y="11281"/>
                    <a:pt x="26869" y="11296"/>
                  </a:cubicBezTo>
                  <a:cubicBezTo>
                    <a:pt x="26932" y="11296"/>
                    <a:pt x="26954" y="11253"/>
                    <a:pt x="26996" y="11211"/>
                  </a:cubicBezTo>
                  <a:cubicBezTo>
                    <a:pt x="26996" y="11169"/>
                    <a:pt x="26890" y="11127"/>
                    <a:pt x="26975" y="11085"/>
                  </a:cubicBezTo>
                  <a:cubicBezTo>
                    <a:pt x="26989" y="11085"/>
                    <a:pt x="27003" y="11095"/>
                    <a:pt x="27029" y="11095"/>
                  </a:cubicBezTo>
                  <a:cubicBezTo>
                    <a:pt x="27042" y="11095"/>
                    <a:pt x="27059" y="11092"/>
                    <a:pt x="27080" y="11085"/>
                  </a:cubicBezTo>
                  <a:cubicBezTo>
                    <a:pt x="27122" y="10959"/>
                    <a:pt x="27206" y="10875"/>
                    <a:pt x="27311" y="10812"/>
                  </a:cubicBezTo>
                  <a:cubicBezTo>
                    <a:pt x="27437" y="10749"/>
                    <a:pt x="27521" y="10602"/>
                    <a:pt x="27521" y="10476"/>
                  </a:cubicBezTo>
                  <a:cubicBezTo>
                    <a:pt x="27626" y="10434"/>
                    <a:pt x="27731" y="10349"/>
                    <a:pt x="27794" y="10265"/>
                  </a:cubicBezTo>
                  <a:lnTo>
                    <a:pt x="27752" y="10181"/>
                  </a:lnTo>
                  <a:cubicBezTo>
                    <a:pt x="28047" y="10076"/>
                    <a:pt x="28299" y="9824"/>
                    <a:pt x="28383" y="9508"/>
                  </a:cubicBezTo>
                  <a:cubicBezTo>
                    <a:pt x="28635" y="9466"/>
                    <a:pt x="28741" y="9214"/>
                    <a:pt x="28951" y="9151"/>
                  </a:cubicBezTo>
                  <a:lnTo>
                    <a:pt x="29056" y="9214"/>
                  </a:lnTo>
                  <a:cubicBezTo>
                    <a:pt x="29098" y="9088"/>
                    <a:pt x="29245" y="9109"/>
                    <a:pt x="29287" y="8962"/>
                  </a:cubicBezTo>
                  <a:lnTo>
                    <a:pt x="29182" y="8920"/>
                  </a:lnTo>
                  <a:lnTo>
                    <a:pt x="29603" y="8457"/>
                  </a:lnTo>
                  <a:cubicBezTo>
                    <a:pt x="29617" y="8457"/>
                    <a:pt x="29659" y="8476"/>
                    <a:pt x="29704" y="8476"/>
                  </a:cubicBezTo>
                  <a:cubicBezTo>
                    <a:pt x="29726" y="8476"/>
                    <a:pt x="29750" y="8471"/>
                    <a:pt x="29771" y="8457"/>
                  </a:cubicBezTo>
                  <a:cubicBezTo>
                    <a:pt x="29771" y="8268"/>
                    <a:pt x="30044" y="8289"/>
                    <a:pt x="30065" y="8121"/>
                  </a:cubicBezTo>
                  <a:cubicBezTo>
                    <a:pt x="30044" y="8079"/>
                    <a:pt x="29981" y="8121"/>
                    <a:pt x="29981" y="8058"/>
                  </a:cubicBezTo>
                  <a:lnTo>
                    <a:pt x="30191" y="7953"/>
                  </a:lnTo>
                  <a:cubicBezTo>
                    <a:pt x="30212" y="7826"/>
                    <a:pt x="30275" y="7721"/>
                    <a:pt x="30401" y="7658"/>
                  </a:cubicBezTo>
                  <a:lnTo>
                    <a:pt x="30486" y="7721"/>
                  </a:lnTo>
                  <a:cubicBezTo>
                    <a:pt x="30633" y="7553"/>
                    <a:pt x="30969" y="7553"/>
                    <a:pt x="30969" y="7238"/>
                  </a:cubicBezTo>
                  <a:lnTo>
                    <a:pt x="31158" y="7112"/>
                  </a:lnTo>
                  <a:cubicBezTo>
                    <a:pt x="31221" y="7049"/>
                    <a:pt x="31179" y="6964"/>
                    <a:pt x="31242" y="6901"/>
                  </a:cubicBezTo>
                  <a:cubicBezTo>
                    <a:pt x="31352" y="6823"/>
                    <a:pt x="31472" y="6780"/>
                    <a:pt x="31596" y="6780"/>
                  </a:cubicBezTo>
                  <a:cubicBezTo>
                    <a:pt x="31639" y="6780"/>
                    <a:pt x="31683" y="6785"/>
                    <a:pt x="31726" y="6796"/>
                  </a:cubicBezTo>
                  <a:cubicBezTo>
                    <a:pt x="31747" y="6733"/>
                    <a:pt x="31852" y="6670"/>
                    <a:pt x="31768" y="6586"/>
                  </a:cubicBezTo>
                  <a:cubicBezTo>
                    <a:pt x="31852" y="6502"/>
                    <a:pt x="31957" y="6439"/>
                    <a:pt x="31978" y="6313"/>
                  </a:cubicBezTo>
                  <a:cubicBezTo>
                    <a:pt x="32104" y="6313"/>
                    <a:pt x="32210" y="6250"/>
                    <a:pt x="32294" y="6145"/>
                  </a:cubicBezTo>
                  <a:cubicBezTo>
                    <a:pt x="32441" y="6039"/>
                    <a:pt x="32567" y="5892"/>
                    <a:pt x="32693" y="5766"/>
                  </a:cubicBezTo>
                  <a:lnTo>
                    <a:pt x="32756" y="5766"/>
                  </a:lnTo>
                  <a:cubicBezTo>
                    <a:pt x="32945" y="5598"/>
                    <a:pt x="33114" y="5451"/>
                    <a:pt x="33282" y="5283"/>
                  </a:cubicBezTo>
                  <a:cubicBezTo>
                    <a:pt x="33290" y="5279"/>
                    <a:pt x="33298" y="5277"/>
                    <a:pt x="33306" y="5277"/>
                  </a:cubicBezTo>
                  <a:cubicBezTo>
                    <a:pt x="33340" y="5277"/>
                    <a:pt x="33374" y="5308"/>
                    <a:pt x="33408" y="5325"/>
                  </a:cubicBezTo>
                  <a:cubicBezTo>
                    <a:pt x="33461" y="5237"/>
                    <a:pt x="33542" y="5193"/>
                    <a:pt x="33641" y="5193"/>
                  </a:cubicBezTo>
                  <a:cubicBezTo>
                    <a:pt x="33661" y="5193"/>
                    <a:pt x="33681" y="5195"/>
                    <a:pt x="33702" y="5198"/>
                  </a:cubicBezTo>
                  <a:cubicBezTo>
                    <a:pt x="33765" y="5156"/>
                    <a:pt x="33828" y="5093"/>
                    <a:pt x="33871" y="5009"/>
                  </a:cubicBezTo>
                  <a:lnTo>
                    <a:pt x="33744" y="5009"/>
                  </a:lnTo>
                  <a:cubicBezTo>
                    <a:pt x="33728" y="5025"/>
                    <a:pt x="33712" y="5065"/>
                    <a:pt x="33706" y="5065"/>
                  </a:cubicBezTo>
                  <a:cubicBezTo>
                    <a:pt x="33704" y="5065"/>
                    <a:pt x="33702" y="5061"/>
                    <a:pt x="33702" y="5051"/>
                  </a:cubicBezTo>
                  <a:cubicBezTo>
                    <a:pt x="33681" y="5009"/>
                    <a:pt x="33723" y="5009"/>
                    <a:pt x="33744" y="5009"/>
                  </a:cubicBezTo>
                  <a:cubicBezTo>
                    <a:pt x="33744" y="4988"/>
                    <a:pt x="33765" y="4946"/>
                    <a:pt x="33807" y="4925"/>
                  </a:cubicBezTo>
                  <a:cubicBezTo>
                    <a:pt x="33955" y="4820"/>
                    <a:pt x="34102" y="4715"/>
                    <a:pt x="34249" y="4610"/>
                  </a:cubicBezTo>
                  <a:cubicBezTo>
                    <a:pt x="34459" y="4484"/>
                    <a:pt x="34585" y="4252"/>
                    <a:pt x="34775" y="4105"/>
                  </a:cubicBezTo>
                  <a:cubicBezTo>
                    <a:pt x="34922" y="4000"/>
                    <a:pt x="35111" y="3958"/>
                    <a:pt x="35195" y="3790"/>
                  </a:cubicBezTo>
                  <a:lnTo>
                    <a:pt x="35237" y="3895"/>
                  </a:lnTo>
                  <a:cubicBezTo>
                    <a:pt x="35405" y="3853"/>
                    <a:pt x="35531" y="3727"/>
                    <a:pt x="35573" y="3580"/>
                  </a:cubicBezTo>
                  <a:cubicBezTo>
                    <a:pt x="35679" y="3495"/>
                    <a:pt x="35826" y="3495"/>
                    <a:pt x="35889" y="3390"/>
                  </a:cubicBezTo>
                  <a:lnTo>
                    <a:pt x="35868" y="3306"/>
                  </a:lnTo>
                  <a:cubicBezTo>
                    <a:pt x="35948" y="3242"/>
                    <a:pt x="36053" y="3215"/>
                    <a:pt x="36164" y="3215"/>
                  </a:cubicBezTo>
                  <a:cubicBezTo>
                    <a:pt x="36198" y="3215"/>
                    <a:pt x="36233" y="3217"/>
                    <a:pt x="36267" y="3222"/>
                  </a:cubicBezTo>
                  <a:cubicBezTo>
                    <a:pt x="36351" y="3117"/>
                    <a:pt x="36478" y="3033"/>
                    <a:pt x="36478" y="2886"/>
                  </a:cubicBezTo>
                  <a:cubicBezTo>
                    <a:pt x="36604" y="2802"/>
                    <a:pt x="36751" y="2802"/>
                    <a:pt x="36835" y="2718"/>
                  </a:cubicBezTo>
                  <a:cubicBezTo>
                    <a:pt x="36898" y="2633"/>
                    <a:pt x="37045" y="2633"/>
                    <a:pt x="37150" y="2591"/>
                  </a:cubicBezTo>
                  <a:cubicBezTo>
                    <a:pt x="37108" y="2528"/>
                    <a:pt x="37087" y="2507"/>
                    <a:pt x="37087" y="2465"/>
                  </a:cubicBezTo>
                  <a:cubicBezTo>
                    <a:pt x="37157" y="2396"/>
                    <a:pt x="37255" y="2355"/>
                    <a:pt x="37347" y="2355"/>
                  </a:cubicBezTo>
                  <a:cubicBezTo>
                    <a:pt x="37366" y="2355"/>
                    <a:pt x="37385" y="2357"/>
                    <a:pt x="37403" y="2360"/>
                  </a:cubicBezTo>
                  <a:cubicBezTo>
                    <a:pt x="37424" y="2360"/>
                    <a:pt x="37445" y="2381"/>
                    <a:pt x="37445" y="2423"/>
                  </a:cubicBezTo>
                  <a:cubicBezTo>
                    <a:pt x="37508" y="2423"/>
                    <a:pt x="37571" y="2402"/>
                    <a:pt x="37613" y="2360"/>
                  </a:cubicBezTo>
                  <a:cubicBezTo>
                    <a:pt x="37676" y="2276"/>
                    <a:pt x="37739" y="2213"/>
                    <a:pt x="37823" y="2171"/>
                  </a:cubicBezTo>
                  <a:cubicBezTo>
                    <a:pt x="37844" y="2129"/>
                    <a:pt x="37865" y="2087"/>
                    <a:pt x="37886" y="2087"/>
                  </a:cubicBezTo>
                  <a:cubicBezTo>
                    <a:pt x="38033" y="2024"/>
                    <a:pt x="38159" y="1961"/>
                    <a:pt x="38286" y="1877"/>
                  </a:cubicBezTo>
                  <a:cubicBezTo>
                    <a:pt x="38385" y="1913"/>
                    <a:pt x="38450" y="1933"/>
                    <a:pt x="38499" y="1933"/>
                  </a:cubicBezTo>
                  <a:cubicBezTo>
                    <a:pt x="38565" y="1933"/>
                    <a:pt x="38604" y="1897"/>
                    <a:pt x="38664" y="1814"/>
                  </a:cubicBezTo>
                  <a:cubicBezTo>
                    <a:pt x="38643" y="1771"/>
                    <a:pt x="38580" y="1814"/>
                    <a:pt x="38580" y="1750"/>
                  </a:cubicBezTo>
                  <a:cubicBezTo>
                    <a:pt x="38671" y="1677"/>
                    <a:pt x="38778" y="1620"/>
                    <a:pt x="38888" y="1620"/>
                  </a:cubicBezTo>
                  <a:cubicBezTo>
                    <a:pt x="38904" y="1620"/>
                    <a:pt x="38921" y="1622"/>
                    <a:pt x="38937" y="1624"/>
                  </a:cubicBezTo>
                  <a:cubicBezTo>
                    <a:pt x="38965" y="1559"/>
                    <a:pt x="39010" y="1548"/>
                    <a:pt x="39058" y="1548"/>
                  </a:cubicBezTo>
                  <a:cubicBezTo>
                    <a:pt x="39084" y="1548"/>
                    <a:pt x="39112" y="1551"/>
                    <a:pt x="39139" y="1551"/>
                  </a:cubicBezTo>
                  <a:cubicBezTo>
                    <a:pt x="39173" y="1551"/>
                    <a:pt x="39206" y="1545"/>
                    <a:pt x="39232" y="1519"/>
                  </a:cubicBezTo>
                  <a:cubicBezTo>
                    <a:pt x="39379" y="1351"/>
                    <a:pt x="39589" y="1267"/>
                    <a:pt x="39799" y="1246"/>
                  </a:cubicBezTo>
                  <a:cubicBezTo>
                    <a:pt x="39883" y="1162"/>
                    <a:pt x="39989" y="1120"/>
                    <a:pt x="40094" y="1120"/>
                  </a:cubicBezTo>
                  <a:cubicBezTo>
                    <a:pt x="40388" y="1057"/>
                    <a:pt x="40682" y="1057"/>
                    <a:pt x="40914" y="825"/>
                  </a:cubicBezTo>
                  <a:cubicBezTo>
                    <a:pt x="40935" y="783"/>
                    <a:pt x="40893" y="720"/>
                    <a:pt x="40956" y="699"/>
                  </a:cubicBezTo>
                  <a:cubicBezTo>
                    <a:pt x="40987" y="699"/>
                    <a:pt x="41024" y="694"/>
                    <a:pt x="41061" y="694"/>
                  </a:cubicBezTo>
                  <a:cubicBezTo>
                    <a:pt x="41098" y="694"/>
                    <a:pt x="41134" y="699"/>
                    <a:pt x="41166" y="720"/>
                  </a:cubicBezTo>
                  <a:cubicBezTo>
                    <a:pt x="41212" y="755"/>
                    <a:pt x="41259" y="771"/>
                    <a:pt x="41305" y="771"/>
                  </a:cubicBezTo>
                  <a:cubicBezTo>
                    <a:pt x="41343" y="771"/>
                    <a:pt x="41380" y="760"/>
                    <a:pt x="41418" y="741"/>
                  </a:cubicBezTo>
                  <a:cubicBezTo>
                    <a:pt x="41513" y="699"/>
                    <a:pt x="41613" y="678"/>
                    <a:pt x="41713" y="678"/>
                  </a:cubicBezTo>
                  <a:cubicBezTo>
                    <a:pt x="41812" y="678"/>
                    <a:pt x="41912" y="699"/>
                    <a:pt x="42007" y="741"/>
                  </a:cubicBezTo>
                  <a:cubicBezTo>
                    <a:pt x="42031" y="757"/>
                    <a:pt x="42058" y="764"/>
                    <a:pt x="42086" y="764"/>
                  </a:cubicBezTo>
                  <a:cubicBezTo>
                    <a:pt x="42131" y="764"/>
                    <a:pt x="42178" y="746"/>
                    <a:pt x="42217" y="720"/>
                  </a:cubicBezTo>
                  <a:cubicBezTo>
                    <a:pt x="42238" y="657"/>
                    <a:pt x="42175" y="636"/>
                    <a:pt x="42175" y="573"/>
                  </a:cubicBezTo>
                  <a:lnTo>
                    <a:pt x="42301" y="573"/>
                  </a:lnTo>
                  <a:cubicBezTo>
                    <a:pt x="42343" y="636"/>
                    <a:pt x="42343" y="720"/>
                    <a:pt x="42448" y="741"/>
                  </a:cubicBezTo>
                  <a:cubicBezTo>
                    <a:pt x="42659" y="594"/>
                    <a:pt x="42911" y="657"/>
                    <a:pt x="43142" y="573"/>
                  </a:cubicBezTo>
                  <a:cubicBezTo>
                    <a:pt x="43170" y="566"/>
                    <a:pt x="43198" y="563"/>
                    <a:pt x="43226" y="563"/>
                  </a:cubicBezTo>
                  <a:cubicBezTo>
                    <a:pt x="43367" y="563"/>
                    <a:pt x="43510" y="636"/>
                    <a:pt x="43668" y="636"/>
                  </a:cubicBezTo>
                  <a:cubicBezTo>
                    <a:pt x="43563" y="720"/>
                    <a:pt x="43458" y="657"/>
                    <a:pt x="43395" y="720"/>
                  </a:cubicBezTo>
                  <a:cubicBezTo>
                    <a:pt x="43416" y="762"/>
                    <a:pt x="43458" y="804"/>
                    <a:pt x="43500" y="825"/>
                  </a:cubicBezTo>
                  <a:cubicBezTo>
                    <a:pt x="43539" y="830"/>
                    <a:pt x="43578" y="833"/>
                    <a:pt x="43615" y="833"/>
                  </a:cubicBezTo>
                  <a:cubicBezTo>
                    <a:pt x="43736" y="833"/>
                    <a:pt x="43845" y="806"/>
                    <a:pt x="43941" y="741"/>
                  </a:cubicBezTo>
                  <a:cubicBezTo>
                    <a:pt x="44046" y="867"/>
                    <a:pt x="44172" y="952"/>
                    <a:pt x="44299" y="1015"/>
                  </a:cubicBezTo>
                  <a:cubicBezTo>
                    <a:pt x="44698" y="1120"/>
                    <a:pt x="44698" y="1120"/>
                    <a:pt x="44908" y="1372"/>
                  </a:cubicBezTo>
                  <a:cubicBezTo>
                    <a:pt x="44929" y="1393"/>
                    <a:pt x="44955" y="1398"/>
                    <a:pt x="44982" y="1398"/>
                  </a:cubicBezTo>
                  <a:cubicBezTo>
                    <a:pt x="45004" y="1398"/>
                    <a:pt x="45027" y="1395"/>
                    <a:pt x="45049" y="1395"/>
                  </a:cubicBezTo>
                  <a:cubicBezTo>
                    <a:pt x="45082" y="1395"/>
                    <a:pt x="45114" y="1401"/>
                    <a:pt x="45140" y="1435"/>
                  </a:cubicBezTo>
                  <a:cubicBezTo>
                    <a:pt x="45266" y="1645"/>
                    <a:pt x="45434" y="1814"/>
                    <a:pt x="45623" y="1961"/>
                  </a:cubicBezTo>
                  <a:cubicBezTo>
                    <a:pt x="45686" y="1982"/>
                    <a:pt x="45707" y="2045"/>
                    <a:pt x="45749" y="2087"/>
                  </a:cubicBezTo>
                  <a:cubicBezTo>
                    <a:pt x="45981" y="2297"/>
                    <a:pt x="46065" y="2612"/>
                    <a:pt x="46296" y="2781"/>
                  </a:cubicBezTo>
                  <a:cubicBezTo>
                    <a:pt x="46317" y="2844"/>
                    <a:pt x="46275" y="2886"/>
                    <a:pt x="46233" y="2928"/>
                  </a:cubicBezTo>
                  <a:cubicBezTo>
                    <a:pt x="46338" y="2991"/>
                    <a:pt x="46443" y="3054"/>
                    <a:pt x="46506" y="3159"/>
                  </a:cubicBezTo>
                  <a:cubicBezTo>
                    <a:pt x="46590" y="3243"/>
                    <a:pt x="46653" y="3348"/>
                    <a:pt x="46716" y="3453"/>
                  </a:cubicBezTo>
                  <a:cubicBezTo>
                    <a:pt x="46737" y="3495"/>
                    <a:pt x="46758" y="3538"/>
                    <a:pt x="46695" y="3559"/>
                  </a:cubicBezTo>
                  <a:cubicBezTo>
                    <a:pt x="46779" y="3706"/>
                    <a:pt x="46864" y="3853"/>
                    <a:pt x="46990" y="3979"/>
                  </a:cubicBezTo>
                  <a:cubicBezTo>
                    <a:pt x="46990" y="4021"/>
                    <a:pt x="46969" y="4063"/>
                    <a:pt x="46927" y="4063"/>
                  </a:cubicBezTo>
                  <a:cubicBezTo>
                    <a:pt x="46948" y="4231"/>
                    <a:pt x="47053" y="4400"/>
                    <a:pt x="47200" y="4526"/>
                  </a:cubicBezTo>
                  <a:cubicBezTo>
                    <a:pt x="47116" y="4694"/>
                    <a:pt x="47263" y="4841"/>
                    <a:pt x="47326" y="4967"/>
                  </a:cubicBezTo>
                  <a:cubicBezTo>
                    <a:pt x="47368" y="5093"/>
                    <a:pt x="47368" y="5283"/>
                    <a:pt x="47536" y="5346"/>
                  </a:cubicBezTo>
                  <a:lnTo>
                    <a:pt x="47599" y="5304"/>
                  </a:lnTo>
                  <a:cubicBezTo>
                    <a:pt x="47608" y="5299"/>
                    <a:pt x="47612" y="5298"/>
                    <a:pt x="47614" y="5298"/>
                  </a:cubicBezTo>
                  <a:lnTo>
                    <a:pt x="47614" y="5298"/>
                  </a:lnTo>
                  <a:cubicBezTo>
                    <a:pt x="47621" y="5298"/>
                    <a:pt x="47591" y="5325"/>
                    <a:pt x="47641" y="5325"/>
                  </a:cubicBezTo>
                  <a:cubicBezTo>
                    <a:pt x="47515" y="5514"/>
                    <a:pt x="47536" y="5745"/>
                    <a:pt x="47684" y="5913"/>
                  </a:cubicBezTo>
                  <a:cubicBezTo>
                    <a:pt x="47599" y="6081"/>
                    <a:pt x="47599" y="6081"/>
                    <a:pt x="47641" y="6145"/>
                  </a:cubicBezTo>
                  <a:lnTo>
                    <a:pt x="47726" y="6102"/>
                  </a:lnTo>
                  <a:cubicBezTo>
                    <a:pt x="47747" y="6229"/>
                    <a:pt x="47873" y="6292"/>
                    <a:pt x="47957" y="6418"/>
                  </a:cubicBezTo>
                  <a:cubicBezTo>
                    <a:pt x="47831" y="6544"/>
                    <a:pt x="48062" y="6670"/>
                    <a:pt x="47978" y="6838"/>
                  </a:cubicBezTo>
                  <a:lnTo>
                    <a:pt x="47915" y="6712"/>
                  </a:lnTo>
                  <a:lnTo>
                    <a:pt x="47915" y="6712"/>
                  </a:lnTo>
                  <a:cubicBezTo>
                    <a:pt x="47873" y="6901"/>
                    <a:pt x="47873" y="6901"/>
                    <a:pt x="48125" y="7196"/>
                  </a:cubicBezTo>
                  <a:cubicBezTo>
                    <a:pt x="48125" y="7427"/>
                    <a:pt x="48188" y="7637"/>
                    <a:pt x="48293" y="7848"/>
                  </a:cubicBezTo>
                  <a:lnTo>
                    <a:pt x="48230" y="7953"/>
                  </a:lnTo>
                  <a:lnTo>
                    <a:pt x="48398" y="8142"/>
                  </a:lnTo>
                  <a:cubicBezTo>
                    <a:pt x="48335" y="8310"/>
                    <a:pt x="48482" y="8436"/>
                    <a:pt x="48461" y="8604"/>
                  </a:cubicBezTo>
                  <a:cubicBezTo>
                    <a:pt x="48609" y="8710"/>
                    <a:pt x="48630" y="8836"/>
                    <a:pt x="48630" y="9004"/>
                  </a:cubicBezTo>
                  <a:cubicBezTo>
                    <a:pt x="48585" y="8974"/>
                    <a:pt x="48561" y="8944"/>
                    <a:pt x="48529" y="8944"/>
                  </a:cubicBezTo>
                  <a:cubicBezTo>
                    <a:pt x="48516" y="8944"/>
                    <a:pt x="48501" y="8949"/>
                    <a:pt x="48482" y="8962"/>
                  </a:cubicBezTo>
                  <a:lnTo>
                    <a:pt x="48588" y="9319"/>
                  </a:lnTo>
                  <a:lnTo>
                    <a:pt x="48672" y="9277"/>
                  </a:lnTo>
                  <a:cubicBezTo>
                    <a:pt x="48714" y="9487"/>
                    <a:pt x="48798" y="9677"/>
                    <a:pt x="48882" y="9866"/>
                  </a:cubicBezTo>
                  <a:cubicBezTo>
                    <a:pt x="48882" y="9885"/>
                    <a:pt x="48882" y="9936"/>
                    <a:pt x="48882" y="9992"/>
                  </a:cubicBezTo>
                  <a:lnTo>
                    <a:pt x="48756" y="9950"/>
                  </a:lnTo>
                  <a:lnTo>
                    <a:pt x="48756" y="9950"/>
                  </a:lnTo>
                  <a:cubicBezTo>
                    <a:pt x="48756" y="10139"/>
                    <a:pt x="48861" y="10286"/>
                    <a:pt x="48819" y="10476"/>
                  </a:cubicBezTo>
                  <a:cubicBezTo>
                    <a:pt x="48903" y="10518"/>
                    <a:pt x="48966" y="10602"/>
                    <a:pt x="49008" y="10686"/>
                  </a:cubicBezTo>
                  <a:cubicBezTo>
                    <a:pt x="49092" y="10980"/>
                    <a:pt x="49134" y="11274"/>
                    <a:pt x="49113" y="11569"/>
                  </a:cubicBezTo>
                  <a:cubicBezTo>
                    <a:pt x="49147" y="11603"/>
                    <a:pt x="49181" y="11664"/>
                    <a:pt x="49215" y="11664"/>
                  </a:cubicBezTo>
                  <a:cubicBezTo>
                    <a:pt x="49223" y="11664"/>
                    <a:pt x="49231" y="11661"/>
                    <a:pt x="49239" y="11653"/>
                  </a:cubicBezTo>
                  <a:cubicBezTo>
                    <a:pt x="49260" y="11632"/>
                    <a:pt x="49239" y="11590"/>
                    <a:pt x="49302" y="11569"/>
                  </a:cubicBezTo>
                  <a:lnTo>
                    <a:pt x="49302" y="11569"/>
                  </a:lnTo>
                  <a:cubicBezTo>
                    <a:pt x="49281" y="11842"/>
                    <a:pt x="49323" y="12115"/>
                    <a:pt x="49429" y="12347"/>
                  </a:cubicBezTo>
                  <a:cubicBezTo>
                    <a:pt x="49385" y="12332"/>
                    <a:pt x="49362" y="12308"/>
                    <a:pt x="49337" y="12308"/>
                  </a:cubicBezTo>
                  <a:cubicBezTo>
                    <a:pt x="49326" y="12308"/>
                    <a:pt x="49315" y="12313"/>
                    <a:pt x="49302" y="12326"/>
                  </a:cubicBezTo>
                  <a:lnTo>
                    <a:pt x="49302" y="12389"/>
                  </a:lnTo>
                  <a:cubicBezTo>
                    <a:pt x="49450" y="12494"/>
                    <a:pt x="49534" y="12641"/>
                    <a:pt x="49555" y="12809"/>
                  </a:cubicBezTo>
                  <a:cubicBezTo>
                    <a:pt x="49576" y="13020"/>
                    <a:pt x="49618" y="13209"/>
                    <a:pt x="49660" y="13419"/>
                  </a:cubicBezTo>
                  <a:cubicBezTo>
                    <a:pt x="49681" y="13440"/>
                    <a:pt x="49660" y="13482"/>
                    <a:pt x="49618" y="13482"/>
                  </a:cubicBezTo>
                  <a:cubicBezTo>
                    <a:pt x="49618" y="13545"/>
                    <a:pt x="49681" y="13524"/>
                    <a:pt x="49744" y="13566"/>
                  </a:cubicBezTo>
                  <a:cubicBezTo>
                    <a:pt x="49744" y="13692"/>
                    <a:pt x="49723" y="13860"/>
                    <a:pt x="49849" y="13966"/>
                  </a:cubicBezTo>
                  <a:cubicBezTo>
                    <a:pt x="49859" y="13970"/>
                    <a:pt x="49868" y="13972"/>
                    <a:pt x="49877" y="13972"/>
                  </a:cubicBezTo>
                  <a:cubicBezTo>
                    <a:pt x="49894" y="13972"/>
                    <a:pt x="49910" y="13967"/>
                    <a:pt x="49923" y="13967"/>
                  </a:cubicBezTo>
                  <a:cubicBezTo>
                    <a:pt x="49936" y="13967"/>
                    <a:pt x="49946" y="13971"/>
                    <a:pt x="49954" y="13987"/>
                  </a:cubicBezTo>
                  <a:cubicBezTo>
                    <a:pt x="50038" y="14218"/>
                    <a:pt x="50080" y="14449"/>
                    <a:pt x="50059" y="14680"/>
                  </a:cubicBezTo>
                  <a:cubicBezTo>
                    <a:pt x="50164" y="14786"/>
                    <a:pt x="50248" y="14933"/>
                    <a:pt x="50270" y="15080"/>
                  </a:cubicBezTo>
                  <a:lnTo>
                    <a:pt x="50354" y="15017"/>
                  </a:lnTo>
                  <a:lnTo>
                    <a:pt x="50354" y="15332"/>
                  </a:lnTo>
                  <a:cubicBezTo>
                    <a:pt x="50354" y="15479"/>
                    <a:pt x="50396" y="15606"/>
                    <a:pt x="50480" y="15732"/>
                  </a:cubicBezTo>
                  <a:cubicBezTo>
                    <a:pt x="50501" y="15774"/>
                    <a:pt x="50522" y="15837"/>
                    <a:pt x="50543" y="15879"/>
                  </a:cubicBezTo>
                  <a:cubicBezTo>
                    <a:pt x="50774" y="16257"/>
                    <a:pt x="50774" y="16741"/>
                    <a:pt x="51068" y="17035"/>
                  </a:cubicBezTo>
                  <a:cubicBezTo>
                    <a:pt x="51110" y="17182"/>
                    <a:pt x="51005" y="17203"/>
                    <a:pt x="51047" y="17308"/>
                  </a:cubicBezTo>
                  <a:cubicBezTo>
                    <a:pt x="51089" y="17393"/>
                    <a:pt x="51237" y="17372"/>
                    <a:pt x="51258" y="17477"/>
                  </a:cubicBezTo>
                  <a:lnTo>
                    <a:pt x="51153" y="17603"/>
                  </a:lnTo>
                  <a:lnTo>
                    <a:pt x="51237" y="17750"/>
                  </a:lnTo>
                  <a:cubicBezTo>
                    <a:pt x="51342" y="17771"/>
                    <a:pt x="51426" y="17834"/>
                    <a:pt x="51510" y="17876"/>
                  </a:cubicBezTo>
                  <a:cubicBezTo>
                    <a:pt x="51552" y="18086"/>
                    <a:pt x="51636" y="18255"/>
                    <a:pt x="51762" y="18402"/>
                  </a:cubicBezTo>
                  <a:cubicBezTo>
                    <a:pt x="51720" y="18570"/>
                    <a:pt x="51720" y="18570"/>
                    <a:pt x="51846" y="18696"/>
                  </a:cubicBezTo>
                  <a:cubicBezTo>
                    <a:pt x="51846" y="18654"/>
                    <a:pt x="51825" y="18612"/>
                    <a:pt x="51888" y="18570"/>
                  </a:cubicBezTo>
                  <a:lnTo>
                    <a:pt x="52099" y="18885"/>
                  </a:lnTo>
                  <a:cubicBezTo>
                    <a:pt x="52057" y="18948"/>
                    <a:pt x="52015" y="18969"/>
                    <a:pt x="52036" y="19032"/>
                  </a:cubicBezTo>
                  <a:cubicBezTo>
                    <a:pt x="52225" y="19159"/>
                    <a:pt x="52456" y="19201"/>
                    <a:pt x="52540" y="19474"/>
                  </a:cubicBezTo>
                  <a:cubicBezTo>
                    <a:pt x="52540" y="19474"/>
                    <a:pt x="52561" y="19495"/>
                    <a:pt x="52582" y="19495"/>
                  </a:cubicBezTo>
                  <a:cubicBezTo>
                    <a:pt x="52708" y="19558"/>
                    <a:pt x="52792" y="19684"/>
                    <a:pt x="52898" y="19768"/>
                  </a:cubicBezTo>
                  <a:cubicBezTo>
                    <a:pt x="52898" y="19852"/>
                    <a:pt x="52877" y="19916"/>
                    <a:pt x="52919" y="19979"/>
                  </a:cubicBezTo>
                  <a:lnTo>
                    <a:pt x="53276" y="20231"/>
                  </a:lnTo>
                  <a:cubicBezTo>
                    <a:pt x="53265" y="20258"/>
                    <a:pt x="53251" y="20267"/>
                    <a:pt x="53237" y="20267"/>
                  </a:cubicBezTo>
                  <a:cubicBezTo>
                    <a:pt x="53210" y="20267"/>
                    <a:pt x="53182" y="20237"/>
                    <a:pt x="53165" y="20237"/>
                  </a:cubicBezTo>
                  <a:cubicBezTo>
                    <a:pt x="53156" y="20237"/>
                    <a:pt x="53150" y="20246"/>
                    <a:pt x="53150" y="20273"/>
                  </a:cubicBezTo>
                  <a:cubicBezTo>
                    <a:pt x="53129" y="20378"/>
                    <a:pt x="53234" y="20399"/>
                    <a:pt x="53297" y="20462"/>
                  </a:cubicBezTo>
                  <a:lnTo>
                    <a:pt x="53402" y="20420"/>
                  </a:lnTo>
                  <a:lnTo>
                    <a:pt x="53928" y="20904"/>
                  </a:lnTo>
                  <a:lnTo>
                    <a:pt x="53991" y="20862"/>
                  </a:lnTo>
                  <a:cubicBezTo>
                    <a:pt x="54033" y="20862"/>
                    <a:pt x="54012" y="20925"/>
                    <a:pt x="54033" y="20946"/>
                  </a:cubicBezTo>
                  <a:cubicBezTo>
                    <a:pt x="54075" y="20988"/>
                    <a:pt x="54138" y="20967"/>
                    <a:pt x="54138" y="21030"/>
                  </a:cubicBezTo>
                  <a:cubicBezTo>
                    <a:pt x="54159" y="21040"/>
                    <a:pt x="54180" y="21040"/>
                    <a:pt x="54201" y="21040"/>
                  </a:cubicBezTo>
                  <a:cubicBezTo>
                    <a:pt x="54222" y="21040"/>
                    <a:pt x="54243" y="21040"/>
                    <a:pt x="54264" y="21051"/>
                  </a:cubicBezTo>
                  <a:lnTo>
                    <a:pt x="54201" y="21135"/>
                  </a:lnTo>
                  <a:cubicBezTo>
                    <a:pt x="54285" y="21198"/>
                    <a:pt x="54348" y="21282"/>
                    <a:pt x="54432" y="21303"/>
                  </a:cubicBezTo>
                  <a:lnTo>
                    <a:pt x="54390" y="21366"/>
                  </a:lnTo>
                  <a:cubicBezTo>
                    <a:pt x="54432" y="21429"/>
                    <a:pt x="54453" y="21471"/>
                    <a:pt x="54537" y="21471"/>
                  </a:cubicBezTo>
                  <a:cubicBezTo>
                    <a:pt x="54558" y="21471"/>
                    <a:pt x="54580" y="21429"/>
                    <a:pt x="54580" y="21408"/>
                  </a:cubicBezTo>
                  <a:cubicBezTo>
                    <a:pt x="54558" y="21408"/>
                    <a:pt x="54495" y="21366"/>
                    <a:pt x="54537" y="21366"/>
                  </a:cubicBezTo>
                  <a:cubicBezTo>
                    <a:pt x="54580" y="21366"/>
                    <a:pt x="54558" y="21408"/>
                    <a:pt x="54580" y="21408"/>
                  </a:cubicBezTo>
                  <a:cubicBezTo>
                    <a:pt x="54594" y="21408"/>
                    <a:pt x="54626" y="21399"/>
                    <a:pt x="54646" y="21399"/>
                  </a:cubicBezTo>
                  <a:cubicBezTo>
                    <a:pt x="54657" y="21399"/>
                    <a:pt x="54664" y="21401"/>
                    <a:pt x="54664" y="21408"/>
                  </a:cubicBezTo>
                  <a:cubicBezTo>
                    <a:pt x="54727" y="21576"/>
                    <a:pt x="54916" y="21661"/>
                    <a:pt x="54979" y="21829"/>
                  </a:cubicBezTo>
                  <a:lnTo>
                    <a:pt x="55063" y="21682"/>
                  </a:lnTo>
                  <a:cubicBezTo>
                    <a:pt x="55189" y="21892"/>
                    <a:pt x="55336" y="22081"/>
                    <a:pt x="55505" y="22270"/>
                  </a:cubicBezTo>
                  <a:cubicBezTo>
                    <a:pt x="55516" y="22266"/>
                    <a:pt x="55528" y="22265"/>
                    <a:pt x="55539" y="22265"/>
                  </a:cubicBezTo>
                  <a:cubicBezTo>
                    <a:pt x="55590" y="22265"/>
                    <a:pt x="55638" y="22299"/>
                    <a:pt x="55673" y="22333"/>
                  </a:cubicBezTo>
                  <a:cubicBezTo>
                    <a:pt x="55736" y="22396"/>
                    <a:pt x="55778" y="22480"/>
                    <a:pt x="55883" y="22502"/>
                  </a:cubicBezTo>
                  <a:cubicBezTo>
                    <a:pt x="55883" y="22486"/>
                    <a:pt x="55907" y="22445"/>
                    <a:pt x="55919" y="22445"/>
                  </a:cubicBezTo>
                  <a:cubicBezTo>
                    <a:pt x="55923" y="22445"/>
                    <a:pt x="55925" y="22449"/>
                    <a:pt x="55925" y="22459"/>
                  </a:cubicBezTo>
                  <a:cubicBezTo>
                    <a:pt x="55925" y="22502"/>
                    <a:pt x="55904" y="22502"/>
                    <a:pt x="55883" y="22502"/>
                  </a:cubicBezTo>
                  <a:cubicBezTo>
                    <a:pt x="55883" y="22586"/>
                    <a:pt x="55946" y="22565"/>
                    <a:pt x="55988" y="22586"/>
                  </a:cubicBezTo>
                  <a:cubicBezTo>
                    <a:pt x="56114" y="22628"/>
                    <a:pt x="56304" y="22586"/>
                    <a:pt x="56367" y="22754"/>
                  </a:cubicBezTo>
                  <a:cubicBezTo>
                    <a:pt x="56379" y="22752"/>
                    <a:pt x="56390" y="22752"/>
                    <a:pt x="56401" y="22752"/>
                  </a:cubicBezTo>
                  <a:cubicBezTo>
                    <a:pt x="56556" y="22752"/>
                    <a:pt x="56557" y="22887"/>
                    <a:pt x="56577" y="22985"/>
                  </a:cubicBezTo>
                  <a:cubicBezTo>
                    <a:pt x="56892" y="23027"/>
                    <a:pt x="57166" y="23153"/>
                    <a:pt x="57397" y="23364"/>
                  </a:cubicBezTo>
                  <a:cubicBezTo>
                    <a:pt x="57438" y="23329"/>
                    <a:pt x="57474" y="23315"/>
                    <a:pt x="57507" y="23315"/>
                  </a:cubicBezTo>
                  <a:cubicBezTo>
                    <a:pt x="57575" y="23315"/>
                    <a:pt x="57627" y="23377"/>
                    <a:pt x="57670" y="23448"/>
                  </a:cubicBezTo>
                  <a:cubicBezTo>
                    <a:pt x="57712" y="23511"/>
                    <a:pt x="57775" y="23553"/>
                    <a:pt x="57859" y="23574"/>
                  </a:cubicBezTo>
                  <a:cubicBezTo>
                    <a:pt x="57922" y="23574"/>
                    <a:pt x="58006" y="23616"/>
                    <a:pt x="58049" y="23679"/>
                  </a:cubicBezTo>
                  <a:cubicBezTo>
                    <a:pt x="58280" y="23700"/>
                    <a:pt x="58511" y="23784"/>
                    <a:pt x="58721" y="23889"/>
                  </a:cubicBezTo>
                  <a:lnTo>
                    <a:pt x="58595" y="23952"/>
                  </a:lnTo>
                  <a:cubicBezTo>
                    <a:pt x="58634" y="23976"/>
                    <a:pt x="58671" y="23985"/>
                    <a:pt x="58708" y="23985"/>
                  </a:cubicBezTo>
                  <a:cubicBezTo>
                    <a:pt x="58801" y="23985"/>
                    <a:pt x="58890" y="23930"/>
                    <a:pt x="58984" y="23930"/>
                  </a:cubicBezTo>
                  <a:cubicBezTo>
                    <a:pt x="59015" y="23930"/>
                    <a:pt x="59046" y="23936"/>
                    <a:pt x="59079" y="23952"/>
                  </a:cubicBezTo>
                  <a:lnTo>
                    <a:pt x="59184" y="24036"/>
                  </a:lnTo>
                  <a:cubicBezTo>
                    <a:pt x="59409" y="24088"/>
                    <a:pt x="59634" y="24126"/>
                    <a:pt x="59870" y="24126"/>
                  </a:cubicBezTo>
                  <a:cubicBezTo>
                    <a:pt x="59921" y="24126"/>
                    <a:pt x="59973" y="24124"/>
                    <a:pt x="60025" y="24120"/>
                  </a:cubicBezTo>
                  <a:cubicBezTo>
                    <a:pt x="60151" y="24204"/>
                    <a:pt x="60319" y="24141"/>
                    <a:pt x="60445" y="24289"/>
                  </a:cubicBezTo>
                  <a:cubicBezTo>
                    <a:pt x="60424" y="24310"/>
                    <a:pt x="60361" y="24289"/>
                    <a:pt x="60340" y="24331"/>
                  </a:cubicBezTo>
                  <a:cubicBezTo>
                    <a:pt x="60378" y="24368"/>
                    <a:pt x="60416" y="24376"/>
                    <a:pt x="60454" y="24376"/>
                  </a:cubicBezTo>
                  <a:cubicBezTo>
                    <a:pt x="60479" y="24376"/>
                    <a:pt x="60504" y="24373"/>
                    <a:pt x="60529" y="24373"/>
                  </a:cubicBezTo>
                  <a:cubicBezTo>
                    <a:pt x="60578" y="24316"/>
                    <a:pt x="60629" y="24297"/>
                    <a:pt x="60682" y="24297"/>
                  </a:cubicBezTo>
                  <a:cubicBezTo>
                    <a:pt x="60765" y="24297"/>
                    <a:pt x="60851" y="24347"/>
                    <a:pt x="60929" y="24373"/>
                  </a:cubicBezTo>
                  <a:lnTo>
                    <a:pt x="60992" y="24247"/>
                  </a:lnTo>
                  <a:lnTo>
                    <a:pt x="61181" y="24394"/>
                  </a:lnTo>
                  <a:cubicBezTo>
                    <a:pt x="61206" y="24400"/>
                    <a:pt x="61232" y="24402"/>
                    <a:pt x="61259" y="24402"/>
                  </a:cubicBezTo>
                  <a:cubicBezTo>
                    <a:pt x="61325" y="24402"/>
                    <a:pt x="61395" y="24388"/>
                    <a:pt x="61454" y="24373"/>
                  </a:cubicBezTo>
                  <a:cubicBezTo>
                    <a:pt x="61480" y="24364"/>
                    <a:pt x="61505" y="24361"/>
                    <a:pt x="61530" y="24361"/>
                  </a:cubicBezTo>
                  <a:cubicBezTo>
                    <a:pt x="61631" y="24361"/>
                    <a:pt x="61732" y="24415"/>
                    <a:pt x="61833" y="24415"/>
                  </a:cubicBezTo>
                  <a:lnTo>
                    <a:pt x="62422" y="24415"/>
                  </a:lnTo>
                  <a:cubicBezTo>
                    <a:pt x="62443" y="24457"/>
                    <a:pt x="62359" y="24478"/>
                    <a:pt x="62422" y="24541"/>
                  </a:cubicBezTo>
                  <a:cubicBezTo>
                    <a:pt x="62611" y="24478"/>
                    <a:pt x="62821" y="24457"/>
                    <a:pt x="63031" y="24457"/>
                  </a:cubicBezTo>
                  <a:lnTo>
                    <a:pt x="63178" y="24352"/>
                  </a:lnTo>
                  <a:cubicBezTo>
                    <a:pt x="63452" y="24394"/>
                    <a:pt x="63746" y="24394"/>
                    <a:pt x="64019" y="24394"/>
                  </a:cubicBezTo>
                  <a:cubicBezTo>
                    <a:pt x="64167" y="24247"/>
                    <a:pt x="64377" y="24226"/>
                    <a:pt x="64755" y="24226"/>
                  </a:cubicBezTo>
                  <a:cubicBezTo>
                    <a:pt x="64839" y="24162"/>
                    <a:pt x="64945" y="24120"/>
                    <a:pt x="65029" y="24099"/>
                  </a:cubicBezTo>
                  <a:cubicBezTo>
                    <a:pt x="65239" y="24036"/>
                    <a:pt x="65428" y="23994"/>
                    <a:pt x="65638" y="23931"/>
                  </a:cubicBezTo>
                  <a:cubicBezTo>
                    <a:pt x="65737" y="23872"/>
                    <a:pt x="65798" y="23740"/>
                    <a:pt x="65909" y="23740"/>
                  </a:cubicBezTo>
                  <a:cubicBezTo>
                    <a:pt x="65916" y="23740"/>
                    <a:pt x="65924" y="23741"/>
                    <a:pt x="65933" y="23742"/>
                  </a:cubicBezTo>
                  <a:lnTo>
                    <a:pt x="66038" y="23784"/>
                  </a:lnTo>
                  <a:cubicBezTo>
                    <a:pt x="66125" y="23696"/>
                    <a:pt x="66228" y="23653"/>
                    <a:pt x="66344" y="23653"/>
                  </a:cubicBezTo>
                  <a:cubicBezTo>
                    <a:pt x="66368" y="23653"/>
                    <a:pt x="66392" y="23654"/>
                    <a:pt x="66416" y="23658"/>
                  </a:cubicBezTo>
                  <a:cubicBezTo>
                    <a:pt x="66584" y="23532"/>
                    <a:pt x="66795" y="23490"/>
                    <a:pt x="66942" y="23364"/>
                  </a:cubicBezTo>
                  <a:lnTo>
                    <a:pt x="67215" y="23364"/>
                  </a:lnTo>
                  <a:cubicBezTo>
                    <a:pt x="67299" y="23342"/>
                    <a:pt x="67278" y="23258"/>
                    <a:pt x="67299" y="23258"/>
                  </a:cubicBezTo>
                  <a:cubicBezTo>
                    <a:pt x="67446" y="23258"/>
                    <a:pt x="67552" y="23132"/>
                    <a:pt x="67720" y="23090"/>
                  </a:cubicBezTo>
                  <a:cubicBezTo>
                    <a:pt x="67867" y="23069"/>
                    <a:pt x="68035" y="23027"/>
                    <a:pt x="68182" y="22964"/>
                  </a:cubicBezTo>
                  <a:cubicBezTo>
                    <a:pt x="68393" y="22880"/>
                    <a:pt x="68582" y="22775"/>
                    <a:pt x="68771" y="22670"/>
                  </a:cubicBezTo>
                  <a:cubicBezTo>
                    <a:pt x="68771" y="22654"/>
                    <a:pt x="68783" y="22614"/>
                    <a:pt x="68798" y="22614"/>
                  </a:cubicBezTo>
                  <a:cubicBezTo>
                    <a:pt x="68803" y="22614"/>
                    <a:pt x="68808" y="22618"/>
                    <a:pt x="68813" y="22628"/>
                  </a:cubicBezTo>
                  <a:cubicBezTo>
                    <a:pt x="68813" y="22670"/>
                    <a:pt x="68792" y="22670"/>
                    <a:pt x="68771" y="22670"/>
                  </a:cubicBezTo>
                  <a:cubicBezTo>
                    <a:pt x="68781" y="22733"/>
                    <a:pt x="68802" y="22749"/>
                    <a:pt x="68831" y="22749"/>
                  </a:cubicBezTo>
                  <a:cubicBezTo>
                    <a:pt x="68860" y="22749"/>
                    <a:pt x="68897" y="22733"/>
                    <a:pt x="68939" y="22733"/>
                  </a:cubicBezTo>
                  <a:cubicBezTo>
                    <a:pt x="68939" y="22670"/>
                    <a:pt x="68960" y="22628"/>
                    <a:pt x="68960" y="22586"/>
                  </a:cubicBezTo>
                  <a:cubicBezTo>
                    <a:pt x="68960" y="22565"/>
                    <a:pt x="68981" y="22565"/>
                    <a:pt x="68981" y="22565"/>
                  </a:cubicBezTo>
                  <a:cubicBezTo>
                    <a:pt x="68993" y="22561"/>
                    <a:pt x="69004" y="22559"/>
                    <a:pt x="69013" y="22559"/>
                  </a:cubicBezTo>
                  <a:cubicBezTo>
                    <a:pt x="69053" y="22559"/>
                    <a:pt x="69073" y="22590"/>
                    <a:pt x="69107" y="22607"/>
                  </a:cubicBezTo>
                  <a:cubicBezTo>
                    <a:pt x="69339" y="22438"/>
                    <a:pt x="69633" y="22375"/>
                    <a:pt x="69927" y="22375"/>
                  </a:cubicBezTo>
                  <a:lnTo>
                    <a:pt x="69738" y="22270"/>
                  </a:lnTo>
                  <a:cubicBezTo>
                    <a:pt x="69850" y="22252"/>
                    <a:pt x="69896" y="22183"/>
                    <a:pt x="69979" y="22183"/>
                  </a:cubicBezTo>
                  <a:cubicBezTo>
                    <a:pt x="69989" y="22183"/>
                    <a:pt x="70000" y="22184"/>
                    <a:pt x="70011" y="22186"/>
                  </a:cubicBezTo>
                  <a:cubicBezTo>
                    <a:pt x="70032" y="22165"/>
                    <a:pt x="69990" y="22144"/>
                    <a:pt x="70032" y="22144"/>
                  </a:cubicBezTo>
                  <a:cubicBezTo>
                    <a:pt x="70074" y="22144"/>
                    <a:pt x="70074" y="22165"/>
                    <a:pt x="70074" y="22186"/>
                  </a:cubicBezTo>
                  <a:cubicBezTo>
                    <a:pt x="70083" y="22187"/>
                    <a:pt x="70091" y="22188"/>
                    <a:pt x="70098" y="22188"/>
                  </a:cubicBezTo>
                  <a:cubicBezTo>
                    <a:pt x="70217" y="22188"/>
                    <a:pt x="70187" y="22037"/>
                    <a:pt x="70306" y="21997"/>
                  </a:cubicBezTo>
                  <a:lnTo>
                    <a:pt x="70516" y="21997"/>
                  </a:lnTo>
                  <a:lnTo>
                    <a:pt x="70726" y="21808"/>
                  </a:lnTo>
                  <a:lnTo>
                    <a:pt x="70979" y="21808"/>
                  </a:lnTo>
                  <a:lnTo>
                    <a:pt x="71021" y="21703"/>
                  </a:lnTo>
                  <a:lnTo>
                    <a:pt x="71084" y="21724"/>
                  </a:lnTo>
                  <a:cubicBezTo>
                    <a:pt x="71431" y="21683"/>
                    <a:pt x="71599" y="21344"/>
                    <a:pt x="71956" y="21344"/>
                  </a:cubicBezTo>
                  <a:cubicBezTo>
                    <a:pt x="71966" y="21344"/>
                    <a:pt x="71977" y="21345"/>
                    <a:pt x="71988" y="21345"/>
                  </a:cubicBezTo>
                  <a:lnTo>
                    <a:pt x="72282" y="21198"/>
                  </a:lnTo>
                  <a:cubicBezTo>
                    <a:pt x="72336" y="21198"/>
                    <a:pt x="72359" y="21244"/>
                    <a:pt x="72391" y="21244"/>
                  </a:cubicBezTo>
                  <a:cubicBezTo>
                    <a:pt x="72397" y="21244"/>
                    <a:pt x="72402" y="21243"/>
                    <a:pt x="72408" y="21240"/>
                  </a:cubicBezTo>
                  <a:lnTo>
                    <a:pt x="72450" y="21135"/>
                  </a:lnTo>
                  <a:lnTo>
                    <a:pt x="72513" y="21177"/>
                  </a:lnTo>
                  <a:cubicBezTo>
                    <a:pt x="72597" y="21156"/>
                    <a:pt x="72597" y="21072"/>
                    <a:pt x="72639" y="21030"/>
                  </a:cubicBezTo>
                  <a:cubicBezTo>
                    <a:pt x="72766" y="20988"/>
                    <a:pt x="72913" y="20946"/>
                    <a:pt x="73039" y="20883"/>
                  </a:cubicBezTo>
                  <a:cubicBezTo>
                    <a:pt x="73207" y="20756"/>
                    <a:pt x="73396" y="20672"/>
                    <a:pt x="73607" y="20630"/>
                  </a:cubicBezTo>
                  <a:lnTo>
                    <a:pt x="73628" y="20609"/>
                  </a:lnTo>
                  <a:cubicBezTo>
                    <a:pt x="73691" y="20504"/>
                    <a:pt x="73838" y="20546"/>
                    <a:pt x="73880" y="20420"/>
                  </a:cubicBezTo>
                  <a:cubicBezTo>
                    <a:pt x="73929" y="20457"/>
                    <a:pt x="73985" y="20479"/>
                    <a:pt x="74027" y="20479"/>
                  </a:cubicBezTo>
                  <a:cubicBezTo>
                    <a:pt x="74058" y="20479"/>
                    <a:pt x="74081" y="20468"/>
                    <a:pt x="74090" y="20441"/>
                  </a:cubicBezTo>
                  <a:cubicBezTo>
                    <a:pt x="74111" y="20315"/>
                    <a:pt x="74258" y="20357"/>
                    <a:pt x="74321" y="20315"/>
                  </a:cubicBezTo>
                  <a:cubicBezTo>
                    <a:pt x="74448" y="20273"/>
                    <a:pt x="74553" y="20231"/>
                    <a:pt x="74637" y="20147"/>
                  </a:cubicBezTo>
                  <a:cubicBezTo>
                    <a:pt x="74658" y="20126"/>
                    <a:pt x="74721" y="20105"/>
                    <a:pt x="74763" y="20105"/>
                  </a:cubicBezTo>
                  <a:cubicBezTo>
                    <a:pt x="74776" y="20110"/>
                    <a:pt x="74789" y="20112"/>
                    <a:pt x="74800" y="20112"/>
                  </a:cubicBezTo>
                  <a:cubicBezTo>
                    <a:pt x="74884" y="20112"/>
                    <a:pt x="74942" y="20000"/>
                    <a:pt x="75015" y="20000"/>
                  </a:cubicBezTo>
                  <a:cubicBezTo>
                    <a:pt x="75120" y="20000"/>
                    <a:pt x="75204" y="19958"/>
                    <a:pt x="75310" y="19916"/>
                  </a:cubicBezTo>
                  <a:cubicBezTo>
                    <a:pt x="75457" y="19789"/>
                    <a:pt x="75688" y="19747"/>
                    <a:pt x="75835" y="19579"/>
                  </a:cubicBezTo>
                  <a:cubicBezTo>
                    <a:pt x="75877" y="19537"/>
                    <a:pt x="75961" y="19495"/>
                    <a:pt x="76045" y="19495"/>
                  </a:cubicBezTo>
                  <a:cubicBezTo>
                    <a:pt x="76256" y="19453"/>
                    <a:pt x="76445" y="19411"/>
                    <a:pt x="76634" y="19327"/>
                  </a:cubicBezTo>
                  <a:cubicBezTo>
                    <a:pt x="76778" y="19309"/>
                    <a:pt x="76892" y="19167"/>
                    <a:pt x="77041" y="19167"/>
                  </a:cubicBezTo>
                  <a:cubicBezTo>
                    <a:pt x="77065" y="19167"/>
                    <a:pt x="77091" y="19171"/>
                    <a:pt x="77118" y="19180"/>
                  </a:cubicBezTo>
                  <a:cubicBezTo>
                    <a:pt x="77286" y="18885"/>
                    <a:pt x="77601" y="18843"/>
                    <a:pt x="77874" y="18696"/>
                  </a:cubicBezTo>
                  <a:lnTo>
                    <a:pt x="78001" y="18738"/>
                  </a:lnTo>
                  <a:cubicBezTo>
                    <a:pt x="78148" y="18696"/>
                    <a:pt x="78274" y="18612"/>
                    <a:pt x="78400" y="18507"/>
                  </a:cubicBezTo>
                  <a:cubicBezTo>
                    <a:pt x="78440" y="18547"/>
                    <a:pt x="78480" y="18562"/>
                    <a:pt x="78525" y="18562"/>
                  </a:cubicBezTo>
                  <a:cubicBezTo>
                    <a:pt x="78552" y="18562"/>
                    <a:pt x="78580" y="18557"/>
                    <a:pt x="78610" y="18549"/>
                  </a:cubicBezTo>
                  <a:lnTo>
                    <a:pt x="78715" y="18402"/>
                  </a:lnTo>
                  <a:cubicBezTo>
                    <a:pt x="78968" y="18339"/>
                    <a:pt x="79220" y="18402"/>
                    <a:pt x="79325" y="18149"/>
                  </a:cubicBezTo>
                  <a:cubicBezTo>
                    <a:pt x="79514" y="18128"/>
                    <a:pt x="79641" y="18002"/>
                    <a:pt x="79788" y="17960"/>
                  </a:cubicBezTo>
                  <a:lnTo>
                    <a:pt x="79872" y="18002"/>
                  </a:lnTo>
                  <a:cubicBezTo>
                    <a:pt x="80040" y="17918"/>
                    <a:pt x="80208" y="17855"/>
                    <a:pt x="80376" y="17813"/>
                  </a:cubicBezTo>
                  <a:cubicBezTo>
                    <a:pt x="80587" y="17792"/>
                    <a:pt x="80797" y="17708"/>
                    <a:pt x="80965" y="17561"/>
                  </a:cubicBezTo>
                  <a:cubicBezTo>
                    <a:pt x="81007" y="17498"/>
                    <a:pt x="81133" y="17477"/>
                    <a:pt x="81196" y="17456"/>
                  </a:cubicBezTo>
                  <a:cubicBezTo>
                    <a:pt x="81344" y="17372"/>
                    <a:pt x="81512" y="17477"/>
                    <a:pt x="81617" y="17330"/>
                  </a:cubicBezTo>
                  <a:cubicBezTo>
                    <a:pt x="81642" y="17355"/>
                    <a:pt x="81674" y="17387"/>
                    <a:pt x="81705" y="17387"/>
                  </a:cubicBezTo>
                  <a:cubicBezTo>
                    <a:pt x="81727" y="17387"/>
                    <a:pt x="81747" y="17372"/>
                    <a:pt x="81764" y="17330"/>
                  </a:cubicBezTo>
                  <a:cubicBezTo>
                    <a:pt x="81743" y="17330"/>
                    <a:pt x="81722" y="17308"/>
                    <a:pt x="81680" y="17245"/>
                  </a:cubicBezTo>
                  <a:lnTo>
                    <a:pt x="81680" y="17245"/>
                  </a:lnTo>
                  <a:cubicBezTo>
                    <a:pt x="81726" y="17259"/>
                    <a:pt x="81766" y="17265"/>
                    <a:pt x="81803" y="17265"/>
                  </a:cubicBezTo>
                  <a:cubicBezTo>
                    <a:pt x="81938" y="17265"/>
                    <a:pt x="82027" y="17190"/>
                    <a:pt x="82142" y="17140"/>
                  </a:cubicBezTo>
                  <a:lnTo>
                    <a:pt x="82248" y="17182"/>
                  </a:lnTo>
                  <a:lnTo>
                    <a:pt x="82374" y="17077"/>
                  </a:lnTo>
                  <a:lnTo>
                    <a:pt x="82731" y="17077"/>
                  </a:lnTo>
                  <a:cubicBezTo>
                    <a:pt x="82836" y="16993"/>
                    <a:pt x="82962" y="16951"/>
                    <a:pt x="83089" y="16951"/>
                  </a:cubicBezTo>
                  <a:cubicBezTo>
                    <a:pt x="83215" y="16930"/>
                    <a:pt x="83320" y="16888"/>
                    <a:pt x="83446" y="16888"/>
                  </a:cubicBezTo>
                  <a:cubicBezTo>
                    <a:pt x="83572" y="16888"/>
                    <a:pt x="83698" y="16846"/>
                    <a:pt x="83824" y="16783"/>
                  </a:cubicBezTo>
                  <a:cubicBezTo>
                    <a:pt x="83854" y="16765"/>
                    <a:pt x="83884" y="16759"/>
                    <a:pt x="83914" y="16759"/>
                  </a:cubicBezTo>
                  <a:cubicBezTo>
                    <a:pt x="83978" y="16759"/>
                    <a:pt x="84045" y="16786"/>
                    <a:pt x="84118" y="16786"/>
                  </a:cubicBezTo>
                  <a:cubicBezTo>
                    <a:pt x="84132" y="16786"/>
                    <a:pt x="84146" y="16785"/>
                    <a:pt x="84161" y="16783"/>
                  </a:cubicBezTo>
                  <a:cubicBezTo>
                    <a:pt x="84245" y="16772"/>
                    <a:pt x="84334" y="16767"/>
                    <a:pt x="84426" y="16767"/>
                  </a:cubicBezTo>
                  <a:cubicBezTo>
                    <a:pt x="84518" y="16767"/>
                    <a:pt x="84613" y="16772"/>
                    <a:pt x="84707" y="16783"/>
                  </a:cubicBezTo>
                  <a:cubicBezTo>
                    <a:pt x="84745" y="16783"/>
                    <a:pt x="84782" y="16849"/>
                    <a:pt x="84820" y="16849"/>
                  </a:cubicBezTo>
                  <a:cubicBezTo>
                    <a:pt x="84824" y="16849"/>
                    <a:pt x="84829" y="16848"/>
                    <a:pt x="84834" y="16846"/>
                  </a:cubicBezTo>
                  <a:cubicBezTo>
                    <a:pt x="84922" y="16784"/>
                    <a:pt x="85018" y="16774"/>
                    <a:pt x="85116" y="16774"/>
                  </a:cubicBezTo>
                  <a:cubicBezTo>
                    <a:pt x="85162" y="16774"/>
                    <a:pt x="85209" y="16776"/>
                    <a:pt x="85256" y="16776"/>
                  </a:cubicBezTo>
                  <a:cubicBezTo>
                    <a:pt x="85347" y="16776"/>
                    <a:pt x="85439" y="16768"/>
                    <a:pt x="85527" y="16720"/>
                  </a:cubicBezTo>
                  <a:cubicBezTo>
                    <a:pt x="85545" y="16711"/>
                    <a:pt x="85566" y="16706"/>
                    <a:pt x="85587" y="16706"/>
                  </a:cubicBezTo>
                  <a:cubicBezTo>
                    <a:pt x="85618" y="16706"/>
                    <a:pt x="85650" y="16716"/>
                    <a:pt x="85675" y="16741"/>
                  </a:cubicBezTo>
                  <a:cubicBezTo>
                    <a:pt x="85705" y="16772"/>
                    <a:pt x="85747" y="16791"/>
                    <a:pt x="85792" y="16791"/>
                  </a:cubicBezTo>
                  <a:cubicBezTo>
                    <a:pt x="85809" y="16791"/>
                    <a:pt x="85826" y="16789"/>
                    <a:pt x="85843" y="16783"/>
                  </a:cubicBezTo>
                  <a:cubicBezTo>
                    <a:pt x="85866" y="16779"/>
                    <a:pt x="85890" y="16777"/>
                    <a:pt x="85914" y="16777"/>
                  </a:cubicBezTo>
                  <a:cubicBezTo>
                    <a:pt x="86022" y="16777"/>
                    <a:pt x="86139" y="16812"/>
                    <a:pt x="86242" y="16846"/>
                  </a:cubicBezTo>
                  <a:cubicBezTo>
                    <a:pt x="86305" y="16867"/>
                    <a:pt x="86389" y="16888"/>
                    <a:pt x="86452" y="16909"/>
                  </a:cubicBezTo>
                  <a:cubicBezTo>
                    <a:pt x="86894" y="16930"/>
                    <a:pt x="87314" y="17056"/>
                    <a:pt x="87693" y="17266"/>
                  </a:cubicBezTo>
                  <a:cubicBezTo>
                    <a:pt x="87756" y="17314"/>
                    <a:pt x="87843" y="17337"/>
                    <a:pt x="87926" y="17337"/>
                  </a:cubicBezTo>
                  <a:cubicBezTo>
                    <a:pt x="87954" y="17337"/>
                    <a:pt x="87982" y="17335"/>
                    <a:pt x="88008" y="17330"/>
                  </a:cubicBezTo>
                  <a:cubicBezTo>
                    <a:pt x="88176" y="17561"/>
                    <a:pt x="88429" y="17624"/>
                    <a:pt x="88618" y="17771"/>
                  </a:cubicBezTo>
                  <a:cubicBezTo>
                    <a:pt x="88807" y="17897"/>
                    <a:pt x="89017" y="18023"/>
                    <a:pt x="89228" y="18149"/>
                  </a:cubicBezTo>
                  <a:cubicBezTo>
                    <a:pt x="89312" y="18192"/>
                    <a:pt x="89375" y="18255"/>
                    <a:pt x="89459" y="18339"/>
                  </a:cubicBezTo>
                  <a:cubicBezTo>
                    <a:pt x="89543" y="18465"/>
                    <a:pt x="89648" y="18570"/>
                    <a:pt x="89753" y="18675"/>
                  </a:cubicBezTo>
                  <a:cubicBezTo>
                    <a:pt x="89879" y="18801"/>
                    <a:pt x="89985" y="18927"/>
                    <a:pt x="90111" y="19075"/>
                  </a:cubicBezTo>
                  <a:cubicBezTo>
                    <a:pt x="90153" y="19138"/>
                    <a:pt x="90237" y="19180"/>
                    <a:pt x="90279" y="19285"/>
                  </a:cubicBezTo>
                  <a:cubicBezTo>
                    <a:pt x="90279" y="19304"/>
                    <a:pt x="90292" y="19314"/>
                    <a:pt x="90309" y="19314"/>
                  </a:cubicBezTo>
                  <a:cubicBezTo>
                    <a:pt x="90331" y="19314"/>
                    <a:pt x="90361" y="19298"/>
                    <a:pt x="90384" y="19264"/>
                  </a:cubicBezTo>
                  <a:cubicBezTo>
                    <a:pt x="90258" y="18948"/>
                    <a:pt x="90069" y="18696"/>
                    <a:pt x="89795" y="18486"/>
                  </a:cubicBezTo>
                  <a:cubicBezTo>
                    <a:pt x="89732" y="18423"/>
                    <a:pt x="89690" y="18360"/>
                    <a:pt x="89627" y="18297"/>
                  </a:cubicBezTo>
                  <a:cubicBezTo>
                    <a:pt x="89543" y="18255"/>
                    <a:pt x="89480" y="18192"/>
                    <a:pt x="89438" y="18107"/>
                  </a:cubicBezTo>
                  <a:cubicBezTo>
                    <a:pt x="89396" y="18023"/>
                    <a:pt x="89312" y="17939"/>
                    <a:pt x="89228" y="17897"/>
                  </a:cubicBezTo>
                  <a:cubicBezTo>
                    <a:pt x="88933" y="17792"/>
                    <a:pt x="88765" y="17540"/>
                    <a:pt x="88492" y="17393"/>
                  </a:cubicBezTo>
                  <a:cubicBezTo>
                    <a:pt x="88366" y="17308"/>
                    <a:pt x="88197" y="17224"/>
                    <a:pt x="88050" y="17161"/>
                  </a:cubicBezTo>
                  <a:cubicBezTo>
                    <a:pt x="87924" y="17098"/>
                    <a:pt x="87819" y="17035"/>
                    <a:pt x="87714" y="16972"/>
                  </a:cubicBezTo>
                  <a:cubicBezTo>
                    <a:pt x="87609" y="16888"/>
                    <a:pt x="87483" y="16825"/>
                    <a:pt x="87356" y="16783"/>
                  </a:cubicBezTo>
                  <a:cubicBezTo>
                    <a:pt x="87083" y="16762"/>
                    <a:pt x="86810" y="16699"/>
                    <a:pt x="86558" y="16594"/>
                  </a:cubicBezTo>
                  <a:cubicBezTo>
                    <a:pt x="86347" y="16531"/>
                    <a:pt x="86137" y="16489"/>
                    <a:pt x="85927" y="16468"/>
                  </a:cubicBezTo>
                  <a:lnTo>
                    <a:pt x="85527" y="16468"/>
                  </a:lnTo>
                  <a:cubicBezTo>
                    <a:pt x="85401" y="16468"/>
                    <a:pt x="85275" y="16489"/>
                    <a:pt x="85149" y="16510"/>
                  </a:cubicBezTo>
                  <a:cubicBezTo>
                    <a:pt x="85119" y="16518"/>
                    <a:pt x="85092" y="16521"/>
                    <a:pt x="85065" y="16521"/>
                  </a:cubicBezTo>
                  <a:cubicBezTo>
                    <a:pt x="84959" y="16521"/>
                    <a:pt x="84871" y="16468"/>
                    <a:pt x="84770" y="16468"/>
                  </a:cubicBezTo>
                  <a:cubicBezTo>
                    <a:pt x="84679" y="16475"/>
                    <a:pt x="84586" y="16477"/>
                    <a:pt x="84492" y="16477"/>
                  </a:cubicBezTo>
                  <a:cubicBezTo>
                    <a:pt x="84303" y="16477"/>
                    <a:pt x="84112" y="16468"/>
                    <a:pt x="83930" y="16468"/>
                  </a:cubicBezTo>
                  <a:cubicBezTo>
                    <a:pt x="83845" y="16468"/>
                    <a:pt x="83782" y="16489"/>
                    <a:pt x="83698" y="16510"/>
                  </a:cubicBezTo>
                  <a:cubicBezTo>
                    <a:pt x="83488" y="16573"/>
                    <a:pt x="83257" y="16636"/>
                    <a:pt x="83025" y="16657"/>
                  </a:cubicBezTo>
                  <a:cubicBezTo>
                    <a:pt x="82731" y="16657"/>
                    <a:pt x="82437" y="16720"/>
                    <a:pt x="82142" y="16804"/>
                  </a:cubicBezTo>
                  <a:cubicBezTo>
                    <a:pt x="81880" y="16898"/>
                    <a:pt x="81617" y="17042"/>
                    <a:pt x="81354" y="17042"/>
                  </a:cubicBezTo>
                  <a:cubicBezTo>
                    <a:pt x="81323" y="17042"/>
                    <a:pt x="81291" y="17040"/>
                    <a:pt x="81259" y="17035"/>
                  </a:cubicBezTo>
                  <a:cubicBezTo>
                    <a:pt x="81028" y="17119"/>
                    <a:pt x="80818" y="17224"/>
                    <a:pt x="80608" y="17330"/>
                  </a:cubicBezTo>
                  <a:cubicBezTo>
                    <a:pt x="80587" y="17351"/>
                    <a:pt x="80545" y="17393"/>
                    <a:pt x="80503" y="17393"/>
                  </a:cubicBezTo>
                  <a:cubicBezTo>
                    <a:pt x="80271" y="17393"/>
                    <a:pt x="80103" y="17540"/>
                    <a:pt x="79893" y="17582"/>
                  </a:cubicBezTo>
                  <a:cubicBezTo>
                    <a:pt x="79683" y="17624"/>
                    <a:pt x="79514" y="17771"/>
                    <a:pt x="79304" y="17813"/>
                  </a:cubicBezTo>
                  <a:cubicBezTo>
                    <a:pt x="79136" y="17855"/>
                    <a:pt x="78968" y="17939"/>
                    <a:pt x="78842" y="18044"/>
                  </a:cubicBezTo>
                  <a:cubicBezTo>
                    <a:pt x="78694" y="18192"/>
                    <a:pt x="78526" y="18107"/>
                    <a:pt x="78379" y="18170"/>
                  </a:cubicBezTo>
                  <a:cubicBezTo>
                    <a:pt x="78001" y="18297"/>
                    <a:pt x="77643" y="18444"/>
                    <a:pt x="77307" y="18612"/>
                  </a:cubicBezTo>
                  <a:cubicBezTo>
                    <a:pt x="76865" y="18864"/>
                    <a:pt x="76403" y="19032"/>
                    <a:pt x="75919" y="19159"/>
                  </a:cubicBezTo>
                  <a:cubicBezTo>
                    <a:pt x="75667" y="19222"/>
                    <a:pt x="75394" y="19390"/>
                    <a:pt x="75141" y="19474"/>
                  </a:cubicBezTo>
                  <a:cubicBezTo>
                    <a:pt x="74973" y="19537"/>
                    <a:pt x="74826" y="19600"/>
                    <a:pt x="74679" y="19663"/>
                  </a:cubicBezTo>
                  <a:cubicBezTo>
                    <a:pt x="74532" y="19747"/>
                    <a:pt x="74363" y="19768"/>
                    <a:pt x="74216" y="19873"/>
                  </a:cubicBezTo>
                  <a:cubicBezTo>
                    <a:pt x="74027" y="20021"/>
                    <a:pt x="73796" y="20105"/>
                    <a:pt x="73565" y="20126"/>
                  </a:cubicBezTo>
                  <a:cubicBezTo>
                    <a:pt x="73459" y="20252"/>
                    <a:pt x="73312" y="20336"/>
                    <a:pt x="73144" y="20399"/>
                  </a:cubicBezTo>
                  <a:cubicBezTo>
                    <a:pt x="72871" y="20504"/>
                    <a:pt x="72597" y="20609"/>
                    <a:pt x="72324" y="20735"/>
                  </a:cubicBezTo>
                  <a:cubicBezTo>
                    <a:pt x="72072" y="20862"/>
                    <a:pt x="71756" y="20946"/>
                    <a:pt x="71504" y="21051"/>
                  </a:cubicBezTo>
                  <a:cubicBezTo>
                    <a:pt x="71231" y="21198"/>
                    <a:pt x="70957" y="21324"/>
                    <a:pt x="70684" y="21408"/>
                  </a:cubicBezTo>
                  <a:cubicBezTo>
                    <a:pt x="70516" y="21471"/>
                    <a:pt x="70369" y="21534"/>
                    <a:pt x="70222" y="21640"/>
                  </a:cubicBezTo>
                  <a:cubicBezTo>
                    <a:pt x="70074" y="21745"/>
                    <a:pt x="69864" y="21682"/>
                    <a:pt x="69738" y="21850"/>
                  </a:cubicBezTo>
                  <a:cubicBezTo>
                    <a:pt x="69318" y="21976"/>
                    <a:pt x="68939" y="22249"/>
                    <a:pt x="68498" y="22312"/>
                  </a:cubicBezTo>
                  <a:cubicBezTo>
                    <a:pt x="68287" y="22354"/>
                    <a:pt x="68119" y="22523"/>
                    <a:pt x="67930" y="22586"/>
                  </a:cubicBezTo>
                  <a:cubicBezTo>
                    <a:pt x="67804" y="22628"/>
                    <a:pt x="67657" y="22607"/>
                    <a:pt x="67573" y="22733"/>
                  </a:cubicBezTo>
                  <a:cubicBezTo>
                    <a:pt x="67383" y="22733"/>
                    <a:pt x="67257" y="22880"/>
                    <a:pt x="67068" y="22922"/>
                  </a:cubicBezTo>
                  <a:cubicBezTo>
                    <a:pt x="66921" y="22943"/>
                    <a:pt x="66774" y="22985"/>
                    <a:pt x="66626" y="23048"/>
                  </a:cubicBezTo>
                  <a:cubicBezTo>
                    <a:pt x="66038" y="23300"/>
                    <a:pt x="65470" y="23511"/>
                    <a:pt x="64860" y="23700"/>
                  </a:cubicBezTo>
                  <a:cubicBezTo>
                    <a:pt x="64722" y="23752"/>
                    <a:pt x="64569" y="23789"/>
                    <a:pt x="64414" y="23789"/>
                  </a:cubicBezTo>
                  <a:cubicBezTo>
                    <a:pt x="64381" y="23789"/>
                    <a:pt x="64347" y="23788"/>
                    <a:pt x="64314" y="23784"/>
                  </a:cubicBezTo>
                  <a:lnTo>
                    <a:pt x="64083" y="23910"/>
                  </a:lnTo>
                  <a:cubicBezTo>
                    <a:pt x="63914" y="23910"/>
                    <a:pt x="63748" y="23905"/>
                    <a:pt x="63583" y="23905"/>
                  </a:cubicBezTo>
                  <a:cubicBezTo>
                    <a:pt x="63253" y="23905"/>
                    <a:pt x="62926" y="23924"/>
                    <a:pt x="62590" y="24036"/>
                  </a:cubicBezTo>
                  <a:cubicBezTo>
                    <a:pt x="62527" y="23952"/>
                    <a:pt x="62380" y="23994"/>
                    <a:pt x="62274" y="23952"/>
                  </a:cubicBezTo>
                  <a:cubicBezTo>
                    <a:pt x="62148" y="23910"/>
                    <a:pt x="62043" y="23910"/>
                    <a:pt x="61917" y="23910"/>
                  </a:cubicBezTo>
                  <a:cubicBezTo>
                    <a:pt x="61518" y="23910"/>
                    <a:pt x="61139" y="23889"/>
                    <a:pt x="60761" y="23826"/>
                  </a:cubicBezTo>
                  <a:cubicBezTo>
                    <a:pt x="60592" y="23721"/>
                    <a:pt x="60424" y="23658"/>
                    <a:pt x="60235" y="23658"/>
                  </a:cubicBezTo>
                  <a:cubicBezTo>
                    <a:pt x="60088" y="23637"/>
                    <a:pt x="59962" y="23658"/>
                    <a:pt x="59815" y="23616"/>
                  </a:cubicBezTo>
                  <a:cubicBezTo>
                    <a:pt x="59436" y="23532"/>
                    <a:pt x="59079" y="23448"/>
                    <a:pt x="58721" y="23342"/>
                  </a:cubicBezTo>
                  <a:cubicBezTo>
                    <a:pt x="58490" y="23321"/>
                    <a:pt x="58280" y="23237"/>
                    <a:pt x="58112" y="23111"/>
                  </a:cubicBezTo>
                  <a:cubicBezTo>
                    <a:pt x="58006" y="23027"/>
                    <a:pt x="57880" y="22943"/>
                    <a:pt x="57754" y="22901"/>
                  </a:cubicBezTo>
                  <a:cubicBezTo>
                    <a:pt x="57376" y="22691"/>
                    <a:pt x="56997" y="22502"/>
                    <a:pt x="56640" y="22312"/>
                  </a:cubicBezTo>
                  <a:cubicBezTo>
                    <a:pt x="56304" y="22144"/>
                    <a:pt x="56009" y="21934"/>
                    <a:pt x="55778" y="21661"/>
                  </a:cubicBezTo>
                  <a:cubicBezTo>
                    <a:pt x="55715" y="21597"/>
                    <a:pt x="55631" y="21534"/>
                    <a:pt x="55568" y="21492"/>
                  </a:cubicBezTo>
                  <a:cubicBezTo>
                    <a:pt x="55378" y="21366"/>
                    <a:pt x="55252" y="21156"/>
                    <a:pt x="55042" y="21051"/>
                  </a:cubicBezTo>
                  <a:cubicBezTo>
                    <a:pt x="55021" y="20904"/>
                    <a:pt x="54895" y="20883"/>
                    <a:pt x="54790" y="20820"/>
                  </a:cubicBezTo>
                  <a:cubicBezTo>
                    <a:pt x="54495" y="20672"/>
                    <a:pt x="54264" y="20483"/>
                    <a:pt x="54054" y="20252"/>
                  </a:cubicBezTo>
                  <a:cubicBezTo>
                    <a:pt x="53928" y="20105"/>
                    <a:pt x="53802" y="19979"/>
                    <a:pt x="53654" y="19873"/>
                  </a:cubicBezTo>
                  <a:cubicBezTo>
                    <a:pt x="53528" y="19747"/>
                    <a:pt x="53402" y="19600"/>
                    <a:pt x="53276" y="19453"/>
                  </a:cubicBezTo>
                  <a:cubicBezTo>
                    <a:pt x="53066" y="19201"/>
                    <a:pt x="52898" y="18927"/>
                    <a:pt x="52666" y="18675"/>
                  </a:cubicBezTo>
                  <a:cubicBezTo>
                    <a:pt x="52477" y="18465"/>
                    <a:pt x="52225" y="18297"/>
                    <a:pt x="52225" y="17939"/>
                  </a:cubicBezTo>
                  <a:cubicBezTo>
                    <a:pt x="52225" y="17897"/>
                    <a:pt x="52141" y="17813"/>
                    <a:pt x="52099" y="17750"/>
                  </a:cubicBezTo>
                  <a:cubicBezTo>
                    <a:pt x="51972" y="17582"/>
                    <a:pt x="51867" y="17414"/>
                    <a:pt x="51783" y="17245"/>
                  </a:cubicBezTo>
                  <a:cubicBezTo>
                    <a:pt x="51615" y="16909"/>
                    <a:pt x="51447" y="16573"/>
                    <a:pt x="51300" y="16215"/>
                  </a:cubicBezTo>
                  <a:cubicBezTo>
                    <a:pt x="51195" y="15984"/>
                    <a:pt x="51110" y="15753"/>
                    <a:pt x="51047" y="15521"/>
                  </a:cubicBezTo>
                  <a:cubicBezTo>
                    <a:pt x="51005" y="15332"/>
                    <a:pt x="50942" y="15143"/>
                    <a:pt x="50879" y="14954"/>
                  </a:cubicBezTo>
                  <a:cubicBezTo>
                    <a:pt x="50774" y="14786"/>
                    <a:pt x="50711" y="14617"/>
                    <a:pt x="50690" y="14428"/>
                  </a:cubicBezTo>
                  <a:cubicBezTo>
                    <a:pt x="50648" y="14155"/>
                    <a:pt x="50564" y="13903"/>
                    <a:pt x="50438" y="13671"/>
                  </a:cubicBezTo>
                  <a:cubicBezTo>
                    <a:pt x="50291" y="13440"/>
                    <a:pt x="50206" y="13167"/>
                    <a:pt x="50164" y="12914"/>
                  </a:cubicBezTo>
                  <a:cubicBezTo>
                    <a:pt x="50143" y="12809"/>
                    <a:pt x="50122" y="12704"/>
                    <a:pt x="50101" y="12578"/>
                  </a:cubicBezTo>
                  <a:cubicBezTo>
                    <a:pt x="50101" y="12242"/>
                    <a:pt x="50017" y="11905"/>
                    <a:pt x="49870" y="11611"/>
                  </a:cubicBezTo>
                  <a:cubicBezTo>
                    <a:pt x="49828" y="11548"/>
                    <a:pt x="49807" y="11485"/>
                    <a:pt x="49786" y="11422"/>
                  </a:cubicBezTo>
                  <a:cubicBezTo>
                    <a:pt x="49744" y="11253"/>
                    <a:pt x="49744" y="11106"/>
                    <a:pt x="49723" y="10938"/>
                  </a:cubicBezTo>
                  <a:cubicBezTo>
                    <a:pt x="49660" y="10707"/>
                    <a:pt x="49576" y="10497"/>
                    <a:pt x="49513" y="10265"/>
                  </a:cubicBezTo>
                  <a:cubicBezTo>
                    <a:pt x="49513" y="10139"/>
                    <a:pt x="49513" y="10013"/>
                    <a:pt x="49471" y="9908"/>
                  </a:cubicBezTo>
                  <a:cubicBezTo>
                    <a:pt x="49323" y="9466"/>
                    <a:pt x="49281" y="9004"/>
                    <a:pt x="49134" y="8562"/>
                  </a:cubicBezTo>
                  <a:cubicBezTo>
                    <a:pt x="49008" y="8184"/>
                    <a:pt x="48987" y="7763"/>
                    <a:pt x="48798" y="7385"/>
                  </a:cubicBezTo>
                  <a:cubicBezTo>
                    <a:pt x="48693" y="7091"/>
                    <a:pt x="48609" y="6796"/>
                    <a:pt x="48567" y="6481"/>
                  </a:cubicBezTo>
                  <a:cubicBezTo>
                    <a:pt x="48524" y="6313"/>
                    <a:pt x="48461" y="6145"/>
                    <a:pt x="48440" y="5976"/>
                  </a:cubicBezTo>
                  <a:cubicBezTo>
                    <a:pt x="48398" y="5787"/>
                    <a:pt x="48356" y="5598"/>
                    <a:pt x="48293" y="5409"/>
                  </a:cubicBezTo>
                  <a:cubicBezTo>
                    <a:pt x="48167" y="5177"/>
                    <a:pt x="48062" y="4925"/>
                    <a:pt x="47978" y="4673"/>
                  </a:cubicBezTo>
                  <a:cubicBezTo>
                    <a:pt x="47915" y="4357"/>
                    <a:pt x="47789" y="4084"/>
                    <a:pt x="47599" y="3853"/>
                  </a:cubicBezTo>
                  <a:cubicBezTo>
                    <a:pt x="47557" y="3790"/>
                    <a:pt x="47515" y="3727"/>
                    <a:pt x="47515" y="3664"/>
                  </a:cubicBezTo>
                  <a:cubicBezTo>
                    <a:pt x="47452" y="3453"/>
                    <a:pt x="47368" y="3264"/>
                    <a:pt x="47242" y="3096"/>
                  </a:cubicBezTo>
                  <a:cubicBezTo>
                    <a:pt x="47179" y="2991"/>
                    <a:pt x="47116" y="2865"/>
                    <a:pt x="47053" y="2760"/>
                  </a:cubicBezTo>
                  <a:cubicBezTo>
                    <a:pt x="46906" y="2528"/>
                    <a:pt x="46758" y="2297"/>
                    <a:pt x="46632" y="2087"/>
                  </a:cubicBezTo>
                  <a:cubicBezTo>
                    <a:pt x="46506" y="1898"/>
                    <a:pt x="46338" y="1708"/>
                    <a:pt x="46212" y="1519"/>
                  </a:cubicBezTo>
                  <a:cubicBezTo>
                    <a:pt x="46170" y="1456"/>
                    <a:pt x="46128" y="1414"/>
                    <a:pt x="46086" y="1393"/>
                  </a:cubicBezTo>
                  <a:cubicBezTo>
                    <a:pt x="45917" y="1267"/>
                    <a:pt x="45749" y="1120"/>
                    <a:pt x="45644" y="952"/>
                  </a:cubicBezTo>
                  <a:cubicBezTo>
                    <a:pt x="45497" y="825"/>
                    <a:pt x="45350" y="720"/>
                    <a:pt x="45203" y="615"/>
                  </a:cubicBezTo>
                  <a:cubicBezTo>
                    <a:pt x="45119" y="531"/>
                    <a:pt x="44992" y="489"/>
                    <a:pt x="44887" y="468"/>
                  </a:cubicBezTo>
                  <a:cubicBezTo>
                    <a:pt x="44719" y="468"/>
                    <a:pt x="44635" y="321"/>
                    <a:pt x="44488" y="300"/>
                  </a:cubicBezTo>
                  <a:cubicBezTo>
                    <a:pt x="44291" y="138"/>
                    <a:pt x="44063" y="38"/>
                    <a:pt x="43818" y="38"/>
                  </a:cubicBezTo>
                  <a:cubicBezTo>
                    <a:pt x="43775" y="38"/>
                    <a:pt x="43732" y="41"/>
                    <a:pt x="43689" y="47"/>
                  </a:cubicBezTo>
                  <a:lnTo>
                    <a:pt x="43037" y="47"/>
                  </a:lnTo>
                  <a:cubicBezTo>
                    <a:pt x="42879" y="16"/>
                    <a:pt x="42722" y="0"/>
                    <a:pt x="4256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556296" y="212247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lnTo>
                    <a:pt x="1" y="22"/>
                  </a:lnTo>
                  <a:lnTo>
                    <a:pt x="43" y="64"/>
                  </a:lnTo>
                  <a:lnTo>
                    <a:pt x="43" y="22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549149" y="2126441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0" y="16"/>
                    <a:pt x="24" y="56"/>
                    <a:pt x="36" y="56"/>
                  </a:cubicBezTo>
                  <a:cubicBezTo>
                    <a:pt x="40" y="56"/>
                    <a:pt x="42" y="52"/>
                    <a:pt x="42" y="42"/>
                  </a:cubicBezTo>
                  <a:cubicBezTo>
                    <a:pt x="63" y="0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488006" y="215308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482149" y="2156162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" y="0"/>
                  </a:moveTo>
                  <a:cubicBezTo>
                    <a:pt x="1" y="33"/>
                    <a:pt x="25" y="77"/>
                    <a:pt x="37" y="77"/>
                  </a:cubicBezTo>
                  <a:cubicBezTo>
                    <a:pt x="40" y="77"/>
                    <a:pt x="43" y="73"/>
                    <a:pt x="43" y="63"/>
                  </a:cubicBezTo>
                  <a:cubicBezTo>
                    <a:pt x="64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" name="Google Shape;22;p2"/>
          <p:cNvGrpSpPr/>
          <p:nvPr/>
        </p:nvGrpSpPr>
        <p:grpSpPr>
          <a:xfrm flipH="1">
            <a:off x="354514" y="2048834"/>
            <a:ext cx="886729" cy="1211086"/>
            <a:chOff x="1673600" y="2891771"/>
            <a:chExt cx="568270" cy="776138"/>
          </a:xfrm>
        </p:grpSpPr>
        <p:sp>
          <p:nvSpPr>
            <p:cNvPr id="23" name="Google Shape;23;p2"/>
            <p:cNvSpPr/>
            <p:nvPr/>
          </p:nvSpPr>
          <p:spPr>
            <a:xfrm>
              <a:off x="1673600" y="2891771"/>
              <a:ext cx="474612" cy="727483"/>
            </a:xfrm>
            <a:custGeom>
              <a:avLst/>
              <a:gdLst/>
              <a:ahLst/>
              <a:cxnLst/>
              <a:rect l="l" t="t" r="r" b="b"/>
              <a:pathLst>
                <a:path w="46023" h="69466" extrusionOk="0">
                  <a:moveTo>
                    <a:pt x="41249" y="7164"/>
                  </a:moveTo>
                  <a:cubicBezTo>
                    <a:pt x="41263" y="7164"/>
                    <a:pt x="41268" y="7177"/>
                    <a:pt x="41270" y="7191"/>
                  </a:cubicBezTo>
                  <a:lnTo>
                    <a:pt x="41270" y="7191"/>
                  </a:lnTo>
                  <a:cubicBezTo>
                    <a:pt x="41248" y="7191"/>
                    <a:pt x="41187" y="7170"/>
                    <a:pt x="41229" y="7170"/>
                  </a:cubicBezTo>
                  <a:cubicBezTo>
                    <a:pt x="41237" y="7166"/>
                    <a:pt x="41243" y="7164"/>
                    <a:pt x="41249" y="7164"/>
                  </a:cubicBezTo>
                  <a:close/>
                  <a:moveTo>
                    <a:pt x="40388" y="8074"/>
                  </a:moveTo>
                  <a:lnTo>
                    <a:pt x="40409" y="8095"/>
                  </a:lnTo>
                  <a:cubicBezTo>
                    <a:pt x="40409" y="8095"/>
                    <a:pt x="40388" y="8116"/>
                    <a:pt x="40388" y="8116"/>
                  </a:cubicBezTo>
                  <a:cubicBezTo>
                    <a:pt x="40388" y="8095"/>
                    <a:pt x="40367" y="8095"/>
                    <a:pt x="40367" y="8074"/>
                  </a:cubicBezTo>
                  <a:close/>
                  <a:moveTo>
                    <a:pt x="35702" y="12397"/>
                  </a:moveTo>
                  <a:cubicBezTo>
                    <a:pt x="35721" y="12397"/>
                    <a:pt x="35741" y="12399"/>
                    <a:pt x="35762" y="12405"/>
                  </a:cubicBezTo>
                  <a:cubicBezTo>
                    <a:pt x="35699" y="12468"/>
                    <a:pt x="35678" y="12531"/>
                    <a:pt x="35615" y="12594"/>
                  </a:cubicBezTo>
                  <a:cubicBezTo>
                    <a:pt x="35510" y="12721"/>
                    <a:pt x="35426" y="12847"/>
                    <a:pt x="35342" y="12994"/>
                  </a:cubicBezTo>
                  <a:cubicBezTo>
                    <a:pt x="35153" y="13330"/>
                    <a:pt x="34900" y="13667"/>
                    <a:pt x="34627" y="13940"/>
                  </a:cubicBezTo>
                  <a:cubicBezTo>
                    <a:pt x="34564" y="14003"/>
                    <a:pt x="34501" y="14087"/>
                    <a:pt x="34459" y="14150"/>
                  </a:cubicBezTo>
                  <a:cubicBezTo>
                    <a:pt x="34228" y="14445"/>
                    <a:pt x="34017" y="14739"/>
                    <a:pt x="33828" y="15033"/>
                  </a:cubicBezTo>
                  <a:cubicBezTo>
                    <a:pt x="33618" y="15138"/>
                    <a:pt x="33555" y="15412"/>
                    <a:pt x="33345" y="15559"/>
                  </a:cubicBezTo>
                  <a:cubicBezTo>
                    <a:pt x="33155" y="15727"/>
                    <a:pt x="32987" y="15916"/>
                    <a:pt x="32840" y="16148"/>
                  </a:cubicBezTo>
                  <a:cubicBezTo>
                    <a:pt x="32777" y="16253"/>
                    <a:pt x="32651" y="16337"/>
                    <a:pt x="32525" y="16358"/>
                  </a:cubicBezTo>
                  <a:cubicBezTo>
                    <a:pt x="32378" y="16568"/>
                    <a:pt x="32272" y="16778"/>
                    <a:pt x="32188" y="17010"/>
                  </a:cubicBezTo>
                  <a:cubicBezTo>
                    <a:pt x="32167" y="17094"/>
                    <a:pt x="32020" y="17094"/>
                    <a:pt x="32041" y="17220"/>
                  </a:cubicBezTo>
                  <a:cubicBezTo>
                    <a:pt x="31957" y="17346"/>
                    <a:pt x="31894" y="17493"/>
                    <a:pt x="31873" y="17640"/>
                  </a:cubicBezTo>
                  <a:cubicBezTo>
                    <a:pt x="31831" y="17766"/>
                    <a:pt x="31768" y="17893"/>
                    <a:pt x="31663" y="17977"/>
                  </a:cubicBezTo>
                  <a:cubicBezTo>
                    <a:pt x="31537" y="18061"/>
                    <a:pt x="31537" y="18229"/>
                    <a:pt x="31368" y="18271"/>
                  </a:cubicBezTo>
                  <a:lnTo>
                    <a:pt x="31347" y="18397"/>
                  </a:lnTo>
                  <a:cubicBezTo>
                    <a:pt x="31221" y="18418"/>
                    <a:pt x="31095" y="18439"/>
                    <a:pt x="31074" y="18607"/>
                  </a:cubicBezTo>
                  <a:cubicBezTo>
                    <a:pt x="31074" y="18713"/>
                    <a:pt x="30948" y="18776"/>
                    <a:pt x="30864" y="18860"/>
                  </a:cubicBezTo>
                  <a:lnTo>
                    <a:pt x="30906" y="18965"/>
                  </a:lnTo>
                  <a:cubicBezTo>
                    <a:pt x="30843" y="19028"/>
                    <a:pt x="30780" y="19070"/>
                    <a:pt x="30696" y="19112"/>
                  </a:cubicBezTo>
                  <a:cubicBezTo>
                    <a:pt x="30654" y="19133"/>
                    <a:pt x="30696" y="19154"/>
                    <a:pt x="30717" y="19175"/>
                  </a:cubicBezTo>
                  <a:cubicBezTo>
                    <a:pt x="30759" y="19280"/>
                    <a:pt x="30696" y="19364"/>
                    <a:pt x="30633" y="19448"/>
                  </a:cubicBezTo>
                  <a:cubicBezTo>
                    <a:pt x="30548" y="19553"/>
                    <a:pt x="30443" y="19680"/>
                    <a:pt x="30338" y="19785"/>
                  </a:cubicBezTo>
                  <a:cubicBezTo>
                    <a:pt x="30233" y="19890"/>
                    <a:pt x="30233" y="20079"/>
                    <a:pt x="30065" y="20142"/>
                  </a:cubicBezTo>
                  <a:cubicBezTo>
                    <a:pt x="29981" y="20373"/>
                    <a:pt x="29834" y="20584"/>
                    <a:pt x="29644" y="20752"/>
                  </a:cubicBezTo>
                  <a:cubicBezTo>
                    <a:pt x="29602" y="20836"/>
                    <a:pt x="29560" y="20941"/>
                    <a:pt x="29539" y="21025"/>
                  </a:cubicBezTo>
                  <a:lnTo>
                    <a:pt x="29266" y="21172"/>
                  </a:lnTo>
                  <a:cubicBezTo>
                    <a:pt x="29245" y="21088"/>
                    <a:pt x="29245" y="21004"/>
                    <a:pt x="29245" y="20920"/>
                  </a:cubicBezTo>
                  <a:cubicBezTo>
                    <a:pt x="29413" y="20710"/>
                    <a:pt x="29560" y="20479"/>
                    <a:pt x="29665" y="20226"/>
                  </a:cubicBezTo>
                  <a:cubicBezTo>
                    <a:pt x="29707" y="20079"/>
                    <a:pt x="29813" y="19953"/>
                    <a:pt x="29918" y="19869"/>
                  </a:cubicBezTo>
                  <a:lnTo>
                    <a:pt x="29918" y="19680"/>
                  </a:lnTo>
                  <a:cubicBezTo>
                    <a:pt x="30128" y="19532"/>
                    <a:pt x="30275" y="19322"/>
                    <a:pt x="30380" y="19091"/>
                  </a:cubicBezTo>
                  <a:cubicBezTo>
                    <a:pt x="30422" y="19007"/>
                    <a:pt x="30506" y="18944"/>
                    <a:pt x="30590" y="18944"/>
                  </a:cubicBezTo>
                  <a:cubicBezTo>
                    <a:pt x="30599" y="18947"/>
                    <a:pt x="30607" y="18948"/>
                    <a:pt x="30615" y="18948"/>
                  </a:cubicBezTo>
                  <a:cubicBezTo>
                    <a:pt x="30665" y="18948"/>
                    <a:pt x="30698" y="18896"/>
                    <a:pt x="30717" y="18860"/>
                  </a:cubicBezTo>
                  <a:lnTo>
                    <a:pt x="30696" y="18797"/>
                  </a:lnTo>
                  <a:cubicBezTo>
                    <a:pt x="30801" y="18755"/>
                    <a:pt x="30885" y="18691"/>
                    <a:pt x="30948" y="18586"/>
                  </a:cubicBezTo>
                  <a:cubicBezTo>
                    <a:pt x="31032" y="18460"/>
                    <a:pt x="31116" y="18355"/>
                    <a:pt x="31242" y="18271"/>
                  </a:cubicBezTo>
                  <a:cubicBezTo>
                    <a:pt x="31200" y="18271"/>
                    <a:pt x="31179" y="18250"/>
                    <a:pt x="31179" y="18187"/>
                  </a:cubicBezTo>
                  <a:cubicBezTo>
                    <a:pt x="31347" y="18061"/>
                    <a:pt x="31452" y="17893"/>
                    <a:pt x="31516" y="17703"/>
                  </a:cubicBezTo>
                  <a:cubicBezTo>
                    <a:pt x="31558" y="17598"/>
                    <a:pt x="31621" y="17493"/>
                    <a:pt x="31684" y="17388"/>
                  </a:cubicBezTo>
                  <a:cubicBezTo>
                    <a:pt x="31726" y="17304"/>
                    <a:pt x="31831" y="17220"/>
                    <a:pt x="31810" y="17094"/>
                  </a:cubicBezTo>
                  <a:cubicBezTo>
                    <a:pt x="31810" y="17031"/>
                    <a:pt x="31831" y="16967"/>
                    <a:pt x="31873" y="16925"/>
                  </a:cubicBezTo>
                  <a:cubicBezTo>
                    <a:pt x="31978" y="16799"/>
                    <a:pt x="32041" y="16652"/>
                    <a:pt x="32062" y="16484"/>
                  </a:cubicBezTo>
                  <a:cubicBezTo>
                    <a:pt x="32146" y="16463"/>
                    <a:pt x="32251" y="16463"/>
                    <a:pt x="32293" y="16337"/>
                  </a:cubicBezTo>
                  <a:cubicBezTo>
                    <a:pt x="32420" y="16127"/>
                    <a:pt x="32588" y="15916"/>
                    <a:pt x="32819" y="15790"/>
                  </a:cubicBezTo>
                  <a:cubicBezTo>
                    <a:pt x="32861" y="15748"/>
                    <a:pt x="32903" y="15685"/>
                    <a:pt x="32924" y="15622"/>
                  </a:cubicBezTo>
                  <a:cubicBezTo>
                    <a:pt x="32966" y="15517"/>
                    <a:pt x="33113" y="15475"/>
                    <a:pt x="33155" y="15328"/>
                  </a:cubicBezTo>
                  <a:cubicBezTo>
                    <a:pt x="33197" y="15222"/>
                    <a:pt x="33261" y="15117"/>
                    <a:pt x="33345" y="15033"/>
                  </a:cubicBezTo>
                  <a:cubicBezTo>
                    <a:pt x="33471" y="14886"/>
                    <a:pt x="33660" y="14760"/>
                    <a:pt x="33660" y="14508"/>
                  </a:cubicBezTo>
                  <a:cubicBezTo>
                    <a:pt x="33807" y="14403"/>
                    <a:pt x="33912" y="14255"/>
                    <a:pt x="34017" y="14108"/>
                  </a:cubicBezTo>
                  <a:cubicBezTo>
                    <a:pt x="34312" y="13709"/>
                    <a:pt x="34648" y="13330"/>
                    <a:pt x="34900" y="12931"/>
                  </a:cubicBezTo>
                  <a:cubicBezTo>
                    <a:pt x="35090" y="12784"/>
                    <a:pt x="35279" y="12636"/>
                    <a:pt x="35426" y="12468"/>
                  </a:cubicBezTo>
                  <a:cubicBezTo>
                    <a:pt x="35434" y="12470"/>
                    <a:pt x="35442" y="12471"/>
                    <a:pt x="35450" y="12471"/>
                  </a:cubicBezTo>
                  <a:cubicBezTo>
                    <a:pt x="35530" y="12471"/>
                    <a:pt x="35601" y="12397"/>
                    <a:pt x="35702" y="12397"/>
                  </a:cubicBezTo>
                  <a:close/>
                  <a:moveTo>
                    <a:pt x="29142" y="21388"/>
                  </a:moveTo>
                  <a:cubicBezTo>
                    <a:pt x="29161" y="21388"/>
                    <a:pt x="29182" y="21393"/>
                    <a:pt x="29203" y="21404"/>
                  </a:cubicBezTo>
                  <a:cubicBezTo>
                    <a:pt x="29182" y="21425"/>
                    <a:pt x="29161" y="21435"/>
                    <a:pt x="29142" y="21435"/>
                  </a:cubicBezTo>
                  <a:cubicBezTo>
                    <a:pt x="29124" y="21435"/>
                    <a:pt x="29108" y="21425"/>
                    <a:pt x="29098" y="21404"/>
                  </a:cubicBezTo>
                  <a:cubicBezTo>
                    <a:pt x="29108" y="21393"/>
                    <a:pt x="29124" y="21388"/>
                    <a:pt x="29142" y="21388"/>
                  </a:cubicBezTo>
                  <a:close/>
                  <a:moveTo>
                    <a:pt x="28674" y="21873"/>
                  </a:moveTo>
                  <a:cubicBezTo>
                    <a:pt x="28676" y="21873"/>
                    <a:pt x="28677" y="21877"/>
                    <a:pt x="28677" y="21887"/>
                  </a:cubicBezTo>
                  <a:cubicBezTo>
                    <a:pt x="28692" y="21917"/>
                    <a:pt x="28675" y="21926"/>
                    <a:pt x="28656" y="21928"/>
                  </a:cubicBezTo>
                  <a:lnTo>
                    <a:pt x="28656" y="21928"/>
                  </a:lnTo>
                  <a:cubicBezTo>
                    <a:pt x="28657" y="21912"/>
                    <a:pt x="28668" y="21873"/>
                    <a:pt x="28674" y="21873"/>
                  </a:cubicBezTo>
                  <a:close/>
                  <a:moveTo>
                    <a:pt x="28635" y="21929"/>
                  </a:moveTo>
                  <a:cubicBezTo>
                    <a:pt x="28656" y="22034"/>
                    <a:pt x="28551" y="22097"/>
                    <a:pt x="28530" y="22182"/>
                  </a:cubicBezTo>
                  <a:cubicBezTo>
                    <a:pt x="28425" y="22161"/>
                    <a:pt x="28509" y="22118"/>
                    <a:pt x="28509" y="22097"/>
                  </a:cubicBezTo>
                  <a:cubicBezTo>
                    <a:pt x="28488" y="22076"/>
                    <a:pt x="28488" y="22034"/>
                    <a:pt x="28467" y="22013"/>
                  </a:cubicBezTo>
                  <a:cubicBezTo>
                    <a:pt x="28509" y="21950"/>
                    <a:pt x="28572" y="21929"/>
                    <a:pt x="28635" y="21929"/>
                  </a:cubicBezTo>
                  <a:close/>
                  <a:moveTo>
                    <a:pt x="28257" y="22644"/>
                  </a:moveTo>
                  <a:cubicBezTo>
                    <a:pt x="28257" y="22791"/>
                    <a:pt x="28173" y="22917"/>
                    <a:pt x="28047" y="23001"/>
                  </a:cubicBezTo>
                  <a:cubicBezTo>
                    <a:pt x="27983" y="23044"/>
                    <a:pt x="27941" y="23086"/>
                    <a:pt x="27962" y="23170"/>
                  </a:cubicBezTo>
                  <a:lnTo>
                    <a:pt x="28089" y="23107"/>
                  </a:lnTo>
                  <a:lnTo>
                    <a:pt x="28089" y="23107"/>
                  </a:lnTo>
                  <a:cubicBezTo>
                    <a:pt x="28047" y="23317"/>
                    <a:pt x="27836" y="23653"/>
                    <a:pt x="27647" y="23695"/>
                  </a:cubicBezTo>
                  <a:cubicBezTo>
                    <a:pt x="27542" y="23716"/>
                    <a:pt x="27458" y="23779"/>
                    <a:pt x="27416" y="23885"/>
                  </a:cubicBezTo>
                  <a:cubicBezTo>
                    <a:pt x="27395" y="23969"/>
                    <a:pt x="27227" y="23948"/>
                    <a:pt x="27269" y="24074"/>
                  </a:cubicBezTo>
                  <a:cubicBezTo>
                    <a:pt x="27269" y="24095"/>
                    <a:pt x="27269" y="24116"/>
                    <a:pt x="27248" y="24137"/>
                  </a:cubicBezTo>
                  <a:cubicBezTo>
                    <a:pt x="27058" y="24284"/>
                    <a:pt x="26953" y="24515"/>
                    <a:pt x="26764" y="24683"/>
                  </a:cubicBezTo>
                  <a:cubicBezTo>
                    <a:pt x="26743" y="24704"/>
                    <a:pt x="26722" y="24704"/>
                    <a:pt x="26680" y="24725"/>
                  </a:cubicBezTo>
                  <a:cubicBezTo>
                    <a:pt x="26617" y="24789"/>
                    <a:pt x="26596" y="24915"/>
                    <a:pt x="26512" y="24978"/>
                  </a:cubicBezTo>
                  <a:cubicBezTo>
                    <a:pt x="26449" y="25041"/>
                    <a:pt x="26533" y="25167"/>
                    <a:pt x="26470" y="25209"/>
                  </a:cubicBezTo>
                  <a:cubicBezTo>
                    <a:pt x="26407" y="25251"/>
                    <a:pt x="26301" y="25272"/>
                    <a:pt x="26280" y="25356"/>
                  </a:cubicBezTo>
                  <a:cubicBezTo>
                    <a:pt x="26196" y="25630"/>
                    <a:pt x="25881" y="25777"/>
                    <a:pt x="25839" y="26029"/>
                  </a:cubicBezTo>
                  <a:cubicBezTo>
                    <a:pt x="25755" y="26134"/>
                    <a:pt x="25650" y="26155"/>
                    <a:pt x="25566" y="26197"/>
                  </a:cubicBezTo>
                  <a:cubicBezTo>
                    <a:pt x="25524" y="26239"/>
                    <a:pt x="25545" y="26281"/>
                    <a:pt x="25587" y="26323"/>
                  </a:cubicBezTo>
                  <a:cubicBezTo>
                    <a:pt x="25545" y="26492"/>
                    <a:pt x="25397" y="26639"/>
                    <a:pt x="25229" y="26681"/>
                  </a:cubicBezTo>
                  <a:lnTo>
                    <a:pt x="25292" y="26786"/>
                  </a:lnTo>
                  <a:cubicBezTo>
                    <a:pt x="25250" y="26807"/>
                    <a:pt x="25208" y="26870"/>
                    <a:pt x="25166" y="26870"/>
                  </a:cubicBezTo>
                  <a:cubicBezTo>
                    <a:pt x="25124" y="26870"/>
                    <a:pt x="25082" y="26870"/>
                    <a:pt x="25061" y="26828"/>
                  </a:cubicBezTo>
                  <a:cubicBezTo>
                    <a:pt x="25061" y="26702"/>
                    <a:pt x="25187" y="26744"/>
                    <a:pt x="25229" y="26681"/>
                  </a:cubicBezTo>
                  <a:cubicBezTo>
                    <a:pt x="25229" y="26471"/>
                    <a:pt x="25334" y="26260"/>
                    <a:pt x="25524" y="26134"/>
                  </a:cubicBezTo>
                  <a:cubicBezTo>
                    <a:pt x="25566" y="26071"/>
                    <a:pt x="25482" y="26050"/>
                    <a:pt x="25482" y="26008"/>
                  </a:cubicBezTo>
                  <a:cubicBezTo>
                    <a:pt x="25524" y="25924"/>
                    <a:pt x="25650" y="25861"/>
                    <a:pt x="25608" y="25735"/>
                  </a:cubicBezTo>
                  <a:lnTo>
                    <a:pt x="25902" y="25545"/>
                  </a:lnTo>
                  <a:cubicBezTo>
                    <a:pt x="25944" y="25503"/>
                    <a:pt x="25902" y="25440"/>
                    <a:pt x="25944" y="25398"/>
                  </a:cubicBezTo>
                  <a:cubicBezTo>
                    <a:pt x="26049" y="25314"/>
                    <a:pt x="26154" y="25209"/>
                    <a:pt x="26217" y="25083"/>
                  </a:cubicBezTo>
                  <a:cubicBezTo>
                    <a:pt x="26259" y="24999"/>
                    <a:pt x="26386" y="24936"/>
                    <a:pt x="26386" y="24810"/>
                  </a:cubicBezTo>
                  <a:cubicBezTo>
                    <a:pt x="26386" y="24768"/>
                    <a:pt x="26449" y="24704"/>
                    <a:pt x="26512" y="24683"/>
                  </a:cubicBezTo>
                  <a:cubicBezTo>
                    <a:pt x="26617" y="24641"/>
                    <a:pt x="26638" y="24473"/>
                    <a:pt x="26764" y="24410"/>
                  </a:cubicBezTo>
                  <a:cubicBezTo>
                    <a:pt x="26890" y="24368"/>
                    <a:pt x="26890" y="24200"/>
                    <a:pt x="27037" y="24158"/>
                  </a:cubicBezTo>
                  <a:cubicBezTo>
                    <a:pt x="27163" y="24116"/>
                    <a:pt x="27206" y="23990"/>
                    <a:pt x="27311" y="23906"/>
                  </a:cubicBezTo>
                  <a:cubicBezTo>
                    <a:pt x="27416" y="23821"/>
                    <a:pt x="27416" y="23632"/>
                    <a:pt x="27521" y="23506"/>
                  </a:cubicBezTo>
                  <a:cubicBezTo>
                    <a:pt x="27626" y="23380"/>
                    <a:pt x="27731" y="23233"/>
                    <a:pt x="27815" y="23065"/>
                  </a:cubicBezTo>
                  <a:cubicBezTo>
                    <a:pt x="27899" y="22938"/>
                    <a:pt x="28004" y="22833"/>
                    <a:pt x="28152" y="22749"/>
                  </a:cubicBezTo>
                  <a:cubicBezTo>
                    <a:pt x="28194" y="22707"/>
                    <a:pt x="28173" y="22644"/>
                    <a:pt x="28257" y="22644"/>
                  </a:cubicBezTo>
                  <a:close/>
                  <a:moveTo>
                    <a:pt x="25040" y="26954"/>
                  </a:moveTo>
                  <a:cubicBezTo>
                    <a:pt x="25059" y="27051"/>
                    <a:pt x="25007" y="27094"/>
                    <a:pt x="24933" y="27134"/>
                  </a:cubicBezTo>
                  <a:lnTo>
                    <a:pt x="24933" y="27134"/>
                  </a:lnTo>
                  <a:cubicBezTo>
                    <a:pt x="24917" y="27054"/>
                    <a:pt x="24959" y="26995"/>
                    <a:pt x="25040" y="26954"/>
                  </a:cubicBezTo>
                  <a:close/>
                  <a:moveTo>
                    <a:pt x="24935" y="27143"/>
                  </a:moveTo>
                  <a:cubicBezTo>
                    <a:pt x="24935" y="27159"/>
                    <a:pt x="24911" y="27199"/>
                    <a:pt x="24899" y="27199"/>
                  </a:cubicBezTo>
                  <a:cubicBezTo>
                    <a:pt x="24895" y="27199"/>
                    <a:pt x="24893" y="27195"/>
                    <a:pt x="24893" y="27185"/>
                  </a:cubicBezTo>
                  <a:cubicBezTo>
                    <a:pt x="24872" y="27143"/>
                    <a:pt x="24914" y="27143"/>
                    <a:pt x="24935" y="27143"/>
                  </a:cubicBezTo>
                  <a:close/>
                  <a:moveTo>
                    <a:pt x="24704" y="27459"/>
                  </a:moveTo>
                  <a:lnTo>
                    <a:pt x="24851" y="27543"/>
                  </a:lnTo>
                  <a:lnTo>
                    <a:pt x="24704" y="27669"/>
                  </a:lnTo>
                  <a:lnTo>
                    <a:pt x="24620" y="27606"/>
                  </a:lnTo>
                  <a:cubicBezTo>
                    <a:pt x="24620" y="27522"/>
                    <a:pt x="24662" y="27501"/>
                    <a:pt x="24704" y="27459"/>
                  </a:cubicBezTo>
                  <a:close/>
                  <a:moveTo>
                    <a:pt x="24509" y="27708"/>
                  </a:moveTo>
                  <a:cubicBezTo>
                    <a:pt x="24535" y="27708"/>
                    <a:pt x="24565" y="27711"/>
                    <a:pt x="24599" y="27711"/>
                  </a:cubicBezTo>
                  <a:cubicBezTo>
                    <a:pt x="24577" y="27900"/>
                    <a:pt x="24535" y="28110"/>
                    <a:pt x="24451" y="28279"/>
                  </a:cubicBezTo>
                  <a:cubicBezTo>
                    <a:pt x="24346" y="28216"/>
                    <a:pt x="24451" y="28195"/>
                    <a:pt x="24388" y="28152"/>
                  </a:cubicBezTo>
                  <a:lnTo>
                    <a:pt x="24346" y="28131"/>
                  </a:lnTo>
                  <a:cubicBezTo>
                    <a:pt x="24241" y="28258"/>
                    <a:pt x="24199" y="28426"/>
                    <a:pt x="24241" y="28594"/>
                  </a:cubicBezTo>
                  <a:cubicBezTo>
                    <a:pt x="24225" y="28604"/>
                    <a:pt x="24214" y="28608"/>
                    <a:pt x="24204" y="28608"/>
                  </a:cubicBezTo>
                  <a:cubicBezTo>
                    <a:pt x="24175" y="28608"/>
                    <a:pt x="24168" y="28573"/>
                    <a:pt x="24136" y="28573"/>
                  </a:cubicBezTo>
                  <a:cubicBezTo>
                    <a:pt x="23989" y="28678"/>
                    <a:pt x="23968" y="28699"/>
                    <a:pt x="23989" y="28846"/>
                  </a:cubicBezTo>
                  <a:cubicBezTo>
                    <a:pt x="23884" y="28951"/>
                    <a:pt x="23715" y="28972"/>
                    <a:pt x="23631" y="29120"/>
                  </a:cubicBezTo>
                  <a:cubicBezTo>
                    <a:pt x="23631" y="29122"/>
                    <a:pt x="23631" y="29127"/>
                    <a:pt x="23629" y="29131"/>
                  </a:cubicBezTo>
                  <a:lnTo>
                    <a:pt x="23629" y="29131"/>
                  </a:lnTo>
                  <a:cubicBezTo>
                    <a:pt x="23612" y="29049"/>
                    <a:pt x="23634" y="28949"/>
                    <a:pt x="23694" y="28888"/>
                  </a:cubicBezTo>
                  <a:cubicBezTo>
                    <a:pt x="23884" y="28636"/>
                    <a:pt x="24052" y="28363"/>
                    <a:pt x="24178" y="28089"/>
                  </a:cubicBezTo>
                  <a:cubicBezTo>
                    <a:pt x="24241" y="27963"/>
                    <a:pt x="24367" y="27900"/>
                    <a:pt x="24430" y="27753"/>
                  </a:cubicBezTo>
                  <a:cubicBezTo>
                    <a:pt x="24443" y="27715"/>
                    <a:pt x="24471" y="27708"/>
                    <a:pt x="24509" y="27708"/>
                  </a:cubicBezTo>
                  <a:close/>
                  <a:moveTo>
                    <a:pt x="23626" y="29141"/>
                  </a:moveTo>
                  <a:cubicBezTo>
                    <a:pt x="23618" y="29164"/>
                    <a:pt x="23601" y="29194"/>
                    <a:pt x="23594" y="29194"/>
                  </a:cubicBezTo>
                  <a:cubicBezTo>
                    <a:pt x="23591" y="29194"/>
                    <a:pt x="23589" y="29191"/>
                    <a:pt x="23589" y="29183"/>
                  </a:cubicBezTo>
                  <a:cubicBezTo>
                    <a:pt x="23570" y="29144"/>
                    <a:pt x="23604" y="29141"/>
                    <a:pt x="23626" y="29141"/>
                  </a:cubicBezTo>
                  <a:close/>
                  <a:moveTo>
                    <a:pt x="23400" y="29141"/>
                  </a:moveTo>
                  <a:cubicBezTo>
                    <a:pt x="23484" y="29162"/>
                    <a:pt x="23526" y="29225"/>
                    <a:pt x="23505" y="29309"/>
                  </a:cubicBezTo>
                  <a:lnTo>
                    <a:pt x="22959" y="30024"/>
                  </a:lnTo>
                  <a:cubicBezTo>
                    <a:pt x="22980" y="30066"/>
                    <a:pt x="23064" y="30024"/>
                    <a:pt x="23064" y="30129"/>
                  </a:cubicBezTo>
                  <a:cubicBezTo>
                    <a:pt x="22959" y="30234"/>
                    <a:pt x="22875" y="30381"/>
                    <a:pt x="22811" y="30528"/>
                  </a:cubicBezTo>
                  <a:cubicBezTo>
                    <a:pt x="22795" y="30537"/>
                    <a:pt x="22780" y="30540"/>
                    <a:pt x="22768" y="30540"/>
                  </a:cubicBezTo>
                  <a:cubicBezTo>
                    <a:pt x="22717" y="30540"/>
                    <a:pt x="22694" y="30486"/>
                    <a:pt x="22643" y="30486"/>
                  </a:cubicBezTo>
                  <a:cubicBezTo>
                    <a:pt x="22664" y="30381"/>
                    <a:pt x="22685" y="30276"/>
                    <a:pt x="22811" y="30234"/>
                  </a:cubicBezTo>
                  <a:cubicBezTo>
                    <a:pt x="22832" y="30171"/>
                    <a:pt x="22727" y="30129"/>
                    <a:pt x="22769" y="30066"/>
                  </a:cubicBezTo>
                  <a:lnTo>
                    <a:pt x="23001" y="29708"/>
                  </a:lnTo>
                  <a:lnTo>
                    <a:pt x="22959" y="29645"/>
                  </a:lnTo>
                  <a:cubicBezTo>
                    <a:pt x="23043" y="29561"/>
                    <a:pt x="23148" y="29519"/>
                    <a:pt x="23190" y="29393"/>
                  </a:cubicBezTo>
                  <a:cubicBezTo>
                    <a:pt x="23232" y="29288"/>
                    <a:pt x="23337" y="29225"/>
                    <a:pt x="23400" y="29141"/>
                  </a:cubicBezTo>
                  <a:close/>
                  <a:moveTo>
                    <a:pt x="22643" y="30486"/>
                  </a:moveTo>
                  <a:cubicBezTo>
                    <a:pt x="22643" y="30549"/>
                    <a:pt x="22622" y="30612"/>
                    <a:pt x="22706" y="30633"/>
                  </a:cubicBezTo>
                  <a:cubicBezTo>
                    <a:pt x="22607" y="30713"/>
                    <a:pt x="22564" y="30792"/>
                    <a:pt x="22454" y="30836"/>
                  </a:cubicBezTo>
                  <a:lnTo>
                    <a:pt x="22454" y="30836"/>
                  </a:lnTo>
                  <a:lnTo>
                    <a:pt x="22454" y="30654"/>
                  </a:lnTo>
                  <a:cubicBezTo>
                    <a:pt x="22517" y="30591"/>
                    <a:pt x="22559" y="30507"/>
                    <a:pt x="22643" y="30486"/>
                  </a:cubicBezTo>
                  <a:close/>
                  <a:moveTo>
                    <a:pt x="22451" y="30865"/>
                  </a:moveTo>
                  <a:cubicBezTo>
                    <a:pt x="22444" y="30892"/>
                    <a:pt x="22427" y="30921"/>
                    <a:pt x="22418" y="30921"/>
                  </a:cubicBezTo>
                  <a:cubicBezTo>
                    <a:pt x="22414" y="30921"/>
                    <a:pt x="22412" y="30916"/>
                    <a:pt x="22412" y="30907"/>
                  </a:cubicBezTo>
                  <a:cubicBezTo>
                    <a:pt x="22412" y="30866"/>
                    <a:pt x="22431" y="30865"/>
                    <a:pt x="22451" y="30865"/>
                  </a:cubicBezTo>
                  <a:close/>
                  <a:moveTo>
                    <a:pt x="22181" y="31243"/>
                  </a:moveTo>
                  <a:lnTo>
                    <a:pt x="22181" y="31264"/>
                  </a:lnTo>
                  <a:cubicBezTo>
                    <a:pt x="22181" y="31271"/>
                    <a:pt x="22178" y="31273"/>
                    <a:pt x="22174" y="31273"/>
                  </a:cubicBezTo>
                  <a:cubicBezTo>
                    <a:pt x="22167" y="31273"/>
                    <a:pt x="22153" y="31264"/>
                    <a:pt x="22139" y="31264"/>
                  </a:cubicBezTo>
                  <a:cubicBezTo>
                    <a:pt x="22139" y="31243"/>
                    <a:pt x="22181" y="31243"/>
                    <a:pt x="22181" y="31243"/>
                  </a:cubicBezTo>
                  <a:close/>
                  <a:moveTo>
                    <a:pt x="21799" y="31670"/>
                  </a:moveTo>
                  <a:cubicBezTo>
                    <a:pt x="21801" y="31670"/>
                    <a:pt x="21802" y="31674"/>
                    <a:pt x="21802" y="31685"/>
                  </a:cubicBezTo>
                  <a:cubicBezTo>
                    <a:pt x="21802" y="31703"/>
                    <a:pt x="21794" y="31705"/>
                    <a:pt x="21784" y="31706"/>
                  </a:cubicBezTo>
                  <a:lnTo>
                    <a:pt x="21784" y="31706"/>
                  </a:lnTo>
                  <a:cubicBezTo>
                    <a:pt x="21788" y="31689"/>
                    <a:pt x="21795" y="31670"/>
                    <a:pt x="21799" y="31670"/>
                  </a:cubicBezTo>
                  <a:close/>
                  <a:moveTo>
                    <a:pt x="21951" y="31683"/>
                  </a:moveTo>
                  <a:cubicBezTo>
                    <a:pt x="21957" y="31683"/>
                    <a:pt x="21963" y="31684"/>
                    <a:pt x="21970" y="31685"/>
                  </a:cubicBezTo>
                  <a:cubicBezTo>
                    <a:pt x="21991" y="31685"/>
                    <a:pt x="21991" y="31685"/>
                    <a:pt x="21991" y="31706"/>
                  </a:cubicBezTo>
                  <a:cubicBezTo>
                    <a:pt x="21928" y="31895"/>
                    <a:pt x="21823" y="32084"/>
                    <a:pt x="21676" y="32210"/>
                  </a:cubicBezTo>
                  <a:cubicBezTo>
                    <a:pt x="21571" y="32315"/>
                    <a:pt x="21466" y="32483"/>
                    <a:pt x="21361" y="32568"/>
                  </a:cubicBezTo>
                  <a:cubicBezTo>
                    <a:pt x="21235" y="32631"/>
                    <a:pt x="21172" y="32799"/>
                    <a:pt x="21045" y="32904"/>
                  </a:cubicBezTo>
                  <a:cubicBezTo>
                    <a:pt x="20940" y="33030"/>
                    <a:pt x="20856" y="33198"/>
                    <a:pt x="20814" y="33367"/>
                  </a:cubicBezTo>
                  <a:cubicBezTo>
                    <a:pt x="20772" y="33409"/>
                    <a:pt x="20667" y="33451"/>
                    <a:pt x="20646" y="33514"/>
                  </a:cubicBezTo>
                  <a:cubicBezTo>
                    <a:pt x="20625" y="33577"/>
                    <a:pt x="20709" y="33598"/>
                    <a:pt x="20709" y="33682"/>
                  </a:cubicBezTo>
                  <a:cubicBezTo>
                    <a:pt x="20520" y="33850"/>
                    <a:pt x="20352" y="34039"/>
                    <a:pt x="20246" y="34271"/>
                  </a:cubicBezTo>
                  <a:cubicBezTo>
                    <a:pt x="20162" y="34355"/>
                    <a:pt x="20036" y="34292"/>
                    <a:pt x="19994" y="34376"/>
                  </a:cubicBezTo>
                  <a:cubicBezTo>
                    <a:pt x="19910" y="34334"/>
                    <a:pt x="19868" y="34229"/>
                    <a:pt x="19910" y="34123"/>
                  </a:cubicBezTo>
                  <a:cubicBezTo>
                    <a:pt x="20057" y="33976"/>
                    <a:pt x="20141" y="33787"/>
                    <a:pt x="20310" y="33661"/>
                  </a:cubicBezTo>
                  <a:cubicBezTo>
                    <a:pt x="20331" y="33640"/>
                    <a:pt x="20394" y="33640"/>
                    <a:pt x="20394" y="33619"/>
                  </a:cubicBezTo>
                  <a:cubicBezTo>
                    <a:pt x="20436" y="33303"/>
                    <a:pt x="20835" y="33177"/>
                    <a:pt x="20835" y="32820"/>
                  </a:cubicBezTo>
                  <a:cubicBezTo>
                    <a:pt x="21045" y="32568"/>
                    <a:pt x="21193" y="32252"/>
                    <a:pt x="21550" y="32147"/>
                  </a:cubicBezTo>
                  <a:cubicBezTo>
                    <a:pt x="21571" y="32147"/>
                    <a:pt x="21592" y="32105"/>
                    <a:pt x="21613" y="32084"/>
                  </a:cubicBezTo>
                  <a:lnTo>
                    <a:pt x="21697" y="32000"/>
                  </a:lnTo>
                  <a:cubicBezTo>
                    <a:pt x="21676" y="31958"/>
                    <a:pt x="21592" y="31979"/>
                    <a:pt x="21592" y="31895"/>
                  </a:cubicBezTo>
                  <a:cubicBezTo>
                    <a:pt x="21634" y="31811"/>
                    <a:pt x="21697" y="31769"/>
                    <a:pt x="21760" y="31727"/>
                  </a:cubicBezTo>
                  <a:lnTo>
                    <a:pt x="21760" y="31727"/>
                  </a:lnTo>
                  <a:cubicBezTo>
                    <a:pt x="21760" y="31769"/>
                    <a:pt x="21739" y="31832"/>
                    <a:pt x="21802" y="31853"/>
                  </a:cubicBezTo>
                  <a:cubicBezTo>
                    <a:pt x="21810" y="31854"/>
                    <a:pt x="21818" y="31854"/>
                    <a:pt x="21824" y="31854"/>
                  </a:cubicBezTo>
                  <a:cubicBezTo>
                    <a:pt x="21950" y="31854"/>
                    <a:pt x="21842" y="31683"/>
                    <a:pt x="21951" y="31683"/>
                  </a:cubicBezTo>
                  <a:close/>
                  <a:moveTo>
                    <a:pt x="19342" y="35343"/>
                  </a:moveTo>
                  <a:lnTo>
                    <a:pt x="19342" y="35343"/>
                  </a:lnTo>
                  <a:cubicBezTo>
                    <a:pt x="19318" y="35427"/>
                    <a:pt x="19308" y="35463"/>
                    <a:pt x="19280" y="35463"/>
                  </a:cubicBezTo>
                  <a:cubicBezTo>
                    <a:pt x="19259" y="35463"/>
                    <a:pt x="19229" y="35442"/>
                    <a:pt x="19174" y="35406"/>
                  </a:cubicBezTo>
                  <a:lnTo>
                    <a:pt x="19342" y="35343"/>
                  </a:lnTo>
                  <a:close/>
                  <a:moveTo>
                    <a:pt x="19069" y="35448"/>
                  </a:moveTo>
                  <a:cubicBezTo>
                    <a:pt x="19090" y="35448"/>
                    <a:pt x="19090" y="35469"/>
                    <a:pt x="19090" y="35469"/>
                  </a:cubicBezTo>
                  <a:lnTo>
                    <a:pt x="19070" y="35489"/>
                  </a:lnTo>
                  <a:lnTo>
                    <a:pt x="19070" y="35489"/>
                  </a:lnTo>
                  <a:cubicBezTo>
                    <a:pt x="19057" y="35488"/>
                    <a:pt x="19048" y="35483"/>
                    <a:pt x="19048" y="35469"/>
                  </a:cubicBezTo>
                  <a:cubicBezTo>
                    <a:pt x="19048" y="35448"/>
                    <a:pt x="19069" y="35448"/>
                    <a:pt x="19069" y="35448"/>
                  </a:cubicBezTo>
                  <a:close/>
                  <a:moveTo>
                    <a:pt x="19027" y="35553"/>
                  </a:moveTo>
                  <a:cubicBezTo>
                    <a:pt x="19070" y="35567"/>
                    <a:pt x="19113" y="35611"/>
                    <a:pt x="19149" y="35611"/>
                  </a:cubicBezTo>
                  <a:cubicBezTo>
                    <a:pt x="19166" y="35611"/>
                    <a:pt x="19182" y="35601"/>
                    <a:pt x="19195" y="35574"/>
                  </a:cubicBezTo>
                  <a:cubicBezTo>
                    <a:pt x="19216" y="35595"/>
                    <a:pt x="19216" y="35616"/>
                    <a:pt x="19216" y="35616"/>
                  </a:cubicBezTo>
                  <a:cubicBezTo>
                    <a:pt x="19153" y="35742"/>
                    <a:pt x="19195" y="35931"/>
                    <a:pt x="18985" y="35953"/>
                  </a:cubicBezTo>
                  <a:cubicBezTo>
                    <a:pt x="18964" y="36037"/>
                    <a:pt x="18985" y="36142"/>
                    <a:pt x="18922" y="36226"/>
                  </a:cubicBezTo>
                  <a:cubicBezTo>
                    <a:pt x="18712" y="36562"/>
                    <a:pt x="18480" y="36878"/>
                    <a:pt x="18207" y="37172"/>
                  </a:cubicBezTo>
                  <a:cubicBezTo>
                    <a:pt x="18170" y="37209"/>
                    <a:pt x="18116" y="37230"/>
                    <a:pt x="18060" y="37234"/>
                  </a:cubicBezTo>
                  <a:lnTo>
                    <a:pt x="18060" y="37234"/>
                  </a:lnTo>
                  <a:cubicBezTo>
                    <a:pt x="18123" y="37004"/>
                    <a:pt x="18123" y="37004"/>
                    <a:pt x="18060" y="36836"/>
                  </a:cubicBezTo>
                  <a:cubicBezTo>
                    <a:pt x="18102" y="36772"/>
                    <a:pt x="18165" y="36730"/>
                    <a:pt x="18228" y="36730"/>
                  </a:cubicBezTo>
                  <a:cubicBezTo>
                    <a:pt x="18207" y="36688"/>
                    <a:pt x="18207" y="36646"/>
                    <a:pt x="18186" y="36625"/>
                  </a:cubicBezTo>
                  <a:cubicBezTo>
                    <a:pt x="18312" y="36310"/>
                    <a:pt x="18501" y="36037"/>
                    <a:pt x="18712" y="35763"/>
                  </a:cubicBezTo>
                  <a:cubicBezTo>
                    <a:pt x="18817" y="35721"/>
                    <a:pt x="18922" y="35658"/>
                    <a:pt x="19027" y="35553"/>
                  </a:cubicBezTo>
                  <a:close/>
                  <a:moveTo>
                    <a:pt x="18039" y="37242"/>
                  </a:moveTo>
                  <a:lnTo>
                    <a:pt x="18039" y="37242"/>
                  </a:lnTo>
                  <a:cubicBezTo>
                    <a:pt x="18041" y="37281"/>
                    <a:pt x="18053" y="37346"/>
                    <a:pt x="17997" y="37359"/>
                  </a:cubicBezTo>
                  <a:lnTo>
                    <a:pt x="17997" y="37359"/>
                  </a:lnTo>
                  <a:cubicBezTo>
                    <a:pt x="17996" y="37321"/>
                    <a:pt x="17981" y="37267"/>
                    <a:pt x="18039" y="37242"/>
                  </a:cubicBezTo>
                  <a:close/>
                  <a:moveTo>
                    <a:pt x="17977" y="37367"/>
                  </a:moveTo>
                  <a:cubicBezTo>
                    <a:pt x="17995" y="37448"/>
                    <a:pt x="17953" y="37509"/>
                    <a:pt x="17892" y="37529"/>
                  </a:cubicBezTo>
                  <a:cubicBezTo>
                    <a:pt x="17853" y="37433"/>
                    <a:pt x="17903" y="37389"/>
                    <a:pt x="17977" y="37367"/>
                  </a:cubicBezTo>
                  <a:close/>
                  <a:moveTo>
                    <a:pt x="18838" y="38917"/>
                  </a:moveTo>
                  <a:cubicBezTo>
                    <a:pt x="18868" y="38917"/>
                    <a:pt x="18877" y="38939"/>
                    <a:pt x="18879" y="38959"/>
                  </a:cubicBezTo>
                  <a:lnTo>
                    <a:pt x="18879" y="38959"/>
                  </a:lnTo>
                  <a:cubicBezTo>
                    <a:pt x="18857" y="38958"/>
                    <a:pt x="18796" y="38938"/>
                    <a:pt x="18838" y="38917"/>
                  </a:cubicBezTo>
                  <a:close/>
                  <a:moveTo>
                    <a:pt x="17051" y="38854"/>
                  </a:moveTo>
                  <a:cubicBezTo>
                    <a:pt x="17072" y="38896"/>
                    <a:pt x="17072" y="38917"/>
                    <a:pt x="17051" y="38938"/>
                  </a:cubicBezTo>
                  <a:cubicBezTo>
                    <a:pt x="16967" y="39022"/>
                    <a:pt x="16904" y="39127"/>
                    <a:pt x="16862" y="39232"/>
                  </a:cubicBezTo>
                  <a:cubicBezTo>
                    <a:pt x="16820" y="39316"/>
                    <a:pt x="16798" y="39401"/>
                    <a:pt x="16693" y="39443"/>
                  </a:cubicBezTo>
                  <a:cubicBezTo>
                    <a:pt x="16567" y="39506"/>
                    <a:pt x="16567" y="39611"/>
                    <a:pt x="16504" y="39695"/>
                  </a:cubicBezTo>
                  <a:lnTo>
                    <a:pt x="16609" y="39716"/>
                  </a:lnTo>
                  <a:cubicBezTo>
                    <a:pt x="16630" y="39779"/>
                    <a:pt x="16525" y="39800"/>
                    <a:pt x="16567" y="39863"/>
                  </a:cubicBezTo>
                  <a:lnTo>
                    <a:pt x="16399" y="39905"/>
                  </a:lnTo>
                  <a:cubicBezTo>
                    <a:pt x="16399" y="39926"/>
                    <a:pt x="16378" y="39947"/>
                    <a:pt x="16378" y="39968"/>
                  </a:cubicBezTo>
                  <a:cubicBezTo>
                    <a:pt x="16378" y="40178"/>
                    <a:pt x="16294" y="40368"/>
                    <a:pt x="16147" y="40536"/>
                  </a:cubicBezTo>
                  <a:cubicBezTo>
                    <a:pt x="16042" y="40662"/>
                    <a:pt x="15915" y="40767"/>
                    <a:pt x="15810" y="40914"/>
                  </a:cubicBezTo>
                  <a:cubicBezTo>
                    <a:pt x="15663" y="41146"/>
                    <a:pt x="15390" y="41209"/>
                    <a:pt x="15243" y="41440"/>
                  </a:cubicBezTo>
                  <a:cubicBezTo>
                    <a:pt x="15264" y="41356"/>
                    <a:pt x="15285" y="41251"/>
                    <a:pt x="15285" y="41167"/>
                  </a:cubicBezTo>
                  <a:cubicBezTo>
                    <a:pt x="15516" y="41061"/>
                    <a:pt x="15621" y="40830"/>
                    <a:pt x="15768" y="40641"/>
                  </a:cubicBezTo>
                  <a:cubicBezTo>
                    <a:pt x="15852" y="40536"/>
                    <a:pt x="15894" y="40389"/>
                    <a:pt x="15979" y="40326"/>
                  </a:cubicBezTo>
                  <a:cubicBezTo>
                    <a:pt x="16063" y="40220"/>
                    <a:pt x="16126" y="40115"/>
                    <a:pt x="16147" y="39989"/>
                  </a:cubicBezTo>
                  <a:cubicBezTo>
                    <a:pt x="16315" y="39926"/>
                    <a:pt x="16294" y="39737"/>
                    <a:pt x="16378" y="39611"/>
                  </a:cubicBezTo>
                  <a:cubicBezTo>
                    <a:pt x="16462" y="39464"/>
                    <a:pt x="16546" y="39337"/>
                    <a:pt x="16609" y="39190"/>
                  </a:cubicBezTo>
                  <a:lnTo>
                    <a:pt x="16862" y="39064"/>
                  </a:lnTo>
                  <a:lnTo>
                    <a:pt x="16820" y="38959"/>
                  </a:lnTo>
                  <a:cubicBezTo>
                    <a:pt x="16862" y="38854"/>
                    <a:pt x="16988" y="38938"/>
                    <a:pt x="17051" y="38854"/>
                  </a:cubicBezTo>
                  <a:close/>
                  <a:moveTo>
                    <a:pt x="15110" y="41636"/>
                  </a:moveTo>
                  <a:cubicBezTo>
                    <a:pt x="15114" y="41636"/>
                    <a:pt x="15117" y="41640"/>
                    <a:pt x="15117" y="41650"/>
                  </a:cubicBezTo>
                  <a:cubicBezTo>
                    <a:pt x="15117" y="41692"/>
                    <a:pt x="15096" y="41692"/>
                    <a:pt x="15074" y="41692"/>
                  </a:cubicBezTo>
                  <a:cubicBezTo>
                    <a:pt x="15074" y="41676"/>
                    <a:pt x="15099" y="41636"/>
                    <a:pt x="15110" y="41636"/>
                  </a:cubicBezTo>
                  <a:close/>
                  <a:moveTo>
                    <a:pt x="15070" y="41709"/>
                  </a:moveTo>
                  <a:cubicBezTo>
                    <a:pt x="15063" y="41727"/>
                    <a:pt x="15047" y="41748"/>
                    <a:pt x="15039" y="41748"/>
                  </a:cubicBezTo>
                  <a:cubicBezTo>
                    <a:pt x="15035" y="41748"/>
                    <a:pt x="15032" y="41744"/>
                    <a:pt x="15032" y="41734"/>
                  </a:cubicBezTo>
                  <a:cubicBezTo>
                    <a:pt x="15032" y="41713"/>
                    <a:pt x="15043" y="41713"/>
                    <a:pt x="15053" y="41713"/>
                  </a:cubicBezTo>
                  <a:cubicBezTo>
                    <a:pt x="15060" y="41713"/>
                    <a:pt x="15066" y="41713"/>
                    <a:pt x="15070" y="41709"/>
                  </a:cubicBezTo>
                  <a:close/>
                  <a:moveTo>
                    <a:pt x="14549" y="42449"/>
                  </a:moveTo>
                  <a:cubicBezTo>
                    <a:pt x="14654" y="42512"/>
                    <a:pt x="14612" y="42554"/>
                    <a:pt x="14549" y="42575"/>
                  </a:cubicBezTo>
                  <a:cubicBezTo>
                    <a:pt x="14570" y="42680"/>
                    <a:pt x="14486" y="42764"/>
                    <a:pt x="14465" y="42827"/>
                  </a:cubicBezTo>
                  <a:cubicBezTo>
                    <a:pt x="14444" y="42870"/>
                    <a:pt x="14486" y="42891"/>
                    <a:pt x="14486" y="42912"/>
                  </a:cubicBezTo>
                  <a:cubicBezTo>
                    <a:pt x="14339" y="43080"/>
                    <a:pt x="14149" y="43206"/>
                    <a:pt x="14128" y="43437"/>
                  </a:cubicBezTo>
                  <a:cubicBezTo>
                    <a:pt x="13918" y="43542"/>
                    <a:pt x="13939" y="43753"/>
                    <a:pt x="13834" y="43900"/>
                  </a:cubicBezTo>
                  <a:cubicBezTo>
                    <a:pt x="13750" y="44068"/>
                    <a:pt x="13666" y="44215"/>
                    <a:pt x="13603" y="44383"/>
                  </a:cubicBezTo>
                  <a:cubicBezTo>
                    <a:pt x="13435" y="44678"/>
                    <a:pt x="13245" y="44972"/>
                    <a:pt x="13035" y="45224"/>
                  </a:cubicBezTo>
                  <a:cubicBezTo>
                    <a:pt x="13016" y="45263"/>
                    <a:pt x="13014" y="45353"/>
                    <a:pt x="12935" y="45353"/>
                  </a:cubicBezTo>
                  <a:cubicBezTo>
                    <a:pt x="12927" y="45353"/>
                    <a:pt x="12918" y="45352"/>
                    <a:pt x="12909" y="45350"/>
                  </a:cubicBezTo>
                  <a:cubicBezTo>
                    <a:pt x="12951" y="45266"/>
                    <a:pt x="12993" y="45182"/>
                    <a:pt x="12909" y="45119"/>
                  </a:cubicBezTo>
                  <a:cubicBezTo>
                    <a:pt x="12951" y="44972"/>
                    <a:pt x="13056" y="44846"/>
                    <a:pt x="13161" y="44741"/>
                  </a:cubicBezTo>
                  <a:cubicBezTo>
                    <a:pt x="13245" y="44657"/>
                    <a:pt x="13266" y="44551"/>
                    <a:pt x="13329" y="44467"/>
                  </a:cubicBezTo>
                  <a:cubicBezTo>
                    <a:pt x="13477" y="44257"/>
                    <a:pt x="13540" y="44026"/>
                    <a:pt x="13708" y="43816"/>
                  </a:cubicBezTo>
                  <a:cubicBezTo>
                    <a:pt x="13771" y="43711"/>
                    <a:pt x="13813" y="43584"/>
                    <a:pt x="13834" y="43458"/>
                  </a:cubicBezTo>
                  <a:cubicBezTo>
                    <a:pt x="13834" y="43395"/>
                    <a:pt x="13897" y="43332"/>
                    <a:pt x="13960" y="43311"/>
                  </a:cubicBezTo>
                  <a:lnTo>
                    <a:pt x="13939" y="43311"/>
                  </a:lnTo>
                  <a:cubicBezTo>
                    <a:pt x="13918" y="43185"/>
                    <a:pt x="14002" y="43038"/>
                    <a:pt x="14107" y="42954"/>
                  </a:cubicBezTo>
                  <a:cubicBezTo>
                    <a:pt x="14191" y="42891"/>
                    <a:pt x="14191" y="42806"/>
                    <a:pt x="14276" y="42722"/>
                  </a:cubicBezTo>
                  <a:cubicBezTo>
                    <a:pt x="14374" y="42722"/>
                    <a:pt x="14399" y="42573"/>
                    <a:pt x="14524" y="42573"/>
                  </a:cubicBezTo>
                  <a:cubicBezTo>
                    <a:pt x="14532" y="42573"/>
                    <a:pt x="14540" y="42574"/>
                    <a:pt x="14549" y="42575"/>
                  </a:cubicBezTo>
                  <a:lnTo>
                    <a:pt x="14549" y="42449"/>
                  </a:lnTo>
                  <a:close/>
                  <a:moveTo>
                    <a:pt x="12919" y="45424"/>
                  </a:moveTo>
                  <a:cubicBezTo>
                    <a:pt x="12941" y="45424"/>
                    <a:pt x="12962" y="45435"/>
                    <a:pt x="12972" y="45456"/>
                  </a:cubicBezTo>
                  <a:cubicBezTo>
                    <a:pt x="12962" y="45466"/>
                    <a:pt x="12941" y="45471"/>
                    <a:pt x="12919" y="45471"/>
                  </a:cubicBezTo>
                  <a:cubicBezTo>
                    <a:pt x="12898" y="45471"/>
                    <a:pt x="12877" y="45466"/>
                    <a:pt x="12867" y="45456"/>
                  </a:cubicBezTo>
                  <a:cubicBezTo>
                    <a:pt x="12877" y="45435"/>
                    <a:pt x="12898" y="45424"/>
                    <a:pt x="12919" y="45424"/>
                  </a:cubicBezTo>
                  <a:close/>
                  <a:moveTo>
                    <a:pt x="12778" y="45667"/>
                  </a:moveTo>
                  <a:cubicBezTo>
                    <a:pt x="12795" y="45667"/>
                    <a:pt x="12817" y="45673"/>
                    <a:pt x="12846" y="45687"/>
                  </a:cubicBezTo>
                  <a:cubicBezTo>
                    <a:pt x="12867" y="45771"/>
                    <a:pt x="12804" y="45792"/>
                    <a:pt x="12741" y="45834"/>
                  </a:cubicBezTo>
                  <a:lnTo>
                    <a:pt x="12678" y="45750"/>
                  </a:lnTo>
                  <a:cubicBezTo>
                    <a:pt x="12710" y="45734"/>
                    <a:pt x="12718" y="45667"/>
                    <a:pt x="12778" y="45667"/>
                  </a:cubicBezTo>
                  <a:close/>
                  <a:moveTo>
                    <a:pt x="12636" y="45918"/>
                  </a:moveTo>
                  <a:cubicBezTo>
                    <a:pt x="12646" y="45929"/>
                    <a:pt x="12651" y="45929"/>
                    <a:pt x="12654" y="45929"/>
                  </a:cubicBezTo>
                  <a:cubicBezTo>
                    <a:pt x="12657" y="45929"/>
                    <a:pt x="12657" y="45929"/>
                    <a:pt x="12657" y="45939"/>
                  </a:cubicBezTo>
                  <a:cubicBezTo>
                    <a:pt x="12650" y="45953"/>
                    <a:pt x="12643" y="45958"/>
                    <a:pt x="12636" y="45958"/>
                  </a:cubicBezTo>
                  <a:cubicBezTo>
                    <a:pt x="12624" y="45958"/>
                    <a:pt x="12615" y="45939"/>
                    <a:pt x="12615" y="45939"/>
                  </a:cubicBezTo>
                  <a:cubicBezTo>
                    <a:pt x="12615" y="45939"/>
                    <a:pt x="12636" y="45918"/>
                    <a:pt x="12636" y="45918"/>
                  </a:cubicBezTo>
                  <a:close/>
                  <a:moveTo>
                    <a:pt x="14297" y="45981"/>
                  </a:moveTo>
                  <a:lnTo>
                    <a:pt x="14318" y="46002"/>
                  </a:lnTo>
                  <a:lnTo>
                    <a:pt x="14339" y="46002"/>
                  </a:lnTo>
                  <a:cubicBezTo>
                    <a:pt x="14318" y="46023"/>
                    <a:pt x="14297" y="46023"/>
                    <a:pt x="14297" y="46023"/>
                  </a:cubicBezTo>
                  <a:cubicBezTo>
                    <a:pt x="14297" y="46023"/>
                    <a:pt x="14276" y="46002"/>
                    <a:pt x="14276" y="46002"/>
                  </a:cubicBezTo>
                  <a:cubicBezTo>
                    <a:pt x="14297" y="46002"/>
                    <a:pt x="14297" y="45981"/>
                    <a:pt x="14297" y="45981"/>
                  </a:cubicBezTo>
                  <a:close/>
                  <a:moveTo>
                    <a:pt x="820" y="67363"/>
                  </a:moveTo>
                  <a:cubicBezTo>
                    <a:pt x="820" y="67363"/>
                    <a:pt x="820" y="67384"/>
                    <a:pt x="820" y="67384"/>
                  </a:cubicBezTo>
                  <a:lnTo>
                    <a:pt x="820" y="67405"/>
                  </a:lnTo>
                  <a:cubicBezTo>
                    <a:pt x="778" y="67384"/>
                    <a:pt x="799" y="67363"/>
                    <a:pt x="820" y="67363"/>
                  </a:cubicBezTo>
                  <a:close/>
                  <a:moveTo>
                    <a:pt x="315" y="68919"/>
                  </a:moveTo>
                  <a:lnTo>
                    <a:pt x="336" y="68940"/>
                  </a:lnTo>
                  <a:lnTo>
                    <a:pt x="315" y="68940"/>
                  </a:lnTo>
                  <a:cubicBezTo>
                    <a:pt x="305" y="68940"/>
                    <a:pt x="300" y="68945"/>
                    <a:pt x="297" y="68945"/>
                  </a:cubicBezTo>
                  <a:cubicBezTo>
                    <a:pt x="294" y="68945"/>
                    <a:pt x="294" y="68940"/>
                    <a:pt x="294" y="68919"/>
                  </a:cubicBezTo>
                  <a:close/>
                  <a:moveTo>
                    <a:pt x="44887" y="1"/>
                  </a:moveTo>
                  <a:cubicBezTo>
                    <a:pt x="44859" y="22"/>
                    <a:pt x="44829" y="27"/>
                    <a:pt x="44797" y="27"/>
                  </a:cubicBezTo>
                  <a:cubicBezTo>
                    <a:pt x="44773" y="27"/>
                    <a:pt x="44747" y="24"/>
                    <a:pt x="44722" y="24"/>
                  </a:cubicBezTo>
                  <a:cubicBezTo>
                    <a:pt x="44684" y="24"/>
                    <a:pt x="44647" y="30"/>
                    <a:pt x="44614" y="64"/>
                  </a:cubicBezTo>
                  <a:cubicBezTo>
                    <a:pt x="44530" y="127"/>
                    <a:pt x="44424" y="169"/>
                    <a:pt x="44382" y="274"/>
                  </a:cubicBezTo>
                  <a:cubicBezTo>
                    <a:pt x="44361" y="337"/>
                    <a:pt x="44298" y="400"/>
                    <a:pt x="44256" y="421"/>
                  </a:cubicBezTo>
                  <a:cubicBezTo>
                    <a:pt x="43941" y="505"/>
                    <a:pt x="43773" y="800"/>
                    <a:pt x="43520" y="947"/>
                  </a:cubicBezTo>
                  <a:cubicBezTo>
                    <a:pt x="43331" y="1073"/>
                    <a:pt x="43184" y="1262"/>
                    <a:pt x="43079" y="1452"/>
                  </a:cubicBezTo>
                  <a:cubicBezTo>
                    <a:pt x="43016" y="1557"/>
                    <a:pt x="42890" y="1599"/>
                    <a:pt x="42869" y="1683"/>
                  </a:cubicBezTo>
                  <a:cubicBezTo>
                    <a:pt x="42806" y="1830"/>
                    <a:pt x="42658" y="1767"/>
                    <a:pt x="42574" y="1872"/>
                  </a:cubicBezTo>
                  <a:cubicBezTo>
                    <a:pt x="42553" y="2019"/>
                    <a:pt x="42469" y="2124"/>
                    <a:pt x="42364" y="2208"/>
                  </a:cubicBezTo>
                  <a:cubicBezTo>
                    <a:pt x="42196" y="2356"/>
                    <a:pt x="42112" y="2587"/>
                    <a:pt x="41881" y="2692"/>
                  </a:cubicBezTo>
                  <a:cubicBezTo>
                    <a:pt x="41860" y="2713"/>
                    <a:pt x="41838" y="2713"/>
                    <a:pt x="41838" y="2734"/>
                  </a:cubicBezTo>
                  <a:cubicBezTo>
                    <a:pt x="41628" y="3049"/>
                    <a:pt x="41355" y="3302"/>
                    <a:pt x="41061" y="3512"/>
                  </a:cubicBezTo>
                  <a:cubicBezTo>
                    <a:pt x="41019" y="3533"/>
                    <a:pt x="40976" y="3575"/>
                    <a:pt x="40955" y="3617"/>
                  </a:cubicBezTo>
                  <a:cubicBezTo>
                    <a:pt x="40829" y="3806"/>
                    <a:pt x="40682" y="3974"/>
                    <a:pt x="40493" y="4101"/>
                  </a:cubicBezTo>
                  <a:cubicBezTo>
                    <a:pt x="40409" y="4164"/>
                    <a:pt x="40325" y="4227"/>
                    <a:pt x="40262" y="4311"/>
                  </a:cubicBezTo>
                  <a:cubicBezTo>
                    <a:pt x="40093" y="4605"/>
                    <a:pt x="39862" y="4878"/>
                    <a:pt x="39589" y="5110"/>
                  </a:cubicBezTo>
                  <a:cubicBezTo>
                    <a:pt x="39568" y="5131"/>
                    <a:pt x="39547" y="5152"/>
                    <a:pt x="39526" y="5194"/>
                  </a:cubicBezTo>
                  <a:cubicBezTo>
                    <a:pt x="39421" y="5362"/>
                    <a:pt x="39295" y="5509"/>
                    <a:pt x="39105" y="5572"/>
                  </a:cubicBezTo>
                  <a:cubicBezTo>
                    <a:pt x="39042" y="5740"/>
                    <a:pt x="38916" y="5888"/>
                    <a:pt x="38790" y="6014"/>
                  </a:cubicBezTo>
                  <a:cubicBezTo>
                    <a:pt x="38601" y="6224"/>
                    <a:pt x="38433" y="6434"/>
                    <a:pt x="38285" y="6687"/>
                  </a:cubicBezTo>
                  <a:cubicBezTo>
                    <a:pt x="38180" y="6855"/>
                    <a:pt x="38054" y="7002"/>
                    <a:pt x="37928" y="7149"/>
                  </a:cubicBezTo>
                  <a:cubicBezTo>
                    <a:pt x="37760" y="7317"/>
                    <a:pt x="37613" y="7507"/>
                    <a:pt x="37465" y="7675"/>
                  </a:cubicBezTo>
                  <a:cubicBezTo>
                    <a:pt x="37171" y="8011"/>
                    <a:pt x="36919" y="8369"/>
                    <a:pt x="36624" y="8684"/>
                  </a:cubicBezTo>
                  <a:cubicBezTo>
                    <a:pt x="36498" y="8852"/>
                    <a:pt x="36372" y="8999"/>
                    <a:pt x="36267" y="9167"/>
                  </a:cubicBezTo>
                  <a:cubicBezTo>
                    <a:pt x="36120" y="9420"/>
                    <a:pt x="35952" y="9630"/>
                    <a:pt x="35762" y="9840"/>
                  </a:cubicBezTo>
                  <a:cubicBezTo>
                    <a:pt x="35510" y="10114"/>
                    <a:pt x="35321" y="10450"/>
                    <a:pt x="35069" y="10702"/>
                  </a:cubicBezTo>
                  <a:lnTo>
                    <a:pt x="35027" y="10660"/>
                  </a:lnTo>
                  <a:cubicBezTo>
                    <a:pt x="34985" y="10744"/>
                    <a:pt x="34964" y="10828"/>
                    <a:pt x="34921" y="10912"/>
                  </a:cubicBezTo>
                  <a:cubicBezTo>
                    <a:pt x="34753" y="11102"/>
                    <a:pt x="34606" y="11291"/>
                    <a:pt x="34501" y="11501"/>
                  </a:cubicBezTo>
                  <a:cubicBezTo>
                    <a:pt x="34459" y="11606"/>
                    <a:pt x="34375" y="11648"/>
                    <a:pt x="34312" y="11774"/>
                  </a:cubicBezTo>
                  <a:cubicBezTo>
                    <a:pt x="34270" y="11901"/>
                    <a:pt x="34102" y="11943"/>
                    <a:pt x="34102" y="12090"/>
                  </a:cubicBezTo>
                  <a:lnTo>
                    <a:pt x="33996" y="12090"/>
                  </a:lnTo>
                  <a:cubicBezTo>
                    <a:pt x="33954" y="12132"/>
                    <a:pt x="33912" y="12195"/>
                    <a:pt x="33870" y="12237"/>
                  </a:cubicBezTo>
                  <a:cubicBezTo>
                    <a:pt x="33847" y="12261"/>
                    <a:pt x="33820" y="12264"/>
                    <a:pt x="33793" y="12264"/>
                  </a:cubicBezTo>
                  <a:cubicBezTo>
                    <a:pt x="33784" y="12264"/>
                    <a:pt x="33774" y="12263"/>
                    <a:pt x="33765" y="12263"/>
                  </a:cubicBezTo>
                  <a:cubicBezTo>
                    <a:pt x="33728" y="12263"/>
                    <a:pt x="33692" y="12269"/>
                    <a:pt x="33660" y="12321"/>
                  </a:cubicBezTo>
                  <a:cubicBezTo>
                    <a:pt x="33597" y="12426"/>
                    <a:pt x="33660" y="12531"/>
                    <a:pt x="33597" y="12679"/>
                  </a:cubicBezTo>
                  <a:cubicBezTo>
                    <a:pt x="33534" y="12721"/>
                    <a:pt x="33471" y="12763"/>
                    <a:pt x="33408" y="12847"/>
                  </a:cubicBezTo>
                  <a:cubicBezTo>
                    <a:pt x="33324" y="12973"/>
                    <a:pt x="33219" y="13120"/>
                    <a:pt x="33113" y="13225"/>
                  </a:cubicBezTo>
                  <a:cubicBezTo>
                    <a:pt x="33008" y="13393"/>
                    <a:pt x="32882" y="13541"/>
                    <a:pt x="32777" y="13667"/>
                  </a:cubicBezTo>
                  <a:cubicBezTo>
                    <a:pt x="32693" y="13793"/>
                    <a:pt x="32588" y="13919"/>
                    <a:pt x="32504" y="14066"/>
                  </a:cubicBezTo>
                  <a:cubicBezTo>
                    <a:pt x="32335" y="14276"/>
                    <a:pt x="32104" y="14424"/>
                    <a:pt x="31999" y="14676"/>
                  </a:cubicBezTo>
                  <a:cubicBezTo>
                    <a:pt x="31978" y="14697"/>
                    <a:pt x="31978" y="14718"/>
                    <a:pt x="31957" y="14718"/>
                  </a:cubicBezTo>
                  <a:cubicBezTo>
                    <a:pt x="31705" y="14823"/>
                    <a:pt x="31642" y="15075"/>
                    <a:pt x="31473" y="15243"/>
                  </a:cubicBezTo>
                  <a:cubicBezTo>
                    <a:pt x="31431" y="15265"/>
                    <a:pt x="31389" y="15243"/>
                    <a:pt x="31347" y="15286"/>
                  </a:cubicBezTo>
                  <a:cubicBezTo>
                    <a:pt x="31284" y="15454"/>
                    <a:pt x="31179" y="15643"/>
                    <a:pt x="31032" y="15769"/>
                  </a:cubicBezTo>
                  <a:cubicBezTo>
                    <a:pt x="30969" y="15832"/>
                    <a:pt x="30927" y="15895"/>
                    <a:pt x="30906" y="15979"/>
                  </a:cubicBezTo>
                  <a:cubicBezTo>
                    <a:pt x="30843" y="16105"/>
                    <a:pt x="30780" y="16232"/>
                    <a:pt x="30696" y="16337"/>
                  </a:cubicBezTo>
                  <a:cubicBezTo>
                    <a:pt x="30633" y="16463"/>
                    <a:pt x="30506" y="16547"/>
                    <a:pt x="30359" y="16568"/>
                  </a:cubicBezTo>
                  <a:cubicBezTo>
                    <a:pt x="30338" y="16715"/>
                    <a:pt x="30296" y="16841"/>
                    <a:pt x="30233" y="16989"/>
                  </a:cubicBezTo>
                  <a:cubicBezTo>
                    <a:pt x="30212" y="17031"/>
                    <a:pt x="30191" y="17052"/>
                    <a:pt x="30149" y="17052"/>
                  </a:cubicBezTo>
                  <a:cubicBezTo>
                    <a:pt x="30135" y="17045"/>
                    <a:pt x="30119" y="17040"/>
                    <a:pt x="30103" y="17040"/>
                  </a:cubicBezTo>
                  <a:cubicBezTo>
                    <a:pt x="30072" y="17040"/>
                    <a:pt x="30044" y="17059"/>
                    <a:pt x="30044" y="17115"/>
                  </a:cubicBezTo>
                  <a:cubicBezTo>
                    <a:pt x="30054" y="17115"/>
                    <a:pt x="30060" y="17109"/>
                    <a:pt x="30065" y="17109"/>
                  </a:cubicBezTo>
                  <a:cubicBezTo>
                    <a:pt x="30070" y="17109"/>
                    <a:pt x="30075" y="17115"/>
                    <a:pt x="30086" y="17136"/>
                  </a:cubicBezTo>
                  <a:cubicBezTo>
                    <a:pt x="30086" y="17157"/>
                    <a:pt x="30065" y="17157"/>
                    <a:pt x="30044" y="17157"/>
                  </a:cubicBezTo>
                  <a:cubicBezTo>
                    <a:pt x="30044" y="17388"/>
                    <a:pt x="29960" y="17619"/>
                    <a:pt x="29771" y="17745"/>
                  </a:cubicBezTo>
                  <a:cubicBezTo>
                    <a:pt x="29665" y="17851"/>
                    <a:pt x="29581" y="17956"/>
                    <a:pt x="29518" y="18082"/>
                  </a:cubicBezTo>
                  <a:cubicBezTo>
                    <a:pt x="29434" y="18208"/>
                    <a:pt x="29350" y="18334"/>
                    <a:pt x="29224" y="18418"/>
                  </a:cubicBezTo>
                  <a:cubicBezTo>
                    <a:pt x="29119" y="18502"/>
                    <a:pt x="29035" y="18607"/>
                    <a:pt x="28972" y="18734"/>
                  </a:cubicBezTo>
                  <a:cubicBezTo>
                    <a:pt x="28824" y="18965"/>
                    <a:pt x="28719" y="19196"/>
                    <a:pt x="28635" y="19448"/>
                  </a:cubicBezTo>
                  <a:cubicBezTo>
                    <a:pt x="28635" y="19490"/>
                    <a:pt x="28614" y="19532"/>
                    <a:pt x="28572" y="19575"/>
                  </a:cubicBezTo>
                  <a:cubicBezTo>
                    <a:pt x="28425" y="19785"/>
                    <a:pt x="28278" y="19974"/>
                    <a:pt x="28152" y="20184"/>
                  </a:cubicBezTo>
                  <a:cubicBezTo>
                    <a:pt x="28089" y="20268"/>
                    <a:pt x="27983" y="20226"/>
                    <a:pt x="27962" y="20268"/>
                  </a:cubicBezTo>
                  <a:cubicBezTo>
                    <a:pt x="27836" y="20521"/>
                    <a:pt x="27647" y="20731"/>
                    <a:pt x="27437" y="20878"/>
                  </a:cubicBezTo>
                  <a:lnTo>
                    <a:pt x="27395" y="20920"/>
                  </a:lnTo>
                  <a:cubicBezTo>
                    <a:pt x="27269" y="21004"/>
                    <a:pt x="27163" y="21130"/>
                    <a:pt x="27100" y="21256"/>
                  </a:cubicBezTo>
                  <a:cubicBezTo>
                    <a:pt x="26974" y="21467"/>
                    <a:pt x="26869" y="21677"/>
                    <a:pt x="26722" y="21866"/>
                  </a:cubicBezTo>
                  <a:cubicBezTo>
                    <a:pt x="26470" y="22161"/>
                    <a:pt x="26238" y="22497"/>
                    <a:pt x="26070" y="22833"/>
                  </a:cubicBezTo>
                  <a:cubicBezTo>
                    <a:pt x="26049" y="22896"/>
                    <a:pt x="26007" y="22938"/>
                    <a:pt x="25986" y="23001"/>
                  </a:cubicBezTo>
                  <a:cubicBezTo>
                    <a:pt x="25839" y="23212"/>
                    <a:pt x="25671" y="23443"/>
                    <a:pt x="25482" y="23632"/>
                  </a:cubicBezTo>
                  <a:cubicBezTo>
                    <a:pt x="25486" y="23637"/>
                    <a:pt x="25491" y="23639"/>
                    <a:pt x="25496" y="23639"/>
                  </a:cubicBezTo>
                  <a:cubicBezTo>
                    <a:pt x="25504" y="23639"/>
                    <a:pt x="25511" y="23634"/>
                    <a:pt x="25516" y="23634"/>
                  </a:cubicBezTo>
                  <a:cubicBezTo>
                    <a:pt x="25521" y="23634"/>
                    <a:pt x="25524" y="23638"/>
                    <a:pt x="25524" y="23653"/>
                  </a:cubicBezTo>
                  <a:cubicBezTo>
                    <a:pt x="25545" y="23695"/>
                    <a:pt x="25503" y="23695"/>
                    <a:pt x="25482" y="23695"/>
                  </a:cubicBezTo>
                  <a:cubicBezTo>
                    <a:pt x="25355" y="23927"/>
                    <a:pt x="25187" y="24116"/>
                    <a:pt x="24977" y="24284"/>
                  </a:cubicBezTo>
                  <a:cubicBezTo>
                    <a:pt x="24956" y="24326"/>
                    <a:pt x="24914" y="24347"/>
                    <a:pt x="24872" y="24389"/>
                  </a:cubicBezTo>
                  <a:lnTo>
                    <a:pt x="24346" y="25167"/>
                  </a:lnTo>
                  <a:cubicBezTo>
                    <a:pt x="24220" y="25356"/>
                    <a:pt x="24094" y="25566"/>
                    <a:pt x="23926" y="25756"/>
                  </a:cubicBezTo>
                  <a:cubicBezTo>
                    <a:pt x="23758" y="26008"/>
                    <a:pt x="23589" y="26260"/>
                    <a:pt x="23442" y="26534"/>
                  </a:cubicBezTo>
                  <a:cubicBezTo>
                    <a:pt x="23274" y="26765"/>
                    <a:pt x="23127" y="27017"/>
                    <a:pt x="23001" y="27290"/>
                  </a:cubicBezTo>
                  <a:cubicBezTo>
                    <a:pt x="22980" y="27333"/>
                    <a:pt x="22938" y="27396"/>
                    <a:pt x="22875" y="27417"/>
                  </a:cubicBezTo>
                  <a:cubicBezTo>
                    <a:pt x="22790" y="27459"/>
                    <a:pt x="22706" y="27501"/>
                    <a:pt x="22643" y="27585"/>
                  </a:cubicBezTo>
                  <a:cubicBezTo>
                    <a:pt x="22496" y="27816"/>
                    <a:pt x="22328" y="28047"/>
                    <a:pt x="22139" y="28258"/>
                  </a:cubicBezTo>
                  <a:lnTo>
                    <a:pt x="22139" y="28426"/>
                  </a:lnTo>
                  <a:cubicBezTo>
                    <a:pt x="22034" y="28468"/>
                    <a:pt x="22034" y="28615"/>
                    <a:pt x="21928" y="28699"/>
                  </a:cubicBezTo>
                  <a:lnTo>
                    <a:pt x="21844" y="28636"/>
                  </a:lnTo>
                  <a:lnTo>
                    <a:pt x="21781" y="28720"/>
                  </a:lnTo>
                  <a:cubicBezTo>
                    <a:pt x="21781" y="28762"/>
                    <a:pt x="21844" y="28783"/>
                    <a:pt x="21802" y="28825"/>
                  </a:cubicBezTo>
                  <a:cubicBezTo>
                    <a:pt x="21634" y="29014"/>
                    <a:pt x="21466" y="29246"/>
                    <a:pt x="21319" y="29477"/>
                  </a:cubicBezTo>
                  <a:cubicBezTo>
                    <a:pt x="21256" y="29540"/>
                    <a:pt x="21214" y="29624"/>
                    <a:pt x="21214" y="29729"/>
                  </a:cubicBezTo>
                  <a:cubicBezTo>
                    <a:pt x="21193" y="29834"/>
                    <a:pt x="21129" y="29940"/>
                    <a:pt x="21045" y="30003"/>
                  </a:cubicBezTo>
                  <a:cubicBezTo>
                    <a:pt x="20835" y="30108"/>
                    <a:pt x="20751" y="30339"/>
                    <a:pt x="20604" y="30486"/>
                  </a:cubicBezTo>
                  <a:cubicBezTo>
                    <a:pt x="20499" y="30591"/>
                    <a:pt x="20415" y="30717"/>
                    <a:pt x="20352" y="30844"/>
                  </a:cubicBezTo>
                  <a:cubicBezTo>
                    <a:pt x="20352" y="30970"/>
                    <a:pt x="20310" y="31075"/>
                    <a:pt x="20225" y="31180"/>
                  </a:cubicBezTo>
                  <a:lnTo>
                    <a:pt x="19805" y="31748"/>
                  </a:lnTo>
                  <a:cubicBezTo>
                    <a:pt x="19826" y="31790"/>
                    <a:pt x="19847" y="31811"/>
                    <a:pt x="19847" y="31853"/>
                  </a:cubicBezTo>
                  <a:lnTo>
                    <a:pt x="19069" y="32610"/>
                  </a:lnTo>
                  <a:cubicBezTo>
                    <a:pt x="19027" y="32631"/>
                    <a:pt x="19006" y="32652"/>
                    <a:pt x="19006" y="32673"/>
                  </a:cubicBezTo>
                  <a:cubicBezTo>
                    <a:pt x="18796" y="33009"/>
                    <a:pt x="18586" y="33367"/>
                    <a:pt x="18396" y="33703"/>
                  </a:cubicBezTo>
                  <a:cubicBezTo>
                    <a:pt x="18291" y="33913"/>
                    <a:pt x="18144" y="34102"/>
                    <a:pt x="17976" y="34250"/>
                  </a:cubicBezTo>
                  <a:cubicBezTo>
                    <a:pt x="17913" y="34250"/>
                    <a:pt x="17892" y="34229"/>
                    <a:pt x="17892" y="34186"/>
                  </a:cubicBezTo>
                  <a:cubicBezTo>
                    <a:pt x="17787" y="34207"/>
                    <a:pt x="17808" y="34271"/>
                    <a:pt x="17829" y="34334"/>
                  </a:cubicBezTo>
                  <a:cubicBezTo>
                    <a:pt x="17850" y="34397"/>
                    <a:pt x="17892" y="34439"/>
                    <a:pt x="17871" y="34523"/>
                  </a:cubicBezTo>
                  <a:cubicBezTo>
                    <a:pt x="17745" y="34733"/>
                    <a:pt x="17576" y="34901"/>
                    <a:pt x="17387" y="35048"/>
                  </a:cubicBezTo>
                  <a:cubicBezTo>
                    <a:pt x="17387" y="35069"/>
                    <a:pt x="17408" y="35112"/>
                    <a:pt x="17429" y="35133"/>
                  </a:cubicBezTo>
                  <a:cubicBezTo>
                    <a:pt x="17387" y="35301"/>
                    <a:pt x="17240" y="35301"/>
                    <a:pt x="17114" y="35343"/>
                  </a:cubicBezTo>
                  <a:cubicBezTo>
                    <a:pt x="17009" y="35574"/>
                    <a:pt x="16883" y="35784"/>
                    <a:pt x="16735" y="35974"/>
                  </a:cubicBezTo>
                  <a:cubicBezTo>
                    <a:pt x="16672" y="35995"/>
                    <a:pt x="16630" y="35974"/>
                    <a:pt x="16588" y="36016"/>
                  </a:cubicBezTo>
                  <a:lnTo>
                    <a:pt x="16693" y="36079"/>
                  </a:lnTo>
                  <a:cubicBezTo>
                    <a:pt x="16672" y="36100"/>
                    <a:pt x="16651" y="36142"/>
                    <a:pt x="16651" y="36163"/>
                  </a:cubicBezTo>
                  <a:cubicBezTo>
                    <a:pt x="16672" y="36310"/>
                    <a:pt x="16609" y="36457"/>
                    <a:pt x="16504" y="36562"/>
                  </a:cubicBezTo>
                  <a:cubicBezTo>
                    <a:pt x="16420" y="36709"/>
                    <a:pt x="16336" y="36836"/>
                    <a:pt x="16273" y="36983"/>
                  </a:cubicBezTo>
                  <a:cubicBezTo>
                    <a:pt x="16147" y="37214"/>
                    <a:pt x="15979" y="37445"/>
                    <a:pt x="15810" y="37655"/>
                  </a:cubicBezTo>
                  <a:cubicBezTo>
                    <a:pt x="15747" y="37719"/>
                    <a:pt x="15705" y="37803"/>
                    <a:pt x="15663" y="37887"/>
                  </a:cubicBezTo>
                  <a:cubicBezTo>
                    <a:pt x="15453" y="38223"/>
                    <a:pt x="15264" y="38602"/>
                    <a:pt x="15011" y="38938"/>
                  </a:cubicBezTo>
                  <a:cubicBezTo>
                    <a:pt x="15008" y="38940"/>
                    <a:pt x="15005" y="38940"/>
                    <a:pt x="15002" y="38940"/>
                  </a:cubicBezTo>
                  <a:cubicBezTo>
                    <a:pt x="14976" y="38940"/>
                    <a:pt x="14959" y="38888"/>
                    <a:pt x="14944" y="38888"/>
                  </a:cubicBezTo>
                  <a:cubicBezTo>
                    <a:pt x="14938" y="38888"/>
                    <a:pt x="14933" y="38895"/>
                    <a:pt x="14927" y="38917"/>
                  </a:cubicBezTo>
                  <a:cubicBezTo>
                    <a:pt x="14885" y="39001"/>
                    <a:pt x="14948" y="39106"/>
                    <a:pt x="14885" y="39190"/>
                  </a:cubicBezTo>
                  <a:cubicBezTo>
                    <a:pt x="14864" y="39211"/>
                    <a:pt x="14864" y="39232"/>
                    <a:pt x="14843" y="39232"/>
                  </a:cubicBezTo>
                  <a:cubicBezTo>
                    <a:pt x="14612" y="39253"/>
                    <a:pt x="14549" y="39401"/>
                    <a:pt x="14486" y="39590"/>
                  </a:cubicBezTo>
                  <a:cubicBezTo>
                    <a:pt x="14465" y="39695"/>
                    <a:pt x="14444" y="39821"/>
                    <a:pt x="14318" y="39842"/>
                  </a:cubicBezTo>
                  <a:cubicBezTo>
                    <a:pt x="14212" y="39884"/>
                    <a:pt x="14234" y="39989"/>
                    <a:pt x="14107" y="40031"/>
                  </a:cubicBezTo>
                  <a:cubicBezTo>
                    <a:pt x="13981" y="40073"/>
                    <a:pt x="14044" y="40220"/>
                    <a:pt x="13981" y="40305"/>
                  </a:cubicBezTo>
                  <a:cubicBezTo>
                    <a:pt x="13813" y="40473"/>
                    <a:pt x="13708" y="40662"/>
                    <a:pt x="13624" y="40893"/>
                  </a:cubicBezTo>
                  <a:cubicBezTo>
                    <a:pt x="13603" y="40956"/>
                    <a:pt x="13645" y="41040"/>
                    <a:pt x="13603" y="41082"/>
                  </a:cubicBezTo>
                  <a:cubicBezTo>
                    <a:pt x="13393" y="41272"/>
                    <a:pt x="13308" y="41545"/>
                    <a:pt x="13140" y="41734"/>
                  </a:cubicBezTo>
                  <a:cubicBezTo>
                    <a:pt x="12993" y="41923"/>
                    <a:pt x="12867" y="42134"/>
                    <a:pt x="12783" y="42344"/>
                  </a:cubicBezTo>
                  <a:cubicBezTo>
                    <a:pt x="12720" y="42491"/>
                    <a:pt x="12678" y="42617"/>
                    <a:pt x="12594" y="42722"/>
                  </a:cubicBezTo>
                  <a:cubicBezTo>
                    <a:pt x="12257" y="43185"/>
                    <a:pt x="11963" y="43668"/>
                    <a:pt x="11711" y="44173"/>
                  </a:cubicBezTo>
                  <a:cubicBezTo>
                    <a:pt x="11626" y="44383"/>
                    <a:pt x="11521" y="44573"/>
                    <a:pt x="11395" y="44762"/>
                  </a:cubicBezTo>
                  <a:cubicBezTo>
                    <a:pt x="11311" y="44846"/>
                    <a:pt x="11290" y="44951"/>
                    <a:pt x="11227" y="45035"/>
                  </a:cubicBezTo>
                  <a:cubicBezTo>
                    <a:pt x="11164" y="45140"/>
                    <a:pt x="11206" y="45287"/>
                    <a:pt x="11080" y="45371"/>
                  </a:cubicBezTo>
                  <a:lnTo>
                    <a:pt x="11122" y="45456"/>
                  </a:lnTo>
                  <a:cubicBezTo>
                    <a:pt x="11122" y="45540"/>
                    <a:pt x="11038" y="45498"/>
                    <a:pt x="11017" y="45561"/>
                  </a:cubicBezTo>
                  <a:cubicBezTo>
                    <a:pt x="11017" y="45687"/>
                    <a:pt x="10975" y="45813"/>
                    <a:pt x="10891" y="45918"/>
                  </a:cubicBezTo>
                  <a:cubicBezTo>
                    <a:pt x="10849" y="45981"/>
                    <a:pt x="10807" y="46044"/>
                    <a:pt x="10764" y="46128"/>
                  </a:cubicBezTo>
                  <a:cubicBezTo>
                    <a:pt x="10617" y="46423"/>
                    <a:pt x="10449" y="46717"/>
                    <a:pt x="10260" y="47011"/>
                  </a:cubicBezTo>
                  <a:cubicBezTo>
                    <a:pt x="10218" y="47116"/>
                    <a:pt x="10113" y="47180"/>
                    <a:pt x="10050" y="47285"/>
                  </a:cubicBezTo>
                  <a:cubicBezTo>
                    <a:pt x="9945" y="47516"/>
                    <a:pt x="9797" y="47747"/>
                    <a:pt x="9671" y="47957"/>
                  </a:cubicBezTo>
                  <a:cubicBezTo>
                    <a:pt x="9566" y="48105"/>
                    <a:pt x="9482" y="48252"/>
                    <a:pt x="9419" y="48399"/>
                  </a:cubicBezTo>
                  <a:cubicBezTo>
                    <a:pt x="9356" y="48546"/>
                    <a:pt x="9188" y="48651"/>
                    <a:pt x="9251" y="48840"/>
                  </a:cubicBezTo>
                  <a:cubicBezTo>
                    <a:pt x="9167" y="48988"/>
                    <a:pt x="9062" y="49156"/>
                    <a:pt x="8956" y="49303"/>
                  </a:cubicBezTo>
                  <a:cubicBezTo>
                    <a:pt x="8935" y="49345"/>
                    <a:pt x="8914" y="49387"/>
                    <a:pt x="8893" y="49429"/>
                  </a:cubicBezTo>
                  <a:cubicBezTo>
                    <a:pt x="8872" y="49660"/>
                    <a:pt x="8704" y="49829"/>
                    <a:pt x="8683" y="50039"/>
                  </a:cubicBezTo>
                  <a:cubicBezTo>
                    <a:pt x="8662" y="50102"/>
                    <a:pt x="8620" y="50165"/>
                    <a:pt x="8578" y="50228"/>
                  </a:cubicBezTo>
                  <a:cubicBezTo>
                    <a:pt x="8431" y="50417"/>
                    <a:pt x="8284" y="50628"/>
                    <a:pt x="8157" y="50838"/>
                  </a:cubicBezTo>
                  <a:cubicBezTo>
                    <a:pt x="8094" y="50964"/>
                    <a:pt x="8010" y="51090"/>
                    <a:pt x="7905" y="51195"/>
                  </a:cubicBezTo>
                  <a:lnTo>
                    <a:pt x="7947" y="51237"/>
                  </a:lnTo>
                  <a:cubicBezTo>
                    <a:pt x="7947" y="51321"/>
                    <a:pt x="7842" y="51342"/>
                    <a:pt x="7842" y="51447"/>
                  </a:cubicBezTo>
                  <a:cubicBezTo>
                    <a:pt x="7821" y="51637"/>
                    <a:pt x="7737" y="51826"/>
                    <a:pt x="7590" y="51973"/>
                  </a:cubicBezTo>
                  <a:cubicBezTo>
                    <a:pt x="7485" y="52036"/>
                    <a:pt x="7422" y="52162"/>
                    <a:pt x="7422" y="52288"/>
                  </a:cubicBezTo>
                  <a:cubicBezTo>
                    <a:pt x="7422" y="52352"/>
                    <a:pt x="7380" y="52394"/>
                    <a:pt x="7359" y="52457"/>
                  </a:cubicBezTo>
                  <a:cubicBezTo>
                    <a:pt x="7316" y="52688"/>
                    <a:pt x="7211" y="52898"/>
                    <a:pt x="7043" y="53087"/>
                  </a:cubicBezTo>
                  <a:cubicBezTo>
                    <a:pt x="7022" y="53108"/>
                    <a:pt x="7001" y="53150"/>
                    <a:pt x="7001" y="53193"/>
                  </a:cubicBezTo>
                  <a:cubicBezTo>
                    <a:pt x="7085" y="53256"/>
                    <a:pt x="7001" y="53340"/>
                    <a:pt x="6980" y="53361"/>
                  </a:cubicBezTo>
                  <a:cubicBezTo>
                    <a:pt x="6875" y="53487"/>
                    <a:pt x="6812" y="53613"/>
                    <a:pt x="6749" y="53760"/>
                  </a:cubicBezTo>
                  <a:cubicBezTo>
                    <a:pt x="6665" y="53886"/>
                    <a:pt x="6581" y="54012"/>
                    <a:pt x="6518" y="54139"/>
                  </a:cubicBezTo>
                  <a:cubicBezTo>
                    <a:pt x="6370" y="54349"/>
                    <a:pt x="6265" y="54559"/>
                    <a:pt x="6160" y="54790"/>
                  </a:cubicBezTo>
                  <a:cubicBezTo>
                    <a:pt x="6118" y="54917"/>
                    <a:pt x="6055" y="55022"/>
                    <a:pt x="6013" y="55148"/>
                  </a:cubicBezTo>
                  <a:cubicBezTo>
                    <a:pt x="5950" y="55253"/>
                    <a:pt x="5866" y="55358"/>
                    <a:pt x="5803" y="55463"/>
                  </a:cubicBezTo>
                  <a:cubicBezTo>
                    <a:pt x="5571" y="55926"/>
                    <a:pt x="5277" y="56346"/>
                    <a:pt x="5067" y="56809"/>
                  </a:cubicBezTo>
                  <a:cubicBezTo>
                    <a:pt x="5046" y="56851"/>
                    <a:pt x="5004" y="56893"/>
                    <a:pt x="4983" y="56935"/>
                  </a:cubicBezTo>
                  <a:cubicBezTo>
                    <a:pt x="4920" y="56977"/>
                    <a:pt x="4962" y="57061"/>
                    <a:pt x="4920" y="57103"/>
                  </a:cubicBezTo>
                  <a:cubicBezTo>
                    <a:pt x="4836" y="57103"/>
                    <a:pt x="4794" y="57145"/>
                    <a:pt x="4773" y="57229"/>
                  </a:cubicBezTo>
                  <a:cubicBezTo>
                    <a:pt x="4815" y="57250"/>
                    <a:pt x="4836" y="57292"/>
                    <a:pt x="4815" y="57334"/>
                  </a:cubicBezTo>
                  <a:cubicBezTo>
                    <a:pt x="4730" y="57439"/>
                    <a:pt x="4583" y="57460"/>
                    <a:pt x="4520" y="57587"/>
                  </a:cubicBezTo>
                  <a:cubicBezTo>
                    <a:pt x="4478" y="57650"/>
                    <a:pt x="4520" y="57713"/>
                    <a:pt x="4478" y="57797"/>
                  </a:cubicBezTo>
                  <a:cubicBezTo>
                    <a:pt x="4457" y="57923"/>
                    <a:pt x="4394" y="58049"/>
                    <a:pt x="4331" y="58175"/>
                  </a:cubicBezTo>
                  <a:cubicBezTo>
                    <a:pt x="4373" y="58386"/>
                    <a:pt x="4205" y="58554"/>
                    <a:pt x="4142" y="58722"/>
                  </a:cubicBezTo>
                  <a:cubicBezTo>
                    <a:pt x="4121" y="58785"/>
                    <a:pt x="4079" y="58827"/>
                    <a:pt x="4079" y="58869"/>
                  </a:cubicBezTo>
                  <a:cubicBezTo>
                    <a:pt x="4079" y="58974"/>
                    <a:pt x="4058" y="59079"/>
                    <a:pt x="3974" y="59184"/>
                  </a:cubicBezTo>
                  <a:cubicBezTo>
                    <a:pt x="3911" y="59269"/>
                    <a:pt x="3911" y="59395"/>
                    <a:pt x="3847" y="59500"/>
                  </a:cubicBezTo>
                  <a:cubicBezTo>
                    <a:pt x="3721" y="59668"/>
                    <a:pt x="3700" y="59878"/>
                    <a:pt x="3532" y="60004"/>
                  </a:cubicBezTo>
                  <a:cubicBezTo>
                    <a:pt x="3490" y="60236"/>
                    <a:pt x="3301" y="60425"/>
                    <a:pt x="3259" y="60677"/>
                  </a:cubicBezTo>
                  <a:cubicBezTo>
                    <a:pt x="3196" y="60929"/>
                    <a:pt x="3112" y="61182"/>
                    <a:pt x="3006" y="61413"/>
                  </a:cubicBezTo>
                  <a:cubicBezTo>
                    <a:pt x="2943" y="61560"/>
                    <a:pt x="2880" y="61686"/>
                    <a:pt x="2775" y="61813"/>
                  </a:cubicBezTo>
                  <a:cubicBezTo>
                    <a:pt x="2670" y="61939"/>
                    <a:pt x="2586" y="62107"/>
                    <a:pt x="2523" y="62275"/>
                  </a:cubicBezTo>
                  <a:cubicBezTo>
                    <a:pt x="2439" y="62506"/>
                    <a:pt x="2334" y="62717"/>
                    <a:pt x="2229" y="62948"/>
                  </a:cubicBezTo>
                  <a:cubicBezTo>
                    <a:pt x="2123" y="63137"/>
                    <a:pt x="2039" y="63284"/>
                    <a:pt x="1913" y="63515"/>
                  </a:cubicBezTo>
                  <a:cubicBezTo>
                    <a:pt x="1808" y="63747"/>
                    <a:pt x="1829" y="64020"/>
                    <a:pt x="1661" y="64230"/>
                  </a:cubicBezTo>
                  <a:lnTo>
                    <a:pt x="1661" y="64314"/>
                  </a:lnTo>
                  <a:cubicBezTo>
                    <a:pt x="1619" y="64630"/>
                    <a:pt x="1493" y="64945"/>
                    <a:pt x="1304" y="65197"/>
                  </a:cubicBezTo>
                  <a:lnTo>
                    <a:pt x="1304" y="65260"/>
                  </a:lnTo>
                  <a:lnTo>
                    <a:pt x="1346" y="65324"/>
                  </a:lnTo>
                  <a:cubicBezTo>
                    <a:pt x="1325" y="65345"/>
                    <a:pt x="1304" y="65387"/>
                    <a:pt x="1261" y="65429"/>
                  </a:cubicBezTo>
                  <a:cubicBezTo>
                    <a:pt x="1240" y="65471"/>
                    <a:pt x="1198" y="65513"/>
                    <a:pt x="1177" y="65576"/>
                  </a:cubicBezTo>
                  <a:cubicBezTo>
                    <a:pt x="1135" y="65723"/>
                    <a:pt x="1093" y="65849"/>
                    <a:pt x="1051" y="65996"/>
                  </a:cubicBezTo>
                  <a:cubicBezTo>
                    <a:pt x="1030" y="66144"/>
                    <a:pt x="841" y="66186"/>
                    <a:pt x="862" y="66375"/>
                  </a:cubicBezTo>
                  <a:cubicBezTo>
                    <a:pt x="904" y="66543"/>
                    <a:pt x="778" y="66648"/>
                    <a:pt x="736" y="66795"/>
                  </a:cubicBezTo>
                  <a:cubicBezTo>
                    <a:pt x="673" y="66921"/>
                    <a:pt x="694" y="67090"/>
                    <a:pt x="568" y="67174"/>
                  </a:cubicBezTo>
                  <a:cubicBezTo>
                    <a:pt x="652" y="67363"/>
                    <a:pt x="484" y="67510"/>
                    <a:pt x="505" y="67678"/>
                  </a:cubicBezTo>
                  <a:lnTo>
                    <a:pt x="631" y="67762"/>
                  </a:lnTo>
                  <a:cubicBezTo>
                    <a:pt x="526" y="68015"/>
                    <a:pt x="168" y="68162"/>
                    <a:pt x="252" y="68498"/>
                  </a:cubicBezTo>
                  <a:lnTo>
                    <a:pt x="357" y="68540"/>
                  </a:lnTo>
                  <a:cubicBezTo>
                    <a:pt x="336" y="68582"/>
                    <a:pt x="300" y="68582"/>
                    <a:pt x="263" y="68582"/>
                  </a:cubicBezTo>
                  <a:cubicBezTo>
                    <a:pt x="226" y="68582"/>
                    <a:pt x="189" y="68582"/>
                    <a:pt x="168" y="68624"/>
                  </a:cubicBezTo>
                  <a:cubicBezTo>
                    <a:pt x="105" y="68708"/>
                    <a:pt x="63" y="68814"/>
                    <a:pt x="63" y="68919"/>
                  </a:cubicBezTo>
                  <a:cubicBezTo>
                    <a:pt x="63" y="68961"/>
                    <a:pt x="42" y="69003"/>
                    <a:pt x="0" y="69003"/>
                  </a:cubicBezTo>
                  <a:lnTo>
                    <a:pt x="0" y="69192"/>
                  </a:lnTo>
                  <a:cubicBezTo>
                    <a:pt x="126" y="69234"/>
                    <a:pt x="105" y="69381"/>
                    <a:pt x="168" y="69465"/>
                  </a:cubicBezTo>
                  <a:cubicBezTo>
                    <a:pt x="294" y="69297"/>
                    <a:pt x="336" y="69129"/>
                    <a:pt x="505" y="69045"/>
                  </a:cubicBezTo>
                  <a:cubicBezTo>
                    <a:pt x="484" y="68982"/>
                    <a:pt x="463" y="68940"/>
                    <a:pt x="442" y="68877"/>
                  </a:cubicBezTo>
                  <a:cubicBezTo>
                    <a:pt x="547" y="68835"/>
                    <a:pt x="589" y="68708"/>
                    <a:pt x="673" y="68624"/>
                  </a:cubicBezTo>
                  <a:cubicBezTo>
                    <a:pt x="610" y="68414"/>
                    <a:pt x="610" y="68414"/>
                    <a:pt x="673" y="68330"/>
                  </a:cubicBezTo>
                  <a:cubicBezTo>
                    <a:pt x="757" y="68204"/>
                    <a:pt x="841" y="68036"/>
                    <a:pt x="883" y="67889"/>
                  </a:cubicBezTo>
                  <a:lnTo>
                    <a:pt x="757" y="67825"/>
                  </a:lnTo>
                  <a:cubicBezTo>
                    <a:pt x="778" y="67783"/>
                    <a:pt x="820" y="67720"/>
                    <a:pt x="862" y="67720"/>
                  </a:cubicBezTo>
                  <a:cubicBezTo>
                    <a:pt x="904" y="67636"/>
                    <a:pt x="988" y="67552"/>
                    <a:pt x="988" y="67426"/>
                  </a:cubicBezTo>
                  <a:cubicBezTo>
                    <a:pt x="1009" y="67363"/>
                    <a:pt x="1030" y="67300"/>
                    <a:pt x="1072" y="67258"/>
                  </a:cubicBezTo>
                  <a:cubicBezTo>
                    <a:pt x="1261" y="67132"/>
                    <a:pt x="1325" y="66900"/>
                    <a:pt x="1451" y="66753"/>
                  </a:cubicBezTo>
                  <a:cubicBezTo>
                    <a:pt x="1577" y="66585"/>
                    <a:pt x="1682" y="66396"/>
                    <a:pt x="1745" y="66207"/>
                  </a:cubicBezTo>
                  <a:cubicBezTo>
                    <a:pt x="1766" y="66122"/>
                    <a:pt x="1787" y="66059"/>
                    <a:pt x="1829" y="66017"/>
                  </a:cubicBezTo>
                  <a:cubicBezTo>
                    <a:pt x="1997" y="65828"/>
                    <a:pt x="2123" y="65618"/>
                    <a:pt x="2166" y="65366"/>
                  </a:cubicBezTo>
                  <a:cubicBezTo>
                    <a:pt x="2187" y="65345"/>
                    <a:pt x="2208" y="65324"/>
                    <a:pt x="2208" y="65324"/>
                  </a:cubicBezTo>
                  <a:cubicBezTo>
                    <a:pt x="2313" y="65239"/>
                    <a:pt x="2376" y="65134"/>
                    <a:pt x="2439" y="65008"/>
                  </a:cubicBezTo>
                  <a:cubicBezTo>
                    <a:pt x="2502" y="64903"/>
                    <a:pt x="2565" y="64798"/>
                    <a:pt x="2607" y="64672"/>
                  </a:cubicBezTo>
                  <a:lnTo>
                    <a:pt x="2544" y="64588"/>
                  </a:lnTo>
                  <a:lnTo>
                    <a:pt x="2649" y="64567"/>
                  </a:lnTo>
                  <a:cubicBezTo>
                    <a:pt x="2712" y="64377"/>
                    <a:pt x="2691" y="64167"/>
                    <a:pt x="2838" y="63999"/>
                  </a:cubicBezTo>
                  <a:cubicBezTo>
                    <a:pt x="2943" y="63894"/>
                    <a:pt x="2859" y="63684"/>
                    <a:pt x="3028" y="63600"/>
                  </a:cubicBezTo>
                  <a:cubicBezTo>
                    <a:pt x="3006" y="63389"/>
                    <a:pt x="3175" y="63284"/>
                    <a:pt x="3238" y="63116"/>
                  </a:cubicBezTo>
                  <a:cubicBezTo>
                    <a:pt x="3343" y="62843"/>
                    <a:pt x="3490" y="62590"/>
                    <a:pt x="3679" y="62359"/>
                  </a:cubicBezTo>
                  <a:cubicBezTo>
                    <a:pt x="3721" y="62296"/>
                    <a:pt x="3637" y="62254"/>
                    <a:pt x="3700" y="62233"/>
                  </a:cubicBezTo>
                  <a:cubicBezTo>
                    <a:pt x="3826" y="62170"/>
                    <a:pt x="3847" y="62023"/>
                    <a:pt x="3890" y="61918"/>
                  </a:cubicBezTo>
                  <a:cubicBezTo>
                    <a:pt x="3995" y="61665"/>
                    <a:pt x="4100" y="61434"/>
                    <a:pt x="4205" y="61203"/>
                  </a:cubicBezTo>
                  <a:cubicBezTo>
                    <a:pt x="4373" y="60929"/>
                    <a:pt x="4520" y="60614"/>
                    <a:pt x="4625" y="60320"/>
                  </a:cubicBezTo>
                  <a:cubicBezTo>
                    <a:pt x="4667" y="60215"/>
                    <a:pt x="4709" y="60131"/>
                    <a:pt x="4773" y="60067"/>
                  </a:cubicBezTo>
                  <a:cubicBezTo>
                    <a:pt x="4709" y="59899"/>
                    <a:pt x="4730" y="59710"/>
                    <a:pt x="4836" y="59584"/>
                  </a:cubicBezTo>
                  <a:cubicBezTo>
                    <a:pt x="4962" y="59437"/>
                    <a:pt x="5046" y="59248"/>
                    <a:pt x="5088" y="59058"/>
                  </a:cubicBezTo>
                  <a:cubicBezTo>
                    <a:pt x="5256" y="58890"/>
                    <a:pt x="5403" y="58722"/>
                    <a:pt x="5508" y="58533"/>
                  </a:cubicBezTo>
                  <a:cubicBezTo>
                    <a:pt x="5592" y="58428"/>
                    <a:pt x="5698" y="58343"/>
                    <a:pt x="5740" y="58217"/>
                  </a:cubicBezTo>
                  <a:cubicBezTo>
                    <a:pt x="5803" y="58028"/>
                    <a:pt x="5887" y="57860"/>
                    <a:pt x="5992" y="57713"/>
                  </a:cubicBezTo>
                  <a:cubicBezTo>
                    <a:pt x="6055" y="57587"/>
                    <a:pt x="6097" y="57460"/>
                    <a:pt x="6118" y="57334"/>
                  </a:cubicBezTo>
                  <a:cubicBezTo>
                    <a:pt x="6139" y="57208"/>
                    <a:pt x="6244" y="57103"/>
                    <a:pt x="6202" y="56977"/>
                  </a:cubicBezTo>
                  <a:cubicBezTo>
                    <a:pt x="6349" y="56935"/>
                    <a:pt x="6328" y="56767"/>
                    <a:pt x="6412" y="56683"/>
                  </a:cubicBezTo>
                  <a:cubicBezTo>
                    <a:pt x="6644" y="56451"/>
                    <a:pt x="6833" y="56157"/>
                    <a:pt x="6938" y="55842"/>
                  </a:cubicBezTo>
                  <a:cubicBezTo>
                    <a:pt x="6959" y="55736"/>
                    <a:pt x="7085" y="55779"/>
                    <a:pt x="7106" y="55694"/>
                  </a:cubicBezTo>
                  <a:cubicBezTo>
                    <a:pt x="7148" y="55484"/>
                    <a:pt x="7295" y="55316"/>
                    <a:pt x="7359" y="55127"/>
                  </a:cubicBezTo>
                  <a:cubicBezTo>
                    <a:pt x="7401" y="55022"/>
                    <a:pt x="7485" y="54959"/>
                    <a:pt x="7506" y="54874"/>
                  </a:cubicBezTo>
                  <a:cubicBezTo>
                    <a:pt x="7527" y="54790"/>
                    <a:pt x="7569" y="54643"/>
                    <a:pt x="7653" y="54643"/>
                  </a:cubicBezTo>
                  <a:cubicBezTo>
                    <a:pt x="7821" y="54622"/>
                    <a:pt x="7695" y="54454"/>
                    <a:pt x="7821" y="54412"/>
                  </a:cubicBezTo>
                  <a:cubicBezTo>
                    <a:pt x="7842" y="54412"/>
                    <a:pt x="7863" y="54391"/>
                    <a:pt x="7905" y="54391"/>
                  </a:cubicBezTo>
                  <a:cubicBezTo>
                    <a:pt x="7905" y="54370"/>
                    <a:pt x="7926" y="54349"/>
                    <a:pt x="7905" y="54349"/>
                  </a:cubicBezTo>
                  <a:lnTo>
                    <a:pt x="7821" y="54307"/>
                  </a:lnTo>
                  <a:cubicBezTo>
                    <a:pt x="8010" y="54181"/>
                    <a:pt x="8157" y="53991"/>
                    <a:pt x="8221" y="53760"/>
                  </a:cubicBezTo>
                  <a:cubicBezTo>
                    <a:pt x="8284" y="53655"/>
                    <a:pt x="8347" y="53508"/>
                    <a:pt x="8368" y="53382"/>
                  </a:cubicBezTo>
                  <a:cubicBezTo>
                    <a:pt x="8389" y="53256"/>
                    <a:pt x="8536" y="53171"/>
                    <a:pt x="8557" y="53003"/>
                  </a:cubicBezTo>
                  <a:cubicBezTo>
                    <a:pt x="8595" y="52909"/>
                    <a:pt x="8683" y="52832"/>
                    <a:pt x="8791" y="52832"/>
                  </a:cubicBezTo>
                  <a:cubicBezTo>
                    <a:pt x="8804" y="52832"/>
                    <a:pt x="8817" y="52833"/>
                    <a:pt x="8830" y="52835"/>
                  </a:cubicBezTo>
                  <a:cubicBezTo>
                    <a:pt x="8830" y="52835"/>
                    <a:pt x="8851" y="52814"/>
                    <a:pt x="8851" y="52793"/>
                  </a:cubicBezTo>
                  <a:cubicBezTo>
                    <a:pt x="8872" y="52730"/>
                    <a:pt x="8809" y="52709"/>
                    <a:pt x="8809" y="52646"/>
                  </a:cubicBezTo>
                  <a:cubicBezTo>
                    <a:pt x="8893" y="52583"/>
                    <a:pt x="8830" y="52436"/>
                    <a:pt x="8893" y="52373"/>
                  </a:cubicBezTo>
                  <a:cubicBezTo>
                    <a:pt x="9040" y="52204"/>
                    <a:pt x="9062" y="51973"/>
                    <a:pt x="9230" y="51805"/>
                  </a:cubicBezTo>
                  <a:cubicBezTo>
                    <a:pt x="9335" y="51721"/>
                    <a:pt x="9377" y="51616"/>
                    <a:pt x="9356" y="51490"/>
                  </a:cubicBezTo>
                  <a:cubicBezTo>
                    <a:pt x="9356" y="51469"/>
                    <a:pt x="9377" y="51447"/>
                    <a:pt x="9377" y="51426"/>
                  </a:cubicBezTo>
                  <a:cubicBezTo>
                    <a:pt x="9440" y="51405"/>
                    <a:pt x="9524" y="51384"/>
                    <a:pt x="9524" y="51300"/>
                  </a:cubicBezTo>
                  <a:cubicBezTo>
                    <a:pt x="9524" y="51300"/>
                    <a:pt x="9503" y="51279"/>
                    <a:pt x="9503" y="51258"/>
                  </a:cubicBezTo>
                  <a:cubicBezTo>
                    <a:pt x="9566" y="51153"/>
                    <a:pt x="9671" y="51069"/>
                    <a:pt x="9776" y="51006"/>
                  </a:cubicBezTo>
                  <a:cubicBezTo>
                    <a:pt x="9755" y="50964"/>
                    <a:pt x="9734" y="50943"/>
                    <a:pt x="9734" y="50880"/>
                  </a:cubicBezTo>
                  <a:cubicBezTo>
                    <a:pt x="9881" y="50796"/>
                    <a:pt x="10029" y="50712"/>
                    <a:pt x="10008" y="50480"/>
                  </a:cubicBezTo>
                  <a:cubicBezTo>
                    <a:pt x="9987" y="50459"/>
                    <a:pt x="10008" y="50354"/>
                    <a:pt x="10092" y="50354"/>
                  </a:cubicBezTo>
                  <a:cubicBezTo>
                    <a:pt x="10092" y="50291"/>
                    <a:pt x="10071" y="50207"/>
                    <a:pt x="10134" y="50144"/>
                  </a:cubicBezTo>
                  <a:cubicBezTo>
                    <a:pt x="10239" y="49997"/>
                    <a:pt x="10323" y="49829"/>
                    <a:pt x="10407" y="49660"/>
                  </a:cubicBezTo>
                  <a:lnTo>
                    <a:pt x="10344" y="49576"/>
                  </a:lnTo>
                  <a:lnTo>
                    <a:pt x="10575" y="49471"/>
                  </a:lnTo>
                  <a:cubicBezTo>
                    <a:pt x="10575" y="49408"/>
                    <a:pt x="10575" y="49366"/>
                    <a:pt x="10533" y="49345"/>
                  </a:cubicBezTo>
                  <a:cubicBezTo>
                    <a:pt x="10638" y="49177"/>
                    <a:pt x="10743" y="49030"/>
                    <a:pt x="10849" y="48883"/>
                  </a:cubicBezTo>
                  <a:cubicBezTo>
                    <a:pt x="10912" y="48819"/>
                    <a:pt x="10891" y="48735"/>
                    <a:pt x="10912" y="48714"/>
                  </a:cubicBezTo>
                  <a:cubicBezTo>
                    <a:pt x="10933" y="48672"/>
                    <a:pt x="11059" y="48693"/>
                    <a:pt x="10975" y="48609"/>
                  </a:cubicBezTo>
                  <a:cubicBezTo>
                    <a:pt x="11080" y="48399"/>
                    <a:pt x="11185" y="48210"/>
                    <a:pt x="11290" y="48021"/>
                  </a:cubicBezTo>
                  <a:cubicBezTo>
                    <a:pt x="11437" y="47978"/>
                    <a:pt x="11416" y="47789"/>
                    <a:pt x="11521" y="47705"/>
                  </a:cubicBezTo>
                  <a:cubicBezTo>
                    <a:pt x="11605" y="47621"/>
                    <a:pt x="11690" y="47516"/>
                    <a:pt x="11732" y="47390"/>
                  </a:cubicBezTo>
                  <a:cubicBezTo>
                    <a:pt x="11858" y="47137"/>
                    <a:pt x="12005" y="46885"/>
                    <a:pt x="12173" y="46675"/>
                  </a:cubicBezTo>
                  <a:cubicBezTo>
                    <a:pt x="12152" y="46633"/>
                    <a:pt x="12110" y="46612"/>
                    <a:pt x="12152" y="46591"/>
                  </a:cubicBezTo>
                  <a:cubicBezTo>
                    <a:pt x="12194" y="46444"/>
                    <a:pt x="12341" y="46570"/>
                    <a:pt x="12383" y="46444"/>
                  </a:cubicBezTo>
                  <a:lnTo>
                    <a:pt x="12341" y="46360"/>
                  </a:lnTo>
                  <a:lnTo>
                    <a:pt x="12615" y="46065"/>
                  </a:lnTo>
                  <a:lnTo>
                    <a:pt x="12615" y="46065"/>
                  </a:lnTo>
                  <a:cubicBezTo>
                    <a:pt x="12531" y="46170"/>
                    <a:pt x="12467" y="46275"/>
                    <a:pt x="12446" y="46423"/>
                  </a:cubicBezTo>
                  <a:cubicBezTo>
                    <a:pt x="12467" y="46465"/>
                    <a:pt x="12510" y="46507"/>
                    <a:pt x="12488" y="46549"/>
                  </a:cubicBezTo>
                  <a:cubicBezTo>
                    <a:pt x="12446" y="46591"/>
                    <a:pt x="12362" y="46549"/>
                    <a:pt x="12320" y="46612"/>
                  </a:cubicBezTo>
                  <a:lnTo>
                    <a:pt x="12320" y="46696"/>
                  </a:lnTo>
                  <a:cubicBezTo>
                    <a:pt x="12320" y="46696"/>
                    <a:pt x="12326" y="46691"/>
                    <a:pt x="12333" y="46691"/>
                  </a:cubicBezTo>
                  <a:cubicBezTo>
                    <a:pt x="12341" y="46691"/>
                    <a:pt x="12352" y="46696"/>
                    <a:pt x="12362" y="46717"/>
                  </a:cubicBezTo>
                  <a:cubicBezTo>
                    <a:pt x="12362" y="46759"/>
                    <a:pt x="12341" y="46759"/>
                    <a:pt x="12320" y="46759"/>
                  </a:cubicBezTo>
                  <a:cubicBezTo>
                    <a:pt x="12320" y="46885"/>
                    <a:pt x="12299" y="47011"/>
                    <a:pt x="12215" y="47116"/>
                  </a:cubicBezTo>
                  <a:lnTo>
                    <a:pt x="12173" y="47011"/>
                  </a:lnTo>
                  <a:cubicBezTo>
                    <a:pt x="12089" y="47032"/>
                    <a:pt x="12047" y="47116"/>
                    <a:pt x="12068" y="47180"/>
                  </a:cubicBezTo>
                  <a:cubicBezTo>
                    <a:pt x="12068" y="47190"/>
                    <a:pt x="12073" y="47190"/>
                    <a:pt x="12081" y="47190"/>
                  </a:cubicBezTo>
                  <a:cubicBezTo>
                    <a:pt x="12089" y="47190"/>
                    <a:pt x="12100" y="47190"/>
                    <a:pt x="12110" y="47201"/>
                  </a:cubicBezTo>
                  <a:cubicBezTo>
                    <a:pt x="12110" y="47243"/>
                    <a:pt x="12089" y="47243"/>
                    <a:pt x="12068" y="47243"/>
                  </a:cubicBezTo>
                  <a:cubicBezTo>
                    <a:pt x="12047" y="47285"/>
                    <a:pt x="12089" y="47348"/>
                    <a:pt x="12005" y="47369"/>
                  </a:cubicBezTo>
                  <a:cubicBezTo>
                    <a:pt x="11942" y="47537"/>
                    <a:pt x="11858" y="47705"/>
                    <a:pt x="11732" y="47831"/>
                  </a:cubicBezTo>
                  <a:cubicBezTo>
                    <a:pt x="11584" y="48084"/>
                    <a:pt x="11416" y="48336"/>
                    <a:pt x="11248" y="48567"/>
                  </a:cubicBezTo>
                  <a:cubicBezTo>
                    <a:pt x="11122" y="48756"/>
                    <a:pt x="10996" y="48967"/>
                    <a:pt x="10891" y="49177"/>
                  </a:cubicBezTo>
                  <a:cubicBezTo>
                    <a:pt x="10807" y="49408"/>
                    <a:pt x="10617" y="49576"/>
                    <a:pt x="10512" y="49787"/>
                  </a:cubicBezTo>
                  <a:cubicBezTo>
                    <a:pt x="10449" y="49913"/>
                    <a:pt x="10470" y="50081"/>
                    <a:pt x="10386" y="50165"/>
                  </a:cubicBezTo>
                  <a:cubicBezTo>
                    <a:pt x="10218" y="50354"/>
                    <a:pt x="10092" y="50585"/>
                    <a:pt x="10029" y="50817"/>
                  </a:cubicBezTo>
                  <a:cubicBezTo>
                    <a:pt x="9902" y="50985"/>
                    <a:pt x="9839" y="51174"/>
                    <a:pt x="9818" y="51384"/>
                  </a:cubicBezTo>
                  <a:cubicBezTo>
                    <a:pt x="9650" y="51469"/>
                    <a:pt x="9650" y="51679"/>
                    <a:pt x="9524" y="51805"/>
                  </a:cubicBezTo>
                  <a:lnTo>
                    <a:pt x="9566" y="51868"/>
                  </a:lnTo>
                  <a:cubicBezTo>
                    <a:pt x="9524" y="51931"/>
                    <a:pt x="9440" y="51994"/>
                    <a:pt x="9356" y="52036"/>
                  </a:cubicBezTo>
                  <a:cubicBezTo>
                    <a:pt x="9272" y="52120"/>
                    <a:pt x="9419" y="52183"/>
                    <a:pt x="9356" y="52246"/>
                  </a:cubicBezTo>
                  <a:cubicBezTo>
                    <a:pt x="9343" y="52260"/>
                    <a:pt x="9330" y="52265"/>
                    <a:pt x="9318" y="52265"/>
                  </a:cubicBezTo>
                  <a:cubicBezTo>
                    <a:pt x="9285" y="52265"/>
                    <a:pt x="9255" y="52228"/>
                    <a:pt x="9215" y="52228"/>
                  </a:cubicBezTo>
                  <a:cubicBezTo>
                    <a:pt x="9200" y="52228"/>
                    <a:pt x="9184" y="52233"/>
                    <a:pt x="9167" y="52246"/>
                  </a:cubicBezTo>
                  <a:cubicBezTo>
                    <a:pt x="9188" y="52520"/>
                    <a:pt x="8851" y="52688"/>
                    <a:pt x="8872" y="53024"/>
                  </a:cubicBezTo>
                  <a:cubicBezTo>
                    <a:pt x="8872" y="53108"/>
                    <a:pt x="8809" y="53193"/>
                    <a:pt x="8746" y="53235"/>
                  </a:cubicBezTo>
                  <a:cubicBezTo>
                    <a:pt x="8704" y="53277"/>
                    <a:pt x="8662" y="53319"/>
                    <a:pt x="8641" y="53361"/>
                  </a:cubicBezTo>
                  <a:lnTo>
                    <a:pt x="8641" y="53529"/>
                  </a:lnTo>
                  <a:cubicBezTo>
                    <a:pt x="8494" y="53676"/>
                    <a:pt x="8410" y="53886"/>
                    <a:pt x="8368" y="54097"/>
                  </a:cubicBezTo>
                  <a:cubicBezTo>
                    <a:pt x="8326" y="54160"/>
                    <a:pt x="8178" y="54223"/>
                    <a:pt x="8178" y="54370"/>
                  </a:cubicBezTo>
                  <a:cubicBezTo>
                    <a:pt x="8136" y="54496"/>
                    <a:pt x="8073" y="54622"/>
                    <a:pt x="7989" y="54727"/>
                  </a:cubicBezTo>
                  <a:cubicBezTo>
                    <a:pt x="7863" y="54874"/>
                    <a:pt x="7779" y="55043"/>
                    <a:pt x="7695" y="55211"/>
                  </a:cubicBezTo>
                  <a:cubicBezTo>
                    <a:pt x="7632" y="55400"/>
                    <a:pt x="7527" y="55568"/>
                    <a:pt x="7443" y="55715"/>
                  </a:cubicBezTo>
                  <a:cubicBezTo>
                    <a:pt x="7380" y="55884"/>
                    <a:pt x="7295" y="56052"/>
                    <a:pt x="7190" y="56199"/>
                  </a:cubicBezTo>
                  <a:cubicBezTo>
                    <a:pt x="7085" y="56283"/>
                    <a:pt x="7022" y="56409"/>
                    <a:pt x="7001" y="56535"/>
                  </a:cubicBezTo>
                  <a:cubicBezTo>
                    <a:pt x="6959" y="56683"/>
                    <a:pt x="6833" y="56830"/>
                    <a:pt x="6686" y="56893"/>
                  </a:cubicBezTo>
                  <a:lnTo>
                    <a:pt x="6202" y="57839"/>
                  </a:lnTo>
                  <a:lnTo>
                    <a:pt x="6202" y="58154"/>
                  </a:lnTo>
                  <a:cubicBezTo>
                    <a:pt x="6139" y="58259"/>
                    <a:pt x="6055" y="58301"/>
                    <a:pt x="6034" y="58386"/>
                  </a:cubicBezTo>
                  <a:cubicBezTo>
                    <a:pt x="6034" y="58428"/>
                    <a:pt x="6055" y="58470"/>
                    <a:pt x="6055" y="58470"/>
                  </a:cubicBezTo>
                  <a:cubicBezTo>
                    <a:pt x="5929" y="58806"/>
                    <a:pt x="5635" y="59016"/>
                    <a:pt x="5529" y="59332"/>
                  </a:cubicBezTo>
                  <a:cubicBezTo>
                    <a:pt x="5445" y="59542"/>
                    <a:pt x="5361" y="59752"/>
                    <a:pt x="5256" y="59962"/>
                  </a:cubicBezTo>
                  <a:cubicBezTo>
                    <a:pt x="5130" y="60320"/>
                    <a:pt x="4962" y="60677"/>
                    <a:pt x="4773" y="61014"/>
                  </a:cubicBezTo>
                  <a:lnTo>
                    <a:pt x="4836" y="61098"/>
                  </a:lnTo>
                  <a:lnTo>
                    <a:pt x="4352" y="61770"/>
                  </a:lnTo>
                  <a:cubicBezTo>
                    <a:pt x="4331" y="61855"/>
                    <a:pt x="4415" y="61876"/>
                    <a:pt x="4373" y="61918"/>
                  </a:cubicBezTo>
                  <a:cubicBezTo>
                    <a:pt x="4268" y="62086"/>
                    <a:pt x="4184" y="62275"/>
                    <a:pt x="4121" y="62464"/>
                  </a:cubicBezTo>
                  <a:cubicBezTo>
                    <a:pt x="4163" y="62485"/>
                    <a:pt x="4163" y="62548"/>
                    <a:pt x="4163" y="62590"/>
                  </a:cubicBezTo>
                  <a:cubicBezTo>
                    <a:pt x="4100" y="62632"/>
                    <a:pt x="4016" y="62569"/>
                    <a:pt x="3932" y="62696"/>
                  </a:cubicBezTo>
                  <a:cubicBezTo>
                    <a:pt x="3911" y="62864"/>
                    <a:pt x="3826" y="63032"/>
                    <a:pt x="3679" y="63137"/>
                  </a:cubicBezTo>
                  <a:cubicBezTo>
                    <a:pt x="3679" y="63221"/>
                    <a:pt x="3658" y="63305"/>
                    <a:pt x="3616" y="63389"/>
                  </a:cubicBezTo>
                  <a:cubicBezTo>
                    <a:pt x="3469" y="63747"/>
                    <a:pt x="3343" y="64104"/>
                    <a:pt x="3196" y="64462"/>
                  </a:cubicBezTo>
                  <a:cubicBezTo>
                    <a:pt x="3175" y="64546"/>
                    <a:pt x="3196" y="64630"/>
                    <a:pt x="3238" y="64693"/>
                  </a:cubicBezTo>
                  <a:cubicBezTo>
                    <a:pt x="3175" y="64756"/>
                    <a:pt x="3091" y="64819"/>
                    <a:pt x="3049" y="64861"/>
                  </a:cubicBezTo>
                  <a:cubicBezTo>
                    <a:pt x="3028" y="64924"/>
                    <a:pt x="3112" y="64945"/>
                    <a:pt x="3112" y="65008"/>
                  </a:cubicBezTo>
                  <a:lnTo>
                    <a:pt x="2985" y="65113"/>
                  </a:lnTo>
                  <a:lnTo>
                    <a:pt x="2985" y="65408"/>
                  </a:lnTo>
                  <a:cubicBezTo>
                    <a:pt x="2817" y="65597"/>
                    <a:pt x="2775" y="65849"/>
                    <a:pt x="2565" y="65975"/>
                  </a:cubicBezTo>
                  <a:lnTo>
                    <a:pt x="2607" y="66038"/>
                  </a:lnTo>
                  <a:cubicBezTo>
                    <a:pt x="2460" y="66144"/>
                    <a:pt x="2523" y="66417"/>
                    <a:pt x="2334" y="66480"/>
                  </a:cubicBezTo>
                  <a:cubicBezTo>
                    <a:pt x="2271" y="66627"/>
                    <a:pt x="2355" y="66753"/>
                    <a:pt x="2376" y="66900"/>
                  </a:cubicBezTo>
                  <a:lnTo>
                    <a:pt x="2250" y="67048"/>
                  </a:lnTo>
                  <a:lnTo>
                    <a:pt x="2355" y="67090"/>
                  </a:lnTo>
                  <a:cubicBezTo>
                    <a:pt x="2418" y="67237"/>
                    <a:pt x="2187" y="67384"/>
                    <a:pt x="2418" y="67489"/>
                  </a:cubicBezTo>
                  <a:cubicBezTo>
                    <a:pt x="2439" y="67321"/>
                    <a:pt x="2649" y="67279"/>
                    <a:pt x="2691" y="67132"/>
                  </a:cubicBezTo>
                  <a:cubicBezTo>
                    <a:pt x="2670" y="67048"/>
                    <a:pt x="2607" y="67069"/>
                    <a:pt x="2565" y="67048"/>
                  </a:cubicBezTo>
                  <a:cubicBezTo>
                    <a:pt x="2607" y="67006"/>
                    <a:pt x="2649" y="66984"/>
                    <a:pt x="2670" y="66963"/>
                  </a:cubicBezTo>
                  <a:cubicBezTo>
                    <a:pt x="2817" y="66732"/>
                    <a:pt x="2964" y="66480"/>
                    <a:pt x="3133" y="66249"/>
                  </a:cubicBezTo>
                  <a:cubicBezTo>
                    <a:pt x="3322" y="65975"/>
                    <a:pt x="3448" y="65681"/>
                    <a:pt x="3532" y="65366"/>
                  </a:cubicBezTo>
                  <a:cubicBezTo>
                    <a:pt x="3553" y="65218"/>
                    <a:pt x="3700" y="65071"/>
                    <a:pt x="3553" y="64924"/>
                  </a:cubicBezTo>
                  <a:lnTo>
                    <a:pt x="3721" y="64882"/>
                  </a:lnTo>
                  <a:lnTo>
                    <a:pt x="3679" y="64798"/>
                  </a:lnTo>
                  <a:cubicBezTo>
                    <a:pt x="3721" y="64777"/>
                    <a:pt x="3763" y="64777"/>
                    <a:pt x="3784" y="64756"/>
                  </a:cubicBezTo>
                  <a:cubicBezTo>
                    <a:pt x="3911" y="64672"/>
                    <a:pt x="3911" y="64483"/>
                    <a:pt x="4058" y="64399"/>
                  </a:cubicBezTo>
                  <a:cubicBezTo>
                    <a:pt x="4079" y="64377"/>
                    <a:pt x="4100" y="64314"/>
                    <a:pt x="4121" y="64272"/>
                  </a:cubicBezTo>
                  <a:lnTo>
                    <a:pt x="4436" y="63431"/>
                  </a:lnTo>
                  <a:cubicBezTo>
                    <a:pt x="4562" y="63368"/>
                    <a:pt x="4520" y="63200"/>
                    <a:pt x="4625" y="63116"/>
                  </a:cubicBezTo>
                  <a:cubicBezTo>
                    <a:pt x="4730" y="63032"/>
                    <a:pt x="4794" y="62927"/>
                    <a:pt x="4815" y="62801"/>
                  </a:cubicBezTo>
                  <a:cubicBezTo>
                    <a:pt x="4836" y="62717"/>
                    <a:pt x="4899" y="62611"/>
                    <a:pt x="4962" y="62548"/>
                  </a:cubicBezTo>
                  <a:cubicBezTo>
                    <a:pt x="5151" y="62275"/>
                    <a:pt x="5298" y="61960"/>
                    <a:pt x="5403" y="61644"/>
                  </a:cubicBezTo>
                  <a:cubicBezTo>
                    <a:pt x="5466" y="61371"/>
                    <a:pt x="5635" y="61140"/>
                    <a:pt x="5740" y="60887"/>
                  </a:cubicBezTo>
                  <a:cubicBezTo>
                    <a:pt x="5824" y="60698"/>
                    <a:pt x="5929" y="60551"/>
                    <a:pt x="5992" y="60362"/>
                  </a:cubicBezTo>
                  <a:cubicBezTo>
                    <a:pt x="6097" y="60110"/>
                    <a:pt x="6223" y="59857"/>
                    <a:pt x="6412" y="59668"/>
                  </a:cubicBezTo>
                  <a:cubicBezTo>
                    <a:pt x="6539" y="59521"/>
                    <a:pt x="6665" y="59374"/>
                    <a:pt x="6749" y="59205"/>
                  </a:cubicBezTo>
                  <a:cubicBezTo>
                    <a:pt x="6833" y="58974"/>
                    <a:pt x="6938" y="58743"/>
                    <a:pt x="7085" y="58554"/>
                  </a:cubicBezTo>
                  <a:cubicBezTo>
                    <a:pt x="7085" y="58386"/>
                    <a:pt x="7253" y="58280"/>
                    <a:pt x="7211" y="58091"/>
                  </a:cubicBezTo>
                  <a:cubicBezTo>
                    <a:pt x="7211" y="58091"/>
                    <a:pt x="7253" y="58070"/>
                    <a:pt x="7253" y="58049"/>
                  </a:cubicBezTo>
                  <a:cubicBezTo>
                    <a:pt x="7316" y="58028"/>
                    <a:pt x="7359" y="57986"/>
                    <a:pt x="7401" y="57944"/>
                  </a:cubicBezTo>
                  <a:cubicBezTo>
                    <a:pt x="7380" y="57902"/>
                    <a:pt x="7338" y="57860"/>
                    <a:pt x="7401" y="57818"/>
                  </a:cubicBezTo>
                  <a:cubicBezTo>
                    <a:pt x="7506" y="57755"/>
                    <a:pt x="7506" y="57671"/>
                    <a:pt x="7422" y="57566"/>
                  </a:cubicBezTo>
                  <a:cubicBezTo>
                    <a:pt x="7569" y="57397"/>
                    <a:pt x="7695" y="57208"/>
                    <a:pt x="7779" y="56998"/>
                  </a:cubicBezTo>
                  <a:cubicBezTo>
                    <a:pt x="7863" y="56977"/>
                    <a:pt x="7926" y="56956"/>
                    <a:pt x="7989" y="56914"/>
                  </a:cubicBezTo>
                  <a:cubicBezTo>
                    <a:pt x="8200" y="56641"/>
                    <a:pt x="8347" y="56346"/>
                    <a:pt x="8452" y="56052"/>
                  </a:cubicBezTo>
                  <a:cubicBezTo>
                    <a:pt x="8557" y="55779"/>
                    <a:pt x="8704" y="55505"/>
                    <a:pt x="8872" y="55295"/>
                  </a:cubicBezTo>
                  <a:cubicBezTo>
                    <a:pt x="8914" y="55253"/>
                    <a:pt x="8914" y="55211"/>
                    <a:pt x="8977" y="55190"/>
                  </a:cubicBezTo>
                  <a:cubicBezTo>
                    <a:pt x="9167" y="55043"/>
                    <a:pt x="9314" y="54832"/>
                    <a:pt x="9377" y="54601"/>
                  </a:cubicBezTo>
                  <a:cubicBezTo>
                    <a:pt x="9419" y="54496"/>
                    <a:pt x="9503" y="54412"/>
                    <a:pt x="9587" y="54370"/>
                  </a:cubicBezTo>
                  <a:cubicBezTo>
                    <a:pt x="9629" y="54370"/>
                    <a:pt x="9629" y="54349"/>
                    <a:pt x="9629" y="54349"/>
                  </a:cubicBezTo>
                  <a:lnTo>
                    <a:pt x="9566" y="54244"/>
                  </a:lnTo>
                  <a:cubicBezTo>
                    <a:pt x="9587" y="54181"/>
                    <a:pt x="9692" y="54139"/>
                    <a:pt x="9713" y="54055"/>
                  </a:cubicBezTo>
                  <a:cubicBezTo>
                    <a:pt x="9734" y="53907"/>
                    <a:pt x="9818" y="53760"/>
                    <a:pt x="9924" y="53634"/>
                  </a:cubicBezTo>
                  <a:cubicBezTo>
                    <a:pt x="9966" y="53592"/>
                    <a:pt x="10008" y="53508"/>
                    <a:pt x="10008" y="53445"/>
                  </a:cubicBezTo>
                  <a:cubicBezTo>
                    <a:pt x="9987" y="53319"/>
                    <a:pt x="10071" y="53235"/>
                    <a:pt x="10134" y="53150"/>
                  </a:cubicBezTo>
                  <a:cubicBezTo>
                    <a:pt x="10239" y="53024"/>
                    <a:pt x="10323" y="52877"/>
                    <a:pt x="10386" y="52709"/>
                  </a:cubicBezTo>
                  <a:cubicBezTo>
                    <a:pt x="10386" y="52625"/>
                    <a:pt x="10512" y="52667"/>
                    <a:pt x="10512" y="52562"/>
                  </a:cubicBezTo>
                  <a:lnTo>
                    <a:pt x="10512" y="52436"/>
                  </a:lnTo>
                  <a:cubicBezTo>
                    <a:pt x="10596" y="52331"/>
                    <a:pt x="10659" y="52225"/>
                    <a:pt x="10764" y="52141"/>
                  </a:cubicBezTo>
                  <a:cubicBezTo>
                    <a:pt x="10849" y="52036"/>
                    <a:pt x="10786" y="51910"/>
                    <a:pt x="10849" y="51826"/>
                  </a:cubicBezTo>
                  <a:cubicBezTo>
                    <a:pt x="11017" y="51658"/>
                    <a:pt x="11101" y="51426"/>
                    <a:pt x="11248" y="51237"/>
                  </a:cubicBezTo>
                  <a:cubicBezTo>
                    <a:pt x="11374" y="51111"/>
                    <a:pt x="11437" y="50943"/>
                    <a:pt x="11437" y="50754"/>
                  </a:cubicBezTo>
                  <a:cubicBezTo>
                    <a:pt x="11542" y="50670"/>
                    <a:pt x="11542" y="50501"/>
                    <a:pt x="11669" y="50417"/>
                  </a:cubicBezTo>
                  <a:cubicBezTo>
                    <a:pt x="11674" y="50412"/>
                    <a:pt x="11683" y="50411"/>
                    <a:pt x="11694" y="50411"/>
                  </a:cubicBezTo>
                  <a:cubicBezTo>
                    <a:pt x="11705" y="50411"/>
                    <a:pt x="11718" y="50412"/>
                    <a:pt x="11732" y="50412"/>
                  </a:cubicBezTo>
                  <a:cubicBezTo>
                    <a:pt x="11758" y="50412"/>
                    <a:pt x="11784" y="50407"/>
                    <a:pt x="11795" y="50375"/>
                  </a:cubicBezTo>
                  <a:cubicBezTo>
                    <a:pt x="11816" y="50291"/>
                    <a:pt x="11732" y="50270"/>
                    <a:pt x="11774" y="50165"/>
                  </a:cubicBezTo>
                  <a:lnTo>
                    <a:pt x="12110" y="49850"/>
                  </a:lnTo>
                  <a:cubicBezTo>
                    <a:pt x="12131" y="49408"/>
                    <a:pt x="12446" y="49177"/>
                    <a:pt x="12657" y="48861"/>
                  </a:cubicBezTo>
                  <a:cubicBezTo>
                    <a:pt x="12615" y="48840"/>
                    <a:pt x="12615" y="48798"/>
                    <a:pt x="12615" y="48777"/>
                  </a:cubicBezTo>
                  <a:lnTo>
                    <a:pt x="12846" y="48651"/>
                  </a:lnTo>
                  <a:cubicBezTo>
                    <a:pt x="12825" y="48609"/>
                    <a:pt x="12762" y="48567"/>
                    <a:pt x="12825" y="48504"/>
                  </a:cubicBezTo>
                  <a:lnTo>
                    <a:pt x="12825" y="48504"/>
                  </a:lnTo>
                  <a:cubicBezTo>
                    <a:pt x="12854" y="48518"/>
                    <a:pt x="12882" y="48552"/>
                    <a:pt x="12918" y="48552"/>
                  </a:cubicBezTo>
                  <a:cubicBezTo>
                    <a:pt x="12934" y="48552"/>
                    <a:pt x="12952" y="48545"/>
                    <a:pt x="12972" y="48525"/>
                  </a:cubicBezTo>
                  <a:lnTo>
                    <a:pt x="12909" y="48441"/>
                  </a:lnTo>
                  <a:cubicBezTo>
                    <a:pt x="13014" y="48252"/>
                    <a:pt x="13182" y="48084"/>
                    <a:pt x="13182" y="47852"/>
                  </a:cubicBezTo>
                  <a:cubicBezTo>
                    <a:pt x="13245" y="47789"/>
                    <a:pt x="13308" y="47747"/>
                    <a:pt x="13350" y="47663"/>
                  </a:cubicBezTo>
                  <a:cubicBezTo>
                    <a:pt x="13435" y="47537"/>
                    <a:pt x="13519" y="47390"/>
                    <a:pt x="13561" y="47243"/>
                  </a:cubicBezTo>
                  <a:cubicBezTo>
                    <a:pt x="13603" y="47095"/>
                    <a:pt x="13771" y="47053"/>
                    <a:pt x="13876" y="46927"/>
                  </a:cubicBezTo>
                  <a:cubicBezTo>
                    <a:pt x="14065" y="46675"/>
                    <a:pt x="14107" y="46360"/>
                    <a:pt x="14276" y="46086"/>
                  </a:cubicBezTo>
                  <a:cubicBezTo>
                    <a:pt x="14318" y="46065"/>
                    <a:pt x="14423" y="46086"/>
                    <a:pt x="14465" y="46002"/>
                  </a:cubicBezTo>
                  <a:cubicBezTo>
                    <a:pt x="14528" y="45918"/>
                    <a:pt x="14444" y="45855"/>
                    <a:pt x="14444" y="45771"/>
                  </a:cubicBezTo>
                  <a:cubicBezTo>
                    <a:pt x="14528" y="45582"/>
                    <a:pt x="14654" y="45392"/>
                    <a:pt x="14759" y="45203"/>
                  </a:cubicBezTo>
                  <a:cubicBezTo>
                    <a:pt x="14864" y="45014"/>
                    <a:pt x="14948" y="44825"/>
                    <a:pt x="15032" y="44636"/>
                  </a:cubicBezTo>
                  <a:cubicBezTo>
                    <a:pt x="15159" y="44362"/>
                    <a:pt x="15306" y="44089"/>
                    <a:pt x="15453" y="43837"/>
                  </a:cubicBezTo>
                  <a:cubicBezTo>
                    <a:pt x="15579" y="43689"/>
                    <a:pt x="15663" y="43521"/>
                    <a:pt x="15747" y="43374"/>
                  </a:cubicBezTo>
                  <a:cubicBezTo>
                    <a:pt x="15894" y="43332"/>
                    <a:pt x="15958" y="43206"/>
                    <a:pt x="16063" y="43101"/>
                  </a:cubicBezTo>
                  <a:cubicBezTo>
                    <a:pt x="16119" y="43063"/>
                    <a:pt x="16158" y="42992"/>
                    <a:pt x="16241" y="42992"/>
                  </a:cubicBezTo>
                  <a:cubicBezTo>
                    <a:pt x="16251" y="42992"/>
                    <a:pt x="16261" y="42993"/>
                    <a:pt x="16273" y="42996"/>
                  </a:cubicBezTo>
                  <a:cubicBezTo>
                    <a:pt x="16252" y="42870"/>
                    <a:pt x="16357" y="42827"/>
                    <a:pt x="16420" y="42764"/>
                  </a:cubicBezTo>
                  <a:cubicBezTo>
                    <a:pt x="16450" y="42779"/>
                    <a:pt x="16458" y="42794"/>
                    <a:pt x="16483" y="42794"/>
                  </a:cubicBezTo>
                  <a:cubicBezTo>
                    <a:pt x="16494" y="42794"/>
                    <a:pt x="16507" y="42792"/>
                    <a:pt x="16525" y="42785"/>
                  </a:cubicBezTo>
                  <a:cubicBezTo>
                    <a:pt x="16588" y="42701"/>
                    <a:pt x="16630" y="42596"/>
                    <a:pt x="16630" y="42491"/>
                  </a:cubicBezTo>
                  <a:lnTo>
                    <a:pt x="16630" y="42491"/>
                  </a:lnTo>
                  <a:lnTo>
                    <a:pt x="16504" y="42554"/>
                  </a:lnTo>
                  <a:cubicBezTo>
                    <a:pt x="16567" y="42344"/>
                    <a:pt x="16609" y="42176"/>
                    <a:pt x="16672" y="42008"/>
                  </a:cubicBezTo>
                  <a:lnTo>
                    <a:pt x="16798" y="41987"/>
                  </a:lnTo>
                  <a:cubicBezTo>
                    <a:pt x="16862" y="41923"/>
                    <a:pt x="16883" y="41839"/>
                    <a:pt x="16862" y="41755"/>
                  </a:cubicBezTo>
                  <a:cubicBezTo>
                    <a:pt x="16946" y="41671"/>
                    <a:pt x="17093" y="41734"/>
                    <a:pt x="17135" y="41587"/>
                  </a:cubicBezTo>
                  <a:lnTo>
                    <a:pt x="17093" y="41524"/>
                  </a:lnTo>
                  <a:cubicBezTo>
                    <a:pt x="17135" y="41524"/>
                    <a:pt x="17156" y="41503"/>
                    <a:pt x="17198" y="41482"/>
                  </a:cubicBezTo>
                  <a:cubicBezTo>
                    <a:pt x="17219" y="41461"/>
                    <a:pt x="17177" y="41398"/>
                    <a:pt x="17219" y="41398"/>
                  </a:cubicBezTo>
                  <a:lnTo>
                    <a:pt x="17324" y="41440"/>
                  </a:lnTo>
                  <a:cubicBezTo>
                    <a:pt x="17387" y="41419"/>
                    <a:pt x="17429" y="41377"/>
                    <a:pt x="17450" y="41314"/>
                  </a:cubicBezTo>
                  <a:lnTo>
                    <a:pt x="17408" y="41209"/>
                  </a:lnTo>
                  <a:lnTo>
                    <a:pt x="17471" y="41146"/>
                  </a:lnTo>
                  <a:cubicBezTo>
                    <a:pt x="17475" y="41144"/>
                    <a:pt x="17478" y="41143"/>
                    <a:pt x="17481" y="41143"/>
                  </a:cubicBezTo>
                  <a:cubicBezTo>
                    <a:pt x="17507" y="41143"/>
                    <a:pt x="17524" y="41196"/>
                    <a:pt x="17539" y="41196"/>
                  </a:cubicBezTo>
                  <a:cubicBezTo>
                    <a:pt x="17545" y="41196"/>
                    <a:pt x="17550" y="41188"/>
                    <a:pt x="17555" y="41167"/>
                  </a:cubicBezTo>
                  <a:cubicBezTo>
                    <a:pt x="17597" y="41103"/>
                    <a:pt x="17555" y="41103"/>
                    <a:pt x="17534" y="41040"/>
                  </a:cubicBezTo>
                  <a:cubicBezTo>
                    <a:pt x="17513" y="40977"/>
                    <a:pt x="17576" y="40935"/>
                    <a:pt x="17576" y="40893"/>
                  </a:cubicBezTo>
                  <a:cubicBezTo>
                    <a:pt x="17534" y="40746"/>
                    <a:pt x="17660" y="40620"/>
                    <a:pt x="17703" y="40473"/>
                  </a:cubicBezTo>
                  <a:cubicBezTo>
                    <a:pt x="17766" y="40326"/>
                    <a:pt x="17892" y="40220"/>
                    <a:pt x="18039" y="40178"/>
                  </a:cubicBezTo>
                  <a:cubicBezTo>
                    <a:pt x="18060" y="40157"/>
                    <a:pt x="18081" y="40136"/>
                    <a:pt x="18102" y="40115"/>
                  </a:cubicBezTo>
                  <a:cubicBezTo>
                    <a:pt x="18165" y="39989"/>
                    <a:pt x="18270" y="39884"/>
                    <a:pt x="18396" y="39821"/>
                  </a:cubicBezTo>
                  <a:cubicBezTo>
                    <a:pt x="18375" y="39779"/>
                    <a:pt x="18312" y="39716"/>
                    <a:pt x="18354" y="39674"/>
                  </a:cubicBezTo>
                  <a:cubicBezTo>
                    <a:pt x="18375" y="39653"/>
                    <a:pt x="18396" y="39590"/>
                    <a:pt x="18459" y="39590"/>
                  </a:cubicBezTo>
                  <a:cubicBezTo>
                    <a:pt x="18459" y="39574"/>
                    <a:pt x="18484" y="39534"/>
                    <a:pt x="18495" y="39534"/>
                  </a:cubicBezTo>
                  <a:cubicBezTo>
                    <a:pt x="18499" y="39534"/>
                    <a:pt x="18501" y="39538"/>
                    <a:pt x="18501" y="39548"/>
                  </a:cubicBezTo>
                  <a:cubicBezTo>
                    <a:pt x="18501" y="39590"/>
                    <a:pt x="18480" y="39590"/>
                    <a:pt x="18459" y="39590"/>
                  </a:cubicBezTo>
                  <a:cubicBezTo>
                    <a:pt x="18459" y="39630"/>
                    <a:pt x="18477" y="39654"/>
                    <a:pt x="18506" y="39654"/>
                  </a:cubicBezTo>
                  <a:cubicBezTo>
                    <a:pt x="18522" y="39654"/>
                    <a:pt x="18542" y="39647"/>
                    <a:pt x="18565" y="39632"/>
                  </a:cubicBezTo>
                  <a:cubicBezTo>
                    <a:pt x="18628" y="39569"/>
                    <a:pt x="18543" y="39485"/>
                    <a:pt x="18628" y="39401"/>
                  </a:cubicBezTo>
                  <a:cubicBezTo>
                    <a:pt x="18774" y="39317"/>
                    <a:pt x="18858" y="39151"/>
                    <a:pt x="18879" y="38963"/>
                  </a:cubicBezTo>
                  <a:lnTo>
                    <a:pt x="18879" y="38963"/>
                  </a:lnTo>
                  <a:cubicBezTo>
                    <a:pt x="18880" y="38969"/>
                    <a:pt x="18880" y="38975"/>
                    <a:pt x="18880" y="38980"/>
                  </a:cubicBezTo>
                  <a:cubicBezTo>
                    <a:pt x="18985" y="38959"/>
                    <a:pt x="19027" y="38854"/>
                    <a:pt x="19006" y="38770"/>
                  </a:cubicBezTo>
                  <a:cubicBezTo>
                    <a:pt x="18985" y="38644"/>
                    <a:pt x="19174" y="38665"/>
                    <a:pt x="19153" y="38517"/>
                  </a:cubicBezTo>
                  <a:cubicBezTo>
                    <a:pt x="19132" y="38370"/>
                    <a:pt x="19174" y="38223"/>
                    <a:pt x="19237" y="38097"/>
                  </a:cubicBezTo>
                  <a:cubicBezTo>
                    <a:pt x="19321" y="37971"/>
                    <a:pt x="19384" y="37866"/>
                    <a:pt x="19448" y="37740"/>
                  </a:cubicBezTo>
                  <a:cubicBezTo>
                    <a:pt x="19574" y="37466"/>
                    <a:pt x="19763" y="37256"/>
                    <a:pt x="19910" y="37004"/>
                  </a:cubicBezTo>
                  <a:cubicBezTo>
                    <a:pt x="19973" y="36878"/>
                    <a:pt x="20099" y="36751"/>
                    <a:pt x="20141" y="36625"/>
                  </a:cubicBezTo>
                  <a:cubicBezTo>
                    <a:pt x="20373" y="36415"/>
                    <a:pt x="20604" y="36184"/>
                    <a:pt x="20793" y="35931"/>
                  </a:cubicBezTo>
                  <a:cubicBezTo>
                    <a:pt x="20793" y="35847"/>
                    <a:pt x="20835" y="35784"/>
                    <a:pt x="20919" y="35742"/>
                  </a:cubicBezTo>
                  <a:cubicBezTo>
                    <a:pt x="20919" y="35700"/>
                    <a:pt x="20919" y="35637"/>
                    <a:pt x="20940" y="35574"/>
                  </a:cubicBezTo>
                  <a:cubicBezTo>
                    <a:pt x="21129" y="35238"/>
                    <a:pt x="21361" y="34964"/>
                    <a:pt x="21655" y="34733"/>
                  </a:cubicBezTo>
                  <a:cubicBezTo>
                    <a:pt x="21697" y="34670"/>
                    <a:pt x="21613" y="34628"/>
                    <a:pt x="21613" y="34586"/>
                  </a:cubicBezTo>
                  <a:cubicBezTo>
                    <a:pt x="21760" y="34292"/>
                    <a:pt x="21886" y="34018"/>
                    <a:pt x="22013" y="33703"/>
                  </a:cubicBezTo>
                  <a:cubicBezTo>
                    <a:pt x="22244" y="33556"/>
                    <a:pt x="22475" y="33388"/>
                    <a:pt x="22706" y="33240"/>
                  </a:cubicBezTo>
                  <a:cubicBezTo>
                    <a:pt x="22706" y="33030"/>
                    <a:pt x="22896" y="32946"/>
                    <a:pt x="22980" y="32778"/>
                  </a:cubicBezTo>
                  <a:lnTo>
                    <a:pt x="23043" y="32904"/>
                  </a:lnTo>
                  <a:cubicBezTo>
                    <a:pt x="23085" y="32820"/>
                    <a:pt x="23085" y="32694"/>
                    <a:pt x="23211" y="32694"/>
                  </a:cubicBezTo>
                  <a:cubicBezTo>
                    <a:pt x="23148" y="32462"/>
                    <a:pt x="23316" y="32273"/>
                    <a:pt x="23379" y="32084"/>
                  </a:cubicBezTo>
                  <a:cubicBezTo>
                    <a:pt x="23400" y="31958"/>
                    <a:pt x="23505" y="31853"/>
                    <a:pt x="23652" y="31853"/>
                  </a:cubicBezTo>
                  <a:cubicBezTo>
                    <a:pt x="23694" y="31832"/>
                    <a:pt x="23737" y="31811"/>
                    <a:pt x="23737" y="31748"/>
                  </a:cubicBezTo>
                  <a:lnTo>
                    <a:pt x="23715" y="31685"/>
                  </a:lnTo>
                  <a:cubicBezTo>
                    <a:pt x="23779" y="31664"/>
                    <a:pt x="23842" y="31643"/>
                    <a:pt x="23842" y="31600"/>
                  </a:cubicBezTo>
                  <a:cubicBezTo>
                    <a:pt x="23863" y="31453"/>
                    <a:pt x="23989" y="31369"/>
                    <a:pt x="24031" y="31222"/>
                  </a:cubicBezTo>
                  <a:cubicBezTo>
                    <a:pt x="24052" y="31054"/>
                    <a:pt x="24115" y="30886"/>
                    <a:pt x="24178" y="30717"/>
                  </a:cubicBezTo>
                  <a:cubicBezTo>
                    <a:pt x="24367" y="30318"/>
                    <a:pt x="24641" y="29982"/>
                    <a:pt x="24977" y="29687"/>
                  </a:cubicBezTo>
                  <a:cubicBezTo>
                    <a:pt x="25166" y="29540"/>
                    <a:pt x="25334" y="29351"/>
                    <a:pt x="25439" y="29141"/>
                  </a:cubicBezTo>
                  <a:cubicBezTo>
                    <a:pt x="25566" y="28846"/>
                    <a:pt x="25818" y="28636"/>
                    <a:pt x="25944" y="28342"/>
                  </a:cubicBezTo>
                  <a:cubicBezTo>
                    <a:pt x="25965" y="28279"/>
                    <a:pt x="26028" y="28216"/>
                    <a:pt x="26112" y="28195"/>
                  </a:cubicBezTo>
                  <a:cubicBezTo>
                    <a:pt x="26175" y="28216"/>
                    <a:pt x="26133" y="28300"/>
                    <a:pt x="26196" y="28300"/>
                  </a:cubicBezTo>
                  <a:cubicBezTo>
                    <a:pt x="26259" y="28279"/>
                    <a:pt x="26301" y="28216"/>
                    <a:pt x="26280" y="28152"/>
                  </a:cubicBezTo>
                  <a:cubicBezTo>
                    <a:pt x="26259" y="28110"/>
                    <a:pt x="26175" y="28152"/>
                    <a:pt x="26175" y="28047"/>
                  </a:cubicBezTo>
                  <a:cubicBezTo>
                    <a:pt x="26259" y="27963"/>
                    <a:pt x="26217" y="27774"/>
                    <a:pt x="26407" y="27711"/>
                  </a:cubicBezTo>
                  <a:lnTo>
                    <a:pt x="26470" y="27753"/>
                  </a:lnTo>
                  <a:cubicBezTo>
                    <a:pt x="26491" y="27648"/>
                    <a:pt x="26554" y="27564"/>
                    <a:pt x="26659" y="27522"/>
                  </a:cubicBezTo>
                  <a:cubicBezTo>
                    <a:pt x="26659" y="27501"/>
                    <a:pt x="26638" y="27480"/>
                    <a:pt x="26680" y="27480"/>
                  </a:cubicBezTo>
                  <a:cubicBezTo>
                    <a:pt x="26691" y="27474"/>
                    <a:pt x="26699" y="27471"/>
                    <a:pt x="26705" y="27471"/>
                  </a:cubicBezTo>
                  <a:cubicBezTo>
                    <a:pt x="26722" y="27471"/>
                    <a:pt x="26722" y="27491"/>
                    <a:pt x="26722" y="27522"/>
                  </a:cubicBezTo>
                  <a:cubicBezTo>
                    <a:pt x="26743" y="27501"/>
                    <a:pt x="26764" y="27480"/>
                    <a:pt x="26764" y="27480"/>
                  </a:cubicBezTo>
                  <a:cubicBezTo>
                    <a:pt x="26827" y="27417"/>
                    <a:pt x="26701" y="27354"/>
                    <a:pt x="26764" y="27269"/>
                  </a:cubicBezTo>
                  <a:cubicBezTo>
                    <a:pt x="26764" y="27248"/>
                    <a:pt x="26743" y="27227"/>
                    <a:pt x="26722" y="27206"/>
                  </a:cubicBezTo>
                  <a:cubicBezTo>
                    <a:pt x="26743" y="27122"/>
                    <a:pt x="26827" y="27122"/>
                    <a:pt x="26827" y="27059"/>
                  </a:cubicBezTo>
                  <a:cubicBezTo>
                    <a:pt x="26848" y="26933"/>
                    <a:pt x="26932" y="26828"/>
                    <a:pt x="27058" y="26765"/>
                  </a:cubicBezTo>
                  <a:cubicBezTo>
                    <a:pt x="27163" y="26660"/>
                    <a:pt x="27206" y="26492"/>
                    <a:pt x="27185" y="26344"/>
                  </a:cubicBezTo>
                  <a:cubicBezTo>
                    <a:pt x="27416" y="25861"/>
                    <a:pt x="27794" y="25419"/>
                    <a:pt x="28236" y="25104"/>
                  </a:cubicBezTo>
                  <a:cubicBezTo>
                    <a:pt x="28215" y="25062"/>
                    <a:pt x="28194" y="25020"/>
                    <a:pt x="28194" y="25020"/>
                  </a:cubicBezTo>
                  <a:cubicBezTo>
                    <a:pt x="28551" y="24725"/>
                    <a:pt x="28866" y="24389"/>
                    <a:pt x="29140" y="24011"/>
                  </a:cubicBezTo>
                  <a:cubicBezTo>
                    <a:pt x="29182" y="23779"/>
                    <a:pt x="29266" y="23569"/>
                    <a:pt x="29371" y="23380"/>
                  </a:cubicBezTo>
                  <a:cubicBezTo>
                    <a:pt x="29413" y="23233"/>
                    <a:pt x="29518" y="23107"/>
                    <a:pt x="29644" y="23001"/>
                  </a:cubicBezTo>
                  <a:cubicBezTo>
                    <a:pt x="29728" y="22959"/>
                    <a:pt x="29792" y="22854"/>
                    <a:pt x="29792" y="22749"/>
                  </a:cubicBezTo>
                  <a:cubicBezTo>
                    <a:pt x="29826" y="22766"/>
                    <a:pt x="29860" y="22797"/>
                    <a:pt x="29905" y="22797"/>
                  </a:cubicBezTo>
                  <a:cubicBezTo>
                    <a:pt x="29915" y="22797"/>
                    <a:pt x="29927" y="22795"/>
                    <a:pt x="29939" y="22791"/>
                  </a:cubicBezTo>
                  <a:cubicBezTo>
                    <a:pt x="30212" y="22497"/>
                    <a:pt x="30338" y="22097"/>
                    <a:pt x="30569" y="21740"/>
                  </a:cubicBezTo>
                  <a:cubicBezTo>
                    <a:pt x="30759" y="21614"/>
                    <a:pt x="30801" y="21593"/>
                    <a:pt x="30822" y="21488"/>
                  </a:cubicBezTo>
                  <a:cubicBezTo>
                    <a:pt x="30864" y="21383"/>
                    <a:pt x="30906" y="21277"/>
                    <a:pt x="30969" y="21193"/>
                  </a:cubicBezTo>
                  <a:cubicBezTo>
                    <a:pt x="31095" y="21004"/>
                    <a:pt x="31200" y="20794"/>
                    <a:pt x="31284" y="20584"/>
                  </a:cubicBezTo>
                  <a:cubicBezTo>
                    <a:pt x="31326" y="20437"/>
                    <a:pt x="31389" y="20310"/>
                    <a:pt x="31452" y="20163"/>
                  </a:cubicBezTo>
                  <a:cubicBezTo>
                    <a:pt x="31473" y="20142"/>
                    <a:pt x="31495" y="20100"/>
                    <a:pt x="31537" y="20079"/>
                  </a:cubicBezTo>
                  <a:lnTo>
                    <a:pt x="31600" y="20121"/>
                  </a:lnTo>
                  <a:cubicBezTo>
                    <a:pt x="31747" y="19932"/>
                    <a:pt x="31894" y="19722"/>
                    <a:pt x="31999" y="19511"/>
                  </a:cubicBezTo>
                  <a:cubicBezTo>
                    <a:pt x="32357" y="19217"/>
                    <a:pt x="32588" y="18860"/>
                    <a:pt x="32882" y="18586"/>
                  </a:cubicBezTo>
                  <a:cubicBezTo>
                    <a:pt x="32861" y="18544"/>
                    <a:pt x="32840" y="18523"/>
                    <a:pt x="32840" y="18502"/>
                  </a:cubicBezTo>
                  <a:cubicBezTo>
                    <a:pt x="32861" y="18334"/>
                    <a:pt x="32924" y="18187"/>
                    <a:pt x="33008" y="18040"/>
                  </a:cubicBezTo>
                  <a:cubicBezTo>
                    <a:pt x="33176" y="17851"/>
                    <a:pt x="33261" y="17619"/>
                    <a:pt x="33261" y="17367"/>
                  </a:cubicBezTo>
                  <a:cubicBezTo>
                    <a:pt x="33597" y="17178"/>
                    <a:pt x="33870" y="16904"/>
                    <a:pt x="34059" y="16547"/>
                  </a:cubicBezTo>
                  <a:cubicBezTo>
                    <a:pt x="34102" y="16421"/>
                    <a:pt x="34207" y="16379"/>
                    <a:pt x="34270" y="16295"/>
                  </a:cubicBezTo>
                  <a:lnTo>
                    <a:pt x="34375" y="16358"/>
                  </a:lnTo>
                  <a:cubicBezTo>
                    <a:pt x="34438" y="16295"/>
                    <a:pt x="34312" y="16211"/>
                    <a:pt x="34438" y="16190"/>
                  </a:cubicBezTo>
                  <a:cubicBezTo>
                    <a:pt x="34543" y="16169"/>
                    <a:pt x="34564" y="16063"/>
                    <a:pt x="34606" y="16000"/>
                  </a:cubicBezTo>
                  <a:cubicBezTo>
                    <a:pt x="34690" y="15832"/>
                    <a:pt x="34816" y="15664"/>
                    <a:pt x="34943" y="15538"/>
                  </a:cubicBezTo>
                  <a:cubicBezTo>
                    <a:pt x="35069" y="15412"/>
                    <a:pt x="35153" y="15265"/>
                    <a:pt x="35195" y="15117"/>
                  </a:cubicBezTo>
                  <a:cubicBezTo>
                    <a:pt x="35279" y="14907"/>
                    <a:pt x="35405" y="14718"/>
                    <a:pt x="35552" y="14550"/>
                  </a:cubicBezTo>
                  <a:cubicBezTo>
                    <a:pt x="35636" y="14424"/>
                    <a:pt x="35762" y="14339"/>
                    <a:pt x="35868" y="14234"/>
                  </a:cubicBezTo>
                  <a:cubicBezTo>
                    <a:pt x="36036" y="14024"/>
                    <a:pt x="36204" y="13793"/>
                    <a:pt x="36351" y="13541"/>
                  </a:cubicBezTo>
                  <a:cubicBezTo>
                    <a:pt x="36498" y="13309"/>
                    <a:pt x="36709" y="13141"/>
                    <a:pt x="36961" y="13057"/>
                  </a:cubicBezTo>
                  <a:cubicBezTo>
                    <a:pt x="37045" y="12763"/>
                    <a:pt x="37276" y="12615"/>
                    <a:pt x="37465" y="12426"/>
                  </a:cubicBezTo>
                  <a:cubicBezTo>
                    <a:pt x="37360" y="12300"/>
                    <a:pt x="37655" y="12195"/>
                    <a:pt x="37486" y="12048"/>
                  </a:cubicBezTo>
                  <a:cubicBezTo>
                    <a:pt x="37571" y="11964"/>
                    <a:pt x="37697" y="11880"/>
                    <a:pt x="37718" y="11753"/>
                  </a:cubicBezTo>
                  <a:cubicBezTo>
                    <a:pt x="37760" y="11585"/>
                    <a:pt x="37907" y="11480"/>
                    <a:pt x="37970" y="11333"/>
                  </a:cubicBezTo>
                  <a:cubicBezTo>
                    <a:pt x="38201" y="11228"/>
                    <a:pt x="38285" y="10997"/>
                    <a:pt x="38433" y="10849"/>
                  </a:cubicBezTo>
                  <a:cubicBezTo>
                    <a:pt x="38454" y="10849"/>
                    <a:pt x="38454" y="10807"/>
                    <a:pt x="38454" y="10807"/>
                  </a:cubicBezTo>
                  <a:lnTo>
                    <a:pt x="38390" y="10702"/>
                  </a:lnTo>
                  <a:cubicBezTo>
                    <a:pt x="38580" y="10597"/>
                    <a:pt x="38643" y="10366"/>
                    <a:pt x="38832" y="10261"/>
                  </a:cubicBezTo>
                  <a:lnTo>
                    <a:pt x="38790" y="10177"/>
                  </a:lnTo>
                  <a:cubicBezTo>
                    <a:pt x="38895" y="10093"/>
                    <a:pt x="38979" y="9966"/>
                    <a:pt x="39042" y="9840"/>
                  </a:cubicBezTo>
                  <a:cubicBezTo>
                    <a:pt x="39126" y="9609"/>
                    <a:pt x="39274" y="9420"/>
                    <a:pt x="39484" y="9294"/>
                  </a:cubicBezTo>
                  <a:cubicBezTo>
                    <a:pt x="39547" y="9167"/>
                    <a:pt x="39673" y="9125"/>
                    <a:pt x="39757" y="9020"/>
                  </a:cubicBezTo>
                  <a:cubicBezTo>
                    <a:pt x="39862" y="8873"/>
                    <a:pt x="39988" y="8705"/>
                    <a:pt x="40114" y="8579"/>
                  </a:cubicBezTo>
                  <a:cubicBezTo>
                    <a:pt x="40241" y="8411"/>
                    <a:pt x="40388" y="8305"/>
                    <a:pt x="40535" y="8158"/>
                  </a:cubicBezTo>
                  <a:lnTo>
                    <a:pt x="40535" y="7969"/>
                  </a:lnTo>
                  <a:cubicBezTo>
                    <a:pt x="40661" y="7906"/>
                    <a:pt x="40745" y="7822"/>
                    <a:pt x="40787" y="7696"/>
                  </a:cubicBezTo>
                  <a:cubicBezTo>
                    <a:pt x="40892" y="7528"/>
                    <a:pt x="41040" y="7380"/>
                    <a:pt x="41208" y="7296"/>
                  </a:cubicBezTo>
                  <a:cubicBezTo>
                    <a:pt x="41247" y="7277"/>
                    <a:pt x="41268" y="7238"/>
                    <a:pt x="41271" y="7199"/>
                  </a:cubicBezTo>
                  <a:lnTo>
                    <a:pt x="41271" y="7199"/>
                  </a:lnTo>
                  <a:cubicBezTo>
                    <a:pt x="41271" y="7204"/>
                    <a:pt x="41271" y="7208"/>
                    <a:pt x="41271" y="7212"/>
                  </a:cubicBezTo>
                  <a:cubicBezTo>
                    <a:pt x="41376" y="7191"/>
                    <a:pt x="41292" y="7086"/>
                    <a:pt x="41355" y="7023"/>
                  </a:cubicBezTo>
                  <a:cubicBezTo>
                    <a:pt x="41397" y="6939"/>
                    <a:pt x="41565" y="6960"/>
                    <a:pt x="41565" y="6855"/>
                  </a:cubicBezTo>
                  <a:cubicBezTo>
                    <a:pt x="41586" y="6666"/>
                    <a:pt x="41712" y="6602"/>
                    <a:pt x="41838" y="6518"/>
                  </a:cubicBezTo>
                  <a:cubicBezTo>
                    <a:pt x="41902" y="6476"/>
                    <a:pt x="41944" y="6434"/>
                    <a:pt x="41986" y="6392"/>
                  </a:cubicBezTo>
                  <a:cubicBezTo>
                    <a:pt x="42091" y="6203"/>
                    <a:pt x="42238" y="6035"/>
                    <a:pt x="42364" y="5888"/>
                  </a:cubicBezTo>
                  <a:cubicBezTo>
                    <a:pt x="42469" y="5783"/>
                    <a:pt x="42511" y="5635"/>
                    <a:pt x="42511" y="5509"/>
                  </a:cubicBezTo>
                  <a:cubicBezTo>
                    <a:pt x="42658" y="5299"/>
                    <a:pt x="42827" y="5110"/>
                    <a:pt x="43016" y="4921"/>
                  </a:cubicBezTo>
                  <a:cubicBezTo>
                    <a:pt x="43121" y="4857"/>
                    <a:pt x="43184" y="4773"/>
                    <a:pt x="43268" y="4689"/>
                  </a:cubicBezTo>
                  <a:cubicBezTo>
                    <a:pt x="43436" y="4458"/>
                    <a:pt x="43605" y="4248"/>
                    <a:pt x="43815" y="4059"/>
                  </a:cubicBezTo>
                  <a:cubicBezTo>
                    <a:pt x="43857" y="4016"/>
                    <a:pt x="43899" y="3974"/>
                    <a:pt x="43920" y="3932"/>
                  </a:cubicBezTo>
                  <a:cubicBezTo>
                    <a:pt x="44025" y="3743"/>
                    <a:pt x="44130" y="3596"/>
                    <a:pt x="44277" y="3470"/>
                  </a:cubicBezTo>
                  <a:cubicBezTo>
                    <a:pt x="44340" y="3428"/>
                    <a:pt x="44382" y="3344"/>
                    <a:pt x="44382" y="3260"/>
                  </a:cubicBezTo>
                  <a:cubicBezTo>
                    <a:pt x="44551" y="3154"/>
                    <a:pt x="44698" y="3007"/>
                    <a:pt x="44845" y="2860"/>
                  </a:cubicBezTo>
                  <a:cubicBezTo>
                    <a:pt x="44971" y="2713"/>
                    <a:pt x="45118" y="2566"/>
                    <a:pt x="45286" y="2461"/>
                  </a:cubicBezTo>
                  <a:cubicBezTo>
                    <a:pt x="45308" y="2229"/>
                    <a:pt x="45518" y="2103"/>
                    <a:pt x="45602" y="1935"/>
                  </a:cubicBezTo>
                  <a:cubicBezTo>
                    <a:pt x="45707" y="1746"/>
                    <a:pt x="45791" y="1578"/>
                    <a:pt x="45875" y="1409"/>
                  </a:cubicBezTo>
                  <a:lnTo>
                    <a:pt x="45959" y="1430"/>
                  </a:lnTo>
                  <a:cubicBezTo>
                    <a:pt x="45980" y="1346"/>
                    <a:pt x="45938" y="1220"/>
                    <a:pt x="46022" y="1157"/>
                  </a:cubicBezTo>
                  <a:cubicBezTo>
                    <a:pt x="45959" y="1115"/>
                    <a:pt x="45980" y="1031"/>
                    <a:pt x="45896" y="1010"/>
                  </a:cubicBezTo>
                  <a:cubicBezTo>
                    <a:pt x="45885" y="1008"/>
                    <a:pt x="45874" y="1008"/>
                    <a:pt x="45864" y="1008"/>
                  </a:cubicBezTo>
                  <a:cubicBezTo>
                    <a:pt x="45736" y="1008"/>
                    <a:pt x="45655" y="1118"/>
                    <a:pt x="45539" y="1157"/>
                  </a:cubicBezTo>
                  <a:cubicBezTo>
                    <a:pt x="45497" y="1241"/>
                    <a:pt x="45455" y="1346"/>
                    <a:pt x="45455" y="1452"/>
                  </a:cubicBezTo>
                  <a:cubicBezTo>
                    <a:pt x="45425" y="1445"/>
                    <a:pt x="45399" y="1442"/>
                    <a:pt x="45374" y="1442"/>
                  </a:cubicBezTo>
                  <a:cubicBezTo>
                    <a:pt x="45238" y="1442"/>
                    <a:pt x="45159" y="1531"/>
                    <a:pt x="45034" y="1620"/>
                  </a:cubicBezTo>
                  <a:cubicBezTo>
                    <a:pt x="44908" y="1725"/>
                    <a:pt x="44866" y="1914"/>
                    <a:pt x="44698" y="1935"/>
                  </a:cubicBezTo>
                  <a:cubicBezTo>
                    <a:pt x="44635" y="1998"/>
                    <a:pt x="44698" y="2082"/>
                    <a:pt x="44593" y="2145"/>
                  </a:cubicBezTo>
                  <a:cubicBezTo>
                    <a:pt x="44509" y="2166"/>
                    <a:pt x="44446" y="2250"/>
                    <a:pt x="44361" y="2314"/>
                  </a:cubicBezTo>
                  <a:cubicBezTo>
                    <a:pt x="44382" y="2461"/>
                    <a:pt x="44193" y="2461"/>
                    <a:pt x="44172" y="2524"/>
                  </a:cubicBezTo>
                  <a:cubicBezTo>
                    <a:pt x="44151" y="2587"/>
                    <a:pt x="44172" y="2629"/>
                    <a:pt x="44151" y="2650"/>
                  </a:cubicBezTo>
                  <a:cubicBezTo>
                    <a:pt x="43962" y="2734"/>
                    <a:pt x="43773" y="2881"/>
                    <a:pt x="43626" y="3049"/>
                  </a:cubicBezTo>
                  <a:cubicBezTo>
                    <a:pt x="43584" y="3112"/>
                    <a:pt x="43541" y="3176"/>
                    <a:pt x="43478" y="3218"/>
                  </a:cubicBezTo>
                  <a:cubicBezTo>
                    <a:pt x="43163" y="3407"/>
                    <a:pt x="42911" y="3680"/>
                    <a:pt x="42743" y="3974"/>
                  </a:cubicBezTo>
                  <a:cubicBezTo>
                    <a:pt x="42679" y="4080"/>
                    <a:pt x="42616" y="4143"/>
                    <a:pt x="42532" y="4206"/>
                  </a:cubicBezTo>
                  <a:cubicBezTo>
                    <a:pt x="42427" y="4269"/>
                    <a:pt x="42322" y="4353"/>
                    <a:pt x="42259" y="4458"/>
                  </a:cubicBezTo>
                  <a:cubicBezTo>
                    <a:pt x="42238" y="4500"/>
                    <a:pt x="42175" y="4521"/>
                    <a:pt x="42154" y="4605"/>
                  </a:cubicBezTo>
                  <a:cubicBezTo>
                    <a:pt x="42154" y="4710"/>
                    <a:pt x="42028" y="4689"/>
                    <a:pt x="41986" y="4752"/>
                  </a:cubicBezTo>
                  <a:cubicBezTo>
                    <a:pt x="41860" y="4921"/>
                    <a:pt x="41733" y="5110"/>
                    <a:pt x="41607" y="5299"/>
                  </a:cubicBezTo>
                  <a:cubicBezTo>
                    <a:pt x="41586" y="5320"/>
                    <a:pt x="41607" y="5383"/>
                    <a:pt x="41565" y="5404"/>
                  </a:cubicBezTo>
                  <a:lnTo>
                    <a:pt x="41460" y="5404"/>
                  </a:lnTo>
                  <a:cubicBezTo>
                    <a:pt x="41397" y="5467"/>
                    <a:pt x="41439" y="5509"/>
                    <a:pt x="41418" y="5551"/>
                  </a:cubicBezTo>
                  <a:cubicBezTo>
                    <a:pt x="41187" y="5698"/>
                    <a:pt x="40998" y="5888"/>
                    <a:pt x="40808" y="6098"/>
                  </a:cubicBezTo>
                  <a:cubicBezTo>
                    <a:pt x="40598" y="6308"/>
                    <a:pt x="40430" y="6602"/>
                    <a:pt x="40241" y="6813"/>
                  </a:cubicBezTo>
                  <a:cubicBezTo>
                    <a:pt x="40030" y="7023"/>
                    <a:pt x="39862" y="7233"/>
                    <a:pt x="39652" y="7443"/>
                  </a:cubicBezTo>
                  <a:cubicBezTo>
                    <a:pt x="39526" y="7612"/>
                    <a:pt x="39379" y="7780"/>
                    <a:pt x="39274" y="7969"/>
                  </a:cubicBezTo>
                  <a:cubicBezTo>
                    <a:pt x="39105" y="8200"/>
                    <a:pt x="38853" y="8369"/>
                    <a:pt x="38748" y="8621"/>
                  </a:cubicBezTo>
                  <a:lnTo>
                    <a:pt x="38601" y="8621"/>
                  </a:lnTo>
                  <a:cubicBezTo>
                    <a:pt x="38559" y="8663"/>
                    <a:pt x="38643" y="8684"/>
                    <a:pt x="38601" y="8726"/>
                  </a:cubicBezTo>
                  <a:cubicBezTo>
                    <a:pt x="38433" y="8936"/>
                    <a:pt x="38264" y="9146"/>
                    <a:pt x="38117" y="9378"/>
                  </a:cubicBezTo>
                  <a:cubicBezTo>
                    <a:pt x="38096" y="9441"/>
                    <a:pt x="37949" y="9441"/>
                    <a:pt x="37949" y="9546"/>
                  </a:cubicBezTo>
                  <a:cubicBezTo>
                    <a:pt x="37970" y="9693"/>
                    <a:pt x="37781" y="9714"/>
                    <a:pt x="37760" y="9861"/>
                  </a:cubicBezTo>
                  <a:cubicBezTo>
                    <a:pt x="37760" y="10029"/>
                    <a:pt x="37613" y="10093"/>
                    <a:pt x="37528" y="10177"/>
                  </a:cubicBezTo>
                  <a:cubicBezTo>
                    <a:pt x="37402" y="10324"/>
                    <a:pt x="37234" y="10471"/>
                    <a:pt x="37087" y="10618"/>
                  </a:cubicBezTo>
                  <a:cubicBezTo>
                    <a:pt x="37045" y="10681"/>
                    <a:pt x="37003" y="10744"/>
                    <a:pt x="36940" y="10807"/>
                  </a:cubicBezTo>
                  <a:cubicBezTo>
                    <a:pt x="36793" y="11102"/>
                    <a:pt x="36603" y="11396"/>
                    <a:pt x="36414" y="11648"/>
                  </a:cubicBezTo>
                  <a:cubicBezTo>
                    <a:pt x="36393" y="11774"/>
                    <a:pt x="36246" y="11753"/>
                    <a:pt x="36204" y="11880"/>
                  </a:cubicBezTo>
                  <a:cubicBezTo>
                    <a:pt x="36120" y="12069"/>
                    <a:pt x="35973" y="12216"/>
                    <a:pt x="35783" y="12279"/>
                  </a:cubicBezTo>
                  <a:cubicBezTo>
                    <a:pt x="35783" y="12295"/>
                    <a:pt x="35759" y="12335"/>
                    <a:pt x="35748" y="12335"/>
                  </a:cubicBezTo>
                  <a:cubicBezTo>
                    <a:pt x="35744" y="12335"/>
                    <a:pt x="35741" y="12331"/>
                    <a:pt x="35741" y="12321"/>
                  </a:cubicBezTo>
                  <a:cubicBezTo>
                    <a:pt x="35741" y="12279"/>
                    <a:pt x="35762" y="12279"/>
                    <a:pt x="35783" y="12279"/>
                  </a:cubicBezTo>
                  <a:cubicBezTo>
                    <a:pt x="35826" y="12090"/>
                    <a:pt x="35910" y="11922"/>
                    <a:pt x="36015" y="11796"/>
                  </a:cubicBezTo>
                  <a:cubicBezTo>
                    <a:pt x="36141" y="11585"/>
                    <a:pt x="36225" y="11375"/>
                    <a:pt x="36351" y="11186"/>
                  </a:cubicBezTo>
                  <a:cubicBezTo>
                    <a:pt x="36477" y="10997"/>
                    <a:pt x="36603" y="10786"/>
                    <a:pt x="36666" y="10576"/>
                  </a:cubicBezTo>
                  <a:lnTo>
                    <a:pt x="37003" y="10345"/>
                  </a:lnTo>
                  <a:cubicBezTo>
                    <a:pt x="37045" y="10282"/>
                    <a:pt x="37024" y="10177"/>
                    <a:pt x="37108" y="10135"/>
                  </a:cubicBezTo>
                  <a:cubicBezTo>
                    <a:pt x="37276" y="9966"/>
                    <a:pt x="37423" y="9777"/>
                    <a:pt x="37528" y="9567"/>
                  </a:cubicBezTo>
                  <a:cubicBezTo>
                    <a:pt x="37571" y="9483"/>
                    <a:pt x="37718" y="9420"/>
                    <a:pt x="37676" y="9273"/>
                  </a:cubicBezTo>
                  <a:cubicBezTo>
                    <a:pt x="37781" y="9210"/>
                    <a:pt x="37781" y="9062"/>
                    <a:pt x="37928" y="9041"/>
                  </a:cubicBezTo>
                  <a:cubicBezTo>
                    <a:pt x="37949" y="9041"/>
                    <a:pt x="37949" y="8999"/>
                    <a:pt x="37949" y="8978"/>
                  </a:cubicBezTo>
                  <a:cubicBezTo>
                    <a:pt x="37928" y="8852"/>
                    <a:pt x="38012" y="8852"/>
                    <a:pt x="38117" y="8810"/>
                  </a:cubicBezTo>
                  <a:cubicBezTo>
                    <a:pt x="38222" y="8747"/>
                    <a:pt x="38075" y="8642"/>
                    <a:pt x="38201" y="8579"/>
                  </a:cubicBezTo>
                  <a:cubicBezTo>
                    <a:pt x="38327" y="8537"/>
                    <a:pt x="38369" y="8411"/>
                    <a:pt x="38454" y="8305"/>
                  </a:cubicBezTo>
                  <a:cubicBezTo>
                    <a:pt x="38517" y="8158"/>
                    <a:pt x="38622" y="8053"/>
                    <a:pt x="38706" y="7948"/>
                  </a:cubicBezTo>
                  <a:lnTo>
                    <a:pt x="38790" y="7990"/>
                  </a:lnTo>
                  <a:cubicBezTo>
                    <a:pt x="38790" y="7885"/>
                    <a:pt x="38895" y="7843"/>
                    <a:pt x="38937" y="7780"/>
                  </a:cubicBezTo>
                  <a:cubicBezTo>
                    <a:pt x="38895" y="7738"/>
                    <a:pt x="38874" y="7717"/>
                    <a:pt x="38895" y="7696"/>
                  </a:cubicBezTo>
                  <a:cubicBezTo>
                    <a:pt x="39000" y="7612"/>
                    <a:pt x="39126" y="7591"/>
                    <a:pt x="39168" y="7464"/>
                  </a:cubicBezTo>
                  <a:cubicBezTo>
                    <a:pt x="39168" y="7443"/>
                    <a:pt x="39126" y="7422"/>
                    <a:pt x="39126" y="7422"/>
                  </a:cubicBezTo>
                  <a:lnTo>
                    <a:pt x="39358" y="7170"/>
                  </a:lnTo>
                  <a:cubicBezTo>
                    <a:pt x="39589" y="6897"/>
                    <a:pt x="39736" y="6624"/>
                    <a:pt x="40009" y="6371"/>
                  </a:cubicBezTo>
                  <a:cubicBezTo>
                    <a:pt x="40325" y="6077"/>
                    <a:pt x="40619" y="5740"/>
                    <a:pt x="40913" y="5404"/>
                  </a:cubicBezTo>
                  <a:cubicBezTo>
                    <a:pt x="41019" y="5299"/>
                    <a:pt x="41124" y="5194"/>
                    <a:pt x="41187" y="5068"/>
                  </a:cubicBezTo>
                  <a:cubicBezTo>
                    <a:pt x="41397" y="4710"/>
                    <a:pt x="41649" y="4374"/>
                    <a:pt x="41965" y="4080"/>
                  </a:cubicBezTo>
                  <a:cubicBezTo>
                    <a:pt x="42049" y="3974"/>
                    <a:pt x="42133" y="3890"/>
                    <a:pt x="42217" y="3785"/>
                  </a:cubicBezTo>
                  <a:cubicBezTo>
                    <a:pt x="42364" y="3554"/>
                    <a:pt x="42532" y="3323"/>
                    <a:pt x="42722" y="3133"/>
                  </a:cubicBezTo>
                  <a:cubicBezTo>
                    <a:pt x="42890" y="2986"/>
                    <a:pt x="43058" y="2797"/>
                    <a:pt x="43205" y="2608"/>
                  </a:cubicBezTo>
                  <a:cubicBezTo>
                    <a:pt x="43310" y="2503"/>
                    <a:pt x="43436" y="2398"/>
                    <a:pt x="43562" y="2314"/>
                  </a:cubicBezTo>
                  <a:cubicBezTo>
                    <a:pt x="43731" y="2103"/>
                    <a:pt x="43962" y="1935"/>
                    <a:pt x="44109" y="1746"/>
                  </a:cubicBezTo>
                  <a:cubicBezTo>
                    <a:pt x="44277" y="1536"/>
                    <a:pt x="44382" y="1325"/>
                    <a:pt x="44551" y="1136"/>
                  </a:cubicBezTo>
                  <a:cubicBezTo>
                    <a:pt x="44740" y="926"/>
                    <a:pt x="44761" y="653"/>
                    <a:pt x="44971" y="463"/>
                  </a:cubicBezTo>
                  <a:lnTo>
                    <a:pt x="44929" y="400"/>
                  </a:lnTo>
                  <a:cubicBezTo>
                    <a:pt x="44992" y="358"/>
                    <a:pt x="44971" y="274"/>
                    <a:pt x="45034" y="211"/>
                  </a:cubicBezTo>
                  <a:cubicBezTo>
                    <a:pt x="44971" y="148"/>
                    <a:pt x="44971" y="43"/>
                    <a:pt x="4488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768774" y="2961131"/>
              <a:ext cx="451636" cy="691374"/>
            </a:xfrm>
            <a:custGeom>
              <a:avLst/>
              <a:gdLst/>
              <a:ahLst/>
              <a:cxnLst/>
              <a:rect l="l" t="t" r="r" b="b"/>
              <a:pathLst>
                <a:path w="43795" h="66018" extrusionOk="0">
                  <a:moveTo>
                    <a:pt x="41908" y="1416"/>
                  </a:moveTo>
                  <a:cubicBezTo>
                    <a:pt x="41913" y="1416"/>
                    <a:pt x="41918" y="1420"/>
                    <a:pt x="41923" y="1430"/>
                  </a:cubicBezTo>
                  <a:cubicBezTo>
                    <a:pt x="41923" y="1464"/>
                    <a:pt x="41909" y="1471"/>
                    <a:pt x="41881" y="1472"/>
                  </a:cubicBezTo>
                  <a:lnTo>
                    <a:pt x="41881" y="1472"/>
                  </a:lnTo>
                  <a:cubicBezTo>
                    <a:pt x="41881" y="1456"/>
                    <a:pt x="41893" y="1416"/>
                    <a:pt x="41908" y="1416"/>
                  </a:cubicBezTo>
                  <a:close/>
                  <a:moveTo>
                    <a:pt x="41629" y="1872"/>
                  </a:moveTo>
                  <a:cubicBezTo>
                    <a:pt x="41650" y="1872"/>
                    <a:pt x="41650" y="1893"/>
                    <a:pt x="41650" y="1893"/>
                  </a:cubicBezTo>
                  <a:lnTo>
                    <a:pt x="41629" y="1914"/>
                  </a:lnTo>
                  <a:cubicBezTo>
                    <a:pt x="41629" y="1914"/>
                    <a:pt x="41608" y="1914"/>
                    <a:pt x="41608" y="1893"/>
                  </a:cubicBezTo>
                  <a:cubicBezTo>
                    <a:pt x="41608" y="1872"/>
                    <a:pt x="41608" y="1872"/>
                    <a:pt x="41629" y="1872"/>
                  </a:cubicBezTo>
                  <a:close/>
                  <a:moveTo>
                    <a:pt x="42428" y="2187"/>
                  </a:moveTo>
                  <a:cubicBezTo>
                    <a:pt x="42449" y="2187"/>
                    <a:pt x="42449" y="2208"/>
                    <a:pt x="42449" y="2208"/>
                  </a:cubicBezTo>
                  <a:lnTo>
                    <a:pt x="42428" y="2229"/>
                  </a:lnTo>
                  <a:lnTo>
                    <a:pt x="42407" y="2208"/>
                  </a:lnTo>
                  <a:cubicBezTo>
                    <a:pt x="42428" y="2187"/>
                    <a:pt x="42428" y="2187"/>
                    <a:pt x="42428" y="2187"/>
                  </a:cubicBezTo>
                  <a:close/>
                  <a:moveTo>
                    <a:pt x="42066" y="2836"/>
                  </a:moveTo>
                  <a:cubicBezTo>
                    <a:pt x="42077" y="2836"/>
                    <a:pt x="42088" y="2838"/>
                    <a:pt x="42099" y="2838"/>
                  </a:cubicBezTo>
                  <a:lnTo>
                    <a:pt x="42099" y="2838"/>
                  </a:lnTo>
                  <a:cubicBezTo>
                    <a:pt x="42096" y="2839"/>
                    <a:pt x="42094" y="2839"/>
                    <a:pt x="42091" y="2839"/>
                  </a:cubicBezTo>
                  <a:cubicBezTo>
                    <a:pt x="42091" y="2902"/>
                    <a:pt x="42049" y="2902"/>
                    <a:pt x="41986" y="2902"/>
                  </a:cubicBezTo>
                  <a:cubicBezTo>
                    <a:pt x="42000" y="2846"/>
                    <a:pt x="42033" y="2836"/>
                    <a:pt x="42066" y="2836"/>
                  </a:cubicBezTo>
                  <a:close/>
                  <a:moveTo>
                    <a:pt x="41944" y="2986"/>
                  </a:moveTo>
                  <a:lnTo>
                    <a:pt x="41965" y="3007"/>
                  </a:lnTo>
                  <a:cubicBezTo>
                    <a:pt x="41944" y="3028"/>
                    <a:pt x="41965" y="3028"/>
                    <a:pt x="41944" y="3028"/>
                  </a:cubicBezTo>
                  <a:cubicBezTo>
                    <a:pt x="41923" y="3028"/>
                    <a:pt x="41923" y="3028"/>
                    <a:pt x="41923" y="3007"/>
                  </a:cubicBezTo>
                  <a:cubicBezTo>
                    <a:pt x="41923" y="3007"/>
                    <a:pt x="41944" y="2986"/>
                    <a:pt x="41944" y="2986"/>
                  </a:cubicBezTo>
                  <a:close/>
                  <a:moveTo>
                    <a:pt x="41755" y="3301"/>
                  </a:moveTo>
                  <a:lnTo>
                    <a:pt x="41776" y="3322"/>
                  </a:lnTo>
                  <a:cubicBezTo>
                    <a:pt x="41755" y="3322"/>
                    <a:pt x="41755" y="3343"/>
                    <a:pt x="41755" y="3343"/>
                  </a:cubicBezTo>
                  <a:cubicBezTo>
                    <a:pt x="41734" y="3343"/>
                    <a:pt x="41734" y="3322"/>
                    <a:pt x="41734" y="3322"/>
                  </a:cubicBezTo>
                  <a:cubicBezTo>
                    <a:pt x="41734" y="3322"/>
                    <a:pt x="41755" y="3301"/>
                    <a:pt x="41755" y="3301"/>
                  </a:cubicBezTo>
                  <a:close/>
                  <a:moveTo>
                    <a:pt x="41692" y="3406"/>
                  </a:moveTo>
                  <a:lnTo>
                    <a:pt x="41692" y="3406"/>
                  </a:lnTo>
                  <a:cubicBezTo>
                    <a:pt x="41723" y="3484"/>
                    <a:pt x="41708" y="3528"/>
                    <a:pt x="41655" y="3528"/>
                  </a:cubicBezTo>
                  <a:cubicBezTo>
                    <a:pt x="41637" y="3528"/>
                    <a:pt x="41614" y="3522"/>
                    <a:pt x="41587" y="3512"/>
                  </a:cubicBezTo>
                  <a:cubicBezTo>
                    <a:pt x="41629" y="3470"/>
                    <a:pt x="41650" y="3449"/>
                    <a:pt x="41692" y="3406"/>
                  </a:cubicBezTo>
                  <a:close/>
                  <a:moveTo>
                    <a:pt x="41881" y="3680"/>
                  </a:moveTo>
                  <a:lnTo>
                    <a:pt x="41902" y="3701"/>
                  </a:lnTo>
                  <a:cubicBezTo>
                    <a:pt x="41881" y="3701"/>
                    <a:pt x="41902" y="3722"/>
                    <a:pt x="41881" y="3722"/>
                  </a:cubicBezTo>
                  <a:cubicBezTo>
                    <a:pt x="41860" y="3722"/>
                    <a:pt x="41860" y="3722"/>
                    <a:pt x="41860" y="3701"/>
                  </a:cubicBezTo>
                  <a:cubicBezTo>
                    <a:pt x="41860" y="3680"/>
                    <a:pt x="41881" y="3680"/>
                    <a:pt x="41881" y="3680"/>
                  </a:cubicBezTo>
                  <a:close/>
                  <a:moveTo>
                    <a:pt x="41214" y="4537"/>
                  </a:moveTo>
                  <a:cubicBezTo>
                    <a:pt x="41219" y="4537"/>
                    <a:pt x="41219" y="4542"/>
                    <a:pt x="41208" y="4563"/>
                  </a:cubicBezTo>
                  <a:cubicBezTo>
                    <a:pt x="41208" y="4570"/>
                    <a:pt x="41204" y="4572"/>
                    <a:pt x="41198" y="4572"/>
                  </a:cubicBezTo>
                  <a:cubicBezTo>
                    <a:pt x="41185" y="4572"/>
                    <a:pt x="41166" y="4563"/>
                    <a:pt x="41166" y="4563"/>
                  </a:cubicBezTo>
                  <a:cubicBezTo>
                    <a:pt x="41166" y="4563"/>
                    <a:pt x="41187" y="4542"/>
                    <a:pt x="41187" y="4542"/>
                  </a:cubicBezTo>
                  <a:cubicBezTo>
                    <a:pt x="41198" y="4542"/>
                    <a:pt x="41208" y="4537"/>
                    <a:pt x="41214" y="4537"/>
                  </a:cubicBezTo>
                  <a:close/>
                  <a:moveTo>
                    <a:pt x="41124" y="4668"/>
                  </a:moveTo>
                  <a:cubicBezTo>
                    <a:pt x="41145" y="4668"/>
                    <a:pt x="41145" y="4689"/>
                    <a:pt x="41145" y="4689"/>
                  </a:cubicBezTo>
                  <a:lnTo>
                    <a:pt x="41124" y="4710"/>
                  </a:lnTo>
                  <a:cubicBezTo>
                    <a:pt x="41124" y="4699"/>
                    <a:pt x="41119" y="4699"/>
                    <a:pt x="41114" y="4699"/>
                  </a:cubicBezTo>
                  <a:cubicBezTo>
                    <a:pt x="41109" y="4699"/>
                    <a:pt x="41103" y="4699"/>
                    <a:pt x="41103" y="4689"/>
                  </a:cubicBezTo>
                  <a:cubicBezTo>
                    <a:pt x="41103" y="4668"/>
                    <a:pt x="41124" y="4668"/>
                    <a:pt x="41124" y="4668"/>
                  </a:cubicBezTo>
                  <a:close/>
                  <a:moveTo>
                    <a:pt x="39527" y="4731"/>
                  </a:moveTo>
                  <a:lnTo>
                    <a:pt x="39527" y="4731"/>
                  </a:lnTo>
                  <a:cubicBezTo>
                    <a:pt x="39559" y="4780"/>
                    <a:pt x="39566" y="4829"/>
                    <a:pt x="39500" y="4829"/>
                  </a:cubicBezTo>
                  <a:cubicBezTo>
                    <a:pt x="39480" y="4829"/>
                    <a:pt x="39455" y="4825"/>
                    <a:pt x="39421" y="4815"/>
                  </a:cubicBezTo>
                  <a:lnTo>
                    <a:pt x="39527" y="4731"/>
                  </a:lnTo>
                  <a:close/>
                  <a:moveTo>
                    <a:pt x="41025" y="4927"/>
                  </a:moveTo>
                  <a:cubicBezTo>
                    <a:pt x="41030" y="4927"/>
                    <a:pt x="41035" y="4931"/>
                    <a:pt x="41040" y="4941"/>
                  </a:cubicBezTo>
                  <a:cubicBezTo>
                    <a:pt x="41040" y="4976"/>
                    <a:pt x="41026" y="4982"/>
                    <a:pt x="40998" y="4983"/>
                  </a:cubicBezTo>
                  <a:lnTo>
                    <a:pt x="40998" y="4983"/>
                  </a:lnTo>
                  <a:cubicBezTo>
                    <a:pt x="40998" y="4967"/>
                    <a:pt x="41010" y="4927"/>
                    <a:pt x="41025" y="4927"/>
                  </a:cubicBezTo>
                  <a:close/>
                  <a:moveTo>
                    <a:pt x="40788" y="4815"/>
                  </a:moveTo>
                  <a:cubicBezTo>
                    <a:pt x="40725" y="5151"/>
                    <a:pt x="40557" y="5446"/>
                    <a:pt x="40346" y="5698"/>
                  </a:cubicBezTo>
                  <a:cubicBezTo>
                    <a:pt x="40283" y="5635"/>
                    <a:pt x="40304" y="5572"/>
                    <a:pt x="40346" y="5509"/>
                  </a:cubicBezTo>
                  <a:cubicBezTo>
                    <a:pt x="40367" y="5425"/>
                    <a:pt x="40367" y="5362"/>
                    <a:pt x="40367" y="5299"/>
                  </a:cubicBezTo>
                  <a:cubicBezTo>
                    <a:pt x="40536" y="5151"/>
                    <a:pt x="40683" y="5004"/>
                    <a:pt x="40788" y="4815"/>
                  </a:cubicBezTo>
                  <a:close/>
                  <a:moveTo>
                    <a:pt x="39863" y="6350"/>
                  </a:moveTo>
                  <a:lnTo>
                    <a:pt x="39863" y="6392"/>
                  </a:lnTo>
                  <a:cubicBezTo>
                    <a:pt x="39833" y="6452"/>
                    <a:pt x="39803" y="6502"/>
                    <a:pt x="39749" y="6502"/>
                  </a:cubicBezTo>
                  <a:cubicBezTo>
                    <a:pt x="39728" y="6502"/>
                    <a:pt x="39703" y="6494"/>
                    <a:pt x="39674" y="6476"/>
                  </a:cubicBezTo>
                  <a:cubicBezTo>
                    <a:pt x="39716" y="6371"/>
                    <a:pt x="39800" y="6392"/>
                    <a:pt x="39863" y="6350"/>
                  </a:cubicBezTo>
                  <a:close/>
                  <a:moveTo>
                    <a:pt x="37845" y="6770"/>
                  </a:moveTo>
                  <a:cubicBezTo>
                    <a:pt x="37866" y="6770"/>
                    <a:pt x="37866" y="6791"/>
                    <a:pt x="37866" y="6791"/>
                  </a:cubicBezTo>
                  <a:lnTo>
                    <a:pt x="37845" y="6812"/>
                  </a:lnTo>
                  <a:cubicBezTo>
                    <a:pt x="37845" y="6812"/>
                    <a:pt x="37824" y="6791"/>
                    <a:pt x="37824" y="6791"/>
                  </a:cubicBezTo>
                  <a:cubicBezTo>
                    <a:pt x="37824" y="6770"/>
                    <a:pt x="37845" y="6770"/>
                    <a:pt x="37845" y="6770"/>
                  </a:cubicBezTo>
                  <a:close/>
                  <a:moveTo>
                    <a:pt x="39400" y="7065"/>
                  </a:moveTo>
                  <a:lnTo>
                    <a:pt x="39421" y="7086"/>
                  </a:lnTo>
                  <a:cubicBezTo>
                    <a:pt x="39414" y="7100"/>
                    <a:pt x="39407" y="7104"/>
                    <a:pt x="39401" y="7104"/>
                  </a:cubicBezTo>
                  <a:cubicBezTo>
                    <a:pt x="39389" y="7104"/>
                    <a:pt x="39379" y="7086"/>
                    <a:pt x="39379" y="7086"/>
                  </a:cubicBezTo>
                  <a:cubicBezTo>
                    <a:pt x="39379" y="7086"/>
                    <a:pt x="39400" y="7065"/>
                    <a:pt x="39400" y="7065"/>
                  </a:cubicBezTo>
                  <a:close/>
                  <a:moveTo>
                    <a:pt x="38454" y="8620"/>
                  </a:moveTo>
                  <a:lnTo>
                    <a:pt x="38454" y="8620"/>
                  </a:lnTo>
                  <a:cubicBezTo>
                    <a:pt x="38517" y="8663"/>
                    <a:pt x="38496" y="8684"/>
                    <a:pt x="38475" y="8726"/>
                  </a:cubicBezTo>
                  <a:cubicBezTo>
                    <a:pt x="38433" y="8705"/>
                    <a:pt x="38433" y="8663"/>
                    <a:pt x="38454" y="8620"/>
                  </a:cubicBezTo>
                  <a:close/>
                  <a:moveTo>
                    <a:pt x="37929" y="9188"/>
                  </a:moveTo>
                  <a:lnTo>
                    <a:pt x="37929" y="9188"/>
                  </a:lnTo>
                  <a:cubicBezTo>
                    <a:pt x="37986" y="9304"/>
                    <a:pt x="37921" y="9313"/>
                    <a:pt x="37845" y="9314"/>
                  </a:cubicBezTo>
                  <a:lnTo>
                    <a:pt x="37845" y="9314"/>
                  </a:lnTo>
                  <a:cubicBezTo>
                    <a:pt x="37845" y="9251"/>
                    <a:pt x="37887" y="9230"/>
                    <a:pt x="37929" y="9188"/>
                  </a:cubicBezTo>
                  <a:close/>
                  <a:moveTo>
                    <a:pt x="37821" y="9315"/>
                  </a:moveTo>
                  <a:cubicBezTo>
                    <a:pt x="37816" y="9338"/>
                    <a:pt x="37805" y="9368"/>
                    <a:pt x="37794" y="9368"/>
                  </a:cubicBezTo>
                  <a:cubicBezTo>
                    <a:pt x="37790" y="9368"/>
                    <a:pt x="37786" y="9365"/>
                    <a:pt x="37781" y="9356"/>
                  </a:cubicBezTo>
                  <a:cubicBezTo>
                    <a:pt x="37781" y="9323"/>
                    <a:pt x="37795" y="9316"/>
                    <a:pt x="37821" y="9315"/>
                  </a:cubicBezTo>
                  <a:close/>
                  <a:moveTo>
                    <a:pt x="37697" y="10073"/>
                  </a:moveTo>
                  <a:lnTo>
                    <a:pt x="37697" y="10073"/>
                  </a:lnTo>
                  <a:cubicBezTo>
                    <a:pt x="37696" y="10091"/>
                    <a:pt x="37682" y="10121"/>
                    <a:pt x="37654" y="10131"/>
                  </a:cubicBezTo>
                  <a:lnTo>
                    <a:pt x="37654" y="10131"/>
                  </a:lnTo>
                  <a:cubicBezTo>
                    <a:pt x="37640" y="10098"/>
                    <a:pt x="37665" y="10079"/>
                    <a:pt x="37697" y="10073"/>
                  </a:cubicBezTo>
                  <a:close/>
                  <a:moveTo>
                    <a:pt x="37634" y="10135"/>
                  </a:moveTo>
                  <a:cubicBezTo>
                    <a:pt x="37634" y="10151"/>
                    <a:pt x="37622" y="10190"/>
                    <a:pt x="37607" y="10190"/>
                  </a:cubicBezTo>
                  <a:cubicBezTo>
                    <a:pt x="37602" y="10190"/>
                    <a:pt x="37597" y="10186"/>
                    <a:pt x="37592" y="10176"/>
                  </a:cubicBezTo>
                  <a:cubicBezTo>
                    <a:pt x="37592" y="10142"/>
                    <a:pt x="37606" y="10136"/>
                    <a:pt x="37634" y="10135"/>
                  </a:cubicBezTo>
                  <a:close/>
                  <a:moveTo>
                    <a:pt x="37484" y="10246"/>
                  </a:moveTo>
                  <a:cubicBezTo>
                    <a:pt x="37486" y="10246"/>
                    <a:pt x="37487" y="10250"/>
                    <a:pt x="37487" y="10260"/>
                  </a:cubicBezTo>
                  <a:cubicBezTo>
                    <a:pt x="37508" y="10302"/>
                    <a:pt x="37466" y="10302"/>
                    <a:pt x="37445" y="10302"/>
                  </a:cubicBezTo>
                  <a:cubicBezTo>
                    <a:pt x="37461" y="10286"/>
                    <a:pt x="37477" y="10246"/>
                    <a:pt x="37484" y="10246"/>
                  </a:cubicBezTo>
                  <a:close/>
                  <a:moveTo>
                    <a:pt x="37440" y="10311"/>
                  </a:moveTo>
                  <a:cubicBezTo>
                    <a:pt x="37432" y="10336"/>
                    <a:pt x="37417" y="10358"/>
                    <a:pt x="37409" y="10358"/>
                  </a:cubicBezTo>
                  <a:cubicBezTo>
                    <a:pt x="37405" y="10358"/>
                    <a:pt x="37403" y="10354"/>
                    <a:pt x="37403" y="10344"/>
                  </a:cubicBezTo>
                  <a:cubicBezTo>
                    <a:pt x="37403" y="10312"/>
                    <a:pt x="37428" y="10317"/>
                    <a:pt x="37440" y="10311"/>
                  </a:cubicBezTo>
                  <a:close/>
                  <a:moveTo>
                    <a:pt x="36541" y="11795"/>
                  </a:moveTo>
                  <a:cubicBezTo>
                    <a:pt x="36583" y="11816"/>
                    <a:pt x="36583" y="11858"/>
                    <a:pt x="36541" y="11900"/>
                  </a:cubicBezTo>
                  <a:cubicBezTo>
                    <a:pt x="36520" y="11858"/>
                    <a:pt x="36520" y="11816"/>
                    <a:pt x="36541" y="11795"/>
                  </a:cubicBezTo>
                  <a:close/>
                  <a:moveTo>
                    <a:pt x="36057" y="12090"/>
                  </a:moveTo>
                  <a:cubicBezTo>
                    <a:pt x="36079" y="12090"/>
                    <a:pt x="36079" y="12111"/>
                    <a:pt x="36079" y="12111"/>
                  </a:cubicBezTo>
                  <a:lnTo>
                    <a:pt x="36057" y="12132"/>
                  </a:lnTo>
                  <a:cubicBezTo>
                    <a:pt x="36036" y="12132"/>
                    <a:pt x="36036" y="12132"/>
                    <a:pt x="36036" y="12111"/>
                  </a:cubicBezTo>
                  <a:cubicBezTo>
                    <a:pt x="36036" y="12090"/>
                    <a:pt x="36036" y="12090"/>
                    <a:pt x="36057" y="12090"/>
                  </a:cubicBezTo>
                  <a:close/>
                  <a:moveTo>
                    <a:pt x="36370" y="12102"/>
                  </a:moveTo>
                  <a:cubicBezTo>
                    <a:pt x="36383" y="12102"/>
                    <a:pt x="36394" y="12117"/>
                    <a:pt x="36394" y="12132"/>
                  </a:cubicBezTo>
                  <a:cubicBezTo>
                    <a:pt x="36394" y="12195"/>
                    <a:pt x="36352" y="12237"/>
                    <a:pt x="36310" y="12258"/>
                  </a:cubicBezTo>
                  <a:cubicBezTo>
                    <a:pt x="36247" y="12174"/>
                    <a:pt x="36331" y="12132"/>
                    <a:pt x="36352" y="12111"/>
                  </a:cubicBezTo>
                  <a:cubicBezTo>
                    <a:pt x="36358" y="12104"/>
                    <a:pt x="36364" y="12102"/>
                    <a:pt x="36370" y="12102"/>
                  </a:cubicBezTo>
                  <a:close/>
                  <a:moveTo>
                    <a:pt x="31522" y="15965"/>
                  </a:moveTo>
                  <a:cubicBezTo>
                    <a:pt x="31527" y="15965"/>
                    <a:pt x="31532" y="15969"/>
                    <a:pt x="31537" y="15979"/>
                  </a:cubicBezTo>
                  <a:cubicBezTo>
                    <a:pt x="31537" y="16021"/>
                    <a:pt x="31516" y="16021"/>
                    <a:pt x="31495" y="16021"/>
                  </a:cubicBezTo>
                  <a:cubicBezTo>
                    <a:pt x="31495" y="16005"/>
                    <a:pt x="31507" y="15965"/>
                    <a:pt x="31522" y="15965"/>
                  </a:cubicBezTo>
                  <a:close/>
                  <a:moveTo>
                    <a:pt x="33577" y="16252"/>
                  </a:moveTo>
                  <a:cubicBezTo>
                    <a:pt x="33577" y="16252"/>
                    <a:pt x="33598" y="16273"/>
                    <a:pt x="33598" y="16273"/>
                  </a:cubicBezTo>
                  <a:cubicBezTo>
                    <a:pt x="33598" y="16273"/>
                    <a:pt x="33619" y="16294"/>
                    <a:pt x="33577" y="16294"/>
                  </a:cubicBezTo>
                  <a:cubicBezTo>
                    <a:pt x="33556" y="16273"/>
                    <a:pt x="33577" y="16252"/>
                    <a:pt x="33577" y="16252"/>
                  </a:cubicBezTo>
                  <a:close/>
                  <a:moveTo>
                    <a:pt x="31956" y="19007"/>
                  </a:moveTo>
                  <a:lnTo>
                    <a:pt x="31956" y="19007"/>
                  </a:lnTo>
                  <a:cubicBezTo>
                    <a:pt x="31952" y="19033"/>
                    <a:pt x="31940" y="19054"/>
                    <a:pt x="31927" y="19054"/>
                  </a:cubicBezTo>
                  <a:cubicBezTo>
                    <a:pt x="31923" y="19054"/>
                    <a:pt x="31920" y="19052"/>
                    <a:pt x="31916" y="19049"/>
                  </a:cubicBezTo>
                  <a:cubicBezTo>
                    <a:pt x="31916" y="19015"/>
                    <a:pt x="31929" y="19008"/>
                    <a:pt x="31956" y="19007"/>
                  </a:cubicBezTo>
                  <a:close/>
                  <a:moveTo>
                    <a:pt x="27690" y="22118"/>
                  </a:moveTo>
                  <a:lnTo>
                    <a:pt x="27690" y="22139"/>
                  </a:lnTo>
                  <a:cubicBezTo>
                    <a:pt x="27690" y="22139"/>
                    <a:pt x="27708" y="22130"/>
                    <a:pt x="27715" y="22130"/>
                  </a:cubicBezTo>
                  <a:cubicBezTo>
                    <a:pt x="27718" y="22130"/>
                    <a:pt x="27718" y="22132"/>
                    <a:pt x="27711" y="22139"/>
                  </a:cubicBezTo>
                  <a:cubicBezTo>
                    <a:pt x="27700" y="22160"/>
                    <a:pt x="27690" y="22171"/>
                    <a:pt x="27682" y="22171"/>
                  </a:cubicBezTo>
                  <a:cubicBezTo>
                    <a:pt x="27674" y="22171"/>
                    <a:pt x="27669" y="22160"/>
                    <a:pt x="27669" y="22139"/>
                  </a:cubicBezTo>
                  <a:lnTo>
                    <a:pt x="27690" y="22118"/>
                  </a:lnTo>
                  <a:close/>
                  <a:moveTo>
                    <a:pt x="29802" y="22196"/>
                  </a:moveTo>
                  <a:cubicBezTo>
                    <a:pt x="29813" y="22196"/>
                    <a:pt x="29813" y="22223"/>
                    <a:pt x="29813" y="22223"/>
                  </a:cubicBezTo>
                  <a:cubicBezTo>
                    <a:pt x="29813" y="22223"/>
                    <a:pt x="29823" y="22233"/>
                    <a:pt x="29816" y="22233"/>
                  </a:cubicBezTo>
                  <a:cubicBezTo>
                    <a:pt x="29813" y="22233"/>
                    <a:pt x="29806" y="22230"/>
                    <a:pt x="29792" y="22223"/>
                  </a:cubicBezTo>
                  <a:cubicBezTo>
                    <a:pt x="29771" y="22223"/>
                    <a:pt x="29792" y="22202"/>
                    <a:pt x="29792" y="22202"/>
                  </a:cubicBezTo>
                  <a:cubicBezTo>
                    <a:pt x="29796" y="22198"/>
                    <a:pt x="29800" y="22196"/>
                    <a:pt x="29802" y="22196"/>
                  </a:cubicBezTo>
                  <a:close/>
                  <a:moveTo>
                    <a:pt x="29666" y="22434"/>
                  </a:moveTo>
                  <a:cubicBezTo>
                    <a:pt x="29687" y="22434"/>
                    <a:pt x="29687" y="22455"/>
                    <a:pt x="29687" y="22455"/>
                  </a:cubicBezTo>
                  <a:lnTo>
                    <a:pt x="29666" y="22476"/>
                  </a:lnTo>
                  <a:cubicBezTo>
                    <a:pt x="29645" y="22476"/>
                    <a:pt x="29666" y="22434"/>
                    <a:pt x="29666" y="22434"/>
                  </a:cubicBezTo>
                  <a:close/>
                  <a:moveTo>
                    <a:pt x="27354" y="22470"/>
                  </a:moveTo>
                  <a:lnTo>
                    <a:pt x="27354" y="22470"/>
                  </a:lnTo>
                  <a:cubicBezTo>
                    <a:pt x="27378" y="22485"/>
                    <a:pt x="27406" y="22497"/>
                    <a:pt x="27374" y="22497"/>
                  </a:cubicBezTo>
                  <a:cubicBezTo>
                    <a:pt x="27370" y="22501"/>
                    <a:pt x="27367" y="22502"/>
                    <a:pt x="27365" y="22502"/>
                  </a:cubicBezTo>
                  <a:cubicBezTo>
                    <a:pt x="27356" y="22502"/>
                    <a:pt x="27354" y="22486"/>
                    <a:pt x="27354" y="22470"/>
                  </a:cubicBezTo>
                  <a:close/>
                  <a:moveTo>
                    <a:pt x="27311" y="22686"/>
                  </a:moveTo>
                  <a:cubicBezTo>
                    <a:pt x="27332" y="22686"/>
                    <a:pt x="27332" y="22707"/>
                    <a:pt x="27332" y="22707"/>
                  </a:cubicBezTo>
                  <a:lnTo>
                    <a:pt x="27311" y="22728"/>
                  </a:lnTo>
                  <a:cubicBezTo>
                    <a:pt x="27311" y="22728"/>
                    <a:pt x="27290" y="22728"/>
                    <a:pt x="27290" y="22707"/>
                  </a:cubicBezTo>
                  <a:cubicBezTo>
                    <a:pt x="27290" y="22686"/>
                    <a:pt x="27311" y="22686"/>
                    <a:pt x="27311" y="22686"/>
                  </a:cubicBezTo>
                  <a:close/>
                  <a:moveTo>
                    <a:pt x="27069" y="23206"/>
                  </a:moveTo>
                  <a:cubicBezTo>
                    <a:pt x="27072" y="23206"/>
                    <a:pt x="27076" y="23208"/>
                    <a:pt x="27080" y="23211"/>
                  </a:cubicBezTo>
                  <a:cubicBezTo>
                    <a:pt x="27080" y="23252"/>
                    <a:pt x="27060" y="23253"/>
                    <a:pt x="27040" y="23253"/>
                  </a:cubicBezTo>
                  <a:lnTo>
                    <a:pt x="27040" y="23253"/>
                  </a:lnTo>
                  <a:cubicBezTo>
                    <a:pt x="27044" y="23227"/>
                    <a:pt x="27055" y="23206"/>
                    <a:pt x="27069" y="23206"/>
                  </a:cubicBezTo>
                  <a:close/>
                  <a:moveTo>
                    <a:pt x="27963" y="24326"/>
                  </a:moveTo>
                  <a:lnTo>
                    <a:pt x="27963" y="24326"/>
                  </a:lnTo>
                  <a:cubicBezTo>
                    <a:pt x="28005" y="24431"/>
                    <a:pt x="27942" y="24473"/>
                    <a:pt x="27858" y="24494"/>
                  </a:cubicBezTo>
                  <a:cubicBezTo>
                    <a:pt x="27858" y="24431"/>
                    <a:pt x="27900" y="24347"/>
                    <a:pt x="27963" y="24326"/>
                  </a:cubicBezTo>
                  <a:close/>
                  <a:moveTo>
                    <a:pt x="27837" y="24496"/>
                  </a:moveTo>
                  <a:cubicBezTo>
                    <a:pt x="27836" y="24519"/>
                    <a:pt x="27834" y="24548"/>
                    <a:pt x="27826" y="24548"/>
                  </a:cubicBezTo>
                  <a:cubicBezTo>
                    <a:pt x="27823" y="24548"/>
                    <a:pt x="27820" y="24544"/>
                    <a:pt x="27816" y="24536"/>
                  </a:cubicBezTo>
                  <a:cubicBezTo>
                    <a:pt x="27816" y="24509"/>
                    <a:pt x="27825" y="24499"/>
                    <a:pt x="27837" y="24496"/>
                  </a:cubicBezTo>
                  <a:close/>
                  <a:moveTo>
                    <a:pt x="21929" y="30759"/>
                  </a:moveTo>
                  <a:cubicBezTo>
                    <a:pt x="22013" y="30864"/>
                    <a:pt x="21824" y="30885"/>
                    <a:pt x="21887" y="30969"/>
                  </a:cubicBezTo>
                  <a:cubicBezTo>
                    <a:pt x="21803" y="30885"/>
                    <a:pt x="21845" y="30801"/>
                    <a:pt x="21929" y="30759"/>
                  </a:cubicBezTo>
                  <a:close/>
                  <a:moveTo>
                    <a:pt x="23983" y="31123"/>
                  </a:moveTo>
                  <a:cubicBezTo>
                    <a:pt x="23987" y="31123"/>
                    <a:pt x="23990" y="31127"/>
                    <a:pt x="23990" y="31138"/>
                  </a:cubicBezTo>
                  <a:cubicBezTo>
                    <a:pt x="23990" y="31156"/>
                    <a:pt x="23973" y="31158"/>
                    <a:pt x="23954" y="31159"/>
                  </a:cubicBezTo>
                  <a:lnTo>
                    <a:pt x="23954" y="31159"/>
                  </a:lnTo>
                  <a:cubicBezTo>
                    <a:pt x="23962" y="31142"/>
                    <a:pt x="23976" y="31123"/>
                    <a:pt x="23983" y="31123"/>
                  </a:cubicBezTo>
                  <a:close/>
                  <a:moveTo>
                    <a:pt x="23949" y="31170"/>
                  </a:moveTo>
                  <a:cubicBezTo>
                    <a:pt x="23964" y="31268"/>
                    <a:pt x="23902" y="31328"/>
                    <a:pt x="23821" y="31348"/>
                  </a:cubicBezTo>
                  <a:cubicBezTo>
                    <a:pt x="23821" y="31352"/>
                    <a:pt x="23821" y="31357"/>
                    <a:pt x="23820" y="31361"/>
                  </a:cubicBezTo>
                  <a:lnTo>
                    <a:pt x="23820" y="31361"/>
                  </a:lnTo>
                  <a:cubicBezTo>
                    <a:pt x="23803" y="31261"/>
                    <a:pt x="23865" y="31200"/>
                    <a:pt x="23947" y="31180"/>
                  </a:cubicBezTo>
                  <a:cubicBezTo>
                    <a:pt x="23947" y="31177"/>
                    <a:pt x="23948" y="31174"/>
                    <a:pt x="23949" y="31170"/>
                  </a:cubicBezTo>
                  <a:close/>
                  <a:moveTo>
                    <a:pt x="23818" y="31369"/>
                  </a:moveTo>
                  <a:lnTo>
                    <a:pt x="23818" y="31369"/>
                  </a:lnTo>
                  <a:cubicBezTo>
                    <a:pt x="23810" y="31395"/>
                    <a:pt x="23791" y="31417"/>
                    <a:pt x="23783" y="31417"/>
                  </a:cubicBezTo>
                  <a:cubicBezTo>
                    <a:pt x="23781" y="31417"/>
                    <a:pt x="23779" y="31415"/>
                    <a:pt x="23779" y="31411"/>
                  </a:cubicBezTo>
                  <a:cubicBezTo>
                    <a:pt x="23779" y="31371"/>
                    <a:pt x="23798" y="31369"/>
                    <a:pt x="23818" y="31369"/>
                  </a:cubicBezTo>
                  <a:close/>
                  <a:moveTo>
                    <a:pt x="23243" y="32541"/>
                  </a:moveTo>
                  <a:cubicBezTo>
                    <a:pt x="23248" y="32541"/>
                    <a:pt x="23254" y="32546"/>
                    <a:pt x="23254" y="32567"/>
                  </a:cubicBezTo>
                  <a:cubicBezTo>
                    <a:pt x="23243" y="32578"/>
                    <a:pt x="23233" y="32583"/>
                    <a:pt x="23225" y="32583"/>
                  </a:cubicBezTo>
                  <a:cubicBezTo>
                    <a:pt x="23217" y="32583"/>
                    <a:pt x="23212" y="32578"/>
                    <a:pt x="23212" y="32567"/>
                  </a:cubicBezTo>
                  <a:lnTo>
                    <a:pt x="23233" y="32546"/>
                  </a:lnTo>
                  <a:cubicBezTo>
                    <a:pt x="23233" y="32546"/>
                    <a:pt x="23238" y="32541"/>
                    <a:pt x="23243" y="32541"/>
                  </a:cubicBezTo>
                  <a:close/>
                  <a:moveTo>
                    <a:pt x="20394" y="32988"/>
                  </a:moveTo>
                  <a:cubicBezTo>
                    <a:pt x="20436" y="33030"/>
                    <a:pt x="20436" y="33072"/>
                    <a:pt x="20394" y="33093"/>
                  </a:cubicBezTo>
                  <a:cubicBezTo>
                    <a:pt x="20384" y="33098"/>
                    <a:pt x="20373" y="33101"/>
                    <a:pt x="20363" y="33101"/>
                  </a:cubicBezTo>
                  <a:cubicBezTo>
                    <a:pt x="20338" y="33101"/>
                    <a:pt x="20318" y="33084"/>
                    <a:pt x="20312" y="33050"/>
                  </a:cubicBezTo>
                  <a:lnTo>
                    <a:pt x="20312" y="33050"/>
                  </a:lnTo>
                  <a:lnTo>
                    <a:pt x="20394" y="32988"/>
                  </a:lnTo>
                  <a:close/>
                  <a:moveTo>
                    <a:pt x="19220" y="34782"/>
                  </a:moveTo>
                  <a:cubicBezTo>
                    <a:pt x="19227" y="34782"/>
                    <a:pt x="19233" y="34786"/>
                    <a:pt x="19238" y="34796"/>
                  </a:cubicBezTo>
                  <a:cubicBezTo>
                    <a:pt x="19238" y="34838"/>
                    <a:pt x="19217" y="34838"/>
                    <a:pt x="19196" y="34838"/>
                  </a:cubicBezTo>
                  <a:cubicBezTo>
                    <a:pt x="19196" y="34845"/>
                    <a:pt x="19196" y="34851"/>
                    <a:pt x="19195" y="34858"/>
                  </a:cubicBezTo>
                  <a:lnTo>
                    <a:pt x="19195" y="34858"/>
                  </a:lnTo>
                  <a:lnTo>
                    <a:pt x="19175" y="34838"/>
                  </a:lnTo>
                  <a:cubicBezTo>
                    <a:pt x="19175" y="34822"/>
                    <a:pt x="19199" y="34782"/>
                    <a:pt x="19220" y="34782"/>
                  </a:cubicBezTo>
                  <a:close/>
                  <a:moveTo>
                    <a:pt x="19195" y="34859"/>
                  </a:moveTo>
                  <a:lnTo>
                    <a:pt x="19195" y="34859"/>
                  </a:lnTo>
                  <a:cubicBezTo>
                    <a:pt x="19189" y="34936"/>
                    <a:pt x="19147" y="35008"/>
                    <a:pt x="19070" y="35027"/>
                  </a:cubicBezTo>
                  <a:cubicBezTo>
                    <a:pt x="19049" y="34943"/>
                    <a:pt x="19111" y="34860"/>
                    <a:pt x="19195" y="34859"/>
                  </a:cubicBezTo>
                  <a:close/>
                  <a:moveTo>
                    <a:pt x="19070" y="35027"/>
                  </a:moveTo>
                  <a:cubicBezTo>
                    <a:pt x="19089" y="35123"/>
                    <a:pt x="19003" y="35219"/>
                    <a:pt x="18908" y="35219"/>
                  </a:cubicBezTo>
                  <a:cubicBezTo>
                    <a:pt x="18899" y="35219"/>
                    <a:pt x="18890" y="35218"/>
                    <a:pt x="18881" y="35216"/>
                  </a:cubicBezTo>
                  <a:cubicBezTo>
                    <a:pt x="18881" y="35232"/>
                    <a:pt x="18856" y="35273"/>
                    <a:pt x="18845" y="35273"/>
                  </a:cubicBezTo>
                  <a:cubicBezTo>
                    <a:pt x="18841" y="35273"/>
                    <a:pt x="18839" y="35269"/>
                    <a:pt x="18839" y="35258"/>
                  </a:cubicBezTo>
                  <a:cubicBezTo>
                    <a:pt x="18839" y="35216"/>
                    <a:pt x="18860" y="35216"/>
                    <a:pt x="18881" y="35216"/>
                  </a:cubicBezTo>
                  <a:cubicBezTo>
                    <a:pt x="18923" y="35132"/>
                    <a:pt x="18986" y="35069"/>
                    <a:pt x="19070" y="35027"/>
                  </a:cubicBezTo>
                  <a:close/>
                  <a:moveTo>
                    <a:pt x="19342" y="38374"/>
                  </a:moveTo>
                  <a:cubicBezTo>
                    <a:pt x="19350" y="38374"/>
                    <a:pt x="19358" y="38379"/>
                    <a:pt x="19364" y="38391"/>
                  </a:cubicBezTo>
                  <a:cubicBezTo>
                    <a:pt x="19364" y="38433"/>
                    <a:pt x="19343" y="38433"/>
                    <a:pt x="19322" y="38433"/>
                  </a:cubicBezTo>
                  <a:cubicBezTo>
                    <a:pt x="19301" y="38475"/>
                    <a:pt x="19322" y="38559"/>
                    <a:pt x="19259" y="38559"/>
                  </a:cubicBezTo>
                  <a:lnTo>
                    <a:pt x="19259" y="38685"/>
                  </a:lnTo>
                  <a:cubicBezTo>
                    <a:pt x="19154" y="38601"/>
                    <a:pt x="19196" y="38580"/>
                    <a:pt x="19259" y="38559"/>
                  </a:cubicBezTo>
                  <a:cubicBezTo>
                    <a:pt x="19259" y="38517"/>
                    <a:pt x="19238" y="38433"/>
                    <a:pt x="19322" y="38433"/>
                  </a:cubicBezTo>
                  <a:lnTo>
                    <a:pt x="19301" y="38433"/>
                  </a:lnTo>
                  <a:cubicBezTo>
                    <a:pt x="19301" y="38403"/>
                    <a:pt x="19322" y="38374"/>
                    <a:pt x="19342" y="38374"/>
                  </a:cubicBezTo>
                  <a:close/>
                  <a:moveTo>
                    <a:pt x="16421" y="39232"/>
                  </a:moveTo>
                  <a:lnTo>
                    <a:pt x="16421" y="39232"/>
                  </a:lnTo>
                  <a:cubicBezTo>
                    <a:pt x="16484" y="39316"/>
                    <a:pt x="16400" y="39358"/>
                    <a:pt x="16358" y="39400"/>
                  </a:cubicBezTo>
                  <a:cubicBezTo>
                    <a:pt x="16295" y="39295"/>
                    <a:pt x="16379" y="39295"/>
                    <a:pt x="16421" y="39232"/>
                  </a:cubicBezTo>
                  <a:close/>
                  <a:moveTo>
                    <a:pt x="15566" y="40299"/>
                  </a:moveTo>
                  <a:cubicBezTo>
                    <a:pt x="15571" y="40299"/>
                    <a:pt x="15575" y="40300"/>
                    <a:pt x="15578" y="40303"/>
                  </a:cubicBezTo>
                  <a:lnTo>
                    <a:pt x="15578" y="40303"/>
                  </a:lnTo>
                  <a:cubicBezTo>
                    <a:pt x="15572" y="40331"/>
                    <a:pt x="15553" y="40345"/>
                    <a:pt x="15520" y="40346"/>
                  </a:cubicBezTo>
                  <a:lnTo>
                    <a:pt x="15520" y="40346"/>
                  </a:lnTo>
                  <a:cubicBezTo>
                    <a:pt x="15528" y="40320"/>
                    <a:pt x="15549" y="40299"/>
                    <a:pt x="15566" y="40299"/>
                  </a:cubicBezTo>
                  <a:close/>
                  <a:moveTo>
                    <a:pt x="15510" y="40367"/>
                  </a:moveTo>
                  <a:cubicBezTo>
                    <a:pt x="15502" y="40384"/>
                    <a:pt x="15489" y="40402"/>
                    <a:pt x="15481" y="40402"/>
                  </a:cubicBezTo>
                  <a:cubicBezTo>
                    <a:pt x="15477" y="40402"/>
                    <a:pt x="15475" y="40398"/>
                    <a:pt x="15475" y="40388"/>
                  </a:cubicBezTo>
                  <a:cubicBezTo>
                    <a:pt x="15475" y="40369"/>
                    <a:pt x="15492" y="40368"/>
                    <a:pt x="15510" y="40367"/>
                  </a:cubicBezTo>
                  <a:close/>
                  <a:moveTo>
                    <a:pt x="16610" y="42049"/>
                  </a:moveTo>
                  <a:cubicBezTo>
                    <a:pt x="16610" y="42154"/>
                    <a:pt x="16547" y="42154"/>
                    <a:pt x="16463" y="42154"/>
                  </a:cubicBezTo>
                  <a:cubicBezTo>
                    <a:pt x="16484" y="42091"/>
                    <a:pt x="16526" y="42049"/>
                    <a:pt x="16610" y="42049"/>
                  </a:cubicBezTo>
                  <a:close/>
                  <a:moveTo>
                    <a:pt x="16439" y="42157"/>
                  </a:moveTo>
                  <a:cubicBezTo>
                    <a:pt x="16434" y="42180"/>
                    <a:pt x="16427" y="42208"/>
                    <a:pt x="16423" y="42208"/>
                  </a:cubicBezTo>
                  <a:cubicBezTo>
                    <a:pt x="16422" y="42208"/>
                    <a:pt x="16421" y="42205"/>
                    <a:pt x="16421" y="42196"/>
                  </a:cubicBezTo>
                  <a:cubicBezTo>
                    <a:pt x="16421" y="42171"/>
                    <a:pt x="16428" y="42161"/>
                    <a:pt x="16439" y="42157"/>
                  </a:cubicBezTo>
                  <a:close/>
                  <a:moveTo>
                    <a:pt x="13877" y="42764"/>
                  </a:moveTo>
                  <a:cubicBezTo>
                    <a:pt x="13898" y="42764"/>
                    <a:pt x="13898" y="42785"/>
                    <a:pt x="13898" y="42785"/>
                  </a:cubicBezTo>
                  <a:lnTo>
                    <a:pt x="13877" y="42806"/>
                  </a:lnTo>
                  <a:cubicBezTo>
                    <a:pt x="13877" y="42806"/>
                    <a:pt x="13856" y="42806"/>
                    <a:pt x="13856" y="42785"/>
                  </a:cubicBezTo>
                  <a:cubicBezTo>
                    <a:pt x="13856" y="42764"/>
                    <a:pt x="13856" y="42764"/>
                    <a:pt x="13877" y="42764"/>
                  </a:cubicBezTo>
                  <a:close/>
                  <a:moveTo>
                    <a:pt x="12762" y="48146"/>
                  </a:moveTo>
                  <a:cubicBezTo>
                    <a:pt x="12762" y="48146"/>
                    <a:pt x="12784" y="48167"/>
                    <a:pt x="12784" y="48167"/>
                  </a:cubicBezTo>
                  <a:lnTo>
                    <a:pt x="12784" y="48188"/>
                  </a:lnTo>
                  <a:cubicBezTo>
                    <a:pt x="12784" y="48188"/>
                    <a:pt x="12793" y="48198"/>
                    <a:pt x="12787" y="48198"/>
                  </a:cubicBezTo>
                  <a:cubicBezTo>
                    <a:pt x="12784" y="48198"/>
                    <a:pt x="12777" y="48195"/>
                    <a:pt x="12762" y="48188"/>
                  </a:cubicBezTo>
                  <a:cubicBezTo>
                    <a:pt x="12741" y="48188"/>
                    <a:pt x="12762" y="48167"/>
                    <a:pt x="12762" y="48146"/>
                  </a:cubicBezTo>
                  <a:close/>
                  <a:moveTo>
                    <a:pt x="10219" y="48546"/>
                  </a:moveTo>
                  <a:cubicBezTo>
                    <a:pt x="10261" y="48567"/>
                    <a:pt x="10261" y="48588"/>
                    <a:pt x="10240" y="48609"/>
                  </a:cubicBezTo>
                  <a:cubicBezTo>
                    <a:pt x="10232" y="48613"/>
                    <a:pt x="10225" y="48615"/>
                    <a:pt x="10220" y="48615"/>
                  </a:cubicBezTo>
                  <a:cubicBezTo>
                    <a:pt x="10198" y="48615"/>
                    <a:pt x="10198" y="48584"/>
                    <a:pt x="10198" y="48567"/>
                  </a:cubicBezTo>
                  <a:cubicBezTo>
                    <a:pt x="10198" y="48567"/>
                    <a:pt x="10219" y="48546"/>
                    <a:pt x="10219" y="48546"/>
                  </a:cubicBezTo>
                  <a:close/>
                  <a:moveTo>
                    <a:pt x="8747" y="50837"/>
                  </a:moveTo>
                  <a:lnTo>
                    <a:pt x="8747" y="50837"/>
                  </a:lnTo>
                  <a:cubicBezTo>
                    <a:pt x="8768" y="50921"/>
                    <a:pt x="8705" y="50984"/>
                    <a:pt x="8621" y="51005"/>
                  </a:cubicBezTo>
                  <a:lnTo>
                    <a:pt x="8621" y="51005"/>
                  </a:lnTo>
                  <a:cubicBezTo>
                    <a:pt x="8627" y="50913"/>
                    <a:pt x="8669" y="50857"/>
                    <a:pt x="8747" y="50837"/>
                  </a:cubicBezTo>
                  <a:close/>
                  <a:moveTo>
                    <a:pt x="8621" y="51027"/>
                  </a:moveTo>
                  <a:lnTo>
                    <a:pt x="8621" y="51132"/>
                  </a:lnTo>
                  <a:cubicBezTo>
                    <a:pt x="8537" y="51069"/>
                    <a:pt x="8558" y="51048"/>
                    <a:pt x="8621" y="51027"/>
                  </a:cubicBezTo>
                  <a:close/>
                  <a:moveTo>
                    <a:pt x="9987" y="51447"/>
                  </a:moveTo>
                  <a:lnTo>
                    <a:pt x="9987" y="51447"/>
                  </a:lnTo>
                  <a:cubicBezTo>
                    <a:pt x="10029" y="51531"/>
                    <a:pt x="9945" y="51573"/>
                    <a:pt x="9924" y="51594"/>
                  </a:cubicBezTo>
                  <a:cubicBezTo>
                    <a:pt x="9918" y="51600"/>
                    <a:pt x="9912" y="51603"/>
                    <a:pt x="9906" y="51603"/>
                  </a:cubicBezTo>
                  <a:cubicBezTo>
                    <a:pt x="9893" y="51603"/>
                    <a:pt x="9882" y="51588"/>
                    <a:pt x="9882" y="51573"/>
                  </a:cubicBezTo>
                  <a:cubicBezTo>
                    <a:pt x="9882" y="51510"/>
                    <a:pt x="9945" y="51489"/>
                    <a:pt x="9987" y="51447"/>
                  </a:cubicBezTo>
                  <a:close/>
                  <a:moveTo>
                    <a:pt x="10282" y="51763"/>
                  </a:moveTo>
                  <a:cubicBezTo>
                    <a:pt x="10324" y="51763"/>
                    <a:pt x="10303" y="51784"/>
                    <a:pt x="10282" y="51784"/>
                  </a:cubicBezTo>
                  <a:lnTo>
                    <a:pt x="10282" y="51763"/>
                  </a:lnTo>
                  <a:close/>
                  <a:moveTo>
                    <a:pt x="6939" y="53928"/>
                  </a:moveTo>
                  <a:cubicBezTo>
                    <a:pt x="6939" y="53928"/>
                    <a:pt x="6960" y="53949"/>
                    <a:pt x="6960" y="53949"/>
                  </a:cubicBezTo>
                  <a:cubicBezTo>
                    <a:pt x="6960" y="53949"/>
                    <a:pt x="6981" y="53970"/>
                    <a:pt x="6939" y="53970"/>
                  </a:cubicBezTo>
                  <a:cubicBezTo>
                    <a:pt x="6918" y="53949"/>
                    <a:pt x="6939" y="53928"/>
                    <a:pt x="6939" y="53928"/>
                  </a:cubicBezTo>
                  <a:close/>
                  <a:moveTo>
                    <a:pt x="7633" y="55042"/>
                  </a:moveTo>
                  <a:lnTo>
                    <a:pt x="7633" y="55063"/>
                  </a:lnTo>
                  <a:cubicBezTo>
                    <a:pt x="7633" y="55070"/>
                    <a:pt x="7630" y="55073"/>
                    <a:pt x="7627" y="55073"/>
                  </a:cubicBezTo>
                  <a:cubicBezTo>
                    <a:pt x="7621" y="55073"/>
                    <a:pt x="7612" y="55063"/>
                    <a:pt x="7612" y="55063"/>
                  </a:cubicBezTo>
                  <a:cubicBezTo>
                    <a:pt x="7591" y="55042"/>
                    <a:pt x="7633" y="55042"/>
                    <a:pt x="7633" y="55042"/>
                  </a:cubicBezTo>
                  <a:close/>
                  <a:moveTo>
                    <a:pt x="7265" y="55668"/>
                  </a:moveTo>
                  <a:cubicBezTo>
                    <a:pt x="7270" y="55668"/>
                    <a:pt x="7275" y="55673"/>
                    <a:pt x="7275" y="55694"/>
                  </a:cubicBezTo>
                  <a:cubicBezTo>
                    <a:pt x="7265" y="55705"/>
                    <a:pt x="7254" y="55710"/>
                    <a:pt x="7246" y="55710"/>
                  </a:cubicBezTo>
                  <a:cubicBezTo>
                    <a:pt x="7238" y="55710"/>
                    <a:pt x="7233" y="55705"/>
                    <a:pt x="7233" y="55694"/>
                  </a:cubicBezTo>
                  <a:lnTo>
                    <a:pt x="7254" y="55673"/>
                  </a:lnTo>
                  <a:cubicBezTo>
                    <a:pt x="7254" y="55673"/>
                    <a:pt x="7259" y="55668"/>
                    <a:pt x="7265" y="55668"/>
                  </a:cubicBezTo>
                  <a:close/>
                  <a:moveTo>
                    <a:pt x="6581" y="56577"/>
                  </a:moveTo>
                  <a:cubicBezTo>
                    <a:pt x="6581" y="56598"/>
                    <a:pt x="6602" y="56577"/>
                    <a:pt x="6581" y="56619"/>
                  </a:cubicBezTo>
                  <a:cubicBezTo>
                    <a:pt x="6581" y="56630"/>
                    <a:pt x="6571" y="56635"/>
                    <a:pt x="6560" y="56635"/>
                  </a:cubicBezTo>
                  <a:cubicBezTo>
                    <a:pt x="6550" y="56635"/>
                    <a:pt x="6539" y="56630"/>
                    <a:pt x="6539" y="56619"/>
                  </a:cubicBezTo>
                  <a:cubicBezTo>
                    <a:pt x="6539" y="56598"/>
                    <a:pt x="6581" y="56598"/>
                    <a:pt x="6581" y="56598"/>
                  </a:cubicBezTo>
                  <a:lnTo>
                    <a:pt x="6581" y="56577"/>
                  </a:lnTo>
                  <a:close/>
                  <a:moveTo>
                    <a:pt x="6203" y="56829"/>
                  </a:moveTo>
                  <a:cubicBezTo>
                    <a:pt x="6266" y="56956"/>
                    <a:pt x="6224" y="57103"/>
                    <a:pt x="6119" y="57187"/>
                  </a:cubicBezTo>
                  <a:cubicBezTo>
                    <a:pt x="6119" y="57203"/>
                    <a:pt x="6095" y="57243"/>
                    <a:pt x="6083" y="57243"/>
                  </a:cubicBezTo>
                  <a:cubicBezTo>
                    <a:pt x="6079" y="57243"/>
                    <a:pt x="6077" y="57239"/>
                    <a:pt x="6077" y="57229"/>
                  </a:cubicBezTo>
                  <a:cubicBezTo>
                    <a:pt x="6056" y="57187"/>
                    <a:pt x="6098" y="57187"/>
                    <a:pt x="6119" y="57187"/>
                  </a:cubicBezTo>
                  <a:cubicBezTo>
                    <a:pt x="6077" y="57061"/>
                    <a:pt x="6203" y="56956"/>
                    <a:pt x="6203" y="56829"/>
                  </a:cubicBezTo>
                  <a:close/>
                  <a:moveTo>
                    <a:pt x="6329" y="57145"/>
                  </a:moveTo>
                  <a:lnTo>
                    <a:pt x="6329" y="57145"/>
                  </a:lnTo>
                  <a:cubicBezTo>
                    <a:pt x="6346" y="57214"/>
                    <a:pt x="6364" y="57255"/>
                    <a:pt x="6286" y="57255"/>
                  </a:cubicBezTo>
                  <a:cubicBezTo>
                    <a:pt x="6269" y="57255"/>
                    <a:pt x="6249" y="57253"/>
                    <a:pt x="6224" y="57250"/>
                  </a:cubicBezTo>
                  <a:lnTo>
                    <a:pt x="6329" y="57145"/>
                  </a:lnTo>
                  <a:close/>
                  <a:moveTo>
                    <a:pt x="4836" y="57208"/>
                  </a:moveTo>
                  <a:cubicBezTo>
                    <a:pt x="4836" y="57208"/>
                    <a:pt x="4857" y="57229"/>
                    <a:pt x="4857" y="57229"/>
                  </a:cubicBezTo>
                  <a:cubicBezTo>
                    <a:pt x="4857" y="57244"/>
                    <a:pt x="4868" y="57259"/>
                    <a:pt x="4859" y="57259"/>
                  </a:cubicBezTo>
                  <a:cubicBezTo>
                    <a:pt x="4856" y="57259"/>
                    <a:pt x="4849" y="57256"/>
                    <a:pt x="4836" y="57250"/>
                  </a:cubicBezTo>
                  <a:cubicBezTo>
                    <a:pt x="4794" y="57250"/>
                    <a:pt x="4836" y="57208"/>
                    <a:pt x="4836" y="57208"/>
                  </a:cubicBezTo>
                  <a:close/>
                  <a:moveTo>
                    <a:pt x="4773" y="57334"/>
                  </a:moveTo>
                  <a:cubicBezTo>
                    <a:pt x="4794" y="57334"/>
                    <a:pt x="4794" y="57355"/>
                    <a:pt x="4794" y="57355"/>
                  </a:cubicBezTo>
                  <a:lnTo>
                    <a:pt x="4773" y="57376"/>
                  </a:lnTo>
                  <a:cubicBezTo>
                    <a:pt x="4773" y="57366"/>
                    <a:pt x="4768" y="57366"/>
                    <a:pt x="4763" y="57366"/>
                  </a:cubicBezTo>
                  <a:cubicBezTo>
                    <a:pt x="4757" y="57366"/>
                    <a:pt x="4752" y="57366"/>
                    <a:pt x="4752" y="57355"/>
                  </a:cubicBezTo>
                  <a:cubicBezTo>
                    <a:pt x="4752" y="57334"/>
                    <a:pt x="4752" y="57334"/>
                    <a:pt x="4773" y="57334"/>
                  </a:cubicBezTo>
                  <a:close/>
                  <a:moveTo>
                    <a:pt x="4647" y="57586"/>
                  </a:moveTo>
                  <a:cubicBezTo>
                    <a:pt x="4647" y="57586"/>
                    <a:pt x="4668" y="57607"/>
                    <a:pt x="4668" y="57607"/>
                  </a:cubicBezTo>
                  <a:cubicBezTo>
                    <a:pt x="4668" y="57607"/>
                    <a:pt x="4682" y="57634"/>
                    <a:pt x="4665" y="57634"/>
                  </a:cubicBezTo>
                  <a:cubicBezTo>
                    <a:pt x="4661" y="57634"/>
                    <a:pt x="4656" y="57633"/>
                    <a:pt x="4647" y="57628"/>
                  </a:cubicBezTo>
                  <a:cubicBezTo>
                    <a:pt x="4626" y="57607"/>
                    <a:pt x="4647" y="57586"/>
                    <a:pt x="4647" y="57586"/>
                  </a:cubicBezTo>
                  <a:close/>
                  <a:moveTo>
                    <a:pt x="5524" y="57824"/>
                  </a:moveTo>
                  <a:cubicBezTo>
                    <a:pt x="5528" y="57824"/>
                    <a:pt x="5530" y="57828"/>
                    <a:pt x="5530" y="57839"/>
                  </a:cubicBezTo>
                  <a:cubicBezTo>
                    <a:pt x="5530" y="57881"/>
                    <a:pt x="5509" y="57881"/>
                    <a:pt x="5488" y="57881"/>
                  </a:cubicBezTo>
                  <a:cubicBezTo>
                    <a:pt x="5488" y="57865"/>
                    <a:pt x="5512" y="57824"/>
                    <a:pt x="5524" y="57824"/>
                  </a:cubicBezTo>
                  <a:close/>
                  <a:moveTo>
                    <a:pt x="5488" y="57881"/>
                  </a:moveTo>
                  <a:cubicBezTo>
                    <a:pt x="5488" y="58028"/>
                    <a:pt x="5341" y="58070"/>
                    <a:pt x="5299" y="58175"/>
                  </a:cubicBezTo>
                  <a:cubicBezTo>
                    <a:pt x="5299" y="58049"/>
                    <a:pt x="5362" y="57923"/>
                    <a:pt x="5488" y="57881"/>
                  </a:cubicBezTo>
                  <a:close/>
                  <a:moveTo>
                    <a:pt x="3974" y="58574"/>
                  </a:moveTo>
                  <a:cubicBezTo>
                    <a:pt x="3974" y="58574"/>
                    <a:pt x="3995" y="58595"/>
                    <a:pt x="3995" y="58595"/>
                  </a:cubicBezTo>
                  <a:lnTo>
                    <a:pt x="3974" y="58616"/>
                  </a:lnTo>
                  <a:cubicBezTo>
                    <a:pt x="3932" y="58616"/>
                    <a:pt x="3953" y="58574"/>
                    <a:pt x="3974" y="58574"/>
                  </a:cubicBezTo>
                  <a:close/>
                  <a:moveTo>
                    <a:pt x="3911" y="58827"/>
                  </a:moveTo>
                  <a:cubicBezTo>
                    <a:pt x="3911" y="58827"/>
                    <a:pt x="3932" y="58848"/>
                    <a:pt x="3932" y="58848"/>
                  </a:cubicBezTo>
                  <a:cubicBezTo>
                    <a:pt x="3915" y="58848"/>
                    <a:pt x="3926" y="58875"/>
                    <a:pt x="3919" y="58875"/>
                  </a:cubicBezTo>
                  <a:cubicBezTo>
                    <a:pt x="3918" y="58875"/>
                    <a:pt x="3915" y="58873"/>
                    <a:pt x="3911" y="58869"/>
                  </a:cubicBezTo>
                  <a:cubicBezTo>
                    <a:pt x="3869" y="58848"/>
                    <a:pt x="3911" y="58827"/>
                    <a:pt x="3911" y="58827"/>
                  </a:cubicBezTo>
                  <a:close/>
                  <a:moveTo>
                    <a:pt x="2860" y="60383"/>
                  </a:moveTo>
                  <a:lnTo>
                    <a:pt x="2881" y="60404"/>
                  </a:lnTo>
                  <a:cubicBezTo>
                    <a:pt x="2874" y="60411"/>
                    <a:pt x="2867" y="60413"/>
                    <a:pt x="2861" y="60413"/>
                  </a:cubicBezTo>
                  <a:cubicBezTo>
                    <a:pt x="2848" y="60413"/>
                    <a:pt x="2839" y="60404"/>
                    <a:pt x="2839" y="60404"/>
                  </a:cubicBezTo>
                  <a:cubicBezTo>
                    <a:pt x="2839" y="60383"/>
                    <a:pt x="2860" y="60383"/>
                    <a:pt x="2860" y="60383"/>
                  </a:cubicBezTo>
                  <a:close/>
                  <a:moveTo>
                    <a:pt x="2794" y="60558"/>
                  </a:moveTo>
                  <a:cubicBezTo>
                    <a:pt x="2796" y="60558"/>
                    <a:pt x="2797" y="60562"/>
                    <a:pt x="2797" y="60572"/>
                  </a:cubicBezTo>
                  <a:cubicBezTo>
                    <a:pt x="2818" y="60614"/>
                    <a:pt x="2776" y="60614"/>
                    <a:pt x="2755" y="60614"/>
                  </a:cubicBezTo>
                  <a:cubicBezTo>
                    <a:pt x="2771" y="60598"/>
                    <a:pt x="2787" y="60558"/>
                    <a:pt x="2794" y="60558"/>
                  </a:cubicBezTo>
                  <a:close/>
                  <a:moveTo>
                    <a:pt x="2752" y="60621"/>
                  </a:moveTo>
                  <a:cubicBezTo>
                    <a:pt x="2748" y="60646"/>
                    <a:pt x="2738" y="60670"/>
                    <a:pt x="2727" y="60670"/>
                  </a:cubicBezTo>
                  <a:cubicBezTo>
                    <a:pt x="2723" y="60670"/>
                    <a:pt x="2718" y="60666"/>
                    <a:pt x="2713" y="60656"/>
                  </a:cubicBezTo>
                  <a:cubicBezTo>
                    <a:pt x="2713" y="60620"/>
                    <a:pt x="2743" y="60630"/>
                    <a:pt x="2752" y="60621"/>
                  </a:cubicBezTo>
                  <a:close/>
                  <a:moveTo>
                    <a:pt x="2331" y="62813"/>
                  </a:moveTo>
                  <a:cubicBezTo>
                    <a:pt x="2344" y="62813"/>
                    <a:pt x="2360" y="62816"/>
                    <a:pt x="2376" y="62821"/>
                  </a:cubicBezTo>
                  <a:cubicBezTo>
                    <a:pt x="2368" y="62846"/>
                    <a:pt x="2347" y="62851"/>
                    <a:pt x="2326" y="62851"/>
                  </a:cubicBezTo>
                  <a:cubicBezTo>
                    <a:pt x="2309" y="62851"/>
                    <a:pt x="2292" y="62848"/>
                    <a:pt x="2280" y="62848"/>
                  </a:cubicBezTo>
                  <a:cubicBezTo>
                    <a:pt x="2278" y="62848"/>
                    <a:pt x="2275" y="62848"/>
                    <a:pt x="2273" y="62849"/>
                  </a:cubicBezTo>
                  <a:lnTo>
                    <a:pt x="2273" y="62849"/>
                  </a:lnTo>
                  <a:cubicBezTo>
                    <a:pt x="2280" y="62826"/>
                    <a:pt x="2300" y="62813"/>
                    <a:pt x="2331" y="62813"/>
                  </a:cubicBezTo>
                  <a:close/>
                  <a:moveTo>
                    <a:pt x="441" y="64413"/>
                  </a:moveTo>
                  <a:cubicBezTo>
                    <a:pt x="463" y="64413"/>
                    <a:pt x="463" y="64444"/>
                    <a:pt x="463" y="64461"/>
                  </a:cubicBezTo>
                  <a:cubicBezTo>
                    <a:pt x="463" y="64461"/>
                    <a:pt x="421" y="64482"/>
                    <a:pt x="421" y="64482"/>
                  </a:cubicBezTo>
                  <a:cubicBezTo>
                    <a:pt x="400" y="64461"/>
                    <a:pt x="400" y="64440"/>
                    <a:pt x="421" y="64419"/>
                  </a:cubicBezTo>
                  <a:cubicBezTo>
                    <a:pt x="429" y="64415"/>
                    <a:pt x="436" y="64413"/>
                    <a:pt x="441" y="64413"/>
                  </a:cubicBezTo>
                  <a:close/>
                  <a:moveTo>
                    <a:pt x="43731" y="1"/>
                  </a:moveTo>
                  <a:cubicBezTo>
                    <a:pt x="43551" y="65"/>
                    <a:pt x="43481" y="90"/>
                    <a:pt x="43430" y="90"/>
                  </a:cubicBezTo>
                  <a:cubicBezTo>
                    <a:pt x="43398" y="90"/>
                    <a:pt x="43373" y="80"/>
                    <a:pt x="43332" y="64"/>
                  </a:cubicBezTo>
                  <a:cubicBezTo>
                    <a:pt x="43164" y="106"/>
                    <a:pt x="43017" y="169"/>
                    <a:pt x="42911" y="295"/>
                  </a:cubicBezTo>
                  <a:cubicBezTo>
                    <a:pt x="42895" y="303"/>
                    <a:pt x="42879" y="307"/>
                    <a:pt x="42866" y="307"/>
                  </a:cubicBezTo>
                  <a:cubicBezTo>
                    <a:pt x="42810" y="307"/>
                    <a:pt x="42773" y="253"/>
                    <a:pt x="42722" y="253"/>
                  </a:cubicBezTo>
                  <a:lnTo>
                    <a:pt x="42449" y="526"/>
                  </a:lnTo>
                  <a:cubicBezTo>
                    <a:pt x="42386" y="589"/>
                    <a:pt x="42323" y="631"/>
                    <a:pt x="42281" y="715"/>
                  </a:cubicBezTo>
                  <a:cubicBezTo>
                    <a:pt x="42197" y="968"/>
                    <a:pt x="42070" y="1178"/>
                    <a:pt x="41881" y="1367"/>
                  </a:cubicBezTo>
                  <a:cubicBezTo>
                    <a:pt x="41839" y="1388"/>
                    <a:pt x="41860" y="1430"/>
                    <a:pt x="41860" y="1472"/>
                  </a:cubicBezTo>
                  <a:cubicBezTo>
                    <a:pt x="41860" y="1514"/>
                    <a:pt x="41881" y="1577"/>
                    <a:pt x="41818" y="1598"/>
                  </a:cubicBezTo>
                  <a:cubicBezTo>
                    <a:pt x="41734" y="1661"/>
                    <a:pt x="41776" y="1767"/>
                    <a:pt x="41713" y="1851"/>
                  </a:cubicBezTo>
                  <a:lnTo>
                    <a:pt x="41524" y="1851"/>
                  </a:lnTo>
                  <a:cubicBezTo>
                    <a:pt x="41440" y="1872"/>
                    <a:pt x="41482" y="1977"/>
                    <a:pt x="41398" y="2019"/>
                  </a:cubicBezTo>
                  <a:cubicBezTo>
                    <a:pt x="41379" y="2031"/>
                    <a:pt x="41360" y="2035"/>
                    <a:pt x="41341" y="2035"/>
                  </a:cubicBezTo>
                  <a:cubicBezTo>
                    <a:pt x="41322" y="2035"/>
                    <a:pt x="41302" y="2031"/>
                    <a:pt x="41282" y="2031"/>
                  </a:cubicBezTo>
                  <a:cubicBezTo>
                    <a:pt x="41257" y="2031"/>
                    <a:pt x="41233" y="2036"/>
                    <a:pt x="41208" y="2061"/>
                  </a:cubicBezTo>
                  <a:lnTo>
                    <a:pt x="41251" y="2145"/>
                  </a:lnTo>
                  <a:cubicBezTo>
                    <a:pt x="41264" y="2150"/>
                    <a:pt x="41277" y="2153"/>
                    <a:pt x="41291" y="2153"/>
                  </a:cubicBezTo>
                  <a:cubicBezTo>
                    <a:pt x="41355" y="2153"/>
                    <a:pt x="41414" y="2098"/>
                    <a:pt x="41485" y="2098"/>
                  </a:cubicBezTo>
                  <a:cubicBezTo>
                    <a:pt x="41510" y="2098"/>
                    <a:pt x="41537" y="2105"/>
                    <a:pt x="41566" y="2124"/>
                  </a:cubicBezTo>
                  <a:cubicBezTo>
                    <a:pt x="41419" y="2145"/>
                    <a:pt x="41377" y="2292"/>
                    <a:pt x="41251" y="2334"/>
                  </a:cubicBezTo>
                  <a:cubicBezTo>
                    <a:pt x="41251" y="2376"/>
                    <a:pt x="41229" y="2397"/>
                    <a:pt x="41187" y="2397"/>
                  </a:cubicBezTo>
                  <a:lnTo>
                    <a:pt x="41187" y="2523"/>
                  </a:lnTo>
                  <a:cubicBezTo>
                    <a:pt x="41103" y="2460"/>
                    <a:pt x="41124" y="2418"/>
                    <a:pt x="41187" y="2397"/>
                  </a:cubicBezTo>
                  <a:cubicBezTo>
                    <a:pt x="41187" y="2376"/>
                    <a:pt x="41208" y="2334"/>
                    <a:pt x="41251" y="2334"/>
                  </a:cubicBezTo>
                  <a:lnTo>
                    <a:pt x="41251" y="2145"/>
                  </a:lnTo>
                  <a:cubicBezTo>
                    <a:pt x="41019" y="2271"/>
                    <a:pt x="40956" y="2544"/>
                    <a:pt x="40746" y="2671"/>
                  </a:cubicBezTo>
                  <a:cubicBezTo>
                    <a:pt x="40788" y="2713"/>
                    <a:pt x="40830" y="2734"/>
                    <a:pt x="40809" y="2818"/>
                  </a:cubicBezTo>
                  <a:cubicBezTo>
                    <a:pt x="40704" y="2902"/>
                    <a:pt x="40620" y="3007"/>
                    <a:pt x="40599" y="3154"/>
                  </a:cubicBezTo>
                  <a:cubicBezTo>
                    <a:pt x="40557" y="3280"/>
                    <a:pt x="40452" y="3385"/>
                    <a:pt x="40325" y="3449"/>
                  </a:cubicBezTo>
                  <a:cubicBezTo>
                    <a:pt x="40304" y="3554"/>
                    <a:pt x="40199" y="3512"/>
                    <a:pt x="40178" y="3575"/>
                  </a:cubicBezTo>
                  <a:cubicBezTo>
                    <a:pt x="40073" y="3848"/>
                    <a:pt x="39863" y="4037"/>
                    <a:pt x="39800" y="4311"/>
                  </a:cubicBezTo>
                  <a:cubicBezTo>
                    <a:pt x="39674" y="4311"/>
                    <a:pt x="39590" y="4353"/>
                    <a:pt x="39590" y="4500"/>
                  </a:cubicBezTo>
                  <a:cubicBezTo>
                    <a:pt x="39611" y="4521"/>
                    <a:pt x="39632" y="4500"/>
                    <a:pt x="39632" y="4542"/>
                  </a:cubicBezTo>
                  <a:cubicBezTo>
                    <a:pt x="39632" y="4563"/>
                    <a:pt x="39611" y="4563"/>
                    <a:pt x="39590" y="4563"/>
                  </a:cubicBezTo>
                  <a:cubicBezTo>
                    <a:pt x="39590" y="4605"/>
                    <a:pt x="39590" y="4668"/>
                    <a:pt x="39548" y="4668"/>
                  </a:cubicBezTo>
                  <a:cubicBezTo>
                    <a:pt x="39535" y="4680"/>
                    <a:pt x="39523" y="4685"/>
                    <a:pt x="39512" y="4685"/>
                  </a:cubicBezTo>
                  <a:cubicBezTo>
                    <a:pt x="39484" y="4685"/>
                    <a:pt x="39463" y="4656"/>
                    <a:pt x="39463" y="4626"/>
                  </a:cubicBezTo>
                  <a:cubicBezTo>
                    <a:pt x="39337" y="4689"/>
                    <a:pt x="39358" y="4857"/>
                    <a:pt x="39253" y="4941"/>
                  </a:cubicBezTo>
                  <a:cubicBezTo>
                    <a:pt x="39148" y="5004"/>
                    <a:pt x="39043" y="5109"/>
                    <a:pt x="38980" y="5236"/>
                  </a:cubicBezTo>
                  <a:cubicBezTo>
                    <a:pt x="38959" y="5215"/>
                    <a:pt x="38938" y="5194"/>
                    <a:pt x="38917" y="5194"/>
                  </a:cubicBezTo>
                  <a:cubicBezTo>
                    <a:pt x="38896" y="5278"/>
                    <a:pt x="38854" y="5341"/>
                    <a:pt x="38770" y="5404"/>
                  </a:cubicBezTo>
                  <a:cubicBezTo>
                    <a:pt x="38601" y="5530"/>
                    <a:pt x="38496" y="5719"/>
                    <a:pt x="38433" y="5929"/>
                  </a:cubicBezTo>
                  <a:cubicBezTo>
                    <a:pt x="38412" y="6056"/>
                    <a:pt x="38265" y="6077"/>
                    <a:pt x="38223" y="6224"/>
                  </a:cubicBezTo>
                  <a:cubicBezTo>
                    <a:pt x="38181" y="6371"/>
                    <a:pt x="38055" y="6308"/>
                    <a:pt x="37971" y="6350"/>
                  </a:cubicBezTo>
                  <a:lnTo>
                    <a:pt x="38034" y="6455"/>
                  </a:lnTo>
                  <a:cubicBezTo>
                    <a:pt x="37908" y="6602"/>
                    <a:pt x="37739" y="6707"/>
                    <a:pt x="37676" y="6896"/>
                  </a:cubicBezTo>
                  <a:cubicBezTo>
                    <a:pt x="37655" y="6981"/>
                    <a:pt x="37613" y="7065"/>
                    <a:pt x="37550" y="7149"/>
                  </a:cubicBezTo>
                  <a:cubicBezTo>
                    <a:pt x="37403" y="7338"/>
                    <a:pt x="37256" y="7485"/>
                    <a:pt x="37109" y="7653"/>
                  </a:cubicBezTo>
                  <a:cubicBezTo>
                    <a:pt x="37172" y="7843"/>
                    <a:pt x="37046" y="7969"/>
                    <a:pt x="36962" y="8095"/>
                  </a:cubicBezTo>
                  <a:cubicBezTo>
                    <a:pt x="36772" y="8410"/>
                    <a:pt x="36520" y="8642"/>
                    <a:pt x="36352" y="8957"/>
                  </a:cubicBezTo>
                  <a:cubicBezTo>
                    <a:pt x="36226" y="9146"/>
                    <a:pt x="36100" y="9314"/>
                    <a:pt x="35952" y="9482"/>
                  </a:cubicBezTo>
                  <a:cubicBezTo>
                    <a:pt x="35805" y="9630"/>
                    <a:pt x="35679" y="9819"/>
                    <a:pt x="35595" y="10008"/>
                  </a:cubicBezTo>
                  <a:cubicBezTo>
                    <a:pt x="35511" y="10029"/>
                    <a:pt x="35427" y="10113"/>
                    <a:pt x="35385" y="10197"/>
                  </a:cubicBezTo>
                  <a:cubicBezTo>
                    <a:pt x="35364" y="10239"/>
                    <a:pt x="35406" y="10260"/>
                    <a:pt x="35427" y="10323"/>
                  </a:cubicBezTo>
                  <a:cubicBezTo>
                    <a:pt x="35322" y="10366"/>
                    <a:pt x="35322" y="10492"/>
                    <a:pt x="35280" y="10597"/>
                  </a:cubicBezTo>
                  <a:cubicBezTo>
                    <a:pt x="35111" y="10639"/>
                    <a:pt x="35006" y="10786"/>
                    <a:pt x="35006" y="10954"/>
                  </a:cubicBezTo>
                  <a:cubicBezTo>
                    <a:pt x="35111" y="10933"/>
                    <a:pt x="35132" y="10807"/>
                    <a:pt x="35259" y="10786"/>
                  </a:cubicBezTo>
                  <a:lnTo>
                    <a:pt x="35259" y="10786"/>
                  </a:lnTo>
                  <a:cubicBezTo>
                    <a:pt x="35195" y="10954"/>
                    <a:pt x="35174" y="11122"/>
                    <a:pt x="34943" y="11143"/>
                  </a:cubicBezTo>
                  <a:cubicBezTo>
                    <a:pt x="34964" y="11249"/>
                    <a:pt x="34880" y="11291"/>
                    <a:pt x="34838" y="11333"/>
                  </a:cubicBezTo>
                  <a:cubicBezTo>
                    <a:pt x="34733" y="11438"/>
                    <a:pt x="34649" y="11522"/>
                    <a:pt x="34565" y="11648"/>
                  </a:cubicBezTo>
                  <a:cubicBezTo>
                    <a:pt x="34418" y="11942"/>
                    <a:pt x="34228" y="12195"/>
                    <a:pt x="33976" y="12426"/>
                  </a:cubicBezTo>
                  <a:cubicBezTo>
                    <a:pt x="33934" y="12489"/>
                    <a:pt x="33892" y="12552"/>
                    <a:pt x="33850" y="12636"/>
                  </a:cubicBezTo>
                  <a:cubicBezTo>
                    <a:pt x="33766" y="12783"/>
                    <a:pt x="33661" y="12930"/>
                    <a:pt x="33535" y="13057"/>
                  </a:cubicBezTo>
                  <a:cubicBezTo>
                    <a:pt x="33535" y="13099"/>
                    <a:pt x="33535" y="13141"/>
                    <a:pt x="33535" y="13204"/>
                  </a:cubicBezTo>
                  <a:cubicBezTo>
                    <a:pt x="33303" y="13498"/>
                    <a:pt x="33114" y="13792"/>
                    <a:pt x="32925" y="14108"/>
                  </a:cubicBezTo>
                  <a:cubicBezTo>
                    <a:pt x="32609" y="14339"/>
                    <a:pt x="32483" y="14739"/>
                    <a:pt x="32168" y="14949"/>
                  </a:cubicBezTo>
                  <a:cubicBezTo>
                    <a:pt x="31979" y="15075"/>
                    <a:pt x="31895" y="15285"/>
                    <a:pt x="31769" y="15411"/>
                  </a:cubicBezTo>
                  <a:cubicBezTo>
                    <a:pt x="31726" y="15495"/>
                    <a:pt x="31769" y="15580"/>
                    <a:pt x="31705" y="15643"/>
                  </a:cubicBezTo>
                  <a:cubicBezTo>
                    <a:pt x="31621" y="15727"/>
                    <a:pt x="31495" y="15769"/>
                    <a:pt x="31390" y="15790"/>
                  </a:cubicBezTo>
                  <a:cubicBezTo>
                    <a:pt x="31390" y="15895"/>
                    <a:pt x="31285" y="15937"/>
                    <a:pt x="31243" y="16000"/>
                  </a:cubicBezTo>
                  <a:cubicBezTo>
                    <a:pt x="31201" y="16084"/>
                    <a:pt x="31180" y="16189"/>
                    <a:pt x="31180" y="16273"/>
                  </a:cubicBezTo>
                  <a:cubicBezTo>
                    <a:pt x="31306" y="16231"/>
                    <a:pt x="31369" y="16063"/>
                    <a:pt x="31495" y="16021"/>
                  </a:cubicBezTo>
                  <a:lnTo>
                    <a:pt x="31495" y="16021"/>
                  </a:lnTo>
                  <a:cubicBezTo>
                    <a:pt x="31453" y="16147"/>
                    <a:pt x="31411" y="16273"/>
                    <a:pt x="31369" y="16378"/>
                  </a:cubicBezTo>
                  <a:cubicBezTo>
                    <a:pt x="31327" y="16568"/>
                    <a:pt x="31222" y="16715"/>
                    <a:pt x="31054" y="16820"/>
                  </a:cubicBezTo>
                  <a:cubicBezTo>
                    <a:pt x="31054" y="16862"/>
                    <a:pt x="31033" y="16883"/>
                    <a:pt x="30991" y="16883"/>
                  </a:cubicBezTo>
                  <a:cubicBezTo>
                    <a:pt x="31012" y="16967"/>
                    <a:pt x="30949" y="17051"/>
                    <a:pt x="30885" y="17072"/>
                  </a:cubicBezTo>
                  <a:cubicBezTo>
                    <a:pt x="30822" y="17177"/>
                    <a:pt x="30717" y="17240"/>
                    <a:pt x="30717" y="17367"/>
                  </a:cubicBezTo>
                  <a:lnTo>
                    <a:pt x="30801" y="17409"/>
                  </a:lnTo>
                  <a:cubicBezTo>
                    <a:pt x="30744" y="17466"/>
                    <a:pt x="30704" y="17559"/>
                    <a:pt x="30602" y="17559"/>
                  </a:cubicBezTo>
                  <a:cubicBezTo>
                    <a:pt x="30592" y="17559"/>
                    <a:pt x="30581" y="17558"/>
                    <a:pt x="30570" y="17556"/>
                  </a:cubicBezTo>
                  <a:cubicBezTo>
                    <a:pt x="30402" y="17871"/>
                    <a:pt x="30213" y="18187"/>
                    <a:pt x="30002" y="18481"/>
                  </a:cubicBezTo>
                  <a:cubicBezTo>
                    <a:pt x="29973" y="18466"/>
                    <a:pt x="29954" y="18442"/>
                    <a:pt x="29932" y="18442"/>
                  </a:cubicBezTo>
                  <a:cubicBezTo>
                    <a:pt x="29921" y="18442"/>
                    <a:pt x="29910" y="18447"/>
                    <a:pt x="29897" y="18460"/>
                  </a:cubicBezTo>
                  <a:cubicBezTo>
                    <a:pt x="29855" y="18712"/>
                    <a:pt x="29645" y="18838"/>
                    <a:pt x="29519" y="19049"/>
                  </a:cubicBezTo>
                  <a:lnTo>
                    <a:pt x="29582" y="19196"/>
                  </a:lnTo>
                  <a:cubicBezTo>
                    <a:pt x="29477" y="19280"/>
                    <a:pt x="29393" y="19406"/>
                    <a:pt x="29330" y="19532"/>
                  </a:cubicBezTo>
                  <a:cubicBezTo>
                    <a:pt x="29288" y="19658"/>
                    <a:pt x="29225" y="19784"/>
                    <a:pt x="29161" y="19911"/>
                  </a:cubicBezTo>
                  <a:lnTo>
                    <a:pt x="29014" y="19932"/>
                  </a:lnTo>
                  <a:cubicBezTo>
                    <a:pt x="28951" y="20373"/>
                    <a:pt x="28594" y="20667"/>
                    <a:pt x="28363" y="21025"/>
                  </a:cubicBezTo>
                  <a:cubicBezTo>
                    <a:pt x="28299" y="20962"/>
                    <a:pt x="28384" y="20857"/>
                    <a:pt x="28299" y="20794"/>
                  </a:cubicBezTo>
                  <a:cubicBezTo>
                    <a:pt x="27942" y="21319"/>
                    <a:pt x="27627" y="21887"/>
                    <a:pt x="27332" y="22455"/>
                  </a:cubicBezTo>
                  <a:cubicBezTo>
                    <a:pt x="27336" y="22458"/>
                    <a:pt x="27340" y="22461"/>
                    <a:pt x="27344" y="22464"/>
                  </a:cubicBezTo>
                  <a:lnTo>
                    <a:pt x="27344" y="22464"/>
                  </a:lnTo>
                  <a:cubicBezTo>
                    <a:pt x="27221" y="22587"/>
                    <a:pt x="27099" y="22710"/>
                    <a:pt x="26996" y="22833"/>
                  </a:cubicBezTo>
                  <a:cubicBezTo>
                    <a:pt x="26912" y="22959"/>
                    <a:pt x="26765" y="23043"/>
                    <a:pt x="26723" y="23211"/>
                  </a:cubicBezTo>
                  <a:cubicBezTo>
                    <a:pt x="26730" y="23214"/>
                    <a:pt x="26737" y="23215"/>
                    <a:pt x="26744" y="23215"/>
                  </a:cubicBezTo>
                  <a:cubicBezTo>
                    <a:pt x="26799" y="23215"/>
                    <a:pt x="26849" y="23148"/>
                    <a:pt x="26849" y="23148"/>
                  </a:cubicBezTo>
                  <a:lnTo>
                    <a:pt x="26849" y="23148"/>
                  </a:lnTo>
                  <a:cubicBezTo>
                    <a:pt x="26975" y="23232"/>
                    <a:pt x="26807" y="23253"/>
                    <a:pt x="26891" y="23317"/>
                  </a:cubicBezTo>
                  <a:lnTo>
                    <a:pt x="26975" y="23317"/>
                  </a:lnTo>
                  <a:cubicBezTo>
                    <a:pt x="26975" y="23300"/>
                    <a:pt x="26989" y="23269"/>
                    <a:pt x="27016" y="23269"/>
                  </a:cubicBezTo>
                  <a:cubicBezTo>
                    <a:pt x="27022" y="23269"/>
                    <a:pt x="27028" y="23270"/>
                    <a:pt x="27035" y="23273"/>
                  </a:cubicBezTo>
                  <a:lnTo>
                    <a:pt x="27035" y="23273"/>
                  </a:lnTo>
                  <a:cubicBezTo>
                    <a:pt x="27024" y="23302"/>
                    <a:pt x="26992" y="23317"/>
                    <a:pt x="26975" y="23317"/>
                  </a:cubicBezTo>
                  <a:cubicBezTo>
                    <a:pt x="26954" y="23359"/>
                    <a:pt x="27017" y="23380"/>
                    <a:pt x="26933" y="23443"/>
                  </a:cubicBezTo>
                  <a:cubicBezTo>
                    <a:pt x="26925" y="23448"/>
                    <a:pt x="26917" y="23450"/>
                    <a:pt x="26909" y="23450"/>
                  </a:cubicBezTo>
                  <a:cubicBezTo>
                    <a:pt x="26869" y="23450"/>
                    <a:pt x="26835" y="23385"/>
                    <a:pt x="26786" y="23385"/>
                  </a:cubicBezTo>
                  <a:cubicBezTo>
                    <a:pt x="26773" y="23385"/>
                    <a:pt x="26759" y="23389"/>
                    <a:pt x="26744" y="23401"/>
                  </a:cubicBezTo>
                  <a:cubicBezTo>
                    <a:pt x="26723" y="23422"/>
                    <a:pt x="26723" y="23464"/>
                    <a:pt x="26723" y="23506"/>
                  </a:cubicBezTo>
                  <a:lnTo>
                    <a:pt x="26828" y="23506"/>
                  </a:lnTo>
                  <a:cubicBezTo>
                    <a:pt x="26828" y="23569"/>
                    <a:pt x="26786" y="23590"/>
                    <a:pt x="26744" y="23611"/>
                  </a:cubicBezTo>
                  <a:cubicBezTo>
                    <a:pt x="26723" y="23590"/>
                    <a:pt x="26723" y="23548"/>
                    <a:pt x="26723" y="23506"/>
                  </a:cubicBezTo>
                  <a:cubicBezTo>
                    <a:pt x="26470" y="23569"/>
                    <a:pt x="26365" y="23842"/>
                    <a:pt x="26176" y="23968"/>
                  </a:cubicBezTo>
                  <a:lnTo>
                    <a:pt x="26176" y="24052"/>
                  </a:lnTo>
                  <a:cubicBezTo>
                    <a:pt x="26192" y="24058"/>
                    <a:pt x="26206" y="24060"/>
                    <a:pt x="26220" y="24060"/>
                  </a:cubicBezTo>
                  <a:cubicBezTo>
                    <a:pt x="26263" y="24060"/>
                    <a:pt x="26302" y="24037"/>
                    <a:pt x="26365" y="23989"/>
                  </a:cubicBezTo>
                  <a:lnTo>
                    <a:pt x="26365" y="23989"/>
                  </a:lnTo>
                  <a:cubicBezTo>
                    <a:pt x="26302" y="24136"/>
                    <a:pt x="26302" y="24263"/>
                    <a:pt x="26155" y="24305"/>
                  </a:cubicBezTo>
                  <a:cubicBezTo>
                    <a:pt x="26092" y="24263"/>
                    <a:pt x="26176" y="24221"/>
                    <a:pt x="26176" y="24179"/>
                  </a:cubicBezTo>
                  <a:cubicBezTo>
                    <a:pt x="26176" y="24136"/>
                    <a:pt x="26176" y="24094"/>
                    <a:pt x="26176" y="24052"/>
                  </a:cubicBezTo>
                  <a:cubicBezTo>
                    <a:pt x="26008" y="24158"/>
                    <a:pt x="25882" y="24326"/>
                    <a:pt x="25882" y="24515"/>
                  </a:cubicBezTo>
                  <a:cubicBezTo>
                    <a:pt x="25840" y="24662"/>
                    <a:pt x="25756" y="24809"/>
                    <a:pt x="25650" y="24935"/>
                  </a:cubicBezTo>
                  <a:cubicBezTo>
                    <a:pt x="25440" y="25167"/>
                    <a:pt x="25230" y="25419"/>
                    <a:pt x="25062" y="25692"/>
                  </a:cubicBezTo>
                  <a:cubicBezTo>
                    <a:pt x="24873" y="25966"/>
                    <a:pt x="24725" y="26239"/>
                    <a:pt x="24578" y="26533"/>
                  </a:cubicBezTo>
                  <a:cubicBezTo>
                    <a:pt x="24431" y="26849"/>
                    <a:pt x="24305" y="27185"/>
                    <a:pt x="24116" y="27500"/>
                  </a:cubicBezTo>
                  <a:cubicBezTo>
                    <a:pt x="24116" y="27500"/>
                    <a:pt x="24116" y="27500"/>
                    <a:pt x="24074" y="27521"/>
                  </a:cubicBezTo>
                  <a:cubicBezTo>
                    <a:pt x="24070" y="27523"/>
                    <a:pt x="24066" y="27524"/>
                    <a:pt x="24062" y="27524"/>
                  </a:cubicBezTo>
                  <a:cubicBezTo>
                    <a:pt x="24036" y="27524"/>
                    <a:pt x="24017" y="27480"/>
                    <a:pt x="23986" y="27480"/>
                  </a:cubicBezTo>
                  <a:cubicBezTo>
                    <a:pt x="23975" y="27480"/>
                    <a:pt x="23962" y="27485"/>
                    <a:pt x="23947" y="27500"/>
                  </a:cubicBezTo>
                  <a:lnTo>
                    <a:pt x="23947" y="27584"/>
                  </a:lnTo>
                  <a:cubicBezTo>
                    <a:pt x="24074" y="27711"/>
                    <a:pt x="24011" y="27795"/>
                    <a:pt x="23926" y="27816"/>
                  </a:cubicBezTo>
                  <a:cubicBezTo>
                    <a:pt x="23911" y="27823"/>
                    <a:pt x="23898" y="27826"/>
                    <a:pt x="23885" y="27826"/>
                  </a:cubicBezTo>
                  <a:cubicBezTo>
                    <a:pt x="23848" y="27826"/>
                    <a:pt x="23820" y="27803"/>
                    <a:pt x="23791" y="27803"/>
                  </a:cubicBezTo>
                  <a:cubicBezTo>
                    <a:pt x="23774" y="27803"/>
                    <a:pt x="23756" y="27811"/>
                    <a:pt x="23737" y="27837"/>
                  </a:cubicBezTo>
                  <a:cubicBezTo>
                    <a:pt x="23674" y="28005"/>
                    <a:pt x="23611" y="28152"/>
                    <a:pt x="23506" y="28278"/>
                  </a:cubicBezTo>
                  <a:cubicBezTo>
                    <a:pt x="23411" y="28392"/>
                    <a:pt x="23368" y="28558"/>
                    <a:pt x="23190" y="28558"/>
                  </a:cubicBezTo>
                  <a:cubicBezTo>
                    <a:pt x="23171" y="28558"/>
                    <a:pt x="23150" y="28556"/>
                    <a:pt x="23128" y="28552"/>
                  </a:cubicBezTo>
                  <a:cubicBezTo>
                    <a:pt x="23043" y="28678"/>
                    <a:pt x="22980" y="28804"/>
                    <a:pt x="22896" y="28930"/>
                  </a:cubicBezTo>
                  <a:cubicBezTo>
                    <a:pt x="22749" y="29119"/>
                    <a:pt x="22665" y="29330"/>
                    <a:pt x="22623" y="29561"/>
                  </a:cubicBezTo>
                  <a:cubicBezTo>
                    <a:pt x="22581" y="29750"/>
                    <a:pt x="22476" y="29939"/>
                    <a:pt x="22308" y="30044"/>
                  </a:cubicBezTo>
                  <a:cubicBezTo>
                    <a:pt x="22223" y="30107"/>
                    <a:pt x="22181" y="30170"/>
                    <a:pt x="22118" y="30234"/>
                  </a:cubicBezTo>
                  <a:cubicBezTo>
                    <a:pt x="21971" y="30381"/>
                    <a:pt x="21887" y="30570"/>
                    <a:pt x="21740" y="30696"/>
                  </a:cubicBezTo>
                  <a:cubicBezTo>
                    <a:pt x="21719" y="30717"/>
                    <a:pt x="21719" y="30738"/>
                    <a:pt x="21719" y="30759"/>
                  </a:cubicBezTo>
                  <a:lnTo>
                    <a:pt x="21761" y="30864"/>
                  </a:lnTo>
                  <a:cubicBezTo>
                    <a:pt x="21635" y="30969"/>
                    <a:pt x="21530" y="31138"/>
                    <a:pt x="21467" y="31306"/>
                  </a:cubicBezTo>
                  <a:lnTo>
                    <a:pt x="21530" y="31348"/>
                  </a:lnTo>
                  <a:cubicBezTo>
                    <a:pt x="21425" y="31474"/>
                    <a:pt x="21382" y="31663"/>
                    <a:pt x="21214" y="31747"/>
                  </a:cubicBezTo>
                  <a:cubicBezTo>
                    <a:pt x="21151" y="32105"/>
                    <a:pt x="20773" y="32210"/>
                    <a:pt x="20647" y="32546"/>
                  </a:cubicBezTo>
                  <a:lnTo>
                    <a:pt x="20563" y="32483"/>
                  </a:lnTo>
                  <a:cubicBezTo>
                    <a:pt x="20395" y="32629"/>
                    <a:pt x="20374" y="32838"/>
                    <a:pt x="20311" y="33047"/>
                  </a:cubicBezTo>
                  <a:lnTo>
                    <a:pt x="20311" y="33047"/>
                  </a:lnTo>
                  <a:cubicBezTo>
                    <a:pt x="20311" y="33042"/>
                    <a:pt x="20310" y="33036"/>
                    <a:pt x="20310" y="33030"/>
                  </a:cubicBezTo>
                  <a:cubicBezTo>
                    <a:pt x="20247" y="33030"/>
                    <a:pt x="20205" y="33072"/>
                    <a:pt x="20184" y="33135"/>
                  </a:cubicBezTo>
                  <a:cubicBezTo>
                    <a:pt x="20100" y="33303"/>
                    <a:pt x="19995" y="33492"/>
                    <a:pt x="19869" y="33661"/>
                  </a:cubicBezTo>
                  <a:cubicBezTo>
                    <a:pt x="19890" y="33661"/>
                    <a:pt x="19911" y="33655"/>
                    <a:pt x="19929" y="33655"/>
                  </a:cubicBezTo>
                  <a:cubicBezTo>
                    <a:pt x="19948" y="33655"/>
                    <a:pt x="19963" y="33661"/>
                    <a:pt x="19974" y="33682"/>
                  </a:cubicBezTo>
                  <a:cubicBezTo>
                    <a:pt x="19953" y="33724"/>
                    <a:pt x="19932" y="33766"/>
                    <a:pt x="19869" y="33766"/>
                  </a:cubicBezTo>
                  <a:cubicBezTo>
                    <a:pt x="19869" y="33782"/>
                    <a:pt x="19844" y="33822"/>
                    <a:pt x="19833" y="33822"/>
                  </a:cubicBezTo>
                  <a:cubicBezTo>
                    <a:pt x="19829" y="33822"/>
                    <a:pt x="19827" y="33818"/>
                    <a:pt x="19827" y="33808"/>
                  </a:cubicBezTo>
                  <a:cubicBezTo>
                    <a:pt x="19827" y="33766"/>
                    <a:pt x="19848" y="33766"/>
                    <a:pt x="19869" y="33766"/>
                  </a:cubicBezTo>
                  <a:lnTo>
                    <a:pt x="19869" y="33640"/>
                  </a:lnTo>
                  <a:cubicBezTo>
                    <a:pt x="19743" y="33682"/>
                    <a:pt x="19701" y="33850"/>
                    <a:pt x="19553" y="33850"/>
                  </a:cubicBezTo>
                  <a:lnTo>
                    <a:pt x="19553" y="33997"/>
                  </a:lnTo>
                  <a:cubicBezTo>
                    <a:pt x="19568" y="34002"/>
                    <a:pt x="19582" y="34003"/>
                    <a:pt x="19596" y="34003"/>
                  </a:cubicBezTo>
                  <a:cubicBezTo>
                    <a:pt x="19621" y="34003"/>
                    <a:pt x="19645" y="33998"/>
                    <a:pt x="19667" y="33998"/>
                  </a:cubicBezTo>
                  <a:cubicBezTo>
                    <a:pt x="19688" y="33998"/>
                    <a:pt x="19706" y="34002"/>
                    <a:pt x="19722" y="34018"/>
                  </a:cubicBezTo>
                  <a:cubicBezTo>
                    <a:pt x="19574" y="34291"/>
                    <a:pt x="19385" y="34502"/>
                    <a:pt x="19133" y="34670"/>
                  </a:cubicBezTo>
                  <a:cubicBezTo>
                    <a:pt x="19112" y="34691"/>
                    <a:pt x="19154" y="34712"/>
                    <a:pt x="19112" y="34712"/>
                  </a:cubicBezTo>
                  <a:cubicBezTo>
                    <a:pt x="19104" y="34716"/>
                    <a:pt x="19097" y="34717"/>
                    <a:pt x="19092" y="34717"/>
                  </a:cubicBezTo>
                  <a:cubicBezTo>
                    <a:pt x="19070" y="34717"/>
                    <a:pt x="19070" y="34687"/>
                    <a:pt x="19070" y="34670"/>
                  </a:cubicBezTo>
                  <a:cubicBezTo>
                    <a:pt x="18923" y="34859"/>
                    <a:pt x="18818" y="35048"/>
                    <a:pt x="18712" y="35237"/>
                  </a:cubicBezTo>
                  <a:cubicBezTo>
                    <a:pt x="18691" y="35300"/>
                    <a:pt x="18691" y="35364"/>
                    <a:pt x="18691" y="35427"/>
                  </a:cubicBezTo>
                  <a:cubicBezTo>
                    <a:pt x="18712" y="35427"/>
                    <a:pt x="18744" y="35416"/>
                    <a:pt x="18770" y="35416"/>
                  </a:cubicBezTo>
                  <a:cubicBezTo>
                    <a:pt x="18796" y="35416"/>
                    <a:pt x="18818" y="35427"/>
                    <a:pt x="18818" y="35469"/>
                  </a:cubicBezTo>
                  <a:cubicBezTo>
                    <a:pt x="18818" y="35525"/>
                    <a:pt x="18780" y="35534"/>
                    <a:pt x="18743" y="35534"/>
                  </a:cubicBezTo>
                  <a:cubicBezTo>
                    <a:pt x="18724" y="35534"/>
                    <a:pt x="18705" y="35532"/>
                    <a:pt x="18691" y="35532"/>
                  </a:cubicBezTo>
                  <a:cubicBezTo>
                    <a:pt x="18691" y="35679"/>
                    <a:pt x="18649" y="35805"/>
                    <a:pt x="18544" y="35910"/>
                  </a:cubicBezTo>
                  <a:cubicBezTo>
                    <a:pt x="18502" y="35847"/>
                    <a:pt x="18502" y="35784"/>
                    <a:pt x="18502" y="35721"/>
                  </a:cubicBezTo>
                  <a:cubicBezTo>
                    <a:pt x="18397" y="35763"/>
                    <a:pt x="18418" y="35889"/>
                    <a:pt x="18355" y="35952"/>
                  </a:cubicBezTo>
                  <a:lnTo>
                    <a:pt x="18229" y="35973"/>
                  </a:lnTo>
                  <a:cubicBezTo>
                    <a:pt x="18208" y="36036"/>
                    <a:pt x="18187" y="36078"/>
                    <a:pt x="18145" y="36120"/>
                  </a:cubicBezTo>
                  <a:cubicBezTo>
                    <a:pt x="18082" y="36162"/>
                    <a:pt x="18061" y="36226"/>
                    <a:pt x="18082" y="36289"/>
                  </a:cubicBezTo>
                  <a:lnTo>
                    <a:pt x="18208" y="36226"/>
                  </a:lnTo>
                  <a:lnTo>
                    <a:pt x="18208" y="36226"/>
                  </a:lnTo>
                  <a:cubicBezTo>
                    <a:pt x="18061" y="36520"/>
                    <a:pt x="17871" y="36814"/>
                    <a:pt x="17661" y="37066"/>
                  </a:cubicBezTo>
                  <a:cubicBezTo>
                    <a:pt x="17619" y="37066"/>
                    <a:pt x="17682" y="36982"/>
                    <a:pt x="17598" y="36982"/>
                  </a:cubicBezTo>
                  <a:cubicBezTo>
                    <a:pt x="17556" y="37066"/>
                    <a:pt x="17493" y="37151"/>
                    <a:pt x="17451" y="37235"/>
                  </a:cubicBezTo>
                  <a:cubicBezTo>
                    <a:pt x="17409" y="37340"/>
                    <a:pt x="17304" y="37445"/>
                    <a:pt x="17451" y="37571"/>
                  </a:cubicBezTo>
                  <a:cubicBezTo>
                    <a:pt x="17441" y="37569"/>
                    <a:pt x="17433" y="37568"/>
                    <a:pt x="17426" y="37568"/>
                  </a:cubicBezTo>
                  <a:cubicBezTo>
                    <a:pt x="17356" y="37568"/>
                    <a:pt x="17403" y="37657"/>
                    <a:pt x="17346" y="37676"/>
                  </a:cubicBezTo>
                  <a:lnTo>
                    <a:pt x="17283" y="37634"/>
                  </a:lnTo>
                  <a:cubicBezTo>
                    <a:pt x="17072" y="37907"/>
                    <a:pt x="17030" y="38286"/>
                    <a:pt x="16652" y="38412"/>
                  </a:cubicBezTo>
                  <a:cubicBezTo>
                    <a:pt x="16631" y="38496"/>
                    <a:pt x="16610" y="38601"/>
                    <a:pt x="16568" y="38685"/>
                  </a:cubicBezTo>
                  <a:cubicBezTo>
                    <a:pt x="16610" y="38706"/>
                    <a:pt x="16631" y="38727"/>
                    <a:pt x="16631" y="38748"/>
                  </a:cubicBezTo>
                  <a:cubicBezTo>
                    <a:pt x="16631" y="38790"/>
                    <a:pt x="16589" y="38833"/>
                    <a:pt x="16547" y="38854"/>
                  </a:cubicBezTo>
                  <a:cubicBezTo>
                    <a:pt x="16514" y="38832"/>
                    <a:pt x="16488" y="38823"/>
                    <a:pt x="16468" y="38823"/>
                  </a:cubicBezTo>
                  <a:cubicBezTo>
                    <a:pt x="16411" y="38823"/>
                    <a:pt x="16400" y="38896"/>
                    <a:pt x="16400" y="38959"/>
                  </a:cubicBezTo>
                  <a:cubicBezTo>
                    <a:pt x="16358" y="39085"/>
                    <a:pt x="16295" y="39211"/>
                    <a:pt x="16189" y="39295"/>
                  </a:cubicBezTo>
                  <a:lnTo>
                    <a:pt x="16189" y="39589"/>
                  </a:lnTo>
                  <a:cubicBezTo>
                    <a:pt x="16042" y="39716"/>
                    <a:pt x="15916" y="39863"/>
                    <a:pt x="15811" y="40031"/>
                  </a:cubicBezTo>
                  <a:cubicBezTo>
                    <a:pt x="15748" y="40115"/>
                    <a:pt x="15706" y="40241"/>
                    <a:pt x="15580" y="40283"/>
                  </a:cubicBezTo>
                  <a:cubicBezTo>
                    <a:pt x="15580" y="40289"/>
                    <a:pt x="15579" y="40295"/>
                    <a:pt x="15578" y="40301"/>
                  </a:cubicBezTo>
                  <a:lnTo>
                    <a:pt x="15578" y="40301"/>
                  </a:lnTo>
                  <a:cubicBezTo>
                    <a:pt x="15542" y="40198"/>
                    <a:pt x="15705" y="40135"/>
                    <a:pt x="15601" y="40031"/>
                  </a:cubicBezTo>
                  <a:lnTo>
                    <a:pt x="15601" y="40031"/>
                  </a:lnTo>
                  <a:cubicBezTo>
                    <a:pt x="15433" y="40199"/>
                    <a:pt x="15285" y="40388"/>
                    <a:pt x="15138" y="40578"/>
                  </a:cubicBezTo>
                  <a:cubicBezTo>
                    <a:pt x="15075" y="40704"/>
                    <a:pt x="14991" y="40809"/>
                    <a:pt x="14907" y="40893"/>
                  </a:cubicBezTo>
                  <a:lnTo>
                    <a:pt x="14949" y="40935"/>
                  </a:lnTo>
                  <a:cubicBezTo>
                    <a:pt x="14991" y="40935"/>
                    <a:pt x="15012" y="40956"/>
                    <a:pt x="15012" y="41019"/>
                  </a:cubicBezTo>
                  <a:cubicBezTo>
                    <a:pt x="14844" y="41166"/>
                    <a:pt x="14760" y="41376"/>
                    <a:pt x="14571" y="41503"/>
                  </a:cubicBezTo>
                  <a:lnTo>
                    <a:pt x="14634" y="41587"/>
                  </a:lnTo>
                  <a:cubicBezTo>
                    <a:pt x="14508" y="41713"/>
                    <a:pt x="14508" y="41881"/>
                    <a:pt x="14360" y="42028"/>
                  </a:cubicBezTo>
                  <a:cubicBezTo>
                    <a:pt x="14213" y="42175"/>
                    <a:pt x="14108" y="42386"/>
                    <a:pt x="13940" y="42512"/>
                  </a:cubicBezTo>
                  <a:cubicBezTo>
                    <a:pt x="13877" y="42575"/>
                    <a:pt x="13814" y="42680"/>
                    <a:pt x="13814" y="42785"/>
                  </a:cubicBezTo>
                  <a:cubicBezTo>
                    <a:pt x="13751" y="43058"/>
                    <a:pt x="13624" y="43311"/>
                    <a:pt x="13456" y="43521"/>
                  </a:cubicBezTo>
                  <a:cubicBezTo>
                    <a:pt x="13309" y="43689"/>
                    <a:pt x="13162" y="43878"/>
                    <a:pt x="13036" y="44089"/>
                  </a:cubicBezTo>
                  <a:cubicBezTo>
                    <a:pt x="12973" y="44173"/>
                    <a:pt x="12952" y="44278"/>
                    <a:pt x="12952" y="44383"/>
                  </a:cubicBezTo>
                  <a:cubicBezTo>
                    <a:pt x="12784" y="44509"/>
                    <a:pt x="12657" y="44677"/>
                    <a:pt x="12573" y="44867"/>
                  </a:cubicBezTo>
                  <a:cubicBezTo>
                    <a:pt x="12468" y="45035"/>
                    <a:pt x="12342" y="45203"/>
                    <a:pt x="12195" y="45392"/>
                  </a:cubicBezTo>
                  <a:cubicBezTo>
                    <a:pt x="12384" y="45371"/>
                    <a:pt x="12426" y="45245"/>
                    <a:pt x="12510" y="45161"/>
                  </a:cubicBezTo>
                  <a:cubicBezTo>
                    <a:pt x="12531" y="45203"/>
                    <a:pt x="12531" y="45245"/>
                    <a:pt x="12510" y="45308"/>
                  </a:cubicBezTo>
                  <a:cubicBezTo>
                    <a:pt x="12279" y="45750"/>
                    <a:pt x="11964" y="46149"/>
                    <a:pt x="11606" y="46506"/>
                  </a:cubicBezTo>
                  <a:cubicBezTo>
                    <a:pt x="11017" y="47305"/>
                    <a:pt x="10408" y="48083"/>
                    <a:pt x="9861" y="48903"/>
                  </a:cubicBezTo>
                  <a:lnTo>
                    <a:pt x="9924" y="49008"/>
                  </a:lnTo>
                  <a:cubicBezTo>
                    <a:pt x="9714" y="49324"/>
                    <a:pt x="9420" y="49576"/>
                    <a:pt x="9230" y="49912"/>
                  </a:cubicBezTo>
                  <a:cubicBezTo>
                    <a:pt x="9314" y="49996"/>
                    <a:pt x="9336" y="50060"/>
                    <a:pt x="9293" y="50144"/>
                  </a:cubicBezTo>
                  <a:lnTo>
                    <a:pt x="9209" y="50102"/>
                  </a:lnTo>
                  <a:cubicBezTo>
                    <a:pt x="9083" y="50354"/>
                    <a:pt x="8978" y="50585"/>
                    <a:pt x="8852" y="50837"/>
                  </a:cubicBezTo>
                  <a:lnTo>
                    <a:pt x="8747" y="50837"/>
                  </a:lnTo>
                  <a:cubicBezTo>
                    <a:pt x="8747" y="50795"/>
                    <a:pt x="8768" y="50753"/>
                    <a:pt x="8726" y="50711"/>
                  </a:cubicBezTo>
                  <a:cubicBezTo>
                    <a:pt x="8558" y="50816"/>
                    <a:pt x="8537" y="51006"/>
                    <a:pt x="8368" y="51069"/>
                  </a:cubicBezTo>
                  <a:lnTo>
                    <a:pt x="8431" y="51174"/>
                  </a:lnTo>
                  <a:cubicBezTo>
                    <a:pt x="8137" y="51531"/>
                    <a:pt x="8074" y="52036"/>
                    <a:pt x="7696" y="52351"/>
                  </a:cubicBezTo>
                  <a:cubicBezTo>
                    <a:pt x="7675" y="52751"/>
                    <a:pt x="7675" y="52751"/>
                    <a:pt x="7443" y="52940"/>
                  </a:cubicBezTo>
                  <a:lnTo>
                    <a:pt x="7443" y="53024"/>
                  </a:lnTo>
                  <a:cubicBezTo>
                    <a:pt x="7433" y="53045"/>
                    <a:pt x="7412" y="53045"/>
                    <a:pt x="7388" y="53045"/>
                  </a:cubicBezTo>
                  <a:cubicBezTo>
                    <a:pt x="7364" y="53045"/>
                    <a:pt x="7338" y="53045"/>
                    <a:pt x="7317" y="53066"/>
                  </a:cubicBezTo>
                  <a:cubicBezTo>
                    <a:pt x="7275" y="53108"/>
                    <a:pt x="7296" y="53171"/>
                    <a:pt x="7275" y="53213"/>
                  </a:cubicBezTo>
                  <a:cubicBezTo>
                    <a:pt x="7065" y="53444"/>
                    <a:pt x="6897" y="53676"/>
                    <a:pt x="6750" y="53928"/>
                  </a:cubicBezTo>
                  <a:cubicBezTo>
                    <a:pt x="6539" y="54180"/>
                    <a:pt x="6350" y="54454"/>
                    <a:pt x="6224" y="54748"/>
                  </a:cubicBezTo>
                  <a:cubicBezTo>
                    <a:pt x="6182" y="54811"/>
                    <a:pt x="6182" y="54916"/>
                    <a:pt x="6077" y="54916"/>
                  </a:cubicBezTo>
                  <a:cubicBezTo>
                    <a:pt x="6035" y="55084"/>
                    <a:pt x="5845" y="55105"/>
                    <a:pt x="5761" y="55253"/>
                  </a:cubicBezTo>
                  <a:cubicBezTo>
                    <a:pt x="5656" y="55505"/>
                    <a:pt x="5530" y="55736"/>
                    <a:pt x="5404" y="55967"/>
                  </a:cubicBezTo>
                  <a:cubicBezTo>
                    <a:pt x="5425" y="56009"/>
                    <a:pt x="5446" y="56030"/>
                    <a:pt x="5467" y="56073"/>
                  </a:cubicBezTo>
                  <a:cubicBezTo>
                    <a:pt x="5278" y="56304"/>
                    <a:pt x="5173" y="56640"/>
                    <a:pt x="4878" y="56766"/>
                  </a:cubicBezTo>
                  <a:cubicBezTo>
                    <a:pt x="4836" y="56850"/>
                    <a:pt x="4857" y="56914"/>
                    <a:pt x="4836" y="56977"/>
                  </a:cubicBezTo>
                  <a:cubicBezTo>
                    <a:pt x="4668" y="57250"/>
                    <a:pt x="4479" y="57523"/>
                    <a:pt x="4311" y="57776"/>
                  </a:cubicBezTo>
                  <a:lnTo>
                    <a:pt x="3974" y="58259"/>
                  </a:lnTo>
                  <a:cubicBezTo>
                    <a:pt x="3785" y="58511"/>
                    <a:pt x="3722" y="58827"/>
                    <a:pt x="3512" y="59079"/>
                  </a:cubicBezTo>
                  <a:cubicBezTo>
                    <a:pt x="3491" y="59121"/>
                    <a:pt x="3512" y="59184"/>
                    <a:pt x="3491" y="59205"/>
                  </a:cubicBezTo>
                  <a:cubicBezTo>
                    <a:pt x="3365" y="59373"/>
                    <a:pt x="3386" y="59647"/>
                    <a:pt x="3133" y="59710"/>
                  </a:cubicBezTo>
                  <a:lnTo>
                    <a:pt x="3175" y="59794"/>
                  </a:lnTo>
                  <a:cubicBezTo>
                    <a:pt x="3196" y="59857"/>
                    <a:pt x="3133" y="59878"/>
                    <a:pt x="3133" y="59941"/>
                  </a:cubicBezTo>
                  <a:cubicBezTo>
                    <a:pt x="3175" y="59941"/>
                    <a:pt x="3175" y="59983"/>
                    <a:pt x="3175" y="60025"/>
                  </a:cubicBezTo>
                  <a:cubicBezTo>
                    <a:pt x="3175" y="60109"/>
                    <a:pt x="3112" y="60151"/>
                    <a:pt x="3091" y="60235"/>
                  </a:cubicBezTo>
                  <a:cubicBezTo>
                    <a:pt x="3060" y="60235"/>
                    <a:pt x="3028" y="60246"/>
                    <a:pt x="3002" y="60246"/>
                  </a:cubicBezTo>
                  <a:cubicBezTo>
                    <a:pt x="2976" y="60246"/>
                    <a:pt x="2955" y="60235"/>
                    <a:pt x="2944" y="60193"/>
                  </a:cubicBezTo>
                  <a:cubicBezTo>
                    <a:pt x="2839" y="60235"/>
                    <a:pt x="2776" y="60298"/>
                    <a:pt x="2734" y="60404"/>
                  </a:cubicBezTo>
                  <a:cubicBezTo>
                    <a:pt x="2545" y="60782"/>
                    <a:pt x="2313" y="61118"/>
                    <a:pt x="2145" y="61518"/>
                  </a:cubicBezTo>
                  <a:lnTo>
                    <a:pt x="2208" y="61623"/>
                  </a:lnTo>
                  <a:cubicBezTo>
                    <a:pt x="2019" y="61728"/>
                    <a:pt x="2061" y="61959"/>
                    <a:pt x="1914" y="62107"/>
                  </a:cubicBezTo>
                  <a:cubicBezTo>
                    <a:pt x="1851" y="62001"/>
                    <a:pt x="1935" y="61896"/>
                    <a:pt x="1851" y="61791"/>
                  </a:cubicBezTo>
                  <a:cubicBezTo>
                    <a:pt x="1725" y="61896"/>
                    <a:pt x="1662" y="62064"/>
                    <a:pt x="1704" y="62233"/>
                  </a:cubicBezTo>
                  <a:cubicBezTo>
                    <a:pt x="1767" y="62233"/>
                    <a:pt x="1767" y="62275"/>
                    <a:pt x="1767" y="62338"/>
                  </a:cubicBezTo>
                  <a:cubicBezTo>
                    <a:pt x="1683" y="62317"/>
                    <a:pt x="1725" y="62254"/>
                    <a:pt x="1704" y="62233"/>
                  </a:cubicBezTo>
                  <a:lnTo>
                    <a:pt x="1704" y="62233"/>
                  </a:lnTo>
                  <a:cubicBezTo>
                    <a:pt x="1599" y="62254"/>
                    <a:pt x="1620" y="62359"/>
                    <a:pt x="1662" y="62380"/>
                  </a:cubicBezTo>
                  <a:cubicBezTo>
                    <a:pt x="1683" y="62422"/>
                    <a:pt x="1746" y="62401"/>
                    <a:pt x="1746" y="62443"/>
                  </a:cubicBezTo>
                  <a:cubicBezTo>
                    <a:pt x="1662" y="62653"/>
                    <a:pt x="1535" y="62863"/>
                    <a:pt x="1430" y="63074"/>
                  </a:cubicBezTo>
                  <a:cubicBezTo>
                    <a:pt x="1325" y="63284"/>
                    <a:pt x="1220" y="63494"/>
                    <a:pt x="1115" y="63704"/>
                  </a:cubicBezTo>
                  <a:lnTo>
                    <a:pt x="1052" y="63662"/>
                  </a:lnTo>
                  <a:cubicBezTo>
                    <a:pt x="989" y="63704"/>
                    <a:pt x="1052" y="63809"/>
                    <a:pt x="989" y="63831"/>
                  </a:cubicBezTo>
                  <a:cubicBezTo>
                    <a:pt x="968" y="63841"/>
                    <a:pt x="942" y="63841"/>
                    <a:pt x="918" y="63841"/>
                  </a:cubicBezTo>
                  <a:cubicBezTo>
                    <a:pt x="894" y="63841"/>
                    <a:pt x="873" y="63841"/>
                    <a:pt x="863" y="63852"/>
                  </a:cubicBezTo>
                  <a:cubicBezTo>
                    <a:pt x="863" y="64041"/>
                    <a:pt x="758" y="64209"/>
                    <a:pt x="610" y="64335"/>
                  </a:cubicBezTo>
                  <a:lnTo>
                    <a:pt x="484" y="64209"/>
                  </a:lnTo>
                  <a:cubicBezTo>
                    <a:pt x="379" y="64398"/>
                    <a:pt x="190" y="64545"/>
                    <a:pt x="316" y="64798"/>
                  </a:cubicBezTo>
                  <a:lnTo>
                    <a:pt x="232" y="64861"/>
                  </a:lnTo>
                  <a:cubicBezTo>
                    <a:pt x="211" y="64966"/>
                    <a:pt x="169" y="65071"/>
                    <a:pt x="106" y="65155"/>
                  </a:cubicBezTo>
                  <a:cubicBezTo>
                    <a:pt x="1" y="65323"/>
                    <a:pt x="1" y="65344"/>
                    <a:pt x="64" y="65555"/>
                  </a:cubicBezTo>
                  <a:cubicBezTo>
                    <a:pt x="85" y="65533"/>
                    <a:pt x="106" y="65491"/>
                    <a:pt x="127" y="65449"/>
                  </a:cubicBezTo>
                  <a:lnTo>
                    <a:pt x="127" y="65449"/>
                  </a:lnTo>
                  <a:cubicBezTo>
                    <a:pt x="169" y="65618"/>
                    <a:pt x="148" y="65786"/>
                    <a:pt x="43" y="65912"/>
                  </a:cubicBezTo>
                  <a:cubicBezTo>
                    <a:pt x="22" y="65933"/>
                    <a:pt x="43" y="65975"/>
                    <a:pt x="43" y="66017"/>
                  </a:cubicBezTo>
                  <a:cubicBezTo>
                    <a:pt x="106" y="65912"/>
                    <a:pt x="211" y="65975"/>
                    <a:pt x="274" y="65912"/>
                  </a:cubicBezTo>
                  <a:cubicBezTo>
                    <a:pt x="484" y="65681"/>
                    <a:pt x="652" y="65407"/>
                    <a:pt x="821" y="65134"/>
                  </a:cubicBezTo>
                  <a:cubicBezTo>
                    <a:pt x="968" y="64861"/>
                    <a:pt x="1178" y="64650"/>
                    <a:pt x="1346" y="64377"/>
                  </a:cubicBezTo>
                  <a:cubicBezTo>
                    <a:pt x="1493" y="64104"/>
                    <a:pt x="1662" y="63852"/>
                    <a:pt x="1872" y="63620"/>
                  </a:cubicBezTo>
                  <a:lnTo>
                    <a:pt x="1935" y="63641"/>
                  </a:lnTo>
                  <a:lnTo>
                    <a:pt x="2019" y="63557"/>
                  </a:lnTo>
                  <a:lnTo>
                    <a:pt x="2019" y="63221"/>
                  </a:lnTo>
                  <a:cubicBezTo>
                    <a:pt x="2061" y="63179"/>
                    <a:pt x="2145" y="63179"/>
                    <a:pt x="2145" y="63095"/>
                  </a:cubicBezTo>
                  <a:cubicBezTo>
                    <a:pt x="2271" y="63053"/>
                    <a:pt x="2145" y="62905"/>
                    <a:pt x="2271" y="62863"/>
                  </a:cubicBezTo>
                  <a:lnTo>
                    <a:pt x="2271" y="62863"/>
                  </a:lnTo>
                  <a:cubicBezTo>
                    <a:pt x="2271" y="62905"/>
                    <a:pt x="2250" y="62947"/>
                    <a:pt x="2292" y="62990"/>
                  </a:cubicBezTo>
                  <a:lnTo>
                    <a:pt x="2440" y="62905"/>
                  </a:lnTo>
                  <a:cubicBezTo>
                    <a:pt x="2461" y="62842"/>
                    <a:pt x="2440" y="62758"/>
                    <a:pt x="2397" y="62695"/>
                  </a:cubicBezTo>
                  <a:cubicBezTo>
                    <a:pt x="2482" y="62695"/>
                    <a:pt x="2566" y="62695"/>
                    <a:pt x="2608" y="62611"/>
                  </a:cubicBezTo>
                  <a:cubicBezTo>
                    <a:pt x="2650" y="62380"/>
                    <a:pt x="2755" y="62170"/>
                    <a:pt x="2881" y="61959"/>
                  </a:cubicBezTo>
                  <a:cubicBezTo>
                    <a:pt x="3070" y="61707"/>
                    <a:pt x="3238" y="61455"/>
                    <a:pt x="3365" y="61181"/>
                  </a:cubicBezTo>
                  <a:cubicBezTo>
                    <a:pt x="3470" y="61013"/>
                    <a:pt x="3638" y="60908"/>
                    <a:pt x="3722" y="60740"/>
                  </a:cubicBezTo>
                  <a:cubicBezTo>
                    <a:pt x="3764" y="60677"/>
                    <a:pt x="3869" y="60698"/>
                    <a:pt x="3890" y="60677"/>
                  </a:cubicBezTo>
                  <a:cubicBezTo>
                    <a:pt x="3911" y="60677"/>
                    <a:pt x="3911" y="60635"/>
                    <a:pt x="3911" y="60635"/>
                  </a:cubicBezTo>
                  <a:cubicBezTo>
                    <a:pt x="3932" y="60593"/>
                    <a:pt x="3869" y="60572"/>
                    <a:pt x="3869" y="60509"/>
                  </a:cubicBezTo>
                  <a:cubicBezTo>
                    <a:pt x="4016" y="60488"/>
                    <a:pt x="3953" y="60298"/>
                    <a:pt x="4079" y="60193"/>
                  </a:cubicBezTo>
                  <a:cubicBezTo>
                    <a:pt x="4087" y="60191"/>
                    <a:pt x="4096" y="60190"/>
                    <a:pt x="4105" y="60190"/>
                  </a:cubicBezTo>
                  <a:cubicBezTo>
                    <a:pt x="4141" y="60190"/>
                    <a:pt x="4188" y="60205"/>
                    <a:pt x="4232" y="60205"/>
                  </a:cubicBezTo>
                  <a:cubicBezTo>
                    <a:pt x="4270" y="60205"/>
                    <a:pt x="4306" y="60194"/>
                    <a:pt x="4332" y="60151"/>
                  </a:cubicBezTo>
                  <a:cubicBezTo>
                    <a:pt x="4353" y="60193"/>
                    <a:pt x="4374" y="60214"/>
                    <a:pt x="4395" y="60256"/>
                  </a:cubicBezTo>
                  <a:cubicBezTo>
                    <a:pt x="4479" y="60256"/>
                    <a:pt x="4521" y="60193"/>
                    <a:pt x="4605" y="60172"/>
                  </a:cubicBezTo>
                  <a:cubicBezTo>
                    <a:pt x="4542" y="60109"/>
                    <a:pt x="4479" y="60151"/>
                    <a:pt x="4437" y="60109"/>
                  </a:cubicBezTo>
                  <a:cubicBezTo>
                    <a:pt x="4416" y="60067"/>
                    <a:pt x="4416" y="60025"/>
                    <a:pt x="4437" y="60025"/>
                  </a:cubicBezTo>
                  <a:lnTo>
                    <a:pt x="4563" y="60067"/>
                  </a:lnTo>
                  <a:cubicBezTo>
                    <a:pt x="4530" y="59950"/>
                    <a:pt x="4483" y="59886"/>
                    <a:pt x="4391" y="59886"/>
                  </a:cubicBezTo>
                  <a:cubicBezTo>
                    <a:pt x="4367" y="59886"/>
                    <a:pt x="4341" y="59890"/>
                    <a:pt x="4311" y="59899"/>
                  </a:cubicBezTo>
                  <a:cubicBezTo>
                    <a:pt x="4311" y="59983"/>
                    <a:pt x="4311" y="60088"/>
                    <a:pt x="4206" y="60130"/>
                  </a:cubicBezTo>
                  <a:cubicBezTo>
                    <a:pt x="4164" y="60088"/>
                    <a:pt x="4164" y="60046"/>
                    <a:pt x="4185" y="60004"/>
                  </a:cubicBezTo>
                  <a:cubicBezTo>
                    <a:pt x="4269" y="59836"/>
                    <a:pt x="4353" y="59689"/>
                    <a:pt x="4437" y="59521"/>
                  </a:cubicBezTo>
                  <a:cubicBezTo>
                    <a:pt x="4500" y="59436"/>
                    <a:pt x="4563" y="59331"/>
                    <a:pt x="4605" y="59226"/>
                  </a:cubicBezTo>
                  <a:cubicBezTo>
                    <a:pt x="4731" y="58890"/>
                    <a:pt x="4941" y="58574"/>
                    <a:pt x="5215" y="58301"/>
                  </a:cubicBezTo>
                  <a:lnTo>
                    <a:pt x="5215" y="58301"/>
                  </a:lnTo>
                  <a:cubicBezTo>
                    <a:pt x="5320" y="58385"/>
                    <a:pt x="5131" y="58511"/>
                    <a:pt x="5278" y="58574"/>
                  </a:cubicBezTo>
                  <a:cubicBezTo>
                    <a:pt x="5246" y="58595"/>
                    <a:pt x="5209" y="58595"/>
                    <a:pt x="5175" y="58595"/>
                  </a:cubicBezTo>
                  <a:cubicBezTo>
                    <a:pt x="5141" y="58595"/>
                    <a:pt x="5110" y="58595"/>
                    <a:pt x="5089" y="58616"/>
                  </a:cubicBezTo>
                  <a:cubicBezTo>
                    <a:pt x="5089" y="58659"/>
                    <a:pt x="5110" y="58701"/>
                    <a:pt x="5131" y="58722"/>
                  </a:cubicBezTo>
                  <a:cubicBezTo>
                    <a:pt x="5132" y="58723"/>
                    <a:pt x="5134" y="58724"/>
                    <a:pt x="5136" y="58724"/>
                  </a:cubicBezTo>
                  <a:cubicBezTo>
                    <a:pt x="5151" y="58724"/>
                    <a:pt x="5167" y="58662"/>
                    <a:pt x="5192" y="58662"/>
                  </a:cubicBezTo>
                  <a:cubicBezTo>
                    <a:pt x="5199" y="58662"/>
                    <a:pt x="5206" y="58667"/>
                    <a:pt x="5215" y="58680"/>
                  </a:cubicBezTo>
                  <a:cubicBezTo>
                    <a:pt x="5236" y="58764"/>
                    <a:pt x="5110" y="58806"/>
                    <a:pt x="5173" y="58890"/>
                  </a:cubicBezTo>
                  <a:lnTo>
                    <a:pt x="5278" y="58932"/>
                  </a:lnTo>
                  <a:cubicBezTo>
                    <a:pt x="5236" y="58953"/>
                    <a:pt x="5173" y="58974"/>
                    <a:pt x="5173" y="58995"/>
                  </a:cubicBezTo>
                  <a:cubicBezTo>
                    <a:pt x="5152" y="59142"/>
                    <a:pt x="5089" y="59247"/>
                    <a:pt x="4983" y="59352"/>
                  </a:cubicBezTo>
                  <a:cubicBezTo>
                    <a:pt x="4941" y="59394"/>
                    <a:pt x="4962" y="59457"/>
                    <a:pt x="4962" y="59521"/>
                  </a:cubicBezTo>
                  <a:cubicBezTo>
                    <a:pt x="5131" y="59373"/>
                    <a:pt x="5278" y="59205"/>
                    <a:pt x="5383" y="58995"/>
                  </a:cubicBezTo>
                  <a:cubicBezTo>
                    <a:pt x="5341" y="58932"/>
                    <a:pt x="5320" y="58827"/>
                    <a:pt x="5362" y="58743"/>
                  </a:cubicBezTo>
                  <a:cubicBezTo>
                    <a:pt x="5446" y="58574"/>
                    <a:pt x="5551" y="58427"/>
                    <a:pt x="5719" y="58301"/>
                  </a:cubicBezTo>
                  <a:cubicBezTo>
                    <a:pt x="5715" y="58296"/>
                    <a:pt x="5710" y="58295"/>
                    <a:pt x="5705" y="58295"/>
                  </a:cubicBezTo>
                  <a:cubicBezTo>
                    <a:pt x="5697" y="58295"/>
                    <a:pt x="5690" y="58300"/>
                    <a:pt x="5685" y="58300"/>
                  </a:cubicBezTo>
                  <a:cubicBezTo>
                    <a:pt x="5680" y="58300"/>
                    <a:pt x="5677" y="58296"/>
                    <a:pt x="5677" y="58280"/>
                  </a:cubicBezTo>
                  <a:cubicBezTo>
                    <a:pt x="5656" y="58259"/>
                    <a:pt x="5698" y="58259"/>
                    <a:pt x="5719" y="58259"/>
                  </a:cubicBezTo>
                  <a:cubicBezTo>
                    <a:pt x="5719" y="58217"/>
                    <a:pt x="5698" y="58175"/>
                    <a:pt x="5740" y="58133"/>
                  </a:cubicBezTo>
                  <a:lnTo>
                    <a:pt x="5803" y="58175"/>
                  </a:lnTo>
                  <a:cubicBezTo>
                    <a:pt x="5841" y="58156"/>
                    <a:pt x="5845" y="58088"/>
                    <a:pt x="5860" y="58088"/>
                  </a:cubicBezTo>
                  <a:cubicBezTo>
                    <a:pt x="5862" y="58088"/>
                    <a:pt x="5864" y="58089"/>
                    <a:pt x="5867" y="58091"/>
                  </a:cubicBezTo>
                  <a:cubicBezTo>
                    <a:pt x="5881" y="58091"/>
                    <a:pt x="5895" y="58110"/>
                    <a:pt x="5909" y="58110"/>
                  </a:cubicBezTo>
                  <a:cubicBezTo>
                    <a:pt x="5916" y="58110"/>
                    <a:pt x="5923" y="58105"/>
                    <a:pt x="5930" y="58091"/>
                  </a:cubicBezTo>
                  <a:cubicBezTo>
                    <a:pt x="6140" y="57881"/>
                    <a:pt x="6308" y="57628"/>
                    <a:pt x="6413" y="57334"/>
                  </a:cubicBezTo>
                  <a:cubicBezTo>
                    <a:pt x="6444" y="57365"/>
                    <a:pt x="6475" y="57384"/>
                    <a:pt x="6505" y="57384"/>
                  </a:cubicBezTo>
                  <a:cubicBezTo>
                    <a:pt x="6517" y="57384"/>
                    <a:pt x="6528" y="57382"/>
                    <a:pt x="6539" y="57376"/>
                  </a:cubicBezTo>
                  <a:cubicBezTo>
                    <a:pt x="6665" y="57292"/>
                    <a:pt x="6729" y="57166"/>
                    <a:pt x="6771" y="57019"/>
                  </a:cubicBezTo>
                  <a:cubicBezTo>
                    <a:pt x="6753" y="57013"/>
                    <a:pt x="6737" y="57010"/>
                    <a:pt x="6723" y="57010"/>
                  </a:cubicBezTo>
                  <a:cubicBezTo>
                    <a:pt x="6637" y="57010"/>
                    <a:pt x="6609" y="57106"/>
                    <a:pt x="6518" y="57124"/>
                  </a:cubicBezTo>
                  <a:cubicBezTo>
                    <a:pt x="6518" y="57061"/>
                    <a:pt x="6497" y="57019"/>
                    <a:pt x="6455" y="56977"/>
                  </a:cubicBezTo>
                  <a:cubicBezTo>
                    <a:pt x="6497" y="56914"/>
                    <a:pt x="6581" y="56892"/>
                    <a:pt x="6644" y="56871"/>
                  </a:cubicBezTo>
                  <a:cubicBezTo>
                    <a:pt x="6623" y="56808"/>
                    <a:pt x="6560" y="56787"/>
                    <a:pt x="6602" y="56724"/>
                  </a:cubicBezTo>
                  <a:cubicBezTo>
                    <a:pt x="6707" y="56703"/>
                    <a:pt x="6813" y="56661"/>
                    <a:pt x="6897" y="56598"/>
                  </a:cubicBezTo>
                  <a:cubicBezTo>
                    <a:pt x="7023" y="56430"/>
                    <a:pt x="7149" y="56241"/>
                    <a:pt x="7254" y="56052"/>
                  </a:cubicBezTo>
                  <a:cubicBezTo>
                    <a:pt x="7380" y="55883"/>
                    <a:pt x="7527" y="55715"/>
                    <a:pt x="7696" y="55568"/>
                  </a:cubicBezTo>
                  <a:cubicBezTo>
                    <a:pt x="7801" y="55442"/>
                    <a:pt x="7864" y="55253"/>
                    <a:pt x="8053" y="55190"/>
                  </a:cubicBezTo>
                  <a:cubicBezTo>
                    <a:pt x="8095" y="55168"/>
                    <a:pt x="8116" y="55084"/>
                    <a:pt x="8116" y="55063"/>
                  </a:cubicBezTo>
                  <a:cubicBezTo>
                    <a:pt x="8011" y="54916"/>
                    <a:pt x="8158" y="54832"/>
                    <a:pt x="8200" y="54748"/>
                  </a:cubicBezTo>
                  <a:cubicBezTo>
                    <a:pt x="8410" y="54328"/>
                    <a:pt x="8831" y="54096"/>
                    <a:pt x="9020" y="53655"/>
                  </a:cubicBezTo>
                  <a:lnTo>
                    <a:pt x="9083" y="53802"/>
                  </a:lnTo>
                  <a:cubicBezTo>
                    <a:pt x="9272" y="53613"/>
                    <a:pt x="9399" y="53381"/>
                    <a:pt x="9483" y="53129"/>
                  </a:cubicBezTo>
                  <a:cubicBezTo>
                    <a:pt x="9546" y="52814"/>
                    <a:pt x="9735" y="52540"/>
                    <a:pt x="9966" y="52330"/>
                  </a:cubicBezTo>
                  <a:cubicBezTo>
                    <a:pt x="10155" y="52183"/>
                    <a:pt x="10324" y="51973"/>
                    <a:pt x="10450" y="51763"/>
                  </a:cubicBezTo>
                  <a:cubicBezTo>
                    <a:pt x="10576" y="51510"/>
                    <a:pt x="10723" y="51279"/>
                    <a:pt x="10912" y="51090"/>
                  </a:cubicBezTo>
                  <a:lnTo>
                    <a:pt x="10912" y="51006"/>
                  </a:lnTo>
                  <a:cubicBezTo>
                    <a:pt x="10828" y="50964"/>
                    <a:pt x="10849" y="50901"/>
                    <a:pt x="10849" y="50858"/>
                  </a:cubicBezTo>
                  <a:cubicBezTo>
                    <a:pt x="11017" y="50669"/>
                    <a:pt x="11123" y="50480"/>
                    <a:pt x="11312" y="50291"/>
                  </a:cubicBezTo>
                  <a:cubicBezTo>
                    <a:pt x="11480" y="50102"/>
                    <a:pt x="11585" y="49828"/>
                    <a:pt x="11858" y="49702"/>
                  </a:cubicBezTo>
                  <a:cubicBezTo>
                    <a:pt x="11943" y="49681"/>
                    <a:pt x="11985" y="49597"/>
                    <a:pt x="11964" y="49513"/>
                  </a:cubicBezTo>
                  <a:lnTo>
                    <a:pt x="11964" y="49513"/>
                  </a:lnTo>
                  <a:lnTo>
                    <a:pt x="11837" y="49576"/>
                  </a:lnTo>
                  <a:cubicBezTo>
                    <a:pt x="11900" y="49345"/>
                    <a:pt x="12006" y="49134"/>
                    <a:pt x="12153" y="48966"/>
                  </a:cubicBezTo>
                  <a:lnTo>
                    <a:pt x="12258" y="49008"/>
                  </a:lnTo>
                  <a:cubicBezTo>
                    <a:pt x="12321" y="48945"/>
                    <a:pt x="12384" y="48882"/>
                    <a:pt x="12426" y="48798"/>
                  </a:cubicBezTo>
                  <a:cubicBezTo>
                    <a:pt x="12468" y="48693"/>
                    <a:pt x="12531" y="48567"/>
                    <a:pt x="12615" y="48462"/>
                  </a:cubicBezTo>
                  <a:cubicBezTo>
                    <a:pt x="12646" y="48431"/>
                    <a:pt x="12676" y="48358"/>
                    <a:pt x="12729" y="48358"/>
                  </a:cubicBezTo>
                  <a:cubicBezTo>
                    <a:pt x="12750" y="48358"/>
                    <a:pt x="12775" y="48369"/>
                    <a:pt x="12805" y="48399"/>
                  </a:cubicBezTo>
                  <a:cubicBezTo>
                    <a:pt x="12868" y="48336"/>
                    <a:pt x="12931" y="48272"/>
                    <a:pt x="13015" y="48251"/>
                  </a:cubicBezTo>
                  <a:cubicBezTo>
                    <a:pt x="13036" y="48167"/>
                    <a:pt x="12952" y="48146"/>
                    <a:pt x="12973" y="48062"/>
                  </a:cubicBezTo>
                  <a:cubicBezTo>
                    <a:pt x="13141" y="47873"/>
                    <a:pt x="13204" y="47600"/>
                    <a:pt x="13351" y="47432"/>
                  </a:cubicBezTo>
                  <a:cubicBezTo>
                    <a:pt x="13603" y="47305"/>
                    <a:pt x="13793" y="47095"/>
                    <a:pt x="13877" y="46822"/>
                  </a:cubicBezTo>
                  <a:cubicBezTo>
                    <a:pt x="13940" y="46654"/>
                    <a:pt x="14024" y="46506"/>
                    <a:pt x="14150" y="46380"/>
                  </a:cubicBezTo>
                  <a:cubicBezTo>
                    <a:pt x="14150" y="46338"/>
                    <a:pt x="14129" y="46275"/>
                    <a:pt x="14150" y="46233"/>
                  </a:cubicBezTo>
                  <a:cubicBezTo>
                    <a:pt x="14171" y="46128"/>
                    <a:pt x="14234" y="46044"/>
                    <a:pt x="14297" y="45939"/>
                  </a:cubicBezTo>
                  <a:cubicBezTo>
                    <a:pt x="14444" y="45708"/>
                    <a:pt x="14634" y="45497"/>
                    <a:pt x="14823" y="45287"/>
                  </a:cubicBezTo>
                  <a:cubicBezTo>
                    <a:pt x="15075" y="44972"/>
                    <a:pt x="15306" y="44635"/>
                    <a:pt x="15496" y="44278"/>
                  </a:cubicBezTo>
                  <a:cubicBezTo>
                    <a:pt x="15496" y="44110"/>
                    <a:pt x="15643" y="44026"/>
                    <a:pt x="15727" y="43899"/>
                  </a:cubicBezTo>
                  <a:lnTo>
                    <a:pt x="15706" y="43836"/>
                  </a:lnTo>
                  <a:cubicBezTo>
                    <a:pt x="15790" y="43815"/>
                    <a:pt x="15874" y="43773"/>
                    <a:pt x="15874" y="43689"/>
                  </a:cubicBezTo>
                  <a:lnTo>
                    <a:pt x="15832" y="43605"/>
                  </a:lnTo>
                  <a:cubicBezTo>
                    <a:pt x="16063" y="43332"/>
                    <a:pt x="16210" y="42995"/>
                    <a:pt x="16421" y="42743"/>
                  </a:cubicBezTo>
                  <a:cubicBezTo>
                    <a:pt x="16652" y="42491"/>
                    <a:pt x="16841" y="42217"/>
                    <a:pt x="17009" y="41923"/>
                  </a:cubicBezTo>
                  <a:cubicBezTo>
                    <a:pt x="17157" y="41881"/>
                    <a:pt x="17241" y="41755"/>
                    <a:pt x="17262" y="41608"/>
                  </a:cubicBezTo>
                  <a:cubicBezTo>
                    <a:pt x="17388" y="41545"/>
                    <a:pt x="17514" y="41440"/>
                    <a:pt x="17598" y="41292"/>
                  </a:cubicBezTo>
                  <a:lnTo>
                    <a:pt x="17640" y="41334"/>
                  </a:lnTo>
                  <a:lnTo>
                    <a:pt x="17787" y="41187"/>
                  </a:lnTo>
                  <a:cubicBezTo>
                    <a:pt x="17766" y="40893"/>
                    <a:pt x="18124" y="40704"/>
                    <a:pt x="18019" y="40451"/>
                  </a:cubicBezTo>
                  <a:cubicBezTo>
                    <a:pt x="18040" y="40241"/>
                    <a:pt x="18229" y="40178"/>
                    <a:pt x="18271" y="40031"/>
                  </a:cubicBezTo>
                  <a:cubicBezTo>
                    <a:pt x="18544" y="39884"/>
                    <a:pt x="18607" y="39568"/>
                    <a:pt x="18902" y="39463"/>
                  </a:cubicBezTo>
                  <a:cubicBezTo>
                    <a:pt x="19175" y="39148"/>
                    <a:pt x="19406" y="38790"/>
                    <a:pt x="19595" y="38412"/>
                  </a:cubicBezTo>
                  <a:cubicBezTo>
                    <a:pt x="19680" y="38265"/>
                    <a:pt x="19722" y="38097"/>
                    <a:pt x="19722" y="37907"/>
                  </a:cubicBezTo>
                  <a:cubicBezTo>
                    <a:pt x="19911" y="37676"/>
                    <a:pt x="20058" y="37424"/>
                    <a:pt x="20184" y="37151"/>
                  </a:cubicBezTo>
                  <a:cubicBezTo>
                    <a:pt x="20226" y="37066"/>
                    <a:pt x="20289" y="36961"/>
                    <a:pt x="20352" y="36877"/>
                  </a:cubicBezTo>
                  <a:cubicBezTo>
                    <a:pt x="20542" y="36667"/>
                    <a:pt x="20731" y="36436"/>
                    <a:pt x="20941" y="36247"/>
                  </a:cubicBezTo>
                  <a:cubicBezTo>
                    <a:pt x="20962" y="36204"/>
                    <a:pt x="21025" y="36183"/>
                    <a:pt x="20983" y="36120"/>
                  </a:cubicBezTo>
                  <a:lnTo>
                    <a:pt x="20983" y="36120"/>
                  </a:lnTo>
                  <a:cubicBezTo>
                    <a:pt x="20836" y="36183"/>
                    <a:pt x="20752" y="36352"/>
                    <a:pt x="20584" y="36373"/>
                  </a:cubicBezTo>
                  <a:cubicBezTo>
                    <a:pt x="20584" y="36389"/>
                    <a:pt x="20559" y="36429"/>
                    <a:pt x="20548" y="36429"/>
                  </a:cubicBezTo>
                  <a:cubicBezTo>
                    <a:pt x="20544" y="36429"/>
                    <a:pt x="20542" y="36425"/>
                    <a:pt x="20542" y="36415"/>
                  </a:cubicBezTo>
                  <a:cubicBezTo>
                    <a:pt x="20542" y="36373"/>
                    <a:pt x="20563" y="36373"/>
                    <a:pt x="20584" y="36373"/>
                  </a:cubicBezTo>
                  <a:cubicBezTo>
                    <a:pt x="20668" y="36141"/>
                    <a:pt x="20836" y="35910"/>
                    <a:pt x="21067" y="35763"/>
                  </a:cubicBezTo>
                  <a:cubicBezTo>
                    <a:pt x="21193" y="35679"/>
                    <a:pt x="21298" y="35553"/>
                    <a:pt x="21404" y="35427"/>
                  </a:cubicBezTo>
                  <a:cubicBezTo>
                    <a:pt x="21530" y="35195"/>
                    <a:pt x="21698" y="34943"/>
                    <a:pt x="21845" y="34733"/>
                  </a:cubicBezTo>
                  <a:cubicBezTo>
                    <a:pt x="21971" y="34523"/>
                    <a:pt x="22181" y="34354"/>
                    <a:pt x="22139" y="34081"/>
                  </a:cubicBezTo>
                  <a:cubicBezTo>
                    <a:pt x="22139" y="34018"/>
                    <a:pt x="22160" y="33976"/>
                    <a:pt x="22202" y="33934"/>
                  </a:cubicBezTo>
                  <a:cubicBezTo>
                    <a:pt x="22392" y="33703"/>
                    <a:pt x="22518" y="33408"/>
                    <a:pt x="22854" y="33324"/>
                  </a:cubicBezTo>
                  <a:cubicBezTo>
                    <a:pt x="22896" y="33324"/>
                    <a:pt x="22917" y="33282"/>
                    <a:pt x="22938" y="33240"/>
                  </a:cubicBezTo>
                  <a:cubicBezTo>
                    <a:pt x="23149" y="33030"/>
                    <a:pt x="23338" y="32778"/>
                    <a:pt x="23527" y="32546"/>
                  </a:cubicBezTo>
                  <a:cubicBezTo>
                    <a:pt x="23527" y="32525"/>
                    <a:pt x="23527" y="32504"/>
                    <a:pt x="23527" y="32483"/>
                  </a:cubicBezTo>
                  <a:cubicBezTo>
                    <a:pt x="23510" y="32466"/>
                    <a:pt x="23490" y="32461"/>
                    <a:pt x="23469" y="32461"/>
                  </a:cubicBezTo>
                  <a:cubicBezTo>
                    <a:pt x="23442" y="32461"/>
                    <a:pt x="23412" y="32470"/>
                    <a:pt x="23386" y="32470"/>
                  </a:cubicBezTo>
                  <a:cubicBezTo>
                    <a:pt x="23358" y="32470"/>
                    <a:pt x="23333" y="32460"/>
                    <a:pt x="23317" y="32420"/>
                  </a:cubicBezTo>
                  <a:cubicBezTo>
                    <a:pt x="23401" y="32231"/>
                    <a:pt x="23506" y="32042"/>
                    <a:pt x="23653" y="31873"/>
                  </a:cubicBezTo>
                  <a:cubicBezTo>
                    <a:pt x="23863" y="31789"/>
                    <a:pt x="24011" y="31642"/>
                    <a:pt x="24137" y="31453"/>
                  </a:cubicBezTo>
                  <a:cubicBezTo>
                    <a:pt x="24263" y="31264"/>
                    <a:pt x="24368" y="31096"/>
                    <a:pt x="24200" y="30864"/>
                  </a:cubicBezTo>
                  <a:cubicBezTo>
                    <a:pt x="24368" y="30759"/>
                    <a:pt x="24389" y="30591"/>
                    <a:pt x="24494" y="30444"/>
                  </a:cubicBezTo>
                  <a:cubicBezTo>
                    <a:pt x="24599" y="30276"/>
                    <a:pt x="24746" y="30170"/>
                    <a:pt x="24852" y="30023"/>
                  </a:cubicBezTo>
                  <a:cubicBezTo>
                    <a:pt x="24830" y="29792"/>
                    <a:pt x="25083" y="29687"/>
                    <a:pt x="25146" y="29498"/>
                  </a:cubicBezTo>
                  <a:cubicBezTo>
                    <a:pt x="25356" y="29351"/>
                    <a:pt x="25524" y="29161"/>
                    <a:pt x="25587" y="28909"/>
                  </a:cubicBezTo>
                  <a:cubicBezTo>
                    <a:pt x="25650" y="28804"/>
                    <a:pt x="25692" y="28657"/>
                    <a:pt x="25840" y="28594"/>
                  </a:cubicBezTo>
                  <a:cubicBezTo>
                    <a:pt x="25903" y="28404"/>
                    <a:pt x="26092" y="28320"/>
                    <a:pt x="26218" y="28173"/>
                  </a:cubicBezTo>
                  <a:lnTo>
                    <a:pt x="26113" y="28131"/>
                  </a:lnTo>
                  <a:cubicBezTo>
                    <a:pt x="26092" y="28131"/>
                    <a:pt x="26113" y="28110"/>
                    <a:pt x="26113" y="28089"/>
                  </a:cubicBezTo>
                  <a:cubicBezTo>
                    <a:pt x="26302" y="27774"/>
                    <a:pt x="26491" y="27437"/>
                    <a:pt x="26639" y="27101"/>
                  </a:cubicBezTo>
                  <a:cubicBezTo>
                    <a:pt x="26702" y="26954"/>
                    <a:pt x="26786" y="26828"/>
                    <a:pt x="26891" y="26701"/>
                  </a:cubicBezTo>
                  <a:cubicBezTo>
                    <a:pt x="27101" y="26449"/>
                    <a:pt x="27311" y="26239"/>
                    <a:pt x="27501" y="26029"/>
                  </a:cubicBezTo>
                  <a:cubicBezTo>
                    <a:pt x="27522" y="25776"/>
                    <a:pt x="27648" y="25545"/>
                    <a:pt x="27837" y="25356"/>
                  </a:cubicBezTo>
                  <a:cubicBezTo>
                    <a:pt x="27963" y="25251"/>
                    <a:pt x="28068" y="25146"/>
                    <a:pt x="28173" y="24998"/>
                  </a:cubicBezTo>
                  <a:cubicBezTo>
                    <a:pt x="28321" y="24746"/>
                    <a:pt x="28510" y="24515"/>
                    <a:pt x="28720" y="24305"/>
                  </a:cubicBezTo>
                  <a:cubicBezTo>
                    <a:pt x="28930" y="24094"/>
                    <a:pt x="29098" y="23863"/>
                    <a:pt x="29246" y="23590"/>
                  </a:cubicBezTo>
                  <a:lnTo>
                    <a:pt x="29246" y="23253"/>
                  </a:lnTo>
                  <a:lnTo>
                    <a:pt x="29603" y="22644"/>
                  </a:lnTo>
                  <a:cubicBezTo>
                    <a:pt x="29624" y="22623"/>
                    <a:pt x="29582" y="22602"/>
                    <a:pt x="29624" y="22602"/>
                  </a:cubicBezTo>
                  <a:cubicBezTo>
                    <a:pt x="29632" y="22598"/>
                    <a:pt x="29639" y="22596"/>
                    <a:pt x="29644" y="22596"/>
                  </a:cubicBezTo>
                  <a:cubicBezTo>
                    <a:pt x="29666" y="22596"/>
                    <a:pt x="29666" y="22627"/>
                    <a:pt x="29666" y="22644"/>
                  </a:cubicBezTo>
                  <a:lnTo>
                    <a:pt x="29729" y="22644"/>
                  </a:lnTo>
                  <a:cubicBezTo>
                    <a:pt x="29855" y="22539"/>
                    <a:pt x="29939" y="22391"/>
                    <a:pt x="29981" y="22223"/>
                  </a:cubicBezTo>
                  <a:cubicBezTo>
                    <a:pt x="29981" y="22160"/>
                    <a:pt x="30002" y="22076"/>
                    <a:pt x="30045" y="22034"/>
                  </a:cubicBezTo>
                  <a:cubicBezTo>
                    <a:pt x="30150" y="21887"/>
                    <a:pt x="30234" y="21677"/>
                    <a:pt x="30297" y="21593"/>
                  </a:cubicBezTo>
                  <a:cubicBezTo>
                    <a:pt x="30381" y="21487"/>
                    <a:pt x="30402" y="21340"/>
                    <a:pt x="30549" y="21277"/>
                  </a:cubicBezTo>
                  <a:cubicBezTo>
                    <a:pt x="30528" y="21256"/>
                    <a:pt x="30570" y="21214"/>
                    <a:pt x="30591" y="21214"/>
                  </a:cubicBezTo>
                  <a:cubicBezTo>
                    <a:pt x="30675" y="21067"/>
                    <a:pt x="30780" y="20941"/>
                    <a:pt x="30864" y="20794"/>
                  </a:cubicBezTo>
                  <a:cubicBezTo>
                    <a:pt x="31075" y="20541"/>
                    <a:pt x="31264" y="20247"/>
                    <a:pt x="31390" y="19932"/>
                  </a:cubicBezTo>
                  <a:cubicBezTo>
                    <a:pt x="31432" y="19784"/>
                    <a:pt x="31516" y="19658"/>
                    <a:pt x="31621" y="19553"/>
                  </a:cubicBezTo>
                  <a:cubicBezTo>
                    <a:pt x="31747" y="19385"/>
                    <a:pt x="31874" y="19259"/>
                    <a:pt x="32000" y="19112"/>
                  </a:cubicBezTo>
                  <a:cubicBezTo>
                    <a:pt x="32021" y="19070"/>
                    <a:pt x="32021" y="19028"/>
                    <a:pt x="32021" y="18986"/>
                  </a:cubicBezTo>
                  <a:lnTo>
                    <a:pt x="31973" y="18986"/>
                  </a:lnTo>
                  <a:cubicBezTo>
                    <a:pt x="31972" y="18957"/>
                    <a:pt x="32004" y="18943"/>
                    <a:pt x="32021" y="18943"/>
                  </a:cubicBezTo>
                  <a:cubicBezTo>
                    <a:pt x="32042" y="18880"/>
                    <a:pt x="32000" y="18817"/>
                    <a:pt x="32084" y="18817"/>
                  </a:cubicBezTo>
                  <a:cubicBezTo>
                    <a:pt x="32100" y="18801"/>
                    <a:pt x="32116" y="18761"/>
                    <a:pt x="32123" y="18761"/>
                  </a:cubicBezTo>
                  <a:cubicBezTo>
                    <a:pt x="32125" y="18761"/>
                    <a:pt x="32126" y="18765"/>
                    <a:pt x="32126" y="18775"/>
                  </a:cubicBezTo>
                  <a:cubicBezTo>
                    <a:pt x="32147" y="18817"/>
                    <a:pt x="32105" y="18817"/>
                    <a:pt x="32084" y="18817"/>
                  </a:cubicBezTo>
                  <a:lnTo>
                    <a:pt x="32084" y="18943"/>
                  </a:lnTo>
                  <a:cubicBezTo>
                    <a:pt x="32126" y="18922"/>
                    <a:pt x="32189" y="18901"/>
                    <a:pt x="32189" y="18838"/>
                  </a:cubicBezTo>
                  <a:cubicBezTo>
                    <a:pt x="32252" y="18733"/>
                    <a:pt x="32315" y="18628"/>
                    <a:pt x="32378" y="18502"/>
                  </a:cubicBezTo>
                  <a:cubicBezTo>
                    <a:pt x="32504" y="18313"/>
                    <a:pt x="32609" y="18102"/>
                    <a:pt x="32715" y="17913"/>
                  </a:cubicBezTo>
                  <a:cubicBezTo>
                    <a:pt x="32820" y="17703"/>
                    <a:pt x="32967" y="17535"/>
                    <a:pt x="33072" y="17325"/>
                  </a:cubicBezTo>
                  <a:cubicBezTo>
                    <a:pt x="33114" y="17198"/>
                    <a:pt x="33156" y="17051"/>
                    <a:pt x="33198" y="16904"/>
                  </a:cubicBezTo>
                  <a:cubicBezTo>
                    <a:pt x="33240" y="16778"/>
                    <a:pt x="33387" y="16673"/>
                    <a:pt x="33387" y="16505"/>
                  </a:cubicBezTo>
                  <a:cubicBezTo>
                    <a:pt x="33366" y="16505"/>
                    <a:pt x="33387" y="16484"/>
                    <a:pt x="33387" y="16484"/>
                  </a:cubicBezTo>
                  <a:lnTo>
                    <a:pt x="33535" y="16421"/>
                  </a:lnTo>
                  <a:lnTo>
                    <a:pt x="33577" y="16505"/>
                  </a:lnTo>
                  <a:cubicBezTo>
                    <a:pt x="33766" y="16357"/>
                    <a:pt x="33913" y="16168"/>
                    <a:pt x="33997" y="15937"/>
                  </a:cubicBezTo>
                  <a:cubicBezTo>
                    <a:pt x="33976" y="15916"/>
                    <a:pt x="33955" y="15895"/>
                    <a:pt x="33934" y="15874"/>
                  </a:cubicBezTo>
                  <a:cubicBezTo>
                    <a:pt x="34081" y="15685"/>
                    <a:pt x="34186" y="15495"/>
                    <a:pt x="34312" y="15327"/>
                  </a:cubicBezTo>
                  <a:cubicBezTo>
                    <a:pt x="34565" y="14970"/>
                    <a:pt x="34817" y="14591"/>
                    <a:pt x="35027" y="14192"/>
                  </a:cubicBezTo>
                  <a:cubicBezTo>
                    <a:pt x="35111" y="14087"/>
                    <a:pt x="35259" y="14066"/>
                    <a:pt x="35343" y="13940"/>
                  </a:cubicBezTo>
                  <a:cubicBezTo>
                    <a:pt x="35301" y="13898"/>
                    <a:pt x="35280" y="13835"/>
                    <a:pt x="35301" y="13771"/>
                  </a:cubicBezTo>
                  <a:cubicBezTo>
                    <a:pt x="35490" y="13561"/>
                    <a:pt x="35637" y="13330"/>
                    <a:pt x="35763" y="13078"/>
                  </a:cubicBezTo>
                  <a:cubicBezTo>
                    <a:pt x="35868" y="12888"/>
                    <a:pt x="36057" y="12762"/>
                    <a:pt x="36142" y="12552"/>
                  </a:cubicBezTo>
                  <a:cubicBezTo>
                    <a:pt x="36162" y="12491"/>
                    <a:pt x="36282" y="12429"/>
                    <a:pt x="36366" y="12387"/>
                  </a:cubicBezTo>
                  <a:lnTo>
                    <a:pt x="36366" y="12387"/>
                  </a:lnTo>
                  <a:cubicBezTo>
                    <a:pt x="36404" y="12426"/>
                    <a:pt x="36392" y="12468"/>
                    <a:pt x="36478" y="12468"/>
                  </a:cubicBezTo>
                  <a:cubicBezTo>
                    <a:pt x="36688" y="12090"/>
                    <a:pt x="36814" y="11669"/>
                    <a:pt x="37046" y="11270"/>
                  </a:cubicBezTo>
                  <a:cubicBezTo>
                    <a:pt x="37277" y="10870"/>
                    <a:pt x="37529" y="10513"/>
                    <a:pt x="37781" y="10134"/>
                  </a:cubicBezTo>
                  <a:cubicBezTo>
                    <a:pt x="37763" y="10079"/>
                    <a:pt x="37745" y="10072"/>
                    <a:pt x="37713" y="10071"/>
                  </a:cubicBezTo>
                  <a:lnTo>
                    <a:pt x="37713" y="10071"/>
                  </a:lnTo>
                  <a:cubicBezTo>
                    <a:pt x="37715" y="10071"/>
                    <a:pt x="37716" y="10071"/>
                    <a:pt x="37718" y="10071"/>
                  </a:cubicBezTo>
                  <a:cubicBezTo>
                    <a:pt x="37697" y="10008"/>
                    <a:pt x="37718" y="9966"/>
                    <a:pt x="37760" y="9924"/>
                  </a:cubicBezTo>
                  <a:cubicBezTo>
                    <a:pt x="37887" y="9798"/>
                    <a:pt x="38013" y="9630"/>
                    <a:pt x="38097" y="9461"/>
                  </a:cubicBezTo>
                  <a:cubicBezTo>
                    <a:pt x="38202" y="9188"/>
                    <a:pt x="38475" y="8999"/>
                    <a:pt x="38622" y="8747"/>
                  </a:cubicBezTo>
                  <a:cubicBezTo>
                    <a:pt x="38665" y="8642"/>
                    <a:pt x="38728" y="8536"/>
                    <a:pt x="38812" y="8431"/>
                  </a:cubicBezTo>
                  <a:cubicBezTo>
                    <a:pt x="38875" y="8347"/>
                    <a:pt x="38938" y="8263"/>
                    <a:pt x="38980" y="8158"/>
                  </a:cubicBezTo>
                  <a:cubicBezTo>
                    <a:pt x="39043" y="8074"/>
                    <a:pt x="39085" y="7969"/>
                    <a:pt x="39127" y="7864"/>
                  </a:cubicBezTo>
                  <a:cubicBezTo>
                    <a:pt x="39148" y="7737"/>
                    <a:pt x="39274" y="7674"/>
                    <a:pt x="39274" y="7527"/>
                  </a:cubicBezTo>
                  <a:lnTo>
                    <a:pt x="39379" y="7527"/>
                  </a:lnTo>
                  <a:cubicBezTo>
                    <a:pt x="39505" y="7422"/>
                    <a:pt x="39548" y="7275"/>
                    <a:pt x="39653" y="7149"/>
                  </a:cubicBezTo>
                  <a:cubicBezTo>
                    <a:pt x="39758" y="7023"/>
                    <a:pt x="39800" y="6854"/>
                    <a:pt x="39947" y="6749"/>
                  </a:cubicBezTo>
                  <a:lnTo>
                    <a:pt x="39947" y="6560"/>
                  </a:lnTo>
                  <a:cubicBezTo>
                    <a:pt x="40241" y="6308"/>
                    <a:pt x="40515" y="6034"/>
                    <a:pt x="40788" y="5803"/>
                  </a:cubicBezTo>
                  <a:cubicBezTo>
                    <a:pt x="40893" y="5719"/>
                    <a:pt x="40893" y="5656"/>
                    <a:pt x="40935" y="5551"/>
                  </a:cubicBezTo>
                  <a:cubicBezTo>
                    <a:pt x="40746" y="5551"/>
                    <a:pt x="40725" y="5677"/>
                    <a:pt x="40641" y="5761"/>
                  </a:cubicBezTo>
                  <a:cubicBezTo>
                    <a:pt x="40557" y="5677"/>
                    <a:pt x="40662" y="5593"/>
                    <a:pt x="40683" y="5509"/>
                  </a:cubicBezTo>
                  <a:cubicBezTo>
                    <a:pt x="40724" y="5326"/>
                    <a:pt x="40823" y="5142"/>
                    <a:pt x="40983" y="4997"/>
                  </a:cubicBezTo>
                  <a:lnTo>
                    <a:pt x="40983" y="4997"/>
                  </a:lnTo>
                  <a:cubicBezTo>
                    <a:pt x="40995" y="5038"/>
                    <a:pt x="40986" y="5091"/>
                    <a:pt x="41061" y="5109"/>
                  </a:cubicBezTo>
                  <a:cubicBezTo>
                    <a:pt x="41145" y="5067"/>
                    <a:pt x="41229" y="4983"/>
                    <a:pt x="41272" y="4878"/>
                  </a:cubicBezTo>
                  <a:cubicBezTo>
                    <a:pt x="41335" y="4752"/>
                    <a:pt x="41419" y="4626"/>
                    <a:pt x="41482" y="4500"/>
                  </a:cubicBezTo>
                  <a:cubicBezTo>
                    <a:pt x="41471" y="4493"/>
                    <a:pt x="41461" y="4490"/>
                    <a:pt x="41451" y="4490"/>
                  </a:cubicBezTo>
                  <a:cubicBezTo>
                    <a:pt x="41409" y="4490"/>
                    <a:pt x="41375" y="4545"/>
                    <a:pt x="41331" y="4545"/>
                  </a:cubicBezTo>
                  <a:cubicBezTo>
                    <a:pt x="41325" y="4545"/>
                    <a:pt x="41319" y="4544"/>
                    <a:pt x="41314" y="4542"/>
                  </a:cubicBezTo>
                  <a:lnTo>
                    <a:pt x="41251" y="4458"/>
                  </a:lnTo>
                  <a:cubicBezTo>
                    <a:pt x="41314" y="4437"/>
                    <a:pt x="41272" y="4332"/>
                    <a:pt x="41356" y="4311"/>
                  </a:cubicBezTo>
                  <a:lnTo>
                    <a:pt x="41356" y="4247"/>
                  </a:lnTo>
                  <a:lnTo>
                    <a:pt x="41229" y="4247"/>
                  </a:lnTo>
                  <a:cubicBezTo>
                    <a:pt x="41155" y="4285"/>
                    <a:pt x="41163" y="4422"/>
                    <a:pt x="41032" y="4422"/>
                  </a:cubicBezTo>
                  <a:cubicBezTo>
                    <a:pt x="41016" y="4422"/>
                    <a:pt x="40998" y="4420"/>
                    <a:pt x="40977" y="4416"/>
                  </a:cubicBezTo>
                  <a:cubicBezTo>
                    <a:pt x="41040" y="4268"/>
                    <a:pt x="41166" y="4163"/>
                    <a:pt x="41187" y="4016"/>
                  </a:cubicBezTo>
                  <a:lnTo>
                    <a:pt x="41314" y="4016"/>
                  </a:lnTo>
                  <a:cubicBezTo>
                    <a:pt x="41335" y="3869"/>
                    <a:pt x="41419" y="3743"/>
                    <a:pt x="41524" y="3638"/>
                  </a:cubicBezTo>
                  <a:cubicBezTo>
                    <a:pt x="41566" y="3659"/>
                    <a:pt x="41587" y="3659"/>
                    <a:pt x="41608" y="3680"/>
                  </a:cubicBezTo>
                  <a:cubicBezTo>
                    <a:pt x="41629" y="3701"/>
                    <a:pt x="41650" y="3722"/>
                    <a:pt x="41671" y="3764"/>
                  </a:cubicBezTo>
                  <a:lnTo>
                    <a:pt x="41356" y="4268"/>
                  </a:lnTo>
                  <a:cubicBezTo>
                    <a:pt x="41369" y="4271"/>
                    <a:pt x="41383" y="4273"/>
                    <a:pt x="41396" y="4273"/>
                  </a:cubicBezTo>
                  <a:cubicBezTo>
                    <a:pt x="41482" y="4273"/>
                    <a:pt x="41550" y="4215"/>
                    <a:pt x="41587" y="4142"/>
                  </a:cubicBezTo>
                  <a:cubicBezTo>
                    <a:pt x="41629" y="4016"/>
                    <a:pt x="41734" y="3953"/>
                    <a:pt x="41860" y="3953"/>
                  </a:cubicBezTo>
                  <a:cubicBezTo>
                    <a:pt x="41986" y="3869"/>
                    <a:pt x="42091" y="3764"/>
                    <a:pt x="42155" y="3596"/>
                  </a:cubicBezTo>
                  <a:cubicBezTo>
                    <a:pt x="42260" y="3406"/>
                    <a:pt x="42365" y="3196"/>
                    <a:pt x="42491" y="3007"/>
                  </a:cubicBezTo>
                  <a:lnTo>
                    <a:pt x="42491" y="2797"/>
                  </a:lnTo>
                  <a:cubicBezTo>
                    <a:pt x="42575" y="2713"/>
                    <a:pt x="42659" y="2608"/>
                    <a:pt x="42785" y="2565"/>
                  </a:cubicBezTo>
                  <a:lnTo>
                    <a:pt x="42743" y="2502"/>
                  </a:lnTo>
                  <a:cubicBezTo>
                    <a:pt x="42764" y="2439"/>
                    <a:pt x="42890" y="2397"/>
                    <a:pt x="42827" y="2292"/>
                  </a:cubicBezTo>
                  <a:cubicBezTo>
                    <a:pt x="42816" y="2288"/>
                    <a:pt x="42805" y="2287"/>
                    <a:pt x="42794" y="2287"/>
                  </a:cubicBezTo>
                  <a:cubicBezTo>
                    <a:pt x="42708" y="2287"/>
                    <a:pt x="42662" y="2409"/>
                    <a:pt x="42579" y="2409"/>
                  </a:cubicBezTo>
                  <a:cubicBezTo>
                    <a:pt x="42565" y="2409"/>
                    <a:pt x="42550" y="2406"/>
                    <a:pt x="42533" y="2397"/>
                  </a:cubicBezTo>
                  <a:lnTo>
                    <a:pt x="42533" y="2397"/>
                  </a:lnTo>
                  <a:lnTo>
                    <a:pt x="42575" y="2502"/>
                  </a:lnTo>
                  <a:cubicBezTo>
                    <a:pt x="42491" y="2544"/>
                    <a:pt x="42407" y="2608"/>
                    <a:pt x="42365" y="2692"/>
                  </a:cubicBezTo>
                  <a:cubicBezTo>
                    <a:pt x="42344" y="2734"/>
                    <a:pt x="42365" y="2839"/>
                    <a:pt x="42344" y="2860"/>
                  </a:cubicBezTo>
                  <a:cubicBezTo>
                    <a:pt x="42302" y="2902"/>
                    <a:pt x="42260" y="2902"/>
                    <a:pt x="42218" y="2902"/>
                  </a:cubicBezTo>
                  <a:lnTo>
                    <a:pt x="42260" y="2965"/>
                  </a:lnTo>
                  <a:lnTo>
                    <a:pt x="42091" y="3154"/>
                  </a:lnTo>
                  <a:cubicBezTo>
                    <a:pt x="42134" y="3049"/>
                    <a:pt x="42134" y="2944"/>
                    <a:pt x="42218" y="2902"/>
                  </a:cubicBezTo>
                  <a:lnTo>
                    <a:pt x="42281" y="2797"/>
                  </a:lnTo>
                  <a:cubicBezTo>
                    <a:pt x="42260" y="2776"/>
                    <a:pt x="42241" y="2768"/>
                    <a:pt x="42225" y="2768"/>
                  </a:cubicBezTo>
                  <a:cubicBezTo>
                    <a:pt x="42182" y="2768"/>
                    <a:pt x="42150" y="2819"/>
                    <a:pt x="42113" y="2834"/>
                  </a:cubicBezTo>
                  <a:lnTo>
                    <a:pt x="42113" y="2834"/>
                  </a:lnTo>
                  <a:lnTo>
                    <a:pt x="42113" y="2755"/>
                  </a:lnTo>
                  <a:cubicBezTo>
                    <a:pt x="42134" y="2713"/>
                    <a:pt x="42197" y="2734"/>
                    <a:pt x="42260" y="2713"/>
                  </a:cubicBezTo>
                  <a:lnTo>
                    <a:pt x="42365" y="2481"/>
                  </a:lnTo>
                  <a:lnTo>
                    <a:pt x="42533" y="2397"/>
                  </a:lnTo>
                  <a:lnTo>
                    <a:pt x="42533" y="2250"/>
                  </a:lnTo>
                  <a:cubicBezTo>
                    <a:pt x="42554" y="2145"/>
                    <a:pt x="42701" y="2208"/>
                    <a:pt x="42722" y="2103"/>
                  </a:cubicBezTo>
                  <a:cubicBezTo>
                    <a:pt x="42722" y="2061"/>
                    <a:pt x="42659" y="2040"/>
                    <a:pt x="42659" y="1998"/>
                  </a:cubicBezTo>
                  <a:cubicBezTo>
                    <a:pt x="42764" y="1830"/>
                    <a:pt x="42806" y="1640"/>
                    <a:pt x="43017" y="1577"/>
                  </a:cubicBezTo>
                  <a:cubicBezTo>
                    <a:pt x="42996" y="1451"/>
                    <a:pt x="43038" y="1304"/>
                    <a:pt x="43143" y="1220"/>
                  </a:cubicBezTo>
                  <a:cubicBezTo>
                    <a:pt x="43290" y="1073"/>
                    <a:pt x="43311" y="841"/>
                    <a:pt x="43500" y="736"/>
                  </a:cubicBezTo>
                  <a:cubicBezTo>
                    <a:pt x="43500" y="715"/>
                    <a:pt x="43521" y="673"/>
                    <a:pt x="43521" y="652"/>
                  </a:cubicBezTo>
                  <a:cubicBezTo>
                    <a:pt x="43605" y="463"/>
                    <a:pt x="43605" y="253"/>
                    <a:pt x="43773" y="106"/>
                  </a:cubicBezTo>
                  <a:cubicBezTo>
                    <a:pt x="43794" y="85"/>
                    <a:pt x="43773" y="22"/>
                    <a:pt x="4373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788286" y="2975415"/>
              <a:ext cx="453585" cy="692494"/>
            </a:xfrm>
            <a:custGeom>
              <a:avLst/>
              <a:gdLst/>
              <a:ahLst/>
              <a:cxnLst/>
              <a:rect l="l" t="t" r="r" b="b"/>
              <a:pathLst>
                <a:path w="43984" h="66125" extrusionOk="0">
                  <a:moveTo>
                    <a:pt x="43213" y="0"/>
                  </a:moveTo>
                  <a:cubicBezTo>
                    <a:pt x="43210" y="0"/>
                    <a:pt x="43208" y="1"/>
                    <a:pt x="43206" y="3"/>
                  </a:cubicBezTo>
                  <a:cubicBezTo>
                    <a:pt x="43185" y="45"/>
                    <a:pt x="43164" y="87"/>
                    <a:pt x="43143" y="108"/>
                  </a:cubicBezTo>
                  <a:cubicBezTo>
                    <a:pt x="42975" y="171"/>
                    <a:pt x="42828" y="276"/>
                    <a:pt x="42701" y="424"/>
                  </a:cubicBezTo>
                  <a:cubicBezTo>
                    <a:pt x="42554" y="550"/>
                    <a:pt x="42407" y="697"/>
                    <a:pt x="42281" y="844"/>
                  </a:cubicBezTo>
                  <a:cubicBezTo>
                    <a:pt x="42218" y="949"/>
                    <a:pt x="42218" y="1075"/>
                    <a:pt x="42134" y="1138"/>
                  </a:cubicBezTo>
                  <a:cubicBezTo>
                    <a:pt x="42008" y="1265"/>
                    <a:pt x="41902" y="1412"/>
                    <a:pt x="41839" y="1580"/>
                  </a:cubicBezTo>
                  <a:cubicBezTo>
                    <a:pt x="41755" y="1769"/>
                    <a:pt x="41629" y="1937"/>
                    <a:pt x="41524" y="2106"/>
                  </a:cubicBezTo>
                  <a:cubicBezTo>
                    <a:pt x="41251" y="2484"/>
                    <a:pt x="40977" y="2862"/>
                    <a:pt x="40746" y="3241"/>
                  </a:cubicBezTo>
                  <a:cubicBezTo>
                    <a:pt x="40704" y="3304"/>
                    <a:pt x="40599" y="3262"/>
                    <a:pt x="40599" y="3325"/>
                  </a:cubicBezTo>
                  <a:cubicBezTo>
                    <a:pt x="40578" y="3367"/>
                    <a:pt x="40620" y="3388"/>
                    <a:pt x="40641" y="3430"/>
                  </a:cubicBezTo>
                  <a:cubicBezTo>
                    <a:pt x="40473" y="3598"/>
                    <a:pt x="40347" y="3787"/>
                    <a:pt x="40242" y="3998"/>
                  </a:cubicBezTo>
                  <a:cubicBezTo>
                    <a:pt x="40221" y="4082"/>
                    <a:pt x="40178" y="4145"/>
                    <a:pt x="40115" y="4208"/>
                  </a:cubicBezTo>
                  <a:cubicBezTo>
                    <a:pt x="39968" y="4397"/>
                    <a:pt x="39842" y="4586"/>
                    <a:pt x="39737" y="4818"/>
                  </a:cubicBezTo>
                  <a:cubicBezTo>
                    <a:pt x="39674" y="4944"/>
                    <a:pt x="39590" y="5070"/>
                    <a:pt x="39485" y="5154"/>
                  </a:cubicBezTo>
                  <a:cubicBezTo>
                    <a:pt x="39359" y="5259"/>
                    <a:pt x="39253" y="5364"/>
                    <a:pt x="39169" y="5511"/>
                  </a:cubicBezTo>
                  <a:cubicBezTo>
                    <a:pt x="39043" y="5701"/>
                    <a:pt x="38875" y="5869"/>
                    <a:pt x="38749" y="6079"/>
                  </a:cubicBezTo>
                  <a:cubicBezTo>
                    <a:pt x="38602" y="6331"/>
                    <a:pt x="38349" y="6521"/>
                    <a:pt x="38202" y="6794"/>
                  </a:cubicBezTo>
                  <a:cubicBezTo>
                    <a:pt x="38076" y="7067"/>
                    <a:pt x="37887" y="7341"/>
                    <a:pt x="37677" y="7593"/>
                  </a:cubicBezTo>
                  <a:cubicBezTo>
                    <a:pt x="37571" y="7698"/>
                    <a:pt x="37529" y="7887"/>
                    <a:pt x="37424" y="7992"/>
                  </a:cubicBezTo>
                  <a:cubicBezTo>
                    <a:pt x="37319" y="8118"/>
                    <a:pt x="37256" y="8266"/>
                    <a:pt x="37172" y="8371"/>
                  </a:cubicBezTo>
                  <a:cubicBezTo>
                    <a:pt x="37088" y="8497"/>
                    <a:pt x="37067" y="8665"/>
                    <a:pt x="36920" y="8749"/>
                  </a:cubicBezTo>
                  <a:cubicBezTo>
                    <a:pt x="36836" y="9023"/>
                    <a:pt x="36688" y="9254"/>
                    <a:pt x="36499" y="9464"/>
                  </a:cubicBezTo>
                  <a:cubicBezTo>
                    <a:pt x="36205" y="9864"/>
                    <a:pt x="35953" y="10284"/>
                    <a:pt x="35721" y="10704"/>
                  </a:cubicBezTo>
                  <a:cubicBezTo>
                    <a:pt x="35700" y="10747"/>
                    <a:pt x="35679" y="10768"/>
                    <a:pt x="35679" y="10810"/>
                  </a:cubicBezTo>
                  <a:cubicBezTo>
                    <a:pt x="35679" y="10894"/>
                    <a:pt x="35658" y="10957"/>
                    <a:pt x="35595" y="10999"/>
                  </a:cubicBezTo>
                  <a:cubicBezTo>
                    <a:pt x="35490" y="11188"/>
                    <a:pt x="35343" y="11356"/>
                    <a:pt x="35175" y="11503"/>
                  </a:cubicBezTo>
                  <a:cubicBezTo>
                    <a:pt x="35006" y="11693"/>
                    <a:pt x="34859" y="11882"/>
                    <a:pt x="34754" y="12113"/>
                  </a:cubicBezTo>
                  <a:cubicBezTo>
                    <a:pt x="34649" y="12302"/>
                    <a:pt x="34544" y="12492"/>
                    <a:pt x="34439" y="12660"/>
                  </a:cubicBezTo>
                  <a:cubicBezTo>
                    <a:pt x="34208" y="13017"/>
                    <a:pt x="33976" y="13375"/>
                    <a:pt x="33745" y="13711"/>
                  </a:cubicBezTo>
                  <a:cubicBezTo>
                    <a:pt x="33535" y="14068"/>
                    <a:pt x="33282" y="14384"/>
                    <a:pt x="33072" y="14741"/>
                  </a:cubicBezTo>
                  <a:cubicBezTo>
                    <a:pt x="32967" y="14888"/>
                    <a:pt x="32841" y="14993"/>
                    <a:pt x="32715" y="15162"/>
                  </a:cubicBezTo>
                  <a:cubicBezTo>
                    <a:pt x="32589" y="15330"/>
                    <a:pt x="32463" y="15498"/>
                    <a:pt x="32315" y="15645"/>
                  </a:cubicBezTo>
                  <a:cubicBezTo>
                    <a:pt x="32168" y="15813"/>
                    <a:pt x="32021" y="16003"/>
                    <a:pt x="31916" y="16213"/>
                  </a:cubicBezTo>
                  <a:cubicBezTo>
                    <a:pt x="31874" y="16276"/>
                    <a:pt x="31811" y="16276"/>
                    <a:pt x="31790" y="16318"/>
                  </a:cubicBezTo>
                  <a:cubicBezTo>
                    <a:pt x="31769" y="16717"/>
                    <a:pt x="31601" y="17117"/>
                    <a:pt x="31327" y="17390"/>
                  </a:cubicBezTo>
                  <a:cubicBezTo>
                    <a:pt x="31264" y="17453"/>
                    <a:pt x="31201" y="17516"/>
                    <a:pt x="31138" y="17579"/>
                  </a:cubicBezTo>
                  <a:cubicBezTo>
                    <a:pt x="31033" y="17748"/>
                    <a:pt x="30844" y="17874"/>
                    <a:pt x="30760" y="18084"/>
                  </a:cubicBezTo>
                  <a:cubicBezTo>
                    <a:pt x="30717" y="18147"/>
                    <a:pt x="30717" y="18252"/>
                    <a:pt x="30781" y="18294"/>
                  </a:cubicBezTo>
                  <a:cubicBezTo>
                    <a:pt x="30739" y="18357"/>
                    <a:pt x="30675" y="18399"/>
                    <a:pt x="30675" y="18441"/>
                  </a:cubicBezTo>
                  <a:cubicBezTo>
                    <a:pt x="30633" y="18631"/>
                    <a:pt x="30549" y="18778"/>
                    <a:pt x="30423" y="18925"/>
                  </a:cubicBezTo>
                  <a:cubicBezTo>
                    <a:pt x="30171" y="19282"/>
                    <a:pt x="29940" y="19661"/>
                    <a:pt x="29771" y="20060"/>
                  </a:cubicBezTo>
                  <a:cubicBezTo>
                    <a:pt x="29729" y="20186"/>
                    <a:pt x="29624" y="20313"/>
                    <a:pt x="29498" y="20376"/>
                  </a:cubicBezTo>
                  <a:cubicBezTo>
                    <a:pt x="29246" y="20565"/>
                    <a:pt x="29057" y="20796"/>
                    <a:pt x="28909" y="21070"/>
                  </a:cubicBezTo>
                  <a:cubicBezTo>
                    <a:pt x="28825" y="21238"/>
                    <a:pt x="28741" y="21406"/>
                    <a:pt x="28636" y="21553"/>
                  </a:cubicBezTo>
                  <a:cubicBezTo>
                    <a:pt x="28510" y="21763"/>
                    <a:pt x="28363" y="21974"/>
                    <a:pt x="28216" y="22163"/>
                  </a:cubicBezTo>
                  <a:cubicBezTo>
                    <a:pt x="28153" y="22226"/>
                    <a:pt x="28131" y="22310"/>
                    <a:pt x="28110" y="22394"/>
                  </a:cubicBezTo>
                  <a:cubicBezTo>
                    <a:pt x="28089" y="22562"/>
                    <a:pt x="28047" y="22709"/>
                    <a:pt x="27963" y="22857"/>
                  </a:cubicBezTo>
                  <a:cubicBezTo>
                    <a:pt x="27858" y="22983"/>
                    <a:pt x="27774" y="23109"/>
                    <a:pt x="27669" y="23214"/>
                  </a:cubicBezTo>
                  <a:cubicBezTo>
                    <a:pt x="27627" y="23277"/>
                    <a:pt x="27627" y="23361"/>
                    <a:pt x="27543" y="23382"/>
                  </a:cubicBezTo>
                  <a:cubicBezTo>
                    <a:pt x="27269" y="23508"/>
                    <a:pt x="27164" y="23782"/>
                    <a:pt x="26975" y="23971"/>
                  </a:cubicBezTo>
                  <a:cubicBezTo>
                    <a:pt x="26849" y="24118"/>
                    <a:pt x="26786" y="24307"/>
                    <a:pt x="26639" y="24433"/>
                  </a:cubicBezTo>
                  <a:cubicBezTo>
                    <a:pt x="26639" y="24644"/>
                    <a:pt x="26471" y="24749"/>
                    <a:pt x="26386" y="24917"/>
                  </a:cubicBezTo>
                  <a:cubicBezTo>
                    <a:pt x="26365" y="24980"/>
                    <a:pt x="26281" y="24959"/>
                    <a:pt x="26281" y="25022"/>
                  </a:cubicBezTo>
                  <a:cubicBezTo>
                    <a:pt x="26302" y="25169"/>
                    <a:pt x="26134" y="25232"/>
                    <a:pt x="26071" y="25337"/>
                  </a:cubicBezTo>
                  <a:cubicBezTo>
                    <a:pt x="26029" y="25485"/>
                    <a:pt x="25966" y="25590"/>
                    <a:pt x="25861" y="25716"/>
                  </a:cubicBezTo>
                  <a:cubicBezTo>
                    <a:pt x="25651" y="25989"/>
                    <a:pt x="25461" y="26305"/>
                    <a:pt x="25314" y="26620"/>
                  </a:cubicBezTo>
                  <a:cubicBezTo>
                    <a:pt x="25230" y="26851"/>
                    <a:pt x="25083" y="27061"/>
                    <a:pt x="24894" y="27230"/>
                  </a:cubicBezTo>
                  <a:cubicBezTo>
                    <a:pt x="24747" y="27377"/>
                    <a:pt x="24662" y="27545"/>
                    <a:pt x="24599" y="27713"/>
                  </a:cubicBezTo>
                  <a:cubicBezTo>
                    <a:pt x="24578" y="27776"/>
                    <a:pt x="24662" y="27839"/>
                    <a:pt x="24641" y="27860"/>
                  </a:cubicBezTo>
                  <a:cubicBezTo>
                    <a:pt x="24494" y="28008"/>
                    <a:pt x="24473" y="28239"/>
                    <a:pt x="24305" y="28386"/>
                  </a:cubicBezTo>
                  <a:cubicBezTo>
                    <a:pt x="24137" y="28512"/>
                    <a:pt x="23969" y="28701"/>
                    <a:pt x="23864" y="28912"/>
                  </a:cubicBezTo>
                  <a:cubicBezTo>
                    <a:pt x="23800" y="28996"/>
                    <a:pt x="23674" y="28954"/>
                    <a:pt x="23674" y="29080"/>
                  </a:cubicBezTo>
                  <a:cubicBezTo>
                    <a:pt x="23674" y="29206"/>
                    <a:pt x="23569" y="29248"/>
                    <a:pt x="23527" y="29332"/>
                  </a:cubicBezTo>
                  <a:cubicBezTo>
                    <a:pt x="23464" y="29500"/>
                    <a:pt x="23338" y="29605"/>
                    <a:pt x="23275" y="29753"/>
                  </a:cubicBezTo>
                  <a:cubicBezTo>
                    <a:pt x="23170" y="29900"/>
                    <a:pt x="23107" y="30047"/>
                    <a:pt x="23044" y="30215"/>
                  </a:cubicBezTo>
                  <a:cubicBezTo>
                    <a:pt x="23023" y="30320"/>
                    <a:pt x="22896" y="30362"/>
                    <a:pt x="22896" y="30467"/>
                  </a:cubicBezTo>
                  <a:cubicBezTo>
                    <a:pt x="22728" y="30488"/>
                    <a:pt x="22707" y="30636"/>
                    <a:pt x="22644" y="30741"/>
                  </a:cubicBezTo>
                  <a:cubicBezTo>
                    <a:pt x="22497" y="30909"/>
                    <a:pt x="22392" y="31098"/>
                    <a:pt x="22308" y="31329"/>
                  </a:cubicBezTo>
                  <a:cubicBezTo>
                    <a:pt x="22161" y="31750"/>
                    <a:pt x="21887" y="32107"/>
                    <a:pt x="21509" y="32381"/>
                  </a:cubicBezTo>
                  <a:cubicBezTo>
                    <a:pt x="21509" y="32591"/>
                    <a:pt x="21299" y="32675"/>
                    <a:pt x="21193" y="32822"/>
                  </a:cubicBezTo>
                  <a:cubicBezTo>
                    <a:pt x="21067" y="33306"/>
                    <a:pt x="20836" y="33768"/>
                    <a:pt x="20521" y="34147"/>
                  </a:cubicBezTo>
                  <a:cubicBezTo>
                    <a:pt x="20416" y="34147"/>
                    <a:pt x="20458" y="34063"/>
                    <a:pt x="20395" y="34021"/>
                  </a:cubicBezTo>
                  <a:cubicBezTo>
                    <a:pt x="20395" y="34147"/>
                    <a:pt x="20289" y="34210"/>
                    <a:pt x="20226" y="34273"/>
                  </a:cubicBezTo>
                  <a:cubicBezTo>
                    <a:pt x="20100" y="34399"/>
                    <a:pt x="20016" y="34546"/>
                    <a:pt x="19932" y="34714"/>
                  </a:cubicBezTo>
                  <a:cubicBezTo>
                    <a:pt x="19785" y="34967"/>
                    <a:pt x="19722" y="35282"/>
                    <a:pt x="19469" y="35471"/>
                  </a:cubicBezTo>
                  <a:cubicBezTo>
                    <a:pt x="19427" y="35513"/>
                    <a:pt x="19385" y="35576"/>
                    <a:pt x="19385" y="35618"/>
                  </a:cubicBezTo>
                  <a:cubicBezTo>
                    <a:pt x="19301" y="35829"/>
                    <a:pt x="19280" y="36081"/>
                    <a:pt x="19070" y="36228"/>
                  </a:cubicBezTo>
                  <a:cubicBezTo>
                    <a:pt x="19028" y="36417"/>
                    <a:pt x="18881" y="36501"/>
                    <a:pt x="18755" y="36670"/>
                  </a:cubicBezTo>
                  <a:cubicBezTo>
                    <a:pt x="18650" y="36838"/>
                    <a:pt x="18481" y="36964"/>
                    <a:pt x="18355" y="37132"/>
                  </a:cubicBezTo>
                  <a:cubicBezTo>
                    <a:pt x="18229" y="37321"/>
                    <a:pt x="18124" y="37511"/>
                    <a:pt x="18019" y="37679"/>
                  </a:cubicBezTo>
                  <a:cubicBezTo>
                    <a:pt x="18061" y="37763"/>
                    <a:pt x="18124" y="37847"/>
                    <a:pt x="18061" y="37931"/>
                  </a:cubicBezTo>
                  <a:lnTo>
                    <a:pt x="17956" y="37931"/>
                  </a:lnTo>
                  <a:cubicBezTo>
                    <a:pt x="17893" y="38099"/>
                    <a:pt x="17766" y="38225"/>
                    <a:pt x="17640" y="38331"/>
                  </a:cubicBezTo>
                  <a:cubicBezTo>
                    <a:pt x="17661" y="38499"/>
                    <a:pt x="17514" y="38583"/>
                    <a:pt x="17451" y="38709"/>
                  </a:cubicBezTo>
                  <a:cubicBezTo>
                    <a:pt x="17409" y="38835"/>
                    <a:pt x="17325" y="38961"/>
                    <a:pt x="17262" y="39066"/>
                  </a:cubicBezTo>
                  <a:cubicBezTo>
                    <a:pt x="17157" y="39193"/>
                    <a:pt x="17094" y="39319"/>
                    <a:pt x="17031" y="39466"/>
                  </a:cubicBezTo>
                  <a:cubicBezTo>
                    <a:pt x="16968" y="39571"/>
                    <a:pt x="16904" y="39655"/>
                    <a:pt x="16841" y="39760"/>
                  </a:cubicBezTo>
                  <a:cubicBezTo>
                    <a:pt x="16715" y="40034"/>
                    <a:pt x="16526" y="40265"/>
                    <a:pt x="16316" y="40475"/>
                  </a:cubicBezTo>
                  <a:cubicBezTo>
                    <a:pt x="16127" y="40622"/>
                    <a:pt x="15958" y="40832"/>
                    <a:pt x="15832" y="41043"/>
                  </a:cubicBezTo>
                  <a:cubicBezTo>
                    <a:pt x="15790" y="41127"/>
                    <a:pt x="15727" y="41190"/>
                    <a:pt x="15643" y="41253"/>
                  </a:cubicBezTo>
                  <a:cubicBezTo>
                    <a:pt x="15601" y="41295"/>
                    <a:pt x="15559" y="41358"/>
                    <a:pt x="15496" y="41379"/>
                  </a:cubicBezTo>
                  <a:cubicBezTo>
                    <a:pt x="15370" y="41484"/>
                    <a:pt x="15349" y="41631"/>
                    <a:pt x="15265" y="41758"/>
                  </a:cubicBezTo>
                  <a:cubicBezTo>
                    <a:pt x="15075" y="42031"/>
                    <a:pt x="14907" y="42325"/>
                    <a:pt x="14739" y="42598"/>
                  </a:cubicBezTo>
                  <a:cubicBezTo>
                    <a:pt x="14508" y="42935"/>
                    <a:pt x="14297" y="43313"/>
                    <a:pt x="14150" y="43692"/>
                  </a:cubicBezTo>
                  <a:cubicBezTo>
                    <a:pt x="14087" y="43839"/>
                    <a:pt x="13940" y="43923"/>
                    <a:pt x="13856" y="44049"/>
                  </a:cubicBezTo>
                  <a:cubicBezTo>
                    <a:pt x="13583" y="44449"/>
                    <a:pt x="13330" y="44869"/>
                    <a:pt x="13120" y="45311"/>
                  </a:cubicBezTo>
                  <a:cubicBezTo>
                    <a:pt x="13099" y="45374"/>
                    <a:pt x="13036" y="45437"/>
                    <a:pt x="12973" y="45458"/>
                  </a:cubicBezTo>
                  <a:cubicBezTo>
                    <a:pt x="12805" y="45521"/>
                    <a:pt x="12742" y="45710"/>
                    <a:pt x="12637" y="45836"/>
                  </a:cubicBezTo>
                  <a:cubicBezTo>
                    <a:pt x="12552" y="45941"/>
                    <a:pt x="12489" y="46068"/>
                    <a:pt x="12447" y="46194"/>
                  </a:cubicBezTo>
                  <a:cubicBezTo>
                    <a:pt x="12426" y="46299"/>
                    <a:pt x="12384" y="46383"/>
                    <a:pt x="12342" y="46488"/>
                  </a:cubicBezTo>
                  <a:cubicBezTo>
                    <a:pt x="12279" y="46614"/>
                    <a:pt x="12258" y="46782"/>
                    <a:pt x="12069" y="46824"/>
                  </a:cubicBezTo>
                  <a:cubicBezTo>
                    <a:pt x="12027" y="47035"/>
                    <a:pt x="11838" y="47119"/>
                    <a:pt x="11754" y="47287"/>
                  </a:cubicBezTo>
                  <a:cubicBezTo>
                    <a:pt x="11732" y="47371"/>
                    <a:pt x="11669" y="47371"/>
                    <a:pt x="11627" y="47434"/>
                  </a:cubicBezTo>
                  <a:cubicBezTo>
                    <a:pt x="11501" y="47623"/>
                    <a:pt x="11375" y="47813"/>
                    <a:pt x="11249" y="47981"/>
                  </a:cubicBezTo>
                  <a:cubicBezTo>
                    <a:pt x="11102" y="48170"/>
                    <a:pt x="10955" y="48338"/>
                    <a:pt x="10807" y="48506"/>
                  </a:cubicBezTo>
                  <a:cubicBezTo>
                    <a:pt x="10765" y="48548"/>
                    <a:pt x="10702" y="48590"/>
                    <a:pt x="10702" y="48632"/>
                  </a:cubicBezTo>
                  <a:cubicBezTo>
                    <a:pt x="10702" y="48717"/>
                    <a:pt x="10639" y="48801"/>
                    <a:pt x="10555" y="48843"/>
                  </a:cubicBezTo>
                  <a:cubicBezTo>
                    <a:pt x="10471" y="48864"/>
                    <a:pt x="10534" y="49011"/>
                    <a:pt x="10450" y="49074"/>
                  </a:cubicBezTo>
                  <a:cubicBezTo>
                    <a:pt x="10345" y="49137"/>
                    <a:pt x="10261" y="49263"/>
                    <a:pt x="10198" y="49368"/>
                  </a:cubicBezTo>
                  <a:cubicBezTo>
                    <a:pt x="10030" y="49600"/>
                    <a:pt x="9903" y="49852"/>
                    <a:pt x="9819" y="50104"/>
                  </a:cubicBezTo>
                  <a:cubicBezTo>
                    <a:pt x="9630" y="50272"/>
                    <a:pt x="9588" y="50546"/>
                    <a:pt x="9420" y="50735"/>
                  </a:cubicBezTo>
                  <a:lnTo>
                    <a:pt x="9378" y="50693"/>
                  </a:lnTo>
                  <a:cubicBezTo>
                    <a:pt x="9294" y="50798"/>
                    <a:pt x="9294" y="50987"/>
                    <a:pt x="9104" y="51029"/>
                  </a:cubicBezTo>
                  <a:cubicBezTo>
                    <a:pt x="9104" y="51134"/>
                    <a:pt x="8999" y="51197"/>
                    <a:pt x="8957" y="51282"/>
                  </a:cubicBezTo>
                  <a:cubicBezTo>
                    <a:pt x="8894" y="51366"/>
                    <a:pt x="8915" y="51450"/>
                    <a:pt x="8852" y="51534"/>
                  </a:cubicBezTo>
                  <a:cubicBezTo>
                    <a:pt x="8684" y="51723"/>
                    <a:pt x="8537" y="51933"/>
                    <a:pt x="8432" y="52165"/>
                  </a:cubicBezTo>
                  <a:cubicBezTo>
                    <a:pt x="8306" y="52396"/>
                    <a:pt x="8116" y="52543"/>
                    <a:pt x="8032" y="52774"/>
                  </a:cubicBezTo>
                  <a:cubicBezTo>
                    <a:pt x="7885" y="52816"/>
                    <a:pt x="7822" y="52964"/>
                    <a:pt x="7780" y="53090"/>
                  </a:cubicBezTo>
                  <a:cubicBezTo>
                    <a:pt x="7633" y="53321"/>
                    <a:pt x="7486" y="53531"/>
                    <a:pt x="7317" y="53741"/>
                  </a:cubicBezTo>
                  <a:cubicBezTo>
                    <a:pt x="7107" y="54078"/>
                    <a:pt x="6855" y="54372"/>
                    <a:pt x="6624" y="54709"/>
                  </a:cubicBezTo>
                  <a:cubicBezTo>
                    <a:pt x="6497" y="54919"/>
                    <a:pt x="6308" y="55087"/>
                    <a:pt x="6098" y="55234"/>
                  </a:cubicBezTo>
                  <a:cubicBezTo>
                    <a:pt x="6014" y="55276"/>
                    <a:pt x="5951" y="55360"/>
                    <a:pt x="5930" y="55465"/>
                  </a:cubicBezTo>
                  <a:cubicBezTo>
                    <a:pt x="5888" y="55634"/>
                    <a:pt x="5741" y="55760"/>
                    <a:pt x="5720" y="55928"/>
                  </a:cubicBezTo>
                  <a:cubicBezTo>
                    <a:pt x="5656" y="56096"/>
                    <a:pt x="5572" y="56243"/>
                    <a:pt x="5467" y="56348"/>
                  </a:cubicBezTo>
                  <a:cubicBezTo>
                    <a:pt x="5446" y="56390"/>
                    <a:pt x="5425" y="56433"/>
                    <a:pt x="5404" y="56475"/>
                  </a:cubicBezTo>
                  <a:cubicBezTo>
                    <a:pt x="5362" y="56622"/>
                    <a:pt x="5278" y="56769"/>
                    <a:pt x="5173" y="56895"/>
                  </a:cubicBezTo>
                  <a:cubicBezTo>
                    <a:pt x="4963" y="57168"/>
                    <a:pt x="4773" y="57442"/>
                    <a:pt x="4605" y="57715"/>
                  </a:cubicBezTo>
                  <a:cubicBezTo>
                    <a:pt x="4437" y="57988"/>
                    <a:pt x="4395" y="58283"/>
                    <a:pt x="4185" y="58514"/>
                  </a:cubicBezTo>
                  <a:cubicBezTo>
                    <a:pt x="4164" y="58514"/>
                    <a:pt x="4164" y="58535"/>
                    <a:pt x="4164" y="58556"/>
                  </a:cubicBezTo>
                  <a:cubicBezTo>
                    <a:pt x="4122" y="58724"/>
                    <a:pt x="4038" y="58871"/>
                    <a:pt x="3890" y="58955"/>
                  </a:cubicBezTo>
                  <a:cubicBezTo>
                    <a:pt x="3806" y="59019"/>
                    <a:pt x="3764" y="59124"/>
                    <a:pt x="3764" y="59229"/>
                  </a:cubicBezTo>
                  <a:cubicBezTo>
                    <a:pt x="3701" y="59250"/>
                    <a:pt x="3638" y="59250"/>
                    <a:pt x="3638" y="59313"/>
                  </a:cubicBezTo>
                  <a:cubicBezTo>
                    <a:pt x="3596" y="59439"/>
                    <a:pt x="3449" y="59544"/>
                    <a:pt x="3428" y="59649"/>
                  </a:cubicBezTo>
                  <a:cubicBezTo>
                    <a:pt x="3365" y="59859"/>
                    <a:pt x="3176" y="59965"/>
                    <a:pt x="3134" y="60154"/>
                  </a:cubicBezTo>
                  <a:cubicBezTo>
                    <a:pt x="2986" y="60175"/>
                    <a:pt x="3028" y="60385"/>
                    <a:pt x="2881" y="60448"/>
                  </a:cubicBezTo>
                  <a:cubicBezTo>
                    <a:pt x="2734" y="60511"/>
                    <a:pt x="2734" y="60700"/>
                    <a:pt x="2650" y="60827"/>
                  </a:cubicBezTo>
                  <a:cubicBezTo>
                    <a:pt x="2650" y="60848"/>
                    <a:pt x="2629" y="60869"/>
                    <a:pt x="2587" y="60890"/>
                  </a:cubicBezTo>
                  <a:cubicBezTo>
                    <a:pt x="2482" y="60932"/>
                    <a:pt x="2461" y="61016"/>
                    <a:pt x="2419" y="61121"/>
                  </a:cubicBezTo>
                  <a:cubicBezTo>
                    <a:pt x="2314" y="61331"/>
                    <a:pt x="2187" y="61562"/>
                    <a:pt x="2061" y="61773"/>
                  </a:cubicBezTo>
                  <a:cubicBezTo>
                    <a:pt x="1893" y="61983"/>
                    <a:pt x="1788" y="62235"/>
                    <a:pt x="1725" y="62488"/>
                  </a:cubicBezTo>
                  <a:cubicBezTo>
                    <a:pt x="1704" y="62551"/>
                    <a:pt x="1683" y="62614"/>
                    <a:pt x="1641" y="62656"/>
                  </a:cubicBezTo>
                  <a:cubicBezTo>
                    <a:pt x="1473" y="62866"/>
                    <a:pt x="1304" y="63097"/>
                    <a:pt x="1178" y="63350"/>
                  </a:cubicBezTo>
                  <a:cubicBezTo>
                    <a:pt x="1178" y="63371"/>
                    <a:pt x="1157" y="63392"/>
                    <a:pt x="1136" y="63392"/>
                  </a:cubicBezTo>
                  <a:cubicBezTo>
                    <a:pt x="863" y="63602"/>
                    <a:pt x="653" y="63854"/>
                    <a:pt x="463" y="64148"/>
                  </a:cubicBezTo>
                  <a:cubicBezTo>
                    <a:pt x="379" y="64254"/>
                    <a:pt x="295" y="64380"/>
                    <a:pt x="253" y="64506"/>
                  </a:cubicBezTo>
                  <a:cubicBezTo>
                    <a:pt x="232" y="64653"/>
                    <a:pt x="190" y="64779"/>
                    <a:pt x="127" y="64905"/>
                  </a:cubicBezTo>
                  <a:cubicBezTo>
                    <a:pt x="127" y="65137"/>
                    <a:pt x="85" y="65347"/>
                    <a:pt x="22" y="65557"/>
                  </a:cubicBezTo>
                  <a:cubicBezTo>
                    <a:pt x="64" y="65578"/>
                    <a:pt x="106" y="65578"/>
                    <a:pt x="106" y="65599"/>
                  </a:cubicBezTo>
                  <a:lnTo>
                    <a:pt x="1" y="65725"/>
                  </a:lnTo>
                  <a:cubicBezTo>
                    <a:pt x="127" y="65809"/>
                    <a:pt x="43" y="65893"/>
                    <a:pt x="22" y="65957"/>
                  </a:cubicBezTo>
                  <a:cubicBezTo>
                    <a:pt x="64" y="66125"/>
                    <a:pt x="211" y="66020"/>
                    <a:pt x="295" y="66125"/>
                  </a:cubicBezTo>
                  <a:cubicBezTo>
                    <a:pt x="358" y="66041"/>
                    <a:pt x="484" y="65978"/>
                    <a:pt x="548" y="65893"/>
                  </a:cubicBezTo>
                  <a:cubicBezTo>
                    <a:pt x="800" y="65599"/>
                    <a:pt x="1031" y="65305"/>
                    <a:pt x="1283" y="65010"/>
                  </a:cubicBezTo>
                  <a:cubicBezTo>
                    <a:pt x="1389" y="64863"/>
                    <a:pt x="1494" y="64695"/>
                    <a:pt x="1599" y="64548"/>
                  </a:cubicBezTo>
                  <a:cubicBezTo>
                    <a:pt x="1704" y="64380"/>
                    <a:pt x="1830" y="64233"/>
                    <a:pt x="1977" y="64085"/>
                  </a:cubicBezTo>
                  <a:cubicBezTo>
                    <a:pt x="2103" y="64001"/>
                    <a:pt x="2208" y="63854"/>
                    <a:pt x="2272" y="63707"/>
                  </a:cubicBezTo>
                  <a:cubicBezTo>
                    <a:pt x="2377" y="63497"/>
                    <a:pt x="2503" y="63286"/>
                    <a:pt x="2671" y="63097"/>
                  </a:cubicBezTo>
                  <a:cubicBezTo>
                    <a:pt x="2881" y="62761"/>
                    <a:pt x="3049" y="62424"/>
                    <a:pt x="3281" y="62109"/>
                  </a:cubicBezTo>
                  <a:cubicBezTo>
                    <a:pt x="3428" y="61920"/>
                    <a:pt x="3533" y="61689"/>
                    <a:pt x="3701" y="61520"/>
                  </a:cubicBezTo>
                  <a:cubicBezTo>
                    <a:pt x="3869" y="61331"/>
                    <a:pt x="3975" y="61142"/>
                    <a:pt x="4122" y="60953"/>
                  </a:cubicBezTo>
                  <a:cubicBezTo>
                    <a:pt x="4374" y="60679"/>
                    <a:pt x="4605" y="60364"/>
                    <a:pt x="4773" y="60007"/>
                  </a:cubicBezTo>
                  <a:cubicBezTo>
                    <a:pt x="4837" y="59838"/>
                    <a:pt x="4942" y="59649"/>
                    <a:pt x="5068" y="59481"/>
                  </a:cubicBezTo>
                  <a:cubicBezTo>
                    <a:pt x="5215" y="59292"/>
                    <a:pt x="5362" y="59061"/>
                    <a:pt x="5467" y="58829"/>
                  </a:cubicBezTo>
                  <a:cubicBezTo>
                    <a:pt x="5551" y="58661"/>
                    <a:pt x="5656" y="58493"/>
                    <a:pt x="5804" y="58367"/>
                  </a:cubicBezTo>
                  <a:cubicBezTo>
                    <a:pt x="5972" y="58178"/>
                    <a:pt x="6119" y="57988"/>
                    <a:pt x="6266" y="57799"/>
                  </a:cubicBezTo>
                  <a:cubicBezTo>
                    <a:pt x="6371" y="57610"/>
                    <a:pt x="6497" y="57463"/>
                    <a:pt x="6645" y="57316"/>
                  </a:cubicBezTo>
                  <a:cubicBezTo>
                    <a:pt x="6792" y="57210"/>
                    <a:pt x="6897" y="57063"/>
                    <a:pt x="6981" y="56895"/>
                  </a:cubicBezTo>
                  <a:cubicBezTo>
                    <a:pt x="7086" y="56664"/>
                    <a:pt x="7149" y="56390"/>
                    <a:pt x="7401" y="56264"/>
                  </a:cubicBezTo>
                  <a:cubicBezTo>
                    <a:pt x="7422" y="56243"/>
                    <a:pt x="7422" y="56201"/>
                    <a:pt x="7444" y="56180"/>
                  </a:cubicBezTo>
                  <a:cubicBezTo>
                    <a:pt x="7528" y="56075"/>
                    <a:pt x="7633" y="55949"/>
                    <a:pt x="7717" y="55823"/>
                  </a:cubicBezTo>
                  <a:cubicBezTo>
                    <a:pt x="7906" y="55571"/>
                    <a:pt x="8095" y="55360"/>
                    <a:pt x="8263" y="55108"/>
                  </a:cubicBezTo>
                  <a:cubicBezTo>
                    <a:pt x="8348" y="54940"/>
                    <a:pt x="8453" y="54772"/>
                    <a:pt x="8558" y="54624"/>
                  </a:cubicBezTo>
                  <a:cubicBezTo>
                    <a:pt x="8684" y="54477"/>
                    <a:pt x="8810" y="54330"/>
                    <a:pt x="8936" y="54183"/>
                  </a:cubicBezTo>
                  <a:cubicBezTo>
                    <a:pt x="9041" y="54036"/>
                    <a:pt x="9189" y="53931"/>
                    <a:pt x="9294" y="53783"/>
                  </a:cubicBezTo>
                  <a:cubicBezTo>
                    <a:pt x="9651" y="53321"/>
                    <a:pt x="9903" y="52795"/>
                    <a:pt x="10261" y="52333"/>
                  </a:cubicBezTo>
                  <a:cubicBezTo>
                    <a:pt x="10639" y="51849"/>
                    <a:pt x="10976" y="51345"/>
                    <a:pt x="11270" y="50819"/>
                  </a:cubicBezTo>
                  <a:cubicBezTo>
                    <a:pt x="11312" y="50777"/>
                    <a:pt x="11417" y="50777"/>
                    <a:pt x="11438" y="50693"/>
                  </a:cubicBezTo>
                  <a:cubicBezTo>
                    <a:pt x="11459" y="50630"/>
                    <a:pt x="11417" y="50546"/>
                    <a:pt x="11480" y="50504"/>
                  </a:cubicBezTo>
                  <a:cubicBezTo>
                    <a:pt x="11690" y="50356"/>
                    <a:pt x="11690" y="50356"/>
                    <a:pt x="11796" y="50167"/>
                  </a:cubicBezTo>
                  <a:cubicBezTo>
                    <a:pt x="11880" y="50041"/>
                    <a:pt x="11943" y="49915"/>
                    <a:pt x="12027" y="49810"/>
                  </a:cubicBezTo>
                  <a:cubicBezTo>
                    <a:pt x="12195" y="49600"/>
                    <a:pt x="12342" y="49389"/>
                    <a:pt x="12447" y="49158"/>
                  </a:cubicBezTo>
                  <a:cubicBezTo>
                    <a:pt x="12510" y="49137"/>
                    <a:pt x="12552" y="49116"/>
                    <a:pt x="12573" y="49074"/>
                  </a:cubicBezTo>
                  <a:cubicBezTo>
                    <a:pt x="12679" y="48969"/>
                    <a:pt x="12763" y="48864"/>
                    <a:pt x="12847" y="48759"/>
                  </a:cubicBezTo>
                  <a:cubicBezTo>
                    <a:pt x="12931" y="48654"/>
                    <a:pt x="12994" y="48527"/>
                    <a:pt x="13078" y="48443"/>
                  </a:cubicBezTo>
                  <a:cubicBezTo>
                    <a:pt x="13162" y="48338"/>
                    <a:pt x="13288" y="48254"/>
                    <a:pt x="13246" y="48107"/>
                  </a:cubicBezTo>
                  <a:cubicBezTo>
                    <a:pt x="13330" y="48044"/>
                    <a:pt x="13351" y="47897"/>
                    <a:pt x="13456" y="47876"/>
                  </a:cubicBezTo>
                  <a:cubicBezTo>
                    <a:pt x="13456" y="47728"/>
                    <a:pt x="13562" y="47665"/>
                    <a:pt x="13625" y="47581"/>
                  </a:cubicBezTo>
                  <a:cubicBezTo>
                    <a:pt x="13709" y="47518"/>
                    <a:pt x="13772" y="47455"/>
                    <a:pt x="13835" y="47371"/>
                  </a:cubicBezTo>
                  <a:cubicBezTo>
                    <a:pt x="13982" y="47098"/>
                    <a:pt x="14192" y="46908"/>
                    <a:pt x="14361" y="46614"/>
                  </a:cubicBezTo>
                  <a:cubicBezTo>
                    <a:pt x="14529" y="46341"/>
                    <a:pt x="14760" y="46110"/>
                    <a:pt x="14928" y="45815"/>
                  </a:cubicBezTo>
                  <a:cubicBezTo>
                    <a:pt x="15075" y="45521"/>
                    <a:pt x="15328" y="45269"/>
                    <a:pt x="15454" y="44974"/>
                  </a:cubicBezTo>
                  <a:cubicBezTo>
                    <a:pt x="15517" y="44785"/>
                    <a:pt x="15580" y="44638"/>
                    <a:pt x="15685" y="44491"/>
                  </a:cubicBezTo>
                  <a:cubicBezTo>
                    <a:pt x="15937" y="44112"/>
                    <a:pt x="16190" y="43734"/>
                    <a:pt x="16442" y="43355"/>
                  </a:cubicBezTo>
                  <a:cubicBezTo>
                    <a:pt x="16568" y="43145"/>
                    <a:pt x="16778" y="42977"/>
                    <a:pt x="17010" y="42914"/>
                  </a:cubicBezTo>
                  <a:cubicBezTo>
                    <a:pt x="17010" y="42704"/>
                    <a:pt x="17178" y="42577"/>
                    <a:pt x="17262" y="42388"/>
                  </a:cubicBezTo>
                  <a:cubicBezTo>
                    <a:pt x="17430" y="42052"/>
                    <a:pt x="17640" y="41736"/>
                    <a:pt x="17893" y="41442"/>
                  </a:cubicBezTo>
                  <a:cubicBezTo>
                    <a:pt x="18166" y="41127"/>
                    <a:pt x="18355" y="40769"/>
                    <a:pt x="18460" y="40349"/>
                  </a:cubicBezTo>
                  <a:cubicBezTo>
                    <a:pt x="18671" y="40160"/>
                    <a:pt x="18860" y="39949"/>
                    <a:pt x="19028" y="39718"/>
                  </a:cubicBezTo>
                  <a:cubicBezTo>
                    <a:pt x="19091" y="39634"/>
                    <a:pt x="19154" y="39529"/>
                    <a:pt x="19238" y="39466"/>
                  </a:cubicBezTo>
                  <a:cubicBezTo>
                    <a:pt x="19575" y="39150"/>
                    <a:pt x="19827" y="38751"/>
                    <a:pt x="19995" y="38310"/>
                  </a:cubicBezTo>
                  <a:cubicBezTo>
                    <a:pt x="20100" y="38057"/>
                    <a:pt x="20247" y="37826"/>
                    <a:pt x="20352" y="37574"/>
                  </a:cubicBezTo>
                  <a:cubicBezTo>
                    <a:pt x="20521" y="37237"/>
                    <a:pt x="20731" y="36943"/>
                    <a:pt x="20962" y="36670"/>
                  </a:cubicBezTo>
                  <a:cubicBezTo>
                    <a:pt x="21172" y="36438"/>
                    <a:pt x="21341" y="36186"/>
                    <a:pt x="21488" y="35913"/>
                  </a:cubicBezTo>
                  <a:cubicBezTo>
                    <a:pt x="21698" y="35471"/>
                    <a:pt x="21950" y="35072"/>
                    <a:pt x="22245" y="34714"/>
                  </a:cubicBezTo>
                  <a:cubicBezTo>
                    <a:pt x="22371" y="34567"/>
                    <a:pt x="22455" y="34399"/>
                    <a:pt x="22497" y="34210"/>
                  </a:cubicBezTo>
                  <a:cubicBezTo>
                    <a:pt x="22560" y="33978"/>
                    <a:pt x="22560" y="33894"/>
                    <a:pt x="22686" y="33852"/>
                  </a:cubicBezTo>
                  <a:cubicBezTo>
                    <a:pt x="22812" y="33810"/>
                    <a:pt x="22854" y="33726"/>
                    <a:pt x="22960" y="33642"/>
                  </a:cubicBezTo>
                  <a:cubicBezTo>
                    <a:pt x="23170" y="33474"/>
                    <a:pt x="23296" y="33222"/>
                    <a:pt x="23506" y="33032"/>
                  </a:cubicBezTo>
                  <a:cubicBezTo>
                    <a:pt x="23674" y="32885"/>
                    <a:pt x="23800" y="32717"/>
                    <a:pt x="23885" y="32507"/>
                  </a:cubicBezTo>
                  <a:cubicBezTo>
                    <a:pt x="23758" y="32381"/>
                    <a:pt x="23885" y="32276"/>
                    <a:pt x="23927" y="32191"/>
                  </a:cubicBezTo>
                  <a:cubicBezTo>
                    <a:pt x="24074" y="31981"/>
                    <a:pt x="24242" y="31792"/>
                    <a:pt x="24389" y="31582"/>
                  </a:cubicBezTo>
                  <a:cubicBezTo>
                    <a:pt x="24494" y="31477"/>
                    <a:pt x="24557" y="31329"/>
                    <a:pt x="24599" y="31182"/>
                  </a:cubicBezTo>
                  <a:cubicBezTo>
                    <a:pt x="24620" y="31014"/>
                    <a:pt x="24683" y="30867"/>
                    <a:pt x="24789" y="30720"/>
                  </a:cubicBezTo>
                  <a:cubicBezTo>
                    <a:pt x="24936" y="30552"/>
                    <a:pt x="24978" y="30341"/>
                    <a:pt x="25104" y="30152"/>
                  </a:cubicBezTo>
                  <a:cubicBezTo>
                    <a:pt x="25251" y="29984"/>
                    <a:pt x="25335" y="29753"/>
                    <a:pt x="25567" y="29626"/>
                  </a:cubicBezTo>
                  <a:cubicBezTo>
                    <a:pt x="25588" y="29605"/>
                    <a:pt x="25609" y="29584"/>
                    <a:pt x="25609" y="29563"/>
                  </a:cubicBezTo>
                  <a:cubicBezTo>
                    <a:pt x="25672" y="29353"/>
                    <a:pt x="25861" y="29248"/>
                    <a:pt x="25945" y="29059"/>
                  </a:cubicBezTo>
                  <a:cubicBezTo>
                    <a:pt x="25966" y="28954"/>
                    <a:pt x="26029" y="28870"/>
                    <a:pt x="26092" y="28785"/>
                  </a:cubicBezTo>
                  <a:cubicBezTo>
                    <a:pt x="26344" y="28596"/>
                    <a:pt x="26534" y="28344"/>
                    <a:pt x="26618" y="28050"/>
                  </a:cubicBezTo>
                  <a:cubicBezTo>
                    <a:pt x="26702" y="27797"/>
                    <a:pt x="26891" y="27608"/>
                    <a:pt x="26954" y="27377"/>
                  </a:cubicBezTo>
                  <a:cubicBezTo>
                    <a:pt x="27143" y="27251"/>
                    <a:pt x="27185" y="27019"/>
                    <a:pt x="27354" y="26872"/>
                  </a:cubicBezTo>
                  <a:cubicBezTo>
                    <a:pt x="27522" y="26704"/>
                    <a:pt x="27585" y="26494"/>
                    <a:pt x="27732" y="26326"/>
                  </a:cubicBezTo>
                  <a:cubicBezTo>
                    <a:pt x="27816" y="26220"/>
                    <a:pt x="27879" y="26115"/>
                    <a:pt x="27900" y="25989"/>
                  </a:cubicBezTo>
                  <a:cubicBezTo>
                    <a:pt x="27921" y="25821"/>
                    <a:pt x="27963" y="25695"/>
                    <a:pt x="28068" y="25569"/>
                  </a:cubicBezTo>
                  <a:cubicBezTo>
                    <a:pt x="28195" y="25401"/>
                    <a:pt x="28321" y="25232"/>
                    <a:pt x="28468" y="25043"/>
                  </a:cubicBezTo>
                  <a:cubicBezTo>
                    <a:pt x="28678" y="24770"/>
                    <a:pt x="28888" y="24496"/>
                    <a:pt x="29099" y="24244"/>
                  </a:cubicBezTo>
                  <a:cubicBezTo>
                    <a:pt x="29330" y="23929"/>
                    <a:pt x="29519" y="23592"/>
                    <a:pt x="29624" y="23235"/>
                  </a:cubicBezTo>
                  <a:cubicBezTo>
                    <a:pt x="29708" y="23151"/>
                    <a:pt x="29792" y="23067"/>
                    <a:pt x="29855" y="22962"/>
                  </a:cubicBezTo>
                  <a:cubicBezTo>
                    <a:pt x="29961" y="22730"/>
                    <a:pt x="30192" y="22583"/>
                    <a:pt x="30276" y="22310"/>
                  </a:cubicBezTo>
                  <a:cubicBezTo>
                    <a:pt x="30444" y="22205"/>
                    <a:pt x="30444" y="21995"/>
                    <a:pt x="30591" y="21868"/>
                  </a:cubicBezTo>
                  <a:cubicBezTo>
                    <a:pt x="30739" y="21721"/>
                    <a:pt x="30865" y="21553"/>
                    <a:pt x="30991" y="21385"/>
                  </a:cubicBezTo>
                  <a:cubicBezTo>
                    <a:pt x="31075" y="21217"/>
                    <a:pt x="31159" y="21070"/>
                    <a:pt x="31222" y="20901"/>
                  </a:cubicBezTo>
                  <a:cubicBezTo>
                    <a:pt x="31285" y="20817"/>
                    <a:pt x="31348" y="20712"/>
                    <a:pt x="31369" y="20607"/>
                  </a:cubicBezTo>
                  <a:cubicBezTo>
                    <a:pt x="31390" y="20481"/>
                    <a:pt x="31495" y="20418"/>
                    <a:pt x="31537" y="20292"/>
                  </a:cubicBezTo>
                  <a:cubicBezTo>
                    <a:pt x="31579" y="20123"/>
                    <a:pt x="31685" y="19976"/>
                    <a:pt x="31832" y="19892"/>
                  </a:cubicBezTo>
                  <a:cubicBezTo>
                    <a:pt x="31811" y="19640"/>
                    <a:pt x="31916" y="19388"/>
                    <a:pt x="32147" y="19261"/>
                  </a:cubicBezTo>
                  <a:cubicBezTo>
                    <a:pt x="32441" y="19030"/>
                    <a:pt x="32568" y="18673"/>
                    <a:pt x="32820" y="18399"/>
                  </a:cubicBezTo>
                  <a:cubicBezTo>
                    <a:pt x="32904" y="18105"/>
                    <a:pt x="33030" y="17832"/>
                    <a:pt x="33198" y="17579"/>
                  </a:cubicBezTo>
                  <a:cubicBezTo>
                    <a:pt x="33282" y="17411"/>
                    <a:pt x="33367" y="17222"/>
                    <a:pt x="33472" y="17054"/>
                  </a:cubicBezTo>
                  <a:cubicBezTo>
                    <a:pt x="33577" y="16823"/>
                    <a:pt x="33724" y="16633"/>
                    <a:pt x="33892" y="16444"/>
                  </a:cubicBezTo>
                  <a:cubicBezTo>
                    <a:pt x="34187" y="16129"/>
                    <a:pt x="34397" y="15729"/>
                    <a:pt x="34670" y="15372"/>
                  </a:cubicBezTo>
                  <a:cubicBezTo>
                    <a:pt x="34859" y="15204"/>
                    <a:pt x="34964" y="14972"/>
                    <a:pt x="35027" y="14741"/>
                  </a:cubicBezTo>
                  <a:cubicBezTo>
                    <a:pt x="35049" y="14615"/>
                    <a:pt x="35112" y="14510"/>
                    <a:pt x="35196" y="14426"/>
                  </a:cubicBezTo>
                  <a:cubicBezTo>
                    <a:pt x="35385" y="14174"/>
                    <a:pt x="35532" y="13921"/>
                    <a:pt x="35679" y="13669"/>
                  </a:cubicBezTo>
                  <a:cubicBezTo>
                    <a:pt x="35826" y="13375"/>
                    <a:pt x="36037" y="13101"/>
                    <a:pt x="36268" y="12870"/>
                  </a:cubicBezTo>
                  <a:cubicBezTo>
                    <a:pt x="36331" y="12828"/>
                    <a:pt x="36373" y="12765"/>
                    <a:pt x="36394" y="12702"/>
                  </a:cubicBezTo>
                  <a:cubicBezTo>
                    <a:pt x="36415" y="12618"/>
                    <a:pt x="36499" y="12618"/>
                    <a:pt x="36562" y="12555"/>
                  </a:cubicBezTo>
                  <a:cubicBezTo>
                    <a:pt x="36794" y="12218"/>
                    <a:pt x="36983" y="11861"/>
                    <a:pt x="37130" y="11503"/>
                  </a:cubicBezTo>
                  <a:cubicBezTo>
                    <a:pt x="37214" y="11293"/>
                    <a:pt x="37298" y="11104"/>
                    <a:pt x="37424" y="10915"/>
                  </a:cubicBezTo>
                  <a:cubicBezTo>
                    <a:pt x="37592" y="10662"/>
                    <a:pt x="37761" y="10410"/>
                    <a:pt x="37950" y="10158"/>
                  </a:cubicBezTo>
                  <a:cubicBezTo>
                    <a:pt x="38055" y="9927"/>
                    <a:pt x="38202" y="9716"/>
                    <a:pt x="38328" y="9506"/>
                  </a:cubicBezTo>
                  <a:cubicBezTo>
                    <a:pt x="38349" y="9338"/>
                    <a:pt x="38412" y="9170"/>
                    <a:pt x="38518" y="9044"/>
                  </a:cubicBezTo>
                  <a:cubicBezTo>
                    <a:pt x="38728" y="8707"/>
                    <a:pt x="38980" y="8413"/>
                    <a:pt x="39169" y="8076"/>
                  </a:cubicBezTo>
                  <a:cubicBezTo>
                    <a:pt x="39295" y="7887"/>
                    <a:pt x="39422" y="7719"/>
                    <a:pt x="39527" y="7530"/>
                  </a:cubicBezTo>
                  <a:cubicBezTo>
                    <a:pt x="39548" y="7467"/>
                    <a:pt x="39590" y="7425"/>
                    <a:pt x="39632" y="7404"/>
                  </a:cubicBezTo>
                  <a:cubicBezTo>
                    <a:pt x="39821" y="7235"/>
                    <a:pt x="39905" y="7004"/>
                    <a:pt x="40073" y="6815"/>
                  </a:cubicBezTo>
                  <a:cubicBezTo>
                    <a:pt x="40094" y="6794"/>
                    <a:pt x="40115" y="6752"/>
                    <a:pt x="40136" y="6710"/>
                  </a:cubicBezTo>
                  <a:cubicBezTo>
                    <a:pt x="40178" y="6542"/>
                    <a:pt x="40284" y="6373"/>
                    <a:pt x="40410" y="6268"/>
                  </a:cubicBezTo>
                  <a:cubicBezTo>
                    <a:pt x="40641" y="5995"/>
                    <a:pt x="40851" y="5680"/>
                    <a:pt x="41019" y="5364"/>
                  </a:cubicBezTo>
                  <a:cubicBezTo>
                    <a:pt x="41125" y="5133"/>
                    <a:pt x="41251" y="4923"/>
                    <a:pt x="41377" y="4713"/>
                  </a:cubicBezTo>
                  <a:cubicBezTo>
                    <a:pt x="41503" y="4565"/>
                    <a:pt x="41587" y="4397"/>
                    <a:pt x="41692" y="4250"/>
                  </a:cubicBezTo>
                  <a:cubicBezTo>
                    <a:pt x="41839" y="3935"/>
                    <a:pt x="42029" y="3661"/>
                    <a:pt x="42260" y="3430"/>
                  </a:cubicBezTo>
                  <a:cubicBezTo>
                    <a:pt x="42302" y="3367"/>
                    <a:pt x="42344" y="3283"/>
                    <a:pt x="42365" y="3220"/>
                  </a:cubicBezTo>
                  <a:cubicBezTo>
                    <a:pt x="42386" y="3178"/>
                    <a:pt x="42386" y="3115"/>
                    <a:pt x="42407" y="3073"/>
                  </a:cubicBezTo>
                  <a:cubicBezTo>
                    <a:pt x="42828" y="2610"/>
                    <a:pt x="43059" y="2042"/>
                    <a:pt x="43416" y="1538"/>
                  </a:cubicBezTo>
                  <a:cubicBezTo>
                    <a:pt x="43458" y="1496"/>
                    <a:pt x="43479" y="1433"/>
                    <a:pt x="43500" y="1391"/>
                  </a:cubicBezTo>
                  <a:cubicBezTo>
                    <a:pt x="43500" y="1307"/>
                    <a:pt x="43521" y="1244"/>
                    <a:pt x="43563" y="1201"/>
                  </a:cubicBezTo>
                  <a:cubicBezTo>
                    <a:pt x="43711" y="1054"/>
                    <a:pt x="43795" y="886"/>
                    <a:pt x="43837" y="697"/>
                  </a:cubicBezTo>
                  <a:cubicBezTo>
                    <a:pt x="43858" y="592"/>
                    <a:pt x="43879" y="466"/>
                    <a:pt x="43984" y="403"/>
                  </a:cubicBezTo>
                  <a:lnTo>
                    <a:pt x="43921" y="297"/>
                  </a:lnTo>
                  <a:cubicBezTo>
                    <a:pt x="43910" y="297"/>
                    <a:pt x="43895" y="303"/>
                    <a:pt x="43876" y="303"/>
                  </a:cubicBezTo>
                  <a:cubicBezTo>
                    <a:pt x="43858" y="303"/>
                    <a:pt x="43837" y="297"/>
                    <a:pt x="43816" y="276"/>
                  </a:cubicBezTo>
                  <a:cubicBezTo>
                    <a:pt x="43858" y="213"/>
                    <a:pt x="43963" y="171"/>
                    <a:pt x="43921" y="66"/>
                  </a:cubicBezTo>
                  <a:cubicBezTo>
                    <a:pt x="43828" y="31"/>
                    <a:pt x="43723" y="16"/>
                    <a:pt x="43619" y="16"/>
                  </a:cubicBezTo>
                  <a:cubicBezTo>
                    <a:pt x="43534" y="16"/>
                    <a:pt x="43450" y="26"/>
                    <a:pt x="43374" y="45"/>
                  </a:cubicBezTo>
                  <a:cubicBezTo>
                    <a:pt x="43363" y="52"/>
                    <a:pt x="43352" y="55"/>
                    <a:pt x="43341" y="55"/>
                  </a:cubicBezTo>
                  <a:cubicBezTo>
                    <a:pt x="43291" y="55"/>
                    <a:pt x="43237" y="0"/>
                    <a:pt x="4321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734083" y="2934269"/>
              <a:ext cx="459442" cy="706915"/>
            </a:xfrm>
            <a:custGeom>
              <a:avLst/>
              <a:gdLst/>
              <a:ahLst/>
              <a:cxnLst/>
              <a:rect l="l" t="t" r="r" b="b"/>
              <a:pathLst>
                <a:path w="44552" h="67502" extrusionOk="0">
                  <a:moveTo>
                    <a:pt x="35511" y="12741"/>
                  </a:moveTo>
                  <a:lnTo>
                    <a:pt x="35532" y="12762"/>
                  </a:lnTo>
                  <a:cubicBezTo>
                    <a:pt x="35532" y="12762"/>
                    <a:pt x="35532" y="12783"/>
                    <a:pt x="35511" y="12783"/>
                  </a:cubicBezTo>
                  <a:cubicBezTo>
                    <a:pt x="35490" y="12783"/>
                    <a:pt x="35490" y="12783"/>
                    <a:pt x="35490" y="12762"/>
                  </a:cubicBezTo>
                  <a:cubicBezTo>
                    <a:pt x="35490" y="12741"/>
                    <a:pt x="35511" y="12741"/>
                    <a:pt x="35511" y="12741"/>
                  </a:cubicBezTo>
                  <a:close/>
                  <a:moveTo>
                    <a:pt x="15075" y="43164"/>
                  </a:moveTo>
                  <a:cubicBezTo>
                    <a:pt x="15096" y="43164"/>
                    <a:pt x="15096" y="43185"/>
                    <a:pt x="15096" y="43185"/>
                  </a:cubicBezTo>
                  <a:lnTo>
                    <a:pt x="15075" y="43206"/>
                  </a:lnTo>
                  <a:cubicBezTo>
                    <a:pt x="15075" y="43206"/>
                    <a:pt x="15054" y="43206"/>
                    <a:pt x="15054" y="43185"/>
                  </a:cubicBezTo>
                  <a:cubicBezTo>
                    <a:pt x="15054" y="43164"/>
                    <a:pt x="15054" y="43164"/>
                    <a:pt x="15075" y="43164"/>
                  </a:cubicBezTo>
                  <a:close/>
                  <a:moveTo>
                    <a:pt x="44173" y="1"/>
                  </a:moveTo>
                  <a:cubicBezTo>
                    <a:pt x="44131" y="22"/>
                    <a:pt x="44089" y="43"/>
                    <a:pt x="44047" y="43"/>
                  </a:cubicBezTo>
                  <a:cubicBezTo>
                    <a:pt x="44028" y="40"/>
                    <a:pt x="44008" y="39"/>
                    <a:pt x="43989" y="39"/>
                  </a:cubicBezTo>
                  <a:cubicBezTo>
                    <a:pt x="43820" y="39"/>
                    <a:pt x="43658" y="121"/>
                    <a:pt x="43563" y="253"/>
                  </a:cubicBezTo>
                  <a:cubicBezTo>
                    <a:pt x="43437" y="421"/>
                    <a:pt x="43227" y="526"/>
                    <a:pt x="43206" y="736"/>
                  </a:cubicBezTo>
                  <a:cubicBezTo>
                    <a:pt x="43185" y="778"/>
                    <a:pt x="43164" y="820"/>
                    <a:pt x="43122" y="820"/>
                  </a:cubicBezTo>
                  <a:cubicBezTo>
                    <a:pt x="42996" y="842"/>
                    <a:pt x="42996" y="947"/>
                    <a:pt x="42933" y="1010"/>
                  </a:cubicBezTo>
                  <a:cubicBezTo>
                    <a:pt x="42869" y="1115"/>
                    <a:pt x="42806" y="1199"/>
                    <a:pt x="42743" y="1304"/>
                  </a:cubicBezTo>
                  <a:cubicBezTo>
                    <a:pt x="42491" y="1661"/>
                    <a:pt x="42155" y="1914"/>
                    <a:pt x="41902" y="2229"/>
                  </a:cubicBezTo>
                  <a:cubicBezTo>
                    <a:pt x="41734" y="2439"/>
                    <a:pt x="41587" y="2629"/>
                    <a:pt x="41419" y="2818"/>
                  </a:cubicBezTo>
                  <a:cubicBezTo>
                    <a:pt x="41314" y="2902"/>
                    <a:pt x="41251" y="3028"/>
                    <a:pt x="41145" y="3133"/>
                  </a:cubicBezTo>
                  <a:lnTo>
                    <a:pt x="41103" y="3112"/>
                  </a:lnTo>
                  <a:cubicBezTo>
                    <a:pt x="40977" y="3259"/>
                    <a:pt x="40914" y="3470"/>
                    <a:pt x="40767" y="3596"/>
                  </a:cubicBezTo>
                  <a:cubicBezTo>
                    <a:pt x="40494" y="3848"/>
                    <a:pt x="40326" y="4184"/>
                    <a:pt x="40052" y="4458"/>
                  </a:cubicBezTo>
                  <a:cubicBezTo>
                    <a:pt x="40031" y="4479"/>
                    <a:pt x="40010" y="4500"/>
                    <a:pt x="40010" y="4521"/>
                  </a:cubicBezTo>
                  <a:cubicBezTo>
                    <a:pt x="39989" y="4668"/>
                    <a:pt x="39863" y="4752"/>
                    <a:pt x="39800" y="4878"/>
                  </a:cubicBezTo>
                  <a:cubicBezTo>
                    <a:pt x="39695" y="5109"/>
                    <a:pt x="39464" y="5236"/>
                    <a:pt x="39337" y="5446"/>
                  </a:cubicBezTo>
                  <a:cubicBezTo>
                    <a:pt x="39127" y="5698"/>
                    <a:pt x="38917" y="5929"/>
                    <a:pt x="38707" y="6161"/>
                  </a:cubicBezTo>
                  <a:cubicBezTo>
                    <a:pt x="38475" y="6371"/>
                    <a:pt x="38286" y="6644"/>
                    <a:pt x="38139" y="6918"/>
                  </a:cubicBezTo>
                  <a:cubicBezTo>
                    <a:pt x="38097" y="7107"/>
                    <a:pt x="37950" y="7233"/>
                    <a:pt x="37782" y="7317"/>
                  </a:cubicBezTo>
                  <a:cubicBezTo>
                    <a:pt x="37824" y="7443"/>
                    <a:pt x="37740" y="7527"/>
                    <a:pt x="37655" y="7590"/>
                  </a:cubicBezTo>
                  <a:cubicBezTo>
                    <a:pt x="37487" y="7780"/>
                    <a:pt x="37319" y="7969"/>
                    <a:pt x="37193" y="8158"/>
                  </a:cubicBezTo>
                  <a:cubicBezTo>
                    <a:pt x="37151" y="8242"/>
                    <a:pt x="37130" y="8347"/>
                    <a:pt x="37067" y="8431"/>
                  </a:cubicBezTo>
                  <a:cubicBezTo>
                    <a:pt x="36983" y="8599"/>
                    <a:pt x="36878" y="8705"/>
                    <a:pt x="36793" y="8852"/>
                  </a:cubicBezTo>
                  <a:cubicBezTo>
                    <a:pt x="36625" y="9125"/>
                    <a:pt x="36436" y="9377"/>
                    <a:pt x="36247" y="9609"/>
                  </a:cubicBezTo>
                  <a:cubicBezTo>
                    <a:pt x="36016" y="9861"/>
                    <a:pt x="35805" y="10134"/>
                    <a:pt x="35616" y="10408"/>
                  </a:cubicBezTo>
                  <a:cubicBezTo>
                    <a:pt x="35574" y="10492"/>
                    <a:pt x="35574" y="10597"/>
                    <a:pt x="35511" y="10660"/>
                  </a:cubicBezTo>
                  <a:cubicBezTo>
                    <a:pt x="35322" y="10870"/>
                    <a:pt x="35196" y="11143"/>
                    <a:pt x="34985" y="11375"/>
                  </a:cubicBezTo>
                  <a:cubicBezTo>
                    <a:pt x="34901" y="11480"/>
                    <a:pt x="34796" y="11543"/>
                    <a:pt x="34691" y="11606"/>
                  </a:cubicBezTo>
                  <a:cubicBezTo>
                    <a:pt x="34691" y="11669"/>
                    <a:pt x="34670" y="11732"/>
                    <a:pt x="34649" y="11774"/>
                  </a:cubicBezTo>
                  <a:cubicBezTo>
                    <a:pt x="34502" y="11963"/>
                    <a:pt x="34376" y="12174"/>
                    <a:pt x="34228" y="12363"/>
                  </a:cubicBezTo>
                  <a:cubicBezTo>
                    <a:pt x="34186" y="12468"/>
                    <a:pt x="34123" y="12552"/>
                    <a:pt x="34060" y="12657"/>
                  </a:cubicBezTo>
                  <a:cubicBezTo>
                    <a:pt x="33955" y="12762"/>
                    <a:pt x="33871" y="12888"/>
                    <a:pt x="33787" y="13015"/>
                  </a:cubicBezTo>
                  <a:cubicBezTo>
                    <a:pt x="33682" y="13120"/>
                    <a:pt x="33682" y="13246"/>
                    <a:pt x="33514" y="13330"/>
                  </a:cubicBezTo>
                  <a:cubicBezTo>
                    <a:pt x="33366" y="13393"/>
                    <a:pt x="33366" y="13582"/>
                    <a:pt x="33282" y="13687"/>
                  </a:cubicBezTo>
                  <a:cubicBezTo>
                    <a:pt x="33177" y="13856"/>
                    <a:pt x="32967" y="13982"/>
                    <a:pt x="32988" y="14213"/>
                  </a:cubicBezTo>
                  <a:cubicBezTo>
                    <a:pt x="32904" y="14213"/>
                    <a:pt x="32820" y="14276"/>
                    <a:pt x="32778" y="14360"/>
                  </a:cubicBezTo>
                  <a:cubicBezTo>
                    <a:pt x="32694" y="14549"/>
                    <a:pt x="32589" y="14718"/>
                    <a:pt x="32441" y="14865"/>
                  </a:cubicBezTo>
                  <a:cubicBezTo>
                    <a:pt x="32315" y="14991"/>
                    <a:pt x="32210" y="15117"/>
                    <a:pt x="32126" y="15243"/>
                  </a:cubicBezTo>
                  <a:cubicBezTo>
                    <a:pt x="32105" y="15306"/>
                    <a:pt x="32021" y="15264"/>
                    <a:pt x="31979" y="15306"/>
                  </a:cubicBezTo>
                  <a:cubicBezTo>
                    <a:pt x="31853" y="15538"/>
                    <a:pt x="31642" y="15706"/>
                    <a:pt x="31558" y="15958"/>
                  </a:cubicBezTo>
                  <a:cubicBezTo>
                    <a:pt x="31537" y="15958"/>
                    <a:pt x="31516" y="15958"/>
                    <a:pt x="31495" y="15979"/>
                  </a:cubicBezTo>
                  <a:cubicBezTo>
                    <a:pt x="31285" y="16147"/>
                    <a:pt x="31138" y="16400"/>
                    <a:pt x="31075" y="16652"/>
                  </a:cubicBezTo>
                  <a:cubicBezTo>
                    <a:pt x="31054" y="16841"/>
                    <a:pt x="30991" y="17009"/>
                    <a:pt x="30886" y="17156"/>
                  </a:cubicBezTo>
                  <a:cubicBezTo>
                    <a:pt x="30738" y="17325"/>
                    <a:pt x="30591" y="17514"/>
                    <a:pt x="30423" y="17682"/>
                  </a:cubicBezTo>
                  <a:cubicBezTo>
                    <a:pt x="30255" y="17829"/>
                    <a:pt x="30129" y="18039"/>
                    <a:pt x="30087" y="18271"/>
                  </a:cubicBezTo>
                  <a:cubicBezTo>
                    <a:pt x="30066" y="18355"/>
                    <a:pt x="30024" y="18418"/>
                    <a:pt x="29982" y="18460"/>
                  </a:cubicBezTo>
                  <a:cubicBezTo>
                    <a:pt x="29855" y="18607"/>
                    <a:pt x="29813" y="18796"/>
                    <a:pt x="29666" y="18965"/>
                  </a:cubicBezTo>
                  <a:cubicBezTo>
                    <a:pt x="29519" y="19112"/>
                    <a:pt x="29498" y="19364"/>
                    <a:pt x="29288" y="19448"/>
                  </a:cubicBezTo>
                  <a:lnTo>
                    <a:pt x="29288" y="19616"/>
                  </a:lnTo>
                  <a:cubicBezTo>
                    <a:pt x="29141" y="19784"/>
                    <a:pt x="29078" y="19953"/>
                    <a:pt x="28951" y="20100"/>
                  </a:cubicBezTo>
                  <a:cubicBezTo>
                    <a:pt x="28804" y="20247"/>
                    <a:pt x="28678" y="20436"/>
                    <a:pt x="28573" y="20604"/>
                  </a:cubicBezTo>
                  <a:cubicBezTo>
                    <a:pt x="28489" y="20604"/>
                    <a:pt x="28405" y="20646"/>
                    <a:pt x="28363" y="20731"/>
                  </a:cubicBezTo>
                  <a:cubicBezTo>
                    <a:pt x="28194" y="21046"/>
                    <a:pt x="27984" y="21298"/>
                    <a:pt x="27816" y="21593"/>
                  </a:cubicBezTo>
                  <a:cubicBezTo>
                    <a:pt x="27711" y="21698"/>
                    <a:pt x="27648" y="21824"/>
                    <a:pt x="27564" y="21950"/>
                  </a:cubicBezTo>
                  <a:cubicBezTo>
                    <a:pt x="27501" y="22076"/>
                    <a:pt x="27417" y="22181"/>
                    <a:pt x="27417" y="22328"/>
                  </a:cubicBezTo>
                  <a:cubicBezTo>
                    <a:pt x="27227" y="22560"/>
                    <a:pt x="27143" y="22854"/>
                    <a:pt x="26870" y="23022"/>
                  </a:cubicBezTo>
                  <a:cubicBezTo>
                    <a:pt x="26828" y="23043"/>
                    <a:pt x="26765" y="23106"/>
                    <a:pt x="26765" y="23127"/>
                  </a:cubicBezTo>
                  <a:cubicBezTo>
                    <a:pt x="26765" y="23232"/>
                    <a:pt x="26702" y="23338"/>
                    <a:pt x="26618" y="23401"/>
                  </a:cubicBezTo>
                  <a:cubicBezTo>
                    <a:pt x="26534" y="23464"/>
                    <a:pt x="26513" y="23590"/>
                    <a:pt x="26386" y="23632"/>
                  </a:cubicBezTo>
                  <a:cubicBezTo>
                    <a:pt x="26281" y="23695"/>
                    <a:pt x="26218" y="23779"/>
                    <a:pt x="26155" y="23905"/>
                  </a:cubicBezTo>
                  <a:cubicBezTo>
                    <a:pt x="26134" y="23947"/>
                    <a:pt x="26197" y="23968"/>
                    <a:pt x="26197" y="23989"/>
                  </a:cubicBezTo>
                  <a:cubicBezTo>
                    <a:pt x="26071" y="24094"/>
                    <a:pt x="25987" y="24200"/>
                    <a:pt x="25945" y="24347"/>
                  </a:cubicBezTo>
                  <a:cubicBezTo>
                    <a:pt x="25903" y="24473"/>
                    <a:pt x="25693" y="24494"/>
                    <a:pt x="25693" y="24662"/>
                  </a:cubicBezTo>
                  <a:cubicBezTo>
                    <a:pt x="25461" y="24935"/>
                    <a:pt x="25356" y="25314"/>
                    <a:pt x="25062" y="25566"/>
                  </a:cubicBezTo>
                  <a:cubicBezTo>
                    <a:pt x="24999" y="25755"/>
                    <a:pt x="24746" y="25818"/>
                    <a:pt x="24768" y="26050"/>
                  </a:cubicBezTo>
                  <a:cubicBezTo>
                    <a:pt x="24768" y="26050"/>
                    <a:pt x="24746" y="26071"/>
                    <a:pt x="24746" y="26071"/>
                  </a:cubicBezTo>
                  <a:cubicBezTo>
                    <a:pt x="24515" y="26344"/>
                    <a:pt x="24326" y="26659"/>
                    <a:pt x="24179" y="26996"/>
                  </a:cubicBezTo>
                  <a:cubicBezTo>
                    <a:pt x="24166" y="26994"/>
                    <a:pt x="24155" y="26994"/>
                    <a:pt x="24144" y="26994"/>
                  </a:cubicBezTo>
                  <a:cubicBezTo>
                    <a:pt x="23987" y="26994"/>
                    <a:pt x="23966" y="27129"/>
                    <a:pt x="23927" y="27227"/>
                  </a:cubicBezTo>
                  <a:cubicBezTo>
                    <a:pt x="23906" y="27311"/>
                    <a:pt x="23863" y="27395"/>
                    <a:pt x="23800" y="27458"/>
                  </a:cubicBezTo>
                  <a:cubicBezTo>
                    <a:pt x="23788" y="27458"/>
                    <a:pt x="23776" y="27445"/>
                    <a:pt x="23760" y="27445"/>
                  </a:cubicBezTo>
                  <a:cubicBezTo>
                    <a:pt x="23748" y="27445"/>
                    <a:pt x="23734" y="27452"/>
                    <a:pt x="23716" y="27479"/>
                  </a:cubicBezTo>
                  <a:lnTo>
                    <a:pt x="23716" y="27795"/>
                  </a:lnTo>
                  <a:cubicBezTo>
                    <a:pt x="23569" y="27984"/>
                    <a:pt x="23359" y="28089"/>
                    <a:pt x="23317" y="28341"/>
                  </a:cubicBezTo>
                  <a:cubicBezTo>
                    <a:pt x="23170" y="28404"/>
                    <a:pt x="23065" y="28510"/>
                    <a:pt x="23001" y="28636"/>
                  </a:cubicBezTo>
                  <a:cubicBezTo>
                    <a:pt x="22896" y="28846"/>
                    <a:pt x="22770" y="29014"/>
                    <a:pt x="22602" y="29161"/>
                  </a:cubicBezTo>
                  <a:cubicBezTo>
                    <a:pt x="22539" y="29224"/>
                    <a:pt x="22497" y="29309"/>
                    <a:pt x="22476" y="29372"/>
                  </a:cubicBezTo>
                  <a:cubicBezTo>
                    <a:pt x="22392" y="29666"/>
                    <a:pt x="22245" y="29918"/>
                    <a:pt x="22055" y="30149"/>
                  </a:cubicBezTo>
                  <a:cubicBezTo>
                    <a:pt x="21887" y="30297"/>
                    <a:pt x="21761" y="30465"/>
                    <a:pt x="21656" y="30654"/>
                  </a:cubicBezTo>
                  <a:cubicBezTo>
                    <a:pt x="21593" y="30822"/>
                    <a:pt x="21488" y="30990"/>
                    <a:pt x="21383" y="31138"/>
                  </a:cubicBezTo>
                  <a:cubicBezTo>
                    <a:pt x="21193" y="31369"/>
                    <a:pt x="21088" y="31663"/>
                    <a:pt x="20815" y="31831"/>
                  </a:cubicBezTo>
                  <a:cubicBezTo>
                    <a:pt x="20710" y="31873"/>
                    <a:pt x="20668" y="31979"/>
                    <a:pt x="20626" y="32084"/>
                  </a:cubicBezTo>
                  <a:cubicBezTo>
                    <a:pt x="20605" y="32126"/>
                    <a:pt x="20626" y="32189"/>
                    <a:pt x="20584" y="32231"/>
                  </a:cubicBezTo>
                  <a:cubicBezTo>
                    <a:pt x="20415" y="32420"/>
                    <a:pt x="20289" y="32630"/>
                    <a:pt x="20184" y="32862"/>
                  </a:cubicBezTo>
                  <a:cubicBezTo>
                    <a:pt x="20184" y="32904"/>
                    <a:pt x="20184" y="32946"/>
                    <a:pt x="20163" y="32946"/>
                  </a:cubicBezTo>
                  <a:cubicBezTo>
                    <a:pt x="19995" y="33051"/>
                    <a:pt x="19953" y="33219"/>
                    <a:pt x="19869" y="33387"/>
                  </a:cubicBezTo>
                  <a:cubicBezTo>
                    <a:pt x="19722" y="33661"/>
                    <a:pt x="19553" y="33913"/>
                    <a:pt x="19217" y="33955"/>
                  </a:cubicBezTo>
                  <a:cubicBezTo>
                    <a:pt x="19196" y="34186"/>
                    <a:pt x="18944" y="34312"/>
                    <a:pt x="19028" y="34565"/>
                  </a:cubicBezTo>
                  <a:cubicBezTo>
                    <a:pt x="18923" y="34607"/>
                    <a:pt x="18818" y="34670"/>
                    <a:pt x="18755" y="34775"/>
                  </a:cubicBezTo>
                  <a:cubicBezTo>
                    <a:pt x="18649" y="34943"/>
                    <a:pt x="18565" y="35111"/>
                    <a:pt x="18502" y="35279"/>
                  </a:cubicBezTo>
                  <a:cubicBezTo>
                    <a:pt x="18418" y="35532"/>
                    <a:pt x="18271" y="35763"/>
                    <a:pt x="18082" y="35973"/>
                  </a:cubicBezTo>
                  <a:cubicBezTo>
                    <a:pt x="17935" y="36162"/>
                    <a:pt x="17766" y="36352"/>
                    <a:pt x="17640" y="36562"/>
                  </a:cubicBezTo>
                  <a:cubicBezTo>
                    <a:pt x="17535" y="36709"/>
                    <a:pt x="17409" y="36856"/>
                    <a:pt x="17262" y="36982"/>
                  </a:cubicBezTo>
                  <a:cubicBezTo>
                    <a:pt x="17178" y="37067"/>
                    <a:pt x="17115" y="37151"/>
                    <a:pt x="17073" y="37256"/>
                  </a:cubicBezTo>
                  <a:cubicBezTo>
                    <a:pt x="17052" y="37382"/>
                    <a:pt x="16946" y="37508"/>
                    <a:pt x="17073" y="37655"/>
                  </a:cubicBezTo>
                  <a:lnTo>
                    <a:pt x="17052" y="37676"/>
                  </a:lnTo>
                  <a:cubicBezTo>
                    <a:pt x="16967" y="37781"/>
                    <a:pt x="16904" y="37886"/>
                    <a:pt x="16820" y="37992"/>
                  </a:cubicBezTo>
                  <a:cubicBezTo>
                    <a:pt x="16526" y="38286"/>
                    <a:pt x="16295" y="38622"/>
                    <a:pt x="16148" y="38980"/>
                  </a:cubicBezTo>
                  <a:cubicBezTo>
                    <a:pt x="16126" y="39043"/>
                    <a:pt x="16084" y="39106"/>
                    <a:pt x="16063" y="39148"/>
                  </a:cubicBezTo>
                  <a:cubicBezTo>
                    <a:pt x="15895" y="39337"/>
                    <a:pt x="15790" y="39589"/>
                    <a:pt x="15748" y="39842"/>
                  </a:cubicBezTo>
                  <a:cubicBezTo>
                    <a:pt x="15433" y="40094"/>
                    <a:pt x="15201" y="40430"/>
                    <a:pt x="14907" y="40620"/>
                  </a:cubicBezTo>
                  <a:cubicBezTo>
                    <a:pt x="14781" y="40788"/>
                    <a:pt x="14781" y="40935"/>
                    <a:pt x="14655" y="41019"/>
                  </a:cubicBezTo>
                  <a:cubicBezTo>
                    <a:pt x="14592" y="41061"/>
                    <a:pt x="14550" y="41124"/>
                    <a:pt x="14508" y="41187"/>
                  </a:cubicBezTo>
                  <a:cubicBezTo>
                    <a:pt x="14402" y="41355"/>
                    <a:pt x="14360" y="41566"/>
                    <a:pt x="14255" y="41713"/>
                  </a:cubicBezTo>
                  <a:cubicBezTo>
                    <a:pt x="14129" y="41923"/>
                    <a:pt x="14024" y="42133"/>
                    <a:pt x="13961" y="42365"/>
                  </a:cubicBezTo>
                  <a:cubicBezTo>
                    <a:pt x="13898" y="42491"/>
                    <a:pt x="13751" y="42533"/>
                    <a:pt x="13625" y="42638"/>
                  </a:cubicBezTo>
                  <a:cubicBezTo>
                    <a:pt x="13604" y="42806"/>
                    <a:pt x="13519" y="42974"/>
                    <a:pt x="13372" y="43101"/>
                  </a:cubicBezTo>
                  <a:cubicBezTo>
                    <a:pt x="13414" y="43227"/>
                    <a:pt x="13288" y="43332"/>
                    <a:pt x="13288" y="43479"/>
                  </a:cubicBezTo>
                  <a:cubicBezTo>
                    <a:pt x="13141" y="43584"/>
                    <a:pt x="13036" y="43710"/>
                    <a:pt x="12952" y="43878"/>
                  </a:cubicBezTo>
                  <a:cubicBezTo>
                    <a:pt x="12784" y="44131"/>
                    <a:pt x="12615" y="44383"/>
                    <a:pt x="12489" y="44656"/>
                  </a:cubicBezTo>
                  <a:cubicBezTo>
                    <a:pt x="12426" y="44846"/>
                    <a:pt x="12279" y="45014"/>
                    <a:pt x="12195" y="45203"/>
                  </a:cubicBezTo>
                  <a:cubicBezTo>
                    <a:pt x="12132" y="45392"/>
                    <a:pt x="12006" y="45560"/>
                    <a:pt x="11859" y="45708"/>
                  </a:cubicBezTo>
                  <a:cubicBezTo>
                    <a:pt x="11774" y="45792"/>
                    <a:pt x="11795" y="45918"/>
                    <a:pt x="11711" y="46002"/>
                  </a:cubicBezTo>
                  <a:cubicBezTo>
                    <a:pt x="11606" y="46086"/>
                    <a:pt x="11543" y="46212"/>
                    <a:pt x="11522" y="46359"/>
                  </a:cubicBezTo>
                  <a:cubicBezTo>
                    <a:pt x="11480" y="46485"/>
                    <a:pt x="11396" y="46570"/>
                    <a:pt x="11375" y="46696"/>
                  </a:cubicBezTo>
                  <a:cubicBezTo>
                    <a:pt x="11165" y="46822"/>
                    <a:pt x="11102" y="47032"/>
                    <a:pt x="10997" y="47221"/>
                  </a:cubicBezTo>
                  <a:cubicBezTo>
                    <a:pt x="10912" y="47368"/>
                    <a:pt x="10807" y="47516"/>
                    <a:pt x="10660" y="47621"/>
                  </a:cubicBezTo>
                  <a:cubicBezTo>
                    <a:pt x="10534" y="47873"/>
                    <a:pt x="10387" y="48125"/>
                    <a:pt x="10219" y="48336"/>
                  </a:cubicBezTo>
                  <a:cubicBezTo>
                    <a:pt x="10093" y="48525"/>
                    <a:pt x="9987" y="48693"/>
                    <a:pt x="9861" y="48861"/>
                  </a:cubicBezTo>
                  <a:cubicBezTo>
                    <a:pt x="9819" y="48924"/>
                    <a:pt x="9735" y="48945"/>
                    <a:pt x="9714" y="49029"/>
                  </a:cubicBezTo>
                  <a:cubicBezTo>
                    <a:pt x="9672" y="49324"/>
                    <a:pt x="9546" y="49597"/>
                    <a:pt x="9336" y="49828"/>
                  </a:cubicBezTo>
                  <a:cubicBezTo>
                    <a:pt x="9167" y="50018"/>
                    <a:pt x="9041" y="50270"/>
                    <a:pt x="8978" y="50522"/>
                  </a:cubicBezTo>
                  <a:cubicBezTo>
                    <a:pt x="8936" y="50732"/>
                    <a:pt x="8747" y="50880"/>
                    <a:pt x="8705" y="51069"/>
                  </a:cubicBezTo>
                  <a:cubicBezTo>
                    <a:pt x="8579" y="51132"/>
                    <a:pt x="8495" y="51216"/>
                    <a:pt x="8411" y="51342"/>
                  </a:cubicBezTo>
                  <a:cubicBezTo>
                    <a:pt x="8263" y="51510"/>
                    <a:pt x="8242" y="51763"/>
                    <a:pt x="8053" y="51931"/>
                  </a:cubicBezTo>
                  <a:cubicBezTo>
                    <a:pt x="8053" y="52057"/>
                    <a:pt x="7927" y="52141"/>
                    <a:pt x="7885" y="52267"/>
                  </a:cubicBezTo>
                  <a:cubicBezTo>
                    <a:pt x="7843" y="52393"/>
                    <a:pt x="7759" y="52519"/>
                    <a:pt x="7675" y="52625"/>
                  </a:cubicBezTo>
                  <a:cubicBezTo>
                    <a:pt x="7654" y="52688"/>
                    <a:pt x="7633" y="52751"/>
                    <a:pt x="7549" y="52793"/>
                  </a:cubicBezTo>
                  <a:cubicBezTo>
                    <a:pt x="7464" y="52856"/>
                    <a:pt x="7422" y="52961"/>
                    <a:pt x="7422" y="53066"/>
                  </a:cubicBezTo>
                  <a:cubicBezTo>
                    <a:pt x="7443" y="53234"/>
                    <a:pt x="7317" y="53381"/>
                    <a:pt x="7212" y="53508"/>
                  </a:cubicBezTo>
                  <a:cubicBezTo>
                    <a:pt x="6939" y="53823"/>
                    <a:pt x="6708" y="54180"/>
                    <a:pt x="6539" y="54559"/>
                  </a:cubicBezTo>
                  <a:cubicBezTo>
                    <a:pt x="6476" y="54664"/>
                    <a:pt x="6413" y="54769"/>
                    <a:pt x="6371" y="54874"/>
                  </a:cubicBezTo>
                  <a:cubicBezTo>
                    <a:pt x="6245" y="55126"/>
                    <a:pt x="6014" y="55295"/>
                    <a:pt x="5909" y="55547"/>
                  </a:cubicBezTo>
                  <a:cubicBezTo>
                    <a:pt x="5888" y="55568"/>
                    <a:pt x="5867" y="55589"/>
                    <a:pt x="5867" y="55589"/>
                  </a:cubicBezTo>
                  <a:cubicBezTo>
                    <a:pt x="5677" y="55757"/>
                    <a:pt x="5551" y="55946"/>
                    <a:pt x="5467" y="56157"/>
                  </a:cubicBezTo>
                  <a:cubicBezTo>
                    <a:pt x="5425" y="56241"/>
                    <a:pt x="5362" y="56325"/>
                    <a:pt x="5299" y="56409"/>
                  </a:cubicBezTo>
                  <a:cubicBezTo>
                    <a:pt x="5236" y="56472"/>
                    <a:pt x="5194" y="56556"/>
                    <a:pt x="5194" y="56640"/>
                  </a:cubicBezTo>
                  <a:cubicBezTo>
                    <a:pt x="5194" y="56745"/>
                    <a:pt x="5026" y="56766"/>
                    <a:pt x="5110" y="56893"/>
                  </a:cubicBezTo>
                  <a:cubicBezTo>
                    <a:pt x="4878" y="57124"/>
                    <a:pt x="4921" y="57502"/>
                    <a:pt x="4626" y="57691"/>
                  </a:cubicBezTo>
                  <a:cubicBezTo>
                    <a:pt x="4584" y="57944"/>
                    <a:pt x="4395" y="58070"/>
                    <a:pt x="4332" y="58301"/>
                  </a:cubicBezTo>
                  <a:cubicBezTo>
                    <a:pt x="4332" y="58322"/>
                    <a:pt x="4311" y="58322"/>
                    <a:pt x="4290" y="58322"/>
                  </a:cubicBezTo>
                  <a:cubicBezTo>
                    <a:pt x="4254" y="58322"/>
                    <a:pt x="4249" y="58276"/>
                    <a:pt x="4235" y="58276"/>
                  </a:cubicBezTo>
                  <a:cubicBezTo>
                    <a:pt x="4232" y="58276"/>
                    <a:pt x="4230" y="58277"/>
                    <a:pt x="4227" y="58280"/>
                  </a:cubicBezTo>
                  <a:cubicBezTo>
                    <a:pt x="4164" y="58385"/>
                    <a:pt x="4269" y="58406"/>
                    <a:pt x="4269" y="58469"/>
                  </a:cubicBezTo>
                  <a:cubicBezTo>
                    <a:pt x="4164" y="58680"/>
                    <a:pt x="3953" y="58827"/>
                    <a:pt x="4016" y="59100"/>
                  </a:cubicBezTo>
                  <a:cubicBezTo>
                    <a:pt x="4016" y="59121"/>
                    <a:pt x="3974" y="59142"/>
                    <a:pt x="3974" y="59142"/>
                  </a:cubicBezTo>
                  <a:cubicBezTo>
                    <a:pt x="3764" y="59457"/>
                    <a:pt x="3617" y="59794"/>
                    <a:pt x="3386" y="60067"/>
                  </a:cubicBezTo>
                  <a:lnTo>
                    <a:pt x="3386" y="60235"/>
                  </a:lnTo>
                  <a:lnTo>
                    <a:pt x="3218" y="60404"/>
                  </a:lnTo>
                  <a:cubicBezTo>
                    <a:pt x="3239" y="60446"/>
                    <a:pt x="3260" y="60488"/>
                    <a:pt x="3260" y="60551"/>
                  </a:cubicBezTo>
                  <a:cubicBezTo>
                    <a:pt x="3154" y="60593"/>
                    <a:pt x="3049" y="60677"/>
                    <a:pt x="3007" y="60803"/>
                  </a:cubicBezTo>
                  <a:cubicBezTo>
                    <a:pt x="2965" y="60971"/>
                    <a:pt x="2881" y="61139"/>
                    <a:pt x="2734" y="61266"/>
                  </a:cubicBezTo>
                  <a:cubicBezTo>
                    <a:pt x="2713" y="61266"/>
                    <a:pt x="2734" y="61266"/>
                    <a:pt x="2713" y="61350"/>
                  </a:cubicBezTo>
                  <a:cubicBezTo>
                    <a:pt x="2692" y="61413"/>
                    <a:pt x="2650" y="61476"/>
                    <a:pt x="2629" y="61539"/>
                  </a:cubicBezTo>
                  <a:cubicBezTo>
                    <a:pt x="2587" y="61539"/>
                    <a:pt x="2587" y="61497"/>
                    <a:pt x="2545" y="61497"/>
                  </a:cubicBezTo>
                  <a:cubicBezTo>
                    <a:pt x="2503" y="61623"/>
                    <a:pt x="2398" y="61707"/>
                    <a:pt x="2356" y="61812"/>
                  </a:cubicBezTo>
                  <a:cubicBezTo>
                    <a:pt x="2313" y="61917"/>
                    <a:pt x="2271" y="62043"/>
                    <a:pt x="2250" y="62170"/>
                  </a:cubicBezTo>
                  <a:cubicBezTo>
                    <a:pt x="2229" y="62317"/>
                    <a:pt x="2166" y="62443"/>
                    <a:pt x="2061" y="62548"/>
                  </a:cubicBezTo>
                  <a:cubicBezTo>
                    <a:pt x="1977" y="62653"/>
                    <a:pt x="1893" y="62758"/>
                    <a:pt x="1851" y="62905"/>
                  </a:cubicBezTo>
                  <a:cubicBezTo>
                    <a:pt x="1788" y="62990"/>
                    <a:pt x="1767" y="63116"/>
                    <a:pt x="1788" y="63221"/>
                  </a:cubicBezTo>
                  <a:cubicBezTo>
                    <a:pt x="1788" y="63242"/>
                    <a:pt x="1788" y="63263"/>
                    <a:pt x="1788" y="63263"/>
                  </a:cubicBezTo>
                  <a:cubicBezTo>
                    <a:pt x="1746" y="63347"/>
                    <a:pt x="1641" y="63326"/>
                    <a:pt x="1620" y="63389"/>
                  </a:cubicBezTo>
                  <a:cubicBezTo>
                    <a:pt x="1578" y="63473"/>
                    <a:pt x="1683" y="63515"/>
                    <a:pt x="1662" y="63578"/>
                  </a:cubicBezTo>
                  <a:cubicBezTo>
                    <a:pt x="1620" y="63641"/>
                    <a:pt x="1557" y="63662"/>
                    <a:pt x="1494" y="63683"/>
                  </a:cubicBezTo>
                  <a:cubicBezTo>
                    <a:pt x="1494" y="63873"/>
                    <a:pt x="1325" y="64020"/>
                    <a:pt x="1388" y="64209"/>
                  </a:cubicBezTo>
                  <a:cubicBezTo>
                    <a:pt x="1115" y="64293"/>
                    <a:pt x="1178" y="64629"/>
                    <a:pt x="947" y="64735"/>
                  </a:cubicBezTo>
                  <a:cubicBezTo>
                    <a:pt x="884" y="64966"/>
                    <a:pt x="758" y="65197"/>
                    <a:pt x="611" y="65386"/>
                  </a:cubicBezTo>
                  <a:cubicBezTo>
                    <a:pt x="632" y="65576"/>
                    <a:pt x="568" y="65786"/>
                    <a:pt x="421" y="65912"/>
                  </a:cubicBezTo>
                  <a:cubicBezTo>
                    <a:pt x="295" y="66080"/>
                    <a:pt x="211" y="66290"/>
                    <a:pt x="190" y="66522"/>
                  </a:cubicBezTo>
                  <a:cubicBezTo>
                    <a:pt x="169" y="66732"/>
                    <a:pt x="106" y="66942"/>
                    <a:pt x="1" y="67131"/>
                  </a:cubicBezTo>
                  <a:cubicBezTo>
                    <a:pt x="1" y="67258"/>
                    <a:pt x="1" y="67363"/>
                    <a:pt x="22" y="67489"/>
                  </a:cubicBezTo>
                  <a:cubicBezTo>
                    <a:pt x="44" y="67498"/>
                    <a:pt x="67" y="67502"/>
                    <a:pt x="89" y="67502"/>
                  </a:cubicBezTo>
                  <a:cubicBezTo>
                    <a:pt x="174" y="67502"/>
                    <a:pt x="253" y="67441"/>
                    <a:pt x="253" y="67342"/>
                  </a:cubicBezTo>
                  <a:cubicBezTo>
                    <a:pt x="316" y="67194"/>
                    <a:pt x="400" y="67068"/>
                    <a:pt x="505" y="66942"/>
                  </a:cubicBezTo>
                  <a:cubicBezTo>
                    <a:pt x="568" y="66879"/>
                    <a:pt x="611" y="66795"/>
                    <a:pt x="653" y="66711"/>
                  </a:cubicBezTo>
                  <a:cubicBezTo>
                    <a:pt x="737" y="66501"/>
                    <a:pt x="842" y="66311"/>
                    <a:pt x="968" y="66143"/>
                  </a:cubicBezTo>
                  <a:cubicBezTo>
                    <a:pt x="1094" y="65996"/>
                    <a:pt x="1178" y="65849"/>
                    <a:pt x="1241" y="65681"/>
                  </a:cubicBezTo>
                  <a:cubicBezTo>
                    <a:pt x="1304" y="65491"/>
                    <a:pt x="1409" y="65344"/>
                    <a:pt x="1536" y="65197"/>
                  </a:cubicBezTo>
                  <a:cubicBezTo>
                    <a:pt x="1662" y="65050"/>
                    <a:pt x="1725" y="64903"/>
                    <a:pt x="1851" y="64735"/>
                  </a:cubicBezTo>
                  <a:cubicBezTo>
                    <a:pt x="1998" y="64545"/>
                    <a:pt x="2082" y="64314"/>
                    <a:pt x="2313" y="64209"/>
                  </a:cubicBezTo>
                  <a:cubicBezTo>
                    <a:pt x="2313" y="64209"/>
                    <a:pt x="2335" y="64188"/>
                    <a:pt x="2335" y="64146"/>
                  </a:cubicBezTo>
                  <a:lnTo>
                    <a:pt x="2335" y="64146"/>
                  </a:lnTo>
                  <a:cubicBezTo>
                    <a:pt x="2324" y="64150"/>
                    <a:pt x="2313" y="64151"/>
                    <a:pt x="2302" y="64151"/>
                  </a:cubicBezTo>
                  <a:cubicBezTo>
                    <a:pt x="2251" y="64151"/>
                    <a:pt x="2205" y="64110"/>
                    <a:pt x="2187" y="64041"/>
                  </a:cubicBezTo>
                  <a:cubicBezTo>
                    <a:pt x="2335" y="63936"/>
                    <a:pt x="2377" y="63746"/>
                    <a:pt x="2545" y="63641"/>
                  </a:cubicBezTo>
                  <a:lnTo>
                    <a:pt x="2545" y="63431"/>
                  </a:lnTo>
                  <a:cubicBezTo>
                    <a:pt x="2587" y="63242"/>
                    <a:pt x="2797" y="63242"/>
                    <a:pt x="2860" y="63116"/>
                  </a:cubicBezTo>
                  <a:cubicBezTo>
                    <a:pt x="2839" y="63074"/>
                    <a:pt x="2797" y="63032"/>
                    <a:pt x="2797" y="63011"/>
                  </a:cubicBezTo>
                  <a:cubicBezTo>
                    <a:pt x="2881" y="62905"/>
                    <a:pt x="2986" y="62842"/>
                    <a:pt x="3028" y="62737"/>
                  </a:cubicBezTo>
                  <a:cubicBezTo>
                    <a:pt x="3112" y="62527"/>
                    <a:pt x="3218" y="62317"/>
                    <a:pt x="3344" y="62128"/>
                  </a:cubicBezTo>
                  <a:cubicBezTo>
                    <a:pt x="3428" y="61938"/>
                    <a:pt x="3617" y="61791"/>
                    <a:pt x="3680" y="61560"/>
                  </a:cubicBezTo>
                  <a:cubicBezTo>
                    <a:pt x="3680" y="61539"/>
                    <a:pt x="3701" y="61539"/>
                    <a:pt x="3722" y="61518"/>
                  </a:cubicBezTo>
                  <a:cubicBezTo>
                    <a:pt x="3869" y="61371"/>
                    <a:pt x="3995" y="61181"/>
                    <a:pt x="4080" y="60971"/>
                  </a:cubicBezTo>
                  <a:cubicBezTo>
                    <a:pt x="4080" y="60950"/>
                    <a:pt x="4080" y="60887"/>
                    <a:pt x="4101" y="60887"/>
                  </a:cubicBezTo>
                  <a:cubicBezTo>
                    <a:pt x="4206" y="60866"/>
                    <a:pt x="4206" y="60803"/>
                    <a:pt x="4206" y="60698"/>
                  </a:cubicBezTo>
                  <a:cubicBezTo>
                    <a:pt x="4206" y="60656"/>
                    <a:pt x="4227" y="60635"/>
                    <a:pt x="4269" y="60593"/>
                  </a:cubicBezTo>
                  <a:cubicBezTo>
                    <a:pt x="4458" y="60298"/>
                    <a:pt x="4626" y="60004"/>
                    <a:pt x="4773" y="59689"/>
                  </a:cubicBezTo>
                  <a:cubicBezTo>
                    <a:pt x="4963" y="59352"/>
                    <a:pt x="5131" y="58995"/>
                    <a:pt x="5341" y="58680"/>
                  </a:cubicBezTo>
                  <a:cubicBezTo>
                    <a:pt x="5446" y="58532"/>
                    <a:pt x="5509" y="58364"/>
                    <a:pt x="5593" y="58238"/>
                  </a:cubicBezTo>
                  <a:cubicBezTo>
                    <a:pt x="5783" y="58133"/>
                    <a:pt x="5930" y="57965"/>
                    <a:pt x="6014" y="57776"/>
                  </a:cubicBezTo>
                  <a:cubicBezTo>
                    <a:pt x="6161" y="57481"/>
                    <a:pt x="6329" y="57187"/>
                    <a:pt x="6518" y="56871"/>
                  </a:cubicBezTo>
                  <a:lnTo>
                    <a:pt x="6518" y="56619"/>
                  </a:lnTo>
                  <a:cubicBezTo>
                    <a:pt x="6687" y="56430"/>
                    <a:pt x="6750" y="56136"/>
                    <a:pt x="7044" y="56073"/>
                  </a:cubicBezTo>
                  <a:cubicBezTo>
                    <a:pt x="7065" y="56009"/>
                    <a:pt x="7149" y="55946"/>
                    <a:pt x="7086" y="55862"/>
                  </a:cubicBezTo>
                  <a:cubicBezTo>
                    <a:pt x="7296" y="55820"/>
                    <a:pt x="7275" y="55526"/>
                    <a:pt x="7464" y="55484"/>
                  </a:cubicBezTo>
                  <a:lnTo>
                    <a:pt x="7843" y="54685"/>
                  </a:lnTo>
                  <a:cubicBezTo>
                    <a:pt x="7990" y="54496"/>
                    <a:pt x="8242" y="54391"/>
                    <a:pt x="8369" y="54180"/>
                  </a:cubicBezTo>
                  <a:lnTo>
                    <a:pt x="8369" y="54159"/>
                  </a:lnTo>
                  <a:cubicBezTo>
                    <a:pt x="8516" y="54054"/>
                    <a:pt x="8516" y="53865"/>
                    <a:pt x="8600" y="53739"/>
                  </a:cubicBezTo>
                  <a:cubicBezTo>
                    <a:pt x="8768" y="53529"/>
                    <a:pt x="8894" y="53318"/>
                    <a:pt x="8999" y="53087"/>
                  </a:cubicBezTo>
                  <a:cubicBezTo>
                    <a:pt x="9125" y="52835"/>
                    <a:pt x="9273" y="52583"/>
                    <a:pt x="9441" y="52351"/>
                  </a:cubicBezTo>
                  <a:cubicBezTo>
                    <a:pt x="9483" y="52267"/>
                    <a:pt x="9483" y="52183"/>
                    <a:pt x="9546" y="52099"/>
                  </a:cubicBezTo>
                  <a:cubicBezTo>
                    <a:pt x="9756" y="51847"/>
                    <a:pt x="9945" y="51573"/>
                    <a:pt x="10093" y="51279"/>
                  </a:cubicBezTo>
                  <a:cubicBezTo>
                    <a:pt x="10135" y="51216"/>
                    <a:pt x="10177" y="51174"/>
                    <a:pt x="10219" y="51111"/>
                  </a:cubicBezTo>
                  <a:cubicBezTo>
                    <a:pt x="10324" y="50964"/>
                    <a:pt x="10429" y="50816"/>
                    <a:pt x="10513" y="50648"/>
                  </a:cubicBezTo>
                  <a:cubicBezTo>
                    <a:pt x="10765" y="50207"/>
                    <a:pt x="11060" y="49807"/>
                    <a:pt x="11333" y="49387"/>
                  </a:cubicBezTo>
                  <a:cubicBezTo>
                    <a:pt x="11480" y="49156"/>
                    <a:pt x="11627" y="48903"/>
                    <a:pt x="11774" y="48672"/>
                  </a:cubicBezTo>
                  <a:cubicBezTo>
                    <a:pt x="11838" y="48525"/>
                    <a:pt x="11901" y="48399"/>
                    <a:pt x="12069" y="48357"/>
                  </a:cubicBezTo>
                  <a:cubicBezTo>
                    <a:pt x="12111" y="48146"/>
                    <a:pt x="12216" y="47957"/>
                    <a:pt x="12363" y="47789"/>
                  </a:cubicBezTo>
                  <a:cubicBezTo>
                    <a:pt x="12531" y="47621"/>
                    <a:pt x="12657" y="47411"/>
                    <a:pt x="12742" y="47200"/>
                  </a:cubicBezTo>
                  <a:cubicBezTo>
                    <a:pt x="12826" y="46948"/>
                    <a:pt x="12973" y="46759"/>
                    <a:pt x="13183" y="46633"/>
                  </a:cubicBezTo>
                  <a:cubicBezTo>
                    <a:pt x="13225" y="46612"/>
                    <a:pt x="13246" y="46612"/>
                    <a:pt x="13267" y="46570"/>
                  </a:cubicBezTo>
                  <a:lnTo>
                    <a:pt x="13267" y="46422"/>
                  </a:lnTo>
                  <a:lnTo>
                    <a:pt x="13372" y="46338"/>
                  </a:lnTo>
                  <a:cubicBezTo>
                    <a:pt x="13393" y="46275"/>
                    <a:pt x="13351" y="46191"/>
                    <a:pt x="13414" y="46149"/>
                  </a:cubicBezTo>
                  <a:lnTo>
                    <a:pt x="13456" y="46254"/>
                  </a:lnTo>
                  <a:cubicBezTo>
                    <a:pt x="13477" y="46149"/>
                    <a:pt x="13562" y="46086"/>
                    <a:pt x="13540" y="46002"/>
                  </a:cubicBezTo>
                  <a:cubicBezTo>
                    <a:pt x="13540" y="45897"/>
                    <a:pt x="13519" y="45813"/>
                    <a:pt x="13646" y="45771"/>
                  </a:cubicBezTo>
                  <a:cubicBezTo>
                    <a:pt x="13660" y="45785"/>
                    <a:pt x="13674" y="45819"/>
                    <a:pt x="13689" y="45819"/>
                  </a:cubicBezTo>
                  <a:cubicBezTo>
                    <a:pt x="13695" y="45819"/>
                    <a:pt x="13702" y="45812"/>
                    <a:pt x="13709" y="45792"/>
                  </a:cubicBezTo>
                  <a:cubicBezTo>
                    <a:pt x="13730" y="45750"/>
                    <a:pt x="13751" y="45708"/>
                    <a:pt x="13772" y="45665"/>
                  </a:cubicBezTo>
                  <a:lnTo>
                    <a:pt x="13730" y="45581"/>
                  </a:lnTo>
                  <a:cubicBezTo>
                    <a:pt x="13835" y="45308"/>
                    <a:pt x="13961" y="45056"/>
                    <a:pt x="14108" y="44825"/>
                  </a:cubicBezTo>
                  <a:cubicBezTo>
                    <a:pt x="14171" y="44677"/>
                    <a:pt x="14276" y="44530"/>
                    <a:pt x="14381" y="44425"/>
                  </a:cubicBezTo>
                  <a:cubicBezTo>
                    <a:pt x="14508" y="44299"/>
                    <a:pt x="14592" y="44152"/>
                    <a:pt x="14655" y="43984"/>
                  </a:cubicBezTo>
                  <a:cubicBezTo>
                    <a:pt x="14781" y="43794"/>
                    <a:pt x="14865" y="43605"/>
                    <a:pt x="14949" y="43395"/>
                  </a:cubicBezTo>
                  <a:cubicBezTo>
                    <a:pt x="15222" y="43290"/>
                    <a:pt x="15264" y="42932"/>
                    <a:pt x="15559" y="42869"/>
                  </a:cubicBezTo>
                  <a:cubicBezTo>
                    <a:pt x="15643" y="42743"/>
                    <a:pt x="15685" y="42638"/>
                    <a:pt x="15748" y="42533"/>
                  </a:cubicBezTo>
                  <a:cubicBezTo>
                    <a:pt x="15853" y="42365"/>
                    <a:pt x="15958" y="42175"/>
                    <a:pt x="16084" y="42007"/>
                  </a:cubicBezTo>
                  <a:cubicBezTo>
                    <a:pt x="16148" y="41923"/>
                    <a:pt x="16232" y="41818"/>
                    <a:pt x="16105" y="41713"/>
                  </a:cubicBezTo>
                  <a:cubicBezTo>
                    <a:pt x="16105" y="41713"/>
                    <a:pt x="16126" y="41692"/>
                    <a:pt x="16126" y="41671"/>
                  </a:cubicBezTo>
                  <a:cubicBezTo>
                    <a:pt x="16274" y="41566"/>
                    <a:pt x="16337" y="41377"/>
                    <a:pt x="16484" y="41250"/>
                  </a:cubicBezTo>
                  <a:lnTo>
                    <a:pt x="16568" y="41292"/>
                  </a:lnTo>
                  <a:cubicBezTo>
                    <a:pt x="16736" y="41061"/>
                    <a:pt x="16820" y="40788"/>
                    <a:pt x="17052" y="40620"/>
                  </a:cubicBezTo>
                  <a:cubicBezTo>
                    <a:pt x="17094" y="40599"/>
                    <a:pt x="17073" y="40557"/>
                    <a:pt x="17094" y="40536"/>
                  </a:cubicBezTo>
                  <a:cubicBezTo>
                    <a:pt x="17241" y="40283"/>
                    <a:pt x="17346" y="40010"/>
                    <a:pt x="17409" y="39737"/>
                  </a:cubicBezTo>
                  <a:lnTo>
                    <a:pt x="17598" y="39505"/>
                  </a:lnTo>
                  <a:cubicBezTo>
                    <a:pt x="17627" y="39520"/>
                    <a:pt x="17646" y="39544"/>
                    <a:pt x="17669" y="39544"/>
                  </a:cubicBezTo>
                  <a:cubicBezTo>
                    <a:pt x="17679" y="39544"/>
                    <a:pt x="17690" y="39539"/>
                    <a:pt x="17703" y="39526"/>
                  </a:cubicBezTo>
                  <a:cubicBezTo>
                    <a:pt x="17893" y="39316"/>
                    <a:pt x="18040" y="39106"/>
                    <a:pt x="18208" y="38875"/>
                  </a:cubicBezTo>
                  <a:cubicBezTo>
                    <a:pt x="18397" y="38643"/>
                    <a:pt x="18523" y="38349"/>
                    <a:pt x="18691" y="38076"/>
                  </a:cubicBezTo>
                  <a:cubicBezTo>
                    <a:pt x="18797" y="37929"/>
                    <a:pt x="18881" y="37760"/>
                    <a:pt x="18944" y="37571"/>
                  </a:cubicBezTo>
                  <a:cubicBezTo>
                    <a:pt x="19007" y="37277"/>
                    <a:pt x="19154" y="37024"/>
                    <a:pt x="19364" y="36793"/>
                  </a:cubicBezTo>
                  <a:cubicBezTo>
                    <a:pt x="19469" y="36646"/>
                    <a:pt x="19574" y="36478"/>
                    <a:pt x="19638" y="36289"/>
                  </a:cubicBezTo>
                  <a:cubicBezTo>
                    <a:pt x="19785" y="36268"/>
                    <a:pt x="19911" y="36226"/>
                    <a:pt x="19911" y="36036"/>
                  </a:cubicBezTo>
                  <a:cubicBezTo>
                    <a:pt x="19911" y="36015"/>
                    <a:pt x="19932" y="35994"/>
                    <a:pt x="19953" y="35994"/>
                  </a:cubicBezTo>
                  <a:cubicBezTo>
                    <a:pt x="20079" y="35952"/>
                    <a:pt x="20121" y="35826"/>
                    <a:pt x="20163" y="35721"/>
                  </a:cubicBezTo>
                  <a:cubicBezTo>
                    <a:pt x="20226" y="35637"/>
                    <a:pt x="20310" y="35532"/>
                    <a:pt x="20394" y="35448"/>
                  </a:cubicBezTo>
                  <a:cubicBezTo>
                    <a:pt x="20500" y="35321"/>
                    <a:pt x="20563" y="35174"/>
                    <a:pt x="20584" y="35027"/>
                  </a:cubicBezTo>
                  <a:cubicBezTo>
                    <a:pt x="20605" y="34922"/>
                    <a:pt x="20647" y="34838"/>
                    <a:pt x="20731" y="34775"/>
                  </a:cubicBezTo>
                  <a:cubicBezTo>
                    <a:pt x="20773" y="34754"/>
                    <a:pt x="20815" y="34691"/>
                    <a:pt x="20836" y="34649"/>
                  </a:cubicBezTo>
                  <a:cubicBezTo>
                    <a:pt x="21067" y="34270"/>
                    <a:pt x="21277" y="33913"/>
                    <a:pt x="21530" y="33555"/>
                  </a:cubicBezTo>
                  <a:cubicBezTo>
                    <a:pt x="21677" y="33324"/>
                    <a:pt x="21866" y="33135"/>
                    <a:pt x="22055" y="32946"/>
                  </a:cubicBezTo>
                  <a:cubicBezTo>
                    <a:pt x="22182" y="32841"/>
                    <a:pt x="22287" y="32735"/>
                    <a:pt x="22350" y="32609"/>
                  </a:cubicBezTo>
                  <a:cubicBezTo>
                    <a:pt x="22455" y="32420"/>
                    <a:pt x="22581" y="32252"/>
                    <a:pt x="22707" y="32105"/>
                  </a:cubicBezTo>
                  <a:cubicBezTo>
                    <a:pt x="22791" y="31979"/>
                    <a:pt x="22938" y="31873"/>
                    <a:pt x="22980" y="31705"/>
                  </a:cubicBezTo>
                  <a:cubicBezTo>
                    <a:pt x="23001" y="31537"/>
                    <a:pt x="23086" y="31390"/>
                    <a:pt x="23191" y="31264"/>
                  </a:cubicBezTo>
                  <a:cubicBezTo>
                    <a:pt x="23317" y="31138"/>
                    <a:pt x="23317" y="30927"/>
                    <a:pt x="23485" y="30843"/>
                  </a:cubicBezTo>
                  <a:cubicBezTo>
                    <a:pt x="23506" y="30822"/>
                    <a:pt x="23527" y="30780"/>
                    <a:pt x="23548" y="30738"/>
                  </a:cubicBezTo>
                  <a:cubicBezTo>
                    <a:pt x="23674" y="30570"/>
                    <a:pt x="23758" y="30381"/>
                    <a:pt x="23800" y="30171"/>
                  </a:cubicBezTo>
                  <a:cubicBezTo>
                    <a:pt x="23779" y="30128"/>
                    <a:pt x="23716" y="30107"/>
                    <a:pt x="23758" y="29981"/>
                  </a:cubicBezTo>
                  <a:cubicBezTo>
                    <a:pt x="24011" y="29813"/>
                    <a:pt x="24221" y="29498"/>
                    <a:pt x="24515" y="29287"/>
                  </a:cubicBezTo>
                  <a:cubicBezTo>
                    <a:pt x="24578" y="29119"/>
                    <a:pt x="24662" y="28951"/>
                    <a:pt x="24789" y="28846"/>
                  </a:cubicBezTo>
                  <a:cubicBezTo>
                    <a:pt x="24936" y="28657"/>
                    <a:pt x="25062" y="28489"/>
                    <a:pt x="25188" y="28320"/>
                  </a:cubicBezTo>
                  <a:cubicBezTo>
                    <a:pt x="25314" y="28194"/>
                    <a:pt x="25356" y="28026"/>
                    <a:pt x="25356" y="27858"/>
                  </a:cubicBezTo>
                  <a:cubicBezTo>
                    <a:pt x="25440" y="27753"/>
                    <a:pt x="25524" y="27669"/>
                    <a:pt x="25630" y="27585"/>
                  </a:cubicBezTo>
                  <a:cubicBezTo>
                    <a:pt x="25861" y="27479"/>
                    <a:pt x="25924" y="27248"/>
                    <a:pt x="26008" y="27059"/>
                  </a:cubicBezTo>
                  <a:cubicBezTo>
                    <a:pt x="26029" y="27017"/>
                    <a:pt x="25945" y="26975"/>
                    <a:pt x="25987" y="26933"/>
                  </a:cubicBezTo>
                  <a:cubicBezTo>
                    <a:pt x="26113" y="26807"/>
                    <a:pt x="26323" y="26701"/>
                    <a:pt x="26344" y="26470"/>
                  </a:cubicBezTo>
                  <a:cubicBezTo>
                    <a:pt x="26336" y="26468"/>
                    <a:pt x="26329" y="26467"/>
                    <a:pt x="26322" y="26467"/>
                  </a:cubicBezTo>
                  <a:cubicBezTo>
                    <a:pt x="26275" y="26467"/>
                    <a:pt x="26241" y="26503"/>
                    <a:pt x="26207" y="26503"/>
                  </a:cubicBezTo>
                  <a:cubicBezTo>
                    <a:pt x="26190" y="26503"/>
                    <a:pt x="26174" y="26495"/>
                    <a:pt x="26155" y="26470"/>
                  </a:cubicBezTo>
                  <a:cubicBezTo>
                    <a:pt x="26281" y="26428"/>
                    <a:pt x="26344" y="26260"/>
                    <a:pt x="26407" y="26218"/>
                  </a:cubicBezTo>
                  <a:cubicBezTo>
                    <a:pt x="26492" y="26155"/>
                    <a:pt x="26365" y="26113"/>
                    <a:pt x="26428" y="26071"/>
                  </a:cubicBezTo>
                  <a:cubicBezTo>
                    <a:pt x="26597" y="25903"/>
                    <a:pt x="26723" y="25692"/>
                    <a:pt x="26849" y="25482"/>
                  </a:cubicBezTo>
                  <a:cubicBezTo>
                    <a:pt x="27017" y="25188"/>
                    <a:pt x="27311" y="24977"/>
                    <a:pt x="27438" y="24641"/>
                  </a:cubicBezTo>
                  <a:cubicBezTo>
                    <a:pt x="27459" y="24578"/>
                    <a:pt x="27522" y="24536"/>
                    <a:pt x="27585" y="24494"/>
                  </a:cubicBezTo>
                  <a:cubicBezTo>
                    <a:pt x="27921" y="24137"/>
                    <a:pt x="28237" y="23737"/>
                    <a:pt x="28510" y="23338"/>
                  </a:cubicBezTo>
                  <a:cubicBezTo>
                    <a:pt x="28678" y="23085"/>
                    <a:pt x="28825" y="22812"/>
                    <a:pt x="28951" y="22518"/>
                  </a:cubicBezTo>
                  <a:lnTo>
                    <a:pt x="29246" y="22307"/>
                  </a:lnTo>
                  <a:cubicBezTo>
                    <a:pt x="29162" y="22181"/>
                    <a:pt x="29372" y="22181"/>
                    <a:pt x="29372" y="22076"/>
                  </a:cubicBezTo>
                  <a:cubicBezTo>
                    <a:pt x="29393" y="21950"/>
                    <a:pt x="29456" y="21845"/>
                    <a:pt x="29561" y="21761"/>
                  </a:cubicBezTo>
                  <a:cubicBezTo>
                    <a:pt x="29645" y="21677"/>
                    <a:pt x="29687" y="21593"/>
                    <a:pt x="29750" y="21529"/>
                  </a:cubicBezTo>
                  <a:cubicBezTo>
                    <a:pt x="29982" y="21235"/>
                    <a:pt x="30087" y="20899"/>
                    <a:pt x="30297" y="20625"/>
                  </a:cubicBezTo>
                  <a:cubicBezTo>
                    <a:pt x="30381" y="20520"/>
                    <a:pt x="30423" y="20415"/>
                    <a:pt x="30423" y="20289"/>
                  </a:cubicBezTo>
                  <a:lnTo>
                    <a:pt x="30549" y="20226"/>
                  </a:lnTo>
                  <a:cubicBezTo>
                    <a:pt x="30486" y="20184"/>
                    <a:pt x="30465" y="20100"/>
                    <a:pt x="30486" y="20037"/>
                  </a:cubicBezTo>
                  <a:cubicBezTo>
                    <a:pt x="30591" y="19932"/>
                    <a:pt x="30654" y="19848"/>
                    <a:pt x="30717" y="19721"/>
                  </a:cubicBezTo>
                  <a:cubicBezTo>
                    <a:pt x="30801" y="19553"/>
                    <a:pt x="30907" y="19364"/>
                    <a:pt x="31054" y="19217"/>
                  </a:cubicBezTo>
                  <a:cubicBezTo>
                    <a:pt x="31201" y="19049"/>
                    <a:pt x="31348" y="18880"/>
                    <a:pt x="31495" y="18691"/>
                  </a:cubicBezTo>
                  <a:cubicBezTo>
                    <a:pt x="31600" y="18565"/>
                    <a:pt x="31663" y="18376"/>
                    <a:pt x="31832" y="18313"/>
                  </a:cubicBezTo>
                  <a:cubicBezTo>
                    <a:pt x="31832" y="18271"/>
                    <a:pt x="31853" y="18229"/>
                    <a:pt x="31874" y="18187"/>
                  </a:cubicBezTo>
                  <a:cubicBezTo>
                    <a:pt x="32000" y="18018"/>
                    <a:pt x="32000" y="17766"/>
                    <a:pt x="32210" y="17640"/>
                  </a:cubicBezTo>
                  <a:cubicBezTo>
                    <a:pt x="32189" y="17451"/>
                    <a:pt x="32378" y="17346"/>
                    <a:pt x="32420" y="17156"/>
                  </a:cubicBezTo>
                  <a:cubicBezTo>
                    <a:pt x="32420" y="17051"/>
                    <a:pt x="32483" y="16967"/>
                    <a:pt x="32547" y="16925"/>
                  </a:cubicBezTo>
                  <a:cubicBezTo>
                    <a:pt x="32736" y="16799"/>
                    <a:pt x="32757" y="16547"/>
                    <a:pt x="32967" y="16421"/>
                  </a:cubicBezTo>
                  <a:cubicBezTo>
                    <a:pt x="32967" y="16231"/>
                    <a:pt x="33198" y="16210"/>
                    <a:pt x="33219" y="16021"/>
                  </a:cubicBezTo>
                  <a:cubicBezTo>
                    <a:pt x="33366" y="15979"/>
                    <a:pt x="33387" y="15874"/>
                    <a:pt x="33451" y="15748"/>
                  </a:cubicBezTo>
                  <a:cubicBezTo>
                    <a:pt x="33493" y="15622"/>
                    <a:pt x="33640" y="15601"/>
                    <a:pt x="33703" y="15495"/>
                  </a:cubicBezTo>
                  <a:cubicBezTo>
                    <a:pt x="33808" y="15264"/>
                    <a:pt x="34081" y="15138"/>
                    <a:pt x="34039" y="14844"/>
                  </a:cubicBezTo>
                  <a:cubicBezTo>
                    <a:pt x="34039" y="14781"/>
                    <a:pt x="34123" y="14676"/>
                    <a:pt x="34186" y="14570"/>
                  </a:cubicBezTo>
                  <a:cubicBezTo>
                    <a:pt x="34313" y="14528"/>
                    <a:pt x="34418" y="14423"/>
                    <a:pt x="34460" y="14297"/>
                  </a:cubicBezTo>
                  <a:cubicBezTo>
                    <a:pt x="34523" y="14150"/>
                    <a:pt x="34607" y="14024"/>
                    <a:pt x="34691" y="13919"/>
                  </a:cubicBezTo>
                  <a:cubicBezTo>
                    <a:pt x="34796" y="13771"/>
                    <a:pt x="34964" y="13708"/>
                    <a:pt x="35027" y="13561"/>
                  </a:cubicBezTo>
                  <a:cubicBezTo>
                    <a:pt x="35154" y="13393"/>
                    <a:pt x="35238" y="13204"/>
                    <a:pt x="35280" y="13015"/>
                  </a:cubicBezTo>
                  <a:cubicBezTo>
                    <a:pt x="35280" y="12931"/>
                    <a:pt x="35343" y="12867"/>
                    <a:pt x="35427" y="12867"/>
                  </a:cubicBezTo>
                  <a:cubicBezTo>
                    <a:pt x="35490" y="12888"/>
                    <a:pt x="35448" y="12973"/>
                    <a:pt x="35511" y="12973"/>
                  </a:cubicBezTo>
                  <a:cubicBezTo>
                    <a:pt x="35742" y="12573"/>
                    <a:pt x="36079" y="12258"/>
                    <a:pt x="36289" y="11837"/>
                  </a:cubicBezTo>
                  <a:cubicBezTo>
                    <a:pt x="36436" y="11585"/>
                    <a:pt x="36541" y="11333"/>
                    <a:pt x="36625" y="11059"/>
                  </a:cubicBezTo>
                  <a:cubicBezTo>
                    <a:pt x="36688" y="10996"/>
                    <a:pt x="36751" y="10933"/>
                    <a:pt x="36814" y="10870"/>
                  </a:cubicBezTo>
                  <a:cubicBezTo>
                    <a:pt x="36920" y="10765"/>
                    <a:pt x="37004" y="10639"/>
                    <a:pt x="37088" y="10534"/>
                  </a:cubicBezTo>
                  <a:cubicBezTo>
                    <a:pt x="37298" y="10281"/>
                    <a:pt x="37466" y="9987"/>
                    <a:pt x="37592" y="9693"/>
                  </a:cubicBezTo>
                  <a:cubicBezTo>
                    <a:pt x="37676" y="9504"/>
                    <a:pt x="37782" y="9335"/>
                    <a:pt x="37908" y="9167"/>
                  </a:cubicBezTo>
                  <a:cubicBezTo>
                    <a:pt x="38286" y="8663"/>
                    <a:pt x="38686" y="8179"/>
                    <a:pt x="39085" y="7695"/>
                  </a:cubicBezTo>
                  <a:lnTo>
                    <a:pt x="39022" y="7611"/>
                  </a:lnTo>
                  <a:cubicBezTo>
                    <a:pt x="39127" y="7506"/>
                    <a:pt x="39232" y="7401"/>
                    <a:pt x="39358" y="7338"/>
                  </a:cubicBezTo>
                  <a:cubicBezTo>
                    <a:pt x="39400" y="7296"/>
                    <a:pt x="39358" y="7275"/>
                    <a:pt x="39337" y="7233"/>
                  </a:cubicBezTo>
                  <a:cubicBezTo>
                    <a:pt x="39485" y="7128"/>
                    <a:pt x="39548" y="6918"/>
                    <a:pt x="39695" y="6791"/>
                  </a:cubicBezTo>
                  <a:lnTo>
                    <a:pt x="39716" y="6812"/>
                  </a:lnTo>
                  <a:cubicBezTo>
                    <a:pt x="39758" y="6728"/>
                    <a:pt x="39779" y="6623"/>
                    <a:pt x="39863" y="6581"/>
                  </a:cubicBezTo>
                  <a:cubicBezTo>
                    <a:pt x="40052" y="6434"/>
                    <a:pt x="40136" y="6182"/>
                    <a:pt x="40368" y="6056"/>
                  </a:cubicBezTo>
                  <a:cubicBezTo>
                    <a:pt x="40410" y="6035"/>
                    <a:pt x="40431" y="6014"/>
                    <a:pt x="40452" y="5971"/>
                  </a:cubicBezTo>
                  <a:cubicBezTo>
                    <a:pt x="40557" y="5803"/>
                    <a:pt x="40683" y="5635"/>
                    <a:pt x="40809" y="5488"/>
                  </a:cubicBezTo>
                  <a:cubicBezTo>
                    <a:pt x="41019" y="5278"/>
                    <a:pt x="41167" y="5004"/>
                    <a:pt x="41230" y="4710"/>
                  </a:cubicBezTo>
                  <a:cubicBezTo>
                    <a:pt x="41419" y="4563"/>
                    <a:pt x="41566" y="4374"/>
                    <a:pt x="41671" y="4184"/>
                  </a:cubicBezTo>
                  <a:cubicBezTo>
                    <a:pt x="41797" y="3953"/>
                    <a:pt x="41986" y="3764"/>
                    <a:pt x="42113" y="3533"/>
                  </a:cubicBezTo>
                  <a:cubicBezTo>
                    <a:pt x="42386" y="3091"/>
                    <a:pt x="42806" y="2776"/>
                    <a:pt x="43080" y="2313"/>
                  </a:cubicBezTo>
                  <a:lnTo>
                    <a:pt x="43101" y="2292"/>
                  </a:lnTo>
                  <a:cubicBezTo>
                    <a:pt x="43227" y="2166"/>
                    <a:pt x="43332" y="1998"/>
                    <a:pt x="43416" y="1830"/>
                  </a:cubicBezTo>
                  <a:cubicBezTo>
                    <a:pt x="43458" y="1767"/>
                    <a:pt x="43500" y="1704"/>
                    <a:pt x="43542" y="1661"/>
                  </a:cubicBezTo>
                  <a:cubicBezTo>
                    <a:pt x="43668" y="1556"/>
                    <a:pt x="43753" y="1430"/>
                    <a:pt x="43816" y="1283"/>
                  </a:cubicBezTo>
                  <a:cubicBezTo>
                    <a:pt x="43879" y="1178"/>
                    <a:pt x="43942" y="1073"/>
                    <a:pt x="44047" y="968"/>
                  </a:cubicBezTo>
                  <a:cubicBezTo>
                    <a:pt x="44173" y="799"/>
                    <a:pt x="44278" y="610"/>
                    <a:pt x="44362" y="400"/>
                  </a:cubicBezTo>
                  <a:cubicBezTo>
                    <a:pt x="44383" y="337"/>
                    <a:pt x="44341" y="316"/>
                    <a:pt x="44320" y="274"/>
                  </a:cubicBezTo>
                  <a:cubicBezTo>
                    <a:pt x="44404" y="253"/>
                    <a:pt x="44488" y="190"/>
                    <a:pt x="44551" y="106"/>
                  </a:cubicBezTo>
                  <a:cubicBezTo>
                    <a:pt x="44530" y="43"/>
                    <a:pt x="44488" y="1"/>
                    <a:pt x="44383" y="1"/>
                  </a:cubicBezTo>
                  <a:lnTo>
                    <a:pt x="44341" y="106"/>
                  </a:lnTo>
                  <a:cubicBezTo>
                    <a:pt x="44320" y="85"/>
                    <a:pt x="44299" y="64"/>
                    <a:pt x="44257" y="64"/>
                  </a:cubicBezTo>
                  <a:cubicBezTo>
                    <a:pt x="44236" y="43"/>
                    <a:pt x="44173" y="43"/>
                    <a:pt x="4417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747314" y="2944835"/>
              <a:ext cx="454451" cy="700401"/>
            </a:xfrm>
            <a:custGeom>
              <a:avLst/>
              <a:gdLst/>
              <a:ahLst/>
              <a:cxnLst/>
              <a:rect l="l" t="t" r="r" b="b"/>
              <a:pathLst>
                <a:path w="44068" h="66880" extrusionOk="0">
                  <a:moveTo>
                    <a:pt x="43899" y="1"/>
                  </a:moveTo>
                  <a:cubicBezTo>
                    <a:pt x="43626" y="1"/>
                    <a:pt x="43374" y="127"/>
                    <a:pt x="43205" y="358"/>
                  </a:cubicBezTo>
                  <a:cubicBezTo>
                    <a:pt x="43037" y="526"/>
                    <a:pt x="42890" y="737"/>
                    <a:pt x="42806" y="989"/>
                  </a:cubicBezTo>
                  <a:cubicBezTo>
                    <a:pt x="42596" y="1178"/>
                    <a:pt x="42470" y="1472"/>
                    <a:pt x="42238" y="1662"/>
                  </a:cubicBezTo>
                  <a:cubicBezTo>
                    <a:pt x="42133" y="1767"/>
                    <a:pt x="42028" y="1872"/>
                    <a:pt x="41965" y="2019"/>
                  </a:cubicBezTo>
                  <a:cubicBezTo>
                    <a:pt x="41881" y="2145"/>
                    <a:pt x="41776" y="2271"/>
                    <a:pt x="41671" y="2355"/>
                  </a:cubicBezTo>
                  <a:cubicBezTo>
                    <a:pt x="41629" y="2419"/>
                    <a:pt x="41565" y="2440"/>
                    <a:pt x="41544" y="2503"/>
                  </a:cubicBezTo>
                  <a:cubicBezTo>
                    <a:pt x="41481" y="2629"/>
                    <a:pt x="41418" y="2734"/>
                    <a:pt x="41313" y="2839"/>
                  </a:cubicBezTo>
                  <a:cubicBezTo>
                    <a:pt x="41229" y="2944"/>
                    <a:pt x="41124" y="3049"/>
                    <a:pt x="41019" y="3154"/>
                  </a:cubicBezTo>
                  <a:cubicBezTo>
                    <a:pt x="40977" y="3196"/>
                    <a:pt x="40935" y="3238"/>
                    <a:pt x="40893" y="3281"/>
                  </a:cubicBezTo>
                  <a:cubicBezTo>
                    <a:pt x="40703" y="3554"/>
                    <a:pt x="40535" y="3848"/>
                    <a:pt x="40325" y="4100"/>
                  </a:cubicBezTo>
                  <a:cubicBezTo>
                    <a:pt x="40178" y="4290"/>
                    <a:pt x="39926" y="4437"/>
                    <a:pt x="39905" y="4731"/>
                  </a:cubicBezTo>
                  <a:cubicBezTo>
                    <a:pt x="39905" y="4752"/>
                    <a:pt x="39884" y="4794"/>
                    <a:pt x="39841" y="4794"/>
                  </a:cubicBezTo>
                  <a:cubicBezTo>
                    <a:pt x="39736" y="4857"/>
                    <a:pt x="39652" y="4962"/>
                    <a:pt x="39610" y="5089"/>
                  </a:cubicBezTo>
                  <a:cubicBezTo>
                    <a:pt x="39484" y="5257"/>
                    <a:pt x="39358" y="5404"/>
                    <a:pt x="39211" y="5572"/>
                  </a:cubicBezTo>
                  <a:cubicBezTo>
                    <a:pt x="38958" y="5845"/>
                    <a:pt x="38685" y="6140"/>
                    <a:pt x="38433" y="6434"/>
                  </a:cubicBezTo>
                  <a:lnTo>
                    <a:pt x="38433" y="6602"/>
                  </a:lnTo>
                  <a:cubicBezTo>
                    <a:pt x="38328" y="6707"/>
                    <a:pt x="38223" y="6834"/>
                    <a:pt x="38117" y="6960"/>
                  </a:cubicBezTo>
                  <a:cubicBezTo>
                    <a:pt x="37991" y="7191"/>
                    <a:pt x="37865" y="7401"/>
                    <a:pt x="37697" y="7612"/>
                  </a:cubicBezTo>
                  <a:cubicBezTo>
                    <a:pt x="37592" y="7717"/>
                    <a:pt x="37487" y="7843"/>
                    <a:pt x="37403" y="7969"/>
                  </a:cubicBezTo>
                  <a:cubicBezTo>
                    <a:pt x="37129" y="8452"/>
                    <a:pt x="36835" y="8915"/>
                    <a:pt x="36499" y="9336"/>
                  </a:cubicBezTo>
                  <a:cubicBezTo>
                    <a:pt x="36436" y="9420"/>
                    <a:pt x="36414" y="9546"/>
                    <a:pt x="36330" y="9630"/>
                  </a:cubicBezTo>
                  <a:cubicBezTo>
                    <a:pt x="36036" y="9924"/>
                    <a:pt x="35784" y="10261"/>
                    <a:pt x="35574" y="10639"/>
                  </a:cubicBezTo>
                  <a:cubicBezTo>
                    <a:pt x="35447" y="10807"/>
                    <a:pt x="35321" y="10975"/>
                    <a:pt x="35216" y="11186"/>
                  </a:cubicBezTo>
                  <a:cubicBezTo>
                    <a:pt x="35174" y="11249"/>
                    <a:pt x="35153" y="11375"/>
                    <a:pt x="35048" y="11375"/>
                  </a:cubicBezTo>
                  <a:cubicBezTo>
                    <a:pt x="35048" y="11480"/>
                    <a:pt x="34985" y="11564"/>
                    <a:pt x="34901" y="11627"/>
                  </a:cubicBezTo>
                  <a:cubicBezTo>
                    <a:pt x="34648" y="11837"/>
                    <a:pt x="34459" y="12111"/>
                    <a:pt x="34375" y="12426"/>
                  </a:cubicBezTo>
                  <a:cubicBezTo>
                    <a:pt x="34333" y="12552"/>
                    <a:pt x="34270" y="12657"/>
                    <a:pt x="34165" y="12741"/>
                  </a:cubicBezTo>
                  <a:cubicBezTo>
                    <a:pt x="34123" y="12784"/>
                    <a:pt x="34081" y="12805"/>
                    <a:pt x="34060" y="12868"/>
                  </a:cubicBezTo>
                  <a:cubicBezTo>
                    <a:pt x="33934" y="13141"/>
                    <a:pt x="33702" y="13372"/>
                    <a:pt x="33429" y="13540"/>
                  </a:cubicBezTo>
                  <a:cubicBezTo>
                    <a:pt x="33471" y="13772"/>
                    <a:pt x="33282" y="13940"/>
                    <a:pt x="33198" y="14150"/>
                  </a:cubicBezTo>
                  <a:cubicBezTo>
                    <a:pt x="32988" y="14465"/>
                    <a:pt x="32756" y="14739"/>
                    <a:pt x="32504" y="15012"/>
                  </a:cubicBezTo>
                  <a:cubicBezTo>
                    <a:pt x="32483" y="15075"/>
                    <a:pt x="32378" y="15033"/>
                    <a:pt x="32378" y="15117"/>
                  </a:cubicBezTo>
                  <a:cubicBezTo>
                    <a:pt x="32378" y="15222"/>
                    <a:pt x="32336" y="15306"/>
                    <a:pt x="32252" y="15348"/>
                  </a:cubicBezTo>
                  <a:cubicBezTo>
                    <a:pt x="32062" y="15496"/>
                    <a:pt x="31894" y="15685"/>
                    <a:pt x="31768" y="15895"/>
                  </a:cubicBezTo>
                  <a:cubicBezTo>
                    <a:pt x="31747" y="15916"/>
                    <a:pt x="31747" y="15958"/>
                    <a:pt x="31705" y="15979"/>
                  </a:cubicBezTo>
                  <a:cubicBezTo>
                    <a:pt x="31537" y="16084"/>
                    <a:pt x="31432" y="16253"/>
                    <a:pt x="31369" y="16442"/>
                  </a:cubicBezTo>
                  <a:cubicBezTo>
                    <a:pt x="31264" y="16694"/>
                    <a:pt x="31116" y="16946"/>
                    <a:pt x="30990" y="17157"/>
                  </a:cubicBezTo>
                  <a:cubicBezTo>
                    <a:pt x="30885" y="17367"/>
                    <a:pt x="30675" y="17472"/>
                    <a:pt x="30633" y="17703"/>
                  </a:cubicBezTo>
                  <a:cubicBezTo>
                    <a:pt x="30507" y="17703"/>
                    <a:pt x="30591" y="17892"/>
                    <a:pt x="30465" y="17892"/>
                  </a:cubicBezTo>
                  <a:lnTo>
                    <a:pt x="30465" y="18040"/>
                  </a:lnTo>
                  <a:cubicBezTo>
                    <a:pt x="30107" y="18502"/>
                    <a:pt x="29897" y="19028"/>
                    <a:pt x="29582" y="19469"/>
                  </a:cubicBezTo>
                  <a:lnTo>
                    <a:pt x="29582" y="19616"/>
                  </a:lnTo>
                  <a:cubicBezTo>
                    <a:pt x="29434" y="19764"/>
                    <a:pt x="29287" y="19911"/>
                    <a:pt x="29182" y="20058"/>
                  </a:cubicBezTo>
                  <a:cubicBezTo>
                    <a:pt x="29056" y="20226"/>
                    <a:pt x="28972" y="20394"/>
                    <a:pt x="28867" y="20563"/>
                  </a:cubicBezTo>
                  <a:cubicBezTo>
                    <a:pt x="28804" y="20668"/>
                    <a:pt x="28678" y="20689"/>
                    <a:pt x="28614" y="20773"/>
                  </a:cubicBezTo>
                  <a:cubicBezTo>
                    <a:pt x="28467" y="21004"/>
                    <a:pt x="28320" y="21256"/>
                    <a:pt x="28173" y="21446"/>
                  </a:cubicBezTo>
                  <a:cubicBezTo>
                    <a:pt x="28026" y="21656"/>
                    <a:pt x="27942" y="21866"/>
                    <a:pt x="27795" y="22076"/>
                  </a:cubicBezTo>
                  <a:cubicBezTo>
                    <a:pt x="27647" y="22308"/>
                    <a:pt x="27479" y="22539"/>
                    <a:pt x="27332" y="22812"/>
                  </a:cubicBezTo>
                  <a:cubicBezTo>
                    <a:pt x="27290" y="22917"/>
                    <a:pt x="27227" y="23001"/>
                    <a:pt x="27122" y="23064"/>
                  </a:cubicBezTo>
                  <a:cubicBezTo>
                    <a:pt x="27038" y="23128"/>
                    <a:pt x="26975" y="23212"/>
                    <a:pt x="26911" y="23317"/>
                  </a:cubicBezTo>
                  <a:cubicBezTo>
                    <a:pt x="26869" y="23443"/>
                    <a:pt x="26743" y="23485"/>
                    <a:pt x="26659" y="23548"/>
                  </a:cubicBezTo>
                  <a:cubicBezTo>
                    <a:pt x="26617" y="23632"/>
                    <a:pt x="26596" y="23695"/>
                    <a:pt x="26575" y="23779"/>
                  </a:cubicBezTo>
                  <a:cubicBezTo>
                    <a:pt x="26470" y="24053"/>
                    <a:pt x="26281" y="24305"/>
                    <a:pt x="26071" y="24515"/>
                  </a:cubicBezTo>
                  <a:cubicBezTo>
                    <a:pt x="25986" y="24578"/>
                    <a:pt x="25923" y="24683"/>
                    <a:pt x="25902" y="24788"/>
                  </a:cubicBezTo>
                  <a:cubicBezTo>
                    <a:pt x="25860" y="24978"/>
                    <a:pt x="25755" y="25167"/>
                    <a:pt x="25587" y="25293"/>
                  </a:cubicBezTo>
                  <a:cubicBezTo>
                    <a:pt x="25440" y="25440"/>
                    <a:pt x="25314" y="25608"/>
                    <a:pt x="25209" y="25798"/>
                  </a:cubicBezTo>
                  <a:cubicBezTo>
                    <a:pt x="25145" y="26029"/>
                    <a:pt x="24998" y="26239"/>
                    <a:pt x="24830" y="26428"/>
                  </a:cubicBezTo>
                  <a:cubicBezTo>
                    <a:pt x="24725" y="26533"/>
                    <a:pt x="24641" y="26681"/>
                    <a:pt x="24536" y="26786"/>
                  </a:cubicBezTo>
                  <a:cubicBezTo>
                    <a:pt x="24410" y="26891"/>
                    <a:pt x="24347" y="27038"/>
                    <a:pt x="24325" y="27185"/>
                  </a:cubicBezTo>
                  <a:cubicBezTo>
                    <a:pt x="24325" y="27269"/>
                    <a:pt x="24304" y="27332"/>
                    <a:pt x="24241" y="27374"/>
                  </a:cubicBezTo>
                  <a:cubicBezTo>
                    <a:pt x="24115" y="27501"/>
                    <a:pt x="24052" y="27690"/>
                    <a:pt x="23905" y="27795"/>
                  </a:cubicBezTo>
                  <a:lnTo>
                    <a:pt x="23905" y="27984"/>
                  </a:lnTo>
                  <a:cubicBezTo>
                    <a:pt x="23863" y="28005"/>
                    <a:pt x="23800" y="28026"/>
                    <a:pt x="23800" y="28047"/>
                  </a:cubicBezTo>
                  <a:cubicBezTo>
                    <a:pt x="23737" y="28257"/>
                    <a:pt x="23611" y="28426"/>
                    <a:pt x="23485" y="28594"/>
                  </a:cubicBezTo>
                  <a:cubicBezTo>
                    <a:pt x="23421" y="28699"/>
                    <a:pt x="23274" y="28678"/>
                    <a:pt x="23253" y="28783"/>
                  </a:cubicBezTo>
                  <a:cubicBezTo>
                    <a:pt x="23211" y="28930"/>
                    <a:pt x="23022" y="28972"/>
                    <a:pt x="23043" y="29140"/>
                  </a:cubicBezTo>
                  <a:cubicBezTo>
                    <a:pt x="22896" y="29225"/>
                    <a:pt x="22875" y="29372"/>
                    <a:pt x="22833" y="29498"/>
                  </a:cubicBezTo>
                  <a:cubicBezTo>
                    <a:pt x="22770" y="29645"/>
                    <a:pt x="22686" y="29792"/>
                    <a:pt x="22559" y="29876"/>
                  </a:cubicBezTo>
                  <a:cubicBezTo>
                    <a:pt x="22517" y="29897"/>
                    <a:pt x="22496" y="29960"/>
                    <a:pt x="22475" y="30002"/>
                  </a:cubicBezTo>
                  <a:cubicBezTo>
                    <a:pt x="22454" y="30213"/>
                    <a:pt x="22265" y="30297"/>
                    <a:pt x="22202" y="30465"/>
                  </a:cubicBezTo>
                  <a:cubicBezTo>
                    <a:pt x="21971" y="30591"/>
                    <a:pt x="21908" y="30843"/>
                    <a:pt x="21782" y="31054"/>
                  </a:cubicBezTo>
                  <a:cubicBezTo>
                    <a:pt x="21761" y="31138"/>
                    <a:pt x="21697" y="31222"/>
                    <a:pt x="21634" y="31285"/>
                  </a:cubicBezTo>
                  <a:cubicBezTo>
                    <a:pt x="21508" y="31411"/>
                    <a:pt x="21382" y="31558"/>
                    <a:pt x="21277" y="31705"/>
                  </a:cubicBezTo>
                  <a:cubicBezTo>
                    <a:pt x="21193" y="31853"/>
                    <a:pt x="21088" y="31979"/>
                    <a:pt x="20962" y="32105"/>
                  </a:cubicBezTo>
                  <a:cubicBezTo>
                    <a:pt x="20941" y="32126"/>
                    <a:pt x="20941" y="32126"/>
                    <a:pt x="20941" y="32147"/>
                  </a:cubicBezTo>
                  <a:lnTo>
                    <a:pt x="21025" y="32189"/>
                  </a:lnTo>
                  <a:cubicBezTo>
                    <a:pt x="20899" y="32336"/>
                    <a:pt x="20856" y="32525"/>
                    <a:pt x="20688" y="32631"/>
                  </a:cubicBezTo>
                  <a:cubicBezTo>
                    <a:pt x="20667" y="32778"/>
                    <a:pt x="20520" y="32820"/>
                    <a:pt x="20478" y="32946"/>
                  </a:cubicBezTo>
                  <a:cubicBezTo>
                    <a:pt x="20394" y="33156"/>
                    <a:pt x="20268" y="33345"/>
                    <a:pt x="20121" y="33535"/>
                  </a:cubicBezTo>
                  <a:cubicBezTo>
                    <a:pt x="20058" y="33640"/>
                    <a:pt x="19910" y="33682"/>
                    <a:pt x="19910" y="33829"/>
                  </a:cubicBezTo>
                  <a:lnTo>
                    <a:pt x="19826" y="33787"/>
                  </a:lnTo>
                  <a:cubicBezTo>
                    <a:pt x="19805" y="33955"/>
                    <a:pt x="19574" y="33997"/>
                    <a:pt x="19616" y="34186"/>
                  </a:cubicBezTo>
                  <a:cubicBezTo>
                    <a:pt x="19322" y="34376"/>
                    <a:pt x="18964" y="34964"/>
                    <a:pt x="18985" y="35196"/>
                  </a:cubicBezTo>
                  <a:cubicBezTo>
                    <a:pt x="18922" y="35259"/>
                    <a:pt x="18796" y="35385"/>
                    <a:pt x="18754" y="35427"/>
                  </a:cubicBezTo>
                  <a:cubicBezTo>
                    <a:pt x="18712" y="35469"/>
                    <a:pt x="18628" y="35511"/>
                    <a:pt x="18628" y="35553"/>
                  </a:cubicBezTo>
                  <a:cubicBezTo>
                    <a:pt x="18607" y="35805"/>
                    <a:pt x="18397" y="35973"/>
                    <a:pt x="18313" y="36205"/>
                  </a:cubicBezTo>
                  <a:cubicBezTo>
                    <a:pt x="18291" y="36268"/>
                    <a:pt x="18249" y="36310"/>
                    <a:pt x="18207" y="36331"/>
                  </a:cubicBezTo>
                  <a:cubicBezTo>
                    <a:pt x="18018" y="36394"/>
                    <a:pt x="17955" y="36583"/>
                    <a:pt x="17850" y="36709"/>
                  </a:cubicBezTo>
                  <a:lnTo>
                    <a:pt x="17598" y="37004"/>
                  </a:lnTo>
                  <a:cubicBezTo>
                    <a:pt x="17577" y="37025"/>
                    <a:pt x="17577" y="37046"/>
                    <a:pt x="17556" y="37067"/>
                  </a:cubicBezTo>
                  <a:cubicBezTo>
                    <a:pt x="17577" y="37109"/>
                    <a:pt x="17619" y="37172"/>
                    <a:pt x="17619" y="37172"/>
                  </a:cubicBezTo>
                  <a:cubicBezTo>
                    <a:pt x="17619" y="37340"/>
                    <a:pt x="17408" y="37361"/>
                    <a:pt x="17408" y="37466"/>
                  </a:cubicBezTo>
                  <a:cubicBezTo>
                    <a:pt x="17387" y="37613"/>
                    <a:pt x="17261" y="37676"/>
                    <a:pt x="17219" y="37760"/>
                  </a:cubicBezTo>
                  <a:cubicBezTo>
                    <a:pt x="17156" y="38118"/>
                    <a:pt x="16967" y="38454"/>
                    <a:pt x="16652" y="38644"/>
                  </a:cubicBezTo>
                  <a:cubicBezTo>
                    <a:pt x="16631" y="38749"/>
                    <a:pt x="16610" y="38833"/>
                    <a:pt x="16567" y="38917"/>
                  </a:cubicBezTo>
                  <a:cubicBezTo>
                    <a:pt x="16462" y="39064"/>
                    <a:pt x="16378" y="39232"/>
                    <a:pt x="16294" y="39400"/>
                  </a:cubicBezTo>
                  <a:cubicBezTo>
                    <a:pt x="16273" y="39590"/>
                    <a:pt x="16168" y="39737"/>
                    <a:pt x="16042" y="39863"/>
                  </a:cubicBezTo>
                  <a:cubicBezTo>
                    <a:pt x="15979" y="39905"/>
                    <a:pt x="15895" y="39905"/>
                    <a:pt x="15853" y="40010"/>
                  </a:cubicBezTo>
                  <a:cubicBezTo>
                    <a:pt x="15853" y="40157"/>
                    <a:pt x="15642" y="40199"/>
                    <a:pt x="15642" y="40389"/>
                  </a:cubicBezTo>
                  <a:cubicBezTo>
                    <a:pt x="15390" y="40473"/>
                    <a:pt x="15306" y="40725"/>
                    <a:pt x="15138" y="40914"/>
                  </a:cubicBezTo>
                  <a:cubicBezTo>
                    <a:pt x="14991" y="41019"/>
                    <a:pt x="14928" y="41166"/>
                    <a:pt x="14907" y="41356"/>
                  </a:cubicBezTo>
                  <a:cubicBezTo>
                    <a:pt x="14907" y="41356"/>
                    <a:pt x="14928" y="41377"/>
                    <a:pt x="14886" y="41398"/>
                  </a:cubicBezTo>
                  <a:cubicBezTo>
                    <a:pt x="14860" y="41398"/>
                    <a:pt x="14838" y="41394"/>
                    <a:pt x="14819" y="41394"/>
                  </a:cubicBezTo>
                  <a:cubicBezTo>
                    <a:pt x="14789" y="41394"/>
                    <a:pt x="14764" y="41402"/>
                    <a:pt x="14738" y="41440"/>
                  </a:cubicBezTo>
                  <a:cubicBezTo>
                    <a:pt x="14738" y="41440"/>
                    <a:pt x="14759" y="41461"/>
                    <a:pt x="14780" y="41503"/>
                  </a:cubicBezTo>
                  <a:cubicBezTo>
                    <a:pt x="14633" y="41629"/>
                    <a:pt x="14528" y="41797"/>
                    <a:pt x="14465" y="41986"/>
                  </a:cubicBezTo>
                  <a:cubicBezTo>
                    <a:pt x="14423" y="42155"/>
                    <a:pt x="14234" y="42260"/>
                    <a:pt x="14213" y="42449"/>
                  </a:cubicBezTo>
                  <a:cubicBezTo>
                    <a:pt x="14045" y="42491"/>
                    <a:pt x="14024" y="42638"/>
                    <a:pt x="13981" y="42764"/>
                  </a:cubicBezTo>
                  <a:cubicBezTo>
                    <a:pt x="13939" y="42890"/>
                    <a:pt x="13897" y="43017"/>
                    <a:pt x="13813" y="43122"/>
                  </a:cubicBezTo>
                  <a:lnTo>
                    <a:pt x="13813" y="43290"/>
                  </a:lnTo>
                  <a:lnTo>
                    <a:pt x="13708" y="43353"/>
                  </a:lnTo>
                  <a:lnTo>
                    <a:pt x="13750" y="43416"/>
                  </a:lnTo>
                  <a:cubicBezTo>
                    <a:pt x="13624" y="43542"/>
                    <a:pt x="13498" y="43626"/>
                    <a:pt x="13498" y="43794"/>
                  </a:cubicBezTo>
                  <a:cubicBezTo>
                    <a:pt x="13498" y="43858"/>
                    <a:pt x="13477" y="43879"/>
                    <a:pt x="13435" y="43900"/>
                  </a:cubicBezTo>
                  <a:cubicBezTo>
                    <a:pt x="13246" y="44152"/>
                    <a:pt x="13056" y="44425"/>
                    <a:pt x="12888" y="44699"/>
                  </a:cubicBezTo>
                  <a:cubicBezTo>
                    <a:pt x="12783" y="44993"/>
                    <a:pt x="12615" y="45245"/>
                    <a:pt x="12405" y="45476"/>
                  </a:cubicBezTo>
                  <a:cubicBezTo>
                    <a:pt x="12321" y="45540"/>
                    <a:pt x="12257" y="45645"/>
                    <a:pt x="12236" y="45750"/>
                  </a:cubicBezTo>
                  <a:cubicBezTo>
                    <a:pt x="12194" y="46002"/>
                    <a:pt x="12026" y="46233"/>
                    <a:pt x="11816" y="46359"/>
                  </a:cubicBezTo>
                  <a:cubicBezTo>
                    <a:pt x="11795" y="46359"/>
                    <a:pt x="11774" y="46402"/>
                    <a:pt x="11774" y="46423"/>
                  </a:cubicBezTo>
                  <a:cubicBezTo>
                    <a:pt x="11816" y="46528"/>
                    <a:pt x="11711" y="46654"/>
                    <a:pt x="11690" y="46717"/>
                  </a:cubicBezTo>
                  <a:cubicBezTo>
                    <a:pt x="11648" y="46780"/>
                    <a:pt x="11606" y="46843"/>
                    <a:pt x="11585" y="46906"/>
                  </a:cubicBezTo>
                  <a:cubicBezTo>
                    <a:pt x="11501" y="47095"/>
                    <a:pt x="11395" y="47285"/>
                    <a:pt x="11248" y="47453"/>
                  </a:cubicBezTo>
                  <a:cubicBezTo>
                    <a:pt x="10954" y="47747"/>
                    <a:pt x="10786" y="48126"/>
                    <a:pt x="10534" y="48420"/>
                  </a:cubicBezTo>
                  <a:cubicBezTo>
                    <a:pt x="10491" y="48483"/>
                    <a:pt x="10407" y="48525"/>
                    <a:pt x="10407" y="48588"/>
                  </a:cubicBezTo>
                  <a:cubicBezTo>
                    <a:pt x="10407" y="48672"/>
                    <a:pt x="10365" y="48735"/>
                    <a:pt x="10302" y="48777"/>
                  </a:cubicBezTo>
                  <a:cubicBezTo>
                    <a:pt x="10134" y="48924"/>
                    <a:pt x="10008" y="49135"/>
                    <a:pt x="9945" y="49345"/>
                  </a:cubicBezTo>
                  <a:cubicBezTo>
                    <a:pt x="9903" y="49450"/>
                    <a:pt x="9861" y="49534"/>
                    <a:pt x="9798" y="49618"/>
                  </a:cubicBezTo>
                  <a:cubicBezTo>
                    <a:pt x="9693" y="49765"/>
                    <a:pt x="9608" y="49913"/>
                    <a:pt x="9545" y="50081"/>
                  </a:cubicBezTo>
                  <a:cubicBezTo>
                    <a:pt x="9503" y="50186"/>
                    <a:pt x="9440" y="50291"/>
                    <a:pt x="9377" y="50396"/>
                  </a:cubicBezTo>
                  <a:cubicBezTo>
                    <a:pt x="9230" y="50543"/>
                    <a:pt x="9167" y="50733"/>
                    <a:pt x="9020" y="50880"/>
                  </a:cubicBezTo>
                  <a:cubicBezTo>
                    <a:pt x="8957" y="50922"/>
                    <a:pt x="9020" y="51006"/>
                    <a:pt x="8957" y="51048"/>
                  </a:cubicBezTo>
                  <a:cubicBezTo>
                    <a:pt x="8915" y="51069"/>
                    <a:pt x="8873" y="51090"/>
                    <a:pt x="8831" y="51132"/>
                  </a:cubicBezTo>
                  <a:cubicBezTo>
                    <a:pt x="8620" y="51342"/>
                    <a:pt x="8473" y="51595"/>
                    <a:pt x="8368" y="51889"/>
                  </a:cubicBezTo>
                  <a:cubicBezTo>
                    <a:pt x="8305" y="52057"/>
                    <a:pt x="8221" y="52204"/>
                    <a:pt x="8116" y="52351"/>
                  </a:cubicBezTo>
                  <a:cubicBezTo>
                    <a:pt x="8032" y="52457"/>
                    <a:pt x="7905" y="52541"/>
                    <a:pt x="7905" y="52688"/>
                  </a:cubicBezTo>
                  <a:cubicBezTo>
                    <a:pt x="7905" y="52793"/>
                    <a:pt x="7863" y="52898"/>
                    <a:pt x="7779" y="52982"/>
                  </a:cubicBezTo>
                  <a:cubicBezTo>
                    <a:pt x="7737" y="53066"/>
                    <a:pt x="7695" y="53129"/>
                    <a:pt x="7653" y="53213"/>
                  </a:cubicBezTo>
                  <a:cubicBezTo>
                    <a:pt x="7569" y="53255"/>
                    <a:pt x="7485" y="53319"/>
                    <a:pt x="7443" y="53403"/>
                  </a:cubicBezTo>
                  <a:cubicBezTo>
                    <a:pt x="7317" y="53676"/>
                    <a:pt x="7170" y="53928"/>
                    <a:pt x="7001" y="54181"/>
                  </a:cubicBezTo>
                  <a:cubicBezTo>
                    <a:pt x="6791" y="54475"/>
                    <a:pt x="6644" y="54811"/>
                    <a:pt x="6413" y="55085"/>
                  </a:cubicBezTo>
                  <a:cubicBezTo>
                    <a:pt x="6308" y="55232"/>
                    <a:pt x="6181" y="55358"/>
                    <a:pt x="6013" y="55442"/>
                  </a:cubicBezTo>
                  <a:cubicBezTo>
                    <a:pt x="6034" y="55547"/>
                    <a:pt x="5950" y="55610"/>
                    <a:pt x="5887" y="55694"/>
                  </a:cubicBezTo>
                  <a:lnTo>
                    <a:pt x="5950" y="55757"/>
                  </a:lnTo>
                  <a:cubicBezTo>
                    <a:pt x="5677" y="55947"/>
                    <a:pt x="5614" y="56283"/>
                    <a:pt x="5404" y="56493"/>
                  </a:cubicBezTo>
                  <a:cubicBezTo>
                    <a:pt x="5362" y="56788"/>
                    <a:pt x="5235" y="57040"/>
                    <a:pt x="5025" y="57229"/>
                  </a:cubicBezTo>
                  <a:lnTo>
                    <a:pt x="5067" y="57292"/>
                  </a:lnTo>
                  <a:cubicBezTo>
                    <a:pt x="4857" y="57502"/>
                    <a:pt x="4773" y="57797"/>
                    <a:pt x="4584" y="58028"/>
                  </a:cubicBezTo>
                  <a:cubicBezTo>
                    <a:pt x="4542" y="58070"/>
                    <a:pt x="4521" y="58112"/>
                    <a:pt x="4521" y="58175"/>
                  </a:cubicBezTo>
                  <a:cubicBezTo>
                    <a:pt x="4521" y="58322"/>
                    <a:pt x="4457" y="58470"/>
                    <a:pt x="4352" y="58575"/>
                  </a:cubicBezTo>
                  <a:cubicBezTo>
                    <a:pt x="4226" y="58764"/>
                    <a:pt x="4121" y="58974"/>
                    <a:pt x="4037" y="59184"/>
                  </a:cubicBezTo>
                  <a:cubicBezTo>
                    <a:pt x="3890" y="59395"/>
                    <a:pt x="3785" y="59584"/>
                    <a:pt x="3680" y="59815"/>
                  </a:cubicBezTo>
                  <a:cubicBezTo>
                    <a:pt x="3659" y="59920"/>
                    <a:pt x="3595" y="60025"/>
                    <a:pt x="3532" y="60109"/>
                  </a:cubicBezTo>
                  <a:cubicBezTo>
                    <a:pt x="3406" y="60236"/>
                    <a:pt x="3301" y="60404"/>
                    <a:pt x="3217" y="60572"/>
                  </a:cubicBezTo>
                  <a:cubicBezTo>
                    <a:pt x="3112" y="60782"/>
                    <a:pt x="2986" y="60971"/>
                    <a:pt x="2818" y="61140"/>
                  </a:cubicBezTo>
                  <a:cubicBezTo>
                    <a:pt x="2712" y="61224"/>
                    <a:pt x="2628" y="61350"/>
                    <a:pt x="2607" y="61476"/>
                  </a:cubicBezTo>
                  <a:cubicBezTo>
                    <a:pt x="2607" y="61518"/>
                    <a:pt x="2565" y="61539"/>
                    <a:pt x="2544" y="61581"/>
                  </a:cubicBezTo>
                  <a:cubicBezTo>
                    <a:pt x="2460" y="61728"/>
                    <a:pt x="2397" y="61896"/>
                    <a:pt x="2292" y="62044"/>
                  </a:cubicBezTo>
                  <a:cubicBezTo>
                    <a:pt x="2145" y="62317"/>
                    <a:pt x="2019" y="62569"/>
                    <a:pt x="1871" y="62843"/>
                  </a:cubicBezTo>
                  <a:lnTo>
                    <a:pt x="1914" y="62885"/>
                  </a:lnTo>
                  <a:lnTo>
                    <a:pt x="1745" y="63053"/>
                  </a:lnTo>
                  <a:cubicBezTo>
                    <a:pt x="1745" y="63137"/>
                    <a:pt x="1724" y="63200"/>
                    <a:pt x="1724" y="63263"/>
                  </a:cubicBezTo>
                  <a:cubicBezTo>
                    <a:pt x="1661" y="63368"/>
                    <a:pt x="1556" y="63452"/>
                    <a:pt x="1556" y="63578"/>
                  </a:cubicBezTo>
                  <a:cubicBezTo>
                    <a:pt x="1556" y="63726"/>
                    <a:pt x="1430" y="63768"/>
                    <a:pt x="1409" y="63873"/>
                  </a:cubicBezTo>
                  <a:cubicBezTo>
                    <a:pt x="1367" y="63978"/>
                    <a:pt x="1325" y="64083"/>
                    <a:pt x="1262" y="64167"/>
                  </a:cubicBezTo>
                  <a:cubicBezTo>
                    <a:pt x="1030" y="64546"/>
                    <a:pt x="799" y="64945"/>
                    <a:pt x="568" y="65323"/>
                  </a:cubicBezTo>
                  <a:cubicBezTo>
                    <a:pt x="484" y="65429"/>
                    <a:pt x="421" y="65534"/>
                    <a:pt x="379" y="65639"/>
                  </a:cubicBezTo>
                  <a:cubicBezTo>
                    <a:pt x="274" y="65933"/>
                    <a:pt x="190" y="66249"/>
                    <a:pt x="84" y="66543"/>
                  </a:cubicBezTo>
                  <a:cubicBezTo>
                    <a:pt x="105" y="66585"/>
                    <a:pt x="168" y="66543"/>
                    <a:pt x="168" y="66606"/>
                  </a:cubicBezTo>
                  <a:lnTo>
                    <a:pt x="0" y="66795"/>
                  </a:lnTo>
                  <a:lnTo>
                    <a:pt x="84" y="66879"/>
                  </a:lnTo>
                  <a:lnTo>
                    <a:pt x="232" y="66795"/>
                  </a:lnTo>
                  <a:lnTo>
                    <a:pt x="190" y="66711"/>
                  </a:lnTo>
                  <a:lnTo>
                    <a:pt x="190" y="66711"/>
                  </a:lnTo>
                  <a:cubicBezTo>
                    <a:pt x="208" y="66716"/>
                    <a:pt x="223" y="66719"/>
                    <a:pt x="236" y="66719"/>
                  </a:cubicBezTo>
                  <a:cubicBezTo>
                    <a:pt x="329" y="66719"/>
                    <a:pt x="308" y="66601"/>
                    <a:pt x="400" y="66564"/>
                  </a:cubicBezTo>
                  <a:lnTo>
                    <a:pt x="547" y="66564"/>
                  </a:lnTo>
                  <a:cubicBezTo>
                    <a:pt x="568" y="66480"/>
                    <a:pt x="547" y="66396"/>
                    <a:pt x="631" y="66333"/>
                  </a:cubicBezTo>
                  <a:cubicBezTo>
                    <a:pt x="736" y="66270"/>
                    <a:pt x="652" y="66164"/>
                    <a:pt x="715" y="66080"/>
                  </a:cubicBezTo>
                  <a:cubicBezTo>
                    <a:pt x="778" y="66080"/>
                    <a:pt x="841" y="66038"/>
                    <a:pt x="862" y="65975"/>
                  </a:cubicBezTo>
                  <a:cubicBezTo>
                    <a:pt x="1094" y="65534"/>
                    <a:pt x="1430" y="65155"/>
                    <a:pt x="1619" y="64693"/>
                  </a:cubicBezTo>
                  <a:cubicBezTo>
                    <a:pt x="1661" y="64609"/>
                    <a:pt x="1745" y="64588"/>
                    <a:pt x="1808" y="64546"/>
                  </a:cubicBezTo>
                  <a:cubicBezTo>
                    <a:pt x="1808" y="64525"/>
                    <a:pt x="1787" y="64482"/>
                    <a:pt x="1808" y="64461"/>
                  </a:cubicBezTo>
                  <a:cubicBezTo>
                    <a:pt x="1914" y="64293"/>
                    <a:pt x="2019" y="64125"/>
                    <a:pt x="2166" y="63978"/>
                  </a:cubicBezTo>
                  <a:cubicBezTo>
                    <a:pt x="2229" y="63915"/>
                    <a:pt x="2271" y="63852"/>
                    <a:pt x="2292" y="63768"/>
                  </a:cubicBezTo>
                  <a:cubicBezTo>
                    <a:pt x="2292" y="63663"/>
                    <a:pt x="2334" y="63578"/>
                    <a:pt x="2397" y="63515"/>
                  </a:cubicBezTo>
                  <a:cubicBezTo>
                    <a:pt x="2418" y="63473"/>
                    <a:pt x="2502" y="63389"/>
                    <a:pt x="2418" y="63305"/>
                  </a:cubicBezTo>
                  <a:cubicBezTo>
                    <a:pt x="2481" y="63284"/>
                    <a:pt x="2565" y="63263"/>
                    <a:pt x="2586" y="63200"/>
                  </a:cubicBezTo>
                  <a:cubicBezTo>
                    <a:pt x="2691" y="62758"/>
                    <a:pt x="3028" y="62464"/>
                    <a:pt x="3217" y="62065"/>
                  </a:cubicBezTo>
                  <a:cubicBezTo>
                    <a:pt x="3343" y="61854"/>
                    <a:pt x="3511" y="61665"/>
                    <a:pt x="3616" y="61434"/>
                  </a:cubicBezTo>
                  <a:cubicBezTo>
                    <a:pt x="3743" y="61413"/>
                    <a:pt x="3806" y="61287"/>
                    <a:pt x="3890" y="61203"/>
                  </a:cubicBezTo>
                  <a:cubicBezTo>
                    <a:pt x="3890" y="61055"/>
                    <a:pt x="4016" y="60950"/>
                    <a:pt x="4037" y="60803"/>
                  </a:cubicBezTo>
                  <a:cubicBezTo>
                    <a:pt x="4037" y="60677"/>
                    <a:pt x="4184" y="60593"/>
                    <a:pt x="4247" y="60488"/>
                  </a:cubicBezTo>
                  <a:cubicBezTo>
                    <a:pt x="4268" y="60446"/>
                    <a:pt x="4331" y="60425"/>
                    <a:pt x="4331" y="60383"/>
                  </a:cubicBezTo>
                  <a:cubicBezTo>
                    <a:pt x="4415" y="60130"/>
                    <a:pt x="4521" y="59878"/>
                    <a:pt x="4689" y="59668"/>
                  </a:cubicBezTo>
                  <a:cubicBezTo>
                    <a:pt x="4836" y="59458"/>
                    <a:pt x="4941" y="59205"/>
                    <a:pt x="5067" y="58974"/>
                  </a:cubicBezTo>
                  <a:cubicBezTo>
                    <a:pt x="5193" y="58785"/>
                    <a:pt x="5277" y="58596"/>
                    <a:pt x="5340" y="58385"/>
                  </a:cubicBezTo>
                  <a:cubicBezTo>
                    <a:pt x="5593" y="58175"/>
                    <a:pt x="5761" y="57923"/>
                    <a:pt x="5992" y="57755"/>
                  </a:cubicBezTo>
                  <a:lnTo>
                    <a:pt x="5992" y="57565"/>
                  </a:lnTo>
                  <a:cubicBezTo>
                    <a:pt x="6181" y="57376"/>
                    <a:pt x="6202" y="57082"/>
                    <a:pt x="6434" y="56935"/>
                  </a:cubicBezTo>
                  <a:lnTo>
                    <a:pt x="6434" y="56746"/>
                  </a:lnTo>
                  <a:cubicBezTo>
                    <a:pt x="6602" y="56703"/>
                    <a:pt x="6581" y="56472"/>
                    <a:pt x="6707" y="56451"/>
                  </a:cubicBezTo>
                  <a:cubicBezTo>
                    <a:pt x="6812" y="56367"/>
                    <a:pt x="6686" y="56262"/>
                    <a:pt x="6812" y="56220"/>
                  </a:cubicBezTo>
                  <a:cubicBezTo>
                    <a:pt x="6812" y="56157"/>
                    <a:pt x="6791" y="56094"/>
                    <a:pt x="6854" y="56031"/>
                  </a:cubicBezTo>
                  <a:cubicBezTo>
                    <a:pt x="7043" y="55947"/>
                    <a:pt x="7107" y="55715"/>
                    <a:pt x="7338" y="55694"/>
                  </a:cubicBezTo>
                  <a:cubicBezTo>
                    <a:pt x="7506" y="55148"/>
                    <a:pt x="7821" y="54685"/>
                    <a:pt x="8284" y="54349"/>
                  </a:cubicBezTo>
                  <a:cubicBezTo>
                    <a:pt x="8305" y="54307"/>
                    <a:pt x="8242" y="54307"/>
                    <a:pt x="8242" y="54286"/>
                  </a:cubicBezTo>
                  <a:cubicBezTo>
                    <a:pt x="8263" y="54160"/>
                    <a:pt x="8389" y="54202"/>
                    <a:pt x="8431" y="54096"/>
                  </a:cubicBezTo>
                  <a:cubicBezTo>
                    <a:pt x="8494" y="53865"/>
                    <a:pt x="8746" y="53718"/>
                    <a:pt x="8746" y="53466"/>
                  </a:cubicBezTo>
                  <a:cubicBezTo>
                    <a:pt x="8746" y="53445"/>
                    <a:pt x="8746" y="53445"/>
                    <a:pt x="8746" y="53445"/>
                  </a:cubicBezTo>
                  <a:lnTo>
                    <a:pt x="8852" y="53403"/>
                  </a:lnTo>
                  <a:lnTo>
                    <a:pt x="8810" y="53340"/>
                  </a:lnTo>
                  <a:cubicBezTo>
                    <a:pt x="8873" y="53255"/>
                    <a:pt x="8894" y="53171"/>
                    <a:pt x="8957" y="53108"/>
                  </a:cubicBezTo>
                  <a:cubicBezTo>
                    <a:pt x="9167" y="52856"/>
                    <a:pt x="9398" y="52625"/>
                    <a:pt x="9419" y="52267"/>
                  </a:cubicBezTo>
                  <a:cubicBezTo>
                    <a:pt x="9545" y="52162"/>
                    <a:pt x="9650" y="52036"/>
                    <a:pt x="9714" y="51910"/>
                  </a:cubicBezTo>
                  <a:cubicBezTo>
                    <a:pt x="9903" y="51595"/>
                    <a:pt x="10092" y="51279"/>
                    <a:pt x="10323" y="51006"/>
                  </a:cubicBezTo>
                  <a:cubicBezTo>
                    <a:pt x="10534" y="50712"/>
                    <a:pt x="10744" y="50396"/>
                    <a:pt x="10933" y="50081"/>
                  </a:cubicBezTo>
                  <a:cubicBezTo>
                    <a:pt x="11059" y="49828"/>
                    <a:pt x="11227" y="49576"/>
                    <a:pt x="11395" y="49345"/>
                  </a:cubicBezTo>
                  <a:cubicBezTo>
                    <a:pt x="11585" y="49177"/>
                    <a:pt x="11711" y="48966"/>
                    <a:pt x="11774" y="48735"/>
                  </a:cubicBezTo>
                  <a:cubicBezTo>
                    <a:pt x="11900" y="48504"/>
                    <a:pt x="12047" y="48294"/>
                    <a:pt x="12236" y="48104"/>
                  </a:cubicBezTo>
                  <a:cubicBezTo>
                    <a:pt x="12447" y="47999"/>
                    <a:pt x="12510" y="47768"/>
                    <a:pt x="12615" y="47558"/>
                  </a:cubicBezTo>
                  <a:cubicBezTo>
                    <a:pt x="12573" y="47453"/>
                    <a:pt x="12636" y="47369"/>
                    <a:pt x="12699" y="47306"/>
                  </a:cubicBezTo>
                  <a:cubicBezTo>
                    <a:pt x="12930" y="47053"/>
                    <a:pt x="13141" y="46780"/>
                    <a:pt x="13309" y="46486"/>
                  </a:cubicBezTo>
                  <a:cubicBezTo>
                    <a:pt x="13372" y="46402"/>
                    <a:pt x="13456" y="46338"/>
                    <a:pt x="13456" y="46233"/>
                  </a:cubicBezTo>
                  <a:lnTo>
                    <a:pt x="13582" y="46233"/>
                  </a:lnTo>
                  <a:cubicBezTo>
                    <a:pt x="13624" y="46170"/>
                    <a:pt x="13666" y="46128"/>
                    <a:pt x="13687" y="46065"/>
                  </a:cubicBezTo>
                  <a:cubicBezTo>
                    <a:pt x="13834" y="45918"/>
                    <a:pt x="13918" y="45729"/>
                    <a:pt x="13939" y="45540"/>
                  </a:cubicBezTo>
                  <a:cubicBezTo>
                    <a:pt x="13939" y="45434"/>
                    <a:pt x="13981" y="45350"/>
                    <a:pt x="14045" y="45287"/>
                  </a:cubicBezTo>
                  <a:cubicBezTo>
                    <a:pt x="14087" y="45224"/>
                    <a:pt x="14129" y="45182"/>
                    <a:pt x="14108" y="45098"/>
                  </a:cubicBezTo>
                  <a:cubicBezTo>
                    <a:pt x="14108" y="45035"/>
                    <a:pt x="14150" y="44951"/>
                    <a:pt x="14192" y="44909"/>
                  </a:cubicBezTo>
                  <a:cubicBezTo>
                    <a:pt x="14381" y="44656"/>
                    <a:pt x="14528" y="44383"/>
                    <a:pt x="14675" y="44110"/>
                  </a:cubicBezTo>
                  <a:cubicBezTo>
                    <a:pt x="14822" y="43921"/>
                    <a:pt x="14928" y="43710"/>
                    <a:pt x="15075" y="43521"/>
                  </a:cubicBezTo>
                  <a:cubicBezTo>
                    <a:pt x="15180" y="43437"/>
                    <a:pt x="15243" y="43311"/>
                    <a:pt x="15264" y="43185"/>
                  </a:cubicBezTo>
                  <a:lnTo>
                    <a:pt x="15390" y="43248"/>
                  </a:lnTo>
                  <a:cubicBezTo>
                    <a:pt x="15600" y="43059"/>
                    <a:pt x="15684" y="42785"/>
                    <a:pt x="15874" y="42575"/>
                  </a:cubicBezTo>
                  <a:cubicBezTo>
                    <a:pt x="15979" y="42491"/>
                    <a:pt x="16042" y="42386"/>
                    <a:pt x="16063" y="42260"/>
                  </a:cubicBezTo>
                  <a:cubicBezTo>
                    <a:pt x="16084" y="42155"/>
                    <a:pt x="16210" y="42113"/>
                    <a:pt x="16231" y="41986"/>
                  </a:cubicBezTo>
                  <a:cubicBezTo>
                    <a:pt x="16315" y="41608"/>
                    <a:pt x="16525" y="41272"/>
                    <a:pt x="16841" y="41040"/>
                  </a:cubicBezTo>
                  <a:cubicBezTo>
                    <a:pt x="17072" y="40851"/>
                    <a:pt x="17261" y="40599"/>
                    <a:pt x="17345" y="40304"/>
                  </a:cubicBezTo>
                  <a:cubicBezTo>
                    <a:pt x="17387" y="40157"/>
                    <a:pt x="17493" y="40031"/>
                    <a:pt x="17619" y="39926"/>
                  </a:cubicBezTo>
                  <a:cubicBezTo>
                    <a:pt x="17645" y="39939"/>
                    <a:pt x="17663" y="39968"/>
                    <a:pt x="17678" y="39968"/>
                  </a:cubicBezTo>
                  <a:cubicBezTo>
                    <a:pt x="17687" y="39968"/>
                    <a:pt x="17695" y="39958"/>
                    <a:pt x="17703" y="39926"/>
                  </a:cubicBezTo>
                  <a:cubicBezTo>
                    <a:pt x="17703" y="39758"/>
                    <a:pt x="17724" y="39590"/>
                    <a:pt x="17808" y="39421"/>
                  </a:cubicBezTo>
                  <a:lnTo>
                    <a:pt x="17976" y="39421"/>
                  </a:lnTo>
                  <a:cubicBezTo>
                    <a:pt x="18123" y="39211"/>
                    <a:pt x="18228" y="39022"/>
                    <a:pt x="18397" y="38791"/>
                  </a:cubicBezTo>
                  <a:cubicBezTo>
                    <a:pt x="18565" y="38580"/>
                    <a:pt x="18670" y="38328"/>
                    <a:pt x="18859" y="38118"/>
                  </a:cubicBezTo>
                  <a:cubicBezTo>
                    <a:pt x="18985" y="37992"/>
                    <a:pt x="19027" y="37824"/>
                    <a:pt x="19006" y="37655"/>
                  </a:cubicBezTo>
                  <a:cubicBezTo>
                    <a:pt x="19006" y="37634"/>
                    <a:pt x="19048" y="37571"/>
                    <a:pt x="19048" y="37550"/>
                  </a:cubicBezTo>
                  <a:cubicBezTo>
                    <a:pt x="19048" y="37508"/>
                    <a:pt x="19132" y="37529"/>
                    <a:pt x="19196" y="37487"/>
                  </a:cubicBezTo>
                  <a:cubicBezTo>
                    <a:pt x="19196" y="37424"/>
                    <a:pt x="19196" y="37361"/>
                    <a:pt x="19196" y="37277"/>
                  </a:cubicBezTo>
                  <a:lnTo>
                    <a:pt x="19364" y="37172"/>
                  </a:lnTo>
                  <a:cubicBezTo>
                    <a:pt x="19364" y="37151"/>
                    <a:pt x="19343" y="37130"/>
                    <a:pt x="19322" y="37109"/>
                  </a:cubicBezTo>
                  <a:cubicBezTo>
                    <a:pt x="19301" y="37088"/>
                    <a:pt x="19322" y="37067"/>
                    <a:pt x="19322" y="37025"/>
                  </a:cubicBezTo>
                  <a:cubicBezTo>
                    <a:pt x="19406" y="36667"/>
                    <a:pt x="19679" y="36415"/>
                    <a:pt x="19910" y="36163"/>
                  </a:cubicBezTo>
                  <a:cubicBezTo>
                    <a:pt x="20394" y="35868"/>
                    <a:pt x="20541" y="35364"/>
                    <a:pt x="20793" y="34922"/>
                  </a:cubicBezTo>
                  <a:cubicBezTo>
                    <a:pt x="20793" y="34754"/>
                    <a:pt x="20920" y="34628"/>
                    <a:pt x="21025" y="34481"/>
                  </a:cubicBezTo>
                  <a:cubicBezTo>
                    <a:pt x="21130" y="34334"/>
                    <a:pt x="21256" y="34165"/>
                    <a:pt x="21361" y="34018"/>
                  </a:cubicBezTo>
                  <a:cubicBezTo>
                    <a:pt x="21508" y="33745"/>
                    <a:pt x="21824" y="33598"/>
                    <a:pt x="21887" y="33240"/>
                  </a:cubicBezTo>
                  <a:cubicBezTo>
                    <a:pt x="21887" y="33219"/>
                    <a:pt x="21929" y="33219"/>
                    <a:pt x="21929" y="33198"/>
                  </a:cubicBezTo>
                  <a:cubicBezTo>
                    <a:pt x="22118" y="32967"/>
                    <a:pt x="22328" y="32736"/>
                    <a:pt x="22538" y="32504"/>
                  </a:cubicBezTo>
                  <a:cubicBezTo>
                    <a:pt x="22749" y="32315"/>
                    <a:pt x="22896" y="32063"/>
                    <a:pt x="22980" y="31790"/>
                  </a:cubicBezTo>
                  <a:cubicBezTo>
                    <a:pt x="23169" y="31684"/>
                    <a:pt x="23316" y="31495"/>
                    <a:pt x="23337" y="31285"/>
                  </a:cubicBezTo>
                  <a:cubicBezTo>
                    <a:pt x="23358" y="31180"/>
                    <a:pt x="23421" y="31075"/>
                    <a:pt x="23485" y="31012"/>
                  </a:cubicBezTo>
                  <a:cubicBezTo>
                    <a:pt x="23632" y="30864"/>
                    <a:pt x="23716" y="30696"/>
                    <a:pt x="23716" y="30486"/>
                  </a:cubicBezTo>
                  <a:cubicBezTo>
                    <a:pt x="23947" y="30465"/>
                    <a:pt x="23968" y="30276"/>
                    <a:pt x="24073" y="30150"/>
                  </a:cubicBezTo>
                  <a:lnTo>
                    <a:pt x="24073" y="29855"/>
                  </a:lnTo>
                  <a:cubicBezTo>
                    <a:pt x="24178" y="29750"/>
                    <a:pt x="24325" y="29666"/>
                    <a:pt x="24368" y="29498"/>
                  </a:cubicBezTo>
                  <a:cubicBezTo>
                    <a:pt x="24410" y="29393"/>
                    <a:pt x="24515" y="29288"/>
                    <a:pt x="24620" y="29246"/>
                  </a:cubicBezTo>
                  <a:lnTo>
                    <a:pt x="24620" y="29119"/>
                  </a:lnTo>
                  <a:cubicBezTo>
                    <a:pt x="24914" y="28951"/>
                    <a:pt x="25103" y="28678"/>
                    <a:pt x="25166" y="28363"/>
                  </a:cubicBezTo>
                  <a:cubicBezTo>
                    <a:pt x="25187" y="28236"/>
                    <a:pt x="25251" y="28110"/>
                    <a:pt x="25356" y="28026"/>
                  </a:cubicBezTo>
                  <a:cubicBezTo>
                    <a:pt x="25524" y="27858"/>
                    <a:pt x="25692" y="27690"/>
                    <a:pt x="25860" y="27501"/>
                  </a:cubicBezTo>
                  <a:cubicBezTo>
                    <a:pt x="25881" y="27438"/>
                    <a:pt x="25839" y="27353"/>
                    <a:pt x="25881" y="27311"/>
                  </a:cubicBezTo>
                  <a:cubicBezTo>
                    <a:pt x="26176" y="27101"/>
                    <a:pt x="26365" y="26807"/>
                    <a:pt x="26407" y="26470"/>
                  </a:cubicBezTo>
                  <a:cubicBezTo>
                    <a:pt x="26449" y="26260"/>
                    <a:pt x="26533" y="26050"/>
                    <a:pt x="26680" y="25882"/>
                  </a:cubicBezTo>
                  <a:cubicBezTo>
                    <a:pt x="26954" y="25629"/>
                    <a:pt x="27164" y="25314"/>
                    <a:pt x="27290" y="24957"/>
                  </a:cubicBezTo>
                  <a:cubicBezTo>
                    <a:pt x="27458" y="24915"/>
                    <a:pt x="27584" y="24767"/>
                    <a:pt x="27626" y="24599"/>
                  </a:cubicBezTo>
                  <a:cubicBezTo>
                    <a:pt x="27647" y="24515"/>
                    <a:pt x="27710" y="24431"/>
                    <a:pt x="27752" y="24368"/>
                  </a:cubicBezTo>
                  <a:cubicBezTo>
                    <a:pt x="27921" y="24158"/>
                    <a:pt x="28089" y="23968"/>
                    <a:pt x="28257" y="23779"/>
                  </a:cubicBezTo>
                  <a:cubicBezTo>
                    <a:pt x="28425" y="23590"/>
                    <a:pt x="28551" y="23380"/>
                    <a:pt x="28678" y="23170"/>
                  </a:cubicBezTo>
                  <a:cubicBezTo>
                    <a:pt x="28783" y="22959"/>
                    <a:pt x="28930" y="22770"/>
                    <a:pt x="29119" y="22644"/>
                  </a:cubicBezTo>
                  <a:cubicBezTo>
                    <a:pt x="29035" y="22434"/>
                    <a:pt x="29329" y="22350"/>
                    <a:pt x="29266" y="22160"/>
                  </a:cubicBezTo>
                  <a:cubicBezTo>
                    <a:pt x="29291" y="22160"/>
                    <a:pt x="29317" y="22164"/>
                    <a:pt x="29341" y="22164"/>
                  </a:cubicBezTo>
                  <a:cubicBezTo>
                    <a:pt x="29376" y="22164"/>
                    <a:pt x="29409" y="22156"/>
                    <a:pt x="29434" y="22118"/>
                  </a:cubicBezTo>
                  <a:cubicBezTo>
                    <a:pt x="29603" y="21929"/>
                    <a:pt x="29750" y="21719"/>
                    <a:pt x="29855" y="21467"/>
                  </a:cubicBezTo>
                  <a:cubicBezTo>
                    <a:pt x="29981" y="21193"/>
                    <a:pt x="30128" y="20941"/>
                    <a:pt x="30317" y="20689"/>
                  </a:cubicBezTo>
                  <a:cubicBezTo>
                    <a:pt x="30359" y="20605"/>
                    <a:pt x="30423" y="20520"/>
                    <a:pt x="30486" y="20457"/>
                  </a:cubicBezTo>
                  <a:cubicBezTo>
                    <a:pt x="30486" y="20352"/>
                    <a:pt x="30486" y="20268"/>
                    <a:pt x="30507" y="20184"/>
                  </a:cubicBezTo>
                  <a:cubicBezTo>
                    <a:pt x="30696" y="19827"/>
                    <a:pt x="30801" y="19427"/>
                    <a:pt x="31137" y="19175"/>
                  </a:cubicBezTo>
                  <a:cubicBezTo>
                    <a:pt x="31200" y="19112"/>
                    <a:pt x="31264" y="19028"/>
                    <a:pt x="31306" y="18965"/>
                  </a:cubicBezTo>
                  <a:cubicBezTo>
                    <a:pt x="31537" y="18691"/>
                    <a:pt x="31663" y="18355"/>
                    <a:pt x="31999" y="18166"/>
                  </a:cubicBezTo>
                  <a:cubicBezTo>
                    <a:pt x="32104" y="18124"/>
                    <a:pt x="32147" y="17977"/>
                    <a:pt x="32231" y="17871"/>
                  </a:cubicBezTo>
                  <a:cubicBezTo>
                    <a:pt x="32231" y="17808"/>
                    <a:pt x="32147" y="17766"/>
                    <a:pt x="32189" y="17640"/>
                  </a:cubicBezTo>
                  <a:cubicBezTo>
                    <a:pt x="32315" y="17514"/>
                    <a:pt x="32336" y="17262"/>
                    <a:pt x="32483" y="17094"/>
                  </a:cubicBezTo>
                  <a:cubicBezTo>
                    <a:pt x="32546" y="17009"/>
                    <a:pt x="32588" y="16925"/>
                    <a:pt x="32609" y="16841"/>
                  </a:cubicBezTo>
                  <a:cubicBezTo>
                    <a:pt x="32651" y="16736"/>
                    <a:pt x="32714" y="16631"/>
                    <a:pt x="32798" y="16568"/>
                  </a:cubicBezTo>
                  <a:cubicBezTo>
                    <a:pt x="32988" y="16379"/>
                    <a:pt x="33177" y="16147"/>
                    <a:pt x="33324" y="15916"/>
                  </a:cubicBezTo>
                  <a:cubicBezTo>
                    <a:pt x="33366" y="15811"/>
                    <a:pt x="33471" y="15769"/>
                    <a:pt x="33471" y="15643"/>
                  </a:cubicBezTo>
                  <a:lnTo>
                    <a:pt x="33555" y="15685"/>
                  </a:lnTo>
                  <a:lnTo>
                    <a:pt x="33639" y="15622"/>
                  </a:lnTo>
                  <a:cubicBezTo>
                    <a:pt x="33639" y="15559"/>
                    <a:pt x="33555" y="15538"/>
                    <a:pt x="33597" y="15475"/>
                  </a:cubicBezTo>
                  <a:lnTo>
                    <a:pt x="33660" y="15391"/>
                  </a:lnTo>
                  <a:lnTo>
                    <a:pt x="33765" y="15433"/>
                  </a:lnTo>
                  <a:cubicBezTo>
                    <a:pt x="33850" y="15138"/>
                    <a:pt x="34081" y="14928"/>
                    <a:pt x="34186" y="14655"/>
                  </a:cubicBezTo>
                  <a:cubicBezTo>
                    <a:pt x="34201" y="14670"/>
                    <a:pt x="34216" y="14684"/>
                    <a:pt x="34238" y="14684"/>
                  </a:cubicBezTo>
                  <a:cubicBezTo>
                    <a:pt x="34247" y="14684"/>
                    <a:pt x="34258" y="14682"/>
                    <a:pt x="34270" y="14676"/>
                  </a:cubicBezTo>
                  <a:cubicBezTo>
                    <a:pt x="34228" y="14613"/>
                    <a:pt x="34333" y="14571"/>
                    <a:pt x="34333" y="14508"/>
                  </a:cubicBezTo>
                  <a:lnTo>
                    <a:pt x="34249" y="14486"/>
                  </a:lnTo>
                  <a:cubicBezTo>
                    <a:pt x="34249" y="14482"/>
                    <a:pt x="34248" y="14480"/>
                    <a:pt x="34246" y="14480"/>
                  </a:cubicBezTo>
                  <a:cubicBezTo>
                    <a:pt x="34243" y="14480"/>
                    <a:pt x="34237" y="14485"/>
                    <a:pt x="34229" y="14485"/>
                  </a:cubicBezTo>
                  <a:cubicBezTo>
                    <a:pt x="34222" y="14485"/>
                    <a:pt x="34215" y="14481"/>
                    <a:pt x="34207" y="14465"/>
                  </a:cubicBezTo>
                  <a:cubicBezTo>
                    <a:pt x="34207" y="14423"/>
                    <a:pt x="34228" y="14423"/>
                    <a:pt x="34249" y="14423"/>
                  </a:cubicBezTo>
                  <a:cubicBezTo>
                    <a:pt x="34270" y="14360"/>
                    <a:pt x="34207" y="14297"/>
                    <a:pt x="34312" y="14213"/>
                  </a:cubicBezTo>
                  <a:cubicBezTo>
                    <a:pt x="34396" y="14150"/>
                    <a:pt x="34417" y="14003"/>
                    <a:pt x="34564" y="13961"/>
                  </a:cubicBezTo>
                  <a:cubicBezTo>
                    <a:pt x="34733" y="13919"/>
                    <a:pt x="34669" y="13709"/>
                    <a:pt x="34796" y="13624"/>
                  </a:cubicBezTo>
                  <a:cubicBezTo>
                    <a:pt x="34985" y="13498"/>
                    <a:pt x="35048" y="13246"/>
                    <a:pt x="35258" y="13141"/>
                  </a:cubicBezTo>
                  <a:cubicBezTo>
                    <a:pt x="35321" y="12973"/>
                    <a:pt x="35531" y="12889"/>
                    <a:pt x="35531" y="12699"/>
                  </a:cubicBezTo>
                  <a:cubicBezTo>
                    <a:pt x="35637" y="12636"/>
                    <a:pt x="35721" y="12573"/>
                    <a:pt x="35784" y="12468"/>
                  </a:cubicBezTo>
                  <a:cubicBezTo>
                    <a:pt x="36015" y="12153"/>
                    <a:pt x="36183" y="11816"/>
                    <a:pt x="36330" y="11459"/>
                  </a:cubicBezTo>
                  <a:cubicBezTo>
                    <a:pt x="36372" y="11291"/>
                    <a:pt x="36478" y="11165"/>
                    <a:pt x="36625" y="11102"/>
                  </a:cubicBezTo>
                  <a:cubicBezTo>
                    <a:pt x="36646" y="11017"/>
                    <a:pt x="36604" y="10933"/>
                    <a:pt x="36646" y="10849"/>
                  </a:cubicBezTo>
                  <a:cubicBezTo>
                    <a:pt x="36751" y="10828"/>
                    <a:pt x="36814" y="10765"/>
                    <a:pt x="36856" y="10681"/>
                  </a:cubicBezTo>
                  <a:cubicBezTo>
                    <a:pt x="37066" y="10387"/>
                    <a:pt x="37276" y="10071"/>
                    <a:pt x="37487" y="9756"/>
                  </a:cubicBezTo>
                  <a:cubicBezTo>
                    <a:pt x="37508" y="9735"/>
                    <a:pt x="37550" y="9693"/>
                    <a:pt x="37550" y="9672"/>
                  </a:cubicBezTo>
                  <a:cubicBezTo>
                    <a:pt x="37655" y="9357"/>
                    <a:pt x="37802" y="9062"/>
                    <a:pt x="38012" y="8810"/>
                  </a:cubicBezTo>
                  <a:cubicBezTo>
                    <a:pt x="38223" y="8495"/>
                    <a:pt x="38454" y="8179"/>
                    <a:pt x="38706" y="7906"/>
                  </a:cubicBezTo>
                  <a:cubicBezTo>
                    <a:pt x="38811" y="7759"/>
                    <a:pt x="38958" y="7612"/>
                    <a:pt x="39085" y="7485"/>
                  </a:cubicBezTo>
                  <a:cubicBezTo>
                    <a:pt x="39106" y="7443"/>
                    <a:pt x="39106" y="7401"/>
                    <a:pt x="39106" y="7359"/>
                  </a:cubicBezTo>
                  <a:cubicBezTo>
                    <a:pt x="39101" y="7354"/>
                    <a:pt x="39096" y="7353"/>
                    <a:pt x="39092" y="7353"/>
                  </a:cubicBezTo>
                  <a:cubicBezTo>
                    <a:pt x="39084" y="7353"/>
                    <a:pt x="39076" y="7358"/>
                    <a:pt x="39071" y="7358"/>
                  </a:cubicBezTo>
                  <a:cubicBezTo>
                    <a:pt x="39066" y="7358"/>
                    <a:pt x="39064" y="7354"/>
                    <a:pt x="39064" y="7338"/>
                  </a:cubicBezTo>
                  <a:cubicBezTo>
                    <a:pt x="39064" y="7296"/>
                    <a:pt x="39085" y="7296"/>
                    <a:pt x="39106" y="7296"/>
                  </a:cubicBezTo>
                  <a:cubicBezTo>
                    <a:pt x="39211" y="7191"/>
                    <a:pt x="39400" y="7149"/>
                    <a:pt x="39379" y="6960"/>
                  </a:cubicBezTo>
                  <a:cubicBezTo>
                    <a:pt x="39505" y="6834"/>
                    <a:pt x="39526" y="6644"/>
                    <a:pt x="39736" y="6602"/>
                  </a:cubicBezTo>
                  <a:lnTo>
                    <a:pt x="39673" y="6518"/>
                  </a:lnTo>
                  <a:cubicBezTo>
                    <a:pt x="39736" y="6497"/>
                    <a:pt x="39778" y="6476"/>
                    <a:pt x="39799" y="6455"/>
                  </a:cubicBezTo>
                  <a:cubicBezTo>
                    <a:pt x="39884" y="6350"/>
                    <a:pt x="39968" y="6245"/>
                    <a:pt x="40031" y="6161"/>
                  </a:cubicBezTo>
                  <a:lnTo>
                    <a:pt x="40010" y="6098"/>
                  </a:lnTo>
                  <a:cubicBezTo>
                    <a:pt x="40199" y="5740"/>
                    <a:pt x="40577" y="5509"/>
                    <a:pt x="40788" y="5131"/>
                  </a:cubicBezTo>
                  <a:cubicBezTo>
                    <a:pt x="40914" y="4941"/>
                    <a:pt x="41040" y="4731"/>
                    <a:pt x="41103" y="4500"/>
                  </a:cubicBezTo>
                  <a:cubicBezTo>
                    <a:pt x="41145" y="4395"/>
                    <a:pt x="41208" y="4311"/>
                    <a:pt x="41292" y="4248"/>
                  </a:cubicBezTo>
                  <a:cubicBezTo>
                    <a:pt x="41439" y="4121"/>
                    <a:pt x="41544" y="3974"/>
                    <a:pt x="41650" y="3827"/>
                  </a:cubicBezTo>
                  <a:cubicBezTo>
                    <a:pt x="41797" y="3575"/>
                    <a:pt x="41944" y="3344"/>
                    <a:pt x="42133" y="3133"/>
                  </a:cubicBezTo>
                  <a:cubicBezTo>
                    <a:pt x="42196" y="3070"/>
                    <a:pt x="42217" y="2965"/>
                    <a:pt x="42301" y="2923"/>
                  </a:cubicBezTo>
                  <a:cubicBezTo>
                    <a:pt x="42406" y="2902"/>
                    <a:pt x="42406" y="2839"/>
                    <a:pt x="42427" y="2776"/>
                  </a:cubicBezTo>
                  <a:cubicBezTo>
                    <a:pt x="42512" y="2608"/>
                    <a:pt x="42638" y="2461"/>
                    <a:pt x="42785" y="2313"/>
                  </a:cubicBezTo>
                  <a:cubicBezTo>
                    <a:pt x="42869" y="2250"/>
                    <a:pt x="42932" y="2145"/>
                    <a:pt x="42953" y="2040"/>
                  </a:cubicBezTo>
                  <a:cubicBezTo>
                    <a:pt x="42995" y="1872"/>
                    <a:pt x="43100" y="1725"/>
                    <a:pt x="43247" y="1662"/>
                  </a:cubicBezTo>
                  <a:cubicBezTo>
                    <a:pt x="43289" y="1641"/>
                    <a:pt x="43332" y="1578"/>
                    <a:pt x="43332" y="1535"/>
                  </a:cubicBezTo>
                  <a:cubicBezTo>
                    <a:pt x="43310" y="1430"/>
                    <a:pt x="43416" y="1388"/>
                    <a:pt x="43458" y="1325"/>
                  </a:cubicBezTo>
                  <a:cubicBezTo>
                    <a:pt x="43500" y="1283"/>
                    <a:pt x="43563" y="1241"/>
                    <a:pt x="43563" y="1199"/>
                  </a:cubicBezTo>
                  <a:cubicBezTo>
                    <a:pt x="43647" y="905"/>
                    <a:pt x="43815" y="631"/>
                    <a:pt x="44067" y="463"/>
                  </a:cubicBezTo>
                  <a:lnTo>
                    <a:pt x="44067" y="85"/>
                  </a:lnTo>
                  <a:cubicBezTo>
                    <a:pt x="44025" y="43"/>
                    <a:pt x="43962" y="1"/>
                    <a:pt x="4389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734083" y="2924802"/>
              <a:ext cx="437982" cy="665664"/>
            </a:xfrm>
            <a:custGeom>
              <a:avLst/>
              <a:gdLst/>
              <a:ahLst/>
              <a:cxnLst/>
              <a:rect l="l" t="t" r="r" b="b"/>
              <a:pathLst>
                <a:path w="42471" h="63563" extrusionOk="0">
                  <a:moveTo>
                    <a:pt x="37963" y="5904"/>
                  </a:moveTo>
                  <a:cubicBezTo>
                    <a:pt x="37975" y="5904"/>
                    <a:pt x="37969" y="5922"/>
                    <a:pt x="37972" y="5936"/>
                  </a:cubicBezTo>
                  <a:lnTo>
                    <a:pt x="37972" y="5936"/>
                  </a:lnTo>
                  <a:cubicBezTo>
                    <a:pt x="37947" y="5921"/>
                    <a:pt x="37918" y="5908"/>
                    <a:pt x="37950" y="5908"/>
                  </a:cubicBezTo>
                  <a:cubicBezTo>
                    <a:pt x="37956" y="5905"/>
                    <a:pt x="37960" y="5904"/>
                    <a:pt x="37963" y="5904"/>
                  </a:cubicBezTo>
                  <a:close/>
                  <a:moveTo>
                    <a:pt x="36941" y="6077"/>
                  </a:moveTo>
                  <a:lnTo>
                    <a:pt x="36941" y="6098"/>
                  </a:lnTo>
                  <a:cubicBezTo>
                    <a:pt x="36941" y="6098"/>
                    <a:pt x="36950" y="6079"/>
                    <a:pt x="36956" y="6079"/>
                  </a:cubicBezTo>
                  <a:cubicBezTo>
                    <a:pt x="36959" y="6079"/>
                    <a:pt x="36962" y="6084"/>
                    <a:pt x="36962" y="6098"/>
                  </a:cubicBezTo>
                  <a:cubicBezTo>
                    <a:pt x="36955" y="6105"/>
                    <a:pt x="36948" y="6107"/>
                    <a:pt x="36941" y="6107"/>
                  </a:cubicBezTo>
                  <a:cubicBezTo>
                    <a:pt x="36929" y="6107"/>
                    <a:pt x="36920" y="6098"/>
                    <a:pt x="36920" y="6098"/>
                  </a:cubicBezTo>
                  <a:cubicBezTo>
                    <a:pt x="36920" y="6098"/>
                    <a:pt x="36941" y="6077"/>
                    <a:pt x="36941" y="6077"/>
                  </a:cubicBezTo>
                  <a:close/>
                  <a:moveTo>
                    <a:pt x="32862" y="11606"/>
                  </a:moveTo>
                  <a:cubicBezTo>
                    <a:pt x="32883" y="11606"/>
                    <a:pt x="32883" y="11627"/>
                    <a:pt x="32883" y="11627"/>
                  </a:cubicBezTo>
                  <a:lnTo>
                    <a:pt x="32862" y="11648"/>
                  </a:lnTo>
                  <a:cubicBezTo>
                    <a:pt x="32851" y="11637"/>
                    <a:pt x="32846" y="11637"/>
                    <a:pt x="32843" y="11637"/>
                  </a:cubicBezTo>
                  <a:cubicBezTo>
                    <a:pt x="32841" y="11637"/>
                    <a:pt x="32841" y="11637"/>
                    <a:pt x="32841" y="11627"/>
                  </a:cubicBezTo>
                  <a:cubicBezTo>
                    <a:pt x="32841" y="11606"/>
                    <a:pt x="32841" y="11606"/>
                    <a:pt x="32862" y="11606"/>
                  </a:cubicBezTo>
                  <a:close/>
                  <a:moveTo>
                    <a:pt x="32799" y="11753"/>
                  </a:moveTo>
                  <a:cubicBezTo>
                    <a:pt x="32736" y="11900"/>
                    <a:pt x="32694" y="12047"/>
                    <a:pt x="32525" y="12132"/>
                  </a:cubicBezTo>
                  <a:cubicBezTo>
                    <a:pt x="32547" y="11963"/>
                    <a:pt x="32652" y="11816"/>
                    <a:pt x="32799" y="11753"/>
                  </a:cubicBezTo>
                  <a:close/>
                  <a:moveTo>
                    <a:pt x="31327" y="13771"/>
                  </a:moveTo>
                  <a:cubicBezTo>
                    <a:pt x="31348" y="13771"/>
                    <a:pt x="31348" y="13792"/>
                    <a:pt x="31348" y="13792"/>
                  </a:cubicBezTo>
                  <a:lnTo>
                    <a:pt x="31306" y="13813"/>
                  </a:lnTo>
                  <a:cubicBezTo>
                    <a:pt x="31285" y="13792"/>
                    <a:pt x="31285" y="13792"/>
                    <a:pt x="31285" y="13792"/>
                  </a:cubicBezTo>
                  <a:cubicBezTo>
                    <a:pt x="31306" y="13771"/>
                    <a:pt x="31306" y="13771"/>
                    <a:pt x="31327" y="13771"/>
                  </a:cubicBezTo>
                  <a:close/>
                  <a:moveTo>
                    <a:pt x="31159" y="13813"/>
                  </a:moveTo>
                  <a:cubicBezTo>
                    <a:pt x="31243" y="13877"/>
                    <a:pt x="31201" y="13919"/>
                    <a:pt x="31201" y="13982"/>
                  </a:cubicBezTo>
                  <a:cubicBezTo>
                    <a:pt x="31138" y="13982"/>
                    <a:pt x="31138" y="13961"/>
                    <a:pt x="31096" y="13898"/>
                  </a:cubicBezTo>
                  <a:lnTo>
                    <a:pt x="31159" y="13813"/>
                  </a:lnTo>
                  <a:close/>
                  <a:moveTo>
                    <a:pt x="31075" y="13982"/>
                  </a:moveTo>
                  <a:cubicBezTo>
                    <a:pt x="31075" y="14150"/>
                    <a:pt x="30991" y="14171"/>
                    <a:pt x="30907" y="14276"/>
                  </a:cubicBezTo>
                  <a:cubicBezTo>
                    <a:pt x="30907" y="14108"/>
                    <a:pt x="30991" y="14066"/>
                    <a:pt x="31075" y="13982"/>
                  </a:cubicBezTo>
                  <a:close/>
                  <a:moveTo>
                    <a:pt x="29519" y="16000"/>
                  </a:moveTo>
                  <a:lnTo>
                    <a:pt x="29540" y="16021"/>
                  </a:lnTo>
                  <a:cubicBezTo>
                    <a:pt x="29533" y="16028"/>
                    <a:pt x="29526" y="16030"/>
                    <a:pt x="29520" y="16030"/>
                  </a:cubicBezTo>
                  <a:cubicBezTo>
                    <a:pt x="29507" y="16030"/>
                    <a:pt x="29498" y="16021"/>
                    <a:pt x="29498" y="16021"/>
                  </a:cubicBezTo>
                  <a:cubicBezTo>
                    <a:pt x="29498" y="16021"/>
                    <a:pt x="29519" y="16000"/>
                    <a:pt x="29519" y="16000"/>
                  </a:cubicBezTo>
                  <a:close/>
                  <a:moveTo>
                    <a:pt x="29267" y="16505"/>
                  </a:moveTo>
                  <a:lnTo>
                    <a:pt x="29288" y="16526"/>
                  </a:lnTo>
                  <a:cubicBezTo>
                    <a:pt x="29267" y="16526"/>
                    <a:pt x="29288" y="16547"/>
                    <a:pt x="29267" y="16547"/>
                  </a:cubicBezTo>
                  <a:cubicBezTo>
                    <a:pt x="29246" y="16547"/>
                    <a:pt x="29246" y="16526"/>
                    <a:pt x="29246" y="16526"/>
                  </a:cubicBezTo>
                  <a:cubicBezTo>
                    <a:pt x="29246" y="16526"/>
                    <a:pt x="29267" y="16505"/>
                    <a:pt x="29267" y="16505"/>
                  </a:cubicBezTo>
                  <a:close/>
                  <a:moveTo>
                    <a:pt x="29141" y="16631"/>
                  </a:moveTo>
                  <a:lnTo>
                    <a:pt x="29162" y="16652"/>
                  </a:lnTo>
                  <a:cubicBezTo>
                    <a:pt x="29141" y="16652"/>
                    <a:pt x="29162" y="16673"/>
                    <a:pt x="29141" y="16673"/>
                  </a:cubicBezTo>
                  <a:cubicBezTo>
                    <a:pt x="29120" y="16673"/>
                    <a:pt x="29120" y="16673"/>
                    <a:pt x="29120" y="16652"/>
                  </a:cubicBezTo>
                  <a:cubicBezTo>
                    <a:pt x="29120" y="16631"/>
                    <a:pt x="29141" y="16631"/>
                    <a:pt x="29141" y="16631"/>
                  </a:cubicBezTo>
                  <a:close/>
                  <a:moveTo>
                    <a:pt x="24200" y="23926"/>
                  </a:moveTo>
                  <a:cubicBezTo>
                    <a:pt x="24200" y="23947"/>
                    <a:pt x="24200" y="23947"/>
                    <a:pt x="24221" y="23947"/>
                  </a:cubicBezTo>
                  <a:lnTo>
                    <a:pt x="24200" y="23968"/>
                  </a:lnTo>
                  <a:cubicBezTo>
                    <a:pt x="24179" y="23968"/>
                    <a:pt x="24179" y="23947"/>
                    <a:pt x="24179" y="23947"/>
                  </a:cubicBezTo>
                  <a:cubicBezTo>
                    <a:pt x="24179" y="23947"/>
                    <a:pt x="24179" y="23926"/>
                    <a:pt x="24200" y="23926"/>
                  </a:cubicBezTo>
                  <a:close/>
                  <a:moveTo>
                    <a:pt x="22890" y="25657"/>
                  </a:moveTo>
                  <a:cubicBezTo>
                    <a:pt x="22894" y="25657"/>
                    <a:pt x="22896" y="25661"/>
                    <a:pt x="22896" y="25671"/>
                  </a:cubicBezTo>
                  <a:cubicBezTo>
                    <a:pt x="22896" y="25692"/>
                    <a:pt x="22886" y="25692"/>
                    <a:pt x="22875" y="25692"/>
                  </a:cubicBezTo>
                  <a:cubicBezTo>
                    <a:pt x="22869" y="25692"/>
                    <a:pt x="22863" y="25692"/>
                    <a:pt x="22859" y="25697"/>
                  </a:cubicBezTo>
                  <a:lnTo>
                    <a:pt x="22859" y="25697"/>
                  </a:lnTo>
                  <a:cubicBezTo>
                    <a:pt x="22866" y="25679"/>
                    <a:pt x="22882" y="25657"/>
                    <a:pt x="22890" y="25657"/>
                  </a:cubicBezTo>
                  <a:close/>
                  <a:moveTo>
                    <a:pt x="22854" y="25713"/>
                  </a:moveTo>
                  <a:lnTo>
                    <a:pt x="22854" y="25839"/>
                  </a:lnTo>
                  <a:cubicBezTo>
                    <a:pt x="22770" y="25776"/>
                    <a:pt x="22791" y="25734"/>
                    <a:pt x="22854" y="25713"/>
                  </a:cubicBezTo>
                  <a:close/>
                  <a:moveTo>
                    <a:pt x="22280" y="26671"/>
                  </a:moveTo>
                  <a:cubicBezTo>
                    <a:pt x="22287" y="26671"/>
                    <a:pt x="22287" y="26680"/>
                    <a:pt x="22287" y="26680"/>
                  </a:cubicBezTo>
                  <a:lnTo>
                    <a:pt x="22266" y="26701"/>
                  </a:lnTo>
                  <a:cubicBezTo>
                    <a:pt x="22245" y="26701"/>
                    <a:pt x="22266" y="26680"/>
                    <a:pt x="22266" y="26680"/>
                  </a:cubicBezTo>
                  <a:cubicBezTo>
                    <a:pt x="22273" y="26673"/>
                    <a:pt x="22277" y="26671"/>
                    <a:pt x="22280" y="26671"/>
                  </a:cubicBezTo>
                  <a:close/>
                  <a:moveTo>
                    <a:pt x="18414" y="32205"/>
                  </a:moveTo>
                  <a:cubicBezTo>
                    <a:pt x="18406" y="32223"/>
                    <a:pt x="18391" y="32245"/>
                    <a:pt x="18382" y="32245"/>
                  </a:cubicBezTo>
                  <a:cubicBezTo>
                    <a:pt x="18379" y="32245"/>
                    <a:pt x="18376" y="32241"/>
                    <a:pt x="18376" y="32231"/>
                  </a:cubicBezTo>
                  <a:cubicBezTo>
                    <a:pt x="18376" y="32210"/>
                    <a:pt x="18387" y="32210"/>
                    <a:pt x="18397" y="32210"/>
                  </a:cubicBezTo>
                  <a:cubicBezTo>
                    <a:pt x="18403" y="32210"/>
                    <a:pt x="18410" y="32210"/>
                    <a:pt x="18414" y="32205"/>
                  </a:cubicBezTo>
                  <a:close/>
                  <a:moveTo>
                    <a:pt x="16862" y="34649"/>
                  </a:moveTo>
                  <a:cubicBezTo>
                    <a:pt x="16883" y="34649"/>
                    <a:pt x="16883" y="34670"/>
                    <a:pt x="16883" y="34670"/>
                  </a:cubicBezTo>
                  <a:lnTo>
                    <a:pt x="16862" y="34691"/>
                  </a:lnTo>
                  <a:cubicBezTo>
                    <a:pt x="16862" y="34691"/>
                    <a:pt x="16841" y="34691"/>
                    <a:pt x="16841" y="34670"/>
                  </a:cubicBezTo>
                  <a:cubicBezTo>
                    <a:pt x="16841" y="34649"/>
                    <a:pt x="16862" y="34649"/>
                    <a:pt x="16862" y="34649"/>
                  </a:cubicBezTo>
                  <a:close/>
                  <a:moveTo>
                    <a:pt x="16757" y="34838"/>
                  </a:moveTo>
                  <a:lnTo>
                    <a:pt x="16778" y="34859"/>
                  </a:lnTo>
                  <a:cubicBezTo>
                    <a:pt x="16771" y="34866"/>
                    <a:pt x="16764" y="34868"/>
                    <a:pt x="16758" y="34868"/>
                  </a:cubicBezTo>
                  <a:cubicBezTo>
                    <a:pt x="16746" y="34868"/>
                    <a:pt x="16736" y="34859"/>
                    <a:pt x="16736" y="34859"/>
                  </a:cubicBezTo>
                  <a:cubicBezTo>
                    <a:pt x="16736" y="34859"/>
                    <a:pt x="16757" y="34838"/>
                    <a:pt x="16757" y="34838"/>
                  </a:cubicBezTo>
                  <a:close/>
                  <a:moveTo>
                    <a:pt x="15643" y="36310"/>
                  </a:moveTo>
                  <a:cubicBezTo>
                    <a:pt x="15658" y="36371"/>
                    <a:pt x="15662" y="36410"/>
                    <a:pt x="15614" y="36410"/>
                  </a:cubicBezTo>
                  <a:cubicBezTo>
                    <a:pt x="15596" y="36410"/>
                    <a:pt x="15572" y="36405"/>
                    <a:pt x="15538" y="36394"/>
                  </a:cubicBezTo>
                  <a:lnTo>
                    <a:pt x="15643" y="36310"/>
                  </a:lnTo>
                  <a:close/>
                  <a:moveTo>
                    <a:pt x="15517" y="36646"/>
                  </a:moveTo>
                  <a:cubicBezTo>
                    <a:pt x="15517" y="36646"/>
                    <a:pt x="15525" y="36655"/>
                    <a:pt x="15532" y="36661"/>
                  </a:cubicBezTo>
                  <a:lnTo>
                    <a:pt x="15532" y="36661"/>
                  </a:lnTo>
                  <a:cubicBezTo>
                    <a:pt x="15532" y="36676"/>
                    <a:pt x="15549" y="36688"/>
                    <a:pt x="15517" y="36688"/>
                  </a:cubicBezTo>
                  <a:cubicBezTo>
                    <a:pt x="15496" y="36667"/>
                    <a:pt x="15517" y="36646"/>
                    <a:pt x="15517" y="36646"/>
                  </a:cubicBezTo>
                  <a:close/>
                  <a:moveTo>
                    <a:pt x="14339" y="38496"/>
                  </a:moveTo>
                  <a:cubicBezTo>
                    <a:pt x="14339" y="38496"/>
                    <a:pt x="14381" y="38496"/>
                    <a:pt x="14360" y="38517"/>
                  </a:cubicBezTo>
                  <a:cubicBezTo>
                    <a:pt x="14353" y="38531"/>
                    <a:pt x="14346" y="38536"/>
                    <a:pt x="14340" y="38536"/>
                  </a:cubicBezTo>
                  <a:cubicBezTo>
                    <a:pt x="14328" y="38536"/>
                    <a:pt x="14318" y="38517"/>
                    <a:pt x="14318" y="38517"/>
                  </a:cubicBezTo>
                  <a:cubicBezTo>
                    <a:pt x="14318" y="38517"/>
                    <a:pt x="14339" y="38496"/>
                    <a:pt x="14339" y="38496"/>
                  </a:cubicBezTo>
                  <a:close/>
                  <a:moveTo>
                    <a:pt x="13709" y="39421"/>
                  </a:moveTo>
                  <a:lnTo>
                    <a:pt x="13709" y="39421"/>
                  </a:lnTo>
                  <a:cubicBezTo>
                    <a:pt x="13730" y="39526"/>
                    <a:pt x="13688" y="39610"/>
                    <a:pt x="13604" y="39673"/>
                  </a:cubicBezTo>
                  <a:cubicBezTo>
                    <a:pt x="13583" y="39568"/>
                    <a:pt x="13625" y="39463"/>
                    <a:pt x="13709" y="39421"/>
                  </a:cubicBezTo>
                  <a:close/>
                  <a:moveTo>
                    <a:pt x="8074" y="48651"/>
                  </a:moveTo>
                  <a:cubicBezTo>
                    <a:pt x="8074" y="48651"/>
                    <a:pt x="8137" y="48651"/>
                    <a:pt x="8116" y="48693"/>
                  </a:cubicBezTo>
                  <a:cubicBezTo>
                    <a:pt x="8116" y="48700"/>
                    <a:pt x="8112" y="48702"/>
                    <a:pt x="8105" y="48702"/>
                  </a:cubicBezTo>
                  <a:cubicBezTo>
                    <a:pt x="8093" y="48702"/>
                    <a:pt x="8074" y="48693"/>
                    <a:pt x="8074" y="48693"/>
                  </a:cubicBezTo>
                  <a:cubicBezTo>
                    <a:pt x="8074" y="48672"/>
                    <a:pt x="8095" y="48672"/>
                    <a:pt x="8095" y="48672"/>
                  </a:cubicBezTo>
                  <a:lnTo>
                    <a:pt x="8074" y="48651"/>
                  </a:lnTo>
                  <a:close/>
                  <a:moveTo>
                    <a:pt x="7549" y="49282"/>
                  </a:moveTo>
                  <a:cubicBezTo>
                    <a:pt x="7633" y="49345"/>
                    <a:pt x="7612" y="49366"/>
                    <a:pt x="7549" y="49387"/>
                  </a:cubicBezTo>
                  <a:lnTo>
                    <a:pt x="7549" y="49282"/>
                  </a:lnTo>
                  <a:close/>
                  <a:moveTo>
                    <a:pt x="42407" y="0"/>
                  </a:moveTo>
                  <a:lnTo>
                    <a:pt x="42407" y="0"/>
                  </a:lnTo>
                  <a:cubicBezTo>
                    <a:pt x="42218" y="43"/>
                    <a:pt x="42092" y="211"/>
                    <a:pt x="42092" y="400"/>
                  </a:cubicBezTo>
                  <a:cubicBezTo>
                    <a:pt x="41818" y="463"/>
                    <a:pt x="41587" y="631"/>
                    <a:pt x="41440" y="862"/>
                  </a:cubicBezTo>
                  <a:cubicBezTo>
                    <a:pt x="41335" y="1031"/>
                    <a:pt x="41209" y="1199"/>
                    <a:pt x="41061" y="1325"/>
                  </a:cubicBezTo>
                  <a:cubicBezTo>
                    <a:pt x="40830" y="1493"/>
                    <a:pt x="40641" y="1724"/>
                    <a:pt x="40515" y="1977"/>
                  </a:cubicBezTo>
                  <a:cubicBezTo>
                    <a:pt x="40473" y="2061"/>
                    <a:pt x="40389" y="2145"/>
                    <a:pt x="40283" y="2166"/>
                  </a:cubicBezTo>
                  <a:cubicBezTo>
                    <a:pt x="40220" y="2208"/>
                    <a:pt x="40115" y="2229"/>
                    <a:pt x="40073" y="2334"/>
                  </a:cubicBezTo>
                  <a:cubicBezTo>
                    <a:pt x="39947" y="2565"/>
                    <a:pt x="39674" y="2734"/>
                    <a:pt x="39611" y="3028"/>
                  </a:cubicBezTo>
                  <a:cubicBezTo>
                    <a:pt x="39611" y="3049"/>
                    <a:pt x="39548" y="3070"/>
                    <a:pt x="39527" y="3091"/>
                  </a:cubicBezTo>
                  <a:cubicBezTo>
                    <a:pt x="39527" y="3133"/>
                    <a:pt x="39485" y="3154"/>
                    <a:pt x="39464" y="3154"/>
                  </a:cubicBezTo>
                  <a:cubicBezTo>
                    <a:pt x="39443" y="3196"/>
                    <a:pt x="39485" y="3259"/>
                    <a:pt x="39400" y="3280"/>
                  </a:cubicBezTo>
                  <a:lnTo>
                    <a:pt x="39274" y="3217"/>
                  </a:lnTo>
                  <a:lnTo>
                    <a:pt x="39148" y="3406"/>
                  </a:lnTo>
                  <a:lnTo>
                    <a:pt x="39148" y="3617"/>
                  </a:lnTo>
                  <a:cubicBezTo>
                    <a:pt x="38875" y="3743"/>
                    <a:pt x="38812" y="4037"/>
                    <a:pt x="38538" y="4184"/>
                  </a:cubicBezTo>
                  <a:lnTo>
                    <a:pt x="38496" y="4142"/>
                  </a:lnTo>
                  <a:cubicBezTo>
                    <a:pt x="38454" y="4205"/>
                    <a:pt x="38454" y="4247"/>
                    <a:pt x="38412" y="4310"/>
                  </a:cubicBezTo>
                  <a:cubicBezTo>
                    <a:pt x="38265" y="4437"/>
                    <a:pt x="38139" y="4605"/>
                    <a:pt x="38055" y="4794"/>
                  </a:cubicBezTo>
                  <a:cubicBezTo>
                    <a:pt x="37971" y="5046"/>
                    <a:pt x="37782" y="5257"/>
                    <a:pt x="37529" y="5383"/>
                  </a:cubicBezTo>
                  <a:cubicBezTo>
                    <a:pt x="37382" y="5446"/>
                    <a:pt x="37298" y="5593"/>
                    <a:pt x="37277" y="5740"/>
                  </a:cubicBezTo>
                  <a:cubicBezTo>
                    <a:pt x="36878" y="5950"/>
                    <a:pt x="36520" y="6644"/>
                    <a:pt x="36352" y="7023"/>
                  </a:cubicBezTo>
                  <a:cubicBezTo>
                    <a:pt x="36016" y="7212"/>
                    <a:pt x="35847" y="7527"/>
                    <a:pt x="35553" y="7758"/>
                  </a:cubicBezTo>
                  <a:lnTo>
                    <a:pt x="35553" y="8032"/>
                  </a:lnTo>
                  <a:cubicBezTo>
                    <a:pt x="35490" y="8074"/>
                    <a:pt x="35448" y="8158"/>
                    <a:pt x="35385" y="8179"/>
                  </a:cubicBezTo>
                  <a:cubicBezTo>
                    <a:pt x="35343" y="8305"/>
                    <a:pt x="35322" y="8473"/>
                    <a:pt x="35133" y="8473"/>
                  </a:cubicBezTo>
                  <a:lnTo>
                    <a:pt x="35133" y="8620"/>
                  </a:lnTo>
                  <a:cubicBezTo>
                    <a:pt x="35069" y="8684"/>
                    <a:pt x="34985" y="8705"/>
                    <a:pt x="34943" y="8789"/>
                  </a:cubicBezTo>
                  <a:cubicBezTo>
                    <a:pt x="34901" y="8873"/>
                    <a:pt x="34838" y="8978"/>
                    <a:pt x="34775" y="9041"/>
                  </a:cubicBezTo>
                  <a:cubicBezTo>
                    <a:pt x="34502" y="9293"/>
                    <a:pt x="34292" y="9588"/>
                    <a:pt x="34144" y="9924"/>
                  </a:cubicBezTo>
                  <a:cubicBezTo>
                    <a:pt x="34123" y="9945"/>
                    <a:pt x="34102" y="9966"/>
                    <a:pt x="34081" y="9987"/>
                  </a:cubicBezTo>
                  <a:cubicBezTo>
                    <a:pt x="33934" y="10134"/>
                    <a:pt x="33808" y="10302"/>
                    <a:pt x="33703" y="10471"/>
                  </a:cubicBezTo>
                  <a:cubicBezTo>
                    <a:pt x="33577" y="10744"/>
                    <a:pt x="33387" y="10975"/>
                    <a:pt x="33156" y="11164"/>
                  </a:cubicBezTo>
                  <a:cubicBezTo>
                    <a:pt x="33114" y="11185"/>
                    <a:pt x="33114" y="11227"/>
                    <a:pt x="33093" y="11249"/>
                  </a:cubicBezTo>
                  <a:cubicBezTo>
                    <a:pt x="33030" y="11333"/>
                    <a:pt x="32946" y="11396"/>
                    <a:pt x="32862" y="11459"/>
                  </a:cubicBezTo>
                  <a:cubicBezTo>
                    <a:pt x="32652" y="11585"/>
                    <a:pt x="32504" y="11795"/>
                    <a:pt x="32441" y="12047"/>
                  </a:cubicBezTo>
                  <a:cubicBezTo>
                    <a:pt x="32357" y="12174"/>
                    <a:pt x="32189" y="12237"/>
                    <a:pt x="32147" y="12468"/>
                  </a:cubicBezTo>
                  <a:cubicBezTo>
                    <a:pt x="32236" y="12397"/>
                    <a:pt x="32279" y="12311"/>
                    <a:pt x="32354" y="12311"/>
                  </a:cubicBezTo>
                  <a:cubicBezTo>
                    <a:pt x="32368" y="12311"/>
                    <a:pt x="32383" y="12314"/>
                    <a:pt x="32399" y="12321"/>
                  </a:cubicBezTo>
                  <a:cubicBezTo>
                    <a:pt x="32399" y="12237"/>
                    <a:pt x="32441" y="12153"/>
                    <a:pt x="32525" y="12132"/>
                  </a:cubicBezTo>
                  <a:lnTo>
                    <a:pt x="32525" y="12132"/>
                  </a:lnTo>
                  <a:cubicBezTo>
                    <a:pt x="32547" y="12216"/>
                    <a:pt x="32504" y="12300"/>
                    <a:pt x="32399" y="12321"/>
                  </a:cubicBezTo>
                  <a:lnTo>
                    <a:pt x="32399" y="12426"/>
                  </a:lnTo>
                  <a:cubicBezTo>
                    <a:pt x="32231" y="12594"/>
                    <a:pt x="32063" y="12741"/>
                    <a:pt x="31916" y="12888"/>
                  </a:cubicBezTo>
                  <a:cubicBezTo>
                    <a:pt x="31874" y="12930"/>
                    <a:pt x="31874" y="13015"/>
                    <a:pt x="31853" y="13057"/>
                  </a:cubicBezTo>
                  <a:cubicBezTo>
                    <a:pt x="31811" y="13141"/>
                    <a:pt x="31769" y="13204"/>
                    <a:pt x="31727" y="13267"/>
                  </a:cubicBezTo>
                  <a:cubicBezTo>
                    <a:pt x="31714" y="13279"/>
                    <a:pt x="31695" y="13291"/>
                    <a:pt x="31673" y="13291"/>
                  </a:cubicBezTo>
                  <a:cubicBezTo>
                    <a:pt x="31657" y="13291"/>
                    <a:pt x="31639" y="13285"/>
                    <a:pt x="31621" y="13267"/>
                  </a:cubicBezTo>
                  <a:cubicBezTo>
                    <a:pt x="31579" y="13162"/>
                    <a:pt x="31769" y="13141"/>
                    <a:pt x="31727" y="13015"/>
                  </a:cubicBezTo>
                  <a:cubicBezTo>
                    <a:pt x="31712" y="13000"/>
                    <a:pt x="31686" y="12985"/>
                    <a:pt x="31665" y="12985"/>
                  </a:cubicBezTo>
                  <a:cubicBezTo>
                    <a:pt x="31657" y="12985"/>
                    <a:pt x="31649" y="12987"/>
                    <a:pt x="31642" y="12994"/>
                  </a:cubicBezTo>
                  <a:cubicBezTo>
                    <a:pt x="31516" y="13120"/>
                    <a:pt x="31411" y="13288"/>
                    <a:pt x="31369" y="13477"/>
                  </a:cubicBezTo>
                  <a:cubicBezTo>
                    <a:pt x="31390" y="13540"/>
                    <a:pt x="31432" y="13561"/>
                    <a:pt x="31390" y="13603"/>
                  </a:cubicBezTo>
                  <a:cubicBezTo>
                    <a:pt x="31327" y="13687"/>
                    <a:pt x="31180" y="13624"/>
                    <a:pt x="31117" y="13729"/>
                  </a:cubicBezTo>
                  <a:cubicBezTo>
                    <a:pt x="30970" y="13982"/>
                    <a:pt x="30717" y="14171"/>
                    <a:pt x="30717" y="14507"/>
                  </a:cubicBezTo>
                  <a:cubicBezTo>
                    <a:pt x="30717" y="14507"/>
                    <a:pt x="30675" y="14528"/>
                    <a:pt x="30675" y="14528"/>
                  </a:cubicBezTo>
                  <a:cubicBezTo>
                    <a:pt x="30633" y="14528"/>
                    <a:pt x="30612" y="14507"/>
                    <a:pt x="30612" y="14465"/>
                  </a:cubicBezTo>
                  <a:cubicBezTo>
                    <a:pt x="30486" y="14549"/>
                    <a:pt x="30360" y="14612"/>
                    <a:pt x="30360" y="14781"/>
                  </a:cubicBezTo>
                  <a:cubicBezTo>
                    <a:pt x="30402" y="14781"/>
                    <a:pt x="30486" y="14781"/>
                    <a:pt x="30486" y="14718"/>
                  </a:cubicBezTo>
                  <a:cubicBezTo>
                    <a:pt x="30486" y="14675"/>
                    <a:pt x="30528" y="14654"/>
                    <a:pt x="30570" y="14654"/>
                  </a:cubicBezTo>
                  <a:cubicBezTo>
                    <a:pt x="30600" y="14654"/>
                    <a:pt x="30630" y="14601"/>
                    <a:pt x="30653" y="14601"/>
                  </a:cubicBezTo>
                  <a:cubicBezTo>
                    <a:pt x="30662" y="14601"/>
                    <a:pt x="30669" y="14609"/>
                    <a:pt x="30675" y="14633"/>
                  </a:cubicBezTo>
                  <a:cubicBezTo>
                    <a:pt x="30675" y="14718"/>
                    <a:pt x="30612" y="14739"/>
                    <a:pt x="30570" y="14781"/>
                  </a:cubicBezTo>
                  <a:cubicBezTo>
                    <a:pt x="30444" y="14886"/>
                    <a:pt x="30339" y="14991"/>
                    <a:pt x="30234" y="15117"/>
                  </a:cubicBezTo>
                  <a:cubicBezTo>
                    <a:pt x="30223" y="15128"/>
                    <a:pt x="30213" y="15133"/>
                    <a:pt x="30205" y="15133"/>
                  </a:cubicBezTo>
                  <a:cubicBezTo>
                    <a:pt x="30197" y="15133"/>
                    <a:pt x="30192" y="15128"/>
                    <a:pt x="30192" y="15117"/>
                  </a:cubicBezTo>
                  <a:lnTo>
                    <a:pt x="30150" y="14991"/>
                  </a:lnTo>
                  <a:cubicBezTo>
                    <a:pt x="29982" y="15243"/>
                    <a:pt x="29834" y="15495"/>
                    <a:pt x="29708" y="15748"/>
                  </a:cubicBezTo>
                  <a:cubicBezTo>
                    <a:pt x="29687" y="15727"/>
                    <a:pt x="29603" y="15727"/>
                    <a:pt x="29624" y="15643"/>
                  </a:cubicBezTo>
                  <a:cubicBezTo>
                    <a:pt x="29645" y="15537"/>
                    <a:pt x="29834" y="15474"/>
                    <a:pt x="29708" y="15327"/>
                  </a:cubicBezTo>
                  <a:cubicBezTo>
                    <a:pt x="29666" y="15327"/>
                    <a:pt x="29624" y="15348"/>
                    <a:pt x="29603" y="15390"/>
                  </a:cubicBezTo>
                  <a:cubicBezTo>
                    <a:pt x="29540" y="15643"/>
                    <a:pt x="29393" y="15895"/>
                    <a:pt x="29435" y="16168"/>
                  </a:cubicBezTo>
                  <a:cubicBezTo>
                    <a:pt x="29309" y="16231"/>
                    <a:pt x="29330" y="16378"/>
                    <a:pt x="29204" y="16442"/>
                  </a:cubicBezTo>
                  <a:cubicBezTo>
                    <a:pt x="29056" y="16505"/>
                    <a:pt x="28972" y="16610"/>
                    <a:pt x="28930" y="16757"/>
                  </a:cubicBezTo>
                  <a:lnTo>
                    <a:pt x="28993" y="16862"/>
                  </a:lnTo>
                  <a:cubicBezTo>
                    <a:pt x="28930" y="16904"/>
                    <a:pt x="28867" y="16967"/>
                    <a:pt x="28804" y="17030"/>
                  </a:cubicBezTo>
                  <a:cubicBezTo>
                    <a:pt x="28636" y="17283"/>
                    <a:pt x="28363" y="17451"/>
                    <a:pt x="28363" y="17766"/>
                  </a:cubicBezTo>
                  <a:cubicBezTo>
                    <a:pt x="28279" y="17892"/>
                    <a:pt x="28173" y="17955"/>
                    <a:pt x="28110" y="18060"/>
                  </a:cubicBezTo>
                  <a:cubicBezTo>
                    <a:pt x="27984" y="18250"/>
                    <a:pt x="27879" y="18439"/>
                    <a:pt x="27795" y="18649"/>
                  </a:cubicBezTo>
                  <a:cubicBezTo>
                    <a:pt x="27753" y="18733"/>
                    <a:pt x="27711" y="18859"/>
                    <a:pt x="27606" y="18880"/>
                  </a:cubicBezTo>
                  <a:cubicBezTo>
                    <a:pt x="27459" y="18922"/>
                    <a:pt x="27438" y="19049"/>
                    <a:pt x="27375" y="19175"/>
                  </a:cubicBezTo>
                  <a:cubicBezTo>
                    <a:pt x="27290" y="19406"/>
                    <a:pt x="27143" y="19616"/>
                    <a:pt x="26975" y="19784"/>
                  </a:cubicBezTo>
                  <a:cubicBezTo>
                    <a:pt x="26660" y="20100"/>
                    <a:pt x="26386" y="20499"/>
                    <a:pt x="26197" y="20920"/>
                  </a:cubicBezTo>
                  <a:cubicBezTo>
                    <a:pt x="26176" y="20983"/>
                    <a:pt x="26134" y="21025"/>
                    <a:pt x="26113" y="21088"/>
                  </a:cubicBezTo>
                  <a:cubicBezTo>
                    <a:pt x="26104" y="21082"/>
                    <a:pt x="26095" y="21079"/>
                    <a:pt x="26087" y="21079"/>
                  </a:cubicBezTo>
                  <a:cubicBezTo>
                    <a:pt x="26054" y="21079"/>
                    <a:pt x="26032" y="21127"/>
                    <a:pt x="26000" y="21127"/>
                  </a:cubicBezTo>
                  <a:cubicBezTo>
                    <a:pt x="25990" y="21127"/>
                    <a:pt x="25979" y="21122"/>
                    <a:pt x="25966" y="21109"/>
                  </a:cubicBezTo>
                  <a:cubicBezTo>
                    <a:pt x="25945" y="21025"/>
                    <a:pt x="26071" y="21004"/>
                    <a:pt x="26071" y="20920"/>
                  </a:cubicBezTo>
                  <a:cubicBezTo>
                    <a:pt x="26043" y="20906"/>
                    <a:pt x="26013" y="20899"/>
                    <a:pt x="25983" y="20899"/>
                  </a:cubicBezTo>
                  <a:cubicBezTo>
                    <a:pt x="25924" y="20899"/>
                    <a:pt x="25868" y="20927"/>
                    <a:pt x="25840" y="20983"/>
                  </a:cubicBezTo>
                  <a:cubicBezTo>
                    <a:pt x="25819" y="21046"/>
                    <a:pt x="25819" y="21109"/>
                    <a:pt x="25840" y="21172"/>
                  </a:cubicBezTo>
                  <a:cubicBezTo>
                    <a:pt x="25882" y="21235"/>
                    <a:pt x="25945" y="21193"/>
                    <a:pt x="25945" y="21235"/>
                  </a:cubicBezTo>
                  <a:cubicBezTo>
                    <a:pt x="25882" y="21403"/>
                    <a:pt x="25777" y="21550"/>
                    <a:pt x="25651" y="21677"/>
                  </a:cubicBezTo>
                  <a:cubicBezTo>
                    <a:pt x="25608" y="21698"/>
                    <a:pt x="25587" y="21761"/>
                    <a:pt x="25566" y="21803"/>
                  </a:cubicBezTo>
                  <a:cubicBezTo>
                    <a:pt x="25503" y="21971"/>
                    <a:pt x="25356" y="22118"/>
                    <a:pt x="25314" y="22307"/>
                  </a:cubicBezTo>
                  <a:cubicBezTo>
                    <a:pt x="25272" y="22391"/>
                    <a:pt x="25209" y="22476"/>
                    <a:pt x="25125" y="22539"/>
                  </a:cubicBezTo>
                  <a:cubicBezTo>
                    <a:pt x="24999" y="22623"/>
                    <a:pt x="24915" y="22749"/>
                    <a:pt x="24873" y="22896"/>
                  </a:cubicBezTo>
                  <a:cubicBezTo>
                    <a:pt x="24768" y="23064"/>
                    <a:pt x="24662" y="23211"/>
                    <a:pt x="24515" y="23338"/>
                  </a:cubicBezTo>
                  <a:cubicBezTo>
                    <a:pt x="24347" y="23506"/>
                    <a:pt x="24221" y="23674"/>
                    <a:pt x="24095" y="23842"/>
                  </a:cubicBezTo>
                  <a:cubicBezTo>
                    <a:pt x="23948" y="24052"/>
                    <a:pt x="23779" y="24242"/>
                    <a:pt x="23569" y="24368"/>
                  </a:cubicBezTo>
                  <a:cubicBezTo>
                    <a:pt x="23464" y="24431"/>
                    <a:pt x="23401" y="24557"/>
                    <a:pt x="23422" y="24662"/>
                  </a:cubicBezTo>
                  <a:cubicBezTo>
                    <a:pt x="23548" y="24620"/>
                    <a:pt x="23527" y="24473"/>
                    <a:pt x="23653" y="24431"/>
                  </a:cubicBezTo>
                  <a:lnTo>
                    <a:pt x="23653" y="24725"/>
                  </a:lnTo>
                  <a:cubicBezTo>
                    <a:pt x="23569" y="24788"/>
                    <a:pt x="23485" y="24872"/>
                    <a:pt x="23401" y="24956"/>
                  </a:cubicBezTo>
                  <a:cubicBezTo>
                    <a:pt x="23359" y="24998"/>
                    <a:pt x="23317" y="24977"/>
                    <a:pt x="23275" y="25062"/>
                  </a:cubicBezTo>
                  <a:cubicBezTo>
                    <a:pt x="23170" y="25272"/>
                    <a:pt x="23022" y="25461"/>
                    <a:pt x="22833" y="25608"/>
                  </a:cubicBezTo>
                  <a:cubicBezTo>
                    <a:pt x="22749" y="25629"/>
                    <a:pt x="22686" y="25713"/>
                    <a:pt x="22665" y="25776"/>
                  </a:cubicBezTo>
                  <a:cubicBezTo>
                    <a:pt x="22623" y="25903"/>
                    <a:pt x="22497" y="25966"/>
                    <a:pt x="22497" y="26092"/>
                  </a:cubicBezTo>
                  <a:cubicBezTo>
                    <a:pt x="22518" y="26218"/>
                    <a:pt x="22350" y="26260"/>
                    <a:pt x="22413" y="26407"/>
                  </a:cubicBezTo>
                  <a:cubicBezTo>
                    <a:pt x="22434" y="26449"/>
                    <a:pt x="22392" y="26470"/>
                    <a:pt x="22245" y="26554"/>
                  </a:cubicBezTo>
                  <a:cubicBezTo>
                    <a:pt x="22224" y="26449"/>
                    <a:pt x="22392" y="26428"/>
                    <a:pt x="22350" y="26323"/>
                  </a:cubicBezTo>
                  <a:cubicBezTo>
                    <a:pt x="22337" y="26297"/>
                    <a:pt x="22316" y="26279"/>
                    <a:pt x="22292" y="26279"/>
                  </a:cubicBezTo>
                  <a:cubicBezTo>
                    <a:pt x="22277" y="26279"/>
                    <a:pt x="22261" y="26286"/>
                    <a:pt x="22245" y="26302"/>
                  </a:cubicBezTo>
                  <a:cubicBezTo>
                    <a:pt x="22203" y="26344"/>
                    <a:pt x="22182" y="26386"/>
                    <a:pt x="22160" y="26449"/>
                  </a:cubicBezTo>
                  <a:cubicBezTo>
                    <a:pt x="22076" y="26849"/>
                    <a:pt x="21866" y="27227"/>
                    <a:pt x="21551" y="27479"/>
                  </a:cubicBezTo>
                  <a:cubicBezTo>
                    <a:pt x="21551" y="27669"/>
                    <a:pt x="21488" y="27858"/>
                    <a:pt x="21362" y="28005"/>
                  </a:cubicBezTo>
                  <a:cubicBezTo>
                    <a:pt x="21350" y="28008"/>
                    <a:pt x="21339" y="28009"/>
                    <a:pt x="21329" y="28009"/>
                  </a:cubicBezTo>
                  <a:cubicBezTo>
                    <a:pt x="21271" y="28009"/>
                    <a:pt x="21247" y="27963"/>
                    <a:pt x="21193" y="27963"/>
                  </a:cubicBezTo>
                  <a:cubicBezTo>
                    <a:pt x="21025" y="28152"/>
                    <a:pt x="21025" y="28152"/>
                    <a:pt x="20983" y="28320"/>
                  </a:cubicBezTo>
                  <a:cubicBezTo>
                    <a:pt x="20894" y="28288"/>
                    <a:pt x="20839" y="28268"/>
                    <a:pt x="20801" y="28268"/>
                  </a:cubicBezTo>
                  <a:cubicBezTo>
                    <a:pt x="20742" y="28268"/>
                    <a:pt x="20727" y="28318"/>
                    <a:pt x="20689" y="28446"/>
                  </a:cubicBezTo>
                  <a:cubicBezTo>
                    <a:pt x="20752" y="28446"/>
                    <a:pt x="20794" y="28489"/>
                    <a:pt x="20857" y="28510"/>
                  </a:cubicBezTo>
                  <a:lnTo>
                    <a:pt x="20899" y="28383"/>
                  </a:lnTo>
                  <a:cubicBezTo>
                    <a:pt x="20941" y="28446"/>
                    <a:pt x="20941" y="28510"/>
                    <a:pt x="20920" y="28552"/>
                  </a:cubicBezTo>
                  <a:lnTo>
                    <a:pt x="20415" y="29014"/>
                  </a:lnTo>
                  <a:cubicBezTo>
                    <a:pt x="20394" y="29140"/>
                    <a:pt x="20521" y="29245"/>
                    <a:pt x="20436" y="29372"/>
                  </a:cubicBezTo>
                  <a:cubicBezTo>
                    <a:pt x="20500" y="29393"/>
                    <a:pt x="20521" y="29435"/>
                    <a:pt x="20479" y="29477"/>
                  </a:cubicBezTo>
                  <a:cubicBezTo>
                    <a:pt x="20415" y="29540"/>
                    <a:pt x="20394" y="29603"/>
                    <a:pt x="20310" y="29624"/>
                  </a:cubicBezTo>
                  <a:lnTo>
                    <a:pt x="20289" y="29666"/>
                  </a:lnTo>
                  <a:cubicBezTo>
                    <a:pt x="20142" y="29834"/>
                    <a:pt x="19995" y="29981"/>
                    <a:pt x="19848" y="30149"/>
                  </a:cubicBezTo>
                  <a:cubicBezTo>
                    <a:pt x="19722" y="30276"/>
                    <a:pt x="19617" y="30402"/>
                    <a:pt x="19511" y="30528"/>
                  </a:cubicBezTo>
                  <a:cubicBezTo>
                    <a:pt x="19406" y="30654"/>
                    <a:pt x="19364" y="30801"/>
                    <a:pt x="19385" y="30948"/>
                  </a:cubicBezTo>
                  <a:cubicBezTo>
                    <a:pt x="19301" y="30948"/>
                    <a:pt x="19238" y="31032"/>
                    <a:pt x="19217" y="31138"/>
                  </a:cubicBezTo>
                  <a:cubicBezTo>
                    <a:pt x="19217" y="31138"/>
                    <a:pt x="19322" y="31180"/>
                    <a:pt x="19259" y="31264"/>
                  </a:cubicBezTo>
                  <a:cubicBezTo>
                    <a:pt x="18965" y="31390"/>
                    <a:pt x="18691" y="31600"/>
                    <a:pt x="18502" y="31852"/>
                  </a:cubicBezTo>
                  <a:cubicBezTo>
                    <a:pt x="18544" y="31958"/>
                    <a:pt x="18565" y="32084"/>
                    <a:pt x="18523" y="32189"/>
                  </a:cubicBezTo>
                  <a:lnTo>
                    <a:pt x="18418" y="32189"/>
                  </a:lnTo>
                  <a:cubicBezTo>
                    <a:pt x="18418" y="32147"/>
                    <a:pt x="18439" y="32105"/>
                    <a:pt x="18397" y="32063"/>
                  </a:cubicBezTo>
                  <a:cubicBezTo>
                    <a:pt x="18229" y="32231"/>
                    <a:pt x="18166" y="32462"/>
                    <a:pt x="17977" y="32609"/>
                  </a:cubicBezTo>
                  <a:cubicBezTo>
                    <a:pt x="18040" y="32735"/>
                    <a:pt x="17914" y="32820"/>
                    <a:pt x="17935" y="32925"/>
                  </a:cubicBezTo>
                  <a:cubicBezTo>
                    <a:pt x="17935" y="32935"/>
                    <a:pt x="17940" y="32935"/>
                    <a:pt x="17948" y="32935"/>
                  </a:cubicBezTo>
                  <a:cubicBezTo>
                    <a:pt x="17956" y="32935"/>
                    <a:pt x="17966" y="32935"/>
                    <a:pt x="17977" y="32946"/>
                  </a:cubicBezTo>
                  <a:cubicBezTo>
                    <a:pt x="17977" y="32988"/>
                    <a:pt x="17956" y="32988"/>
                    <a:pt x="17935" y="32988"/>
                  </a:cubicBezTo>
                  <a:cubicBezTo>
                    <a:pt x="17935" y="33030"/>
                    <a:pt x="17893" y="33051"/>
                    <a:pt x="17872" y="33051"/>
                  </a:cubicBezTo>
                  <a:cubicBezTo>
                    <a:pt x="17872" y="33240"/>
                    <a:pt x="17745" y="33261"/>
                    <a:pt x="17598" y="33345"/>
                  </a:cubicBezTo>
                  <a:cubicBezTo>
                    <a:pt x="17451" y="33450"/>
                    <a:pt x="17367" y="33597"/>
                    <a:pt x="17220" y="33682"/>
                  </a:cubicBezTo>
                  <a:cubicBezTo>
                    <a:pt x="17157" y="33703"/>
                    <a:pt x="17220" y="33787"/>
                    <a:pt x="17157" y="33850"/>
                  </a:cubicBezTo>
                  <a:cubicBezTo>
                    <a:pt x="17148" y="33847"/>
                    <a:pt x="17139" y="33846"/>
                    <a:pt x="17130" y="33846"/>
                  </a:cubicBezTo>
                  <a:cubicBezTo>
                    <a:pt x="17076" y="33846"/>
                    <a:pt x="17019" y="33895"/>
                    <a:pt x="16946" y="33913"/>
                  </a:cubicBezTo>
                  <a:lnTo>
                    <a:pt x="16904" y="34018"/>
                  </a:lnTo>
                  <a:cubicBezTo>
                    <a:pt x="16924" y="34042"/>
                    <a:pt x="16941" y="34051"/>
                    <a:pt x="16957" y="34051"/>
                  </a:cubicBezTo>
                  <a:cubicBezTo>
                    <a:pt x="16998" y="34051"/>
                    <a:pt x="17032" y="33996"/>
                    <a:pt x="17081" y="33996"/>
                  </a:cubicBezTo>
                  <a:cubicBezTo>
                    <a:pt x="17098" y="33996"/>
                    <a:pt x="17115" y="34002"/>
                    <a:pt x="17136" y="34018"/>
                  </a:cubicBezTo>
                  <a:cubicBezTo>
                    <a:pt x="16946" y="34186"/>
                    <a:pt x="16799" y="34417"/>
                    <a:pt x="16736" y="34670"/>
                  </a:cubicBezTo>
                  <a:cubicBezTo>
                    <a:pt x="16736" y="34691"/>
                    <a:pt x="16715" y="34733"/>
                    <a:pt x="16694" y="34754"/>
                  </a:cubicBezTo>
                  <a:cubicBezTo>
                    <a:pt x="16589" y="34859"/>
                    <a:pt x="16484" y="34964"/>
                    <a:pt x="16379" y="35090"/>
                  </a:cubicBezTo>
                  <a:cubicBezTo>
                    <a:pt x="16274" y="35195"/>
                    <a:pt x="16253" y="35363"/>
                    <a:pt x="16148" y="35490"/>
                  </a:cubicBezTo>
                  <a:cubicBezTo>
                    <a:pt x="15958" y="35721"/>
                    <a:pt x="15811" y="35973"/>
                    <a:pt x="15685" y="36247"/>
                  </a:cubicBezTo>
                  <a:cubicBezTo>
                    <a:pt x="15286" y="36394"/>
                    <a:pt x="15264" y="36814"/>
                    <a:pt x="15033" y="37066"/>
                  </a:cubicBezTo>
                  <a:cubicBezTo>
                    <a:pt x="15096" y="37214"/>
                    <a:pt x="15159" y="37340"/>
                    <a:pt x="14991" y="37466"/>
                  </a:cubicBezTo>
                  <a:cubicBezTo>
                    <a:pt x="14970" y="37466"/>
                    <a:pt x="14970" y="37508"/>
                    <a:pt x="14970" y="37529"/>
                  </a:cubicBezTo>
                  <a:cubicBezTo>
                    <a:pt x="14886" y="37718"/>
                    <a:pt x="14760" y="37907"/>
                    <a:pt x="14634" y="38055"/>
                  </a:cubicBezTo>
                  <a:cubicBezTo>
                    <a:pt x="14550" y="38055"/>
                    <a:pt x="14508" y="38013"/>
                    <a:pt x="14487" y="37949"/>
                  </a:cubicBezTo>
                  <a:cubicBezTo>
                    <a:pt x="14339" y="37992"/>
                    <a:pt x="14466" y="38118"/>
                    <a:pt x="14402" y="38160"/>
                  </a:cubicBezTo>
                  <a:cubicBezTo>
                    <a:pt x="14234" y="38244"/>
                    <a:pt x="14087" y="38412"/>
                    <a:pt x="14045" y="38622"/>
                  </a:cubicBezTo>
                  <a:cubicBezTo>
                    <a:pt x="14108" y="38643"/>
                    <a:pt x="14108" y="38685"/>
                    <a:pt x="14087" y="38727"/>
                  </a:cubicBezTo>
                  <a:cubicBezTo>
                    <a:pt x="14003" y="38833"/>
                    <a:pt x="13940" y="38938"/>
                    <a:pt x="13898" y="39043"/>
                  </a:cubicBezTo>
                  <a:cubicBezTo>
                    <a:pt x="13856" y="39190"/>
                    <a:pt x="13730" y="39232"/>
                    <a:pt x="13646" y="39337"/>
                  </a:cubicBezTo>
                  <a:cubicBezTo>
                    <a:pt x="13583" y="39421"/>
                    <a:pt x="13562" y="39589"/>
                    <a:pt x="13414" y="39610"/>
                  </a:cubicBezTo>
                  <a:cubicBezTo>
                    <a:pt x="13309" y="39779"/>
                    <a:pt x="13162" y="39926"/>
                    <a:pt x="13162" y="40136"/>
                  </a:cubicBezTo>
                  <a:cubicBezTo>
                    <a:pt x="13099" y="40220"/>
                    <a:pt x="12994" y="40283"/>
                    <a:pt x="12973" y="40409"/>
                  </a:cubicBezTo>
                  <a:cubicBezTo>
                    <a:pt x="12922" y="40371"/>
                    <a:pt x="12879" y="40341"/>
                    <a:pt x="12835" y="40341"/>
                  </a:cubicBezTo>
                  <a:cubicBezTo>
                    <a:pt x="12805" y="40341"/>
                    <a:pt x="12775" y="40355"/>
                    <a:pt x="12742" y="40388"/>
                  </a:cubicBezTo>
                  <a:lnTo>
                    <a:pt x="12847" y="40451"/>
                  </a:lnTo>
                  <a:cubicBezTo>
                    <a:pt x="12868" y="40493"/>
                    <a:pt x="12868" y="40535"/>
                    <a:pt x="12847" y="40578"/>
                  </a:cubicBezTo>
                  <a:lnTo>
                    <a:pt x="12763" y="40535"/>
                  </a:lnTo>
                  <a:cubicBezTo>
                    <a:pt x="12742" y="40704"/>
                    <a:pt x="12657" y="40851"/>
                    <a:pt x="12573" y="40977"/>
                  </a:cubicBezTo>
                  <a:cubicBezTo>
                    <a:pt x="12489" y="41103"/>
                    <a:pt x="12363" y="41208"/>
                    <a:pt x="12237" y="41313"/>
                  </a:cubicBezTo>
                  <a:cubicBezTo>
                    <a:pt x="12090" y="41397"/>
                    <a:pt x="12048" y="41545"/>
                    <a:pt x="11943" y="41629"/>
                  </a:cubicBezTo>
                  <a:cubicBezTo>
                    <a:pt x="11964" y="41755"/>
                    <a:pt x="12069" y="41671"/>
                    <a:pt x="12111" y="41755"/>
                  </a:cubicBezTo>
                  <a:lnTo>
                    <a:pt x="12111" y="41944"/>
                  </a:lnTo>
                  <a:cubicBezTo>
                    <a:pt x="11880" y="42112"/>
                    <a:pt x="11690" y="42323"/>
                    <a:pt x="11543" y="42575"/>
                  </a:cubicBezTo>
                  <a:cubicBezTo>
                    <a:pt x="11522" y="42533"/>
                    <a:pt x="11501" y="42512"/>
                    <a:pt x="11459" y="42449"/>
                  </a:cubicBezTo>
                  <a:cubicBezTo>
                    <a:pt x="11438" y="42617"/>
                    <a:pt x="11270" y="42701"/>
                    <a:pt x="11354" y="42911"/>
                  </a:cubicBezTo>
                  <a:cubicBezTo>
                    <a:pt x="11396" y="42827"/>
                    <a:pt x="11396" y="42722"/>
                    <a:pt x="11501" y="42722"/>
                  </a:cubicBezTo>
                  <a:cubicBezTo>
                    <a:pt x="11480" y="42869"/>
                    <a:pt x="11375" y="43016"/>
                    <a:pt x="11249" y="43079"/>
                  </a:cubicBezTo>
                  <a:cubicBezTo>
                    <a:pt x="11333" y="43100"/>
                    <a:pt x="11312" y="43164"/>
                    <a:pt x="11312" y="43248"/>
                  </a:cubicBezTo>
                  <a:cubicBezTo>
                    <a:pt x="11123" y="43353"/>
                    <a:pt x="11081" y="43584"/>
                    <a:pt x="10955" y="43752"/>
                  </a:cubicBezTo>
                  <a:cubicBezTo>
                    <a:pt x="10828" y="43899"/>
                    <a:pt x="10744" y="44089"/>
                    <a:pt x="10576" y="44278"/>
                  </a:cubicBezTo>
                  <a:cubicBezTo>
                    <a:pt x="10576" y="44131"/>
                    <a:pt x="10660" y="44047"/>
                    <a:pt x="10639" y="43941"/>
                  </a:cubicBezTo>
                  <a:cubicBezTo>
                    <a:pt x="10618" y="43941"/>
                    <a:pt x="10597" y="43936"/>
                    <a:pt x="10576" y="43936"/>
                  </a:cubicBezTo>
                  <a:cubicBezTo>
                    <a:pt x="10555" y="43936"/>
                    <a:pt x="10534" y="43941"/>
                    <a:pt x="10513" y="43962"/>
                  </a:cubicBezTo>
                  <a:cubicBezTo>
                    <a:pt x="10387" y="44173"/>
                    <a:pt x="10282" y="44383"/>
                    <a:pt x="10219" y="44614"/>
                  </a:cubicBezTo>
                  <a:cubicBezTo>
                    <a:pt x="10226" y="44615"/>
                    <a:pt x="10234" y="44616"/>
                    <a:pt x="10240" y="44616"/>
                  </a:cubicBezTo>
                  <a:cubicBezTo>
                    <a:pt x="10355" y="44616"/>
                    <a:pt x="10333" y="44465"/>
                    <a:pt x="10431" y="44465"/>
                  </a:cubicBezTo>
                  <a:cubicBezTo>
                    <a:pt x="10437" y="44465"/>
                    <a:pt x="10443" y="44466"/>
                    <a:pt x="10450" y="44467"/>
                  </a:cubicBezTo>
                  <a:cubicBezTo>
                    <a:pt x="10429" y="44656"/>
                    <a:pt x="10366" y="44845"/>
                    <a:pt x="10240" y="44993"/>
                  </a:cubicBezTo>
                  <a:lnTo>
                    <a:pt x="10177" y="44951"/>
                  </a:lnTo>
                  <a:lnTo>
                    <a:pt x="9945" y="45140"/>
                  </a:lnTo>
                  <a:cubicBezTo>
                    <a:pt x="9966" y="45287"/>
                    <a:pt x="9945" y="45413"/>
                    <a:pt x="9882" y="45518"/>
                  </a:cubicBezTo>
                  <a:cubicBezTo>
                    <a:pt x="9756" y="45729"/>
                    <a:pt x="9651" y="45960"/>
                    <a:pt x="9567" y="46191"/>
                  </a:cubicBezTo>
                  <a:lnTo>
                    <a:pt x="9483" y="46044"/>
                  </a:lnTo>
                  <a:lnTo>
                    <a:pt x="9315" y="46212"/>
                  </a:lnTo>
                  <a:cubicBezTo>
                    <a:pt x="9420" y="46485"/>
                    <a:pt x="9188" y="46633"/>
                    <a:pt x="9146" y="46864"/>
                  </a:cubicBezTo>
                  <a:cubicBezTo>
                    <a:pt x="9083" y="47095"/>
                    <a:pt x="8936" y="47284"/>
                    <a:pt x="8726" y="47389"/>
                  </a:cubicBezTo>
                  <a:lnTo>
                    <a:pt x="8768" y="47453"/>
                  </a:lnTo>
                  <a:cubicBezTo>
                    <a:pt x="8663" y="47495"/>
                    <a:pt x="8600" y="47579"/>
                    <a:pt x="8579" y="47684"/>
                  </a:cubicBezTo>
                  <a:cubicBezTo>
                    <a:pt x="8558" y="47831"/>
                    <a:pt x="8474" y="47978"/>
                    <a:pt x="8369" y="48104"/>
                  </a:cubicBezTo>
                  <a:cubicBezTo>
                    <a:pt x="8179" y="48315"/>
                    <a:pt x="7990" y="48546"/>
                    <a:pt x="7843" y="48777"/>
                  </a:cubicBezTo>
                  <a:lnTo>
                    <a:pt x="7843" y="48924"/>
                  </a:lnTo>
                  <a:cubicBezTo>
                    <a:pt x="7738" y="49113"/>
                    <a:pt x="7528" y="49092"/>
                    <a:pt x="7422" y="49240"/>
                  </a:cubicBezTo>
                  <a:cubicBezTo>
                    <a:pt x="7401" y="49303"/>
                    <a:pt x="7422" y="49387"/>
                    <a:pt x="7443" y="49450"/>
                  </a:cubicBezTo>
                  <a:lnTo>
                    <a:pt x="7545" y="49409"/>
                  </a:lnTo>
                  <a:lnTo>
                    <a:pt x="7545" y="49409"/>
                  </a:lnTo>
                  <a:cubicBezTo>
                    <a:pt x="7494" y="49666"/>
                    <a:pt x="7272" y="49773"/>
                    <a:pt x="7170" y="50039"/>
                  </a:cubicBezTo>
                  <a:lnTo>
                    <a:pt x="7170" y="50291"/>
                  </a:lnTo>
                  <a:lnTo>
                    <a:pt x="7086" y="50354"/>
                  </a:lnTo>
                  <a:cubicBezTo>
                    <a:pt x="7002" y="50606"/>
                    <a:pt x="6939" y="50858"/>
                    <a:pt x="6666" y="51006"/>
                  </a:cubicBezTo>
                  <a:cubicBezTo>
                    <a:pt x="6623" y="51027"/>
                    <a:pt x="6581" y="51069"/>
                    <a:pt x="6518" y="51090"/>
                  </a:cubicBezTo>
                  <a:cubicBezTo>
                    <a:pt x="6413" y="51153"/>
                    <a:pt x="6350" y="51258"/>
                    <a:pt x="6329" y="51384"/>
                  </a:cubicBezTo>
                  <a:cubicBezTo>
                    <a:pt x="6329" y="51489"/>
                    <a:pt x="6224" y="51594"/>
                    <a:pt x="6245" y="51699"/>
                  </a:cubicBezTo>
                  <a:cubicBezTo>
                    <a:pt x="6256" y="51699"/>
                    <a:pt x="6266" y="51694"/>
                    <a:pt x="6274" y="51694"/>
                  </a:cubicBezTo>
                  <a:cubicBezTo>
                    <a:pt x="6282" y="51694"/>
                    <a:pt x="6287" y="51699"/>
                    <a:pt x="6287" y="51720"/>
                  </a:cubicBezTo>
                  <a:cubicBezTo>
                    <a:pt x="6308" y="51763"/>
                    <a:pt x="6266" y="51763"/>
                    <a:pt x="6245" y="51763"/>
                  </a:cubicBezTo>
                  <a:cubicBezTo>
                    <a:pt x="6224" y="51910"/>
                    <a:pt x="6140" y="52057"/>
                    <a:pt x="6014" y="52141"/>
                  </a:cubicBezTo>
                  <a:cubicBezTo>
                    <a:pt x="5972" y="52225"/>
                    <a:pt x="6035" y="52309"/>
                    <a:pt x="5972" y="52372"/>
                  </a:cubicBezTo>
                  <a:cubicBezTo>
                    <a:pt x="5940" y="52356"/>
                    <a:pt x="5908" y="52316"/>
                    <a:pt x="5876" y="52316"/>
                  </a:cubicBezTo>
                  <a:cubicBezTo>
                    <a:pt x="5866" y="52316"/>
                    <a:pt x="5856" y="52320"/>
                    <a:pt x="5846" y="52330"/>
                  </a:cubicBezTo>
                  <a:cubicBezTo>
                    <a:pt x="5804" y="52372"/>
                    <a:pt x="5825" y="52435"/>
                    <a:pt x="5825" y="52498"/>
                  </a:cubicBezTo>
                  <a:cubicBezTo>
                    <a:pt x="5825" y="52503"/>
                    <a:pt x="5826" y="52505"/>
                    <a:pt x="5828" y="52505"/>
                  </a:cubicBezTo>
                  <a:cubicBezTo>
                    <a:pt x="5831" y="52505"/>
                    <a:pt x="5837" y="52500"/>
                    <a:pt x="5844" y="52500"/>
                  </a:cubicBezTo>
                  <a:cubicBezTo>
                    <a:pt x="5851" y="52500"/>
                    <a:pt x="5859" y="52504"/>
                    <a:pt x="5867" y="52519"/>
                  </a:cubicBezTo>
                  <a:cubicBezTo>
                    <a:pt x="5867" y="52561"/>
                    <a:pt x="5846" y="52561"/>
                    <a:pt x="5825" y="52561"/>
                  </a:cubicBezTo>
                  <a:cubicBezTo>
                    <a:pt x="5825" y="52688"/>
                    <a:pt x="5783" y="52835"/>
                    <a:pt x="5740" y="52961"/>
                  </a:cubicBezTo>
                  <a:cubicBezTo>
                    <a:pt x="5614" y="53108"/>
                    <a:pt x="5425" y="53108"/>
                    <a:pt x="5278" y="53192"/>
                  </a:cubicBezTo>
                  <a:lnTo>
                    <a:pt x="5131" y="53487"/>
                  </a:lnTo>
                  <a:cubicBezTo>
                    <a:pt x="5152" y="53571"/>
                    <a:pt x="5236" y="53529"/>
                    <a:pt x="5278" y="53613"/>
                  </a:cubicBezTo>
                  <a:cubicBezTo>
                    <a:pt x="5173" y="53865"/>
                    <a:pt x="5005" y="54075"/>
                    <a:pt x="4815" y="54264"/>
                  </a:cubicBezTo>
                  <a:lnTo>
                    <a:pt x="4815" y="54412"/>
                  </a:lnTo>
                  <a:cubicBezTo>
                    <a:pt x="4826" y="54412"/>
                    <a:pt x="4836" y="54406"/>
                    <a:pt x="4844" y="54406"/>
                  </a:cubicBezTo>
                  <a:cubicBezTo>
                    <a:pt x="4852" y="54406"/>
                    <a:pt x="4857" y="54412"/>
                    <a:pt x="4857" y="54433"/>
                  </a:cubicBezTo>
                  <a:cubicBezTo>
                    <a:pt x="4878" y="54475"/>
                    <a:pt x="4836" y="54475"/>
                    <a:pt x="4815" y="54475"/>
                  </a:cubicBezTo>
                  <a:cubicBezTo>
                    <a:pt x="4815" y="54517"/>
                    <a:pt x="4794" y="54538"/>
                    <a:pt x="4752" y="54538"/>
                  </a:cubicBezTo>
                  <a:cubicBezTo>
                    <a:pt x="4752" y="54622"/>
                    <a:pt x="4647" y="54643"/>
                    <a:pt x="4584" y="54685"/>
                  </a:cubicBezTo>
                  <a:cubicBezTo>
                    <a:pt x="4563" y="54811"/>
                    <a:pt x="4521" y="54937"/>
                    <a:pt x="4458" y="55042"/>
                  </a:cubicBezTo>
                  <a:cubicBezTo>
                    <a:pt x="4290" y="55232"/>
                    <a:pt x="4164" y="55442"/>
                    <a:pt x="4016" y="55652"/>
                  </a:cubicBezTo>
                  <a:cubicBezTo>
                    <a:pt x="3932" y="55757"/>
                    <a:pt x="3869" y="55862"/>
                    <a:pt x="3806" y="55988"/>
                  </a:cubicBezTo>
                  <a:cubicBezTo>
                    <a:pt x="3775" y="55988"/>
                    <a:pt x="3755" y="55953"/>
                    <a:pt x="3720" y="55953"/>
                  </a:cubicBezTo>
                  <a:cubicBezTo>
                    <a:pt x="3709" y="55953"/>
                    <a:pt x="3696" y="55957"/>
                    <a:pt x="3680" y="55967"/>
                  </a:cubicBezTo>
                  <a:cubicBezTo>
                    <a:pt x="3638" y="56009"/>
                    <a:pt x="3617" y="56073"/>
                    <a:pt x="3575" y="56136"/>
                  </a:cubicBezTo>
                  <a:cubicBezTo>
                    <a:pt x="3596" y="56146"/>
                    <a:pt x="3617" y="56146"/>
                    <a:pt x="3635" y="56146"/>
                  </a:cubicBezTo>
                  <a:cubicBezTo>
                    <a:pt x="3654" y="56146"/>
                    <a:pt x="3670" y="56146"/>
                    <a:pt x="3680" y="56157"/>
                  </a:cubicBezTo>
                  <a:cubicBezTo>
                    <a:pt x="3680" y="56325"/>
                    <a:pt x="3575" y="56472"/>
                    <a:pt x="3428" y="56535"/>
                  </a:cubicBezTo>
                  <a:lnTo>
                    <a:pt x="3281" y="56787"/>
                  </a:lnTo>
                  <a:cubicBezTo>
                    <a:pt x="3281" y="56871"/>
                    <a:pt x="3281" y="56935"/>
                    <a:pt x="3281" y="56998"/>
                  </a:cubicBezTo>
                  <a:cubicBezTo>
                    <a:pt x="3302" y="57082"/>
                    <a:pt x="3218" y="57145"/>
                    <a:pt x="3218" y="57229"/>
                  </a:cubicBezTo>
                  <a:cubicBezTo>
                    <a:pt x="3175" y="57355"/>
                    <a:pt x="3028" y="57418"/>
                    <a:pt x="2965" y="57544"/>
                  </a:cubicBezTo>
                  <a:cubicBezTo>
                    <a:pt x="2923" y="57775"/>
                    <a:pt x="2818" y="57986"/>
                    <a:pt x="2671" y="58154"/>
                  </a:cubicBezTo>
                  <a:cubicBezTo>
                    <a:pt x="2650" y="58322"/>
                    <a:pt x="2608" y="58469"/>
                    <a:pt x="2524" y="58574"/>
                  </a:cubicBezTo>
                  <a:cubicBezTo>
                    <a:pt x="2440" y="58680"/>
                    <a:pt x="2377" y="58806"/>
                    <a:pt x="2292" y="58911"/>
                  </a:cubicBezTo>
                  <a:cubicBezTo>
                    <a:pt x="2229" y="59016"/>
                    <a:pt x="2166" y="59142"/>
                    <a:pt x="2124" y="59289"/>
                  </a:cubicBezTo>
                  <a:cubicBezTo>
                    <a:pt x="2103" y="59478"/>
                    <a:pt x="1914" y="59605"/>
                    <a:pt x="1914" y="59815"/>
                  </a:cubicBezTo>
                  <a:cubicBezTo>
                    <a:pt x="1914" y="59815"/>
                    <a:pt x="1893" y="59836"/>
                    <a:pt x="1872" y="59857"/>
                  </a:cubicBezTo>
                  <a:cubicBezTo>
                    <a:pt x="1641" y="60067"/>
                    <a:pt x="1620" y="60361"/>
                    <a:pt x="1515" y="60635"/>
                  </a:cubicBezTo>
                  <a:cubicBezTo>
                    <a:pt x="1346" y="60782"/>
                    <a:pt x="1241" y="60950"/>
                    <a:pt x="1157" y="61139"/>
                  </a:cubicBezTo>
                  <a:cubicBezTo>
                    <a:pt x="1094" y="61266"/>
                    <a:pt x="1031" y="61392"/>
                    <a:pt x="926" y="61497"/>
                  </a:cubicBezTo>
                  <a:cubicBezTo>
                    <a:pt x="863" y="61560"/>
                    <a:pt x="758" y="61644"/>
                    <a:pt x="779" y="61791"/>
                  </a:cubicBezTo>
                  <a:cubicBezTo>
                    <a:pt x="779" y="61854"/>
                    <a:pt x="737" y="61917"/>
                    <a:pt x="674" y="61938"/>
                  </a:cubicBezTo>
                  <a:cubicBezTo>
                    <a:pt x="589" y="62064"/>
                    <a:pt x="547" y="62212"/>
                    <a:pt x="547" y="62359"/>
                  </a:cubicBezTo>
                  <a:cubicBezTo>
                    <a:pt x="463" y="62359"/>
                    <a:pt x="400" y="62422"/>
                    <a:pt x="379" y="62485"/>
                  </a:cubicBezTo>
                  <a:cubicBezTo>
                    <a:pt x="358" y="62527"/>
                    <a:pt x="400" y="62569"/>
                    <a:pt x="421" y="62590"/>
                  </a:cubicBezTo>
                  <a:cubicBezTo>
                    <a:pt x="253" y="62758"/>
                    <a:pt x="169" y="62990"/>
                    <a:pt x="169" y="63221"/>
                  </a:cubicBezTo>
                  <a:cubicBezTo>
                    <a:pt x="106" y="63263"/>
                    <a:pt x="1" y="63263"/>
                    <a:pt x="85" y="63368"/>
                  </a:cubicBezTo>
                  <a:lnTo>
                    <a:pt x="169" y="63326"/>
                  </a:lnTo>
                  <a:lnTo>
                    <a:pt x="169" y="63326"/>
                  </a:lnTo>
                  <a:cubicBezTo>
                    <a:pt x="211" y="63389"/>
                    <a:pt x="148" y="63494"/>
                    <a:pt x="211" y="63557"/>
                  </a:cubicBezTo>
                  <a:cubicBezTo>
                    <a:pt x="243" y="63557"/>
                    <a:pt x="269" y="63562"/>
                    <a:pt x="293" y="63562"/>
                  </a:cubicBezTo>
                  <a:cubicBezTo>
                    <a:pt x="316" y="63562"/>
                    <a:pt x="337" y="63557"/>
                    <a:pt x="358" y="63536"/>
                  </a:cubicBezTo>
                  <a:cubicBezTo>
                    <a:pt x="337" y="63473"/>
                    <a:pt x="295" y="63389"/>
                    <a:pt x="274" y="63326"/>
                  </a:cubicBezTo>
                  <a:lnTo>
                    <a:pt x="337" y="63326"/>
                  </a:lnTo>
                  <a:cubicBezTo>
                    <a:pt x="358" y="63347"/>
                    <a:pt x="379" y="63368"/>
                    <a:pt x="400" y="63368"/>
                  </a:cubicBezTo>
                  <a:cubicBezTo>
                    <a:pt x="484" y="63221"/>
                    <a:pt x="589" y="63116"/>
                    <a:pt x="737" y="63032"/>
                  </a:cubicBezTo>
                  <a:cubicBezTo>
                    <a:pt x="716" y="63011"/>
                    <a:pt x="695" y="62990"/>
                    <a:pt x="695" y="62926"/>
                  </a:cubicBezTo>
                  <a:cubicBezTo>
                    <a:pt x="800" y="62821"/>
                    <a:pt x="905" y="62695"/>
                    <a:pt x="968" y="62548"/>
                  </a:cubicBezTo>
                  <a:cubicBezTo>
                    <a:pt x="1010" y="62527"/>
                    <a:pt x="884" y="62485"/>
                    <a:pt x="947" y="62422"/>
                  </a:cubicBezTo>
                  <a:cubicBezTo>
                    <a:pt x="1010" y="62380"/>
                    <a:pt x="1094" y="62359"/>
                    <a:pt x="1136" y="62254"/>
                  </a:cubicBezTo>
                  <a:cubicBezTo>
                    <a:pt x="1199" y="62085"/>
                    <a:pt x="1283" y="61938"/>
                    <a:pt x="1367" y="61812"/>
                  </a:cubicBezTo>
                  <a:cubicBezTo>
                    <a:pt x="1620" y="61350"/>
                    <a:pt x="1893" y="60908"/>
                    <a:pt x="2145" y="60467"/>
                  </a:cubicBezTo>
                  <a:cubicBezTo>
                    <a:pt x="2187" y="60425"/>
                    <a:pt x="2229" y="60383"/>
                    <a:pt x="2229" y="60298"/>
                  </a:cubicBezTo>
                  <a:cubicBezTo>
                    <a:pt x="2208" y="60172"/>
                    <a:pt x="2271" y="60046"/>
                    <a:pt x="2356" y="59941"/>
                  </a:cubicBezTo>
                  <a:cubicBezTo>
                    <a:pt x="2461" y="59836"/>
                    <a:pt x="2524" y="59710"/>
                    <a:pt x="2587" y="59563"/>
                  </a:cubicBezTo>
                  <a:cubicBezTo>
                    <a:pt x="2671" y="59394"/>
                    <a:pt x="2797" y="59226"/>
                    <a:pt x="2860" y="59037"/>
                  </a:cubicBezTo>
                  <a:cubicBezTo>
                    <a:pt x="2881" y="58890"/>
                    <a:pt x="2965" y="58743"/>
                    <a:pt x="3091" y="58616"/>
                  </a:cubicBezTo>
                  <a:cubicBezTo>
                    <a:pt x="3133" y="58574"/>
                    <a:pt x="3154" y="58511"/>
                    <a:pt x="3112" y="58448"/>
                  </a:cubicBezTo>
                  <a:lnTo>
                    <a:pt x="3302" y="58364"/>
                  </a:lnTo>
                  <a:cubicBezTo>
                    <a:pt x="3428" y="58112"/>
                    <a:pt x="3470" y="57839"/>
                    <a:pt x="3785" y="57733"/>
                  </a:cubicBezTo>
                  <a:cubicBezTo>
                    <a:pt x="3743" y="57691"/>
                    <a:pt x="3701" y="57649"/>
                    <a:pt x="3722" y="57565"/>
                  </a:cubicBezTo>
                  <a:cubicBezTo>
                    <a:pt x="3995" y="57418"/>
                    <a:pt x="4016" y="57082"/>
                    <a:pt x="4206" y="56850"/>
                  </a:cubicBezTo>
                  <a:cubicBezTo>
                    <a:pt x="4248" y="56535"/>
                    <a:pt x="4458" y="56283"/>
                    <a:pt x="4458" y="55967"/>
                  </a:cubicBezTo>
                  <a:cubicBezTo>
                    <a:pt x="4479" y="55988"/>
                    <a:pt x="4521" y="55988"/>
                    <a:pt x="4521" y="55988"/>
                  </a:cubicBezTo>
                  <a:cubicBezTo>
                    <a:pt x="4668" y="55967"/>
                    <a:pt x="4794" y="55904"/>
                    <a:pt x="4815" y="55757"/>
                  </a:cubicBezTo>
                  <a:cubicBezTo>
                    <a:pt x="4836" y="55673"/>
                    <a:pt x="4878" y="55610"/>
                    <a:pt x="4963" y="55568"/>
                  </a:cubicBezTo>
                  <a:cubicBezTo>
                    <a:pt x="5026" y="55568"/>
                    <a:pt x="5068" y="55505"/>
                    <a:pt x="5068" y="55442"/>
                  </a:cubicBezTo>
                  <a:lnTo>
                    <a:pt x="5026" y="55358"/>
                  </a:lnTo>
                  <a:cubicBezTo>
                    <a:pt x="5068" y="55274"/>
                    <a:pt x="5152" y="55211"/>
                    <a:pt x="5257" y="55189"/>
                  </a:cubicBezTo>
                  <a:lnTo>
                    <a:pt x="5215" y="55126"/>
                  </a:lnTo>
                  <a:cubicBezTo>
                    <a:pt x="5299" y="55000"/>
                    <a:pt x="5362" y="54874"/>
                    <a:pt x="5425" y="54748"/>
                  </a:cubicBezTo>
                  <a:cubicBezTo>
                    <a:pt x="5467" y="54664"/>
                    <a:pt x="5509" y="54580"/>
                    <a:pt x="5551" y="54517"/>
                  </a:cubicBezTo>
                  <a:cubicBezTo>
                    <a:pt x="5635" y="54370"/>
                    <a:pt x="5677" y="54201"/>
                    <a:pt x="5867" y="54138"/>
                  </a:cubicBezTo>
                  <a:cubicBezTo>
                    <a:pt x="5888" y="54033"/>
                    <a:pt x="5951" y="53949"/>
                    <a:pt x="6056" y="53886"/>
                  </a:cubicBezTo>
                  <a:cubicBezTo>
                    <a:pt x="6140" y="53823"/>
                    <a:pt x="6077" y="53697"/>
                    <a:pt x="6182" y="53634"/>
                  </a:cubicBezTo>
                  <a:cubicBezTo>
                    <a:pt x="6371" y="53508"/>
                    <a:pt x="6392" y="53255"/>
                    <a:pt x="6560" y="53129"/>
                  </a:cubicBezTo>
                  <a:cubicBezTo>
                    <a:pt x="6602" y="53087"/>
                    <a:pt x="6623" y="53024"/>
                    <a:pt x="6623" y="52961"/>
                  </a:cubicBezTo>
                  <a:cubicBezTo>
                    <a:pt x="6623" y="52877"/>
                    <a:pt x="6666" y="52814"/>
                    <a:pt x="6708" y="52751"/>
                  </a:cubicBezTo>
                  <a:cubicBezTo>
                    <a:pt x="6813" y="52625"/>
                    <a:pt x="6876" y="52477"/>
                    <a:pt x="6876" y="52309"/>
                  </a:cubicBezTo>
                  <a:cubicBezTo>
                    <a:pt x="6918" y="52288"/>
                    <a:pt x="6939" y="52267"/>
                    <a:pt x="6981" y="52246"/>
                  </a:cubicBezTo>
                  <a:cubicBezTo>
                    <a:pt x="7044" y="52225"/>
                    <a:pt x="7086" y="52183"/>
                    <a:pt x="7107" y="52141"/>
                  </a:cubicBezTo>
                  <a:cubicBezTo>
                    <a:pt x="7086" y="52099"/>
                    <a:pt x="7065" y="52078"/>
                    <a:pt x="7065" y="52036"/>
                  </a:cubicBezTo>
                  <a:cubicBezTo>
                    <a:pt x="7296" y="51847"/>
                    <a:pt x="7338" y="51510"/>
                    <a:pt x="7612" y="51321"/>
                  </a:cubicBezTo>
                  <a:cubicBezTo>
                    <a:pt x="7507" y="51153"/>
                    <a:pt x="7738" y="51090"/>
                    <a:pt x="7738" y="50943"/>
                  </a:cubicBezTo>
                  <a:cubicBezTo>
                    <a:pt x="7738" y="50901"/>
                    <a:pt x="7759" y="50879"/>
                    <a:pt x="7801" y="50858"/>
                  </a:cubicBezTo>
                  <a:cubicBezTo>
                    <a:pt x="7843" y="50795"/>
                    <a:pt x="7885" y="50753"/>
                    <a:pt x="7948" y="50732"/>
                  </a:cubicBezTo>
                  <a:cubicBezTo>
                    <a:pt x="8095" y="50375"/>
                    <a:pt x="8284" y="50039"/>
                    <a:pt x="8537" y="49723"/>
                  </a:cubicBezTo>
                  <a:lnTo>
                    <a:pt x="8474" y="49639"/>
                  </a:lnTo>
                  <a:cubicBezTo>
                    <a:pt x="8642" y="49450"/>
                    <a:pt x="8705" y="49198"/>
                    <a:pt x="8894" y="49029"/>
                  </a:cubicBezTo>
                  <a:cubicBezTo>
                    <a:pt x="9104" y="48840"/>
                    <a:pt x="9167" y="48546"/>
                    <a:pt x="9336" y="48420"/>
                  </a:cubicBezTo>
                  <a:cubicBezTo>
                    <a:pt x="9420" y="48336"/>
                    <a:pt x="9336" y="48336"/>
                    <a:pt x="9357" y="48272"/>
                  </a:cubicBezTo>
                  <a:cubicBezTo>
                    <a:pt x="9525" y="48041"/>
                    <a:pt x="9588" y="47768"/>
                    <a:pt x="9840" y="47621"/>
                  </a:cubicBezTo>
                  <a:cubicBezTo>
                    <a:pt x="9861" y="47600"/>
                    <a:pt x="9882" y="47558"/>
                    <a:pt x="9903" y="47537"/>
                  </a:cubicBezTo>
                  <a:cubicBezTo>
                    <a:pt x="10008" y="47389"/>
                    <a:pt x="10093" y="47221"/>
                    <a:pt x="10177" y="47032"/>
                  </a:cubicBezTo>
                  <a:cubicBezTo>
                    <a:pt x="10202" y="47032"/>
                    <a:pt x="10227" y="47035"/>
                    <a:pt x="10250" y="47035"/>
                  </a:cubicBezTo>
                  <a:cubicBezTo>
                    <a:pt x="10283" y="47035"/>
                    <a:pt x="10311" y="47028"/>
                    <a:pt x="10324" y="46990"/>
                  </a:cubicBezTo>
                  <a:cubicBezTo>
                    <a:pt x="10324" y="46885"/>
                    <a:pt x="10450" y="46801"/>
                    <a:pt x="10345" y="46675"/>
                  </a:cubicBezTo>
                  <a:cubicBezTo>
                    <a:pt x="10429" y="46654"/>
                    <a:pt x="10492" y="46612"/>
                    <a:pt x="10534" y="46548"/>
                  </a:cubicBezTo>
                  <a:cubicBezTo>
                    <a:pt x="10618" y="46401"/>
                    <a:pt x="10744" y="46254"/>
                    <a:pt x="10870" y="46128"/>
                  </a:cubicBezTo>
                  <a:cubicBezTo>
                    <a:pt x="10955" y="46044"/>
                    <a:pt x="11018" y="45939"/>
                    <a:pt x="11039" y="45813"/>
                  </a:cubicBezTo>
                  <a:cubicBezTo>
                    <a:pt x="11102" y="45644"/>
                    <a:pt x="11207" y="45518"/>
                    <a:pt x="11354" y="45434"/>
                  </a:cubicBezTo>
                  <a:cubicBezTo>
                    <a:pt x="11333" y="45140"/>
                    <a:pt x="11438" y="44845"/>
                    <a:pt x="11648" y="44635"/>
                  </a:cubicBezTo>
                  <a:cubicBezTo>
                    <a:pt x="11774" y="44551"/>
                    <a:pt x="11838" y="44425"/>
                    <a:pt x="11859" y="44278"/>
                  </a:cubicBezTo>
                  <a:cubicBezTo>
                    <a:pt x="11901" y="44110"/>
                    <a:pt x="12006" y="43962"/>
                    <a:pt x="12153" y="43878"/>
                  </a:cubicBezTo>
                  <a:lnTo>
                    <a:pt x="12153" y="43689"/>
                  </a:lnTo>
                  <a:cubicBezTo>
                    <a:pt x="12167" y="43692"/>
                    <a:pt x="12180" y="43693"/>
                    <a:pt x="12192" y="43693"/>
                  </a:cubicBezTo>
                  <a:cubicBezTo>
                    <a:pt x="12269" y="43693"/>
                    <a:pt x="12303" y="43639"/>
                    <a:pt x="12321" y="43584"/>
                  </a:cubicBezTo>
                  <a:cubicBezTo>
                    <a:pt x="12342" y="43542"/>
                    <a:pt x="12321" y="43500"/>
                    <a:pt x="12279" y="43479"/>
                  </a:cubicBezTo>
                  <a:cubicBezTo>
                    <a:pt x="12384" y="43311"/>
                    <a:pt x="12510" y="43164"/>
                    <a:pt x="12636" y="43037"/>
                  </a:cubicBezTo>
                  <a:cubicBezTo>
                    <a:pt x="12552" y="42932"/>
                    <a:pt x="12636" y="42869"/>
                    <a:pt x="12678" y="42827"/>
                  </a:cubicBezTo>
                  <a:cubicBezTo>
                    <a:pt x="12847" y="42575"/>
                    <a:pt x="13057" y="42344"/>
                    <a:pt x="13267" y="42133"/>
                  </a:cubicBezTo>
                  <a:cubicBezTo>
                    <a:pt x="13477" y="41923"/>
                    <a:pt x="13667" y="41650"/>
                    <a:pt x="13877" y="41419"/>
                  </a:cubicBezTo>
                  <a:lnTo>
                    <a:pt x="13772" y="41292"/>
                  </a:lnTo>
                  <a:cubicBezTo>
                    <a:pt x="13835" y="41250"/>
                    <a:pt x="13793" y="41145"/>
                    <a:pt x="13835" y="41103"/>
                  </a:cubicBezTo>
                  <a:cubicBezTo>
                    <a:pt x="13961" y="40956"/>
                    <a:pt x="14108" y="40872"/>
                    <a:pt x="14171" y="40704"/>
                  </a:cubicBezTo>
                  <a:cubicBezTo>
                    <a:pt x="14181" y="40699"/>
                    <a:pt x="14191" y="40697"/>
                    <a:pt x="14202" y="40697"/>
                  </a:cubicBezTo>
                  <a:cubicBezTo>
                    <a:pt x="14222" y="40697"/>
                    <a:pt x="14242" y="40702"/>
                    <a:pt x="14260" y="40702"/>
                  </a:cubicBezTo>
                  <a:cubicBezTo>
                    <a:pt x="14276" y="40702"/>
                    <a:pt x="14290" y="40698"/>
                    <a:pt x="14297" y="40683"/>
                  </a:cubicBezTo>
                  <a:cubicBezTo>
                    <a:pt x="14297" y="40641"/>
                    <a:pt x="14266" y="40641"/>
                    <a:pt x="14232" y="40641"/>
                  </a:cubicBezTo>
                  <a:cubicBezTo>
                    <a:pt x="14198" y="40641"/>
                    <a:pt x="14161" y="40641"/>
                    <a:pt x="14150" y="40599"/>
                  </a:cubicBezTo>
                  <a:lnTo>
                    <a:pt x="14360" y="40578"/>
                  </a:lnTo>
                  <a:cubicBezTo>
                    <a:pt x="14529" y="40514"/>
                    <a:pt x="14487" y="40346"/>
                    <a:pt x="14571" y="40241"/>
                  </a:cubicBezTo>
                  <a:cubicBezTo>
                    <a:pt x="14760" y="39926"/>
                    <a:pt x="14949" y="39610"/>
                    <a:pt x="15117" y="39274"/>
                  </a:cubicBezTo>
                  <a:cubicBezTo>
                    <a:pt x="15159" y="39169"/>
                    <a:pt x="15264" y="39127"/>
                    <a:pt x="15307" y="39001"/>
                  </a:cubicBezTo>
                  <a:cubicBezTo>
                    <a:pt x="15328" y="38896"/>
                    <a:pt x="15391" y="38833"/>
                    <a:pt x="15496" y="38790"/>
                  </a:cubicBezTo>
                  <a:cubicBezTo>
                    <a:pt x="15664" y="38622"/>
                    <a:pt x="15832" y="38454"/>
                    <a:pt x="15979" y="38265"/>
                  </a:cubicBezTo>
                  <a:cubicBezTo>
                    <a:pt x="16000" y="38223"/>
                    <a:pt x="16000" y="38202"/>
                    <a:pt x="15979" y="38181"/>
                  </a:cubicBezTo>
                  <a:lnTo>
                    <a:pt x="15916" y="38160"/>
                  </a:lnTo>
                  <a:cubicBezTo>
                    <a:pt x="15916" y="38176"/>
                    <a:pt x="15904" y="38216"/>
                    <a:pt x="15889" y="38216"/>
                  </a:cubicBezTo>
                  <a:cubicBezTo>
                    <a:pt x="15884" y="38216"/>
                    <a:pt x="15879" y="38212"/>
                    <a:pt x="15874" y="38202"/>
                  </a:cubicBezTo>
                  <a:cubicBezTo>
                    <a:pt x="15874" y="38160"/>
                    <a:pt x="15895" y="38160"/>
                    <a:pt x="15916" y="38160"/>
                  </a:cubicBezTo>
                  <a:cubicBezTo>
                    <a:pt x="16084" y="38055"/>
                    <a:pt x="16190" y="37907"/>
                    <a:pt x="16232" y="37739"/>
                  </a:cubicBezTo>
                  <a:cubicBezTo>
                    <a:pt x="16253" y="37529"/>
                    <a:pt x="16358" y="37361"/>
                    <a:pt x="16505" y="37235"/>
                  </a:cubicBezTo>
                  <a:cubicBezTo>
                    <a:pt x="16526" y="37214"/>
                    <a:pt x="16526" y="37193"/>
                    <a:pt x="16526" y="37193"/>
                  </a:cubicBezTo>
                  <a:lnTo>
                    <a:pt x="16484" y="37109"/>
                  </a:lnTo>
                  <a:cubicBezTo>
                    <a:pt x="16610" y="36877"/>
                    <a:pt x="16820" y="36730"/>
                    <a:pt x="16799" y="36457"/>
                  </a:cubicBezTo>
                  <a:lnTo>
                    <a:pt x="17031" y="36162"/>
                  </a:lnTo>
                  <a:cubicBezTo>
                    <a:pt x="17052" y="36120"/>
                    <a:pt x="17010" y="36057"/>
                    <a:pt x="17073" y="35973"/>
                  </a:cubicBezTo>
                  <a:lnTo>
                    <a:pt x="17283" y="35847"/>
                  </a:lnTo>
                  <a:cubicBezTo>
                    <a:pt x="17430" y="35700"/>
                    <a:pt x="17409" y="35553"/>
                    <a:pt x="17493" y="35448"/>
                  </a:cubicBezTo>
                  <a:cubicBezTo>
                    <a:pt x="17535" y="35469"/>
                    <a:pt x="17556" y="35490"/>
                    <a:pt x="17619" y="35490"/>
                  </a:cubicBezTo>
                  <a:cubicBezTo>
                    <a:pt x="17787" y="35385"/>
                    <a:pt x="17808" y="35174"/>
                    <a:pt x="17914" y="35027"/>
                  </a:cubicBezTo>
                  <a:cubicBezTo>
                    <a:pt x="17977" y="34880"/>
                    <a:pt x="18082" y="34754"/>
                    <a:pt x="18166" y="34607"/>
                  </a:cubicBezTo>
                  <a:cubicBezTo>
                    <a:pt x="18250" y="34523"/>
                    <a:pt x="18376" y="34417"/>
                    <a:pt x="18397" y="34291"/>
                  </a:cubicBezTo>
                  <a:cubicBezTo>
                    <a:pt x="18418" y="34186"/>
                    <a:pt x="18607" y="34123"/>
                    <a:pt x="18544" y="33976"/>
                  </a:cubicBezTo>
                  <a:cubicBezTo>
                    <a:pt x="18670" y="33934"/>
                    <a:pt x="18691" y="33787"/>
                    <a:pt x="18755" y="33682"/>
                  </a:cubicBezTo>
                  <a:cubicBezTo>
                    <a:pt x="18776" y="33597"/>
                    <a:pt x="18818" y="33513"/>
                    <a:pt x="18860" y="33429"/>
                  </a:cubicBezTo>
                  <a:cubicBezTo>
                    <a:pt x="18965" y="33282"/>
                    <a:pt x="19007" y="33072"/>
                    <a:pt x="19196" y="32967"/>
                  </a:cubicBezTo>
                  <a:cubicBezTo>
                    <a:pt x="19259" y="32756"/>
                    <a:pt x="19406" y="32588"/>
                    <a:pt x="19596" y="32462"/>
                  </a:cubicBezTo>
                  <a:cubicBezTo>
                    <a:pt x="19659" y="32420"/>
                    <a:pt x="19722" y="32357"/>
                    <a:pt x="19764" y="32273"/>
                  </a:cubicBezTo>
                  <a:cubicBezTo>
                    <a:pt x="19785" y="32210"/>
                    <a:pt x="19827" y="32147"/>
                    <a:pt x="19890" y="32126"/>
                  </a:cubicBezTo>
                  <a:cubicBezTo>
                    <a:pt x="20121" y="32021"/>
                    <a:pt x="20184" y="31810"/>
                    <a:pt x="20331" y="31663"/>
                  </a:cubicBezTo>
                  <a:lnTo>
                    <a:pt x="20331" y="31474"/>
                  </a:lnTo>
                  <a:cubicBezTo>
                    <a:pt x="20500" y="31411"/>
                    <a:pt x="20479" y="31159"/>
                    <a:pt x="20668" y="31138"/>
                  </a:cubicBezTo>
                  <a:cubicBezTo>
                    <a:pt x="20710" y="31011"/>
                    <a:pt x="20731" y="30906"/>
                    <a:pt x="20773" y="30801"/>
                  </a:cubicBezTo>
                  <a:cubicBezTo>
                    <a:pt x="20920" y="30801"/>
                    <a:pt x="20941" y="30675"/>
                    <a:pt x="20983" y="30570"/>
                  </a:cubicBezTo>
                  <a:cubicBezTo>
                    <a:pt x="21088" y="30339"/>
                    <a:pt x="21235" y="30149"/>
                    <a:pt x="21404" y="29981"/>
                  </a:cubicBezTo>
                  <a:cubicBezTo>
                    <a:pt x="21425" y="29960"/>
                    <a:pt x="21425" y="29939"/>
                    <a:pt x="21425" y="29939"/>
                  </a:cubicBezTo>
                  <a:lnTo>
                    <a:pt x="21383" y="29855"/>
                  </a:lnTo>
                  <a:cubicBezTo>
                    <a:pt x="21383" y="29813"/>
                    <a:pt x="21425" y="29750"/>
                    <a:pt x="21467" y="29729"/>
                  </a:cubicBezTo>
                  <a:cubicBezTo>
                    <a:pt x="21530" y="29687"/>
                    <a:pt x="21425" y="29666"/>
                    <a:pt x="21467" y="29603"/>
                  </a:cubicBezTo>
                  <a:cubicBezTo>
                    <a:pt x="21530" y="29519"/>
                    <a:pt x="21509" y="29414"/>
                    <a:pt x="21614" y="29329"/>
                  </a:cubicBezTo>
                  <a:cubicBezTo>
                    <a:pt x="21740" y="29245"/>
                    <a:pt x="21782" y="29119"/>
                    <a:pt x="21845" y="29014"/>
                  </a:cubicBezTo>
                  <a:cubicBezTo>
                    <a:pt x="22224" y="28678"/>
                    <a:pt x="22476" y="28236"/>
                    <a:pt x="22854" y="27900"/>
                  </a:cubicBezTo>
                  <a:lnTo>
                    <a:pt x="22854" y="27837"/>
                  </a:lnTo>
                  <a:cubicBezTo>
                    <a:pt x="22812" y="27795"/>
                    <a:pt x="22791" y="27732"/>
                    <a:pt x="22791" y="27669"/>
                  </a:cubicBezTo>
                  <a:cubicBezTo>
                    <a:pt x="22848" y="27574"/>
                    <a:pt x="22938" y="27497"/>
                    <a:pt x="23047" y="27497"/>
                  </a:cubicBezTo>
                  <a:cubicBezTo>
                    <a:pt x="23059" y="27497"/>
                    <a:pt x="23072" y="27498"/>
                    <a:pt x="23086" y="27500"/>
                  </a:cubicBezTo>
                  <a:cubicBezTo>
                    <a:pt x="23149" y="27269"/>
                    <a:pt x="23275" y="27059"/>
                    <a:pt x="23422" y="26891"/>
                  </a:cubicBezTo>
                  <a:cubicBezTo>
                    <a:pt x="23569" y="26722"/>
                    <a:pt x="23611" y="26470"/>
                    <a:pt x="23842" y="26365"/>
                  </a:cubicBezTo>
                  <a:lnTo>
                    <a:pt x="23779" y="26260"/>
                  </a:lnTo>
                  <a:cubicBezTo>
                    <a:pt x="23842" y="26197"/>
                    <a:pt x="23884" y="26134"/>
                    <a:pt x="23906" y="26071"/>
                  </a:cubicBezTo>
                  <a:cubicBezTo>
                    <a:pt x="24053" y="25818"/>
                    <a:pt x="24116" y="25503"/>
                    <a:pt x="24389" y="25314"/>
                  </a:cubicBezTo>
                  <a:cubicBezTo>
                    <a:pt x="24410" y="25314"/>
                    <a:pt x="24410" y="25272"/>
                    <a:pt x="24410" y="25230"/>
                  </a:cubicBezTo>
                  <a:cubicBezTo>
                    <a:pt x="24473" y="25125"/>
                    <a:pt x="24536" y="25019"/>
                    <a:pt x="24641" y="24956"/>
                  </a:cubicBezTo>
                  <a:cubicBezTo>
                    <a:pt x="24683" y="24914"/>
                    <a:pt x="24746" y="24872"/>
                    <a:pt x="24768" y="24809"/>
                  </a:cubicBezTo>
                  <a:cubicBezTo>
                    <a:pt x="24894" y="24578"/>
                    <a:pt x="25020" y="24368"/>
                    <a:pt x="25188" y="24157"/>
                  </a:cubicBezTo>
                  <a:cubicBezTo>
                    <a:pt x="25293" y="24010"/>
                    <a:pt x="25419" y="23884"/>
                    <a:pt x="25587" y="23800"/>
                  </a:cubicBezTo>
                  <a:cubicBezTo>
                    <a:pt x="25693" y="23590"/>
                    <a:pt x="25693" y="23590"/>
                    <a:pt x="25819" y="23506"/>
                  </a:cubicBezTo>
                  <a:lnTo>
                    <a:pt x="25777" y="23443"/>
                  </a:lnTo>
                  <a:cubicBezTo>
                    <a:pt x="25966" y="23380"/>
                    <a:pt x="26050" y="23190"/>
                    <a:pt x="26134" y="23043"/>
                  </a:cubicBezTo>
                  <a:cubicBezTo>
                    <a:pt x="26239" y="22833"/>
                    <a:pt x="26365" y="22644"/>
                    <a:pt x="26513" y="22455"/>
                  </a:cubicBezTo>
                  <a:cubicBezTo>
                    <a:pt x="26513" y="22412"/>
                    <a:pt x="26470" y="22391"/>
                    <a:pt x="26513" y="22328"/>
                  </a:cubicBezTo>
                  <a:cubicBezTo>
                    <a:pt x="26639" y="22160"/>
                    <a:pt x="26765" y="21992"/>
                    <a:pt x="26870" y="21782"/>
                  </a:cubicBezTo>
                  <a:cubicBezTo>
                    <a:pt x="27080" y="21698"/>
                    <a:pt x="27143" y="21466"/>
                    <a:pt x="27311" y="21340"/>
                  </a:cubicBezTo>
                  <a:cubicBezTo>
                    <a:pt x="27438" y="21256"/>
                    <a:pt x="27522" y="21130"/>
                    <a:pt x="27522" y="20983"/>
                  </a:cubicBezTo>
                  <a:cubicBezTo>
                    <a:pt x="27543" y="20794"/>
                    <a:pt x="27669" y="20709"/>
                    <a:pt x="27774" y="20583"/>
                  </a:cubicBezTo>
                  <a:cubicBezTo>
                    <a:pt x="27942" y="20415"/>
                    <a:pt x="28047" y="20184"/>
                    <a:pt x="28089" y="19953"/>
                  </a:cubicBezTo>
                  <a:lnTo>
                    <a:pt x="28237" y="20058"/>
                  </a:lnTo>
                  <a:cubicBezTo>
                    <a:pt x="28321" y="19932"/>
                    <a:pt x="28152" y="19847"/>
                    <a:pt x="28194" y="19742"/>
                  </a:cubicBezTo>
                  <a:cubicBezTo>
                    <a:pt x="28321" y="19595"/>
                    <a:pt x="28363" y="19406"/>
                    <a:pt x="28510" y="19364"/>
                  </a:cubicBezTo>
                  <a:cubicBezTo>
                    <a:pt x="28615" y="19238"/>
                    <a:pt x="28510" y="19217"/>
                    <a:pt x="28510" y="19154"/>
                  </a:cubicBezTo>
                  <a:cubicBezTo>
                    <a:pt x="28678" y="19007"/>
                    <a:pt x="28825" y="18817"/>
                    <a:pt x="28909" y="18628"/>
                  </a:cubicBezTo>
                  <a:cubicBezTo>
                    <a:pt x="28951" y="18502"/>
                    <a:pt x="29056" y="18418"/>
                    <a:pt x="29183" y="18376"/>
                  </a:cubicBezTo>
                  <a:cubicBezTo>
                    <a:pt x="29204" y="18376"/>
                    <a:pt x="29246" y="18376"/>
                    <a:pt x="29246" y="18313"/>
                  </a:cubicBezTo>
                  <a:cubicBezTo>
                    <a:pt x="29267" y="18250"/>
                    <a:pt x="29267" y="18166"/>
                    <a:pt x="29267" y="18102"/>
                  </a:cubicBezTo>
                  <a:cubicBezTo>
                    <a:pt x="29582" y="17871"/>
                    <a:pt x="29834" y="17556"/>
                    <a:pt x="29982" y="17198"/>
                  </a:cubicBezTo>
                  <a:cubicBezTo>
                    <a:pt x="30003" y="17156"/>
                    <a:pt x="30045" y="17114"/>
                    <a:pt x="30066" y="17093"/>
                  </a:cubicBezTo>
                  <a:cubicBezTo>
                    <a:pt x="30192" y="16946"/>
                    <a:pt x="30276" y="16757"/>
                    <a:pt x="30297" y="16568"/>
                  </a:cubicBezTo>
                  <a:cubicBezTo>
                    <a:pt x="30318" y="16378"/>
                    <a:pt x="30444" y="16210"/>
                    <a:pt x="30612" y="16147"/>
                  </a:cubicBezTo>
                  <a:cubicBezTo>
                    <a:pt x="30612" y="16042"/>
                    <a:pt x="30654" y="15958"/>
                    <a:pt x="30717" y="15874"/>
                  </a:cubicBezTo>
                  <a:cubicBezTo>
                    <a:pt x="30844" y="15853"/>
                    <a:pt x="30970" y="15769"/>
                    <a:pt x="31033" y="15664"/>
                  </a:cubicBezTo>
                  <a:cubicBezTo>
                    <a:pt x="31138" y="15453"/>
                    <a:pt x="31390" y="15327"/>
                    <a:pt x="31453" y="15075"/>
                  </a:cubicBezTo>
                  <a:cubicBezTo>
                    <a:pt x="31453" y="15054"/>
                    <a:pt x="31495" y="15033"/>
                    <a:pt x="31516" y="15012"/>
                  </a:cubicBezTo>
                  <a:cubicBezTo>
                    <a:pt x="31621" y="14991"/>
                    <a:pt x="31642" y="14886"/>
                    <a:pt x="31663" y="14802"/>
                  </a:cubicBezTo>
                  <a:cubicBezTo>
                    <a:pt x="31685" y="14718"/>
                    <a:pt x="31663" y="14612"/>
                    <a:pt x="31790" y="14591"/>
                  </a:cubicBezTo>
                  <a:cubicBezTo>
                    <a:pt x="31790" y="14507"/>
                    <a:pt x="31832" y="14402"/>
                    <a:pt x="31916" y="14339"/>
                  </a:cubicBezTo>
                  <a:cubicBezTo>
                    <a:pt x="31979" y="14297"/>
                    <a:pt x="32042" y="14255"/>
                    <a:pt x="32042" y="14171"/>
                  </a:cubicBezTo>
                  <a:cubicBezTo>
                    <a:pt x="32063" y="14003"/>
                    <a:pt x="32168" y="13877"/>
                    <a:pt x="32336" y="13835"/>
                  </a:cubicBezTo>
                  <a:cubicBezTo>
                    <a:pt x="32420" y="13456"/>
                    <a:pt x="32778" y="13288"/>
                    <a:pt x="32862" y="12951"/>
                  </a:cubicBezTo>
                  <a:cubicBezTo>
                    <a:pt x="33114" y="12930"/>
                    <a:pt x="33051" y="12678"/>
                    <a:pt x="33198" y="12573"/>
                  </a:cubicBezTo>
                  <a:cubicBezTo>
                    <a:pt x="33324" y="12468"/>
                    <a:pt x="33366" y="12300"/>
                    <a:pt x="33514" y="12216"/>
                  </a:cubicBezTo>
                  <a:cubicBezTo>
                    <a:pt x="33640" y="12132"/>
                    <a:pt x="33745" y="12005"/>
                    <a:pt x="33808" y="11837"/>
                  </a:cubicBezTo>
                  <a:cubicBezTo>
                    <a:pt x="33821" y="11839"/>
                    <a:pt x="33833" y="11840"/>
                    <a:pt x="33846" y="11840"/>
                  </a:cubicBezTo>
                  <a:cubicBezTo>
                    <a:pt x="33976" y="11840"/>
                    <a:pt x="34081" y="11742"/>
                    <a:pt x="34081" y="11627"/>
                  </a:cubicBezTo>
                  <a:cubicBezTo>
                    <a:pt x="34123" y="11522"/>
                    <a:pt x="34165" y="11438"/>
                    <a:pt x="34228" y="11354"/>
                  </a:cubicBezTo>
                  <a:cubicBezTo>
                    <a:pt x="34376" y="11059"/>
                    <a:pt x="34607" y="10807"/>
                    <a:pt x="34649" y="10471"/>
                  </a:cubicBezTo>
                  <a:cubicBezTo>
                    <a:pt x="34649" y="10450"/>
                    <a:pt x="34670" y="10450"/>
                    <a:pt x="34670" y="10429"/>
                  </a:cubicBezTo>
                  <a:lnTo>
                    <a:pt x="34733" y="10471"/>
                  </a:lnTo>
                  <a:cubicBezTo>
                    <a:pt x="34775" y="10450"/>
                    <a:pt x="34838" y="10408"/>
                    <a:pt x="34859" y="10344"/>
                  </a:cubicBezTo>
                  <a:cubicBezTo>
                    <a:pt x="35006" y="10113"/>
                    <a:pt x="35154" y="9882"/>
                    <a:pt x="35322" y="9651"/>
                  </a:cubicBezTo>
                  <a:cubicBezTo>
                    <a:pt x="35385" y="9588"/>
                    <a:pt x="35448" y="9482"/>
                    <a:pt x="35490" y="9398"/>
                  </a:cubicBezTo>
                  <a:cubicBezTo>
                    <a:pt x="35637" y="9041"/>
                    <a:pt x="35847" y="8705"/>
                    <a:pt x="36100" y="8410"/>
                  </a:cubicBezTo>
                  <a:cubicBezTo>
                    <a:pt x="36247" y="8263"/>
                    <a:pt x="36373" y="8116"/>
                    <a:pt x="36499" y="7948"/>
                  </a:cubicBezTo>
                  <a:cubicBezTo>
                    <a:pt x="36646" y="7801"/>
                    <a:pt x="36751" y="7632"/>
                    <a:pt x="36835" y="7443"/>
                  </a:cubicBezTo>
                  <a:cubicBezTo>
                    <a:pt x="36920" y="7443"/>
                    <a:pt x="37004" y="7380"/>
                    <a:pt x="37046" y="7275"/>
                  </a:cubicBezTo>
                  <a:cubicBezTo>
                    <a:pt x="37130" y="7149"/>
                    <a:pt x="37214" y="7002"/>
                    <a:pt x="37298" y="6875"/>
                  </a:cubicBezTo>
                  <a:cubicBezTo>
                    <a:pt x="37361" y="6770"/>
                    <a:pt x="37487" y="6707"/>
                    <a:pt x="37529" y="6602"/>
                  </a:cubicBezTo>
                  <a:cubicBezTo>
                    <a:pt x="37634" y="6413"/>
                    <a:pt x="37761" y="6245"/>
                    <a:pt x="37929" y="6098"/>
                  </a:cubicBezTo>
                  <a:cubicBezTo>
                    <a:pt x="37971" y="6077"/>
                    <a:pt x="37992" y="6013"/>
                    <a:pt x="37992" y="5950"/>
                  </a:cubicBezTo>
                  <a:cubicBezTo>
                    <a:pt x="38034" y="5950"/>
                    <a:pt x="38076" y="5950"/>
                    <a:pt x="38097" y="5929"/>
                  </a:cubicBezTo>
                  <a:lnTo>
                    <a:pt x="38055" y="5824"/>
                  </a:lnTo>
                  <a:cubicBezTo>
                    <a:pt x="38265" y="5719"/>
                    <a:pt x="38370" y="5446"/>
                    <a:pt x="38602" y="5341"/>
                  </a:cubicBezTo>
                  <a:cubicBezTo>
                    <a:pt x="38623" y="5278"/>
                    <a:pt x="38644" y="5194"/>
                    <a:pt x="38686" y="5194"/>
                  </a:cubicBezTo>
                  <a:cubicBezTo>
                    <a:pt x="38854" y="5088"/>
                    <a:pt x="38896" y="4920"/>
                    <a:pt x="39001" y="4773"/>
                  </a:cubicBezTo>
                  <a:cubicBezTo>
                    <a:pt x="39190" y="4542"/>
                    <a:pt x="39316" y="4289"/>
                    <a:pt x="39485" y="4058"/>
                  </a:cubicBezTo>
                  <a:cubicBezTo>
                    <a:pt x="39590" y="3911"/>
                    <a:pt x="39695" y="3764"/>
                    <a:pt x="39800" y="3617"/>
                  </a:cubicBezTo>
                  <a:cubicBezTo>
                    <a:pt x="39905" y="3470"/>
                    <a:pt x="40052" y="3343"/>
                    <a:pt x="40157" y="3175"/>
                  </a:cubicBezTo>
                  <a:cubicBezTo>
                    <a:pt x="40220" y="3091"/>
                    <a:pt x="40326" y="3070"/>
                    <a:pt x="40347" y="2944"/>
                  </a:cubicBezTo>
                  <a:cubicBezTo>
                    <a:pt x="40368" y="2797"/>
                    <a:pt x="40494" y="2755"/>
                    <a:pt x="40578" y="2692"/>
                  </a:cubicBezTo>
                  <a:lnTo>
                    <a:pt x="40578" y="2650"/>
                  </a:lnTo>
                  <a:cubicBezTo>
                    <a:pt x="40725" y="2439"/>
                    <a:pt x="40893" y="2250"/>
                    <a:pt x="41061" y="2103"/>
                  </a:cubicBezTo>
                  <a:cubicBezTo>
                    <a:pt x="41145" y="2040"/>
                    <a:pt x="41124" y="1956"/>
                    <a:pt x="41167" y="1872"/>
                  </a:cubicBezTo>
                  <a:cubicBezTo>
                    <a:pt x="41482" y="1682"/>
                    <a:pt x="41482" y="1682"/>
                    <a:pt x="41524" y="1556"/>
                  </a:cubicBezTo>
                  <a:cubicBezTo>
                    <a:pt x="41566" y="1451"/>
                    <a:pt x="41629" y="1346"/>
                    <a:pt x="41713" y="1262"/>
                  </a:cubicBezTo>
                  <a:cubicBezTo>
                    <a:pt x="41860" y="1031"/>
                    <a:pt x="42029" y="799"/>
                    <a:pt x="42197" y="547"/>
                  </a:cubicBezTo>
                  <a:cubicBezTo>
                    <a:pt x="42218" y="484"/>
                    <a:pt x="42302" y="463"/>
                    <a:pt x="42302" y="463"/>
                  </a:cubicBezTo>
                  <a:cubicBezTo>
                    <a:pt x="42239" y="400"/>
                    <a:pt x="42281" y="358"/>
                    <a:pt x="42302" y="316"/>
                  </a:cubicBezTo>
                  <a:cubicBezTo>
                    <a:pt x="42323" y="253"/>
                    <a:pt x="42323" y="190"/>
                    <a:pt x="42386" y="169"/>
                  </a:cubicBezTo>
                  <a:cubicBezTo>
                    <a:pt x="42470" y="148"/>
                    <a:pt x="42428" y="64"/>
                    <a:pt x="4240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984285" y="3292062"/>
              <a:ext cx="3486" cy="2555"/>
            </a:xfrm>
            <a:custGeom>
              <a:avLst/>
              <a:gdLst/>
              <a:ahLst/>
              <a:cxnLst/>
              <a:rect l="l" t="t" r="r" b="b"/>
              <a:pathLst>
                <a:path w="338" h="244" extrusionOk="0">
                  <a:moveTo>
                    <a:pt x="274" y="0"/>
                  </a:moveTo>
                  <a:cubicBezTo>
                    <a:pt x="169" y="63"/>
                    <a:pt x="64" y="147"/>
                    <a:pt x="1" y="231"/>
                  </a:cubicBezTo>
                  <a:cubicBezTo>
                    <a:pt x="23" y="240"/>
                    <a:pt x="43" y="243"/>
                    <a:pt x="60" y="243"/>
                  </a:cubicBezTo>
                  <a:cubicBezTo>
                    <a:pt x="164" y="243"/>
                    <a:pt x="199" y="121"/>
                    <a:pt x="284" y="121"/>
                  </a:cubicBezTo>
                  <a:cubicBezTo>
                    <a:pt x="294" y="121"/>
                    <a:pt x="305" y="122"/>
                    <a:pt x="316" y="126"/>
                  </a:cubicBezTo>
                  <a:lnTo>
                    <a:pt x="337" y="126"/>
                  </a:lnTo>
                  <a:cubicBezTo>
                    <a:pt x="295" y="84"/>
                    <a:pt x="295" y="42"/>
                    <a:pt x="27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086843" y="3135728"/>
              <a:ext cx="2609" cy="2440"/>
            </a:xfrm>
            <a:custGeom>
              <a:avLst/>
              <a:gdLst/>
              <a:ahLst/>
              <a:cxnLst/>
              <a:rect l="l" t="t" r="r" b="b"/>
              <a:pathLst>
                <a:path w="253" h="233" extrusionOk="0">
                  <a:moveTo>
                    <a:pt x="169" y="1"/>
                  </a:moveTo>
                  <a:cubicBezTo>
                    <a:pt x="42" y="22"/>
                    <a:pt x="0" y="148"/>
                    <a:pt x="64" y="232"/>
                  </a:cubicBezTo>
                  <a:lnTo>
                    <a:pt x="169" y="190"/>
                  </a:lnTo>
                  <a:cubicBezTo>
                    <a:pt x="169" y="148"/>
                    <a:pt x="190" y="127"/>
                    <a:pt x="232" y="127"/>
                  </a:cubicBezTo>
                  <a:cubicBezTo>
                    <a:pt x="232" y="85"/>
                    <a:pt x="253" y="22"/>
                    <a:pt x="16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083161" y="3183074"/>
              <a:ext cx="1959" cy="2650"/>
            </a:xfrm>
            <a:custGeom>
              <a:avLst/>
              <a:gdLst/>
              <a:ahLst/>
              <a:cxnLst/>
              <a:rect l="l" t="t" r="r" b="b"/>
              <a:pathLst>
                <a:path w="190" h="253" extrusionOk="0">
                  <a:moveTo>
                    <a:pt x="84" y="0"/>
                  </a:moveTo>
                  <a:cubicBezTo>
                    <a:pt x="84" y="42"/>
                    <a:pt x="63" y="63"/>
                    <a:pt x="21" y="63"/>
                  </a:cubicBezTo>
                  <a:cubicBezTo>
                    <a:pt x="21" y="126"/>
                    <a:pt x="0" y="189"/>
                    <a:pt x="63" y="252"/>
                  </a:cubicBezTo>
                  <a:cubicBezTo>
                    <a:pt x="42" y="126"/>
                    <a:pt x="189" y="105"/>
                    <a:pt x="18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985378" y="3163030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147" y="1"/>
                  </a:moveTo>
                  <a:cubicBezTo>
                    <a:pt x="63" y="22"/>
                    <a:pt x="0" y="106"/>
                    <a:pt x="21" y="169"/>
                  </a:cubicBezTo>
                  <a:lnTo>
                    <a:pt x="21" y="190"/>
                  </a:lnTo>
                  <a:cubicBezTo>
                    <a:pt x="105" y="148"/>
                    <a:pt x="168" y="106"/>
                    <a:pt x="14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1985595" y="3166999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05" y="0"/>
                  </a:moveTo>
                  <a:cubicBezTo>
                    <a:pt x="63" y="21"/>
                    <a:pt x="0" y="63"/>
                    <a:pt x="0" y="126"/>
                  </a:cubicBezTo>
                  <a:cubicBezTo>
                    <a:pt x="126" y="105"/>
                    <a:pt x="126" y="105"/>
                    <a:pt x="10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128474" y="3075407"/>
              <a:ext cx="1743" cy="1990"/>
            </a:xfrm>
            <a:custGeom>
              <a:avLst/>
              <a:gdLst/>
              <a:ahLst/>
              <a:cxnLst/>
              <a:rect l="l" t="t" r="r" b="b"/>
              <a:pathLst>
                <a:path w="169" h="190" extrusionOk="0">
                  <a:moveTo>
                    <a:pt x="147" y="0"/>
                  </a:moveTo>
                  <a:cubicBezTo>
                    <a:pt x="105" y="0"/>
                    <a:pt x="63" y="42"/>
                    <a:pt x="42" y="84"/>
                  </a:cubicBezTo>
                  <a:cubicBezTo>
                    <a:pt x="0" y="126"/>
                    <a:pt x="21" y="189"/>
                    <a:pt x="84" y="189"/>
                  </a:cubicBezTo>
                  <a:cubicBezTo>
                    <a:pt x="105" y="126"/>
                    <a:pt x="168" y="84"/>
                    <a:pt x="14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992741" y="3115673"/>
              <a:ext cx="1970" cy="1246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12" y="1"/>
                  </a:moveTo>
                  <a:cubicBezTo>
                    <a:pt x="52" y="1"/>
                    <a:pt x="32" y="55"/>
                    <a:pt x="1" y="87"/>
                  </a:cubicBezTo>
                  <a:cubicBezTo>
                    <a:pt x="29" y="110"/>
                    <a:pt x="52" y="118"/>
                    <a:pt x="70" y="118"/>
                  </a:cubicBezTo>
                  <a:cubicBezTo>
                    <a:pt x="120" y="118"/>
                    <a:pt x="144" y="54"/>
                    <a:pt x="190" y="24"/>
                  </a:cubicBezTo>
                  <a:cubicBezTo>
                    <a:pt x="158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987327" y="3289412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147" y="1"/>
                  </a:moveTo>
                  <a:lnTo>
                    <a:pt x="147" y="1"/>
                  </a:lnTo>
                  <a:cubicBezTo>
                    <a:pt x="63" y="22"/>
                    <a:pt x="0" y="106"/>
                    <a:pt x="21" y="190"/>
                  </a:cubicBezTo>
                  <a:cubicBezTo>
                    <a:pt x="105" y="169"/>
                    <a:pt x="168" y="85"/>
                    <a:pt x="14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2034806" y="3260351"/>
              <a:ext cx="877" cy="1990"/>
            </a:xfrm>
            <a:custGeom>
              <a:avLst/>
              <a:gdLst/>
              <a:ahLst/>
              <a:cxnLst/>
              <a:rect l="l" t="t" r="r" b="b"/>
              <a:pathLst>
                <a:path w="85" h="190" extrusionOk="0">
                  <a:moveTo>
                    <a:pt x="1" y="1"/>
                  </a:moveTo>
                  <a:lnTo>
                    <a:pt x="1" y="190"/>
                  </a:lnTo>
                  <a:cubicBezTo>
                    <a:pt x="85" y="127"/>
                    <a:pt x="85" y="64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083811" y="3025421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26" y="1"/>
                  </a:moveTo>
                  <a:cubicBezTo>
                    <a:pt x="42" y="1"/>
                    <a:pt x="0" y="22"/>
                    <a:pt x="42" y="127"/>
                  </a:cubicBezTo>
                  <a:cubicBezTo>
                    <a:pt x="84" y="106"/>
                    <a:pt x="126" y="85"/>
                    <a:pt x="12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019193" y="3117454"/>
              <a:ext cx="1310" cy="2000"/>
            </a:xfrm>
            <a:custGeom>
              <a:avLst/>
              <a:gdLst/>
              <a:ahLst/>
              <a:cxnLst/>
              <a:rect l="l" t="t" r="r" b="b"/>
              <a:pathLst>
                <a:path w="127" h="191" extrusionOk="0">
                  <a:moveTo>
                    <a:pt x="64" y="1"/>
                  </a:moveTo>
                  <a:cubicBezTo>
                    <a:pt x="22" y="85"/>
                    <a:pt x="1" y="148"/>
                    <a:pt x="64" y="190"/>
                  </a:cubicBezTo>
                  <a:cubicBezTo>
                    <a:pt x="127" y="127"/>
                    <a:pt x="106" y="85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073395" y="3041057"/>
              <a:ext cx="1320" cy="1110"/>
            </a:xfrm>
            <a:custGeom>
              <a:avLst/>
              <a:gdLst/>
              <a:ahLst/>
              <a:cxnLst/>
              <a:rect l="l" t="t" r="r" b="b"/>
              <a:pathLst>
                <a:path w="128" h="106" extrusionOk="0">
                  <a:moveTo>
                    <a:pt x="106" y="0"/>
                  </a:moveTo>
                  <a:lnTo>
                    <a:pt x="106" y="0"/>
                  </a:lnTo>
                  <a:cubicBezTo>
                    <a:pt x="22" y="21"/>
                    <a:pt x="1" y="63"/>
                    <a:pt x="64" y="105"/>
                  </a:cubicBezTo>
                  <a:cubicBezTo>
                    <a:pt x="127" y="84"/>
                    <a:pt x="106" y="42"/>
                    <a:pt x="10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085977" y="3138870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65" y="1"/>
                  </a:moveTo>
                  <a:cubicBezTo>
                    <a:pt x="47" y="1"/>
                    <a:pt x="25" y="12"/>
                    <a:pt x="0" y="37"/>
                  </a:cubicBezTo>
                  <a:cubicBezTo>
                    <a:pt x="42" y="79"/>
                    <a:pt x="84" y="79"/>
                    <a:pt x="126" y="79"/>
                  </a:cubicBezTo>
                  <a:cubicBezTo>
                    <a:pt x="114" y="28"/>
                    <a:pt x="93" y="1"/>
                    <a:pt x="6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2083811" y="3142996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22"/>
                    <a:pt x="21" y="64"/>
                    <a:pt x="21" y="106"/>
                  </a:cubicBezTo>
                  <a:cubicBezTo>
                    <a:pt x="105" y="85"/>
                    <a:pt x="126" y="64"/>
                    <a:pt x="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2080552" y="3145415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06" y="85"/>
                    <a:pt x="85" y="43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994701" y="3153312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53" y="1"/>
                  </a:moveTo>
                  <a:cubicBezTo>
                    <a:pt x="31" y="1"/>
                    <a:pt x="12" y="13"/>
                    <a:pt x="0" y="25"/>
                  </a:cubicBezTo>
                  <a:cubicBezTo>
                    <a:pt x="23" y="48"/>
                    <a:pt x="40" y="65"/>
                    <a:pt x="57" y="65"/>
                  </a:cubicBezTo>
                  <a:cubicBezTo>
                    <a:pt x="72" y="65"/>
                    <a:pt x="86" y="53"/>
                    <a:pt x="105" y="25"/>
                  </a:cubicBezTo>
                  <a:cubicBezTo>
                    <a:pt x="87" y="7"/>
                    <a:pt x="70" y="1"/>
                    <a:pt x="5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993174" y="3155333"/>
              <a:ext cx="1320" cy="1110"/>
            </a:xfrm>
            <a:custGeom>
              <a:avLst/>
              <a:gdLst/>
              <a:ahLst/>
              <a:cxnLst/>
              <a:rect l="l" t="t" r="r" b="b"/>
              <a:pathLst>
                <a:path w="128" h="106" extrusionOk="0">
                  <a:moveTo>
                    <a:pt x="43" y="0"/>
                  </a:moveTo>
                  <a:cubicBezTo>
                    <a:pt x="1" y="42"/>
                    <a:pt x="22" y="63"/>
                    <a:pt x="43" y="105"/>
                  </a:cubicBezTo>
                  <a:cubicBezTo>
                    <a:pt x="85" y="63"/>
                    <a:pt x="127" y="42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2045428" y="3080025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85" y="1"/>
                  </a:moveTo>
                  <a:lnTo>
                    <a:pt x="85" y="1"/>
                  </a:lnTo>
                  <a:cubicBezTo>
                    <a:pt x="1" y="22"/>
                    <a:pt x="1" y="43"/>
                    <a:pt x="64" y="106"/>
                  </a:cubicBezTo>
                  <a:cubicBezTo>
                    <a:pt x="106" y="85"/>
                    <a:pt x="85" y="22"/>
                    <a:pt x="8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2073612" y="3198040"/>
              <a:ext cx="1103" cy="1110"/>
            </a:xfrm>
            <a:custGeom>
              <a:avLst/>
              <a:gdLst/>
              <a:ahLst/>
              <a:cxnLst/>
              <a:rect l="l" t="t" r="r" b="b"/>
              <a:pathLst>
                <a:path w="107" h="106" extrusionOk="0">
                  <a:moveTo>
                    <a:pt x="22" y="1"/>
                  </a:moveTo>
                  <a:cubicBezTo>
                    <a:pt x="22" y="43"/>
                    <a:pt x="1" y="85"/>
                    <a:pt x="64" y="106"/>
                  </a:cubicBezTo>
                  <a:cubicBezTo>
                    <a:pt x="106" y="85"/>
                    <a:pt x="85" y="43"/>
                    <a:pt x="8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2142778" y="3092288"/>
              <a:ext cx="1310" cy="848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65" y="1"/>
                  </a:moveTo>
                  <a:cubicBezTo>
                    <a:pt x="42" y="1"/>
                    <a:pt x="25" y="25"/>
                    <a:pt x="1" y="49"/>
                  </a:cubicBezTo>
                  <a:cubicBezTo>
                    <a:pt x="22" y="70"/>
                    <a:pt x="43" y="81"/>
                    <a:pt x="64" y="81"/>
                  </a:cubicBezTo>
                  <a:cubicBezTo>
                    <a:pt x="85" y="81"/>
                    <a:pt x="106" y="70"/>
                    <a:pt x="127" y="49"/>
                  </a:cubicBezTo>
                  <a:cubicBezTo>
                    <a:pt x="100" y="14"/>
                    <a:pt x="81" y="1"/>
                    <a:pt x="6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016811" y="3244715"/>
              <a:ext cx="877" cy="1340"/>
            </a:xfrm>
            <a:custGeom>
              <a:avLst/>
              <a:gdLst/>
              <a:ahLst/>
              <a:cxnLst/>
              <a:rect l="l" t="t" r="r" b="b"/>
              <a:pathLst>
                <a:path w="85" h="128" extrusionOk="0">
                  <a:moveTo>
                    <a:pt x="43" y="1"/>
                  </a:moveTo>
                  <a:cubicBezTo>
                    <a:pt x="1" y="64"/>
                    <a:pt x="1" y="85"/>
                    <a:pt x="43" y="127"/>
                  </a:cubicBezTo>
                  <a:cubicBezTo>
                    <a:pt x="85" y="85"/>
                    <a:pt x="85" y="64"/>
                    <a:pt x="4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989060" y="3288731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0" y="0"/>
                  </a:moveTo>
                  <a:cubicBezTo>
                    <a:pt x="28" y="0"/>
                    <a:pt x="0" y="10"/>
                    <a:pt x="0" y="66"/>
                  </a:cubicBezTo>
                  <a:cubicBezTo>
                    <a:pt x="14" y="66"/>
                    <a:pt x="31" y="68"/>
                    <a:pt x="46" y="68"/>
                  </a:cubicBezTo>
                  <a:cubicBezTo>
                    <a:pt x="78" y="68"/>
                    <a:pt x="106" y="59"/>
                    <a:pt x="106" y="3"/>
                  </a:cubicBezTo>
                  <a:cubicBezTo>
                    <a:pt x="92" y="3"/>
                    <a:pt x="75" y="0"/>
                    <a:pt x="6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2048253" y="3013169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36" y="0"/>
                  </a:moveTo>
                  <a:cubicBezTo>
                    <a:pt x="31" y="0"/>
                    <a:pt x="26" y="4"/>
                    <a:pt x="21" y="14"/>
                  </a:cubicBezTo>
                  <a:cubicBezTo>
                    <a:pt x="0" y="56"/>
                    <a:pt x="42" y="56"/>
                    <a:pt x="63" y="56"/>
                  </a:cubicBezTo>
                  <a:cubicBezTo>
                    <a:pt x="63" y="40"/>
                    <a:pt x="51" y="0"/>
                    <a:pt x="3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2151018" y="3021463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2" y="0"/>
                  </a:moveTo>
                  <a:cubicBezTo>
                    <a:pt x="1" y="21"/>
                    <a:pt x="1" y="42"/>
                    <a:pt x="22" y="63"/>
                  </a:cubicBezTo>
                  <a:cubicBezTo>
                    <a:pt x="22" y="63"/>
                    <a:pt x="27" y="69"/>
                    <a:pt x="35" y="69"/>
                  </a:cubicBezTo>
                  <a:cubicBezTo>
                    <a:pt x="43" y="69"/>
                    <a:pt x="53" y="63"/>
                    <a:pt x="64" y="42"/>
                  </a:cubicBezTo>
                  <a:cubicBezTo>
                    <a:pt x="64" y="0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2164465" y="302168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42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42" y="42"/>
                    <a:pt x="105" y="0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2163815" y="3022122"/>
              <a:ext cx="835" cy="723"/>
            </a:xfrm>
            <a:custGeom>
              <a:avLst/>
              <a:gdLst/>
              <a:ahLst/>
              <a:cxnLst/>
              <a:rect l="l" t="t" r="r" b="b"/>
              <a:pathLst>
                <a:path w="81" h="69" extrusionOk="0">
                  <a:moveTo>
                    <a:pt x="63" y="0"/>
                  </a:moveTo>
                  <a:cubicBezTo>
                    <a:pt x="42" y="0"/>
                    <a:pt x="0" y="42"/>
                    <a:pt x="0" y="63"/>
                  </a:cubicBezTo>
                  <a:cubicBezTo>
                    <a:pt x="8" y="67"/>
                    <a:pt x="16" y="69"/>
                    <a:pt x="23" y="69"/>
                  </a:cubicBezTo>
                  <a:cubicBezTo>
                    <a:pt x="55" y="69"/>
                    <a:pt x="80" y="35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2162939" y="3022782"/>
              <a:ext cx="887" cy="534"/>
            </a:xfrm>
            <a:custGeom>
              <a:avLst/>
              <a:gdLst/>
              <a:ahLst/>
              <a:cxnLst/>
              <a:rect l="l" t="t" r="r" b="b"/>
              <a:pathLst>
                <a:path w="86" h="51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54" y="48"/>
                    <a:pt x="63" y="51"/>
                    <a:pt x="69" y="51"/>
                  </a:cubicBezTo>
                  <a:cubicBezTo>
                    <a:pt x="85" y="51"/>
                    <a:pt x="85" y="31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161856" y="3024981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43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22" y="29"/>
                    <a:pt x="27" y="31"/>
                    <a:pt x="33" y="31"/>
                  </a:cubicBezTo>
                  <a:cubicBezTo>
                    <a:pt x="45" y="31"/>
                    <a:pt x="64" y="22"/>
                    <a:pt x="64" y="22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2074488" y="3040397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42" y="0"/>
                  </a:moveTo>
                  <a:cubicBezTo>
                    <a:pt x="0" y="0"/>
                    <a:pt x="0" y="21"/>
                    <a:pt x="0" y="63"/>
                  </a:cubicBezTo>
                  <a:cubicBezTo>
                    <a:pt x="21" y="63"/>
                    <a:pt x="84" y="21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984502" y="3068872"/>
              <a:ext cx="670" cy="817"/>
            </a:xfrm>
            <a:custGeom>
              <a:avLst/>
              <a:gdLst/>
              <a:ahLst/>
              <a:cxnLst/>
              <a:rect l="l" t="t" r="r" b="b"/>
              <a:pathLst>
                <a:path w="65" h="78" extrusionOk="0">
                  <a:moveTo>
                    <a:pt x="16" y="0"/>
                  </a:moveTo>
                  <a:cubicBezTo>
                    <a:pt x="11" y="0"/>
                    <a:pt x="6" y="4"/>
                    <a:pt x="1" y="14"/>
                  </a:cubicBezTo>
                  <a:cubicBezTo>
                    <a:pt x="1" y="78"/>
                    <a:pt x="22" y="78"/>
                    <a:pt x="43" y="78"/>
                  </a:cubicBezTo>
                  <a:lnTo>
                    <a:pt x="64" y="56"/>
                  </a:lnTo>
                  <a:cubicBezTo>
                    <a:pt x="48" y="41"/>
                    <a:pt x="32" y="0"/>
                    <a:pt x="1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2049553" y="3075532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17" y="1"/>
                  </a:moveTo>
                  <a:cubicBezTo>
                    <a:pt x="0" y="1"/>
                    <a:pt x="0" y="20"/>
                    <a:pt x="0" y="51"/>
                  </a:cubicBezTo>
                  <a:cubicBezTo>
                    <a:pt x="21" y="51"/>
                    <a:pt x="84" y="9"/>
                    <a:pt x="42" y="9"/>
                  </a:cubicBezTo>
                  <a:cubicBezTo>
                    <a:pt x="31" y="4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2046294" y="3079365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64" y="1"/>
                  </a:moveTo>
                  <a:cubicBezTo>
                    <a:pt x="22" y="1"/>
                    <a:pt x="1" y="22"/>
                    <a:pt x="1" y="64"/>
                  </a:cubicBezTo>
                  <a:cubicBezTo>
                    <a:pt x="43" y="64"/>
                    <a:pt x="85" y="22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119802" y="3088529"/>
              <a:ext cx="877" cy="534"/>
            </a:xfrm>
            <a:custGeom>
              <a:avLst/>
              <a:gdLst/>
              <a:ahLst/>
              <a:cxnLst/>
              <a:rect l="l" t="t" r="r" b="b"/>
              <a:pathLst>
                <a:path w="85" h="51" extrusionOk="0">
                  <a:moveTo>
                    <a:pt x="17" y="0"/>
                  </a:moveTo>
                  <a:cubicBezTo>
                    <a:pt x="0" y="0"/>
                    <a:pt x="0" y="20"/>
                    <a:pt x="0" y="51"/>
                  </a:cubicBezTo>
                  <a:cubicBezTo>
                    <a:pt x="42" y="51"/>
                    <a:pt x="84" y="9"/>
                    <a:pt x="42" y="9"/>
                  </a:cubicBezTo>
                  <a:cubicBezTo>
                    <a:pt x="31" y="3"/>
                    <a:pt x="23" y="0"/>
                    <a:pt x="1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118935" y="3089052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84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0" y="47"/>
                    <a:pt x="57" y="48"/>
                    <a:pt x="62" y="48"/>
                  </a:cubicBezTo>
                  <a:cubicBezTo>
                    <a:pt x="84" y="48"/>
                    <a:pt x="84" y="18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009221" y="3091691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22" y="43"/>
                    <a:pt x="64" y="43"/>
                    <a:pt x="64" y="43"/>
                  </a:cubicBezTo>
                  <a:lnTo>
                    <a:pt x="64" y="22"/>
                  </a:lnTo>
                  <a:cubicBezTo>
                    <a:pt x="43" y="1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101373" y="3096100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0" y="0"/>
                  </a:moveTo>
                  <a:lnTo>
                    <a:pt x="0" y="64"/>
                  </a:lnTo>
                  <a:cubicBezTo>
                    <a:pt x="5" y="59"/>
                    <a:pt x="9" y="57"/>
                    <a:pt x="12" y="57"/>
                  </a:cubicBezTo>
                  <a:cubicBezTo>
                    <a:pt x="17" y="57"/>
                    <a:pt x="21" y="62"/>
                    <a:pt x="25" y="62"/>
                  </a:cubicBezTo>
                  <a:cubicBezTo>
                    <a:pt x="29" y="62"/>
                    <a:pt x="34" y="58"/>
                    <a:pt x="42" y="42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2113944" y="3096980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1"/>
                  </a:moveTo>
                  <a:cubicBezTo>
                    <a:pt x="0" y="1"/>
                    <a:pt x="0" y="22"/>
                    <a:pt x="0" y="43"/>
                  </a:cubicBezTo>
                  <a:lnTo>
                    <a:pt x="85" y="43"/>
                  </a:lnTo>
                  <a:cubicBezTo>
                    <a:pt x="64" y="22"/>
                    <a:pt x="85" y="22"/>
                    <a:pt x="4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2113078" y="3097420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4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6" y="51"/>
                    <a:pt x="106" y="31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067332" y="311767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cubicBezTo>
                    <a:pt x="21" y="1"/>
                    <a:pt x="0" y="1"/>
                    <a:pt x="21" y="22"/>
                  </a:cubicBezTo>
                  <a:cubicBezTo>
                    <a:pt x="21" y="43"/>
                    <a:pt x="63" y="43"/>
                    <a:pt x="63" y="43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2018976" y="312032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2123916" y="3120763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1" y="21"/>
                  </a:lnTo>
                  <a:lnTo>
                    <a:pt x="22" y="63"/>
                  </a:lnTo>
                  <a:lnTo>
                    <a:pt x="22" y="4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2123050" y="3122962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2" y="0"/>
                  </a:moveTo>
                  <a:cubicBezTo>
                    <a:pt x="22" y="0"/>
                    <a:pt x="1" y="21"/>
                    <a:pt x="22" y="21"/>
                  </a:cubicBezTo>
                  <a:cubicBezTo>
                    <a:pt x="22" y="36"/>
                    <a:pt x="22" y="51"/>
                    <a:pt x="29" y="51"/>
                  </a:cubicBezTo>
                  <a:cubicBezTo>
                    <a:pt x="32" y="51"/>
                    <a:pt x="36" y="49"/>
                    <a:pt x="43" y="42"/>
                  </a:cubicBezTo>
                  <a:cubicBezTo>
                    <a:pt x="43" y="42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089442" y="3131110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106" y="0"/>
                  </a:moveTo>
                  <a:cubicBezTo>
                    <a:pt x="64" y="21"/>
                    <a:pt x="1" y="63"/>
                    <a:pt x="43" y="63"/>
                  </a:cubicBezTo>
                  <a:cubicBezTo>
                    <a:pt x="106" y="63"/>
                    <a:pt x="106" y="42"/>
                    <a:pt x="106" y="21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986894" y="3291402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0"/>
                  </a:moveTo>
                  <a:cubicBezTo>
                    <a:pt x="21" y="0"/>
                    <a:pt x="0" y="21"/>
                    <a:pt x="0" y="63"/>
                  </a:cubicBezTo>
                  <a:cubicBezTo>
                    <a:pt x="42" y="63"/>
                    <a:pt x="63" y="42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014645" y="3250004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105" y="0"/>
                  </a:moveTo>
                  <a:cubicBezTo>
                    <a:pt x="63" y="0"/>
                    <a:pt x="0" y="22"/>
                    <a:pt x="63" y="43"/>
                  </a:cubicBezTo>
                  <a:cubicBezTo>
                    <a:pt x="105" y="43"/>
                    <a:pt x="105" y="22"/>
                    <a:pt x="10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019626" y="3240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cubicBezTo>
                    <a:pt x="1" y="0"/>
                    <a:pt x="1" y="22"/>
                    <a:pt x="1" y="22"/>
                  </a:cubicBezTo>
                  <a:cubicBezTo>
                    <a:pt x="1" y="43"/>
                    <a:pt x="1" y="43"/>
                    <a:pt x="22" y="43"/>
                  </a:cubicBezTo>
                  <a:cubicBezTo>
                    <a:pt x="43" y="22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2019843" y="3239657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85" y="0"/>
                  </a:moveTo>
                  <a:cubicBezTo>
                    <a:pt x="64" y="0"/>
                    <a:pt x="1" y="21"/>
                    <a:pt x="43" y="42"/>
                  </a:cubicBezTo>
                  <a:cubicBezTo>
                    <a:pt x="106" y="42"/>
                    <a:pt x="106" y="21"/>
                    <a:pt x="10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2020719" y="3238998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63" y="0"/>
                  </a:moveTo>
                  <a:cubicBezTo>
                    <a:pt x="0" y="0"/>
                    <a:pt x="0" y="21"/>
                    <a:pt x="0" y="63"/>
                  </a:cubicBezTo>
                  <a:lnTo>
                    <a:pt x="21" y="63"/>
                  </a:lnTo>
                  <a:cubicBezTo>
                    <a:pt x="42" y="63"/>
                    <a:pt x="105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007705" y="320772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2042179" y="3205088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5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6" y="51"/>
                    <a:pt x="106" y="31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2043046" y="320442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64" y="0"/>
                  </a:moveTo>
                  <a:cubicBezTo>
                    <a:pt x="43" y="0"/>
                    <a:pt x="1" y="42"/>
                    <a:pt x="22" y="64"/>
                  </a:cubicBezTo>
                  <a:cubicBezTo>
                    <a:pt x="43" y="64"/>
                    <a:pt x="85" y="42"/>
                    <a:pt x="6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2043737" y="3203925"/>
              <a:ext cx="835" cy="576"/>
            </a:xfrm>
            <a:custGeom>
              <a:avLst/>
              <a:gdLst/>
              <a:ahLst/>
              <a:cxnLst/>
              <a:rect l="l" t="t" r="r" b="b"/>
              <a:pathLst>
                <a:path w="81" h="55" extrusionOk="0">
                  <a:moveTo>
                    <a:pt x="57" y="1"/>
                  </a:moveTo>
                  <a:cubicBezTo>
                    <a:pt x="25" y="1"/>
                    <a:pt x="1" y="31"/>
                    <a:pt x="18" y="48"/>
                  </a:cubicBezTo>
                  <a:cubicBezTo>
                    <a:pt x="22" y="52"/>
                    <a:pt x="26" y="54"/>
                    <a:pt x="32" y="54"/>
                  </a:cubicBezTo>
                  <a:cubicBezTo>
                    <a:pt x="53" y="54"/>
                    <a:pt x="81" y="23"/>
                    <a:pt x="81" y="6"/>
                  </a:cubicBezTo>
                  <a:cubicBezTo>
                    <a:pt x="73" y="2"/>
                    <a:pt x="65" y="1"/>
                    <a:pt x="5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033940" y="3262330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85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85" y="43"/>
                    <a:pt x="85" y="22"/>
                    <a:pt x="8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085327" y="318196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cubicBezTo>
                    <a:pt x="21" y="1"/>
                    <a:pt x="0" y="1"/>
                    <a:pt x="21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2088575" y="3178006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2" y="1"/>
                  </a:moveTo>
                  <a:lnTo>
                    <a:pt x="1" y="43"/>
                  </a:lnTo>
                  <a:lnTo>
                    <a:pt x="64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987760" y="316524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984718" y="3164800"/>
              <a:ext cx="887" cy="67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85" y="0"/>
                  </a:moveTo>
                  <a:cubicBezTo>
                    <a:pt x="64" y="21"/>
                    <a:pt x="1" y="42"/>
                    <a:pt x="43" y="63"/>
                  </a:cubicBezTo>
                  <a:cubicBezTo>
                    <a:pt x="85" y="63"/>
                    <a:pt x="85" y="42"/>
                    <a:pt x="85" y="21"/>
                  </a:cubicBezTo>
                  <a:lnTo>
                    <a:pt x="85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990256" y="3160558"/>
              <a:ext cx="330" cy="283"/>
            </a:xfrm>
            <a:custGeom>
              <a:avLst/>
              <a:gdLst/>
              <a:ahLst/>
              <a:cxnLst/>
              <a:rect l="l" t="t" r="r" b="b"/>
              <a:pathLst>
                <a:path w="32" h="27" extrusionOk="0">
                  <a:moveTo>
                    <a:pt x="3" y="0"/>
                  </a:moveTo>
                  <a:lnTo>
                    <a:pt x="3" y="0"/>
                  </a:lnTo>
                  <a:cubicBezTo>
                    <a:pt x="0" y="0"/>
                    <a:pt x="0" y="6"/>
                    <a:pt x="11" y="27"/>
                  </a:cubicBezTo>
                  <a:cubicBezTo>
                    <a:pt x="32" y="27"/>
                    <a:pt x="32" y="6"/>
                    <a:pt x="32" y="6"/>
                  </a:cubicBezTo>
                  <a:lnTo>
                    <a:pt x="11" y="6"/>
                  </a:lnTo>
                  <a:cubicBezTo>
                    <a:pt x="11" y="6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098764" y="3159071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1" y="0"/>
                  </a:moveTo>
                  <a:cubicBezTo>
                    <a:pt x="1" y="21"/>
                    <a:pt x="1" y="42"/>
                    <a:pt x="1" y="63"/>
                  </a:cubicBezTo>
                  <a:cubicBezTo>
                    <a:pt x="43" y="63"/>
                    <a:pt x="64" y="42"/>
                    <a:pt x="6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991442" y="3158757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42" y="0"/>
                  </a:moveTo>
                  <a:cubicBezTo>
                    <a:pt x="40" y="0"/>
                    <a:pt x="36" y="9"/>
                    <a:pt x="22" y="9"/>
                  </a:cubicBezTo>
                  <a:cubicBezTo>
                    <a:pt x="22" y="9"/>
                    <a:pt x="1" y="9"/>
                    <a:pt x="1" y="30"/>
                  </a:cubicBezTo>
                  <a:lnTo>
                    <a:pt x="43" y="30"/>
                  </a:lnTo>
                  <a:lnTo>
                    <a:pt x="43" y="9"/>
                  </a:lnTo>
                  <a:cubicBezTo>
                    <a:pt x="43" y="2"/>
                    <a:pt x="43" y="0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2079253" y="3148065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51" y="46"/>
                    <a:pt x="57" y="48"/>
                    <a:pt x="62" y="48"/>
                  </a:cubicBezTo>
                  <a:cubicBezTo>
                    <a:pt x="85" y="48"/>
                    <a:pt x="85" y="17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2080119" y="3147531"/>
              <a:ext cx="1093" cy="545"/>
            </a:xfrm>
            <a:custGeom>
              <a:avLst/>
              <a:gdLst/>
              <a:ahLst/>
              <a:cxnLst/>
              <a:rect l="l" t="t" r="r" b="b"/>
              <a:pathLst>
                <a:path w="106" h="52" extrusionOk="0">
                  <a:moveTo>
                    <a:pt x="25" y="1"/>
                  </a:moveTo>
                  <a:cubicBezTo>
                    <a:pt x="1" y="1"/>
                    <a:pt x="1" y="20"/>
                    <a:pt x="1" y="51"/>
                  </a:cubicBezTo>
                  <a:cubicBezTo>
                    <a:pt x="43" y="51"/>
                    <a:pt x="106" y="9"/>
                    <a:pt x="64" y="9"/>
                  </a:cubicBezTo>
                  <a:cubicBezTo>
                    <a:pt x="47" y="4"/>
                    <a:pt x="34" y="1"/>
                    <a:pt x="2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083378" y="3144096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58" y="6"/>
                    <a:pt x="54" y="7"/>
                    <a:pt x="49" y="7"/>
                  </a:cubicBezTo>
                  <a:cubicBezTo>
                    <a:pt x="41" y="7"/>
                    <a:pt x="34" y="2"/>
                    <a:pt x="29" y="2"/>
                  </a:cubicBezTo>
                  <a:cubicBezTo>
                    <a:pt x="24" y="2"/>
                    <a:pt x="21" y="6"/>
                    <a:pt x="21" y="22"/>
                  </a:cubicBezTo>
                  <a:cubicBezTo>
                    <a:pt x="0" y="64"/>
                    <a:pt x="42" y="64"/>
                    <a:pt x="63" y="64"/>
                  </a:cubicBezTo>
                  <a:cubicBezTo>
                    <a:pt x="63" y="43"/>
                    <a:pt x="63" y="22"/>
                    <a:pt x="6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084244" y="31416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1995783" y="3082444"/>
              <a:ext cx="1310" cy="670"/>
            </a:xfrm>
            <a:custGeom>
              <a:avLst/>
              <a:gdLst/>
              <a:ahLst/>
              <a:cxnLst/>
              <a:rect l="l" t="t" r="r" b="b"/>
              <a:pathLst>
                <a:path w="127" h="64" extrusionOk="0">
                  <a:moveTo>
                    <a:pt x="84" y="1"/>
                  </a:moveTo>
                  <a:cubicBezTo>
                    <a:pt x="42" y="1"/>
                    <a:pt x="0" y="22"/>
                    <a:pt x="0" y="64"/>
                  </a:cubicBezTo>
                  <a:lnTo>
                    <a:pt x="126" y="64"/>
                  </a:lnTo>
                  <a:cubicBezTo>
                    <a:pt x="126" y="43"/>
                    <a:pt x="105" y="22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" name="Google Shape;94;p2"/>
          <p:cNvGrpSpPr/>
          <p:nvPr/>
        </p:nvGrpSpPr>
        <p:grpSpPr>
          <a:xfrm>
            <a:off x="3187095" y="224752"/>
            <a:ext cx="285129" cy="252969"/>
            <a:chOff x="964205" y="3175261"/>
            <a:chExt cx="130309" cy="115616"/>
          </a:xfrm>
        </p:grpSpPr>
        <p:sp>
          <p:nvSpPr>
            <p:cNvPr id="95" name="Google Shape;95;p2"/>
            <p:cNvSpPr/>
            <p:nvPr/>
          </p:nvSpPr>
          <p:spPr>
            <a:xfrm>
              <a:off x="1090606" y="3208281"/>
              <a:ext cx="3908" cy="7718"/>
            </a:xfrm>
            <a:custGeom>
              <a:avLst/>
              <a:gdLst/>
              <a:ahLst/>
              <a:cxnLst/>
              <a:rect l="l" t="t" r="r" b="b"/>
              <a:pathLst>
                <a:path w="379" h="737" extrusionOk="0">
                  <a:moveTo>
                    <a:pt x="84" y="1"/>
                  </a:moveTo>
                  <a:cubicBezTo>
                    <a:pt x="42" y="43"/>
                    <a:pt x="0" y="64"/>
                    <a:pt x="0" y="127"/>
                  </a:cubicBezTo>
                  <a:lnTo>
                    <a:pt x="105" y="211"/>
                  </a:lnTo>
                  <a:lnTo>
                    <a:pt x="63" y="316"/>
                  </a:lnTo>
                  <a:cubicBezTo>
                    <a:pt x="168" y="379"/>
                    <a:pt x="168" y="506"/>
                    <a:pt x="232" y="590"/>
                  </a:cubicBezTo>
                  <a:cubicBezTo>
                    <a:pt x="189" y="632"/>
                    <a:pt x="147" y="674"/>
                    <a:pt x="211" y="737"/>
                  </a:cubicBezTo>
                  <a:cubicBezTo>
                    <a:pt x="253" y="716"/>
                    <a:pt x="316" y="674"/>
                    <a:pt x="379" y="674"/>
                  </a:cubicBezTo>
                  <a:lnTo>
                    <a:pt x="379" y="421"/>
                  </a:lnTo>
                  <a:cubicBezTo>
                    <a:pt x="358" y="421"/>
                    <a:pt x="316" y="421"/>
                    <a:pt x="337" y="400"/>
                  </a:cubicBezTo>
                  <a:cubicBezTo>
                    <a:pt x="337" y="379"/>
                    <a:pt x="358" y="379"/>
                    <a:pt x="379" y="379"/>
                  </a:cubicBezTo>
                  <a:lnTo>
                    <a:pt x="379" y="190"/>
                  </a:lnTo>
                  <a:cubicBezTo>
                    <a:pt x="370" y="191"/>
                    <a:pt x="362" y="192"/>
                    <a:pt x="354" y="192"/>
                  </a:cubicBezTo>
                  <a:cubicBezTo>
                    <a:pt x="226" y="192"/>
                    <a:pt x="183" y="41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1092555" y="3221937"/>
              <a:ext cx="1959" cy="3749"/>
            </a:xfrm>
            <a:custGeom>
              <a:avLst/>
              <a:gdLst/>
              <a:ahLst/>
              <a:cxnLst/>
              <a:rect l="l" t="t" r="r" b="b"/>
              <a:pathLst>
                <a:path w="190" h="358" extrusionOk="0">
                  <a:moveTo>
                    <a:pt x="64" y="0"/>
                  </a:moveTo>
                  <a:cubicBezTo>
                    <a:pt x="64" y="64"/>
                    <a:pt x="43" y="148"/>
                    <a:pt x="0" y="211"/>
                  </a:cubicBezTo>
                  <a:cubicBezTo>
                    <a:pt x="64" y="232"/>
                    <a:pt x="22" y="358"/>
                    <a:pt x="106" y="358"/>
                  </a:cubicBezTo>
                  <a:cubicBezTo>
                    <a:pt x="169" y="316"/>
                    <a:pt x="85" y="190"/>
                    <a:pt x="190" y="169"/>
                  </a:cubicBezTo>
                  <a:lnTo>
                    <a:pt x="190" y="4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964205" y="3175554"/>
              <a:ext cx="126844" cy="114789"/>
            </a:xfrm>
            <a:custGeom>
              <a:avLst/>
              <a:gdLst/>
              <a:ahLst/>
              <a:cxnLst/>
              <a:rect l="l" t="t" r="r" b="b"/>
              <a:pathLst>
                <a:path w="12300" h="10961" extrusionOk="0">
                  <a:moveTo>
                    <a:pt x="7275" y="351"/>
                  </a:moveTo>
                  <a:cubicBezTo>
                    <a:pt x="7296" y="351"/>
                    <a:pt x="7296" y="372"/>
                    <a:pt x="7296" y="372"/>
                  </a:cubicBezTo>
                  <a:lnTo>
                    <a:pt x="7275" y="393"/>
                  </a:lnTo>
                  <a:cubicBezTo>
                    <a:pt x="7275" y="393"/>
                    <a:pt x="7253" y="393"/>
                    <a:pt x="7253" y="372"/>
                  </a:cubicBezTo>
                  <a:cubicBezTo>
                    <a:pt x="7253" y="351"/>
                    <a:pt x="7275" y="351"/>
                    <a:pt x="7275" y="351"/>
                  </a:cubicBezTo>
                  <a:close/>
                  <a:moveTo>
                    <a:pt x="6791" y="603"/>
                  </a:moveTo>
                  <a:cubicBezTo>
                    <a:pt x="6791" y="608"/>
                    <a:pt x="6792" y="609"/>
                    <a:pt x="6793" y="609"/>
                  </a:cubicBezTo>
                  <a:cubicBezTo>
                    <a:pt x="6796" y="609"/>
                    <a:pt x="6800" y="604"/>
                    <a:pt x="6800" y="604"/>
                  </a:cubicBezTo>
                  <a:lnTo>
                    <a:pt x="6800" y="604"/>
                  </a:lnTo>
                  <a:cubicBezTo>
                    <a:pt x="6801" y="604"/>
                    <a:pt x="6799" y="608"/>
                    <a:pt x="6791" y="624"/>
                  </a:cubicBezTo>
                  <a:cubicBezTo>
                    <a:pt x="6791" y="631"/>
                    <a:pt x="6786" y="633"/>
                    <a:pt x="6780" y="633"/>
                  </a:cubicBezTo>
                  <a:cubicBezTo>
                    <a:pt x="6768" y="633"/>
                    <a:pt x="6749" y="624"/>
                    <a:pt x="6749" y="624"/>
                  </a:cubicBezTo>
                  <a:cubicBezTo>
                    <a:pt x="6749" y="624"/>
                    <a:pt x="6770" y="603"/>
                    <a:pt x="6770" y="603"/>
                  </a:cubicBezTo>
                  <a:close/>
                  <a:moveTo>
                    <a:pt x="8086" y="481"/>
                  </a:moveTo>
                  <a:cubicBezTo>
                    <a:pt x="8182" y="481"/>
                    <a:pt x="8237" y="573"/>
                    <a:pt x="8305" y="624"/>
                  </a:cubicBezTo>
                  <a:cubicBezTo>
                    <a:pt x="8241" y="630"/>
                    <a:pt x="8195" y="634"/>
                    <a:pt x="8161" y="634"/>
                  </a:cubicBezTo>
                  <a:cubicBezTo>
                    <a:pt x="8069" y="634"/>
                    <a:pt x="8056" y="605"/>
                    <a:pt x="8010" y="498"/>
                  </a:cubicBezTo>
                  <a:cubicBezTo>
                    <a:pt x="8038" y="486"/>
                    <a:pt x="8064" y="481"/>
                    <a:pt x="8086" y="481"/>
                  </a:cubicBezTo>
                  <a:close/>
                  <a:moveTo>
                    <a:pt x="7148" y="603"/>
                  </a:moveTo>
                  <a:lnTo>
                    <a:pt x="7148" y="624"/>
                  </a:lnTo>
                  <a:cubicBezTo>
                    <a:pt x="7190" y="645"/>
                    <a:pt x="7190" y="666"/>
                    <a:pt x="7148" y="708"/>
                  </a:cubicBezTo>
                  <a:cubicBezTo>
                    <a:pt x="7127" y="687"/>
                    <a:pt x="7127" y="645"/>
                    <a:pt x="7148" y="603"/>
                  </a:cubicBezTo>
                  <a:close/>
                  <a:moveTo>
                    <a:pt x="7852" y="650"/>
                  </a:moveTo>
                  <a:cubicBezTo>
                    <a:pt x="7878" y="650"/>
                    <a:pt x="7904" y="655"/>
                    <a:pt x="7926" y="666"/>
                  </a:cubicBezTo>
                  <a:cubicBezTo>
                    <a:pt x="7898" y="738"/>
                    <a:pt x="7839" y="770"/>
                    <a:pt x="7779" y="770"/>
                  </a:cubicBezTo>
                  <a:cubicBezTo>
                    <a:pt x="7750" y="770"/>
                    <a:pt x="7722" y="763"/>
                    <a:pt x="7695" y="750"/>
                  </a:cubicBezTo>
                  <a:cubicBezTo>
                    <a:pt x="7710" y="689"/>
                    <a:pt x="7782" y="650"/>
                    <a:pt x="7852" y="650"/>
                  </a:cubicBezTo>
                  <a:close/>
                  <a:moveTo>
                    <a:pt x="9273" y="1046"/>
                  </a:moveTo>
                  <a:cubicBezTo>
                    <a:pt x="9306" y="1051"/>
                    <a:pt x="9331" y="1066"/>
                    <a:pt x="9314" y="1066"/>
                  </a:cubicBezTo>
                  <a:cubicBezTo>
                    <a:pt x="9306" y="1070"/>
                    <a:pt x="9299" y="1071"/>
                    <a:pt x="9294" y="1071"/>
                  </a:cubicBezTo>
                  <a:cubicBezTo>
                    <a:pt x="9280" y="1071"/>
                    <a:pt x="9275" y="1059"/>
                    <a:pt x="9273" y="1046"/>
                  </a:cubicBezTo>
                  <a:close/>
                  <a:moveTo>
                    <a:pt x="8156" y="1291"/>
                  </a:moveTo>
                  <a:cubicBezTo>
                    <a:pt x="8171" y="1291"/>
                    <a:pt x="8176" y="1304"/>
                    <a:pt x="8178" y="1318"/>
                  </a:cubicBezTo>
                  <a:lnTo>
                    <a:pt x="8178" y="1318"/>
                  </a:lnTo>
                  <a:cubicBezTo>
                    <a:pt x="8156" y="1317"/>
                    <a:pt x="8095" y="1297"/>
                    <a:pt x="8137" y="1297"/>
                  </a:cubicBezTo>
                  <a:cubicBezTo>
                    <a:pt x="8145" y="1293"/>
                    <a:pt x="8151" y="1291"/>
                    <a:pt x="8156" y="1291"/>
                  </a:cubicBezTo>
                  <a:close/>
                  <a:moveTo>
                    <a:pt x="8263" y="1339"/>
                  </a:moveTo>
                  <a:cubicBezTo>
                    <a:pt x="8299" y="1393"/>
                    <a:pt x="8320" y="1448"/>
                    <a:pt x="8243" y="1448"/>
                  </a:cubicBezTo>
                  <a:cubicBezTo>
                    <a:pt x="8231" y="1448"/>
                    <a:pt x="8216" y="1447"/>
                    <a:pt x="8200" y="1444"/>
                  </a:cubicBezTo>
                  <a:cubicBezTo>
                    <a:pt x="8185" y="1415"/>
                    <a:pt x="8191" y="1367"/>
                    <a:pt x="8189" y="1339"/>
                  </a:cubicBezTo>
                  <a:close/>
                  <a:moveTo>
                    <a:pt x="8389" y="1465"/>
                  </a:moveTo>
                  <a:cubicBezTo>
                    <a:pt x="8431" y="1465"/>
                    <a:pt x="8389" y="1507"/>
                    <a:pt x="8431" y="1507"/>
                  </a:cubicBezTo>
                  <a:lnTo>
                    <a:pt x="8431" y="1507"/>
                  </a:lnTo>
                  <a:lnTo>
                    <a:pt x="8431" y="1507"/>
                  </a:lnTo>
                  <a:cubicBezTo>
                    <a:pt x="8452" y="1528"/>
                    <a:pt x="8515" y="1549"/>
                    <a:pt x="8473" y="1549"/>
                  </a:cubicBezTo>
                  <a:cubicBezTo>
                    <a:pt x="8465" y="1553"/>
                    <a:pt x="8458" y="1555"/>
                    <a:pt x="8453" y="1555"/>
                  </a:cubicBezTo>
                  <a:cubicBezTo>
                    <a:pt x="8431" y="1555"/>
                    <a:pt x="8431" y="1524"/>
                    <a:pt x="8431" y="1507"/>
                  </a:cubicBezTo>
                  <a:lnTo>
                    <a:pt x="8431" y="1528"/>
                  </a:lnTo>
                  <a:cubicBezTo>
                    <a:pt x="8410" y="1507"/>
                    <a:pt x="8347" y="1486"/>
                    <a:pt x="8389" y="1465"/>
                  </a:cubicBezTo>
                  <a:close/>
                  <a:moveTo>
                    <a:pt x="7401" y="1780"/>
                  </a:moveTo>
                  <a:cubicBezTo>
                    <a:pt x="7401" y="1780"/>
                    <a:pt x="7422" y="1801"/>
                    <a:pt x="7422" y="1801"/>
                  </a:cubicBezTo>
                  <a:cubicBezTo>
                    <a:pt x="7422" y="1801"/>
                    <a:pt x="7422" y="1822"/>
                    <a:pt x="7401" y="1822"/>
                  </a:cubicBezTo>
                  <a:cubicBezTo>
                    <a:pt x="7359" y="1801"/>
                    <a:pt x="7401" y="1780"/>
                    <a:pt x="7401" y="1780"/>
                  </a:cubicBezTo>
                  <a:close/>
                  <a:moveTo>
                    <a:pt x="9125" y="1780"/>
                  </a:moveTo>
                  <a:cubicBezTo>
                    <a:pt x="9146" y="1780"/>
                    <a:pt x="9146" y="1801"/>
                    <a:pt x="9146" y="1801"/>
                  </a:cubicBezTo>
                  <a:cubicBezTo>
                    <a:pt x="9146" y="1801"/>
                    <a:pt x="9167" y="1822"/>
                    <a:pt x="9125" y="1822"/>
                  </a:cubicBezTo>
                  <a:cubicBezTo>
                    <a:pt x="9104" y="1801"/>
                    <a:pt x="9125" y="1780"/>
                    <a:pt x="9125" y="1780"/>
                  </a:cubicBezTo>
                  <a:close/>
                  <a:moveTo>
                    <a:pt x="7401" y="1907"/>
                  </a:moveTo>
                  <a:cubicBezTo>
                    <a:pt x="7443" y="1928"/>
                    <a:pt x="7443" y="1970"/>
                    <a:pt x="7401" y="1991"/>
                  </a:cubicBezTo>
                  <a:cubicBezTo>
                    <a:pt x="7359" y="1970"/>
                    <a:pt x="7359" y="1949"/>
                    <a:pt x="7401" y="1907"/>
                  </a:cubicBezTo>
                  <a:close/>
                  <a:moveTo>
                    <a:pt x="11164" y="1970"/>
                  </a:moveTo>
                  <a:cubicBezTo>
                    <a:pt x="11185" y="1970"/>
                    <a:pt x="11164" y="2012"/>
                    <a:pt x="11185" y="2012"/>
                  </a:cubicBezTo>
                  <a:cubicBezTo>
                    <a:pt x="11206" y="2012"/>
                    <a:pt x="11269" y="2054"/>
                    <a:pt x="11227" y="2054"/>
                  </a:cubicBezTo>
                  <a:cubicBezTo>
                    <a:pt x="11185" y="2054"/>
                    <a:pt x="11185" y="2033"/>
                    <a:pt x="11185" y="2012"/>
                  </a:cubicBezTo>
                  <a:lnTo>
                    <a:pt x="11122" y="2012"/>
                  </a:lnTo>
                  <a:cubicBezTo>
                    <a:pt x="11143" y="1991"/>
                    <a:pt x="11143" y="1970"/>
                    <a:pt x="11164" y="1970"/>
                  </a:cubicBezTo>
                  <a:close/>
                  <a:moveTo>
                    <a:pt x="8578" y="2075"/>
                  </a:moveTo>
                  <a:cubicBezTo>
                    <a:pt x="8599" y="2096"/>
                    <a:pt x="8599" y="2096"/>
                    <a:pt x="8599" y="2096"/>
                  </a:cubicBezTo>
                  <a:lnTo>
                    <a:pt x="8578" y="2117"/>
                  </a:lnTo>
                  <a:lnTo>
                    <a:pt x="8578" y="2138"/>
                  </a:lnTo>
                  <a:cubicBezTo>
                    <a:pt x="8557" y="2117"/>
                    <a:pt x="8557" y="2096"/>
                    <a:pt x="8557" y="2096"/>
                  </a:cubicBezTo>
                  <a:cubicBezTo>
                    <a:pt x="8557" y="2096"/>
                    <a:pt x="8557" y="2096"/>
                    <a:pt x="8578" y="2075"/>
                  </a:cubicBezTo>
                  <a:close/>
                  <a:moveTo>
                    <a:pt x="8809" y="2075"/>
                  </a:moveTo>
                  <a:cubicBezTo>
                    <a:pt x="8851" y="2180"/>
                    <a:pt x="8851" y="2180"/>
                    <a:pt x="8662" y="2180"/>
                  </a:cubicBezTo>
                  <a:cubicBezTo>
                    <a:pt x="8725" y="2138"/>
                    <a:pt x="8746" y="2075"/>
                    <a:pt x="8809" y="2075"/>
                  </a:cubicBezTo>
                  <a:close/>
                  <a:moveTo>
                    <a:pt x="9629" y="2201"/>
                  </a:moveTo>
                  <a:cubicBezTo>
                    <a:pt x="9629" y="2211"/>
                    <a:pt x="9634" y="2211"/>
                    <a:pt x="9640" y="2211"/>
                  </a:cubicBezTo>
                  <a:cubicBezTo>
                    <a:pt x="9645" y="2211"/>
                    <a:pt x="9650" y="2211"/>
                    <a:pt x="9650" y="2222"/>
                  </a:cubicBezTo>
                  <a:cubicBezTo>
                    <a:pt x="9643" y="2236"/>
                    <a:pt x="9636" y="2241"/>
                    <a:pt x="9630" y="2241"/>
                  </a:cubicBezTo>
                  <a:cubicBezTo>
                    <a:pt x="9618" y="2241"/>
                    <a:pt x="9608" y="2222"/>
                    <a:pt x="9608" y="2222"/>
                  </a:cubicBezTo>
                  <a:cubicBezTo>
                    <a:pt x="9608" y="2222"/>
                    <a:pt x="9629" y="2201"/>
                    <a:pt x="9629" y="2201"/>
                  </a:cubicBezTo>
                  <a:close/>
                  <a:moveTo>
                    <a:pt x="11290" y="2201"/>
                  </a:moveTo>
                  <a:cubicBezTo>
                    <a:pt x="11290" y="2222"/>
                    <a:pt x="11311" y="2222"/>
                    <a:pt x="11311" y="2222"/>
                  </a:cubicBezTo>
                  <a:lnTo>
                    <a:pt x="11290" y="2243"/>
                  </a:lnTo>
                  <a:cubicBezTo>
                    <a:pt x="11290" y="2243"/>
                    <a:pt x="11269" y="2243"/>
                    <a:pt x="11269" y="2222"/>
                  </a:cubicBezTo>
                  <a:cubicBezTo>
                    <a:pt x="11269" y="2201"/>
                    <a:pt x="11290" y="2201"/>
                    <a:pt x="11290" y="2201"/>
                  </a:cubicBezTo>
                  <a:close/>
                  <a:moveTo>
                    <a:pt x="10190" y="2281"/>
                  </a:moveTo>
                  <a:cubicBezTo>
                    <a:pt x="10213" y="2281"/>
                    <a:pt x="10200" y="2327"/>
                    <a:pt x="10218" y="2327"/>
                  </a:cubicBezTo>
                  <a:cubicBezTo>
                    <a:pt x="10197" y="2327"/>
                    <a:pt x="10134" y="2285"/>
                    <a:pt x="10176" y="2285"/>
                  </a:cubicBezTo>
                  <a:cubicBezTo>
                    <a:pt x="10182" y="2282"/>
                    <a:pt x="10187" y="2281"/>
                    <a:pt x="10190" y="2281"/>
                  </a:cubicBezTo>
                  <a:close/>
                  <a:moveTo>
                    <a:pt x="10218" y="2327"/>
                  </a:moveTo>
                  <a:cubicBezTo>
                    <a:pt x="10239" y="2327"/>
                    <a:pt x="10302" y="2348"/>
                    <a:pt x="10260" y="2369"/>
                  </a:cubicBezTo>
                  <a:cubicBezTo>
                    <a:pt x="10226" y="2369"/>
                    <a:pt x="10219" y="2355"/>
                    <a:pt x="10218" y="2327"/>
                  </a:cubicBezTo>
                  <a:close/>
                  <a:moveTo>
                    <a:pt x="8641" y="2390"/>
                  </a:moveTo>
                  <a:lnTo>
                    <a:pt x="8662" y="2411"/>
                  </a:lnTo>
                  <a:cubicBezTo>
                    <a:pt x="8662" y="2432"/>
                    <a:pt x="8662" y="2432"/>
                    <a:pt x="8641" y="2432"/>
                  </a:cubicBezTo>
                  <a:cubicBezTo>
                    <a:pt x="8620" y="2432"/>
                    <a:pt x="8620" y="2411"/>
                    <a:pt x="8620" y="2411"/>
                  </a:cubicBezTo>
                  <a:cubicBezTo>
                    <a:pt x="8620" y="2411"/>
                    <a:pt x="8641" y="2390"/>
                    <a:pt x="8641" y="2390"/>
                  </a:cubicBezTo>
                  <a:close/>
                  <a:moveTo>
                    <a:pt x="6055" y="2558"/>
                  </a:moveTo>
                  <a:cubicBezTo>
                    <a:pt x="6076" y="2579"/>
                    <a:pt x="6139" y="2600"/>
                    <a:pt x="6097" y="2600"/>
                  </a:cubicBezTo>
                  <a:cubicBezTo>
                    <a:pt x="6089" y="2604"/>
                    <a:pt x="6083" y="2606"/>
                    <a:pt x="6077" y="2606"/>
                  </a:cubicBezTo>
                  <a:cubicBezTo>
                    <a:pt x="6055" y="2606"/>
                    <a:pt x="6055" y="2575"/>
                    <a:pt x="6055" y="2558"/>
                  </a:cubicBezTo>
                  <a:close/>
                  <a:moveTo>
                    <a:pt x="9924" y="2390"/>
                  </a:moveTo>
                  <a:lnTo>
                    <a:pt x="9924" y="2390"/>
                  </a:lnTo>
                  <a:cubicBezTo>
                    <a:pt x="10022" y="2449"/>
                    <a:pt x="10102" y="2508"/>
                    <a:pt x="10095" y="2619"/>
                  </a:cubicBezTo>
                  <a:lnTo>
                    <a:pt x="10095" y="2619"/>
                  </a:lnTo>
                  <a:cubicBezTo>
                    <a:pt x="10061" y="2611"/>
                    <a:pt x="10033" y="2584"/>
                    <a:pt x="10002" y="2584"/>
                  </a:cubicBezTo>
                  <a:cubicBezTo>
                    <a:pt x="9984" y="2584"/>
                    <a:pt x="9966" y="2593"/>
                    <a:pt x="9945" y="2621"/>
                  </a:cubicBezTo>
                  <a:cubicBezTo>
                    <a:pt x="9924" y="2558"/>
                    <a:pt x="9903" y="2474"/>
                    <a:pt x="9924" y="2390"/>
                  </a:cubicBezTo>
                  <a:close/>
                  <a:moveTo>
                    <a:pt x="9850" y="2758"/>
                  </a:moveTo>
                  <a:cubicBezTo>
                    <a:pt x="9871" y="2758"/>
                    <a:pt x="9892" y="2769"/>
                    <a:pt x="9903" y="2790"/>
                  </a:cubicBezTo>
                  <a:cubicBezTo>
                    <a:pt x="9892" y="2800"/>
                    <a:pt x="9871" y="2805"/>
                    <a:pt x="9850" y="2805"/>
                  </a:cubicBezTo>
                  <a:cubicBezTo>
                    <a:pt x="9829" y="2805"/>
                    <a:pt x="9808" y="2800"/>
                    <a:pt x="9797" y="2790"/>
                  </a:cubicBezTo>
                  <a:cubicBezTo>
                    <a:pt x="9808" y="2769"/>
                    <a:pt x="9829" y="2758"/>
                    <a:pt x="9850" y="2758"/>
                  </a:cubicBezTo>
                  <a:close/>
                  <a:moveTo>
                    <a:pt x="9125" y="2769"/>
                  </a:moveTo>
                  <a:cubicBezTo>
                    <a:pt x="9146" y="2769"/>
                    <a:pt x="9146" y="2790"/>
                    <a:pt x="9146" y="2790"/>
                  </a:cubicBezTo>
                  <a:lnTo>
                    <a:pt x="9125" y="2811"/>
                  </a:lnTo>
                  <a:cubicBezTo>
                    <a:pt x="9125" y="2811"/>
                    <a:pt x="9125" y="2790"/>
                    <a:pt x="9125" y="2790"/>
                  </a:cubicBezTo>
                  <a:cubicBezTo>
                    <a:pt x="9125" y="2769"/>
                    <a:pt x="9125" y="2769"/>
                    <a:pt x="9125" y="2769"/>
                  </a:cubicBezTo>
                  <a:close/>
                  <a:moveTo>
                    <a:pt x="11290" y="2705"/>
                  </a:moveTo>
                  <a:cubicBezTo>
                    <a:pt x="11332" y="2747"/>
                    <a:pt x="11332" y="2769"/>
                    <a:pt x="11290" y="2811"/>
                  </a:cubicBezTo>
                  <a:cubicBezTo>
                    <a:pt x="11269" y="2769"/>
                    <a:pt x="11269" y="2747"/>
                    <a:pt x="11290" y="2705"/>
                  </a:cubicBezTo>
                  <a:close/>
                  <a:moveTo>
                    <a:pt x="10218" y="2642"/>
                  </a:moveTo>
                  <a:lnTo>
                    <a:pt x="10218" y="2747"/>
                  </a:lnTo>
                  <a:cubicBezTo>
                    <a:pt x="10239" y="2747"/>
                    <a:pt x="10281" y="2769"/>
                    <a:pt x="10281" y="2811"/>
                  </a:cubicBezTo>
                  <a:cubicBezTo>
                    <a:pt x="10302" y="2811"/>
                    <a:pt x="10365" y="2853"/>
                    <a:pt x="10323" y="2853"/>
                  </a:cubicBezTo>
                  <a:cubicBezTo>
                    <a:pt x="10281" y="2853"/>
                    <a:pt x="10281" y="2832"/>
                    <a:pt x="10281" y="2811"/>
                  </a:cubicBezTo>
                  <a:cubicBezTo>
                    <a:pt x="10239" y="2811"/>
                    <a:pt x="10218" y="2790"/>
                    <a:pt x="10218" y="2747"/>
                  </a:cubicBezTo>
                  <a:lnTo>
                    <a:pt x="10113" y="2747"/>
                  </a:lnTo>
                  <a:lnTo>
                    <a:pt x="10113" y="2642"/>
                  </a:lnTo>
                  <a:close/>
                  <a:moveTo>
                    <a:pt x="11427" y="2775"/>
                  </a:moveTo>
                  <a:cubicBezTo>
                    <a:pt x="11458" y="2797"/>
                    <a:pt x="11456" y="2835"/>
                    <a:pt x="11437" y="2874"/>
                  </a:cubicBezTo>
                  <a:cubicBezTo>
                    <a:pt x="11399" y="2835"/>
                    <a:pt x="11396" y="2797"/>
                    <a:pt x="11427" y="2775"/>
                  </a:cubicBezTo>
                  <a:close/>
                  <a:moveTo>
                    <a:pt x="9945" y="2895"/>
                  </a:moveTo>
                  <a:cubicBezTo>
                    <a:pt x="9945" y="2895"/>
                    <a:pt x="9966" y="2916"/>
                    <a:pt x="9966" y="2916"/>
                  </a:cubicBezTo>
                  <a:cubicBezTo>
                    <a:pt x="9952" y="2916"/>
                    <a:pt x="9956" y="2925"/>
                    <a:pt x="9955" y="2925"/>
                  </a:cubicBezTo>
                  <a:cubicBezTo>
                    <a:pt x="9954" y="2925"/>
                    <a:pt x="9952" y="2923"/>
                    <a:pt x="9945" y="2916"/>
                  </a:cubicBezTo>
                  <a:cubicBezTo>
                    <a:pt x="9903" y="2916"/>
                    <a:pt x="9945" y="2895"/>
                    <a:pt x="9945" y="2895"/>
                  </a:cubicBezTo>
                  <a:close/>
                  <a:moveTo>
                    <a:pt x="12089" y="3084"/>
                  </a:moveTo>
                  <a:cubicBezTo>
                    <a:pt x="12108" y="3084"/>
                    <a:pt x="12110" y="3101"/>
                    <a:pt x="12110" y="3119"/>
                  </a:cubicBezTo>
                  <a:lnTo>
                    <a:pt x="12110" y="3119"/>
                  </a:lnTo>
                  <a:cubicBezTo>
                    <a:pt x="12085" y="3108"/>
                    <a:pt x="12057" y="3084"/>
                    <a:pt x="12089" y="3084"/>
                  </a:cubicBezTo>
                  <a:close/>
                  <a:moveTo>
                    <a:pt x="11542" y="2895"/>
                  </a:moveTo>
                  <a:cubicBezTo>
                    <a:pt x="11585" y="2958"/>
                    <a:pt x="11627" y="3021"/>
                    <a:pt x="11627" y="3126"/>
                  </a:cubicBezTo>
                  <a:cubicBezTo>
                    <a:pt x="11479" y="3126"/>
                    <a:pt x="11521" y="3000"/>
                    <a:pt x="11479" y="2958"/>
                  </a:cubicBezTo>
                  <a:lnTo>
                    <a:pt x="11542" y="2895"/>
                  </a:lnTo>
                  <a:close/>
                  <a:moveTo>
                    <a:pt x="10680" y="2811"/>
                  </a:moveTo>
                  <a:cubicBezTo>
                    <a:pt x="10849" y="2874"/>
                    <a:pt x="10701" y="3063"/>
                    <a:pt x="10849" y="3168"/>
                  </a:cubicBezTo>
                  <a:lnTo>
                    <a:pt x="10680" y="3168"/>
                  </a:lnTo>
                  <a:cubicBezTo>
                    <a:pt x="10617" y="3105"/>
                    <a:pt x="10701" y="2958"/>
                    <a:pt x="10596" y="2895"/>
                  </a:cubicBezTo>
                  <a:lnTo>
                    <a:pt x="10680" y="2811"/>
                  </a:lnTo>
                  <a:close/>
                  <a:moveTo>
                    <a:pt x="2586" y="3378"/>
                  </a:moveTo>
                  <a:lnTo>
                    <a:pt x="2607" y="3399"/>
                  </a:lnTo>
                  <a:cubicBezTo>
                    <a:pt x="2586" y="3420"/>
                    <a:pt x="2607" y="3420"/>
                    <a:pt x="2586" y="3420"/>
                  </a:cubicBezTo>
                  <a:cubicBezTo>
                    <a:pt x="2565" y="3420"/>
                    <a:pt x="2565" y="3420"/>
                    <a:pt x="2565" y="3399"/>
                  </a:cubicBezTo>
                  <a:cubicBezTo>
                    <a:pt x="2565" y="3378"/>
                    <a:pt x="2586" y="3378"/>
                    <a:pt x="2586" y="3378"/>
                  </a:cubicBezTo>
                  <a:close/>
                  <a:moveTo>
                    <a:pt x="1188" y="3431"/>
                  </a:moveTo>
                  <a:cubicBezTo>
                    <a:pt x="1204" y="3431"/>
                    <a:pt x="1219" y="3441"/>
                    <a:pt x="1241" y="3462"/>
                  </a:cubicBezTo>
                  <a:lnTo>
                    <a:pt x="1219" y="3462"/>
                  </a:lnTo>
                  <a:cubicBezTo>
                    <a:pt x="1209" y="3483"/>
                    <a:pt x="1198" y="3494"/>
                    <a:pt x="1185" y="3494"/>
                  </a:cubicBezTo>
                  <a:cubicBezTo>
                    <a:pt x="1172" y="3494"/>
                    <a:pt x="1156" y="3483"/>
                    <a:pt x="1135" y="3462"/>
                  </a:cubicBezTo>
                  <a:cubicBezTo>
                    <a:pt x="1156" y="3441"/>
                    <a:pt x="1172" y="3431"/>
                    <a:pt x="1188" y="3431"/>
                  </a:cubicBezTo>
                  <a:close/>
                  <a:moveTo>
                    <a:pt x="1030" y="3631"/>
                  </a:moveTo>
                  <a:cubicBezTo>
                    <a:pt x="1030" y="3631"/>
                    <a:pt x="1051" y="3652"/>
                    <a:pt x="1051" y="3652"/>
                  </a:cubicBezTo>
                  <a:cubicBezTo>
                    <a:pt x="1051" y="3652"/>
                    <a:pt x="1072" y="3673"/>
                    <a:pt x="1030" y="3673"/>
                  </a:cubicBezTo>
                  <a:cubicBezTo>
                    <a:pt x="1009" y="3652"/>
                    <a:pt x="1030" y="3631"/>
                    <a:pt x="1030" y="3631"/>
                  </a:cubicBezTo>
                  <a:close/>
                  <a:moveTo>
                    <a:pt x="5845" y="3525"/>
                  </a:moveTo>
                  <a:lnTo>
                    <a:pt x="5845" y="3525"/>
                  </a:lnTo>
                  <a:cubicBezTo>
                    <a:pt x="5908" y="3567"/>
                    <a:pt x="5887" y="3609"/>
                    <a:pt x="5866" y="3673"/>
                  </a:cubicBezTo>
                  <a:cubicBezTo>
                    <a:pt x="5782" y="3631"/>
                    <a:pt x="5866" y="3567"/>
                    <a:pt x="5845" y="3525"/>
                  </a:cubicBezTo>
                  <a:close/>
                  <a:moveTo>
                    <a:pt x="3070" y="3694"/>
                  </a:moveTo>
                  <a:lnTo>
                    <a:pt x="3091" y="3715"/>
                  </a:lnTo>
                  <a:cubicBezTo>
                    <a:pt x="3091" y="3715"/>
                    <a:pt x="3091" y="3736"/>
                    <a:pt x="3070" y="3736"/>
                  </a:cubicBezTo>
                  <a:cubicBezTo>
                    <a:pt x="3049" y="3736"/>
                    <a:pt x="3049" y="3715"/>
                    <a:pt x="3049" y="3715"/>
                  </a:cubicBezTo>
                  <a:cubicBezTo>
                    <a:pt x="3049" y="3694"/>
                    <a:pt x="3070" y="3694"/>
                    <a:pt x="3070" y="3694"/>
                  </a:cubicBezTo>
                  <a:close/>
                  <a:moveTo>
                    <a:pt x="5992" y="3694"/>
                  </a:moveTo>
                  <a:cubicBezTo>
                    <a:pt x="5992" y="3694"/>
                    <a:pt x="6013" y="3715"/>
                    <a:pt x="6013" y="3715"/>
                  </a:cubicBezTo>
                  <a:lnTo>
                    <a:pt x="5992" y="3715"/>
                  </a:lnTo>
                  <a:cubicBezTo>
                    <a:pt x="5992" y="3715"/>
                    <a:pt x="6013" y="3736"/>
                    <a:pt x="5992" y="3736"/>
                  </a:cubicBezTo>
                  <a:cubicBezTo>
                    <a:pt x="5950" y="3715"/>
                    <a:pt x="5992" y="3694"/>
                    <a:pt x="5992" y="3694"/>
                  </a:cubicBezTo>
                  <a:close/>
                  <a:moveTo>
                    <a:pt x="5487" y="3694"/>
                  </a:moveTo>
                  <a:cubicBezTo>
                    <a:pt x="5529" y="3736"/>
                    <a:pt x="5529" y="3757"/>
                    <a:pt x="5487" y="3778"/>
                  </a:cubicBezTo>
                  <a:cubicBezTo>
                    <a:pt x="5445" y="3757"/>
                    <a:pt x="5445" y="3736"/>
                    <a:pt x="5487" y="3694"/>
                  </a:cubicBezTo>
                  <a:close/>
                  <a:moveTo>
                    <a:pt x="946" y="3758"/>
                  </a:moveTo>
                  <a:cubicBezTo>
                    <a:pt x="985" y="3763"/>
                    <a:pt x="1024" y="3781"/>
                    <a:pt x="988" y="3799"/>
                  </a:cubicBezTo>
                  <a:cubicBezTo>
                    <a:pt x="947" y="3799"/>
                    <a:pt x="946" y="3779"/>
                    <a:pt x="946" y="3758"/>
                  </a:cubicBezTo>
                  <a:close/>
                  <a:moveTo>
                    <a:pt x="3196" y="3757"/>
                  </a:moveTo>
                  <a:cubicBezTo>
                    <a:pt x="3217" y="3757"/>
                    <a:pt x="3217" y="3778"/>
                    <a:pt x="3217" y="3778"/>
                  </a:cubicBezTo>
                  <a:lnTo>
                    <a:pt x="3196" y="3799"/>
                  </a:lnTo>
                  <a:cubicBezTo>
                    <a:pt x="3196" y="3799"/>
                    <a:pt x="3175" y="3799"/>
                    <a:pt x="3175" y="3778"/>
                  </a:cubicBezTo>
                  <a:cubicBezTo>
                    <a:pt x="3175" y="3757"/>
                    <a:pt x="3196" y="3757"/>
                    <a:pt x="3196" y="3757"/>
                  </a:cubicBezTo>
                  <a:close/>
                  <a:moveTo>
                    <a:pt x="4328" y="3814"/>
                  </a:moveTo>
                  <a:cubicBezTo>
                    <a:pt x="4336" y="3814"/>
                    <a:pt x="4342" y="3820"/>
                    <a:pt x="4331" y="3841"/>
                  </a:cubicBezTo>
                  <a:cubicBezTo>
                    <a:pt x="4321" y="3851"/>
                    <a:pt x="4310" y="3857"/>
                    <a:pt x="4302" y="3857"/>
                  </a:cubicBezTo>
                  <a:cubicBezTo>
                    <a:pt x="4294" y="3857"/>
                    <a:pt x="4289" y="3851"/>
                    <a:pt x="4289" y="3841"/>
                  </a:cubicBezTo>
                  <a:lnTo>
                    <a:pt x="4310" y="3820"/>
                  </a:lnTo>
                  <a:cubicBezTo>
                    <a:pt x="4310" y="3820"/>
                    <a:pt x="4321" y="3814"/>
                    <a:pt x="4328" y="3814"/>
                  </a:cubicBezTo>
                  <a:close/>
                  <a:moveTo>
                    <a:pt x="4058" y="3820"/>
                  </a:moveTo>
                  <a:lnTo>
                    <a:pt x="4079" y="3841"/>
                  </a:lnTo>
                  <a:lnTo>
                    <a:pt x="4100" y="3841"/>
                  </a:lnTo>
                  <a:cubicBezTo>
                    <a:pt x="4079" y="3841"/>
                    <a:pt x="4058" y="3862"/>
                    <a:pt x="4058" y="3862"/>
                  </a:cubicBezTo>
                  <a:cubicBezTo>
                    <a:pt x="4058" y="3862"/>
                    <a:pt x="4058" y="3841"/>
                    <a:pt x="4037" y="3841"/>
                  </a:cubicBezTo>
                  <a:cubicBezTo>
                    <a:pt x="4037" y="3820"/>
                    <a:pt x="4058" y="3820"/>
                    <a:pt x="4058" y="3820"/>
                  </a:cubicBezTo>
                  <a:close/>
                  <a:moveTo>
                    <a:pt x="5004" y="3883"/>
                  </a:moveTo>
                  <a:cubicBezTo>
                    <a:pt x="5004" y="3883"/>
                    <a:pt x="5004" y="3904"/>
                    <a:pt x="5004" y="3904"/>
                  </a:cubicBezTo>
                  <a:cubicBezTo>
                    <a:pt x="5004" y="3904"/>
                    <a:pt x="5025" y="3925"/>
                    <a:pt x="5004" y="3925"/>
                  </a:cubicBezTo>
                  <a:cubicBezTo>
                    <a:pt x="4962" y="3904"/>
                    <a:pt x="4983" y="3883"/>
                    <a:pt x="5004" y="3883"/>
                  </a:cubicBezTo>
                  <a:close/>
                  <a:moveTo>
                    <a:pt x="5824" y="3799"/>
                  </a:moveTo>
                  <a:cubicBezTo>
                    <a:pt x="5908" y="3820"/>
                    <a:pt x="5845" y="3925"/>
                    <a:pt x="5950" y="3925"/>
                  </a:cubicBezTo>
                  <a:cubicBezTo>
                    <a:pt x="5896" y="4020"/>
                    <a:pt x="5832" y="4045"/>
                    <a:pt x="5766" y="4045"/>
                  </a:cubicBezTo>
                  <a:cubicBezTo>
                    <a:pt x="5730" y="4045"/>
                    <a:pt x="5693" y="4037"/>
                    <a:pt x="5656" y="4030"/>
                  </a:cubicBezTo>
                  <a:cubicBezTo>
                    <a:pt x="5635" y="3925"/>
                    <a:pt x="5719" y="3883"/>
                    <a:pt x="5740" y="3799"/>
                  </a:cubicBezTo>
                  <a:close/>
                  <a:moveTo>
                    <a:pt x="4289" y="3883"/>
                  </a:moveTo>
                  <a:lnTo>
                    <a:pt x="4394" y="4114"/>
                  </a:lnTo>
                  <a:cubicBezTo>
                    <a:pt x="4226" y="4030"/>
                    <a:pt x="4226" y="4030"/>
                    <a:pt x="4289" y="3883"/>
                  </a:cubicBezTo>
                  <a:close/>
                  <a:moveTo>
                    <a:pt x="5466" y="3925"/>
                  </a:moveTo>
                  <a:cubicBezTo>
                    <a:pt x="5572" y="3988"/>
                    <a:pt x="5614" y="4072"/>
                    <a:pt x="5551" y="4177"/>
                  </a:cubicBezTo>
                  <a:cubicBezTo>
                    <a:pt x="5551" y="4072"/>
                    <a:pt x="5445" y="4030"/>
                    <a:pt x="5466" y="3925"/>
                  </a:cubicBezTo>
                  <a:close/>
                  <a:moveTo>
                    <a:pt x="5361" y="4177"/>
                  </a:moveTo>
                  <a:cubicBezTo>
                    <a:pt x="5361" y="4188"/>
                    <a:pt x="5372" y="4188"/>
                    <a:pt x="5380" y="4188"/>
                  </a:cubicBezTo>
                  <a:cubicBezTo>
                    <a:pt x="5388" y="4188"/>
                    <a:pt x="5393" y="4188"/>
                    <a:pt x="5382" y="4198"/>
                  </a:cubicBezTo>
                  <a:cubicBezTo>
                    <a:pt x="5375" y="4212"/>
                    <a:pt x="5368" y="4217"/>
                    <a:pt x="5362" y="4217"/>
                  </a:cubicBezTo>
                  <a:cubicBezTo>
                    <a:pt x="5350" y="4217"/>
                    <a:pt x="5340" y="4198"/>
                    <a:pt x="5340" y="4198"/>
                  </a:cubicBezTo>
                  <a:cubicBezTo>
                    <a:pt x="5340" y="4198"/>
                    <a:pt x="5361" y="4177"/>
                    <a:pt x="5361" y="4177"/>
                  </a:cubicBezTo>
                  <a:close/>
                  <a:moveTo>
                    <a:pt x="3319" y="4163"/>
                  </a:moveTo>
                  <a:cubicBezTo>
                    <a:pt x="3321" y="4163"/>
                    <a:pt x="3322" y="4167"/>
                    <a:pt x="3322" y="4177"/>
                  </a:cubicBezTo>
                  <a:cubicBezTo>
                    <a:pt x="3337" y="4206"/>
                    <a:pt x="3321" y="4215"/>
                    <a:pt x="3302" y="4218"/>
                  </a:cubicBezTo>
                  <a:lnTo>
                    <a:pt x="3302" y="4218"/>
                  </a:lnTo>
                  <a:cubicBezTo>
                    <a:pt x="3306" y="4191"/>
                    <a:pt x="3315" y="4163"/>
                    <a:pt x="3319" y="4163"/>
                  </a:cubicBezTo>
                  <a:close/>
                  <a:moveTo>
                    <a:pt x="6097" y="4177"/>
                  </a:moveTo>
                  <a:lnTo>
                    <a:pt x="6118" y="4198"/>
                  </a:lnTo>
                  <a:lnTo>
                    <a:pt x="6118" y="4219"/>
                  </a:lnTo>
                  <a:lnTo>
                    <a:pt x="6097" y="4219"/>
                  </a:lnTo>
                  <a:cubicBezTo>
                    <a:pt x="6097" y="4219"/>
                    <a:pt x="6097" y="4219"/>
                    <a:pt x="6097" y="4198"/>
                  </a:cubicBezTo>
                  <a:cubicBezTo>
                    <a:pt x="6097" y="4198"/>
                    <a:pt x="6097" y="4177"/>
                    <a:pt x="6097" y="4177"/>
                  </a:cubicBezTo>
                  <a:close/>
                  <a:moveTo>
                    <a:pt x="5838" y="4174"/>
                  </a:moveTo>
                  <a:cubicBezTo>
                    <a:pt x="5867" y="4174"/>
                    <a:pt x="5901" y="4186"/>
                    <a:pt x="5950" y="4198"/>
                  </a:cubicBezTo>
                  <a:lnTo>
                    <a:pt x="5950" y="4219"/>
                  </a:lnTo>
                  <a:cubicBezTo>
                    <a:pt x="5924" y="4228"/>
                    <a:pt x="5898" y="4233"/>
                    <a:pt x="5873" y="4233"/>
                  </a:cubicBezTo>
                  <a:cubicBezTo>
                    <a:pt x="5838" y="4233"/>
                    <a:pt x="5806" y="4223"/>
                    <a:pt x="5782" y="4198"/>
                  </a:cubicBezTo>
                  <a:cubicBezTo>
                    <a:pt x="5800" y="4180"/>
                    <a:pt x="5817" y="4174"/>
                    <a:pt x="5838" y="4174"/>
                  </a:cubicBezTo>
                  <a:close/>
                  <a:moveTo>
                    <a:pt x="560" y="4242"/>
                  </a:moveTo>
                  <a:cubicBezTo>
                    <a:pt x="565" y="4242"/>
                    <a:pt x="568" y="4246"/>
                    <a:pt x="568" y="4261"/>
                  </a:cubicBezTo>
                  <a:cubicBezTo>
                    <a:pt x="557" y="4272"/>
                    <a:pt x="547" y="4277"/>
                    <a:pt x="539" y="4277"/>
                  </a:cubicBezTo>
                  <a:cubicBezTo>
                    <a:pt x="531" y="4277"/>
                    <a:pt x="526" y="4272"/>
                    <a:pt x="526" y="4261"/>
                  </a:cubicBezTo>
                  <a:lnTo>
                    <a:pt x="540" y="4246"/>
                  </a:lnTo>
                  <a:lnTo>
                    <a:pt x="540" y="4246"/>
                  </a:lnTo>
                  <a:cubicBezTo>
                    <a:pt x="548" y="4246"/>
                    <a:pt x="555" y="4242"/>
                    <a:pt x="560" y="4242"/>
                  </a:cubicBezTo>
                  <a:close/>
                  <a:moveTo>
                    <a:pt x="2858" y="4237"/>
                  </a:moveTo>
                  <a:cubicBezTo>
                    <a:pt x="2870" y="4237"/>
                    <a:pt x="2884" y="4243"/>
                    <a:pt x="2901" y="4261"/>
                  </a:cubicBezTo>
                  <a:cubicBezTo>
                    <a:pt x="2916" y="4276"/>
                    <a:pt x="2889" y="4291"/>
                    <a:pt x="2864" y="4291"/>
                  </a:cubicBezTo>
                  <a:cubicBezTo>
                    <a:pt x="2854" y="4291"/>
                    <a:pt x="2845" y="4288"/>
                    <a:pt x="2838" y="4282"/>
                  </a:cubicBezTo>
                  <a:cubicBezTo>
                    <a:pt x="2838" y="4282"/>
                    <a:pt x="2817" y="4261"/>
                    <a:pt x="2817" y="4261"/>
                  </a:cubicBezTo>
                  <a:cubicBezTo>
                    <a:pt x="2829" y="4249"/>
                    <a:pt x="2842" y="4237"/>
                    <a:pt x="2858" y="4237"/>
                  </a:cubicBezTo>
                  <a:close/>
                  <a:moveTo>
                    <a:pt x="3279" y="4250"/>
                  </a:moveTo>
                  <a:cubicBezTo>
                    <a:pt x="3276" y="4269"/>
                    <a:pt x="3265" y="4296"/>
                    <a:pt x="3253" y="4296"/>
                  </a:cubicBezTo>
                  <a:cubicBezTo>
                    <a:pt x="3248" y="4296"/>
                    <a:pt x="3243" y="4292"/>
                    <a:pt x="3238" y="4282"/>
                  </a:cubicBezTo>
                  <a:cubicBezTo>
                    <a:pt x="3238" y="4252"/>
                    <a:pt x="3259" y="4254"/>
                    <a:pt x="3279" y="4250"/>
                  </a:cubicBezTo>
                  <a:close/>
                  <a:moveTo>
                    <a:pt x="925" y="4303"/>
                  </a:moveTo>
                  <a:cubicBezTo>
                    <a:pt x="967" y="4303"/>
                    <a:pt x="967" y="4324"/>
                    <a:pt x="988" y="4345"/>
                  </a:cubicBezTo>
                  <a:cubicBezTo>
                    <a:pt x="988" y="4387"/>
                    <a:pt x="967" y="4408"/>
                    <a:pt x="946" y="4408"/>
                  </a:cubicBezTo>
                  <a:cubicBezTo>
                    <a:pt x="935" y="4414"/>
                    <a:pt x="925" y="4417"/>
                    <a:pt x="917" y="4417"/>
                  </a:cubicBezTo>
                  <a:cubicBezTo>
                    <a:pt x="894" y="4417"/>
                    <a:pt x="883" y="4397"/>
                    <a:pt x="883" y="4366"/>
                  </a:cubicBezTo>
                  <a:cubicBezTo>
                    <a:pt x="883" y="4324"/>
                    <a:pt x="883" y="4303"/>
                    <a:pt x="925" y="4303"/>
                  </a:cubicBezTo>
                  <a:close/>
                  <a:moveTo>
                    <a:pt x="5090" y="4299"/>
                  </a:moveTo>
                  <a:cubicBezTo>
                    <a:pt x="5130" y="4299"/>
                    <a:pt x="5130" y="4353"/>
                    <a:pt x="5130" y="4429"/>
                  </a:cubicBezTo>
                  <a:lnTo>
                    <a:pt x="5025" y="4324"/>
                  </a:lnTo>
                  <a:cubicBezTo>
                    <a:pt x="5054" y="4307"/>
                    <a:pt x="5075" y="4299"/>
                    <a:pt x="5090" y="4299"/>
                  </a:cubicBezTo>
                  <a:close/>
                  <a:moveTo>
                    <a:pt x="7749" y="4230"/>
                  </a:moveTo>
                  <a:cubicBezTo>
                    <a:pt x="7787" y="4230"/>
                    <a:pt x="7820" y="4285"/>
                    <a:pt x="7863" y="4429"/>
                  </a:cubicBezTo>
                  <a:cubicBezTo>
                    <a:pt x="7737" y="4366"/>
                    <a:pt x="7737" y="4366"/>
                    <a:pt x="7695" y="4261"/>
                  </a:cubicBezTo>
                  <a:cubicBezTo>
                    <a:pt x="7715" y="4241"/>
                    <a:pt x="7732" y="4230"/>
                    <a:pt x="7749" y="4230"/>
                  </a:cubicBezTo>
                  <a:close/>
                  <a:moveTo>
                    <a:pt x="5298" y="4429"/>
                  </a:moveTo>
                  <a:cubicBezTo>
                    <a:pt x="5319" y="4429"/>
                    <a:pt x="5319" y="4450"/>
                    <a:pt x="5319" y="4450"/>
                  </a:cubicBezTo>
                  <a:lnTo>
                    <a:pt x="5298" y="4471"/>
                  </a:lnTo>
                  <a:cubicBezTo>
                    <a:pt x="5298" y="4471"/>
                    <a:pt x="5277" y="4450"/>
                    <a:pt x="5277" y="4450"/>
                  </a:cubicBezTo>
                  <a:cubicBezTo>
                    <a:pt x="5277" y="4450"/>
                    <a:pt x="5298" y="4429"/>
                    <a:pt x="5298" y="4429"/>
                  </a:cubicBezTo>
                  <a:close/>
                  <a:moveTo>
                    <a:pt x="7968" y="4493"/>
                  </a:moveTo>
                  <a:lnTo>
                    <a:pt x="7989" y="4514"/>
                  </a:lnTo>
                  <a:cubicBezTo>
                    <a:pt x="7968" y="4514"/>
                    <a:pt x="7989" y="4535"/>
                    <a:pt x="7968" y="4535"/>
                  </a:cubicBezTo>
                  <a:cubicBezTo>
                    <a:pt x="7947" y="4535"/>
                    <a:pt x="7947" y="4514"/>
                    <a:pt x="7947" y="4514"/>
                  </a:cubicBezTo>
                  <a:cubicBezTo>
                    <a:pt x="7947" y="4514"/>
                    <a:pt x="7968" y="4493"/>
                    <a:pt x="7968" y="4493"/>
                  </a:cubicBezTo>
                  <a:close/>
                  <a:moveTo>
                    <a:pt x="875" y="4545"/>
                  </a:moveTo>
                  <a:cubicBezTo>
                    <a:pt x="888" y="4545"/>
                    <a:pt x="904" y="4556"/>
                    <a:pt x="925" y="4577"/>
                  </a:cubicBezTo>
                  <a:cubicBezTo>
                    <a:pt x="915" y="4598"/>
                    <a:pt x="899" y="4608"/>
                    <a:pt x="883" y="4608"/>
                  </a:cubicBezTo>
                  <a:cubicBezTo>
                    <a:pt x="867" y="4608"/>
                    <a:pt x="852" y="4598"/>
                    <a:pt x="841" y="4577"/>
                  </a:cubicBezTo>
                  <a:cubicBezTo>
                    <a:pt x="852" y="4556"/>
                    <a:pt x="862" y="4545"/>
                    <a:pt x="875" y="4545"/>
                  </a:cubicBezTo>
                  <a:close/>
                  <a:moveTo>
                    <a:pt x="9943" y="3015"/>
                  </a:moveTo>
                  <a:cubicBezTo>
                    <a:pt x="9966" y="3015"/>
                    <a:pt x="9966" y="3046"/>
                    <a:pt x="9966" y="3063"/>
                  </a:cubicBezTo>
                  <a:lnTo>
                    <a:pt x="10239" y="3063"/>
                  </a:lnTo>
                  <a:cubicBezTo>
                    <a:pt x="10281" y="3084"/>
                    <a:pt x="10302" y="3126"/>
                    <a:pt x="10323" y="3147"/>
                  </a:cubicBezTo>
                  <a:cubicBezTo>
                    <a:pt x="10344" y="3168"/>
                    <a:pt x="10344" y="3210"/>
                    <a:pt x="10344" y="3231"/>
                  </a:cubicBezTo>
                  <a:cubicBezTo>
                    <a:pt x="10617" y="3231"/>
                    <a:pt x="10723" y="3483"/>
                    <a:pt x="10912" y="3609"/>
                  </a:cubicBezTo>
                  <a:cubicBezTo>
                    <a:pt x="11122" y="3736"/>
                    <a:pt x="11311" y="3904"/>
                    <a:pt x="11500" y="4072"/>
                  </a:cubicBezTo>
                  <a:cubicBezTo>
                    <a:pt x="11669" y="4240"/>
                    <a:pt x="11795" y="4429"/>
                    <a:pt x="11900" y="4640"/>
                  </a:cubicBezTo>
                  <a:cubicBezTo>
                    <a:pt x="11732" y="4598"/>
                    <a:pt x="11585" y="4450"/>
                    <a:pt x="11542" y="4282"/>
                  </a:cubicBezTo>
                  <a:cubicBezTo>
                    <a:pt x="11395" y="4240"/>
                    <a:pt x="11290" y="4072"/>
                    <a:pt x="11143" y="3988"/>
                  </a:cubicBezTo>
                  <a:cubicBezTo>
                    <a:pt x="10996" y="3904"/>
                    <a:pt x="10891" y="3757"/>
                    <a:pt x="10723" y="3715"/>
                  </a:cubicBezTo>
                  <a:cubicBezTo>
                    <a:pt x="10638" y="3673"/>
                    <a:pt x="10659" y="3588"/>
                    <a:pt x="10575" y="3546"/>
                  </a:cubicBezTo>
                  <a:cubicBezTo>
                    <a:pt x="10428" y="3420"/>
                    <a:pt x="10281" y="3294"/>
                    <a:pt x="10113" y="3210"/>
                  </a:cubicBezTo>
                  <a:cubicBezTo>
                    <a:pt x="10029" y="3189"/>
                    <a:pt x="9987" y="3126"/>
                    <a:pt x="9966" y="3063"/>
                  </a:cubicBezTo>
                  <a:cubicBezTo>
                    <a:pt x="9945" y="3042"/>
                    <a:pt x="9882" y="3021"/>
                    <a:pt x="9924" y="3021"/>
                  </a:cubicBezTo>
                  <a:cubicBezTo>
                    <a:pt x="9932" y="3017"/>
                    <a:pt x="9938" y="3015"/>
                    <a:pt x="9943" y="3015"/>
                  </a:cubicBezTo>
                  <a:close/>
                  <a:moveTo>
                    <a:pt x="5298" y="4619"/>
                  </a:moveTo>
                  <a:cubicBezTo>
                    <a:pt x="5298" y="4619"/>
                    <a:pt x="5319" y="4640"/>
                    <a:pt x="5319" y="4640"/>
                  </a:cubicBezTo>
                  <a:lnTo>
                    <a:pt x="5298" y="4661"/>
                  </a:lnTo>
                  <a:cubicBezTo>
                    <a:pt x="5277" y="4640"/>
                    <a:pt x="5298" y="4619"/>
                    <a:pt x="5298" y="4619"/>
                  </a:cubicBezTo>
                  <a:close/>
                  <a:moveTo>
                    <a:pt x="2481" y="4703"/>
                  </a:moveTo>
                  <a:cubicBezTo>
                    <a:pt x="2532" y="4703"/>
                    <a:pt x="2542" y="4717"/>
                    <a:pt x="2544" y="4745"/>
                  </a:cubicBezTo>
                  <a:lnTo>
                    <a:pt x="2544" y="4745"/>
                  </a:lnTo>
                  <a:cubicBezTo>
                    <a:pt x="2522" y="4745"/>
                    <a:pt x="2460" y="4724"/>
                    <a:pt x="2481" y="4703"/>
                  </a:cubicBezTo>
                  <a:close/>
                  <a:moveTo>
                    <a:pt x="1829" y="4619"/>
                  </a:moveTo>
                  <a:lnTo>
                    <a:pt x="1829" y="4619"/>
                  </a:lnTo>
                  <a:cubicBezTo>
                    <a:pt x="1871" y="4640"/>
                    <a:pt x="1892" y="4745"/>
                    <a:pt x="1955" y="4745"/>
                  </a:cubicBezTo>
                  <a:cubicBezTo>
                    <a:pt x="1997" y="4745"/>
                    <a:pt x="2060" y="4787"/>
                    <a:pt x="2103" y="4829"/>
                  </a:cubicBezTo>
                  <a:cubicBezTo>
                    <a:pt x="2060" y="4871"/>
                    <a:pt x="1955" y="4829"/>
                    <a:pt x="1892" y="4913"/>
                  </a:cubicBezTo>
                  <a:cubicBezTo>
                    <a:pt x="1871" y="4808"/>
                    <a:pt x="1787" y="4745"/>
                    <a:pt x="1829" y="4619"/>
                  </a:cubicBezTo>
                  <a:close/>
                  <a:moveTo>
                    <a:pt x="6896" y="5039"/>
                  </a:moveTo>
                  <a:cubicBezTo>
                    <a:pt x="6917" y="5060"/>
                    <a:pt x="6917" y="5060"/>
                    <a:pt x="6917" y="5060"/>
                  </a:cubicBezTo>
                  <a:lnTo>
                    <a:pt x="6896" y="5081"/>
                  </a:lnTo>
                  <a:lnTo>
                    <a:pt x="6875" y="5060"/>
                  </a:lnTo>
                  <a:cubicBezTo>
                    <a:pt x="6875" y="5060"/>
                    <a:pt x="6896" y="5060"/>
                    <a:pt x="6896" y="5039"/>
                  </a:cubicBezTo>
                  <a:close/>
                  <a:moveTo>
                    <a:pt x="967" y="5102"/>
                  </a:moveTo>
                  <a:cubicBezTo>
                    <a:pt x="987" y="5102"/>
                    <a:pt x="970" y="5139"/>
                    <a:pt x="984" y="5161"/>
                  </a:cubicBezTo>
                  <a:lnTo>
                    <a:pt x="984" y="5161"/>
                  </a:lnTo>
                  <a:cubicBezTo>
                    <a:pt x="954" y="5149"/>
                    <a:pt x="934" y="5119"/>
                    <a:pt x="967" y="5102"/>
                  </a:cubicBezTo>
                  <a:close/>
                  <a:moveTo>
                    <a:pt x="1010" y="5167"/>
                  </a:moveTo>
                  <a:cubicBezTo>
                    <a:pt x="1043" y="5173"/>
                    <a:pt x="1069" y="5190"/>
                    <a:pt x="1051" y="5207"/>
                  </a:cubicBezTo>
                  <a:cubicBezTo>
                    <a:pt x="1018" y="5207"/>
                    <a:pt x="1011" y="5194"/>
                    <a:pt x="1010" y="5167"/>
                  </a:cubicBezTo>
                  <a:close/>
                  <a:moveTo>
                    <a:pt x="6476" y="5165"/>
                  </a:moveTo>
                  <a:lnTo>
                    <a:pt x="6497" y="5186"/>
                  </a:lnTo>
                  <a:cubicBezTo>
                    <a:pt x="6497" y="5207"/>
                    <a:pt x="6497" y="5207"/>
                    <a:pt x="6476" y="5207"/>
                  </a:cubicBezTo>
                  <a:cubicBezTo>
                    <a:pt x="6455" y="5207"/>
                    <a:pt x="6455" y="5186"/>
                    <a:pt x="6455" y="5186"/>
                  </a:cubicBezTo>
                  <a:cubicBezTo>
                    <a:pt x="6455" y="5186"/>
                    <a:pt x="6476" y="5165"/>
                    <a:pt x="6476" y="5165"/>
                  </a:cubicBezTo>
                  <a:close/>
                  <a:moveTo>
                    <a:pt x="1388" y="4556"/>
                  </a:moveTo>
                  <a:cubicBezTo>
                    <a:pt x="1661" y="4808"/>
                    <a:pt x="1682" y="4913"/>
                    <a:pt x="1472" y="5312"/>
                  </a:cubicBezTo>
                  <a:cubicBezTo>
                    <a:pt x="1388" y="5081"/>
                    <a:pt x="1430" y="4850"/>
                    <a:pt x="1304" y="4661"/>
                  </a:cubicBezTo>
                  <a:lnTo>
                    <a:pt x="1388" y="4556"/>
                  </a:lnTo>
                  <a:close/>
                  <a:moveTo>
                    <a:pt x="1102" y="5280"/>
                  </a:moveTo>
                  <a:cubicBezTo>
                    <a:pt x="1106" y="5280"/>
                    <a:pt x="1110" y="5283"/>
                    <a:pt x="1114" y="5291"/>
                  </a:cubicBezTo>
                  <a:cubicBezTo>
                    <a:pt x="1114" y="5329"/>
                    <a:pt x="1098" y="5333"/>
                    <a:pt x="1065" y="5333"/>
                  </a:cubicBezTo>
                  <a:lnTo>
                    <a:pt x="1065" y="5333"/>
                  </a:lnTo>
                  <a:cubicBezTo>
                    <a:pt x="1077" y="5310"/>
                    <a:pt x="1090" y="5280"/>
                    <a:pt x="1102" y="5280"/>
                  </a:cubicBezTo>
                  <a:close/>
                  <a:moveTo>
                    <a:pt x="673" y="5355"/>
                  </a:moveTo>
                  <a:cubicBezTo>
                    <a:pt x="673" y="5359"/>
                    <a:pt x="674" y="5361"/>
                    <a:pt x="675" y="5361"/>
                  </a:cubicBezTo>
                  <a:cubicBezTo>
                    <a:pt x="678" y="5361"/>
                    <a:pt x="682" y="5356"/>
                    <a:pt x="682" y="5356"/>
                  </a:cubicBezTo>
                  <a:lnTo>
                    <a:pt x="682" y="5356"/>
                  </a:lnTo>
                  <a:cubicBezTo>
                    <a:pt x="683" y="5356"/>
                    <a:pt x="681" y="5360"/>
                    <a:pt x="673" y="5376"/>
                  </a:cubicBezTo>
                  <a:cubicBezTo>
                    <a:pt x="662" y="5386"/>
                    <a:pt x="652" y="5391"/>
                    <a:pt x="644" y="5391"/>
                  </a:cubicBezTo>
                  <a:cubicBezTo>
                    <a:pt x="636" y="5391"/>
                    <a:pt x="631" y="5386"/>
                    <a:pt x="631" y="5376"/>
                  </a:cubicBezTo>
                  <a:lnTo>
                    <a:pt x="652" y="5355"/>
                  </a:lnTo>
                  <a:close/>
                  <a:moveTo>
                    <a:pt x="1051" y="5333"/>
                  </a:moveTo>
                  <a:cubicBezTo>
                    <a:pt x="1051" y="5334"/>
                    <a:pt x="1051" y="5334"/>
                    <a:pt x="1051" y="5334"/>
                  </a:cubicBezTo>
                  <a:lnTo>
                    <a:pt x="1051" y="5334"/>
                  </a:lnTo>
                  <a:lnTo>
                    <a:pt x="1051" y="5355"/>
                  </a:lnTo>
                  <a:cubicBezTo>
                    <a:pt x="1051" y="5354"/>
                    <a:pt x="1052" y="5354"/>
                    <a:pt x="1052" y="5354"/>
                  </a:cubicBezTo>
                  <a:lnTo>
                    <a:pt x="1052" y="5354"/>
                  </a:lnTo>
                  <a:cubicBezTo>
                    <a:pt x="1054" y="5404"/>
                    <a:pt x="1061" y="5449"/>
                    <a:pt x="1009" y="5458"/>
                  </a:cubicBezTo>
                  <a:lnTo>
                    <a:pt x="1009" y="5458"/>
                  </a:lnTo>
                  <a:cubicBezTo>
                    <a:pt x="1009" y="5415"/>
                    <a:pt x="989" y="5333"/>
                    <a:pt x="1051" y="5333"/>
                  </a:cubicBezTo>
                  <a:close/>
                  <a:moveTo>
                    <a:pt x="5971" y="4867"/>
                  </a:moveTo>
                  <a:cubicBezTo>
                    <a:pt x="6076" y="4867"/>
                    <a:pt x="6226" y="5137"/>
                    <a:pt x="6265" y="5333"/>
                  </a:cubicBezTo>
                  <a:lnTo>
                    <a:pt x="6265" y="5333"/>
                  </a:lnTo>
                  <a:lnTo>
                    <a:pt x="6265" y="5333"/>
                  </a:lnTo>
                  <a:cubicBezTo>
                    <a:pt x="6307" y="5355"/>
                    <a:pt x="6391" y="5312"/>
                    <a:pt x="6370" y="5460"/>
                  </a:cubicBezTo>
                  <a:cubicBezTo>
                    <a:pt x="6307" y="5439"/>
                    <a:pt x="6265" y="5397"/>
                    <a:pt x="6265" y="5333"/>
                  </a:cubicBezTo>
                  <a:lnTo>
                    <a:pt x="6265" y="5355"/>
                  </a:lnTo>
                  <a:cubicBezTo>
                    <a:pt x="6097" y="5355"/>
                    <a:pt x="6076" y="5207"/>
                    <a:pt x="5950" y="5144"/>
                  </a:cubicBezTo>
                  <a:lnTo>
                    <a:pt x="5950" y="4871"/>
                  </a:lnTo>
                  <a:cubicBezTo>
                    <a:pt x="5957" y="4868"/>
                    <a:pt x="5964" y="4867"/>
                    <a:pt x="5971" y="4867"/>
                  </a:cubicBezTo>
                  <a:close/>
                  <a:moveTo>
                    <a:pt x="988" y="5460"/>
                  </a:moveTo>
                  <a:cubicBezTo>
                    <a:pt x="988" y="5476"/>
                    <a:pt x="976" y="5516"/>
                    <a:pt x="970" y="5516"/>
                  </a:cubicBezTo>
                  <a:cubicBezTo>
                    <a:pt x="968" y="5516"/>
                    <a:pt x="967" y="5512"/>
                    <a:pt x="967" y="5502"/>
                  </a:cubicBezTo>
                  <a:cubicBezTo>
                    <a:pt x="950" y="5467"/>
                    <a:pt x="961" y="5461"/>
                    <a:pt x="988" y="5460"/>
                  </a:cubicBezTo>
                  <a:close/>
                  <a:moveTo>
                    <a:pt x="5971" y="5481"/>
                  </a:moveTo>
                  <a:cubicBezTo>
                    <a:pt x="5971" y="5481"/>
                    <a:pt x="5992" y="5502"/>
                    <a:pt x="5992" y="5502"/>
                  </a:cubicBezTo>
                  <a:cubicBezTo>
                    <a:pt x="5992" y="5502"/>
                    <a:pt x="6013" y="5523"/>
                    <a:pt x="5971" y="5523"/>
                  </a:cubicBezTo>
                  <a:cubicBezTo>
                    <a:pt x="5950" y="5502"/>
                    <a:pt x="5971" y="5481"/>
                    <a:pt x="5971" y="5481"/>
                  </a:cubicBezTo>
                  <a:close/>
                  <a:moveTo>
                    <a:pt x="741" y="5602"/>
                  </a:moveTo>
                  <a:cubicBezTo>
                    <a:pt x="746" y="5602"/>
                    <a:pt x="746" y="5607"/>
                    <a:pt x="736" y="5628"/>
                  </a:cubicBezTo>
                  <a:cubicBezTo>
                    <a:pt x="729" y="5635"/>
                    <a:pt x="722" y="5637"/>
                    <a:pt x="716" y="5637"/>
                  </a:cubicBezTo>
                  <a:cubicBezTo>
                    <a:pt x="703" y="5637"/>
                    <a:pt x="694" y="5628"/>
                    <a:pt x="694" y="5628"/>
                  </a:cubicBezTo>
                  <a:cubicBezTo>
                    <a:pt x="694" y="5607"/>
                    <a:pt x="715" y="5607"/>
                    <a:pt x="715" y="5607"/>
                  </a:cubicBezTo>
                  <a:cubicBezTo>
                    <a:pt x="725" y="5607"/>
                    <a:pt x="736" y="5602"/>
                    <a:pt x="741" y="5602"/>
                  </a:cubicBezTo>
                  <a:close/>
                  <a:moveTo>
                    <a:pt x="1481" y="5388"/>
                  </a:moveTo>
                  <a:cubicBezTo>
                    <a:pt x="1505" y="5388"/>
                    <a:pt x="1523" y="5404"/>
                    <a:pt x="1535" y="5439"/>
                  </a:cubicBezTo>
                  <a:cubicBezTo>
                    <a:pt x="1595" y="5519"/>
                    <a:pt x="1617" y="5620"/>
                    <a:pt x="1600" y="5739"/>
                  </a:cubicBezTo>
                  <a:lnTo>
                    <a:pt x="1600" y="5739"/>
                  </a:lnTo>
                  <a:cubicBezTo>
                    <a:pt x="1600" y="5737"/>
                    <a:pt x="1599" y="5735"/>
                    <a:pt x="1598" y="5733"/>
                  </a:cubicBezTo>
                  <a:lnTo>
                    <a:pt x="1493" y="5733"/>
                  </a:lnTo>
                  <a:cubicBezTo>
                    <a:pt x="1472" y="5628"/>
                    <a:pt x="1493" y="5502"/>
                    <a:pt x="1409" y="5418"/>
                  </a:cubicBezTo>
                  <a:cubicBezTo>
                    <a:pt x="1437" y="5399"/>
                    <a:pt x="1461" y="5388"/>
                    <a:pt x="1481" y="5388"/>
                  </a:cubicBezTo>
                  <a:close/>
                  <a:moveTo>
                    <a:pt x="8137" y="5355"/>
                  </a:moveTo>
                  <a:lnTo>
                    <a:pt x="8221" y="5439"/>
                  </a:lnTo>
                  <a:lnTo>
                    <a:pt x="8179" y="5523"/>
                  </a:lnTo>
                  <a:cubicBezTo>
                    <a:pt x="8158" y="5628"/>
                    <a:pt x="8305" y="5649"/>
                    <a:pt x="8284" y="5754"/>
                  </a:cubicBezTo>
                  <a:cubicBezTo>
                    <a:pt x="8284" y="5764"/>
                    <a:pt x="8278" y="5770"/>
                    <a:pt x="8271" y="5770"/>
                  </a:cubicBezTo>
                  <a:cubicBezTo>
                    <a:pt x="8263" y="5770"/>
                    <a:pt x="8252" y="5764"/>
                    <a:pt x="8242" y="5754"/>
                  </a:cubicBezTo>
                  <a:cubicBezTo>
                    <a:pt x="8158" y="5628"/>
                    <a:pt x="8052" y="5544"/>
                    <a:pt x="7926" y="5481"/>
                  </a:cubicBezTo>
                  <a:cubicBezTo>
                    <a:pt x="7943" y="5429"/>
                    <a:pt x="7964" y="5413"/>
                    <a:pt x="7987" y="5413"/>
                  </a:cubicBezTo>
                  <a:cubicBezTo>
                    <a:pt x="8020" y="5413"/>
                    <a:pt x="8057" y="5447"/>
                    <a:pt x="8094" y="5460"/>
                  </a:cubicBezTo>
                  <a:lnTo>
                    <a:pt x="8137" y="5355"/>
                  </a:lnTo>
                  <a:close/>
                  <a:moveTo>
                    <a:pt x="4857" y="5733"/>
                  </a:moveTo>
                  <a:cubicBezTo>
                    <a:pt x="4878" y="5733"/>
                    <a:pt x="4878" y="5733"/>
                    <a:pt x="4878" y="5754"/>
                  </a:cubicBezTo>
                  <a:lnTo>
                    <a:pt x="4857" y="5775"/>
                  </a:lnTo>
                  <a:cubicBezTo>
                    <a:pt x="4857" y="5754"/>
                    <a:pt x="4836" y="5733"/>
                    <a:pt x="4836" y="5733"/>
                  </a:cubicBezTo>
                  <a:close/>
                  <a:moveTo>
                    <a:pt x="6455" y="5775"/>
                  </a:moveTo>
                  <a:cubicBezTo>
                    <a:pt x="6476" y="5796"/>
                    <a:pt x="6497" y="5796"/>
                    <a:pt x="6497" y="5838"/>
                  </a:cubicBezTo>
                  <a:cubicBezTo>
                    <a:pt x="6497" y="5869"/>
                    <a:pt x="6485" y="5888"/>
                    <a:pt x="6463" y="5888"/>
                  </a:cubicBezTo>
                  <a:cubicBezTo>
                    <a:pt x="6455" y="5888"/>
                    <a:pt x="6445" y="5886"/>
                    <a:pt x="6434" y="5880"/>
                  </a:cubicBezTo>
                  <a:cubicBezTo>
                    <a:pt x="6413" y="5880"/>
                    <a:pt x="6391" y="5859"/>
                    <a:pt x="6391" y="5838"/>
                  </a:cubicBezTo>
                  <a:cubicBezTo>
                    <a:pt x="6391" y="5796"/>
                    <a:pt x="6413" y="5775"/>
                    <a:pt x="6455" y="5775"/>
                  </a:cubicBezTo>
                  <a:close/>
                  <a:moveTo>
                    <a:pt x="1140" y="5840"/>
                  </a:moveTo>
                  <a:cubicBezTo>
                    <a:pt x="1171" y="5840"/>
                    <a:pt x="1206" y="5857"/>
                    <a:pt x="1241" y="5880"/>
                  </a:cubicBezTo>
                  <a:cubicBezTo>
                    <a:pt x="1177" y="5943"/>
                    <a:pt x="1198" y="6048"/>
                    <a:pt x="1219" y="6132"/>
                  </a:cubicBezTo>
                  <a:cubicBezTo>
                    <a:pt x="1219" y="6238"/>
                    <a:pt x="1325" y="6343"/>
                    <a:pt x="1156" y="6427"/>
                  </a:cubicBezTo>
                  <a:cubicBezTo>
                    <a:pt x="1135" y="6364"/>
                    <a:pt x="1072" y="6280"/>
                    <a:pt x="1009" y="6238"/>
                  </a:cubicBezTo>
                  <a:lnTo>
                    <a:pt x="1114" y="6069"/>
                  </a:lnTo>
                  <a:cubicBezTo>
                    <a:pt x="1093" y="6006"/>
                    <a:pt x="1030" y="5943"/>
                    <a:pt x="1072" y="5880"/>
                  </a:cubicBezTo>
                  <a:cubicBezTo>
                    <a:pt x="1091" y="5852"/>
                    <a:pt x="1115" y="5840"/>
                    <a:pt x="1140" y="5840"/>
                  </a:cubicBezTo>
                  <a:close/>
                  <a:moveTo>
                    <a:pt x="7800" y="6280"/>
                  </a:moveTo>
                  <a:lnTo>
                    <a:pt x="7989" y="6343"/>
                  </a:lnTo>
                  <a:cubicBezTo>
                    <a:pt x="7842" y="6469"/>
                    <a:pt x="7989" y="6574"/>
                    <a:pt x="7989" y="6700"/>
                  </a:cubicBezTo>
                  <a:cubicBezTo>
                    <a:pt x="7821" y="6616"/>
                    <a:pt x="7800" y="6469"/>
                    <a:pt x="7800" y="6280"/>
                  </a:cubicBezTo>
                  <a:close/>
                  <a:moveTo>
                    <a:pt x="7989" y="6700"/>
                  </a:moveTo>
                  <a:lnTo>
                    <a:pt x="7989" y="6700"/>
                  </a:lnTo>
                  <a:cubicBezTo>
                    <a:pt x="8062" y="6736"/>
                    <a:pt x="8087" y="6835"/>
                    <a:pt x="8214" y="6835"/>
                  </a:cubicBezTo>
                  <a:cubicBezTo>
                    <a:pt x="8234" y="6835"/>
                    <a:pt x="8257" y="6832"/>
                    <a:pt x="8284" y="6826"/>
                  </a:cubicBezTo>
                  <a:lnTo>
                    <a:pt x="8284" y="6826"/>
                  </a:lnTo>
                  <a:cubicBezTo>
                    <a:pt x="8222" y="6857"/>
                    <a:pt x="8161" y="6877"/>
                    <a:pt x="8091" y="6877"/>
                  </a:cubicBezTo>
                  <a:cubicBezTo>
                    <a:pt x="8065" y="6877"/>
                    <a:pt x="8039" y="6874"/>
                    <a:pt x="8010" y="6868"/>
                  </a:cubicBezTo>
                  <a:cubicBezTo>
                    <a:pt x="7968" y="6805"/>
                    <a:pt x="7989" y="6742"/>
                    <a:pt x="7989" y="6700"/>
                  </a:cubicBezTo>
                  <a:close/>
                  <a:moveTo>
                    <a:pt x="1156" y="7015"/>
                  </a:moveTo>
                  <a:lnTo>
                    <a:pt x="1177" y="7036"/>
                  </a:lnTo>
                  <a:cubicBezTo>
                    <a:pt x="1177" y="7057"/>
                    <a:pt x="1177" y="7057"/>
                    <a:pt x="1156" y="7057"/>
                  </a:cubicBezTo>
                  <a:cubicBezTo>
                    <a:pt x="1135" y="7057"/>
                    <a:pt x="1135" y="7057"/>
                    <a:pt x="1135" y="7036"/>
                  </a:cubicBezTo>
                  <a:cubicBezTo>
                    <a:pt x="1135" y="7036"/>
                    <a:pt x="1156" y="7015"/>
                    <a:pt x="1156" y="7015"/>
                  </a:cubicBezTo>
                  <a:close/>
                  <a:moveTo>
                    <a:pt x="6581" y="6826"/>
                  </a:moveTo>
                  <a:cubicBezTo>
                    <a:pt x="6644" y="6868"/>
                    <a:pt x="6623" y="6910"/>
                    <a:pt x="6623" y="6952"/>
                  </a:cubicBezTo>
                  <a:cubicBezTo>
                    <a:pt x="6686" y="6952"/>
                    <a:pt x="6707" y="6994"/>
                    <a:pt x="6665" y="7057"/>
                  </a:cubicBezTo>
                  <a:cubicBezTo>
                    <a:pt x="6602" y="7036"/>
                    <a:pt x="6623" y="6973"/>
                    <a:pt x="6623" y="6952"/>
                  </a:cubicBezTo>
                  <a:cubicBezTo>
                    <a:pt x="6560" y="6931"/>
                    <a:pt x="6581" y="6889"/>
                    <a:pt x="6581" y="6826"/>
                  </a:cubicBezTo>
                  <a:close/>
                  <a:moveTo>
                    <a:pt x="8153" y="6966"/>
                  </a:moveTo>
                  <a:cubicBezTo>
                    <a:pt x="8165" y="6966"/>
                    <a:pt x="8180" y="6968"/>
                    <a:pt x="8200" y="6973"/>
                  </a:cubicBezTo>
                  <a:cubicBezTo>
                    <a:pt x="8200" y="7015"/>
                    <a:pt x="8179" y="7036"/>
                    <a:pt x="8137" y="7057"/>
                  </a:cubicBezTo>
                  <a:cubicBezTo>
                    <a:pt x="8120" y="6993"/>
                    <a:pt x="8117" y="6966"/>
                    <a:pt x="8153" y="6966"/>
                  </a:cubicBezTo>
                  <a:close/>
                  <a:moveTo>
                    <a:pt x="8278" y="7095"/>
                  </a:moveTo>
                  <a:cubicBezTo>
                    <a:pt x="8305" y="7095"/>
                    <a:pt x="8305" y="7142"/>
                    <a:pt x="8305" y="7142"/>
                  </a:cubicBezTo>
                  <a:cubicBezTo>
                    <a:pt x="8284" y="7163"/>
                    <a:pt x="8263" y="7184"/>
                    <a:pt x="8263" y="7184"/>
                  </a:cubicBezTo>
                  <a:cubicBezTo>
                    <a:pt x="8242" y="7163"/>
                    <a:pt x="8221" y="7121"/>
                    <a:pt x="8263" y="7100"/>
                  </a:cubicBezTo>
                  <a:cubicBezTo>
                    <a:pt x="8269" y="7097"/>
                    <a:pt x="8274" y="7095"/>
                    <a:pt x="8278" y="7095"/>
                  </a:cubicBezTo>
                  <a:close/>
                  <a:moveTo>
                    <a:pt x="1703" y="7331"/>
                  </a:moveTo>
                  <a:lnTo>
                    <a:pt x="1892" y="7562"/>
                  </a:lnTo>
                  <a:cubicBezTo>
                    <a:pt x="1787" y="7646"/>
                    <a:pt x="2018" y="7793"/>
                    <a:pt x="1892" y="7941"/>
                  </a:cubicBezTo>
                  <a:cubicBezTo>
                    <a:pt x="1871" y="7835"/>
                    <a:pt x="1808" y="7793"/>
                    <a:pt x="1745" y="7709"/>
                  </a:cubicBezTo>
                  <a:cubicBezTo>
                    <a:pt x="1745" y="7583"/>
                    <a:pt x="1745" y="7457"/>
                    <a:pt x="1703" y="7331"/>
                  </a:cubicBezTo>
                  <a:close/>
                  <a:moveTo>
                    <a:pt x="7477" y="1"/>
                  </a:moveTo>
                  <a:cubicBezTo>
                    <a:pt x="7420" y="1"/>
                    <a:pt x="7325" y="32"/>
                    <a:pt x="7127" y="98"/>
                  </a:cubicBezTo>
                  <a:cubicBezTo>
                    <a:pt x="7110" y="81"/>
                    <a:pt x="7080" y="51"/>
                    <a:pt x="7035" y="51"/>
                  </a:cubicBezTo>
                  <a:cubicBezTo>
                    <a:pt x="7025" y="51"/>
                    <a:pt x="7013" y="52"/>
                    <a:pt x="7001" y="56"/>
                  </a:cubicBezTo>
                  <a:cubicBezTo>
                    <a:pt x="6959" y="161"/>
                    <a:pt x="6896" y="246"/>
                    <a:pt x="6791" y="288"/>
                  </a:cubicBezTo>
                  <a:cubicBezTo>
                    <a:pt x="6812" y="414"/>
                    <a:pt x="6707" y="456"/>
                    <a:pt x="6623" y="498"/>
                  </a:cubicBezTo>
                  <a:cubicBezTo>
                    <a:pt x="6644" y="666"/>
                    <a:pt x="6749" y="834"/>
                    <a:pt x="6707" y="1045"/>
                  </a:cubicBezTo>
                  <a:cubicBezTo>
                    <a:pt x="6602" y="960"/>
                    <a:pt x="6455" y="1002"/>
                    <a:pt x="6391" y="855"/>
                  </a:cubicBezTo>
                  <a:cubicBezTo>
                    <a:pt x="6380" y="832"/>
                    <a:pt x="6349" y="815"/>
                    <a:pt x="6317" y="815"/>
                  </a:cubicBezTo>
                  <a:cubicBezTo>
                    <a:pt x="6291" y="815"/>
                    <a:pt x="6263" y="827"/>
                    <a:pt x="6244" y="855"/>
                  </a:cubicBezTo>
                  <a:cubicBezTo>
                    <a:pt x="6202" y="918"/>
                    <a:pt x="6265" y="960"/>
                    <a:pt x="6286" y="981"/>
                  </a:cubicBezTo>
                  <a:cubicBezTo>
                    <a:pt x="6202" y="1023"/>
                    <a:pt x="6265" y="1150"/>
                    <a:pt x="6223" y="1171"/>
                  </a:cubicBezTo>
                  <a:cubicBezTo>
                    <a:pt x="6179" y="1190"/>
                    <a:pt x="6140" y="1197"/>
                    <a:pt x="6104" y="1197"/>
                  </a:cubicBezTo>
                  <a:cubicBezTo>
                    <a:pt x="6023" y="1197"/>
                    <a:pt x="5960" y="1158"/>
                    <a:pt x="5887" y="1129"/>
                  </a:cubicBezTo>
                  <a:cubicBezTo>
                    <a:pt x="5782" y="1318"/>
                    <a:pt x="5698" y="1528"/>
                    <a:pt x="5635" y="1738"/>
                  </a:cubicBezTo>
                  <a:cubicBezTo>
                    <a:pt x="5660" y="1755"/>
                    <a:pt x="5678" y="1762"/>
                    <a:pt x="5692" y="1762"/>
                  </a:cubicBezTo>
                  <a:cubicBezTo>
                    <a:pt x="5747" y="1762"/>
                    <a:pt x="5727" y="1654"/>
                    <a:pt x="5761" y="1654"/>
                  </a:cubicBezTo>
                  <a:lnTo>
                    <a:pt x="5992" y="1864"/>
                  </a:lnTo>
                  <a:cubicBezTo>
                    <a:pt x="5950" y="2033"/>
                    <a:pt x="5803" y="2159"/>
                    <a:pt x="5803" y="2327"/>
                  </a:cubicBezTo>
                  <a:cubicBezTo>
                    <a:pt x="5824" y="2369"/>
                    <a:pt x="5855" y="2374"/>
                    <a:pt x="5887" y="2374"/>
                  </a:cubicBezTo>
                  <a:cubicBezTo>
                    <a:pt x="5897" y="2374"/>
                    <a:pt x="5908" y="2374"/>
                    <a:pt x="5918" y="2374"/>
                  </a:cubicBezTo>
                  <a:cubicBezTo>
                    <a:pt x="5938" y="2374"/>
                    <a:pt x="5957" y="2376"/>
                    <a:pt x="5971" y="2390"/>
                  </a:cubicBezTo>
                  <a:cubicBezTo>
                    <a:pt x="5992" y="2453"/>
                    <a:pt x="6034" y="2516"/>
                    <a:pt x="6055" y="2558"/>
                  </a:cubicBezTo>
                  <a:cubicBezTo>
                    <a:pt x="5929" y="2558"/>
                    <a:pt x="5845" y="2453"/>
                    <a:pt x="5719" y="2432"/>
                  </a:cubicBezTo>
                  <a:cubicBezTo>
                    <a:pt x="5690" y="2418"/>
                    <a:pt x="5661" y="2384"/>
                    <a:pt x="5626" y="2384"/>
                  </a:cubicBezTo>
                  <a:cubicBezTo>
                    <a:pt x="5609" y="2384"/>
                    <a:pt x="5592" y="2391"/>
                    <a:pt x="5572" y="2411"/>
                  </a:cubicBezTo>
                  <a:cubicBezTo>
                    <a:pt x="5635" y="2516"/>
                    <a:pt x="5782" y="2579"/>
                    <a:pt x="5782" y="2747"/>
                  </a:cubicBezTo>
                  <a:lnTo>
                    <a:pt x="5719" y="2790"/>
                  </a:lnTo>
                  <a:cubicBezTo>
                    <a:pt x="5698" y="2790"/>
                    <a:pt x="5682" y="2774"/>
                    <a:pt x="5664" y="2774"/>
                  </a:cubicBezTo>
                  <a:cubicBezTo>
                    <a:pt x="5645" y="2774"/>
                    <a:pt x="5624" y="2790"/>
                    <a:pt x="5593" y="2853"/>
                  </a:cubicBezTo>
                  <a:cubicBezTo>
                    <a:pt x="5593" y="2853"/>
                    <a:pt x="5677" y="2874"/>
                    <a:pt x="5656" y="2916"/>
                  </a:cubicBezTo>
                  <a:cubicBezTo>
                    <a:pt x="5614" y="2937"/>
                    <a:pt x="5614" y="2937"/>
                    <a:pt x="5551" y="3000"/>
                  </a:cubicBezTo>
                  <a:cubicBezTo>
                    <a:pt x="5487" y="3084"/>
                    <a:pt x="5635" y="3126"/>
                    <a:pt x="5614" y="3231"/>
                  </a:cubicBezTo>
                  <a:cubicBezTo>
                    <a:pt x="5614" y="3245"/>
                    <a:pt x="5602" y="3247"/>
                    <a:pt x="5586" y="3247"/>
                  </a:cubicBezTo>
                  <a:cubicBezTo>
                    <a:pt x="5579" y="3247"/>
                    <a:pt x="5570" y="3247"/>
                    <a:pt x="5561" y="3247"/>
                  </a:cubicBezTo>
                  <a:cubicBezTo>
                    <a:pt x="5535" y="3247"/>
                    <a:pt x="5508" y="3252"/>
                    <a:pt x="5508" y="3294"/>
                  </a:cubicBezTo>
                  <a:cubicBezTo>
                    <a:pt x="5614" y="3315"/>
                    <a:pt x="5719" y="3399"/>
                    <a:pt x="5761" y="3504"/>
                  </a:cubicBezTo>
                  <a:cubicBezTo>
                    <a:pt x="5572" y="3420"/>
                    <a:pt x="5424" y="3357"/>
                    <a:pt x="5277" y="3294"/>
                  </a:cubicBezTo>
                  <a:cubicBezTo>
                    <a:pt x="5256" y="3294"/>
                    <a:pt x="5235" y="3315"/>
                    <a:pt x="5214" y="3315"/>
                  </a:cubicBezTo>
                  <a:cubicBezTo>
                    <a:pt x="5172" y="3378"/>
                    <a:pt x="5193" y="3462"/>
                    <a:pt x="5151" y="3483"/>
                  </a:cubicBezTo>
                  <a:cubicBezTo>
                    <a:pt x="5144" y="3486"/>
                    <a:pt x="5137" y="3487"/>
                    <a:pt x="5131" y="3487"/>
                  </a:cubicBezTo>
                  <a:cubicBezTo>
                    <a:pt x="5089" y="3487"/>
                    <a:pt x="5068" y="3438"/>
                    <a:pt x="5038" y="3438"/>
                  </a:cubicBezTo>
                  <a:cubicBezTo>
                    <a:pt x="5034" y="3438"/>
                    <a:pt x="5030" y="3439"/>
                    <a:pt x="5025" y="3441"/>
                  </a:cubicBezTo>
                  <a:cubicBezTo>
                    <a:pt x="4941" y="3546"/>
                    <a:pt x="5088" y="3631"/>
                    <a:pt x="5046" y="3736"/>
                  </a:cubicBezTo>
                  <a:cubicBezTo>
                    <a:pt x="4962" y="3652"/>
                    <a:pt x="4815" y="3673"/>
                    <a:pt x="4815" y="3504"/>
                  </a:cubicBezTo>
                  <a:cubicBezTo>
                    <a:pt x="4815" y="3483"/>
                    <a:pt x="4899" y="3483"/>
                    <a:pt x="4836" y="3420"/>
                  </a:cubicBezTo>
                  <a:cubicBezTo>
                    <a:pt x="4646" y="3399"/>
                    <a:pt x="4541" y="3168"/>
                    <a:pt x="4331" y="3126"/>
                  </a:cubicBezTo>
                  <a:cubicBezTo>
                    <a:pt x="4310" y="3168"/>
                    <a:pt x="4331" y="3231"/>
                    <a:pt x="4268" y="3231"/>
                  </a:cubicBezTo>
                  <a:lnTo>
                    <a:pt x="4142" y="3189"/>
                  </a:lnTo>
                  <a:lnTo>
                    <a:pt x="4142" y="3189"/>
                  </a:lnTo>
                  <a:cubicBezTo>
                    <a:pt x="4121" y="3231"/>
                    <a:pt x="4142" y="3294"/>
                    <a:pt x="4184" y="3315"/>
                  </a:cubicBezTo>
                  <a:cubicBezTo>
                    <a:pt x="4121" y="3399"/>
                    <a:pt x="4100" y="3504"/>
                    <a:pt x="4100" y="3609"/>
                  </a:cubicBezTo>
                  <a:cubicBezTo>
                    <a:pt x="3995" y="3609"/>
                    <a:pt x="4016" y="3546"/>
                    <a:pt x="4016" y="3462"/>
                  </a:cubicBezTo>
                  <a:cubicBezTo>
                    <a:pt x="4037" y="3399"/>
                    <a:pt x="3953" y="3357"/>
                    <a:pt x="3953" y="3294"/>
                  </a:cubicBezTo>
                  <a:cubicBezTo>
                    <a:pt x="3970" y="3224"/>
                    <a:pt x="4031" y="3184"/>
                    <a:pt x="4099" y="3184"/>
                  </a:cubicBezTo>
                  <a:cubicBezTo>
                    <a:pt x="4113" y="3184"/>
                    <a:pt x="4127" y="3185"/>
                    <a:pt x="4142" y="3189"/>
                  </a:cubicBezTo>
                  <a:cubicBezTo>
                    <a:pt x="4121" y="3126"/>
                    <a:pt x="4079" y="3084"/>
                    <a:pt x="4016" y="3063"/>
                  </a:cubicBezTo>
                  <a:cubicBezTo>
                    <a:pt x="3998" y="3085"/>
                    <a:pt x="3976" y="3093"/>
                    <a:pt x="3952" y="3093"/>
                  </a:cubicBezTo>
                  <a:cubicBezTo>
                    <a:pt x="3893" y="3093"/>
                    <a:pt x="3822" y="3042"/>
                    <a:pt x="3772" y="3042"/>
                  </a:cubicBezTo>
                  <a:cubicBezTo>
                    <a:pt x="3750" y="3042"/>
                    <a:pt x="3732" y="3053"/>
                    <a:pt x="3721" y="3084"/>
                  </a:cubicBezTo>
                  <a:cubicBezTo>
                    <a:pt x="3658" y="3210"/>
                    <a:pt x="3763" y="3273"/>
                    <a:pt x="3827" y="3336"/>
                  </a:cubicBezTo>
                  <a:lnTo>
                    <a:pt x="3742" y="3420"/>
                  </a:lnTo>
                  <a:cubicBezTo>
                    <a:pt x="3616" y="3168"/>
                    <a:pt x="3322" y="3252"/>
                    <a:pt x="3175" y="3063"/>
                  </a:cubicBezTo>
                  <a:cubicBezTo>
                    <a:pt x="3144" y="3094"/>
                    <a:pt x="3113" y="3113"/>
                    <a:pt x="3082" y="3113"/>
                  </a:cubicBezTo>
                  <a:cubicBezTo>
                    <a:pt x="3071" y="3113"/>
                    <a:pt x="3060" y="3111"/>
                    <a:pt x="3049" y="3105"/>
                  </a:cubicBezTo>
                  <a:lnTo>
                    <a:pt x="3070" y="3021"/>
                  </a:lnTo>
                  <a:cubicBezTo>
                    <a:pt x="3046" y="3002"/>
                    <a:pt x="3023" y="2995"/>
                    <a:pt x="3001" y="2995"/>
                  </a:cubicBezTo>
                  <a:cubicBezTo>
                    <a:pt x="2931" y="2995"/>
                    <a:pt x="2865" y="3065"/>
                    <a:pt x="2779" y="3065"/>
                  </a:cubicBezTo>
                  <a:cubicBezTo>
                    <a:pt x="2771" y="3065"/>
                    <a:pt x="2763" y="3064"/>
                    <a:pt x="2754" y="3063"/>
                  </a:cubicBezTo>
                  <a:cubicBezTo>
                    <a:pt x="2669" y="3002"/>
                    <a:pt x="2570" y="2941"/>
                    <a:pt x="2465" y="2941"/>
                  </a:cubicBezTo>
                  <a:cubicBezTo>
                    <a:pt x="2389" y="2941"/>
                    <a:pt x="2309" y="2974"/>
                    <a:pt x="2229" y="3063"/>
                  </a:cubicBezTo>
                  <a:lnTo>
                    <a:pt x="2208" y="3168"/>
                  </a:lnTo>
                  <a:cubicBezTo>
                    <a:pt x="2110" y="3201"/>
                    <a:pt x="2025" y="3334"/>
                    <a:pt x="1913" y="3334"/>
                  </a:cubicBezTo>
                  <a:cubicBezTo>
                    <a:pt x="1881" y="3334"/>
                    <a:pt x="1846" y="3323"/>
                    <a:pt x="1808" y="3294"/>
                  </a:cubicBezTo>
                  <a:lnTo>
                    <a:pt x="1766" y="3189"/>
                  </a:lnTo>
                  <a:lnTo>
                    <a:pt x="1640" y="3294"/>
                  </a:lnTo>
                  <a:lnTo>
                    <a:pt x="1535" y="3210"/>
                  </a:lnTo>
                  <a:cubicBezTo>
                    <a:pt x="1409" y="3210"/>
                    <a:pt x="1451" y="3336"/>
                    <a:pt x="1367" y="3378"/>
                  </a:cubicBezTo>
                  <a:lnTo>
                    <a:pt x="1093" y="3378"/>
                  </a:lnTo>
                  <a:cubicBezTo>
                    <a:pt x="1072" y="3441"/>
                    <a:pt x="1009" y="3504"/>
                    <a:pt x="925" y="3546"/>
                  </a:cubicBezTo>
                  <a:lnTo>
                    <a:pt x="925" y="3757"/>
                  </a:lnTo>
                  <a:cubicBezTo>
                    <a:pt x="930" y="3757"/>
                    <a:pt x="936" y="3757"/>
                    <a:pt x="941" y="3758"/>
                  </a:cubicBezTo>
                  <a:lnTo>
                    <a:pt x="941" y="3758"/>
                  </a:lnTo>
                  <a:cubicBezTo>
                    <a:pt x="936" y="3758"/>
                    <a:pt x="931" y="3759"/>
                    <a:pt x="926" y="3759"/>
                  </a:cubicBezTo>
                  <a:cubicBezTo>
                    <a:pt x="855" y="3759"/>
                    <a:pt x="825" y="3678"/>
                    <a:pt x="764" y="3678"/>
                  </a:cubicBezTo>
                  <a:cubicBezTo>
                    <a:pt x="750" y="3678"/>
                    <a:pt x="734" y="3682"/>
                    <a:pt x="715" y="3694"/>
                  </a:cubicBezTo>
                  <a:cubicBezTo>
                    <a:pt x="631" y="3757"/>
                    <a:pt x="610" y="3862"/>
                    <a:pt x="568" y="3946"/>
                  </a:cubicBezTo>
                  <a:lnTo>
                    <a:pt x="631" y="4051"/>
                  </a:lnTo>
                  <a:cubicBezTo>
                    <a:pt x="463" y="4093"/>
                    <a:pt x="442" y="4261"/>
                    <a:pt x="336" y="4345"/>
                  </a:cubicBezTo>
                  <a:lnTo>
                    <a:pt x="442" y="4408"/>
                  </a:lnTo>
                  <a:cubicBezTo>
                    <a:pt x="421" y="4450"/>
                    <a:pt x="463" y="4514"/>
                    <a:pt x="400" y="4535"/>
                  </a:cubicBezTo>
                  <a:lnTo>
                    <a:pt x="189" y="4345"/>
                  </a:lnTo>
                  <a:lnTo>
                    <a:pt x="189" y="4345"/>
                  </a:lnTo>
                  <a:cubicBezTo>
                    <a:pt x="231" y="4493"/>
                    <a:pt x="126" y="4556"/>
                    <a:pt x="63" y="4619"/>
                  </a:cubicBezTo>
                  <a:cubicBezTo>
                    <a:pt x="84" y="4661"/>
                    <a:pt x="105" y="4703"/>
                    <a:pt x="126" y="4703"/>
                  </a:cubicBezTo>
                  <a:cubicBezTo>
                    <a:pt x="224" y="4703"/>
                    <a:pt x="313" y="4759"/>
                    <a:pt x="399" y="4759"/>
                  </a:cubicBezTo>
                  <a:cubicBezTo>
                    <a:pt x="442" y="4759"/>
                    <a:pt x="484" y="4745"/>
                    <a:pt x="526" y="4703"/>
                  </a:cubicBezTo>
                  <a:lnTo>
                    <a:pt x="526" y="4703"/>
                  </a:lnTo>
                  <a:cubicBezTo>
                    <a:pt x="652" y="4871"/>
                    <a:pt x="400" y="4955"/>
                    <a:pt x="463" y="5102"/>
                  </a:cubicBezTo>
                  <a:cubicBezTo>
                    <a:pt x="463" y="5102"/>
                    <a:pt x="442" y="5144"/>
                    <a:pt x="421" y="5144"/>
                  </a:cubicBezTo>
                  <a:cubicBezTo>
                    <a:pt x="400" y="5165"/>
                    <a:pt x="379" y="5165"/>
                    <a:pt x="315" y="5165"/>
                  </a:cubicBezTo>
                  <a:cubicBezTo>
                    <a:pt x="357" y="5081"/>
                    <a:pt x="252" y="5060"/>
                    <a:pt x="252" y="4976"/>
                  </a:cubicBezTo>
                  <a:cubicBezTo>
                    <a:pt x="252" y="4934"/>
                    <a:pt x="336" y="4934"/>
                    <a:pt x="294" y="4871"/>
                  </a:cubicBezTo>
                  <a:cubicBezTo>
                    <a:pt x="265" y="4842"/>
                    <a:pt x="236" y="4802"/>
                    <a:pt x="192" y="4802"/>
                  </a:cubicBezTo>
                  <a:cubicBezTo>
                    <a:pt x="173" y="4802"/>
                    <a:pt x="152" y="4810"/>
                    <a:pt x="126" y="4829"/>
                  </a:cubicBezTo>
                  <a:cubicBezTo>
                    <a:pt x="168" y="4955"/>
                    <a:pt x="84" y="5060"/>
                    <a:pt x="126" y="5186"/>
                  </a:cubicBezTo>
                  <a:cubicBezTo>
                    <a:pt x="147" y="5312"/>
                    <a:pt x="105" y="5460"/>
                    <a:pt x="147" y="5607"/>
                  </a:cubicBezTo>
                  <a:cubicBezTo>
                    <a:pt x="198" y="5607"/>
                    <a:pt x="248" y="5630"/>
                    <a:pt x="290" y="5630"/>
                  </a:cubicBezTo>
                  <a:cubicBezTo>
                    <a:pt x="317" y="5630"/>
                    <a:pt x="341" y="5619"/>
                    <a:pt x="357" y="5586"/>
                  </a:cubicBezTo>
                  <a:cubicBezTo>
                    <a:pt x="400" y="5502"/>
                    <a:pt x="379" y="5439"/>
                    <a:pt x="315" y="5376"/>
                  </a:cubicBezTo>
                  <a:cubicBezTo>
                    <a:pt x="414" y="5376"/>
                    <a:pt x="347" y="5247"/>
                    <a:pt x="440" y="5247"/>
                  </a:cubicBezTo>
                  <a:cubicBezTo>
                    <a:pt x="447" y="5247"/>
                    <a:pt x="454" y="5248"/>
                    <a:pt x="463" y="5249"/>
                  </a:cubicBezTo>
                  <a:cubicBezTo>
                    <a:pt x="526" y="5355"/>
                    <a:pt x="484" y="5460"/>
                    <a:pt x="526" y="5586"/>
                  </a:cubicBezTo>
                  <a:cubicBezTo>
                    <a:pt x="547" y="5712"/>
                    <a:pt x="694" y="5712"/>
                    <a:pt x="778" y="5817"/>
                  </a:cubicBezTo>
                  <a:cubicBezTo>
                    <a:pt x="862" y="5985"/>
                    <a:pt x="925" y="6174"/>
                    <a:pt x="925" y="6364"/>
                  </a:cubicBezTo>
                  <a:cubicBezTo>
                    <a:pt x="925" y="6385"/>
                    <a:pt x="904" y="6385"/>
                    <a:pt x="904" y="6385"/>
                  </a:cubicBezTo>
                  <a:cubicBezTo>
                    <a:pt x="778" y="6385"/>
                    <a:pt x="841" y="6259"/>
                    <a:pt x="757" y="6217"/>
                  </a:cubicBezTo>
                  <a:cubicBezTo>
                    <a:pt x="662" y="6264"/>
                    <a:pt x="556" y="6287"/>
                    <a:pt x="447" y="6287"/>
                  </a:cubicBezTo>
                  <a:cubicBezTo>
                    <a:pt x="410" y="6287"/>
                    <a:pt x="373" y="6285"/>
                    <a:pt x="336" y="6280"/>
                  </a:cubicBezTo>
                  <a:lnTo>
                    <a:pt x="189" y="6174"/>
                  </a:lnTo>
                  <a:lnTo>
                    <a:pt x="189" y="6174"/>
                  </a:lnTo>
                  <a:cubicBezTo>
                    <a:pt x="126" y="6322"/>
                    <a:pt x="315" y="6427"/>
                    <a:pt x="189" y="6616"/>
                  </a:cubicBezTo>
                  <a:cubicBezTo>
                    <a:pt x="147" y="6658"/>
                    <a:pt x="21" y="6700"/>
                    <a:pt x="0" y="6826"/>
                  </a:cubicBezTo>
                  <a:cubicBezTo>
                    <a:pt x="42" y="6847"/>
                    <a:pt x="84" y="6847"/>
                    <a:pt x="105" y="6889"/>
                  </a:cubicBezTo>
                  <a:cubicBezTo>
                    <a:pt x="65" y="7029"/>
                    <a:pt x="82" y="7206"/>
                    <a:pt x="156" y="7206"/>
                  </a:cubicBezTo>
                  <a:cubicBezTo>
                    <a:pt x="160" y="7206"/>
                    <a:pt x="164" y="7206"/>
                    <a:pt x="168" y="7205"/>
                  </a:cubicBezTo>
                  <a:cubicBezTo>
                    <a:pt x="273" y="7205"/>
                    <a:pt x="294" y="7100"/>
                    <a:pt x="336" y="7036"/>
                  </a:cubicBezTo>
                  <a:cubicBezTo>
                    <a:pt x="379" y="7184"/>
                    <a:pt x="421" y="7310"/>
                    <a:pt x="463" y="7436"/>
                  </a:cubicBezTo>
                  <a:lnTo>
                    <a:pt x="315" y="7499"/>
                  </a:lnTo>
                  <a:cubicBezTo>
                    <a:pt x="210" y="7478"/>
                    <a:pt x="336" y="7289"/>
                    <a:pt x="168" y="7289"/>
                  </a:cubicBezTo>
                  <a:cubicBezTo>
                    <a:pt x="189" y="7415"/>
                    <a:pt x="126" y="7562"/>
                    <a:pt x="294" y="7646"/>
                  </a:cubicBezTo>
                  <a:cubicBezTo>
                    <a:pt x="357" y="7541"/>
                    <a:pt x="505" y="7625"/>
                    <a:pt x="610" y="7541"/>
                  </a:cubicBezTo>
                  <a:cubicBezTo>
                    <a:pt x="526" y="7163"/>
                    <a:pt x="421" y="6784"/>
                    <a:pt x="315" y="6385"/>
                  </a:cubicBezTo>
                  <a:lnTo>
                    <a:pt x="315" y="6385"/>
                  </a:lnTo>
                  <a:cubicBezTo>
                    <a:pt x="505" y="6532"/>
                    <a:pt x="463" y="6784"/>
                    <a:pt x="652" y="6868"/>
                  </a:cubicBezTo>
                  <a:cubicBezTo>
                    <a:pt x="673" y="6826"/>
                    <a:pt x="673" y="6784"/>
                    <a:pt x="694" y="6700"/>
                  </a:cubicBezTo>
                  <a:cubicBezTo>
                    <a:pt x="757" y="6763"/>
                    <a:pt x="799" y="6805"/>
                    <a:pt x="841" y="6868"/>
                  </a:cubicBezTo>
                  <a:cubicBezTo>
                    <a:pt x="862" y="6931"/>
                    <a:pt x="883" y="6994"/>
                    <a:pt x="799" y="7015"/>
                  </a:cubicBezTo>
                  <a:cubicBezTo>
                    <a:pt x="778" y="7100"/>
                    <a:pt x="904" y="7057"/>
                    <a:pt x="904" y="7121"/>
                  </a:cubicBezTo>
                  <a:lnTo>
                    <a:pt x="799" y="7163"/>
                  </a:lnTo>
                  <a:lnTo>
                    <a:pt x="862" y="7268"/>
                  </a:lnTo>
                  <a:cubicBezTo>
                    <a:pt x="894" y="7299"/>
                    <a:pt x="930" y="7299"/>
                    <a:pt x="967" y="7299"/>
                  </a:cubicBezTo>
                  <a:cubicBezTo>
                    <a:pt x="1004" y="7299"/>
                    <a:pt x="1041" y="7299"/>
                    <a:pt x="1072" y="7331"/>
                  </a:cubicBezTo>
                  <a:cubicBezTo>
                    <a:pt x="1135" y="7289"/>
                    <a:pt x="1051" y="7163"/>
                    <a:pt x="1198" y="7142"/>
                  </a:cubicBezTo>
                  <a:cubicBezTo>
                    <a:pt x="1219" y="7268"/>
                    <a:pt x="1283" y="7373"/>
                    <a:pt x="1346" y="7478"/>
                  </a:cubicBezTo>
                  <a:cubicBezTo>
                    <a:pt x="1262" y="7541"/>
                    <a:pt x="1262" y="7667"/>
                    <a:pt x="1346" y="7730"/>
                  </a:cubicBezTo>
                  <a:cubicBezTo>
                    <a:pt x="1430" y="7814"/>
                    <a:pt x="1472" y="7919"/>
                    <a:pt x="1493" y="8046"/>
                  </a:cubicBezTo>
                  <a:cubicBezTo>
                    <a:pt x="1514" y="8214"/>
                    <a:pt x="1619" y="8382"/>
                    <a:pt x="1640" y="8571"/>
                  </a:cubicBezTo>
                  <a:cubicBezTo>
                    <a:pt x="1640" y="8697"/>
                    <a:pt x="1745" y="8803"/>
                    <a:pt x="1787" y="8929"/>
                  </a:cubicBezTo>
                  <a:cubicBezTo>
                    <a:pt x="1808" y="9139"/>
                    <a:pt x="1913" y="9349"/>
                    <a:pt x="2081" y="9517"/>
                  </a:cubicBezTo>
                  <a:cubicBezTo>
                    <a:pt x="1934" y="9665"/>
                    <a:pt x="2081" y="9791"/>
                    <a:pt x="2124" y="9917"/>
                  </a:cubicBezTo>
                  <a:cubicBezTo>
                    <a:pt x="2166" y="10085"/>
                    <a:pt x="2271" y="10232"/>
                    <a:pt x="2418" y="10337"/>
                  </a:cubicBezTo>
                  <a:lnTo>
                    <a:pt x="2418" y="10569"/>
                  </a:lnTo>
                  <a:cubicBezTo>
                    <a:pt x="2502" y="10653"/>
                    <a:pt x="2565" y="10737"/>
                    <a:pt x="2649" y="10842"/>
                  </a:cubicBezTo>
                  <a:cubicBezTo>
                    <a:pt x="2679" y="10901"/>
                    <a:pt x="2730" y="10961"/>
                    <a:pt x="2801" y="10961"/>
                  </a:cubicBezTo>
                  <a:cubicBezTo>
                    <a:pt x="2831" y="10961"/>
                    <a:pt x="2864" y="10951"/>
                    <a:pt x="2901" y="10926"/>
                  </a:cubicBezTo>
                  <a:cubicBezTo>
                    <a:pt x="2901" y="10821"/>
                    <a:pt x="2943" y="10716"/>
                    <a:pt x="2859" y="10611"/>
                  </a:cubicBezTo>
                  <a:cubicBezTo>
                    <a:pt x="2943" y="10527"/>
                    <a:pt x="2880" y="10379"/>
                    <a:pt x="2965" y="10274"/>
                  </a:cubicBezTo>
                  <a:cubicBezTo>
                    <a:pt x="2943" y="10274"/>
                    <a:pt x="2901" y="10253"/>
                    <a:pt x="2901" y="10232"/>
                  </a:cubicBezTo>
                  <a:cubicBezTo>
                    <a:pt x="2894" y="10230"/>
                    <a:pt x="2887" y="10229"/>
                    <a:pt x="2882" y="10229"/>
                  </a:cubicBezTo>
                  <a:cubicBezTo>
                    <a:pt x="2827" y="10229"/>
                    <a:pt x="2871" y="10316"/>
                    <a:pt x="2775" y="10316"/>
                  </a:cubicBezTo>
                  <a:cubicBezTo>
                    <a:pt x="2733" y="10148"/>
                    <a:pt x="2565" y="10022"/>
                    <a:pt x="2607" y="9812"/>
                  </a:cubicBezTo>
                  <a:cubicBezTo>
                    <a:pt x="2607" y="9770"/>
                    <a:pt x="2586" y="9728"/>
                    <a:pt x="2565" y="9707"/>
                  </a:cubicBezTo>
                  <a:cubicBezTo>
                    <a:pt x="2460" y="9559"/>
                    <a:pt x="2397" y="9391"/>
                    <a:pt x="2355" y="9223"/>
                  </a:cubicBezTo>
                  <a:cubicBezTo>
                    <a:pt x="2334" y="9181"/>
                    <a:pt x="2334" y="9118"/>
                    <a:pt x="2292" y="9076"/>
                  </a:cubicBezTo>
                  <a:cubicBezTo>
                    <a:pt x="2208" y="8992"/>
                    <a:pt x="2145" y="8908"/>
                    <a:pt x="2103" y="8803"/>
                  </a:cubicBezTo>
                  <a:lnTo>
                    <a:pt x="2103" y="8445"/>
                  </a:lnTo>
                  <a:cubicBezTo>
                    <a:pt x="2018" y="8424"/>
                    <a:pt x="2039" y="8361"/>
                    <a:pt x="2039" y="8319"/>
                  </a:cubicBezTo>
                  <a:cubicBezTo>
                    <a:pt x="2018" y="8319"/>
                    <a:pt x="1955" y="8319"/>
                    <a:pt x="1934" y="8298"/>
                  </a:cubicBezTo>
                  <a:cubicBezTo>
                    <a:pt x="2018" y="8214"/>
                    <a:pt x="1871" y="8109"/>
                    <a:pt x="1955" y="8025"/>
                  </a:cubicBezTo>
                  <a:lnTo>
                    <a:pt x="1955" y="8025"/>
                  </a:lnTo>
                  <a:lnTo>
                    <a:pt x="2081" y="8130"/>
                  </a:lnTo>
                  <a:cubicBezTo>
                    <a:pt x="2166" y="8046"/>
                    <a:pt x="2081" y="7962"/>
                    <a:pt x="2039" y="7898"/>
                  </a:cubicBezTo>
                  <a:cubicBezTo>
                    <a:pt x="2039" y="7888"/>
                    <a:pt x="2034" y="7888"/>
                    <a:pt x="2029" y="7888"/>
                  </a:cubicBezTo>
                  <a:cubicBezTo>
                    <a:pt x="2024" y="7888"/>
                    <a:pt x="2018" y="7888"/>
                    <a:pt x="2018" y="7877"/>
                  </a:cubicBezTo>
                  <a:cubicBezTo>
                    <a:pt x="1997" y="7835"/>
                    <a:pt x="2018" y="7835"/>
                    <a:pt x="2039" y="7835"/>
                  </a:cubicBezTo>
                  <a:cubicBezTo>
                    <a:pt x="1976" y="7625"/>
                    <a:pt x="1997" y="7394"/>
                    <a:pt x="1808" y="7247"/>
                  </a:cubicBezTo>
                  <a:cubicBezTo>
                    <a:pt x="1840" y="7215"/>
                    <a:pt x="1882" y="7215"/>
                    <a:pt x="1924" y="7215"/>
                  </a:cubicBezTo>
                  <a:cubicBezTo>
                    <a:pt x="1966" y="7215"/>
                    <a:pt x="2008" y="7215"/>
                    <a:pt x="2039" y="7184"/>
                  </a:cubicBezTo>
                  <a:lnTo>
                    <a:pt x="2081" y="7100"/>
                  </a:lnTo>
                  <a:lnTo>
                    <a:pt x="2166" y="7163"/>
                  </a:lnTo>
                  <a:cubicBezTo>
                    <a:pt x="2187" y="7057"/>
                    <a:pt x="2187" y="6952"/>
                    <a:pt x="2145" y="6847"/>
                  </a:cubicBezTo>
                  <a:lnTo>
                    <a:pt x="1871" y="6847"/>
                  </a:lnTo>
                  <a:cubicBezTo>
                    <a:pt x="1745" y="6805"/>
                    <a:pt x="1640" y="6721"/>
                    <a:pt x="1556" y="6616"/>
                  </a:cubicBezTo>
                  <a:cubicBezTo>
                    <a:pt x="1556" y="6532"/>
                    <a:pt x="1577" y="6427"/>
                    <a:pt x="1556" y="6322"/>
                  </a:cubicBezTo>
                  <a:cubicBezTo>
                    <a:pt x="1535" y="6217"/>
                    <a:pt x="1577" y="6090"/>
                    <a:pt x="1556" y="6006"/>
                  </a:cubicBezTo>
                  <a:cubicBezTo>
                    <a:pt x="1517" y="5928"/>
                    <a:pt x="1622" y="5850"/>
                    <a:pt x="1605" y="5756"/>
                  </a:cubicBezTo>
                  <a:lnTo>
                    <a:pt x="1605" y="5756"/>
                  </a:lnTo>
                  <a:cubicBezTo>
                    <a:pt x="1665" y="5773"/>
                    <a:pt x="1716" y="5810"/>
                    <a:pt x="1772" y="5810"/>
                  </a:cubicBezTo>
                  <a:cubicBezTo>
                    <a:pt x="1790" y="5810"/>
                    <a:pt x="1809" y="5806"/>
                    <a:pt x="1829" y="5796"/>
                  </a:cubicBezTo>
                  <a:cubicBezTo>
                    <a:pt x="1871" y="5649"/>
                    <a:pt x="2039" y="5586"/>
                    <a:pt x="2103" y="5439"/>
                  </a:cubicBezTo>
                  <a:lnTo>
                    <a:pt x="2060" y="5333"/>
                  </a:lnTo>
                  <a:cubicBezTo>
                    <a:pt x="2081" y="5291"/>
                    <a:pt x="2166" y="5312"/>
                    <a:pt x="2166" y="5249"/>
                  </a:cubicBezTo>
                  <a:cubicBezTo>
                    <a:pt x="2166" y="5165"/>
                    <a:pt x="2060" y="5165"/>
                    <a:pt x="2060" y="5081"/>
                  </a:cubicBezTo>
                  <a:cubicBezTo>
                    <a:pt x="2124" y="5060"/>
                    <a:pt x="2208" y="5039"/>
                    <a:pt x="2208" y="4955"/>
                  </a:cubicBezTo>
                  <a:lnTo>
                    <a:pt x="2166" y="4892"/>
                  </a:lnTo>
                  <a:cubicBezTo>
                    <a:pt x="2313" y="4871"/>
                    <a:pt x="2460" y="4913"/>
                    <a:pt x="2544" y="4745"/>
                  </a:cubicBezTo>
                  <a:lnTo>
                    <a:pt x="2544" y="4745"/>
                  </a:lnTo>
                  <a:cubicBezTo>
                    <a:pt x="2544" y="4752"/>
                    <a:pt x="2544" y="4758"/>
                    <a:pt x="2544" y="4766"/>
                  </a:cubicBezTo>
                  <a:cubicBezTo>
                    <a:pt x="2649" y="4766"/>
                    <a:pt x="2775" y="4724"/>
                    <a:pt x="2880" y="4640"/>
                  </a:cubicBezTo>
                  <a:cubicBezTo>
                    <a:pt x="2917" y="4676"/>
                    <a:pt x="2961" y="4699"/>
                    <a:pt x="3003" y="4699"/>
                  </a:cubicBezTo>
                  <a:cubicBezTo>
                    <a:pt x="3034" y="4699"/>
                    <a:pt x="3064" y="4687"/>
                    <a:pt x="3091" y="4661"/>
                  </a:cubicBezTo>
                  <a:cubicBezTo>
                    <a:pt x="3070" y="4619"/>
                    <a:pt x="2965" y="4640"/>
                    <a:pt x="2986" y="4556"/>
                  </a:cubicBezTo>
                  <a:cubicBezTo>
                    <a:pt x="3007" y="4514"/>
                    <a:pt x="3028" y="4471"/>
                    <a:pt x="3070" y="4471"/>
                  </a:cubicBezTo>
                  <a:cubicBezTo>
                    <a:pt x="3154" y="4535"/>
                    <a:pt x="3217" y="4598"/>
                    <a:pt x="3259" y="4703"/>
                  </a:cubicBezTo>
                  <a:lnTo>
                    <a:pt x="3301" y="4577"/>
                  </a:lnTo>
                  <a:cubicBezTo>
                    <a:pt x="3328" y="4612"/>
                    <a:pt x="3354" y="4625"/>
                    <a:pt x="3381" y="4625"/>
                  </a:cubicBezTo>
                  <a:cubicBezTo>
                    <a:pt x="3417" y="4625"/>
                    <a:pt x="3454" y="4601"/>
                    <a:pt x="3490" y="4577"/>
                  </a:cubicBezTo>
                  <a:lnTo>
                    <a:pt x="3637" y="4682"/>
                  </a:lnTo>
                  <a:cubicBezTo>
                    <a:pt x="3656" y="4675"/>
                    <a:pt x="3675" y="4673"/>
                    <a:pt x="3694" y="4673"/>
                  </a:cubicBezTo>
                  <a:cubicBezTo>
                    <a:pt x="3769" y="4673"/>
                    <a:pt x="3844" y="4711"/>
                    <a:pt x="3925" y="4711"/>
                  </a:cubicBezTo>
                  <a:cubicBezTo>
                    <a:pt x="3961" y="4711"/>
                    <a:pt x="3998" y="4704"/>
                    <a:pt x="4037" y="4682"/>
                  </a:cubicBezTo>
                  <a:lnTo>
                    <a:pt x="4268" y="4892"/>
                  </a:lnTo>
                  <a:lnTo>
                    <a:pt x="4142" y="5018"/>
                  </a:lnTo>
                  <a:cubicBezTo>
                    <a:pt x="4184" y="5081"/>
                    <a:pt x="4247" y="5102"/>
                    <a:pt x="4310" y="5144"/>
                  </a:cubicBezTo>
                  <a:cubicBezTo>
                    <a:pt x="4289" y="5186"/>
                    <a:pt x="4226" y="5144"/>
                    <a:pt x="4226" y="5207"/>
                  </a:cubicBezTo>
                  <a:lnTo>
                    <a:pt x="4373" y="5291"/>
                  </a:lnTo>
                  <a:cubicBezTo>
                    <a:pt x="4415" y="5249"/>
                    <a:pt x="4373" y="5186"/>
                    <a:pt x="4436" y="5186"/>
                  </a:cubicBezTo>
                  <a:cubicBezTo>
                    <a:pt x="4436" y="5228"/>
                    <a:pt x="4436" y="5270"/>
                    <a:pt x="4457" y="5333"/>
                  </a:cubicBezTo>
                  <a:cubicBezTo>
                    <a:pt x="4499" y="5376"/>
                    <a:pt x="4562" y="5355"/>
                    <a:pt x="4583" y="5418"/>
                  </a:cubicBezTo>
                  <a:cubicBezTo>
                    <a:pt x="4583" y="5494"/>
                    <a:pt x="4566" y="5588"/>
                    <a:pt x="4499" y="5588"/>
                  </a:cubicBezTo>
                  <a:cubicBezTo>
                    <a:pt x="4493" y="5588"/>
                    <a:pt x="4486" y="5588"/>
                    <a:pt x="4478" y="5586"/>
                  </a:cubicBezTo>
                  <a:cubicBezTo>
                    <a:pt x="4463" y="5578"/>
                    <a:pt x="4447" y="5575"/>
                    <a:pt x="4430" y="5575"/>
                  </a:cubicBezTo>
                  <a:cubicBezTo>
                    <a:pt x="4389" y="5575"/>
                    <a:pt x="4346" y="5592"/>
                    <a:pt x="4308" y="5592"/>
                  </a:cubicBezTo>
                  <a:cubicBezTo>
                    <a:pt x="4277" y="5592"/>
                    <a:pt x="4249" y="5582"/>
                    <a:pt x="4226" y="5544"/>
                  </a:cubicBezTo>
                  <a:cubicBezTo>
                    <a:pt x="4220" y="5538"/>
                    <a:pt x="4213" y="5535"/>
                    <a:pt x="4205" y="5535"/>
                  </a:cubicBezTo>
                  <a:cubicBezTo>
                    <a:pt x="4184" y="5535"/>
                    <a:pt x="4157" y="5555"/>
                    <a:pt x="4142" y="5586"/>
                  </a:cubicBezTo>
                  <a:cubicBezTo>
                    <a:pt x="4142" y="5670"/>
                    <a:pt x="4205" y="5691"/>
                    <a:pt x="4247" y="5733"/>
                  </a:cubicBezTo>
                  <a:cubicBezTo>
                    <a:pt x="4373" y="5733"/>
                    <a:pt x="4499" y="5733"/>
                    <a:pt x="4625" y="5691"/>
                  </a:cubicBezTo>
                  <a:cubicBezTo>
                    <a:pt x="4667" y="5775"/>
                    <a:pt x="4689" y="5901"/>
                    <a:pt x="4773" y="5943"/>
                  </a:cubicBezTo>
                  <a:cubicBezTo>
                    <a:pt x="4805" y="5957"/>
                    <a:pt x="4834" y="5963"/>
                    <a:pt x="4859" y="5963"/>
                  </a:cubicBezTo>
                  <a:cubicBezTo>
                    <a:pt x="4948" y="5963"/>
                    <a:pt x="4997" y="5892"/>
                    <a:pt x="5046" y="5859"/>
                  </a:cubicBezTo>
                  <a:cubicBezTo>
                    <a:pt x="5075" y="5851"/>
                    <a:pt x="5106" y="5848"/>
                    <a:pt x="5136" y="5848"/>
                  </a:cubicBezTo>
                  <a:cubicBezTo>
                    <a:pt x="5181" y="5848"/>
                    <a:pt x="5227" y="5854"/>
                    <a:pt x="5269" y="5854"/>
                  </a:cubicBezTo>
                  <a:cubicBezTo>
                    <a:pt x="5340" y="5854"/>
                    <a:pt x="5403" y="5838"/>
                    <a:pt x="5445" y="5754"/>
                  </a:cubicBezTo>
                  <a:cubicBezTo>
                    <a:pt x="5445" y="5712"/>
                    <a:pt x="5319" y="5670"/>
                    <a:pt x="5445" y="5670"/>
                  </a:cubicBezTo>
                  <a:cubicBezTo>
                    <a:pt x="5551" y="5670"/>
                    <a:pt x="5551" y="5796"/>
                    <a:pt x="5614" y="5838"/>
                  </a:cubicBezTo>
                  <a:lnTo>
                    <a:pt x="5761" y="5859"/>
                  </a:lnTo>
                  <a:lnTo>
                    <a:pt x="5635" y="6006"/>
                  </a:lnTo>
                  <a:cubicBezTo>
                    <a:pt x="5698" y="6153"/>
                    <a:pt x="5572" y="6322"/>
                    <a:pt x="5740" y="6448"/>
                  </a:cubicBezTo>
                  <a:cubicBezTo>
                    <a:pt x="5751" y="6453"/>
                    <a:pt x="5761" y="6456"/>
                    <a:pt x="5770" y="6456"/>
                  </a:cubicBezTo>
                  <a:cubicBezTo>
                    <a:pt x="5795" y="6456"/>
                    <a:pt x="5814" y="6437"/>
                    <a:pt x="5845" y="6406"/>
                  </a:cubicBezTo>
                  <a:cubicBezTo>
                    <a:pt x="5908" y="6511"/>
                    <a:pt x="6034" y="6511"/>
                    <a:pt x="6097" y="6574"/>
                  </a:cubicBezTo>
                  <a:cubicBezTo>
                    <a:pt x="6139" y="6721"/>
                    <a:pt x="6181" y="6847"/>
                    <a:pt x="6244" y="6952"/>
                  </a:cubicBezTo>
                  <a:cubicBezTo>
                    <a:pt x="6286" y="7079"/>
                    <a:pt x="6413" y="7163"/>
                    <a:pt x="6539" y="7163"/>
                  </a:cubicBezTo>
                  <a:cubicBezTo>
                    <a:pt x="6560" y="7247"/>
                    <a:pt x="6455" y="7289"/>
                    <a:pt x="6497" y="7373"/>
                  </a:cubicBezTo>
                  <a:cubicBezTo>
                    <a:pt x="6476" y="7436"/>
                    <a:pt x="6581" y="7478"/>
                    <a:pt x="6560" y="7541"/>
                  </a:cubicBezTo>
                  <a:cubicBezTo>
                    <a:pt x="6518" y="7604"/>
                    <a:pt x="6644" y="7625"/>
                    <a:pt x="6581" y="7688"/>
                  </a:cubicBezTo>
                  <a:cubicBezTo>
                    <a:pt x="6539" y="7688"/>
                    <a:pt x="6518" y="7709"/>
                    <a:pt x="6497" y="7751"/>
                  </a:cubicBezTo>
                  <a:lnTo>
                    <a:pt x="6581" y="7814"/>
                  </a:lnTo>
                  <a:cubicBezTo>
                    <a:pt x="6604" y="7811"/>
                    <a:pt x="6628" y="7810"/>
                    <a:pt x="6652" y="7810"/>
                  </a:cubicBezTo>
                  <a:cubicBezTo>
                    <a:pt x="6711" y="7810"/>
                    <a:pt x="6771" y="7818"/>
                    <a:pt x="6831" y="7818"/>
                  </a:cubicBezTo>
                  <a:cubicBezTo>
                    <a:pt x="6895" y="7818"/>
                    <a:pt x="6958" y="7809"/>
                    <a:pt x="7022" y="7772"/>
                  </a:cubicBezTo>
                  <a:cubicBezTo>
                    <a:pt x="6875" y="7625"/>
                    <a:pt x="6791" y="7415"/>
                    <a:pt x="6791" y="7205"/>
                  </a:cubicBezTo>
                  <a:cubicBezTo>
                    <a:pt x="6796" y="7202"/>
                    <a:pt x="6801" y="7201"/>
                    <a:pt x="6806" y="7201"/>
                  </a:cubicBezTo>
                  <a:cubicBezTo>
                    <a:pt x="6841" y="7201"/>
                    <a:pt x="6885" y="7250"/>
                    <a:pt x="6908" y="7250"/>
                  </a:cubicBezTo>
                  <a:cubicBezTo>
                    <a:pt x="6912" y="7250"/>
                    <a:pt x="6915" y="7249"/>
                    <a:pt x="6917" y="7247"/>
                  </a:cubicBezTo>
                  <a:cubicBezTo>
                    <a:pt x="6938" y="7226"/>
                    <a:pt x="6980" y="7205"/>
                    <a:pt x="6980" y="7121"/>
                  </a:cubicBezTo>
                  <a:lnTo>
                    <a:pt x="6833" y="6994"/>
                  </a:lnTo>
                  <a:cubicBezTo>
                    <a:pt x="6812" y="6973"/>
                    <a:pt x="6833" y="6952"/>
                    <a:pt x="6833" y="6910"/>
                  </a:cubicBezTo>
                  <a:cubicBezTo>
                    <a:pt x="6896" y="6889"/>
                    <a:pt x="6980" y="6910"/>
                    <a:pt x="7043" y="6847"/>
                  </a:cubicBezTo>
                  <a:cubicBezTo>
                    <a:pt x="7085" y="6910"/>
                    <a:pt x="7169" y="6931"/>
                    <a:pt x="7190" y="7015"/>
                  </a:cubicBezTo>
                  <a:lnTo>
                    <a:pt x="7169" y="7015"/>
                  </a:lnTo>
                  <a:cubicBezTo>
                    <a:pt x="7232" y="7015"/>
                    <a:pt x="7296" y="7036"/>
                    <a:pt x="7338" y="7079"/>
                  </a:cubicBezTo>
                  <a:cubicBezTo>
                    <a:pt x="7485" y="7226"/>
                    <a:pt x="7590" y="7394"/>
                    <a:pt x="7674" y="7583"/>
                  </a:cubicBezTo>
                  <a:cubicBezTo>
                    <a:pt x="7703" y="7569"/>
                    <a:pt x="7731" y="7563"/>
                    <a:pt x="7758" y="7563"/>
                  </a:cubicBezTo>
                  <a:cubicBezTo>
                    <a:pt x="7848" y="7563"/>
                    <a:pt x="7925" y="7625"/>
                    <a:pt x="7989" y="7625"/>
                  </a:cubicBezTo>
                  <a:cubicBezTo>
                    <a:pt x="8129" y="7625"/>
                    <a:pt x="8117" y="7816"/>
                    <a:pt x="8261" y="7816"/>
                  </a:cubicBezTo>
                  <a:cubicBezTo>
                    <a:pt x="8268" y="7816"/>
                    <a:pt x="8276" y="7815"/>
                    <a:pt x="8284" y="7814"/>
                  </a:cubicBezTo>
                  <a:lnTo>
                    <a:pt x="8284" y="7436"/>
                  </a:lnTo>
                  <a:lnTo>
                    <a:pt x="8158" y="7436"/>
                  </a:lnTo>
                  <a:cubicBezTo>
                    <a:pt x="8187" y="7397"/>
                    <a:pt x="8212" y="7380"/>
                    <a:pt x="8232" y="7380"/>
                  </a:cubicBezTo>
                  <a:cubicBezTo>
                    <a:pt x="8255" y="7380"/>
                    <a:pt x="8272" y="7402"/>
                    <a:pt x="8284" y="7436"/>
                  </a:cubicBezTo>
                  <a:cubicBezTo>
                    <a:pt x="8389" y="7436"/>
                    <a:pt x="8494" y="7478"/>
                    <a:pt x="8578" y="7541"/>
                  </a:cubicBezTo>
                  <a:lnTo>
                    <a:pt x="8536" y="7583"/>
                  </a:lnTo>
                  <a:cubicBezTo>
                    <a:pt x="8557" y="7625"/>
                    <a:pt x="8578" y="7667"/>
                    <a:pt x="8641" y="7667"/>
                  </a:cubicBezTo>
                  <a:cubicBezTo>
                    <a:pt x="8725" y="7625"/>
                    <a:pt x="8746" y="7541"/>
                    <a:pt x="8704" y="7457"/>
                  </a:cubicBezTo>
                  <a:cubicBezTo>
                    <a:pt x="8620" y="7436"/>
                    <a:pt x="8578" y="7394"/>
                    <a:pt x="8536" y="7331"/>
                  </a:cubicBezTo>
                  <a:cubicBezTo>
                    <a:pt x="8536" y="7205"/>
                    <a:pt x="8494" y="7079"/>
                    <a:pt x="8389" y="7015"/>
                  </a:cubicBezTo>
                  <a:cubicBezTo>
                    <a:pt x="8326" y="6931"/>
                    <a:pt x="8305" y="6826"/>
                    <a:pt x="8326" y="6742"/>
                  </a:cubicBezTo>
                  <a:cubicBezTo>
                    <a:pt x="8326" y="6658"/>
                    <a:pt x="8326" y="6595"/>
                    <a:pt x="8305" y="6532"/>
                  </a:cubicBezTo>
                  <a:cubicBezTo>
                    <a:pt x="8347" y="6511"/>
                    <a:pt x="8410" y="6511"/>
                    <a:pt x="8410" y="6427"/>
                  </a:cubicBezTo>
                  <a:lnTo>
                    <a:pt x="8158" y="6174"/>
                  </a:lnTo>
                  <a:cubicBezTo>
                    <a:pt x="8177" y="6117"/>
                    <a:pt x="8126" y="6025"/>
                    <a:pt x="8196" y="6025"/>
                  </a:cubicBezTo>
                  <a:cubicBezTo>
                    <a:pt x="8203" y="6025"/>
                    <a:pt x="8211" y="6025"/>
                    <a:pt x="8221" y="6027"/>
                  </a:cubicBezTo>
                  <a:cubicBezTo>
                    <a:pt x="8326" y="6048"/>
                    <a:pt x="8242" y="6153"/>
                    <a:pt x="8326" y="6195"/>
                  </a:cubicBezTo>
                  <a:lnTo>
                    <a:pt x="8410" y="6195"/>
                  </a:lnTo>
                  <a:cubicBezTo>
                    <a:pt x="8389" y="6132"/>
                    <a:pt x="8431" y="6090"/>
                    <a:pt x="8452" y="6048"/>
                  </a:cubicBezTo>
                  <a:cubicBezTo>
                    <a:pt x="8410" y="5985"/>
                    <a:pt x="8389" y="5880"/>
                    <a:pt x="8242" y="5859"/>
                  </a:cubicBezTo>
                  <a:cubicBezTo>
                    <a:pt x="8452" y="5817"/>
                    <a:pt x="8473" y="5691"/>
                    <a:pt x="8515" y="5607"/>
                  </a:cubicBezTo>
                  <a:lnTo>
                    <a:pt x="8515" y="5270"/>
                  </a:lnTo>
                  <a:cubicBezTo>
                    <a:pt x="8473" y="5102"/>
                    <a:pt x="8326" y="5186"/>
                    <a:pt x="8284" y="5102"/>
                  </a:cubicBezTo>
                  <a:cubicBezTo>
                    <a:pt x="8263" y="4913"/>
                    <a:pt x="8284" y="4724"/>
                    <a:pt x="8326" y="4535"/>
                  </a:cubicBezTo>
                  <a:cubicBezTo>
                    <a:pt x="8309" y="4526"/>
                    <a:pt x="8295" y="4523"/>
                    <a:pt x="8284" y="4523"/>
                  </a:cubicBezTo>
                  <a:cubicBezTo>
                    <a:pt x="8216" y="4523"/>
                    <a:pt x="8225" y="4645"/>
                    <a:pt x="8162" y="4645"/>
                  </a:cubicBezTo>
                  <a:cubicBezTo>
                    <a:pt x="8155" y="4645"/>
                    <a:pt x="8146" y="4644"/>
                    <a:pt x="8137" y="4640"/>
                  </a:cubicBezTo>
                  <a:cubicBezTo>
                    <a:pt x="8094" y="4619"/>
                    <a:pt x="8031" y="4598"/>
                    <a:pt x="8031" y="4535"/>
                  </a:cubicBezTo>
                  <a:cubicBezTo>
                    <a:pt x="8010" y="4366"/>
                    <a:pt x="7926" y="4198"/>
                    <a:pt x="7821" y="4051"/>
                  </a:cubicBezTo>
                  <a:cubicBezTo>
                    <a:pt x="7821" y="4030"/>
                    <a:pt x="7800" y="4030"/>
                    <a:pt x="7758" y="4030"/>
                  </a:cubicBezTo>
                  <a:lnTo>
                    <a:pt x="7632" y="4156"/>
                  </a:lnTo>
                  <a:lnTo>
                    <a:pt x="7485" y="4051"/>
                  </a:lnTo>
                  <a:cubicBezTo>
                    <a:pt x="7464" y="3925"/>
                    <a:pt x="7506" y="3799"/>
                    <a:pt x="7422" y="3673"/>
                  </a:cubicBezTo>
                  <a:cubicBezTo>
                    <a:pt x="7422" y="3673"/>
                    <a:pt x="7443" y="3631"/>
                    <a:pt x="7443" y="3609"/>
                  </a:cubicBezTo>
                  <a:cubicBezTo>
                    <a:pt x="7458" y="3604"/>
                    <a:pt x="7476" y="3603"/>
                    <a:pt x="7493" y="3603"/>
                  </a:cubicBezTo>
                  <a:cubicBezTo>
                    <a:pt x="7511" y="3603"/>
                    <a:pt x="7529" y="3604"/>
                    <a:pt x="7548" y="3604"/>
                  </a:cubicBezTo>
                  <a:cubicBezTo>
                    <a:pt x="7585" y="3604"/>
                    <a:pt x="7621" y="3599"/>
                    <a:pt x="7653" y="3567"/>
                  </a:cubicBezTo>
                  <a:cubicBezTo>
                    <a:pt x="7695" y="3378"/>
                    <a:pt x="7548" y="3189"/>
                    <a:pt x="7590" y="3021"/>
                  </a:cubicBezTo>
                  <a:cubicBezTo>
                    <a:pt x="7485" y="2895"/>
                    <a:pt x="7338" y="2937"/>
                    <a:pt x="7253" y="2832"/>
                  </a:cubicBezTo>
                  <a:cubicBezTo>
                    <a:pt x="7380" y="2684"/>
                    <a:pt x="7569" y="2558"/>
                    <a:pt x="7611" y="2348"/>
                  </a:cubicBezTo>
                  <a:cubicBezTo>
                    <a:pt x="7569" y="2285"/>
                    <a:pt x="7485" y="2222"/>
                    <a:pt x="7422" y="2201"/>
                  </a:cubicBezTo>
                  <a:cubicBezTo>
                    <a:pt x="7695" y="2180"/>
                    <a:pt x="7695" y="2180"/>
                    <a:pt x="7737" y="1970"/>
                  </a:cubicBezTo>
                  <a:cubicBezTo>
                    <a:pt x="7821" y="1928"/>
                    <a:pt x="7884" y="1885"/>
                    <a:pt x="7947" y="1822"/>
                  </a:cubicBezTo>
                  <a:lnTo>
                    <a:pt x="8094" y="1907"/>
                  </a:lnTo>
                  <a:cubicBezTo>
                    <a:pt x="8137" y="2033"/>
                    <a:pt x="8158" y="2159"/>
                    <a:pt x="8158" y="2306"/>
                  </a:cubicBezTo>
                  <a:cubicBezTo>
                    <a:pt x="8137" y="2474"/>
                    <a:pt x="8179" y="2642"/>
                    <a:pt x="8242" y="2790"/>
                  </a:cubicBezTo>
                  <a:cubicBezTo>
                    <a:pt x="8279" y="2803"/>
                    <a:pt x="8315" y="2808"/>
                    <a:pt x="8351" y="2808"/>
                  </a:cubicBezTo>
                  <a:cubicBezTo>
                    <a:pt x="8425" y="2808"/>
                    <a:pt x="8498" y="2788"/>
                    <a:pt x="8575" y="2788"/>
                  </a:cubicBezTo>
                  <a:cubicBezTo>
                    <a:pt x="8629" y="2788"/>
                    <a:pt x="8685" y="2798"/>
                    <a:pt x="8746" y="2832"/>
                  </a:cubicBezTo>
                  <a:lnTo>
                    <a:pt x="8515" y="2558"/>
                  </a:lnTo>
                  <a:cubicBezTo>
                    <a:pt x="8552" y="2552"/>
                    <a:pt x="8589" y="2550"/>
                    <a:pt x="8626" y="2550"/>
                  </a:cubicBezTo>
                  <a:cubicBezTo>
                    <a:pt x="8715" y="2550"/>
                    <a:pt x="8804" y="2564"/>
                    <a:pt x="8893" y="2579"/>
                  </a:cubicBezTo>
                  <a:cubicBezTo>
                    <a:pt x="8893" y="2642"/>
                    <a:pt x="8872" y="2663"/>
                    <a:pt x="8830" y="2726"/>
                  </a:cubicBezTo>
                  <a:cubicBezTo>
                    <a:pt x="8839" y="2725"/>
                    <a:pt x="8847" y="2725"/>
                    <a:pt x="8855" y="2725"/>
                  </a:cubicBezTo>
                  <a:cubicBezTo>
                    <a:pt x="8995" y="2725"/>
                    <a:pt x="8963" y="2897"/>
                    <a:pt x="9083" y="2937"/>
                  </a:cubicBezTo>
                  <a:cubicBezTo>
                    <a:pt x="9129" y="2905"/>
                    <a:pt x="9200" y="2851"/>
                    <a:pt x="9267" y="2851"/>
                  </a:cubicBezTo>
                  <a:cubicBezTo>
                    <a:pt x="9290" y="2851"/>
                    <a:pt x="9313" y="2857"/>
                    <a:pt x="9335" y="2874"/>
                  </a:cubicBezTo>
                  <a:cubicBezTo>
                    <a:pt x="9587" y="2958"/>
                    <a:pt x="9776" y="3126"/>
                    <a:pt x="9903" y="3357"/>
                  </a:cubicBezTo>
                  <a:cubicBezTo>
                    <a:pt x="10134" y="3441"/>
                    <a:pt x="10344" y="3588"/>
                    <a:pt x="10491" y="3778"/>
                  </a:cubicBezTo>
                  <a:lnTo>
                    <a:pt x="10659" y="3778"/>
                  </a:lnTo>
                  <a:cubicBezTo>
                    <a:pt x="10701" y="3925"/>
                    <a:pt x="10786" y="3988"/>
                    <a:pt x="10891" y="3988"/>
                  </a:cubicBezTo>
                  <a:cubicBezTo>
                    <a:pt x="11017" y="4198"/>
                    <a:pt x="11206" y="4366"/>
                    <a:pt x="11416" y="4493"/>
                  </a:cubicBezTo>
                  <a:lnTo>
                    <a:pt x="11374" y="4556"/>
                  </a:lnTo>
                  <a:lnTo>
                    <a:pt x="11479" y="4619"/>
                  </a:lnTo>
                  <a:cubicBezTo>
                    <a:pt x="11458" y="4661"/>
                    <a:pt x="11416" y="4724"/>
                    <a:pt x="11458" y="4745"/>
                  </a:cubicBezTo>
                  <a:cubicBezTo>
                    <a:pt x="11463" y="4754"/>
                    <a:pt x="11469" y="4757"/>
                    <a:pt x="11476" y="4757"/>
                  </a:cubicBezTo>
                  <a:cubicBezTo>
                    <a:pt x="11496" y="4757"/>
                    <a:pt x="11522" y="4733"/>
                    <a:pt x="11535" y="4733"/>
                  </a:cubicBezTo>
                  <a:cubicBezTo>
                    <a:pt x="11540" y="4733"/>
                    <a:pt x="11542" y="4736"/>
                    <a:pt x="11542" y="4745"/>
                  </a:cubicBezTo>
                  <a:cubicBezTo>
                    <a:pt x="11563" y="4766"/>
                    <a:pt x="11563" y="4808"/>
                    <a:pt x="11585" y="4829"/>
                  </a:cubicBezTo>
                  <a:cubicBezTo>
                    <a:pt x="11612" y="4835"/>
                    <a:pt x="11637" y="4837"/>
                    <a:pt x="11662" y="4837"/>
                  </a:cubicBezTo>
                  <a:cubicBezTo>
                    <a:pt x="11811" y="4837"/>
                    <a:pt x="11924" y="4745"/>
                    <a:pt x="12068" y="4745"/>
                  </a:cubicBezTo>
                  <a:cubicBezTo>
                    <a:pt x="11984" y="4535"/>
                    <a:pt x="11837" y="4387"/>
                    <a:pt x="11858" y="4177"/>
                  </a:cubicBezTo>
                  <a:cubicBezTo>
                    <a:pt x="11795" y="4156"/>
                    <a:pt x="11711" y="4093"/>
                    <a:pt x="11690" y="4030"/>
                  </a:cubicBezTo>
                  <a:cubicBezTo>
                    <a:pt x="11606" y="3862"/>
                    <a:pt x="11479" y="3736"/>
                    <a:pt x="11311" y="3652"/>
                  </a:cubicBezTo>
                  <a:lnTo>
                    <a:pt x="11206" y="3715"/>
                  </a:lnTo>
                  <a:cubicBezTo>
                    <a:pt x="11185" y="3609"/>
                    <a:pt x="11122" y="3525"/>
                    <a:pt x="11059" y="3441"/>
                  </a:cubicBezTo>
                  <a:cubicBezTo>
                    <a:pt x="11038" y="3420"/>
                    <a:pt x="11006" y="3420"/>
                    <a:pt x="10975" y="3420"/>
                  </a:cubicBezTo>
                  <a:cubicBezTo>
                    <a:pt x="10943" y="3420"/>
                    <a:pt x="10912" y="3420"/>
                    <a:pt x="10891" y="3399"/>
                  </a:cubicBezTo>
                  <a:cubicBezTo>
                    <a:pt x="10996" y="3252"/>
                    <a:pt x="11038" y="3084"/>
                    <a:pt x="10996" y="2916"/>
                  </a:cubicBezTo>
                  <a:lnTo>
                    <a:pt x="10996" y="2916"/>
                  </a:lnTo>
                  <a:lnTo>
                    <a:pt x="11122" y="3021"/>
                  </a:lnTo>
                  <a:cubicBezTo>
                    <a:pt x="11038" y="3084"/>
                    <a:pt x="11059" y="3168"/>
                    <a:pt x="11059" y="3252"/>
                  </a:cubicBezTo>
                  <a:cubicBezTo>
                    <a:pt x="11164" y="3315"/>
                    <a:pt x="11164" y="3441"/>
                    <a:pt x="11269" y="3525"/>
                  </a:cubicBezTo>
                  <a:cubicBezTo>
                    <a:pt x="11304" y="3534"/>
                    <a:pt x="11339" y="3539"/>
                    <a:pt x="11372" y="3539"/>
                  </a:cubicBezTo>
                  <a:cubicBezTo>
                    <a:pt x="11419" y="3539"/>
                    <a:pt x="11463" y="3529"/>
                    <a:pt x="11500" y="3504"/>
                  </a:cubicBezTo>
                  <a:cubicBezTo>
                    <a:pt x="11500" y="3357"/>
                    <a:pt x="11311" y="3273"/>
                    <a:pt x="11395" y="3105"/>
                  </a:cubicBezTo>
                  <a:lnTo>
                    <a:pt x="11395" y="3105"/>
                  </a:lnTo>
                  <a:cubicBezTo>
                    <a:pt x="11521" y="3210"/>
                    <a:pt x="11648" y="3315"/>
                    <a:pt x="11795" y="3399"/>
                  </a:cubicBezTo>
                  <a:lnTo>
                    <a:pt x="11921" y="3294"/>
                  </a:lnTo>
                  <a:cubicBezTo>
                    <a:pt x="12005" y="3336"/>
                    <a:pt x="12005" y="3441"/>
                    <a:pt x="12152" y="3441"/>
                  </a:cubicBezTo>
                  <a:cubicBezTo>
                    <a:pt x="11963" y="3504"/>
                    <a:pt x="11963" y="3609"/>
                    <a:pt x="11921" y="3694"/>
                  </a:cubicBezTo>
                  <a:cubicBezTo>
                    <a:pt x="11948" y="3715"/>
                    <a:pt x="11973" y="3723"/>
                    <a:pt x="11997" y="3723"/>
                  </a:cubicBezTo>
                  <a:cubicBezTo>
                    <a:pt x="12059" y="3723"/>
                    <a:pt x="12109" y="3670"/>
                    <a:pt x="12141" y="3670"/>
                  </a:cubicBezTo>
                  <a:cubicBezTo>
                    <a:pt x="12145" y="3670"/>
                    <a:pt x="12149" y="3671"/>
                    <a:pt x="12152" y="3673"/>
                  </a:cubicBezTo>
                  <a:cubicBezTo>
                    <a:pt x="12179" y="3699"/>
                    <a:pt x="12206" y="3735"/>
                    <a:pt x="12238" y="3735"/>
                  </a:cubicBezTo>
                  <a:cubicBezTo>
                    <a:pt x="12257" y="3735"/>
                    <a:pt x="12277" y="3724"/>
                    <a:pt x="12299" y="3694"/>
                  </a:cubicBezTo>
                  <a:lnTo>
                    <a:pt x="12299" y="3420"/>
                  </a:lnTo>
                  <a:cubicBezTo>
                    <a:pt x="12257" y="3441"/>
                    <a:pt x="12236" y="3462"/>
                    <a:pt x="12236" y="3504"/>
                  </a:cubicBezTo>
                  <a:cubicBezTo>
                    <a:pt x="12236" y="3525"/>
                    <a:pt x="12215" y="3546"/>
                    <a:pt x="12173" y="3546"/>
                  </a:cubicBezTo>
                  <a:cubicBezTo>
                    <a:pt x="12173" y="3562"/>
                    <a:pt x="12161" y="3603"/>
                    <a:pt x="12146" y="3603"/>
                  </a:cubicBezTo>
                  <a:cubicBezTo>
                    <a:pt x="12141" y="3603"/>
                    <a:pt x="12136" y="3599"/>
                    <a:pt x="12131" y="3588"/>
                  </a:cubicBezTo>
                  <a:cubicBezTo>
                    <a:pt x="12131" y="3546"/>
                    <a:pt x="12152" y="3546"/>
                    <a:pt x="12173" y="3546"/>
                  </a:cubicBezTo>
                  <a:cubicBezTo>
                    <a:pt x="12152" y="3441"/>
                    <a:pt x="12257" y="3357"/>
                    <a:pt x="12236" y="3252"/>
                  </a:cubicBezTo>
                  <a:cubicBezTo>
                    <a:pt x="12194" y="3231"/>
                    <a:pt x="12131" y="3189"/>
                    <a:pt x="12131" y="3126"/>
                  </a:cubicBezTo>
                  <a:cubicBezTo>
                    <a:pt x="12129" y="3126"/>
                    <a:pt x="12127" y="3126"/>
                    <a:pt x="12125" y="3125"/>
                  </a:cubicBezTo>
                  <a:lnTo>
                    <a:pt x="12125" y="3125"/>
                  </a:lnTo>
                  <a:cubicBezTo>
                    <a:pt x="12177" y="3119"/>
                    <a:pt x="12198" y="3080"/>
                    <a:pt x="12236" y="3042"/>
                  </a:cubicBezTo>
                  <a:lnTo>
                    <a:pt x="12152" y="2895"/>
                  </a:lnTo>
                  <a:lnTo>
                    <a:pt x="12026" y="2853"/>
                  </a:lnTo>
                  <a:cubicBezTo>
                    <a:pt x="12005" y="2811"/>
                    <a:pt x="11984" y="2790"/>
                    <a:pt x="11963" y="2747"/>
                  </a:cubicBezTo>
                  <a:lnTo>
                    <a:pt x="11816" y="2747"/>
                  </a:lnTo>
                  <a:cubicBezTo>
                    <a:pt x="11802" y="2788"/>
                    <a:pt x="11789" y="2811"/>
                    <a:pt x="11764" y="2811"/>
                  </a:cubicBezTo>
                  <a:cubicBezTo>
                    <a:pt x="11750" y="2811"/>
                    <a:pt x="11733" y="2804"/>
                    <a:pt x="11711" y="2790"/>
                  </a:cubicBezTo>
                  <a:cubicBezTo>
                    <a:pt x="11723" y="2752"/>
                    <a:pt x="11743" y="2744"/>
                    <a:pt x="11767" y="2744"/>
                  </a:cubicBezTo>
                  <a:cubicBezTo>
                    <a:pt x="11782" y="2744"/>
                    <a:pt x="11799" y="2747"/>
                    <a:pt x="11816" y="2747"/>
                  </a:cubicBezTo>
                  <a:cubicBezTo>
                    <a:pt x="11816" y="2705"/>
                    <a:pt x="11774" y="2663"/>
                    <a:pt x="11711" y="2642"/>
                  </a:cubicBezTo>
                  <a:cubicBezTo>
                    <a:pt x="11702" y="2639"/>
                    <a:pt x="11693" y="2638"/>
                    <a:pt x="11686" y="2638"/>
                  </a:cubicBezTo>
                  <a:cubicBezTo>
                    <a:pt x="11641" y="2638"/>
                    <a:pt x="11618" y="2684"/>
                    <a:pt x="11563" y="2684"/>
                  </a:cubicBezTo>
                  <a:cubicBezTo>
                    <a:pt x="11458" y="2663"/>
                    <a:pt x="11374" y="2600"/>
                    <a:pt x="11311" y="2495"/>
                  </a:cubicBezTo>
                  <a:cubicBezTo>
                    <a:pt x="11311" y="2390"/>
                    <a:pt x="11458" y="2243"/>
                    <a:pt x="11311" y="2117"/>
                  </a:cubicBezTo>
                  <a:lnTo>
                    <a:pt x="11500" y="1907"/>
                  </a:lnTo>
                  <a:cubicBezTo>
                    <a:pt x="11290" y="1885"/>
                    <a:pt x="11164" y="1738"/>
                    <a:pt x="10975" y="1696"/>
                  </a:cubicBezTo>
                  <a:lnTo>
                    <a:pt x="10954" y="1759"/>
                  </a:lnTo>
                  <a:cubicBezTo>
                    <a:pt x="10996" y="1780"/>
                    <a:pt x="11038" y="1822"/>
                    <a:pt x="11059" y="1885"/>
                  </a:cubicBezTo>
                  <a:cubicBezTo>
                    <a:pt x="11059" y="1949"/>
                    <a:pt x="10954" y="1991"/>
                    <a:pt x="11038" y="2075"/>
                  </a:cubicBezTo>
                  <a:lnTo>
                    <a:pt x="11122" y="2012"/>
                  </a:lnTo>
                  <a:lnTo>
                    <a:pt x="11122" y="2012"/>
                  </a:lnTo>
                  <a:cubicBezTo>
                    <a:pt x="11101" y="2117"/>
                    <a:pt x="11164" y="2222"/>
                    <a:pt x="11080" y="2348"/>
                  </a:cubicBezTo>
                  <a:cubicBezTo>
                    <a:pt x="10954" y="2243"/>
                    <a:pt x="10891" y="2138"/>
                    <a:pt x="10765" y="2096"/>
                  </a:cubicBezTo>
                  <a:cubicBezTo>
                    <a:pt x="10723" y="2012"/>
                    <a:pt x="10870" y="1970"/>
                    <a:pt x="10765" y="1885"/>
                  </a:cubicBezTo>
                  <a:lnTo>
                    <a:pt x="10765" y="1885"/>
                  </a:lnTo>
                  <a:cubicBezTo>
                    <a:pt x="10737" y="1907"/>
                    <a:pt x="10708" y="1915"/>
                    <a:pt x="10678" y="1915"/>
                  </a:cubicBezTo>
                  <a:cubicBezTo>
                    <a:pt x="10612" y="1915"/>
                    <a:pt x="10542" y="1877"/>
                    <a:pt x="10477" y="1877"/>
                  </a:cubicBezTo>
                  <a:cubicBezTo>
                    <a:pt x="10460" y="1877"/>
                    <a:pt x="10444" y="1879"/>
                    <a:pt x="10428" y="1885"/>
                  </a:cubicBezTo>
                  <a:cubicBezTo>
                    <a:pt x="10344" y="1843"/>
                    <a:pt x="10281" y="1759"/>
                    <a:pt x="10239" y="1675"/>
                  </a:cubicBezTo>
                  <a:cubicBezTo>
                    <a:pt x="10113" y="1612"/>
                    <a:pt x="9987" y="1591"/>
                    <a:pt x="9903" y="1528"/>
                  </a:cubicBezTo>
                  <a:cubicBezTo>
                    <a:pt x="9776" y="1465"/>
                    <a:pt x="9671" y="1381"/>
                    <a:pt x="9587" y="1297"/>
                  </a:cubicBezTo>
                  <a:cubicBezTo>
                    <a:pt x="9587" y="1234"/>
                    <a:pt x="9629" y="1150"/>
                    <a:pt x="9587" y="1108"/>
                  </a:cubicBezTo>
                  <a:cubicBezTo>
                    <a:pt x="9545" y="1066"/>
                    <a:pt x="9608" y="981"/>
                    <a:pt x="9545" y="918"/>
                  </a:cubicBezTo>
                  <a:cubicBezTo>
                    <a:pt x="9499" y="949"/>
                    <a:pt x="9453" y="969"/>
                    <a:pt x="9398" y="969"/>
                  </a:cubicBezTo>
                  <a:cubicBezTo>
                    <a:pt x="9378" y="969"/>
                    <a:pt x="9357" y="966"/>
                    <a:pt x="9335" y="960"/>
                  </a:cubicBezTo>
                  <a:cubicBezTo>
                    <a:pt x="9301" y="960"/>
                    <a:pt x="9267" y="974"/>
                    <a:pt x="9255" y="1013"/>
                  </a:cubicBezTo>
                  <a:lnTo>
                    <a:pt x="9255" y="1013"/>
                  </a:lnTo>
                  <a:cubicBezTo>
                    <a:pt x="9068" y="892"/>
                    <a:pt x="8826" y="807"/>
                    <a:pt x="8683" y="603"/>
                  </a:cubicBezTo>
                  <a:lnTo>
                    <a:pt x="8599" y="645"/>
                  </a:lnTo>
                  <a:cubicBezTo>
                    <a:pt x="8578" y="582"/>
                    <a:pt x="8557" y="519"/>
                    <a:pt x="8494" y="477"/>
                  </a:cubicBezTo>
                  <a:cubicBezTo>
                    <a:pt x="8263" y="414"/>
                    <a:pt x="8031" y="393"/>
                    <a:pt x="7779" y="393"/>
                  </a:cubicBezTo>
                  <a:cubicBezTo>
                    <a:pt x="7779" y="435"/>
                    <a:pt x="7758" y="477"/>
                    <a:pt x="7716" y="477"/>
                  </a:cubicBezTo>
                  <a:cubicBezTo>
                    <a:pt x="7716" y="493"/>
                    <a:pt x="7692" y="533"/>
                    <a:pt x="7680" y="533"/>
                  </a:cubicBezTo>
                  <a:cubicBezTo>
                    <a:pt x="7676" y="533"/>
                    <a:pt x="7674" y="529"/>
                    <a:pt x="7674" y="519"/>
                  </a:cubicBezTo>
                  <a:cubicBezTo>
                    <a:pt x="7674" y="477"/>
                    <a:pt x="7695" y="477"/>
                    <a:pt x="7716" y="477"/>
                  </a:cubicBezTo>
                  <a:lnTo>
                    <a:pt x="7716" y="309"/>
                  </a:lnTo>
                  <a:cubicBezTo>
                    <a:pt x="7779" y="288"/>
                    <a:pt x="7884" y="288"/>
                    <a:pt x="7821" y="183"/>
                  </a:cubicBezTo>
                  <a:cubicBezTo>
                    <a:pt x="7791" y="168"/>
                    <a:pt x="7759" y="161"/>
                    <a:pt x="7727" y="161"/>
                  </a:cubicBezTo>
                  <a:cubicBezTo>
                    <a:pt x="7668" y="161"/>
                    <a:pt x="7610" y="184"/>
                    <a:pt x="7569" y="225"/>
                  </a:cubicBezTo>
                  <a:cubicBezTo>
                    <a:pt x="7559" y="199"/>
                    <a:pt x="7543" y="191"/>
                    <a:pt x="7523" y="191"/>
                  </a:cubicBezTo>
                  <a:cubicBezTo>
                    <a:pt x="7487" y="191"/>
                    <a:pt x="7439" y="220"/>
                    <a:pt x="7400" y="220"/>
                  </a:cubicBezTo>
                  <a:cubicBezTo>
                    <a:pt x="7373" y="220"/>
                    <a:pt x="7351" y="207"/>
                    <a:pt x="7338" y="161"/>
                  </a:cubicBezTo>
                  <a:cubicBezTo>
                    <a:pt x="7363" y="119"/>
                    <a:pt x="7400" y="111"/>
                    <a:pt x="7438" y="111"/>
                  </a:cubicBezTo>
                  <a:cubicBezTo>
                    <a:pt x="7460" y="111"/>
                    <a:pt x="7483" y="113"/>
                    <a:pt x="7504" y="113"/>
                  </a:cubicBezTo>
                  <a:cubicBezTo>
                    <a:pt x="7537" y="113"/>
                    <a:pt x="7567" y="107"/>
                    <a:pt x="7590" y="77"/>
                  </a:cubicBezTo>
                  <a:cubicBezTo>
                    <a:pt x="7550" y="27"/>
                    <a:pt x="7529" y="1"/>
                    <a:pt x="747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988481" y="3257428"/>
              <a:ext cx="13025" cy="29030"/>
            </a:xfrm>
            <a:custGeom>
              <a:avLst/>
              <a:gdLst/>
              <a:ahLst/>
              <a:cxnLst/>
              <a:rect l="l" t="t" r="r" b="b"/>
              <a:pathLst>
                <a:path w="1263" h="2772" extrusionOk="0">
                  <a:moveTo>
                    <a:pt x="463" y="879"/>
                  </a:moveTo>
                  <a:lnTo>
                    <a:pt x="484" y="900"/>
                  </a:lnTo>
                  <a:cubicBezTo>
                    <a:pt x="484" y="900"/>
                    <a:pt x="484" y="921"/>
                    <a:pt x="463" y="921"/>
                  </a:cubicBezTo>
                  <a:cubicBezTo>
                    <a:pt x="442" y="921"/>
                    <a:pt x="442" y="900"/>
                    <a:pt x="442" y="900"/>
                  </a:cubicBezTo>
                  <a:cubicBezTo>
                    <a:pt x="442" y="879"/>
                    <a:pt x="463" y="879"/>
                    <a:pt x="463" y="879"/>
                  </a:cubicBezTo>
                  <a:close/>
                  <a:moveTo>
                    <a:pt x="653" y="1006"/>
                  </a:moveTo>
                  <a:cubicBezTo>
                    <a:pt x="653" y="1006"/>
                    <a:pt x="653" y="1006"/>
                    <a:pt x="674" y="1027"/>
                  </a:cubicBezTo>
                  <a:lnTo>
                    <a:pt x="653" y="1027"/>
                  </a:lnTo>
                  <a:cubicBezTo>
                    <a:pt x="653" y="1027"/>
                    <a:pt x="632" y="1027"/>
                    <a:pt x="632" y="1006"/>
                  </a:cubicBezTo>
                  <a:close/>
                  <a:moveTo>
                    <a:pt x="526" y="1111"/>
                  </a:moveTo>
                  <a:cubicBezTo>
                    <a:pt x="526" y="1111"/>
                    <a:pt x="547" y="1132"/>
                    <a:pt x="547" y="1132"/>
                  </a:cubicBezTo>
                  <a:cubicBezTo>
                    <a:pt x="547" y="1147"/>
                    <a:pt x="547" y="1161"/>
                    <a:pt x="540" y="1161"/>
                  </a:cubicBezTo>
                  <a:cubicBezTo>
                    <a:pt x="537" y="1161"/>
                    <a:pt x="533" y="1159"/>
                    <a:pt x="526" y="1153"/>
                  </a:cubicBezTo>
                  <a:cubicBezTo>
                    <a:pt x="484" y="1153"/>
                    <a:pt x="526" y="1111"/>
                    <a:pt x="526" y="1111"/>
                  </a:cubicBezTo>
                  <a:close/>
                  <a:moveTo>
                    <a:pt x="674" y="1237"/>
                  </a:moveTo>
                  <a:cubicBezTo>
                    <a:pt x="716" y="1237"/>
                    <a:pt x="737" y="1258"/>
                    <a:pt x="737" y="1300"/>
                  </a:cubicBezTo>
                  <a:cubicBezTo>
                    <a:pt x="758" y="1321"/>
                    <a:pt x="716" y="1342"/>
                    <a:pt x="695" y="1342"/>
                  </a:cubicBezTo>
                  <a:cubicBezTo>
                    <a:pt x="687" y="1346"/>
                    <a:pt x="679" y="1348"/>
                    <a:pt x="673" y="1348"/>
                  </a:cubicBezTo>
                  <a:cubicBezTo>
                    <a:pt x="645" y="1348"/>
                    <a:pt x="632" y="1317"/>
                    <a:pt x="632" y="1300"/>
                  </a:cubicBezTo>
                  <a:cubicBezTo>
                    <a:pt x="632" y="1258"/>
                    <a:pt x="653" y="1258"/>
                    <a:pt x="674" y="1237"/>
                  </a:cubicBezTo>
                  <a:close/>
                  <a:moveTo>
                    <a:pt x="211" y="963"/>
                  </a:moveTo>
                  <a:cubicBezTo>
                    <a:pt x="316" y="1048"/>
                    <a:pt x="316" y="1195"/>
                    <a:pt x="379" y="1321"/>
                  </a:cubicBezTo>
                  <a:cubicBezTo>
                    <a:pt x="379" y="1342"/>
                    <a:pt x="316" y="1363"/>
                    <a:pt x="316" y="1363"/>
                  </a:cubicBezTo>
                  <a:cubicBezTo>
                    <a:pt x="316" y="1384"/>
                    <a:pt x="337" y="1405"/>
                    <a:pt x="295" y="1405"/>
                  </a:cubicBezTo>
                  <a:cubicBezTo>
                    <a:pt x="287" y="1409"/>
                    <a:pt x="281" y="1411"/>
                    <a:pt x="277" y="1411"/>
                  </a:cubicBezTo>
                  <a:cubicBezTo>
                    <a:pt x="260" y="1411"/>
                    <a:pt x="270" y="1380"/>
                    <a:pt x="253" y="1363"/>
                  </a:cubicBezTo>
                  <a:cubicBezTo>
                    <a:pt x="248" y="1358"/>
                    <a:pt x="244" y="1357"/>
                    <a:pt x="239" y="1357"/>
                  </a:cubicBezTo>
                  <a:cubicBezTo>
                    <a:pt x="231" y="1357"/>
                    <a:pt x="224" y="1362"/>
                    <a:pt x="219" y="1362"/>
                  </a:cubicBezTo>
                  <a:cubicBezTo>
                    <a:pt x="214" y="1362"/>
                    <a:pt x="211" y="1357"/>
                    <a:pt x="211" y="1342"/>
                  </a:cubicBezTo>
                  <a:cubicBezTo>
                    <a:pt x="211" y="1321"/>
                    <a:pt x="232" y="1321"/>
                    <a:pt x="253" y="1321"/>
                  </a:cubicBezTo>
                  <a:cubicBezTo>
                    <a:pt x="176" y="1243"/>
                    <a:pt x="170" y="1148"/>
                    <a:pt x="136" y="1068"/>
                  </a:cubicBezTo>
                  <a:lnTo>
                    <a:pt x="136" y="1068"/>
                  </a:lnTo>
                  <a:cubicBezTo>
                    <a:pt x="190" y="1060"/>
                    <a:pt x="191" y="983"/>
                    <a:pt x="211" y="963"/>
                  </a:cubicBezTo>
                  <a:close/>
                  <a:moveTo>
                    <a:pt x="400" y="1426"/>
                  </a:moveTo>
                  <a:cubicBezTo>
                    <a:pt x="400" y="1426"/>
                    <a:pt x="421" y="1447"/>
                    <a:pt x="421" y="1447"/>
                  </a:cubicBezTo>
                  <a:cubicBezTo>
                    <a:pt x="421" y="1447"/>
                    <a:pt x="442" y="1468"/>
                    <a:pt x="400" y="1468"/>
                  </a:cubicBezTo>
                  <a:cubicBezTo>
                    <a:pt x="379" y="1447"/>
                    <a:pt x="400" y="1426"/>
                    <a:pt x="400" y="1426"/>
                  </a:cubicBezTo>
                  <a:close/>
                  <a:moveTo>
                    <a:pt x="420" y="1623"/>
                  </a:moveTo>
                  <a:cubicBezTo>
                    <a:pt x="446" y="1641"/>
                    <a:pt x="469" y="1657"/>
                    <a:pt x="442" y="1657"/>
                  </a:cubicBezTo>
                  <a:cubicBezTo>
                    <a:pt x="412" y="1657"/>
                    <a:pt x="425" y="1636"/>
                    <a:pt x="420" y="1623"/>
                  </a:cubicBezTo>
                  <a:close/>
                  <a:moveTo>
                    <a:pt x="232" y="1"/>
                  </a:moveTo>
                  <a:cubicBezTo>
                    <a:pt x="216" y="1"/>
                    <a:pt x="201" y="6"/>
                    <a:pt x="190" y="17"/>
                  </a:cubicBezTo>
                  <a:cubicBezTo>
                    <a:pt x="148" y="228"/>
                    <a:pt x="316" y="333"/>
                    <a:pt x="358" y="480"/>
                  </a:cubicBezTo>
                  <a:lnTo>
                    <a:pt x="253" y="606"/>
                  </a:lnTo>
                  <a:cubicBezTo>
                    <a:pt x="274" y="648"/>
                    <a:pt x="379" y="606"/>
                    <a:pt x="379" y="711"/>
                  </a:cubicBezTo>
                  <a:cubicBezTo>
                    <a:pt x="274" y="795"/>
                    <a:pt x="127" y="858"/>
                    <a:pt x="64" y="1006"/>
                  </a:cubicBezTo>
                  <a:cubicBezTo>
                    <a:pt x="98" y="1006"/>
                    <a:pt x="119" y="1020"/>
                    <a:pt x="125" y="1048"/>
                  </a:cubicBezTo>
                  <a:lnTo>
                    <a:pt x="64" y="1048"/>
                  </a:lnTo>
                  <a:lnTo>
                    <a:pt x="1" y="1195"/>
                  </a:lnTo>
                  <a:cubicBezTo>
                    <a:pt x="106" y="1279"/>
                    <a:pt x="148" y="1426"/>
                    <a:pt x="232" y="1531"/>
                  </a:cubicBezTo>
                  <a:cubicBezTo>
                    <a:pt x="246" y="1538"/>
                    <a:pt x="267" y="1538"/>
                    <a:pt x="289" y="1538"/>
                  </a:cubicBezTo>
                  <a:lnTo>
                    <a:pt x="289" y="1538"/>
                  </a:lnTo>
                  <a:cubicBezTo>
                    <a:pt x="333" y="1538"/>
                    <a:pt x="379" y="1538"/>
                    <a:pt x="379" y="1594"/>
                  </a:cubicBezTo>
                  <a:cubicBezTo>
                    <a:pt x="385" y="1600"/>
                    <a:pt x="396" y="1608"/>
                    <a:pt x="408" y="1616"/>
                  </a:cubicBezTo>
                  <a:lnTo>
                    <a:pt x="408" y="1616"/>
                  </a:lnTo>
                  <a:cubicBezTo>
                    <a:pt x="406" y="1615"/>
                    <a:pt x="403" y="1615"/>
                    <a:pt x="400" y="1615"/>
                  </a:cubicBezTo>
                  <a:cubicBezTo>
                    <a:pt x="383" y="1615"/>
                    <a:pt x="367" y="1612"/>
                    <a:pt x="350" y="1612"/>
                  </a:cubicBezTo>
                  <a:cubicBezTo>
                    <a:pt x="325" y="1612"/>
                    <a:pt x="299" y="1619"/>
                    <a:pt x="274" y="1657"/>
                  </a:cubicBezTo>
                  <a:cubicBezTo>
                    <a:pt x="253" y="1762"/>
                    <a:pt x="358" y="1868"/>
                    <a:pt x="358" y="1973"/>
                  </a:cubicBezTo>
                  <a:cubicBezTo>
                    <a:pt x="505" y="1994"/>
                    <a:pt x="526" y="2120"/>
                    <a:pt x="568" y="2204"/>
                  </a:cubicBezTo>
                  <a:cubicBezTo>
                    <a:pt x="484" y="2288"/>
                    <a:pt x="611" y="2351"/>
                    <a:pt x="568" y="2414"/>
                  </a:cubicBezTo>
                  <a:cubicBezTo>
                    <a:pt x="611" y="2414"/>
                    <a:pt x="632" y="2435"/>
                    <a:pt x="632" y="2477"/>
                  </a:cubicBezTo>
                  <a:cubicBezTo>
                    <a:pt x="660" y="2500"/>
                    <a:pt x="689" y="2507"/>
                    <a:pt x="720" y="2507"/>
                  </a:cubicBezTo>
                  <a:cubicBezTo>
                    <a:pt x="780" y="2507"/>
                    <a:pt x="843" y="2480"/>
                    <a:pt x="907" y="2480"/>
                  </a:cubicBezTo>
                  <a:cubicBezTo>
                    <a:pt x="934" y="2480"/>
                    <a:pt x="962" y="2485"/>
                    <a:pt x="989" y="2498"/>
                  </a:cubicBezTo>
                  <a:cubicBezTo>
                    <a:pt x="1010" y="2624"/>
                    <a:pt x="1136" y="2687"/>
                    <a:pt x="1220" y="2772"/>
                  </a:cubicBezTo>
                  <a:cubicBezTo>
                    <a:pt x="1262" y="2730"/>
                    <a:pt x="1241" y="2687"/>
                    <a:pt x="1241" y="2624"/>
                  </a:cubicBezTo>
                  <a:cubicBezTo>
                    <a:pt x="1157" y="2519"/>
                    <a:pt x="1010" y="2414"/>
                    <a:pt x="1010" y="2204"/>
                  </a:cubicBezTo>
                  <a:cubicBezTo>
                    <a:pt x="1031" y="2141"/>
                    <a:pt x="1178" y="2099"/>
                    <a:pt x="1115" y="1952"/>
                  </a:cubicBezTo>
                  <a:cubicBezTo>
                    <a:pt x="1073" y="1931"/>
                    <a:pt x="989" y="1910"/>
                    <a:pt x="947" y="1825"/>
                  </a:cubicBezTo>
                  <a:cubicBezTo>
                    <a:pt x="989" y="1804"/>
                    <a:pt x="1010" y="1762"/>
                    <a:pt x="1010" y="1720"/>
                  </a:cubicBezTo>
                  <a:cubicBezTo>
                    <a:pt x="968" y="1636"/>
                    <a:pt x="905" y="1531"/>
                    <a:pt x="821" y="1447"/>
                  </a:cubicBezTo>
                  <a:lnTo>
                    <a:pt x="821" y="1048"/>
                  </a:lnTo>
                  <a:cubicBezTo>
                    <a:pt x="737" y="942"/>
                    <a:pt x="611" y="858"/>
                    <a:pt x="589" y="753"/>
                  </a:cubicBezTo>
                  <a:cubicBezTo>
                    <a:pt x="526" y="564"/>
                    <a:pt x="442" y="375"/>
                    <a:pt x="316" y="207"/>
                  </a:cubicBezTo>
                  <a:lnTo>
                    <a:pt x="379" y="101"/>
                  </a:lnTo>
                  <a:cubicBezTo>
                    <a:pt x="333" y="40"/>
                    <a:pt x="276" y="1"/>
                    <a:pt x="2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973095" y="3268393"/>
              <a:ext cx="12581" cy="17185"/>
            </a:xfrm>
            <a:custGeom>
              <a:avLst/>
              <a:gdLst/>
              <a:ahLst/>
              <a:cxnLst/>
              <a:rect l="l" t="t" r="r" b="b"/>
              <a:pathLst>
                <a:path w="1220" h="1641" extrusionOk="0">
                  <a:moveTo>
                    <a:pt x="357" y="316"/>
                  </a:moveTo>
                  <a:cubicBezTo>
                    <a:pt x="357" y="316"/>
                    <a:pt x="379" y="337"/>
                    <a:pt x="379" y="337"/>
                  </a:cubicBezTo>
                  <a:lnTo>
                    <a:pt x="357" y="358"/>
                  </a:lnTo>
                  <a:cubicBezTo>
                    <a:pt x="347" y="347"/>
                    <a:pt x="342" y="347"/>
                    <a:pt x="339" y="347"/>
                  </a:cubicBezTo>
                  <a:cubicBezTo>
                    <a:pt x="336" y="347"/>
                    <a:pt x="336" y="347"/>
                    <a:pt x="336" y="337"/>
                  </a:cubicBezTo>
                  <a:cubicBezTo>
                    <a:pt x="336" y="316"/>
                    <a:pt x="336" y="316"/>
                    <a:pt x="357" y="316"/>
                  </a:cubicBezTo>
                  <a:close/>
                  <a:moveTo>
                    <a:pt x="652" y="526"/>
                  </a:moveTo>
                  <a:cubicBezTo>
                    <a:pt x="715" y="526"/>
                    <a:pt x="673" y="631"/>
                    <a:pt x="736" y="652"/>
                  </a:cubicBezTo>
                  <a:cubicBezTo>
                    <a:pt x="722" y="673"/>
                    <a:pt x="706" y="680"/>
                    <a:pt x="688" y="680"/>
                  </a:cubicBezTo>
                  <a:cubicBezTo>
                    <a:pt x="654" y="680"/>
                    <a:pt x="617" y="652"/>
                    <a:pt x="589" y="652"/>
                  </a:cubicBezTo>
                  <a:lnTo>
                    <a:pt x="652" y="526"/>
                  </a:lnTo>
                  <a:close/>
                  <a:moveTo>
                    <a:pt x="294" y="1"/>
                  </a:moveTo>
                  <a:cubicBezTo>
                    <a:pt x="252" y="64"/>
                    <a:pt x="231" y="148"/>
                    <a:pt x="147" y="190"/>
                  </a:cubicBezTo>
                  <a:cubicBezTo>
                    <a:pt x="63" y="211"/>
                    <a:pt x="0" y="253"/>
                    <a:pt x="21" y="337"/>
                  </a:cubicBezTo>
                  <a:cubicBezTo>
                    <a:pt x="36" y="352"/>
                    <a:pt x="52" y="358"/>
                    <a:pt x="67" y="358"/>
                  </a:cubicBezTo>
                  <a:cubicBezTo>
                    <a:pt x="103" y="358"/>
                    <a:pt x="137" y="327"/>
                    <a:pt x="165" y="327"/>
                  </a:cubicBezTo>
                  <a:cubicBezTo>
                    <a:pt x="174" y="327"/>
                    <a:pt x="182" y="330"/>
                    <a:pt x="189" y="337"/>
                  </a:cubicBezTo>
                  <a:cubicBezTo>
                    <a:pt x="210" y="379"/>
                    <a:pt x="168" y="442"/>
                    <a:pt x="231" y="484"/>
                  </a:cubicBezTo>
                  <a:lnTo>
                    <a:pt x="357" y="505"/>
                  </a:lnTo>
                  <a:cubicBezTo>
                    <a:pt x="336" y="694"/>
                    <a:pt x="442" y="863"/>
                    <a:pt x="484" y="1031"/>
                  </a:cubicBezTo>
                  <a:cubicBezTo>
                    <a:pt x="484" y="1115"/>
                    <a:pt x="526" y="1220"/>
                    <a:pt x="631" y="1241"/>
                  </a:cubicBezTo>
                  <a:cubicBezTo>
                    <a:pt x="631" y="1225"/>
                    <a:pt x="655" y="1185"/>
                    <a:pt x="667" y="1185"/>
                  </a:cubicBezTo>
                  <a:cubicBezTo>
                    <a:pt x="670" y="1185"/>
                    <a:pt x="673" y="1189"/>
                    <a:pt x="673" y="1199"/>
                  </a:cubicBezTo>
                  <a:cubicBezTo>
                    <a:pt x="673" y="1241"/>
                    <a:pt x="652" y="1241"/>
                    <a:pt x="631" y="1241"/>
                  </a:cubicBezTo>
                  <a:cubicBezTo>
                    <a:pt x="777" y="1417"/>
                    <a:pt x="801" y="1491"/>
                    <a:pt x="824" y="1491"/>
                  </a:cubicBezTo>
                  <a:cubicBezTo>
                    <a:pt x="834" y="1491"/>
                    <a:pt x="843" y="1477"/>
                    <a:pt x="862" y="1451"/>
                  </a:cubicBezTo>
                  <a:cubicBezTo>
                    <a:pt x="946" y="1388"/>
                    <a:pt x="757" y="1325"/>
                    <a:pt x="862" y="1241"/>
                  </a:cubicBezTo>
                  <a:lnTo>
                    <a:pt x="862" y="1241"/>
                  </a:lnTo>
                  <a:cubicBezTo>
                    <a:pt x="946" y="1325"/>
                    <a:pt x="1030" y="1409"/>
                    <a:pt x="946" y="1535"/>
                  </a:cubicBezTo>
                  <a:lnTo>
                    <a:pt x="1093" y="1556"/>
                  </a:lnTo>
                  <a:cubicBezTo>
                    <a:pt x="1156" y="1577"/>
                    <a:pt x="1114" y="1640"/>
                    <a:pt x="1198" y="1640"/>
                  </a:cubicBezTo>
                  <a:cubicBezTo>
                    <a:pt x="1219" y="1535"/>
                    <a:pt x="1198" y="1409"/>
                    <a:pt x="1156" y="1304"/>
                  </a:cubicBezTo>
                  <a:cubicBezTo>
                    <a:pt x="1072" y="1136"/>
                    <a:pt x="988" y="968"/>
                    <a:pt x="904" y="800"/>
                  </a:cubicBezTo>
                  <a:cubicBezTo>
                    <a:pt x="862" y="778"/>
                    <a:pt x="841" y="736"/>
                    <a:pt x="841" y="694"/>
                  </a:cubicBezTo>
                  <a:cubicBezTo>
                    <a:pt x="841" y="589"/>
                    <a:pt x="799" y="484"/>
                    <a:pt x="736" y="442"/>
                  </a:cubicBezTo>
                  <a:cubicBezTo>
                    <a:pt x="721" y="432"/>
                    <a:pt x="704" y="429"/>
                    <a:pt x="685" y="429"/>
                  </a:cubicBezTo>
                  <a:cubicBezTo>
                    <a:pt x="660" y="429"/>
                    <a:pt x="633" y="435"/>
                    <a:pt x="608" y="435"/>
                  </a:cubicBezTo>
                  <a:cubicBezTo>
                    <a:pt x="574" y="435"/>
                    <a:pt x="544" y="425"/>
                    <a:pt x="526" y="379"/>
                  </a:cubicBezTo>
                  <a:cubicBezTo>
                    <a:pt x="533" y="331"/>
                    <a:pt x="548" y="317"/>
                    <a:pt x="568" y="317"/>
                  </a:cubicBezTo>
                  <a:cubicBezTo>
                    <a:pt x="600" y="317"/>
                    <a:pt x="642" y="352"/>
                    <a:pt x="680" y="352"/>
                  </a:cubicBezTo>
                  <a:cubicBezTo>
                    <a:pt x="692" y="352"/>
                    <a:pt x="704" y="348"/>
                    <a:pt x="715" y="337"/>
                  </a:cubicBezTo>
                  <a:cubicBezTo>
                    <a:pt x="694" y="211"/>
                    <a:pt x="652" y="85"/>
                    <a:pt x="547" y="1"/>
                  </a:cubicBezTo>
                  <a:cubicBezTo>
                    <a:pt x="515" y="43"/>
                    <a:pt x="468" y="64"/>
                    <a:pt x="421" y="64"/>
                  </a:cubicBezTo>
                  <a:cubicBezTo>
                    <a:pt x="373" y="64"/>
                    <a:pt x="326" y="43"/>
                    <a:pt x="2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985233" y="3251626"/>
              <a:ext cx="5218" cy="7624"/>
            </a:xfrm>
            <a:custGeom>
              <a:avLst/>
              <a:gdLst/>
              <a:ahLst/>
              <a:cxnLst/>
              <a:rect l="l" t="t" r="r" b="b"/>
              <a:pathLst>
                <a:path w="506" h="728" extrusionOk="0">
                  <a:moveTo>
                    <a:pt x="130" y="0"/>
                  </a:moveTo>
                  <a:cubicBezTo>
                    <a:pt x="116" y="0"/>
                    <a:pt x="102" y="7"/>
                    <a:pt x="85" y="25"/>
                  </a:cubicBezTo>
                  <a:cubicBezTo>
                    <a:pt x="0" y="172"/>
                    <a:pt x="127" y="298"/>
                    <a:pt x="127" y="445"/>
                  </a:cubicBezTo>
                  <a:cubicBezTo>
                    <a:pt x="85" y="487"/>
                    <a:pt x="64" y="550"/>
                    <a:pt x="21" y="550"/>
                  </a:cubicBezTo>
                  <a:cubicBezTo>
                    <a:pt x="0" y="571"/>
                    <a:pt x="0" y="592"/>
                    <a:pt x="21" y="613"/>
                  </a:cubicBezTo>
                  <a:lnTo>
                    <a:pt x="211" y="571"/>
                  </a:lnTo>
                  <a:lnTo>
                    <a:pt x="148" y="719"/>
                  </a:lnTo>
                  <a:cubicBezTo>
                    <a:pt x="160" y="725"/>
                    <a:pt x="172" y="727"/>
                    <a:pt x="185" y="727"/>
                  </a:cubicBezTo>
                  <a:cubicBezTo>
                    <a:pt x="214" y="727"/>
                    <a:pt x="244" y="712"/>
                    <a:pt x="274" y="698"/>
                  </a:cubicBezTo>
                  <a:cubicBezTo>
                    <a:pt x="358" y="634"/>
                    <a:pt x="337" y="487"/>
                    <a:pt x="379" y="445"/>
                  </a:cubicBezTo>
                  <a:cubicBezTo>
                    <a:pt x="421" y="382"/>
                    <a:pt x="337" y="319"/>
                    <a:pt x="337" y="256"/>
                  </a:cubicBezTo>
                  <a:cubicBezTo>
                    <a:pt x="421" y="235"/>
                    <a:pt x="505" y="214"/>
                    <a:pt x="421" y="151"/>
                  </a:cubicBezTo>
                  <a:cubicBezTo>
                    <a:pt x="408" y="138"/>
                    <a:pt x="396" y="133"/>
                    <a:pt x="384" y="133"/>
                  </a:cubicBezTo>
                  <a:cubicBezTo>
                    <a:pt x="347" y="133"/>
                    <a:pt x="314" y="181"/>
                    <a:pt x="267" y="181"/>
                  </a:cubicBezTo>
                  <a:cubicBezTo>
                    <a:pt x="256" y="181"/>
                    <a:pt x="244" y="178"/>
                    <a:pt x="232" y="172"/>
                  </a:cubicBezTo>
                  <a:lnTo>
                    <a:pt x="148" y="109"/>
                  </a:lnTo>
                  <a:lnTo>
                    <a:pt x="190" y="25"/>
                  </a:lnTo>
                  <a:cubicBezTo>
                    <a:pt x="165" y="13"/>
                    <a:pt x="148" y="0"/>
                    <a:pt x="13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1028380" y="3175261"/>
              <a:ext cx="5858" cy="7278"/>
            </a:xfrm>
            <a:custGeom>
              <a:avLst/>
              <a:gdLst/>
              <a:ahLst/>
              <a:cxnLst/>
              <a:rect l="l" t="t" r="r" b="b"/>
              <a:pathLst>
                <a:path w="568" h="695" extrusionOk="0">
                  <a:moveTo>
                    <a:pt x="442" y="0"/>
                  </a:moveTo>
                  <a:cubicBezTo>
                    <a:pt x="211" y="84"/>
                    <a:pt x="42" y="274"/>
                    <a:pt x="0" y="505"/>
                  </a:cubicBezTo>
                  <a:cubicBezTo>
                    <a:pt x="105" y="505"/>
                    <a:pt x="63" y="673"/>
                    <a:pt x="168" y="694"/>
                  </a:cubicBezTo>
                  <a:cubicBezTo>
                    <a:pt x="211" y="673"/>
                    <a:pt x="232" y="652"/>
                    <a:pt x="232" y="631"/>
                  </a:cubicBezTo>
                  <a:lnTo>
                    <a:pt x="232" y="610"/>
                  </a:lnTo>
                  <a:cubicBezTo>
                    <a:pt x="227" y="605"/>
                    <a:pt x="222" y="604"/>
                    <a:pt x="218" y="604"/>
                  </a:cubicBezTo>
                  <a:cubicBezTo>
                    <a:pt x="209" y="604"/>
                    <a:pt x="202" y="609"/>
                    <a:pt x="197" y="609"/>
                  </a:cubicBezTo>
                  <a:cubicBezTo>
                    <a:pt x="192" y="609"/>
                    <a:pt x="190" y="604"/>
                    <a:pt x="190" y="589"/>
                  </a:cubicBezTo>
                  <a:cubicBezTo>
                    <a:pt x="190" y="568"/>
                    <a:pt x="211" y="568"/>
                    <a:pt x="232" y="568"/>
                  </a:cubicBezTo>
                  <a:cubicBezTo>
                    <a:pt x="274" y="463"/>
                    <a:pt x="379" y="337"/>
                    <a:pt x="337" y="274"/>
                  </a:cubicBezTo>
                  <a:cubicBezTo>
                    <a:pt x="295" y="126"/>
                    <a:pt x="568" y="147"/>
                    <a:pt x="4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1001928" y="3200583"/>
              <a:ext cx="5424" cy="6409"/>
            </a:xfrm>
            <a:custGeom>
              <a:avLst/>
              <a:gdLst/>
              <a:ahLst/>
              <a:cxnLst/>
              <a:rect l="l" t="t" r="r" b="b"/>
              <a:pathLst>
                <a:path w="526" h="612" extrusionOk="0">
                  <a:moveTo>
                    <a:pt x="63" y="0"/>
                  </a:moveTo>
                  <a:cubicBezTo>
                    <a:pt x="63" y="63"/>
                    <a:pt x="63" y="105"/>
                    <a:pt x="63" y="168"/>
                  </a:cubicBezTo>
                  <a:cubicBezTo>
                    <a:pt x="63" y="210"/>
                    <a:pt x="0" y="231"/>
                    <a:pt x="21" y="294"/>
                  </a:cubicBezTo>
                  <a:lnTo>
                    <a:pt x="126" y="336"/>
                  </a:lnTo>
                  <a:cubicBezTo>
                    <a:pt x="126" y="421"/>
                    <a:pt x="42" y="463"/>
                    <a:pt x="63" y="547"/>
                  </a:cubicBezTo>
                  <a:cubicBezTo>
                    <a:pt x="84" y="589"/>
                    <a:pt x="84" y="610"/>
                    <a:pt x="126" y="610"/>
                  </a:cubicBezTo>
                  <a:cubicBezTo>
                    <a:pt x="131" y="611"/>
                    <a:pt x="136" y="612"/>
                    <a:pt x="141" y="612"/>
                  </a:cubicBezTo>
                  <a:cubicBezTo>
                    <a:pt x="205" y="612"/>
                    <a:pt x="231" y="498"/>
                    <a:pt x="304" y="498"/>
                  </a:cubicBezTo>
                  <a:cubicBezTo>
                    <a:pt x="314" y="498"/>
                    <a:pt x="325" y="500"/>
                    <a:pt x="337" y="505"/>
                  </a:cubicBezTo>
                  <a:lnTo>
                    <a:pt x="400" y="610"/>
                  </a:lnTo>
                  <a:lnTo>
                    <a:pt x="526" y="505"/>
                  </a:lnTo>
                  <a:cubicBezTo>
                    <a:pt x="295" y="400"/>
                    <a:pt x="316" y="84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1050707" y="3240599"/>
              <a:ext cx="6084" cy="4461"/>
            </a:xfrm>
            <a:custGeom>
              <a:avLst/>
              <a:gdLst/>
              <a:ahLst/>
              <a:cxnLst/>
              <a:rect l="l" t="t" r="r" b="b"/>
              <a:pathLst>
                <a:path w="590" h="426" extrusionOk="0">
                  <a:moveTo>
                    <a:pt x="87" y="0"/>
                  </a:moveTo>
                  <a:cubicBezTo>
                    <a:pt x="73" y="0"/>
                    <a:pt x="58" y="2"/>
                    <a:pt x="43" y="6"/>
                  </a:cubicBezTo>
                  <a:cubicBezTo>
                    <a:pt x="1" y="195"/>
                    <a:pt x="274" y="216"/>
                    <a:pt x="232" y="405"/>
                  </a:cubicBezTo>
                  <a:cubicBezTo>
                    <a:pt x="257" y="420"/>
                    <a:pt x="277" y="425"/>
                    <a:pt x="294" y="425"/>
                  </a:cubicBezTo>
                  <a:cubicBezTo>
                    <a:pt x="344" y="425"/>
                    <a:pt x="371" y="381"/>
                    <a:pt x="420" y="381"/>
                  </a:cubicBezTo>
                  <a:cubicBezTo>
                    <a:pt x="427" y="381"/>
                    <a:pt x="434" y="382"/>
                    <a:pt x="442" y="384"/>
                  </a:cubicBezTo>
                  <a:cubicBezTo>
                    <a:pt x="444" y="382"/>
                    <a:pt x="446" y="381"/>
                    <a:pt x="448" y="381"/>
                  </a:cubicBezTo>
                  <a:cubicBezTo>
                    <a:pt x="460" y="381"/>
                    <a:pt x="466" y="425"/>
                    <a:pt x="491" y="425"/>
                  </a:cubicBezTo>
                  <a:cubicBezTo>
                    <a:pt x="500" y="425"/>
                    <a:pt x="511" y="420"/>
                    <a:pt x="526" y="405"/>
                  </a:cubicBezTo>
                  <a:lnTo>
                    <a:pt x="589" y="342"/>
                  </a:lnTo>
                  <a:cubicBezTo>
                    <a:pt x="484" y="258"/>
                    <a:pt x="358" y="216"/>
                    <a:pt x="274" y="90"/>
                  </a:cubicBezTo>
                  <a:cubicBezTo>
                    <a:pt x="222" y="38"/>
                    <a:pt x="156" y="0"/>
                    <a:pt x="8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064587" y="3183408"/>
              <a:ext cx="6517" cy="5069"/>
            </a:xfrm>
            <a:custGeom>
              <a:avLst/>
              <a:gdLst/>
              <a:ahLst/>
              <a:cxnLst/>
              <a:rect l="l" t="t" r="r" b="b"/>
              <a:pathLst>
                <a:path w="632" h="484" extrusionOk="0">
                  <a:moveTo>
                    <a:pt x="0" y="0"/>
                  </a:moveTo>
                  <a:cubicBezTo>
                    <a:pt x="42" y="63"/>
                    <a:pt x="63" y="147"/>
                    <a:pt x="105" y="189"/>
                  </a:cubicBezTo>
                  <a:cubicBezTo>
                    <a:pt x="274" y="295"/>
                    <a:pt x="442" y="400"/>
                    <a:pt x="631" y="484"/>
                  </a:cubicBezTo>
                  <a:cubicBezTo>
                    <a:pt x="463" y="273"/>
                    <a:pt x="253" y="105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984799" y="3286447"/>
              <a:ext cx="1959" cy="4430"/>
            </a:xfrm>
            <a:custGeom>
              <a:avLst/>
              <a:gdLst/>
              <a:ahLst/>
              <a:cxnLst/>
              <a:rect l="l" t="t" r="r" b="b"/>
              <a:pathLst>
                <a:path w="190" h="423" extrusionOk="0">
                  <a:moveTo>
                    <a:pt x="84" y="1"/>
                  </a:moveTo>
                  <a:lnTo>
                    <a:pt x="0" y="22"/>
                  </a:lnTo>
                  <a:lnTo>
                    <a:pt x="0" y="337"/>
                  </a:lnTo>
                  <a:cubicBezTo>
                    <a:pt x="32" y="368"/>
                    <a:pt x="51" y="423"/>
                    <a:pt x="111" y="423"/>
                  </a:cubicBezTo>
                  <a:cubicBezTo>
                    <a:pt x="132" y="423"/>
                    <a:pt x="157" y="416"/>
                    <a:pt x="190" y="400"/>
                  </a:cubicBezTo>
                  <a:cubicBezTo>
                    <a:pt x="84" y="295"/>
                    <a:pt x="148" y="127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1043550" y="3257386"/>
              <a:ext cx="5002" cy="3089"/>
            </a:xfrm>
            <a:custGeom>
              <a:avLst/>
              <a:gdLst/>
              <a:ahLst/>
              <a:cxnLst/>
              <a:rect l="l" t="t" r="r" b="b"/>
              <a:pathLst>
                <a:path w="485" h="295" extrusionOk="0">
                  <a:moveTo>
                    <a:pt x="43" y="0"/>
                  </a:moveTo>
                  <a:cubicBezTo>
                    <a:pt x="43" y="42"/>
                    <a:pt x="22" y="63"/>
                    <a:pt x="1" y="105"/>
                  </a:cubicBezTo>
                  <a:cubicBezTo>
                    <a:pt x="127" y="127"/>
                    <a:pt x="169" y="232"/>
                    <a:pt x="253" y="295"/>
                  </a:cubicBezTo>
                  <a:cubicBezTo>
                    <a:pt x="337" y="232"/>
                    <a:pt x="485" y="253"/>
                    <a:pt x="485" y="105"/>
                  </a:cubicBezTo>
                  <a:cubicBezTo>
                    <a:pt x="464" y="63"/>
                    <a:pt x="421" y="63"/>
                    <a:pt x="400" y="63"/>
                  </a:cubicBezTo>
                  <a:cubicBezTo>
                    <a:pt x="346" y="81"/>
                    <a:pt x="339" y="177"/>
                    <a:pt x="298" y="177"/>
                  </a:cubicBezTo>
                  <a:cubicBezTo>
                    <a:pt x="291" y="177"/>
                    <a:pt x="283" y="174"/>
                    <a:pt x="274" y="169"/>
                  </a:cubicBezTo>
                  <a:cubicBezTo>
                    <a:pt x="190" y="127"/>
                    <a:pt x="148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982850" y="3238452"/>
              <a:ext cx="3259" cy="4063"/>
            </a:xfrm>
            <a:custGeom>
              <a:avLst/>
              <a:gdLst/>
              <a:ahLst/>
              <a:cxnLst/>
              <a:rect l="l" t="t" r="r" b="b"/>
              <a:pathLst>
                <a:path w="316" h="388" extrusionOk="0">
                  <a:moveTo>
                    <a:pt x="316" y="0"/>
                  </a:moveTo>
                  <a:lnTo>
                    <a:pt x="316" y="0"/>
                  </a:lnTo>
                  <a:cubicBezTo>
                    <a:pt x="147" y="42"/>
                    <a:pt x="84" y="147"/>
                    <a:pt x="0" y="232"/>
                  </a:cubicBezTo>
                  <a:cubicBezTo>
                    <a:pt x="73" y="286"/>
                    <a:pt x="98" y="387"/>
                    <a:pt x="185" y="387"/>
                  </a:cubicBezTo>
                  <a:cubicBezTo>
                    <a:pt x="199" y="387"/>
                    <a:pt x="214" y="385"/>
                    <a:pt x="231" y="379"/>
                  </a:cubicBezTo>
                  <a:lnTo>
                    <a:pt x="189" y="253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1002145" y="3272582"/>
              <a:ext cx="1743" cy="3529"/>
            </a:xfrm>
            <a:custGeom>
              <a:avLst/>
              <a:gdLst/>
              <a:ahLst/>
              <a:cxnLst/>
              <a:rect l="l" t="t" r="r" b="b"/>
              <a:pathLst>
                <a:path w="169" h="337" extrusionOk="0">
                  <a:moveTo>
                    <a:pt x="21" y="0"/>
                  </a:moveTo>
                  <a:cubicBezTo>
                    <a:pt x="0" y="147"/>
                    <a:pt x="21" y="315"/>
                    <a:pt x="84" y="336"/>
                  </a:cubicBezTo>
                  <a:cubicBezTo>
                    <a:pt x="105" y="294"/>
                    <a:pt x="169" y="273"/>
                    <a:pt x="169" y="210"/>
                  </a:cubicBezTo>
                  <a:cubicBezTo>
                    <a:pt x="126" y="147"/>
                    <a:pt x="126" y="63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985016" y="3261125"/>
              <a:ext cx="2826" cy="3320"/>
            </a:xfrm>
            <a:custGeom>
              <a:avLst/>
              <a:gdLst/>
              <a:ahLst/>
              <a:cxnLst/>
              <a:rect l="l" t="t" r="r" b="b"/>
              <a:pathLst>
                <a:path w="274" h="317" extrusionOk="0">
                  <a:moveTo>
                    <a:pt x="127" y="1"/>
                  </a:moveTo>
                  <a:cubicBezTo>
                    <a:pt x="0" y="22"/>
                    <a:pt x="42" y="85"/>
                    <a:pt x="42" y="127"/>
                  </a:cubicBezTo>
                  <a:lnTo>
                    <a:pt x="42" y="148"/>
                  </a:lnTo>
                  <a:cubicBezTo>
                    <a:pt x="106" y="148"/>
                    <a:pt x="106" y="211"/>
                    <a:pt x="106" y="253"/>
                  </a:cubicBezTo>
                  <a:lnTo>
                    <a:pt x="211" y="316"/>
                  </a:lnTo>
                  <a:cubicBezTo>
                    <a:pt x="274" y="169"/>
                    <a:pt x="169" y="106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055481" y="3249019"/>
              <a:ext cx="1959" cy="1990"/>
            </a:xfrm>
            <a:custGeom>
              <a:avLst/>
              <a:gdLst/>
              <a:ahLst/>
              <a:cxnLst/>
              <a:rect l="l" t="t" r="r" b="b"/>
              <a:pathLst>
                <a:path w="190" h="190" extrusionOk="0">
                  <a:moveTo>
                    <a:pt x="0" y="0"/>
                  </a:moveTo>
                  <a:cubicBezTo>
                    <a:pt x="0" y="127"/>
                    <a:pt x="63" y="169"/>
                    <a:pt x="190" y="190"/>
                  </a:cubicBezTo>
                  <a:cubicBezTo>
                    <a:pt x="190" y="42"/>
                    <a:pt x="126" y="0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047025" y="3218418"/>
              <a:ext cx="2176" cy="2869"/>
            </a:xfrm>
            <a:custGeom>
              <a:avLst/>
              <a:gdLst/>
              <a:ahLst/>
              <a:cxnLst/>
              <a:rect l="l" t="t" r="r" b="b"/>
              <a:pathLst>
                <a:path w="211" h="274" extrusionOk="0">
                  <a:moveTo>
                    <a:pt x="42" y="0"/>
                  </a:moveTo>
                  <a:cubicBezTo>
                    <a:pt x="0" y="147"/>
                    <a:pt x="21" y="210"/>
                    <a:pt x="127" y="273"/>
                  </a:cubicBezTo>
                  <a:cubicBezTo>
                    <a:pt x="148" y="231"/>
                    <a:pt x="190" y="210"/>
                    <a:pt x="211" y="16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966588" y="3214585"/>
              <a:ext cx="2176" cy="2074"/>
            </a:xfrm>
            <a:custGeom>
              <a:avLst/>
              <a:gdLst/>
              <a:ahLst/>
              <a:cxnLst/>
              <a:rect l="l" t="t" r="r" b="b"/>
              <a:pathLst>
                <a:path w="211" h="198" extrusionOk="0">
                  <a:moveTo>
                    <a:pt x="95" y="0"/>
                  </a:moveTo>
                  <a:cubicBezTo>
                    <a:pt x="70" y="0"/>
                    <a:pt x="52" y="13"/>
                    <a:pt x="42" y="51"/>
                  </a:cubicBezTo>
                  <a:cubicBezTo>
                    <a:pt x="21" y="114"/>
                    <a:pt x="0" y="177"/>
                    <a:pt x="84" y="198"/>
                  </a:cubicBezTo>
                  <a:cubicBezTo>
                    <a:pt x="169" y="177"/>
                    <a:pt x="169" y="93"/>
                    <a:pt x="211" y="30"/>
                  </a:cubicBezTo>
                  <a:cubicBezTo>
                    <a:pt x="165" y="18"/>
                    <a:pt x="125" y="0"/>
                    <a:pt x="9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054182" y="3246380"/>
              <a:ext cx="2609" cy="2042"/>
            </a:xfrm>
            <a:custGeom>
              <a:avLst/>
              <a:gdLst/>
              <a:ahLst/>
              <a:cxnLst/>
              <a:rect l="l" t="t" r="r" b="b"/>
              <a:pathLst>
                <a:path w="253" h="195" extrusionOk="0">
                  <a:moveTo>
                    <a:pt x="63" y="0"/>
                  </a:moveTo>
                  <a:cubicBezTo>
                    <a:pt x="0" y="21"/>
                    <a:pt x="0" y="63"/>
                    <a:pt x="21" y="105"/>
                  </a:cubicBezTo>
                  <a:cubicBezTo>
                    <a:pt x="42" y="147"/>
                    <a:pt x="126" y="126"/>
                    <a:pt x="126" y="189"/>
                  </a:cubicBezTo>
                  <a:cubicBezTo>
                    <a:pt x="147" y="189"/>
                    <a:pt x="168" y="195"/>
                    <a:pt x="189" y="195"/>
                  </a:cubicBezTo>
                  <a:cubicBezTo>
                    <a:pt x="210" y="195"/>
                    <a:pt x="231" y="189"/>
                    <a:pt x="252" y="168"/>
                  </a:cubicBezTo>
                  <a:cubicBezTo>
                    <a:pt x="189" y="105"/>
                    <a:pt x="147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98670" y="3269712"/>
              <a:ext cx="1537" cy="31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" y="1"/>
                  </a:moveTo>
                  <a:lnTo>
                    <a:pt x="1" y="295"/>
                  </a:lnTo>
                  <a:cubicBezTo>
                    <a:pt x="85" y="295"/>
                    <a:pt x="106" y="253"/>
                    <a:pt x="127" y="211"/>
                  </a:cubicBezTo>
                  <a:cubicBezTo>
                    <a:pt x="1" y="169"/>
                    <a:pt x="148" y="22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070878" y="3218198"/>
              <a:ext cx="1959" cy="1770"/>
            </a:xfrm>
            <a:custGeom>
              <a:avLst/>
              <a:gdLst/>
              <a:ahLst/>
              <a:cxnLst/>
              <a:rect l="l" t="t" r="r" b="b"/>
              <a:pathLst>
                <a:path w="190" h="169" extrusionOk="0">
                  <a:moveTo>
                    <a:pt x="63" y="0"/>
                  </a:moveTo>
                  <a:lnTo>
                    <a:pt x="0" y="63"/>
                  </a:lnTo>
                  <a:cubicBezTo>
                    <a:pt x="42" y="105"/>
                    <a:pt x="63" y="168"/>
                    <a:pt x="126" y="168"/>
                  </a:cubicBezTo>
                  <a:cubicBezTo>
                    <a:pt x="126" y="126"/>
                    <a:pt x="147" y="105"/>
                    <a:pt x="189" y="105"/>
                  </a:cubicBezTo>
                  <a:cubicBezTo>
                    <a:pt x="168" y="42"/>
                    <a:pt x="126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984799" y="3205107"/>
              <a:ext cx="3042" cy="1173"/>
            </a:xfrm>
            <a:custGeom>
              <a:avLst/>
              <a:gdLst/>
              <a:ahLst/>
              <a:cxnLst/>
              <a:rect l="l" t="t" r="r" b="b"/>
              <a:pathLst>
                <a:path w="295" h="112" extrusionOk="0">
                  <a:moveTo>
                    <a:pt x="142" y="0"/>
                  </a:moveTo>
                  <a:cubicBezTo>
                    <a:pt x="103" y="0"/>
                    <a:pt x="56" y="10"/>
                    <a:pt x="0" y="31"/>
                  </a:cubicBezTo>
                  <a:cubicBezTo>
                    <a:pt x="118" y="31"/>
                    <a:pt x="169" y="111"/>
                    <a:pt x="238" y="111"/>
                  </a:cubicBezTo>
                  <a:cubicBezTo>
                    <a:pt x="255" y="111"/>
                    <a:pt x="274" y="106"/>
                    <a:pt x="295" y="94"/>
                  </a:cubicBezTo>
                  <a:cubicBezTo>
                    <a:pt x="267" y="38"/>
                    <a:pt x="220" y="0"/>
                    <a:pt x="1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037703" y="3249019"/>
              <a:ext cx="1743" cy="1979"/>
            </a:xfrm>
            <a:custGeom>
              <a:avLst/>
              <a:gdLst/>
              <a:ahLst/>
              <a:cxnLst/>
              <a:rect l="l" t="t" r="r" b="b"/>
              <a:pathLst>
                <a:path w="169" h="189" extrusionOk="0">
                  <a:moveTo>
                    <a:pt x="63" y="0"/>
                  </a:moveTo>
                  <a:cubicBezTo>
                    <a:pt x="0" y="0"/>
                    <a:pt x="0" y="21"/>
                    <a:pt x="0" y="85"/>
                  </a:cubicBezTo>
                  <a:cubicBezTo>
                    <a:pt x="33" y="117"/>
                    <a:pt x="53" y="188"/>
                    <a:pt x="110" y="188"/>
                  </a:cubicBezTo>
                  <a:cubicBezTo>
                    <a:pt x="126" y="188"/>
                    <a:pt x="145" y="183"/>
                    <a:pt x="169" y="169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046592" y="3176580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63" y="0"/>
                  </a:moveTo>
                  <a:cubicBezTo>
                    <a:pt x="21" y="0"/>
                    <a:pt x="0" y="0"/>
                    <a:pt x="0" y="42"/>
                  </a:cubicBezTo>
                  <a:cubicBezTo>
                    <a:pt x="0" y="85"/>
                    <a:pt x="0" y="127"/>
                    <a:pt x="63" y="127"/>
                  </a:cubicBezTo>
                  <a:cubicBezTo>
                    <a:pt x="105" y="127"/>
                    <a:pt x="126" y="106"/>
                    <a:pt x="126" y="42"/>
                  </a:cubicBezTo>
                  <a:cubicBezTo>
                    <a:pt x="126" y="21"/>
                    <a:pt x="84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072177" y="3219298"/>
              <a:ext cx="1743" cy="1770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42" y="0"/>
                  </a:moveTo>
                  <a:cubicBezTo>
                    <a:pt x="42" y="42"/>
                    <a:pt x="21" y="63"/>
                    <a:pt x="0" y="63"/>
                  </a:cubicBezTo>
                  <a:cubicBezTo>
                    <a:pt x="0" y="126"/>
                    <a:pt x="42" y="168"/>
                    <a:pt x="105" y="168"/>
                  </a:cubicBezTo>
                  <a:cubicBezTo>
                    <a:pt x="126" y="105"/>
                    <a:pt x="168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071528" y="3215329"/>
              <a:ext cx="1743" cy="1875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126" y="1"/>
                  </a:moveTo>
                  <a:cubicBezTo>
                    <a:pt x="0" y="43"/>
                    <a:pt x="42" y="106"/>
                    <a:pt x="105" y="169"/>
                  </a:cubicBezTo>
                  <a:cubicBezTo>
                    <a:pt x="105" y="176"/>
                    <a:pt x="110" y="178"/>
                    <a:pt x="117" y="178"/>
                  </a:cubicBezTo>
                  <a:cubicBezTo>
                    <a:pt x="131" y="178"/>
                    <a:pt x="154" y="169"/>
                    <a:pt x="168" y="169"/>
                  </a:cubicBezTo>
                  <a:cubicBezTo>
                    <a:pt x="147" y="127"/>
                    <a:pt x="126" y="64"/>
                    <a:pt x="12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041601" y="3255585"/>
              <a:ext cx="1073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78" y="0"/>
                  </a:moveTo>
                  <a:cubicBezTo>
                    <a:pt x="64" y="0"/>
                    <a:pt x="39" y="10"/>
                    <a:pt x="1" y="25"/>
                  </a:cubicBezTo>
                  <a:lnTo>
                    <a:pt x="85" y="109"/>
                  </a:lnTo>
                  <a:cubicBezTo>
                    <a:pt x="98" y="29"/>
                    <a:pt x="103" y="0"/>
                    <a:pt x="7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986099" y="3245280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85" y="0"/>
                  </a:moveTo>
                  <a:cubicBezTo>
                    <a:pt x="43" y="21"/>
                    <a:pt x="1" y="42"/>
                    <a:pt x="1" y="84"/>
                  </a:cubicBezTo>
                  <a:cubicBezTo>
                    <a:pt x="43" y="105"/>
                    <a:pt x="85" y="105"/>
                    <a:pt x="106" y="105"/>
                  </a:cubicBezTo>
                  <a:cubicBezTo>
                    <a:pt x="106" y="63"/>
                    <a:pt x="127" y="21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998020" y="3202783"/>
              <a:ext cx="1320" cy="1623"/>
            </a:xfrm>
            <a:custGeom>
              <a:avLst/>
              <a:gdLst/>
              <a:ahLst/>
              <a:cxnLst/>
              <a:rect l="l" t="t" r="r" b="b"/>
              <a:pathLst>
                <a:path w="128" h="155" extrusionOk="0">
                  <a:moveTo>
                    <a:pt x="127" y="0"/>
                  </a:moveTo>
                  <a:lnTo>
                    <a:pt x="1" y="126"/>
                  </a:lnTo>
                  <a:cubicBezTo>
                    <a:pt x="32" y="145"/>
                    <a:pt x="56" y="155"/>
                    <a:pt x="74" y="155"/>
                  </a:cubicBezTo>
                  <a:cubicBezTo>
                    <a:pt x="117" y="155"/>
                    <a:pt x="127" y="103"/>
                    <a:pt x="12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987182" y="3246380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22" y="0"/>
                  </a:moveTo>
                  <a:cubicBezTo>
                    <a:pt x="22" y="42"/>
                    <a:pt x="1" y="84"/>
                    <a:pt x="64" y="126"/>
                  </a:cubicBezTo>
                  <a:cubicBezTo>
                    <a:pt x="85" y="63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971352" y="3248327"/>
              <a:ext cx="1320" cy="754"/>
            </a:xfrm>
            <a:custGeom>
              <a:avLst/>
              <a:gdLst/>
              <a:ahLst/>
              <a:cxnLst/>
              <a:rect l="l" t="t" r="r" b="b"/>
              <a:pathLst>
                <a:path w="128" h="72" extrusionOk="0">
                  <a:moveTo>
                    <a:pt x="75" y="0"/>
                  </a:moveTo>
                  <a:cubicBezTo>
                    <a:pt x="55" y="0"/>
                    <a:pt x="30" y="16"/>
                    <a:pt x="1" y="45"/>
                  </a:cubicBezTo>
                  <a:cubicBezTo>
                    <a:pt x="22" y="66"/>
                    <a:pt x="43" y="72"/>
                    <a:pt x="64" y="72"/>
                  </a:cubicBezTo>
                  <a:cubicBezTo>
                    <a:pt x="85" y="72"/>
                    <a:pt x="106" y="66"/>
                    <a:pt x="127" y="66"/>
                  </a:cubicBezTo>
                  <a:cubicBezTo>
                    <a:pt x="116" y="21"/>
                    <a:pt x="98" y="0"/>
                    <a:pt x="7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030762" y="3181146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1" y="1"/>
                  </a:moveTo>
                  <a:cubicBezTo>
                    <a:pt x="43" y="1"/>
                    <a:pt x="22" y="6"/>
                    <a:pt x="1" y="6"/>
                  </a:cubicBezTo>
                  <a:cubicBezTo>
                    <a:pt x="1" y="27"/>
                    <a:pt x="1" y="48"/>
                    <a:pt x="1" y="69"/>
                  </a:cubicBezTo>
                  <a:cubicBezTo>
                    <a:pt x="11" y="64"/>
                    <a:pt x="23" y="62"/>
                    <a:pt x="35" y="62"/>
                  </a:cubicBezTo>
                  <a:cubicBezTo>
                    <a:pt x="47" y="62"/>
                    <a:pt x="58" y="64"/>
                    <a:pt x="69" y="64"/>
                  </a:cubicBezTo>
                  <a:cubicBezTo>
                    <a:pt x="90" y="64"/>
                    <a:pt x="106" y="58"/>
                    <a:pt x="106" y="27"/>
                  </a:cubicBezTo>
                  <a:cubicBezTo>
                    <a:pt x="95" y="6"/>
                    <a:pt x="79" y="1"/>
                    <a:pt x="6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066103" y="3187587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22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27" y="64"/>
                    <a:pt x="106" y="22"/>
                    <a:pt x="2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985449" y="3234043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06" y="1"/>
                  </a:moveTo>
                  <a:cubicBezTo>
                    <a:pt x="85" y="22"/>
                    <a:pt x="43" y="1"/>
                    <a:pt x="0" y="43"/>
                  </a:cubicBezTo>
                  <a:cubicBezTo>
                    <a:pt x="25" y="68"/>
                    <a:pt x="44" y="79"/>
                    <a:pt x="59" y="79"/>
                  </a:cubicBezTo>
                  <a:cubicBezTo>
                    <a:pt x="83" y="79"/>
                    <a:pt x="101" y="52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067836" y="3216617"/>
              <a:ext cx="1093" cy="775"/>
            </a:xfrm>
            <a:custGeom>
              <a:avLst/>
              <a:gdLst/>
              <a:ahLst/>
              <a:cxnLst/>
              <a:rect l="l" t="t" r="r" b="b"/>
              <a:pathLst>
                <a:path w="106" h="74" extrusionOk="0">
                  <a:moveTo>
                    <a:pt x="57" y="0"/>
                  </a:moveTo>
                  <a:cubicBezTo>
                    <a:pt x="34" y="0"/>
                    <a:pt x="13" y="8"/>
                    <a:pt x="1" y="46"/>
                  </a:cubicBezTo>
                  <a:cubicBezTo>
                    <a:pt x="18" y="63"/>
                    <a:pt x="36" y="74"/>
                    <a:pt x="51" y="74"/>
                  </a:cubicBezTo>
                  <a:cubicBezTo>
                    <a:pt x="74" y="74"/>
                    <a:pt x="94" y="53"/>
                    <a:pt x="106" y="4"/>
                  </a:cubicBezTo>
                  <a:cubicBezTo>
                    <a:pt x="89" y="4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993039" y="3258580"/>
              <a:ext cx="1310" cy="775"/>
            </a:xfrm>
            <a:custGeom>
              <a:avLst/>
              <a:gdLst/>
              <a:ahLst/>
              <a:cxnLst/>
              <a:rect l="l" t="t" r="r" b="b"/>
              <a:pathLst>
                <a:path w="127" h="74" extrusionOk="0">
                  <a:moveTo>
                    <a:pt x="50" y="0"/>
                  </a:moveTo>
                  <a:cubicBezTo>
                    <a:pt x="33" y="0"/>
                    <a:pt x="17" y="9"/>
                    <a:pt x="0" y="34"/>
                  </a:cubicBezTo>
                  <a:cubicBezTo>
                    <a:pt x="19" y="62"/>
                    <a:pt x="38" y="73"/>
                    <a:pt x="57" y="73"/>
                  </a:cubicBezTo>
                  <a:cubicBezTo>
                    <a:pt x="80" y="73"/>
                    <a:pt x="103" y="57"/>
                    <a:pt x="126" y="34"/>
                  </a:cubicBezTo>
                  <a:cubicBezTo>
                    <a:pt x="101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050273" y="3219957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43" y="0"/>
                  </a:moveTo>
                  <a:cubicBezTo>
                    <a:pt x="1" y="21"/>
                    <a:pt x="1" y="84"/>
                    <a:pt x="43" y="105"/>
                  </a:cubicBezTo>
                  <a:cubicBezTo>
                    <a:pt x="106" y="63"/>
                    <a:pt x="85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075859" y="3193975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27" y="0"/>
                  </a:moveTo>
                  <a:cubicBezTo>
                    <a:pt x="85" y="21"/>
                    <a:pt x="43" y="0"/>
                    <a:pt x="1" y="42"/>
                  </a:cubicBezTo>
                  <a:cubicBezTo>
                    <a:pt x="32" y="63"/>
                    <a:pt x="58" y="79"/>
                    <a:pt x="79" y="79"/>
                  </a:cubicBezTo>
                  <a:cubicBezTo>
                    <a:pt x="100" y="79"/>
                    <a:pt x="116" y="63"/>
                    <a:pt x="127" y="21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974827" y="3275001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21" y="21"/>
                    <a:pt x="0" y="63"/>
                    <a:pt x="63" y="105"/>
                  </a:cubicBezTo>
                  <a:cubicBezTo>
                    <a:pt x="105" y="63"/>
                    <a:pt x="84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086264" y="3212051"/>
              <a:ext cx="1093" cy="754"/>
            </a:xfrm>
            <a:custGeom>
              <a:avLst/>
              <a:gdLst/>
              <a:ahLst/>
              <a:cxnLst/>
              <a:rect l="l" t="t" r="r" b="b"/>
              <a:pathLst>
                <a:path w="106" h="72" extrusionOk="0">
                  <a:moveTo>
                    <a:pt x="40" y="1"/>
                  </a:moveTo>
                  <a:cubicBezTo>
                    <a:pt x="24" y="1"/>
                    <a:pt x="10" y="12"/>
                    <a:pt x="1" y="40"/>
                  </a:cubicBezTo>
                  <a:cubicBezTo>
                    <a:pt x="11" y="61"/>
                    <a:pt x="27" y="72"/>
                    <a:pt x="45" y="72"/>
                  </a:cubicBezTo>
                  <a:cubicBezTo>
                    <a:pt x="64" y="72"/>
                    <a:pt x="85" y="61"/>
                    <a:pt x="106" y="40"/>
                  </a:cubicBezTo>
                  <a:cubicBezTo>
                    <a:pt x="83" y="17"/>
                    <a:pt x="60" y="1"/>
                    <a:pt x="4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057214" y="3245050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64"/>
                    <a:pt x="1" y="85"/>
                    <a:pt x="64" y="127"/>
                  </a:cubicBezTo>
                  <a:cubicBezTo>
                    <a:pt x="106" y="85"/>
                    <a:pt x="106" y="64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048541" y="322193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85" y="0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033794" y="3177973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43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047458" y="32223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0" y="43"/>
                    <a:pt x="64" y="43"/>
                  </a:cubicBezTo>
                  <a:cubicBezTo>
                    <a:pt x="75" y="48"/>
                    <a:pt x="83" y="51"/>
                    <a:pt x="89" y="51"/>
                  </a:cubicBezTo>
                  <a:cubicBezTo>
                    <a:pt x="106" y="51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091905" y="3222649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32" y="1"/>
                  </a:moveTo>
                  <a:cubicBezTo>
                    <a:pt x="27" y="1"/>
                    <a:pt x="21" y="6"/>
                    <a:pt x="21" y="17"/>
                  </a:cubicBezTo>
                  <a:cubicBezTo>
                    <a:pt x="21" y="17"/>
                    <a:pt x="0" y="17"/>
                    <a:pt x="0" y="38"/>
                  </a:cubicBezTo>
                  <a:lnTo>
                    <a:pt x="42" y="38"/>
                  </a:lnTo>
                  <a:lnTo>
                    <a:pt x="42" y="17"/>
                  </a:lnTo>
                  <a:cubicBezTo>
                    <a:pt x="42" y="6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065887" y="3187000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5" y="0"/>
                  </a:moveTo>
                  <a:cubicBezTo>
                    <a:pt x="11" y="0"/>
                    <a:pt x="6" y="4"/>
                    <a:pt x="1" y="15"/>
                  </a:cubicBezTo>
                  <a:cubicBezTo>
                    <a:pt x="1" y="57"/>
                    <a:pt x="22" y="57"/>
                    <a:pt x="43" y="57"/>
                  </a:cubicBezTo>
                  <a:cubicBezTo>
                    <a:pt x="43" y="41"/>
                    <a:pt x="30" y="0"/>
                    <a:pt x="1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071528" y="3188906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21" y="1"/>
                  </a:moveTo>
                  <a:cubicBezTo>
                    <a:pt x="21" y="11"/>
                    <a:pt x="16" y="11"/>
                    <a:pt x="11" y="11"/>
                  </a:cubicBezTo>
                  <a:cubicBezTo>
                    <a:pt x="5" y="11"/>
                    <a:pt x="0" y="11"/>
                    <a:pt x="0" y="22"/>
                  </a:cubicBezTo>
                  <a:cubicBezTo>
                    <a:pt x="11" y="43"/>
                    <a:pt x="21" y="48"/>
                    <a:pt x="29" y="48"/>
                  </a:cubicBezTo>
                  <a:cubicBezTo>
                    <a:pt x="37" y="48"/>
                    <a:pt x="42" y="43"/>
                    <a:pt x="42" y="43"/>
                  </a:cubicBezTo>
                  <a:lnTo>
                    <a:pt x="42" y="22"/>
                  </a:ln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071094" y="319044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43"/>
                    <a:pt x="21" y="43"/>
                  </a:cubicBez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986532" y="323360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64" y="1"/>
                  </a:moveTo>
                  <a:cubicBezTo>
                    <a:pt x="1" y="1"/>
                    <a:pt x="1" y="22"/>
                    <a:pt x="1" y="43"/>
                  </a:cubicBezTo>
                  <a:lnTo>
                    <a:pt x="22" y="43"/>
                  </a:lnTo>
                  <a:cubicBezTo>
                    <a:pt x="43" y="43"/>
                    <a:pt x="106" y="1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968320" y="323558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22" y="1"/>
                    <a:pt x="1" y="22"/>
                    <a:pt x="1" y="22"/>
                  </a:cubicBezTo>
                  <a:cubicBezTo>
                    <a:pt x="1" y="22"/>
                    <a:pt x="22" y="43"/>
                    <a:pt x="22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970919" y="3236692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lnTo>
                    <a:pt x="1" y="21"/>
                  </a:lnTo>
                  <a:lnTo>
                    <a:pt x="22" y="42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970702" y="3238127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6" y="1"/>
                  </a:moveTo>
                  <a:cubicBezTo>
                    <a:pt x="3" y="1"/>
                    <a:pt x="1" y="3"/>
                    <a:pt x="1" y="10"/>
                  </a:cubicBezTo>
                  <a:cubicBezTo>
                    <a:pt x="11" y="31"/>
                    <a:pt x="22" y="37"/>
                    <a:pt x="30" y="37"/>
                  </a:cubicBezTo>
                  <a:cubicBezTo>
                    <a:pt x="38" y="37"/>
                    <a:pt x="43" y="31"/>
                    <a:pt x="43" y="31"/>
                  </a:cubicBezTo>
                  <a:lnTo>
                    <a:pt x="43" y="10"/>
                  </a:lnTo>
                  <a:cubicBezTo>
                    <a:pt x="43" y="10"/>
                    <a:pt x="34" y="1"/>
                    <a:pt x="27" y="1"/>
                  </a:cubicBezTo>
                  <a:cubicBezTo>
                    <a:pt x="24" y="1"/>
                    <a:pt x="22" y="3"/>
                    <a:pt x="22" y="10"/>
                  </a:cubicBezTo>
                  <a:cubicBezTo>
                    <a:pt x="22" y="10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78024" y="319815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051789" y="32452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036403" y="3248579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0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055048" y="3248306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21" y="0"/>
                  </a:moveTo>
                  <a:cubicBezTo>
                    <a:pt x="11" y="0"/>
                    <a:pt x="0" y="5"/>
                    <a:pt x="0" y="26"/>
                  </a:cubicBezTo>
                  <a:cubicBezTo>
                    <a:pt x="0" y="68"/>
                    <a:pt x="21" y="68"/>
                    <a:pt x="42" y="68"/>
                  </a:cubicBezTo>
                  <a:cubicBezTo>
                    <a:pt x="42" y="47"/>
                    <a:pt x="42" y="26"/>
                    <a:pt x="42" y="5"/>
                  </a:cubicBezTo>
                  <a:cubicBezTo>
                    <a:pt x="42" y="5"/>
                    <a:pt x="32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972218" y="3251658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106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106" y="43"/>
                    <a:pt x="106" y="22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039765" y="3251658"/>
              <a:ext cx="330" cy="545"/>
            </a:xfrm>
            <a:custGeom>
              <a:avLst/>
              <a:gdLst/>
              <a:ahLst/>
              <a:cxnLst/>
              <a:rect l="l" t="t" r="r" b="b"/>
              <a:pathLst>
                <a:path w="32" h="52" extrusionOk="0">
                  <a:moveTo>
                    <a:pt x="11" y="1"/>
                  </a:moveTo>
                  <a:cubicBezTo>
                    <a:pt x="0" y="11"/>
                    <a:pt x="0" y="11"/>
                    <a:pt x="3" y="11"/>
                  </a:cubicBezTo>
                  <a:cubicBezTo>
                    <a:pt x="5" y="11"/>
                    <a:pt x="11" y="11"/>
                    <a:pt x="11" y="22"/>
                  </a:cubicBezTo>
                  <a:cubicBezTo>
                    <a:pt x="11" y="37"/>
                    <a:pt x="11" y="51"/>
                    <a:pt x="18" y="51"/>
                  </a:cubicBezTo>
                  <a:cubicBezTo>
                    <a:pt x="21" y="51"/>
                    <a:pt x="25" y="49"/>
                    <a:pt x="32" y="43"/>
                  </a:cubicBezTo>
                  <a:cubicBezTo>
                    <a:pt x="32" y="43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975910" y="3252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038352" y="325297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lnTo>
                    <a:pt x="0" y="43"/>
                  </a:lnTo>
                  <a:lnTo>
                    <a:pt x="21" y="43"/>
                  </a:lnTo>
                  <a:lnTo>
                    <a:pt x="63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039652" y="32536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043333" y="3256800"/>
              <a:ext cx="670" cy="597"/>
            </a:xfrm>
            <a:custGeom>
              <a:avLst/>
              <a:gdLst/>
              <a:ahLst/>
              <a:cxnLst/>
              <a:rect l="l" t="t" r="r" b="b"/>
              <a:pathLst>
                <a:path w="65" h="57" extrusionOk="0">
                  <a:moveTo>
                    <a:pt x="37" y="0"/>
                  </a:moveTo>
                  <a:cubicBezTo>
                    <a:pt x="32" y="0"/>
                    <a:pt x="27" y="4"/>
                    <a:pt x="22" y="14"/>
                  </a:cubicBezTo>
                  <a:cubicBezTo>
                    <a:pt x="1" y="56"/>
                    <a:pt x="43" y="56"/>
                    <a:pt x="64" y="56"/>
                  </a:cubicBezTo>
                  <a:cubicBezTo>
                    <a:pt x="64" y="40"/>
                    <a:pt x="52" y="0"/>
                    <a:pt x="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045942" y="3256946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1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062638" y="321115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989780" y="3263994"/>
              <a:ext cx="670" cy="450"/>
            </a:xfrm>
            <a:custGeom>
              <a:avLst/>
              <a:gdLst/>
              <a:ahLst/>
              <a:cxnLst/>
              <a:rect l="l" t="t" r="r" b="b"/>
              <a:pathLst>
                <a:path w="65" h="43" extrusionOk="0">
                  <a:moveTo>
                    <a:pt x="43" y="0"/>
                  </a:moveTo>
                  <a:lnTo>
                    <a:pt x="1" y="42"/>
                  </a:lnTo>
                  <a:lnTo>
                    <a:pt x="43" y="42"/>
                  </a:lnTo>
                  <a:lnTo>
                    <a:pt x="64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988698" y="3267681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14" y="0"/>
                  </a:moveTo>
                  <a:cubicBezTo>
                    <a:pt x="6" y="0"/>
                    <a:pt x="1" y="6"/>
                    <a:pt x="1" y="27"/>
                  </a:cubicBezTo>
                  <a:cubicBezTo>
                    <a:pt x="1" y="69"/>
                    <a:pt x="22" y="69"/>
                    <a:pt x="43" y="69"/>
                  </a:cubicBezTo>
                  <a:cubicBezTo>
                    <a:pt x="43" y="48"/>
                    <a:pt x="43" y="27"/>
                    <a:pt x="43" y="6"/>
                  </a:cubicBezTo>
                  <a:cubicBezTo>
                    <a:pt x="32" y="6"/>
                    <a:pt x="22" y="0"/>
                    <a:pt x="1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972662" y="3213035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37" y="0"/>
                  </a:moveTo>
                  <a:cubicBezTo>
                    <a:pt x="30" y="0"/>
                    <a:pt x="21" y="9"/>
                    <a:pt x="21" y="9"/>
                  </a:cubicBezTo>
                  <a:cubicBezTo>
                    <a:pt x="21" y="9"/>
                    <a:pt x="0" y="9"/>
                    <a:pt x="0" y="30"/>
                  </a:cubicBezTo>
                  <a:lnTo>
                    <a:pt x="42" y="30"/>
                  </a:lnTo>
                  <a:lnTo>
                    <a:pt x="42" y="9"/>
                  </a:lnTo>
                  <a:cubicBezTo>
                    <a:pt x="42" y="2"/>
                    <a:pt x="40" y="0"/>
                    <a:pt x="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998237" y="3268990"/>
              <a:ext cx="443" cy="733"/>
            </a:xfrm>
            <a:custGeom>
              <a:avLst/>
              <a:gdLst/>
              <a:ahLst/>
              <a:cxnLst/>
              <a:rect l="l" t="t" r="r" b="b"/>
              <a:pathLst>
                <a:path w="43" h="70" extrusionOk="0">
                  <a:moveTo>
                    <a:pt x="19" y="1"/>
                  </a:moveTo>
                  <a:cubicBezTo>
                    <a:pt x="14" y="1"/>
                    <a:pt x="7" y="9"/>
                    <a:pt x="1" y="28"/>
                  </a:cubicBezTo>
                  <a:cubicBezTo>
                    <a:pt x="1" y="70"/>
                    <a:pt x="22" y="70"/>
                    <a:pt x="43" y="70"/>
                  </a:cubicBezTo>
                  <a:cubicBezTo>
                    <a:pt x="43" y="40"/>
                    <a:pt x="33" y="1"/>
                    <a:pt x="1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999546" y="3275661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068918" y="3216156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23" y="0"/>
                  </a:moveTo>
                  <a:cubicBezTo>
                    <a:pt x="1" y="0"/>
                    <a:pt x="1" y="31"/>
                    <a:pt x="1" y="48"/>
                  </a:cubicBezTo>
                  <a:cubicBezTo>
                    <a:pt x="22" y="48"/>
                    <a:pt x="85" y="27"/>
                    <a:pt x="43" y="6"/>
                  </a:cubicBezTo>
                  <a:cubicBezTo>
                    <a:pt x="35" y="2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069785" y="3217308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991090" y="327097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cubicBezTo>
                    <a:pt x="15" y="0"/>
                    <a:pt x="8" y="2"/>
                    <a:pt x="0" y="6"/>
                  </a:cubicBezTo>
                  <a:lnTo>
                    <a:pt x="0" y="69"/>
                  </a:lnTo>
                  <a:lnTo>
                    <a:pt x="63" y="69"/>
                  </a:lnTo>
                  <a:cubicBezTo>
                    <a:pt x="63" y="35"/>
                    <a:pt x="49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" name="Google Shape;167;p2"/>
          <p:cNvGrpSpPr/>
          <p:nvPr/>
        </p:nvGrpSpPr>
        <p:grpSpPr>
          <a:xfrm>
            <a:off x="8122618" y="4490404"/>
            <a:ext cx="664788" cy="653099"/>
            <a:chOff x="1313034" y="2781464"/>
            <a:chExt cx="345830" cy="339749"/>
          </a:xfrm>
        </p:grpSpPr>
        <p:sp>
          <p:nvSpPr>
            <p:cNvPr id="168" name="Google Shape;168;p2"/>
            <p:cNvSpPr/>
            <p:nvPr/>
          </p:nvSpPr>
          <p:spPr>
            <a:xfrm>
              <a:off x="1313034" y="2781464"/>
              <a:ext cx="345830" cy="339529"/>
            </a:xfrm>
            <a:custGeom>
              <a:avLst/>
              <a:gdLst/>
              <a:ahLst/>
              <a:cxnLst/>
              <a:rect l="l" t="t" r="r" b="b"/>
              <a:pathLst>
                <a:path w="33535" h="32421" extrusionOk="0">
                  <a:moveTo>
                    <a:pt x="17871" y="1"/>
                  </a:moveTo>
                  <a:cubicBezTo>
                    <a:pt x="17177" y="22"/>
                    <a:pt x="16505" y="85"/>
                    <a:pt x="15811" y="190"/>
                  </a:cubicBezTo>
                  <a:cubicBezTo>
                    <a:pt x="14718" y="337"/>
                    <a:pt x="13624" y="568"/>
                    <a:pt x="12573" y="905"/>
                  </a:cubicBezTo>
                  <a:cubicBezTo>
                    <a:pt x="10912" y="1430"/>
                    <a:pt x="9335" y="2166"/>
                    <a:pt x="7864" y="3112"/>
                  </a:cubicBezTo>
                  <a:cubicBezTo>
                    <a:pt x="7023" y="3638"/>
                    <a:pt x="6245" y="4248"/>
                    <a:pt x="5509" y="4920"/>
                  </a:cubicBezTo>
                  <a:cubicBezTo>
                    <a:pt x="4626" y="5782"/>
                    <a:pt x="3890" y="6770"/>
                    <a:pt x="3280" y="7843"/>
                  </a:cubicBezTo>
                  <a:cubicBezTo>
                    <a:pt x="2355" y="9420"/>
                    <a:pt x="1661" y="11123"/>
                    <a:pt x="1199" y="12889"/>
                  </a:cubicBezTo>
                  <a:cubicBezTo>
                    <a:pt x="1010" y="13666"/>
                    <a:pt x="841" y="14486"/>
                    <a:pt x="673" y="15285"/>
                  </a:cubicBezTo>
                  <a:cubicBezTo>
                    <a:pt x="568" y="15874"/>
                    <a:pt x="463" y="16442"/>
                    <a:pt x="379" y="17030"/>
                  </a:cubicBezTo>
                  <a:cubicBezTo>
                    <a:pt x="316" y="17409"/>
                    <a:pt x="295" y="17808"/>
                    <a:pt x="253" y="18187"/>
                  </a:cubicBezTo>
                  <a:cubicBezTo>
                    <a:pt x="190" y="18691"/>
                    <a:pt x="127" y="19196"/>
                    <a:pt x="64" y="19700"/>
                  </a:cubicBezTo>
                  <a:cubicBezTo>
                    <a:pt x="64" y="19890"/>
                    <a:pt x="85" y="20079"/>
                    <a:pt x="64" y="20268"/>
                  </a:cubicBezTo>
                  <a:cubicBezTo>
                    <a:pt x="64" y="20352"/>
                    <a:pt x="22" y="20457"/>
                    <a:pt x="1" y="20541"/>
                  </a:cubicBezTo>
                  <a:lnTo>
                    <a:pt x="1" y="24116"/>
                  </a:lnTo>
                  <a:cubicBezTo>
                    <a:pt x="43" y="24221"/>
                    <a:pt x="64" y="24326"/>
                    <a:pt x="64" y="24431"/>
                  </a:cubicBezTo>
                  <a:cubicBezTo>
                    <a:pt x="106" y="25020"/>
                    <a:pt x="106" y="25629"/>
                    <a:pt x="127" y="26155"/>
                  </a:cubicBezTo>
                  <a:cubicBezTo>
                    <a:pt x="169" y="26702"/>
                    <a:pt x="211" y="27248"/>
                    <a:pt x="253" y="27774"/>
                  </a:cubicBezTo>
                  <a:cubicBezTo>
                    <a:pt x="316" y="28405"/>
                    <a:pt x="379" y="29014"/>
                    <a:pt x="442" y="29645"/>
                  </a:cubicBezTo>
                  <a:cubicBezTo>
                    <a:pt x="505" y="30255"/>
                    <a:pt x="568" y="30885"/>
                    <a:pt x="631" y="31495"/>
                  </a:cubicBezTo>
                  <a:cubicBezTo>
                    <a:pt x="652" y="31810"/>
                    <a:pt x="715" y="32105"/>
                    <a:pt x="736" y="32420"/>
                  </a:cubicBezTo>
                  <a:lnTo>
                    <a:pt x="1788" y="32420"/>
                  </a:lnTo>
                  <a:cubicBezTo>
                    <a:pt x="1809" y="32378"/>
                    <a:pt x="1830" y="32315"/>
                    <a:pt x="1830" y="32273"/>
                  </a:cubicBezTo>
                  <a:cubicBezTo>
                    <a:pt x="1851" y="31895"/>
                    <a:pt x="1893" y="31516"/>
                    <a:pt x="1914" y="31138"/>
                  </a:cubicBezTo>
                  <a:cubicBezTo>
                    <a:pt x="1935" y="30444"/>
                    <a:pt x="1956" y="29750"/>
                    <a:pt x="1977" y="29077"/>
                  </a:cubicBezTo>
                  <a:cubicBezTo>
                    <a:pt x="1977" y="28531"/>
                    <a:pt x="2019" y="28026"/>
                    <a:pt x="2040" y="27479"/>
                  </a:cubicBezTo>
                  <a:cubicBezTo>
                    <a:pt x="2061" y="26912"/>
                    <a:pt x="2061" y="26365"/>
                    <a:pt x="2103" y="25819"/>
                  </a:cubicBezTo>
                  <a:cubicBezTo>
                    <a:pt x="2103" y="25356"/>
                    <a:pt x="2124" y="24914"/>
                    <a:pt x="2145" y="24452"/>
                  </a:cubicBezTo>
                  <a:cubicBezTo>
                    <a:pt x="2187" y="23947"/>
                    <a:pt x="2229" y="23464"/>
                    <a:pt x="2271" y="22959"/>
                  </a:cubicBezTo>
                  <a:cubicBezTo>
                    <a:pt x="2292" y="22623"/>
                    <a:pt x="2313" y="22286"/>
                    <a:pt x="2334" y="21950"/>
                  </a:cubicBezTo>
                  <a:cubicBezTo>
                    <a:pt x="2376" y="21424"/>
                    <a:pt x="2397" y="20899"/>
                    <a:pt x="2481" y="20373"/>
                  </a:cubicBezTo>
                  <a:cubicBezTo>
                    <a:pt x="2608" y="19385"/>
                    <a:pt x="2797" y="18418"/>
                    <a:pt x="2965" y="17451"/>
                  </a:cubicBezTo>
                  <a:cubicBezTo>
                    <a:pt x="3154" y="16295"/>
                    <a:pt x="3427" y="15159"/>
                    <a:pt x="3743" y="14024"/>
                  </a:cubicBezTo>
                  <a:cubicBezTo>
                    <a:pt x="3974" y="13162"/>
                    <a:pt x="4289" y="12321"/>
                    <a:pt x="4689" y="11501"/>
                  </a:cubicBezTo>
                  <a:cubicBezTo>
                    <a:pt x="5109" y="10639"/>
                    <a:pt x="5614" y="9798"/>
                    <a:pt x="6203" y="9041"/>
                  </a:cubicBezTo>
                  <a:cubicBezTo>
                    <a:pt x="7170" y="7780"/>
                    <a:pt x="8389" y="6728"/>
                    <a:pt x="9756" y="5929"/>
                  </a:cubicBezTo>
                  <a:cubicBezTo>
                    <a:pt x="11080" y="5089"/>
                    <a:pt x="12489" y="4458"/>
                    <a:pt x="13982" y="3995"/>
                  </a:cubicBezTo>
                  <a:cubicBezTo>
                    <a:pt x="14633" y="3806"/>
                    <a:pt x="15285" y="3659"/>
                    <a:pt x="15958" y="3554"/>
                  </a:cubicBezTo>
                  <a:cubicBezTo>
                    <a:pt x="16432" y="3482"/>
                    <a:pt x="16926" y="3449"/>
                    <a:pt x="17419" y="3449"/>
                  </a:cubicBezTo>
                  <a:cubicBezTo>
                    <a:pt x="17648" y="3449"/>
                    <a:pt x="17876" y="3456"/>
                    <a:pt x="18102" y="3470"/>
                  </a:cubicBezTo>
                  <a:cubicBezTo>
                    <a:pt x="19049" y="3491"/>
                    <a:pt x="19974" y="3743"/>
                    <a:pt x="20836" y="4163"/>
                  </a:cubicBezTo>
                  <a:cubicBezTo>
                    <a:pt x="21635" y="4542"/>
                    <a:pt x="22370" y="5067"/>
                    <a:pt x="23001" y="5698"/>
                  </a:cubicBezTo>
                  <a:cubicBezTo>
                    <a:pt x="23632" y="6392"/>
                    <a:pt x="24200" y="7149"/>
                    <a:pt x="24683" y="7969"/>
                  </a:cubicBezTo>
                  <a:cubicBezTo>
                    <a:pt x="25755" y="9798"/>
                    <a:pt x="26512" y="11753"/>
                    <a:pt x="27164" y="13751"/>
                  </a:cubicBezTo>
                  <a:cubicBezTo>
                    <a:pt x="27711" y="15369"/>
                    <a:pt x="28131" y="17009"/>
                    <a:pt x="28467" y="18691"/>
                  </a:cubicBezTo>
                  <a:cubicBezTo>
                    <a:pt x="28783" y="20184"/>
                    <a:pt x="29056" y="21698"/>
                    <a:pt x="29351" y="23212"/>
                  </a:cubicBezTo>
                  <a:cubicBezTo>
                    <a:pt x="29582" y="24473"/>
                    <a:pt x="29855" y="25713"/>
                    <a:pt x="30086" y="26954"/>
                  </a:cubicBezTo>
                  <a:cubicBezTo>
                    <a:pt x="30213" y="27648"/>
                    <a:pt x="30276" y="28341"/>
                    <a:pt x="30402" y="29014"/>
                  </a:cubicBezTo>
                  <a:cubicBezTo>
                    <a:pt x="30486" y="29519"/>
                    <a:pt x="30591" y="30002"/>
                    <a:pt x="30675" y="30486"/>
                  </a:cubicBezTo>
                  <a:cubicBezTo>
                    <a:pt x="30759" y="31075"/>
                    <a:pt x="30864" y="31642"/>
                    <a:pt x="30948" y="32210"/>
                  </a:cubicBezTo>
                  <a:cubicBezTo>
                    <a:pt x="30948" y="32294"/>
                    <a:pt x="30948" y="32357"/>
                    <a:pt x="30948" y="32420"/>
                  </a:cubicBezTo>
                  <a:lnTo>
                    <a:pt x="33534" y="32420"/>
                  </a:lnTo>
                  <a:cubicBezTo>
                    <a:pt x="33471" y="31937"/>
                    <a:pt x="33408" y="31453"/>
                    <a:pt x="33345" y="30948"/>
                  </a:cubicBezTo>
                  <a:cubicBezTo>
                    <a:pt x="33261" y="30423"/>
                    <a:pt x="33219" y="29918"/>
                    <a:pt x="33135" y="29393"/>
                  </a:cubicBezTo>
                  <a:cubicBezTo>
                    <a:pt x="33072" y="28930"/>
                    <a:pt x="32988" y="28468"/>
                    <a:pt x="32904" y="28005"/>
                  </a:cubicBezTo>
                  <a:cubicBezTo>
                    <a:pt x="32841" y="27564"/>
                    <a:pt x="32777" y="27101"/>
                    <a:pt x="32714" y="26660"/>
                  </a:cubicBezTo>
                  <a:cubicBezTo>
                    <a:pt x="32630" y="26092"/>
                    <a:pt x="32546" y="25545"/>
                    <a:pt x="32441" y="24999"/>
                  </a:cubicBezTo>
                  <a:cubicBezTo>
                    <a:pt x="32378" y="24536"/>
                    <a:pt x="32294" y="24095"/>
                    <a:pt x="32231" y="23632"/>
                  </a:cubicBezTo>
                  <a:cubicBezTo>
                    <a:pt x="32147" y="23085"/>
                    <a:pt x="32063" y="22539"/>
                    <a:pt x="31958" y="21971"/>
                  </a:cubicBezTo>
                  <a:cubicBezTo>
                    <a:pt x="31852" y="21340"/>
                    <a:pt x="31726" y="20689"/>
                    <a:pt x="31600" y="20058"/>
                  </a:cubicBezTo>
                  <a:cubicBezTo>
                    <a:pt x="31495" y="19469"/>
                    <a:pt x="31411" y="18881"/>
                    <a:pt x="31285" y="18292"/>
                  </a:cubicBezTo>
                  <a:cubicBezTo>
                    <a:pt x="31117" y="17430"/>
                    <a:pt x="30948" y="16547"/>
                    <a:pt x="30738" y="15685"/>
                  </a:cubicBezTo>
                  <a:cubicBezTo>
                    <a:pt x="30318" y="13856"/>
                    <a:pt x="29750" y="12048"/>
                    <a:pt x="29056" y="10303"/>
                  </a:cubicBezTo>
                  <a:cubicBezTo>
                    <a:pt x="28404" y="8642"/>
                    <a:pt x="27605" y="7044"/>
                    <a:pt x="26659" y="5509"/>
                  </a:cubicBezTo>
                  <a:cubicBezTo>
                    <a:pt x="26218" y="4815"/>
                    <a:pt x="25755" y="4163"/>
                    <a:pt x="25230" y="3533"/>
                  </a:cubicBezTo>
                  <a:cubicBezTo>
                    <a:pt x="24389" y="2587"/>
                    <a:pt x="23380" y="1809"/>
                    <a:pt x="22265" y="1220"/>
                  </a:cubicBezTo>
                  <a:cubicBezTo>
                    <a:pt x="21761" y="926"/>
                    <a:pt x="21256" y="694"/>
                    <a:pt x="20709" y="484"/>
                  </a:cubicBezTo>
                  <a:cubicBezTo>
                    <a:pt x="20100" y="232"/>
                    <a:pt x="19448" y="85"/>
                    <a:pt x="18775" y="64"/>
                  </a:cubicBezTo>
                  <a:cubicBezTo>
                    <a:pt x="18481" y="64"/>
                    <a:pt x="18166" y="1"/>
                    <a:pt x="1787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343817" y="2826643"/>
              <a:ext cx="278190" cy="294351"/>
            </a:xfrm>
            <a:custGeom>
              <a:avLst/>
              <a:gdLst/>
              <a:ahLst/>
              <a:cxnLst/>
              <a:rect l="l" t="t" r="r" b="b"/>
              <a:pathLst>
                <a:path w="26976" h="28107" extrusionOk="0">
                  <a:moveTo>
                    <a:pt x="14621" y="1"/>
                  </a:moveTo>
                  <a:cubicBezTo>
                    <a:pt x="14273" y="1"/>
                    <a:pt x="13926" y="12"/>
                    <a:pt x="13583" y="39"/>
                  </a:cubicBezTo>
                  <a:cubicBezTo>
                    <a:pt x="12847" y="60"/>
                    <a:pt x="12132" y="228"/>
                    <a:pt x="11396" y="312"/>
                  </a:cubicBezTo>
                  <a:cubicBezTo>
                    <a:pt x="10597" y="417"/>
                    <a:pt x="9819" y="627"/>
                    <a:pt x="9083" y="943"/>
                  </a:cubicBezTo>
                  <a:cubicBezTo>
                    <a:pt x="7990" y="1405"/>
                    <a:pt x="7002" y="2015"/>
                    <a:pt x="6119" y="2772"/>
                  </a:cubicBezTo>
                  <a:cubicBezTo>
                    <a:pt x="3869" y="4748"/>
                    <a:pt x="2314" y="7355"/>
                    <a:pt x="1662" y="10257"/>
                  </a:cubicBezTo>
                  <a:cubicBezTo>
                    <a:pt x="1410" y="11266"/>
                    <a:pt x="1157" y="12296"/>
                    <a:pt x="926" y="13305"/>
                  </a:cubicBezTo>
                  <a:cubicBezTo>
                    <a:pt x="779" y="13978"/>
                    <a:pt x="716" y="14630"/>
                    <a:pt x="611" y="15323"/>
                  </a:cubicBezTo>
                  <a:cubicBezTo>
                    <a:pt x="506" y="16017"/>
                    <a:pt x="400" y="16732"/>
                    <a:pt x="295" y="17426"/>
                  </a:cubicBezTo>
                  <a:cubicBezTo>
                    <a:pt x="253" y="17720"/>
                    <a:pt x="253" y="18036"/>
                    <a:pt x="232" y="18330"/>
                  </a:cubicBezTo>
                  <a:lnTo>
                    <a:pt x="106" y="19675"/>
                  </a:lnTo>
                  <a:cubicBezTo>
                    <a:pt x="106" y="19696"/>
                    <a:pt x="106" y="19717"/>
                    <a:pt x="106" y="19738"/>
                  </a:cubicBezTo>
                  <a:lnTo>
                    <a:pt x="43" y="21168"/>
                  </a:lnTo>
                  <a:cubicBezTo>
                    <a:pt x="43" y="21526"/>
                    <a:pt x="1" y="21904"/>
                    <a:pt x="1" y="22261"/>
                  </a:cubicBezTo>
                  <a:cubicBezTo>
                    <a:pt x="1" y="22577"/>
                    <a:pt x="43" y="22892"/>
                    <a:pt x="43" y="23186"/>
                  </a:cubicBezTo>
                  <a:cubicBezTo>
                    <a:pt x="64" y="23607"/>
                    <a:pt x="43" y="24006"/>
                    <a:pt x="64" y="24427"/>
                  </a:cubicBezTo>
                  <a:cubicBezTo>
                    <a:pt x="85" y="25058"/>
                    <a:pt x="148" y="25730"/>
                    <a:pt x="169" y="26319"/>
                  </a:cubicBezTo>
                  <a:cubicBezTo>
                    <a:pt x="190" y="26929"/>
                    <a:pt x="211" y="27518"/>
                    <a:pt x="232" y="28106"/>
                  </a:cubicBezTo>
                  <a:lnTo>
                    <a:pt x="1893" y="28106"/>
                  </a:lnTo>
                  <a:cubicBezTo>
                    <a:pt x="1956" y="27539"/>
                    <a:pt x="1998" y="26971"/>
                    <a:pt x="2061" y="26403"/>
                  </a:cubicBezTo>
                  <a:cubicBezTo>
                    <a:pt x="2061" y="26382"/>
                    <a:pt x="2061" y="26361"/>
                    <a:pt x="2061" y="26340"/>
                  </a:cubicBezTo>
                  <a:cubicBezTo>
                    <a:pt x="2082" y="25878"/>
                    <a:pt x="2103" y="25436"/>
                    <a:pt x="2124" y="24974"/>
                  </a:cubicBezTo>
                  <a:cubicBezTo>
                    <a:pt x="2145" y="24385"/>
                    <a:pt x="2166" y="23754"/>
                    <a:pt x="2187" y="23144"/>
                  </a:cubicBezTo>
                  <a:cubicBezTo>
                    <a:pt x="2209" y="22598"/>
                    <a:pt x="2272" y="22072"/>
                    <a:pt x="2314" y="21547"/>
                  </a:cubicBezTo>
                  <a:cubicBezTo>
                    <a:pt x="2356" y="21042"/>
                    <a:pt x="2440" y="20495"/>
                    <a:pt x="2482" y="20012"/>
                  </a:cubicBezTo>
                  <a:cubicBezTo>
                    <a:pt x="2545" y="19507"/>
                    <a:pt x="2566" y="19024"/>
                    <a:pt x="2629" y="18498"/>
                  </a:cubicBezTo>
                  <a:cubicBezTo>
                    <a:pt x="2692" y="17972"/>
                    <a:pt x="2776" y="17447"/>
                    <a:pt x="2860" y="16921"/>
                  </a:cubicBezTo>
                  <a:cubicBezTo>
                    <a:pt x="2923" y="16501"/>
                    <a:pt x="2986" y="16080"/>
                    <a:pt x="3049" y="15660"/>
                  </a:cubicBezTo>
                  <a:cubicBezTo>
                    <a:pt x="3197" y="14861"/>
                    <a:pt x="3302" y="14062"/>
                    <a:pt x="3491" y="13263"/>
                  </a:cubicBezTo>
                  <a:cubicBezTo>
                    <a:pt x="3785" y="12065"/>
                    <a:pt x="4122" y="10866"/>
                    <a:pt x="4458" y="9668"/>
                  </a:cubicBezTo>
                  <a:cubicBezTo>
                    <a:pt x="4689" y="8827"/>
                    <a:pt x="5152" y="8133"/>
                    <a:pt x="5635" y="7418"/>
                  </a:cubicBezTo>
                  <a:cubicBezTo>
                    <a:pt x="6077" y="6766"/>
                    <a:pt x="6582" y="6157"/>
                    <a:pt x="7128" y="5589"/>
                  </a:cubicBezTo>
                  <a:cubicBezTo>
                    <a:pt x="7738" y="4937"/>
                    <a:pt x="8453" y="4391"/>
                    <a:pt x="9231" y="3949"/>
                  </a:cubicBezTo>
                  <a:cubicBezTo>
                    <a:pt x="9882" y="3508"/>
                    <a:pt x="10639" y="3192"/>
                    <a:pt x="11417" y="3003"/>
                  </a:cubicBezTo>
                  <a:cubicBezTo>
                    <a:pt x="11901" y="2919"/>
                    <a:pt x="12405" y="2856"/>
                    <a:pt x="12910" y="2772"/>
                  </a:cubicBezTo>
                  <a:cubicBezTo>
                    <a:pt x="13502" y="2702"/>
                    <a:pt x="14094" y="2661"/>
                    <a:pt x="14698" y="2661"/>
                  </a:cubicBezTo>
                  <a:cubicBezTo>
                    <a:pt x="14824" y="2661"/>
                    <a:pt x="14949" y="2663"/>
                    <a:pt x="15075" y="2667"/>
                  </a:cubicBezTo>
                  <a:cubicBezTo>
                    <a:pt x="15538" y="2667"/>
                    <a:pt x="16001" y="2751"/>
                    <a:pt x="16442" y="2919"/>
                  </a:cubicBezTo>
                  <a:cubicBezTo>
                    <a:pt x="16673" y="3003"/>
                    <a:pt x="16884" y="3150"/>
                    <a:pt x="17052" y="3318"/>
                  </a:cubicBezTo>
                  <a:cubicBezTo>
                    <a:pt x="17872" y="4054"/>
                    <a:pt x="18418" y="5000"/>
                    <a:pt x="19049" y="5883"/>
                  </a:cubicBezTo>
                  <a:cubicBezTo>
                    <a:pt x="19806" y="6977"/>
                    <a:pt x="20184" y="8217"/>
                    <a:pt x="20521" y="9479"/>
                  </a:cubicBezTo>
                  <a:cubicBezTo>
                    <a:pt x="21109" y="11707"/>
                    <a:pt x="21656" y="13957"/>
                    <a:pt x="22203" y="16185"/>
                  </a:cubicBezTo>
                  <a:cubicBezTo>
                    <a:pt x="22518" y="17426"/>
                    <a:pt x="22812" y="18687"/>
                    <a:pt x="23107" y="19949"/>
                  </a:cubicBezTo>
                  <a:cubicBezTo>
                    <a:pt x="23380" y="21105"/>
                    <a:pt x="23611" y="22261"/>
                    <a:pt x="23885" y="23418"/>
                  </a:cubicBezTo>
                  <a:cubicBezTo>
                    <a:pt x="24221" y="24932"/>
                    <a:pt x="24578" y="26466"/>
                    <a:pt x="24936" y="27980"/>
                  </a:cubicBezTo>
                  <a:cubicBezTo>
                    <a:pt x="24936" y="28022"/>
                    <a:pt x="24936" y="28064"/>
                    <a:pt x="24936" y="28106"/>
                  </a:cubicBezTo>
                  <a:lnTo>
                    <a:pt x="26975" y="28106"/>
                  </a:lnTo>
                  <a:cubicBezTo>
                    <a:pt x="26891" y="27644"/>
                    <a:pt x="26828" y="27160"/>
                    <a:pt x="26744" y="26698"/>
                  </a:cubicBezTo>
                  <a:cubicBezTo>
                    <a:pt x="26660" y="26151"/>
                    <a:pt x="26555" y="25604"/>
                    <a:pt x="26450" y="25079"/>
                  </a:cubicBezTo>
                  <a:cubicBezTo>
                    <a:pt x="26302" y="24280"/>
                    <a:pt x="26155" y="23460"/>
                    <a:pt x="25987" y="22682"/>
                  </a:cubicBezTo>
                  <a:cubicBezTo>
                    <a:pt x="25819" y="21799"/>
                    <a:pt x="25651" y="20937"/>
                    <a:pt x="25461" y="20054"/>
                  </a:cubicBezTo>
                  <a:cubicBezTo>
                    <a:pt x="25314" y="19255"/>
                    <a:pt x="25146" y="18477"/>
                    <a:pt x="24957" y="17678"/>
                  </a:cubicBezTo>
                  <a:cubicBezTo>
                    <a:pt x="24684" y="16522"/>
                    <a:pt x="24410" y="15344"/>
                    <a:pt x="24116" y="14188"/>
                  </a:cubicBezTo>
                  <a:cubicBezTo>
                    <a:pt x="23801" y="12927"/>
                    <a:pt x="23464" y="11686"/>
                    <a:pt x="23128" y="10446"/>
                  </a:cubicBezTo>
                  <a:cubicBezTo>
                    <a:pt x="22833" y="9205"/>
                    <a:pt x="22455" y="7965"/>
                    <a:pt x="22013" y="6766"/>
                  </a:cubicBezTo>
                  <a:cubicBezTo>
                    <a:pt x="21782" y="6136"/>
                    <a:pt x="21488" y="5547"/>
                    <a:pt x="21151" y="4979"/>
                  </a:cubicBezTo>
                  <a:cubicBezTo>
                    <a:pt x="20605" y="4075"/>
                    <a:pt x="20058" y="3192"/>
                    <a:pt x="19448" y="2351"/>
                  </a:cubicBezTo>
                  <a:cubicBezTo>
                    <a:pt x="19028" y="1763"/>
                    <a:pt x="18523" y="1237"/>
                    <a:pt x="17935" y="817"/>
                  </a:cubicBezTo>
                  <a:cubicBezTo>
                    <a:pt x="17388" y="417"/>
                    <a:pt x="16736" y="165"/>
                    <a:pt x="16064" y="60"/>
                  </a:cubicBezTo>
                  <a:cubicBezTo>
                    <a:pt x="15587" y="23"/>
                    <a:pt x="15103" y="1"/>
                    <a:pt x="146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376992" y="2875036"/>
              <a:ext cx="207281" cy="245957"/>
            </a:xfrm>
            <a:custGeom>
              <a:avLst/>
              <a:gdLst/>
              <a:ahLst/>
              <a:cxnLst/>
              <a:rect l="l" t="t" r="r" b="b"/>
              <a:pathLst>
                <a:path w="20100" h="23486" extrusionOk="0">
                  <a:moveTo>
                    <a:pt x="9146" y="1"/>
                  </a:moveTo>
                  <a:cubicBezTo>
                    <a:pt x="8964" y="1"/>
                    <a:pt x="8782" y="8"/>
                    <a:pt x="8600" y="22"/>
                  </a:cubicBezTo>
                  <a:cubicBezTo>
                    <a:pt x="7948" y="106"/>
                    <a:pt x="7296" y="232"/>
                    <a:pt x="6665" y="421"/>
                  </a:cubicBezTo>
                  <a:cubicBezTo>
                    <a:pt x="5824" y="653"/>
                    <a:pt x="5068" y="1157"/>
                    <a:pt x="4563" y="1872"/>
                  </a:cubicBezTo>
                  <a:cubicBezTo>
                    <a:pt x="3827" y="2860"/>
                    <a:pt x="3133" y="3890"/>
                    <a:pt x="2482" y="4942"/>
                  </a:cubicBezTo>
                  <a:cubicBezTo>
                    <a:pt x="1956" y="5741"/>
                    <a:pt x="1662" y="6645"/>
                    <a:pt x="1325" y="7549"/>
                  </a:cubicBezTo>
                  <a:cubicBezTo>
                    <a:pt x="947" y="8474"/>
                    <a:pt x="694" y="9441"/>
                    <a:pt x="505" y="10429"/>
                  </a:cubicBezTo>
                  <a:cubicBezTo>
                    <a:pt x="421" y="10976"/>
                    <a:pt x="379" y="11522"/>
                    <a:pt x="316" y="12069"/>
                  </a:cubicBezTo>
                  <a:cubicBezTo>
                    <a:pt x="253" y="12532"/>
                    <a:pt x="190" y="12973"/>
                    <a:pt x="148" y="13436"/>
                  </a:cubicBezTo>
                  <a:cubicBezTo>
                    <a:pt x="106" y="13667"/>
                    <a:pt x="64" y="13898"/>
                    <a:pt x="64" y="14129"/>
                  </a:cubicBezTo>
                  <a:cubicBezTo>
                    <a:pt x="43" y="14571"/>
                    <a:pt x="1" y="15012"/>
                    <a:pt x="1" y="15454"/>
                  </a:cubicBezTo>
                  <a:lnTo>
                    <a:pt x="1" y="18355"/>
                  </a:lnTo>
                  <a:cubicBezTo>
                    <a:pt x="22" y="18923"/>
                    <a:pt x="43" y="19491"/>
                    <a:pt x="85" y="20058"/>
                  </a:cubicBezTo>
                  <a:cubicBezTo>
                    <a:pt x="127" y="20752"/>
                    <a:pt x="190" y="21425"/>
                    <a:pt x="253" y="22119"/>
                  </a:cubicBezTo>
                  <a:cubicBezTo>
                    <a:pt x="295" y="22581"/>
                    <a:pt x="379" y="23044"/>
                    <a:pt x="421" y="23485"/>
                  </a:cubicBezTo>
                  <a:lnTo>
                    <a:pt x="1914" y="23485"/>
                  </a:lnTo>
                  <a:cubicBezTo>
                    <a:pt x="1935" y="23149"/>
                    <a:pt x="1956" y="22812"/>
                    <a:pt x="1956" y="22476"/>
                  </a:cubicBezTo>
                  <a:lnTo>
                    <a:pt x="1956" y="21236"/>
                  </a:lnTo>
                  <a:cubicBezTo>
                    <a:pt x="1977" y="20458"/>
                    <a:pt x="1998" y="19680"/>
                    <a:pt x="2019" y="18902"/>
                  </a:cubicBezTo>
                  <a:cubicBezTo>
                    <a:pt x="2040" y="18460"/>
                    <a:pt x="2040" y="18040"/>
                    <a:pt x="2082" y="17598"/>
                  </a:cubicBezTo>
                  <a:cubicBezTo>
                    <a:pt x="2124" y="16968"/>
                    <a:pt x="2208" y="16337"/>
                    <a:pt x="2271" y="15706"/>
                  </a:cubicBezTo>
                  <a:cubicBezTo>
                    <a:pt x="2292" y="15475"/>
                    <a:pt x="2292" y="15223"/>
                    <a:pt x="2334" y="14991"/>
                  </a:cubicBezTo>
                  <a:cubicBezTo>
                    <a:pt x="2397" y="14424"/>
                    <a:pt x="2482" y="13877"/>
                    <a:pt x="2566" y="13309"/>
                  </a:cubicBezTo>
                  <a:cubicBezTo>
                    <a:pt x="2629" y="12826"/>
                    <a:pt x="2692" y="12342"/>
                    <a:pt x="2776" y="11859"/>
                  </a:cubicBezTo>
                  <a:cubicBezTo>
                    <a:pt x="2944" y="10808"/>
                    <a:pt x="3217" y="9777"/>
                    <a:pt x="3575" y="8768"/>
                  </a:cubicBezTo>
                  <a:cubicBezTo>
                    <a:pt x="3995" y="7633"/>
                    <a:pt x="4563" y="6561"/>
                    <a:pt x="5278" y="5593"/>
                  </a:cubicBezTo>
                  <a:cubicBezTo>
                    <a:pt x="5635" y="5110"/>
                    <a:pt x="5930" y="4584"/>
                    <a:pt x="6287" y="4122"/>
                  </a:cubicBezTo>
                  <a:cubicBezTo>
                    <a:pt x="6792" y="3449"/>
                    <a:pt x="7527" y="3028"/>
                    <a:pt x="8347" y="2923"/>
                  </a:cubicBezTo>
                  <a:cubicBezTo>
                    <a:pt x="8566" y="2891"/>
                    <a:pt x="8788" y="2874"/>
                    <a:pt x="9009" y="2874"/>
                  </a:cubicBezTo>
                  <a:cubicBezTo>
                    <a:pt x="9362" y="2874"/>
                    <a:pt x="9714" y="2917"/>
                    <a:pt x="10050" y="3007"/>
                  </a:cubicBezTo>
                  <a:cubicBezTo>
                    <a:pt x="10702" y="3176"/>
                    <a:pt x="11270" y="3596"/>
                    <a:pt x="11648" y="4164"/>
                  </a:cubicBezTo>
                  <a:cubicBezTo>
                    <a:pt x="11943" y="4563"/>
                    <a:pt x="12195" y="4984"/>
                    <a:pt x="12447" y="5404"/>
                  </a:cubicBezTo>
                  <a:cubicBezTo>
                    <a:pt x="12678" y="5888"/>
                    <a:pt x="12889" y="6413"/>
                    <a:pt x="13036" y="6939"/>
                  </a:cubicBezTo>
                  <a:cubicBezTo>
                    <a:pt x="13561" y="8768"/>
                    <a:pt x="14087" y="10576"/>
                    <a:pt x="14592" y="12405"/>
                  </a:cubicBezTo>
                  <a:cubicBezTo>
                    <a:pt x="14928" y="13583"/>
                    <a:pt x="15222" y="14781"/>
                    <a:pt x="15538" y="15979"/>
                  </a:cubicBezTo>
                  <a:cubicBezTo>
                    <a:pt x="15874" y="17325"/>
                    <a:pt x="16168" y="18671"/>
                    <a:pt x="16526" y="20016"/>
                  </a:cubicBezTo>
                  <a:cubicBezTo>
                    <a:pt x="16820" y="21151"/>
                    <a:pt x="17136" y="22287"/>
                    <a:pt x="17430" y="23422"/>
                  </a:cubicBezTo>
                  <a:cubicBezTo>
                    <a:pt x="17430" y="23443"/>
                    <a:pt x="17430" y="23464"/>
                    <a:pt x="17430" y="23485"/>
                  </a:cubicBezTo>
                  <a:lnTo>
                    <a:pt x="20100" y="23485"/>
                  </a:lnTo>
                  <a:cubicBezTo>
                    <a:pt x="19995" y="23086"/>
                    <a:pt x="19869" y="22686"/>
                    <a:pt x="19764" y="22266"/>
                  </a:cubicBezTo>
                  <a:cubicBezTo>
                    <a:pt x="19217" y="20332"/>
                    <a:pt x="18691" y="18376"/>
                    <a:pt x="18166" y="16442"/>
                  </a:cubicBezTo>
                  <a:cubicBezTo>
                    <a:pt x="17787" y="15054"/>
                    <a:pt x="17430" y="13667"/>
                    <a:pt x="17051" y="12279"/>
                  </a:cubicBezTo>
                  <a:cubicBezTo>
                    <a:pt x="16610" y="10618"/>
                    <a:pt x="16147" y="8978"/>
                    <a:pt x="15685" y="7317"/>
                  </a:cubicBezTo>
                  <a:cubicBezTo>
                    <a:pt x="15433" y="6308"/>
                    <a:pt x="15075" y="5320"/>
                    <a:pt x="14634" y="4395"/>
                  </a:cubicBezTo>
                  <a:cubicBezTo>
                    <a:pt x="14486" y="4101"/>
                    <a:pt x="14339" y="3806"/>
                    <a:pt x="14171" y="3533"/>
                  </a:cubicBezTo>
                  <a:cubicBezTo>
                    <a:pt x="13940" y="3155"/>
                    <a:pt x="13709" y="2797"/>
                    <a:pt x="13477" y="2440"/>
                  </a:cubicBezTo>
                  <a:cubicBezTo>
                    <a:pt x="12973" y="1662"/>
                    <a:pt x="12258" y="1010"/>
                    <a:pt x="11417" y="590"/>
                  </a:cubicBezTo>
                  <a:cubicBezTo>
                    <a:pt x="11060" y="358"/>
                    <a:pt x="10660" y="190"/>
                    <a:pt x="10219" y="85"/>
                  </a:cubicBezTo>
                  <a:cubicBezTo>
                    <a:pt x="9868" y="29"/>
                    <a:pt x="9508" y="1"/>
                    <a:pt x="914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419057" y="2915963"/>
              <a:ext cx="124895" cy="205251"/>
            </a:xfrm>
            <a:custGeom>
              <a:avLst/>
              <a:gdLst/>
              <a:ahLst/>
              <a:cxnLst/>
              <a:rect l="l" t="t" r="r" b="b"/>
              <a:pathLst>
                <a:path w="12111" h="19599" extrusionOk="0">
                  <a:moveTo>
                    <a:pt x="5389" y="1"/>
                  </a:moveTo>
                  <a:cubicBezTo>
                    <a:pt x="5359" y="1"/>
                    <a:pt x="5329" y="2"/>
                    <a:pt x="5299" y="4"/>
                  </a:cubicBezTo>
                  <a:cubicBezTo>
                    <a:pt x="5067" y="25"/>
                    <a:pt x="4836" y="67"/>
                    <a:pt x="4626" y="130"/>
                  </a:cubicBezTo>
                  <a:cubicBezTo>
                    <a:pt x="4247" y="214"/>
                    <a:pt x="3890" y="340"/>
                    <a:pt x="3554" y="487"/>
                  </a:cubicBezTo>
                  <a:cubicBezTo>
                    <a:pt x="3049" y="697"/>
                    <a:pt x="2797" y="1181"/>
                    <a:pt x="2565" y="1622"/>
                  </a:cubicBezTo>
                  <a:cubicBezTo>
                    <a:pt x="2040" y="2590"/>
                    <a:pt x="1661" y="3620"/>
                    <a:pt x="1430" y="4692"/>
                  </a:cubicBezTo>
                  <a:cubicBezTo>
                    <a:pt x="1178" y="5932"/>
                    <a:pt x="883" y="7173"/>
                    <a:pt x="652" y="8413"/>
                  </a:cubicBezTo>
                  <a:cubicBezTo>
                    <a:pt x="526" y="8981"/>
                    <a:pt x="463" y="9570"/>
                    <a:pt x="379" y="10137"/>
                  </a:cubicBezTo>
                  <a:cubicBezTo>
                    <a:pt x="316" y="10705"/>
                    <a:pt x="253" y="11273"/>
                    <a:pt x="190" y="11840"/>
                  </a:cubicBezTo>
                  <a:cubicBezTo>
                    <a:pt x="106" y="12492"/>
                    <a:pt x="63" y="13165"/>
                    <a:pt x="63" y="13838"/>
                  </a:cubicBezTo>
                  <a:cubicBezTo>
                    <a:pt x="63" y="14195"/>
                    <a:pt x="0" y="14552"/>
                    <a:pt x="0" y="14910"/>
                  </a:cubicBezTo>
                  <a:cubicBezTo>
                    <a:pt x="21" y="15414"/>
                    <a:pt x="42" y="15919"/>
                    <a:pt x="63" y="16445"/>
                  </a:cubicBezTo>
                  <a:cubicBezTo>
                    <a:pt x="106" y="17054"/>
                    <a:pt x="148" y="17664"/>
                    <a:pt x="190" y="18295"/>
                  </a:cubicBezTo>
                  <a:cubicBezTo>
                    <a:pt x="232" y="18652"/>
                    <a:pt x="274" y="19010"/>
                    <a:pt x="316" y="19388"/>
                  </a:cubicBezTo>
                  <a:cubicBezTo>
                    <a:pt x="316" y="19451"/>
                    <a:pt x="316" y="19535"/>
                    <a:pt x="316" y="19598"/>
                  </a:cubicBezTo>
                  <a:lnTo>
                    <a:pt x="1556" y="19598"/>
                  </a:lnTo>
                  <a:cubicBezTo>
                    <a:pt x="1577" y="19052"/>
                    <a:pt x="1619" y="18526"/>
                    <a:pt x="1640" y="17979"/>
                  </a:cubicBezTo>
                  <a:lnTo>
                    <a:pt x="1640" y="17895"/>
                  </a:lnTo>
                  <a:cubicBezTo>
                    <a:pt x="1661" y="17328"/>
                    <a:pt x="1682" y="16760"/>
                    <a:pt x="1724" y="16192"/>
                  </a:cubicBezTo>
                  <a:cubicBezTo>
                    <a:pt x="1745" y="15751"/>
                    <a:pt x="1787" y="15288"/>
                    <a:pt x="1830" y="14847"/>
                  </a:cubicBezTo>
                  <a:cubicBezTo>
                    <a:pt x="1872" y="14405"/>
                    <a:pt x="1914" y="14006"/>
                    <a:pt x="1956" y="13543"/>
                  </a:cubicBezTo>
                  <a:cubicBezTo>
                    <a:pt x="2019" y="13081"/>
                    <a:pt x="2082" y="12639"/>
                    <a:pt x="2145" y="12177"/>
                  </a:cubicBezTo>
                  <a:cubicBezTo>
                    <a:pt x="2250" y="11630"/>
                    <a:pt x="2334" y="11104"/>
                    <a:pt x="2460" y="10558"/>
                  </a:cubicBezTo>
                  <a:cubicBezTo>
                    <a:pt x="2628" y="9675"/>
                    <a:pt x="2818" y="8792"/>
                    <a:pt x="3028" y="7930"/>
                  </a:cubicBezTo>
                  <a:cubicBezTo>
                    <a:pt x="3280" y="6900"/>
                    <a:pt x="3533" y="5869"/>
                    <a:pt x="3827" y="4839"/>
                  </a:cubicBezTo>
                  <a:cubicBezTo>
                    <a:pt x="3953" y="4208"/>
                    <a:pt x="4226" y="3620"/>
                    <a:pt x="4605" y="3115"/>
                  </a:cubicBezTo>
                  <a:cubicBezTo>
                    <a:pt x="4773" y="2884"/>
                    <a:pt x="5025" y="2737"/>
                    <a:pt x="5299" y="2737"/>
                  </a:cubicBezTo>
                  <a:cubicBezTo>
                    <a:pt x="5467" y="2737"/>
                    <a:pt x="5614" y="2821"/>
                    <a:pt x="5719" y="2947"/>
                  </a:cubicBezTo>
                  <a:cubicBezTo>
                    <a:pt x="6013" y="3367"/>
                    <a:pt x="6245" y="3851"/>
                    <a:pt x="6371" y="4356"/>
                  </a:cubicBezTo>
                  <a:cubicBezTo>
                    <a:pt x="6686" y="5407"/>
                    <a:pt x="6938" y="6479"/>
                    <a:pt x="7128" y="7572"/>
                  </a:cubicBezTo>
                  <a:cubicBezTo>
                    <a:pt x="7296" y="8560"/>
                    <a:pt x="7527" y="9570"/>
                    <a:pt x="7716" y="10558"/>
                  </a:cubicBezTo>
                  <a:cubicBezTo>
                    <a:pt x="7864" y="11336"/>
                    <a:pt x="8011" y="12093"/>
                    <a:pt x="8158" y="12870"/>
                  </a:cubicBezTo>
                  <a:cubicBezTo>
                    <a:pt x="8326" y="13690"/>
                    <a:pt x="8515" y="14510"/>
                    <a:pt x="8683" y="15309"/>
                  </a:cubicBezTo>
                  <a:cubicBezTo>
                    <a:pt x="8894" y="16339"/>
                    <a:pt x="9125" y="17349"/>
                    <a:pt x="9335" y="18358"/>
                  </a:cubicBezTo>
                  <a:cubicBezTo>
                    <a:pt x="9419" y="18673"/>
                    <a:pt x="9482" y="18967"/>
                    <a:pt x="9545" y="19283"/>
                  </a:cubicBezTo>
                  <a:cubicBezTo>
                    <a:pt x="9567" y="19388"/>
                    <a:pt x="9567" y="19493"/>
                    <a:pt x="9588" y="19577"/>
                  </a:cubicBezTo>
                  <a:lnTo>
                    <a:pt x="12110" y="19577"/>
                  </a:lnTo>
                  <a:cubicBezTo>
                    <a:pt x="11963" y="18989"/>
                    <a:pt x="11816" y="18400"/>
                    <a:pt x="11690" y="17832"/>
                  </a:cubicBezTo>
                  <a:cubicBezTo>
                    <a:pt x="11480" y="16928"/>
                    <a:pt x="11269" y="16024"/>
                    <a:pt x="11080" y="15120"/>
                  </a:cubicBezTo>
                  <a:cubicBezTo>
                    <a:pt x="10828" y="13901"/>
                    <a:pt x="10576" y="12660"/>
                    <a:pt x="10323" y="11441"/>
                  </a:cubicBezTo>
                  <a:cubicBezTo>
                    <a:pt x="10071" y="10263"/>
                    <a:pt x="9798" y="9065"/>
                    <a:pt x="9588" y="7909"/>
                  </a:cubicBezTo>
                  <a:cubicBezTo>
                    <a:pt x="9377" y="6773"/>
                    <a:pt x="9146" y="5617"/>
                    <a:pt x="8831" y="4503"/>
                  </a:cubicBezTo>
                  <a:cubicBezTo>
                    <a:pt x="8557" y="3367"/>
                    <a:pt x="8116" y="2295"/>
                    <a:pt x="7485" y="1328"/>
                  </a:cubicBezTo>
                  <a:cubicBezTo>
                    <a:pt x="7212" y="866"/>
                    <a:pt x="6791" y="487"/>
                    <a:pt x="6287" y="256"/>
                  </a:cubicBezTo>
                  <a:cubicBezTo>
                    <a:pt x="6017" y="102"/>
                    <a:pt x="5713" y="1"/>
                    <a:pt x="538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453532" y="2990925"/>
              <a:ext cx="50304" cy="130068"/>
            </a:xfrm>
            <a:custGeom>
              <a:avLst/>
              <a:gdLst/>
              <a:ahLst/>
              <a:cxnLst/>
              <a:rect l="l" t="t" r="r" b="b"/>
              <a:pathLst>
                <a:path w="4878" h="12420" extrusionOk="0">
                  <a:moveTo>
                    <a:pt x="2113" y="1"/>
                  </a:moveTo>
                  <a:cubicBezTo>
                    <a:pt x="2024" y="1"/>
                    <a:pt x="1904" y="41"/>
                    <a:pt x="1808" y="57"/>
                  </a:cubicBezTo>
                  <a:cubicBezTo>
                    <a:pt x="1430" y="162"/>
                    <a:pt x="1009" y="141"/>
                    <a:pt x="778" y="540"/>
                  </a:cubicBezTo>
                  <a:cubicBezTo>
                    <a:pt x="652" y="751"/>
                    <a:pt x="568" y="982"/>
                    <a:pt x="484" y="1234"/>
                  </a:cubicBezTo>
                  <a:cubicBezTo>
                    <a:pt x="358" y="1739"/>
                    <a:pt x="253" y="2264"/>
                    <a:pt x="168" y="2790"/>
                  </a:cubicBezTo>
                  <a:cubicBezTo>
                    <a:pt x="42" y="3841"/>
                    <a:pt x="0" y="4892"/>
                    <a:pt x="42" y="5944"/>
                  </a:cubicBezTo>
                  <a:cubicBezTo>
                    <a:pt x="63" y="6532"/>
                    <a:pt x="84" y="7121"/>
                    <a:pt x="105" y="7710"/>
                  </a:cubicBezTo>
                  <a:cubicBezTo>
                    <a:pt x="126" y="8109"/>
                    <a:pt x="147" y="8509"/>
                    <a:pt x="168" y="8908"/>
                  </a:cubicBezTo>
                  <a:cubicBezTo>
                    <a:pt x="211" y="9581"/>
                    <a:pt x="253" y="10233"/>
                    <a:pt x="295" y="10905"/>
                  </a:cubicBezTo>
                  <a:cubicBezTo>
                    <a:pt x="337" y="11410"/>
                    <a:pt x="379" y="11915"/>
                    <a:pt x="400" y="12419"/>
                  </a:cubicBezTo>
                  <a:lnTo>
                    <a:pt x="4878" y="12419"/>
                  </a:lnTo>
                  <a:cubicBezTo>
                    <a:pt x="4836" y="12251"/>
                    <a:pt x="4773" y="12062"/>
                    <a:pt x="4752" y="11873"/>
                  </a:cubicBezTo>
                  <a:cubicBezTo>
                    <a:pt x="4626" y="11158"/>
                    <a:pt x="4500" y="10464"/>
                    <a:pt x="4373" y="9770"/>
                  </a:cubicBezTo>
                  <a:cubicBezTo>
                    <a:pt x="4289" y="9181"/>
                    <a:pt x="4205" y="8593"/>
                    <a:pt x="4121" y="8004"/>
                  </a:cubicBezTo>
                  <a:cubicBezTo>
                    <a:pt x="4058" y="7584"/>
                    <a:pt x="3974" y="7142"/>
                    <a:pt x="3911" y="6722"/>
                  </a:cubicBezTo>
                  <a:cubicBezTo>
                    <a:pt x="3869" y="6343"/>
                    <a:pt x="3806" y="5986"/>
                    <a:pt x="3743" y="5628"/>
                  </a:cubicBezTo>
                  <a:cubicBezTo>
                    <a:pt x="3701" y="5271"/>
                    <a:pt x="3638" y="4913"/>
                    <a:pt x="3574" y="4556"/>
                  </a:cubicBezTo>
                  <a:cubicBezTo>
                    <a:pt x="3532" y="4178"/>
                    <a:pt x="3490" y="3820"/>
                    <a:pt x="3448" y="3463"/>
                  </a:cubicBezTo>
                  <a:cubicBezTo>
                    <a:pt x="3364" y="2958"/>
                    <a:pt x="3301" y="2454"/>
                    <a:pt x="3196" y="1949"/>
                  </a:cubicBezTo>
                  <a:cubicBezTo>
                    <a:pt x="3133" y="1529"/>
                    <a:pt x="3028" y="1129"/>
                    <a:pt x="2944" y="688"/>
                  </a:cubicBezTo>
                  <a:cubicBezTo>
                    <a:pt x="2881" y="267"/>
                    <a:pt x="2502" y="162"/>
                    <a:pt x="2187" y="15"/>
                  </a:cubicBezTo>
                  <a:cubicBezTo>
                    <a:pt x="2167" y="5"/>
                    <a:pt x="2142" y="1"/>
                    <a:pt x="211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" name="Google Shape;173;p2"/>
          <p:cNvGrpSpPr/>
          <p:nvPr/>
        </p:nvGrpSpPr>
        <p:grpSpPr>
          <a:xfrm rot="-5400000">
            <a:off x="3878217" y="4034171"/>
            <a:ext cx="536494" cy="1448944"/>
            <a:chOff x="1598577" y="1491221"/>
            <a:chExt cx="148531" cy="401181"/>
          </a:xfrm>
        </p:grpSpPr>
        <p:sp>
          <p:nvSpPr>
            <p:cNvPr id="174" name="Google Shape;174;p2"/>
            <p:cNvSpPr/>
            <p:nvPr/>
          </p:nvSpPr>
          <p:spPr>
            <a:xfrm>
              <a:off x="1598577" y="1519842"/>
              <a:ext cx="6517" cy="11687"/>
            </a:xfrm>
            <a:custGeom>
              <a:avLst/>
              <a:gdLst/>
              <a:ahLst/>
              <a:cxnLst/>
              <a:rect l="l" t="t" r="r" b="b"/>
              <a:pathLst>
                <a:path w="632" h="1116" extrusionOk="0">
                  <a:moveTo>
                    <a:pt x="127" y="1"/>
                  </a:moveTo>
                  <a:cubicBezTo>
                    <a:pt x="85" y="85"/>
                    <a:pt x="43" y="148"/>
                    <a:pt x="1" y="232"/>
                  </a:cubicBezTo>
                  <a:lnTo>
                    <a:pt x="1" y="611"/>
                  </a:lnTo>
                  <a:cubicBezTo>
                    <a:pt x="106" y="779"/>
                    <a:pt x="211" y="926"/>
                    <a:pt x="316" y="1115"/>
                  </a:cubicBezTo>
                  <a:cubicBezTo>
                    <a:pt x="610" y="800"/>
                    <a:pt x="631" y="337"/>
                    <a:pt x="37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738641" y="1664258"/>
              <a:ext cx="8467" cy="25710"/>
            </a:xfrm>
            <a:custGeom>
              <a:avLst/>
              <a:gdLst/>
              <a:ahLst/>
              <a:cxnLst/>
              <a:rect l="l" t="t" r="r" b="b"/>
              <a:pathLst>
                <a:path w="821" h="2455" extrusionOk="0">
                  <a:moveTo>
                    <a:pt x="385" y="0"/>
                  </a:moveTo>
                  <a:cubicBezTo>
                    <a:pt x="293" y="0"/>
                    <a:pt x="203" y="63"/>
                    <a:pt x="63" y="192"/>
                  </a:cubicBezTo>
                  <a:cubicBezTo>
                    <a:pt x="42" y="634"/>
                    <a:pt x="42" y="1096"/>
                    <a:pt x="21" y="1580"/>
                  </a:cubicBezTo>
                  <a:cubicBezTo>
                    <a:pt x="0" y="1832"/>
                    <a:pt x="84" y="2063"/>
                    <a:pt x="211" y="2274"/>
                  </a:cubicBezTo>
                  <a:cubicBezTo>
                    <a:pt x="261" y="2391"/>
                    <a:pt x="364" y="2455"/>
                    <a:pt x="479" y="2455"/>
                  </a:cubicBezTo>
                  <a:cubicBezTo>
                    <a:pt x="508" y="2455"/>
                    <a:pt x="538" y="2450"/>
                    <a:pt x="568" y="2442"/>
                  </a:cubicBezTo>
                  <a:cubicBezTo>
                    <a:pt x="736" y="2253"/>
                    <a:pt x="820" y="1979"/>
                    <a:pt x="799" y="1727"/>
                  </a:cubicBezTo>
                  <a:cubicBezTo>
                    <a:pt x="757" y="1201"/>
                    <a:pt x="715" y="676"/>
                    <a:pt x="694" y="171"/>
                  </a:cubicBezTo>
                  <a:cubicBezTo>
                    <a:pt x="560" y="58"/>
                    <a:pt x="472" y="0"/>
                    <a:pt x="3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690719" y="1551501"/>
              <a:ext cx="11076" cy="22516"/>
            </a:xfrm>
            <a:custGeom>
              <a:avLst/>
              <a:gdLst/>
              <a:ahLst/>
              <a:cxnLst/>
              <a:rect l="l" t="t" r="r" b="b"/>
              <a:pathLst>
                <a:path w="1074" h="2150" extrusionOk="0">
                  <a:moveTo>
                    <a:pt x="597" y="0"/>
                  </a:moveTo>
                  <a:cubicBezTo>
                    <a:pt x="553" y="0"/>
                    <a:pt x="508" y="9"/>
                    <a:pt x="463" y="26"/>
                  </a:cubicBezTo>
                  <a:cubicBezTo>
                    <a:pt x="400" y="47"/>
                    <a:pt x="337" y="68"/>
                    <a:pt x="274" y="111"/>
                  </a:cubicBezTo>
                  <a:cubicBezTo>
                    <a:pt x="1" y="657"/>
                    <a:pt x="232" y="1708"/>
                    <a:pt x="716" y="2150"/>
                  </a:cubicBezTo>
                  <a:cubicBezTo>
                    <a:pt x="926" y="1940"/>
                    <a:pt x="1052" y="1645"/>
                    <a:pt x="1052" y="1351"/>
                  </a:cubicBezTo>
                  <a:cubicBezTo>
                    <a:pt x="1073" y="994"/>
                    <a:pt x="1031" y="636"/>
                    <a:pt x="926" y="300"/>
                  </a:cubicBezTo>
                  <a:cubicBezTo>
                    <a:pt x="909" y="117"/>
                    <a:pt x="762" y="0"/>
                    <a:pt x="59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1701784" y="1801238"/>
              <a:ext cx="9116" cy="25762"/>
            </a:xfrm>
            <a:custGeom>
              <a:avLst/>
              <a:gdLst/>
              <a:ahLst/>
              <a:cxnLst/>
              <a:rect l="l" t="t" r="r" b="b"/>
              <a:pathLst>
                <a:path w="884" h="2460" extrusionOk="0">
                  <a:moveTo>
                    <a:pt x="400" y="0"/>
                  </a:moveTo>
                  <a:lnTo>
                    <a:pt x="84" y="21"/>
                  </a:lnTo>
                  <a:cubicBezTo>
                    <a:pt x="84" y="147"/>
                    <a:pt x="84" y="231"/>
                    <a:pt x="84" y="336"/>
                  </a:cubicBezTo>
                  <a:cubicBezTo>
                    <a:pt x="63" y="673"/>
                    <a:pt x="42" y="1051"/>
                    <a:pt x="21" y="1388"/>
                  </a:cubicBezTo>
                  <a:cubicBezTo>
                    <a:pt x="0" y="1724"/>
                    <a:pt x="105" y="2039"/>
                    <a:pt x="316" y="2313"/>
                  </a:cubicBezTo>
                  <a:cubicBezTo>
                    <a:pt x="358" y="2376"/>
                    <a:pt x="463" y="2418"/>
                    <a:pt x="526" y="2460"/>
                  </a:cubicBezTo>
                  <a:cubicBezTo>
                    <a:pt x="799" y="2145"/>
                    <a:pt x="883" y="1745"/>
                    <a:pt x="778" y="1346"/>
                  </a:cubicBezTo>
                  <a:cubicBezTo>
                    <a:pt x="673" y="904"/>
                    <a:pt x="526" y="463"/>
                    <a:pt x="40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638259" y="1839767"/>
              <a:ext cx="8456" cy="24673"/>
            </a:xfrm>
            <a:custGeom>
              <a:avLst/>
              <a:gdLst/>
              <a:ahLst/>
              <a:cxnLst/>
              <a:rect l="l" t="t" r="r" b="b"/>
              <a:pathLst>
                <a:path w="820" h="2356" extrusionOk="0">
                  <a:moveTo>
                    <a:pt x="273" y="0"/>
                  </a:moveTo>
                  <a:lnTo>
                    <a:pt x="0" y="147"/>
                  </a:lnTo>
                  <a:cubicBezTo>
                    <a:pt x="0" y="463"/>
                    <a:pt x="0" y="778"/>
                    <a:pt x="0" y="1094"/>
                  </a:cubicBezTo>
                  <a:cubicBezTo>
                    <a:pt x="0" y="1430"/>
                    <a:pt x="84" y="1766"/>
                    <a:pt x="273" y="2061"/>
                  </a:cubicBezTo>
                  <a:cubicBezTo>
                    <a:pt x="357" y="2166"/>
                    <a:pt x="442" y="2271"/>
                    <a:pt x="526" y="2355"/>
                  </a:cubicBezTo>
                  <a:cubicBezTo>
                    <a:pt x="736" y="2061"/>
                    <a:pt x="820" y="1703"/>
                    <a:pt x="778" y="1346"/>
                  </a:cubicBezTo>
                  <a:cubicBezTo>
                    <a:pt x="736" y="1199"/>
                    <a:pt x="694" y="1031"/>
                    <a:pt x="652" y="883"/>
                  </a:cubicBezTo>
                  <a:cubicBezTo>
                    <a:pt x="610" y="673"/>
                    <a:pt x="547" y="442"/>
                    <a:pt x="463" y="232"/>
                  </a:cubicBezTo>
                  <a:cubicBezTo>
                    <a:pt x="400" y="147"/>
                    <a:pt x="336" y="63"/>
                    <a:pt x="27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620481" y="1493033"/>
              <a:ext cx="9333" cy="20882"/>
            </a:xfrm>
            <a:custGeom>
              <a:avLst/>
              <a:gdLst/>
              <a:ahLst/>
              <a:cxnLst/>
              <a:rect l="l" t="t" r="r" b="b"/>
              <a:pathLst>
                <a:path w="905" h="1994" extrusionOk="0">
                  <a:moveTo>
                    <a:pt x="411" y="1"/>
                  </a:moveTo>
                  <a:cubicBezTo>
                    <a:pt x="269" y="1"/>
                    <a:pt x="124" y="67"/>
                    <a:pt x="21" y="185"/>
                  </a:cubicBezTo>
                  <a:cubicBezTo>
                    <a:pt x="0" y="564"/>
                    <a:pt x="0" y="942"/>
                    <a:pt x="21" y="1320"/>
                  </a:cubicBezTo>
                  <a:cubicBezTo>
                    <a:pt x="63" y="1531"/>
                    <a:pt x="147" y="1720"/>
                    <a:pt x="273" y="1888"/>
                  </a:cubicBezTo>
                  <a:cubicBezTo>
                    <a:pt x="315" y="1951"/>
                    <a:pt x="421" y="1951"/>
                    <a:pt x="484" y="1993"/>
                  </a:cubicBezTo>
                  <a:cubicBezTo>
                    <a:pt x="904" y="1594"/>
                    <a:pt x="799" y="585"/>
                    <a:pt x="589" y="38"/>
                  </a:cubicBezTo>
                  <a:cubicBezTo>
                    <a:pt x="532" y="13"/>
                    <a:pt x="472" y="1"/>
                    <a:pt x="4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733650" y="1632579"/>
              <a:ext cx="7600" cy="22244"/>
            </a:xfrm>
            <a:custGeom>
              <a:avLst/>
              <a:gdLst/>
              <a:ahLst/>
              <a:cxnLst/>
              <a:rect l="l" t="t" r="r" b="b"/>
              <a:pathLst>
                <a:path w="737" h="2124" extrusionOk="0">
                  <a:moveTo>
                    <a:pt x="421" y="0"/>
                  </a:moveTo>
                  <a:lnTo>
                    <a:pt x="127" y="127"/>
                  </a:lnTo>
                  <a:cubicBezTo>
                    <a:pt x="106" y="421"/>
                    <a:pt x="85" y="715"/>
                    <a:pt x="85" y="1010"/>
                  </a:cubicBezTo>
                  <a:cubicBezTo>
                    <a:pt x="85" y="1094"/>
                    <a:pt x="64" y="1157"/>
                    <a:pt x="43" y="1241"/>
                  </a:cubicBezTo>
                  <a:cubicBezTo>
                    <a:pt x="1" y="1577"/>
                    <a:pt x="169" y="1935"/>
                    <a:pt x="463" y="2124"/>
                  </a:cubicBezTo>
                  <a:cubicBezTo>
                    <a:pt x="653" y="1977"/>
                    <a:pt x="737" y="1745"/>
                    <a:pt x="716" y="1514"/>
                  </a:cubicBezTo>
                  <a:cubicBezTo>
                    <a:pt x="695" y="1031"/>
                    <a:pt x="653" y="568"/>
                    <a:pt x="631" y="106"/>
                  </a:cubicBezTo>
                  <a:lnTo>
                    <a:pt x="4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682046" y="1821272"/>
              <a:ext cx="7384" cy="28192"/>
            </a:xfrm>
            <a:custGeom>
              <a:avLst/>
              <a:gdLst/>
              <a:ahLst/>
              <a:cxnLst/>
              <a:rect l="l" t="t" r="r" b="b"/>
              <a:pathLst>
                <a:path w="716" h="2692" extrusionOk="0">
                  <a:moveTo>
                    <a:pt x="127" y="0"/>
                  </a:moveTo>
                  <a:cubicBezTo>
                    <a:pt x="106" y="63"/>
                    <a:pt x="85" y="126"/>
                    <a:pt x="64" y="189"/>
                  </a:cubicBezTo>
                  <a:lnTo>
                    <a:pt x="64" y="652"/>
                  </a:lnTo>
                  <a:cubicBezTo>
                    <a:pt x="85" y="967"/>
                    <a:pt x="85" y="1304"/>
                    <a:pt x="43" y="1619"/>
                  </a:cubicBezTo>
                  <a:cubicBezTo>
                    <a:pt x="1" y="1913"/>
                    <a:pt x="64" y="2229"/>
                    <a:pt x="211" y="2481"/>
                  </a:cubicBezTo>
                  <a:cubicBezTo>
                    <a:pt x="253" y="2565"/>
                    <a:pt x="337" y="2607"/>
                    <a:pt x="442" y="2691"/>
                  </a:cubicBezTo>
                  <a:cubicBezTo>
                    <a:pt x="632" y="2418"/>
                    <a:pt x="716" y="2082"/>
                    <a:pt x="653" y="1745"/>
                  </a:cubicBezTo>
                  <a:cubicBezTo>
                    <a:pt x="590" y="1325"/>
                    <a:pt x="506" y="904"/>
                    <a:pt x="421" y="484"/>
                  </a:cubicBezTo>
                  <a:cubicBezTo>
                    <a:pt x="358" y="316"/>
                    <a:pt x="316" y="147"/>
                    <a:pt x="23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654728" y="1618923"/>
              <a:ext cx="7817" cy="23354"/>
            </a:xfrm>
            <a:custGeom>
              <a:avLst/>
              <a:gdLst/>
              <a:ahLst/>
              <a:cxnLst/>
              <a:rect l="l" t="t" r="r" b="b"/>
              <a:pathLst>
                <a:path w="758" h="2230" extrusionOk="0">
                  <a:moveTo>
                    <a:pt x="337" y="1"/>
                  </a:moveTo>
                  <a:lnTo>
                    <a:pt x="22" y="22"/>
                  </a:lnTo>
                  <a:cubicBezTo>
                    <a:pt x="1" y="442"/>
                    <a:pt x="1" y="863"/>
                    <a:pt x="22" y="1283"/>
                  </a:cubicBezTo>
                  <a:cubicBezTo>
                    <a:pt x="85" y="1536"/>
                    <a:pt x="190" y="1788"/>
                    <a:pt x="316" y="2019"/>
                  </a:cubicBezTo>
                  <a:cubicBezTo>
                    <a:pt x="358" y="2103"/>
                    <a:pt x="442" y="2145"/>
                    <a:pt x="548" y="2229"/>
                  </a:cubicBezTo>
                  <a:cubicBezTo>
                    <a:pt x="716" y="1893"/>
                    <a:pt x="758" y="1515"/>
                    <a:pt x="695" y="1136"/>
                  </a:cubicBezTo>
                  <a:cubicBezTo>
                    <a:pt x="632" y="737"/>
                    <a:pt x="505" y="358"/>
                    <a:pt x="33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724111" y="1663839"/>
              <a:ext cx="7817" cy="22034"/>
            </a:xfrm>
            <a:custGeom>
              <a:avLst/>
              <a:gdLst/>
              <a:ahLst/>
              <a:cxnLst/>
              <a:rect l="l" t="t" r="r" b="b"/>
              <a:pathLst>
                <a:path w="758" h="2104" extrusionOk="0">
                  <a:moveTo>
                    <a:pt x="295" y="1"/>
                  </a:moveTo>
                  <a:lnTo>
                    <a:pt x="1" y="106"/>
                  </a:lnTo>
                  <a:cubicBezTo>
                    <a:pt x="22" y="569"/>
                    <a:pt x="22" y="1010"/>
                    <a:pt x="106" y="1431"/>
                  </a:cubicBezTo>
                  <a:cubicBezTo>
                    <a:pt x="148" y="1620"/>
                    <a:pt x="232" y="1788"/>
                    <a:pt x="337" y="1956"/>
                  </a:cubicBezTo>
                  <a:cubicBezTo>
                    <a:pt x="358" y="2019"/>
                    <a:pt x="484" y="2040"/>
                    <a:pt x="589" y="2103"/>
                  </a:cubicBezTo>
                  <a:cubicBezTo>
                    <a:pt x="652" y="1935"/>
                    <a:pt x="694" y="1746"/>
                    <a:pt x="737" y="1578"/>
                  </a:cubicBezTo>
                  <a:cubicBezTo>
                    <a:pt x="758" y="1136"/>
                    <a:pt x="694" y="674"/>
                    <a:pt x="547" y="253"/>
                  </a:cubicBezTo>
                  <a:cubicBezTo>
                    <a:pt x="526" y="127"/>
                    <a:pt x="421" y="22"/>
                    <a:pt x="29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682490" y="1697089"/>
              <a:ext cx="8240" cy="25113"/>
            </a:xfrm>
            <a:custGeom>
              <a:avLst/>
              <a:gdLst/>
              <a:ahLst/>
              <a:cxnLst/>
              <a:rect l="l" t="t" r="r" b="b"/>
              <a:pathLst>
                <a:path w="799" h="2398" extrusionOk="0">
                  <a:moveTo>
                    <a:pt x="505" y="1"/>
                  </a:moveTo>
                  <a:lnTo>
                    <a:pt x="252" y="22"/>
                  </a:lnTo>
                  <a:cubicBezTo>
                    <a:pt x="0" y="568"/>
                    <a:pt x="147" y="2061"/>
                    <a:pt x="484" y="2397"/>
                  </a:cubicBezTo>
                  <a:cubicBezTo>
                    <a:pt x="736" y="2103"/>
                    <a:pt x="799" y="1283"/>
                    <a:pt x="610" y="274"/>
                  </a:cubicBezTo>
                  <a:cubicBezTo>
                    <a:pt x="589" y="169"/>
                    <a:pt x="547" y="85"/>
                    <a:pt x="50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630453" y="1566969"/>
              <a:ext cx="7817" cy="24443"/>
            </a:xfrm>
            <a:custGeom>
              <a:avLst/>
              <a:gdLst/>
              <a:ahLst/>
              <a:cxnLst/>
              <a:rect l="l" t="t" r="r" b="b"/>
              <a:pathLst>
                <a:path w="758" h="2334" extrusionOk="0">
                  <a:moveTo>
                    <a:pt x="337" y="0"/>
                  </a:moveTo>
                  <a:lnTo>
                    <a:pt x="21" y="42"/>
                  </a:lnTo>
                  <a:cubicBezTo>
                    <a:pt x="21" y="337"/>
                    <a:pt x="42" y="631"/>
                    <a:pt x="21" y="904"/>
                  </a:cubicBezTo>
                  <a:cubicBezTo>
                    <a:pt x="0" y="1283"/>
                    <a:pt x="105" y="1682"/>
                    <a:pt x="273" y="2018"/>
                  </a:cubicBezTo>
                  <a:cubicBezTo>
                    <a:pt x="358" y="2124"/>
                    <a:pt x="442" y="2229"/>
                    <a:pt x="526" y="2334"/>
                  </a:cubicBezTo>
                  <a:cubicBezTo>
                    <a:pt x="757" y="1556"/>
                    <a:pt x="694" y="715"/>
                    <a:pt x="3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658637" y="1518083"/>
              <a:ext cx="9549" cy="22914"/>
            </a:xfrm>
            <a:custGeom>
              <a:avLst/>
              <a:gdLst/>
              <a:ahLst/>
              <a:cxnLst/>
              <a:rect l="l" t="t" r="r" b="b"/>
              <a:pathLst>
                <a:path w="926" h="2188" extrusionOk="0">
                  <a:moveTo>
                    <a:pt x="358" y="1"/>
                  </a:moveTo>
                  <a:cubicBezTo>
                    <a:pt x="63" y="1"/>
                    <a:pt x="0" y="22"/>
                    <a:pt x="0" y="253"/>
                  </a:cubicBezTo>
                  <a:cubicBezTo>
                    <a:pt x="21" y="673"/>
                    <a:pt x="63" y="1094"/>
                    <a:pt x="148" y="1493"/>
                  </a:cubicBezTo>
                  <a:cubicBezTo>
                    <a:pt x="190" y="1767"/>
                    <a:pt x="337" y="2019"/>
                    <a:pt x="568" y="2187"/>
                  </a:cubicBezTo>
                  <a:cubicBezTo>
                    <a:pt x="925" y="1388"/>
                    <a:pt x="568" y="695"/>
                    <a:pt x="358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731918" y="1700828"/>
              <a:ext cx="6734" cy="22474"/>
            </a:xfrm>
            <a:custGeom>
              <a:avLst/>
              <a:gdLst/>
              <a:ahLst/>
              <a:cxnLst/>
              <a:rect l="l" t="t" r="r" b="b"/>
              <a:pathLst>
                <a:path w="653" h="2146" extrusionOk="0">
                  <a:moveTo>
                    <a:pt x="85" y="1"/>
                  </a:moveTo>
                  <a:cubicBezTo>
                    <a:pt x="43" y="64"/>
                    <a:pt x="1" y="148"/>
                    <a:pt x="1" y="253"/>
                  </a:cubicBezTo>
                  <a:lnTo>
                    <a:pt x="1" y="1515"/>
                  </a:lnTo>
                  <a:cubicBezTo>
                    <a:pt x="1" y="1767"/>
                    <a:pt x="127" y="1998"/>
                    <a:pt x="358" y="2145"/>
                  </a:cubicBezTo>
                  <a:cubicBezTo>
                    <a:pt x="547" y="1956"/>
                    <a:pt x="652" y="1704"/>
                    <a:pt x="631" y="1431"/>
                  </a:cubicBezTo>
                  <a:cubicBezTo>
                    <a:pt x="589" y="1136"/>
                    <a:pt x="547" y="863"/>
                    <a:pt x="463" y="569"/>
                  </a:cubicBezTo>
                  <a:cubicBezTo>
                    <a:pt x="442" y="379"/>
                    <a:pt x="379" y="190"/>
                    <a:pt x="33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672724" y="1619802"/>
              <a:ext cx="8467" cy="20275"/>
            </a:xfrm>
            <a:custGeom>
              <a:avLst/>
              <a:gdLst/>
              <a:ahLst/>
              <a:cxnLst/>
              <a:rect l="l" t="t" r="r" b="b"/>
              <a:pathLst>
                <a:path w="821" h="1936" extrusionOk="0">
                  <a:moveTo>
                    <a:pt x="442" y="1"/>
                  </a:moveTo>
                  <a:cubicBezTo>
                    <a:pt x="190" y="1"/>
                    <a:pt x="148" y="43"/>
                    <a:pt x="106" y="253"/>
                  </a:cubicBezTo>
                  <a:cubicBezTo>
                    <a:pt x="106" y="400"/>
                    <a:pt x="64" y="548"/>
                    <a:pt x="64" y="695"/>
                  </a:cubicBezTo>
                  <a:cubicBezTo>
                    <a:pt x="1" y="1010"/>
                    <a:pt x="43" y="1326"/>
                    <a:pt x="169" y="1620"/>
                  </a:cubicBezTo>
                  <a:cubicBezTo>
                    <a:pt x="253" y="1746"/>
                    <a:pt x="274" y="1914"/>
                    <a:pt x="484" y="1935"/>
                  </a:cubicBezTo>
                  <a:cubicBezTo>
                    <a:pt x="821" y="1347"/>
                    <a:pt x="821" y="590"/>
                    <a:pt x="4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727803" y="1757694"/>
              <a:ext cx="6291" cy="23951"/>
            </a:xfrm>
            <a:custGeom>
              <a:avLst/>
              <a:gdLst/>
              <a:ahLst/>
              <a:cxnLst/>
              <a:rect l="l" t="t" r="r" b="b"/>
              <a:pathLst>
                <a:path w="610" h="2287" extrusionOk="0">
                  <a:moveTo>
                    <a:pt x="186" y="0"/>
                  </a:moveTo>
                  <a:cubicBezTo>
                    <a:pt x="155" y="0"/>
                    <a:pt x="121" y="6"/>
                    <a:pt x="84" y="16"/>
                  </a:cubicBezTo>
                  <a:cubicBezTo>
                    <a:pt x="63" y="121"/>
                    <a:pt x="42" y="227"/>
                    <a:pt x="21" y="332"/>
                  </a:cubicBezTo>
                  <a:cubicBezTo>
                    <a:pt x="21" y="731"/>
                    <a:pt x="0" y="1152"/>
                    <a:pt x="21" y="1551"/>
                  </a:cubicBezTo>
                  <a:cubicBezTo>
                    <a:pt x="42" y="1845"/>
                    <a:pt x="168" y="2098"/>
                    <a:pt x="400" y="2287"/>
                  </a:cubicBezTo>
                  <a:cubicBezTo>
                    <a:pt x="526" y="2119"/>
                    <a:pt x="610" y="1908"/>
                    <a:pt x="610" y="1698"/>
                  </a:cubicBezTo>
                  <a:cubicBezTo>
                    <a:pt x="610" y="1152"/>
                    <a:pt x="442" y="668"/>
                    <a:pt x="358" y="142"/>
                  </a:cubicBezTo>
                  <a:cubicBezTo>
                    <a:pt x="342" y="48"/>
                    <a:pt x="279" y="0"/>
                    <a:pt x="18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663834" y="1730779"/>
              <a:ext cx="9549" cy="20264"/>
            </a:xfrm>
            <a:custGeom>
              <a:avLst/>
              <a:gdLst/>
              <a:ahLst/>
              <a:cxnLst/>
              <a:rect l="l" t="t" r="r" b="b"/>
              <a:pathLst>
                <a:path w="926" h="1935" extrusionOk="0">
                  <a:moveTo>
                    <a:pt x="442" y="0"/>
                  </a:moveTo>
                  <a:lnTo>
                    <a:pt x="148" y="126"/>
                  </a:lnTo>
                  <a:cubicBezTo>
                    <a:pt x="106" y="358"/>
                    <a:pt x="85" y="526"/>
                    <a:pt x="64" y="673"/>
                  </a:cubicBezTo>
                  <a:cubicBezTo>
                    <a:pt x="1" y="1073"/>
                    <a:pt x="106" y="1472"/>
                    <a:pt x="337" y="1766"/>
                  </a:cubicBezTo>
                  <a:cubicBezTo>
                    <a:pt x="400" y="1829"/>
                    <a:pt x="463" y="1892"/>
                    <a:pt x="527" y="1935"/>
                  </a:cubicBezTo>
                  <a:cubicBezTo>
                    <a:pt x="926" y="1451"/>
                    <a:pt x="758" y="505"/>
                    <a:pt x="4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684006" y="1642266"/>
              <a:ext cx="9116" cy="22903"/>
            </a:xfrm>
            <a:custGeom>
              <a:avLst/>
              <a:gdLst/>
              <a:ahLst/>
              <a:cxnLst/>
              <a:rect l="l" t="t" r="r" b="b"/>
              <a:pathLst>
                <a:path w="884" h="2187" extrusionOk="0">
                  <a:moveTo>
                    <a:pt x="231" y="0"/>
                  </a:moveTo>
                  <a:cubicBezTo>
                    <a:pt x="189" y="21"/>
                    <a:pt x="147" y="43"/>
                    <a:pt x="105" y="64"/>
                  </a:cubicBezTo>
                  <a:cubicBezTo>
                    <a:pt x="0" y="1094"/>
                    <a:pt x="147" y="1914"/>
                    <a:pt x="631" y="2187"/>
                  </a:cubicBezTo>
                  <a:cubicBezTo>
                    <a:pt x="883" y="1409"/>
                    <a:pt x="568" y="715"/>
                    <a:pt x="37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710457" y="1626023"/>
              <a:ext cx="9766" cy="19332"/>
            </a:xfrm>
            <a:custGeom>
              <a:avLst/>
              <a:gdLst/>
              <a:ahLst/>
              <a:cxnLst/>
              <a:rect l="l" t="t" r="r" b="b"/>
              <a:pathLst>
                <a:path w="947" h="1846" extrusionOk="0">
                  <a:moveTo>
                    <a:pt x="484" y="1"/>
                  </a:moveTo>
                  <a:cubicBezTo>
                    <a:pt x="463" y="1"/>
                    <a:pt x="442" y="6"/>
                    <a:pt x="421" y="17"/>
                  </a:cubicBezTo>
                  <a:cubicBezTo>
                    <a:pt x="358" y="17"/>
                    <a:pt x="294" y="59"/>
                    <a:pt x="252" y="80"/>
                  </a:cubicBezTo>
                  <a:cubicBezTo>
                    <a:pt x="0" y="837"/>
                    <a:pt x="84" y="1615"/>
                    <a:pt x="589" y="1846"/>
                  </a:cubicBezTo>
                  <a:cubicBezTo>
                    <a:pt x="946" y="1404"/>
                    <a:pt x="799" y="332"/>
                    <a:pt x="547" y="17"/>
                  </a:cubicBezTo>
                  <a:cubicBezTo>
                    <a:pt x="526" y="6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655378" y="1858481"/>
              <a:ext cx="7817" cy="21584"/>
            </a:xfrm>
            <a:custGeom>
              <a:avLst/>
              <a:gdLst/>
              <a:ahLst/>
              <a:cxnLst/>
              <a:rect l="l" t="t" r="r" b="b"/>
              <a:pathLst>
                <a:path w="758" h="2061" extrusionOk="0">
                  <a:moveTo>
                    <a:pt x="85" y="0"/>
                  </a:moveTo>
                  <a:cubicBezTo>
                    <a:pt x="43" y="463"/>
                    <a:pt x="1" y="904"/>
                    <a:pt x="22" y="1367"/>
                  </a:cubicBezTo>
                  <a:cubicBezTo>
                    <a:pt x="22" y="1640"/>
                    <a:pt x="169" y="1914"/>
                    <a:pt x="442" y="2061"/>
                  </a:cubicBezTo>
                  <a:cubicBezTo>
                    <a:pt x="674" y="1808"/>
                    <a:pt x="758" y="1430"/>
                    <a:pt x="653" y="1115"/>
                  </a:cubicBezTo>
                  <a:cubicBezTo>
                    <a:pt x="569" y="736"/>
                    <a:pt x="421" y="379"/>
                    <a:pt x="31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734516" y="1731659"/>
              <a:ext cx="6084" cy="24013"/>
            </a:xfrm>
            <a:custGeom>
              <a:avLst/>
              <a:gdLst/>
              <a:ahLst/>
              <a:cxnLst/>
              <a:rect l="l" t="t" r="r" b="b"/>
              <a:pathLst>
                <a:path w="590" h="2293" extrusionOk="0">
                  <a:moveTo>
                    <a:pt x="274" y="0"/>
                  </a:moveTo>
                  <a:lnTo>
                    <a:pt x="190" y="42"/>
                  </a:lnTo>
                  <a:cubicBezTo>
                    <a:pt x="148" y="253"/>
                    <a:pt x="106" y="463"/>
                    <a:pt x="64" y="673"/>
                  </a:cubicBezTo>
                  <a:cubicBezTo>
                    <a:pt x="22" y="1010"/>
                    <a:pt x="1" y="1367"/>
                    <a:pt x="1" y="1724"/>
                  </a:cubicBezTo>
                  <a:cubicBezTo>
                    <a:pt x="1" y="1956"/>
                    <a:pt x="148" y="2187"/>
                    <a:pt x="379" y="2292"/>
                  </a:cubicBezTo>
                  <a:cubicBezTo>
                    <a:pt x="505" y="2124"/>
                    <a:pt x="590" y="1893"/>
                    <a:pt x="590" y="1682"/>
                  </a:cubicBezTo>
                  <a:cubicBezTo>
                    <a:pt x="526" y="1157"/>
                    <a:pt x="463" y="673"/>
                    <a:pt x="400" y="148"/>
                  </a:cubicBezTo>
                  <a:cubicBezTo>
                    <a:pt x="379" y="84"/>
                    <a:pt x="316" y="42"/>
                    <a:pt x="27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599443" y="1691361"/>
              <a:ext cx="9766" cy="23354"/>
            </a:xfrm>
            <a:custGeom>
              <a:avLst/>
              <a:gdLst/>
              <a:ahLst/>
              <a:cxnLst/>
              <a:rect l="l" t="t" r="r" b="b"/>
              <a:pathLst>
                <a:path w="947" h="2230" extrusionOk="0">
                  <a:moveTo>
                    <a:pt x="253" y="1"/>
                  </a:moveTo>
                  <a:lnTo>
                    <a:pt x="1" y="64"/>
                  </a:lnTo>
                  <a:lnTo>
                    <a:pt x="1" y="358"/>
                  </a:lnTo>
                  <a:cubicBezTo>
                    <a:pt x="43" y="737"/>
                    <a:pt x="64" y="1115"/>
                    <a:pt x="127" y="1473"/>
                  </a:cubicBezTo>
                  <a:cubicBezTo>
                    <a:pt x="190" y="1767"/>
                    <a:pt x="316" y="2019"/>
                    <a:pt x="547" y="2229"/>
                  </a:cubicBezTo>
                  <a:cubicBezTo>
                    <a:pt x="947" y="1367"/>
                    <a:pt x="526" y="716"/>
                    <a:pt x="25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613540" y="1682554"/>
              <a:ext cx="9549" cy="19835"/>
            </a:xfrm>
            <a:custGeom>
              <a:avLst/>
              <a:gdLst/>
              <a:ahLst/>
              <a:cxnLst/>
              <a:rect l="l" t="t" r="r" b="b"/>
              <a:pathLst>
                <a:path w="926" h="1894" extrusionOk="0">
                  <a:moveTo>
                    <a:pt x="526" y="1"/>
                  </a:moveTo>
                  <a:lnTo>
                    <a:pt x="147" y="22"/>
                  </a:lnTo>
                  <a:cubicBezTo>
                    <a:pt x="0" y="926"/>
                    <a:pt x="147" y="1599"/>
                    <a:pt x="568" y="1893"/>
                  </a:cubicBezTo>
                  <a:cubicBezTo>
                    <a:pt x="925" y="1241"/>
                    <a:pt x="736" y="632"/>
                    <a:pt x="52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655162" y="1549354"/>
              <a:ext cx="8900" cy="19605"/>
            </a:xfrm>
            <a:custGeom>
              <a:avLst/>
              <a:gdLst/>
              <a:ahLst/>
              <a:cxnLst/>
              <a:rect l="l" t="t" r="r" b="b"/>
              <a:pathLst>
                <a:path w="863" h="1872" extrusionOk="0">
                  <a:moveTo>
                    <a:pt x="611" y="0"/>
                  </a:moveTo>
                  <a:lnTo>
                    <a:pt x="190" y="21"/>
                  </a:lnTo>
                  <a:cubicBezTo>
                    <a:pt x="1" y="736"/>
                    <a:pt x="64" y="1346"/>
                    <a:pt x="527" y="1871"/>
                  </a:cubicBezTo>
                  <a:cubicBezTo>
                    <a:pt x="863" y="1262"/>
                    <a:pt x="779" y="652"/>
                    <a:pt x="61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612024" y="1616064"/>
              <a:ext cx="8250" cy="23574"/>
            </a:xfrm>
            <a:custGeom>
              <a:avLst/>
              <a:gdLst/>
              <a:ahLst/>
              <a:cxnLst/>
              <a:rect l="l" t="t" r="r" b="b"/>
              <a:pathLst>
                <a:path w="800" h="2251" extrusionOk="0">
                  <a:moveTo>
                    <a:pt x="336" y="1"/>
                  </a:moveTo>
                  <a:lnTo>
                    <a:pt x="147" y="85"/>
                  </a:lnTo>
                  <a:cubicBezTo>
                    <a:pt x="147" y="169"/>
                    <a:pt x="147" y="274"/>
                    <a:pt x="126" y="358"/>
                  </a:cubicBezTo>
                  <a:cubicBezTo>
                    <a:pt x="0" y="884"/>
                    <a:pt x="63" y="1430"/>
                    <a:pt x="252" y="1935"/>
                  </a:cubicBezTo>
                  <a:cubicBezTo>
                    <a:pt x="315" y="2061"/>
                    <a:pt x="379" y="2145"/>
                    <a:pt x="463" y="2250"/>
                  </a:cubicBezTo>
                  <a:cubicBezTo>
                    <a:pt x="799" y="1451"/>
                    <a:pt x="673" y="736"/>
                    <a:pt x="33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740157" y="1706996"/>
              <a:ext cx="6734" cy="20484"/>
            </a:xfrm>
            <a:custGeom>
              <a:avLst/>
              <a:gdLst/>
              <a:ahLst/>
              <a:cxnLst/>
              <a:rect l="l" t="t" r="r" b="b"/>
              <a:pathLst>
                <a:path w="653" h="1956" extrusionOk="0">
                  <a:moveTo>
                    <a:pt x="400" y="1"/>
                  </a:moveTo>
                  <a:lnTo>
                    <a:pt x="169" y="43"/>
                  </a:lnTo>
                  <a:cubicBezTo>
                    <a:pt x="148" y="85"/>
                    <a:pt x="148" y="127"/>
                    <a:pt x="127" y="169"/>
                  </a:cubicBezTo>
                  <a:cubicBezTo>
                    <a:pt x="64" y="484"/>
                    <a:pt x="22" y="821"/>
                    <a:pt x="22" y="1157"/>
                  </a:cubicBezTo>
                  <a:cubicBezTo>
                    <a:pt x="0" y="1472"/>
                    <a:pt x="148" y="1767"/>
                    <a:pt x="400" y="1956"/>
                  </a:cubicBezTo>
                  <a:cubicBezTo>
                    <a:pt x="568" y="1788"/>
                    <a:pt x="652" y="1556"/>
                    <a:pt x="652" y="1325"/>
                  </a:cubicBezTo>
                  <a:cubicBezTo>
                    <a:pt x="610" y="926"/>
                    <a:pt x="526" y="505"/>
                    <a:pt x="463" y="106"/>
                  </a:cubicBezTo>
                  <a:cubicBezTo>
                    <a:pt x="442" y="64"/>
                    <a:pt x="442" y="43"/>
                    <a:pt x="40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690719" y="1756500"/>
              <a:ext cx="8033" cy="21406"/>
            </a:xfrm>
            <a:custGeom>
              <a:avLst/>
              <a:gdLst/>
              <a:ahLst/>
              <a:cxnLst/>
              <a:rect l="l" t="t" r="r" b="b"/>
              <a:pathLst>
                <a:path w="779" h="2044" extrusionOk="0">
                  <a:moveTo>
                    <a:pt x="296" y="1"/>
                  </a:moveTo>
                  <a:cubicBezTo>
                    <a:pt x="186" y="1"/>
                    <a:pt x="167" y="80"/>
                    <a:pt x="148" y="193"/>
                  </a:cubicBezTo>
                  <a:cubicBezTo>
                    <a:pt x="127" y="467"/>
                    <a:pt x="85" y="740"/>
                    <a:pt x="43" y="992"/>
                  </a:cubicBezTo>
                  <a:cubicBezTo>
                    <a:pt x="1" y="1371"/>
                    <a:pt x="148" y="1749"/>
                    <a:pt x="400" y="2043"/>
                  </a:cubicBezTo>
                  <a:cubicBezTo>
                    <a:pt x="779" y="1497"/>
                    <a:pt x="737" y="446"/>
                    <a:pt x="337" y="4"/>
                  </a:cubicBezTo>
                  <a:cubicBezTo>
                    <a:pt x="322" y="2"/>
                    <a:pt x="308" y="1"/>
                    <a:pt x="29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673373" y="1533237"/>
              <a:ext cx="9116" cy="20966"/>
            </a:xfrm>
            <a:custGeom>
              <a:avLst/>
              <a:gdLst/>
              <a:ahLst/>
              <a:cxnLst/>
              <a:rect l="l" t="t" r="r" b="b"/>
              <a:pathLst>
                <a:path w="884" h="2002" extrusionOk="0">
                  <a:moveTo>
                    <a:pt x="361" y="1"/>
                  </a:moveTo>
                  <a:cubicBezTo>
                    <a:pt x="332" y="1"/>
                    <a:pt x="302" y="9"/>
                    <a:pt x="274" y="25"/>
                  </a:cubicBezTo>
                  <a:cubicBezTo>
                    <a:pt x="1" y="593"/>
                    <a:pt x="169" y="1665"/>
                    <a:pt x="569" y="2002"/>
                  </a:cubicBezTo>
                  <a:cubicBezTo>
                    <a:pt x="611" y="1981"/>
                    <a:pt x="632" y="1960"/>
                    <a:pt x="674" y="1918"/>
                  </a:cubicBezTo>
                  <a:cubicBezTo>
                    <a:pt x="695" y="1876"/>
                    <a:pt x="695" y="1834"/>
                    <a:pt x="716" y="1791"/>
                  </a:cubicBezTo>
                  <a:cubicBezTo>
                    <a:pt x="884" y="1203"/>
                    <a:pt x="716" y="677"/>
                    <a:pt x="527" y="152"/>
                  </a:cubicBezTo>
                  <a:cubicBezTo>
                    <a:pt x="511" y="59"/>
                    <a:pt x="439" y="1"/>
                    <a:pt x="36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722812" y="1630160"/>
              <a:ext cx="7384" cy="18285"/>
            </a:xfrm>
            <a:custGeom>
              <a:avLst/>
              <a:gdLst/>
              <a:ahLst/>
              <a:cxnLst/>
              <a:rect l="l" t="t" r="r" b="b"/>
              <a:pathLst>
                <a:path w="716" h="1746" extrusionOk="0">
                  <a:moveTo>
                    <a:pt x="85" y="0"/>
                  </a:moveTo>
                  <a:cubicBezTo>
                    <a:pt x="43" y="63"/>
                    <a:pt x="22" y="105"/>
                    <a:pt x="22" y="147"/>
                  </a:cubicBezTo>
                  <a:cubicBezTo>
                    <a:pt x="1" y="484"/>
                    <a:pt x="1" y="820"/>
                    <a:pt x="22" y="1135"/>
                  </a:cubicBezTo>
                  <a:cubicBezTo>
                    <a:pt x="22" y="1388"/>
                    <a:pt x="169" y="1619"/>
                    <a:pt x="400" y="1745"/>
                  </a:cubicBezTo>
                  <a:cubicBezTo>
                    <a:pt x="610" y="1535"/>
                    <a:pt x="715" y="1262"/>
                    <a:pt x="652" y="967"/>
                  </a:cubicBezTo>
                  <a:cubicBezTo>
                    <a:pt x="610" y="631"/>
                    <a:pt x="505" y="294"/>
                    <a:pt x="3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690719" y="1796170"/>
              <a:ext cx="8467" cy="19605"/>
            </a:xfrm>
            <a:custGeom>
              <a:avLst/>
              <a:gdLst/>
              <a:ahLst/>
              <a:cxnLst/>
              <a:rect l="l" t="t" r="r" b="b"/>
              <a:pathLst>
                <a:path w="821" h="1872" extrusionOk="0">
                  <a:moveTo>
                    <a:pt x="85" y="0"/>
                  </a:moveTo>
                  <a:cubicBezTo>
                    <a:pt x="106" y="232"/>
                    <a:pt x="106" y="463"/>
                    <a:pt x="85" y="694"/>
                  </a:cubicBezTo>
                  <a:cubicBezTo>
                    <a:pt x="1" y="1052"/>
                    <a:pt x="85" y="1430"/>
                    <a:pt x="316" y="1724"/>
                  </a:cubicBezTo>
                  <a:cubicBezTo>
                    <a:pt x="337" y="1788"/>
                    <a:pt x="421" y="1830"/>
                    <a:pt x="484" y="1872"/>
                  </a:cubicBezTo>
                  <a:cubicBezTo>
                    <a:pt x="821" y="1472"/>
                    <a:pt x="695" y="610"/>
                    <a:pt x="3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708714" y="1571147"/>
              <a:ext cx="8033" cy="20044"/>
            </a:xfrm>
            <a:custGeom>
              <a:avLst/>
              <a:gdLst/>
              <a:ahLst/>
              <a:cxnLst/>
              <a:rect l="l" t="t" r="r" b="b"/>
              <a:pathLst>
                <a:path w="779" h="1914" extrusionOk="0">
                  <a:moveTo>
                    <a:pt x="295" y="1"/>
                  </a:moveTo>
                  <a:cubicBezTo>
                    <a:pt x="64" y="22"/>
                    <a:pt x="22" y="169"/>
                    <a:pt x="22" y="337"/>
                  </a:cubicBezTo>
                  <a:cubicBezTo>
                    <a:pt x="1" y="568"/>
                    <a:pt x="1" y="821"/>
                    <a:pt x="22" y="1073"/>
                  </a:cubicBezTo>
                  <a:cubicBezTo>
                    <a:pt x="22" y="1388"/>
                    <a:pt x="169" y="1704"/>
                    <a:pt x="421" y="1914"/>
                  </a:cubicBezTo>
                  <a:cubicBezTo>
                    <a:pt x="779" y="1577"/>
                    <a:pt x="611" y="442"/>
                    <a:pt x="29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665361" y="1769968"/>
              <a:ext cx="6507" cy="22694"/>
            </a:xfrm>
            <a:custGeom>
              <a:avLst/>
              <a:gdLst/>
              <a:ahLst/>
              <a:cxnLst/>
              <a:rect l="l" t="t" r="r" b="b"/>
              <a:pathLst>
                <a:path w="631" h="2167" extrusionOk="0">
                  <a:moveTo>
                    <a:pt x="147" y="1"/>
                  </a:moveTo>
                  <a:cubicBezTo>
                    <a:pt x="105" y="22"/>
                    <a:pt x="42" y="43"/>
                    <a:pt x="0" y="64"/>
                  </a:cubicBezTo>
                  <a:cubicBezTo>
                    <a:pt x="42" y="526"/>
                    <a:pt x="42" y="1010"/>
                    <a:pt x="105" y="1472"/>
                  </a:cubicBezTo>
                  <a:cubicBezTo>
                    <a:pt x="126" y="1746"/>
                    <a:pt x="252" y="2019"/>
                    <a:pt x="484" y="2166"/>
                  </a:cubicBezTo>
                  <a:cubicBezTo>
                    <a:pt x="631" y="1451"/>
                    <a:pt x="568" y="694"/>
                    <a:pt x="31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716521" y="1790001"/>
              <a:ext cx="8033" cy="19385"/>
            </a:xfrm>
            <a:custGeom>
              <a:avLst/>
              <a:gdLst/>
              <a:ahLst/>
              <a:cxnLst/>
              <a:rect l="l" t="t" r="r" b="b"/>
              <a:pathLst>
                <a:path w="779" h="1851" extrusionOk="0">
                  <a:moveTo>
                    <a:pt x="211" y="1"/>
                  </a:moveTo>
                  <a:lnTo>
                    <a:pt x="22" y="169"/>
                  </a:lnTo>
                  <a:cubicBezTo>
                    <a:pt x="22" y="526"/>
                    <a:pt x="1" y="884"/>
                    <a:pt x="22" y="1220"/>
                  </a:cubicBezTo>
                  <a:cubicBezTo>
                    <a:pt x="22" y="1494"/>
                    <a:pt x="169" y="1746"/>
                    <a:pt x="400" y="1851"/>
                  </a:cubicBezTo>
                  <a:cubicBezTo>
                    <a:pt x="779" y="1241"/>
                    <a:pt x="547" y="674"/>
                    <a:pt x="358" y="127"/>
                  </a:cubicBezTo>
                  <a:cubicBezTo>
                    <a:pt x="337" y="85"/>
                    <a:pt x="253" y="43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638693" y="1712285"/>
              <a:ext cx="8250" cy="19824"/>
            </a:xfrm>
            <a:custGeom>
              <a:avLst/>
              <a:gdLst/>
              <a:ahLst/>
              <a:cxnLst/>
              <a:rect l="l" t="t" r="r" b="b"/>
              <a:pathLst>
                <a:path w="800" h="1893" extrusionOk="0">
                  <a:moveTo>
                    <a:pt x="336" y="0"/>
                  </a:moveTo>
                  <a:cubicBezTo>
                    <a:pt x="84" y="63"/>
                    <a:pt x="21" y="105"/>
                    <a:pt x="21" y="316"/>
                  </a:cubicBezTo>
                  <a:cubicBezTo>
                    <a:pt x="21" y="526"/>
                    <a:pt x="21" y="736"/>
                    <a:pt x="21" y="925"/>
                  </a:cubicBezTo>
                  <a:cubicBezTo>
                    <a:pt x="0" y="1220"/>
                    <a:pt x="84" y="1493"/>
                    <a:pt x="252" y="1745"/>
                  </a:cubicBezTo>
                  <a:cubicBezTo>
                    <a:pt x="294" y="1808"/>
                    <a:pt x="358" y="1850"/>
                    <a:pt x="421" y="1892"/>
                  </a:cubicBezTo>
                  <a:cubicBezTo>
                    <a:pt x="799" y="1220"/>
                    <a:pt x="505" y="631"/>
                    <a:pt x="33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716088" y="1752353"/>
              <a:ext cx="7600" cy="19385"/>
            </a:xfrm>
            <a:custGeom>
              <a:avLst/>
              <a:gdLst/>
              <a:ahLst/>
              <a:cxnLst/>
              <a:rect l="l" t="t" r="r" b="b"/>
              <a:pathLst>
                <a:path w="737" h="1851" extrusionOk="0">
                  <a:moveTo>
                    <a:pt x="442" y="1"/>
                  </a:moveTo>
                  <a:lnTo>
                    <a:pt x="211" y="43"/>
                  </a:lnTo>
                  <a:cubicBezTo>
                    <a:pt x="85" y="694"/>
                    <a:pt x="1" y="1325"/>
                    <a:pt x="442" y="1851"/>
                  </a:cubicBezTo>
                  <a:cubicBezTo>
                    <a:pt x="737" y="1472"/>
                    <a:pt x="737" y="190"/>
                    <a:pt x="4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727153" y="1606597"/>
              <a:ext cx="8240" cy="18945"/>
            </a:xfrm>
            <a:custGeom>
              <a:avLst/>
              <a:gdLst/>
              <a:ahLst/>
              <a:cxnLst/>
              <a:rect l="l" t="t" r="r" b="b"/>
              <a:pathLst>
                <a:path w="799" h="1809" extrusionOk="0">
                  <a:moveTo>
                    <a:pt x="273" y="1"/>
                  </a:moveTo>
                  <a:lnTo>
                    <a:pt x="21" y="85"/>
                  </a:lnTo>
                  <a:cubicBezTo>
                    <a:pt x="21" y="463"/>
                    <a:pt x="0" y="820"/>
                    <a:pt x="21" y="1178"/>
                  </a:cubicBezTo>
                  <a:cubicBezTo>
                    <a:pt x="42" y="1451"/>
                    <a:pt x="189" y="1682"/>
                    <a:pt x="421" y="1809"/>
                  </a:cubicBezTo>
                  <a:cubicBezTo>
                    <a:pt x="799" y="1430"/>
                    <a:pt x="589" y="631"/>
                    <a:pt x="27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655378" y="1797269"/>
              <a:ext cx="5651" cy="23574"/>
            </a:xfrm>
            <a:custGeom>
              <a:avLst/>
              <a:gdLst/>
              <a:ahLst/>
              <a:cxnLst/>
              <a:rect l="l" t="t" r="r" b="b"/>
              <a:pathLst>
                <a:path w="548" h="2251" extrusionOk="0">
                  <a:moveTo>
                    <a:pt x="127" y="1"/>
                  </a:moveTo>
                  <a:cubicBezTo>
                    <a:pt x="106" y="148"/>
                    <a:pt x="85" y="232"/>
                    <a:pt x="85" y="295"/>
                  </a:cubicBezTo>
                  <a:cubicBezTo>
                    <a:pt x="64" y="610"/>
                    <a:pt x="43" y="926"/>
                    <a:pt x="22" y="1241"/>
                  </a:cubicBezTo>
                  <a:cubicBezTo>
                    <a:pt x="1" y="1598"/>
                    <a:pt x="106" y="1956"/>
                    <a:pt x="337" y="2250"/>
                  </a:cubicBezTo>
                  <a:cubicBezTo>
                    <a:pt x="464" y="2124"/>
                    <a:pt x="548" y="1956"/>
                    <a:pt x="548" y="1767"/>
                  </a:cubicBezTo>
                  <a:cubicBezTo>
                    <a:pt x="548" y="1241"/>
                    <a:pt x="464" y="715"/>
                    <a:pt x="295" y="211"/>
                  </a:cubicBezTo>
                  <a:cubicBezTo>
                    <a:pt x="274" y="148"/>
                    <a:pt x="211" y="106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661669" y="1688910"/>
              <a:ext cx="8250" cy="19856"/>
            </a:xfrm>
            <a:custGeom>
              <a:avLst/>
              <a:gdLst/>
              <a:ahLst/>
              <a:cxnLst/>
              <a:rect l="l" t="t" r="r" b="b"/>
              <a:pathLst>
                <a:path w="800" h="1896" extrusionOk="0">
                  <a:moveTo>
                    <a:pt x="249" y="0"/>
                  </a:moveTo>
                  <a:cubicBezTo>
                    <a:pt x="215" y="0"/>
                    <a:pt x="181" y="8"/>
                    <a:pt x="148" y="25"/>
                  </a:cubicBezTo>
                  <a:cubicBezTo>
                    <a:pt x="148" y="676"/>
                    <a:pt x="1" y="1349"/>
                    <a:pt x="631" y="1896"/>
                  </a:cubicBezTo>
                  <a:cubicBezTo>
                    <a:pt x="673" y="1791"/>
                    <a:pt x="694" y="1686"/>
                    <a:pt x="716" y="1601"/>
                  </a:cubicBezTo>
                  <a:cubicBezTo>
                    <a:pt x="800" y="1097"/>
                    <a:pt x="694" y="613"/>
                    <a:pt x="463" y="172"/>
                  </a:cubicBezTo>
                  <a:cubicBezTo>
                    <a:pt x="432" y="63"/>
                    <a:pt x="344" y="0"/>
                    <a:pt x="24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629803" y="1521612"/>
              <a:ext cx="6507" cy="19385"/>
            </a:xfrm>
            <a:custGeom>
              <a:avLst/>
              <a:gdLst/>
              <a:ahLst/>
              <a:cxnLst/>
              <a:rect l="l" t="t" r="r" b="b"/>
              <a:pathLst>
                <a:path w="631" h="1851" extrusionOk="0">
                  <a:moveTo>
                    <a:pt x="336" y="0"/>
                  </a:moveTo>
                  <a:lnTo>
                    <a:pt x="105" y="42"/>
                  </a:lnTo>
                  <a:cubicBezTo>
                    <a:pt x="63" y="400"/>
                    <a:pt x="21" y="736"/>
                    <a:pt x="21" y="1051"/>
                  </a:cubicBezTo>
                  <a:cubicBezTo>
                    <a:pt x="0" y="1367"/>
                    <a:pt x="147" y="1661"/>
                    <a:pt x="379" y="1850"/>
                  </a:cubicBezTo>
                  <a:cubicBezTo>
                    <a:pt x="547" y="1745"/>
                    <a:pt x="631" y="1556"/>
                    <a:pt x="610" y="1346"/>
                  </a:cubicBezTo>
                  <a:cubicBezTo>
                    <a:pt x="589" y="883"/>
                    <a:pt x="484" y="442"/>
                    <a:pt x="33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612241" y="1532179"/>
              <a:ext cx="7157" cy="21584"/>
            </a:xfrm>
            <a:custGeom>
              <a:avLst/>
              <a:gdLst/>
              <a:ahLst/>
              <a:cxnLst/>
              <a:rect l="l" t="t" r="r" b="b"/>
              <a:pathLst>
                <a:path w="694" h="2061" extrusionOk="0">
                  <a:moveTo>
                    <a:pt x="63" y="0"/>
                  </a:moveTo>
                  <a:cubicBezTo>
                    <a:pt x="0" y="610"/>
                    <a:pt x="84" y="1220"/>
                    <a:pt x="273" y="1787"/>
                  </a:cubicBezTo>
                  <a:cubicBezTo>
                    <a:pt x="315" y="1913"/>
                    <a:pt x="358" y="2040"/>
                    <a:pt x="484" y="2061"/>
                  </a:cubicBezTo>
                  <a:cubicBezTo>
                    <a:pt x="694" y="1640"/>
                    <a:pt x="568" y="631"/>
                    <a:pt x="25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650397" y="1713804"/>
              <a:ext cx="6734" cy="21605"/>
            </a:xfrm>
            <a:custGeom>
              <a:avLst/>
              <a:gdLst/>
              <a:ahLst/>
              <a:cxnLst/>
              <a:rect l="l" t="t" r="r" b="b"/>
              <a:pathLst>
                <a:path w="653" h="2063" extrusionOk="0">
                  <a:moveTo>
                    <a:pt x="164" y="1"/>
                  </a:moveTo>
                  <a:cubicBezTo>
                    <a:pt x="153" y="1"/>
                    <a:pt x="140" y="1"/>
                    <a:pt x="127" y="2"/>
                  </a:cubicBezTo>
                  <a:cubicBezTo>
                    <a:pt x="106" y="108"/>
                    <a:pt x="85" y="213"/>
                    <a:pt x="85" y="339"/>
                  </a:cubicBezTo>
                  <a:cubicBezTo>
                    <a:pt x="85" y="528"/>
                    <a:pt x="85" y="717"/>
                    <a:pt x="63" y="906"/>
                  </a:cubicBezTo>
                  <a:cubicBezTo>
                    <a:pt x="0" y="1222"/>
                    <a:pt x="42" y="1537"/>
                    <a:pt x="190" y="1789"/>
                  </a:cubicBezTo>
                  <a:cubicBezTo>
                    <a:pt x="232" y="1895"/>
                    <a:pt x="316" y="1979"/>
                    <a:pt x="379" y="2063"/>
                  </a:cubicBezTo>
                  <a:cubicBezTo>
                    <a:pt x="652" y="1411"/>
                    <a:pt x="526" y="843"/>
                    <a:pt x="379" y="255"/>
                  </a:cubicBezTo>
                  <a:cubicBezTo>
                    <a:pt x="359" y="156"/>
                    <a:pt x="358" y="1"/>
                    <a:pt x="1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670775" y="1659221"/>
              <a:ext cx="7817" cy="19165"/>
            </a:xfrm>
            <a:custGeom>
              <a:avLst/>
              <a:gdLst/>
              <a:ahLst/>
              <a:cxnLst/>
              <a:rect l="l" t="t" r="r" b="b"/>
              <a:pathLst>
                <a:path w="758" h="1830" extrusionOk="0">
                  <a:moveTo>
                    <a:pt x="232" y="0"/>
                  </a:moveTo>
                  <a:lnTo>
                    <a:pt x="1" y="21"/>
                  </a:lnTo>
                  <a:cubicBezTo>
                    <a:pt x="1" y="148"/>
                    <a:pt x="1" y="274"/>
                    <a:pt x="1" y="379"/>
                  </a:cubicBezTo>
                  <a:cubicBezTo>
                    <a:pt x="22" y="568"/>
                    <a:pt x="43" y="736"/>
                    <a:pt x="43" y="904"/>
                  </a:cubicBezTo>
                  <a:cubicBezTo>
                    <a:pt x="64" y="1178"/>
                    <a:pt x="127" y="1430"/>
                    <a:pt x="274" y="1661"/>
                  </a:cubicBezTo>
                  <a:cubicBezTo>
                    <a:pt x="337" y="1724"/>
                    <a:pt x="400" y="1787"/>
                    <a:pt x="463" y="1829"/>
                  </a:cubicBezTo>
                  <a:cubicBezTo>
                    <a:pt x="758" y="1115"/>
                    <a:pt x="484" y="211"/>
                    <a:pt x="23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698309" y="1583253"/>
              <a:ext cx="8250" cy="16306"/>
            </a:xfrm>
            <a:custGeom>
              <a:avLst/>
              <a:gdLst/>
              <a:ahLst/>
              <a:cxnLst/>
              <a:rect l="l" t="t" r="r" b="b"/>
              <a:pathLst>
                <a:path w="800" h="1557" extrusionOk="0">
                  <a:moveTo>
                    <a:pt x="400" y="1"/>
                  </a:moveTo>
                  <a:lnTo>
                    <a:pt x="127" y="22"/>
                  </a:lnTo>
                  <a:cubicBezTo>
                    <a:pt x="1" y="1052"/>
                    <a:pt x="64" y="1304"/>
                    <a:pt x="463" y="1557"/>
                  </a:cubicBezTo>
                  <a:cubicBezTo>
                    <a:pt x="800" y="1199"/>
                    <a:pt x="779" y="611"/>
                    <a:pt x="40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712406" y="1600208"/>
              <a:ext cx="8033" cy="17405"/>
            </a:xfrm>
            <a:custGeom>
              <a:avLst/>
              <a:gdLst/>
              <a:ahLst/>
              <a:cxnLst/>
              <a:rect l="l" t="t" r="r" b="b"/>
              <a:pathLst>
                <a:path w="779" h="1662" extrusionOk="0">
                  <a:moveTo>
                    <a:pt x="337" y="1"/>
                  </a:moveTo>
                  <a:cubicBezTo>
                    <a:pt x="0" y="484"/>
                    <a:pt x="169" y="1494"/>
                    <a:pt x="547" y="1662"/>
                  </a:cubicBezTo>
                  <a:cubicBezTo>
                    <a:pt x="778" y="1262"/>
                    <a:pt x="778" y="190"/>
                    <a:pt x="52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704600" y="1693571"/>
              <a:ext cx="6084" cy="19824"/>
            </a:xfrm>
            <a:custGeom>
              <a:avLst/>
              <a:gdLst/>
              <a:ahLst/>
              <a:cxnLst/>
              <a:rect l="l" t="t" r="r" b="b"/>
              <a:pathLst>
                <a:path w="590" h="1893" extrusionOk="0">
                  <a:moveTo>
                    <a:pt x="190" y="0"/>
                  </a:moveTo>
                  <a:cubicBezTo>
                    <a:pt x="148" y="63"/>
                    <a:pt x="64" y="126"/>
                    <a:pt x="64" y="189"/>
                  </a:cubicBezTo>
                  <a:cubicBezTo>
                    <a:pt x="22" y="547"/>
                    <a:pt x="0" y="925"/>
                    <a:pt x="0" y="1283"/>
                  </a:cubicBezTo>
                  <a:cubicBezTo>
                    <a:pt x="0" y="1535"/>
                    <a:pt x="127" y="1787"/>
                    <a:pt x="358" y="1892"/>
                  </a:cubicBezTo>
                  <a:cubicBezTo>
                    <a:pt x="589" y="1451"/>
                    <a:pt x="505" y="337"/>
                    <a:pt x="19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667093" y="1850334"/>
              <a:ext cx="7600" cy="16086"/>
            </a:xfrm>
            <a:custGeom>
              <a:avLst/>
              <a:gdLst/>
              <a:ahLst/>
              <a:cxnLst/>
              <a:rect l="l" t="t" r="r" b="b"/>
              <a:pathLst>
                <a:path w="737" h="1536" extrusionOk="0">
                  <a:moveTo>
                    <a:pt x="421" y="0"/>
                  </a:moveTo>
                  <a:lnTo>
                    <a:pt x="126" y="43"/>
                  </a:lnTo>
                  <a:cubicBezTo>
                    <a:pt x="105" y="316"/>
                    <a:pt x="63" y="568"/>
                    <a:pt x="42" y="799"/>
                  </a:cubicBezTo>
                  <a:cubicBezTo>
                    <a:pt x="0" y="1115"/>
                    <a:pt x="190" y="1409"/>
                    <a:pt x="484" y="1535"/>
                  </a:cubicBezTo>
                  <a:cubicBezTo>
                    <a:pt x="652" y="1325"/>
                    <a:pt x="736" y="1052"/>
                    <a:pt x="694" y="799"/>
                  </a:cubicBezTo>
                  <a:cubicBezTo>
                    <a:pt x="610" y="526"/>
                    <a:pt x="526" y="253"/>
                    <a:pt x="4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707198" y="1735618"/>
              <a:ext cx="6734" cy="21594"/>
            </a:xfrm>
            <a:custGeom>
              <a:avLst/>
              <a:gdLst/>
              <a:ahLst/>
              <a:cxnLst/>
              <a:rect l="l" t="t" r="r" b="b"/>
              <a:pathLst>
                <a:path w="653" h="2062" extrusionOk="0">
                  <a:moveTo>
                    <a:pt x="316" y="1"/>
                  </a:moveTo>
                  <a:lnTo>
                    <a:pt x="316" y="1"/>
                  </a:lnTo>
                  <a:cubicBezTo>
                    <a:pt x="169" y="695"/>
                    <a:pt x="1" y="1388"/>
                    <a:pt x="442" y="2061"/>
                  </a:cubicBezTo>
                  <a:cubicBezTo>
                    <a:pt x="568" y="1977"/>
                    <a:pt x="653" y="1830"/>
                    <a:pt x="632" y="1662"/>
                  </a:cubicBezTo>
                  <a:cubicBezTo>
                    <a:pt x="610" y="1346"/>
                    <a:pt x="610" y="1010"/>
                    <a:pt x="568" y="695"/>
                  </a:cubicBezTo>
                  <a:cubicBezTo>
                    <a:pt x="547" y="505"/>
                    <a:pt x="505" y="316"/>
                    <a:pt x="442" y="127"/>
                  </a:cubicBezTo>
                  <a:cubicBezTo>
                    <a:pt x="421" y="85"/>
                    <a:pt x="358" y="43"/>
                    <a:pt x="31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723028" y="1729900"/>
              <a:ext cx="8033" cy="15196"/>
            </a:xfrm>
            <a:custGeom>
              <a:avLst/>
              <a:gdLst/>
              <a:ahLst/>
              <a:cxnLst/>
              <a:rect l="l" t="t" r="r" b="b"/>
              <a:pathLst>
                <a:path w="779" h="1451" extrusionOk="0">
                  <a:moveTo>
                    <a:pt x="232" y="0"/>
                  </a:moveTo>
                  <a:cubicBezTo>
                    <a:pt x="190" y="105"/>
                    <a:pt x="148" y="189"/>
                    <a:pt x="127" y="273"/>
                  </a:cubicBezTo>
                  <a:cubicBezTo>
                    <a:pt x="106" y="379"/>
                    <a:pt x="106" y="484"/>
                    <a:pt x="64" y="589"/>
                  </a:cubicBezTo>
                  <a:cubicBezTo>
                    <a:pt x="1" y="925"/>
                    <a:pt x="127" y="1262"/>
                    <a:pt x="421" y="1451"/>
                  </a:cubicBezTo>
                  <a:cubicBezTo>
                    <a:pt x="778" y="1178"/>
                    <a:pt x="757" y="547"/>
                    <a:pt x="50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646932" y="1536138"/>
              <a:ext cx="5858" cy="19385"/>
            </a:xfrm>
            <a:custGeom>
              <a:avLst/>
              <a:gdLst/>
              <a:ahLst/>
              <a:cxnLst/>
              <a:rect l="l" t="t" r="r" b="b"/>
              <a:pathLst>
                <a:path w="568" h="1851" extrusionOk="0">
                  <a:moveTo>
                    <a:pt x="42" y="1"/>
                  </a:moveTo>
                  <a:cubicBezTo>
                    <a:pt x="42" y="379"/>
                    <a:pt x="0" y="737"/>
                    <a:pt x="42" y="1094"/>
                  </a:cubicBezTo>
                  <a:cubicBezTo>
                    <a:pt x="21" y="1388"/>
                    <a:pt x="168" y="1683"/>
                    <a:pt x="421" y="1851"/>
                  </a:cubicBezTo>
                  <a:cubicBezTo>
                    <a:pt x="526" y="1641"/>
                    <a:pt x="568" y="1409"/>
                    <a:pt x="568" y="1178"/>
                  </a:cubicBezTo>
                  <a:cubicBezTo>
                    <a:pt x="484" y="800"/>
                    <a:pt x="378" y="400"/>
                    <a:pt x="2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664711" y="1823252"/>
              <a:ext cx="8240" cy="16086"/>
            </a:xfrm>
            <a:custGeom>
              <a:avLst/>
              <a:gdLst/>
              <a:ahLst/>
              <a:cxnLst/>
              <a:rect l="l" t="t" r="r" b="b"/>
              <a:pathLst>
                <a:path w="799" h="1536" extrusionOk="0">
                  <a:moveTo>
                    <a:pt x="252" y="0"/>
                  </a:moveTo>
                  <a:cubicBezTo>
                    <a:pt x="0" y="379"/>
                    <a:pt x="231" y="1367"/>
                    <a:pt x="547" y="1535"/>
                  </a:cubicBezTo>
                  <a:cubicBezTo>
                    <a:pt x="799" y="1199"/>
                    <a:pt x="757" y="148"/>
                    <a:pt x="50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696793" y="1613645"/>
              <a:ext cx="8467" cy="15866"/>
            </a:xfrm>
            <a:custGeom>
              <a:avLst/>
              <a:gdLst/>
              <a:ahLst/>
              <a:cxnLst/>
              <a:rect l="l" t="t" r="r" b="b"/>
              <a:pathLst>
                <a:path w="821" h="1515" extrusionOk="0">
                  <a:moveTo>
                    <a:pt x="442" y="0"/>
                  </a:moveTo>
                  <a:lnTo>
                    <a:pt x="127" y="42"/>
                  </a:lnTo>
                  <a:cubicBezTo>
                    <a:pt x="148" y="589"/>
                    <a:pt x="1" y="1115"/>
                    <a:pt x="505" y="1514"/>
                  </a:cubicBezTo>
                  <a:cubicBezTo>
                    <a:pt x="821" y="1052"/>
                    <a:pt x="800" y="526"/>
                    <a:pt x="4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696143" y="1672867"/>
              <a:ext cx="8250" cy="16526"/>
            </a:xfrm>
            <a:custGeom>
              <a:avLst/>
              <a:gdLst/>
              <a:ahLst/>
              <a:cxnLst/>
              <a:rect l="l" t="t" r="r" b="b"/>
              <a:pathLst>
                <a:path w="800" h="1578" extrusionOk="0">
                  <a:moveTo>
                    <a:pt x="232" y="1"/>
                  </a:moveTo>
                  <a:cubicBezTo>
                    <a:pt x="1" y="611"/>
                    <a:pt x="106" y="1325"/>
                    <a:pt x="505" y="1578"/>
                  </a:cubicBezTo>
                  <a:cubicBezTo>
                    <a:pt x="799" y="1031"/>
                    <a:pt x="610" y="526"/>
                    <a:pt x="505" y="43"/>
                  </a:cubicBezTo>
                  <a:cubicBezTo>
                    <a:pt x="463" y="22"/>
                    <a:pt x="421" y="1"/>
                    <a:pt x="37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631536" y="1655472"/>
              <a:ext cx="7817" cy="19835"/>
            </a:xfrm>
            <a:custGeom>
              <a:avLst/>
              <a:gdLst/>
              <a:ahLst/>
              <a:cxnLst/>
              <a:rect l="l" t="t" r="r" b="b"/>
              <a:pathLst>
                <a:path w="758" h="1894" extrusionOk="0">
                  <a:moveTo>
                    <a:pt x="211" y="1"/>
                  </a:moveTo>
                  <a:cubicBezTo>
                    <a:pt x="0" y="590"/>
                    <a:pt x="168" y="1662"/>
                    <a:pt x="484" y="1893"/>
                  </a:cubicBezTo>
                  <a:cubicBezTo>
                    <a:pt x="757" y="1346"/>
                    <a:pt x="589" y="253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668393" y="1563879"/>
              <a:ext cx="6734" cy="16086"/>
            </a:xfrm>
            <a:custGeom>
              <a:avLst/>
              <a:gdLst/>
              <a:ahLst/>
              <a:cxnLst/>
              <a:rect l="l" t="t" r="r" b="b"/>
              <a:pathLst>
                <a:path w="653" h="1536" extrusionOk="0">
                  <a:moveTo>
                    <a:pt x="295" y="1"/>
                  </a:moveTo>
                  <a:lnTo>
                    <a:pt x="21" y="43"/>
                  </a:lnTo>
                  <a:cubicBezTo>
                    <a:pt x="21" y="316"/>
                    <a:pt x="0" y="568"/>
                    <a:pt x="21" y="842"/>
                  </a:cubicBezTo>
                  <a:cubicBezTo>
                    <a:pt x="42" y="1115"/>
                    <a:pt x="169" y="1367"/>
                    <a:pt x="400" y="1536"/>
                  </a:cubicBezTo>
                  <a:cubicBezTo>
                    <a:pt x="652" y="1052"/>
                    <a:pt x="631" y="737"/>
                    <a:pt x="29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685088" y="1599988"/>
              <a:ext cx="6517" cy="18065"/>
            </a:xfrm>
            <a:custGeom>
              <a:avLst/>
              <a:gdLst/>
              <a:ahLst/>
              <a:cxnLst/>
              <a:rect l="l" t="t" r="r" b="b"/>
              <a:pathLst>
                <a:path w="632" h="1725" extrusionOk="0">
                  <a:moveTo>
                    <a:pt x="337" y="1"/>
                  </a:moveTo>
                  <a:lnTo>
                    <a:pt x="105" y="43"/>
                  </a:lnTo>
                  <a:cubicBezTo>
                    <a:pt x="63" y="632"/>
                    <a:pt x="0" y="1220"/>
                    <a:pt x="421" y="1725"/>
                  </a:cubicBezTo>
                  <a:cubicBezTo>
                    <a:pt x="631" y="1157"/>
                    <a:pt x="589" y="547"/>
                    <a:pt x="33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640425" y="1507474"/>
              <a:ext cx="5858" cy="18327"/>
            </a:xfrm>
            <a:custGeom>
              <a:avLst/>
              <a:gdLst/>
              <a:ahLst/>
              <a:cxnLst/>
              <a:rect l="l" t="t" r="r" b="b"/>
              <a:pathLst>
                <a:path w="568" h="1750" extrusionOk="0">
                  <a:moveTo>
                    <a:pt x="286" y="1"/>
                  </a:moveTo>
                  <a:cubicBezTo>
                    <a:pt x="253" y="1"/>
                    <a:pt x="214" y="9"/>
                    <a:pt x="168" y="26"/>
                  </a:cubicBezTo>
                  <a:cubicBezTo>
                    <a:pt x="0" y="530"/>
                    <a:pt x="147" y="1056"/>
                    <a:pt x="274" y="1518"/>
                  </a:cubicBezTo>
                  <a:cubicBezTo>
                    <a:pt x="295" y="1644"/>
                    <a:pt x="379" y="1729"/>
                    <a:pt x="505" y="1750"/>
                  </a:cubicBezTo>
                  <a:cubicBezTo>
                    <a:pt x="547" y="1581"/>
                    <a:pt x="568" y="1392"/>
                    <a:pt x="568" y="1203"/>
                  </a:cubicBezTo>
                  <a:cubicBezTo>
                    <a:pt x="547" y="846"/>
                    <a:pt x="484" y="509"/>
                    <a:pt x="442" y="152"/>
                  </a:cubicBezTo>
                  <a:cubicBezTo>
                    <a:pt x="426" y="59"/>
                    <a:pt x="377" y="1"/>
                    <a:pt x="28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713922" y="1678375"/>
              <a:ext cx="5868" cy="17845"/>
            </a:xfrm>
            <a:custGeom>
              <a:avLst/>
              <a:gdLst/>
              <a:ahLst/>
              <a:cxnLst/>
              <a:rect l="l" t="t" r="r" b="b"/>
              <a:pathLst>
                <a:path w="569" h="1704" extrusionOk="0">
                  <a:moveTo>
                    <a:pt x="211" y="0"/>
                  </a:moveTo>
                  <a:cubicBezTo>
                    <a:pt x="169" y="64"/>
                    <a:pt x="85" y="106"/>
                    <a:pt x="85" y="169"/>
                  </a:cubicBezTo>
                  <a:cubicBezTo>
                    <a:pt x="43" y="463"/>
                    <a:pt x="22" y="736"/>
                    <a:pt x="22" y="1031"/>
                  </a:cubicBezTo>
                  <a:cubicBezTo>
                    <a:pt x="1" y="1283"/>
                    <a:pt x="127" y="1535"/>
                    <a:pt x="337" y="1703"/>
                  </a:cubicBezTo>
                  <a:cubicBezTo>
                    <a:pt x="568" y="1367"/>
                    <a:pt x="526" y="526"/>
                    <a:pt x="21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653862" y="1832939"/>
              <a:ext cx="7167" cy="16306"/>
            </a:xfrm>
            <a:custGeom>
              <a:avLst/>
              <a:gdLst/>
              <a:ahLst/>
              <a:cxnLst/>
              <a:rect l="l" t="t" r="r" b="b"/>
              <a:pathLst>
                <a:path w="695" h="1557" extrusionOk="0">
                  <a:moveTo>
                    <a:pt x="211" y="1"/>
                  </a:moveTo>
                  <a:lnTo>
                    <a:pt x="43" y="22"/>
                  </a:lnTo>
                  <a:cubicBezTo>
                    <a:pt x="43" y="358"/>
                    <a:pt x="1" y="694"/>
                    <a:pt x="43" y="1010"/>
                  </a:cubicBezTo>
                  <a:cubicBezTo>
                    <a:pt x="43" y="1241"/>
                    <a:pt x="169" y="1451"/>
                    <a:pt x="358" y="1556"/>
                  </a:cubicBezTo>
                  <a:cubicBezTo>
                    <a:pt x="695" y="1157"/>
                    <a:pt x="589" y="736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1710024" y="1769968"/>
              <a:ext cx="6724" cy="17625"/>
            </a:xfrm>
            <a:custGeom>
              <a:avLst/>
              <a:gdLst/>
              <a:ahLst/>
              <a:cxnLst/>
              <a:rect l="l" t="t" r="r" b="b"/>
              <a:pathLst>
                <a:path w="652" h="1683" extrusionOk="0">
                  <a:moveTo>
                    <a:pt x="294" y="1"/>
                  </a:moveTo>
                  <a:cubicBezTo>
                    <a:pt x="42" y="43"/>
                    <a:pt x="21" y="43"/>
                    <a:pt x="21" y="211"/>
                  </a:cubicBezTo>
                  <a:cubicBezTo>
                    <a:pt x="0" y="505"/>
                    <a:pt x="0" y="821"/>
                    <a:pt x="21" y="1136"/>
                  </a:cubicBezTo>
                  <a:cubicBezTo>
                    <a:pt x="42" y="1346"/>
                    <a:pt x="147" y="1556"/>
                    <a:pt x="336" y="1683"/>
                  </a:cubicBezTo>
                  <a:cubicBezTo>
                    <a:pt x="652" y="1073"/>
                    <a:pt x="379" y="547"/>
                    <a:pt x="2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1675116" y="1797709"/>
              <a:ext cx="6291" cy="17625"/>
            </a:xfrm>
            <a:custGeom>
              <a:avLst/>
              <a:gdLst/>
              <a:ahLst/>
              <a:cxnLst/>
              <a:rect l="l" t="t" r="r" b="b"/>
              <a:pathLst>
                <a:path w="610" h="1683" extrusionOk="0">
                  <a:moveTo>
                    <a:pt x="316" y="1"/>
                  </a:moveTo>
                  <a:lnTo>
                    <a:pt x="63" y="64"/>
                  </a:lnTo>
                  <a:cubicBezTo>
                    <a:pt x="84" y="505"/>
                    <a:pt x="0" y="947"/>
                    <a:pt x="189" y="1367"/>
                  </a:cubicBezTo>
                  <a:cubicBezTo>
                    <a:pt x="252" y="1472"/>
                    <a:pt x="316" y="1577"/>
                    <a:pt x="400" y="1683"/>
                  </a:cubicBezTo>
                  <a:cubicBezTo>
                    <a:pt x="610" y="1136"/>
                    <a:pt x="589" y="526"/>
                    <a:pt x="31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635434" y="1680354"/>
              <a:ext cx="6084" cy="16746"/>
            </a:xfrm>
            <a:custGeom>
              <a:avLst/>
              <a:gdLst/>
              <a:ahLst/>
              <a:cxnLst/>
              <a:rect l="l" t="t" r="r" b="b"/>
              <a:pathLst>
                <a:path w="590" h="1599" extrusionOk="0">
                  <a:moveTo>
                    <a:pt x="127" y="1"/>
                  </a:moveTo>
                  <a:cubicBezTo>
                    <a:pt x="85" y="64"/>
                    <a:pt x="43" y="127"/>
                    <a:pt x="43" y="190"/>
                  </a:cubicBezTo>
                  <a:cubicBezTo>
                    <a:pt x="1" y="442"/>
                    <a:pt x="1" y="694"/>
                    <a:pt x="43" y="926"/>
                  </a:cubicBezTo>
                  <a:cubicBezTo>
                    <a:pt x="43" y="1199"/>
                    <a:pt x="169" y="1430"/>
                    <a:pt x="379" y="1599"/>
                  </a:cubicBezTo>
                  <a:cubicBezTo>
                    <a:pt x="526" y="1409"/>
                    <a:pt x="589" y="1178"/>
                    <a:pt x="547" y="947"/>
                  </a:cubicBezTo>
                  <a:cubicBezTo>
                    <a:pt x="505" y="610"/>
                    <a:pt x="400" y="295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708065" y="1657681"/>
              <a:ext cx="7384" cy="16295"/>
            </a:xfrm>
            <a:custGeom>
              <a:avLst/>
              <a:gdLst/>
              <a:ahLst/>
              <a:cxnLst/>
              <a:rect l="l" t="t" r="r" b="b"/>
              <a:pathLst>
                <a:path w="716" h="1556" extrusionOk="0">
                  <a:moveTo>
                    <a:pt x="169" y="0"/>
                  </a:moveTo>
                  <a:cubicBezTo>
                    <a:pt x="1" y="252"/>
                    <a:pt x="85" y="526"/>
                    <a:pt x="106" y="799"/>
                  </a:cubicBezTo>
                  <a:cubicBezTo>
                    <a:pt x="85" y="1093"/>
                    <a:pt x="232" y="1367"/>
                    <a:pt x="463" y="1556"/>
                  </a:cubicBezTo>
                  <a:cubicBezTo>
                    <a:pt x="716" y="1030"/>
                    <a:pt x="569" y="189"/>
                    <a:pt x="16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639126" y="1877635"/>
              <a:ext cx="6940" cy="14766"/>
            </a:xfrm>
            <a:custGeom>
              <a:avLst/>
              <a:gdLst/>
              <a:ahLst/>
              <a:cxnLst/>
              <a:rect l="l" t="t" r="r" b="b"/>
              <a:pathLst>
                <a:path w="673" h="1410" extrusionOk="0">
                  <a:moveTo>
                    <a:pt x="421" y="1"/>
                  </a:moveTo>
                  <a:lnTo>
                    <a:pt x="168" y="22"/>
                  </a:lnTo>
                  <a:cubicBezTo>
                    <a:pt x="126" y="295"/>
                    <a:pt x="63" y="526"/>
                    <a:pt x="42" y="778"/>
                  </a:cubicBezTo>
                  <a:cubicBezTo>
                    <a:pt x="0" y="1052"/>
                    <a:pt x="168" y="1304"/>
                    <a:pt x="421" y="1409"/>
                  </a:cubicBezTo>
                  <a:cubicBezTo>
                    <a:pt x="673" y="947"/>
                    <a:pt x="568" y="484"/>
                    <a:pt x="4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678365" y="1739147"/>
              <a:ext cx="6734" cy="18505"/>
            </a:xfrm>
            <a:custGeom>
              <a:avLst/>
              <a:gdLst/>
              <a:ahLst/>
              <a:cxnLst/>
              <a:rect l="l" t="t" r="r" b="b"/>
              <a:pathLst>
                <a:path w="653" h="1767" extrusionOk="0">
                  <a:moveTo>
                    <a:pt x="232" y="0"/>
                  </a:moveTo>
                  <a:lnTo>
                    <a:pt x="232" y="0"/>
                  </a:lnTo>
                  <a:cubicBezTo>
                    <a:pt x="1" y="358"/>
                    <a:pt x="127" y="1472"/>
                    <a:pt x="463" y="1766"/>
                  </a:cubicBezTo>
                  <a:cubicBezTo>
                    <a:pt x="652" y="1367"/>
                    <a:pt x="526" y="274"/>
                    <a:pt x="23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644756" y="1579955"/>
              <a:ext cx="6517" cy="17845"/>
            </a:xfrm>
            <a:custGeom>
              <a:avLst/>
              <a:gdLst/>
              <a:ahLst/>
              <a:cxnLst/>
              <a:rect l="l" t="t" r="r" b="b"/>
              <a:pathLst>
                <a:path w="632" h="1704" extrusionOk="0">
                  <a:moveTo>
                    <a:pt x="106" y="1"/>
                  </a:moveTo>
                  <a:lnTo>
                    <a:pt x="106" y="1"/>
                  </a:lnTo>
                  <a:cubicBezTo>
                    <a:pt x="127" y="589"/>
                    <a:pt x="1" y="1178"/>
                    <a:pt x="484" y="1704"/>
                  </a:cubicBezTo>
                  <a:cubicBezTo>
                    <a:pt x="632" y="1325"/>
                    <a:pt x="632" y="926"/>
                    <a:pt x="484" y="547"/>
                  </a:cubicBezTo>
                  <a:cubicBezTo>
                    <a:pt x="421" y="358"/>
                    <a:pt x="379" y="106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648232" y="1689822"/>
              <a:ext cx="6507" cy="14326"/>
            </a:xfrm>
            <a:custGeom>
              <a:avLst/>
              <a:gdLst/>
              <a:ahLst/>
              <a:cxnLst/>
              <a:rect l="l" t="t" r="r" b="b"/>
              <a:pathLst>
                <a:path w="631" h="1368" extrusionOk="0">
                  <a:moveTo>
                    <a:pt x="189" y="1"/>
                  </a:moveTo>
                  <a:cubicBezTo>
                    <a:pt x="0" y="442"/>
                    <a:pt x="63" y="968"/>
                    <a:pt x="358" y="1367"/>
                  </a:cubicBezTo>
                  <a:cubicBezTo>
                    <a:pt x="631" y="905"/>
                    <a:pt x="610" y="148"/>
                    <a:pt x="37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654295" y="1659001"/>
              <a:ext cx="7167" cy="14096"/>
            </a:xfrm>
            <a:custGeom>
              <a:avLst/>
              <a:gdLst/>
              <a:ahLst/>
              <a:cxnLst/>
              <a:rect l="l" t="t" r="r" b="b"/>
              <a:pathLst>
                <a:path w="695" h="1346" extrusionOk="0">
                  <a:moveTo>
                    <a:pt x="358" y="0"/>
                  </a:moveTo>
                  <a:lnTo>
                    <a:pt x="148" y="42"/>
                  </a:lnTo>
                  <a:cubicBezTo>
                    <a:pt x="22" y="526"/>
                    <a:pt x="1" y="967"/>
                    <a:pt x="379" y="1346"/>
                  </a:cubicBezTo>
                  <a:cubicBezTo>
                    <a:pt x="695" y="883"/>
                    <a:pt x="590" y="463"/>
                    <a:pt x="35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716954" y="1707216"/>
              <a:ext cx="5868" cy="18505"/>
            </a:xfrm>
            <a:custGeom>
              <a:avLst/>
              <a:gdLst/>
              <a:ahLst/>
              <a:cxnLst/>
              <a:rect l="l" t="t" r="r" b="b"/>
              <a:pathLst>
                <a:path w="569" h="1767" extrusionOk="0">
                  <a:moveTo>
                    <a:pt x="106" y="1"/>
                  </a:moveTo>
                  <a:lnTo>
                    <a:pt x="43" y="22"/>
                  </a:lnTo>
                  <a:cubicBezTo>
                    <a:pt x="43" y="421"/>
                    <a:pt x="1" y="800"/>
                    <a:pt x="43" y="1199"/>
                  </a:cubicBezTo>
                  <a:cubicBezTo>
                    <a:pt x="22" y="1430"/>
                    <a:pt x="148" y="1662"/>
                    <a:pt x="358" y="1767"/>
                  </a:cubicBezTo>
                  <a:cubicBezTo>
                    <a:pt x="569" y="1115"/>
                    <a:pt x="295" y="568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692462" y="1722632"/>
              <a:ext cx="7157" cy="14096"/>
            </a:xfrm>
            <a:custGeom>
              <a:avLst/>
              <a:gdLst/>
              <a:ahLst/>
              <a:cxnLst/>
              <a:rect l="l" t="t" r="r" b="b"/>
              <a:pathLst>
                <a:path w="694" h="1346" extrusionOk="0">
                  <a:moveTo>
                    <a:pt x="337" y="0"/>
                  </a:moveTo>
                  <a:lnTo>
                    <a:pt x="337" y="0"/>
                  </a:lnTo>
                  <a:cubicBezTo>
                    <a:pt x="0" y="253"/>
                    <a:pt x="42" y="989"/>
                    <a:pt x="379" y="1346"/>
                  </a:cubicBezTo>
                  <a:cubicBezTo>
                    <a:pt x="694" y="1073"/>
                    <a:pt x="673" y="400"/>
                    <a:pt x="3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670775" y="1597789"/>
              <a:ext cx="5651" cy="14766"/>
            </a:xfrm>
            <a:custGeom>
              <a:avLst/>
              <a:gdLst/>
              <a:ahLst/>
              <a:cxnLst/>
              <a:rect l="l" t="t" r="r" b="b"/>
              <a:pathLst>
                <a:path w="548" h="1410" extrusionOk="0">
                  <a:moveTo>
                    <a:pt x="169" y="1"/>
                  </a:moveTo>
                  <a:cubicBezTo>
                    <a:pt x="1" y="64"/>
                    <a:pt x="1" y="190"/>
                    <a:pt x="1" y="316"/>
                  </a:cubicBezTo>
                  <a:cubicBezTo>
                    <a:pt x="1" y="694"/>
                    <a:pt x="1" y="1073"/>
                    <a:pt x="295" y="1409"/>
                  </a:cubicBezTo>
                  <a:cubicBezTo>
                    <a:pt x="547" y="968"/>
                    <a:pt x="463" y="253"/>
                    <a:pt x="16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639775" y="1638527"/>
              <a:ext cx="6074" cy="14096"/>
            </a:xfrm>
            <a:custGeom>
              <a:avLst/>
              <a:gdLst/>
              <a:ahLst/>
              <a:cxnLst/>
              <a:rect l="l" t="t" r="r" b="b"/>
              <a:pathLst>
                <a:path w="589" h="1346" extrusionOk="0">
                  <a:moveTo>
                    <a:pt x="126" y="0"/>
                  </a:moveTo>
                  <a:lnTo>
                    <a:pt x="126" y="0"/>
                  </a:lnTo>
                  <a:cubicBezTo>
                    <a:pt x="0" y="463"/>
                    <a:pt x="84" y="946"/>
                    <a:pt x="358" y="1346"/>
                  </a:cubicBezTo>
                  <a:cubicBezTo>
                    <a:pt x="589" y="946"/>
                    <a:pt x="442" y="105"/>
                    <a:pt x="12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610065" y="1491221"/>
              <a:ext cx="4568" cy="13887"/>
            </a:xfrm>
            <a:custGeom>
              <a:avLst/>
              <a:gdLst/>
              <a:ahLst/>
              <a:cxnLst/>
              <a:rect l="l" t="t" r="r" b="b"/>
              <a:pathLst>
                <a:path w="443" h="1326" extrusionOk="0">
                  <a:moveTo>
                    <a:pt x="211" y="1"/>
                  </a:moveTo>
                  <a:cubicBezTo>
                    <a:pt x="64" y="1"/>
                    <a:pt x="22" y="64"/>
                    <a:pt x="22" y="169"/>
                  </a:cubicBezTo>
                  <a:cubicBezTo>
                    <a:pt x="1" y="379"/>
                    <a:pt x="1" y="568"/>
                    <a:pt x="22" y="758"/>
                  </a:cubicBezTo>
                  <a:cubicBezTo>
                    <a:pt x="22" y="989"/>
                    <a:pt x="148" y="1199"/>
                    <a:pt x="337" y="1325"/>
                  </a:cubicBezTo>
                  <a:cubicBezTo>
                    <a:pt x="442" y="884"/>
                    <a:pt x="379" y="421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683356" y="1575336"/>
              <a:ext cx="5208" cy="13876"/>
            </a:xfrm>
            <a:custGeom>
              <a:avLst/>
              <a:gdLst/>
              <a:ahLst/>
              <a:cxnLst/>
              <a:rect l="l" t="t" r="r" b="b"/>
              <a:pathLst>
                <a:path w="505" h="1325" extrusionOk="0">
                  <a:moveTo>
                    <a:pt x="126" y="0"/>
                  </a:moveTo>
                  <a:cubicBezTo>
                    <a:pt x="0" y="442"/>
                    <a:pt x="63" y="925"/>
                    <a:pt x="315" y="1325"/>
                  </a:cubicBezTo>
                  <a:cubicBezTo>
                    <a:pt x="505" y="925"/>
                    <a:pt x="421" y="252"/>
                    <a:pt x="12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" name="Google Shape;247;p2"/>
          <p:cNvGrpSpPr/>
          <p:nvPr/>
        </p:nvGrpSpPr>
        <p:grpSpPr>
          <a:xfrm rot="2914996">
            <a:off x="8312527" y="333695"/>
            <a:ext cx="285129" cy="252965"/>
            <a:chOff x="964205" y="3175261"/>
            <a:chExt cx="130309" cy="115616"/>
          </a:xfrm>
        </p:grpSpPr>
        <p:sp>
          <p:nvSpPr>
            <p:cNvPr id="248" name="Google Shape;248;p2"/>
            <p:cNvSpPr/>
            <p:nvPr/>
          </p:nvSpPr>
          <p:spPr>
            <a:xfrm>
              <a:off x="1090606" y="3208281"/>
              <a:ext cx="3908" cy="7718"/>
            </a:xfrm>
            <a:custGeom>
              <a:avLst/>
              <a:gdLst/>
              <a:ahLst/>
              <a:cxnLst/>
              <a:rect l="l" t="t" r="r" b="b"/>
              <a:pathLst>
                <a:path w="379" h="737" extrusionOk="0">
                  <a:moveTo>
                    <a:pt x="84" y="1"/>
                  </a:moveTo>
                  <a:cubicBezTo>
                    <a:pt x="42" y="43"/>
                    <a:pt x="0" y="64"/>
                    <a:pt x="0" y="127"/>
                  </a:cubicBezTo>
                  <a:lnTo>
                    <a:pt x="105" y="211"/>
                  </a:lnTo>
                  <a:lnTo>
                    <a:pt x="63" y="316"/>
                  </a:lnTo>
                  <a:cubicBezTo>
                    <a:pt x="168" y="379"/>
                    <a:pt x="168" y="506"/>
                    <a:pt x="232" y="590"/>
                  </a:cubicBezTo>
                  <a:cubicBezTo>
                    <a:pt x="189" y="632"/>
                    <a:pt x="147" y="674"/>
                    <a:pt x="211" y="737"/>
                  </a:cubicBezTo>
                  <a:cubicBezTo>
                    <a:pt x="253" y="716"/>
                    <a:pt x="316" y="674"/>
                    <a:pt x="379" y="674"/>
                  </a:cubicBezTo>
                  <a:lnTo>
                    <a:pt x="379" y="421"/>
                  </a:lnTo>
                  <a:cubicBezTo>
                    <a:pt x="358" y="421"/>
                    <a:pt x="316" y="421"/>
                    <a:pt x="337" y="400"/>
                  </a:cubicBezTo>
                  <a:cubicBezTo>
                    <a:pt x="337" y="379"/>
                    <a:pt x="358" y="379"/>
                    <a:pt x="379" y="379"/>
                  </a:cubicBezTo>
                  <a:lnTo>
                    <a:pt x="379" y="190"/>
                  </a:lnTo>
                  <a:cubicBezTo>
                    <a:pt x="370" y="191"/>
                    <a:pt x="362" y="192"/>
                    <a:pt x="354" y="192"/>
                  </a:cubicBezTo>
                  <a:cubicBezTo>
                    <a:pt x="226" y="192"/>
                    <a:pt x="183" y="41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092555" y="3221937"/>
              <a:ext cx="1959" cy="3749"/>
            </a:xfrm>
            <a:custGeom>
              <a:avLst/>
              <a:gdLst/>
              <a:ahLst/>
              <a:cxnLst/>
              <a:rect l="l" t="t" r="r" b="b"/>
              <a:pathLst>
                <a:path w="190" h="358" extrusionOk="0">
                  <a:moveTo>
                    <a:pt x="64" y="0"/>
                  </a:moveTo>
                  <a:cubicBezTo>
                    <a:pt x="64" y="64"/>
                    <a:pt x="43" y="148"/>
                    <a:pt x="0" y="211"/>
                  </a:cubicBezTo>
                  <a:cubicBezTo>
                    <a:pt x="64" y="232"/>
                    <a:pt x="22" y="358"/>
                    <a:pt x="106" y="358"/>
                  </a:cubicBezTo>
                  <a:cubicBezTo>
                    <a:pt x="169" y="316"/>
                    <a:pt x="85" y="190"/>
                    <a:pt x="190" y="169"/>
                  </a:cubicBezTo>
                  <a:lnTo>
                    <a:pt x="190" y="4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964205" y="3175554"/>
              <a:ext cx="126844" cy="114789"/>
            </a:xfrm>
            <a:custGeom>
              <a:avLst/>
              <a:gdLst/>
              <a:ahLst/>
              <a:cxnLst/>
              <a:rect l="l" t="t" r="r" b="b"/>
              <a:pathLst>
                <a:path w="12300" h="10961" extrusionOk="0">
                  <a:moveTo>
                    <a:pt x="7275" y="351"/>
                  </a:moveTo>
                  <a:cubicBezTo>
                    <a:pt x="7296" y="351"/>
                    <a:pt x="7296" y="372"/>
                    <a:pt x="7296" y="372"/>
                  </a:cubicBezTo>
                  <a:lnTo>
                    <a:pt x="7275" y="393"/>
                  </a:lnTo>
                  <a:cubicBezTo>
                    <a:pt x="7275" y="393"/>
                    <a:pt x="7253" y="393"/>
                    <a:pt x="7253" y="372"/>
                  </a:cubicBezTo>
                  <a:cubicBezTo>
                    <a:pt x="7253" y="351"/>
                    <a:pt x="7275" y="351"/>
                    <a:pt x="7275" y="351"/>
                  </a:cubicBezTo>
                  <a:close/>
                  <a:moveTo>
                    <a:pt x="6791" y="603"/>
                  </a:moveTo>
                  <a:cubicBezTo>
                    <a:pt x="6791" y="608"/>
                    <a:pt x="6792" y="609"/>
                    <a:pt x="6793" y="609"/>
                  </a:cubicBezTo>
                  <a:cubicBezTo>
                    <a:pt x="6796" y="609"/>
                    <a:pt x="6800" y="604"/>
                    <a:pt x="6800" y="604"/>
                  </a:cubicBezTo>
                  <a:lnTo>
                    <a:pt x="6800" y="604"/>
                  </a:lnTo>
                  <a:cubicBezTo>
                    <a:pt x="6801" y="604"/>
                    <a:pt x="6799" y="608"/>
                    <a:pt x="6791" y="624"/>
                  </a:cubicBezTo>
                  <a:cubicBezTo>
                    <a:pt x="6791" y="631"/>
                    <a:pt x="6786" y="633"/>
                    <a:pt x="6780" y="633"/>
                  </a:cubicBezTo>
                  <a:cubicBezTo>
                    <a:pt x="6768" y="633"/>
                    <a:pt x="6749" y="624"/>
                    <a:pt x="6749" y="624"/>
                  </a:cubicBezTo>
                  <a:cubicBezTo>
                    <a:pt x="6749" y="624"/>
                    <a:pt x="6770" y="603"/>
                    <a:pt x="6770" y="603"/>
                  </a:cubicBezTo>
                  <a:close/>
                  <a:moveTo>
                    <a:pt x="8086" y="481"/>
                  </a:moveTo>
                  <a:cubicBezTo>
                    <a:pt x="8182" y="481"/>
                    <a:pt x="8237" y="573"/>
                    <a:pt x="8305" y="624"/>
                  </a:cubicBezTo>
                  <a:cubicBezTo>
                    <a:pt x="8241" y="630"/>
                    <a:pt x="8195" y="634"/>
                    <a:pt x="8161" y="634"/>
                  </a:cubicBezTo>
                  <a:cubicBezTo>
                    <a:pt x="8069" y="634"/>
                    <a:pt x="8056" y="605"/>
                    <a:pt x="8010" y="498"/>
                  </a:cubicBezTo>
                  <a:cubicBezTo>
                    <a:pt x="8038" y="486"/>
                    <a:pt x="8064" y="481"/>
                    <a:pt x="8086" y="481"/>
                  </a:cubicBezTo>
                  <a:close/>
                  <a:moveTo>
                    <a:pt x="7148" y="603"/>
                  </a:moveTo>
                  <a:lnTo>
                    <a:pt x="7148" y="624"/>
                  </a:lnTo>
                  <a:cubicBezTo>
                    <a:pt x="7190" y="645"/>
                    <a:pt x="7190" y="666"/>
                    <a:pt x="7148" y="708"/>
                  </a:cubicBezTo>
                  <a:cubicBezTo>
                    <a:pt x="7127" y="687"/>
                    <a:pt x="7127" y="645"/>
                    <a:pt x="7148" y="603"/>
                  </a:cubicBezTo>
                  <a:close/>
                  <a:moveTo>
                    <a:pt x="7852" y="650"/>
                  </a:moveTo>
                  <a:cubicBezTo>
                    <a:pt x="7878" y="650"/>
                    <a:pt x="7904" y="655"/>
                    <a:pt x="7926" y="666"/>
                  </a:cubicBezTo>
                  <a:cubicBezTo>
                    <a:pt x="7898" y="738"/>
                    <a:pt x="7839" y="770"/>
                    <a:pt x="7779" y="770"/>
                  </a:cubicBezTo>
                  <a:cubicBezTo>
                    <a:pt x="7750" y="770"/>
                    <a:pt x="7722" y="763"/>
                    <a:pt x="7695" y="750"/>
                  </a:cubicBezTo>
                  <a:cubicBezTo>
                    <a:pt x="7710" y="689"/>
                    <a:pt x="7782" y="650"/>
                    <a:pt x="7852" y="650"/>
                  </a:cubicBezTo>
                  <a:close/>
                  <a:moveTo>
                    <a:pt x="9273" y="1046"/>
                  </a:moveTo>
                  <a:cubicBezTo>
                    <a:pt x="9306" y="1051"/>
                    <a:pt x="9331" y="1066"/>
                    <a:pt x="9314" y="1066"/>
                  </a:cubicBezTo>
                  <a:cubicBezTo>
                    <a:pt x="9306" y="1070"/>
                    <a:pt x="9299" y="1071"/>
                    <a:pt x="9294" y="1071"/>
                  </a:cubicBezTo>
                  <a:cubicBezTo>
                    <a:pt x="9280" y="1071"/>
                    <a:pt x="9275" y="1059"/>
                    <a:pt x="9273" y="1046"/>
                  </a:cubicBezTo>
                  <a:close/>
                  <a:moveTo>
                    <a:pt x="8156" y="1291"/>
                  </a:moveTo>
                  <a:cubicBezTo>
                    <a:pt x="8171" y="1291"/>
                    <a:pt x="8176" y="1304"/>
                    <a:pt x="8178" y="1318"/>
                  </a:cubicBezTo>
                  <a:lnTo>
                    <a:pt x="8178" y="1318"/>
                  </a:lnTo>
                  <a:cubicBezTo>
                    <a:pt x="8156" y="1317"/>
                    <a:pt x="8095" y="1297"/>
                    <a:pt x="8137" y="1297"/>
                  </a:cubicBezTo>
                  <a:cubicBezTo>
                    <a:pt x="8145" y="1293"/>
                    <a:pt x="8151" y="1291"/>
                    <a:pt x="8156" y="1291"/>
                  </a:cubicBezTo>
                  <a:close/>
                  <a:moveTo>
                    <a:pt x="8263" y="1339"/>
                  </a:moveTo>
                  <a:cubicBezTo>
                    <a:pt x="8299" y="1393"/>
                    <a:pt x="8320" y="1448"/>
                    <a:pt x="8243" y="1448"/>
                  </a:cubicBezTo>
                  <a:cubicBezTo>
                    <a:pt x="8231" y="1448"/>
                    <a:pt x="8216" y="1447"/>
                    <a:pt x="8200" y="1444"/>
                  </a:cubicBezTo>
                  <a:cubicBezTo>
                    <a:pt x="8185" y="1415"/>
                    <a:pt x="8191" y="1367"/>
                    <a:pt x="8189" y="1339"/>
                  </a:cubicBezTo>
                  <a:close/>
                  <a:moveTo>
                    <a:pt x="8389" y="1465"/>
                  </a:moveTo>
                  <a:cubicBezTo>
                    <a:pt x="8431" y="1465"/>
                    <a:pt x="8389" y="1507"/>
                    <a:pt x="8431" y="1507"/>
                  </a:cubicBezTo>
                  <a:lnTo>
                    <a:pt x="8431" y="1507"/>
                  </a:lnTo>
                  <a:lnTo>
                    <a:pt x="8431" y="1507"/>
                  </a:lnTo>
                  <a:cubicBezTo>
                    <a:pt x="8452" y="1528"/>
                    <a:pt x="8515" y="1549"/>
                    <a:pt x="8473" y="1549"/>
                  </a:cubicBezTo>
                  <a:cubicBezTo>
                    <a:pt x="8465" y="1553"/>
                    <a:pt x="8458" y="1555"/>
                    <a:pt x="8453" y="1555"/>
                  </a:cubicBezTo>
                  <a:cubicBezTo>
                    <a:pt x="8431" y="1555"/>
                    <a:pt x="8431" y="1524"/>
                    <a:pt x="8431" y="1507"/>
                  </a:cubicBezTo>
                  <a:lnTo>
                    <a:pt x="8431" y="1528"/>
                  </a:lnTo>
                  <a:cubicBezTo>
                    <a:pt x="8410" y="1507"/>
                    <a:pt x="8347" y="1486"/>
                    <a:pt x="8389" y="1465"/>
                  </a:cubicBezTo>
                  <a:close/>
                  <a:moveTo>
                    <a:pt x="7401" y="1780"/>
                  </a:moveTo>
                  <a:cubicBezTo>
                    <a:pt x="7401" y="1780"/>
                    <a:pt x="7422" y="1801"/>
                    <a:pt x="7422" y="1801"/>
                  </a:cubicBezTo>
                  <a:cubicBezTo>
                    <a:pt x="7422" y="1801"/>
                    <a:pt x="7422" y="1822"/>
                    <a:pt x="7401" y="1822"/>
                  </a:cubicBezTo>
                  <a:cubicBezTo>
                    <a:pt x="7359" y="1801"/>
                    <a:pt x="7401" y="1780"/>
                    <a:pt x="7401" y="1780"/>
                  </a:cubicBezTo>
                  <a:close/>
                  <a:moveTo>
                    <a:pt x="9125" y="1780"/>
                  </a:moveTo>
                  <a:cubicBezTo>
                    <a:pt x="9146" y="1780"/>
                    <a:pt x="9146" y="1801"/>
                    <a:pt x="9146" y="1801"/>
                  </a:cubicBezTo>
                  <a:cubicBezTo>
                    <a:pt x="9146" y="1801"/>
                    <a:pt x="9167" y="1822"/>
                    <a:pt x="9125" y="1822"/>
                  </a:cubicBezTo>
                  <a:cubicBezTo>
                    <a:pt x="9104" y="1801"/>
                    <a:pt x="9125" y="1780"/>
                    <a:pt x="9125" y="1780"/>
                  </a:cubicBezTo>
                  <a:close/>
                  <a:moveTo>
                    <a:pt x="7401" y="1907"/>
                  </a:moveTo>
                  <a:cubicBezTo>
                    <a:pt x="7443" y="1928"/>
                    <a:pt x="7443" y="1970"/>
                    <a:pt x="7401" y="1991"/>
                  </a:cubicBezTo>
                  <a:cubicBezTo>
                    <a:pt x="7359" y="1970"/>
                    <a:pt x="7359" y="1949"/>
                    <a:pt x="7401" y="1907"/>
                  </a:cubicBezTo>
                  <a:close/>
                  <a:moveTo>
                    <a:pt x="11164" y="1970"/>
                  </a:moveTo>
                  <a:cubicBezTo>
                    <a:pt x="11185" y="1970"/>
                    <a:pt x="11164" y="2012"/>
                    <a:pt x="11185" y="2012"/>
                  </a:cubicBezTo>
                  <a:cubicBezTo>
                    <a:pt x="11206" y="2012"/>
                    <a:pt x="11269" y="2054"/>
                    <a:pt x="11227" y="2054"/>
                  </a:cubicBezTo>
                  <a:cubicBezTo>
                    <a:pt x="11185" y="2054"/>
                    <a:pt x="11185" y="2033"/>
                    <a:pt x="11185" y="2012"/>
                  </a:cubicBezTo>
                  <a:lnTo>
                    <a:pt x="11122" y="2012"/>
                  </a:lnTo>
                  <a:cubicBezTo>
                    <a:pt x="11143" y="1991"/>
                    <a:pt x="11143" y="1970"/>
                    <a:pt x="11164" y="1970"/>
                  </a:cubicBezTo>
                  <a:close/>
                  <a:moveTo>
                    <a:pt x="8578" y="2075"/>
                  </a:moveTo>
                  <a:cubicBezTo>
                    <a:pt x="8599" y="2096"/>
                    <a:pt x="8599" y="2096"/>
                    <a:pt x="8599" y="2096"/>
                  </a:cubicBezTo>
                  <a:lnTo>
                    <a:pt x="8578" y="2117"/>
                  </a:lnTo>
                  <a:lnTo>
                    <a:pt x="8578" y="2138"/>
                  </a:lnTo>
                  <a:cubicBezTo>
                    <a:pt x="8557" y="2117"/>
                    <a:pt x="8557" y="2096"/>
                    <a:pt x="8557" y="2096"/>
                  </a:cubicBezTo>
                  <a:cubicBezTo>
                    <a:pt x="8557" y="2096"/>
                    <a:pt x="8557" y="2096"/>
                    <a:pt x="8578" y="2075"/>
                  </a:cubicBezTo>
                  <a:close/>
                  <a:moveTo>
                    <a:pt x="8809" y="2075"/>
                  </a:moveTo>
                  <a:cubicBezTo>
                    <a:pt x="8851" y="2180"/>
                    <a:pt x="8851" y="2180"/>
                    <a:pt x="8662" y="2180"/>
                  </a:cubicBezTo>
                  <a:cubicBezTo>
                    <a:pt x="8725" y="2138"/>
                    <a:pt x="8746" y="2075"/>
                    <a:pt x="8809" y="2075"/>
                  </a:cubicBezTo>
                  <a:close/>
                  <a:moveTo>
                    <a:pt x="9629" y="2201"/>
                  </a:moveTo>
                  <a:cubicBezTo>
                    <a:pt x="9629" y="2211"/>
                    <a:pt x="9634" y="2211"/>
                    <a:pt x="9640" y="2211"/>
                  </a:cubicBezTo>
                  <a:cubicBezTo>
                    <a:pt x="9645" y="2211"/>
                    <a:pt x="9650" y="2211"/>
                    <a:pt x="9650" y="2222"/>
                  </a:cubicBezTo>
                  <a:cubicBezTo>
                    <a:pt x="9643" y="2236"/>
                    <a:pt x="9636" y="2241"/>
                    <a:pt x="9630" y="2241"/>
                  </a:cubicBezTo>
                  <a:cubicBezTo>
                    <a:pt x="9618" y="2241"/>
                    <a:pt x="9608" y="2222"/>
                    <a:pt x="9608" y="2222"/>
                  </a:cubicBezTo>
                  <a:cubicBezTo>
                    <a:pt x="9608" y="2222"/>
                    <a:pt x="9629" y="2201"/>
                    <a:pt x="9629" y="2201"/>
                  </a:cubicBezTo>
                  <a:close/>
                  <a:moveTo>
                    <a:pt x="11290" y="2201"/>
                  </a:moveTo>
                  <a:cubicBezTo>
                    <a:pt x="11290" y="2222"/>
                    <a:pt x="11311" y="2222"/>
                    <a:pt x="11311" y="2222"/>
                  </a:cubicBezTo>
                  <a:lnTo>
                    <a:pt x="11290" y="2243"/>
                  </a:lnTo>
                  <a:cubicBezTo>
                    <a:pt x="11290" y="2243"/>
                    <a:pt x="11269" y="2243"/>
                    <a:pt x="11269" y="2222"/>
                  </a:cubicBezTo>
                  <a:cubicBezTo>
                    <a:pt x="11269" y="2201"/>
                    <a:pt x="11290" y="2201"/>
                    <a:pt x="11290" y="2201"/>
                  </a:cubicBezTo>
                  <a:close/>
                  <a:moveTo>
                    <a:pt x="10190" y="2281"/>
                  </a:moveTo>
                  <a:cubicBezTo>
                    <a:pt x="10213" y="2281"/>
                    <a:pt x="10200" y="2327"/>
                    <a:pt x="10218" y="2327"/>
                  </a:cubicBezTo>
                  <a:cubicBezTo>
                    <a:pt x="10197" y="2327"/>
                    <a:pt x="10134" y="2285"/>
                    <a:pt x="10176" y="2285"/>
                  </a:cubicBezTo>
                  <a:cubicBezTo>
                    <a:pt x="10182" y="2282"/>
                    <a:pt x="10187" y="2281"/>
                    <a:pt x="10190" y="2281"/>
                  </a:cubicBezTo>
                  <a:close/>
                  <a:moveTo>
                    <a:pt x="10218" y="2327"/>
                  </a:moveTo>
                  <a:cubicBezTo>
                    <a:pt x="10239" y="2327"/>
                    <a:pt x="10302" y="2348"/>
                    <a:pt x="10260" y="2369"/>
                  </a:cubicBezTo>
                  <a:cubicBezTo>
                    <a:pt x="10226" y="2369"/>
                    <a:pt x="10219" y="2355"/>
                    <a:pt x="10218" y="2327"/>
                  </a:cubicBezTo>
                  <a:close/>
                  <a:moveTo>
                    <a:pt x="8641" y="2390"/>
                  </a:moveTo>
                  <a:lnTo>
                    <a:pt x="8662" y="2411"/>
                  </a:lnTo>
                  <a:cubicBezTo>
                    <a:pt x="8662" y="2432"/>
                    <a:pt x="8662" y="2432"/>
                    <a:pt x="8641" y="2432"/>
                  </a:cubicBezTo>
                  <a:cubicBezTo>
                    <a:pt x="8620" y="2432"/>
                    <a:pt x="8620" y="2411"/>
                    <a:pt x="8620" y="2411"/>
                  </a:cubicBezTo>
                  <a:cubicBezTo>
                    <a:pt x="8620" y="2411"/>
                    <a:pt x="8641" y="2390"/>
                    <a:pt x="8641" y="2390"/>
                  </a:cubicBezTo>
                  <a:close/>
                  <a:moveTo>
                    <a:pt x="6055" y="2558"/>
                  </a:moveTo>
                  <a:cubicBezTo>
                    <a:pt x="6076" y="2579"/>
                    <a:pt x="6139" y="2600"/>
                    <a:pt x="6097" y="2600"/>
                  </a:cubicBezTo>
                  <a:cubicBezTo>
                    <a:pt x="6089" y="2604"/>
                    <a:pt x="6083" y="2606"/>
                    <a:pt x="6077" y="2606"/>
                  </a:cubicBezTo>
                  <a:cubicBezTo>
                    <a:pt x="6055" y="2606"/>
                    <a:pt x="6055" y="2575"/>
                    <a:pt x="6055" y="2558"/>
                  </a:cubicBezTo>
                  <a:close/>
                  <a:moveTo>
                    <a:pt x="9924" y="2390"/>
                  </a:moveTo>
                  <a:lnTo>
                    <a:pt x="9924" y="2390"/>
                  </a:lnTo>
                  <a:cubicBezTo>
                    <a:pt x="10022" y="2449"/>
                    <a:pt x="10102" y="2508"/>
                    <a:pt x="10095" y="2619"/>
                  </a:cubicBezTo>
                  <a:lnTo>
                    <a:pt x="10095" y="2619"/>
                  </a:lnTo>
                  <a:cubicBezTo>
                    <a:pt x="10061" y="2611"/>
                    <a:pt x="10033" y="2584"/>
                    <a:pt x="10002" y="2584"/>
                  </a:cubicBezTo>
                  <a:cubicBezTo>
                    <a:pt x="9984" y="2584"/>
                    <a:pt x="9966" y="2593"/>
                    <a:pt x="9945" y="2621"/>
                  </a:cubicBezTo>
                  <a:cubicBezTo>
                    <a:pt x="9924" y="2558"/>
                    <a:pt x="9903" y="2474"/>
                    <a:pt x="9924" y="2390"/>
                  </a:cubicBezTo>
                  <a:close/>
                  <a:moveTo>
                    <a:pt x="9850" y="2758"/>
                  </a:moveTo>
                  <a:cubicBezTo>
                    <a:pt x="9871" y="2758"/>
                    <a:pt x="9892" y="2769"/>
                    <a:pt x="9903" y="2790"/>
                  </a:cubicBezTo>
                  <a:cubicBezTo>
                    <a:pt x="9892" y="2800"/>
                    <a:pt x="9871" y="2805"/>
                    <a:pt x="9850" y="2805"/>
                  </a:cubicBezTo>
                  <a:cubicBezTo>
                    <a:pt x="9829" y="2805"/>
                    <a:pt x="9808" y="2800"/>
                    <a:pt x="9797" y="2790"/>
                  </a:cubicBezTo>
                  <a:cubicBezTo>
                    <a:pt x="9808" y="2769"/>
                    <a:pt x="9829" y="2758"/>
                    <a:pt x="9850" y="2758"/>
                  </a:cubicBezTo>
                  <a:close/>
                  <a:moveTo>
                    <a:pt x="9125" y="2769"/>
                  </a:moveTo>
                  <a:cubicBezTo>
                    <a:pt x="9146" y="2769"/>
                    <a:pt x="9146" y="2790"/>
                    <a:pt x="9146" y="2790"/>
                  </a:cubicBezTo>
                  <a:lnTo>
                    <a:pt x="9125" y="2811"/>
                  </a:lnTo>
                  <a:cubicBezTo>
                    <a:pt x="9125" y="2811"/>
                    <a:pt x="9125" y="2790"/>
                    <a:pt x="9125" y="2790"/>
                  </a:cubicBezTo>
                  <a:cubicBezTo>
                    <a:pt x="9125" y="2769"/>
                    <a:pt x="9125" y="2769"/>
                    <a:pt x="9125" y="2769"/>
                  </a:cubicBezTo>
                  <a:close/>
                  <a:moveTo>
                    <a:pt x="11290" y="2705"/>
                  </a:moveTo>
                  <a:cubicBezTo>
                    <a:pt x="11332" y="2747"/>
                    <a:pt x="11332" y="2769"/>
                    <a:pt x="11290" y="2811"/>
                  </a:cubicBezTo>
                  <a:cubicBezTo>
                    <a:pt x="11269" y="2769"/>
                    <a:pt x="11269" y="2747"/>
                    <a:pt x="11290" y="2705"/>
                  </a:cubicBezTo>
                  <a:close/>
                  <a:moveTo>
                    <a:pt x="10218" y="2642"/>
                  </a:moveTo>
                  <a:lnTo>
                    <a:pt x="10218" y="2747"/>
                  </a:lnTo>
                  <a:cubicBezTo>
                    <a:pt x="10239" y="2747"/>
                    <a:pt x="10281" y="2769"/>
                    <a:pt x="10281" y="2811"/>
                  </a:cubicBezTo>
                  <a:cubicBezTo>
                    <a:pt x="10302" y="2811"/>
                    <a:pt x="10365" y="2853"/>
                    <a:pt x="10323" y="2853"/>
                  </a:cubicBezTo>
                  <a:cubicBezTo>
                    <a:pt x="10281" y="2853"/>
                    <a:pt x="10281" y="2832"/>
                    <a:pt x="10281" y="2811"/>
                  </a:cubicBezTo>
                  <a:cubicBezTo>
                    <a:pt x="10239" y="2811"/>
                    <a:pt x="10218" y="2790"/>
                    <a:pt x="10218" y="2747"/>
                  </a:cubicBezTo>
                  <a:lnTo>
                    <a:pt x="10113" y="2747"/>
                  </a:lnTo>
                  <a:lnTo>
                    <a:pt x="10113" y="2642"/>
                  </a:lnTo>
                  <a:close/>
                  <a:moveTo>
                    <a:pt x="11427" y="2775"/>
                  </a:moveTo>
                  <a:cubicBezTo>
                    <a:pt x="11458" y="2797"/>
                    <a:pt x="11456" y="2835"/>
                    <a:pt x="11437" y="2874"/>
                  </a:cubicBezTo>
                  <a:cubicBezTo>
                    <a:pt x="11399" y="2835"/>
                    <a:pt x="11396" y="2797"/>
                    <a:pt x="11427" y="2775"/>
                  </a:cubicBezTo>
                  <a:close/>
                  <a:moveTo>
                    <a:pt x="9945" y="2895"/>
                  </a:moveTo>
                  <a:cubicBezTo>
                    <a:pt x="9945" y="2895"/>
                    <a:pt x="9966" y="2916"/>
                    <a:pt x="9966" y="2916"/>
                  </a:cubicBezTo>
                  <a:cubicBezTo>
                    <a:pt x="9952" y="2916"/>
                    <a:pt x="9956" y="2925"/>
                    <a:pt x="9955" y="2925"/>
                  </a:cubicBezTo>
                  <a:cubicBezTo>
                    <a:pt x="9954" y="2925"/>
                    <a:pt x="9952" y="2923"/>
                    <a:pt x="9945" y="2916"/>
                  </a:cubicBezTo>
                  <a:cubicBezTo>
                    <a:pt x="9903" y="2916"/>
                    <a:pt x="9945" y="2895"/>
                    <a:pt x="9945" y="2895"/>
                  </a:cubicBezTo>
                  <a:close/>
                  <a:moveTo>
                    <a:pt x="12089" y="3084"/>
                  </a:moveTo>
                  <a:cubicBezTo>
                    <a:pt x="12108" y="3084"/>
                    <a:pt x="12110" y="3101"/>
                    <a:pt x="12110" y="3119"/>
                  </a:cubicBezTo>
                  <a:lnTo>
                    <a:pt x="12110" y="3119"/>
                  </a:lnTo>
                  <a:cubicBezTo>
                    <a:pt x="12085" y="3108"/>
                    <a:pt x="12057" y="3084"/>
                    <a:pt x="12089" y="3084"/>
                  </a:cubicBezTo>
                  <a:close/>
                  <a:moveTo>
                    <a:pt x="11542" y="2895"/>
                  </a:moveTo>
                  <a:cubicBezTo>
                    <a:pt x="11585" y="2958"/>
                    <a:pt x="11627" y="3021"/>
                    <a:pt x="11627" y="3126"/>
                  </a:cubicBezTo>
                  <a:cubicBezTo>
                    <a:pt x="11479" y="3126"/>
                    <a:pt x="11521" y="3000"/>
                    <a:pt x="11479" y="2958"/>
                  </a:cubicBezTo>
                  <a:lnTo>
                    <a:pt x="11542" y="2895"/>
                  </a:lnTo>
                  <a:close/>
                  <a:moveTo>
                    <a:pt x="10680" y="2811"/>
                  </a:moveTo>
                  <a:cubicBezTo>
                    <a:pt x="10849" y="2874"/>
                    <a:pt x="10701" y="3063"/>
                    <a:pt x="10849" y="3168"/>
                  </a:cubicBezTo>
                  <a:lnTo>
                    <a:pt x="10680" y="3168"/>
                  </a:lnTo>
                  <a:cubicBezTo>
                    <a:pt x="10617" y="3105"/>
                    <a:pt x="10701" y="2958"/>
                    <a:pt x="10596" y="2895"/>
                  </a:cubicBezTo>
                  <a:lnTo>
                    <a:pt x="10680" y="2811"/>
                  </a:lnTo>
                  <a:close/>
                  <a:moveTo>
                    <a:pt x="2586" y="3378"/>
                  </a:moveTo>
                  <a:lnTo>
                    <a:pt x="2607" y="3399"/>
                  </a:lnTo>
                  <a:cubicBezTo>
                    <a:pt x="2586" y="3420"/>
                    <a:pt x="2607" y="3420"/>
                    <a:pt x="2586" y="3420"/>
                  </a:cubicBezTo>
                  <a:cubicBezTo>
                    <a:pt x="2565" y="3420"/>
                    <a:pt x="2565" y="3420"/>
                    <a:pt x="2565" y="3399"/>
                  </a:cubicBezTo>
                  <a:cubicBezTo>
                    <a:pt x="2565" y="3378"/>
                    <a:pt x="2586" y="3378"/>
                    <a:pt x="2586" y="3378"/>
                  </a:cubicBezTo>
                  <a:close/>
                  <a:moveTo>
                    <a:pt x="1188" y="3431"/>
                  </a:moveTo>
                  <a:cubicBezTo>
                    <a:pt x="1204" y="3431"/>
                    <a:pt x="1219" y="3441"/>
                    <a:pt x="1241" y="3462"/>
                  </a:cubicBezTo>
                  <a:lnTo>
                    <a:pt x="1219" y="3462"/>
                  </a:lnTo>
                  <a:cubicBezTo>
                    <a:pt x="1209" y="3483"/>
                    <a:pt x="1198" y="3494"/>
                    <a:pt x="1185" y="3494"/>
                  </a:cubicBezTo>
                  <a:cubicBezTo>
                    <a:pt x="1172" y="3494"/>
                    <a:pt x="1156" y="3483"/>
                    <a:pt x="1135" y="3462"/>
                  </a:cubicBezTo>
                  <a:cubicBezTo>
                    <a:pt x="1156" y="3441"/>
                    <a:pt x="1172" y="3431"/>
                    <a:pt x="1188" y="3431"/>
                  </a:cubicBezTo>
                  <a:close/>
                  <a:moveTo>
                    <a:pt x="1030" y="3631"/>
                  </a:moveTo>
                  <a:cubicBezTo>
                    <a:pt x="1030" y="3631"/>
                    <a:pt x="1051" y="3652"/>
                    <a:pt x="1051" y="3652"/>
                  </a:cubicBezTo>
                  <a:cubicBezTo>
                    <a:pt x="1051" y="3652"/>
                    <a:pt x="1072" y="3673"/>
                    <a:pt x="1030" y="3673"/>
                  </a:cubicBezTo>
                  <a:cubicBezTo>
                    <a:pt x="1009" y="3652"/>
                    <a:pt x="1030" y="3631"/>
                    <a:pt x="1030" y="3631"/>
                  </a:cubicBezTo>
                  <a:close/>
                  <a:moveTo>
                    <a:pt x="5845" y="3525"/>
                  </a:moveTo>
                  <a:lnTo>
                    <a:pt x="5845" y="3525"/>
                  </a:lnTo>
                  <a:cubicBezTo>
                    <a:pt x="5908" y="3567"/>
                    <a:pt x="5887" y="3609"/>
                    <a:pt x="5866" y="3673"/>
                  </a:cubicBezTo>
                  <a:cubicBezTo>
                    <a:pt x="5782" y="3631"/>
                    <a:pt x="5866" y="3567"/>
                    <a:pt x="5845" y="3525"/>
                  </a:cubicBezTo>
                  <a:close/>
                  <a:moveTo>
                    <a:pt x="3070" y="3694"/>
                  </a:moveTo>
                  <a:lnTo>
                    <a:pt x="3091" y="3715"/>
                  </a:lnTo>
                  <a:cubicBezTo>
                    <a:pt x="3091" y="3715"/>
                    <a:pt x="3091" y="3736"/>
                    <a:pt x="3070" y="3736"/>
                  </a:cubicBezTo>
                  <a:cubicBezTo>
                    <a:pt x="3049" y="3736"/>
                    <a:pt x="3049" y="3715"/>
                    <a:pt x="3049" y="3715"/>
                  </a:cubicBezTo>
                  <a:cubicBezTo>
                    <a:pt x="3049" y="3694"/>
                    <a:pt x="3070" y="3694"/>
                    <a:pt x="3070" y="3694"/>
                  </a:cubicBezTo>
                  <a:close/>
                  <a:moveTo>
                    <a:pt x="5992" y="3694"/>
                  </a:moveTo>
                  <a:cubicBezTo>
                    <a:pt x="5992" y="3694"/>
                    <a:pt x="6013" y="3715"/>
                    <a:pt x="6013" y="3715"/>
                  </a:cubicBezTo>
                  <a:lnTo>
                    <a:pt x="5992" y="3715"/>
                  </a:lnTo>
                  <a:cubicBezTo>
                    <a:pt x="5992" y="3715"/>
                    <a:pt x="6013" y="3736"/>
                    <a:pt x="5992" y="3736"/>
                  </a:cubicBezTo>
                  <a:cubicBezTo>
                    <a:pt x="5950" y="3715"/>
                    <a:pt x="5992" y="3694"/>
                    <a:pt x="5992" y="3694"/>
                  </a:cubicBezTo>
                  <a:close/>
                  <a:moveTo>
                    <a:pt x="5487" y="3694"/>
                  </a:moveTo>
                  <a:cubicBezTo>
                    <a:pt x="5529" y="3736"/>
                    <a:pt x="5529" y="3757"/>
                    <a:pt x="5487" y="3778"/>
                  </a:cubicBezTo>
                  <a:cubicBezTo>
                    <a:pt x="5445" y="3757"/>
                    <a:pt x="5445" y="3736"/>
                    <a:pt x="5487" y="3694"/>
                  </a:cubicBezTo>
                  <a:close/>
                  <a:moveTo>
                    <a:pt x="946" y="3758"/>
                  </a:moveTo>
                  <a:cubicBezTo>
                    <a:pt x="985" y="3763"/>
                    <a:pt x="1024" y="3781"/>
                    <a:pt x="988" y="3799"/>
                  </a:cubicBezTo>
                  <a:cubicBezTo>
                    <a:pt x="947" y="3799"/>
                    <a:pt x="946" y="3779"/>
                    <a:pt x="946" y="3758"/>
                  </a:cubicBezTo>
                  <a:close/>
                  <a:moveTo>
                    <a:pt x="3196" y="3757"/>
                  </a:moveTo>
                  <a:cubicBezTo>
                    <a:pt x="3217" y="3757"/>
                    <a:pt x="3217" y="3778"/>
                    <a:pt x="3217" y="3778"/>
                  </a:cubicBezTo>
                  <a:lnTo>
                    <a:pt x="3196" y="3799"/>
                  </a:lnTo>
                  <a:cubicBezTo>
                    <a:pt x="3196" y="3799"/>
                    <a:pt x="3175" y="3799"/>
                    <a:pt x="3175" y="3778"/>
                  </a:cubicBezTo>
                  <a:cubicBezTo>
                    <a:pt x="3175" y="3757"/>
                    <a:pt x="3196" y="3757"/>
                    <a:pt x="3196" y="3757"/>
                  </a:cubicBezTo>
                  <a:close/>
                  <a:moveTo>
                    <a:pt x="4328" y="3814"/>
                  </a:moveTo>
                  <a:cubicBezTo>
                    <a:pt x="4336" y="3814"/>
                    <a:pt x="4342" y="3820"/>
                    <a:pt x="4331" y="3841"/>
                  </a:cubicBezTo>
                  <a:cubicBezTo>
                    <a:pt x="4321" y="3851"/>
                    <a:pt x="4310" y="3857"/>
                    <a:pt x="4302" y="3857"/>
                  </a:cubicBezTo>
                  <a:cubicBezTo>
                    <a:pt x="4294" y="3857"/>
                    <a:pt x="4289" y="3851"/>
                    <a:pt x="4289" y="3841"/>
                  </a:cubicBezTo>
                  <a:lnTo>
                    <a:pt x="4310" y="3820"/>
                  </a:lnTo>
                  <a:cubicBezTo>
                    <a:pt x="4310" y="3820"/>
                    <a:pt x="4321" y="3814"/>
                    <a:pt x="4328" y="3814"/>
                  </a:cubicBezTo>
                  <a:close/>
                  <a:moveTo>
                    <a:pt x="4058" y="3820"/>
                  </a:moveTo>
                  <a:lnTo>
                    <a:pt x="4079" y="3841"/>
                  </a:lnTo>
                  <a:lnTo>
                    <a:pt x="4100" y="3841"/>
                  </a:lnTo>
                  <a:cubicBezTo>
                    <a:pt x="4079" y="3841"/>
                    <a:pt x="4058" y="3862"/>
                    <a:pt x="4058" y="3862"/>
                  </a:cubicBezTo>
                  <a:cubicBezTo>
                    <a:pt x="4058" y="3862"/>
                    <a:pt x="4058" y="3841"/>
                    <a:pt x="4037" y="3841"/>
                  </a:cubicBezTo>
                  <a:cubicBezTo>
                    <a:pt x="4037" y="3820"/>
                    <a:pt x="4058" y="3820"/>
                    <a:pt x="4058" y="3820"/>
                  </a:cubicBezTo>
                  <a:close/>
                  <a:moveTo>
                    <a:pt x="5004" y="3883"/>
                  </a:moveTo>
                  <a:cubicBezTo>
                    <a:pt x="5004" y="3883"/>
                    <a:pt x="5004" y="3904"/>
                    <a:pt x="5004" y="3904"/>
                  </a:cubicBezTo>
                  <a:cubicBezTo>
                    <a:pt x="5004" y="3904"/>
                    <a:pt x="5025" y="3925"/>
                    <a:pt x="5004" y="3925"/>
                  </a:cubicBezTo>
                  <a:cubicBezTo>
                    <a:pt x="4962" y="3904"/>
                    <a:pt x="4983" y="3883"/>
                    <a:pt x="5004" y="3883"/>
                  </a:cubicBezTo>
                  <a:close/>
                  <a:moveTo>
                    <a:pt x="5824" y="3799"/>
                  </a:moveTo>
                  <a:cubicBezTo>
                    <a:pt x="5908" y="3820"/>
                    <a:pt x="5845" y="3925"/>
                    <a:pt x="5950" y="3925"/>
                  </a:cubicBezTo>
                  <a:cubicBezTo>
                    <a:pt x="5896" y="4020"/>
                    <a:pt x="5832" y="4045"/>
                    <a:pt x="5766" y="4045"/>
                  </a:cubicBezTo>
                  <a:cubicBezTo>
                    <a:pt x="5730" y="4045"/>
                    <a:pt x="5693" y="4037"/>
                    <a:pt x="5656" y="4030"/>
                  </a:cubicBezTo>
                  <a:cubicBezTo>
                    <a:pt x="5635" y="3925"/>
                    <a:pt x="5719" y="3883"/>
                    <a:pt x="5740" y="3799"/>
                  </a:cubicBezTo>
                  <a:close/>
                  <a:moveTo>
                    <a:pt x="4289" y="3883"/>
                  </a:moveTo>
                  <a:lnTo>
                    <a:pt x="4394" y="4114"/>
                  </a:lnTo>
                  <a:cubicBezTo>
                    <a:pt x="4226" y="4030"/>
                    <a:pt x="4226" y="4030"/>
                    <a:pt x="4289" y="3883"/>
                  </a:cubicBezTo>
                  <a:close/>
                  <a:moveTo>
                    <a:pt x="5466" y="3925"/>
                  </a:moveTo>
                  <a:cubicBezTo>
                    <a:pt x="5572" y="3988"/>
                    <a:pt x="5614" y="4072"/>
                    <a:pt x="5551" y="4177"/>
                  </a:cubicBezTo>
                  <a:cubicBezTo>
                    <a:pt x="5551" y="4072"/>
                    <a:pt x="5445" y="4030"/>
                    <a:pt x="5466" y="3925"/>
                  </a:cubicBezTo>
                  <a:close/>
                  <a:moveTo>
                    <a:pt x="5361" y="4177"/>
                  </a:moveTo>
                  <a:cubicBezTo>
                    <a:pt x="5361" y="4188"/>
                    <a:pt x="5372" y="4188"/>
                    <a:pt x="5380" y="4188"/>
                  </a:cubicBezTo>
                  <a:cubicBezTo>
                    <a:pt x="5388" y="4188"/>
                    <a:pt x="5393" y="4188"/>
                    <a:pt x="5382" y="4198"/>
                  </a:cubicBezTo>
                  <a:cubicBezTo>
                    <a:pt x="5375" y="4212"/>
                    <a:pt x="5368" y="4217"/>
                    <a:pt x="5362" y="4217"/>
                  </a:cubicBezTo>
                  <a:cubicBezTo>
                    <a:pt x="5350" y="4217"/>
                    <a:pt x="5340" y="4198"/>
                    <a:pt x="5340" y="4198"/>
                  </a:cubicBezTo>
                  <a:cubicBezTo>
                    <a:pt x="5340" y="4198"/>
                    <a:pt x="5361" y="4177"/>
                    <a:pt x="5361" y="4177"/>
                  </a:cubicBezTo>
                  <a:close/>
                  <a:moveTo>
                    <a:pt x="3319" y="4163"/>
                  </a:moveTo>
                  <a:cubicBezTo>
                    <a:pt x="3321" y="4163"/>
                    <a:pt x="3322" y="4167"/>
                    <a:pt x="3322" y="4177"/>
                  </a:cubicBezTo>
                  <a:cubicBezTo>
                    <a:pt x="3337" y="4206"/>
                    <a:pt x="3321" y="4215"/>
                    <a:pt x="3302" y="4218"/>
                  </a:cubicBezTo>
                  <a:lnTo>
                    <a:pt x="3302" y="4218"/>
                  </a:lnTo>
                  <a:cubicBezTo>
                    <a:pt x="3306" y="4191"/>
                    <a:pt x="3315" y="4163"/>
                    <a:pt x="3319" y="4163"/>
                  </a:cubicBezTo>
                  <a:close/>
                  <a:moveTo>
                    <a:pt x="6097" y="4177"/>
                  </a:moveTo>
                  <a:lnTo>
                    <a:pt x="6118" y="4198"/>
                  </a:lnTo>
                  <a:lnTo>
                    <a:pt x="6118" y="4219"/>
                  </a:lnTo>
                  <a:lnTo>
                    <a:pt x="6097" y="4219"/>
                  </a:lnTo>
                  <a:cubicBezTo>
                    <a:pt x="6097" y="4219"/>
                    <a:pt x="6097" y="4219"/>
                    <a:pt x="6097" y="4198"/>
                  </a:cubicBezTo>
                  <a:cubicBezTo>
                    <a:pt x="6097" y="4198"/>
                    <a:pt x="6097" y="4177"/>
                    <a:pt x="6097" y="4177"/>
                  </a:cubicBezTo>
                  <a:close/>
                  <a:moveTo>
                    <a:pt x="5838" y="4174"/>
                  </a:moveTo>
                  <a:cubicBezTo>
                    <a:pt x="5867" y="4174"/>
                    <a:pt x="5901" y="4186"/>
                    <a:pt x="5950" y="4198"/>
                  </a:cubicBezTo>
                  <a:lnTo>
                    <a:pt x="5950" y="4219"/>
                  </a:lnTo>
                  <a:cubicBezTo>
                    <a:pt x="5924" y="4228"/>
                    <a:pt x="5898" y="4233"/>
                    <a:pt x="5873" y="4233"/>
                  </a:cubicBezTo>
                  <a:cubicBezTo>
                    <a:pt x="5838" y="4233"/>
                    <a:pt x="5806" y="4223"/>
                    <a:pt x="5782" y="4198"/>
                  </a:cubicBezTo>
                  <a:cubicBezTo>
                    <a:pt x="5800" y="4180"/>
                    <a:pt x="5817" y="4174"/>
                    <a:pt x="5838" y="4174"/>
                  </a:cubicBezTo>
                  <a:close/>
                  <a:moveTo>
                    <a:pt x="560" y="4242"/>
                  </a:moveTo>
                  <a:cubicBezTo>
                    <a:pt x="565" y="4242"/>
                    <a:pt x="568" y="4246"/>
                    <a:pt x="568" y="4261"/>
                  </a:cubicBezTo>
                  <a:cubicBezTo>
                    <a:pt x="557" y="4272"/>
                    <a:pt x="547" y="4277"/>
                    <a:pt x="539" y="4277"/>
                  </a:cubicBezTo>
                  <a:cubicBezTo>
                    <a:pt x="531" y="4277"/>
                    <a:pt x="526" y="4272"/>
                    <a:pt x="526" y="4261"/>
                  </a:cubicBezTo>
                  <a:lnTo>
                    <a:pt x="540" y="4246"/>
                  </a:lnTo>
                  <a:lnTo>
                    <a:pt x="540" y="4246"/>
                  </a:lnTo>
                  <a:cubicBezTo>
                    <a:pt x="548" y="4246"/>
                    <a:pt x="555" y="4242"/>
                    <a:pt x="560" y="4242"/>
                  </a:cubicBezTo>
                  <a:close/>
                  <a:moveTo>
                    <a:pt x="2858" y="4237"/>
                  </a:moveTo>
                  <a:cubicBezTo>
                    <a:pt x="2870" y="4237"/>
                    <a:pt x="2884" y="4243"/>
                    <a:pt x="2901" y="4261"/>
                  </a:cubicBezTo>
                  <a:cubicBezTo>
                    <a:pt x="2916" y="4276"/>
                    <a:pt x="2889" y="4291"/>
                    <a:pt x="2864" y="4291"/>
                  </a:cubicBezTo>
                  <a:cubicBezTo>
                    <a:pt x="2854" y="4291"/>
                    <a:pt x="2845" y="4288"/>
                    <a:pt x="2838" y="4282"/>
                  </a:cubicBezTo>
                  <a:cubicBezTo>
                    <a:pt x="2838" y="4282"/>
                    <a:pt x="2817" y="4261"/>
                    <a:pt x="2817" y="4261"/>
                  </a:cubicBezTo>
                  <a:cubicBezTo>
                    <a:pt x="2829" y="4249"/>
                    <a:pt x="2842" y="4237"/>
                    <a:pt x="2858" y="4237"/>
                  </a:cubicBezTo>
                  <a:close/>
                  <a:moveTo>
                    <a:pt x="3279" y="4250"/>
                  </a:moveTo>
                  <a:cubicBezTo>
                    <a:pt x="3276" y="4269"/>
                    <a:pt x="3265" y="4296"/>
                    <a:pt x="3253" y="4296"/>
                  </a:cubicBezTo>
                  <a:cubicBezTo>
                    <a:pt x="3248" y="4296"/>
                    <a:pt x="3243" y="4292"/>
                    <a:pt x="3238" y="4282"/>
                  </a:cubicBezTo>
                  <a:cubicBezTo>
                    <a:pt x="3238" y="4252"/>
                    <a:pt x="3259" y="4254"/>
                    <a:pt x="3279" y="4250"/>
                  </a:cubicBezTo>
                  <a:close/>
                  <a:moveTo>
                    <a:pt x="925" y="4303"/>
                  </a:moveTo>
                  <a:cubicBezTo>
                    <a:pt x="967" y="4303"/>
                    <a:pt x="967" y="4324"/>
                    <a:pt x="988" y="4345"/>
                  </a:cubicBezTo>
                  <a:cubicBezTo>
                    <a:pt x="988" y="4387"/>
                    <a:pt x="967" y="4408"/>
                    <a:pt x="946" y="4408"/>
                  </a:cubicBezTo>
                  <a:cubicBezTo>
                    <a:pt x="935" y="4414"/>
                    <a:pt x="925" y="4417"/>
                    <a:pt x="917" y="4417"/>
                  </a:cubicBezTo>
                  <a:cubicBezTo>
                    <a:pt x="894" y="4417"/>
                    <a:pt x="883" y="4397"/>
                    <a:pt x="883" y="4366"/>
                  </a:cubicBezTo>
                  <a:cubicBezTo>
                    <a:pt x="883" y="4324"/>
                    <a:pt x="883" y="4303"/>
                    <a:pt x="925" y="4303"/>
                  </a:cubicBezTo>
                  <a:close/>
                  <a:moveTo>
                    <a:pt x="5090" y="4299"/>
                  </a:moveTo>
                  <a:cubicBezTo>
                    <a:pt x="5130" y="4299"/>
                    <a:pt x="5130" y="4353"/>
                    <a:pt x="5130" y="4429"/>
                  </a:cubicBezTo>
                  <a:lnTo>
                    <a:pt x="5025" y="4324"/>
                  </a:lnTo>
                  <a:cubicBezTo>
                    <a:pt x="5054" y="4307"/>
                    <a:pt x="5075" y="4299"/>
                    <a:pt x="5090" y="4299"/>
                  </a:cubicBezTo>
                  <a:close/>
                  <a:moveTo>
                    <a:pt x="7749" y="4230"/>
                  </a:moveTo>
                  <a:cubicBezTo>
                    <a:pt x="7787" y="4230"/>
                    <a:pt x="7820" y="4285"/>
                    <a:pt x="7863" y="4429"/>
                  </a:cubicBezTo>
                  <a:cubicBezTo>
                    <a:pt x="7737" y="4366"/>
                    <a:pt x="7737" y="4366"/>
                    <a:pt x="7695" y="4261"/>
                  </a:cubicBezTo>
                  <a:cubicBezTo>
                    <a:pt x="7715" y="4241"/>
                    <a:pt x="7732" y="4230"/>
                    <a:pt x="7749" y="4230"/>
                  </a:cubicBezTo>
                  <a:close/>
                  <a:moveTo>
                    <a:pt x="5298" y="4429"/>
                  </a:moveTo>
                  <a:cubicBezTo>
                    <a:pt x="5319" y="4429"/>
                    <a:pt x="5319" y="4450"/>
                    <a:pt x="5319" y="4450"/>
                  </a:cubicBezTo>
                  <a:lnTo>
                    <a:pt x="5298" y="4471"/>
                  </a:lnTo>
                  <a:cubicBezTo>
                    <a:pt x="5298" y="4471"/>
                    <a:pt x="5277" y="4450"/>
                    <a:pt x="5277" y="4450"/>
                  </a:cubicBezTo>
                  <a:cubicBezTo>
                    <a:pt x="5277" y="4450"/>
                    <a:pt x="5298" y="4429"/>
                    <a:pt x="5298" y="4429"/>
                  </a:cubicBezTo>
                  <a:close/>
                  <a:moveTo>
                    <a:pt x="7968" y="4493"/>
                  </a:moveTo>
                  <a:lnTo>
                    <a:pt x="7989" y="4514"/>
                  </a:lnTo>
                  <a:cubicBezTo>
                    <a:pt x="7968" y="4514"/>
                    <a:pt x="7989" y="4535"/>
                    <a:pt x="7968" y="4535"/>
                  </a:cubicBezTo>
                  <a:cubicBezTo>
                    <a:pt x="7947" y="4535"/>
                    <a:pt x="7947" y="4514"/>
                    <a:pt x="7947" y="4514"/>
                  </a:cubicBezTo>
                  <a:cubicBezTo>
                    <a:pt x="7947" y="4514"/>
                    <a:pt x="7968" y="4493"/>
                    <a:pt x="7968" y="4493"/>
                  </a:cubicBezTo>
                  <a:close/>
                  <a:moveTo>
                    <a:pt x="875" y="4545"/>
                  </a:moveTo>
                  <a:cubicBezTo>
                    <a:pt x="888" y="4545"/>
                    <a:pt x="904" y="4556"/>
                    <a:pt x="925" y="4577"/>
                  </a:cubicBezTo>
                  <a:cubicBezTo>
                    <a:pt x="915" y="4598"/>
                    <a:pt x="899" y="4608"/>
                    <a:pt x="883" y="4608"/>
                  </a:cubicBezTo>
                  <a:cubicBezTo>
                    <a:pt x="867" y="4608"/>
                    <a:pt x="852" y="4598"/>
                    <a:pt x="841" y="4577"/>
                  </a:cubicBezTo>
                  <a:cubicBezTo>
                    <a:pt x="852" y="4556"/>
                    <a:pt x="862" y="4545"/>
                    <a:pt x="875" y="4545"/>
                  </a:cubicBezTo>
                  <a:close/>
                  <a:moveTo>
                    <a:pt x="9943" y="3015"/>
                  </a:moveTo>
                  <a:cubicBezTo>
                    <a:pt x="9966" y="3015"/>
                    <a:pt x="9966" y="3046"/>
                    <a:pt x="9966" y="3063"/>
                  </a:cubicBezTo>
                  <a:lnTo>
                    <a:pt x="10239" y="3063"/>
                  </a:lnTo>
                  <a:cubicBezTo>
                    <a:pt x="10281" y="3084"/>
                    <a:pt x="10302" y="3126"/>
                    <a:pt x="10323" y="3147"/>
                  </a:cubicBezTo>
                  <a:cubicBezTo>
                    <a:pt x="10344" y="3168"/>
                    <a:pt x="10344" y="3210"/>
                    <a:pt x="10344" y="3231"/>
                  </a:cubicBezTo>
                  <a:cubicBezTo>
                    <a:pt x="10617" y="3231"/>
                    <a:pt x="10723" y="3483"/>
                    <a:pt x="10912" y="3609"/>
                  </a:cubicBezTo>
                  <a:cubicBezTo>
                    <a:pt x="11122" y="3736"/>
                    <a:pt x="11311" y="3904"/>
                    <a:pt x="11500" y="4072"/>
                  </a:cubicBezTo>
                  <a:cubicBezTo>
                    <a:pt x="11669" y="4240"/>
                    <a:pt x="11795" y="4429"/>
                    <a:pt x="11900" y="4640"/>
                  </a:cubicBezTo>
                  <a:cubicBezTo>
                    <a:pt x="11732" y="4598"/>
                    <a:pt x="11585" y="4450"/>
                    <a:pt x="11542" y="4282"/>
                  </a:cubicBezTo>
                  <a:cubicBezTo>
                    <a:pt x="11395" y="4240"/>
                    <a:pt x="11290" y="4072"/>
                    <a:pt x="11143" y="3988"/>
                  </a:cubicBezTo>
                  <a:cubicBezTo>
                    <a:pt x="10996" y="3904"/>
                    <a:pt x="10891" y="3757"/>
                    <a:pt x="10723" y="3715"/>
                  </a:cubicBezTo>
                  <a:cubicBezTo>
                    <a:pt x="10638" y="3673"/>
                    <a:pt x="10659" y="3588"/>
                    <a:pt x="10575" y="3546"/>
                  </a:cubicBezTo>
                  <a:cubicBezTo>
                    <a:pt x="10428" y="3420"/>
                    <a:pt x="10281" y="3294"/>
                    <a:pt x="10113" y="3210"/>
                  </a:cubicBezTo>
                  <a:cubicBezTo>
                    <a:pt x="10029" y="3189"/>
                    <a:pt x="9987" y="3126"/>
                    <a:pt x="9966" y="3063"/>
                  </a:cubicBezTo>
                  <a:cubicBezTo>
                    <a:pt x="9945" y="3042"/>
                    <a:pt x="9882" y="3021"/>
                    <a:pt x="9924" y="3021"/>
                  </a:cubicBezTo>
                  <a:cubicBezTo>
                    <a:pt x="9932" y="3017"/>
                    <a:pt x="9938" y="3015"/>
                    <a:pt x="9943" y="3015"/>
                  </a:cubicBezTo>
                  <a:close/>
                  <a:moveTo>
                    <a:pt x="5298" y="4619"/>
                  </a:moveTo>
                  <a:cubicBezTo>
                    <a:pt x="5298" y="4619"/>
                    <a:pt x="5319" y="4640"/>
                    <a:pt x="5319" y="4640"/>
                  </a:cubicBezTo>
                  <a:lnTo>
                    <a:pt x="5298" y="4661"/>
                  </a:lnTo>
                  <a:cubicBezTo>
                    <a:pt x="5277" y="4640"/>
                    <a:pt x="5298" y="4619"/>
                    <a:pt x="5298" y="4619"/>
                  </a:cubicBezTo>
                  <a:close/>
                  <a:moveTo>
                    <a:pt x="2481" y="4703"/>
                  </a:moveTo>
                  <a:cubicBezTo>
                    <a:pt x="2532" y="4703"/>
                    <a:pt x="2542" y="4717"/>
                    <a:pt x="2544" y="4745"/>
                  </a:cubicBezTo>
                  <a:lnTo>
                    <a:pt x="2544" y="4745"/>
                  </a:lnTo>
                  <a:cubicBezTo>
                    <a:pt x="2522" y="4745"/>
                    <a:pt x="2460" y="4724"/>
                    <a:pt x="2481" y="4703"/>
                  </a:cubicBezTo>
                  <a:close/>
                  <a:moveTo>
                    <a:pt x="1829" y="4619"/>
                  </a:moveTo>
                  <a:lnTo>
                    <a:pt x="1829" y="4619"/>
                  </a:lnTo>
                  <a:cubicBezTo>
                    <a:pt x="1871" y="4640"/>
                    <a:pt x="1892" y="4745"/>
                    <a:pt x="1955" y="4745"/>
                  </a:cubicBezTo>
                  <a:cubicBezTo>
                    <a:pt x="1997" y="4745"/>
                    <a:pt x="2060" y="4787"/>
                    <a:pt x="2103" y="4829"/>
                  </a:cubicBezTo>
                  <a:cubicBezTo>
                    <a:pt x="2060" y="4871"/>
                    <a:pt x="1955" y="4829"/>
                    <a:pt x="1892" y="4913"/>
                  </a:cubicBezTo>
                  <a:cubicBezTo>
                    <a:pt x="1871" y="4808"/>
                    <a:pt x="1787" y="4745"/>
                    <a:pt x="1829" y="4619"/>
                  </a:cubicBezTo>
                  <a:close/>
                  <a:moveTo>
                    <a:pt x="6896" y="5039"/>
                  </a:moveTo>
                  <a:cubicBezTo>
                    <a:pt x="6917" y="5060"/>
                    <a:pt x="6917" y="5060"/>
                    <a:pt x="6917" y="5060"/>
                  </a:cubicBezTo>
                  <a:lnTo>
                    <a:pt x="6896" y="5081"/>
                  </a:lnTo>
                  <a:lnTo>
                    <a:pt x="6875" y="5060"/>
                  </a:lnTo>
                  <a:cubicBezTo>
                    <a:pt x="6875" y="5060"/>
                    <a:pt x="6896" y="5060"/>
                    <a:pt x="6896" y="5039"/>
                  </a:cubicBezTo>
                  <a:close/>
                  <a:moveTo>
                    <a:pt x="967" y="5102"/>
                  </a:moveTo>
                  <a:cubicBezTo>
                    <a:pt x="987" y="5102"/>
                    <a:pt x="970" y="5139"/>
                    <a:pt x="984" y="5161"/>
                  </a:cubicBezTo>
                  <a:lnTo>
                    <a:pt x="984" y="5161"/>
                  </a:lnTo>
                  <a:cubicBezTo>
                    <a:pt x="954" y="5149"/>
                    <a:pt x="934" y="5119"/>
                    <a:pt x="967" y="5102"/>
                  </a:cubicBezTo>
                  <a:close/>
                  <a:moveTo>
                    <a:pt x="1010" y="5167"/>
                  </a:moveTo>
                  <a:cubicBezTo>
                    <a:pt x="1043" y="5173"/>
                    <a:pt x="1069" y="5190"/>
                    <a:pt x="1051" y="5207"/>
                  </a:cubicBezTo>
                  <a:cubicBezTo>
                    <a:pt x="1018" y="5207"/>
                    <a:pt x="1011" y="5194"/>
                    <a:pt x="1010" y="5167"/>
                  </a:cubicBezTo>
                  <a:close/>
                  <a:moveTo>
                    <a:pt x="6476" y="5165"/>
                  </a:moveTo>
                  <a:lnTo>
                    <a:pt x="6497" y="5186"/>
                  </a:lnTo>
                  <a:cubicBezTo>
                    <a:pt x="6497" y="5207"/>
                    <a:pt x="6497" y="5207"/>
                    <a:pt x="6476" y="5207"/>
                  </a:cubicBezTo>
                  <a:cubicBezTo>
                    <a:pt x="6455" y="5207"/>
                    <a:pt x="6455" y="5186"/>
                    <a:pt x="6455" y="5186"/>
                  </a:cubicBezTo>
                  <a:cubicBezTo>
                    <a:pt x="6455" y="5186"/>
                    <a:pt x="6476" y="5165"/>
                    <a:pt x="6476" y="5165"/>
                  </a:cubicBezTo>
                  <a:close/>
                  <a:moveTo>
                    <a:pt x="1388" y="4556"/>
                  </a:moveTo>
                  <a:cubicBezTo>
                    <a:pt x="1661" y="4808"/>
                    <a:pt x="1682" y="4913"/>
                    <a:pt x="1472" y="5312"/>
                  </a:cubicBezTo>
                  <a:cubicBezTo>
                    <a:pt x="1388" y="5081"/>
                    <a:pt x="1430" y="4850"/>
                    <a:pt x="1304" y="4661"/>
                  </a:cubicBezTo>
                  <a:lnTo>
                    <a:pt x="1388" y="4556"/>
                  </a:lnTo>
                  <a:close/>
                  <a:moveTo>
                    <a:pt x="1102" y="5280"/>
                  </a:moveTo>
                  <a:cubicBezTo>
                    <a:pt x="1106" y="5280"/>
                    <a:pt x="1110" y="5283"/>
                    <a:pt x="1114" y="5291"/>
                  </a:cubicBezTo>
                  <a:cubicBezTo>
                    <a:pt x="1114" y="5329"/>
                    <a:pt x="1098" y="5333"/>
                    <a:pt x="1065" y="5333"/>
                  </a:cubicBezTo>
                  <a:lnTo>
                    <a:pt x="1065" y="5333"/>
                  </a:lnTo>
                  <a:cubicBezTo>
                    <a:pt x="1077" y="5310"/>
                    <a:pt x="1090" y="5280"/>
                    <a:pt x="1102" y="5280"/>
                  </a:cubicBezTo>
                  <a:close/>
                  <a:moveTo>
                    <a:pt x="673" y="5355"/>
                  </a:moveTo>
                  <a:cubicBezTo>
                    <a:pt x="673" y="5359"/>
                    <a:pt x="674" y="5361"/>
                    <a:pt x="675" y="5361"/>
                  </a:cubicBezTo>
                  <a:cubicBezTo>
                    <a:pt x="678" y="5361"/>
                    <a:pt x="682" y="5356"/>
                    <a:pt x="682" y="5356"/>
                  </a:cubicBezTo>
                  <a:lnTo>
                    <a:pt x="682" y="5356"/>
                  </a:lnTo>
                  <a:cubicBezTo>
                    <a:pt x="683" y="5356"/>
                    <a:pt x="681" y="5360"/>
                    <a:pt x="673" y="5376"/>
                  </a:cubicBezTo>
                  <a:cubicBezTo>
                    <a:pt x="662" y="5386"/>
                    <a:pt x="652" y="5391"/>
                    <a:pt x="644" y="5391"/>
                  </a:cubicBezTo>
                  <a:cubicBezTo>
                    <a:pt x="636" y="5391"/>
                    <a:pt x="631" y="5386"/>
                    <a:pt x="631" y="5376"/>
                  </a:cubicBezTo>
                  <a:lnTo>
                    <a:pt x="652" y="5355"/>
                  </a:lnTo>
                  <a:close/>
                  <a:moveTo>
                    <a:pt x="1051" y="5333"/>
                  </a:moveTo>
                  <a:cubicBezTo>
                    <a:pt x="1051" y="5334"/>
                    <a:pt x="1051" y="5334"/>
                    <a:pt x="1051" y="5334"/>
                  </a:cubicBezTo>
                  <a:lnTo>
                    <a:pt x="1051" y="5334"/>
                  </a:lnTo>
                  <a:lnTo>
                    <a:pt x="1051" y="5355"/>
                  </a:lnTo>
                  <a:cubicBezTo>
                    <a:pt x="1051" y="5354"/>
                    <a:pt x="1052" y="5354"/>
                    <a:pt x="1052" y="5354"/>
                  </a:cubicBezTo>
                  <a:lnTo>
                    <a:pt x="1052" y="5354"/>
                  </a:lnTo>
                  <a:cubicBezTo>
                    <a:pt x="1054" y="5404"/>
                    <a:pt x="1061" y="5449"/>
                    <a:pt x="1009" y="5458"/>
                  </a:cubicBezTo>
                  <a:lnTo>
                    <a:pt x="1009" y="5458"/>
                  </a:lnTo>
                  <a:cubicBezTo>
                    <a:pt x="1009" y="5415"/>
                    <a:pt x="989" y="5333"/>
                    <a:pt x="1051" y="5333"/>
                  </a:cubicBezTo>
                  <a:close/>
                  <a:moveTo>
                    <a:pt x="5971" y="4867"/>
                  </a:moveTo>
                  <a:cubicBezTo>
                    <a:pt x="6076" y="4867"/>
                    <a:pt x="6226" y="5137"/>
                    <a:pt x="6265" y="5333"/>
                  </a:cubicBezTo>
                  <a:lnTo>
                    <a:pt x="6265" y="5333"/>
                  </a:lnTo>
                  <a:lnTo>
                    <a:pt x="6265" y="5333"/>
                  </a:lnTo>
                  <a:cubicBezTo>
                    <a:pt x="6307" y="5355"/>
                    <a:pt x="6391" y="5312"/>
                    <a:pt x="6370" y="5460"/>
                  </a:cubicBezTo>
                  <a:cubicBezTo>
                    <a:pt x="6307" y="5439"/>
                    <a:pt x="6265" y="5397"/>
                    <a:pt x="6265" y="5333"/>
                  </a:cubicBezTo>
                  <a:lnTo>
                    <a:pt x="6265" y="5355"/>
                  </a:lnTo>
                  <a:cubicBezTo>
                    <a:pt x="6097" y="5355"/>
                    <a:pt x="6076" y="5207"/>
                    <a:pt x="5950" y="5144"/>
                  </a:cubicBezTo>
                  <a:lnTo>
                    <a:pt x="5950" y="4871"/>
                  </a:lnTo>
                  <a:cubicBezTo>
                    <a:pt x="5957" y="4868"/>
                    <a:pt x="5964" y="4867"/>
                    <a:pt x="5971" y="4867"/>
                  </a:cubicBezTo>
                  <a:close/>
                  <a:moveTo>
                    <a:pt x="988" y="5460"/>
                  </a:moveTo>
                  <a:cubicBezTo>
                    <a:pt x="988" y="5476"/>
                    <a:pt x="976" y="5516"/>
                    <a:pt x="970" y="5516"/>
                  </a:cubicBezTo>
                  <a:cubicBezTo>
                    <a:pt x="968" y="5516"/>
                    <a:pt x="967" y="5512"/>
                    <a:pt x="967" y="5502"/>
                  </a:cubicBezTo>
                  <a:cubicBezTo>
                    <a:pt x="950" y="5467"/>
                    <a:pt x="961" y="5461"/>
                    <a:pt x="988" y="5460"/>
                  </a:cubicBezTo>
                  <a:close/>
                  <a:moveTo>
                    <a:pt x="5971" y="5481"/>
                  </a:moveTo>
                  <a:cubicBezTo>
                    <a:pt x="5971" y="5481"/>
                    <a:pt x="5992" y="5502"/>
                    <a:pt x="5992" y="5502"/>
                  </a:cubicBezTo>
                  <a:cubicBezTo>
                    <a:pt x="5992" y="5502"/>
                    <a:pt x="6013" y="5523"/>
                    <a:pt x="5971" y="5523"/>
                  </a:cubicBezTo>
                  <a:cubicBezTo>
                    <a:pt x="5950" y="5502"/>
                    <a:pt x="5971" y="5481"/>
                    <a:pt x="5971" y="5481"/>
                  </a:cubicBezTo>
                  <a:close/>
                  <a:moveTo>
                    <a:pt x="741" y="5602"/>
                  </a:moveTo>
                  <a:cubicBezTo>
                    <a:pt x="746" y="5602"/>
                    <a:pt x="746" y="5607"/>
                    <a:pt x="736" y="5628"/>
                  </a:cubicBezTo>
                  <a:cubicBezTo>
                    <a:pt x="729" y="5635"/>
                    <a:pt x="722" y="5637"/>
                    <a:pt x="716" y="5637"/>
                  </a:cubicBezTo>
                  <a:cubicBezTo>
                    <a:pt x="703" y="5637"/>
                    <a:pt x="694" y="5628"/>
                    <a:pt x="694" y="5628"/>
                  </a:cubicBezTo>
                  <a:cubicBezTo>
                    <a:pt x="694" y="5607"/>
                    <a:pt x="715" y="5607"/>
                    <a:pt x="715" y="5607"/>
                  </a:cubicBezTo>
                  <a:cubicBezTo>
                    <a:pt x="725" y="5607"/>
                    <a:pt x="736" y="5602"/>
                    <a:pt x="741" y="5602"/>
                  </a:cubicBezTo>
                  <a:close/>
                  <a:moveTo>
                    <a:pt x="1481" y="5388"/>
                  </a:moveTo>
                  <a:cubicBezTo>
                    <a:pt x="1505" y="5388"/>
                    <a:pt x="1523" y="5404"/>
                    <a:pt x="1535" y="5439"/>
                  </a:cubicBezTo>
                  <a:cubicBezTo>
                    <a:pt x="1595" y="5519"/>
                    <a:pt x="1617" y="5620"/>
                    <a:pt x="1600" y="5739"/>
                  </a:cubicBezTo>
                  <a:lnTo>
                    <a:pt x="1600" y="5739"/>
                  </a:lnTo>
                  <a:cubicBezTo>
                    <a:pt x="1600" y="5737"/>
                    <a:pt x="1599" y="5735"/>
                    <a:pt x="1598" y="5733"/>
                  </a:cubicBezTo>
                  <a:lnTo>
                    <a:pt x="1493" y="5733"/>
                  </a:lnTo>
                  <a:cubicBezTo>
                    <a:pt x="1472" y="5628"/>
                    <a:pt x="1493" y="5502"/>
                    <a:pt x="1409" y="5418"/>
                  </a:cubicBezTo>
                  <a:cubicBezTo>
                    <a:pt x="1437" y="5399"/>
                    <a:pt x="1461" y="5388"/>
                    <a:pt x="1481" y="5388"/>
                  </a:cubicBezTo>
                  <a:close/>
                  <a:moveTo>
                    <a:pt x="8137" y="5355"/>
                  </a:moveTo>
                  <a:lnTo>
                    <a:pt x="8221" y="5439"/>
                  </a:lnTo>
                  <a:lnTo>
                    <a:pt x="8179" y="5523"/>
                  </a:lnTo>
                  <a:cubicBezTo>
                    <a:pt x="8158" y="5628"/>
                    <a:pt x="8305" y="5649"/>
                    <a:pt x="8284" y="5754"/>
                  </a:cubicBezTo>
                  <a:cubicBezTo>
                    <a:pt x="8284" y="5764"/>
                    <a:pt x="8278" y="5770"/>
                    <a:pt x="8271" y="5770"/>
                  </a:cubicBezTo>
                  <a:cubicBezTo>
                    <a:pt x="8263" y="5770"/>
                    <a:pt x="8252" y="5764"/>
                    <a:pt x="8242" y="5754"/>
                  </a:cubicBezTo>
                  <a:cubicBezTo>
                    <a:pt x="8158" y="5628"/>
                    <a:pt x="8052" y="5544"/>
                    <a:pt x="7926" y="5481"/>
                  </a:cubicBezTo>
                  <a:cubicBezTo>
                    <a:pt x="7943" y="5429"/>
                    <a:pt x="7964" y="5413"/>
                    <a:pt x="7987" y="5413"/>
                  </a:cubicBezTo>
                  <a:cubicBezTo>
                    <a:pt x="8020" y="5413"/>
                    <a:pt x="8057" y="5447"/>
                    <a:pt x="8094" y="5460"/>
                  </a:cubicBezTo>
                  <a:lnTo>
                    <a:pt x="8137" y="5355"/>
                  </a:lnTo>
                  <a:close/>
                  <a:moveTo>
                    <a:pt x="4857" y="5733"/>
                  </a:moveTo>
                  <a:cubicBezTo>
                    <a:pt x="4878" y="5733"/>
                    <a:pt x="4878" y="5733"/>
                    <a:pt x="4878" y="5754"/>
                  </a:cubicBezTo>
                  <a:lnTo>
                    <a:pt x="4857" y="5775"/>
                  </a:lnTo>
                  <a:cubicBezTo>
                    <a:pt x="4857" y="5754"/>
                    <a:pt x="4836" y="5733"/>
                    <a:pt x="4836" y="5733"/>
                  </a:cubicBezTo>
                  <a:close/>
                  <a:moveTo>
                    <a:pt x="6455" y="5775"/>
                  </a:moveTo>
                  <a:cubicBezTo>
                    <a:pt x="6476" y="5796"/>
                    <a:pt x="6497" y="5796"/>
                    <a:pt x="6497" y="5838"/>
                  </a:cubicBezTo>
                  <a:cubicBezTo>
                    <a:pt x="6497" y="5869"/>
                    <a:pt x="6485" y="5888"/>
                    <a:pt x="6463" y="5888"/>
                  </a:cubicBezTo>
                  <a:cubicBezTo>
                    <a:pt x="6455" y="5888"/>
                    <a:pt x="6445" y="5886"/>
                    <a:pt x="6434" y="5880"/>
                  </a:cubicBezTo>
                  <a:cubicBezTo>
                    <a:pt x="6413" y="5880"/>
                    <a:pt x="6391" y="5859"/>
                    <a:pt x="6391" y="5838"/>
                  </a:cubicBezTo>
                  <a:cubicBezTo>
                    <a:pt x="6391" y="5796"/>
                    <a:pt x="6413" y="5775"/>
                    <a:pt x="6455" y="5775"/>
                  </a:cubicBezTo>
                  <a:close/>
                  <a:moveTo>
                    <a:pt x="1140" y="5840"/>
                  </a:moveTo>
                  <a:cubicBezTo>
                    <a:pt x="1171" y="5840"/>
                    <a:pt x="1206" y="5857"/>
                    <a:pt x="1241" y="5880"/>
                  </a:cubicBezTo>
                  <a:cubicBezTo>
                    <a:pt x="1177" y="5943"/>
                    <a:pt x="1198" y="6048"/>
                    <a:pt x="1219" y="6132"/>
                  </a:cubicBezTo>
                  <a:cubicBezTo>
                    <a:pt x="1219" y="6238"/>
                    <a:pt x="1325" y="6343"/>
                    <a:pt x="1156" y="6427"/>
                  </a:cubicBezTo>
                  <a:cubicBezTo>
                    <a:pt x="1135" y="6364"/>
                    <a:pt x="1072" y="6280"/>
                    <a:pt x="1009" y="6238"/>
                  </a:cubicBezTo>
                  <a:lnTo>
                    <a:pt x="1114" y="6069"/>
                  </a:lnTo>
                  <a:cubicBezTo>
                    <a:pt x="1093" y="6006"/>
                    <a:pt x="1030" y="5943"/>
                    <a:pt x="1072" y="5880"/>
                  </a:cubicBezTo>
                  <a:cubicBezTo>
                    <a:pt x="1091" y="5852"/>
                    <a:pt x="1115" y="5840"/>
                    <a:pt x="1140" y="5840"/>
                  </a:cubicBezTo>
                  <a:close/>
                  <a:moveTo>
                    <a:pt x="7800" y="6280"/>
                  </a:moveTo>
                  <a:lnTo>
                    <a:pt x="7989" y="6343"/>
                  </a:lnTo>
                  <a:cubicBezTo>
                    <a:pt x="7842" y="6469"/>
                    <a:pt x="7989" y="6574"/>
                    <a:pt x="7989" y="6700"/>
                  </a:cubicBezTo>
                  <a:cubicBezTo>
                    <a:pt x="7821" y="6616"/>
                    <a:pt x="7800" y="6469"/>
                    <a:pt x="7800" y="6280"/>
                  </a:cubicBezTo>
                  <a:close/>
                  <a:moveTo>
                    <a:pt x="7989" y="6700"/>
                  </a:moveTo>
                  <a:lnTo>
                    <a:pt x="7989" y="6700"/>
                  </a:lnTo>
                  <a:cubicBezTo>
                    <a:pt x="8062" y="6736"/>
                    <a:pt x="8087" y="6835"/>
                    <a:pt x="8214" y="6835"/>
                  </a:cubicBezTo>
                  <a:cubicBezTo>
                    <a:pt x="8234" y="6835"/>
                    <a:pt x="8257" y="6832"/>
                    <a:pt x="8284" y="6826"/>
                  </a:cubicBezTo>
                  <a:lnTo>
                    <a:pt x="8284" y="6826"/>
                  </a:lnTo>
                  <a:cubicBezTo>
                    <a:pt x="8222" y="6857"/>
                    <a:pt x="8161" y="6877"/>
                    <a:pt x="8091" y="6877"/>
                  </a:cubicBezTo>
                  <a:cubicBezTo>
                    <a:pt x="8065" y="6877"/>
                    <a:pt x="8039" y="6874"/>
                    <a:pt x="8010" y="6868"/>
                  </a:cubicBezTo>
                  <a:cubicBezTo>
                    <a:pt x="7968" y="6805"/>
                    <a:pt x="7989" y="6742"/>
                    <a:pt x="7989" y="6700"/>
                  </a:cubicBezTo>
                  <a:close/>
                  <a:moveTo>
                    <a:pt x="1156" y="7015"/>
                  </a:moveTo>
                  <a:lnTo>
                    <a:pt x="1177" y="7036"/>
                  </a:lnTo>
                  <a:cubicBezTo>
                    <a:pt x="1177" y="7057"/>
                    <a:pt x="1177" y="7057"/>
                    <a:pt x="1156" y="7057"/>
                  </a:cubicBezTo>
                  <a:cubicBezTo>
                    <a:pt x="1135" y="7057"/>
                    <a:pt x="1135" y="7057"/>
                    <a:pt x="1135" y="7036"/>
                  </a:cubicBezTo>
                  <a:cubicBezTo>
                    <a:pt x="1135" y="7036"/>
                    <a:pt x="1156" y="7015"/>
                    <a:pt x="1156" y="7015"/>
                  </a:cubicBezTo>
                  <a:close/>
                  <a:moveTo>
                    <a:pt x="6581" y="6826"/>
                  </a:moveTo>
                  <a:cubicBezTo>
                    <a:pt x="6644" y="6868"/>
                    <a:pt x="6623" y="6910"/>
                    <a:pt x="6623" y="6952"/>
                  </a:cubicBezTo>
                  <a:cubicBezTo>
                    <a:pt x="6686" y="6952"/>
                    <a:pt x="6707" y="6994"/>
                    <a:pt x="6665" y="7057"/>
                  </a:cubicBezTo>
                  <a:cubicBezTo>
                    <a:pt x="6602" y="7036"/>
                    <a:pt x="6623" y="6973"/>
                    <a:pt x="6623" y="6952"/>
                  </a:cubicBezTo>
                  <a:cubicBezTo>
                    <a:pt x="6560" y="6931"/>
                    <a:pt x="6581" y="6889"/>
                    <a:pt x="6581" y="6826"/>
                  </a:cubicBezTo>
                  <a:close/>
                  <a:moveTo>
                    <a:pt x="8153" y="6966"/>
                  </a:moveTo>
                  <a:cubicBezTo>
                    <a:pt x="8165" y="6966"/>
                    <a:pt x="8180" y="6968"/>
                    <a:pt x="8200" y="6973"/>
                  </a:cubicBezTo>
                  <a:cubicBezTo>
                    <a:pt x="8200" y="7015"/>
                    <a:pt x="8179" y="7036"/>
                    <a:pt x="8137" y="7057"/>
                  </a:cubicBezTo>
                  <a:cubicBezTo>
                    <a:pt x="8120" y="6993"/>
                    <a:pt x="8117" y="6966"/>
                    <a:pt x="8153" y="6966"/>
                  </a:cubicBezTo>
                  <a:close/>
                  <a:moveTo>
                    <a:pt x="8278" y="7095"/>
                  </a:moveTo>
                  <a:cubicBezTo>
                    <a:pt x="8305" y="7095"/>
                    <a:pt x="8305" y="7142"/>
                    <a:pt x="8305" y="7142"/>
                  </a:cubicBezTo>
                  <a:cubicBezTo>
                    <a:pt x="8284" y="7163"/>
                    <a:pt x="8263" y="7184"/>
                    <a:pt x="8263" y="7184"/>
                  </a:cubicBezTo>
                  <a:cubicBezTo>
                    <a:pt x="8242" y="7163"/>
                    <a:pt x="8221" y="7121"/>
                    <a:pt x="8263" y="7100"/>
                  </a:cubicBezTo>
                  <a:cubicBezTo>
                    <a:pt x="8269" y="7097"/>
                    <a:pt x="8274" y="7095"/>
                    <a:pt x="8278" y="7095"/>
                  </a:cubicBezTo>
                  <a:close/>
                  <a:moveTo>
                    <a:pt x="1703" y="7331"/>
                  </a:moveTo>
                  <a:lnTo>
                    <a:pt x="1892" y="7562"/>
                  </a:lnTo>
                  <a:cubicBezTo>
                    <a:pt x="1787" y="7646"/>
                    <a:pt x="2018" y="7793"/>
                    <a:pt x="1892" y="7941"/>
                  </a:cubicBezTo>
                  <a:cubicBezTo>
                    <a:pt x="1871" y="7835"/>
                    <a:pt x="1808" y="7793"/>
                    <a:pt x="1745" y="7709"/>
                  </a:cubicBezTo>
                  <a:cubicBezTo>
                    <a:pt x="1745" y="7583"/>
                    <a:pt x="1745" y="7457"/>
                    <a:pt x="1703" y="7331"/>
                  </a:cubicBezTo>
                  <a:close/>
                  <a:moveTo>
                    <a:pt x="7477" y="1"/>
                  </a:moveTo>
                  <a:cubicBezTo>
                    <a:pt x="7420" y="1"/>
                    <a:pt x="7325" y="32"/>
                    <a:pt x="7127" y="98"/>
                  </a:cubicBezTo>
                  <a:cubicBezTo>
                    <a:pt x="7110" y="81"/>
                    <a:pt x="7080" y="51"/>
                    <a:pt x="7035" y="51"/>
                  </a:cubicBezTo>
                  <a:cubicBezTo>
                    <a:pt x="7025" y="51"/>
                    <a:pt x="7013" y="52"/>
                    <a:pt x="7001" y="56"/>
                  </a:cubicBezTo>
                  <a:cubicBezTo>
                    <a:pt x="6959" y="161"/>
                    <a:pt x="6896" y="246"/>
                    <a:pt x="6791" y="288"/>
                  </a:cubicBezTo>
                  <a:cubicBezTo>
                    <a:pt x="6812" y="414"/>
                    <a:pt x="6707" y="456"/>
                    <a:pt x="6623" y="498"/>
                  </a:cubicBezTo>
                  <a:cubicBezTo>
                    <a:pt x="6644" y="666"/>
                    <a:pt x="6749" y="834"/>
                    <a:pt x="6707" y="1045"/>
                  </a:cubicBezTo>
                  <a:cubicBezTo>
                    <a:pt x="6602" y="960"/>
                    <a:pt x="6455" y="1002"/>
                    <a:pt x="6391" y="855"/>
                  </a:cubicBezTo>
                  <a:cubicBezTo>
                    <a:pt x="6380" y="832"/>
                    <a:pt x="6349" y="815"/>
                    <a:pt x="6317" y="815"/>
                  </a:cubicBezTo>
                  <a:cubicBezTo>
                    <a:pt x="6291" y="815"/>
                    <a:pt x="6263" y="827"/>
                    <a:pt x="6244" y="855"/>
                  </a:cubicBezTo>
                  <a:cubicBezTo>
                    <a:pt x="6202" y="918"/>
                    <a:pt x="6265" y="960"/>
                    <a:pt x="6286" y="981"/>
                  </a:cubicBezTo>
                  <a:cubicBezTo>
                    <a:pt x="6202" y="1023"/>
                    <a:pt x="6265" y="1150"/>
                    <a:pt x="6223" y="1171"/>
                  </a:cubicBezTo>
                  <a:cubicBezTo>
                    <a:pt x="6179" y="1190"/>
                    <a:pt x="6140" y="1197"/>
                    <a:pt x="6104" y="1197"/>
                  </a:cubicBezTo>
                  <a:cubicBezTo>
                    <a:pt x="6023" y="1197"/>
                    <a:pt x="5960" y="1158"/>
                    <a:pt x="5887" y="1129"/>
                  </a:cubicBezTo>
                  <a:cubicBezTo>
                    <a:pt x="5782" y="1318"/>
                    <a:pt x="5698" y="1528"/>
                    <a:pt x="5635" y="1738"/>
                  </a:cubicBezTo>
                  <a:cubicBezTo>
                    <a:pt x="5660" y="1755"/>
                    <a:pt x="5678" y="1762"/>
                    <a:pt x="5692" y="1762"/>
                  </a:cubicBezTo>
                  <a:cubicBezTo>
                    <a:pt x="5747" y="1762"/>
                    <a:pt x="5727" y="1654"/>
                    <a:pt x="5761" y="1654"/>
                  </a:cubicBezTo>
                  <a:lnTo>
                    <a:pt x="5992" y="1864"/>
                  </a:lnTo>
                  <a:cubicBezTo>
                    <a:pt x="5950" y="2033"/>
                    <a:pt x="5803" y="2159"/>
                    <a:pt x="5803" y="2327"/>
                  </a:cubicBezTo>
                  <a:cubicBezTo>
                    <a:pt x="5824" y="2369"/>
                    <a:pt x="5855" y="2374"/>
                    <a:pt x="5887" y="2374"/>
                  </a:cubicBezTo>
                  <a:cubicBezTo>
                    <a:pt x="5897" y="2374"/>
                    <a:pt x="5908" y="2374"/>
                    <a:pt x="5918" y="2374"/>
                  </a:cubicBezTo>
                  <a:cubicBezTo>
                    <a:pt x="5938" y="2374"/>
                    <a:pt x="5957" y="2376"/>
                    <a:pt x="5971" y="2390"/>
                  </a:cubicBezTo>
                  <a:cubicBezTo>
                    <a:pt x="5992" y="2453"/>
                    <a:pt x="6034" y="2516"/>
                    <a:pt x="6055" y="2558"/>
                  </a:cubicBezTo>
                  <a:cubicBezTo>
                    <a:pt x="5929" y="2558"/>
                    <a:pt x="5845" y="2453"/>
                    <a:pt x="5719" y="2432"/>
                  </a:cubicBezTo>
                  <a:cubicBezTo>
                    <a:pt x="5690" y="2418"/>
                    <a:pt x="5661" y="2384"/>
                    <a:pt x="5626" y="2384"/>
                  </a:cubicBezTo>
                  <a:cubicBezTo>
                    <a:pt x="5609" y="2384"/>
                    <a:pt x="5592" y="2391"/>
                    <a:pt x="5572" y="2411"/>
                  </a:cubicBezTo>
                  <a:cubicBezTo>
                    <a:pt x="5635" y="2516"/>
                    <a:pt x="5782" y="2579"/>
                    <a:pt x="5782" y="2747"/>
                  </a:cubicBezTo>
                  <a:lnTo>
                    <a:pt x="5719" y="2790"/>
                  </a:lnTo>
                  <a:cubicBezTo>
                    <a:pt x="5698" y="2790"/>
                    <a:pt x="5682" y="2774"/>
                    <a:pt x="5664" y="2774"/>
                  </a:cubicBezTo>
                  <a:cubicBezTo>
                    <a:pt x="5645" y="2774"/>
                    <a:pt x="5624" y="2790"/>
                    <a:pt x="5593" y="2853"/>
                  </a:cubicBezTo>
                  <a:cubicBezTo>
                    <a:pt x="5593" y="2853"/>
                    <a:pt x="5677" y="2874"/>
                    <a:pt x="5656" y="2916"/>
                  </a:cubicBezTo>
                  <a:cubicBezTo>
                    <a:pt x="5614" y="2937"/>
                    <a:pt x="5614" y="2937"/>
                    <a:pt x="5551" y="3000"/>
                  </a:cubicBezTo>
                  <a:cubicBezTo>
                    <a:pt x="5487" y="3084"/>
                    <a:pt x="5635" y="3126"/>
                    <a:pt x="5614" y="3231"/>
                  </a:cubicBezTo>
                  <a:cubicBezTo>
                    <a:pt x="5614" y="3245"/>
                    <a:pt x="5602" y="3247"/>
                    <a:pt x="5586" y="3247"/>
                  </a:cubicBezTo>
                  <a:cubicBezTo>
                    <a:pt x="5579" y="3247"/>
                    <a:pt x="5570" y="3247"/>
                    <a:pt x="5561" y="3247"/>
                  </a:cubicBezTo>
                  <a:cubicBezTo>
                    <a:pt x="5535" y="3247"/>
                    <a:pt x="5508" y="3252"/>
                    <a:pt x="5508" y="3294"/>
                  </a:cubicBezTo>
                  <a:cubicBezTo>
                    <a:pt x="5614" y="3315"/>
                    <a:pt x="5719" y="3399"/>
                    <a:pt x="5761" y="3504"/>
                  </a:cubicBezTo>
                  <a:cubicBezTo>
                    <a:pt x="5572" y="3420"/>
                    <a:pt x="5424" y="3357"/>
                    <a:pt x="5277" y="3294"/>
                  </a:cubicBezTo>
                  <a:cubicBezTo>
                    <a:pt x="5256" y="3294"/>
                    <a:pt x="5235" y="3315"/>
                    <a:pt x="5214" y="3315"/>
                  </a:cubicBezTo>
                  <a:cubicBezTo>
                    <a:pt x="5172" y="3378"/>
                    <a:pt x="5193" y="3462"/>
                    <a:pt x="5151" y="3483"/>
                  </a:cubicBezTo>
                  <a:cubicBezTo>
                    <a:pt x="5144" y="3486"/>
                    <a:pt x="5137" y="3487"/>
                    <a:pt x="5131" y="3487"/>
                  </a:cubicBezTo>
                  <a:cubicBezTo>
                    <a:pt x="5089" y="3487"/>
                    <a:pt x="5068" y="3438"/>
                    <a:pt x="5038" y="3438"/>
                  </a:cubicBezTo>
                  <a:cubicBezTo>
                    <a:pt x="5034" y="3438"/>
                    <a:pt x="5030" y="3439"/>
                    <a:pt x="5025" y="3441"/>
                  </a:cubicBezTo>
                  <a:cubicBezTo>
                    <a:pt x="4941" y="3546"/>
                    <a:pt x="5088" y="3631"/>
                    <a:pt x="5046" y="3736"/>
                  </a:cubicBezTo>
                  <a:cubicBezTo>
                    <a:pt x="4962" y="3652"/>
                    <a:pt x="4815" y="3673"/>
                    <a:pt x="4815" y="3504"/>
                  </a:cubicBezTo>
                  <a:cubicBezTo>
                    <a:pt x="4815" y="3483"/>
                    <a:pt x="4899" y="3483"/>
                    <a:pt x="4836" y="3420"/>
                  </a:cubicBezTo>
                  <a:cubicBezTo>
                    <a:pt x="4646" y="3399"/>
                    <a:pt x="4541" y="3168"/>
                    <a:pt x="4331" y="3126"/>
                  </a:cubicBezTo>
                  <a:cubicBezTo>
                    <a:pt x="4310" y="3168"/>
                    <a:pt x="4331" y="3231"/>
                    <a:pt x="4268" y="3231"/>
                  </a:cubicBezTo>
                  <a:lnTo>
                    <a:pt x="4142" y="3189"/>
                  </a:lnTo>
                  <a:lnTo>
                    <a:pt x="4142" y="3189"/>
                  </a:lnTo>
                  <a:cubicBezTo>
                    <a:pt x="4121" y="3231"/>
                    <a:pt x="4142" y="3294"/>
                    <a:pt x="4184" y="3315"/>
                  </a:cubicBezTo>
                  <a:cubicBezTo>
                    <a:pt x="4121" y="3399"/>
                    <a:pt x="4100" y="3504"/>
                    <a:pt x="4100" y="3609"/>
                  </a:cubicBezTo>
                  <a:cubicBezTo>
                    <a:pt x="3995" y="3609"/>
                    <a:pt x="4016" y="3546"/>
                    <a:pt x="4016" y="3462"/>
                  </a:cubicBezTo>
                  <a:cubicBezTo>
                    <a:pt x="4037" y="3399"/>
                    <a:pt x="3953" y="3357"/>
                    <a:pt x="3953" y="3294"/>
                  </a:cubicBezTo>
                  <a:cubicBezTo>
                    <a:pt x="3970" y="3224"/>
                    <a:pt x="4031" y="3184"/>
                    <a:pt x="4099" y="3184"/>
                  </a:cubicBezTo>
                  <a:cubicBezTo>
                    <a:pt x="4113" y="3184"/>
                    <a:pt x="4127" y="3185"/>
                    <a:pt x="4142" y="3189"/>
                  </a:cubicBezTo>
                  <a:cubicBezTo>
                    <a:pt x="4121" y="3126"/>
                    <a:pt x="4079" y="3084"/>
                    <a:pt x="4016" y="3063"/>
                  </a:cubicBezTo>
                  <a:cubicBezTo>
                    <a:pt x="3998" y="3085"/>
                    <a:pt x="3976" y="3093"/>
                    <a:pt x="3952" y="3093"/>
                  </a:cubicBezTo>
                  <a:cubicBezTo>
                    <a:pt x="3893" y="3093"/>
                    <a:pt x="3822" y="3042"/>
                    <a:pt x="3772" y="3042"/>
                  </a:cubicBezTo>
                  <a:cubicBezTo>
                    <a:pt x="3750" y="3042"/>
                    <a:pt x="3732" y="3053"/>
                    <a:pt x="3721" y="3084"/>
                  </a:cubicBezTo>
                  <a:cubicBezTo>
                    <a:pt x="3658" y="3210"/>
                    <a:pt x="3763" y="3273"/>
                    <a:pt x="3827" y="3336"/>
                  </a:cubicBezTo>
                  <a:lnTo>
                    <a:pt x="3742" y="3420"/>
                  </a:lnTo>
                  <a:cubicBezTo>
                    <a:pt x="3616" y="3168"/>
                    <a:pt x="3322" y="3252"/>
                    <a:pt x="3175" y="3063"/>
                  </a:cubicBezTo>
                  <a:cubicBezTo>
                    <a:pt x="3144" y="3094"/>
                    <a:pt x="3113" y="3113"/>
                    <a:pt x="3082" y="3113"/>
                  </a:cubicBezTo>
                  <a:cubicBezTo>
                    <a:pt x="3071" y="3113"/>
                    <a:pt x="3060" y="3111"/>
                    <a:pt x="3049" y="3105"/>
                  </a:cubicBezTo>
                  <a:lnTo>
                    <a:pt x="3070" y="3021"/>
                  </a:lnTo>
                  <a:cubicBezTo>
                    <a:pt x="3046" y="3002"/>
                    <a:pt x="3023" y="2995"/>
                    <a:pt x="3001" y="2995"/>
                  </a:cubicBezTo>
                  <a:cubicBezTo>
                    <a:pt x="2931" y="2995"/>
                    <a:pt x="2865" y="3065"/>
                    <a:pt x="2779" y="3065"/>
                  </a:cubicBezTo>
                  <a:cubicBezTo>
                    <a:pt x="2771" y="3065"/>
                    <a:pt x="2763" y="3064"/>
                    <a:pt x="2754" y="3063"/>
                  </a:cubicBezTo>
                  <a:cubicBezTo>
                    <a:pt x="2669" y="3002"/>
                    <a:pt x="2570" y="2941"/>
                    <a:pt x="2465" y="2941"/>
                  </a:cubicBezTo>
                  <a:cubicBezTo>
                    <a:pt x="2389" y="2941"/>
                    <a:pt x="2309" y="2974"/>
                    <a:pt x="2229" y="3063"/>
                  </a:cubicBezTo>
                  <a:lnTo>
                    <a:pt x="2208" y="3168"/>
                  </a:lnTo>
                  <a:cubicBezTo>
                    <a:pt x="2110" y="3201"/>
                    <a:pt x="2025" y="3334"/>
                    <a:pt x="1913" y="3334"/>
                  </a:cubicBezTo>
                  <a:cubicBezTo>
                    <a:pt x="1881" y="3334"/>
                    <a:pt x="1846" y="3323"/>
                    <a:pt x="1808" y="3294"/>
                  </a:cubicBezTo>
                  <a:lnTo>
                    <a:pt x="1766" y="3189"/>
                  </a:lnTo>
                  <a:lnTo>
                    <a:pt x="1640" y="3294"/>
                  </a:lnTo>
                  <a:lnTo>
                    <a:pt x="1535" y="3210"/>
                  </a:lnTo>
                  <a:cubicBezTo>
                    <a:pt x="1409" y="3210"/>
                    <a:pt x="1451" y="3336"/>
                    <a:pt x="1367" y="3378"/>
                  </a:cubicBezTo>
                  <a:lnTo>
                    <a:pt x="1093" y="3378"/>
                  </a:lnTo>
                  <a:cubicBezTo>
                    <a:pt x="1072" y="3441"/>
                    <a:pt x="1009" y="3504"/>
                    <a:pt x="925" y="3546"/>
                  </a:cubicBezTo>
                  <a:lnTo>
                    <a:pt x="925" y="3757"/>
                  </a:lnTo>
                  <a:cubicBezTo>
                    <a:pt x="930" y="3757"/>
                    <a:pt x="936" y="3757"/>
                    <a:pt x="941" y="3758"/>
                  </a:cubicBezTo>
                  <a:lnTo>
                    <a:pt x="941" y="3758"/>
                  </a:lnTo>
                  <a:cubicBezTo>
                    <a:pt x="936" y="3758"/>
                    <a:pt x="931" y="3759"/>
                    <a:pt x="926" y="3759"/>
                  </a:cubicBezTo>
                  <a:cubicBezTo>
                    <a:pt x="855" y="3759"/>
                    <a:pt x="825" y="3678"/>
                    <a:pt x="764" y="3678"/>
                  </a:cubicBezTo>
                  <a:cubicBezTo>
                    <a:pt x="750" y="3678"/>
                    <a:pt x="734" y="3682"/>
                    <a:pt x="715" y="3694"/>
                  </a:cubicBezTo>
                  <a:cubicBezTo>
                    <a:pt x="631" y="3757"/>
                    <a:pt x="610" y="3862"/>
                    <a:pt x="568" y="3946"/>
                  </a:cubicBezTo>
                  <a:lnTo>
                    <a:pt x="631" y="4051"/>
                  </a:lnTo>
                  <a:cubicBezTo>
                    <a:pt x="463" y="4093"/>
                    <a:pt x="442" y="4261"/>
                    <a:pt x="336" y="4345"/>
                  </a:cubicBezTo>
                  <a:lnTo>
                    <a:pt x="442" y="4408"/>
                  </a:lnTo>
                  <a:cubicBezTo>
                    <a:pt x="421" y="4450"/>
                    <a:pt x="463" y="4514"/>
                    <a:pt x="400" y="4535"/>
                  </a:cubicBezTo>
                  <a:lnTo>
                    <a:pt x="189" y="4345"/>
                  </a:lnTo>
                  <a:lnTo>
                    <a:pt x="189" y="4345"/>
                  </a:lnTo>
                  <a:cubicBezTo>
                    <a:pt x="231" y="4493"/>
                    <a:pt x="126" y="4556"/>
                    <a:pt x="63" y="4619"/>
                  </a:cubicBezTo>
                  <a:cubicBezTo>
                    <a:pt x="84" y="4661"/>
                    <a:pt x="105" y="4703"/>
                    <a:pt x="126" y="4703"/>
                  </a:cubicBezTo>
                  <a:cubicBezTo>
                    <a:pt x="224" y="4703"/>
                    <a:pt x="313" y="4759"/>
                    <a:pt x="399" y="4759"/>
                  </a:cubicBezTo>
                  <a:cubicBezTo>
                    <a:pt x="442" y="4759"/>
                    <a:pt x="484" y="4745"/>
                    <a:pt x="526" y="4703"/>
                  </a:cubicBezTo>
                  <a:lnTo>
                    <a:pt x="526" y="4703"/>
                  </a:lnTo>
                  <a:cubicBezTo>
                    <a:pt x="652" y="4871"/>
                    <a:pt x="400" y="4955"/>
                    <a:pt x="463" y="5102"/>
                  </a:cubicBezTo>
                  <a:cubicBezTo>
                    <a:pt x="463" y="5102"/>
                    <a:pt x="442" y="5144"/>
                    <a:pt x="421" y="5144"/>
                  </a:cubicBezTo>
                  <a:cubicBezTo>
                    <a:pt x="400" y="5165"/>
                    <a:pt x="379" y="5165"/>
                    <a:pt x="315" y="5165"/>
                  </a:cubicBezTo>
                  <a:cubicBezTo>
                    <a:pt x="357" y="5081"/>
                    <a:pt x="252" y="5060"/>
                    <a:pt x="252" y="4976"/>
                  </a:cubicBezTo>
                  <a:cubicBezTo>
                    <a:pt x="252" y="4934"/>
                    <a:pt x="336" y="4934"/>
                    <a:pt x="294" y="4871"/>
                  </a:cubicBezTo>
                  <a:cubicBezTo>
                    <a:pt x="265" y="4842"/>
                    <a:pt x="236" y="4802"/>
                    <a:pt x="192" y="4802"/>
                  </a:cubicBezTo>
                  <a:cubicBezTo>
                    <a:pt x="173" y="4802"/>
                    <a:pt x="152" y="4810"/>
                    <a:pt x="126" y="4829"/>
                  </a:cubicBezTo>
                  <a:cubicBezTo>
                    <a:pt x="168" y="4955"/>
                    <a:pt x="84" y="5060"/>
                    <a:pt x="126" y="5186"/>
                  </a:cubicBezTo>
                  <a:cubicBezTo>
                    <a:pt x="147" y="5312"/>
                    <a:pt x="105" y="5460"/>
                    <a:pt x="147" y="5607"/>
                  </a:cubicBezTo>
                  <a:cubicBezTo>
                    <a:pt x="198" y="5607"/>
                    <a:pt x="248" y="5630"/>
                    <a:pt x="290" y="5630"/>
                  </a:cubicBezTo>
                  <a:cubicBezTo>
                    <a:pt x="317" y="5630"/>
                    <a:pt x="341" y="5619"/>
                    <a:pt x="357" y="5586"/>
                  </a:cubicBezTo>
                  <a:cubicBezTo>
                    <a:pt x="400" y="5502"/>
                    <a:pt x="379" y="5439"/>
                    <a:pt x="315" y="5376"/>
                  </a:cubicBezTo>
                  <a:cubicBezTo>
                    <a:pt x="414" y="5376"/>
                    <a:pt x="347" y="5247"/>
                    <a:pt x="440" y="5247"/>
                  </a:cubicBezTo>
                  <a:cubicBezTo>
                    <a:pt x="447" y="5247"/>
                    <a:pt x="454" y="5248"/>
                    <a:pt x="463" y="5249"/>
                  </a:cubicBezTo>
                  <a:cubicBezTo>
                    <a:pt x="526" y="5355"/>
                    <a:pt x="484" y="5460"/>
                    <a:pt x="526" y="5586"/>
                  </a:cubicBezTo>
                  <a:cubicBezTo>
                    <a:pt x="547" y="5712"/>
                    <a:pt x="694" y="5712"/>
                    <a:pt x="778" y="5817"/>
                  </a:cubicBezTo>
                  <a:cubicBezTo>
                    <a:pt x="862" y="5985"/>
                    <a:pt x="925" y="6174"/>
                    <a:pt x="925" y="6364"/>
                  </a:cubicBezTo>
                  <a:cubicBezTo>
                    <a:pt x="925" y="6385"/>
                    <a:pt x="904" y="6385"/>
                    <a:pt x="904" y="6385"/>
                  </a:cubicBezTo>
                  <a:cubicBezTo>
                    <a:pt x="778" y="6385"/>
                    <a:pt x="841" y="6259"/>
                    <a:pt x="757" y="6217"/>
                  </a:cubicBezTo>
                  <a:cubicBezTo>
                    <a:pt x="662" y="6264"/>
                    <a:pt x="556" y="6287"/>
                    <a:pt x="447" y="6287"/>
                  </a:cubicBezTo>
                  <a:cubicBezTo>
                    <a:pt x="410" y="6287"/>
                    <a:pt x="373" y="6285"/>
                    <a:pt x="336" y="6280"/>
                  </a:cubicBezTo>
                  <a:lnTo>
                    <a:pt x="189" y="6174"/>
                  </a:lnTo>
                  <a:lnTo>
                    <a:pt x="189" y="6174"/>
                  </a:lnTo>
                  <a:cubicBezTo>
                    <a:pt x="126" y="6322"/>
                    <a:pt x="315" y="6427"/>
                    <a:pt x="189" y="6616"/>
                  </a:cubicBezTo>
                  <a:cubicBezTo>
                    <a:pt x="147" y="6658"/>
                    <a:pt x="21" y="6700"/>
                    <a:pt x="0" y="6826"/>
                  </a:cubicBezTo>
                  <a:cubicBezTo>
                    <a:pt x="42" y="6847"/>
                    <a:pt x="84" y="6847"/>
                    <a:pt x="105" y="6889"/>
                  </a:cubicBezTo>
                  <a:cubicBezTo>
                    <a:pt x="65" y="7029"/>
                    <a:pt x="82" y="7206"/>
                    <a:pt x="156" y="7206"/>
                  </a:cubicBezTo>
                  <a:cubicBezTo>
                    <a:pt x="160" y="7206"/>
                    <a:pt x="164" y="7206"/>
                    <a:pt x="168" y="7205"/>
                  </a:cubicBezTo>
                  <a:cubicBezTo>
                    <a:pt x="273" y="7205"/>
                    <a:pt x="294" y="7100"/>
                    <a:pt x="336" y="7036"/>
                  </a:cubicBezTo>
                  <a:cubicBezTo>
                    <a:pt x="379" y="7184"/>
                    <a:pt x="421" y="7310"/>
                    <a:pt x="463" y="7436"/>
                  </a:cubicBezTo>
                  <a:lnTo>
                    <a:pt x="315" y="7499"/>
                  </a:lnTo>
                  <a:cubicBezTo>
                    <a:pt x="210" y="7478"/>
                    <a:pt x="336" y="7289"/>
                    <a:pt x="168" y="7289"/>
                  </a:cubicBezTo>
                  <a:cubicBezTo>
                    <a:pt x="189" y="7415"/>
                    <a:pt x="126" y="7562"/>
                    <a:pt x="294" y="7646"/>
                  </a:cubicBezTo>
                  <a:cubicBezTo>
                    <a:pt x="357" y="7541"/>
                    <a:pt x="505" y="7625"/>
                    <a:pt x="610" y="7541"/>
                  </a:cubicBezTo>
                  <a:cubicBezTo>
                    <a:pt x="526" y="7163"/>
                    <a:pt x="421" y="6784"/>
                    <a:pt x="315" y="6385"/>
                  </a:cubicBezTo>
                  <a:lnTo>
                    <a:pt x="315" y="6385"/>
                  </a:lnTo>
                  <a:cubicBezTo>
                    <a:pt x="505" y="6532"/>
                    <a:pt x="463" y="6784"/>
                    <a:pt x="652" y="6868"/>
                  </a:cubicBezTo>
                  <a:cubicBezTo>
                    <a:pt x="673" y="6826"/>
                    <a:pt x="673" y="6784"/>
                    <a:pt x="694" y="6700"/>
                  </a:cubicBezTo>
                  <a:cubicBezTo>
                    <a:pt x="757" y="6763"/>
                    <a:pt x="799" y="6805"/>
                    <a:pt x="841" y="6868"/>
                  </a:cubicBezTo>
                  <a:cubicBezTo>
                    <a:pt x="862" y="6931"/>
                    <a:pt x="883" y="6994"/>
                    <a:pt x="799" y="7015"/>
                  </a:cubicBezTo>
                  <a:cubicBezTo>
                    <a:pt x="778" y="7100"/>
                    <a:pt x="904" y="7057"/>
                    <a:pt x="904" y="7121"/>
                  </a:cubicBezTo>
                  <a:lnTo>
                    <a:pt x="799" y="7163"/>
                  </a:lnTo>
                  <a:lnTo>
                    <a:pt x="862" y="7268"/>
                  </a:lnTo>
                  <a:cubicBezTo>
                    <a:pt x="894" y="7299"/>
                    <a:pt x="930" y="7299"/>
                    <a:pt x="967" y="7299"/>
                  </a:cubicBezTo>
                  <a:cubicBezTo>
                    <a:pt x="1004" y="7299"/>
                    <a:pt x="1041" y="7299"/>
                    <a:pt x="1072" y="7331"/>
                  </a:cubicBezTo>
                  <a:cubicBezTo>
                    <a:pt x="1135" y="7289"/>
                    <a:pt x="1051" y="7163"/>
                    <a:pt x="1198" y="7142"/>
                  </a:cubicBezTo>
                  <a:cubicBezTo>
                    <a:pt x="1219" y="7268"/>
                    <a:pt x="1283" y="7373"/>
                    <a:pt x="1346" y="7478"/>
                  </a:cubicBezTo>
                  <a:cubicBezTo>
                    <a:pt x="1262" y="7541"/>
                    <a:pt x="1262" y="7667"/>
                    <a:pt x="1346" y="7730"/>
                  </a:cubicBezTo>
                  <a:cubicBezTo>
                    <a:pt x="1430" y="7814"/>
                    <a:pt x="1472" y="7919"/>
                    <a:pt x="1493" y="8046"/>
                  </a:cubicBezTo>
                  <a:cubicBezTo>
                    <a:pt x="1514" y="8214"/>
                    <a:pt x="1619" y="8382"/>
                    <a:pt x="1640" y="8571"/>
                  </a:cubicBezTo>
                  <a:cubicBezTo>
                    <a:pt x="1640" y="8697"/>
                    <a:pt x="1745" y="8803"/>
                    <a:pt x="1787" y="8929"/>
                  </a:cubicBezTo>
                  <a:cubicBezTo>
                    <a:pt x="1808" y="9139"/>
                    <a:pt x="1913" y="9349"/>
                    <a:pt x="2081" y="9517"/>
                  </a:cubicBezTo>
                  <a:cubicBezTo>
                    <a:pt x="1934" y="9665"/>
                    <a:pt x="2081" y="9791"/>
                    <a:pt x="2124" y="9917"/>
                  </a:cubicBezTo>
                  <a:cubicBezTo>
                    <a:pt x="2166" y="10085"/>
                    <a:pt x="2271" y="10232"/>
                    <a:pt x="2418" y="10337"/>
                  </a:cubicBezTo>
                  <a:lnTo>
                    <a:pt x="2418" y="10569"/>
                  </a:lnTo>
                  <a:cubicBezTo>
                    <a:pt x="2502" y="10653"/>
                    <a:pt x="2565" y="10737"/>
                    <a:pt x="2649" y="10842"/>
                  </a:cubicBezTo>
                  <a:cubicBezTo>
                    <a:pt x="2679" y="10901"/>
                    <a:pt x="2730" y="10961"/>
                    <a:pt x="2801" y="10961"/>
                  </a:cubicBezTo>
                  <a:cubicBezTo>
                    <a:pt x="2831" y="10961"/>
                    <a:pt x="2864" y="10951"/>
                    <a:pt x="2901" y="10926"/>
                  </a:cubicBezTo>
                  <a:cubicBezTo>
                    <a:pt x="2901" y="10821"/>
                    <a:pt x="2943" y="10716"/>
                    <a:pt x="2859" y="10611"/>
                  </a:cubicBezTo>
                  <a:cubicBezTo>
                    <a:pt x="2943" y="10527"/>
                    <a:pt x="2880" y="10379"/>
                    <a:pt x="2965" y="10274"/>
                  </a:cubicBezTo>
                  <a:cubicBezTo>
                    <a:pt x="2943" y="10274"/>
                    <a:pt x="2901" y="10253"/>
                    <a:pt x="2901" y="10232"/>
                  </a:cubicBezTo>
                  <a:cubicBezTo>
                    <a:pt x="2894" y="10230"/>
                    <a:pt x="2887" y="10229"/>
                    <a:pt x="2882" y="10229"/>
                  </a:cubicBezTo>
                  <a:cubicBezTo>
                    <a:pt x="2827" y="10229"/>
                    <a:pt x="2871" y="10316"/>
                    <a:pt x="2775" y="10316"/>
                  </a:cubicBezTo>
                  <a:cubicBezTo>
                    <a:pt x="2733" y="10148"/>
                    <a:pt x="2565" y="10022"/>
                    <a:pt x="2607" y="9812"/>
                  </a:cubicBezTo>
                  <a:cubicBezTo>
                    <a:pt x="2607" y="9770"/>
                    <a:pt x="2586" y="9728"/>
                    <a:pt x="2565" y="9707"/>
                  </a:cubicBezTo>
                  <a:cubicBezTo>
                    <a:pt x="2460" y="9559"/>
                    <a:pt x="2397" y="9391"/>
                    <a:pt x="2355" y="9223"/>
                  </a:cubicBezTo>
                  <a:cubicBezTo>
                    <a:pt x="2334" y="9181"/>
                    <a:pt x="2334" y="9118"/>
                    <a:pt x="2292" y="9076"/>
                  </a:cubicBezTo>
                  <a:cubicBezTo>
                    <a:pt x="2208" y="8992"/>
                    <a:pt x="2145" y="8908"/>
                    <a:pt x="2103" y="8803"/>
                  </a:cubicBezTo>
                  <a:lnTo>
                    <a:pt x="2103" y="8445"/>
                  </a:lnTo>
                  <a:cubicBezTo>
                    <a:pt x="2018" y="8424"/>
                    <a:pt x="2039" y="8361"/>
                    <a:pt x="2039" y="8319"/>
                  </a:cubicBezTo>
                  <a:cubicBezTo>
                    <a:pt x="2018" y="8319"/>
                    <a:pt x="1955" y="8319"/>
                    <a:pt x="1934" y="8298"/>
                  </a:cubicBezTo>
                  <a:cubicBezTo>
                    <a:pt x="2018" y="8214"/>
                    <a:pt x="1871" y="8109"/>
                    <a:pt x="1955" y="8025"/>
                  </a:cubicBezTo>
                  <a:lnTo>
                    <a:pt x="1955" y="8025"/>
                  </a:lnTo>
                  <a:lnTo>
                    <a:pt x="2081" y="8130"/>
                  </a:lnTo>
                  <a:cubicBezTo>
                    <a:pt x="2166" y="8046"/>
                    <a:pt x="2081" y="7962"/>
                    <a:pt x="2039" y="7898"/>
                  </a:cubicBezTo>
                  <a:cubicBezTo>
                    <a:pt x="2039" y="7888"/>
                    <a:pt x="2034" y="7888"/>
                    <a:pt x="2029" y="7888"/>
                  </a:cubicBezTo>
                  <a:cubicBezTo>
                    <a:pt x="2024" y="7888"/>
                    <a:pt x="2018" y="7888"/>
                    <a:pt x="2018" y="7877"/>
                  </a:cubicBezTo>
                  <a:cubicBezTo>
                    <a:pt x="1997" y="7835"/>
                    <a:pt x="2018" y="7835"/>
                    <a:pt x="2039" y="7835"/>
                  </a:cubicBezTo>
                  <a:cubicBezTo>
                    <a:pt x="1976" y="7625"/>
                    <a:pt x="1997" y="7394"/>
                    <a:pt x="1808" y="7247"/>
                  </a:cubicBezTo>
                  <a:cubicBezTo>
                    <a:pt x="1840" y="7215"/>
                    <a:pt x="1882" y="7215"/>
                    <a:pt x="1924" y="7215"/>
                  </a:cubicBezTo>
                  <a:cubicBezTo>
                    <a:pt x="1966" y="7215"/>
                    <a:pt x="2008" y="7215"/>
                    <a:pt x="2039" y="7184"/>
                  </a:cubicBezTo>
                  <a:lnTo>
                    <a:pt x="2081" y="7100"/>
                  </a:lnTo>
                  <a:lnTo>
                    <a:pt x="2166" y="7163"/>
                  </a:lnTo>
                  <a:cubicBezTo>
                    <a:pt x="2187" y="7057"/>
                    <a:pt x="2187" y="6952"/>
                    <a:pt x="2145" y="6847"/>
                  </a:cubicBezTo>
                  <a:lnTo>
                    <a:pt x="1871" y="6847"/>
                  </a:lnTo>
                  <a:cubicBezTo>
                    <a:pt x="1745" y="6805"/>
                    <a:pt x="1640" y="6721"/>
                    <a:pt x="1556" y="6616"/>
                  </a:cubicBezTo>
                  <a:cubicBezTo>
                    <a:pt x="1556" y="6532"/>
                    <a:pt x="1577" y="6427"/>
                    <a:pt x="1556" y="6322"/>
                  </a:cubicBezTo>
                  <a:cubicBezTo>
                    <a:pt x="1535" y="6217"/>
                    <a:pt x="1577" y="6090"/>
                    <a:pt x="1556" y="6006"/>
                  </a:cubicBezTo>
                  <a:cubicBezTo>
                    <a:pt x="1517" y="5928"/>
                    <a:pt x="1622" y="5850"/>
                    <a:pt x="1605" y="5756"/>
                  </a:cubicBezTo>
                  <a:lnTo>
                    <a:pt x="1605" y="5756"/>
                  </a:lnTo>
                  <a:cubicBezTo>
                    <a:pt x="1665" y="5773"/>
                    <a:pt x="1716" y="5810"/>
                    <a:pt x="1772" y="5810"/>
                  </a:cubicBezTo>
                  <a:cubicBezTo>
                    <a:pt x="1790" y="5810"/>
                    <a:pt x="1809" y="5806"/>
                    <a:pt x="1829" y="5796"/>
                  </a:cubicBezTo>
                  <a:cubicBezTo>
                    <a:pt x="1871" y="5649"/>
                    <a:pt x="2039" y="5586"/>
                    <a:pt x="2103" y="5439"/>
                  </a:cubicBezTo>
                  <a:lnTo>
                    <a:pt x="2060" y="5333"/>
                  </a:lnTo>
                  <a:cubicBezTo>
                    <a:pt x="2081" y="5291"/>
                    <a:pt x="2166" y="5312"/>
                    <a:pt x="2166" y="5249"/>
                  </a:cubicBezTo>
                  <a:cubicBezTo>
                    <a:pt x="2166" y="5165"/>
                    <a:pt x="2060" y="5165"/>
                    <a:pt x="2060" y="5081"/>
                  </a:cubicBezTo>
                  <a:cubicBezTo>
                    <a:pt x="2124" y="5060"/>
                    <a:pt x="2208" y="5039"/>
                    <a:pt x="2208" y="4955"/>
                  </a:cubicBezTo>
                  <a:lnTo>
                    <a:pt x="2166" y="4892"/>
                  </a:lnTo>
                  <a:cubicBezTo>
                    <a:pt x="2313" y="4871"/>
                    <a:pt x="2460" y="4913"/>
                    <a:pt x="2544" y="4745"/>
                  </a:cubicBezTo>
                  <a:lnTo>
                    <a:pt x="2544" y="4745"/>
                  </a:lnTo>
                  <a:cubicBezTo>
                    <a:pt x="2544" y="4752"/>
                    <a:pt x="2544" y="4758"/>
                    <a:pt x="2544" y="4766"/>
                  </a:cubicBezTo>
                  <a:cubicBezTo>
                    <a:pt x="2649" y="4766"/>
                    <a:pt x="2775" y="4724"/>
                    <a:pt x="2880" y="4640"/>
                  </a:cubicBezTo>
                  <a:cubicBezTo>
                    <a:pt x="2917" y="4676"/>
                    <a:pt x="2961" y="4699"/>
                    <a:pt x="3003" y="4699"/>
                  </a:cubicBezTo>
                  <a:cubicBezTo>
                    <a:pt x="3034" y="4699"/>
                    <a:pt x="3064" y="4687"/>
                    <a:pt x="3091" y="4661"/>
                  </a:cubicBezTo>
                  <a:cubicBezTo>
                    <a:pt x="3070" y="4619"/>
                    <a:pt x="2965" y="4640"/>
                    <a:pt x="2986" y="4556"/>
                  </a:cubicBezTo>
                  <a:cubicBezTo>
                    <a:pt x="3007" y="4514"/>
                    <a:pt x="3028" y="4471"/>
                    <a:pt x="3070" y="4471"/>
                  </a:cubicBezTo>
                  <a:cubicBezTo>
                    <a:pt x="3154" y="4535"/>
                    <a:pt x="3217" y="4598"/>
                    <a:pt x="3259" y="4703"/>
                  </a:cubicBezTo>
                  <a:lnTo>
                    <a:pt x="3301" y="4577"/>
                  </a:lnTo>
                  <a:cubicBezTo>
                    <a:pt x="3328" y="4612"/>
                    <a:pt x="3354" y="4625"/>
                    <a:pt x="3381" y="4625"/>
                  </a:cubicBezTo>
                  <a:cubicBezTo>
                    <a:pt x="3417" y="4625"/>
                    <a:pt x="3454" y="4601"/>
                    <a:pt x="3490" y="4577"/>
                  </a:cubicBezTo>
                  <a:lnTo>
                    <a:pt x="3637" y="4682"/>
                  </a:lnTo>
                  <a:cubicBezTo>
                    <a:pt x="3656" y="4675"/>
                    <a:pt x="3675" y="4673"/>
                    <a:pt x="3694" y="4673"/>
                  </a:cubicBezTo>
                  <a:cubicBezTo>
                    <a:pt x="3769" y="4673"/>
                    <a:pt x="3844" y="4711"/>
                    <a:pt x="3925" y="4711"/>
                  </a:cubicBezTo>
                  <a:cubicBezTo>
                    <a:pt x="3961" y="4711"/>
                    <a:pt x="3998" y="4704"/>
                    <a:pt x="4037" y="4682"/>
                  </a:cubicBezTo>
                  <a:lnTo>
                    <a:pt x="4268" y="4892"/>
                  </a:lnTo>
                  <a:lnTo>
                    <a:pt x="4142" y="5018"/>
                  </a:lnTo>
                  <a:cubicBezTo>
                    <a:pt x="4184" y="5081"/>
                    <a:pt x="4247" y="5102"/>
                    <a:pt x="4310" y="5144"/>
                  </a:cubicBezTo>
                  <a:cubicBezTo>
                    <a:pt x="4289" y="5186"/>
                    <a:pt x="4226" y="5144"/>
                    <a:pt x="4226" y="5207"/>
                  </a:cubicBezTo>
                  <a:lnTo>
                    <a:pt x="4373" y="5291"/>
                  </a:lnTo>
                  <a:cubicBezTo>
                    <a:pt x="4415" y="5249"/>
                    <a:pt x="4373" y="5186"/>
                    <a:pt x="4436" y="5186"/>
                  </a:cubicBezTo>
                  <a:cubicBezTo>
                    <a:pt x="4436" y="5228"/>
                    <a:pt x="4436" y="5270"/>
                    <a:pt x="4457" y="5333"/>
                  </a:cubicBezTo>
                  <a:cubicBezTo>
                    <a:pt x="4499" y="5376"/>
                    <a:pt x="4562" y="5355"/>
                    <a:pt x="4583" y="5418"/>
                  </a:cubicBezTo>
                  <a:cubicBezTo>
                    <a:pt x="4583" y="5494"/>
                    <a:pt x="4566" y="5588"/>
                    <a:pt x="4499" y="5588"/>
                  </a:cubicBezTo>
                  <a:cubicBezTo>
                    <a:pt x="4493" y="5588"/>
                    <a:pt x="4486" y="5588"/>
                    <a:pt x="4478" y="5586"/>
                  </a:cubicBezTo>
                  <a:cubicBezTo>
                    <a:pt x="4463" y="5578"/>
                    <a:pt x="4447" y="5575"/>
                    <a:pt x="4430" y="5575"/>
                  </a:cubicBezTo>
                  <a:cubicBezTo>
                    <a:pt x="4389" y="5575"/>
                    <a:pt x="4346" y="5592"/>
                    <a:pt x="4308" y="5592"/>
                  </a:cubicBezTo>
                  <a:cubicBezTo>
                    <a:pt x="4277" y="5592"/>
                    <a:pt x="4249" y="5582"/>
                    <a:pt x="4226" y="5544"/>
                  </a:cubicBezTo>
                  <a:cubicBezTo>
                    <a:pt x="4220" y="5538"/>
                    <a:pt x="4213" y="5535"/>
                    <a:pt x="4205" y="5535"/>
                  </a:cubicBezTo>
                  <a:cubicBezTo>
                    <a:pt x="4184" y="5535"/>
                    <a:pt x="4157" y="5555"/>
                    <a:pt x="4142" y="5586"/>
                  </a:cubicBezTo>
                  <a:cubicBezTo>
                    <a:pt x="4142" y="5670"/>
                    <a:pt x="4205" y="5691"/>
                    <a:pt x="4247" y="5733"/>
                  </a:cubicBezTo>
                  <a:cubicBezTo>
                    <a:pt x="4373" y="5733"/>
                    <a:pt x="4499" y="5733"/>
                    <a:pt x="4625" y="5691"/>
                  </a:cubicBezTo>
                  <a:cubicBezTo>
                    <a:pt x="4667" y="5775"/>
                    <a:pt x="4689" y="5901"/>
                    <a:pt x="4773" y="5943"/>
                  </a:cubicBezTo>
                  <a:cubicBezTo>
                    <a:pt x="4805" y="5957"/>
                    <a:pt x="4834" y="5963"/>
                    <a:pt x="4859" y="5963"/>
                  </a:cubicBezTo>
                  <a:cubicBezTo>
                    <a:pt x="4948" y="5963"/>
                    <a:pt x="4997" y="5892"/>
                    <a:pt x="5046" y="5859"/>
                  </a:cubicBezTo>
                  <a:cubicBezTo>
                    <a:pt x="5075" y="5851"/>
                    <a:pt x="5106" y="5848"/>
                    <a:pt x="5136" y="5848"/>
                  </a:cubicBezTo>
                  <a:cubicBezTo>
                    <a:pt x="5181" y="5848"/>
                    <a:pt x="5227" y="5854"/>
                    <a:pt x="5269" y="5854"/>
                  </a:cubicBezTo>
                  <a:cubicBezTo>
                    <a:pt x="5340" y="5854"/>
                    <a:pt x="5403" y="5838"/>
                    <a:pt x="5445" y="5754"/>
                  </a:cubicBezTo>
                  <a:cubicBezTo>
                    <a:pt x="5445" y="5712"/>
                    <a:pt x="5319" y="5670"/>
                    <a:pt x="5445" y="5670"/>
                  </a:cubicBezTo>
                  <a:cubicBezTo>
                    <a:pt x="5551" y="5670"/>
                    <a:pt x="5551" y="5796"/>
                    <a:pt x="5614" y="5838"/>
                  </a:cubicBezTo>
                  <a:lnTo>
                    <a:pt x="5761" y="5859"/>
                  </a:lnTo>
                  <a:lnTo>
                    <a:pt x="5635" y="6006"/>
                  </a:lnTo>
                  <a:cubicBezTo>
                    <a:pt x="5698" y="6153"/>
                    <a:pt x="5572" y="6322"/>
                    <a:pt x="5740" y="6448"/>
                  </a:cubicBezTo>
                  <a:cubicBezTo>
                    <a:pt x="5751" y="6453"/>
                    <a:pt x="5761" y="6456"/>
                    <a:pt x="5770" y="6456"/>
                  </a:cubicBezTo>
                  <a:cubicBezTo>
                    <a:pt x="5795" y="6456"/>
                    <a:pt x="5814" y="6437"/>
                    <a:pt x="5845" y="6406"/>
                  </a:cubicBezTo>
                  <a:cubicBezTo>
                    <a:pt x="5908" y="6511"/>
                    <a:pt x="6034" y="6511"/>
                    <a:pt x="6097" y="6574"/>
                  </a:cubicBezTo>
                  <a:cubicBezTo>
                    <a:pt x="6139" y="6721"/>
                    <a:pt x="6181" y="6847"/>
                    <a:pt x="6244" y="6952"/>
                  </a:cubicBezTo>
                  <a:cubicBezTo>
                    <a:pt x="6286" y="7079"/>
                    <a:pt x="6413" y="7163"/>
                    <a:pt x="6539" y="7163"/>
                  </a:cubicBezTo>
                  <a:cubicBezTo>
                    <a:pt x="6560" y="7247"/>
                    <a:pt x="6455" y="7289"/>
                    <a:pt x="6497" y="7373"/>
                  </a:cubicBezTo>
                  <a:cubicBezTo>
                    <a:pt x="6476" y="7436"/>
                    <a:pt x="6581" y="7478"/>
                    <a:pt x="6560" y="7541"/>
                  </a:cubicBezTo>
                  <a:cubicBezTo>
                    <a:pt x="6518" y="7604"/>
                    <a:pt x="6644" y="7625"/>
                    <a:pt x="6581" y="7688"/>
                  </a:cubicBezTo>
                  <a:cubicBezTo>
                    <a:pt x="6539" y="7688"/>
                    <a:pt x="6518" y="7709"/>
                    <a:pt x="6497" y="7751"/>
                  </a:cubicBezTo>
                  <a:lnTo>
                    <a:pt x="6581" y="7814"/>
                  </a:lnTo>
                  <a:cubicBezTo>
                    <a:pt x="6604" y="7811"/>
                    <a:pt x="6628" y="7810"/>
                    <a:pt x="6652" y="7810"/>
                  </a:cubicBezTo>
                  <a:cubicBezTo>
                    <a:pt x="6711" y="7810"/>
                    <a:pt x="6771" y="7818"/>
                    <a:pt x="6831" y="7818"/>
                  </a:cubicBezTo>
                  <a:cubicBezTo>
                    <a:pt x="6895" y="7818"/>
                    <a:pt x="6958" y="7809"/>
                    <a:pt x="7022" y="7772"/>
                  </a:cubicBezTo>
                  <a:cubicBezTo>
                    <a:pt x="6875" y="7625"/>
                    <a:pt x="6791" y="7415"/>
                    <a:pt x="6791" y="7205"/>
                  </a:cubicBezTo>
                  <a:cubicBezTo>
                    <a:pt x="6796" y="7202"/>
                    <a:pt x="6801" y="7201"/>
                    <a:pt x="6806" y="7201"/>
                  </a:cubicBezTo>
                  <a:cubicBezTo>
                    <a:pt x="6841" y="7201"/>
                    <a:pt x="6885" y="7250"/>
                    <a:pt x="6908" y="7250"/>
                  </a:cubicBezTo>
                  <a:cubicBezTo>
                    <a:pt x="6912" y="7250"/>
                    <a:pt x="6915" y="7249"/>
                    <a:pt x="6917" y="7247"/>
                  </a:cubicBezTo>
                  <a:cubicBezTo>
                    <a:pt x="6938" y="7226"/>
                    <a:pt x="6980" y="7205"/>
                    <a:pt x="6980" y="7121"/>
                  </a:cubicBezTo>
                  <a:lnTo>
                    <a:pt x="6833" y="6994"/>
                  </a:lnTo>
                  <a:cubicBezTo>
                    <a:pt x="6812" y="6973"/>
                    <a:pt x="6833" y="6952"/>
                    <a:pt x="6833" y="6910"/>
                  </a:cubicBezTo>
                  <a:cubicBezTo>
                    <a:pt x="6896" y="6889"/>
                    <a:pt x="6980" y="6910"/>
                    <a:pt x="7043" y="6847"/>
                  </a:cubicBezTo>
                  <a:cubicBezTo>
                    <a:pt x="7085" y="6910"/>
                    <a:pt x="7169" y="6931"/>
                    <a:pt x="7190" y="7015"/>
                  </a:cubicBezTo>
                  <a:lnTo>
                    <a:pt x="7169" y="7015"/>
                  </a:lnTo>
                  <a:cubicBezTo>
                    <a:pt x="7232" y="7015"/>
                    <a:pt x="7296" y="7036"/>
                    <a:pt x="7338" y="7079"/>
                  </a:cubicBezTo>
                  <a:cubicBezTo>
                    <a:pt x="7485" y="7226"/>
                    <a:pt x="7590" y="7394"/>
                    <a:pt x="7674" y="7583"/>
                  </a:cubicBezTo>
                  <a:cubicBezTo>
                    <a:pt x="7703" y="7569"/>
                    <a:pt x="7731" y="7563"/>
                    <a:pt x="7758" y="7563"/>
                  </a:cubicBezTo>
                  <a:cubicBezTo>
                    <a:pt x="7848" y="7563"/>
                    <a:pt x="7925" y="7625"/>
                    <a:pt x="7989" y="7625"/>
                  </a:cubicBezTo>
                  <a:cubicBezTo>
                    <a:pt x="8129" y="7625"/>
                    <a:pt x="8117" y="7816"/>
                    <a:pt x="8261" y="7816"/>
                  </a:cubicBezTo>
                  <a:cubicBezTo>
                    <a:pt x="8268" y="7816"/>
                    <a:pt x="8276" y="7815"/>
                    <a:pt x="8284" y="7814"/>
                  </a:cubicBezTo>
                  <a:lnTo>
                    <a:pt x="8284" y="7436"/>
                  </a:lnTo>
                  <a:lnTo>
                    <a:pt x="8158" y="7436"/>
                  </a:lnTo>
                  <a:cubicBezTo>
                    <a:pt x="8187" y="7397"/>
                    <a:pt x="8212" y="7380"/>
                    <a:pt x="8232" y="7380"/>
                  </a:cubicBezTo>
                  <a:cubicBezTo>
                    <a:pt x="8255" y="7380"/>
                    <a:pt x="8272" y="7402"/>
                    <a:pt x="8284" y="7436"/>
                  </a:cubicBezTo>
                  <a:cubicBezTo>
                    <a:pt x="8389" y="7436"/>
                    <a:pt x="8494" y="7478"/>
                    <a:pt x="8578" y="7541"/>
                  </a:cubicBezTo>
                  <a:lnTo>
                    <a:pt x="8536" y="7583"/>
                  </a:lnTo>
                  <a:cubicBezTo>
                    <a:pt x="8557" y="7625"/>
                    <a:pt x="8578" y="7667"/>
                    <a:pt x="8641" y="7667"/>
                  </a:cubicBezTo>
                  <a:cubicBezTo>
                    <a:pt x="8725" y="7625"/>
                    <a:pt x="8746" y="7541"/>
                    <a:pt x="8704" y="7457"/>
                  </a:cubicBezTo>
                  <a:cubicBezTo>
                    <a:pt x="8620" y="7436"/>
                    <a:pt x="8578" y="7394"/>
                    <a:pt x="8536" y="7331"/>
                  </a:cubicBezTo>
                  <a:cubicBezTo>
                    <a:pt x="8536" y="7205"/>
                    <a:pt x="8494" y="7079"/>
                    <a:pt x="8389" y="7015"/>
                  </a:cubicBezTo>
                  <a:cubicBezTo>
                    <a:pt x="8326" y="6931"/>
                    <a:pt x="8305" y="6826"/>
                    <a:pt x="8326" y="6742"/>
                  </a:cubicBezTo>
                  <a:cubicBezTo>
                    <a:pt x="8326" y="6658"/>
                    <a:pt x="8326" y="6595"/>
                    <a:pt x="8305" y="6532"/>
                  </a:cubicBezTo>
                  <a:cubicBezTo>
                    <a:pt x="8347" y="6511"/>
                    <a:pt x="8410" y="6511"/>
                    <a:pt x="8410" y="6427"/>
                  </a:cubicBezTo>
                  <a:lnTo>
                    <a:pt x="8158" y="6174"/>
                  </a:lnTo>
                  <a:cubicBezTo>
                    <a:pt x="8177" y="6117"/>
                    <a:pt x="8126" y="6025"/>
                    <a:pt x="8196" y="6025"/>
                  </a:cubicBezTo>
                  <a:cubicBezTo>
                    <a:pt x="8203" y="6025"/>
                    <a:pt x="8211" y="6025"/>
                    <a:pt x="8221" y="6027"/>
                  </a:cubicBezTo>
                  <a:cubicBezTo>
                    <a:pt x="8326" y="6048"/>
                    <a:pt x="8242" y="6153"/>
                    <a:pt x="8326" y="6195"/>
                  </a:cubicBezTo>
                  <a:lnTo>
                    <a:pt x="8410" y="6195"/>
                  </a:lnTo>
                  <a:cubicBezTo>
                    <a:pt x="8389" y="6132"/>
                    <a:pt x="8431" y="6090"/>
                    <a:pt x="8452" y="6048"/>
                  </a:cubicBezTo>
                  <a:cubicBezTo>
                    <a:pt x="8410" y="5985"/>
                    <a:pt x="8389" y="5880"/>
                    <a:pt x="8242" y="5859"/>
                  </a:cubicBezTo>
                  <a:cubicBezTo>
                    <a:pt x="8452" y="5817"/>
                    <a:pt x="8473" y="5691"/>
                    <a:pt x="8515" y="5607"/>
                  </a:cubicBezTo>
                  <a:lnTo>
                    <a:pt x="8515" y="5270"/>
                  </a:lnTo>
                  <a:cubicBezTo>
                    <a:pt x="8473" y="5102"/>
                    <a:pt x="8326" y="5186"/>
                    <a:pt x="8284" y="5102"/>
                  </a:cubicBezTo>
                  <a:cubicBezTo>
                    <a:pt x="8263" y="4913"/>
                    <a:pt x="8284" y="4724"/>
                    <a:pt x="8326" y="4535"/>
                  </a:cubicBezTo>
                  <a:cubicBezTo>
                    <a:pt x="8309" y="4526"/>
                    <a:pt x="8295" y="4523"/>
                    <a:pt x="8284" y="4523"/>
                  </a:cubicBezTo>
                  <a:cubicBezTo>
                    <a:pt x="8216" y="4523"/>
                    <a:pt x="8225" y="4645"/>
                    <a:pt x="8162" y="4645"/>
                  </a:cubicBezTo>
                  <a:cubicBezTo>
                    <a:pt x="8155" y="4645"/>
                    <a:pt x="8146" y="4644"/>
                    <a:pt x="8137" y="4640"/>
                  </a:cubicBezTo>
                  <a:cubicBezTo>
                    <a:pt x="8094" y="4619"/>
                    <a:pt x="8031" y="4598"/>
                    <a:pt x="8031" y="4535"/>
                  </a:cubicBezTo>
                  <a:cubicBezTo>
                    <a:pt x="8010" y="4366"/>
                    <a:pt x="7926" y="4198"/>
                    <a:pt x="7821" y="4051"/>
                  </a:cubicBezTo>
                  <a:cubicBezTo>
                    <a:pt x="7821" y="4030"/>
                    <a:pt x="7800" y="4030"/>
                    <a:pt x="7758" y="4030"/>
                  </a:cubicBezTo>
                  <a:lnTo>
                    <a:pt x="7632" y="4156"/>
                  </a:lnTo>
                  <a:lnTo>
                    <a:pt x="7485" y="4051"/>
                  </a:lnTo>
                  <a:cubicBezTo>
                    <a:pt x="7464" y="3925"/>
                    <a:pt x="7506" y="3799"/>
                    <a:pt x="7422" y="3673"/>
                  </a:cubicBezTo>
                  <a:cubicBezTo>
                    <a:pt x="7422" y="3673"/>
                    <a:pt x="7443" y="3631"/>
                    <a:pt x="7443" y="3609"/>
                  </a:cubicBezTo>
                  <a:cubicBezTo>
                    <a:pt x="7458" y="3604"/>
                    <a:pt x="7476" y="3603"/>
                    <a:pt x="7493" y="3603"/>
                  </a:cubicBezTo>
                  <a:cubicBezTo>
                    <a:pt x="7511" y="3603"/>
                    <a:pt x="7529" y="3604"/>
                    <a:pt x="7548" y="3604"/>
                  </a:cubicBezTo>
                  <a:cubicBezTo>
                    <a:pt x="7585" y="3604"/>
                    <a:pt x="7621" y="3599"/>
                    <a:pt x="7653" y="3567"/>
                  </a:cubicBezTo>
                  <a:cubicBezTo>
                    <a:pt x="7695" y="3378"/>
                    <a:pt x="7548" y="3189"/>
                    <a:pt x="7590" y="3021"/>
                  </a:cubicBezTo>
                  <a:cubicBezTo>
                    <a:pt x="7485" y="2895"/>
                    <a:pt x="7338" y="2937"/>
                    <a:pt x="7253" y="2832"/>
                  </a:cubicBezTo>
                  <a:cubicBezTo>
                    <a:pt x="7380" y="2684"/>
                    <a:pt x="7569" y="2558"/>
                    <a:pt x="7611" y="2348"/>
                  </a:cubicBezTo>
                  <a:cubicBezTo>
                    <a:pt x="7569" y="2285"/>
                    <a:pt x="7485" y="2222"/>
                    <a:pt x="7422" y="2201"/>
                  </a:cubicBezTo>
                  <a:cubicBezTo>
                    <a:pt x="7695" y="2180"/>
                    <a:pt x="7695" y="2180"/>
                    <a:pt x="7737" y="1970"/>
                  </a:cubicBezTo>
                  <a:cubicBezTo>
                    <a:pt x="7821" y="1928"/>
                    <a:pt x="7884" y="1885"/>
                    <a:pt x="7947" y="1822"/>
                  </a:cubicBezTo>
                  <a:lnTo>
                    <a:pt x="8094" y="1907"/>
                  </a:lnTo>
                  <a:cubicBezTo>
                    <a:pt x="8137" y="2033"/>
                    <a:pt x="8158" y="2159"/>
                    <a:pt x="8158" y="2306"/>
                  </a:cubicBezTo>
                  <a:cubicBezTo>
                    <a:pt x="8137" y="2474"/>
                    <a:pt x="8179" y="2642"/>
                    <a:pt x="8242" y="2790"/>
                  </a:cubicBezTo>
                  <a:cubicBezTo>
                    <a:pt x="8279" y="2803"/>
                    <a:pt x="8315" y="2808"/>
                    <a:pt x="8351" y="2808"/>
                  </a:cubicBezTo>
                  <a:cubicBezTo>
                    <a:pt x="8425" y="2808"/>
                    <a:pt x="8498" y="2788"/>
                    <a:pt x="8575" y="2788"/>
                  </a:cubicBezTo>
                  <a:cubicBezTo>
                    <a:pt x="8629" y="2788"/>
                    <a:pt x="8685" y="2798"/>
                    <a:pt x="8746" y="2832"/>
                  </a:cubicBezTo>
                  <a:lnTo>
                    <a:pt x="8515" y="2558"/>
                  </a:lnTo>
                  <a:cubicBezTo>
                    <a:pt x="8552" y="2552"/>
                    <a:pt x="8589" y="2550"/>
                    <a:pt x="8626" y="2550"/>
                  </a:cubicBezTo>
                  <a:cubicBezTo>
                    <a:pt x="8715" y="2550"/>
                    <a:pt x="8804" y="2564"/>
                    <a:pt x="8893" y="2579"/>
                  </a:cubicBezTo>
                  <a:cubicBezTo>
                    <a:pt x="8893" y="2642"/>
                    <a:pt x="8872" y="2663"/>
                    <a:pt x="8830" y="2726"/>
                  </a:cubicBezTo>
                  <a:cubicBezTo>
                    <a:pt x="8839" y="2725"/>
                    <a:pt x="8847" y="2725"/>
                    <a:pt x="8855" y="2725"/>
                  </a:cubicBezTo>
                  <a:cubicBezTo>
                    <a:pt x="8995" y="2725"/>
                    <a:pt x="8963" y="2897"/>
                    <a:pt x="9083" y="2937"/>
                  </a:cubicBezTo>
                  <a:cubicBezTo>
                    <a:pt x="9129" y="2905"/>
                    <a:pt x="9200" y="2851"/>
                    <a:pt x="9267" y="2851"/>
                  </a:cubicBezTo>
                  <a:cubicBezTo>
                    <a:pt x="9290" y="2851"/>
                    <a:pt x="9313" y="2857"/>
                    <a:pt x="9335" y="2874"/>
                  </a:cubicBezTo>
                  <a:cubicBezTo>
                    <a:pt x="9587" y="2958"/>
                    <a:pt x="9776" y="3126"/>
                    <a:pt x="9903" y="3357"/>
                  </a:cubicBezTo>
                  <a:cubicBezTo>
                    <a:pt x="10134" y="3441"/>
                    <a:pt x="10344" y="3588"/>
                    <a:pt x="10491" y="3778"/>
                  </a:cubicBezTo>
                  <a:lnTo>
                    <a:pt x="10659" y="3778"/>
                  </a:lnTo>
                  <a:cubicBezTo>
                    <a:pt x="10701" y="3925"/>
                    <a:pt x="10786" y="3988"/>
                    <a:pt x="10891" y="3988"/>
                  </a:cubicBezTo>
                  <a:cubicBezTo>
                    <a:pt x="11017" y="4198"/>
                    <a:pt x="11206" y="4366"/>
                    <a:pt x="11416" y="4493"/>
                  </a:cubicBezTo>
                  <a:lnTo>
                    <a:pt x="11374" y="4556"/>
                  </a:lnTo>
                  <a:lnTo>
                    <a:pt x="11479" y="4619"/>
                  </a:lnTo>
                  <a:cubicBezTo>
                    <a:pt x="11458" y="4661"/>
                    <a:pt x="11416" y="4724"/>
                    <a:pt x="11458" y="4745"/>
                  </a:cubicBezTo>
                  <a:cubicBezTo>
                    <a:pt x="11463" y="4754"/>
                    <a:pt x="11469" y="4757"/>
                    <a:pt x="11476" y="4757"/>
                  </a:cubicBezTo>
                  <a:cubicBezTo>
                    <a:pt x="11496" y="4757"/>
                    <a:pt x="11522" y="4733"/>
                    <a:pt x="11535" y="4733"/>
                  </a:cubicBezTo>
                  <a:cubicBezTo>
                    <a:pt x="11540" y="4733"/>
                    <a:pt x="11542" y="4736"/>
                    <a:pt x="11542" y="4745"/>
                  </a:cubicBezTo>
                  <a:cubicBezTo>
                    <a:pt x="11563" y="4766"/>
                    <a:pt x="11563" y="4808"/>
                    <a:pt x="11585" y="4829"/>
                  </a:cubicBezTo>
                  <a:cubicBezTo>
                    <a:pt x="11612" y="4835"/>
                    <a:pt x="11637" y="4837"/>
                    <a:pt x="11662" y="4837"/>
                  </a:cubicBezTo>
                  <a:cubicBezTo>
                    <a:pt x="11811" y="4837"/>
                    <a:pt x="11924" y="4745"/>
                    <a:pt x="12068" y="4745"/>
                  </a:cubicBezTo>
                  <a:cubicBezTo>
                    <a:pt x="11984" y="4535"/>
                    <a:pt x="11837" y="4387"/>
                    <a:pt x="11858" y="4177"/>
                  </a:cubicBezTo>
                  <a:cubicBezTo>
                    <a:pt x="11795" y="4156"/>
                    <a:pt x="11711" y="4093"/>
                    <a:pt x="11690" y="4030"/>
                  </a:cubicBezTo>
                  <a:cubicBezTo>
                    <a:pt x="11606" y="3862"/>
                    <a:pt x="11479" y="3736"/>
                    <a:pt x="11311" y="3652"/>
                  </a:cubicBezTo>
                  <a:lnTo>
                    <a:pt x="11206" y="3715"/>
                  </a:lnTo>
                  <a:cubicBezTo>
                    <a:pt x="11185" y="3609"/>
                    <a:pt x="11122" y="3525"/>
                    <a:pt x="11059" y="3441"/>
                  </a:cubicBezTo>
                  <a:cubicBezTo>
                    <a:pt x="11038" y="3420"/>
                    <a:pt x="11006" y="3420"/>
                    <a:pt x="10975" y="3420"/>
                  </a:cubicBezTo>
                  <a:cubicBezTo>
                    <a:pt x="10943" y="3420"/>
                    <a:pt x="10912" y="3420"/>
                    <a:pt x="10891" y="3399"/>
                  </a:cubicBezTo>
                  <a:cubicBezTo>
                    <a:pt x="10996" y="3252"/>
                    <a:pt x="11038" y="3084"/>
                    <a:pt x="10996" y="2916"/>
                  </a:cubicBezTo>
                  <a:lnTo>
                    <a:pt x="10996" y="2916"/>
                  </a:lnTo>
                  <a:lnTo>
                    <a:pt x="11122" y="3021"/>
                  </a:lnTo>
                  <a:cubicBezTo>
                    <a:pt x="11038" y="3084"/>
                    <a:pt x="11059" y="3168"/>
                    <a:pt x="11059" y="3252"/>
                  </a:cubicBezTo>
                  <a:cubicBezTo>
                    <a:pt x="11164" y="3315"/>
                    <a:pt x="11164" y="3441"/>
                    <a:pt x="11269" y="3525"/>
                  </a:cubicBezTo>
                  <a:cubicBezTo>
                    <a:pt x="11304" y="3534"/>
                    <a:pt x="11339" y="3539"/>
                    <a:pt x="11372" y="3539"/>
                  </a:cubicBezTo>
                  <a:cubicBezTo>
                    <a:pt x="11419" y="3539"/>
                    <a:pt x="11463" y="3529"/>
                    <a:pt x="11500" y="3504"/>
                  </a:cubicBezTo>
                  <a:cubicBezTo>
                    <a:pt x="11500" y="3357"/>
                    <a:pt x="11311" y="3273"/>
                    <a:pt x="11395" y="3105"/>
                  </a:cubicBezTo>
                  <a:lnTo>
                    <a:pt x="11395" y="3105"/>
                  </a:lnTo>
                  <a:cubicBezTo>
                    <a:pt x="11521" y="3210"/>
                    <a:pt x="11648" y="3315"/>
                    <a:pt x="11795" y="3399"/>
                  </a:cubicBezTo>
                  <a:lnTo>
                    <a:pt x="11921" y="3294"/>
                  </a:lnTo>
                  <a:cubicBezTo>
                    <a:pt x="12005" y="3336"/>
                    <a:pt x="12005" y="3441"/>
                    <a:pt x="12152" y="3441"/>
                  </a:cubicBezTo>
                  <a:cubicBezTo>
                    <a:pt x="11963" y="3504"/>
                    <a:pt x="11963" y="3609"/>
                    <a:pt x="11921" y="3694"/>
                  </a:cubicBezTo>
                  <a:cubicBezTo>
                    <a:pt x="11948" y="3715"/>
                    <a:pt x="11973" y="3723"/>
                    <a:pt x="11997" y="3723"/>
                  </a:cubicBezTo>
                  <a:cubicBezTo>
                    <a:pt x="12059" y="3723"/>
                    <a:pt x="12109" y="3670"/>
                    <a:pt x="12141" y="3670"/>
                  </a:cubicBezTo>
                  <a:cubicBezTo>
                    <a:pt x="12145" y="3670"/>
                    <a:pt x="12149" y="3671"/>
                    <a:pt x="12152" y="3673"/>
                  </a:cubicBezTo>
                  <a:cubicBezTo>
                    <a:pt x="12179" y="3699"/>
                    <a:pt x="12206" y="3735"/>
                    <a:pt x="12238" y="3735"/>
                  </a:cubicBezTo>
                  <a:cubicBezTo>
                    <a:pt x="12257" y="3735"/>
                    <a:pt x="12277" y="3724"/>
                    <a:pt x="12299" y="3694"/>
                  </a:cubicBezTo>
                  <a:lnTo>
                    <a:pt x="12299" y="3420"/>
                  </a:lnTo>
                  <a:cubicBezTo>
                    <a:pt x="12257" y="3441"/>
                    <a:pt x="12236" y="3462"/>
                    <a:pt x="12236" y="3504"/>
                  </a:cubicBezTo>
                  <a:cubicBezTo>
                    <a:pt x="12236" y="3525"/>
                    <a:pt x="12215" y="3546"/>
                    <a:pt x="12173" y="3546"/>
                  </a:cubicBezTo>
                  <a:cubicBezTo>
                    <a:pt x="12173" y="3562"/>
                    <a:pt x="12161" y="3603"/>
                    <a:pt x="12146" y="3603"/>
                  </a:cubicBezTo>
                  <a:cubicBezTo>
                    <a:pt x="12141" y="3603"/>
                    <a:pt x="12136" y="3599"/>
                    <a:pt x="12131" y="3588"/>
                  </a:cubicBezTo>
                  <a:cubicBezTo>
                    <a:pt x="12131" y="3546"/>
                    <a:pt x="12152" y="3546"/>
                    <a:pt x="12173" y="3546"/>
                  </a:cubicBezTo>
                  <a:cubicBezTo>
                    <a:pt x="12152" y="3441"/>
                    <a:pt x="12257" y="3357"/>
                    <a:pt x="12236" y="3252"/>
                  </a:cubicBezTo>
                  <a:cubicBezTo>
                    <a:pt x="12194" y="3231"/>
                    <a:pt x="12131" y="3189"/>
                    <a:pt x="12131" y="3126"/>
                  </a:cubicBezTo>
                  <a:cubicBezTo>
                    <a:pt x="12129" y="3126"/>
                    <a:pt x="12127" y="3126"/>
                    <a:pt x="12125" y="3125"/>
                  </a:cubicBezTo>
                  <a:lnTo>
                    <a:pt x="12125" y="3125"/>
                  </a:lnTo>
                  <a:cubicBezTo>
                    <a:pt x="12177" y="3119"/>
                    <a:pt x="12198" y="3080"/>
                    <a:pt x="12236" y="3042"/>
                  </a:cubicBezTo>
                  <a:lnTo>
                    <a:pt x="12152" y="2895"/>
                  </a:lnTo>
                  <a:lnTo>
                    <a:pt x="12026" y="2853"/>
                  </a:lnTo>
                  <a:cubicBezTo>
                    <a:pt x="12005" y="2811"/>
                    <a:pt x="11984" y="2790"/>
                    <a:pt x="11963" y="2747"/>
                  </a:cubicBezTo>
                  <a:lnTo>
                    <a:pt x="11816" y="2747"/>
                  </a:lnTo>
                  <a:cubicBezTo>
                    <a:pt x="11802" y="2788"/>
                    <a:pt x="11789" y="2811"/>
                    <a:pt x="11764" y="2811"/>
                  </a:cubicBezTo>
                  <a:cubicBezTo>
                    <a:pt x="11750" y="2811"/>
                    <a:pt x="11733" y="2804"/>
                    <a:pt x="11711" y="2790"/>
                  </a:cubicBezTo>
                  <a:cubicBezTo>
                    <a:pt x="11723" y="2752"/>
                    <a:pt x="11743" y="2744"/>
                    <a:pt x="11767" y="2744"/>
                  </a:cubicBezTo>
                  <a:cubicBezTo>
                    <a:pt x="11782" y="2744"/>
                    <a:pt x="11799" y="2747"/>
                    <a:pt x="11816" y="2747"/>
                  </a:cubicBezTo>
                  <a:cubicBezTo>
                    <a:pt x="11816" y="2705"/>
                    <a:pt x="11774" y="2663"/>
                    <a:pt x="11711" y="2642"/>
                  </a:cubicBezTo>
                  <a:cubicBezTo>
                    <a:pt x="11702" y="2639"/>
                    <a:pt x="11693" y="2638"/>
                    <a:pt x="11686" y="2638"/>
                  </a:cubicBezTo>
                  <a:cubicBezTo>
                    <a:pt x="11641" y="2638"/>
                    <a:pt x="11618" y="2684"/>
                    <a:pt x="11563" y="2684"/>
                  </a:cubicBezTo>
                  <a:cubicBezTo>
                    <a:pt x="11458" y="2663"/>
                    <a:pt x="11374" y="2600"/>
                    <a:pt x="11311" y="2495"/>
                  </a:cubicBezTo>
                  <a:cubicBezTo>
                    <a:pt x="11311" y="2390"/>
                    <a:pt x="11458" y="2243"/>
                    <a:pt x="11311" y="2117"/>
                  </a:cubicBezTo>
                  <a:lnTo>
                    <a:pt x="11500" y="1907"/>
                  </a:lnTo>
                  <a:cubicBezTo>
                    <a:pt x="11290" y="1885"/>
                    <a:pt x="11164" y="1738"/>
                    <a:pt x="10975" y="1696"/>
                  </a:cubicBezTo>
                  <a:lnTo>
                    <a:pt x="10954" y="1759"/>
                  </a:lnTo>
                  <a:cubicBezTo>
                    <a:pt x="10996" y="1780"/>
                    <a:pt x="11038" y="1822"/>
                    <a:pt x="11059" y="1885"/>
                  </a:cubicBezTo>
                  <a:cubicBezTo>
                    <a:pt x="11059" y="1949"/>
                    <a:pt x="10954" y="1991"/>
                    <a:pt x="11038" y="2075"/>
                  </a:cubicBezTo>
                  <a:lnTo>
                    <a:pt x="11122" y="2012"/>
                  </a:lnTo>
                  <a:lnTo>
                    <a:pt x="11122" y="2012"/>
                  </a:lnTo>
                  <a:cubicBezTo>
                    <a:pt x="11101" y="2117"/>
                    <a:pt x="11164" y="2222"/>
                    <a:pt x="11080" y="2348"/>
                  </a:cubicBezTo>
                  <a:cubicBezTo>
                    <a:pt x="10954" y="2243"/>
                    <a:pt x="10891" y="2138"/>
                    <a:pt x="10765" y="2096"/>
                  </a:cubicBezTo>
                  <a:cubicBezTo>
                    <a:pt x="10723" y="2012"/>
                    <a:pt x="10870" y="1970"/>
                    <a:pt x="10765" y="1885"/>
                  </a:cubicBezTo>
                  <a:lnTo>
                    <a:pt x="10765" y="1885"/>
                  </a:lnTo>
                  <a:cubicBezTo>
                    <a:pt x="10737" y="1907"/>
                    <a:pt x="10708" y="1915"/>
                    <a:pt x="10678" y="1915"/>
                  </a:cubicBezTo>
                  <a:cubicBezTo>
                    <a:pt x="10612" y="1915"/>
                    <a:pt x="10542" y="1877"/>
                    <a:pt x="10477" y="1877"/>
                  </a:cubicBezTo>
                  <a:cubicBezTo>
                    <a:pt x="10460" y="1877"/>
                    <a:pt x="10444" y="1879"/>
                    <a:pt x="10428" y="1885"/>
                  </a:cubicBezTo>
                  <a:cubicBezTo>
                    <a:pt x="10344" y="1843"/>
                    <a:pt x="10281" y="1759"/>
                    <a:pt x="10239" y="1675"/>
                  </a:cubicBezTo>
                  <a:cubicBezTo>
                    <a:pt x="10113" y="1612"/>
                    <a:pt x="9987" y="1591"/>
                    <a:pt x="9903" y="1528"/>
                  </a:cubicBezTo>
                  <a:cubicBezTo>
                    <a:pt x="9776" y="1465"/>
                    <a:pt x="9671" y="1381"/>
                    <a:pt x="9587" y="1297"/>
                  </a:cubicBezTo>
                  <a:cubicBezTo>
                    <a:pt x="9587" y="1234"/>
                    <a:pt x="9629" y="1150"/>
                    <a:pt x="9587" y="1108"/>
                  </a:cubicBezTo>
                  <a:cubicBezTo>
                    <a:pt x="9545" y="1066"/>
                    <a:pt x="9608" y="981"/>
                    <a:pt x="9545" y="918"/>
                  </a:cubicBezTo>
                  <a:cubicBezTo>
                    <a:pt x="9499" y="949"/>
                    <a:pt x="9453" y="969"/>
                    <a:pt x="9398" y="969"/>
                  </a:cubicBezTo>
                  <a:cubicBezTo>
                    <a:pt x="9378" y="969"/>
                    <a:pt x="9357" y="966"/>
                    <a:pt x="9335" y="960"/>
                  </a:cubicBezTo>
                  <a:cubicBezTo>
                    <a:pt x="9301" y="960"/>
                    <a:pt x="9267" y="974"/>
                    <a:pt x="9255" y="1013"/>
                  </a:cubicBezTo>
                  <a:lnTo>
                    <a:pt x="9255" y="1013"/>
                  </a:lnTo>
                  <a:cubicBezTo>
                    <a:pt x="9068" y="892"/>
                    <a:pt x="8826" y="807"/>
                    <a:pt x="8683" y="603"/>
                  </a:cubicBezTo>
                  <a:lnTo>
                    <a:pt x="8599" y="645"/>
                  </a:lnTo>
                  <a:cubicBezTo>
                    <a:pt x="8578" y="582"/>
                    <a:pt x="8557" y="519"/>
                    <a:pt x="8494" y="477"/>
                  </a:cubicBezTo>
                  <a:cubicBezTo>
                    <a:pt x="8263" y="414"/>
                    <a:pt x="8031" y="393"/>
                    <a:pt x="7779" y="393"/>
                  </a:cubicBezTo>
                  <a:cubicBezTo>
                    <a:pt x="7779" y="435"/>
                    <a:pt x="7758" y="477"/>
                    <a:pt x="7716" y="477"/>
                  </a:cubicBezTo>
                  <a:cubicBezTo>
                    <a:pt x="7716" y="493"/>
                    <a:pt x="7692" y="533"/>
                    <a:pt x="7680" y="533"/>
                  </a:cubicBezTo>
                  <a:cubicBezTo>
                    <a:pt x="7676" y="533"/>
                    <a:pt x="7674" y="529"/>
                    <a:pt x="7674" y="519"/>
                  </a:cubicBezTo>
                  <a:cubicBezTo>
                    <a:pt x="7674" y="477"/>
                    <a:pt x="7695" y="477"/>
                    <a:pt x="7716" y="477"/>
                  </a:cubicBezTo>
                  <a:lnTo>
                    <a:pt x="7716" y="309"/>
                  </a:lnTo>
                  <a:cubicBezTo>
                    <a:pt x="7779" y="288"/>
                    <a:pt x="7884" y="288"/>
                    <a:pt x="7821" y="183"/>
                  </a:cubicBezTo>
                  <a:cubicBezTo>
                    <a:pt x="7791" y="168"/>
                    <a:pt x="7759" y="161"/>
                    <a:pt x="7727" y="161"/>
                  </a:cubicBezTo>
                  <a:cubicBezTo>
                    <a:pt x="7668" y="161"/>
                    <a:pt x="7610" y="184"/>
                    <a:pt x="7569" y="225"/>
                  </a:cubicBezTo>
                  <a:cubicBezTo>
                    <a:pt x="7559" y="199"/>
                    <a:pt x="7543" y="191"/>
                    <a:pt x="7523" y="191"/>
                  </a:cubicBezTo>
                  <a:cubicBezTo>
                    <a:pt x="7487" y="191"/>
                    <a:pt x="7439" y="220"/>
                    <a:pt x="7400" y="220"/>
                  </a:cubicBezTo>
                  <a:cubicBezTo>
                    <a:pt x="7373" y="220"/>
                    <a:pt x="7351" y="207"/>
                    <a:pt x="7338" y="161"/>
                  </a:cubicBezTo>
                  <a:cubicBezTo>
                    <a:pt x="7363" y="119"/>
                    <a:pt x="7400" y="111"/>
                    <a:pt x="7438" y="111"/>
                  </a:cubicBezTo>
                  <a:cubicBezTo>
                    <a:pt x="7460" y="111"/>
                    <a:pt x="7483" y="113"/>
                    <a:pt x="7504" y="113"/>
                  </a:cubicBezTo>
                  <a:cubicBezTo>
                    <a:pt x="7537" y="113"/>
                    <a:pt x="7567" y="107"/>
                    <a:pt x="7590" y="77"/>
                  </a:cubicBezTo>
                  <a:cubicBezTo>
                    <a:pt x="7550" y="27"/>
                    <a:pt x="7529" y="1"/>
                    <a:pt x="747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988481" y="3257428"/>
              <a:ext cx="13025" cy="29030"/>
            </a:xfrm>
            <a:custGeom>
              <a:avLst/>
              <a:gdLst/>
              <a:ahLst/>
              <a:cxnLst/>
              <a:rect l="l" t="t" r="r" b="b"/>
              <a:pathLst>
                <a:path w="1263" h="2772" extrusionOk="0">
                  <a:moveTo>
                    <a:pt x="463" y="879"/>
                  </a:moveTo>
                  <a:lnTo>
                    <a:pt x="484" y="900"/>
                  </a:lnTo>
                  <a:cubicBezTo>
                    <a:pt x="484" y="900"/>
                    <a:pt x="484" y="921"/>
                    <a:pt x="463" y="921"/>
                  </a:cubicBezTo>
                  <a:cubicBezTo>
                    <a:pt x="442" y="921"/>
                    <a:pt x="442" y="900"/>
                    <a:pt x="442" y="900"/>
                  </a:cubicBezTo>
                  <a:cubicBezTo>
                    <a:pt x="442" y="879"/>
                    <a:pt x="463" y="879"/>
                    <a:pt x="463" y="879"/>
                  </a:cubicBezTo>
                  <a:close/>
                  <a:moveTo>
                    <a:pt x="653" y="1006"/>
                  </a:moveTo>
                  <a:cubicBezTo>
                    <a:pt x="653" y="1006"/>
                    <a:pt x="653" y="1006"/>
                    <a:pt x="674" y="1027"/>
                  </a:cubicBezTo>
                  <a:lnTo>
                    <a:pt x="653" y="1027"/>
                  </a:lnTo>
                  <a:cubicBezTo>
                    <a:pt x="653" y="1027"/>
                    <a:pt x="632" y="1027"/>
                    <a:pt x="632" y="1006"/>
                  </a:cubicBezTo>
                  <a:close/>
                  <a:moveTo>
                    <a:pt x="526" y="1111"/>
                  </a:moveTo>
                  <a:cubicBezTo>
                    <a:pt x="526" y="1111"/>
                    <a:pt x="547" y="1132"/>
                    <a:pt x="547" y="1132"/>
                  </a:cubicBezTo>
                  <a:cubicBezTo>
                    <a:pt x="547" y="1147"/>
                    <a:pt x="547" y="1161"/>
                    <a:pt x="540" y="1161"/>
                  </a:cubicBezTo>
                  <a:cubicBezTo>
                    <a:pt x="537" y="1161"/>
                    <a:pt x="533" y="1159"/>
                    <a:pt x="526" y="1153"/>
                  </a:cubicBezTo>
                  <a:cubicBezTo>
                    <a:pt x="484" y="1153"/>
                    <a:pt x="526" y="1111"/>
                    <a:pt x="526" y="1111"/>
                  </a:cubicBezTo>
                  <a:close/>
                  <a:moveTo>
                    <a:pt x="674" y="1237"/>
                  </a:moveTo>
                  <a:cubicBezTo>
                    <a:pt x="716" y="1237"/>
                    <a:pt x="737" y="1258"/>
                    <a:pt x="737" y="1300"/>
                  </a:cubicBezTo>
                  <a:cubicBezTo>
                    <a:pt x="758" y="1321"/>
                    <a:pt x="716" y="1342"/>
                    <a:pt x="695" y="1342"/>
                  </a:cubicBezTo>
                  <a:cubicBezTo>
                    <a:pt x="687" y="1346"/>
                    <a:pt x="679" y="1348"/>
                    <a:pt x="673" y="1348"/>
                  </a:cubicBezTo>
                  <a:cubicBezTo>
                    <a:pt x="645" y="1348"/>
                    <a:pt x="632" y="1317"/>
                    <a:pt x="632" y="1300"/>
                  </a:cubicBezTo>
                  <a:cubicBezTo>
                    <a:pt x="632" y="1258"/>
                    <a:pt x="653" y="1258"/>
                    <a:pt x="674" y="1237"/>
                  </a:cubicBezTo>
                  <a:close/>
                  <a:moveTo>
                    <a:pt x="211" y="963"/>
                  </a:moveTo>
                  <a:cubicBezTo>
                    <a:pt x="316" y="1048"/>
                    <a:pt x="316" y="1195"/>
                    <a:pt x="379" y="1321"/>
                  </a:cubicBezTo>
                  <a:cubicBezTo>
                    <a:pt x="379" y="1342"/>
                    <a:pt x="316" y="1363"/>
                    <a:pt x="316" y="1363"/>
                  </a:cubicBezTo>
                  <a:cubicBezTo>
                    <a:pt x="316" y="1384"/>
                    <a:pt x="337" y="1405"/>
                    <a:pt x="295" y="1405"/>
                  </a:cubicBezTo>
                  <a:cubicBezTo>
                    <a:pt x="287" y="1409"/>
                    <a:pt x="281" y="1411"/>
                    <a:pt x="277" y="1411"/>
                  </a:cubicBezTo>
                  <a:cubicBezTo>
                    <a:pt x="260" y="1411"/>
                    <a:pt x="270" y="1380"/>
                    <a:pt x="253" y="1363"/>
                  </a:cubicBezTo>
                  <a:cubicBezTo>
                    <a:pt x="248" y="1358"/>
                    <a:pt x="244" y="1357"/>
                    <a:pt x="239" y="1357"/>
                  </a:cubicBezTo>
                  <a:cubicBezTo>
                    <a:pt x="231" y="1357"/>
                    <a:pt x="224" y="1362"/>
                    <a:pt x="219" y="1362"/>
                  </a:cubicBezTo>
                  <a:cubicBezTo>
                    <a:pt x="214" y="1362"/>
                    <a:pt x="211" y="1357"/>
                    <a:pt x="211" y="1342"/>
                  </a:cubicBezTo>
                  <a:cubicBezTo>
                    <a:pt x="211" y="1321"/>
                    <a:pt x="232" y="1321"/>
                    <a:pt x="253" y="1321"/>
                  </a:cubicBezTo>
                  <a:cubicBezTo>
                    <a:pt x="176" y="1243"/>
                    <a:pt x="170" y="1148"/>
                    <a:pt x="136" y="1068"/>
                  </a:cubicBezTo>
                  <a:lnTo>
                    <a:pt x="136" y="1068"/>
                  </a:lnTo>
                  <a:cubicBezTo>
                    <a:pt x="190" y="1060"/>
                    <a:pt x="191" y="983"/>
                    <a:pt x="211" y="963"/>
                  </a:cubicBezTo>
                  <a:close/>
                  <a:moveTo>
                    <a:pt x="400" y="1426"/>
                  </a:moveTo>
                  <a:cubicBezTo>
                    <a:pt x="400" y="1426"/>
                    <a:pt x="421" y="1447"/>
                    <a:pt x="421" y="1447"/>
                  </a:cubicBezTo>
                  <a:cubicBezTo>
                    <a:pt x="421" y="1447"/>
                    <a:pt x="442" y="1468"/>
                    <a:pt x="400" y="1468"/>
                  </a:cubicBezTo>
                  <a:cubicBezTo>
                    <a:pt x="379" y="1447"/>
                    <a:pt x="400" y="1426"/>
                    <a:pt x="400" y="1426"/>
                  </a:cubicBezTo>
                  <a:close/>
                  <a:moveTo>
                    <a:pt x="420" y="1623"/>
                  </a:moveTo>
                  <a:cubicBezTo>
                    <a:pt x="446" y="1641"/>
                    <a:pt x="469" y="1657"/>
                    <a:pt x="442" y="1657"/>
                  </a:cubicBezTo>
                  <a:cubicBezTo>
                    <a:pt x="412" y="1657"/>
                    <a:pt x="425" y="1636"/>
                    <a:pt x="420" y="1623"/>
                  </a:cubicBezTo>
                  <a:close/>
                  <a:moveTo>
                    <a:pt x="232" y="1"/>
                  </a:moveTo>
                  <a:cubicBezTo>
                    <a:pt x="216" y="1"/>
                    <a:pt x="201" y="6"/>
                    <a:pt x="190" y="17"/>
                  </a:cubicBezTo>
                  <a:cubicBezTo>
                    <a:pt x="148" y="228"/>
                    <a:pt x="316" y="333"/>
                    <a:pt x="358" y="480"/>
                  </a:cubicBezTo>
                  <a:lnTo>
                    <a:pt x="253" y="606"/>
                  </a:lnTo>
                  <a:cubicBezTo>
                    <a:pt x="274" y="648"/>
                    <a:pt x="379" y="606"/>
                    <a:pt x="379" y="711"/>
                  </a:cubicBezTo>
                  <a:cubicBezTo>
                    <a:pt x="274" y="795"/>
                    <a:pt x="127" y="858"/>
                    <a:pt x="64" y="1006"/>
                  </a:cubicBezTo>
                  <a:cubicBezTo>
                    <a:pt x="98" y="1006"/>
                    <a:pt x="119" y="1020"/>
                    <a:pt x="125" y="1048"/>
                  </a:cubicBezTo>
                  <a:lnTo>
                    <a:pt x="64" y="1048"/>
                  </a:lnTo>
                  <a:lnTo>
                    <a:pt x="1" y="1195"/>
                  </a:lnTo>
                  <a:cubicBezTo>
                    <a:pt x="106" y="1279"/>
                    <a:pt x="148" y="1426"/>
                    <a:pt x="232" y="1531"/>
                  </a:cubicBezTo>
                  <a:cubicBezTo>
                    <a:pt x="246" y="1538"/>
                    <a:pt x="267" y="1538"/>
                    <a:pt x="289" y="1538"/>
                  </a:cubicBezTo>
                  <a:lnTo>
                    <a:pt x="289" y="1538"/>
                  </a:lnTo>
                  <a:cubicBezTo>
                    <a:pt x="333" y="1538"/>
                    <a:pt x="379" y="1538"/>
                    <a:pt x="379" y="1594"/>
                  </a:cubicBezTo>
                  <a:cubicBezTo>
                    <a:pt x="385" y="1600"/>
                    <a:pt x="396" y="1608"/>
                    <a:pt x="408" y="1616"/>
                  </a:cubicBezTo>
                  <a:lnTo>
                    <a:pt x="408" y="1616"/>
                  </a:lnTo>
                  <a:cubicBezTo>
                    <a:pt x="406" y="1615"/>
                    <a:pt x="403" y="1615"/>
                    <a:pt x="400" y="1615"/>
                  </a:cubicBezTo>
                  <a:cubicBezTo>
                    <a:pt x="383" y="1615"/>
                    <a:pt x="367" y="1612"/>
                    <a:pt x="350" y="1612"/>
                  </a:cubicBezTo>
                  <a:cubicBezTo>
                    <a:pt x="325" y="1612"/>
                    <a:pt x="299" y="1619"/>
                    <a:pt x="274" y="1657"/>
                  </a:cubicBezTo>
                  <a:cubicBezTo>
                    <a:pt x="253" y="1762"/>
                    <a:pt x="358" y="1868"/>
                    <a:pt x="358" y="1973"/>
                  </a:cubicBezTo>
                  <a:cubicBezTo>
                    <a:pt x="505" y="1994"/>
                    <a:pt x="526" y="2120"/>
                    <a:pt x="568" y="2204"/>
                  </a:cubicBezTo>
                  <a:cubicBezTo>
                    <a:pt x="484" y="2288"/>
                    <a:pt x="611" y="2351"/>
                    <a:pt x="568" y="2414"/>
                  </a:cubicBezTo>
                  <a:cubicBezTo>
                    <a:pt x="611" y="2414"/>
                    <a:pt x="632" y="2435"/>
                    <a:pt x="632" y="2477"/>
                  </a:cubicBezTo>
                  <a:cubicBezTo>
                    <a:pt x="660" y="2500"/>
                    <a:pt x="689" y="2507"/>
                    <a:pt x="720" y="2507"/>
                  </a:cubicBezTo>
                  <a:cubicBezTo>
                    <a:pt x="780" y="2507"/>
                    <a:pt x="843" y="2480"/>
                    <a:pt x="907" y="2480"/>
                  </a:cubicBezTo>
                  <a:cubicBezTo>
                    <a:pt x="934" y="2480"/>
                    <a:pt x="962" y="2485"/>
                    <a:pt x="989" y="2498"/>
                  </a:cubicBezTo>
                  <a:cubicBezTo>
                    <a:pt x="1010" y="2624"/>
                    <a:pt x="1136" y="2687"/>
                    <a:pt x="1220" y="2772"/>
                  </a:cubicBezTo>
                  <a:cubicBezTo>
                    <a:pt x="1262" y="2730"/>
                    <a:pt x="1241" y="2687"/>
                    <a:pt x="1241" y="2624"/>
                  </a:cubicBezTo>
                  <a:cubicBezTo>
                    <a:pt x="1157" y="2519"/>
                    <a:pt x="1010" y="2414"/>
                    <a:pt x="1010" y="2204"/>
                  </a:cubicBezTo>
                  <a:cubicBezTo>
                    <a:pt x="1031" y="2141"/>
                    <a:pt x="1178" y="2099"/>
                    <a:pt x="1115" y="1952"/>
                  </a:cubicBezTo>
                  <a:cubicBezTo>
                    <a:pt x="1073" y="1931"/>
                    <a:pt x="989" y="1910"/>
                    <a:pt x="947" y="1825"/>
                  </a:cubicBezTo>
                  <a:cubicBezTo>
                    <a:pt x="989" y="1804"/>
                    <a:pt x="1010" y="1762"/>
                    <a:pt x="1010" y="1720"/>
                  </a:cubicBezTo>
                  <a:cubicBezTo>
                    <a:pt x="968" y="1636"/>
                    <a:pt x="905" y="1531"/>
                    <a:pt x="821" y="1447"/>
                  </a:cubicBezTo>
                  <a:lnTo>
                    <a:pt x="821" y="1048"/>
                  </a:lnTo>
                  <a:cubicBezTo>
                    <a:pt x="737" y="942"/>
                    <a:pt x="611" y="858"/>
                    <a:pt x="589" y="753"/>
                  </a:cubicBezTo>
                  <a:cubicBezTo>
                    <a:pt x="526" y="564"/>
                    <a:pt x="442" y="375"/>
                    <a:pt x="316" y="207"/>
                  </a:cubicBezTo>
                  <a:lnTo>
                    <a:pt x="379" y="101"/>
                  </a:lnTo>
                  <a:cubicBezTo>
                    <a:pt x="333" y="40"/>
                    <a:pt x="276" y="1"/>
                    <a:pt x="2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973095" y="3268393"/>
              <a:ext cx="12581" cy="17185"/>
            </a:xfrm>
            <a:custGeom>
              <a:avLst/>
              <a:gdLst/>
              <a:ahLst/>
              <a:cxnLst/>
              <a:rect l="l" t="t" r="r" b="b"/>
              <a:pathLst>
                <a:path w="1220" h="1641" extrusionOk="0">
                  <a:moveTo>
                    <a:pt x="357" y="316"/>
                  </a:moveTo>
                  <a:cubicBezTo>
                    <a:pt x="357" y="316"/>
                    <a:pt x="379" y="337"/>
                    <a:pt x="379" y="337"/>
                  </a:cubicBezTo>
                  <a:lnTo>
                    <a:pt x="357" y="358"/>
                  </a:lnTo>
                  <a:cubicBezTo>
                    <a:pt x="347" y="347"/>
                    <a:pt x="342" y="347"/>
                    <a:pt x="339" y="347"/>
                  </a:cubicBezTo>
                  <a:cubicBezTo>
                    <a:pt x="336" y="347"/>
                    <a:pt x="336" y="347"/>
                    <a:pt x="336" y="337"/>
                  </a:cubicBezTo>
                  <a:cubicBezTo>
                    <a:pt x="336" y="316"/>
                    <a:pt x="336" y="316"/>
                    <a:pt x="357" y="316"/>
                  </a:cubicBezTo>
                  <a:close/>
                  <a:moveTo>
                    <a:pt x="652" y="526"/>
                  </a:moveTo>
                  <a:cubicBezTo>
                    <a:pt x="715" y="526"/>
                    <a:pt x="673" y="631"/>
                    <a:pt x="736" y="652"/>
                  </a:cubicBezTo>
                  <a:cubicBezTo>
                    <a:pt x="722" y="673"/>
                    <a:pt x="706" y="680"/>
                    <a:pt x="688" y="680"/>
                  </a:cubicBezTo>
                  <a:cubicBezTo>
                    <a:pt x="654" y="680"/>
                    <a:pt x="617" y="652"/>
                    <a:pt x="589" y="652"/>
                  </a:cubicBezTo>
                  <a:lnTo>
                    <a:pt x="652" y="526"/>
                  </a:lnTo>
                  <a:close/>
                  <a:moveTo>
                    <a:pt x="294" y="1"/>
                  </a:moveTo>
                  <a:cubicBezTo>
                    <a:pt x="252" y="64"/>
                    <a:pt x="231" y="148"/>
                    <a:pt x="147" y="190"/>
                  </a:cubicBezTo>
                  <a:cubicBezTo>
                    <a:pt x="63" y="211"/>
                    <a:pt x="0" y="253"/>
                    <a:pt x="21" y="337"/>
                  </a:cubicBezTo>
                  <a:cubicBezTo>
                    <a:pt x="36" y="352"/>
                    <a:pt x="52" y="358"/>
                    <a:pt x="67" y="358"/>
                  </a:cubicBezTo>
                  <a:cubicBezTo>
                    <a:pt x="103" y="358"/>
                    <a:pt x="137" y="327"/>
                    <a:pt x="165" y="327"/>
                  </a:cubicBezTo>
                  <a:cubicBezTo>
                    <a:pt x="174" y="327"/>
                    <a:pt x="182" y="330"/>
                    <a:pt x="189" y="337"/>
                  </a:cubicBezTo>
                  <a:cubicBezTo>
                    <a:pt x="210" y="379"/>
                    <a:pt x="168" y="442"/>
                    <a:pt x="231" y="484"/>
                  </a:cubicBezTo>
                  <a:lnTo>
                    <a:pt x="357" y="505"/>
                  </a:lnTo>
                  <a:cubicBezTo>
                    <a:pt x="336" y="694"/>
                    <a:pt x="442" y="863"/>
                    <a:pt x="484" y="1031"/>
                  </a:cubicBezTo>
                  <a:cubicBezTo>
                    <a:pt x="484" y="1115"/>
                    <a:pt x="526" y="1220"/>
                    <a:pt x="631" y="1241"/>
                  </a:cubicBezTo>
                  <a:cubicBezTo>
                    <a:pt x="631" y="1225"/>
                    <a:pt x="655" y="1185"/>
                    <a:pt x="667" y="1185"/>
                  </a:cubicBezTo>
                  <a:cubicBezTo>
                    <a:pt x="670" y="1185"/>
                    <a:pt x="673" y="1189"/>
                    <a:pt x="673" y="1199"/>
                  </a:cubicBezTo>
                  <a:cubicBezTo>
                    <a:pt x="673" y="1241"/>
                    <a:pt x="652" y="1241"/>
                    <a:pt x="631" y="1241"/>
                  </a:cubicBezTo>
                  <a:cubicBezTo>
                    <a:pt x="777" y="1417"/>
                    <a:pt x="801" y="1491"/>
                    <a:pt x="824" y="1491"/>
                  </a:cubicBezTo>
                  <a:cubicBezTo>
                    <a:pt x="834" y="1491"/>
                    <a:pt x="843" y="1477"/>
                    <a:pt x="862" y="1451"/>
                  </a:cubicBezTo>
                  <a:cubicBezTo>
                    <a:pt x="946" y="1388"/>
                    <a:pt x="757" y="1325"/>
                    <a:pt x="862" y="1241"/>
                  </a:cubicBezTo>
                  <a:lnTo>
                    <a:pt x="862" y="1241"/>
                  </a:lnTo>
                  <a:cubicBezTo>
                    <a:pt x="946" y="1325"/>
                    <a:pt x="1030" y="1409"/>
                    <a:pt x="946" y="1535"/>
                  </a:cubicBezTo>
                  <a:lnTo>
                    <a:pt x="1093" y="1556"/>
                  </a:lnTo>
                  <a:cubicBezTo>
                    <a:pt x="1156" y="1577"/>
                    <a:pt x="1114" y="1640"/>
                    <a:pt x="1198" y="1640"/>
                  </a:cubicBezTo>
                  <a:cubicBezTo>
                    <a:pt x="1219" y="1535"/>
                    <a:pt x="1198" y="1409"/>
                    <a:pt x="1156" y="1304"/>
                  </a:cubicBezTo>
                  <a:cubicBezTo>
                    <a:pt x="1072" y="1136"/>
                    <a:pt x="988" y="968"/>
                    <a:pt x="904" y="800"/>
                  </a:cubicBezTo>
                  <a:cubicBezTo>
                    <a:pt x="862" y="778"/>
                    <a:pt x="841" y="736"/>
                    <a:pt x="841" y="694"/>
                  </a:cubicBezTo>
                  <a:cubicBezTo>
                    <a:pt x="841" y="589"/>
                    <a:pt x="799" y="484"/>
                    <a:pt x="736" y="442"/>
                  </a:cubicBezTo>
                  <a:cubicBezTo>
                    <a:pt x="721" y="432"/>
                    <a:pt x="704" y="429"/>
                    <a:pt x="685" y="429"/>
                  </a:cubicBezTo>
                  <a:cubicBezTo>
                    <a:pt x="660" y="429"/>
                    <a:pt x="633" y="435"/>
                    <a:pt x="608" y="435"/>
                  </a:cubicBezTo>
                  <a:cubicBezTo>
                    <a:pt x="574" y="435"/>
                    <a:pt x="544" y="425"/>
                    <a:pt x="526" y="379"/>
                  </a:cubicBezTo>
                  <a:cubicBezTo>
                    <a:pt x="533" y="331"/>
                    <a:pt x="548" y="317"/>
                    <a:pt x="568" y="317"/>
                  </a:cubicBezTo>
                  <a:cubicBezTo>
                    <a:pt x="600" y="317"/>
                    <a:pt x="642" y="352"/>
                    <a:pt x="680" y="352"/>
                  </a:cubicBezTo>
                  <a:cubicBezTo>
                    <a:pt x="692" y="352"/>
                    <a:pt x="704" y="348"/>
                    <a:pt x="715" y="337"/>
                  </a:cubicBezTo>
                  <a:cubicBezTo>
                    <a:pt x="694" y="211"/>
                    <a:pt x="652" y="85"/>
                    <a:pt x="547" y="1"/>
                  </a:cubicBezTo>
                  <a:cubicBezTo>
                    <a:pt x="515" y="43"/>
                    <a:pt x="468" y="64"/>
                    <a:pt x="421" y="64"/>
                  </a:cubicBezTo>
                  <a:cubicBezTo>
                    <a:pt x="373" y="64"/>
                    <a:pt x="326" y="43"/>
                    <a:pt x="2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985233" y="3251626"/>
              <a:ext cx="5218" cy="7624"/>
            </a:xfrm>
            <a:custGeom>
              <a:avLst/>
              <a:gdLst/>
              <a:ahLst/>
              <a:cxnLst/>
              <a:rect l="l" t="t" r="r" b="b"/>
              <a:pathLst>
                <a:path w="506" h="728" extrusionOk="0">
                  <a:moveTo>
                    <a:pt x="130" y="0"/>
                  </a:moveTo>
                  <a:cubicBezTo>
                    <a:pt x="116" y="0"/>
                    <a:pt x="102" y="7"/>
                    <a:pt x="85" y="25"/>
                  </a:cubicBezTo>
                  <a:cubicBezTo>
                    <a:pt x="0" y="172"/>
                    <a:pt x="127" y="298"/>
                    <a:pt x="127" y="445"/>
                  </a:cubicBezTo>
                  <a:cubicBezTo>
                    <a:pt x="85" y="487"/>
                    <a:pt x="64" y="550"/>
                    <a:pt x="21" y="550"/>
                  </a:cubicBezTo>
                  <a:cubicBezTo>
                    <a:pt x="0" y="571"/>
                    <a:pt x="0" y="592"/>
                    <a:pt x="21" y="613"/>
                  </a:cubicBezTo>
                  <a:lnTo>
                    <a:pt x="211" y="571"/>
                  </a:lnTo>
                  <a:lnTo>
                    <a:pt x="148" y="719"/>
                  </a:lnTo>
                  <a:cubicBezTo>
                    <a:pt x="160" y="725"/>
                    <a:pt x="172" y="727"/>
                    <a:pt x="185" y="727"/>
                  </a:cubicBezTo>
                  <a:cubicBezTo>
                    <a:pt x="214" y="727"/>
                    <a:pt x="244" y="712"/>
                    <a:pt x="274" y="698"/>
                  </a:cubicBezTo>
                  <a:cubicBezTo>
                    <a:pt x="358" y="634"/>
                    <a:pt x="337" y="487"/>
                    <a:pt x="379" y="445"/>
                  </a:cubicBezTo>
                  <a:cubicBezTo>
                    <a:pt x="421" y="382"/>
                    <a:pt x="337" y="319"/>
                    <a:pt x="337" y="256"/>
                  </a:cubicBezTo>
                  <a:cubicBezTo>
                    <a:pt x="421" y="235"/>
                    <a:pt x="505" y="214"/>
                    <a:pt x="421" y="151"/>
                  </a:cubicBezTo>
                  <a:cubicBezTo>
                    <a:pt x="408" y="138"/>
                    <a:pt x="396" y="133"/>
                    <a:pt x="384" y="133"/>
                  </a:cubicBezTo>
                  <a:cubicBezTo>
                    <a:pt x="347" y="133"/>
                    <a:pt x="314" y="181"/>
                    <a:pt x="267" y="181"/>
                  </a:cubicBezTo>
                  <a:cubicBezTo>
                    <a:pt x="256" y="181"/>
                    <a:pt x="244" y="178"/>
                    <a:pt x="232" y="172"/>
                  </a:cubicBezTo>
                  <a:lnTo>
                    <a:pt x="148" y="109"/>
                  </a:lnTo>
                  <a:lnTo>
                    <a:pt x="190" y="25"/>
                  </a:lnTo>
                  <a:cubicBezTo>
                    <a:pt x="165" y="13"/>
                    <a:pt x="148" y="0"/>
                    <a:pt x="13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028380" y="3175261"/>
              <a:ext cx="5858" cy="7278"/>
            </a:xfrm>
            <a:custGeom>
              <a:avLst/>
              <a:gdLst/>
              <a:ahLst/>
              <a:cxnLst/>
              <a:rect l="l" t="t" r="r" b="b"/>
              <a:pathLst>
                <a:path w="568" h="695" extrusionOk="0">
                  <a:moveTo>
                    <a:pt x="442" y="0"/>
                  </a:moveTo>
                  <a:cubicBezTo>
                    <a:pt x="211" y="84"/>
                    <a:pt x="42" y="274"/>
                    <a:pt x="0" y="505"/>
                  </a:cubicBezTo>
                  <a:cubicBezTo>
                    <a:pt x="105" y="505"/>
                    <a:pt x="63" y="673"/>
                    <a:pt x="168" y="694"/>
                  </a:cubicBezTo>
                  <a:cubicBezTo>
                    <a:pt x="211" y="673"/>
                    <a:pt x="232" y="652"/>
                    <a:pt x="232" y="631"/>
                  </a:cubicBezTo>
                  <a:lnTo>
                    <a:pt x="232" y="610"/>
                  </a:lnTo>
                  <a:cubicBezTo>
                    <a:pt x="227" y="605"/>
                    <a:pt x="222" y="604"/>
                    <a:pt x="218" y="604"/>
                  </a:cubicBezTo>
                  <a:cubicBezTo>
                    <a:pt x="209" y="604"/>
                    <a:pt x="202" y="609"/>
                    <a:pt x="197" y="609"/>
                  </a:cubicBezTo>
                  <a:cubicBezTo>
                    <a:pt x="192" y="609"/>
                    <a:pt x="190" y="604"/>
                    <a:pt x="190" y="589"/>
                  </a:cubicBezTo>
                  <a:cubicBezTo>
                    <a:pt x="190" y="568"/>
                    <a:pt x="211" y="568"/>
                    <a:pt x="232" y="568"/>
                  </a:cubicBezTo>
                  <a:cubicBezTo>
                    <a:pt x="274" y="463"/>
                    <a:pt x="379" y="337"/>
                    <a:pt x="337" y="274"/>
                  </a:cubicBezTo>
                  <a:cubicBezTo>
                    <a:pt x="295" y="126"/>
                    <a:pt x="568" y="147"/>
                    <a:pt x="4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001928" y="3200583"/>
              <a:ext cx="5424" cy="6409"/>
            </a:xfrm>
            <a:custGeom>
              <a:avLst/>
              <a:gdLst/>
              <a:ahLst/>
              <a:cxnLst/>
              <a:rect l="l" t="t" r="r" b="b"/>
              <a:pathLst>
                <a:path w="526" h="612" extrusionOk="0">
                  <a:moveTo>
                    <a:pt x="63" y="0"/>
                  </a:moveTo>
                  <a:cubicBezTo>
                    <a:pt x="63" y="63"/>
                    <a:pt x="63" y="105"/>
                    <a:pt x="63" y="168"/>
                  </a:cubicBezTo>
                  <a:cubicBezTo>
                    <a:pt x="63" y="210"/>
                    <a:pt x="0" y="231"/>
                    <a:pt x="21" y="294"/>
                  </a:cubicBezTo>
                  <a:lnTo>
                    <a:pt x="126" y="336"/>
                  </a:lnTo>
                  <a:cubicBezTo>
                    <a:pt x="126" y="421"/>
                    <a:pt x="42" y="463"/>
                    <a:pt x="63" y="547"/>
                  </a:cubicBezTo>
                  <a:cubicBezTo>
                    <a:pt x="84" y="589"/>
                    <a:pt x="84" y="610"/>
                    <a:pt x="126" y="610"/>
                  </a:cubicBezTo>
                  <a:cubicBezTo>
                    <a:pt x="131" y="611"/>
                    <a:pt x="136" y="612"/>
                    <a:pt x="141" y="612"/>
                  </a:cubicBezTo>
                  <a:cubicBezTo>
                    <a:pt x="205" y="612"/>
                    <a:pt x="231" y="498"/>
                    <a:pt x="304" y="498"/>
                  </a:cubicBezTo>
                  <a:cubicBezTo>
                    <a:pt x="314" y="498"/>
                    <a:pt x="325" y="500"/>
                    <a:pt x="337" y="505"/>
                  </a:cubicBezTo>
                  <a:lnTo>
                    <a:pt x="400" y="610"/>
                  </a:lnTo>
                  <a:lnTo>
                    <a:pt x="526" y="505"/>
                  </a:lnTo>
                  <a:cubicBezTo>
                    <a:pt x="295" y="400"/>
                    <a:pt x="316" y="84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050707" y="3240599"/>
              <a:ext cx="6084" cy="4461"/>
            </a:xfrm>
            <a:custGeom>
              <a:avLst/>
              <a:gdLst/>
              <a:ahLst/>
              <a:cxnLst/>
              <a:rect l="l" t="t" r="r" b="b"/>
              <a:pathLst>
                <a:path w="590" h="426" extrusionOk="0">
                  <a:moveTo>
                    <a:pt x="87" y="0"/>
                  </a:moveTo>
                  <a:cubicBezTo>
                    <a:pt x="73" y="0"/>
                    <a:pt x="58" y="2"/>
                    <a:pt x="43" y="6"/>
                  </a:cubicBezTo>
                  <a:cubicBezTo>
                    <a:pt x="1" y="195"/>
                    <a:pt x="274" y="216"/>
                    <a:pt x="232" y="405"/>
                  </a:cubicBezTo>
                  <a:cubicBezTo>
                    <a:pt x="257" y="420"/>
                    <a:pt x="277" y="425"/>
                    <a:pt x="294" y="425"/>
                  </a:cubicBezTo>
                  <a:cubicBezTo>
                    <a:pt x="344" y="425"/>
                    <a:pt x="371" y="381"/>
                    <a:pt x="420" y="381"/>
                  </a:cubicBezTo>
                  <a:cubicBezTo>
                    <a:pt x="427" y="381"/>
                    <a:pt x="434" y="382"/>
                    <a:pt x="442" y="384"/>
                  </a:cubicBezTo>
                  <a:cubicBezTo>
                    <a:pt x="444" y="382"/>
                    <a:pt x="446" y="381"/>
                    <a:pt x="448" y="381"/>
                  </a:cubicBezTo>
                  <a:cubicBezTo>
                    <a:pt x="460" y="381"/>
                    <a:pt x="466" y="425"/>
                    <a:pt x="491" y="425"/>
                  </a:cubicBezTo>
                  <a:cubicBezTo>
                    <a:pt x="500" y="425"/>
                    <a:pt x="511" y="420"/>
                    <a:pt x="526" y="405"/>
                  </a:cubicBezTo>
                  <a:lnTo>
                    <a:pt x="589" y="342"/>
                  </a:lnTo>
                  <a:cubicBezTo>
                    <a:pt x="484" y="258"/>
                    <a:pt x="358" y="216"/>
                    <a:pt x="274" y="90"/>
                  </a:cubicBezTo>
                  <a:cubicBezTo>
                    <a:pt x="222" y="38"/>
                    <a:pt x="156" y="0"/>
                    <a:pt x="8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1064587" y="3183408"/>
              <a:ext cx="6517" cy="5069"/>
            </a:xfrm>
            <a:custGeom>
              <a:avLst/>
              <a:gdLst/>
              <a:ahLst/>
              <a:cxnLst/>
              <a:rect l="l" t="t" r="r" b="b"/>
              <a:pathLst>
                <a:path w="632" h="484" extrusionOk="0">
                  <a:moveTo>
                    <a:pt x="0" y="0"/>
                  </a:moveTo>
                  <a:cubicBezTo>
                    <a:pt x="42" y="63"/>
                    <a:pt x="63" y="147"/>
                    <a:pt x="105" y="189"/>
                  </a:cubicBezTo>
                  <a:cubicBezTo>
                    <a:pt x="274" y="295"/>
                    <a:pt x="442" y="400"/>
                    <a:pt x="631" y="484"/>
                  </a:cubicBezTo>
                  <a:cubicBezTo>
                    <a:pt x="463" y="273"/>
                    <a:pt x="253" y="105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984799" y="3286447"/>
              <a:ext cx="1959" cy="4430"/>
            </a:xfrm>
            <a:custGeom>
              <a:avLst/>
              <a:gdLst/>
              <a:ahLst/>
              <a:cxnLst/>
              <a:rect l="l" t="t" r="r" b="b"/>
              <a:pathLst>
                <a:path w="190" h="423" extrusionOk="0">
                  <a:moveTo>
                    <a:pt x="84" y="1"/>
                  </a:moveTo>
                  <a:lnTo>
                    <a:pt x="0" y="22"/>
                  </a:lnTo>
                  <a:lnTo>
                    <a:pt x="0" y="337"/>
                  </a:lnTo>
                  <a:cubicBezTo>
                    <a:pt x="32" y="368"/>
                    <a:pt x="51" y="423"/>
                    <a:pt x="111" y="423"/>
                  </a:cubicBezTo>
                  <a:cubicBezTo>
                    <a:pt x="132" y="423"/>
                    <a:pt x="157" y="416"/>
                    <a:pt x="190" y="400"/>
                  </a:cubicBezTo>
                  <a:cubicBezTo>
                    <a:pt x="84" y="295"/>
                    <a:pt x="148" y="127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1043550" y="3257386"/>
              <a:ext cx="5002" cy="3089"/>
            </a:xfrm>
            <a:custGeom>
              <a:avLst/>
              <a:gdLst/>
              <a:ahLst/>
              <a:cxnLst/>
              <a:rect l="l" t="t" r="r" b="b"/>
              <a:pathLst>
                <a:path w="485" h="295" extrusionOk="0">
                  <a:moveTo>
                    <a:pt x="43" y="0"/>
                  </a:moveTo>
                  <a:cubicBezTo>
                    <a:pt x="43" y="42"/>
                    <a:pt x="22" y="63"/>
                    <a:pt x="1" y="105"/>
                  </a:cubicBezTo>
                  <a:cubicBezTo>
                    <a:pt x="127" y="127"/>
                    <a:pt x="169" y="232"/>
                    <a:pt x="253" y="295"/>
                  </a:cubicBezTo>
                  <a:cubicBezTo>
                    <a:pt x="337" y="232"/>
                    <a:pt x="485" y="253"/>
                    <a:pt x="485" y="105"/>
                  </a:cubicBezTo>
                  <a:cubicBezTo>
                    <a:pt x="464" y="63"/>
                    <a:pt x="421" y="63"/>
                    <a:pt x="400" y="63"/>
                  </a:cubicBezTo>
                  <a:cubicBezTo>
                    <a:pt x="346" y="81"/>
                    <a:pt x="339" y="177"/>
                    <a:pt x="298" y="177"/>
                  </a:cubicBezTo>
                  <a:cubicBezTo>
                    <a:pt x="291" y="177"/>
                    <a:pt x="283" y="174"/>
                    <a:pt x="274" y="169"/>
                  </a:cubicBezTo>
                  <a:cubicBezTo>
                    <a:pt x="190" y="127"/>
                    <a:pt x="148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982850" y="3238452"/>
              <a:ext cx="3259" cy="4063"/>
            </a:xfrm>
            <a:custGeom>
              <a:avLst/>
              <a:gdLst/>
              <a:ahLst/>
              <a:cxnLst/>
              <a:rect l="l" t="t" r="r" b="b"/>
              <a:pathLst>
                <a:path w="316" h="388" extrusionOk="0">
                  <a:moveTo>
                    <a:pt x="316" y="0"/>
                  </a:moveTo>
                  <a:lnTo>
                    <a:pt x="316" y="0"/>
                  </a:lnTo>
                  <a:cubicBezTo>
                    <a:pt x="147" y="42"/>
                    <a:pt x="84" y="147"/>
                    <a:pt x="0" y="232"/>
                  </a:cubicBezTo>
                  <a:cubicBezTo>
                    <a:pt x="73" y="286"/>
                    <a:pt x="98" y="387"/>
                    <a:pt x="185" y="387"/>
                  </a:cubicBezTo>
                  <a:cubicBezTo>
                    <a:pt x="199" y="387"/>
                    <a:pt x="214" y="385"/>
                    <a:pt x="231" y="379"/>
                  </a:cubicBezTo>
                  <a:lnTo>
                    <a:pt x="189" y="253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1002145" y="3272582"/>
              <a:ext cx="1743" cy="3529"/>
            </a:xfrm>
            <a:custGeom>
              <a:avLst/>
              <a:gdLst/>
              <a:ahLst/>
              <a:cxnLst/>
              <a:rect l="l" t="t" r="r" b="b"/>
              <a:pathLst>
                <a:path w="169" h="337" extrusionOk="0">
                  <a:moveTo>
                    <a:pt x="21" y="0"/>
                  </a:moveTo>
                  <a:cubicBezTo>
                    <a:pt x="0" y="147"/>
                    <a:pt x="21" y="315"/>
                    <a:pt x="84" y="336"/>
                  </a:cubicBezTo>
                  <a:cubicBezTo>
                    <a:pt x="105" y="294"/>
                    <a:pt x="169" y="273"/>
                    <a:pt x="169" y="210"/>
                  </a:cubicBezTo>
                  <a:cubicBezTo>
                    <a:pt x="126" y="147"/>
                    <a:pt x="126" y="63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985016" y="3261125"/>
              <a:ext cx="2826" cy="3320"/>
            </a:xfrm>
            <a:custGeom>
              <a:avLst/>
              <a:gdLst/>
              <a:ahLst/>
              <a:cxnLst/>
              <a:rect l="l" t="t" r="r" b="b"/>
              <a:pathLst>
                <a:path w="274" h="317" extrusionOk="0">
                  <a:moveTo>
                    <a:pt x="127" y="1"/>
                  </a:moveTo>
                  <a:cubicBezTo>
                    <a:pt x="0" y="22"/>
                    <a:pt x="42" y="85"/>
                    <a:pt x="42" y="127"/>
                  </a:cubicBezTo>
                  <a:lnTo>
                    <a:pt x="42" y="148"/>
                  </a:lnTo>
                  <a:cubicBezTo>
                    <a:pt x="106" y="148"/>
                    <a:pt x="106" y="211"/>
                    <a:pt x="106" y="253"/>
                  </a:cubicBezTo>
                  <a:lnTo>
                    <a:pt x="211" y="316"/>
                  </a:lnTo>
                  <a:cubicBezTo>
                    <a:pt x="274" y="169"/>
                    <a:pt x="169" y="106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1055481" y="3249019"/>
              <a:ext cx="1959" cy="1990"/>
            </a:xfrm>
            <a:custGeom>
              <a:avLst/>
              <a:gdLst/>
              <a:ahLst/>
              <a:cxnLst/>
              <a:rect l="l" t="t" r="r" b="b"/>
              <a:pathLst>
                <a:path w="190" h="190" extrusionOk="0">
                  <a:moveTo>
                    <a:pt x="0" y="0"/>
                  </a:moveTo>
                  <a:cubicBezTo>
                    <a:pt x="0" y="127"/>
                    <a:pt x="63" y="169"/>
                    <a:pt x="190" y="190"/>
                  </a:cubicBezTo>
                  <a:cubicBezTo>
                    <a:pt x="190" y="42"/>
                    <a:pt x="126" y="0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1047025" y="3218418"/>
              <a:ext cx="2176" cy="2869"/>
            </a:xfrm>
            <a:custGeom>
              <a:avLst/>
              <a:gdLst/>
              <a:ahLst/>
              <a:cxnLst/>
              <a:rect l="l" t="t" r="r" b="b"/>
              <a:pathLst>
                <a:path w="211" h="274" extrusionOk="0">
                  <a:moveTo>
                    <a:pt x="42" y="0"/>
                  </a:moveTo>
                  <a:cubicBezTo>
                    <a:pt x="0" y="147"/>
                    <a:pt x="21" y="210"/>
                    <a:pt x="127" y="273"/>
                  </a:cubicBezTo>
                  <a:cubicBezTo>
                    <a:pt x="148" y="231"/>
                    <a:pt x="190" y="210"/>
                    <a:pt x="211" y="16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966588" y="3214585"/>
              <a:ext cx="2176" cy="2074"/>
            </a:xfrm>
            <a:custGeom>
              <a:avLst/>
              <a:gdLst/>
              <a:ahLst/>
              <a:cxnLst/>
              <a:rect l="l" t="t" r="r" b="b"/>
              <a:pathLst>
                <a:path w="211" h="198" extrusionOk="0">
                  <a:moveTo>
                    <a:pt x="95" y="0"/>
                  </a:moveTo>
                  <a:cubicBezTo>
                    <a:pt x="70" y="0"/>
                    <a:pt x="52" y="13"/>
                    <a:pt x="42" y="51"/>
                  </a:cubicBezTo>
                  <a:cubicBezTo>
                    <a:pt x="21" y="114"/>
                    <a:pt x="0" y="177"/>
                    <a:pt x="84" y="198"/>
                  </a:cubicBezTo>
                  <a:cubicBezTo>
                    <a:pt x="169" y="177"/>
                    <a:pt x="169" y="93"/>
                    <a:pt x="211" y="30"/>
                  </a:cubicBezTo>
                  <a:cubicBezTo>
                    <a:pt x="165" y="18"/>
                    <a:pt x="125" y="0"/>
                    <a:pt x="9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1054182" y="3246380"/>
              <a:ext cx="2609" cy="2042"/>
            </a:xfrm>
            <a:custGeom>
              <a:avLst/>
              <a:gdLst/>
              <a:ahLst/>
              <a:cxnLst/>
              <a:rect l="l" t="t" r="r" b="b"/>
              <a:pathLst>
                <a:path w="253" h="195" extrusionOk="0">
                  <a:moveTo>
                    <a:pt x="63" y="0"/>
                  </a:moveTo>
                  <a:cubicBezTo>
                    <a:pt x="0" y="21"/>
                    <a:pt x="0" y="63"/>
                    <a:pt x="21" y="105"/>
                  </a:cubicBezTo>
                  <a:cubicBezTo>
                    <a:pt x="42" y="147"/>
                    <a:pt x="126" y="126"/>
                    <a:pt x="126" y="189"/>
                  </a:cubicBezTo>
                  <a:cubicBezTo>
                    <a:pt x="147" y="189"/>
                    <a:pt x="168" y="195"/>
                    <a:pt x="189" y="195"/>
                  </a:cubicBezTo>
                  <a:cubicBezTo>
                    <a:pt x="210" y="195"/>
                    <a:pt x="231" y="189"/>
                    <a:pt x="252" y="168"/>
                  </a:cubicBezTo>
                  <a:cubicBezTo>
                    <a:pt x="189" y="105"/>
                    <a:pt x="147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998670" y="3269712"/>
              <a:ext cx="1537" cy="31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" y="1"/>
                  </a:moveTo>
                  <a:lnTo>
                    <a:pt x="1" y="295"/>
                  </a:lnTo>
                  <a:cubicBezTo>
                    <a:pt x="85" y="295"/>
                    <a:pt x="106" y="253"/>
                    <a:pt x="127" y="211"/>
                  </a:cubicBezTo>
                  <a:cubicBezTo>
                    <a:pt x="1" y="169"/>
                    <a:pt x="148" y="22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1070878" y="3218198"/>
              <a:ext cx="1959" cy="1770"/>
            </a:xfrm>
            <a:custGeom>
              <a:avLst/>
              <a:gdLst/>
              <a:ahLst/>
              <a:cxnLst/>
              <a:rect l="l" t="t" r="r" b="b"/>
              <a:pathLst>
                <a:path w="190" h="169" extrusionOk="0">
                  <a:moveTo>
                    <a:pt x="63" y="0"/>
                  </a:moveTo>
                  <a:lnTo>
                    <a:pt x="0" y="63"/>
                  </a:lnTo>
                  <a:cubicBezTo>
                    <a:pt x="42" y="105"/>
                    <a:pt x="63" y="168"/>
                    <a:pt x="126" y="168"/>
                  </a:cubicBezTo>
                  <a:cubicBezTo>
                    <a:pt x="126" y="126"/>
                    <a:pt x="147" y="105"/>
                    <a:pt x="189" y="105"/>
                  </a:cubicBezTo>
                  <a:cubicBezTo>
                    <a:pt x="168" y="42"/>
                    <a:pt x="126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984799" y="3205107"/>
              <a:ext cx="3042" cy="1173"/>
            </a:xfrm>
            <a:custGeom>
              <a:avLst/>
              <a:gdLst/>
              <a:ahLst/>
              <a:cxnLst/>
              <a:rect l="l" t="t" r="r" b="b"/>
              <a:pathLst>
                <a:path w="295" h="112" extrusionOk="0">
                  <a:moveTo>
                    <a:pt x="142" y="0"/>
                  </a:moveTo>
                  <a:cubicBezTo>
                    <a:pt x="103" y="0"/>
                    <a:pt x="56" y="10"/>
                    <a:pt x="0" y="31"/>
                  </a:cubicBezTo>
                  <a:cubicBezTo>
                    <a:pt x="118" y="31"/>
                    <a:pt x="169" y="111"/>
                    <a:pt x="238" y="111"/>
                  </a:cubicBezTo>
                  <a:cubicBezTo>
                    <a:pt x="255" y="111"/>
                    <a:pt x="274" y="106"/>
                    <a:pt x="295" y="94"/>
                  </a:cubicBezTo>
                  <a:cubicBezTo>
                    <a:pt x="267" y="38"/>
                    <a:pt x="220" y="0"/>
                    <a:pt x="1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1037703" y="3249019"/>
              <a:ext cx="1743" cy="1979"/>
            </a:xfrm>
            <a:custGeom>
              <a:avLst/>
              <a:gdLst/>
              <a:ahLst/>
              <a:cxnLst/>
              <a:rect l="l" t="t" r="r" b="b"/>
              <a:pathLst>
                <a:path w="169" h="189" extrusionOk="0">
                  <a:moveTo>
                    <a:pt x="63" y="0"/>
                  </a:moveTo>
                  <a:cubicBezTo>
                    <a:pt x="0" y="0"/>
                    <a:pt x="0" y="21"/>
                    <a:pt x="0" y="85"/>
                  </a:cubicBezTo>
                  <a:cubicBezTo>
                    <a:pt x="33" y="117"/>
                    <a:pt x="53" y="188"/>
                    <a:pt x="110" y="188"/>
                  </a:cubicBezTo>
                  <a:cubicBezTo>
                    <a:pt x="126" y="188"/>
                    <a:pt x="145" y="183"/>
                    <a:pt x="169" y="169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1046592" y="3176580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63" y="0"/>
                  </a:moveTo>
                  <a:cubicBezTo>
                    <a:pt x="21" y="0"/>
                    <a:pt x="0" y="0"/>
                    <a:pt x="0" y="42"/>
                  </a:cubicBezTo>
                  <a:cubicBezTo>
                    <a:pt x="0" y="85"/>
                    <a:pt x="0" y="127"/>
                    <a:pt x="63" y="127"/>
                  </a:cubicBezTo>
                  <a:cubicBezTo>
                    <a:pt x="105" y="127"/>
                    <a:pt x="126" y="106"/>
                    <a:pt x="126" y="42"/>
                  </a:cubicBezTo>
                  <a:cubicBezTo>
                    <a:pt x="126" y="21"/>
                    <a:pt x="84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1072177" y="3219298"/>
              <a:ext cx="1743" cy="1770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42" y="0"/>
                  </a:moveTo>
                  <a:cubicBezTo>
                    <a:pt x="42" y="42"/>
                    <a:pt x="21" y="63"/>
                    <a:pt x="0" y="63"/>
                  </a:cubicBezTo>
                  <a:cubicBezTo>
                    <a:pt x="0" y="126"/>
                    <a:pt x="42" y="168"/>
                    <a:pt x="105" y="168"/>
                  </a:cubicBezTo>
                  <a:cubicBezTo>
                    <a:pt x="126" y="105"/>
                    <a:pt x="168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1071528" y="3215329"/>
              <a:ext cx="1743" cy="1875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126" y="1"/>
                  </a:moveTo>
                  <a:cubicBezTo>
                    <a:pt x="0" y="43"/>
                    <a:pt x="42" y="106"/>
                    <a:pt x="105" y="169"/>
                  </a:cubicBezTo>
                  <a:cubicBezTo>
                    <a:pt x="105" y="176"/>
                    <a:pt x="110" y="178"/>
                    <a:pt x="117" y="178"/>
                  </a:cubicBezTo>
                  <a:cubicBezTo>
                    <a:pt x="131" y="178"/>
                    <a:pt x="154" y="169"/>
                    <a:pt x="168" y="169"/>
                  </a:cubicBezTo>
                  <a:cubicBezTo>
                    <a:pt x="147" y="127"/>
                    <a:pt x="126" y="64"/>
                    <a:pt x="12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1041601" y="3255585"/>
              <a:ext cx="1073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78" y="0"/>
                  </a:moveTo>
                  <a:cubicBezTo>
                    <a:pt x="64" y="0"/>
                    <a:pt x="39" y="10"/>
                    <a:pt x="1" y="25"/>
                  </a:cubicBezTo>
                  <a:lnTo>
                    <a:pt x="85" y="109"/>
                  </a:lnTo>
                  <a:cubicBezTo>
                    <a:pt x="98" y="29"/>
                    <a:pt x="103" y="0"/>
                    <a:pt x="7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986099" y="3245280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85" y="0"/>
                  </a:moveTo>
                  <a:cubicBezTo>
                    <a:pt x="43" y="21"/>
                    <a:pt x="1" y="42"/>
                    <a:pt x="1" y="84"/>
                  </a:cubicBezTo>
                  <a:cubicBezTo>
                    <a:pt x="43" y="105"/>
                    <a:pt x="85" y="105"/>
                    <a:pt x="106" y="105"/>
                  </a:cubicBezTo>
                  <a:cubicBezTo>
                    <a:pt x="106" y="63"/>
                    <a:pt x="127" y="21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998020" y="3202783"/>
              <a:ext cx="1320" cy="1623"/>
            </a:xfrm>
            <a:custGeom>
              <a:avLst/>
              <a:gdLst/>
              <a:ahLst/>
              <a:cxnLst/>
              <a:rect l="l" t="t" r="r" b="b"/>
              <a:pathLst>
                <a:path w="128" h="155" extrusionOk="0">
                  <a:moveTo>
                    <a:pt x="127" y="0"/>
                  </a:moveTo>
                  <a:lnTo>
                    <a:pt x="1" y="126"/>
                  </a:lnTo>
                  <a:cubicBezTo>
                    <a:pt x="32" y="145"/>
                    <a:pt x="56" y="155"/>
                    <a:pt x="74" y="155"/>
                  </a:cubicBezTo>
                  <a:cubicBezTo>
                    <a:pt x="117" y="155"/>
                    <a:pt x="127" y="103"/>
                    <a:pt x="12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987182" y="3246380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22" y="0"/>
                  </a:moveTo>
                  <a:cubicBezTo>
                    <a:pt x="22" y="42"/>
                    <a:pt x="1" y="84"/>
                    <a:pt x="64" y="126"/>
                  </a:cubicBezTo>
                  <a:cubicBezTo>
                    <a:pt x="85" y="63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71352" y="3248327"/>
              <a:ext cx="1320" cy="754"/>
            </a:xfrm>
            <a:custGeom>
              <a:avLst/>
              <a:gdLst/>
              <a:ahLst/>
              <a:cxnLst/>
              <a:rect l="l" t="t" r="r" b="b"/>
              <a:pathLst>
                <a:path w="128" h="72" extrusionOk="0">
                  <a:moveTo>
                    <a:pt x="75" y="0"/>
                  </a:moveTo>
                  <a:cubicBezTo>
                    <a:pt x="55" y="0"/>
                    <a:pt x="30" y="16"/>
                    <a:pt x="1" y="45"/>
                  </a:cubicBezTo>
                  <a:cubicBezTo>
                    <a:pt x="22" y="66"/>
                    <a:pt x="43" y="72"/>
                    <a:pt x="64" y="72"/>
                  </a:cubicBezTo>
                  <a:cubicBezTo>
                    <a:pt x="85" y="72"/>
                    <a:pt x="106" y="66"/>
                    <a:pt x="127" y="66"/>
                  </a:cubicBezTo>
                  <a:cubicBezTo>
                    <a:pt x="116" y="21"/>
                    <a:pt x="98" y="0"/>
                    <a:pt x="7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1030762" y="3181146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1" y="1"/>
                  </a:moveTo>
                  <a:cubicBezTo>
                    <a:pt x="43" y="1"/>
                    <a:pt x="22" y="6"/>
                    <a:pt x="1" y="6"/>
                  </a:cubicBezTo>
                  <a:cubicBezTo>
                    <a:pt x="1" y="27"/>
                    <a:pt x="1" y="48"/>
                    <a:pt x="1" y="69"/>
                  </a:cubicBezTo>
                  <a:cubicBezTo>
                    <a:pt x="11" y="64"/>
                    <a:pt x="23" y="62"/>
                    <a:pt x="35" y="62"/>
                  </a:cubicBezTo>
                  <a:cubicBezTo>
                    <a:pt x="47" y="62"/>
                    <a:pt x="58" y="64"/>
                    <a:pt x="69" y="64"/>
                  </a:cubicBezTo>
                  <a:cubicBezTo>
                    <a:pt x="90" y="64"/>
                    <a:pt x="106" y="58"/>
                    <a:pt x="106" y="27"/>
                  </a:cubicBezTo>
                  <a:cubicBezTo>
                    <a:pt x="95" y="6"/>
                    <a:pt x="79" y="1"/>
                    <a:pt x="6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1066103" y="3187587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22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27" y="64"/>
                    <a:pt x="106" y="22"/>
                    <a:pt x="2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985449" y="3234043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06" y="1"/>
                  </a:moveTo>
                  <a:cubicBezTo>
                    <a:pt x="85" y="22"/>
                    <a:pt x="43" y="1"/>
                    <a:pt x="0" y="43"/>
                  </a:cubicBezTo>
                  <a:cubicBezTo>
                    <a:pt x="25" y="68"/>
                    <a:pt x="44" y="79"/>
                    <a:pt x="59" y="79"/>
                  </a:cubicBezTo>
                  <a:cubicBezTo>
                    <a:pt x="83" y="79"/>
                    <a:pt x="101" y="52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1067836" y="3216617"/>
              <a:ext cx="1093" cy="775"/>
            </a:xfrm>
            <a:custGeom>
              <a:avLst/>
              <a:gdLst/>
              <a:ahLst/>
              <a:cxnLst/>
              <a:rect l="l" t="t" r="r" b="b"/>
              <a:pathLst>
                <a:path w="106" h="74" extrusionOk="0">
                  <a:moveTo>
                    <a:pt x="57" y="0"/>
                  </a:moveTo>
                  <a:cubicBezTo>
                    <a:pt x="34" y="0"/>
                    <a:pt x="13" y="8"/>
                    <a:pt x="1" y="46"/>
                  </a:cubicBezTo>
                  <a:cubicBezTo>
                    <a:pt x="18" y="63"/>
                    <a:pt x="36" y="74"/>
                    <a:pt x="51" y="74"/>
                  </a:cubicBezTo>
                  <a:cubicBezTo>
                    <a:pt x="74" y="74"/>
                    <a:pt x="94" y="53"/>
                    <a:pt x="106" y="4"/>
                  </a:cubicBezTo>
                  <a:cubicBezTo>
                    <a:pt x="89" y="4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993039" y="3258580"/>
              <a:ext cx="1310" cy="775"/>
            </a:xfrm>
            <a:custGeom>
              <a:avLst/>
              <a:gdLst/>
              <a:ahLst/>
              <a:cxnLst/>
              <a:rect l="l" t="t" r="r" b="b"/>
              <a:pathLst>
                <a:path w="127" h="74" extrusionOk="0">
                  <a:moveTo>
                    <a:pt x="50" y="0"/>
                  </a:moveTo>
                  <a:cubicBezTo>
                    <a:pt x="33" y="0"/>
                    <a:pt x="17" y="9"/>
                    <a:pt x="0" y="34"/>
                  </a:cubicBezTo>
                  <a:cubicBezTo>
                    <a:pt x="19" y="62"/>
                    <a:pt x="38" y="73"/>
                    <a:pt x="57" y="73"/>
                  </a:cubicBezTo>
                  <a:cubicBezTo>
                    <a:pt x="80" y="73"/>
                    <a:pt x="103" y="57"/>
                    <a:pt x="126" y="34"/>
                  </a:cubicBezTo>
                  <a:cubicBezTo>
                    <a:pt x="101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1050273" y="3219957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43" y="0"/>
                  </a:moveTo>
                  <a:cubicBezTo>
                    <a:pt x="1" y="21"/>
                    <a:pt x="1" y="84"/>
                    <a:pt x="43" y="105"/>
                  </a:cubicBezTo>
                  <a:cubicBezTo>
                    <a:pt x="106" y="63"/>
                    <a:pt x="85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1075859" y="3193975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27" y="0"/>
                  </a:moveTo>
                  <a:cubicBezTo>
                    <a:pt x="85" y="21"/>
                    <a:pt x="43" y="0"/>
                    <a:pt x="1" y="42"/>
                  </a:cubicBezTo>
                  <a:cubicBezTo>
                    <a:pt x="32" y="63"/>
                    <a:pt x="58" y="79"/>
                    <a:pt x="79" y="79"/>
                  </a:cubicBezTo>
                  <a:cubicBezTo>
                    <a:pt x="100" y="79"/>
                    <a:pt x="116" y="63"/>
                    <a:pt x="127" y="21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974827" y="3275001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21" y="21"/>
                    <a:pt x="0" y="63"/>
                    <a:pt x="63" y="105"/>
                  </a:cubicBezTo>
                  <a:cubicBezTo>
                    <a:pt x="105" y="63"/>
                    <a:pt x="84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1086264" y="3212051"/>
              <a:ext cx="1093" cy="754"/>
            </a:xfrm>
            <a:custGeom>
              <a:avLst/>
              <a:gdLst/>
              <a:ahLst/>
              <a:cxnLst/>
              <a:rect l="l" t="t" r="r" b="b"/>
              <a:pathLst>
                <a:path w="106" h="72" extrusionOk="0">
                  <a:moveTo>
                    <a:pt x="40" y="1"/>
                  </a:moveTo>
                  <a:cubicBezTo>
                    <a:pt x="24" y="1"/>
                    <a:pt x="10" y="12"/>
                    <a:pt x="1" y="40"/>
                  </a:cubicBezTo>
                  <a:cubicBezTo>
                    <a:pt x="11" y="61"/>
                    <a:pt x="27" y="72"/>
                    <a:pt x="45" y="72"/>
                  </a:cubicBezTo>
                  <a:cubicBezTo>
                    <a:pt x="64" y="72"/>
                    <a:pt x="85" y="61"/>
                    <a:pt x="106" y="40"/>
                  </a:cubicBezTo>
                  <a:cubicBezTo>
                    <a:pt x="83" y="17"/>
                    <a:pt x="60" y="1"/>
                    <a:pt x="4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1057214" y="3245050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64"/>
                    <a:pt x="1" y="85"/>
                    <a:pt x="64" y="127"/>
                  </a:cubicBezTo>
                  <a:cubicBezTo>
                    <a:pt x="106" y="85"/>
                    <a:pt x="106" y="64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1048541" y="322193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85" y="0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1033794" y="3177973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43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1047458" y="32223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0" y="43"/>
                    <a:pt x="64" y="43"/>
                  </a:cubicBezTo>
                  <a:cubicBezTo>
                    <a:pt x="75" y="48"/>
                    <a:pt x="83" y="51"/>
                    <a:pt x="89" y="51"/>
                  </a:cubicBezTo>
                  <a:cubicBezTo>
                    <a:pt x="106" y="51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1091905" y="3222649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32" y="1"/>
                  </a:moveTo>
                  <a:cubicBezTo>
                    <a:pt x="27" y="1"/>
                    <a:pt x="21" y="6"/>
                    <a:pt x="21" y="17"/>
                  </a:cubicBezTo>
                  <a:cubicBezTo>
                    <a:pt x="21" y="17"/>
                    <a:pt x="0" y="17"/>
                    <a:pt x="0" y="38"/>
                  </a:cubicBezTo>
                  <a:lnTo>
                    <a:pt x="42" y="38"/>
                  </a:lnTo>
                  <a:lnTo>
                    <a:pt x="42" y="17"/>
                  </a:lnTo>
                  <a:cubicBezTo>
                    <a:pt x="42" y="6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1065887" y="3187000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5" y="0"/>
                  </a:moveTo>
                  <a:cubicBezTo>
                    <a:pt x="11" y="0"/>
                    <a:pt x="6" y="4"/>
                    <a:pt x="1" y="15"/>
                  </a:cubicBezTo>
                  <a:cubicBezTo>
                    <a:pt x="1" y="57"/>
                    <a:pt x="22" y="57"/>
                    <a:pt x="43" y="57"/>
                  </a:cubicBezTo>
                  <a:cubicBezTo>
                    <a:pt x="43" y="41"/>
                    <a:pt x="30" y="0"/>
                    <a:pt x="1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1071528" y="3188906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21" y="1"/>
                  </a:moveTo>
                  <a:cubicBezTo>
                    <a:pt x="21" y="11"/>
                    <a:pt x="16" y="11"/>
                    <a:pt x="11" y="11"/>
                  </a:cubicBezTo>
                  <a:cubicBezTo>
                    <a:pt x="5" y="11"/>
                    <a:pt x="0" y="11"/>
                    <a:pt x="0" y="22"/>
                  </a:cubicBezTo>
                  <a:cubicBezTo>
                    <a:pt x="11" y="43"/>
                    <a:pt x="21" y="48"/>
                    <a:pt x="29" y="48"/>
                  </a:cubicBezTo>
                  <a:cubicBezTo>
                    <a:pt x="37" y="48"/>
                    <a:pt x="42" y="43"/>
                    <a:pt x="42" y="43"/>
                  </a:cubicBezTo>
                  <a:lnTo>
                    <a:pt x="42" y="22"/>
                  </a:ln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1071094" y="319044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43"/>
                    <a:pt x="21" y="43"/>
                  </a:cubicBez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986532" y="323360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64" y="1"/>
                  </a:moveTo>
                  <a:cubicBezTo>
                    <a:pt x="1" y="1"/>
                    <a:pt x="1" y="22"/>
                    <a:pt x="1" y="43"/>
                  </a:cubicBezTo>
                  <a:lnTo>
                    <a:pt x="22" y="43"/>
                  </a:lnTo>
                  <a:cubicBezTo>
                    <a:pt x="43" y="43"/>
                    <a:pt x="106" y="1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968320" y="323558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22" y="1"/>
                    <a:pt x="1" y="22"/>
                    <a:pt x="1" y="22"/>
                  </a:cubicBezTo>
                  <a:cubicBezTo>
                    <a:pt x="1" y="22"/>
                    <a:pt x="22" y="43"/>
                    <a:pt x="22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970919" y="3236692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lnTo>
                    <a:pt x="1" y="21"/>
                  </a:lnTo>
                  <a:lnTo>
                    <a:pt x="22" y="42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970702" y="3238127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6" y="1"/>
                  </a:moveTo>
                  <a:cubicBezTo>
                    <a:pt x="3" y="1"/>
                    <a:pt x="1" y="3"/>
                    <a:pt x="1" y="10"/>
                  </a:cubicBezTo>
                  <a:cubicBezTo>
                    <a:pt x="11" y="31"/>
                    <a:pt x="22" y="37"/>
                    <a:pt x="30" y="37"/>
                  </a:cubicBezTo>
                  <a:cubicBezTo>
                    <a:pt x="38" y="37"/>
                    <a:pt x="43" y="31"/>
                    <a:pt x="43" y="31"/>
                  </a:cubicBezTo>
                  <a:lnTo>
                    <a:pt x="43" y="10"/>
                  </a:lnTo>
                  <a:cubicBezTo>
                    <a:pt x="43" y="10"/>
                    <a:pt x="34" y="1"/>
                    <a:pt x="27" y="1"/>
                  </a:cubicBezTo>
                  <a:cubicBezTo>
                    <a:pt x="24" y="1"/>
                    <a:pt x="22" y="3"/>
                    <a:pt x="22" y="10"/>
                  </a:cubicBezTo>
                  <a:cubicBezTo>
                    <a:pt x="22" y="10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078024" y="319815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1051789" y="32452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1036403" y="3248579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0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1055048" y="3248306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21" y="0"/>
                  </a:moveTo>
                  <a:cubicBezTo>
                    <a:pt x="11" y="0"/>
                    <a:pt x="0" y="5"/>
                    <a:pt x="0" y="26"/>
                  </a:cubicBezTo>
                  <a:cubicBezTo>
                    <a:pt x="0" y="68"/>
                    <a:pt x="21" y="68"/>
                    <a:pt x="42" y="68"/>
                  </a:cubicBezTo>
                  <a:cubicBezTo>
                    <a:pt x="42" y="47"/>
                    <a:pt x="42" y="26"/>
                    <a:pt x="42" y="5"/>
                  </a:cubicBezTo>
                  <a:cubicBezTo>
                    <a:pt x="42" y="5"/>
                    <a:pt x="32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972218" y="3251658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106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106" y="43"/>
                    <a:pt x="106" y="22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1039765" y="3251658"/>
              <a:ext cx="330" cy="545"/>
            </a:xfrm>
            <a:custGeom>
              <a:avLst/>
              <a:gdLst/>
              <a:ahLst/>
              <a:cxnLst/>
              <a:rect l="l" t="t" r="r" b="b"/>
              <a:pathLst>
                <a:path w="32" h="52" extrusionOk="0">
                  <a:moveTo>
                    <a:pt x="11" y="1"/>
                  </a:moveTo>
                  <a:cubicBezTo>
                    <a:pt x="0" y="11"/>
                    <a:pt x="0" y="11"/>
                    <a:pt x="3" y="11"/>
                  </a:cubicBezTo>
                  <a:cubicBezTo>
                    <a:pt x="5" y="11"/>
                    <a:pt x="11" y="11"/>
                    <a:pt x="11" y="22"/>
                  </a:cubicBezTo>
                  <a:cubicBezTo>
                    <a:pt x="11" y="37"/>
                    <a:pt x="11" y="51"/>
                    <a:pt x="18" y="51"/>
                  </a:cubicBezTo>
                  <a:cubicBezTo>
                    <a:pt x="21" y="51"/>
                    <a:pt x="25" y="49"/>
                    <a:pt x="32" y="43"/>
                  </a:cubicBezTo>
                  <a:cubicBezTo>
                    <a:pt x="32" y="43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975910" y="3252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038352" y="325297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lnTo>
                    <a:pt x="0" y="43"/>
                  </a:lnTo>
                  <a:lnTo>
                    <a:pt x="21" y="43"/>
                  </a:lnTo>
                  <a:lnTo>
                    <a:pt x="63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1039652" y="32536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043333" y="3256800"/>
              <a:ext cx="670" cy="597"/>
            </a:xfrm>
            <a:custGeom>
              <a:avLst/>
              <a:gdLst/>
              <a:ahLst/>
              <a:cxnLst/>
              <a:rect l="l" t="t" r="r" b="b"/>
              <a:pathLst>
                <a:path w="65" h="57" extrusionOk="0">
                  <a:moveTo>
                    <a:pt x="37" y="0"/>
                  </a:moveTo>
                  <a:cubicBezTo>
                    <a:pt x="32" y="0"/>
                    <a:pt x="27" y="4"/>
                    <a:pt x="22" y="14"/>
                  </a:cubicBezTo>
                  <a:cubicBezTo>
                    <a:pt x="1" y="56"/>
                    <a:pt x="43" y="56"/>
                    <a:pt x="64" y="56"/>
                  </a:cubicBezTo>
                  <a:cubicBezTo>
                    <a:pt x="64" y="40"/>
                    <a:pt x="52" y="0"/>
                    <a:pt x="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045942" y="3256946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1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062638" y="321115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989780" y="3263994"/>
              <a:ext cx="670" cy="450"/>
            </a:xfrm>
            <a:custGeom>
              <a:avLst/>
              <a:gdLst/>
              <a:ahLst/>
              <a:cxnLst/>
              <a:rect l="l" t="t" r="r" b="b"/>
              <a:pathLst>
                <a:path w="65" h="43" extrusionOk="0">
                  <a:moveTo>
                    <a:pt x="43" y="0"/>
                  </a:moveTo>
                  <a:lnTo>
                    <a:pt x="1" y="42"/>
                  </a:lnTo>
                  <a:lnTo>
                    <a:pt x="43" y="42"/>
                  </a:lnTo>
                  <a:lnTo>
                    <a:pt x="64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988698" y="3267681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14" y="0"/>
                  </a:moveTo>
                  <a:cubicBezTo>
                    <a:pt x="6" y="0"/>
                    <a:pt x="1" y="6"/>
                    <a:pt x="1" y="27"/>
                  </a:cubicBezTo>
                  <a:cubicBezTo>
                    <a:pt x="1" y="69"/>
                    <a:pt x="22" y="69"/>
                    <a:pt x="43" y="69"/>
                  </a:cubicBezTo>
                  <a:cubicBezTo>
                    <a:pt x="43" y="48"/>
                    <a:pt x="43" y="27"/>
                    <a:pt x="43" y="6"/>
                  </a:cubicBezTo>
                  <a:cubicBezTo>
                    <a:pt x="32" y="6"/>
                    <a:pt x="22" y="0"/>
                    <a:pt x="1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972662" y="3213035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37" y="0"/>
                  </a:moveTo>
                  <a:cubicBezTo>
                    <a:pt x="30" y="0"/>
                    <a:pt x="21" y="9"/>
                    <a:pt x="21" y="9"/>
                  </a:cubicBezTo>
                  <a:cubicBezTo>
                    <a:pt x="21" y="9"/>
                    <a:pt x="0" y="9"/>
                    <a:pt x="0" y="30"/>
                  </a:cubicBezTo>
                  <a:lnTo>
                    <a:pt x="42" y="30"/>
                  </a:lnTo>
                  <a:lnTo>
                    <a:pt x="42" y="9"/>
                  </a:lnTo>
                  <a:cubicBezTo>
                    <a:pt x="42" y="2"/>
                    <a:pt x="40" y="0"/>
                    <a:pt x="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998237" y="3268990"/>
              <a:ext cx="443" cy="733"/>
            </a:xfrm>
            <a:custGeom>
              <a:avLst/>
              <a:gdLst/>
              <a:ahLst/>
              <a:cxnLst/>
              <a:rect l="l" t="t" r="r" b="b"/>
              <a:pathLst>
                <a:path w="43" h="70" extrusionOk="0">
                  <a:moveTo>
                    <a:pt x="19" y="1"/>
                  </a:moveTo>
                  <a:cubicBezTo>
                    <a:pt x="14" y="1"/>
                    <a:pt x="7" y="9"/>
                    <a:pt x="1" y="28"/>
                  </a:cubicBezTo>
                  <a:cubicBezTo>
                    <a:pt x="1" y="70"/>
                    <a:pt x="22" y="70"/>
                    <a:pt x="43" y="70"/>
                  </a:cubicBezTo>
                  <a:cubicBezTo>
                    <a:pt x="43" y="40"/>
                    <a:pt x="33" y="1"/>
                    <a:pt x="1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999546" y="3275661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1068918" y="3216156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23" y="0"/>
                  </a:moveTo>
                  <a:cubicBezTo>
                    <a:pt x="1" y="0"/>
                    <a:pt x="1" y="31"/>
                    <a:pt x="1" y="48"/>
                  </a:cubicBezTo>
                  <a:cubicBezTo>
                    <a:pt x="22" y="48"/>
                    <a:pt x="85" y="27"/>
                    <a:pt x="43" y="6"/>
                  </a:cubicBezTo>
                  <a:cubicBezTo>
                    <a:pt x="35" y="2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1069785" y="3217308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991090" y="327097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cubicBezTo>
                    <a:pt x="15" y="0"/>
                    <a:pt x="8" y="2"/>
                    <a:pt x="0" y="6"/>
                  </a:cubicBezTo>
                  <a:lnTo>
                    <a:pt x="0" y="69"/>
                  </a:lnTo>
                  <a:lnTo>
                    <a:pt x="63" y="69"/>
                  </a:lnTo>
                  <a:cubicBezTo>
                    <a:pt x="63" y="35"/>
                    <a:pt x="49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0" name="Google Shape;320;p2"/>
          <p:cNvGrpSpPr/>
          <p:nvPr/>
        </p:nvGrpSpPr>
        <p:grpSpPr>
          <a:xfrm rot="9324443">
            <a:off x="6195716" y="4690611"/>
            <a:ext cx="285126" cy="252963"/>
            <a:chOff x="964205" y="3175261"/>
            <a:chExt cx="130309" cy="115616"/>
          </a:xfrm>
        </p:grpSpPr>
        <p:sp>
          <p:nvSpPr>
            <p:cNvPr id="321" name="Google Shape;321;p2"/>
            <p:cNvSpPr/>
            <p:nvPr/>
          </p:nvSpPr>
          <p:spPr>
            <a:xfrm>
              <a:off x="1090606" y="3208281"/>
              <a:ext cx="3908" cy="7718"/>
            </a:xfrm>
            <a:custGeom>
              <a:avLst/>
              <a:gdLst/>
              <a:ahLst/>
              <a:cxnLst/>
              <a:rect l="l" t="t" r="r" b="b"/>
              <a:pathLst>
                <a:path w="379" h="737" extrusionOk="0">
                  <a:moveTo>
                    <a:pt x="84" y="1"/>
                  </a:moveTo>
                  <a:cubicBezTo>
                    <a:pt x="42" y="43"/>
                    <a:pt x="0" y="64"/>
                    <a:pt x="0" y="127"/>
                  </a:cubicBezTo>
                  <a:lnTo>
                    <a:pt x="105" y="211"/>
                  </a:lnTo>
                  <a:lnTo>
                    <a:pt x="63" y="316"/>
                  </a:lnTo>
                  <a:cubicBezTo>
                    <a:pt x="168" y="379"/>
                    <a:pt x="168" y="506"/>
                    <a:pt x="232" y="590"/>
                  </a:cubicBezTo>
                  <a:cubicBezTo>
                    <a:pt x="189" y="632"/>
                    <a:pt x="147" y="674"/>
                    <a:pt x="211" y="737"/>
                  </a:cubicBezTo>
                  <a:cubicBezTo>
                    <a:pt x="253" y="716"/>
                    <a:pt x="316" y="674"/>
                    <a:pt x="379" y="674"/>
                  </a:cubicBezTo>
                  <a:lnTo>
                    <a:pt x="379" y="421"/>
                  </a:lnTo>
                  <a:cubicBezTo>
                    <a:pt x="358" y="421"/>
                    <a:pt x="316" y="421"/>
                    <a:pt x="337" y="400"/>
                  </a:cubicBezTo>
                  <a:cubicBezTo>
                    <a:pt x="337" y="379"/>
                    <a:pt x="358" y="379"/>
                    <a:pt x="379" y="379"/>
                  </a:cubicBezTo>
                  <a:lnTo>
                    <a:pt x="379" y="190"/>
                  </a:lnTo>
                  <a:cubicBezTo>
                    <a:pt x="370" y="191"/>
                    <a:pt x="362" y="192"/>
                    <a:pt x="354" y="192"/>
                  </a:cubicBezTo>
                  <a:cubicBezTo>
                    <a:pt x="226" y="192"/>
                    <a:pt x="183" y="41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1092555" y="3221937"/>
              <a:ext cx="1959" cy="3749"/>
            </a:xfrm>
            <a:custGeom>
              <a:avLst/>
              <a:gdLst/>
              <a:ahLst/>
              <a:cxnLst/>
              <a:rect l="l" t="t" r="r" b="b"/>
              <a:pathLst>
                <a:path w="190" h="358" extrusionOk="0">
                  <a:moveTo>
                    <a:pt x="64" y="0"/>
                  </a:moveTo>
                  <a:cubicBezTo>
                    <a:pt x="64" y="64"/>
                    <a:pt x="43" y="148"/>
                    <a:pt x="0" y="211"/>
                  </a:cubicBezTo>
                  <a:cubicBezTo>
                    <a:pt x="64" y="232"/>
                    <a:pt x="22" y="358"/>
                    <a:pt x="106" y="358"/>
                  </a:cubicBezTo>
                  <a:cubicBezTo>
                    <a:pt x="169" y="316"/>
                    <a:pt x="85" y="190"/>
                    <a:pt x="190" y="169"/>
                  </a:cubicBezTo>
                  <a:lnTo>
                    <a:pt x="190" y="4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964205" y="3175554"/>
              <a:ext cx="126844" cy="114789"/>
            </a:xfrm>
            <a:custGeom>
              <a:avLst/>
              <a:gdLst/>
              <a:ahLst/>
              <a:cxnLst/>
              <a:rect l="l" t="t" r="r" b="b"/>
              <a:pathLst>
                <a:path w="12300" h="10961" extrusionOk="0">
                  <a:moveTo>
                    <a:pt x="7275" y="351"/>
                  </a:moveTo>
                  <a:cubicBezTo>
                    <a:pt x="7296" y="351"/>
                    <a:pt x="7296" y="372"/>
                    <a:pt x="7296" y="372"/>
                  </a:cubicBezTo>
                  <a:lnTo>
                    <a:pt x="7275" y="393"/>
                  </a:lnTo>
                  <a:cubicBezTo>
                    <a:pt x="7275" y="393"/>
                    <a:pt x="7253" y="393"/>
                    <a:pt x="7253" y="372"/>
                  </a:cubicBezTo>
                  <a:cubicBezTo>
                    <a:pt x="7253" y="351"/>
                    <a:pt x="7275" y="351"/>
                    <a:pt x="7275" y="351"/>
                  </a:cubicBezTo>
                  <a:close/>
                  <a:moveTo>
                    <a:pt x="6791" y="603"/>
                  </a:moveTo>
                  <a:cubicBezTo>
                    <a:pt x="6791" y="608"/>
                    <a:pt x="6792" y="609"/>
                    <a:pt x="6793" y="609"/>
                  </a:cubicBezTo>
                  <a:cubicBezTo>
                    <a:pt x="6796" y="609"/>
                    <a:pt x="6800" y="604"/>
                    <a:pt x="6800" y="604"/>
                  </a:cubicBezTo>
                  <a:lnTo>
                    <a:pt x="6800" y="604"/>
                  </a:lnTo>
                  <a:cubicBezTo>
                    <a:pt x="6801" y="604"/>
                    <a:pt x="6799" y="608"/>
                    <a:pt x="6791" y="624"/>
                  </a:cubicBezTo>
                  <a:cubicBezTo>
                    <a:pt x="6791" y="631"/>
                    <a:pt x="6786" y="633"/>
                    <a:pt x="6780" y="633"/>
                  </a:cubicBezTo>
                  <a:cubicBezTo>
                    <a:pt x="6768" y="633"/>
                    <a:pt x="6749" y="624"/>
                    <a:pt x="6749" y="624"/>
                  </a:cubicBezTo>
                  <a:cubicBezTo>
                    <a:pt x="6749" y="624"/>
                    <a:pt x="6770" y="603"/>
                    <a:pt x="6770" y="603"/>
                  </a:cubicBezTo>
                  <a:close/>
                  <a:moveTo>
                    <a:pt x="8086" y="481"/>
                  </a:moveTo>
                  <a:cubicBezTo>
                    <a:pt x="8182" y="481"/>
                    <a:pt x="8237" y="573"/>
                    <a:pt x="8305" y="624"/>
                  </a:cubicBezTo>
                  <a:cubicBezTo>
                    <a:pt x="8241" y="630"/>
                    <a:pt x="8195" y="634"/>
                    <a:pt x="8161" y="634"/>
                  </a:cubicBezTo>
                  <a:cubicBezTo>
                    <a:pt x="8069" y="634"/>
                    <a:pt x="8056" y="605"/>
                    <a:pt x="8010" y="498"/>
                  </a:cubicBezTo>
                  <a:cubicBezTo>
                    <a:pt x="8038" y="486"/>
                    <a:pt x="8064" y="481"/>
                    <a:pt x="8086" y="481"/>
                  </a:cubicBezTo>
                  <a:close/>
                  <a:moveTo>
                    <a:pt x="7148" y="603"/>
                  </a:moveTo>
                  <a:lnTo>
                    <a:pt x="7148" y="624"/>
                  </a:lnTo>
                  <a:cubicBezTo>
                    <a:pt x="7190" y="645"/>
                    <a:pt x="7190" y="666"/>
                    <a:pt x="7148" y="708"/>
                  </a:cubicBezTo>
                  <a:cubicBezTo>
                    <a:pt x="7127" y="687"/>
                    <a:pt x="7127" y="645"/>
                    <a:pt x="7148" y="603"/>
                  </a:cubicBezTo>
                  <a:close/>
                  <a:moveTo>
                    <a:pt x="7852" y="650"/>
                  </a:moveTo>
                  <a:cubicBezTo>
                    <a:pt x="7878" y="650"/>
                    <a:pt x="7904" y="655"/>
                    <a:pt x="7926" y="666"/>
                  </a:cubicBezTo>
                  <a:cubicBezTo>
                    <a:pt x="7898" y="738"/>
                    <a:pt x="7839" y="770"/>
                    <a:pt x="7779" y="770"/>
                  </a:cubicBezTo>
                  <a:cubicBezTo>
                    <a:pt x="7750" y="770"/>
                    <a:pt x="7722" y="763"/>
                    <a:pt x="7695" y="750"/>
                  </a:cubicBezTo>
                  <a:cubicBezTo>
                    <a:pt x="7710" y="689"/>
                    <a:pt x="7782" y="650"/>
                    <a:pt x="7852" y="650"/>
                  </a:cubicBezTo>
                  <a:close/>
                  <a:moveTo>
                    <a:pt x="9273" y="1046"/>
                  </a:moveTo>
                  <a:cubicBezTo>
                    <a:pt x="9306" y="1051"/>
                    <a:pt x="9331" y="1066"/>
                    <a:pt x="9314" y="1066"/>
                  </a:cubicBezTo>
                  <a:cubicBezTo>
                    <a:pt x="9306" y="1070"/>
                    <a:pt x="9299" y="1071"/>
                    <a:pt x="9294" y="1071"/>
                  </a:cubicBezTo>
                  <a:cubicBezTo>
                    <a:pt x="9280" y="1071"/>
                    <a:pt x="9275" y="1059"/>
                    <a:pt x="9273" y="1046"/>
                  </a:cubicBezTo>
                  <a:close/>
                  <a:moveTo>
                    <a:pt x="8156" y="1291"/>
                  </a:moveTo>
                  <a:cubicBezTo>
                    <a:pt x="8171" y="1291"/>
                    <a:pt x="8176" y="1304"/>
                    <a:pt x="8178" y="1318"/>
                  </a:cubicBezTo>
                  <a:lnTo>
                    <a:pt x="8178" y="1318"/>
                  </a:lnTo>
                  <a:cubicBezTo>
                    <a:pt x="8156" y="1317"/>
                    <a:pt x="8095" y="1297"/>
                    <a:pt x="8137" y="1297"/>
                  </a:cubicBezTo>
                  <a:cubicBezTo>
                    <a:pt x="8145" y="1293"/>
                    <a:pt x="8151" y="1291"/>
                    <a:pt x="8156" y="1291"/>
                  </a:cubicBezTo>
                  <a:close/>
                  <a:moveTo>
                    <a:pt x="8263" y="1339"/>
                  </a:moveTo>
                  <a:cubicBezTo>
                    <a:pt x="8299" y="1393"/>
                    <a:pt x="8320" y="1448"/>
                    <a:pt x="8243" y="1448"/>
                  </a:cubicBezTo>
                  <a:cubicBezTo>
                    <a:pt x="8231" y="1448"/>
                    <a:pt x="8216" y="1447"/>
                    <a:pt x="8200" y="1444"/>
                  </a:cubicBezTo>
                  <a:cubicBezTo>
                    <a:pt x="8185" y="1415"/>
                    <a:pt x="8191" y="1367"/>
                    <a:pt x="8189" y="1339"/>
                  </a:cubicBezTo>
                  <a:close/>
                  <a:moveTo>
                    <a:pt x="8389" y="1465"/>
                  </a:moveTo>
                  <a:cubicBezTo>
                    <a:pt x="8431" y="1465"/>
                    <a:pt x="8389" y="1507"/>
                    <a:pt x="8431" y="1507"/>
                  </a:cubicBezTo>
                  <a:lnTo>
                    <a:pt x="8431" y="1507"/>
                  </a:lnTo>
                  <a:lnTo>
                    <a:pt x="8431" y="1507"/>
                  </a:lnTo>
                  <a:cubicBezTo>
                    <a:pt x="8452" y="1528"/>
                    <a:pt x="8515" y="1549"/>
                    <a:pt x="8473" y="1549"/>
                  </a:cubicBezTo>
                  <a:cubicBezTo>
                    <a:pt x="8465" y="1553"/>
                    <a:pt x="8458" y="1555"/>
                    <a:pt x="8453" y="1555"/>
                  </a:cubicBezTo>
                  <a:cubicBezTo>
                    <a:pt x="8431" y="1555"/>
                    <a:pt x="8431" y="1524"/>
                    <a:pt x="8431" y="1507"/>
                  </a:cubicBezTo>
                  <a:lnTo>
                    <a:pt x="8431" y="1528"/>
                  </a:lnTo>
                  <a:cubicBezTo>
                    <a:pt x="8410" y="1507"/>
                    <a:pt x="8347" y="1486"/>
                    <a:pt x="8389" y="1465"/>
                  </a:cubicBezTo>
                  <a:close/>
                  <a:moveTo>
                    <a:pt x="7401" y="1780"/>
                  </a:moveTo>
                  <a:cubicBezTo>
                    <a:pt x="7401" y="1780"/>
                    <a:pt x="7422" y="1801"/>
                    <a:pt x="7422" y="1801"/>
                  </a:cubicBezTo>
                  <a:cubicBezTo>
                    <a:pt x="7422" y="1801"/>
                    <a:pt x="7422" y="1822"/>
                    <a:pt x="7401" y="1822"/>
                  </a:cubicBezTo>
                  <a:cubicBezTo>
                    <a:pt x="7359" y="1801"/>
                    <a:pt x="7401" y="1780"/>
                    <a:pt x="7401" y="1780"/>
                  </a:cubicBezTo>
                  <a:close/>
                  <a:moveTo>
                    <a:pt x="9125" y="1780"/>
                  </a:moveTo>
                  <a:cubicBezTo>
                    <a:pt x="9146" y="1780"/>
                    <a:pt x="9146" y="1801"/>
                    <a:pt x="9146" y="1801"/>
                  </a:cubicBezTo>
                  <a:cubicBezTo>
                    <a:pt x="9146" y="1801"/>
                    <a:pt x="9167" y="1822"/>
                    <a:pt x="9125" y="1822"/>
                  </a:cubicBezTo>
                  <a:cubicBezTo>
                    <a:pt x="9104" y="1801"/>
                    <a:pt x="9125" y="1780"/>
                    <a:pt x="9125" y="1780"/>
                  </a:cubicBezTo>
                  <a:close/>
                  <a:moveTo>
                    <a:pt x="7401" y="1907"/>
                  </a:moveTo>
                  <a:cubicBezTo>
                    <a:pt x="7443" y="1928"/>
                    <a:pt x="7443" y="1970"/>
                    <a:pt x="7401" y="1991"/>
                  </a:cubicBezTo>
                  <a:cubicBezTo>
                    <a:pt x="7359" y="1970"/>
                    <a:pt x="7359" y="1949"/>
                    <a:pt x="7401" y="1907"/>
                  </a:cubicBezTo>
                  <a:close/>
                  <a:moveTo>
                    <a:pt x="11164" y="1970"/>
                  </a:moveTo>
                  <a:cubicBezTo>
                    <a:pt x="11185" y="1970"/>
                    <a:pt x="11164" y="2012"/>
                    <a:pt x="11185" y="2012"/>
                  </a:cubicBezTo>
                  <a:cubicBezTo>
                    <a:pt x="11206" y="2012"/>
                    <a:pt x="11269" y="2054"/>
                    <a:pt x="11227" y="2054"/>
                  </a:cubicBezTo>
                  <a:cubicBezTo>
                    <a:pt x="11185" y="2054"/>
                    <a:pt x="11185" y="2033"/>
                    <a:pt x="11185" y="2012"/>
                  </a:cubicBezTo>
                  <a:lnTo>
                    <a:pt x="11122" y="2012"/>
                  </a:lnTo>
                  <a:cubicBezTo>
                    <a:pt x="11143" y="1991"/>
                    <a:pt x="11143" y="1970"/>
                    <a:pt x="11164" y="1970"/>
                  </a:cubicBezTo>
                  <a:close/>
                  <a:moveTo>
                    <a:pt x="8578" y="2075"/>
                  </a:moveTo>
                  <a:cubicBezTo>
                    <a:pt x="8599" y="2096"/>
                    <a:pt x="8599" y="2096"/>
                    <a:pt x="8599" y="2096"/>
                  </a:cubicBezTo>
                  <a:lnTo>
                    <a:pt x="8578" y="2117"/>
                  </a:lnTo>
                  <a:lnTo>
                    <a:pt x="8578" y="2138"/>
                  </a:lnTo>
                  <a:cubicBezTo>
                    <a:pt x="8557" y="2117"/>
                    <a:pt x="8557" y="2096"/>
                    <a:pt x="8557" y="2096"/>
                  </a:cubicBezTo>
                  <a:cubicBezTo>
                    <a:pt x="8557" y="2096"/>
                    <a:pt x="8557" y="2096"/>
                    <a:pt x="8578" y="2075"/>
                  </a:cubicBezTo>
                  <a:close/>
                  <a:moveTo>
                    <a:pt x="8809" y="2075"/>
                  </a:moveTo>
                  <a:cubicBezTo>
                    <a:pt x="8851" y="2180"/>
                    <a:pt x="8851" y="2180"/>
                    <a:pt x="8662" y="2180"/>
                  </a:cubicBezTo>
                  <a:cubicBezTo>
                    <a:pt x="8725" y="2138"/>
                    <a:pt x="8746" y="2075"/>
                    <a:pt x="8809" y="2075"/>
                  </a:cubicBezTo>
                  <a:close/>
                  <a:moveTo>
                    <a:pt x="9629" y="2201"/>
                  </a:moveTo>
                  <a:cubicBezTo>
                    <a:pt x="9629" y="2211"/>
                    <a:pt x="9634" y="2211"/>
                    <a:pt x="9640" y="2211"/>
                  </a:cubicBezTo>
                  <a:cubicBezTo>
                    <a:pt x="9645" y="2211"/>
                    <a:pt x="9650" y="2211"/>
                    <a:pt x="9650" y="2222"/>
                  </a:cubicBezTo>
                  <a:cubicBezTo>
                    <a:pt x="9643" y="2236"/>
                    <a:pt x="9636" y="2241"/>
                    <a:pt x="9630" y="2241"/>
                  </a:cubicBezTo>
                  <a:cubicBezTo>
                    <a:pt x="9618" y="2241"/>
                    <a:pt x="9608" y="2222"/>
                    <a:pt x="9608" y="2222"/>
                  </a:cubicBezTo>
                  <a:cubicBezTo>
                    <a:pt x="9608" y="2222"/>
                    <a:pt x="9629" y="2201"/>
                    <a:pt x="9629" y="2201"/>
                  </a:cubicBezTo>
                  <a:close/>
                  <a:moveTo>
                    <a:pt x="11290" y="2201"/>
                  </a:moveTo>
                  <a:cubicBezTo>
                    <a:pt x="11290" y="2222"/>
                    <a:pt x="11311" y="2222"/>
                    <a:pt x="11311" y="2222"/>
                  </a:cubicBezTo>
                  <a:lnTo>
                    <a:pt x="11290" y="2243"/>
                  </a:lnTo>
                  <a:cubicBezTo>
                    <a:pt x="11290" y="2243"/>
                    <a:pt x="11269" y="2243"/>
                    <a:pt x="11269" y="2222"/>
                  </a:cubicBezTo>
                  <a:cubicBezTo>
                    <a:pt x="11269" y="2201"/>
                    <a:pt x="11290" y="2201"/>
                    <a:pt x="11290" y="2201"/>
                  </a:cubicBezTo>
                  <a:close/>
                  <a:moveTo>
                    <a:pt x="10190" y="2281"/>
                  </a:moveTo>
                  <a:cubicBezTo>
                    <a:pt x="10213" y="2281"/>
                    <a:pt x="10200" y="2327"/>
                    <a:pt x="10218" y="2327"/>
                  </a:cubicBezTo>
                  <a:cubicBezTo>
                    <a:pt x="10197" y="2327"/>
                    <a:pt x="10134" y="2285"/>
                    <a:pt x="10176" y="2285"/>
                  </a:cubicBezTo>
                  <a:cubicBezTo>
                    <a:pt x="10182" y="2282"/>
                    <a:pt x="10187" y="2281"/>
                    <a:pt x="10190" y="2281"/>
                  </a:cubicBezTo>
                  <a:close/>
                  <a:moveTo>
                    <a:pt x="10218" y="2327"/>
                  </a:moveTo>
                  <a:cubicBezTo>
                    <a:pt x="10239" y="2327"/>
                    <a:pt x="10302" y="2348"/>
                    <a:pt x="10260" y="2369"/>
                  </a:cubicBezTo>
                  <a:cubicBezTo>
                    <a:pt x="10226" y="2369"/>
                    <a:pt x="10219" y="2355"/>
                    <a:pt x="10218" y="2327"/>
                  </a:cubicBezTo>
                  <a:close/>
                  <a:moveTo>
                    <a:pt x="8641" y="2390"/>
                  </a:moveTo>
                  <a:lnTo>
                    <a:pt x="8662" y="2411"/>
                  </a:lnTo>
                  <a:cubicBezTo>
                    <a:pt x="8662" y="2432"/>
                    <a:pt x="8662" y="2432"/>
                    <a:pt x="8641" y="2432"/>
                  </a:cubicBezTo>
                  <a:cubicBezTo>
                    <a:pt x="8620" y="2432"/>
                    <a:pt x="8620" y="2411"/>
                    <a:pt x="8620" y="2411"/>
                  </a:cubicBezTo>
                  <a:cubicBezTo>
                    <a:pt x="8620" y="2411"/>
                    <a:pt x="8641" y="2390"/>
                    <a:pt x="8641" y="2390"/>
                  </a:cubicBezTo>
                  <a:close/>
                  <a:moveTo>
                    <a:pt x="6055" y="2558"/>
                  </a:moveTo>
                  <a:cubicBezTo>
                    <a:pt x="6076" y="2579"/>
                    <a:pt x="6139" y="2600"/>
                    <a:pt x="6097" y="2600"/>
                  </a:cubicBezTo>
                  <a:cubicBezTo>
                    <a:pt x="6089" y="2604"/>
                    <a:pt x="6083" y="2606"/>
                    <a:pt x="6077" y="2606"/>
                  </a:cubicBezTo>
                  <a:cubicBezTo>
                    <a:pt x="6055" y="2606"/>
                    <a:pt x="6055" y="2575"/>
                    <a:pt x="6055" y="2558"/>
                  </a:cubicBezTo>
                  <a:close/>
                  <a:moveTo>
                    <a:pt x="9924" y="2390"/>
                  </a:moveTo>
                  <a:lnTo>
                    <a:pt x="9924" y="2390"/>
                  </a:lnTo>
                  <a:cubicBezTo>
                    <a:pt x="10022" y="2449"/>
                    <a:pt x="10102" y="2508"/>
                    <a:pt x="10095" y="2619"/>
                  </a:cubicBezTo>
                  <a:lnTo>
                    <a:pt x="10095" y="2619"/>
                  </a:lnTo>
                  <a:cubicBezTo>
                    <a:pt x="10061" y="2611"/>
                    <a:pt x="10033" y="2584"/>
                    <a:pt x="10002" y="2584"/>
                  </a:cubicBezTo>
                  <a:cubicBezTo>
                    <a:pt x="9984" y="2584"/>
                    <a:pt x="9966" y="2593"/>
                    <a:pt x="9945" y="2621"/>
                  </a:cubicBezTo>
                  <a:cubicBezTo>
                    <a:pt x="9924" y="2558"/>
                    <a:pt x="9903" y="2474"/>
                    <a:pt x="9924" y="2390"/>
                  </a:cubicBezTo>
                  <a:close/>
                  <a:moveTo>
                    <a:pt x="9850" y="2758"/>
                  </a:moveTo>
                  <a:cubicBezTo>
                    <a:pt x="9871" y="2758"/>
                    <a:pt x="9892" y="2769"/>
                    <a:pt x="9903" y="2790"/>
                  </a:cubicBezTo>
                  <a:cubicBezTo>
                    <a:pt x="9892" y="2800"/>
                    <a:pt x="9871" y="2805"/>
                    <a:pt x="9850" y="2805"/>
                  </a:cubicBezTo>
                  <a:cubicBezTo>
                    <a:pt x="9829" y="2805"/>
                    <a:pt x="9808" y="2800"/>
                    <a:pt x="9797" y="2790"/>
                  </a:cubicBezTo>
                  <a:cubicBezTo>
                    <a:pt x="9808" y="2769"/>
                    <a:pt x="9829" y="2758"/>
                    <a:pt x="9850" y="2758"/>
                  </a:cubicBezTo>
                  <a:close/>
                  <a:moveTo>
                    <a:pt x="9125" y="2769"/>
                  </a:moveTo>
                  <a:cubicBezTo>
                    <a:pt x="9146" y="2769"/>
                    <a:pt x="9146" y="2790"/>
                    <a:pt x="9146" y="2790"/>
                  </a:cubicBezTo>
                  <a:lnTo>
                    <a:pt x="9125" y="2811"/>
                  </a:lnTo>
                  <a:cubicBezTo>
                    <a:pt x="9125" y="2811"/>
                    <a:pt x="9125" y="2790"/>
                    <a:pt x="9125" y="2790"/>
                  </a:cubicBezTo>
                  <a:cubicBezTo>
                    <a:pt x="9125" y="2769"/>
                    <a:pt x="9125" y="2769"/>
                    <a:pt x="9125" y="2769"/>
                  </a:cubicBezTo>
                  <a:close/>
                  <a:moveTo>
                    <a:pt x="11290" y="2705"/>
                  </a:moveTo>
                  <a:cubicBezTo>
                    <a:pt x="11332" y="2747"/>
                    <a:pt x="11332" y="2769"/>
                    <a:pt x="11290" y="2811"/>
                  </a:cubicBezTo>
                  <a:cubicBezTo>
                    <a:pt x="11269" y="2769"/>
                    <a:pt x="11269" y="2747"/>
                    <a:pt x="11290" y="2705"/>
                  </a:cubicBezTo>
                  <a:close/>
                  <a:moveTo>
                    <a:pt x="10218" y="2642"/>
                  </a:moveTo>
                  <a:lnTo>
                    <a:pt x="10218" y="2747"/>
                  </a:lnTo>
                  <a:cubicBezTo>
                    <a:pt x="10239" y="2747"/>
                    <a:pt x="10281" y="2769"/>
                    <a:pt x="10281" y="2811"/>
                  </a:cubicBezTo>
                  <a:cubicBezTo>
                    <a:pt x="10302" y="2811"/>
                    <a:pt x="10365" y="2853"/>
                    <a:pt x="10323" y="2853"/>
                  </a:cubicBezTo>
                  <a:cubicBezTo>
                    <a:pt x="10281" y="2853"/>
                    <a:pt x="10281" y="2832"/>
                    <a:pt x="10281" y="2811"/>
                  </a:cubicBezTo>
                  <a:cubicBezTo>
                    <a:pt x="10239" y="2811"/>
                    <a:pt x="10218" y="2790"/>
                    <a:pt x="10218" y="2747"/>
                  </a:cubicBezTo>
                  <a:lnTo>
                    <a:pt x="10113" y="2747"/>
                  </a:lnTo>
                  <a:lnTo>
                    <a:pt x="10113" y="2642"/>
                  </a:lnTo>
                  <a:close/>
                  <a:moveTo>
                    <a:pt x="11427" y="2775"/>
                  </a:moveTo>
                  <a:cubicBezTo>
                    <a:pt x="11458" y="2797"/>
                    <a:pt x="11456" y="2835"/>
                    <a:pt x="11437" y="2874"/>
                  </a:cubicBezTo>
                  <a:cubicBezTo>
                    <a:pt x="11399" y="2835"/>
                    <a:pt x="11396" y="2797"/>
                    <a:pt x="11427" y="2775"/>
                  </a:cubicBezTo>
                  <a:close/>
                  <a:moveTo>
                    <a:pt x="9945" y="2895"/>
                  </a:moveTo>
                  <a:cubicBezTo>
                    <a:pt x="9945" y="2895"/>
                    <a:pt x="9966" y="2916"/>
                    <a:pt x="9966" y="2916"/>
                  </a:cubicBezTo>
                  <a:cubicBezTo>
                    <a:pt x="9952" y="2916"/>
                    <a:pt x="9956" y="2925"/>
                    <a:pt x="9955" y="2925"/>
                  </a:cubicBezTo>
                  <a:cubicBezTo>
                    <a:pt x="9954" y="2925"/>
                    <a:pt x="9952" y="2923"/>
                    <a:pt x="9945" y="2916"/>
                  </a:cubicBezTo>
                  <a:cubicBezTo>
                    <a:pt x="9903" y="2916"/>
                    <a:pt x="9945" y="2895"/>
                    <a:pt x="9945" y="2895"/>
                  </a:cubicBezTo>
                  <a:close/>
                  <a:moveTo>
                    <a:pt x="12089" y="3084"/>
                  </a:moveTo>
                  <a:cubicBezTo>
                    <a:pt x="12108" y="3084"/>
                    <a:pt x="12110" y="3101"/>
                    <a:pt x="12110" y="3119"/>
                  </a:cubicBezTo>
                  <a:lnTo>
                    <a:pt x="12110" y="3119"/>
                  </a:lnTo>
                  <a:cubicBezTo>
                    <a:pt x="12085" y="3108"/>
                    <a:pt x="12057" y="3084"/>
                    <a:pt x="12089" y="3084"/>
                  </a:cubicBezTo>
                  <a:close/>
                  <a:moveTo>
                    <a:pt x="11542" y="2895"/>
                  </a:moveTo>
                  <a:cubicBezTo>
                    <a:pt x="11585" y="2958"/>
                    <a:pt x="11627" y="3021"/>
                    <a:pt x="11627" y="3126"/>
                  </a:cubicBezTo>
                  <a:cubicBezTo>
                    <a:pt x="11479" y="3126"/>
                    <a:pt x="11521" y="3000"/>
                    <a:pt x="11479" y="2958"/>
                  </a:cubicBezTo>
                  <a:lnTo>
                    <a:pt x="11542" y="2895"/>
                  </a:lnTo>
                  <a:close/>
                  <a:moveTo>
                    <a:pt x="10680" y="2811"/>
                  </a:moveTo>
                  <a:cubicBezTo>
                    <a:pt x="10849" y="2874"/>
                    <a:pt x="10701" y="3063"/>
                    <a:pt x="10849" y="3168"/>
                  </a:cubicBezTo>
                  <a:lnTo>
                    <a:pt x="10680" y="3168"/>
                  </a:lnTo>
                  <a:cubicBezTo>
                    <a:pt x="10617" y="3105"/>
                    <a:pt x="10701" y="2958"/>
                    <a:pt x="10596" y="2895"/>
                  </a:cubicBezTo>
                  <a:lnTo>
                    <a:pt x="10680" y="2811"/>
                  </a:lnTo>
                  <a:close/>
                  <a:moveTo>
                    <a:pt x="2586" y="3378"/>
                  </a:moveTo>
                  <a:lnTo>
                    <a:pt x="2607" y="3399"/>
                  </a:lnTo>
                  <a:cubicBezTo>
                    <a:pt x="2586" y="3420"/>
                    <a:pt x="2607" y="3420"/>
                    <a:pt x="2586" y="3420"/>
                  </a:cubicBezTo>
                  <a:cubicBezTo>
                    <a:pt x="2565" y="3420"/>
                    <a:pt x="2565" y="3420"/>
                    <a:pt x="2565" y="3399"/>
                  </a:cubicBezTo>
                  <a:cubicBezTo>
                    <a:pt x="2565" y="3378"/>
                    <a:pt x="2586" y="3378"/>
                    <a:pt x="2586" y="3378"/>
                  </a:cubicBezTo>
                  <a:close/>
                  <a:moveTo>
                    <a:pt x="1188" y="3431"/>
                  </a:moveTo>
                  <a:cubicBezTo>
                    <a:pt x="1204" y="3431"/>
                    <a:pt x="1219" y="3441"/>
                    <a:pt x="1241" y="3462"/>
                  </a:cubicBezTo>
                  <a:lnTo>
                    <a:pt x="1219" y="3462"/>
                  </a:lnTo>
                  <a:cubicBezTo>
                    <a:pt x="1209" y="3483"/>
                    <a:pt x="1198" y="3494"/>
                    <a:pt x="1185" y="3494"/>
                  </a:cubicBezTo>
                  <a:cubicBezTo>
                    <a:pt x="1172" y="3494"/>
                    <a:pt x="1156" y="3483"/>
                    <a:pt x="1135" y="3462"/>
                  </a:cubicBezTo>
                  <a:cubicBezTo>
                    <a:pt x="1156" y="3441"/>
                    <a:pt x="1172" y="3431"/>
                    <a:pt x="1188" y="3431"/>
                  </a:cubicBezTo>
                  <a:close/>
                  <a:moveTo>
                    <a:pt x="1030" y="3631"/>
                  </a:moveTo>
                  <a:cubicBezTo>
                    <a:pt x="1030" y="3631"/>
                    <a:pt x="1051" y="3652"/>
                    <a:pt x="1051" y="3652"/>
                  </a:cubicBezTo>
                  <a:cubicBezTo>
                    <a:pt x="1051" y="3652"/>
                    <a:pt x="1072" y="3673"/>
                    <a:pt x="1030" y="3673"/>
                  </a:cubicBezTo>
                  <a:cubicBezTo>
                    <a:pt x="1009" y="3652"/>
                    <a:pt x="1030" y="3631"/>
                    <a:pt x="1030" y="3631"/>
                  </a:cubicBezTo>
                  <a:close/>
                  <a:moveTo>
                    <a:pt x="5845" y="3525"/>
                  </a:moveTo>
                  <a:lnTo>
                    <a:pt x="5845" y="3525"/>
                  </a:lnTo>
                  <a:cubicBezTo>
                    <a:pt x="5908" y="3567"/>
                    <a:pt x="5887" y="3609"/>
                    <a:pt x="5866" y="3673"/>
                  </a:cubicBezTo>
                  <a:cubicBezTo>
                    <a:pt x="5782" y="3631"/>
                    <a:pt x="5866" y="3567"/>
                    <a:pt x="5845" y="3525"/>
                  </a:cubicBezTo>
                  <a:close/>
                  <a:moveTo>
                    <a:pt x="3070" y="3694"/>
                  </a:moveTo>
                  <a:lnTo>
                    <a:pt x="3091" y="3715"/>
                  </a:lnTo>
                  <a:cubicBezTo>
                    <a:pt x="3091" y="3715"/>
                    <a:pt x="3091" y="3736"/>
                    <a:pt x="3070" y="3736"/>
                  </a:cubicBezTo>
                  <a:cubicBezTo>
                    <a:pt x="3049" y="3736"/>
                    <a:pt x="3049" y="3715"/>
                    <a:pt x="3049" y="3715"/>
                  </a:cubicBezTo>
                  <a:cubicBezTo>
                    <a:pt x="3049" y="3694"/>
                    <a:pt x="3070" y="3694"/>
                    <a:pt x="3070" y="3694"/>
                  </a:cubicBezTo>
                  <a:close/>
                  <a:moveTo>
                    <a:pt x="5992" y="3694"/>
                  </a:moveTo>
                  <a:cubicBezTo>
                    <a:pt x="5992" y="3694"/>
                    <a:pt x="6013" y="3715"/>
                    <a:pt x="6013" y="3715"/>
                  </a:cubicBezTo>
                  <a:lnTo>
                    <a:pt x="5992" y="3715"/>
                  </a:lnTo>
                  <a:cubicBezTo>
                    <a:pt x="5992" y="3715"/>
                    <a:pt x="6013" y="3736"/>
                    <a:pt x="5992" y="3736"/>
                  </a:cubicBezTo>
                  <a:cubicBezTo>
                    <a:pt x="5950" y="3715"/>
                    <a:pt x="5992" y="3694"/>
                    <a:pt x="5992" y="3694"/>
                  </a:cubicBezTo>
                  <a:close/>
                  <a:moveTo>
                    <a:pt x="5487" y="3694"/>
                  </a:moveTo>
                  <a:cubicBezTo>
                    <a:pt x="5529" y="3736"/>
                    <a:pt x="5529" y="3757"/>
                    <a:pt x="5487" y="3778"/>
                  </a:cubicBezTo>
                  <a:cubicBezTo>
                    <a:pt x="5445" y="3757"/>
                    <a:pt x="5445" y="3736"/>
                    <a:pt x="5487" y="3694"/>
                  </a:cubicBezTo>
                  <a:close/>
                  <a:moveTo>
                    <a:pt x="946" y="3758"/>
                  </a:moveTo>
                  <a:cubicBezTo>
                    <a:pt x="985" y="3763"/>
                    <a:pt x="1024" y="3781"/>
                    <a:pt x="988" y="3799"/>
                  </a:cubicBezTo>
                  <a:cubicBezTo>
                    <a:pt x="947" y="3799"/>
                    <a:pt x="946" y="3779"/>
                    <a:pt x="946" y="3758"/>
                  </a:cubicBezTo>
                  <a:close/>
                  <a:moveTo>
                    <a:pt x="3196" y="3757"/>
                  </a:moveTo>
                  <a:cubicBezTo>
                    <a:pt x="3217" y="3757"/>
                    <a:pt x="3217" y="3778"/>
                    <a:pt x="3217" y="3778"/>
                  </a:cubicBezTo>
                  <a:lnTo>
                    <a:pt x="3196" y="3799"/>
                  </a:lnTo>
                  <a:cubicBezTo>
                    <a:pt x="3196" y="3799"/>
                    <a:pt x="3175" y="3799"/>
                    <a:pt x="3175" y="3778"/>
                  </a:cubicBezTo>
                  <a:cubicBezTo>
                    <a:pt x="3175" y="3757"/>
                    <a:pt x="3196" y="3757"/>
                    <a:pt x="3196" y="3757"/>
                  </a:cubicBezTo>
                  <a:close/>
                  <a:moveTo>
                    <a:pt x="4328" y="3814"/>
                  </a:moveTo>
                  <a:cubicBezTo>
                    <a:pt x="4336" y="3814"/>
                    <a:pt x="4342" y="3820"/>
                    <a:pt x="4331" y="3841"/>
                  </a:cubicBezTo>
                  <a:cubicBezTo>
                    <a:pt x="4321" y="3851"/>
                    <a:pt x="4310" y="3857"/>
                    <a:pt x="4302" y="3857"/>
                  </a:cubicBezTo>
                  <a:cubicBezTo>
                    <a:pt x="4294" y="3857"/>
                    <a:pt x="4289" y="3851"/>
                    <a:pt x="4289" y="3841"/>
                  </a:cubicBezTo>
                  <a:lnTo>
                    <a:pt x="4310" y="3820"/>
                  </a:lnTo>
                  <a:cubicBezTo>
                    <a:pt x="4310" y="3820"/>
                    <a:pt x="4321" y="3814"/>
                    <a:pt x="4328" y="3814"/>
                  </a:cubicBezTo>
                  <a:close/>
                  <a:moveTo>
                    <a:pt x="4058" y="3820"/>
                  </a:moveTo>
                  <a:lnTo>
                    <a:pt x="4079" y="3841"/>
                  </a:lnTo>
                  <a:lnTo>
                    <a:pt x="4100" y="3841"/>
                  </a:lnTo>
                  <a:cubicBezTo>
                    <a:pt x="4079" y="3841"/>
                    <a:pt x="4058" y="3862"/>
                    <a:pt x="4058" y="3862"/>
                  </a:cubicBezTo>
                  <a:cubicBezTo>
                    <a:pt x="4058" y="3862"/>
                    <a:pt x="4058" y="3841"/>
                    <a:pt x="4037" y="3841"/>
                  </a:cubicBezTo>
                  <a:cubicBezTo>
                    <a:pt x="4037" y="3820"/>
                    <a:pt x="4058" y="3820"/>
                    <a:pt x="4058" y="3820"/>
                  </a:cubicBezTo>
                  <a:close/>
                  <a:moveTo>
                    <a:pt x="5004" y="3883"/>
                  </a:moveTo>
                  <a:cubicBezTo>
                    <a:pt x="5004" y="3883"/>
                    <a:pt x="5004" y="3904"/>
                    <a:pt x="5004" y="3904"/>
                  </a:cubicBezTo>
                  <a:cubicBezTo>
                    <a:pt x="5004" y="3904"/>
                    <a:pt x="5025" y="3925"/>
                    <a:pt x="5004" y="3925"/>
                  </a:cubicBezTo>
                  <a:cubicBezTo>
                    <a:pt x="4962" y="3904"/>
                    <a:pt x="4983" y="3883"/>
                    <a:pt x="5004" y="3883"/>
                  </a:cubicBezTo>
                  <a:close/>
                  <a:moveTo>
                    <a:pt x="5824" y="3799"/>
                  </a:moveTo>
                  <a:cubicBezTo>
                    <a:pt x="5908" y="3820"/>
                    <a:pt x="5845" y="3925"/>
                    <a:pt x="5950" y="3925"/>
                  </a:cubicBezTo>
                  <a:cubicBezTo>
                    <a:pt x="5896" y="4020"/>
                    <a:pt x="5832" y="4045"/>
                    <a:pt x="5766" y="4045"/>
                  </a:cubicBezTo>
                  <a:cubicBezTo>
                    <a:pt x="5730" y="4045"/>
                    <a:pt x="5693" y="4037"/>
                    <a:pt x="5656" y="4030"/>
                  </a:cubicBezTo>
                  <a:cubicBezTo>
                    <a:pt x="5635" y="3925"/>
                    <a:pt x="5719" y="3883"/>
                    <a:pt x="5740" y="3799"/>
                  </a:cubicBezTo>
                  <a:close/>
                  <a:moveTo>
                    <a:pt x="4289" y="3883"/>
                  </a:moveTo>
                  <a:lnTo>
                    <a:pt x="4394" y="4114"/>
                  </a:lnTo>
                  <a:cubicBezTo>
                    <a:pt x="4226" y="4030"/>
                    <a:pt x="4226" y="4030"/>
                    <a:pt x="4289" y="3883"/>
                  </a:cubicBezTo>
                  <a:close/>
                  <a:moveTo>
                    <a:pt x="5466" y="3925"/>
                  </a:moveTo>
                  <a:cubicBezTo>
                    <a:pt x="5572" y="3988"/>
                    <a:pt x="5614" y="4072"/>
                    <a:pt x="5551" y="4177"/>
                  </a:cubicBezTo>
                  <a:cubicBezTo>
                    <a:pt x="5551" y="4072"/>
                    <a:pt x="5445" y="4030"/>
                    <a:pt x="5466" y="3925"/>
                  </a:cubicBezTo>
                  <a:close/>
                  <a:moveTo>
                    <a:pt x="5361" y="4177"/>
                  </a:moveTo>
                  <a:cubicBezTo>
                    <a:pt x="5361" y="4188"/>
                    <a:pt x="5372" y="4188"/>
                    <a:pt x="5380" y="4188"/>
                  </a:cubicBezTo>
                  <a:cubicBezTo>
                    <a:pt x="5388" y="4188"/>
                    <a:pt x="5393" y="4188"/>
                    <a:pt x="5382" y="4198"/>
                  </a:cubicBezTo>
                  <a:cubicBezTo>
                    <a:pt x="5375" y="4212"/>
                    <a:pt x="5368" y="4217"/>
                    <a:pt x="5362" y="4217"/>
                  </a:cubicBezTo>
                  <a:cubicBezTo>
                    <a:pt x="5350" y="4217"/>
                    <a:pt x="5340" y="4198"/>
                    <a:pt x="5340" y="4198"/>
                  </a:cubicBezTo>
                  <a:cubicBezTo>
                    <a:pt x="5340" y="4198"/>
                    <a:pt x="5361" y="4177"/>
                    <a:pt x="5361" y="4177"/>
                  </a:cubicBezTo>
                  <a:close/>
                  <a:moveTo>
                    <a:pt x="3319" y="4163"/>
                  </a:moveTo>
                  <a:cubicBezTo>
                    <a:pt x="3321" y="4163"/>
                    <a:pt x="3322" y="4167"/>
                    <a:pt x="3322" y="4177"/>
                  </a:cubicBezTo>
                  <a:cubicBezTo>
                    <a:pt x="3337" y="4206"/>
                    <a:pt x="3321" y="4215"/>
                    <a:pt x="3302" y="4218"/>
                  </a:cubicBezTo>
                  <a:lnTo>
                    <a:pt x="3302" y="4218"/>
                  </a:lnTo>
                  <a:cubicBezTo>
                    <a:pt x="3306" y="4191"/>
                    <a:pt x="3315" y="4163"/>
                    <a:pt x="3319" y="4163"/>
                  </a:cubicBezTo>
                  <a:close/>
                  <a:moveTo>
                    <a:pt x="6097" y="4177"/>
                  </a:moveTo>
                  <a:lnTo>
                    <a:pt x="6118" y="4198"/>
                  </a:lnTo>
                  <a:lnTo>
                    <a:pt x="6118" y="4219"/>
                  </a:lnTo>
                  <a:lnTo>
                    <a:pt x="6097" y="4219"/>
                  </a:lnTo>
                  <a:cubicBezTo>
                    <a:pt x="6097" y="4219"/>
                    <a:pt x="6097" y="4219"/>
                    <a:pt x="6097" y="4198"/>
                  </a:cubicBezTo>
                  <a:cubicBezTo>
                    <a:pt x="6097" y="4198"/>
                    <a:pt x="6097" y="4177"/>
                    <a:pt x="6097" y="4177"/>
                  </a:cubicBezTo>
                  <a:close/>
                  <a:moveTo>
                    <a:pt x="5838" y="4174"/>
                  </a:moveTo>
                  <a:cubicBezTo>
                    <a:pt x="5867" y="4174"/>
                    <a:pt x="5901" y="4186"/>
                    <a:pt x="5950" y="4198"/>
                  </a:cubicBezTo>
                  <a:lnTo>
                    <a:pt x="5950" y="4219"/>
                  </a:lnTo>
                  <a:cubicBezTo>
                    <a:pt x="5924" y="4228"/>
                    <a:pt x="5898" y="4233"/>
                    <a:pt x="5873" y="4233"/>
                  </a:cubicBezTo>
                  <a:cubicBezTo>
                    <a:pt x="5838" y="4233"/>
                    <a:pt x="5806" y="4223"/>
                    <a:pt x="5782" y="4198"/>
                  </a:cubicBezTo>
                  <a:cubicBezTo>
                    <a:pt x="5800" y="4180"/>
                    <a:pt x="5817" y="4174"/>
                    <a:pt x="5838" y="4174"/>
                  </a:cubicBezTo>
                  <a:close/>
                  <a:moveTo>
                    <a:pt x="560" y="4242"/>
                  </a:moveTo>
                  <a:cubicBezTo>
                    <a:pt x="565" y="4242"/>
                    <a:pt x="568" y="4246"/>
                    <a:pt x="568" y="4261"/>
                  </a:cubicBezTo>
                  <a:cubicBezTo>
                    <a:pt x="557" y="4272"/>
                    <a:pt x="547" y="4277"/>
                    <a:pt x="539" y="4277"/>
                  </a:cubicBezTo>
                  <a:cubicBezTo>
                    <a:pt x="531" y="4277"/>
                    <a:pt x="526" y="4272"/>
                    <a:pt x="526" y="4261"/>
                  </a:cubicBezTo>
                  <a:lnTo>
                    <a:pt x="540" y="4246"/>
                  </a:lnTo>
                  <a:lnTo>
                    <a:pt x="540" y="4246"/>
                  </a:lnTo>
                  <a:cubicBezTo>
                    <a:pt x="548" y="4246"/>
                    <a:pt x="555" y="4242"/>
                    <a:pt x="560" y="4242"/>
                  </a:cubicBezTo>
                  <a:close/>
                  <a:moveTo>
                    <a:pt x="2858" y="4237"/>
                  </a:moveTo>
                  <a:cubicBezTo>
                    <a:pt x="2870" y="4237"/>
                    <a:pt x="2884" y="4243"/>
                    <a:pt x="2901" y="4261"/>
                  </a:cubicBezTo>
                  <a:cubicBezTo>
                    <a:pt x="2916" y="4276"/>
                    <a:pt x="2889" y="4291"/>
                    <a:pt x="2864" y="4291"/>
                  </a:cubicBezTo>
                  <a:cubicBezTo>
                    <a:pt x="2854" y="4291"/>
                    <a:pt x="2845" y="4288"/>
                    <a:pt x="2838" y="4282"/>
                  </a:cubicBezTo>
                  <a:cubicBezTo>
                    <a:pt x="2838" y="4282"/>
                    <a:pt x="2817" y="4261"/>
                    <a:pt x="2817" y="4261"/>
                  </a:cubicBezTo>
                  <a:cubicBezTo>
                    <a:pt x="2829" y="4249"/>
                    <a:pt x="2842" y="4237"/>
                    <a:pt x="2858" y="4237"/>
                  </a:cubicBezTo>
                  <a:close/>
                  <a:moveTo>
                    <a:pt x="3279" y="4250"/>
                  </a:moveTo>
                  <a:cubicBezTo>
                    <a:pt x="3276" y="4269"/>
                    <a:pt x="3265" y="4296"/>
                    <a:pt x="3253" y="4296"/>
                  </a:cubicBezTo>
                  <a:cubicBezTo>
                    <a:pt x="3248" y="4296"/>
                    <a:pt x="3243" y="4292"/>
                    <a:pt x="3238" y="4282"/>
                  </a:cubicBezTo>
                  <a:cubicBezTo>
                    <a:pt x="3238" y="4252"/>
                    <a:pt x="3259" y="4254"/>
                    <a:pt x="3279" y="4250"/>
                  </a:cubicBezTo>
                  <a:close/>
                  <a:moveTo>
                    <a:pt x="925" y="4303"/>
                  </a:moveTo>
                  <a:cubicBezTo>
                    <a:pt x="967" y="4303"/>
                    <a:pt x="967" y="4324"/>
                    <a:pt x="988" y="4345"/>
                  </a:cubicBezTo>
                  <a:cubicBezTo>
                    <a:pt x="988" y="4387"/>
                    <a:pt x="967" y="4408"/>
                    <a:pt x="946" y="4408"/>
                  </a:cubicBezTo>
                  <a:cubicBezTo>
                    <a:pt x="935" y="4414"/>
                    <a:pt x="925" y="4417"/>
                    <a:pt x="917" y="4417"/>
                  </a:cubicBezTo>
                  <a:cubicBezTo>
                    <a:pt x="894" y="4417"/>
                    <a:pt x="883" y="4397"/>
                    <a:pt x="883" y="4366"/>
                  </a:cubicBezTo>
                  <a:cubicBezTo>
                    <a:pt x="883" y="4324"/>
                    <a:pt x="883" y="4303"/>
                    <a:pt x="925" y="4303"/>
                  </a:cubicBezTo>
                  <a:close/>
                  <a:moveTo>
                    <a:pt x="5090" y="4299"/>
                  </a:moveTo>
                  <a:cubicBezTo>
                    <a:pt x="5130" y="4299"/>
                    <a:pt x="5130" y="4353"/>
                    <a:pt x="5130" y="4429"/>
                  </a:cubicBezTo>
                  <a:lnTo>
                    <a:pt x="5025" y="4324"/>
                  </a:lnTo>
                  <a:cubicBezTo>
                    <a:pt x="5054" y="4307"/>
                    <a:pt x="5075" y="4299"/>
                    <a:pt x="5090" y="4299"/>
                  </a:cubicBezTo>
                  <a:close/>
                  <a:moveTo>
                    <a:pt x="7749" y="4230"/>
                  </a:moveTo>
                  <a:cubicBezTo>
                    <a:pt x="7787" y="4230"/>
                    <a:pt x="7820" y="4285"/>
                    <a:pt x="7863" y="4429"/>
                  </a:cubicBezTo>
                  <a:cubicBezTo>
                    <a:pt x="7737" y="4366"/>
                    <a:pt x="7737" y="4366"/>
                    <a:pt x="7695" y="4261"/>
                  </a:cubicBezTo>
                  <a:cubicBezTo>
                    <a:pt x="7715" y="4241"/>
                    <a:pt x="7732" y="4230"/>
                    <a:pt x="7749" y="4230"/>
                  </a:cubicBezTo>
                  <a:close/>
                  <a:moveTo>
                    <a:pt x="5298" y="4429"/>
                  </a:moveTo>
                  <a:cubicBezTo>
                    <a:pt x="5319" y="4429"/>
                    <a:pt x="5319" y="4450"/>
                    <a:pt x="5319" y="4450"/>
                  </a:cubicBezTo>
                  <a:lnTo>
                    <a:pt x="5298" y="4471"/>
                  </a:lnTo>
                  <a:cubicBezTo>
                    <a:pt x="5298" y="4471"/>
                    <a:pt x="5277" y="4450"/>
                    <a:pt x="5277" y="4450"/>
                  </a:cubicBezTo>
                  <a:cubicBezTo>
                    <a:pt x="5277" y="4450"/>
                    <a:pt x="5298" y="4429"/>
                    <a:pt x="5298" y="4429"/>
                  </a:cubicBezTo>
                  <a:close/>
                  <a:moveTo>
                    <a:pt x="7968" y="4493"/>
                  </a:moveTo>
                  <a:lnTo>
                    <a:pt x="7989" y="4514"/>
                  </a:lnTo>
                  <a:cubicBezTo>
                    <a:pt x="7968" y="4514"/>
                    <a:pt x="7989" y="4535"/>
                    <a:pt x="7968" y="4535"/>
                  </a:cubicBezTo>
                  <a:cubicBezTo>
                    <a:pt x="7947" y="4535"/>
                    <a:pt x="7947" y="4514"/>
                    <a:pt x="7947" y="4514"/>
                  </a:cubicBezTo>
                  <a:cubicBezTo>
                    <a:pt x="7947" y="4514"/>
                    <a:pt x="7968" y="4493"/>
                    <a:pt x="7968" y="4493"/>
                  </a:cubicBezTo>
                  <a:close/>
                  <a:moveTo>
                    <a:pt x="875" y="4545"/>
                  </a:moveTo>
                  <a:cubicBezTo>
                    <a:pt x="888" y="4545"/>
                    <a:pt x="904" y="4556"/>
                    <a:pt x="925" y="4577"/>
                  </a:cubicBezTo>
                  <a:cubicBezTo>
                    <a:pt x="915" y="4598"/>
                    <a:pt x="899" y="4608"/>
                    <a:pt x="883" y="4608"/>
                  </a:cubicBezTo>
                  <a:cubicBezTo>
                    <a:pt x="867" y="4608"/>
                    <a:pt x="852" y="4598"/>
                    <a:pt x="841" y="4577"/>
                  </a:cubicBezTo>
                  <a:cubicBezTo>
                    <a:pt x="852" y="4556"/>
                    <a:pt x="862" y="4545"/>
                    <a:pt x="875" y="4545"/>
                  </a:cubicBezTo>
                  <a:close/>
                  <a:moveTo>
                    <a:pt x="9943" y="3015"/>
                  </a:moveTo>
                  <a:cubicBezTo>
                    <a:pt x="9966" y="3015"/>
                    <a:pt x="9966" y="3046"/>
                    <a:pt x="9966" y="3063"/>
                  </a:cubicBezTo>
                  <a:lnTo>
                    <a:pt x="10239" y="3063"/>
                  </a:lnTo>
                  <a:cubicBezTo>
                    <a:pt x="10281" y="3084"/>
                    <a:pt x="10302" y="3126"/>
                    <a:pt x="10323" y="3147"/>
                  </a:cubicBezTo>
                  <a:cubicBezTo>
                    <a:pt x="10344" y="3168"/>
                    <a:pt x="10344" y="3210"/>
                    <a:pt x="10344" y="3231"/>
                  </a:cubicBezTo>
                  <a:cubicBezTo>
                    <a:pt x="10617" y="3231"/>
                    <a:pt x="10723" y="3483"/>
                    <a:pt x="10912" y="3609"/>
                  </a:cubicBezTo>
                  <a:cubicBezTo>
                    <a:pt x="11122" y="3736"/>
                    <a:pt x="11311" y="3904"/>
                    <a:pt x="11500" y="4072"/>
                  </a:cubicBezTo>
                  <a:cubicBezTo>
                    <a:pt x="11669" y="4240"/>
                    <a:pt x="11795" y="4429"/>
                    <a:pt x="11900" y="4640"/>
                  </a:cubicBezTo>
                  <a:cubicBezTo>
                    <a:pt x="11732" y="4598"/>
                    <a:pt x="11585" y="4450"/>
                    <a:pt x="11542" y="4282"/>
                  </a:cubicBezTo>
                  <a:cubicBezTo>
                    <a:pt x="11395" y="4240"/>
                    <a:pt x="11290" y="4072"/>
                    <a:pt x="11143" y="3988"/>
                  </a:cubicBezTo>
                  <a:cubicBezTo>
                    <a:pt x="10996" y="3904"/>
                    <a:pt x="10891" y="3757"/>
                    <a:pt x="10723" y="3715"/>
                  </a:cubicBezTo>
                  <a:cubicBezTo>
                    <a:pt x="10638" y="3673"/>
                    <a:pt x="10659" y="3588"/>
                    <a:pt x="10575" y="3546"/>
                  </a:cubicBezTo>
                  <a:cubicBezTo>
                    <a:pt x="10428" y="3420"/>
                    <a:pt x="10281" y="3294"/>
                    <a:pt x="10113" y="3210"/>
                  </a:cubicBezTo>
                  <a:cubicBezTo>
                    <a:pt x="10029" y="3189"/>
                    <a:pt x="9987" y="3126"/>
                    <a:pt x="9966" y="3063"/>
                  </a:cubicBezTo>
                  <a:cubicBezTo>
                    <a:pt x="9945" y="3042"/>
                    <a:pt x="9882" y="3021"/>
                    <a:pt x="9924" y="3021"/>
                  </a:cubicBezTo>
                  <a:cubicBezTo>
                    <a:pt x="9932" y="3017"/>
                    <a:pt x="9938" y="3015"/>
                    <a:pt x="9943" y="3015"/>
                  </a:cubicBezTo>
                  <a:close/>
                  <a:moveTo>
                    <a:pt x="5298" y="4619"/>
                  </a:moveTo>
                  <a:cubicBezTo>
                    <a:pt x="5298" y="4619"/>
                    <a:pt x="5319" y="4640"/>
                    <a:pt x="5319" y="4640"/>
                  </a:cubicBezTo>
                  <a:lnTo>
                    <a:pt x="5298" y="4661"/>
                  </a:lnTo>
                  <a:cubicBezTo>
                    <a:pt x="5277" y="4640"/>
                    <a:pt x="5298" y="4619"/>
                    <a:pt x="5298" y="4619"/>
                  </a:cubicBezTo>
                  <a:close/>
                  <a:moveTo>
                    <a:pt x="2481" y="4703"/>
                  </a:moveTo>
                  <a:cubicBezTo>
                    <a:pt x="2532" y="4703"/>
                    <a:pt x="2542" y="4717"/>
                    <a:pt x="2544" y="4745"/>
                  </a:cubicBezTo>
                  <a:lnTo>
                    <a:pt x="2544" y="4745"/>
                  </a:lnTo>
                  <a:cubicBezTo>
                    <a:pt x="2522" y="4745"/>
                    <a:pt x="2460" y="4724"/>
                    <a:pt x="2481" y="4703"/>
                  </a:cubicBezTo>
                  <a:close/>
                  <a:moveTo>
                    <a:pt x="1829" y="4619"/>
                  </a:moveTo>
                  <a:lnTo>
                    <a:pt x="1829" y="4619"/>
                  </a:lnTo>
                  <a:cubicBezTo>
                    <a:pt x="1871" y="4640"/>
                    <a:pt x="1892" y="4745"/>
                    <a:pt x="1955" y="4745"/>
                  </a:cubicBezTo>
                  <a:cubicBezTo>
                    <a:pt x="1997" y="4745"/>
                    <a:pt x="2060" y="4787"/>
                    <a:pt x="2103" y="4829"/>
                  </a:cubicBezTo>
                  <a:cubicBezTo>
                    <a:pt x="2060" y="4871"/>
                    <a:pt x="1955" y="4829"/>
                    <a:pt x="1892" y="4913"/>
                  </a:cubicBezTo>
                  <a:cubicBezTo>
                    <a:pt x="1871" y="4808"/>
                    <a:pt x="1787" y="4745"/>
                    <a:pt x="1829" y="4619"/>
                  </a:cubicBezTo>
                  <a:close/>
                  <a:moveTo>
                    <a:pt x="6896" y="5039"/>
                  </a:moveTo>
                  <a:cubicBezTo>
                    <a:pt x="6917" y="5060"/>
                    <a:pt x="6917" y="5060"/>
                    <a:pt x="6917" y="5060"/>
                  </a:cubicBezTo>
                  <a:lnTo>
                    <a:pt x="6896" y="5081"/>
                  </a:lnTo>
                  <a:lnTo>
                    <a:pt x="6875" y="5060"/>
                  </a:lnTo>
                  <a:cubicBezTo>
                    <a:pt x="6875" y="5060"/>
                    <a:pt x="6896" y="5060"/>
                    <a:pt x="6896" y="5039"/>
                  </a:cubicBezTo>
                  <a:close/>
                  <a:moveTo>
                    <a:pt x="967" y="5102"/>
                  </a:moveTo>
                  <a:cubicBezTo>
                    <a:pt x="987" y="5102"/>
                    <a:pt x="970" y="5139"/>
                    <a:pt x="984" y="5161"/>
                  </a:cubicBezTo>
                  <a:lnTo>
                    <a:pt x="984" y="5161"/>
                  </a:lnTo>
                  <a:cubicBezTo>
                    <a:pt x="954" y="5149"/>
                    <a:pt x="934" y="5119"/>
                    <a:pt x="967" y="5102"/>
                  </a:cubicBezTo>
                  <a:close/>
                  <a:moveTo>
                    <a:pt x="1010" y="5167"/>
                  </a:moveTo>
                  <a:cubicBezTo>
                    <a:pt x="1043" y="5173"/>
                    <a:pt x="1069" y="5190"/>
                    <a:pt x="1051" y="5207"/>
                  </a:cubicBezTo>
                  <a:cubicBezTo>
                    <a:pt x="1018" y="5207"/>
                    <a:pt x="1011" y="5194"/>
                    <a:pt x="1010" y="5167"/>
                  </a:cubicBezTo>
                  <a:close/>
                  <a:moveTo>
                    <a:pt x="6476" y="5165"/>
                  </a:moveTo>
                  <a:lnTo>
                    <a:pt x="6497" y="5186"/>
                  </a:lnTo>
                  <a:cubicBezTo>
                    <a:pt x="6497" y="5207"/>
                    <a:pt x="6497" y="5207"/>
                    <a:pt x="6476" y="5207"/>
                  </a:cubicBezTo>
                  <a:cubicBezTo>
                    <a:pt x="6455" y="5207"/>
                    <a:pt x="6455" y="5186"/>
                    <a:pt x="6455" y="5186"/>
                  </a:cubicBezTo>
                  <a:cubicBezTo>
                    <a:pt x="6455" y="5186"/>
                    <a:pt x="6476" y="5165"/>
                    <a:pt x="6476" y="5165"/>
                  </a:cubicBezTo>
                  <a:close/>
                  <a:moveTo>
                    <a:pt x="1388" y="4556"/>
                  </a:moveTo>
                  <a:cubicBezTo>
                    <a:pt x="1661" y="4808"/>
                    <a:pt x="1682" y="4913"/>
                    <a:pt x="1472" y="5312"/>
                  </a:cubicBezTo>
                  <a:cubicBezTo>
                    <a:pt x="1388" y="5081"/>
                    <a:pt x="1430" y="4850"/>
                    <a:pt x="1304" y="4661"/>
                  </a:cubicBezTo>
                  <a:lnTo>
                    <a:pt x="1388" y="4556"/>
                  </a:lnTo>
                  <a:close/>
                  <a:moveTo>
                    <a:pt x="1102" y="5280"/>
                  </a:moveTo>
                  <a:cubicBezTo>
                    <a:pt x="1106" y="5280"/>
                    <a:pt x="1110" y="5283"/>
                    <a:pt x="1114" y="5291"/>
                  </a:cubicBezTo>
                  <a:cubicBezTo>
                    <a:pt x="1114" y="5329"/>
                    <a:pt x="1098" y="5333"/>
                    <a:pt x="1065" y="5333"/>
                  </a:cubicBezTo>
                  <a:lnTo>
                    <a:pt x="1065" y="5333"/>
                  </a:lnTo>
                  <a:cubicBezTo>
                    <a:pt x="1077" y="5310"/>
                    <a:pt x="1090" y="5280"/>
                    <a:pt x="1102" y="5280"/>
                  </a:cubicBezTo>
                  <a:close/>
                  <a:moveTo>
                    <a:pt x="673" y="5355"/>
                  </a:moveTo>
                  <a:cubicBezTo>
                    <a:pt x="673" y="5359"/>
                    <a:pt x="674" y="5361"/>
                    <a:pt x="675" y="5361"/>
                  </a:cubicBezTo>
                  <a:cubicBezTo>
                    <a:pt x="678" y="5361"/>
                    <a:pt x="682" y="5356"/>
                    <a:pt x="682" y="5356"/>
                  </a:cubicBezTo>
                  <a:lnTo>
                    <a:pt x="682" y="5356"/>
                  </a:lnTo>
                  <a:cubicBezTo>
                    <a:pt x="683" y="5356"/>
                    <a:pt x="681" y="5360"/>
                    <a:pt x="673" y="5376"/>
                  </a:cubicBezTo>
                  <a:cubicBezTo>
                    <a:pt x="662" y="5386"/>
                    <a:pt x="652" y="5391"/>
                    <a:pt x="644" y="5391"/>
                  </a:cubicBezTo>
                  <a:cubicBezTo>
                    <a:pt x="636" y="5391"/>
                    <a:pt x="631" y="5386"/>
                    <a:pt x="631" y="5376"/>
                  </a:cubicBezTo>
                  <a:lnTo>
                    <a:pt x="652" y="5355"/>
                  </a:lnTo>
                  <a:close/>
                  <a:moveTo>
                    <a:pt x="1051" y="5333"/>
                  </a:moveTo>
                  <a:cubicBezTo>
                    <a:pt x="1051" y="5334"/>
                    <a:pt x="1051" y="5334"/>
                    <a:pt x="1051" y="5334"/>
                  </a:cubicBezTo>
                  <a:lnTo>
                    <a:pt x="1051" y="5334"/>
                  </a:lnTo>
                  <a:lnTo>
                    <a:pt x="1051" y="5355"/>
                  </a:lnTo>
                  <a:cubicBezTo>
                    <a:pt x="1051" y="5354"/>
                    <a:pt x="1052" y="5354"/>
                    <a:pt x="1052" y="5354"/>
                  </a:cubicBezTo>
                  <a:lnTo>
                    <a:pt x="1052" y="5354"/>
                  </a:lnTo>
                  <a:cubicBezTo>
                    <a:pt x="1054" y="5404"/>
                    <a:pt x="1061" y="5449"/>
                    <a:pt x="1009" y="5458"/>
                  </a:cubicBezTo>
                  <a:lnTo>
                    <a:pt x="1009" y="5458"/>
                  </a:lnTo>
                  <a:cubicBezTo>
                    <a:pt x="1009" y="5415"/>
                    <a:pt x="989" y="5333"/>
                    <a:pt x="1051" y="5333"/>
                  </a:cubicBezTo>
                  <a:close/>
                  <a:moveTo>
                    <a:pt x="5971" y="4867"/>
                  </a:moveTo>
                  <a:cubicBezTo>
                    <a:pt x="6076" y="4867"/>
                    <a:pt x="6226" y="5137"/>
                    <a:pt x="6265" y="5333"/>
                  </a:cubicBezTo>
                  <a:lnTo>
                    <a:pt x="6265" y="5333"/>
                  </a:lnTo>
                  <a:lnTo>
                    <a:pt x="6265" y="5333"/>
                  </a:lnTo>
                  <a:cubicBezTo>
                    <a:pt x="6307" y="5355"/>
                    <a:pt x="6391" y="5312"/>
                    <a:pt x="6370" y="5460"/>
                  </a:cubicBezTo>
                  <a:cubicBezTo>
                    <a:pt x="6307" y="5439"/>
                    <a:pt x="6265" y="5397"/>
                    <a:pt x="6265" y="5333"/>
                  </a:cubicBezTo>
                  <a:lnTo>
                    <a:pt x="6265" y="5355"/>
                  </a:lnTo>
                  <a:cubicBezTo>
                    <a:pt x="6097" y="5355"/>
                    <a:pt x="6076" y="5207"/>
                    <a:pt x="5950" y="5144"/>
                  </a:cubicBezTo>
                  <a:lnTo>
                    <a:pt x="5950" y="4871"/>
                  </a:lnTo>
                  <a:cubicBezTo>
                    <a:pt x="5957" y="4868"/>
                    <a:pt x="5964" y="4867"/>
                    <a:pt x="5971" y="4867"/>
                  </a:cubicBezTo>
                  <a:close/>
                  <a:moveTo>
                    <a:pt x="988" y="5460"/>
                  </a:moveTo>
                  <a:cubicBezTo>
                    <a:pt x="988" y="5476"/>
                    <a:pt x="976" y="5516"/>
                    <a:pt x="970" y="5516"/>
                  </a:cubicBezTo>
                  <a:cubicBezTo>
                    <a:pt x="968" y="5516"/>
                    <a:pt x="967" y="5512"/>
                    <a:pt x="967" y="5502"/>
                  </a:cubicBezTo>
                  <a:cubicBezTo>
                    <a:pt x="950" y="5467"/>
                    <a:pt x="961" y="5461"/>
                    <a:pt x="988" y="5460"/>
                  </a:cubicBezTo>
                  <a:close/>
                  <a:moveTo>
                    <a:pt x="5971" y="5481"/>
                  </a:moveTo>
                  <a:cubicBezTo>
                    <a:pt x="5971" y="5481"/>
                    <a:pt x="5992" y="5502"/>
                    <a:pt x="5992" y="5502"/>
                  </a:cubicBezTo>
                  <a:cubicBezTo>
                    <a:pt x="5992" y="5502"/>
                    <a:pt x="6013" y="5523"/>
                    <a:pt x="5971" y="5523"/>
                  </a:cubicBezTo>
                  <a:cubicBezTo>
                    <a:pt x="5950" y="5502"/>
                    <a:pt x="5971" y="5481"/>
                    <a:pt x="5971" y="5481"/>
                  </a:cubicBezTo>
                  <a:close/>
                  <a:moveTo>
                    <a:pt x="741" y="5602"/>
                  </a:moveTo>
                  <a:cubicBezTo>
                    <a:pt x="746" y="5602"/>
                    <a:pt x="746" y="5607"/>
                    <a:pt x="736" y="5628"/>
                  </a:cubicBezTo>
                  <a:cubicBezTo>
                    <a:pt x="729" y="5635"/>
                    <a:pt x="722" y="5637"/>
                    <a:pt x="716" y="5637"/>
                  </a:cubicBezTo>
                  <a:cubicBezTo>
                    <a:pt x="703" y="5637"/>
                    <a:pt x="694" y="5628"/>
                    <a:pt x="694" y="5628"/>
                  </a:cubicBezTo>
                  <a:cubicBezTo>
                    <a:pt x="694" y="5607"/>
                    <a:pt x="715" y="5607"/>
                    <a:pt x="715" y="5607"/>
                  </a:cubicBezTo>
                  <a:cubicBezTo>
                    <a:pt x="725" y="5607"/>
                    <a:pt x="736" y="5602"/>
                    <a:pt x="741" y="5602"/>
                  </a:cubicBezTo>
                  <a:close/>
                  <a:moveTo>
                    <a:pt x="1481" y="5388"/>
                  </a:moveTo>
                  <a:cubicBezTo>
                    <a:pt x="1505" y="5388"/>
                    <a:pt x="1523" y="5404"/>
                    <a:pt x="1535" y="5439"/>
                  </a:cubicBezTo>
                  <a:cubicBezTo>
                    <a:pt x="1595" y="5519"/>
                    <a:pt x="1617" y="5620"/>
                    <a:pt x="1600" y="5739"/>
                  </a:cubicBezTo>
                  <a:lnTo>
                    <a:pt x="1600" y="5739"/>
                  </a:lnTo>
                  <a:cubicBezTo>
                    <a:pt x="1600" y="5737"/>
                    <a:pt x="1599" y="5735"/>
                    <a:pt x="1598" y="5733"/>
                  </a:cubicBezTo>
                  <a:lnTo>
                    <a:pt x="1493" y="5733"/>
                  </a:lnTo>
                  <a:cubicBezTo>
                    <a:pt x="1472" y="5628"/>
                    <a:pt x="1493" y="5502"/>
                    <a:pt x="1409" y="5418"/>
                  </a:cubicBezTo>
                  <a:cubicBezTo>
                    <a:pt x="1437" y="5399"/>
                    <a:pt x="1461" y="5388"/>
                    <a:pt x="1481" y="5388"/>
                  </a:cubicBezTo>
                  <a:close/>
                  <a:moveTo>
                    <a:pt x="8137" y="5355"/>
                  </a:moveTo>
                  <a:lnTo>
                    <a:pt x="8221" y="5439"/>
                  </a:lnTo>
                  <a:lnTo>
                    <a:pt x="8179" y="5523"/>
                  </a:lnTo>
                  <a:cubicBezTo>
                    <a:pt x="8158" y="5628"/>
                    <a:pt x="8305" y="5649"/>
                    <a:pt x="8284" y="5754"/>
                  </a:cubicBezTo>
                  <a:cubicBezTo>
                    <a:pt x="8284" y="5764"/>
                    <a:pt x="8278" y="5770"/>
                    <a:pt x="8271" y="5770"/>
                  </a:cubicBezTo>
                  <a:cubicBezTo>
                    <a:pt x="8263" y="5770"/>
                    <a:pt x="8252" y="5764"/>
                    <a:pt x="8242" y="5754"/>
                  </a:cubicBezTo>
                  <a:cubicBezTo>
                    <a:pt x="8158" y="5628"/>
                    <a:pt x="8052" y="5544"/>
                    <a:pt x="7926" y="5481"/>
                  </a:cubicBezTo>
                  <a:cubicBezTo>
                    <a:pt x="7943" y="5429"/>
                    <a:pt x="7964" y="5413"/>
                    <a:pt x="7987" y="5413"/>
                  </a:cubicBezTo>
                  <a:cubicBezTo>
                    <a:pt x="8020" y="5413"/>
                    <a:pt x="8057" y="5447"/>
                    <a:pt x="8094" y="5460"/>
                  </a:cubicBezTo>
                  <a:lnTo>
                    <a:pt x="8137" y="5355"/>
                  </a:lnTo>
                  <a:close/>
                  <a:moveTo>
                    <a:pt x="4857" y="5733"/>
                  </a:moveTo>
                  <a:cubicBezTo>
                    <a:pt x="4878" y="5733"/>
                    <a:pt x="4878" y="5733"/>
                    <a:pt x="4878" y="5754"/>
                  </a:cubicBezTo>
                  <a:lnTo>
                    <a:pt x="4857" y="5775"/>
                  </a:lnTo>
                  <a:cubicBezTo>
                    <a:pt x="4857" y="5754"/>
                    <a:pt x="4836" y="5733"/>
                    <a:pt x="4836" y="5733"/>
                  </a:cubicBezTo>
                  <a:close/>
                  <a:moveTo>
                    <a:pt x="6455" y="5775"/>
                  </a:moveTo>
                  <a:cubicBezTo>
                    <a:pt x="6476" y="5796"/>
                    <a:pt x="6497" y="5796"/>
                    <a:pt x="6497" y="5838"/>
                  </a:cubicBezTo>
                  <a:cubicBezTo>
                    <a:pt x="6497" y="5869"/>
                    <a:pt x="6485" y="5888"/>
                    <a:pt x="6463" y="5888"/>
                  </a:cubicBezTo>
                  <a:cubicBezTo>
                    <a:pt x="6455" y="5888"/>
                    <a:pt x="6445" y="5886"/>
                    <a:pt x="6434" y="5880"/>
                  </a:cubicBezTo>
                  <a:cubicBezTo>
                    <a:pt x="6413" y="5880"/>
                    <a:pt x="6391" y="5859"/>
                    <a:pt x="6391" y="5838"/>
                  </a:cubicBezTo>
                  <a:cubicBezTo>
                    <a:pt x="6391" y="5796"/>
                    <a:pt x="6413" y="5775"/>
                    <a:pt x="6455" y="5775"/>
                  </a:cubicBezTo>
                  <a:close/>
                  <a:moveTo>
                    <a:pt x="1140" y="5840"/>
                  </a:moveTo>
                  <a:cubicBezTo>
                    <a:pt x="1171" y="5840"/>
                    <a:pt x="1206" y="5857"/>
                    <a:pt x="1241" y="5880"/>
                  </a:cubicBezTo>
                  <a:cubicBezTo>
                    <a:pt x="1177" y="5943"/>
                    <a:pt x="1198" y="6048"/>
                    <a:pt x="1219" y="6132"/>
                  </a:cubicBezTo>
                  <a:cubicBezTo>
                    <a:pt x="1219" y="6238"/>
                    <a:pt x="1325" y="6343"/>
                    <a:pt x="1156" y="6427"/>
                  </a:cubicBezTo>
                  <a:cubicBezTo>
                    <a:pt x="1135" y="6364"/>
                    <a:pt x="1072" y="6280"/>
                    <a:pt x="1009" y="6238"/>
                  </a:cubicBezTo>
                  <a:lnTo>
                    <a:pt x="1114" y="6069"/>
                  </a:lnTo>
                  <a:cubicBezTo>
                    <a:pt x="1093" y="6006"/>
                    <a:pt x="1030" y="5943"/>
                    <a:pt x="1072" y="5880"/>
                  </a:cubicBezTo>
                  <a:cubicBezTo>
                    <a:pt x="1091" y="5852"/>
                    <a:pt x="1115" y="5840"/>
                    <a:pt x="1140" y="5840"/>
                  </a:cubicBezTo>
                  <a:close/>
                  <a:moveTo>
                    <a:pt x="7800" y="6280"/>
                  </a:moveTo>
                  <a:lnTo>
                    <a:pt x="7989" y="6343"/>
                  </a:lnTo>
                  <a:cubicBezTo>
                    <a:pt x="7842" y="6469"/>
                    <a:pt x="7989" y="6574"/>
                    <a:pt x="7989" y="6700"/>
                  </a:cubicBezTo>
                  <a:cubicBezTo>
                    <a:pt x="7821" y="6616"/>
                    <a:pt x="7800" y="6469"/>
                    <a:pt x="7800" y="6280"/>
                  </a:cubicBezTo>
                  <a:close/>
                  <a:moveTo>
                    <a:pt x="7989" y="6700"/>
                  </a:moveTo>
                  <a:lnTo>
                    <a:pt x="7989" y="6700"/>
                  </a:lnTo>
                  <a:cubicBezTo>
                    <a:pt x="8062" y="6736"/>
                    <a:pt x="8087" y="6835"/>
                    <a:pt x="8214" y="6835"/>
                  </a:cubicBezTo>
                  <a:cubicBezTo>
                    <a:pt x="8234" y="6835"/>
                    <a:pt x="8257" y="6832"/>
                    <a:pt x="8284" y="6826"/>
                  </a:cubicBezTo>
                  <a:lnTo>
                    <a:pt x="8284" y="6826"/>
                  </a:lnTo>
                  <a:cubicBezTo>
                    <a:pt x="8222" y="6857"/>
                    <a:pt x="8161" y="6877"/>
                    <a:pt x="8091" y="6877"/>
                  </a:cubicBezTo>
                  <a:cubicBezTo>
                    <a:pt x="8065" y="6877"/>
                    <a:pt x="8039" y="6874"/>
                    <a:pt x="8010" y="6868"/>
                  </a:cubicBezTo>
                  <a:cubicBezTo>
                    <a:pt x="7968" y="6805"/>
                    <a:pt x="7989" y="6742"/>
                    <a:pt x="7989" y="6700"/>
                  </a:cubicBezTo>
                  <a:close/>
                  <a:moveTo>
                    <a:pt x="1156" y="7015"/>
                  </a:moveTo>
                  <a:lnTo>
                    <a:pt x="1177" y="7036"/>
                  </a:lnTo>
                  <a:cubicBezTo>
                    <a:pt x="1177" y="7057"/>
                    <a:pt x="1177" y="7057"/>
                    <a:pt x="1156" y="7057"/>
                  </a:cubicBezTo>
                  <a:cubicBezTo>
                    <a:pt x="1135" y="7057"/>
                    <a:pt x="1135" y="7057"/>
                    <a:pt x="1135" y="7036"/>
                  </a:cubicBezTo>
                  <a:cubicBezTo>
                    <a:pt x="1135" y="7036"/>
                    <a:pt x="1156" y="7015"/>
                    <a:pt x="1156" y="7015"/>
                  </a:cubicBezTo>
                  <a:close/>
                  <a:moveTo>
                    <a:pt x="6581" y="6826"/>
                  </a:moveTo>
                  <a:cubicBezTo>
                    <a:pt x="6644" y="6868"/>
                    <a:pt x="6623" y="6910"/>
                    <a:pt x="6623" y="6952"/>
                  </a:cubicBezTo>
                  <a:cubicBezTo>
                    <a:pt x="6686" y="6952"/>
                    <a:pt x="6707" y="6994"/>
                    <a:pt x="6665" y="7057"/>
                  </a:cubicBezTo>
                  <a:cubicBezTo>
                    <a:pt x="6602" y="7036"/>
                    <a:pt x="6623" y="6973"/>
                    <a:pt x="6623" y="6952"/>
                  </a:cubicBezTo>
                  <a:cubicBezTo>
                    <a:pt x="6560" y="6931"/>
                    <a:pt x="6581" y="6889"/>
                    <a:pt x="6581" y="6826"/>
                  </a:cubicBezTo>
                  <a:close/>
                  <a:moveTo>
                    <a:pt x="8153" y="6966"/>
                  </a:moveTo>
                  <a:cubicBezTo>
                    <a:pt x="8165" y="6966"/>
                    <a:pt x="8180" y="6968"/>
                    <a:pt x="8200" y="6973"/>
                  </a:cubicBezTo>
                  <a:cubicBezTo>
                    <a:pt x="8200" y="7015"/>
                    <a:pt x="8179" y="7036"/>
                    <a:pt x="8137" y="7057"/>
                  </a:cubicBezTo>
                  <a:cubicBezTo>
                    <a:pt x="8120" y="6993"/>
                    <a:pt x="8117" y="6966"/>
                    <a:pt x="8153" y="6966"/>
                  </a:cubicBezTo>
                  <a:close/>
                  <a:moveTo>
                    <a:pt x="8278" y="7095"/>
                  </a:moveTo>
                  <a:cubicBezTo>
                    <a:pt x="8305" y="7095"/>
                    <a:pt x="8305" y="7142"/>
                    <a:pt x="8305" y="7142"/>
                  </a:cubicBezTo>
                  <a:cubicBezTo>
                    <a:pt x="8284" y="7163"/>
                    <a:pt x="8263" y="7184"/>
                    <a:pt x="8263" y="7184"/>
                  </a:cubicBezTo>
                  <a:cubicBezTo>
                    <a:pt x="8242" y="7163"/>
                    <a:pt x="8221" y="7121"/>
                    <a:pt x="8263" y="7100"/>
                  </a:cubicBezTo>
                  <a:cubicBezTo>
                    <a:pt x="8269" y="7097"/>
                    <a:pt x="8274" y="7095"/>
                    <a:pt x="8278" y="7095"/>
                  </a:cubicBezTo>
                  <a:close/>
                  <a:moveTo>
                    <a:pt x="1703" y="7331"/>
                  </a:moveTo>
                  <a:lnTo>
                    <a:pt x="1892" y="7562"/>
                  </a:lnTo>
                  <a:cubicBezTo>
                    <a:pt x="1787" y="7646"/>
                    <a:pt x="2018" y="7793"/>
                    <a:pt x="1892" y="7941"/>
                  </a:cubicBezTo>
                  <a:cubicBezTo>
                    <a:pt x="1871" y="7835"/>
                    <a:pt x="1808" y="7793"/>
                    <a:pt x="1745" y="7709"/>
                  </a:cubicBezTo>
                  <a:cubicBezTo>
                    <a:pt x="1745" y="7583"/>
                    <a:pt x="1745" y="7457"/>
                    <a:pt x="1703" y="7331"/>
                  </a:cubicBezTo>
                  <a:close/>
                  <a:moveTo>
                    <a:pt x="7477" y="1"/>
                  </a:moveTo>
                  <a:cubicBezTo>
                    <a:pt x="7420" y="1"/>
                    <a:pt x="7325" y="32"/>
                    <a:pt x="7127" y="98"/>
                  </a:cubicBezTo>
                  <a:cubicBezTo>
                    <a:pt x="7110" y="81"/>
                    <a:pt x="7080" y="51"/>
                    <a:pt x="7035" y="51"/>
                  </a:cubicBezTo>
                  <a:cubicBezTo>
                    <a:pt x="7025" y="51"/>
                    <a:pt x="7013" y="52"/>
                    <a:pt x="7001" y="56"/>
                  </a:cubicBezTo>
                  <a:cubicBezTo>
                    <a:pt x="6959" y="161"/>
                    <a:pt x="6896" y="246"/>
                    <a:pt x="6791" y="288"/>
                  </a:cubicBezTo>
                  <a:cubicBezTo>
                    <a:pt x="6812" y="414"/>
                    <a:pt x="6707" y="456"/>
                    <a:pt x="6623" y="498"/>
                  </a:cubicBezTo>
                  <a:cubicBezTo>
                    <a:pt x="6644" y="666"/>
                    <a:pt x="6749" y="834"/>
                    <a:pt x="6707" y="1045"/>
                  </a:cubicBezTo>
                  <a:cubicBezTo>
                    <a:pt x="6602" y="960"/>
                    <a:pt x="6455" y="1002"/>
                    <a:pt x="6391" y="855"/>
                  </a:cubicBezTo>
                  <a:cubicBezTo>
                    <a:pt x="6380" y="832"/>
                    <a:pt x="6349" y="815"/>
                    <a:pt x="6317" y="815"/>
                  </a:cubicBezTo>
                  <a:cubicBezTo>
                    <a:pt x="6291" y="815"/>
                    <a:pt x="6263" y="827"/>
                    <a:pt x="6244" y="855"/>
                  </a:cubicBezTo>
                  <a:cubicBezTo>
                    <a:pt x="6202" y="918"/>
                    <a:pt x="6265" y="960"/>
                    <a:pt x="6286" y="981"/>
                  </a:cubicBezTo>
                  <a:cubicBezTo>
                    <a:pt x="6202" y="1023"/>
                    <a:pt x="6265" y="1150"/>
                    <a:pt x="6223" y="1171"/>
                  </a:cubicBezTo>
                  <a:cubicBezTo>
                    <a:pt x="6179" y="1190"/>
                    <a:pt x="6140" y="1197"/>
                    <a:pt x="6104" y="1197"/>
                  </a:cubicBezTo>
                  <a:cubicBezTo>
                    <a:pt x="6023" y="1197"/>
                    <a:pt x="5960" y="1158"/>
                    <a:pt x="5887" y="1129"/>
                  </a:cubicBezTo>
                  <a:cubicBezTo>
                    <a:pt x="5782" y="1318"/>
                    <a:pt x="5698" y="1528"/>
                    <a:pt x="5635" y="1738"/>
                  </a:cubicBezTo>
                  <a:cubicBezTo>
                    <a:pt x="5660" y="1755"/>
                    <a:pt x="5678" y="1762"/>
                    <a:pt x="5692" y="1762"/>
                  </a:cubicBezTo>
                  <a:cubicBezTo>
                    <a:pt x="5747" y="1762"/>
                    <a:pt x="5727" y="1654"/>
                    <a:pt x="5761" y="1654"/>
                  </a:cubicBezTo>
                  <a:lnTo>
                    <a:pt x="5992" y="1864"/>
                  </a:lnTo>
                  <a:cubicBezTo>
                    <a:pt x="5950" y="2033"/>
                    <a:pt x="5803" y="2159"/>
                    <a:pt x="5803" y="2327"/>
                  </a:cubicBezTo>
                  <a:cubicBezTo>
                    <a:pt x="5824" y="2369"/>
                    <a:pt x="5855" y="2374"/>
                    <a:pt x="5887" y="2374"/>
                  </a:cubicBezTo>
                  <a:cubicBezTo>
                    <a:pt x="5897" y="2374"/>
                    <a:pt x="5908" y="2374"/>
                    <a:pt x="5918" y="2374"/>
                  </a:cubicBezTo>
                  <a:cubicBezTo>
                    <a:pt x="5938" y="2374"/>
                    <a:pt x="5957" y="2376"/>
                    <a:pt x="5971" y="2390"/>
                  </a:cubicBezTo>
                  <a:cubicBezTo>
                    <a:pt x="5992" y="2453"/>
                    <a:pt x="6034" y="2516"/>
                    <a:pt x="6055" y="2558"/>
                  </a:cubicBezTo>
                  <a:cubicBezTo>
                    <a:pt x="5929" y="2558"/>
                    <a:pt x="5845" y="2453"/>
                    <a:pt x="5719" y="2432"/>
                  </a:cubicBezTo>
                  <a:cubicBezTo>
                    <a:pt x="5690" y="2418"/>
                    <a:pt x="5661" y="2384"/>
                    <a:pt x="5626" y="2384"/>
                  </a:cubicBezTo>
                  <a:cubicBezTo>
                    <a:pt x="5609" y="2384"/>
                    <a:pt x="5592" y="2391"/>
                    <a:pt x="5572" y="2411"/>
                  </a:cubicBezTo>
                  <a:cubicBezTo>
                    <a:pt x="5635" y="2516"/>
                    <a:pt x="5782" y="2579"/>
                    <a:pt x="5782" y="2747"/>
                  </a:cubicBezTo>
                  <a:lnTo>
                    <a:pt x="5719" y="2790"/>
                  </a:lnTo>
                  <a:cubicBezTo>
                    <a:pt x="5698" y="2790"/>
                    <a:pt x="5682" y="2774"/>
                    <a:pt x="5664" y="2774"/>
                  </a:cubicBezTo>
                  <a:cubicBezTo>
                    <a:pt x="5645" y="2774"/>
                    <a:pt x="5624" y="2790"/>
                    <a:pt x="5593" y="2853"/>
                  </a:cubicBezTo>
                  <a:cubicBezTo>
                    <a:pt x="5593" y="2853"/>
                    <a:pt x="5677" y="2874"/>
                    <a:pt x="5656" y="2916"/>
                  </a:cubicBezTo>
                  <a:cubicBezTo>
                    <a:pt x="5614" y="2937"/>
                    <a:pt x="5614" y="2937"/>
                    <a:pt x="5551" y="3000"/>
                  </a:cubicBezTo>
                  <a:cubicBezTo>
                    <a:pt x="5487" y="3084"/>
                    <a:pt x="5635" y="3126"/>
                    <a:pt x="5614" y="3231"/>
                  </a:cubicBezTo>
                  <a:cubicBezTo>
                    <a:pt x="5614" y="3245"/>
                    <a:pt x="5602" y="3247"/>
                    <a:pt x="5586" y="3247"/>
                  </a:cubicBezTo>
                  <a:cubicBezTo>
                    <a:pt x="5579" y="3247"/>
                    <a:pt x="5570" y="3247"/>
                    <a:pt x="5561" y="3247"/>
                  </a:cubicBezTo>
                  <a:cubicBezTo>
                    <a:pt x="5535" y="3247"/>
                    <a:pt x="5508" y="3252"/>
                    <a:pt x="5508" y="3294"/>
                  </a:cubicBezTo>
                  <a:cubicBezTo>
                    <a:pt x="5614" y="3315"/>
                    <a:pt x="5719" y="3399"/>
                    <a:pt x="5761" y="3504"/>
                  </a:cubicBezTo>
                  <a:cubicBezTo>
                    <a:pt x="5572" y="3420"/>
                    <a:pt x="5424" y="3357"/>
                    <a:pt x="5277" y="3294"/>
                  </a:cubicBezTo>
                  <a:cubicBezTo>
                    <a:pt x="5256" y="3294"/>
                    <a:pt x="5235" y="3315"/>
                    <a:pt x="5214" y="3315"/>
                  </a:cubicBezTo>
                  <a:cubicBezTo>
                    <a:pt x="5172" y="3378"/>
                    <a:pt x="5193" y="3462"/>
                    <a:pt x="5151" y="3483"/>
                  </a:cubicBezTo>
                  <a:cubicBezTo>
                    <a:pt x="5144" y="3486"/>
                    <a:pt x="5137" y="3487"/>
                    <a:pt x="5131" y="3487"/>
                  </a:cubicBezTo>
                  <a:cubicBezTo>
                    <a:pt x="5089" y="3487"/>
                    <a:pt x="5068" y="3438"/>
                    <a:pt x="5038" y="3438"/>
                  </a:cubicBezTo>
                  <a:cubicBezTo>
                    <a:pt x="5034" y="3438"/>
                    <a:pt x="5030" y="3439"/>
                    <a:pt x="5025" y="3441"/>
                  </a:cubicBezTo>
                  <a:cubicBezTo>
                    <a:pt x="4941" y="3546"/>
                    <a:pt x="5088" y="3631"/>
                    <a:pt x="5046" y="3736"/>
                  </a:cubicBezTo>
                  <a:cubicBezTo>
                    <a:pt x="4962" y="3652"/>
                    <a:pt x="4815" y="3673"/>
                    <a:pt x="4815" y="3504"/>
                  </a:cubicBezTo>
                  <a:cubicBezTo>
                    <a:pt x="4815" y="3483"/>
                    <a:pt x="4899" y="3483"/>
                    <a:pt x="4836" y="3420"/>
                  </a:cubicBezTo>
                  <a:cubicBezTo>
                    <a:pt x="4646" y="3399"/>
                    <a:pt x="4541" y="3168"/>
                    <a:pt x="4331" y="3126"/>
                  </a:cubicBezTo>
                  <a:cubicBezTo>
                    <a:pt x="4310" y="3168"/>
                    <a:pt x="4331" y="3231"/>
                    <a:pt x="4268" y="3231"/>
                  </a:cubicBezTo>
                  <a:lnTo>
                    <a:pt x="4142" y="3189"/>
                  </a:lnTo>
                  <a:lnTo>
                    <a:pt x="4142" y="3189"/>
                  </a:lnTo>
                  <a:cubicBezTo>
                    <a:pt x="4121" y="3231"/>
                    <a:pt x="4142" y="3294"/>
                    <a:pt x="4184" y="3315"/>
                  </a:cubicBezTo>
                  <a:cubicBezTo>
                    <a:pt x="4121" y="3399"/>
                    <a:pt x="4100" y="3504"/>
                    <a:pt x="4100" y="3609"/>
                  </a:cubicBezTo>
                  <a:cubicBezTo>
                    <a:pt x="3995" y="3609"/>
                    <a:pt x="4016" y="3546"/>
                    <a:pt x="4016" y="3462"/>
                  </a:cubicBezTo>
                  <a:cubicBezTo>
                    <a:pt x="4037" y="3399"/>
                    <a:pt x="3953" y="3357"/>
                    <a:pt x="3953" y="3294"/>
                  </a:cubicBezTo>
                  <a:cubicBezTo>
                    <a:pt x="3970" y="3224"/>
                    <a:pt x="4031" y="3184"/>
                    <a:pt x="4099" y="3184"/>
                  </a:cubicBezTo>
                  <a:cubicBezTo>
                    <a:pt x="4113" y="3184"/>
                    <a:pt x="4127" y="3185"/>
                    <a:pt x="4142" y="3189"/>
                  </a:cubicBezTo>
                  <a:cubicBezTo>
                    <a:pt x="4121" y="3126"/>
                    <a:pt x="4079" y="3084"/>
                    <a:pt x="4016" y="3063"/>
                  </a:cubicBezTo>
                  <a:cubicBezTo>
                    <a:pt x="3998" y="3085"/>
                    <a:pt x="3976" y="3093"/>
                    <a:pt x="3952" y="3093"/>
                  </a:cubicBezTo>
                  <a:cubicBezTo>
                    <a:pt x="3893" y="3093"/>
                    <a:pt x="3822" y="3042"/>
                    <a:pt x="3772" y="3042"/>
                  </a:cubicBezTo>
                  <a:cubicBezTo>
                    <a:pt x="3750" y="3042"/>
                    <a:pt x="3732" y="3053"/>
                    <a:pt x="3721" y="3084"/>
                  </a:cubicBezTo>
                  <a:cubicBezTo>
                    <a:pt x="3658" y="3210"/>
                    <a:pt x="3763" y="3273"/>
                    <a:pt x="3827" y="3336"/>
                  </a:cubicBezTo>
                  <a:lnTo>
                    <a:pt x="3742" y="3420"/>
                  </a:lnTo>
                  <a:cubicBezTo>
                    <a:pt x="3616" y="3168"/>
                    <a:pt x="3322" y="3252"/>
                    <a:pt x="3175" y="3063"/>
                  </a:cubicBezTo>
                  <a:cubicBezTo>
                    <a:pt x="3144" y="3094"/>
                    <a:pt x="3113" y="3113"/>
                    <a:pt x="3082" y="3113"/>
                  </a:cubicBezTo>
                  <a:cubicBezTo>
                    <a:pt x="3071" y="3113"/>
                    <a:pt x="3060" y="3111"/>
                    <a:pt x="3049" y="3105"/>
                  </a:cubicBezTo>
                  <a:lnTo>
                    <a:pt x="3070" y="3021"/>
                  </a:lnTo>
                  <a:cubicBezTo>
                    <a:pt x="3046" y="3002"/>
                    <a:pt x="3023" y="2995"/>
                    <a:pt x="3001" y="2995"/>
                  </a:cubicBezTo>
                  <a:cubicBezTo>
                    <a:pt x="2931" y="2995"/>
                    <a:pt x="2865" y="3065"/>
                    <a:pt x="2779" y="3065"/>
                  </a:cubicBezTo>
                  <a:cubicBezTo>
                    <a:pt x="2771" y="3065"/>
                    <a:pt x="2763" y="3064"/>
                    <a:pt x="2754" y="3063"/>
                  </a:cubicBezTo>
                  <a:cubicBezTo>
                    <a:pt x="2669" y="3002"/>
                    <a:pt x="2570" y="2941"/>
                    <a:pt x="2465" y="2941"/>
                  </a:cubicBezTo>
                  <a:cubicBezTo>
                    <a:pt x="2389" y="2941"/>
                    <a:pt x="2309" y="2974"/>
                    <a:pt x="2229" y="3063"/>
                  </a:cubicBezTo>
                  <a:lnTo>
                    <a:pt x="2208" y="3168"/>
                  </a:lnTo>
                  <a:cubicBezTo>
                    <a:pt x="2110" y="3201"/>
                    <a:pt x="2025" y="3334"/>
                    <a:pt x="1913" y="3334"/>
                  </a:cubicBezTo>
                  <a:cubicBezTo>
                    <a:pt x="1881" y="3334"/>
                    <a:pt x="1846" y="3323"/>
                    <a:pt x="1808" y="3294"/>
                  </a:cubicBezTo>
                  <a:lnTo>
                    <a:pt x="1766" y="3189"/>
                  </a:lnTo>
                  <a:lnTo>
                    <a:pt x="1640" y="3294"/>
                  </a:lnTo>
                  <a:lnTo>
                    <a:pt x="1535" y="3210"/>
                  </a:lnTo>
                  <a:cubicBezTo>
                    <a:pt x="1409" y="3210"/>
                    <a:pt x="1451" y="3336"/>
                    <a:pt x="1367" y="3378"/>
                  </a:cubicBezTo>
                  <a:lnTo>
                    <a:pt x="1093" y="3378"/>
                  </a:lnTo>
                  <a:cubicBezTo>
                    <a:pt x="1072" y="3441"/>
                    <a:pt x="1009" y="3504"/>
                    <a:pt x="925" y="3546"/>
                  </a:cubicBezTo>
                  <a:lnTo>
                    <a:pt x="925" y="3757"/>
                  </a:lnTo>
                  <a:cubicBezTo>
                    <a:pt x="930" y="3757"/>
                    <a:pt x="936" y="3757"/>
                    <a:pt x="941" y="3758"/>
                  </a:cubicBezTo>
                  <a:lnTo>
                    <a:pt x="941" y="3758"/>
                  </a:lnTo>
                  <a:cubicBezTo>
                    <a:pt x="936" y="3758"/>
                    <a:pt x="931" y="3759"/>
                    <a:pt x="926" y="3759"/>
                  </a:cubicBezTo>
                  <a:cubicBezTo>
                    <a:pt x="855" y="3759"/>
                    <a:pt x="825" y="3678"/>
                    <a:pt x="764" y="3678"/>
                  </a:cubicBezTo>
                  <a:cubicBezTo>
                    <a:pt x="750" y="3678"/>
                    <a:pt x="734" y="3682"/>
                    <a:pt x="715" y="3694"/>
                  </a:cubicBezTo>
                  <a:cubicBezTo>
                    <a:pt x="631" y="3757"/>
                    <a:pt x="610" y="3862"/>
                    <a:pt x="568" y="3946"/>
                  </a:cubicBezTo>
                  <a:lnTo>
                    <a:pt x="631" y="4051"/>
                  </a:lnTo>
                  <a:cubicBezTo>
                    <a:pt x="463" y="4093"/>
                    <a:pt x="442" y="4261"/>
                    <a:pt x="336" y="4345"/>
                  </a:cubicBezTo>
                  <a:lnTo>
                    <a:pt x="442" y="4408"/>
                  </a:lnTo>
                  <a:cubicBezTo>
                    <a:pt x="421" y="4450"/>
                    <a:pt x="463" y="4514"/>
                    <a:pt x="400" y="4535"/>
                  </a:cubicBezTo>
                  <a:lnTo>
                    <a:pt x="189" y="4345"/>
                  </a:lnTo>
                  <a:lnTo>
                    <a:pt x="189" y="4345"/>
                  </a:lnTo>
                  <a:cubicBezTo>
                    <a:pt x="231" y="4493"/>
                    <a:pt x="126" y="4556"/>
                    <a:pt x="63" y="4619"/>
                  </a:cubicBezTo>
                  <a:cubicBezTo>
                    <a:pt x="84" y="4661"/>
                    <a:pt x="105" y="4703"/>
                    <a:pt x="126" y="4703"/>
                  </a:cubicBezTo>
                  <a:cubicBezTo>
                    <a:pt x="224" y="4703"/>
                    <a:pt x="313" y="4759"/>
                    <a:pt x="399" y="4759"/>
                  </a:cubicBezTo>
                  <a:cubicBezTo>
                    <a:pt x="442" y="4759"/>
                    <a:pt x="484" y="4745"/>
                    <a:pt x="526" y="4703"/>
                  </a:cubicBezTo>
                  <a:lnTo>
                    <a:pt x="526" y="4703"/>
                  </a:lnTo>
                  <a:cubicBezTo>
                    <a:pt x="652" y="4871"/>
                    <a:pt x="400" y="4955"/>
                    <a:pt x="463" y="5102"/>
                  </a:cubicBezTo>
                  <a:cubicBezTo>
                    <a:pt x="463" y="5102"/>
                    <a:pt x="442" y="5144"/>
                    <a:pt x="421" y="5144"/>
                  </a:cubicBezTo>
                  <a:cubicBezTo>
                    <a:pt x="400" y="5165"/>
                    <a:pt x="379" y="5165"/>
                    <a:pt x="315" y="5165"/>
                  </a:cubicBezTo>
                  <a:cubicBezTo>
                    <a:pt x="357" y="5081"/>
                    <a:pt x="252" y="5060"/>
                    <a:pt x="252" y="4976"/>
                  </a:cubicBezTo>
                  <a:cubicBezTo>
                    <a:pt x="252" y="4934"/>
                    <a:pt x="336" y="4934"/>
                    <a:pt x="294" y="4871"/>
                  </a:cubicBezTo>
                  <a:cubicBezTo>
                    <a:pt x="265" y="4842"/>
                    <a:pt x="236" y="4802"/>
                    <a:pt x="192" y="4802"/>
                  </a:cubicBezTo>
                  <a:cubicBezTo>
                    <a:pt x="173" y="4802"/>
                    <a:pt x="152" y="4810"/>
                    <a:pt x="126" y="4829"/>
                  </a:cubicBezTo>
                  <a:cubicBezTo>
                    <a:pt x="168" y="4955"/>
                    <a:pt x="84" y="5060"/>
                    <a:pt x="126" y="5186"/>
                  </a:cubicBezTo>
                  <a:cubicBezTo>
                    <a:pt x="147" y="5312"/>
                    <a:pt x="105" y="5460"/>
                    <a:pt x="147" y="5607"/>
                  </a:cubicBezTo>
                  <a:cubicBezTo>
                    <a:pt x="198" y="5607"/>
                    <a:pt x="248" y="5630"/>
                    <a:pt x="290" y="5630"/>
                  </a:cubicBezTo>
                  <a:cubicBezTo>
                    <a:pt x="317" y="5630"/>
                    <a:pt x="341" y="5619"/>
                    <a:pt x="357" y="5586"/>
                  </a:cubicBezTo>
                  <a:cubicBezTo>
                    <a:pt x="400" y="5502"/>
                    <a:pt x="379" y="5439"/>
                    <a:pt x="315" y="5376"/>
                  </a:cubicBezTo>
                  <a:cubicBezTo>
                    <a:pt x="414" y="5376"/>
                    <a:pt x="347" y="5247"/>
                    <a:pt x="440" y="5247"/>
                  </a:cubicBezTo>
                  <a:cubicBezTo>
                    <a:pt x="447" y="5247"/>
                    <a:pt x="454" y="5248"/>
                    <a:pt x="463" y="5249"/>
                  </a:cubicBezTo>
                  <a:cubicBezTo>
                    <a:pt x="526" y="5355"/>
                    <a:pt x="484" y="5460"/>
                    <a:pt x="526" y="5586"/>
                  </a:cubicBezTo>
                  <a:cubicBezTo>
                    <a:pt x="547" y="5712"/>
                    <a:pt x="694" y="5712"/>
                    <a:pt x="778" y="5817"/>
                  </a:cubicBezTo>
                  <a:cubicBezTo>
                    <a:pt x="862" y="5985"/>
                    <a:pt x="925" y="6174"/>
                    <a:pt x="925" y="6364"/>
                  </a:cubicBezTo>
                  <a:cubicBezTo>
                    <a:pt x="925" y="6385"/>
                    <a:pt x="904" y="6385"/>
                    <a:pt x="904" y="6385"/>
                  </a:cubicBezTo>
                  <a:cubicBezTo>
                    <a:pt x="778" y="6385"/>
                    <a:pt x="841" y="6259"/>
                    <a:pt x="757" y="6217"/>
                  </a:cubicBezTo>
                  <a:cubicBezTo>
                    <a:pt x="662" y="6264"/>
                    <a:pt x="556" y="6287"/>
                    <a:pt x="447" y="6287"/>
                  </a:cubicBezTo>
                  <a:cubicBezTo>
                    <a:pt x="410" y="6287"/>
                    <a:pt x="373" y="6285"/>
                    <a:pt x="336" y="6280"/>
                  </a:cubicBezTo>
                  <a:lnTo>
                    <a:pt x="189" y="6174"/>
                  </a:lnTo>
                  <a:lnTo>
                    <a:pt x="189" y="6174"/>
                  </a:lnTo>
                  <a:cubicBezTo>
                    <a:pt x="126" y="6322"/>
                    <a:pt x="315" y="6427"/>
                    <a:pt x="189" y="6616"/>
                  </a:cubicBezTo>
                  <a:cubicBezTo>
                    <a:pt x="147" y="6658"/>
                    <a:pt x="21" y="6700"/>
                    <a:pt x="0" y="6826"/>
                  </a:cubicBezTo>
                  <a:cubicBezTo>
                    <a:pt x="42" y="6847"/>
                    <a:pt x="84" y="6847"/>
                    <a:pt x="105" y="6889"/>
                  </a:cubicBezTo>
                  <a:cubicBezTo>
                    <a:pt x="65" y="7029"/>
                    <a:pt x="82" y="7206"/>
                    <a:pt x="156" y="7206"/>
                  </a:cubicBezTo>
                  <a:cubicBezTo>
                    <a:pt x="160" y="7206"/>
                    <a:pt x="164" y="7206"/>
                    <a:pt x="168" y="7205"/>
                  </a:cubicBezTo>
                  <a:cubicBezTo>
                    <a:pt x="273" y="7205"/>
                    <a:pt x="294" y="7100"/>
                    <a:pt x="336" y="7036"/>
                  </a:cubicBezTo>
                  <a:cubicBezTo>
                    <a:pt x="379" y="7184"/>
                    <a:pt x="421" y="7310"/>
                    <a:pt x="463" y="7436"/>
                  </a:cubicBezTo>
                  <a:lnTo>
                    <a:pt x="315" y="7499"/>
                  </a:lnTo>
                  <a:cubicBezTo>
                    <a:pt x="210" y="7478"/>
                    <a:pt x="336" y="7289"/>
                    <a:pt x="168" y="7289"/>
                  </a:cubicBezTo>
                  <a:cubicBezTo>
                    <a:pt x="189" y="7415"/>
                    <a:pt x="126" y="7562"/>
                    <a:pt x="294" y="7646"/>
                  </a:cubicBezTo>
                  <a:cubicBezTo>
                    <a:pt x="357" y="7541"/>
                    <a:pt x="505" y="7625"/>
                    <a:pt x="610" y="7541"/>
                  </a:cubicBezTo>
                  <a:cubicBezTo>
                    <a:pt x="526" y="7163"/>
                    <a:pt x="421" y="6784"/>
                    <a:pt x="315" y="6385"/>
                  </a:cubicBezTo>
                  <a:lnTo>
                    <a:pt x="315" y="6385"/>
                  </a:lnTo>
                  <a:cubicBezTo>
                    <a:pt x="505" y="6532"/>
                    <a:pt x="463" y="6784"/>
                    <a:pt x="652" y="6868"/>
                  </a:cubicBezTo>
                  <a:cubicBezTo>
                    <a:pt x="673" y="6826"/>
                    <a:pt x="673" y="6784"/>
                    <a:pt x="694" y="6700"/>
                  </a:cubicBezTo>
                  <a:cubicBezTo>
                    <a:pt x="757" y="6763"/>
                    <a:pt x="799" y="6805"/>
                    <a:pt x="841" y="6868"/>
                  </a:cubicBezTo>
                  <a:cubicBezTo>
                    <a:pt x="862" y="6931"/>
                    <a:pt x="883" y="6994"/>
                    <a:pt x="799" y="7015"/>
                  </a:cubicBezTo>
                  <a:cubicBezTo>
                    <a:pt x="778" y="7100"/>
                    <a:pt x="904" y="7057"/>
                    <a:pt x="904" y="7121"/>
                  </a:cubicBezTo>
                  <a:lnTo>
                    <a:pt x="799" y="7163"/>
                  </a:lnTo>
                  <a:lnTo>
                    <a:pt x="862" y="7268"/>
                  </a:lnTo>
                  <a:cubicBezTo>
                    <a:pt x="894" y="7299"/>
                    <a:pt x="930" y="7299"/>
                    <a:pt x="967" y="7299"/>
                  </a:cubicBezTo>
                  <a:cubicBezTo>
                    <a:pt x="1004" y="7299"/>
                    <a:pt x="1041" y="7299"/>
                    <a:pt x="1072" y="7331"/>
                  </a:cubicBezTo>
                  <a:cubicBezTo>
                    <a:pt x="1135" y="7289"/>
                    <a:pt x="1051" y="7163"/>
                    <a:pt x="1198" y="7142"/>
                  </a:cubicBezTo>
                  <a:cubicBezTo>
                    <a:pt x="1219" y="7268"/>
                    <a:pt x="1283" y="7373"/>
                    <a:pt x="1346" y="7478"/>
                  </a:cubicBezTo>
                  <a:cubicBezTo>
                    <a:pt x="1262" y="7541"/>
                    <a:pt x="1262" y="7667"/>
                    <a:pt x="1346" y="7730"/>
                  </a:cubicBezTo>
                  <a:cubicBezTo>
                    <a:pt x="1430" y="7814"/>
                    <a:pt x="1472" y="7919"/>
                    <a:pt x="1493" y="8046"/>
                  </a:cubicBezTo>
                  <a:cubicBezTo>
                    <a:pt x="1514" y="8214"/>
                    <a:pt x="1619" y="8382"/>
                    <a:pt x="1640" y="8571"/>
                  </a:cubicBezTo>
                  <a:cubicBezTo>
                    <a:pt x="1640" y="8697"/>
                    <a:pt x="1745" y="8803"/>
                    <a:pt x="1787" y="8929"/>
                  </a:cubicBezTo>
                  <a:cubicBezTo>
                    <a:pt x="1808" y="9139"/>
                    <a:pt x="1913" y="9349"/>
                    <a:pt x="2081" y="9517"/>
                  </a:cubicBezTo>
                  <a:cubicBezTo>
                    <a:pt x="1934" y="9665"/>
                    <a:pt x="2081" y="9791"/>
                    <a:pt x="2124" y="9917"/>
                  </a:cubicBezTo>
                  <a:cubicBezTo>
                    <a:pt x="2166" y="10085"/>
                    <a:pt x="2271" y="10232"/>
                    <a:pt x="2418" y="10337"/>
                  </a:cubicBezTo>
                  <a:lnTo>
                    <a:pt x="2418" y="10569"/>
                  </a:lnTo>
                  <a:cubicBezTo>
                    <a:pt x="2502" y="10653"/>
                    <a:pt x="2565" y="10737"/>
                    <a:pt x="2649" y="10842"/>
                  </a:cubicBezTo>
                  <a:cubicBezTo>
                    <a:pt x="2679" y="10901"/>
                    <a:pt x="2730" y="10961"/>
                    <a:pt x="2801" y="10961"/>
                  </a:cubicBezTo>
                  <a:cubicBezTo>
                    <a:pt x="2831" y="10961"/>
                    <a:pt x="2864" y="10951"/>
                    <a:pt x="2901" y="10926"/>
                  </a:cubicBezTo>
                  <a:cubicBezTo>
                    <a:pt x="2901" y="10821"/>
                    <a:pt x="2943" y="10716"/>
                    <a:pt x="2859" y="10611"/>
                  </a:cubicBezTo>
                  <a:cubicBezTo>
                    <a:pt x="2943" y="10527"/>
                    <a:pt x="2880" y="10379"/>
                    <a:pt x="2965" y="10274"/>
                  </a:cubicBezTo>
                  <a:cubicBezTo>
                    <a:pt x="2943" y="10274"/>
                    <a:pt x="2901" y="10253"/>
                    <a:pt x="2901" y="10232"/>
                  </a:cubicBezTo>
                  <a:cubicBezTo>
                    <a:pt x="2894" y="10230"/>
                    <a:pt x="2887" y="10229"/>
                    <a:pt x="2882" y="10229"/>
                  </a:cubicBezTo>
                  <a:cubicBezTo>
                    <a:pt x="2827" y="10229"/>
                    <a:pt x="2871" y="10316"/>
                    <a:pt x="2775" y="10316"/>
                  </a:cubicBezTo>
                  <a:cubicBezTo>
                    <a:pt x="2733" y="10148"/>
                    <a:pt x="2565" y="10022"/>
                    <a:pt x="2607" y="9812"/>
                  </a:cubicBezTo>
                  <a:cubicBezTo>
                    <a:pt x="2607" y="9770"/>
                    <a:pt x="2586" y="9728"/>
                    <a:pt x="2565" y="9707"/>
                  </a:cubicBezTo>
                  <a:cubicBezTo>
                    <a:pt x="2460" y="9559"/>
                    <a:pt x="2397" y="9391"/>
                    <a:pt x="2355" y="9223"/>
                  </a:cubicBezTo>
                  <a:cubicBezTo>
                    <a:pt x="2334" y="9181"/>
                    <a:pt x="2334" y="9118"/>
                    <a:pt x="2292" y="9076"/>
                  </a:cubicBezTo>
                  <a:cubicBezTo>
                    <a:pt x="2208" y="8992"/>
                    <a:pt x="2145" y="8908"/>
                    <a:pt x="2103" y="8803"/>
                  </a:cubicBezTo>
                  <a:lnTo>
                    <a:pt x="2103" y="8445"/>
                  </a:lnTo>
                  <a:cubicBezTo>
                    <a:pt x="2018" y="8424"/>
                    <a:pt x="2039" y="8361"/>
                    <a:pt x="2039" y="8319"/>
                  </a:cubicBezTo>
                  <a:cubicBezTo>
                    <a:pt x="2018" y="8319"/>
                    <a:pt x="1955" y="8319"/>
                    <a:pt x="1934" y="8298"/>
                  </a:cubicBezTo>
                  <a:cubicBezTo>
                    <a:pt x="2018" y="8214"/>
                    <a:pt x="1871" y="8109"/>
                    <a:pt x="1955" y="8025"/>
                  </a:cubicBezTo>
                  <a:lnTo>
                    <a:pt x="1955" y="8025"/>
                  </a:lnTo>
                  <a:lnTo>
                    <a:pt x="2081" y="8130"/>
                  </a:lnTo>
                  <a:cubicBezTo>
                    <a:pt x="2166" y="8046"/>
                    <a:pt x="2081" y="7962"/>
                    <a:pt x="2039" y="7898"/>
                  </a:cubicBezTo>
                  <a:cubicBezTo>
                    <a:pt x="2039" y="7888"/>
                    <a:pt x="2034" y="7888"/>
                    <a:pt x="2029" y="7888"/>
                  </a:cubicBezTo>
                  <a:cubicBezTo>
                    <a:pt x="2024" y="7888"/>
                    <a:pt x="2018" y="7888"/>
                    <a:pt x="2018" y="7877"/>
                  </a:cubicBezTo>
                  <a:cubicBezTo>
                    <a:pt x="1997" y="7835"/>
                    <a:pt x="2018" y="7835"/>
                    <a:pt x="2039" y="7835"/>
                  </a:cubicBezTo>
                  <a:cubicBezTo>
                    <a:pt x="1976" y="7625"/>
                    <a:pt x="1997" y="7394"/>
                    <a:pt x="1808" y="7247"/>
                  </a:cubicBezTo>
                  <a:cubicBezTo>
                    <a:pt x="1840" y="7215"/>
                    <a:pt x="1882" y="7215"/>
                    <a:pt x="1924" y="7215"/>
                  </a:cubicBezTo>
                  <a:cubicBezTo>
                    <a:pt x="1966" y="7215"/>
                    <a:pt x="2008" y="7215"/>
                    <a:pt x="2039" y="7184"/>
                  </a:cubicBezTo>
                  <a:lnTo>
                    <a:pt x="2081" y="7100"/>
                  </a:lnTo>
                  <a:lnTo>
                    <a:pt x="2166" y="7163"/>
                  </a:lnTo>
                  <a:cubicBezTo>
                    <a:pt x="2187" y="7057"/>
                    <a:pt x="2187" y="6952"/>
                    <a:pt x="2145" y="6847"/>
                  </a:cubicBezTo>
                  <a:lnTo>
                    <a:pt x="1871" y="6847"/>
                  </a:lnTo>
                  <a:cubicBezTo>
                    <a:pt x="1745" y="6805"/>
                    <a:pt x="1640" y="6721"/>
                    <a:pt x="1556" y="6616"/>
                  </a:cubicBezTo>
                  <a:cubicBezTo>
                    <a:pt x="1556" y="6532"/>
                    <a:pt x="1577" y="6427"/>
                    <a:pt x="1556" y="6322"/>
                  </a:cubicBezTo>
                  <a:cubicBezTo>
                    <a:pt x="1535" y="6217"/>
                    <a:pt x="1577" y="6090"/>
                    <a:pt x="1556" y="6006"/>
                  </a:cubicBezTo>
                  <a:cubicBezTo>
                    <a:pt x="1517" y="5928"/>
                    <a:pt x="1622" y="5850"/>
                    <a:pt x="1605" y="5756"/>
                  </a:cubicBezTo>
                  <a:lnTo>
                    <a:pt x="1605" y="5756"/>
                  </a:lnTo>
                  <a:cubicBezTo>
                    <a:pt x="1665" y="5773"/>
                    <a:pt x="1716" y="5810"/>
                    <a:pt x="1772" y="5810"/>
                  </a:cubicBezTo>
                  <a:cubicBezTo>
                    <a:pt x="1790" y="5810"/>
                    <a:pt x="1809" y="5806"/>
                    <a:pt x="1829" y="5796"/>
                  </a:cubicBezTo>
                  <a:cubicBezTo>
                    <a:pt x="1871" y="5649"/>
                    <a:pt x="2039" y="5586"/>
                    <a:pt x="2103" y="5439"/>
                  </a:cubicBezTo>
                  <a:lnTo>
                    <a:pt x="2060" y="5333"/>
                  </a:lnTo>
                  <a:cubicBezTo>
                    <a:pt x="2081" y="5291"/>
                    <a:pt x="2166" y="5312"/>
                    <a:pt x="2166" y="5249"/>
                  </a:cubicBezTo>
                  <a:cubicBezTo>
                    <a:pt x="2166" y="5165"/>
                    <a:pt x="2060" y="5165"/>
                    <a:pt x="2060" y="5081"/>
                  </a:cubicBezTo>
                  <a:cubicBezTo>
                    <a:pt x="2124" y="5060"/>
                    <a:pt x="2208" y="5039"/>
                    <a:pt x="2208" y="4955"/>
                  </a:cubicBezTo>
                  <a:lnTo>
                    <a:pt x="2166" y="4892"/>
                  </a:lnTo>
                  <a:cubicBezTo>
                    <a:pt x="2313" y="4871"/>
                    <a:pt x="2460" y="4913"/>
                    <a:pt x="2544" y="4745"/>
                  </a:cubicBezTo>
                  <a:lnTo>
                    <a:pt x="2544" y="4745"/>
                  </a:lnTo>
                  <a:cubicBezTo>
                    <a:pt x="2544" y="4752"/>
                    <a:pt x="2544" y="4758"/>
                    <a:pt x="2544" y="4766"/>
                  </a:cubicBezTo>
                  <a:cubicBezTo>
                    <a:pt x="2649" y="4766"/>
                    <a:pt x="2775" y="4724"/>
                    <a:pt x="2880" y="4640"/>
                  </a:cubicBezTo>
                  <a:cubicBezTo>
                    <a:pt x="2917" y="4676"/>
                    <a:pt x="2961" y="4699"/>
                    <a:pt x="3003" y="4699"/>
                  </a:cubicBezTo>
                  <a:cubicBezTo>
                    <a:pt x="3034" y="4699"/>
                    <a:pt x="3064" y="4687"/>
                    <a:pt x="3091" y="4661"/>
                  </a:cubicBezTo>
                  <a:cubicBezTo>
                    <a:pt x="3070" y="4619"/>
                    <a:pt x="2965" y="4640"/>
                    <a:pt x="2986" y="4556"/>
                  </a:cubicBezTo>
                  <a:cubicBezTo>
                    <a:pt x="3007" y="4514"/>
                    <a:pt x="3028" y="4471"/>
                    <a:pt x="3070" y="4471"/>
                  </a:cubicBezTo>
                  <a:cubicBezTo>
                    <a:pt x="3154" y="4535"/>
                    <a:pt x="3217" y="4598"/>
                    <a:pt x="3259" y="4703"/>
                  </a:cubicBezTo>
                  <a:lnTo>
                    <a:pt x="3301" y="4577"/>
                  </a:lnTo>
                  <a:cubicBezTo>
                    <a:pt x="3328" y="4612"/>
                    <a:pt x="3354" y="4625"/>
                    <a:pt x="3381" y="4625"/>
                  </a:cubicBezTo>
                  <a:cubicBezTo>
                    <a:pt x="3417" y="4625"/>
                    <a:pt x="3454" y="4601"/>
                    <a:pt x="3490" y="4577"/>
                  </a:cubicBezTo>
                  <a:lnTo>
                    <a:pt x="3637" y="4682"/>
                  </a:lnTo>
                  <a:cubicBezTo>
                    <a:pt x="3656" y="4675"/>
                    <a:pt x="3675" y="4673"/>
                    <a:pt x="3694" y="4673"/>
                  </a:cubicBezTo>
                  <a:cubicBezTo>
                    <a:pt x="3769" y="4673"/>
                    <a:pt x="3844" y="4711"/>
                    <a:pt x="3925" y="4711"/>
                  </a:cubicBezTo>
                  <a:cubicBezTo>
                    <a:pt x="3961" y="4711"/>
                    <a:pt x="3998" y="4704"/>
                    <a:pt x="4037" y="4682"/>
                  </a:cubicBezTo>
                  <a:lnTo>
                    <a:pt x="4268" y="4892"/>
                  </a:lnTo>
                  <a:lnTo>
                    <a:pt x="4142" y="5018"/>
                  </a:lnTo>
                  <a:cubicBezTo>
                    <a:pt x="4184" y="5081"/>
                    <a:pt x="4247" y="5102"/>
                    <a:pt x="4310" y="5144"/>
                  </a:cubicBezTo>
                  <a:cubicBezTo>
                    <a:pt x="4289" y="5186"/>
                    <a:pt x="4226" y="5144"/>
                    <a:pt x="4226" y="5207"/>
                  </a:cubicBezTo>
                  <a:lnTo>
                    <a:pt x="4373" y="5291"/>
                  </a:lnTo>
                  <a:cubicBezTo>
                    <a:pt x="4415" y="5249"/>
                    <a:pt x="4373" y="5186"/>
                    <a:pt x="4436" y="5186"/>
                  </a:cubicBezTo>
                  <a:cubicBezTo>
                    <a:pt x="4436" y="5228"/>
                    <a:pt x="4436" y="5270"/>
                    <a:pt x="4457" y="5333"/>
                  </a:cubicBezTo>
                  <a:cubicBezTo>
                    <a:pt x="4499" y="5376"/>
                    <a:pt x="4562" y="5355"/>
                    <a:pt x="4583" y="5418"/>
                  </a:cubicBezTo>
                  <a:cubicBezTo>
                    <a:pt x="4583" y="5494"/>
                    <a:pt x="4566" y="5588"/>
                    <a:pt x="4499" y="5588"/>
                  </a:cubicBezTo>
                  <a:cubicBezTo>
                    <a:pt x="4493" y="5588"/>
                    <a:pt x="4486" y="5588"/>
                    <a:pt x="4478" y="5586"/>
                  </a:cubicBezTo>
                  <a:cubicBezTo>
                    <a:pt x="4463" y="5578"/>
                    <a:pt x="4447" y="5575"/>
                    <a:pt x="4430" y="5575"/>
                  </a:cubicBezTo>
                  <a:cubicBezTo>
                    <a:pt x="4389" y="5575"/>
                    <a:pt x="4346" y="5592"/>
                    <a:pt x="4308" y="5592"/>
                  </a:cubicBezTo>
                  <a:cubicBezTo>
                    <a:pt x="4277" y="5592"/>
                    <a:pt x="4249" y="5582"/>
                    <a:pt x="4226" y="5544"/>
                  </a:cubicBezTo>
                  <a:cubicBezTo>
                    <a:pt x="4220" y="5538"/>
                    <a:pt x="4213" y="5535"/>
                    <a:pt x="4205" y="5535"/>
                  </a:cubicBezTo>
                  <a:cubicBezTo>
                    <a:pt x="4184" y="5535"/>
                    <a:pt x="4157" y="5555"/>
                    <a:pt x="4142" y="5586"/>
                  </a:cubicBezTo>
                  <a:cubicBezTo>
                    <a:pt x="4142" y="5670"/>
                    <a:pt x="4205" y="5691"/>
                    <a:pt x="4247" y="5733"/>
                  </a:cubicBezTo>
                  <a:cubicBezTo>
                    <a:pt x="4373" y="5733"/>
                    <a:pt x="4499" y="5733"/>
                    <a:pt x="4625" y="5691"/>
                  </a:cubicBezTo>
                  <a:cubicBezTo>
                    <a:pt x="4667" y="5775"/>
                    <a:pt x="4689" y="5901"/>
                    <a:pt x="4773" y="5943"/>
                  </a:cubicBezTo>
                  <a:cubicBezTo>
                    <a:pt x="4805" y="5957"/>
                    <a:pt x="4834" y="5963"/>
                    <a:pt x="4859" y="5963"/>
                  </a:cubicBezTo>
                  <a:cubicBezTo>
                    <a:pt x="4948" y="5963"/>
                    <a:pt x="4997" y="5892"/>
                    <a:pt x="5046" y="5859"/>
                  </a:cubicBezTo>
                  <a:cubicBezTo>
                    <a:pt x="5075" y="5851"/>
                    <a:pt x="5106" y="5848"/>
                    <a:pt x="5136" y="5848"/>
                  </a:cubicBezTo>
                  <a:cubicBezTo>
                    <a:pt x="5181" y="5848"/>
                    <a:pt x="5227" y="5854"/>
                    <a:pt x="5269" y="5854"/>
                  </a:cubicBezTo>
                  <a:cubicBezTo>
                    <a:pt x="5340" y="5854"/>
                    <a:pt x="5403" y="5838"/>
                    <a:pt x="5445" y="5754"/>
                  </a:cubicBezTo>
                  <a:cubicBezTo>
                    <a:pt x="5445" y="5712"/>
                    <a:pt x="5319" y="5670"/>
                    <a:pt x="5445" y="5670"/>
                  </a:cubicBezTo>
                  <a:cubicBezTo>
                    <a:pt x="5551" y="5670"/>
                    <a:pt x="5551" y="5796"/>
                    <a:pt x="5614" y="5838"/>
                  </a:cubicBezTo>
                  <a:lnTo>
                    <a:pt x="5761" y="5859"/>
                  </a:lnTo>
                  <a:lnTo>
                    <a:pt x="5635" y="6006"/>
                  </a:lnTo>
                  <a:cubicBezTo>
                    <a:pt x="5698" y="6153"/>
                    <a:pt x="5572" y="6322"/>
                    <a:pt x="5740" y="6448"/>
                  </a:cubicBezTo>
                  <a:cubicBezTo>
                    <a:pt x="5751" y="6453"/>
                    <a:pt x="5761" y="6456"/>
                    <a:pt x="5770" y="6456"/>
                  </a:cubicBezTo>
                  <a:cubicBezTo>
                    <a:pt x="5795" y="6456"/>
                    <a:pt x="5814" y="6437"/>
                    <a:pt x="5845" y="6406"/>
                  </a:cubicBezTo>
                  <a:cubicBezTo>
                    <a:pt x="5908" y="6511"/>
                    <a:pt x="6034" y="6511"/>
                    <a:pt x="6097" y="6574"/>
                  </a:cubicBezTo>
                  <a:cubicBezTo>
                    <a:pt x="6139" y="6721"/>
                    <a:pt x="6181" y="6847"/>
                    <a:pt x="6244" y="6952"/>
                  </a:cubicBezTo>
                  <a:cubicBezTo>
                    <a:pt x="6286" y="7079"/>
                    <a:pt x="6413" y="7163"/>
                    <a:pt x="6539" y="7163"/>
                  </a:cubicBezTo>
                  <a:cubicBezTo>
                    <a:pt x="6560" y="7247"/>
                    <a:pt x="6455" y="7289"/>
                    <a:pt x="6497" y="7373"/>
                  </a:cubicBezTo>
                  <a:cubicBezTo>
                    <a:pt x="6476" y="7436"/>
                    <a:pt x="6581" y="7478"/>
                    <a:pt x="6560" y="7541"/>
                  </a:cubicBezTo>
                  <a:cubicBezTo>
                    <a:pt x="6518" y="7604"/>
                    <a:pt x="6644" y="7625"/>
                    <a:pt x="6581" y="7688"/>
                  </a:cubicBezTo>
                  <a:cubicBezTo>
                    <a:pt x="6539" y="7688"/>
                    <a:pt x="6518" y="7709"/>
                    <a:pt x="6497" y="7751"/>
                  </a:cubicBezTo>
                  <a:lnTo>
                    <a:pt x="6581" y="7814"/>
                  </a:lnTo>
                  <a:cubicBezTo>
                    <a:pt x="6604" y="7811"/>
                    <a:pt x="6628" y="7810"/>
                    <a:pt x="6652" y="7810"/>
                  </a:cubicBezTo>
                  <a:cubicBezTo>
                    <a:pt x="6711" y="7810"/>
                    <a:pt x="6771" y="7818"/>
                    <a:pt x="6831" y="7818"/>
                  </a:cubicBezTo>
                  <a:cubicBezTo>
                    <a:pt x="6895" y="7818"/>
                    <a:pt x="6958" y="7809"/>
                    <a:pt x="7022" y="7772"/>
                  </a:cubicBezTo>
                  <a:cubicBezTo>
                    <a:pt x="6875" y="7625"/>
                    <a:pt x="6791" y="7415"/>
                    <a:pt x="6791" y="7205"/>
                  </a:cubicBezTo>
                  <a:cubicBezTo>
                    <a:pt x="6796" y="7202"/>
                    <a:pt x="6801" y="7201"/>
                    <a:pt x="6806" y="7201"/>
                  </a:cubicBezTo>
                  <a:cubicBezTo>
                    <a:pt x="6841" y="7201"/>
                    <a:pt x="6885" y="7250"/>
                    <a:pt x="6908" y="7250"/>
                  </a:cubicBezTo>
                  <a:cubicBezTo>
                    <a:pt x="6912" y="7250"/>
                    <a:pt x="6915" y="7249"/>
                    <a:pt x="6917" y="7247"/>
                  </a:cubicBezTo>
                  <a:cubicBezTo>
                    <a:pt x="6938" y="7226"/>
                    <a:pt x="6980" y="7205"/>
                    <a:pt x="6980" y="7121"/>
                  </a:cubicBezTo>
                  <a:lnTo>
                    <a:pt x="6833" y="6994"/>
                  </a:lnTo>
                  <a:cubicBezTo>
                    <a:pt x="6812" y="6973"/>
                    <a:pt x="6833" y="6952"/>
                    <a:pt x="6833" y="6910"/>
                  </a:cubicBezTo>
                  <a:cubicBezTo>
                    <a:pt x="6896" y="6889"/>
                    <a:pt x="6980" y="6910"/>
                    <a:pt x="7043" y="6847"/>
                  </a:cubicBezTo>
                  <a:cubicBezTo>
                    <a:pt x="7085" y="6910"/>
                    <a:pt x="7169" y="6931"/>
                    <a:pt x="7190" y="7015"/>
                  </a:cubicBezTo>
                  <a:lnTo>
                    <a:pt x="7169" y="7015"/>
                  </a:lnTo>
                  <a:cubicBezTo>
                    <a:pt x="7232" y="7015"/>
                    <a:pt x="7296" y="7036"/>
                    <a:pt x="7338" y="7079"/>
                  </a:cubicBezTo>
                  <a:cubicBezTo>
                    <a:pt x="7485" y="7226"/>
                    <a:pt x="7590" y="7394"/>
                    <a:pt x="7674" y="7583"/>
                  </a:cubicBezTo>
                  <a:cubicBezTo>
                    <a:pt x="7703" y="7569"/>
                    <a:pt x="7731" y="7563"/>
                    <a:pt x="7758" y="7563"/>
                  </a:cubicBezTo>
                  <a:cubicBezTo>
                    <a:pt x="7848" y="7563"/>
                    <a:pt x="7925" y="7625"/>
                    <a:pt x="7989" y="7625"/>
                  </a:cubicBezTo>
                  <a:cubicBezTo>
                    <a:pt x="8129" y="7625"/>
                    <a:pt x="8117" y="7816"/>
                    <a:pt x="8261" y="7816"/>
                  </a:cubicBezTo>
                  <a:cubicBezTo>
                    <a:pt x="8268" y="7816"/>
                    <a:pt x="8276" y="7815"/>
                    <a:pt x="8284" y="7814"/>
                  </a:cubicBezTo>
                  <a:lnTo>
                    <a:pt x="8284" y="7436"/>
                  </a:lnTo>
                  <a:lnTo>
                    <a:pt x="8158" y="7436"/>
                  </a:lnTo>
                  <a:cubicBezTo>
                    <a:pt x="8187" y="7397"/>
                    <a:pt x="8212" y="7380"/>
                    <a:pt x="8232" y="7380"/>
                  </a:cubicBezTo>
                  <a:cubicBezTo>
                    <a:pt x="8255" y="7380"/>
                    <a:pt x="8272" y="7402"/>
                    <a:pt x="8284" y="7436"/>
                  </a:cubicBezTo>
                  <a:cubicBezTo>
                    <a:pt x="8389" y="7436"/>
                    <a:pt x="8494" y="7478"/>
                    <a:pt x="8578" y="7541"/>
                  </a:cubicBezTo>
                  <a:lnTo>
                    <a:pt x="8536" y="7583"/>
                  </a:lnTo>
                  <a:cubicBezTo>
                    <a:pt x="8557" y="7625"/>
                    <a:pt x="8578" y="7667"/>
                    <a:pt x="8641" y="7667"/>
                  </a:cubicBezTo>
                  <a:cubicBezTo>
                    <a:pt x="8725" y="7625"/>
                    <a:pt x="8746" y="7541"/>
                    <a:pt x="8704" y="7457"/>
                  </a:cubicBezTo>
                  <a:cubicBezTo>
                    <a:pt x="8620" y="7436"/>
                    <a:pt x="8578" y="7394"/>
                    <a:pt x="8536" y="7331"/>
                  </a:cubicBezTo>
                  <a:cubicBezTo>
                    <a:pt x="8536" y="7205"/>
                    <a:pt x="8494" y="7079"/>
                    <a:pt x="8389" y="7015"/>
                  </a:cubicBezTo>
                  <a:cubicBezTo>
                    <a:pt x="8326" y="6931"/>
                    <a:pt x="8305" y="6826"/>
                    <a:pt x="8326" y="6742"/>
                  </a:cubicBezTo>
                  <a:cubicBezTo>
                    <a:pt x="8326" y="6658"/>
                    <a:pt x="8326" y="6595"/>
                    <a:pt x="8305" y="6532"/>
                  </a:cubicBezTo>
                  <a:cubicBezTo>
                    <a:pt x="8347" y="6511"/>
                    <a:pt x="8410" y="6511"/>
                    <a:pt x="8410" y="6427"/>
                  </a:cubicBezTo>
                  <a:lnTo>
                    <a:pt x="8158" y="6174"/>
                  </a:lnTo>
                  <a:cubicBezTo>
                    <a:pt x="8177" y="6117"/>
                    <a:pt x="8126" y="6025"/>
                    <a:pt x="8196" y="6025"/>
                  </a:cubicBezTo>
                  <a:cubicBezTo>
                    <a:pt x="8203" y="6025"/>
                    <a:pt x="8211" y="6025"/>
                    <a:pt x="8221" y="6027"/>
                  </a:cubicBezTo>
                  <a:cubicBezTo>
                    <a:pt x="8326" y="6048"/>
                    <a:pt x="8242" y="6153"/>
                    <a:pt x="8326" y="6195"/>
                  </a:cubicBezTo>
                  <a:lnTo>
                    <a:pt x="8410" y="6195"/>
                  </a:lnTo>
                  <a:cubicBezTo>
                    <a:pt x="8389" y="6132"/>
                    <a:pt x="8431" y="6090"/>
                    <a:pt x="8452" y="6048"/>
                  </a:cubicBezTo>
                  <a:cubicBezTo>
                    <a:pt x="8410" y="5985"/>
                    <a:pt x="8389" y="5880"/>
                    <a:pt x="8242" y="5859"/>
                  </a:cubicBezTo>
                  <a:cubicBezTo>
                    <a:pt x="8452" y="5817"/>
                    <a:pt x="8473" y="5691"/>
                    <a:pt x="8515" y="5607"/>
                  </a:cubicBezTo>
                  <a:lnTo>
                    <a:pt x="8515" y="5270"/>
                  </a:lnTo>
                  <a:cubicBezTo>
                    <a:pt x="8473" y="5102"/>
                    <a:pt x="8326" y="5186"/>
                    <a:pt x="8284" y="5102"/>
                  </a:cubicBezTo>
                  <a:cubicBezTo>
                    <a:pt x="8263" y="4913"/>
                    <a:pt x="8284" y="4724"/>
                    <a:pt x="8326" y="4535"/>
                  </a:cubicBezTo>
                  <a:cubicBezTo>
                    <a:pt x="8309" y="4526"/>
                    <a:pt x="8295" y="4523"/>
                    <a:pt x="8284" y="4523"/>
                  </a:cubicBezTo>
                  <a:cubicBezTo>
                    <a:pt x="8216" y="4523"/>
                    <a:pt x="8225" y="4645"/>
                    <a:pt x="8162" y="4645"/>
                  </a:cubicBezTo>
                  <a:cubicBezTo>
                    <a:pt x="8155" y="4645"/>
                    <a:pt x="8146" y="4644"/>
                    <a:pt x="8137" y="4640"/>
                  </a:cubicBezTo>
                  <a:cubicBezTo>
                    <a:pt x="8094" y="4619"/>
                    <a:pt x="8031" y="4598"/>
                    <a:pt x="8031" y="4535"/>
                  </a:cubicBezTo>
                  <a:cubicBezTo>
                    <a:pt x="8010" y="4366"/>
                    <a:pt x="7926" y="4198"/>
                    <a:pt x="7821" y="4051"/>
                  </a:cubicBezTo>
                  <a:cubicBezTo>
                    <a:pt x="7821" y="4030"/>
                    <a:pt x="7800" y="4030"/>
                    <a:pt x="7758" y="4030"/>
                  </a:cubicBezTo>
                  <a:lnTo>
                    <a:pt x="7632" y="4156"/>
                  </a:lnTo>
                  <a:lnTo>
                    <a:pt x="7485" y="4051"/>
                  </a:lnTo>
                  <a:cubicBezTo>
                    <a:pt x="7464" y="3925"/>
                    <a:pt x="7506" y="3799"/>
                    <a:pt x="7422" y="3673"/>
                  </a:cubicBezTo>
                  <a:cubicBezTo>
                    <a:pt x="7422" y="3673"/>
                    <a:pt x="7443" y="3631"/>
                    <a:pt x="7443" y="3609"/>
                  </a:cubicBezTo>
                  <a:cubicBezTo>
                    <a:pt x="7458" y="3604"/>
                    <a:pt x="7476" y="3603"/>
                    <a:pt x="7493" y="3603"/>
                  </a:cubicBezTo>
                  <a:cubicBezTo>
                    <a:pt x="7511" y="3603"/>
                    <a:pt x="7529" y="3604"/>
                    <a:pt x="7548" y="3604"/>
                  </a:cubicBezTo>
                  <a:cubicBezTo>
                    <a:pt x="7585" y="3604"/>
                    <a:pt x="7621" y="3599"/>
                    <a:pt x="7653" y="3567"/>
                  </a:cubicBezTo>
                  <a:cubicBezTo>
                    <a:pt x="7695" y="3378"/>
                    <a:pt x="7548" y="3189"/>
                    <a:pt x="7590" y="3021"/>
                  </a:cubicBezTo>
                  <a:cubicBezTo>
                    <a:pt x="7485" y="2895"/>
                    <a:pt x="7338" y="2937"/>
                    <a:pt x="7253" y="2832"/>
                  </a:cubicBezTo>
                  <a:cubicBezTo>
                    <a:pt x="7380" y="2684"/>
                    <a:pt x="7569" y="2558"/>
                    <a:pt x="7611" y="2348"/>
                  </a:cubicBezTo>
                  <a:cubicBezTo>
                    <a:pt x="7569" y="2285"/>
                    <a:pt x="7485" y="2222"/>
                    <a:pt x="7422" y="2201"/>
                  </a:cubicBezTo>
                  <a:cubicBezTo>
                    <a:pt x="7695" y="2180"/>
                    <a:pt x="7695" y="2180"/>
                    <a:pt x="7737" y="1970"/>
                  </a:cubicBezTo>
                  <a:cubicBezTo>
                    <a:pt x="7821" y="1928"/>
                    <a:pt x="7884" y="1885"/>
                    <a:pt x="7947" y="1822"/>
                  </a:cubicBezTo>
                  <a:lnTo>
                    <a:pt x="8094" y="1907"/>
                  </a:lnTo>
                  <a:cubicBezTo>
                    <a:pt x="8137" y="2033"/>
                    <a:pt x="8158" y="2159"/>
                    <a:pt x="8158" y="2306"/>
                  </a:cubicBezTo>
                  <a:cubicBezTo>
                    <a:pt x="8137" y="2474"/>
                    <a:pt x="8179" y="2642"/>
                    <a:pt x="8242" y="2790"/>
                  </a:cubicBezTo>
                  <a:cubicBezTo>
                    <a:pt x="8279" y="2803"/>
                    <a:pt x="8315" y="2808"/>
                    <a:pt x="8351" y="2808"/>
                  </a:cubicBezTo>
                  <a:cubicBezTo>
                    <a:pt x="8425" y="2808"/>
                    <a:pt x="8498" y="2788"/>
                    <a:pt x="8575" y="2788"/>
                  </a:cubicBezTo>
                  <a:cubicBezTo>
                    <a:pt x="8629" y="2788"/>
                    <a:pt x="8685" y="2798"/>
                    <a:pt x="8746" y="2832"/>
                  </a:cubicBezTo>
                  <a:lnTo>
                    <a:pt x="8515" y="2558"/>
                  </a:lnTo>
                  <a:cubicBezTo>
                    <a:pt x="8552" y="2552"/>
                    <a:pt x="8589" y="2550"/>
                    <a:pt x="8626" y="2550"/>
                  </a:cubicBezTo>
                  <a:cubicBezTo>
                    <a:pt x="8715" y="2550"/>
                    <a:pt x="8804" y="2564"/>
                    <a:pt x="8893" y="2579"/>
                  </a:cubicBezTo>
                  <a:cubicBezTo>
                    <a:pt x="8893" y="2642"/>
                    <a:pt x="8872" y="2663"/>
                    <a:pt x="8830" y="2726"/>
                  </a:cubicBezTo>
                  <a:cubicBezTo>
                    <a:pt x="8839" y="2725"/>
                    <a:pt x="8847" y="2725"/>
                    <a:pt x="8855" y="2725"/>
                  </a:cubicBezTo>
                  <a:cubicBezTo>
                    <a:pt x="8995" y="2725"/>
                    <a:pt x="8963" y="2897"/>
                    <a:pt x="9083" y="2937"/>
                  </a:cubicBezTo>
                  <a:cubicBezTo>
                    <a:pt x="9129" y="2905"/>
                    <a:pt x="9200" y="2851"/>
                    <a:pt x="9267" y="2851"/>
                  </a:cubicBezTo>
                  <a:cubicBezTo>
                    <a:pt x="9290" y="2851"/>
                    <a:pt x="9313" y="2857"/>
                    <a:pt x="9335" y="2874"/>
                  </a:cubicBezTo>
                  <a:cubicBezTo>
                    <a:pt x="9587" y="2958"/>
                    <a:pt x="9776" y="3126"/>
                    <a:pt x="9903" y="3357"/>
                  </a:cubicBezTo>
                  <a:cubicBezTo>
                    <a:pt x="10134" y="3441"/>
                    <a:pt x="10344" y="3588"/>
                    <a:pt x="10491" y="3778"/>
                  </a:cubicBezTo>
                  <a:lnTo>
                    <a:pt x="10659" y="3778"/>
                  </a:lnTo>
                  <a:cubicBezTo>
                    <a:pt x="10701" y="3925"/>
                    <a:pt x="10786" y="3988"/>
                    <a:pt x="10891" y="3988"/>
                  </a:cubicBezTo>
                  <a:cubicBezTo>
                    <a:pt x="11017" y="4198"/>
                    <a:pt x="11206" y="4366"/>
                    <a:pt x="11416" y="4493"/>
                  </a:cubicBezTo>
                  <a:lnTo>
                    <a:pt x="11374" y="4556"/>
                  </a:lnTo>
                  <a:lnTo>
                    <a:pt x="11479" y="4619"/>
                  </a:lnTo>
                  <a:cubicBezTo>
                    <a:pt x="11458" y="4661"/>
                    <a:pt x="11416" y="4724"/>
                    <a:pt x="11458" y="4745"/>
                  </a:cubicBezTo>
                  <a:cubicBezTo>
                    <a:pt x="11463" y="4754"/>
                    <a:pt x="11469" y="4757"/>
                    <a:pt x="11476" y="4757"/>
                  </a:cubicBezTo>
                  <a:cubicBezTo>
                    <a:pt x="11496" y="4757"/>
                    <a:pt x="11522" y="4733"/>
                    <a:pt x="11535" y="4733"/>
                  </a:cubicBezTo>
                  <a:cubicBezTo>
                    <a:pt x="11540" y="4733"/>
                    <a:pt x="11542" y="4736"/>
                    <a:pt x="11542" y="4745"/>
                  </a:cubicBezTo>
                  <a:cubicBezTo>
                    <a:pt x="11563" y="4766"/>
                    <a:pt x="11563" y="4808"/>
                    <a:pt x="11585" y="4829"/>
                  </a:cubicBezTo>
                  <a:cubicBezTo>
                    <a:pt x="11612" y="4835"/>
                    <a:pt x="11637" y="4837"/>
                    <a:pt x="11662" y="4837"/>
                  </a:cubicBezTo>
                  <a:cubicBezTo>
                    <a:pt x="11811" y="4837"/>
                    <a:pt x="11924" y="4745"/>
                    <a:pt x="12068" y="4745"/>
                  </a:cubicBezTo>
                  <a:cubicBezTo>
                    <a:pt x="11984" y="4535"/>
                    <a:pt x="11837" y="4387"/>
                    <a:pt x="11858" y="4177"/>
                  </a:cubicBezTo>
                  <a:cubicBezTo>
                    <a:pt x="11795" y="4156"/>
                    <a:pt x="11711" y="4093"/>
                    <a:pt x="11690" y="4030"/>
                  </a:cubicBezTo>
                  <a:cubicBezTo>
                    <a:pt x="11606" y="3862"/>
                    <a:pt x="11479" y="3736"/>
                    <a:pt x="11311" y="3652"/>
                  </a:cubicBezTo>
                  <a:lnTo>
                    <a:pt x="11206" y="3715"/>
                  </a:lnTo>
                  <a:cubicBezTo>
                    <a:pt x="11185" y="3609"/>
                    <a:pt x="11122" y="3525"/>
                    <a:pt x="11059" y="3441"/>
                  </a:cubicBezTo>
                  <a:cubicBezTo>
                    <a:pt x="11038" y="3420"/>
                    <a:pt x="11006" y="3420"/>
                    <a:pt x="10975" y="3420"/>
                  </a:cubicBezTo>
                  <a:cubicBezTo>
                    <a:pt x="10943" y="3420"/>
                    <a:pt x="10912" y="3420"/>
                    <a:pt x="10891" y="3399"/>
                  </a:cubicBezTo>
                  <a:cubicBezTo>
                    <a:pt x="10996" y="3252"/>
                    <a:pt x="11038" y="3084"/>
                    <a:pt x="10996" y="2916"/>
                  </a:cubicBezTo>
                  <a:lnTo>
                    <a:pt x="10996" y="2916"/>
                  </a:lnTo>
                  <a:lnTo>
                    <a:pt x="11122" y="3021"/>
                  </a:lnTo>
                  <a:cubicBezTo>
                    <a:pt x="11038" y="3084"/>
                    <a:pt x="11059" y="3168"/>
                    <a:pt x="11059" y="3252"/>
                  </a:cubicBezTo>
                  <a:cubicBezTo>
                    <a:pt x="11164" y="3315"/>
                    <a:pt x="11164" y="3441"/>
                    <a:pt x="11269" y="3525"/>
                  </a:cubicBezTo>
                  <a:cubicBezTo>
                    <a:pt x="11304" y="3534"/>
                    <a:pt x="11339" y="3539"/>
                    <a:pt x="11372" y="3539"/>
                  </a:cubicBezTo>
                  <a:cubicBezTo>
                    <a:pt x="11419" y="3539"/>
                    <a:pt x="11463" y="3529"/>
                    <a:pt x="11500" y="3504"/>
                  </a:cubicBezTo>
                  <a:cubicBezTo>
                    <a:pt x="11500" y="3357"/>
                    <a:pt x="11311" y="3273"/>
                    <a:pt x="11395" y="3105"/>
                  </a:cubicBezTo>
                  <a:lnTo>
                    <a:pt x="11395" y="3105"/>
                  </a:lnTo>
                  <a:cubicBezTo>
                    <a:pt x="11521" y="3210"/>
                    <a:pt x="11648" y="3315"/>
                    <a:pt x="11795" y="3399"/>
                  </a:cubicBezTo>
                  <a:lnTo>
                    <a:pt x="11921" y="3294"/>
                  </a:lnTo>
                  <a:cubicBezTo>
                    <a:pt x="12005" y="3336"/>
                    <a:pt x="12005" y="3441"/>
                    <a:pt x="12152" y="3441"/>
                  </a:cubicBezTo>
                  <a:cubicBezTo>
                    <a:pt x="11963" y="3504"/>
                    <a:pt x="11963" y="3609"/>
                    <a:pt x="11921" y="3694"/>
                  </a:cubicBezTo>
                  <a:cubicBezTo>
                    <a:pt x="11948" y="3715"/>
                    <a:pt x="11973" y="3723"/>
                    <a:pt x="11997" y="3723"/>
                  </a:cubicBezTo>
                  <a:cubicBezTo>
                    <a:pt x="12059" y="3723"/>
                    <a:pt x="12109" y="3670"/>
                    <a:pt x="12141" y="3670"/>
                  </a:cubicBezTo>
                  <a:cubicBezTo>
                    <a:pt x="12145" y="3670"/>
                    <a:pt x="12149" y="3671"/>
                    <a:pt x="12152" y="3673"/>
                  </a:cubicBezTo>
                  <a:cubicBezTo>
                    <a:pt x="12179" y="3699"/>
                    <a:pt x="12206" y="3735"/>
                    <a:pt x="12238" y="3735"/>
                  </a:cubicBezTo>
                  <a:cubicBezTo>
                    <a:pt x="12257" y="3735"/>
                    <a:pt x="12277" y="3724"/>
                    <a:pt x="12299" y="3694"/>
                  </a:cubicBezTo>
                  <a:lnTo>
                    <a:pt x="12299" y="3420"/>
                  </a:lnTo>
                  <a:cubicBezTo>
                    <a:pt x="12257" y="3441"/>
                    <a:pt x="12236" y="3462"/>
                    <a:pt x="12236" y="3504"/>
                  </a:cubicBezTo>
                  <a:cubicBezTo>
                    <a:pt x="12236" y="3525"/>
                    <a:pt x="12215" y="3546"/>
                    <a:pt x="12173" y="3546"/>
                  </a:cubicBezTo>
                  <a:cubicBezTo>
                    <a:pt x="12173" y="3562"/>
                    <a:pt x="12161" y="3603"/>
                    <a:pt x="12146" y="3603"/>
                  </a:cubicBezTo>
                  <a:cubicBezTo>
                    <a:pt x="12141" y="3603"/>
                    <a:pt x="12136" y="3599"/>
                    <a:pt x="12131" y="3588"/>
                  </a:cubicBezTo>
                  <a:cubicBezTo>
                    <a:pt x="12131" y="3546"/>
                    <a:pt x="12152" y="3546"/>
                    <a:pt x="12173" y="3546"/>
                  </a:cubicBezTo>
                  <a:cubicBezTo>
                    <a:pt x="12152" y="3441"/>
                    <a:pt x="12257" y="3357"/>
                    <a:pt x="12236" y="3252"/>
                  </a:cubicBezTo>
                  <a:cubicBezTo>
                    <a:pt x="12194" y="3231"/>
                    <a:pt x="12131" y="3189"/>
                    <a:pt x="12131" y="3126"/>
                  </a:cubicBezTo>
                  <a:cubicBezTo>
                    <a:pt x="12129" y="3126"/>
                    <a:pt x="12127" y="3126"/>
                    <a:pt x="12125" y="3125"/>
                  </a:cubicBezTo>
                  <a:lnTo>
                    <a:pt x="12125" y="3125"/>
                  </a:lnTo>
                  <a:cubicBezTo>
                    <a:pt x="12177" y="3119"/>
                    <a:pt x="12198" y="3080"/>
                    <a:pt x="12236" y="3042"/>
                  </a:cubicBezTo>
                  <a:lnTo>
                    <a:pt x="12152" y="2895"/>
                  </a:lnTo>
                  <a:lnTo>
                    <a:pt x="12026" y="2853"/>
                  </a:lnTo>
                  <a:cubicBezTo>
                    <a:pt x="12005" y="2811"/>
                    <a:pt x="11984" y="2790"/>
                    <a:pt x="11963" y="2747"/>
                  </a:cubicBezTo>
                  <a:lnTo>
                    <a:pt x="11816" y="2747"/>
                  </a:lnTo>
                  <a:cubicBezTo>
                    <a:pt x="11802" y="2788"/>
                    <a:pt x="11789" y="2811"/>
                    <a:pt x="11764" y="2811"/>
                  </a:cubicBezTo>
                  <a:cubicBezTo>
                    <a:pt x="11750" y="2811"/>
                    <a:pt x="11733" y="2804"/>
                    <a:pt x="11711" y="2790"/>
                  </a:cubicBezTo>
                  <a:cubicBezTo>
                    <a:pt x="11723" y="2752"/>
                    <a:pt x="11743" y="2744"/>
                    <a:pt x="11767" y="2744"/>
                  </a:cubicBezTo>
                  <a:cubicBezTo>
                    <a:pt x="11782" y="2744"/>
                    <a:pt x="11799" y="2747"/>
                    <a:pt x="11816" y="2747"/>
                  </a:cubicBezTo>
                  <a:cubicBezTo>
                    <a:pt x="11816" y="2705"/>
                    <a:pt x="11774" y="2663"/>
                    <a:pt x="11711" y="2642"/>
                  </a:cubicBezTo>
                  <a:cubicBezTo>
                    <a:pt x="11702" y="2639"/>
                    <a:pt x="11693" y="2638"/>
                    <a:pt x="11686" y="2638"/>
                  </a:cubicBezTo>
                  <a:cubicBezTo>
                    <a:pt x="11641" y="2638"/>
                    <a:pt x="11618" y="2684"/>
                    <a:pt x="11563" y="2684"/>
                  </a:cubicBezTo>
                  <a:cubicBezTo>
                    <a:pt x="11458" y="2663"/>
                    <a:pt x="11374" y="2600"/>
                    <a:pt x="11311" y="2495"/>
                  </a:cubicBezTo>
                  <a:cubicBezTo>
                    <a:pt x="11311" y="2390"/>
                    <a:pt x="11458" y="2243"/>
                    <a:pt x="11311" y="2117"/>
                  </a:cubicBezTo>
                  <a:lnTo>
                    <a:pt x="11500" y="1907"/>
                  </a:lnTo>
                  <a:cubicBezTo>
                    <a:pt x="11290" y="1885"/>
                    <a:pt x="11164" y="1738"/>
                    <a:pt x="10975" y="1696"/>
                  </a:cubicBezTo>
                  <a:lnTo>
                    <a:pt x="10954" y="1759"/>
                  </a:lnTo>
                  <a:cubicBezTo>
                    <a:pt x="10996" y="1780"/>
                    <a:pt x="11038" y="1822"/>
                    <a:pt x="11059" y="1885"/>
                  </a:cubicBezTo>
                  <a:cubicBezTo>
                    <a:pt x="11059" y="1949"/>
                    <a:pt x="10954" y="1991"/>
                    <a:pt x="11038" y="2075"/>
                  </a:cubicBezTo>
                  <a:lnTo>
                    <a:pt x="11122" y="2012"/>
                  </a:lnTo>
                  <a:lnTo>
                    <a:pt x="11122" y="2012"/>
                  </a:lnTo>
                  <a:cubicBezTo>
                    <a:pt x="11101" y="2117"/>
                    <a:pt x="11164" y="2222"/>
                    <a:pt x="11080" y="2348"/>
                  </a:cubicBezTo>
                  <a:cubicBezTo>
                    <a:pt x="10954" y="2243"/>
                    <a:pt x="10891" y="2138"/>
                    <a:pt x="10765" y="2096"/>
                  </a:cubicBezTo>
                  <a:cubicBezTo>
                    <a:pt x="10723" y="2012"/>
                    <a:pt x="10870" y="1970"/>
                    <a:pt x="10765" y="1885"/>
                  </a:cubicBezTo>
                  <a:lnTo>
                    <a:pt x="10765" y="1885"/>
                  </a:lnTo>
                  <a:cubicBezTo>
                    <a:pt x="10737" y="1907"/>
                    <a:pt x="10708" y="1915"/>
                    <a:pt x="10678" y="1915"/>
                  </a:cubicBezTo>
                  <a:cubicBezTo>
                    <a:pt x="10612" y="1915"/>
                    <a:pt x="10542" y="1877"/>
                    <a:pt x="10477" y="1877"/>
                  </a:cubicBezTo>
                  <a:cubicBezTo>
                    <a:pt x="10460" y="1877"/>
                    <a:pt x="10444" y="1879"/>
                    <a:pt x="10428" y="1885"/>
                  </a:cubicBezTo>
                  <a:cubicBezTo>
                    <a:pt x="10344" y="1843"/>
                    <a:pt x="10281" y="1759"/>
                    <a:pt x="10239" y="1675"/>
                  </a:cubicBezTo>
                  <a:cubicBezTo>
                    <a:pt x="10113" y="1612"/>
                    <a:pt x="9987" y="1591"/>
                    <a:pt x="9903" y="1528"/>
                  </a:cubicBezTo>
                  <a:cubicBezTo>
                    <a:pt x="9776" y="1465"/>
                    <a:pt x="9671" y="1381"/>
                    <a:pt x="9587" y="1297"/>
                  </a:cubicBezTo>
                  <a:cubicBezTo>
                    <a:pt x="9587" y="1234"/>
                    <a:pt x="9629" y="1150"/>
                    <a:pt x="9587" y="1108"/>
                  </a:cubicBezTo>
                  <a:cubicBezTo>
                    <a:pt x="9545" y="1066"/>
                    <a:pt x="9608" y="981"/>
                    <a:pt x="9545" y="918"/>
                  </a:cubicBezTo>
                  <a:cubicBezTo>
                    <a:pt x="9499" y="949"/>
                    <a:pt x="9453" y="969"/>
                    <a:pt x="9398" y="969"/>
                  </a:cubicBezTo>
                  <a:cubicBezTo>
                    <a:pt x="9378" y="969"/>
                    <a:pt x="9357" y="966"/>
                    <a:pt x="9335" y="960"/>
                  </a:cubicBezTo>
                  <a:cubicBezTo>
                    <a:pt x="9301" y="960"/>
                    <a:pt x="9267" y="974"/>
                    <a:pt x="9255" y="1013"/>
                  </a:cubicBezTo>
                  <a:lnTo>
                    <a:pt x="9255" y="1013"/>
                  </a:lnTo>
                  <a:cubicBezTo>
                    <a:pt x="9068" y="892"/>
                    <a:pt x="8826" y="807"/>
                    <a:pt x="8683" y="603"/>
                  </a:cubicBezTo>
                  <a:lnTo>
                    <a:pt x="8599" y="645"/>
                  </a:lnTo>
                  <a:cubicBezTo>
                    <a:pt x="8578" y="582"/>
                    <a:pt x="8557" y="519"/>
                    <a:pt x="8494" y="477"/>
                  </a:cubicBezTo>
                  <a:cubicBezTo>
                    <a:pt x="8263" y="414"/>
                    <a:pt x="8031" y="393"/>
                    <a:pt x="7779" y="393"/>
                  </a:cubicBezTo>
                  <a:cubicBezTo>
                    <a:pt x="7779" y="435"/>
                    <a:pt x="7758" y="477"/>
                    <a:pt x="7716" y="477"/>
                  </a:cubicBezTo>
                  <a:cubicBezTo>
                    <a:pt x="7716" y="493"/>
                    <a:pt x="7692" y="533"/>
                    <a:pt x="7680" y="533"/>
                  </a:cubicBezTo>
                  <a:cubicBezTo>
                    <a:pt x="7676" y="533"/>
                    <a:pt x="7674" y="529"/>
                    <a:pt x="7674" y="519"/>
                  </a:cubicBezTo>
                  <a:cubicBezTo>
                    <a:pt x="7674" y="477"/>
                    <a:pt x="7695" y="477"/>
                    <a:pt x="7716" y="477"/>
                  </a:cubicBezTo>
                  <a:lnTo>
                    <a:pt x="7716" y="309"/>
                  </a:lnTo>
                  <a:cubicBezTo>
                    <a:pt x="7779" y="288"/>
                    <a:pt x="7884" y="288"/>
                    <a:pt x="7821" y="183"/>
                  </a:cubicBezTo>
                  <a:cubicBezTo>
                    <a:pt x="7791" y="168"/>
                    <a:pt x="7759" y="161"/>
                    <a:pt x="7727" y="161"/>
                  </a:cubicBezTo>
                  <a:cubicBezTo>
                    <a:pt x="7668" y="161"/>
                    <a:pt x="7610" y="184"/>
                    <a:pt x="7569" y="225"/>
                  </a:cubicBezTo>
                  <a:cubicBezTo>
                    <a:pt x="7559" y="199"/>
                    <a:pt x="7543" y="191"/>
                    <a:pt x="7523" y="191"/>
                  </a:cubicBezTo>
                  <a:cubicBezTo>
                    <a:pt x="7487" y="191"/>
                    <a:pt x="7439" y="220"/>
                    <a:pt x="7400" y="220"/>
                  </a:cubicBezTo>
                  <a:cubicBezTo>
                    <a:pt x="7373" y="220"/>
                    <a:pt x="7351" y="207"/>
                    <a:pt x="7338" y="161"/>
                  </a:cubicBezTo>
                  <a:cubicBezTo>
                    <a:pt x="7363" y="119"/>
                    <a:pt x="7400" y="111"/>
                    <a:pt x="7438" y="111"/>
                  </a:cubicBezTo>
                  <a:cubicBezTo>
                    <a:pt x="7460" y="111"/>
                    <a:pt x="7483" y="113"/>
                    <a:pt x="7504" y="113"/>
                  </a:cubicBezTo>
                  <a:cubicBezTo>
                    <a:pt x="7537" y="113"/>
                    <a:pt x="7567" y="107"/>
                    <a:pt x="7590" y="77"/>
                  </a:cubicBezTo>
                  <a:cubicBezTo>
                    <a:pt x="7550" y="27"/>
                    <a:pt x="7529" y="1"/>
                    <a:pt x="747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988481" y="3257428"/>
              <a:ext cx="13025" cy="29030"/>
            </a:xfrm>
            <a:custGeom>
              <a:avLst/>
              <a:gdLst/>
              <a:ahLst/>
              <a:cxnLst/>
              <a:rect l="l" t="t" r="r" b="b"/>
              <a:pathLst>
                <a:path w="1263" h="2772" extrusionOk="0">
                  <a:moveTo>
                    <a:pt x="463" y="879"/>
                  </a:moveTo>
                  <a:lnTo>
                    <a:pt x="484" y="900"/>
                  </a:lnTo>
                  <a:cubicBezTo>
                    <a:pt x="484" y="900"/>
                    <a:pt x="484" y="921"/>
                    <a:pt x="463" y="921"/>
                  </a:cubicBezTo>
                  <a:cubicBezTo>
                    <a:pt x="442" y="921"/>
                    <a:pt x="442" y="900"/>
                    <a:pt x="442" y="900"/>
                  </a:cubicBezTo>
                  <a:cubicBezTo>
                    <a:pt x="442" y="879"/>
                    <a:pt x="463" y="879"/>
                    <a:pt x="463" y="879"/>
                  </a:cubicBezTo>
                  <a:close/>
                  <a:moveTo>
                    <a:pt x="653" y="1006"/>
                  </a:moveTo>
                  <a:cubicBezTo>
                    <a:pt x="653" y="1006"/>
                    <a:pt x="653" y="1006"/>
                    <a:pt x="674" y="1027"/>
                  </a:cubicBezTo>
                  <a:lnTo>
                    <a:pt x="653" y="1027"/>
                  </a:lnTo>
                  <a:cubicBezTo>
                    <a:pt x="653" y="1027"/>
                    <a:pt x="632" y="1027"/>
                    <a:pt x="632" y="1006"/>
                  </a:cubicBezTo>
                  <a:close/>
                  <a:moveTo>
                    <a:pt x="526" y="1111"/>
                  </a:moveTo>
                  <a:cubicBezTo>
                    <a:pt x="526" y="1111"/>
                    <a:pt x="547" y="1132"/>
                    <a:pt x="547" y="1132"/>
                  </a:cubicBezTo>
                  <a:cubicBezTo>
                    <a:pt x="547" y="1147"/>
                    <a:pt x="547" y="1161"/>
                    <a:pt x="540" y="1161"/>
                  </a:cubicBezTo>
                  <a:cubicBezTo>
                    <a:pt x="537" y="1161"/>
                    <a:pt x="533" y="1159"/>
                    <a:pt x="526" y="1153"/>
                  </a:cubicBezTo>
                  <a:cubicBezTo>
                    <a:pt x="484" y="1153"/>
                    <a:pt x="526" y="1111"/>
                    <a:pt x="526" y="1111"/>
                  </a:cubicBezTo>
                  <a:close/>
                  <a:moveTo>
                    <a:pt x="674" y="1237"/>
                  </a:moveTo>
                  <a:cubicBezTo>
                    <a:pt x="716" y="1237"/>
                    <a:pt x="737" y="1258"/>
                    <a:pt x="737" y="1300"/>
                  </a:cubicBezTo>
                  <a:cubicBezTo>
                    <a:pt x="758" y="1321"/>
                    <a:pt x="716" y="1342"/>
                    <a:pt x="695" y="1342"/>
                  </a:cubicBezTo>
                  <a:cubicBezTo>
                    <a:pt x="687" y="1346"/>
                    <a:pt x="679" y="1348"/>
                    <a:pt x="673" y="1348"/>
                  </a:cubicBezTo>
                  <a:cubicBezTo>
                    <a:pt x="645" y="1348"/>
                    <a:pt x="632" y="1317"/>
                    <a:pt x="632" y="1300"/>
                  </a:cubicBezTo>
                  <a:cubicBezTo>
                    <a:pt x="632" y="1258"/>
                    <a:pt x="653" y="1258"/>
                    <a:pt x="674" y="1237"/>
                  </a:cubicBezTo>
                  <a:close/>
                  <a:moveTo>
                    <a:pt x="211" y="963"/>
                  </a:moveTo>
                  <a:cubicBezTo>
                    <a:pt x="316" y="1048"/>
                    <a:pt x="316" y="1195"/>
                    <a:pt x="379" y="1321"/>
                  </a:cubicBezTo>
                  <a:cubicBezTo>
                    <a:pt x="379" y="1342"/>
                    <a:pt x="316" y="1363"/>
                    <a:pt x="316" y="1363"/>
                  </a:cubicBezTo>
                  <a:cubicBezTo>
                    <a:pt x="316" y="1384"/>
                    <a:pt x="337" y="1405"/>
                    <a:pt x="295" y="1405"/>
                  </a:cubicBezTo>
                  <a:cubicBezTo>
                    <a:pt x="287" y="1409"/>
                    <a:pt x="281" y="1411"/>
                    <a:pt x="277" y="1411"/>
                  </a:cubicBezTo>
                  <a:cubicBezTo>
                    <a:pt x="260" y="1411"/>
                    <a:pt x="270" y="1380"/>
                    <a:pt x="253" y="1363"/>
                  </a:cubicBezTo>
                  <a:cubicBezTo>
                    <a:pt x="248" y="1358"/>
                    <a:pt x="244" y="1357"/>
                    <a:pt x="239" y="1357"/>
                  </a:cubicBezTo>
                  <a:cubicBezTo>
                    <a:pt x="231" y="1357"/>
                    <a:pt x="224" y="1362"/>
                    <a:pt x="219" y="1362"/>
                  </a:cubicBezTo>
                  <a:cubicBezTo>
                    <a:pt x="214" y="1362"/>
                    <a:pt x="211" y="1357"/>
                    <a:pt x="211" y="1342"/>
                  </a:cubicBezTo>
                  <a:cubicBezTo>
                    <a:pt x="211" y="1321"/>
                    <a:pt x="232" y="1321"/>
                    <a:pt x="253" y="1321"/>
                  </a:cubicBezTo>
                  <a:cubicBezTo>
                    <a:pt x="176" y="1243"/>
                    <a:pt x="170" y="1148"/>
                    <a:pt x="136" y="1068"/>
                  </a:cubicBezTo>
                  <a:lnTo>
                    <a:pt x="136" y="1068"/>
                  </a:lnTo>
                  <a:cubicBezTo>
                    <a:pt x="190" y="1060"/>
                    <a:pt x="191" y="983"/>
                    <a:pt x="211" y="963"/>
                  </a:cubicBezTo>
                  <a:close/>
                  <a:moveTo>
                    <a:pt x="400" y="1426"/>
                  </a:moveTo>
                  <a:cubicBezTo>
                    <a:pt x="400" y="1426"/>
                    <a:pt x="421" y="1447"/>
                    <a:pt x="421" y="1447"/>
                  </a:cubicBezTo>
                  <a:cubicBezTo>
                    <a:pt x="421" y="1447"/>
                    <a:pt x="442" y="1468"/>
                    <a:pt x="400" y="1468"/>
                  </a:cubicBezTo>
                  <a:cubicBezTo>
                    <a:pt x="379" y="1447"/>
                    <a:pt x="400" y="1426"/>
                    <a:pt x="400" y="1426"/>
                  </a:cubicBezTo>
                  <a:close/>
                  <a:moveTo>
                    <a:pt x="420" y="1623"/>
                  </a:moveTo>
                  <a:cubicBezTo>
                    <a:pt x="446" y="1641"/>
                    <a:pt x="469" y="1657"/>
                    <a:pt x="442" y="1657"/>
                  </a:cubicBezTo>
                  <a:cubicBezTo>
                    <a:pt x="412" y="1657"/>
                    <a:pt x="425" y="1636"/>
                    <a:pt x="420" y="1623"/>
                  </a:cubicBezTo>
                  <a:close/>
                  <a:moveTo>
                    <a:pt x="232" y="1"/>
                  </a:moveTo>
                  <a:cubicBezTo>
                    <a:pt x="216" y="1"/>
                    <a:pt x="201" y="6"/>
                    <a:pt x="190" y="17"/>
                  </a:cubicBezTo>
                  <a:cubicBezTo>
                    <a:pt x="148" y="228"/>
                    <a:pt x="316" y="333"/>
                    <a:pt x="358" y="480"/>
                  </a:cubicBezTo>
                  <a:lnTo>
                    <a:pt x="253" y="606"/>
                  </a:lnTo>
                  <a:cubicBezTo>
                    <a:pt x="274" y="648"/>
                    <a:pt x="379" y="606"/>
                    <a:pt x="379" y="711"/>
                  </a:cubicBezTo>
                  <a:cubicBezTo>
                    <a:pt x="274" y="795"/>
                    <a:pt x="127" y="858"/>
                    <a:pt x="64" y="1006"/>
                  </a:cubicBezTo>
                  <a:cubicBezTo>
                    <a:pt x="98" y="1006"/>
                    <a:pt x="119" y="1020"/>
                    <a:pt x="125" y="1048"/>
                  </a:cubicBezTo>
                  <a:lnTo>
                    <a:pt x="64" y="1048"/>
                  </a:lnTo>
                  <a:lnTo>
                    <a:pt x="1" y="1195"/>
                  </a:lnTo>
                  <a:cubicBezTo>
                    <a:pt x="106" y="1279"/>
                    <a:pt x="148" y="1426"/>
                    <a:pt x="232" y="1531"/>
                  </a:cubicBezTo>
                  <a:cubicBezTo>
                    <a:pt x="246" y="1538"/>
                    <a:pt x="267" y="1538"/>
                    <a:pt x="289" y="1538"/>
                  </a:cubicBezTo>
                  <a:lnTo>
                    <a:pt x="289" y="1538"/>
                  </a:lnTo>
                  <a:cubicBezTo>
                    <a:pt x="333" y="1538"/>
                    <a:pt x="379" y="1538"/>
                    <a:pt x="379" y="1594"/>
                  </a:cubicBezTo>
                  <a:cubicBezTo>
                    <a:pt x="385" y="1600"/>
                    <a:pt x="396" y="1608"/>
                    <a:pt x="408" y="1616"/>
                  </a:cubicBezTo>
                  <a:lnTo>
                    <a:pt x="408" y="1616"/>
                  </a:lnTo>
                  <a:cubicBezTo>
                    <a:pt x="406" y="1615"/>
                    <a:pt x="403" y="1615"/>
                    <a:pt x="400" y="1615"/>
                  </a:cubicBezTo>
                  <a:cubicBezTo>
                    <a:pt x="383" y="1615"/>
                    <a:pt x="367" y="1612"/>
                    <a:pt x="350" y="1612"/>
                  </a:cubicBezTo>
                  <a:cubicBezTo>
                    <a:pt x="325" y="1612"/>
                    <a:pt x="299" y="1619"/>
                    <a:pt x="274" y="1657"/>
                  </a:cubicBezTo>
                  <a:cubicBezTo>
                    <a:pt x="253" y="1762"/>
                    <a:pt x="358" y="1868"/>
                    <a:pt x="358" y="1973"/>
                  </a:cubicBezTo>
                  <a:cubicBezTo>
                    <a:pt x="505" y="1994"/>
                    <a:pt x="526" y="2120"/>
                    <a:pt x="568" y="2204"/>
                  </a:cubicBezTo>
                  <a:cubicBezTo>
                    <a:pt x="484" y="2288"/>
                    <a:pt x="611" y="2351"/>
                    <a:pt x="568" y="2414"/>
                  </a:cubicBezTo>
                  <a:cubicBezTo>
                    <a:pt x="611" y="2414"/>
                    <a:pt x="632" y="2435"/>
                    <a:pt x="632" y="2477"/>
                  </a:cubicBezTo>
                  <a:cubicBezTo>
                    <a:pt x="660" y="2500"/>
                    <a:pt x="689" y="2507"/>
                    <a:pt x="720" y="2507"/>
                  </a:cubicBezTo>
                  <a:cubicBezTo>
                    <a:pt x="780" y="2507"/>
                    <a:pt x="843" y="2480"/>
                    <a:pt x="907" y="2480"/>
                  </a:cubicBezTo>
                  <a:cubicBezTo>
                    <a:pt x="934" y="2480"/>
                    <a:pt x="962" y="2485"/>
                    <a:pt x="989" y="2498"/>
                  </a:cubicBezTo>
                  <a:cubicBezTo>
                    <a:pt x="1010" y="2624"/>
                    <a:pt x="1136" y="2687"/>
                    <a:pt x="1220" y="2772"/>
                  </a:cubicBezTo>
                  <a:cubicBezTo>
                    <a:pt x="1262" y="2730"/>
                    <a:pt x="1241" y="2687"/>
                    <a:pt x="1241" y="2624"/>
                  </a:cubicBezTo>
                  <a:cubicBezTo>
                    <a:pt x="1157" y="2519"/>
                    <a:pt x="1010" y="2414"/>
                    <a:pt x="1010" y="2204"/>
                  </a:cubicBezTo>
                  <a:cubicBezTo>
                    <a:pt x="1031" y="2141"/>
                    <a:pt x="1178" y="2099"/>
                    <a:pt x="1115" y="1952"/>
                  </a:cubicBezTo>
                  <a:cubicBezTo>
                    <a:pt x="1073" y="1931"/>
                    <a:pt x="989" y="1910"/>
                    <a:pt x="947" y="1825"/>
                  </a:cubicBezTo>
                  <a:cubicBezTo>
                    <a:pt x="989" y="1804"/>
                    <a:pt x="1010" y="1762"/>
                    <a:pt x="1010" y="1720"/>
                  </a:cubicBezTo>
                  <a:cubicBezTo>
                    <a:pt x="968" y="1636"/>
                    <a:pt x="905" y="1531"/>
                    <a:pt x="821" y="1447"/>
                  </a:cubicBezTo>
                  <a:lnTo>
                    <a:pt x="821" y="1048"/>
                  </a:lnTo>
                  <a:cubicBezTo>
                    <a:pt x="737" y="942"/>
                    <a:pt x="611" y="858"/>
                    <a:pt x="589" y="753"/>
                  </a:cubicBezTo>
                  <a:cubicBezTo>
                    <a:pt x="526" y="564"/>
                    <a:pt x="442" y="375"/>
                    <a:pt x="316" y="207"/>
                  </a:cubicBezTo>
                  <a:lnTo>
                    <a:pt x="379" y="101"/>
                  </a:lnTo>
                  <a:cubicBezTo>
                    <a:pt x="333" y="40"/>
                    <a:pt x="276" y="1"/>
                    <a:pt x="2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973095" y="3268393"/>
              <a:ext cx="12581" cy="17185"/>
            </a:xfrm>
            <a:custGeom>
              <a:avLst/>
              <a:gdLst/>
              <a:ahLst/>
              <a:cxnLst/>
              <a:rect l="l" t="t" r="r" b="b"/>
              <a:pathLst>
                <a:path w="1220" h="1641" extrusionOk="0">
                  <a:moveTo>
                    <a:pt x="357" y="316"/>
                  </a:moveTo>
                  <a:cubicBezTo>
                    <a:pt x="357" y="316"/>
                    <a:pt x="379" y="337"/>
                    <a:pt x="379" y="337"/>
                  </a:cubicBezTo>
                  <a:lnTo>
                    <a:pt x="357" y="358"/>
                  </a:lnTo>
                  <a:cubicBezTo>
                    <a:pt x="347" y="347"/>
                    <a:pt x="342" y="347"/>
                    <a:pt x="339" y="347"/>
                  </a:cubicBezTo>
                  <a:cubicBezTo>
                    <a:pt x="336" y="347"/>
                    <a:pt x="336" y="347"/>
                    <a:pt x="336" y="337"/>
                  </a:cubicBezTo>
                  <a:cubicBezTo>
                    <a:pt x="336" y="316"/>
                    <a:pt x="336" y="316"/>
                    <a:pt x="357" y="316"/>
                  </a:cubicBezTo>
                  <a:close/>
                  <a:moveTo>
                    <a:pt x="652" y="526"/>
                  </a:moveTo>
                  <a:cubicBezTo>
                    <a:pt x="715" y="526"/>
                    <a:pt x="673" y="631"/>
                    <a:pt x="736" y="652"/>
                  </a:cubicBezTo>
                  <a:cubicBezTo>
                    <a:pt x="722" y="673"/>
                    <a:pt x="706" y="680"/>
                    <a:pt x="688" y="680"/>
                  </a:cubicBezTo>
                  <a:cubicBezTo>
                    <a:pt x="654" y="680"/>
                    <a:pt x="617" y="652"/>
                    <a:pt x="589" y="652"/>
                  </a:cubicBezTo>
                  <a:lnTo>
                    <a:pt x="652" y="526"/>
                  </a:lnTo>
                  <a:close/>
                  <a:moveTo>
                    <a:pt x="294" y="1"/>
                  </a:moveTo>
                  <a:cubicBezTo>
                    <a:pt x="252" y="64"/>
                    <a:pt x="231" y="148"/>
                    <a:pt x="147" y="190"/>
                  </a:cubicBezTo>
                  <a:cubicBezTo>
                    <a:pt x="63" y="211"/>
                    <a:pt x="0" y="253"/>
                    <a:pt x="21" y="337"/>
                  </a:cubicBezTo>
                  <a:cubicBezTo>
                    <a:pt x="36" y="352"/>
                    <a:pt x="52" y="358"/>
                    <a:pt x="67" y="358"/>
                  </a:cubicBezTo>
                  <a:cubicBezTo>
                    <a:pt x="103" y="358"/>
                    <a:pt x="137" y="327"/>
                    <a:pt x="165" y="327"/>
                  </a:cubicBezTo>
                  <a:cubicBezTo>
                    <a:pt x="174" y="327"/>
                    <a:pt x="182" y="330"/>
                    <a:pt x="189" y="337"/>
                  </a:cubicBezTo>
                  <a:cubicBezTo>
                    <a:pt x="210" y="379"/>
                    <a:pt x="168" y="442"/>
                    <a:pt x="231" y="484"/>
                  </a:cubicBezTo>
                  <a:lnTo>
                    <a:pt x="357" y="505"/>
                  </a:lnTo>
                  <a:cubicBezTo>
                    <a:pt x="336" y="694"/>
                    <a:pt x="442" y="863"/>
                    <a:pt x="484" y="1031"/>
                  </a:cubicBezTo>
                  <a:cubicBezTo>
                    <a:pt x="484" y="1115"/>
                    <a:pt x="526" y="1220"/>
                    <a:pt x="631" y="1241"/>
                  </a:cubicBezTo>
                  <a:cubicBezTo>
                    <a:pt x="631" y="1225"/>
                    <a:pt x="655" y="1185"/>
                    <a:pt x="667" y="1185"/>
                  </a:cubicBezTo>
                  <a:cubicBezTo>
                    <a:pt x="670" y="1185"/>
                    <a:pt x="673" y="1189"/>
                    <a:pt x="673" y="1199"/>
                  </a:cubicBezTo>
                  <a:cubicBezTo>
                    <a:pt x="673" y="1241"/>
                    <a:pt x="652" y="1241"/>
                    <a:pt x="631" y="1241"/>
                  </a:cubicBezTo>
                  <a:cubicBezTo>
                    <a:pt x="777" y="1417"/>
                    <a:pt x="801" y="1491"/>
                    <a:pt x="824" y="1491"/>
                  </a:cubicBezTo>
                  <a:cubicBezTo>
                    <a:pt x="834" y="1491"/>
                    <a:pt x="843" y="1477"/>
                    <a:pt x="862" y="1451"/>
                  </a:cubicBezTo>
                  <a:cubicBezTo>
                    <a:pt x="946" y="1388"/>
                    <a:pt x="757" y="1325"/>
                    <a:pt x="862" y="1241"/>
                  </a:cubicBezTo>
                  <a:lnTo>
                    <a:pt x="862" y="1241"/>
                  </a:lnTo>
                  <a:cubicBezTo>
                    <a:pt x="946" y="1325"/>
                    <a:pt x="1030" y="1409"/>
                    <a:pt x="946" y="1535"/>
                  </a:cubicBezTo>
                  <a:lnTo>
                    <a:pt x="1093" y="1556"/>
                  </a:lnTo>
                  <a:cubicBezTo>
                    <a:pt x="1156" y="1577"/>
                    <a:pt x="1114" y="1640"/>
                    <a:pt x="1198" y="1640"/>
                  </a:cubicBezTo>
                  <a:cubicBezTo>
                    <a:pt x="1219" y="1535"/>
                    <a:pt x="1198" y="1409"/>
                    <a:pt x="1156" y="1304"/>
                  </a:cubicBezTo>
                  <a:cubicBezTo>
                    <a:pt x="1072" y="1136"/>
                    <a:pt x="988" y="968"/>
                    <a:pt x="904" y="800"/>
                  </a:cubicBezTo>
                  <a:cubicBezTo>
                    <a:pt x="862" y="778"/>
                    <a:pt x="841" y="736"/>
                    <a:pt x="841" y="694"/>
                  </a:cubicBezTo>
                  <a:cubicBezTo>
                    <a:pt x="841" y="589"/>
                    <a:pt x="799" y="484"/>
                    <a:pt x="736" y="442"/>
                  </a:cubicBezTo>
                  <a:cubicBezTo>
                    <a:pt x="721" y="432"/>
                    <a:pt x="704" y="429"/>
                    <a:pt x="685" y="429"/>
                  </a:cubicBezTo>
                  <a:cubicBezTo>
                    <a:pt x="660" y="429"/>
                    <a:pt x="633" y="435"/>
                    <a:pt x="608" y="435"/>
                  </a:cubicBezTo>
                  <a:cubicBezTo>
                    <a:pt x="574" y="435"/>
                    <a:pt x="544" y="425"/>
                    <a:pt x="526" y="379"/>
                  </a:cubicBezTo>
                  <a:cubicBezTo>
                    <a:pt x="533" y="331"/>
                    <a:pt x="548" y="317"/>
                    <a:pt x="568" y="317"/>
                  </a:cubicBezTo>
                  <a:cubicBezTo>
                    <a:pt x="600" y="317"/>
                    <a:pt x="642" y="352"/>
                    <a:pt x="680" y="352"/>
                  </a:cubicBezTo>
                  <a:cubicBezTo>
                    <a:pt x="692" y="352"/>
                    <a:pt x="704" y="348"/>
                    <a:pt x="715" y="337"/>
                  </a:cubicBezTo>
                  <a:cubicBezTo>
                    <a:pt x="694" y="211"/>
                    <a:pt x="652" y="85"/>
                    <a:pt x="547" y="1"/>
                  </a:cubicBezTo>
                  <a:cubicBezTo>
                    <a:pt x="515" y="43"/>
                    <a:pt x="468" y="64"/>
                    <a:pt x="421" y="64"/>
                  </a:cubicBezTo>
                  <a:cubicBezTo>
                    <a:pt x="373" y="64"/>
                    <a:pt x="326" y="43"/>
                    <a:pt x="2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985233" y="3251626"/>
              <a:ext cx="5218" cy="7624"/>
            </a:xfrm>
            <a:custGeom>
              <a:avLst/>
              <a:gdLst/>
              <a:ahLst/>
              <a:cxnLst/>
              <a:rect l="l" t="t" r="r" b="b"/>
              <a:pathLst>
                <a:path w="506" h="728" extrusionOk="0">
                  <a:moveTo>
                    <a:pt x="130" y="0"/>
                  </a:moveTo>
                  <a:cubicBezTo>
                    <a:pt x="116" y="0"/>
                    <a:pt x="102" y="7"/>
                    <a:pt x="85" y="25"/>
                  </a:cubicBezTo>
                  <a:cubicBezTo>
                    <a:pt x="0" y="172"/>
                    <a:pt x="127" y="298"/>
                    <a:pt x="127" y="445"/>
                  </a:cubicBezTo>
                  <a:cubicBezTo>
                    <a:pt x="85" y="487"/>
                    <a:pt x="64" y="550"/>
                    <a:pt x="21" y="550"/>
                  </a:cubicBezTo>
                  <a:cubicBezTo>
                    <a:pt x="0" y="571"/>
                    <a:pt x="0" y="592"/>
                    <a:pt x="21" y="613"/>
                  </a:cubicBezTo>
                  <a:lnTo>
                    <a:pt x="211" y="571"/>
                  </a:lnTo>
                  <a:lnTo>
                    <a:pt x="148" y="719"/>
                  </a:lnTo>
                  <a:cubicBezTo>
                    <a:pt x="160" y="725"/>
                    <a:pt x="172" y="727"/>
                    <a:pt x="185" y="727"/>
                  </a:cubicBezTo>
                  <a:cubicBezTo>
                    <a:pt x="214" y="727"/>
                    <a:pt x="244" y="712"/>
                    <a:pt x="274" y="698"/>
                  </a:cubicBezTo>
                  <a:cubicBezTo>
                    <a:pt x="358" y="634"/>
                    <a:pt x="337" y="487"/>
                    <a:pt x="379" y="445"/>
                  </a:cubicBezTo>
                  <a:cubicBezTo>
                    <a:pt x="421" y="382"/>
                    <a:pt x="337" y="319"/>
                    <a:pt x="337" y="256"/>
                  </a:cubicBezTo>
                  <a:cubicBezTo>
                    <a:pt x="421" y="235"/>
                    <a:pt x="505" y="214"/>
                    <a:pt x="421" y="151"/>
                  </a:cubicBezTo>
                  <a:cubicBezTo>
                    <a:pt x="408" y="138"/>
                    <a:pt x="396" y="133"/>
                    <a:pt x="384" y="133"/>
                  </a:cubicBezTo>
                  <a:cubicBezTo>
                    <a:pt x="347" y="133"/>
                    <a:pt x="314" y="181"/>
                    <a:pt x="267" y="181"/>
                  </a:cubicBezTo>
                  <a:cubicBezTo>
                    <a:pt x="256" y="181"/>
                    <a:pt x="244" y="178"/>
                    <a:pt x="232" y="172"/>
                  </a:cubicBezTo>
                  <a:lnTo>
                    <a:pt x="148" y="109"/>
                  </a:lnTo>
                  <a:lnTo>
                    <a:pt x="190" y="25"/>
                  </a:lnTo>
                  <a:cubicBezTo>
                    <a:pt x="165" y="13"/>
                    <a:pt x="148" y="0"/>
                    <a:pt x="13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1028380" y="3175261"/>
              <a:ext cx="5858" cy="7278"/>
            </a:xfrm>
            <a:custGeom>
              <a:avLst/>
              <a:gdLst/>
              <a:ahLst/>
              <a:cxnLst/>
              <a:rect l="l" t="t" r="r" b="b"/>
              <a:pathLst>
                <a:path w="568" h="695" extrusionOk="0">
                  <a:moveTo>
                    <a:pt x="442" y="0"/>
                  </a:moveTo>
                  <a:cubicBezTo>
                    <a:pt x="211" y="84"/>
                    <a:pt x="42" y="274"/>
                    <a:pt x="0" y="505"/>
                  </a:cubicBezTo>
                  <a:cubicBezTo>
                    <a:pt x="105" y="505"/>
                    <a:pt x="63" y="673"/>
                    <a:pt x="168" y="694"/>
                  </a:cubicBezTo>
                  <a:cubicBezTo>
                    <a:pt x="211" y="673"/>
                    <a:pt x="232" y="652"/>
                    <a:pt x="232" y="631"/>
                  </a:cubicBezTo>
                  <a:lnTo>
                    <a:pt x="232" y="610"/>
                  </a:lnTo>
                  <a:cubicBezTo>
                    <a:pt x="227" y="605"/>
                    <a:pt x="222" y="604"/>
                    <a:pt x="218" y="604"/>
                  </a:cubicBezTo>
                  <a:cubicBezTo>
                    <a:pt x="209" y="604"/>
                    <a:pt x="202" y="609"/>
                    <a:pt x="197" y="609"/>
                  </a:cubicBezTo>
                  <a:cubicBezTo>
                    <a:pt x="192" y="609"/>
                    <a:pt x="190" y="604"/>
                    <a:pt x="190" y="589"/>
                  </a:cubicBezTo>
                  <a:cubicBezTo>
                    <a:pt x="190" y="568"/>
                    <a:pt x="211" y="568"/>
                    <a:pt x="232" y="568"/>
                  </a:cubicBezTo>
                  <a:cubicBezTo>
                    <a:pt x="274" y="463"/>
                    <a:pt x="379" y="337"/>
                    <a:pt x="337" y="274"/>
                  </a:cubicBezTo>
                  <a:cubicBezTo>
                    <a:pt x="295" y="126"/>
                    <a:pt x="568" y="147"/>
                    <a:pt x="4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001928" y="3200583"/>
              <a:ext cx="5424" cy="6409"/>
            </a:xfrm>
            <a:custGeom>
              <a:avLst/>
              <a:gdLst/>
              <a:ahLst/>
              <a:cxnLst/>
              <a:rect l="l" t="t" r="r" b="b"/>
              <a:pathLst>
                <a:path w="526" h="612" extrusionOk="0">
                  <a:moveTo>
                    <a:pt x="63" y="0"/>
                  </a:moveTo>
                  <a:cubicBezTo>
                    <a:pt x="63" y="63"/>
                    <a:pt x="63" y="105"/>
                    <a:pt x="63" y="168"/>
                  </a:cubicBezTo>
                  <a:cubicBezTo>
                    <a:pt x="63" y="210"/>
                    <a:pt x="0" y="231"/>
                    <a:pt x="21" y="294"/>
                  </a:cubicBezTo>
                  <a:lnTo>
                    <a:pt x="126" y="336"/>
                  </a:lnTo>
                  <a:cubicBezTo>
                    <a:pt x="126" y="421"/>
                    <a:pt x="42" y="463"/>
                    <a:pt x="63" y="547"/>
                  </a:cubicBezTo>
                  <a:cubicBezTo>
                    <a:pt x="84" y="589"/>
                    <a:pt x="84" y="610"/>
                    <a:pt x="126" y="610"/>
                  </a:cubicBezTo>
                  <a:cubicBezTo>
                    <a:pt x="131" y="611"/>
                    <a:pt x="136" y="612"/>
                    <a:pt x="141" y="612"/>
                  </a:cubicBezTo>
                  <a:cubicBezTo>
                    <a:pt x="205" y="612"/>
                    <a:pt x="231" y="498"/>
                    <a:pt x="304" y="498"/>
                  </a:cubicBezTo>
                  <a:cubicBezTo>
                    <a:pt x="314" y="498"/>
                    <a:pt x="325" y="500"/>
                    <a:pt x="337" y="505"/>
                  </a:cubicBezTo>
                  <a:lnTo>
                    <a:pt x="400" y="610"/>
                  </a:lnTo>
                  <a:lnTo>
                    <a:pt x="526" y="505"/>
                  </a:lnTo>
                  <a:cubicBezTo>
                    <a:pt x="295" y="400"/>
                    <a:pt x="316" y="84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1050707" y="3240599"/>
              <a:ext cx="6084" cy="4461"/>
            </a:xfrm>
            <a:custGeom>
              <a:avLst/>
              <a:gdLst/>
              <a:ahLst/>
              <a:cxnLst/>
              <a:rect l="l" t="t" r="r" b="b"/>
              <a:pathLst>
                <a:path w="590" h="426" extrusionOk="0">
                  <a:moveTo>
                    <a:pt x="87" y="0"/>
                  </a:moveTo>
                  <a:cubicBezTo>
                    <a:pt x="73" y="0"/>
                    <a:pt x="58" y="2"/>
                    <a:pt x="43" y="6"/>
                  </a:cubicBezTo>
                  <a:cubicBezTo>
                    <a:pt x="1" y="195"/>
                    <a:pt x="274" y="216"/>
                    <a:pt x="232" y="405"/>
                  </a:cubicBezTo>
                  <a:cubicBezTo>
                    <a:pt x="257" y="420"/>
                    <a:pt x="277" y="425"/>
                    <a:pt x="294" y="425"/>
                  </a:cubicBezTo>
                  <a:cubicBezTo>
                    <a:pt x="344" y="425"/>
                    <a:pt x="371" y="381"/>
                    <a:pt x="420" y="381"/>
                  </a:cubicBezTo>
                  <a:cubicBezTo>
                    <a:pt x="427" y="381"/>
                    <a:pt x="434" y="382"/>
                    <a:pt x="442" y="384"/>
                  </a:cubicBezTo>
                  <a:cubicBezTo>
                    <a:pt x="444" y="382"/>
                    <a:pt x="446" y="381"/>
                    <a:pt x="448" y="381"/>
                  </a:cubicBezTo>
                  <a:cubicBezTo>
                    <a:pt x="460" y="381"/>
                    <a:pt x="466" y="425"/>
                    <a:pt x="491" y="425"/>
                  </a:cubicBezTo>
                  <a:cubicBezTo>
                    <a:pt x="500" y="425"/>
                    <a:pt x="511" y="420"/>
                    <a:pt x="526" y="405"/>
                  </a:cubicBezTo>
                  <a:lnTo>
                    <a:pt x="589" y="342"/>
                  </a:lnTo>
                  <a:cubicBezTo>
                    <a:pt x="484" y="258"/>
                    <a:pt x="358" y="216"/>
                    <a:pt x="274" y="90"/>
                  </a:cubicBezTo>
                  <a:cubicBezTo>
                    <a:pt x="222" y="38"/>
                    <a:pt x="156" y="0"/>
                    <a:pt x="8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1064587" y="3183408"/>
              <a:ext cx="6517" cy="5069"/>
            </a:xfrm>
            <a:custGeom>
              <a:avLst/>
              <a:gdLst/>
              <a:ahLst/>
              <a:cxnLst/>
              <a:rect l="l" t="t" r="r" b="b"/>
              <a:pathLst>
                <a:path w="632" h="484" extrusionOk="0">
                  <a:moveTo>
                    <a:pt x="0" y="0"/>
                  </a:moveTo>
                  <a:cubicBezTo>
                    <a:pt x="42" y="63"/>
                    <a:pt x="63" y="147"/>
                    <a:pt x="105" y="189"/>
                  </a:cubicBezTo>
                  <a:cubicBezTo>
                    <a:pt x="274" y="295"/>
                    <a:pt x="442" y="400"/>
                    <a:pt x="631" y="484"/>
                  </a:cubicBezTo>
                  <a:cubicBezTo>
                    <a:pt x="463" y="273"/>
                    <a:pt x="253" y="105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984799" y="3286447"/>
              <a:ext cx="1959" cy="4430"/>
            </a:xfrm>
            <a:custGeom>
              <a:avLst/>
              <a:gdLst/>
              <a:ahLst/>
              <a:cxnLst/>
              <a:rect l="l" t="t" r="r" b="b"/>
              <a:pathLst>
                <a:path w="190" h="423" extrusionOk="0">
                  <a:moveTo>
                    <a:pt x="84" y="1"/>
                  </a:moveTo>
                  <a:lnTo>
                    <a:pt x="0" y="22"/>
                  </a:lnTo>
                  <a:lnTo>
                    <a:pt x="0" y="337"/>
                  </a:lnTo>
                  <a:cubicBezTo>
                    <a:pt x="32" y="368"/>
                    <a:pt x="51" y="423"/>
                    <a:pt x="111" y="423"/>
                  </a:cubicBezTo>
                  <a:cubicBezTo>
                    <a:pt x="132" y="423"/>
                    <a:pt x="157" y="416"/>
                    <a:pt x="190" y="400"/>
                  </a:cubicBezTo>
                  <a:cubicBezTo>
                    <a:pt x="84" y="295"/>
                    <a:pt x="148" y="127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1043550" y="3257386"/>
              <a:ext cx="5002" cy="3089"/>
            </a:xfrm>
            <a:custGeom>
              <a:avLst/>
              <a:gdLst/>
              <a:ahLst/>
              <a:cxnLst/>
              <a:rect l="l" t="t" r="r" b="b"/>
              <a:pathLst>
                <a:path w="485" h="295" extrusionOk="0">
                  <a:moveTo>
                    <a:pt x="43" y="0"/>
                  </a:moveTo>
                  <a:cubicBezTo>
                    <a:pt x="43" y="42"/>
                    <a:pt x="22" y="63"/>
                    <a:pt x="1" y="105"/>
                  </a:cubicBezTo>
                  <a:cubicBezTo>
                    <a:pt x="127" y="127"/>
                    <a:pt x="169" y="232"/>
                    <a:pt x="253" y="295"/>
                  </a:cubicBezTo>
                  <a:cubicBezTo>
                    <a:pt x="337" y="232"/>
                    <a:pt x="485" y="253"/>
                    <a:pt x="485" y="105"/>
                  </a:cubicBezTo>
                  <a:cubicBezTo>
                    <a:pt x="464" y="63"/>
                    <a:pt x="421" y="63"/>
                    <a:pt x="400" y="63"/>
                  </a:cubicBezTo>
                  <a:cubicBezTo>
                    <a:pt x="346" y="81"/>
                    <a:pt x="339" y="177"/>
                    <a:pt x="298" y="177"/>
                  </a:cubicBezTo>
                  <a:cubicBezTo>
                    <a:pt x="291" y="177"/>
                    <a:pt x="283" y="174"/>
                    <a:pt x="274" y="169"/>
                  </a:cubicBezTo>
                  <a:cubicBezTo>
                    <a:pt x="190" y="127"/>
                    <a:pt x="148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982850" y="3238452"/>
              <a:ext cx="3259" cy="4063"/>
            </a:xfrm>
            <a:custGeom>
              <a:avLst/>
              <a:gdLst/>
              <a:ahLst/>
              <a:cxnLst/>
              <a:rect l="l" t="t" r="r" b="b"/>
              <a:pathLst>
                <a:path w="316" h="388" extrusionOk="0">
                  <a:moveTo>
                    <a:pt x="316" y="0"/>
                  </a:moveTo>
                  <a:lnTo>
                    <a:pt x="316" y="0"/>
                  </a:lnTo>
                  <a:cubicBezTo>
                    <a:pt x="147" y="42"/>
                    <a:pt x="84" y="147"/>
                    <a:pt x="0" y="232"/>
                  </a:cubicBezTo>
                  <a:cubicBezTo>
                    <a:pt x="73" y="286"/>
                    <a:pt x="98" y="387"/>
                    <a:pt x="185" y="387"/>
                  </a:cubicBezTo>
                  <a:cubicBezTo>
                    <a:pt x="199" y="387"/>
                    <a:pt x="214" y="385"/>
                    <a:pt x="231" y="379"/>
                  </a:cubicBezTo>
                  <a:lnTo>
                    <a:pt x="189" y="253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002145" y="3272582"/>
              <a:ext cx="1743" cy="3529"/>
            </a:xfrm>
            <a:custGeom>
              <a:avLst/>
              <a:gdLst/>
              <a:ahLst/>
              <a:cxnLst/>
              <a:rect l="l" t="t" r="r" b="b"/>
              <a:pathLst>
                <a:path w="169" h="337" extrusionOk="0">
                  <a:moveTo>
                    <a:pt x="21" y="0"/>
                  </a:moveTo>
                  <a:cubicBezTo>
                    <a:pt x="0" y="147"/>
                    <a:pt x="21" y="315"/>
                    <a:pt x="84" y="336"/>
                  </a:cubicBezTo>
                  <a:cubicBezTo>
                    <a:pt x="105" y="294"/>
                    <a:pt x="169" y="273"/>
                    <a:pt x="169" y="210"/>
                  </a:cubicBezTo>
                  <a:cubicBezTo>
                    <a:pt x="126" y="147"/>
                    <a:pt x="126" y="63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985016" y="3261125"/>
              <a:ext cx="2826" cy="3320"/>
            </a:xfrm>
            <a:custGeom>
              <a:avLst/>
              <a:gdLst/>
              <a:ahLst/>
              <a:cxnLst/>
              <a:rect l="l" t="t" r="r" b="b"/>
              <a:pathLst>
                <a:path w="274" h="317" extrusionOk="0">
                  <a:moveTo>
                    <a:pt x="127" y="1"/>
                  </a:moveTo>
                  <a:cubicBezTo>
                    <a:pt x="0" y="22"/>
                    <a:pt x="42" y="85"/>
                    <a:pt x="42" y="127"/>
                  </a:cubicBezTo>
                  <a:lnTo>
                    <a:pt x="42" y="148"/>
                  </a:lnTo>
                  <a:cubicBezTo>
                    <a:pt x="106" y="148"/>
                    <a:pt x="106" y="211"/>
                    <a:pt x="106" y="253"/>
                  </a:cubicBezTo>
                  <a:lnTo>
                    <a:pt x="211" y="316"/>
                  </a:lnTo>
                  <a:cubicBezTo>
                    <a:pt x="274" y="169"/>
                    <a:pt x="169" y="106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55481" y="3249019"/>
              <a:ext cx="1959" cy="1990"/>
            </a:xfrm>
            <a:custGeom>
              <a:avLst/>
              <a:gdLst/>
              <a:ahLst/>
              <a:cxnLst/>
              <a:rect l="l" t="t" r="r" b="b"/>
              <a:pathLst>
                <a:path w="190" h="190" extrusionOk="0">
                  <a:moveTo>
                    <a:pt x="0" y="0"/>
                  </a:moveTo>
                  <a:cubicBezTo>
                    <a:pt x="0" y="127"/>
                    <a:pt x="63" y="169"/>
                    <a:pt x="190" y="190"/>
                  </a:cubicBezTo>
                  <a:cubicBezTo>
                    <a:pt x="190" y="42"/>
                    <a:pt x="126" y="0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1047025" y="3218418"/>
              <a:ext cx="2176" cy="2869"/>
            </a:xfrm>
            <a:custGeom>
              <a:avLst/>
              <a:gdLst/>
              <a:ahLst/>
              <a:cxnLst/>
              <a:rect l="l" t="t" r="r" b="b"/>
              <a:pathLst>
                <a:path w="211" h="274" extrusionOk="0">
                  <a:moveTo>
                    <a:pt x="42" y="0"/>
                  </a:moveTo>
                  <a:cubicBezTo>
                    <a:pt x="0" y="147"/>
                    <a:pt x="21" y="210"/>
                    <a:pt x="127" y="273"/>
                  </a:cubicBezTo>
                  <a:cubicBezTo>
                    <a:pt x="148" y="231"/>
                    <a:pt x="190" y="210"/>
                    <a:pt x="211" y="16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966588" y="3214585"/>
              <a:ext cx="2176" cy="2074"/>
            </a:xfrm>
            <a:custGeom>
              <a:avLst/>
              <a:gdLst/>
              <a:ahLst/>
              <a:cxnLst/>
              <a:rect l="l" t="t" r="r" b="b"/>
              <a:pathLst>
                <a:path w="211" h="198" extrusionOk="0">
                  <a:moveTo>
                    <a:pt x="95" y="0"/>
                  </a:moveTo>
                  <a:cubicBezTo>
                    <a:pt x="70" y="0"/>
                    <a:pt x="52" y="13"/>
                    <a:pt x="42" y="51"/>
                  </a:cubicBezTo>
                  <a:cubicBezTo>
                    <a:pt x="21" y="114"/>
                    <a:pt x="0" y="177"/>
                    <a:pt x="84" y="198"/>
                  </a:cubicBezTo>
                  <a:cubicBezTo>
                    <a:pt x="169" y="177"/>
                    <a:pt x="169" y="93"/>
                    <a:pt x="211" y="30"/>
                  </a:cubicBezTo>
                  <a:cubicBezTo>
                    <a:pt x="165" y="18"/>
                    <a:pt x="125" y="0"/>
                    <a:pt x="9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54182" y="3246380"/>
              <a:ext cx="2609" cy="2042"/>
            </a:xfrm>
            <a:custGeom>
              <a:avLst/>
              <a:gdLst/>
              <a:ahLst/>
              <a:cxnLst/>
              <a:rect l="l" t="t" r="r" b="b"/>
              <a:pathLst>
                <a:path w="253" h="195" extrusionOk="0">
                  <a:moveTo>
                    <a:pt x="63" y="0"/>
                  </a:moveTo>
                  <a:cubicBezTo>
                    <a:pt x="0" y="21"/>
                    <a:pt x="0" y="63"/>
                    <a:pt x="21" y="105"/>
                  </a:cubicBezTo>
                  <a:cubicBezTo>
                    <a:pt x="42" y="147"/>
                    <a:pt x="126" y="126"/>
                    <a:pt x="126" y="189"/>
                  </a:cubicBezTo>
                  <a:cubicBezTo>
                    <a:pt x="147" y="189"/>
                    <a:pt x="168" y="195"/>
                    <a:pt x="189" y="195"/>
                  </a:cubicBezTo>
                  <a:cubicBezTo>
                    <a:pt x="210" y="195"/>
                    <a:pt x="231" y="189"/>
                    <a:pt x="252" y="168"/>
                  </a:cubicBezTo>
                  <a:cubicBezTo>
                    <a:pt x="189" y="105"/>
                    <a:pt x="147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998670" y="3269712"/>
              <a:ext cx="1537" cy="31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" y="1"/>
                  </a:moveTo>
                  <a:lnTo>
                    <a:pt x="1" y="295"/>
                  </a:lnTo>
                  <a:cubicBezTo>
                    <a:pt x="85" y="295"/>
                    <a:pt x="106" y="253"/>
                    <a:pt x="127" y="211"/>
                  </a:cubicBezTo>
                  <a:cubicBezTo>
                    <a:pt x="1" y="169"/>
                    <a:pt x="148" y="22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1070878" y="3218198"/>
              <a:ext cx="1959" cy="1770"/>
            </a:xfrm>
            <a:custGeom>
              <a:avLst/>
              <a:gdLst/>
              <a:ahLst/>
              <a:cxnLst/>
              <a:rect l="l" t="t" r="r" b="b"/>
              <a:pathLst>
                <a:path w="190" h="169" extrusionOk="0">
                  <a:moveTo>
                    <a:pt x="63" y="0"/>
                  </a:moveTo>
                  <a:lnTo>
                    <a:pt x="0" y="63"/>
                  </a:lnTo>
                  <a:cubicBezTo>
                    <a:pt x="42" y="105"/>
                    <a:pt x="63" y="168"/>
                    <a:pt x="126" y="168"/>
                  </a:cubicBezTo>
                  <a:cubicBezTo>
                    <a:pt x="126" y="126"/>
                    <a:pt x="147" y="105"/>
                    <a:pt x="189" y="105"/>
                  </a:cubicBezTo>
                  <a:cubicBezTo>
                    <a:pt x="168" y="42"/>
                    <a:pt x="126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984799" y="3205107"/>
              <a:ext cx="3042" cy="1173"/>
            </a:xfrm>
            <a:custGeom>
              <a:avLst/>
              <a:gdLst/>
              <a:ahLst/>
              <a:cxnLst/>
              <a:rect l="l" t="t" r="r" b="b"/>
              <a:pathLst>
                <a:path w="295" h="112" extrusionOk="0">
                  <a:moveTo>
                    <a:pt x="142" y="0"/>
                  </a:moveTo>
                  <a:cubicBezTo>
                    <a:pt x="103" y="0"/>
                    <a:pt x="56" y="10"/>
                    <a:pt x="0" y="31"/>
                  </a:cubicBezTo>
                  <a:cubicBezTo>
                    <a:pt x="118" y="31"/>
                    <a:pt x="169" y="111"/>
                    <a:pt x="238" y="111"/>
                  </a:cubicBezTo>
                  <a:cubicBezTo>
                    <a:pt x="255" y="111"/>
                    <a:pt x="274" y="106"/>
                    <a:pt x="295" y="94"/>
                  </a:cubicBezTo>
                  <a:cubicBezTo>
                    <a:pt x="267" y="38"/>
                    <a:pt x="220" y="0"/>
                    <a:pt x="1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037703" y="3249019"/>
              <a:ext cx="1743" cy="1979"/>
            </a:xfrm>
            <a:custGeom>
              <a:avLst/>
              <a:gdLst/>
              <a:ahLst/>
              <a:cxnLst/>
              <a:rect l="l" t="t" r="r" b="b"/>
              <a:pathLst>
                <a:path w="169" h="189" extrusionOk="0">
                  <a:moveTo>
                    <a:pt x="63" y="0"/>
                  </a:moveTo>
                  <a:cubicBezTo>
                    <a:pt x="0" y="0"/>
                    <a:pt x="0" y="21"/>
                    <a:pt x="0" y="85"/>
                  </a:cubicBezTo>
                  <a:cubicBezTo>
                    <a:pt x="33" y="117"/>
                    <a:pt x="53" y="188"/>
                    <a:pt x="110" y="188"/>
                  </a:cubicBezTo>
                  <a:cubicBezTo>
                    <a:pt x="126" y="188"/>
                    <a:pt x="145" y="183"/>
                    <a:pt x="169" y="169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1046592" y="3176580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63" y="0"/>
                  </a:moveTo>
                  <a:cubicBezTo>
                    <a:pt x="21" y="0"/>
                    <a:pt x="0" y="0"/>
                    <a:pt x="0" y="42"/>
                  </a:cubicBezTo>
                  <a:cubicBezTo>
                    <a:pt x="0" y="85"/>
                    <a:pt x="0" y="127"/>
                    <a:pt x="63" y="127"/>
                  </a:cubicBezTo>
                  <a:cubicBezTo>
                    <a:pt x="105" y="127"/>
                    <a:pt x="126" y="106"/>
                    <a:pt x="126" y="42"/>
                  </a:cubicBezTo>
                  <a:cubicBezTo>
                    <a:pt x="126" y="21"/>
                    <a:pt x="84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1072177" y="3219298"/>
              <a:ext cx="1743" cy="1770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42" y="0"/>
                  </a:moveTo>
                  <a:cubicBezTo>
                    <a:pt x="42" y="42"/>
                    <a:pt x="21" y="63"/>
                    <a:pt x="0" y="63"/>
                  </a:cubicBezTo>
                  <a:cubicBezTo>
                    <a:pt x="0" y="126"/>
                    <a:pt x="42" y="168"/>
                    <a:pt x="105" y="168"/>
                  </a:cubicBezTo>
                  <a:cubicBezTo>
                    <a:pt x="126" y="105"/>
                    <a:pt x="168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1071528" y="3215329"/>
              <a:ext cx="1743" cy="1875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126" y="1"/>
                  </a:moveTo>
                  <a:cubicBezTo>
                    <a:pt x="0" y="43"/>
                    <a:pt x="42" y="106"/>
                    <a:pt x="105" y="169"/>
                  </a:cubicBezTo>
                  <a:cubicBezTo>
                    <a:pt x="105" y="176"/>
                    <a:pt x="110" y="178"/>
                    <a:pt x="117" y="178"/>
                  </a:cubicBezTo>
                  <a:cubicBezTo>
                    <a:pt x="131" y="178"/>
                    <a:pt x="154" y="169"/>
                    <a:pt x="168" y="169"/>
                  </a:cubicBezTo>
                  <a:cubicBezTo>
                    <a:pt x="147" y="127"/>
                    <a:pt x="126" y="64"/>
                    <a:pt x="12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1041601" y="3255585"/>
              <a:ext cx="1073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78" y="0"/>
                  </a:moveTo>
                  <a:cubicBezTo>
                    <a:pt x="64" y="0"/>
                    <a:pt x="39" y="10"/>
                    <a:pt x="1" y="25"/>
                  </a:cubicBezTo>
                  <a:lnTo>
                    <a:pt x="85" y="109"/>
                  </a:lnTo>
                  <a:cubicBezTo>
                    <a:pt x="98" y="29"/>
                    <a:pt x="103" y="0"/>
                    <a:pt x="7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986099" y="3245280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85" y="0"/>
                  </a:moveTo>
                  <a:cubicBezTo>
                    <a:pt x="43" y="21"/>
                    <a:pt x="1" y="42"/>
                    <a:pt x="1" y="84"/>
                  </a:cubicBezTo>
                  <a:cubicBezTo>
                    <a:pt x="43" y="105"/>
                    <a:pt x="85" y="105"/>
                    <a:pt x="106" y="105"/>
                  </a:cubicBezTo>
                  <a:cubicBezTo>
                    <a:pt x="106" y="63"/>
                    <a:pt x="127" y="21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998020" y="3202783"/>
              <a:ext cx="1320" cy="1623"/>
            </a:xfrm>
            <a:custGeom>
              <a:avLst/>
              <a:gdLst/>
              <a:ahLst/>
              <a:cxnLst/>
              <a:rect l="l" t="t" r="r" b="b"/>
              <a:pathLst>
                <a:path w="128" h="155" extrusionOk="0">
                  <a:moveTo>
                    <a:pt x="127" y="0"/>
                  </a:moveTo>
                  <a:lnTo>
                    <a:pt x="1" y="126"/>
                  </a:lnTo>
                  <a:cubicBezTo>
                    <a:pt x="32" y="145"/>
                    <a:pt x="56" y="155"/>
                    <a:pt x="74" y="155"/>
                  </a:cubicBezTo>
                  <a:cubicBezTo>
                    <a:pt x="117" y="155"/>
                    <a:pt x="127" y="103"/>
                    <a:pt x="12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987182" y="3246380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22" y="0"/>
                  </a:moveTo>
                  <a:cubicBezTo>
                    <a:pt x="22" y="42"/>
                    <a:pt x="1" y="84"/>
                    <a:pt x="64" y="126"/>
                  </a:cubicBezTo>
                  <a:cubicBezTo>
                    <a:pt x="85" y="63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971352" y="3248327"/>
              <a:ext cx="1320" cy="754"/>
            </a:xfrm>
            <a:custGeom>
              <a:avLst/>
              <a:gdLst/>
              <a:ahLst/>
              <a:cxnLst/>
              <a:rect l="l" t="t" r="r" b="b"/>
              <a:pathLst>
                <a:path w="128" h="72" extrusionOk="0">
                  <a:moveTo>
                    <a:pt x="75" y="0"/>
                  </a:moveTo>
                  <a:cubicBezTo>
                    <a:pt x="55" y="0"/>
                    <a:pt x="30" y="16"/>
                    <a:pt x="1" y="45"/>
                  </a:cubicBezTo>
                  <a:cubicBezTo>
                    <a:pt x="22" y="66"/>
                    <a:pt x="43" y="72"/>
                    <a:pt x="64" y="72"/>
                  </a:cubicBezTo>
                  <a:cubicBezTo>
                    <a:pt x="85" y="72"/>
                    <a:pt x="106" y="66"/>
                    <a:pt x="127" y="66"/>
                  </a:cubicBezTo>
                  <a:cubicBezTo>
                    <a:pt x="116" y="21"/>
                    <a:pt x="98" y="0"/>
                    <a:pt x="7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1030762" y="3181146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1" y="1"/>
                  </a:moveTo>
                  <a:cubicBezTo>
                    <a:pt x="43" y="1"/>
                    <a:pt x="22" y="6"/>
                    <a:pt x="1" y="6"/>
                  </a:cubicBezTo>
                  <a:cubicBezTo>
                    <a:pt x="1" y="27"/>
                    <a:pt x="1" y="48"/>
                    <a:pt x="1" y="69"/>
                  </a:cubicBezTo>
                  <a:cubicBezTo>
                    <a:pt x="11" y="64"/>
                    <a:pt x="23" y="62"/>
                    <a:pt x="35" y="62"/>
                  </a:cubicBezTo>
                  <a:cubicBezTo>
                    <a:pt x="47" y="62"/>
                    <a:pt x="58" y="64"/>
                    <a:pt x="69" y="64"/>
                  </a:cubicBezTo>
                  <a:cubicBezTo>
                    <a:pt x="90" y="64"/>
                    <a:pt x="106" y="58"/>
                    <a:pt x="106" y="27"/>
                  </a:cubicBezTo>
                  <a:cubicBezTo>
                    <a:pt x="95" y="6"/>
                    <a:pt x="79" y="1"/>
                    <a:pt x="6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1066103" y="3187587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22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27" y="64"/>
                    <a:pt x="106" y="22"/>
                    <a:pt x="2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985449" y="3234043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06" y="1"/>
                  </a:moveTo>
                  <a:cubicBezTo>
                    <a:pt x="85" y="22"/>
                    <a:pt x="43" y="1"/>
                    <a:pt x="0" y="43"/>
                  </a:cubicBezTo>
                  <a:cubicBezTo>
                    <a:pt x="25" y="68"/>
                    <a:pt x="44" y="79"/>
                    <a:pt x="59" y="79"/>
                  </a:cubicBezTo>
                  <a:cubicBezTo>
                    <a:pt x="83" y="79"/>
                    <a:pt x="101" y="52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1067836" y="3216617"/>
              <a:ext cx="1093" cy="775"/>
            </a:xfrm>
            <a:custGeom>
              <a:avLst/>
              <a:gdLst/>
              <a:ahLst/>
              <a:cxnLst/>
              <a:rect l="l" t="t" r="r" b="b"/>
              <a:pathLst>
                <a:path w="106" h="74" extrusionOk="0">
                  <a:moveTo>
                    <a:pt x="57" y="0"/>
                  </a:moveTo>
                  <a:cubicBezTo>
                    <a:pt x="34" y="0"/>
                    <a:pt x="13" y="8"/>
                    <a:pt x="1" y="46"/>
                  </a:cubicBezTo>
                  <a:cubicBezTo>
                    <a:pt x="18" y="63"/>
                    <a:pt x="36" y="74"/>
                    <a:pt x="51" y="74"/>
                  </a:cubicBezTo>
                  <a:cubicBezTo>
                    <a:pt x="74" y="74"/>
                    <a:pt x="94" y="53"/>
                    <a:pt x="106" y="4"/>
                  </a:cubicBezTo>
                  <a:cubicBezTo>
                    <a:pt x="89" y="4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93039" y="3258580"/>
              <a:ext cx="1310" cy="775"/>
            </a:xfrm>
            <a:custGeom>
              <a:avLst/>
              <a:gdLst/>
              <a:ahLst/>
              <a:cxnLst/>
              <a:rect l="l" t="t" r="r" b="b"/>
              <a:pathLst>
                <a:path w="127" h="74" extrusionOk="0">
                  <a:moveTo>
                    <a:pt x="50" y="0"/>
                  </a:moveTo>
                  <a:cubicBezTo>
                    <a:pt x="33" y="0"/>
                    <a:pt x="17" y="9"/>
                    <a:pt x="0" y="34"/>
                  </a:cubicBezTo>
                  <a:cubicBezTo>
                    <a:pt x="19" y="62"/>
                    <a:pt x="38" y="73"/>
                    <a:pt x="57" y="73"/>
                  </a:cubicBezTo>
                  <a:cubicBezTo>
                    <a:pt x="80" y="73"/>
                    <a:pt x="103" y="57"/>
                    <a:pt x="126" y="34"/>
                  </a:cubicBezTo>
                  <a:cubicBezTo>
                    <a:pt x="101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050273" y="3219957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43" y="0"/>
                  </a:moveTo>
                  <a:cubicBezTo>
                    <a:pt x="1" y="21"/>
                    <a:pt x="1" y="84"/>
                    <a:pt x="43" y="105"/>
                  </a:cubicBezTo>
                  <a:cubicBezTo>
                    <a:pt x="106" y="63"/>
                    <a:pt x="85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1075859" y="3193975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27" y="0"/>
                  </a:moveTo>
                  <a:cubicBezTo>
                    <a:pt x="85" y="21"/>
                    <a:pt x="43" y="0"/>
                    <a:pt x="1" y="42"/>
                  </a:cubicBezTo>
                  <a:cubicBezTo>
                    <a:pt x="32" y="63"/>
                    <a:pt x="58" y="79"/>
                    <a:pt x="79" y="79"/>
                  </a:cubicBezTo>
                  <a:cubicBezTo>
                    <a:pt x="100" y="79"/>
                    <a:pt x="116" y="63"/>
                    <a:pt x="127" y="21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974827" y="3275001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21" y="21"/>
                    <a:pt x="0" y="63"/>
                    <a:pt x="63" y="105"/>
                  </a:cubicBezTo>
                  <a:cubicBezTo>
                    <a:pt x="105" y="63"/>
                    <a:pt x="84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1086264" y="3212051"/>
              <a:ext cx="1093" cy="754"/>
            </a:xfrm>
            <a:custGeom>
              <a:avLst/>
              <a:gdLst/>
              <a:ahLst/>
              <a:cxnLst/>
              <a:rect l="l" t="t" r="r" b="b"/>
              <a:pathLst>
                <a:path w="106" h="72" extrusionOk="0">
                  <a:moveTo>
                    <a:pt x="40" y="1"/>
                  </a:moveTo>
                  <a:cubicBezTo>
                    <a:pt x="24" y="1"/>
                    <a:pt x="10" y="12"/>
                    <a:pt x="1" y="40"/>
                  </a:cubicBezTo>
                  <a:cubicBezTo>
                    <a:pt x="11" y="61"/>
                    <a:pt x="27" y="72"/>
                    <a:pt x="45" y="72"/>
                  </a:cubicBezTo>
                  <a:cubicBezTo>
                    <a:pt x="64" y="72"/>
                    <a:pt x="85" y="61"/>
                    <a:pt x="106" y="40"/>
                  </a:cubicBezTo>
                  <a:cubicBezTo>
                    <a:pt x="83" y="17"/>
                    <a:pt x="60" y="1"/>
                    <a:pt x="4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1057214" y="3245050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64"/>
                    <a:pt x="1" y="85"/>
                    <a:pt x="64" y="127"/>
                  </a:cubicBezTo>
                  <a:cubicBezTo>
                    <a:pt x="106" y="85"/>
                    <a:pt x="106" y="64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1048541" y="322193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85" y="0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1033794" y="3177973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43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1047458" y="32223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0" y="43"/>
                    <a:pt x="64" y="43"/>
                  </a:cubicBezTo>
                  <a:cubicBezTo>
                    <a:pt x="75" y="48"/>
                    <a:pt x="83" y="51"/>
                    <a:pt x="89" y="51"/>
                  </a:cubicBezTo>
                  <a:cubicBezTo>
                    <a:pt x="106" y="51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1091905" y="3222649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32" y="1"/>
                  </a:moveTo>
                  <a:cubicBezTo>
                    <a:pt x="27" y="1"/>
                    <a:pt x="21" y="6"/>
                    <a:pt x="21" y="17"/>
                  </a:cubicBezTo>
                  <a:cubicBezTo>
                    <a:pt x="21" y="17"/>
                    <a:pt x="0" y="17"/>
                    <a:pt x="0" y="38"/>
                  </a:cubicBezTo>
                  <a:lnTo>
                    <a:pt x="42" y="38"/>
                  </a:lnTo>
                  <a:lnTo>
                    <a:pt x="42" y="17"/>
                  </a:lnTo>
                  <a:cubicBezTo>
                    <a:pt x="42" y="6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1065887" y="3187000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5" y="0"/>
                  </a:moveTo>
                  <a:cubicBezTo>
                    <a:pt x="11" y="0"/>
                    <a:pt x="6" y="4"/>
                    <a:pt x="1" y="15"/>
                  </a:cubicBezTo>
                  <a:cubicBezTo>
                    <a:pt x="1" y="57"/>
                    <a:pt x="22" y="57"/>
                    <a:pt x="43" y="57"/>
                  </a:cubicBezTo>
                  <a:cubicBezTo>
                    <a:pt x="43" y="41"/>
                    <a:pt x="30" y="0"/>
                    <a:pt x="1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071528" y="3188906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21" y="1"/>
                  </a:moveTo>
                  <a:cubicBezTo>
                    <a:pt x="21" y="11"/>
                    <a:pt x="16" y="11"/>
                    <a:pt x="11" y="11"/>
                  </a:cubicBezTo>
                  <a:cubicBezTo>
                    <a:pt x="5" y="11"/>
                    <a:pt x="0" y="11"/>
                    <a:pt x="0" y="22"/>
                  </a:cubicBezTo>
                  <a:cubicBezTo>
                    <a:pt x="11" y="43"/>
                    <a:pt x="21" y="48"/>
                    <a:pt x="29" y="48"/>
                  </a:cubicBezTo>
                  <a:cubicBezTo>
                    <a:pt x="37" y="48"/>
                    <a:pt x="42" y="43"/>
                    <a:pt x="42" y="43"/>
                  </a:cubicBezTo>
                  <a:lnTo>
                    <a:pt x="42" y="22"/>
                  </a:ln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1071094" y="319044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43"/>
                    <a:pt x="21" y="43"/>
                  </a:cubicBez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986532" y="323360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64" y="1"/>
                  </a:moveTo>
                  <a:cubicBezTo>
                    <a:pt x="1" y="1"/>
                    <a:pt x="1" y="22"/>
                    <a:pt x="1" y="43"/>
                  </a:cubicBezTo>
                  <a:lnTo>
                    <a:pt x="22" y="43"/>
                  </a:lnTo>
                  <a:cubicBezTo>
                    <a:pt x="43" y="43"/>
                    <a:pt x="106" y="1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968320" y="323558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22" y="1"/>
                    <a:pt x="1" y="22"/>
                    <a:pt x="1" y="22"/>
                  </a:cubicBezTo>
                  <a:cubicBezTo>
                    <a:pt x="1" y="22"/>
                    <a:pt x="22" y="43"/>
                    <a:pt x="22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970919" y="3236692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lnTo>
                    <a:pt x="1" y="21"/>
                  </a:lnTo>
                  <a:lnTo>
                    <a:pt x="22" y="42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970702" y="3238127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6" y="1"/>
                  </a:moveTo>
                  <a:cubicBezTo>
                    <a:pt x="3" y="1"/>
                    <a:pt x="1" y="3"/>
                    <a:pt x="1" y="10"/>
                  </a:cubicBezTo>
                  <a:cubicBezTo>
                    <a:pt x="11" y="31"/>
                    <a:pt x="22" y="37"/>
                    <a:pt x="30" y="37"/>
                  </a:cubicBezTo>
                  <a:cubicBezTo>
                    <a:pt x="38" y="37"/>
                    <a:pt x="43" y="31"/>
                    <a:pt x="43" y="31"/>
                  </a:cubicBezTo>
                  <a:lnTo>
                    <a:pt x="43" y="10"/>
                  </a:lnTo>
                  <a:cubicBezTo>
                    <a:pt x="43" y="10"/>
                    <a:pt x="34" y="1"/>
                    <a:pt x="27" y="1"/>
                  </a:cubicBezTo>
                  <a:cubicBezTo>
                    <a:pt x="24" y="1"/>
                    <a:pt x="22" y="3"/>
                    <a:pt x="22" y="10"/>
                  </a:cubicBezTo>
                  <a:cubicBezTo>
                    <a:pt x="22" y="10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1078024" y="319815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1051789" y="32452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1036403" y="3248579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0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1055048" y="3248306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21" y="0"/>
                  </a:moveTo>
                  <a:cubicBezTo>
                    <a:pt x="11" y="0"/>
                    <a:pt x="0" y="5"/>
                    <a:pt x="0" y="26"/>
                  </a:cubicBezTo>
                  <a:cubicBezTo>
                    <a:pt x="0" y="68"/>
                    <a:pt x="21" y="68"/>
                    <a:pt x="42" y="68"/>
                  </a:cubicBezTo>
                  <a:cubicBezTo>
                    <a:pt x="42" y="47"/>
                    <a:pt x="42" y="26"/>
                    <a:pt x="42" y="5"/>
                  </a:cubicBezTo>
                  <a:cubicBezTo>
                    <a:pt x="42" y="5"/>
                    <a:pt x="32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972218" y="3251658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106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106" y="43"/>
                    <a:pt x="106" y="22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1039765" y="3251658"/>
              <a:ext cx="330" cy="545"/>
            </a:xfrm>
            <a:custGeom>
              <a:avLst/>
              <a:gdLst/>
              <a:ahLst/>
              <a:cxnLst/>
              <a:rect l="l" t="t" r="r" b="b"/>
              <a:pathLst>
                <a:path w="32" h="52" extrusionOk="0">
                  <a:moveTo>
                    <a:pt x="11" y="1"/>
                  </a:moveTo>
                  <a:cubicBezTo>
                    <a:pt x="0" y="11"/>
                    <a:pt x="0" y="11"/>
                    <a:pt x="3" y="11"/>
                  </a:cubicBezTo>
                  <a:cubicBezTo>
                    <a:pt x="5" y="11"/>
                    <a:pt x="11" y="11"/>
                    <a:pt x="11" y="22"/>
                  </a:cubicBezTo>
                  <a:cubicBezTo>
                    <a:pt x="11" y="37"/>
                    <a:pt x="11" y="51"/>
                    <a:pt x="18" y="51"/>
                  </a:cubicBezTo>
                  <a:cubicBezTo>
                    <a:pt x="21" y="51"/>
                    <a:pt x="25" y="49"/>
                    <a:pt x="32" y="43"/>
                  </a:cubicBezTo>
                  <a:cubicBezTo>
                    <a:pt x="32" y="43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975910" y="3252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1038352" y="325297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lnTo>
                    <a:pt x="0" y="43"/>
                  </a:lnTo>
                  <a:lnTo>
                    <a:pt x="21" y="43"/>
                  </a:lnTo>
                  <a:lnTo>
                    <a:pt x="63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1039652" y="32536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1043333" y="3256800"/>
              <a:ext cx="670" cy="597"/>
            </a:xfrm>
            <a:custGeom>
              <a:avLst/>
              <a:gdLst/>
              <a:ahLst/>
              <a:cxnLst/>
              <a:rect l="l" t="t" r="r" b="b"/>
              <a:pathLst>
                <a:path w="65" h="57" extrusionOk="0">
                  <a:moveTo>
                    <a:pt x="37" y="0"/>
                  </a:moveTo>
                  <a:cubicBezTo>
                    <a:pt x="32" y="0"/>
                    <a:pt x="27" y="4"/>
                    <a:pt x="22" y="14"/>
                  </a:cubicBezTo>
                  <a:cubicBezTo>
                    <a:pt x="1" y="56"/>
                    <a:pt x="43" y="56"/>
                    <a:pt x="64" y="56"/>
                  </a:cubicBezTo>
                  <a:cubicBezTo>
                    <a:pt x="64" y="40"/>
                    <a:pt x="52" y="0"/>
                    <a:pt x="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045942" y="3256946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1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1062638" y="321115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989780" y="3263994"/>
              <a:ext cx="670" cy="450"/>
            </a:xfrm>
            <a:custGeom>
              <a:avLst/>
              <a:gdLst/>
              <a:ahLst/>
              <a:cxnLst/>
              <a:rect l="l" t="t" r="r" b="b"/>
              <a:pathLst>
                <a:path w="65" h="43" extrusionOk="0">
                  <a:moveTo>
                    <a:pt x="43" y="0"/>
                  </a:moveTo>
                  <a:lnTo>
                    <a:pt x="1" y="42"/>
                  </a:lnTo>
                  <a:lnTo>
                    <a:pt x="43" y="42"/>
                  </a:lnTo>
                  <a:lnTo>
                    <a:pt x="64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988698" y="3267681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14" y="0"/>
                  </a:moveTo>
                  <a:cubicBezTo>
                    <a:pt x="6" y="0"/>
                    <a:pt x="1" y="6"/>
                    <a:pt x="1" y="27"/>
                  </a:cubicBezTo>
                  <a:cubicBezTo>
                    <a:pt x="1" y="69"/>
                    <a:pt x="22" y="69"/>
                    <a:pt x="43" y="69"/>
                  </a:cubicBezTo>
                  <a:cubicBezTo>
                    <a:pt x="43" y="48"/>
                    <a:pt x="43" y="27"/>
                    <a:pt x="43" y="6"/>
                  </a:cubicBezTo>
                  <a:cubicBezTo>
                    <a:pt x="32" y="6"/>
                    <a:pt x="22" y="0"/>
                    <a:pt x="1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972662" y="3213035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37" y="0"/>
                  </a:moveTo>
                  <a:cubicBezTo>
                    <a:pt x="30" y="0"/>
                    <a:pt x="21" y="9"/>
                    <a:pt x="21" y="9"/>
                  </a:cubicBezTo>
                  <a:cubicBezTo>
                    <a:pt x="21" y="9"/>
                    <a:pt x="0" y="9"/>
                    <a:pt x="0" y="30"/>
                  </a:cubicBezTo>
                  <a:lnTo>
                    <a:pt x="42" y="30"/>
                  </a:lnTo>
                  <a:lnTo>
                    <a:pt x="42" y="9"/>
                  </a:lnTo>
                  <a:cubicBezTo>
                    <a:pt x="42" y="2"/>
                    <a:pt x="40" y="0"/>
                    <a:pt x="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998237" y="3268990"/>
              <a:ext cx="443" cy="733"/>
            </a:xfrm>
            <a:custGeom>
              <a:avLst/>
              <a:gdLst/>
              <a:ahLst/>
              <a:cxnLst/>
              <a:rect l="l" t="t" r="r" b="b"/>
              <a:pathLst>
                <a:path w="43" h="70" extrusionOk="0">
                  <a:moveTo>
                    <a:pt x="19" y="1"/>
                  </a:moveTo>
                  <a:cubicBezTo>
                    <a:pt x="14" y="1"/>
                    <a:pt x="7" y="9"/>
                    <a:pt x="1" y="28"/>
                  </a:cubicBezTo>
                  <a:cubicBezTo>
                    <a:pt x="1" y="70"/>
                    <a:pt x="22" y="70"/>
                    <a:pt x="43" y="70"/>
                  </a:cubicBezTo>
                  <a:cubicBezTo>
                    <a:pt x="43" y="40"/>
                    <a:pt x="33" y="1"/>
                    <a:pt x="1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999546" y="3275661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1068918" y="3216156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23" y="0"/>
                  </a:moveTo>
                  <a:cubicBezTo>
                    <a:pt x="1" y="0"/>
                    <a:pt x="1" y="31"/>
                    <a:pt x="1" y="48"/>
                  </a:cubicBezTo>
                  <a:cubicBezTo>
                    <a:pt x="22" y="48"/>
                    <a:pt x="85" y="27"/>
                    <a:pt x="43" y="6"/>
                  </a:cubicBezTo>
                  <a:cubicBezTo>
                    <a:pt x="35" y="2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1069785" y="3217308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991090" y="327097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cubicBezTo>
                    <a:pt x="15" y="0"/>
                    <a:pt x="8" y="2"/>
                    <a:pt x="0" y="6"/>
                  </a:cubicBezTo>
                  <a:lnTo>
                    <a:pt x="0" y="69"/>
                  </a:lnTo>
                  <a:lnTo>
                    <a:pt x="63" y="69"/>
                  </a:lnTo>
                  <a:cubicBezTo>
                    <a:pt x="63" y="35"/>
                    <a:pt x="49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CUSTOM_14">
    <p:bg>
      <p:bgPr>
        <a:solidFill>
          <a:schemeClr val="accent4"/>
        </a:solidFill>
        <a:effectLst/>
      </p:bgPr>
    </p:bg>
    <p:spTree>
      <p:nvGrpSpPr>
        <p:cNvPr id="1" name="Shape 6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9" name="Google Shape;6629;p22"/>
          <p:cNvSpPr/>
          <p:nvPr/>
        </p:nvSpPr>
        <p:spPr>
          <a:xfrm>
            <a:off x="1234050" y="348275"/>
            <a:ext cx="6675900" cy="7662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30" name="Google Shape;6630;p22"/>
          <p:cNvSpPr txBox="1">
            <a:spLocks noGrp="1"/>
          </p:cNvSpPr>
          <p:nvPr>
            <p:ph type="title"/>
          </p:nvPr>
        </p:nvSpPr>
        <p:spPr>
          <a:xfrm>
            <a:off x="1492500" y="445025"/>
            <a:ext cx="6159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6631" name="Google Shape;6631;p22"/>
          <p:cNvGrpSpPr/>
          <p:nvPr/>
        </p:nvGrpSpPr>
        <p:grpSpPr>
          <a:xfrm rot="3107725">
            <a:off x="1245212" y="49896"/>
            <a:ext cx="250828" cy="255152"/>
            <a:chOff x="1896484" y="2229920"/>
            <a:chExt cx="126844" cy="129032"/>
          </a:xfrm>
        </p:grpSpPr>
        <p:sp>
          <p:nvSpPr>
            <p:cNvPr id="6632" name="Google Shape;6632;p22"/>
            <p:cNvSpPr/>
            <p:nvPr/>
          </p:nvSpPr>
          <p:spPr>
            <a:xfrm>
              <a:off x="1896484" y="2300159"/>
              <a:ext cx="2176" cy="3309"/>
            </a:xfrm>
            <a:custGeom>
              <a:avLst/>
              <a:gdLst/>
              <a:ahLst/>
              <a:cxnLst/>
              <a:rect l="l" t="t" r="r" b="b"/>
              <a:pathLst>
                <a:path w="211" h="316" extrusionOk="0">
                  <a:moveTo>
                    <a:pt x="189" y="0"/>
                  </a:moveTo>
                  <a:cubicBezTo>
                    <a:pt x="126" y="42"/>
                    <a:pt x="84" y="63"/>
                    <a:pt x="21" y="63"/>
                  </a:cubicBezTo>
                  <a:lnTo>
                    <a:pt x="0" y="190"/>
                  </a:lnTo>
                  <a:cubicBezTo>
                    <a:pt x="11" y="187"/>
                    <a:pt x="21" y="186"/>
                    <a:pt x="30" y="186"/>
                  </a:cubicBezTo>
                  <a:cubicBezTo>
                    <a:pt x="106" y="186"/>
                    <a:pt x="114" y="259"/>
                    <a:pt x="189" y="316"/>
                  </a:cubicBezTo>
                  <a:cubicBezTo>
                    <a:pt x="210" y="211"/>
                    <a:pt x="210" y="105"/>
                    <a:pt x="18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22"/>
            <p:cNvSpPr/>
            <p:nvPr/>
          </p:nvSpPr>
          <p:spPr>
            <a:xfrm>
              <a:off x="1919028" y="2357517"/>
              <a:ext cx="1743" cy="1435"/>
            </a:xfrm>
            <a:custGeom>
              <a:avLst/>
              <a:gdLst/>
              <a:ahLst/>
              <a:cxnLst/>
              <a:rect l="l" t="t" r="r" b="b"/>
              <a:pathLst>
                <a:path w="169" h="137" extrusionOk="0">
                  <a:moveTo>
                    <a:pt x="77" y="0"/>
                  </a:moveTo>
                  <a:cubicBezTo>
                    <a:pt x="48" y="0"/>
                    <a:pt x="22" y="11"/>
                    <a:pt x="1" y="32"/>
                  </a:cubicBezTo>
                  <a:cubicBezTo>
                    <a:pt x="22" y="74"/>
                    <a:pt x="43" y="95"/>
                    <a:pt x="43" y="137"/>
                  </a:cubicBezTo>
                  <a:lnTo>
                    <a:pt x="106" y="137"/>
                  </a:lnTo>
                  <a:cubicBezTo>
                    <a:pt x="127" y="95"/>
                    <a:pt x="148" y="74"/>
                    <a:pt x="169" y="32"/>
                  </a:cubicBezTo>
                  <a:cubicBezTo>
                    <a:pt x="137" y="11"/>
                    <a:pt x="106" y="0"/>
                    <a:pt x="7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22"/>
            <p:cNvSpPr/>
            <p:nvPr/>
          </p:nvSpPr>
          <p:spPr>
            <a:xfrm>
              <a:off x="1899300" y="2229920"/>
              <a:ext cx="122513" cy="128393"/>
            </a:xfrm>
            <a:custGeom>
              <a:avLst/>
              <a:gdLst/>
              <a:ahLst/>
              <a:cxnLst/>
              <a:rect l="l" t="t" r="r" b="b"/>
              <a:pathLst>
                <a:path w="11880" h="12260" extrusionOk="0">
                  <a:moveTo>
                    <a:pt x="6245" y="463"/>
                  </a:moveTo>
                  <a:lnTo>
                    <a:pt x="6245" y="463"/>
                  </a:lnTo>
                  <a:cubicBezTo>
                    <a:pt x="6276" y="541"/>
                    <a:pt x="6261" y="584"/>
                    <a:pt x="6208" y="584"/>
                  </a:cubicBezTo>
                  <a:cubicBezTo>
                    <a:pt x="6190" y="584"/>
                    <a:pt x="6167" y="579"/>
                    <a:pt x="6139" y="568"/>
                  </a:cubicBezTo>
                  <a:lnTo>
                    <a:pt x="6245" y="463"/>
                  </a:lnTo>
                  <a:close/>
                  <a:moveTo>
                    <a:pt x="5761" y="842"/>
                  </a:moveTo>
                  <a:lnTo>
                    <a:pt x="5761" y="863"/>
                  </a:lnTo>
                  <a:cubicBezTo>
                    <a:pt x="5803" y="884"/>
                    <a:pt x="5803" y="905"/>
                    <a:pt x="5761" y="926"/>
                  </a:cubicBezTo>
                  <a:cubicBezTo>
                    <a:pt x="5758" y="929"/>
                    <a:pt x="5755" y="930"/>
                    <a:pt x="5752" y="930"/>
                  </a:cubicBezTo>
                  <a:cubicBezTo>
                    <a:pt x="5735" y="930"/>
                    <a:pt x="5722" y="884"/>
                    <a:pt x="5740" y="884"/>
                  </a:cubicBezTo>
                  <a:cubicBezTo>
                    <a:pt x="5740" y="863"/>
                    <a:pt x="5761" y="842"/>
                    <a:pt x="5761" y="842"/>
                  </a:cubicBezTo>
                  <a:close/>
                  <a:moveTo>
                    <a:pt x="7359" y="884"/>
                  </a:moveTo>
                  <a:cubicBezTo>
                    <a:pt x="7401" y="1010"/>
                    <a:pt x="7380" y="1031"/>
                    <a:pt x="7296" y="1031"/>
                  </a:cubicBezTo>
                  <a:cubicBezTo>
                    <a:pt x="7275" y="947"/>
                    <a:pt x="7359" y="968"/>
                    <a:pt x="7359" y="884"/>
                  </a:cubicBezTo>
                  <a:close/>
                  <a:moveTo>
                    <a:pt x="7590" y="968"/>
                  </a:moveTo>
                  <a:lnTo>
                    <a:pt x="7611" y="989"/>
                  </a:lnTo>
                  <a:cubicBezTo>
                    <a:pt x="7653" y="1010"/>
                    <a:pt x="7632" y="1031"/>
                    <a:pt x="7611" y="1052"/>
                  </a:cubicBezTo>
                  <a:cubicBezTo>
                    <a:pt x="7605" y="1055"/>
                    <a:pt x="7600" y="1056"/>
                    <a:pt x="7596" y="1056"/>
                  </a:cubicBezTo>
                  <a:cubicBezTo>
                    <a:pt x="7569" y="1056"/>
                    <a:pt x="7569" y="1010"/>
                    <a:pt x="7569" y="1010"/>
                  </a:cubicBezTo>
                  <a:cubicBezTo>
                    <a:pt x="7569" y="989"/>
                    <a:pt x="7590" y="968"/>
                    <a:pt x="7590" y="968"/>
                  </a:cubicBezTo>
                  <a:close/>
                  <a:moveTo>
                    <a:pt x="7464" y="1010"/>
                  </a:moveTo>
                  <a:cubicBezTo>
                    <a:pt x="7485" y="1031"/>
                    <a:pt x="7485" y="1031"/>
                    <a:pt x="7485" y="1031"/>
                  </a:cubicBezTo>
                  <a:lnTo>
                    <a:pt x="7471" y="1059"/>
                  </a:lnTo>
                  <a:lnTo>
                    <a:pt x="7471" y="1059"/>
                  </a:lnTo>
                  <a:cubicBezTo>
                    <a:pt x="7459" y="1047"/>
                    <a:pt x="7443" y="1031"/>
                    <a:pt x="7443" y="1031"/>
                  </a:cubicBezTo>
                  <a:cubicBezTo>
                    <a:pt x="7464" y="1031"/>
                    <a:pt x="7464" y="1031"/>
                    <a:pt x="7464" y="1010"/>
                  </a:cubicBezTo>
                  <a:close/>
                  <a:moveTo>
                    <a:pt x="7737" y="1577"/>
                  </a:moveTo>
                  <a:lnTo>
                    <a:pt x="7737" y="1598"/>
                  </a:lnTo>
                  <a:cubicBezTo>
                    <a:pt x="7737" y="1598"/>
                    <a:pt x="7747" y="1580"/>
                    <a:pt x="7753" y="1580"/>
                  </a:cubicBezTo>
                  <a:cubicBezTo>
                    <a:pt x="7756" y="1580"/>
                    <a:pt x="7758" y="1584"/>
                    <a:pt x="7758" y="1598"/>
                  </a:cubicBezTo>
                  <a:cubicBezTo>
                    <a:pt x="7748" y="1609"/>
                    <a:pt x="7737" y="1614"/>
                    <a:pt x="7729" y="1614"/>
                  </a:cubicBezTo>
                  <a:cubicBezTo>
                    <a:pt x="7722" y="1614"/>
                    <a:pt x="7716" y="1609"/>
                    <a:pt x="7716" y="1598"/>
                  </a:cubicBezTo>
                  <a:lnTo>
                    <a:pt x="7737" y="1577"/>
                  </a:lnTo>
                  <a:close/>
                  <a:moveTo>
                    <a:pt x="5130" y="1704"/>
                  </a:moveTo>
                  <a:lnTo>
                    <a:pt x="5151" y="1725"/>
                  </a:lnTo>
                  <a:cubicBezTo>
                    <a:pt x="5151" y="1732"/>
                    <a:pt x="5149" y="1734"/>
                    <a:pt x="5145" y="1734"/>
                  </a:cubicBezTo>
                  <a:cubicBezTo>
                    <a:pt x="5137" y="1734"/>
                    <a:pt x="5123" y="1725"/>
                    <a:pt x="5109" y="1725"/>
                  </a:cubicBezTo>
                  <a:cubicBezTo>
                    <a:pt x="5109" y="1725"/>
                    <a:pt x="5130" y="1704"/>
                    <a:pt x="5130" y="1704"/>
                  </a:cubicBezTo>
                  <a:close/>
                  <a:moveTo>
                    <a:pt x="8387" y="2206"/>
                  </a:moveTo>
                  <a:cubicBezTo>
                    <a:pt x="8439" y="2206"/>
                    <a:pt x="8473" y="2256"/>
                    <a:pt x="8473" y="2271"/>
                  </a:cubicBezTo>
                  <a:cubicBezTo>
                    <a:pt x="8494" y="2292"/>
                    <a:pt x="8494" y="2313"/>
                    <a:pt x="8452" y="2313"/>
                  </a:cubicBezTo>
                  <a:cubicBezTo>
                    <a:pt x="8389" y="2313"/>
                    <a:pt x="8347" y="2271"/>
                    <a:pt x="8326" y="2229"/>
                  </a:cubicBezTo>
                  <a:cubicBezTo>
                    <a:pt x="8348" y="2212"/>
                    <a:pt x="8369" y="2206"/>
                    <a:pt x="8387" y="2206"/>
                  </a:cubicBezTo>
                  <a:close/>
                  <a:moveTo>
                    <a:pt x="6665" y="1725"/>
                  </a:moveTo>
                  <a:cubicBezTo>
                    <a:pt x="6770" y="1872"/>
                    <a:pt x="6875" y="2040"/>
                    <a:pt x="7023" y="2166"/>
                  </a:cubicBezTo>
                  <a:lnTo>
                    <a:pt x="7023" y="2397"/>
                  </a:lnTo>
                  <a:cubicBezTo>
                    <a:pt x="6791" y="2208"/>
                    <a:pt x="6749" y="1893"/>
                    <a:pt x="6497" y="1725"/>
                  </a:cubicBezTo>
                  <a:close/>
                  <a:moveTo>
                    <a:pt x="5130" y="2755"/>
                  </a:moveTo>
                  <a:lnTo>
                    <a:pt x="5151" y="2776"/>
                  </a:lnTo>
                  <a:lnTo>
                    <a:pt x="5151" y="2797"/>
                  </a:lnTo>
                  <a:lnTo>
                    <a:pt x="5130" y="2797"/>
                  </a:lnTo>
                  <a:cubicBezTo>
                    <a:pt x="5130" y="2776"/>
                    <a:pt x="5130" y="2776"/>
                    <a:pt x="5109" y="2776"/>
                  </a:cubicBezTo>
                  <a:cubicBezTo>
                    <a:pt x="5109" y="2755"/>
                    <a:pt x="5130" y="2755"/>
                    <a:pt x="5130" y="2755"/>
                  </a:cubicBezTo>
                  <a:close/>
                  <a:moveTo>
                    <a:pt x="5509" y="2881"/>
                  </a:moveTo>
                  <a:lnTo>
                    <a:pt x="5530" y="2902"/>
                  </a:lnTo>
                  <a:lnTo>
                    <a:pt x="5551" y="2902"/>
                  </a:lnTo>
                  <a:cubicBezTo>
                    <a:pt x="5530" y="2923"/>
                    <a:pt x="5509" y="2923"/>
                    <a:pt x="5509" y="2923"/>
                  </a:cubicBezTo>
                  <a:cubicBezTo>
                    <a:pt x="5509" y="2902"/>
                    <a:pt x="5488" y="2902"/>
                    <a:pt x="5488" y="2902"/>
                  </a:cubicBezTo>
                  <a:cubicBezTo>
                    <a:pt x="5488" y="2881"/>
                    <a:pt x="5509" y="2881"/>
                    <a:pt x="5509" y="2881"/>
                  </a:cubicBezTo>
                  <a:close/>
                  <a:moveTo>
                    <a:pt x="6772" y="2863"/>
                  </a:moveTo>
                  <a:cubicBezTo>
                    <a:pt x="6778" y="2863"/>
                    <a:pt x="6785" y="2868"/>
                    <a:pt x="6791" y="2881"/>
                  </a:cubicBezTo>
                  <a:cubicBezTo>
                    <a:pt x="6812" y="2923"/>
                    <a:pt x="6770" y="2923"/>
                    <a:pt x="6749" y="2923"/>
                  </a:cubicBezTo>
                  <a:cubicBezTo>
                    <a:pt x="6728" y="2923"/>
                    <a:pt x="6707" y="2881"/>
                    <a:pt x="6707" y="2881"/>
                  </a:cubicBezTo>
                  <a:lnTo>
                    <a:pt x="6707" y="2881"/>
                  </a:lnTo>
                  <a:lnTo>
                    <a:pt x="6728" y="2902"/>
                  </a:lnTo>
                  <a:cubicBezTo>
                    <a:pt x="6743" y="2887"/>
                    <a:pt x="6757" y="2863"/>
                    <a:pt x="6772" y="2863"/>
                  </a:cubicBezTo>
                  <a:close/>
                  <a:moveTo>
                    <a:pt x="7191" y="2587"/>
                  </a:moveTo>
                  <a:cubicBezTo>
                    <a:pt x="7191" y="2650"/>
                    <a:pt x="7128" y="2713"/>
                    <a:pt x="7128" y="2776"/>
                  </a:cubicBezTo>
                  <a:cubicBezTo>
                    <a:pt x="7149" y="2818"/>
                    <a:pt x="7170" y="2881"/>
                    <a:pt x="7107" y="2944"/>
                  </a:cubicBezTo>
                  <a:lnTo>
                    <a:pt x="7107" y="2587"/>
                  </a:lnTo>
                  <a:close/>
                  <a:moveTo>
                    <a:pt x="6938" y="3112"/>
                  </a:moveTo>
                  <a:cubicBezTo>
                    <a:pt x="6938" y="3112"/>
                    <a:pt x="6938" y="3133"/>
                    <a:pt x="6938" y="3133"/>
                  </a:cubicBezTo>
                  <a:lnTo>
                    <a:pt x="6959" y="3154"/>
                  </a:lnTo>
                  <a:cubicBezTo>
                    <a:pt x="6949" y="3165"/>
                    <a:pt x="6949" y="3170"/>
                    <a:pt x="6949" y="3170"/>
                  </a:cubicBezTo>
                  <a:cubicBezTo>
                    <a:pt x="6949" y="3170"/>
                    <a:pt x="6949" y="3165"/>
                    <a:pt x="6938" y="3154"/>
                  </a:cubicBezTo>
                  <a:cubicBezTo>
                    <a:pt x="6896" y="3154"/>
                    <a:pt x="6917" y="3133"/>
                    <a:pt x="6938" y="3112"/>
                  </a:cubicBezTo>
                  <a:close/>
                  <a:moveTo>
                    <a:pt x="5320" y="3112"/>
                  </a:moveTo>
                  <a:lnTo>
                    <a:pt x="5411" y="3222"/>
                  </a:lnTo>
                  <a:lnTo>
                    <a:pt x="5411" y="3222"/>
                  </a:lnTo>
                  <a:cubicBezTo>
                    <a:pt x="5386" y="3232"/>
                    <a:pt x="5364" y="3237"/>
                    <a:pt x="5347" y="3237"/>
                  </a:cubicBezTo>
                  <a:cubicBezTo>
                    <a:pt x="5302" y="3237"/>
                    <a:pt x="5290" y="3200"/>
                    <a:pt x="5320" y="3112"/>
                  </a:cubicBezTo>
                  <a:close/>
                  <a:moveTo>
                    <a:pt x="5287" y="3385"/>
                  </a:moveTo>
                  <a:cubicBezTo>
                    <a:pt x="5301" y="3385"/>
                    <a:pt x="5318" y="3392"/>
                    <a:pt x="5341" y="3406"/>
                  </a:cubicBezTo>
                  <a:cubicBezTo>
                    <a:pt x="5330" y="3428"/>
                    <a:pt x="5314" y="3433"/>
                    <a:pt x="5296" y="3433"/>
                  </a:cubicBezTo>
                  <a:cubicBezTo>
                    <a:pt x="5280" y="3433"/>
                    <a:pt x="5262" y="3429"/>
                    <a:pt x="5243" y="3428"/>
                  </a:cubicBezTo>
                  <a:lnTo>
                    <a:pt x="5243" y="3428"/>
                  </a:lnTo>
                  <a:cubicBezTo>
                    <a:pt x="5254" y="3400"/>
                    <a:pt x="5267" y="3385"/>
                    <a:pt x="5287" y="3385"/>
                  </a:cubicBezTo>
                  <a:close/>
                  <a:moveTo>
                    <a:pt x="8122" y="3476"/>
                  </a:moveTo>
                  <a:cubicBezTo>
                    <a:pt x="8127" y="3476"/>
                    <a:pt x="8132" y="3480"/>
                    <a:pt x="8137" y="3491"/>
                  </a:cubicBezTo>
                  <a:cubicBezTo>
                    <a:pt x="8137" y="3525"/>
                    <a:pt x="8123" y="3531"/>
                    <a:pt x="8095" y="3532"/>
                  </a:cubicBezTo>
                  <a:lnTo>
                    <a:pt x="8095" y="3532"/>
                  </a:lnTo>
                  <a:cubicBezTo>
                    <a:pt x="8095" y="3516"/>
                    <a:pt x="8107" y="3476"/>
                    <a:pt x="8122" y="3476"/>
                  </a:cubicBezTo>
                  <a:close/>
                  <a:moveTo>
                    <a:pt x="6980" y="3259"/>
                  </a:moveTo>
                  <a:cubicBezTo>
                    <a:pt x="7149" y="3280"/>
                    <a:pt x="7149" y="3406"/>
                    <a:pt x="7254" y="3575"/>
                  </a:cubicBezTo>
                  <a:cubicBezTo>
                    <a:pt x="7065" y="3491"/>
                    <a:pt x="7065" y="3343"/>
                    <a:pt x="6980" y="3280"/>
                  </a:cubicBezTo>
                  <a:lnTo>
                    <a:pt x="6980" y="3259"/>
                  </a:lnTo>
                  <a:close/>
                  <a:moveTo>
                    <a:pt x="2292" y="3743"/>
                  </a:moveTo>
                  <a:lnTo>
                    <a:pt x="2292" y="3764"/>
                  </a:lnTo>
                  <a:cubicBezTo>
                    <a:pt x="2306" y="3764"/>
                    <a:pt x="2320" y="3745"/>
                    <a:pt x="2322" y="3745"/>
                  </a:cubicBezTo>
                  <a:lnTo>
                    <a:pt x="2322" y="3745"/>
                  </a:lnTo>
                  <a:cubicBezTo>
                    <a:pt x="2322" y="3745"/>
                    <a:pt x="2320" y="3750"/>
                    <a:pt x="2313" y="3764"/>
                  </a:cubicBezTo>
                  <a:cubicBezTo>
                    <a:pt x="2313" y="3771"/>
                    <a:pt x="2311" y="3773"/>
                    <a:pt x="2307" y="3773"/>
                  </a:cubicBezTo>
                  <a:cubicBezTo>
                    <a:pt x="2299" y="3773"/>
                    <a:pt x="2285" y="3764"/>
                    <a:pt x="2271" y="3764"/>
                  </a:cubicBezTo>
                  <a:cubicBezTo>
                    <a:pt x="2271" y="3743"/>
                    <a:pt x="2292" y="3743"/>
                    <a:pt x="2292" y="3743"/>
                  </a:cubicBezTo>
                  <a:close/>
                  <a:moveTo>
                    <a:pt x="2460" y="3848"/>
                  </a:moveTo>
                  <a:cubicBezTo>
                    <a:pt x="2460" y="3848"/>
                    <a:pt x="2481" y="3890"/>
                    <a:pt x="2481" y="3890"/>
                  </a:cubicBezTo>
                  <a:lnTo>
                    <a:pt x="2502" y="3911"/>
                  </a:lnTo>
                  <a:cubicBezTo>
                    <a:pt x="2494" y="3920"/>
                    <a:pt x="2478" y="3925"/>
                    <a:pt x="2460" y="3925"/>
                  </a:cubicBezTo>
                  <a:cubicBezTo>
                    <a:pt x="2436" y="3925"/>
                    <a:pt x="2409" y="3915"/>
                    <a:pt x="2397" y="3890"/>
                  </a:cubicBezTo>
                  <a:cubicBezTo>
                    <a:pt x="2376" y="3848"/>
                    <a:pt x="2439" y="3848"/>
                    <a:pt x="2460" y="3848"/>
                  </a:cubicBezTo>
                  <a:close/>
                  <a:moveTo>
                    <a:pt x="9020" y="3911"/>
                  </a:moveTo>
                  <a:lnTo>
                    <a:pt x="9041" y="3953"/>
                  </a:lnTo>
                  <a:cubicBezTo>
                    <a:pt x="9041" y="3960"/>
                    <a:pt x="9041" y="3962"/>
                    <a:pt x="9040" y="3962"/>
                  </a:cubicBezTo>
                  <a:cubicBezTo>
                    <a:pt x="9039" y="3962"/>
                    <a:pt x="9034" y="3953"/>
                    <a:pt x="9020" y="3953"/>
                  </a:cubicBezTo>
                  <a:cubicBezTo>
                    <a:pt x="8999" y="3953"/>
                    <a:pt x="8999" y="3953"/>
                    <a:pt x="8999" y="3932"/>
                  </a:cubicBezTo>
                  <a:cubicBezTo>
                    <a:pt x="8999" y="3911"/>
                    <a:pt x="9020" y="3911"/>
                    <a:pt x="9020" y="3911"/>
                  </a:cubicBezTo>
                  <a:close/>
                  <a:moveTo>
                    <a:pt x="9566" y="3974"/>
                  </a:moveTo>
                  <a:lnTo>
                    <a:pt x="9566" y="3974"/>
                  </a:lnTo>
                  <a:cubicBezTo>
                    <a:pt x="9609" y="4016"/>
                    <a:pt x="9609" y="4058"/>
                    <a:pt x="9566" y="4079"/>
                  </a:cubicBezTo>
                  <a:lnTo>
                    <a:pt x="9587" y="4100"/>
                  </a:lnTo>
                  <a:cubicBezTo>
                    <a:pt x="9524" y="4100"/>
                    <a:pt x="9503" y="3995"/>
                    <a:pt x="9566" y="3974"/>
                  </a:cubicBezTo>
                  <a:close/>
                  <a:moveTo>
                    <a:pt x="2781" y="4113"/>
                  </a:moveTo>
                  <a:cubicBezTo>
                    <a:pt x="2848" y="4113"/>
                    <a:pt x="2915" y="4155"/>
                    <a:pt x="2944" y="4226"/>
                  </a:cubicBezTo>
                  <a:cubicBezTo>
                    <a:pt x="2923" y="4239"/>
                    <a:pt x="2904" y="4244"/>
                    <a:pt x="2887" y="4244"/>
                  </a:cubicBezTo>
                  <a:cubicBezTo>
                    <a:pt x="2819" y="4244"/>
                    <a:pt x="2776" y="4163"/>
                    <a:pt x="2691" y="4163"/>
                  </a:cubicBezTo>
                  <a:lnTo>
                    <a:pt x="2691" y="4142"/>
                  </a:lnTo>
                  <a:cubicBezTo>
                    <a:pt x="2718" y="4122"/>
                    <a:pt x="2750" y="4113"/>
                    <a:pt x="2781" y="4113"/>
                  </a:cubicBezTo>
                  <a:close/>
                  <a:moveTo>
                    <a:pt x="1689" y="4320"/>
                  </a:moveTo>
                  <a:cubicBezTo>
                    <a:pt x="1729" y="4320"/>
                    <a:pt x="1738" y="4339"/>
                    <a:pt x="1766" y="4395"/>
                  </a:cubicBezTo>
                  <a:lnTo>
                    <a:pt x="1598" y="4332"/>
                  </a:lnTo>
                  <a:cubicBezTo>
                    <a:pt x="1640" y="4325"/>
                    <a:pt x="1668" y="4320"/>
                    <a:pt x="1689" y="4320"/>
                  </a:cubicBezTo>
                  <a:close/>
                  <a:moveTo>
                    <a:pt x="4142" y="4356"/>
                  </a:moveTo>
                  <a:lnTo>
                    <a:pt x="4142" y="4356"/>
                  </a:lnTo>
                  <a:cubicBezTo>
                    <a:pt x="4176" y="4366"/>
                    <a:pt x="4202" y="4395"/>
                    <a:pt x="4184" y="4395"/>
                  </a:cubicBezTo>
                  <a:cubicBezTo>
                    <a:pt x="4144" y="4395"/>
                    <a:pt x="4142" y="4376"/>
                    <a:pt x="4142" y="4356"/>
                  </a:cubicBezTo>
                  <a:close/>
                  <a:moveTo>
                    <a:pt x="2460" y="4121"/>
                  </a:moveTo>
                  <a:cubicBezTo>
                    <a:pt x="2544" y="4163"/>
                    <a:pt x="2586" y="4226"/>
                    <a:pt x="2649" y="4290"/>
                  </a:cubicBezTo>
                  <a:lnTo>
                    <a:pt x="2313" y="4290"/>
                  </a:lnTo>
                  <a:lnTo>
                    <a:pt x="2166" y="4416"/>
                  </a:lnTo>
                  <a:cubicBezTo>
                    <a:pt x="2145" y="4395"/>
                    <a:pt x="2145" y="4353"/>
                    <a:pt x="2145" y="4311"/>
                  </a:cubicBezTo>
                  <a:cubicBezTo>
                    <a:pt x="2166" y="4226"/>
                    <a:pt x="2250" y="4184"/>
                    <a:pt x="2313" y="4121"/>
                  </a:cubicBezTo>
                  <a:close/>
                  <a:moveTo>
                    <a:pt x="9945" y="4395"/>
                  </a:moveTo>
                  <a:lnTo>
                    <a:pt x="10050" y="4521"/>
                  </a:lnTo>
                  <a:cubicBezTo>
                    <a:pt x="10027" y="4525"/>
                    <a:pt x="10009" y="4528"/>
                    <a:pt x="9993" y="4528"/>
                  </a:cubicBezTo>
                  <a:cubicBezTo>
                    <a:pt x="9938" y="4528"/>
                    <a:pt x="9928" y="4494"/>
                    <a:pt x="9945" y="4395"/>
                  </a:cubicBezTo>
                  <a:close/>
                  <a:moveTo>
                    <a:pt x="7191" y="4605"/>
                  </a:moveTo>
                  <a:cubicBezTo>
                    <a:pt x="7191" y="4605"/>
                    <a:pt x="7212" y="4626"/>
                    <a:pt x="7212" y="4626"/>
                  </a:cubicBezTo>
                  <a:lnTo>
                    <a:pt x="7204" y="4634"/>
                  </a:lnTo>
                  <a:lnTo>
                    <a:pt x="7204" y="4634"/>
                  </a:lnTo>
                  <a:cubicBezTo>
                    <a:pt x="7201" y="4631"/>
                    <a:pt x="7197" y="4629"/>
                    <a:pt x="7191" y="4626"/>
                  </a:cubicBezTo>
                  <a:cubicBezTo>
                    <a:pt x="7170" y="4626"/>
                    <a:pt x="7191" y="4605"/>
                    <a:pt x="7191" y="4605"/>
                  </a:cubicBezTo>
                  <a:close/>
                  <a:moveTo>
                    <a:pt x="4331" y="4500"/>
                  </a:moveTo>
                  <a:cubicBezTo>
                    <a:pt x="4373" y="4542"/>
                    <a:pt x="4373" y="4605"/>
                    <a:pt x="4331" y="4668"/>
                  </a:cubicBezTo>
                  <a:lnTo>
                    <a:pt x="4247" y="4584"/>
                  </a:lnTo>
                  <a:lnTo>
                    <a:pt x="4331" y="4500"/>
                  </a:lnTo>
                  <a:close/>
                  <a:moveTo>
                    <a:pt x="2037" y="4557"/>
                  </a:moveTo>
                  <a:cubicBezTo>
                    <a:pt x="2049" y="4557"/>
                    <a:pt x="2064" y="4559"/>
                    <a:pt x="2082" y="4563"/>
                  </a:cubicBezTo>
                  <a:cubicBezTo>
                    <a:pt x="2103" y="4584"/>
                    <a:pt x="2082" y="4668"/>
                    <a:pt x="2103" y="4668"/>
                  </a:cubicBezTo>
                  <a:cubicBezTo>
                    <a:pt x="2124" y="4668"/>
                    <a:pt x="2187" y="4710"/>
                    <a:pt x="2145" y="4710"/>
                  </a:cubicBezTo>
                  <a:cubicBezTo>
                    <a:pt x="2103" y="4710"/>
                    <a:pt x="2103" y="4689"/>
                    <a:pt x="2103" y="4668"/>
                  </a:cubicBezTo>
                  <a:lnTo>
                    <a:pt x="2019" y="4668"/>
                  </a:lnTo>
                  <a:cubicBezTo>
                    <a:pt x="1984" y="4598"/>
                    <a:pt x="1978" y="4557"/>
                    <a:pt x="2037" y="4557"/>
                  </a:cubicBezTo>
                  <a:close/>
                  <a:moveTo>
                    <a:pt x="1682" y="4521"/>
                  </a:moveTo>
                  <a:cubicBezTo>
                    <a:pt x="1724" y="4605"/>
                    <a:pt x="1724" y="4710"/>
                    <a:pt x="1682" y="4794"/>
                  </a:cubicBezTo>
                  <a:lnTo>
                    <a:pt x="1556" y="4773"/>
                  </a:lnTo>
                  <a:cubicBezTo>
                    <a:pt x="1535" y="4689"/>
                    <a:pt x="1640" y="4752"/>
                    <a:pt x="1640" y="4689"/>
                  </a:cubicBezTo>
                  <a:cubicBezTo>
                    <a:pt x="1640" y="4647"/>
                    <a:pt x="1661" y="4605"/>
                    <a:pt x="1682" y="4521"/>
                  </a:cubicBezTo>
                  <a:close/>
                  <a:moveTo>
                    <a:pt x="2586" y="4622"/>
                  </a:moveTo>
                  <a:cubicBezTo>
                    <a:pt x="2598" y="4622"/>
                    <a:pt x="2612" y="4623"/>
                    <a:pt x="2628" y="4626"/>
                  </a:cubicBezTo>
                  <a:cubicBezTo>
                    <a:pt x="2607" y="4668"/>
                    <a:pt x="2586" y="4710"/>
                    <a:pt x="2523" y="4731"/>
                  </a:cubicBezTo>
                  <a:cubicBezTo>
                    <a:pt x="2523" y="4773"/>
                    <a:pt x="2502" y="4794"/>
                    <a:pt x="2460" y="4794"/>
                  </a:cubicBezTo>
                  <a:cubicBezTo>
                    <a:pt x="2460" y="4752"/>
                    <a:pt x="2502" y="4731"/>
                    <a:pt x="2523" y="4731"/>
                  </a:cubicBezTo>
                  <a:cubicBezTo>
                    <a:pt x="2542" y="4676"/>
                    <a:pt x="2512" y="4622"/>
                    <a:pt x="2586" y="4622"/>
                  </a:cubicBezTo>
                  <a:close/>
                  <a:moveTo>
                    <a:pt x="10092" y="4626"/>
                  </a:moveTo>
                  <a:cubicBezTo>
                    <a:pt x="10155" y="4647"/>
                    <a:pt x="10197" y="4731"/>
                    <a:pt x="10197" y="4794"/>
                  </a:cubicBezTo>
                  <a:cubicBezTo>
                    <a:pt x="10145" y="4794"/>
                    <a:pt x="10121" y="4721"/>
                    <a:pt x="10042" y="4721"/>
                  </a:cubicBezTo>
                  <a:cubicBezTo>
                    <a:pt x="10026" y="4721"/>
                    <a:pt x="10008" y="4724"/>
                    <a:pt x="9987" y="4731"/>
                  </a:cubicBezTo>
                  <a:lnTo>
                    <a:pt x="10092" y="4626"/>
                  </a:lnTo>
                  <a:close/>
                  <a:moveTo>
                    <a:pt x="10702" y="4563"/>
                  </a:moveTo>
                  <a:cubicBezTo>
                    <a:pt x="10786" y="4626"/>
                    <a:pt x="10849" y="4710"/>
                    <a:pt x="10786" y="4794"/>
                  </a:cubicBezTo>
                  <a:lnTo>
                    <a:pt x="10681" y="4752"/>
                  </a:lnTo>
                  <a:lnTo>
                    <a:pt x="10681" y="4878"/>
                  </a:lnTo>
                  <a:lnTo>
                    <a:pt x="10576" y="4878"/>
                  </a:lnTo>
                  <a:lnTo>
                    <a:pt x="10576" y="4773"/>
                  </a:lnTo>
                  <a:cubicBezTo>
                    <a:pt x="10537" y="4773"/>
                    <a:pt x="10517" y="4738"/>
                    <a:pt x="10513" y="4701"/>
                  </a:cubicBezTo>
                  <a:lnTo>
                    <a:pt x="10513" y="4701"/>
                  </a:lnTo>
                  <a:cubicBezTo>
                    <a:pt x="10527" y="4711"/>
                    <a:pt x="10534" y="4728"/>
                    <a:pt x="10534" y="4752"/>
                  </a:cubicBezTo>
                  <a:lnTo>
                    <a:pt x="10702" y="4752"/>
                  </a:lnTo>
                  <a:lnTo>
                    <a:pt x="10702" y="4563"/>
                  </a:lnTo>
                  <a:close/>
                  <a:moveTo>
                    <a:pt x="442" y="4374"/>
                  </a:moveTo>
                  <a:cubicBezTo>
                    <a:pt x="547" y="4521"/>
                    <a:pt x="715" y="4479"/>
                    <a:pt x="841" y="4584"/>
                  </a:cubicBezTo>
                  <a:lnTo>
                    <a:pt x="862" y="4689"/>
                  </a:lnTo>
                  <a:cubicBezTo>
                    <a:pt x="904" y="4773"/>
                    <a:pt x="1031" y="4752"/>
                    <a:pt x="1031" y="4857"/>
                  </a:cubicBezTo>
                  <a:cubicBezTo>
                    <a:pt x="1031" y="4857"/>
                    <a:pt x="1031" y="4857"/>
                    <a:pt x="1031" y="4857"/>
                  </a:cubicBezTo>
                  <a:lnTo>
                    <a:pt x="1031" y="4857"/>
                  </a:lnTo>
                  <a:cubicBezTo>
                    <a:pt x="1094" y="4878"/>
                    <a:pt x="1115" y="4920"/>
                    <a:pt x="1073" y="4962"/>
                  </a:cubicBezTo>
                  <a:cubicBezTo>
                    <a:pt x="1010" y="4941"/>
                    <a:pt x="1031" y="4899"/>
                    <a:pt x="1031" y="4857"/>
                  </a:cubicBezTo>
                  <a:lnTo>
                    <a:pt x="1031" y="4857"/>
                  </a:lnTo>
                  <a:lnTo>
                    <a:pt x="946" y="4899"/>
                  </a:lnTo>
                  <a:cubicBezTo>
                    <a:pt x="820" y="4752"/>
                    <a:pt x="589" y="4731"/>
                    <a:pt x="421" y="4521"/>
                  </a:cubicBezTo>
                  <a:cubicBezTo>
                    <a:pt x="421" y="4479"/>
                    <a:pt x="421" y="4416"/>
                    <a:pt x="442" y="4374"/>
                  </a:cubicBezTo>
                  <a:close/>
                  <a:moveTo>
                    <a:pt x="3175" y="4836"/>
                  </a:moveTo>
                  <a:cubicBezTo>
                    <a:pt x="3210" y="4924"/>
                    <a:pt x="3187" y="4968"/>
                    <a:pt x="3141" y="4968"/>
                  </a:cubicBezTo>
                  <a:cubicBezTo>
                    <a:pt x="3132" y="4968"/>
                    <a:pt x="3122" y="4966"/>
                    <a:pt x="3112" y="4962"/>
                  </a:cubicBezTo>
                  <a:cubicBezTo>
                    <a:pt x="3091" y="4899"/>
                    <a:pt x="3175" y="4899"/>
                    <a:pt x="3175" y="4836"/>
                  </a:cubicBezTo>
                  <a:close/>
                  <a:moveTo>
                    <a:pt x="10702" y="4881"/>
                  </a:moveTo>
                  <a:cubicBezTo>
                    <a:pt x="10749" y="4893"/>
                    <a:pt x="10770" y="4946"/>
                    <a:pt x="10807" y="4983"/>
                  </a:cubicBezTo>
                  <a:cubicBezTo>
                    <a:pt x="10787" y="4991"/>
                    <a:pt x="10771" y="4995"/>
                    <a:pt x="10758" y="4995"/>
                  </a:cubicBezTo>
                  <a:cubicBezTo>
                    <a:pt x="10703" y="4995"/>
                    <a:pt x="10702" y="4932"/>
                    <a:pt x="10702" y="4881"/>
                  </a:cubicBezTo>
                  <a:close/>
                  <a:moveTo>
                    <a:pt x="9388" y="4928"/>
                  </a:moveTo>
                  <a:cubicBezTo>
                    <a:pt x="9412" y="4928"/>
                    <a:pt x="9429" y="4950"/>
                    <a:pt x="9440" y="4983"/>
                  </a:cubicBezTo>
                  <a:cubicBezTo>
                    <a:pt x="9461" y="4983"/>
                    <a:pt x="9524" y="5004"/>
                    <a:pt x="9482" y="5025"/>
                  </a:cubicBezTo>
                  <a:cubicBezTo>
                    <a:pt x="9440" y="5025"/>
                    <a:pt x="9440" y="5004"/>
                    <a:pt x="9440" y="4983"/>
                  </a:cubicBezTo>
                  <a:lnTo>
                    <a:pt x="9314" y="4983"/>
                  </a:lnTo>
                  <a:cubicBezTo>
                    <a:pt x="9343" y="4944"/>
                    <a:pt x="9368" y="4928"/>
                    <a:pt x="9388" y="4928"/>
                  </a:cubicBezTo>
                  <a:close/>
                  <a:moveTo>
                    <a:pt x="1178" y="4899"/>
                  </a:moveTo>
                  <a:lnTo>
                    <a:pt x="1283" y="5004"/>
                  </a:lnTo>
                  <a:cubicBezTo>
                    <a:pt x="1254" y="5022"/>
                    <a:pt x="1233" y="5029"/>
                    <a:pt x="1218" y="5029"/>
                  </a:cubicBezTo>
                  <a:cubicBezTo>
                    <a:pt x="1178" y="5029"/>
                    <a:pt x="1178" y="4975"/>
                    <a:pt x="1178" y="4899"/>
                  </a:cubicBezTo>
                  <a:close/>
                  <a:moveTo>
                    <a:pt x="2460" y="4794"/>
                  </a:moveTo>
                  <a:lnTo>
                    <a:pt x="2460" y="4794"/>
                  </a:lnTo>
                  <a:cubicBezTo>
                    <a:pt x="2481" y="4857"/>
                    <a:pt x="2523" y="4899"/>
                    <a:pt x="2586" y="4920"/>
                  </a:cubicBezTo>
                  <a:cubicBezTo>
                    <a:pt x="2607" y="4899"/>
                    <a:pt x="2565" y="4878"/>
                    <a:pt x="2607" y="4878"/>
                  </a:cubicBezTo>
                  <a:cubicBezTo>
                    <a:pt x="2615" y="4874"/>
                    <a:pt x="2622" y="4872"/>
                    <a:pt x="2627" y="4872"/>
                  </a:cubicBezTo>
                  <a:cubicBezTo>
                    <a:pt x="2649" y="4872"/>
                    <a:pt x="2649" y="4903"/>
                    <a:pt x="2649" y="4920"/>
                  </a:cubicBezTo>
                  <a:cubicBezTo>
                    <a:pt x="2649" y="4920"/>
                    <a:pt x="2660" y="4915"/>
                    <a:pt x="2670" y="4915"/>
                  </a:cubicBezTo>
                  <a:cubicBezTo>
                    <a:pt x="2681" y="4915"/>
                    <a:pt x="2691" y="4920"/>
                    <a:pt x="2691" y="4941"/>
                  </a:cubicBezTo>
                  <a:cubicBezTo>
                    <a:pt x="2713" y="4983"/>
                    <a:pt x="2670" y="4983"/>
                    <a:pt x="2649" y="4983"/>
                  </a:cubicBezTo>
                  <a:cubicBezTo>
                    <a:pt x="2649" y="5004"/>
                    <a:pt x="2628" y="5025"/>
                    <a:pt x="2607" y="5025"/>
                  </a:cubicBezTo>
                  <a:cubicBezTo>
                    <a:pt x="2544" y="5046"/>
                    <a:pt x="2502" y="5088"/>
                    <a:pt x="2523" y="5109"/>
                  </a:cubicBezTo>
                  <a:cubicBezTo>
                    <a:pt x="2544" y="5109"/>
                    <a:pt x="2607" y="5130"/>
                    <a:pt x="2565" y="5152"/>
                  </a:cubicBezTo>
                  <a:cubicBezTo>
                    <a:pt x="2523" y="5152"/>
                    <a:pt x="2523" y="5130"/>
                    <a:pt x="2523" y="5109"/>
                  </a:cubicBezTo>
                  <a:cubicBezTo>
                    <a:pt x="2376" y="4983"/>
                    <a:pt x="2376" y="4941"/>
                    <a:pt x="2460" y="4794"/>
                  </a:cubicBezTo>
                  <a:close/>
                  <a:moveTo>
                    <a:pt x="9209" y="5099"/>
                  </a:moveTo>
                  <a:cubicBezTo>
                    <a:pt x="9241" y="5099"/>
                    <a:pt x="9272" y="5109"/>
                    <a:pt x="9293" y="5130"/>
                  </a:cubicBezTo>
                  <a:cubicBezTo>
                    <a:pt x="9272" y="5152"/>
                    <a:pt x="9241" y="5162"/>
                    <a:pt x="9209" y="5162"/>
                  </a:cubicBezTo>
                  <a:cubicBezTo>
                    <a:pt x="9178" y="5162"/>
                    <a:pt x="9146" y="5152"/>
                    <a:pt x="9125" y="5130"/>
                  </a:cubicBezTo>
                  <a:cubicBezTo>
                    <a:pt x="9146" y="5109"/>
                    <a:pt x="9178" y="5099"/>
                    <a:pt x="9209" y="5099"/>
                  </a:cubicBezTo>
                  <a:close/>
                  <a:moveTo>
                    <a:pt x="1893" y="4731"/>
                  </a:moveTo>
                  <a:cubicBezTo>
                    <a:pt x="1956" y="4731"/>
                    <a:pt x="1998" y="4815"/>
                    <a:pt x="2082" y="4815"/>
                  </a:cubicBezTo>
                  <a:cubicBezTo>
                    <a:pt x="2019" y="4899"/>
                    <a:pt x="1935" y="4836"/>
                    <a:pt x="1893" y="4899"/>
                  </a:cubicBezTo>
                  <a:cubicBezTo>
                    <a:pt x="1872" y="4962"/>
                    <a:pt x="1956" y="5004"/>
                    <a:pt x="1977" y="5067"/>
                  </a:cubicBezTo>
                  <a:lnTo>
                    <a:pt x="1851" y="5130"/>
                  </a:lnTo>
                  <a:lnTo>
                    <a:pt x="1893" y="5215"/>
                  </a:lnTo>
                  <a:cubicBezTo>
                    <a:pt x="1881" y="5216"/>
                    <a:pt x="1871" y="5217"/>
                    <a:pt x="1862" y="5217"/>
                  </a:cubicBezTo>
                  <a:cubicBezTo>
                    <a:pt x="1751" y="5217"/>
                    <a:pt x="1783" y="5108"/>
                    <a:pt x="1724" y="5088"/>
                  </a:cubicBezTo>
                  <a:cubicBezTo>
                    <a:pt x="1829" y="5004"/>
                    <a:pt x="1703" y="4815"/>
                    <a:pt x="1893" y="4731"/>
                  </a:cubicBezTo>
                  <a:close/>
                  <a:moveTo>
                    <a:pt x="5088" y="5215"/>
                  </a:moveTo>
                  <a:lnTo>
                    <a:pt x="5088" y="5236"/>
                  </a:lnTo>
                  <a:cubicBezTo>
                    <a:pt x="5088" y="5236"/>
                    <a:pt x="5098" y="5217"/>
                    <a:pt x="5104" y="5217"/>
                  </a:cubicBezTo>
                  <a:cubicBezTo>
                    <a:pt x="5107" y="5217"/>
                    <a:pt x="5109" y="5222"/>
                    <a:pt x="5109" y="5236"/>
                  </a:cubicBezTo>
                  <a:cubicBezTo>
                    <a:pt x="5102" y="5243"/>
                    <a:pt x="5095" y="5245"/>
                    <a:pt x="5089" y="5245"/>
                  </a:cubicBezTo>
                  <a:cubicBezTo>
                    <a:pt x="5077" y="5245"/>
                    <a:pt x="5067" y="5236"/>
                    <a:pt x="5067" y="5236"/>
                  </a:cubicBezTo>
                  <a:cubicBezTo>
                    <a:pt x="5067" y="5236"/>
                    <a:pt x="5088" y="5215"/>
                    <a:pt x="5088" y="5215"/>
                  </a:cubicBezTo>
                  <a:close/>
                  <a:moveTo>
                    <a:pt x="2038" y="5209"/>
                  </a:moveTo>
                  <a:cubicBezTo>
                    <a:pt x="2061" y="5209"/>
                    <a:pt x="2061" y="5240"/>
                    <a:pt x="2061" y="5257"/>
                  </a:cubicBezTo>
                  <a:cubicBezTo>
                    <a:pt x="2040" y="5236"/>
                    <a:pt x="1977" y="5215"/>
                    <a:pt x="2019" y="5215"/>
                  </a:cubicBezTo>
                  <a:cubicBezTo>
                    <a:pt x="2027" y="5211"/>
                    <a:pt x="2033" y="5209"/>
                    <a:pt x="2038" y="5209"/>
                  </a:cubicBezTo>
                  <a:close/>
                  <a:moveTo>
                    <a:pt x="10933" y="4878"/>
                  </a:moveTo>
                  <a:cubicBezTo>
                    <a:pt x="11017" y="5004"/>
                    <a:pt x="11185" y="5067"/>
                    <a:pt x="11269" y="5194"/>
                  </a:cubicBezTo>
                  <a:lnTo>
                    <a:pt x="11122" y="5278"/>
                  </a:lnTo>
                  <a:cubicBezTo>
                    <a:pt x="11101" y="5236"/>
                    <a:pt x="11080" y="5194"/>
                    <a:pt x="11080" y="5173"/>
                  </a:cubicBezTo>
                  <a:lnTo>
                    <a:pt x="10996" y="5215"/>
                  </a:lnTo>
                  <a:cubicBezTo>
                    <a:pt x="10954" y="5152"/>
                    <a:pt x="10996" y="5130"/>
                    <a:pt x="11017" y="5067"/>
                  </a:cubicBezTo>
                  <a:lnTo>
                    <a:pt x="10933" y="5025"/>
                  </a:lnTo>
                  <a:cubicBezTo>
                    <a:pt x="10912" y="4983"/>
                    <a:pt x="10912" y="4920"/>
                    <a:pt x="10933" y="4878"/>
                  </a:cubicBezTo>
                  <a:close/>
                  <a:moveTo>
                    <a:pt x="10197" y="4794"/>
                  </a:moveTo>
                  <a:cubicBezTo>
                    <a:pt x="10365" y="4857"/>
                    <a:pt x="10513" y="4962"/>
                    <a:pt x="10639" y="5109"/>
                  </a:cubicBezTo>
                  <a:lnTo>
                    <a:pt x="10597" y="5109"/>
                  </a:lnTo>
                  <a:cubicBezTo>
                    <a:pt x="10681" y="5130"/>
                    <a:pt x="10660" y="5194"/>
                    <a:pt x="10681" y="5257"/>
                  </a:cubicBezTo>
                  <a:cubicBezTo>
                    <a:pt x="10656" y="5281"/>
                    <a:pt x="10631" y="5291"/>
                    <a:pt x="10603" y="5291"/>
                  </a:cubicBezTo>
                  <a:cubicBezTo>
                    <a:pt x="10582" y="5291"/>
                    <a:pt x="10560" y="5286"/>
                    <a:pt x="10534" y="5278"/>
                  </a:cubicBezTo>
                  <a:cubicBezTo>
                    <a:pt x="10365" y="5152"/>
                    <a:pt x="10260" y="4983"/>
                    <a:pt x="10197" y="4794"/>
                  </a:cubicBezTo>
                  <a:close/>
                  <a:moveTo>
                    <a:pt x="5887" y="5341"/>
                  </a:moveTo>
                  <a:lnTo>
                    <a:pt x="5908" y="5362"/>
                  </a:lnTo>
                  <a:cubicBezTo>
                    <a:pt x="5908" y="5369"/>
                    <a:pt x="5906" y="5371"/>
                    <a:pt x="5903" y="5371"/>
                  </a:cubicBezTo>
                  <a:cubicBezTo>
                    <a:pt x="5897" y="5371"/>
                    <a:pt x="5887" y="5362"/>
                    <a:pt x="5887" y="5362"/>
                  </a:cubicBezTo>
                  <a:cubicBezTo>
                    <a:pt x="5866" y="5341"/>
                    <a:pt x="5887" y="5341"/>
                    <a:pt x="5887" y="5341"/>
                  </a:cubicBezTo>
                  <a:close/>
                  <a:moveTo>
                    <a:pt x="11164" y="5383"/>
                  </a:moveTo>
                  <a:lnTo>
                    <a:pt x="11164" y="5383"/>
                  </a:lnTo>
                  <a:cubicBezTo>
                    <a:pt x="11221" y="5402"/>
                    <a:pt x="11210" y="5455"/>
                    <a:pt x="11207" y="5496"/>
                  </a:cubicBezTo>
                  <a:lnTo>
                    <a:pt x="11207" y="5496"/>
                  </a:lnTo>
                  <a:cubicBezTo>
                    <a:pt x="11207" y="5493"/>
                    <a:pt x="11206" y="5491"/>
                    <a:pt x="11206" y="5488"/>
                  </a:cubicBezTo>
                  <a:cubicBezTo>
                    <a:pt x="11164" y="5488"/>
                    <a:pt x="11164" y="5446"/>
                    <a:pt x="11164" y="5383"/>
                  </a:cubicBezTo>
                  <a:close/>
                  <a:moveTo>
                    <a:pt x="10765" y="5467"/>
                  </a:moveTo>
                  <a:lnTo>
                    <a:pt x="10765" y="5488"/>
                  </a:lnTo>
                  <a:cubicBezTo>
                    <a:pt x="10765" y="5488"/>
                    <a:pt x="10784" y="5469"/>
                    <a:pt x="10790" y="5469"/>
                  </a:cubicBezTo>
                  <a:lnTo>
                    <a:pt x="10790" y="5469"/>
                  </a:lnTo>
                  <a:cubicBezTo>
                    <a:pt x="10793" y="5469"/>
                    <a:pt x="10793" y="5474"/>
                    <a:pt x="10786" y="5488"/>
                  </a:cubicBezTo>
                  <a:cubicBezTo>
                    <a:pt x="10786" y="5495"/>
                    <a:pt x="10781" y="5497"/>
                    <a:pt x="10775" y="5497"/>
                  </a:cubicBezTo>
                  <a:cubicBezTo>
                    <a:pt x="10763" y="5497"/>
                    <a:pt x="10744" y="5488"/>
                    <a:pt x="10744" y="5488"/>
                  </a:cubicBezTo>
                  <a:cubicBezTo>
                    <a:pt x="10744" y="5488"/>
                    <a:pt x="10765" y="5467"/>
                    <a:pt x="10765" y="5467"/>
                  </a:cubicBezTo>
                  <a:close/>
                  <a:moveTo>
                    <a:pt x="7548" y="5236"/>
                  </a:moveTo>
                  <a:cubicBezTo>
                    <a:pt x="7590" y="5341"/>
                    <a:pt x="7674" y="5404"/>
                    <a:pt x="7611" y="5530"/>
                  </a:cubicBezTo>
                  <a:cubicBezTo>
                    <a:pt x="7590" y="5467"/>
                    <a:pt x="7527" y="5404"/>
                    <a:pt x="7464" y="5383"/>
                  </a:cubicBezTo>
                  <a:lnTo>
                    <a:pt x="7548" y="5236"/>
                  </a:lnTo>
                  <a:close/>
                  <a:moveTo>
                    <a:pt x="631" y="5593"/>
                  </a:moveTo>
                  <a:cubicBezTo>
                    <a:pt x="652" y="5593"/>
                    <a:pt x="652" y="5614"/>
                    <a:pt x="652" y="5614"/>
                  </a:cubicBezTo>
                  <a:lnTo>
                    <a:pt x="631" y="5635"/>
                  </a:lnTo>
                  <a:lnTo>
                    <a:pt x="631" y="5656"/>
                  </a:lnTo>
                  <a:cubicBezTo>
                    <a:pt x="631" y="5656"/>
                    <a:pt x="610" y="5635"/>
                    <a:pt x="610" y="5614"/>
                  </a:cubicBezTo>
                  <a:cubicBezTo>
                    <a:pt x="610" y="5593"/>
                    <a:pt x="610" y="5593"/>
                    <a:pt x="631" y="5593"/>
                  </a:cubicBezTo>
                  <a:close/>
                  <a:moveTo>
                    <a:pt x="9945" y="5530"/>
                  </a:moveTo>
                  <a:lnTo>
                    <a:pt x="10029" y="5635"/>
                  </a:lnTo>
                  <a:cubicBezTo>
                    <a:pt x="10008" y="5656"/>
                    <a:pt x="10029" y="5656"/>
                    <a:pt x="9966" y="5656"/>
                  </a:cubicBezTo>
                  <a:cubicBezTo>
                    <a:pt x="9924" y="5635"/>
                    <a:pt x="9924" y="5614"/>
                    <a:pt x="9945" y="5530"/>
                  </a:cubicBezTo>
                  <a:close/>
                  <a:moveTo>
                    <a:pt x="10218" y="5719"/>
                  </a:moveTo>
                  <a:lnTo>
                    <a:pt x="10218" y="5740"/>
                  </a:lnTo>
                  <a:cubicBezTo>
                    <a:pt x="10218" y="5761"/>
                    <a:pt x="10197" y="5761"/>
                    <a:pt x="10197" y="5761"/>
                  </a:cubicBezTo>
                  <a:cubicBezTo>
                    <a:pt x="10197" y="5740"/>
                    <a:pt x="10197" y="5740"/>
                    <a:pt x="10197" y="5740"/>
                  </a:cubicBezTo>
                  <a:cubicBezTo>
                    <a:pt x="10197" y="5719"/>
                    <a:pt x="10218" y="5719"/>
                    <a:pt x="10218" y="5719"/>
                  </a:cubicBezTo>
                  <a:close/>
                  <a:moveTo>
                    <a:pt x="9272" y="5656"/>
                  </a:moveTo>
                  <a:cubicBezTo>
                    <a:pt x="9356" y="5656"/>
                    <a:pt x="9398" y="5740"/>
                    <a:pt x="9461" y="5740"/>
                  </a:cubicBezTo>
                  <a:cubicBezTo>
                    <a:pt x="9461" y="5782"/>
                    <a:pt x="9419" y="5803"/>
                    <a:pt x="9377" y="5845"/>
                  </a:cubicBezTo>
                  <a:lnTo>
                    <a:pt x="9272" y="5677"/>
                  </a:lnTo>
                  <a:lnTo>
                    <a:pt x="9272" y="5656"/>
                  </a:lnTo>
                  <a:close/>
                  <a:moveTo>
                    <a:pt x="904" y="5824"/>
                  </a:moveTo>
                  <a:lnTo>
                    <a:pt x="925" y="5866"/>
                  </a:lnTo>
                  <a:lnTo>
                    <a:pt x="904" y="5866"/>
                  </a:lnTo>
                  <a:cubicBezTo>
                    <a:pt x="883" y="5866"/>
                    <a:pt x="883" y="5866"/>
                    <a:pt x="883" y="5845"/>
                  </a:cubicBezTo>
                  <a:cubicBezTo>
                    <a:pt x="883" y="5824"/>
                    <a:pt x="904" y="5824"/>
                    <a:pt x="904" y="5824"/>
                  </a:cubicBezTo>
                  <a:close/>
                  <a:moveTo>
                    <a:pt x="10315" y="5851"/>
                  </a:moveTo>
                  <a:cubicBezTo>
                    <a:pt x="10344" y="5851"/>
                    <a:pt x="10376" y="5856"/>
                    <a:pt x="10407" y="5866"/>
                  </a:cubicBezTo>
                  <a:cubicBezTo>
                    <a:pt x="10365" y="5908"/>
                    <a:pt x="10281" y="5887"/>
                    <a:pt x="10260" y="5971"/>
                  </a:cubicBezTo>
                  <a:cubicBezTo>
                    <a:pt x="10239" y="5950"/>
                    <a:pt x="10218" y="5908"/>
                    <a:pt x="10239" y="5866"/>
                  </a:cubicBezTo>
                  <a:cubicBezTo>
                    <a:pt x="10260" y="5856"/>
                    <a:pt x="10287" y="5851"/>
                    <a:pt x="10315" y="5851"/>
                  </a:cubicBezTo>
                  <a:close/>
                  <a:moveTo>
                    <a:pt x="10828" y="6014"/>
                  </a:moveTo>
                  <a:lnTo>
                    <a:pt x="10828" y="6035"/>
                  </a:lnTo>
                  <a:cubicBezTo>
                    <a:pt x="10828" y="6035"/>
                    <a:pt x="10847" y="6016"/>
                    <a:pt x="10853" y="6016"/>
                  </a:cubicBezTo>
                  <a:lnTo>
                    <a:pt x="10853" y="6016"/>
                  </a:lnTo>
                  <a:cubicBezTo>
                    <a:pt x="10856" y="6016"/>
                    <a:pt x="10856" y="6021"/>
                    <a:pt x="10849" y="6035"/>
                  </a:cubicBezTo>
                  <a:cubicBezTo>
                    <a:pt x="10849" y="6042"/>
                    <a:pt x="10844" y="6044"/>
                    <a:pt x="10838" y="6044"/>
                  </a:cubicBezTo>
                  <a:cubicBezTo>
                    <a:pt x="10826" y="6044"/>
                    <a:pt x="10807" y="6035"/>
                    <a:pt x="10807" y="6035"/>
                  </a:cubicBezTo>
                  <a:cubicBezTo>
                    <a:pt x="10807" y="6035"/>
                    <a:pt x="10828" y="6014"/>
                    <a:pt x="10828" y="6014"/>
                  </a:cubicBezTo>
                  <a:close/>
                  <a:moveTo>
                    <a:pt x="1622" y="5799"/>
                  </a:moveTo>
                  <a:cubicBezTo>
                    <a:pt x="1662" y="5799"/>
                    <a:pt x="1667" y="5845"/>
                    <a:pt x="1703" y="5845"/>
                  </a:cubicBezTo>
                  <a:cubicBezTo>
                    <a:pt x="1682" y="5908"/>
                    <a:pt x="1661" y="5950"/>
                    <a:pt x="1598" y="6056"/>
                  </a:cubicBezTo>
                  <a:lnTo>
                    <a:pt x="1598" y="5803"/>
                  </a:lnTo>
                  <a:cubicBezTo>
                    <a:pt x="1607" y="5800"/>
                    <a:pt x="1615" y="5799"/>
                    <a:pt x="1622" y="5799"/>
                  </a:cubicBezTo>
                  <a:close/>
                  <a:moveTo>
                    <a:pt x="967" y="5320"/>
                  </a:moveTo>
                  <a:lnTo>
                    <a:pt x="967" y="5320"/>
                  </a:lnTo>
                  <a:cubicBezTo>
                    <a:pt x="1136" y="5341"/>
                    <a:pt x="1262" y="5446"/>
                    <a:pt x="1304" y="5593"/>
                  </a:cubicBezTo>
                  <a:lnTo>
                    <a:pt x="1451" y="5614"/>
                  </a:lnTo>
                  <a:cubicBezTo>
                    <a:pt x="1367" y="5740"/>
                    <a:pt x="1409" y="5866"/>
                    <a:pt x="1388" y="6014"/>
                  </a:cubicBezTo>
                  <a:lnTo>
                    <a:pt x="1304" y="6098"/>
                  </a:lnTo>
                  <a:lnTo>
                    <a:pt x="1241" y="5992"/>
                  </a:lnTo>
                  <a:lnTo>
                    <a:pt x="1241" y="5656"/>
                  </a:lnTo>
                  <a:cubicBezTo>
                    <a:pt x="1157" y="5551"/>
                    <a:pt x="1052" y="5446"/>
                    <a:pt x="967" y="5320"/>
                  </a:cubicBezTo>
                  <a:close/>
                  <a:moveTo>
                    <a:pt x="10967" y="5530"/>
                  </a:moveTo>
                  <a:cubicBezTo>
                    <a:pt x="10986" y="5530"/>
                    <a:pt x="11007" y="5551"/>
                    <a:pt x="11038" y="5593"/>
                  </a:cubicBezTo>
                  <a:cubicBezTo>
                    <a:pt x="11038" y="5598"/>
                    <a:pt x="11039" y="5599"/>
                    <a:pt x="11041" y="5599"/>
                  </a:cubicBezTo>
                  <a:cubicBezTo>
                    <a:pt x="11045" y="5599"/>
                    <a:pt x="11051" y="5594"/>
                    <a:pt x="11058" y="5594"/>
                  </a:cubicBezTo>
                  <a:cubicBezTo>
                    <a:pt x="11065" y="5594"/>
                    <a:pt x="11072" y="5599"/>
                    <a:pt x="11080" y="5614"/>
                  </a:cubicBezTo>
                  <a:cubicBezTo>
                    <a:pt x="11080" y="5635"/>
                    <a:pt x="11059" y="5635"/>
                    <a:pt x="11038" y="5635"/>
                  </a:cubicBezTo>
                  <a:cubicBezTo>
                    <a:pt x="11059" y="5740"/>
                    <a:pt x="11143" y="5803"/>
                    <a:pt x="11248" y="5845"/>
                  </a:cubicBezTo>
                  <a:cubicBezTo>
                    <a:pt x="11319" y="5881"/>
                    <a:pt x="11375" y="5960"/>
                    <a:pt x="11465" y="5960"/>
                  </a:cubicBezTo>
                  <a:cubicBezTo>
                    <a:pt x="11483" y="5960"/>
                    <a:pt x="11501" y="5957"/>
                    <a:pt x="11522" y="5950"/>
                  </a:cubicBezTo>
                  <a:lnTo>
                    <a:pt x="11522" y="6056"/>
                  </a:lnTo>
                  <a:cubicBezTo>
                    <a:pt x="11509" y="6068"/>
                    <a:pt x="11497" y="6073"/>
                    <a:pt x="11485" y="6073"/>
                  </a:cubicBezTo>
                  <a:cubicBezTo>
                    <a:pt x="11455" y="6073"/>
                    <a:pt x="11425" y="6043"/>
                    <a:pt x="11396" y="6014"/>
                  </a:cubicBezTo>
                  <a:lnTo>
                    <a:pt x="11248" y="6119"/>
                  </a:lnTo>
                  <a:cubicBezTo>
                    <a:pt x="11122" y="6014"/>
                    <a:pt x="11017" y="5887"/>
                    <a:pt x="10933" y="5740"/>
                  </a:cubicBezTo>
                  <a:cubicBezTo>
                    <a:pt x="10975" y="5698"/>
                    <a:pt x="10996" y="5656"/>
                    <a:pt x="11038" y="5656"/>
                  </a:cubicBezTo>
                  <a:lnTo>
                    <a:pt x="11038" y="5593"/>
                  </a:lnTo>
                  <a:lnTo>
                    <a:pt x="10912" y="5593"/>
                  </a:lnTo>
                  <a:cubicBezTo>
                    <a:pt x="10897" y="5624"/>
                    <a:pt x="10881" y="5643"/>
                    <a:pt x="10849" y="5643"/>
                  </a:cubicBezTo>
                  <a:cubicBezTo>
                    <a:pt x="10838" y="5643"/>
                    <a:pt x="10824" y="5641"/>
                    <a:pt x="10807" y="5635"/>
                  </a:cubicBezTo>
                  <a:cubicBezTo>
                    <a:pt x="10820" y="5597"/>
                    <a:pt x="10840" y="5590"/>
                    <a:pt x="10863" y="5590"/>
                  </a:cubicBezTo>
                  <a:cubicBezTo>
                    <a:pt x="10878" y="5590"/>
                    <a:pt x="10895" y="5593"/>
                    <a:pt x="10912" y="5593"/>
                  </a:cubicBezTo>
                  <a:cubicBezTo>
                    <a:pt x="10933" y="5551"/>
                    <a:pt x="10949" y="5530"/>
                    <a:pt x="10967" y="5530"/>
                  </a:cubicBezTo>
                  <a:close/>
                  <a:moveTo>
                    <a:pt x="7443" y="6098"/>
                  </a:moveTo>
                  <a:cubicBezTo>
                    <a:pt x="7432" y="6140"/>
                    <a:pt x="7417" y="6150"/>
                    <a:pt x="7398" y="6150"/>
                  </a:cubicBezTo>
                  <a:cubicBezTo>
                    <a:pt x="7382" y="6150"/>
                    <a:pt x="7365" y="6142"/>
                    <a:pt x="7347" y="6140"/>
                  </a:cubicBezTo>
                  <a:lnTo>
                    <a:pt x="7347" y="6140"/>
                  </a:lnTo>
                  <a:cubicBezTo>
                    <a:pt x="7369" y="6098"/>
                    <a:pt x="7406" y="6098"/>
                    <a:pt x="7443" y="6098"/>
                  </a:cubicBezTo>
                  <a:close/>
                  <a:moveTo>
                    <a:pt x="3785" y="6140"/>
                  </a:moveTo>
                  <a:cubicBezTo>
                    <a:pt x="3806" y="6140"/>
                    <a:pt x="3806" y="6161"/>
                    <a:pt x="3806" y="6161"/>
                  </a:cubicBezTo>
                  <a:lnTo>
                    <a:pt x="3785" y="6182"/>
                  </a:lnTo>
                  <a:lnTo>
                    <a:pt x="3785" y="6203"/>
                  </a:lnTo>
                  <a:cubicBezTo>
                    <a:pt x="3785" y="6203"/>
                    <a:pt x="3764" y="6182"/>
                    <a:pt x="3764" y="6161"/>
                  </a:cubicBezTo>
                  <a:cubicBezTo>
                    <a:pt x="3764" y="6140"/>
                    <a:pt x="3764" y="6140"/>
                    <a:pt x="3785" y="6140"/>
                  </a:cubicBezTo>
                  <a:close/>
                  <a:moveTo>
                    <a:pt x="7315" y="6163"/>
                  </a:moveTo>
                  <a:cubicBezTo>
                    <a:pt x="7312" y="6190"/>
                    <a:pt x="7303" y="6217"/>
                    <a:pt x="7299" y="6217"/>
                  </a:cubicBezTo>
                  <a:cubicBezTo>
                    <a:pt x="7297" y="6217"/>
                    <a:pt x="7296" y="6212"/>
                    <a:pt x="7296" y="6203"/>
                  </a:cubicBezTo>
                  <a:cubicBezTo>
                    <a:pt x="7296" y="6177"/>
                    <a:pt x="7304" y="6167"/>
                    <a:pt x="7315" y="6163"/>
                  </a:cubicBezTo>
                  <a:close/>
                  <a:moveTo>
                    <a:pt x="11354" y="6245"/>
                  </a:moveTo>
                  <a:cubicBezTo>
                    <a:pt x="11381" y="6245"/>
                    <a:pt x="11390" y="6254"/>
                    <a:pt x="11394" y="6266"/>
                  </a:cubicBezTo>
                  <a:lnTo>
                    <a:pt x="11394" y="6266"/>
                  </a:lnTo>
                  <a:cubicBezTo>
                    <a:pt x="11371" y="6265"/>
                    <a:pt x="11313" y="6245"/>
                    <a:pt x="11354" y="6245"/>
                  </a:cubicBezTo>
                  <a:close/>
                  <a:moveTo>
                    <a:pt x="7380" y="6329"/>
                  </a:moveTo>
                  <a:cubicBezTo>
                    <a:pt x="7401" y="6329"/>
                    <a:pt x="7401" y="6350"/>
                    <a:pt x="7401" y="6350"/>
                  </a:cubicBezTo>
                  <a:lnTo>
                    <a:pt x="7359" y="6371"/>
                  </a:lnTo>
                  <a:cubicBezTo>
                    <a:pt x="7359" y="6366"/>
                    <a:pt x="7359" y="6360"/>
                    <a:pt x="7359" y="6350"/>
                  </a:cubicBezTo>
                  <a:cubicBezTo>
                    <a:pt x="7359" y="6329"/>
                    <a:pt x="7359" y="6329"/>
                    <a:pt x="7380" y="6329"/>
                  </a:cubicBezTo>
                  <a:close/>
                  <a:moveTo>
                    <a:pt x="6034" y="6329"/>
                  </a:moveTo>
                  <a:cubicBezTo>
                    <a:pt x="6034" y="6345"/>
                    <a:pt x="6022" y="6385"/>
                    <a:pt x="6007" y="6385"/>
                  </a:cubicBezTo>
                  <a:cubicBezTo>
                    <a:pt x="6002" y="6385"/>
                    <a:pt x="5997" y="6381"/>
                    <a:pt x="5992" y="6371"/>
                  </a:cubicBezTo>
                  <a:cubicBezTo>
                    <a:pt x="5992" y="6337"/>
                    <a:pt x="6006" y="6330"/>
                    <a:pt x="6034" y="6329"/>
                  </a:cubicBezTo>
                  <a:close/>
                  <a:moveTo>
                    <a:pt x="1430" y="6287"/>
                  </a:moveTo>
                  <a:cubicBezTo>
                    <a:pt x="1472" y="6308"/>
                    <a:pt x="1451" y="6329"/>
                    <a:pt x="1451" y="6371"/>
                  </a:cubicBezTo>
                  <a:cubicBezTo>
                    <a:pt x="1430" y="6392"/>
                    <a:pt x="1404" y="6402"/>
                    <a:pt x="1377" y="6402"/>
                  </a:cubicBezTo>
                  <a:cubicBezTo>
                    <a:pt x="1351" y="6402"/>
                    <a:pt x="1325" y="6392"/>
                    <a:pt x="1304" y="6371"/>
                  </a:cubicBezTo>
                  <a:cubicBezTo>
                    <a:pt x="1325" y="6329"/>
                    <a:pt x="1367" y="6287"/>
                    <a:pt x="1430" y="6287"/>
                  </a:cubicBezTo>
                  <a:close/>
                  <a:moveTo>
                    <a:pt x="463" y="6455"/>
                  </a:moveTo>
                  <a:lnTo>
                    <a:pt x="442" y="6476"/>
                  </a:lnTo>
                  <a:cubicBezTo>
                    <a:pt x="456" y="6476"/>
                    <a:pt x="470" y="6457"/>
                    <a:pt x="478" y="6457"/>
                  </a:cubicBezTo>
                  <a:cubicBezTo>
                    <a:pt x="482" y="6457"/>
                    <a:pt x="484" y="6462"/>
                    <a:pt x="484" y="6476"/>
                  </a:cubicBezTo>
                  <a:cubicBezTo>
                    <a:pt x="473" y="6487"/>
                    <a:pt x="463" y="6492"/>
                    <a:pt x="455" y="6492"/>
                  </a:cubicBezTo>
                  <a:cubicBezTo>
                    <a:pt x="447" y="6492"/>
                    <a:pt x="442" y="6487"/>
                    <a:pt x="442" y="6476"/>
                  </a:cubicBezTo>
                  <a:cubicBezTo>
                    <a:pt x="442" y="6455"/>
                    <a:pt x="463" y="6455"/>
                    <a:pt x="463" y="6455"/>
                  </a:cubicBezTo>
                  <a:close/>
                  <a:moveTo>
                    <a:pt x="274" y="6518"/>
                  </a:moveTo>
                  <a:cubicBezTo>
                    <a:pt x="278" y="6523"/>
                    <a:pt x="283" y="6524"/>
                    <a:pt x="287" y="6524"/>
                  </a:cubicBezTo>
                  <a:cubicBezTo>
                    <a:pt x="295" y="6524"/>
                    <a:pt x="301" y="6520"/>
                    <a:pt x="303" y="6520"/>
                  </a:cubicBezTo>
                  <a:lnTo>
                    <a:pt x="303" y="6520"/>
                  </a:lnTo>
                  <a:cubicBezTo>
                    <a:pt x="305" y="6520"/>
                    <a:pt x="302" y="6524"/>
                    <a:pt x="295" y="6539"/>
                  </a:cubicBezTo>
                  <a:cubicBezTo>
                    <a:pt x="284" y="6550"/>
                    <a:pt x="274" y="6555"/>
                    <a:pt x="266" y="6555"/>
                  </a:cubicBezTo>
                  <a:cubicBezTo>
                    <a:pt x="258" y="6555"/>
                    <a:pt x="253" y="6550"/>
                    <a:pt x="253" y="6539"/>
                  </a:cubicBezTo>
                  <a:lnTo>
                    <a:pt x="274" y="6518"/>
                  </a:lnTo>
                  <a:close/>
                  <a:moveTo>
                    <a:pt x="6266" y="6224"/>
                  </a:moveTo>
                  <a:cubicBezTo>
                    <a:pt x="6308" y="6329"/>
                    <a:pt x="6287" y="6476"/>
                    <a:pt x="6224" y="6581"/>
                  </a:cubicBezTo>
                  <a:cubicBezTo>
                    <a:pt x="6139" y="6560"/>
                    <a:pt x="6139" y="6434"/>
                    <a:pt x="6118" y="6413"/>
                  </a:cubicBezTo>
                  <a:cubicBezTo>
                    <a:pt x="6103" y="6382"/>
                    <a:pt x="6077" y="6341"/>
                    <a:pt x="6055" y="6328"/>
                  </a:cubicBezTo>
                  <a:lnTo>
                    <a:pt x="6055" y="6328"/>
                  </a:lnTo>
                  <a:lnTo>
                    <a:pt x="6055" y="6224"/>
                  </a:lnTo>
                  <a:close/>
                  <a:moveTo>
                    <a:pt x="6995" y="6404"/>
                  </a:moveTo>
                  <a:cubicBezTo>
                    <a:pt x="7016" y="6404"/>
                    <a:pt x="7030" y="6413"/>
                    <a:pt x="7044" y="6413"/>
                  </a:cubicBezTo>
                  <a:cubicBezTo>
                    <a:pt x="7086" y="6455"/>
                    <a:pt x="7086" y="6539"/>
                    <a:pt x="7044" y="6581"/>
                  </a:cubicBezTo>
                  <a:lnTo>
                    <a:pt x="6959" y="6413"/>
                  </a:lnTo>
                  <a:cubicBezTo>
                    <a:pt x="6973" y="6406"/>
                    <a:pt x="6985" y="6404"/>
                    <a:pt x="6995" y="6404"/>
                  </a:cubicBezTo>
                  <a:close/>
                  <a:moveTo>
                    <a:pt x="1690" y="6535"/>
                  </a:moveTo>
                  <a:cubicBezTo>
                    <a:pt x="1703" y="6535"/>
                    <a:pt x="1703" y="6581"/>
                    <a:pt x="1703" y="6581"/>
                  </a:cubicBezTo>
                  <a:cubicBezTo>
                    <a:pt x="1703" y="6602"/>
                    <a:pt x="1682" y="6623"/>
                    <a:pt x="1682" y="6623"/>
                  </a:cubicBezTo>
                  <a:cubicBezTo>
                    <a:pt x="1661" y="6602"/>
                    <a:pt x="1640" y="6560"/>
                    <a:pt x="1682" y="6539"/>
                  </a:cubicBezTo>
                  <a:cubicBezTo>
                    <a:pt x="1685" y="6536"/>
                    <a:pt x="1688" y="6535"/>
                    <a:pt x="1690" y="6535"/>
                  </a:cubicBezTo>
                  <a:close/>
                  <a:moveTo>
                    <a:pt x="6224" y="6581"/>
                  </a:moveTo>
                  <a:cubicBezTo>
                    <a:pt x="6245" y="6581"/>
                    <a:pt x="6308" y="6623"/>
                    <a:pt x="6266" y="6623"/>
                  </a:cubicBezTo>
                  <a:cubicBezTo>
                    <a:pt x="6224" y="6623"/>
                    <a:pt x="6224" y="6602"/>
                    <a:pt x="6224" y="6581"/>
                  </a:cubicBezTo>
                  <a:close/>
                  <a:moveTo>
                    <a:pt x="400" y="6644"/>
                  </a:moveTo>
                  <a:cubicBezTo>
                    <a:pt x="400" y="6644"/>
                    <a:pt x="421" y="6665"/>
                    <a:pt x="421" y="6665"/>
                  </a:cubicBezTo>
                  <a:lnTo>
                    <a:pt x="421" y="6686"/>
                  </a:lnTo>
                  <a:lnTo>
                    <a:pt x="400" y="6686"/>
                  </a:lnTo>
                  <a:cubicBezTo>
                    <a:pt x="358" y="6665"/>
                    <a:pt x="400" y="6644"/>
                    <a:pt x="400" y="6644"/>
                  </a:cubicBezTo>
                  <a:close/>
                  <a:moveTo>
                    <a:pt x="7485" y="6812"/>
                  </a:moveTo>
                  <a:cubicBezTo>
                    <a:pt x="7506" y="6833"/>
                    <a:pt x="7506" y="6833"/>
                    <a:pt x="7506" y="6833"/>
                  </a:cubicBezTo>
                  <a:lnTo>
                    <a:pt x="7485" y="6854"/>
                  </a:lnTo>
                  <a:lnTo>
                    <a:pt x="7485" y="6876"/>
                  </a:lnTo>
                  <a:cubicBezTo>
                    <a:pt x="7485" y="6876"/>
                    <a:pt x="7464" y="6833"/>
                    <a:pt x="7464" y="6833"/>
                  </a:cubicBezTo>
                  <a:cubicBezTo>
                    <a:pt x="7485" y="6833"/>
                    <a:pt x="7485" y="6812"/>
                    <a:pt x="7485" y="6812"/>
                  </a:cubicBezTo>
                  <a:close/>
                  <a:moveTo>
                    <a:pt x="7191" y="6876"/>
                  </a:moveTo>
                  <a:lnTo>
                    <a:pt x="7212" y="6897"/>
                  </a:lnTo>
                  <a:lnTo>
                    <a:pt x="7191" y="6918"/>
                  </a:lnTo>
                  <a:cubicBezTo>
                    <a:pt x="7170" y="6918"/>
                    <a:pt x="7170" y="6918"/>
                    <a:pt x="7170" y="6897"/>
                  </a:cubicBezTo>
                  <a:cubicBezTo>
                    <a:pt x="7170" y="6897"/>
                    <a:pt x="7191" y="6876"/>
                    <a:pt x="7191" y="6876"/>
                  </a:cubicBezTo>
                  <a:close/>
                  <a:moveTo>
                    <a:pt x="7254" y="7065"/>
                  </a:moveTo>
                  <a:cubicBezTo>
                    <a:pt x="7275" y="7065"/>
                    <a:pt x="7275" y="7086"/>
                    <a:pt x="7275" y="7086"/>
                  </a:cubicBezTo>
                  <a:lnTo>
                    <a:pt x="7254" y="7107"/>
                  </a:lnTo>
                  <a:lnTo>
                    <a:pt x="7233" y="7128"/>
                  </a:lnTo>
                  <a:cubicBezTo>
                    <a:pt x="7233" y="7128"/>
                    <a:pt x="7233" y="7107"/>
                    <a:pt x="7233" y="7086"/>
                  </a:cubicBezTo>
                  <a:cubicBezTo>
                    <a:pt x="7233" y="7065"/>
                    <a:pt x="7233" y="7065"/>
                    <a:pt x="7254" y="7065"/>
                  </a:cubicBezTo>
                  <a:close/>
                  <a:moveTo>
                    <a:pt x="5341" y="7191"/>
                  </a:moveTo>
                  <a:lnTo>
                    <a:pt x="5362" y="7212"/>
                  </a:lnTo>
                  <a:lnTo>
                    <a:pt x="5341" y="7233"/>
                  </a:lnTo>
                  <a:cubicBezTo>
                    <a:pt x="5320" y="7233"/>
                    <a:pt x="5320" y="7212"/>
                    <a:pt x="5320" y="7212"/>
                  </a:cubicBezTo>
                  <a:cubicBezTo>
                    <a:pt x="5320" y="7191"/>
                    <a:pt x="5341" y="7191"/>
                    <a:pt x="5341" y="7191"/>
                  </a:cubicBezTo>
                  <a:close/>
                  <a:moveTo>
                    <a:pt x="7847" y="7267"/>
                  </a:moveTo>
                  <a:cubicBezTo>
                    <a:pt x="7865" y="7267"/>
                    <a:pt x="7869" y="7286"/>
                    <a:pt x="7885" y="7317"/>
                  </a:cubicBezTo>
                  <a:cubicBezTo>
                    <a:pt x="7885" y="7359"/>
                    <a:pt x="7863" y="7380"/>
                    <a:pt x="7821" y="7380"/>
                  </a:cubicBezTo>
                  <a:cubicBezTo>
                    <a:pt x="7800" y="7380"/>
                    <a:pt x="7779" y="7359"/>
                    <a:pt x="7758" y="7317"/>
                  </a:cubicBezTo>
                  <a:cubicBezTo>
                    <a:pt x="7758" y="7296"/>
                    <a:pt x="7779" y="7275"/>
                    <a:pt x="7821" y="7275"/>
                  </a:cubicBezTo>
                  <a:cubicBezTo>
                    <a:pt x="7833" y="7269"/>
                    <a:pt x="7841" y="7267"/>
                    <a:pt x="7847" y="7267"/>
                  </a:cubicBezTo>
                  <a:close/>
                  <a:moveTo>
                    <a:pt x="1682" y="6728"/>
                  </a:moveTo>
                  <a:cubicBezTo>
                    <a:pt x="1703" y="6854"/>
                    <a:pt x="1808" y="6833"/>
                    <a:pt x="1914" y="6854"/>
                  </a:cubicBezTo>
                  <a:lnTo>
                    <a:pt x="1787" y="6918"/>
                  </a:lnTo>
                  <a:cubicBezTo>
                    <a:pt x="1787" y="7002"/>
                    <a:pt x="1724" y="7107"/>
                    <a:pt x="1872" y="7170"/>
                  </a:cubicBezTo>
                  <a:cubicBezTo>
                    <a:pt x="1851" y="7254"/>
                    <a:pt x="1766" y="7338"/>
                    <a:pt x="1893" y="7422"/>
                  </a:cubicBezTo>
                  <a:cubicBezTo>
                    <a:pt x="1851" y="7464"/>
                    <a:pt x="1766" y="7443"/>
                    <a:pt x="1745" y="7506"/>
                  </a:cubicBezTo>
                  <a:cubicBezTo>
                    <a:pt x="1556" y="7359"/>
                    <a:pt x="1619" y="7149"/>
                    <a:pt x="1514" y="7002"/>
                  </a:cubicBezTo>
                  <a:cubicBezTo>
                    <a:pt x="1577" y="6897"/>
                    <a:pt x="1577" y="6791"/>
                    <a:pt x="1682" y="6728"/>
                  </a:cubicBezTo>
                  <a:close/>
                  <a:moveTo>
                    <a:pt x="1998" y="7506"/>
                  </a:moveTo>
                  <a:lnTo>
                    <a:pt x="2019" y="7527"/>
                  </a:lnTo>
                  <a:lnTo>
                    <a:pt x="2019" y="7548"/>
                  </a:lnTo>
                  <a:lnTo>
                    <a:pt x="1998" y="7548"/>
                  </a:lnTo>
                  <a:cubicBezTo>
                    <a:pt x="1977" y="7548"/>
                    <a:pt x="1977" y="7548"/>
                    <a:pt x="1977" y="7527"/>
                  </a:cubicBezTo>
                  <a:cubicBezTo>
                    <a:pt x="1977" y="7506"/>
                    <a:pt x="1998" y="7506"/>
                    <a:pt x="1998" y="7506"/>
                  </a:cubicBezTo>
                  <a:close/>
                  <a:moveTo>
                    <a:pt x="7422" y="7801"/>
                  </a:moveTo>
                  <a:lnTo>
                    <a:pt x="7422" y="7822"/>
                  </a:lnTo>
                  <a:cubicBezTo>
                    <a:pt x="7401" y="7822"/>
                    <a:pt x="7422" y="7801"/>
                    <a:pt x="7422" y="7801"/>
                  </a:cubicBezTo>
                  <a:close/>
                  <a:moveTo>
                    <a:pt x="7449" y="7816"/>
                  </a:moveTo>
                  <a:cubicBezTo>
                    <a:pt x="7449" y="7816"/>
                    <a:pt x="7447" y="7817"/>
                    <a:pt x="7443" y="7822"/>
                  </a:cubicBezTo>
                  <a:cubicBezTo>
                    <a:pt x="7443" y="7836"/>
                    <a:pt x="7441" y="7840"/>
                    <a:pt x="7438" y="7840"/>
                  </a:cubicBezTo>
                  <a:cubicBezTo>
                    <a:pt x="7434" y="7840"/>
                    <a:pt x="7429" y="7833"/>
                    <a:pt x="7425" y="7828"/>
                  </a:cubicBezTo>
                  <a:lnTo>
                    <a:pt x="7425" y="7828"/>
                  </a:lnTo>
                  <a:cubicBezTo>
                    <a:pt x="7426" y="7828"/>
                    <a:pt x="7426" y="7828"/>
                    <a:pt x="7427" y="7828"/>
                  </a:cubicBezTo>
                  <a:cubicBezTo>
                    <a:pt x="7434" y="7828"/>
                    <a:pt x="7448" y="7816"/>
                    <a:pt x="7449" y="7816"/>
                  </a:cubicBezTo>
                  <a:close/>
                  <a:moveTo>
                    <a:pt x="1451" y="7990"/>
                  </a:moveTo>
                  <a:cubicBezTo>
                    <a:pt x="1451" y="7990"/>
                    <a:pt x="1472" y="8011"/>
                    <a:pt x="1472" y="8011"/>
                  </a:cubicBezTo>
                  <a:lnTo>
                    <a:pt x="1451" y="8032"/>
                  </a:lnTo>
                  <a:lnTo>
                    <a:pt x="1430" y="8053"/>
                  </a:lnTo>
                  <a:cubicBezTo>
                    <a:pt x="1430" y="8053"/>
                    <a:pt x="1430" y="8011"/>
                    <a:pt x="1430" y="8011"/>
                  </a:cubicBezTo>
                  <a:cubicBezTo>
                    <a:pt x="1430" y="8011"/>
                    <a:pt x="1430" y="7990"/>
                    <a:pt x="1451" y="7990"/>
                  </a:cubicBezTo>
                  <a:close/>
                  <a:moveTo>
                    <a:pt x="1703" y="8368"/>
                  </a:moveTo>
                  <a:lnTo>
                    <a:pt x="1682" y="8389"/>
                  </a:lnTo>
                  <a:cubicBezTo>
                    <a:pt x="1682" y="8389"/>
                    <a:pt x="1710" y="8371"/>
                    <a:pt x="1723" y="8371"/>
                  </a:cubicBezTo>
                  <a:cubicBezTo>
                    <a:pt x="1729" y="8371"/>
                    <a:pt x="1731" y="8375"/>
                    <a:pt x="1724" y="8389"/>
                  </a:cubicBezTo>
                  <a:cubicBezTo>
                    <a:pt x="1714" y="8400"/>
                    <a:pt x="1703" y="8405"/>
                    <a:pt x="1695" y="8405"/>
                  </a:cubicBezTo>
                  <a:cubicBezTo>
                    <a:pt x="1688" y="8405"/>
                    <a:pt x="1682" y="8400"/>
                    <a:pt x="1682" y="8389"/>
                  </a:cubicBezTo>
                  <a:cubicBezTo>
                    <a:pt x="1682" y="8368"/>
                    <a:pt x="1703" y="8368"/>
                    <a:pt x="1703" y="8368"/>
                  </a:cubicBezTo>
                  <a:close/>
                  <a:moveTo>
                    <a:pt x="6076" y="8557"/>
                  </a:moveTo>
                  <a:cubicBezTo>
                    <a:pt x="6097" y="8557"/>
                    <a:pt x="6097" y="8578"/>
                    <a:pt x="6097" y="8578"/>
                  </a:cubicBezTo>
                  <a:lnTo>
                    <a:pt x="6097" y="8600"/>
                  </a:lnTo>
                  <a:lnTo>
                    <a:pt x="6076" y="8600"/>
                  </a:lnTo>
                  <a:cubicBezTo>
                    <a:pt x="6055" y="8578"/>
                    <a:pt x="6076" y="8557"/>
                    <a:pt x="6076" y="8557"/>
                  </a:cubicBezTo>
                  <a:close/>
                  <a:moveTo>
                    <a:pt x="6412" y="8699"/>
                  </a:moveTo>
                  <a:cubicBezTo>
                    <a:pt x="6434" y="8699"/>
                    <a:pt x="6434" y="8730"/>
                    <a:pt x="6434" y="8747"/>
                  </a:cubicBezTo>
                  <a:cubicBezTo>
                    <a:pt x="6413" y="8726"/>
                    <a:pt x="6350" y="8705"/>
                    <a:pt x="6392" y="8705"/>
                  </a:cubicBezTo>
                  <a:cubicBezTo>
                    <a:pt x="6400" y="8701"/>
                    <a:pt x="6406" y="8699"/>
                    <a:pt x="6412" y="8699"/>
                  </a:cubicBezTo>
                  <a:close/>
                  <a:moveTo>
                    <a:pt x="1661" y="8536"/>
                  </a:moveTo>
                  <a:lnTo>
                    <a:pt x="1740" y="8873"/>
                  </a:lnTo>
                  <a:lnTo>
                    <a:pt x="1661" y="8873"/>
                  </a:lnTo>
                  <a:cubicBezTo>
                    <a:pt x="1619" y="8768"/>
                    <a:pt x="1619" y="8642"/>
                    <a:pt x="1661" y="8536"/>
                  </a:cubicBezTo>
                  <a:close/>
                  <a:moveTo>
                    <a:pt x="6430" y="8752"/>
                  </a:moveTo>
                  <a:cubicBezTo>
                    <a:pt x="6498" y="8777"/>
                    <a:pt x="6453" y="8852"/>
                    <a:pt x="6465" y="8911"/>
                  </a:cubicBezTo>
                  <a:lnTo>
                    <a:pt x="6465" y="8911"/>
                  </a:lnTo>
                  <a:cubicBezTo>
                    <a:pt x="6425" y="8899"/>
                    <a:pt x="6405" y="8865"/>
                    <a:pt x="6371" y="8831"/>
                  </a:cubicBezTo>
                  <a:lnTo>
                    <a:pt x="6430" y="8752"/>
                  </a:lnTo>
                  <a:close/>
                  <a:moveTo>
                    <a:pt x="1569" y="8967"/>
                  </a:moveTo>
                  <a:cubicBezTo>
                    <a:pt x="1582" y="8967"/>
                    <a:pt x="1598" y="8978"/>
                    <a:pt x="1619" y="8999"/>
                  </a:cubicBezTo>
                  <a:lnTo>
                    <a:pt x="1640" y="9020"/>
                  </a:lnTo>
                  <a:cubicBezTo>
                    <a:pt x="1621" y="9039"/>
                    <a:pt x="1607" y="9049"/>
                    <a:pt x="1592" y="9049"/>
                  </a:cubicBezTo>
                  <a:cubicBezTo>
                    <a:pt x="1575" y="9049"/>
                    <a:pt x="1558" y="9034"/>
                    <a:pt x="1535" y="8999"/>
                  </a:cubicBezTo>
                  <a:cubicBezTo>
                    <a:pt x="1546" y="8978"/>
                    <a:pt x="1556" y="8967"/>
                    <a:pt x="1569" y="8967"/>
                  </a:cubicBezTo>
                  <a:close/>
                  <a:moveTo>
                    <a:pt x="6602" y="8936"/>
                  </a:moveTo>
                  <a:cubicBezTo>
                    <a:pt x="6560" y="9062"/>
                    <a:pt x="6560" y="9062"/>
                    <a:pt x="6455" y="9104"/>
                  </a:cubicBezTo>
                  <a:cubicBezTo>
                    <a:pt x="6380" y="9030"/>
                    <a:pt x="6471" y="8988"/>
                    <a:pt x="6492" y="8936"/>
                  </a:cubicBezTo>
                  <a:close/>
                  <a:moveTo>
                    <a:pt x="8116" y="9041"/>
                  </a:moveTo>
                  <a:cubicBezTo>
                    <a:pt x="8116" y="9041"/>
                    <a:pt x="8137" y="9062"/>
                    <a:pt x="8137" y="9062"/>
                  </a:cubicBezTo>
                  <a:lnTo>
                    <a:pt x="8116" y="9083"/>
                  </a:lnTo>
                  <a:lnTo>
                    <a:pt x="8095" y="9104"/>
                  </a:lnTo>
                  <a:cubicBezTo>
                    <a:pt x="8095" y="9104"/>
                    <a:pt x="8095" y="9083"/>
                    <a:pt x="8095" y="9062"/>
                  </a:cubicBezTo>
                  <a:cubicBezTo>
                    <a:pt x="8095" y="9041"/>
                    <a:pt x="8116" y="9041"/>
                    <a:pt x="8116" y="9041"/>
                  </a:cubicBezTo>
                  <a:close/>
                  <a:moveTo>
                    <a:pt x="7632" y="10029"/>
                  </a:moveTo>
                  <a:lnTo>
                    <a:pt x="7653" y="10050"/>
                  </a:lnTo>
                  <a:lnTo>
                    <a:pt x="7632" y="10071"/>
                  </a:lnTo>
                  <a:cubicBezTo>
                    <a:pt x="7611" y="10071"/>
                    <a:pt x="7611" y="10071"/>
                    <a:pt x="7611" y="10050"/>
                  </a:cubicBezTo>
                  <a:cubicBezTo>
                    <a:pt x="7611" y="10029"/>
                    <a:pt x="7632" y="10029"/>
                    <a:pt x="7632" y="10029"/>
                  </a:cubicBezTo>
                  <a:close/>
                  <a:moveTo>
                    <a:pt x="2565" y="11774"/>
                  </a:moveTo>
                  <a:cubicBezTo>
                    <a:pt x="2607" y="11774"/>
                    <a:pt x="2607" y="11795"/>
                    <a:pt x="2607" y="11816"/>
                  </a:cubicBezTo>
                  <a:cubicBezTo>
                    <a:pt x="2586" y="11816"/>
                    <a:pt x="2523" y="11774"/>
                    <a:pt x="2565" y="11774"/>
                  </a:cubicBezTo>
                  <a:close/>
                  <a:moveTo>
                    <a:pt x="1777" y="11819"/>
                  </a:moveTo>
                  <a:cubicBezTo>
                    <a:pt x="1783" y="11819"/>
                    <a:pt x="1787" y="11823"/>
                    <a:pt x="1787" y="11837"/>
                  </a:cubicBezTo>
                  <a:cubicBezTo>
                    <a:pt x="1780" y="11844"/>
                    <a:pt x="1773" y="11847"/>
                    <a:pt x="1767" y="11847"/>
                  </a:cubicBezTo>
                  <a:cubicBezTo>
                    <a:pt x="1755" y="11847"/>
                    <a:pt x="1745" y="11837"/>
                    <a:pt x="1745" y="11837"/>
                  </a:cubicBezTo>
                  <a:cubicBezTo>
                    <a:pt x="1745" y="11837"/>
                    <a:pt x="1764" y="11819"/>
                    <a:pt x="1777" y="11819"/>
                  </a:cubicBezTo>
                  <a:close/>
                  <a:moveTo>
                    <a:pt x="6266" y="1"/>
                  </a:moveTo>
                  <a:lnTo>
                    <a:pt x="6224" y="106"/>
                  </a:lnTo>
                  <a:cubicBezTo>
                    <a:pt x="6170" y="106"/>
                    <a:pt x="6146" y="59"/>
                    <a:pt x="6101" y="59"/>
                  </a:cubicBezTo>
                  <a:cubicBezTo>
                    <a:pt x="6094" y="59"/>
                    <a:pt x="6085" y="61"/>
                    <a:pt x="6076" y="64"/>
                  </a:cubicBezTo>
                  <a:cubicBezTo>
                    <a:pt x="5929" y="148"/>
                    <a:pt x="5950" y="337"/>
                    <a:pt x="5824" y="421"/>
                  </a:cubicBezTo>
                  <a:cubicBezTo>
                    <a:pt x="5751" y="389"/>
                    <a:pt x="5677" y="374"/>
                    <a:pt x="5606" y="374"/>
                  </a:cubicBezTo>
                  <a:cubicBezTo>
                    <a:pt x="5535" y="374"/>
                    <a:pt x="5467" y="389"/>
                    <a:pt x="5404" y="421"/>
                  </a:cubicBezTo>
                  <a:cubicBezTo>
                    <a:pt x="5509" y="505"/>
                    <a:pt x="5614" y="631"/>
                    <a:pt x="5656" y="778"/>
                  </a:cubicBezTo>
                  <a:cubicBezTo>
                    <a:pt x="5551" y="863"/>
                    <a:pt x="5635" y="989"/>
                    <a:pt x="5593" y="1094"/>
                  </a:cubicBezTo>
                  <a:lnTo>
                    <a:pt x="5488" y="1136"/>
                  </a:lnTo>
                  <a:lnTo>
                    <a:pt x="5593" y="1199"/>
                  </a:lnTo>
                  <a:cubicBezTo>
                    <a:pt x="5614" y="1241"/>
                    <a:pt x="5614" y="1283"/>
                    <a:pt x="5572" y="1304"/>
                  </a:cubicBezTo>
                  <a:cubicBezTo>
                    <a:pt x="5530" y="1346"/>
                    <a:pt x="5656" y="1388"/>
                    <a:pt x="5572" y="1409"/>
                  </a:cubicBezTo>
                  <a:lnTo>
                    <a:pt x="5467" y="1409"/>
                  </a:lnTo>
                  <a:cubicBezTo>
                    <a:pt x="5425" y="1325"/>
                    <a:pt x="5404" y="1220"/>
                    <a:pt x="5383" y="1115"/>
                  </a:cubicBezTo>
                  <a:cubicBezTo>
                    <a:pt x="5375" y="1113"/>
                    <a:pt x="5368" y="1112"/>
                    <a:pt x="5362" y="1112"/>
                  </a:cubicBezTo>
                  <a:cubicBezTo>
                    <a:pt x="5302" y="1112"/>
                    <a:pt x="5316" y="1201"/>
                    <a:pt x="5277" y="1220"/>
                  </a:cubicBezTo>
                  <a:cubicBezTo>
                    <a:pt x="5246" y="1204"/>
                    <a:pt x="5238" y="1164"/>
                    <a:pt x="5208" y="1164"/>
                  </a:cubicBezTo>
                  <a:cubicBezTo>
                    <a:pt x="5199" y="1164"/>
                    <a:pt x="5188" y="1168"/>
                    <a:pt x="5172" y="1178"/>
                  </a:cubicBezTo>
                  <a:cubicBezTo>
                    <a:pt x="5109" y="1220"/>
                    <a:pt x="5130" y="1325"/>
                    <a:pt x="5025" y="1346"/>
                  </a:cubicBezTo>
                  <a:cubicBezTo>
                    <a:pt x="5004" y="1351"/>
                    <a:pt x="4982" y="1353"/>
                    <a:pt x="4959" y="1353"/>
                  </a:cubicBezTo>
                  <a:cubicBezTo>
                    <a:pt x="4936" y="1353"/>
                    <a:pt x="4912" y="1351"/>
                    <a:pt x="4889" y="1351"/>
                  </a:cubicBezTo>
                  <a:cubicBezTo>
                    <a:pt x="4841" y="1351"/>
                    <a:pt x="4794" y="1357"/>
                    <a:pt x="4752" y="1388"/>
                  </a:cubicBezTo>
                  <a:cubicBezTo>
                    <a:pt x="4815" y="1430"/>
                    <a:pt x="4836" y="1535"/>
                    <a:pt x="4794" y="1619"/>
                  </a:cubicBezTo>
                  <a:cubicBezTo>
                    <a:pt x="4731" y="1704"/>
                    <a:pt x="4836" y="1830"/>
                    <a:pt x="4815" y="1872"/>
                  </a:cubicBezTo>
                  <a:cubicBezTo>
                    <a:pt x="4815" y="1935"/>
                    <a:pt x="4962" y="1872"/>
                    <a:pt x="4899" y="1977"/>
                  </a:cubicBezTo>
                  <a:cubicBezTo>
                    <a:pt x="4878" y="2019"/>
                    <a:pt x="4941" y="2103"/>
                    <a:pt x="4941" y="2166"/>
                  </a:cubicBezTo>
                  <a:cubicBezTo>
                    <a:pt x="4941" y="2208"/>
                    <a:pt x="4941" y="2229"/>
                    <a:pt x="4962" y="2250"/>
                  </a:cubicBezTo>
                  <a:cubicBezTo>
                    <a:pt x="4973" y="2261"/>
                    <a:pt x="4988" y="2266"/>
                    <a:pt x="5004" y="2266"/>
                  </a:cubicBezTo>
                  <a:cubicBezTo>
                    <a:pt x="5020" y="2266"/>
                    <a:pt x="5036" y="2261"/>
                    <a:pt x="5046" y="2250"/>
                  </a:cubicBezTo>
                  <a:cubicBezTo>
                    <a:pt x="5046" y="2187"/>
                    <a:pt x="4920" y="2103"/>
                    <a:pt x="5046" y="2019"/>
                  </a:cubicBezTo>
                  <a:cubicBezTo>
                    <a:pt x="5109" y="2019"/>
                    <a:pt x="5130" y="2082"/>
                    <a:pt x="5151" y="2103"/>
                  </a:cubicBezTo>
                  <a:lnTo>
                    <a:pt x="5130" y="2187"/>
                  </a:lnTo>
                  <a:cubicBezTo>
                    <a:pt x="5172" y="2271"/>
                    <a:pt x="5277" y="2292"/>
                    <a:pt x="5299" y="2397"/>
                  </a:cubicBezTo>
                  <a:cubicBezTo>
                    <a:pt x="5315" y="2397"/>
                    <a:pt x="5336" y="2394"/>
                    <a:pt x="5354" y="2394"/>
                  </a:cubicBezTo>
                  <a:cubicBezTo>
                    <a:pt x="5381" y="2394"/>
                    <a:pt x="5404" y="2402"/>
                    <a:pt x="5404" y="2439"/>
                  </a:cubicBezTo>
                  <a:lnTo>
                    <a:pt x="5404" y="2481"/>
                  </a:lnTo>
                  <a:cubicBezTo>
                    <a:pt x="5383" y="2502"/>
                    <a:pt x="5341" y="2523"/>
                    <a:pt x="5320" y="2523"/>
                  </a:cubicBezTo>
                  <a:cubicBezTo>
                    <a:pt x="5254" y="2556"/>
                    <a:pt x="5214" y="2576"/>
                    <a:pt x="5186" y="2576"/>
                  </a:cubicBezTo>
                  <a:cubicBezTo>
                    <a:pt x="5142" y="2576"/>
                    <a:pt x="5127" y="2526"/>
                    <a:pt x="5088" y="2397"/>
                  </a:cubicBezTo>
                  <a:cubicBezTo>
                    <a:pt x="5088" y="2367"/>
                    <a:pt x="5066" y="2347"/>
                    <a:pt x="5037" y="2347"/>
                  </a:cubicBezTo>
                  <a:cubicBezTo>
                    <a:pt x="5027" y="2347"/>
                    <a:pt x="5015" y="2350"/>
                    <a:pt x="5004" y="2355"/>
                  </a:cubicBezTo>
                  <a:cubicBezTo>
                    <a:pt x="5004" y="2418"/>
                    <a:pt x="4983" y="2502"/>
                    <a:pt x="4941" y="2566"/>
                  </a:cubicBezTo>
                  <a:cubicBezTo>
                    <a:pt x="4983" y="2587"/>
                    <a:pt x="5025" y="2566"/>
                    <a:pt x="5046" y="2629"/>
                  </a:cubicBezTo>
                  <a:cubicBezTo>
                    <a:pt x="5067" y="2734"/>
                    <a:pt x="5046" y="2839"/>
                    <a:pt x="5004" y="2923"/>
                  </a:cubicBezTo>
                  <a:lnTo>
                    <a:pt x="5109" y="2965"/>
                  </a:lnTo>
                  <a:cubicBezTo>
                    <a:pt x="5067" y="3028"/>
                    <a:pt x="5046" y="3091"/>
                    <a:pt x="5046" y="3154"/>
                  </a:cubicBezTo>
                  <a:cubicBezTo>
                    <a:pt x="5067" y="3238"/>
                    <a:pt x="5004" y="3301"/>
                    <a:pt x="5004" y="3364"/>
                  </a:cubicBezTo>
                  <a:cubicBezTo>
                    <a:pt x="5049" y="3440"/>
                    <a:pt x="5116" y="3450"/>
                    <a:pt x="5173" y="3450"/>
                  </a:cubicBezTo>
                  <a:cubicBezTo>
                    <a:pt x="5195" y="3450"/>
                    <a:pt x="5216" y="3449"/>
                    <a:pt x="5233" y="3449"/>
                  </a:cubicBezTo>
                  <a:lnTo>
                    <a:pt x="5233" y="3449"/>
                  </a:lnTo>
                  <a:cubicBezTo>
                    <a:pt x="5231" y="3544"/>
                    <a:pt x="5338" y="3622"/>
                    <a:pt x="5299" y="3701"/>
                  </a:cubicBezTo>
                  <a:cubicBezTo>
                    <a:pt x="5172" y="3890"/>
                    <a:pt x="5277" y="4058"/>
                    <a:pt x="5320" y="4226"/>
                  </a:cubicBezTo>
                  <a:cubicBezTo>
                    <a:pt x="5467" y="4226"/>
                    <a:pt x="5572" y="4290"/>
                    <a:pt x="5656" y="4395"/>
                  </a:cubicBezTo>
                  <a:cubicBezTo>
                    <a:pt x="5635" y="4426"/>
                    <a:pt x="5603" y="4426"/>
                    <a:pt x="5572" y="4426"/>
                  </a:cubicBezTo>
                  <a:cubicBezTo>
                    <a:pt x="5540" y="4426"/>
                    <a:pt x="5509" y="4426"/>
                    <a:pt x="5488" y="4458"/>
                  </a:cubicBezTo>
                  <a:cubicBezTo>
                    <a:pt x="5467" y="4584"/>
                    <a:pt x="5509" y="4710"/>
                    <a:pt x="5593" y="4794"/>
                  </a:cubicBezTo>
                  <a:cubicBezTo>
                    <a:pt x="5698" y="4794"/>
                    <a:pt x="5782" y="4857"/>
                    <a:pt x="5782" y="4941"/>
                  </a:cubicBezTo>
                  <a:cubicBezTo>
                    <a:pt x="5782" y="5046"/>
                    <a:pt x="5908" y="5067"/>
                    <a:pt x="5908" y="5152"/>
                  </a:cubicBezTo>
                  <a:cubicBezTo>
                    <a:pt x="5889" y="5164"/>
                    <a:pt x="5869" y="5167"/>
                    <a:pt x="5849" y="5167"/>
                  </a:cubicBezTo>
                  <a:cubicBezTo>
                    <a:pt x="5827" y="5167"/>
                    <a:pt x="5806" y="5164"/>
                    <a:pt x="5788" y="5164"/>
                  </a:cubicBezTo>
                  <a:cubicBezTo>
                    <a:pt x="5766" y="5164"/>
                    <a:pt x="5748" y="5169"/>
                    <a:pt x="5740" y="5194"/>
                  </a:cubicBezTo>
                  <a:cubicBezTo>
                    <a:pt x="5761" y="5341"/>
                    <a:pt x="5824" y="5446"/>
                    <a:pt x="5908" y="5551"/>
                  </a:cubicBezTo>
                  <a:cubicBezTo>
                    <a:pt x="5971" y="5593"/>
                    <a:pt x="6013" y="5635"/>
                    <a:pt x="6055" y="5698"/>
                  </a:cubicBezTo>
                  <a:cubicBezTo>
                    <a:pt x="6097" y="5824"/>
                    <a:pt x="6245" y="5887"/>
                    <a:pt x="6224" y="6035"/>
                  </a:cubicBezTo>
                  <a:cubicBezTo>
                    <a:pt x="6224" y="6052"/>
                    <a:pt x="6224" y="6082"/>
                    <a:pt x="6201" y="6082"/>
                  </a:cubicBezTo>
                  <a:cubicBezTo>
                    <a:pt x="6196" y="6082"/>
                    <a:pt x="6190" y="6081"/>
                    <a:pt x="6182" y="6077"/>
                  </a:cubicBezTo>
                  <a:cubicBezTo>
                    <a:pt x="6161" y="6035"/>
                    <a:pt x="6182" y="5971"/>
                    <a:pt x="6139" y="5971"/>
                  </a:cubicBezTo>
                  <a:cubicBezTo>
                    <a:pt x="6038" y="6032"/>
                    <a:pt x="6034" y="6113"/>
                    <a:pt x="6034" y="6213"/>
                  </a:cubicBezTo>
                  <a:lnTo>
                    <a:pt x="6034" y="6213"/>
                  </a:lnTo>
                  <a:lnTo>
                    <a:pt x="5929" y="6266"/>
                  </a:lnTo>
                  <a:cubicBezTo>
                    <a:pt x="5908" y="6203"/>
                    <a:pt x="5824" y="6182"/>
                    <a:pt x="5824" y="6098"/>
                  </a:cubicBezTo>
                  <a:cubicBezTo>
                    <a:pt x="5824" y="6077"/>
                    <a:pt x="5866" y="6056"/>
                    <a:pt x="5824" y="6035"/>
                  </a:cubicBezTo>
                  <a:cubicBezTo>
                    <a:pt x="5803" y="5908"/>
                    <a:pt x="5656" y="6014"/>
                    <a:pt x="5614" y="5908"/>
                  </a:cubicBezTo>
                  <a:lnTo>
                    <a:pt x="5656" y="5803"/>
                  </a:lnTo>
                  <a:lnTo>
                    <a:pt x="5572" y="5761"/>
                  </a:lnTo>
                  <a:lnTo>
                    <a:pt x="5593" y="5698"/>
                  </a:lnTo>
                  <a:cubicBezTo>
                    <a:pt x="5509" y="5593"/>
                    <a:pt x="5425" y="5509"/>
                    <a:pt x="5320" y="5404"/>
                  </a:cubicBezTo>
                  <a:cubicBezTo>
                    <a:pt x="5151" y="5320"/>
                    <a:pt x="5214" y="5130"/>
                    <a:pt x="5151" y="5025"/>
                  </a:cubicBezTo>
                  <a:cubicBezTo>
                    <a:pt x="5109" y="4983"/>
                    <a:pt x="5130" y="4899"/>
                    <a:pt x="5109" y="4878"/>
                  </a:cubicBezTo>
                  <a:cubicBezTo>
                    <a:pt x="4983" y="4731"/>
                    <a:pt x="4920" y="4542"/>
                    <a:pt x="4920" y="4353"/>
                  </a:cubicBezTo>
                  <a:lnTo>
                    <a:pt x="4331" y="3974"/>
                  </a:lnTo>
                  <a:cubicBezTo>
                    <a:pt x="4331" y="4079"/>
                    <a:pt x="4226" y="4121"/>
                    <a:pt x="4289" y="4184"/>
                  </a:cubicBezTo>
                  <a:cubicBezTo>
                    <a:pt x="4289" y="4309"/>
                    <a:pt x="4126" y="4249"/>
                    <a:pt x="4121" y="4348"/>
                  </a:cubicBezTo>
                  <a:lnTo>
                    <a:pt x="4121" y="4348"/>
                  </a:lnTo>
                  <a:cubicBezTo>
                    <a:pt x="4028" y="4319"/>
                    <a:pt x="4117" y="4224"/>
                    <a:pt x="4058" y="4184"/>
                  </a:cubicBezTo>
                  <a:cubicBezTo>
                    <a:pt x="3953" y="4121"/>
                    <a:pt x="3848" y="4121"/>
                    <a:pt x="3764" y="4016"/>
                  </a:cubicBezTo>
                  <a:cubicBezTo>
                    <a:pt x="3785" y="3995"/>
                    <a:pt x="3806" y="3974"/>
                    <a:pt x="3827" y="3932"/>
                  </a:cubicBezTo>
                  <a:cubicBezTo>
                    <a:pt x="3596" y="3827"/>
                    <a:pt x="3322" y="3785"/>
                    <a:pt x="3070" y="3785"/>
                  </a:cubicBezTo>
                  <a:cubicBezTo>
                    <a:pt x="3007" y="3764"/>
                    <a:pt x="2944" y="3722"/>
                    <a:pt x="2881" y="3680"/>
                  </a:cubicBezTo>
                  <a:cubicBezTo>
                    <a:pt x="2860" y="3673"/>
                    <a:pt x="2839" y="3670"/>
                    <a:pt x="2818" y="3670"/>
                  </a:cubicBezTo>
                  <a:cubicBezTo>
                    <a:pt x="2778" y="3670"/>
                    <a:pt x="2741" y="3680"/>
                    <a:pt x="2713" y="3680"/>
                  </a:cubicBezTo>
                  <a:cubicBezTo>
                    <a:pt x="2565" y="3617"/>
                    <a:pt x="2418" y="3554"/>
                    <a:pt x="2313" y="3449"/>
                  </a:cubicBezTo>
                  <a:cubicBezTo>
                    <a:pt x="2166" y="3491"/>
                    <a:pt x="2229" y="3617"/>
                    <a:pt x="2208" y="3701"/>
                  </a:cubicBezTo>
                  <a:lnTo>
                    <a:pt x="2103" y="3764"/>
                  </a:lnTo>
                  <a:lnTo>
                    <a:pt x="2103" y="3890"/>
                  </a:lnTo>
                  <a:lnTo>
                    <a:pt x="2208" y="3953"/>
                  </a:lnTo>
                  <a:cubicBezTo>
                    <a:pt x="2078" y="4083"/>
                    <a:pt x="1909" y="4163"/>
                    <a:pt x="1723" y="4163"/>
                  </a:cubicBezTo>
                  <a:cubicBezTo>
                    <a:pt x="1669" y="4163"/>
                    <a:pt x="1613" y="4157"/>
                    <a:pt x="1556" y="4142"/>
                  </a:cubicBezTo>
                  <a:cubicBezTo>
                    <a:pt x="1535" y="4121"/>
                    <a:pt x="1556" y="4037"/>
                    <a:pt x="1472" y="4037"/>
                  </a:cubicBezTo>
                  <a:cubicBezTo>
                    <a:pt x="1493" y="4121"/>
                    <a:pt x="1451" y="4184"/>
                    <a:pt x="1388" y="4205"/>
                  </a:cubicBezTo>
                  <a:lnTo>
                    <a:pt x="1325" y="4100"/>
                  </a:lnTo>
                  <a:cubicBezTo>
                    <a:pt x="1283" y="4184"/>
                    <a:pt x="1262" y="4290"/>
                    <a:pt x="1241" y="4353"/>
                  </a:cubicBezTo>
                  <a:cubicBezTo>
                    <a:pt x="1262" y="4458"/>
                    <a:pt x="1388" y="4458"/>
                    <a:pt x="1409" y="4521"/>
                  </a:cubicBezTo>
                  <a:cubicBezTo>
                    <a:pt x="1430" y="4626"/>
                    <a:pt x="1346" y="4689"/>
                    <a:pt x="1325" y="4773"/>
                  </a:cubicBezTo>
                  <a:cubicBezTo>
                    <a:pt x="1283" y="4647"/>
                    <a:pt x="1178" y="4605"/>
                    <a:pt x="1115" y="4605"/>
                  </a:cubicBezTo>
                  <a:cubicBezTo>
                    <a:pt x="1067" y="4605"/>
                    <a:pt x="1056" y="4640"/>
                    <a:pt x="1026" y="4640"/>
                  </a:cubicBezTo>
                  <a:cubicBezTo>
                    <a:pt x="1016" y="4640"/>
                    <a:pt x="1004" y="4636"/>
                    <a:pt x="989" y="4626"/>
                  </a:cubicBezTo>
                  <a:cubicBezTo>
                    <a:pt x="883" y="4374"/>
                    <a:pt x="610" y="4374"/>
                    <a:pt x="337" y="4205"/>
                  </a:cubicBezTo>
                  <a:lnTo>
                    <a:pt x="337" y="4205"/>
                  </a:lnTo>
                  <a:cubicBezTo>
                    <a:pt x="421" y="4437"/>
                    <a:pt x="295" y="4542"/>
                    <a:pt x="316" y="4689"/>
                  </a:cubicBezTo>
                  <a:cubicBezTo>
                    <a:pt x="673" y="4962"/>
                    <a:pt x="757" y="5046"/>
                    <a:pt x="715" y="5088"/>
                  </a:cubicBezTo>
                  <a:lnTo>
                    <a:pt x="631" y="5109"/>
                  </a:lnTo>
                  <a:cubicBezTo>
                    <a:pt x="673" y="5173"/>
                    <a:pt x="694" y="5236"/>
                    <a:pt x="673" y="5320"/>
                  </a:cubicBezTo>
                  <a:cubicBezTo>
                    <a:pt x="589" y="5341"/>
                    <a:pt x="547" y="5383"/>
                    <a:pt x="505" y="5446"/>
                  </a:cubicBezTo>
                  <a:cubicBezTo>
                    <a:pt x="505" y="5551"/>
                    <a:pt x="463" y="5656"/>
                    <a:pt x="421" y="5740"/>
                  </a:cubicBezTo>
                  <a:cubicBezTo>
                    <a:pt x="437" y="5751"/>
                    <a:pt x="451" y="5755"/>
                    <a:pt x="463" y="5755"/>
                  </a:cubicBezTo>
                  <a:cubicBezTo>
                    <a:pt x="490" y="5755"/>
                    <a:pt x="507" y="5736"/>
                    <a:pt x="529" y="5736"/>
                  </a:cubicBezTo>
                  <a:cubicBezTo>
                    <a:pt x="535" y="5736"/>
                    <a:pt x="541" y="5737"/>
                    <a:pt x="547" y="5740"/>
                  </a:cubicBezTo>
                  <a:lnTo>
                    <a:pt x="610" y="5866"/>
                  </a:lnTo>
                  <a:cubicBezTo>
                    <a:pt x="463" y="5971"/>
                    <a:pt x="421" y="5971"/>
                    <a:pt x="400" y="6098"/>
                  </a:cubicBezTo>
                  <a:cubicBezTo>
                    <a:pt x="337" y="6329"/>
                    <a:pt x="169" y="6497"/>
                    <a:pt x="105" y="6728"/>
                  </a:cubicBezTo>
                  <a:cubicBezTo>
                    <a:pt x="105" y="6770"/>
                    <a:pt x="42" y="6812"/>
                    <a:pt x="21" y="6854"/>
                  </a:cubicBezTo>
                  <a:cubicBezTo>
                    <a:pt x="84" y="6939"/>
                    <a:pt x="84" y="7065"/>
                    <a:pt x="21" y="7170"/>
                  </a:cubicBezTo>
                  <a:cubicBezTo>
                    <a:pt x="0" y="7191"/>
                    <a:pt x="0" y="7233"/>
                    <a:pt x="42" y="7254"/>
                  </a:cubicBezTo>
                  <a:cubicBezTo>
                    <a:pt x="84" y="7170"/>
                    <a:pt x="190" y="7233"/>
                    <a:pt x="253" y="7170"/>
                  </a:cubicBezTo>
                  <a:cubicBezTo>
                    <a:pt x="253" y="7044"/>
                    <a:pt x="337" y="6918"/>
                    <a:pt x="274" y="6791"/>
                  </a:cubicBezTo>
                  <a:cubicBezTo>
                    <a:pt x="306" y="6775"/>
                    <a:pt x="338" y="6768"/>
                    <a:pt x="369" y="6768"/>
                  </a:cubicBezTo>
                  <a:cubicBezTo>
                    <a:pt x="419" y="6768"/>
                    <a:pt x="466" y="6786"/>
                    <a:pt x="505" y="6812"/>
                  </a:cubicBezTo>
                  <a:cubicBezTo>
                    <a:pt x="442" y="6960"/>
                    <a:pt x="547" y="7107"/>
                    <a:pt x="610" y="7233"/>
                  </a:cubicBezTo>
                  <a:cubicBezTo>
                    <a:pt x="568" y="7254"/>
                    <a:pt x="547" y="7296"/>
                    <a:pt x="568" y="7338"/>
                  </a:cubicBezTo>
                  <a:cubicBezTo>
                    <a:pt x="589" y="7422"/>
                    <a:pt x="673" y="7443"/>
                    <a:pt x="736" y="7464"/>
                  </a:cubicBezTo>
                  <a:cubicBezTo>
                    <a:pt x="757" y="7548"/>
                    <a:pt x="757" y="7632"/>
                    <a:pt x="736" y="7716"/>
                  </a:cubicBezTo>
                  <a:cubicBezTo>
                    <a:pt x="673" y="7759"/>
                    <a:pt x="568" y="7716"/>
                    <a:pt x="568" y="7822"/>
                  </a:cubicBezTo>
                  <a:cubicBezTo>
                    <a:pt x="589" y="7906"/>
                    <a:pt x="715" y="7864"/>
                    <a:pt x="757" y="7969"/>
                  </a:cubicBezTo>
                  <a:cubicBezTo>
                    <a:pt x="778" y="8074"/>
                    <a:pt x="652" y="8158"/>
                    <a:pt x="757" y="8263"/>
                  </a:cubicBezTo>
                  <a:cubicBezTo>
                    <a:pt x="673" y="8389"/>
                    <a:pt x="757" y="8536"/>
                    <a:pt x="757" y="8684"/>
                  </a:cubicBezTo>
                  <a:lnTo>
                    <a:pt x="757" y="9125"/>
                  </a:lnTo>
                  <a:cubicBezTo>
                    <a:pt x="820" y="9251"/>
                    <a:pt x="989" y="9251"/>
                    <a:pt x="989" y="9377"/>
                  </a:cubicBezTo>
                  <a:cubicBezTo>
                    <a:pt x="946" y="9462"/>
                    <a:pt x="925" y="9525"/>
                    <a:pt x="883" y="9588"/>
                  </a:cubicBezTo>
                  <a:lnTo>
                    <a:pt x="989" y="9630"/>
                  </a:lnTo>
                  <a:cubicBezTo>
                    <a:pt x="1031" y="10176"/>
                    <a:pt x="1283" y="10660"/>
                    <a:pt x="1325" y="11186"/>
                  </a:cubicBezTo>
                  <a:cubicBezTo>
                    <a:pt x="1367" y="11207"/>
                    <a:pt x="1430" y="11207"/>
                    <a:pt x="1430" y="11228"/>
                  </a:cubicBezTo>
                  <a:cubicBezTo>
                    <a:pt x="1451" y="11396"/>
                    <a:pt x="1388" y="11564"/>
                    <a:pt x="1451" y="11690"/>
                  </a:cubicBezTo>
                  <a:cubicBezTo>
                    <a:pt x="1462" y="11692"/>
                    <a:pt x="1472" y="11692"/>
                    <a:pt x="1482" y="11692"/>
                  </a:cubicBezTo>
                  <a:cubicBezTo>
                    <a:pt x="1599" y="11692"/>
                    <a:pt x="1603" y="11580"/>
                    <a:pt x="1661" y="11522"/>
                  </a:cubicBezTo>
                  <a:lnTo>
                    <a:pt x="1661" y="11522"/>
                  </a:lnTo>
                  <a:cubicBezTo>
                    <a:pt x="1703" y="11669"/>
                    <a:pt x="1682" y="11816"/>
                    <a:pt x="1598" y="11921"/>
                  </a:cubicBezTo>
                  <a:cubicBezTo>
                    <a:pt x="1514" y="11942"/>
                    <a:pt x="1430" y="11942"/>
                    <a:pt x="1388" y="12026"/>
                  </a:cubicBezTo>
                  <a:cubicBezTo>
                    <a:pt x="1388" y="12090"/>
                    <a:pt x="1451" y="12132"/>
                    <a:pt x="1430" y="12195"/>
                  </a:cubicBezTo>
                  <a:cubicBezTo>
                    <a:pt x="1556" y="12195"/>
                    <a:pt x="1640" y="12111"/>
                    <a:pt x="1724" y="12069"/>
                  </a:cubicBezTo>
                  <a:lnTo>
                    <a:pt x="2061" y="12069"/>
                  </a:lnTo>
                  <a:cubicBezTo>
                    <a:pt x="2199" y="12108"/>
                    <a:pt x="2263" y="12260"/>
                    <a:pt x="2393" y="12260"/>
                  </a:cubicBezTo>
                  <a:cubicBezTo>
                    <a:pt x="2401" y="12260"/>
                    <a:pt x="2410" y="12259"/>
                    <a:pt x="2418" y="12258"/>
                  </a:cubicBezTo>
                  <a:lnTo>
                    <a:pt x="2670" y="12026"/>
                  </a:lnTo>
                  <a:cubicBezTo>
                    <a:pt x="2670" y="11942"/>
                    <a:pt x="2586" y="11900"/>
                    <a:pt x="2607" y="11816"/>
                  </a:cubicBezTo>
                  <a:lnTo>
                    <a:pt x="2607" y="11816"/>
                  </a:lnTo>
                  <a:cubicBezTo>
                    <a:pt x="2656" y="11833"/>
                    <a:pt x="2718" y="11899"/>
                    <a:pt x="2772" y="11899"/>
                  </a:cubicBezTo>
                  <a:cubicBezTo>
                    <a:pt x="2788" y="11899"/>
                    <a:pt x="2803" y="11894"/>
                    <a:pt x="2818" y="11879"/>
                  </a:cubicBezTo>
                  <a:cubicBezTo>
                    <a:pt x="2881" y="11816"/>
                    <a:pt x="2965" y="11795"/>
                    <a:pt x="2965" y="11669"/>
                  </a:cubicBezTo>
                  <a:cubicBezTo>
                    <a:pt x="2933" y="11638"/>
                    <a:pt x="2891" y="11638"/>
                    <a:pt x="2849" y="11638"/>
                  </a:cubicBezTo>
                  <a:cubicBezTo>
                    <a:pt x="2807" y="11638"/>
                    <a:pt x="2765" y="11638"/>
                    <a:pt x="2734" y="11606"/>
                  </a:cubicBezTo>
                  <a:cubicBezTo>
                    <a:pt x="2713" y="11564"/>
                    <a:pt x="2734" y="11501"/>
                    <a:pt x="2755" y="11459"/>
                  </a:cubicBezTo>
                  <a:cubicBezTo>
                    <a:pt x="2839" y="11585"/>
                    <a:pt x="2965" y="11543"/>
                    <a:pt x="3091" y="11564"/>
                  </a:cubicBezTo>
                  <a:lnTo>
                    <a:pt x="3091" y="11459"/>
                  </a:lnTo>
                  <a:cubicBezTo>
                    <a:pt x="3091" y="11454"/>
                    <a:pt x="3090" y="11453"/>
                    <a:pt x="3088" y="11453"/>
                  </a:cubicBezTo>
                  <a:cubicBezTo>
                    <a:pt x="3085" y="11453"/>
                    <a:pt x="3078" y="11457"/>
                    <a:pt x="3071" y="11457"/>
                  </a:cubicBezTo>
                  <a:cubicBezTo>
                    <a:pt x="3064" y="11457"/>
                    <a:pt x="3057" y="11453"/>
                    <a:pt x="3049" y="11438"/>
                  </a:cubicBezTo>
                  <a:cubicBezTo>
                    <a:pt x="3049" y="11396"/>
                    <a:pt x="3070" y="11396"/>
                    <a:pt x="3091" y="11396"/>
                  </a:cubicBezTo>
                  <a:lnTo>
                    <a:pt x="3133" y="11312"/>
                  </a:lnTo>
                  <a:cubicBezTo>
                    <a:pt x="3070" y="11080"/>
                    <a:pt x="2860" y="10975"/>
                    <a:pt x="2734" y="10807"/>
                  </a:cubicBezTo>
                  <a:cubicBezTo>
                    <a:pt x="2713" y="10723"/>
                    <a:pt x="2734" y="10639"/>
                    <a:pt x="2670" y="10555"/>
                  </a:cubicBezTo>
                  <a:cubicBezTo>
                    <a:pt x="2607" y="10429"/>
                    <a:pt x="2607" y="10302"/>
                    <a:pt x="2670" y="10197"/>
                  </a:cubicBezTo>
                  <a:cubicBezTo>
                    <a:pt x="2628" y="10113"/>
                    <a:pt x="2544" y="10050"/>
                    <a:pt x="2481" y="10008"/>
                  </a:cubicBezTo>
                  <a:lnTo>
                    <a:pt x="2208" y="10008"/>
                  </a:lnTo>
                  <a:lnTo>
                    <a:pt x="2082" y="9756"/>
                  </a:lnTo>
                  <a:cubicBezTo>
                    <a:pt x="2124" y="9714"/>
                    <a:pt x="2145" y="9651"/>
                    <a:pt x="2124" y="9630"/>
                  </a:cubicBezTo>
                  <a:cubicBezTo>
                    <a:pt x="1998" y="9504"/>
                    <a:pt x="2019" y="9314"/>
                    <a:pt x="1935" y="9188"/>
                  </a:cubicBezTo>
                  <a:cubicBezTo>
                    <a:pt x="1917" y="9154"/>
                    <a:pt x="1886" y="9120"/>
                    <a:pt x="1864" y="9120"/>
                  </a:cubicBezTo>
                  <a:cubicBezTo>
                    <a:pt x="1859" y="9120"/>
                    <a:pt x="1854" y="9121"/>
                    <a:pt x="1851" y="9125"/>
                  </a:cubicBezTo>
                  <a:cubicBezTo>
                    <a:pt x="1808" y="9146"/>
                    <a:pt x="1808" y="9188"/>
                    <a:pt x="1808" y="9251"/>
                  </a:cubicBezTo>
                  <a:cubicBezTo>
                    <a:pt x="1829" y="9251"/>
                    <a:pt x="1893" y="9272"/>
                    <a:pt x="1851" y="9293"/>
                  </a:cubicBezTo>
                  <a:cubicBezTo>
                    <a:pt x="1808" y="9293"/>
                    <a:pt x="1808" y="9272"/>
                    <a:pt x="1808" y="9251"/>
                  </a:cubicBezTo>
                  <a:cubicBezTo>
                    <a:pt x="1766" y="9230"/>
                    <a:pt x="1745" y="9188"/>
                    <a:pt x="1703" y="9146"/>
                  </a:cubicBezTo>
                  <a:cubicBezTo>
                    <a:pt x="1781" y="9069"/>
                    <a:pt x="1751" y="8974"/>
                    <a:pt x="1746" y="8894"/>
                  </a:cubicBezTo>
                  <a:lnTo>
                    <a:pt x="1746" y="8894"/>
                  </a:lnTo>
                  <a:cubicBezTo>
                    <a:pt x="1830" y="8894"/>
                    <a:pt x="1914" y="8852"/>
                    <a:pt x="1935" y="8768"/>
                  </a:cubicBezTo>
                  <a:cubicBezTo>
                    <a:pt x="2040" y="8536"/>
                    <a:pt x="2040" y="8284"/>
                    <a:pt x="2124" y="8053"/>
                  </a:cubicBezTo>
                  <a:cubicBezTo>
                    <a:pt x="2145" y="8011"/>
                    <a:pt x="2103" y="7969"/>
                    <a:pt x="2061" y="7927"/>
                  </a:cubicBezTo>
                  <a:cubicBezTo>
                    <a:pt x="2124" y="7885"/>
                    <a:pt x="2124" y="7843"/>
                    <a:pt x="2145" y="7801"/>
                  </a:cubicBezTo>
                  <a:cubicBezTo>
                    <a:pt x="2208" y="7716"/>
                    <a:pt x="2355" y="7759"/>
                    <a:pt x="2376" y="7632"/>
                  </a:cubicBezTo>
                  <a:cubicBezTo>
                    <a:pt x="2350" y="7589"/>
                    <a:pt x="2314" y="7582"/>
                    <a:pt x="2277" y="7582"/>
                  </a:cubicBezTo>
                  <a:cubicBezTo>
                    <a:pt x="2256" y="7582"/>
                    <a:pt x="2235" y="7584"/>
                    <a:pt x="2215" y="7584"/>
                  </a:cubicBezTo>
                  <a:cubicBezTo>
                    <a:pt x="2185" y="7584"/>
                    <a:pt x="2160" y="7578"/>
                    <a:pt x="2145" y="7548"/>
                  </a:cubicBezTo>
                  <a:lnTo>
                    <a:pt x="2145" y="7296"/>
                  </a:lnTo>
                  <a:cubicBezTo>
                    <a:pt x="2187" y="7254"/>
                    <a:pt x="2271" y="7296"/>
                    <a:pt x="2313" y="7233"/>
                  </a:cubicBezTo>
                  <a:cubicBezTo>
                    <a:pt x="2292" y="7212"/>
                    <a:pt x="2292" y="7212"/>
                    <a:pt x="2250" y="7170"/>
                  </a:cubicBezTo>
                  <a:cubicBezTo>
                    <a:pt x="2229" y="7138"/>
                    <a:pt x="2197" y="7138"/>
                    <a:pt x="2166" y="7138"/>
                  </a:cubicBezTo>
                  <a:cubicBezTo>
                    <a:pt x="2134" y="7138"/>
                    <a:pt x="2103" y="7138"/>
                    <a:pt x="2082" y="7107"/>
                  </a:cubicBezTo>
                  <a:cubicBezTo>
                    <a:pt x="2040" y="6939"/>
                    <a:pt x="2082" y="6749"/>
                    <a:pt x="2187" y="6602"/>
                  </a:cubicBezTo>
                  <a:lnTo>
                    <a:pt x="2019" y="6497"/>
                  </a:lnTo>
                  <a:lnTo>
                    <a:pt x="2124" y="6434"/>
                  </a:lnTo>
                  <a:lnTo>
                    <a:pt x="2124" y="5677"/>
                  </a:lnTo>
                  <a:cubicBezTo>
                    <a:pt x="2103" y="5614"/>
                    <a:pt x="2019" y="5635"/>
                    <a:pt x="1998" y="5509"/>
                  </a:cubicBezTo>
                  <a:cubicBezTo>
                    <a:pt x="1998" y="5446"/>
                    <a:pt x="2103" y="5362"/>
                    <a:pt x="2061" y="5257"/>
                  </a:cubicBezTo>
                  <a:lnTo>
                    <a:pt x="2061" y="5257"/>
                  </a:lnTo>
                  <a:cubicBezTo>
                    <a:pt x="2166" y="5278"/>
                    <a:pt x="2082" y="5383"/>
                    <a:pt x="2145" y="5425"/>
                  </a:cubicBezTo>
                  <a:cubicBezTo>
                    <a:pt x="2208" y="5383"/>
                    <a:pt x="2271" y="5404"/>
                    <a:pt x="2376" y="5383"/>
                  </a:cubicBezTo>
                  <a:cubicBezTo>
                    <a:pt x="2481" y="5362"/>
                    <a:pt x="2628" y="5341"/>
                    <a:pt x="2670" y="5278"/>
                  </a:cubicBezTo>
                  <a:cubicBezTo>
                    <a:pt x="2737" y="5178"/>
                    <a:pt x="2856" y="5118"/>
                    <a:pt x="2976" y="5118"/>
                  </a:cubicBezTo>
                  <a:cubicBezTo>
                    <a:pt x="3008" y="5118"/>
                    <a:pt x="3039" y="5122"/>
                    <a:pt x="3070" y="5130"/>
                  </a:cubicBezTo>
                  <a:cubicBezTo>
                    <a:pt x="3217" y="5194"/>
                    <a:pt x="3133" y="5383"/>
                    <a:pt x="3280" y="5404"/>
                  </a:cubicBezTo>
                  <a:cubicBezTo>
                    <a:pt x="3259" y="5425"/>
                    <a:pt x="3238" y="5467"/>
                    <a:pt x="3238" y="5509"/>
                  </a:cubicBezTo>
                  <a:cubicBezTo>
                    <a:pt x="3343" y="5656"/>
                    <a:pt x="3448" y="5824"/>
                    <a:pt x="3575" y="5971"/>
                  </a:cubicBezTo>
                  <a:cubicBezTo>
                    <a:pt x="3638" y="6077"/>
                    <a:pt x="3701" y="6203"/>
                    <a:pt x="3722" y="6350"/>
                  </a:cubicBezTo>
                  <a:cubicBezTo>
                    <a:pt x="3722" y="6392"/>
                    <a:pt x="3764" y="6413"/>
                    <a:pt x="3785" y="6455"/>
                  </a:cubicBezTo>
                  <a:cubicBezTo>
                    <a:pt x="3829" y="6474"/>
                    <a:pt x="3870" y="6482"/>
                    <a:pt x="3908" y="6482"/>
                  </a:cubicBezTo>
                  <a:cubicBezTo>
                    <a:pt x="3994" y="6482"/>
                    <a:pt x="4063" y="6442"/>
                    <a:pt x="4121" y="6413"/>
                  </a:cubicBezTo>
                  <a:cubicBezTo>
                    <a:pt x="4226" y="6497"/>
                    <a:pt x="4331" y="6539"/>
                    <a:pt x="4458" y="6560"/>
                  </a:cubicBezTo>
                  <a:cubicBezTo>
                    <a:pt x="4458" y="6686"/>
                    <a:pt x="4647" y="6728"/>
                    <a:pt x="4584" y="6876"/>
                  </a:cubicBezTo>
                  <a:cubicBezTo>
                    <a:pt x="4563" y="6907"/>
                    <a:pt x="4531" y="6907"/>
                    <a:pt x="4500" y="6907"/>
                  </a:cubicBezTo>
                  <a:cubicBezTo>
                    <a:pt x="4468" y="6907"/>
                    <a:pt x="4437" y="6907"/>
                    <a:pt x="4415" y="6939"/>
                  </a:cubicBezTo>
                  <a:cubicBezTo>
                    <a:pt x="4415" y="6960"/>
                    <a:pt x="4415" y="6981"/>
                    <a:pt x="4415" y="7023"/>
                  </a:cubicBezTo>
                  <a:cubicBezTo>
                    <a:pt x="4433" y="7036"/>
                    <a:pt x="4448" y="7041"/>
                    <a:pt x="4462" y="7041"/>
                  </a:cubicBezTo>
                  <a:cubicBezTo>
                    <a:pt x="4513" y="7041"/>
                    <a:pt x="4551" y="6978"/>
                    <a:pt x="4607" y="6978"/>
                  </a:cubicBezTo>
                  <a:cubicBezTo>
                    <a:pt x="4613" y="6978"/>
                    <a:pt x="4619" y="6979"/>
                    <a:pt x="4626" y="6981"/>
                  </a:cubicBezTo>
                  <a:cubicBezTo>
                    <a:pt x="4626" y="7086"/>
                    <a:pt x="4773" y="7002"/>
                    <a:pt x="4773" y="7086"/>
                  </a:cubicBezTo>
                  <a:lnTo>
                    <a:pt x="4920" y="7023"/>
                  </a:lnTo>
                  <a:lnTo>
                    <a:pt x="5046" y="7149"/>
                  </a:lnTo>
                  <a:lnTo>
                    <a:pt x="5130" y="7107"/>
                  </a:lnTo>
                  <a:cubicBezTo>
                    <a:pt x="5172" y="7149"/>
                    <a:pt x="5193" y="7191"/>
                    <a:pt x="5235" y="7212"/>
                  </a:cubicBezTo>
                  <a:cubicBezTo>
                    <a:pt x="5383" y="7296"/>
                    <a:pt x="5488" y="7443"/>
                    <a:pt x="5530" y="7632"/>
                  </a:cubicBezTo>
                  <a:cubicBezTo>
                    <a:pt x="5593" y="7801"/>
                    <a:pt x="5698" y="7948"/>
                    <a:pt x="5824" y="8074"/>
                  </a:cubicBezTo>
                  <a:cubicBezTo>
                    <a:pt x="5824" y="8473"/>
                    <a:pt x="5824" y="8473"/>
                    <a:pt x="5992" y="8600"/>
                  </a:cubicBezTo>
                  <a:cubicBezTo>
                    <a:pt x="5992" y="8684"/>
                    <a:pt x="5908" y="8684"/>
                    <a:pt x="5908" y="8726"/>
                  </a:cubicBezTo>
                  <a:cubicBezTo>
                    <a:pt x="5950" y="8873"/>
                    <a:pt x="6118" y="8873"/>
                    <a:pt x="6161" y="8978"/>
                  </a:cubicBezTo>
                  <a:cubicBezTo>
                    <a:pt x="6203" y="9104"/>
                    <a:pt x="6329" y="9125"/>
                    <a:pt x="6392" y="9188"/>
                  </a:cubicBezTo>
                  <a:cubicBezTo>
                    <a:pt x="6455" y="9272"/>
                    <a:pt x="6602" y="9188"/>
                    <a:pt x="6665" y="9314"/>
                  </a:cubicBezTo>
                  <a:cubicBezTo>
                    <a:pt x="6665" y="9320"/>
                    <a:pt x="6669" y="9322"/>
                    <a:pt x="6675" y="9322"/>
                  </a:cubicBezTo>
                  <a:cubicBezTo>
                    <a:pt x="6693" y="9322"/>
                    <a:pt x="6728" y="9299"/>
                    <a:pt x="6728" y="9251"/>
                  </a:cubicBezTo>
                  <a:cubicBezTo>
                    <a:pt x="6686" y="9251"/>
                    <a:pt x="6665" y="9209"/>
                    <a:pt x="6686" y="9188"/>
                  </a:cubicBezTo>
                  <a:cubicBezTo>
                    <a:pt x="6699" y="9162"/>
                    <a:pt x="6720" y="9144"/>
                    <a:pt x="6744" y="9144"/>
                  </a:cubicBezTo>
                  <a:cubicBezTo>
                    <a:pt x="6759" y="9144"/>
                    <a:pt x="6775" y="9151"/>
                    <a:pt x="6791" y="9167"/>
                  </a:cubicBezTo>
                  <a:lnTo>
                    <a:pt x="6728" y="9272"/>
                  </a:lnTo>
                  <a:cubicBezTo>
                    <a:pt x="6749" y="9272"/>
                    <a:pt x="6770" y="9267"/>
                    <a:pt x="6791" y="9267"/>
                  </a:cubicBezTo>
                  <a:cubicBezTo>
                    <a:pt x="6812" y="9267"/>
                    <a:pt x="6833" y="9272"/>
                    <a:pt x="6854" y="9293"/>
                  </a:cubicBezTo>
                  <a:lnTo>
                    <a:pt x="6812" y="9356"/>
                  </a:lnTo>
                  <a:cubicBezTo>
                    <a:pt x="6938" y="9419"/>
                    <a:pt x="6980" y="9588"/>
                    <a:pt x="7128" y="9651"/>
                  </a:cubicBezTo>
                  <a:cubicBezTo>
                    <a:pt x="7254" y="9735"/>
                    <a:pt x="7359" y="9840"/>
                    <a:pt x="7443" y="9966"/>
                  </a:cubicBezTo>
                  <a:cubicBezTo>
                    <a:pt x="7506" y="10071"/>
                    <a:pt x="7422" y="10113"/>
                    <a:pt x="7422" y="10176"/>
                  </a:cubicBezTo>
                  <a:lnTo>
                    <a:pt x="7779" y="10302"/>
                  </a:lnTo>
                  <a:lnTo>
                    <a:pt x="7906" y="9924"/>
                  </a:lnTo>
                  <a:cubicBezTo>
                    <a:pt x="7906" y="9798"/>
                    <a:pt x="7821" y="9777"/>
                    <a:pt x="7800" y="9714"/>
                  </a:cubicBezTo>
                  <a:cubicBezTo>
                    <a:pt x="7821" y="9693"/>
                    <a:pt x="7842" y="9651"/>
                    <a:pt x="7842" y="9609"/>
                  </a:cubicBezTo>
                  <a:cubicBezTo>
                    <a:pt x="7842" y="9567"/>
                    <a:pt x="7842" y="9504"/>
                    <a:pt x="7906" y="9504"/>
                  </a:cubicBezTo>
                  <a:cubicBezTo>
                    <a:pt x="7917" y="9502"/>
                    <a:pt x="7927" y="9501"/>
                    <a:pt x="7936" y="9501"/>
                  </a:cubicBezTo>
                  <a:cubicBezTo>
                    <a:pt x="8053" y="9501"/>
                    <a:pt x="8059" y="9615"/>
                    <a:pt x="8137" y="9693"/>
                  </a:cubicBezTo>
                  <a:cubicBezTo>
                    <a:pt x="8158" y="9588"/>
                    <a:pt x="8179" y="9504"/>
                    <a:pt x="8116" y="9440"/>
                  </a:cubicBezTo>
                  <a:cubicBezTo>
                    <a:pt x="8200" y="9356"/>
                    <a:pt x="8116" y="9251"/>
                    <a:pt x="8179" y="9167"/>
                  </a:cubicBezTo>
                  <a:lnTo>
                    <a:pt x="8179" y="9167"/>
                  </a:lnTo>
                  <a:lnTo>
                    <a:pt x="8242" y="9272"/>
                  </a:lnTo>
                  <a:cubicBezTo>
                    <a:pt x="8262" y="9277"/>
                    <a:pt x="8282" y="9280"/>
                    <a:pt x="8301" y="9280"/>
                  </a:cubicBezTo>
                  <a:cubicBezTo>
                    <a:pt x="8363" y="9280"/>
                    <a:pt x="8420" y="9252"/>
                    <a:pt x="8452" y="9188"/>
                  </a:cubicBezTo>
                  <a:cubicBezTo>
                    <a:pt x="8326" y="9020"/>
                    <a:pt x="8494" y="8810"/>
                    <a:pt x="8389" y="8621"/>
                  </a:cubicBezTo>
                  <a:cubicBezTo>
                    <a:pt x="8284" y="8452"/>
                    <a:pt x="8347" y="8200"/>
                    <a:pt x="8158" y="8074"/>
                  </a:cubicBezTo>
                  <a:lnTo>
                    <a:pt x="8158" y="7738"/>
                  </a:lnTo>
                  <a:lnTo>
                    <a:pt x="8263" y="7780"/>
                  </a:lnTo>
                  <a:cubicBezTo>
                    <a:pt x="8284" y="7716"/>
                    <a:pt x="8263" y="7632"/>
                    <a:pt x="8326" y="7569"/>
                  </a:cubicBezTo>
                  <a:cubicBezTo>
                    <a:pt x="8074" y="7338"/>
                    <a:pt x="7885" y="7044"/>
                    <a:pt x="7800" y="6707"/>
                  </a:cubicBezTo>
                  <a:cubicBezTo>
                    <a:pt x="7737" y="6665"/>
                    <a:pt x="7653" y="6707"/>
                    <a:pt x="7569" y="6623"/>
                  </a:cubicBezTo>
                  <a:cubicBezTo>
                    <a:pt x="7464" y="6518"/>
                    <a:pt x="7443" y="6371"/>
                    <a:pt x="7506" y="6224"/>
                  </a:cubicBezTo>
                  <a:lnTo>
                    <a:pt x="7506" y="6224"/>
                  </a:lnTo>
                  <a:cubicBezTo>
                    <a:pt x="7527" y="6287"/>
                    <a:pt x="7548" y="6308"/>
                    <a:pt x="7569" y="6350"/>
                  </a:cubicBezTo>
                  <a:cubicBezTo>
                    <a:pt x="7590" y="6371"/>
                    <a:pt x="7590" y="6413"/>
                    <a:pt x="7632" y="6434"/>
                  </a:cubicBezTo>
                  <a:cubicBezTo>
                    <a:pt x="7641" y="6437"/>
                    <a:pt x="7649" y="6438"/>
                    <a:pt x="7657" y="6438"/>
                  </a:cubicBezTo>
                  <a:cubicBezTo>
                    <a:pt x="7701" y="6438"/>
                    <a:pt x="7719" y="6392"/>
                    <a:pt x="7737" y="6392"/>
                  </a:cubicBezTo>
                  <a:lnTo>
                    <a:pt x="7863" y="6392"/>
                  </a:lnTo>
                  <a:cubicBezTo>
                    <a:pt x="7934" y="6504"/>
                    <a:pt x="7957" y="6541"/>
                    <a:pt x="8002" y="6541"/>
                  </a:cubicBezTo>
                  <a:cubicBezTo>
                    <a:pt x="8025" y="6541"/>
                    <a:pt x="8053" y="6532"/>
                    <a:pt x="8095" y="6518"/>
                  </a:cubicBezTo>
                  <a:lnTo>
                    <a:pt x="7842" y="6161"/>
                  </a:lnTo>
                  <a:lnTo>
                    <a:pt x="7969" y="6035"/>
                  </a:lnTo>
                  <a:lnTo>
                    <a:pt x="7779" y="5887"/>
                  </a:lnTo>
                  <a:lnTo>
                    <a:pt x="8137" y="5362"/>
                  </a:lnTo>
                  <a:cubicBezTo>
                    <a:pt x="8062" y="5343"/>
                    <a:pt x="8004" y="5274"/>
                    <a:pt x="7932" y="5274"/>
                  </a:cubicBezTo>
                  <a:cubicBezTo>
                    <a:pt x="7924" y="5274"/>
                    <a:pt x="7915" y="5275"/>
                    <a:pt x="7906" y="5278"/>
                  </a:cubicBezTo>
                  <a:cubicBezTo>
                    <a:pt x="7906" y="5320"/>
                    <a:pt x="7927" y="5341"/>
                    <a:pt x="7948" y="5383"/>
                  </a:cubicBezTo>
                  <a:cubicBezTo>
                    <a:pt x="7912" y="5383"/>
                    <a:pt x="7906" y="5429"/>
                    <a:pt x="7853" y="5429"/>
                  </a:cubicBezTo>
                  <a:cubicBezTo>
                    <a:pt x="7844" y="5429"/>
                    <a:pt x="7833" y="5428"/>
                    <a:pt x="7821" y="5425"/>
                  </a:cubicBezTo>
                  <a:cubicBezTo>
                    <a:pt x="7779" y="5341"/>
                    <a:pt x="7737" y="5257"/>
                    <a:pt x="7674" y="5173"/>
                  </a:cubicBezTo>
                  <a:cubicBezTo>
                    <a:pt x="7695" y="5152"/>
                    <a:pt x="7716" y="5088"/>
                    <a:pt x="7716" y="5046"/>
                  </a:cubicBezTo>
                  <a:cubicBezTo>
                    <a:pt x="7611" y="4899"/>
                    <a:pt x="7359" y="4899"/>
                    <a:pt x="7296" y="4668"/>
                  </a:cubicBezTo>
                  <a:cubicBezTo>
                    <a:pt x="7380" y="4668"/>
                    <a:pt x="7443" y="4626"/>
                    <a:pt x="7464" y="4542"/>
                  </a:cubicBezTo>
                  <a:cubicBezTo>
                    <a:pt x="7429" y="4521"/>
                    <a:pt x="7394" y="4516"/>
                    <a:pt x="7360" y="4516"/>
                  </a:cubicBezTo>
                  <a:cubicBezTo>
                    <a:pt x="7332" y="4516"/>
                    <a:pt x="7305" y="4519"/>
                    <a:pt x="7279" y="4519"/>
                  </a:cubicBezTo>
                  <a:cubicBezTo>
                    <a:pt x="7240" y="4519"/>
                    <a:pt x="7203" y="4512"/>
                    <a:pt x="7170" y="4479"/>
                  </a:cubicBezTo>
                  <a:cubicBezTo>
                    <a:pt x="7317" y="4479"/>
                    <a:pt x="7275" y="4353"/>
                    <a:pt x="7317" y="4290"/>
                  </a:cubicBezTo>
                  <a:cubicBezTo>
                    <a:pt x="7359" y="4311"/>
                    <a:pt x="7380" y="4395"/>
                    <a:pt x="7464" y="4395"/>
                  </a:cubicBezTo>
                  <a:cubicBezTo>
                    <a:pt x="7485" y="4247"/>
                    <a:pt x="7443" y="4121"/>
                    <a:pt x="7527" y="3974"/>
                  </a:cubicBezTo>
                  <a:lnTo>
                    <a:pt x="7317" y="3953"/>
                  </a:lnTo>
                  <a:lnTo>
                    <a:pt x="7422" y="3428"/>
                  </a:lnTo>
                  <a:cubicBezTo>
                    <a:pt x="7548" y="3491"/>
                    <a:pt x="7674" y="3554"/>
                    <a:pt x="7779" y="3638"/>
                  </a:cubicBezTo>
                  <a:lnTo>
                    <a:pt x="7969" y="3343"/>
                  </a:lnTo>
                  <a:cubicBezTo>
                    <a:pt x="8051" y="3405"/>
                    <a:pt x="7971" y="3529"/>
                    <a:pt x="8089" y="3533"/>
                  </a:cubicBezTo>
                  <a:lnTo>
                    <a:pt x="8089" y="3533"/>
                  </a:lnTo>
                  <a:cubicBezTo>
                    <a:pt x="8084" y="3533"/>
                    <a:pt x="8079" y="3533"/>
                    <a:pt x="8074" y="3533"/>
                  </a:cubicBezTo>
                  <a:cubicBezTo>
                    <a:pt x="8116" y="3617"/>
                    <a:pt x="8158" y="3743"/>
                    <a:pt x="8221" y="3764"/>
                  </a:cubicBezTo>
                  <a:cubicBezTo>
                    <a:pt x="8284" y="3806"/>
                    <a:pt x="8410" y="3764"/>
                    <a:pt x="8431" y="3890"/>
                  </a:cubicBezTo>
                  <a:cubicBezTo>
                    <a:pt x="8410" y="3911"/>
                    <a:pt x="8410" y="3932"/>
                    <a:pt x="8368" y="3974"/>
                  </a:cubicBezTo>
                  <a:cubicBezTo>
                    <a:pt x="8431" y="4058"/>
                    <a:pt x="8557" y="4142"/>
                    <a:pt x="8515" y="4268"/>
                  </a:cubicBezTo>
                  <a:cubicBezTo>
                    <a:pt x="8542" y="4268"/>
                    <a:pt x="8568" y="4267"/>
                    <a:pt x="8593" y="4267"/>
                  </a:cubicBezTo>
                  <a:cubicBezTo>
                    <a:pt x="8668" y="4267"/>
                    <a:pt x="8731" y="4279"/>
                    <a:pt x="8747" y="4374"/>
                  </a:cubicBezTo>
                  <a:cubicBezTo>
                    <a:pt x="8768" y="4500"/>
                    <a:pt x="8915" y="4542"/>
                    <a:pt x="8957" y="4563"/>
                  </a:cubicBezTo>
                  <a:cubicBezTo>
                    <a:pt x="9020" y="4605"/>
                    <a:pt x="9083" y="4647"/>
                    <a:pt x="9125" y="4668"/>
                  </a:cubicBezTo>
                  <a:cubicBezTo>
                    <a:pt x="9146" y="4710"/>
                    <a:pt x="9062" y="4752"/>
                    <a:pt x="9083" y="4773"/>
                  </a:cubicBezTo>
                  <a:cubicBezTo>
                    <a:pt x="9119" y="4773"/>
                    <a:pt x="9124" y="4819"/>
                    <a:pt x="9165" y="4819"/>
                  </a:cubicBezTo>
                  <a:cubicBezTo>
                    <a:pt x="9171" y="4819"/>
                    <a:pt x="9179" y="4818"/>
                    <a:pt x="9188" y="4815"/>
                  </a:cubicBezTo>
                  <a:cubicBezTo>
                    <a:pt x="9202" y="4815"/>
                    <a:pt x="9207" y="4796"/>
                    <a:pt x="9221" y="4796"/>
                  </a:cubicBezTo>
                  <a:cubicBezTo>
                    <a:pt x="9228" y="4796"/>
                    <a:pt x="9237" y="4801"/>
                    <a:pt x="9251" y="4815"/>
                  </a:cubicBezTo>
                  <a:cubicBezTo>
                    <a:pt x="9272" y="4899"/>
                    <a:pt x="9230" y="4983"/>
                    <a:pt x="9146" y="5004"/>
                  </a:cubicBezTo>
                  <a:cubicBezTo>
                    <a:pt x="9104" y="4899"/>
                    <a:pt x="8999" y="4794"/>
                    <a:pt x="8894" y="4710"/>
                  </a:cubicBezTo>
                  <a:cubicBezTo>
                    <a:pt x="8852" y="4794"/>
                    <a:pt x="8852" y="4899"/>
                    <a:pt x="8894" y="5004"/>
                  </a:cubicBezTo>
                  <a:cubicBezTo>
                    <a:pt x="8936" y="5088"/>
                    <a:pt x="8957" y="5194"/>
                    <a:pt x="8915" y="5299"/>
                  </a:cubicBezTo>
                  <a:cubicBezTo>
                    <a:pt x="8873" y="5194"/>
                    <a:pt x="8852" y="5109"/>
                    <a:pt x="8768" y="5109"/>
                  </a:cubicBezTo>
                  <a:cubicBezTo>
                    <a:pt x="8725" y="5173"/>
                    <a:pt x="8641" y="5194"/>
                    <a:pt x="8641" y="5299"/>
                  </a:cubicBezTo>
                  <a:lnTo>
                    <a:pt x="9104" y="5551"/>
                  </a:lnTo>
                  <a:cubicBezTo>
                    <a:pt x="9188" y="5719"/>
                    <a:pt x="9188" y="5719"/>
                    <a:pt x="9167" y="5740"/>
                  </a:cubicBezTo>
                  <a:cubicBezTo>
                    <a:pt x="9147" y="5753"/>
                    <a:pt x="9131" y="5759"/>
                    <a:pt x="9119" y="5759"/>
                  </a:cubicBezTo>
                  <a:cubicBezTo>
                    <a:pt x="9060" y="5759"/>
                    <a:pt x="9061" y="5645"/>
                    <a:pt x="8996" y="5645"/>
                  </a:cubicBezTo>
                  <a:cubicBezTo>
                    <a:pt x="8985" y="5645"/>
                    <a:pt x="8972" y="5648"/>
                    <a:pt x="8957" y="5656"/>
                  </a:cubicBezTo>
                  <a:lnTo>
                    <a:pt x="8873" y="5803"/>
                  </a:lnTo>
                  <a:lnTo>
                    <a:pt x="9020" y="5971"/>
                  </a:lnTo>
                  <a:cubicBezTo>
                    <a:pt x="9053" y="5912"/>
                    <a:pt x="9082" y="5892"/>
                    <a:pt x="9109" y="5892"/>
                  </a:cubicBezTo>
                  <a:cubicBezTo>
                    <a:pt x="9165" y="5892"/>
                    <a:pt x="9214" y="5973"/>
                    <a:pt x="9278" y="5973"/>
                  </a:cubicBezTo>
                  <a:cubicBezTo>
                    <a:pt x="9283" y="5973"/>
                    <a:pt x="9288" y="5972"/>
                    <a:pt x="9293" y="5971"/>
                  </a:cubicBezTo>
                  <a:cubicBezTo>
                    <a:pt x="9346" y="5961"/>
                    <a:pt x="9398" y="5956"/>
                    <a:pt x="9451" y="5956"/>
                  </a:cubicBezTo>
                  <a:cubicBezTo>
                    <a:pt x="9503" y="5956"/>
                    <a:pt x="9556" y="5961"/>
                    <a:pt x="9609" y="5971"/>
                  </a:cubicBezTo>
                  <a:cubicBezTo>
                    <a:pt x="9714" y="6014"/>
                    <a:pt x="9798" y="6077"/>
                    <a:pt x="9903" y="6077"/>
                  </a:cubicBezTo>
                  <a:cubicBezTo>
                    <a:pt x="10029" y="6077"/>
                    <a:pt x="10134" y="6119"/>
                    <a:pt x="10239" y="6182"/>
                  </a:cubicBezTo>
                  <a:cubicBezTo>
                    <a:pt x="10302" y="6203"/>
                    <a:pt x="10344" y="6203"/>
                    <a:pt x="10407" y="6203"/>
                  </a:cubicBezTo>
                  <a:cubicBezTo>
                    <a:pt x="10407" y="6140"/>
                    <a:pt x="10302" y="6077"/>
                    <a:pt x="10386" y="5971"/>
                  </a:cubicBezTo>
                  <a:lnTo>
                    <a:pt x="10386" y="5971"/>
                  </a:lnTo>
                  <a:cubicBezTo>
                    <a:pt x="10492" y="6098"/>
                    <a:pt x="10597" y="6245"/>
                    <a:pt x="10660" y="6392"/>
                  </a:cubicBezTo>
                  <a:cubicBezTo>
                    <a:pt x="10807" y="6392"/>
                    <a:pt x="10954" y="6434"/>
                    <a:pt x="11059" y="6497"/>
                  </a:cubicBezTo>
                  <a:cubicBezTo>
                    <a:pt x="11101" y="6476"/>
                    <a:pt x="11080" y="6413"/>
                    <a:pt x="11122" y="6413"/>
                  </a:cubicBezTo>
                  <a:lnTo>
                    <a:pt x="11185" y="6455"/>
                  </a:lnTo>
                  <a:cubicBezTo>
                    <a:pt x="11248" y="6393"/>
                    <a:pt x="11372" y="6392"/>
                    <a:pt x="11395" y="6270"/>
                  </a:cubicBezTo>
                  <a:lnTo>
                    <a:pt x="11395" y="6270"/>
                  </a:lnTo>
                  <a:cubicBezTo>
                    <a:pt x="11396" y="6276"/>
                    <a:pt x="11396" y="6281"/>
                    <a:pt x="11396" y="6287"/>
                  </a:cubicBezTo>
                  <a:lnTo>
                    <a:pt x="11522" y="6287"/>
                  </a:lnTo>
                  <a:cubicBezTo>
                    <a:pt x="11537" y="6241"/>
                    <a:pt x="11566" y="6231"/>
                    <a:pt x="11600" y="6231"/>
                  </a:cubicBezTo>
                  <a:cubicBezTo>
                    <a:pt x="11625" y="6231"/>
                    <a:pt x="11654" y="6237"/>
                    <a:pt x="11682" y="6237"/>
                  </a:cubicBezTo>
                  <a:cubicBezTo>
                    <a:pt x="11717" y="6237"/>
                    <a:pt x="11751" y="6227"/>
                    <a:pt x="11774" y="6182"/>
                  </a:cubicBezTo>
                  <a:cubicBezTo>
                    <a:pt x="11648" y="6014"/>
                    <a:pt x="11438" y="5908"/>
                    <a:pt x="11396" y="5677"/>
                  </a:cubicBezTo>
                  <a:cubicBezTo>
                    <a:pt x="11333" y="5656"/>
                    <a:pt x="11290" y="5614"/>
                    <a:pt x="11269" y="5551"/>
                  </a:cubicBezTo>
                  <a:cubicBezTo>
                    <a:pt x="11252" y="5551"/>
                    <a:pt x="11221" y="5537"/>
                    <a:pt x="11210" y="5509"/>
                  </a:cubicBezTo>
                  <a:lnTo>
                    <a:pt x="11269" y="5509"/>
                  </a:lnTo>
                  <a:cubicBezTo>
                    <a:pt x="11290" y="5446"/>
                    <a:pt x="11248" y="5383"/>
                    <a:pt x="11333" y="5299"/>
                  </a:cubicBezTo>
                  <a:cubicBezTo>
                    <a:pt x="11459" y="5446"/>
                    <a:pt x="11669" y="5509"/>
                    <a:pt x="11753" y="5698"/>
                  </a:cubicBezTo>
                  <a:cubicBezTo>
                    <a:pt x="11816" y="5677"/>
                    <a:pt x="11858" y="5635"/>
                    <a:pt x="11879" y="5593"/>
                  </a:cubicBezTo>
                  <a:cubicBezTo>
                    <a:pt x="11753" y="5509"/>
                    <a:pt x="11648" y="5383"/>
                    <a:pt x="11585" y="5257"/>
                  </a:cubicBezTo>
                  <a:cubicBezTo>
                    <a:pt x="11543" y="5257"/>
                    <a:pt x="11480" y="5257"/>
                    <a:pt x="11459" y="5215"/>
                  </a:cubicBezTo>
                  <a:cubicBezTo>
                    <a:pt x="11354" y="5025"/>
                    <a:pt x="11227" y="4878"/>
                    <a:pt x="11080" y="4731"/>
                  </a:cubicBezTo>
                  <a:cubicBezTo>
                    <a:pt x="10954" y="4563"/>
                    <a:pt x="10786" y="4395"/>
                    <a:pt x="10639" y="4205"/>
                  </a:cubicBezTo>
                  <a:cubicBezTo>
                    <a:pt x="10576" y="4142"/>
                    <a:pt x="10471" y="4121"/>
                    <a:pt x="10428" y="4016"/>
                  </a:cubicBezTo>
                  <a:cubicBezTo>
                    <a:pt x="10414" y="4021"/>
                    <a:pt x="10400" y="4022"/>
                    <a:pt x="10386" y="4022"/>
                  </a:cubicBezTo>
                  <a:cubicBezTo>
                    <a:pt x="10360" y="4022"/>
                    <a:pt x="10335" y="4018"/>
                    <a:pt x="10309" y="4018"/>
                  </a:cubicBezTo>
                  <a:cubicBezTo>
                    <a:pt x="10286" y="4018"/>
                    <a:pt x="10263" y="4022"/>
                    <a:pt x="10239" y="4037"/>
                  </a:cubicBezTo>
                  <a:lnTo>
                    <a:pt x="10281" y="4142"/>
                  </a:lnTo>
                  <a:cubicBezTo>
                    <a:pt x="10365" y="4163"/>
                    <a:pt x="10428" y="4247"/>
                    <a:pt x="10407" y="4332"/>
                  </a:cubicBezTo>
                  <a:cubicBezTo>
                    <a:pt x="10492" y="4353"/>
                    <a:pt x="10471" y="4395"/>
                    <a:pt x="10471" y="4458"/>
                  </a:cubicBezTo>
                  <a:cubicBezTo>
                    <a:pt x="10492" y="4458"/>
                    <a:pt x="10513" y="4452"/>
                    <a:pt x="10531" y="4452"/>
                  </a:cubicBezTo>
                  <a:cubicBezTo>
                    <a:pt x="10549" y="4452"/>
                    <a:pt x="10565" y="4458"/>
                    <a:pt x="10576" y="4479"/>
                  </a:cubicBezTo>
                  <a:cubicBezTo>
                    <a:pt x="10555" y="4521"/>
                    <a:pt x="10534" y="4563"/>
                    <a:pt x="10471" y="4563"/>
                  </a:cubicBezTo>
                  <a:lnTo>
                    <a:pt x="10471" y="4689"/>
                  </a:lnTo>
                  <a:cubicBezTo>
                    <a:pt x="10477" y="4689"/>
                    <a:pt x="10483" y="4689"/>
                    <a:pt x="10489" y="4691"/>
                  </a:cubicBezTo>
                  <a:lnTo>
                    <a:pt x="10489" y="4691"/>
                  </a:lnTo>
                  <a:cubicBezTo>
                    <a:pt x="10480" y="4691"/>
                    <a:pt x="10471" y="4692"/>
                    <a:pt x="10462" y="4692"/>
                  </a:cubicBezTo>
                  <a:cubicBezTo>
                    <a:pt x="10437" y="4692"/>
                    <a:pt x="10412" y="4685"/>
                    <a:pt x="10386" y="4647"/>
                  </a:cubicBezTo>
                  <a:cubicBezTo>
                    <a:pt x="10302" y="4521"/>
                    <a:pt x="10176" y="4416"/>
                    <a:pt x="10029" y="4374"/>
                  </a:cubicBezTo>
                  <a:lnTo>
                    <a:pt x="10071" y="4290"/>
                  </a:lnTo>
                  <a:cubicBezTo>
                    <a:pt x="10050" y="4290"/>
                    <a:pt x="9987" y="4290"/>
                    <a:pt x="9987" y="4268"/>
                  </a:cubicBezTo>
                  <a:cubicBezTo>
                    <a:pt x="9945" y="4184"/>
                    <a:pt x="9903" y="4100"/>
                    <a:pt x="9861" y="4016"/>
                  </a:cubicBezTo>
                  <a:cubicBezTo>
                    <a:pt x="9840" y="3964"/>
                    <a:pt x="9792" y="3964"/>
                    <a:pt x="9748" y="3964"/>
                  </a:cubicBezTo>
                  <a:cubicBezTo>
                    <a:pt x="9703" y="3964"/>
                    <a:pt x="9661" y="3964"/>
                    <a:pt x="9651" y="3911"/>
                  </a:cubicBezTo>
                  <a:cubicBezTo>
                    <a:pt x="9630" y="3869"/>
                    <a:pt x="9651" y="3848"/>
                    <a:pt x="9630" y="3848"/>
                  </a:cubicBezTo>
                  <a:lnTo>
                    <a:pt x="9524" y="3890"/>
                  </a:lnTo>
                  <a:cubicBezTo>
                    <a:pt x="9503" y="3911"/>
                    <a:pt x="9545" y="3932"/>
                    <a:pt x="9503" y="3932"/>
                  </a:cubicBezTo>
                  <a:cubicBezTo>
                    <a:pt x="9492" y="3938"/>
                    <a:pt x="9484" y="3940"/>
                    <a:pt x="9478" y="3940"/>
                  </a:cubicBezTo>
                  <a:cubicBezTo>
                    <a:pt x="9461" y="3940"/>
                    <a:pt x="9461" y="3921"/>
                    <a:pt x="9461" y="3890"/>
                  </a:cubicBezTo>
                  <a:cubicBezTo>
                    <a:pt x="9398" y="3890"/>
                    <a:pt x="9377" y="3848"/>
                    <a:pt x="9356" y="3806"/>
                  </a:cubicBezTo>
                  <a:cubicBezTo>
                    <a:pt x="9377" y="3785"/>
                    <a:pt x="9419" y="3785"/>
                    <a:pt x="9461" y="3785"/>
                  </a:cubicBezTo>
                  <a:cubicBezTo>
                    <a:pt x="9440" y="3680"/>
                    <a:pt x="9314" y="3638"/>
                    <a:pt x="9272" y="3533"/>
                  </a:cubicBezTo>
                  <a:lnTo>
                    <a:pt x="9272" y="3385"/>
                  </a:lnTo>
                  <a:cubicBezTo>
                    <a:pt x="9230" y="3301"/>
                    <a:pt x="9146" y="3238"/>
                    <a:pt x="9041" y="3196"/>
                  </a:cubicBezTo>
                  <a:cubicBezTo>
                    <a:pt x="9146" y="3133"/>
                    <a:pt x="9041" y="3091"/>
                    <a:pt x="9041" y="3028"/>
                  </a:cubicBezTo>
                  <a:cubicBezTo>
                    <a:pt x="9020" y="3028"/>
                    <a:pt x="8957" y="3007"/>
                    <a:pt x="8999" y="2986"/>
                  </a:cubicBezTo>
                  <a:cubicBezTo>
                    <a:pt x="9041" y="2986"/>
                    <a:pt x="9041" y="3007"/>
                    <a:pt x="9041" y="3028"/>
                  </a:cubicBezTo>
                  <a:lnTo>
                    <a:pt x="9167" y="3028"/>
                  </a:lnTo>
                  <a:lnTo>
                    <a:pt x="9167" y="2881"/>
                  </a:lnTo>
                  <a:cubicBezTo>
                    <a:pt x="9083" y="2839"/>
                    <a:pt x="8999" y="2818"/>
                    <a:pt x="8894" y="2797"/>
                  </a:cubicBezTo>
                  <a:cubicBezTo>
                    <a:pt x="8747" y="2755"/>
                    <a:pt x="8662" y="2692"/>
                    <a:pt x="8662" y="2523"/>
                  </a:cubicBezTo>
                  <a:cubicBezTo>
                    <a:pt x="8662" y="2502"/>
                    <a:pt x="8620" y="2481"/>
                    <a:pt x="8599" y="2481"/>
                  </a:cubicBezTo>
                  <a:cubicBezTo>
                    <a:pt x="8578" y="2502"/>
                    <a:pt x="8620" y="2523"/>
                    <a:pt x="8578" y="2523"/>
                  </a:cubicBezTo>
                  <a:cubicBezTo>
                    <a:pt x="8536" y="2523"/>
                    <a:pt x="8557" y="2481"/>
                    <a:pt x="8536" y="2481"/>
                  </a:cubicBezTo>
                  <a:cubicBezTo>
                    <a:pt x="8515" y="2481"/>
                    <a:pt x="8452" y="2439"/>
                    <a:pt x="8494" y="2439"/>
                  </a:cubicBezTo>
                  <a:cubicBezTo>
                    <a:pt x="8536" y="2439"/>
                    <a:pt x="8536" y="2460"/>
                    <a:pt x="8536" y="2481"/>
                  </a:cubicBezTo>
                  <a:lnTo>
                    <a:pt x="8599" y="2481"/>
                  </a:lnTo>
                  <a:cubicBezTo>
                    <a:pt x="8578" y="2376"/>
                    <a:pt x="8662" y="2292"/>
                    <a:pt x="8662" y="2187"/>
                  </a:cubicBezTo>
                  <a:lnTo>
                    <a:pt x="8662" y="2187"/>
                  </a:lnTo>
                  <a:cubicBezTo>
                    <a:pt x="8637" y="2197"/>
                    <a:pt x="8614" y="2201"/>
                    <a:pt x="8593" y="2201"/>
                  </a:cubicBezTo>
                  <a:cubicBezTo>
                    <a:pt x="8527" y="2201"/>
                    <a:pt x="8479" y="2161"/>
                    <a:pt x="8431" y="2145"/>
                  </a:cubicBezTo>
                  <a:cubicBezTo>
                    <a:pt x="8452" y="2103"/>
                    <a:pt x="8515" y="2061"/>
                    <a:pt x="8452" y="1998"/>
                  </a:cubicBezTo>
                  <a:lnTo>
                    <a:pt x="8452" y="1998"/>
                  </a:lnTo>
                  <a:lnTo>
                    <a:pt x="8368" y="2040"/>
                  </a:lnTo>
                  <a:cubicBezTo>
                    <a:pt x="8284" y="1998"/>
                    <a:pt x="8305" y="1893"/>
                    <a:pt x="8284" y="1830"/>
                  </a:cubicBezTo>
                  <a:lnTo>
                    <a:pt x="8053" y="1725"/>
                  </a:lnTo>
                  <a:lnTo>
                    <a:pt x="7927" y="1430"/>
                  </a:lnTo>
                  <a:cubicBezTo>
                    <a:pt x="7927" y="1136"/>
                    <a:pt x="7927" y="1136"/>
                    <a:pt x="8011" y="1010"/>
                  </a:cubicBezTo>
                  <a:cubicBezTo>
                    <a:pt x="8095" y="1178"/>
                    <a:pt x="8095" y="1178"/>
                    <a:pt x="8284" y="1178"/>
                  </a:cubicBezTo>
                  <a:cubicBezTo>
                    <a:pt x="8294" y="1125"/>
                    <a:pt x="8326" y="1120"/>
                    <a:pt x="8360" y="1120"/>
                  </a:cubicBezTo>
                  <a:cubicBezTo>
                    <a:pt x="8369" y="1120"/>
                    <a:pt x="8377" y="1120"/>
                    <a:pt x="8386" y="1120"/>
                  </a:cubicBezTo>
                  <a:cubicBezTo>
                    <a:pt x="8412" y="1120"/>
                    <a:pt x="8436" y="1117"/>
                    <a:pt x="8452" y="1094"/>
                  </a:cubicBezTo>
                  <a:cubicBezTo>
                    <a:pt x="8368" y="1010"/>
                    <a:pt x="8284" y="884"/>
                    <a:pt x="8221" y="778"/>
                  </a:cubicBezTo>
                  <a:cubicBezTo>
                    <a:pt x="8179" y="589"/>
                    <a:pt x="7969" y="673"/>
                    <a:pt x="7948" y="505"/>
                  </a:cubicBezTo>
                  <a:lnTo>
                    <a:pt x="7948" y="505"/>
                  </a:lnTo>
                  <a:cubicBezTo>
                    <a:pt x="7863" y="631"/>
                    <a:pt x="7948" y="673"/>
                    <a:pt x="7969" y="757"/>
                  </a:cubicBezTo>
                  <a:lnTo>
                    <a:pt x="8074" y="757"/>
                  </a:lnTo>
                  <a:cubicBezTo>
                    <a:pt x="8053" y="842"/>
                    <a:pt x="8158" y="863"/>
                    <a:pt x="8158" y="926"/>
                  </a:cubicBezTo>
                  <a:cubicBezTo>
                    <a:pt x="8158" y="926"/>
                    <a:pt x="8158" y="926"/>
                    <a:pt x="8158" y="926"/>
                  </a:cubicBezTo>
                  <a:lnTo>
                    <a:pt x="8158" y="926"/>
                  </a:lnTo>
                  <a:cubicBezTo>
                    <a:pt x="8263" y="947"/>
                    <a:pt x="8200" y="1031"/>
                    <a:pt x="8200" y="1094"/>
                  </a:cubicBezTo>
                  <a:cubicBezTo>
                    <a:pt x="8137" y="1052"/>
                    <a:pt x="8158" y="989"/>
                    <a:pt x="8158" y="926"/>
                  </a:cubicBezTo>
                  <a:lnTo>
                    <a:pt x="8158" y="926"/>
                  </a:lnTo>
                  <a:cubicBezTo>
                    <a:pt x="8151" y="927"/>
                    <a:pt x="8144" y="928"/>
                    <a:pt x="8137" y="928"/>
                  </a:cubicBezTo>
                  <a:cubicBezTo>
                    <a:pt x="8069" y="928"/>
                    <a:pt x="8009" y="866"/>
                    <a:pt x="7944" y="866"/>
                  </a:cubicBezTo>
                  <a:cubicBezTo>
                    <a:pt x="7918" y="866"/>
                    <a:pt x="7892" y="876"/>
                    <a:pt x="7863" y="905"/>
                  </a:cubicBezTo>
                  <a:lnTo>
                    <a:pt x="7737" y="778"/>
                  </a:lnTo>
                  <a:lnTo>
                    <a:pt x="7779" y="694"/>
                  </a:lnTo>
                  <a:cubicBezTo>
                    <a:pt x="7737" y="673"/>
                    <a:pt x="7737" y="631"/>
                    <a:pt x="7737" y="631"/>
                  </a:cubicBezTo>
                  <a:cubicBezTo>
                    <a:pt x="7527" y="673"/>
                    <a:pt x="7632" y="842"/>
                    <a:pt x="7569" y="926"/>
                  </a:cubicBezTo>
                  <a:lnTo>
                    <a:pt x="7506" y="799"/>
                  </a:lnTo>
                  <a:cubicBezTo>
                    <a:pt x="7425" y="799"/>
                    <a:pt x="7369" y="862"/>
                    <a:pt x="7309" y="862"/>
                  </a:cubicBezTo>
                  <a:cubicBezTo>
                    <a:pt x="7291" y="862"/>
                    <a:pt x="7273" y="856"/>
                    <a:pt x="7254" y="842"/>
                  </a:cubicBezTo>
                  <a:cubicBezTo>
                    <a:pt x="7296" y="757"/>
                    <a:pt x="7254" y="652"/>
                    <a:pt x="7170" y="610"/>
                  </a:cubicBezTo>
                  <a:cubicBezTo>
                    <a:pt x="7149" y="694"/>
                    <a:pt x="7065" y="694"/>
                    <a:pt x="7065" y="778"/>
                  </a:cubicBezTo>
                  <a:cubicBezTo>
                    <a:pt x="7086" y="820"/>
                    <a:pt x="7149" y="905"/>
                    <a:pt x="7065" y="905"/>
                  </a:cubicBezTo>
                  <a:cubicBezTo>
                    <a:pt x="7055" y="907"/>
                    <a:pt x="7046" y="908"/>
                    <a:pt x="7038" y="908"/>
                  </a:cubicBezTo>
                  <a:cubicBezTo>
                    <a:pt x="6971" y="908"/>
                    <a:pt x="6929" y="842"/>
                    <a:pt x="6854" y="842"/>
                  </a:cubicBezTo>
                  <a:cubicBezTo>
                    <a:pt x="6896" y="778"/>
                    <a:pt x="6938" y="736"/>
                    <a:pt x="6896" y="694"/>
                  </a:cubicBezTo>
                  <a:lnTo>
                    <a:pt x="6896" y="694"/>
                  </a:lnTo>
                  <a:lnTo>
                    <a:pt x="6812" y="715"/>
                  </a:lnTo>
                  <a:cubicBezTo>
                    <a:pt x="6668" y="715"/>
                    <a:pt x="6586" y="576"/>
                    <a:pt x="6446" y="576"/>
                  </a:cubicBezTo>
                  <a:cubicBezTo>
                    <a:pt x="6423" y="576"/>
                    <a:pt x="6398" y="580"/>
                    <a:pt x="6371" y="589"/>
                  </a:cubicBezTo>
                  <a:lnTo>
                    <a:pt x="6350" y="442"/>
                  </a:lnTo>
                  <a:cubicBezTo>
                    <a:pt x="6266" y="421"/>
                    <a:pt x="6161" y="379"/>
                    <a:pt x="6182" y="316"/>
                  </a:cubicBezTo>
                  <a:cubicBezTo>
                    <a:pt x="6203" y="232"/>
                    <a:pt x="6308" y="274"/>
                    <a:pt x="6308" y="211"/>
                  </a:cubicBezTo>
                  <a:cubicBezTo>
                    <a:pt x="6287" y="148"/>
                    <a:pt x="6329" y="64"/>
                    <a:pt x="626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22"/>
            <p:cNvSpPr/>
            <p:nvPr/>
          </p:nvSpPr>
          <p:spPr>
            <a:xfrm>
              <a:off x="1901249" y="2317334"/>
              <a:ext cx="5651" cy="26872"/>
            </a:xfrm>
            <a:custGeom>
              <a:avLst/>
              <a:gdLst/>
              <a:ahLst/>
              <a:cxnLst/>
              <a:rect l="l" t="t" r="r" b="b"/>
              <a:pathLst>
                <a:path w="548" h="2566" extrusionOk="0">
                  <a:moveTo>
                    <a:pt x="350" y="1440"/>
                  </a:moveTo>
                  <a:cubicBezTo>
                    <a:pt x="363" y="1440"/>
                    <a:pt x="379" y="1451"/>
                    <a:pt x="400" y="1472"/>
                  </a:cubicBezTo>
                  <a:cubicBezTo>
                    <a:pt x="390" y="1493"/>
                    <a:pt x="374" y="1503"/>
                    <a:pt x="358" y="1503"/>
                  </a:cubicBezTo>
                  <a:cubicBezTo>
                    <a:pt x="342" y="1503"/>
                    <a:pt x="326" y="1493"/>
                    <a:pt x="316" y="1472"/>
                  </a:cubicBezTo>
                  <a:cubicBezTo>
                    <a:pt x="326" y="1451"/>
                    <a:pt x="337" y="1440"/>
                    <a:pt x="350" y="1440"/>
                  </a:cubicBezTo>
                  <a:close/>
                  <a:moveTo>
                    <a:pt x="127" y="0"/>
                  </a:moveTo>
                  <a:cubicBezTo>
                    <a:pt x="43" y="189"/>
                    <a:pt x="1" y="379"/>
                    <a:pt x="22" y="589"/>
                  </a:cubicBezTo>
                  <a:cubicBezTo>
                    <a:pt x="85" y="673"/>
                    <a:pt x="127" y="778"/>
                    <a:pt x="190" y="862"/>
                  </a:cubicBezTo>
                  <a:cubicBezTo>
                    <a:pt x="253" y="925"/>
                    <a:pt x="190" y="1072"/>
                    <a:pt x="295" y="1136"/>
                  </a:cubicBezTo>
                  <a:lnTo>
                    <a:pt x="169" y="1283"/>
                  </a:lnTo>
                  <a:cubicBezTo>
                    <a:pt x="148" y="1388"/>
                    <a:pt x="169" y="1493"/>
                    <a:pt x="211" y="1577"/>
                  </a:cubicBezTo>
                  <a:lnTo>
                    <a:pt x="169" y="1661"/>
                  </a:lnTo>
                  <a:cubicBezTo>
                    <a:pt x="358" y="1829"/>
                    <a:pt x="316" y="2061"/>
                    <a:pt x="421" y="2250"/>
                  </a:cubicBezTo>
                  <a:cubicBezTo>
                    <a:pt x="400" y="2313"/>
                    <a:pt x="232" y="2313"/>
                    <a:pt x="316" y="2439"/>
                  </a:cubicBezTo>
                  <a:lnTo>
                    <a:pt x="400" y="2376"/>
                  </a:lnTo>
                  <a:cubicBezTo>
                    <a:pt x="400" y="2460"/>
                    <a:pt x="463" y="2544"/>
                    <a:pt x="547" y="2565"/>
                  </a:cubicBezTo>
                  <a:cubicBezTo>
                    <a:pt x="526" y="2313"/>
                    <a:pt x="484" y="2061"/>
                    <a:pt x="400" y="1829"/>
                  </a:cubicBezTo>
                  <a:cubicBezTo>
                    <a:pt x="379" y="1745"/>
                    <a:pt x="337" y="1661"/>
                    <a:pt x="316" y="1577"/>
                  </a:cubicBezTo>
                  <a:cubicBezTo>
                    <a:pt x="383" y="1577"/>
                    <a:pt x="437" y="1631"/>
                    <a:pt x="488" y="1631"/>
                  </a:cubicBezTo>
                  <a:cubicBezTo>
                    <a:pt x="501" y="1631"/>
                    <a:pt x="514" y="1627"/>
                    <a:pt x="526" y="1619"/>
                  </a:cubicBezTo>
                  <a:cubicBezTo>
                    <a:pt x="442" y="1556"/>
                    <a:pt x="526" y="1493"/>
                    <a:pt x="526" y="1409"/>
                  </a:cubicBezTo>
                  <a:lnTo>
                    <a:pt x="400" y="1262"/>
                  </a:lnTo>
                  <a:cubicBezTo>
                    <a:pt x="421" y="1051"/>
                    <a:pt x="400" y="820"/>
                    <a:pt x="316" y="631"/>
                  </a:cubicBezTo>
                  <a:cubicBezTo>
                    <a:pt x="232" y="442"/>
                    <a:pt x="274" y="189"/>
                    <a:pt x="12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22"/>
            <p:cNvSpPr/>
            <p:nvPr/>
          </p:nvSpPr>
          <p:spPr>
            <a:xfrm>
              <a:off x="1905807" y="2347275"/>
              <a:ext cx="6074" cy="9142"/>
            </a:xfrm>
            <a:custGeom>
              <a:avLst/>
              <a:gdLst/>
              <a:ahLst/>
              <a:cxnLst/>
              <a:rect l="l" t="t" r="r" b="b"/>
              <a:pathLst>
                <a:path w="589" h="873" extrusionOk="0">
                  <a:moveTo>
                    <a:pt x="105" y="1"/>
                  </a:moveTo>
                  <a:cubicBezTo>
                    <a:pt x="0" y="64"/>
                    <a:pt x="0" y="190"/>
                    <a:pt x="63" y="295"/>
                  </a:cubicBezTo>
                  <a:cubicBezTo>
                    <a:pt x="168" y="484"/>
                    <a:pt x="168" y="694"/>
                    <a:pt x="336" y="863"/>
                  </a:cubicBezTo>
                  <a:cubicBezTo>
                    <a:pt x="364" y="868"/>
                    <a:pt x="391" y="872"/>
                    <a:pt x="418" y="872"/>
                  </a:cubicBezTo>
                  <a:cubicBezTo>
                    <a:pt x="492" y="872"/>
                    <a:pt x="558" y="840"/>
                    <a:pt x="589" y="715"/>
                  </a:cubicBezTo>
                  <a:cubicBezTo>
                    <a:pt x="526" y="547"/>
                    <a:pt x="526" y="316"/>
                    <a:pt x="294" y="253"/>
                  </a:cubicBezTo>
                  <a:cubicBezTo>
                    <a:pt x="358" y="148"/>
                    <a:pt x="315" y="43"/>
                    <a:pt x="210" y="1"/>
                  </a:cubicBezTo>
                  <a:cubicBezTo>
                    <a:pt x="189" y="43"/>
                    <a:pt x="174" y="64"/>
                    <a:pt x="158" y="64"/>
                  </a:cubicBezTo>
                  <a:cubicBezTo>
                    <a:pt x="142" y="64"/>
                    <a:pt x="126" y="43"/>
                    <a:pt x="10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22"/>
            <p:cNvSpPr/>
            <p:nvPr/>
          </p:nvSpPr>
          <p:spPr>
            <a:xfrm>
              <a:off x="1996000" y="2253703"/>
              <a:ext cx="7384" cy="8598"/>
            </a:xfrm>
            <a:custGeom>
              <a:avLst/>
              <a:gdLst/>
              <a:ahLst/>
              <a:cxnLst/>
              <a:rect l="l" t="t" r="r" b="b"/>
              <a:pathLst>
                <a:path w="716" h="821" extrusionOk="0">
                  <a:moveTo>
                    <a:pt x="505" y="499"/>
                  </a:moveTo>
                  <a:lnTo>
                    <a:pt x="505" y="499"/>
                  </a:lnTo>
                  <a:cubicBezTo>
                    <a:pt x="531" y="514"/>
                    <a:pt x="563" y="526"/>
                    <a:pt x="547" y="526"/>
                  </a:cubicBezTo>
                  <a:cubicBezTo>
                    <a:pt x="539" y="530"/>
                    <a:pt x="532" y="532"/>
                    <a:pt x="527" y="532"/>
                  </a:cubicBezTo>
                  <a:cubicBezTo>
                    <a:pt x="511" y="532"/>
                    <a:pt x="506" y="515"/>
                    <a:pt x="505" y="499"/>
                  </a:cubicBezTo>
                  <a:close/>
                  <a:moveTo>
                    <a:pt x="126" y="0"/>
                  </a:moveTo>
                  <a:cubicBezTo>
                    <a:pt x="126" y="42"/>
                    <a:pt x="95" y="42"/>
                    <a:pt x="63" y="42"/>
                  </a:cubicBezTo>
                  <a:cubicBezTo>
                    <a:pt x="32" y="42"/>
                    <a:pt x="0" y="42"/>
                    <a:pt x="0" y="84"/>
                  </a:cubicBezTo>
                  <a:cubicBezTo>
                    <a:pt x="63" y="189"/>
                    <a:pt x="168" y="231"/>
                    <a:pt x="189" y="337"/>
                  </a:cubicBezTo>
                  <a:cubicBezTo>
                    <a:pt x="189" y="358"/>
                    <a:pt x="205" y="363"/>
                    <a:pt x="226" y="363"/>
                  </a:cubicBezTo>
                  <a:cubicBezTo>
                    <a:pt x="247" y="363"/>
                    <a:pt x="274" y="358"/>
                    <a:pt x="295" y="358"/>
                  </a:cubicBezTo>
                  <a:lnTo>
                    <a:pt x="316" y="379"/>
                  </a:lnTo>
                  <a:lnTo>
                    <a:pt x="316" y="316"/>
                  </a:lnTo>
                  <a:cubicBezTo>
                    <a:pt x="295" y="316"/>
                    <a:pt x="232" y="273"/>
                    <a:pt x="274" y="273"/>
                  </a:cubicBezTo>
                  <a:cubicBezTo>
                    <a:pt x="316" y="273"/>
                    <a:pt x="316" y="295"/>
                    <a:pt x="316" y="316"/>
                  </a:cubicBezTo>
                  <a:lnTo>
                    <a:pt x="421" y="316"/>
                  </a:lnTo>
                  <a:cubicBezTo>
                    <a:pt x="379" y="400"/>
                    <a:pt x="484" y="421"/>
                    <a:pt x="484" y="484"/>
                  </a:cubicBezTo>
                  <a:cubicBezTo>
                    <a:pt x="485" y="485"/>
                    <a:pt x="487" y="487"/>
                    <a:pt x="489" y="488"/>
                  </a:cubicBezTo>
                  <a:lnTo>
                    <a:pt x="489" y="488"/>
                  </a:lnTo>
                  <a:cubicBezTo>
                    <a:pt x="434" y="498"/>
                    <a:pt x="396" y="472"/>
                    <a:pt x="358" y="568"/>
                  </a:cubicBezTo>
                  <a:cubicBezTo>
                    <a:pt x="442" y="673"/>
                    <a:pt x="526" y="757"/>
                    <a:pt x="631" y="820"/>
                  </a:cubicBezTo>
                  <a:cubicBezTo>
                    <a:pt x="568" y="631"/>
                    <a:pt x="694" y="568"/>
                    <a:pt x="715" y="442"/>
                  </a:cubicBezTo>
                  <a:cubicBezTo>
                    <a:pt x="701" y="421"/>
                    <a:pt x="682" y="416"/>
                    <a:pt x="662" y="416"/>
                  </a:cubicBezTo>
                  <a:cubicBezTo>
                    <a:pt x="646" y="416"/>
                    <a:pt x="629" y="419"/>
                    <a:pt x="612" y="419"/>
                  </a:cubicBezTo>
                  <a:cubicBezTo>
                    <a:pt x="587" y="419"/>
                    <a:pt x="564" y="412"/>
                    <a:pt x="547" y="379"/>
                  </a:cubicBezTo>
                  <a:cubicBezTo>
                    <a:pt x="631" y="358"/>
                    <a:pt x="589" y="316"/>
                    <a:pt x="547" y="273"/>
                  </a:cubicBezTo>
                  <a:cubicBezTo>
                    <a:pt x="589" y="231"/>
                    <a:pt x="694" y="252"/>
                    <a:pt x="652" y="147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22"/>
            <p:cNvSpPr/>
            <p:nvPr/>
          </p:nvSpPr>
          <p:spPr>
            <a:xfrm>
              <a:off x="1991442" y="2255022"/>
              <a:ext cx="5218" cy="6399"/>
            </a:xfrm>
            <a:custGeom>
              <a:avLst/>
              <a:gdLst/>
              <a:ahLst/>
              <a:cxnLst/>
              <a:rect l="l" t="t" r="r" b="b"/>
              <a:pathLst>
                <a:path w="506" h="611" extrusionOk="0">
                  <a:moveTo>
                    <a:pt x="106" y="0"/>
                  </a:moveTo>
                  <a:lnTo>
                    <a:pt x="1" y="42"/>
                  </a:lnTo>
                  <a:lnTo>
                    <a:pt x="1" y="63"/>
                  </a:lnTo>
                  <a:cubicBezTo>
                    <a:pt x="64" y="232"/>
                    <a:pt x="253" y="274"/>
                    <a:pt x="379" y="400"/>
                  </a:cubicBezTo>
                  <a:cubicBezTo>
                    <a:pt x="253" y="484"/>
                    <a:pt x="337" y="547"/>
                    <a:pt x="379" y="610"/>
                  </a:cubicBezTo>
                  <a:cubicBezTo>
                    <a:pt x="421" y="610"/>
                    <a:pt x="463" y="589"/>
                    <a:pt x="505" y="547"/>
                  </a:cubicBezTo>
                  <a:cubicBezTo>
                    <a:pt x="442" y="316"/>
                    <a:pt x="295" y="126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22"/>
            <p:cNvSpPr/>
            <p:nvPr/>
          </p:nvSpPr>
          <p:spPr>
            <a:xfrm>
              <a:off x="1983635" y="2243576"/>
              <a:ext cx="2836" cy="4943"/>
            </a:xfrm>
            <a:custGeom>
              <a:avLst/>
              <a:gdLst/>
              <a:ahLst/>
              <a:cxnLst/>
              <a:rect l="l" t="t" r="r" b="b"/>
              <a:pathLst>
                <a:path w="275" h="472" extrusionOk="0">
                  <a:moveTo>
                    <a:pt x="85" y="0"/>
                  </a:moveTo>
                  <a:lnTo>
                    <a:pt x="85" y="0"/>
                  </a:lnTo>
                  <a:cubicBezTo>
                    <a:pt x="190" y="189"/>
                    <a:pt x="106" y="294"/>
                    <a:pt x="1" y="421"/>
                  </a:cubicBezTo>
                  <a:cubicBezTo>
                    <a:pt x="16" y="414"/>
                    <a:pt x="31" y="412"/>
                    <a:pt x="45" y="412"/>
                  </a:cubicBezTo>
                  <a:cubicBezTo>
                    <a:pt x="111" y="412"/>
                    <a:pt x="161" y="471"/>
                    <a:pt x="217" y="471"/>
                  </a:cubicBezTo>
                  <a:cubicBezTo>
                    <a:pt x="229" y="471"/>
                    <a:pt x="241" y="469"/>
                    <a:pt x="253" y="463"/>
                  </a:cubicBezTo>
                  <a:lnTo>
                    <a:pt x="274" y="463"/>
                  </a:lnTo>
                  <a:cubicBezTo>
                    <a:pt x="232" y="105"/>
                    <a:pt x="232" y="105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22"/>
            <p:cNvSpPr/>
            <p:nvPr/>
          </p:nvSpPr>
          <p:spPr>
            <a:xfrm>
              <a:off x="1986461" y="2249849"/>
              <a:ext cx="4558" cy="3864"/>
            </a:xfrm>
            <a:custGeom>
              <a:avLst/>
              <a:gdLst/>
              <a:ahLst/>
              <a:cxnLst/>
              <a:rect l="l" t="t" r="r" b="b"/>
              <a:pathLst>
                <a:path w="442" h="369" extrusionOk="0">
                  <a:moveTo>
                    <a:pt x="76" y="1"/>
                  </a:moveTo>
                  <a:cubicBezTo>
                    <a:pt x="53" y="1"/>
                    <a:pt x="28" y="4"/>
                    <a:pt x="0" y="11"/>
                  </a:cubicBezTo>
                  <a:cubicBezTo>
                    <a:pt x="210" y="95"/>
                    <a:pt x="189" y="326"/>
                    <a:pt x="379" y="368"/>
                  </a:cubicBezTo>
                  <a:cubicBezTo>
                    <a:pt x="442" y="305"/>
                    <a:pt x="358" y="284"/>
                    <a:pt x="358" y="263"/>
                  </a:cubicBezTo>
                  <a:cubicBezTo>
                    <a:pt x="379" y="200"/>
                    <a:pt x="358" y="137"/>
                    <a:pt x="316" y="95"/>
                  </a:cubicBezTo>
                  <a:cubicBezTo>
                    <a:pt x="263" y="77"/>
                    <a:pt x="195" y="1"/>
                    <a:pt x="7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22"/>
            <p:cNvSpPr/>
            <p:nvPr/>
          </p:nvSpPr>
          <p:spPr>
            <a:xfrm>
              <a:off x="1998599" y="2263390"/>
              <a:ext cx="3259" cy="3089"/>
            </a:xfrm>
            <a:custGeom>
              <a:avLst/>
              <a:gdLst/>
              <a:ahLst/>
              <a:cxnLst/>
              <a:rect l="l" t="t" r="r" b="b"/>
              <a:pathLst>
                <a:path w="316" h="295" extrusionOk="0">
                  <a:moveTo>
                    <a:pt x="64" y="0"/>
                  </a:moveTo>
                  <a:cubicBezTo>
                    <a:pt x="43" y="42"/>
                    <a:pt x="1" y="42"/>
                    <a:pt x="1" y="105"/>
                  </a:cubicBezTo>
                  <a:cubicBezTo>
                    <a:pt x="106" y="105"/>
                    <a:pt x="148" y="168"/>
                    <a:pt x="190" y="274"/>
                  </a:cubicBezTo>
                  <a:cubicBezTo>
                    <a:pt x="190" y="295"/>
                    <a:pt x="232" y="295"/>
                    <a:pt x="253" y="295"/>
                  </a:cubicBezTo>
                  <a:cubicBezTo>
                    <a:pt x="316" y="253"/>
                    <a:pt x="295" y="210"/>
                    <a:pt x="295" y="168"/>
                  </a:cubicBezTo>
                  <a:cubicBezTo>
                    <a:pt x="232" y="84"/>
                    <a:pt x="148" y="21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22"/>
            <p:cNvSpPr/>
            <p:nvPr/>
          </p:nvSpPr>
          <p:spPr>
            <a:xfrm>
              <a:off x="2018543" y="2282764"/>
              <a:ext cx="3486" cy="1770"/>
            </a:xfrm>
            <a:custGeom>
              <a:avLst/>
              <a:gdLst/>
              <a:ahLst/>
              <a:cxnLst/>
              <a:rect l="l" t="t" r="r" b="b"/>
              <a:pathLst>
                <a:path w="338" h="169" extrusionOk="0">
                  <a:moveTo>
                    <a:pt x="148" y="0"/>
                  </a:moveTo>
                  <a:cubicBezTo>
                    <a:pt x="64" y="0"/>
                    <a:pt x="1" y="84"/>
                    <a:pt x="22" y="169"/>
                  </a:cubicBezTo>
                  <a:lnTo>
                    <a:pt x="337" y="169"/>
                  </a:lnTo>
                  <a:cubicBezTo>
                    <a:pt x="274" y="84"/>
                    <a:pt x="232" y="21"/>
                    <a:pt x="14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22"/>
            <p:cNvSpPr/>
            <p:nvPr/>
          </p:nvSpPr>
          <p:spPr>
            <a:xfrm>
              <a:off x="2004023" y="2272857"/>
              <a:ext cx="2609" cy="3309"/>
            </a:xfrm>
            <a:custGeom>
              <a:avLst/>
              <a:gdLst/>
              <a:ahLst/>
              <a:cxnLst/>
              <a:rect l="l" t="t" r="r" b="b"/>
              <a:pathLst>
                <a:path w="253" h="316" extrusionOk="0">
                  <a:moveTo>
                    <a:pt x="126" y="0"/>
                  </a:moveTo>
                  <a:cubicBezTo>
                    <a:pt x="84" y="21"/>
                    <a:pt x="42" y="0"/>
                    <a:pt x="0" y="84"/>
                  </a:cubicBezTo>
                  <a:cubicBezTo>
                    <a:pt x="42" y="168"/>
                    <a:pt x="147" y="211"/>
                    <a:pt x="147" y="316"/>
                  </a:cubicBezTo>
                  <a:cubicBezTo>
                    <a:pt x="210" y="274"/>
                    <a:pt x="252" y="253"/>
                    <a:pt x="252" y="211"/>
                  </a:cubicBezTo>
                  <a:lnTo>
                    <a:pt x="252" y="190"/>
                  </a:lnTo>
                  <a:cubicBezTo>
                    <a:pt x="168" y="168"/>
                    <a:pt x="126" y="84"/>
                    <a:pt x="12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22"/>
            <p:cNvSpPr/>
            <p:nvPr/>
          </p:nvSpPr>
          <p:spPr>
            <a:xfrm>
              <a:off x="2002940" y="2269108"/>
              <a:ext cx="3042" cy="2000"/>
            </a:xfrm>
            <a:custGeom>
              <a:avLst/>
              <a:gdLst/>
              <a:ahLst/>
              <a:cxnLst/>
              <a:rect l="l" t="t" r="r" b="b"/>
              <a:pathLst>
                <a:path w="295" h="191" extrusionOk="0">
                  <a:moveTo>
                    <a:pt x="105" y="1"/>
                  </a:moveTo>
                  <a:cubicBezTo>
                    <a:pt x="63" y="22"/>
                    <a:pt x="21" y="43"/>
                    <a:pt x="0" y="106"/>
                  </a:cubicBezTo>
                  <a:lnTo>
                    <a:pt x="189" y="190"/>
                  </a:lnTo>
                  <a:cubicBezTo>
                    <a:pt x="231" y="148"/>
                    <a:pt x="294" y="148"/>
                    <a:pt x="294" y="85"/>
                  </a:cubicBezTo>
                  <a:lnTo>
                    <a:pt x="105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22"/>
            <p:cNvSpPr/>
            <p:nvPr/>
          </p:nvSpPr>
          <p:spPr>
            <a:xfrm>
              <a:off x="1993174" y="2261411"/>
              <a:ext cx="3053" cy="1990"/>
            </a:xfrm>
            <a:custGeom>
              <a:avLst/>
              <a:gdLst/>
              <a:ahLst/>
              <a:cxnLst/>
              <a:rect l="l" t="t" r="r" b="b"/>
              <a:pathLst>
                <a:path w="296" h="190" extrusionOk="0">
                  <a:moveTo>
                    <a:pt x="118" y="59"/>
                  </a:moveTo>
                  <a:cubicBezTo>
                    <a:pt x="121" y="59"/>
                    <a:pt x="124" y="60"/>
                    <a:pt x="127" y="63"/>
                  </a:cubicBezTo>
                  <a:cubicBezTo>
                    <a:pt x="127" y="103"/>
                    <a:pt x="108" y="105"/>
                    <a:pt x="88" y="105"/>
                  </a:cubicBezTo>
                  <a:lnTo>
                    <a:pt x="88" y="105"/>
                  </a:lnTo>
                  <a:cubicBezTo>
                    <a:pt x="94" y="84"/>
                    <a:pt x="106" y="59"/>
                    <a:pt x="118" y="59"/>
                  </a:cubicBezTo>
                  <a:close/>
                  <a:moveTo>
                    <a:pt x="22" y="0"/>
                  </a:moveTo>
                  <a:cubicBezTo>
                    <a:pt x="22" y="42"/>
                    <a:pt x="1" y="126"/>
                    <a:pt x="85" y="126"/>
                  </a:cubicBezTo>
                  <a:cubicBezTo>
                    <a:pt x="85" y="123"/>
                    <a:pt x="86" y="118"/>
                    <a:pt x="87" y="113"/>
                  </a:cubicBezTo>
                  <a:lnTo>
                    <a:pt x="87" y="113"/>
                  </a:lnTo>
                  <a:cubicBezTo>
                    <a:pt x="100" y="177"/>
                    <a:pt x="137" y="187"/>
                    <a:pt x="177" y="187"/>
                  </a:cubicBezTo>
                  <a:cubicBezTo>
                    <a:pt x="197" y="187"/>
                    <a:pt x="218" y="184"/>
                    <a:pt x="238" y="184"/>
                  </a:cubicBezTo>
                  <a:cubicBezTo>
                    <a:pt x="251" y="184"/>
                    <a:pt x="263" y="186"/>
                    <a:pt x="274" y="189"/>
                  </a:cubicBezTo>
                  <a:cubicBezTo>
                    <a:pt x="295" y="105"/>
                    <a:pt x="211" y="63"/>
                    <a:pt x="21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22"/>
            <p:cNvSpPr/>
            <p:nvPr/>
          </p:nvSpPr>
          <p:spPr>
            <a:xfrm>
              <a:off x="1909488" y="2345180"/>
              <a:ext cx="2392" cy="1550"/>
            </a:xfrm>
            <a:custGeom>
              <a:avLst/>
              <a:gdLst/>
              <a:ahLst/>
              <a:cxnLst/>
              <a:rect l="l" t="t" r="r" b="b"/>
              <a:pathLst>
                <a:path w="232" h="148" extrusionOk="0">
                  <a:moveTo>
                    <a:pt x="108" y="1"/>
                  </a:moveTo>
                  <a:cubicBezTo>
                    <a:pt x="69" y="1"/>
                    <a:pt x="32" y="11"/>
                    <a:pt x="1" y="32"/>
                  </a:cubicBezTo>
                  <a:lnTo>
                    <a:pt x="1" y="137"/>
                  </a:lnTo>
                  <a:cubicBezTo>
                    <a:pt x="9" y="135"/>
                    <a:pt x="18" y="135"/>
                    <a:pt x="26" y="135"/>
                  </a:cubicBezTo>
                  <a:cubicBezTo>
                    <a:pt x="61" y="135"/>
                    <a:pt x="98" y="148"/>
                    <a:pt x="132" y="148"/>
                  </a:cubicBezTo>
                  <a:cubicBezTo>
                    <a:pt x="174" y="148"/>
                    <a:pt x="211" y="127"/>
                    <a:pt x="232" y="32"/>
                  </a:cubicBezTo>
                  <a:cubicBezTo>
                    <a:pt x="190" y="11"/>
                    <a:pt x="148" y="1"/>
                    <a:pt x="10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22"/>
            <p:cNvSpPr/>
            <p:nvPr/>
          </p:nvSpPr>
          <p:spPr>
            <a:xfrm>
              <a:off x="1920110" y="2262563"/>
              <a:ext cx="2609" cy="1445"/>
            </a:xfrm>
            <a:custGeom>
              <a:avLst/>
              <a:gdLst/>
              <a:ahLst/>
              <a:cxnLst/>
              <a:rect l="l" t="t" r="r" b="b"/>
              <a:pathLst>
                <a:path w="253" h="138" extrusionOk="0">
                  <a:moveTo>
                    <a:pt x="108" y="0"/>
                  </a:moveTo>
                  <a:cubicBezTo>
                    <a:pt x="69" y="0"/>
                    <a:pt x="32" y="6"/>
                    <a:pt x="1" y="16"/>
                  </a:cubicBezTo>
                  <a:cubicBezTo>
                    <a:pt x="47" y="94"/>
                    <a:pt x="106" y="137"/>
                    <a:pt x="167" y="137"/>
                  </a:cubicBezTo>
                  <a:cubicBezTo>
                    <a:pt x="189" y="137"/>
                    <a:pt x="210" y="132"/>
                    <a:pt x="232" y="121"/>
                  </a:cubicBezTo>
                  <a:cubicBezTo>
                    <a:pt x="253" y="79"/>
                    <a:pt x="253" y="58"/>
                    <a:pt x="232" y="16"/>
                  </a:cubicBezTo>
                  <a:cubicBezTo>
                    <a:pt x="190" y="6"/>
                    <a:pt x="148" y="0"/>
                    <a:pt x="10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22"/>
            <p:cNvSpPr/>
            <p:nvPr/>
          </p:nvSpPr>
          <p:spPr>
            <a:xfrm>
              <a:off x="1897784" y="2292891"/>
              <a:ext cx="2609" cy="1445"/>
            </a:xfrm>
            <a:custGeom>
              <a:avLst/>
              <a:gdLst/>
              <a:ahLst/>
              <a:cxnLst/>
              <a:rect l="l" t="t" r="r" b="b"/>
              <a:pathLst>
                <a:path w="253" h="138" extrusionOk="0">
                  <a:moveTo>
                    <a:pt x="21" y="1"/>
                  </a:moveTo>
                  <a:cubicBezTo>
                    <a:pt x="21" y="64"/>
                    <a:pt x="0" y="106"/>
                    <a:pt x="42" y="106"/>
                  </a:cubicBezTo>
                  <a:cubicBezTo>
                    <a:pt x="74" y="127"/>
                    <a:pt x="111" y="137"/>
                    <a:pt x="147" y="137"/>
                  </a:cubicBezTo>
                  <a:cubicBezTo>
                    <a:pt x="184" y="137"/>
                    <a:pt x="221" y="127"/>
                    <a:pt x="252" y="106"/>
                  </a:cubicBezTo>
                  <a:cubicBezTo>
                    <a:pt x="236" y="48"/>
                    <a:pt x="206" y="35"/>
                    <a:pt x="172" y="35"/>
                  </a:cubicBezTo>
                  <a:cubicBezTo>
                    <a:pt x="148" y="35"/>
                    <a:pt x="121" y="42"/>
                    <a:pt x="96" y="42"/>
                  </a:cubicBezTo>
                  <a:cubicBezTo>
                    <a:pt x="68" y="42"/>
                    <a:pt x="41" y="34"/>
                    <a:pt x="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22"/>
            <p:cNvSpPr/>
            <p:nvPr/>
          </p:nvSpPr>
          <p:spPr>
            <a:xfrm>
              <a:off x="2007705" y="2269108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22" y="1"/>
                  </a:moveTo>
                  <a:cubicBezTo>
                    <a:pt x="22" y="43"/>
                    <a:pt x="1" y="85"/>
                    <a:pt x="43" y="127"/>
                  </a:cubicBezTo>
                  <a:cubicBezTo>
                    <a:pt x="148" y="127"/>
                    <a:pt x="148" y="85"/>
                    <a:pt x="12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22"/>
            <p:cNvSpPr/>
            <p:nvPr/>
          </p:nvSpPr>
          <p:spPr>
            <a:xfrm>
              <a:off x="1911654" y="2271590"/>
              <a:ext cx="2836" cy="869"/>
            </a:xfrm>
            <a:custGeom>
              <a:avLst/>
              <a:gdLst/>
              <a:ahLst/>
              <a:cxnLst/>
              <a:rect l="l" t="t" r="r" b="b"/>
              <a:pathLst>
                <a:path w="275" h="83" extrusionOk="0">
                  <a:moveTo>
                    <a:pt x="184" y="1"/>
                  </a:moveTo>
                  <a:cubicBezTo>
                    <a:pt x="135" y="1"/>
                    <a:pt x="75" y="37"/>
                    <a:pt x="1" y="37"/>
                  </a:cubicBezTo>
                  <a:cubicBezTo>
                    <a:pt x="64" y="75"/>
                    <a:pt x="119" y="83"/>
                    <a:pt x="172" y="83"/>
                  </a:cubicBezTo>
                  <a:cubicBezTo>
                    <a:pt x="207" y="83"/>
                    <a:pt x="240" y="79"/>
                    <a:pt x="274" y="79"/>
                  </a:cubicBezTo>
                  <a:cubicBezTo>
                    <a:pt x="248" y="19"/>
                    <a:pt x="219" y="1"/>
                    <a:pt x="1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22"/>
            <p:cNvSpPr/>
            <p:nvPr/>
          </p:nvSpPr>
          <p:spPr>
            <a:xfrm>
              <a:off x="1939838" y="2266469"/>
              <a:ext cx="1279" cy="1225"/>
            </a:xfrm>
            <a:custGeom>
              <a:avLst/>
              <a:gdLst/>
              <a:ahLst/>
              <a:cxnLst/>
              <a:rect l="l" t="t" r="r" b="b"/>
              <a:pathLst>
                <a:path w="124" h="117" extrusionOk="0">
                  <a:moveTo>
                    <a:pt x="85" y="1"/>
                  </a:moveTo>
                  <a:lnTo>
                    <a:pt x="1" y="106"/>
                  </a:lnTo>
                  <a:cubicBezTo>
                    <a:pt x="37" y="112"/>
                    <a:pt x="63" y="116"/>
                    <a:pt x="81" y="116"/>
                  </a:cubicBezTo>
                  <a:cubicBezTo>
                    <a:pt x="124" y="116"/>
                    <a:pt x="115" y="90"/>
                    <a:pt x="8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22"/>
            <p:cNvSpPr/>
            <p:nvPr/>
          </p:nvSpPr>
          <p:spPr>
            <a:xfrm>
              <a:off x="2022018" y="2278847"/>
              <a:ext cx="1310" cy="1068"/>
            </a:xfrm>
            <a:custGeom>
              <a:avLst/>
              <a:gdLst/>
              <a:ahLst/>
              <a:cxnLst/>
              <a:rect l="l" t="t" r="r" b="b"/>
              <a:pathLst>
                <a:path w="127" h="102" extrusionOk="0">
                  <a:moveTo>
                    <a:pt x="68" y="0"/>
                  </a:moveTo>
                  <a:cubicBezTo>
                    <a:pt x="50" y="0"/>
                    <a:pt x="28" y="6"/>
                    <a:pt x="0" y="17"/>
                  </a:cubicBezTo>
                  <a:cubicBezTo>
                    <a:pt x="21" y="59"/>
                    <a:pt x="42" y="101"/>
                    <a:pt x="126" y="101"/>
                  </a:cubicBezTo>
                  <a:cubicBezTo>
                    <a:pt x="126" y="40"/>
                    <a:pt x="115" y="0"/>
                    <a:pt x="6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22"/>
            <p:cNvSpPr/>
            <p:nvPr/>
          </p:nvSpPr>
          <p:spPr>
            <a:xfrm>
              <a:off x="2006622" y="2294870"/>
              <a:ext cx="1310" cy="1173"/>
            </a:xfrm>
            <a:custGeom>
              <a:avLst/>
              <a:gdLst/>
              <a:ahLst/>
              <a:cxnLst/>
              <a:rect l="l" t="t" r="r" b="b"/>
              <a:pathLst>
                <a:path w="127" h="112" extrusionOk="0">
                  <a:moveTo>
                    <a:pt x="0" y="1"/>
                  </a:moveTo>
                  <a:lnTo>
                    <a:pt x="0" y="22"/>
                  </a:lnTo>
                  <a:cubicBezTo>
                    <a:pt x="13" y="86"/>
                    <a:pt x="18" y="111"/>
                    <a:pt x="44" y="111"/>
                  </a:cubicBezTo>
                  <a:cubicBezTo>
                    <a:pt x="61" y="111"/>
                    <a:pt x="86" y="101"/>
                    <a:pt x="127" y="85"/>
                  </a:cubicBezTo>
                  <a:cubicBezTo>
                    <a:pt x="85" y="64"/>
                    <a:pt x="64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22"/>
            <p:cNvSpPr/>
            <p:nvPr/>
          </p:nvSpPr>
          <p:spPr>
            <a:xfrm>
              <a:off x="1912520" y="2356962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" y="1"/>
                  </a:moveTo>
                  <a:cubicBezTo>
                    <a:pt x="1" y="43"/>
                    <a:pt x="1" y="106"/>
                    <a:pt x="43" y="127"/>
                  </a:cubicBezTo>
                  <a:cubicBezTo>
                    <a:pt x="85" y="127"/>
                    <a:pt x="127" y="106"/>
                    <a:pt x="127" y="64"/>
                  </a:cubicBezTo>
                  <a:cubicBezTo>
                    <a:pt x="85" y="43"/>
                    <a:pt x="43" y="22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22"/>
            <p:cNvSpPr/>
            <p:nvPr/>
          </p:nvSpPr>
          <p:spPr>
            <a:xfrm>
              <a:off x="2000981" y="2269768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106" y="1"/>
                  </a:moveTo>
                  <a:cubicBezTo>
                    <a:pt x="64" y="22"/>
                    <a:pt x="1" y="43"/>
                    <a:pt x="1" y="106"/>
                  </a:cubicBezTo>
                  <a:cubicBezTo>
                    <a:pt x="43" y="127"/>
                    <a:pt x="85" y="127"/>
                    <a:pt x="127" y="127"/>
                  </a:cubicBezTo>
                  <a:cubicBezTo>
                    <a:pt x="127" y="85"/>
                    <a:pt x="148" y="43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22"/>
            <p:cNvSpPr/>
            <p:nvPr/>
          </p:nvSpPr>
          <p:spPr>
            <a:xfrm>
              <a:off x="2015511" y="2278083"/>
              <a:ext cx="1310" cy="1162"/>
            </a:xfrm>
            <a:custGeom>
              <a:avLst/>
              <a:gdLst/>
              <a:ahLst/>
              <a:cxnLst/>
              <a:rect l="l" t="t" r="r" b="b"/>
              <a:pathLst>
                <a:path w="127" h="111" extrusionOk="0">
                  <a:moveTo>
                    <a:pt x="66" y="1"/>
                  </a:moveTo>
                  <a:cubicBezTo>
                    <a:pt x="48" y="1"/>
                    <a:pt x="32" y="6"/>
                    <a:pt x="21" y="6"/>
                  </a:cubicBezTo>
                  <a:lnTo>
                    <a:pt x="0" y="6"/>
                  </a:lnTo>
                  <a:cubicBezTo>
                    <a:pt x="0" y="48"/>
                    <a:pt x="0" y="90"/>
                    <a:pt x="21" y="111"/>
                  </a:cubicBezTo>
                  <a:cubicBezTo>
                    <a:pt x="85" y="111"/>
                    <a:pt x="106" y="69"/>
                    <a:pt x="127" y="27"/>
                  </a:cubicBezTo>
                  <a:cubicBezTo>
                    <a:pt x="106" y="6"/>
                    <a:pt x="85" y="1"/>
                    <a:pt x="6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22"/>
            <p:cNvSpPr/>
            <p:nvPr/>
          </p:nvSpPr>
          <p:spPr>
            <a:xfrm>
              <a:off x="1916862" y="2265369"/>
              <a:ext cx="1310" cy="1162"/>
            </a:xfrm>
            <a:custGeom>
              <a:avLst/>
              <a:gdLst/>
              <a:ahLst/>
              <a:cxnLst/>
              <a:rect l="l" t="t" r="r" b="b"/>
              <a:pathLst>
                <a:path w="127" h="111" extrusionOk="0">
                  <a:moveTo>
                    <a:pt x="42" y="0"/>
                  </a:moveTo>
                  <a:cubicBezTo>
                    <a:pt x="0" y="21"/>
                    <a:pt x="21" y="64"/>
                    <a:pt x="21" y="106"/>
                  </a:cubicBezTo>
                  <a:cubicBezTo>
                    <a:pt x="32" y="106"/>
                    <a:pt x="48" y="111"/>
                    <a:pt x="66" y="111"/>
                  </a:cubicBezTo>
                  <a:cubicBezTo>
                    <a:pt x="84" y="111"/>
                    <a:pt x="105" y="106"/>
                    <a:pt x="126" y="85"/>
                  </a:cubicBezTo>
                  <a:cubicBezTo>
                    <a:pt x="105" y="43"/>
                    <a:pt x="84" y="0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22"/>
            <p:cNvSpPr/>
            <p:nvPr/>
          </p:nvSpPr>
          <p:spPr>
            <a:xfrm>
              <a:off x="1948975" y="2257441"/>
              <a:ext cx="1072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19" y="1"/>
                  </a:moveTo>
                  <a:lnTo>
                    <a:pt x="19" y="1"/>
                  </a:lnTo>
                  <a:cubicBezTo>
                    <a:pt x="6" y="81"/>
                    <a:pt x="1" y="110"/>
                    <a:pt x="26" y="110"/>
                  </a:cubicBezTo>
                  <a:cubicBezTo>
                    <a:pt x="40" y="110"/>
                    <a:pt x="65" y="100"/>
                    <a:pt x="103" y="85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22"/>
            <p:cNvSpPr/>
            <p:nvPr/>
          </p:nvSpPr>
          <p:spPr>
            <a:xfrm>
              <a:off x="1975612" y="2236821"/>
              <a:ext cx="1103" cy="681"/>
            </a:xfrm>
            <a:custGeom>
              <a:avLst/>
              <a:gdLst/>
              <a:ahLst/>
              <a:cxnLst/>
              <a:rect l="l" t="t" r="r" b="b"/>
              <a:pathLst>
                <a:path w="107" h="65" extrusionOk="0">
                  <a:moveTo>
                    <a:pt x="38" y="1"/>
                  </a:moveTo>
                  <a:cubicBezTo>
                    <a:pt x="23" y="1"/>
                    <a:pt x="10" y="8"/>
                    <a:pt x="1" y="35"/>
                  </a:cubicBezTo>
                  <a:cubicBezTo>
                    <a:pt x="20" y="54"/>
                    <a:pt x="35" y="65"/>
                    <a:pt x="49" y="65"/>
                  </a:cubicBezTo>
                  <a:cubicBezTo>
                    <a:pt x="66" y="65"/>
                    <a:pt x="83" y="49"/>
                    <a:pt x="106" y="14"/>
                  </a:cubicBezTo>
                  <a:cubicBezTo>
                    <a:pt x="82" y="14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22"/>
            <p:cNvSpPr/>
            <p:nvPr/>
          </p:nvSpPr>
          <p:spPr>
            <a:xfrm>
              <a:off x="2016811" y="2287822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1" y="1"/>
                  </a:moveTo>
                  <a:lnTo>
                    <a:pt x="1" y="127"/>
                  </a:lnTo>
                  <a:cubicBezTo>
                    <a:pt x="106" y="85"/>
                    <a:pt x="106" y="64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22"/>
            <p:cNvSpPr/>
            <p:nvPr/>
          </p:nvSpPr>
          <p:spPr>
            <a:xfrm>
              <a:off x="1980603" y="2267924"/>
              <a:ext cx="1743" cy="534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62" y="0"/>
                  </a:moveTo>
                  <a:cubicBezTo>
                    <a:pt x="39" y="0"/>
                    <a:pt x="20" y="13"/>
                    <a:pt x="1" y="51"/>
                  </a:cubicBezTo>
                  <a:lnTo>
                    <a:pt x="169" y="30"/>
                  </a:lnTo>
                  <a:cubicBezTo>
                    <a:pt x="123" y="18"/>
                    <a:pt x="89" y="0"/>
                    <a:pt x="6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22"/>
            <p:cNvSpPr/>
            <p:nvPr/>
          </p:nvSpPr>
          <p:spPr>
            <a:xfrm>
              <a:off x="2006405" y="2276156"/>
              <a:ext cx="877" cy="1330"/>
            </a:xfrm>
            <a:custGeom>
              <a:avLst/>
              <a:gdLst/>
              <a:ahLst/>
              <a:cxnLst/>
              <a:rect l="l" t="t" r="r" b="b"/>
              <a:pathLst>
                <a:path w="85" h="127" extrusionOk="0">
                  <a:moveTo>
                    <a:pt x="85" y="1"/>
                  </a:moveTo>
                  <a:cubicBezTo>
                    <a:pt x="0" y="64"/>
                    <a:pt x="0" y="85"/>
                    <a:pt x="85" y="127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22"/>
            <p:cNvSpPr/>
            <p:nvPr/>
          </p:nvSpPr>
          <p:spPr>
            <a:xfrm>
              <a:off x="1990576" y="2254143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43" y="0"/>
                  </a:moveTo>
                  <a:cubicBezTo>
                    <a:pt x="22" y="63"/>
                    <a:pt x="1" y="105"/>
                    <a:pt x="85" y="126"/>
                  </a:cubicBezTo>
                  <a:cubicBezTo>
                    <a:pt x="85" y="105"/>
                    <a:pt x="106" y="63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22"/>
            <p:cNvSpPr/>
            <p:nvPr/>
          </p:nvSpPr>
          <p:spPr>
            <a:xfrm>
              <a:off x="1996433" y="2269108"/>
              <a:ext cx="877" cy="1340"/>
            </a:xfrm>
            <a:custGeom>
              <a:avLst/>
              <a:gdLst/>
              <a:ahLst/>
              <a:cxnLst/>
              <a:rect l="l" t="t" r="r" b="b"/>
              <a:pathLst>
                <a:path w="85" h="128" extrusionOk="0">
                  <a:moveTo>
                    <a:pt x="0" y="1"/>
                  </a:moveTo>
                  <a:lnTo>
                    <a:pt x="0" y="127"/>
                  </a:lnTo>
                  <a:lnTo>
                    <a:pt x="63" y="127"/>
                  </a:lnTo>
                  <a:cubicBezTo>
                    <a:pt x="63" y="64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22"/>
            <p:cNvSpPr/>
            <p:nvPr/>
          </p:nvSpPr>
          <p:spPr>
            <a:xfrm>
              <a:off x="1985162" y="2313616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48" y="0"/>
                  </a:moveTo>
                  <a:cubicBezTo>
                    <a:pt x="34" y="0"/>
                    <a:pt x="19" y="11"/>
                    <a:pt x="0" y="40"/>
                  </a:cubicBezTo>
                  <a:cubicBezTo>
                    <a:pt x="18" y="58"/>
                    <a:pt x="32" y="64"/>
                    <a:pt x="45" y="64"/>
                  </a:cubicBezTo>
                  <a:cubicBezTo>
                    <a:pt x="64" y="64"/>
                    <a:pt x="81" y="52"/>
                    <a:pt x="105" y="40"/>
                  </a:cubicBezTo>
                  <a:cubicBezTo>
                    <a:pt x="82" y="17"/>
                    <a:pt x="65" y="0"/>
                    <a:pt x="4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22"/>
            <p:cNvSpPr/>
            <p:nvPr/>
          </p:nvSpPr>
          <p:spPr>
            <a:xfrm>
              <a:off x="1909055" y="2276156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64" y="1"/>
                  </a:moveTo>
                  <a:cubicBezTo>
                    <a:pt x="43" y="43"/>
                    <a:pt x="0" y="85"/>
                    <a:pt x="64" y="127"/>
                  </a:cubicBezTo>
                  <a:cubicBezTo>
                    <a:pt x="106" y="85"/>
                    <a:pt x="85" y="43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22"/>
            <p:cNvSpPr/>
            <p:nvPr/>
          </p:nvSpPr>
          <p:spPr>
            <a:xfrm>
              <a:off x="1905590" y="2334948"/>
              <a:ext cx="1310" cy="827"/>
            </a:xfrm>
            <a:custGeom>
              <a:avLst/>
              <a:gdLst/>
              <a:ahLst/>
              <a:cxnLst/>
              <a:rect l="l" t="t" r="r" b="b"/>
              <a:pathLst>
                <a:path w="127" h="79" extrusionOk="0">
                  <a:moveTo>
                    <a:pt x="105" y="0"/>
                  </a:moveTo>
                  <a:cubicBezTo>
                    <a:pt x="84" y="0"/>
                    <a:pt x="42" y="0"/>
                    <a:pt x="0" y="42"/>
                  </a:cubicBezTo>
                  <a:cubicBezTo>
                    <a:pt x="25" y="67"/>
                    <a:pt x="47" y="79"/>
                    <a:pt x="65" y="79"/>
                  </a:cubicBezTo>
                  <a:cubicBezTo>
                    <a:pt x="93" y="79"/>
                    <a:pt x="113" y="51"/>
                    <a:pt x="12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22"/>
            <p:cNvSpPr/>
            <p:nvPr/>
          </p:nvSpPr>
          <p:spPr>
            <a:xfrm>
              <a:off x="1906457" y="2336268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42" y="42"/>
                    <a:pt x="0" y="84"/>
                    <a:pt x="63" y="105"/>
                  </a:cubicBezTo>
                  <a:cubicBezTo>
                    <a:pt x="105" y="84"/>
                    <a:pt x="105" y="42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22"/>
            <p:cNvSpPr/>
            <p:nvPr/>
          </p:nvSpPr>
          <p:spPr>
            <a:xfrm>
              <a:off x="1909705" y="2272637"/>
              <a:ext cx="877" cy="1550"/>
            </a:xfrm>
            <a:custGeom>
              <a:avLst/>
              <a:gdLst/>
              <a:ahLst/>
              <a:cxnLst/>
              <a:rect l="l" t="t" r="r" b="b"/>
              <a:pathLst>
                <a:path w="85" h="148" extrusionOk="0">
                  <a:moveTo>
                    <a:pt x="64" y="0"/>
                  </a:moveTo>
                  <a:cubicBezTo>
                    <a:pt x="43" y="84"/>
                    <a:pt x="1" y="105"/>
                    <a:pt x="85" y="147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22"/>
            <p:cNvSpPr/>
            <p:nvPr/>
          </p:nvSpPr>
          <p:spPr>
            <a:xfrm>
              <a:off x="1906673" y="2346615"/>
              <a:ext cx="1310" cy="670"/>
            </a:xfrm>
            <a:custGeom>
              <a:avLst/>
              <a:gdLst/>
              <a:ahLst/>
              <a:cxnLst/>
              <a:rect l="l" t="t" r="r" b="b"/>
              <a:pathLst>
                <a:path w="127" h="64" extrusionOk="0">
                  <a:moveTo>
                    <a:pt x="71" y="0"/>
                  </a:moveTo>
                  <a:cubicBezTo>
                    <a:pt x="53" y="0"/>
                    <a:pt x="32" y="21"/>
                    <a:pt x="0" y="64"/>
                  </a:cubicBezTo>
                  <a:lnTo>
                    <a:pt x="126" y="64"/>
                  </a:lnTo>
                  <a:cubicBezTo>
                    <a:pt x="105" y="21"/>
                    <a:pt x="90" y="0"/>
                    <a:pt x="7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22"/>
            <p:cNvSpPr/>
            <p:nvPr/>
          </p:nvSpPr>
          <p:spPr>
            <a:xfrm>
              <a:off x="1997083" y="2262028"/>
              <a:ext cx="1093" cy="618"/>
            </a:xfrm>
            <a:custGeom>
              <a:avLst/>
              <a:gdLst/>
              <a:ahLst/>
              <a:cxnLst/>
              <a:rect l="l" t="t" r="r" b="b"/>
              <a:pathLst>
                <a:path w="106" h="59" extrusionOk="0">
                  <a:moveTo>
                    <a:pt x="60" y="1"/>
                  </a:moveTo>
                  <a:cubicBezTo>
                    <a:pt x="42" y="1"/>
                    <a:pt x="25" y="13"/>
                    <a:pt x="0" y="25"/>
                  </a:cubicBezTo>
                  <a:cubicBezTo>
                    <a:pt x="26" y="38"/>
                    <a:pt x="51" y="58"/>
                    <a:pt x="72" y="58"/>
                  </a:cubicBezTo>
                  <a:cubicBezTo>
                    <a:pt x="86" y="58"/>
                    <a:pt x="97" y="50"/>
                    <a:pt x="105" y="25"/>
                  </a:cubicBezTo>
                  <a:cubicBezTo>
                    <a:pt x="88" y="7"/>
                    <a:pt x="74" y="1"/>
                    <a:pt x="6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22"/>
            <p:cNvSpPr/>
            <p:nvPr/>
          </p:nvSpPr>
          <p:spPr>
            <a:xfrm>
              <a:off x="2016594" y="2279465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4" y="0"/>
                  </a:moveTo>
                  <a:cubicBezTo>
                    <a:pt x="43" y="42"/>
                    <a:pt x="1" y="84"/>
                    <a:pt x="64" y="105"/>
                  </a:cubicBezTo>
                  <a:cubicBezTo>
                    <a:pt x="106" y="63"/>
                    <a:pt x="85" y="42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22"/>
            <p:cNvSpPr/>
            <p:nvPr/>
          </p:nvSpPr>
          <p:spPr>
            <a:xfrm>
              <a:off x="2015511" y="2287142"/>
              <a:ext cx="1310" cy="691"/>
            </a:xfrm>
            <a:custGeom>
              <a:avLst/>
              <a:gdLst/>
              <a:ahLst/>
              <a:cxnLst/>
              <a:rect l="l" t="t" r="r" b="b"/>
              <a:pathLst>
                <a:path w="127" h="66" extrusionOk="0">
                  <a:moveTo>
                    <a:pt x="67" y="1"/>
                  </a:moveTo>
                  <a:cubicBezTo>
                    <a:pt x="52" y="1"/>
                    <a:pt x="35" y="3"/>
                    <a:pt x="21" y="3"/>
                  </a:cubicBezTo>
                  <a:lnTo>
                    <a:pt x="0" y="3"/>
                  </a:lnTo>
                  <a:cubicBezTo>
                    <a:pt x="0" y="24"/>
                    <a:pt x="0" y="45"/>
                    <a:pt x="0" y="66"/>
                  </a:cubicBezTo>
                  <a:lnTo>
                    <a:pt x="127" y="66"/>
                  </a:lnTo>
                  <a:cubicBezTo>
                    <a:pt x="127" y="10"/>
                    <a:pt x="99" y="1"/>
                    <a:pt x="6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22"/>
            <p:cNvSpPr/>
            <p:nvPr/>
          </p:nvSpPr>
          <p:spPr>
            <a:xfrm>
              <a:off x="1927700" y="2264489"/>
              <a:ext cx="1310" cy="848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22" y="0"/>
                  </a:moveTo>
                  <a:lnTo>
                    <a:pt x="1" y="21"/>
                  </a:lnTo>
                  <a:cubicBezTo>
                    <a:pt x="25" y="58"/>
                    <a:pt x="42" y="80"/>
                    <a:pt x="65" y="80"/>
                  </a:cubicBezTo>
                  <a:cubicBezTo>
                    <a:pt x="81" y="80"/>
                    <a:pt x="100" y="69"/>
                    <a:pt x="127" y="42"/>
                  </a:cubicBezTo>
                  <a:cubicBezTo>
                    <a:pt x="85" y="0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22"/>
            <p:cNvSpPr/>
            <p:nvPr/>
          </p:nvSpPr>
          <p:spPr>
            <a:xfrm>
              <a:off x="1935940" y="2264709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43" y="0"/>
                  </a:moveTo>
                  <a:cubicBezTo>
                    <a:pt x="0" y="42"/>
                    <a:pt x="22" y="84"/>
                    <a:pt x="43" y="106"/>
                  </a:cubicBezTo>
                  <a:cubicBezTo>
                    <a:pt x="85" y="84"/>
                    <a:pt x="85" y="42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22"/>
            <p:cNvSpPr/>
            <p:nvPr/>
          </p:nvSpPr>
          <p:spPr>
            <a:xfrm>
              <a:off x="1972364" y="2235502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4"/>
                  </a:cubicBezTo>
                  <a:cubicBezTo>
                    <a:pt x="1" y="56"/>
                    <a:pt x="22" y="56"/>
                    <a:pt x="64" y="56"/>
                  </a:cubicBezTo>
                  <a:cubicBezTo>
                    <a:pt x="64" y="40"/>
                    <a:pt x="39" y="0"/>
                    <a:pt x="2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22"/>
            <p:cNvSpPr/>
            <p:nvPr/>
          </p:nvSpPr>
          <p:spPr>
            <a:xfrm>
              <a:off x="1980387" y="223740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0"/>
                  </a:moveTo>
                  <a:cubicBezTo>
                    <a:pt x="43" y="0"/>
                    <a:pt x="0" y="42"/>
                    <a:pt x="43" y="63"/>
                  </a:cubicBezTo>
                  <a:cubicBezTo>
                    <a:pt x="85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22"/>
            <p:cNvSpPr/>
            <p:nvPr/>
          </p:nvSpPr>
          <p:spPr>
            <a:xfrm>
              <a:off x="1952853" y="223828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43"/>
                    <a:pt x="21" y="43"/>
                  </a:cubicBezTo>
                  <a:cubicBezTo>
                    <a:pt x="21" y="2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22"/>
            <p:cNvSpPr/>
            <p:nvPr/>
          </p:nvSpPr>
          <p:spPr>
            <a:xfrm>
              <a:off x="1954152" y="224004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22"/>
            <p:cNvSpPr/>
            <p:nvPr/>
          </p:nvSpPr>
          <p:spPr>
            <a:xfrm>
              <a:off x="1984285" y="2242026"/>
              <a:ext cx="660" cy="607"/>
            </a:xfrm>
            <a:custGeom>
              <a:avLst/>
              <a:gdLst/>
              <a:ahLst/>
              <a:cxnLst/>
              <a:rect l="l" t="t" r="r" b="b"/>
              <a:pathLst>
                <a:path w="64" h="58" extrusionOk="0">
                  <a:moveTo>
                    <a:pt x="1" y="1"/>
                  </a:moveTo>
                  <a:cubicBezTo>
                    <a:pt x="17" y="17"/>
                    <a:pt x="33" y="57"/>
                    <a:pt x="49" y="57"/>
                  </a:cubicBezTo>
                  <a:cubicBezTo>
                    <a:pt x="54" y="57"/>
                    <a:pt x="59" y="53"/>
                    <a:pt x="64" y="43"/>
                  </a:cubicBezTo>
                  <a:cubicBezTo>
                    <a:pt x="64" y="1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22"/>
            <p:cNvSpPr/>
            <p:nvPr/>
          </p:nvSpPr>
          <p:spPr>
            <a:xfrm>
              <a:off x="1986244" y="2248414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1"/>
                  </a:moveTo>
                  <a:cubicBezTo>
                    <a:pt x="0" y="17"/>
                    <a:pt x="24" y="57"/>
                    <a:pt x="36" y="57"/>
                  </a:cubicBezTo>
                  <a:cubicBezTo>
                    <a:pt x="40" y="57"/>
                    <a:pt x="42" y="53"/>
                    <a:pt x="42" y="43"/>
                  </a:cubicBezTo>
                  <a:cubicBezTo>
                    <a:pt x="63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22"/>
            <p:cNvSpPr/>
            <p:nvPr/>
          </p:nvSpPr>
          <p:spPr>
            <a:xfrm>
              <a:off x="1953069" y="2254802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0"/>
                  </a:moveTo>
                  <a:cubicBezTo>
                    <a:pt x="42" y="0"/>
                    <a:pt x="0" y="42"/>
                    <a:pt x="42" y="63"/>
                  </a:cubicBezTo>
                  <a:cubicBezTo>
                    <a:pt x="85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22"/>
            <p:cNvSpPr/>
            <p:nvPr/>
          </p:nvSpPr>
          <p:spPr>
            <a:xfrm>
              <a:off x="1999032" y="2257441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1" y="1"/>
                  </a:moveTo>
                  <a:cubicBezTo>
                    <a:pt x="1" y="30"/>
                    <a:pt x="21" y="69"/>
                    <a:pt x="33" y="69"/>
                  </a:cubicBezTo>
                  <a:cubicBezTo>
                    <a:pt x="39" y="69"/>
                    <a:pt x="43" y="62"/>
                    <a:pt x="43" y="43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22"/>
            <p:cNvSpPr/>
            <p:nvPr/>
          </p:nvSpPr>
          <p:spPr>
            <a:xfrm>
              <a:off x="1995783" y="2263390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ubicBezTo>
                    <a:pt x="42" y="63"/>
                    <a:pt x="63" y="42"/>
                    <a:pt x="63" y="21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22"/>
            <p:cNvSpPr/>
            <p:nvPr/>
          </p:nvSpPr>
          <p:spPr>
            <a:xfrm>
              <a:off x="1927051" y="2264050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43" y="0"/>
                  </a:moveTo>
                  <a:cubicBezTo>
                    <a:pt x="0" y="0"/>
                    <a:pt x="0" y="21"/>
                    <a:pt x="0" y="63"/>
                  </a:cubicBezTo>
                  <a:lnTo>
                    <a:pt x="64" y="63"/>
                  </a:lnTo>
                  <a:cubicBezTo>
                    <a:pt x="43" y="42"/>
                    <a:pt x="106" y="21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22"/>
            <p:cNvSpPr/>
            <p:nvPr/>
          </p:nvSpPr>
          <p:spPr>
            <a:xfrm>
              <a:off x="1937889" y="2264165"/>
              <a:ext cx="660" cy="429"/>
            </a:xfrm>
            <a:custGeom>
              <a:avLst/>
              <a:gdLst/>
              <a:ahLst/>
              <a:cxnLst/>
              <a:rect l="l" t="t" r="r" b="b"/>
              <a:pathLst>
                <a:path w="64" h="41" extrusionOk="0">
                  <a:moveTo>
                    <a:pt x="54" y="1"/>
                  </a:moveTo>
                  <a:cubicBezTo>
                    <a:pt x="52" y="1"/>
                    <a:pt x="57" y="10"/>
                    <a:pt x="43" y="10"/>
                  </a:cubicBezTo>
                  <a:cubicBezTo>
                    <a:pt x="22" y="10"/>
                    <a:pt x="1" y="10"/>
                    <a:pt x="22" y="31"/>
                  </a:cubicBezTo>
                  <a:cubicBezTo>
                    <a:pt x="22" y="38"/>
                    <a:pt x="26" y="41"/>
                    <a:pt x="33" y="41"/>
                  </a:cubicBezTo>
                  <a:cubicBezTo>
                    <a:pt x="45" y="41"/>
                    <a:pt x="64" y="31"/>
                    <a:pt x="64" y="31"/>
                  </a:cubicBezTo>
                  <a:lnTo>
                    <a:pt x="64" y="10"/>
                  </a:lnTo>
                  <a:cubicBezTo>
                    <a:pt x="57" y="3"/>
                    <a:pt x="54" y="1"/>
                    <a:pt x="5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22"/>
            <p:cNvSpPr/>
            <p:nvPr/>
          </p:nvSpPr>
          <p:spPr>
            <a:xfrm>
              <a:off x="1994917" y="2263830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4" y="0"/>
                  </a:moveTo>
                  <a:cubicBezTo>
                    <a:pt x="63" y="21"/>
                    <a:pt x="0" y="42"/>
                    <a:pt x="42" y="63"/>
                  </a:cubicBezTo>
                  <a:cubicBezTo>
                    <a:pt x="84" y="63"/>
                    <a:pt x="84" y="42"/>
                    <a:pt x="84" y="21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22"/>
            <p:cNvSpPr/>
            <p:nvPr/>
          </p:nvSpPr>
          <p:spPr>
            <a:xfrm>
              <a:off x="1926184" y="2264489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84" y="0"/>
                  </a:moveTo>
                  <a:cubicBezTo>
                    <a:pt x="63" y="21"/>
                    <a:pt x="0" y="42"/>
                    <a:pt x="42" y="63"/>
                  </a:cubicBezTo>
                  <a:cubicBezTo>
                    <a:pt x="106" y="63"/>
                    <a:pt x="106" y="42"/>
                    <a:pt x="106" y="21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22"/>
            <p:cNvSpPr/>
            <p:nvPr/>
          </p:nvSpPr>
          <p:spPr>
            <a:xfrm>
              <a:off x="1911438" y="2265809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1"/>
                  </a:moveTo>
                  <a:lnTo>
                    <a:pt x="1" y="43"/>
                  </a:lnTo>
                  <a:lnTo>
                    <a:pt x="43" y="64"/>
                  </a:lnTo>
                  <a:lnTo>
                    <a:pt x="43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22"/>
            <p:cNvSpPr/>
            <p:nvPr/>
          </p:nvSpPr>
          <p:spPr>
            <a:xfrm>
              <a:off x="1915996" y="2266469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5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5" y="51"/>
                    <a:pt x="105" y="31"/>
                    <a:pt x="10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22"/>
            <p:cNvSpPr/>
            <p:nvPr/>
          </p:nvSpPr>
          <p:spPr>
            <a:xfrm>
              <a:off x="1917615" y="2267956"/>
              <a:ext cx="557" cy="387"/>
            </a:xfrm>
            <a:custGeom>
              <a:avLst/>
              <a:gdLst/>
              <a:ahLst/>
              <a:cxnLst/>
              <a:rect l="l" t="t" r="r" b="b"/>
              <a:pathLst>
                <a:path w="54" h="37" extrusionOk="0">
                  <a:moveTo>
                    <a:pt x="6" y="0"/>
                  </a:moveTo>
                  <a:cubicBezTo>
                    <a:pt x="1" y="0"/>
                    <a:pt x="1" y="6"/>
                    <a:pt x="11" y="27"/>
                  </a:cubicBezTo>
                  <a:cubicBezTo>
                    <a:pt x="11" y="34"/>
                    <a:pt x="16" y="36"/>
                    <a:pt x="22" y="36"/>
                  </a:cubicBezTo>
                  <a:cubicBezTo>
                    <a:pt x="35" y="36"/>
                    <a:pt x="53" y="27"/>
                    <a:pt x="53" y="27"/>
                  </a:cubicBezTo>
                  <a:lnTo>
                    <a:pt x="53" y="6"/>
                  </a:lnTo>
                  <a:lnTo>
                    <a:pt x="32" y="6"/>
                  </a:lnTo>
                  <a:cubicBezTo>
                    <a:pt x="22" y="6"/>
                    <a:pt x="11" y="0"/>
                    <a:pt x="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22"/>
            <p:cNvSpPr/>
            <p:nvPr/>
          </p:nvSpPr>
          <p:spPr>
            <a:xfrm>
              <a:off x="1936806" y="226800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22" y="22"/>
                    <a:pt x="22" y="22"/>
                  </a:cubicBezTo>
                  <a:cubicBezTo>
                    <a:pt x="22" y="22"/>
                    <a:pt x="22" y="43"/>
                    <a:pt x="43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22"/>
            <p:cNvSpPr/>
            <p:nvPr/>
          </p:nvSpPr>
          <p:spPr>
            <a:xfrm>
              <a:off x="2007272" y="2268427"/>
              <a:ext cx="660" cy="691"/>
            </a:xfrm>
            <a:custGeom>
              <a:avLst/>
              <a:gdLst/>
              <a:ahLst/>
              <a:cxnLst/>
              <a:rect l="l" t="t" r="r" b="b"/>
              <a:pathLst>
                <a:path w="64" h="66" extrusionOk="0">
                  <a:moveTo>
                    <a:pt x="29" y="1"/>
                  </a:moveTo>
                  <a:cubicBezTo>
                    <a:pt x="24" y="1"/>
                    <a:pt x="22" y="7"/>
                    <a:pt x="22" y="24"/>
                  </a:cubicBezTo>
                  <a:cubicBezTo>
                    <a:pt x="1" y="66"/>
                    <a:pt x="43" y="66"/>
                    <a:pt x="64" y="66"/>
                  </a:cubicBezTo>
                  <a:cubicBezTo>
                    <a:pt x="64" y="50"/>
                    <a:pt x="41" y="1"/>
                    <a:pt x="2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22"/>
            <p:cNvSpPr/>
            <p:nvPr/>
          </p:nvSpPr>
          <p:spPr>
            <a:xfrm>
              <a:off x="1936806" y="2269548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lnTo>
                    <a:pt x="1" y="22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22"/>
            <p:cNvSpPr/>
            <p:nvPr/>
          </p:nvSpPr>
          <p:spPr>
            <a:xfrm>
              <a:off x="2002280" y="2271098"/>
              <a:ext cx="670" cy="670"/>
            </a:xfrm>
            <a:custGeom>
              <a:avLst/>
              <a:gdLst/>
              <a:ahLst/>
              <a:cxnLst/>
              <a:rect l="l" t="t" r="r" b="b"/>
              <a:pathLst>
                <a:path w="65" h="64" extrusionOk="0">
                  <a:moveTo>
                    <a:pt x="1" y="0"/>
                  </a:moveTo>
                  <a:cubicBezTo>
                    <a:pt x="1" y="21"/>
                    <a:pt x="22" y="63"/>
                    <a:pt x="64" y="63"/>
                  </a:cubicBezTo>
                  <a:cubicBezTo>
                    <a:pt x="64" y="21"/>
                    <a:pt x="43" y="0"/>
                    <a:pt x="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22"/>
            <p:cNvSpPr/>
            <p:nvPr/>
          </p:nvSpPr>
          <p:spPr>
            <a:xfrm>
              <a:off x="1939405" y="227175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42"/>
                    <a:pt x="1" y="42"/>
                    <a:pt x="22" y="42"/>
                  </a:cubicBezTo>
                  <a:cubicBezTo>
                    <a:pt x="22" y="42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22"/>
            <p:cNvSpPr/>
            <p:nvPr/>
          </p:nvSpPr>
          <p:spPr>
            <a:xfrm>
              <a:off x="2002940" y="2271757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0" y="16"/>
                    <a:pt x="12" y="56"/>
                    <a:pt x="27" y="56"/>
                  </a:cubicBezTo>
                  <a:cubicBezTo>
                    <a:pt x="32" y="56"/>
                    <a:pt x="37" y="52"/>
                    <a:pt x="42" y="42"/>
                  </a:cubicBezTo>
                  <a:cubicBezTo>
                    <a:pt x="63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22"/>
            <p:cNvSpPr/>
            <p:nvPr/>
          </p:nvSpPr>
          <p:spPr>
            <a:xfrm>
              <a:off x="2015078" y="2277329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6" y="1"/>
                  </a:moveTo>
                  <a:cubicBezTo>
                    <a:pt x="10" y="1"/>
                    <a:pt x="5" y="5"/>
                    <a:pt x="0" y="15"/>
                  </a:cubicBezTo>
                  <a:cubicBezTo>
                    <a:pt x="0" y="78"/>
                    <a:pt x="21" y="78"/>
                    <a:pt x="42" y="78"/>
                  </a:cubicBezTo>
                  <a:lnTo>
                    <a:pt x="63" y="57"/>
                  </a:lnTo>
                  <a:cubicBezTo>
                    <a:pt x="47" y="41"/>
                    <a:pt x="32" y="1"/>
                    <a:pt x="1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22"/>
            <p:cNvSpPr/>
            <p:nvPr/>
          </p:nvSpPr>
          <p:spPr>
            <a:xfrm>
              <a:off x="2020719" y="2277036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21" y="1"/>
                  </a:moveTo>
                  <a:cubicBezTo>
                    <a:pt x="21" y="22"/>
                    <a:pt x="0" y="22"/>
                    <a:pt x="0" y="22"/>
                  </a:cubicBezTo>
                  <a:cubicBezTo>
                    <a:pt x="11" y="32"/>
                    <a:pt x="21" y="38"/>
                    <a:pt x="29" y="38"/>
                  </a:cubicBezTo>
                  <a:cubicBezTo>
                    <a:pt x="37" y="38"/>
                    <a:pt x="42" y="3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22"/>
            <p:cNvSpPr/>
            <p:nvPr/>
          </p:nvSpPr>
          <p:spPr>
            <a:xfrm>
              <a:off x="2018110" y="2295530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" y="1"/>
                  </a:moveTo>
                  <a:cubicBezTo>
                    <a:pt x="1" y="33"/>
                    <a:pt x="25" y="78"/>
                    <a:pt x="37" y="78"/>
                  </a:cubicBezTo>
                  <a:cubicBezTo>
                    <a:pt x="40" y="78"/>
                    <a:pt x="43" y="74"/>
                    <a:pt x="43" y="64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22"/>
            <p:cNvSpPr/>
            <p:nvPr/>
          </p:nvSpPr>
          <p:spPr>
            <a:xfrm>
              <a:off x="1979954" y="2284597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1" y="4"/>
                    <a:pt x="21" y="15"/>
                  </a:cubicBezTo>
                  <a:cubicBezTo>
                    <a:pt x="0" y="57"/>
                    <a:pt x="42" y="57"/>
                    <a:pt x="64" y="57"/>
                  </a:cubicBezTo>
                  <a:cubicBezTo>
                    <a:pt x="64" y="41"/>
                    <a:pt x="39" y="0"/>
                    <a:pt x="2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22"/>
            <p:cNvSpPr/>
            <p:nvPr/>
          </p:nvSpPr>
          <p:spPr>
            <a:xfrm>
              <a:off x="2009437" y="229774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" y="21"/>
                    <a:pt x="22" y="42"/>
                    <a:pt x="22" y="42"/>
                  </a:cubicBezTo>
                  <a:cubicBezTo>
                    <a:pt x="43" y="2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22"/>
            <p:cNvSpPr/>
            <p:nvPr/>
          </p:nvSpPr>
          <p:spPr>
            <a:xfrm>
              <a:off x="2013995" y="2276156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1"/>
                  </a:moveTo>
                  <a:lnTo>
                    <a:pt x="0" y="43"/>
                  </a:lnTo>
                  <a:lnTo>
                    <a:pt x="21" y="64"/>
                  </a:lnTo>
                  <a:lnTo>
                    <a:pt x="21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22"/>
            <p:cNvSpPr/>
            <p:nvPr/>
          </p:nvSpPr>
          <p:spPr>
            <a:xfrm>
              <a:off x="1978871" y="22981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22"/>
            <p:cNvSpPr/>
            <p:nvPr/>
          </p:nvSpPr>
          <p:spPr>
            <a:xfrm>
              <a:off x="1921626" y="2302358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lnTo>
                    <a:pt x="1" y="22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22"/>
            <p:cNvSpPr/>
            <p:nvPr/>
          </p:nvSpPr>
          <p:spPr>
            <a:xfrm>
              <a:off x="1947428" y="2304557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1"/>
                  </a:moveTo>
                  <a:cubicBezTo>
                    <a:pt x="64" y="22"/>
                    <a:pt x="1" y="43"/>
                    <a:pt x="43" y="64"/>
                  </a:cubicBezTo>
                  <a:cubicBezTo>
                    <a:pt x="85" y="64"/>
                    <a:pt x="85" y="43"/>
                    <a:pt x="85" y="22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22"/>
            <p:cNvSpPr/>
            <p:nvPr/>
          </p:nvSpPr>
          <p:spPr>
            <a:xfrm>
              <a:off x="1901249" y="230720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21"/>
                  </a:lnTo>
                  <a:lnTo>
                    <a:pt x="43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22"/>
            <p:cNvSpPr/>
            <p:nvPr/>
          </p:nvSpPr>
          <p:spPr>
            <a:xfrm>
              <a:off x="1901898" y="231314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22"/>
                  </a:lnTo>
                  <a:lnTo>
                    <a:pt x="43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22"/>
            <p:cNvSpPr/>
            <p:nvPr/>
          </p:nvSpPr>
          <p:spPr>
            <a:xfrm>
              <a:off x="1898650" y="232085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0" y="1"/>
                  </a:moveTo>
                  <a:cubicBezTo>
                    <a:pt x="0" y="22"/>
                    <a:pt x="0" y="43"/>
                    <a:pt x="0" y="43"/>
                  </a:cubicBezTo>
                  <a:lnTo>
                    <a:pt x="21" y="64"/>
                  </a:lnTo>
                  <a:cubicBezTo>
                    <a:pt x="42" y="43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22"/>
            <p:cNvSpPr/>
            <p:nvPr/>
          </p:nvSpPr>
          <p:spPr>
            <a:xfrm>
              <a:off x="1908189" y="2332079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lnTo>
                    <a:pt x="0" y="22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22"/>
            <p:cNvSpPr/>
            <p:nvPr/>
          </p:nvSpPr>
          <p:spPr>
            <a:xfrm>
              <a:off x="1901898" y="2333179"/>
              <a:ext cx="443" cy="461"/>
            </a:xfrm>
            <a:custGeom>
              <a:avLst/>
              <a:gdLst/>
              <a:ahLst/>
              <a:cxnLst/>
              <a:rect l="l" t="t" r="r" b="b"/>
              <a:pathLst>
                <a:path w="43" h="44" extrusionOk="0">
                  <a:moveTo>
                    <a:pt x="22" y="1"/>
                  </a:moveTo>
                  <a:lnTo>
                    <a:pt x="1" y="22"/>
                  </a:lnTo>
                  <a:lnTo>
                    <a:pt x="43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22"/>
            <p:cNvSpPr/>
            <p:nvPr/>
          </p:nvSpPr>
          <p:spPr>
            <a:xfrm>
              <a:off x="1901898" y="2334509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42"/>
                    <a:pt x="1" y="42"/>
                    <a:pt x="22" y="42"/>
                  </a:cubicBezTo>
                  <a:cubicBezTo>
                    <a:pt x="22" y="42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22"/>
            <p:cNvSpPr/>
            <p:nvPr/>
          </p:nvSpPr>
          <p:spPr>
            <a:xfrm>
              <a:off x="1906673" y="233428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lnTo>
                    <a:pt x="21" y="21"/>
                  </a:lnTo>
                  <a:cubicBezTo>
                    <a:pt x="0" y="42"/>
                    <a:pt x="0" y="42"/>
                    <a:pt x="21" y="63"/>
                  </a:cubicBezTo>
                  <a:cubicBezTo>
                    <a:pt x="21" y="63"/>
                    <a:pt x="26" y="68"/>
                    <a:pt x="34" y="68"/>
                  </a:cubicBezTo>
                  <a:cubicBezTo>
                    <a:pt x="42" y="68"/>
                    <a:pt x="53" y="63"/>
                    <a:pt x="63" y="42"/>
                  </a:cubicBezTo>
                  <a:cubicBezTo>
                    <a:pt x="63" y="0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22"/>
            <p:cNvSpPr/>
            <p:nvPr/>
          </p:nvSpPr>
          <p:spPr>
            <a:xfrm>
              <a:off x="1906673" y="2344196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16" y="16"/>
                    <a:pt x="32" y="56"/>
                    <a:pt x="48" y="56"/>
                  </a:cubicBezTo>
                  <a:cubicBezTo>
                    <a:pt x="53" y="56"/>
                    <a:pt x="58" y="52"/>
                    <a:pt x="63" y="42"/>
                  </a:cubicBezTo>
                  <a:cubicBezTo>
                    <a:pt x="63" y="0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22"/>
            <p:cNvSpPr/>
            <p:nvPr/>
          </p:nvSpPr>
          <p:spPr>
            <a:xfrm>
              <a:off x="1905157" y="2344636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0"/>
                  </a:moveTo>
                  <a:lnTo>
                    <a:pt x="0" y="42"/>
                  </a:lnTo>
                  <a:lnTo>
                    <a:pt x="21" y="63"/>
                  </a:lnTo>
                  <a:lnTo>
                    <a:pt x="21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22"/>
            <p:cNvSpPr/>
            <p:nvPr/>
          </p:nvSpPr>
          <p:spPr>
            <a:xfrm>
              <a:off x="1910788" y="2275496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1"/>
                  </a:moveTo>
                  <a:lnTo>
                    <a:pt x="1" y="43"/>
                  </a:lnTo>
                  <a:lnTo>
                    <a:pt x="43" y="64"/>
                  </a:lnTo>
                  <a:lnTo>
                    <a:pt x="43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22"/>
            <p:cNvSpPr/>
            <p:nvPr/>
          </p:nvSpPr>
          <p:spPr>
            <a:xfrm>
              <a:off x="1908622" y="227373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0"/>
                  </a:moveTo>
                  <a:cubicBezTo>
                    <a:pt x="21" y="21"/>
                    <a:pt x="0" y="21"/>
                    <a:pt x="21" y="42"/>
                  </a:cubicBezTo>
                  <a:lnTo>
                    <a:pt x="63" y="42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22"/>
            <p:cNvSpPr/>
            <p:nvPr/>
          </p:nvSpPr>
          <p:spPr>
            <a:xfrm>
              <a:off x="1930949" y="2349254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1" y="1"/>
                  </a:moveTo>
                  <a:cubicBezTo>
                    <a:pt x="1" y="22"/>
                    <a:pt x="1" y="43"/>
                    <a:pt x="1" y="64"/>
                  </a:cubicBezTo>
                  <a:cubicBezTo>
                    <a:pt x="11" y="64"/>
                    <a:pt x="22" y="69"/>
                    <a:pt x="30" y="69"/>
                  </a:cubicBezTo>
                  <a:cubicBezTo>
                    <a:pt x="38" y="69"/>
                    <a:pt x="43" y="64"/>
                    <a:pt x="43" y="43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22"/>
            <p:cNvSpPr/>
            <p:nvPr/>
          </p:nvSpPr>
          <p:spPr>
            <a:xfrm>
              <a:off x="1911871" y="2356375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22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22"/>
            <p:cNvSpPr/>
            <p:nvPr/>
          </p:nvSpPr>
          <p:spPr>
            <a:xfrm>
              <a:off x="2011170" y="22730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cubicBezTo>
                    <a:pt x="43" y="0"/>
                    <a:pt x="43" y="21"/>
                    <a:pt x="22" y="21"/>
                  </a:cubicBezTo>
                  <a:cubicBezTo>
                    <a:pt x="1" y="21"/>
                    <a:pt x="1" y="21"/>
                    <a:pt x="1" y="42"/>
                  </a:cubicBezTo>
                  <a:lnTo>
                    <a:pt x="43" y="4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22"/>
            <p:cNvSpPr/>
            <p:nvPr/>
          </p:nvSpPr>
          <p:spPr>
            <a:xfrm>
              <a:off x="2018760" y="228144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0"/>
                  </a:moveTo>
                  <a:cubicBezTo>
                    <a:pt x="22" y="0"/>
                    <a:pt x="1" y="0"/>
                    <a:pt x="22" y="21"/>
                  </a:cubicBezTo>
                  <a:cubicBezTo>
                    <a:pt x="22" y="42"/>
                    <a:pt x="43" y="42"/>
                    <a:pt x="43" y="42"/>
                  </a:cubicBezTo>
                  <a:lnTo>
                    <a:pt x="43" y="21"/>
                  </a:lnTo>
                  <a:cubicBezTo>
                    <a:pt x="43" y="21"/>
                    <a:pt x="64" y="0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22"/>
            <p:cNvSpPr/>
            <p:nvPr/>
          </p:nvSpPr>
          <p:spPr>
            <a:xfrm>
              <a:off x="1905157" y="2308526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0"/>
                  </a:moveTo>
                  <a:lnTo>
                    <a:pt x="0" y="21"/>
                  </a:lnTo>
                  <a:lnTo>
                    <a:pt x="21" y="42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22"/>
            <p:cNvSpPr/>
            <p:nvPr/>
          </p:nvSpPr>
          <p:spPr>
            <a:xfrm>
              <a:off x="2014862" y="2292577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53" y="0"/>
                  </a:moveTo>
                  <a:cubicBezTo>
                    <a:pt x="52" y="0"/>
                    <a:pt x="49" y="2"/>
                    <a:pt x="42" y="9"/>
                  </a:cubicBezTo>
                  <a:cubicBezTo>
                    <a:pt x="21" y="9"/>
                    <a:pt x="0" y="9"/>
                    <a:pt x="21" y="31"/>
                  </a:cubicBezTo>
                  <a:lnTo>
                    <a:pt x="63" y="31"/>
                  </a:lnTo>
                  <a:lnTo>
                    <a:pt x="63" y="9"/>
                  </a:lnTo>
                  <a:cubicBezTo>
                    <a:pt x="49" y="9"/>
                    <a:pt x="54" y="0"/>
                    <a:pt x="5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22"/>
            <p:cNvSpPr/>
            <p:nvPr/>
          </p:nvSpPr>
          <p:spPr>
            <a:xfrm>
              <a:off x="2007705" y="2283424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85" y="0"/>
                  </a:moveTo>
                  <a:lnTo>
                    <a:pt x="85" y="0"/>
                  </a:lnTo>
                  <a:cubicBezTo>
                    <a:pt x="1" y="21"/>
                    <a:pt x="1" y="43"/>
                    <a:pt x="64" y="106"/>
                  </a:cubicBezTo>
                  <a:cubicBezTo>
                    <a:pt x="85" y="64"/>
                    <a:pt x="85" y="43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22"/>
            <p:cNvSpPr/>
            <p:nvPr/>
          </p:nvSpPr>
          <p:spPr>
            <a:xfrm>
              <a:off x="1963041" y="229575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22"/>
            <p:cNvSpPr/>
            <p:nvPr/>
          </p:nvSpPr>
          <p:spPr>
            <a:xfrm>
              <a:off x="1925751" y="2281444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21" y="0"/>
                  </a:moveTo>
                  <a:cubicBezTo>
                    <a:pt x="0" y="42"/>
                    <a:pt x="42" y="63"/>
                    <a:pt x="84" y="6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7" name="Google Shape;6727;p22"/>
          <p:cNvGrpSpPr/>
          <p:nvPr/>
        </p:nvGrpSpPr>
        <p:grpSpPr>
          <a:xfrm>
            <a:off x="-7" y="1086119"/>
            <a:ext cx="1100080" cy="2971263"/>
            <a:chOff x="1598577" y="1491221"/>
            <a:chExt cx="148531" cy="401181"/>
          </a:xfrm>
        </p:grpSpPr>
        <p:sp>
          <p:nvSpPr>
            <p:cNvPr id="6728" name="Google Shape;6728;p22"/>
            <p:cNvSpPr/>
            <p:nvPr/>
          </p:nvSpPr>
          <p:spPr>
            <a:xfrm>
              <a:off x="1598577" y="1519842"/>
              <a:ext cx="6517" cy="11687"/>
            </a:xfrm>
            <a:custGeom>
              <a:avLst/>
              <a:gdLst/>
              <a:ahLst/>
              <a:cxnLst/>
              <a:rect l="l" t="t" r="r" b="b"/>
              <a:pathLst>
                <a:path w="632" h="1116" extrusionOk="0">
                  <a:moveTo>
                    <a:pt x="127" y="1"/>
                  </a:moveTo>
                  <a:cubicBezTo>
                    <a:pt x="85" y="85"/>
                    <a:pt x="43" y="148"/>
                    <a:pt x="1" y="232"/>
                  </a:cubicBezTo>
                  <a:lnTo>
                    <a:pt x="1" y="611"/>
                  </a:lnTo>
                  <a:cubicBezTo>
                    <a:pt x="106" y="779"/>
                    <a:pt x="211" y="926"/>
                    <a:pt x="316" y="1115"/>
                  </a:cubicBezTo>
                  <a:cubicBezTo>
                    <a:pt x="610" y="800"/>
                    <a:pt x="631" y="337"/>
                    <a:pt x="37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22"/>
            <p:cNvSpPr/>
            <p:nvPr/>
          </p:nvSpPr>
          <p:spPr>
            <a:xfrm>
              <a:off x="1738641" y="1664258"/>
              <a:ext cx="8467" cy="25710"/>
            </a:xfrm>
            <a:custGeom>
              <a:avLst/>
              <a:gdLst/>
              <a:ahLst/>
              <a:cxnLst/>
              <a:rect l="l" t="t" r="r" b="b"/>
              <a:pathLst>
                <a:path w="821" h="2455" extrusionOk="0">
                  <a:moveTo>
                    <a:pt x="385" y="0"/>
                  </a:moveTo>
                  <a:cubicBezTo>
                    <a:pt x="293" y="0"/>
                    <a:pt x="203" y="63"/>
                    <a:pt x="63" y="192"/>
                  </a:cubicBezTo>
                  <a:cubicBezTo>
                    <a:pt x="42" y="634"/>
                    <a:pt x="42" y="1096"/>
                    <a:pt x="21" y="1580"/>
                  </a:cubicBezTo>
                  <a:cubicBezTo>
                    <a:pt x="0" y="1832"/>
                    <a:pt x="84" y="2063"/>
                    <a:pt x="211" y="2274"/>
                  </a:cubicBezTo>
                  <a:cubicBezTo>
                    <a:pt x="261" y="2391"/>
                    <a:pt x="364" y="2455"/>
                    <a:pt x="479" y="2455"/>
                  </a:cubicBezTo>
                  <a:cubicBezTo>
                    <a:pt x="508" y="2455"/>
                    <a:pt x="538" y="2450"/>
                    <a:pt x="568" y="2442"/>
                  </a:cubicBezTo>
                  <a:cubicBezTo>
                    <a:pt x="736" y="2253"/>
                    <a:pt x="820" y="1979"/>
                    <a:pt x="799" y="1727"/>
                  </a:cubicBezTo>
                  <a:cubicBezTo>
                    <a:pt x="757" y="1201"/>
                    <a:pt x="715" y="676"/>
                    <a:pt x="694" y="171"/>
                  </a:cubicBezTo>
                  <a:cubicBezTo>
                    <a:pt x="560" y="58"/>
                    <a:pt x="472" y="0"/>
                    <a:pt x="3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22"/>
            <p:cNvSpPr/>
            <p:nvPr/>
          </p:nvSpPr>
          <p:spPr>
            <a:xfrm>
              <a:off x="1690719" y="1551501"/>
              <a:ext cx="11076" cy="22516"/>
            </a:xfrm>
            <a:custGeom>
              <a:avLst/>
              <a:gdLst/>
              <a:ahLst/>
              <a:cxnLst/>
              <a:rect l="l" t="t" r="r" b="b"/>
              <a:pathLst>
                <a:path w="1074" h="2150" extrusionOk="0">
                  <a:moveTo>
                    <a:pt x="597" y="0"/>
                  </a:moveTo>
                  <a:cubicBezTo>
                    <a:pt x="553" y="0"/>
                    <a:pt x="508" y="9"/>
                    <a:pt x="463" y="26"/>
                  </a:cubicBezTo>
                  <a:cubicBezTo>
                    <a:pt x="400" y="47"/>
                    <a:pt x="337" y="68"/>
                    <a:pt x="274" y="111"/>
                  </a:cubicBezTo>
                  <a:cubicBezTo>
                    <a:pt x="1" y="657"/>
                    <a:pt x="232" y="1708"/>
                    <a:pt x="716" y="2150"/>
                  </a:cubicBezTo>
                  <a:cubicBezTo>
                    <a:pt x="926" y="1940"/>
                    <a:pt x="1052" y="1645"/>
                    <a:pt x="1052" y="1351"/>
                  </a:cubicBezTo>
                  <a:cubicBezTo>
                    <a:pt x="1073" y="994"/>
                    <a:pt x="1031" y="636"/>
                    <a:pt x="926" y="300"/>
                  </a:cubicBezTo>
                  <a:cubicBezTo>
                    <a:pt x="909" y="117"/>
                    <a:pt x="762" y="0"/>
                    <a:pt x="59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22"/>
            <p:cNvSpPr/>
            <p:nvPr/>
          </p:nvSpPr>
          <p:spPr>
            <a:xfrm>
              <a:off x="1701784" y="1801238"/>
              <a:ext cx="9116" cy="25762"/>
            </a:xfrm>
            <a:custGeom>
              <a:avLst/>
              <a:gdLst/>
              <a:ahLst/>
              <a:cxnLst/>
              <a:rect l="l" t="t" r="r" b="b"/>
              <a:pathLst>
                <a:path w="884" h="2460" extrusionOk="0">
                  <a:moveTo>
                    <a:pt x="400" y="0"/>
                  </a:moveTo>
                  <a:lnTo>
                    <a:pt x="84" y="21"/>
                  </a:lnTo>
                  <a:cubicBezTo>
                    <a:pt x="84" y="147"/>
                    <a:pt x="84" y="231"/>
                    <a:pt x="84" y="336"/>
                  </a:cubicBezTo>
                  <a:cubicBezTo>
                    <a:pt x="63" y="673"/>
                    <a:pt x="42" y="1051"/>
                    <a:pt x="21" y="1388"/>
                  </a:cubicBezTo>
                  <a:cubicBezTo>
                    <a:pt x="0" y="1724"/>
                    <a:pt x="105" y="2039"/>
                    <a:pt x="316" y="2313"/>
                  </a:cubicBezTo>
                  <a:cubicBezTo>
                    <a:pt x="358" y="2376"/>
                    <a:pt x="463" y="2418"/>
                    <a:pt x="526" y="2460"/>
                  </a:cubicBezTo>
                  <a:cubicBezTo>
                    <a:pt x="799" y="2145"/>
                    <a:pt x="883" y="1745"/>
                    <a:pt x="778" y="1346"/>
                  </a:cubicBezTo>
                  <a:cubicBezTo>
                    <a:pt x="673" y="904"/>
                    <a:pt x="526" y="463"/>
                    <a:pt x="40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22"/>
            <p:cNvSpPr/>
            <p:nvPr/>
          </p:nvSpPr>
          <p:spPr>
            <a:xfrm>
              <a:off x="1638259" y="1839767"/>
              <a:ext cx="8456" cy="24673"/>
            </a:xfrm>
            <a:custGeom>
              <a:avLst/>
              <a:gdLst/>
              <a:ahLst/>
              <a:cxnLst/>
              <a:rect l="l" t="t" r="r" b="b"/>
              <a:pathLst>
                <a:path w="820" h="2356" extrusionOk="0">
                  <a:moveTo>
                    <a:pt x="273" y="0"/>
                  </a:moveTo>
                  <a:lnTo>
                    <a:pt x="0" y="147"/>
                  </a:lnTo>
                  <a:cubicBezTo>
                    <a:pt x="0" y="463"/>
                    <a:pt x="0" y="778"/>
                    <a:pt x="0" y="1094"/>
                  </a:cubicBezTo>
                  <a:cubicBezTo>
                    <a:pt x="0" y="1430"/>
                    <a:pt x="84" y="1766"/>
                    <a:pt x="273" y="2061"/>
                  </a:cubicBezTo>
                  <a:cubicBezTo>
                    <a:pt x="357" y="2166"/>
                    <a:pt x="442" y="2271"/>
                    <a:pt x="526" y="2355"/>
                  </a:cubicBezTo>
                  <a:cubicBezTo>
                    <a:pt x="736" y="2061"/>
                    <a:pt x="820" y="1703"/>
                    <a:pt x="778" y="1346"/>
                  </a:cubicBezTo>
                  <a:cubicBezTo>
                    <a:pt x="736" y="1199"/>
                    <a:pt x="694" y="1031"/>
                    <a:pt x="652" y="883"/>
                  </a:cubicBezTo>
                  <a:cubicBezTo>
                    <a:pt x="610" y="673"/>
                    <a:pt x="547" y="442"/>
                    <a:pt x="463" y="232"/>
                  </a:cubicBezTo>
                  <a:cubicBezTo>
                    <a:pt x="400" y="147"/>
                    <a:pt x="336" y="63"/>
                    <a:pt x="27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22"/>
            <p:cNvSpPr/>
            <p:nvPr/>
          </p:nvSpPr>
          <p:spPr>
            <a:xfrm>
              <a:off x="1620481" y="1493033"/>
              <a:ext cx="9333" cy="20882"/>
            </a:xfrm>
            <a:custGeom>
              <a:avLst/>
              <a:gdLst/>
              <a:ahLst/>
              <a:cxnLst/>
              <a:rect l="l" t="t" r="r" b="b"/>
              <a:pathLst>
                <a:path w="905" h="1994" extrusionOk="0">
                  <a:moveTo>
                    <a:pt x="411" y="1"/>
                  </a:moveTo>
                  <a:cubicBezTo>
                    <a:pt x="269" y="1"/>
                    <a:pt x="124" y="67"/>
                    <a:pt x="21" y="185"/>
                  </a:cubicBezTo>
                  <a:cubicBezTo>
                    <a:pt x="0" y="564"/>
                    <a:pt x="0" y="942"/>
                    <a:pt x="21" y="1320"/>
                  </a:cubicBezTo>
                  <a:cubicBezTo>
                    <a:pt x="63" y="1531"/>
                    <a:pt x="147" y="1720"/>
                    <a:pt x="273" y="1888"/>
                  </a:cubicBezTo>
                  <a:cubicBezTo>
                    <a:pt x="315" y="1951"/>
                    <a:pt x="421" y="1951"/>
                    <a:pt x="484" y="1993"/>
                  </a:cubicBezTo>
                  <a:cubicBezTo>
                    <a:pt x="904" y="1594"/>
                    <a:pt x="799" y="585"/>
                    <a:pt x="589" y="38"/>
                  </a:cubicBezTo>
                  <a:cubicBezTo>
                    <a:pt x="532" y="13"/>
                    <a:pt x="472" y="1"/>
                    <a:pt x="4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22"/>
            <p:cNvSpPr/>
            <p:nvPr/>
          </p:nvSpPr>
          <p:spPr>
            <a:xfrm>
              <a:off x="1733650" y="1632579"/>
              <a:ext cx="7600" cy="22244"/>
            </a:xfrm>
            <a:custGeom>
              <a:avLst/>
              <a:gdLst/>
              <a:ahLst/>
              <a:cxnLst/>
              <a:rect l="l" t="t" r="r" b="b"/>
              <a:pathLst>
                <a:path w="737" h="2124" extrusionOk="0">
                  <a:moveTo>
                    <a:pt x="421" y="0"/>
                  </a:moveTo>
                  <a:lnTo>
                    <a:pt x="127" y="127"/>
                  </a:lnTo>
                  <a:cubicBezTo>
                    <a:pt x="106" y="421"/>
                    <a:pt x="85" y="715"/>
                    <a:pt x="85" y="1010"/>
                  </a:cubicBezTo>
                  <a:cubicBezTo>
                    <a:pt x="85" y="1094"/>
                    <a:pt x="64" y="1157"/>
                    <a:pt x="43" y="1241"/>
                  </a:cubicBezTo>
                  <a:cubicBezTo>
                    <a:pt x="1" y="1577"/>
                    <a:pt x="169" y="1935"/>
                    <a:pt x="463" y="2124"/>
                  </a:cubicBezTo>
                  <a:cubicBezTo>
                    <a:pt x="653" y="1977"/>
                    <a:pt x="737" y="1745"/>
                    <a:pt x="716" y="1514"/>
                  </a:cubicBezTo>
                  <a:cubicBezTo>
                    <a:pt x="695" y="1031"/>
                    <a:pt x="653" y="568"/>
                    <a:pt x="631" y="106"/>
                  </a:cubicBezTo>
                  <a:lnTo>
                    <a:pt x="4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22"/>
            <p:cNvSpPr/>
            <p:nvPr/>
          </p:nvSpPr>
          <p:spPr>
            <a:xfrm>
              <a:off x="1682046" y="1821272"/>
              <a:ext cx="7384" cy="28192"/>
            </a:xfrm>
            <a:custGeom>
              <a:avLst/>
              <a:gdLst/>
              <a:ahLst/>
              <a:cxnLst/>
              <a:rect l="l" t="t" r="r" b="b"/>
              <a:pathLst>
                <a:path w="716" h="2692" extrusionOk="0">
                  <a:moveTo>
                    <a:pt x="127" y="0"/>
                  </a:moveTo>
                  <a:cubicBezTo>
                    <a:pt x="106" y="63"/>
                    <a:pt x="85" y="126"/>
                    <a:pt x="64" y="189"/>
                  </a:cubicBezTo>
                  <a:lnTo>
                    <a:pt x="64" y="652"/>
                  </a:lnTo>
                  <a:cubicBezTo>
                    <a:pt x="85" y="967"/>
                    <a:pt x="85" y="1304"/>
                    <a:pt x="43" y="1619"/>
                  </a:cubicBezTo>
                  <a:cubicBezTo>
                    <a:pt x="1" y="1913"/>
                    <a:pt x="64" y="2229"/>
                    <a:pt x="211" y="2481"/>
                  </a:cubicBezTo>
                  <a:cubicBezTo>
                    <a:pt x="253" y="2565"/>
                    <a:pt x="337" y="2607"/>
                    <a:pt x="442" y="2691"/>
                  </a:cubicBezTo>
                  <a:cubicBezTo>
                    <a:pt x="632" y="2418"/>
                    <a:pt x="716" y="2082"/>
                    <a:pt x="653" y="1745"/>
                  </a:cubicBezTo>
                  <a:cubicBezTo>
                    <a:pt x="590" y="1325"/>
                    <a:pt x="506" y="904"/>
                    <a:pt x="421" y="484"/>
                  </a:cubicBezTo>
                  <a:cubicBezTo>
                    <a:pt x="358" y="316"/>
                    <a:pt x="316" y="147"/>
                    <a:pt x="23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22"/>
            <p:cNvSpPr/>
            <p:nvPr/>
          </p:nvSpPr>
          <p:spPr>
            <a:xfrm>
              <a:off x="1654728" y="1618923"/>
              <a:ext cx="7817" cy="23354"/>
            </a:xfrm>
            <a:custGeom>
              <a:avLst/>
              <a:gdLst/>
              <a:ahLst/>
              <a:cxnLst/>
              <a:rect l="l" t="t" r="r" b="b"/>
              <a:pathLst>
                <a:path w="758" h="2230" extrusionOk="0">
                  <a:moveTo>
                    <a:pt x="337" y="1"/>
                  </a:moveTo>
                  <a:lnTo>
                    <a:pt x="22" y="22"/>
                  </a:lnTo>
                  <a:cubicBezTo>
                    <a:pt x="1" y="442"/>
                    <a:pt x="1" y="863"/>
                    <a:pt x="22" y="1283"/>
                  </a:cubicBezTo>
                  <a:cubicBezTo>
                    <a:pt x="85" y="1536"/>
                    <a:pt x="190" y="1788"/>
                    <a:pt x="316" y="2019"/>
                  </a:cubicBezTo>
                  <a:cubicBezTo>
                    <a:pt x="358" y="2103"/>
                    <a:pt x="442" y="2145"/>
                    <a:pt x="548" y="2229"/>
                  </a:cubicBezTo>
                  <a:cubicBezTo>
                    <a:pt x="716" y="1893"/>
                    <a:pt x="758" y="1515"/>
                    <a:pt x="695" y="1136"/>
                  </a:cubicBezTo>
                  <a:cubicBezTo>
                    <a:pt x="632" y="737"/>
                    <a:pt x="505" y="358"/>
                    <a:pt x="33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22"/>
            <p:cNvSpPr/>
            <p:nvPr/>
          </p:nvSpPr>
          <p:spPr>
            <a:xfrm>
              <a:off x="1724111" y="1663839"/>
              <a:ext cx="7817" cy="22034"/>
            </a:xfrm>
            <a:custGeom>
              <a:avLst/>
              <a:gdLst/>
              <a:ahLst/>
              <a:cxnLst/>
              <a:rect l="l" t="t" r="r" b="b"/>
              <a:pathLst>
                <a:path w="758" h="2104" extrusionOk="0">
                  <a:moveTo>
                    <a:pt x="295" y="1"/>
                  </a:moveTo>
                  <a:lnTo>
                    <a:pt x="1" y="106"/>
                  </a:lnTo>
                  <a:cubicBezTo>
                    <a:pt x="22" y="569"/>
                    <a:pt x="22" y="1010"/>
                    <a:pt x="106" y="1431"/>
                  </a:cubicBezTo>
                  <a:cubicBezTo>
                    <a:pt x="148" y="1620"/>
                    <a:pt x="232" y="1788"/>
                    <a:pt x="337" y="1956"/>
                  </a:cubicBezTo>
                  <a:cubicBezTo>
                    <a:pt x="358" y="2019"/>
                    <a:pt x="484" y="2040"/>
                    <a:pt x="589" y="2103"/>
                  </a:cubicBezTo>
                  <a:cubicBezTo>
                    <a:pt x="652" y="1935"/>
                    <a:pt x="694" y="1746"/>
                    <a:pt x="737" y="1578"/>
                  </a:cubicBezTo>
                  <a:cubicBezTo>
                    <a:pt x="758" y="1136"/>
                    <a:pt x="694" y="674"/>
                    <a:pt x="547" y="253"/>
                  </a:cubicBezTo>
                  <a:cubicBezTo>
                    <a:pt x="526" y="127"/>
                    <a:pt x="421" y="22"/>
                    <a:pt x="29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22"/>
            <p:cNvSpPr/>
            <p:nvPr/>
          </p:nvSpPr>
          <p:spPr>
            <a:xfrm>
              <a:off x="1682490" y="1697089"/>
              <a:ext cx="8240" cy="25113"/>
            </a:xfrm>
            <a:custGeom>
              <a:avLst/>
              <a:gdLst/>
              <a:ahLst/>
              <a:cxnLst/>
              <a:rect l="l" t="t" r="r" b="b"/>
              <a:pathLst>
                <a:path w="799" h="2398" extrusionOk="0">
                  <a:moveTo>
                    <a:pt x="505" y="1"/>
                  </a:moveTo>
                  <a:lnTo>
                    <a:pt x="252" y="22"/>
                  </a:lnTo>
                  <a:cubicBezTo>
                    <a:pt x="0" y="568"/>
                    <a:pt x="147" y="2061"/>
                    <a:pt x="484" y="2397"/>
                  </a:cubicBezTo>
                  <a:cubicBezTo>
                    <a:pt x="736" y="2103"/>
                    <a:pt x="799" y="1283"/>
                    <a:pt x="610" y="274"/>
                  </a:cubicBezTo>
                  <a:cubicBezTo>
                    <a:pt x="589" y="169"/>
                    <a:pt x="547" y="85"/>
                    <a:pt x="50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22"/>
            <p:cNvSpPr/>
            <p:nvPr/>
          </p:nvSpPr>
          <p:spPr>
            <a:xfrm>
              <a:off x="1630453" y="1566969"/>
              <a:ext cx="7817" cy="24443"/>
            </a:xfrm>
            <a:custGeom>
              <a:avLst/>
              <a:gdLst/>
              <a:ahLst/>
              <a:cxnLst/>
              <a:rect l="l" t="t" r="r" b="b"/>
              <a:pathLst>
                <a:path w="758" h="2334" extrusionOk="0">
                  <a:moveTo>
                    <a:pt x="337" y="0"/>
                  </a:moveTo>
                  <a:lnTo>
                    <a:pt x="21" y="42"/>
                  </a:lnTo>
                  <a:cubicBezTo>
                    <a:pt x="21" y="337"/>
                    <a:pt x="42" y="631"/>
                    <a:pt x="21" y="904"/>
                  </a:cubicBezTo>
                  <a:cubicBezTo>
                    <a:pt x="0" y="1283"/>
                    <a:pt x="105" y="1682"/>
                    <a:pt x="273" y="2018"/>
                  </a:cubicBezTo>
                  <a:cubicBezTo>
                    <a:pt x="358" y="2124"/>
                    <a:pt x="442" y="2229"/>
                    <a:pt x="526" y="2334"/>
                  </a:cubicBezTo>
                  <a:cubicBezTo>
                    <a:pt x="757" y="1556"/>
                    <a:pt x="694" y="715"/>
                    <a:pt x="33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22"/>
            <p:cNvSpPr/>
            <p:nvPr/>
          </p:nvSpPr>
          <p:spPr>
            <a:xfrm>
              <a:off x="1658637" y="1518083"/>
              <a:ext cx="9549" cy="22914"/>
            </a:xfrm>
            <a:custGeom>
              <a:avLst/>
              <a:gdLst/>
              <a:ahLst/>
              <a:cxnLst/>
              <a:rect l="l" t="t" r="r" b="b"/>
              <a:pathLst>
                <a:path w="926" h="2188" extrusionOk="0">
                  <a:moveTo>
                    <a:pt x="358" y="1"/>
                  </a:moveTo>
                  <a:cubicBezTo>
                    <a:pt x="63" y="1"/>
                    <a:pt x="0" y="22"/>
                    <a:pt x="0" y="253"/>
                  </a:cubicBezTo>
                  <a:cubicBezTo>
                    <a:pt x="21" y="673"/>
                    <a:pt x="63" y="1094"/>
                    <a:pt x="148" y="1493"/>
                  </a:cubicBezTo>
                  <a:cubicBezTo>
                    <a:pt x="190" y="1767"/>
                    <a:pt x="337" y="2019"/>
                    <a:pt x="568" y="2187"/>
                  </a:cubicBezTo>
                  <a:cubicBezTo>
                    <a:pt x="925" y="1388"/>
                    <a:pt x="568" y="695"/>
                    <a:pt x="35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22"/>
            <p:cNvSpPr/>
            <p:nvPr/>
          </p:nvSpPr>
          <p:spPr>
            <a:xfrm>
              <a:off x="1731918" y="1700828"/>
              <a:ext cx="6734" cy="22474"/>
            </a:xfrm>
            <a:custGeom>
              <a:avLst/>
              <a:gdLst/>
              <a:ahLst/>
              <a:cxnLst/>
              <a:rect l="l" t="t" r="r" b="b"/>
              <a:pathLst>
                <a:path w="653" h="2146" extrusionOk="0">
                  <a:moveTo>
                    <a:pt x="85" y="1"/>
                  </a:moveTo>
                  <a:cubicBezTo>
                    <a:pt x="43" y="64"/>
                    <a:pt x="1" y="148"/>
                    <a:pt x="1" y="253"/>
                  </a:cubicBezTo>
                  <a:lnTo>
                    <a:pt x="1" y="1515"/>
                  </a:lnTo>
                  <a:cubicBezTo>
                    <a:pt x="1" y="1767"/>
                    <a:pt x="127" y="1998"/>
                    <a:pt x="358" y="2145"/>
                  </a:cubicBezTo>
                  <a:cubicBezTo>
                    <a:pt x="547" y="1956"/>
                    <a:pt x="652" y="1704"/>
                    <a:pt x="631" y="1431"/>
                  </a:cubicBezTo>
                  <a:cubicBezTo>
                    <a:pt x="589" y="1136"/>
                    <a:pt x="547" y="863"/>
                    <a:pt x="463" y="569"/>
                  </a:cubicBezTo>
                  <a:cubicBezTo>
                    <a:pt x="442" y="379"/>
                    <a:pt x="379" y="190"/>
                    <a:pt x="33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22"/>
            <p:cNvSpPr/>
            <p:nvPr/>
          </p:nvSpPr>
          <p:spPr>
            <a:xfrm>
              <a:off x="1672724" y="1619802"/>
              <a:ext cx="8467" cy="20275"/>
            </a:xfrm>
            <a:custGeom>
              <a:avLst/>
              <a:gdLst/>
              <a:ahLst/>
              <a:cxnLst/>
              <a:rect l="l" t="t" r="r" b="b"/>
              <a:pathLst>
                <a:path w="821" h="1936" extrusionOk="0">
                  <a:moveTo>
                    <a:pt x="442" y="1"/>
                  </a:moveTo>
                  <a:cubicBezTo>
                    <a:pt x="190" y="1"/>
                    <a:pt x="148" y="43"/>
                    <a:pt x="106" y="253"/>
                  </a:cubicBezTo>
                  <a:cubicBezTo>
                    <a:pt x="106" y="400"/>
                    <a:pt x="64" y="548"/>
                    <a:pt x="64" y="695"/>
                  </a:cubicBezTo>
                  <a:cubicBezTo>
                    <a:pt x="1" y="1010"/>
                    <a:pt x="43" y="1326"/>
                    <a:pt x="169" y="1620"/>
                  </a:cubicBezTo>
                  <a:cubicBezTo>
                    <a:pt x="253" y="1746"/>
                    <a:pt x="274" y="1914"/>
                    <a:pt x="484" y="1935"/>
                  </a:cubicBezTo>
                  <a:cubicBezTo>
                    <a:pt x="821" y="1347"/>
                    <a:pt x="821" y="590"/>
                    <a:pt x="4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22"/>
            <p:cNvSpPr/>
            <p:nvPr/>
          </p:nvSpPr>
          <p:spPr>
            <a:xfrm>
              <a:off x="1727803" y="1757694"/>
              <a:ext cx="6291" cy="23951"/>
            </a:xfrm>
            <a:custGeom>
              <a:avLst/>
              <a:gdLst/>
              <a:ahLst/>
              <a:cxnLst/>
              <a:rect l="l" t="t" r="r" b="b"/>
              <a:pathLst>
                <a:path w="610" h="2287" extrusionOk="0">
                  <a:moveTo>
                    <a:pt x="186" y="0"/>
                  </a:moveTo>
                  <a:cubicBezTo>
                    <a:pt x="155" y="0"/>
                    <a:pt x="121" y="6"/>
                    <a:pt x="84" y="16"/>
                  </a:cubicBezTo>
                  <a:cubicBezTo>
                    <a:pt x="63" y="121"/>
                    <a:pt x="42" y="227"/>
                    <a:pt x="21" y="332"/>
                  </a:cubicBezTo>
                  <a:cubicBezTo>
                    <a:pt x="21" y="731"/>
                    <a:pt x="0" y="1152"/>
                    <a:pt x="21" y="1551"/>
                  </a:cubicBezTo>
                  <a:cubicBezTo>
                    <a:pt x="42" y="1845"/>
                    <a:pt x="168" y="2098"/>
                    <a:pt x="400" y="2287"/>
                  </a:cubicBezTo>
                  <a:cubicBezTo>
                    <a:pt x="526" y="2119"/>
                    <a:pt x="610" y="1908"/>
                    <a:pt x="610" y="1698"/>
                  </a:cubicBezTo>
                  <a:cubicBezTo>
                    <a:pt x="610" y="1152"/>
                    <a:pt x="442" y="668"/>
                    <a:pt x="358" y="142"/>
                  </a:cubicBezTo>
                  <a:cubicBezTo>
                    <a:pt x="342" y="48"/>
                    <a:pt x="279" y="0"/>
                    <a:pt x="18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22"/>
            <p:cNvSpPr/>
            <p:nvPr/>
          </p:nvSpPr>
          <p:spPr>
            <a:xfrm>
              <a:off x="1663834" y="1730779"/>
              <a:ext cx="9549" cy="20264"/>
            </a:xfrm>
            <a:custGeom>
              <a:avLst/>
              <a:gdLst/>
              <a:ahLst/>
              <a:cxnLst/>
              <a:rect l="l" t="t" r="r" b="b"/>
              <a:pathLst>
                <a:path w="926" h="1935" extrusionOk="0">
                  <a:moveTo>
                    <a:pt x="442" y="0"/>
                  </a:moveTo>
                  <a:lnTo>
                    <a:pt x="148" y="126"/>
                  </a:lnTo>
                  <a:cubicBezTo>
                    <a:pt x="106" y="358"/>
                    <a:pt x="85" y="526"/>
                    <a:pt x="64" y="673"/>
                  </a:cubicBezTo>
                  <a:cubicBezTo>
                    <a:pt x="1" y="1073"/>
                    <a:pt x="106" y="1472"/>
                    <a:pt x="337" y="1766"/>
                  </a:cubicBezTo>
                  <a:cubicBezTo>
                    <a:pt x="400" y="1829"/>
                    <a:pt x="463" y="1892"/>
                    <a:pt x="527" y="1935"/>
                  </a:cubicBezTo>
                  <a:cubicBezTo>
                    <a:pt x="926" y="1451"/>
                    <a:pt x="758" y="505"/>
                    <a:pt x="4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22"/>
            <p:cNvSpPr/>
            <p:nvPr/>
          </p:nvSpPr>
          <p:spPr>
            <a:xfrm>
              <a:off x="1684006" y="1642266"/>
              <a:ext cx="9116" cy="22903"/>
            </a:xfrm>
            <a:custGeom>
              <a:avLst/>
              <a:gdLst/>
              <a:ahLst/>
              <a:cxnLst/>
              <a:rect l="l" t="t" r="r" b="b"/>
              <a:pathLst>
                <a:path w="884" h="2187" extrusionOk="0">
                  <a:moveTo>
                    <a:pt x="231" y="0"/>
                  </a:moveTo>
                  <a:cubicBezTo>
                    <a:pt x="189" y="21"/>
                    <a:pt x="147" y="43"/>
                    <a:pt x="105" y="64"/>
                  </a:cubicBezTo>
                  <a:cubicBezTo>
                    <a:pt x="0" y="1094"/>
                    <a:pt x="147" y="1914"/>
                    <a:pt x="631" y="2187"/>
                  </a:cubicBezTo>
                  <a:cubicBezTo>
                    <a:pt x="883" y="1409"/>
                    <a:pt x="568" y="715"/>
                    <a:pt x="37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22"/>
            <p:cNvSpPr/>
            <p:nvPr/>
          </p:nvSpPr>
          <p:spPr>
            <a:xfrm>
              <a:off x="1710457" y="1626023"/>
              <a:ext cx="9766" cy="19332"/>
            </a:xfrm>
            <a:custGeom>
              <a:avLst/>
              <a:gdLst/>
              <a:ahLst/>
              <a:cxnLst/>
              <a:rect l="l" t="t" r="r" b="b"/>
              <a:pathLst>
                <a:path w="947" h="1846" extrusionOk="0">
                  <a:moveTo>
                    <a:pt x="484" y="1"/>
                  </a:moveTo>
                  <a:cubicBezTo>
                    <a:pt x="463" y="1"/>
                    <a:pt x="442" y="6"/>
                    <a:pt x="421" y="17"/>
                  </a:cubicBezTo>
                  <a:cubicBezTo>
                    <a:pt x="358" y="17"/>
                    <a:pt x="294" y="59"/>
                    <a:pt x="252" y="80"/>
                  </a:cubicBezTo>
                  <a:cubicBezTo>
                    <a:pt x="0" y="837"/>
                    <a:pt x="84" y="1615"/>
                    <a:pt x="589" y="1846"/>
                  </a:cubicBezTo>
                  <a:cubicBezTo>
                    <a:pt x="946" y="1404"/>
                    <a:pt x="799" y="332"/>
                    <a:pt x="547" y="17"/>
                  </a:cubicBezTo>
                  <a:cubicBezTo>
                    <a:pt x="526" y="6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22"/>
            <p:cNvSpPr/>
            <p:nvPr/>
          </p:nvSpPr>
          <p:spPr>
            <a:xfrm>
              <a:off x="1655378" y="1858481"/>
              <a:ext cx="7817" cy="21584"/>
            </a:xfrm>
            <a:custGeom>
              <a:avLst/>
              <a:gdLst/>
              <a:ahLst/>
              <a:cxnLst/>
              <a:rect l="l" t="t" r="r" b="b"/>
              <a:pathLst>
                <a:path w="758" h="2061" extrusionOk="0">
                  <a:moveTo>
                    <a:pt x="85" y="0"/>
                  </a:moveTo>
                  <a:cubicBezTo>
                    <a:pt x="43" y="463"/>
                    <a:pt x="1" y="904"/>
                    <a:pt x="22" y="1367"/>
                  </a:cubicBezTo>
                  <a:cubicBezTo>
                    <a:pt x="22" y="1640"/>
                    <a:pt x="169" y="1914"/>
                    <a:pt x="442" y="2061"/>
                  </a:cubicBezTo>
                  <a:cubicBezTo>
                    <a:pt x="674" y="1808"/>
                    <a:pt x="758" y="1430"/>
                    <a:pt x="653" y="1115"/>
                  </a:cubicBezTo>
                  <a:cubicBezTo>
                    <a:pt x="569" y="736"/>
                    <a:pt x="421" y="379"/>
                    <a:pt x="31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22"/>
            <p:cNvSpPr/>
            <p:nvPr/>
          </p:nvSpPr>
          <p:spPr>
            <a:xfrm>
              <a:off x="1734516" y="1731659"/>
              <a:ext cx="6084" cy="24013"/>
            </a:xfrm>
            <a:custGeom>
              <a:avLst/>
              <a:gdLst/>
              <a:ahLst/>
              <a:cxnLst/>
              <a:rect l="l" t="t" r="r" b="b"/>
              <a:pathLst>
                <a:path w="590" h="2293" extrusionOk="0">
                  <a:moveTo>
                    <a:pt x="274" y="0"/>
                  </a:moveTo>
                  <a:lnTo>
                    <a:pt x="190" y="42"/>
                  </a:lnTo>
                  <a:cubicBezTo>
                    <a:pt x="148" y="253"/>
                    <a:pt x="106" y="463"/>
                    <a:pt x="64" y="673"/>
                  </a:cubicBezTo>
                  <a:cubicBezTo>
                    <a:pt x="22" y="1010"/>
                    <a:pt x="1" y="1367"/>
                    <a:pt x="1" y="1724"/>
                  </a:cubicBezTo>
                  <a:cubicBezTo>
                    <a:pt x="1" y="1956"/>
                    <a:pt x="148" y="2187"/>
                    <a:pt x="379" y="2292"/>
                  </a:cubicBezTo>
                  <a:cubicBezTo>
                    <a:pt x="505" y="2124"/>
                    <a:pt x="590" y="1893"/>
                    <a:pt x="590" y="1682"/>
                  </a:cubicBezTo>
                  <a:cubicBezTo>
                    <a:pt x="526" y="1157"/>
                    <a:pt x="463" y="673"/>
                    <a:pt x="400" y="148"/>
                  </a:cubicBezTo>
                  <a:cubicBezTo>
                    <a:pt x="379" y="84"/>
                    <a:pt x="316" y="42"/>
                    <a:pt x="27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22"/>
            <p:cNvSpPr/>
            <p:nvPr/>
          </p:nvSpPr>
          <p:spPr>
            <a:xfrm>
              <a:off x="1599443" y="1691361"/>
              <a:ext cx="9766" cy="23354"/>
            </a:xfrm>
            <a:custGeom>
              <a:avLst/>
              <a:gdLst/>
              <a:ahLst/>
              <a:cxnLst/>
              <a:rect l="l" t="t" r="r" b="b"/>
              <a:pathLst>
                <a:path w="947" h="2230" extrusionOk="0">
                  <a:moveTo>
                    <a:pt x="253" y="1"/>
                  </a:moveTo>
                  <a:lnTo>
                    <a:pt x="1" y="64"/>
                  </a:lnTo>
                  <a:lnTo>
                    <a:pt x="1" y="358"/>
                  </a:lnTo>
                  <a:cubicBezTo>
                    <a:pt x="43" y="737"/>
                    <a:pt x="64" y="1115"/>
                    <a:pt x="127" y="1473"/>
                  </a:cubicBezTo>
                  <a:cubicBezTo>
                    <a:pt x="190" y="1767"/>
                    <a:pt x="316" y="2019"/>
                    <a:pt x="547" y="2229"/>
                  </a:cubicBezTo>
                  <a:cubicBezTo>
                    <a:pt x="947" y="1367"/>
                    <a:pt x="526" y="716"/>
                    <a:pt x="25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22"/>
            <p:cNvSpPr/>
            <p:nvPr/>
          </p:nvSpPr>
          <p:spPr>
            <a:xfrm>
              <a:off x="1613540" y="1682554"/>
              <a:ext cx="9549" cy="19835"/>
            </a:xfrm>
            <a:custGeom>
              <a:avLst/>
              <a:gdLst/>
              <a:ahLst/>
              <a:cxnLst/>
              <a:rect l="l" t="t" r="r" b="b"/>
              <a:pathLst>
                <a:path w="926" h="1894" extrusionOk="0">
                  <a:moveTo>
                    <a:pt x="526" y="1"/>
                  </a:moveTo>
                  <a:lnTo>
                    <a:pt x="147" y="22"/>
                  </a:lnTo>
                  <a:cubicBezTo>
                    <a:pt x="0" y="926"/>
                    <a:pt x="147" y="1599"/>
                    <a:pt x="568" y="1893"/>
                  </a:cubicBezTo>
                  <a:cubicBezTo>
                    <a:pt x="925" y="1241"/>
                    <a:pt x="736" y="632"/>
                    <a:pt x="52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22"/>
            <p:cNvSpPr/>
            <p:nvPr/>
          </p:nvSpPr>
          <p:spPr>
            <a:xfrm>
              <a:off x="1655162" y="1549354"/>
              <a:ext cx="8900" cy="19605"/>
            </a:xfrm>
            <a:custGeom>
              <a:avLst/>
              <a:gdLst/>
              <a:ahLst/>
              <a:cxnLst/>
              <a:rect l="l" t="t" r="r" b="b"/>
              <a:pathLst>
                <a:path w="863" h="1872" extrusionOk="0">
                  <a:moveTo>
                    <a:pt x="611" y="0"/>
                  </a:moveTo>
                  <a:lnTo>
                    <a:pt x="190" y="21"/>
                  </a:lnTo>
                  <a:cubicBezTo>
                    <a:pt x="1" y="736"/>
                    <a:pt x="64" y="1346"/>
                    <a:pt x="527" y="1871"/>
                  </a:cubicBezTo>
                  <a:cubicBezTo>
                    <a:pt x="863" y="1262"/>
                    <a:pt x="779" y="652"/>
                    <a:pt x="61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22"/>
            <p:cNvSpPr/>
            <p:nvPr/>
          </p:nvSpPr>
          <p:spPr>
            <a:xfrm>
              <a:off x="1612024" y="1616064"/>
              <a:ext cx="8250" cy="23574"/>
            </a:xfrm>
            <a:custGeom>
              <a:avLst/>
              <a:gdLst/>
              <a:ahLst/>
              <a:cxnLst/>
              <a:rect l="l" t="t" r="r" b="b"/>
              <a:pathLst>
                <a:path w="800" h="2251" extrusionOk="0">
                  <a:moveTo>
                    <a:pt x="336" y="1"/>
                  </a:moveTo>
                  <a:lnTo>
                    <a:pt x="147" y="85"/>
                  </a:lnTo>
                  <a:cubicBezTo>
                    <a:pt x="147" y="169"/>
                    <a:pt x="147" y="274"/>
                    <a:pt x="126" y="358"/>
                  </a:cubicBezTo>
                  <a:cubicBezTo>
                    <a:pt x="0" y="884"/>
                    <a:pt x="63" y="1430"/>
                    <a:pt x="252" y="1935"/>
                  </a:cubicBezTo>
                  <a:cubicBezTo>
                    <a:pt x="315" y="2061"/>
                    <a:pt x="379" y="2145"/>
                    <a:pt x="463" y="2250"/>
                  </a:cubicBezTo>
                  <a:cubicBezTo>
                    <a:pt x="799" y="1451"/>
                    <a:pt x="673" y="736"/>
                    <a:pt x="33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22"/>
            <p:cNvSpPr/>
            <p:nvPr/>
          </p:nvSpPr>
          <p:spPr>
            <a:xfrm>
              <a:off x="1740157" y="1706996"/>
              <a:ext cx="6734" cy="20484"/>
            </a:xfrm>
            <a:custGeom>
              <a:avLst/>
              <a:gdLst/>
              <a:ahLst/>
              <a:cxnLst/>
              <a:rect l="l" t="t" r="r" b="b"/>
              <a:pathLst>
                <a:path w="653" h="1956" extrusionOk="0">
                  <a:moveTo>
                    <a:pt x="400" y="1"/>
                  </a:moveTo>
                  <a:lnTo>
                    <a:pt x="169" y="43"/>
                  </a:lnTo>
                  <a:cubicBezTo>
                    <a:pt x="148" y="85"/>
                    <a:pt x="148" y="127"/>
                    <a:pt x="127" y="169"/>
                  </a:cubicBezTo>
                  <a:cubicBezTo>
                    <a:pt x="64" y="484"/>
                    <a:pt x="22" y="821"/>
                    <a:pt x="22" y="1157"/>
                  </a:cubicBezTo>
                  <a:cubicBezTo>
                    <a:pt x="0" y="1472"/>
                    <a:pt x="148" y="1767"/>
                    <a:pt x="400" y="1956"/>
                  </a:cubicBezTo>
                  <a:cubicBezTo>
                    <a:pt x="568" y="1788"/>
                    <a:pt x="652" y="1556"/>
                    <a:pt x="652" y="1325"/>
                  </a:cubicBezTo>
                  <a:cubicBezTo>
                    <a:pt x="610" y="926"/>
                    <a:pt x="526" y="505"/>
                    <a:pt x="463" y="106"/>
                  </a:cubicBezTo>
                  <a:cubicBezTo>
                    <a:pt x="442" y="64"/>
                    <a:pt x="442" y="43"/>
                    <a:pt x="40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22"/>
            <p:cNvSpPr/>
            <p:nvPr/>
          </p:nvSpPr>
          <p:spPr>
            <a:xfrm>
              <a:off x="1690719" y="1756500"/>
              <a:ext cx="8033" cy="21406"/>
            </a:xfrm>
            <a:custGeom>
              <a:avLst/>
              <a:gdLst/>
              <a:ahLst/>
              <a:cxnLst/>
              <a:rect l="l" t="t" r="r" b="b"/>
              <a:pathLst>
                <a:path w="779" h="2044" extrusionOk="0">
                  <a:moveTo>
                    <a:pt x="296" y="1"/>
                  </a:moveTo>
                  <a:cubicBezTo>
                    <a:pt x="186" y="1"/>
                    <a:pt x="167" y="80"/>
                    <a:pt x="148" y="193"/>
                  </a:cubicBezTo>
                  <a:cubicBezTo>
                    <a:pt x="127" y="467"/>
                    <a:pt x="85" y="740"/>
                    <a:pt x="43" y="992"/>
                  </a:cubicBezTo>
                  <a:cubicBezTo>
                    <a:pt x="1" y="1371"/>
                    <a:pt x="148" y="1749"/>
                    <a:pt x="400" y="2043"/>
                  </a:cubicBezTo>
                  <a:cubicBezTo>
                    <a:pt x="779" y="1497"/>
                    <a:pt x="737" y="446"/>
                    <a:pt x="337" y="4"/>
                  </a:cubicBezTo>
                  <a:cubicBezTo>
                    <a:pt x="322" y="2"/>
                    <a:pt x="308" y="1"/>
                    <a:pt x="29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22"/>
            <p:cNvSpPr/>
            <p:nvPr/>
          </p:nvSpPr>
          <p:spPr>
            <a:xfrm>
              <a:off x="1673373" y="1533237"/>
              <a:ext cx="9116" cy="20966"/>
            </a:xfrm>
            <a:custGeom>
              <a:avLst/>
              <a:gdLst/>
              <a:ahLst/>
              <a:cxnLst/>
              <a:rect l="l" t="t" r="r" b="b"/>
              <a:pathLst>
                <a:path w="884" h="2002" extrusionOk="0">
                  <a:moveTo>
                    <a:pt x="361" y="1"/>
                  </a:moveTo>
                  <a:cubicBezTo>
                    <a:pt x="332" y="1"/>
                    <a:pt x="302" y="9"/>
                    <a:pt x="274" y="25"/>
                  </a:cubicBezTo>
                  <a:cubicBezTo>
                    <a:pt x="1" y="593"/>
                    <a:pt x="169" y="1665"/>
                    <a:pt x="569" y="2002"/>
                  </a:cubicBezTo>
                  <a:cubicBezTo>
                    <a:pt x="611" y="1981"/>
                    <a:pt x="632" y="1960"/>
                    <a:pt x="674" y="1918"/>
                  </a:cubicBezTo>
                  <a:cubicBezTo>
                    <a:pt x="695" y="1876"/>
                    <a:pt x="695" y="1834"/>
                    <a:pt x="716" y="1791"/>
                  </a:cubicBezTo>
                  <a:cubicBezTo>
                    <a:pt x="884" y="1203"/>
                    <a:pt x="716" y="677"/>
                    <a:pt x="527" y="152"/>
                  </a:cubicBezTo>
                  <a:cubicBezTo>
                    <a:pt x="511" y="59"/>
                    <a:pt x="439" y="1"/>
                    <a:pt x="36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22"/>
            <p:cNvSpPr/>
            <p:nvPr/>
          </p:nvSpPr>
          <p:spPr>
            <a:xfrm>
              <a:off x="1722812" y="1630160"/>
              <a:ext cx="7384" cy="18285"/>
            </a:xfrm>
            <a:custGeom>
              <a:avLst/>
              <a:gdLst/>
              <a:ahLst/>
              <a:cxnLst/>
              <a:rect l="l" t="t" r="r" b="b"/>
              <a:pathLst>
                <a:path w="716" h="1746" extrusionOk="0">
                  <a:moveTo>
                    <a:pt x="85" y="0"/>
                  </a:moveTo>
                  <a:cubicBezTo>
                    <a:pt x="43" y="63"/>
                    <a:pt x="22" y="105"/>
                    <a:pt x="22" y="147"/>
                  </a:cubicBezTo>
                  <a:cubicBezTo>
                    <a:pt x="1" y="484"/>
                    <a:pt x="1" y="820"/>
                    <a:pt x="22" y="1135"/>
                  </a:cubicBezTo>
                  <a:cubicBezTo>
                    <a:pt x="22" y="1388"/>
                    <a:pt x="169" y="1619"/>
                    <a:pt x="400" y="1745"/>
                  </a:cubicBezTo>
                  <a:cubicBezTo>
                    <a:pt x="610" y="1535"/>
                    <a:pt x="715" y="1262"/>
                    <a:pt x="652" y="967"/>
                  </a:cubicBezTo>
                  <a:cubicBezTo>
                    <a:pt x="610" y="631"/>
                    <a:pt x="505" y="294"/>
                    <a:pt x="33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22"/>
            <p:cNvSpPr/>
            <p:nvPr/>
          </p:nvSpPr>
          <p:spPr>
            <a:xfrm>
              <a:off x="1690719" y="1796170"/>
              <a:ext cx="8467" cy="19605"/>
            </a:xfrm>
            <a:custGeom>
              <a:avLst/>
              <a:gdLst/>
              <a:ahLst/>
              <a:cxnLst/>
              <a:rect l="l" t="t" r="r" b="b"/>
              <a:pathLst>
                <a:path w="821" h="1872" extrusionOk="0">
                  <a:moveTo>
                    <a:pt x="85" y="0"/>
                  </a:moveTo>
                  <a:cubicBezTo>
                    <a:pt x="106" y="232"/>
                    <a:pt x="106" y="463"/>
                    <a:pt x="85" y="694"/>
                  </a:cubicBezTo>
                  <a:cubicBezTo>
                    <a:pt x="1" y="1052"/>
                    <a:pt x="85" y="1430"/>
                    <a:pt x="316" y="1724"/>
                  </a:cubicBezTo>
                  <a:cubicBezTo>
                    <a:pt x="337" y="1788"/>
                    <a:pt x="421" y="1830"/>
                    <a:pt x="484" y="1872"/>
                  </a:cubicBezTo>
                  <a:cubicBezTo>
                    <a:pt x="821" y="1472"/>
                    <a:pt x="695" y="610"/>
                    <a:pt x="33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22"/>
            <p:cNvSpPr/>
            <p:nvPr/>
          </p:nvSpPr>
          <p:spPr>
            <a:xfrm>
              <a:off x="1708714" y="1571147"/>
              <a:ext cx="8033" cy="20044"/>
            </a:xfrm>
            <a:custGeom>
              <a:avLst/>
              <a:gdLst/>
              <a:ahLst/>
              <a:cxnLst/>
              <a:rect l="l" t="t" r="r" b="b"/>
              <a:pathLst>
                <a:path w="779" h="1914" extrusionOk="0">
                  <a:moveTo>
                    <a:pt x="295" y="1"/>
                  </a:moveTo>
                  <a:cubicBezTo>
                    <a:pt x="64" y="22"/>
                    <a:pt x="22" y="169"/>
                    <a:pt x="22" y="337"/>
                  </a:cubicBezTo>
                  <a:cubicBezTo>
                    <a:pt x="1" y="568"/>
                    <a:pt x="1" y="821"/>
                    <a:pt x="22" y="1073"/>
                  </a:cubicBezTo>
                  <a:cubicBezTo>
                    <a:pt x="22" y="1388"/>
                    <a:pt x="169" y="1704"/>
                    <a:pt x="421" y="1914"/>
                  </a:cubicBezTo>
                  <a:cubicBezTo>
                    <a:pt x="779" y="1577"/>
                    <a:pt x="611" y="442"/>
                    <a:pt x="29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22"/>
            <p:cNvSpPr/>
            <p:nvPr/>
          </p:nvSpPr>
          <p:spPr>
            <a:xfrm>
              <a:off x="1665361" y="1769968"/>
              <a:ext cx="6507" cy="22694"/>
            </a:xfrm>
            <a:custGeom>
              <a:avLst/>
              <a:gdLst/>
              <a:ahLst/>
              <a:cxnLst/>
              <a:rect l="l" t="t" r="r" b="b"/>
              <a:pathLst>
                <a:path w="631" h="2167" extrusionOk="0">
                  <a:moveTo>
                    <a:pt x="147" y="1"/>
                  </a:moveTo>
                  <a:cubicBezTo>
                    <a:pt x="105" y="22"/>
                    <a:pt x="42" y="43"/>
                    <a:pt x="0" y="64"/>
                  </a:cubicBezTo>
                  <a:cubicBezTo>
                    <a:pt x="42" y="526"/>
                    <a:pt x="42" y="1010"/>
                    <a:pt x="105" y="1472"/>
                  </a:cubicBezTo>
                  <a:cubicBezTo>
                    <a:pt x="126" y="1746"/>
                    <a:pt x="252" y="2019"/>
                    <a:pt x="484" y="2166"/>
                  </a:cubicBezTo>
                  <a:cubicBezTo>
                    <a:pt x="631" y="1451"/>
                    <a:pt x="568" y="694"/>
                    <a:pt x="31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22"/>
            <p:cNvSpPr/>
            <p:nvPr/>
          </p:nvSpPr>
          <p:spPr>
            <a:xfrm>
              <a:off x="1716521" y="1790001"/>
              <a:ext cx="8033" cy="19385"/>
            </a:xfrm>
            <a:custGeom>
              <a:avLst/>
              <a:gdLst/>
              <a:ahLst/>
              <a:cxnLst/>
              <a:rect l="l" t="t" r="r" b="b"/>
              <a:pathLst>
                <a:path w="779" h="1851" extrusionOk="0">
                  <a:moveTo>
                    <a:pt x="211" y="1"/>
                  </a:moveTo>
                  <a:lnTo>
                    <a:pt x="22" y="169"/>
                  </a:lnTo>
                  <a:cubicBezTo>
                    <a:pt x="22" y="526"/>
                    <a:pt x="1" y="884"/>
                    <a:pt x="22" y="1220"/>
                  </a:cubicBezTo>
                  <a:cubicBezTo>
                    <a:pt x="22" y="1494"/>
                    <a:pt x="169" y="1746"/>
                    <a:pt x="400" y="1851"/>
                  </a:cubicBezTo>
                  <a:cubicBezTo>
                    <a:pt x="779" y="1241"/>
                    <a:pt x="547" y="674"/>
                    <a:pt x="358" y="127"/>
                  </a:cubicBezTo>
                  <a:cubicBezTo>
                    <a:pt x="337" y="85"/>
                    <a:pt x="253" y="43"/>
                    <a:pt x="2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22"/>
            <p:cNvSpPr/>
            <p:nvPr/>
          </p:nvSpPr>
          <p:spPr>
            <a:xfrm>
              <a:off x="1638693" y="1712285"/>
              <a:ext cx="8250" cy="19824"/>
            </a:xfrm>
            <a:custGeom>
              <a:avLst/>
              <a:gdLst/>
              <a:ahLst/>
              <a:cxnLst/>
              <a:rect l="l" t="t" r="r" b="b"/>
              <a:pathLst>
                <a:path w="800" h="1893" extrusionOk="0">
                  <a:moveTo>
                    <a:pt x="336" y="0"/>
                  </a:moveTo>
                  <a:cubicBezTo>
                    <a:pt x="84" y="63"/>
                    <a:pt x="21" y="105"/>
                    <a:pt x="21" y="316"/>
                  </a:cubicBezTo>
                  <a:cubicBezTo>
                    <a:pt x="21" y="526"/>
                    <a:pt x="21" y="736"/>
                    <a:pt x="21" y="925"/>
                  </a:cubicBezTo>
                  <a:cubicBezTo>
                    <a:pt x="0" y="1220"/>
                    <a:pt x="84" y="1493"/>
                    <a:pt x="252" y="1745"/>
                  </a:cubicBezTo>
                  <a:cubicBezTo>
                    <a:pt x="294" y="1808"/>
                    <a:pt x="358" y="1850"/>
                    <a:pt x="421" y="1892"/>
                  </a:cubicBezTo>
                  <a:cubicBezTo>
                    <a:pt x="799" y="1220"/>
                    <a:pt x="505" y="631"/>
                    <a:pt x="33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22"/>
            <p:cNvSpPr/>
            <p:nvPr/>
          </p:nvSpPr>
          <p:spPr>
            <a:xfrm>
              <a:off x="1716088" y="1752353"/>
              <a:ext cx="7600" cy="19385"/>
            </a:xfrm>
            <a:custGeom>
              <a:avLst/>
              <a:gdLst/>
              <a:ahLst/>
              <a:cxnLst/>
              <a:rect l="l" t="t" r="r" b="b"/>
              <a:pathLst>
                <a:path w="737" h="1851" extrusionOk="0">
                  <a:moveTo>
                    <a:pt x="442" y="1"/>
                  </a:moveTo>
                  <a:lnTo>
                    <a:pt x="211" y="43"/>
                  </a:lnTo>
                  <a:cubicBezTo>
                    <a:pt x="85" y="694"/>
                    <a:pt x="1" y="1325"/>
                    <a:pt x="442" y="1851"/>
                  </a:cubicBezTo>
                  <a:cubicBezTo>
                    <a:pt x="737" y="1472"/>
                    <a:pt x="737" y="190"/>
                    <a:pt x="4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22"/>
            <p:cNvSpPr/>
            <p:nvPr/>
          </p:nvSpPr>
          <p:spPr>
            <a:xfrm>
              <a:off x="1727153" y="1606597"/>
              <a:ext cx="8240" cy="18945"/>
            </a:xfrm>
            <a:custGeom>
              <a:avLst/>
              <a:gdLst/>
              <a:ahLst/>
              <a:cxnLst/>
              <a:rect l="l" t="t" r="r" b="b"/>
              <a:pathLst>
                <a:path w="799" h="1809" extrusionOk="0">
                  <a:moveTo>
                    <a:pt x="273" y="1"/>
                  </a:moveTo>
                  <a:lnTo>
                    <a:pt x="21" y="85"/>
                  </a:lnTo>
                  <a:cubicBezTo>
                    <a:pt x="21" y="463"/>
                    <a:pt x="0" y="820"/>
                    <a:pt x="21" y="1178"/>
                  </a:cubicBezTo>
                  <a:cubicBezTo>
                    <a:pt x="42" y="1451"/>
                    <a:pt x="189" y="1682"/>
                    <a:pt x="421" y="1809"/>
                  </a:cubicBezTo>
                  <a:cubicBezTo>
                    <a:pt x="799" y="1430"/>
                    <a:pt x="589" y="631"/>
                    <a:pt x="27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22"/>
            <p:cNvSpPr/>
            <p:nvPr/>
          </p:nvSpPr>
          <p:spPr>
            <a:xfrm>
              <a:off x="1655378" y="1797269"/>
              <a:ext cx="5651" cy="23574"/>
            </a:xfrm>
            <a:custGeom>
              <a:avLst/>
              <a:gdLst/>
              <a:ahLst/>
              <a:cxnLst/>
              <a:rect l="l" t="t" r="r" b="b"/>
              <a:pathLst>
                <a:path w="548" h="2251" extrusionOk="0">
                  <a:moveTo>
                    <a:pt x="127" y="1"/>
                  </a:moveTo>
                  <a:cubicBezTo>
                    <a:pt x="106" y="148"/>
                    <a:pt x="85" y="232"/>
                    <a:pt x="85" y="295"/>
                  </a:cubicBezTo>
                  <a:cubicBezTo>
                    <a:pt x="64" y="610"/>
                    <a:pt x="43" y="926"/>
                    <a:pt x="22" y="1241"/>
                  </a:cubicBezTo>
                  <a:cubicBezTo>
                    <a:pt x="1" y="1598"/>
                    <a:pt x="106" y="1956"/>
                    <a:pt x="337" y="2250"/>
                  </a:cubicBezTo>
                  <a:cubicBezTo>
                    <a:pt x="464" y="2124"/>
                    <a:pt x="548" y="1956"/>
                    <a:pt x="548" y="1767"/>
                  </a:cubicBezTo>
                  <a:cubicBezTo>
                    <a:pt x="548" y="1241"/>
                    <a:pt x="464" y="715"/>
                    <a:pt x="295" y="211"/>
                  </a:cubicBezTo>
                  <a:cubicBezTo>
                    <a:pt x="274" y="148"/>
                    <a:pt x="211" y="106"/>
                    <a:pt x="12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22"/>
            <p:cNvSpPr/>
            <p:nvPr/>
          </p:nvSpPr>
          <p:spPr>
            <a:xfrm>
              <a:off x="1661669" y="1688910"/>
              <a:ext cx="8250" cy="19856"/>
            </a:xfrm>
            <a:custGeom>
              <a:avLst/>
              <a:gdLst/>
              <a:ahLst/>
              <a:cxnLst/>
              <a:rect l="l" t="t" r="r" b="b"/>
              <a:pathLst>
                <a:path w="800" h="1896" extrusionOk="0">
                  <a:moveTo>
                    <a:pt x="249" y="0"/>
                  </a:moveTo>
                  <a:cubicBezTo>
                    <a:pt x="215" y="0"/>
                    <a:pt x="181" y="8"/>
                    <a:pt x="148" y="25"/>
                  </a:cubicBezTo>
                  <a:cubicBezTo>
                    <a:pt x="148" y="676"/>
                    <a:pt x="1" y="1349"/>
                    <a:pt x="631" y="1896"/>
                  </a:cubicBezTo>
                  <a:cubicBezTo>
                    <a:pt x="673" y="1791"/>
                    <a:pt x="694" y="1686"/>
                    <a:pt x="716" y="1601"/>
                  </a:cubicBezTo>
                  <a:cubicBezTo>
                    <a:pt x="800" y="1097"/>
                    <a:pt x="694" y="613"/>
                    <a:pt x="463" y="172"/>
                  </a:cubicBezTo>
                  <a:cubicBezTo>
                    <a:pt x="432" y="63"/>
                    <a:pt x="344" y="0"/>
                    <a:pt x="24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22"/>
            <p:cNvSpPr/>
            <p:nvPr/>
          </p:nvSpPr>
          <p:spPr>
            <a:xfrm>
              <a:off x="1629803" y="1521612"/>
              <a:ext cx="6507" cy="19385"/>
            </a:xfrm>
            <a:custGeom>
              <a:avLst/>
              <a:gdLst/>
              <a:ahLst/>
              <a:cxnLst/>
              <a:rect l="l" t="t" r="r" b="b"/>
              <a:pathLst>
                <a:path w="631" h="1851" extrusionOk="0">
                  <a:moveTo>
                    <a:pt x="336" y="0"/>
                  </a:moveTo>
                  <a:lnTo>
                    <a:pt x="105" y="42"/>
                  </a:lnTo>
                  <a:cubicBezTo>
                    <a:pt x="63" y="400"/>
                    <a:pt x="21" y="736"/>
                    <a:pt x="21" y="1051"/>
                  </a:cubicBezTo>
                  <a:cubicBezTo>
                    <a:pt x="0" y="1367"/>
                    <a:pt x="147" y="1661"/>
                    <a:pt x="379" y="1850"/>
                  </a:cubicBezTo>
                  <a:cubicBezTo>
                    <a:pt x="547" y="1745"/>
                    <a:pt x="631" y="1556"/>
                    <a:pt x="610" y="1346"/>
                  </a:cubicBezTo>
                  <a:cubicBezTo>
                    <a:pt x="589" y="883"/>
                    <a:pt x="484" y="442"/>
                    <a:pt x="33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22"/>
            <p:cNvSpPr/>
            <p:nvPr/>
          </p:nvSpPr>
          <p:spPr>
            <a:xfrm>
              <a:off x="1612241" y="1532179"/>
              <a:ext cx="7157" cy="21584"/>
            </a:xfrm>
            <a:custGeom>
              <a:avLst/>
              <a:gdLst/>
              <a:ahLst/>
              <a:cxnLst/>
              <a:rect l="l" t="t" r="r" b="b"/>
              <a:pathLst>
                <a:path w="694" h="2061" extrusionOk="0">
                  <a:moveTo>
                    <a:pt x="63" y="0"/>
                  </a:moveTo>
                  <a:cubicBezTo>
                    <a:pt x="0" y="610"/>
                    <a:pt x="84" y="1220"/>
                    <a:pt x="273" y="1787"/>
                  </a:cubicBezTo>
                  <a:cubicBezTo>
                    <a:pt x="315" y="1913"/>
                    <a:pt x="358" y="2040"/>
                    <a:pt x="484" y="2061"/>
                  </a:cubicBezTo>
                  <a:cubicBezTo>
                    <a:pt x="694" y="1640"/>
                    <a:pt x="568" y="631"/>
                    <a:pt x="25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22"/>
            <p:cNvSpPr/>
            <p:nvPr/>
          </p:nvSpPr>
          <p:spPr>
            <a:xfrm>
              <a:off x="1650397" y="1713804"/>
              <a:ext cx="6734" cy="21605"/>
            </a:xfrm>
            <a:custGeom>
              <a:avLst/>
              <a:gdLst/>
              <a:ahLst/>
              <a:cxnLst/>
              <a:rect l="l" t="t" r="r" b="b"/>
              <a:pathLst>
                <a:path w="653" h="2063" extrusionOk="0">
                  <a:moveTo>
                    <a:pt x="164" y="1"/>
                  </a:moveTo>
                  <a:cubicBezTo>
                    <a:pt x="153" y="1"/>
                    <a:pt x="140" y="1"/>
                    <a:pt x="127" y="2"/>
                  </a:cubicBezTo>
                  <a:cubicBezTo>
                    <a:pt x="106" y="108"/>
                    <a:pt x="85" y="213"/>
                    <a:pt x="85" y="339"/>
                  </a:cubicBezTo>
                  <a:cubicBezTo>
                    <a:pt x="85" y="528"/>
                    <a:pt x="85" y="717"/>
                    <a:pt x="63" y="906"/>
                  </a:cubicBezTo>
                  <a:cubicBezTo>
                    <a:pt x="0" y="1222"/>
                    <a:pt x="42" y="1537"/>
                    <a:pt x="190" y="1789"/>
                  </a:cubicBezTo>
                  <a:cubicBezTo>
                    <a:pt x="232" y="1895"/>
                    <a:pt x="316" y="1979"/>
                    <a:pt x="379" y="2063"/>
                  </a:cubicBezTo>
                  <a:cubicBezTo>
                    <a:pt x="652" y="1411"/>
                    <a:pt x="526" y="843"/>
                    <a:pt x="379" y="255"/>
                  </a:cubicBezTo>
                  <a:cubicBezTo>
                    <a:pt x="359" y="156"/>
                    <a:pt x="358" y="1"/>
                    <a:pt x="1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22"/>
            <p:cNvSpPr/>
            <p:nvPr/>
          </p:nvSpPr>
          <p:spPr>
            <a:xfrm>
              <a:off x="1670775" y="1659221"/>
              <a:ext cx="7817" cy="19165"/>
            </a:xfrm>
            <a:custGeom>
              <a:avLst/>
              <a:gdLst/>
              <a:ahLst/>
              <a:cxnLst/>
              <a:rect l="l" t="t" r="r" b="b"/>
              <a:pathLst>
                <a:path w="758" h="1830" extrusionOk="0">
                  <a:moveTo>
                    <a:pt x="232" y="0"/>
                  </a:moveTo>
                  <a:lnTo>
                    <a:pt x="1" y="21"/>
                  </a:lnTo>
                  <a:cubicBezTo>
                    <a:pt x="1" y="148"/>
                    <a:pt x="1" y="274"/>
                    <a:pt x="1" y="379"/>
                  </a:cubicBezTo>
                  <a:cubicBezTo>
                    <a:pt x="22" y="568"/>
                    <a:pt x="43" y="736"/>
                    <a:pt x="43" y="904"/>
                  </a:cubicBezTo>
                  <a:cubicBezTo>
                    <a:pt x="64" y="1178"/>
                    <a:pt x="127" y="1430"/>
                    <a:pt x="274" y="1661"/>
                  </a:cubicBezTo>
                  <a:cubicBezTo>
                    <a:pt x="337" y="1724"/>
                    <a:pt x="400" y="1787"/>
                    <a:pt x="463" y="1829"/>
                  </a:cubicBezTo>
                  <a:cubicBezTo>
                    <a:pt x="758" y="1115"/>
                    <a:pt x="484" y="211"/>
                    <a:pt x="23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22"/>
            <p:cNvSpPr/>
            <p:nvPr/>
          </p:nvSpPr>
          <p:spPr>
            <a:xfrm>
              <a:off x="1698309" y="1583253"/>
              <a:ext cx="8250" cy="16306"/>
            </a:xfrm>
            <a:custGeom>
              <a:avLst/>
              <a:gdLst/>
              <a:ahLst/>
              <a:cxnLst/>
              <a:rect l="l" t="t" r="r" b="b"/>
              <a:pathLst>
                <a:path w="800" h="1557" extrusionOk="0">
                  <a:moveTo>
                    <a:pt x="400" y="1"/>
                  </a:moveTo>
                  <a:lnTo>
                    <a:pt x="127" y="22"/>
                  </a:lnTo>
                  <a:cubicBezTo>
                    <a:pt x="1" y="1052"/>
                    <a:pt x="64" y="1304"/>
                    <a:pt x="463" y="1557"/>
                  </a:cubicBezTo>
                  <a:cubicBezTo>
                    <a:pt x="800" y="1199"/>
                    <a:pt x="779" y="611"/>
                    <a:pt x="40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22"/>
            <p:cNvSpPr/>
            <p:nvPr/>
          </p:nvSpPr>
          <p:spPr>
            <a:xfrm>
              <a:off x="1712406" y="1600208"/>
              <a:ext cx="8033" cy="17405"/>
            </a:xfrm>
            <a:custGeom>
              <a:avLst/>
              <a:gdLst/>
              <a:ahLst/>
              <a:cxnLst/>
              <a:rect l="l" t="t" r="r" b="b"/>
              <a:pathLst>
                <a:path w="779" h="1662" extrusionOk="0">
                  <a:moveTo>
                    <a:pt x="337" y="1"/>
                  </a:moveTo>
                  <a:cubicBezTo>
                    <a:pt x="0" y="484"/>
                    <a:pt x="169" y="1494"/>
                    <a:pt x="547" y="1662"/>
                  </a:cubicBezTo>
                  <a:cubicBezTo>
                    <a:pt x="778" y="1262"/>
                    <a:pt x="778" y="190"/>
                    <a:pt x="52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22"/>
            <p:cNvSpPr/>
            <p:nvPr/>
          </p:nvSpPr>
          <p:spPr>
            <a:xfrm>
              <a:off x="1704600" y="1693571"/>
              <a:ext cx="6084" cy="19824"/>
            </a:xfrm>
            <a:custGeom>
              <a:avLst/>
              <a:gdLst/>
              <a:ahLst/>
              <a:cxnLst/>
              <a:rect l="l" t="t" r="r" b="b"/>
              <a:pathLst>
                <a:path w="590" h="1893" extrusionOk="0">
                  <a:moveTo>
                    <a:pt x="190" y="0"/>
                  </a:moveTo>
                  <a:cubicBezTo>
                    <a:pt x="148" y="63"/>
                    <a:pt x="64" y="126"/>
                    <a:pt x="64" y="189"/>
                  </a:cubicBezTo>
                  <a:cubicBezTo>
                    <a:pt x="22" y="547"/>
                    <a:pt x="0" y="925"/>
                    <a:pt x="0" y="1283"/>
                  </a:cubicBezTo>
                  <a:cubicBezTo>
                    <a:pt x="0" y="1535"/>
                    <a:pt x="127" y="1787"/>
                    <a:pt x="358" y="1892"/>
                  </a:cubicBezTo>
                  <a:cubicBezTo>
                    <a:pt x="589" y="1451"/>
                    <a:pt x="505" y="337"/>
                    <a:pt x="19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22"/>
            <p:cNvSpPr/>
            <p:nvPr/>
          </p:nvSpPr>
          <p:spPr>
            <a:xfrm>
              <a:off x="1667093" y="1850334"/>
              <a:ext cx="7600" cy="16086"/>
            </a:xfrm>
            <a:custGeom>
              <a:avLst/>
              <a:gdLst/>
              <a:ahLst/>
              <a:cxnLst/>
              <a:rect l="l" t="t" r="r" b="b"/>
              <a:pathLst>
                <a:path w="737" h="1536" extrusionOk="0">
                  <a:moveTo>
                    <a:pt x="421" y="0"/>
                  </a:moveTo>
                  <a:lnTo>
                    <a:pt x="126" y="43"/>
                  </a:lnTo>
                  <a:cubicBezTo>
                    <a:pt x="105" y="316"/>
                    <a:pt x="63" y="568"/>
                    <a:pt x="42" y="799"/>
                  </a:cubicBezTo>
                  <a:cubicBezTo>
                    <a:pt x="0" y="1115"/>
                    <a:pt x="190" y="1409"/>
                    <a:pt x="484" y="1535"/>
                  </a:cubicBezTo>
                  <a:cubicBezTo>
                    <a:pt x="652" y="1325"/>
                    <a:pt x="736" y="1052"/>
                    <a:pt x="694" y="799"/>
                  </a:cubicBezTo>
                  <a:cubicBezTo>
                    <a:pt x="610" y="526"/>
                    <a:pt x="526" y="253"/>
                    <a:pt x="4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22"/>
            <p:cNvSpPr/>
            <p:nvPr/>
          </p:nvSpPr>
          <p:spPr>
            <a:xfrm>
              <a:off x="1707198" y="1735618"/>
              <a:ext cx="6734" cy="21594"/>
            </a:xfrm>
            <a:custGeom>
              <a:avLst/>
              <a:gdLst/>
              <a:ahLst/>
              <a:cxnLst/>
              <a:rect l="l" t="t" r="r" b="b"/>
              <a:pathLst>
                <a:path w="653" h="2062" extrusionOk="0">
                  <a:moveTo>
                    <a:pt x="316" y="1"/>
                  </a:moveTo>
                  <a:lnTo>
                    <a:pt x="316" y="1"/>
                  </a:lnTo>
                  <a:cubicBezTo>
                    <a:pt x="169" y="695"/>
                    <a:pt x="1" y="1388"/>
                    <a:pt x="442" y="2061"/>
                  </a:cubicBezTo>
                  <a:cubicBezTo>
                    <a:pt x="568" y="1977"/>
                    <a:pt x="653" y="1830"/>
                    <a:pt x="632" y="1662"/>
                  </a:cubicBezTo>
                  <a:cubicBezTo>
                    <a:pt x="610" y="1346"/>
                    <a:pt x="610" y="1010"/>
                    <a:pt x="568" y="695"/>
                  </a:cubicBezTo>
                  <a:cubicBezTo>
                    <a:pt x="547" y="505"/>
                    <a:pt x="505" y="316"/>
                    <a:pt x="442" y="127"/>
                  </a:cubicBezTo>
                  <a:cubicBezTo>
                    <a:pt x="421" y="85"/>
                    <a:pt x="358" y="43"/>
                    <a:pt x="31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22"/>
            <p:cNvSpPr/>
            <p:nvPr/>
          </p:nvSpPr>
          <p:spPr>
            <a:xfrm>
              <a:off x="1723028" y="1729900"/>
              <a:ext cx="8033" cy="15196"/>
            </a:xfrm>
            <a:custGeom>
              <a:avLst/>
              <a:gdLst/>
              <a:ahLst/>
              <a:cxnLst/>
              <a:rect l="l" t="t" r="r" b="b"/>
              <a:pathLst>
                <a:path w="779" h="1451" extrusionOk="0">
                  <a:moveTo>
                    <a:pt x="232" y="0"/>
                  </a:moveTo>
                  <a:cubicBezTo>
                    <a:pt x="190" y="105"/>
                    <a:pt x="148" y="189"/>
                    <a:pt x="127" y="273"/>
                  </a:cubicBezTo>
                  <a:cubicBezTo>
                    <a:pt x="106" y="379"/>
                    <a:pt x="106" y="484"/>
                    <a:pt x="64" y="589"/>
                  </a:cubicBezTo>
                  <a:cubicBezTo>
                    <a:pt x="1" y="925"/>
                    <a:pt x="127" y="1262"/>
                    <a:pt x="421" y="1451"/>
                  </a:cubicBezTo>
                  <a:cubicBezTo>
                    <a:pt x="778" y="1178"/>
                    <a:pt x="757" y="547"/>
                    <a:pt x="50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22"/>
            <p:cNvSpPr/>
            <p:nvPr/>
          </p:nvSpPr>
          <p:spPr>
            <a:xfrm>
              <a:off x="1646932" y="1536138"/>
              <a:ext cx="5858" cy="19385"/>
            </a:xfrm>
            <a:custGeom>
              <a:avLst/>
              <a:gdLst/>
              <a:ahLst/>
              <a:cxnLst/>
              <a:rect l="l" t="t" r="r" b="b"/>
              <a:pathLst>
                <a:path w="568" h="1851" extrusionOk="0">
                  <a:moveTo>
                    <a:pt x="42" y="1"/>
                  </a:moveTo>
                  <a:cubicBezTo>
                    <a:pt x="42" y="379"/>
                    <a:pt x="0" y="737"/>
                    <a:pt x="42" y="1094"/>
                  </a:cubicBezTo>
                  <a:cubicBezTo>
                    <a:pt x="21" y="1388"/>
                    <a:pt x="168" y="1683"/>
                    <a:pt x="421" y="1851"/>
                  </a:cubicBezTo>
                  <a:cubicBezTo>
                    <a:pt x="526" y="1641"/>
                    <a:pt x="568" y="1409"/>
                    <a:pt x="568" y="1178"/>
                  </a:cubicBezTo>
                  <a:cubicBezTo>
                    <a:pt x="484" y="800"/>
                    <a:pt x="378" y="400"/>
                    <a:pt x="29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22"/>
            <p:cNvSpPr/>
            <p:nvPr/>
          </p:nvSpPr>
          <p:spPr>
            <a:xfrm>
              <a:off x="1664711" y="1823252"/>
              <a:ext cx="8240" cy="16086"/>
            </a:xfrm>
            <a:custGeom>
              <a:avLst/>
              <a:gdLst/>
              <a:ahLst/>
              <a:cxnLst/>
              <a:rect l="l" t="t" r="r" b="b"/>
              <a:pathLst>
                <a:path w="799" h="1536" extrusionOk="0">
                  <a:moveTo>
                    <a:pt x="252" y="0"/>
                  </a:moveTo>
                  <a:cubicBezTo>
                    <a:pt x="0" y="379"/>
                    <a:pt x="231" y="1367"/>
                    <a:pt x="547" y="1535"/>
                  </a:cubicBezTo>
                  <a:cubicBezTo>
                    <a:pt x="799" y="1199"/>
                    <a:pt x="757" y="148"/>
                    <a:pt x="50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22"/>
            <p:cNvSpPr/>
            <p:nvPr/>
          </p:nvSpPr>
          <p:spPr>
            <a:xfrm>
              <a:off x="1696793" y="1613645"/>
              <a:ext cx="8467" cy="15866"/>
            </a:xfrm>
            <a:custGeom>
              <a:avLst/>
              <a:gdLst/>
              <a:ahLst/>
              <a:cxnLst/>
              <a:rect l="l" t="t" r="r" b="b"/>
              <a:pathLst>
                <a:path w="821" h="1515" extrusionOk="0">
                  <a:moveTo>
                    <a:pt x="442" y="0"/>
                  </a:moveTo>
                  <a:lnTo>
                    <a:pt x="127" y="42"/>
                  </a:lnTo>
                  <a:cubicBezTo>
                    <a:pt x="148" y="589"/>
                    <a:pt x="1" y="1115"/>
                    <a:pt x="505" y="1514"/>
                  </a:cubicBezTo>
                  <a:cubicBezTo>
                    <a:pt x="821" y="1052"/>
                    <a:pt x="800" y="526"/>
                    <a:pt x="4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22"/>
            <p:cNvSpPr/>
            <p:nvPr/>
          </p:nvSpPr>
          <p:spPr>
            <a:xfrm>
              <a:off x="1696143" y="1672867"/>
              <a:ext cx="8250" cy="16526"/>
            </a:xfrm>
            <a:custGeom>
              <a:avLst/>
              <a:gdLst/>
              <a:ahLst/>
              <a:cxnLst/>
              <a:rect l="l" t="t" r="r" b="b"/>
              <a:pathLst>
                <a:path w="800" h="1578" extrusionOk="0">
                  <a:moveTo>
                    <a:pt x="232" y="1"/>
                  </a:moveTo>
                  <a:cubicBezTo>
                    <a:pt x="1" y="611"/>
                    <a:pt x="106" y="1325"/>
                    <a:pt x="505" y="1578"/>
                  </a:cubicBezTo>
                  <a:cubicBezTo>
                    <a:pt x="799" y="1031"/>
                    <a:pt x="610" y="526"/>
                    <a:pt x="505" y="43"/>
                  </a:cubicBezTo>
                  <a:cubicBezTo>
                    <a:pt x="463" y="22"/>
                    <a:pt x="421" y="1"/>
                    <a:pt x="37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22"/>
            <p:cNvSpPr/>
            <p:nvPr/>
          </p:nvSpPr>
          <p:spPr>
            <a:xfrm>
              <a:off x="1631536" y="1655472"/>
              <a:ext cx="7817" cy="19835"/>
            </a:xfrm>
            <a:custGeom>
              <a:avLst/>
              <a:gdLst/>
              <a:ahLst/>
              <a:cxnLst/>
              <a:rect l="l" t="t" r="r" b="b"/>
              <a:pathLst>
                <a:path w="758" h="1894" extrusionOk="0">
                  <a:moveTo>
                    <a:pt x="211" y="1"/>
                  </a:moveTo>
                  <a:cubicBezTo>
                    <a:pt x="0" y="590"/>
                    <a:pt x="168" y="1662"/>
                    <a:pt x="484" y="1893"/>
                  </a:cubicBezTo>
                  <a:cubicBezTo>
                    <a:pt x="757" y="1346"/>
                    <a:pt x="589" y="253"/>
                    <a:pt x="2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22"/>
            <p:cNvSpPr/>
            <p:nvPr/>
          </p:nvSpPr>
          <p:spPr>
            <a:xfrm>
              <a:off x="1668393" y="1563879"/>
              <a:ext cx="6734" cy="16086"/>
            </a:xfrm>
            <a:custGeom>
              <a:avLst/>
              <a:gdLst/>
              <a:ahLst/>
              <a:cxnLst/>
              <a:rect l="l" t="t" r="r" b="b"/>
              <a:pathLst>
                <a:path w="653" h="1536" extrusionOk="0">
                  <a:moveTo>
                    <a:pt x="295" y="1"/>
                  </a:moveTo>
                  <a:lnTo>
                    <a:pt x="21" y="43"/>
                  </a:lnTo>
                  <a:cubicBezTo>
                    <a:pt x="21" y="316"/>
                    <a:pt x="0" y="568"/>
                    <a:pt x="21" y="842"/>
                  </a:cubicBezTo>
                  <a:cubicBezTo>
                    <a:pt x="42" y="1115"/>
                    <a:pt x="169" y="1367"/>
                    <a:pt x="400" y="1536"/>
                  </a:cubicBezTo>
                  <a:cubicBezTo>
                    <a:pt x="652" y="1052"/>
                    <a:pt x="631" y="737"/>
                    <a:pt x="29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22"/>
            <p:cNvSpPr/>
            <p:nvPr/>
          </p:nvSpPr>
          <p:spPr>
            <a:xfrm>
              <a:off x="1685088" y="1599988"/>
              <a:ext cx="6517" cy="18065"/>
            </a:xfrm>
            <a:custGeom>
              <a:avLst/>
              <a:gdLst/>
              <a:ahLst/>
              <a:cxnLst/>
              <a:rect l="l" t="t" r="r" b="b"/>
              <a:pathLst>
                <a:path w="632" h="1725" extrusionOk="0">
                  <a:moveTo>
                    <a:pt x="337" y="1"/>
                  </a:moveTo>
                  <a:lnTo>
                    <a:pt x="105" y="43"/>
                  </a:lnTo>
                  <a:cubicBezTo>
                    <a:pt x="63" y="632"/>
                    <a:pt x="0" y="1220"/>
                    <a:pt x="421" y="1725"/>
                  </a:cubicBezTo>
                  <a:cubicBezTo>
                    <a:pt x="631" y="1157"/>
                    <a:pt x="589" y="547"/>
                    <a:pt x="33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22"/>
            <p:cNvSpPr/>
            <p:nvPr/>
          </p:nvSpPr>
          <p:spPr>
            <a:xfrm>
              <a:off x="1640425" y="1507474"/>
              <a:ext cx="5858" cy="18327"/>
            </a:xfrm>
            <a:custGeom>
              <a:avLst/>
              <a:gdLst/>
              <a:ahLst/>
              <a:cxnLst/>
              <a:rect l="l" t="t" r="r" b="b"/>
              <a:pathLst>
                <a:path w="568" h="1750" extrusionOk="0">
                  <a:moveTo>
                    <a:pt x="286" y="1"/>
                  </a:moveTo>
                  <a:cubicBezTo>
                    <a:pt x="253" y="1"/>
                    <a:pt x="214" y="9"/>
                    <a:pt x="168" y="26"/>
                  </a:cubicBezTo>
                  <a:cubicBezTo>
                    <a:pt x="0" y="530"/>
                    <a:pt x="147" y="1056"/>
                    <a:pt x="274" y="1518"/>
                  </a:cubicBezTo>
                  <a:cubicBezTo>
                    <a:pt x="295" y="1644"/>
                    <a:pt x="379" y="1729"/>
                    <a:pt x="505" y="1750"/>
                  </a:cubicBezTo>
                  <a:cubicBezTo>
                    <a:pt x="547" y="1581"/>
                    <a:pt x="568" y="1392"/>
                    <a:pt x="568" y="1203"/>
                  </a:cubicBezTo>
                  <a:cubicBezTo>
                    <a:pt x="547" y="846"/>
                    <a:pt x="484" y="509"/>
                    <a:pt x="442" y="152"/>
                  </a:cubicBezTo>
                  <a:cubicBezTo>
                    <a:pt x="426" y="59"/>
                    <a:pt x="377" y="1"/>
                    <a:pt x="28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22"/>
            <p:cNvSpPr/>
            <p:nvPr/>
          </p:nvSpPr>
          <p:spPr>
            <a:xfrm>
              <a:off x="1713922" y="1678375"/>
              <a:ext cx="5868" cy="17845"/>
            </a:xfrm>
            <a:custGeom>
              <a:avLst/>
              <a:gdLst/>
              <a:ahLst/>
              <a:cxnLst/>
              <a:rect l="l" t="t" r="r" b="b"/>
              <a:pathLst>
                <a:path w="569" h="1704" extrusionOk="0">
                  <a:moveTo>
                    <a:pt x="211" y="0"/>
                  </a:moveTo>
                  <a:cubicBezTo>
                    <a:pt x="169" y="64"/>
                    <a:pt x="85" y="106"/>
                    <a:pt x="85" y="169"/>
                  </a:cubicBezTo>
                  <a:cubicBezTo>
                    <a:pt x="43" y="463"/>
                    <a:pt x="22" y="736"/>
                    <a:pt x="22" y="1031"/>
                  </a:cubicBezTo>
                  <a:cubicBezTo>
                    <a:pt x="1" y="1283"/>
                    <a:pt x="127" y="1535"/>
                    <a:pt x="337" y="1703"/>
                  </a:cubicBezTo>
                  <a:cubicBezTo>
                    <a:pt x="568" y="1367"/>
                    <a:pt x="526" y="526"/>
                    <a:pt x="21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22"/>
            <p:cNvSpPr/>
            <p:nvPr/>
          </p:nvSpPr>
          <p:spPr>
            <a:xfrm>
              <a:off x="1653862" y="1832939"/>
              <a:ext cx="7167" cy="16306"/>
            </a:xfrm>
            <a:custGeom>
              <a:avLst/>
              <a:gdLst/>
              <a:ahLst/>
              <a:cxnLst/>
              <a:rect l="l" t="t" r="r" b="b"/>
              <a:pathLst>
                <a:path w="695" h="1557" extrusionOk="0">
                  <a:moveTo>
                    <a:pt x="211" y="1"/>
                  </a:moveTo>
                  <a:lnTo>
                    <a:pt x="43" y="22"/>
                  </a:lnTo>
                  <a:cubicBezTo>
                    <a:pt x="43" y="358"/>
                    <a:pt x="1" y="694"/>
                    <a:pt x="43" y="1010"/>
                  </a:cubicBezTo>
                  <a:cubicBezTo>
                    <a:pt x="43" y="1241"/>
                    <a:pt x="169" y="1451"/>
                    <a:pt x="358" y="1556"/>
                  </a:cubicBezTo>
                  <a:cubicBezTo>
                    <a:pt x="695" y="1157"/>
                    <a:pt x="589" y="736"/>
                    <a:pt x="2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22"/>
            <p:cNvSpPr/>
            <p:nvPr/>
          </p:nvSpPr>
          <p:spPr>
            <a:xfrm>
              <a:off x="1710024" y="1769968"/>
              <a:ext cx="6724" cy="17625"/>
            </a:xfrm>
            <a:custGeom>
              <a:avLst/>
              <a:gdLst/>
              <a:ahLst/>
              <a:cxnLst/>
              <a:rect l="l" t="t" r="r" b="b"/>
              <a:pathLst>
                <a:path w="652" h="1683" extrusionOk="0">
                  <a:moveTo>
                    <a:pt x="294" y="1"/>
                  </a:moveTo>
                  <a:cubicBezTo>
                    <a:pt x="42" y="43"/>
                    <a:pt x="21" y="43"/>
                    <a:pt x="21" y="211"/>
                  </a:cubicBezTo>
                  <a:cubicBezTo>
                    <a:pt x="0" y="505"/>
                    <a:pt x="0" y="821"/>
                    <a:pt x="21" y="1136"/>
                  </a:cubicBezTo>
                  <a:cubicBezTo>
                    <a:pt x="42" y="1346"/>
                    <a:pt x="147" y="1556"/>
                    <a:pt x="336" y="1683"/>
                  </a:cubicBezTo>
                  <a:cubicBezTo>
                    <a:pt x="652" y="1073"/>
                    <a:pt x="379" y="547"/>
                    <a:pt x="29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22"/>
            <p:cNvSpPr/>
            <p:nvPr/>
          </p:nvSpPr>
          <p:spPr>
            <a:xfrm>
              <a:off x="1675116" y="1797709"/>
              <a:ext cx="6291" cy="17625"/>
            </a:xfrm>
            <a:custGeom>
              <a:avLst/>
              <a:gdLst/>
              <a:ahLst/>
              <a:cxnLst/>
              <a:rect l="l" t="t" r="r" b="b"/>
              <a:pathLst>
                <a:path w="610" h="1683" extrusionOk="0">
                  <a:moveTo>
                    <a:pt x="316" y="1"/>
                  </a:moveTo>
                  <a:lnTo>
                    <a:pt x="63" y="64"/>
                  </a:lnTo>
                  <a:cubicBezTo>
                    <a:pt x="84" y="505"/>
                    <a:pt x="0" y="947"/>
                    <a:pt x="189" y="1367"/>
                  </a:cubicBezTo>
                  <a:cubicBezTo>
                    <a:pt x="252" y="1472"/>
                    <a:pt x="316" y="1577"/>
                    <a:pt x="400" y="1683"/>
                  </a:cubicBezTo>
                  <a:cubicBezTo>
                    <a:pt x="610" y="1136"/>
                    <a:pt x="589" y="526"/>
                    <a:pt x="31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22"/>
            <p:cNvSpPr/>
            <p:nvPr/>
          </p:nvSpPr>
          <p:spPr>
            <a:xfrm>
              <a:off x="1635434" y="1680354"/>
              <a:ext cx="6084" cy="16746"/>
            </a:xfrm>
            <a:custGeom>
              <a:avLst/>
              <a:gdLst/>
              <a:ahLst/>
              <a:cxnLst/>
              <a:rect l="l" t="t" r="r" b="b"/>
              <a:pathLst>
                <a:path w="590" h="1599" extrusionOk="0">
                  <a:moveTo>
                    <a:pt x="127" y="1"/>
                  </a:moveTo>
                  <a:cubicBezTo>
                    <a:pt x="85" y="64"/>
                    <a:pt x="43" y="127"/>
                    <a:pt x="43" y="190"/>
                  </a:cubicBezTo>
                  <a:cubicBezTo>
                    <a:pt x="1" y="442"/>
                    <a:pt x="1" y="694"/>
                    <a:pt x="43" y="926"/>
                  </a:cubicBezTo>
                  <a:cubicBezTo>
                    <a:pt x="43" y="1199"/>
                    <a:pt x="169" y="1430"/>
                    <a:pt x="379" y="1599"/>
                  </a:cubicBezTo>
                  <a:cubicBezTo>
                    <a:pt x="526" y="1409"/>
                    <a:pt x="589" y="1178"/>
                    <a:pt x="547" y="947"/>
                  </a:cubicBezTo>
                  <a:cubicBezTo>
                    <a:pt x="505" y="610"/>
                    <a:pt x="400" y="295"/>
                    <a:pt x="2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22"/>
            <p:cNvSpPr/>
            <p:nvPr/>
          </p:nvSpPr>
          <p:spPr>
            <a:xfrm>
              <a:off x="1708065" y="1657681"/>
              <a:ext cx="7384" cy="16295"/>
            </a:xfrm>
            <a:custGeom>
              <a:avLst/>
              <a:gdLst/>
              <a:ahLst/>
              <a:cxnLst/>
              <a:rect l="l" t="t" r="r" b="b"/>
              <a:pathLst>
                <a:path w="716" h="1556" extrusionOk="0">
                  <a:moveTo>
                    <a:pt x="169" y="0"/>
                  </a:moveTo>
                  <a:cubicBezTo>
                    <a:pt x="1" y="252"/>
                    <a:pt x="85" y="526"/>
                    <a:pt x="106" y="799"/>
                  </a:cubicBezTo>
                  <a:cubicBezTo>
                    <a:pt x="85" y="1093"/>
                    <a:pt x="232" y="1367"/>
                    <a:pt x="463" y="1556"/>
                  </a:cubicBezTo>
                  <a:cubicBezTo>
                    <a:pt x="716" y="1030"/>
                    <a:pt x="569" y="189"/>
                    <a:pt x="16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22"/>
            <p:cNvSpPr/>
            <p:nvPr/>
          </p:nvSpPr>
          <p:spPr>
            <a:xfrm>
              <a:off x="1639126" y="1877635"/>
              <a:ext cx="6940" cy="14766"/>
            </a:xfrm>
            <a:custGeom>
              <a:avLst/>
              <a:gdLst/>
              <a:ahLst/>
              <a:cxnLst/>
              <a:rect l="l" t="t" r="r" b="b"/>
              <a:pathLst>
                <a:path w="673" h="1410" extrusionOk="0">
                  <a:moveTo>
                    <a:pt x="421" y="1"/>
                  </a:moveTo>
                  <a:lnTo>
                    <a:pt x="168" y="22"/>
                  </a:lnTo>
                  <a:cubicBezTo>
                    <a:pt x="126" y="295"/>
                    <a:pt x="63" y="526"/>
                    <a:pt x="42" y="778"/>
                  </a:cubicBezTo>
                  <a:cubicBezTo>
                    <a:pt x="0" y="1052"/>
                    <a:pt x="168" y="1304"/>
                    <a:pt x="421" y="1409"/>
                  </a:cubicBezTo>
                  <a:cubicBezTo>
                    <a:pt x="673" y="947"/>
                    <a:pt x="568" y="484"/>
                    <a:pt x="4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22"/>
            <p:cNvSpPr/>
            <p:nvPr/>
          </p:nvSpPr>
          <p:spPr>
            <a:xfrm>
              <a:off x="1678365" y="1739147"/>
              <a:ext cx="6734" cy="18505"/>
            </a:xfrm>
            <a:custGeom>
              <a:avLst/>
              <a:gdLst/>
              <a:ahLst/>
              <a:cxnLst/>
              <a:rect l="l" t="t" r="r" b="b"/>
              <a:pathLst>
                <a:path w="653" h="1767" extrusionOk="0">
                  <a:moveTo>
                    <a:pt x="232" y="0"/>
                  </a:moveTo>
                  <a:lnTo>
                    <a:pt x="232" y="0"/>
                  </a:lnTo>
                  <a:cubicBezTo>
                    <a:pt x="1" y="358"/>
                    <a:pt x="127" y="1472"/>
                    <a:pt x="463" y="1766"/>
                  </a:cubicBezTo>
                  <a:cubicBezTo>
                    <a:pt x="652" y="1367"/>
                    <a:pt x="526" y="274"/>
                    <a:pt x="23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22"/>
            <p:cNvSpPr/>
            <p:nvPr/>
          </p:nvSpPr>
          <p:spPr>
            <a:xfrm>
              <a:off x="1644756" y="1579955"/>
              <a:ext cx="6517" cy="17845"/>
            </a:xfrm>
            <a:custGeom>
              <a:avLst/>
              <a:gdLst/>
              <a:ahLst/>
              <a:cxnLst/>
              <a:rect l="l" t="t" r="r" b="b"/>
              <a:pathLst>
                <a:path w="632" h="1704" extrusionOk="0">
                  <a:moveTo>
                    <a:pt x="106" y="1"/>
                  </a:moveTo>
                  <a:lnTo>
                    <a:pt x="106" y="1"/>
                  </a:lnTo>
                  <a:cubicBezTo>
                    <a:pt x="127" y="589"/>
                    <a:pt x="1" y="1178"/>
                    <a:pt x="484" y="1704"/>
                  </a:cubicBezTo>
                  <a:cubicBezTo>
                    <a:pt x="632" y="1325"/>
                    <a:pt x="632" y="926"/>
                    <a:pt x="484" y="547"/>
                  </a:cubicBezTo>
                  <a:cubicBezTo>
                    <a:pt x="421" y="358"/>
                    <a:pt x="379" y="106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22"/>
            <p:cNvSpPr/>
            <p:nvPr/>
          </p:nvSpPr>
          <p:spPr>
            <a:xfrm>
              <a:off x="1648232" y="1689822"/>
              <a:ext cx="6507" cy="14326"/>
            </a:xfrm>
            <a:custGeom>
              <a:avLst/>
              <a:gdLst/>
              <a:ahLst/>
              <a:cxnLst/>
              <a:rect l="l" t="t" r="r" b="b"/>
              <a:pathLst>
                <a:path w="631" h="1368" extrusionOk="0">
                  <a:moveTo>
                    <a:pt x="189" y="1"/>
                  </a:moveTo>
                  <a:cubicBezTo>
                    <a:pt x="0" y="442"/>
                    <a:pt x="63" y="968"/>
                    <a:pt x="358" y="1367"/>
                  </a:cubicBezTo>
                  <a:cubicBezTo>
                    <a:pt x="631" y="905"/>
                    <a:pt x="610" y="148"/>
                    <a:pt x="37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22"/>
            <p:cNvSpPr/>
            <p:nvPr/>
          </p:nvSpPr>
          <p:spPr>
            <a:xfrm>
              <a:off x="1654295" y="1659001"/>
              <a:ext cx="7167" cy="14096"/>
            </a:xfrm>
            <a:custGeom>
              <a:avLst/>
              <a:gdLst/>
              <a:ahLst/>
              <a:cxnLst/>
              <a:rect l="l" t="t" r="r" b="b"/>
              <a:pathLst>
                <a:path w="695" h="1346" extrusionOk="0">
                  <a:moveTo>
                    <a:pt x="358" y="0"/>
                  </a:moveTo>
                  <a:lnTo>
                    <a:pt x="148" y="42"/>
                  </a:lnTo>
                  <a:cubicBezTo>
                    <a:pt x="22" y="526"/>
                    <a:pt x="1" y="967"/>
                    <a:pt x="379" y="1346"/>
                  </a:cubicBezTo>
                  <a:cubicBezTo>
                    <a:pt x="695" y="883"/>
                    <a:pt x="590" y="463"/>
                    <a:pt x="35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22"/>
            <p:cNvSpPr/>
            <p:nvPr/>
          </p:nvSpPr>
          <p:spPr>
            <a:xfrm>
              <a:off x="1716954" y="1707216"/>
              <a:ext cx="5868" cy="18505"/>
            </a:xfrm>
            <a:custGeom>
              <a:avLst/>
              <a:gdLst/>
              <a:ahLst/>
              <a:cxnLst/>
              <a:rect l="l" t="t" r="r" b="b"/>
              <a:pathLst>
                <a:path w="569" h="1767" extrusionOk="0">
                  <a:moveTo>
                    <a:pt x="106" y="1"/>
                  </a:moveTo>
                  <a:lnTo>
                    <a:pt x="43" y="22"/>
                  </a:lnTo>
                  <a:cubicBezTo>
                    <a:pt x="43" y="421"/>
                    <a:pt x="1" y="800"/>
                    <a:pt x="43" y="1199"/>
                  </a:cubicBezTo>
                  <a:cubicBezTo>
                    <a:pt x="22" y="1430"/>
                    <a:pt x="148" y="1662"/>
                    <a:pt x="358" y="1767"/>
                  </a:cubicBezTo>
                  <a:cubicBezTo>
                    <a:pt x="569" y="1115"/>
                    <a:pt x="295" y="568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22"/>
            <p:cNvSpPr/>
            <p:nvPr/>
          </p:nvSpPr>
          <p:spPr>
            <a:xfrm>
              <a:off x="1692462" y="1722632"/>
              <a:ext cx="7157" cy="14096"/>
            </a:xfrm>
            <a:custGeom>
              <a:avLst/>
              <a:gdLst/>
              <a:ahLst/>
              <a:cxnLst/>
              <a:rect l="l" t="t" r="r" b="b"/>
              <a:pathLst>
                <a:path w="694" h="1346" extrusionOk="0">
                  <a:moveTo>
                    <a:pt x="337" y="0"/>
                  </a:moveTo>
                  <a:lnTo>
                    <a:pt x="337" y="0"/>
                  </a:lnTo>
                  <a:cubicBezTo>
                    <a:pt x="0" y="253"/>
                    <a:pt x="42" y="989"/>
                    <a:pt x="379" y="1346"/>
                  </a:cubicBezTo>
                  <a:cubicBezTo>
                    <a:pt x="694" y="1073"/>
                    <a:pt x="673" y="400"/>
                    <a:pt x="33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22"/>
            <p:cNvSpPr/>
            <p:nvPr/>
          </p:nvSpPr>
          <p:spPr>
            <a:xfrm>
              <a:off x="1670775" y="1597789"/>
              <a:ext cx="5651" cy="14766"/>
            </a:xfrm>
            <a:custGeom>
              <a:avLst/>
              <a:gdLst/>
              <a:ahLst/>
              <a:cxnLst/>
              <a:rect l="l" t="t" r="r" b="b"/>
              <a:pathLst>
                <a:path w="548" h="1410" extrusionOk="0">
                  <a:moveTo>
                    <a:pt x="169" y="1"/>
                  </a:moveTo>
                  <a:cubicBezTo>
                    <a:pt x="1" y="64"/>
                    <a:pt x="1" y="190"/>
                    <a:pt x="1" y="316"/>
                  </a:cubicBezTo>
                  <a:cubicBezTo>
                    <a:pt x="1" y="694"/>
                    <a:pt x="1" y="1073"/>
                    <a:pt x="295" y="1409"/>
                  </a:cubicBezTo>
                  <a:cubicBezTo>
                    <a:pt x="547" y="968"/>
                    <a:pt x="463" y="253"/>
                    <a:pt x="16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22"/>
            <p:cNvSpPr/>
            <p:nvPr/>
          </p:nvSpPr>
          <p:spPr>
            <a:xfrm>
              <a:off x="1639775" y="1638527"/>
              <a:ext cx="6074" cy="14096"/>
            </a:xfrm>
            <a:custGeom>
              <a:avLst/>
              <a:gdLst/>
              <a:ahLst/>
              <a:cxnLst/>
              <a:rect l="l" t="t" r="r" b="b"/>
              <a:pathLst>
                <a:path w="589" h="1346" extrusionOk="0">
                  <a:moveTo>
                    <a:pt x="126" y="0"/>
                  </a:moveTo>
                  <a:lnTo>
                    <a:pt x="126" y="0"/>
                  </a:lnTo>
                  <a:cubicBezTo>
                    <a:pt x="0" y="463"/>
                    <a:pt x="84" y="946"/>
                    <a:pt x="358" y="1346"/>
                  </a:cubicBezTo>
                  <a:cubicBezTo>
                    <a:pt x="589" y="946"/>
                    <a:pt x="442" y="105"/>
                    <a:pt x="12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22"/>
            <p:cNvSpPr/>
            <p:nvPr/>
          </p:nvSpPr>
          <p:spPr>
            <a:xfrm>
              <a:off x="1610065" y="1491221"/>
              <a:ext cx="4568" cy="13887"/>
            </a:xfrm>
            <a:custGeom>
              <a:avLst/>
              <a:gdLst/>
              <a:ahLst/>
              <a:cxnLst/>
              <a:rect l="l" t="t" r="r" b="b"/>
              <a:pathLst>
                <a:path w="443" h="1326" extrusionOk="0">
                  <a:moveTo>
                    <a:pt x="211" y="1"/>
                  </a:moveTo>
                  <a:cubicBezTo>
                    <a:pt x="64" y="1"/>
                    <a:pt x="22" y="64"/>
                    <a:pt x="22" y="169"/>
                  </a:cubicBezTo>
                  <a:cubicBezTo>
                    <a:pt x="1" y="379"/>
                    <a:pt x="1" y="568"/>
                    <a:pt x="22" y="758"/>
                  </a:cubicBezTo>
                  <a:cubicBezTo>
                    <a:pt x="22" y="989"/>
                    <a:pt x="148" y="1199"/>
                    <a:pt x="337" y="1325"/>
                  </a:cubicBezTo>
                  <a:cubicBezTo>
                    <a:pt x="442" y="884"/>
                    <a:pt x="379" y="421"/>
                    <a:pt x="2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22"/>
            <p:cNvSpPr/>
            <p:nvPr/>
          </p:nvSpPr>
          <p:spPr>
            <a:xfrm>
              <a:off x="1683356" y="1575336"/>
              <a:ext cx="5208" cy="13876"/>
            </a:xfrm>
            <a:custGeom>
              <a:avLst/>
              <a:gdLst/>
              <a:ahLst/>
              <a:cxnLst/>
              <a:rect l="l" t="t" r="r" b="b"/>
              <a:pathLst>
                <a:path w="505" h="1325" extrusionOk="0">
                  <a:moveTo>
                    <a:pt x="126" y="0"/>
                  </a:moveTo>
                  <a:cubicBezTo>
                    <a:pt x="0" y="442"/>
                    <a:pt x="63" y="925"/>
                    <a:pt x="315" y="1325"/>
                  </a:cubicBezTo>
                  <a:cubicBezTo>
                    <a:pt x="505" y="925"/>
                    <a:pt x="421" y="252"/>
                    <a:pt x="12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1" name="Google Shape;6801;p22"/>
          <p:cNvGrpSpPr/>
          <p:nvPr/>
        </p:nvGrpSpPr>
        <p:grpSpPr>
          <a:xfrm rot="3367694">
            <a:off x="5105628" y="-406304"/>
            <a:ext cx="854848" cy="1167544"/>
            <a:chOff x="1673600" y="2891771"/>
            <a:chExt cx="568270" cy="776138"/>
          </a:xfrm>
        </p:grpSpPr>
        <p:sp>
          <p:nvSpPr>
            <p:cNvPr id="6802" name="Google Shape;6802;p22"/>
            <p:cNvSpPr/>
            <p:nvPr/>
          </p:nvSpPr>
          <p:spPr>
            <a:xfrm>
              <a:off x="1673600" y="2891771"/>
              <a:ext cx="474612" cy="727483"/>
            </a:xfrm>
            <a:custGeom>
              <a:avLst/>
              <a:gdLst/>
              <a:ahLst/>
              <a:cxnLst/>
              <a:rect l="l" t="t" r="r" b="b"/>
              <a:pathLst>
                <a:path w="46023" h="69466" extrusionOk="0">
                  <a:moveTo>
                    <a:pt x="41249" y="7164"/>
                  </a:moveTo>
                  <a:cubicBezTo>
                    <a:pt x="41263" y="7164"/>
                    <a:pt x="41268" y="7177"/>
                    <a:pt x="41270" y="7191"/>
                  </a:cubicBezTo>
                  <a:lnTo>
                    <a:pt x="41270" y="7191"/>
                  </a:lnTo>
                  <a:cubicBezTo>
                    <a:pt x="41248" y="7191"/>
                    <a:pt x="41187" y="7170"/>
                    <a:pt x="41229" y="7170"/>
                  </a:cubicBezTo>
                  <a:cubicBezTo>
                    <a:pt x="41237" y="7166"/>
                    <a:pt x="41243" y="7164"/>
                    <a:pt x="41249" y="7164"/>
                  </a:cubicBezTo>
                  <a:close/>
                  <a:moveTo>
                    <a:pt x="40388" y="8074"/>
                  </a:moveTo>
                  <a:lnTo>
                    <a:pt x="40409" y="8095"/>
                  </a:lnTo>
                  <a:cubicBezTo>
                    <a:pt x="40409" y="8095"/>
                    <a:pt x="40388" y="8116"/>
                    <a:pt x="40388" y="8116"/>
                  </a:cubicBezTo>
                  <a:cubicBezTo>
                    <a:pt x="40388" y="8095"/>
                    <a:pt x="40367" y="8095"/>
                    <a:pt x="40367" y="8074"/>
                  </a:cubicBezTo>
                  <a:close/>
                  <a:moveTo>
                    <a:pt x="35702" y="12397"/>
                  </a:moveTo>
                  <a:cubicBezTo>
                    <a:pt x="35721" y="12397"/>
                    <a:pt x="35741" y="12399"/>
                    <a:pt x="35762" y="12405"/>
                  </a:cubicBezTo>
                  <a:cubicBezTo>
                    <a:pt x="35699" y="12468"/>
                    <a:pt x="35678" y="12531"/>
                    <a:pt x="35615" y="12594"/>
                  </a:cubicBezTo>
                  <a:cubicBezTo>
                    <a:pt x="35510" y="12721"/>
                    <a:pt x="35426" y="12847"/>
                    <a:pt x="35342" y="12994"/>
                  </a:cubicBezTo>
                  <a:cubicBezTo>
                    <a:pt x="35153" y="13330"/>
                    <a:pt x="34900" y="13667"/>
                    <a:pt x="34627" y="13940"/>
                  </a:cubicBezTo>
                  <a:cubicBezTo>
                    <a:pt x="34564" y="14003"/>
                    <a:pt x="34501" y="14087"/>
                    <a:pt x="34459" y="14150"/>
                  </a:cubicBezTo>
                  <a:cubicBezTo>
                    <a:pt x="34228" y="14445"/>
                    <a:pt x="34017" y="14739"/>
                    <a:pt x="33828" y="15033"/>
                  </a:cubicBezTo>
                  <a:cubicBezTo>
                    <a:pt x="33618" y="15138"/>
                    <a:pt x="33555" y="15412"/>
                    <a:pt x="33345" y="15559"/>
                  </a:cubicBezTo>
                  <a:cubicBezTo>
                    <a:pt x="33155" y="15727"/>
                    <a:pt x="32987" y="15916"/>
                    <a:pt x="32840" y="16148"/>
                  </a:cubicBezTo>
                  <a:cubicBezTo>
                    <a:pt x="32777" y="16253"/>
                    <a:pt x="32651" y="16337"/>
                    <a:pt x="32525" y="16358"/>
                  </a:cubicBezTo>
                  <a:cubicBezTo>
                    <a:pt x="32378" y="16568"/>
                    <a:pt x="32272" y="16778"/>
                    <a:pt x="32188" y="17010"/>
                  </a:cubicBezTo>
                  <a:cubicBezTo>
                    <a:pt x="32167" y="17094"/>
                    <a:pt x="32020" y="17094"/>
                    <a:pt x="32041" y="17220"/>
                  </a:cubicBezTo>
                  <a:cubicBezTo>
                    <a:pt x="31957" y="17346"/>
                    <a:pt x="31894" y="17493"/>
                    <a:pt x="31873" y="17640"/>
                  </a:cubicBezTo>
                  <a:cubicBezTo>
                    <a:pt x="31831" y="17766"/>
                    <a:pt x="31768" y="17893"/>
                    <a:pt x="31663" y="17977"/>
                  </a:cubicBezTo>
                  <a:cubicBezTo>
                    <a:pt x="31537" y="18061"/>
                    <a:pt x="31537" y="18229"/>
                    <a:pt x="31368" y="18271"/>
                  </a:cubicBezTo>
                  <a:lnTo>
                    <a:pt x="31347" y="18397"/>
                  </a:lnTo>
                  <a:cubicBezTo>
                    <a:pt x="31221" y="18418"/>
                    <a:pt x="31095" y="18439"/>
                    <a:pt x="31074" y="18607"/>
                  </a:cubicBezTo>
                  <a:cubicBezTo>
                    <a:pt x="31074" y="18713"/>
                    <a:pt x="30948" y="18776"/>
                    <a:pt x="30864" y="18860"/>
                  </a:cubicBezTo>
                  <a:lnTo>
                    <a:pt x="30906" y="18965"/>
                  </a:lnTo>
                  <a:cubicBezTo>
                    <a:pt x="30843" y="19028"/>
                    <a:pt x="30780" y="19070"/>
                    <a:pt x="30696" y="19112"/>
                  </a:cubicBezTo>
                  <a:cubicBezTo>
                    <a:pt x="30654" y="19133"/>
                    <a:pt x="30696" y="19154"/>
                    <a:pt x="30717" y="19175"/>
                  </a:cubicBezTo>
                  <a:cubicBezTo>
                    <a:pt x="30759" y="19280"/>
                    <a:pt x="30696" y="19364"/>
                    <a:pt x="30633" y="19448"/>
                  </a:cubicBezTo>
                  <a:cubicBezTo>
                    <a:pt x="30548" y="19553"/>
                    <a:pt x="30443" y="19680"/>
                    <a:pt x="30338" y="19785"/>
                  </a:cubicBezTo>
                  <a:cubicBezTo>
                    <a:pt x="30233" y="19890"/>
                    <a:pt x="30233" y="20079"/>
                    <a:pt x="30065" y="20142"/>
                  </a:cubicBezTo>
                  <a:cubicBezTo>
                    <a:pt x="29981" y="20373"/>
                    <a:pt x="29834" y="20584"/>
                    <a:pt x="29644" y="20752"/>
                  </a:cubicBezTo>
                  <a:cubicBezTo>
                    <a:pt x="29602" y="20836"/>
                    <a:pt x="29560" y="20941"/>
                    <a:pt x="29539" y="21025"/>
                  </a:cubicBezTo>
                  <a:lnTo>
                    <a:pt x="29266" y="21172"/>
                  </a:lnTo>
                  <a:cubicBezTo>
                    <a:pt x="29245" y="21088"/>
                    <a:pt x="29245" y="21004"/>
                    <a:pt x="29245" y="20920"/>
                  </a:cubicBezTo>
                  <a:cubicBezTo>
                    <a:pt x="29413" y="20710"/>
                    <a:pt x="29560" y="20479"/>
                    <a:pt x="29665" y="20226"/>
                  </a:cubicBezTo>
                  <a:cubicBezTo>
                    <a:pt x="29707" y="20079"/>
                    <a:pt x="29813" y="19953"/>
                    <a:pt x="29918" y="19869"/>
                  </a:cubicBezTo>
                  <a:lnTo>
                    <a:pt x="29918" y="19680"/>
                  </a:lnTo>
                  <a:cubicBezTo>
                    <a:pt x="30128" y="19532"/>
                    <a:pt x="30275" y="19322"/>
                    <a:pt x="30380" y="19091"/>
                  </a:cubicBezTo>
                  <a:cubicBezTo>
                    <a:pt x="30422" y="19007"/>
                    <a:pt x="30506" y="18944"/>
                    <a:pt x="30590" y="18944"/>
                  </a:cubicBezTo>
                  <a:cubicBezTo>
                    <a:pt x="30599" y="18947"/>
                    <a:pt x="30607" y="18948"/>
                    <a:pt x="30615" y="18948"/>
                  </a:cubicBezTo>
                  <a:cubicBezTo>
                    <a:pt x="30665" y="18948"/>
                    <a:pt x="30698" y="18896"/>
                    <a:pt x="30717" y="18860"/>
                  </a:cubicBezTo>
                  <a:lnTo>
                    <a:pt x="30696" y="18797"/>
                  </a:lnTo>
                  <a:cubicBezTo>
                    <a:pt x="30801" y="18755"/>
                    <a:pt x="30885" y="18691"/>
                    <a:pt x="30948" y="18586"/>
                  </a:cubicBezTo>
                  <a:cubicBezTo>
                    <a:pt x="31032" y="18460"/>
                    <a:pt x="31116" y="18355"/>
                    <a:pt x="31242" y="18271"/>
                  </a:cubicBezTo>
                  <a:cubicBezTo>
                    <a:pt x="31200" y="18271"/>
                    <a:pt x="31179" y="18250"/>
                    <a:pt x="31179" y="18187"/>
                  </a:cubicBezTo>
                  <a:cubicBezTo>
                    <a:pt x="31347" y="18061"/>
                    <a:pt x="31452" y="17893"/>
                    <a:pt x="31516" y="17703"/>
                  </a:cubicBezTo>
                  <a:cubicBezTo>
                    <a:pt x="31558" y="17598"/>
                    <a:pt x="31621" y="17493"/>
                    <a:pt x="31684" y="17388"/>
                  </a:cubicBezTo>
                  <a:cubicBezTo>
                    <a:pt x="31726" y="17304"/>
                    <a:pt x="31831" y="17220"/>
                    <a:pt x="31810" y="17094"/>
                  </a:cubicBezTo>
                  <a:cubicBezTo>
                    <a:pt x="31810" y="17031"/>
                    <a:pt x="31831" y="16967"/>
                    <a:pt x="31873" y="16925"/>
                  </a:cubicBezTo>
                  <a:cubicBezTo>
                    <a:pt x="31978" y="16799"/>
                    <a:pt x="32041" y="16652"/>
                    <a:pt x="32062" y="16484"/>
                  </a:cubicBezTo>
                  <a:cubicBezTo>
                    <a:pt x="32146" y="16463"/>
                    <a:pt x="32251" y="16463"/>
                    <a:pt x="32293" y="16337"/>
                  </a:cubicBezTo>
                  <a:cubicBezTo>
                    <a:pt x="32420" y="16127"/>
                    <a:pt x="32588" y="15916"/>
                    <a:pt x="32819" y="15790"/>
                  </a:cubicBezTo>
                  <a:cubicBezTo>
                    <a:pt x="32861" y="15748"/>
                    <a:pt x="32903" y="15685"/>
                    <a:pt x="32924" y="15622"/>
                  </a:cubicBezTo>
                  <a:cubicBezTo>
                    <a:pt x="32966" y="15517"/>
                    <a:pt x="33113" y="15475"/>
                    <a:pt x="33155" y="15328"/>
                  </a:cubicBezTo>
                  <a:cubicBezTo>
                    <a:pt x="33197" y="15222"/>
                    <a:pt x="33261" y="15117"/>
                    <a:pt x="33345" y="15033"/>
                  </a:cubicBezTo>
                  <a:cubicBezTo>
                    <a:pt x="33471" y="14886"/>
                    <a:pt x="33660" y="14760"/>
                    <a:pt x="33660" y="14508"/>
                  </a:cubicBezTo>
                  <a:cubicBezTo>
                    <a:pt x="33807" y="14403"/>
                    <a:pt x="33912" y="14255"/>
                    <a:pt x="34017" y="14108"/>
                  </a:cubicBezTo>
                  <a:cubicBezTo>
                    <a:pt x="34312" y="13709"/>
                    <a:pt x="34648" y="13330"/>
                    <a:pt x="34900" y="12931"/>
                  </a:cubicBezTo>
                  <a:cubicBezTo>
                    <a:pt x="35090" y="12784"/>
                    <a:pt x="35279" y="12636"/>
                    <a:pt x="35426" y="12468"/>
                  </a:cubicBezTo>
                  <a:cubicBezTo>
                    <a:pt x="35434" y="12470"/>
                    <a:pt x="35442" y="12471"/>
                    <a:pt x="35450" y="12471"/>
                  </a:cubicBezTo>
                  <a:cubicBezTo>
                    <a:pt x="35530" y="12471"/>
                    <a:pt x="35601" y="12397"/>
                    <a:pt x="35702" y="12397"/>
                  </a:cubicBezTo>
                  <a:close/>
                  <a:moveTo>
                    <a:pt x="29142" y="21388"/>
                  </a:moveTo>
                  <a:cubicBezTo>
                    <a:pt x="29161" y="21388"/>
                    <a:pt x="29182" y="21393"/>
                    <a:pt x="29203" y="21404"/>
                  </a:cubicBezTo>
                  <a:cubicBezTo>
                    <a:pt x="29182" y="21425"/>
                    <a:pt x="29161" y="21435"/>
                    <a:pt x="29142" y="21435"/>
                  </a:cubicBezTo>
                  <a:cubicBezTo>
                    <a:pt x="29124" y="21435"/>
                    <a:pt x="29108" y="21425"/>
                    <a:pt x="29098" y="21404"/>
                  </a:cubicBezTo>
                  <a:cubicBezTo>
                    <a:pt x="29108" y="21393"/>
                    <a:pt x="29124" y="21388"/>
                    <a:pt x="29142" y="21388"/>
                  </a:cubicBezTo>
                  <a:close/>
                  <a:moveTo>
                    <a:pt x="28674" y="21873"/>
                  </a:moveTo>
                  <a:cubicBezTo>
                    <a:pt x="28676" y="21873"/>
                    <a:pt x="28677" y="21877"/>
                    <a:pt x="28677" y="21887"/>
                  </a:cubicBezTo>
                  <a:cubicBezTo>
                    <a:pt x="28692" y="21917"/>
                    <a:pt x="28675" y="21926"/>
                    <a:pt x="28656" y="21928"/>
                  </a:cubicBezTo>
                  <a:lnTo>
                    <a:pt x="28656" y="21928"/>
                  </a:lnTo>
                  <a:cubicBezTo>
                    <a:pt x="28657" y="21912"/>
                    <a:pt x="28668" y="21873"/>
                    <a:pt x="28674" y="21873"/>
                  </a:cubicBezTo>
                  <a:close/>
                  <a:moveTo>
                    <a:pt x="28635" y="21929"/>
                  </a:moveTo>
                  <a:cubicBezTo>
                    <a:pt x="28656" y="22034"/>
                    <a:pt x="28551" y="22097"/>
                    <a:pt x="28530" y="22182"/>
                  </a:cubicBezTo>
                  <a:cubicBezTo>
                    <a:pt x="28425" y="22161"/>
                    <a:pt x="28509" y="22118"/>
                    <a:pt x="28509" y="22097"/>
                  </a:cubicBezTo>
                  <a:cubicBezTo>
                    <a:pt x="28488" y="22076"/>
                    <a:pt x="28488" y="22034"/>
                    <a:pt x="28467" y="22013"/>
                  </a:cubicBezTo>
                  <a:cubicBezTo>
                    <a:pt x="28509" y="21950"/>
                    <a:pt x="28572" y="21929"/>
                    <a:pt x="28635" y="21929"/>
                  </a:cubicBezTo>
                  <a:close/>
                  <a:moveTo>
                    <a:pt x="28257" y="22644"/>
                  </a:moveTo>
                  <a:cubicBezTo>
                    <a:pt x="28257" y="22791"/>
                    <a:pt x="28173" y="22917"/>
                    <a:pt x="28047" y="23001"/>
                  </a:cubicBezTo>
                  <a:cubicBezTo>
                    <a:pt x="27983" y="23044"/>
                    <a:pt x="27941" y="23086"/>
                    <a:pt x="27962" y="23170"/>
                  </a:cubicBezTo>
                  <a:lnTo>
                    <a:pt x="28089" y="23107"/>
                  </a:lnTo>
                  <a:lnTo>
                    <a:pt x="28089" y="23107"/>
                  </a:lnTo>
                  <a:cubicBezTo>
                    <a:pt x="28047" y="23317"/>
                    <a:pt x="27836" y="23653"/>
                    <a:pt x="27647" y="23695"/>
                  </a:cubicBezTo>
                  <a:cubicBezTo>
                    <a:pt x="27542" y="23716"/>
                    <a:pt x="27458" y="23779"/>
                    <a:pt x="27416" y="23885"/>
                  </a:cubicBezTo>
                  <a:cubicBezTo>
                    <a:pt x="27395" y="23969"/>
                    <a:pt x="27227" y="23948"/>
                    <a:pt x="27269" y="24074"/>
                  </a:cubicBezTo>
                  <a:cubicBezTo>
                    <a:pt x="27269" y="24095"/>
                    <a:pt x="27269" y="24116"/>
                    <a:pt x="27248" y="24137"/>
                  </a:cubicBezTo>
                  <a:cubicBezTo>
                    <a:pt x="27058" y="24284"/>
                    <a:pt x="26953" y="24515"/>
                    <a:pt x="26764" y="24683"/>
                  </a:cubicBezTo>
                  <a:cubicBezTo>
                    <a:pt x="26743" y="24704"/>
                    <a:pt x="26722" y="24704"/>
                    <a:pt x="26680" y="24725"/>
                  </a:cubicBezTo>
                  <a:cubicBezTo>
                    <a:pt x="26617" y="24789"/>
                    <a:pt x="26596" y="24915"/>
                    <a:pt x="26512" y="24978"/>
                  </a:cubicBezTo>
                  <a:cubicBezTo>
                    <a:pt x="26449" y="25041"/>
                    <a:pt x="26533" y="25167"/>
                    <a:pt x="26470" y="25209"/>
                  </a:cubicBezTo>
                  <a:cubicBezTo>
                    <a:pt x="26407" y="25251"/>
                    <a:pt x="26301" y="25272"/>
                    <a:pt x="26280" y="25356"/>
                  </a:cubicBezTo>
                  <a:cubicBezTo>
                    <a:pt x="26196" y="25630"/>
                    <a:pt x="25881" y="25777"/>
                    <a:pt x="25839" y="26029"/>
                  </a:cubicBezTo>
                  <a:cubicBezTo>
                    <a:pt x="25755" y="26134"/>
                    <a:pt x="25650" y="26155"/>
                    <a:pt x="25566" y="26197"/>
                  </a:cubicBezTo>
                  <a:cubicBezTo>
                    <a:pt x="25524" y="26239"/>
                    <a:pt x="25545" y="26281"/>
                    <a:pt x="25587" y="26323"/>
                  </a:cubicBezTo>
                  <a:cubicBezTo>
                    <a:pt x="25545" y="26492"/>
                    <a:pt x="25397" y="26639"/>
                    <a:pt x="25229" y="26681"/>
                  </a:cubicBezTo>
                  <a:lnTo>
                    <a:pt x="25292" y="26786"/>
                  </a:lnTo>
                  <a:cubicBezTo>
                    <a:pt x="25250" y="26807"/>
                    <a:pt x="25208" y="26870"/>
                    <a:pt x="25166" y="26870"/>
                  </a:cubicBezTo>
                  <a:cubicBezTo>
                    <a:pt x="25124" y="26870"/>
                    <a:pt x="25082" y="26870"/>
                    <a:pt x="25061" y="26828"/>
                  </a:cubicBezTo>
                  <a:cubicBezTo>
                    <a:pt x="25061" y="26702"/>
                    <a:pt x="25187" y="26744"/>
                    <a:pt x="25229" y="26681"/>
                  </a:cubicBezTo>
                  <a:cubicBezTo>
                    <a:pt x="25229" y="26471"/>
                    <a:pt x="25334" y="26260"/>
                    <a:pt x="25524" y="26134"/>
                  </a:cubicBezTo>
                  <a:cubicBezTo>
                    <a:pt x="25566" y="26071"/>
                    <a:pt x="25482" y="26050"/>
                    <a:pt x="25482" y="26008"/>
                  </a:cubicBezTo>
                  <a:cubicBezTo>
                    <a:pt x="25524" y="25924"/>
                    <a:pt x="25650" y="25861"/>
                    <a:pt x="25608" y="25735"/>
                  </a:cubicBezTo>
                  <a:lnTo>
                    <a:pt x="25902" y="25545"/>
                  </a:lnTo>
                  <a:cubicBezTo>
                    <a:pt x="25944" y="25503"/>
                    <a:pt x="25902" y="25440"/>
                    <a:pt x="25944" y="25398"/>
                  </a:cubicBezTo>
                  <a:cubicBezTo>
                    <a:pt x="26049" y="25314"/>
                    <a:pt x="26154" y="25209"/>
                    <a:pt x="26217" y="25083"/>
                  </a:cubicBezTo>
                  <a:cubicBezTo>
                    <a:pt x="26259" y="24999"/>
                    <a:pt x="26386" y="24936"/>
                    <a:pt x="26386" y="24810"/>
                  </a:cubicBezTo>
                  <a:cubicBezTo>
                    <a:pt x="26386" y="24768"/>
                    <a:pt x="26449" y="24704"/>
                    <a:pt x="26512" y="24683"/>
                  </a:cubicBezTo>
                  <a:cubicBezTo>
                    <a:pt x="26617" y="24641"/>
                    <a:pt x="26638" y="24473"/>
                    <a:pt x="26764" y="24410"/>
                  </a:cubicBezTo>
                  <a:cubicBezTo>
                    <a:pt x="26890" y="24368"/>
                    <a:pt x="26890" y="24200"/>
                    <a:pt x="27037" y="24158"/>
                  </a:cubicBezTo>
                  <a:cubicBezTo>
                    <a:pt x="27163" y="24116"/>
                    <a:pt x="27206" y="23990"/>
                    <a:pt x="27311" y="23906"/>
                  </a:cubicBezTo>
                  <a:cubicBezTo>
                    <a:pt x="27416" y="23821"/>
                    <a:pt x="27416" y="23632"/>
                    <a:pt x="27521" y="23506"/>
                  </a:cubicBezTo>
                  <a:cubicBezTo>
                    <a:pt x="27626" y="23380"/>
                    <a:pt x="27731" y="23233"/>
                    <a:pt x="27815" y="23065"/>
                  </a:cubicBezTo>
                  <a:cubicBezTo>
                    <a:pt x="27899" y="22938"/>
                    <a:pt x="28004" y="22833"/>
                    <a:pt x="28152" y="22749"/>
                  </a:cubicBezTo>
                  <a:cubicBezTo>
                    <a:pt x="28194" y="22707"/>
                    <a:pt x="28173" y="22644"/>
                    <a:pt x="28257" y="22644"/>
                  </a:cubicBezTo>
                  <a:close/>
                  <a:moveTo>
                    <a:pt x="25040" y="26954"/>
                  </a:moveTo>
                  <a:cubicBezTo>
                    <a:pt x="25059" y="27051"/>
                    <a:pt x="25007" y="27094"/>
                    <a:pt x="24933" y="27134"/>
                  </a:cubicBezTo>
                  <a:lnTo>
                    <a:pt x="24933" y="27134"/>
                  </a:lnTo>
                  <a:cubicBezTo>
                    <a:pt x="24917" y="27054"/>
                    <a:pt x="24959" y="26995"/>
                    <a:pt x="25040" y="26954"/>
                  </a:cubicBezTo>
                  <a:close/>
                  <a:moveTo>
                    <a:pt x="24935" y="27143"/>
                  </a:moveTo>
                  <a:cubicBezTo>
                    <a:pt x="24935" y="27159"/>
                    <a:pt x="24911" y="27199"/>
                    <a:pt x="24899" y="27199"/>
                  </a:cubicBezTo>
                  <a:cubicBezTo>
                    <a:pt x="24895" y="27199"/>
                    <a:pt x="24893" y="27195"/>
                    <a:pt x="24893" y="27185"/>
                  </a:cubicBezTo>
                  <a:cubicBezTo>
                    <a:pt x="24872" y="27143"/>
                    <a:pt x="24914" y="27143"/>
                    <a:pt x="24935" y="27143"/>
                  </a:cubicBezTo>
                  <a:close/>
                  <a:moveTo>
                    <a:pt x="24704" y="27459"/>
                  </a:moveTo>
                  <a:lnTo>
                    <a:pt x="24851" y="27543"/>
                  </a:lnTo>
                  <a:lnTo>
                    <a:pt x="24704" y="27669"/>
                  </a:lnTo>
                  <a:lnTo>
                    <a:pt x="24620" y="27606"/>
                  </a:lnTo>
                  <a:cubicBezTo>
                    <a:pt x="24620" y="27522"/>
                    <a:pt x="24662" y="27501"/>
                    <a:pt x="24704" y="27459"/>
                  </a:cubicBezTo>
                  <a:close/>
                  <a:moveTo>
                    <a:pt x="24509" y="27708"/>
                  </a:moveTo>
                  <a:cubicBezTo>
                    <a:pt x="24535" y="27708"/>
                    <a:pt x="24565" y="27711"/>
                    <a:pt x="24599" y="27711"/>
                  </a:cubicBezTo>
                  <a:cubicBezTo>
                    <a:pt x="24577" y="27900"/>
                    <a:pt x="24535" y="28110"/>
                    <a:pt x="24451" y="28279"/>
                  </a:cubicBezTo>
                  <a:cubicBezTo>
                    <a:pt x="24346" y="28216"/>
                    <a:pt x="24451" y="28195"/>
                    <a:pt x="24388" y="28152"/>
                  </a:cubicBezTo>
                  <a:lnTo>
                    <a:pt x="24346" y="28131"/>
                  </a:lnTo>
                  <a:cubicBezTo>
                    <a:pt x="24241" y="28258"/>
                    <a:pt x="24199" y="28426"/>
                    <a:pt x="24241" y="28594"/>
                  </a:cubicBezTo>
                  <a:cubicBezTo>
                    <a:pt x="24225" y="28604"/>
                    <a:pt x="24214" y="28608"/>
                    <a:pt x="24204" y="28608"/>
                  </a:cubicBezTo>
                  <a:cubicBezTo>
                    <a:pt x="24175" y="28608"/>
                    <a:pt x="24168" y="28573"/>
                    <a:pt x="24136" y="28573"/>
                  </a:cubicBezTo>
                  <a:cubicBezTo>
                    <a:pt x="23989" y="28678"/>
                    <a:pt x="23968" y="28699"/>
                    <a:pt x="23989" y="28846"/>
                  </a:cubicBezTo>
                  <a:cubicBezTo>
                    <a:pt x="23884" y="28951"/>
                    <a:pt x="23715" y="28972"/>
                    <a:pt x="23631" y="29120"/>
                  </a:cubicBezTo>
                  <a:cubicBezTo>
                    <a:pt x="23631" y="29122"/>
                    <a:pt x="23631" y="29127"/>
                    <a:pt x="23629" y="29131"/>
                  </a:cubicBezTo>
                  <a:lnTo>
                    <a:pt x="23629" y="29131"/>
                  </a:lnTo>
                  <a:cubicBezTo>
                    <a:pt x="23612" y="29049"/>
                    <a:pt x="23634" y="28949"/>
                    <a:pt x="23694" y="28888"/>
                  </a:cubicBezTo>
                  <a:cubicBezTo>
                    <a:pt x="23884" y="28636"/>
                    <a:pt x="24052" y="28363"/>
                    <a:pt x="24178" y="28089"/>
                  </a:cubicBezTo>
                  <a:cubicBezTo>
                    <a:pt x="24241" y="27963"/>
                    <a:pt x="24367" y="27900"/>
                    <a:pt x="24430" y="27753"/>
                  </a:cubicBezTo>
                  <a:cubicBezTo>
                    <a:pt x="24443" y="27715"/>
                    <a:pt x="24471" y="27708"/>
                    <a:pt x="24509" y="27708"/>
                  </a:cubicBezTo>
                  <a:close/>
                  <a:moveTo>
                    <a:pt x="23626" y="29141"/>
                  </a:moveTo>
                  <a:cubicBezTo>
                    <a:pt x="23618" y="29164"/>
                    <a:pt x="23601" y="29194"/>
                    <a:pt x="23594" y="29194"/>
                  </a:cubicBezTo>
                  <a:cubicBezTo>
                    <a:pt x="23591" y="29194"/>
                    <a:pt x="23589" y="29191"/>
                    <a:pt x="23589" y="29183"/>
                  </a:cubicBezTo>
                  <a:cubicBezTo>
                    <a:pt x="23570" y="29144"/>
                    <a:pt x="23604" y="29141"/>
                    <a:pt x="23626" y="29141"/>
                  </a:cubicBezTo>
                  <a:close/>
                  <a:moveTo>
                    <a:pt x="23400" y="29141"/>
                  </a:moveTo>
                  <a:cubicBezTo>
                    <a:pt x="23484" y="29162"/>
                    <a:pt x="23526" y="29225"/>
                    <a:pt x="23505" y="29309"/>
                  </a:cubicBezTo>
                  <a:lnTo>
                    <a:pt x="22959" y="30024"/>
                  </a:lnTo>
                  <a:cubicBezTo>
                    <a:pt x="22980" y="30066"/>
                    <a:pt x="23064" y="30024"/>
                    <a:pt x="23064" y="30129"/>
                  </a:cubicBezTo>
                  <a:cubicBezTo>
                    <a:pt x="22959" y="30234"/>
                    <a:pt x="22875" y="30381"/>
                    <a:pt x="22811" y="30528"/>
                  </a:cubicBezTo>
                  <a:cubicBezTo>
                    <a:pt x="22795" y="30537"/>
                    <a:pt x="22780" y="30540"/>
                    <a:pt x="22768" y="30540"/>
                  </a:cubicBezTo>
                  <a:cubicBezTo>
                    <a:pt x="22717" y="30540"/>
                    <a:pt x="22694" y="30486"/>
                    <a:pt x="22643" y="30486"/>
                  </a:cubicBezTo>
                  <a:cubicBezTo>
                    <a:pt x="22664" y="30381"/>
                    <a:pt x="22685" y="30276"/>
                    <a:pt x="22811" y="30234"/>
                  </a:cubicBezTo>
                  <a:cubicBezTo>
                    <a:pt x="22832" y="30171"/>
                    <a:pt x="22727" y="30129"/>
                    <a:pt x="22769" y="30066"/>
                  </a:cubicBezTo>
                  <a:lnTo>
                    <a:pt x="23001" y="29708"/>
                  </a:lnTo>
                  <a:lnTo>
                    <a:pt x="22959" y="29645"/>
                  </a:lnTo>
                  <a:cubicBezTo>
                    <a:pt x="23043" y="29561"/>
                    <a:pt x="23148" y="29519"/>
                    <a:pt x="23190" y="29393"/>
                  </a:cubicBezTo>
                  <a:cubicBezTo>
                    <a:pt x="23232" y="29288"/>
                    <a:pt x="23337" y="29225"/>
                    <a:pt x="23400" y="29141"/>
                  </a:cubicBezTo>
                  <a:close/>
                  <a:moveTo>
                    <a:pt x="22643" y="30486"/>
                  </a:moveTo>
                  <a:cubicBezTo>
                    <a:pt x="22643" y="30549"/>
                    <a:pt x="22622" y="30612"/>
                    <a:pt x="22706" y="30633"/>
                  </a:cubicBezTo>
                  <a:cubicBezTo>
                    <a:pt x="22607" y="30713"/>
                    <a:pt x="22564" y="30792"/>
                    <a:pt x="22454" y="30836"/>
                  </a:cubicBezTo>
                  <a:lnTo>
                    <a:pt x="22454" y="30836"/>
                  </a:lnTo>
                  <a:lnTo>
                    <a:pt x="22454" y="30654"/>
                  </a:lnTo>
                  <a:cubicBezTo>
                    <a:pt x="22517" y="30591"/>
                    <a:pt x="22559" y="30507"/>
                    <a:pt x="22643" y="30486"/>
                  </a:cubicBezTo>
                  <a:close/>
                  <a:moveTo>
                    <a:pt x="22451" y="30865"/>
                  </a:moveTo>
                  <a:cubicBezTo>
                    <a:pt x="22444" y="30892"/>
                    <a:pt x="22427" y="30921"/>
                    <a:pt x="22418" y="30921"/>
                  </a:cubicBezTo>
                  <a:cubicBezTo>
                    <a:pt x="22414" y="30921"/>
                    <a:pt x="22412" y="30916"/>
                    <a:pt x="22412" y="30907"/>
                  </a:cubicBezTo>
                  <a:cubicBezTo>
                    <a:pt x="22412" y="30866"/>
                    <a:pt x="22431" y="30865"/>
                    <a:pt x="22451" y="30865"/>
                  </a:cubicBezTo>
                  <a:close/>
                  <a:moveTo>
                    <a:pt x="22181" y="31243"/>
                  </a:moveTo>
                  <a:lnTo>
                    <a:pt x="22181" y="31264"/>
                  </a:lnTo>
                  <a:cubicBezTo>
                    <a:pt x="22181" y="31271"/>
                    <a:pt x="22178" y="31273"/>
                    <a:pt x="22174" y="31273"/>
                  </a:cubicBezTo>
                  <a:cubicBezTo>
                    <a:pt x="22167" y="31273"/>
                    <a:pt x="22153" y="31264"/>
                    <a:pt x="22139" y="31264"/>
                  </a:cubicBezTo>
                  <a:cubicBezTo>
                    <a:pt x="22139" y="31243"/>
                    <a:pt x="22181" y="31243"/>
                    <a:pt x="22181" y="31243"/>
                  </a:cubicBezTo>
                  <a:close/>
                  <a:moveTo>
                    <a:pt x="21799" y="31670"/>
                  </a:moveTo>
                  <a:cubicBezTo>
                    <a:pt x="21801" y="31670"/>
                    <a:pt x="21802" y="31674"/>
                    <a:pt x="21802" y="31685"/>
                  </a:cubicBezTo>
                  <a:cubicBezTo>
                    <a:pt x="21802" y="31703"/>
                    <a:pt x="21794" y="31705"/>
                    <a:pt x="21784" y="31706"/>
                  </a:cubicBezTo>
                  <a:lnTo>
                    <a:pt x="21784" y="31706"/>
                  </a:lnTo>
                  <a:cubicBezTo>
                    <a:pt x="21788" y="31689"/>
                    <a:pt x="21795" y="31670"/>
                    <a:pt x="21799" y="31670"/>
                  </a:cubicBezTo>
                  <a:close/>
                  <a:moveTo>
                    <a:pt x="21951" y="31683"/>
                  </a:moveTo>
                  <a:cubicBezTo>
                    <a:pt x="21957" y="31683"/>
                    <a:pt x="21963" y="31684"/>
                    <a:pt x="21970" y="31685"/>
                  </a:cubicBezTo>
                  <a:cubicBezTo>
                    <a:pt x="21991" y="31685"/>
                    <a:pt x="21991" y="31685"/>
                    <a:pt x="21991" y="31706"/>
                  </a:cubicBezTo>
                  <a:cubicBezTo>
                    <a:pt x="21928" y="31895"/>
                    <a:pt x="21823" y="32084"/>
                    <a:pt x="21676" y="32210"/>
                  </a:cubicBezTo>
                  <a:cubicBezTo>
                    <a:pt x="21571" y="32315"/>
                    <a:pt x="21466" y="32483"/>
                    <a:pt x="21361" y="32568"/>
                  </a:cubicBezTo>
                  <a:cubicBezTo>
                    <a:pt x="21235" y="32631"/>
                    <a:pt x="21172" y="32799"/>
                    <a:pt x="21045" y="32904"/>
                  </a:cubicBezTo>
                  <a:cubicBezTo>
                    <a:pt x="20940" y="33030"/>
                    <a:pt x="20856" y="33198"/>
                    <a:pt x="20814" y="33367"/>
                  </a:cubicBezTo>
                  <a:cubicBezTo>
                    <a:pt x="20772" y="33409"/>
                    <a:pt x="20667" y="33451"/>
                    <a:pt x="20646" y="33514"/>
                  </a:cubicBezTo>
                  <a:cubicBezTo>
                    <a:pt x="20625" y="33577"/>
                    <a:pt x="20709" y="33598"/>
                    <a:pt x="20709" y="33682"/>
                  </a:cubicBezTo>
                  <a:cubicBezTo>
                    <a:pt x="20520" y="33850"/>
                    <a:pt x="20352" y="34039"/>
                    <a:pt x="20246" y="34271"/>
                  </a:cubicBezTo>
                  <a:cubicBezTo>
                    <a:pt x="20162" y="34355"/>
                    <a:pt x="20036" y="34292"/>
                    <a:pt x="19994" y="34376"/>
                  </a:cubicBezTo>
                  <a:cubicBezTo>
                    <a:pt x="19910" y="34334"/>
                    <a:pt x="19868" y="34229"/>
                    <a:pt x="19910" y="34123"/>
                  </a:cubicBezTo>
                  <a:cubicBezTo>
                    <a:pt x="20057" y="33976"/>
                    <a:pt x="20141" y="33787"/>
                    <a:pt x="20310" y="33661"/>
                  </a:cubicBezTo>
                  <a:cubicBezTo>
                    <a:pt x="20331" y="33640"/>
                    <a:pt x="20394" y="33640"/>
                    <a:pt x="20394" y="33619"/>
                  </a:cubicBezTo>
                  <a:cubicBezTo>
                    <a:pt x="20436" y="33303"/>
                    <a:pt x="20835" y="33177"/>
                    <a:pt x="20835" y="32820"/>
                  </a:cubicBezTo>
                  <a:cubicBezTo>
                    <a:pt x="21045" y="32568"/>
                    <a:pt x="21193" y="32252"/>
                    <a:pt x="21550" y="32147"/>
                  </a:cubicBezTo>
                  <a:cubicBezTo>
                    <a:pt x="21571" y="32147"/>
                    <a:pt x="21592" y="32105"/>
                    <a:pt x="21613" y="32084"/>
                  </a:cubicBezTo>
                  <a:lnTo>
                    <a:pt x="21697" y="32000"/>
                  </a:lnTo>
                  <a:cubicBezTo>
                    <a:pt x="21676" y="31958"/>
                    <a:pt x="21592" y="31979"/>
                    <a:pt x="21592" y="31895"/>
                  </a:cubicBezTo>
                  <a:cubicBezTo>
                    <a:pt x="21634" y="31811"/>
                    <a:pt x="21697" y="31769"/>
                    <a:pt x="21760" y="31727"/>
                  </a:cubicBezTo>
                  <a:lnTo>
                    <a:pt x="21760" y="31727"/>
                  </a:lnTo>
                  <a:cubicBezTo>
                    <a:pt x="21760" y="31769"/>
                    <a:pt x="21739" y="31832"/>
                    <a:pt x="21802" y="31853"/>
                  </a:cubicBezTo>
                  <a:cubicBezTo>
                    <a:pt x="21810" y="31854"/>
                    <a:pt x="21818" y="31854"/>
                    <a:pt x="21824" y="31854"/>
                  </a:cubicBezTo>
                  <a:cubicBezTo>
                    <a:pt x="21950" y="31854"/>
                    <a:pt x="21842" y="31683"/>
                    <a:pt x="21951" y="31683"/>
                  </a:cubicBezTo>
                  <a:close/>
                  <a:moveTo>
                    <a:pt x="19342" y="35343"/>
                  </a:moveTo>
                  <a:lnTo>
                    <a:pt x="19342" y="35343"/>
                  </a:lnTo>
                  <a:cubicBezTo>
                    <a:pt x="19318" y="35427"/>
                    <a:pt x="19308" y="35463"/>
                    <a:pt x="19280" y="35463"/>
                  </a:cubicBezTo>
                  <a:cubicBezTo>
                    <a:pt x="19259" y="35463"/>
                    <a:pt x="19229" y="35442"/>
                    <a:pt x="19174" y="35406"/>
                  </a:cubicBezTo>
                  <a:lnTo>
                    <a:pt x="19342" y="35343"/>
                  </a:lnTo>
                  <a:close/>
                  <a:moveTo>
                    <a:pt x="19069" y="35448"/>
                  </a:moveTo>
                  <a:cubicBezTo>
                    <a:pt x="19090" y="35448"/>
                    <a:pt x="19090" y="35469"/>
                    <a:pt x="19090" y="35469"/>
                  </a:cubicBezTo>
                  <a:lnTo>
                    <a:pt x="19070" y="35489"/>
                  </a:lnTo>
                  <a:lnTo>
                    <a:pt x="19070" y="35489"/>
                  </a:lnTo>
                  <a:cubicBezTo>
                    <a:pt x="19057" y="35488"/>
                    <a:pt x="19048" y="35483"/>
                    <a:pt x="19048" y="35469"/>
                  </a:cubicBezTo>
                  <a:cubicBezTo>
                    <a:pt x="19048" y="35448"/>
                    <a:pt x="19069" y="35448"/>
                    <a:pt x="19069" y="35448"/>
                  </a:cubicBezTo>
                  <a:close/>
                  <a:moveTo>
                    <a:pt x="19027" y="35553"/>
                  </a:moveTo>
                  <a:cubicBezTo>
                    <a:pt x="19070" y="35567"/>
                    <a:pt x="19113" y="35611"/>
                    <a:pt x="19149" y="35611"/>
                  </a:cubicBezTo>
                  <a:cubicBezTo>
                    <a:pt x="19166" y="35611"/>
                    <a:pt x="19182" y="35601"/>
                    <a:pt x="19195" y="35574"/>
                  </a:cubicBezTo>
                  <a:cubicBezTo>
                    <a:pt x="19216" y="35595"/>
                    <a:pt x="19216" y="35616"/>
                    <a:pt x="19216" y="35616"/>
                  </a:cubicBezTo>
                  <a:cubicBezTo>
                    <a:pt x="19153" y="35742"/>
                    <a:pt x="19195" y="35931"/>
                    <a:pt x="18985" y="35953"/>
                  </a:cubicBezTo>
                  <a:cubicBezTo>
                    <a:pt x="18964" y="36037"/>
                    <a:pt x="18985" y="36142"/>
                    <a:pt x="18922" y="36226"/>
                  </a:cubicBezTo>
                  <a:cubicBezTo>
                    <a:pt x="18712" y="36562"/>
                    <a:pt x="18480" y="36878"/>
                    <a:pt x="18207" y="37172"/>
                  </a:cubicBezTo>
                  <a:cubicBezTo>
                    <a:pt x="18170" y="37209"/>
                    <a:pt x="18116" y="37230"/>
                    <a:pt x="18060" y="37234"/>
                  </a:cubicBezTo>
                  <a:lnTo>
                    <a:pt x="18060" y="37234"/>
                  </a:lnTo>
                  <a:cubicBezTo>
                    <a:pt x="18123" y="37004"/>
                    <a:pt x="18123" y="37004"/>
                    <a:pt x="18060" y="36836"/>
                  </a:cubicBezTo>
                  <a:cubicBezTo>
                    <a:pt x="18102" y="36772"/>
                    <a:pt x="18165" y="36730"/>
                    <a:pt x="18228" y="36730"/>
                  </a:cubicBezTo>
                  <a:cubicBezTo>
                    <a:pt x="18207" y="36688"/>
                    <a:pt x="18207" y="36646"/>
                    <a:pt x="18186" y="36625"/>
                  </a:cubicBezTo>
                  <a:cubicBezTo>
                    <a:pt x="18312" y="36310"/>
                    <a:pt x="18501" y="36037"/>
                    <a:pt x="18712" y="35763"/>
                  </a:cubicBezTo>
                  <a:cubicBezTo>
                    <a:pt x="18817" y="35721"/>
                    <a:pt x="18922" y="35658"/>
                    <a:pt x="19027" y="35553"/>
                  </a:cubicBezTo>
                  <a:close/>
                  <a:moveTo>
                    <a:pt x="18039" y="37242"/>
                  </a:moveTo>
                  <a:lnTo>
                    <a:pt x="18039" y="37242"/>
                  </a:lnTo>
                  <a:cubicBezTo>
                    <a:pt x="18041" y="37281"/>
                    <a:pt x="18053" y="37346"/>
                    <a:pt x="17997" y="37359"/>
                  </a:cubicBezTo>
                  <a:lnTo>
                    <a:pt x="17997" y="37359"/>
                  </a:lnTo>
                  <a:cubicBezTo>
                    <a:pt x="17996" y="37321"/>
                    <a:pt x="17981" y="37267"/>
                    <a:pt x="18039" y="37242"/>
                  </a:cubicBezTo>
                  <a:close/>
                  <a:moveTo>
                    <a:pt x="17977" y="37367"/>
                  </a:moveTo>
                  <a:cubicBezTo>
                    <a:pt x="17995" y="37448"/>
                    <a:pt x="17953" y="37509"/>
                    <a:pt x="17892" y="37529"/>
                  </a:cubicBezTo>
                  <a:cubicBezTo>
                    <a:pt x="17853" y="37433"/>
                    <a:pt x="17903" y="37389"/>
                    <a:pt x="17977" y="37367"/>
                  </a:cubicBezTo>
                  <a:close/>
                  <a:moveTo>
                    <a:pt x="18838" y="38917"/>
                  </a:moveTo>
                  <a:cubicBezTo>
                    <a:pt x="18868" y="38917"/>
                    <a:pt x="18877" y="38939"/>
                    <a:pt x="18879" y="38959"/>
                  </a:cubicBezTo>
                  <a:lnTo>
                    <a:pt x="18879" y="38959"/>
                  </a:lnTo>
                  <a:cubicBezTo>
                    <a:pt x="18857" y="38958"/>
                    <a:pt x="18796" y="38938"/>
                    <a:pt x="18838" y="38917"/>
                  </a:cubicBezTo>
                  <a:close/>
                  <a:moveTo>
                    <a:pt x="17051" y="38854"/>
                  </a:moveTo>
                  <a:cubicBezTo>
                    <a:pt x="17072" y="38896"/>
                    <a:pt x="17072" y="38917"/>
                    <a:pt x="17051" y="38938"/>
                  </a:cubicBezTo>
                  <a:cubicBezTo>
                    <a:pt x="16967" y="39022"/>
                    <a:pt x="16904" y="39127"/>
                    <a:pt x="16862" y="39232"/>
                  </a:cubicBezTo>
                  <a:cubicBezTo>
                    <a:pt x="16820" y="39316"/>
                    <a:pt x="16798" y="39401"/>
                    <a:pt x="16693" y="39443"/>
                  </a:cubicBezTo>
                  <a:cubicBezTo>
                    <a:pt x="16567" y="39506"/>
                    <a:pt x="16567" y="39611"/>
                    <a:pt x="16504" y="39695"/>
                  </a:cubicBezTo>
                  <a:lnTo>
                    <a:pt x="16609" y="39716"/>
                  </a:lnTo>
                  <a:cubicBezTo>
                    <a:pt x="16630" y="39779"/>
                    <a:pt x="16525" y="39800"/>
                    <a:pt x="16567" y="39863"/>
                  </a:cubicBezTo>
                  <a:lnTo>
                    <a:pt x="16399" y="39905"/>
                  </a:lnTo>
                  <a:cubicBezTo>
                    <a:pt x="16399" y="39926"/>
                    <a:pt x="16378" y="39947"/>
                    <a:pt x="16378" y="39968"/>
                  </a:cubicBezTo>
                  <a:cubicBezTo>
                    <a:pt x="16378" y="40178"/>
                    <a:pt x="16294" y="40368"/>
                    <a:pt x="16147" y="40536"/>
                  </a:cubicBezTo>
                  <a:cubicBezTo>
                    <a:pt x="16042" y="40662"/>
                    <a:pt x="15915" y="40767"/>
                    <a:pt x="15810" y="40914"/>
                  </a:cubicBezTo>
                  <a:cubicBezTo>
                    <a:pt x="15663" y="41146"/>
                    <a:pt x="15390" y="41209"/>
                    <a:pt x="15243" y="41440"/>
                  </a:cubicBezTo>
                  <a:cubicBezTo>
                    <a:pt x="15264" y="41356"/>
                    <a:pt x="15285" y="41251"/>
                    <a:pt x="15285" y="41167"/>
                  </a:cubicBezTo>
                  <a:cubicBezTo>
                    <a:pt x="15516" y="41061"/>
                    <a:pt x="15621" y="40830"/>
                    <a:pt x="15768" y="40641"/>
                  </a:cubicBezTo>
                  <a:cubicBezTo>
                    <a:pt x="15852" y="40536"/>
                    <a:pt x="15894" y="40389"/>
                    <a:pt x="15979" y="40326"/>
                  </a:cubicBezTo>
                  <a:cubicBezTo>
                    <a:pt x="16063" y="40220"/>
                    <a:pt x="16126" y="40115"/>
                    <a:pt x="16147" y="39989"/>
                  </a:cubicBezTo>
                  <a:cubicBezTo>
                    <a:pt x="16315" y="39926"/>
                    <a:pt x="16294" y="39737"/>
                    <a:pt x="16378" y="39611"/>
                  </a:cubicBezTo>
                  <a:cubicBezTo>
                    <a:pt x="16462" y="39464"/>
                    <a:pt x="16546" y="39337"/>
                    <a:pt x="16609" y="39190"/>
                  </a:cubicBezTo>
                  <a:lnTo>
                    <a:pt x="16862" y="39064"/>
                  </a:lnTo>
                  <a:lnTo>
                    <a:pt x="16820" y="38959"/>
                  </a:lnTo>
                  <a:cubicBezTo>
                    <a:pt x="16862" y="38854"/>
                    <a:pt x="16988" y="38938"/>
                    <a:pt x="17051" y="38854"/>
                  </a:cubicBezTo>
                  <a:close/>
                  <a:moveTo>
                    <a:pt x="15110" y="41636"/>
                  </a:moveTo>
                  <a:cubicBezTo>
                    <a:pt x="15114" y="41636"/>
                    <a:pt x="15117" y="41640"/>
                    <a:pt x="15117" y="41650"/>
                  </a:cubicBezTo>
                  <a:cubicBezTo>
                    <a:pt x="15117" y="41692"/>
                    <a:pt x="15096" y="41692"/>
                    <a:pt x="15074" y="41692"/>
                  </a:cubicBezTo>
                  <a:cubicBezTo>
                    <a:pt x="15074" y="41676"/>
                    <a:pt x="15099" y="41636"/>
                    <a:pt x="15110" y="41636"/>
                  </a:cubicBezTo>
                  <a:close/>
                  <a:moveTo>
                    <a:pt x="15070" y="41709"/>
                  </a:moveTo>
                  <a:cubicBezTo>
                    <a:pt x="15063" y="41727"/>
                    <a:pt x="15047" y="41748"/>
                    <a:pt x="15039" y="41748"/>
                  </a:cubicBezTo>
                  <a:cubicBezTo>
                    <a:pt x="15035" y="41748"/>
                    <a:pt x="15032" y="41744"/>
                    <a:pt x="15032" y="41734"/>
                  </a:cubicBezTo>
                  <a:cubicBezTo>
                    <a:pt x="15032" y="41713"/>
                    <a:pt x="15043" y="41713"/>
                    <a:pt x="15053" y="41713"/>
                  </a:cubicBezTo>
                  <a:cubicBezTo>
                    <a:pt x="15060" y="41713"/>
                    <a:pt x="15066" y="41713"/>
                    <a:pt x="15070" y="41709"/>
                  </a:cubicBezTo>
                  <a:close/>
                  <a:moveTo>
                    <a:pt x="14549" y="42449"/>
                  </a:moveTo>
                  <a:cubicBezTo>
                    <a:pt x="14654" y="42512"/>
                    <a:pt x="14612" y="42554"/>
                    <a:pt x="14549" y="42575"/>
                  </a:cubicBezTo>
                  <a:cubicBezTo>
                    <a:pt x="14570" y="42680"/>
                    <a:pt x="14486" y="42764"/>
                    <a:pt x="14465" y="42827"/>
                  </a:cubicBezTo>
                  <a:cubicBezTo>
                    <a:pt x="14444" y="42870"/>
                    <a:pt x="14486" y="42891"/>
                    <a:pt x="14486" y="42912"/>
                  </a:cubicBezTo>
                  <a:cubicBezTo>
                    <a:pt x="14339" y="43080"/>
                    <a:pt x="14149" y="43206"/>
                    <a:pt x="14128" y="43437"/>
                  </a:cubicBezTo>
                  <a:cubicBezTo>
                    <a:pt x="13918" y="43542"/>
                    <a:pt x="13939" y="43753"/>
                    <a:pt x="13834" y="43900"/>
                  </a:cubicBezTo>
                  <a:cubicBezTo>
                    <a:pt x="13750" y="44068"/>
                    <a:pt x="13666" y="44215"/>
                    <a:pt x="13603" y="44383"/>
                  </a:cubicBezTo>
                  <a:cubicBezTo>
                    <a:pt x="13435" y="44678"/>
                    <a:pt x="13245" y="44972"/>
                    <a:pt x="13035" y="45224"/>
                  </a:cubicBezTo>
                  <a:cubicBezTo>
                    <a:pt x="13016" y="45263"/>
                    <a:pt x="13014" y="45353"/>
                    <a:pt x="12935" y="45353"/>
                  </a:cubicBezTo>
                  <a:cubicBezTo>
                    <a:pt x="12927" y="45353"/>
                    <a:pt x="12918" y="45352"/>
                    <a:pt x="12909" y="45350"/>
                  </a:cubicBezTo>
                  <a:cubicBezTo>
                    <a:pt x="12951" y="45266"/>
                    <a:pt x="12993" y="45182"/>
                    <a:pt x="12909" y="45119"/>
                  </a:cubicBezTo>
                  <a:cubicBezTo>
                    <a:pt x="12951" y="44972"/>
                    <a:pt x="13056" y="44846"/>
                    <a:pt x="13161" y="44741"/>
                  </a:cubicBezTo>
                  <a:cubicBezTo>
                    <a:pt x="13245" y="44657"/>
                    <a:pt x="13266" y="44551"/>
                    <a:pt x="13329" y="44467"/>
                  </a:cubicBezTo>
                  <a:cubicBezTo>
                    <a:pt x="13477" y="44257"/>
                    <a:pt x="13540" y="44026"/>
                    <a:pt x="13708" y="43816"/>
                  </a:cubicBezTo>
                  <a:cubicBezTo>
                    <a:pt x="13771" y="43711"/>
                    <a:pt x="13813" y="43584"/>
                    <a:pt x="13834" y="43458"/>
                  </a:cubicBezTo>
                  <a:cubicBezTo>
                    <a:pt x="13834" y="43395"/>
                    <a:pt x="13897" y="43332"/>
                    <a:pt x="13960" y="43311"/>
                  </a:cubicBezTo>
                  <a:lnTo>
                    <a:pt x="13939" y="43311"/>
                  </a:lnTo>
                  <a:cubicBezTo>
                    <a:pt x="13918" y="43185"/>
                    <a:pt x="14002" y="43038"/>
                    <a:pt x="14107" y="42954"/>
                  </a:cubicBezTo>
                  <a:cubicBezTo>
                    <a:pt x="14191" y="42891"/>
                    <a:pt x="14191" y="42806"/>
                    <a:pt x="14276" y="42722"/>
                  </a:cubicBezTo>
                  <a:cubicBezTo>
                    <a:pt x="14374" y="42722"/>
                    <a:pt x="14399" y="42573"/>
                    <a:pt x="14524" y="42573"/>
                  </a:cubicBezTo>
                  <a:cubicBezTo>
                    <a:pt x="14532" y="42573"/>
                    <a:pt x="14540" y="42574"/>
                    <a:pt x="14549" y="42575"/>
                  </a:cubicBezTo>
                  <a:lnTo>
                    <a:pt x="14549" y="42449"/>
                  </a:lnTo>
                  <a:close/>
                  <a:moveTo>
                    <a:pt x="12919" y="45424"/>
                  </a:moveTo>
                  <a:cubicBezTo>
                    <a:pt x="12941" y="45424"/>
                    <a:pt x="12962" y="45435"/>
                    <a:pt x="12972" y="45456"/>
                  </a:cubicBezTo>
                  <a:cubicBezTo>
                    <a:pt x="12962" y="45466"/>
                    <a:pt x="12941" y="45471"/>
                    <a:pt x="12919" y="45471"/>
                  </a:cubicBezTo>
                  <a:cubicBezTo>
                    <a:pt x="12898" y="45471"/>
                    <a:pt x="12877" y="45466"/>
                    <a:pt x="12867" y="45456"/>
                  </a:cubicBezTo>
                  <a:cubicBezTo>
                    <a:pt x="12877" y="45435"/>
                    <a:pt x="12898" y="45424"/>
                    <a:pt x="12919" y="45424"/>
                  </a:cubicBezTo>
                  <a:close/>
                  <a:moveTo>
                    <a:pt x="12778" y="45667"/>
                  </a:moveTo>
                  <a:cubicBezTo>
                    <a:pt x="12795" y="45667"/>
                    <a:pt x="12817" y="45673"/>
                    <a:pt x="12846" y="45687"/>
                  </a:cubicBezTo>
                  <a:cubicBezTo>
                    <a:pt x="12867" y="45771"/>
                    <a:pt x="12804" y="45792"/>
                    <a:pt x="12741" y="45834"/>
                  </a:cubicBezTo>
                  <a:lnTo>
                    <a:pt x="12678" y="45750"/>
                  </a:lnTo>
                  <a:cubicBezTo>
                    <a:pt x="12710" y="45734"/>
                    <a:pt x="12718" y="45667"/>
                    <a:pt x="12778" y="45667"/>
                  </a:cubicBezTo>
                  <a:close/>
                  <a:moveTo>
                    <a:pt x="12636" y="45918"/>
                  </a:moveTo>
                  <a:cubicBezTo>
                    <a:pt x="12646" y="45929"/>
                    <a:pt x="12651" y="45929"/>
                    <a:pt x="12654" y="45929"/>
                  </a:cubicBezTo>
                  <a:cubicBezTo>
                    <a:pt x="12657" y="45929"/>
                    <a:pt x="12657" y="45929"/>
                    <a:pt x="12657" y="45939"/>
                  </a:cubicBezTo>
                  <a:cubicBezTo>
                    <a:pt x="12650" y="45953"/>
                    <a:pt x="12643" y="45958"/>
                    <a:pt x="12636" y="45958"/>
                  </a:cubicBezTo>
                  <a:cubicBezTo>
                    <a:pt x="12624" y="45958"/>
                    <a:pt x="12615" y="45939"/>
                    <a:pt x="12615" y="45939"/>
                  </a:cubicBezTo>
                  <a:cubicBezTo>
                    <a:pt x="12615" y="45939"/>
                    <a:pt x="12636" y="45918"/>
                    <a:pt x="12636" y="45918"/>
                  </a:cubicBezTo>
                  <a:close/>
                  <a:moveTo>
                    <a:pt x="14297" y="45981"/>
                  </a:moveTo>
                  <a:lnTo>
                    <a:pt x="14318" y="46002"/>
                  </a:lnTo>
                  <a:lnTo>
                    <a:pt x="14339" y="46002"/>
                  </a:lnTo>
                  <a:cubicBezTo>
                    <a:pt x="14318" y="46023"/>
                    <a:pt x="14297" y="46023"/>
                    <a:pt x="14297" y="46023"/>
                  </a:cubicBezTo>
                  <a:cubicBezTo>
                    <a:pt x="14297" y="46023"/>
                    <a:pt x="14276" y="46002"/>
                    <a:pt x="14276" y="46002"/>
                  </a:cubicBezTo>
                  <a:cubicBezTo>
                    <a:pt x="14297" y="46002"/>
                    <a:pt x="14297" y="45981"/>
                    <a:pt x="14297" y="45981"/>
                  </a:cubicBezTo>
                  <a:close/>
                  <a:moveTo>
                    <a:pt x="820" y="67363"/>
                  </a:moveTo>
                  <a:cubicBezTo>
                    <a:pt x="820" y="67363"/>
                    <a:pt x="820" y="67384"/>
                    <a:pt x="820" y="67384"/>
                  </a:cubicBezTo>
                  <a:lnTo>
                    <a:pt x="820" y="67405"/>
                  </a:lnTo>
                  <a:cubicBezTo>
                    <a:pt x="778" y="67384"/>
                    <a:pt x="799" y="67363"/>
                    <a:pt x="820" y="67363"/>
                  </a:cubicBezTo>
                  <a:close/>
                  <a:moveTo>
                    <a:pt x="315" y="68919"/>
                  </a:moveTo>
                  <a:lnTo>
                    <a:pt x="336" y="68940"/>
                  </a:lnTo>
                  <a:lnTo>
                    <a:pt x="315" y="68940"/>
                  </a:lnTo>
                  <a:cubicBezTo>
                    <a:pt x="305" y="68940"/>
                    <a:pt x="300" y="68945"/>
                    <a:pt x="297" y="68945"/>
                  </a:cubicBezTo>
                  <a:cubicBezTo>
                    <a:pt x="294" y="68945"/>
                    <a:pt x="294" y="68940"/>
                    <a:pt x="294" y="68919"/>
                  </a:cubicBezTo>
                  <a:close/>
                  <a:moveTo>
                    <a:pt x="44887" y="1"/>
                  </a:moveTo>
                  <a:cubicBezTo>
                    <a:pt x="44859" y="22"/>
                    <a:pt x="44829" y="27"/>
                    <a:pt x="44797" y="27"/>
                  </a:cubicBezTo>
                  <a:cubicBezTo>
                    <a:pt x="44773" y="27"/>
                    <a:pt x="44747" y="24"/>
                    <a:pt x="44722" y="24"/>
                  </a:cubicBezTo>
                  <a:cubicBezTo>
                    <a:pt x="44684" y="24"/>
                    <a:pt x="44647" y="30"/>
                    <a:pt x="44614" y="64"/>
                  </a:cubicBezTo>
                  <a:cubicBezTo>
                    <a:pt x="44530" y="127"/>
                    <a:pt x="44424" y="169"/>
                    <a:pt x="44382" y="274"/>
                  </a:cubicBezTo>
                  <a:cubicBezTo>
                    <a:pt x="44361" y="337"/>
                    <a:pt x="44298" y="400"/>
                    <a:pt x="44256" y="421"/>
                  </a:cubicBezTo>
                  <a:cubicBezTo>
                    <a:pt x="43941" y="505"/>
                    <a:pt x="43773" y="800"/>
                    <a:pt x="43520" y="947"/>
                  </a:cubicBezTo>
                  <a:cubicBezTo>
                    <a:pt x="43331" y="1073"/>
                    <a:pt x="43184" y="1262"/>
                    <a:pt x="43079" y="1452"/>
                  </a:cubicBezTo>
                  <a:cubicBezTo>
                    <a:pt x="43016" y="1557"/>
                    <a:pt x="42890" y="1599"/>
                    <a:pt x="42869" y="1683"/>
                  </a:cubicBezTo>
                  <a:cubicBezTo>
                    <a:pt x="42806" y="1830"/>
                    <a:pt x="42658" y="1767"/>
                    <a:pt x="42574" y="1872"/>
                  </a:cubicBezTo>
                  <a:cubicBezTo>
                    <a:pt x="42553" y="2019"/>
                    <a:pt x="42469" y="2124"/>
                    <a:pt x="42364" y="2208"/>
                  </a:cubicBezTo>
                  <a:cubicBezTo>
                    <a:pt x="42196" y="2356"/>
                    <a:pt x="42112" y="2587"/>
                    <a:pt x="41881" y="2692"/>
                  </a:cubicBezTo>
                  <a:cubicBezTo>
                    <a:pt x="41860" y="2713"/>
                    <a:pt x="41838" y="2713"/>
                    <a:pt x="41838" y="2734"/>
                  </a:cubicBezTo>
                  <a:cubicBezTo>
                    <a:pt x="41628" y="3049"/>
                    <a:pt x="41355" y="3302"/>
                    <a:pt x="41061" y="3512"/>
                  </a:cubicBezTo>
                  <a:cubicBezTo>
                    <a:pt x="41019" y="3533"/>
                    <a:pt x="40976" y="3575"/>
                    <a:pt x="40955" y="3617"/>
                  </a:cubicBezTo>
                  <a:cubicBezTo>
                    <a:pt x="40829" y="3806"/>
                    <a:pt x="40682" y="3974"/>
                    <a:pt x="40493" y="4101"/>
                  </a:cubicBezTo>
                  <a:cubicBezTo>
                    <a:pt x="40409" y="4164"/>
                    <a:pt x="40325" y="4227"/>
                    <a:pt x="40262" y="4311"/>
                  </a:cubicBezTo>
                  <a:cubicBezTo>
                    <a:pt x="40093" y="4605"/>
                    <a:pt x="39862" y="4878"/>
                    <a:pt x="39589" y="5110"/>
                  </a:cubicBezTo>
                  <a:cubicBezTo>
                    <a:pt x="39568" y="5131"/>
                    <a:pt x="39547" y="5152"/>
                    <a:pt x="39526" y="5194"/>
                  </a:cubicBezTo>
                  <a:cubicBezTo>
                    <a:pt x="39421" y="5362"/>
                    <a:pt x="39295" y="5509"/>
                    <a:pt x="39105" y="5572"/>
                  </a:cubicBezTo>
                  <a:cubicBezTo>
                    <a:pt x="39042" y="5740"/>
                    <a:pt x="38916" y="5888"/>
                    <a:pt x="38790" y="6014"/>
                  </a:cubicBezTo>
                  <a:cubicBezTo>
                    <a:pt x="38601" y="6224"/>
                    <a:pt x="38433" y="6434"/>
                    <a:pt x="38285" y="6687"/>
                  </a:cubicBezTo>
                  <a:cubicBezTo>
                    <a:pt x="38180" y="6855"/>
                    <a:pt x="38054" y="7002"/>
                    <a:pt x="37928" y="7149"/>
                  </a:cubicBezTo>
                  <a:cubicBezTo>
                    <a:pt x="37760" y="7317"/>
                    <a:pt x="37613" y="7507"/>
                    <a:pt x="37465" y="7675"/>
                  </a:cubicBezTo>
                  <a:cubicBezTo>
                    <a:pt x="37171" y="8011"/>
                    <a:pt x="36919" y="8369"/>
                    <a:pt x="36624" y="8684"/>
                  </a:cubicBezTo>
                  <a:cubicBezTo>
                    <a:pt x="36498" y="8852"/>
                    <a:pt x="36372" y="8999"/>
                    <a:pt x="36267" y="9167"/>
                  </a:cubicBezTo>
                  <a:cubicBezTo>
                    <a:pt x="36120" y="9420"/>
                    <a:pt x="35952" y="9630"/>
                    <a:pt x="35762" y="9840"/>
                  </a:cubicBezTo>
                  <a:cubicBezTo>
                    <a:pt x="35510" y="10114"/>
                    <a:pt x="35321" y="10450"/>
                    <a:pt x="35069" y="10702"/>
                  </a:cubicBezTo>
                  <a:lnTo>
                    <a:pt x="35027" y="10660"/>
                  </a:lnTo>
                  <a:cubicBezTo>
                    <a:pt x="34985" y="10744"/>
                    <a:pt x="34964" y="10828"/>
                    <a:pt x="34921" y="10912"/>
                  </a:cubicBezTo>
                  <a:cubicBezTo>
                    <a:pt x="34753" y="11102"/>
                    <a:pt x="34606" y="11291"/>
                    <a:pt x="34501" y="11501"/>
                  </a:cubicBezTo>
                  <a:cubicBezTo>
                    <a:pt x="34459" y="11606"/>
                    <a:pt x="34375" y="11648"/>
                    <a:pt x="34312" y="11774"/>
                  </a:cubicBezTo>
                  <a:cubicBezTo>
                    <a:pt x="34270" y="11901"/>
                    <a:pt x="34102" y="11943"/>
                    <a:pt x="34102" y="12090"/>
                  </a:cubicBezTo>
                  <a:lnTo>
                    <a:pt x="33996" y="12090"/>
                  </a:lnTo>
                  <a:cubicBezTo>
                    <a:pt x="33954" y="12132"/>
                    <a:pt x="33912" y="12195"/>
                    <a:pt x="33870" y="12237"/>
                  </a:cubicBezTo>
                  <a:cubicBezTo>
                    <a:pt x="33847" y="12261"/>
                    <a:pt x="33820" y="12264"/>
                    <a:pt x="33793" y="12264"/>
                  </a:cubicBezTo>
                  <a:cubicBezTo>
                    <a:pt x="33784" y="12264"/>
                    <a:pt x="33774" y="12263"/>
                    <a:pt x="33765" y="12263"/>
                  </a:cubicBezTo>
                  <a:cubicBezTo>
                    <a:pt x="33728" y="12263"/>
                    <a:pt x="33692" y="12269"/>
                    <a:pt x="33660" y="12321"/>
                  </a:cubicBezTo>
                  <a:cubicBezTo>
                    <a:pt x="33597" y="12426"/>
                    <a:pt x="33660" y="12531"/>
                    <a:pt x="33597" y="12679"/>
                  </a:cubicBezTo>
                  <a:cubicBezTo>
                    <a:pt x="33534" y="12721"/>
                    <a:pt x="33471" y="12763"/>
                    <a:pt x="33408" y="12847"/>
                  </a:cubicBezTo>
                  <a:cubicBezTo>
                    <a:pt x="33324" y="12973"/>
                    <a:pt x="33219" y="13120"/>
                    <a:pt x="33113" y="13225"/>
                  </a:cubicBezTo>
                  <a:cubicBezTo>
                    <a:pt x="33008" y="13393"/>
                    <a:pt x="32882" y="13541"/>
                    <a:pt x="32777" y="13667"/>
                  </a:cubicBezTo>
                  <a:cubicBezTo>
                    <a:pt x="32693" y="13793"/>
                    <a:pt x="32588" y="13919"/>
                    <a:pt x="32504" y="14066"/>
                  </a:cubicBezTo>
                  <a:cubicBezTo>
                    <a:pt x="32335" y="14276"/>
                    <a:pt x="32104" y="14424"/>
                    <a:pt x="31999" y="14676"/>
                  </a:cubicBezTo>
                  <a:cubicBezTo>
                    <a:pt x="31978" y="14697"/>
                    <a:pt x="31978" y="14718"/>
                    <a:pt x="31957" y="14718"/>
                  </a:cubicBezTo>
                  <a:cubicBezTo>
                    <a:pt x="31705" y="14823"/>
                    <a:pt x="31642" y="15075"/>
                    <a:pt x="31473" y="15243"/>
                  </a:cubicBezTo>
                  <a:cubicBezTo>
                    <a:pt x="31431" y="15265"/>
                    <a:pt x="31389" y="15243"/>
                    <a:pt x="31347" y="15286"/>
                  </a:cubicBezTo>
                  <a:cubicBezTo>
                    <a:pt x="31284" y="15454"/>
                    <a:pt x="31179" y="15643"/>
                    <a:pt x="31032" y="15769"/>
                  </a:cubicBezTo>
                  <a:cubicBezTo>
                    <a:pt x="30969" y="15832"/>
                    <a:pt x="30927" y="15895"/>
                    <a:pt x="30906" y="15979"/>
                  </a:cubicBezTo>
                  <a:cubicBezTo>
                    <a:pt x="30843" y="16105"/>
                    <a:pt x="30780" y="16232"/>
                    <a:pt x="30696" y="16337"/>
                  </a:cubicBezTo>
                  <a:cubicBezTo>
                    <a:pt x="30633" y="16463"/>
                    <a:pt x="30506" y="16547"/>
                    <a:pt x="30359" y="16568"/>
                  </a:cubicBezTo>
                  <a:cubicBezTo>
                    <a:pt x="30338" y="16715"/>
                    <a:pt x="30296" y="16841"/>
                    <a:pt x="30233" y="16989"/>
                  </a:cubicBezTo>
                  <a:cubicBezTo>
                    <a:pt x="30212" y="17031"/>
                    <a:pt x="30191" y="17052"/>
                    <a:pt x="30149" y="17052"/>
                  </a:cubicBezTo>
                  <a:cubicBezTo>
                    <a:pt x="30135" y="17045"/>
                    <a:pt x="30119" y="17040"/>
                    <a:pt x="30103" y="17040"/>
                  </a:cubicBezTo>
                  <a:cubicBezTo>
                    <a:pt x="30072" y="17040"/>
                    <a:pt x="30044" y="17059"/>
                    <a:pt x="30044" y="17115"/>
                  </a:cubicBezTo>
                  <a:cubicBezTo>
                    <a:pt x="30054" y="17115"/>
                    <a:pt x="30060" y="17109"/>
                    <a:pt x="30065" y="17109"/>
                  </a:cubicBezTo>
                  <a:cubicBezTo>
                    <a:pt x="30070" y="17109"/>
                    <a:pt x="30075" y="17115"/>
                    <a:pt x="30086" y="17136"/>
                  </a:cubicBezTo>
                  <a:cubicBezTo>
                    <a:pt x="30086" y="17157"/>
                    <a:pt x="30065" y="17157"/>
                    <a:pt x="30044" y="17157"/>
                  </a:cubicBezTo>
                  <a:cubicBezTo>
                    <a:pt x="30044" y="17388"/>
                    <a:pt x="29960" y="17619"/>
                    <a:pt x="29771" y="17745"/>
                  </a:cubicBezTo>
                  <a:cubicBezTo>
                    <a:pt x="29665" y="17851"/>
                    <a:pt x="29581" y="17956"/>
                    <a:pt x="29518" y="18082"/>
                  </a:cubicBezTo>
                  <a:cubicBezTo>
                    <a:pt x="29434" y="18208"/>
                    <a:pt x="29350" y="18334"/>
                    <a:pt x="29224" y="18418"/>
                  </a:cubicBezTo>
                  <a:cubicBezTo>
                    <a:pt x="29119" y="18502"/>
                    <a:pt x="29035" y="18607"/>
                    <a:pt x="28972" y="18734"/>
                  </a:cubicBezTo>
                  <a:cubicBezTo>
                    <a:pt x="28824" y="18965"/>
                    <a:pt x="28719" y="19196"/>
                    <a:pt x="28635" y="19448"/>
                  </a:cubicBezTo>
                  <a:cubicBezTo>
                    <a:pt x="28635" y="19490"/>
                    <a:pt x="28614" y="19532"/>
                    <a:pt x="28572" y="19575"/>
                  </a:cubicBezTo>
                  <a:cubicBezTo>
                    <a:pt x="28425" y="19785"/>
                    <a:pt x="28278" y="19974"/>
                    <a:pt x="28152" y="20184"/>
                  </a:cubicBezTo>
                  <a:cubicBezTo>
                    <a:pt x="28089" y="20268"/>
                    <a:pt x="27983" y="20226"/>
                    <a:pt x="27962" y="20268"/>
                  </a:cubicBezTo>
                  <a:cubicBezTo>
                    <a:pt x="27836" y="20521"/>
                    <a:pt x="27647" y="20731"/>
                    <a:pt x="27437" y="20878"/>
                  </a:cubicBezTo>
                  <a:lnTo>
                    <a:pt x="27395" y="20920"/>
                  </a:lnTo>
                  <a:cubicBezTo>
                    <a:pt x="27269" y="21004"/>
                    <a:pt x="27163" y="21130"/>
                    <a:pt x="27100" y="21256"/>
                  </a:cubicBezTo>
                  <a:cubicBezTo>
                    <a:pt x="26974" y="21467"/>
                    <a:pt x="26869" y="21677"/>
                    <a:pt x="26722" y="21866"/>
                  </a:cubicBezTo>
                  <a:cubicBezTo>
                    <a:pt x="26470" y="22161"/>
                    <a:pt x="26238" y="22497"/>
                    <a:pt x="26070" y="22833"/>
                  </a:cubicBezTo>
                  <a:cubicBezTo>
                    <a:pt x="26049" y="22896"/>
                    <a:pt x="26007" y="22938"/>
                    <a:pt x="25986" y="23001"/>
                  </a:cubicBezTo>
                  <a:cubicBezTo>
                    <a:pt x="25839" y="23212"/>
                    <a:pt x="25671" y="23443"/>
                    <a:pt x="25482" y="23632"/>
                  </a:cubicBezTo>
                  <a:cubicBezTo>
                    <a:pt x="25486" y="23637"/>
                    <a:pt x="25491" y="23639"/>
                    <a:pt x="25496" y="23639"/>
                  </a:cubicBezTo>
                  <a:cubicBezTo>
                    <a:pt x="25504" y="23639"/>
                    <a:pt x="25511" y="23634"/>
                    <a:pt x="25516" y="23634"/>
                  </a:cubicBezTo>
                  <a:cubicBezTo>
                    <a:pt x="25521" y="23634"/>
                    <a:pt x="25524" y="23638"/>
                    <a:pt x="25524" y="23653"/>
                  </a:cubicBezTo>
                  <a:cubicBezTo>
                    <a:pt x="25545" y="23695"/>
                    <a:pt x="25503" y="23695"/>
                    <a:pt x="25482" y="23695"/>
                  </a:cubicBezTo>
                  <a:cubicBezTo>
                    <a:pt x="25355" y="23927"/>
                    <a:pt x="25187" y="24116"/>
                    <a:pt x="24977" y="24284"/>
                  </a:cubicBezTo>
                  <a:cubicBezTo>
                    <a:pt x="24956" y="24326"/>
                    <a:pt x="24914" y="24347"/>
                    <a:pt x="24872" y="24389"/>
                  </a:cubicBezTo>
                  <a:lnTo>
                    <a:pt x="24346" y="25167"/>
                  </a:lnTo>
                  <a:cubicBezTo>
                    <a:pt x="24220" y="25356"/>
                    <a:pt x="24094" y="25566"/>
                    <a:pt x="23926" y="25756"/>
                  </a:cubicBezTo>
                  <a:cubicBezTo>
                    <a:pt x="23758" y="26008"/>
                    <a:pt x="23589" y="26260"/>
                    <a:pt x="23442" y="26534"/>
                  </a:cubicBezTo>
                  <a:cubicBezTo>
                    <a:pt x="23274" y="26765"/>
                    <a:pt x="23127" y="27017"/>
                    <a:pt x="23001" y="27290"/>
                  </a:cubicBezTo>
                  <a:cubicBezTo>
                    <a:pt x="22980" y="27333"/>
                    <a:pt x="22938" y="27396"/>
                    <a:pt x="22875" y="27417"/>
                  </a:cubicBezTo>
                  <a:cubicBezTo>
                    <a:pt x="22790" y="27459"/>
                    <a:pt x="22706" y="27501"/>
                    <a:pt x="22643" y="27585"/>
                  </a:cubicBezTo>
                  <a:cubicBezTo>
                    <a:pt x="22496" y="27816"/>
                    <a:pt x="22328" y="28047"/>
                    <a:pt x="22139" y="28258"/>
                  </a:cubicBezTo>
                  <a:lnTo>
                    <a:pt x="22139" y="28426"/>
                  </a:lnTo>
                  <a:cubicBezTo>
                    <a:pt x="22034" y="28468"/>
                    <a:pt x="22034" y="28615"/>
                    <a:pt x="21928" y="28699"/>
                  </a:cubicBezTo>
                  <a:lnTo>
                    <a:pt x="21844" y="28636"/>
                  </a:lnTo>
                  <a:lnTo>
                    <a:pt x="21781" y="28720"/>
                  </a:lnTo>
                  <a:cubicBezTo>
                    <a:pt x="21781" y="28762"/>
                    <a:pt x="21844" y="28783"/>
                    <a:pt x="21802" y="28825"/>
                  </a:cubicBezTo>
                  <a:cubicBezTo>
                    <a:pt x="21634" y="29014"/>
                    <a:pt x="21466" y="29246"/>
                    <a:pt x="21319" y="29477"/>
                  </a:cubicBezTo>
                  <a:cubicBezTo>
                    <a:pt x="21256" y="29540"/>
                    <a:pt x="21214" y="29624"/>
                    <a:pt x="21214" y="29729"/>
                  </a:cubicBezTo>
                  <a:cubicBezTo>
                    <a:pt x="21193" y="29834"/>
                    <a:pt x="21129" y="29940"/>
                    <a:pt x="21045" y="30003"/>
                  </a:cubicBezTo>
                  <a:cubicBezTo>
                    <a:pt x="20835" y="30108"/>
                    <a:pt x="20751" y="30339"/>
                    <a:pt x="20604" y="30486"/>
                  </a:cubicBezTo>
                  <a:cubicBezTo>
                    <a:pt x="20499" y="30591"/>
                    <a:pt x="20415" y="30717"/>
                    <a:pt x="20352" y="30844"/>
                  </a:cubicBezTo>
                  <a:cubicBezTo>
                    <a:pt x="20352" y="30970"/>
                    <a:pt x="20310" y="31075"/>
                    <a:pt x="20225" y="31180"/>
                  </a:cubicBezTo>
                  <a:lnTo>
                    <a:pt x="19805" y="31748"/>
                  </a:lnTo>
                  <a:cubicBezTo>
                    <a:pt x="19826" y="31790"/>
                    <a:pt x="19847" y="31811"/>
                    <a:pt x="19847" y="31853"/>
                  </a:cubicBezTo>
                  <a:lnTo>
                    <a:pt x="19069" y="32610"/>
                  </a:lnTo>
                  <a:cubicBezTo>
                    <a:pt x="19027" y="32631"/>
                    <a:pt x="19006" y="32652"/>
                    <a:pt x="19006" y="32673"/>
                  </a:cubicBezTo>
                  <a:cubicBezTo>
                    <a:pt x="18796" y="33009"/>
                    <a:pt x="18586" y="33367"/>
                    <a:pt x="18396" y="33703"/>
                  </a:cubicBezTo>
                  <a:cubicBezTo>
                    <a:pt x="18291" y="33913"/>
                    <a:pt x="18144" y="34102"/>
                    <a:pt x="17976" y="34250"/>
                  </a:cubicBezTo>
                  <a:cubicBezTo>
                    <a:pt x="17913" y="34250"/>
                    <a:pt x="17892" y="34229"/>
                    <a:pt x="17892" y="34186"/>
                  </a:cubicBezTo>
                  <a:cubicBezTo>
                    <a:pt x="17787" y="34207"/>
                    <a:pt x="17808" y="34271"/>
                    <a:pt x="17829" y="34334"/>
                  </a:cubicBezTo>
                  <a:cubicBezTo>
                    <a:pt x="17850" y="34397"/>
                    <a:pt x="17892" y="34439"/>
                    <a:pt x="17871" y="34523"/>
                  </a:cubicBezTo>
                  <a:cubicBezTo>
                    <a:pt x="17745" y="34733"/>
                    <a:pt x="17576" y="34901"/>
                    <a:pt x="17387" y="35048"/>
                  </a:cubicBezTo>
                  <a:cubicBezTo>
                    <a:pt x="17387" y="35069"/>
                    <a:pt x="17408" y="35112"/>
                    <a:pt x="17429" y="35133"/>
                  </a:cubicBezTo>
                  <a:cubicBezTo>
                    <a:pt x="17387" y="35301"/>
                    <a:pt x="17240" y="35301"/>
                    <a:pt x="17114" y="35343"/>
                  </a:cubicBezTo>
                  <a:cubicBezTo>
                    <a:pt x="17009" y="35574"/>
                    <a:pt x="16883" y="35784"/>
                    <a:pt x="16735" y="35974"/>
                  </a:cubicBezTo>
                  <a:cubicBezTo>
                    <a:pt x="16672" y="35995"/>
                    <a:pt x="16630" y="35974"/>
                    <a:pt x="16588" y="36016"/>
                  </a:cubicBezTo>
                  <a:lnTo>
                    <a:pt x="16693" y="36079"/>
                  </a:lnTo>
                  <a:cubicBezTo>
                    <a:pt x="16672" y="36100"/>
                    <a:pt x="16651" y="36142"/>
                    <a:pt x="16651" y="36163"/>
                  </a:cubicBezTo>
                  <a:cubicBezTo>
                    <a:pt x="16672" y="36310"/>
                    <a:pt x="16609" y="36457"/>
                    <a:pt x="16504" y="36562"/>
                  </a:cubicBezTo>
                  <a:cubicBezTo>
                    <a:pt x="16420" y="36709"/>
                    <a:pt x="16336" y="36836"/>
                    <a:pt x="16273" y="36983"/>
                  </a:cubicBezTo>
                  <a:cubicBezTo>
                    <a:pt x="16147" y="37214"/>
                    <a:pt x="15979" y="37445"/>
                    <a:pt x="15810" y="37655"/>
                  </a:cubicBezTo>
                  <a:cubicBezTo>
                    <a:pt x="15747" y="37719"/>
                    <a:pt x="15705" y="37803"/>
                    <a:pt x="15663" y="37887"/>
                  </a:cubicBezTo>
                  <a:cubicBezTo>
                    <a:pt x="15453" y="38223"/>
                    <a:pt x="15264" y="38602"/>
                    <a:pt x="15011" y="38938"/>
                  </a:cubicBezTo>
                  <a:cubicBezTo>
                    <a:pt x="15008" y="38940"/>
                    <a:pt x="15005" y="38940"/>
                    <a:pt x="15002" y="38940"/>
                  </a:cubicBezTo>
                  <a:cubicBezTo>
                    <a:pt x="14976" y="38940"/>
                    <a:pt x="14959" y="38888"/>
                    <a:pt x="14944" y="38888"/>
                  </a:cubicBezTo>
                  <a:cubicBezTo>
                    <a:pt x="14938" y="38888"/>
                    <a:pt x="14933" y="38895"/>
                    <a:pt x="14927" y="38917"/>
                  </a:cubicBezTo>
                  <a:cubicBezTo>
                    <a:pt x="14885" y="39001"/>
                    <a:pt x="14948" y="39106"/>
                    <a:pt x="14885" y="39190"/>
                  </a:cubicBezTo>
                  <a:cubicBezTo>
                    <a:pt x="14864" y="39211"/>
                    <a:pt x="14864" y="39232"/>
                    <a:pt x="14843" y="39232"/>
                  </a:cubicBezTo>
                  <a:cubicBezTo>
                    <a:pt x="14612" y="39253"/>
                    <a:pt x="14549" y="39401"/>
                    <a:pt x="14486" y="39590"/>
                  </a:cubicBezTo>
                  <a:cubicBezTo>
                    <a:pt x="14465" y="39695"/>
                    <a:pt x="14444" y="39821"/>
                    <a:pt x="14318" y="39842"/>
                  </a:cubicBezTo>
                  <a:cubicBezTo>
                    <a:pt x="14212" y="39884"/>
                    <a:pt x="14234" y="39989"/>
                    <a:pt x="14107" y="40031"/>
                  </a:cubicBezTo>
                  <a:cubicBezTo>
                    <a:pt x="13981" y="40073"/>
                    <a:pt x="14044" y="40220"/>
                    <a:pt x="13981" y="40305"/>
                  </a:cubicBezTo>
                  <a:cubicBezTo>
                    <a:pt x="13813" y="40473"/>
                    <a:pt x="13708" y="40662"/>
                    <a:pt x="13624" y="40893"/>
                  </a:cubicBezTo>
                  <a:cubicBezTo>
                    <a:pt x="13603" y="40956"/>
                    <a:pt x="13645" y="41040"/>
                    <a:pt x="13603" y="41082"/>
                  </a:cubicBezTo>
                  <a:cubicBezTo>
                    <a:pt x="13393" y="41272"/>
                    <a:pt x="13308" y="41545"/>
                    <a:pt x="13140" y="41734"/>
                  </a:cubicBezTo>
                  <a:cubicBezTo>
                    <a:pt x="12993" y="41923"/>
                    <a:pt x="12867" y="42134"/>
                    <a:pt x="12783" y="42344"/>
                  </a:cubicBezTo>
                  <a:cubicBezTo>
                    <a:pt x="12720" y="42491"/>
                    <a:pt x="12678" y="42617"/>
                    <a:pt x="12594" y="42722"/>
                  </a:cubicBezTo>
                  <a:cubicBezTo>
                    <a:pt x="12257" y="43185"/>
                    <a:pt x="11963" y="43668"/>
                    <a:pt x="11711" y="44173"/>
                  </a:cubicBezTo>
                  <a:cubicBezTo>
                    <a:pt x="11626" y="44383"/>
                    <a:pt x="11521" y="44573"/>
                    <a:pt x="11395" y="44762"/>
                  </a:cubicBezTo>
                  <a:cubicBezTo>
                    <a:pt x="11311" y="44846"/>
                    <a:pt x="11290" y="44951"/>
                    <a:pt x="11227" y="45035"/>
                  </a:cubicBezTo>
                  <a:cubicBezTo>
                    <a:pt x="11164" y="45140"/>
                    <a:pt x="11206" y="45287"/>
                    <a:pt x="11080" y="45371"/>
                  </a:cubicBezTo>
                  <a:lnTo>
                    <a:pt x="11122" y="45456"/>
                  </a:lnTo>
                  <a:cubicBezTo>
                    <a:pt x="11122" y="45540"/>
                    <a:pt x="11038" y="45498"/>
                    <a:pt x="11017" y="45561"/>
                  </a:cubicBezTo>
                  <a:cubicBezTo>
                    <a:pt x="11017" y="45687"/>
                    <a:pt x="10975" y="45813"/>
                    <a:pt x="10891" y="45918"/>
                  </a:cubicBezTo>
                  <a:cubicBezTo>
                    <a:pt x="10849" y="45981"/>
                    <a:pt x="10807" y="46044"/>
                    <a:pt x="10764" y="46128"/>
                  </a:cubicBezTo>
                  <a:cubicBezTo>
                    <a:pt x="10617" y="46423"/>
                    <a:pt x="10449" y="46717"/>
                    <a:pt x="10260" y="47011"/>
                  </a:cubicBezTo>
                  <a:cubicBezTo>
                    <a:pt x="10218" y="47116"/>
                    <a:pt x="10113" y="47180"/>
                    <a:pt x="10050" y="47285"/>
                  </a:cubicBezTo>
                  <a:cubicBezTo>
                    <a:pt x="9945" y="47516"/>
                    <a:pt x="9797" y="47747"/>
                    <a:pt x="9671" y="47957"/>
                  </a:cubicBezTo>
                  <a:cubicBezTo>
                    <a:pt x="9566" y="48105"/>
                    <a:pt x="9482" y="48252"/>
                    <a:pt x="9419" y="48399"/>
                  </a:cubicBezTo>
                  <a:cubicBezTo>
                    <a:pt x="9356" y="48546"/>
                    <a:pt x="9188" y="48651"/>
                    <a:pt x="9251" y="48840"/>
                  </a:cubicBezTo>
                  <a:cubicBezTo>
                    <a:pt x="9167" y="48988"/>
                    <a:pt x="9062" y="49156"/>
                    <a:pt x="8956" y="49303"/>
                  </a:cubicBezTo>
                  <a:cubicBezTo>
                    <a:pt x="8935" y="49345"/>
                    <a:pt x="8914" y="49387"/>
                    <a:pt x="8893" y="49429"/>
                  </a:cubicBezTo>
                  <a:cubicBezTo>
                    <a:pt x="8872" y="49660"/>
                    <a:pt x="8704" y="49829"/>
                    <a:pt x="8683" y="50039"/>
                  </a:cubicBezTo>
                  <a:cubicBezTo>
                    <a:pt x="8662" y="50102"/>
                    <a:pt x="8620" y="50165"/>
                    <a:pt x="8578" y="50228"/>
                  </a:cubicBezTo>
                  <a:cubicBezTo>
                    <a:pt x="8431" y="50417"/>
                    <a:pt x="8284" y="50628"/>
                    <a:pt x="8157" y="50838"/>
                  </a:cubicBezTo>
                  <a:cubicBezTo>
                    <a:pt x="8094" y="50964"/>
                    <a:pt x="8010" y="51090"/>
                    <a:pt x="7905" y="51195"/>
                  </a:cubicBezTo>
                  <a:lnTo>
                    <a:pt x="7947" y="51237"/>
                  </a:lnTo>
                  <a:cubicBezTo>
                    <a:pt x="7947" y="51321"/>
                    <a:pt x="7842" y="51342"/>
                    <a:pt x="7842" y="51447"/>
                  </a:cubicBezTo>
                  <a:cubicBezTo>
                    <a:pt x="7821" y="51637"/>
                    <a:pt x="7737" y="51826"/>
                    <a:pt x="7590" y="51973"/>
                  </a:cubicBezTo>
                  <a:cubicBezTo>
                    <a:pt x="7485" y="52036"/>
                    <a:pt x="7422" y="52162"/>
                    <a:pt x="7422" y="52288"/>
                  </a:cubicBezTo>
                  <a:cubicBezTo>
                    <a:pt x="7422" y="52352"/>
                    <a:pt x="7380" y="52394"/>
                    <a:pt x="7359" y="52457"/>
                  </a:cubicBezTo>
                  <a:cubicBezTo>
                    <a:pt x="7316" y="52688"/>
                    <a:pt x="7211" y="52898"/>
                    <a:pt x="7043" y="53087"/>
                  </a:cubicBezTo>
                  <a:cubicBezTo>
                    <a:pt x="7022" y="53108"/>
                    <a:pt x="7001" y="53150"/>
                    <a:pt x="7001" y="53193"/>
                  </a:cubicBezTo>
                  <a:cubicBezTo>
                    <a:pt x="7085" y="53256"/>
                    <a:pt x="7001" y="53340"/>
                    <a:pt x="6980" y="53361"/>
                  </a:cubicBezTo>
                  <a:cubicBezTo>
                    <a:pt x="6875" y="53487"/>
                    <a:pt x="6812" y="53613"/>
                    <a:pt x="6749" y="53760"/>
                  </a:cubicBezTo>
                  <a:cubicBezTo>
                    <a:pt x="6665" y="53886"/>
                    <a:pt x="6581" y="54012"/>
                    <a:pt x="6518" y="54139"/>
                  </a:cubicBezTo>
                  <a:cubicBezTo>
                    <a:pt x="6370" y="54349"/>
                    <a:pt x="6265" y="54559"/>
                    <a:pt x="6160" y="54790"/>
                  </a:cubicBezTo>
                  <a:cubicBezTo>
                    <a:pt x="6118" y="54917"/>
                    <a:pt x="6055" y="55022"/>
                    <a:pt x="6013" y="55148"/>
                  </a:cubicBezTo>
                  <a:cubicBezTo>
                    <a:pt x="5950" y="55253"/>
                    <a:pt x="5866" y="55358"/>
                    <a:pt x="5803" y="55463"/>
                  </a:cubicBezTo>
                  <a:cubicBezTo>
                    <a:pt x="5571" y="55926"/>
                    <a:pt x="5277" y="56346"/>
                    <a:pt x="5067" y="56809"/>
                  </a:cubicBezTo>
                  <a:cubicBezTo>
                    <a:pt x="5046" y="56851"/>
                    <a:pt x="5004" y="56893"/>
                    <a:pt x="4983" y="56935"/>
                  </a:cubicBezTo>
                  <a:cubicBezTo>
                    <a:pt x="4920" y="56977"/>
                    <a:pt x="4962" y="57061"/>
                    <a:pt x="4920" y="57103"/>
                  </a:cubicBezTo>
                  <a:cubicBezTo>
                    <a:pt x="4836" y="57103"/>
                    <a:pt x="4794" y="57145"/>
                    <a:pt x="4773" y="57229"/>
                  </a:cubicBezTo>
                  <a:cubicBezTo>
                    <a:pt x="4815" y="57250"/>
                    <a:pt x="4836" y="57292"/>
                    <a:pt x="4815" y="57334"/>
                  </a:cubicBezTo>
                  <a:cubicBezTo>
                    <a:pt x="4730" y="57439"/>
                    <a:pt x="4583" y="57460"/>
                    <a:pt x="4520" y="57587"/>
                  </a:cubicBezTo>
                  <a:cubicBezTo>
                    <a:pt x="4478" y="57650"/>
                    <a:pt x="4520" y="57713"/>
                    <a:pt x="4478" y="57797"/>
                  </a:cubicBezTo>
                  <a:cubicBezTo>
                    <a:pt x="4457" y="57923"/>
                    <a:pt x="4394" y="58049"/>
                    <a:pt x="4331" y="58175"/>
                  </a:cubicBezTo>
                  <a:cubicBezTo>
                    <a:pt x="4373" y="58386"/>
                    <a:pt x="4205" y="58554"/>
                    <a:pt x="4142" y="58722"/>
                  </a:cubicBezTo>
                  <a:cubicBezTo>
                    <a:pt x="4121" y="58785"/>
                    <a:pt x="4079" y="58827"/>
                    <a:pt x="4079" y="58869"/>
                  </a:cubicBezTo>
                  <a:cubicBezTo>
                    <a:pt x="4079" y="58974"/>
                    <a:pt x="4058" y="59079"/>
                    <a:pt x="3974" y="59184"/>
                  </a:cubicBezTo>
                  <a:cubicBezTo>
                    <a:pt x="3911" y="59269"/>
                    <a:pt x="3911" y="59395"/>
                    <a:pt x="3847" y="59500"/>
                  </a:cubicBezTo>
                  <a:cubicBezTo>
                    <a:pt x="3721" y="59668"/>
                    <a:pt x="3700" y="59878"/>
                    <a:pt x="3532" y="60004"/>
                  </a:cubicBezTo>
                  <a:cubicBezTo>
                    <a:pt x="3490" y="60236"/>
                    <a:pt x="3301" y="60425"/>
                    <a:pt x="3259" y="60677"/>
                  </a:cubicBezTo>
                  <a:cubicBezTo>
                    <a:pt x="3196" y="60929"/>
                    <a:pt x="3112" y="61182"/>
                    <a:pt x="3006" y="61413"/>
                  </a:cubicBezTo>
                  <a:cubicBezTo>
                    <a:pt x="2943" y="61560"/>
                    <a:pt x="2880" y="61686"/>
                    <a:pt x="2775" y="61813"/>
                  </a:cubicBezTo>
                  <a:cubicBezTo>
                    <a:pt x="2670" y="61939"/>
                    <a:pt x="2586" y="62107"/>
                    <a:pt x="2523" y="62275"/>
                  </a:cubicBezTo>
                  <a:cubicBezTo>
                    <a:pt x="2439" y="62506"/>
                    <a:pt x="2334" y="62717"/>
                    <a:pt x="2229" y="62948"/>
                  </a:cubicBezTo>
                  <a:cubicBezTo>
                    <a:pt x="2123" y="63137"/>
                    <a:pt x="2039" y="63284"/>
                    <a:pt x="1913" y="63515"/>
                  </a:cubicBezTo>
                  <a:cubicBezTo>
                    <a:pt x="1808" y="63747"/>
                    <a:pt x="1829" y="64020"/>
                    <a:pt x="1661" y="64230"/>
                  </a:cubicBezTo>
                  <a:lnTo>
                    <a:pt x="1661" y="64314"/>
                  </a:lnTo>
                  <a:cubicBezTo>
                    <a:pt x="1619" y="64630"/>
                    <a:pt x="1493" y="64945"/>
                    <a:pt x="1304" y="65197"/>
                  </a:cubicBezTo>
                  <a:lnTo>
                    <a:pt x="1304" y="65260"/>
                  </a:lnTo>
                  <a:lnTo>
                    <a:pt x="1346" y="65324"/>
                  </a:lnTo>
                  <a:cubicBezTo>
                    <a:pt x="1325" y="65345"/>
                    <a:pt x="1304" y="65387"/>
                    <a:pt x="1261" y="65429"/>
                  </a:cubicBezTo>
                  <a:cubicBezTo>
                    <a:pt x="1240" y="65471"/>
                    <a:pt x="1198" y="65513"/>
                    <a:pt x="1177" y="65576"/>
                  </a:cubicBezTo>
                  <a:cubicBezTo>
                    <a:pt x="1135" y="65723"/>
                    <a:pt x="1093" y="65849"/>
                    <a:pt x="1051" y="65996"/>
                  </a:cubicBezTo>
                  <a:cubicBezTo>
                    <a:pt x="1030" y="66144"/>
                    <a:pt x="841" y="66186"/>
                    <a:pt x="862" y="66375"/>
                  </a:cubicBezTo>
                  <a:cubicBezTo>
                    <a:pt x="904" y="66543"/>
                    <a:pt x="778" y="66648"/>
                    <a:pt x="736" y="66795"/>
                  </a:cubicBezTo>
                  <a:cubicBezTo>
                    <a:pt x="673" y="66921"/>
                    <a:pt x="694" y="67090"/>
                    <a:pt x="568" y="67174"/>
                  </a:cubicBezTo>
                  <a:cubicBezTo>
                    <a:pt x="652" y="67363"/>
                    <a:pt x="484" y="67510"/>
                    <a:pt x="505" y="67678"/>
                  </a:cubicBezTo>
                  <a:lnTo>
                    <a:pt x="631" y="67762"/>
                  </a:lnTo>
                  <a:cubicBezTo>
                    <a:pt x="526" y="68015"/>
                    <a:pt x="168" y="68162"/>
                    <a:pt x="252" y="68498"/>
                  </a:cubicBezTo>
                  <a:lnTo>
                    <a:pt x="357" y="68540"/>
                  </a:lnTo>
                  <a:cubicBezTo>
                    <a:pt x="336" y="68582"/>
                    <a:pt x="300" y="68582"/>
                    <a:pt x="263" y="68582"/>
                  </a:cubicBezTo>
                  <a:cubicBezTo>
                    <a:pt x="226" y="68582"/>
                    <a:pt x="189" y="68582"/>
                    <a:pt x="168" y="68624"/>
                  </a:cubicBezTo>
                  <a:cubicBezTo>
                    <a:pt x="105" y="68708"/>
                    <a:pt x="63" y="68814"/>
                    <a:pt x="63" y="68919"/>
                  </a:cubicBezTo>
                  <a:cubicBezTo>
                    <a:pt x="63" y="68961"/>
                    <a:pt x="42" y="69003"/>
                    <a:pt x="0" y="69003"/>
                  </a:cubicBezTo>
                  <a:lnTo>
                    <a:pt x="0" y="69192"/>
                  </a:lnTo>
                  <a:cubicBezTo>
                    <a:pt x="126" y="69234"/>
                    <a:pt x="105" y="69381"/>
                    <a:pt x="168" y="69465"/>
                  </a:cubicBezTo>
                  <a:cubicBezTo>
                    <a:pt x="294" y="69297"/>
                    <a:pt x="336" y="69129"/>
                    <a:pt x="505" y="69045"/>
                  </a:cubicBezTo>
                  <a:cubicBezTo>
                    <a:pt x="484" y="68982"/>
                    <a:pt x="463" y="68940"/>
                    <a:pt x="442" y="68877"/>
                  </a:cubicBezTo>
                  <a:cubicBezTo>
                    <a:pt x="547" y="68835"/>
                    <a:pt x="589" y="68708"/>
                    <a:pt x="673" y="68624"/>
                  </a:cubicBezTo>
                  <a:cubicBezTo>
                    <a:pt x="610" y="68414"/>
                    <a:pt x="610" y="68414"/>
                    <a:pt x="673" y="68330"/>
                  </a:cubicBezTo>
                  <a:cubicBezTo>
                    <a:pt x="757" y="68204"/>
                    <a:pt x="841" y="68036"/>
                    <a:pt x="883" y="67889"/>
                  </a:cubicBezTo>
                  <a:lnTo>
                    <a:pt x="757" y="67825"/>
                  </a:lnTo>
                  <a:cubicBezTo>
                    <a:pt x="778" y="67783"/>
                    <a:pt x="820" y="67720"/>
                    <a:pt x="862" y="67720"/>
                  </a:cubicBezTo>
                  <a:cubicBezTo>
                    <a:pt x="904" y="67636"/>
                    <a:pt x="988" y="67552"/>
                    <a:pt x="988" y="67426"/>
                  </a:cubicBezTo>
                  <a:cubicBezTo>
                    <a:pt x="1009" y="67363"/>
                    <a:pt x="1030" y="67300"/>
                    <a:pt x="1072" y="67258"/>
                  </a:cubicBezTo>
                  <a:cubicBezTo>
                    <a:pt x="1261" y="67132"/>
                    <a:pt x="1325" y="66900"/>
                    <a:pt x="1451" y="66753"/>
                  </a:cubicBezTo>
                  <a:cubicBezTo>
                    <a:pt x="1577" y="66585"/>
                    <a:pt x="1682" y="66396"/>
                    <a:pt x="1745" y="66207"/>
                  </a:cubicBezTo>
                  <a:cubicBezTo>
                    <a:pt x="1766" y="66122"/>
                    <a:pt x="1787" y="66059"/>
                    <a:pt x="1829" y="66017"/>
                  </a:cubicBezTo>
                  <a:cubicBezTo>
                    <a:pt x="1997" y="65828"/>
                    <a:pt x="2123" y="65618"/>
                    <a:pt x="2166" y="65366"/>
                  </a:cubicBezTo>
                  <a:cubicBezTo>
                    <a:pt x="2187" y="65345"/>
                    <a:pt x="2208" y="65324"/>
                    <a:pt x="2208" y="65324"/>
                  </a:cubicBezTo>
                  <a:cubicBezTo>
                    <a:pt x="2313" y="65239"/>
                    <a:pt x="2376" y="65134"/>
                    <a:pt x="2439" y="65008"/>
                  </a:cubicBezTo>
                  <a:cubicBezTo>
                    <a:pt x="2502" y="64903"/>
                    <a:pt x="2565" y="64798"/>
                    <a:pt x="2607" y="64672"/>
                  </a:cubicBezTo>
                  <a:lnTo>
                    <a:pt x="2544" y="64588"/>
                  </a:lnTo>
                  <a:lnTo>
                    <a:pt x="2649" y="64567"/>
                  </a:lnTo>
                  <a:cubicBezTo>
                    <a:pt x="2712" y="64377"/>
                    <a:pt x="2691" y="64167"/>
                    <a:pt x="2838" y="63999"/>
                  </a:cubicBezTo>
                  <a:cubicBezTo>
                    <a:pt x="2943" y="63894"/>
                    <a:pt x="2859" y="63684"/>
                    <a:pt x="3028" y="63600"/>
                  </a:cubicBezTo>
                  <a:cubicBezTo>
                    <a:pt x="3006" y="63389"/>
                    <a:pt x="3175" y="63284"/>
                    <a:pt x="3238" y="63116"/>
                  </a:cubicBezTo>
                  <a:cubicBezTo>
                    <a:pt x="3343" y="62843"/>
                    <a:pt x="3490" y="62590"/>
                    <a:pt x="3679" y="62359"/>
                  </a:cubicBezTo>
                  <a:cubicBezTo>
                    <a:pt x="3721" y="62296"/>
                    <a:pt x="3637" y="62254"/>
                    <a:pt x="3700" y="62233"/>
                  </a:cubicBezTo>
                  <a:cubicBezTo>
                    <a:pt x="3826" y="62170"/>
                    <a:pt x="3847" y="62023"/>
                    <a:pt x="3890" y="61918"/>
                  </a:cubicBezTo>
                  <a:cubicBezTo>
                    <a:pt x="3995" y="61665"/>
                    <a:pt x="4100" y="61434"/>
                    <a:pt x="4205" y="61203"/>
                  </a:cubicBezTo>
                  <a:cubicBezTo>
                    <a:pt x="4373" y="60929"/>
                    <a:pt x="4520" y="60614"/>
                    <a:pt x="4625" y="60320"/>
                  </a:cubicBezTo>
                  <a:cubicBezTo>
                    <a:pt x="4667" y="60215"/>
                    <a:pt x="4709" y="60131"/>
                    <a:pt x="4773" y="60067"/>
                  </a:cubicBezTo>
                  <a:cubicBezTo>
                    <a:pt x="4709" y="59899"/>
                    <a:pt x="4730" y="59710"/>
                    <a:pt x="4836" y="59584"/>
                  </a:cubicBezTo>
                  <a:cubicBezTo>
                    <a:pt x="4962" y="59437"/>
                    <a:pt x="5046" y="59248"/>
                    <a:pt x="5088" y="59058"/>
                  </a:cubicBezTo>
                  <a:cubicBezTo>
                    <a:pt x="5256" y="58890"/>
                    <a:pt x="5403" y="58722"/>
                    <a:pt x="5508" y="58533"/>
                  </a:cubicBezTo>
                  <a:cubicBezTo>
                    <a:pt x="5592" y="58428"/>
                    <a:pt x="5698" y="58343"/>
                    <a:pt x="5740" y="58217"/>
                  </a:cubicBezTo>
                  <a:cubicBezTo>
                    <a:pt x="5803" y="58028"/>
                    <a:pt x="5887" y="57860"/>
                    <a:pt x="5992" y="57713"/>
                  </a:cubicBezTo>
                  <a:cubicBezTo>
                    <a:pt x="6055" y="57587"/>
                    <a:pt x="6097" y="57460"/>
                    <a:pt x="6118" y="57334"/>
                  </a:cubicBezTo>
                  <a:cubicBezTo>
                    <a:pt x="6139" y="57208"/>
                    <a:pt x="6244" y="57103"/>
                    <a:pt x="6202" y="56977"/>
                  </a:cubicBezTo>
                  <a:cubicBezTo>
                    <a:pt x="6349" y="56935"/>
                    <a:pt x="6328" y="56767"/>
                    <a:pt x="6412" y="56683"/>
                  </a:cubicBezTo>
                  <a:cubicBezTo>
                    <a:pt x="6644" y="56451"/>
                    <a:pt x="6833" y="56157"/>
                    <a:pt x="6938" y="55842"/>
                  </a:cubicBezTo>
                  <a:cubicBezTo>
                    <a:pt x="6959" y="55736"/>
                    <a:pt x="7085" y="55779"/>
                    <a:pt x="7106" y="55694"/>
                  </a:cubicBezTo>
                  <a:cubicBezTo>
                    <a:pt x="7148" y="55484"/>
                    <a:pt x="7295" y="55316"/>
                    <a:pt x="7359" y="55127"/>
                  </a:cubicBezTo>
                  <a:cubicBezTo>
                    <a:pt x="7401" y="55022"/>
                    <a:pt x="7485" y="54959"/>
                    <a:pt x="7506" y="54874"/>
                  </a:cubicBezTo>
                  <a:cubicBezTo>
                    <a:pt x="7527" y="54790"/>
                    <a:pt x="7569" y="54643"/>
                    <a:pt x="7653" y="54643"/>
                  </a:cubicBezTo>
                  <a:cubicBezTo>
                    <a:pt x="7821" y="54622"/>
                    <a:pt x="7695" y="54454"/>
                    <a:pt x="7821" y="54412"/>
                  </a:cubicBezTo>
                  <a:cubicBezTo>
                    <a:pt x="7842" y="54412"/>
                    <a:pt x="7863" y="54391"/>
                    <a:pt x="7905" y="54391"/>
                  </a:cubicBezTo>
                  <a:cubicBezTo>
                    <a:pt x="7905" y="54370"/>
                    <a:pt x="7926" y="54349"/>
                    <a:pt x="7905" y="54349"/>
                  </a:cubicBezTo>
                  <a:lnTo>
                    <a:pt x="7821" y="54307"/>
                  </a:lnTo>
                  <a:cubicBezTo>
                    <a:pt x="8010" y="54181"/>
                    <a:pt x="8157" y="53991"/>
                    <a:pt x="8221" y="53760"/>
                  </a:cubicBezTo>
                  <a:cubicBezTo>
                    <a:pt x="8284" y="53655"/>
                    <a:pt x="8347" y="53508"/>
                    <a:pt x="8368" y="53382"/>
                  </a:cubicBezTo>
                  <a:cubicBezTo>
                    <a:pt x="8389" y="53256"/>
                    <a:pt x="8536" y="53171"/>
                    <a:pt x="8557" y="53003"/>
                  </a:cubicBezTo>
                  <a:cubicBezTo>
                    <a:pt x="8595" y="52909"/>
                    <a:pt x="8683" y="52832"/>
                    <a:pt x="8791" y="52832"/>
                  </a:cubicBezTo>
                  <a:cubicBezTo>
                    <a:pt x="8804" y="52832"/>
                    <a:pt x="8817" y="52833"/>
                    <a:pt x="8830" y="52835"/>
                  </a:cubicBezTo>
                  <a:cubicBezTo>
                    <a:pt x="8830" y="52835"/>
                    <a:pt x="8851" y="52814"/>
                    <a:pt x="8851" y="52793"/>
                  </a:cubicBezTo>
                  <a:cubicBezTo>
                    <a:pt x="8872" y="52730"/>
                    <a:pt x="8809" y="52709"/>
                    <a:pt x="8809" y="52646"/>
                  </a:cubicBezTo>
                  <a:cubicBezTo>
                    <a:pt x="8893" y="52583"/>
                    <a:pt x="8830" y="52436"/>
                    <a:pt x="8893" y="52373"/>
                  </a:cubicBezTo>
                  <a:cubicBezTo>
                    <a:pt x="9040" y="52204"/>
                    <a:pt x="9062" y="51973"/>
                    <a:pt x="9230" y="51805"/>
                  </a:cubicBezTo>
                  <a:cubicBezTo>
                    <a:pt x="9335" y="51721"/>
                    <a:pt x="9377" y="51616"/>
                    <a:pt x="9356" y="51490"/>
                  </a:cubicBezTo>
                  <a:cubicBezTo>
                    <a:pt x="9356" y="51469"/>
                    <a:pt x="9377" y="51447"/>
                    <a:pt x="9377" y="51426"/>
                  </a:cubicBezTo>
                  <a:cubicBezTo>
                    <a:pt x="9440" y="51405"/>
                    <a:pt x="9524" y="51384"/>
                    <a:pt x="9524" y="51300"/>
                  </a:cubicBezTo>
                  <a:cubicBezTo>
                    <a:pt x="9524" y="51300"/>
                    <a:pt x="9503" y="51279"/>
                    <a:pt x="9503" y="51258"/>
                  </a:cubicBezTo>
                  <a:cubicBezTo>
                    <a:pt x="9566" y="51153"/>
                    <a:pt x="9671" y="51069"/>
                    <a:pt x="9776" y="51006"/>
                  </a:cubicBezTo>
                  <a:cubicBezTo>
                    <a:pt x="9755" y="50964"/>
                    <a:pt x="9734" y="50943"/>
                    <a:pt x="9734" y="50880"/>
                  </a:cubicBezTo>
                  <a:cubicBezTo>
                    <a:pt x="9881" y="50796"/>
                    <a:pt x="10029" y="50712"/>
                    <a:pt x="10008" y="50480"/>
                  </a:cubicBezTo>
                  <a:cubicBezTo>
                    <a:pt x="9987" y="50459"/>
                    <a:pt x="10008" y="50354"/>
                    <a:pt x="10092" y="50354"/>
                  </a:cubicBezTo>
                  <a:cubicBezTo>
                    <a:pt x="10092" y="50291"/>
                    <a:pt x="10071" y="50207"/>
                    <a:pt x="10134" y="50144"/>
                  </a:cubicBezTo>
                  <a:cubicBezTo>
                    <a:pt x="10239" y="49997"/>
                    <a:pt x="10323" y="49829"/>
                    <a:pt x="10407" y="49660"/>
                  </a:cubicBezTo>
                  <a:lnTo>
                    <a:pt x="10344" y="49576"/>
                  </a:lnTo>
                  <a:lnTo>
                    <a:pt x="10575" y="49471"/>
                  </a:lnTo>
                  <a:cubicBezTo>
                    <a:pt x="10575" y="49408"/>
                    <a:pt x="10575" y="49366"/>
                    <a:pt x="10533" y="49345"/>
                  </a:cubicBezTo>
                  <a:cubicBezTo>
                    <a:pt x="10638" y="49177"/>
                    <a:pt x="10743" y="49030"/>
                    <a:pt x="10849" y="48883"/>
                  </a:cubicBezTo>
                  <a:cubicBezTo>
                    <a:pt x="10912" y="48819"/>
                    <a:pt x="10891" y="48735"/>
                    <a:pt x="10912" y="48714"/>
                  </a:cubicBezTo>
                  <a:cubicBezTo>
                    <a:pt x="10933" y="48672"/>
                    <a:pt x="11059" y="48693"/>
                    <a:pt x="10975" y="48609"/>
                  </a:cubicBezTo>
                  <a:cubicBezTo>
                    <a:pt x="11080" y="48399"/>
                    <a:pt x="11185" y="48210"/>
                    <a:pt x="11290" y="48021"/>
                  </a:cubicBezTo>
                  <a:cubicBezTo>
                    <a:pt x="11437" y="47978"/>
                    <a:pt x="11416" y="47789"/>
                    <a:pt x="11521" y="47705"/>
                  </a:cubicBezTo>
                  <a:cubicBezTo>
                    <a:pt x="11605" y="47621"/>
                    <a:pt x="11690" y="47516"/>
                    <a:pt x="11732" y="47390"/>
                  </a:cubicBezTo>
                  <a:cubicBezTo>
                    <a:pt x="11858" y="47137"/>
                    <a:pt x="12005" y="46885"/>
                    <a:pt x="12173" y="46675"/>
                  </a:cubicBezTo>
                  <a:cubicBezTo>
                    <a:pt x="12152" y="46633"/>
                    <a:pt x="12110" y="46612"/>
                    <a:pt x="12152" y="46591"/>
                  </a:cubicBezTo>
                  <a:cubicBezTo>
                    <a:pt x="12194" y="46444"/>
                    <a:pt x="12341" y="46570"/>
                    <a:pt x="12383" y="46444"/>
                  </a:cubicBezTo>
                  <a:lnTo>
                    <a:pt x="12341" y="46360"/>
                  </a:lnTo>
                  <a:lnTo>
                    <a:pt x="12615" y="46065"/>
                  </a:lnTo>
                  <a:lnTo>
                    <a:pt x="12615" y="46065"/>
                  </a:lnTo>
                  <a:cubicBezTo>
                    <a:pt x="12531" y="46170"/>
                    <a:pt x="12467" y="46275"/>
                    <a:pt x="12446" y="46423"/>
                  </a:cubicBezTo>
                  <a:cubicBezTo>
                    <a:pt x="12467" y="46465"/>
                    <a:pt x="12510" y="46507"/>
                    <a:pt x="12488" y="46549"/>
                  </a:cubicBezTo>
                  <a:cubicBezTo>
                    <a:pt x="12446" y="46591"/>
                    <a:pt x="12362" y="46549"/>
                    <a:pt x="12320" y="46612"/>
                  </a:cubicBezTo>
                  <a:lnTo>
                    <a:pt x="12320" y="46696"/>
                  </a:lnTo>
                  <a:cubicBezTo>
                    <a:pt x="12320" y="46696"/>
                    <a:pt x="12326" y="46691"/>
                    <a:pt x="12333" y="46691"/>
                  </a:cubicBezTo>
                  <a:cubicBezTo>
                    <a:pt x="12341" y="46691"/>
                    <a:pt x="12352" y="46696"/>
                    <a:pt x="12362" y="46717"/>
                  </a:cubicBezTo>
                  <a:cubicBezTo>
                    <a:pt x="12362" y="46759"/>
                    <a:pt x="12341" y="46759"/>
                    <a:pt x="12320" y="46759"/>
                  </a:cubicBezTo>
                  <a:cubicBezTo>
                    <a:pt x="12320" y="46885"/>
                    <a:pt x="12299" y="47011"/>
                    <a:pt x="12215" y="47116"/>
                  </a:cubicBezTo>
                  <a:lnTo>
                    <a:pt x="12173" y="47011"/>
                  </a:lnTo>
                  <a:cubicBezTo>
                    <a:pt x="12089" y="47032"/>
                    <a:pt x="12047" y="47116"/>
                    <a:pt x="12068" y="47180"/>
                  </a:cubicBezTo>
                  <a:cubicBezTo>
                    <a:pt x="12068" y="47190"/>
                    <a:pt x="12073" y="47190"/>
                    <a:pt x="12081" y="47190"/>
                  </a:cubicBezTo>
                  <a:cubicBezTo>
                    <a:pt x="12089" y="47190"/>
                    <a:pt x="12100" y="47190"/>
                    <a:pt x="12110" y="47201"/>
                  </a:cubicBezTo>
                  <a:cubicBezTo>
                    <a:pt x="12110" y="47243"/>
                    <a:pt x="12089" y="47243"/>
                    <a:pt x="12068" y="47243"/>
                  </a:cubicBezTo>
                  <a:cubicBezTo>
                    <a:pt x="12047" y="47285"/>
                    <a:pt x="12089" y="47348"/>
                    <a:pt x="12005" y="47369"/>
                  </a:cubicBezTo>
                  <a:cubicBezTo>
                    <a:pt x="11942" y="47537"/>
                    <a:pt x="11858" y="47705"/>
                    <a:pt x="11732" y="47831"/>
                  </a:cubicBezTo>
                  <a:cubicBezTo>
                    <a:pt x="11584" y="48084"/>
                    <a:pt x="11416" y="48336"/>
                    <a:pt x="11248" y="48567"/>
                  </a:cubicBezTo>
                  <a:cubicBezTo>
                    <a:pt x="11122" y="48756"/>
                    <a:pt x="10996" y="48967"/>
                    <a:pt x="10891" y="49177"/>
                  </a:cubicBezTo>
                  <a:cubicBezTo>
                    <a:pt x="10807" y="49408"/>
                    <a:pt x="10617" y="49576"/>
                    <a:pt x="10512" y="49787"/>
                  </a:cubicBezTo>
                  <a:cubicBezTo>
                    <a:pt x="10449" y="49913"/>
                    <a:pt x="10470" y="50081"/>
                    <a:pt x="10386" y="50165"/>
                  </a:cubicBezTo>
                  <a:cubicBezTo>
                    <a:pt x="10218" y="50354"/>
                    <a:pt x="10092" y="50585"/>
                    <a:pt x="10029" y="50817"/>
                  </a:cubicBezTo>
                  <a:cubicBezTo>
                    <a:pt x="9902" y="50985"/>
                    <a:pt x="9839" y="51174"/>
                    <a:pt x="9818" y="51384"/>
                  </a:cubicBezTo>
                  <a:cubicBezTo>
                    <a:pt x="9650" y="51469"/>
                    <a:pt x="9650" y="51679"/>
                    <a:pt x="9524" y="51805"/>
                  </a:cubicBezTo>
                  <a:lnTo>
                    <a:pt x="9566" y="51868"/>
                  </a:lnTo>
                  <a:cubicBezTo>
                    <a:pt x="9524" y="51931"/>
                    <a:pt x="9440" y="51994"/>
                    <a:pt x="9356" y="52036"/>
                  </a:cubicBezTo>
                  <a:cubicBezTo>
                    <a:pt x="9272" y="52120"/>
                    <a:pt x="9419" y="52183"/>
                    <a:pt x="9356" y="52246"/>
                  </a:cubicBezTo>
                  <a:cubicBezTo>
                    <a:pt x="9343" y="52260"/>
                    <a:pt x="9330" y="52265"/>
                    <a:pt x="9318" y="52265"/>
                  </a:cubicBezTo>
                  <a:cubicBezTo>
                    <a:pt x="9285" y="52265"/>
                    <a:pt x="9255" y="52228"/>
                    <a:pt x="9215" y="52228"/>
                  </a:cubicBezTo>
                  <a:cubicBezTo>
                    <a:pt x="9200" y="52228"/>
                    <a:pt x="9184" y="52233"/>
                    <a:pt x="9167" y="52246"/>
                  </a:cubicBezTo>
                  <a:cubicBezTo>
                    <a:pt x="9188" y="52520"/>
                    <a:pt x="8851" y="52688"/>
                    <a:pt x="8872" y="53024"/>
                  </a:cubicBezTo>
                  <a:cubicBezTo>
                    <a:pt x="8872" y="53108"/>
                    <a:pt x="8809" y="53193"/>
                    <a:pt x="8746" y="53235"/>
                  </a:cubicBezTo>
                  <a:cubicBezTo>
                    <a:pt x="8704" y="53277"/>
                    <a:pt x="8662" y="53319"/>
                    <a:pt x="8641" y="53361"/>
                  </a:cubicBezTo>
                  <a:lnTo>
                    <a:pt x="8641" y="53529"/>
                  </a:lnTo>
                  <a:cubicBezTo>
                    <a:pt x="8494" y="53676"/>
                    <a:pt x="8410" y="53886"/>
                    <a:pt x="8368" y="54097"/>
                  </a:cubicBezTo>
                  <a:cubicBezTo>
                    <a:pt x="8326" y="54160"/>
                    <a:pt x="8178" y="54223"/>
                    <a:pt x="8178" y="54370"/>
                  </a:cubicBezTo>
                  <a:cubicBezTo>
                    <a:pt x="8136" y="54496"/>
                    <a:pt x="8073" y="54622"/>
                    <a:pt x="7989" y="54727"/>
                  </a:cubicBezTo>
                  <a:cubicBezTo>
                    <a:pt x="7863" y="54874"/>
                    <a:pt x="7779" y="55043"/>
                    <a:pt x="7695" y="55211"/>
                  </a:cubicBezTo>
                  <a:cubicBezTo>
                    <a:pt x="7632" y="55400"/>
                    <a:pt x="7527" y="55568"/>
                    <a:pt x="7443" y="55715"/>
                  </a:cubicBezTo>
                  <a:cubicBezTo>
                    <a:pt x="7380" y="55884"/>
                    <a:pt x="7295" y="56052"/>
                    <a:pt x="7190" y="56199"/>
                  </a:cubicBezTo>
                  <a:cubicBezTo>
                    <a:pt x="7085" y="56283"/>
                    <a:pt x="7022" y="56409"/>
                    <a:pt x="7001" y="56535"/>
                  </a:cubicBezTo>
                  <a:cubicBezTo>
                    <a:pt x="6959" y="56683"/>
                    <a:pt x="6833" y="56830"/>
                    <a:pt x="6686" y="56893"/>
                  </a:cubicBezTo>
                  <a:lnTo>
                    <a:pt x="6202" y="57839"/>
                  </a:lnTo>
                  <a:lnTo>
                    <a:pt x="6202" y="58154"/>
                  </a:lnTo>
                  <a:cubicBezTo>
                    <a:pt x="6139" y="58259"/>
                    <a:pt x="6055" y="58301"/>
                    <a:pt x="6034" y="58386"/>
                  </a:cubicBezTo>
                  <a:cubicBezTo>
                    <a:pt x="6034" y="58428"/>
                    <a:pt x="6055" y="58470"/>
                    <a:pt x="6055" y="58470"/>
                  </a:cubicBezTo>
                  <a:cubicBezTo>
                    <a:pt x="5929" y="58806"/>
                    <a:pt x="5635" y="59016"/>
                    <a:pt x="5529" y="59332"/>
                  </a:cubicBezTo>
                  <a:cubicBezTo>
                    <a:pt x="5445" y="59542"/>
                    <a:pt x="5361" y="59752"/>
                    <a:pt x="5256" y="59962"/>
                  </a:cubicBezTo>
                  <a:cubicBezTo>
                    <a:pt x="5130" y="60320"/>
                    <a:pt x="4962" y="60677"/>
                    <a:pt x="4773" y="61014"/>
                  </a:cubicBezTo>
                  <a:lnTo>
                    <a:pt x="4836" y="61098"/>
                  </a:lnTo>
                  <a:lnTo>
                    <a:pt x="4352" y="61770"/>
                  </a:lnTo>
                  <a:cubicBezTo>
                    <a:pt x="4331" y="61855"/>
                    <a:pt x="4415" y="61876"/>
                    <a:pt x="4373" y="61918"/>
                  </a:cubicBezTo>
                  <a:cubicBezTo>
                    <a:pt x="4268" y="62086"/>
                    <a:pt x="4184" y="62275"/>
                    <a:pt x="4121" y="62464"/>
                  </a:cubicBezTo>
                  <a:cubicBezTo>
                    <a:pt x="4163" y="62485"/>
                    <a:pt x="4163" y="62548"/>
                    <a:pt x="4163" y="62590"/>
                  </a:cubicBezTo>
                  <a:cubicBezTo>
                    <a:pt x="4100" y="62632"/>
                    <a:pt x="4016" y="62569"/>
                    <a:pt x="3932" y="62696"/>
                  </a:cubicBezTo>
                  <a:cubicBezTo>
                    <a:pt x="3911" y="62864"/>
                    <a:pt x="3826" y="63032"/>
                    <a:pt x="3679" y="63137"/>
                  </a:cubicBezTo>
                  <a:cubicBezTo>
                    <a:pt x="3679" y="63221"/>
                    <a:pt x="3658" y="63305"/>
                    <a:pt x="3616" y="63389"/>
                  </a:cubicBezTo>
                  <a:cubicBezTo>
                    <a:pt x="3469" y="63747"/>
                    <a:pt x="3343" y="64104"/>
                    <a:pt x="3196" y="64462"/>
                  </a:cubicBezTo>
                  <a:cubicBezTo>
                    <a:pt x="3175" y="64546"/>
                    <a:pt x="3196" y="64630"/>
                    <a:pt x="3238" y="64693"/>
                  </a:cubicBezTo>
                  <a:cubicBezTo>
                    <a:pt x="3175" y="64756"/>
                    <a:pt x="3091" y="64819"/>
                    <a:pt x="3049" y="64861"/>
                  </a:cubicBezTo>
                  <a:cubicBezTo>
                    <a:pt x="3028" y="64924"/>
                    <a:pt x="3112" y="64945"/>
                    <a:pt x="3112" y="65008"/>
                  </a:cubicBezTo>
                  <a:lnTo>
                    <a:pt x="2985" y="65113"/>
                  </a:lnTo>
                  <a:lnTo>
                    <a:pt x="2985" y="65408"/>
                  </a:lnTo>
                  <a:cubicBezTo>
                    <a:pt x="2817" y="65597"/>
                    <a:pt x="2775" y="65849"/>
                    <a:pt x="2565" y="65975"/>
                  </a:cubicBezTo>
                  <a:lnTo>
                    <a:pt x="2607" y="66038"/>
                  </a:lnTo>
                  <a:cubicBezTo>
                    <a:pt x="2460" y="66144"/>
                    <a:pt x="2523" y="66417"/>
                    <a:pt x="2334" y="66480"/>
                  </a:cubicBezTo>
                  <a:cubicBezTo>
                    <a:pt x="2271" y="66627"/>
                    <a:pt x="2355" y="66753"/>
                    <a:pt x="2376" y="66900"/>
                  </a:cubicBezTo>
                  <a:lnTo>
                    <a:pt x="2250" y="67048"/>
                  </a:lnTo>
                  <a:lnTo>
                    <a:pt x="2355" y="67090"/>
                  </a:lnTo>
                  <a:cubicBezTo>
                    <a:pt x="2418" y="67237"/>
                    <a:pt x="2187" y="67384"/>
                    <a:pt x="2418" y="67489"/>
                  </a:cubicBezTo>
                  <a:cubicBezTo>
                    <a:pt x="2439" y="67321"/>
                    <a:pt x="2649" y="67279"/>
                    <a:pt x="2691" y="67132"/>
                  </a:cubicBezTo>
                  <a:cubicBezTo>
                    <a:pt x="2670" y="67048"/>
                    <a:pt x="2607" y="67069"/>
                    <a:pt x="2565" y="67048"/>
                  </a:cubicBezTo>
                  <a:cubicBezTo>
                    <a:pt x="2607" y="67006"/>
                    <a:pt x="2649" y="66984"/>
                    <a:pt x="2670" y="66963"/>
                  </a:cubicBezTo>
                  <a:cubicBezTo>
                    <a:pt x="2817" y="66732"/>
                    <a:pt x="2964" y="66480"/>
                    <a:pt x="3133" y="66249"/>
                  </a:cubicBezTo>
                  <a:cubicBezTo>
                    <a:pt x="3322" y="65975"/>
                    <a:pt x="3448" y="65681"/>
                    <a:pt x="3532" y="65366"/>
                  </a:cubicBezTo>
                  <a:cubicBezTo>
                    <a:pt x="3553" y="65218"/>
                    <a:pt x="3700" y="65071"/>
                    <a:pt x="3553" y="64924"/>
                  </a:cubicBezTo>
                  <a:lnTo>
                    <a:pt x="3721" y="64882"/>
                  </a:lnTo>
                  <a:lnTo>
                    <a:pt x="3679" y="64798"/>
                  </a:lnTo>
                  <a:cubicBezTo>
                    <a:pt x="3721" y="64777"/>
                    <a:pt x="3763" y="64777"/>
                    <a:pt x="3784" y="64756"/>
                  </a:cubicBezTo>
                  <a:cubicBezTo>
                    <a:pt x="3911" y="64672"/>
                    <a:pt x="3911" y="64483"/>
                    <a:pt x="4058" y="64399"/>
                  </a:cubicBezTo>
                  <a:cubicBezTo>
                    <a:pt x="4079" y="64377"/>
                    <a:pt x="4100" y="64314"/>
                    <a:pt x="4121" y="64272"/>
                  </a:cubicBezTo>
                  <a:lnTo>
                    <a:pt x="4436" y="63431"/>
                  </a:lnTo>
                  <a:cubicBezTo>
                    <a:pt x="4562" y="63368"/>
                    <a:pt x="4520" y="63200"/>
                    <a:pt x="4625" y="63116"/>
                  </a:cubicBezTo>
                  <a:cubicBezTo>
                    <a:pt x="4730" y="63032"/>
                    <a:pt x="4794" y="62927"/>
                    <a:pt x="4815" y="62801"/>
                  </a:cubicBezTo>
                  <a:cubicBezTo>
                    <a:pt x="4836" y="62717"/>
                    <a:pt x="4899" y="62611"/>
                    <a:pt x="4962" y="62548"/>
                  </a:cubicBezTo>
                  <a:cubicBezTo>
                    <a:pt x="5151" y="62275"/>
                    <a:pt x="5298" y="61960"/>
                    <a:pt x="5403" y="61644"/>
                  </a:cubicBezTo>
                  <a:cubicBezTo>
                    <a:pt x="5466" y="61371"/>
                    <a:pt x="5635" y="61140"/>
                    <a:pt x="5740" y="60887"/>
                  </a:cubicBezTo>
                  <a:cubicBezTo>
                    <a:pt x="5824" y="60698"/>
                    <a:pt x="5929" y="60551"/>
                    <a:pt x="5992" y="60362"/>
                  </a:cubicBezTo>
                  <a:cubicBezTo>
                    <a:pt x="6097" y="60110"/>
                    <a:pt x="6223" y="59857"/>
                    <a:pt x="6412" y="59668"/>
                  </a:cubicBezTo>
                  <a:cubicBezTo>
                    <a:pt x="6539" y="59521"/>
                    <a:pt x="6665" y="59374"/>
                    <a:pt x="6749" y="59205"/>
                  </a:cubicBezTo>
                  <a:cubicBezTo>
                    <a:pt x="6833" y="58974"/>
                    <a:pt x="6938" y="58743"/>
                    <a:pt x="7085" y="58554"/>
                  </a:cubicBezTo>
                  <a:cubicBezTo>
                    <a:pt x="7085" y="58386"/>
                    <a:pt x="7253" y="58280"/>
                    <a:pt x="7211" y="58091"/>
                  </a:cubicBezTo>
                  <a:cubicBezTo>
                    <a:pt x="7211" y="58091"/>
                    <a:pt x="7253" y="58070"/>
                    <a:pt x="7253" y="58049"/>
                  </a:cubicBezTo>
                  <a:cubicBezTo>
                    <a:pt x="7316" y="58028"/>
                    <a:pt x="7359" y="57986"/>
                    <a:pt x="7401" y="57944"/>
                  </a:cubicBezTo>
                  <a:cubicBezTo>
                    <a:pt x="7380" y="57902"/>
                    <a:pt x="7338" y="57860"/>
                    <a:pt x="7401" y="57818"/>
                  </a:cubicBezTo>
                  <a:cubicBezTo>
                    <a:pt x="7506" y="57755"/>
                    <a:pt x="7506" y="57671"/>
                    <a:pt x="7422" y="57566"/>
                  </a:cubicBezTo>
                  <a:cubicBezTo>
                    <a:pt x="7569" y="57397"/>
                    <a:pt x="7695" y="57208"/>
                    <a:pt x="7779" y="56998"/>
                  </a:cubicBezTo>
                  <a:cubicBezTo>
                    <a:pt x="7863" y="56977"/>
                    <a:pt x="7926" y="56956"/>
                    <a:pt x="7989" y="56914"/>
                  </a:cubicBezTo>
                  <a:cubicBezTo>
                    <a:pt x="8200" y="56641"/>
                    <a:pt x="8347" y="56346"/>
                    <a:pt x="8452" y="56052"/>
                  </a:cubicBezTo>
                  <a:cubicBezTo>
                    <a:pt x="8557" y="55779"/>
                    <a:pt x="8704" y="55505"/>
                    <a:pt x="8872" y="55295"/>
                  </a:cubicBezTo>
                  <a:cubicBezTo>
                    <a:pt x="8914" y="55253"/>
                    <a:pt x="8914" y="55211"/>
                    <a:pt x="8977" y="55190"/>
                  </a:cubicBezTo>
                  <a:cubicBezTo>
                    <a:pt x="9167" y="55043"/>
                    <a:pt x="9314" y="54832"/>
                    <a:pt x="9377" y="54601"/>
                  </a:cubicBezTo>
                  <a:cubicBezTo>
                    <a:pt x="9419" y="54496"/>
                    <a:pt x="9503" y="54412"/>
                    <a:pt x="9587" y="54370"/>
                  </a:cubicBezTo>
                  <a:cubicBezTo>
                    <a:pt x="9629" y="54370"/>
                    <a:pt x="9629" y="54349"/>
                    <a:pt x="9629" y="54349"/>
                  </a:cubicBezTo>
                  <a:lnTo>
                    <a:pt x="9566" y="54244"/>
                  </a:lnTo>
                  <a:cubicBezTo>
                    <a:pt x="9587" y="54181"/>
                    <a:pt x="9692" y="54139"/>
                    <a:pt x="9713" y="54055"/>
                  </a:cubicBezTo>
                  <a:cubicBezTo>
                    <a:pt x="9734" y="53907"/>
                    <a:pt x="9818" y="53760"/>
                    <a:pt x="9924" y="53634"/>
                  </a:cubicBezTo>
                  <a:cubicBezTo>
                    <a:pt x="9966" y="53592"/>
                    <a:pt x="10008" y="53508"/>
                    <a:pt x="10008" y="53445"/>
                  </a:cubicBezTo>
                  <a:cubicBezTo>
                    <a:pt x="9987" y="53319"/>
                    <a:pt x="10071" y="53235"/>
                    <a:pt x="10134" y="53150"/>
                  </a:cubicBezTo>
                  <a:cubicBezTo>
                    <a:pt x="10239" y="53024"/>
                    <a:pt x="10323" y="52877"/>
                    <a:pt x="10386" y="52709"/>
                  </a:cubicBezTo>
                  <a:cubicBezTo>
                    <a:pt x="10386" y="52625"/>
                    <a:pt x="10512" y="52667"/>
                    <a:pt x="10512" y="52562"/>
                  </a:cubicBezTo>
                  <a:lnTo>
                    <a:pt x="10512" y="52436"/>
                  </a:lnTo>
                  <a:cubicBezTo>
                    <a:pt x="10596" y="52331"/>
                    <a:pt x="10659" y="52225"/>
                    <a:pt x="10764" y="52141"/>
                  </a:cubicBezTo>
                  <a:cubicBezTo>
                    <a:pt x="10849" y="52036"/>
                    <a:pt x="10786" y="51910"/>
                    <a:pt x="10849" y="51826"/>
                  </a:cubicBezTo>
                  <a:cubicBezTo>
                    <a:pt x="11017" y="51658"/>
                    <a:pt x="11101" y="51426"/>
                    <a:pt x="11248" y="51237"/>
                  </a:cubicBezTo>
                  <a:cubicBezTo>
                    <a:pt x="11374" y="51111"/>
                    <a:pt x="11437" y="50943"/>
                    <a:pt x="11437" y="50754"/>
                  </a:cubicBezTo>
                  <a:cubicBezTo>
                    <a:pt x="11542" y="50670"/>
                    <a:pt x="11542" y="50501"/>
                    <a:pt x="11669" y="50417"/>
                  </a:cubicBezTo>
                  <a:cubicBezTo>
                    <a:pt x="11674" y="50412"/>
                    <a:pt x="11683" y="50411"/>
                    <a:pt x="11694" y="50411"/>
                  </a:cubicBezTo>
                  <a:cubicBezTo>
                    <a:pt x="11705" y="50411"/>
                    <a:pt x="11718" y="50412"/>
                    <a:pt x="11732" y="50412"/>
                  </a:cubicBezTo>
                  <a:cubicBezTo>
                    <a:pt x="11758" y="50412"/>
                    <a:pt x="11784" y="50407"/>
                    <a:pt x="11795" y="50375"/>
                  </a:cubicBezTo>
                  <a:cubicBezTo>
                    <a:pt x="11816" y="50291"/>
                    <a:pt x="11732" y="50270"/>
                    <a:pt x="11774" y="50165"/>
                  </a:cubicBezTo>
                  <a:lnTo>
                    <a:pt x="12110" y="49850"/>
                  </a:lnTo>
                  <a:cubicBezTo>
                    <a:pt x="12131" y="49408"/>
                    <a:pt x="12446" y="49177"/>
                    <a:pt x="12657" y="48861"/>
                  </a:cubicBezTo>
                  <a:cubicBezTo>
                    <a:pt x="12615" y="48840"/>
                    <a:pt x="12615" y="48798"/>
                    <a:pt x="12615" y="48777"/>
                  </a:cubicBezTo>
                  <a:lnTo>
                    <a:pt x="12846" y="48651"/>
                  </a:lnTo>
                  <a:cubicBezTo>
                    <a:pt x="12825" y="48609"/>
                    <a:pt x="12762" y="48567"/>
                    <a:pt x="12825" y="48504"/>
                  </a:cubicBezTo>
                  <a:lnTo>
                    <a:pt x="12825" y="48504"/>
                  </a:lnTo>
                  <a:cubicBezTo>
                    <a:pt x="12854" y="48518"/>
                    <a:pt x="12882" y="48552"/>
                    <a:pt x="12918" y="48552"/>
                  </a:cubicBezTo>
                  <a:cubicBezTo>
                    <a:pt x="12934" y="48552"/>
                    <a:pt x="12952" y="48545"/>
                    <a:pt x="12972" y="48525"/>
                  </a:cubicBezTo>
                  <a:lnTo>
                    <a:pt x="12909" y="48441"/>
                  </a:lnTo>
                  <a:cubicBezTo>
                    <a:pt x="13014" y="48252"/>
                    <a:pt x="13182" y="48084"/>
                    <a:pt x="13182" y="47852"/>
                  </a:cubicBezTo>
                  <a:cubicBezTo>
                    <a:pt x="13245" y="47789"/>
                    <a:pt x="13308" y="47747"/>
                    <a:pt x="13350" y="47663"/>
                  </a:cubicBezTo>
                  <a:cubicBezTo>
                    <a:pt x="13435" y="47537"/>
                    <a:pt x="13519" y="47390"/>
                    <a:pt x="13561" y="47243"/>
                  </a:cubicBezTo>
                  <a:cubicBezTo>
                    <a:pt x="13603" y="47095"/>
                    <a:pt x="13771" y="47053"/>
                    <a:pt x="13876" y="46927"/>
                  </a:cubicBezTo>
                  <a:cubicBezTo>
                    <a:pt x="14065" y="46675"/>
                    <a:pt x="14107" y="46360"/>
                    <a:pt x="14276" y="46086"/>
                  </a:cubicBezTo>
                  <a:cubicBezTo>
                    <a:pt x="14318" y="46065"/>
                    <a:pt x="14423" y="46086"/>
                    <a:pt x="14465" y="46002"/>
                  </a:cubicBezTo>
                  <a:cubicBezTo>
                    <a:pt x="14528" y="45918"/>
                    <a:pt x="14444" y="45855"/>
                    <a:pt x="14444" y="45771"/>
                  </a:cubicBezTo>
                  <a:cubicBezTo>
                    <a:pt x="14528" y="45582"/>
                    <a:pt x="14654" y="45392"/>
                    <a:pt x="14759" y="45203"/>
                  </a:cubicBezTo>
                  <a:cubicBezTo>
                    <a:pt x="14864" y="45014"/>
                    <a:pt x="14948" y="44825"/>
                    <a:pt x="15032" y="44636"/>
                  </a:cubicBezTo>
                  <a:cubicBezTo>
                    <a:pt x="15159" y="44362"/>
                    <a:pt x="15306" y="44089"/>
                    <a:pt x="15453" y="43837"/>
                  </a:cubicBezTo>
                  <a:cubicBezTo>
                    <a:pt x="15579" y="43689"/>
                    <a:pt x="15663" y="43521"/>
                    <a:pt x="15747" y="43374"/>
                  </a:cubicBezTo>
                  <a:cubicBezTo>
                    <a:pt x="15894" y="43332"/>
                    <a:pt x="15958" y="43206"/>
                    <a:pt x="16063" y="43101"/>
                  </a:cubicBezTo>
                  <a:cubicBezTo>
                    <a:pt x="16119" y="43063"/>
                    <a:pt x="16158" y="42992"/>
                    <a:pt x="16241" y="42992"/>
                  </a:cubicBezTo>
                  <a:cubicBezTo>
                    <a:pt x="16251" y="42992"/>
                    <a:pt x="16261" y="42993"/>
                    <a:pt x="16273" y="42996"/>
                  </a:cubicBezTo>
                  <a:cubicBezTo>
                    <a:pt x="16252" y="42870"/>
                    <a:pt x="16357" y="42827"/>
                    <a:pt x="16420" y="42764"/>
                  </a:cubicBezTo>
                  <a:cubicBezTo>
                    <a:pt x="16450" y="42779"/>
                    <a:pt x="16458" y="42794"/>
                    <a:pt x="16483" y="42794"/>
                  </a:cubicBezTo>
                  <a:cubicBezTo>
                    <a:pt x="16494" y="42794"/>
                    <a:pt x="16507" y="42792"/>
                    <a:pt x="16525" y="42785"/>
                  </a:cubicBezTo>
                  <a:cubicBezTo>
                    <a:pt x="16588" y="42701"/>
                    <a:pt x="16630" y="42596"/>
                    <a:pt x="16630" y="42491"/>
                  </a:cubicBezTo>
                  <a:lnTo>
                    <a:pt x="16630" y="42491"/>
                  </a:lnTo>
                  <a:lnTo>
                    <a:pt x="16504" y="42554"/>
                  </a:lnTo>
                  <a:cubicBezTo>
                    <a:pt x="16567" y="42344"/>
                    <a:pt x="16609" y="42176"/>
                    <a:pt x="16672" y="42008"/>
                  </a:cubicBezTo>
                  <a:lnTo>
                    <a:pt x="16798" y="41987"/>
                  </a:lnTo>
                  <a:cubicBezTo>
                    <a:pt x="16862" y="41923"/>
                    <a:pt x="16883" y="41839"/>
                    <a:pt x="16862" y="41755"/>
                  </a:cubicBezTo>
                  <a:cubicBezTo>
                    <a:pt x="16946" y="41671"/>
                    <a:pt x="17093" y="41734"/>
                    <a:pt x="17135" y="41587"/>
                  </a:cubicBezTo>
                  <a:lnTo>
                    <a:pt x="17093" y="41524"/>
                  </a:lnTo>
                  <a:cubicBezTo>
                    <a:pt x="17135" y="41524"/>
                    <a:pt x="17156" y="41503"/>
                    <a:pt x="17198" y="41482"/>
                  </a:cubicBezTo>
                  <a:cubicBezTo>
                    <a:pt x="17219" y="41461"/>
                    <a:pt x="17177" y="41398"/>
                    <a:pt x="17219" y="41398"/>
                  </a:cubicBezTo>
                  <a:lnTo>
                    <a:pt x="17324" y="41440"/>
                  </a:lnTo>
                  <a:cubicBezTo>
                    <a:pt x="17387" y="41419"/>
                    <a:pt x="17429" y="41377"/>
                    <a:pt x="17450" y="41314"/>
                  </a:cubicBezTo>
                  <a:lnTo>
                    <a:pt x="17408" y="41209"/>
                  </a:lnTo>
                  <a:lnTo>
                    <a:pt x="17471" y="41146"/>
                  </a:lnTo>
                  <a:cubicBezTo>
                    <a:pt x="17475" y="41144"/>
                    <a:pt x="17478" y="41143"/>
                    <a:pt x="17481" y="41143"/>
                  </a:cubicBezTo>
                  <a:cubicBezTo>
                    <a:pt x="17507" y="41143"/>
                    <a:pt x="17524" y="41196"/>
                    <a:pt x="17539" y="41196"/>
                  </a:cubicBezTo>
                  <a:cubicBezTo>
                    <a:pt x="17545" y="41196"/>
                    <a:pt x="17550" y="41188"/>
                    <a:pt x="17555" y="41167"/>
                  </a:cubicBezTo>
                  <a:cubicBezTo>
                    <a:pt x="17597" y="41103"/>
                    <a:pt x="17555" y="41103"/>
                    <a:pt x="17534" y="41040"/>
                  </a:cubicBezTo>
                  <a:cubicBezTo>
                    <a:pt x="17513" y="40977"/>
                    <a:pt x="17576" y="40935"/>
                    <a:pt x="17576" y="40893"/>
                  </a:cubicBezTo>
                  <a:cubicBezTo>
                    <a:pt x="17534" y="40746"/>
                    <a:pt x="17660" y="40620"/>
                    <a:pt x="17703" y="40473"/>
                  </a:cubicBezTo>
                  <a:cubicBezTo>
                    <a:pt x="17766" y="40326"/>
                    <a:pt x="17892" y="40220"/>
                    <a:pt x="18039" y="40178"/>
                  </a:cubicBezTo>
                  <a:cubicBezTo>
                    <a:pt x="18060" y="40157"/>
                    <a:pt x="18081" y="40136"/>
                    <a:pt x="18102" y="40115"/>
                  </a:cubicBezTo>
                  <a:cubicBezTo>
                    <a:pt x="18165" y="39989"/>
                    <a:pt x="18270" y="39884"/>
                    <a:pt x="18396" y="39821"/>
                  </a:cubicBezTo>
                  <a:cubicBezTo>
                    <a:pt x="18375" y="39779"/>
                    <a:pt x="18312" y="39716"/>
                    <a:pt x="18354" y="39674"/>
                  </a:cubicBezTo>
                  <a:cubicBezTo>
                    <a:pt x="18375" y="39653"/>
                    <a:pt x="18396" y="39590"/>
                    <a:pt x="18459" y="39590"/>
                  </a:cubicBezTo>
                  <a:cubicBezTo>
                    <a:pt x="18459" y="39574"/>
                    <a:pt x="18484" y="39534"/>
                    <a:pt x="18495" y="39534"/>
                  </a:cubicBezTo>
                  <a:cubicBezTo>
                    <a:pt x="18499" y="39534"/>
                    <a:pt x="18501" y="39538"/>
                    <a:pt x="18501" y="39548"/>
                  </a:cubicBezTo>
                  <a:cubicBezTo>
                    <a:pt x="18501" y="39590"/>
                    <a:pt x="18480" y="39590"/>
                    <a:pt x="18459" y="39590"/>
                  </a:cubicBezTo>
                  <a:cubicBezTo>
                    <a:pt x="18459" y="39630"/>
                    <a:pt x="18477" y="39654"/>
                    <a:pt x="18506" y="39654"/>
                  </a:cubicBezTo>
                  <a:cubicBezTo>
                    <a:pt x="18522" y="39654"/>
                    <a:pt x="18542" y="39647"/>
                    <a:pt x="18565" y="39632"/>
                  </a:cubicBezTo>
                  <a:cubicBezTo>
                    <a:pt x="18628" y="39569"/>
                    <a:pt x="18543" y="39485"/>
                    <a:pt x="18628" y="39401"/>
                  </a:cubicBezTo>
                  <a:cubicBezTo>
                    <a:pt x="18774" y="39317"/>
                    <a:pt x="18858" y="39151"/>
                    <a:pt x="18879" y="38963"/>
                  </a:cubicBezTo>
                  <a:lnTo>
                    <a:pt x="18879" y="38963"/>
                  </a:lnTo>
                  <a:cubicBezTo>
                    <a:pt x="18880" y="38969"/>
                    <a:pt x="18880" y="38975"/>
                    <a:pt x="18880" y="38980"/>
                  </a:cubicBezTo>
                  <a:cubicBezTo>
                    <a:pt x="18985" y="38959"/>
                    <a:pt x="19027" y="38854"/>
                    <a:pt x="19006" y="38770"/>
                  </a:cubicBezTo>
                  <a:cubicBezTo>
                    <a:pt x="18985" y="38644"/>
                    <a:pt x="19174" y="38665"/>
                    <a:pt x="19153" y="38517"/>
                  </a:cubicBezTo>
                  <a:cubicBezTo>
                    <a:pt x="19132" y="38370"/>
                    <a:pt x="19174" y="38223"/>
                    <a:pt x="19237" y="38097"/>
                  </a:cubicBezTo>
                  <a:cubicBezTo>
                    <a:pt x="19321" y="37971"/>
                    <a:pt x="19384" y="37866"/>
                    <a:pt x="19448" y="37740"/>
                  </a:cubicBezTo>
                  <a:cubicBezTo>
                    <a:pt x="19574" y="37466"/>
                    <a:pt x="19763" y="37256"/>
                    <a:pt x="19910" y="37004"/>
                  </a:cubicBezTo>
                  <a:cubicBezTo>
                    <a:pt x="19973" y="36878"/>
                    <a:pt x="20099" y="36751"/>
                    <a:pt x="20141" y="36625"/>
                  </a:cubicBezTo>
                  <a:cubicBezTo>
                    <a:pt x="20373" y="36415"/>
                    <a:pt x="20604" y="36184"/>
                    <a:pt x="20793" y="35931"/>
                  </a:cubicBezTo>
                  <a:cubicBezTo>
                    <a:pt x="20793" y="35847"/>
                    <a:pt x="20835" y="35784"/>
                    <a:pt x="20919" y="35742"/>
                  </a:cubicBezTo>
                  <a:cubicBezTo>
                    <a:pt x="20919" y="35700"/>
                    <a:pt x="20919" y="35637"/>
                    <a:pt x="20940" y="35574"/>
                  </a:cubicBezTo>
                  <a:cubicBezTo>
                    <a:pt x="21129" y="35238"/>
                    <a:pt x="21361" y="34964"/>
                    <a:pt x="21655" y="34733"/>
                  </a:cubicBezTo>
                  <a:cubicBezTo>
                    <a:pt x="21697" y="34670"/>
                    <a:pt x="21613" y="34628"/>
                    <a:pt x="21613" y="34586"/>
                  </a:cubicBezTo>
                  <a:cubicBezTo>
                    <a:pt x="21760" y="34292"/>
                    <a:pt x="21886" y="34018"/>
                    <a:pt x="22013" y="33703"/>
                  </a:cubicBezTo>
                  <a:cubicBezTo>
                    <a:pt x="22244" y="33556"/>
                    <a:pt x="22475" y="33388"/>
                    <a:pt x="22706" y="33240"/>
                  </a:cubicBezTo>
                  <a:cubicBezTo>
                    <a:pt x="22706" y="33030"/>
                    <a:pt x="22896" y="32946"/>
                    <a:pt x="22980" y="32778"/>
                  </a:cubicBezTo>
                  <a:lnTo>
                    <a:pt x="23043" y="32904"/>
                  </a:lnTo>
                  <a:cubicBezTo>
                    <a:pt x="23085" y="32820"/>
                    <a:pt x="23085" y="32694"/>
                    <a:pt x="23211" y="32694"/>
                  </a:cubicBezTo>
                  <a:cubicBezTo>
                    <a:pt x="23148" y="32462"/>
                    <a:pt x="23316" y="32273"/>
                    <a:pt x="23379" y="32084"/>
                  </a:cubicBezTo>
                  <a:cubicBezTo>
                    <a:pt x="23400" y="31958"/>
                    <a:pt x="23505" y="31853"/>
                    <a:pt x="23652" y="31853"/>
                  </a:cubicBezTo>
                  <a:cubicBezTo>
                    <a:pt x="23694" y="31832"/>
                    <a:pt x="23737" y="31811"/>
                    <a:pt x="23737" y="31748"/>
                  </a:cubicBezTo>
                  <a:lnTo>
                    <a:pt x="23715" y="31685"/>
                  </a:lnTo>
                  <a:cubicBezTo>
                    <a:pt x="23779" y="31664"/>
                    <a:pt x="23842" y="31643"/>
                    <a:pt x="23842" y="31600"/>
                  </a:cubicBezTo>
                  <a:cubicBezTo>
                    <a:pt x="23863" y="31453"/>
                    <a:pt x="23989" y="31369"/>
                    <a:pt x="24031" y="31222"/>
                  </a:cubicBezTo>
                  <a:cubicBezTo>
                    <a:pt x="24052" y="31054"/>
                    <a:pt x="24115" y="30886"/>
                    <a:pt x="24178" y="30717"/>
                  </a:cubicBezTo>
                  <a:cubicBezTo>
                    <a:pt x="24367" y="30318"/>
                    <a:pt x="24641" y="29982"/>
                    <a:pt x="24977" y="29687"/>
                  </a:cubicBezTo>
                  <a:cubicBezTo>
                    <a:pt x="25166" y="29540"/>
                    <a:pt x="25334" y="29351"/>
                    <a:pt x="25439" y="29141"/>
                  </a:cubicBezTo>
                  <a:cubicBezTo>
                    <a:pt x="25566" y="28846"/>
                    <a:pt x="25818" y="28636"/>
                    <a:pt x="25944" y="28342"/>
                  </a:cubicBezTo>
                  <a:cubicBezTo>
                    <a:pt x="25965" y="28279"/>
                    <a:pt x="26028" y="28216"/>
                    <a:pt x="26112" y="28195"/>
                  </a:cubicBezTo>
                  <a:cubicBezTo>
                    <a:pt x="26175" y="28216"/>
                    <a:pt x="26133" y="28300"/>
                    <a:pt x="26196" y="28300"/>
                  </a:cubicBezTo>
                  <a:cubicBezTo>
                    <a:pt x="26259" y="28279"/>
                    <a:pt x="26301" y="28216"/>
                    <a:pt x="26280" y="28152"/>
                  </a:cubicBezTo>
                  <a:cubicBezTo>
                    <a:pt x="26259" y="28110"/>
                    <a:pt x="26175" y="28152"/>
                    <a:pt x="26175" y="28047"/>
                  </a:cubicBezTo>
                  <a:cubicBezTo>
                    <a:pt x="26259" y="27963"/>
                    <a:pt x="26217" y="27774"/>
                    <a:pt x="26407" y="27711"/>
                  </a:cubicBezTo>
                  <a:lnTo>
                    <a:pt x="26470" y="27753"/>
                  </a:lnTo>
                  <a:cubicBezTo>
                    <a:pt x="26491" y="27648"/>
                    <a:pt x="26554" y="27564"/>
                    <a:pt x="26659" y="27522"/>
                  </a:cubicBezTo>
                  <a:cubicBezTo>
                    <a:pt x="26659" y="27501"/>
                    <a:pt x="26638" y="27480"/>
                    <a:pt x="26680" y="27480"/>
                  </a:cubicBezTo>
                  <a:cubicBezTo>
                    <a:pt x="26691" y="27474"/>
                    <a:pt x="26699" y="27471"/>
                    <a:pt x="26705" y="27471"/>
                  </a:cubicBezTo>
                  <a:cubicBezTo>
                    <a:pt x="26722" y="27471"/>
                    <a:pt x="26722" y="27491"/>
                    <a:pt x="26722" y="27522"/>
                  </a:cubicBezTo>
                  <a:cubicBezTo>
                    <a:pt x="26743" y="27501"/>
                    <a:pt x="26764" y="27480"/>
                    <a:pt x="26764" y="27480"/>
                  </a:cubicBezTo>
                  <a:cubicBezTo>
                    <a:pt x="26827" y="27417"/>
                    <a:pt x="26701" y="27354"/>
                    <a:pt x="26764" y="27269"/>
                  </a:cubicBezTo>
                  <a:cubicBezTo>
                    <a:pt x="26764" y="27248"/>
                    <a:pt x="26743" y="27227"/>
                    <a:pt x="26722" y="27206"/>
                  </a:cubicBezTo>
                  <a:cubicBezTo>
                    <a:pt x="26743" y="27122"/>
                    <a:pt x="26827" y="27122"/>
                    <a:pt x="26827" y="27059"/>
                  </a:cubicBezTo>
                  <a:cubicBezTo>
                    <a:pt x="26848" y="26933"/>
                    <a:pt x="26932" y="26828"/>
                    <a:pt x="27058" y="26765"/>
                  </a:cubicBezTo>
                  <a:cubicBezTo>
                    <a:pt x="27163" y="26660"/>
                    <a:pt x="27206" y="26492"/>
                    <a:pt x="27185" y="26344"/>
                  </a:cubicBezTo>
                  <a:cubicBezTo>
                    <a:pt x="27416" y="25861"/>
                    <a:pt x="27794" y="25419"/>
                    <a:pt x="28236" y="25104"/>
                  </a:cubicBezTo>
                  <a:cubicBezTo>
                    <a:pt x="28215" y="25062"/>
                    <a:pt x="28194" y="25020"/>
                    <a:pt x="28194" y="25020"/>
                  </a:cubicBezTo>
                  <a:cubicBezTo>
                    <a:pt x="28551" y="24725"/>
                    <a:pt x="28866" y="24389"/>
                    <a:pt x="29140" y="24011"/>
                  </a:cubicBezTo>
                  <a:cubicBezTo>
                    <a:pt x="29182" y="23779"/>
                    <a:pt x="29266" y="23569"/>
                    <a:pt x="29371" y="23380"/>
                  </a:cubicBezTo>
                  <a:cubicBezTo>
                    <a:pt x="29413" y="23233"/>
                    <a:pt x="29518" y="23107"/>
                    <a:pt x="29644" y="23001"/>
                  </a:cubicBezTo>
                  <a:cubicBezTo>
                    <a:pt x="29728" y="22959"/>
                    <a:pt x="29792" y="22854"/>
                    <a:pt x="29792" y="22749"/>
                  </a:cubicBezTo>
                  <a:cubicBezTo>
                    <a:pt x="29826" y="22766"/>
                    <a:pt x="29860" y="22797"/>
                    <a:pt x="29905" y="22797"/>
                  </a:cubicBezTo>
                  <a:cubicBezTo>
                    <a:pt x="29915" y="22797"/>
                    <a:pt x="29927" y="22795"/>
                    <a:pt x="29939" y="22791"/>
                  </a:cubicBezTo>
                  <a:cubicBezTo>
                    <a:pt x="30212" y="22497"/>
                    <a:pt x="30338" y="22097"/>
                    <a:pt x="30569" y="21740"/>
                  </a:cubicBezTo>
                  <a:cubicBezTo>
                    <a:pt x="30759" y="21614"/>
                    <a:pt x="30801" y="21593"/>
                    <a:pt x="30822" y="21488"/>
                  </a:cubicBezTo>
                  <a:cubicBezTo>
                    <a:pt x="30864" y="21383"/>
                    <a:pt x="30906" y="21277"/>
                    <a:pt x="30969" y="21193"/>
                  </a:cubicBezTo>
                  <a:cubicBezTo>
                    <a:pt x="31095" y="21004"/>
                    <a:pt x="31200" y="20794"/>
                    <a:pt x="31284" y="20584"/>
                  </a:cubicBezTo>
                  <a:cubicBezTo>
                    <a:pt x="31326" y="20437"/>
                    <a:pt x="31389" y="20310"/>
                    <a:pt x="31452" y="20163"/>
                  </a:cubicBezTo>
                  <a:cubicBezTo>
                    <a:pt x="31473" y="20142"/>
                    <a:pt x="31495" y="20100"/>
                    <a:pt x="31537" y="20079"/>
                  </a:cubicBezTo>
                  <a:lnTo>
                    <a:pt x="31600" y="20121"/>
                  </a:lnTo>
                  <a:cubicBezTo>
                    <a:pt x="31747" y="19932"/>
                    <a:pt x="31894" y="19722"/>
                    <a:pt x="31999" y="19511"/>
                  </a:cubicBezTo>
                  <a:cubicBezTo>
                    <a:pt x="32357" y="19217"/>
                    <a:pt x="32588" y="18860"/>
                    <a:pt x="32882" y="18586"/>
                  </a:cubicBezTo>
                  <a:cubicBezTo>
                    <a:pt x="32861" y="18544"/>
                    <a:pt x="32840" y="18523"/>
                    <a:pt x="32840" y="18502"/>
                  </a:cubicBezTo>
                  <a:cubicBezTo>
                    <a:pt x="32861" y="18334"/>
                    <a:pt x="32924" y="18187"/>
                    <a:pt x="33008" y="18040"/>
                  </a:cubicBezTo>
                  <a:cubicBezTo>
                    <a:pt x="33176" y="17851"/>
                    <a:pt x="33261" y="17619"/>
                    <a:pt x="33261" y="17367"/>
                  </a:cubicBezTo>
                  <a:cubicBezTo>
                    <a:pt x="33597" y="17178"/>
                    <a:pt x="33870" y="16904"/>
                    <a:pt x="34059" y="16547"/>
                  </a:cubicBezTo>
                  <a:cubicBezTo>
                    <a:pt x="34102" y="16421"/>
                    <a:pt x="34207" y="16379"/>
                    <a:pt x="34270" y="16295"/>
                  </a:cubicBezTo>
                  <a:lnTo>
                    <a:pt x="34375" y="16358"/>
                  </a:lnTo>
                  <a:cubicBezTo>
                    <a:pt x="34438" y="16295"/>
                    <a:pt x="34312" y="16211"/>
                    <a:pt x="34438" y="16190"/>
                  </a:cubicBezTo>
                  <a:cubicBezTo>
                    <a:pt x="34543" y="16169"/>
                    <a:pt x="34564" y="16063"/>
                    <a:pt x="34606" y="16000"/>
                  </a:cubicBezTo>
                  <a:cubicBezTo>
                    <a:pt x="34690" y="15832"/>
                    <a:pt x="34816" y="15664"/>
                    <a:pt x="34943" y="15538"/>
                  </a:cubicBezTo>
                  <a:cubicBezTo>
                    <a:pt x="35069" y="15412"/>
                    <a:pt x="35153" y="15265"/>
                    <a:pt x="35195" y="15117"/>
                  </a:cubicBezTo>
                  <a:cubicBezTo>
                    <a:pt x="35279" y="14907"/>
                    <a:pt x="35405" y="14718"/>
                    <a:pt x="35552" y="14550"/>
                  </a:cubicBezTo>
                  <a:cubicBezTo>
                    <a:pt x="35636" y="14424"/>
                    <a:pt x="35762" y="14339"/>
                    <a:pt x="35868" y="14234"/>
                  </a:cubicBezTo>
                  <a:cubicBezTo>
                    <a:pt x="36036" y="14024"/>
                    <a:pt x="36204" y="13793"/>
                    <a:pt x="36351" y="13541"/>
                  </a:cubicBezTo>
                  <a:cubicBezTo>
                    <a:pt x="36498" y="13309"/>
                    <a:pt x="36709" y="13141"/>
                    <a:pt x="36961" y="13057"/>
                  </a:cubicBezTo>
                  <a:cubicBezTo>
                    <a:pt x="37045" y="12763"/>
                    <a:pt x="37276" y="12615"/>
                    <a:pt x="37465" y="12426"/>
                  </a:cubicBezTo>
                  <a:cubicBezTo>
                    <a:pt x="37360" y="12300"/>
                    <a:pt x="37655" y="12195"/>
                    <a:pt x="37486" y="12048"/>
                  </a:cubicBezTo>
                  <a:cubicBezTo>
                    <a:pt x="37571" y="11964"/>
                    <a:pt x="37697" y="11880"/>
                    <a:pt x="37718" y="11753"/>
                  </a:cubicBezTo>
                  <a:cubicBezTo>
                    <a:pt x="37760" y="11585"/>
                    <a:pt x="37907" y="11480"/>
                    <a:pt x="37970" y="11333"/>
                  </a:cubicBezTo>
                  <a:cubicBezTo>
                    <a:pt x="38201" y="11228"/>
                    <a:pt x="38285" y="10997"/>
                    <a:pt x="38433" y="10849"/>
                  </a:cubicBezTo>
                  <a:cubicBezTo>
                    <a:pt x="38454" y="10849"/>
                    <a:pt x="38454" y="10807"/>
                    <a:pt x="38454" y="10807"/>
                  </a:cubicBezTo>
                  <a:lnTo>
                    <a:pt x="38390" y="10702"/>
                  </a:lnTo>
                  <a:cubicBezTo>
                    <a:pt x="38580" y="10597"/>
                    <a:pt x="38643" y="10366"/>
                    <a:pt x="38832" y="10261"/>
                  </a:cubicBezTo>
                  <a:lnTo>
                    <a:pt x="38790" y="10177"/>
                  </a:lnTo>
                  <a:cubicBezTo>
                    <a:pt x="38895" y="10093"/>
                    <a:pt x="38979" y="9966"/>
                    <a:pt x="39042" y="9840"/>
                  </a:cubicBezTo>
                  <a:cubicBezTo>
                    <a:pt x="39126" y="9609"/>
                    <a:pt x="39274" y="9420"/>
                    <a:pt x="39484" y="9294"/>
                  </a:cubicBezTo>
                  <a:cubicBezTo>
                    <a:pt x="39547" y="9167"/>
                    <a:pt x="39673" y="9125"/>
                    <a:pt x="39757" y="9020"/>
                  </a:cubicBezTo>
                  <a:cubicBezTo>
                    <a:pt x="39862" y="8873"/>
                    <a:pt x="39988" y="8705"/>
                    <a:pt x="40114" y="8579"/>
                  </a:cubicBezTo>
                  <a:cubicBezTo>
                    <a:pt x="40241" y="8411"/>
                    <a:pt x="40388" y="8305"/>
                    <a:pt x="40535" y="8158"/>
                  </a:cubicBezTo>
                  <a:lnTo>
                    <a:pt x="40535" y="7969"/>
                  </a:lnTo>
                  <a:cubicBezTo>
                    <a:pt x="40661" y="7906"/>
                    <a:pt x="40745" y="7822"/>
                    <a:pt x="40787" y="7696"/>
                  </a:cubicBezTo>
                  <a:cubicBezTo>
                    <a:pt x="40892" y="7528"/>
                    <a:pt x="41040" y="7380"/>
                    <a:pt x="41208" y="7296"/>
                  </a:cubicBezTo>
                  <a:cubicBezTo>
                    <a:pt x="41247" y="7277"/>
                    <a:pt x="41268" y="7238"/>
                    <a:pt x="41271" y="7199"/>
                  </a:cubicBezTo>
                  <a:lnTo>
                    <a:pt x="41271" y="7199"/>
                  </a:lnTo>
                  <a:cubicBezTo>
                    <a:pt x="41271" y="7204"/>
                    <a:pt x="41271" y="7208"/>
                    <a:pt x="41271" y="7212"/>
                  </a:cubicBezTo>
                  <a:cubicBezTo>
                    <a:pt x="41376" y="7191"/>
                    <a:pt x="41292" y="7086"/>
                    <a:pt x="41355" y="7023"/>
                  </a:cubicBezTo>
                  <a:cubicBezTo>
                    <a:pt x="41397" y="6939"/>
                    <a:pt x="41565" y="6960"/>
                    <a:pt x="41565" y="6855"/>
                  </a:cubicBezTo>
                  <a:cubicBezTo>
                    <a:pt x="41586" y="6666"/>
                    <a:pt x="41712" y="6602"/>
                    <a:pt x="41838" y="6518"/>
                  </a:cubicBezTo>
                  <a:cubicBezTo>
                    <a:pt x="41902" y="6476"/>
                    <a:pt x="41944" y="6434"/>
                    <a:pt x="41986" y="6392"/>
                  </a:cubicBezTo>
                  <a:cubicBezTo>
                    <a:pt x="42091" y="6203"/>
                    <a:pt x="42238" y="6035"/>
                    <a:pt x="42364" y="5888"/>
                  </a:cubicBezTo>
                  <a:cubicBezTo>
                    <a:pt x="42469" y="5783"/>
                    <a:pt x="42511" y="5635"/>
                    <a:pt x="42511" y="5509"/>
                  </a:cubicBezTo>
                  <a:cubicBezTo>
                    <a:pt x="42658" y="5299"/>
                    <a:pt x="42827" y="5110"/>
                    <a:pt x="43016" y="4921"/>
                  </a:cubicBezTo>
                  <a:cubicBezTo>
                    <a:pt x="43121" y="4857"/>
                    <a:pt x="43184" y="4773"/>
                    <a:pt x="43268" y="4689"/>
                  </a:cubicBezTo>
                  <a:cubicBezTo>
                    <a:pt x="43436" y="4458"/>
                    <a:pt x="43605" y="4248"/>
                    <a:pt x="43815" y="4059"/>
                  </a:cubicBezTo>
                  <a:cubicBezTo>
                    <a:pt x="43857" y="4016"/>
                    <a:pt x="43899" y="3974"/>
                    <a:pt x="43920" y="3932"/>
                  </a:cubicBezTo>
                  <a:cubicBezTo>
                    <a:pt x="44025" y="3743"/>
                    <a:pt x="44130" y="3596"/>
                    <a:pt x="44277" y="3470"/>
                  </a:cubicBezTo>
                  <a:cubicBezTo>
                    <a:pt x="44340" y="3428"/>
                    <a:pt x="44382" y="3344"/>
                    <a:pt x="44382" y="3260"/>
                  </a:cubicBezTo>
                  <a:cubicBezTo>
                    <a:pt x="44551" y="3154"/>
                    <a:pt x="44698" y="3007"/>
                    <a:pt x="44845" y="2860"/>
                  </a:cubicBezTo>
                  <a:cubicBezTo>
                    <a:pt x="44971" y="2713"/>
                    <a:pt x="45118" y="2566"/>
                    <a:pt x="45286" y="2461"/>
                  </a:cubicBezTo>
                  <a:cubicBezTo>
                    <a:pt x="45308" y="2229"/>
                    <a:pt x="45518" y="2103"/>
                    <a:pt x="45602" y="1935"/>
                  </a:cubicBezTo>
                  <a:cubicBezTo>
                    <a:pt x="45707" y="1746"/>
                    <a:pt x="45791" y="1578"/>
                    <a:pt x="45875" y="1409"/>
                  </a:cubicBezTo>
                  <a:lnTo>
                    <a:pt x="45959" y="1430"/>
                  </a:lnTo>
                  <a:cubicBezTo>
                    <a:pt x="45980" y="1346"/>
                    <a:pt x="45938" y="1220"/>
                    <a:pt x="46022" y="1157"/>
                  </a:cubicBezTo>
                  <a:cubicBezTo>
                    <a:pt x="45959" y="1115"/>
                    <a:pt x="45980" y="1031"/>
                    <a:pt x="45896" y="1010"/>
                  </a:cubicBezTo>
                  <a:cubicBezTo>
                    <a:pt x="45885" y="1008"/>
                    <a:pt x="45874" y="1008"/>
                    <a:pt x="45864" y="1008"/>
                  </a:cubicBezTo>
                  <a:cubicBezTo>
                    <a:pt x="45736" y="1008"/>
                    <a:pt x="45655" y="1118"/>
                    <a:pt x="45539" y="1157"/>
                  </a:cubicBezTo>
                  <a:cubicBezTo>
                    <a:pt x="45497" y="1241"/>
                    <a:pt x="45455" y="1346"/>
                    <a:pt x="45455" y="1452"/>
                  </a:cubicBezTo>
                  <a:cubicBezTo>
                    <a:pt x="45425" y="1445"/>
                    <a:pt x="45399" y="1442"/>
                    <a:pt x="45374" y="1442"/>
                  </a:cubicBezTo>
                  <a:cubicBezTo>
                    <a:pt x="45238" y="1442"/>
                    <a:pt x="45159" y="1531"/>
                    <a:pt x="45034" y="1620"/>
                  </a:cubicBezTo>
                  <a:cubicBezTo>
                    <a:pt x="44908" y="1725"/>
                    <a:pt x="44866" y="1914"/>
                    <a:pt x="44698" y="1935"/>
                  </a:cubicBezTo>
                  <a:cubicBezTo>
                    <a:pt x="44635" y="1998"/>
                    <a:pt x="44698" y="2082"/>
                    <a:pt x="44593" y="2145"/>
                  </a:cubicBezTo>
                  <a:cubicBezTo>
                    <a:pt x="44509" y="2166"/>
                    <a:pt x="44446" y="2250"/>
                    <a:pt x="44361" y="2314"/>
                  </a:cubicBezTo>
                  <a:cubicBezTo>
                    <a:pt x="44382" y="2461"/>
                    <a:pt x="44193" y="2461"/>
                    <a:pt x="44172" y="2524"/>
                  </a:cubicBezTo>
                  <a:cubicBezTo>
                    <a:pt x="44151" y="2587"/>
                    <a:pt x="44172" y="2629"/>
                    <a:pt x="44151" y="2650"/>
                  </a:cubicBezTo>
                  <a:cubicBezTo>
                    <a:pt x="43962" y="2734"/>
                    <a:pt x="43773" y="2881"/>
                    <a:pt x="43626" y="3049"/>
                  </a:cubicBezTo>
                  <a:cubicBezTo>
                    <a:pt x="43584" y="3112"/>
                    <a:pt x="43541" y="3176"/>
                    <a:pt x="43478" y="3218"/>
                  </a:cubicBezTo>
                  <a:cubicBezTo>
                    <a:pt x="43163" y="3407"/>
                    <a:pt x="42911" y="3680"/>
                    <a:pt x="42743" y="3974"/>
                  </a:cubicBezTo>
                  <a:cubicBezTo>
                    <a:pt x="42679" y="4080"/>
                    <a:pt x="42616" y="4143"/>
                    <a:pt x="42532" y="4206"/>
                  </a:cubicBezTo>
                  <a:cubicBezTo>
                    <a:pt x="42427" y="4269"/>
                    <a:pt x="42322" y="4353"/>
                    <a:pt x="42259" y="4458"/>
                  </a:cubicBezTo>
                  <a:cubicBezTo>
                    <a:pt x="42238" y="4500"/>
                    <a:pt x="42175" y="4521"/>
                    <a:pt x="42154" y="4605"/>
                  </a:cubicBezTo>
                  <a:cubicBezTo>
                    <a:pt x="42154" y="4710"/>
                    <a:pt x="42028" y="4689"/>
                    <a:pt x="41986" y="4752"/>
                  </a:cubicBezTo>
                  <a:cubicBezTo>
                    <a:pt x="41860" y="4921"/>
                    <a:pt x="41733" y="5110"/>
                    <a:pt x="41607" y="5299"/>
                  </a:cubicBezTo>
                  <a:cubicBezTo>
                    <a:pt x="41586" y="5320"/>
                    <a:pt x="41607" y="5383"/>
                    <a:pt x="41565" y="5404"/>
                  </a:cubicBezTo>
                  <a:lnTo>
                    <a:pt x="41460" y="5404"/>
                  </a:lnTo>
                  <a:cubicBezTo>
                    <a:pt x="41397" y="5467"/>
                    <a:pt x="41439" y="5509"/>
                    <a:pt x="41418" y="5551"/>
                  </a:cubicBezTo>
                  <a:cubicBezTo>
                    <a:pt x="41187" y="5698"/>
                    <a:pt x="40998" y="5888"/>
                    <a:pt x="40808" y="6098"/>
                  </a:cubicBezTo>
                  <a:cubicBezTo>
                    <a:pt x="40598" y="6308"/>
                    <a:pt x="40430" y="6602"/>
                    <a:pt x="40241" y="6813"/>
                  </a:cubicBezTo>
                  <a:cubicBezTo>
                    <a:pt x="40030" y="7023"/>
                    <a:pt x="39862" y="7233"/>
                    <a:pt x="39652" y="7443"/>
                  </a:cubicBezTo>
                  <a:cubicBezTo>
                    <a:pt x="39526" y="7612"/>
                    <a:pt x="39379" y="7780"/>
                    <a:pt x="39274" y="7969"/>
                  </a:cubicBezTo>
                  <a:cubicBezTo>
                    <a:pt x="39105" y="8200"/>
                    <a:pt x="38853" y="8369"/>
                    <a:pt x="38748" y="8621"/>
                  </a:cubicBezTo>
                  <a:lnTo>
                    <a:pt x="38601" y="8621"/>
                  </a:lnTo>
                  <a:cubicBezTo>
                    <a:pt x="38559" y="8663"/>
                    <a:pt x="38643" y="8684"/>
                    <a:pt x="38601" y="8726"/>
                  </a:cubicBezTo>
                  <a:cubicBezTo>
                    <a:pt x="38433" y="8936"/>
                    <a:pt x="38264" y="9146"/>
                    <a:pt x="38117" y="9378"/>
                  </a:cubicBezTo>
                  <a:cubicBezTo>
                    <a:pt x="38096" y="9441"/>
                    <a:pt x="37949" y="9441"/>
                    <a:pt x="37949" y="9546"/>
                  </a:cubicBezTo>
                  <a:cubicBezTo>
                    <a:pt x="37970" y="9693"/>
                    <a:pt x="37781" y="9714"/>
                    <a:pt x="37760" y="9861"/>
                  </a:cubicBezTo>
                  <a:cubicBezTo>
                    <a:pt x="37760" y="10029"/>
                    <a:pt x="37613" y="10093"/>
                    <a:pt x="37528" y="10177"/>
                  </a:cubicBezTo>
                  <a:cubicBezTo>
                    <a:pt x="37402" y="10324"/>
                    <a:pt x="37234" y="10471"/>
                    <a:pt x="37087" y="10618"/>
                  </a:cubicBezTo>
                  <a:cubicBezTo>
                    <a:pt x="37045" y="10681"/>
                    <a:pt x="37003" y="10744"/>
                    <a:pt x="36940" y="10807"/>
                  </a:cubicBezTo>
                  <a:cubicBezTo>
                    <a:pt x="36793" y="11102"/>
                    <a:pt x="36603" y="11396"/>
                    <a:pt x="36414" y="11648"/>
                  </a:cubicBezTo>
                  <a:cubicBezTo>
                    <a:pt x="36393" y="11774"/>
                    <a:pt x="36246" y="11753"/>
                    <a:pt x="36204" y="11880"/>
                  </a:cubicBezTo>
                  <a:cubicBezTo>
                    <a:pt x="36120" y="12069"/>
                    <a:pt x="35973" y="12216"/>
                    <a:pt x="35783" y="12279"/>
                  </a:cubicBezTo>
                  <a:cubicBezTo>
                    <a:pt x="35783" y="12295"/>
                    <a:pt x="35759" y="12335"/>
                    <a:pt x="35748" y="12335"/>
                  </a:cubicBezTo>
                  <a:cubicBezTo>
                    <a:pt x="35744" y="12335"/>
                    <a:pt x="35741" y="12331"/>
                    <a:pt x="35741" y="12321"/>
                  </a:cubicBezTo>
                  <a:cubicBezTo>
                    <a:pt x="35741" y="12279"/>
                    <a:pt x="35762" y="12279"/>
                    <a:pt x="35783" y="12279"/>
                  </a:cubicBezTo>
                  <a:cubicBezTo>
                    <a:pt x="35826" y="12090"/>
                    <a:pt x="35910" y="11922"/>
                    <a:pt x="36015" y="11796"/>
                  </a:cubicBezTo>
                  <a:cubicBezTo>
                    <a:pt x="36141" y="11585"/>
                    <a:pt x="36225" y="11375"/>
                    <a:pt x="36351" y="11186"/>
                  </a:cubicBezTo>
                  <a:cubicBezTo>
                    <a:pt x="36477" y="10997"/>
                    <a:pt x="36603" y="10786"/>
                    <a:pt x="36666" y="10576"/>
                  </a:cubicBezTo>
                  <a:lnTo>
                    <a:pt x="37003" y="10345"/>
                  </a:lnTo>
                  <a:cubicBezTo>
                    <a:pt x="37045" y="10282"/>
                    <a:pt x="37024" y="10177"/>
                    <a:pt x="37108" y="10135"/>
                  </a:cubicBezTo>
                  <a:cubicBezTo>
                    <a:pt x="37276" y="9966"/>
                    <a:pt x="37423" y="9777"/>
                    <a:pt x="37528" y="9567"/>
                  </a:cubicBezTo>
                  <a:cubicBezTo>
                    <a:pt x="37571" y="9483"/>
                    <a:pt x="37718" y="9420"/>
                    <a:pt x="37676" y="9273"/>
                  </a:cubicBezTo>
                  <a:cubicBezTo>
                    <a:pt x="37781" y="9210"/>
                    <a:pt x="37781" y="9062"/>
                    <a:pt x="37928" y="9041"/>
                  </a:cubicBezTo>
                  <a:cubicBezTo>
                    <a:pt x="37949" y="9041"/>
                    <a:pt x="37949" y="8999"/>
                    <a:pt x="37949" y="8978"/>
                  </a:cubicBezTo>
                  <a:cubicBezTo>
                    <a:pt x="37928" y="8852"/>
                    <a:pt x="38012" y="8852"/>
                    <a:pt x="38117" y="8810"/>
                  </a:cubicBezTo>
                  <a:cubicBezTo>
                    <a:pt x="38222" y="8747"/>
                    <a:pt x="38075" y="8642"/>
                    <a:pt x="38201" y="8579"/>
                  </a:cubicBezTo>
                  <a:cubicBezTo>
                    <a:pt x="38327" y="8537"/>
                    <a:pt x="38369" y="8411"/>
                    <a:pt x="38454" y="8305"/>
                  </a:cubicBezTo>
                  <a:cubicBezTo>
                    <a:pt x="38517" y="8158"/>
                    <a:pt x="38622" y="8053"/>
                    <a:pt x="38706" y="7948"/>
                  </a:cubicBezTo>
                  <a:lnTo>
                    <a:pt x="38790" y="7990"/>
                  </a:lnTo>
                  <a:cubicBezTo>
                    <a:pt x="38790" y="7885"/>
                    <a:pt x="38895" y="7843"/>
                    <a:pt x="38937" y="7780"/>
                  </a:cubicBezTo>
                  <a:cubicBezTo>
                    <a:pt x="38895" y="7738"/>
                    <a:pt x="38874" y="7717"/>
                    <a:pt x="38895" y="7696"/>
                  </a:cubicBezTo>
                  <a:cubicBezTo>
                    <a:pt x="39000" y="7612"/>
                    <a:pt x="39126" y="7591"/>
                    <a:pt x="39168" y="7464"/>
                  </a:cubicBezTo>
                  <a:cubicBezTo>
                    <a:pt x="39168" y="7443"/>
                    <a:pt x="39126" y="7422"/>
                    <a:pt x="39126" y="7422"/>
                  </a:cubicBezTo>
                  <a:lnTo>
                    <a:pt x="39358" y="7170"/>
                  </a:lnTo>
                  <a:cubicBezTo>
                    <a:pt x="39589" y="6897"/>
                    <a:pt x="39736" y="6624"/>
                    <a:pt x="40009" y="6371"/>
                  </a:cubicBezTo>
                  <a:cubicBezTo>
                    <a:pt x="40325" y="6077"/>
                    <a:pt x="40619" y="5740"/>
                    <a:pt x="40913" y="5404"/>
                  </a:cubicBezTo>
                  <a:cubicBezTo>
                    <a:pt x="41019" y="5299"/>
                    <a:pt x="41124" y="5194"/>
                    <a:pt x="41187" y="5068"/>
                  </a:cubicBezTo>
                  <a:cubicBezTo>
                    <a:pt x="41397" y="4710"/>
                    <a:pt x="41649" y="4374"/>
                    <a:pt x="41965" y="4080"/>
                  </a:cubicBezTo>
                  <a:cubicBezTo>
                    <a:pt x="42049" y="3974"/>
                    <a:pt x="42133" y="3890"/>
                    <a:pt x="42217" y="3785"/>
                  </a:cubicBezTo>
                  <a:cubicBezTo>
                    <a:pt x="42364" y="3554"/>
                    <a:pt x="42532" y="3323"/>
                    <a:pt x="42722" y="3133"/>
                  </a:cubicBezTo>
                  <a:cubicBezTo>
                    <a:pt x="42890" y="2986"/>
                    <a:pt x="43058" y="2797"/>
                    <a:pt x="43205" y="2608"/>
                  </a:cubicBezTo>
                  <a:cubicBezTo>
                    <a:pt x="43310" y="2503"/>
                    <a:pt x="43436" y="2398"/>
                    <a:pt x="43562" y="2314"/>
                  </a:cubicBezTo>
                  <a:cubicBezTo>
                    <a:pt x="43731" y="2103"/>
                    <a:pt x="43962" y="1935"/>
                    <a:pt x="44109" y="1746"/>
                  </a:cubicBezTo>
                  <a:cubicBezTo>
                    <a:pt x="44277" y="1536"/>
                    <a:pt x="44382" y="1325"/>
                    <a:pt x="44551" y="1136"/>
                  </a:cubicBezTo>
                  <a:cubicBezTo>
                    <a:pt x="44740" y="926"/>
                    <a:pt x="44761" y="653"/>
                    <a:pt x="44971" y="463"/>
                  </a:cubicBezTo>
                  <a:lnTo>
                    <a:pt x="44929" y="400"/>
                  </a:lnTo>
                  <a:cubicBezTo>
                    <a:pt x="44992" y="358"/>
                    <a:pt x="44971" y="274"/>
                    <a:pt x="45034" y="211"/>
                  </a:cubicBezTo>
                  <a:cubicBezTo>
                    <a:pt x="44971" y="148"/>
                    <a:pt x="44971" y="43"/>
                    <a:pt x="4488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22"/>
            <p:cNvSpPr/>
            <p:nvPr/>
          </p:nvSpPr>
          <p:spPr>
            <a:xfrm>
              <a:off x="1768774" y="2961131"/>
              <a:ext cx="451636" cy="691374"/>
            </a:xfrm>
            <a:custGeom>
              <a:avLst/>
              <a:gdLst/>
              <a:ahLst/>
              <a:cxnLst/>
              <a:rect l="l" t="t" r="r" b="b"/>
              <a:pathLst>
                <a:path w="43795" h="66018" extrusionOk="0">
                  <a:moveTo>
                    <a:pt x="41908" y="1416"/>
                  </a:moveTo>
                  <a:cubicBezTo>
                    <a:pt x="41913" y="1416"/>
                    <a:pt x="41918" y="1420"/>
                    <a:pt x="41923" y="1430"/>
                  </a:cubicBezTo>
                  <a:cubicBezTo>
                    <a:pt x="41923" y="1464"/>
                    <a:pt x="41909" y="1471"/>
                    <a:pt x="41881" y="1472"/>
                  </a:cubicBezTo>
                  <a:lnTo>
                    <a:pt x="41881" y="1472"/>
                  </a:lnTo>
                  <a:cubicBezTo>
                    <a:pt x="41881" y="1456"/>
                    <a:pt x="41893" y="1416"/>
                    <a:pt x="41908" y="1416"/>
                  </a:cubicBezTo>
                  <a:close/>
                  <a:moveTo>
                    <a:pt x="41629" y="1872"/>
                  </a:moveTo>
                  <a:cubicBezTo>
                    <a:pt x="41650" y="1872"/>
                    <a:pt x="41650" y="1893"/>
                    <a:pt x="41650" y="1893"/>
                  </a:cubicBezTo>
                  <a:lnTo>
                    <a:pt x="41629" y="1914"/>
                  </a:lnTo>
                  <a:cubicBezTo>
                    <a:pt x="41629" y="1914"/>
                    <a:pt x="41608" y="1914"/>
                    <a:pt x="41608" y="1893"/>
                  </a:cubicBezTo>
                  <a:cubicBezTo>
                    <a:pt x="41608" y="1872"/>
                    <a:pt x="41608" y="1872"/>
                    <a:pt x="41629" y="1872"/>
                  </a:cubicBezTo>
                  <a:close/>
                  <a:moveTo>
                    <a:pt x="42428" y="2187"/>
                  </a:moveTo>
                  <a:cubicBezTo>
                    <a:pt x="42449" y="2187"/>
                    <a:pt x="42449" y="2208"/>
                    <a:pt x="42449" y="2208"/>
                  </a:cubicBezTo>
                  <a:lnTo>
                    <a:pt x="42428" y="2229"/>
                  </a:lnTo>
                  <a:lnTo>
                    <a:pt x="42407" y="2208"/>
                  </a:lnTo>
                  <a:cubicBezTo>
                    <a:pt x="42428" y="2187"/>
                    <a:pt x="42428" y="2187"/>
                    <a:pt x="42428" y="2187"/>
                  </a:cubicBezTo>
                  <a:close/>
                  <a:moveTo>
                    <a:pt x="42066" y="2836"/>
                  </a:moveTo>
                  <a:cubicBezTo>
                    <a:pt x="42077" y="2836"/>
                    <a:pt x="42088" y="2838"/>
                    <a:pt x="42099" y="2838"/>
                  </a:cubicBezTo>
                  <a:lnTo>
                    <a:pt x="42099" y="2838"/>
                  </a:lnTo>
                  <a:cubicBezTo>
                    <a:pt x="42096" y="2839"/>
                    <a:pt x="42094" y="2839"/>
                    <a:pt x="42091" y="2839"/>
                  </a:cubicBezTo>
                  <a:cubicBezTo>
                    <a:pt x="42091" y="2902"/>
                    <a:pt x="42049" y="2902"/>
                    <a:pt x="41986" y="2902"/>
                  </a:cubicBezTo>
                  <a:cubicBezTo>
                    <a:pt x="42000" y="2846"/>
                    <a:pt x="42033" y="2836"/>
                    <a:pt x="42066" y="2836"/>
                  </a:cubicBezTo>
                  <a:close/>
                  <a:moveTo>
                    <a:pt x="41944" y="2986"/>
                  </a:moveTo>
                  <a:lnTo>
                    <a:pt x="41965" y="3007"/>
                  </a:lnTo>
                  <a:cubicBezTo>
                    <a:pt x="41944" y="3028"/>
                    <a:pt x="41965" y="3028"/>
                    <a:pt x="41944" y="3028"/>
                  </a:cubicBezTo>
                  <a:cubicBezTo>
                    <a:pt x="41923" y="3028"/>
                    <a:pt x="41923" y="3028"/>
                    <a:pt x="41923" y="3007"/>
                  </a:cubicBezTo>
                  <a:cubicBezTo>
                    <a:pt x="41923" y="3007"/>
                    <a:pt x="41944" y="2986"/>
                    <a:pt x="41944" y="2986"/>
                  </a:cubicBezTo>
                  <a:close/>
                  <a:moveTo>
                    <a:pt x="41755" y="3301"/>
                  </a:moveTo>
                  <a:lnTo>
                    <a:pt x="41776" y="3322"/>
                  </a:lnTo>
                  <a:cubicBezTo>
                    <a:pt x="41755" y="3322"/>
                    <a:pt x="41755" y="3343"/>
                    <a:pt x="41755" y="3343"/>
                  </a:cubicBezTo>
                  <a:cubicBezTo>
                    <a:pt x="41734" y="3343"/>
                    <a:pt x="41734" y="3322"/>
                    <a:pt x="41734" y="3322"/>
                  </a:cubicBezTo>
                  <a:cubicBezTo>
                    <a:pt x="41734" y="3322"/>
                    <a:pt x="41755" y="3301"/>
                    <a:pt x="41755" y="3301"/>
                  </a:cubicBezTo>
                  <a:close/>
                  <a:moveTo>
                    <a:pt x="41692" y="3406"/>
                  </a:moveTo>
                  <a:lnTo>
                    <a:pt x="41692" y="3406"/>
                  </a:lnTo>
                  <a:cubicBezTo>
                    <a:pt x="41723" y="3484"/>
                    <a:pt x="41708" y="3528"/>
                    <a:pt x="41655" y="3528"/>
                  </a:cubicBezTo>
                  <a:cubicBezTo>
                    <a:pt x="41637" y="3528"/>
                    <a:pt x="41614" y="3522"/>
                    <a:pt x="41587" y="3512"/>
                  </a:cubicBezTo>
                  <a:cubicBezTo>
                    <a:pt x="41629" y="3470"/>
                    <a:pt x="41650" y="3449"/>
                    <a:pt x="41692" y="3406"/>
                  </a:cubicBezTo>
                  <a:close/>
                  <a:moveTo>
                    <a:pt x="41881" y="3680"/>
                  </a:moveTo>
                  <a:lnTo>
                    <a:pt x="41902" y="3701"/>
                  </a:lnTo>
                  <a:cubicBezTo>
                    <a:pt x="41881" y="3701"/>
                    <a:pt x="41902" y="3722"/>
                    <a:pt x="41881" y="3722"/>
                  </a:cubicBezTo>
                  <a:cubicBezTo>
                    <a:pt x="41860" y="3722"/>
                    <a:pt x="41860" y="3722"/>
                    <a:pt x="41860" y="3701"/>
                  </a:cubicBezTo>
                  <a:cubicBezTo>
                    <a:pt x="41860" y="3680"/>
                    <a:pt x="41881" y="3680"/>
                    <a:pt x="41881" y="3680"/>
                  </a:cubicBezTo>
                  <a:close/>
                  <a:moveTo>
                    <a:pt x="41214" y="4537"/>
                  </a:moveTo>
                  <a:cubicBezTo>
                    <a:pt x="41219" y="4537"/>
                    <a:pt x="41219" y="4542"/>
                    <a:pt x="41208" y="4563"/>
                  </a:cubicBezTo>
                  <a:cubicBezTo>
                    <a:pt x="41208" y="4570"/>
                    <a:pt x="41204" y="4572"/>
                    <a:pt x="41198" y="4572"/>
                  </a:cubicBezTo>
                  <a:cubicBezTo>
                    <a:pt x="41185" y="4572"/>
                    <a:pt x="41166" y="4563"/>
                    <a:pt x="41166" y="4563"/>
                  </a:cubicBezTo>
                  <a:cubicBezTo>
                    <a:pt x="41166" y="4563"/>
                    <a:pt x="41187" y="4542"/>
                    <a:pt x="41187" y="4542"/>
                  </a:cubicBezTo>
                  <a:cubicBezTo>
                    <a:pt x="41198" y="4542"/>
                    <a:pt x="41208" y="4537"/>
                    <a:pt x="41214" y="4537"/>
                  </a:cubicBezTo>
                  <a:close/>
                  <a:moveTo>
                    <a:pt x="41124" y="4668"/>
                  </a:moveTo>
                  <a:cubicBezTo>
                    <a:pt x="41145" y="4668"/>
                    <a:pt x="41145" y="4689"/>
                    <a:pt x="41145" y="4689"/>
                  </a:cubicBezTo>
                  <a:lnTo>
                    <a:pt x="41124" y="4710"/>
                  </a:lnTo>
                  <a:cubicBezTo>
                    <a:pt x="41124" y="4699"/>
                    <a:pt x="41119" y="4699"/>
                    <a:pt x="41114" y="4699"/>
                  </a:cubicBezTo>
                  <a:cubicBezTo>
                    <a:pt x="41109" y="4699"/>
                    <a:pt x="41103" y="4699"/>
                    <a:pt x="41103" y="4689"/>
                  </a:cubicBezTo>
                  <a:cubicBezTo>
                    <a:pt x="41103" y="4668"/>
                    <a:pt x="41124" y="4668"/>
                    <a:pt x="41124" y="4668"/>
                  </a:cubicBezTo>
                  <a:close/>
                  <a:moveTo>
                    <a:pt x="39527" y="4731"/>
                  </a:moveTo>
                  <a:lnTo>
                    <a:pt x="39527" y="4731"/>
                  </a:lnTo>
                  <a:cubicBezTo>
                    <a:pt x="39559" y="4780"/>
                    <a:pt x="39566" y="4829"/>
                    <a:pt x="39500" y="4829"/>
                  </a:cubicBezTo>
                  <a:cubicBezTo>
                    <a:pt x="39480" y="4829"/>
                    <a:pt x="39455" y="4825"/>
                    <a:pt x="39421" y="4815"/>
                  </a:cubicBezTo>
                  <a:lnTo>
                    <a:pt x="39527" y="4731"/>
                  </a:lnTo>
                  <a:close/>
                  <a:moveTo>
                    <a:pt x="41025" y="4927"/>
                  </a:moveTo>
                  <a:cubicBezTo>
                    <a:pt x="41030" y="4927"/>
                    <a:pt x="41035" y="4931"/>
                    <a:pt x="41040" y="4941"/>
                  </a:cubicBezTo>
                  <a:cubicBezTo>
                    <a:pt x="41040" y="4976"/>
                    <a:pt x="41026" y="4982"/>
                    <a:pt x="40998" y="4983"/>
                  </a:cubicBezTo>
                  <a:lnTo>
                    <a:pt x="40998" y="4983"/>
                  </a:lnTo>
                  <a:cubicBezTo>
                    <a:pt x="40998" y="4967"/>
                    <a:pt x="41010" y="4927"/>
                    <a:pt x="41025" y="4927"/>
                  </a:cubicBezTo>
                  <a:close/>
                  <a:moveTo>
                    <a:pt x="40788" y="4815"/>
                  </a:moveTo>
                  <a:cubicBezTo>
                    <a:pt x="40725" y="5151"/>
                    <a:pt x="40557" y="5446"/>
                    <a:pt x="40346" y="5698"/>
                  </a:cubicBezTo>
                  <a:cubicBezTo>
                    <a:pt x="40283" y="5635"/>
                    <a:pt x="40304" y="5572"/>
                    <a:pt x="40346" y="5509"/>
                  </a:cubicBezTo>
                  <a:cubicBezTo>
                    <a:pt x="40367" y="5425"/>
                    <a:pt x="40367" y="5362"/>
                    <a:pt x="40367" y="5299"/>
                  </a:cubicBezTo>
                  <a:cubicBezTo>
                    <a:pt x="40536" y="5151"/>
                    <a:pt x="40683" y="5004"/>
                    <a:pt x="40788" y="4815"/>
                  </a:cubicBezTo>
                  <a:close/>
                  <a:moveTo>
                    <a:pt x="39863" y="6350"/>
                  </a:moveTo>
                  <a:lnTo>
                    <a:pt x="39863" y="6392"/>
                  </a:lnTo>
                  <a:cubicBezTo>
                    <a:pt x="39833" y="6452"/>
                    <a:pt x="39803" y="6502"/>
                    <a:pt x="39749" y="6502"/>
                  </a:cubicBezTo>
                  <a:cubicBezTo>
                    <a:pt x="39728" y="6502"/>
                    <a:pt x="39703" y="6494"/>
                    <a:pt x="39674" y="6476"/>
                  </a:cubicBezTo>
                  <a:cubicBezTo>
                    <a:pt x="39716" y="6371"/>
                    <a:pt x="39800" y="6392"/>
                    <a:pt x="39863" y="6350"/>
                  </a:cubicBezTo>
                  <a:close/>
                  <a:moveTo>
                    <a:pt x="37845" y="6770"/>
                  </a:moveTo>
                  <a:cubicBezTo>
                    <a:pt x="37866" y="6770"/>
                    <a:pt x="37866" y="6791"/>
                    <a:pt x="37866" y="6791"/>
                  </a:cubicBezTo>
                  <a:lnTo>
                    <a:pt x="37845" y="6812"/>
                  </a:lnTo>
                  <a:cubicBezTo>
                    <a:pt x="37845" y="6812"/>
                    <a:pt x="37824" y="6791"/>
                    <a:pt x="37824" y="6791"/>
                  </a:cubicBezTo>
                  <a:cubicBezTo>
                    <a:pt x="37824" y="6770"/>
                    <a:pt x="37845" y="6770"/>
                    <a:pt x="37845" y="6770"/>
                  </a:cubicBezTo>
                  <a:close/>
                  <a:moveTo>
                    <a:pt x="39400" y="7065"/>
                  </a:moveTo>
                  <a:lnTo>
                    <a:pt x="39421" y="7086"/>
                  </a:lnTo>
                  <a:cubicBezTo>
                    <a:pt x="39414" y="7100"/>
                    <a:pt x="39407" y="7104"/>
                    <a:pt x="39401" y="7104"/>
                  </a:cubicBezTo>
                  <a:cubicBezTo>
                    <a:pt x="39389" y="7104"/>
                    <a:pt x="39379" y="7086"/>
                    <a:pt x="39379" y="7086"/>
                  </a:cubicBezTo>
                  <a:cubicBezTo>
                    <a:pt x="39379" y="7086"/>
                    <a:pt x="39400" y="7065"/>
                    <a:pt x="39400" y="7065"/>
                  </a:cubicBezTo>
                  <a:close/>
                  <a:moveTo>
                    <a:pt x="38454" y="8620"/>
                  </a:moveTo>
                  <a:lnTo>
                    <a:pt x="38454" y="8620"/>
                  </a:lnTo>
                  <a:cubicBezTo>
                    <a:pt x="38517" y="8663"/>
                    <a:pt x="38496" y="8684"/>
                    <a:pt x="38475" y="8726"/>
                  </a:cubicBezTo>
                  <a:cubicBezTo>
                    <a:pt x="38433" y="8705"/>
                    <a:pt x="38433" y="8663"/>
                    <a:pt x="38454" y="8620"/>
                  </a:cubicBezTo>
                  <a:close/>
                  <a:moveTo>
                    <a:pt x="37929" y="9188"/>
                  </a:moveTo>
                  <a:lnTo>
                    <a:pt x="37929" y="9188"/>
                  </a:lnTo>
                  <a:cubicBezTo>
                    <a:pt x="37986" y="9304"/>
                    <a:pt x="37921" y="9313"/>
                    <a:pt x="37845" y="9314"/>
                  </a:cubicBezTo>
                  <a:lnTo>
                    <a:pt x="37845" y="9314"/>
                  </a:lnTo>
                  <a:cubicBezTo>
                    <a:pt x="37845" y="9251"/>
                    <a:pt x="37887" y="9230"/>
                    <a:pt x="37929" y="9188"/>
                  </a:cubicBezTo>
                  <a:close/>
                  <a:moveTo>
                    <a:pt x="37821" y="9315"/>
                  </a:moveTo>
                  <a:cubicBezTo>
                    <a:pt x="37816" y="9338"/>
                    <a:pt x="37805" y="9368"/>
                    <a:pt x="37794" y="9368"/>
                  </a:cubicBezTo>
                  <a:cubicBezTo>
                    <a:pt x="37790" y="9368"/>
                    <a:pt x="37786" y="9365"/>
                    <a:pt x="37781" y="9356"/>
                  </a:cubicBezTo>
                  <a:cubicBezTo>
                    <a:pt x="37781" y="9323"/>
                    <a:pt x="37795" y="9316"/>
                    <a:pt x="37821" y="9315"/>
                  </a:cubicBezTo>
                  <a:close/>
                  <a:moveTo>
                    <a:pt x="37697" y="10073"/>
                  </a:moveTo>
                  <a:lnTo>
                    <a:pt x="37697" y="10073"/>
                  </a:lnTo>
                  <a:cubicBezTo>
                    <a:pt x="37696" y="10091"/>
                    <a:pt x="37682" y="10121"/>
                    <a:pt x="37654" y="10131"/>
                  </a:cubicBezTo>
                  <a:lnTo>
                    <a:pt x="37654" y="10131"/>
                  </a:lnTo>
                  <a:cubicBezTo>
                    <a:pt x="37640" y="10098"/>
                    <a:pt x="37665" y="10079"/>
                    <a:pt x="37697" y="10073"/>
                  </a:cubicBezTo>
                  <a:close/>
                  <a:moveTo>
                    <a:pt x="37634" y="10135"/>
                  </a:moveTo>
                  <a:cubicBezTo>
                    <a:pt x="37634" y="10151"/>
                    <a:pt x="37622" y="10190"/>
                    <a:pt x="37607" y="10190"/>
                  </a:cubicBezTo>
                  <a:cubicBezTo>
                    <a:pt x="37602" y="10190"/>
                    <a:pt x="37597" y="10186"/>
                    <a:pt x="37592" y="10176"/>
                  </a:cubicBezTo>
                  <a:cubicBezTo>
                    <a:pt x="37592" y="10142"/>
                    <a:pt x="37606" y="10136"/>
                    <a:pt x="37634" y="10135"/>
                  </a:cubicBezTo>
                  <a:close/>
                  <a:moveTo>
                    <a:pt x="37484" y="10246"/>
                  </a:moveTo>
                  <a:cubicBezTo>
                    <a:pt x="37486" y="10246"/>
                    <a:pt x="37487" y="10250"/>
                    <a:pt x="37487" y="10260"/>
                  </a:cubicBezTo>
                  <a:cubicBezTo>
                    <a:pt x="37508" y="10302"/>
                    <a:pt x="37466" y="10302"/>
                    <a:pt x="37445" y="10302"/>
                  </a:cubicBezTo>
                  <a:cubicBezTo>
                    <a:pt x="37461" y="10286"/>
                    <a:pt x="37477" y="10246"/>
                    <a:pt x="37484" y="10246"/>
                  </a:cubicBezTo>
                  <a:close/>
                  <a:moveTo>
                    <a:pt x="37440" y="10311"/>
                  </a:moveTo>
                  <a:cubicBezTo>
                    <a:pt x="37432" y="10336"/>
                    <a:pt x="37417" y="10358"/>
                    <a:pt x="37409" y="10358"/>
                  </a:cubicBezTo>
                  <a:cubicBezTo>
                    <a:pt x="37405" y="10358"/>
                    <a:pt x="37403" y="10354"/>
                    <a:pt x="37403" y="10344"/>
                  </a:cubicBezTo>
                  <a:cubicBezTo>
                    <a:pt x="37403" y="10312"/>
                    <a:pt x="37428" y="10317"/>
                    <a:pt x="37440" y="10311"/>
                  </a:cubicBezTo>
                  <a:close/>
                  <a:moveTo>
                    <a:pt x="36541" y="11795"/>
                  </a:moveTo>
                  <a:cubicBezTo>
                    <a:pt x="36583" y="11816"/>
                    <a:pt x="36583" y="11858"/>
                    <a:pt x="36541" y="11900"/>
                  </a:cubicBezTo>
                  <a:cubicBezTo>
                    <a:pt x="36520" y="11858"/>
                    <a:pt x="36520" y="11816"/>
                    <a:pt x="36541" y="11795"/>
                  </a:cubicBezTo>
                  <a:close/>
                  <a:moveTo>
                    <a:pt x="36057" y="12090"/>
                  </a:moveTo>
                  <a:cubicBezTo>
                    <a:pt x="36079" y="12090"/>
                    <a:pt x="36079" y="12111"/>
                    <a:pt x="36079" y="12111"/>
                  </a:cubicBezTo>
                  <a:lnTo>
                    <a:pt x="36057" y="12132"/>
                  </a:lnTo>
                  <a:cubicBezTo>
                    <a:pt x="36036" y="12132"/>
                    <a:pt x="36036" y="12132"/>
                    <a:pt x="36036" y="12111"/>
                  </a:cubicBezTo>
                  <a:cubicBezTo>
                    <a:pt x="36036" y="12090"/>
                    <a:pt x="36036" y="12090"/>
                    <a:pt x="36057" y="12090"/>
                  </a:cubicBezTo>
                  <a:close/>
                  <a:moveTo>
                    <a:pt x="36370" y="12102"/>
                  </a:moveTo>
                  <a:cubicBezTo>
                    <a:pt x="36383" y="12102"/>
                    <a:pt x="36394" y="12117"/>
                    <a:pt x="36394" y="12132"/>
                  </a:cubicBezTo>
                  <a:cubicBezTo>
                    <a:pt x="36394" y="12195"/>
                    <a:pt x="36352" y="12237"/>
                    <a:pt x="36310" y="12258"/>
                  </a:cubicBezTo>
                  <a:cubicBezTo>
                    <a:pt x="36247" y="12174"/>
                    <a:pt x="36331" y="12132"/>
                    <a:pt x="36352" y="12111"/>
                  </a:cubicBezTo>
                  <a:cubicBezTo>
                    <a:pt x="36358" y="12104"/>
                    <a:pt x="36364" y="12102"/>
                    <a:pt x="36370" y="12102"/>
                  </a:cubicBezTo>
                  <a:close/>
                  <a:moveTo>
                    <a:pt x="31522" y="15965"/>
                  </a:moveTo>
                  <a:cubicBezTo>
                    <a:pt x="31527" y="15965"/>
                    <a:pt x="31532" y="15969"/>
                    <a:pt x="31537" y="15979"/>
                  </a:cubicBezTo>
                  <a:cubicBezTo>
                    <a:pt x="31537" y="16021"/>
                    <a:pt x="31516" y="16021"/>
                    <a:pt x="31495" y="16021"/>
                  </a:cubicBezTo>
                  <a:cubicBezTo>
                    <a:pt x="31495" y="16005"/>
                    <a:pt x="31507" y="15965"/>
                    <a:pt x="31522" y="15965"/>
                  </a:cubicBezTo>
                  <a:close/>
                  <a:moveTo>
                    <a:pt x="33577" y="16252"/>
                  </a:moveTo>
                  <a:cubicBezTo>
                    <a:pt x="33577" y="16252"/>
                    <a:pt x="33598" y="16273"/>
                    <a:pt x="33598" y="16273"/>
                  </a:cubicBezTo>
                  <a:cubicBezTo>
                    <a:pt x="33598" y="16273"/>
                    <a:pt x="33619" y="16294"/>
                    <a:pt x="33577" y="16294"/>
                  </a:cubicBezTo>
                  <a:cubicBezTo>
                    <a:pt x="33556" y="16273"/>
                    <a:pt x="33577" y="16252"/>
                    <a:pt x="33577" y="16252"/>
                  </a:cubicBezTo>
                  <a:close/>
                  <a:moveTo>
                    <a:pt x="31956" y="19007"/>
                  </a:moveTo>
                  <a:lnTo>
                    <a:pt x="31956" y="19007"/>
                  </a:lnTo>
                  <a:cubicBezTo>
                    <a:pt x="31952" y="19033"/>
                    <a:pt x="31940" y="19054"/>
                    <a:pt x="31927" y="19054"/>
                  </a:cubicBezTo>
                  <a:cubicBezTo>
                    <a:pt x="31923" y="19054"/>
                    <a:pt x="31920" y="19052"/>
                    <a:pt x="31916" y="19049"/>
                  </a:cubicBezTo>
                  <a:cubicBezTo>
                    <a:pt x="31916" y="19015"/>
                    <a:pt x="31929" y="19008"/>
                    <a:pt x="31956" y="19007"/>
                  </a:cubicBezTo>
                  <a:close/>
                  <a:moveTo>
                    <a:pt x="27690" y="22118"/>
                  </a:moveTo>
                  <a:lnTo>
                    <a:pt x="27690" y="22139"/>
                  </a:lnTo>
                  <a:cubicBezTo>
                    <a:pt x="27690" y="22139"/>
                    <a:pt x="27708" y="22130"/>
                    <a:pt x="27715" y="22130"/>
                  </a:cubicBezTo>
                  <a:cubicBezTo>
                    <a:pt x="27718" y="22130"/>
                    <a:pt x="27718" y="22132"/>
                    <a:pt x="27711" y="22139"/>
                  </a:cubicBezTo>
                  <a:cubicBezTo>
                    <a:pt x="27700" y="22160"/>
                    <a:pt x="27690" y="22171"/>
                    <a:pt x="27682" y="22171"/>
                  </a:cubicBezTo>
                  <a:cubicBezTo>
                    <a:pt x="27674" y="22171"/>
                    <a:pt x="27669" y="22160"/>
                    <a:pt x="27669" y="22139"/>
                  </a:cubicBezTo>
                  <a:lnTo>
                    <a:pt x="27690" y="22118"/>
                  </a:lnTo>
                  <a:close/>
                  <a:moveTo>
                    <a:pt x="29802" y="22196"/>
                  </a:moveTo>
                  <a:cubicBezTo>
                    <a:pt x="29813" y="22196"/>
                    <a:pt x="29813" y="22223"/>
                    <a:pt x="29813" y="22223"/>
                  </a:cubicBezTo>
                  <a:cubicBezTo>
                    <a:pt x="29813" y="22223"/>
                    <a:pt x="29823" y="22233"/>
                    <a:pt x="29816" y="22233"/>
                  </a:cubicBezTo>
                  <a:cubicBezTo>
                    <a:pt x="29813" y="22233"/>
                    <a:pt x="29806" y="22230"/>
                    <a:pt x="29792" y="22223"/>
                  </a:cubicBezTo>
                  <a:cubicBezTo>
                    <a:pt x="29771" y="22223"/>
                    <a:pt x="29792" y="22202"/>
                    <a:pt x="29792" y="22202"/>
                  </a:cubicBezTo>
                  <a:cubicBezTo>
                    <a:pt x="29796" y="22198"/>
                    <a:pt x="29800" y="22196"/>
                    <a:pt x="29802" y="22196"/>
                  </a:cubicBezTo>
                  <a:close/>
                  <a:moveTo>
                    <a:pt x="29666" y="22434"/>
                  </a:moveTo>
                  <a:cubicBezTo>
                    <a:pt x="29687" y="22434"/>
                    <a:pt x="29687" y="22455"/>
                    <a:pt x="29687" y="22455"/>
                  </a:cubicBezTo>
                  <a:lnTo>
                    <a:pt x="29666" y="22476"/>
                  </a:lnTo>
                  <a:cubicBezTo>
                    <a:pt x="29645" y="22476"/>
                    <a:pt x="29666" y="22434"/>
                    <a:pt x="29666" y="22434"/>
                  </a:cubicBezTo>
                  <a:close/>
                  <a:moveTo>
                    <a:pt x="27354" y="22470"/>
                  </a:moveTo>
                  <a:lnTo>
                    <a:pt x="27354" y="22470"/>
                  </a:lnTo>
                  <a:cubicBezTo>
                    <a:pt x="27378" y="22485"/>
                    <a:pt x="27406" y="22497"/>
                    <a:pt x="27374" y="22497"/>
                  </a:cubicBezTo>
                  <a:cubicBezTo>
                    <a:pt x="27370" y="22501"/>
                    <a:pt x="27367" y="22502"/>
                    <a:pt x="27365" y="22502"/>
                  </a:cubicBezTo>
                  <a:cubicBezTo>
                    <a:pt x="27356" y="22502"/>
                    <a:pt x="27354" y="22486"/>
                    <a:pt x="27354" y="22470"/>
                  </a:cubicBezTo>
                  <a:close/>
                  <a:moveTo>
                    <a:pt x="27311" y="22686"/>
                  </a:moveTo>
                  <a:cubicBezTo>
                    <a:pt x="27332" y="22686"/>
                    <a:pt x="27332" y="22707"/>
                    <a:pt x="27332" y="22707"/>
                  </a:cubicBezTo>
                  <a:lnTo>
                    <a:pt x="27311" y="22728"/>
                  </a:lnTo>
                  <a:cubicBezTo>
                    <a:pt x="27311" y="22728"/>
                    <a:pt x="27290" y="22728"/>
                    <a:pt x="27290" y="22707"/>
                  </a:cubicBezTo>
                  <a:cubicBezTo>
                    <a:pt x="27290" y="22686"/>
                    <a:pt x="27311" y="22686"/>
                    <a:pt x="27311" y="22686"/>
                  </a:cubicBezTo>
                  <a:close/>
                  <a:moveTo>
                    <a:pt x="27069" y="23206"/>
                  </a:moveTo>
                  <a:cubicBezTo>
                    <a:pt x="27072" y="23206"/>
                    <a:pt x="27076" y="23208"/>
                    <a:pt x="27080" y="23211"/>
                  </a:cubicBezTo>
                  <a:cubicBezTo>
                    <a:pt x="27080" y="23252"/>
                    <a:pt x="27060" y="23253"/>
                    <a:pt x="27040" y="23253"/>
                  </a:cubicBezTo>
                  <a:lnTo>
                    <a:pt x="27040" y="23253"/>
                  </a:lnTo>
                  <a:cubicBezTo>
                    <a:pt x="27044" y="23227"/>
                    <a:pt x="27055" y="23206"/>
                    <a:pt x="27069" y="23206"/>
                  </a:cubicBezTo>
                  <a:close/>
                  <a:moveTo>
                    <a:pt x="27963" y="24326"/>
                  </a:moveTo>
                  <a:lnTo>
                    <a:pt x="27963" y="24326"/>
                  </a:lnTo>
                  <a:cubicBezTo>
                    <a:pt x="28005" y="24431"/>
                    <a:pt x="27942" y="24473"/>
                    <a:pt x="27858" y="24494"/>
                  </a:cubicBezTo>
                  <a:cubicBezTo>
                    <a:pt x="27858" y="24431"/>
                    <a:pt x="27900" y="24347"/>
                    <a:pt x="27963" y="24326"/>
                  </a:cubicBezTo>
                  <a:close/>
                  <a:moveTo>
                    <a:pt x="27837" y="24496"/>
                  </a:moveTo>
                  <a:cubicBezTo>
                    <a:pt x="27836" y="24519"/>
                    <a:pt x="27834" y="24548"/>
                    <a:pt x="27826" y="24548"/>
                  </a:cubicBezTo>
                  <a:cubicBezTo>
                    <a:pt x="27823" y="24548"/>
                    <a:pt x="27820" y="24544"/>
                    <a:pt x="27816" y="24536"/>
                  </a:cubicBezTo>
                  <a:cubicBezTo>
                    <a:pt x="27816" y="24509"/>
                    <a:pt x="27825" y="24499"/>
                    <a:pt x="27837" y="24496"/>
                  </a:cubicBezTo>
                  <a:close/>
                  <a:moveTo>
                    <a:pt x="21929" y="30759"/>
                  </a:moveTo>
                  <a:cubicBezTo>
                    <a:pt x="22013" y="30864"/>
                    <a:pt x="21824" y="30885"/>
                    <a:pt x="21887" y="30969"/>
                  </a:cubicBezTo>
                  <a:cubicBezTo>
                    <a:pt x="21803" y="30885"/>
                    <a:pt x="21845" y="30801"/>
                    <a:pt x="21929" y="30759"/>
                  </a:cubicBezTo>
                  <a:close/>
                  <a:moveTo>
                    <a:pt x="23983" y="31123"/>
                  </a:moveTo>
                  <a:cubicBezTo>
                    <a:pt x="23987" y="31123"/>
                    <a:pt x="23990" y="31127"/>
                    <a:pt x="23990" y="31138"/>
                  </a:cubicBezTo>
                  <a:cubicBezTo>
                    <a:pt x="23990" y="31156"/>
                    <a:pt x="23973" y="31158"/>
                    <a:pt x="23954" y="31159"/>
                  </a:cubicBezTo>
                  <a:lnTo>
                    <a:pt x="23954" y="31159"/>
                  </a:lnTo>
                  <a:cubicBezTo>
                    <a:pt x="23962" y="31142"/>
                    <a:pt x="23976" y="31123"/>
                    <a:pt x="23983" y="31123"/>
                  </a:cubicBezTo>
                  <a:close/>
                  <a:moveTo>
                    <a:pt x="23949" y="31170"/>
                  </a:moveTo>
                  <a:cubicBezTo>
                    <a:pt x="23964" y="31268"/>
                    <a:pt x="23902" y="31328"/>
                    <a:pt x="23821" y="31348"/>
                  </a:cubicBezTo>
                  <a:cubicBezTo>
                    <a:pt x="23821" y="31352"/>
                    <a:pt x="23821" y="31357"/>
                    <a:pt x="23820" y="31361"/>
                  </a:cubicBezTo>
                  <a:lnTo>
                    <a:pt x="23820" y="31361"/>
                  </a:lnTo>
                  <a:cubicBezTo>
                    <a:pt x="23803" y="31261"/>
                    <a:pt x="23865" y="31200"/>
                    <a:pt x="23947" y="31180"/>
                  </a:cubicBezTo>
                  <a:cubicBezTo>
                    <a:pt x="23947" y="31177"/>
                    <a:pt x="23948" y="31174"/>
                    <a:pt x="23949" y="31170"/>
                  </a:cubicBezTo>
                  <a:close/>
                  <a:moveTo>
                    <a:pt x="23818" y="31369"/>
                  </a:moveTo>
                  <a:lnTo>
                    <a:pt x="23818" y="31369"/>
                  </a:lnTo>
                  <a:cubicBezTo>
                    <a:pt x="23810" y="31395"/>
                    <a:pt x="23791" y="31417"/>
                    <a:pt x="23783" y="31417"/>
                  </a:cubicBezTo>
                  <a:cubicBezTo>
                    <a:pt x="23781" y="31417"/>
                    <a:pt x="23779" y="31415"/>
                    <a:pt x="23779" y="31411"/>
                  </a:cubicBezTo>
                  <a:cubicBezTo>
                    <a:pt x="23779" y="31371"/>
                    <a:pt x="23798" y="31369"/>
                    <a:pt x="23818" y="31369"/>
                  </a:cubicBezTo>
                  <a:close/>
                  <a:moveTo>
                    <a:pt x="23243" y="32541"/>
                  </a:moveTo>
                  <a:cubicBezTo>
                    <a:pt x="23248" y="32541"/>
                    <a:pt x="23254" y="32546"/>
                    <a:pt x="23254" y="32567"/>
                  </a:cubicBezTo>
                  <a:cubicBezTo>
                    <a:pt x="23243" y="32578"/>
                    <a:pt x="23233" y="32583"/>
                    <a:pt x="23225" y="32583"/>
                  </a:cubicBezTo>
                  <a:cubicBezTo>
                    <a:pt x="23217" y="32583"/>
                    <a:pt x="23212" y="32578"/>
                    <a:pt x="23212" y="32567"/>
                  </a:cubicBezTo>
                  <a:lnTo>
                    <a:pt x="23233" y="32546"/>
                  </a:lnTo>
                  <a:cubicBezTo>
                    <a:pt x="23233" y="32546"/>
                    <a:pt x="23238" y="32541"/>
                    <a:pt x="23243" y="32541"/>
                  </a:cubicBezTo>
                  <a:close/>
                  <a:moveTo>
                    <a:pt x="20394" y="32988"/>
                  </a:moveTo>
                  <a:cubicBezTo>
                    <a:pt x="20436" y="33030"/>
                    <a:pt x="20436" y="33072"/>
                    <a:pt x="20394" y="33093"/>
                  </a:cubicBezTo>
                  <a:cubicBezTo>
                    <a:pt x="20384" y="33098"/>
                    <a:pt x="20373" y="33101"/>
                    <a:pt x="20363" y="33101"/>
                  </a:cubicBezTo>
                  <a:cubicBezTo>
                    <a:pt x="20338" y="33101"/>
                    <a:pt x="20318" y="33084"/>
                    <a:pt x="20312" y="33050"/>
                  </a:cubicBezTo>
                  <a:lnTo>
                    <a:pt x="20312" y="33050"/>
                  </a:lnTo>
                  <a:lnTo>
                    <a:pt x="20394" y="32988"/>
                  </a:lnTo>
                  <a:close/>
                  <a:moveTo>
                    <a:pt x="19220" y="34782"/>
                  </a:moveTo>
                  <a:cubicBezTo>
                    <a:pt x="19227" y="34782"/>
                    <a:pt x="19233" y="34786"/>
                    <a:pt x="19238" y="34796"/>
                  </a:cubicBezTo>
                  <a:cubicBezTo>
                    <a:pt x="19238" y="34838"/>
                    <a:pt x="19217" y="34838"/>
                    <a:pt x="19196" y="34838"/>
                  </a:cubicBezTo>
                  <a:cubicBezTo>
                    <a:pt x="19196" y="34845"/>
                    <a:pt x="19196" y="34851"/>
                    <a:pt x="19195" y="34858"/>
                  </a:cubicBezTo>
                  <a:lnTo>
                    <a:pt x="19195" y="34858"/>
                  </a:lnTo>
                  <a:lnTo>
                    <a:pt x="19175" y="34838"/>
                  </a:lnTo>
                  <a:cubicBezTo>
                    <a:pt x="19175" y="34822"/>
                    <a:pt x="19199" y="34782"/>
                    <a:pt x="19220" y="34782"/>
                  </a:cubicBezTo>
                  <a:close/>
                  <a:moveTo>
                    <a:pt x="19195" y="34859"/>
                  </a:moveTo>
                  <a:lnTo>
                    <a:pt x="19195" y="34859"/>
                  </a:lnTo>
                  <a:cubicBezTo>
                    <a:pt x="19189" y="34936"/>
                    <a:pt x="19147" y="35008"/>
                    <a:pt x="19070" y="35027"/>
                  </a:cubicBezTo>
                  <a:cubicBezTo>
                    <a:pt x="19049" y="34943"/>
                    <a:pt x="19111" y="34860"/>
                    <a:pt x="19195" y="34859"/>
                  </a:cubicBezTo>
                  <a:close/>
                  <a:moveTo>
                    <a:pt x="19070" y="35027"/>
                  </a:moveTo>
                  <a:cubicBezTo>
                    <a:pt x="19089" y="35123"/>
                    <a:pt x="19003" y="35219"/>
                    <a:pt x="18908" y="35219"/>
                  </a:cubicBezTo>
                  <a:cubicBezTo>
                    <a:pt x="18899" y="35219"/>
                    <a:pt x="18890" y="35218"/>
                    <a:pt x="18881" y="35216"/>
                  </a:cubicBezTo>
                  <a:cubicBezTo>
                    <a:pt x="18881" y="35232"/>
                    <a:pt x="18856" y="35273"/>
                    <a:pt x="18845" y="35273"/>
                  </a:cubicBezTo>
                  <a:cubicBezTo>
                    <a:pt x="18841" y="35273"/>
                    <a:pt x="18839" y="35269"/>
                    <a:pt x="18839" y="35258"/>
                  </a:cubicBezTo>
                  <a:cubicBezTo>
                    <a:pt x="18839" y="35216"/>
                    <a:pt x="18860" y="35216"/>
                    <a:pt x="18881" y="35216"/>
                  </a:cubicBezTo>
                  <a:cubicBezTo>
                    <a:pt x="18923" y="35132"/>
                    <a:pt x="18986" y="35069"/>
                    <a:pt x="19070" y="35027"/>
                  </a:cubicBezTo>
                  <a:close/>
                  <a:moveTo>
                    <a:pt x="19342" y="38374"/>
                  </a:moveTo>
                  <a:cubicBezTo>
                    <a:pt x="19350" y="38374"/>
                    <a:pt x="19358" y="38379"/>
                    <a:pt x="19364" y="38391"/>
                  </a:cubicBezTo>
                  <a:cubicBezTo>
                    <a:pt x="19364" y="38433"/>
                    <a:pt x="19343" y="38433"/>
                    <a:pt x="19322" y="38433"/>
                  </a:cubicBezTo>
                  <a:cubicBezTo>
                    <a:pt x="19301" y="38475"/>
                    <a:pt x="19322" y="38559"/>
                    <a:pt x="19259" y="38559"/>
                  </a:cubicBezTo>
                  <a:lnTo>
                    <a:pt x="19259" y="38685"/>
                  </a:lnTo>
                  <a:cubicBezTo>
                    <a:pt x="19154" y="38601"/>
                    <a:pt x="19196" y="38580"/>
                    <a:pt x="19259" y="38559"/>
                  </a:cubicBezTo>
                  <a:cubicBezTo>
                    <a:pt x="19259" y="38517"/>
                    <a:pt x="19238" y="38433"/>
                    <a:pt x="19322" y="38433"/>
                  </a:cubicBezTo>
                  <a:lnTo>
                    <a:pt x="19301" y="38433"/>
                  </a:lnTo>
                  <a:cubicBezTo>
                    <a:pt x="19301" y="38403"/>
                    <a:pt x="19322" y="38374"/>
                    <a:pt x="19342" y="38374"/>
                  </a:cubicBezTo>
                  <a:close/>
                  <a:moveTo>
                    <a:pt x="16421" y="39232"/>
                  </a:moveTo>
                  <a:lnTo>
                    <a:pt x="16421" y="39232"/>
                  </a:lnTo>
                  <a:cubicBezTo>
                    <a:pt x="16484" y="39316"/>
                    <a:pt x="16400" y="39358"/>
                    <a:pt x="16358" y="39400"/>
                  </a:cubicBezTo>
                  <a:cubicBezTo>
                    <a:pt x="16295" y="39295"/>
                    <a:pt x="16379" y="39295"/>
                    <a:pt x="16421" y="39232"/>
                  </a:cubicBezTo>
                  <a:close/>
                  <a:moveTo>
                    <a:pt x="15566" y="40299"/>
                  </a:moveTo>
                  <a:cubicBezTo>
                    <a:pt x="15571" y="40299"/>
                    <a:pt x="15575" y="40300"/>
                    <a:pt x="15578" y="40303"/>
                  </a:cubicBezTo>
                  <a:lnTo>
                    <a:pt x="15578" y="40303"/>
                  </a:lnTo>
                  <a:cubicBezTo>
                    <a:pt x="15572" y="40331"/>
                    <a:pt x="15553" y="40345"/>
                    <a:pt x="15520" y="40346"/>
                  </a:cubicBezTo>
                  <a:lnTo>
                    <a:pt x="15520" y="40346"/>
                  </a:lnTo>
                  <a:cubicBezTo>
                    <a:pt x="15528" y="40320"/>
                    <a:pt x="15549" y="40299"/>
                    <a:pt x="15566" y="40299"/>
                  </a:cubicBezTo>
                  <a:close/>
                  <a:moveTo>
                    <a:pt x="15510" y="40367"/>
                  </a:moveTo>
                  <a:cubicBezTo>
                    <a:pt x="15502" y="40384"/>
                    <a:pt x="15489" y="40402"/>
                    <a:pt x="15481" y="40402"/>
                  </a:cubicBezTo>
                  <a:cubicBezTo>
                    <a:pt x="15477" y="40402"/>
                    <a:pt x="15475" y="40398"/>
                    <a:pt x="15475" y="40388"/>
                  </a:cubicBezTo>
                  <a:cubicBezTo>
                    <a:pt x="15475" y="40369"/>
                    <a:pt x="15492" y="40368"/>
                    <a:pt x="15510" y="40367"/>
                  </a:cubicBezTo>
                  <a:close/>
                  <a:moveTo>
                    <a:pt x="16610" y="42049"/>
                  </a:moveTo>
                  <a:cubicBezTo>
                    <a:pt x="16610" y="42154"/>
                    <a:pt x="16547" y="42154"/>
                    <a:pt x="16463" y="42154"/>
                  </a:cubicBezTo>
                  <a:cubicBezTo>
                    <a:pt x="16484" y="42091"/>
                    <a:pt x="16526" y="42049"/>
                    <a:pt x="16610" y="42049"/>
                  </a:cubicBezTo>
                  <a:close/>
                  <a:moveTo>
                    <a:pt x="16439" y="42157"/>
                  </a:moveTo>
                  <a:cubicBezTo>
                    <a:pt x="16434" y="42180"/>
                    <a:pt x="16427" y="42208"/>
                    <a:pt x="16423" y="42208"/>
                  </a:cubicBezTo>
                  <a:cubicBezTo>
                    <a:pt x="16422" y="42208"/>
                    <a:pt x="16421" y="42205"/>
                    <a:pt x="16421" y="42196"/>
                  </a:cubicBezTo>
                  <a:cubicBezTo>
                    <a:pt x="16421" y="42171"/>
                    <a:pt x="16428" y="42161"/>
                    <a:pt x="16439" y="42157"/>
                  </a:cubicBezTo>
                  <a:close/>
                  <a:moveTo>
                    <a:pt x="13877" y="42764"/>
                  </a:moveTo>
                  <a:cubicBezTo>
                    <a:pt x="13898" y="42764"/>
                    <a:pt x="13898" y="42785"/>
                    <a:pt x="13898" y="42785"/>
                  </a:cubicBezTo>
                  <a:lnTo>
                    <a:pt x="13877" y="42806"/>
                  </a:lnTo>
                  <a:cubicBezTo>
                    <a:pt x="13877" y="42806"/>
                    <a:pt x="13856" y="42806"/>
                    <a:pt x="13856" y="42785"/>
                  </a:cubicBezTo>
                  <a:cubicBezTo>
                    <a:pt x="13856" y="42764"/>
                    <a:pt x="13856" y="42764"/>
                    <a:pt x="13877" y="42764"/>
                  </a:cubicBezTo>
                  <a:close/>
                  <a:moveTo>
                    <a:pt x="12762" y="48146"/>
                  </a:moveTo>
                  <a:cubicBezTo>
                    <a:pt x="12762" y="48146"/>
                    <a:pt x="12784" y="48167"/>
                    <a:pt x="12784" y="48167"/>
                  </a:cubicBezTo>
                  <a:lnTo>
                    <a:pt x="12784" y="48188"/>
                  </a:lnTo>
                  <a:cubicBezTo>
                    <a:pt x="12784" y="48188"/>
                    <a:pt x="12793" y="48198"/>
                    <a:pt x="12787" y="48198"/>
                  </a:cubicBezTo>
                  <a:cubicBezTo>
                    <a:pt x="12784" y="48198"/>
                    <a:pt x="12777" y="48195"/>
                    <a:pt x="12762" y="48188"/>
                  </a:cubicBezTo>
                  <a:cubicBezTo>
                    <a:pt x="12741" y="48188"/>
                    <a:pt x="12762" y="48167"/>
                    <a:pt x="12762" y="48146"/>
                  </a:cubicBezTo>
                  <a:close/>
                  <a:moveTo>
                    <a:pt x="10219" y="48546"/>
                  </a:moveTo>
                  <a:cubicBezTo>
                    <a:pt x="10261" y="48567"/>
                    <a:pt x="10261" y="48588"/>
                    <a:pt x="10240" y="48609"/>
                  </a:cubicBezTo>
                  <a:cubicBezTo>
                    <a:pt x="10232" y="48613"/>
                    <a:pt x="10225" y="48615"/>
                    <a:pt x="10220" y="48615"/>
                  </a:cubicBezTo>
                  <a:cubicBezTo>
                    <a:pt x="10198" y="48615"/>
                    <a:pt x="10198" y="48584"/>
                    <a:pt x="10198" y="48567"/>
                  </a:cubicBezTo>
                  <a:cubicBezTo>
                    <a:pt x="10198" y="48567"/>
                    <a:pt x="10219" y="48546"/>
                    <a:pt x="10219" y="48546"/>
                  </a:cubicBezTo>
                  <a:close/>
                  <a:moveTo>
                    <a:pt x="8747" y="50837"/>
                  </a:moveTo>
                  <a:lnTo>
                    <a:pt x="8747" y="50837"/>
                  </a:lnTo>
                  <a:cubicBezTo>
                    <a:pt x="8768" y="50921"/>
                    <a:pt x="8705" y="50984"/>
                    <a:pt x="8621" y="51005"/>
                  </a:cubicBezTo>
                  <a:lnTo>
                    <a:pt x="8621" y="51005"/>
                  </a:lnTo>
                  <a:cubicBezTo>
                    <a:pt x="8627" y="50913"/>
                    <a:pt x="8669" y="50857"/>
                    <a:pt x="8747" y="50837"/>
                  </a:cubicBezTo>
                  <a:close/>
                  <a:moveTo>
                    <a:pt x="8621" y="51027"/>
                  </a:moveTo>
                  <a:lnTo>
                    <a:pt x="8621" y="51132"/>
                  </a:lnTo>
                  <a:cubicBezTo>
                    <a:pt x="8537" y="51069"/>
                    <a:pt x="8558" y="51048"/>
                    <a:pt x="8621" y="51027"/>
                  </a:cubicBezTo>
                  <a:close/>
                  <a:moveTo>
                    <a:pt x="9987" y="51447"/>
                  </a:moveTo>
                  <a:lnTo>
                    <a:pt x="9987" y="51447"/>
                  </a:lnTo>
                  <a:cubicBezTo>
                    <a:pt x="10029" y="51531"/>
                    <a:pt x="9945" y="51573"/>
                    <a:pt x="9924" y="51594"/>
                  </a:cubicBezTo>
                  <a:cubicBezTo>
                    <a:pt x="9918" y="51600"/>
                    <a:pt x="9912" y="51603"/>
                    <a:pt x="9906" y="51603"/>
                  </a:cubicBezTo>
                  <a:cubicBezTo>
                    <a:pt x="9893" y="51603"/>
                    <a:pt x="9882" y="51588"/>
                    <a:pt x="9882" y="51573"/>
                  </a:cubicBezTo>
                  <a:cubicBezTo>
                    <a:pt x="9882" y="51510"/>
                    <a:pt x="9945" y="51489"/>
                    <a:pt x="9987" y="51447"/>
                  </a:cubicBezTo>
                  <a:close/>
                  <a:moveTo>
                    <a:pt x="10282" y="51763"/>
                  </a:moveTo>
                  <a:cubicBezTo>
                    <a:pt x="10324" y="51763"/>
                    <a:pt x="10303" y="51784"/>
                    <a:pt x="10282" y="51784"/>
                  </a:cubicBezTo>
                  <a:lnTo>
                    <a:pt x="10282" y="51763"/>
                  </a:lnTo>
                  <a:close/>
                  <a:moveTo>
                    <a:pt x="6939" y="53928"/>
                  </a:moveTo>
                  <a:cubicBezTo>
                    <a:pt x="6939" y="53928"/>
                    <a:pt x="6960" y="53949"/>
                    <a:pt x="6960" y="53949"/>
                  </a:cubicBezTo>
                  <a:cubicBezTo>
                    <a:pt x="6960" y="53949"/>
                    <a:pt x="6981" y="53970"/>
                    <a:pt x="6939" y="53970"/>
                  </a:cubicBezTo>
                  <a:cubicBezTo>
                    <a:pt x="6918" y="53949"/>
                    <a:pt x="6939" y="53928"/>
                    <a:pt x="6939" y="53928"/>
                  </a:cubicBezTo>
                  <a:close/>
                  <a:moveTo>
                    <a:pt x="7633" y="55042"/>
                  </a:moveTo>
                  <a:lnTo>
                    <a:pt x="7633" y="55063"/>
                  </a:lnTo>
                  <a:cubicBezTo>
                    <a:pt x="7633" y="55070"/>
                    <a:pt x="7630" y="55073"/>
                    <a:pt x="7627" y="55073"/>
                  </a:cubicBezTo>
                  <a:cubicBezTo>
                    <a:pt x="7621" y="55073"/>
                    <a:pt x="7612" y="55063"/>
                    <a:pt x="7612" y="55063"/>
                  </a:cubicBezTo>
                  <a:cubicBezTo>
                    <a:pt x="7591" y="55042"/>
                    <a:pt x="7633" y="55042"/>
                    <a:pt x="7633" y="55042"/>
                  </a:cubicBezTo>
                  <a:close/>
                  <a:moveTo>
                    <a:pt x="7265" y="55668"/>
                  </a:moveTo>
                  <a:cubicBezTo>
                    <a:pt x="7270" y="55668"/>
                    <a:pt x="7275" y="55673"/>
                    <a:pt x="7275" y="55694"/>
                  </a:cubicBezTo>
                  <a:cubicBezTo>
                    <a:pt x="7265" y="55705"/>
                    <a:pt x="7254" y="55710"/>
                    <a:pt x="7246" y="55710"/>
                  </a:cubicBezTo>
                  <a:cubicBezTo>
                    <a:pt x="7238" y="55710"/>
                    <a:pt x="7233" y="55705"/>
                    <a:pt x="7233" y="55694"/>
                  </a:cubicBezTo>
                  <a:lnTo>
                    <a:pt x="7254" y="55673"/>
                  </a:lnTo>
                  <a:cubicBezTo>
                    <a:pt x="7254" y="55673"/>
                    <a:pt x="7259" y="55668"/>
                    <a:pt x="7265" y="55668"/>
                  </a:cubicBezTo>
                  <a:close/>
                  <a:moveTo>
                    <a:pt x="6581" y="56577"/>
                  </a:moveTo>
                  <a:cubicBezTo>
                    <a:pt x="6581" y="56598"/>
                    <a:pt x="6602" y="56577"/>
                    <a:pt x="6581" y="56619"/>
                  </a:cubicBezTo>
                  <a:cubicBezTo>
                    <a:pt x="6581" y="56630"/>
                    <a:pt x="6571" y="56635"/>
                    <a:pt x="6560" y="56635"/>
                  </a:cubicBezTo>
                  <a:cubicBezTo>
                    <a:pt x="6550" y="56635"/>
                    <a:pt x="6539" y="56630"/>
                    <a:pt x="6539" y="56619"/>
                  </a:cubicBezTo>
                  <a:cubicBezTo>
                    <a:pt x="6539" y="56598"/>
                    <a:pt x="6581" y="56598"/>
                    <a:pt x="6581" y="56598"/>
                  </a:cubicBezTo>
                  <a:lnTo>
                    <a:pt x="6581" y="56577"/>
                  </a:lnTo>
                  <a:close/>
                  <a:moveTo>
                    <a:pt x="6203" y="56829"/>
                  </a:moveTo>
                  <a:cubicBezTo>
                    <a:pt x="6266" y="56956"/>
                    <a:pt x="6224" y="57103"/>
                    <a:pt x="6119" y="57187"/>
                  </a:cubicBezTo>
                  <a:cubicBezTo>
                    <a:pt x="6119" y="57203"/>
                    <a:pt x="6095" y="57243"/>
                    <a:pt x="6083" y="57243"/>
                  </a:cubicBezTo>
                  <a:cubicBezTo>
                    <a:pt x="6079" y="57243"/>
                    <a:pt x="6077" y="57239"/>
                    <a:pt x="6077" y="57229"/>
                  </a:cubicBezTo>
                  <a:cubicBezTo>
                    <a:pt x="6056" y="57187"/>
                    <a:pt x="6098" y="57187"/>
                    <a:pt x="6119" y="57187"/>
                  </a:cubicBezTo>
                  <a:cubicBezTo>
                    <a:pt x="6077" y="57061"/>
                    <a:pt x="6203" y="56956"/>
                    <a:pt x="6203" y="56829"/>
                  </a:cubicBezTo>
                  <a:close/>
                  <a:moveTo>
                    <a:pt x="6329" y="57145"/>
                  </a:moveTo>
                  <a:lnTo>
                    <a:pt x="6329" y="57145"/>
                  </a:lnTo>
                  <a:cubicBezTo>
                    <a:pt x="6346" y="57214"/>
                    <a:pt x="6364" y="57255"/>
                    <a:pt x="6286" y="57255"/>
                  </a:cubicBezTo>
                  <a:cubicBezTo>
                    <a:pt x="6269" y="57255"/>
                    <a:pt x="6249" y="57253"/>
                    <a:pt x="6224" y="57250"/>
                  </a:cubicBezTo>
                  <a:lnTo>
                    <a:pt x="6329" y="57145"/>
                  </a:lnTo>
                  <a:close/>
                  <a:moveTo>
                    <a:pt x="4836" y="57208"/>
                  </a:moveTo>
                  <a:cubicBezTo>
                    <a:pt x="4836" y="57208"/>
                    <a:pt x="4857" y="57229"/>
                    <a:pt x="4857" y="57229"/>
                  </a:cubicBezTo>
                  <a:cubicBezTo>
                    <a:pt x="4857" y="57244"/>
                    <a:pt x="4868" y="57259"/>
                    <a:pt x="4859" y="57259"/>
                  </a:cubicBezTo>
                  <a:cubicBezTo>
                    <a:pt x="4856" y="57259"/>
                    <a:pt x="4849" y="57256"/>
                    <a:pt x="4836" y="57250"/>
                  </a:cubicBezTo>
                  <a:cubicBezTo>
                    <a:pt x="4794" y="57250"/>
                    <a:pt x="4836" y="57208"/>
                    <a:pt x="4836" y="57208"/>
                  </a:cubicBezTo>
                  <a:close/>
                  <a:moveTo>
                    <a:pt x="4773" y="57334"/>
                  </a:moveTo>
                  <a:cubicBezTo>
                    <a:pt x="4794" y="57334"/>
                    <a:pt x="4794" y="57355"/>
                    <a:pt x="4794" y="57355"/>
                  </a:cubicBezTo>
                  <a:lnTo>
                    <a:pt x="4773" y="57376"/>
                  </a:lnTo>
                  <a:cubicBezTo>
                    <a:pt x="4773" y="57366"/>
                    <a:pt x="4768" y="57366"/>
                    <a:pt x="4763" y="57366"/>
                  </a:cubicBezTo>
                  <a:cubicBezTo>
                    <a:pt x="4757" y="57366"/>
                    <a:pt x="4752" y="57366"/>
                    <a:pt x="4752" y="57355"/>
                  </a:cubicBezTo>
                  <a:cubicBezTo>
                    <a:pt x="4752" y="57334"/>
                    <a:pt x="4752" y="57334"/>
                    <a:pt x="4773" y="57334"/>
                  </a:cubicBezTo>
                  <a:close/>
                  <a:moveTo>
                    <a:pt x="4647" y="57586"/>
                  </a:moveTo>
                  <a:cubicBezTo>
                    <a:pt x="4647" y="57586"/>
                    <a:pt x="4668" y="57607"/>
                    <a:pt x="4668" y="57607"/>
                  </a:cubicBezTo>
                  <a:cubicBezTo>
                    <a:pt x="4668" y="57607"/>
                    <a:pt x="4682" y="57634"/>
                    <a:pt x="4665" y="57634"/>
                  </a:cubicBezTo>
                  <a:cubicBezTo>
                    <a:pt x="4661" y="57634"/>
                    <a:pt x="4656" y="57633"/>
                    <a:pt x="4647" y="57628"/>
                  </a:cubicBezTo>
                  <a:cubicBezTo>
                    <a:pt x="4626" y="57607"/>
                    <a:pt x="4647" y="57586"/>
                    <a:pt x="4647" y="57586"/>
                  </a:cubicBezTo>
                  <a:close/>
                  <a:moveTo>
                    <a:pt x="5524" y="57824"/>
                  </a:moveTo>
                  <a:cubicBezTo>
                    <a:pt x="5528" y="57824"/>
                    <a:pt x="5530" y="57828"/>
                    <a:pt x="5530" y="57839"/>
                  </a:cubicBezTo>
                  <a:cubicBezTo>
                    <a:pt x="5530" y="57881"/>
                    <a:pt x="5509" y="57881"/>
                    <a:pt x="5488" y="57881"/>
                  </a:cubicBezTo>
                  <a:cubicBezTo>
                    <a:pt x="5488" y="57865"/>
                    <a:pt x="5512" y="57824"/>
                    <a:pt x="5524" y="57824"/>
                  </a:cubicBezTo>
                  <a:close/>
                  <a:moveTo>
                    <a:pt x="5488" y="57881"/>
                  </a:moveTo>
                  <a:cubicBezTo>
                    <a:pt x="5488" y="58028"/>
                    <a:pt x="5341" y="58070"/>
                    <a:pt x="5299" y="58175"/>
                  </a:cubicBezTo>
                  <a:cubicBezTo>
                    <a:pt x="5299" y="58049"/>
                    <a:pt x="5362" y="57923"/>
                    <a:pt x="5488" y="57881"/>
                  </a:cubicBezTo>
                  <a:close/>
                  <a:moveTo>
                    <a:pt x="3974" y="58574"/>
                  </a:moveTo>
                  <a:cubicBezTo>
                    <a:pt x="3974" y="58574"/>
                    <a:pt x="3995" y="58595"/>
                    <a:pt x="3995" y="58595"/>
                  </a:cubicBezTo>
                  <a:lnTo>
                    <a:pt x="3974" y="58616"/>
                  </a:lnTo>
                  <a:cubicBezTo>
                    <a:pt x="3932" y="58616"/>
                    <a:pt x="3953" y="58574"/>
                    <a:pt x="3974" y="58574"/>
                  </a:cubicBezTo>
                  <a:close/>
                  <a:moveTo>
                    <a:pt x="3911" y="58827"/>
                  </a:moveTo>
                  <a:cubicBezTo>
                    <a:pt x="3911" y="58827"/>
                    <a:pt x="3932" y="58848"/>
                    <a:pt x="3932" y="58848"/>
                  </a:cubicBezTo>
                  <a:cubicBezTo>
                    <a:pt x="3915" y="58848"/>
                    <a:pt x="3926" y="58875"/>
                    <a:pt x="3919" y="58875"/>
                  </a:cubicBezTo>
                  <a:cubicBezTo>
                    <a:pt x="3918" y="58875"/>
                    <a:pt x="3915" y="58873"/>
                    <a:pt x="3911" y="58869"/>
                  </a:cubicBezTo>
                  <a:cubicBezTo>
                    <a:pt x="3869" y="58848"/>
                    <a:pt x="3911" y="58827"/>
                    <a:pt x="3911" y="58827"/>
                  </a:cubicBezTo>
                  <a:close/>
                  <a:moveTo>
                    <a:pt x="2860" y="60383"/>
                  </a:moveTo>
                  <a:lnTo>
                    <a:pt x="2881" y="60404"/>
                  </a:lnTo>
                  <a:cubicBezTo>
                    <a:pt x="2874" y="60411"/>
                    <a:pt x="2867" y="60413"/>
                    <a:pt x="2861" y="60413"/>
                  </a:cubicBezTo>
                  <a:cubicBezTo>
                    <a:pt x="2848" y="60413"/>
                    <a:pt x="2839" y="60404"/>
                    <a:pt x="2839" y="60404"/>
                  </a:cubicBezTo>
                  <a:cubicBezTo>
                    <a:pt x="2839" y="60383"/>
                    <a:pt x="2860" y="60383"/>
                    <a:pt x="2860" y="60383"/>
                  </a:cubicBezTo>
                  <a:close/>
                  <a:moveTo>
                    <a:pt x="2794" y="60558"/>
                  </a:moveTo>
                  <a:cubicBezTo>
                    <a:pt x="2796" y="60558"/>
                    <a:pt x="2797" y="60562"/>
                    <a:pt x="2797" y="60572"/>
                  </a:cubicBezTo>
                  <a:cubicBezTo>
                    <a:pt x="2818" y="60614"/>
                    <a:pt x="2776" y="60614"/>
                    <a:pt x="2755" y="60614"/>
                  </a:cubicBezTo>
                  <a:cubicBezTo>
                    <a:pt x="2771" y="60598"/>
                    <a:pt x="2787" y="60558"/>
                    <a:pt x="2794" y="60558"/>
                  </a:cubicBezTo>
                  <a:close/>
                  <a:moveTo>
                    <a:pt x="2752" y="60621"/>
                  </a:moveTo>
                  <a:cubicBezTo>
                    <a:pt x="2748" y="60646"/>
                    <a:pt x="2738" y="60670"/>
                    <a:pt x="2727" y="60670"/>
                  </a:cubicBezTo>
                  <a:cubicBezTo>
                    <a:pt x="2723" y="60670"/>
                    <a:pt x="2718" y="60666"/>
                    <a:pt x="2713" y="60656"/>
                  </a:cubicBezTo>
                  <a:cubicBezTo>
                    <a:pt x="2713" y="60620"/>
                    <a:pt x="2743" y="60630"/>
                    <a:pt x="2752" y="60621"/>
                  </a:cubicBezTo>
                  <a:close/>
                  <a:moveTo>
                    <a:pt x="2331" y="62813"/>
                  </a:moveTo>
                  <a:cubicBezTo>
                    <a:pt x="2344" y="62813"/>
                    <a:pt x="2360" y="62816"/>
                    <a:pt x="2376" y="62821"/>
                  </a:cubicBezTo>
                  <a:cubicBezTo>
                    <a:pt x="2368" y="62846"/>
                    <a:pt x="2347" y="62851"/>
                    <a:pt x="2326" y="62851"/>
                  </a:cubicBezTo>
                  <a:cubicBezTo>
                    <a:pt x="2309" y="62851"/>
                    <a:pt x="2292" y="62848"/>
                    <a:pt x="2280" y="62848"/>
                  </a:cubicBezTo>
                  <a:cubicBezTo>
                    <a:pt x="2278" y="62848"/>
                    <a:pt x="2275" y="62848"/>
                    <a:pt x="2273" y="62849"/>
                  </a:cubicBezTo>
                  <a:lnTo>
                    <a:pt x="2273" y="62849"/>
                  </a:lnTo>
                  <a:cubicBezTo>
                    <a:pt x="2280" y="62826"/>
                    <a:pt x="2300" y="62813"/>
                    <a:pt x="2331" y="62813"/>
                  </a:cubicBezTo>
                  <a:close/>
                  <a:moveTo>
                    <a:pt x="441" y="64413"/>
                  </a:moveTo>
                  <a:cubicBezTo>
                    <a:pt x="463" y="64413"/>
                    <a:pt x="463" y="64444"/>
                    <a:pt x="463" y="64461"/>
                  </a:cubicBezTo>
                  <a:cubicBezTo>
                    <a:pt x="463" y="64461"/>
                    <a:pt x="421" y="64482"/>
                    <a:pt x="421" y="64482"/>
                  </a:cubicBezTo>
                  <a:cubicBezTo>
                    <a:pt x="400" y="64461"/>
                    <a:pt x="400" y="64440"/>
                    <a:pt x="421" y="64419"/>
                  </a:cubicBezTo>
                  <a:cubicBezTo>
                    <a:pt x="429" y="64415"/>
                    <a:pt x="436" y="64413"/>
                    <a:pt x="441" y="64413"/>
                  </a:cubicBezTo>
                  <a:close/>
                  <a:moveTo>
                    <a:pt x="43731" y="1"/>
                  </a:moveTo>
                  <a:cubicBezTo>
                    <a:pt x="43551" y="65"/>
                    <a:pt x="43481" y="90"/>
                    <a:pt x="43430" y="90"/>
                  </a:cubicBezTo>
                  <a:cubicBezTo>
                    <a:pt x="43398" y="90"/>
                    <a:pt x="43373" y="80"/>
                    <a:pt x="43332" y="64"/>
                  </a:cubicBezTo>
                  <a:cubicBezTo>
                    <a:pt x="43164" y="106"/>
                    <a:pt x="43017" y="169"/>
                    <a:pt x="42911" y="295"/>
                  </a:cubicBezTo>
                  <a:cubicBezTo>
                    <a:pt x="42895" y="303"/>
                    <a:pt x="42879" y="307"/>
                    <a:pt x="42866" y="307"/>
                  </a:cubicBezTo>
                  <a:cubicBezTo>
                    <a:pt x="42810" y="307"/>
                    <a:pt x="42773" y="253"/>
                    <a:pt x="42722" y="253"/>
                  </a:cubicBezTo>
                  <a:lnTo>
                    <a:pt x="42449" y="526"/>
                  </a:lnTo>
                  <a:cubicBezTo>
                    <a:pt x="42386" y="589"/>
                    <a:pt x="42323" y="631"/>
                    <a:pt x="42281" y="715"/>
                  </a:cubicBezTo>
                  <a:cubicBezTo>
                    <a:pt x="42197" y="968"/>
                    <a:pt x="42070" y="1178"/>
                    <a:pt x="41881" y="1367"/>
                  </a:cubicBezTo>
                  <a:cubicBezTo>
                    <a:pt x="41839" y="1388"/>
                    <a:pt x="41860" y="1430"/>
                    <a:pt x="41860" y="1472"/>
                  </a:cubicBezTo>
                  <a:cubicBezTo>
                    <a:pt x="41860" y="1514"/>
                    <a:pt x="41881" y="1577"/>
                    <a:pt x="41818" y="1598"/>
                  </a:cubicBezTo>
                  <a:cubicBezTo>
                    <a:pt x="41734" y="1661"/>
                    <a:pt x="41776" y="1767"/>
                    <a:pt x="41713" y="1851"/>
                  </a:cubicBezTo>
                  <a:lnTo>
                    <a:pt x="41524" y="1851"/>
                  </a:lnTo>
                  <a:cubicBezTo>
                    <a:pt x="41440" y="1872"/>
                    <a:pt x="41482" y="1977"/>
                    <a:pt x="41398" y="2019"/>
                  </a:cubicBezTo>
                  <a:cubicBezTo>
                    <a:pt x="41379" y="2031"/>
                    <a:pt x="41360" y="2035"/>
                    <a:pt x="41341" y="2035"/>
                  </a:cubicBezTo>
                  <a:cubicBezTo>
                    <a:pt x="41322" y="2035"/>
                    <a:pt x="41302" y="2031"/>
                    <a:pt x="41282" y="2031"/>
                  </a:cubicBezTo>
                  <a:cubicBezTo>
                    <a:pt x="41257" y="2031"/>
                    <a:pt x="41233" y="2036"/>
                    <a:pt x="41208" y="2061"/>
                  </a:cubicBezTo>
                  <a:lnTo>
                    <a:pt x="41251" y="2145"/>
                  </a:lnTo>
                  <a:cubicBezTo>
                    <a:pt x="41264" y="2150"/>
                    <a:pt x="41277" y="2153"/>
                    <a:pt x="41291" y="2153"/>
                  </a:cubicBezTo>
                  <a:cubicBezTo>
                    <a:pt x="41355" y="2153"/>
                    <a:pt x="41414" y="2098"/>
                    <a:pt x="41485" y="2098"/>
                  </a:cubicBezTo>
                  <a:cubicBezTo>
                    <a:pt x="41510" y="2098"/>
                    <a:pt x="41537" y="2105"/>
                    <a:pt x="41566" y="2124"/>
                  </a:cubicBezTo>
                  <a:cubicBezTo>
                    <a:pt x="41419" y="2145"/>
                    <a:pt x="41377" y="2292"/>
                    <a:pt x="41251" y="2334"/>
                  </a:cubicBezTo>
                  <a:cubicBezTo>
                    <a:pt x="41251" y="2376"/>
                    <a:pt x="41229" y="2397"/>
                    <a:pt x="41187" y="2397"/>
                  </a:cubicBezTo>
                  <a:lnTo>
                    <a:pt x="41187" y="2523"/>
                  </a:lnTo>
                  <a:cubicBezTo>
                    <a:pt x="41103" y="2460"/>
                    <a:pt x="41124" y="2418"/>
                    <a:pt x="41187" y="2397"/>
                  </a:cubicBezTo>
                  <a:cubicBezTo>
                    <a:pt x="41187" y="2376"/>
                    <a:pt x="41208" y="2334"/>
                    <a:pt x="41251" y="2334"/>
                  </a:cubicBezTo>
                  <a:lnTo>
                    <a:pt x="41251" y="2145"/>
                  </a:lnTo>
                  <a:cubicBezTo>
                    <a:pt x="41019" y="2271"/>
                    <a:pt x="40956" y="2544"/>
                    <a:pt x="40746" y="2671"/>
                  </a:cubicBezTo>
                  <a:cubicBezTo>
                    <a:pt x="40788" y="2713"/>
                    <a:pt x="40830" y="2734"/>
                    <a:pt x="40809" y="2818"/>
                  </a:cubicBezTo>
                  <a:cubicBezTo>
                    <a:pt x="40704" y="2902"/>
                    <a:pt x="40620" y="3007"/>
                    <a:pt x="40599" y="3154"/>
                  </a:cubicBezTo>
                  <a:cubicBezTo>
                    <a:pt x="40557" y="3280"/>
                    <a:pt x="40452" y="3385"/>
                    <a:pt x="40325" y="3449"/>
                  </a:cubicBezTo>
                  <a:cubicBezTo>
                    <a:pt x="40304" y="3554"/>
                    <a:pt x="40199" y="3512"/>
                    <a:pt x="40178" y="3575"/>
                  </a:cubicBezTo>
                  <a:cubicBezTo>
                    <a:pt x="40073" y="3848"/>
                    <a:pt x="39863" y="4037"/>
                    <a:pt x="39800" y="4311"/>
                  </a:cubicBezTo>
                  <a:cubicBezTo>
                    <a:pt x="39674" y="4311"/>
                    <a:pt x="39590" y="4353"/>
                    <a:pt x="39590" y="4500"/>
                  </a:cubicBezTo>
                  <a:cubicBezTo>
                    <a:pt x="39611" y="4521"/>
                    <a:pt x="39632" y="4500"/>
                    <a:pt x="39632" y="4542"/>
                  </a:cubicBezTo>
                  <a:cubicBezTo>
                    <a:pt x="39632" y="4563"/>
                    <a:pt x="39611" y="4563"/>
                    <a:pt x="39590" y="4563"/>
                  </a:cubicBezTo>
                  <a:cubicBezTo>
                    <a:pt x="39590" y="4605"/>
                    <a:pt x="39590" y="4668"/>
                    <a:pt x="39548" y="4668"/>
                  </a:cubicBezTo>
                  <a:cubicBezTo>
                    <a:pt x="39535" y="4680"/>
                    <a:pt x="39523" y="4685"/>
                    <a:pt x="39512" y="4685"/>
                  </a:cubicBezTo>
                  <a:cubicBezTo>
                    <a:pt x="39484" y="4685"/>
                    <a:pt x="39463" y="4656"/>
                    <a:pt x="39463" y="4626"/>
                  </a:cubicBezTo>
                  <a:cubicBezTo>
                    <a:pt x="39337" y="4689"/>
                    <a:pt x="39358" y="4857"/>
                    <a:pt x="39253" y="4941"/>
                  </a:cubicBezTo>
                  <a:cubicBezTo>
                    <a:pt x="39148" y="5004"/>
                    <a:pt x="39043" y="5109"/>
                    <a:pt x="38980" y="5236"/>
                  </a:cubicBezTo>
                  <a:cubicBezTo>
                    <a:pt x="38959" y="5215"/>
                    <a:pt x="38938" y="5194"/>
                    <a:pt x="38917" y="5194"/>
                  </a:cubicBezTo>
                  <a:cubicBezTo>
                    <a:pt x="38896" y="5278"/>
                    <a:pt x="38854" y="5341"/>
                    <a:pt x="38770" y="5404"/>
                  </a:cubicBezTo>
                  <a:cubicBezTo>
                    <a:pt x="38601" y="5530"/>
                    <a:pt x="38496" y="5719"/>
                    <a:pt x="38433" y="5929"/>
                  </a:cubicBezTo>
                  <a:cubicBezTo>
                    <a:pt x="38412" y="6056"/>
                    <a:pt x="38265" y="6077"/>
                    <a:pt x="38223" y="6224"/>
                  </a:cubicBezTo>
                  <a:cubicBezTo>
                    <a:pt x="38181" y="6371"/>
                    <a:pt x="38055" y="6308"/>
                    <a:pt x="37971" y="6350"/>
                  </a:cubicBezTo>
                  <a:lnTo>
                    <a:pt x="38034" y="6455"/>
                  </a:lnTo>
                  <a:cubicBezTo>
                    <a:pt x="37908" y="6602"/>
                    <a:pt x="37739" y="6707"/>
                    <a:pt x="37676" y="6896"/>
                  </a:cubicBezTo>
                  <a:cubicBezTo>
                    <a:pt x="37655" y="6981"/>
                    <a:pt x="37613" y="7065"/>
                    <a:pt x="37550" y="7149"/>
                  </a:cubicBezTo>
                  <a:cubicBezTo>
                    <a:pt x="37403" y="7338"/>
                    <a:pt x="37256" y="7485"/>
                    <a:pt x="37109" y="7653"/>
                  </a:cubicBezTo>
                  <a:cubicBezTo>
                    <a:pt x="37172" y="7843"/>
                    <a:pt x="37046" y="7969"/>
                    <a:pt x="36962" y="8095"/>
                  </a:cubicBezTo>
                  <a:cubicBezTo>
                    <a:pt x="36772" y="8410"/>
                    <a:pt x="36520" y="8642"/>
                    <a:pt x="36352" y="8957"/>
                  </a:cubicBezTo>
                  <a:cubicBezTo>
                    <a:pt x="36226" y="9146"/>
                    <a:pt x="36100" y="9314"/>
                    <a:pt x="35952" y="9482"/>
                  </a:cubicBezTo>
                  <a:cubicBezTo>
                    <a:pt x="35805" y="9630"/>
                    <a:pt x="35679" y="9819"/>
                    <a:pt x="35595" y="10008"/>
                  </a:cubicBezTo>
                  <a:cubicBezTo>
                    <a:pt x="35511" y="10029"/>
                    <a:pt x="35427" y="10113"/>
                    <a:pt x="35385" y="10197"/>
                  </a:cubicBezTo>
                  <a:cubicBezTo>
                    <a:pt x="35364" y="10239"/>
                    <a:pt x="35406" y="10260"/>
                    <a:pt x="35427" y="10323"/>
                  </a:cubicBezTo>
                  <a:cubicBezTo>
                    <a:pt x="35322" y="10366"/>
                    <a:pt x="35322" y="10492"/>
                    <a:pt x="35280" y="10597"/>
                  </a:cubicBezTo>
                  <a:cubicBezTo>
                    <a:pt x="35111" y="10639"/>
                    <a:pt x="35006" y="10786"/>
                    <a:pt x="35006" y="10954"/>
                  </a:cubicBezTo>
                  <a:cubicBezTo>
                    <a:pt x="35111" y="10933"/>
                    <a:pt x="35132" y="10807"/>
                    <a:pt x="35259" y="10786"/>
                  </a:cubicBezTo>
                  <a:lnTo>
                    <a:pt x="35259" y="10786"/>
                  </a:lnTo>
                  <a:cubicBezTo>
                    <a:pt x="35195" y="10954"/>
                    <a:pt x="35174" y="11122"/>
                    <a:pt x="34943" y="11143"/>
                  </a:cubicBezTo>
                  <a:cubicBezTo>
                    <a:pt x="34964" y="11249"/>
                    <a:pt x="34880" y="11291"/>
                    <a:pt x="34838" y="11333"/>
                  </a:cubicBezTo>
                  <a:cubicBezTo>
                    <a:pt x="34733" y="11438"/>
                    <a:pt x="34649" y="11522"/>
                    <a:pt x="34565" y="11648"/>
                  </a:cubicBezTo>
                  <a:cubicBezTo>
                    <a:pt x="34418" y="11942"/>
                    <a:pt x="34228" y="12195"/>
                    <a:pt x="33976" y="12426"/>
                  </a:cubicBezTo>
                  <a:cubicBezTo>
                    <a:pt x="33934" y="12489"/>
                    <a:pt x="33892" y="12552"/>
                    <a:pt x="33850" y="12636"/>
                  </a:cubicBezTo>
                  <a:cubicBezTo>
                    <a:pt x="33766" y="12783"/>
                    <a:pt x="33661" y="12930"/>
                    <a:pt x="33535" y="13057"/>
                  </a:cubicBezTo>
                  <a:cubicBezTo>
                    <a:pt x="33535" y="13099"/>
                    <a:pt x="33535" y="13141"/>
                    <a:pt x="33535" y="13204"/>
                  </a:cubicBezTo>
                  <a:cubicBezTo>
                    <a:pt x="33303" y="13498"/>
                    <a:pt x="33114" y="13792"/>
                    <a:pt x="32925" y="14108"/>
                  </a:cubicBezTo>
                  <a:cubicBezTo>
                    <a:pt x="32609" y="14339"/>
                    <a:pt x="32483" y="14739"/>
                    <a:pt x="32168" y="14949"/>
                  </a:cubicBezTo>
                  <a:cubicBezTo>
                    <a:pt x="31979" y="15075"/>
                    <a:pt x="31895" y="15285"/>
                    <a:pt x="31769" y="15411"/>
                  </a:cubicBezTo>
                  <a:cubicBezTo>
                    <a:pt x="31726" y="15495"/>
                    <a:pt x="31769" y="15580"/>
                    <a:pt x="31705" y="15643"/>
                  </a:cubicBezTo>
                  <a:cubicBezTo>
                    <a:pt x="31621" y="15727"/>
                    <a:pt x="31495" y="15769"/>
                    <a:pt x="31390" y="15790"/>
                  </a:cubicBezTo>
                  <a:cubicBezTo>
                    <a:pt x="31390" y="15895"/>
                    <a:pt x="31285" y="15937"/>
                    <a:pt x="31243" y="16000"/>
                  </a:cubicBezTo>
                  <a:cubicBezTo>
                    <a:pt x="31201" y="16084"/>
                    <a:pt x="31180" y="16189"/>
                    <a:pt x="31180" y="16273"/>
                  </a:cubicBezTo>
                  <a:cubicBezTo>
                    <a:pt x="31306" y="16231"/>
                    <a:pt x="31369" y="16063"/>
                    <a:pt x="31495" y="16021"/>
                  </a:cubicBezTo>
                  <a:lnTo>
                    <a:pt x="31495" y="16021"/>
                  </a:lnTo>
                  <a:cubicBezTo>
                    <a:pt x="31453" y="16147"/>
                    <a:pt x="31411" y="16273"/>
                    <a:pt x="31369" y="16378"/>
                  </a:cubicBezTo>
                  <a:cubicBezTo>
                    <a:pt x="31327" y="16568"/>
                    <a:pt x="31222" y="16715"/>
                    <a:pt x="31054" y="16820"/>
                  </a:cubicBezTo>
                  <a:cubicBezTo>
                    <a:pt x="31054" y="16862"/>
                    <a:pt x="31033" y="16883"/>
                    <a:pt x="30991" y="16883"/>
                  </a:cubicBezTo>
                  <a:cubicBezTo>
                    <a:pt x="31012" y="16967"/>
                    <a:pt x="30949" y="17051"/>
                    <a:pt x="30885" y="17072"/>
                  </a:cubicBezTo>
                  <a:cubicBezTo>
                    <a:pt x="30822" y="17177"/>
                    <a:pt x="30717" y="17240"/>
                    <a:pt x="30717" y="17367"/>
                  </a:cubicBezTo>
                  <a:lnTo>
                    <a:pt x="30801" y="17409"/>
                  </a:lnTo>
                  <a:cubicBezTo>
                    <a:pt x="30744" y="17466"/>
                    <a:pt x="30704" y="17559"/>
                    <a:pt x="30602" y="17559"/>
                  </a:cubicBezTo>
                  <a:cubicBezTo>
                    <a:pt x="30592" y="17559"/>
                    <a:pt x="30581" y="17558"/>
                    <a:pt x="30570" y="17556"/>
                  </a:cubicBezTo>
                  <a:cubicBezTo>
                    <a:pt x="30402" y="17871"/>
                    <a:pt x="30213" y="18187"/>
                    <a:pt x="30002" y="18481"/>
                  </a:cubicBezTo>
                  <a:cubicBezTo>
                    <a:pt x="29973" y="18466"/>
                    <a:pt x="29954" y="18442"/>
                    <a:pt x="29932" y="18442"/>
                  </a:cubicBezTo>
                  <a:cubicBezTo>
                    <a:pt x="29921" y="18442"/>
                    <a:pt x="29910" y="18447"/>
                    <a:pt x="29897" y="18460"/>
                  </a:cubicBezTo>
                  <a:cubicBezTo>
                    <a:pt x="29855" y="18712"/>
                    <a:pt x="29645" y="18838"/>
                    <a:pt x="29519" y="19049"/>
                  </a:cubicBezTo>
                  <a:lnTo>
                    <a:pt x="29582" y="19196"/>
                  </a:lnTo>
                  <a:cubicBezTo>
                    <a:pt x="29477" y="19280"/>
                    <a:pt x="29393" y="19406"/>
                    <a:pt x="29330" y="19532"/>
                  </a:cubicBezTo>
                  <a:cubicBezTo>
                    <a:pt x="29288" y="19658"/>
                    <a:pt x="29225" y="19784"/>
                    <a:pt x="29161" y="19911"/>
                  </a:cubicBezTo>
                  <a:lnTo>
                    <a:pt x="29014" y="19932"/>
                  </a:lnTo>
                  <a:cubicBezTo>
                    <a:pt x="28951" y="20373"/>
                    <a:pt x="28594" y="20667"/>
                    <a:pt x="28363" y="21025"/>
                  </a:cubicBezTo>
                  <a:cubicBezTo>
                    <a:pt x="28299" y="20962"/>
                    <a:pt x="28384" y="20857"/>
                    <a:pt x="28299" y="20794"/>
                  </a:cubicBezTo>
                  <a:cubicBezTo>
                    <a:pt x="27942" y="21319"/>
                    <a:pt x="27627" y="21887"/>
                    <a:pt x="27332" y="22455"/>
                  </a:cubicBezTo>
                  <a:cubicBezTo>
                    <a:pt x="27336" y="22458"/>
                    <a:pt x="27340" y="22461"/>
                    <a:pt x="27344" y="22464"/>
                  </a:cubicBezTo>
                  <a:lnTo>
                    <a:pt x="27344" y="22464"/>
                  </a:lnTo>
                  <a:cubicBezTo>
                    <a:pt x="27221" y="22587"/>
                    <a:pt x="27099" y="22710"/>
                    <a:pt x="26996" y="22833"/>
                  </a:cubicBezTo>
                  <a:cubicBezTo>
                    <a:pt x="26912" y="22959"/>
                    <a:pt x="26765" y="23043"/>
                    <a:pt x="26723" y="23211"/>
                  </a:cubicBezTo>
                  <a:cubicBezTo>
                    <a:pt x="26730" y="23214"/>
                    <a:pt x="26737" y="23215"/>
                    <a:pt x="26744" y="23215"/>
                  </a:cubicBezTo>
                  <a:cubicBezTo>
                    <a:pt x="26799" y="23215"/>
                    <a:pt x="26849" y="23148"/>
                    <a:pt x="26849" y="23148"/>
                  </a:cubicBezTo>
                  <a:lnTo>
                    <a:pt x="26849" y="23148"/>
                  </a:lnTo>
                  <a:cubicBezTo>
                    <a:pt x="26975" y="23232"/>
                    <a:pt x="26807" y="23253"/>
                    <a:pt x="26891" y="23317"/>
                  </a:cubicBezTo>
                  <a:lnTo>
                    <a:pt x="26975" y="23317"/>
                  </a:lnTo>
                  <a:cubicBezTo>
                    <a:pt x="26975" y="23300"/>
                    <a:pt x="26989" y="23269"/>
                    <a:pt x="27016" y="23269"/>
                  </a:cubicBezTo>
                  <a:cubicBezTo>
                    <a:pt x="27022" y="23269"/>
                    <a:pt x="27028" y="23270"/>
                    <a:pt x="27035" y="23273"/>
                  </a:cubicBezTo>
                  <a:lnTo>
                    <a:pt x="27035" y="23273"/>
                  </a:lnTo>
                  <a:cubicBezTo>
                    <a:pt x="27024" y="23302"/>
                    <a:pt x="26992" y="23317"/>
                    <a:pt x="26975" y="23317"/>
                  </a:cubicBezTo>
                  <a:cubicBezTo>
                    <a:pt x="26954" y="23359"/>
                    <a:pt x="27017" y="23380"/>
                    <a:pt x="26933" y="23443"/>
                  </a:cubicBezTo>
                  <a:cubicBezTo>
                    <a:pt x="26925" y="23448"/>
                    <a:pt x="26917" y="23450"/>
                    <a:pt x="26909" y="23450"/>
                  </a:cubicBezTo>
                  <a:cubicBezTo>
                    <a:pt x="26869" y="23450"/>
                    <a:pt x="26835" y="23385"/>
                    <a:pt x="26786" y="23385"/>
                  </a:cubicBezTo>
                  <a:cubicBezTo>
                    <a:pt x="26773" y="23385"/>
                    <a:pt x="26759" y="23389"/>
                    <a:pt x="26744" y="23401"/>
                  </a:cubicBezTo>
                  <a:cubicBezTo>
                    <a:pt x="26723" y="23422"/>
                    <a:pt x="26723" y="23464"/>
                    <a:pt x="26723" y="23506"/>
                  </a:cubicBezTo>
                  <a:lnTo>
                    <a:pt x="26828" y="23506"/>
                  </a:lnTo>
                  <a:cubicBezTo>
                    <a:pt x="26828" y="23569"/>
                    <a:pt x="26786" y="23590"/>
                    <a:pt x="26744" y="23611"/>
                  </a:cubicBezTo>
                  <a:cubicBezTo>
                    <a:pt x="26723" y="23590"/>
                    <a:pt x="26723" y="23548"/>
                    <a:pt x="26723" y="23506"/>
                  </a:cubicBezTo>
                  <a:cubicBezTo>
                    <a:pt x="26470" y="23569"/>
                    <a:pt x="26365" y="23842"/>
                    <a:pt x="26176" y="23968"/>
                  </a:cubicBezTo>
                  <a:lnTo>
                    <a:pt x="26176" y="24052"/>
                  </a:lnTo>
                  <a:cubicBezTo>
                    <a:pt x="26192" y="24058"/>
                    <a:pt x="26206" y="24060"/>
                    <a:pt x="26220" y="24060"/>
                  </a:cubicBezTo>
                  <a:cubicBezTo>
                    <a:pt x="26263" y="24060"/>
                    <a:pt x="26302" y="24037"/>
                    <a:pt x="26365" y="23989"/>
                  </a:cubicBezTo>
                  <a:lnTo>
                    <a:pt x="26365" y="23989"/>
                  </a:lnTo>
                  <a:cubicBezTo>
                    <a:pt x="26302" y="24136"/>
                    <a:pt x="26302" y="24263"/>
                    <a:pt x="26155" y="24305"/>
                  </a:cubicBezTo>
                  <a:cubicBezTo>
                    <a:pt x="26092" y="24263"/>
                    <a:pt x="26176" y="24221"/>
                    <a:pt x="26176" y="24179"/>
                  </a:cubicBezTo>
                  <a:cubicBezTo>
                    <a:pt x="26176" y="24136"/>
                    <a:pt x="26176" y="24094"/>
                    <a:pt x="26176" y="24052"/>
                  </a:cubicBezTo>
                  <a:cubicBezTo>
                    <a:pt x="26008" y="24158"/>
                    <a:pt x="25882" y="24326"/>
                    <a:pt x="25882" y="24515"/>
                  </a:cubicBezTo>
                  <a:cubicBezTo>
                    <a:pt x="25840" y="24662"/>
                    <a:pt x="25756" y="24809"/>
                    <a:pt x="25650" y="24935"/>
                  </a:cubicBezTo>
                  <a:cubicBezTo>
                    <a:pt x="25440" y="25167"/>
                    <a:pt x="25230" y="25419"/>
                    <a:pt x="25062" y="25692"/>
                  </a:cubicBezTo>
                  <a:cubicBezTo>
                    <a:pt x="24873" y="25966"/>
                    <a:pt x="24725" y="26239"/>
                    <a:pt x="24578" y="26533"/>
                  </a:cubicBezTo>
                  <a:cubicBezTo>
                    <a:pt x="24431" y="26849"/>
                    <a:pt x="24305" y="27185"/>
                    <a:pt x="24116" y="27500"/>
                  </a:cubicBezTo>
                  <a:cubicBezTo>
                    <a:pt x="24116" y="27500"/>
                    <a:pt x="24116" y="27500"/>
                    <a:pt x="24074" y="27521"/>
                  </a:cubicBezTo>
                  <a:cubicBezTo>
                    <a:pt x="24070" y="27523"/>
                    <a:pt x="24066" y="27524"/>
                    <a:pt x="24062" y="27524"/>
                  </a:cubicBezTo>
                  <a:cubicBezTo>
                    <a:pt x="24036" y="27524"/>
                    <a:pt x="24017" y="27480"/>
                    <a:pt x="23986" y="27480"/>
                  </a:cubicBezTo>
                  <a:cubicBezTo>
                    <a:pt x="23975" y="27480"/>
                    <a:pt x="23962" y="27485"/>
                    <a:pt x="23947" y="27500"/>
                  </a:cubicBezTo>
                  <a:lnTo>
                    <a:pt x="23947" y="27584"/>
                  </a:lnTo>
                  <a:cubicBezTo>
                    <a:pt x="24074" y="27711"/>
                    <a:pt x="24011" y="27795"/>
                    <a:pt x="23926" y="27816"/>
                  </a:cubicBezTo>
                  <a:cubicBezTo>
                    <a:pt x="23911" y="27823"/>
                    <a:pt x="23898" y="27826"/>
                    <a:pt x="23885" y="27826"/>
                  </a:cubicBezTo>
                  <a:cubicBezTo>
                    <a:pt x="23848" y="27826"/>
                    <a:pt x="23820" y="27803"/>
                    <a:pt x="23791" y="27803"/>
                  </a:cubicBezTo>
                  <a:cubicBezTo>
                    <a:pt x="23774" y="27803"/>
                    <a:pt x="23756" y="27811"/>
                    <a:pt x="23737" y="27837"/>
                  </a:cubicBezTo>
                  <a:cubicBezTo>
                    <a:pt x="23674" y="28005"/>
                    <a:pt x="23611" y="28152"/>
                    <a:pt x="23506" y="28278"/>
                  </a:cubicBezTo>
                  <a:cubicBezTo>
                    <a:pt x="23411" y="28392"/>
                    <a:pt x="23368" y="28558"/>
                    <a:pt x="23190" y="28558"/>
                  </a:cubicBezTo>
                  <a:cubicBezTo>
                    <a:pt x="23171" y="28558"/>
                    <a:pt x="23150" y="28556"/>
                    <a:pt x="23128" y="28552"/>
                  </a:cubicBezTo>
                  <a:cubicBezTo>
                    <a:pt x="23043" y="28678"/>
                    <a:pt x="22980" y="28804"/>
                    <a:pt x="22896" y="28930"/>
                  </a:cubicBezTo>
                  <a:cubicBezTo>
                    <a:pt x="22749" y="29119"/>
                    <a:pt x="22665" y="29330"/>
                    <a:pt x="22623" y="29561"/>
                  </a:cubicBezTo>
                  <a:cubicBezTo>
                    <a:pt x="22581" y="29750"/>
                    <a:pt x="22476" y="29939"/>
                    <a:pt x="22308" y="30044"/>
                  </a:cubicBezTo>
                  <a:cubicBezTo>
                    <a:pt x="22223" y="30107"/>
                    <a:pt x="22181" y="30170"/>
                    <a:pt x="22118" y="30234"/>
                  </a:cubicBezTo>
                  <a:cubicBezTo>
                    <a:pt x="21971" y="30381"/>
                    <a:pt x="21887" y="30570"/>
                    <a:pt x="21740" y="30696"/>
                  </a:cubicBezTo>
                  <a:cubicBezTo>
                    <a:pt x="21719" y="30717"/>
                    <a:pt x="21719" y="30738"/>
                    <a:pt x="21719" y="30759"/>
                  </a:cubicBezTo>
                  <a:lnTo>
                    <a:pt x="21761" y="30864"/>
                  </a:lnTo>
                  <a:cubicBezTo>
                    <a:pt x="21635" y="30969"/>
                    <a:pt x="21530" y="31138"/>
                    <a:pt x="21467" y="31306"/>
                  </a:cubicBezTo>
                  <a:lnTo>
                    <a:pt x="21530" y="31348"/>
                  </a:lnTo>
                  <a:cubicBezTo>
                    <a:pt x="21425" y="31474"/>
                    <a:pt x="21382" y="31663"/>
                    <a:pt x="21214" y="31747"/>
                  </a:cubicBezTo>
                  <a:cubicBezTo>
                    <a:pt x="21151" y="32105"/>
                    <a:pt x="20773" y="32210"/>
                    <a:pt x="20647" y="32546"/>
                  </a:cubicBezTo>
                  <a:lnTo>
                    <a:pt x="20563" y="32483"/>
                  </a:lnTo>
                  <a:cubicBezTo>
                    <a:pt x="20395" y="32629"/>
                    <a:pt x="20374" y="32838"/>
                    <a:pt x="20311" y="33047"/>
                  </a:cubicBezTo>
                  <a:lnTo>
                    <a:pt x="20311" y="33047"/>
                  </a:lnTo>
                  <a:cubicBezTo>
                    <a:pt x="20311" y="33042"/>
                    <a:pt x="20310" y="33036"/>
                    <a:pt x="20310" y="33030"/>
                  </a:cubicBezTo>
                  <a:cubicBezTo>
                    <a:pt x="20247" y="33030"/>
                    <a:pt x="20205" y="33072"/>
                    <a:pt x="20184" y="33135"/>
                  </a:cubicBezTo>
                  <a:cubicBezTo>
                    <a:pt x="20100" y="33303"/>
                    <a:pt x="19995" y="33492"/>
                    <a:pt x="19869" y="33661"/>
                  </a:cubicBezTo>
                  <a:cubicBezTo>
                    <a:pt x="19890" y="33661"/>
                    <a:pt x="19911" y="33655"/>
                    <a:pt x="19929" y="33655"/>
                  </a:cubicBezTo>
                  <a:cubicBezTo>
                    <a:pt x="19948" y="33655"/>
                    <a:pt x="19963" y="33661"/>
                    <a:pt x="19974" y="33682"/>
                  </a:cubicBezTo>
                  <a:cubicBezTo>
                    <a:pt x="19953" y="33724"/>
                    <a:pt x="19932" y="33766"/>
                    <a:pt x="19869" y="33766"/>
                  </a:cubicBezTo>
                  <a:cubicBezTo>
                    <a:pt x="19869" y="33782"/>
                    <a:pt x="19844" y="33822"/>
                    <a:pt x="19833" y="33822"/>
                  </a:cubicBezTo>
                  <a:cubicBezTo>
                    <a:pt x="19829" y="33822"/>
                    <a:pt x="19827" y="33818"/>
                    <a:pt x="19827" y="33808"/>
                  </a:cubicBezTo>
                  <a:cubicBezTo>
                    <a:pt x="19827" y="33766"/>
                    <a:pt x="19848" y="33766"/>
                    <a:pt x="19869" y="33766"/>
                  </a:cubicBezTo>
                  <a:lnTo>
                    <a:pt x="19869" y="33640"/>
                  </a:lnTo>
                  <a:cubicBezTo>
                    <a:pt x="19743" y="33682"/>
                    <a:pt x="19701" y="33850"/>
                    <a:pt x="19553" y="33850"/>
                  </a:cubicBezTo>
                  <a:lnTo>
                    <a:pt x="19553" y="33997"/>
                  </a:lnTo>
                  <a:cubicBezTo>
                    <a:pt x="19568" y="34002"/>
                    <a:pt x="19582" y="34003"/>
                    <a:pt x="19596" y="34003"/>
                  </a:cubicBezTo>
                  <a:cubicBezTo>
                    <a:pt x="19621" y="34003"/>
                    <a:pt x="19645" y="33998"/>
                    <a:pt x="19667" y="33998"/>
                  </a:cubicBezTo>
                  <a:cubicBezTo>
                    <a:pt x="19688" y="33998"/>
                    <a:pt x="19706" y="34002"/>
                    <a:pt x="19722" y="34018"/>
                  </a:cubicBezTo>
                  <a:cubicBezTo>
                    <a:pt x="19574" y="34291"/>
                    <a:pt x="19385" y="34502"/>
                    <a:pt x="19133" y="34670"/>
                  </a:cubicBezTo>
                  <a:cubicBezTo>
                    <a:pt x="19112" y="34691"/>
                    <a:pt x="19154" y="34712"/>
                    <a:pt x="19112" y="34712"/>
                  </a:cubicBezTo>
                  <a:cubicBezTo>
                    <a:pt x="19104" y="34716"/>
                    <a:pt x="19097" y="34717"/>
                    <a:pt x="19092" y="34717"/>
                  </a:cubicBezTo>
                  <a:cubicBezTo>
                    <a:pt x="19070" y="34717"/>
                    <a:pt x="19070" y="34687"/>
                    <a:pt x="19070" y="34670"/>
                  </a:cubicBezTo>
                  <a:cubicBezTo>
                    <a:pt x="18923" y="34859"/>
                    <a:pt x="18818" y="35048"/>
                    <a:pt x="18712" y="35237"/>
                  </a:cubicBezTo>
                  <a:cubicBezTo>
                    <a:pt x="18691" y="35300"/>
                    <a:pt x="18691" y="35364"/>
                    <a:pt x="18691" y="35427"/>
                  </a:cubicBezTo>
                  <a:cubicBezTo>
                    <a:pt x="18712" y="35427"/>
                    <a:pt x="18744" y="35416"/>
                    <a:pt x="18770" y="35416"/>
                  </a:cubicBezTo>
                  <a:cubicBezTo>
                    <a:pt x="18796" y="35416"/>
                    <a:pt x="18818" y="35427"/>
                    <a:pt x="18818" y="35469"/>
                  </a:cubicBezTo>
                  <a:cubicBezTo>
                    <a:pt x="18818" y="35525"/>
                    <a:pt x="18780" y="35534"/>
                    <a:pt x="18743" y="35534"/>
                  </a:cubicBezTo>
                  <a:cubicBezTo>
                    <a:pt x="18724" y="35534"/>
                    <a:pt x="18705" y="35532"/>
                    <a:pt x="18691" y="35532"/>
                  </a:cubicBezTo>
                  <a:cubicBezTo>
                    <a:pt x="18691" y="35679"/>
                    <a:pt x="18649" y="35805"/>
                    <a:pt x="18544" y="35910"/>
                  </a:cubicBezTo>
                  <a:cubicBezTo>
                    <a:pt x="18502" y="35847"/>
                    <a:pt x="18502" y="35784"/>
                    <a:pt x="18502" y="35721"/>
                  </a:cubicBezTo>
                  <a:cubicBezTo>
                    <a:pt x="18397" y="35763"/>
                    <a:pt x="18418" y="35889"/>
                    <a:pt x="18355" y="35952"/>
                  </a:cubicBezTo>
                  <a:lnTo>
                    <a:pt x="18229" y="35973"/>
                  </a:lnTo>
                  <a:cubicBezTo>
                    <a:pt x="18208" y="36036"/>
                    <a:pt x="18187" y="36078"/>
                    <a:pt x="18145" y="36120"/>
                  </a:cubicBezTo>
                  <a:cubicBezTo>
                    <a:pt x="18082" y="36162"/>
                    <a:pt x="18061" y="36226"/>
                    <a:pt x="18082" y="36289"/>
                  </a:cubicBezTo>
                  <a:lnTo>
                    <a:pt x="18208" y="36226"/>
                  </a:lnTo>
                  <a:lnTo>
                    <a:pt x="18208" y="36226"/>
                  </a:lnTo>
                  <a:cubicBezTo>
                    <a:pt x="18061" y="36520"/>
                    <a:pt x="17871" y="36814"/>
                    <a:pt x="17661" y="37066"/>
                  </a:cubicBezTo>
                  <a:cubicBezTo>
                    <a:pt x="17619" y="37066"/>
                    <a:pt x="17682" y="36982"/>
                    <a:pt x="17598" y="36982"/>
                  </a:cubicBezTo>
                  <a:cubicBezTo>
                    <a:pt x="17556" y="37066"/>
                    <a:pt x="17493" y="37151"/>
                    <a:pt x="17451" y="37235"/>
                  </a:cubicBezTo>
                  <a:cubicBezTo>
                    <a:pt x="17409" y="37340"/>
                    <a:pt x="17304" y="37445"/>
                    <a:pt x="17451" y="37571"/>
                  </a:cubicBezTo>
                  <a:cubicBezTo>
                    <a:pt x="17441" y="37569"/>
                    <a:pt x="17433" y="37568"/>
                    <a:pt x="17426" y="37568"/>
                  </a:cubicBezTo>
                  <a:cubicBezTo>
                    <a:pt x="17356" y="37568"/>
                    <a:pt x="17403" y="37657"/>
                    <a:pt x="17346" y="37676"/>
                  </a:cubicBezTo>
                  <a:lnTo>
                    <a:pt x="17283" y="37634"/>
                  </a:lnTo>
                  <a:cubicBezTo>
                    <a:pt x="17072" y="37907"/>
                    <a:pt x="17030" y="38286"/>
                    <a:pt x="16652" y="38412"/>
                  </a:cubicBezTo>
                  <a:cubicBezTo>
                    <a:pt x="16631" y="38496"/>
                    <a:pt x="16610" y="38601"/>
                    <a:pt x="16568" y="38685"/>
                  </a:cubicBezTo>
                  <a:cubicBezTo>
                    <a:pt x="16610" y="38706"/>
                    <a:pt x="16631" y="38727"/>
                    <a:pt x="16631" y="38748"/>
                  </a:cubicBezTo>
                  <a:cubicBezTo>
                    <a:pt x="16631" y="38790"/>
                    <a:pt x="16589" y="38833"/>
                    <a:pt x="16547" y="38854"/>
                  </a:cubicBezTo>
                  <a:cubicBezTo>
                    <a:pt x="16514" y="38832"/>
                    <a:pt x="16488" y="38823"/>
                    <a:pt x="16468" y="38823"/>
                  </a:cubicBezTo>
                  <a:cubicBezTo>
                    <a:pt x="16411" y="38823"/>
                    <a:pt x="16400" y="38896"/>
                    <a:pt x="16400" y="38959"/>
                  </a:cubicBezTo>
                  <a:cubicBezTo>
                    <a:pt x="16358" y="39085"/>
                    <a:pt x="16295" y="39211"/>
                    <a:pt x="16189" y="39295"/>
                  </a:cubicBezTo>
                  <a:lnTo>
                    <a:pt x="16189" y="39589"/>
                  </a:lnTo>
                  <a:cubicBezTo>
                    <a:pt x="16042" y="39716"/>
                    <a:pt x="15916" y="39863"/>
                    <a:pt x="15811" y="40031"/>
                  </a:cubicBezTo>
                  <a:cubicBezTo>
                    <a:pt x="15748" y="40115"/>
                    <a:pt x="15706" y="40241"/>
                    <a:pt x="15580" y="40283"/>
                  </a:cubicBezTo>
                  <a:cubicBezTo>
                    <a:pt x="15580" y="40289"/>
                    <a:pt x="15579" y="40295"/>
                    <a:pt x="15578" y="40301"/>
                  </a:cubicBezTo>
                  <a:lnTo>
                    <a:pt x="15578" y="40301"/>
                  </a:lnTo>
                  <a:cubicBezTo>
                    <a:pt x="15542" y="40198"/>
                    <a:pt x="15705" y="40135"/>
                    <a:pt x="15601" y="40031"/>
                  </a:cubicBezTo>
                  <a:lnTo>
                    <a:pt x="15601" y="40031"/>
                  </a:lnTo>
                  <a:cubicBezTo>
                    <a:pt x="15433" y="40199"/>
                    <a:pt x="15285" y="40388"/>
                    <a:pt x="15138" y="40578"/>
                  </a:cubicBezTo>
                  <a:cubicBezTo>
                    <a:pt x="15075" y="40704"/>
                    <a:pt x="14991" y="40809"/>
                    <a:pt x="14907" y="40893"/>
                  </a:cubicBezTo>
                  <a:lnTo>
                    <a:pt x="14949" y="40935"/>
                  </a:lnTo>
                  <a:cubicBezTo>
                    <a:pt x="14991" y="40935"/>
                    <a:pt x="15012" y="40956"/>
                    <a:pt x="15012" y="41019"/>
                  </a:cubicBezTo>
                  <a:cubicBezTo>
                    <a:pt x="14844" y="41166"/>
                    <a:pt x="14760" y="41376"/>
                    <a:pt x="14571" y="41503"/>
                  </a:cubicBezTo>
                  <a:lnTo>
                    <a:pt x="14634" y="41587"/>
                  </a:lnTo>
                  <a:cubicBezTo>
                    <a:pt x="14508" y="41713"/>
                    <a:pt x="14508" y="41881"/>
                    <a:pt x="14360" y="42028"/>
                  </a:cubicBezTo>
                  <a:cubicBezTo>
                    <a:pt x="14213" y="42175"/>
                    <a:pt x="14108" y="42386"/>
                    <a:pt x="13940" y="42512"/>
                  </a:cubicBezTo>
                  <a:cubicBezTo>
                    <a:pt x="13877" y="42575"/>
                    <a:pt x="13814" y="42680"/>
                    <a:pt x="13814" y="42785"/>
                  </a:cubicBezTo>
                  <a:cubicBezTo>
                    <a:pt x="13751" y="43058"/>
                    <a:pt x="13624" y="43311"/>
                    <a:pt x="13456" y="43521"/>
                  </a:cubicBezTo>
                  <a:cubicBezTo>
                    <a:pt x="13309" y="43689"/>
                    <a:pt x="13162" y="43878"/>
                    <a:pt x="13036" y="44089"/>
                  </a:cubicBezTo>
                  <a:cubicBezTo>
                    <a:pt x="12973" y="44173"/>
                    <a:pt x="12952" y="44278"/>
                    <a:pt x="12952" y="44383"/>
                  </a:cubicBezTo>
                  <a:cubicBezTo>
                    <a:pt x="12784" y="44509"/>
                    <a:pt x="12657" y="44677"/>
                    <a:pt x="12573" y="44867"/>
                  </a:cubicBezTo>
                  <a:cubicBezTo>
                    <a:pt x="12468" y="45035"/>
                    <a:pt x="12342" y="45203"/>
                    <a:pt x="12195" y="45392"/>
                  </a:cubicBezTo>
                  <a:cubicBezTo>
                    <a:pt x="12384" y="45371"/>
                    <a:pt x="12426" y="45245"/>
                    <a:pt x="12510" y="45161"/>
                  </a:cubicBezTo>
                  <a:cubicBezTo>
                    <a:pt x="12531" y="45203"/>
                    <a:pt x="12531" y="45245"/>
                    <a:pt x="12510" y="45308"/>
                  </a:cubicBezTo>
                  <a:cubicBezTo>
                    <a:pt x="12279" y="45750"/>
                    <a:pt x="11964" y="46149"/>
                    <a:pt x="11606" y="46506"/>
                  </a:cubicBezTo>
                  <a:cubicBezTo>
                    <a:pt x="11017" y="47305"/>
                    <a:pt x="10408" y="48083"/>
                    <a:pt x="9861" y="48903"/>
                  </a:cubicBezTo>
                  <a:lnTo>
                    <a:pt x="9924" y="49008"/>
                  </a:lnTo>
                  <a:cubicBezTo>
                    <a:pt x="9714" y="49324"/>
                    <a:pt x="9420" y="49576"/>
                    <a:pt x="9230" y="49912"/>
                  </a:cubicBezTo>
                  <a:cubicBezTo>
                    <a:pt x="9314" y="49996"/>
                    <a:pt x="9336" y="50060"/>
                    <a:pt x="9293" y="50144"/>
                  </a:cubicBezTo>
                  <a:lnTo>
                    <a:pt x="9209" y="50102"/>
                  </a:lnTo>
                  <a:cubicBezTo>
                    <a:pt x="9083" y="50354"/>
                    <a:pt x="8978" y="50585"/>
                    <a:pt x="8852" y="50837"/>
                  </a:cubicBezTo>
                  <a:lnTo>
                    <a:pt x="8747" y="50837"/>
                  </a:lnTo>
                  <a:cubicBezTo>
                    <a:pt x="8747" y="50795"/>
                    <a:pt x="8768" y="50753"/>
                    <a:pt x="8726" y="50711"/>
                  </a:cubicBezTo>
                  <a:cubicBezTo>
                    <a:pt x="8558" y="50816"/>
                    <a:pt x="8537" y="51006"/>
                    <a:pt x="8368" y="51069"/>
                  </a:cubicBezTo>
                  <a:lnTo>
                    <a:pt x="8431" y="51174"/>
                  </a:lnTo>
                  <a:cubicBezTo>
                    <a:pt x="8137" y="51531"/>
                    <a:pt x="8074" y="52036"/>
                    <a:pt x="7696" y="52351"/>
                  </a:cubicBezTo>
                  <a:cubicBezTo>
                    <a:pt x="7675" y="52751"/>
                    <a:pt x="7675" y="52751"/>
                    <a:pt x="7443" y="52940"/>
                  </a:cubicBezTo>
                  <a:lnTo>
                    <a:pt x="7443" y="53024"/>
                  </a:lnTo>
                  <a:cubicBezTo>
                    <a:pt x="7433" y="53045"/>
                    <a:pt x="7412" y="53045"/>
                    <a:pt x="7388" y="53045"/>
                  </a:cubicBezTo>
                  <a:cubicBezTo>
                    <a:pt x="7364" y="53045"/>
                    <a:pt x="7338" y="53045"/>
                    <a:pt x="7317" y="53066"/>
                  </a:cubicBezTo>
                  <a:cubicBezTo>
                    <a:pt x="7275" y="53108"/>
                    <a:pt x="7296" y="53171"/>
                    <a:pt x="7275" y="53213"/>
                  </a:cubicBezTo>
                  <a:cubicBezTo>
                    <a:pt x="7065" y="53444"/>
                    <a:pt x="6897" y="53676"/>
                    <a:pt x="6750" y="53928"/>
                  </a:cubicBezTo>
                  <a:cubicBezTo>
                    <a:pt x="6539" y="54180"/>
                    <a:pt x="6350" y="54454"/>
                    <a:pt x="6224" y="54748"/>
                  </a:cubicBezTo>
                  <a:cubicBezTo>
                    <a:pt x="6182" y="54811"/>
                    <a:pt x="6182" y="54916"/>
                    <a:pt x="6077" y="54916"/>
                  </a:cubicBezTo>
                  <a:cubicBezTo>
                    <a:pt x="6035" y="55084"/>
                    <a:pt x="5845" y="55105"/>
                    <a:pt x="5761" y="55253"/>
                  </a:cubicBezTo>
                  <a:cubicBezTo>
                    <a:pt x="5656" y="55505"/>
                    <a:pt x="5530" y="55736"/>
                    <a:pt x="5404" y="55967"/>
                  </a:cubicBezTo>
                  <a:cubicBezTo>
                    <a:pt x="5425" y="56009"/>
                    <a:pt x="5446" y="56030"/>
                    <a:pt x="5467" y="56073"/>
                  </a:cubicBezTo>
                  <a:cubicBezTo>
                    <a:pt x="5278" y="56304"/>
                    <a:pt x="5173" y="56640"/>
                    <a:pt x="4878" y="56766"/>
                  </a:cubicBezTo>
                  <a:cubicBezTo>
                    <a:pt x="4836" y="56850"/>
                    <a:pt x="4857" y="56914"/>
                    <a:pt x="4836" y="56977"/>
                  </a:cubicBezTo>
                  <a:cubicBezTo>
                    <a:pt x="4668" y="57250"/>
                    <a:pt x="4479" y="57523"/>
                    <a:pt x="4311" y="57776"/>
                  </a:cubicBezTo>
                  <a:lnTo>
                    <a:pt x="3974" y="58259"/>
                  </a:lnTo>
                  <a:cubicBezTo>
                    <a:pt x="3785" y="58511"/>
                    <a:pt x="3722" y="58827"/>
                    <a:pt x="3512" y="59079"/>
                  </a:cubicBezTo>
                  <a:cubicBezTo>
                    <a:pt x="3491" y="59121"/>
                    <a:pt x="3512" y="59184"/>
                    <a:pt x="3491" y="59205"/>
                  </a:cubicBezTo>
                  <a:cubicBezTo>
                    <a:pt x="3365" y="59373"/>
                    <a:pt x="3386" y="59647"/>
                    <a:pt x="3133" y="59710"/>
                  </a:cubicBezTo>
                  <a:lnTo>
                    <a:pt x="3175" y="59794"/>
                  </a:lnTo>
                  <a:cubicBezTo>
                    <a:pt x="3196" y="59857"/>
                    <a:pt x="3133" y="59878"/>
                    <a:pt x="3133" y="59941"/>
                  </a:cubicBezTo>
                  <a:cubicBezTo>
                    <a:pt x="3175" y="59941"/>
                    <a:pt x="3175" y="59983"/>
                    <a:pt x="3175" y="60025"/>
                  </a:cubicBezTo>
                  <a:cubicBezTo>
                    <a:pt x="3175" y="60109"/>
                    <a:pt x="3112" y="60151"/>
                    <a:pt x="3091" y="60235"/>
                  </a:cubicBezTo>
                  <a:cubicBezTo>
                    <a:pt x="3060" y="60235"/>
                    <a:pt x="3028" y="60246"/>
                    <a:pt x="3002" y="60246"/>
                  </a:cubicBezTo>
                  <a:cubicBezTo>
                    <a:pt x="2976" y="60246"/>
                    <a:pt x="2955" y="60235"/>
                    <a:pt x="2944" y="60193"/>
                  </a:cubicBezTo>
                  <a:cubicBezTo>
                    <a:pt x="2839" y="60235"/>
                    <a:pt x="2776" y="60298"/>
                    <a:pt x="2734" y="60404"/>
                  </a:cubicBezTo>
                  <a:cubicBezTo>
                    <a:pt x="2545" y="60782"/>
                    <a:pt x="2313" y="61118"/>
                    <a:pt x="2145" y="61518"/>
                  </a:cubicBezTo>
                  <a:lnTo>
                    <a:pt x="2208" y="61623"/>
                  </a:lnTo>
                  <a:cubicBezTo>
                    <a:pt x="2019" y="61728"/>
                    <a:pt x="2061" y="61959"/>
                    <a:pt x="1914" y="62107"/>
                  </a:cubicBezTo>
                  <a:cubicBezTo>
                    <a:pt x="1851" y="62001"/>
                    <a:pt x="1935" y="61896"/>
                    <a:pt x="1851" y="61791"/>
                  </a:cubicBezTo>
                  <a:cubicBezTo>
                    <a:pt x="1725" y="61896"/>
                    <a:pt x="1662" y="62064"/>
                    <a:pt x="1704" y="62233"/>
                  </a:cubicBezTo>
                  <a:cubicBezTo>
                    <a:pt x="1767" y="62233"/>
                    <a:pt x="1767" y="62275"/>
                    <a:pt x="1767" y="62338"/>
                  </a:cubicBezTo>
                  <a:cubicBezTo>
                    <a:pt x="1683" y="62317"/>
                    <a:pt x="1725" y="62254"/>
                    <a:pt x="1704" y="62233"/>
                  </a:cubicBezTo>
                  <a:lnTo>
                    <a:pt x="1704" y="62233"/>
                  </a:lnTo>
                  <a:cubicBezTo>
                    <a:pt x="1599" y="62254"/>
                    <a:pt x="1620" y="62359"/>
                    <a:pt x="1662" y="62380"/>
                  </a:cubicBezTo>
                  <a:cubicBezTo>
                    <a:pt x="1683" y="62422"/>
                    <a:pt x="1746" y="62401"/>
                    <a:pt x="1746" y="62443"/>
                  </a:cubicBezTo>
                  <a:cubicBezTo>
                    <a:pt x="1662" y="62653"/>
                    <a:pt x="1535" y="62863"/>
                    <a:pt x="1430" y="63074"/>
                  </a:cubicBezTo>
                  <a:cubicBezTo>
                    <a:pt x="1325" y="63284"/>
                    <a:pt x="1220" y="63494"/>
                    <a:pt x="1115" y="63704"/>
                  </a:cubicBezTo>
                  <a:lnTo>
                    <a:pt x="1052" y="63662"/>
                  </a:lnTo>
                  <a:cubicBezTo>
                    <a:pt x="989" y="63704"/>
                    <a:pt x="1052" y="63809"/>
                    <a:pt x="989" y="63831"/>
                  </a:cubicBezTo>
                  <a:cubicBezTo>
                    <a:pt x="968" y="63841"/>
                    <a:pt x="942" y="63841"/>
                    <a:pt x="918" y="63841"/>
                  </a:cubicBezTo>
                  <a:cubicBezTo>
                    <a:pt x="894" y="63841"/>
                    <a:pt x="873" y="63841"/>
                    <a:pt x="863" y="63852"/>
                  </a:cubicBezTo>
                  <a:cubicBezTo>
                    <a:pt x="863" y="64041"/>
                    <a:pt x="758" y="64209"/>
                    <a:pt x="610" y="64335"/>
                  </a:cubicBezTo>
                  <a:lnTo>
                    <a:pt x="484" y="64209"/>
                  </a:lnTo>
                  <a:cubicBezTo>
                    <a:pt x="379" y="64398"/>
                    <a:pt x="190" y="64545"/>
                    <a:pt x="316" y="64798"/>
                  </a:cubicBezTo>
                  <a:lnTo>
                    <a:pt x="232" y="64861"/>
                  </a:lnTo>
                  <a:cubicBezTo>
                    <a:pt x="211" y="64966"/>
                    <a:pt x="169" y="65071"/>
                    <a:pt x="106" y="65155"/>
                  </a:cubicBezTo>
                  <a:cubicBezTo>
                    <a:pt x="1" y="65323"/>
                    <a:pt x="1" y="65344"/>
                    <a:pt x="64" y="65555"/>
                  </a:cubicBezTo>
                  <a:cubicBezTo>
                    <a:pt x="85" y="65533"/>
                    <a:pt x="106" y="65491"/>
                    <a:pt x="127" y="65449"/>
                  </a:cubicBezTo>
                  <a:lnTo>
                    <a:pt x="127" y="65449"/>
                  </a:lnTo>
                  <a:cubicBezTo>
                    <a:pt x="169" y="65618"/>
                    <a:pt x="148" y="65786"/>
                    <a:pt x="43" y="65912"/>
                  </a:cubicBezTo>
                  <a:cubicBezTo>
                    <a:pt x="22" y="65933"/>
                    <a:pt x="43" y="65975"/>
                    <a:pt x="43" y="66017"/>
                  </a:cubicBezTo>
                  <a:cubicBezTo>
                    <a:pt x="106" y="65912"/>
                    <a:pt x="211" y="65975"/>
                    <a:pt x="274" y="65912"/>
                  </a:cubicBezTo>
                  <a:cubicBezTo>
                    <a:pt x="484" y="65681"/>
                    <a:pt x="652" y="65407"/>
                    <a:pt x="821" y="65134"/>
                  </a:cubicBezTo>
                  <a:cubicBezTo>
                    <a:pt x="968" y="64861"/>
                    <a:pt x="1178" y="64650"/>
                    <a:pt x="1346" y="64377"/>
                  </a:cubicBezTo>
                  <a:cubicBezTo>
                    <a:pt x="1493" y="64104"/>
                    <a:pt x="1662" y="63852"/>
                    <a:pt x="1872" y="63620"/>
                  </a:cubicBezTo>
                  <a:lnTo>
                    <a:pt x="1935" y="63641"/>
                  </a:lnTo>
                  <a:lnTo>
                    <a:pt x="2019" y="63557"/>
                  </a:lnTo>
                  <a:lnTo>
                    <a:pt x="2019" y="63221"/>
                  </a:lnTo>
                  <a:cubicBezTo>
                    <a:pt x="2061" y="63179"/>
                    <a:pt x="2145" y="63179"/>
                    <a:pt x="2145" y="63095"/>
                  </a:cubicBezTo>
                  <a:cubicBezTo>
                    <a:pt x="2271" y="63053"/>
                    <a:pt x="2145" y="62905"/>
                    <a:pt x="2271" y="62863"/>
                  </a:cubicBezTo>
                  <a:lnTo>
                    <a:pt x="2271" y="62863"/>
                  </a:lnTo>
                  <a:cubicBezTo>
                    <a:pt x="2271" y="62905"/>
                    <a:pt x="2250" y="62947"/>
                    <a:pt x="2292" y="62990"/>
                  </a:cubicBezTo>
                  <a:lnTo>
                    <a:pt x="2440" y="62905"/>
                  </a:lnTo>
                  <a:cubicBezTo>
                    <a:pt x="2461" y="62842"/>
                    <a:pt x="2440" y="62758"/>
                    <a:pt x="2397" y="62695"/>
                  </a:cubicBezTo>
                  <a:cubicBezTo>
                    <a:pt x="2482" y="62695"/>
                    <a:pt x="2566" y="62695"/>
                    <a:pt x="2608" y="62611"/>
                  </a:cubicBezTo>
                  <a:cubicBezTo>
                    <a:pt x="2650" y="62380"/>
                    <a:pt x="2755" y="62170"/>
                    <a:pt x="2881" y="61959"/>
                  </a:cubicBezTo>
                  <a:cubicBezTo>
                    <a:pt x="3070" y="61707"/>
                    <a:pt x="3238" y="61455"/>
                    <a:pt x="3365" y="61181"/>
                  </a:cubicBezTo>
                  <a:cubicBezTo>
                    <a:pt x="3470" y="61013"/>
                    <a:pt x="3638" y="60908"/>
                    <a:pt x="3722" y="60740"/>
                  </a:cubicBezTo>
                  <a:cubicBezTo>
                    <a:pt x="3764" y="60677"/>
                    <a:pt x="3869" y="60698"/>
                    <a:pt x="3890" y="60677"/>
                  </a:cubicBezTo>
                  <a:cubicBezTo>
                    <a:pt x="3911" y="60677"/>
                    <a:pt x="3911" y="60635"/>
                    <a:pt x="3911" y="60635"/>
                  </a:cubicBezTo>
                  <a:cubicBezTo>
                    <a:pt x="3932" y="60593"/>
                    <a:pt x="3869" y="60572"/>
                    <a:pt x="3869" y="60509"/>
                  </a:cubicBezTo>
                  <a:cubicBezTo>
                    <a:pt x="4016" y="60488"/>
                    <a:pt x="3953" y="60298"/>
                    <a:pt x="4079" y="60193"/>
                  </a:cubicBezTo>
                  <a:cubicBezTo>
                    <a:pt x="4087" y="60191"/>
                    <a:pt x="4096" y="60190"/>
                    <a:pt x="4105" y="60190"/>
                  </a:cubicBezTo>
                  <a:cubicBezTo>
                    <a:pt x="4141" y="60190"/>
                    <a:pt x="4188" y="60205"/>
                    <a:pt x="4232" y="60205"/>
                  </a:cubicBezTo>
                  <a:cubicBezTo>
                    <a:pt x="4270" y="60205"/>
                    <a:pt x="4306" y="60194"/>
                    <a:pt x="4332" y="60151"/>
                  </a:cubicBezTo>
                  <a:cubicBezTo>
                    <a:pt x="4353" y="60193"/>
                    <a:pt x="4374" y="60214"/>
                    <a:pt x="4395" y="60256"/>
                  </a:cubicBezTo>
                  <a:cubicBezTo>
                    <a:pt x="4479" y="60256"/>
                    <a:pt x="4521" y="60193"/>
                    <a:pt x="4605" y="60172"/>
                  </a:cubicBezTo>
                  <a:cubicBezTo>
                    <a:pt x="4542" y="60109"/>
                    <a:pt x="4479" y="60151"/>
                    <a:pt x="4437" y="60109"/>
                  </a:cubicBezTo>
                  <a:cubicBezTo>
                    <a:pt x="4416" y="60067"/>
                    <a:pt x="4416" y="60025"/>
                    <a:pt x="4437" y="60025"/>
                  </a:cubicBezTo>
                  <a:lnTo>
                    <a:pt x="4563" y="60067"/>
                  </a:lnTo>
                  <a:cubicBezTo>
                    <a:pt x="4530" y="59950"/>
                    <a:pt x="4483" y="59886"/>
                    <a:pt x="4391" y="59886"/>
                  </a:cubicBezTo>
                  <a:cubicBezTo>
                    <a:pt x="4367" y="59886"/>
                    <a:pt x="4341" y="59890"/>
                    <a:pt x="4311" y="59899"/>
                  </a:cubicBezTo>
                  <a:cubicBezTo>
                    <a:pt x="4311" y="59983"/>
                    <a:pt x="4311" y="60088"/>
                    <a:pt x="4206" y="60130"/>
                  </a:cubicBezTo>
                  <a:cubicBezTo>
                    <a:pt x="4164" y="60088"/>
                    <a:pt x="4164" y="60046"/>
                    <a:pt x="4185" y="60004"/>
                  </a:cubicBezTo>
                  <a:cubicBezTo>
                    <a:pt x="4269" y="59836"/>
                    <a:pt x="4353" y="59689"/>
                    <a:pt x="4437" y="59521"/>
                  </a:cubicBezTo>
                  <a:cubicBezTo>
                    <a:pt x="4500" y="59436"/>
                    <a:pt x="4563" y="59331"/>
                    <a:pt x="4605" y="59226"/>
                  </a:cubicBezTo>
                  <a:cubicBezTo>
                    <a:pt x="4731" y="58890"/>
                    <a:pt x="4941" y="58574"/>
                    <a:pt x="5215" y="58301"/>
                  </a:cubicBezTo>
                  <a:lnTo>
                    <a:pt x="5215" y="58301"/>
                  </a:lnTo>
                  <a:cubicBezTo>
                    <a:pt x="5320" y="58385"/>
                    <a:pt x="5131" y="58511"/>
                    <a:pt x="5278" y="58574"/>
                  </a:cubicBezTo>
                  <a:cubicBezTo>
                    <a:pt x="5246" y="58595"/>
                    <a:pt x="5209" y="58595"/>
                    <a:pt x="5175" y="58595"/>
                  </a:cubicBezTo>
                  <a:cubicBezTo>
                    <a:pt x="5141" y="58595"/>
                    <a:pt x="5110" y="58595"/>
                    <a:pt x="5089" y="58616"/>
                  </a:cubicBezTo>
                  <a:cubicBezTo>
                    <a:pt x="5089" y="58659"/>
                    <a:pt x="5110" y="58701"/>
                    <a:pt x="5131" y="58722"/>
                  </a:cubicBezTo>
                  <a:cubicBezTo>
                    <a:pt x="5132" y="58723"/>
                    <a:pt x="5134" y="58724"/>
                    <a:pt x="5136" y="58724"/>
                  </a:cubicBezTo>
                  <a:cubicBezTo>
                    <a:pt x="5151" y="58724"/>
                    <a:pt x="5167" y="58662"/>
                    <a:pt x="5192" y="58662"/>
                  </a:cubicBezTo>
                  <a:cubicBezTo>
                    <a:pt x="5199" y="58662"/>
                    <a:pt x="5206" y="58667"/>
                    <a:pt x="5215" y="58680"/>
                  </a:cubicBezTo>
                  <a:cubicBezTo>
                    <a:pt x="5236" y="58764"/>
                    <a:pt x="5110" y="58806"/>
                    <a:pt x="5173" y="58890"/>
                  </a:cubicBezTo>
                  <a:lnTo>
                    <a:pt x="5278" y="58932"/>
                  </a:lnTo>
                  <a:cubicBezTo>
                    <a:pt x="5236" y="58953"/>
                    <a:pt x="5173" y="58974"/>
                    <a:pt x="5173" y="58995"/>
                  </a:cubicBezTo>
                  <a:cubicBezTo>
                    <a:pt x="5152" y="59142"/>
                    <a:pt x="5089" y="59247"/>
                    <a:pt x="4983" y="59352"/>
                  </a:cubicBezTo>
                  <a:cubicBezTo>
                    <a:pt x="4941" y="59394"/>
                    <a:pt x="4962" y="59457"/>
                    <a:pt x="4962" y="59521"/>
                  </a:cubicBezTo>
                  <a:cubicBezTo>
                    <a:pt x="5131" y="59373"/>
                    <a:pt x="5278" y="59205"/>
                    <a:pt x="5383" y="58995"/>
                  </a:cubicBezTo>
                  <a:cubicBezTo>
                    <a:pt x="5341" y="58932"/>
                    <a:pt x="5320" y="58827"/>
                    <a:pt x="5362" y="58743"/>
                  </a:cubicBezTo>
                  <a:cubicBezTo>
                    <a:pt x="5446" y="58574"/>
                    <a:pt x="5551" y="58427"/>
                    <a:pt x="5719" y="58301"/>
                  </a:cubicBezTo>
                  <a:cubicBezTo>
                    <a:pt x="5715" y="58296"/>
                    <a:pt x="5710" y="58295"/>
                    <a:pt x="5705" y="58295"/>
                  </a:cubicBezTo>
                  <a:cubicBezTo>
                    <a:pt x="5697" y="58295"/>
                    <a:pt x="5690" y="58300"/>
                    <a:pt x="5685" y="58300"/>
                  </a:cubicBezTo>
                  <a:cubicBezTo>
                    <a:pt x="5680" y="58300"/>
                    <a:pt x="5677" y="58296"/>
                    <a:pt x="5677" y="58280"/>
                  </a:cubicBezTo>
                  <a:cubicBezTo>
                    <a:pt x="5656" y="58259"/>
                    <a:pt x="5698" y="58259"/>
                    <a:pt x="5719" y="58259"/>
                  </a:cubicBezTo>
                  <a:cubicBezTo>
                    <a:pt x="5719" y="58217"/>
                    <a:pt x="5698" y="58175"/>
                    <a:pt x="5740" y="58133"/>
                  </a:cubicBezTo>
                  <a:lnTo>
                    <a:pt x="5803" y="58175"/>
                  </a:lnTo>
                  <a:cubicBezTo>
                    <a:pt x="5841" y="58156"/>
                    <a:pt x="5845" y="58088"/>
                    <a:pt x="5860" y="58088"/>
                  </a:cubicBezTo>
                  <a:cubicBezTo>
                    <a:pt x="5862" y="58088"/>
                    <a:pt x="5864" y="58089"/>
                    <a:pt x="5867" y="58091"/>
                  </a:cubicBezTo>
                  <a:cubicBezTo>
                    <a:pt x="5881" y="58091"/>
                    <a:pt x="5895" y="58110"/>
                    <a:pt x="5909" y="58110"/>
                  </a:cubicBezTo>
                  <a:cubicBezTo>
                    <a:pt x="5916" y="58110"/>
                    <a:pt x="5923" y="58105"/>
                    <a:pt x="5930" y="58091"/>
                  </a:cubicBezTo>
                  <a:cubicBezTo>
                    <a:pt x="6140" y="57881"/>
                    <a:pt x="6308" y="57628"/>
                    <a:pt x="6413" y="57334"/>
                  </a:cubicBezTo>
                  <a:cubicBezTo>
                    <a:pt x="6444" y="57365"/>
                    <a:pt x="6475" y="57384"/>
                    <a:pt x="6505" y="57384"/>
                  </a:cubicBezTo>
                  <a:cubicBezTo>
                    <a:pt x="6517" y="57384"/>
                    <a:pt x="6528" y="57382"/>
                    <a:pt x="6539" y="57376"/>
                  </a:cubicBezTo>
                  <a:cubicBezTo>
                    <a:pt x="6665" y="57292"/>
                    <a:pt x="6729" y="57166"/>
                    <a:pt x="6771" y="57019"/>
                  </a:cubicBezTo>
                  <a:cubicBezTo>
                    <a:pt x="6753" y="57013"/>
                    <a:pt x="6737" y="57010"/>
                    <a:pt x="6723" y="57010"/>
                  </a:cubicBezTo>
                  <a:cubicBezTo>
                    <a:pt x="6637" y="57010"/>
                    <a:pt x="6609" y="57106"/>
                    <a:pt x="6518" y="57124"/>
                  </a:cubicBezTo>
                  <a:cubicBezTo>
                    <a:pt x="6518" y="57061"/>
                    <a:pt x="6497" y="57019"/>
                    <a:pt x="6455" y="56977"/>
                  </a:cubicBezTo>
                  <a:cubicBezTo>
                    <a:pt x="6497" y="56914"/>
                    <a:pt x="6581" y="56892"/>
                    <a:pt x="6644" y="56871"/>
                  </a:cubicBezTo>
                  <a:cubicBezTo>
                    <a:pt x="6623" y="56808"/>
                    <a:pt x="6560" y="56787"/>
                    <a:pt x="6602" y="56724"/>
                  </a:cubicBezTo>
                  <a:cubicBezTo>
                    <a:pt x="6707" y="56703"/>
                    <a:pt x="6813" y="56661"/>
                    <a:pt x="6897" y="56598"/>
                  </a:cubicBezTo>
                  <a:cubicBezTo>
                    <a:pt x="7023" y="56430"/>
                    <a:pt x="7149" y="56241"/>
                    <a:pt x="7254" y="56052"/>
                  </a:cubicBezTo>
                  <a:cubicBezTo>
                    <a:pt x="7380" y="55883"/>
                    <a:pt x="7527" y="55715"/>
                    <a:pt x="7696" y="55568"/>
                  </a:cubicBezTo>
                  <a:cubicBezTo>
                    <a:pt x="7801" y="55442"/>
                    <a:pt x="7864" y="55253"/>
                    <a:pt x="8053" y="55190"/>
                  </a:cubicBezTo>
                  <a:cubicBezTo>
                    <a:pt x="8095" y="55168"/>
                    <a:pt x="8116" y="55084"/>
                    <a:pt x="8116" y="55063"/>
                  </a:cubicBezTo>
                  <a:cubicBezTo>
                    <a:pt x="8011" y="54916"/>
                    <a:pt x="8158" y="54832"/>
                    <a:pt x="8200" y="54748"/>
                  </a:cubicBezTo>
                  <a:cubicBezTo>
                    <a:pt x="8410" y="54328"/>
                    <a:pt x="8831" y="54096"/>
                    <a:pt x="9020" y="53655"/>
                  </a:cubicBezTo>
                  <a:lnTo>
                    <a:pt x="9083" y="53802"/>
                  </a:lnTo>
                  <a:cubicBezTo>
                    <a:pt x="9272" y="53613"/>
                    <a:pt x="9399" y="53381"/>
                    <a:pt x="9483" y="53129"/>
                  </a:cubicBezTo>
                  <a:cubicBezTo>
                    <a:pt x="9546" y="52814"/>
                    <a:pt x="9735" y="52540"/>
                    <a:pt x="9966" y="52330"/>
                  </a:cubicBezTo>
                  <a:cubicBezTo>
                    <a:pt x="10155" y="52183"/>
                    <a:pt x="10324" y="51973"/>
                    <a:pt x="10450" y="51763"/>
                  </a:cubicBezTo>
                  <a:cubicBezTo>
                    <a:pt x="10576" y="51510"/>
                    <a:pt x="10723" y="51279"/>
                    <a:pt x="10912" y="51090"/>
                  </a:cubicBezTo>
                  <a:lnTo>
                    <a:pt x="10912" y="51006"/>
                  </a:lnTo>
                  <a:cubicBezTo>
                    <a:pt x="10828" y="50964"/>
                    <a:pt x="10849" y="50901"/>
                    <a:pt x="10849" y="50858"/>
                  </a:cubicBezTo>
                  <a:cubicBezTo>
                    <a:pt x="11017" y="50669"/>
                    <a:pt x="11123" y="50480"/>
                    <a:pt x="11312" y="50291"/>
                  </a:cubicBezTo>
                  <a:cubicBezTo>
                    <a:pt x="11480" y="50102"/>
                    <a:pt x="11585" y="49828"/>
                    <a:pt x="11858" y="49702"/>
                  </a:cubicBezTo>
                  <a:cubicBezTo>
                    <a:pt x="11943" y="49681"/>
                    <a:pt x="11985" y="49597"/>
                    <a:pt x="11964" y="49513"/>
                  </a:cubicBezTo>
                  <a:lnTo>
                    <a:pt x="11964" y="49513"/>
                  </a:lnTo>
                  <a:lnTo>
                    <a:pt x="11837" y="49576"/>
                  </a:lnTo>
                  <a:cubicBezTo>
                    <a:pt x="11900" y="49345"/>
                    <a:pt x="12006" y="49134"/>
                    <a:pt x="12153" y="48966"/>
                  </a:cubicBezTo>
                  <a:lnTo>
                    <a:pt x="12258" y="49008"/>
                  </a:lnTo>
                  <a:cubicBezTo>
                    <a:pt x="12321" y="48945"/>
                    <a:pt x="12384" y="48882"/>
                    <a:pt x="12426" y="48798"/>
                  </a:cubicBezTo>
                  <a:cubicBezTo>
                    <a:pt x="12468" y="48693"/>
                    <a:pt x="12531" y="48567"/>
                    <a:pt x="12615" y="48462"/>
                  </a:cubicBezTo>
                  <a:cubicBezTo>
                    <a:pt x="12646" y="48431"/>
                    <a:pt x="12676" y="48358"/>
                    <a:pt x="12729" y="48358"/>
                  </a:cubicBezTo>
                  <a:cubicBezTo>
                    <a:pt x="12750" y="48358"/>
                    <a:pt x="12775" y="48369"/>
                    <a:pt x="12805" y="48399"/>
                  </a:cubicBezTo>
                  <a:cubicBezTo>
                    <a:pt x="12868" y="48336"/>
                    <a:pt x="12931" y="48272"/>
                    <a:pt x="13015" y="48251"/>
                  </a:cubicBezTo>
                  <a:cubicBezTo>
                    <a:pt x="13036" y="48167"/>
                    <a:pt x="12952" y="48146"/>
                    <a:pt x="12973" y="48062"/>
                  </a:cubicBezTo>
                  <a:cubicBezTo>
                    <a:pt x="13141" y="47873"/>
                    <a:pt x="13204" y="47600"/>
                    <a:pt x="13351" y="47432"/>
                  </a:cubicBezTo>
                  <a:cubicBezTo>
                    <a:pt x="13603" y="47305"/>
                    <a:pt x="13793" y="47095"/>
                    <a:pt x="13877" y="46822"/>
                  </a:cubicBezTo>
                  <a:cubicBezTo>
                    <a:pt x="13940" y="46654"/>
                    <a:pt x="14024" y="46506"/>
                    <a:pt x="14150" y="46380"/>
                  </a:cubicBezTo>
                  <a:cubicBezTo>
                    <a:pt x="14150" y="46338"/>
                    <a:pt x="14129" y="46275"/>
                    <a:pt x="14150" y="46233"/>
                  </a:cubicBezTo>
                  <a:cubicBezTo>
                    <a:pt x="14171" y="46128"/>
                    <a:pt x="14234" y="46044"/>
                    <a:pt x="14297" y="45939"/>
                  </a:cubicBezTo>
                  <a:cubicBezTo>
                    <a:pt x="14444" y="45708"/>
                    <a:pt x="14634" y="45497"/>
                    <a:pt x="14823" y="45287"/>
                  </a:cubicBezTo>
                  <a:cubicBezTo>
                    <a:pt x="15075" y="44972"/>
                    <a:pt x="15306" y="44635"/>
                    <a:pt x="15496" y="44278"/>
                  </a:cubicBezTo>
                  <a:cubicBezTo>
                    <a:pt x="15496" y="44110"/>
                    <a:pt x="15643" y="44026"/>
                    <a:pt x="15727" y="43899"/>
                  </a:cubicBezTo>
                  <a:lnTo>
                    <a:pt x="15706" y="43836"/>
                  </a:lnTo>
                  <a:cubicBezTo>
                    <a:pt x="15790" y="43815"/>
                    <a:pt x="15874" y="43773"/>
                    <a:pt x="15874" y="43689"/>
                  </a:cubicBezTo>
                  <a:lnTo>
                    <a:pt x="15832" y="43605"/>
                  </a:lnTo>
                  <a:cubicBezTo>
                    <a:pt x="16063" y="43332"/>
                    <a:pt x="16210" y="42995"/>
                    <a:pt x="16421" y="42743"/>
                  </a:cubicBezTo>
                  <a:cubicBezTo>
                    <a:pt x="16652" y="42491"/>
                    <a:pt x="16841" y="42217"/>
                    <a:pt x="17009" y="41923"/>
                  </a:cubicBezTo>
                  <a:cubicBezTo>
                    <a:pt x="17157" y="41881"/>
                    <a:pt x="17241" y="41755"/>
                    <a:pt x="17262" y="41608"/>
                  </a:cubicBezTo>
                  <a:cubicBezTo>
                    <a:pt x="17388" y="41545"/>
                    <a:pt x="17514" y="41440"/>
                    <a:pt x="17598" y="41292"/>
                  </a:cubicBezTo>
                  <a:lnTo>
                    <a:pt x="17640" y="41334"/>
                  </a:lnTo>
                  <a:lnTo>
                    <a:pt x="17787" y="41187"/>
                  </a:lnTo>
                  <a:cubicBezTo>
                    <a:pt x="17766" y="40893"/>
                    <a:pt x="18124" y="40704"/>
                    <a:pt x="18019" y="40451"/>
                  </a:cubicBezTo>
                  <a:cubicBezTo>
                    <a:pt x="18040" y="40241"/>
                    <a:pt x="18229" y="40178"/>
                    <a:pt x="18271" y="40031"/>
                  </a:cubicBezTo>
                  <a:cubicBezTo>
                    <a:pt x="18544" y="39884"/>
                    <a:pt x="18607" y="39568"/>
                    <a:pt x="18902" y="39463"/>
                  </a:cubicBezTo>
                  <a:cubicBezTo>
                    <a:pt x="19175" y="39148"/>
                    <a:pt x="19406" y="38790"/>
                    <a:pt x="19595" y="38412"/>
                  </a:cubicBezTo>
                  <a:cubicBezTo>
                    <a:pt x="19680" y="38265"/>
                    <a:pt x="19722" y="38097"/>
                    <a:pt x="19722" y="37907"/>
                  </a:cubicBezTo>
                  <a:cubicBezTo>
                    <a:pt x="19911" y="37676"/>
                    <a:pt x="20058" y="37424"/>
                    <a:pt x="20184" y="37151"/>
                  </a:cubicBezTo>
                  <a:cubicBezTo>
                    <a:pt x="20226" y="37066"/>
                    <a:pt x="20289" y="36961"/>
                    <a:pt x="20352" y="36877"/>
                  </a:cubicBezTo>
                  <a:cubicBezTo>
                    <a:pt x="20542" y="36667"/>
                    <a:pt x="20731" y="36436"/>
                    <a:pt x="20941" y="36247"/>
                  </a:cubicBezTo>
                  <a:cubicBezTo>
                    <a:pt x="20962" y="36204"/>
                    <a:pt x="21025" y="36183"/>
                    <a:pt x="20983" y="36120"/>
                  </a:cubicBezTo>
                  <a:lnTo>
                    <a:pt x="20983" y="36120"/>
                  </a:lnTo>
                  <a:cubicBezTo>
                    <a:pt x="20836" y="36183"/>
                    <a:pt x="20752" y="36352"/>
                    <a:pt x="20584" y="36373"/>
                  </a:cubicBezTo>
                  <a:cubicBezTo>
                    <a:pt x="20584" y="36389"/>
                    <a:pt x="20559" y="36429"/>
                    <a:pt x="20548" y="36429"/>
                  </a:cubicBezTo>
                  <a:cubicBezTo>
                    <a:pt x="20544" y="36429"/>
                    <a:pt x="20542" y="36425"/>
                    <a:pt x="20542" y="36415"/>
                  </a:cubicBezTo>
                  <a:cubicBezTo>
                    <a:pt x="20542" y="36373"/>
                    <a:pt x="20563" y="36373"/>
                    <a:pt x="20584" y="36373"/>
                  </a:cubicBezTo>
                  <a:cubicBezTo>
                    <a:pt x="20668" y="36141"/>
                    <a:pt x="20836" y="35910"/>
                    <a:pt x="21067" y="35763"/>
                  </a:cubicBezTo>
                  <a:cubicBezTo>
                    <a:pt x="21193" y="35679"/>
                    <a:pt x="21298" y="35553"/>
                    <a:pt x="21404" y="35427"/>
                  </a:cubicBezTo>
                  <a:cubicBezTo>
                    <a:pt x="21530" y="35195"/>
                    <a:pt x="21698" y="34943"/>
                    <a:pt x="21845" y="34733"/>
                  </a:cubicBezTo>
                  <a:cubicBezTo>
                    <a:pt x="21971" y="34523"/>
                    <a:pt x="22181" y="34354"/>
                    <a:pt x="22139" y="34081"/>
                  </a:cubicBezTo>
                  <a:cubicBezTo>
                    <a:pt x="22139" y="34018"/>
                    <a:pt x="22160" y="33976"/>
                    <a:pt x="22202" y="33934"/>
                  </a:cubicBezTo>
                  <a:cubicBezTo>
                    <a:pt x="22392" y="33703"/>
                    <a:pt x="22518" y="33408"/>
                    <a:pt x="22854" y="33324"/>
                  </a:cubicBezTo>
                  <a:cubicBezTo>
                    <a:pt x="22896" y="33324"/>
                    <a:pt x="22917" y="33282"/>
                    <a:pt x="22938" y="33240"/>
                  </a:cubicBezTo>
                  <a:cubicBezTo>
                    <a:pt x="23149" y="33030"/>
                    <a:pt x="23338" y="32778"/>
                    <a:pt x="23527" y="32546"/>
                  </a:cubicBezTo>
                  <a:cubicBezTo>
                    <a:pt x="23527" y="32525"/>
                    <a:pt x="23527" y="32504"/>
                    <a:pt x="23527" y="32483"/>
                  </a:cubicBezTo>
                  <a:cubicBezTo>
                    <a:pt x="23510" y="32466"/>
                    <a:pt x="23490" y="32461"/>
                    <a:pt x="23469" y="32461"/>
                  </a:cubicBezTo>
                  <a:cubicBezTo>
                    <a:pt x="23442" y="32461"/>
                    <a:pt x="23412" y="32470"/>
                    <a:pt x="23386" y="32470"/>
                  </a:cubicBezTo>
                  <a:cubicBezTo>
                    <a:pt x="23358" y="32470"/>
                    <a:pt x="23333" y="32460"/>
                    <a:pt x="23317" y="32420"/>
                  </a:cubicBezTo>
                  <a:cubicBezTo>
                    <a:pt x="23401" y="32231"/>
                    <a:pt x="23506" y="32042"/>
                    <a:pt x="23653" y="31873"/>
                  </a:cubicBezTo>
                  <a:cubicBezTo>
                    <a:pt x="23863" y="31789"/>
                    <a:pt x="24011" y="31642"/>
                    <a:pt x="24137" y="31453"/>
                  </a:cubicBezTo>
                  <a:cubicBezTo>
                    <a:pt x="24263" y="31264"/>
                    <a:pt x="24368" y="31096"/>
                    <a:pt x="24200" y="30864"/>
                  </a:cubicBezTo>
                  <a:cubicBezTo>
                    <a:pt x="24368" y="30759"/>
                    <a:pt x="24389" y="30591"/>
                    <a:pt x="24494" y="30444"/>
                  </a:cubicBezTo>
                  <a:cubicBezTo>
                    <a:pt x="24599" y="30276"/>
                    <a:pt x="24746" y="30170"/>
                    <a:pt x="24852" y="30023"/>
                  </a:cubicBezTo>
                  <a:cubicBezTo>
                    <a:pt x="24830" y="29792"/>
                    <a:pt x="25083" y="29687"/>
                    <a:pt x="25146" y="29498"/>
                  </a:cubicBezTo>
                  <a:cubicBezTo>
                    <a:pt x="25356" y="29351"/>
                    <a:pt x="25524" y="29161"/>
                    <a:pt x="25587" y="28909"/>
                  </a:cubicBezTo>
                  <a:cubicBezTo>
                    <a:pt x="25650" y="28804"/>
                    <a:pt x="25692" y="28657"/>
                    <a:pt x="25840" y="28594"/>
                  </a:cubicBezTo>
                  <a:cubicBezTo>
                    <a:pt x="25903" y="28404"/>
                    <a:pt x="26092" y="28320"/>
                    <a:pt x="26218" y="28173"/>
                  </a:cubicBezTo>
                  <a:lnTo>
                    <a:pt x="26113" y="28131"/>
                  </a:lnTo>
                  <a:cubicBezTo>
                    <a:pt x="26092" y="28131"/>
                    <a:pt x="26113" y="28110"/>
                    <a:pt x="26113" y="28089"/>
                  </a:cubicBezTo>
                  <a:cubicBezTo>
                    <a:pt x="26302" y="27774"/>
                    <a:pt x="26491" y="27437"/>
                    <a:pt x="26639" y="27101"/>
                  </a:cubicBezTo>
                  <a:cubicBezTo>
                    <a:pt x="26702" y="26954"/>
                    <a:pt x="26786" y="26828"/>
                    <a:pt x="26891" y="26701"/>
                  </a:cubicBezTo>
                  <a:cubicBezTo>
                    <a:pt x="27101" y="26449"/>
                    <a:pt x="27311" y="26239"/>
                    <a:pt x="27501" y="26029"/>
                  </a:cubicBezTo>
                  <a:cubicBezTo>
                    <a:pt x="27522" y="25776"/>
                    <a:pt x="27648" y="25545"/>
                    <a:pt x="27837" y="25356"/>
                  </a:cubicBezTo>
                  <a:cubicBezTo>
                    <a:pt x="27963" y="25251"/>
                    <a:pt x="28068" y="25146"/>
                    <a:pt x="28173" y="24998"/>
                  </a:cubicBezTo>
                  <a:cubicBezTo>
                    <a:pt x="28321" y="24746"/>
                    <a:pt x="28510" y="24515"/>
                    <a:pt x="28720" y="24305"/>
                  </a:cubicBezTo>
                  <a:cubicBezTo>
                    <a:pt x="28930" y="24094"/>
                    <a:pt x="29098" y="23863"/>
                    <a:pt x="29246" y="23590"/>
                  </a:cubicBezTo>
                  <a:lnTo>
                    <a:pt x="29246" y="23253"/>
                  </a:lnTo>
                  <a:lnTo>
                    <a:pt x="29603" y="22644"/>
                  </a:lnTo>
                  <a:cubicBezTo>
                    <a:pt x="29624" y="22623"/>
                    <a:pt x="29582" y="22602"/>
                    <a:pt x="29624" y="22602"/>
                  </a:cubicBezTo>
                  <a:cubicBezTo>
                    <a:pt x="29632" y="22598"/>
                    <a:pt x="29639" y="22596"/>
                    <a:pt x="29644" y="22596"/>
                  </a:cubicBezTo>
                  <a:cubicBezTo>
                    <a:pt x="29666" y="22596"/>
                    <a:pt x="29666" y="22627"/>
                    <a:pt x="29666" y="22644"/>
                  </a:cubicBezTo>
                  <a:lnTo>
                    <a:pt x="29729" y="22644"/>
                  </a:lnTo>
                  <a:cubicBezTo>
                    <a:pt x="29855" y="22539"/>
                    <a:pt x="29939" y="22391"/>
                    <a:pt x="29981" y="22223"/>
                  </a:cubicBezTo>
                  <a:cubicBezTo>
                    <a:pt x="29981" y="22160"/>
                    <a:pt x="30002" y="22076"/>
                    <a:pt x="30045" y="22034"/>
                  </a:cubicBezTo>
                  <a:cubicBezTo>
                    <a:pt x="30150" y="21887"/>
                    <a:pt x="30234" y="21677"/>
                    <a:pt x="30297" y="21593"/>
                  </a:cubicBezTo>
                  <a:cubicBezTo>
                    <a:pt x="30381" y="21487"/>
                    <a:pt x="30402" y="21340"/>
                    <a:pt x="30549" y="21277"/>
                  </a:cubicBezTo>
                  <a:cubicBezTo>
                    <a:pt x="30528" y="21256"/>
                    <a:pt x="30570" y="21214"/>
                    <a:pt x="30591" y="21214"/>
                  </a:cubicBezTo>
                  <a:cubicBezTo>
                    <a:pt x="30675" y="21067"/>
                    <a:pt x="30780" y="20941"/>
                    <a:pt x="30864" y="20794"/>
                  </a:cubicBezTo>
                  <a:cubicBezTo>
                    <a:pt x="31075" y="20541"/>
                    <a:pt x="31264" y="20247"/>
                    <a:pt x="31390" y="19932"/>
                  </a:cubicBezTo>
                  <a:cubicBezTo>
                    <a:pt x="31432" y="19784"/>
                    <a:pt x="31516" y="19658"/>
                    <a:pt x="31621" y="19553"/>
                  </a:cubicBezTo>
                  <a:cubicBezTo>
                    <a:pt x="31747" y="19385"/>
                    <a:pt x="31874" y="19259"/>
                    <a:pt x="32000" y="19112"/>
                  </a:cubicBezTo>
                  <a:cubicBezTo>
                    <a:pt x="32021" y="19070"/>
                    <a:pt x="32021" y="19028"/>
                    <a:pt x="32021" y="18986"/>
                  </a:cubicBezTo>
                  <a:lnTo>
                    <a:pt x="31973" y="18986"/>
                  </a:lnTo>
                  <a:cubicBezTo>
                    <a:pt x="31972" y="18957"/>
                    <a:pt x="32004" y="18943"/>
                    <a:pt x="32021" y="18943"/>
                  </a:cubicBezTo>
                  <a:cubicBezTo>
                    <a:pt x="32042" y="18880"/>
                    <a:pt x="32000" y="18817"/>
                    <a:pt x="32084" y="18817"/>
                  </a:cubicBezTo>
                  <a:cubicBezTo>
                    <a:pt x="32100" y="18801"/>
                    <a:pt x="32116" y="18761"/>
                    <a:pt x="32123" y="18761"/>
                  </a:cubicBezTo>
                  <a:cubicBezTo>
                    <a:pt x="32125" y="18761"/>
                    <a:pt x="32126" y="18765"/>
                    <a:pt x="32126" y="18775"/>
                  </a:cubicBezTo>
                  <a:cubicBezTo>
                    <a:pt x="32147" y="18817"/>
                    <a:pt x="32105" y="18817"/>
                    <a:pt x="32084" y="18817"/>
                  </a:cubicBezTo>
                  <a:lnTo>
                    <a:pt x="32084" y="18943"/>
                  </a:lnTo>
                  <a:cubicBezTo>
                    <a:pt x="32126" y="18922"/>
                    <a:pt x="32189" y="18901"/>
                    <a:pt x="32189" y="18838"/>
                  </a:cubicBezTo>
                  <a:cubicBezTo>
                    <a:pt x="32252" y="18733"/>
                    <a:pt x="32315" y="18628"/>
                    <a:pt x="32378" y="18502"/>
                  </a:cubicBezTo>
                  <a:cubicBezTo>
                    <a:pt x="32504" y="18313"/>
                    <a:pt x="32609" y="18102"/>
                    <a:pt x="32715" y="17913"/>
                  </a:cubicBezTo>
                  <a:cubicBezTo>
                    <a:pt x="32820" y="17703"/>
                    <a:pt x="32967" y="17535"/>
                    <a:pt x="33072" y="17325"/>
                  </a:cubicBezTo>
                  <a:cubicBezTo>
                    <a:pt x="33114" y="17198"/>
                    <a:pt x="33156" y="17051"/>
                    <a:pt x="33198" y="16904"/>
                  </a:cubicBezTo>
                  <a:cubicBezTo>
                    <a:pt x="33240" y="16778"/>
                    <a:pt x="33387" y="16673"/>
                    <a:pt x="33387" y="16505"/>
                  </a:cubicBezTo>
                  <a:cubicBezTo>
                    <a:pt x="33366" y="16505"/>
                    <a:pt x="33387" y="16484"/>
                    <a:pt x="33387" y="16484"/>
                  </a:cubicBezTo>
                  <a:lnTo>
                    <a:pt x="33535" y="16421"/>
                  </a:lnTo>
                  <a:lnTo>
                    <a:pt x="33577" y="16505"/>
                  </a:lnTo>
                  <a:cubicBezTo>
                    <a:pt x="33766" y="16357"/>
                    <a:pt x="33913" y="16168"/>
                    <a:pt x="33997" y="15937"/>
                  </a:cubicBezTo>
                  <a:cubicBezTo>
                    <a:pt x="33976" y="15916"/>
                    <a:pt x="33955" y="15895"/>
                    <a:pt x="33934" y="15874"/>
                  </a:cubicBezTo>
                  <a:cubicBezTo>
                    <a:pt x="34081" y="15685"/>
                    <a:pt x="34186" y="15495"/>
                    <a:pt x="34312" y="15327"/>
                  </a:cubicBezTo>
                  <a:cubicBezTo>
                    <a:pt x="34565" y="14970"/>
                    <a:pt x="34817" y="14591"/>
                    <a:pt x="35027" y="14192"/>
                  </a:cubicBezTo>
                  <a:cubicBezTo>
                    <a:pt x="35111" y="14087"/>
                    <a:pt x="35259" y="14066"/>
                    <a:pt x="35343" y="13940"/>
                  </a:cubicBezTo>
                  <a:cubicBezTo>
                    <a:pt x="35301" y="13898"/>
                    <a:pt x="35280" y="13835"/>
                    <a:pt x="35301" y="13771"/>
                  </a:cubicBezTo>
                  <a:cubicBezTo>
                    <a:pt x="35490" y="13561"/>
                    <a:pt x="35637" y="13330"/>
                    <a:pt x="35763" y="13078"/>
                  </a:cubicBezTo>
                  <a:cubicBezTo>
                    <a:pt x="35868" y="12888"/>
                    <a:pt x="36057" y="12762"/>
                    <a:pt x="36142" y="12552"/>
                  </a:cubicBezTo>
                  <a:cubicBezTo>
                    <a:pt x="36162" y="12491"/>
                    <a:pt x="36282" y="12429"/>
                    <a:pt x="36366" y="12387"/>
                  </a:cubicBezTo>
                  <a:lnTo>
                    <a:pt x="36366" y="12387"/>
                  </a:lnTo>
                  <a:cubicBezTo>
                    <a:pt x="36404" y="12426"/>
                    <a:pt x="36392" y="12468"/>
                    <a:pt x="36478" y="12468"/>
                  </a:cubicBezTo>
                  <a:cubicBezTo>
                    <a:pt x="36688" y="12090"/>
                    <a:pt x="36814" y="11669"/>
                    <a:pt x="37046" y="11270"/>
                  </a:cubicBezTo>
                  <a:cubicBezTo>
                    <a:pt x="37277" y="10870"/>
                    <a:pt x="37529" y="10513"/>
                    <a:pt x="37781" y="10134"/>
                  </a:cubicBezTo>
                  <a:cubicBezTo>
                    <a:pt x="37763" y="10079"/>
                    <a:pt x="37745" y="10072"/>
                    <a:pt x="37713" y="10071"/>
                  </a:cubicBezTo>
                  <a:lnTo>
                    <a:pt x="37713" y="10071"/>
                  </a:lnTo>
                  <a:cubicBezTo>
                    <a:pt x="37715" y="10071"/>
                    <a:pt x="37716" y="10071"/>
                    <a:pt x="37718" y="10071"/>
                  </a:cubicBezTo>
                  <a:cubicBezTo>
                    <a:pt x="37697" y="10008"/>
                    <a:pt x="37718" y="9966"/>
                    <a:pt x="37760" y="9924"/>
                  </a:cubicBezTo>
                  <a:cubicBezTo>
                    <a:pt x="37887" y="9798"/>
                    <a:pt x="38013" y="9630"/>
                    <a:pt x="38097" y="9461"/>
                  </a:cubicBezTo>
                  <a:cubicBezTo>
                    <a:pt x="38202" y="9188"/>
                    <a:pt x="38475" y="8999"/>
                    <a:pt x="38622" y="8747"/>
                  </a:cubicBezTo>
                  <a:cubicBezTo>
                    <a:pt x="38665" y="8642"/>
                    <a:pt x="38728" y="8536"/>
                    <a:pt x="38812" y="8431"/>
                  </a:cubicBezTo>
                  <a:cubicBezTo>
                    <a:pt x="38875" y="8347"/>
                    <a:pt x="38938" y="8263"/>
                    <a:pt x="38980" y="8158"/>
                  </a:cubicBezTo>
                  <a:cubicBezTo>
                    <a:pt x="39043" y="8074"/>
                    <a:pt x="39085" y="7969"/>
                    <a:pt x="39127" y="7864"/>
                  </a:cubicBezTo>
                  <a:cubicBezTo>
                    <a:pt x="39148" y="7737"/>
                    <a:pt x="39274" y="7674"/>
                    <a:pt x="39274" y="7527"/>
                  </a:cubicBezTo>
                  <a:lnTo>
                    <a:pt x="39379" y="7527"/>
                  </a:lnTo>
                  <a:cubicBezTo>
                    <a:pt x="39505" y="7422"/>
                    <a:pt x="39548" y="7275"/>
                    <a:pt x="39653" y="7149"/>
                  </a:cubicBezTo>
                  <a:cubicBezTo>
                    <a:pt x="39758" y="7023"/>
                    <a:pt x="39800" y="6854"/>
                    <a:pt x="39947" y="6749"/>
                  </a:cubicBezTo>
                  <a:lnTo>
                    <a:pt x="39947" y="6560"/>
                  </a:lnTo>
                  <a:cubicBezTo>
                    <a:pt x="40241" y="6308"/>
                    <a:pt x="40515" y="6034"/>
                    <a:pt x="40788" y="5803"/>
                  </a:cubicBezTo>
                  <a:cubicBezTo>
                    <a:pt x="40893" y="5719"/>
                    <a:pt x="40893" y="5656"/>
                    <a:pt x="40935" y="5551"/>
                  </a:cubicBezTo>
                  <a:cubicBezTo>
                    <a:pt x="40746" y="5551"/>
                    <a:pt x="40725" y="5677"/>
                    <a:pt x="40641" y="5761"/>
                  </a:cubicBezTo>
                  <a:cubicBezTo>
                    <a:pt x="40557" y="5677"/>
                    <a:pt x="40662" y="5593"/>
                    <a:pt x="40683" y="5509"/>
                  </a:cubicBezTo>
                  <a:cubicBezTo>
                    <a:pt x="40724" y="5326"/>
                    <a:pt x="40823" y="5142"/>
                    <a:pt x="40983" y="4997"/>
                  </a:cubicBezTo>
                  <a:lnTo>
                    <a:pt x="40983" y="4997"/>
                  </a:lnTo>
                  <a:cubicBezTo>
                    <a:pt x="40995" y="5038"/>
                    <a:pt x="40986" y="5091"/>
                    <a:pt x="41061" y="5109"/>
                  </a:cubicBezTo>
                  <a:cubicBezTo>
                    <a:pt x="41145" y="5067"/>
                    <a:pt x="41229" y="4983"/>
                    <a:pt x="41272" y="4878"/>
                  </a:cubicBezTo>
                  <a:cubicBezTo>
                    <a:pt x="41335" y="4752"/>
                    <a:pt x="41419" y="4626"/>
                    <a:pt x="41482" y="4500"/>
                  </a:cubicBezTo>
                  <a:cubicBezTo>
                    <a:pt x="41471" y="4493"/>
                    <a:pt x="41461" y="4490"/>
                    <a:pt x="41451" y="4490"/>
                  </a:cubicBezTo>
                  <a:cubicBezTo>
                    <a:pt x="41409" y="4490"/>
                    <a:pt x="41375" y="4545"/>
                    <a:pt x="41331" y="4545"/>
                  </a:cubicBezTo>
                  <a:cubicBezTo>
                    <a:pt x="41325" y="4545"/>
                    <a:pt x="41319" y="4544"/>
                    <a:pt x="41314" y="4542"/>
                  </a:cubicBezTo>
                  <a:lnTo>
                    <a:pt x="41251" y="4458"/>
                  </a:lnTo>
                  <a:cubicBezTo>
                    <a:pt x="41314" y="4437"/>
                    <a:pt x="41272" y="4332"/>
                    <a:pt x="41356" y="4311"/>
                  </a:cubicBezTo>
                  <a:lnTo>
                    <a:pt x="41356" y="4247"/>
                  </a:lnTo>
                  <a:lnTo>
                    <a:pt x="41229" y="4247"/>
                  </a:lnTo>
                  <a:cubicBezTo>
                    <a:pt x="41155" y="4285"/>
                    <a:pt x="41163" y="4422"/>
                    <a:pt x="41032" y="4422"/>
                  </a:cubicBezTo>
                  <a:cubicBezTo>
                    <a:pt x="41016" y="4422"/>
                    <a:pt x="40998" y="4420"/>
                    <a:pt x="40977" y="4416"/>
                  </a:cubicBezTo>
                  <a:cubicBezTo>
                    <a:pt x="41040" y="4268"/>
                    <a:pt x="41166" y="4163"/>
                    <a:pt x="41187" y="4016"/>
                  </a:cubicBezTo>
                  <a:lnTo>
                    <a:pt x="41314" y="4016"/>
                  </a:lnTo>
                  <a:cubicBezTo>
                    <a:pt x="41335" y="3869"/>
                    <a:pt x="41419" y="3743"/>
                    <a:pt x="41524" y="3638"/>
                  </a:cubicBezTo>
                  <a:cubicBezTo>
                    <a:pt x="41566" y="3659"/>
                    <a:pt x="41587" y="3659"/>
                    <a:pt x="41608" y="3680"/>
                  </a:cubicBezTo>
                  <a:cubicBezTo>
                    <a:pt x="41629" y="3701"/>
                    <a:pt x="41650" y="3722"/>
                    <a:pt x="41671" y="3764"/>
                  </a:cubicBezTo>
                  <a:lnTo>
                    <a:pt x="41356" y="4268"/>
                  </a:lnTo>
                  <a:cubicBezTo>
                    <a:pt x="41369" y="4271"/>
                    <a:pt x="41383" y="4273"/>
                    <a:pt x="41396" y="4273"/>
                  </a:cubicBezTo>
                  <a:cubicBezTo>
                    <a:pt x="41482" y="4273"/>
                    <a:pt x="41550" y="4215"/>
                    <a:pt x="41587" y="4142"/>
                  </a:cubicBezTo>
                  <a:cubicBezTo>
                    <a:pt x="41629" y="4016"/>
                    <a:pt x="41734" y="3953"/>
                    <a:pt x="41860" y="3953"/>
                  </a:cubicBezTo>
                  <a:cubicBezTo>
                    <a:pt x="41986" y="3869"/>
                    <a:pt x="42091" y="3764"/>
                    <a:pt x="42155" y="3596"/>
                  </a:cubicBezTo>
                  <a:cubicBezTo>
                    <a:pt x="42260" y="3406"/>
                    <a:pt x="42365" y="3196"/>
                    <a:pt x="42491" y="3007"/>
                  </a:cubicBezTo>
                  <a:lnTo>
                    <a:pt x="42491" y="2797"/>
                  </a:lnTo>
                  <a:cubicBezTo>
                    <a:pt x="42575" y="2713"/>
                    <a:pt x="42659" y="2608"/>
                    <a:pt x="42785" y="2565"/>
                  </a:cubicBezTo>
                  <a:lnTo>
                    <a:pt x="42743" y="2502"/>
                  </a:lnTo>
                  <a:cubicBezTo>
                    <a:pt x="42764" y="2439"/>
                    <a:pt x="42890" y="2397"/>
                    <a:pt x="42827" y="2292"/>
                  </a:cubicBezTo>
                  <a:cubicBezTo>
                    <a:pt x="42816" y="2288"/>
                    <a:pt x="42805" y="2287"/>
                    <a:pt x="42794" y="2287"/>
                  </a:cubicBezTo>
                  <a:cubicBezTo>
                    <a:pt x="42708" y="2287"/>
                    <a:pt x="42662" y="2409"/>
                    <a:pt x="42579" y="2409"/>
                  </a:cubicBezTo>
                  <a:cubicBezTo>
                    <a:pt x="42565" y="2409"/>
                    <a:pt x="42550" y="2406"/>
                    <a:pt x="42533" y="2397"/>
                  </a:cubicBezTo>
                  <a:lnTo>
                    <a:pt x="42533" y="2397"/>
                  </a:lnTo>
                  <a:lnTo>
                    <a:pt x="42575" y="2502"/>
                  </a:lnTo>
                  <a:cubicBezTo>
                    <a:pt x="42491" y="2544"/>
                    <a:pt x="42407" y="2608"/>
                    <a:pt x="42365" y="2692"/>
                  </a:cubicBezTo>
                  <a:cubicBezTo>
                    <a:pt x="42344" y="2734"/>
                    <a:pt x="42365" y="2839"/>
                    <a:pt x="42344" y="2860"/>
                  </a:cubicBezTo>
                  <a:cubicBezTo>
                    <a:pt x="42302" y="2902"/>
                    <a:pt x="42260" y="2902"/>
                    <a:pt x="42218" y="2902"/>
                  </a:cubicBezTo>
                  <a:lnTo>
                    <a:pt x="42260" y="2965"/>
                  </a:lnTo>
                  <a:lnTo>
                    <a:pt x="42091" y="3154"/>
                  </a:lnTo>
                  <a:cubicBezTo>
                    <a:pt x="42134" y="3049"/>
                    <a:pt x="42134" y="2944"/>
                    <a:pt x="42218" y="2902"/>
                  </a:cubicBezTo>
                  <a:lnTo>
                    <a:pt x="42281" y="2797"/>
                  </a:lnTo>
                  <a:cubicBezTo>
                    <a:pt x="42260" y="2776"/>
                    <a:pt x="42241" y="2768"/>
                    <a:pt x="42225" y="2768"/>
                  </a:cubicBezTo>
                  <a:cubicBezTo>
                    <a:pt x="42182" y="2768"/>
                    <a:pt x="42150" y="2819"/>
                    <a:pt x="42113" y="2834"/>
                  </a:cubicBezTo>
                  <a:lnTo>
                    <a:pt x="42113" y="2834"/>
                  </a:lnTo>
                  <a:lnTo>
                    <a:pt x="42113" y="2755"/>
                  </a:lnTo>
                  <a:cubicBezTo>
                    <a:pt x="42134" y="2713"/>
                    <a:pt x="42197" y="2734"/>
                    <a:pt x="42260" y="2713"/>
                  </a:cubicBezTo>
                  <a:lnTo>
                    <a:pt x="42365" y="2481"/>
                  </a:lnTo>
                  <a:lnTo>
                    <a:pt x="42533" y="2397"/>
                  </a:lnTo>
                  <a:lnTo>
                    <a:pt x="42533" y="2250"/>
                  </a:lnTo>
                  <a:cubicBezTo>
                    <a:pt x="42554" y="2145"/>
                    <a:pt x="42701" y="2208"/>
                    <a:pt x="42722" y="2103"/>
                  </a:cubicBezTo>
                  <a:cubicBezTo>
                    <a:pt x="42722" y="2061"/>
                    <a:pt x="42659" y="2040"/>
                    <a:pt x="42659" y="1998"/>
                  </a:cubicBezTo>
                  <a:cubicBezTo>
                    <a:pt x="42764" y="1830"/>
                    <a:pt x="42806" y="1640"/>
                    <a:pt x="43017" y="1577"/>
                  </a:cubicBezTo>
                  <a:cubicBezTo>
                    <a:pt x="42996" y="1451"/>
                    <a:pt x="43038" y="1304"/>
                    <a:pt x="43143" y="1220"/>
                  </a:cubicBezTo>
                  <a:cubicBezTo>
                    <a:pt x="43290" y="1073"/>
                    <a:pt x="43311" y="841"/>
                    <a:pt x="43500" y="736"/>
                  </a:cubicBezTo>
                  <a:cubicBezTo>
                    <a:pt x="43500" y="715"/>
                    <a:pt x="43521" y="673"/>
                    <a:pt x="43521" y="652"/>
                  </a:cubicBezTo>
                  <a:cubicBezTo>
                    <a:pt x="43605" y="463"/>
                    <a:pt x="43605" y="253"/>
                    <a:pt x="43773" y="106"/>
                  </a:cubicBezTo>
                  <a:cubicBezTo>
                    <a:pt x="43794" y="85"/>
                    <a:pt x="43773" y="22"/>
                    <a:pt x="4373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22"/>
            <p:cNvSpPr/>
            <p:nvPr/>
          </p:nvSpPr>
          <p:spPr>
            <a:xfrm>
              <a:off x="1788286" y="2975415"/>
              <a:ext cx="453585" cy="692494"/>
            </a:xfrm>
            <a:custGeom>
              <a:avLst/>
              <a:gdLst/>
              <a:ahLst/>
              <a:cxnLst/>
              <a:rect l="l" t="t" r="r" b="b"/>
              <a:pathLst>
                <a:path w="43984" h="66125" extrusionOk="0">
                  <a:moveTo>
                    <a:pt x="43213" y="0"/>
                  </a:moveTo>
                  <a:cubicBezTo>
                    <a:pt x="43210" y="0"/>
                    <a:pt x="43208" y="1"/>
                    <a:pt x="43206" y="3"/>
                  </a:cubicBezTo>
                  <a:cubicBezTo>
                    <a:pt x="43185" y="45"/>
                    <a:pt x="43164" y="87"/>
                    <a:pt x="43143" y="108"/>
                  </a:cubicBezTo>
                  <a:cubicBezTo>
                    <a:pt x="42975" y="171"/>
                    <a:pt x="42828" y="276"/>
                    <a:pt x="42701" y="424"/>
                  </a:cubicBezTo>
                  <a:cubicBezTo>
                    <a:pt x="42554" y="550"/>
                    <a:pt x="42407" y="697"/>
                    <a:pt x="42281" y="844"/>
                  </a:cubicBezTo>
                  <a:cubicBezTo>
                    <a:pt x="42218" y="949"/>
                    <a:pt x="42218" y="1075"/>
                    <a:pt x="42134" y="1138"/>
                  </a:cubicBezTo>
                  <a:cubicBezTo>
                    <a:pt x="42008" y="1265"/>
                    <a:pt x="41902" y="1412"/>
                    <a:pt x="41839" y="1580"/>
                  </a:cubicBezTo>
                  <a:cubicBezTo>
                    <a:pt x="41755" y="1769"/>
                    <a:pt x="41629" y="1937"/>
                    <a:pt x="41524" y="2106"/>
                  </a:cubicBezTo>
                  <a:cubicBezTo>
                    <a:pt x="41251" y="2484"/>
                    <a:pt x="40977" y="2862"/>
                    <a:pt x="40746" y="3241"/>
                  </a:cubicBezTo>
                  <a:cubicBezTo>
                    <a:pt x="40704" y="3304"/>
                    <a:pt x="40599" y="3262"/>
                    <a:pt x="40599" y="3325"/>
                  </a:cubicBezTo>
                  <a:cubicBezTo>
                    <a:pt x="40578" y="3367"/>
                    <a:pt x="40620" y="3388"/>
                    <a:pt x="40641" y="3430"/>
                  </a:cubicBezTo>
                  <a:cubicBezTo>
                    <a:pt x="40473" y="3598"/>
                    <a:pt x="40347" y="3787"/>
                    <a:pt x="40242" y="3998"/>
                  </a:cubicBezTo>
                  <a:cubicBezTo>
                    <a:pt x="40221" y="4082"/>
                    <a:pt x="40178" y="4145"/>
                    <a:pt x="40115" y="4208"/>
                  </a:cubicBezTo>
                  <a:cubicBezTo>
                    <a:pt x="39968" y="4397"/>
                    <a:pt x="39842" y="4586"/>
                    <a:pt x="39737" y="4818"/>
                  </a:cubicBezTo>
                  <a:cubicBezTo>
                    <a:pt x="39674" y="4944"/>
                    <a:pt x="39590" y="5070"/>
                    <a:pt x="39485" y="5154"/>
                  </a:cubicBezTo>
                  <a:cubicBezTo>
                    <a:pt x="39359" y="5259"/>
                    <a:pt x="39253" y="5364"/>
                    <a:pt x="39169" y="5511"/>
                  </a:cubicBezTo>
                  <a:cubicBezTo>
                    <a:pt x="39043" y="5701"/>
                    <a:pt x="38875" y="5869"/>
                    <a:pt x="38749" y="6079"/>
                  </a:cubicBezTo>
                  <a:cubicBezTo>
                    <a:pt x="38602" y="6331"/>
                    <a:pt x="38349" y="6521"/>
                    <a:pt x="38202" y="6794"/>
                  </a:cubicBezTo>
                  <a:cubicBezTo>
                    <a:pt x="38076" y="7067"/>
                    <a:pt x="37887" y="7341"/>
                    <a:pt x="37677" y="7593"/>
                  </a:cubicBezTo>
                  <a:cubicBezTo>
                    <a:pt x="37571" y="7698"/>
                    <a:pt x="37529" y="7887"/>
                    <a:pt x="37424" y="7992"/>
                  </a:cubicBezTo>
                  <a:cubicBezTo>
                    <a:pt x="37319" y="8118"/>
                    <a:pt x="37256" y="8266"/>
                    <a:pt x="37172" y="8371"/>
                  </a:cubicBezTo>
                  <a:cubicBezTo>
                    <a:pt x="37088" y="8497"/>
                    <a:pt x="37067" y="8665"/>
                    <a:pt x="36920" y="8749"/>
                  </a:cubicBezTo>
                  <a:cubicBezTo>
                    <a:pt x="36836" y="9023"/>
                    <a:pt x="36688" y="9254"/>
                    <a:pt x="36499" y="9464"/>
                  </a:cubicBezTo>
                  <a:cubicBezTo>
                    <a:pt x="36205" y="9864"/>
                    <a:pt x="35953" y="10284"/>
                    <a:pt x="35721" y="10704"/>
                  </a:cubicBezTo>
                  <a:cubicBezTo>
                    <a:pt x="35700" y="10747"/>
                    <a:pt x="35679" y="10768"/>
                    <a:pt x="35679" y="10810"/>
                  </a:cubicBezTo>
                  <a:cubicBezTo>
                    <a:pt x="35679" y="10894"/>
                    <a:pt x="35658" y="10957"/>
                    <a:pt x="35595" y="10999"/>
                  </a:cubicBezTo>
                  <a:cubicBezTo>
                    <a:pt x="35490" y="11188"/>
                    <a:pt x="35343" y="11356"/>
                    <a:pt x="35175" y="11503"/>
                  </a:cubicBezTo>
                  <a:cubicBezTo>
                    <a:pt x="35006" y="11693"/>
                    <a:pt x="34859" y="11882"/>
                    <a:pt x="34754" y="12113"/>
                  </a:cubicBezTo>
                  <a:cubicBezTo>
                    <a:pt x="34649" y="12302"/>
                    <a:pt x="34544" y="12492"/>
                    <a:pt x="34439" y="12660"/>
                  </a:cubicBezTo>
                  <a:cubicBezTo>
                    <a:pt x="34208" y="13017"/>
                    <a:pt x="33976" y="13375"/>
                    <a:pt x="33745" y="13711"/>
                  </a:cubicBezTo>
                  <a:cubicBezTo>
                    <a:pt x="33535" y="14068"/>
                    <a:pt x="33282" y="14384"/>
                    <a:pt x="33072" y="14741"/>
                  </a:cubicBezTo>
                  <a:cubicBezTo>
                    <a:pt x="32967" y="14888"/>
                    <a:pt x="32841" y="14993"/>
                    <a:pt x="32715" y="15162"/>
                  </a:cubicBezTo>
                  <a:cubicBezTo>
                    <a:pt x="32589" y="15330"/>
                    <a:pt x="32463" y="15498"/>
                    <a:pt x="32315" y="15645"/>
                  </a:cubicBezTo>
                  <a:cubicBezTo>
                    <a:pt x="32168" y="15813"/>
                    <a:pt x="32021" y="16003"/>
                    <a:pt x="31916" y="16213"/>
                  </a:cubicBezTo>
                  <a:cubicBezTo>
                    <a:pt x="31874" y="16276"/>
                    <a:pt x="31811" y="16276"/>
                    <a:pt x="31790" y="16318"/>
                  </a:cubicBezTo>
                  <a:cubicBezTo>
                    <a:pt x="31769" y="16717"/>
                    <a:pt x="31601" y="17117"/>
                    <a:pt x="31327" y="17390"/>
                  </a:cubicBezTo>
                  <a:cubicBezTo>
                    <a:pt x="31264" y="17453"/>
                    <a:pt x="31201" y="17516"/>
                    <a:pt x="31138" y="17579"/>
                  </a:cubicBezTo>
                  <a:cubicBezTo>
                    <a:pt x="31033" y="17748"/>
                    <a:pt x="30844" y="17874"/>
                    <a:pt x="30760" y="18084"/>
                  </a:cubicBezTo>
                  <a:cubicBezTo>
                    <a:pt x="30717" y="18147"/>
                    <a:pt x="30717" y="18252"/>
                    <a:pt x="30781" y="18294"/>
                  </a:cubicBezTo>
                  <a:cubicBezTo>
                    <a:pt x="30739" y="18357"/>
                    <a:pt x="30675" y="18399"/>
                    <a:pt x="30675" y="18441"/>
                  </a:cubicBezTo>
                  <a:cubicBezTo>
                    <a:pt x="30633" y="18631"/>
                    <a:pt x="30549" y="18778"/>
                    <a:pt x="30423" y="18925"/>
                  </a:cubicBezTo>
                  <a:cubicBezTo>
                    <a:pt x="30171" y="19282"/>
                    <a:pt x="29940" y="19661"/>
                    <a:pt x="29771" y="20060"/>
                  </a:cubicBezTo>
                  <a:cubicBezTo>
                    <a:pt x="29729" y="20186"/>
                    <a:pt x="29624" y="20313"/>
                    <a:pt x="29498" y="20376"/>
                  </a:cubicBezTo>
                  <a:cubicBezTo>
                    <a:pt x="29246" y="20565"/>
                    <a:pt x="29057" y="20796"/>
                    <a:pt x="28909" y="21070"/>
                  </a:cubicBezTo>
                  <a:cubicBezTo>
                    <a:pt x="28825" y="21238"/>
                    <a:pt x="28741" y="21406"/>
                    <a:pt x="28636" y="21553"/>
                  </a:cubicBezTo>
                  <a:cubicBezTo>
                    <a:pt x="28510" y="21763"/>
                    <a:pt x="28363" y="21974"/>
                    <a:pt x="28216" y="22163"/>
                  </a:cubicBezTo>
                  <a:cubicBezTo>
                    <a:pt x="28153" y="22226"/>
                    <a:pt x="28131" y="22310"/>
                    <a:pt x="28110" y="22394"/>
                  </a:cubicBezTo>
                  <a:cubicBezTo>
                    <a:pt x="28089" y="22562"/>
                    <a:pt x="28047" y="22709"/>
                    <a:pt x="27963" y="22857"/>
                  </a:cubicBezTo>
                  <a:cubicBezTo>
                    <a:pt x="27858" y="22983"/>
                    <a:pt x="27774" y="23109"/>
                    <a:pt x="27669" y="23214"/>
                  </a:cubicBezTo>
                  <a:cubicBezTo>
                    <a:pt x="27627" y="23277"/>
                    <a:pt x="27627" y="23361"/>
                    <a:pt x="27543" y="23382"/>
                  </a:cubicBezTo>
                  <a:cubicBezTo>
                    <a:pt x="27269" y="23508"/>
                    <a:pt x="27164" y="23782"/>
                    <a:pt x="26975" y="23971"/>
                  </a:cubicBezTo>
                  <a:cubicBezTo>
                    <a:pt x="26849" y="24118"/>
                    <a:pt x="26786" y="24307"/>
                    <a:pt x="26639" y="24433"/>
                  </a:cubicBezTo>
                  <a:cubicBezTo>
                    <a:pt x="26639" y="24644"/>
                    <a:pt x="26471" y="24749"/>
                    <a:pt x="26386" y="24917"/>
                  </a:cubicBezTo>
                  <a:cubicBezTo>
                    <a:pt x="26365" y="24980"/>
                    <a:pt x="26281" y="24959"/>
                    <a:pt x="26281" y="25022"/>
                  </a:cubicBezTo>
                  <a:cubicBezTo>
                    <a:pt x="26302" y="25169"/>
                    <a:pt x="26134" y="25232"/>
                    <a:pt x="26071" y="25337"/>
                  </a:cubicBezTo>
                  <a:cubicBezTo>
                    <a:pt x="26029" y="25485"/>
                    <a:pt x="25966" y="25590"/>
                    <a:pt x="25861" y="25716"/>
                  </a:cubicBezTo>
                  <a:cubicBezTo>
                    <a:pt x="25651" y="25989"/>
                    <a:pt x="25461" y="26305"/>
                    <a:pt x="25314" y="26620"/>
                  </a:cubicBezTo>
                  <a:cubicBezTo>
                    <a:pt x="25230" y="26851"/>
                    <a:pt x="25083" y="27061"/>
                    <a:pt x="24894" y="27230"/>
                  </a:cubicBezTo>
                  <a:cubicBezTo>
                    <a:pt x="24747" y="27377"/>
                    <a:pt x="24662" y="27545"/>
                    <a:pt x="24599" y="27713"/>
                  </a:cubicBezTo>
                  <a:cubicBezTo>
                    <a:pt x="24578" y="27776"/>
                    <a:pt x="24662" y="27839"/>
                    <a:pt x="24641" y="27860"/>
                  </a:cubicBezTo>
                  <a:cubicBezTo>
                    <a:pt x="24494" y="28008"/>
                    <a:pt x="24473" y="28239"/>
                    <a:pt x="24305" y="28386"/>
                  </a:cubicBezTo>
                  <a:cubicBezTo>
                    <a:pt x="24137" y="28512"/>
                    <a:pt x="23969" y="28701"/>
                    <a:pt x="23864" y="28912"/>
                  </a:cubicBezTo>
                  <a:cubicBezTo>
                    <a:pt x="23800" y="28996"/>
                    <a:pt x="23674" y="28954"/>
                    <a:pt x="23674" y="29080"/>
                  </a:cubicBezTo>
                  <a:cubicBezTo>
                    <a:pt x="23674" y="29206"/>
                    <a:pt x="23569" y="29248"/>
                    <a:pt x="23527" y="29332"/>
                  </a:cubicBezTo>
                  <a:cubicBezTo>
                    <a:pt x="23464" y="29500"/>
                    <a:pt x="23338" y="29605"/>
                    <a:pt x="23275" y="29753"/>
                  </a:cubicBezTo>
                  <a:cubicBezTo>
                    <a:pt x="23170" y="29900"/>
                    <a:pt x="23107" y="30047"/>
                    <a:pt x="23044" y="30215"/>
                  </a:cubicBezTo>
                  <a:cubicBezTo>
                    <a:pt x="23023" y="30320"/>
                    <a:pt x="22896" y="30362"/>
                    <a:pt x="22896" y="30467"/>
                  </a:cubicBezTo>
                  <a:cubicBezTo>
                    <a:pt x="22728" y="30488"/>
                    <a:pt x="22707" y="30636"/>
                    <a:pt x="22644" y="30741"/>
                  </a:cubicBezTo>
                  <a:cubicBezTo>
                    <a:pt x="22497" y="30909"/>
                    <a:pt x="22392" y="31098"/>
                    <a:pt x="22308" y="31329"/>
                  </a:cubicBezTo>
                  <a:cubicBezTo>
                    <a:pt x="22161" y="31750"/>
                    <a:pt x="21887" y="32107"/>
                    <a:pt x="21509" y="32381"/>
                  </a:cubicBezTo>
                  <a:cubicBezTo>
                    <a:pt x="21509" y="32591"/>
                    <a:pt x="21299" y="32675"/>
                    <a:pt x="21193" y="32822"/>
                  </a:cubicBezTo>
                  <a:cubicBezTo>
                    <a:pt x="21067" y="33306"/>
                    <a:pt x="20836" y="33768"/>
                    <a:pt x="20521" y="34147"/>
                  </a:cubicBezTo>
                  <a:cubicBezTo>
                    <a:pt x="20416" y="34147"/>
                    <a:pt x="20458" y="34063"/>
                    <a:pt x="20395" y="34021"/>
                  </a:cubicBezTo>
                  <a:cubicBezTo>
                    <a:pt x="20395" y="34147"/>
                    <a:pt x="20289" y="34210"/>
                    <a:pt x="20226" y="34273"/>
                  </a:cubicBezTo>
                  <a:cubicBezTo>
                    <a:pt x="20100" y="34399"/>
                    <a:pt x="20016" y="34546"/>
                    <a:pt x="19932" y="34714"/>
                  </a:cubicBezTo>
                  <a:cubicBezTo>
                    <a:pt x="19785" y="34967"/>
                    <a:pt x="19722" y="35282"/>
                    <a:pt x="19469" y="35471"/>
                  </a:cubicBezTo>
                  <a:cubicBezTo>
                    <a:pt x="19427" y="35513"/>
                    <a:pt x="19385" y="35576"/>
                    <a:pt x="19385" y="35618"/>
                  </a:cubicBezTo>
                  <a:cubicBezTo>
                    <a:pt x="19301" y="35829"/>
                    <a:pt x="19280" y="36081"/>
                    <a:pt x="19070" y="36228"/>
                  </a:cubicBezTo>
                  <a:cubicBezTo>
                    <a:pt x="19028" y="36417"/>
                    <a:pt x="18881" y="36501"/>
                    <a:pt x="18755" y="36670"/>
                  </a:cubicBezTo>
                  <a:cubicBezTo>
                    <a:pt x="18650" y="36838"/>
                    <a:pt x="18481" y="36964"/>
                    <a:pt x="18355" y="37132"/>
                  </a:cubicBezTo>
                  <a:cubicBezTo>
                    <a:pt x="18229" y="37321"/>
                    <a:pt x="18124" y="37511"/>
                    <a:pt x="18019" y="37679"/>
                  </a:cubicBezTo>
                  <a:cubicBezTo>
                    <a:pt x="18061" y="37763"/>
                    <a:pt x="18124" y="37847"/>
                    <a:pt x="18061" y="37931"/>
                  </a:cubicBezTo>
                  <a:lnTo>
                    <a:pt x="17956" y="37931"/>
                  </a:lnTo>
                  <a:cubicBezTo>
                    <a:pt x="17893" y="38099"/>
                    <a:pt x="17766" y="38225"/>
                    <a:pt x="17640" y="38331"/>
                  </a:cubicBezTo>
                  <a:cubicBezTo>
                    <a:pt x="17661" y="38499"/>
                    <a:pt x="17514" y="38583"/>
                    <a:pt x="17451" y="38709"/>
                  </a:cubicBezTo>
                  <a:cubicBezTo>
                    <a:pt x="17409" y="38835"/>
                    <a:pt x="17325" y="38961"/>
                    <a:pt x="17262" y="39066"/>
                  </a:cubicBezTo>
                  <a:cubicBezTo>
                    <a:pt x="17157" y="39193"/>
                    <a:pt x="17094" y="39319"/>
                    <a:pt x="17031" y="39466"/>
                  </a:cubicBezTo>
                  <a:cubicBezTo>
                    <a:pt x="16968" y="39571"/>
                    <a:pt x="16904" y="39655"/>
                    <a:pt x="16841" y="39760"/>
                  </a:cubicBezTo>
                  <a:cubicBezTo>
                    <a:pt x="16715" y="40034"/>
                    <a:pt x="16526" y="40265"/>
                    <a:pt x="16316" y="40475"/>
                  </a:cubicBezTo>
                  <a:cubicBezTo>
                    <a:pt x="16127" y="40622"/>
                    <a:pt x="15958" y="40832"/>
                    <a:pt x="15832" y="41043"/>
                  </a:cubicBezTo>
                  <a:cubicBezTo>
                    <a:pt x="15790" y="41127"/>
                    <a:pt x="15727" y="41190"/>
                    <a:pt x="15643" y="41253"/>
                  </a:cubicBezTo>
                  <a:cubicBezTo>
                    <a:pt x="15601" y="41295"/>
                    <a:pt x="15559" y="41358"/>
                    <a:pt x="15496" y="41379"/>
                  </a:cubicBezTo>
                  <a:cubicBezTo>
                    <a:pt x="15370" y="41484"/>
                    <a:pt x="15349" y="41631"/>
                    <a:pt x="15265" y="41758"/>
                  </a:cubicBezTo>
                  <a:cubicBezTo>
                    <a:pt x="15075" y="42031"/>
                    <a:pt x="14907" y="42325"/>
                    <a:pt x="14739" y="42598"/>
                  </a:cubicBezTo>
                  <a:cubicBezTo>
                    <a:pt x="14508" y="42935"/>
                    <a:pt x="14297" y="43313"/>
                    <a:pt x="14150" y="43692"/>
                  </a:cubicBezTo>
                  <a:cubicBezTo>
                    <a:pt x="14087" y="43839"/>
                    <a:pt x="13940" y="43923"/>
                    <a:pt x="13856" y="44049"/>
                  </a:cubicBezTo>
                  <a:cubicBezTo>
                    <a:pt x="13583" y="44449"/>
                    <a:pt x="13330" y="44869"/>
                    <a:pt x="13120" y="45311"/>
                  </a:cubicBezTo>
                  <a:cubicBezTo>
                    <a:pt x="13099" y="45374"/>
                    <a:pt x="13036" y="45437"/>
                    <a:pt x="12973" y="45458"/>
                  </a:cubicBezTo>
                  <a:cubicBezTo>
                    <a:pt x="12805" y="45521"/>
                    <a:pt x="12742" y="45710"/>
                    <a:pt x="12637" y="45836"/>
                  </a:cubicBezTo>
                  <a:cubicBezTo>
                    <a:pt x="12552" y="45941"/>
                    <a:pt x="12489" y="46068"/>
                    <a:pt x="12447" y="46194"/>
                  </a:cubicBezTo>
                  <a:cubicBezTo>
                    <a:pt x="12426" y="46299"/>
                    <a:pt x="12384" y="46383"/>
                    <a:pt x="12342" y="46488"/>
                  </a:cubicBezTo>
                  <a:cubicBezTo>
                    <a:pt x="12279" y="46614"/>
                    <a:pt x="12258" y="46782"/>
                    <a:pt x="12069" y="46824"/>
                  </a:cubicBezTo>
                  <a:cubicBezTo>
                    <a:pt x="12027" y="47035"/>
                    <a:pt x="11838" y="47119"/>
                    <a:pt x="11754" y="47287"/>
                  </a:cubicBezTo>
                  <a:cubicBezTo>
                    <a:pt x="11732" y="47371"/>
                    <a:pt x="11669" y="47371"/>
                    <a:pt x="11627" y="47434"/>
                  </a:cubicBezTo>
                  <a:cubicBezTo>
                    <a:pt x="11501" y="47623"/>
                    <a:pt x="11375" y="47813"/>
                    <a:pt x="11249" y="47981"/>
                  </a:cubicBezTo>
                  <a:cubicBezTo>
                    <a:pt x="11102" y="48170"/>
                    <a:pt x="10955" y="48338"/>
                    <a:pt x="10807" y="48506"/>
                  </a:cubicBezTo>
                  <a:cubicBezTo>
                    <a:pt x="10765" y="48548"/>
                    <a:pt x="10702" y="48590"/>
                    <a:pt x="10702" y="48632"/>
                  </a:cubicBezTo>
                  <a:cubicBezTo>
                    <a:pt x="10702" y="48717"/>
                    <a:pt x="10639" y="48801"/>
                    <a:pt x="10555" y="48843"/>
                  </a:cubicBezTo>
                  <a:cubicBezTo>
                    <a:pt x="10471" y="48864"/>
                    <a:pt x="10534" y="49011"/>
                    <a:pt x="10450" y="49074"/>
                  </a:cubicBezTo>
                  <a:cubicBezTo>
                    <a:pt x="10345" y="49137"/>
                    <a:pt x="10261" y="49263"/>
                    <a:pt x="10198" y="49368"/>
                  </a:cubicBezTo>
                  <a:cubicBezTo>
                    <a:pt x="10030" y="49600"/>
                    <a:pt x="9903" y="49852"/>
                    <a:pt x="9819" y="50104"/>
                  </a:cubicBezTo>
                  <a:cubicBezTo>
                    <a:pt x="9630" y="50272"/>
                    <a:pt x="9588" y="50546"/>
                    <a:pt x="9420" y="50735"/>
                  </a:cubicBezTo>
                  <a:lnTo>
                    <a:pt x="9378" y="50693"/>
                  </a:lnTo>
                  <a:cubicBezTo>
                    <a:pt x="9294" y="50798"/>
                    <a:pt x="9294" y="50987"/>
                    <a:pt x="9104" y="51029"/>
                  </a:cubicBezTo>
                  <a:cubicBezTo>
                    <a:pt x="9104" y="51134"/>
                    <a:pt x="8999" y="51197"/>
                    <a:pt x="8957" y="51282"/>
                  </a:cubicBezTo>
                  <a:cubicBezTo>
                    <a:pt x="8894" y="51366"/>
                    <a:pt x="8915" y="51450"/>
                    <a:pt x="8852" y="51534"/>
                  </a:cubicBezTo>
                  <a:cubicBezTo>
                    <a:pt x="8684" y="51723"/>
                    <a:pt x="8537" y="51933"/>
                    <a:pt x="8432" y="52165"/>
                  </a:cubicBezTo>
                  <a:cubicBezTo>
                    <a:pt x="8306" y="52396"/>
                    <a:pt x="8116" y="52543"/>
                    <a:pt x="8032" y="52774"/>
                  </a:cubicBezTo>
                  <a:cubicBezTo>
                    <a:pt x="7885" y="52816"/>
                    <a:pt x="7822" y="52964"/>
                    <a:pt x="7780" y="53090"/>
                  </a:cubicBezTo>
                  <a:cubicBezTo>
                    <a:pt x="7633" y="53321"/>
                    <a:pt x="7486" y="53531"/>
                    <a:pt x="7317" y="53741"/>
                  </a:cubicBezTo>
                  <a:cubicBezTo>
                    <a:pt x="7107" y="54078"/>
                    <a:pt x="6855" y="54372"/>
                    <a:pt x="6624" y="54709"/>
                  </a:cubicBezTo>
                  <a:cubicBezTo>
                    <a:pt x="6497" y="54919"/>
                    <a:pt x="6308" y="55087"/>
                    <a:pt x="6098" y="55234"/>
                  </a:cubicBezTo>
                  <a:cubicBezTo>
                    <a:pt x="6014" y="55276"/>
                    <a:pt x="5951" y="55360"/>
                    <a:pt x="5930" y="55465"/>
                  </a:cubicBezTo>
                  <a:cubicBezTo>
                    <a:pt x="5888" y="55634"/>
                    <a:pt x="5741" y="55760"/>
                    <a:pt x="5720" y="55928"/>
                  </a:cubicBezTo>
                  <a:cubicBezTo>
                    <a:pt x="5656" y="56096"/>
                    <a:pt x="5572" y="56243"/>
                    <a:pt x="5467" y="56348"/>
                  </a:cubicBezTo>
                  <a:cubicBezTo>
                    <a:pt x="5446" y="56390"/>
                    <a:pt x="5425" y="56433"/>
                    <a:pt x="5404" y="56475"/>
                  </a:cubicBezTo>
                  <a:cubicBezTo>
                    <a:pt x="5362" y="56622"/>
                    <a:pt x="5278" y="56769"/>
                    <a:pt x="5173" y="56895"/>
                  </a:cubicBezTo>
                  <a:cubicBezTo>
                    <a:pt x="4963" y="57168"/>
                    <a:pt x="4773" y="57442"/>
                    <a:pt x="4605" y="57715"/>
                  </a:cubicBezTo>
                  <a:cubicBezTo>
                    <a:pt x="4437" y="57988"/>
                    <a:pt x="4395" y="58283"/>
                    <a:pt x="4185" y="58514"/>
                  </a:cubicBezTo>
                  <a:cubicBezTo>
                    <a:pt x="4164" y="58514"/>
                    <a:pt x="4164" y="58535"/>
                    <a:pt x="4164" y="58556"/>
                  </a:cubicBezTo>
                  <a:cubicBezTo>
                    <a:pt x="4122" y="58724"/>
                    <a:pt x="4038" y="58871"/>
                    <a:pt x="3890" y="58955"/>
                  </a:cubicBezTo>
                  <a:cubicBezTo>
                    <a:pt x="3806" y="59019"/>
                    <a:pt x="3764" y="59124"/>
                    <a:pt x="3764" y="59229"/>
                  </a:cubicBezTo>
                  <a:cubicBezTo>
                    <a:pt x="3701" y="59250"/>
                    <a:pt x="3638" y="59250"/>
                    <a:pt x="3638" y="59313"/>
                  </a:cubicBezTo>
                  <a:cubicBezTo>
                    <a:pt x="3596" y="59439"/>
                    <a:pt x="3449" y="59544"/>
                    <a:pt x="3428" y="59649"/>
                  </a:cubicBezTo>
                  <a:cubicBezTo>
                    <a:pt x="3365" y="59859"/>
                    <a:pt x="3176" y="59965"/>
                    <a:pt x="3134" y="60154"/>
                  </a:cubicBezTo>
                  <a:cubicBezTo>
                    <a:pt x="2986" y="60175"/>
                    <a:pt x="3028" y="60385"/>
                    <a:pt x="2881" y="60448"/>
                  </a:cubicBezTo>
                  <a:cubicBezTo>
                    <a:pt x="2734" y="60511"/>
                    <a:pt x="2734" y="60700"/>
                    <a:pt x="2650" y="60827"/>
                  </a:cubicBezTo>
                  <a:cubicBezTo>
                    <a:pt x="2650" y="60848"/>
                    <a:pt x="2629" y="60869"/>
                    <a:pt x="2587" y="60890"/>
                  </a:cubicBezTo>
                  <a:cubicBezTo>
                    <a:pt x="2482" y="60932"/>
                    <a:pt x="2461" y="61016"/>
                    <a:pt x="2419" y="61121"/>
                  </a:cubicBezTo>
                  <a:cubicBezTo>
                    <a:pt x="2314" y="61331"/>
                    <a:pt x="2187" y="61562"/>
                    <a:pt x="2061" y="61773"/>
                  </a:cubicBezTo>
                  <a:cubicBezTo>
                    <a:pt x="1893" y="61983"/>
                    <a:pt x="1788" y="62235"/>
                    <a:pt x="1725" y="62488"/>
                  </a:cubicBezTo>
                  <a:cubicBezTo>
                    <a:pt x="1704" y="62551"/>
                    <a:pt x="1683" y="62614"/>
                    <a:pt x="1641" y="62656"/>
                  </a:cubicBezTo>
                  <a:cubicBezTo>
                    <a:pt x="1473" y="62866"/>
                    <a:pt x="1304" y="63097"/>
                    <a:pt x="1178" y="63350"/>
                  </a:cubicBezTo>
                  <a:cubicBezTo>
                    <a:pt x="1178" y="63371"/>
                    <a:pt x="1157" y="63392"/>
                    <a:pt x="1136" y="63392"/>
                  </a:cubicBezTo>
                  <a:cubicBezTo>
                    <a:pt x="863" y="63602"/>
                    <a:pt x="653" y="63854"/>
                    <a:pt x="463" y="64148"/>
                  </a:cubicBezTo>
                  <a:cubicBezTo>
                    <a:pt x="379" y="64254"/>
                    <a:pt x="295" y="64380"/>
                    <a:pt x="253" y="64506"/>
                  </a:cubicBezTo>
                  <a:cubicBezTo>
                    <a:pt x="232" y="64653"/>
                    <a:pt x="190" y="64779"/>
                    <a:pt x="127" y="64905"/>
                  </a:cubicBezTo>
                  <a:cubicBezTo>
                    <a:pt x="127" y="65137"/>
                    <a:pt x="85" y="65347"/>
                    <a:pt x="22" y="65557"/>
                  </a:cubicBezTo>
                  <a:cubicBezTo>
                    <a:pt x="64" y="65578"/>
                    <a:pt x="106" y="65578"/>
                    <a:pt x="106" y="65599"/>
                  </a:cubicBezTo>
                  <a:lnTo>
                    <a:pt x="1" y="65725"/>
                  </a:lnTo>
                  <a:cubicBezTo>
                    <a:pt x="127" y="65809"/>
                    <a:pt x="43" y="65893"/>
                    <a:pt x="22" y="65957"/>
                  </a:cubicBezTo>
                  <a:cubicBezTo>
                    <a:pt x="64" y="66125"/>
                    <a:pt x="211" y="66020"/>
                    <a:pt x="295" y="66125"/>
                  </a:cubicBezTo>
                  <a:cubicBezTo>
                    <a:pt x="358" y="66041"/>
                    <a:pt x="484" y="65978"/>
                    <a:pt x="548" y="65893"/>
                  </a:cubicBezTo>
                  <a:cubicBezTo>
                    <a:pt x="800" y="65599"/>
                    <a:pt x="1031" y="65305"/>
                    <a:pt x="1283" y="65010"/>
                  </a:cubicBezTo>
                  <a:cubicBezTo>
                    <a:pt x="1389" y="64863"/>
                    <a:pt x="1494" y="64695"/>
                    <a:pt x="1599" y="64548"/>
                  </a:cubicBezTo>
                  <a:cubicBezTo>
                    <a:pt x="1704" y="64380"/>
                    <a:pt x="1830" y="64233"/>
                    <a:pt x="1977" y="64085"/>
                  </a:cubicBezTo>
                  <a:cubicBezTo>
                    <a:pt x="2103" y="64001"/>
                    <a:pt x="2208" y="63854"/>
                    <a:pt x="2272" y="63707"/>
                  </a:cubicBezTo>
                  <a:cubicBezTo>
                    <a:pt x="2377" y="63497"/>
                    <a:pt x="2503" y="63286"/>
                    <a:pt x="2671" y="63097"/>
                  </a:cubicBezTo>
                  <a:cubicBezTo>
                    <a:pt x="2881" y="62761"/>
                    <a:pt x="3049" y="62424"/>
                    <a:pt x="3281" y="62109"/>
                  </a:cubicBezTo>
                  <a:cubicBezTo>
                    <a:pt x="3428" y="61920"/>
                    <a:pt x="3533" y="61689"/>
                    <a:pt x="3701" y="61520"/>
                  </a:cubicBezTo>
                  <a:cubicBezTo>
                    <a:pt x="3869" y="61331"/>
                    <a:pt x="3975" y="61142"/>
                    <a:pt x="4122" y="60953"/>
                  </a:cubicBezTo>
                  <a:cubicBezTo>
                    <a:pt x="4374" y="60679"/>
                    <a:pt x="4605" y="60364"/>
                    <a:pt x="4773" y="60007"/>
                  </a:cubicBezTo>
                  <a:cubicBezTo>
                    <a:pt x="4837" y="59838"/>
                    <a:pt x="4942" y="59649"/>
                    <a:pt x="5068" y="59481"/>
                  </a:cubicBezTo>
                  <a:cubicBezTo>
                    <a:pt x="5215" y="59292"/>
                    <a:pt x="5362" y="59061"/>
                    <a:pt x="5467" y="58829"/>
                  </a:cubicBezTo>
                  <a:cubicBezTo>
                    <a:pt x="5551" y="58661"/>
                    <a:pt x="5656" y="58493"/>
                    <a:pt x="5804" y="58367"/>
                  </a:cubicBezTo>
                  <a:cubicBezTo>
                    <a:pt x="5972" y="58178"/>
                    <a:pt x="6119" y="57988"/>
                    <a:pt x="6266" y="57799"/>
                  </a:cubicBezTo>
                  <a:cubicBezTo>
                    <a:pt x="6371" y="57610"/>
                    <a:pt x="6497" y="57463"/>
                    <a:pt x="6645" y="57316"/>
                  </a:cubicBezTo>
                  <a:cubicBezTo>
                    <a:pt x="6792" y="57210"/>
                    <a:pt x="6897" y="57063"/>
                    <a:pt x="6981" y="56895"/>
                  </a:cubicBezTo>
                  <a:cubicBezTo>
                    <a:pt x="7086" y="56664"/>
                    <a:pt x="7149" y="56390"/>
                    <a:pt x="7401" y="56264"/>
                  </a:cubicBezTo>
                  <a:cubicBezTo>
                    <a:pt x="7422" y="56243"/>
                    <a:pt x="7422" y="56201"/>
                    <a:pt x="7444" y="56180"/>
                  </a:cubicBezTo>
                  <a:cubicBezTo>
                    <a:pt x="7528" y="56075"/>
                    <a:pt x="7633" y="55949"/>
                    <a:pt x="7717" y="55823"/>
                  </a:cubicBezTo>
                  <a:cubicBezTo>
                    <a:pt x="7906" y="55571"/>
                    <a:pt x="8095" y="55360"/>
                    <a:pt x="8263" y="55108"/>
                  </a:cubicBezTo>
                  <a:cubicBezTo>
                    <a:pt x="8348" y="54940"/>
                    <a:pt x="8453" y="54772"/>
                    <a:pt x="8558" y="54624"/>
                  </a:cubicBezTo>
                  <a:cubicBezTo>
                    <a:pt x="8684" y="54477"/>
                    <a:pt x="8810" y="54330"/>
                    <a:pt x="8936" y="54183"/>
                  </a:cubicBezTo>
                  <a:cubicBezTo>
                    <a:pt x="9041" y="54036"/>
                    <a:pt x="9189" y="53931"/>
                    <a:pt x="9294" y="53783"/>
                  </a:cubicBezTo>
                  <a:cubicBezTo>
                    <a:pt x="9651" y="53321"/>
                    <a:pt x="9903" y="52795"/>
                    <a:pt x="10261" y="52333"/>
                  </a:cubicBezTo>
                  <a:cubicBezTo>
                    <a:pt x="10639" y="51849"/>
                    <a:pt x="10976" y="51345"/>
                    <a:pt x="11270" y="50819"/>
                  </a:cubicBezTo>
                  <a:cubicBezTo>
                    <a:pt x="11312" y="50777"/>
                    <a:pt x="11417" y="50777"/>
                    <a:pt x="11438" y="50693"/>
                  </a:cubicBezTo>
                  <a:cubicBezTo>
                    <a:pt x="11459" y="50630"/>
                    <a:pt x="11417" y="50546"/>
                    <a:pt x="11480" y="50504"/>
                  </a:cubicBezTo>
                  <a:cubicBezTo>
                    <a:pt x="11690" y="50356"/>
                    <a:pt x="11690" y="50356"/>
                    <a:pt x="11796" y="50167"/>
                  </a:cubicBezTo>
                  <a:cubicBezTo>
                    <a:pt x="11880" y="50041"/>
                    <a:pt x="11943" y="49915"/>
                    <a:pt x="12027" y="49810"/>
                  </a:cubicBezTo>
                  <a:cubicBezTo>
                    <a:pt x="12195" y="49600"/>
                    <a:pt x="12342" y="49389"/>
                    <a:pt x="12447" y="49158"/>
                  </a:cubicBezTo>
                  <a:cubicBezTo>
                    <a:pt x="12510" y="49137"/>
                    <a:pt x="12552" y="49116"/>
                    <a:pt x="12573" y="49074"/>
                  </a:cubicBezTo>
                  <a:cubicBezTo>
                    <a:pt x="12679" y="48969"/>
                    <a:pt x="12763" y="48864"/>
                    <a:pt x="12847" y="48759"/>
                  </a:cubicBezTo>
                  <a:cubicBezTo>
                    <a:pt x="12931" y="48654"/>
                    <a:pt x="12994" y="48527"/>
                    <a:pt x="13078" y="48443"/>
                  </a:cubicBezTo>
                  <a:cubicBezTo>
                    <a:pt x="13162" y="48338"/>
                    <a:pt x="13288" y="48254"/>
                    <a:pt x="13246" y="48107"/>
                  </a:cubicBezTo>
                  <a:cubicBezTo>
                    <a:pt x="13330" y="48044"/>
                    <a:pt x="13351" y="47897"/>
                    <a:pt x="13456" y="47876"/>
                  </a:cubicBezTo>
                  <a:cubicBezTo>
                    <a:pt x="13456" y="47728"/>
                    <a:pt x="13562" y="47665"/>
                    <a:pt x="13625" y="47581"/>
                  </a:cubicBezTo>
                  <a:cubicBezTo>
                    <a:pt x="13709" y="47518"/>
                    <a:pt x="13772" y="47455"/>
                    <a:pt x="13835" y="47371"/>
                  </a:cubicBezTo>
                  <a:cubicBezTo>
                    <a:pt x="13982" y="47098"/>
                    <a:pt x="14192" y="46908"/>
                    <a:pt x="14361" y="46614"/>
                  </a:cubicBezTo>
                  <a:cubicBezTo>
                    <a:pt x="14529" y="46341"/>
                    <a:pt x="14760" y="46110"/>
                    <a:pt x="14928" y="45815"/>
                  </a:cubicBezTo>
                  <a:cubicBezTo>
                    <a:pt x="15075" y="45521"/>
                    <a:pt x="15328" y="45269"/>
                    <a:pt x="15454" y="44974"/>
                  </a:cubicBezTo>
                  <a:cubicBezTo>
                    <a:pt x="15517" y="44785"/>
                    <a:pt x="15580" y="44638"/>
                    <a:pt x="15685" y="44491"/>
                  </a:cubicBezTo>
                  <a:cubicBezTo>
                    <a:pt x="15937" y="44112"/>
                    <a:pt x="16190" y="43734"/>
                    <a:pt x="16442" y="43355"/>
                  </a:cubicBezTo>
                  <a:cubicBezTo>
                    <a:pt x="16568" y="43145"/>
                    <a:pt x="16778" y="42977"/>
                    <a:pt x="17010" y="42914"/>
                  </a:cubicBezTo>
                  <a:cubicBezTo>
                    <a:pt x="17010" y="42704"/>
                    <a:pt x="17178" y="42577"/>
                    <a:pt x="17262" y="42388"/>
                  </a:cubicBezTo>
                  <a:cubicBezTo>
                    <a:pt x="17430" y="42052"/>
                    <a:pt x="17640" y="41736"/>
                    <a:pt x="17893" y="41442"/>
                  </a:cubicBezTo>
                  <a:cubicBezTo>
                    <a:pt x="18166" y="41127"/>
                    <a:pt x="18355" y="40769"/>
                    <a:pt x="18460" y="40349"/>
                  </a:cubicBezTo>
                  <a:cubicBezTo>
                    <a:pt x="18671" y="40160"/>
                    <a:pt x="18860" y="39949"/>
                    <a:pt x="19028" y="39718"/>
                  </a:cubicBezTo>
                  <a:cubicBezTo>
                    <a:pt x="19091" y="39634"/>
                    <a:pt x="19154" y="39529"/>
                    <a:pt x="19238" y="39466"/>
                  </a:cubicBezTo>
                  <a:cubicBezTo>
                    <a:pt x="19575" y="39150"/>
                    <a:pt x="19827" y="38751"/>
                    <a:pt x="19995" y="38310"/>
                  </a:cubicBezTo>
                  <a:cubicBezTo>
                    <a:pt x="20100" y="38057"/>
                    <a:pt x="20247" y="37826"/>
                    <a:pt x="20352" y="37574"/>
                  </a:cubicBezTo>
                  <a:cubicBezTo>
                    <a:pt x="20521" y="37237"/>
                    <a:pt x="20731" y="36943"/>
                    <a:pt x="20962" y="36670"/>
                  </a:cubicBezTo>
                  <a:cubicBezTo>
                    <a:pt x="21172" y="36438"/>
                    <a:pt x="21341" y="36186"/>
                    <a:pt x="21488" y="35913"/>
                  </a:cubicBezTo>
                  <a:cubicBezTo>
                    <a:pt x="21698" y="35471"/>
                    <a:pt x="21950" y="35072"/>
                    <a:pt x="22245" y="34714"/>
                  </a:cubicBezTo>
                  <a:cubicBezTo>
                    <a:pt x="22371" y="34567"/>
                    <a:pt x="22455" y="34399"/>
                    <a:pt x="22497" y="34210"/>
                  </a:cubicBezTo>
                  <a:cubicBezTo>
                    <a:pt x="22560" y="33978"/>
                    <a:pt x="22560" y="33894"/>
                    <a:pt x="22686" y="33852"/>
                  </a:cubicBezTo>
                  <a:cubicBezTo>
                    <a:pt x="22812" y="33810"/>
                    <a:pt x="22854" y="33726"/>
                    <a:pt x="22960" y="33642"/>
                  </a:cubicBezTo>
                  <a:cubicBezTo>
                    <a:pt x="23170" y="33474"/>
                    <a:pt x="23296" y="33222"/>
                    <a:pt x="23506" y="33032"/>
                  </a:cubicBezTo>
                  <a:cubicBezTo>
                    <a:pt x="23674" y="32885"/>
                    <a:pt x="23800" y="32717"/>
                    <a:pt x="23885" y="32507"/>
                  </a:cubicBezTo>
                  <a:cubicBezTo>
                    <a:pt x="23758" y="32381"/>
                    <a:pt x="23885" y="32276"/>
                    <a:pt x="23927" y="32191"/>
                  </a:cubicBezTo>
                  <a:cubicBezTo>
                    <a:pt x="24074" y="31981"/>
                    <a:pt x="24242" y="31792"/>
                    <a:pt x="24389" y="31582"/>
                  </a:cubicBezTo>
                  <a:cubicBezTo>
                    <a:pt x="24494" y="31477"/>
                    <a:pt x="24557" y="31329"/>
                    <a:pt x="24599" y="31182"/>
                  </a:cubicBezTo>
                  <a:cubicBezTo>
                    <a:pt x="24620" y="31014"/>
                    <a:pt x="24683" y="30867"/>
                    <a:pt x="24789" y="30720"/>
                  </a:cubicBezTo>
                  <a:cubicBezTo>
                    <a:pt x="24936" y="30552"/>
                    <a:pt x="24978" y="30341"/>
                    <a:pt x="25104" y="30152"/>
                  </a:cubicBezTo>
                  <a:cubicBezTo>
                    <a:pt x="25251" y="29984"/>
                    <a:pt x="25335" y="29753"/>
                    <a:pt x="25567" y="29626"/>
                  </a:cubicBezTo>
                  <a:cubicBezTo>
                    <a:pt x="25588" y="29605"/>
                    <a:pt x="25609" y="29584"/>
                    <a:pt x="25609" y="29563"/>
                  </a:cubicBezTo>
                  <a:cubicBezTo>
                    <a:pt x="25672" y="29353"/>
                    <a:pt x="25861" y="29248"/>
                    <a:pt x="25945" y="29059"/>
                  </a:cubicBezTo>
                  <a:cubicBezTo>
                    <a:pt x="25966" y="28954"/>
                    <a:pt x="26029" y="28870"/>
                    <a:pt x="26092" y="28785"/>
                  </a:cubicBezTo>
                  <a:cubicBezTo>
                    <a:pt x="26344" y="28596"/>
                    <a:pt x="26534" y="28344"/>
                    <a:pt x="26618" y="28050"/>
                  </a:cubicBezTo>
                  <a:cubicBezTo>
                    <a:pt x="26702" y="27797"/>
                    <a:pt x="26891" y="27608"/>
                    <a:pt x="26954" y="27377"/>
                  </a:cubicBezTo>
                  <a:cubicBezTo>
                    <a:pt x="27143" y="27251"/>
                    <a:pt x="27185" y="27019"/>
                    <a:pt x="27354" y="26872"/>
                  </a:cubicBezTo>
                  <a:cubicBezTo>
                    <a:pt x="27522" y="26704"/>
                    <a:pt x="27585" y="26494"/>
                    <a:pt x="27732" y="26326"/>
                  </a:cubicBezTo>
                  <a:cubicBezTo>
                    <a:pt x="27816" y="26220"/>
                    <a:pt x="27879" y="26115"/>
                    <a:pt x="27900" y="25989"/>
                  </a:cubicBezTo>
                  <a:cubicBezTo>
                    <a:pt x="27921" y="25821"/>
                    <a:pt x="27963" y="25695"/>
                    <a:pt x="28068" y="25569"/>
                  </a:cubicBezTo>
                  <a:cubicBezTo>
                    <a:pt x="28195" y="25401"/>
                    <a:pt x="28321" y="25232"/>
                    <a:pt x="28468" y="25043"/>
                  </a:cubicBezTo>
                  <a:cubicBezTo>
                    <a:pt x="28678" y="24770"/>
                    <a:pt x="28888" y="24496"/>
                    <a:pt x="29099" y="24244"/>
                  </a:cubicBezTo>
                  <a:cubicBezTo>
                    <a:pt x="29330" y="23929"/>
                    <a:pt x="29519" y="23592"/>
                    <a:pt x="29624" y="23235"/>
                  </a:cubicBezTo>
                  <a:cubicBezTo>
                    <a:pt x="29708" y="23151"/>
                    <a:pt x="29792" y="23067"/>
                    <a:pt x="29855" y="22962"/>
                  </a:cubicBezTo>
                  <a:cubicBezTo>
                    <a:pt x="29961" y="22730"/>
                    <a:pt x="30192" y="22583"/>
                    <a:pt x="30276" y="22310"/>
                  </a:cubicBezTo>
                  <a:cubicBezTo>
                    <a:pt x="30444" y="22205"/>
                    <a:pt x="30444" y="21995"/>
                    <a:pt x="30591" y="21868"/>
                  </a:cubicBezTo>
                  <a:cubicBezTo>
                    <a:pt x="30739" y="21721"/>
                    <a:pt x="30865" y="21553"/>
                    <a:pt x="30991" y="21385"/>
                  </a:cubicBezTo>
                  <a:cubicBezTo>
                    <a:pt x="31075" y="21217"/>
                    <a:pt x="31159" y="21070"/>
                    <a:pt x="31222" y="20901"/>
                  </a:cubicBezTo>
                  <a:cubicBezTo>
                    <a:pt x="31285" y="20817"/>
                    <a:pt x="31348" y="20712"/>
                    <a:pt x="31369" y="20607"/>
                  </a:cubicBezTo>
                  <a:cubicBezTo>
                    <a:pt x="31390" y="20481"/>
                    <a:pt x="31495" y="20418"/>
                    <a:pt x="31537" y="20292"/>
                  </a:cubicBezTo>
                  <a:cubicBezTo>
                    <a:pt x="31579" y="20123"/>
                    <a:pt x="31685" y="19976"/>
                    <a:pt x="31832" y="19892"/>
                  </a:cubicBezTo>
                  <a:cubicBezTo>
                    <a:pt x="31811" y="19640"/>
                    <a:pt x="31916" y="19388"/>
                    <a:pt x="32147" y="19261"/>
                  </a:cubicBezTo>
                  <a:cubicBezTo>
                    <a:pt x="32441" y="19030"/>
                    <a:pt x="32568" y="18673"/>
                    <a:pt x="32820" y="18399"/>
                  </a:cubicBezTo>
                  <a:cubicBezTo>
                    <a:pt x="32904" y="18105"/>
                    <a:pt x="33030" y="17832"/>
                    <a:pt x="33198" y="17579"/>
                  </a:cubicBezTo>
                  <a:cubicBezTo>
                    <a:pt x="33282" y="17411"/>
                    <a:pt x="33367" y="17222"/>
                    <a:pt x="33472" y="17054"/>
                  </a:cubicBezTo>
                  <a:cubicBezTo>
                    <a:pt x="33577" y="16823"/>
                    <a:pt x="33724" y="16633"/>
                    <a:pt x="33892" y="16444"/>
                  </a:cubicBezTo>
                  <a:cubicBezTo>
                    <a:pt x="34187" y="16129"/>
                    <a:pt x="34397" y="15729"/>
                    <a:pt x="34670" y="15372"/>
                  </a:cubicBezTo>
                  <a:cubicBezTo>
                    <a:pt x="34859" y="15204"/>
                    <a:pt x="34964" y="14972"/>
                    <a:pt x="35027" y="14741"/>
                  </a:cubicBezTo>
                  <a:cubicBezTo>
                    <a:pt x="35049" y="14615"/>
                    <a:pt x="35112" y="14510"/>
                    <a:pt x="35196" y="14426"/>
                  </a:cubicBezTo>
                  <a:cubicBezTo>
                    <a:pt x="35385" y="14174"/>
                    <a:pt x="35532" y="13921"/>
                    <a:pt x="35679" y="13669"/>
                  </a:cubicBezTo>
                  <a:cubicBezTo>
                    <a:pt x="35826" y="13375"/>
                    <a:pt x="36037" y="13101"/>
                    <a:pt x="36268" y="12870"/>
                  </a:cubicBezTo>
                  <a:cubicBezTo>
                    <a:pt x="36331" y="12828"/>
                    <a:pt x="36373" y="12765"/>
                    <a:pt x="36394" y="12702"/>
                  </a:cubicBezTo>
                  <a:cubicBezTo>
                    <a:pt x="36415" y="12618"/>
                    <a:pt x="36499" y="12618"/>
                    <a:pt x="36562" y="12555"/>
                  </a:cubicBezTo>
                  <a:cubicBezTo>
                    <a:pt x="36794" y="12218"/>
                    <a:pt x="36983" y="11861"/>
                    <a:pt x="37130" y="11503"/>
                  </a:cubicBezTo>
                  <a:cubicBezTo>
                    <a:pt x="37214" y="11293"/>
                    <a:pt x="37298" y="11104"/>
                    <a:pt x="37424" y="10915"/>
                  </a:cubicBezTo>
                  <a:cubicBezTo>
                    <a:pt x="37592" y="10662"/>
                    <a:pt x="37761" y="10410"/>
                    <a:pt x="37950" y="10158"/>
                  </a:cubicBezTo>
                  <a:cubicBezTo>
                    <a:pt x="38055" y="9927"/>
                    <a:pt x="38202" y="9716"/>
                    <a:pt x="38328" y="9506"/>
                  </a:cubicBezTo>
                  <a:cubicBezTo>
                    <a:pt x="38349" y="9338"/>
                    <a:pt x="38412" y="9170"/>
                    <a:pt x="38518" y="9044"/>
                  </a:cubicBezTo>
                  <a:cubicBezTo>
                    <a:pt x="38728" y="8707"/>
                    <a:pt x="38980" y="8413"/>
                    <a:pt x="39169" y="8076"/>
                  </a:cubicBezTo>
                  <a:cubicBezTo>
                    <a:pt x="39295" y="7887"/>
                    <a:pt x="39422" y="7719"/>
                    <a:pt x="39527" y="7530"/>
                  </a:cubicBezTo>
                  <a:cubicBezTo>
                    <a:pt x="39548" y="7467"/>
                    <a:pt x="39590" y="7425"/>
                    <a:pt x="39632" y="7404"/>
                  </a:cubicBezTo>
                  <a:cubicBezTo>
                    <a:pt x="39821" y="7235"/>
                    <a:pt x="39905" y="7004"/>
                    <a:pt x="40073" y="6815"/>
                  </a:cubicBezTo>
                  <a:cubicBezTo>
                    <a:pt x="40094" y="6794"/>
                    <a:pt x="40115" y="6752"/>
                    <a:pt x="40136" y="6710"/>
                  </a:cubicBezTo>
                  <a:cubicBezTo>
                    <a:pt x="40178" y="6542"/>
                    <a:pt x="40284" y="6373"/>
                    <a:pt x="40410" y="6268"/>
                  </a:cubicBezTo>
                  <a:cubicBezTo>
                    <a:pt x="40641" y="5995"/>
                    <a:pt x="40851" y="5680"/>
                    <a:pt x="41019" y="5364"/>
                  </a:cubicBezTo>
                  <a:cubicBezTo>
                    <a:pt x="41125" y="5133"/>
                    <a:pt x="41251" y="4923"/>
                    <a:pt x="41377" y="4713"/>
                  </a:cubicBezTo>
                  <a:cubicBezTo>
                    <a:pt x="41503" y="4565"/>
                    <a:pt x="41587" y="4397"/>
                    <a:pt x="41692" y="4250"/>
                  </a:cubicBezTo>
                  <a:cubicBezTo>
                    <a:pt x="41839" y="3935"/>
                    <a:pt x="42029" y="3661"/>
                    <a:pt x="42260" y="3430"/>
                  </a:cubicBezTo>
                  <a:cubicBezTo>
                    <a:pt x="42302" y="3367"/>
                    <a:pt x="42344" y="3283"/>
                    <a:pt x="42365" y="3220"/>
                  </a:cubicBezTo>
                  <a:cubicBezTo>
                    <a:pt x="42386" y="3178"/>
                    <a:pt x="42386" y="3115"/>
                    <a:pt x="42407" y="3073"/>
                  </a:cubicBezTo>
                  <a:cubicBezTo>
                    <a:pt x="42828" y="2610"/>
                    <a:pt x="43059" y="2042"/>
                    <a:pt x="43416" y="1538"/>
                  </a:cubicBezTo>
                  <a:cubicBezTo>
                    <a:pt x="43458" y="1496"/>
                    <a:pt x="43479" y="1433"/>
                    <a:pt x="43500" y="1391"/>
                  </a:cubicBezTo>
                  <a:cubicBezTo>
                    <a:pt x="43500" y="1307"/>
                    <a:pt x="43521" y="1244"/>
                    <a:pt x="43563" y="1201"/>
                  </a:cubicBezTo>
                  <a:cubicBezTo>
                    <a:pt x="43711" y="1054"/>
                    <a:pt x="43795" y="886"/>
                    <a:pt x="43837" y="697"/>
                  </a:cubicBezTo>
                  <a:cubicBezTo>
                    <a:pt x="43858" y="592"/>
                    <a:pt x="43879" y="466"/>
                    <a:pt x="43984" y="403"/>
                  </a:cubicBezTo>
                  <a:lnTo>
                    <a:pt x="43921" y="297"/>
                  </a:lnTo>
                  <a:cubicBezTo>
                    <a:pt x="43910" y="297"/>
                    <a:pt x="43895" y="303"/>
                    <a:pt x="43876" y="303"/>
                  </a:cubicBezTo>
                  <a:cubicBezTo>
                    <a:pt x="43858" y="303"/>
                    <a:pt x="43837" y="297"/>
                    <a:pt x="43816" y="276"/>
                  </a:cubicBezTo>
                  <a:cubicBezTo>
                    <a:pt x="43858" y="213"/>
                    <a:pt x="43963" y="171"/>
                    <a:pt x="43921" y="66"/>
                  </a:cubicBezTo>
                  <a:cubicBezTo>
                    <a:pt x="43828" y="31"/>
                    <a:pt x="43723" y="16"/>
                    <a:pt x="43619" y="16"/>
                  </a:cubicBezTo>
                  <a:cubicBezTo>
                    <a:pt x="43534" y="16"/>
                    <a:pt x="43450" y="26"/>
                    <a:pt x="43374" y="45"/>
                  </a:cubicBezTo>
                  <a:cubicBezTo>
                    <a:pt x="43363" y="52"/>
                    <a:pt x="43352" y="55"/>
                    <a:pt x="43341" y="55"/>
                  </a:cubicBezTo>
                  <a:cubicBezTo>
                    <a:pt x="43291" y="55"/>
                    <a:pt x="43237" y="0"/>
                    <a:pt x="4321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22"/>
            <p:cNvSpPr/>
            <p:nvPr/>
          </p:nvSpPr>
          <p:spPr>
            <a:xfrm>
              <a:off x="1734083" y="2934269"/>
              <a:ext cx="459442" cy="706915"/>
            </a:xfrm>
            <a:custGeom>
              <a:avLst/>
              <a:gdLst/>
              <a:ahLst/>
              <a:cxnLst/>
              <a:rect l="l" t="t" r="r" b="b"/>
              <a:pathLst>
                <a:path w="44552" h="67502" extrusionOk="0">
                  <a:moveTo>
                    <a:pt x="35511" y="12741"/>
                  </a:moveTo>
                  <a:lnTo>
                    <a:pt x="35532" y="12762"/>
                  </a:lnTo>
                  <a:cubicBezTo>
                    <a:pt x="35532" y="12762"/>
                    <a:pt x="35532" y="12783"/>
                    <a:pt x="35511" y="12783"/>
                  </a:cubicBezTo>
                  <a:cubicBezTo>
                    <a:pt x="35490" y="12783"/>
                    <a:pt x="35490" y="12783"/>
                    <a:pt x="35490" y="12762"/>
                  </a:cubicBezTo>
                  <a:cubicBezTo>
                    <a:pt x="35490" y="12741"/>
                    <a:pt x="35511" y="12741"/>
                    <a:pt x="35511" y="12741"/>
                  </a:cubicBezTo>
                  <a:close/>
                  <a:moveTo>
                    <a:pt x="15075" y="43164"/>
                  </a:moveTo>
                  <a:cubicBezTo>
                    <a:pt x="15096" y="43164"/>
                    <a:pt x="15096" y="43185"/>
                    <a:pt x="15096" y="43185"/>
                  </a:cubicBezTo>
                  <a:lnTo>
                    <a:pt x="15075" y="43206"/>
                  </a:lnTo>
                  <a:cubicBezTo>
                    <a:pt x="15075" y="43206"/>
                    <a:pt x="15054" y="43206"/>
                    <a:pt x="15054" y="43185"/>
                  </a:cubicBezTo>
                  <a:cubicBezTo>
                    <a:pt x="15054" y="43164"/>
                    <a:pt x="15054" y="43164"/>
                    <a:pt x="15075" y="43164"/>
                  </a:cubicBezTo>
                  <a:close/>
                  <a:moveTo>
                    <a:pt x="44173" y="1"/>
                  </a:moveTo>
                  <a:cubicBezTo>
                    <a:pt x="44131" y="22"/>
                    <a:pt x="44089" y="43"/>
                    <a:pt x="44047" y="43"/>
                  </a:cubicBezTo>
                  <a:cubicBezTo>
                    <a:pt x="44028" y="40"/>
                    <a:pt x="44008" y="39"/>
                    <a:pt x="43989" y="39"/>
                  </a:cubicBezTo>
                  <a:cubicBezTo>
                    <a:pt x="43820" y="39"/>
                    <a:pt x="43658" y="121"/>
                    <a:pt x="43563" y="253"/>
                  </a:cubicBezTo>
                  <a:cubicBezTo>
                    <a:pt x="43437" y="421"/>
                    <a:pt x="43227" y="526"/>
                    <a:pt x="43206" y="736"/>
                  </a:cubicBezTo>
                  <a:cubicBezTo>
                    <a:pt x="43185" y="778"/>
                    <a:pt x="43164" y="820"/>
                    <a:pt x="43122" y="820"/>
                  </a:cubicBezTo>
                  <a:cubicBezTo>
                    <a:pt x="42996" y="842"/>
                    <a:pt x="42996" y="947"/>
                    <a:pt x="42933" y="1010"/>
                  </a:cubicBezTo>
                  <a:cubicBezTo>
                    <a:pt x="42869" y="1115"/>
                    <a:pt x="42806" y="1199"/>
                    <a:pt x="42743" y="1304"/>
                  </a:cubicBezTo>
                  <a:cubicBezTo>
                    <a:pt x="42491" y="1661"/>
                    <a:pt x="42155" y="1914"/>
                    <a:pt x="41902" y="2229"/>
                  </a:cubicBezTo>
                  <a:cubicBezTo>
                    <a:pt x="41734" y="2439"/>
                    <a:pt x="41587" y="2629"/>
                    <a:pt x="41419" y="2818"/>
                  </a:cubicBezTo>
                  <a:cubicBezTo>
                    <a:pt x="41314" y="2902"/>
                    <a:pt x="41251" y="3028"/>
                    <a:pt x="41145" y="3133"/>
                  </a:cubicBezTo>
                  <a:lnTo>
                    <a:pt x="41103" y="3112"/>
                  </a:lnTo>
                  <a:cubicBezTo>
                    <a:pt x="40977" y="3259"/>
                    <a:pt x="40914" y="3470"/>
                    <a:pt x="40767" y="3596"/>
                  </a:cubicBezTo>
                  <a:cubicBezTo>
                    <a:pt x="40494" y="3848"/>
                    <a:pt x="40326" y="4184"/>
                    <a:pt x="40052" y="4458"/>
                  </a:cubicBezTo>
                  <a:cubicBezTo>
                    <a:pt x="40031" y="4479"/>
                    <a:pt x="40010" y="4500"/>
                    <a:pt x="40010" y="4521"/>
                  </a:cubicBezTo>
                  <a:cubicBezTo>
                    <a:pt x="39989" y="4668"/>
                    <a:pt x="39863" y="4752"/>
                    <a:pt x="39800" y="4878"/>
                  </a:cubicBezTo>
                  <a:cubicBezTo>
                    <a:pt x="39695" y="5109"/>
                    <a:pt x="39464" y="5236"/>
                    <a:pt x="39337" y="5446"/>
                  </a:cubicBezTo>
                  <a:cubicBezTo>
                    <a:pt x="39127" y="5698"/>
                    <a:pt x="38917" y="5929"/>
                    <a:pt x="38707" y="6161"/>
                  </a:cubicBezTo>
                  <a:cubicBezTo>
                    <a:pt x="38475" y="6371"/>
                    <a:pt x="38286" y="6644"/>
                    <a:pt x="38139" y="6918"/>
                  </a:cubicBezTo>
                  <a:cubicBezTo>
                    <a:pt x="38097" y="7107"/>
                    <a:pt x="37950" y="7233"/>
                    <a:pt x="37782" y="7317"/>
                  </a:cubicBezTo>
                  <a:cubicBezTo>
                    <a:pt x="37824" y="7443"/>
                    <a:pt x="37740" y="7527"/>
                    <a:pt x="37655" y="7590"/>
                  </a:cubicBezTo>
                  <a:cubicBezTo>
                    <a:pt x="37487" y="7780"/>
                    <a:pt x="37319" y="7969"/>
                    <a:pt x="37193" y="8158"/>
                  </a:cubicBezTo>
                  <a:cubicBezTo>
                    <a:pt x="37151" y="8242"/>
                    <a:pt x="37130" y="8347"/>
                    <a:pt x="37067" y="8431"/>
                  </a:cubicBezTo>
                  <a:cubicBezTo>
                    <a:pt x="36983" y="8599"/>
                    <a:pt x="36878" y="8705"/>
                    <a:pt x="36793" y="8852"/>
                  </a:cubicBezTo>
                  <a:cubicBezTo>
                    <a:pt x="36625" y="9125"/>
                    <a:pt x="36436" y="9377"/>
                    <a:pt x="36247" y="9609"/>
                  </a:cubicBezTo>
                  <a:cubicBezTo>
                    <a:pt x="36016" y="9861"/>
                    <a:pt x="35805" y="10134"/>
                    <a:pt x="35616" y="10408"/>
                  </a:cubicBezTo>
                  <a:cubicBezTo>
                    <a:pt x="35574" y="10492"/>
                    <a:pt x="35574" y="10597"/>
                    <a:pt x="35511" y="10660"/>
                  </a:cubicBezTo>
                  <a:cubicBezTo>
                    <a:pt x="35322" y="10870"/>
                    <a:pt x="35196" y="11143"/>
                    <a:pt x="34985" y="11375"/>
                  </a:cubicBezTo>
                  <a:cubicBezTo>
                    <a:pt x="34901" y="11480"/>
                    <a:pt x="34796" y="11543"/>
                    <a:pt x="34691" y="11606"/>
                  </a:cubicBezTo>
                  <a:cubicBezTo>
                    <a:pt x="34691" y="11669"/>
                    <a:pt x="34670" y="11732"/>
                    <a:pt x="34649" y="11774"/>
                  </a:cubicBezTo>
                  <a:cubicBezTo>
                    <a:pt x="34502" y="11963"/>
                    <a:pt x="34376" y="12174"/>
                    <a:pt x="34228" y="12363"/>
                  </a:cubicBezTo>
                  <a:cubicBezTo>
                    <a:pt x="34186" y="12468"/>
                    <a:pt x="34123" y="12552"/>
                    <a:pt x="34060" y="12657"/>
                  </a:cubicBezTo>
                  <a:cubicBezTo>
                    <a:pt x="33955" y="12762"/>
                    <a:pt x="33871" y="12888"/>
                    <a:pt x="33787" y="13015"/>
                  </a:cubicBezTo>
                  <a:cubicBezTo>
                    <a:pt x="33682" y="13120"/>
                    <a:pt x="33682" y="13246"/>
                    <a:pt x="33514" y="13330"/>
                  </a:cubicBezTo>
                  <a:cubicBezTo>
                    <a:pt x="33366" y="13393"/>
                    <a:pt x="33366" y="13582"/>
                    <a:pt x="33282" y="13687"/>
                  </a:cubicBezTo>
                  <a:cubicBezTo>
                    <a:pt x="33177" y="13856"/>
                    <a:pt x="32967" y="13982"/>
                    <a:pt x="32988" y="14213"/>
                  </a:cubicBezTo>
                  <a:cubicBezTo>
                    <a:pt x="32904" y="14213"/>
                    <a:pt x="32820" y="14276"/>
                    <a:pt x="32778" y="14360"/>
                  </a:cubicBezTo>
                  <a:cubicBezTo>
                    <a:pt x="32694" y="14549"/>
                    <a:pt x="32589" y="14718"/>
                    <a:pt x="32441" y="14865"/>
                  </a:cubicBezTo>
                  <a:cubicBezTo>
                    <a:pt x="32315" y="14991"/>
                    <a:pt x="32210" y="15117"/>
                    <a:pt x="32126" y="15243"/>
                  </a:cubicBezTo>
                  <a:cubicBezTo>
                    <a:pt x="32105" y="15306"/>
                    <a:pt x="32021" y="15264"/>
                    <a:pt x="31979" y="15306"/>
                  </a:cubicBezTo>
                  <a:cubicBezTo>
                    <a:pt x="31853" y="15538"/>
                    <a:pt x="31642" y="15706"/>
                    <a:pt x="31558" y="15958"/>
                  </a:cubicBezTo>
                  <a:cubicBezTo>
                    <a:pt x="31537" y="15958"/>
                    <a:pt x="31516" y="15958"/>
                    <a:pt x="31495" y="15979"/>
                  </a:cubicBezTo>
                  <a:cubicBezTo>
                    <a:pt x="31285" y="16147"/>
                    <a:pt x="31138" y="16400"/>
                    <a:pt x="31075" y="16652"/>
                  </a:cubicBezTo>
                  <a:cubicBezTo>
                    <a:pt x="31054" y="16841"/>
                    <a:pt x="30991" y="17009"/>
                    <a:pt x="30886" y="17156"/>
                  </a:cubicBezTo>
                  <a:cubicBezTo>
                    <a:pt x="30738" y="17325"/>
                    <a:pt x="30591" y="17514"/>
                    <a:pt x="30423" y="17682"/>
                  </a:cubicBezTo>
                  <a:cubicBezTo>
                    <a:pt x="30255" y="17829"/>
                    <a:pt x="30129" y="18039"/>
                    <a:pt x="30087" y="18271"/>
                  </a:cubicBezTo>
                  <a:cubicBezTo>
                    <a:pt x="30066" y="18355"/>
                    <a:pt x="30024" y="18418"/>
                    <a:pt x="29982" y="18460"/>
                  </a:cubicBezTo>
                  <a:cubicBezTo>
                    <a:pt x="29855" y="18607"/>
                    <a:pt x="29813" y="18796"/>
                    <a:pt x="29666" y="18965"/>
                  </a:cubicBezTo>
                  <a:cubicBezTo>
                    <a:pt x="29519" y="19112"/>
                    <a:pt x="29498" y="19364"/>
                    <a:pt x="29288" y="19448"/>
                  </a:cubicBezTo>
                  <a:lnTo>
                    <a:pt x="29288" y="19616"/>
                  </a:lnTo>
                  <a:cubicBezTo>
                    <a:pt x="29141" y="19784"/>
                    <a:pt x="29078" y="19953"/>
                    <a:pt x="28951" y="20100"/>
                  </a:cubicBezTo>
                  <a:cubicBezTo>
                    <a:pt x="28804" y="20247"/>
                    <a:pt x="28678" y="20436"/>
                    <a:pt x="28573" y="20604"/>
                  </a:cubicBezTo>
                  <a:cubicBezTo>
                    <a:pt x="28489" y="20604"/>
                    <a:pt x="28405" y="20646"/>
                    <a:pt x="28363" y="20731"/>
                  </a:cubicBezTo>
                  <a:cubicBezTo>
                    <a:pt x="28194" y="21046"/>
                    <a:pt x="27984" y="21298"/>
                    <a:pt x="27816" y="21593"/>
                  </a:cubicBezTo>
                  <a:cubicBezTo>
                    <a:pt x="27711" y="21698"/>
                    <a:pt x="27648" y="21824"/>
                    <a:pt x="27564" y="21950"/>
                  </a:cubicBezTo>
                  <a:cubicBezTo>
                    <a:pt x="27501" y="22076"/>
                    <a:pt x="27417" y="22181"/>
                    <a:pt x="27417" y="22328"/>
                  </a:cubicBezTo>
                  <a:cubicBezTo>
                    <a:pt x="27227" y="22560"/>
                    <a:pt x="27143" y="22854"/>
                    <a:pt x="26870" y="23022"/>
                  </a:cubicBezTo>
                  <a:cubicBezTo>
                    <a:pt x="26828" y="23043"/>
                    <a:pt x="26765" y="23106"/>
                    <a:pt x="26765" y="23127"/>
                  </a:cubicBezTo>
                  <a:cubicBezTo>
                    <a:pt x="26765" y="23232"/>
                    <a:pt x="26702" y="23338"/>
                    <a:pt x="26618" y="23401"/>
                  </a:cubicBezTo>
                  <a:cubicBezTo>
                    <a:pt x="26534" y="23464"/>
                    <a:pt x="26513" y="23590"/>
                    <a:pt x="26386" y="23632"/>
                  </a:cubicBezTo>
                  <a:cubicBezTo>
                    <a:pt x="26281" y="23695"/>
                    <a:pt x="26218" y="23779"/>
                    <a:pt x="26155" y="23905"/>
                  </a:cubicBezTo>
                  <a:cubicBezTo>
                    <a:pt x="26134" y="23947"/>
                    <a:pt x="26197" y="23968"/>
                    <a:pt x="26197" y="23989"/>
                  </a:cubicBezTo>
                  <a:cubicBezTo>
                    <a:pt x="26071" y="24094"/>
                    <a:pt x="25987" y="24200"/>
                    <a:pt x="25945" y="24347"/>
                  </a:cubicBezTo>
                  <a:cubicBezTo>
                    <a:pt x="25903" y="24473"/>
                    <a:pt x="25693" y="24494"/>
                    <a:pt x="25693" y="24662"/>
                  </a:cubicBezTo>
                  <a:cubicBezTo>
                    <a:pt x="25461" y="24935"/>
                    <a:pt x="25356" y="25314"/>
                    <a:pt x="25062" y="25566"/>
                  </a:cubicBezTo>
                  <a:cubicBezTo>
                    <a:pt x="24999" y="25755"/>
                    <a:pt x="24746" y="25818"/>
                    <a:pt x="24768" y="26050"/>
                  </a:cubicBezTo>
                  <a:cubicBezTo>
                    <a:pt x="24768" y="26050"/>
                    <a:pt x="24746" y="26071"/>
                    <a:pt x="24746" y="26071"/>
                  </a:cubicBezTo>
                  <a:cubicBezTo>
                    <a:pt x="24515" y="26344"/>
                    <a:pt x="24326" y="26659"/>
                    <a:pt x="24179" y="26996"/>
                  </a:cubicBezTo>
                  <a:cubicBezTo>
                    <a:pt x="24166" y="26994"/>
                    <a:pt x="24155" y="26994"/>
                    <a:pt x="24144" y="26994"/>
                  </a:cubicBezTo>
                  <a:cubicBezTo>
                    <a:pt x="23987" y="26994"/>
                    <a:pt x="23966" y="27129"/>
                    <a:pt x="23927" y="27227"/>
                  </a:cubicBezTo>
                  <a:cubicBezTo>
                    <a:pt x="23906" y="27311"/>
                    <a:pt x="23863" y="27395"/>
                    <a:pt x="23800" y="27458"/>
                  </a:cubicBezTo>
                  <a:cubicBezTo>
                    <a:pt x="23788" y="27458"/>
                    <a:pt x="23776" y="27445"/>
                    <a:pt x="23760" y="27445"/>
                  </a:cubicBezTo>
                  <a:cubicBezTo>
                    <a:pt x="23748" y="27445"/>
                    <a:pt x="23734" y="27452"/>
                    <a:pt x="23716" y="27479"/>
                  </a:cubicBezTo>
                  <a:lnTo>
                    <a:pt x="23716" y="27795"/>
                  </a:lnTo>
                  <a:cubicBezTo>
                    <a:pt x="23569" y="27984"/>
                    <a:pt x="23359" y="28089"/>
                    <a:pt x="23317" y="28341"/>
                  </a:cubicBezTo>
                  <a:cubicBezTo>
                    <a:pt x="23170" y="28404"/>
                    <a:pt x="23065" y="28510"/>
                    <a:pt x="23001" y="28636"/>
                  </a:cubicBezTo>
                  <a:cubicBezTo>
                    <a:pt x="22896" y="28846"/>
                    <a:pt x="22770" y="29014"/>
                    <a:pt x="22602" y="29161"/>
                  </a:cubicBezTo>
                  <a:cubicBezTo>
                    <a:pt x="22539" y="29224"/>
                    <a:pt x="22497" y="29309"/>
                    <a:pt x="22476" y="29372"/>
                  </a:cubicBezTo>
                  <a:cubicBezTo>
                    <a:pt x="22392" y="29666"/>
                    <a:pt x="22245" y="29918"/>
                    <a:pt x="22055" y="30149"/>
                  </a:cubicBezTo>
                  <a:cubicBezTo>
                    <a:pt x="21887" y="30297"/>
                    <a:pt x="21761" y="30465"/>
                    <a:pt x="21656" y="30654"/>
                  </a:cubicBezTo>
                  <a:cubicBezTo>
                    <a:pt x="21593" y="30822"/>
                    <a:pt x="21488" y="30990"/>
                    <a:pt x="21383" y="31138"/>
                  </a:cubicBezTo>
                  <a:cubicBezTo>
                    <a:pt x="21193" y="31369"/>
                    <a:pt x="21088" y="31663"/>
                    <a:pt x="20815" y="31831"/>
                  </a:cubicBezTo>
                  <a:cubicBezTo>
                    <a:pt x="20710" y="31873"/>
                    <a:pt x="20668" y="31979"/>
                    <a:pt x="20626" y="32084"/>
                  </a:cubicBezTo>
                  <a:cubicBezTo>
                    <a:pt x="20605" y="32126"/>
                    <a:pt x="20626" y="32189"/>
                    <a:pt x="20584" y="32231"/>
                  </a:cubicBezTo>
                  <a:cubicBezTo>
                    <a:pt x="20415" y="32420"/>
                    <a:pt x="20289" y="32630"/>
                    <a:pt x="20184" y="32862"/>
                  </a:cubicBezTo>
                  <a:cubicBezTo>
                    <a:pt x="20184" y="32904"/>
                    <a:pt x="20184" y="32946"/>
                    <a:pt x="20163" y="32946"/>
                  </a:cubicBezTo>
                  <a:cubicBezTo>
                    <a:pt x="19995" y="33051"/>
                    <a:pt x="19953" y="33219"/>
                    <a:pt x="19869" y="33387"/>
                  </a:cubicBezTo>
                  <a:cubicBezTo>
                    <a:pt x="19722" y="33661"/>
                    <a:pt x="19553" y="33913"/>
                    <a:pt x="19217" y="33955"/>
                  </a:cubicBezTo>
                  <a:cubicBezTo>
                    <a:pt x="19196" y="34186"/>
                    <a:pt x="18944" y="34312"/>
                    <a:pt x="19028" y="34565"/>
                  </a:cubicBezTo>
                  <a:cubicBezTo>
                    <a:pt x="18923" y="34607"/>
                    <a:pt x="18818" y="34670"/>
                    <a:pt x="18755" y="34775"/>
                  </a:cubicBezTo>
                  <a:cubicBezTo>
                    <a:pt x="18649" y="34943"/>
                    <a:pt x="18565" y="35111"/>
                    <a:pt x="18502" y="35279"/>
                  </a:cubicBezTo>
                  <a:cubicBezTo>
                    <a:pt x="18418" y="35532"/>
                    <a:pt x="18271" y="35763"/>
                    <a:pt x="18082" y="35973"/>
                  </a:cubicBezTo>
                  <a:cubicBezTo>
                    <a:pt x="17935" y="36162"/>
                    <a:pt x="17766" y="36352"/>
                    <a:pt x="17640" y="36562"/>
                  </a:cubicBezTo>
                  <a:cubicBezTo>
                    <a:pt x="17535" y="36709"/>
                    <a:pt x="17409" y="36856"/>
                    <a:pt x="17262" y="36982"/>
                  </a:cubicBezTo>
                  <a:cubicBezTo>
                    <a:pt x="17178" y="37067"/>
                    <a:pt x="17115" y="37151"/>
                    <a:pt x="17073" y="37256"/>
                  </a:cubicBezTo>
                  <a:cubicBezTo>
                    <a:pt x="17052" y="37382"/>
                    <a:pt x="16946" y="37508"/>
                    <a:pt x="17073" y="37655"/>
                  </a:cubicBezTo>
                  <a:lnTo>
                    <a:pt x="17052" y="37676"/>
                  </a:lnTo>
                  <a:cubicBezTo>
                    <a:pt x="16967" y="37781"/>
                    <a:pt x="16904" y="37886"/>
                    <a:pt x="16820" y="37992"/>
                  </a:cubicBezTo>
                  <a:cubicBezTo>
                    <a:pt x="16526" y="38286"/>
                    <a:pt x="16295" y="38622"/>
                    <a:pt x="16148" y="38980"/>
                  </a:cubicBezTo>
                  <a:cubicBezTo>
                    <a:pt x="16126" y="39043"/>
                    <a:pt x="16084" y="39106"/>
                    <a:pt x="16063" y="39148"/>
                  </a:cubicBezTo>
                  <a:cubicBezTo>
                    <a:pt x="15895" y="39337"/>
                    <a:pt x="15790" y="39589"/>
                    <a:pt x="15748" y="39842"/>
                  </a:cubicBezTo>
                  <a:cubicBezTo>
                    <a:pt x="15433" y="40094"/>
                    <a:pt x="15201" y="40430"/>
                    <a:pt x="14907" y="40620"/>
                  </a:cubicBezTo>
                  <a:cubicBezTo>
                    <a:pt x="14781" y="40788"/>
                    <a:pt x="14781" y="40935"/>
                    <a:pt x="14655" y="41019"/>
                  </a:cubicBezTo>
                  <a:cubicBezTo>
                    <a:pt x="14592" y="41061"/>
                    <a:pt x="14550" y="41124"/>
                    <a:pt x="14508" y="41187"/>
                  </a:cubicBezTo>
                  <a:cubicBezTo>
                    <a:pt x="14402" y="41355"/>
                    <a:pt x="14360" y="41566"/>
                    <a:pt x="14255" y="41713"/>
                  </a:cubicBezTo>
                  <a:cubicBezTo>
                    <a:pt x="14129" y="41923"/>
                    <a:pt x="14024" y="42133"/>
                    <a:pt x="13961" y="42365"/>
                  </a:cubicBezTo>
                  <a:cubicBezTo>
                    <a:pt x="13898" y="42491"/>
                    <a:pt x="13751" y="42533"/>
                    <a:pt x="13625" y="42638"/>
                  </a:cubicBezTo>
                  <a:cubicBezTo>
                    <a:pt x="13604" y="42806"/>
                    <a:pt x="13519" y="42974"/>
                    <a:pt x="13372" y="43101"/>
                  </a:cubicBezTo>
                  <a:cubicBezTo>
                    <a:pt x="13414" y="43227"/>
                    <a:pt x="13288" y="43332"/>
                    <a:pt x="13288" y="43479"/>
                  </a:cubicBezTo>
                  <a:cubicBezTo>
                    <a:pt x="13141" y="43584"/>
                    <a:pt x="13036" y="43710"/>
                    <a:pt x="12952" y="43878"/>
                  </a:cubicBezTo>
                  <a:cubicBezTo>
                    <a:pt x="12784" y="44131"/>
                    <a:pt x="12615" y="44383"/>
                    <a:pt x="12489" y="44656"/>
                  </a:cubicBezTo>
                  <a:cubicBezTo>
                    <a:pt x="12426" y="44846"/>
                    <a:pt x="12279" y="45014"/>
                    <a:pt x="12195" y="45203"/>
                  </a:cubicBezTo>
                  <a:cubicBezTo>
                    <a:pt x="12132" y="45392"/>
                    <a:pt x="12006" y="45560"/>
                    <a:pt x="11859" y="45708"/>
                  </a:cubicBezTo>
                  <a:cubicBezTo>
                    <a:pt x="11774" y="45792"/>
                    <a:pt x="11795" y="45918"/>
                    <a:pt x="11711" y="46002"/>
                  </a:cubicBezTo>
                  <a:cubicBezTo>
                    <a:pt x="11606" y="46086"/>
                    <a:pt x="11543" y="46212"/>
                    <a:pt x="11522" y="46359"/>
                  </a:cubicBezTo>
                  <a:cubicBezTo>
                    <a:pt x="11480" y="46485"/>
                    <a:pt x="11396" y="46570"/>
                    <a:pt x="11375" y="46696"/>
                  </a:cubicBezTo>
                  <a:cubicBezTo>
                    <a:pt x="11165" y="46822"/>
                    <a:pt x="11102" y="47032"/>
                    <a:pt x="10997" y="47221"/>
                  </a:cubicBezTo>
                  <a:cubicBezTo>
                    <a:pt x="10912" y="47368"/>
                    <a:pt x="10807" y="47516"/>
                    <a:pt x="10660" y="47621"/>
                  </a:cubicBezTo>
                  <a:cubicBezTo>
                    <a:pt x="10534" y="47873"/>
                    <a:pt x="10387" y="48125"/>
                    <a:pt x="10219" y="48336"/>
                  </a:cubicBezTo>
                  <a:cubicBezTo>
                    <a:pt x="10093" y="48525"/>
                    <a:pt x="9987" y="48693"/>
                    <a:pt x="9861" y="48861"/>
                  </a:cubicBezTo>
                  <a:cubicBezTo>
                    <a:pt x="9819" y="48924"/>
                    <a:pt x="9735" y="48945"/>
                    <a:pt x="9714" y="49029"/>
                  </a:cubicBezTo>
                  <a:cubicBezTo>
                    <a:pt x="9672" y="49324"/>
                    <a:pt x="9546" y="49597"/>
                    <a:pt x="9336" y="49828"/>
                  </a:cubicBezTo>
                  <a:cubicBezTo>
                    <a:pt x="9167" y="50018"/>
                    <a:pt x="9041" y="50270"/>
                    <a:pt x="8978" y="50522"/>
                  </a:cubicBezTo>
                  <a:cubicBezTo>
                    <a:pt x="8936" y="50732"/>
                    <a:pt x="8747" y="50880"/>
                    <a:pt x="8705" y="51069"/>
                  </a:cubicBezTo>
                  <a:cubicBezTo>
                    <a:pt x="8579" y="51132"/>
                    <a:pt x="8495" y="51216"/>
                    <a:pt x="8411" y="51342"/>
                  </a:cubicBezTo>
                  <a:cubicBezTo>
                    <a:pt x="8263" y="51510"/>
                    <a:pt x="8242" y="51763"/>
                    <a:pt x="8053" y="51931"/>
                  </a:cubicBezTo>
                  <a:cubicBezTo>
                    <a:pt x="8053" y="52057"/>
                    <a:pt x="7927" y="52141"/>
                    <a:pt x="7885" y="52267"/>
                  </a:cubicBezTo>
                  <a:cubicBezTo>
                    <a:pt x="7843" y="52393"/>
                    <a:pt x="7759" y="52519"/>
                    <a:pt x="7675" y="52625"/>
                  </a:cubicBezTo>
                  <a:cubicBezTo>
                    <a:pt x="7654" y="52688"/>
                    <a:pt x="7633" y="52751"/>
                    <a:pt x="7549" y="52793"/>
                  </a:cubicBezTo>
                  <a:cubicBezTo>
                    <a:pt x="7464" y="52856"/>
                    <a:pt x="7422" y="52961"/>
                    <a:pt x="7422" y="53066"/>
                  </a:cubicBezTo>
                  <a:cubicBezTo>
                    <a:pt x="7443" y="53234"/>
                    <a:pt x="7317" y="53381"/>
                    <a:pt x="7212" y="53508"/>
                  </a:cubicBezTo>
                  <a:cubicBezTo>
                    <a:pt x="6939" y="53823"/>
                    <a:pt x="6708" y="54180"/>
                    <a:pt x="6539" y="54559"/>
                  </a:cubicBezTo>
                  <a:cubicBezTo>
                    <a:pt x="6476" y="54664"/>
                    <a:pt x="6413" y="54769"/>
                    <a:pt x="6371" y="54874"/>
                  </a:cubicBezTo>
                  <a:cubicBezTo>
                    <a:pt x="6245" y="55126"/>
                    <a:pt x="6014" y="55295"/>
                    <a:pt x="5909" y="55547"/>
                  </a:cubicBezTo>
                  <a:cubicBezTo>
                    <a:pt x="5888" y="55568"/>
                    <a:pt x="5867" y="55589"/>
                    <a:pt x="5867" y="55589"/>
                  </a:cubicBezTo>
                  <a:cubicBezTo>
                    <a:pt x="5677" y="55757"/>
                    <a:pt x="5551" y="55946"/>
                    <a:pt x="5467" y="56157"/>
                  </a:cubicBezTo>
                  <a:cubicBezTo>
                    <a:pt x="5425" y="56241"/>
                    <a:pt x="5362" y="56325"/>
                    <a:pt x="5299" y="56409"/>
                  </a:cubicBezTo>
                  <a:cubicBezTo>
                    <a:pt x="5236" y="56472"/>
                    <a:pt x="5194" y="56556"/>
                    <a:pt x="5194" y="56640"/>
                  </a:cubicBezTo>
                  <a:cubicBezTo>
                    <a:pt x="5194" y="56745"/>
                    <a:pt x="5026" y="56766"/>
                    <a:pt x="5110" y="56893"/>
                  </a:cubicBezTo>
                  <a:cubicBezTo>
                    <a:pt x="4878" y="57124"/>
                    <a:pt x="4921" y="57502"/>
                    <a:pt x="4626" y="57691"/>
                  </a:cubicBezTo>
                  <a:cubicBezTo>
                    <a:pt x="4584" y="57944"/>
                    <a:pt x="4395" y="58070"/>
                    <a:pt x="4332" y="58301"/>
                  </a:cubicBezTo>
                  <a:cubicBezTo>
                    <a:pt x="4332" y="58322"/>
                    <a:pt x="4311" y="58322"/>
                    <a:pt x="4290" y="58322"/>
                  </a:cubicBezTo>
                  <a:cubicBezTo>
                    <a:pt x="4254" y="58322"/>
                    <a:pt x="4249" y="58276"/>
                    <a:pt x="4235" y="58276"/>
                  </a:cubicBezTo>
                  <a:cubicBezTo>
                    <a:pt x="4232" y="58276"/>
                    <a:pt x="4230" y="58277"/>
                    <a:pt x="4227" y="58280"/>
                  </a:cubicBezTo>
                  <a:cubicBezTo>
                    <a:pt x="4164" y="58385"/>
                    <a:pt x="4269" y="58406"/>
                    <a:pt x="4269" y="58469"/>
                  </a:cubicBezTo>
                  <a:cubicBezTo>
                    <a:pt x="4164" y="58680"/>
                    <a:pt x="3953" y="58827"/>
                    <a:pt x="4016" y="59100"/>
                  </a:cubicBezTo>
                  <a:cubicBezTo>
                    <a:pt x="4016" y="59121"/>
                    <a:pt x="3974" y="59142"/>
                    <a:pt x="3974" y="59142"/>
                  </a:cubicBezTo>
                  <a:cubicBezTo>
                    <a:pt x="3764" y="59457"/>
                    <a:pt x="3617" y="59794"/>
                    <a:pt x="3386" y="60067"/>
                  </a:cubicBezTo>
                  <a:lnTo>
                    <a:pt x="3386" y="60235"/>
                  </a:lnTo>
                  <a:lnTo>
                    <a:pt x="3218" y="60404"/>
                  </a:lnTo>
                  <a:cubicBezTo>
                    <a:pt x="3239" y="60446"/>
                    <a:pt x="3260" y="60488"/>
                    <a:pt x="3260" y="60551"/>
                  </a:cubicBezTo>
                  <a:cubicBezTo>
                    <a:pt x="3154" y="60593"/>
                    <a:pt x="3049" y="60677"/>
                    <a:pt x="3007" y="60803"/>
                  </a:cubicBezTo>
                  <a:cubicBezTo>
                    <a:pt x="2965" y="60971"/>
                    <a:pt x="2881" y="61139"/>
                    <a:pt x="2734" y="61266"/>
                  </a:cubicBezTo>
                  <a:cubicBezTo>
                    <a:pt x="2713" y="61266"/>
                    <a:pt x="2734" y="61266"/>
                    <a:pt x="2713" y="61350"/>
                  </a:cubicBezTo>
                  <a:cubicBezTo>
                    <a:pt x="2692" y="61413"/>
                    <a:pt x="2650" y="61476"/>
                    <a:pt x="2629" y="61539"/>
                  </a:cubicBezTo>
                  <a:cubicBezTo>
                    <a:pt x="2587" y="61539"/>
                    <a:pt x="2587" y="61497"/>
                    <a:pt x="2545" y="61497"/>
                  </a:cubicBezTo>
                  <a:cubicBezTo>
                    <a:pt x="2503" y="61623"/>
                    <a:pt x="2398" y="61707"/>
                    <a:pt x="2356" y="61812"/>
                  </a:cubicBezTo>
                  <a:cubicBezTo>
                    <a:pt x="2313" y="61917"/>
                    <a:pt x="2271" y="62043"/>
                    <a:pt x="2250" y="62170"/>
                  </a:cubicBezTo>
                  <a:cubicBezTo>
                    <a:pt x="2229" y="62317"/>
                    <a:pt x="2166" y="62443"/>
                    <a:pt x="2061" y="62548"/>
                  </a:cubicBezTo>
                  <a:cubicBezTo>
                    <a:pt x="1977" y="62653"/>
                    <a:pt x="1893" y="62758"/>
                    <a:pt x="1851" y="62905"/>
                  </a:cubicBezTo>
                  <a:cubicBezTo>
                    <a:pt x="1788" y="62990"/>
                    <a:pt x="1767" y="63116"/>
                    <a:pt x="1788" y="63221"/>
                  </a:cubicBezTo>
                  <a:cubicBezTo>
                    <a:pt x="1788" y="63242"/>
                    <a:pt x="1788" y="63263"/>
                    <a:pt x="1788" y="63263"/>
                  </a:cubicBezTo>
                  <a:cubicBezTo>
                    <a:pt x="1746" y="63347"/>
                    <a:pt x="1641" y="63326"/>
                    <a:pt x="1620" y="63389"/>
                  </a:cubicBezTo>
                  <a:cubicBezTo>
                    <a:pt x="1578" y="63473"/>
                    <a:pt x="1683" y="63515"/>
                    <a:pt x="1662" y="63578"/>
                  </a:cubicBezTo>
                  <a:cubicBezTo>
                    <a:pt x="1620" y="63641"/>
                    <a:pt x="1557" y="63662"/>
                    <a:pt x="1494" y="63683"/>
                  </a:cubicBezTo>
                  <a:cubicBezTo>
                    <a:pt x="1494" y="63873"/>
                    <a:pt x="1325" y="64020"/>
                    <a:pt x="1388" y="64209"/>
                  </a:cubicBezTo>
                  <a:cubicBezTo>
                    <a:pt x="1115" y="64293"/>
                    <a:pt x="1178" y="64629"/>
                    <a:pt x="947" y="64735"/>
                  </a:cubicBezTo>
                  <a:cubicBezTo>
                    <a:pt x="884" y="64966"/>
                    <a:pt x="758" y="65197"/>
                    <a:pt x="611" y="65386"/>
                  </a:cubicBezTo>
                  <a:cubicBezTo>
                    <a:pt x="632" y="65576"/>
                    <a:pt x="568" y="65786"/>
                    <a:pt x="421" y="65912"/>
                  </a:cubicBezTo>
                  <a:cubicBezTo>
                    <a:pt x="295" y="66080"/>
                    <a:pt x="211" y="66290"/>
                    <a:pt x="190" y="66522"/>
                  </a:cubicBezTo>
                  <a:cubicBezTo>
                    <a:pt x="169" y="66732"/>
                    <a:pt x="106" y="66942"/>
                    <a:pt x="1" y="67131"/>
                  </a:cubicBezTo>
                  <a:cubicBezTo>
                    <a:pt x="1" y="67258"/>
                    <a:pt x="1" y="67363"/>
                    <a:pt x="22" y="67489"/>
                  </a:cubicBezTo>
                  <a:cubicBezTo>
                    <a:pt x="44" y="67498"/>
                    <a:pt x="67" y="67502"/>
                    <a:pt x="89" y="67502"/>
                  </a:cubicBezTo>
                  <a:cubicBezTo>
                    <a:pt x="174" y="67502"/>
                    <a:pt x="253" y="67441"/>
                    <a:pt x="253" y="67342"/>
                  </a:cubicBezTo>
                  <a:cubicBezTo>
                    <a:pt x="316" y="67194"/>
                    <a:pt x="400" y="67068"/>
                    <a:pt x="505" y="66942"/>
                  </a:cubicBezTo>
                  <a:cubicBezTo>
                    <a:pt x="568" y="66879"/>
                    <a:pt x="611" y="66795"/>
                    <a:pt x="653" y="66711"/>
                  </a:cubicBezTo>
                  <a:cubicBezTo>
                    <a:pt x="737" y="66501"/>
                    <a:pt x="842" y="66311"/>
                    <a:pt x="968" y="66143"/>
                  </a:cubicBezTo>
                  <a:cubicBezTo>
                    <a:pt x="1094" y="65996"/>
                    <a:pt x="1178" y="65849"/>
                    <a:pt x="1241" y="65681"/>
                  </a:cubicBezTo>
                  <a:cubicBezTo>
                    <a:pt x="1304" y="65491"/>
                    <a:pt x="1409" y="65344"/>
                    <a:pt x="1536" y="65197"/>
                  </a:cubicBezTo>
                  <a:cubicBezTo>
                    <a:pt x="1662" y="65050"/>
                    <a:pt x="1725" y="64903"/>
                    <a:pt x="1851" y="64735"/>
                  </a:cubicBezTo>
                  <a:cubicBezTo>
                    <a:pt x="1998" y="64545"/>
                    <a:pt x="2082" y="64314"/>
                    <a:pt x="2313" y="64209"/>
                  </a:cubicBezTo>
                  <a:cubicBezTo>
                    <a:pt x="2313" y="64209"/>
                    <a:pt x="2335" y="64188"/>
                    <a:pt x="2335" y="64146"/>
                  </a:cubicBezTo>
                  <a:lnTo>
                    <a:pt x="2335" y="64146"/>
                  </a:lnTo>
                  <a:cubicBezTo>
                    <a:pt x="2324" y="64150"/>
                    <a:pt x="2313" y="64151"/>
                    <a:pt x="2302" y="64151"/>
                  </a:cubicBezTo>
                  <a:cubicBezTo>
                    <a:pt x="2251" y="64151"/>
                    <a:pt x="2205" y="64110"/>
                    <a:pt x="2187" y="64041"/>
                  </a:cubicBezTo>
                  <a:cubicBezTo>
                    <a:pt x="2335" y="63936"/>
                    <a:pt x="2377" y="63746"/>
                    <a:pt x="2545" y="63641"/>
                  </a:cubicBezTo>
                  <a:lnTo>
                    <a:pt x="2545" y="63431"/>
                  </a:lnTo>
                  <a:cubicBezTo>
                    <a:pt x="2587" y="63242"/>
                    <a:pt x="2797" y="63242"/>
                    <a:pt x="2860" y="63116"/>
                  </a:cubicBezTo>
                  <a:cubicBezTo>
                    <a:pt x="2839" y="63074"/>
                    <a:pt x="2797" y="63032"/>
                    <a:pt x="2797" y="63011"/>
                  </a:cubicBezTo>
                  <a:cubicBezTo>
                    <a:pt x="2881" y="62905"/>
                    <a:pt x="2986" y="62842"/>
                    <a:pt x="3028" y="62737"/>
                  </a:cubicBezTo>
                  <a:cubicBezTo>
                    <a:pt x="3112" y="62527"/>
                    <a:pt x="3218" y="62317"/>
                    <a:pt x="3344" y="62128"/>
                  </a:cubicBezTo>
                  <a:cubicBezTo>
                    <a:pt x="3428" y="61938"/>
                    <a:pt x="3617" y="61791"/>
                    <a:pt x="3680" y="61560"/>
                  </a:cubicBezTo>
                  <a:cubicBezTo>
                    <a:pt x="3680" y="61539"/>
                    <a:pt x="3701" y="61539"/>
                    <a:pt x="3722" y="61518"/>
                  </a:cubicBezTo>
                  <a:cubicBezTo>
                    <a:pt x="3869" y="61371"/>
                    <a:pt x="3995" y="61181"/>
                    <a:pt x="4080" y="60971"/>
                  </a:cubicBezTo>
                  <a:cubicBezTo>
                    <a:pt x="4080" y="60950"/>
                    <a:pt x="4080" y="60887"/>
                    <a:pt x="4101" y="60887"/>
                  </a:cubicBezTo>
                  <a:cubicBezTo>
                    <a:pt x="4206" y="60866"/>
                    <a:pt x="4206" y="60803"/>
                    <a:pt x="4206" y="60698"/>
                  </a:cubicBezTo>
                  <a:cubicBezTo>
                    <a:pt x="4206" y="60656"/>
                    <a:pt x="4227" y="60635"/>
                    <a:pt x="4269" y="60593"/>
                  </a:cubicBezTo>
                  <a:cubicBezTo>
                    <a:pt x="4458" y="60298"/>
                    <a:pt x="4626" y="60004"/>
                    <a:pt x="4773" y="59689"/>
                  </a:cubicBezTo>
                  <a:cubicBezTo>
                    <a:pt x="4963" y="59352"/>
                    <a:pt x="5131" y="58995"/>
                    <a:pt x="5341" y="58680"/>
                  </a:cubicBezTo>
                  <a:cubicBezTo>
                    <a:pt x="5446" y="58532"/>
                    <a:pt x="5509" y="58364"/>
                    <a:pt x="5593" y="58238"/>
                  </a:cubicBezTo>
                  <a:cubicBezTo>
                    <a:pt x="5783" y="58133"/>
                    <a:pt x="5930" y="57965"/>
                    <a:pt x="6014" y="57776"/>
                  </a:cubicBezTo>
                  <a:cubicBezTo>
                    <a:pt x="6161" y="57481"/>
                    <a:pt x="6329" y="57187"/>
                    <a:pt x="6518" y="56871"/>
                  </a:cubicBezTo>
                  <a:lnTo>
                    <a:pt x="6518" y="56619"/>
                  </a:lnTo>
                  <a:cubicBezTo>
                    <a:pt x="6687" y="56430"/>
                    <a:pt x="6750" y="56136"/>
                    <a:pt x="7044" y="56073"/>
                  </a:cubicBezTo>
                  <a:cubicBezTo>
                    <a:pt x="7065" y="56009"/>
                    <a:pt x="7149" y="55946"/>
                    <a:pt x="7086" y="55862"/>
                  </a:cubicBezTo>
                  <a:cubicBezTo>
                    <a:pt x="7296" y="55820"/>
                    <a:pt x="7275" y="55526"/>
                    <a:pt x="7464" y="55484"/>
                  </a:cubicBezTo>
                  <a:lnTo>
                    <a:pt x="7843" y="54685"/>
                  </a:lnTo>
                  <a:cubicBezTo>
                    <a:pt x="7990" y="54496"/>
                    <a:pt x="8242" y="54391"/>
                    <a:pt x="8369" y="54180"/>
                  </a:cubicBezTo>
                  <a:lnTo>
                    <a:pt x="8369" y="54159"/>
                  </a:lnTo>
                  <a:cubicBezTo>
                    <a:pt x="8516" y="54054"/>
                    <a:pt x="8516" y="53865"/>
                    <a:pt x="8600" y="53739"/>
                  </a:cubicBezTo>
                  <a:cubicBezTo>
                    <a:pt x="8768" y="53529"/>
                    <a:pt x="8894" y="53318"/>
                    <a:pt x="8999" y="53087"/>
                  </a:cubicBezTo>
                  <a:cubicBezTo>
                    <a:pt x="9125" y="52835"/>
                    <a:pt x="9273" y="52583"/>
                    <a:pt x="9441" y="52351"/>
                  </a:cubicBezTo>
                  <a:cubicBezTo>
                    <a:pt x="9483" y="52267"/>
                    <a:pt x="9483" y="52183"/>
                    <a:pt x="9546" y="52099"/>
                  </a:cubicBezTo>
                  <a:cubicBezTo>
                    <a:pt x="9756" y="51847"/>
                    <a:pt x="9945" y="51573"/>
                    <a:pt x="10093" y="51279"/>
                  </a:cubicBezTo>
                  <a:cubicBezTo>
                    <a:pt x="10135" y="51216"/>
                    <a:pt x="10177" y="51174"/>
                    <a:pt x="10219" y="51111"/>
                  </a:cubicBezTo>
                  <a:cubicBezTo>
                    <a:pt x="10324" y="50964"/>
                    <a:pt x="10429" y="50816"/>
                    <a:pt x="10513" y="50648"/>
                  </a:cubicBezTo>
                  <a:cubicBezTo>
                    <a:pt x="10765" y="50207"/>
                    <a:pt x="11060" y="49807"/>
                    <a:pt x="11333" y="49387"/>
                  </a:cubicBezTo>
                  <a:cubicBezTo>
                    <a:pt x="11480" y="49156"/>
                    <a:pt x="11627" y="48903"/>
                    <a:pt x="11774" y="48672"/>
                  </a:cubicBezTo>
                  <a:cubicBezTo>
                    <a:pt x="11838" y="48525"/>
                    <a:pt x="11901" y="48399"/>
                    <a:pt x="12069" y="48357"/>
                  </a:cubicBezTo>
                  <a:cubicBezTo>
                    <a:pt x="12111" y="48146"/>
                    <a:pt x="12216" y="47957"/>
                    <a:pt x="12363" y="47789"/>
                  </a:cubicBezTo>
                  <a:cubicBezTo>
                    <a:pt x="12531" y="47621"/>
                    <a:pt x="12657" y="47411"/>
                    <a:pt x="12742" y="47200"/>
                  </a:cubicBezTo>
                  <a:cubicBezTo>
                    <a:pt x="12826" y="46948"/>
                    <a:pt x="12973" y="46759"/>
                    <a:pt x="13183" y="46633"/>
                  </a:cubicBezTo>
                  <a:cubicBezTo>
                    <a:pt x="13225" y="46612"/>
                    <a:pt x="13246" y="46612"/>
                    <a:pt x="13267" y="46570"/>
                  </a:cubicBezTo>
                  <a:lnTo>
                    <a:pt x="13267" y="46422"/>
                  </a:lnTo>
                  <a:lnTo>
                    <a:pt x="13372" y="46338"/>
                  </a:lnTo>
                  <a:cubicBezTo>
                    <a:pt x="13393" y="46275"/>
                    <a:pt x="13351" y="46191"/>
                    <a:pt x="13414" y="46149"/>
                  </a:cubicBezTo>
                  <a:lnTo>
                    <a:pt x="13456" y="46254"/>
                  </a:lnTo>
                  <a:cubicBezTo>
                    <a:pt x="13477" y="46149"/>
                    <a:pt x="13562" y="46086"/>
                    <a:pt x="13540" y="46002"/>
                  </a:cubicBezTo>
                  <a:cubicBezTo>
                    <a:pt x="13540" y="45897"/>
                    <a:pt x="13519" y="45813"/>
                    <a:pt x="13646" y="45771"/>
                  </a:cubicBezTo>
                  <a:cubicBezTo>
                    <a:pt x="13660" y="45785"/>
                    <a:pt x="13674" y="45819"/>
                    <a:pt x="13689" y="45819"/>
                  </a:cubicBezTo>
                  <a:cubicBezTo>
                    <a:pt x="13695" y="45819"/>
                    <a:pt x="13702" y="45812"/>
                    <a:pt x="13709" y="45792"/>
                  </a:cubicBezTo>
                  <a:cubicBezTo>
                    <a:pt x="13730" y="45750"/>
                    <a:pt x="13751" y="45708"/>
                    <a:pt x="13772" y="45665"/>
                  </a:cubicBezTo>
                  <a:lnTo>
                    <a:pt x="13730" y="45581"/>
                  </a:lnTo>
                  <a:cubicBezTo>
                    <a:pt x="13835" y="45308"/>
                    <a:pt x="13961" y="45056"/>
                    <a:pt x="14108" y="44825"/>
                  </a:cubicBezTo>
                  <a:cubicBezTo>
                    <a:pt x="14171" y="44677"/>
                    <a:pt x="14276" y="44530"/>
                    <a:pt x="14381" y="44425"/>
                  </a:cubicBezTo>
                  <a:cubicBezTo>
                    <a:pt x="14508" y="44299"/>
                    <a:pt x="14592" y="44152"/>
                    <a:pt x="14655" y="43984"/>
                  </a:cubicBezTo>
                  <a:cubicBezTo>
                    <a:pt x="14781" y="43794"/>
                    <a:pt x="14865" y="43605"/>
                    <a:pt x="14949" y="43395"/>
                  </a:cubicBezTo>
                  <a:cubicBezTo>
                    <a:pt x="15222" y="43290"/>
                    <a:pt x="15264" y="42932"/>
                    <a:pt x="15559" y="42869"/>
                  </a:cubicBezTo>
                  <a:cubicBezTo>
                    <a:pt x="15643" y="42743"/>
                    <a:pt x="15685" y="42638"/>
                    <a:pt x="15748" y="42533"/>
                  </a:cubicBezTo>
                  <a:cubicBezTo>
                    <a:pt x="15853" y="42365"/>
                    <a:pt x="15958" y="42175"/>
                    <a:pt x="16084" y="42007"/>
                  </a:cubicBezTo>
                  <a:cubicBezTo>
                    <a:pt x="16148" y="41923"/>
                    <a:pt x="16232" y="41818"/>
                    <a:pt x="16105" y="41713"/>
                  </a:cubicBezTo>
                  <a:cubicBezTo>
                    <a:pt x="16105" y="41713"/>
                    <a:pt x="16126" y="41692"/>
                    <a:pt x="16126" y="41671"/>
                  </a:cubicBezTo>
                  <a:cubicBezTo>
                    <a:pt x="16274" y="41566"/>
                    <a:pt x="16337" y="41377"/>
                    <a:pt x="16484" y="41250"/>
                  </a:cubicBezTo>
                  <a:lnTo>
                    <a:pt x="16568" y="41292"/>
                  </a:lnTo>
                  <a:cubicBezTo>
                    <a:pt x="16736" y="41061"/>
                    <a:pt x="16820" y="40788"/>
                    <a:pt x="17052" y="40620"/>
                  </a:cubicBezTo>
                  <a:cubicBezTo>
                    <a:pt x="17094" y="40599"/>
                    <a:pt x="17073" y="40557"/>
                    <a:pt x="17094" y="40536"/>
                  </a:cubicBezTo>
                  <a:cubicBezTo>
                    <a:pt x="17241" y="40283"/>
                    <a:pt x="17346" y="40010"/>
                    <a:pt x="17409" y="39737"/>
                  </a:cubicBezTo>
                  <a:lnTo>
                    <a:pt x="17598" y="39505"/>
                  </a:lnTo>
                  <a:cubicBezTo>
                    <a:pt x="17627" y="39520"/>
                    <a:pt x="17646" y="39544"/>
                    <a:pt x="17669" y="39544"/>
                  </a:cubicBezTo>
                  <a:cubicBezTo>
                    <a:pt x="17679" y="39544"/>
                    <a:pt x="17690" y="39539"/>
                    <a:pt x="17703" y="39526"/>
                  </a:cubicBezTo>
                  <a:cubicBezTo>
                    <a:pt x="17893" y="39316"/>
                    <a:pt x="18040" y="39106"/>
                    <a:pt x="18208" y="38875"/>
                  </a:cubicBezTo>
                  <a:cubicBezTo>
                    <a:pt x="18397" y="38643"/>
                    <a:pt x="18523" y="38349"/>
                    <a:pt x="18691" y="38076"/>
                  </a:cubicBezTo>
                  <a:cubicBezTo>
                    <a:pt x="18797" y="37929"/>
                    <a:pt x="18881" y="37760"/>
                    <a:pt x="18944" y="37571"/>
                  </a:cubicBezTo>
                  <a:cubicBezTo>
                    <a:pt x="19007" y="37277"/>
                    <a:pt x="19154" y="37024"/>
                    <a:pt x="19364" y="36793"/>
                  </a:cubicBezTo>
                  <a:cubicBezTo>
                    <a:pt x="19469" y="36646"/>
                    <a:pt x="19574" y="36478"/>
                    <a:pt x="19638" y="36289"/>
                  </a:cubicBezTo>
                  <a:cubicBezTo>
                    <a:pt x="19785" y="36268"/>
                    <a:pt x="19911" y="36226"/>
                    <a:pt x="19911" y="36036"/>
                  </a:cubicBezTo>
                  <a:cubicBezTo>
                    <a:pt x="19911" y="36015"/>
                    <a:pt x="19932" y="35994"/>
                    <a:pt x="19953" y="35994"/>
                  </a:cubicBezTo>
                  <a:cubicBezTo>
                    <a:pt x="20079" y="35952"/>
                    <a:pt x="20121" y="35826"/>
                    <a:pt x="20163" y="35721"/>
                  </a:cubicBezTo>
                  <a:cubicBezTo>
                    <a:pt x="20226" y="35637"/>
                    <a:pt x="20310" y="35532"/>
                    <a:pt x="20394" y="35448"/>
                  </a:cubicBezTo>
                  <a:cubicBezTo>
                    <a:pt x="20500" y="35321"/>
                    <a:pt x="20563" y="35174"/>
                    <a:pt x="20584" y="35027"/>
                  </a:cubicBezTo>
                  <a:cubicBezTo>
                    <a:pt x="20605" y="34922"/>
                    <a:pt x="20647" y="34838"/>
                    <a:pt x="20731" y="34775"/>
                  </a:cubicBezTo>
                  <a:cubicBezTo>
                    <a:pt x="20773" y="34754"/>
                    <a:pt x="20815" y="34691"/>
                    <a:pt x="20836" y="34649"/>
                  </a:cubicBezTo>
                  <a:cubicBezTo>
                    <a:pt x="21067" y="34270"/>
                    <a:pt x="21277" y="33913"/>
                    <a:pt x="21530" y="33555"/>
                  </a:cubicBezTo>
                  <a:cubicBezTo>
                    <a:pt x="21677" y="33324"/>
                    <a:pt x="21866" y="33135"/>
                    <a:pt x="22055" y="32946"/>
                  </a:cubicBezTo>
                  <a:cubicBezTo>
                    <a:pt x="22182" y="32841"/>
                    <a:pt x="22287" y="32735"/>
                    <a:pt x="22350" y="32609"/>
                  </a:cubicBezTo>
                  <a:cubicBezTo>
                    <a:pt x="22455" y="32420"/>
                    <a:pt x="22581" y="32252"/>
                    <a:pt x="22707" y="32105"/>
                  </a:cubicBezTo>
                  <a:cubicBezTo>
                    <a:pt x="22791" y="31979"/>
                    <a:pt x="22938" y="31873"/>
                    <a:pt x="22980" y="31705"/>
                  </a:cubicBezTo>
                  <a:cubicBezTo>
                    <a:pt x="23001" y="31537"/>
                    <a:pt x="23086" y="31390"/>
                    <a:pt x="23191" y="31264"/>
                  </a:cubicBezTo>
                  <a:cubicBezTo>
                    <a:pt x="23317" y="31138"/>
                    <a:pt x="23317" y="30927"/>
                    <a:pt x="23485" y="30843"/>
                  </a:cubicBezTo>
                  <a:cubicBezTo>
                    <a:pt x="23506" y="30822"/>
                    <a:pt x="23527" y="30780"/>
                    <a:pt x="23548" y="30738"/>
                  </a:cubicBezTo>
                  <a:cubicBezTo>
                    <a:pt x="23674" y="30570"/>
                    <a:pt x="23758" y="30381"/>
                    <a:pt x="23800" y="30171"/>
                  </a:cubicBezTo>
                  <a:cubicBezTo>
                    <a:pt x="23779" y="30128"/>
                    <a:pt x="23716" y="30107"/>
                    <a:pt x="23758" y="29981"/>
                  </a:cubicBezTo>
                  <a:cubicBezTo>
                    <a:pt x="24011" y="29813"/>
                    <a:pt x="24221" y="29498"/>
                    <a:pt x="24515" y="29287"/>
                  </a:cubicBezTo>
                  <a:cubicBezTo>
                    <a:pt x="24578" y="29119"/>
                    <a:pt x="24662" y="28951"/>
                    <a:pt x="24789" y="28846"/>
                  </a:cubicBezTo>
                  <a:cubicBezTo>
                    <a:pt x="24936" y="28657"/>
                    <a:pt x="25062" y="28489"/>
                    <a:pt x="25188" y="28320"/>
                  </a:cubicBezTo>
                  <a:cubicBezTo>
                    <a:pt x="25314" y="28194"/>
                    <a:pt x="25356" y="28026"/>
                    <a:pt x="25356" y="27858"/>
                  </a:cubicBezTo>
                  <a:cubicBezTo>
                    <a:pt x="25440" y="27753"/>
                    <a:pt x="25524" y="27669"/>
                    <a:pt x="25630" y="27585"/>
                  </a:cubicBezTo>
                  <a:cubicBezTo>
                    <a:pt x="25861" y="27479"/>
                    <a:pt x="25924" y="27248"/>
                    <a:pt x="26008" y="27059"/>
                  </a:cubicBezTo>
                  <a:cubicBezTo>
                    <a:pt x="26029" y="27017"/>
                    <a:pt x="25945" y="26975"/>
                    <a:pt x="25987" y="26933"/>
                  </a:cubicBezTo>
                  <a:cubicBezTo>
                    <a:pt x="26113" y="26807"/>
                    <a:pt x="26323" y="26701"/>
                    <a:pt x="26344" y="26470"/>
                  </a:cubicBezTo>
                  <a:cubicBezTo>
                    <a:pt x="26336" y="26468"/>
                    <a:pt x="26329" y="26467"/>
                    <a:pt x="26322" y="26467"/>
                  </a:cubicBezTo>
                  <a:cubicBezTo>
                    <a:pt x="26275" y="26467"/>
                    <a:pt x="26241" y="26503"/>
                    <a:pt x="26207" y="26503"/>
                  </a:cubicBezTo>
                  <a:cubicBezTo>
                    <a:pt x="26190" y="26503"/>
                    <a:pt x="26174" y="26495"/>
                    <a:pt x="26155" y="26470"/>
                  </a:cubicBezTo>
                  <a:cubicBezTo>
                    <a:pt x="26281" y="26428"/>
                    <a:pt x="26344" y="26260"/>
                    <a:pt x="26407" y="26218"/>
                  </a:cubicBezTo>
                  <a:cubicBezTo>
                    <a:pt x="26492" y="26155"/>
                    <a:pt x="26365" y="26113"/>
                    <a:pt x="26428" y="26071"/>
                  </a:cubicBezTo>
                  <a:cubicBezTo>
                    <a:pt x="26597" y="25903"/>
                    <a:pt x="26723" y="25692"/>
                    <a:pt x="26849" y="25482"/>
                  </a:cubicBezTo>
                  <a:cubicBezTo>
                    <a:pt x="27017" y="25188"/>
                    <a:pt x="27311" y="24977"/>
                    <a:pt x="27438" y="24641"/>
                  </a:cubicBezTo>
                  <a:cubicBezTo>
                    <a:pt x="27459" y="24578"/>
                    <a:pt x="27522" y="24536"/>
                    <a:pt x="27585" y="24494"/>
                  </a:cubicBezTo>
                  <a:cubicBezTo>
                    <a:pt x="27921" y="24137"/>
                    <a:pt x="28237" y="23737"/>
                    <a:pt x="28510" y="23338"/>
                  </a:cubicBezTo>
                  <a:cubicBezTo>
                    <a:pt x="28678" y="23085"/>
                    <a:pt x="28825" y="22812"/>
                    <a:pt x="28951" y="22518"/>
                  </a:cubicBezTo>
                  <a:lnTo>
                    <a:pt x="29246" y="22307"/>
                  </a:lnTo>
                  <a:cubicBezTo>
                    <a:pt x="29162" y="22181"/>
                    <a:pt x="29372" y="22181"/>
                    <a:pt x="29372" y="22076"/>
                  </a:cubicBezTo>
                  <a:cubicBezTo>
                    <a:pt x="29393" y="21950"/>
                    <a:pt x="29456" y="21845"/>
                    <a:pt x="29561" y="21761"/>
                  </a:cubicBezTo>
                  <a:cubicBezTo>
                    <a:pt x="29645" y="21677"/>
                    <a:pt x="29687" y="21593"/>
                    <a:pt x="29750" y="21529"/>
                  </a:cubicBezTo>
                  <a:cubicBezTo>
                    <a:pt x="29982" y="21235"/>
                    <a:pt x="30087" y="20899"/>
                    <a:pt x="30297" y="20625"/>
                  </a:cubicBezTo>
                  <a:cubicBezTo>
                    <a:pt x="30381" y="20520"/>
                    <a:pt x="30423" y="20415"/>
                    <a:pt x="30423" y="20289"/>
                  </a:cubicBezTo>
                  <a:lnTo>
                    <a:pt x="30549" y="20226"/>
                  </a:lnTo>
                  <a:cubicBezTo>
                    <a:pt x="30486" y="20184"/>
                    <a:pt x="30465" y="20100"/>
                    <a:pt x="30486" y="20037"/>
                  </a:cubicBezTo>
                  <a:cubicBezTo>
                    <a:pt x="30591" y="19932"/>
                    <a:pt x="30654" y="19848"/>
                    <a:pt x="30717" y="19721"/>
                  </a:cubicBezTo>
                  <a:cubicBezTo>
                    <a:pt x="30801" y="19553"/>
                    <a:pt x="30907" y="19364"/>
                    <a:pt x="31054" y="19217"/>
                  </a:cubicBezTo>
                  <a:cubicBezTo>
                    <a:pt x="31201" y="19049"/>
                    <a:pt x="31348" y="18880"/>
                    <a:pt x="31495" y="18691"/>
                  </a:cubicBezTo>
                  <a:cubicBezTo>
                    <a:pt x="31600" y="18565"/>
                    <a:pt x="31663" y="18376"/>
                    <a:pt x="31832" y="18313"/>
                  </a:cubicBezTo>
                  <a:cubicBezTo>
                    <a:pt x="31832" y="18271"/>
                    <a:pt x="31853" y="18229"/>
                    <a:pt x="31874" y="18187"/>
                  </a:cubicBezTo>
                  <a:cubicBezTo>
                    <a:pt x="32000" y="18018"/>
                    <a:pt x="32000" y="17766"/>
                    <a:pt x="32210" y="17640"/>
                  </a:cubicBezTo>
                  <a:cubicBezTo>
                    <a:pt x="32189" y="17451"/>
                    <a:pt x="32378" y="17346"/>
                    <a:pt x="32420" y="17156"/>
                  </a:cubicBezTo>
                  <a:cubicBezTo>
                    <a:pt x="32420" y="17051"/>
                    <a:pt x="32483" y="16967"/>
                    <a:pt x="32547" y="16925"/>
                  </a:cubicBezTo>
                  <a:cubicBezTo>
                    <a:pt x="32736" y="16799"/>
                    <a:pt x="32757" y="16547"/>
                    <a:pt x="32967" y="16421"/>
                  </a:cubicBezTo>
                  <a:cubicBezTo>
                    <a:pt x="32967" y="16231"/>
                    <a:pt x="33198" y="16210"/>
                    <a:pt x="33219" y="16021"/>
                  </a:cubicBezTo>
                  <a:cubicBezTo>
                    <a:pt x="33366" y="15979"/>
                    <a:pt x="33387" y="15874"/>
                    <a:pt x="33451" y="15748"/>
                  </a:cubicBezTo>
                  <a:cubicBezTo>
                    <a:pt x="33493" y="15622"/>
                    <a:pt x="33640" y="15601"/>
                    <a:pt x="33703" y="15495"/>
                  </a:cubicBezTo>
                  <a:cubicBezTo>
                    <a:pt x="33808" y="15264"/>
                    <a:pt x="34081" y="15138"/>
                    <a:pt x="34039" y="14844"/>
                  </a:cubicBezTo>
                  <a:cubicBezTo>
                    <a:pt x="34039" y="14781"/>
                    <a:pt x="34123" y="14676"/>
                    <a:pt x="34186" y="14570"/>
                  </a:cubicBezTo>
                  <a:cubicBezTo>
                    <a:pt x="34313" y="14528"/>
                    <a:pt x="34418" y="14423"/>
                    <a:pt x="34460" y="14297"/>
                  </a:cubicBezTo>
                  <a:cubicBezTo>
                    <a:pt x="34523" y="14150"/>
                    <a:pt x="34607" y="14024"/>
                    <a:pt x="34691" y="13919"/>
                  </a:cubicBezTo>
                  <a:cubicBezTo>
                    <a:pt x="34796" y="13771"/>
                    <a:pt x="34964" y="13708"/>
                    <a:pt x="35027" y="13561"/>
                  </a:cubicBezTo>
                  <a:cubicBezTo>
                    <a:pt x="35154" y="13393"/>
                    <a:pt x="35238" y="13204"/>
                    <a:pt x="35280" y="13015"/>
                  </a:cubicBezTo>
                  <a:cubicBezTo>
                    <a:pt x="35280" y="12931"/>
                    <a:pt x="35343" y="12867"/>
                    <a:pt x="35427" y="12867"/>
                  </a:cubicBezTo>
                  <a:cubicBezTo>
                    <a:pt x="35490" y="12888"/>
                    <a:pt x="35448" y="12973"/>
                    <a:pt x="35511" y="12973"/>
                  </a:cubicBezTo>
                  <a:cubicBezTo>
                    <a:pt x="35742" y="12573"/>
                    <a:pt x="36079" y="12258"/>
                    <a:pt x="36289" y="11837"/>
                  </a:cubicBezTo>
                  <a:cubicBezTo>
                    <a:pt x="36436" y="11585"/>
                    <a:pt x="36541" y="11333"/>
                    <a:pt x="36625" y="11059"/>
                  </a:cubicBezTo>
                  <a:cubicBezTo>
                    <a:pt x="36688" y="10996"/>
                    <a:pt x="36751" y="10933"/>
                    <a:pt x="36814" y="10870"/>
                  </a:cubicBezTo>
                  <a:cubicBezTo>
                    <a:pt x="36920" y="10765"/>
                    <a:pt x="37004" y="10639"/>
                    <a:pt x="37088" y="10534"/>
                  </a:cubicBezTo>
                  <a:cubicBezTo>
                    <a:pt x="37298" y="10281"/>
                    <a:pt x="37466" y="9987"/>
                    <a:pt x="37592" y="9693"/>
                  </a:cubicBezTo>
                  <a:cubicBezTo>
                    <a:pt x="37676" y="9504"/>
                    <a:pt x="37782" y="9335"/>
                    <a:pt x="37908" y="9167"/>
                  </a:cubicBezTo>
                  <a:cubicBezTo>
                    <a:pt x="38286" y="8663"/>
                    <a:pt x="38686" y="8179"/>
                    <a:pt x="39085" y="7695"/>
                  </a:cubicBezTo>
                  <a:lnTo>
                    <a:pt x="39022" y="7611"/>
                  </a:lnTo>
                  <a:cubicBezTo>
                    <a:pt x="39127" y="7506"/>
                    <a:pt x="39232" y="7401"/>
                    <a:pt x="39358" y="7338"/>
                  </a:cubicBezTo>
                  <a:cubicBezTo>
                    <a:pt x="39400" y="7296"/>
                    <a:pt x="39358" y="7275"/>
                    <a:pt x="39337" y="7233"/>
                  </a:cubicBezTo>
                  <a:cubicBezTo>
                    <a:pt x="39485" y="7128"/>
                    <a:pt x="39548" y="6918"/>
                    <a:pt x="39695" y="6791"/>
                  </a:cubicBezTo>
                  <a:lnTo>
                    <a:pt x="39716" y="6812"/>
                  </a:lnTo>
                  <a:cubicBezTo>
                    <a:pt x="39758" y="6728"/>
                    <a:pt x="39779" y="6623"/>
                    <a:pt x="39863" y="6581"/>
                  </a:cubicBezTo>
                  <a:cubicBezTo>
                    <a:pt x="40052" y="6434"/>
                    <a:pt x="40136" y="6182"/>
                    <a:pt x="40368" y="6056"/>
                  </a:cubicBezTo>
                  <a:cubicBezTo>
                    <a:pt x="40410" y="6035"/>
                    <a:pt x="40431" y="6014"/>
                    <a:pt x="40452" y="5971"/>
                  </a:cubicBezTo>
                  <a:cubicBezTo>
                    <a:pt x="40557" y="5803"/>
                    <a:pt x="40683" y="5635"/>
                    <a:pt x="40809" y="5488"/>
                  </a:cubicBezTo>
                  <a:cubicBezTo>
                    <a:pt x="41019" y="5278"/>
                    <a:pt x="41167" y="5004"/>
                    <a:pt x="41230" y="4710"/>
                  </a:cubicBezTo>
                  <a:cubicBezTo>
                    <a:pt x="41419" y="4563"/>
                    <a:pt x="41566" y="4374"/>
                    <a:pt x="41671" y="4184"/>
                  </a:cubicBezTo>
                  <a:cubicBezTo>
                    <a:pt x="41797" y="3953"/>
                    <a:pt x="41986" y="3764"/>
                    <a:pt x="42113" y="3533"/>
                  </a:cubicBezTo>
                  <a:cubicBezTo>
                    <a:pt x="42386" y="3091"/>
                    <a:pt x="42806" y="2776"/>
                    <a:pt x="43080" y="2313"/>
                  </a:cubicBezTo>
                  <a:lnTo>
                    <a:pt x="43101" y="2292"/>
                  </a:lnTo>
                  <a:cubicBezTo>
                    <a:pt x="43227" y="2166"/>
                    <a:pt x="43332" y="1998"/>
                    <a:pt x="43416" y="1830"/>
                  </a:cubicBezTo>
                  <a:cubicBezTo>
                    <a:pt x="43458" y="1767"/>
                    <a:pt x="43500" y="1704"/>
                    <a:pt x="43542" y="1661"/>
                  </a:cubicBezTo>
                  <a:cubicBezTo>
                    <a:pt x="43668" y="1556"/>
                    <a:pt x="43753" y="1430"/>
                    <a:pt x="43816" y="1283"/>
                  </a:cubicBezTo>
                  <a:cubicBezTo>
                    <a:pt x="43879" y="1178"/>
                    <a:pt x="43942" y="1073"/>
                    <a:pt x="44047" y="968"/>
                  </a:cubicBezTo>
                  <a:cubicBezTo>
                    <a:pt x="44173" y="799"/>
                    <a:pt x="44278" y="610"/>
                    <a:pt x="44362" y="400"/>
                  </a:cubicBezTo>
                  <a:cubicBezTo>
                    <a:pt x="44383" y="337"/>
                    <a:pt x="44341" y="316"/>
                    <a:pt x="44320" y="274"/>
                  </a:cubicBezTo>
                  <a:cubicBezTo>
                    <a:pt x="44404" y="253"/>
                    <a:pt x="44488" y="190"/>
                    <a:pt x="44551" y="106"/>
                  </a:cubicBezTo>
                  <a:cubicBezTo>
                    <a:pt x="44530" y="43"/>
                    <a:pt x="44488" y="1"/>
                    <a:pt x="44383" y="1"/>
                  </a:cubicBezTo>
                  <a:lnTo>
                    <a:pt x="44341" y="106"/>
                  </a:lnTo>
                  <a:cubicBezTo>
                    <a:pt x="44320" y="85"/>
                    <a:pt x="44299" y="64"/>
                    <a:pt x="44257" y="64"/>
                  </a:cubicBezTo>
                  <a:cubicBezTo>
                    <a:pt x="44236" y="43"/>
                    <a:pt x="44173" y="43"/>
                    <a:pt x="4417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22"/>
            <p:cNvSpPr/>
            <p:nvPr/>
          </p:nvSpPr>
          <p:spPr>
            <a:xfrm>
              <a:off x="1747314" y="2944835"/>
              <a:ext cx="454451" cy="700401"/>
            </a:xfrm>
            <a:custGeom>
              <a:avLst/>
              <a:gdLst/>
              <a:ahLst/>
              <a:cxnLst/>
              <a:rect l="l" t="t" r="r" b="b"/>
              <a:pathLst>
                <a:path w="44068" h="66880" extrusionOk="0">
                  <a:moveTo>
                    <a:pt x="43899" y="1"/>
                  </a:moveTo>
                  <a:cubicBezTo>
                    <a:pt x="43626" y="1"/>
                    <a:pt x="43374" y="127"/>
                    <a:pt x="43205" y="358"/>
                  </a:cubicBezTo>
                  <a:cubicBezTo>
                    <a:pt x="43037" y="526"/>
                    <a:pt x="42890" y="737"/>
                    <a:pt x="42806" y="989"/>
                  </a:cubicBezTo>
                  <a:cubicBezTo>
                    <a:pt x="42596" y="1178"/>
                    <a:pt x="42470" y="1472"/>
                    <a:pt x="42238" y="1662"/>
                  </a:cubicBezTo>
                  <a:cubicBezTo>
                    <a:pt x="42133" y="1767"/>
                    <a:pt x="42028" y="1872"/>
                    <a:pt x="41965" y="2019"/>
                  </a:cubicBezTo>
                  <a:cubicBezTo>
                    <a:pt x="41881" y="2145"/>
                    <a:pt x="41776" y="2271"/>
                    <a:pt x="41671" y="2355"/>
                  </a:cubicBezTo>
                  <a:cubicBezTo>
                    <a:pt x="41629" y="2419"/>
                    <a:pt x="41565" y="2440"/>
                    <a:pt x="41544" y="2503"/>
                  </a:cubicBezTo>
                  <a:cubicBezTo>
                    <a:pt x="41481" y="2629"/>
                    <a:pt x="41418" y="2734"/>
                    <a:pt x="41313" y="2839"/>
                  </a:cubicBezTo>
                  <a:cubicBezTo>
                    <a:pt x="41229" y="2944"/>
                    <a:pt x="41124" y="3049"/>
                    <a:pt x="41019" y="3154"/>
                  </a:cubicBezTo>
                  <a:cubicBezTo>
                    <a:pt x="40977" y="3196"/>
                    <a:pt x="40935" y="3238"/>
                    <a:pt x="40893" y="3281"/>
                  </a:cubicBezTo>
                  <a:cubicBezTo>
                    <a:pt x="40703" y="3554"/>
                    <a:pt x="40535" y="3848"/>
                    <a:pt x="40325" y="4100"/>
                  </a:cubicBezTo>
                  <a:cubicBezTo>
                    <a:pt x="40178" y="4290"/>
                    <a:pt x="39926" y="4437"/>
                    <a:pt x="39905" y="4731"/>
                  </a:cubicBezTo>
                  <a:cubicBezTo>
                    <a:pt x="39905" y="4752"/>
                    <a:pt x="39884" y="4794"/>
                    <a:pt x="39841" y="4794"/>
                  </a:cubicBezTo>
                  <a:cubicBezTo>
                    <a:pt x="39736" y="4857"/>
                    <a:pt x="39652" y="4962"/>
                    <a:pt x="39610" y="5089"/>
                  </a:cubicBezTo>
                  <a:cubicBezTo>
                    <a:pt x="39484" y="5257"/>
                    <a:pt x="39358" y="5404"/>
                    <a:pt x="39211" y="5572"/>
                  </a:cubicBezTo>
                  <a:cubicBezTo>
                    <a:pt x="38958" y="5845"/>
                    <a:pt x="38685" y="6140"/>
                    <a:pt x="38433" y="6434"/>
                  </a:cubicBezTo>
                  <a:lnTo>
                    <a:pt x="38433" y="6602"/>
                  </a:lnTo>
                  <a:cubicBezTo>
                    <a:pt x="38328" y="6707"/>
                    <a:pt x="38223" y="6834"/>
                    <a:pt x="38117" y="6960"/>
                  </a:cubicBezTo>
                  <a:cubicBezTo>
                    <a:pt x="37991" y="7191"/>
                    <a:pt x="37865" y="7401"/>
                    <a:pt x="37697" y="7612"/>
                  </a:cubicBezTo>
                  <a:cubicBezTo>
                    <a:pt x="37592" y="7717"/>
                    <a:pt x="37487" y="7843"/>
                    <a:pt x="37403" y="7969"/>
                  </a:cubicBezTo>
                  <a:cubicBezTo>
                    <a:pt x="37129" y="8452"/>
                    <a:pt x="36835" y="8915"/>
                    <a:pt x="36499" y="9336"/>
                  </a:cubicBezTo>
                  <a:cubicBezTo>
                    <a:pt x="36436" y="9420"/>
                    <a:pt x="36414" y="9546"/>
                    <a:pt x="36330" y="9630"/>
                  </a:cubicBezTo>
                  <a:cubicBezTo>
                    <a:pt x="36036" y="9924"/>
                    <a:pt x="35784" y="10261"/>
                    <a:pt x="35574" y="10639"/>
                  </a:cubicBezTo>
                  <a:cubicBezTo>
                    <a:pt x="35447" y="10807"/>
                    <a:pt x="35321" y="10975"/>
                    <a:pt x="35216" y="11186"/>
                  </a:cubicBezTo>
                  <a:cubicBezTo>
                    <a:pt x="35174" y="11249"/>
                    <a:pt x="35153" y="11375"/>
                    <a:pt x="35048" y="11375"/>
                  </a:cubicBezTo>
                  <a:cubicBezTo>
                    <a:pt x="35048" y="11480"/>
                    <a:pt x="34985" y="11564"/>
                    <a:pt x="34901" y="11627"/>
                  </a:cubicBezTo>
                  <a:cubicBezTo>
                    <a:pt x="34648" y="11837"/>
                    <a:pt x="34459" y="12111"/>
                    <a:pt x="34375" y="12426"/>
                  </a:cubicBezTo>
                  <a:cubicBezTo>
                    <a:pt x="34333" y="12552"/>
                    <a:pt x="34270" y="12657"/>
                    <a:pt x="34165" y="12741"/>
                  </a:cubicBezTo>
                  <a:cubicBezTo>
                    <a:pt x="34123" y="12784"/>
                    <a:pt x="34081" y="12805"/>
                    <a:pt x="34060" y="12868"/>
                  </a:cubicBezTo>
                  <a:cubicBezTo>
                    <a:pt x="33934" y="13141"/>
                    <a:pt x="33702" y="13372"/>
                    <a:pt x="33429" y="13540"/>
                  </a:cubicBezTo>
                  <a:cubicBezTo>
                    <a:pt x="33471" y="13772"/>
                    <a:pt x="33282" y="13940"/>
                    <a:pt x="33198" y="14150"/>
                  </a:cubicBezTo>
                  <a:cubicBezTo>
                    <a:pt x="32988" y="14465"/>
                    <a:pt x="32756" y="14739"/>
                    <a:pt x="32504" y="15012"/>
                  </a:cubicBezTo>
                  <a:cubicBezTo>
                    <a:pt x="32483" y="15075"/>
                    <a:pt x="32378" y="15033"/>
                    <a:pt x="32378" y="15117"/>
                  </a:cubicBezTo>
                  <a:cubicBezTo>
                    <a:pt x="32378" y="15222"/>
                    <a:pt x="32336" y="15306"/>
                    <a:pt x="32252" y="15348"/>
                  </a:cubicBezTo>
                  <a:cubicBezTo>
                    <a:pt x="32062" y="15496"/>
                    <a:pt x="31894" y="15685"/>
                    <a:pt x="31768" y="15895"/>
                  </a:cubicBezTo>
                  <a:cubicBezTo>
                    <a:pt x="31747" y="15916"/>
                    <a:pt x="31747" y="15958"/>
                    <a:pt x="31705" y="15979"/>
                  </a:cubicBezTo>
                  <a:cubicBezTo>
                    <a:pt x="31537" y="16084"/>
                    <a:pt x="31432" y="16253"/>
                    <a:pt x="31369" y="16442"/>
                  </a:cubicBezTo>
                  <a:cubicBezTo>
                    <a:pt x="31264" y="16694"/>
                    <a:pt x="31116" y="16946"/>
                    <a:pt x="30990" y="17157"/>
                  </a:cubicBezTo>
                  <a:cubicBezTo>
                    <a:pt x="30885" y="17367"/>
                    <a:pt x="30675" y="17472"/>
                    <a:pt x="30633" y="17703"/>
                  </a:cubicBezTo>
                  <a:cubicBezTo>
                    <a:pt x="30507" y="17703"/>
                    <a:pt x="30591" y="17892"/>
                    <a:pt x="30465" y="17892"/>
                  </a:cubicBezTo>
                  <a:lnTo>
                    <a:pt x="30465" y="18040"/>
                  </a:lnTo>
                  <a:cubicBezTo>
                    <a:pt x="30107" y="18502"/>
                    <a:pt x="29897" y="19028"/>
                    <a:pt x="29582" y="19469"/>
                  </a:cubicBezTo>
                  <a:lnTo>
                    <a:pt x="29582" y="19616"/>
                  </a:lnTo>
                  <a:cubicBezTo>
                    <a:pt x="29434" y="19764"/>
                    <a:pt x="29287" y="19911"/>
                    <a:pt x="29182" y="20058"/>
                  </a:cubicBezTo>
                  <a:cubicBezTo>
                    <a:pt x="29056" y="20226"/>
                    <a:pt x="28972" y="20394"/>
                    <a:pt x="28867" y="20563"/>
                  </a:cubicBezTo>
                  <a:cubicBezTo>
                    <a:pt x="28804" y="20668"/>
                    <a:pt x="28678" y="20689"/>
                    <a:pt x="28614" y="20773"/>
                  </a:cubicBezTo>
                  <a:cubicBezTo>
                    <a:pt x="28467" y="21004"/>
                    <a:pt x="28320" y="21256"/>
                    <a:pt x="28173" y="21446"/>
                  </a:cubicBezTo>
                  <a:cubicBezTo>
                    <a:pt x="28026" y="21656"/>
                    <a:pt x="27942" y="21866"/>
                    <a:pt x="27795" y="22076"/>
                  </a:cubicBezTo>
                  <a:cubicBezTo>
                    <a:pt x="27647" y="22308"/>
                    <a:pt x="27479" y="22539"/>
                    <a:pt x="27332" y="22812"/>
                  </a:cubicBezTo>
                  <a:cubicBezTo>
                    <a:pt x="27290" y="22917"/>
                    <a:pt x="27227" y="23001"/>
                    <a:pt x="27122" y="23064"/>
                  </a:cubicBezTo>
                  <a:cubicBezTo>
                    <a:pt x="27038" y="23128"/>
                    <a:pt x="26975" y="23212"/>
                    <a:pt x="26911" y="23317"/>
                  </a:cubicBezTo>
                  <a:cubicBezTo>
                    <a:pt x="26869" y="23443"/>
                    <a:pt x="26743" y="23485"/>
                    <a:pt x="26659" y="23548"/>
                  </a:cubicBezTo>
                  <a:cubicBezTo>
                    <a:pt x="26617" y="23632"/>
                    <a:pt x="26596" y="23695"/>
                    <a:pt x="26575" y="23779"/>
                  </a:cubicBezTo>
                  <a:cubicBezTo>
                    <a:pt x="26470" y="24053"/>
                    <a:pt x="26281" y="24305"/>
                    <a:pt x="26071" y="24515"/>
                  </a:cubicBezTo>
                  <a:cubicBezTo>
                    <a:pt x="25986" y="24578"/>
                    <a:pt x="25923" y="24683"/>
                    <a:pt x="25902" y="24788"/>
                  </a:cubicBezTo>
                  <a:cubicBezTo>
                    <a:pt x="25860" y="24978"/>
                    <a:pt x="25755" y="25167"/>
                    <a:pt x="25587" y="25293"/>
                  </a:cubicBezTo>
                  <a:cubicBezTo>
                    <a:pt x="25440" y="25440"/>
                    <a:pt x="25314" y="25608"/>
                    <a:pt x="25209" y="25798"/>
                  </a:cubicBezTo>
                  <a:cubicBezTo>
                    <a:pt x="25145" y="26029"/>
                    <a:pt x="24998" y="26239"/>
                    <a:pt x="24830" y="26428"/>
                  </a:cubicBezTo>
                  <a:cubicBezTo>
                    <a:pt x="24725" y="26533"/>
                    <a:pt x="24641" y="26681"/>
                    <a:pt x="24536" y="26786"/>
                  </a:cubicBezTo>
                  <a:cubicBezTo>
                    <a:pt x="24410" y="26891"/>
                    <a:pt x="24347" y="27038"/>
                    <a:pt x="24325" y="27185"/>
                  </a:cubicBezTo>
                  <a:cubicBezTo>
                    <a:pt x="24325" y="27269"/>
                    <a:pt x="24304" y="27332"/>
                    <a:pt x="24241" y="27374"/>
                  </a:cubicBezTo>
                  <a:cubicBezTo>
                    <a:pt x="24115" y="27501"/>
                    <a:pt x="24052" y="27690"/>
                    <a:pt x="23905" y="27795"/>
                  </a:cubicBezTo>
                  <a:lnTo>
                    <a:pt x="23905" y="27984"/>
                  </a:lnTo>
                  <a:cubicBezTo>
                    <a:pt x="23863" y="28005"/>
                    <a:pt x="23800" y="28026"/>
                    <a:pt x="23800" y="28047"/>
                  </a:cubicBezTo>
                  <a:cubicBezTo>
                    <a:pt x="23737" y="28257"/>
                    <a:pt x="23611" y="28426"/>
                    <a:pt x="23485" y="28594"/>
                  </a:cubicBezTo>
                  <a:cubicBezTo>
                    <a:pt x="23421" y="28699"/>
                    <a:pt x="23274" y="28678"/>
                    <a:pt x="23253" y="28783"/>
                  </a:cubicBezTo>
                  <a:cubicBezTo>
                    <a:pt x="23211" y="28930"/>
                    <a:pt x="23022" y="28972"/>
                    <a:pt x="23043" y="29140"/>
                  </a:cubicBezTo>
                  <a:cubicBezTo>
                    <a:pt x="22896" y="29225"/>
                    <a:pt x="22875" y="29372"/>
                    <a:pt x="22833" y="29498"/>
                  </a:cubicBezTo>
                  <a:cubicBezTo>
                    <a:pt x="22770" y="29645"/>
                    <a:pt x="22686" y="29792"/>
                    <a:pt x="22559" y="29876"/>
                  </a:cubicBezTo>
                  <a:cubicBezTo>
                    <a:pt x="22517" y="29897"/>
                    <a:pt x="22496" y="29960"/>
                    <a:pt x="22475" y="30002"/>
                  </a:cubicBezTo>
                  <a:cubicBezTo>
                    <a:pt x="22454" y="30213"/>
                    <a:pt x="22265" y="30297"/>
                    <a:pt x="22202" y="30465"/>
                  </a:cubicBezTo>
                  <a:cubicBezTo>
                    <a:pt x="21971" y="30591"/>
                    <a:pt x="21908" y="30843"/>
                    <a:pt x="21782" y="31054"/>
                  </a:cubicBezTo>
                  <a:cubicBezTo>
                    <a:pt x="21761" y="31138"/>
                    <a:pt x="21697" y="31222"/>
                    <a:pt x="21634" y="31285"/>
                  </a:cubicBezTo>
                  <a:cubicBezTo>
                    <a:pt x="21508" y="31411"/>
                    <a:pt x="21382" y="31558"/>
                    <a:pt x="21277" y="31705"/>
                  </a:cubicBezTo>
                  <a:cubicBezTo>
                    <a:pt x="21193" y="31853"/>
                    <a:pt x="21088" y="31979"/>
                    <a:pt x="20962" y="32105"/>
                  </a:cubicBezTo>
                  <a:cubicBezTo>
                    <a:pt x="20941" y="32126"/>
                    <a:pt x="20941" y="32126"/>
                    <a:pt x="20941" y="32147"/>
                  </a:cubicBezTo>
                  <a:lnTo>
                    <a:pt x="21025" y="32189"/>
                  </a:lnTo>
                  <a:cubicBezTo>
                    <a:pt x="20899" y="32336"/>
                    <a:pt x="20856" y="32525"/>
                    <a:pt x="20688" y="32631"/>
                  </a:cubicBezTo>
                  <a:cubicBezTo>
                    <a:pt x="20667" y="32778"/>
                    <a:pt x="20520" y="32820"/>
                    <a:pt x="20478" y="32946"/>
                  </a:cubicBezTo>
                  <a:cubicBezTo>
                    <a:pt x="20394" y="33156"/>
                    <a:pt x="20268" y="33345"/>
                    <a:pt x="20121" y="33535"/>
                  </a:cubicBezTo>
                  <a:cubicBezTo>
                    <a:pt x="20058" y="33640"/>
                    <a:pt x="19910" y="33682"/>
                    <a:pt x="19910" y="33829"/>
                  </a:cubicBezTo>
                  <a:lnTo>
                    <a:pt x="19826" y="33787"/>
                  </a:lnTo>
                  <a:cubicBezTo>
                    <a:pt x="19805" y="33955"/>
                    <a:pt x="19574" y="33997"/>
                    <a:pt x="19616" y="34186"/>
                  </a:cubicBezTo>
                  <a:cubicBezTo>
                    <a:pt x="19322" y="34376"/>
                    <a:pt x="18964" y="34964"/>
                    <a:pt x="18985" y="35196"/>
                  </a:cubicBezTo>
                  <a:cubicBezTo>
                    <a:pt x="18922" y="35259"/>
                    <a:pt x="18796" y="35385"/>
                    <a:pt x="18754" y="35427"/>
                  </a:cubicBezTo>
                  <a:cubicBezTo>
                    <a:pt x="18712" y="35469"/>
                    <a:pt x="18628" y="35511"/>
                    <a:pt x="18628" y="35553"/>
                  </a:cubicBezTo>
                  <a:cubicBezTo>
                    <a:pt x="18607" y="35805"/>
                    <a:pt x="18397" y="35973"/>
                    <a:pt x="18313" y="36205"/>
                  </a:cubicBezTo>
                  <a:cubicBezTo>
                    <a:pt x="18291" y="36268"/>
                    <a:pt x="18249" y="36310"/>
                    <a:pt x="18207" y="36331"/>
                  </a:cubicBezTo>
                  <a:cubicBezTo>
                    <a:pt x="18018" y="36394"/>
                    <a:pt x="17955" y="36583"/>
                    <a:pt x="17850" y="36709"/>
                  </a:cubicBezTo>
                  <a:lnTo>
                    <a:pt x="17598" y="37004"/>
                  </a:lnTo>
                  <a:cubicBezTo>
                    <a:pt x="17577" y="37025"/>
                    <a:pt x="17577" y="37046"/>
                    <a:pt x="17556" y="37067"/>
                  </a:cubicBezTo>
                  <a:cubicBezTo>
                    <a:pt x="17577" y="37109"/>
                    <a:pt x="17619" y="37172"/>
                    <a:pt x="17619" y="37172"/>
                  </a:cubicBezTo>
                  <a:cubicBezTo>
                    <a:pt x="17619" y="37340"/>
                    <a:pt x="17408" y="37361"/>
                    <a:pt x="17408" y="37466"/>
                  </a:cubicBezTo>
                  <a:cubicBezTo>
                    <a:pt x="17387" y="37613"/>
                    <a:pt x="17261" y="37676"/>
                    <a:pt x="17219" y="37760"/>
                  </a:cubicBezTo>
                  <a:cubicBezTo>
                    <a:pt x="17156" y="38118"/>
                    <a:pt x="16967" y="38454"/>
                    <a:pt x="16652" y="38644"/>
                  </a:cubicBezTo>
                  <a:cubicBezTo>
                    <a:pt x="16631" y="38749"/>
                    <a:pt x="16610" y="38833"/>
                    <a:pt x="16567" y="38917"/>
                  </a:cubicBezTo>
                  <a:cubicBezTo>
                    <a:pt x="16462" y="39064"/>
                    <a:pt x="16378" y="39232"/>
                    <a:pt x="16294" y="39400"/>
                  </a:cubicBezTo>
                  <a:cubicBezTo>
                    <a:pt x="16273" y="39590"/>
                    <a:pt x="16168" y="39737"/>
                    <a:pt x="16042" y="39863"/>
                  </a:cubicBezTo>
                  <a:cubicBezTo>
                    <a:pt x="15979" y="39905"/>
                    <a:pt x="15895" y="39905"/>
                    <a:pt x="15853" y="40010"/>
                  </a:cubicBezTo>
                  <a:cubicBezTo>
                    <a:pt x="15853" y="40157"/>
                    <a:pt x="15642" y="40199"/>
                    <a:pt x="15642" y="40389"/>
                  </a:cubicBezTo>
                  <a:cubicBezTo>
                    <a:pt x="15390" y="40473"/>
                    <a:pt x="15306" y="40725"/>
                    <a:pt x="15138" y="40914"/>
                  </a:cubicBezTo>
                  <a:cubicBezTo>
                    <a:pt x="14991" y="41019"/>
                    <a:pt x="14928" y="41166"/>
                    <a:pt x="14907" y="41356"/>
                  </a:cubicBezTo>
                  <a:cubicBezTo>
                    <a:pt x="14907" y="41356"/>
                    <a:pt x="14928" y="41377"/>
                    <a:pt x="14886" y="41398"/>
                  </a:cubicBezTo>
                  <a:cubicBezTo>
                    <a:pt x="14860" y="41398"/>
                    <a:pt x="14838" y="41394"/>
                    <a:pt x="14819" y="41394"/>
                  </a:cubicBezTo>
                  <a:cubicBezTo>
                    <a:pt x="14789" y="41394"/>
                    <a:pt x="14764" y="41402"/>
                    <a:pt x="14738" y="41440"/>
                  </a:cubicBezTo>
                  <a:cubicBezTo>
                    <a:pt x="14738" y="41440"/>
                    <a:pt x="14759" y="41461"/>
                    <a:pt x="14780" y="41503"/>
                  </a:cubicBezTo>
                  <a:cubicBezTo>
                    <a:pt x="14633" y="41629"/>
                    <a:pt x="14528" y="41797"/>
                    <a:pt x="14465" y="41986"/>
                  </a:cubicBezTo>
                  <a:cubicBezTo>
                    <a:pt x="14423" y="42155"/>
                    <a:pt x="14234" y="42260"/>
                    <a:pt x="14213" y="42449"/>
                  </a:cubicBezTo>
                  <a:cubicBezTo>
                    <a:pt x="14045" y="42491"/>
                    <a:pt x="14024" y="42638"/>
                    <a:pt x="13981" y="42764"/>
                  </a:cubicBezTo>
                  <a:cubicBezTo>
                    <a:pt x="13939" y="42890"/>
                    <a:pt x="13897" y="43017"/>
                    <a:pt x="13813" y="43122"/>
                  </a:cubicBezTo>
                  <a:lnTo>
                    <a:pt x="13813" y="43290"/>
                  </a:lnTo>
                  <a:lnTo>
                    <a:pt x="13708" y="43353"/>
                  </a:lnTo>
                  <a:lnTo>
                    <a:pt x="13750" y="43416"/>
                  </a:lnTo>
                  <a:cubicBezTo>
                    <a:pt x="13624" y="43542"/>
                    <a:pt x="13498" y="43626"/>
                    <a:pt x="13498" y="43794"/>
                  </a:cubicBezTo>
                  <a:cubicBezTo>
                    <a:pt x="13498" y="43858"/>
                    <a:pt x="13477" y="43879"/>
                    <a:pt x="13435" y="43900"/>
                  </a:cubicBezTo>
                  <a:cubicBezTo>
                    <a:pt x="13246" y="44152"/>
                    <a:pt x="13056" y="44425"/>
                    <a:pt x="12888" y="44699"/>
                  </a:cubicBezTo>
                  <a:cubicBezTo>
                    <a:pt x="12783" y="44993"/>
                    <a:pt x="12615" y="45245"/>
                    <a:pt x="12405" y="45476"/>
                  </a:cubicBezTo>
                  <a:cubicBezTo>
                    <a:pt x="12321" y="45540"/>
                    <a:pt x="12257" y="45645"/>
                    <a:pt x="12236" y="45750"/>
                  </a:cubicBezTo>
                  <a:cubicBezTo>
                    <a:pt x="12194" y="46002"/>
                    <a:pt x="12026" y="46233"/>
                    <a:pt x="11816" y="46359"/>
                  </a:cubicBezTo>
                  <a:cubicBezTo>
                    <a:pt x="11795" y="46359"/>
                    <a:pt x="11774" y="46402"/>
                    <a:pt x="11774" y="46423"/>
                  </a:cubicBezTo>
                  <a:cubicBezTo>
                    <a:pt x="11816" y="46528"/>
                    <a:pt x="11711" y="46654"/>
                    <a:pt x="11690" y="46717"/>
                  </a:cubicBezTo>
                  <a:cubicBezTo>
                    <a:pt x="11648" y="46780"/>
                    <a:pt x="11606" y="46843"/>
                    <a:pt x="11585" y="46906"/>
                  </a:cubicBezTo>
                  <a:cubicBezTo>
                    <a:pt x="11501" y="47095"/>
                    <a:pt x="11395" y="47285"/>
                    <a:pt x="11248" y="47453"/>
                  </a:cubicBezTo>
                  <a:cubicBezTo>
                    <a:pt x="10954" y="47747"/>
                    <a:pt x="10786" y="48126"/>
                    <a:pt x="10534" y="48420"/>
                  </a:cubicBezTo>
                  <a:cubicBezTo>
                    <a:pt x="10491" y="48483"/>
                    <a:pt x="10407" y="48525"/>
                    <a:pt x="10407" y="48588"/>
                  </a:cubicBezTo>
                  <a:cubicBezTo>
                    <a:pt x="10407" y="48672"/>
                    <a:pt x="10365" y="48735"/>
                    <a:pt x="10302" y="48777"/>
                  </a:cubicBezTo>
                  <a:cubicBezTo>
                    <a:pt x="10134" y="48924"/>
                    <a:pt x="10008" y="49135"/>
                    <a:pt x="9945" y="49345"/>
                  </a:cubicBezTo>
                  <a:cubicBezTo>
                    <a:pt x="9903" y="49450"/>
                    <a:pt x="9861" y="49534"/>
                    <a:pt x="9798" y="49618"/>
                  </a:cubicBezTo>
                  <a:cubicBezTo>
                    <a:pt x="9693" y="49765"/>
                    <a:pt x="9608" y="49913"/>
                    <a:pt x="9545" y="50081"/>
                  </a:cubicBezTo>
                  <a:cubicBezTo>
                    <a:pt x="9503" y="50186"/>
                    <a:pt x="9440" y="50291"/>
                    <a:pt x="9377" y="50396"/>
                  </a:cubicBezTo>
                  <a:cubicBezTo>
                    <a:pt x="9230" y="50543"/>
                    <a:pt x="9167" y="50733"/>
                    <a:pt x="9020" y="50880"/>
                  </a:cubicBezTo>
                  <a:cubicBezTo>
                    <a:pt x="8957" y="50922"/>
                    <a:pt x="9020" y="51006"/>
                    <a:pt x="8957" y="51048"/>
                  </a:cubicBezTo>
                  <a:cubicBezTo>
                    <a:pt x="8915" y="51069"/>
                    <a:pt x="8873" y="51090"/>
                    <a:pt x="8831" y="51132"/>
                  </a:cubicBezTo>
                  <a:cubicBezTo>
                    <a:pt x="8620" y="51342"/>
                    <a:pt x="8473" y="51595"/>
                    <a:pt x="8368" y="51889"/>
                  </a:cubicBezTo>
                  <a:cubicBezTo>
                    <a:pt x="8305" y="52057"/>
                    <a:pt x="8221" y="52204"/>
                    <a:pt x="8116" y="52351"/>
                  </a:cubicBezTo>
                  <a:cubicBezTo>
                    <a:pt x="8032" y="52457"/>
                    <a:pt x="7905" y="52541"/>
                    <a:pt x="7905" y="52688"/>
                  </a:cubicBezTo>
                  <a:cubicBezTo>
                    <a:pt x="7905" y="52793"/>
                    <a:pt x="7863" y="52898"/>
                    <a:pt x="7779" y="52982"/>
                  </a:cubicBezTo>
                  <a:cubicBezTo>
                    <a:pt x="7737" y="53066"/>
                    <a:pt x="7695" y="53129"/>
                    <a:pt x="7653" y="53213"/>
                  </a:cubicBezTo>
                  <a:cubicBezTo>
                    <a:pt x="7569" y="53255"/>
                    <a:pt x="7485" y="53319"/>
                    <a:pt x="7443" y="53403"/>
                  </a:cubicBezTo>
                  <a:cubicBezTo>
                    <a:pt x="7317" y="53676"/>
                    <a:pt x="7170" y="53928"/>
                    <a:pt x="7001" y="54181"/>
                  </a:cubicBezTo>
                  <a:cubicBezTo>
                    <a:pt x="6791" y="54475"/>
                    <a:pt x="6644" y="54811"/>
                    <a:pt x="6413" y="55085"/>
                  </a:cubicBezTo>
                  <a:cubicBezTo>
                    <a:pt x="6308" y="55232"/>
                    <a:pt x="6181" y="55358"/>
                    <a:pt x="6013" y="55442"/>
                  </a:cubicBezTo>
                  <a:cubicBezTo>
                    <a:pt x="6034" y="55547"/>
                    <a:pt x="5950" y="55610"/>
                    <a:pt x="5887" y="55694"/>
                  </a:cubicBezTo>
                  <a:lnTo>
                    <a:pt x="5950" y="55757"/>
                  </a:lnTo>
                  <a:cubicBezTo>
                    <a:pt x="5677" y="55947"/>
                    <a:pt x="5614" y="56283"/>
                    <a:pt x="5404" y="56493"/>
                  </a:cubicBezTo>
                  <a:cubicBezTo>
                    <a:pt x="5362" y="56788"/>
                    <a:pt x="5235" y="57040"/>
                    <a:pt x="5025" y="57229"/>
                  </a:cubicBezTo>
                  <a:lnTo>
                    <a:pt x="5067" y="57292"/>
                  </a:lnTo>
                  <a:cubicBezTo>
                    <a:pt x="4857" y="57502"/>
                    <a:pt x="4773" y="57797"/>
                    <a:pt x="4584" y="58028"/>
                  </a:cubicBezTo>
                  <a:cubicBezTo>
                    <a:pt x="4542" y="58070"/>
                    <a:pt x="4521" y="58112"/>
                    <a:pt x="4521" y="58175"/>
                  </a:cubicBezTo>
                  <a:cubicBezTo>
                    <a:pt x="4521" y="58322"/>
                    <a:pt x="4457" y="58470"/>
                    <a:pt x="4352" y="58575"/>
                  </a:cubicBezTo>
                  <a:cubicBezTo>
                    <a:pt x="4226" y="58764"/>
                    <a:pt x="4121" y="58974"/>
                    <a:pt x="4037" y="59184"/>
                  </a:cubicBezTo>
                  <a:cubicBezTo>
                    <a:pt x="3890" y="59395"/>
                    <a:pt x="3785" y="59584"/>
                    <a:pt x="3680" y="59815"/>
                  </a:cubicBezTo>
                  <a:cubicBezTo>
                    <a:pt x="3659" y="59920"/>
                    <a:pt x="3595" y="60025"/>
                    <a:pt x="3532" y="60109"/>
                  </a:cubicBezTo>
                  <a:cubicBezTo>
                    <a:pt x="3406" y="60236"/>
                    <a:pt x="3301" y="60404"/>
                    <a:pt x="3217" y="60572"/>
                  </a:cubicBezTo>
                  <a:cubicBezTo>
                    <a:pt x="3112" y="60782"/>
                    <a:pt x="2986" y="60971"/>
                    <a:pt x="2818" y="61140"/>
                  </a:cubicBezTo>
                  <a:cubicBezTo>
                    <a:pt x="2712" y="61224"/>
                    <a:pt x="2628" y="61350"/>
                    <a:pt x="2607" y="61476"/>
                  </a:cubicBezTo>
                  <a:cubicBezTo>
                    <a:pt x="2607" y="61518"/>
                    <a:pt x="2565" y="61539"/>
                    <a:pt x="2544" y="61581"/>
                  </a:cubicBezTo>
                  <a:cubicBezTo>
                    <a:pt x="2460" y="61728"/>
                    <a:pt x="2397" y="61896"/>
                    <a:pt x="2292" y="62044"/>
                  </a:cubicBezTo>
                  <a:cubicBezTo>
                    <a:pt x="2145" y="62317"/>
                    <a:pt x="2019" y="62569"/>
                    <a:pt x="1871" y="62843"/>
                  </a:cubicBezTo>
                  <a:lnTo>
                    <a:pt x="1914" y="62885"/>
                  </a:lnTo>
                  <a:lnTo>
                    <a:pt x="1745" y="63053"/>
                  </a:lnTo>
                  <a:cubicBezTo>
                    <a:pt x="1745" y="63137"/>
                    <a:pt x="1724" y="63200"/>
                    <a:pt x="1724" y="63263"/>
                  </a:cubicBezTo>
                  <a:cubicBezTo>
                    <a:pt x="1661" y="63368"/>
                    <a:pt x="1556" y="63452"/>
                    <a:pt x="1556" y="63578"/>
                  </a:cubicBezTo>
                  <a:cubicBezTo>
                    <a:pt x="1556" y="63726"/>
                    <a:pt x="1430" y="63768"/>
                    <a:pt x="1409" y="63873"/>
                  </a:cubicBezTo>
                  <a:cubicBezTo>
                    <a:pt x="1367" y="63978"/>
                    <a:pt x="1325" y="64083"/>
                    <a:pt x="1262" y="64167"/>
                  </a:cubicBezTo>
                  <a:cubicBezTo>
                    <a:pt x="1030" y="64546"/>
                    <a:pt x="799" y="64945"/>
                    <a:pt x="568" y="65323"/>
                  </a:cubicBezTo>
                  <a:cubicBezTo>
                    <a:pt x="484" y="65429"/>
                    <a:pt x="421" y="65534"/>
                    <a:pt x="379" y="65639"/>
                  </a:cubicBezTo>
                  <a:cubicBezTo>
                    <a:pt x="274" y="65933"/>
                    <a:pt x="190" y="66249"/>
                    <a:pt x="84" y="66543"/>
                  </a:cubicBezTo>
                  <a:cubicBezTo>
                    <a:pt x="105" y="66585"/>
                    <a:pt x="168" y="66543"/>
                    <a:pt x="168" y="66606"/>
                  </a:cubicBezTo>
                  <a:lnTo>
                    <a:pt x="0" y="66795"/>
                  </a:lnTo>
                  <a:lnTo>
                    <a:pt x="84" y="66879"/>
                  </a:lnTo>
                  <a:lnTo>
                    <a:pt x="232" y="66795"/>
                  </a:lnTo>
                  <a:lnTo>
                    <a:pt x="190" y="66711"/>
                  </a:lnTo>
                  <a:lnTo>
                    <a:pt x="190" y="66711"/>
                  </a:lnTo>
                  <a:cubicBezTo>
                    <a:pt x="208" y="66716"/>
                    <a:pt x="223" y="66719"/>
                    <a:pt x="236" y="66719"/>
                  </a:cubicBezTo>
                  <a:cubicBezTo>
                    <a:pt x="329" y="66719"/>
                    <a:pt x="308" y="66601"/>
                    <a:pt x="400" y="66564"/>
                  </a:cubicBezTo>
                  <a:lnTo>
                    <a:pt x="547" y="66564"/>
                  </a:lnTo>
                  <a:cubicBezTo>
                    <a:pt x="568" y="66480"/>
                    <a:pt x="547" y="66396"/>
                    <a:pt x="631" y="66333"/>
                  </a:cubicBezTo>
                  <a:cubicBezTo>
                    <a:pt x="736" y="66270"/>
                    <a:pt x="652" y="66164"/>
                    <a:pt x="715" y="66080"/>
                  </a:cubicBezTo>
                  <a:cubicBezTo>
                    <a:pt x="778" y="66080"/>
                    <a:pt x="841" y="66038"/>
                    <a:pt x="862" y="65975"/>
                  </a:cubicBezTo>
                  <a:cubicBezTo>
                    <a:pt x="1094" y="65534"/>
                    <a:pt x="1430" y="65155"/>
                    <a:pt x="1619" y="64693"/>
                  </a:cubicBezTo>
                  <a:cubicBezTo>
                    <a:pt x="1661" y="64609"/>
                    <a:pt x="1745" y="64588"/>
                    <a:pt x="1808" y="64546"/>
                  </a:cubicBezTo>
                  <a:cubicBezTo>
                    <a:pt x="1808" y="64525"/>
                    <a:pt x="1787" y="64482"/>
                    <a:pt x="1808" y="64461"/>
                  </a:cubicBezTo>
                  <a:cubicBezTo>
                    <a:pt x="1914" y="64293"/>
                    <a:pt x="2019" y="64125"/>
                    <a:pt x="2166" y="63978"/>
                  </a:cubicBezTo>
                  <a:cubicBezTo>
                    <a:pt x="2229" y="63915"/>
                    <a:pt x="2271" y="63852"/>
                    <a:pt x="2292" y="63768"/>
                  </a:cubicBezTo>
                  <a:cubicBezTo>
                    <a:pt x="2292" y="63663"/>
                    <a:pt x="2334" y="63578"/>
                    <a:pt x="2397" y="63515"/>
                  </a:cubicBezTo>
                  <a:cubicBezTo>
                    <a:pt x="2418" y="63473"/>
                    <a:pt x="2502" y="63389"/>
                    <a:pt x="2418" y="63305"/>
                  </a:cubicBezTo>
                  <a:cubicBezTo>
                    <a:pt x="2481" y="63284"/>
                    <a:pt x="2565" y="63263"/>
                    <a:pt x="2586" y="63200"/>
                  </a:cubicBezTo>
                  <a:cubicBezTo>
                    <a:pt x="2691" y="62758"/>
                    <a:pt x="3028" y="62464"/>
                    <a:pt x="3217" y="62065"/>
                  </a:cubicBezTo>
                  <a:cubicBezTo>
                    <a:pt x="3343" y="61854"/>
                    <a:pt x="3511" y="61665"/>
                    <a:pt x="3616" y="61434"/>
                  </a:cubicBezTo>
                  <a:cubicBezTo>
                    <a:pt x="3743" y="61413"/>
                    <a:pt x="3806" y="61287"/>
                    <a:pt x="3890" y="61203"/>
                  </a:cubicBezTo>
                  <a:cubicBezTo>
                    <a:pt x="3890" y="61055"/>
                    <a:pt x="4016" y="60950"/>
                    <a:pt x="4037" y="60803"/>
                  </a:cubicBezTo>
                  <a:cubicBezTo>
                    <a:pt x="4037" y="60677"/>
                    <a:pt x="4184" y="60593"/>
                    <a:pt x="4247" y="60488"/>
                  </a:cubicBezTo>
                  <a:cubicBezTo>
                    <a:pt x="4268" y="60446"/>
                    <a:pt x="4331" y="60425"/>
                    <a:pt x="4331" y="60383"/>
                  </a:cubicBezTo>
                  <a:cubicBezTo>
                    <a:pt x="4415" y="60130"/>
                    <a:pt x="4521" y="59878"/>
                    <a:pt x="4689" y="59668"/>
                  </a:cubicBezTo>
                  <a:cubicBezTo>
                    <a:pt x="4836" y="59458"/>
                    <a:pt x="4941" y="59205"/>
                    <a:pt x="5067" y="58974"/>
                  </a:cubicBezTo>
                  <a:cubicBezTo>
                    <a:pt x="5193" y="58785"/>
                    <a:pt x="5277" y="58596"/>
                    <a:pt x="5340" y="58385"/>
                  </a:cubicBezTo>
                  <a:cubicBezTo>
                    <a:pt x="5593" y="58175"/>
                    <a:pt x="5761" y="57923"/>
                    <a:pt x="5992" y="57755"/>
                  </a:cubicBezTo>
                  <a:lnTo>
                    <a:pt x="5992" y="57565"/>
                  </a:lnTo>
                  <a:cubicBezTo>
                    <a:pt x="6181" y="57376"/>
                    <a:pt x="6202" y="57082"/>
                    <a:pt x="6434" y="56935"/>
                  </a:cubicBezTo>
                  <a:lnTo>
                    <a:pt x="6434" y="56746"/>
                  </a:lnTo>
                  <a:cubicBezTo>
                    <a:pt x="6602" y="56703"/>
                    <a:pt x="6581" y="56472"/>
                    <a:pt x="6707" y="56451"/>
                  </a:cubicBezTo>
                  <a:cubicBezTo>
                    <a:pt x="6812" y="56367"/>
                    <a:pt x="6686" y="56262"/>
                    <a:pt x="6812" y="56220"/>
                  </a:cubicBezTo>
                  <a:cubicBezTo>
                    <a:pt x="6812" y="56157"/>
                    <a:pt x="6791" y="56094"/>
                    <a:pt x="6854" y="56031"/>
                  </a:cubicBezTo>
                  <a:cubicBezTo>
                    <a:pt x="7043" y="55947"/>
                    <a:pt x="7107" y="55715"/>
                    <a:pt x="7338" y="55694"/>
                  </a:cubicBezTo>
                  <a:cubicBezTo>
                    <a:pt x="7506" y="55148"/>
                    <a:pt x="7821" y="54685"/>
                    <a:pt x="8284" y="54349"/>
                  </a:cubicBezTo>
                  <a:cubicBezTo>
                    <a:pt x="8305" y="54307"/>
                    <a:pt x="8242" y="54307"/>
                    <a:pt x="8242" y="54286"/>
                  </a:cubicBezTo>
                  <a:cubicBezTo>
                    <a:pt x="8263" y="54160"/>
                    <a:pt x="8389" y="54202"/>
                    <a:pt x="8431" y="54096"/>
                  </a:cubicBezTo>
                  <a:cubicBezTo>
                    <a:pt x="8494" y="53865"/>
                    <a:pt x="8746" y="53718"/>
                    <a:pt x="8746" y="53466"/>
                  </a:cubicBezTo>
                  <a:cubicBezTo>
                    <a:pt x="8746" y="53445"/>
                    <a:pt x="8746" y="53445"/>
                    <a:pt x="8746" y="53445"/>
                  </a:cubicBezTo>
                  <a:lnTo>
                    <a:pt x="8852" y="53403"/>
                  </a:lnTo>
                  <a:lnTo>
                    <a:pt x="8810" y="53340"/>
                  </a:lnTo>
                  <a:cubicBezTo>
                    <a:pt x="8873" y="53255"/>
                    <a:pt x="8894" y="53171"/>
                    <a:pt x="8957" y="53108"/>
                  </a:cubicBezTo>
                  <a:cubicBezTo>
                    <a:pt x="9167" y="52856"/>
                    <a:pt x="9398" y="52625"/>
                    <a:pt x="9419" y="52267"/>
                  </a:cubicBezTo>
                  <a:cubicBezTo>
                    <a:pt x="9545" y="52162"/>
                    <a:pt x="9650" y="52036"/>
                    <a:pt x="9714" y="51910"/>
                  </a:cubicBezTo>
                  <a:cubicBezTo>
                    <a:pt x="9903" y="51595"/>
                    <a:pt x="10092" y="51279"/>
                    <a:pt x="10323" y="51006"/>
                  </a:cubicBezTo>
                  <a:cubicBezTo>
                    <a:pt x="10534" y="50712"/>
                    <a:pt x="10744" y="50396"/>
                    <a:pt x="10933" y="50081"/>
                  </a:cubicBezTo>
                  <a:cubicBezTo>
                    <a:pt x="11059" y="49828"/>
                    <a:pt x="11227" y="49576"/>
                    <a:pt x="11395" y="49345"/>
                  </a:cubicBezTo>
                  <a:cubicBezTo>
                    <a:pt x="11585" y="49177"/>
                    <a:pt x="11711" y="48966"/>
                    <a:pt x="11774" y="48735"/>
                  </a:cubicBezTo>
                  <a:cubicBezTo>
                    <a:pt x="11900" y="48504"/>
                    <a:pt x="12047" y="48294"/>
                    <a:pt x="12236" y="48104"/>
                  </a:cubicBezTo>
                  <a:cubicBezTo>
                    <a:pt x="12447" y="47999"/>
                    <a:pt x="12510" y="47768"/>
                    <a:pt x="12615" y="47558"/>
                  </a:cubicBezTo>
                  <a:cubicBezTo>
                    <a:pt x="12573" y="47453"/>
                    <a:pt x="12636" y="47369"/>
                    <a:pt x="12699" y="47306"/>
                  </a:cubicBezTo>
                  <a:cubicBezTo>
                    <a:pt x="12930" y="47053"/>
                    <a:pt x="13141" y="46780"/>
                    <a:pt x="13309" y="46486"/>
                  </a:cubicBezTo>
                  <a:cubicBezTo>
                    <a:pt x="13372" y="46402"/>
                    <a:pt x="13456" y="46338"/>
                    <a:pt x="13456" y="46233"/>
                  </a:cubicBezTo>
                  <a:lnTo>
                    <a:pt x="13582" y="46233"/>
                  </a:lnTo>
                  <a:cubicBezTo>
                    <a:pt x="13624" y="46170"/>
                    <a:pt x="13666" y="46128"/>
                    <a:pt x="13687" y="46065"/>
                  </a:cubicBezTo>
                  <a:cubicBezTo>
                    <a:pt x="13834" y="45918"/>
                    <a:pt x="13918" y="45729"/>
                    <a:pt x="13939" y="45540"/>
                  </a:cubicBezTo>
                  <a:cubicBezTo>
                    <a:pt x="13939" y="45434"/>
                    <a:pt x="13981" y="45350"/>
                    <a:pt x="14045" y="45287"/>
                  </a:cubicBezTo>
                  <a:cubicBezTo>
                    <a:pt x="14087" y="45224"/>
                    <a:pt x="14129" y="45182"/>
                    <a:pt x="14108" y="45098"/>
                  </a:cubicBezTo>
                  <a:cubicBezTo>
                    <a:pt x="14108" y="45035"/>
                    <a:pt x="14150" y="44951"/>
                    <a:pt x="14192" y="44909"/>
                  </a:cubicBezTo>
                  <a:cubicBezTo>
                    <a:pt x="14381" y="44656"/>
                    <a:pt x="14528" y="44383"/>
                    <a:pt x="14675" y="44110"/>
                  </a:cubicBezTo>
                  <a:cubicBezTo>
                    <a:pt x="14822" y="43921"/>
                    <a:pt x="14928" y="43710"/>
                    <a:pt x="15075" y="43521"/>
                  </a:cubicBezTo>
                  <a:cubicBezTo>
                    <a:pt x="15180" y="43437"/>
                    <a:pt x="15243" y="43311"/>
                    <a:pt x="15264" y="43185"/>
                  </a:cubicBezTo>
                  <a:lnTo>
                    <a:pt x="15390" y="43248"/>
                  </a:lnTo>
                  <a:cubicBezTo>
                    <a:pt x="15600" y="43059"/>
                    <a:pt x="15684" y="42785"/>
                    <a:pt x="15874" y="42575"/>
                  </a:cubicBezTo>
                  <a:cubicBezTo>
                    <a:pt x="15979" y="42491"/>
                    <a:pt x="16042" y="42386"/>
                    <a:pt x="16063" y="42260"/>
                  </a:cubicBezTo>
                  <a:cubicBezTo>
                    <a:pt x="16084" y="42155"/>
                    <a:pt x="16210" y="42113"/>
                    <a:pt x="16231" y="41986"/>
                  </a:cubicBezTo>
                  <a:cubicBezTo>
                    <a:pt x="16315" y="41608"/>
                    <a:pt x="16525" y="41272"/>
                    <a:pt x="16841" y="41040"/>
                  </a:cubicBezTo>
                  <a:cubicBezTo>
                    <a:pt x="17072" y="40851"/>
                    <a:pt x="17261" y="40599"/>
                    <a:pt x="17345" y="40304"/>
                  </a:cubicBezTo>
                  <a:cubicBezTo>
                    <a:pt x="17387" y="40157"/>
                    <a:pt x="17493" y="40031"/>
                    <a:pt x="17619" y="39926"/>
                  </a:cubicBezTo>
                  <a:cubicBezTo>
                    <a:pt x="17645" y="39939"/>
                    <a:pt x="17663" y="39968"/>
                    <a:pt x="17678" y="39968"/>
                  </a:cubicBezTo>
                  <a:cubicBezTo>
                    <a:pt x="17687" y="39968"/>
                    <a:pt x="17695" y="39958"/>
                    <a:pt x="17703" y="39926"/>
                  </a:cubicBezTo>
                  <a:cubicBezTo>
                    <a:pt x="17703" y="39758"/>
                    <a:pt x="17724" y="39590"/>
                    <a:pt x="17808" y="39421"/>
                  </a:cubicBezTo>
                  <a:lnTo>
                    <a:pt x="17976" y="39421"/>
                  </a:lnTo>
                  <a:cubicBezTo>
                    <a:pt x="18123" y="39211"/>
                    <a:pt x="18228" y="39022"/>
                    <a:pt x="18397" y="38791"/>
                  </a:cubicBezTo>
                  <a:cubicBezTo>
                    <a:pt x="18565" y="38580"/>
                    <a:pt x="18670" y="38328"/>
                    <a:pt x="18859" y="38118"/>
                  </a:cubicBezTo>
                  <a:cubicBezTo>
                    <a:pt x="18985" y="37992"/>
                    <a:pt x="19027" y="37824"/>
                    <a:pt x="19006" y="37655"/>
                  </a:cubicBezTo>
                  <a:cubicBezTo>
                    <a:pt x="19006" y="37634"/>
                    <a:pt x="19048" y="37571"/>
                    <a:pt x="19048" y="37550"/>
                  </a:cubicBezTo>
                  <a:cubicBezTo>
                    <a:pt x="19048" y="37508"/>
                    <a:pt x="19132" y="37529"/>
                    <a:pt x="19196" y="37487"/>
                  </a:cubicBezTo>
                  <a:cubicBezTo>
                    <a:pt x="19196" y="37424"/>
                    <a:pt x="19196" y="37361"/>
                    <a:pt x="19196" y="37277"/>
                  </a:cubicBezTo>
                  <a:lnTo>
                    <a:pt x="19364" y="37172"/>
                  </a:lnTo>
                  <a:cubicBezTo>
                    <a:pt x="19364" y="37151"/>
                    <a:pt x="19343" y="37130"/>
                    <a:pt x="19322" y="37109"/>
                  </a:cubicBezTo>
                  <a:cubicBezTo>
                    <a:pt x="19301" y="37088"/>
                    <a:pt x="19322" y="37067"/>
                    <a:pt x="19322" y="37025"/>
                  </a:cubicBezTo>
                  <a:cubicBezTo>
                    <a:pt x="19406" y="36667"/>
                    <a:pt x="19679" y="36415"/>
                    <a:pt x="19910" y="36163"/>
                  </a:cubicBezTo>
                  <a:cubicBezTo>
                    <a:pt x="20394" y="35868"/>
                    <a:pt x="20541" y="35364"/>
                    <a:pt x="20793" y="34922"/>
                  </a:cubicBezTo>
                  <a:cubicBezTo>
                    <a:pt x="20793" y="34754"/>
                    <a:pt x="20920" y="34628"/>
                    <a:pt x="21025" y="34481"/>
                  </a:cubicBezTo>
                  <a:cubicBezTo>
                    <a:pt x="21130" y="34334"/>
                    <a:pt x="21256" y="34165"/>
                    <a:pt x="21361" y="34018"/>
                  </a:cubicBezTo>
                  <a:cubicBezTo>
                    <a:pt x="21508" y="33745"/>
                    <a:pt x="21824" y="33598"/>
                    <a:pt x="21887" y="33240"/>
                  </a:cubicBezTo>
                  <a:cubicBezTo>
                    <a:pt x="21887" y="33219"/>
                    <a:pt x="21929" y="33219"/>
                    <a:pt x="21929" y="33198"/>
                  </a:cubicBezTo>
                  <a:cubicBezTo>
                    <a:pt x="22118" y="32967"/>
                    <a:pt x="22328" y="32736"/>
                    <a:pt x="22538" y="32504"/>
                  </a:cubicBezTo>
                  <a:cubicBezTo>
                    <a:pt x="22749" y="32315"/>
                    <a:pt x="22896" y="32063"/>
                    <a:pt x="22980" y="31790"/>
                  </a:cubicBezTo>
                  <a:cubicBezTo>
                    <a:pt x="23169" y="31684"/>
                    <a:pt x="23316" y="31495"/>
                    <a:pt x="23337" y="31285"/>
                  </a:cubicBezTo>
                  <a:cubicBezTo>
                    <a:pt x="23358" y="31180"/>
                    <a:pt x="23421" y="31075"/>
                    <a:pt x="23485" y="31012"/>
                  </a:cubicBezTo>
                  <a:cubicBezTo>
                    <a:pt x="23632" y="30864"/>
                    <a:pt x="23716" y="30696"/>
                    <a:pt x="23716" y="30486"/>
                  </a:cubicBezTo>
                  <a:cubicBezTo>
                    <a:pt x="23947" y="30465"/>
                    <a:pt x="23968" y="30276"/>
                    <a:pt x="24073" y="30150"/>
                  </a:cubicBezTo>
                  <a:lnTo>
                    <a:pt x="24073" y="29855"/>
                  </a:lnTo>
                  <a:cubicBezTo>
                    <a:pt x="24178" y="29750"/>
                    <a:pt x="24325" y="29666"/>
                    <a:pt x="24368" y="29498"/>
                  </a:cubicBezTo>
                  <a:cubicBezTo>
                    <a:pt x="24410" y="29393"/>
                    <a:pt x="24515" y="29288"/>
                    <a:pt x="24620" y="29246"/>
                  </a:cubicBezTo>
                  <a:lnTo>
                    <a:pt x="24620" y="29119"/>
                  </a:lnTo>
                  <a:cubicBezTo>
                    <a:pt x="24914" y="28951"/>
                    <a:pt x="25103" y="28678"/>
                    <a:pt x="25166" y="28363"/>
                  </a:cubicBezTo>
                  <a:cubicBezTo>
                    <a:pt x="25187" y="28236"/>
                    <a:pt x="25251" y="28110"/>
                    <a:pt x="25356" y="28026"/>
                  </a:cubicBezTo>
                  <a:cubicBezTo>
                    <a:pt x="25524" y="27858"/>
                    <a:pt x="25692" y="27690"/>
                    <a:pt x="25860" y="27501"/>
                  </a:cubicBezTo>
                  <a:cubicBezTo>
                    <a:pt x="25881" y="27438"/>
                    <a:pt x="25839" y="27353"/>
                    <a:pt x="25881" y="27311"/>
                  </a:cubicBezTo>
                  <a:cubicBezTo>
                    <a:pt x="26176" y="27101"/>
                    <a:pt x="26365" y="26807"/>
                    <a:pt x="26407" y="26470"/>
                  </a:cubicBezTo>
                  <a:cubicBezTo>
                    <a:pt x="26449" y="26260"/>
                    <a:pt x="26533" y="26050"/>
                    <a:pt x="26680" y="25882"/>
                  </a:cubicBezTo>
                  <a:cubicBezTo>
                    <a:pt x="26954" y="25629"/>
                    <a:pt x="27164" y="25314"/>
                    <a:pt x="27290" y="24957"/>
                  </a:cubicBezTo>
                  <a:cubicBezTo>
                    <a:pt x="27458" y="24915"/>
                    <a:pt x="27584" y="24767"/>
                    <a:pt x="27626" y="24599"/>
                  </a:cubicBezTo>
                  <a:cubicBezTo>
                    <a:pt x="27647" y="24515"/>
                    <a:pt x="27710" y="24431"/>
                    <a:pt x="27752" y="24368"/>
                  </a:cubicBezTo>
                  <a:cubicBezTo>
                    <a:pt x="27921" y="24158"/>
                    <a:pt x="28089" y="23968"/>
                    <a:pt x="28257" y="23779"/>
                  </a:cubicBezTo>
                  <a:cubicBezTo>
                    <a:pt x="28425" y="23590"/>
                    <a:pt x="28551" y="23380"/>
                    <a:pt x="28678" y="23170"/>
                  </a:cubicBezTo>
                  <a:cubicBezTo>
                    <a:pt x="28783" y="22959"/>
                    <a:pt x="28930" y="22770"/>
                    <a:pt x="29119" y="22644"/>
                  </a:cubicBezTo>
                  <a:cubicBezTo>
                    <a:pt x="29035" y="22434"/>
                    <a:pt x="29329" y="22350"/>
                    <a:pt x="29266" y="22160"/>
                  </a:cubicBezTo>
                  <a:cubicBezTo>
                    <a:pt x="29291" y="22160"/>
                    <a:pt x="29317" y="22164"/>
                    <a:pt x="29341" y="22164"/>
                  </a:cubicBezTo>
                  <a:cubicBezTo>
                    <a:pt x="29376" y="22164"/>
                    <a:pt x="29409" y="22156"/>
                    <a:pt x="29434" y="22118"/>
                  </a:cubicBezTo>
                  <a:cubicBezTo>
                    <a:pt x="29603" y="21929"/>
                    <a:pt x="29750" y="21719"/>
                    <a:pt x="29855" y="21467"/>
                  </a:cubicBezTo>
                  <a:cubicBezTo>
                    <a:pt x="29981" y="21193"/>
                    <a:pt x="30128" y="20941"/>
                    <a:pt x="30317" y="20689"/>
                  </a:cubicBezTo>
                  <a:cubicBezTo>
                    <a:pt x="30359" y="20605"/>
                    <a:pt x="30423" y="20520"/>
                    <a:pt x="30486" y="20457"/>
                  </a:cubicBezTo>
                  <a:cubicBezTo>
                    <a:pt x="30486" y="20352"/>
                    <a:pt x="30486" y="20268"/>
                    <a:pt x="30507" y="20184"/>
                  </a:cubicBezTo>
                  <a:cubicBezTo>
                    <a:pt x="30696" y="19827"/>
                    <a:pt x="30801" y="19427"/>
                    <a:pt x="31137" y="19175"/>
                  </a:cubicBezTo>
                  <a:cubicBezTo>
                    <a:pt x="31200" y="19112"/>
                    <a:pt x="31264" y="19028"/>
                    <a:pt x="31306" y="18965"/>
                  </a:cubicBezTo>
                  <a:cubicBezTo>
                    <a:pt x="31537" y="18691"/>
                    <a:pt x="31663" y="18355"/>
                    <a:pt x="31999" y="18166"/>
                  </a:cubicBezTo>
                  <a:cubicBezTo>
                    <a:pt x="32104" y="18124"/>
                    <a:pt x="32147" y="17977"/>
                    <a:pt x="32231" y="17871"/>
                  </a:cubicBezTo>
                  <a:cubicBezTo>
                    <a:pt x="32231" y="17808"/>
                    <a:pt x="32147" y="17766"/>
                    <a:pt x="32189" y="17640"/>
                  </a:cubicBezTo>
                  <a:cubicBezTo>
                    <a:pt x="32315" y="17514"/>
                    <a:pt x="32336" y="17262"/>
                    <a:pt x="32483" y="17094"/>
                  </a:cubicBezTo>
                  <a:cubicBezTo>
                    <a:pt x="32546" y="17009"/>
                    <a:pt x="32588" y="16925"/>
                    <a:pt x="32609" y="16841"/>
                  </a:cubicBezTo>
                  <a:cubicBezTo>
                    <a:pt x="32651" y="16736"/>
                    <a:pt x="32714" y="16631"/>
                    <a:pt x="32798" y="16568"/>
                  </a:cubicBezTo>
                  <a:cubicBezTo>
                    <a:pt x="32988" y="16379"/>
                    <a:pt x="33177" y="16147"/>
                    <a:pt x="33324" y="15916"/>
                  </a:cubicBezTo>
                  <a:cubicBezTo>
                    <a:pt x="33366" y="15811"/>
                    <a:pt x="33471" y="15769"/>
                    <a:pt x="33471" y="15643"/>
                  </a:cubicBezTo>
                  <a:lnTo>
                    <a:pt x="33555" y="15685"/>
                  </a:lnTo>
                  <a:lnTo>
                    <a:pt x="33639" y="15622"/>
                  </a:lnTo>
                  <a:cubicBezTo>
                    <a:pt x="33639" y="15559"/>
                    <a:pt x="33555" y="15538"/>
                    <a:pt x="33597" y="15475"/>
                  </a:cubicBezTo>
                  <a:lnTo>
                    <a:pt x="33660" y="15391"/>
                  </a:lnTo>
                  <a:lnTo>
                    <a:pt x="33765" y="15433"/>
                  </a:lnTo>
                  <a:cubicBezTo>
                    <a:pt x="33850" y="15138"/>
                    <a:pt x="34081" y="14928"/>
                    <a:pt x="34186" y="14655"/>
                  </a:cubicBezTo>
                  <a:cubicBezTo>
                    <a:pt x="34201" y="14670"/>
                    <a:pt x="34216" y="14684"/>
                    <a:pt x="34238" y="14684"/>
                  </a:cubicBezTo>
                  <a:cubicBezTo>
                    <a:pt x="34247" y="14684"/>
                    <a:pt x="34258" y="14682"/>
                    <a:pt x="34270" y="14676"/>
                  </a:cubicBezTo>
                  <a:cubicBezTo>
                    <a:pt x="34228" y="14613"/>
                    <a:pt x="34333" y="14571"/>
                    <a:pt x="34333" y="14508"/>
                  </a:cubicBezTo>
                  <a:lnTo>
                    <a:pt x="34249" y="14486"/>
                  </a:lnTo>
                  <a:cubicBezTo>
                    <a:pt x="34249" y="14482"/>
                    <a:pt x="34248" y="14480"/>
                    <a:pt x="34246" y="14480"/>
                  </a:cubicBezTo>
                  <a:cubicBezTo>
                    <a:pt x="34243" y="14480"/>
                    <a:pt x="34237" y="14485"/>
                    <a:pt x="34229" y="14485"/>
                  </a:cubicBezTo>
                  <a:cubicBezTo>
                    <a:pt x="34222" y="14485"/>
                    <a:pt x="34215" y="14481"/>
                    <a:pt x="34207" y="14465"/>
                  </a:cubicBezTo>
                  <a:cubicBezTo>
                    <a:pt x="34207" y="14423"/>
                    <a:pt x="34228" y="14423"/>
                    <a:pt x="34249" y="14423"/>
                  </a:cubicBezTo>
                  <a:cubicBezTo>
                    <a:pt x="34270" y="14360"/>
                    <a:pt x="34207" y="14297"/>
                    <a:pt x="34312" y="14213"/>
                  </a:cubicBezTo>
                  <a:cubicBezTo>
                    <a:pt x="34396" y="14150"/>
                    <a:pt x="34417" y="14003"/>
                    <a:pt x="34564" y="13961"/>
                  </a:cubicBezTo>
                  <a:cubicBezTo>
                    <a:pt x="34733" y="13919"/>
                    <a:pt x="34669" y="13709"/>
                    <a:pt x="34796" y="13624"/>
                  </a:cubicBezTo>
                  <a:cubicBezTo>
                    <a:pt x="34985" y="13498"/>
                    <a:pt x="35048" y="13246"/>
                    <a:pt x="35258" y="13141"/>
                  </a:cubicBezTo>
                  <a:cubicBezTo>
                    <a:pt x="35321" y="12973"/>
                    <a:pt x="35531" y="12889"/>
                    <a:pt x="35531" y="12699"/>
                  </a:cubicBezTo>
                  <a:cubicBezTo>
                    <a:pt x="35637" y="12636"/>
                    <a:pt x="35721" y="12573"/>
                    <a:pt x="35784" y="12468"/>
                  </a:cubicBezTo>
                  <a:cubicBezTo>
                    <a:pt x="36015" y="12153"/>
                    <a:pt x="36183" y="11816"/>
                    <a:pt x="36330" y="11459"/>
                  </a:cubicBezTo>
                  <a:cubicBezTo>
                    <a:pt x="36372" y="11291"/>
                    <a:pt x="36478" y="11165"/>
                    <a:pt x="36625" y="11102"/>
                  </a:cubicBezTo>
                  <a:cubicBezTo>
                    <a:pt x="36646" y="11017"/>
                    <a:pt x="36604" y="10933"/>
                    <a:pt x="36646" y="10849"/>
                  </a:cubicBezTo>
                  <a:cubicBezTo>
                    <a:pt x="36751" y="10828"/>
                    <a:pt x="36814" y="10765"/>
                    <a:pt x="36856" y="10681"/>
                  </a:cubicBezTo>
                  <a:cubicBezTo>
                    <a:pt x="37066" y="10387"/>
                    <a:pt x="37276" y="10071"/>
                    <a:pt x="37487" y="9756"/>
                  </a:cubicBezTo>
                  <a:cubicBezTo>
                    <a:pt x="37508" y="9735"/>
                    <a:pt x="37550" y="9693"/>
                    <a:pt x="37550" y="9672"/>
                  </a:cubicBezTo>
                  <a:cubicBezTo>
                    <a:pt x="37655" y="9357"/>
                    <a:pt x="37802" y="9062"/>
                    <a:pt x="38012" y="8810"/>
                  </a:cubicBezTo>
                  <a:cubicBezTo>
                    <a:pt x="38223" y="8495"/>
                    <a:pt x="38454" y="8179"/>
                    <a:pt x="38706" y="7906"/>
                  </a:cubicBezTo>
                  <a:cubicBezTo>
                    <a:pt x="38811" y="7759"/>
                    <a:pt x="38958" y="7612"/>
                    <a:pt x="39085" y="7485"/>
                  </a:cubicBezTo>
                  <a:cubicBezTo>
                    <a:pt x="39106" y="7443"/>
                    <a:pt x="39106" y="7401"/>
                    <a:pt x="39106" y="7359"/>
                  </a:cubicBezTo>
                  <a:cubicBezTo>
                    <a:pt x="39101" y="7354"/>
                    <a:pt x="39096" y="7353"/>
                    <a:pt x="39092" y="7353"/>
                  </a:cubicBezTo>
                  <a:cubicBezTo>
                    <a:pt x="39084" y="7353"/>
                    <a:pt x="39076" y="7358"/>
                    <a:pt x="39071" y="7358"/>
                  </a:cubicBezTo>
                  <a:cubicBezTo>
                    <a:pt x="39066" y="7358"/>
                    <a:pt x="39064" y="7354"/>
                    <a:pt x="39064" y="7338"/>
                  </a:cubicBezTo>
                  <a:cubicBezTo>
                    <a:pt x="39064" y="7296"/>
                    <a:pt x="39085" y="7296"/>
                    <a:pt x="39106" y="7296"/>
                  </a:cubicBezTo>
                  <a:cubicBezTo>
                    <a:pt x="39211" y="7191"/>
                    <a:pt x="39400" y="7149"/>
                    <a:pt x="39379" y="6960"/>
                  </a:cubicBezTo>
                  <a:cubicBezTo>
                    <a:pt x="39505" y="6834"/>
                    <a:pt x="39526" y="6644"/>
                    <a:pt x="39736" y="6602"/>
                  </a:cubicBezTo>
                  <a:lnTo>
                    <a:pt x="39673" y="6518"/>
                  </a:lnTo>
                  <a:cubicBezTo>
                    <a:pt x="39736" y="6497"/>
                    <a:pt x="39778" y="6476"/>
                    <a:pt x="39799" y="6455"/>
                  </a:cubicBezTo>
                  <a:cubicBezTo>
                    <a:pt x="39884" y="6350"/>
                    <a:pt x="39968" y="6245"/>
                    <a:pt x="40031" y="6161"/>
                  </a:cubicBezTo>
                  <a:lnTo>
                    <a:pt x="40010" y="6098"/>
                  </a:lnTo>
                  <a:cubicBezTo>
                    <a:pt x="40199" y="5740"/>
                    <a:pt x="40577" y="5509"/>
                    <a:pt x="40788" y="5131"/>
                  </a:cubicBezTo>
                  <a:cubicBezTo>
                    <a:pt x="40914" y="4941"/>
                    <a:pt x="41040" y="4731"/>
                    <a:pt x="41103" y="4500"/>
                  </a:cubicBezTo>
                  <a:cubicBezTo>
                    <a:pt x="41145" y="4395"/>
                    <a:pt x="41208" y="4311"/>
                    <a:pt x="41292" y="4248"/>
                  </a:cubicBezTo>
                  <a:cubicBezTo>
                    <a:pt x="41439" y="4121"/>
                    <a:pt x="41544" y="3974"/>
                    <a:pt x="41650" y="3827"/>
                  </a:cubicBezTo>
                  <a:cubicBezTo>
                    <a:pt x="41797" y="3575"/>
                    <a:pt x="41944" y="3344"/>
                    <a:pt x="42133" y="3133"/>
                  </a:cubicBezTo>
                  <a:cubicBezTo>
                    <a:pt x="42196" y="3070"/>
                    <a:pt x="42217" y="2965"/>
                    <a:pt x="42301" y="2923"/>
                  </a:cubicBezTo>
                  <a:cubicBezTo>
                    <a:pt x="42406" y="2902"/>
                    <a:pt x="42406" y="2839"/>
                    <a:pt x="42427" y="2776"/>
                  </a:cubicBezTo>
                  <a:cubicBezTo>
                    <a:pt x="42512" y="2608"/>
                    <a:pt x="42638" y="2461"/>
                    <a:pt x="42785" y="2313"/>
                  </a:cubicBezTo>
                  <a:cubicBezTo>
                    <a:pt x="42869" y="2250"/>
                    <a:pt x="42932" y="2145"/>
                    <a:pt x="42953" y="2040"/>
                  </a:cubicBezTo>
                  <a:cubicBezTo>
                    <a:pt x="42995" y="1872"/>
                    <a:pt x="43100" y="1725"/>
                    <a:pt x="43247" y="1662"/>
                  </a:cubicBezTo>
                  <a:cubicBezTo>
                    <a:pt x="43289" y="1641"/>
                    <a:pt x="43332" y="1578"/>
                    <a:pt x="43332" y="1535"/>
                  </a:cubicBezTo>
                  <a:cubicBezTo>
                    <a:pt x="43310" y="1430"/>
                    <a:pt x="43416" y="1388"/>
                    <a:pt x="43458" y="1325"/>
                  </a:cubicBezTo>
                  <a:cubicBezTo>
                    <a:pt x="43500" y="1283"/>
                    <a:pt x="43563" y="1241"/>
                    <a:pt x="43563" y="1199"/>
                  </a:cubicBezTo>
                  <a:cubicBezTo>
                    <a:pt x="43647" y="905"/>
                    <a:pt x="43815" y="631"/>
                    <a:pt x="44067" y="463"/>
                  </a:cubicBezTo>
                  <a:lnTo>
                    <a:pt x="44067" y="85"/>
                  </a:lnTo>
                  <a:cubicBezTo>
                    <a:pt x="44025" y="43"/>
                    <a:pt x="43962" y="1"/>
                    <a:pt x="4389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22"/>
            <p:cNvSpPr/>
            <p:nvPr/>
          </p:nvSpPr>
          <p:spPr>
            <a:xfrm>
              <a:off x="1734083" y="2924802"/>
              <a:ext cx="437982" cy="665664"/>
            </a:xfrm>
            <a:custGeom>
              <a:avLst/>
              <a:gdLst/>
              <a:ahLst/>
              <a:cxnLst/>
              <a:rect l="l" t="t" r="r" b="b"/>
              <a:pathLst>
                <a:path w="42471" h="63563" extrusionOk="0">
                  <a:moveTo>
                    <a:pt x="37963" y="5904"/>
                  </a:moveTo>
                  <a:cubicBezTo>
                    <a:pt x="37975" y="5904"/>
                    <a:pt x="37969" y="5922"/>
                    <a:pt x="37972" y="5936"/>
                  </a:cubicBezTo>
                  <a:lnTo>
                    <a:pt x="37972" y="5936"/>
                  </a:lnTo>
                  <a:cubicBezTo>
                    <a:pt x="37947" y="5921"/>
                    <a:pt x="37918" y="5908"/>
                    <a:pt x="37950" y="5908"/>
                  </a:cubicBezTo>
                  <a:cubicBezTo>
                    <a:pt x="37956" y="5905"/>
                    <a:pt x="37960" y="5904"/>
                    <a:pt x="37963" y="5904"/>
                  </a:cubicBezTo>
                  <a:close/>
                  <a:moveTo>
                    <a:pt x="36941" y="6077"/>
                  </a:moveTo>
                  <a:lnTo>
                    <a:pt x="36941" y="6098"/>
                  </a:lnTo>
                  <a:cubicBezTo>
                    <a:pt x="36941" y="6098"/>
                    <a:pt x="36950" y="6079"/>
                    <a:pt x="36956" y="6079"/>
                  </a:cubicBezTo>
                  <a:cubicBezTo>
                    <a:pt x="36959" y="6079"/>
                    <a:pt x="36962" y="6084"/>
                    <a:pt x="36962" y="6098"/>
                  </a:cubicBezTo>
                  <a:cubicBezTo>
                    <a:pt x="36955" y="6105"/>
                    <a:pt x="36948" y="6107"/>
                    <a:pt x="36941" y="6107"/>
                  </a:cubicBezTo>
                  <a:cubicBezTo>
                    <a:pt x="36929" y="6107"/>
                    <a:pt x="36920" y="6098"/>
                    <a:pt x="36920" y="6098"/>
                  </a:cubicBezTo>
                  <a:cubicBezTo>
                    <a:pt x="36920" y="6098"/>
                    <a:pt x="36941" y="6077"/>
                    <a:pt x="36941" y="6077"/>
                  </a:cubicBezTo>
                  <a:close/>
                  <a:moveTo>
                    <a:pt x="32862" y="11606"/>
                  </a:moveTo>
                  <a:cubicBezTo>
                    <a:pt x="32883" y="11606"/>
                    <a:pt x="32883" y="11627"/>
                    <a:pt x="32883" y="11627"/>
                  </a:cubicBezTo>
                  <a:lnTo>
                    <a:pt x="32862" y="11648"/>
                  </a:lnTo>
                  <a:cubicBezTo>
                    <a:pt x="32851" y="11637"/>
                    <a:pt x="32846" y="11637"/>
                    <a:pt x="32843" y="11637"/>
                  </a:cubicBezTo>
                  <a:cubicBezTo>
                    <a:pt x="32841" y="11637"/>
                    <a:pt x="32841" y="11637"/>
                    <a:pt x="32841" y="11627"/>
                  </a:cubicBezTo>
                  <a:cubicBezTo>
                    <a:pt x="32841" y="11606"/>
                    <a:pt x="32841" y="11606"/>
                    <a:pt x="32862" y="11606"/>
                  </a:cubicBezTo>
                  <a:close/>
                  <a:moveTo>
                    <a:pt x="32799" y="11753"/>
                  </a:moveTo>
                  <a:cubicBezTo>
                    <a:pt x="32736" y="11900"/>
                    <a:pt x="32694" y="12047"/>
                    <a:pt x="32525" y="12132"/>
                  </a:cubicBezTo>
                  <a:cubicBezTo>
                    <a:pt x="32547" y="11963"/>
                    <a:pt x="32652" y="11816"/>
                    <a:pt x="32799" y="11753"/>
                  </a:cubicBezTo>
                  <a:close/>
                  <a:moveTo>
                    <a:pt x="31327" y="13771"/>
                  </a:moveTo>
                  <a:cubicBezTo>
                    <a:pt x="31348" y="13771"/>
                    <a:pt x="31348" y="13792"/>
                    <a:pt x="31348" y="13792"/>
                  </a:cubicBezTo>
                  <a:lnTo>
                    <a:pt x="31306" y="13813"/>
                  </a:lnTo>
                  <a:cubicBezTo>
                    <a:pt x="31285" y="13792"/>
                    <a:pt x="31285" y="13792"/>
                    <a:pt x="31285" y="13792"/>
                  </a:cubicBezTo>
                  <a:cubicBezTo>
                    <a:pt x="31306" y="13771"/>
                    <a:pt x="31306" y="13771"/>
                    <a:pt x="31327" y="13771"/>
                  </a:cubicBezTo>
                  <a:close/>
                  <a:moveTo>
                    <a:pt x="31159" y="13813"/>
                  </a:moveTo>
                  <a:cubicBezTo>
                    <a:pt x="31243" y="13877"/>
                    <a:pt x="31201" y="13919"/>
                    <a:pt x="31201" y="13982"/>
                  </a:cubicBezTo>
                  <a:cubicBezTo>
                    <a:pt x="31138" y="13982"/>
                    <a:pt x="31138" y="13961"/>
                    <a:pt x="31096" y="13898"/>
                  </a:cubicBezTo>
                  <a:lnTo>
                    <a:pt x="31159" y="13813"/>
                  </a:lnTo>
                  <a:close/>
                  <a:moveTo>
                    <a:pt x="31075" y="13982"/>
                  </a:moveTo>
                  <a:cubicBezTo>
                    <a:pt x="31075" y="14150"/>
                    <a:pt x="30991" y="14171"/>
                    <a:pt x="30907" y="14276"/>
                  </a:cubicBezTo>
                  <a:cubicBezTo>
                    <a:pt x="30907" y="14108"/>
                    <a:pt x="30991" y="14066"/>
                    <a:pt x="31075" y="13982"/>
                  </a:cubicBezTo>
                  <a:close/>
                  <a:moveTo>
                    <a:pt x="29519" y="16000"/>
                  </a:moveTo>
                  <a:lnTo>
                    <a:pt x="29540" y="16021"/>
                  </a:lnTo>
                  <a:cubicBezTo>
                    <a:pt x="29533" y="16028"/>
                    <a:pt x="29526" y="16030"/>
                    <a:pt x="29520" y="16030"/>
                  </a:cubicBezTo>
                  <a:cubicBezTo>
                    <a:pt x="29507" y="16030"/>
                    <a:pt x="29498" y="16021"/>
                    <a:pt x="29498" y="16021"/>
                  </a:cubicBezTo>
                  <a:cubicBezTo>
                    <a:pt x="29498" y="16021"/>
                    <a:pt x="29519" y="16000"/>
                    <a:pt x="29519" y="16000"/>
                  </a:cubicBezTo>
                  <a:close/>
                  <a:moveTo>
                    <a:pt x="29267" y="16505"/>
                  </a:moveTo>
                  <a:lnTo>
                    <a:pt x="29288" y="16526"/>
                  </a:lnTo>
                  <a:cubicBezTo>
                    <a:pt x="29267" y="16526"/>
                    <a:pt x="29288" y="16547"/>
                    <a:pt x="29267" y="16547"/>
                  </a:cubicBezTo>
                  <a:cubicBezTo>
                    <a:pt x="29246" y="16547"/>
                    <a:pt x="29246" y="16526"/>
                    <a:pt x="29246" y="16526"/>
                  </a:cubicBezTo>
                  <a:cubicBezTo>
                    <a:pt x="29246" y="16526"/>
                    <a:pt x="29267" y="16505"/>
                    <a:pt x="29267" y="16505"/>
                  </a:cubicBezTo>
                  <a:close/>
                  <a:moveTo>
                    <a:pt x="29141" y="16631"/>
                  </a:moveTo>
                  <a:lnTo>
                    <a:pt x="29162" y="16652"/>
                  </a:lnTo>
                  <a:cubicBezTo>
                    <a:pt x="29141" y="16652"/>
                    <a:pt x="29162" y="16673"/>
                    <a:pt x="29141" y="16673"/>
                  </a:cubicBezTo>
                  <a:cubicBezTo>
                    <a:pt x="29120" y="16673"/>
                    <a:pt x="29120" y="16673"/>
                    <a:pt x="29120" y="16652"/>
                  </a:cubicBezTo>
                  <a:cubicBezTo>
                    <a:pt x="29120" y="16631"/>
                    <a:pt x="29141" y="16631"/>
                    <a:pt x="29141" y="16631"/>
                  </a:cubicBezTo>
                  <a:close/>
                  <a:moveTo>
                    <a:pt x="24200" y="23926"/>
                  </a:moveTo>
                  <a:cubicBezTo>
                    <a:pt x="24200" y="23947"/>
                    <a:pt x="24200" y="23947"/>
                    <a:pt x="24221" y="23947"/>
                  </a:cubicBezTo>
                  <a:lnTo>
                    <a:pt x="24200" y="23968"/>
                  </a:lnTo>
                  <a:cubicBezTo>
                    <a:pt x="24179" y="23968"/>
                    <a:pt x="24179" y="23947"/>
                    <a:pt x="24179" y="23947"/>
                  </a:cubicBezTo>
                  <a:cubicBezTo>
                    <a:pt x="24179" y="23947"/>
                    <a:pt x="24179" y="23926"/>
                    <a:pt x="24200" y="23926"/>
                  </a:cubicBezTo>
                  <a:close/>
                  <a:moveTo>
                    <a:pt x="22890" y="25657"/>
                  </a:moveTo>
                  <a:cubicBezTo>
                    <a:pt x="22894" y="25657"/>
                    <a:pt x="22896" y="25661"/>
                    <a:pt x="22896" y="25671"/>
                  </a:cubicBezTo>
                  <a:cubicBezTo>
                    <a:pt x="22896" y="25692"/>
                    <a:pt x="22886" y="25692"/>
                    <a:pt x="22875" y="25692"/>
                  </a:cubicBezTo>
                  <a:cubicBezTo>
                    <a:pt x="22869" y="25692"/>
                    <a:pt x="22863" y="25692"/>
                    <a:pt x="22859" y="25697"/>
                  </a:cubicBezTo>
                  <a:lnTo>
                    <a:pt x="22859" y="25697"/>
                  </a:lnTo>
                  <a:cubicBezTo>
                    <a:pt x="22866" y="25679"/>
                    <a:pt x="22882" y="25657"/>
                    <a:pt x="22890" y="25657"/>
                  </a:cubicBezTo>
                  <a:close/>
                  <a:moveTo>
                    <a:pt x="22854" y="25713"/>
                  </a:moveTo>
                  <a:lnTo>
                    <a:pt x="22854" y="25839"/>
                  </a:lnTo>
                  <a:cubicBezTo>
                    <a:pt x="22770" y="25776"/>
                    <a:pt x="22791" y="25734"/>
                    <a:pt x="22854" y="25713"/>
                  </a:cubicBezTo>
                  <a:close/>
                  <a:moveTo>
                    <a:pt x="22280" y="26671"/>
                  </a:moveTo>
                  <a:cubicBezTo>
                    <a:pt x="22287" y="26671"/>
                    <a:pt x="22287" y="26680"/>
                    <a:pt x="22287" y="26680"/>
                  </a:cubicBezTo>
                  <a:lnTo>
                    <a:pt x="22266" y="26701"/>
                  </a:lnTo>
                  <a:cubicBezTo>
                    <a:pt x="22245" y="26701"/>
                    <a:pt x="22266" y="26680"/>
                    <a:pt x="22266" y="26680"/>
                  </a:cubicBezTo>
                  <a:cubicBezTo>
                    <a:pt x="22273" y="26673"/>
                    <a:pt x="22277" y="26671"/>
                    <a:pt x="22280" y="26671"/>
                  </a:cubicBezTo>
                  <a:close/>
                  <a:moveTo>
                    <a:pt x="18414" y="32205"/>
                  </a:moveTo>
                  <a:cubicBezTo>
                    <a:pt x="18406" y="32223"/>
                    <a:pt x="18391" y="32245"/>
                    <a:pt x="18382" y="32245"/>
                  </a:cubicBezTo>
                  <a:cubicBezTo>
                    <a:pt x="18379" y="32245"/>
                    <a:pt x="18376" y="32241"/>
                    <a:pt x="18376" y="32231"/>
                  </a:cubicBezTo>
                  <a:cubicBezTo>
                    <a:pt x="18376" y="32210"/>
                    <a:pt x="18387" y="32210"/>
                    <a:pt x="18397" y="32210"/>
                  </a:cubicBezTo>
                  <a:cubicBezTo>
                    <a:pt x="18403" y="32210"/>
                    <a:pt x="18410" y="32210"/>
                    <a:pt x="18414" y="32205"/>
                  </a:cubicBezTo>
                  <a:close/>
                  <a:moveTo>
                    <a:pt x="16862" y="34649"/>
                  </a:moveTo>
                  <a:cubicBezTo>
                    <a:pt x="16883" y="34649"/>
                    <a:pt x="16883" y="34670"/>
                    <a:pt x="16883" y="34670"/>
                  </a:cubicBezTo>
                  <a:lnTo>
                    <a:pt x="16862" y="34691"/>
                  </a:lnTo>
                  <a:cubicBezTo>
                    <a:pt x="16862" y="34691"/>
                    <a:pt x="16841" y="34691"/>
                    <a:pt x="16841" y="34670"/>
                  </a:cubicBezTo>
                  <a:cubicBezTo>
                    <a:pt x="16841" y="34649"/>
                    <a:pt x="16862" y="34649"/>
                    <a:pt x="16862" y="34649"/>
                  </a:cubicBezTo>
                  <a:close/>
                  <a:moveTo>
                    <a:pt x="16757" y="34838"/>
                  </a:moveTo>
                  <a:lnTo>
                    <a:pt x="16778" y="34859"/>
                  </a:lnTo>
                  <a:cubicBezTo>
                    <a:pt x="16771" y="34866"/>
                    <a:pt x="16764" y="34868"/>
                    <a:pt x="16758" y="34868"/>
                  </a:cubicBezTo>
                  <a:cubicBezTo>
                    <a:pt x="16746" y="34868"/>
                    <a:pt x="16736" y="34859"/>
                    <a:pt x="16736" y="34859"/>
                  </a:cubicBezTo>
                  <a:cubicBezTo>
                    <a:pt x="16736" y="34859"/>
                    <a:pt x="16757" y="34838"/>
                    <a:pt x="16757" y="34838"/>
                  </a:cubicBezTo>
                  <a:close/>
                  <a:moveTo>
                    <a:pt x="15643" y="36310"/>
                  </a:moveTo>
                  <a:cubicBezTo>
                    <a:pt x="15658" y="36371"/>
                    <a:pt x="15662" y="36410"/>
                    <a:pt x="15614" y="36410"/>
                  </a:cubicBezTo>
                  <a:cubicBezTo>
                    <a:pt x="15596" y="36410"/>
                    <a:pt x="15572" y="36405"/>
                    <a:pt x="15538" y="36394"/>
                  </a:cubicBezTo>
                  <a:lnTo>
                    <a:pt x="15643" y="36310"/>
                  </a:lnTo>
                  <a:close/>
                  <a:moveTo>
                    <a:pt x="15517" y="36646"/>
                  </a:moveTo>
                  <a:cubicBezTo>
                    <a:pt x="15517" y="36646"/>
                    <a:pt x="15525" y="36655"/>
                    <a:pt x="15532" y="36661"/>
                  </a:cubicBezTo>
                  <a:lnTo>
                    <a:pt x="15532" y="36661"/>
                  </a:lnTo>
                  <a:cubicBezTo>
                    <a:pt x="15532" y="36676"/>
                    <a:pt x="15549" y="36688"/>
                    <a:pt x="15517" y="36688"/>
                  </a:cubicBezTo>
                  <a:cubicBezTo>
                    <a:pt x="15496" y="36667"/>
                    <a:pt x="15517" y="36646"/>
                    <a:pt x="15517" y="36646"/>
                  </a:cubicBezTo>
                  <a:close/>
                  <a:moveTo>
                    <a:pt x="14339" y="38496"/>
                  </a:moveTo>
                  <a:cubicBezTo>
                    <a:pt x="14339" y="38496"/>
                    <a:pt x="14381" y="38496"/>
                    <a:pt x="14360" y="38517"/>
                  </a:cubicBezTo>
                  <a:cubicBezTo>
                    <a:pt x="14353" y="38531"/>
                    <a:pt x="14346" y="38536"/>
                    <a:pt x="14340" y="38536"/>
                  </a:cubicBezTo>
                  <a:cubicBezTo>
                    <a:pt x="14328" y="38536"/>
                    <a:pt x="14318" y="38517"/>
                    <a:pt x="14318" y="38517"/>
                  </a:cubicBezTo>
                  <a:cubicBezTo>
                    <a:pt x="14318" y="38517"/>
                    <a:pt x="14339" y="38496"/>
                    <a:pt x="14339" y="38496"/>
                  </a:cubicBezTo>
                  <a:close/>
                  <a:moveTo>
                    <a:pt x="13709" y="39421"/>
                  </a:moveTo>
                  <a:lnTo>
                    <a:pt x="13709" y="39421"/>
                  </a:lnTo>
                  <a:cubicBezTo>
                    <a:pt x="13730" y="39526"/>
                    <a:pt x="13688" y="39610"/>
                    <a:pt x="13604" y="39673"/>
                  </a:cubicBezTo>
                  <a:cubicBezTo>
                    <a:pt x="13583" y="39568"/>
                    <a:pt x="13625" y="39463"/>
                    <a:pt x="13709" y="39421"/>
                  </a:cubicBezTo>
                  <a:close/>
                  <a:moveTo>
                    <a:pt x="8074" y="48651"/>
                  </a:moveTo>
                  <a:cubicBezTo>
                    <a:pt x="8074" y="48651"/>
                    <a:pt x="8137" y="48651"/>
                    <a:pt x="8116" y="48693"/>
                  </a:cubicBezTo>
                  <a:cubicBezTo>
                    <a:pt x="8116" y="48700"/>
                    <a:pt x="8112" y="48702"/>
                    <a:pt x="8105" y="48702"/>
                  </a:cubicBezTo>
                  <a:cubicBezTo>
                    <a:pt x="8093" y="48702"/>
                    <a:pt x="8074" y="48693"/>
                    <a:pt x="8074" y="48693"/>
                  </a:cubicBezTo>
                  <a:cubicBezTo>
                    <a:pt x="8074" y="48672"/>
                    <a:pt x="8095" y="48672"/>
                    <a:pt x="8095" y="48672"/>
                  </a:cubicBezTo>
                  <a:lnTo>
                    <a:pt x="8074" y="48651"/>
                  </a:lnTo>
                  <a:close/>
                  <a:moveTo>
                    <a:pt x="7549" y="49282"/>
                  </a:moveTo>
                  <a:cubicBezTo>
                    <a:pt x="7633" y="49345"/>
                    <a:pt x="7612" y="49366"/>
                    <a:pt x="7549" y="49387"/>
                  </a:cubicBezTo>
                  <a:lnTo>
                    <a:pt x="7549" y="49282"/>
                  </a:lnTo>
                  <a:close/>
                  <a:moveTo>
                    <a:pt x="42407" y="0"/>
                  </a:moveTo>
                  <a:lnTo>
                    <a:pt x="42407" y="0"/>
                  </a:lnTo>
                  <a:cubicBezTo>
                    <a:pt x="42218" y="43"/>
                    <a:pt x="42092" y="211"/>
                    <a:pt x="42092" y="400"/>
                  </a:cubicBezTo>
                  <a:cubicBezTo>
                    <a:pt x="41818" y="463"/>
                    <a:pt x="41587" y="631"/>
                    <a:pt x="41440" y="862"/>
                  </a:cubicBezTo>
                  <a:cubicBezTo>
                    <a:pt x="41335" y="1031"/>
                    <a:pt x="41209" y="1199"/>
                    <a:pt x="41061" y="1325"/>
                  </a:cubicBezTo>
                  <a:cubicBezTo>
                    <a:pt x="40830" y="1493"/>
                    <a:pt x="40641" y="1724"/>
                    <a:pt x="40515" y="1977"/>
                  </a:cubicBezTo>
                  <a:cubicBezTo>
                    <a:pt x="40473" y="2061"/>
                    <a:pt x="40389" y="2145"/>
                    <a:pt x="40283" y="2166"/>
                  </a:cubicBezTo>
                  <a:cubicBezTo>
                    <a:pt x="40220" y="2208"/>
                    <a:pt x="40115" y="2229"/>
                    <a:pt x="40073" y="2334"/>
                  </a:cubicBezTo>
                  <a:cubicBezTo>
                    <a:pt x="39947" y="2565"/>
                    <a:pt x="39674" y="2734"/>
                    <a:pt x="39611" y="3028"/>
                  </a:cubicBezTo>
                  <a:cubicBezTo>
                    <a:pt x="39611" y="3049"/>
                    <a:pt x="39548" y="3070"/>
                    <a:pt x="39527" y="3091"/>
                  </a:cubicBezTo>
                  <a:cubicBezTo>
                    <a:pt x="39527" y="3133"/>
                    <a:pt x="39485" y="3154"/>
                    <a:pt x="39464" y="3154"/>
                  </a:cubicBezTo>
                  <a:cubicBezTo>
                    <a:pt x="39443" y="3196"/>
                    <a:pt x="39485" y="3259"/>
                    <a:pt x="39400" y="3280"/>
                  </a:cubicBezTo>
                  <a:lnTo>
                    <a:pt x="39274" y="3217"/>
                  </a:lnTo>
                  <a:lnTo>
                    <a:pt x="39148" y="3406"/>
                  </a:lnTo>
                  <a:lnTo>
                    <a:pt x="39148" y="3617"/>
                  </a:lnTo>
                  <a:cubicBezTo>
                    <a:pt x="38875" y="3743"/>
                    <a:pt x="38812" y="4037"/>
                    <a:pt x="38538" y="4184"/>
                  </a:cubicBezTo>
                  <a:lnTo>
                    <a:pt x="38496" y="4142"/>
                  </a:lnTo>
                  <a:cubicBezTo>
                    <a:pt x="38454" y="4205"/>
                    <a:pt x="38454" y="4247"/>
                    <a:pt x="38412" y="4310"/>
                  </a:cubicBezTo>
                  <a:cubicBezTo>
                    <a:pt x="38265" y="4437"/>
                    <a:pt x="38139" y="4605"/>
                    <a:pt x="38055" y="4794"/>
                  </a:cubicBezTo>
                  <a:cubicBezTo>
                    <a:pt x="37971" y="5046"/>
                    <a:pt x="37782" y="5257"/>
                    <a:pt x="37529" y="5383"/>
                  </a:cubicBezTo>
                  <a:cubicBezTo>
                    <a:pt x="37382" y="5446"/>
                    <a:pt x="37298" y="5593"/>
                    <a:pt x="37277" y="5740"/>
                  </a:cubicBezTo>
                  <a:cubicBezTo>
                    <a:pt x="36878" y="5950"/>
                    <a:pt x="36520" y="6644"/>
                    <a:pt x="36352" y="7023"/>
                  </a:cubicBezTo>
                  <a:cubicBezTo>
                    <a:pt x="36016" y="7212"/>
                    <a:pt x="35847" y="7527"/>
                    <a:pt x="35553" y="7758"/>
                  </a:cubicBezTo>
                  <a:lnTo>
                    <a:pt x="35553" y="8032"/>
                  </a:lnTo>
                  <a:cubicBezTo>
                    <a:pt x="35490" y="8074"/>
                    <a:pt x="35448" y="8158"/>
                    <a:pt x="35385" y="8179"/>
                  </a:cubicBezTo>
                  <a:cubicBezTo>
                    <a:pt x="35343" y="8305"/>
                    <a:pt x="35322" y="8473"/>
                    <a:pt x="35133" y="8473"/>
                  </a:cubicBezTo>
                  <a:lnTo>
                    <a:pt x="35133" y="8620"/>
                  </a:lnTo>
                  <a:cubicBezTo>
                    <a:pt x="35069" y="8684"/>
                    <a:pt x="34985" y="8705"/>
                    <a:pt x="34943" y="8789"/>
                  </a:cubicBezTo>
                  <a:cubicBezTo>
                    <a:pt x="34901" y="8873"/>
                    <a:pt x="34838" y="8978"/>
                    <a:pt x="34775" y="9041"/>
                  </a:cubicBezTo>
                  <a:cubicBezTo>
                    <a:pt x="34502" y="9293"/>
                    <a:pt x="34292" y="9588"/>
                    <a:pt x="34144" y="9924"/>
                  </a:cubicBezTo>
                  <a:cubicBezTo>
                    <a:pt x="34123" y="9945"/>
                    <a:pt x="34102" y="9966"/>
                    <a:pt x="34081" y="9987"/>
                  </a:cubicBezTo>
                  <a:cubicBezTo>
                    <a:pt x="33934" y="10134"/>
                    <a:pt x="33808" y="10302"/>
                    <a:pt x="33703" y="10471"/>
                  </a:cubicBezTo>
                  <a:cubicBezTo>
                    <a:pt x="33577" y="10744"/>
                    <a:pt x="33387" y="10975"/>
                    <a:pt x="33156" y="11164"/>
                  </a:cubicBezTo>
                  <a:cubicBezTo>
                    <a:pt x="33114" y="11185"/>
                    <a:pt x="33114" y="11227"/>
                    <a:pt x="33093" y="11249"/>
                  </a:cubicBezTo>
                  <a:cubicBezTo>
                    <a:pt x="33030" y="11333"/>
                    <a:pt x="32946" y="11396"/>
                    <a:pt x="32862" y="11459"/>
                  </a:cubicBezTo>
                  <a:cubicBezTo>
                    <a:pt x="32652" y="11585"/>
                    <a:pt x="32504" y="11795"/>
                    <a:pt x="32441" y="12047"/>
                  </a:cubicBezTo>
                  <a:cubicBezTo>
                    <a:pt x="32357" y="12174"/>
                    <a:pt x="32189" y="12237"/>
                    <a:pt x="32147" y="12468"/>
                  </a:cubicBezTo>
                  <a:cubicBezTo>
                    <a:pt x="32236" y="12397"/>
                    <a:pt x="32279" y="12311"/>
                    <a:pt x="32354" y="12311"/>
                  </a:cubicBezTo>
                  <a:cubicBezTo>
                    <a:pt x="32368" y="12311"/>
                    <a:pt x="32383" y="12314"/>
                    <a:pt x="32399" y="12321"/>
                  </a:cubicBezTo>
                  <a:cubicBezTo>
                    <a:pt x="32399" y="12237"/>
                    <a:pt x="32441" y="12153"/>
                    <a:pt x="32525" y="12132"/>
                  </a:cubicBezTo>
                  <a:lnTo>
                    <a:pt x="32525" y="12132"/>
                  </a:lnTo>
                  <a:cubicBezTo>
                    <a:pt x="32547" y="12216"/>
                    <a:pt x="32504" y="12300"/>
                    <a:pt x="32399" y="12321"/>
                  </a:cubicBezTo>
                  <a:lnTo>
                    <a:pt x="32399" y="12426"/>
                  </a:lnTo>
                  <a:cubicBezTo>
                    <a:pt x="32231" y="12594"/>
                    <a:pt x="32063" y="12741"/>
                    <a:pt x="31916" y="12888"/>
                  </a:cubicBezTo>
                  <a:cubicBezTo>
                    <a:pt x="31874" y="12930"/>
                    <a:pt x="31874" y="13015"/>
                    <a:pt x="31853" y="13057"/>
                  </a:cubicBezTo>
                  <a:cubicBezTo>
                    <a:pt x="31811" y="13141"/>
                    <a:pt x="31769" y="13204"/>
                    <a:pt x="31727" y="13267"/>
                  </a:cubicBezTo>
                  <a:cubicBezTo>
                    <a:pt x="31714" y="13279"/>
                    <a:pt x="31695" y="13291"/>
                    <a:pt x="31673" y="13291"/>
                  </a:cubicBezTo>
                  <a:cubicBezTo>
                    <a:pt x="31657" y="13291"/>
                    <a:pt x="31639" y="13285"/>
                    <a:pt x="31621" y="13267"/>
                  </a:cubicBezTo>
                  <a:cubicBezTo>
                    <a:pt x="31579" y="13162"/>
                    <a:pt x="31769" y="13141"/>
                    <a:pt x="31727" y="13015"/>
                  </a:cubicBezTo>
                  <a:cubicBezTo>
                    <a:pt x="31712" y="13000"/>
                    <a:pt x="31686" y="12985"/>
                    <a:pt x="31665" y="12985"/>
                  </a:cubicBezTo>
                  <a:cubicBezTo>
                    <a:pt x="31657" y="12985"/>
                    <a:pt x="31649" y="12987"/>
                    <a:pt x="31642" y="12994"/>
                  </a:cubicBezTo>
                  <a:cubicBezTo>
                    <a:pt x="31516" y="13120"/>
                    <a:pt x="31411" y="13288"/>
                    <a:pt x="31369" y="13477"/>
                  </a:cubicBezTo>
                  <a:cubicBezTo>
                    <a:pt x="31390" y="13540"/>
                    <a:pt x="31432" y="13561"/>
                    <a:pt x="31390" y="13603"/>
                  </a:cubicBezTo>
                  <a:cubicBezTo>
                    <a:pt x="31327" y="13687"/>
                    <a:pt x="31180" y="13624"/>
                    <a:pt x="31117" y="13729"/>
                  </a:cubicBezTo>
                  <a:cubicBezTo>
                    <a:pt x="30970" y="13982"/>
                    <a:pt x="30717" y="14171"/>
                    <a:pt x="30717" y="14507"/>
                  </a:cubicBezTo>
                  <a:cubicBezTo>
                    <a:pt x="30717" y="14507"/>
                    <a:pt x="30675" y="14528"/>
                    <a:pt x="30675" y="14528"/>
                  </a:cubicBezTo>
                  <a:cubicBezTo>
                    <a:pt x="30633" y="14528"/>
                    <a:pt x="30612" y="14507"/>
                    <a:pt x="30612" y="14465"/>
                  </a:cubicBezTo>
                  <a:cubicBezTo>
                    <a:pt x="30486" y="14549"/>
                    <a:pt x="30360" y="14612"/>
                    <a:pt x="30360" y="14781"/>
                  </a:cubicBezTo>
                  <a:cubicBezTo>
                    <a:pt x="30402" y="14781"/>
                    <a:pt x="30486" y="14781"/>
                    <a:pt x="30486" y="14718"/>
                  </a:cubicBezTo>
                  <a:cubicBezTo>
                    <a:pt x="30486" y="14675"/>
                    <a:pt x="30528" y="14654"/>
                    <a:pt x="30570" y="14654"/>
                  </a:cubicBezTo>
                  <a:cubicBezTo>
                    <a:pt x="30600" y="14654"/>
                    <a:pt x="30630" y="14601"/>
                    <a:pt x="30653" y="14601"/>
                  </a:cubicBezTo>
                  <a:cubicBezTo>
                    <a:pt x="30662" y="14601"/>
                    <a:pt x="30669" y="14609"/>
                    <a:pt x="30675" y="14633"/>
                  </a:cubicBezTo>
                  <a:cubicBezTo>
                    <a:pt x="30675" y="14718"/>
                    <a:pt x="30612" y="14739"/>
                    <a:pt x="30570" y="14781"/>
                  </a:cubicBezTo>
                  <a:cubicBezTo>
                    <a:pt x="30444" y="14886"/>
                    <a:pt x="30339" y="14991"/>
                    <a:pt x="30234" y="15117"/>
                  </a:cubicBezTo>
                  <a:cubicBezTo>
                    <a:pt x="30223" y="15128"/>
                    <a:pt x="30213" y="15133"/>
                    <a:pt x="30205" y="15133"/>
                  </a:cubicBezTo>
                  <a:cubicBezTo>
                    <a:pt x="30197" y="15133"/>
                    <a:pt x="30192" y="15128"/>
                    <a:pt x="30192" y="15117"/>
                  </a:cubicBezTo>
                  <a:lnTo>
                    <a:pt x="30150" y="14991"/>
                  </a:lnTo>
                  <a:cubicBezTo>
                    <a:pt x="29982" y="15243"/>
                    <a:pt x="29834" y="15495"/>
                    <a:pt x="29708" y="15748"/>
                  </a:cubicBezTo>
                  <a:cubicBezTo>
                    <a:pt x="29687" y="15727"/>
                    <a:pt x="29603" y="15727"/>
                    <a:pt x="29624" y="15643"/>
                  </a:cubicBezTo>
                  <a:cubicBezTo>
                    <a:pt x="29645" y="15537"/>
                    <a:pt x="29834" y="15474"/>
                    <a:pt x="29708" y="15327"/>
                  </a:cubicBezTo>
                  <a:cubicBezTo>
                    <a:pt x="29666" y="15327"/>
                    <a:pt x="29624" y="15348"/>
                    <a:pt x="29603" y="15390"/>
                  </a:cubicBezTo>
                  <a:cubicBezTo>
                    <a:pt x="29540" y="15643"/>
                    <a:pt x="29393" y="15895"/>
                    <a:pt x="29435" y="16168"/>
                  </a:cubicBezTo>
                  <a:cubicBezTo>
                    <a:pt x="29309" y="16231"/>
                    <a:pt x="29330" y="16378"/>
                    <a:pt x="29204" y="16442"/>
                  </a:cubicBezTo>
                  <a:cubicBezTo>
                    <a:pt x="29056" y="16505"/>
                    <a:pt x="28972" y="16610"/>
                    <a:pt x="28930" y="16757"/>
                  </a:cubicBezTo>
                  <a:lnTo>
                    <a:pt x="28993" y="16862"/>
                  </a:lnTo>
                  <a:cubicBezTo>
                    <a:pt x="28930" y="16904"/>
                    <a:pt x="28867" y="16967"/>
                    <a:pt x="28804" y="17030"/>
                  </a:cubicBezTo>
                  <a:cubicBezTo>
                    <a:pt x="28636" y="17283"/>
                    <a:pt x="28363" y="17451"/>
                    <a:pt x="28363" y="17766"/>
                  </a:cubicBezTo>
                  <a:cubicBezTo>
                    <a:pt x="28279" y="17892"/>
                    <a:pt x="28173" y="17955"/>
                    <a:pt x="28110" y="18060"/>
                  </a:cubicBezTo>
                  <a:cubicBezTo>
                    <a:pt x="27984" y="18250"/>
                    <a:pt x="27879" y="18439"/>
                    <a:pt x="27795" y="18649"/>
                  </a:cubicBezTo>
                  <a:cubicBezTo>
                    <a:pt x="27753" y="18733"/>
                    <a:pt x="27711" y="18859"/>
                    <a:pt x="27606" y="18880"/>
                  </a:cubicBezTo>
                  <a:cubicBezTo>
                    <a:pt x="27459" y="18922"/>
                    <a:pt x="27438" y="19049"/>
                    <a:pt x="27375" y="19175"/>
                  </a:cubicBezTo>
                  <a:cubicBezTo>
                    <a:pt x="27290" y="19406"/>
                    <a:pt x="27143" y="19616"/>
                    <a:pt x="26975" y="19784"/>
                  </a:cubicBezTo>
                  <a:cubicBezTo>
                    <a:pt x="26660" y="20100"/>
                    <a:pt x="26386" y="20499"/>
                    <a:pt x="26197" y="20920"/>
                  </a:cubicBezTo>
                  <a:cubicBezTo>
                    <a:pt x="26176" y="20983"/>
                    <a:pt x="26134" y="21025"/>
                    <a:pt x="26113" y="21088"/>
                  </a:cubicBezTo>
                  <a:cubicBezTo>
                    <a:pt x="26104" y="21082"/>
                    <a:pt x="26095" y="21079"/>
                    <a:pt x="26087" y="21079"/>
                  </a:cubicBezTo>
                  <a:cubicBezTo>
                    <a:pt x="26054" y="21079"/>
                    <a:pt x="26032" y="21127"/>
                    <a:pt x="26000" y="21127"/>
                  </a:cubicBezTo>
                  <a:cubicBezTo>
                    <a:pt x="25990" y="21127"/>
                    <a:pt x="25979" y="21122"/>
                    <a:pt x="25966" y="21109"/>
                  </a:cubicBezTo>
                  <a:cubicBezTo>
                    <a:pt x="25945" y="21025"/>
                    <a:pt x="26071" y="21004"/>
                    <a:pt x="26071" y="20920"/>
                  </a:cubicBezTo>
                  <a:cubicBezTo>
                    <a:pt x="26043" y="20906"/>
                    <a:pt x="26013" y="20899"/>
                    <a:pt x="25983" y="20899"/>
                  </a:cubicBezTo>
                  <a:cubicBezTo>
                    <a:pt x="25924" y="20899"/>
                    <a:pt x="25868" y="20927"/>
                    <a:pt x="25840" y="20983"/>
                  </a:cubicBezTo>
                  <a:cubicBezTo>
                    <a:pt x="25819" y="21046"/>
                    <a:pt x="25819" y="21109"/>
                    <a:pt x="25840" y="21172"/>
                  </a:cubicBezTo>
                  <a:cubicBezTo>
                    <a:pt x="25882" y="21235"/>
                    <a:pt x="25945" y="21193"/>
                    <a:pt x="25945" y="21235"/>
                  </a:cubicBezTo>
                  <a:cubicBezTo>
                    <a:pt x="25882" y="21403"/>
                    <a:pt x="25777" y="21550"/>
                    <a:pt x="25651" y="21677"/>
                  </a:cubicBezTo>
                  <a:cubicBezTo>
                    <a:pt x="25608" y="21698"/>
                    <a:pt x="25587" y="21761"/>
                    <a:pt x="25566" y="21803"/>
                  </a:cubicBezTo>
                  <a:cubicBezTo>
                    <a:pt x="25503" y="21971"/>
                    <a:pt x="25356" y="22118"/>
                    <a:pt x="25314" y="22307"/>
                  </a:cubicBezTo>
                  <a:cubicBezTo>
                    <a:pt x="25272" y="22391"/>
                    <a:pt x="25209" y="22476"/>
                    <a:pt x="25125" y="22539"/>
                  </a:cubicBezTo>
                  <a:cubicBezTo>
                    <a:pt x="24999" y="22623"/>
                    <a:pt x="24915" y="22749"/>
                    <a:pt x="24873" y="22896"/>
                  </a:cubicBezTo>
                  <a:cubicBezTo>
                    <a:pt x="24768" y="23064"/>
                    <a:pt x="24662" y="23211"/>
                    <a:pt x="24515" y="23338"/>
                  </a:cubicBezTo>
                  <a:cubicBezTo>
                    <a:pt x="24347" y="23506"/>
                    <a:pt x="24221" y="23674"/>
                    <a:pt x="24095" y="23842"/>
                  </a:cubicBezTo>
                  <a:cubicBezTo>
                    <a:pt x="23948" y="24052"/>
                    <a:pt x="23779" y="24242"/>
                    <a:pt x="23569" y="24368"/>
                  </a:cubicBezTo>
                  <a:cubicBezTo>
                    <a:pt x="23464" y="24431"/>
                    <a:pt x="23401" y="24557"/>
                    <a:pt x="23422" y="24662"/>
                  </a:cubicBezTo>
                  <a:cubicBezTo>
                    <a:pt x="23548" y="24620"/>
                    <a:pt x="23527" y="24473"/>
                    <a:pt x="23653" y="24431"/>
                  </a:cubicBezTo>
                  <a:lnTo>
                    <a:pt x="23653" y="24725"/>
                  </a:lnTo>
                  <a:cubicBezTo>
                    <a:pt x="23569" y="24788"/>
                    <a:pt x="23485" y="24872"/>
                    <a:pt x="23401" y="24956"/>
                  </a:cubicBezTo>
                  <a:cubicBezTo>
                    <a:pt x="23359" y="24998"/>
                    <a:pt x="23317" y="24977"/>
                    <a:pt x="23275" y="25062"/>
                  </a:cubicBezTo>
                  <a:cubicBezTo>
                    <a:pt x="23170" y="25272"/>
                    <a:pt x="23022" y="25461"/>
                    <a:pt x="22833" y="25608"/>
                  </a:cubicBezTo>
                  <a:cubicBezTo>
                    <a:pt x="22749" y="25629"/>
                    <a:pt x="22686" y="25713"/>
                    <a:pt x="22665" y="25776"/>
                  </a:cubicBezTo>
                  <a:cubicBezTo>
                    <a:pt x="22623" y="25903"/>
                    <a:pt x="22497" y="25966"/>
                    <a:pt x="22497" y="26092"/>
                  </a:cubicBezTo>
                  <a:cubicBezTo>
                    <a:pt x="22518" y="26218"/>
                    <a:pt x="22350" y="26260"/>
                    <a:pt x="22413" y="26407"/>
                  </a:cubicBezTo>
                  <a:cubicBezTo>
                    <a:pt x="22434" y="26449"/>
                    <a:pt x="22392" y="26470"/>
                    <a:pt x="22245" y="26554"/>
                  </a:cubicBezTo>
                  <a:cubicBezTo>
                    <a:pt x="22224" y="26449"/>
                    <a:pt x="22392" y="26428"/>
                    <a:pt x="22350" y="26323"/>
                  </a:cubicBezTo>
                  <a:cubicBezTo>
                    <a:pt x="22337" y="26297"/>
                    <a:pt x="22316" y="26279"/>
                    <a:pt x="22292" y="26279"/>
                  </a:cubicBezTo>
                  <a:cubicBezTo>
                    <a:pt x="22277" y="26279"/>
                    <a:pt x="22261" y="26286"/>
                    <a:pt x="22245" y="26302"/>
                  </a:cubicBezTo>
                  <a:cubicBezTo>
                    <a:pt x="22203" y="26344"/>
                    <a:pt x="22182" y="26386"/>
                    <a:pt x="22160" y="26449"/>
                  </a:cubicBezTo>
                  <a:cubicBezTo>
                    <a:pt x="22076" y="26849"/>
                    <a:pt x="21866" y="27227"/>
                    <a:pt x="21551" y="27479"/>
                  </a:cubicBezTo>
                  <a:cubicBezTo>
                    <a:pt x="21551" y="27669"/>
                    <a:pt x="21488" y="27858"/>
                    <a:pt x="21362" y="28005"/>
                  </a:cubicBezTo>
                  <a:cubicBezTo>
                    <a:pt x="21350" y="28008"/>
                    <a:pt x="21339" y="28009"/>
                    <a:pt x="21329" y="28009"/>
                  </a:cubicBezTo>
                  <a:cubicBezTo>
                    <a:pt x="21271" y="28009"/>
                    <a:pt x="21247" y="27963"/>
                    <a:pt x="21193" y="27963"/>
                  </a:cubicBezTo>
                  <a:cubicBezTo>
                    <a:pt x="21025" y="28152"/>
                    <a:pt x="21025" y="28152"/>
                    <a:pt x="20983" y="28320"/>
                  </a:cubicBezTo>
                  <a:cubicBezTo>
                    <a:pt x="20894" y="28288"/>
                    <a:pt x="20839" y="28268"/>
                    <a:pt x="20801" y="28268"/>
                  </a:cubicBezTo>
                  <a:cubicBezTo>
                    <a:pt x="20742" y="28268"/>
                    <a:pt x="20727" y="28318"/>
                    <a:pt x="20689" y="28446"/>
                  </a:cubicBezTo>
                  <a:cubicBezTo>
                    <a:pt x="20752" y="28446"/>
                    <a:pt x="20794" y="28489"/>
                    <a:pt x="20857" y="28510"/>
                  </a:cubicBezTo>
                  <a:lnTo>
                    <a:pt x="20899" y="28383"/>
                  </a:lnTo>
                  <a:cubicBezTo>
                    <a:pt x="20941" y="28446"/>
                    <a:pt x="20941" y="28510"/>
                    <a:pt x="20920" y="28552"/>
                  </a:cubicBezTo>
                  <a:lnTo>
                    <a:pt x="20415" y="29014"/>
                  </a:lnTo>
                  <a:cubicBezTo>
                    <a:pt x="20394" y="29140"/>
                    <a:pt x="20521" y="29245"/>
                    <a:pt x="20436" y="29372"/>
                  </a:cubicBezTo>
                  <a:cubicBezTo>
                    <a:pt x="20500" y="29393"/>
                    <a:pt x="20521" y="29435"/>
                    <a:pt x="20479" y="29477"/>
                  </a:cubicBezTo>
                  <a:cubicBezTo>
                    <a:pt x="20415" y="29540"/>
                    <a:pt x="20394" y="29603"/>
                    <a:pt x="20310" y="29624"/>
                  </a:cubicBezTo>
                  <a:lnTo>
                    <a:pt x="20289" y="29666"/>
                  </a:lnTo>
                  <a:cubicBezTo>
                    <a:pt x="20142" y="29834"/>
                    <a:pt x="19995" y="29981"/>
                    <a:pt x="19848" y="30149"/>
                  </a:cubicBezTo>
                  <a:cubicBezTo>
                    <a:pt x="19722" y="30276"/>
                    <a:pt x="19617" y="30402"/>
                    <a:pt x="19511" y="30528"/>
                  </a:cubicBezTo>
                  <a:cubicBezTo>
                    <a:pt x="19406" y="30654"/>
                    <a:pt x="19364" y="30801"/>
                    <a:pt x="19385" y="30948"/>
                  </a:cubicBezTo>
                  <a:cubicBezTo>
                    <a:pt x="19301" y="30948"/>
                    <a:pt x="19238" y="31032"/>
                    <a:pt x="19217" y="31138"/>
                  </a:cubicBezTo>
                  <a:cubicBezTo>
                    <a:pt x="19217" y="31138"/>
                    <a:pt x="19322" y="31180"/>
                    <a:pt x="19259" y="31264"/>
                  </a:cubicBezTo>
                  <a:cubicBezTo>
                    <a:pt x="18965" y="31390"/>
                    <a:pt x="18691" y="31600"/>
                    <a:pt x="18502" y="31852"/>
                  </a:cubicBezTo>
                  <a:cubicBezTo>
                    <a:pt x="18544" y="31958"/>
                    <a:pt x="18565" y="32084"/>
                    <a:pt x="18523" y="32189"/>
                  </a:cubicBezTo>
                  <a:lnTo>
                    <a:pt x="18418" y="32189"/>
                  </a:lnTo>
                  <a:cubicBezTo>
                    <a:pt x="18418" y="32147"/>
                    <a:pt x="18439" y="32105"/>
                    <a:pt x="18397" y="32063"/>
                  </a:cubicBezTo>
                  <a:cubicBezTo>
                    <a:pt x="18229" y="32231"/>
                    <a:pt x="18166" y="32462"/>
                    <a:pt x="17977" y="32609"/>
                  </a:cubicBezTo>
                  <a:cubicBezTo>
                    <a:pt x="18040" y="32735"/>
                    <a:pt x="17914" y="32820"/>
                    <a:pt x="17935" y="32925"/>
                  </a:cubicBezTo>
                  <a:cubicBezTo>
                    <a:pt x="17935" y="32935"/>
                    <a:pt x="17940" y="32935"/>
                    <a:pt x="17948" y="32935"/>
                  </a:cubicBezTo>
                  <a:cubicBezTo>
                    <a:pt x="17956" y="32935"/>
                    <a:pt x="17966" y="32935"/>
                    <a:pt x="17977" y="32946"/>
                  </a:cubicBezTo>
                  <a:cubicBezTo>
                    <a:pt x="17977" y="32988"/>
                    <a:pt x="17956" y="32988"/>
                    <a:pt x="17935" y="32988"/>
                  </a:cubicBezTo>
                  <a:cubicBezTo>
                    <a:pt x="17935" y="33030"/>
                    <a:pt x="17893" y="33051"/>
                    <a:pt x="17872" y="33051"/>
                  </a:cubicBezTo>
                  <a:cubicBezTo>
                    <a:pt x="17872" y="33240"/>
                    <a:pt x="17745" y="33261"/>
                    <a:pt x="17598" y="33345"/>
                  </a:cubicBezTo>
                  <a:cubicBezTo>
                    <a:pt x="17451" y="33450"/>
                    <a:pt x="17367" y="33597"/>
                    <a:pt x="17220" y="33682"/>
                  </a:cubicBezTo>
                  <a:cubicBezTo>
                    <a:pt x="17157" y="33703"/>
                    <a:pt x="17220" y="33787"/>
                    <a:pt x="17157" y="33850"/>
                  </a:cubicBezTo>
                  <a:cubicBezTo>
                    <a:pt x="17148" y="33847"/>
                    <a:pt x="17139" y="33846"/>
                    <a:pt x="17130" y="33846"/>
                  </a:cubicBezTo>
                  <a:cubicBezTo>
                    <a:pt x="17076" y="33846"/>
                    <a:pt x="17019" y="33895"/>
                    <a:pt x="16946" y="33913"/>
                  </a:cubicBezTo>
                  <a:lnTo>
                    <a:pt x="16904" y="34018"/>
                  </a:lnTo>
                  <a:cubicBezTo>
                    <a:pt x="16924" y="34042"/>
                    <a:pt x="16941" y="34051"/>
                    <a:pt x="16957" y="34051"/>
                  </a:cubicBezTo>
                  <a:cubicBezTo>
                    <a:pt x="16998" y="34051"/>
                    <a:pt x="17032" y="33996"/>
                    <a:pt x="17081" y="33996"/>
                  </a:cubicBezTo>
                  <a:cubicBezTo>
                    <a:pt x="17098" y="33996"/>
                    <a:pt x="17115" y="34002"/>
                    <a:pt x="17136" y="34018"/>
                  </a:cubicBezTo>
                  <a:cubicBezTo>
                    <a:pt x="16946" y="34186"/>
                    <a:pt x="16799" y="34417"/>
                    <a:pt x="16736" y="34670"/>
                  </a:cubicBezTo>
                  <a:cubicBezTo>
                    <a:pt x="16736" y="34691"/>
                    <a:pt x="16715" y="34733"/>
                    <a:pt x="16694" y="34754"/>
                  </a:cubicBezTo>
                  <a:cubicBezTo>
                    <a:pt x="16589" y="34859"/>
                    <a:pt x="16484" y="34964"/>
                    <a:pt x="16379" y="35090"/>
                  </a:cubicBezTo>
                  <a:cubicBezTo>
                    <a:pt x="16274" y="35195"/>
                    <a:pt x="16253" y="35363"/>
                    <a:pt x="16148" y="35490"/>
                  </a:cubicBezTo>
                  <a:cubicBezTo>
                    <a:pt x="15958" y="35721"/>
                    <a:pt x="15811" y="35973"/>
                    <a:pt x="15685" y="36247"/>
                  </a:cubicBezTo>
                  <a:cubicBezTo>
                    <a:pt x="15286" y="36394"/>
                    <a:pt x="15264" y="36814"/>
                    <a:pt x="15033" y="37066"/>
                  </a:cubicBezTo>
                  <a:cubicBezTo>
                    <a:pt x="15096" y="37214"/>
                    <a:pt x="15159" y="37340"/>
                    <a:pt x="14991" y="37466"/>
                  </a:cubicBezTo>
                  <a:cubicBezTo>
                    <a:pt x="14970" y="37466"/>
                    <a:pt x="14970" y="37508"/>
                    <a:pt x="14970" y="37529"/>
                  </a:cubicBezTo>
                  <a:cubicBezTo>
                    <a:pt x="14886" y="37718"/>
                    <a:pt x="14760" y="37907"/>
                    <a:pt x="14634" y="38055"/>
                  </a:cubicBezTo>
                  <a:cubicBezTo>
                    <a:pt x="14550" y="38055"/>
                    <a:pt x="14508" y="38013"/>
                    <a:pt x="14487" y="37949"/>
                  </a:cubicBezTo>
                  <a:cubicBezTo>
                    <a:pt x="14339" y="37992"/>
                    <a:pt x="14466" y="38118"/>
                    <a:pt x="14402" y="38160"/>
                  </a:cubicBezTo>
                  <a:cubicBezTo>
                    <a:pt x="14234" y="38244"/>
                    <a:pt x="14087" y="38412"/>
                    <a:pt x="14045" y="38622"/>
                  </a:cubicBezTo>
                  <a:cubicBezTo>
                    <a:pt x="14108" y="38643"/>
                    <a:pt x="14108" y="38685"/>
                    <a:pt x="14087" y="38727"/>
                  </a:cubicBezTo>
                  <a:cubicBezTo>
                    <a:pt x="14003" y="38833"/>
                    <a:pt x="13940" y="38938"/>
                    <a:pt x="13898" y="39043"/>
                  </a:cubicBezTo>
                  <a:cubicBezTo>
                    <a:pt x="13856" y="39190"/>
                    <a:pt x="13730" y="39232"/>
                    <a:pt x="13646" y="39337"/>
                  </a:cubicBezTo>
                  <a:cubicBezTo>
                    <a:pt x="13583" y="39421"/>
                    <a:pt x="13562" y="39589"/>
                    <a:pt x="13414" y="39610"/>
                  </a:cubicBezTo>
                  <a:cubicBezTo>
                    <a:pt x="13309" y="39779"/>
                    <a:pt x="13162" y="39926"/>
                    <a:pt x="13162" y="40136"/>
                  </a:cubicBezTo>
                  <a:cubicBezTo>
                    <a:pt x="13099" y="40220"/>
                    <a:pt x="12994" y="40283"/>
                    <a:pt x="12973" y="40409"/>
                  </a:cubicBezTo>
                  <a:cubicBezTo>
                    <a:pt x="12922" y="40371"/>
                    <a:pt x="12879" y="40341"/>
                    <a:pt x="12835" y="40341"/>
                  </a:cubicBezTo>
                  <a:cubicBezTo>
                    <a:pt x="12805" y="40341"/>
                    <a:pt x="12775" y="40355"/>
                    <a:pt x="12742" y="40388"/>
                  </a:cubicBezTo>
                  <a:lnTo>
                    <a:pt x="12847" y="40451"/>
                  </a:lnTo>
                  <a:cubicBezTo>
                    <a:pt x="12868" y="40493"/>
                    <a:pt x="12868" y="40535"/>
                    <a:pt x="12847" y="40578"/>
                  </a:cubicBezTo>
                  <a:lnTo>
                    <a:pt x="12763" y="40535"/>
                  </a:lnTo>
                  <a:cubicBezTo>
                    <a:pt x="12742" y="40704"/>
                    <a:pt x="12657" y="40851"/>
                    <a:pt x="12573" y="40977"/>
                  </a:cubicBezTo>
                  <a:cubicBezTo>
                    <a:pt x="12489" y="41103"/>
                    <a:pt x="12363" y="41208"/>
                    <a:pt x="12237" y="41313"/>
                  </a:cubicBezTo>
                  <a:cubicBezTo>
                    <a:pt x="12090" y="41397"/>
                    <a:pt x="12048" y="41545"/>
                    <a:pt x="11943" y="41629"/>
                  </a:cubicBezTo>
                  <a:cubicBezTo>
                    <a:pt x="11964" y="41755"/>
                    <a:pt x="12069" y="41671"/>
                    <a:pt x="12111" y="41755"/>
                  </a:cubicBezTo>
                  <a:lnTo>
                    <a:pt x="12111" y="41944"/>
                  </a:lnTo>
                  <a:cubicBezTo>
                    <a:pt x="11880" y="42112"/>
                    <a:pt x="11690" y="42323"/>
                    <a:pt x="11543" y="42575"/>
                  </a:cubicBezTo>
                  <a:cubicBezTo>
                    <a:pt x="11522" y="42533"/>
                    <a:pt x="11501" y="42512"/>
                    <a:pt x="11459" y="42449"/>
                  </a:cubicBezTo>
                  <a:cubicBezTo>
                    <a:pt x="11438" y="42617"/>
                    <a:pt x="11270" y="42701"/>
                    <a:pt x="11354" y="42911"/>
                  </a:cubicBezTo>
                  <a:cubicBezTo>
                    <a:pt x="11396" y="42827"/>
                    <a:pt x="11396" y="42722"/>
                    <a:pt x="11501" y="42722"/>
                  </a:cubicBezTo>
                  <a:cubicBezTo>
                    <a:pt x="11480" y="42869"/>
                    <a:pt x="11375" y="43016"/>
                    <a:pt x="11249" y="43079"/>
                  </a:cubicBezTo>
                  <a:cubicBezTo>
                    <a:pt x="11333" y="43100"/>
                    <a:pt x="11312" y="43164"/>
                    <a:pt x="11312" y="43248"/>
                  </a:cubicBezTo>
                  <a:cubicBezTo>
                    <a:pt x="11123" y="43353"/>
                    <a:pt x="11081" y="43584"/>
                    <a:pt x="10955" y="43752"/>
                  </a:cubicBezTo>
                  <a:cubicBezTo>
                    <a:pt x="10828" y="43899"/>
                    <a:pt x="10744" y="44089"/>
                    <a:pt x="10576" y="44278"/>
                  </a:cubicBezTo>
                  <a:cubicBezTo>
                    <a:pt x="10576" y="44131"/>
                    <a:pt x="10660" y="44047"/>
                    <a:pt x="10639" y="43941"/>
                  </a:cubicBezTo>
                  <a:cubicBezTo>
                    <a:pt x="10618" y="43941"/>
                    <a:pt x="10597" y="43936"/>
                    <a:pt x="10576" y="43936"/>
                  </a:cubicBezTo>
                  <a:cubicBezTo>
                    <a:pt x="10555" y="43936"/>
                    <a:pt x="10534" y="43941"/>
                    <a:pt x="10513" y="43962"/>
                  </a:cubicBezTo>
                  <a:cubicBezTo>
                    <a:pt x="10387" y="44173"/>
                    <a:pt x="10282" y="44383"/>
                    <a:pt x="10219" y="44614"/>
                  </a:cubicBezTo>
                  <a:cubicBezTo>
                    <a:pt x="10226" y="44615"/>
                    <a:pt x="10234" y="44616"/>
                    <a:pt x="10240" y="44616"/>
                  </a:cubicBezTo>
                  <a:cubicBezTo>
                    <a:pt x="10355" y="44616"/>
                    <a:pt x="10333" y="44465"/>
                    <a:pt x="10431" y="44465"/>
                  </a:cubicBezTo>
                  <a:cubicBezTo>
                    <a:pt x="10437" y="44465"/>
                    <a:pt x="10443" y="44466"/>
                    <a:pt x="10450" y="44467"/>
                  </a:cubicBezTo>
                  <a:cubicBezTo>
                    <a:pt x="10429" y="44656"/>
                    <a:pt x="10366" y="44845"/>
                    <a:pt x="10240" y="44993"/>
                  </a:cubicBezTo>
                  <a:lnTo>
                    <a:pt x="10177" y="44951"/>
                  </a:lnTo>
                  <a:lnTo>
                    <a:pt x="9945" y="45140"/>
                  </a:lnTo>
                  <a:cubicBezTo>
                    <a:pt x="9966" y="45287"/>
                    <a:pt x="9945" y="45413"/>
                    <a:pt x="9882" y="45518"/>
                  </a:cubicBezTo>
                  <a:cubicBezTo>
                    <a:pt x="9756" y="45729"/>
                    <a:pt x="9651" y="45960"/>
                    <a:pt x="9567" y="46191"/>
                  </a:cubicBezTo>
                  <a:lnTo>
                    <a:pt x="9483" y="46044"/>
                  </a:lnTo>
                  <a:lnTo>
                    <a:pt x="9315" y="46212"/>
                  </a:lnTo>
                  <a:cubicBezTo>
                    <a:pt x="9420" y="46485"/>
                    <a:pt x="9188" y="46633"/>
                    <a:pt x="9146" y="46864"/>
                  </a:cubicBezTo>
                  <a:cubicBezTo>
                    <a:pt x="9083" y="47095"/>
                    <a:pt x="8936" y="47284"/>
                    <a:pt x="8726" y="47389"/>
                  </a:cubicBezTo>
                  <a:lnTo>
                    <a:pt x="8768" y="47453"/>
                  </a:lnTo>
                  <a:cubicBezTo>
                    <a:pt x="8663" y="47495"/>
                    <a:pt x="8600" y="47579"/>
                    <a:pt x="8579" y="47684"/>
                  </a:cubicBezTo>
                  <a:cubicBezTo>
                    <a:pt x="8558" y="47831"/>
                    <a:pt x="8474" y="47978"/>
                    <a:pt x="8369" y="48104"/>
                  </a:cubicBezTo>
                  <a:cubicBezTo>
                    <a:pt x="8179" y="48315"/>
                    <a:pt x="7990" y="48546"/>
                    <a:pt x="7843" y="48777"/>
                  </a:cubicBezTo>
                  <a:lnTo>
                    <a:pt x="7843" y="48924"/>
                  </a:lnTo>
                  <a:cubicBezTo>
                    <a:pt x="7738" y="49113"/>
                    <a:pt x="7528" y="49092"/>
                    <a:pt x="7422" y="49240"/>
                  </a:cubicBezTo>
                  <a:cubicBezTo>
                    <a:pt x="7401" y="49303"/>
                    <a:pt x="7422" y="49387"/>
                    <a:pt x="7443" y="49450"/>
                  </a:cubicBezTo>
                  <a:lnTo>
                    <a:pt x="7545" y="49409"/>
                  </a:lnTo>
                  <a:lnTo>
                    <a:pt x="7545" y="49409"/>
                  </a:lnTo>
                  <a:cubicBezTo>
                    <a:pt x="7494" y="49666"/>
                    <a:pt x="7272" y="49773"/>
                    <a:pt x="7170" y="50039"/>
                  </a:cubicBezTo>
                  <a:lnTo>
                    <a:pt x="7170" y="50291"/>
                  </a:lnTo>
                  <a:lnTo>
                    <a:pt x="7086" y="50354"/>
                  </a:lnTo>
                  <a:cubicBezTo>
                    <a:pt x="7002" y="50606"/>
                    <a:pt x="6939" y="50858"/>
                    <a:pt x="6666" y="51006"/>
                  </a:cubicBezTo>
                  <a:cubicBezTo>
                    <a:pt x="6623" y="51027"/>
                    <a:pt x="6581" y="51069"/>
                    <a:pt x="6518" y="51090"/>
                  </a:cubicBezTo>
                  <a:cubicBezTo>
                    <a:pt x="6413" y="51153"/>
                    <a:pt x="6350" y="51258"/>
                    <a:pt x="6329" y="51384"/>
                  </a:cubicBezTo>
                  <a:cubicBezTo>
                    <a:pt x="6329" y="51489"/>
                    <a:pt x="6224" y="51594"/>
                    <a:pt x="6245" y="51699"/>
                  </a:cubicBezTo>
                  <a:cubicBezTo>
                    <a:pt x="6256" y="51699"/>
                    <a:pt x="6266" y="51694"/>
                    <a:pt x="6274" y="51694"/>
                  </a:cubicBezTo>
                  <a:cubicBezTo>
                    <a:pt x="6282" y="51694"/>
                    <a:pt x="6287" y="51699"/>
                    <a:pt x="6287" y="51720"/>
                  </a:cubicBezTo>
                  <a:cubicBezTo>
                    <a:pt x="6308" y="51763"/>
                    <a:pt x="6266" y="51763"/>
                    <a:pt x="6245" y="51763"/>
                  </a:cubicBezTo>
                  <a:cubicBezTo>
                    <a:pt x="6224" y="51910"/>
                    <a:pt x="6140" y="52057"/>
                    <a:pt x="6014" y="52141"/>
                  </a:cubicBezTo>
                  <a:cubicBezTo>
                    <a:pt x="5972" y="52225"/>
                    <a:pt x="6035" y="52309"/>
                    <a:pt x="5972" y="52372"/>
                  </a:cubicBezTo>
                  <a:cubicBezTo>
                    <a:pt x="5940" y="52356"/>
                    <a:pt x="5908" y="52316"/>
                    <a:pt x="5876" y="52316"/>
                  </a:cubicBezTo>
                  <a:cubicBezTo>
                    <a:pt x="5866" y="52316"/>
                    <a:pt x="5856" y="52320"/>
                    <a:pt x="5846" y="52330"/>
                  </a:cubicBezTo>
                  <a:cubicBezTo>
                    <a:pt x="5804" y="52372"/>
                    <a:pt x="5825" y="52435"/>
                    <a:pt x="5825" y="52498"/>
                  </a:cubicBezTo>
                  <a:cubicBezTo>
                    <a:pt x="5825" y="52503"/>
                    <a:pt x="5826" y="52505"/>
                    <a:pt x="5828" y="52505"/>
                  </a:cubicBezTo>
                  <a:cubicBezTo>
                    <a:pt x="5831" y="52505"/>
                    <a:pt x="5837" y="52500"/>
                    <a:pt x="5844" y="52500"/>
                  </a:cubicBezTo>
                  <a:cubicBezTo>
                    <a:pt x="5851" y="52500"/>
                    <a:pt x="5859" y="52504"/>
                    <a:pt x="5867" y="52519"/>
                  </a:cubicBezTo>
                  <a:cubicBezTo>
                    <a:pt x="5867" y="52561"/>
                    <a:pt x="5846" y="52561"/>
                    <a:pt x="5825" y="52561"/>
                  </a:cubicBezTo>
                  <a:cubicBezTo>
                    <a:pt x="5825" y="52688"/>
                    <a:pt x="5783" y="52835"/>
                    <a:pt x="5740" y="52961"/>
                  </a:cubicBezTo>
                  <a:cubicBezTo>
                    <a:pt x="5614" y="53108"/>
                    <a:pt x="5425" y="53108"/>
                    <a:pt x="5278" y="53192"/>
                  </a:cubicBezTo>
                  <a:lnTo>
                    <a:pt x="5131" y="53487"/>
                  </a:lnTo>
                  <a:cubicBezTo>
                    <a:pt x="5152" y="53571"/>
                    <a:pt x="5236" y="53529"/>
                    <a:pt x="5278" y="53613"/>
                  </a:cubicBezTo>
                  <a:cubicBezTo>
                    <a:pt x="5173" y="53865"/>
                    <a:pt x="5005" y="54075"/>
                    <a:pt x="4815" y="54264"/>
                  </a:cubicBezTo>
                  <a:lnTo>
                    <a:pt x="4815" y="54412"/>
                  </a:lnTo>
                  <a:cubicBezTo>
                    <a:pt x="4826" y="54412"/>
                    <a:pt x="4836" y="54406"/>
                    <a:pt x="4844" y="54406"/>
                  </a:cubicBezTo>
                  <a:cubicBezTo>
                    <a:pt x="4852" y="54406"/>
                    <a:pt x="4857" y="54412"/>
                    <a:pt x="4857" y="54433"/>
                  </a:cubicBezTo>
                  <a:cubicBezTo>
                    <a:pt x="4878" y="54475"/>
                    <a:pt x="4836" y="54475"/>
                    <a:pt x="4815" y="54475"/>
                  </a:cubicBezTo>
                  <a:cubicBezTo>
                    <a:pt x="4815" y="54517"/>
                    <a:pt x="4794" y="54538"/>
                    <a:pt x="4752" y="54538"/>
                  </a:cubicBezTo>
                  <a:cubicBezTo>
                    <a:pt x="4752" y="54622"/>
                    <a:pt x="4647" y="54643"/>
                    <a:pt x="4584" y="54685"/>
                  </a:cubicBezTo>
                  <a:cubicBezTo>
                    <a:pt x="4563" y="54811"/>
                    <a:pt x="4521" y="54937"/>
                    <a:pt x="4458" y="55042"/>
                  </a:cubicBezTo>
                  <a:cubicBezTo>
                    <a:pt x="4290" y="55232"/>
                    <a:pt x="4164" y="55442"/>
                    <a:pt x="4016" y="55652"/>
                  </a:cubicBezTo>
                  <a:cubicBezTo>
                    <a:pt x="3932" y="55757"/>
                    <a:pt x="3869" y="55862"/>
                    <a:pt x="3806" y="55988"/>
                  </a:cubicBezTo>
                  <a:cubicBezTo>
                    <a:pt x="3775" y="55988"/>
                    <a:pt x="3755" y="55953"/>
                    <a:pt x="3720" y="55953"/>
                  </a:cubicBezTo>
                  <a:cubicBezTo>
                    <a:pt x="3709" y="55953"/>
                    <a:pt x="3696" y="55957"/>
                    <a:pt x="3680" y="55967"/>
                  </a:cubicBezTo>
                  <a:cubicBezTo>
                    <a:pt x="3638" y="56009"/>
                    <a:pt x="3617" y="56073"/>
                    <a:pt x="3575" y="56136"/>
                  </a:cubicBezTo>
                  <a:cubicBezTo>
                    <a:pt x="3596" y="56146"/>
                    <a:pt x="3617" y="56146"/>
                    <a:pt x="3635" y="56146"/>
                  </a:cubicBezTo>
                  <a:cubicBezTo>
                    <a:pt x="3654" y="56146"/>
                    <a:pt x="3670" y="56146"/>
                    <a:pt x="3680" y="56157"/>
                  </a:cubicBezTo>
                  <a:cubicBezTo>
                    <a:pt x="3680" y="56325"/>
                    <a:pt x="3575" y="56472"/>
                    <a:pt x="3428" y="56535"/>
                  </a:cubicBezTo>
                  <a:lnTo>
                    <a:pt x="3281" y="56787"/>
                  </a:lnTo>
                  <a:cubicBezTo>
                    <a:pt x="3281" y="56871"/>
                    <a:pt x="3281" y="56935"/>
                    <a:pt x="3281" y="56998"/>
                  </a:cubicBezTo>
                  <a:cubicBezTo>
                    <a:pt x="3302" y="57082"/>
                    <a:pt x="3218" y="57145"/>
                    <a:pt x="3218" y="57229"/>
                  </a:cubicBezTo>
                  <a:cubicBezTo>
                    <a:pt x="3175" y="57355"/>
                    <a:pt x="3028" y="57418"/>
                    <a:pt x="2965" y="57544"/>
                  </a:cubicBezTo>
                  <a:cubicBezTo>
                    <a:pt x="2923" y="57775"/>
                    <a:pt x="2818" y="57986"/>
                    <a:pt x="2671" y="58154"/>
                  </a:cubicBezTo>
                  <a:cubicBezTo>
                    <a:pt x="2650" y="58322"/>
                    <a:pt x="2608" y="58469"/>
                    <a:pt x="2524" y="58574"/>
                  </a:cubicBezTo>
                  <a:cubicBezTo>
                    <a:pt x="2440" y="58680"/>
                    <a:pt x="2377" y="58806"/>
                    <a:pt x="2292" y="58911"/>
                  </a:cubicBezTo>
                  <a:cubicBezTo>
                    <a:pt x="2229" y="59016"/>
                    <a:pt x="2166" y="59142"/>
                    <a:pt x="2124" y="59289"/>
                  </a:cubicBezTo>
                  <a:cubicBezTo>
                    <a:pt x="2103" y="59478"/>
                    <a:pt x="1914" y="59605"/>
                    <a:pt x="1914" y="59815"/>
                  </a:cubicBezTo>
                  <a:cubicBezTo>
                    <a:pt x="1914" y="59815"/>
                    <a:pt x="1893" y="59836"/>
                    <a:pt x="1872" y="59857"/>
                  </a:cubicBezTo>
                  <a:cubicBezTo>
                    <a:pt x="1641" y="60067"/>
                    <a:pt x="1620" y="60361"/>
                    <a:pt x="1515" y="60635"/>
                  </a:cubicBezTo>
                  <a:cubicBezTo>
                    <a:pt x="1346" y="60782"/>
                    <a:pt x="1241" y="60950"/>
                    <a:pt x="1157" y="61139"/>
                  </a:cubicBezTo>
                  <a:cubicBezTo>
                    <a:pt x="1094" y="61266"/>
                    <a:pt x="1031" y="61392"/>
                    <a:pt x="926" y="61497"/>
                  </a:cubicBezTo>
                  <a:cubicBezTo>
                    <a:pt x="863" y="61560"/>
                    <a:pt x="758" y="61644"/>
                    <a:pt x="779" y="61791"/>
                  </a:cubicBezTo>
                  <a:cubicBezTo>
                    <a:pt x="779" y="61854"/>
                    <a:pt x="737" y="61917"/>
                    <a:pt x="674" y="61938"/>
                  </a:cubicBezTo>
                  <a:cubicBezTo>
                    <a:pt x="589" y="62064"/>
                    <a:pt x="547" y="62212"/>
                    <a:pt x="547" y="62359"/>
                  </a:cubicBezTo>
                  <a:cubicBezTo>
                    <a:pt x="463" y="62359"/>
                    <a:pt x="400" y="62422"/>
                    <a:pt x="379" y="62485"/>
                  </a:cubicBezTo>
                  <a:cubicBezTo>
                    <a:pt x="358" y="62527"/>
                    <a:pt x="400" y="62569"/>
                    <a:pt x="421" y="62590"/>
                  </a:cubicBezTo>
                  <a:cubicBezTo>
                    <a:pt x="253" y="62758"/>
                    <a:pt x="169" y="62990"/>
                    <a:pt x="169" y="63221"/>
                  </a:cubicBezTo>
                  <a:cubicBezTo>
                    <a:pt x="106" y="63263"/>
                    <a:pt x="1" y="63263"/>
                    <a:pt x="85" y="63368"/>
                  </a:cubicBezTo>
                  <a:lnTo>
                    <a:pt x="169" y="63326"/>
                  </a:lnTo>
                  <a:lnTo>
                    <a:pt x="169" y="63326"/>
                  </a:lnTo>
                  <a:cubicBezTo>
                    <a:pt x="211" y="63389"/>
                    <a:pt x="148" y="63494"/>
                    <a:pt x="211" y="63557"/>
                  </a:cubicBezTo>
                  <a:cubicBezTo>
                    <a:pt x="243" y="63557"/>
                    <a:pt x="269" y="63562"/>
                    <a:pt x="293" y="63562"/>
                  </a:cubicBezTo>
                  <a:cubicBezTo>
                    <a:pt x="316" y="63562"/>
                    <a:pt x="337" y="63557"/>
                    <a:pt x="358" y="63536"/>
                  </a:cubicBezTo>
                  <a:cubicBezTo>
                    <a:pt x="337" y="63473"/>
                    <a:pt x="295" y="63389"/>
                    <a:pt x="274" y="63326"/>
                  </a:cubicBezTo>
                  <a:lnTo>
                    <a:pt x="337" y="63326"/>
                  </a:lnTo>
                  <a:cubicBezTo>
                    <a:pt x="358" y="63347"/>
                    <a:pt x="379" y="63368"/>
                    <a:pt x="400" y="63368"/>
                  </a:cubicBezTo>
                  <a:cubicBezTo>
                    <a:pt x="484" y="63221"/>
                    <a:pt x="589" y="63116"/>
                    <a:pt x="737" y="63032"/>
                  </a:cubicBezTo>
                  <a:cubicBezTo>
                    <a:pt x="716" y="63011"/>
                    <a:pt x="695" y="62990"/>
                    <a:pt x="695" y="62926"/>
                  </a:cubicBezTo>
                  <a:cubicBezTo>
                    <a:pt x="800" y="62821"/>
                    <a:pt x="905" y="62695"/>
                    <a:pt x="968" y="62548"/>
                  </a:cubicBezTo>
                  <a:cubicBezTo>
                    <a:pt x="1010" y="62527"/>
                    <a:pt x="884" y="62485"/>
                    <a:pt x="947" y="62422"/>
                  </a:cubicBezTo>
                  <a:cubicBezTo>
                    <a:pt x="1010" y="62380"/>
                    <a:pt x="1094" y="62359"/>
                    <a:pt x="1136" y="62254"/>
                  </a:cubicBezTo>
                  <a:cubicBezTo>
                    <a:pt x="1199" y="62085"/>
                    <a:pt x="1283" y="61938"/>
                    <a:pt x="1367" y="61812"/>
                  </a:cubicBezTo>
                  <a:cubicBezTo>
                    <a:pt x="1620" y="61350"/>
                    <a:pt x="1893" y="60908"/>
                    <a:pt x="2145" y="60467"/>
                  </a:cubicBezTo>
                  <a:cubicBezTo>
                    <a:pt x="2187" y="60425"/>
                    <a:pt x="2229" y="60383"/>
                    <a:pt x="2229" y="60298"/>
                  </a:cubicBezTo>
                  <a:cubicBezTo>
                    <a:pt x="2208" y="60172"/>
                    <a:pt x="2271" y="60046"/>
                    <a:pt x="2356" y="59941"/>
                  </a:cubicBezTo>
                  <a:cubicBezTo>
                    <a:pt x="2461" y="59836"/>
                    <a:pt x="2524" y="59710"/>
                    <a:pt x="2587" y="59563"/>
                  </a:cubicBezTo>
                  <a:cubicBezTo>
                    <a:pt x="2671" y="59394"/>
                    <a:pt x="2797" y="59226"/>
                    <a:pt x="2860" y="59037"/>
                  </a:cubicBezTo>
                  <a:cubicBezTo>
                    <a:pt x="2881" y="58890"/>
                    <a:pt x="2965" y="58743"/>
                    <a:pt x="3091" y="58616"/>
                  </a:cubicBezTo>
                  <a:cubicBezTo>
                    <a:pt x="3133" y="58574"/>
                    <a:pt x="3154" y="58511"/>
                    <a:pt x="3112" y="58448"/>
                  </a:cubicBezTo>
                  <a:lnTo>
                    <a:pt x="3302" y="58364"/>
                  </a:lnTo>
                  <a:cubicBezTo>
                    <a:pt x="3428" y="58112"/>
                    <a:pt x="3470" y="57839"/>
                    <a:pt x="3785" y="57733"/>
                  </a:cubicBezTo>
                  <a:cubicBezTo>
                    <a:pt x="3743" y="57691"/>
                    <a:pt x="3701" y="57649"/>
                    <a:pt x="3722" y="57565"/>
                  </a:cubicBezTo>
                  <a:cubicBezTo>
                    <a:pt x="3995" y="57418"/>
                    <a:pt x="4016" y="57082"/>
                    <a:pt x="4206" y="56850"/>
                  </a:cubicBezTo>
                  <a:cubicBezTo>
                    <a:pt x="4248" y="56535"/>
                    <a:pt x="4458" y="56283"/>
                    <a:pt x="4458" y="55967"/>
                  </a:cubicBezTo>
                  <a:cubicBezTo>
                    <a:pt x="4479" y="55988"/>
                    <a:pt x="4521" y="55988"/>
                    <a:pt x="4521" y="55988"/>
                  </a:cubicBezTo>
                  <a:cubicBezTo>
                    <a:pt x="4668" y="55967"/>
                    <a:pt x="4794" y="55904"/>
                    <a:pt x="4815" y="55757"/>
                  </a:cubicBezTo>
                  <a:cubicBezTo>
                    <a:pt x="4836" y="55673"/>
                    <a:pt x="4878" y="55610"/>
                    <a:pt x="4963" y="55568"/>
                  </a:cubicBezTo>
                  <a:cubicBezTo>
                    <a:pt x="5026" y="55568"/>
                    <a:pt x="5068" y="55505"/>
                    <a:pt x="5068" y="55442"/>
                  </a:cubicBezTo>
                  <a:lnTo>
                    <a:pt x="5026" y="55358"/>
                  </a:lnTo>
                  <a:cubicBezTo>
                    <a:pt x="5068" y="55274"/>
                    <a:pt x="5152" y="55211"/>
                    <a:pt x="5257" y="55189"/>
                  </a:cubicBezTo>
                  <a:lnTo>
                    <a:pt x="5215" y="55126"/>
                  </a:lnTo>
                  <a:cubicBezTo>
                    <a:pt x="5299" y="55000"/>
                    <a:pt x="5362" y="54874"/>
                    <a:pt x="5425" y="54748"/>
                  </a:cubicBezTo>
                  <a:cubicBezTo>
                    <a:pt x="5467" y="54664"/>
                    <a:pt x="5509" y="54580"/>
                    <a:pt x="5551" y="54517"/>
                  </a:cubicBezTo>
                  <a:cubicBezTo>
                    <a:pt x="5635" y="54370"/>
                    <a:pt x="5677" y="54201"/>
                    <a:pt x="5867" y="54138"/>
                  </a:cubicBezTo>
                  <a:cubicBezTo>
                    <a:pt x="5888" y="54033"/>
                    <a:pt x="5951" y="53949"/>
                    <a:pt x="6056" y="53886"/>
                  </a:cubicBezTo>
                  <a:cubicBezTo>
                    <a:pt x="6140" y="53823"/>
                    <a:pt x="6077" y="53697"/>
                    <a:pt x="6182" y="53634"/>
                  </a:cubicBezTo>
                  <a:cubicBezTo>
                    <a:pt x="6371" y="53508"/>
                    <a:pt x="6392" y="53255"/>
                    <a:pt x="6560" y="53129"/>
                  </a:cubicBezTo>
                  <a:cubicBezTo>
                    <a:pt x="6602" y="53087"/>
                    <a:pt x="6623" y="53024"/>
                    <a:pt x="6623" y="52961"/>
                  </a:cubicBezTo>
                  <a:cubicBezTo>
                    <a:pt x="6623" y="52877"/>
                    <a:pt x="6666" y="52814"/>
                    <a:pt x="6708" y="52751"/>
                  </a:cubicBezTo>
                  <a:cubicBezTo>
                    <a:pt x="6813" y="52625"/>
                    <a:pt x="6876" y="52477"/>
                    <a:pt x="6876" y="52309"/>
                  </a:cubicBezTo>
                  <a:cubicBezTo>
                    <a:pt x="6918" y="52288"/>
                    <a:pt x="6939" y="52267"/>
                    <a:pt x="6981" y="52246"/>
                  </a:cubicBezTo>
                  <a:cubicBezTo>
                    <a:pt x="7044" y="52225"/>
                    <a:pt x="7086" y="52183"/>
                    <a:pt x="7107" y="52141"/>
                  </a:cubicBezTo>
                  <a:cubicBezTo>
                    <a:pt x="7086" y="52099"/>
                    <a:pt x="7065" y="52078"/>
                    <a:pt x="7065" y="52036"/>
                  </a:cubicBezTo>
                  <a:cubicBezTo>
                    <a:pt x="7296" y="51847"/>
                    <a:pt x="7338" y="51510"/>
                    <a:pt x="7612" y="51321"/>
                  </a:cubicBezTo>
                  <a:cubicBezTo>
                    <a:pt x="7507" y="51153"/>
                    <a:pt x="7738" y="51090"/>
                    <a:pt x="7738" y="50943"/>
                  </a:cubicBezTo>
                  <a:cubicBezTo>
                    <a:pt x="7738" y="50901"/>
                    <a:pt x="7759" y="50879"/>
                    <a:pt x="7801" y="50858"/>
                  </a:cubicBezTo>
                  <a:cubicBezTo>
                    <a:pt x="7843" y="50795"/>
                    <a:pt x="7885" y="50753"/>
                    <a:pt x="7948" y="50732"/>
                  </a:cubicBezTo>
                  <a:cubicBezTo>
                    <a:pt x="8095" y="50375"/>
                    <a:pt x="8284" y="50039"/>
                    <a:pt x="8537" y="49723"/>
                  </a:cubicBezTo>
                  <a:lnTo>
                    <a:pt x="8474" y="49639"/>
                  </a:lnTo>
                  <a:cubicBezTo>
                    <a:pt x="8642" y="49450"/>
                    <a:pt x="8705" y="49198"/>
                    <a:pt x="8894" y="49029"/>
                  </a:cubicBezTo>
                  <a:cubicBezTo>
                    <a:pt x="9104" y="48840"/>
                    <a:pt x="9167" y="48546"/>
                    <a:pt x="9336" y="48420"/>
                  </a:cubicBezTo>
                  <a:cubicBezTo>
                    <a:pt x="9420" y="48336"/>
                    <a:pt x="9336" y="48336"/>
                    <a:pt x="9357" y="48272"/>
                  </a:cubicBezTo>
                  <a:cubicBezTo>
                    <a:pt x="9525" y="48041"/>
                    <a:pt x="9588" y="47768"/>
                    <a:pt x="9840" y="47621"/>
                  </a:cubicBezTo>
                  <a:cubicBezTo>
                    <a:pt x="9861" y="47600"/>
                    <a:pt x="9882" y="47558"/>
                    <a:pt x="9903" y="47537"/>
                  </a:cubicBezTo>
                  <a:cubicBezTo>
                    <a:pt x="10008" y="47389"/>
                    <a:pt x="10093" y="47221"/>
                    <a:pt x="10177" y="47032"/>
                  </a:cubicBezTo>
                  <a:cubicBezTo>
                    <a:pt x="10202" y="47032"/>
                    <a:pt x="10227" y="47035"/>
                    <a:pt x="10250" y="47035"/>
                  </a:cubicBezTo>
                  <a:cubicBezTo>
                    <a:pt x="10283" y="47035"/>
                    <a:pt x="10311" y="47028"/>
                    <a:pt x="10324" y="46990"/>
                  </a:cubicBezTo>
                  <a:cubicBezTo>
                    <a:pt x="10324" y="46885"/>
                    <a:pt x="10450" y="46801"/>
                    <a:pt x="10345" y="46675"/>
                  </a:cubicBezTo>
                  <a:cubicBezTo>
                    <a:pt x="10429" y="46654"/>
                    <a:pt x="10492" y="46612"/>
                    <a:pt x="10534" y="46548"/>
                  </a:cubicBezTo>
                  <a:cubicBezTo>
                    <a:pt x="10618" y="46401"/>
                    <a:pt x="10744" y="46254"/>
                    <a:pt x="10870" y="46128"/>
                  </a:cubicBezTo>
                  <a:cubicBezTo>
                    <a:pt x="10955" y="46044"/>
                    <a:pt x="11018" y="45939"/>
                    <a:pt x="11039" y="45813"/>
                  </a:cubicBezTo>
                  <a:cubicBezTo>
                    <a:pt x="11102" y="45644"/>
                    <a:pt x="11207" y="45518"/>
                    <a:pt x="11354" y="45434"/>
                  </a:cubicBezTo>
                  <a:cubicBezTo>
                    <a:pt x="11333" y="45140"/>
                    <a:pt x="11438" y="44845"/>
                    <a:pt x="11648" y="44635"/>
                  </a:cubicBezTo>
                  <a:cubicBezTo>
                    <a:pt x="11774" y="44551"/>
                    <a:pt x="11838" y="44425"/>
                    <a:pt x="11859" y="44278"/>
                  </a:cubicBezTo>
                  <a:cubicBezTo>
                    <a:pt x="11901" y="44110"/>
                    <a:pt x="12006" y="43962"/>
                    <a:pt x="12153" y="43878"/>
                  </a:cubicBezTo>
                  <a:lnTo>
                    <a:pt x="12153" y="43689"/>
                  </a:lnTo>
                  <a:cubicBezTo>
                    <a:pt x="12167" y="43692"/>
                    <a:pt x="12180" y="43693"/>
                    <a:pt x="12192" y="43693"/>
                  </a:cubicBezTo>
                  <a:cubicBezTo>
                    <a:pt x="12269" y="43693"/>
                    <a:pt x="12303" y="43639"/>
                    <a:pt x="12321" y="43584"/>
                  </a:cubicBezTo>
                  <a:cubicBezTo>
                    <a:pt x="12342" y="43542"/>
                    <a:pt x="12321" y="43500"/>
                    <a:pt x="12279" y="43479"/>
                  </a:cubicBezTo>
                  <a:cubicBezTo>
                    <a:pt x="12384" y="43311"/>
                    <a:pt x="12510" y="43164"/>
                    <a:pt x="12636" y="43037"/>
                  </a:cubicBezTo>
                  <a:cubicBezTo>
                    <a:pt x="12552" y="42932"/>
                    <a:pt x="12636" y="42869"/>
                    <a:pt x="12678" y="42827"/>
                  </a:cubicBezTo>
                  <a:cubicBezTo>
                    <a:pt x="12847" y="42575"/>
                    <a:pt x="13057" y="42344"/>
                    <a:pt x="13267" y="42133"/>
                  </a:cubicBezTo>
                  <a:cubicBezTo>
                    <a:pt x="13477" y="41923"/>
                    <a:pt x="13667" y="41650"/>
                    <a:pt x="13877" y="41419"/>
                  </a:cubicBezTo>
                  <a:lnTo>
                    <a:pt x="13772" y="41292"/>
                  </a:lnTo>
                  <a:cubicBezTo>
                    <a:pt x="13835" y="41250"/>
                    <a:pt x="13793" y="41145"/>
                    <a:pt x="13835" y="41103"/>
                  </a:cubicBezTo>
                  <a:cubicBezTo>
                    <a:pt x="13961" y="40956"/>
                    <a:pt x="14108" y="40872"/>
                    <a:pt x="14171" y="40704"/>
                  </a:cubicBezTo>
                  <a:cubicBezTo>
                    <a:pt x="14181" y="40699"/>
                    <a:pt x="14191" y="40697"/>
                    <a:pt x="14202" y="40697"/>
                  </a:cubicBezTo>
                  <a:cubicBezTo>
                    <a:pt x="14222" y="40697"/>
                    <a:pt x="14242" y="40702"/>
                    <a:pt x="14260" y="40702"/>
                  </a:cubicBezTo>
                  <a:cubicBezTo>
                    <a:pt x="14276" y="40702"/>
                    <a:pt x="14290" y="40698"/>
                    <a:pt x="14297" y="40683"/>
                  </a:cubicBezTo>
                  <a:cubicBezTo>
                    <a:pt x="14297" y="40641"/>
                    <a:pt x="14266" y="40641"/>
                    <a:pt x="14232" y="40641"/>
                  </a:cubicBezTo>
                  <a:cubicBezTo>
                    <a:pt x="14198" y="40641"/>
                    <a:pt x="14161" y="40641"/>
                    <a:pt x="14150" y="40599"/>
                  </a:cubicBezTo>
                  <a:lnTo>
                    <a:pt x="14360" y="40578"/>
                  </a:lnTo>
                  <a:cubicBezTo>
                    <a:pt x="14529" y="40514"/>
                    <a:pt x="14487" y="40346"/>
                    <a:pt x="14571" y="40241"/>
                  </a:cubicBezTo>
                  <a:cubicBezTo>
                    <a:pt x="14760" y="39926"/>
                    <a:pt x="14949" y="39610"/>
                    <a:pt x="15117" y="39274"/>
                  </a:cubicBezTo>
                  <a:cubicBezTo>
                    <a:pt x="15159" y="39169"/>
                    <a:pt x="15264" y="39127"/>
                    <a:pt x="15307" y="39001"/>
                  </a:cubicBezTo>
                  <a:cubicBezTo>
                    <a:pt x="15328" y="38896"/>
                    <a:pt x="15391" y="38833"/>
                    <a:pt x="15496" y="38790"/>
                  </a:cubicBezTo>
                  <a:cubicBezTo>
                    <a:pt x="15664" y="38622"/>
                    <a:pt x="15832" y="38454"/>
                    <a:pt x="15979" y="38265"/>
                  </a:cubicBezTo>
                  <a:cubicBezTo>
                    <a:pt x="16000" y="38223"/>
                    <a:pt x="16000" y="38202"/>
                    <a:pt x="15979" y="38181"/>
                  </a:cubicBezTo>
                  <a:lnTo>
                    <a:pt x="15916" y="38160"/>
                  </a:lnTo>
                  <a:cubicBezTo>
                    <a:pt x="15916" y="38176"/>
                    <a:pt x="15904" y="38216"/>
                    <a:pt x="15889" y="38216"/>
                  </a:cubicBezTo>
                  <a:cubicBezTo>
                    <a:pt x="15884" y="38216"/>
                    <a:pt x="15879" y="38212"/>
                    <a:pt x="15874" y="38202"/>
                  </a:cubicBezTo>
                  <a:cubicBezTo>
                    <a:pt x="15874" y="38160"/>
                    <a:pt x="15895" y="38160"/>
                    <a:pt x="15916" y="38160"/>
                  </a:cubicBezTo>
                  <a:cubicBezTo>
                    <a:pt x="16084" y="38055"/>
                    <a:pt x="16190" y="37907"/>
                    <a:pt x="16232" y="37739"/>
                  </a:cubicBezTo>
                  <a:cubicBezTo>
                    <a:pt x="16253" y="37529"/>
                    <a:pt x="16358" y="37361"/>
                    <a:pt x="16505" y="37235"/>
                  </a:cubicBezTo>
                  <a:cubicBezTo>
                    <a:pt x="16526" y="37214"/>
                    <a:pt x="16526" y="37193"/>
                    <a:pt x="16526" y="37193"/>
                  </a:cubicBezTo>
                  <a:lnTo>
                    <a:pt x="16484" y="37109"/>
                  </a:lnTo>
                  <a:cubicBezTo>
                    <a:pt x="16610" y="36877"/>
                    <a:pt x="16820" y="36730"/>
                    <a:pt x="16799" y="36457"/>
                  </a:cubicBezTo>
                  <a:lnTo>
                    <a:pt x="17031" y="36162"/>
                  </a:lnTo>
                  <a:cubicBezTo>
                    <a:pt x="17052" y="36120"/>
                    <a:pt x="17010" y="36057"/>
                    <a:pt x="17073" y="35973"/>
                  </a:cubicBezTo>
                  <a:lnTo>
                    <a:pt x="17283" y="35847"/>
                  </a:lnTo>
                  <a:cubicBezTo>
                    <a:pt x="17430" y="35700"/>
                    <a:pt x="17409" y="35553"/>
                    <a:pt x="17493" y="35448"/>
                  </a:cubicBezTo>
                  <a:cubicBezTo>
                    <a:pt x="17535" y="35469"/>
                    <a:pt x="17556" y="35490"/>
                    <a:pt x="17619" y="35490"/>
                  </a:cubicBezTo>
                  <a:cubicBezTo>
                    <a:pt x="17787" y="35385"/>
                    <a:pt x="17808" y="35174"/>
                    <a:pt x="17914" y="35027"/>
                  </a:cubicBezTo>
                  <a:cubicBezTo>
                    <a:pt x="17977" y="34880"/>
                    <a:pt x="18082" y="34754"/>
                    <a:pt x="18166" y="34607"/>
                  </a:cubicBezTo>
                  <a:cubicBezTo>
                    <a:pt x="18250" y="34523"/>
                    <a:pt x="18376" y="34417"/>
                    <a:pt x="18397" y="34291"/>
                  </a:cubicBezTo>
                  <a:cubicBezTo>
                    <a:pt x="18418" y="34186"/>
                    <a:pt x="18607" y="34123"/>
                    <a:pt x="18544" y="33976"/>
                  </a:cubicBezTo>
                  <a:cubicBezTo>
                    <a:pt x="18670" y="33934"/>
                    <a:pt x="18691" y="33787"/>
                    <a:pt x="18755" y="33682"/>
                  </a:cubicBezTo>
                  <a:cubicBezTo>
                    <a:pt x="18776" y="33597"/>
                    <a:pt x="18818" y="33513"/>
                    <a:pt x="18860" y="33429"/>
                  </a:cubicBezTo>
                  <a:cubicBezTo>
                    <a:pt x="18965" y="33282"/>
                    <a:pt x="19007" y="33072"/>
                    <a:pt x="19196" y="32967"/>
                  </a:cubicBezTo>
                  <a:cubicBezTo>
                    <a:pt x="19259" y="32756"/>
                    <a:pt x="19406" y="32588"/>
                    <a:pt x="19596" y="32462"/>
                  </a:cubicBezTo>
                  <a:cubicBezTo>
                    <a:pt x="19659" y="32420"/>
                    <a:pt x="19722" y="32357"/>
                    <a:pt x="19764" y="32273"/>
                  </a:cubicBezTo>
                  <a:cubicBezTo>
                    <a:pt x="19785" y="32210"/>
                    <a:pt x="19827" y="32147"/>
                    <a:pt x="19890" y="32126"/>
                  </a:cubicBezTo>
                  <a:cubicBezTo>
                    <a:pt x="20121" y="32021"/>
                    <a:pt x="20184" y="31810"/>
                    <a:pt x="20331" y="31663"/>
                  </a:cubicBezTo>
                  <a:lnTo>
                    <a:pt x="20331" y="31474"/>
                  </a:lnTo>
                  <a:cubicBezTo>
                    <a:pt x="20500" y="31411"/>
                    <a:pt x="20479" y="31159"/>
                    <a:pt x="20668" y="31138"/>
                  </a:cubicBezTo>
                  <a:cubicBezTo>
                    <a:pt x="20710" y="31011"/>
                    <a:pt x="20731" y="30906"/>
                    <a:pt x="20773" y="30801"/>
                  </a:cubicBezTo>
                  <a:cubicBezTo>
                    <a:pt x="20920" y="30801"/>
                    <a:pt x="20941" y="30675"/>
                    <a:pt x="20983" y="30570"/>
                  </a:cubicBezTo>
                  <a:cubicBezTo>
                    <a:pt x="21088" y="30339"/>
                    <a:pt x="21235" y="30149"/>
                    <a:pt x="21404" y="29981"/>
                  </a:cubicBezTo>
                  <a:cubicBezTo>
                    <a:pt x="21425" y="29960"/>
                    <a:pt x="21425" y="29939"/>
                    <a:pt x="21425" y="29939"/>
                  </a:cubicBezTo>
                  <a:lnTo>
                    <a:pt x="21383" y="29855"/>
                  </a:lnTo>
                  <a:cubicBezTo>
                    <a:pt x="21383" y="29813"/>
                    <a:pt x="21425" y="29750"/>
                    <a:pt x="21467" y="29729"/>
                  </a:cubicBezTo>
                  <a:cubicBezTo>
                    <a:pt x="21530" y="29687"/>
                    <a:pt x="21425" y="29666"/>
                    <a:pt x="21467" y="29603"/>
                  </a:cubicBezTo>
                  <a:cubicBezTo>
                    <a:pt x="21530" y="29519"/>
                    <a:pt x="21509" y="29414"/>
                    <a:pt x="21614" y="29329"/>
                  </a:cubicBezTo>
                  <a:cubicBezTo>
                    <a:pt x="21740" y="29245"/>
                    <a:pt x="21782" y="29119"/>
                    <a:pt x="21845" y="29014"/>
                  </a:cubicBezTo>
                  <a:cubicBezTo>
                    <a:pt x="22224" y="28678"/>
                    <a:pt x="22476" y="28236"/>
                    <a:pt x="22854" y="27900"/>
                  </a:cubicBezTo>
                  <a:lnTo>
                    <a:pt x="22854" y="27837"/>
                  </a:lnTo>
                  <a:cubicBezTo>
                    <a:pt x="22812" y="27795"/>
                    <a:pt x="22791" y="27732"/>
                    <a:pt x="22791" y="27669"/>
                  </a:cubicBezTo>
                  <a:cubicBezTo>
                    <a:pt x="22848" y="27574"/>
                    <a:pt x="22938" y="27497"/>
                    <a:pt x="23047" y="27497"/>
                  </a:cubicBezTo>
                  <a:cubicBezTo>
                    <a:pt x="23059" y="27497"/>
                    <a:pt x="23072" y="27498"/>
                    <a:pt x="23086" y="27500"/>
                  </a:cubicBezTo>
                  <a:cubicBezTo>
                    <a:pt x="23149" y="27269"/>
                    <a:pt x="23275" y="27059"/>
                    <a:pt x="23422" y="26891"/>
                  </a:cubicBezTo>
                  <a:cubicBezTo>
                    <a:pt x="23569" y="26722"/>
                    <a:pt x="23611" y="26470"/>
                    <a:pt x="23842" y="26365"/>
                  </a:cubicBezTo>
                  <a:lnTo>
                    <a:pt x="23779" y="26260"/>
                  </a:lnTo>
                  <a:cubicBezTo>
                    <a:pt x="23842" y="26197"/>
                    <a:pt x="23884" y="26134"/>
                    <a:pt x="23906" y="26071"/>
                  </a:cubicBezTo>
                  <a:cubicBezTo>
                    <a:pt x="24053" y="25818"/>
                    <a:pt x="24116" y="25503"/>
                    <a:pt x="24389" y="25314"/>
                  </a:cubicBezTo>
                  <a:cubicBezTo>
                    <a:pt x="24410" y="25314"/>
                    <a:pt x="24410" y="25272"/>
                    <a:pt x="24410" y="25230"/>
                  </a:cubicBezTo>
                  <a:cubicBezTo>
                    <a:pt x="24473" y="25125"/>
                    <a:pt x="24536" y="25019"/>
                    <a:pt x="24641" y="24956"/>
                  </a:cubicBezTo>
                  <a:cubicBezTo>
                    <a:pt x="24683" y="24914"/>
                    <a:pt x="24746" y="24872"/>
                    <a:pt x="24768" y="24809"/>
                  </a:cubicBezTo>
                  <a:cubicBezTo>
                    <a:pt x="24894" y="24578"/>
                    <a:pt x="25020" y="24368"/>
                    <a:pt x="25188" y="24157"/>
                  </a:cubicBezTo>
                  <a:cubicBezTo>
                    <a:pt x="25293" y="24010"/>
                    <a:pt x="25419" y="23884"/>
                    <a:pt x="25587" y="23800"/>
                  </a:cubicBezTo>
                  <a:cubicBezTo>
                    <a:pt x="25693" y="23590"/>
                    <a:pt x="25693" y="23590"/>
                    <a:pt x="25819" y="23506"/>
                  </a:cubicBezTo>
                  <a:lnTo>
                    <a:pt x="25777" y="23443"/>
                  </a:lnTo>
                  <a:cubicBezTo>
                    <a:pt x="25966" y="23380"/>
                    <a:pt x="26050" y="23190"/>
                    <a:pt x="26134" y="23043"/>
                  </a:cubicBezTo>
                  <a:cubicBezTo>
                    <a:pt x="26239" y="22833"/>
                    <a:pt x="26365" y="22644"/>
                    <a:pt x="26513" y="22455"/>
                  </a:cubicBezTo>
                  <a:cubicBezTo>
                    <a:pt x="26513" y="22412"/>
                    <a:pt x="26470" y="22391"/>
                    <a:pt x="26513" y="22328"/>
                  </a:cubicBezTo>
                  <a:cubicBezTo>
                    <a:pt x="26639" y="22160"/>
                    <a:pt x="26765" y="21992"/>
                    <a:pt x="26870" y="21782"/>
                  </a:cubicBezTo>
                  <a:cubicBezTo>
                    <a:pt x="27080" y="21698"/>
                    <a:pt x="27143" y="21466"/>
                    <a:pt x="27311" y="21340"/>
                  </a:cubicBezTo>
                  <a:cubicBezTo>
                    <a:pt x="27438" y="21256"/>
                    <a:pt x="27522" y="21130"/>
                    <a:pt x="27522" y="20983"/>
                  </a:cubicBezTo>
                  <a:cubicBezTo>
                    <a:pt x="27543" y="20794"/>
                    <a:pt x="27669" y="20709"/>
                    <a:pt x="27774" y="20583"/>
                  </a:cubicBezTo>
                  <a:cubicBezTo>
                    <a:pt x="27942" y="20415"/>
                    <a:pt x="28047" y="20184"/>
                    <a:pt x="28089" y="19953"/>
                  </a:cubicBezTo>
                  <a:lnTo>
                    <a:pt x="28237" y="20058"/>
                  </a:lnTo>
                  <a:cubicBezTo>
                    <a:pt x="28321" y="19932"/>
                    <a:pt x="28152" y="19847"/>
                    <a:pt x="28194" y="19742"/>
                  </a:cubicBezTo>
                  <a:cubicBezTo>
                    <a:pt x="28321" y="19595"/>
                    <a:pt x="28363" y="19406"/>
                    <a:pt x="28510" y="19364"/>
                  </a:cubicBezTo>
                  <a:cubicBezTo>
                    <a:pt x="28615" y="19238"/>
                    <a:pt x="28510" y="19217"/>
                    <a:pt x="28510" y="19154"/>
                  </a:cubicBezTo>
                  <a:cubicBezTo>
                    <a:pt x="28678" y="19007"/>
                    <a:pt x="28825" y="18817"/>
                    <a:pt x="28909" y="18628"/>
                  </a:cubicBezTo>
                  <a:cubicBezTo>
                    <a:pt x="28951" y="18502"/>
                    <a:pt x="29056" y="18418"/>
                    <a:pt x="29183" y="18376"/>
                  </a:cubicBezTo>
                  <a:cubicBezTo>
                    <a:pt x="29204" y="18376"/>
                    <a:pt x="29246" y="18376"/>
                    <a:pt x="29246" y="18313"/>
                  </a:cubicBezTo>
                  <a:cubicBezTo>
                    <a:pt x="29267" y="18250"/>
                    <a:pt x="29267" y="18166"/>
                    <a:pt x="29267" y="18102"/>
                  </a:cubicBezTo>
                  <a:cubicBezTo>
                    <a:pt x="29582" y="17871"/>
                    <a:pt x="29834" y="17556"/>
                    <a:pt x="29982" y="17198"/>
                  </a:cubicBezTo>
                  <a:cubicBezTo>
                    <a:pt x="30003" y="17156"/>
                    <a:pt x="30045" y="17114"/>
                    <a:pt x="30066" y="17093"/>
                  </a:cubicBezTo>
                  <a:cubicBezTo>
                    <a:pt x="30192" y="16946"/>
                    <a:pt x="30276" y="16757"/>
                    <a:pt x="30297" y="16568"/>
                  </a:cubicBezTo>
                  <a:cubicBezTo>
                    <a:pt x="30318" y="16378"/>
                    <a:pt x="30444" y="16210"/>
                    <a:pt x="30612" y="16147"/>
                  </a:cubicBezTo>
                  <a:cubicBezTo>
                    <a:pt x="30612" y="16042"/>
                    <a:pt x="30654" y="15958"/>
                    <a:pt x="30717" y="15874"/>
                  </a:cubicBezTo>
                  <a:cubicBezTo>
                    <a:pt x="30844" y="15853"/>
                    <a:pt x="30970" y="15769"/>
                    <a:pt x="31033" y="15664"/>
                  </a:cubicBezTo>
                  <a:cubicBezTo>
                    <a:pt x="31138" y="15453"/>
                    <a:pt x="31390" y="15327"/>
                    <a:pt x="31453" y="15075"/>
                  </a:cubicBezTo>
                  <a:cubicBezTo>
                    <a:pt x="31453" y="15054"/>
                    <a:pt x="31495" y="15033"/>
                    <a:pt x="31516" y="15012"/>
                  </a:cubicBezTo>
                  <a:cubicBezTo>
                    <a:pt x="31621" y="14991"/>
                    <a:pt x="31642" y="14886"/>
                    <a:pt x="31663" y="14802"/>
                  </a:cubicBezTo>
                  <a:cubicBezTo>
                    <a:pt x="31685" y="14718"/>
                    <a:pt x="31663" y="14612"/>
                    <a:pt x="31790" y="14591"/>
                  </a:cubicBezTo>
                  <a:cubicBezTo>
                    <a:pt x="31790" y="14507"/>
                    <a:pt x="31832" y="14402"/>
                    <a:pt x="31916" y="14339"/>
                  </a:cubicBezTo>
                  <a:cubicBezTo>
                    <a:pt x="31979" y="14297"/>
                    <a:pt x="32042" y="14255"/>
                    <a:pt x="32042" y="14171"/>
                  </a:cubicBezTo>
                  <a:cubicBezTo>
                    <a:pt x="32063" y="14003"/>
                    <a:pt x="32168" y="13877"/>
                    <a:pt x="32336" y="13835"/>
                  </a:cubicBezTo>
                  <a:cubicBezTo>
                    <a:pt x="32420" y="13456"/>
                    <a:pt x="32778" y="13288"/>
                    <a:pt x="32862" y="12951"/>
                  </a:cubicBezTo>
                  <a:cubicBezTo>
                    <a:pt x="33114" y="12930"/>
                    <a:pt x="33051" y="12678"/>
                    <a:pt x="33198" y="12573"/>
                  </a:cubicBezTo>
                  <a:cubicBezTo>
                    <a:pt x="33324" y="12468"/>
                    <a:pt x="33366" y="12300"/>
                    <a:pt x="33514" y="12216"/>
                  </a:cubicBezTo>
                  <a:cubicBezTo>
                    <a:pt x="33640" y="12132"/>
                    <a:pt x="33745" y="12005"/>
                    <a:pt x="33808" y="11837"/>
                  </a:cubicBezTo>
                  <a:cubicBezTo>
                    <a:pt x="33821" y="11839"/>
                    <a:pt x="33833" y="11840"/>
                    <a:pt x="33846" y="11840"/>
                  </a:cubicBezTo>
                  <a:cubicBezTo>
                    <a:pt x="33976" y="11840"/>
                    <a:pt x="34081" y="11742"/>
                    <a:pt x="34081" y="11627"/>
                  </a:cubicBezTo>
                  <a:cubicBezTo>
                    <a:pt x="34123" y="11522"/>
                    <a:pt x="34165" y="11438"/>
                    <a:pt x="34228" y="11354"/>
                  </a:cubicBezTo>
                  <a:cubicBezTo>
                    <a:pt x="34376" y="11059"/>
                    <a:pt x="34607" y="10807"/>
                    <a:pt x="34649" y="10471"/>
                  </a:cubicBezTo>
                  <a:cubicBezTo>
                    <a:pt x="34649" y="10450"/>
                    <a:pt x="34670" y="10450"/>
                    <a:pt x="34670" y="10429"/>
                  </a:cubicBezTo>
                  <a:lnTo>
                    <a:pt x="34733" y="10471"/>
                  </a:lnTo>
                  <a:cubicBezTo>
                    <a:pt x="34775" y="10450"/>
                    <a:pt x="34838" y="10408"/>
                    <a:pt x="34859" y="10344"/>
                  </a:cubicBezTo>
                  <a:cubicBezTo>
                    <a:pt x="35006" y="10113"/>
                    <a:pt x="35154" y="9882"/>
                    <a:pt x="35322" y="9651"/>
                  </a:cubicBezTo>
                  <a:cubicBezTo>
                    <a:pt x="35385" y="9588"/>
                    <a:pt x="35448" y="9482"/>
                    <a:pt x="35490" y="9398"/>
                  </a:cubicBezTo>
                  <a:cubicBezTo>
                    <a:pt x="35637" y="9041"/>
                    <a:pt x="35847" y="8705"/>
                    <a:pt x="36100" y="8410"/>
                  </a:cubicBezTo>
                  <a:cubicBezTo>
                    <a:pt x="36247" y="8263"/>
                    <a:pt x="36373" y="8116"/>
                    <a:pt x="36499" y="7948"/>
                  </a:cubicBezTo>
                  <a:cubicBezTo>
                    <a:pt x="36646" y="7801"/>
                    <a:pt x="36751" y="7632"/>
                    <a:pt x="36835" y="7443"/>
                  </a:cubicBezTo>
                  <a:cubicBezTo>
                    <a:pt x="36920" y="7443"/>
                    <a:pt x="37004" y="7380"/>
                    <a:pt x="37046" y="7275"/>
                  </a:cubicBezTo>
                  <a:cubicBezTo>
                    <a:pt x="37130" y="7149"/>
                    <a:pt x="37214" y="7002"/>
                    <a:pt x="37298" y="6875"/>
                  </a:cubicBezTo>
                  <a:cubicBezTo>
                    <a:pt x="37361" y="6770"/>
                    <a:pt x="37487" y="6707"/>
                    <a:pt x="37529" y="6602"/>
                  </a:cubicBezTo>
                  <a:cubicBezTo>
                    <a:pt x="37634" y="6413"/>
                    <a:pt x="37761" y="6245"/>
                    <a:pt x="37929" y="6098"/>
                  </a:cubicBezTo>
                  <a:cubicBezTo>
                    <a:pt x="37971" y="6077"/>
                    <a:pt x="37992" y="6013"/>
                    <a:pt x="37992" y="5950"/>
                  </a:cubicBezTo>
                  <a:cubicBezTo>
                    <a:pt x="38034" y="5950"/>
                    <a:pt x="38076" y="5950"/>
                    <a:pt x="38097" y="5929"/>
                  </a:cubicBezTo>
                  <a:lnTo>
                    <a:pt x="38055" y="5824"/>
                  </a:lnTo>
                  <a:cubicBezTo>
                    <a:pt x="38265" y="5719"/>
                    <a:pt x="38370" y="5446"/>
                    <a:pt x="38602" y="5341"/>
                  </a:cubicBezTo>
                  <a:cubicBezTo>
                    <a:pt x="38623" y="5278"/>
                    <a:pt x="38644" y="5194"/>
                    <a:pt x="38686" y="5194"/>
                  </a:cubicBezTo>
                  <a:cubicBezTo>
                    <a:pt x="38854" y="5088"/>
                    <a:pt x="38896" y="4920"/>
                    <a:pt x="39001" y="4773"/>
                  </a:cubicBezTo>
                  <a:cubicBezTo>
                    <a:pt x="39190" y="4542"/>
                    <a:pt x="39316" y="4289"/>
                    <a:pt x="39485" y="4058"/>
                  </a:cubicBezTo>
                  <a:cubicBezTo>
                    <a:pt x="39590" y="3911"/>
                    <a:pt x="39695" y="3764"/>
                    <a:pt x="39800" y="3617"/>
                  </a:cubicBezTo>
                  <a:cubicBezTo>
                    <a:pt x="39905" y="3470"/>
                    <a:pt x="40052" y="3343"/>
                    <a:pt x="40157" y="3175"/>
                  </a:cubicBezTo>
                  <a:cubicBezTo>
                    <a:pt x="40220" y="3091"/>
                    <a:pt x="40326" y="3070"/>
                    <a:pt x="40347" y="2944"/>
                  </a:cubicBezTo>
                  <a:cubicBezTo>
                    <a:pt x="40368" y="2797"/>
                    <a:pt x="40494" y="2755"/>
                    <a:pt x="40578" y="2692"/>
                  </a:cubicBezTo>
                  <a:lnTo>
                    <a:pt x="40578" y="2650"/>
                  </a:lnTo>
                  <a:cubicBezTo>
                    <a:pt x="40725" y="2439"/>
                    <a:pt x="40893" y="2250"/>
                    <a:pt x="41061" y="2103"/>
                  </a:cubicBezTo>
                  <a:cubicBezTo>
                    <a:pt x="41145" y="2040"/>
                    <a:pt x="41124" y="1956"/>
                    <a:pt x="41167" y="1872"/>
                  </a:cubicBezTo>
                  <a:cubicBezTo>
                    <a:pt x="41482" y="1682"/>
                    <a:pt x="41482" y="1682"/>
                    <a:pt x="41524" y="1556"/>
                  </a:cubicBezTo>
                  <a:cubicBezTo>
                    <a:pt x="41566" y="1451"/>
                    <a:pt x="41629" y="1346"/>
                    <a:pt x="41713" y="1262"/>
                  </a:cubicBezTo>
                  <a:cubicBezTo>
                    <a:pt x="41860" y="1031"/>
                    <a:pt x="42029" y="799"/>
                    <a:pt x="42197" y="547"/>
                  </a:cubicBezTo>
                  <a:cubicBezTo>
                    <a:pt x="42218" y="484"/>
                    <a:pt x="42302" y="463"/>
                    <a:pt x="42302" y="463"/>
                  </a:cubicBezTo>
                  <a:cubicBezTo>
                    <a:pt x="42239" y="400"/>
                    <a:pt x="42281" y="358"/>
                    <a:pt x="42302" y="316"/>
                  </a:cubicBezTo>
                  <a:cubicBezTo>
                    <a:pt x="42323" y="253"/>
                    <a:pt x="42323" y="190"/>
                    <a:pt x="42386" y="169"/>
                  </a:cubicBezTo>
                  <a:cubicBezTo>
                    <a:pt x="42470" y="148"/>
                    <a:pt x="42428" y="64"/>
                    <a:pt x="4240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22"/>
            <p:cNvSpPr/>
            <p:nvPr/>
          </p:nvSpPr>
          <p:spPr>
            <a:xfrm>
              <a:off x="1984285" y="3292062"/>
              <a:ext cx="3486" cy="2555"/>
            </a:xfrm>
            <a:custGeom>
              <a:avLst/>
              <a:gdLst/>
              <a:ahLst/>
              <a:cxnLst/>
              <a:rect l="l" t="t" r="r" b="b"/>
              <a:pathLst>
                <a:path w="338" h="244" extrusionOk="0">
                  <a:moveTo>
                    <a:pt x="274" y="0"/>
                  </a:moveTo>
                  <a:cubicBezTo>
                    <a:pt x="169" y="63"/>
                    <a:pt x="64" y="147"/>
                    <a:pt x="1" y="231"/>
                  </a:cubicBezTo>
                  <a:cubicBezTo>
                    <a:pt x="23" y="240"/>
                    <a:pt x="43" y="243"/>
                    <a:pt x="60" y="243"/>
                  </a:cubicBezTo>
                  <a:cubicBezTo>
                    <a:pt x="164" y="243"/>
                    <a:pt x="199" y="121"/>
                    <a:pt x="284" y="121"/>
                  </a:cubicBezTo>
                  <a:cubicBezTo>
                    <a:pt x="294" y="121"/>
                    <a:pt x="305" y="122"/>
                    <a:pt x="316" y="126"/>
                  </a:cubicBezTo>
                  <a:lnTo>
                    <a:pt x="337" y="126"/>
                  </a:lnTo>
                  <a:cubicBezTo>
                    <a:pt x="295" y="84"/>
                    <a:pt x="295" y="42"/>
                    <a:pt x="27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22"/>
            <p:cNvSpPr/>
            <p:nvPr/>
          </p:nvSpPr>
          <p:spPr>
            <a:xfrm>
              <a:off x="2086843" y="3135728"/>
              <a:ext cx="2609" cy="2440"/>
            </a:xfrm>
            <a:custGeom>
              <a:avLst/>
              <a:gdLst/>
              <a:ahLst/>
              <a:cxnLst/>
              <a:rect l="l" t="t" r="r" b="b"/>
              <a:pathLst>
                <a:path w="253" h="233" extrusionOk="0">
                  <a:moveTo>
                    <a:pt x="169" y="1"/>
                  </a:moveTo>
                  <a:cubicBezTo>
                    <a:pt x="42" y="22"/>
                    <a:pt x="0" y="148"/>
                    <a:pt x="64" y="232"/>
                  </a:cubicBezTo>
                  <a:lnTo>
                    <a:pt x="169" y="190"/>
                  </a:lnTo>
                  <a:cubicBezTo>
                    <a:pt x="169" y="148"/>
                    <a:pt x="190" y="127"/>
                    <a:pt x="232" y="127"/>
                  </a:cubicBezTo>
                  <a:cubicBezTo>
                    <a:pt x="232" y="85"/>
                    <a:pt x="253" y="22"/>
                    <a:pt x="16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22"/>
            <p:cNvSpPr/>
            <p:nvPr/>
          </p:nvSpPr>
          <p:spPr>
            <a:xfrm>
              <a:off x="2083161" y="3183074"/>
              <a:ext cx="1959" cy="2650"/>
            </a:xfrm>
            <a:custGeom>
              <a:avLst/>
              <a:gdLst/>
              <a:ahLst/>
              <a:cxnLst/>
              <a:rect l="l" t="t" r="r" b="b"/>
              <a:pathLst>
                <a:path w="190" h="253" extrusionOk="0">
                  <a:moveTo>
                    <a:pt x="84" y="0"/>
                  </a:moveTo>
                  <a:cubicBezTo>
                    <a:pt x="84" y="42"/>
                    <a:pt x="63" y="63"/>
                    <a:pt x="21" y="63"/>
                  </a:cubicBezTo>
                  <a:cubicBezTo>
                    <a:pt x="21" y="126"/>
                    <a:pt x="0" y="189"/>
                    <a:pt x="63" y="252"/>
                  </a:cubicBezTo>
                  <a:cubicBezTo>
                    <a:pt x="42" y="126"/>
                    <a:pt x="189" y="105"/>
                    <a:pt x="18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22"/>
            <p:cNvSpPr/>
            <p:nvPr/>
          </p:nvSpPr>
          <p:spPr>
            <a:xfrm>
              <a:off x="1985378" y="3163030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147" y="1"/>
                  </a:moveTo>
                  <a:cubicBezTo>
                    <a:pt x="63" y="22"/>
                    <a:pt x="0" y="106"/>
                    <a:pt x="21" y="169"/>
                  </a:cubicBezTo>
                  <a:lnTo>
                    <a:pt x="21" y="190"/>
                  </a:lnTo>
                  <a:cubicBezTo>
                    <a:pt x="105" y="148"/>
                    <a:pt x="168" y="106"/>
                    <a:pt x="14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22"/>
            <p:cNvSpPr/>
            <p:nvPr/>
          </p:nvSpPr>
          <p:spPr>
            <a:xfrm>
              <a:off x="1985595" y="3166999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05" y="0"/>
                  </a:moveTo>
                  <a:cubicBezTo>
                    <a:pt x="63" y="21"/>
                    <a:pt x="0" y="63"/>
                    <a:pt x="0" y="126"/>
                  </a:cubicBezTo>
                  <a:cubicBezTo>
                    <a:pt x="126" y="105"/>
                    <a:pt x="126" y="105"/>
                    <a:pt x="10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22"/>
            <p:cNvSpPr/>
            <p:nvPr/>
          </p:nvSpPr>
          <p:spPr>
            <a:xfrm>
              <a:off x="2128474" y="3075407"/>
              <a:ext cx="1743" cy="1990"/>
            </a:xfrm>
            <a:custGeom>
              <a:avLst/>
              <a:gdLst/>
              <a:ahLst/>
              <a:cxnLst/>
              <a:rect l="l" t="t" r="r" b="b"/>
              <a:pathLst>
                <a:path w="169" h="190" extrusionOk="0">
                  <a:moveTo>
                    <a:pt x="147" y="0"/>
                  </a:moveTo>
                  <a:cubicBezTo>
                    <a:pt x="105" y="0"/>
                    <a:pt x="63" y="42"/>
                    <a:pt x="42" y="84"/>
                  </a:cubicBezTo>
                  <a:cubicBezTo>
                    <a:pt x="0" y="126"/>
                    <a:pt x="21" y="189"/>
                    <a:pt x="84" y="189"/>
                  </a:cubicBezTo>
                  <a:cubicBezTo>
                    <a:pt x="105" y="126"/>
                    <a:pt x="168" y="84"/>
                    <a:pt x="14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22"/>
            <p:cNvSpPr/>
            <p:nvPr/>
          </p:nvSpPr>
          <p:spPr>
            <a:xfrm>
              <a:off x="1992741" y="3115673"/>
              <a:ext cx="1970" cy="1246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12" y="1"/>
                  </a:moveTo>
                  <a:cubicBezTo>
                    <a:pt x="52" y="1"/>
                    <a:pt x="32" y="55"/>
                    <a:pt x="1" y="87"/>
                  </a:cubicBezTo>
                  <a:cubicBezTo>
                    <a:pt x="29" y="110"/>
                    <a:pt x="52" y="118"/>
                    <a:pt x="70" y="118"/>
                  </a:cubicBezTo>
                  <a:cubicBezTo>
                    <a:pt x="120" y="118"/>
                    <a:pt x="144" y="54"/>
                    <a:pt x="190" y="24"/>
                  </a:cubicBezTo>
                  <a:cubicBezTo>
                    <a:pt x="158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22"/>
            <p:cNvSpPr/>
            <p:nvPr/>
          </p:nvSpPr>
          <p:spPr>
            <a:xfrm>
              <a:off x="1987327" y="3289412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147" y="1"/>
                  </a:moveTo>
                  <a:lnTo>
                    <a:pt x="147" y="1"/>
                  </a:lnTo>
                  <a:cubicBezTo>
                    <a:pt x="63" y="22"/>
                    <a:pt x="0" y="106"/>
                    <a:pt x="21" y="190"/>
                  </a:cubicBezTo>
                  <a:cubicBezTo>
                    <a:pt x="105" y="169"/>
                    <a:pt x="168" y="85"/>
                    <a:pt x="14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22"/>
            <p:cNvSpPr/>
            <p:nvPr/>
          </p:nvSpPr>
          <p:spPr>
            <a:xfrm>
              <a:off x="2034806" y="3260351"/>
              <a:ext cx="877" cy="1990"/>
            </a:xfrm>
            <a:custGeom>
              <a:avLst/>
              <a:gdLst/>
              <a:ahLst/>
              <a:cxnLst/>
              <a:rect l="l" t="t" r="r" b="b"/>
              <a:pathLst>
                <a:path w="85" h="190" extrusionOk="0">
                  <a:moveTo>
                    <a:pt x="1" y="1"/>
                  </a:moveTo>
                  <a:lnTo>
                    <a:pt x="1" y="190"/>
                  </a:lnTo>
                  <a:cubicBezTo>
                    <a:pt x="85" y="127"/>
                    <a:pt x="85" y="64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22"/>
            <p:cNvSpPr/>
            <p:nvPr/>
          </p:nvSpPr>
          <p:spPr>
            <a:xfrm>
              <a:off x="2083811" y="3025421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26" y="1"/>
                  </a:moveTo>
                  <a:cubicBezTo>
                    <a:pt x="42" y="1"/>
                    <a:pt x="0" y="22"/>
                    <a:pt x="42" y="127"/>
                  </a:cubicBezTo>
                  <a:cubicBezTo>
                    <a:pt x="84" y="106"/>
                    <a:pt x="126" y="85"/>
                    <a:pt x="12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22"/>
            <p:cNvSpPr/>
            <p:nvPr/>
          </p:nvSpPr>
          <p:spPr>
            <a:xfrm>
              <a:off x="2019193" y="3117454"/>
              <a:ext cx="1310" cy="2000"/>
            </a:xfrm>
            <a:custGeom>
              <a:avLst/>
              <a:gdLst/>
              <a:ahLst/>
              <a:cxnLst/>
              <a:rect l="l" t="t" r="r" b="b"/>
              <a:pathLst>
                <a:path w="127" h="191" extrusionOk="0">
                  <a:moveTo>
                    <a:pt x="64" y="1"/>
                  </a:moveTo>
                  <a:cubicBezTo>
                    <a:pt x="22" y="85"/>
                    <a:pt x="1" y="148"/>
                    <a:pt x="64" y="190"/>
                  </a:cubicBezTo>
                  <a:cubicBezTo>
                    <a:pt x="127" y="127"/>
                    <a:pt x="106" y="85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22"/>
            <p:cNvSpPr/>
            <p:nvPr/>
          </p:nvSpPr>
          <p:spPr>
            <a:xfrm>
              <a:off x="2073395" y="3041057"/>
              <a:ext cx="1320" cy="1110"/>
            </a:xfrm>
            <a:custGeom>
              <a:avLst/>
              <a:gdLst/>
              <a:ahLst/>
              <a:cxnLst/>
              <a:rect l="l" t="t" r="r" b="b"/>
              <a:pathLst>
                <a:path w="128" h="106" extrusionOk="0">
                  <a:moveTo>
                    <a:pt x="106" y="0"/>
                  </a:moveTo>
                  <a:lnTo>
                    <a:pt x="106" y="0"/>
                  </a:lnTo>
                  <a:cubicBezTo>
                    <a:pt x="22" y="21"/>
                    <a:pt x="1" y="63"/>
                    <a:pt x="64" y="105"/>
                  </a:cubicBezTo>
                  <a:cubicBezTo>
                    <a:pt x="127" y="84"/>
                    <a:pt x="106" y="42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22"/>
            <p:cNvSpPr/>
            <p:nvPr/>
          </p:nvSpPr>
          <p:spPr>
            <a:xfrm>
              <a:off x="2085977" y="3138870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65" y="1"/>
                  </a:moveTo>
                  <a:cubicBezTo>
                    <a:pt x="47" y="1"/>
                    <a:pt x="25" y="12"/>
                    <a:pt x="0" y="37"/>
                  </a:cubicBezTo>
                  <a:cubicBezTo>
                    <a:pt x="42" y="79"/>
                    <a:pt x="84" y="79"/>
                    <a:pt x="126" y="79"/>
                  </a:cubicBezTo>
                  <a:cubicBezTo>
                    <a:pt x="114" y="28"/>
                    <a:pt x="93" y="1"/>
                    <a:pt x="6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22"/>
            <p:cNvSpPr/>
            <p:nvPr/>
          </p:nvSpPr>
          <p:spPr>
            <a:xfrm>
              <a:off x="2083811" y="3142996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22"/>
                    <a:pt x="21" y="64"/>
                    <a:pt x="21" y="106"/>
                  </a:cubicBezTo>
                  <a:cubicBezTo>
                    <a:pt x="105" y="85"/>
                    <a:pt x="126" y="64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22"/>
            <p:cNvSpPr/>
            <p:nvPr/>
          </p:nvSpPr>
          <p:spPr>
            <a:xfrm>
              <a:off x="2080552" y="3145415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06" y="85"/>
                    <a:pt x="85" y="43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22"/>
            <p:cNvSpPr/>
            <p:nvPr/>
          </p:nvSpPr>
          <p:spPr>
            <a:xfrm>
              <a:off x="1994701" y="3153312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53" y="1"/>
                  </a:moveTo>
                  <a:cubicBezTo>
                    <a:pt x="31" y="1"/>
                    <a:pt x="12" y="13"/>
                    <a:pt x="0" y="25"/>
                  </a:cubicBezTo>
                  <a:cubicBezTo>
                    <a:pt x="23" y="48"/>
                    <a:pt x="40" y="65"/>
                    <a:pt x="57" y="65"/>
                  </a:cubicBezTo>
                  <a:cubicBezTo>
                    <a:pt x="72" y="65"/>
                    <a:pt x="86" y="53"/>
                    <a:pt x="105" y="25"/>
                  </a:cubicBezTo>
                  <a:cubicBezTo>
                    <a:pt x="87" y="7"/>
                    <a:pt x="70" y="1"/>
                    <a:pt x="5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22"/>
            <p:cNvSpPr/>
            <p:nvPr/>
          </p:nvSpPr>
          <p:spPr>
            <a:xfrm>
              <a:off x="1993174" y="3155333"/>
              <a:ext cx="1320" cy="1110"/>
            </a:xfrm>
            <a:custGeom>
              <a:avLst/>
              <a:gdLst/>
              <a:ahLst/>
              <a:cxnLst/>
              <a:rect l="l" t="t" r="r" b="b"/>
              <a:pathLst>
                <a:path w="128" h="106" extrusionOk="0">
                  <a:moveTo>
                    <a:pt x="43" y="0"/>
                  </a:moveTo>
                  <a:cubicBezTo>
                    <a:pt x="1" y="42"/>
                    <a:pt x="22" y="63"/>
                    <a:pt x="43" y="105"/>
                  </a:cubicBezTo>
                  <a:cubicBezTo>
                    <a:pt x="85" y="63"/>
                    <a:pt x="127" y="42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22"/>
            <p:cNvSpPr/>
            <p:nvPr/>
          </p:nvSpPr>
          <p:spPr>
            <a:xfrm>
              <a:off x="2045428" y="3080025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85" y="1"/>
                  </a:moveTo>
                  <a:lnTo>
                    <a:pt x="85" y="1"/>
                  </a:lnTo>
                  <a:cubicBezTo>
                    <a:pt x="1" y="22"/>
                    <a:pt x="1" y="43"/>
                    <a:pt x="64" y="106"/>
                  </a:cubicBezTo>
                  <a:cubicBezTo>
                    <a:pt x="106" y="85"/>
                    <a:pt x="85" y="22"/>
                    <a:pt x="8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22"/>
            <p:cNvSpPr/>
            <p:nvPr/>
          </p:nvSpPr>
          <p:spPr>
            <a:xfrm>
              <a:off x="2073612" y="3198040"/>
              <a:ext cx="1103" cy="1110"/>
            </a:xfrm>
            <a:custGeom>
              <a:avLst/>
              <a:gdLst/>
              <a:ahLst/>
              <a:cxnLst/>
              <a:rect l="l" t="t" r="r" b="b"/>
              <a:pathLst>
                <a:path w="107" h="106" extrusionOk="0">
                  <a:moveTo>
                    <a:pt x="22" y="1"/>
                  </a:moveTo>
                  <a:cubicBezTo>
                    <a:pt x="22" y="43"/>
                    <a:pt x="1" y="85"/>
                    <a:pt x="64" y="106"/>
                  </a:cubicBezTo>
                  <a:cubicBezTo>
                    <a:pt x="106" y="85"/>
                    <a:pt x="85" y="43"/>
                    <a:pt x="8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22"/>
            <p:cNvSpPr/>
            <p:nvPr/>
          </p:nvSpPr>
          <p:spPr>
            <a:xfrm>
              <a:off x="2142778" y="3092288"/>
              <a:ext cx="1310" cy="848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65" y="1"/>
                  </a:moveTo>
                  <a:cubicBezTo>
                    <a:pt x="42" y="1"/>
                    <a:pt x="25" y="25"/>
                    <a:pt x="1" y="49"/>
                  </a:cubicBezTo>
                  <a:cubicBezTo>
                    <a:pt x="22" y="70"/>
                    <a:pt x="43" y="81"/>
                    <a:pt x="64" y="81"/>
                  </a:cubicBezTo>
                  <a:cubicBezTo>
                    <a:pt x="85" y="81"/>
                    <a:pt x="106" y="70"/>
                    <a:pt x="127" y="49"/>
                  </a:cubicBezTo>
                  <a:cubicBezTo>
                    <a:pt x="100" y="14"/>
                    <a:pt x="81" y="1"/>
                    <a:pt x="6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22"/>
            <p:cNvSpPr/>
            <p:nvPr/>
          </p:nvSpPr>
          <p:spPr>
            <a:xfrm>
              <a:off x="2016811" y="3244715"/>
              <a:ext cx="877" cy="1340"/>
            </a:xfrm>
            <a:custGeom>
              <a:avLst/>
              <a:gdLst/>
              <a:ahLst/>
              <a:cxnLst/>
              <a:rect l="l" t="t" r="r" b="b"/>
              <a:pathLst>
                <a:path w="85" h="128" extrusionOk="0">
                  <a:moveTo>
                    <a:pt x="43" y="1"/>
                  </a:moveTo>
                  <a:cubicBezTo>
                    <a:pt x="1" y="64"/>
                    <a:pt x="1" y="85"/>
                    <a:pt x="43" y="127"/>
                  </a:cubicBezTo>
                  <a:cubicBezTo>
                    <a:pt x="85" y="85"/>
                    <a:pt x="85" y="64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22"/>
            <p:cNvSpPr/>
            <p:nvPr/>
          </p:nvSpPr>
          <p:spPr>
            <a:xfrm>
              <a:off x="1989060" y="3288731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0" y="0"/>
                  </a:moveTo>
                  <a:cubicBezTo>
                    <a:pt x="28" y="0"/>
                    <a:pt x="0" y="10"/>
                    <a:pt x="0" y="66"/>
                  </a:cubicBezTo>
                  <a:cubicBezTo>
                    <a:pt x="14" y="66"/>
                    <a:pt x="31" y="68"/>
                    <a:pt x="46" y="68"/>
                  </a:cubicBezTo>
                  <a:cubicBezTo>
                    <a:pt x="78" y="68"/>
                    <a:pt x="106" y="59"/>
                    <a:pt x="106" y="3"/>
                  </a:cubicBezTo>
                  <a:cubicBezTo>
                    <a:pt x="92" y="3"/>
                    <a:pt x="75" y="0"/>
                    <a:pt x="6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22"/>
            <p:cNvSpPr/>
            <p:nvPr/>
          </p:nvSpPr>
          <p:spPr>
            <a:xfrm>
              <a:off x="2048253" y="3013169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36" y="0"/>
                  </a:moveTo>
                  <a:cubicBezTo>
                    <a:pt x="31" y="0"/>
                    <a:pt x="26" y="4"/>
                    <a:pt x="21" y="14"/>
                  </a:cubicBezTo>
                  <a:cubicBezTo>
                    <a:pt x="0" y="56"/>
                    <a:pt x="42" y="56"/>
                    <a:pt x="63" y="56"/>
                  </a:cubicBezTo>
                  <a:cubicBezTo>
                    <a:pt x="63" y="40"/>
                    <a:pt x="51" y="0"/>
                    <a:pt x="3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22"/>
            <p:cNvSpPr/>
            <p:nvPr/>
          </p:nvSpPr>
          <p:spPr>
            <a:xfrm>
              <a:off x="2151018" y="3021463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2" y="0"/>
                  </a:moveTo>
                  <a:cubicBezTo>
                    <a:pt x="1" y="21"/>
                    <a:pt x="1" y="42"/>
                    <a:pt x="22" y="63"/>
                  </a:cubicBezTo>
                  <a:cubicBezTo>
                    <a:pt x="22" y="63"/>
                    <a:pt x="27" y="69"/>
                    <a:pt x="35" y="69"/>
                  </a:cubicBezTo>
                  <a:cubicBezTo>
                    <a:pt x="43" y="69"/>
                    <a:pt x="53" y="63"/>
                    <a:pt x="64" y="42"/>
                  </a:cubicBezTo>
                  <a:cubicBezTo>
                    <a:pt x="64" y="0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22"/>
            <p:cNvSpPr/>
            <p:nvPr/>
          </p:nvSpPr>
          <p:spPr>
            <a:xfrm>
              <a:off x="2164465" y="302168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42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42" y="42"/>
                    <a:pt x="105" y="0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22"/>
            <p:cNvSpPr/>
            <p:nvPr/>
          </p:nvSpPr>
          <p:spPr>
            <a:xfrm>
              <a:off x="2163815" y="3022122"/>
              <a:ext cx="835" cy="723"/>
            </a:xfrm>
            <a:custGeom>
              <a:avLst/>
              <a:gdLst/>
              <a:ahLst/>
              <a:cxnLst/>
              <a:rect l="l" t="t" r="r" b="b"/>
              <a:pathLst>
                <a:path w="81" h="69" extrusionOk="0">
                  <a:moveTo>
                    <a:pt x="63" y="0"/>
                  </a:moveTo>
                  <a:cubicBezTo>
                    <a:pt x="42" y="0"/>
                    <a:pt x="0" y="42"/>
                    <a:pt x="0" y="63"/>
                  </a:cubicBezTo>
                  <a:cubicBezTo>
                    <a:pt x="8" y="67"/>
                    <a:pt x="16" y="69"/>
                    <a:pt x="23" y="69"/>
                  </a:cubicBezTo>
                  <a:cubicBezTo>
                    <a:pt x="55" y="69"/>
                    <a:pt x="80" y="35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22"/>
            <p:cNvSpPr/>
            <p:nvPr/>
          </p:nvSpPr>
          <p:spPr>
            <a:xfrm>
              <a:off x="2162939" y="3022782"/>
              <a:ext cx="887" cy="534"/>
            </a:xfrm>
            <a:custGeom>
              <a:avLst/>
              <a:gdLst/>
              <a:ahLst/>
              <a:cxnLst/>
              <a:rect l="l" t="t" r="r" b="b"/>
              <a:pathLst>
                <a:path w="86" h="51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54" y="48"/>
                    <a:pt x="63" y="51"/>
                    <a:pt x="69" y="51"/>
                  </a:cubicBezTo>
                  <a:cubicBezTo>
                    <a:pt x="85" y="51"/>
                    <a:pt x="85" y="31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22"/>
            <p:cNvSpPr/>
            <p:nvPr/>
          </p:nvSpPr>
          <p:spPr>
            <a:xfrm>
              <a:off x="2161856" y="3024981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43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22" y="29"/>
                    <a:pt x="27" y="31"/>
                    <a:pt x="33" y="31"/>
                  </a:cubicBezTo>
                  <a:cubicBezTo>
                    <a:pt x="45" y="31"/>
                    <a:pt x="64" y="22"/>
                    <a:pt x="64" y="22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22"/>
            <p:cNvSpPr/>
            <p:nvPr/>
          </p:nvSpPr>
          <p:spPr>
            <a:xfrm>
              <a:off x="2074488" y="3040397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42" y="0"/>
                  </a:moveTo>
                  <a:cubicBezTo>
                    <a:pt x="0" y="0"/>
                    <a:pt x="0" y="21"/>
                    <a:pt x="0" y="63"/>
                  </a:cubicBezTo>
                  <a:cubicBezTo>
                    <a:pt x="21" y="63"/>
                    <a:pt x="84" y="21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22"/>
            <p:cNvSpPr/>
            <p:nvPr/>
          </p:nvSpPr>
          <p:spPr>
            <a:xfrm>
              <a:off x="1984502" y="3068872"/>
              <a:ext cx="670" cy="817"/>
            </a:xfrm>
            <a:custGeom>
              <a:avLst/>
              <a:gdLst/>
              <a:ahLst/>
              <a:cxnLst/>
              <a:rect l="l" t="t" r="r" b="b"/>
              <a:pathLst>
                <a:path w="65" h="78" extrusionOk="0">
                  <a:moveTo>
                    <a:pt x="16" y="0"/>
                  </a:moveTo>
                  <a:cubicBezTo>
                    <a:pt x="11" y="0"/>
                    <a:pt x="6" y="4"/>
                    <a:pt x="1" y="14"/>
                  </a:cubicBezTo>
                  <a:cubicBezTo>
                    <a:pt x="1" y="78"/>
                    <a:pt x="22" y="78"/>
                    <a:pt x="43" y="78"/>
                  </a:cubicBezTo>
                  <a:lnTo>
                    <a:pt x="64" y="56"/>
                  </a:lnTo>
                  <a:cubicBezTo>
                    <a:pt x="48" y="41"/>
                    <a:pt x="32" y="0"/>
                    <a:pt x="1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22"/>
            <p:cNvSpPr/>
            <p:nvPr/>
          </p:nvSpPr>
          <p:spPr>
            <a:xfrm>
              <a:off x="2049553" y="3075532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17" y="1"/>
                  </a:moveTo>
                  <a:cubicBezTo>
                    <a:pt x="0" y="1"/>
                    <a:pt x="0" y="20"/>
                    <a:pt x="0" y="51"/>
                  </a:cubicBezTo>
                  <a:cubicBezTo>
                    <a:pt x="21" y="51"/>
                    <a:pt x="84" y="9"/>
                    <a:pt x="42" y="9"/>
                  </a:cubicBezTo>
                  <a:cubicBezTo>
                    <a:pt x="31" y="4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22"/>
            <p:cNvSpPr/>
            <p:nvPr/>
          </p:nvSpPr>
          <p:spPr>
            <a:xfrm>
              <a:off x="2046294" y="3079365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64" y="1"/>
                  </a:moveTo>
                  <a:cubicBezTo>
                    <a:pt x="22" y="1"/>
                    <a:pt x="1" y="22"/>
                    <a:pt x="1" y="64"/>
                  </a:cubicBezTo>
                  <a:cubicBezTo>
                    <a:pt x="43" y="64"/>
                    <a:pt x="85" y="22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22"/>
            <p:cNvSpPr/>
            <p:nvPr/>
          </p:nvSpPr>
          <p:spPr>
            <a:xfrm>
              <a:off x="2119802" y="3088529"/>
              <a:ext cx="877" cy="534"/>
            </a:xfrm>
            <a:custGeom>
              <a:avLst/>
              <a:gdLst/>
              <a:ahLst/>
              <a:cxnLst/>
              <a:rect l="l" t="t" r="r" b="b"/>
              <a:pathLst>
                <a:path w="85" h="51" extrusionOk="0">
                  <a:moveTo>
                    <a:pt x="17" y="0"/>
                  </a:moveTo>
                  <a:cubicBezTo>
                    <a:pt x="0" y="0"/>
                    <a:pt x="0" y="20"/>
                    <a:pt x="0" y="51"/>
                  </a:cubicBezTo>
                  <a:cubicBezTo>
                    <a:pt x="42" y="51"/>
                    <a:pt x="84" y="9"/>
                    <a:pt x="42" y="9"/>
                  </a:cubicBezTo>
                  <a:cubicBezTo>
                    <a:pt x="31" y="3"/>
                    <a:pt x="23" y="0"/>
                    <a:pt x="1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22"/>
            <p:cNvSpPr/>
            <p:nvPr/>
          </p:nvSpPr>
          <p:spPr>
            <a:xfrm>
              <a:off x="2118935" y="3089052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84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0" y="47"/>
                    <a:pt x="57" y="48"/>
                    <a:pt x="62" y="48"/>
                  </a:cubicBezTo>
                  <a:cubicBezTo>
                    <a:pt x="84" y="48"/>
                    <a:pt x="84" y="18"/>
                    <a:pt x="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22"/>
            <p:cNvSpPr/>
            <p:nvPr/>
          </p:nvSpPr>
          <p:spPr>
            <a:xfrm>
              <a:off x="2009221" y="3091691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22" y="43"/>
                    <a:pt x="64" y="43"/>
                    <a:pt x="64" y="43"/>
                  </a:cubicBezTo>
                  <a:lnTo>
                    <a:pt x="64" y="22"/>
                  </a:lnTo>
                  <a:cubicBezTo>
                    <a:pt x="43" y="1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22"/>
            <p:cNvSpPr/>
            <p:nvPr/>
          </p:nvSpPr>
          <p:spPr>
            <a:xfrm>
              <a:off x="2101373" y="3096100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0" y="0"/>
                  </a:moveTo>
                  <a:lnTo>
                    <a:pt x="0" y="64"/>
                  </a:lnTo>
                  <a:cubicBezTo>
                    <a:pt x="5" y="59"/>
                    <a:pt x="9" y="57"/>
                    <a:pt x="12" y="57"/>
                  </a:cubicBezTo>
                  <a:cubicBezTo>
                    <a:pt x="17" y="57"/>
                    <a:pt x="21" y="62"/>
                    <a:pt x="25" y="62"/>
                  </a:cubicBezTo>
                  <a:cubicBezTo>
                    <a:pt x="29" y="62"/>
                    <a:pt x="34" y="58"/>
                    <a:pt x="42" y="42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22"/>
            <p:cNvSpPr/>
            <p:nvPr/>
          </p:nvSpPr>
          <p:spPr>
            <a:xfrm>
              <a:off x="2113944" y="3096980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1"/>
                  </a:moveTo>
                  <a:cubicBezTo>
                    <a:pt x="0" y="1"/>
                    <a:pt x="0" y="22"/>
                    <a:pt x="0" y="43"/>
                  </a:cubicBezTo>
                  <a:lnTo>
                    <a:pt x="85" y="43"/>
                  </a:lnTo>
                  <a:cubicBezTo>
                    <a:pt x="64" y="22"/>
                    <a:pt x="85" y="22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22"/>
            <p:cNvSpPr/>
            <p:nvPr/>
          </p:nvSpPr>
          <p:spPr>
            <a:xfrm>
              <a:off x="2113078" y="3097420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4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6" y="51"/>
                    <a:pt x="106" y="31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22"/>
            <p:cNvSpPr/>
            <p:nvPr/>
          </p:nvSpPr>
          <p:spPr>
            <a:xfrm>
              <a:off x="2067332" y="311767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cubicBezTo>
                    <a:pt x="21" y="1"/>
                    <a:pt x="0" y="1"/>
                    <a:pt x="21" y="22"/>
                  </a:cubicBezTo>
                  <a:cubicBezTo>
                    <a:pt x="21" y="43"/>
                    <a:pt x="63" y="43"/>
                    <a:pt x="63" y="43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22"/>
            <p:cNvSpPr/>
            <p:nvPr/>
          </p:nvSpPr>
          <p:spPr>
            <a:xfrm>
              <a:off x="2018976" y="312032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22"/>
            <p:cNvSpPr/>
            <p:nvPr/>
          </p:nvSpPr>
          <p:spPr>
            <a:xfrm>
              <a:off x="2123916" y="3120763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1" y="21"/>
                  </a:lnTo>
                  <a:lnTo>
                    <a:pt x="22" y="63"/>
                  </a:lnTo>
                  <a:lnTo>
                    <a:pt x="22" y="4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22"/>
            <p:cNvSpPr/>
            <p:nvPr/>
          </p:nvSpPr>
          <p:spPr>
            <a:xfrm>
              <a:off x="2123050" y="3122962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2" y="0"/>
                  </a:moveTo>
                  <a:cubicBezTo>
                    <a:pt x="22" y="0"/>
                    <a:pt x="1" y="21"/>
                    <a:pt x="22" y="21"/>
                  </a:cubicBezTo>
                  <a:cubicBezTo>
                    <a:pt x="22" y="36"/>
                    <a:pt x="22" y="51"/>
                    <a:pt x="29" y="51"/>
                  </a:cubicBezTo>
                  <a:cubicBezTo>
                    <a:pt x="32" y="51"/>
                    <a:pt x="36" y="49"/>
                    <a:pt x="43" y="42"/>
                  </a:cubicBezTo>
                  <a:cubicBezTo>
                    <a:pt x="43" y="42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22"/>
            <p:cNvSpPr/>
            <p:nvPr/>
          </p:nvSpPr>
          <p:spPr>
            <a:xfrm>
              <a:off x="2089442" y="3131110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106" y="0"/>
                  </a:moveTo>
                  <a:cubicBezTo>
                    <a:pt x="64" y="21"/>
                    <a:pt x="1" y="63"/>
                    <a:pt x="43" y="63"/>
                  </a:cubicBezTo>
                  <a:cubicBezTo>
                    <a:pt x="106" y="63"/>
                    <a:pt x="106" y="42"/>
                    <a:pt x="106" y="21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22"/>
            <p:cNvSpPr/>
            <p:nvPr/>
          </p:nvSpPr>
          <p:spPr>
            <a:xfrm>
              <a:off x="1986894" y="3291402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0"/>
                  </a:moveTo>
                  <a:cubicBezTo>
                    <a:pt x="21" y="0"/>
                    <a:pt x="0" y="21"/>
                    <a:pt x="0" y="63"/>
                  </a:cubicBezTo>
                  <a:cubicBezTo>
                    <a:pt x="42" y="63"/>
                    <a:pt x="63" y="42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22"/>
            <p:cNvSpPr/>
            <p:nvPr/>
          </p:nvSpPr>
          <p:spPr>
            <a:xfrm>
              <a:off x="2014645" y="3250004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105" y="0"/>
                  </a:moveTo>
                  <a:cubicBezTo>
                    <a:pt x="63" y="0"/>
                    <a:pt x="0" y="22"/>
                    <a:pt x="63" y="43"/>
                  </a:cubicBezTo>
                  <a:cubicBezTo>
                    <a:pt x="105" y="43"/>
                    <a:pt x="105" y="22"/>
                    <a:pt x="10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22"/>
            <p:cNvSpPr/>
            <p:nvPr/>
          </p:nvSpPr>
          <p:spPr>
            <a:xfrm>
              <a:off x="2019626" y="3240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cubicBezTo>
                    <a:pt x="1" y="0"/>
                    <a:pt x="1" y="22"/>
                    <a:pt x="1" y="22"/>
                  </a:cubicBezTo>
                  <a:cubicBezTo>
                    <a:pt x="1" y="43"/>
                    <a:pt x="1" y="43"/>
                    <a:pt x="22" y="43"/>
                  </a:cubicBezTo>
                  <a:cubicBezTo>
                    <a:pt x="43" y="22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22"/>
            <p:cNvSpPr/>
            <p:nvPr/>
          </p:nvSpPr>
          <p:spPr>
            <a:xfrm>
              <a:off x="2019843" y="3239657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85" y="0"/>
                  </a:moveTo>
                  <a:cubicBezTo>
                    <a:pt x="64" y="0"/>
                    <a:pt x="1" y="21"/>
                    <a:pt x="43" y="42"/>
                  </a:cubicBezTo>
                  <a:cubicBezTo>
                    <a:pt x="106" y="42"/>
                    <a:pt x="106" y="21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22"/>
            <p:cNvSpPr/>
            <p:nvPr/>
          </p:nvSpPr>
          <p:spPr>
            <a:xfrm>
              <a:off x="2020719" y="3238998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63" y="0"/>
                  </a:moveTo>
                  <a:cubicBezTo>
                    <a:pt x="0" y="0"/>
                    <a:pt x="0" y="21"/>
                    <a:pt x="0" y="63"/>
                  </a:cubicBezTo>
                  <a:lnTo>
                    <a:pt x="21" y="63"/>
                  </a:lnTo>
                  <a:cubicBezTo>
                    <a:pt x="42" y="63"/>
                    <a:pt x="105" y="21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22"/>
            <p:cNvSpPr/>
            <p:nvPr/>
          </p:nvSpPr>
          <p:spPr>
            <a:xfrm>
              <a:off x="2007705" y="320772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22"/>
            <p:cNvSpPr/>
            <p:nvPr/>
          </p:nvSpPr>
          <p:spPr>
            <a:xfrm>
              <a:off x="2042179" y="3205088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5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6" y="51"/>
                    <a:pt x="106" y="31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22"/>
            <p:cNvSpPr/>
            <p:nvPr/>
          </p:nvSpPr>
          <p:spPr>
            <a:xfrm>
              <a:off x="2043046" y="320442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64" y="0"/>
                  </a:moveTo>
                  <a:cubicBezTo>
                    <a:pt x="43" y="0"/>
                    <a:pt x="1" y="42"/>
                    <a:pt x="22" y="64"/>
                  </a:cubicBezTo>
                  <a:cubicBezTo>
                    <a:pt x="43" y="64"/>
                    <a:pt x="85" y="42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22"/>
            <p:cNvSpPr/>
            <p:nvPr/>
          </p:nvSpPr>
          <p:spPr>
            <a:xfrm>
              <a:off x="2043737" y="3203925"/>
              <a:ext cx="835" cy="576"/>
            </a:xfrm>
            <a:custGeom>
              <a:avLst/>
              <a:gdLst/>
              <a:ahLst/>
              <a:cxnLst/>
              <a:rect l="l" t="t" r="r" b="b"/>
              <a:pathLst>
                <a:path w="81" h="55" extrusionOk="0">
                  <a:moveTo>
                    <a:pt x="57" y="1"/>
                  </a:moveTo>
                  <a:cubicBezTo>
                    <a:pt x="25" y="1"/>
                    <a:pt x="1" y="31"/>
                    <a:pt x="18" y="48"/>
                  </a:cubicBezTo>
                  <a:cubicBezTo>
                    <a:pt x="22" y="52"/>
                    <a:pt x="26" y="54"/>
                    <a:pt x="32" y="54"/>
                  </a:cubicBezTo>
                  <a:cubicBezTo>
                    <a:pt x="53" y="54"/>
                    <a:pt x="81" y="23"/>
                    <a:pt x="81" y="6"/>
                  </a:cubicBezTo>
                  <a:cubicBezTo>
                    <a:pt x="73" y="2"/>
                    <a:pt x="65" y="1"/>
                    <a:pt x="5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22"/>
            <p:cNvSpPr/>
            <p:nvPr/>
          </p:nvSpPr>
          <p:spPr>
            <a:xfrm>
              <a:off x="2033940" y="3262330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85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85" y="43"/>
                    <a:pt x="85" y="22"/>
                    <a:pt x="8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22"/>
            <p:cNvSpPr/>
            <p:nvPr/>
          </p:nvSpPr>
          <p:spPr>
            <a:xfrm>
              <a:off x="2085327" y="318196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cubicBezTo>
                    <a:pt x="21" y="1"/>
                    <a:pt x="0" y="1"/>
                    <a:pt x="21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22"/>
            <p:cNvSpPr/>
            <p:nvPr/>
          </p:nvSpPr>
          <p:spPr>
            <a:xfrm>
              <a:off x="2088575" y="3178006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2" y="1"/>
                  </a:moveTo>
                  <a:lnTo>
                    <a:pt x="1" y="43"/>
                  </a:lnTo>
                  <a:lnTo>
                    <a:pt x="64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22"/>
            <p:cNvSpPr/>
            <p:nvPr/>
          </p:nvSpPr>
          <p:spPr>
            <a:xfrm>
              <a:off x="1987760" y="316524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22"/>
            <p:cNvSpPr/>
            <p:nvPr/>
          </p:nvSpPr>
          <p:spPr>
            <a:xfrm>
              <a:off x="1984718" y="3164800"/>
              <a:ext cx="887" cy="67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85" y="0"/>
                  </a:moveTo>
                  <a:cubicBezTo>
                    <a:pt x="64" y="21"/>
                    <a:pt x="1" y="42"/>
                    <a:pt x="43" y="63"/>
                  </a:cubicBezTo>
                  <a:cubicBezTo>
                    <a:pt x="85" y="63"/>
                    <a:pt x="85" y="42"/>
                    <a:pt x="85" y="21"/>
                  </a:cubicBezTo>
                  <a:lnTo>
                    <a:pt x="85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22"/>
            <p:cNvSpPr/>
            <p:nvPr/>
          </p:nvSpPr>
          <p:spPr>
            <a:xfrm>
              <a:off x="1990256" y="3160558"/>
              <a:ext cx="330" cy="283"/>
            </a:xfrm>
            <a:custGeom>
              <a:avLst/>
              <a:gdLst/>
              <a:ahLst/>
              <a:cxnLst/>
              <a:rect l="l" t="t" r="r" b="b"/>
              <a:pathLst>
                <a:path w="32" h="27" extrusionOk="0">
                  <a:moveTo>
                    <a:pt x="3" y="0"/>
                  </a:moveTo>
                  <a:lnTo>
                    <a:pt x="3" y="0"/>
                  </a:lnTo>
                  <a:cubicBezTo>
                    <a:pt x="0" y="0"/>
                    <a:pt x="0" y="6"/>
                    <a:pt x="11" y="27"/>
                  </a:cubicBezTo>
                  <a:cubicBezTo>
                    <a:pt x="32" y="27"/>
                    <a:pt x="32" y="6"/>
                    <a:pt x="32" y="6"/>
                  </a:cubicBezTo>
                  <a:lnTo>
                    <a:pt x="11" y="6"/>
                  </a:lnTo>
                  <a:cubicBezTo>
                    <a:pt x="11" y="6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22"/>
            <p:cNvSpPr/>
            <p:nvPr/>
          </p:nvSpPr>
          <p:spPr>
            <a:xfrm>
              <a:off x="2098764" y="3159071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1" y="0"/>
                  </a:moveTo>
                  <a:cubicBezTo>
                    <a:pt x="1" y="21"/>
                    <a:pt x="1" y="42"/>
                    <a:pt x="1" y="63"/>
                  </a:cubicBezTo>
                  <a:cubicBezTo>
                    <a:pt x="43" y="63"/>
                    <a:pt x="64" y="42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22"/>
            <p:cNvSpPr/>
            <p:nvPr/>
          </p:nvSpPr>
          <p:spPr>
            <a:xfrm>
              <a:off x="1991442" y="3158757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42" y="0"/>
                  </a:moveTo>
                  <a:cubicBezTo>
                    <a:pt x="40" y="0"/>
                    <a:pt x="36" y="9"/>
                    <a:pt x="22" y="9"/>
                  </a:cubicBezTo>
                  <a:cubicBezTo>
                    <a:pt x="22" y="9"/>
                    <a:pt x="1" y="9"/>
                    <a:pt x="1" y="30"/>
                  </a:cubicBezTo>
                  <a:lnTo>
                    <a:pt x="43" y="30"/>
                  </a:lnTo>
                  <a:lnTo>
                    <a:pt x="43" y="9"/>
                  </a:lnTo>
                  <a:cubicBezTo>
                    <a:pt x="43" y="2"/>
                    <a:pt x="43" y="0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22"/>
            <p:cNvSpPr/>
            <p:nvPr/>
          </p:nvSpPr>
          <p:spPr>
            <a:xfrm>
              <a:off x="2079253" y="3148065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51" y="46"/>
                    <a:pt x="57" y="48"/>
                    <a:pt x="62" y="48"/>
                  </a:cubicBezTo>
                  <a:cubicBezTo>
                    <a:pt x="85" y="48"/>
                    <a:pt x="85" y="17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22"/>
            <p:cNvSpPr/>
            <p:nvPr/>
          </p:nvSpPr>
          <p:spPr>
            <a:xfrm>
              <a:off x="2080119" y="3147531"/>
              <a:ext cx="1093" cy="545"/>
            </a:xfrm>
            <a:custGeom>
              <a:avLst/>
              <a:gdLst/>
              <a:ahLst/>
              <a:cxnLst/>
              <a:rect l="l" t="t" r="r" b="b"/>
              <a:pathLst>
                <a:path w="106" h="52" extrusionOk="0">
                  <a:moveTo>
                    <a:pt x="25" y="1"/>
                  </a:moveTo>
                  <a:cubicBezTo>
                    <a:pt x="1" y="1"/>
                    <a:pt x="1" y="20"/>
                    <a:pt x="1" y="51"/>
                  </a:cubicBezTo>
                  <a:cubicBezTo>
                    <a:pt x="43" y="51"/>
                    <a:pt x="106" y="9"/>
                    <a:pt x="64" y="9"/>
                  </a:cubicBezTo>
                  <a:cubicBezTo>
                    <a:pt x="47" y="4"/>
                    <a:pt x="34" y="1"/>
                    <a:pt x="2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22"/>
            <p:cNvSpPr/>
            <p:nvPr/>
          </p:nvSpPr>
          <p:spPr>
            <a:xfrm>
              <a:off x="2083378" y="3144096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58" y="6"/>
                    <a:pt x="54" y="7"/>
                    <a:pt x="49" y="7"/>
                  </a:cubicBezTo>
                  <a:cubicBezTo>
                    <a:pt x="41" y="7"/>
                    <a:pt x="34" y="2"/>
                    <a:pt x="29" y="2"/>
                  </a:cubicBezTo>
                  <a:cubicBezTo>
                    <a:pt x="24" y="2"/>
                    <a:pt x="21" y="6"/>
                    <a:pt x="21" y="22"/>
                  </a:cubicBezTo>
                  <a:cubicBezTo>
                    <a:pt x="0" y="64"/>
                    <a:pt x="42" y="64"/>
                    <a:pt x="63" y="64"/>
                  </a:cubicBezTo>
                  <a:cubicBezTo>
                    <a:pt x="63" y="43"/>
                    <a:pt x="63" y="22"/>
                    <a:pt x="6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22"/>
            <p:cNvSpPr/>
            <p:nvPr/>
          </p:nvSpPr>
          <p:spPr>
            <a:xfrm>
              <a:off x="2084244" y="31416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22"/>
            <p:cNvSpPr/>
            <p:nvPr/>
          </p:nvSpPr>
          <p:spPr>
            <a:xfrm>
              <a:off x="1995783" y="3082444"/>
              <a:ext cx="1310" cy="670"/>
            </a:xfrm>
            <a:custGeom>
              <a:avLst/>
              <a:gdLst/>
              <a:ahLst/>
              <a:cxnLst/>
              <a:rect l="l" t="t" r="r" b="b"/>
              <a:pathLst>
                <a:path w="127" h="64" extrusionOk="0">
                  <a:moveTo>
                    <a:pt x="84" y="1"/>
                  </a:moveTo>
                  <a:cubicBezTo>
                    <a:pt x="42" y="1"/>
                    <a:pt x="0" y="22"/>
                    <a:pt x="0" y="64"/>
                  </a:cubicBezTo>
                  <a:lnTo>
                    <a:pt x="126" y="64"/>
                  </a:lnTo>
                  <a:cubicBezTo>
                    <a:pt x="126" y="43"/>
                    <a:pt x="105" y="22"/>
                    <a:pt x="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3" name="Google Shape;6873;p22"/>
          <p:cNvGrpSpPr/>
          <p:nvPr/>
        </p:nvGrpSpPr>
        <p:grpSpPr>
          <a:xfrm rot="-5593696">
            <a:off x="7537397" y="3265432"/>
            <a:ext cx="380573" cy="376681"/>
            <a:chOff x="722221" y="2869758"/>
            <a:chExt cx="127493" cy="126173"/>
          </a:xfrm>
        </p:grpSpPr>
        <p:sp>
          <p:nvSpPr>
            <p:cNvPr id="6874" name="Google Shape;6874;p22"/>
            <p:cNvSpPr/>
            <p:nvPr/>
          </p:nvSpPr>
          <p:spPr>
            <a:xfrm>
              <a:off x="722221" y="2869758"/>
              <a:ext cx="125111" cy="126173"/>
            </a:xfrm>
            <a:custGeom>
              <a:avLst/>
              <a:gdLst/>
              <a:ahLst/>
              <a:cxnLst/>
              <a:rect l="l" t="t" r="r" b="b"/>
              <a:pathLst>
                <a:path w="12132" h="12048" extrusionOk="0">
                  <a:moveTo>
                    <a:pt x="7800" y="484"/>
                  </a:moveTo>
                  <a:lnTo>
                    <a:pt x="7800" y="484"/>
                  </a:lnTo>
                  <a:cubicBezTo>
                    <a:pt x="7779" y="568"/>
                    <a:pt x="7779" y="568"/>
                    <a:pt x="7674" y="610"/>
                  </a:cubicBezTo>
                  <a:cubicBezTo>
                    <a:pt x="7716" y="547"/>
                    <a:pt x="7737" y="505"/>
                    <a:pt x="7800" y="484"/>
                  </a:cubicBezTo>
                  <a:close/>
                  <a:moveTo>
                    <a:pt x="7443" y="799"/>
                  </a:moveTo>
                  <a:cubicBezTo>
                    <a:pt x="7485" y="799"/>
                    <a:pt x="7464" y="841"/>
                    <a:pt x="7464" y="883"/>
                  </a:cubicBezTo>
                  <a:cubicBezTo>
                    <a:pt x="7401" y="862"/>
                    <a:pt x="7422" y="820"/>
                    <a:pt x="7443" y="799"/>
                  </a:cubicBezTo>
                  <a:close/>
                  <a:moveTo>
                    <a:pt x="5719" y="1094"/>
                  </a:moveTo>
                  <a:lnTo>
                    <a:pt x="5740" y="1115"/>
                  </a:lnTo>
                  <a:cubicBezTo>
                    <a:pt x="5740" y="1115"/>
                    <a:pt x="5740" y="1136"/>
                    <a:pt x="5719" y="1136"/>
                  </a:cubicBezTo>
                  <a:cubicBezTo>
                    <a:pt x="5698" y="1136"/>
                    <a:pt x="5698" y="1115"/>
                    <a:pt x="5698" y="1115"/>
                  </a:cubicBezTo>
                  <a:cubicBezTo>
                    <a:pt x="5698" y="1094"/>
                    <a:pt x="5719" y="1094"/>
                    <a:pt x="5719" y="1094"/>
                  </a:cubicBezTo>
                  <a:close/>
                  <a:moveTo>
                    <a:pt x="5887" y="1073"/>
                  </a:moveTo>
                  <a:cubicBezTo>
                    <a:pt x="6034" y="1262"/>
                    <a:pt x="6223" y="1388"/>
                    <a:pt x="6371" y="1556"/>
                  </a:cubicBezTo>
                  <a:cubicBezTo>
                    <a:pt x="6349" y="1619"/>
                    <a:pt x="6392" y="1661"/>
                    <a:pt x="6328" y="1703"/>
                  </a:cubicBezTo>
                  <a:cubicBezTo>
                    <a:pt x="6321" y="1704"/>
                    <a:pt x="6314" y="1705"/>
                    <a:pt x="6307" y="1705"/>
                  </a:cubicBezTo>
                  <a:cubicBezTo>
                    <a:pt x="6185" y="1705"/>
                    <a:pt x="6218" y="1534"/>
                    <a:pt x="6118" y="1514"/>
                  </a:cubicBezTo>
                  <a:cubicBezTo>
                    <a:pt x="6118" y="1530"/>
                    <a:pt x="6094" y="1570"/>
                    <a:pt x="6082" y="1570"/>
                  </a:cubicBezTo>
                  <a:cubicBezTo>
                    <a:pt x="6079" y="1570"/>
                    <a:pt x="6076" y="1566"/>
                    <a:pt x="6076" y="1556"/>
                  </a:cubicBezTo>
                  <a:cubicBezTo>
                    <a:pt x="6076" y="1514"/>
                    <a:pt x="6097" y="1514"/>
                    <a:pt x="6118" y="1514"/>
                  </a:cubicBezTo>
                  <a:cubicBezTo>
                    <a:pt x="6055" y="1430"/>
                    <a:pt x="5971" y="1346"/>
                    <a:pt x="5887" y="1304"/>
                  </a:cubicBezTo>
                  <a:lnTo>
                    <a:pt x="5887" y="1073"/>
                  </a:lnTo>
                  <a:close/>
                  <a:moveTo>
                    <a:pt x="6854" y="1577"/>
                  </a:moveTo>
                  <a:lnTo>
                    <a:pt x="6938" y="1661"/>
                  </a:lnTo>
                  <a:lnTo>
                    <a:pt x="6854" y="1745"/>
                  </a:lnTo>
                  <a:cubicBezTo>
                    <a:pt x="6791" y="1703"/>
                    <a:pt x="6854" y="1640"/>
                    <a:pt x="6854" y="1577"/>
                  </a:cubicBezTo>
                  <a:close/>
                  <a:moveTo>
                    <a:pt x="5046" y="1766"/>
                  </a:moveTo>
                  <a:cubicBezTo>
                    <a:pt x="5088" y="1787"/>
                    <a:pt x="5088" y="1851"/>
                    <a:pt x="5046" y="1872"/>
                  </a:cubicBezTo>
                  <a:cubicBezTo>
                    <a:pt x="5004" y="1851"/>
                    <a:pt x="5004" y="1787"/>
                    <a:pt x="5046" y="1766"/>
                  </a:cubicBezTo>
                  <a:close/>
                  <a:moveTo>
                    <a:pt x="7022" y="1745"/>
                  </a:moveTo>
                  <a:lnTo>
                    <a:pt x="7085" y="1830"/>
                  </a:lnTo>
                  <a:cubicBezTo>
                    <a:pt x="7106" y="1893"/>
                    <a:pt x="7043" y="1893"/>
                    <a:pt x="7001" y="1935"/>
                  </a:cubicBezTo>
                  <a:lnTo>
                    <a:pt x="6833" y="1851"/>
                  </a:lnTo>
                  <a:cubicBezTo>
                    <a:pt x="6850" y="1817"/>
                    <a:pt x="6880" y="1814"/>
                    <a:pt x="6912" y="1814"/>
                  </a:cubicBezTo>
                  <a:cubicBezTo>
                    <a:pt x="6920" y="1814"/>
                    <a:pt x="6928" y="1814"/>
                    <a:pt x="6936" y="1814"/>
                  </a:cubicBezTo>
                  <a:cubicBezTo>
                    <a:pt x="6975" y="1814"/>
                    <a:pt x="7012" y="1808"/>
                    <a:pt x="7022" y="1745"/>
                  </a:cubicBezTo>
                  <a:close/>
                  <a:moveTo>
                    <a:pt x="7989" y="1956"/>
                  </a:moveTo>
                  <a:lnTo>
                    <a:pt x="8010" y="1977"/>
                  </a:lnTo>
                  <a:lnTo>
                    <a:pt x="8031" y="1977"/>
                  </a:lnTo>
                  <a:cubicBezTo>
                    <a:pt x="8010" y="1977"/>
                    <a:pt x="8010" y="1998"/>
                    <a:pt x="7989" y="1998"/>
                  </a:cubicBezTo>
                  <a:cubicBezTo>
                    <a:pt x="7968" y="1998"/>
                    <a:pt x="7968" y="1977"/>
                    <a:pt x="7968" y="1977"/>
                  </a:cubicBezTo>
                  <a:cubicBezTo>
                    <a:pt x="7968" y="1956"/>
                    <a:pt x="7989" y="1956"/>
                    <a:pt x="7989" y="1956"/>
                  </a:cubicBezTo>
                  <a:close/>
                  <a:moveTo>
                    <a:pt x="4794" y="1830"/>
                  </a:moveTo>
                  <a:cubicBezTo>
                    <a:pt x="4794" y="1830"/>
                    <a:pt x="4815" y="1830"/>
                    <a:pt x="4836" y="1872"/>
                  </a:cubicBezTo>
                  <a:lnTo>
                    <a:pt x="4815" y="1872"/>
                  </a:lnTo>
                  <a:cubicBezTo>
                    <a:pt x="4794" y="1935"/>
                    <a:pt x="4752" y="1998"/>
                    <a:pt x="4731" y="2040"/>
                  </a:cubicBezTo>
                  <a:cubicBezTo>
                    <a:pt x="4712" y="2049"/>
                    <a:pt x="4693" y="2059"/>
                    <a:pt x="4678" y="2059"/>
                  </a:cubicBezTo>
                  <a:cubicBezTo>
                    <a:pt x="4659" y="2059"/>
                    <a:pt x="4647" y="2044"/>
                    <a:pt x="4647" y="1998"/>
                  </a:cubicBezTo>
                  <a:cubicBezTo>
                    <a:pt x="4647" y="1935"/>
                    <a:pt x="4773" y="1851"/>
                    <a:pt x="4794" y="1830"/>
                  </a:cubicBezTo>
                  <a:close/>
                  <a:moveTo>
                    <a:pt x="5193" y="1830"/>
                  </a:moveTo>
                  <a:cubicBezTo>
                    <a:pt x="5375" y="1931"/>
                    <a:pt x="5304" y="2109"/>
                    <a:pt x="5373" y="2254"/>
                  </a:cubicBezTo>
                  <a:lnTo>
                    <a:pt x="5373" y="2254"/>
                  </a:lnTo>
                  <a:lnTo>
                    <a:pt x="5277" y="2292"/>
                  </a:lnTo>
                  <a:cubicBezTo>
                    <a:pt x="5218" y="2272"/>
                    <a:pt x="5289" y="2122"/>
                    <a:pt x="5175" y="2122"/>
                  </a:cubicBezTo>
                  <a:cubicBezTo>
                    <a:pt x="5168" y="2122"/>
                    <a:pt x="5160" y="2123"/>
                    <a:pt x="5151" y="2124"/>
                  </a:cubicBezTo>
                  <a:cubicBezTo>
                    <a:pt x="5130" y="2061"/>
                    <a:pt x="5193" y="2040"/>
                    <a:pt x="5193" y="1998"/>
                  </a:cubicBezTo>
                  <a:cubicBezTo>
                    <a:pt x="5193" y="1935"/>
                    <a:pt x="5193" y="1872"/>
                    <a:pt x="5193" y="1830"/>
                  </a:cubicBezTo>
                  <a:close/>
                  <a:moveTo>
                    <a:pt x="4585" y="2355"/>
                  </a:moveTo>
                  <a:cubicBezTo>
                    <a:pt x="4619" y="2356"/>
                    <a:pt x="4639" y="2370"/>
                    <a:pt x="4645" y="2398"/>
                  </a:cubicBezTo>
                  <a:lnTo>
                    <a:pt x="4645" y="2398"/>
                  </a:lnTo>
                  <a:cubicBezTo>
                    <a:pt x="4638" y="2401"/>
                    <a:pt x="4631" y="2403"/>
                    <a:pt x="4625" y="2403"/>
                  </a:cubicBezTo>
                  <a:cubicBezTo>
                    <a:pt x="4603" y="2403"/>
                    <a:pt x="4590" y="2381"/>
                    <a:pt x="4585" y="2355"/>
                  </a:cubicBezTo>
                  <a:close/>
                  <a:moveTo>
                    <a:pt x="8599" y="2376"/>
                  </a:moveTo>
                  <a:lnTo>
                    <a:pt x="8620" y="2397"/>
                  </a:lnTo>
                  <a:cubicBezTo>
                    <a:pt x="8620" y="2411"/>
                    <a:pt x="8618" y="2416"/>
                    <a:pt x="8615" y="2416"/>
                  </a:cubicBezTo>
                  <a:cubicBezTo>
                    <a:pt x="8608" y="2416"/>
                    <a:pt x="8599" y="2397"/>
                    <a:pt x="8599" y="2397"/>
                  </a:cubicBezTo>
                  <a:cubicBezTo>
                    <a:pt x="8578" y="2397"/>
                    <a:pt x="8599" y="2376"/>
                    <a:pt x="8599" y="2376"/>
                  </a:cubicBezTo>
                  <a:close/>
                  <a:moveTo>
                    <a:pt x="9228" y="2321"/>
                  </a:moveTo>
                  <a:cubicBezTo>
                    <a:pt x="9249" y="2321"/>
                    <a:pt x="9261" y="2342"/>
                    <a:pt x="9272" y="2376"/>
                  </a:cubicBezTo>
                  <a:cubicBezTo>
                    <a:pt x="9293" y="2376"/>
                    <a:pt x="9356" y="2397"/>
                    <a:pt x="9314" y="2418"/>
                  </a:cubicBezTo>
                  <a:cubicBezTo>
                    <a:pt x="9272" y="2418"/>
                    <a:pt x="9272" y="2397"/>
                    <a:pt x="9272" y="2376"/>
                  </a:cubicBezTo>
                  <a:lnTo>
                    <a:pt x="9146" y="2376"/>
                  </a:lnTo>
                  <a:cubicBezTo>
                    <a:pt x="9185" y="2337"/>
                    <a:pt x="9210" y="2321"/>
                    <a:pt x="9228" y="2321"/>
                  </a:cubicBezTo>
                  <a:close/>
                  <a:moveTo>
                    <a:pt x="4649" y="2418"/>
                  </a:moveTo>
                  <a:cubicBezTo>
                    <a:pt x="4666" y="2419"/>
                    <a:pt x="4695" y="2433"/>
                    <a:pt x="4706" y="2460"/>
                  </a:cubicBezTo>
                  <a:lnTo>
                    <a:pt x="4706" y="2460"/>
                  </a:lnTo>
                  <a:cubicBezTo>
                    <a:pt x="4674" y="2459"/>
                    <a:pt x="4655" y="2445"/>
                    <a:pt x="4649" y="2418"/>
                  </a:cubicBezTo>
                  <a:close/>
                  <a:moveTo>
                    <a:pt x="8746" y="2439"/>
                  </a:moveTo>
                  <a:cubicBezTo>
                    <a:pt x="8761" y="2439"/>
                    <a:pt x="8766" y="2461"/>
                    <a:pt x="8767" y="2481"/>
                  </a:cubicBezTo>
                  <a:lnTo>
                    <a:pt x="8731" y="2481"/>
                  </a:lnTo>
                  <a:cubicBezTo>
                    <a:pt x="8728" y="2467"/>
                    <a:pt x="8718" y="2453"/>
                    <a:pt x="8746" y="2439"/>
                  </a:cubicBezTo>
                  <a:close/>
                  <a:moveTo>
                    <a:pt x="5396" y="2265"/>
                  </a:moveTo>
                  <a:cubicBezTo>
                    <a:pt x="5418" y="2265"/>
                    <a:pt x="5445" y="2296"/>
                    <a:pt x="5445" y="2313"/>
                  </a:cubicBezTo>
                  <a:cubicBezTo>
                    <a:pt x="5530" y="2334"/>
                    <a:pt x="5487" y="2397"/>
                    <a:pt x="5509" y="2502"/>
                  </a:cubicBezTo>
                  <a:cubicBezTo>
                    <a:pt x="5424" y="2460"/>
                    <a:pt x="5340" y="2439"/>
                    <a:pt x="5256" y="2439"/>
                  </a:cubicBezTo>
                  <a:cubicBezTo>
                    <a:pt x="5277" y="2376"/>
                    <a:pt x="5277" y="2376"/>
                    <a:pt x="5340" y="2376"/>
                  </a:cubicBezTo>
                  <a:cubicBezTo>
                    <a:pt x="5354" y="2383"/>
                    <a:pt x="5371" y="2388"/>
                    <a:pt x="5386" y="2388"/>
                  </a:cubicBezTo>
                  <a:cubicBezTo>
                    <a:pt x="5417" y="2388"/>
                    <a:pt x="5445" y="2369"/>
                    <a:pt x="5445" y="2313"/>
                  </a:cubicBezTo>
                  <a:cubicBezTo>
                    <a:pt x="5410" y="2313"/>
                    <a:pt x="5390" y="2299"/>
                    <a:pt x="5384" y="2269"/>
                  </a:cubicBezTo>
                  <a:lnTo>
                    <a:pt x="5384" y="2269"/>
                  </a:lnTo>
                  <a:cubicBezTo>
                    <a:pt x="5388" y="2267"/>
                    <a:pt x="5392" y="2265"/>
                    <a:pt x="5396" y="2265"/>
                  </a:cubicBezTo>
                  <a:close/>
                  <a:moveTo>
                    <a:pt x="4710" y="2481"/>
                  </a:moveTo>
                  <a:lnTo>
                    <a:pt x="4710" y="2481"/>
                  </a:lnTo>
                  <a:cubicBezTo>
                    <a:pt x="4731" y="2481"/>
                    <a:pt x="4793" y="2502"/>
                    <a:pt x="4752" y="2502"/>
                  </a:cubicBezTo>
                  <a:cubicBezTo>
                    <a:pt x="4740" y="2508"/>
                    <a:pt x="4732" y="2511"/>
                    <a:pt x="4726" y="2511"/>
                  </a:cubicBezTo>
                  <a:cubicBezTo>
                    <a:pt x="4714" y="2511"/>
                    <a:pt x="4711" y="2500"/>
                    <a:pt x="4710" y="2481"/>
                  </a:cubicBezTo>
                  <a:close/>
                  <a:moveTo>
                    <a:pt x="8715" y="2502"/>
                  </a:moveTo>
                  <a:cubicBezTo>
                    <a:pt x="8703" y="2524"/>
                    <a:pt x="8692" y="2541"/>
                    <a:pt x="8681" y="2541"/>
                  </a:cubicBezTo>
                  <a:cubicBezTo>
                    <a:pt x="8674" y="2541"/>
                    <a:pt x="8668" y="2536"/>
                    <a:pt x="8662" y="2523"/>
                  </a:cubicBezTo>
                  <a:cubicBezTo>
                    <a:pt x="8662" y="2504"/>
                    <a:pt x="8680" y="2502"/>
                    <a:pt x="8715" y="2502"/>
                  </a:cubicBezTo>
                  <a:close/>
                  <a:moveTo>
                    <a:pt x="9419" y="2502"/>
                  </a:moveTo>
                  <a:cubicBezTo>
                    <a:pt x="9440" y="2502"/>
                    <a:pt x="9440" y="2502"/>
                    <a:pt x="9440" y="2523"/>
                  </a:cubicBezTo>
                  <a:cubicBezTo>
                    <a:pt x="9433" y="2537"/>
                    <a:pt x="9426" y="2542"/>
                    <a:pt x="9420" y="2542"/>
                  </a:cubicBezTo>
                  <a:cubicBezTo>
                    <a:pt x="9407" y="2542"/>
                    <a:pt x="9398" y="2523"/>
                    <a:pt x="9398" y="2523"/>
                  </a:cubicBezTo>
                  <a:cubicBezTo>
                    <a:pt x="9398" y="2523"/>
                    <a:pt x="9419" y="2502"/>
                    <a:pt x="9419" y="2502"/>
                  </a:cubicBezTo>
                  <a:close/>
                  <a:moveTo>
                    <a:pt x="8786" y="2504"/>
                  </a:moveTo>
                  <a:cubicBezTo>
                    <a:pt x="8830" y="2512"/>
                    <a:pt x="8830" y="2551"/>
                    <a:pt x="8830" y="2607"/>
                  </a:cubicBezTo>
                  <a:cubicBezTo>
                    <a:pt x="8760" y="2590"/>
                    <a:pt x="8778" y="2543"/>
                    <a:pt x="8786" y="2504"/>
                  </a:cubicBezTo>
                  <a:close/>
                  <a:moveTo>
                    <a:pt x="4415" y="2565"/>
                  </a:moveTo>
                  <a:cubicBezTo>
                    <a:pt x="4436" y="2565"/>
                    <a:pt x="4436" y="2565"/>
                    <a:pt x="4415" y="2586"/>
                  </a:cubicBezTo>
                  <a:cubicBezTo>
                    <a:pt x="4415" y="2607"/>
                    <a:pt x="4410" y="2618"/>
                    <a:pt x="4405" y="2618"/>
                  </a:cubicBezTo>
                  <a:cubicBezTo>
                    <a:pt x="4399" y="2618"/>
                    <a:pt x="4394" y="2607"/>
                    <a:pt x="4394" y="2586"/>
                  </a:cubicBezTo>
                  <a:lnTo>
                    <a:pt x="4394" y="2565"/>
                  </a:lnTo>
                  <a:close/>
                  <a:moveTo>
                    <a:pt x="4541" y="2692"/>
                  </a:moveTo>
                  <a:cubicBezTo>
                    <a:pt x="4583" y="2713"/>
                    <a:pt x="4583" y="2755"/>
                    <a:pt x="4541" y="2797"/>
                  </a:cubicBezTo>
                  <a:cubicBezTo>
                    <a:pt x="4499" y="2755"/>
                    <a:pt x="4499" y="2734"/>
                    <a:pt x="4520" y="2692"/>
                  </a:cubicBezTo>
                  <a:close/>
                  <a:moveTo>
                    <a:pt x="9070" y="2746"/>
                  </a:moveTo>
                  <a:cubicBezTo>
                    <a:pt x="9092" y="2746"/>
                    <a:pt x="9104" y="2766"/>
                    <a:pt x="9104" y="2797"/>
                  </a:cubicBezTo>
                  <a:lnTo>
                    <a:pt x="9083" y="2797"/>
                  </a:lnTo>
                  <a:cubicBezTo>
                    <a:pt x="9083" y="2839"/>
                    <a:pt x="9083" y="2860"/>
                    <a:pt x="9041" y="2860"/>
                  </a:cubicBezTo>
                  <a:cubicBezTo>
                    <a:pt x="9020" y="2860"/>
                    <a:pt x="8999" y="2839"/>
                    <a:pt x="8999" y="2797"/>
                  </a:cubicBezTo>
                  <a:cubicBezTo>
                    <a:pt x="8978" y="2755"/>
                    <a:pt x="8999" y="2755"/>
                    <a:pt x="9041" y="2755"/>
                  </a:cubicBezTo>
                  <a:cubicBezTo>
                    <a:pt x="9052" y="2749"/>
                    <a:pt x="9062" y="2746"/>
                    <a:pt x="9070" y="2746"/>
                  </a:cubicBezTo>
                  <a:close/>
                  <a:moveTo>
                    <a:pt x="10428" y="3049"/>
                  </a:moveTo>
                  <a:cubicBezTo>
                    <a:pt x="10428" y="3070"/>
                    <a:pt x="10428" y="3049"/>
                    <a:pt x="10428" y="3091"/>
                  </a:cubicBezTo>
                  <a:cubicBezTo>
                    <a:pt x="10418" y="3101"/>
                    <a:pt x="10407" y="3107"/>
                    <a:pt x="10399" y="3107"/>
                  </a:cubicBezTo>
                  <a:cubicBezTo>
                    <a:pt x="10391" y="3107"/>
                    <a:pt x="10386" y="3101"/>
                    <a:pt x="10386" y="3091"/>
                  </a:cubicBezTo>
                  <a:lnTo>
                    <a:pt x="10407" y="3070"/>
                  </a:lnTo>
                  <a:lnTo>
                    <a:pt x="10428" y="3049"/>
                  </a:lnTo>
                  <a:close/>
                  <a:moveTo>
                    <a:pt x="9230" y="3070"/>
                  </a:moveTo>
                  <a:lnTo>
                    <a:pt x="9251" y="3091"/>
                  </a:lnTo>
                  <a:lnTo>
                    <a:pt x="9272" y="3091"/>
                  </a:lnTo>
                  <a:cubicBezTo>
                    <a:pt x="9251" y="3091"/>
                    <a:pt x="9230" y="3112"/>
                    <a:pt x="9230" y="3112"/>
                  </a:cubicBezTo>
                  <a:cubicBezTo>
                    <a:pt x="9230" y="3112"/>
                    <a:pt x="9209" y="3091"/>
                    <a:pt x="9209" y="3091"/>
                  </a:cubicBezTo>
                  <a:cubicBezTo>
                    <a:pt x="9209" y="3070"/>
                    <a:pt x="9230" y="3070"/>
                    <a:pt x="9230" y="3070"/>
                  </a:cubicBezTo>
                  <a:close/>
                  <a:moveTo>
                    <a:pt x="2986" y="3219"/>
                  </a:moveTo>
                  <a:cubicBezTo>
                    <a:pt x="3024" y="3224"/>
                    <a:pt x="3063" y="3241"/>
                    <a:pt x="3028" y="3259"/>
                  </a:cubicBezTo>
                  <a:cubicBezTo>
                    <a:pt x="2987" y="3259"/>
                    <a:pt x="2986" y="3239"/>
                    <a:pt x="2986" y="3219"/>
                  </a:cubicBezTo>
                  <a:close/>
                  <a:moveTo>
                    <a:pt x="9545" y="3301"/>
                  </a:moveTo>
                  <a:lnTo>
                    <a:pt x="9545" y="3301"/>
                  </a:lnTo>
                  <a:cubicBezTo>
                    <a:pt x="9608" y="3427"/>
                    <a:pt x="9545" y="3406"/>
                    <a:pt x="9440" y="3427"/>
                  </a:cubicBezTo>
                  <a:lnTo>
                    <a:pt x="9545" y="3301"/>
                  </a:lnTo>
                  <a:close/>
                  <a:moveTo>
                    <a:pt x="4604" y="3301"/>
                  </a:moveTo>
                  <a:lnTo>
                    <a:pt x="4731" y="3532"/>
                  </a:lnTo>
                  <a:lnTo>
                    <a:pt x="4541" y="3448"/>
                  </a:lnTo>
                  <a:cubicBezTo>
                    <a:pt x="4499" y="3364"/>
                    <a:pt x="4583" y="3343"/>
                    <a:pt x="4604" y="3301"/>
                  </a:cubicBezTo>
                  <a:close/>
                  <a:moveTo>
                    <a:pt x="4523" y="3606"/>
                  </a:moveTo>
                  <a:cubicBezTo>
                    <a:pt x="4541" y="3606"/>
                    <a:pt x="4562" y="3617"/>
                    <a:pt x="4583" y="3638"/>
                  </a:cubicBezTo>
                  <a:cubicBezTo>
                    <a:pt x="4547" y="3650"/>
                    <a:pt x="4525" y="3662"/>
                    <a:pt x="4508" y="3662"/>
                  </a:cubicBezTo>
                  <a:cubicBezTo>
                    <a:pt x="4496" y="3662"/>
                    <a:pt x="4487" y="3655"/>
                    <a:pt x="4478" y="3638"/>
                  </a:cubicBezTo>
                  <a:cubicBezTo>
                    <a:pt x="4489" y="3617"/>
                    <a:pt x="4505" y="3606"/>
                    <a:pt x="4523" y="3606"/>
                  </a:cubicBezTo>
                  <a:close/>
                  <a:moveTo>
                    <a:pt x="8809" y="3743"/>
                  </a:moveTo>
                  <a:cubicBezTo>
                    <a:pt x="8830" y="3743"/>
                    <a:pt x="8830" y="3764"/>
                    <a:pt x="8830" y="3764"/>
                  </a:cubicBezTo>
                  <a:lnTo>
                    <a:pt x="8809" y="3785"/>
                  </a:lnTo>
                  <a:cubicBezTo>
                    <a:pt x="8809" y="3764"/>
                    <a:pt x="8788" y="3764"/>
                    <a:pt x="8788" y="3764"/>
                  </a:cubicBezTo>
                  <a:cubicBezTo>
                    <a:pt x="8788" y="3743"/>
                    <a:pt x="8809" y="3743"/>
                    <a:pt x="8809" y="3743"/>
                  </a:cubicBezTo>
                  <a:close/>
                  <a:moveTo>
                    <a:pt x="9987" y="3743"/>
                  </a:moveTo>
                  <a:cubicBezTo>
                    <a:pt x="10008" y="3743"/>
                    <a:pt x="10008" y="3764"/>
                    <a:pt x="10008" y="3764"/>
                  </a:cubicBezTo>
                  <a:lnTo>
                    <a:pt x="9987" y="3785"/>
                  </a:lnTo>
                  <a:cubicBezTo>
                    <a:pt x="9987" y="3774"/>
                    <a:pt x="9981" y="3774"/>
                    <a:pt x="9976" y="3774"/>
                  </a:cubicBezTo>
                  <a:cubicBezTo>
                    <a:pt x="9971" y="3774"/>
                    <a:pt x="9966" y="3774"/>
                    <a:pt x="9966" y="3764"/>
                  </a:cubicBezTo>
                  <a:cubicBezTo>
                    <a:pt x="9966" y="3743"/>
                    <a:pt x="9966" y="3743"/>
                    <a:pt x="9987" y="3743"/>
                  </a:cubicBezTo>
                  <a:close/>
                  <a:moveTo>
                    <a:pt x="5109" y="3869"/>
                  </a:moveTo>
                  <a:cubicBezTo>
                    <a:pt x="5109" y="3869"/>
                    <a:pt x="5130" y="3890"/>
                    <a:pt x="5130" y="3890"/>
                  </a:cubicBezTo>
                  <a:lnTo>
                    <a:pt x="5109" y="3911"/>
                  </a:lnTo>
                  <a:cubicBezTo>
                    <a:pt x="5067" y="3890"/>
                    <a:pt x="5109" y="3869"/>
                    <a:pt x="5109" y="3869"/>
                  </a:cubicBezTo>
                  <a:close/>
                  <a:moveTo>
                    <a:pt x="10731" y="3798"/>
                  </a:moveTo>
                  <a:cubicBezTo>
                    <a:pt x="10753" y="3798"/>
                    <a:pt x="10765" y="3817"/>
                    <a:pt x="10765" y="3848"/>
                  </a:cubicBezTo>
                  <a:lnTo>
                    <a:pt x="10744" y="3848"/>
                  </a:lnTo>
                  <a:cubicBezTo>
                    <a:pt x="10765" y="3890"/>
                    <a:pt x="10765" y="3911"/>
                    <a:pt x="10723" y="3911"/>
                  </a:cubicBezTo>
                  <a:cubicBezTo>
                    <a:pt x="10680" y="3911"/>
                    <a:pt x="10659" y="3890"/>
                    <a:pt x="10659" y="3848"/>
                  </a:cubicBezTo>
                  <a:cubicBezTo>
                    <a:pt x="10659" y="3827"/>
                    <a:pt x="10680" y="3806"/>
                    <a:pt x="10702" y="3806"/>
                  </a:cubicBezTo>
                  <a:cubicBezTo>
                    <a:pt x="10713" y="3800"/>
                    <a:pt x="10723" y="3798"/>
                    <a:pt x="10731" y="3798"/>
                  </a:cubicBezTo>
                  <a:close/>
                  <a:moveTo>
                    <a:pt x="1998" y="3893"/>
                  </a:moveTo>
                  <a:cubicBezTo>
                    <a:pt x="2022" y="3900"/>
                    <a:pt x="2050" y="3916"/>
                    <a:pt x="2018" y="3932"/>
                  </a:cubicBezTo>
                  <a:cubicBezTo>
                    <a:pt x="2002" y="3932"/>
                    <a:pt x="1998" y="3919"/>
                    <a:pt x="1998" y="3893"/>
                  </a:cubicBezTo>
                  <a:close/>
                  <a:moveTo>
                    <a:pt x="4773" y="3743"/>
                  </a:moveTo>
                  <a:cubicBezTo>
                    <a:pt x="4752" y="3953"/>
                    <a:pt x="4625" y="3995"/>
                    <a:pt x="4562" y="4100"/>
                  </a:cubicBezTo>
                  <a:lnTo>
                    <a:pt x="4541" y="4100"/>
                  </a:lnTo>
                  <a:cubicBezTo>
                    <a:pt x="4499" y="4058"/>
                    <a:pt x="4520" y="4016"/>
                    <a:pt x="4520" y="3953"/>
                  </a:cubicBezTo>
                  <a:cubicBezTo>
                    <a:pt x="4625" y="3911"/>
                    <a:pt x="4710" y="3827"/>
                    <a:pt x="4773" y="3743"/>
                  </a:cubicBezTo>
                  <a:close/>
                  <a:moveTo>
                    <a:pt x="2124" y="3995"/>
                  </a:moveTo>
                  <a:lnTo>
                    <a:pt x="2124" y="3995"/>
                  </a:lnTo>
                  <a:cubicBezTo>
                    <a:pt x="2177" y="4013"/>
                    <a:pt x="2170" y="4061"/>
                    <a:pt x="2167" y="4101"/>
                  </a:cubicBezTo>
                  <a:lnTo>
                    <a:pt x="2167" y="4101"/>
                  </a:lnTo>
                  <a:cubicBezTo>
                    <a:pt x="2166" y="4101"/>
                    <a:pt x="2166" y="4100"/>
                    <a:pt x="2166" y="4100"/>
                  </a:cubicBezTo>
                  <a:lnTo>
                    <a:pt x="2166" y="4100"/>
                  </a:lnTo>
                  <a:cubicBezTo>
                    <a:pt x="2166" y="4100"/>
                    <a:pt x="2166" y="4100"/>
                    <a:pt x="2166" y="4100"/>
                  </a:cubicBezTo>
                  <a:cubicBezTo>
                    <a:pt x="2103" y="4100"/>
                    <a:pt x="2082" y="4058"/>
                    <a:pt x="2124" y="3995"/>
                  </a:cubicBezTo>
                  <a:close/>
                  <a:moveTo>
                    <a:pt x="6034" y="4100"/>
                  </a:moveTo>
                  <a:cubicBezTo>
                    <a:pt x="6034" y="4100"/>
                    <a:pt x="6055" y="4121"/>
                    <a:pt x="6055" y="4121"/>
                  </a:cubicBezTo>
                  <a:lnTo>
                    <a:pt x="6034" y="4142"/>
                  </a:lnTo>
                  <a:cubicBezTo>
                    <a:pt x="6013" y="4142"/>
                    <a:pt x="6013" y="4142"/>
                    <a:pt x="6013" y="4121"/>
                  </a:cubicBezTo>
                  <a:cubicBezTo>
                    <a:pt x="6013" y="4100"/>
                    <a:pt x="6034" y="4100"/>
                    <a:pt x="6034" y="4100"/>
                  </a:cubicBezTo>
                  <a:close/>
                  <a:moveTo>
                    <a:pt x="11058" y="4179"/>
                  </a:moveTo>
                  <a:cubicBezTo>
                    <a:pt x="11080" y="4179"/>
                    <a:pt x="11080" y="4209"/>
                    <a:pt x="11080" y="4226"/>
                  </a:cubicBezTo>
                  <a:cubicBezTo>
                    <a:pt x="11115" y="4226"/>
                    <a:pt x="11135" y="4241"/>
                    <a:pt x="11141" y="4269"/>
                  </a:cubicBezTo>
                  <a:lnTo>
                    <a:pt x="11141" y="4269"/>
                  </a:lnTo>
                  <a:cubicBezTo>
                    <a:pt x="11134" y="4273"/>
                    <a:pt x="11127" y="4274"/>
                    <a:pt x="11121" y="4274"/>
                  </a:cubicBezTo>
                  <a:cubicBezTo>
                    <a:pt x="11094" y="4274"/>
                    <a:pt x="11080" y="4243"/>
                    <a:pt x="11080" y="4226"/>
                  </a:cubicBezTo>
                  <a:cubicBezTo>
                    <a:pt x="11059" y="4205"/>
                    <a:pt x="10996" y="4184"/>
                    <a:pt x="11038" y="4184"/>
                  </a:cubicBezTo>
                  <a:cubicBezTo>
                    <a:pt x="11046" y="4180"/>
                    <a:pt x="11052" y="4179"/>
                    <a:pt x="11058" y="4179"/>
                  </a:cubicBezTo>
                  <a:close/>
                  <a:moveTo>
                    <a:pt x="2628" y="4226"/>
                  </a:moveTo>
                  <a:cubicBezTo>
                    <a:pt x="2649" y="4226"/>
                    <a:pt x="2649" y="4247"/>
                    <a:pt x="2649" y="4247"/>
                  </a:cubicBezTo>
                  <a:cubicBezTo>
                    <a:pt x="2649" y="4262"/>
                    <a:pt x="2660" y="4277"/>
                    <a:pt x="2651" y="4277"/>
                  </a:cubicBezTo>
                  <a:cubicBezTo>
                    <a:pt x="2647" y="4277"/>
                    <a:pt x="2640" y="4274"/>
                    <a:pt x="2628" y="4268"/>
                  </a:cubicBezTo>
                  <a:cubicBezTo>
                    <a:pt x="2607" y="4247"/>
                    <a:pt x="2607" y="4226"/>
                    <a:pt x="2628" y="4226"/>
                  </a:cubicBezTo>
                  <a:close/>
                  <a:moveTo>
                    <a:pt x="11143" y="4289"/>
                  </a:moveTo>
                  <a:cubicBezTo>
                    <a:pt x="11165" y="4290"/>
                    <a:pt x="11227" y="4310"/>
                    <a:pt x="11185" y="4331"/>
                  </a:cubicBezTo>
                  <a:cubicBezTo>
                    <a:pt x="11151" y="4331"/>
                    <a:pt x="11144" y="4317"/>
                    <a:pt x="11143" y="4289"/>
                  </a:cubicBezTo>
                  <a:close/>
                  <a:moveTo>
                    <a:pt x="5059" y="4289"/>
                  </a:moveTo>
                  <a:cubicBezTo>
                    <a:pt x="5072" y="4289"/>
                    <a:pt x="5088" y="4300"/>
                    <a:pt x="5109" y="4310"/>
                  </a:cubicBezTo>
                  <a:cubicBezTo>
                    <a:pt x="5109" y="4331"/>
                    <a:pt x="5093" y="4337"/>
                    <a:pt x="5075" y="4337"/>
                  </a:cubicBezTo>
                  <a:cubicBezTo>
                    <a:pt x="5056" y="4337"/>
                    <a:pt x="5035" y="4331"/>
                    <a:pt x="5025" y="4331"/>
                  </a:cubicBezTo>
                  <a:cubicBezTo>
                    <a:pt x="5035" y="4300"/>
                    <a:pt x="5046" y="4289"/>
                    <a:pt x="5059" y="4289"/>
                  </a:cubicBezTo>
                  <a:close/>
                  <a:moveTo>
                    <a:pt x="11435" y="4279"/>
                  </a:moveTo>
                  <a:cubicBezTo>
                    <a:pt x="11453" y="4279"/>
                    <a:pt x="11469" y="4289"/>
                    <a:pt x="11479" y="4310"/>
                  </a:cubicBezTo>
                  <a:lnTo>
                    <a:pt x="11500" y="4310"/>
                  </a:lnTo>
                  <a:cubicBezTo>
                    <a:pt x="11479" y="4331"/>
                    <a:pt x="11453" y="4342"/>
                    <a:pt x="11429" y="4342"/>
                  </a:cubicBezTo>
                  <a:cubicBezTo>
                    <a:pt x="11406" y="4342"/>
                    <a:pt x="11385" y="4331"/>
                    <a:pt x="11374" y="4310"/>
                  </a:cubicBezTo>
                  <a:cubicBezTo>
                    <a:pt x="11395" y="4289"/>
                    <a:pt x="11416" y="4279"/>
                    <a:pt x="11435" y="4279"/>
                  </a:cubicBezTo>
                  <a:close/>
                  <a:moveTo>
                    <a:pt x="2166" y="4100"/>
                  </a:moveTo>
                  <a:lnTo>
                    <a:pt x="2166" y="4121"/>
                  </a:lnTo>
                  <a:cubicBezTo>
                    <a:pt x="2166" y="4115"/>
                    <a:pt x="2166" y="4108"/>
                    <a:pt x="2167" y="4101"/>
                  </a:cubicBezTo>
                  <a:lnTo>
                    <a:pt x="2167" y="4101"/>
                  </a:lnTo>
                  <a:cubicBezTo>
                    <a:pt x="2230" y="4163"/>
                    <a:pt x="2355" y="4164"/>
                    <a:pt x="2397" y="4289"/>
                  </a:cubicBezTo>
                  <a:cubicBezTo>
                    <a:pt x="2397" y="4352"/>
                    <a:pt x="2355" y="4373"/>
                    <a:pt x="2313" y="4394"/>
                  </a:cubicBezTo>
                  <a:lnTo>
                    <a:pt x="2229" y="4352"/>
                  </a:lnTo>
                  <a:cubicBezTo>
                    <a:pt x="2213" y="4368"/>
                    <a:pt x="2197" y="4409"/>
                    <a:pt x="2190" y="4409"/>
                  </a:cubicBezTo>
                  <a:cubicBezTo>
                    <a:pt x="2188" y="4409"/>
                    <a:pt x="2187" y="4405"/>
                    <a:pt x="2187" y="4394"/>
                  </a:cubicBezTo>
                  <a:cubicBezTo>
                    <a:pt x="2166" y="4352"/>
                    <a:pt x="2208" y="4352"/>
                    <a:pt x="2229" y="4352"/>
                  </a:cubicBezTo>
                  <a:cubicBezTo>
                    <a:pt x="2250" y="4268"/>
                    <a:pt x="2145" y="4205"/>
                    <a:pt x="2166" y="4100"/>
                  </a:cubicBezTo>
                  <a:close/>
                  <a:moveTo>
                    <a:pt x="4541" y="4163"/>
                  </a:moveTo>
                  <a:lnTo>
                    <a:pt x="4541" y="4163"/>
                  </a:lnTo>
                  <a:cubicBezTo>
                    <a:pt x="4689" y="4226"/>
                    <a:pt x="4689" y="4226"/>
                    <a:pt x="4836" y="4416"/>
                  </a:cubicBezTo>
                  <a:cubicBezTo>
                    <a:pt x="4815" y="4437"/>
                    <a:pt x="4801" y="4444"/>
                    <a:pt x="4791" y="4444"/>
                  </a:cubicBezTo>
                  <a:cubicBezTo>
                    <a:pt x="4773" y="4444"/>
                    <a:pt x="4773" y="4416"/>
                    <a:pt x="4773" y="4416"/>
                  </a:cubicBezTo>
                  <a:cubicBezTo>
                    <a:pt x="4676" y="4416"/>
                    <a:pt x="4722" y="4523"/>
                    <a:pt x="4647" y="4523"/>
                  </a:cubicBezTo>
                  <a:cubicBezTo>
                    <a:pt x="4641" y="4523"/>
                    <a:pt x="4634" y="4522"/>
                    <a:pt x="4625" y="4521"/>
                  </a:cubicBezTo>
                  <a:cubicBezTo>
                    <a:pt x="4625" y="4394"/>
                    <a:pt x="4583" y="4289"/>
                    <a:pt x="4541" y="4163"/>
                  </a:cubicBezTo>
                  <a:close/>
                  <a:moveTo>
                    <a:pt x="2353" y="4465"/>
                  </a:moveTo>
                  <a:cubicBezTo>
                    <a:pt x="2363" y="4465"/>
                    <a:pt x="2371" y="4469"/>
                    <a:pt x="2376" y="4479"/>
                  </a:cubicBezTo>
                  <a:cubicBezTo>
                    <a:pt x="2396" y="4499"/>
                    <a:pt x="2397" y="4538"/>
                    <a:pt x="2397" y="4579"/>
                  </a:cubicBezTo>
                  <a:lnTo>
                    <a:pt x="2397" y="4579"/>
                  </a:lnTo>
                  <a:cubicBezTo>
                    <a:pt x="2390" y="4578"/>
                    <a:pt x="2382" y="4577"/>
                    <a:pt x="2375" y="4577"/>
                  </a:cubicBezTo>
                  <a:cubicBezTo>
                    <a:pt x="2350" y="4577"/>
                    <a:pt x="2324" y="4582"/>
                    <a:pt x="2299" y="4582"/>
                  </a:cubicBezTo>
                  <a:cubicBezTo>
                    <a:pt x="2275" y="4582"/>
                    <a:pt x="2252" y="4578"/>
                    <a:pt x="2229" y="4563"/>
                  </a:cubicBezTo>
                  <a:cubicBezTo>
                    <a:pt x="2261" y="4514"/>
                    <a:pt x="2319" y="4465"/>
                    <a:pt x="2353" y="4465"/>
                  </a:cubicBezTo>
                  <a:close/>
                  <a:moveTo>
                    <a:pt x="4794" y="4605"/>
                  </a:moveTo>
                  <a:cubicBezTo>
                    <a:pt x="4815" y="4626"/>
                    <a:pt x="4815" y="4668"/>
                    <a:pt x="4794" y="4710"/>
                  </a:cubicBezTo>
                  <a:cubicBezTo>
                    <a:pt x="4752" y="4668"/>
                    <a:pt x="4752" y="4626"/>
                    <a:pt x="4794" y="4605"/>
                  </a:cubicBezTo>
                  <a:close/>
                  <a:moveTo>
                    <a:pt x="4920" y="4731"/>
                  </a:moveTo>
                  <a:lnTo>
                    <a:pt x="4941" y="4752"/>
                  </a:lnTo>
                  <a:lnTo>
                    <a:pt x="4920" y="4752"/>
                  </a:lnTo>
                  <a:cubicBezTo>
                    <a:pt x="4899" y="4752"/>
                    <a:pt x="4899" y="4752"/>
                    <a:pt x="4899" y="4731"/>
                  </a:cubicBezTo>
                  <a:close/>
                  <a:moveTo>
                    <a:pt x="2145" y="4668"/>
                  </a:moveTo>
                  <a:cubicBezTo>
                    <a:pt x="2166" y="4689"/>
                    <a:pt x="2166" y="4731"/>
                    <a:pt x="2145" y="4752"/>
                  </a:cubicBezTo>
                  <a:cubicBezTo>
                    <a:pt x="2139" y="4755"/>
                    <a:pt x="2133" y="4756"/>
                    <a:pt x="2129" y="4756"/>
                  </a:cubicBezTo>
                  <a:cubicBezTo>
                    <a:pt x="2103" y="4756"/>
                    <a:pt x="2103" y="4710"/>
                    <a:pt x="2103" y="4710"/>
                  </a:cubicBezTo>
                  <a:cubicBezTo>
                    <a:pt x="2103" y="4689"/>
                    <a:pt x="2124" y="4668"/>
                    <a:pt x="2124" y="4668"/>
                  </a:cubicBezTo>
                  <a:close/>
                  <a:moveTo>
                    <a:pt x="4983" y="4836"/>
                  </a:moveTo>
                  <a:lnTo>
                    <a:pt x="4983" y="4857"/>
                  </a:lnTo>
                  <a:cubicBezTo>
                    <a:pt x="4983" y="4857"/>
                    <a:pt x="4992" y="4848"/>
                    <a:pt x="4998" y="4848"/>
                  </a:cubicBezTo>
                  <a:cubicBezTo>
                    <a:pt x="5002" y="4848"/>
                    <a:pt x="5004" y="4850"/>
                    <a:pt x="5004" y="4857"/>
                  </a:cubicBezTo>
                  <a:cubicBezTo>
                    <a:pt x="4993" y="4878"/>
                    <a:pt x="4983" y="4889"/>
                    <a:pt x="4975" y="4889"/>
                  </a:cubicBezTo>
                  <a:cubicBezTo>
                    <a:pt x="4967" y="4889"/>
                    <a:pt x="4962" y="4878"/>
                    <a:pt x="4962" y="4857"/>
                  </a:cubicBezTo>
                  <a:lnTo>
                    <a:pt x="4983" y="4836"/>
                  </a:lnTo>
                  <a:close/>
                  <a:moveTo>
                    <a:pt x="1262" y="4983"/>
                  </a:moveTo>
                  <a:cubicBezTo>
                    <a:pt x="1262" y="4983"/>
                    <a:pt x="1283" y="5004"/>
                    <a:pt x="1283" y="5004"/>
                  </a:cubicBezTo>
                  <a:cubicBezTo>
                    <a:pt x="1283" y="5004"/>
                    <a:pt x="1304" y="5025"/>
                    <a:pt x="1262" y="5025"/>
                  </a:cubicBezTo>
                  <a:cubicBezTo>
                    <a:pt x="1241" y="5004"/>
                    <a:pt x="1262" y="4983"/>
                    <a:pt x="1262" y="4983"/>
                  </a:cubicBezTo>
                  <a:close/>
                  <a:moveTo>
                    <a:pt x="4920" y="4962"/>
                  </a:moveTo>
                  <a:cubicBezTo>
                    <a:pt x="4962" y="5025"/>
                    <a:pt x="5109" y="4983"/>
                    <a:pt x="5067" y="5109"/>
                  </a:cubicBezTo>
                  <a:cubicBezTo>
                    <a:pt x="5059" y="5118"/>
                    <a:pt x="5052" y="5121"/>
                    <a:pt x="5046" y="5121"/>
                  </a:cubicBezTo>
                  <a:cubicBezTo>
                    <a:pt x="5023" y="5121"/>
                    <a:pt x="5017" y="5067"/>
                    <a:pt x="4983" y="5067"/>
                  </a:cubicBezTo>
                  <a:lnTo>
                    <a:pt x="4836" y="5067"/>
                  </a:lnTo>
                  <a:lnTo>
                    <a:pt x="4920" y="4962"/>
                  </a:lnTo>
                  <a:close/>
                  <a:moveTo>
                    <a:pt x="631" y="4899"/>
                  </a:moveTo>
                  <a:lnTo>
                    <a:pt x="631" y="4899"/>
                  </a:lnTo>
                  <a:cubicBezTo>
                    <a:pt x="547" y="5025"/>
                    <a:pt x="400" y="5025"/>
                    <a:pt x="358" y="5130"/>
                  </a:cubicBezTo>
                  <a:cubicBezTo>
                    <a:pt x="294" y="5088"/>
                    <a:pt x="315" y="5046"/>
                    <a:pt x="315" y="4983"/>
                  </a:cubicBezTo>
                  <a:lnTo>
                    <a:pt x="631" y="4899"/>
                  </a:lnTo>
                  <a:close/>
                  <a:moveTo>
                    <a:pt x="5193" y="5025"/>
                  </a:moveTo>
                  <a:cubicBezTo>
                    <a:pt x="5256" y="5025"/>
                    <a:pt x="5298" y="5067"/>
                    <a:pt x="5319" y="5130"/>
                  </a:cubicBezTo>
                  <a:cubicBezTo>
                    <a:pt x="5296" y="5138"/>
                    <a:pt x="5273" y="5143"/>
                    <a:pt x="5251" y="5143"/>
                  </a:cubicBezTo>
                  <a:cubicBezTo>
                    <a:pt x="5213" y="5143"/>
                    <a:pt x="5178" y="5128"/>
                    <a:pt x="5151" y="5088"/>
                  </a:cubicBezTo>
                  <a:lnTo>
                    <a:pt x="5193" y="5025"/>
                  </a:lnTo>
                  <a:close/>
                  <a:moveTo>
                    <a:pt x="1430" y="5025"/>
                  </a:moveTo>
                  <a:lnTo>
                    <a:pt x="1409" y="5109"/>
                  </a:lnTo>
                  <a:cubicBezTo>
                    <a:pt x="1391" y="5136"/>
                    <a:pt x="1369" y="5144"/>
                    <a:pt x="1343" y="5144"/>
                  </a:cubicBezTo>
                  <a:cubicBezTo>
                    <a:pt x="1309" y="5144"/>
                    <a:pt x="1268" y="5130"/>
                    <a:pt x="1220" y="5130"/>
                  </a:cubicBezTo>
                  <a:lnTo>
                    <a:pt x="1430" y="5025"/>
                  </a:lnTo>
                  <a:close/>
                  <a:moveTo>
                    <a:pt x="1367" y="5299"/>
                  </a:moveTo>
                  <a:cubicBezTo>
                    <a:pt x="1430" y="5299"/>
                    <a:pt x="1430" y="5362"/>
                    <a:pt x="1493" y="5362"/>
                  </a:cubicBezTo>
                  <a:cubicBezTo>
                    <a:pt x="1463" y="5373"/>
                    <a:pt x="1441" y="5379"/>
                    <a:pt x="1423" y="5379"/>
                  </a:cubicBezTo>
                  <a:cubicBezTo>
                    <a:pt x="1378" y="5379"/>
                    <a:pt x="1367" y="5344"/>
                    <a:pt x="1367" y="5299"/>
                  </a:cubicBezTo>
                  <a:close/>
                  <a:moveTo>
                    <a:pt x="1451" y="5467"/>
                  </a:moveTo>
                  <a:lnTo>
                    <a:pt x="1472" y="5488"/>
                  </a:lnTo>
                  <a:cubicBezTo>
                    <a:pt x="1451" y="5488"/>
                    <a:pt x="1472" y="5509"/>
                    <a:pt x="1451" y="5509"/>
                  </a:cubicBezTo>
                  <a:cubicBezTo>
                    <a:pt x="1430" y="5509"/>
                    <a:pt x="1430" y="5488"/>
                    <a:pt x="1430" y="5488"/>
                  </a:cubicBezTo>
                  <a:cubicBezTo>
                    <a:pt x="1430" y="5488"/>
                    <a:pt x="1451" y="5467"/>
                    <a:pt x="1451" y="5467"/>
                  </a:cubicBezTo>
                  <a:close/>
                  <a:moveTo>
                    <a:pt x="965" y="5525"/>
                  </a:moveTo>
                  <a:cubicBezTo>
                    <a:pt x="967" y="5525"/>
                    <a:pt x="967" y="5530"/>
                    <a:pt x="967" y="5551"/>
                  </a:cubicBezTo>
                  <a:cubicBezTo>
                    <a:pt x="957" y="5561"/>
                    <a:pt x="946" y="5567"/>
                    <a:pt x="938" y="5567"/>
                  </a:cubicBezTo>
                  <a:cubicBezTo>
                    <a:pt x="930" y="5567"/>
                    <a:pt x="925" y="5561"/>
                    <a:pt x="925" y="5551"/>
                  </a:cubicBezTo>
                  <a:lnTo>
                    <a:pt x="946" y="5530"/>
                  </a:lnTo>
                  <a:cubicBezTo>
                    <a:pt x="957" y="5530"/>
                    <a:pt x="962" y="5525"/>
                    <a:pt x="965" y="5525"/>
                  </a:cubicBezTo>
                  <a:close/>
                  <a:moveTo>
                    <a:pt x="5359" y="5525"/>
                  </a:moveTo>
                  <a:cubicBezTo>
                    <a:pt x="5361" y="5525"/>
                    <a:pt x="5361" y="5530"/>
                    <a:pt x="5361" y="5551"/>
                  </a:cubicBezTo>
                  <a:cubicBezTo>
                    <a:pt x="5351" y="5561"/>
                    <a:pt x="5340" y="5567"/>
                    <a:pt x="5332" y="5567"/>
                  </a:cubicBezTo>
                  <a:cubicBezTo>
                    <a:pt x="5325" y="5567"/>
                    <a:pt x="5319" y="5561"/>
                    <a:pt x="5319" y="5551"/>
                  </a:cubicBezTo>
                  <a:lnTo>
                    <a:pt x="5340" y="5530"/>
                  </a:lnTo>
                  <a:cubicBezTo>
                    <a:pt x="5351" y="5530"/>
                    <a:pt x="5356" y="5525"/>
                    <a:pt x="5359" y="5525"/>
                  </a:cubicBezTo>
                  <a:close/>
                  <a:moveTo>
                    <a:pt x="5088" y="5283"/>
                  </a:moveTo>
                  <a:cubicBezTo>
                    <a:pt x="5130" y="5283"/>
                    <a:pt x="5172" y="5288"/>
                    <a:pt x="5214" y="5299"/>
                  </a:cubicBezTo>
                  <a:cubicBezTo>
                    <a:pt x="5298" y="5362"/>
                    <a:pt x="5130" y="5446"/>
                    <a:pt x="5235" y="5509"/>
                  </a:cubicBezTo>
                  <a:lnTo>
                    <a:pt x="5130" y="5551"/>
                  </a:lnTo>
                  <a:lnTo>
                    <a:pt x="5172" y="5614"/>
                  </a:lnTo>
                  <a:cubicBezTo>
                    <a:pt x="5133" y="5636"/>
                    <a:pt x="5101" y="5645"/>
                    <a:pt x="5075" y="5645"/>
                  </a:cubicBezTo>
                  <a:cubicBezTo>
                    <a:pt x="4972" y="5645"/>
                    <a:pt x="4949" y="5508"/>
                    <a:pt x="4899" y="5425"/>
                  </a:cubicBezTo>
                  <a:cubicBezTo>
                    <a:pt x="4920" y="5383"/>
                    <a:pt x="4962" y="5362"/>
                    <a:pt x="4962" y="5299"/>
                  </a:cubicBezTo>
                  <a:cubicBezTo>
                    <a:pt x="5004" y="5288"/>
                    <a:pt x="5046" y="5283"/>
                    <a:pt x="5088" y="5283"/>
                  </a:cubicBezTo>
                  <a:close/>
                  <a:moveTo>
                    <a:pt x="1325" y="5656"/>
                  </a:moveTo>
                  <a:cubicBezTo>
                    <a:pt x="1367" y="5656"/>
                    <a:pt x="1346" y="5698"/>
                    <a:pt x="1367" y="5698"/>
                  </a:cubicBezTo>
                  <a:cubicBezTo>
                    <a:pt x="1388" y="5698"/>
                    <a:pt x="1451" y="5740"/>
                    <a:pt x="1409" y="5740"/>
                  </a:cubicBezTo>
                  <a:cubicBezTo>
                    <a:pt x="1367" y="5740"/>
                    <a:pt x="1367" y="5719"/>
                    <a:pt x="1367" y="5698"/>
                  </a:cubicBezTo>
                  <a:cubicBezTo>
                    <a:pt x="1346" y="5698"/>
                    <a:pt x="1283" y="5656"/>
                    <a:pt x="1325" y="5656"/>
                  </a:cubicBezTo>
                  <a:close/>
                  <a:moveTo>
                    <a:pt x="5277" y="5845"/>
                  </a:moveTo>
                  <a:cubicBezTo>
                    <a:pt x="5308" y="5845"/>
                    <a:pt x="5316" y="5867"/>
                    <a:pt x="5318" y="5887"/>
                  </a:cubicBezTo>
                  <a:lnTo>
                    <a:pt x="5318" y="5887"/>
                  </a:lnTo>
                  <a:cubicBezTo>
                    <a:pt x="5297" y="5887"/>
                    <a:pt x="5236" y="5866"/>
                    <a:pt x="5277" y="5845"/>
                  </a:cubicBezTo>
                  <a:close/>
                  <a:moveTo>
                    <a:pt x="379" y="5971"/>
                  </a:moveTo>
                  <a:cubicBezTo>
                    <a:pt x="400" y="5971"/>
                    <a:pt x="400" y="5992"/>
                    <a:pt x="400" y="5992"/>
                  </a:cubicBezTo>
                  <a:lnTo>
                    <a:pt x="358" y="5992"/>
                  </a:lnTo>
                  <a:cubicBezTo>
                    <a:pt x="379" y="5971"/>
                    <a:pt x="379" y="5971"/>
                    <a:pt x="379" y="5971"/>
                  </a:cubicBezTo>
                  <a:close/>
                  <a:moveTo>
                    <a:pt x="5319" y="5887"/>
                  </a:moveTo>
                  <a:lnTo>
                    <a:pt x="5319" y="5887"/>
                  </a:lnTo>
                  <a:cubicBezTo>
                    <a:pt x="5466" y="5929"/>
                    <a:pt x="5466" y="5929"/>
                    <a:pt x="5487" y="6097"/>
                  </a:cubicBezTo>
                  <a:cubicBezTo>
                    <a:pt x="5361" y="6013"/>
                    <a:pt x="5361" y="6013"/>
                    <a:pt x="5319" y="5887"/>
                  </a:cubicBezTo>
                  <a:close/>
                  <a:moveTo>
                    <a:pt x="6875" y="6203"/>
                  </a:moveTo>
                  <a:cubicBezTo>
                    <a:pt x="6875" y="6203"/>
                    <a:pt x="6896" y="6224"/>
                    <a:pt x="6896" y="6224"/>
                  </a:cubicBezTo>
                  <a:lnTo>
                    <a:pt x="6917" y="6224"/>
                  </a:lnTo>
                  <a:cubicBezTo>
                    <a:pt x="6917" y="6224"/>
                    <a:pt x="6904" y="6251"/>
                    <a:pt x="6888" y="6251"/>
                  </a:cubicBezTo>
                  <a:cubicBezTo>
                    <a:pt x="6883" y="6251"/>
                    <a:pt x="6879" y="6249"/>
                    <a:pt x="6875" y="6245"/>
                  </a:cubicBezTo>
                  <a:cubicBezTo>
                    <a:pt x="6833" y="6245"/>
                    <a:pt x="6875" y="6224"/>
                    <a:pt x="6875" y="6203"/>
                  </a:cubicBezTo>
                  <a:close/>
                  <a:moveTo>
                    <a:pt x="757" y="5109"/>
                  </a:moveTo>
                  <a:cubicBezTo>
                    <a:pt x="841" y="5172"/>
                    <a:pt x="757" y="5256"/>
                    <a:pt x="820" y="5299"/>
                  </a:cubicBezTo>
                  <a:cubicBezTo>
                    <a:pt x="694" y="5320"/>
                    <a:pt x="673" y="5425"/>
                    <a:pt x="610" y="5509"/>
                  </a:cubicBezTo>
                  <a:cubicBezTo>
                    <a:pt x="694" y="5635"/>
                    <a:pt x="757" y="5761"/>
                    <a:pt x="799" y="5908"/>
                  </a:cubicBezTo>
                  <a:lnTo>
                    <a:pt x="799" y="5887"/>
                  </a:lnTo>
                  <a:cubicBezTo>
                    <a:pt x="883" y="5887"/>
                    <a:pt x="841" y="5803"/>
                    <a:pt x="883" y="5782"/>
                  </a:cubicBezTo>
                  <a:cubicBezTo>
                    <a:pt x="904" y="5887"/>
                    <a:pt x="925" y="5992"/>
                    <a:pt x="904" y="6097"/>
                  </a:cubicBezTo>
                  <a:cubicBezTo>
                    <a:pt x="862" y="6182"/>
                    <a:pt x="778" y="6118"/>
                    <a:pt x="736" y="6182"/>
                  </a:cubicBezTo>
                  <a:lnTo>
                    <a:pt x="778" y="6245"/>
                  </a:lnTo>
                  <a:cubicBezTo>
                    <a:pt x="758" y="6265"/>
                    <a:pt x="735" y="6274"/>
                    <a:pt x="710" y="6274"/>
                  </a:cubicBezTo>
                  <a:cubicBezTo>
                    <a:pt x="655" y="6274"/>
                    <a:pt x="584" y="6232"/>
                    <a:pt x="484" y="6161"/>
                  </a:cubicBezTo>
                  <a:cubicBezTo>
                    <a:pt x="463" y="5950"/>
                    <a:pt x="484" y="5719"/>
                    <a:pt x="547" y="5509"/>
                  </a:cubicBezTo>
                  <a:cubicBezTo>
                    <a:pt x="505" y="5467"/>
                    <a:pt x="463" y="5404"/>
                    <a:pt x="421" y="5362"/>
                  </a:cubicBezTo>
                  <a:cubicBezTo>
                    <a:pt x="442" y="5299"/>
                    <a:pt x="463" y="5235"/>
                    <a:pt x="505" y="5172"/>
                  </a:cubicBezTo>
                  <a:cubicBezTo>
                    <a:pt x="533" y="5158"/>
                    <a:pt x="563" y="5156"/>
                    <a:pt x="593" y="5156"/>
                  </a:cubicBezTo>
                  <a:cubicBezTo>
                    <a:pt x="609" y="5156"/>
                    <a:pt x="624" y="5157"/>
                    <a:pt x="639" y="5157"/>
                  </a:cubicBezTo>
                  <a:cubicBezTo>
                    <a:pt x="683" y="5157"/>
                    <a:pt x="725" y="5151"/>
                    <a:pt x="757" y="5109"/>
                  </a:cubicBezTo>
                  <a:close/>
                  <a:moveTo>
                    <a:pt x="757" y="6329"/>
                  </a:moveTo>
                  <a:lnTo>
                    <a:pt x="778" y="6350"/>
                  </a:lnTo>
                  <a:cubicBezTo>
                    <a:pt x="771" y="6364"/>
                    <a:pt x="764" y="6368"/>
                    <a:pt x="758" y="6368"/>
                  </a:cubicBezTo>
                  <a:cubicBezTo>
                    <a:pt x="745" y="6368"/>
                    <a:pt x="736" y="6350"/>
                    <a:pt x="736" y="6350"/>
                  </a:cubicBezTo>
                  <a:cubicBezTo>
                    <a:pt x="715" y="6350"/>
                    <a:pt x="757" y="6329"/>
                    <a:pt x="757" y="6329"/>
                  </a:cubicBezTo>
                  <a:close/>
                  <a:moveTo>
                    <a:pt x="6492" y="6333"/>
                  </a:moveTo>
                  <a:cubicBezTo>
                    <a:pt x="6545" y="6333"/>
                    <a:pt x="6548" y="6372"/>
                    <a:pt x="6518" y="6434"/>
                  </a:cubicBezTo>
                  <a:lnTo>
                    <a:pt x="6413" y="6350"/>
                  </a:lnTo>
                  <a:cubicBezTo>
                    <a:pt x="6446" y="6338"/>
                    <a:pt x="6473" y="6333"/>
                    <a:pt x="6492" y="6333"/>
                  </a:cubicBezTo>
                  <a:close/>
                  <a:moveTo>
                    <a:pt x="1262" y="6455"/>
                  </a:moveTo>
                  <a:cubicBezTo>
                    <a:pt x="1262" y="6455"/>
                    <a:pt x="1283" y="6476"/>
                    <a:pt x="1283" y="6476"/>
                  </a:cubicBezTo>
                  <a:cubicBezTo>
                    <a:pt x="1283" y="6476"/>
                    <a:pt x="1283" y="6503"/>
                    <a:pt x="1272" y="6503"/>
                  </a:cubicBezTo>
                  <a:cubicBezTo>
                    <a:pt x="1269" y="6503"/>
                    <a:pt x="1266" y="6501"/>
                    <a:pt x="1262" y="6497"/>
                  </a:cubicBezTo>
                  <a:cubicBezTo>
                    <a:pt x="1220" y="6476"/>
                    <a:pt x="1241" y="6455"/>
                    <a:pt x="1262" y="6455"/>
                  </a:cubicBezTo>
                  <a:close/>
                  <a:moveTo>
                    <a:pt x="1262" y="6581"/>
                  </a:moveTo>
                  <a:cubicBezTo>
                    <a:pt x="1283" y="6581"/>
                    <a:pt x="1283" y="6602"/>
                    <a:pt x="1283" y="6602"/>
                  </a:cubicBezTo>
                  <a:lnTo>
                    <a:pt x="1259" y="6614"/>
                  </a:lnTo>
                  <a:lnTo>
                    <a:pt x="1259" y="6614"/>
                  </a:lnTo>
                  <a:cubicBezTo>
                    <a:pt x="1257" y="6613"/>
                    <a:pt x="1254" y="6613"/>
                    <a:pt x="1251" y="6613"/>
                  </a:cubicBezTo>
                  <a:cubicBezTo>
                    <a:pt x="1246" y="6613"/>
                    <a:pt x="1241" y="6613"/>
                    <a:pt x="1241" y="6602"/>
                  </a:cubicBezTo>
                  <a:cubicBezTo>
                    <a:pt x="1241" y="6581"/>
                    <a:pt x="1241" y="6581"/>
                    <a:pt x="1262" y="6581"/>
                  </a:cubicBezTo>
                  <a:close/>
                  <a:moveTo>
                    <a:pt x="1595" y="6337"/>
                  </a:moveTo>
                  <a:lnTo>
                    <a:pt x="1595" y="6337"/>
                  </a:lnTo>
                  <a:cubicBezTo>
                    <a:pt x="1545" y="6482"/>
                    <a:pt x="1804" y="6626"/>
                    <a:pt x="1598" y="6791"/>
                  </a:cubicBezTo>
                  <a:lnTo>
                    <a:pt x="1493" y="6602"/>
                  </a:lnTo>
                  <a:lnTo>
                    <a:pt x="1595" y="6337"/>
                  </a:lnTo>
                  <a:close/>
                  <a:moveTo>
                    <a:pt x="6728" y="6686"/>
                  </a:moveTo>
                  <a:lnTo>
                    <a:pt x="6833" y="6770"/>
                  </a:lnTo>
                  <a:cubicBezTo>
                    <a:pt x="6803" y="6788"/>
                    <a:pt x="6782" y="6796"/>
                    <a:pt x="6767" y="6796"/>
                  </a:cubicBezTo>
                  <a:cubicBezTo>
                    <a:pt x="6728" y="6796"/>
                    <a:pt x="6728" y="6746"/>
                    <a:pt x="6728" y="6686"/>
                  </a:cubicBezTo>
                  <a:close/>
                  <a:moveTo>
                    <a:pt x="810" y="6456"/>
                  </a:moveTo>
                  <a:cubicBezTo>
                    <a:pt x="856" y="6456"/>
                    <a:pt x="850" y="6527"/>
                    <a:pt x="883" y="6560"/>
                  </a:cubicBezTo>
                  <a:cubicBezTo>
                    <a:pt x="925" y="6560"/>
                    <a:pt x="967" y="6523"/>
                    <a:pt x="1016" y="6523"/>
                  </a:cubicBezTo>
                  <a:cubicBezTo>
                    <a:pt x="1035" y="6523"/>
                    <a:pt x="1055" y="6529"/>
                    <a:pt x="1076" y="6545"/>
                  </a:cubicBezTo>
                  <a:lnTo>
                    <a:pt x="1076" y="6545"/>
                  </a:lnTo>
                  <a:cubicBezTo>
                    <a:pt x="962" y="6589"/>
                    <a:pt x="905" y="6675"/>
                    <a:pt x="925" y="6875"/>
                  </a:cubicBezTo>
                  <a:lnTo>
                    <a:pt x="841" y="6707"/>
                  </a:lnTo>
                  <a:cubicBezTo>
                    <a:pt x="736" y="6728"/>
                    <a:pt x="757" y="6833"/>
                    <a:pt x="694" y="6875"/>
                  </a:cubicBezTo>
                  <a:cubicBezTo>
                    <a:pt x="631" y="6875"/>
                    <a:pt x="568" y="6833"/>
                    <a:pt x="547" y="6770"/>
                  </a:cubicBezTo>
                  <a:cubicBezTo>
                    <a:pt x="526" y="6665"/>
                    <a:pt x="568" y="6623"/>
                    <a:pt x="778" y="6560"/>
                  </a:cubicBezTo>
                  <a:lnTo>
                    <a:pt x="757" y="6476"/>
                  </a:lnTo>
                  <a:cubicBezTo>
                    <a:pt x="780" y="6462"/>
                    <a:pt x="797" y="6456"/>
                    <a:pt x="810" y="6456"/>
                  </a:cubicBezTo>
                  <a:close/>
                  <a:moveTo>
                    <a:pt x="1262" y="6875"/>
                  </a:moveTo>
                  <a:cubicBezTo>
                    <a:pt x="1262" y="6896"/>
                    <a:pt x="1283" y="6875"/>
                    <a:pt x="1262" y="6917"/>
                  </a:cubicBezTo>
                  <a:cubicBezTo>
                    <a:pt x="1262" y="6924"/>
                    <a:pt x="1259" y="6927"/>
                    <a:pt x="1256" y="6927"/>
                  </a:cubicBezTo>
                  <a:cubicBezTo>
                    <a:pt x="1250" y="6927"/>
                    <a:pt x="1241" y="6917"/>
                    <a:pt x="1241" y="6917"/>
                  </a:cubicBezTo>
                  <a:cubicBezTo>
                    <a:pt x="1241" y="6896"/>
                    <a:pt x="1241" y="6896"/>
                    <a:pt x="1241" y="6896"/>
                  </a:cubicBezTo>
                  <a:lnTo>
                    <a:pt x="1262" y="6875"/>
                  </a:lnTo>
                  <a:close/>
                  <a:moveTo>
                    <a:pt x="1283" y="7170"/>
                  </a:moveTo>
                  <a:lnTo>
                    <a:pt x="1409" y="7275"/>
                  </a:lnTo>
                  <a:cubicBezTo>
                    <a:pt x="1380" y="7292"/>
                    <a:pt x="1359" y="7300"/>
                    <a:pt x="1343" y="7300"/>
                  </a:cubicBezTo>
                  <a:cubicBezTo>
                    <a:pt x="1302" y="7300"/>
                    <a:pt x="1298" y="7246"/>
                    <a:pt x="1283" y="7170"/>
                  </a:cubicBezTo>
                  <a:close/>
                  <a:moveTo>
                    <a:pt x="1038" y="7258"/>
                  </a:moveTo>
                  <a:cubicBezTo>
                    <a:pt x="1090" y="7258"/>
                    <a:pt x="1109" y="7297"/>
                    <a:pt x="1093" y="7359"/>
                  </a:cubicBezTo>
                  <a:cubicBezTo>
                    <a:pt x="1030" y="7359"/>
                    <a:pt x="1030" y="7296"/>
                    <a:pt x="967" y="7296"/>
                  </a:cubicBezTo>
                  <a:lnTo>
                    <a:pt x="967" y="7275"/>
                  </a:lnTo>
                  <a:cubicBezTo>
                    <a:pt x="995" y="7264"/>
                    <a:pt x="1019" y="7258"/>
                    <a:pt x="1038" y="7258"/>
                  </a:cubicBezTo>
                  <a:close/>
                  <a:moveTo>
                    <a:pt x="1367" y="7443"/>
                  </a:moveTo>
                  <a:cubicBezTo>
                    <a:pt x="1388" y="7443"/>
                    <a:pt x="1388" y="7464"/>
                    <a:pt x="1388" y="7464"/>
                  </a:cubicBezTo>
                  <a:lnTo>
                    <a:pt x="1377" y="7475"/>
                  </a:lnTo>
                  <a:lnTo>
                    <a:pt x="1377" y="7475"/>
                  </a:lnTo>
                  <a:cubicBezTo>
                    <a:pt x="1374" y="7475"/>
                    <a:pt x="1370" y="7475"/>
                    <a:pt x="1367" y="7475"/>
                  </a:cubicBezTo>
                  <a:cubicBezTo>
                    <a:pt x="1356" y="7475"/>
                    <a:pt x="1346" y="7475"/>
                    <a:pt x="1346" y="7464"/>
                  </a:cubicBezTo>
                  <a:cubicBezTo>
                    <a:pt x="1346" y="7443"/>
                    <a:pt x="1367" y="7443"/>
                    <a:pt x="1367" y="7443"/>
                  </a:cubicBezTo>
                  <a:close/>
                  <a:moveTo>
                    <a:pt x="5233" y="7438"/>
                  </a:moveTo>
                  <a:cubicBezTo>
                    <a:pt x="5235" y="7438"/>
                    <a:pt x="5235" y="7443"/>
                    <a:pt x="5235" y="7464"/>
                  </a:cubicBezTo>
                  <a:cubicBezTo>
                    <a:pt x="5225" y="7475"/>
                    <a:pt x="5214" y="7480"/>
                    <a:pt x="5206" y="7480"/>
                  </a:cubicBezTo>
                  <a:cubicBezTo>
                    <a:pt x="5198" y="7480"/>
                    <a:pt x="5193" y="7475"/>
                    <a:pt x="5193" y="7464"/>
                  </a:cubicBezTo>
                  <a:lnTo>
                    <a:pt x="5214" y="7443"/>
                  </a:lnTo>
                  <a:cubicBezTo>
                    <a:pt x="5225" y="7443"/>
                    <a:pt x="5230" y="7438"/>
                    <a:pt x="5233" y="7438"/>
                  </a:cubicBezTo>
                  <a:close/>
                  <a:moveTo>
                    <a:pt x="1451" y="7569"/>
                  </a:moveTo>
                  <a:cubicBezTo>
                    <a:pt x="1493" y="7590"/>
                    <a:pt x="1493" y="7632"/>
                    <a:pt x="1451" y="7674"/>
                  </a:cubicBezTo>
                  <a:cubicBezTo>
                    <a:pt x="1409" y="7632"/>
                    <a:pt x="1409" y="7590"/>
                    <a:pt x="1451" y="7569"/>
                  </a:cubicBezTo>
                  <a:close/>
                  <a:moveTo>
                    <a:pt x="946" y="7443"/>
                  </a:moveTo>
                  <a:cubicBezTo>
                    <a:pt x="988" y="7485"/>
                    <a:pt x="988" y="7527"/>
                    <a:pt x="988" y="7569"/>
                  </a:cubicBezTo>
                  <a:cubicBezTo>
                    <a:pt x="1051" y="7590"/>
                    <a:pt x="1072" y="7611"/>
                    <a:pt x="1030" y="7674"/>
                  </a:cubicBezTo>
                  <a:cubicBezTo>
                    <a:pt x="1018" y="7687"/>
                    <a:pt x="1004" y="7692"/>
                    <a:pt x="990" y="7692"/>
                  </a:cubicBezTo>
                  <a:cubicBezTo>
                    <a:pt x="957" y="7692"/>
                    <a:pt x="925" y="7662"/>
                    <a:pt x="925" y="7632"/>
                  </a:cubicBezTo>
                  <a:cubicBezTo>
                    <a:pt x="862" y="7527"/>
                    <a:pt x="862" y="7527"/>
                    <a:pt x="946" y="7443"/>
                  </a:cubicBezTo>
                  <a:close/>
                  <a:moveTo>
                    <a:pt x="5419" y="7660"/>
                  </a:moveTo>
                  <a:cubicBezTo>
                    <a:pt x="5422" y="7660"/>
                    <a:pt x="5424" y="7665"/>
                    <a:pt x="5424" y="7674"/>
                  </a:cubicBezTo>
                  <a:cubicBezTo>
                    <a:pt x="5424" y="7714"/>
                    <a:pt x="5405" y="7716"/>
                    <a:pt x="5385" y="7716"/>
                  </a:cubicBezTo>
                  <a:lnTo>
                    <a:pt x="5385" y="7716"/>
                  </a:lnTo>
                  <a:cubicBezTo>
                    <a:pt x="5392" y="7689"/>
                    <a:pt x="5410" y="7660"/>
                    <a:pt x="5419" y="7660"/>
                  </a:cubicBezTo>
                  <a:close/>
                  <a:moveTo>
                    <a:pt x="1514" y="7800"/>
                  </a:moveTo>
                  <a:cubicBezTo>
                    <a:pt x="1514" y="7811"/>
                    <a:pt x="1519" y="7811"/>
                    <a:pt x="1524" y="7811"/>
                  </a:cubicBezTo>
                  <a:cubicBezTo>
                    <a:pt x="1530" y="7811"/>
                    <a:pt x="1535" y="7811"/>
                    <a:pt x="1535" y="7821"/>
                  </a:cubicBezTo>
                  <a:cubicBezTo>
                    <a:pt x="1528" y="7835"/>
                    <a:pt x="1521" y="7840"/>
                    <a:pt x="1515" y="7840"/>
                  </a:cubicBezTo>
                  <a:cubicBezTo>
                    <a:pt x="1502" y="7840"/>
                    <a:pt x="1493" y="7821"/>
                    <a:pt x="1493" y="7821"/>
                  </a:cubicBezTo>
                  <a:cubicBezTo>
                    <a:pt x="1493" y="7821"/>
                    <a:pt x="1514" y="7800"/>
                    <a:pt x="1514" y="7800"/>
                  </a:cubicBezTo>
                  <a:close/>
                  <a:moveTo>
                    <a:pt x="1270" y="8124"/>
                  </a:moveTo>
                  <a:cubicBezTo>
                    <a:pt x="1312" y="8161"/>
                    <a:pt x="1367" y="8185"/>
                    <a:pt x="1367" y="8263"/>
                  </a:cubicBezTo>
                  <a:cubicBezTo>
                    <a:pt x="1352" y="8273"/>
                    <a:pt x="1340" y="8277"/>
                    <a:pt x="1331" y="8277"/>
                  </a:cubicBezTo>
                  <a:cubicBezTo>
                    <a:pt x="1302" y="8277"/>
                    <a:pt x="1299" y="8237"/>
                    <a:pt x="1283" y="8221"/>
                  </a:cubicBezTo>
                  <a:cubicBezTo>
                    <a:pt x="1245" y="8202"/>
                    <a:pt x="1241" y="8150"/>
                    <a:pt x="1270" y="8124"/>
                  </a:cubicBezTo>
                  <a:close/>
                  <a:moveTo>
                    <a:pt x="652" y="8242"/>
                  </a:moveTo>
                  <a:cubicBezTo>
                    <a:pt x="652" y="8242"/>
                    <a:pt x="673" y="8263"/>
                    <a:pt x="673" y="8263"/>
                  </a:cubicBezTo>
                  <a:lnTo>
                    <a:pt x="652" y="8284"/>
                  </a:lnTo>
                  <a:cubicBezTo>
                    <a:pt x="610" y="8263"/>
                    <a:pt x="652" y="8242"/>
                    <a:pt x="652" y="8242"/>
                  </a:cubicBezTo>
                  <a:close/>
                  <a:moveTo>
                    <a:pt x="1546" y="7964"/>
                  </a:moveTo>
                  <a:cubicBezTo>
                    <a:pt x="1593" y="7964"/>
                    <a:pt x="1616" y="8008"/>
                    <a:pt x="1661" y="8053"/>
                  </a:cubicBezTo>
                  <a:lnTo>
                    <a:pt x="1661" y="8284"/>
                  </a:lnTo>
                  <a:cubicBezTo>
                    <a:pt x="1577" y="8200"/>
                    <a:pt x="1514" y="8095"/>
                    <a:pt x="1472" y="7990"/>
                  </a:cubicBezTo>
                  <a:cubicBezTo>
                    <a:pt x="1503" y="7971"/>
                    <a:pt x="1526" y="7964"/>
                    <a:pt x="1546" y="7964"/>
                  </a:cubicBezTo>
                  <a:close/>
                  <a:moveTo>
                    <a:pt x="655" y="7206"/>
                  </a:moveTo>
                  <a:cubicBezTo>
                    <a:pt x="683" y="7206"/>
                    <a:pt x="715" y="7222"/>
                    <a:pt x="757" y="7254"/>
                  </a:cubicBezTo>
                  <a:lnTo>
                    <a:pt x="862" y="7254"/>
                  </a:lnTo>
                  <a:cubicBezTo>
                    <a:pt x="820" y="7401"/>
                    <a:pt x="694" y="7506"/>
                    <a:pt x="757" y="7653"/>
                  </a:cubicBezTo>
                  <a:lnTo>
                    <a:pt x="862" y="7716"/>
                  </a:lnTo>
                  <a:cubicBezTo>
                    <a:pt x="883" y="7948"/>
                    <a:pt x="946" y="8158"/>
                    <a:pt x="1072" y="8347"/>
                  </a:cubicBezTo>
                  <a:cubicBezTo>
                    <a:pt x="904" y="8305"/>
                    <a:pt x="904" y="8305"/>
                    <a:pt x="799" y="8095"/>
                  </a:cubicBezTo>
                  <a:lnTo>
                    <a:pt x="862" y="8032"/>
                  </a:lnTo>
                  <a:cubicBezTo>
                    <a:pt x="736" y="7927"/>
                    <a:pt x="673" y="7758"/>
                    <a:pt x="673" y="7611"/>
                  </a:cubicBezTo>
                  <a:cubicBezTo>
                    <a:pt x="589" y="7485"/>
                    <a:pt x="484" y="7422"/>
                    <a:pt x="442" y="7275"/>
                  </a:cubicBezTo>
                  <a:cubicBezTo>
                    <a:pt x="463" y="7254"/>
                    <a:pt x="505" y="7254"/>
                    <a:pt x="547" y="7254"/>
                  </a:cubicBezTo>
                  <a:lnTo>
                    <a:pt x="568" y="7254"/>
                  </a:lnTo>
                  <a:cubicBezTo>
                    <a:pt x="599" y="7222"/>
                    <a:pt x="626" y="7206"/>
                    <a:pt x="655" y="7206"/>
                  </a:cubicBezTo>
                  <a:close/>
                  <a:moveTo>
                    <a:pt x="5824" y="7969"/>
                  </a:moveTo>
                  <a:lnTo>
                    <a:pt x="5824" y="7969"/>
                  </a:lnTo>
                  <a:cubicBezTo>
                    <a:pt x="6013" y="8011"/>
                    <a:pt x="5908" y="8137"/>
                    <a:pt x="5971" y="8221"/>
                  </a:cubicBezTo>
                  <a:lnTo>
                    <a:pt x="6076" y="8263"/>
                  </a:lnTo>
                  <a:lnTo>
                    <a:pt x="5971" y="8347"/>
                  </a:lnTo>
                  <a:cubicBezTo>
                    <a:pt x="5824" y="8263"/>
                    <a:pt x="5929" y="8095"/>
                    <a:pt x="5824" y="7969"/>
                  </a:cubicBezTo>
                  <a:close/>
                  <a:moveTo>
                    <a:pt x="1661" y="8305"/>
                  </a:moveTo>
                  <a:lnTo>
                    <a:pt x="1661" y="8305"/>
                  </a:lnTo>
                  <a:cubicBezTo>
                    <a:pt x="1724" y="8326"/>
                    <a:pt x="1745" y="8347"/>
                    <a:pt x="1703" y="8410"/>
                  </a:cubicBezTo>
                  <a:cubicBezTo>
                    <a:pt x="1640" y="8389"/>
                    <a:pt x="1682" y="8347"/>
                    <a:pt x="1661" y="8305"/>
                  </a:cubicBezTo>
                  <a:close/>
                  <a:moveTo>
                    <a:pt x="1356" y="8361"/>
                  </a:moveTo>
                  <a:cubicBezTo>
                    <a:pt x="1404" y="8361"/>
                    <a:pt x="1425" y="8388"/>
                    <a:pt x="1409" y="8452"/>
                  </a:cubicBezTo>
                  <a:cubicBezTo>
                    <a:pt x="1367" y="8452"/>
                    <a:pt x="1346" y="8410"/>
                    <a:pt x="1325" y="8368"/>
                  </a:cubicBezTo>
                  <a:lnTo>
                    <a:pt x="1304" y="8368"/>
                  </a:lnTo>
                  <a:cubicBezTo>
                    <a:pt x="1323" y="8363"/>
                    <a:pt x="1341" y="8361"/>
                    <a:pt x="1356" y="8361"/>
                  </a:cubicBezTo>
                  <a:close/>
                  <a:moveTo>
                    <a:pt x="1766" y="8494"/>
                  </a:moveTo>
                  <a:cubicBezTo>
                    <a:pt x="1787" y="8515"/>
                    <a:pt x="1808" y="8557"/>
                    <a:pt x="1766" y="8578"/>
                  </a:cubicBezTo>
                  <a:cubicBezTo>
                    <a:pt x="1760" y="8581"/>
                    <a:pt x="1755" y="8583"/>
                    <a:pt x="1751" y="8583"/>
                  </a:cubicBezTo>
                  <a:cubicBezTo>
                    <a:pt x="1724" y="8583"/>
                    <a:pt x="1724" y="8536"/>
                    <a:pt x="1724" y="8536"/>
                  </a:cubicBezTo>
                  <a:cubicBezTo>
                    <a:pt x="1745" y="8515"/>
                    <a:pt x="1766" y="8515"/>
                    <a:pt x="1766" y="8494"/>
                  </a:cubicBezTo>
                  <a:close/>
                  <a:moveTo>
                    <a:pt x="2216" y="9410"/>
                  </a:moveTo>
                  <a:cubicBezTo>
                    <a:pt x="2271" y="9410"/>
                    <a:pt x="2313" y="9447"/>
                    <a:pt x="2355" y="9503"/>
                  </a:cubicBezTo>
                  <a:lnTo>
                    <a:pt x="2334" y="9503"/>
                  </a:lnTo>
                  <a:cubicBezTo>
                    <a:pt x="2302" y="9514"/>
                    <a:pt x="2265" y="9519"/>
                    <a:pt x="2229" y="9519"/>
                  </a:cubicBezTo>
                  <a:cubicBezTo>
                    <a:pt x="2192" y="9519"/>
                    <a:pt x="2155" y="9514"/>
                    <a:pt x="2124" y="9503"/>
                  </a:cubicBezTo>
                  <a:lnTo>
                    <a:pt x="2124" y="9440"/>
                  </a:lnTo>
                  <a:cubicBezTo>
                    <a:pt x="2159" y="9419"/>
                    <a:pt x="2189" y="9410"/>
                    <a:pt x="2216" y="9410"/>
                  </a:cubicBezTo>
                  <a:close/>
                  <a:moveTo>
                    <a:pt x="2502" y="9861"/>
                  </a:moveTo>
                  <a:cubicBezTo>
                    <a:pt x="2544" y="9882"/>
                    <a:pt x="2544" y="9903"/>
                    <a:pt x="2502" y="9924"/>
                  </a:cubicBezTo>
                  <a:cubicBezTo>
                    <a:pt x="2498" y="9928"/>
                    <a:pt x="2494" y="9930"/>
                    <a:pt x="2490" y="9930"/>
                  </a:cubicBezTo>
                  <a:cubicBezTo>
                    <a:pt x="2474" y="9930"/>
                    <a:pt x="2464" y="9899"/>
                    <a:pt x="2481" y="9882"/>
                  </a:cubicBezTo>
                  <a:cubicBezTo>
                    <a:pt x="2481" y="9882"/>
                    <a:pt x="2502" y="9861"/>
                    <a:pt x="2502" y="9861"/>
                  </a:cubicBezTo>
                  <a:close/>
                  <a:moveTo>
                    <a:pt x="2607" y="10176"/>
                  </a:moveTo>
                  <a:cubicBezTo>
                    <a:pt x="2670" y="10176"/>
                    <a:pt x="2691" y="10218"/>
                    <a:pt x="2691" y="10260"/>
                  </a:cubicBezTo>
                  <a:cubicBezTo>
                    <a:pt x="2676" y="10265"/>
                    <a:pt x="2663" y="10268"/>
                    <a:pt x="2651" y="10268"/>
                  </a:cubicBezTo>
                  <a:cubicBezTo>
                    <a:pt x="2612" y="10268"/>
                    <a:pt x="2591" y="10240"/>
                    <a:pt x="2607" y="10176"/>
                  </a:cubicBezTo>
                  <a:close/>
                  <a:moveTo>
                    <a:pt x="5719" y="0"/>
                  </a:moveTo>
                  <a:cubicBezTo>
                    <a:pt x="5656" y="106"/>
                    <a:pt x="5719" y="211"/>
                    <a:pt x="5677" y="337"/>
                  </a:cubicBezTo>
                  <a:cubicBezTo>
                    <a:pt x="5593" y="421"/>
                    <a:pt x="5614" y="610"/>
                    <a:pt x="5445" y="673"/>
                  </a:cubicBezTo>
                  <a:cubicBezTo>
                    <a:pt x="5298" y="631"/>
                    <a:pt x="5151" y="610"/>
                    <a:pt x="5025" y="610"/>
                  </a:cubicBezTo>
                  <a:cubicBezTo>
                    <a:pt x="5025" y="652"/>
                    <a:pt x="5067" y="715"/>
                    <a:pt x="5109" y="715"/>
                  </a:cubicBezTo>
                  <a:cubicBezTo>
                    <a:pt x="5214" y="757"/>
                    <a:pt x="5340" y="778"/>
                    <a:pt x="5424" y="820"/>
                  </a:cubicBezTo>
                  <a:cubicBezTo>
                    <a:pt x="5445" y="841"/>
                    <a:pt x="5466" y="883"/>
                    <a:pt x="5466" y="904"/>
                  </a:cubicBezTo>
                  <a:cubicBezTo>
                    <a:pt x="5509" y="946"/>
                    <a:pt x="5509" y="1010"/>
                    <a:pt x="5466" y="1031"/>
                  </a:cubicBezTo>
                  <a:cubicBezTo>
                    <a:pt x="5403" y="1031"/>
                    <a:pt x="5340" y="960"/>
                    <a:pt x="5277" y="960"/>
                  </a:cubicBezTo>
                  <a:cubicBezTo>
                    <a:pt x="5256" y="960"/>
                    <a:pt x="5235" y="968"/>
                    <a:pt x="5214" y="989"/>
                  </a:cubicBezTo>
                  <a:cubicBezTo>
                    <a:pt x="5193" y="1031"/>
                    <a:pt x="5277" y="1052"/>
                    <a:pt x="5214" y="1094"/>
                  </a:cubicBezTo>
                  <a:cubicBezTo>
                    <a:pt x="5056" y="1094"/>
                    <a:pt x="4953" y="945"/>
                    <a:pt x="4784" y="945"/>
                  </a:cubicBezTo>
                  <a:cubicBezTo>
                    <a:pt x="4774" y="945"/>
                    <a:pt x="4763" y="945"/>
                    <a:pt x="4752" y="946"/>
                  </a:cubicBezTo>
                  <a:cubicBezTo>
                    <a:pt x="4794" y="1052"/>
                    <a:pt x="4836" y="1178"/>
                    <a:pt x="4815" y="1304"/>
                  </a:cubicBezTo>
                  <a:cubicBezTo>
                    <a:pt x="4878" y="1367"/>
                    <a:pt x="4962" y="1304"/>
                    <a:pt x="4983" y="1388"/>
                  </a:cubicBezTo>
                  <a:lnTo>
                    <a:pt x="4857" y="1409"/>
                  </a:lnTo>
                  <a:cubicBezTo>
                    <a:pt x="4794" y="1472"/>
                    <a:pt x="4899" y="1472"/>
                    <a:pt x="4836" y="1535"/>
                  </a:cubicBezTo>
                  <a:cubicBezTo>
                    <a:pt x="4773" y="1514"/>
                    <a:pt x="4710" y="1472"/>
                    <a:pt x="4689" y="1409"/>
                  </a:cubicBezTo>
                  <a:lnTo>
                    <a:pt x="4478" y="1409"/>
                  </a:lnTo>
                  <a:cubicBezTo>
                    <a:pt x="4436" y="1283"/>
                    <a:pt x="4394" y="1157"/>
                    <a:pt x="4373" y="1031"/>
                  </a:cubicBezTo>
                  <a:cubicBezTo>
                    <a:pt x="4289" y="1094"/>
                    <a:pt x="4352" y="1178"/>
                    <a:pt x="4310" y="1241"/>
                  </a:cubicBezTo>
                  <a:cubicBezTo>
                    <a:pt x="4163" y="1598"/>
                    <a:pt x="4289" y="1830"/>
                    <a:pt x="4583" y="2040"/>
                  </a:cubicBezTo>
                  <a:cubicBezTo>
                    <a:pt x="4521" y="2123"/>
                    <a:pt x="4666" y="2228"/>
                    <a:pt x="4585" y="2353"/>
                  </a:cubicBezTo>
                  <a:lnTo>
                    <a:pt x="4585" y="2353"/>
                  </a:lnTo>
                  <a:cubicBezTo>
                    <a:pt x="4584" y="2347"/>
                    <a:pt x="4583" y="2340"/>
                    <a:pt x="4583" y="2334"/>
                  </a:cubicBezTo>
                  <a:cubicBezTo>
                    <a:pt x="4478" y="2460"/>
                    <a:pt x="4310" y="2439"/>
                    <a:pt x="4226" y="2544"/>
                  </a:cubicBezTo>
                  <a:cubicBezTo>
                    <a:pt x="4310" y="2797"/>
                    <a:pt x="4499" y="2986"/>
                    <a:pt x="4457" y="3238"/>
                  </a:cubicBezTo>
                  <a:cubicBezTo>
                    <a:pt x="4268" y="3427"/>
                    <a:pt x="4142" y="3638"/>
                    <a:pt x="4037" y="3848"/>
                  </a:cubicBezTo>
                  <a:cubicBezTo>
                    <a:pt x="3911" y="3764"/>
                    <a:pt x="3806" y="3638"/>
                    <a:pt x="3700" y="3511"/>
                  </a:cubicBezTo>
                  <a:cubicBezTo>
                    <a:pt x="3785" y="3364"/>
                    <a:pt x="3806" y="3196"/>
                    <a:pt x="3763" y="3049"/>
                  </a:cubicBezTo>
                  <a:cubicBezTo>
                    <a:pt x="3739" y="3033"/>
                    <a:pt x="3712" y="3026"/>
                    <a:pt x="3684" y="3026"/>
                  </a:cubicBezTo>
                  <a:cubicBezTo>
                    <a:pt x="3639" y="3026"/>
                    <a:pt x="3592" y="3044"/>
                    <a:pt x="3553" y="3070"/>
                  </a:cubicBezTo>
                  <a:cubicBezTo>
                    <a:pt x="3511" y="2986"/>
                    <a:pt x="3385" y="3049"/>
                    <a:pt x="3322" y="2965"/>
                  </a:cubicBezTo>
                  <a:lnTo>
                    <a:pt x="3175" y="3049"/>
                  </a:lnTo>
                  <a:cubicBezTo>
                    <a:pt x="3133" y="3091"/>
                    <a:pt x="3175" y="3154"/>
                    <a:pt x="3133" y="3196"/>
                  </a:cubicBezTo>
                  <a:cubicBezTo>
                    <a:pt x="3095" y="3183"/>
                    <a:pt x="3057" y="3140"/>
                    <a:pt x="3023" y="3140"/>
                  </a:cubicBezTo>
                  <a:cubicBezTo>
                    <a:pt x="3001" y="3140"/>
                    <a:pt x="2982" y="3158"/>
                    <a:pt x="2965" y="3216"/>
                  </a:cubicBezTo>
                  <a:lnTo>
                    <a:pt x="2965" y="3216"/>
                  </a:lnTo>
                  <a:cubicBezTo>
                    <a:pt x="2909" y="3208"/>
                    <a:pt x="2853" y="3173"/>
                    <a:pt x="2796" y="3154"/>
                  </a:cubicBezTo>
                  <a:cubicBezTo>
                    <a:pt x="2796" y="3259"/>
                    <a:pt x="2712" y="3301"/>
                    <a:pt x="2691" y="3385"/>
                  </a:cubicBezTo>
                  <a:cubicBezTo>
                    <a:pt x="2684" y="3388"/>
                    <a:pt x="2678" y="3389"/>
                    <a:pt x="2672" y="3389"/>
                  </a:cubicBezTo>
                  <a:cubicBezTo>
                    <a:pt x="2633" y="3389"/>
                    <a:pt x="2623" y="3340"/>
                    <a:pt x="2584" y="3340"/>
                  </a:cubicBezTo>
                  <a:cubicBezTo>
                    <a:pt x="2579" y="3340"/>
                    <a:pt x="2572" y="3341"/>
                    <a:pt x="2565" y="3343"/>
                  </a:cubicBezTo>
                  <a:cubicBezTo>
                    <a:pt x="2523" y="3364"/>
                    <a:pt x="2544" y="3448"/>
                    <a:pt x="2439" y="3448"/>
                  </a:cubicBezTo>
                  <a:cubicBezTo>
                    <a:pt x="2433" y="3449"/>
                    <a:pt x="2427" y="3450"/>
                    <a:pt x="2421" y="3450"/>
                  </a:cubicBezTo>
                  <a:cubicBezTo>
                    <a:pt x="2322" y="3450"/>
                    <a:pt x="2222" y="3323"/>
                    <a:pt x="2100" y="3323"/>
                  </a:cubicBezTo>
                  <a:cubicBezTo>
                    <a:pt x="2074" y="3323"/>
                    <a:pt x="2047" y="3329"/>
                    <a:pt x="2018" y="3343"/>
                  </a:cubicBezTo>
                  <a:lnTo>
                    <a:pt x="1955" y="3448"/>
                  </a:lnTo>
                  <a:cubicBezTo>
                    <a:pt x="1938" y="3457"/>
                    <a:pt x="1922" y="3460"/>
                    <a:pt x="1906" y="3460"/>
                  </a:cubicBezTo>
                  <a:cubicBezTo>
                    <a:pt x="1853" y="3460"/>
                    <a:pt x="1807" y="3424"/>
                    <a:pt x="1752" y="3424"/>
                  </a:cubicBezTo>
                  <a:cubicBezTo>
                    <a:pt x="1743" y="3424"/>
                    <a:pt x="1734" y="3425"/>
                    <a:pt x="1724" y="3427"/>
                  </a:cubicBezTo>
                  <a:cubicBezTo>
                    <a:pt x="1719" y="3429"/>
                    <a:pt x="1714" y="3430"/>
                    <a:pt x="1709" y="3430"/>
                  </a:cubicBezTo>
                  <a:cubicBezTo>
                    <a:pt x="1668" y="3430"/>
                    <a:pt x="1619" y="3385"/>
                    <a:pt x="1568" y="3385"/>
                  </a:cubicBezTo>
                  <a:cubicBezTo>
                    <a:pt x="1544" y="3385"/>
                    <a:pt x="1518" y="3396"/>
                    <a:pt x="1493" y="3427"/>
                  </a:cubicBezTo>
                  <a:cubicBezTo>
                    <a:pt x="1472" y="3554"/>
                    <a:pt x="1640" y="3554"/>
                    <a:pt x="1619" y="3680"/>
                  </a:cubicBezTo>
                  <a:cubicBezTo>
                    <a:pt x="1737" y="3719"/>
                    <a:pt x="1856" y="3777"/>
                    <a:pt x="1957" y="3871"/>
                  </a:cubicBezTo>
                  <a:lnTo>
                    <a:pt x="1957" y="3871"/>
                  </a:lnTo>
                  <a:cubicBezTo>
                    <a:pt x="1835" y="3868"/>
                    <a:pt x="1716" y="3782"/>
                    <a:pt x="1623" y="3782"/>
                  </a:cubicBezTo>
                  <a:cubicBezTo>
                    <a:pt x="1615" y="3782"/>
                    <a:pt x="1606" y="3783"/>
                    <a:pt x="1598" y="3785"/>
                  </a:cubicBezTo>
                  <a:cubicBezTo>
                    <a:pt x="1573" y="3792"/>
                    <a:pt x="1549" y="3795"/>
                    <a:pt x="1525" y="3795"/>
                  </a:cubicBezTo>
                  <a:cubicBezTo>
                    <a:pt x="1421" y="3795"/>
                    <a:pt x="1327" y="3740"/>
                    <a:pt x="1234" y="3740"/>
                  </a:cubicBezTo>
                  <a:cubicBezTo>
                    <a:pt x="1222" y="3740"/>
                    <a:pt x="1210" y="3741"/>
                    <a:pt x="1199" y="3743"/>
                  </a:cubicBezTo>
                  <a:lnTo>
                    <a:pt x="1199" y="3638"/>
                  </a:lnTo>
                  <a:lnTo>
                    <a:pt x="1051" y="3701"/>
                  </a:lnTo>
                  <a:cubicBezTo>
                    <a:pt x="1009" y="3638"/>
                    <a:pt x="946" y="3638"/>
                    <a:pt x="904" y="3617"/>
                  </a:cubicBezTo>
                  <a:lnTo>
                    <a:pt x="946" y="3532"/>
                  </a:lnTo>
                  <a:lnTo>
                    <a:pt x="778" y="3532"/>
                  </a:lnTo>
                  <a:cubicBezTo>
                    <a:pt x="526" y="3659"/>
                    <a:pt x="526" y="3890"/>
                    <a:pt x="442" y="4058"/>
                  </a:cubicBezTo>
                  <a:lnTo>
                    <a:pt x="189" y="4184"/>
                  </a:lnTo>
                  <a:cubicBezTo>
                    <a:pt x="231" y="4268"/>
                    <a:pt x="105" y="4352"/>
                    <a:pt x="189" y="4458"/>
                  </a:cubicBezTo>
                  <a:cubicBezTo>
                    <a:pt x="231" y="4500"/>
                    <a:pt x="189" y="4563"/>
                    <a:pt x="147" y="4647"/>
                  </a:cubicBezTo>
                  <a:cubicBezTo>
                    <a:pt x="126" y="4752"/>
                    <a:pt x="42" y="4794"/>
                    <a:pt x="0" y="4878"/>
                  </a:cubicBezTo>
                  <a:cubicBezTo>
                    <a:pt x="63" y="4941"/>
                    <a:pt x="63" y="5025"/>
                    <a:pt x="0" y="5067"/>
                  </a:cubicBezTo>
                  <a:cubicBezTo>
                    <a:pt x="63" y="5151"/>
                    <a:pt x="168" y="5235"/>
                    <a:pt x="147" y="5362"/>
                  </a:cubicBezTo>
                  <a:cubicBezTo>
                    <a:pt x="126" y="5446"/>
                    <a:pt x="231" y="5488"/>
                    <a:pt x="273" y="5509"/>
                  </a:cubicBezTo>
                  <a:cubicBezTo>
                    <a:pt x="305" y="5509"/>
                    <a:pt x="337" y="5498"/>
                    <a:pt x="365" y="5498"/>
                  </a:cubicBezTo>
                  <a:cubicBezTo>
                    <a:pt x="394" y="5498"/>
                    <a:pt x="421" y="5509"/>
                    <a:pt x="442" y="5551"/>
                  </a:cubicBezTo>
                  <a:cubicBezTo>
                    <a:pt x="294" y="5635"/>
                    <a:pt x="252" y="5803"/>
                    <a:pt x="147" y="5908"/>
                  </a:cubicBezTo>
                  <a:cubicBezTo>
                    <a:pt x="189" y="6140"/>
                    <a:pt x="379" y="6308"/>
                    <a:pt x="315" y="6581"/>
                  </a:cubicBezTo>
                  <a:lnTo>
                    <a:pt x="210" y="6707"/>
                  </a:lnTo>
                  <a:cubicBezTo>
                    <a:pt x="210" y="6770"/>
                    <a:pt x="189" y="6812"/>
                    <a:pt x="231" y="6854"/>
                  </a:cubicBezTo>
                  <a:lnTo>
                    <a:pt x="294" y="6854"/>
                  </a:lnTo>
                  <a:cubicBezTo>
                    <a:pt x="358" y="6812"/>
                    <a:pt x="315" y="6728"/>
                    <a:pt x="358" y="6665"/>
                  </a:cubicBezTo>
                  <a:lnTo>
                    <a:pt x="505" y="6812"/>
                  </a:lnTo>
                  <a:lnTo>
                    <a:pt x="463" y="6875"/>
                  </a:lnTo>
                  <a:cubicBezTo>
                    <a:pt x="484" y="6917"/>
                    <a:pt x="526" y="6980"/>
                    <a:pt x="568" y="7002"/>
                  </a:cubicBezTo>
                  <a:lnTo>
                    <a:pt x="273" y="7212"/>
                  </a:lnTo>
                  <a:cubicBezTo>
                    <a:pt x="231" y="7401"/>
                    <a:pt x="400" y="7422"/>
                    <a:pt x="505" y="7506"/>
                  </a:cubicBezTo>
                  <a:cubicBezTo>
                    <a:pt x="547" y="7590"/>
                    <a:pt x="589" y="7674"/>
                    <a:pt x="610" y="7758"/>
                  </a:cubicBezTo>
                  <a:cubicBezTo>
                    <a:pt x="547" y="7885"/>
                    <a:pt x="547" y="8032"/>
                    <a:pt x="610" y="8158"/>
                  </a:cubicBezTo>
                  <a:lnTo>
                    <a:pt x="463" y="8242"/>
                  </a:lnTo>
                  <a:lnTo>
                    <a:pt x="463" y="8368"/>
                  </a:lnTo>
                  <a:cubicBezTo>
                    <a:pt x="631" y="8473"/>
                    <a:pt x="841" y="8494"/>
                    <a:pt x="988" y="8641"/>
                  </a:cubicBezTo>
                  <a:lnTo>
                    <a:pt x="1093" y="8536"/>
                  </a:lnTo>
                  <a:cubicBezTo>
                    <a:pt x="1135" y="8620"/>
                    <a:pt x="1220" y="8683"/>
                    <a:pt x="1325" y="8704"/>
                  </a:cubicBezTo>
                  <a:cubicBezTo>
                    <a:pt x="1409" y="8662"/>
                    <a:pt x="1325" y="8557"/>
                    <a:pt x="1451" y="8515"/>
                  </a:cubicBezTo>
                  <a:cubicBezTo>
                    <a:pt x="1640" y="8620"/>
                    <a:pt x="1619" y="8831"/>
                    <a:pt x="1619" y="9020"/>
                  </a:cubicBezTo>
                  <a:cubicBezTo>
                    <a:pt x="1640" y="9020"/>
                    <a:pt x="1703" y="9062"/>
                    <a:pt x="1661" y="9062"/>
                  </a:cubicBezTo>
                  <a:cubicBezTo>
                    <a:pt x="1619" y="9062"/>
                    <a:pt x="1619" y="9041"/>
                    <a:pt x="1619" y="9020"/>
                  </a:cubicBezTo>
                  <a:cubicBezTo>
                    <a:pt x="1556" y="8999"/>
                    <a:pt x="1577" y="8936"/>
                    <a:pt x="1535" y="8894"/>
                  </a:cubicBezTo>
                  <a:cubicBezTo>
                    <a:pt x="1472" y="8957"/>
                    <a:pt x="1388" y="8999"/>
                    <a:pt x="1367" y="9083"/>
                  </a:cubicBezTo>
                  <a:cubicBezTo>
                    <a:pt x="1367" y="9125"/>
                    <a:pt x="1409" y="9167"/>
                    <a:pt x="1409" y="9209"/>
                  </a:cubicBezTo>
                  <a:cubicBezTo>
                    <a:pt x="1388" y="9335"/>
                    <a:pt x="1577" y="9293"/>
                    <a:pt x="1556" y="9398"/>
                  </a:cubicBezTo>
                  <a:cubicBezTo>
                    <a:pt x="1535" y="9503"/>
                    <a:pt x="1619" y="9566"/>
                    <a:pt x="1619" y="9672"/>
                  </a:cubicBezTo>
                  <a:cubicBezTo>
                    <a:pt x="1619" y="9756"/>
                    <a:pt x="1682" y="9819"/>
                    <a:pt x="1766" y="9819"/>
                  </a:cubicBezTo>
                  <a:lnTo>
                    <a:pt x="1871" y="9735"/>
                  </a:lnTo>
                  <a:cubicBezTo>
                    <a:pt x="1829" y="9609"/>
                    <a:pt x="1808" y="9503"/>
                    <a:pt x="1745" y="9335"/>
                  </a:cubicBezTo>
                  <a:lnTo>
                    <a:pt x="1745" y="9335"/>
                  </a:lnTo>
                  <a:cubicBezTo>
                    <a:pt x="2018" y="9545"/>
                    <a:pt x="2103" y="9840"/>
                    <a:pt x="2355" y="9966"/>
                  </a:cubicBezTo>
                  <a:lnTo>
                    <a:pt x="2313" y="10050"/>
                  </a:lnTo>
                  <a:cubicBezTo>
                    <a:pt x="2418" y="10155"/>
                    <a:pt x="2523" y="10302"/>
                    <a:pt x="2607" y="10428"/>
                  </a:cubicBezTo>
                  <a:cubicBezTo>
                    <a:pt x="2586" y="10492"/>
                    <a:pt x="2565" y="10534"/>
                    <a:pt x="2544" y="10555"/>
                  </a:cubicBezTo>
                  <a:cubicBezTo>
                    <a:pt x="2649" y="10555"/>
                    <a:pt x="2691" y="10618"/>
                    <a:pt x="2733" y="10723"/>
                  </a:cubicBezTo>
                  <a:cubicBezTo>
                    <a:pt x="2838" y="11038"/>
                    <a:pt x="3028" y="11312"/>
                    <a:pt x="3280" y="11501"/>
                  </a:cubicBezTo>
                  <a:cubicBezTo>
                    <a:pt x="3364" y="11564"/>
                    <a:pt x="3448" y="11648"/>
                    <a:pt x="3490" y="11753"/>
                  </a:cubicBezTo>
                  <a:cubicBezTo>
                    <a:pt x="3553" y="11879"/>
                    <a:pt x="3700" y="11984"/>
                    <a:pt x="3848" y="11984"/>
                  </a:cubicBezTo>
                  <a:cubicBezTo>
                    <a:pt x="3890" y="11984"/>
                    <a:pt x="3911" y="12005"/>
                    <a:pt x="3911" y="12047"/>
                  </a:cubicBezTo>
                  <a:lnTo>
                    <a:pt x="3974" y="12047"/>
                  </a:lnTo>
                  <a:cubicBezTo>
                    <a:pt x="4079" y="11921"/>
                    <a:pt x="4037" y="11774"/>
                    <a:pt x="4037" y="11648"/>
                  </a:cubicBezTo>
                  <a:cubicBezTo>
                    <a:pt x="3995" y="11585"/>
                    <a:pt x="3932" y="11564"/>
                    <a:pt x="3932" y="11501"/>
                  </a:cubicBezTo>
                  <a:cubicBezTo>
                    <a:pt x="3974" y="11480"/>
                    <a:pt x="3995" y="11438"/>
                    <a:pt x="4058" y="11438"/>
                  </a:cubicBezTo>
                  <a:cubicBezTo>
                    <a:pt x="4074" y="11438"/>
                    <a:pt x="4089" y="11473"/>
                    <a:pt x="4114" y="11473"/>
                  </a:cubicBezTo>
                  <a:cubicBezTo>
                    <a:pt x="4122" y="11473"/>
                    <a:pt x="4131" y="11469"/>
                    <a:pt x="4142" y="11459"/>
                  </a:cubicBezTo>
                  <a:lnTo>
                    <a:pt x="4184" y="11375"/>
                  </a:lnTo>
                  <a:lnTo>
                    <a:pt x="4268" y="11438"/>
                  </a:lnTo>
                  <a:lnTo>
                    <a:pt x="4457" y="11480"/>
                  </a:lnTo>
                  <a:cubicBezTo>
                    <a:pt x="4457" y="11333"/>
                    <a:pt x="4352" y="11248"/>
                    <a:pt x="4310" y="11122"/>
                  </a:cubicBezTo>
                  <a:lnTo>
                    <a:pt x="4142" y="11122"/>
                  </a:lnTo>
                  <a:cubicBezTo>
                    <a:pt x="4142" y="11143"/>
                    <a:pt x="4121" y="11185"/>
                    <a:pt x="4079" y="11185"/>
                  </a:cubicBezTo>
                  <a:cubicBezTo>
                    <a:pt x="4079" y="11227"/>
                    <a:pt x="4100" y="11312"/>
                    <a:pt x="4058" y="11354"/>
                  </a:cubicBezTo>
                  <a:lnTo>
                    <a:pt x="3869" y="11354"/>
                  </a:lnTo>
                  <a:cubicBezTo>
                    <a:pt x="3700" y="11248"/>
                    <a:pt x="3679" y="11080"/>
                    <a:pt x="3637" y="10891"/>
                  </a:cubicBezTo>
                  <a:cubicBezTo>
                    <a:pt x="3448" y="10681"/>
                    <a:pt x="3217" y="10471"/>
                    <a:pt x="3259" y="10155"/>
                  </a:cubicBezTo>
                  <a:cubicBezTo>
                    <a:pt x="3154" y="10134"/>
                    <a:pt x="3196" y="10029"/>
                    <a:pt x="3154" y="10008"/>
                  </a:cubicBezTo>
                  <a:cubicBezTo>
                    <a:pt x="2944" y="9777"/>
                    <a:pt x="2965" y="9440"/>
                    <a:pt x="2775" y="9209"/>
                  </a:cubicBezTo>
                  <a:cubicBezTo>
                    <a:pt x="2796" y="8894"/>
                    <a:pt x="2502" y="8704"/>
                    <a:pt x="2481" y="8410"/>
                  </a:cubicBezTo>
                  <a:cubicBezTo>
                    <a:pt x="2481" y="8368"/>
                    <a:pt x="2418" y="8326"/>
                    <a:pt x="2376" y="8284"/>
                  </a:cubicBezTo>
                  <a:cubicBezTo>
                    <a:pt x="2460" y="8116"/>
                    <a:pt x="2355" y="7969"/>
                    <a:pt x="2334" y="7821"/>
                  </a:cubicBezTo>
                  <a:cubicBezTo>
                    <a:pt x="2313" y="7653"/>
                    <a:pt x="2229" y="7506"/>
                    <a:pt x="2208" y="7359"/>
                  </a:cubicBezTo>
                  <a:cubicBezTo>
                    <a:pt x="2166" y="7212"/>
                    <a:pt x="2208" y="7023"/>
                    <a:pt x="2039" y="6959"/>
                  </a:cubicBezTo>
                  <a:lnTo>
                    <a:pt x="2039" y="6434"/>
                  </a:lnTo>
                  <a:cubicBezTo>
                    <a:pt x="2103" y="6497"/>
                    <a:pt x="2103" y="6602"/>
                    <a:pt x="2208" y="6602"/>
                  </a:cubicBezTo>
                  <a:cubicBezTo>
                    <a:pt x="2229" y="6518"/>
                    <a:pt x="2166" y="6455"/>
                    <a:pt x="2208" y="6392"/>
                  </a:cubicBezTo>
                  <a:cubicBezTo>
                    <a:pt x="2145" y="6371"/>
                    <a:pt x="2082" y="6329"/>
                    <a:pt x="2039" y="6245"/>
                  </a:cubicBezTo>
                  <a:cubicBezTo>
                    <a:pt x="2082" y="6203"/>
                    <a:pt x="1997" y="6118"/>
                    <a:pt x="2103" y="6055"/>
                  </a:cubicBezTo>
                  <a:cubicBezTo>
                    <a:pt x="2166" y="6140"/>
                    <a:pt x="2250" y="6245"/>
                    <a:pt x="2397" y="6245"/>
                  </a:cubicBezTo>
                  <a:cubicBezTo>
                    <a:pt x="2376" y="6140"/>
                    <a:pt x="2313" y="6034"/>
                    <a:pt x="2229" y="5971"/>
                  </a:cubicBezTo>
                  <a:cubicBezTo>
                    <a:pt x="2292" y="5908"/>
                    <a:pt x="2334" y="5824"/>
                    <a:pt x="2460" y="5824"/>
                  </a:cubicBezTo>
                  <a:cubicBezTo>
                    <a:pt x="2439" y="6055"/>
                    <a:pt x="2649" y="6266"/>
                    <a:pt x="2586" y="6518"/>
                  </a:cubicBezTo>
                  <a:cubicBezTo>
                    <a:pt x="2544" y="6581"/>
                    <a:pt x="2481" y="6602"/>
                    <a:pt x="2481" y="6686"/>
                  </a:cubicBezTo>
                  <a:lnTo>
                    <a:pt x="2691" y="6686"/>
                  </a:lnTo>
                  <a:cubicBezTo>
                    <a:pt x="2733" y="6560"/>
                    <a:pt x="2901" y="6581"/>
                    <a:pt x="2944" y="6455"/>
                  </a:cubicBezTo>
                  <a:cubicBezTo>
                    <a:pt x="2923" y="6392"/>
                    <a:pt x="2817" y="6371"/>
                    <a:pt x="2859" y="6266"/>
                  </a:cubicBezTo>
                  <a:lnTo>
                    <a:pt x="2944" y="6224"/>
                  </a:lnTo>
                  <a:lnTo>
                    <a:pt x="2418" y="5425"/>
                  </a:lnTo>
                  <a:lnTo>
                    <a:pt x="2250" y="5425"/>
                  </a:lnTo>
                  <a:lnTo>
                    <a:pt x="2124" y="5551"/>
                  </a:lnTo>
                  <a:lnTo>
                    <a:pt x="2082" y="5509"/>
                  </a:lnTo>
                  <a:lnTo>
                    <a:pt x="2208" y="5278"/>
                  </a:lnTo>
                  <a:cubicBezTo>
                    <a:pt x="2187" y="5235"/>
                    <a:pt x="2145" y="5214"/>
                    <a:pt x="2187" y="5130"/>
                  </a:cubicBezTo>
                  <a:lnTo>
                    <a:pt x="2376" y="5130"/>
                  </a:lnTo>
                  <a:lnTo>
                    <a:pt x="2481" y="4920"/>
                  </a:lnTo>
                  <a:cubicBezTo>
                    <a:pt x="2481" y="4878"/>
                    <a:pt x="2397" y="4878"/>
                    <a:pt x="2439" y="4836"/>
                  </a:cubicBezTo>
                  <a:lnTo>
                    <a:pt x="2523" y="4836"/>
                  </a:lnTo>
                  <a:cubicBezTo>
                    <a:pt x="2523" y="4773"/>
                    <a:pt x="2565" y="4710"/>
                    <a:pt x="2481" y="4710"/>
                  </a:cubicBezTo>
                  <a:cubicBezTo>
                    <a:pt x="2418" y="4689"/>
                    <a:pt x="2418" y="4626"/>
                    <a:pt x="2418" y="4584"/>
                  </a:cubicBezTo>
                  <a:lnTo>
                    <a:pt x="2418" y="4584"/>
                  </a:lnTo>
                  <a:cubicBezTo>
                    <a:pt x="2642" y="4586"/>
                    <a:pt x="2866" y="4629"/>
                    <a:pt x="3091" y="4731"/>
                  </a:cubicBezTo>
                  <a:lnTo>
                    <a:pt x="3091" y="5067"/>
                  </a:lnTo>
                  <a:cubicBezTo>
                    <a:pt x="3175" y="5214"/>
                    <a:pt x="3322" y="5088"/>
                    <a:pt x="3427" y="5214"/>
                  </a:cubicBezTo>
                  <a:cubicBezTo>
                    <a:pt x="3574" y="5572"/>
                    <a:pt x="3763" y="5908"/>
                    <a:pt x="3995" y="6224"/>
                  </a:cubicBezTo>
                  <a:cubicBezTo>
                    <a:pt x="3984" y="6245"/>
                    <a:pt x="3963" y="6245"/>
                    <a:pt x="3945" y="6245"/>
                  </a:cubicBezTo>
                  <a:cubicBezTo>
                    <a:pt x="3926" y="6245"/>
                    <a:pt x="3911" y="6245"/>
                    <a:pt x="3911" y="6266"/>
                  </a:cubicBezTo>
                  <a:cubicBezTo>
                    <a:pt x="3995" y="6581"/>
                    <a:pt x="4184" y="6875"/>
                    <a:pt x="4436" y="7107"/>
                  </a:cubicBezTo>
                  <a:lnTo>
                    <a:pt x="4541" y="7002"/>
                  </a:lnTo>
                  <a:cubicBezTo>
                    <a:pt x="4604" y="7065"/>
                    <a:pt x="4562" y="7149"/>
                    <a:pt x="4647" y="7212"/>
                  </a:cubicBezTo>
                  <a:cubicBezTo>
                    <a:pt x="4678" y="7243"/>
                    <a:pt x="4715" y="7243"/>
                    <a:pt x="4752" y="7243"/>
                  </a:cubicBezTo>
                  <a:cubicBezTo>
                    <a:pt x="4788" y="7243"/>
                    <a:pt x="4825" y="7243"/>
                    <a:pt x="4857" y="7275"/>
                  </a:cubicBezTo>
                  <a:cubicBezTo>
                    <a:pt x="5004" y="7338"/>
                    <a:pt x="5025" y="7527"/>
                    <a:pt x="5172" y="7590"/>
                  </a:cubicBezTo>
                  <a:cubicBezTo>
                    <a:pt x="5201" y="7576"/>
                    <a:pt x="5230" y="7542"/>
                    <a:pt x="5258" y="7542"/>
                  </a:cubicBezTo>
                  <a:cubicBezTo>
                    <a:pt x="5272" y="7542"/>
                    <a:pt x="5285" y="7549"/>
                    <a:pt x="5298" y="7569"/>
                  </a:cubicBezTo>
                  <a:lnTo>
                    <a:pt x="5277" y="7632"/>
                  </a:lnTo>
                  <a:cubicBezTo>
                    <a:pt x="5298" y="7674"/>
                    <a:pt x="5319" y="7737"/>
                    <a:pt x="5382" y="7737"/>
                  </a:cubicBezTo>
                  <a:cubicBezTo>
                    <a:pt x="5382" y="7732"/>
                    <a:pt x="5383" y="7726"/>
                    <a:pt x="5384" y="7721"/>
                  </a:cubicBezTo>
                  <a:lnTo>
                    <a:pt x="5384" y="7721"/>
                  </a:lnTo>
                  <a:cubicBezTo>
                    <a:pt x="5427" y="7821"/>
                    <a:pt x="5510" y="7822"/>
                    <a:pt x="5593" y="7864"/>
                  </a:cubicBezTo>
                  <a:cubicBezTo>
                    <a:pt x="5614" y="7842"/>
                    <a:pt x="5635" y="7821"/>
                    <a:pt x="5677" y="7800"/>
                  </a:cubicBezTo>
                  <a:cubicBezTo>
                    <a:pt x="5677" y="7800"/>
                    <a:pt x="5677" y="7821"/>
                    <a:pt x="5677" y="7821"/>
                  </a:cubicBezTo>
                  <a:cubicBezTo>
                    <a:pt x="5656" y="7990"/>
                    <a:pt x="5530" y="8137"/>
                    <a:pt x="5593" y="8347"/>
                  </a:cubicBezTo>
                  <a:cubicBezTo>
                    <a:pt x="5698" y="8431"/>
                    <a:pt x="5866" y="8431"/>
                    <a:pt x="5992" y="8536"/>
                  </a:cubicBezTo>
                  <a:cubicBezTo>
                    <a:pt x="5992" y="8452"/>
                    <a:pt x="6118" y="8515"/>
                    <a:pt x="6118" y="8410"/>
                  </a:cubicBezTo>
                  <a:cubicBezTo>
                    <a:pt x="6097" y="8410"/>
                    <a:pt x="6034" y="8368"/>
                    <a:pt x="6076" y="8368"/>
                  </a:cubicBezTo>
                  <a:cubicBezTo>
                    <a:pt x="6084" y="8364"/>
                    <a:pt x="6091" y="8362"/>
                    <a:pt x="6096" y="8362"/>
                  </a:cubicBezTo>
                  <a:cubicBezTo>
                    <a:pt x="6118" y="8362"/>
                    <a:pt x="6118" y="8393"/>
                    <a:pt x="6118" y="8410"/>
                  </a:cubicBezTo>
                  <a:lnTo>
                    <a:pt x="6223" y="8410"/>
                  </a:lnTo>
                  <a:cubicBezTo>
                    <a:pt x="6265" y="8494"/>
                    <a:pt x="6286" y="8578"/>
                    <a:pt x="6349" y="8641"/>
                  </a:cubicBezTo>
                  <a:cubicBezTo>
                    <a:pt x="6355" y="8644"/>
                    <a:pt x="6361" y="8646"/>
                    <a:pt x="6367" y="8646"/>
                  </a:cubicBezTo>
                  <a:cubicBezTo>
                    <a:pt x="6404" y="8646"/>
                    <a:pt x="6440" y="8599"/>
                    <a:pt x="6476" y="8599"/>
                  </a:cubicBezTo>
                  <a:lnTo>
                    <a:pt x="6854" y="9125"/>
                  </a:lnTo>
                  <a:cubicBezTo>
                    <a:pt x="6955" y="9125"/>
                    <a:pt x="7042" y="9071"/>
                    <a:pt x="7160" y="9071"/>
                  </a:cubicBezTo>
                  <a:cubicBezTo>
                    <a:pt x="7189" y="9071"/>
                    <a:pt x="7220" y="9075"/>
                    <a:pt x="7254" y="9083"/>
                  </a:cubicBezTo>
                  <a:cubicBezTo>
                    <a:pt x="7211" y="8957"/>
                    <a:pt x="7254" y="8831"/>
                    <a:pt x="7338" y="8747"/>
                  </a:cubicBezTo>
                  <a:cubicBezTo>
                    <a:pt x="7359" y="8726"/>
                    <a:pt x="7338" y="8641"/>
                    <a:pt x="7338" y="8578"/>
                  </a:cubicBezTo>
                  <a:lnTo>
                    <a:pt x="7127" y="8473"/>
                  </a:lnTo>
                  <a:cubicBezTo>
                    <a:pt x="7106" y="8389"/>
                    <a:pt x="7211" y="8347"/>
                    <a:pt x="7169" y="8284"/>
                  </a:cubicBezTo>
                  <a:lnTo>
                    <a:pt x="7064" y="8242"/>
                  </a:lnTo>
                  <a:cubicBezTo>
                    <a:pt x="7085" y="8179"/>
                    <a:pt x="7190" y="8116"/>
                    <a:pt x="7043" y="8074"/>
                  </a:cubicBezTo>
                  <a:cubicBezTo>
                    <a:pt x="7043" y="8090"/>
                    <a:pt x="7031" y="8130"/>
                    <a:pt x="7016" y="8130"/>
                  </a:cubicBezTo>
                  <a:cubicBezTo>
                    <a:pt x="7011" y="8130"/>
                    <a:pt x="7006" y="8126"/>
                    <a:pt x="7001" y="8116"/>
                  </a:cubicBezTo>
                  <a:cubicBezTo>
                    <a:pt x="7001" y="8074"/>
                    <a:pt x="7022" y="8074"/>
                    <a:pt x="7043" y="8074"/>
                  </a:cubicBezTo>
                  <a:cubicBezTo>
                    <a:pt x="7064" y="7990"/>
                    <a:pt x="7043" y="7906"/>
                    <a:pt x="6980" y="7842"/>
                  </a:cubicBezTo>
                  <a:cubicBezTo>
                    <a:pt x="6896" y="7779"/>
                    <a:pt x="6854" y="7653"/>
                    <a:pt x="6875" y="7527"/>
                  </a:cubicBezTo>
                  <a:lnTo>
                    <a:pt x="6875" y="7527"/>
                  </a:lnTo>
                  <a:cubicBezTo>
                    <a:pt x="7043" y="7653"/>
                    <a:pt x="7169" y="7842"/>
                    <a:pt x="7233" y="8053"/>
                  </a:cubicBezTo>
                  <a:cubicBezTo>
                    <a:pt x="7338" y="8221"/>
                    <a:pt x="7401" y="8431"/>
                    <a:pt x="7422" y="8620"/>
                  </a:cubicBezTo>
                  <a:cubicBezTo>
                    <a:pt x="7569" y="8641"/>
                    <a:pt x="7611" y="8768"/>
                    <a:pt x="7716" y="8810"/>
                  </a:cubicBezTo>
                  <a:cubicBezTo>
                    <a:pt x="7758" y="8747"/>
                    <a:pt x="7737" y="8662"/>
                    <a:pt x="7737" y="8578"/>
                  </a:cubicBezTo>
                  <a:cubicBezTo>
                    <a:pt x="7653" y="8557"/>
                    <a:pt x="7674" y="8515"/>
                    <a:pt x="7674" y="8473"/>
                  </a:cubicBezTo>
                  <a:cubicBezTo>
                    <a:pt x="7737" y="8242"/>
                    <a:pt x="7758" y="8032"/>
                    <a:pt x="7779" y="7800"/>
                  </a:cubicBezTo>
                  <a:lnTo>
                    <a:pt x="7674" y="7758"/>
                  </a:lnTo>
                  <a:lnTo>
                    <a:pt x="7674" y="7653"/>
                  </a:lnTo>
                  <a:lnTo>
                    <a:pt x="7548" y="7653"/>
                  </a:lnTo>
                  <a:cubicBezTo>
                    <a:pt x="7464" y="7590"/>
                    <a:pt x="7506" y="7527"/>
                    <a:pt x="7485" y="7464"/>
                  </a:cubicBezTo>
                  <a:cubicBezTo>
                    <a:pt x="7422" y="7422"/>
                    <a:pt x="7422" y="7401"/>
                    <a:pt x="7485" y="7359"/>
                  </a:cubicBezTo>
                  <a:cubicBezTo>
                    <a:pt x="7506" y="7233"/>
                    <a:pt x="7653" y="7338"/>
                    <a:pt x="7674" y="7233"/>
                  </a:cubicBezTo>
                  <a:cubicBezTo>
                    <a:pt x="7695" y="7191"/>
                    <a:pt x="7674" y="7170"/>
                    <a:pt x="7611" y="7170"/>
                  </a:cubicBezTo>
                  <a:cubicBezTo>
                    <a:pt x="7611" y="7186"/>
                    <a:pt x="7599" y="7226"/>
                    <a:pt x="7584" y="7226"/>
                  </a:cubicBezTo>
                  <a:cubicBezTo>
                    <a:pt x="7579" y="7226"/>
                    <a:pt x="7574" y="7222"/>
                    <a:pt x="7569" y="7212"/>
                  </a:cubicBezTo>
                  <a:cubicBezTo>
                    <a:pt x="7569" y="7170"/>
                    <a:pt x="7590" y="7170"/>
                    <a:pt x="7611" y="7170"/>
                  </a:cubicBezTo>
                  <a:cubicBezTo>
                    <a:pt x="7611" y="7086"/>
                    <a:pt x="7548" y="7065"/>
                    <a:pt x="7464" y="7044"/>
                  </a:cubicBezTo>
                  <a:cubicBezTo>
                    <a:pt x="7296" y="6980"/>
                    <a:pt x="7148" y="6812"/>
                    <a:pt x="7148" y="6623"/>
                  </a:cubicBezTo>
                  <a:lnTo>
                    <a:pt x="7211" y="6560"/>
                  </a:lnTo>
                  <a:cubicBezTo>
                    <a:pt x="7317" y="6602"/>
                    <a:pt x="7296" y="6728"/>
                    <a:pt x="7401" y="6791"/>
                  </a:cubicBezTo>
                  <a:lnTo>
                    <a:pt x="7548" y="6812"/>
                  </a:lnTo>
                  <a:lnTo>
                    <a:pt x="7548" y="6917"/>
                  </a:lnTo>
                  <a:cubicBezTo>
                    <a:pt x="7554" y="6916"/>
                    <a:pt x="7561" y="6915"/>
                    <a:pt x="7568" y="6915"/>
                  </a:cubicBezTo>
                  <a:cubicBezTo>
                    <a:pt x="7633" y="6915"/>
                    <a:pt x="7696" y="6989"/>
                    <a:pt x="7737" y="6989"/>
                  </a:cubicBezTo>
                  <a:cubicBezTo>
                    <a:pt x="7745" y="6989"/>
                    <a:pt x="7752" y="6987"/>
                    <a:pt x="7758" y="6980"/>
                  </a:cubicBezTo>
                  <a:cubicBezTo>
                    <a:pt x="7815" y="6924"/>
                    <a:pt x="7821" y="6798"/>
                    <a:pt x="7837" y="6759"/>
                  </a:cubicBezTo>
                  <a:lnTo>
                    <a:pt x="7837" y="6759"/>
                  </a:lnTo>
                  <a:cubicBezTo>
                    <a:pt x="7848" y="6765"/>
                    <a:pt x="7855" y="6768"/>
                    <a:pt x="7859" y="6768"/>
                  </a:cubicBezTo>
                  <a:cubicBezTo>
                    <a:pt x="7870" y="6768"/>
                    <a:pt x="7856" y="6749"/>
                    <a:pt x="7842" y="6749"/>
                  </a:cubicBezTo>
                  <a:cubicBezTo>
                    <a:pt x="7840" y="6751"/>
                    <a:pt x="7838" y="6755"/>
                    <a:pt x="7837" y="6759"/>
                  </a:cubicBezTo>
                  <a:lnTo>
                    <a:pt x="7837" y="6759"/>
                  </a:lnTo>
                  <a:cubicBezTo>
                    <a:pt x="7832" y="6756"/>
                    <a:pt x="7827" y="6753"/>
                    <a:pt x="7821" y="6749"/>
                  </a:cubicBezTo>
                  <a:cubicBezTo>
                    <a:pt x="7808" y="6736"/>
                    <a:pt x="7797" y="6731"/>
                    <a:pt x="7787" y="6731"/>
                  </a:cubicBezTo>
                  <a:cubicBezTo>
                    <a:pt x="7755" y="6731"/>
                    <a:pt x="7733" y="6779"/>
                    <a:pt x="7700" y="6779"/>
                  </a:cubicBezTo>
                  <a:cubicBezTo>
                    <a:pt x="7692" y="6779"/>
                    <a:pt x="7683" y="6776"/>
                    <a:pt x="7674" y="6770"/>
                  </a:cubicBezTo>
                  <a:lnTo>
                    <a:pt x="7674" y="6665"/>
                  </a:lnTo>
                  <a:cubicBezTo>
                    <a:pt x="7653" y="6665"/>
                    <a:pt x="7590" y="6644"/>
                    <a:pt x="7632" y="6623"/>
                  </a:cubicBezTo>
                  <a:cubicBezTo>
                    <a:pt x="7674" y="6623"/>
                    <a:pt x="7674" y="6644"/>
                    <a:pt x="7674" y="6665"/>
                  </a:cubicBezTo>
                  <a:cubicBezTo>
                    <a:pt x="7737" y="6665"/>
                    <a:pt x="7779" y="6623"/>
                    <a:pt x="7779" y="6560"/>
                  </a:cubicBezTo>
                  <a:cubicBezTo>
                    <a:pt x="7767" y="6547"/>
                    <a:pt x="7750" y="6544"/>
                    <a:pt x="7733" y="6544"/>
                  </a:cubicBezTo>
                  <a:cubicBezTo>
                    <a:pt x="7715" y="6544"/>
                    <a:pt x="7696" y="6548"/>
                    <a:pt x="7679" y="6548"/>
                  </a:cubicBezTo>
                  <a:cubicBezTo>
                    <a:pt x="7658" y="6548"/>
                    <a:pt x="7640" y="6542"/>
                    <a:pt x="7632" y="6518"/>
                  </a:cubicBezTo>
                  <a:lnTo>
                    <a:pt x="7737" y="6455"/>
                  </a:lnTo>
                  <a:cubicBezTo>
                    <a:pt x="7737" y="6413"/>
                    <a:pt x="7758" y="6350"/>
                    <a:pt x="7716" y="6308"/>
                  </a:cubicBezTo>
                  <a:cubicBezTo>
                    <a:pt x="7696" y="6297"/>
                    <a:pt x="7676" y="6293"/>
                    <a:pt x="7657" y="6293"/>
                  </a:cubicBezTo>
                  <a:cubicBezTo>
                    <a:pt x="7581" y="6293"/>
                    <a:pt x="7518" y="6364"/>
                    <a:pt x="7451" y="6364"/>
                  </a:cubicBezTo>
                  <a:cubicBezTo>
                    <a:pt x="7434" y="6364"/>
                    <a:pt x="7418" y="6360"/>
                    <a:pt x="7401" y="6350"/>
                  </a:cubicBezTo>
                  <a:cubicBezTo>
                    <a:pt x="7359" y="6224"/>
                    <a:pt x="7233" y="6182"/>
                    <a:pt x="7148" y="6034"/>
                  </a:cubicBezTo>
                  <a:cubicBezTo>
                    <a:pt x="7127" y="6013"/>
                    <a:pt x="7254" y="5908"/>
                    <a:pt x="7106" y="5866"/>
                  </a:cubicBezTo>
                  <a:cubicBezTo>
                    <a:pt x="7106" y="5929"/>
                    <a:pt x="7085" y="5929"/>
                    <a:pt x="7022" y="5929"/>
                  </a:cubicBezTo>
                  <a:cubicBezTo>
                    <a:pt x="6980" y="5950"/>
                    <a:pt x="7022" y="6034"/>
                    <a:pt x="6959" y="6034"/>
                  </a:cubicBezTo>
                  <a:cubicBezTo>
                    <a:pt x="6854" y="5992"/>
                    <a:pt x="6875" y="5866"/>
                    <a:pt x="6791" y="5824"/>
                  </a:cubicBezTo>
                  <a:cubicBezTo>
                    <a:pt x="6774" y="5815"/>
                    <a:pt x="6760" y="5810"/>
                    <a:pt x="6747" y="5810"/>
                  </a:cubicBezTo>
                  <a:cubicBezTo>
                    <a:pt x="6728" y="5810"/>
                    <a:pt x="6710" y="5821"/>
                    <a:pt x="6686" y="5845"/>
                  </a:cubicBezTo>
                  <a:cubicBezTo>
                    <a:pt x="6686" y="5908"/>
                    <a:pt x="6770" y="5971"/>
                    <a:pt x="6707" y="6034"/>
                  </a:cubicBezTo>
                  <a:lnTo>
                    <a:pt x="6791" y="6076"/>
                  </a:lnTo>
                  <a:cubicBezTo>
                    <a:pt x="6770" y="6118"/>
                    <a:pt x="6749" y="6182"/>
                    <a:pt x="6686" y="6182"/>
                  </a:cubicBezTo>
                  <a:cubicBezTo>
                    <a:pt x="6434" y="6076"/>
                    <a:pt x="6307" y="5803"/>
                    <a:pt x="6413" y="5572"/>
                  </a:cubicBezTo>
                  <a:lnTo>
                    <a:pt x="6413" y="5572"/>
                  </a:lnTo>
                  <a:cubicBezTo>
                    <a:pt x="6487" y="5691"/>
                    <a:pt x="6540" y="5747"/>
                    <a:pt x="6603" y="5747"/>
                  </a:cubicBezTo>
                  <a:cubicBezTo>
                    <a:pt x="6628" y="5747"/>
                    <a:pt x="6655" y="5737"/>
                    <a:pt x="6686" y="5719"/>
                  </a:cubicBezTo>
                  <a:lnTo>
                    <a:pt x="6644" y="5656"/>
                  </a:lnTo>
                  <a:cubicBezTo>
                    <a:pt x="6707" y="5614"/>
                    <a:pt x="6686" y="5509"/>
                    <a:pt x="6728" y="5509"/>
                  </a:cubicBezTo>
                  <a:cubicBezTo>
                    <a:pt x="6759" y="5498"/>
                    <a:pt x="6786" y="5498"/>
                    <a:pt x="6807" y="5498"/>
                  </a:cubicBezTo>
                  <a:cubicBezTo>
                    <a:pt x="6828" y="5498"/>
                    <a:pt x="6844" y="5498"/>
                    <a:pt x="6854" y="5488"/>
                  </a:cubicBezTo>
                  <a:cubicBezTo>
                    <a:pt x="6917" y="5362"/>
                    <a:pt x="6812" y="5320"/>
                    <a:pt x="6812" y="5235"/>
                  </a:cubicBezTo>
                  <a:lnTo>
                    <a:pt x="6938" y="5004"/>
                  </a:lnTo>
                  <a:lnTo>
                    <a:pt x="6938" y="5004"/>
                  </a:lnTo>
                  <a:cubicBezTo>
                    <a:pt x="6924" y="5008"/>
                    <a:pt x="6910" y="5010"/>
                    <a:pt x="6897" y="5010"/>
                  </a:cubicBezTo>
                  <a:cubicBezTo>
                    <a:pt x="6834" y="5010"/>
                    <a:pt x="6787" y="4969"/>
                    <a:pt x="6770" y="4899"/>
                  </a:cubicBezTo>
                  <a:cubicBezTo>
                    <a:pt x="6833" y="4899"/>
                    <a:pt x="6896" y="4836"/>
                    <a:pt x="6917" y="4773"/>
                  </a:cubicBezTo>
                  <a:lnTo>
                    <a:pt x="6749" y="4584"/>
                  </a:lnTo>
                  <a:lnTo>
                    <a:pt x="6791" y="4479"/>
                  </a:lnTo>
                  <a:cubicBezTo>
                    <a:pt x="6770" y="4331"/>
                    <a:pt x="6539" y="4331"/>
                    <a:pt x="6497" y="4184"/>
                  </a:cubicBezTo>
                  <a:cubicBezTo>
                    <a:pt x="6476" y="4037"/>
                    <a:pt x="6307" y="3995"/>
                    <a:pt x="6244" y="3848"/>
                  </a:cubicBezTo>
                  <a:cubicBezTo>
                    <a:pt x="6202" y="3785"/>
                    <a:pt x="6202" y="3722"/>
                    <a:pt x="6181" y="3659"/>
                  </a:cubicBezTo>
                  <a:lnTo>
                    <a:pt x="6013" y="3554"/>
                  </a:lnTo>
                  <a:cubicBezTo>
                    <a:pt x="6013" y="3490"/>
                    <a:pt x="5992" y="3448"/>
                    <a:pt x="6055" y="3406"/>
                  </a:cubicBezTo>
                  <a:cubicBezTo>
                    <a:pt x="6065" y="3404"/>
                    <a:pt x="6074" y="3404"/>
                    <a:pt x="6084" y="3404"/>
                  </a:cubicBezTo>
                  <a:cubicBezTo>
                    <a:pt x="6159" y="3404"/>
                    <a:pt x="6224" y="3458"/>
                    <a:pt x="6298" y="3458"/>
                  </a:cubicBezTo>
                  <a:cubicBezTo>
                    <a:pt x="6314" y="3458"/>
                    <a:pt x="6332" y="3456"/>
                    <a:pt x="6349" y="3448"/>
                  </a:cubicBezTo>
                  <a:cubicBezTo>
                    <a:pt x="6392" y="3280"/>
                    <a:pt x="6518" y="3154"/>
                    <a:pt x="6560" y="2965"/>
                  </a:cubicBezTo>
                  <a:cubicBezTo>
                    <a:pt x="6581" y="2776"/>
                    <a:pt x="6707" y="2607"/>
                    <a:pt x="6665" y="2397"/>
                  </a:cubicBezTo>
                  <a:cubicBezTo>
                    <a:pt x="6833" y="2334"/>
                    <a:pt x="7001" y="2229"/>
                    <a:pt x="7148" y="2103"/>
                  </a:cubicBezTo>
                  <a:lnTo>
                    <a:pt x="7338" y="2481"/>
                  </a:lnTo>
                  <a:cubicBezTo>
                    <a:pt x="7422" y="2481"/>
                    <a:pt x="7506" y="2460"/>
                    <a:pt x="7590" y="2439"/>
                  </a:cubicBezTo>
                  <a:cubicBezTo>
                    <a:pt x="7633" y="2410"/>
                    <a:pt x="7696" y="2352"/>
                    <a:pt x="7765" y="2352"/>
                  </a:cubicBezTo>
                  <a:cubicBezTo>
                    <a:pt x="7797" y="2352"/>
                    <a:pt x="7830" y="2364"/>
                    <a:pt x="7863" y="2397"/>
                  </a:cubicBezTo>
                  <a:cubicBezTo>
                    <a:pt x="7842" y="2481"/>
                    <a:pt x="7737" y="2544"/>
                    <a:pt x="7821" y="2649"/>
                  </a:cubicBezTo>
                  <a:cubicBezTo>
                    <a:pt x="7905" y="2755"/>
                    <a:pt x="7821" y="2839"/>
                    <a:pt x="7800" y="2923"/>
                  </a:cubicBezTo>
                  <a:cubicBezTo>
                    <a:pt x="7926" y="3007"/>
                    <a:pt x="8010" y="3154"/>
                    <a:pt x="7989" y="3301"/>
                  </a:cubicBezTo>
                  <a:cubicBezTo>
                    <a:pt x="7989" y="3343"/>
                    <a:pt x="7926" y="3448"/>
                    <a:pt x="8052" y="3469"/>
                  </a:cubicBezTo>
                  <a:cubicBezTo>
                    <a:pt x="8052" y="3453"/>
                    <a:pt x="8077" y="3413"/>
                    <a:pt x="8088" y="3413"/>
                  </a:cubicBezTo>
                  <a:cubicBezTo>
                    <a:pt x="8092" y="3413"/>
                    <a:pt x="8094" y="3417"/>
                    <a:pt x="8094" y="3427"/>
                  </a:cubicBezTo>
                  <a:cubicBezTo>
                    <a:pt x="8094" y="3469"/>
                    <a:pt x="8073" y="3469"/>
                    <a:pt x="8052" y="3469"/>
                  </a:cubicBezTo>
                  <a:cubicBezTo>
                    <a:pt x="8073" y="3554"/>
                    <a:pt x="7989" y="3638"/>
                    <a:pt x="7989" y="3722"/>
                  </a:cubicBezTo>
                  <a:cubicBezTo>
                    <a:pt x="8032" y="3793"/>
                    <a:pt x="8075" y="3835"/>
                    <a:pt x="8131" y="3835"/>
                  </a:cubicBezTo>
                  <a:cubicBezTo>
                    <a:pt x="8158" y="3835"/>
                    <a:pt x="8187" y="3826"/>
                    <a:pt x="8221" y="3806"/>
                  </a:cubicBezTo>
                  <a:cubicBezTo>
                    <a:pt x="8263" y="3764"/>
                    <a:pt x="8221" y="3701"/>
                    <a:pt x="8242" y="3680"/>
                  </a:cubicBezTo>
                  <a:cubicBezTo>
                    <a:pt x="8271" y="3660"/>
                    <a:pt x="8300" y="3653"/>
                    <a:pt x="8327" y="3653"/>
                  </a:cubicBezTo>
                  <a:cubicBezTo>
                    <a:pt x="8395" y="3653"/>
                    <a:pt x="8458" y="3696"/>
                    <a:pt x="8519" y="3696"/>
                  </a:cubicBezTo>
                  <a:cubicBezTo>
                    <a:pt x="8539" y="3696"/>
                    <a:pt x="8558" y="3691"/>
                    <a:pt x="8578" y="3680"/>
                  </a:cubicBezTo>
                  <a:lnTo>
                    <a:pt x="8578" y="3680"/>
                  </a:lnTo>
                  <a:cubicBezTo>
                    <a:pt x="8641" y="3743"/>
                    <a:pt x="8536" y="3869"/>
                    <a:pt x="8641" y="3890"/>
                  </a:cubicBezTo>
                  <a:cubicBezTo>
                    <a:pt x="8672" y="3902"/>
                    <a:pt x="8704" y="3906"/>
                    <a:pt x="8735" y="3906"/>
                  </a:cubicBezTo>
                  <a:cubicBezTo>
                    <a:pt x="8769" y="3906"/>
                    <a:pt x="8803" y="3902"/>
                    <a:pt x="8839" y="3902"/>
                  </a:cubicBezTo>
                  <a:cubicBezTo>
                    <a:pt x="8883" y="3902"/>
                    <a:pt x="8929" y="3907"/>
                    <a:pt x="8978" y="3932"/>
                  </a:cubicBezTo>
                  <a:lnTo>
                    <a:pt x="8830" y="3995"/>
                  </a:lnTo>
                  <a:cubicBezTo>
                    <a:pt x="9104" y="4142"/>
                    <a:pt x="9356" y="4352"/>
                    <a:pt x="9566" y="4584"/>
                  </a:cubicBezTo>
                  <a:cubicBezTo>
                    <a:pt x="9692" y="4584"/>
                    <a:pt x="9629" y="4458"/>
                    <a:pt x="9713" y="4458"/>
                  </a:cubicBezTo>
                  <a:cubicBezTo>
                    <a:pt x="9713" y="4416"/>
                    <a:pt x="9734" y="4394"/>
                    <a:pt x="9776" y="4394"/>
                  </a:cubicBezTo>
                  <a:cubicBezTo>
                    <a:pt x="9818" y="4247"/>
                    <a:pt x="9692" y="4184"/>
                    <a:pt x="9650" y="4100"/>
                  </a:cubicBezTo>
                  <a:cubicBezTo>
                    <a:pt x="9671" y="3995"/>
                    <a:pt x="9755" y="4016"/>
                    <a:pt x="9797" y="3995"/>
                  </a:cubicBezTo>
                  <a:cubicBezTo>
                    <a:pt x="9840" y="3953"/>
                    <a:pt x="9818" y="3869"/>
                    <a:pt x="9882" y="3848"/>
                  </a:cubicBezTo>
                  <a:lnTo>
                    <a:pt x="9966" y="3974"/>
                  </a:lnTo>
                  <a:cubicBezTo>
                    <a:pt x="10050" y="3974"/>
                    <a:pt x="10008" y="4037"/>
                    <a:pt x="10050" y="4079"/>
                  </a:cubicBezTo>
                  <a:cubicBezTo>
                    <a:pt x="10081" y="4087"/>
                    <a:pt x="10114" y="4092"/>
                    <a:pt x="10148" y="4092"/>
                  </a:cubicBezTo>
                  <a:cubicBezTo>
                    <a:pt x="10208" y="4092"/>
                    <a:pt x="10270" y="4077"/>
                    <a:pt x="10323" y="4037"/>
                  </a:cubicBezTo>
                  <a:cubicBezTo>
                    <a:pt x="10428" y="4184"/>
                    <a:pt x="10554" y="4289"/>
                    <a:pt x="10638" y="4416"/>
                  </a:cubicBezTo>
                  <a:cubicBezTo>
                    <a:pt x="10744" y="4521"/>
                    <a:pt x="10933" y="4647"/>
                    <a:pt x="10996" y="4731"/>
                  </a:cubicBezTo>
                  <a:cubicBezTo>
                    <a:pt x="11049" y="4802"/>
                    <a:pt x="11132" y="4888"/>
                    <a:pt x="11220" y="4888"/>
                  </a:cubicBezTo>
                  <a:cubicBezTo>
                    <a:pt x="11236" y="4888"/>
                    <a:pt x="11253" y="4885"/>
                    <a:pt x="11269" y="4878"/>
                  </a:cubicBezTo>
                  <a:cubicBezTo>
                    <a:pt x="11290" y="4868"/>
                    <a:pt x="11309" y="4864"/>
                    <a:pt x="11326" y="4864"/>
                  </a:cubicBezTo>
                  <a:cubicBezTo>
                    <a:pt x="11377" y="4864"/>
                    <a:pt x="11416" y="4899"/>
                    <a:pt x="11479" y="4899"/>
                  </a:cubicBezTo>
                  <a:lnTo>
                    <a:pt x="11437" y="4983"/>
                  </a:lnTo>
                  <a:cubicBezTo>
                    <a:pt x="11479" y="5046"/>
                    <a:pt x="11521" y="5088"/>
                    <a:pt x="11585" y="5130"/>
                  </a:cubicBezTo>
                  <a:cubicBezTo>
                    <a:pt x="11669" y="5025"/>
                    <a:pt x="11542" y="4941"/>
                    <a:pt x="11585" y="4836"/>
                  </a:cubicBezTo>
                  <a:cubicBezTo>
                    <a:pt x="11606" y="4815"/>
                    <a:pt x="11521" y="4752"/>
                    <a:pt x="11500" y="4710"/>
                  </a:cubicBezTo>
                  <a:cubicBezTo>
                    <a:pt x="11479" y="4703"/>
                    <a:pt x="11458" y="4703"/>
                    <a:pt x="11440" y="4703"/>
                  </a:cubicBezTo>
                  <a:lnTo>
                    <a:pt x="11440" y="4703"/>
                  </a:lnTo>
                  <a:cubicBezTo>
                    <a:pt x="11402" y="4703"/>
                    <a:pt x="11374" y="4703"/>
                    <a:pt x="11374" y="4647"/>
                  </a:cubicBezTo>
                  <a:cubicBezTo>
                    <a:pt x="11290" y="4563"/>
                    <a:pt x="11311" y="4458"/>
                    <a:pt x="11269" y="4352"/>
                  </a:cubicBezTo>
                  <a:lnTo>
                    <a:pt x="11269" y="4352"/>
                  </a:lnTo>
                  <a:cubicBezTo>
                    <a:pt x="11374" y="4437"/>
                    <a:pt x="11479" y="4521"/>
                    <a:pt x="11564" y="4647"/>
                  </a:cubicBezTo>
                  <a:cubicBezTo>
                    <a:pt x="11620" y="4692"/>
                    <a:pt x="11688" y="4713"/>
                    <a:pt x="11759" y="4713"/>
                  </a:cubicBezTo>
                  <a:cubicBezTo>
                    <a:pt x="11820" y="4713"/>
                    <a:pt x="11883" y="4697"/>
                    <a:pt x="11942" y="4668"/>
                  </a:cubicBezTo>
                  <a:cubicBezTo>
                    <a:pt x="12047" y="4626"/>
                    <a:pt x="12131" y="4584"/>
                    <a:pt x="12110" y="4437"/>
                  </a:cubicBezTo>
                  <a:cubicBezTo>
                    <a:pt x="11984" y="4331"/>
                    <a:pt x="11879" y="4226"/>
                    <a:pt x="11774" y="4100"/>
                  </a:cubicBezTo>
                  <a:cubicBezTo>
                    <a:pt x="11745" y="4114"/>
                    <a:pt x="11716" y="4148"/>
                    <a:pt x="11681" y="4148"/>
                  </a:cubicBezTo>
                  <a:cubicBezTo>
                    <a:pt x="11664" y="4148"/>
                    <a:pt x="11647" y="4141"/>
                    <a:pt x="11627" y="4121"/>
                  </a:cubicBezTo>
                  <a:cubicBezTo>
                    <a:pt x="11606" y="4016"/>
                    <a:pt x="11648" y="3890"/>
                    <a:pt x="11564" y="3785"/>
                  </a:cubicBezTo>
                  <a:cubicBezTo>
                    <a:pt x="11521" y="3785"/>
                    <a:pt x="11500" y="3764"/>
                    <a:pt x="11500" y="3722"/>
                  </a:cubicBezTo>
                  <a:cubicBezTo>
                    <a:pt x="11374" y="3722"/>
                    <a:pt x="11269" y="3659"/>
                    <a:pt x="11227" y="3554"/>
                  </a:cubicBezTo>
                  <a:cubicBezTo>
                    <a:pt x="11197" y="3568"/>
                    <a:pt x="11168" y="3575"/>
                    <a:pt x="11140" y="3575"/>
                  </a:cubicBezTo>
                  <a:cubicBezTo>
                    <a:pt x="11089" y="3575"/>
                    <a:pt x="11044" y="3552"/>
                    <a:pt x="11017" y="3511"/>
                  </a:cubicBezTo>
                  <a:cubicBezTo>
                    <a:pt x="10954" y="3427"/>
                    <a:pt x="10933" y="3343"/>
                    <a:pt x="10933" y="3259"/>
                  </a:cubicBezTo>
                  <a:cubicBezTo>
                    <a:pt x="10765" y="3175"/>
                    <a:pt x="10638" y="3028"/>
                    <a:pt x="10575" y="2860"/>
                  </a:cubicBezTo>
                  <a:cubicBezTo>
                    <a:pt x="10470" y="2839"/>
                    <a:pt x="10470" y="2755"/>
                    <a:pt x="10428" y="2692"/>
                  </a:cubicBezTo>
                  <a:cubicBezTo>
                    <a:pt x="10411" y="2694"/>
                    <a:pt x="10395" y="2695"/>
                    <a:pt x="10379" y="2695"/>
                  </a:cubicBezTo>
                  <a:cubicBezTo>
                    <a:pt x="10144" y="2695"/>
                    <a:pt x="10058" y="2418"/>
                    <a:pt x="9861" y="2418"/>
                  </a:cubicBezTo>
                  <a:lnTo>
                    <a:pt x="9818" y="2271"/>
                  </a:lnTo>
                  <a:cubicBezTo>
                    <a:pt x="9797" y="2276"/>
                    <a:pt x="9776" y="2279"/>
                    <a:pt x="9756" y="2279"/>
                  </a:cubicBezTo>
                  <a:cubicBezTo>
                    <a:pt x="9694" y="2279"/>
                    <a:pt x="9635" y="2255"/>
                    <a:pt x="9587" y="2208"/>
                  </a:cubicBezTo>
                  <a:cubicBezTo>
                    <a:pt x="9482" y="2061"/>
                    <a:pt x="9314" y="2040"/>
                    <a:pt x="9167" y="1977"/>
                  </a:cubicBezTo>
                  <a:cubicBezTo>
                    <a:pt x="9104" y="1787"/>
                    <a:pt x="8914" y="1724"/>
                    <a:pt x="8809" y="1577"/>
                  </a:cubicBezTo>
                  <a:cubicBezTo>
                    <a:pt x="8777" y="1593"/>
                    <a:pt x="8745" y="1633"/>
                    <a:pt x="8714" y="1633"/>
                  </a:cubicBezTo>
                  <a:cubicBezTo>
                    <a:pt x="8703" y="1633"/>
                    <a:pt x="8693" y="1629"/>
                    <a:pt x="8683" y="1619"/>
                  </a:cubicBezTo>
                  <a:cubicBezTo>
                    <a:pt x="8662" y="1577"/>
                    <a:pt x="8599" y="1556"/>
                    <a:pt x="8599" y="1514"/>
                  </a:cubicBezTo>
                  <a:lnTo>
                    <a:pt x="8599" y="1472"/>
                  </a:lnTo>
                  <a:cubicBezTo>
                    <a:pt x="8494" y="1388"/>
                    <a:pt x="8452" y="1283"/>
                    <a:pt x="8305" y="1241"/>
                  </a:cubicBezTo>
                  <a:cubicBezTo>
                    <a:pt x="8158" y="1199"/>
                    <a:pt x="8137" y="1094"/>
                    <a:pt x="8052" y="1031"/>
                  </a:cubicBezTo>
                  <a:lnTo>
                    <a:pt x="8052" y="1031"/>
                  </a:lnTo>
                  <a:cubicBezTo>
                    <a:pt x="8101" y="1037"/>
                    <a:pt x="8136" y="1041"/>
                    <a:pt x="8163" y="1041"/>
                  </a:cubicBezTo>
                  <a:cubicBezTo>
                    <a:pt x="8231" y="1041"/>
                    <a:pt x="8257" y="1015"/>
                    <a:pt x="8347" y="925"/>
                  </a:cubicBezTo>
                  <a:cubicBezTo>
                    <a:pt x="8221" y="862"/>
                    <a:pt x="8137" y="757"/>
                    <a:pt x="8073" y="631"/>
                  </a:cubicBezTo>
                  <a:lnTo>
                    <a:pt x="8094" y="568"/>
                  </a:lnTo>
                  <a:cubicBezTo>
                    <a:pt x="8010" y="505"/>
                    <a:pt x="7905" y="484"/>
                    <a:pt x="7800" y="484"/>
                  </a:cubicBezTo>
                  <a:cubicBezTo>
                    <a:pt x="7800" y="442"/>
                    <a:pt x="7758" y="421"/>
                    <a:pt x="7716" y="421"/>
                  </a:cubicBezTo>
                  <a:cubicBezTo>
                    <a:pt x="7590" y="442"/>
                    <a:pt x="7464" y="463"/>
                    <a:pt x="7338" y="526"/>
                  </a:cubicBezTo>
                  <a:lnTo>
                    <a:pt x="7127" y="421"/>
                  </a:lnTo>
                  <a:cubicBezTo>
                    <a:pt x="7127" y="547"/>
                    <a:pt x="7043" y="589"/>
                    <a:pt x="6980" y="652"/>
                  </a:cubicBezTo>
                  <a:cubicBezTo>
                    <a:pt x="6833" y="631"/>
                    <a:pt x="6917" y="505"/>
                    <a:pt x="6833" y="442"/>
                  </a:cubicBezTo>
                  <a:cubicBezTo>
                    <a:pt x="6818" y="457"/>
                    <a:pt x="6803" y="472"/>
                    <a:pt x="6781" y="472"/>
                  </a:cubicBezTo>
                  <a:cubicBezTo>
                    <a:pt x="6772" y="472"/>
                    <a:pt x="6761" y="469"/>
                    <a:pt x="6749" y="463"/>
                  </a:cubicBezTo>
                  <a:cubicBezTo>
                    <a:pt x="6602" y="400"/>
                    <a:pt x="6455" y="358"/>
                    <a:pt x="6328" y="295"/>
                  </a:cubicBezTo>
                  <a:cubicBezTo>
                    <a:pt x="6286" y="295"/>
                    <a:pt x="6244" y="316"/>
                    <a:pt x="6265" y="337"/>
                  </a:cubicBezTo>
                  <a:cubicBezTo>
                    <a:pt x="6307" y="379"/>
                    <a:pt x="6413" y="358"/>
                    <a:pt x="6349" y="463"/>
                  </a:cubicBezTo>
                  <a:cubicBezTo>
                    <a:pt x="6286" y="505"/>
                    <a:pt x="6202" y="484"/>
                    <a:pt x="6160" y="526"/>
                  </a:cubicBezTo>
                  <a:cubicBezTo>
                    <a:pt x="6118" y="505"/>
                    <a:pt x="6160" y="442"/>
                    <a:pt x="6055" y="442"/>
                  </a:cubicBezTo>
                  <a:cubicBezTo>
                    <a:pt x="6055" y="442"/>
                    <a:pt x="6055" y="477"/>
                    <a:pt x="6037" y="477"/>
                  </a:cubicBezTo>
                  <a:cubicBezTo>
                    <a:pt x="6031" y="477"/>
                    <a:pt x="6024" y="473"/>
                    <a:pt x="6013" y="463"/>
                  </a:cubicBezTo>
                  <a:cubicBezTo>
                    <a:pt x="5992" y="337"/>
                    <a:pt x="6013" y="211"/>
                    <a:pt x="6055" y="106"/>
                  </a:cubicBezTo>
                  <a:cubicBezTo>
                    <a:pt x="6076" y="106"/>
                    <a:pt x="6034" y="84"/>
                    <a:pt x="6034" y="63"/>
                  </a:cubicBezTo>
                  <a:cubicBezTo>
                    <a:pt x="6023" y="61"/>
                    <a:pt x="6012" y="59"/>
                    <a:pt x="6003" y="59"/>
                  </a:cubicBezTo>
                  <a:cubicBezTo>
                    <a:pt x="5944" y="59"/>
                    <a:pt x="5923" y="111"/>
                    <a:pt x="5887" y="148"/>
                  </a:cubicBezTo>
                  <a:cubicBezTo>
                    <a:pt x="5908" y="190"/>
                    <a:pt x="5908" y="190"/>
                    <a:pt x="5866" y="232"/>
                  </a:cubicBezTo>
                  <a:cubicBezTo>
                    <a:pt x="5761" y="190"/>
                    <a:pt x="5887" y="63"/>
                    <a:pt x="578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22"/>
            <p:cNvSpPr/>
            <p:nvPr/>
          </p:nvSpPr>
          <p:spPr>
            <a:xfrm>
              <a:off x="822386" y="2917314"/>
              <a:ext cx="8467" cy="9551"/>
            </a:xfrm>
            <a:custGeom>
              <a:avLst/>
              <a:gdLst/>
              <a:ahLst/>
              <a:cxnLst/>
              <a:rect l="l" t="t" r="r" b="b"/>
              <a:pathLst>
                <a:path w="821" h="912" extrusionOk="0">
                  <a:moveTo>
                    <a:pt x="169" y="190"/>
                  </a:moveTo>
                  <a:cubicBezTo>
                    <a:pt x="169" y="205"/>
                    <a:pt x="179" y="220"/>
                    <a:pt x="170" y="220"/>
                  </a:cubicBezTo>
                  <a:cubicBezTo>
                    <a:pt x="167" y="220"/>
                    <a:pt x="160" y="217"/>
                    <a:pt x="148" y="211"/>
                  </a:cubicBezTo>
                  <a:cubicBezTo>
                    <a:pt x="127" y="211"/>
                    <a:pt x="148" y="190"/>
                    <a:pt x="148" y="190"/>
                  </a:cubicBezTo>
                  <a:cubicBezTo>
                    <a:pt x="148" y="190"/>
                    <a:pt x="169" y="211"/>
                    <a:pt x="169" y="211"/>
                  </a:cubicBezTo>
                  <a:lnTo>
                    <a:pt x="169" y="190"/>
                  </a:lnTo>
                  <a:close/>
                  <a:moveTo>
                    <a:pt x="473" y="668"/>
                  </a:moveTo>
                  <a:cubicBezTo>
                    <a:pt x="479" y="668"/>
                    <a:pt x="484" y="673"/>
                    <a:pt x="484" y="694"/>
                  </a:cubicBezTo>
                  <a:cubicBezTo>
                    <a:pt x="477" y="701"/>
                    <a:pt x="470" y="704"/>
                    <a:pt x="464" y="704"/>
                  </a:cubicBezTo>
                  <a:cubicBezTo>
                    <a:pt x="451" y="704"/>
                    <a:pt x="442" y="694"/>
                    <a:pt x="442" y="694"/>
                  </a:cubicBezTo>
                  <a:cubicBezTo>
                    <a:pt x="442" y="694"/>
                    <a:pt x="463" y="673"/>
                    <a:pt x="463" y="673"/>
                  </a:cubicBezTo>
                  <a:cubicBezTo>
                    <a:pt x="463" y="673"/>
                    <a:pt x="468" y="668"/>
                    <a:pt x="473" y="668"/>
                  </a:cubicBezTo>
                  <a:close/>
                  <a:moveTo>
                    <a:pt x="232" y="1"/>
                  </a:moveTo>
                  <a:cubicBezTo>
                    <a:pt x="105" y="106"/>
                    <a:pt x="21" y="232"/>
                    <a:pt x="0" y="400"/>
                  </a:cubicBezTo>
                  <a:cubicBezTo>
                    <a:pt x="148" y="484"/>
                    <a:pt x="148" y="652"/>
                    <a:pt x="253" y="779"/>
                  </a:cubicBezTo>
                  <a:cubicBezTo>
                    <a:pt x="421" y="779"/>
                    <a:pt x="556" y="911"/>
                    <a:pt x="717" y="911"/>
                  </a:cubicBezTo>
                  <a:cubicBezTo>
                    <a:pt x="737" y="911"/>
                    <a:pt x="757" y="909"/>
                    <a:pt x="778" y="905"/>
                  </a:cubicBezTo>
                  <a:cubicBezTo>
                    <a:pt x="820" y="800"/>
                    <a:pt x="715" y="779"/>
                    <a:pt x="736" y="694"/>
                  </a:cubicBezTo>
                  <a:cubicBezTo>
                    <a:pt x="736" y="610"/>
                    <a:pt x="736" y="526"/>
                    <a:pt x="736" y="442"/>
                  </a:cubicBezTo>
                  <a:cubicBezTo>
                    <a:pt x="673" y="421"/>
                    <a:pt x="589" y="379"/>
                    <a:pt x="610" y="295"/>
                  </a:cubicBezTo>
                  <a:cubicBezTo>
                    <a:pt x="505" y="274"/>
                    <a:pt x="589" y="169"/>
                    <a:pt x="505" y="106"/>
                  </a:cubicBezTo>
                  <a:cubicBezTo>
                    <a:pt x="503" y="104"/>
                    <a:pt x="502" y="103"/>
                    <a:pt x="500" y="103"/>
                  </a:cubicBezTo>
                  <a:cubicBezTo>
                    <a:pt x="487" y="103"/>
                    <a:pt x="483" y="166"/>
                    <a:pt x="463" y="166"/>
                  </a:cubicBezTo>
                  <a:cubicBezTo>
                    <a:pt x="457" y="166"/>
                    <a:pt x="450" y="161"/>
                    <a:pt x="442" y="148"/>
                  </a:cubicBezTo>
                  <a:cubicBezTo>
                    <a:pt x="400" y="85"/>
                    <a:pt x="484" y="64"/>
                    <a:pt x="463" y="1"/>
                  </a:cubicBezTo>
                  <a:lnTo>
                    <a:pt x="463" y="1"/>
                  </a:lnTo>
                  <a:cubicBezTo>
                    <a:pt x="431" y="11"/>
                    <a:pt x="395" y="16"/>
                    <a:pt x="355" y="16"/>
                  </a:cubicBezTo>
                  <a:cubicBezTo>
                    <a:pt x="316" y="16"/>
                    <a:pt x="274" y="11"/>
                    <a:pt x="23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22"/>
            <p:cNvSpPr/>
            <p:nvPr/>
          </p:nvSpPr>
          <p:spPr>
            <a:xfrm>
              <a:off x="740866" y="2975447"/>
              <a:ext cx="8683" cy="12117"/>
            </a:xfrm>
            <a:custGeom>
              <a:avLst/>
              <a:gdLst/>
              <a:ahLst/>
              <a:cxnLst/>
              <a:rect l="l" t="t" r="r" b="b"/>
              <a:pathLst>
                <a:path w="842" h="1157" extrusionOk="0">
                  <a:moveTo>
                    <a:pt x="126" y="0"/>
                  </a:moveTo>
                  <a:cubicBezTo>
                    <a:pt x="63" y="21"/>
                    <a:pt x="42" y="84"/>
                    <a:pt x="42" y="147"/>
                  </a:cubicBezTo>
                  <a:cubicBezTo>
                    <a:pt x="63" y="210"/>
                    <a:pt x="42" y="273"/>
                    <a:pt x="0" y="315"/>
                  </a:cubicBezTo>
                  <a:cubicBezTo>
                    <a:pt x="147" y="589"/>
                    <a:pt x="358" y="862"/>
                    <a:pt x="568" y="1093"/>
                  </a:cubicBezTo>
                  <a:lnTo>
                    <a:pt x="631" y="1051"/>
                  </a:lnTo>
                  <a:cubicBezTo>
                    <a:pt x="673" y="1093"/>
                    <a:pt x="652" y="1156"/>
                    <a:pt x="715" y="1156"/>
                  </a:cubicBezTo>
                  <a:cubicBezTo>
                    <a:pt x="715" y="1114"/>
                    <a:pt x="757" y="1093"/>
                    <a:pt x="778" y="1093"/>
                  </a:cubicBezTo>
                  <a:cubicBezTo>
                    <a:pt x="841" y="988"/>
                    <a:pt x="673" y="967"/>
                    <a:pt x="673" y="925"/>
                  </a:cubicBezTo>
                  <a:cubicBezTo>
                    <a:pt x="694" y="799"/>
                    <a:pt x="547" y="799"/>
                    <a:pt x="547" y="736"/>
                  </a:cubicBezTo>
                  <a:cubicBezTo>
                    <a:pt x="547" y="673"/>
                    <a:pt x="526" y="610"/>
                    <a:pt x="568" y="547"/>
                  </a:cubicBezTo>
                  <a:lnTo>
                    <a:pt x="631" y="610"/>
                  </a:lnTo>
                  <a:cubicBezTo>
                    <a:pt x="673" y="568"/>
                    <a:pt x="715" y="547"/>
                    <a:pt x="715" y="484"/>
                  </a:cubicBezTo>
                  <a:cubicBezTo>
                    <a:pt x="652" y="463"/>
                    <a:pt x="610" y="400"/>
                    <a:pt x="610" y="336"/>
                  </a:cubicBezTo>
                  <a:cubicBezTo>
                    <a:pt x="610" y="315"/>
                    <a:pt x="568" y="315"/>
                    <a:pt x="547" y="294"/>
                  </a:cubicBezTo>
                  <a:cubicBezTo>
                    <a:pt x="547" y="310"/>
                    <a:pt x="523" y="351"/>
                    <a:pt x="511" y="351"/>
                  </a:cubicBezTo>
                  <a:cubicBezTo>
                    <a:pt x="507" y="351"/>
                    <a:pt x="505" y="347"/>
                    <a:pt x="505" y="336"/>
                  </a:cubicBezTo>
                  <a:cubicBezTo>
                    <a:pt x="484" y="294"/>
                    <a:pt x="526" y="294"/>
                    <a:pt x="547" y="294"/>
                  </a:cubicBezTo>
                  <a:cubicBezTo>
                    <a:pt x="463" y="210"/>
                    <a:pt x="337" y="189"/>
                    <a:pt x="337" y="63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22"/>
            <p:cNvSpPr/>
            <p:nvPr/>
          </p:nvSpPr>
          <p:spPr>
            <a:xfrm>
              <a:off x="834740" y="2899699"/>
              <a:ext cx="9766" cy="9760"/>
            </a:xfrm>
            <a:custGeom>
              <a:avLst/>
              <a:gdLst/>
              <a:ahLst/>
              <a:cxnLst/>
              <a:rect l="l" t="t" r="r" b="b"/>
              <a:pathLst>
                <a:path w="947" h="932" extrusionOk="0">
                  <a:moveTo>
                    <a:pt x="253" y="127"/>
                  </a:moveTo>
                  <a:cubicBezTo>
                    <a:pt x="253" y="137"/>
                    <a:pt x="258" y="137"/>
                    <a:pt x="264" y="137"/>
                  </a:cubicBezTo>
                  <a:cubicBezTo>
                    <a:pt x="269" y="137"/>
                    <a:pt x="274" y="137"/>
                    <a:pt x="274" y="148"/>
                  </a:cubicBezTo>
                  <a:cubicBezTo>
                    <a:pt x="265" y="166"/>
                    <a:pt x="256" y="172"/>
                    <a:pt x="249" y="172"/>
                  </a:cubicBezTo>
                  <a:cubicBezTo>
                    <a:pt x="239" y="172"/>
                    <a:pt x="232" y="160"/>
                    <a:pt x="232" y="148"/>
                  </a:cubicBezTo>
                  <a:cubicBezTo>
                    <a:pt x="232" y="148"/>
                    <a:pt x="253" y="127"/>
                    <a:pt x="253" y="127"/>
                  </a:cubicBezTo>
                  <a:close/>
                  <a:moveTo>
                    <a:pt x="169" y="1"/>
                  </a:moveTo>
                  <a:cubicBezTo>
                    <a:pt x="127" y="64"/>
                    <a:pt x="64" y="106"/>
                    <a:pt x="22" y="169"/>
                  </a:cubicBezTo>
                  <a:cubicBezTo>
                    <a:pt x="1" y="211"/>
                    <a:pt x="1" y="295"/>
                    <a:pt x="85" y="316"/>
                  </a:cubicBezTo>
                  <a:lnTo>
                    <a:pt x="85" y="190"/>
                  </a:lnTo>
                  <a:cubicBezTo>
                    <a:pt x="169" y="253"/>
                    <a:pt x="148" y="295"/>
                    <a:pt x="85" y="316"/>
                  </a:cubicBezTo>
                  <a:cubicBezTo>
                    <a:pt x="211" y="400"/>
                    <a:pt x="253" y="547"/>
                    <a:pt x="379" y="610"/>
                  </a:cubicBezTo>
                  <a:cubicBezTo>
                    <a:pt x="400" y="617"/>
                    <a:pt x="424" y="617"/>
                    <a:pt x="448" y="617"/>
                  </a:cubicBezTo>
                  <a:lnTo>
                    <a:pt x="448" y="617"/>
                  </a:lnTo>
                  <a:cubicBezTo>
                    <a:pt x="496" y="617"/>
                    <a:pt x="547" y="617"/>
                    <a:pt x="589" y="673"/>
                  </a:cubicBezTo>
                  <a:lnTo>
                    <a:pt x="589" y="863"/>
                  </a:lnTo>
                  <a:cubicBezTo>
                    <a:pt x="631" y="863"/>
                    <a:pt x="653" y="905"/>
                    <a:pt x="653" y="926"/>
                  </a:cubicBezTo>
                  <a:cubicBezTo>
                    <a:pt x="684" y="926"/>
                    <a:pt x="716" y="931"/>
                    <a:pt x="745" y="931"/>
                  </a:cubicBezTo>
                  <a:cubicBezTo>
                    <a:pt x="773" y="931"/>
                    <a:pt x="800" y="926"/>
                    <a:pt x="821" y="905"/>
                  </a:cubicBezTo>
                  <a:cubicBezTo>
                    <a:pt x="821" y="821"/>
                    <a:pt x="695" y="821"/>
                    <a:pt x="716" y="716"/>
                  </a:cubicBezTo>
                  <a:cubicBezTo>
                    <a:pt x="772" y="716"/>
                    <a:pt x="818" y="753"/>
                    <a:pt x="868" y="753"/>
                  </a:cubicBezTo>
                  <a:cubicBezTo>
                    <a:pt x="893" y="753"/>
                    <a:pt x="919" y="744"/>
                    <a:pt x="947" y="716"/>
                  </a:cubicBezTo>
                  <a:cubicBezTo>
                    <a:pt x="926" y="652"/>
                    <a:pt x="905" y="610"/>
                    <a:pt x="863" y="547"/>
                  </a:cubicBezTo>
                  <a:cubicBezTo>
                    <a:pt x="695" y="400"/>
                    <a:pt x="589" y="211"/>
                    <a:pt x="505" y="22"/>
                  </a:cubicBezTo>
                  <a:cubicBezTo>
                    <a:pt x="489" y="13"/>
                    <a:pt x="473" y="10"/>
                    <a:pt x="460" y="10"/>
                  </a:cubicBezTo>
                  <a:cubicBezTo>
                    <a:pt x="406" y="10"/>
                    <a:pt x="379" y="64"/>
                    <a:pt x="379" y="64"/>
                  </a:cubicBezTo>
                  <a:cubicBezTo>
                    <a:pt x="274" y="43"/>
                    <a:pt x="253" y="1"/>
                    <a:pt x="16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22"/>
            <p:cNvSpPr/>
            <p:nvPr/>
          </p:nvSpPr>
          <p:spPr>
            <a:xfrm>
              <a:off x="757778" y="2974787"/>
              <a:ext cx="7590" cy="12117"/>
            </a:xfrm>
            <a:custGeom>
              <a:avLst/>
              <a:gdLst/>
              <a:ahLst/>
              <a:cxnLst/>
              <a:rect l="l" t="t" r="r" b="b"/>
              <a:pathLst>
                <a:path w="736" h="1157" extrusionOk="0">
                  <a:moveTo>
                    <a:pt x="168" y="0"/>
                  </a:moveTo>
                  <a:cubicBezTo>
                    <a:pt x="105" y="42"/>
                    <a:pt x="21" y="21"/>
                    <a:pt x="0" y="126"/>
                  </a:cubicBezTo>
                  <a:cubicBezTo>
                    <a:pt x="126" y="336"/>
                    <a:pt x="358" y="526"/>
                    <a:pt x="315" y="820"/>
                  </a:cubicBezTo>
                  <a:lnTo>
                    <a:pt x="400" y="883"/>
                  </a:lnTo>
                  <a:cubicBezTo>
                    <a:pt x="463" y="946"/>
                    <a:pt x="379" y="967"/>
                    <a:pt x="400" y="1030"/>
                  </a:cubicBezTo>
                  <a:cubicBezTo>
                    <a:pt x="498" y="1030"/>
                    <a:pt x="522" y="1122"/>
                    <a:pt x="611" y="1151"/>
                  </a:cubicBezTo>
                  <a:lnTo>
                    <a:pt x="611" y="1151"/>
                  </a:lnTo>
                  <a:cubicBezTo>
                    <a:pt x="616" y="1129"/>
                    <a:pt x="654" y="1093"/>
                    <a:pt x="673" y="1093"/>
                  </a:cubicBezTo>
                  <a:cubicBezTo>
                    <a:pt x="673" y="1030"/>
                    <a:pt x="673" y="946"/>
                    <a:pt x="736" y="883"/>
                  </a:cubicBezTo>
                  <a:lnTo>
                    <a:pt x="610" y="757"/>
                  </a:lnTo>
                  <a:cubicBezTo>
                    <a:pt x="631" y="610"/>
                    <a:pt x="610" y="484"/>
                    <a:pt x="547" y="357"/>
                  </a:cubicBezTo>
                  <a:lnTo>
                    <a:pt x="315" y="42"/>
                  </a:lnTo>
                  <a:cubicBezTo>
                    <a:pt x="294" y="105"/>
                    <a:pt x="273" y="105"/>
                    <a:pt x="210" y="105"/>
                  </a:cubicBezTo>
                  <a:lnTo>
                    <a:pt x="168" y="0"/>
                  </a:lnTo>
                  <a:close/>
                  <a:moveTo>
                    <a:pt x="611" y="1151"/>
                  </a:moveTo>
                  <a:cubicBezTo>
                    <a:pt x="610" y="1153"/>
                    <a:pt x="610" y="1155"/>
                    <a:pt x="610" y="1156"/>
                  </a:cubicBezTo>
                  <a:lnTo>
                    <a:pt x="631" y="1156"/>
                  </a:lnTo>
                  <a:cubicBezTo>
                    <a:pt x="624" y="1155"/>
                    <a:pt x="617" y="1153"/>
                    <a:pt x="611" y="115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22"/>
            <p:cNvSpPr/>
            <p:nvPr/>
          </p:nvSpPr>
          <p:spPr>
            <a:xfrm>
              <a:off x="752354" y="2962670"/>
              <a:ext cx="6518" cy="12567"/>
            </a:xfrm>
            <a:custGeom>
              <a:avLst/>
              <a:gdLst/>
              <a:ahLst/>
              <a:cxnLst/>
              <a:rect l="l" t="t" r="r" b="b"/>
              <a:pathLst>
                <a:path w="632" h="1200" extrusionOk="0">
                  <a:moveTo>
                    <a:pt x="190" y="316"/>
                  </a:moveTo>
                  <a:lnTo>
                    <a:pt x="211" y="337"/>
                  </a:lnTo>
                  <a:cubicBezTo>
                    <a:pt x="211" y="337"/>
                    <a:pt x="190" y="358"/>
                    <a:pt x="190" y="358"/>
                  </a:cubicBezTo>
                  <a:cubicBezTo>
                    <a:pt x="190" y="337"/>
                    <a:pt x="190" y="337"/>
                    <a:pt x="169" y="316"/>
                  </a:cubicBezTo>
                  <a:close/>
                  <a:moveTo>
                    <a:pt x="400" y="547"/>
                  </a:moveTo>
                  <a:lnTo>
                    <a:pt x="400" y="631"/>
                  </a:lnTo>
                  <a:cubicBezTo>
                    <a:pt x="393" y="634"/>
                    <a:pt x="387" y="635"/>
                    <a:pt x="381" y="635"/>
                  </a:cubicBezTo>
                  <a:cubicBezTo>
                    <a:pt x="336" y="635"/>
                    <a:pt x="332" y="568"/>
                    <a:pt x="295" y="568"/>
                  </a:cubicBezTo>
                  <a:cubicBezTo>
                    <a:pt x="330" y="551"/>
                    <a:pt x="365" y="548"/>
                    <a:pt x="400" y="547"/>
                  </a:cubicBezTo>
                  <a:close/>
                  <a:moveTo>
                    <a:pt x="253" y="1"/>
                  </a:moveTo>
                  <a:lnTo>
                    <a:pt x="253" y="1"/>
                  </a:lnTo>
                  <a:cubicBezTo>
                    <a:pt x="169" y="64"/>
                    <a:pt x="337" y="127"/>
                    <a:pt x="274" y="211"/>
                  </a:cubicBezTo>
                  <a:cubicBezTo>
                    <a:pt x="253" y="221"/>
                    <a:pt x="227" y="227"/>
                    <a:pt x="200" y="227"/>
                  </a:cubicBezTo>
                  <a:cubicBezTo>
                    <a:pt x="174" y="227"/>
                    <a:pt x="148" y="221"/>
                    <a:pt x="127" y="211"/>
                  </a:cubicBezTo>
                  <a:cubicBezTo>
                    <a:pt x="127" y="190"/>
                    <a:pt x="106" y="148"/>
                    <a:pt x="106" y="127"/>
                  </a:cubicBezTo>
                  <a:lnTo>
                    <a:pt x="85" y="106"/>
                  </a:lnTo>
                  <a:lnTo>
                    <a:pt x="43" y="148"/>
                  </a:lnTo>
                  <a:cubicBezTo>
                    <a:pt x="1" y="379"/>
                    <a:pt x="127" y="631"/>
                    <a:pt x="337" y="758"/>
                  </a:cubicBezTo>
                  <a:cubicBezTo>
                    <a:pt x="337" y="905"/>
                    <a:pt x="379" y="1073"/>
                    <a:pt x="442" y="1199"/>
                  </a:cubicBezTo>
                  <a:cubicBezTo>
                    <a:pt x="505" y="1157"/>
                    <a:pt x="484" y="1115"/>
                    <a:pt x="484" y="1031"/>
                  </a:cubicBezTo>
                  <a:cubicBezTo>
                    <a:pt x="484" y="947"/>
                    <a:pt x="589" y="968"/>
                    <a:pt x="589" y="905"/>
                  </a:cubicBezTo>
                  <a:cubicBezTo>
                    <a:pt x="610" y="863"/>
                    <a:pt x="631" y="779"/>
                    <a:pt x="526" y="779"/>
                  </a:cubicBezTo>
                  <a:cubicBezTo>
                    <a:pt x="526" y="779"/>
                    <a:pt x="547" y="821"/>
                    <a:pt x="505" y="821"/>
                  </a:cubicBezTo>
                  <a:cubicBezTo>
                    <a:pt x="499" y="824"/>
                    <a:pt x="494" y="825"/>
                    <a:pt x="491" y="825"/>
                  </a:cubicBezTo>
                  <a:cubicBezTo>
                    <a:pt x="468" y="825"/>
                    <a:pt x="481" y="779"/>
                    <a:pt x="463" y="779"/>
                  </a:cubicBezTo>
                  <a:cubicBezTo>
                    <a:pt x="442" y="779"/>
                    <a:pt x="379" y="758"/>
                    <a:pt x="421" y="737"/>
                  </a:cubicBezTo>
                  <a:cubicBezTo>
                    <a:pt x="463" y="737"/>
                    <a:pt x="463" y="758"/>
                    <a:pt x="463" y="779"/>
                  </a:cubicBezTo>
                  <a:lnTo>
                    <a:pt x="526" y="779"/>
                  </a:lnTo>
                  <a:cubicBezTo>
                    <a:pt x="526" y="695"/>
                    <a:pt x="484" y="590"/>
                    <a:pt x="400" y="547"/>
                  </a:cubicBezTo>
                  <a:lnTo>
                    <a:pt x="400" y="547"/>
                  </a:lnTo>
                  <a:cubicBezTo>
                    <a:pt x="407" y="547"/>
                    <a:pt x="414" y="547"/>
                    <a:pt x="421" y="547"/>
                  </a:cubicBezTo>
                  <a:lnTo>
                    <a:pt x="421" y="190"/>
                  </a:lnTo>
                  <a:cubicBezTo>
                    <a:pt x="337" y="148"/>
                    <a:pt x="358" y="22"/>
                    <a:pt x="25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22"/>
            <p:cNvSpPr/>
            <p:nvPr/>
          </p:nvSpPr>
          <p:spPr>
            <a:xfrm>
              <a:off x="763625" y="2977394"/>
              <a:ext cx="5868" cy="6200"/>
            </a:xfrm>
            <a:custGeom>
              <a:avLst/>
              <a:gdLst/>
              <a:ahLst/>
              <a:cxnLst/>
              <a:rect l="l" t="t" r="r" b="b"/>
              <a:pathLst>
                <a:path w="569" h="592" extrusionOk="0">
                  <a:moveTo>
                    <a:pt x="68" y="0"/>
                  </a:moveTo>
                  <a:cubicBezTo>
                    <a:pt x="60" y="0"/>
                    <a:pt x="52" y="1"/>
                    <a:pt x="43" y="3"/>
                  </a:cubicBezTo>
                  <a:cubicBezTo>
                    <a:pt x="1" y="45"/>
                    <a:pt x="1" y="87"/>
                    <a:pt x="1" y="129"/>
                  </a:cubicBezTo>
                  <a:lnTo>
                    <a:pt x="106" y="129"/>
                  </a:lnTo>
                  <a:cubicBezTo>
                    <a:pt x="127" y="172"/>
                    <a:pt x="148" y="235"/>
                    <a:pt x="148" y="256"/>
                  </a:cubicBezTo>
                  <a:lnTo>
                    <a:pt x="442" y="466"/>
                  </a:lnTo>
                  <a:lnTo>
                    <a:pt x="379" y="592"/>
                  </a:lnTo>
                  <a:lnTo>
                    <a:pt x="379" y="592"/>
                  </a:lnTo>
                  <a:lnTo>
                    <a:pt x="568" y="487"/>
                  </a:lnTo>
                  <a:cubicBezTo>
                    <a:pt x="547" y="382"/>
                    <a:pt x="505" y="298"/>
                    <a:pt x="442" y="214"/>
                  </a:cubicBezTo>
                  <a:cubicBezTo>
                    <a:pt x="379" y="172"/>
                    <a:pt x="253" y="172"/>
                    <a:pt x="211" y="129"/>
                  </a:cubicBezTo>
                  <a:cubicBezTo>
                    <a:pt x="173" y="73"/>
                    <a:pt x="136" y="0"/>
                    <a:pt x="6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22"/>
            <p:cNvSpPr/>
            <p:nvPr/>
          </p:nvSpPr>
          <p:spPr>
            <a:xfrm>
              <a:off x="749538" y="2942416"/>
              <a:ext cx="4775" cy="5739"/>
            </a:xfrm>
            <a:custGeom>
              <a:avLst/>
              <a:gdLst/>
              <a:ahLst/>
              <a:cxnLst/>
              <a:rect l="l" t="t" r="r" b="b"/>
              <a:pathLst>
                <a:path w="463" h="548" extrusionOk="0">
                  <a:moveTo>
                    <a:pt x="210" y="0"/>
                  </a:moveTo>
                  <a:cubicBezTo>
                    <a:pt x="105" y="21"/>
                    <a:pt x="84" y="85"/>
                    <a:pt x="0" y="148"/>
                  </a:cubicBezTo>
                  <a:cubicBezTo>
                    <a:pt x="84" y="190"/>
                    <a:pt x="42" y="295"/>
                    <a:pt x="105" y="379"/>
                  </a:cubicBezTo>
                  <a:cubicBezTo>
                    <a:pt x="121" y="374"/>
                    <a:pt x="138" y="371"/>
                    <a:pt x="156" y="371"/>
                  </a:cubicBezTo>
                  <a:cubicBezTo>
                    <a:pt x="208" y="371"/>
                    <a:pt x="263" y="395"/>
                    <a:pt x="295" y="442"/>
                  </a:cubicBezTo>
                  <a:cubicBezTo>
                    <a:pt x="316" y="484"/>
                    <a:pt x="231" y="505"/>
                    <a:pt x="295" y="547"/>
                  </a:cubicBezTo>
                  <a:cubicBezTo>
                    <a:pt x="400" y="547"/>
                    <a:pt x="463" y="463"/>
                    <a:pt x="442" y="337"/>
                  </a:cubicBezTo>
                  <a:cubicBezTo>
                    <a:pt x="379" y="316"/>
                    <a:pt x="316" y="274"/>
                    <a:pt x="274" y="232"/>
                  </a:cubicBezTo>
                  <a:cubicBezTo>
                    <a:pt x="316" y="127"/>
                    <a:pt x="252" y="64"/>
                    <a:pt x="21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22"/>
            <p:cNvSpPr/>
            <p:nvPr/>
          </p:nvSpPr>
          <p:spPr>
            <a:xfrm>
              <a:off x="752787" y="2958052"/>
              <a:ext cx="5857" cy="3309"/>
            </a:xfrm>
            <a:custGeom>
              <a:avLst/>
              <a:gdLst/>
              <a:ahLst/>
              <a:cxnLst/>
              <a:rect l="l" t="t" r="r" b="b"/>
              <a:pathLst>
                <a:path w="568" h="316" extrusionOk="0">
                  <a:moveTo>
                    <a:pt x="286" y="193"/>
                  </a:moveTo>
                  <a:cubicBezTo>
                    <a:pt x="291" y="193"/>
                    <a:pt x="295" y="198"/>
                    <a:pt x="295" y="210"/>
                  </a:cubicBezTo>
                  <a:cubicBezTo>
                    <a:pt x="295" y="221"/>
                    <a:pt x="284" y="221"/>
                    <a:pt x="274" y="221"/>
                  </a:cubicBezTo>
                  <a:cubicBezTo>
                    <a:pt x="269" y="221"/>
                    <a:pt x="263" y="221"/>
                    <a:pt x="259" y="222"/>
                  </a:cubicBezTo>
                  <a:lnTo>
                    <a:pt x="259" y="222"/>
                  </a:lnTo>
                  <a:cubicBezTo>
                    <a:pt x="267" y="205"/>
                    <a:pt x="278" y="193"/>
                    <a:pt x="286" y="193"/>
                  </a:cubicBezTo>
                  <a:close/>
                  <a:moveTo>
                    <a:pt x="64" y="0"/>
                  </a:moveTo>
                  <a:cubicBezTo>
                    <a:pt x="43" y="0"/>
                    <a:pt x="22" y="21"/>
                    <a:pt x="1" y="21"/>
                  </a:cubicBezTo>
                  <a:cubicBezTo>
                    <a:pt x="43" y="63"/>
                    <a:pt x="64" y="126"/>
                    <a:pt x="85" y="189"/>
                  </a:cubicBezTo>
                  <a:cubicBezTo>
                    <a:pt x="99" y="182"/>
                    <a:pt x="111" y="179"/>
                    <a:pt x="122" y="179"/>
                  </a:cubicBezTo>
                  <a:cubicBezTo>
                    <a:pt x="177" y="179"/>
                    <a:pt x="200" y="252"/>
                    <a:pt x="253" y="252"/>
                  </a:cubicBezTo>
                  <a:cubicBezTo>
                    <a:pt x="253" y="249"/>
                    <a:pt x="253" y="246"/>
                    <a:pt x="253" y="243"/>
                  </a:cubicBezTo>
                  <a:lnTo>
                    <a:pt x="253" y="243"/>
                  </a:lnTo>
                  <a:cubicBezTo>
                    <a:pt x="257" y="278"/>
                    <a:pt x="278" y="297"/>
                    <a:pt x="316" y="316"/>
                  </a:cubicBezTo>
                  <a:cubicBezTo>
                    <a:pt x="358" y="273"/>
                    <a:pt x="421" y="252"/>
                    <a:pt x="484" y="231"/>
                  </a:cubicBezTo>
                  <a:cubicBezTo>
                    <a:pt x="495" y="234"/>
                    <a:pt x="505" y="236"/>
                    <a:pt x="513" y="236"/>
                  </a:cubicBezTo>
                  <a:cubicBezTo>
                    <a:pt x="567" y="236"/>
                    <a:pt x="563" y="178"/>
                    <a:pt x="526" y="105"/>
                  </a:cubicBezTo>
                  <a:lnTo>
                    <a:pt x="526" y="105"/>
                  </a:lnTo>
                  <a:cubicBezTo>
                    <a:pt x="488" y="110"/>
                    <a:pt x="451" y="113"/>
                    <a:pt x="413" y="113"/>
                  </a:cubicBezTo>
                  <a:cubicBezTo>
                    <a:pt x="284" y="113"/>
                    <a:pt x="161" y="82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22"/>
            <p:cNvSpPr/>
            <p:nvPr/>
          </p:nvSpPr>
          <p:spPr>
            <a:xfrm>
              <a:off x="824985" y="2891834"/>
              <a:ext cx="5651" cy="2157"/>
            </a:xfrm>
            <a:custGeom>
              <a:avLst/>
              <a:gdLst/>
              <a:ahLst/>
              <a:cxnLst/>
              <a:rect l="l" t="t" r="r" b="b"/>
              <a:pathLst>
                <a:path w="548" h="206" extrusionOk="0">
                  <a:moveTo>
                    <a:pt x="231" y="0"/>
                  </a:moveTo>
                  <a:cubicBezTo>
                    <a:pt x="176" y="0"/>
                    <a:pt x="119" y="12"/>
                    <a:pt x="64" y="37"/>
                  </a:cubicBezTo>
                  <a:cubicBezTo>
                    <a:pt x="22" y="37"/>
                    <a:pt x="1" y="79"/>
                    <a:pt x="1" y="121"/>
                  </a:cubicBezTo>
                  <a:lnTo>
                    <a:pt x="64" y="184"/>
                  </a:lnTo>
                  <a:cubicBezTo>
                    <a:pt x="118" y="150"/>
                    <a:pt x="172" y="138"/>
                    <a:pt x="226" y="138"/>
                  </a:cubicBezTo>
                  <a:cubicBezTo>
                    <a:pt x="338" y="138"/>
                    <a:pt x="448" y="191"/>
                    <a:pt x="547" y="205"/>
                  </a:cubicBezTo>
                  <a:cubicBezTo>
                    <a:pt x="488" y="71"/>
                    <a:pt x="365" y="0"/>
                    <a:pt x="23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22"/>
            <p:cNvSpPr/>
            <p:nvPr/>
          </p:nvSpPr>
          <p:spPr>
            <a:xfrm>
              <a:off x="757562" y="2962450"/>
              <a:ext cx="2393" cy="4419"/>
            </a:xfrm>
            <a:custGeom>
              <a:avLst/>
              <a:gdLst/>
              <a:ahLst/>
              <a:cxnLst/>
              <a:rect l="l" t="t" r="r" b="b"/>
              <a:pathLst>
                <a:path w="232" h="422" extrusionOk="0">
                  <a:moveTo>
                    <a:pt x="0" y="1"/>
                  </a:moveTo>
                  <a:cubicBezTo>
                    <a:pt x="84" y="85"/>
                    <a:pt x="0" y="232"/>
                    <a:pt x="42" y="295"/>
                  </a:cubicBezTo>
                  <a:cubicBezTo>
                    <a:pt x="84" y="337"/>
                    <a:pt x="126" y="400"/>
                    <a:pt x="210" y="421"/>
                  </a:cubicBezTo>
                  <a:cubicBezTo>
                    <a:pt x="231" y="253"/>
                    <a:pt x="147" y="148"/>
                    <a:pt x="14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22"/>
            <p:cNvSpPr/>
            <p:nvPr/>
          </p:nvSpPr>
          <p:spPr>
            <a:xfrm>
              <a:off x="745197" y="2942416"/>
              <a:ext cx="2176" cy="5184"/>
            </a:xfrm>
            <a:custGeom>
              <a:avLst/>
              <a:gdLst/>
              <a:ahLst/>
              <a:cxnLst/>
              <a:rect l="l" t="t" r="r" b="b"/>
              <a:pathLst>
                <a:path w="211" h="495" extrusionOk="0">
                  <a:moveTo>
                    <a:pt x="85" y="0"/>
                  </a:moveTo>
                  <a:lnTo>
                    <a:pt x="1" y="169"/>
                  </a:lnTo>
                  <a:cubicBezTo>
                    <a:pt x="106" y="253"/>
                    <a:pt x="1" y="379"/>
                    <a:pt x="85" y="463"/>
                  </a:cubicBezTo>
                  <a:cubicBezTo>
                    <a:pt x="95" y="484"/>
                    <a:pt x="106" y="495"/>
                    <a:pt x="122" y="495"/>
                  </a:cubicBezTo>
                  <a:cubicBezTo>
                    <a:pt x="137" y="495"/>
                    <a:pt x="158" y="484"/>
                    <a:pt x="190" y="463"/>
                  </a:cubicBezTo>
                  <a:cubicBezTo>
                    <a:pt x="211" y="295"/>
                    <a:pt x="169" y="148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22"/>
            <p:cNvSpPr/>
            <p:nvPr/>
          </p:nvSpPr>
          <p:spPr>
            <a:xfrm>
              <a:off x="748889" y="2990192"/>
              <a:ext cx="3042" cy="4430"/>
            </a:xfrm>
            <a:custGeom>
              <a:avLst/>
              <a:gdLst/>
              <a:ahLst/>
              <a:cxnLst/>
              <a:rect l="l" t="t" r="r" b="b"/>
              <a:pathLst>
                <a:path w="295" h="423" extrusionOk="0">
                  <a:moveTo>
                    <a:pt x="168" y="1"/>
                  </a:moveTo>
                  <a:cubicBezTo>
                    <a:pt x="126" y="85"/>
                    <a:pt x="84" y="127"/>
                    <a:pt x="0" y="169"/>
                  </a:cubicBezTo>
                  <a:lnTo>
                    <a:pt x="126" y="211"/>
                  </a:lnTo>
                  <a:cubicBezTo>
                    <a:pt x="186" y="270"/>
                    <a:pt x="59" y="423"/>
                    <a:pt x="219" y="423"/>
                  </a:cubicBezTo>
                  <a:cubicBezTo>
                    <a:pt x="229" y="423"/>
                    <a:pt x="240" y="422"/>
                    <a:pt x="252" y="421"/>
                  </a:cubicBezTo>
                  <a:cubicBezTo>
                    <a:pt x="189" y="295"/>
                    <a:pt x="294" y="127"/>
                    <a:pt x="16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22"/>
            <p:cNvSpPr/>
            <p:nvPr/>
          </p:nvSpPr>
          <p:spPr>
            <a:xfrm>
              <a:off x="812847" y="2882304"/>
              <a:ext cx="2176" cy="3257"/>
            </a:xfrm>
            <a:custGeom>
              <a:avLst/>
              <a:gdLst/>
              <a:ahLst/>
              <a:cxnLst/>
              <a:rect l="l" t="t" r="r" b="b"/>
              <a:pathLst>
                <a:path w="211" h="311" extrusionOk="0">
                  <a:moveTo>
                    <a:pt x="0" y="1"/>
                  </a:moveTo>
                  <a:lnTo>
                    <a:pt x="0" y="295"/>
                  </a:lnTo>
                  <a:cubicBezTo>
                    <a:pt x="42" y="306"/>
                    <a:pt x="74" y="311"/>
                    <a:pt x="100" y="311"/>
                  </a:cubicBezTo>
                  <a:cubicBezTo>
                    <a:pt x="126" y="311"/>
                    <a:pt x="147" y="306"/>
                    <a:pt x="168" y="295"/>
                  </a:cubicBezTo>
                  <a:cubicBezTo>
                    <a:pt x="147" y="253"/>
                    <a:pt x="126" y="211"/>
                    <a:pt x="126" y="169"/>
                  </a:cubicBezTo>
                  <a:cubicBezTo>
                    <a:pt x="126" y="106"/>
                    <a:pt x="211" y="64"/>
                    <a:pt x="12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22"/>
            <p:cNvSpPr/>
            <p:nvPr/>
          </p:nvSpPr>
          <p:spPr>
            <a:xfrm>
              <a:off x="823036" y="2914015"/>
              <a:ext cx="3259" cy="2492"/>
            </a:xfrm>
            <a:custGeom>
              <a:avLst/>
              <a:gdLst/>
              <a:ahLst/>
              <a:cxnLst/>
              <a:rect l="l" t="t" r="r" b="b"/>
              <a:pathLst>
                <a:path w="316" h="238" extrusionOk="0">
                  <a:moveTo>
                    <a:pt x="274" y="0"/>
                  </a:moveTo>
                  <a:cubicBezTo>
                    <a:pt x="190" y="63"/>
                    <a:pt x="106" y="126"/>
                    <a:pt x="0" y="168"/>
                  </a:cubicBezTo>
                  <a:lnTo>
                    <a:pt x="0" y="190"/>
                  </a:lnTo>
                  <a:cubicBezTo>
                    <a:pt x="0" y="211"/>
                    <a:pt x="0" y="232"/>
                    <a:pt x="0" y="232"/>
                  </a:cubicBezTo>
                  <a:cubicBezTo>
                    <a:pt x="19" y="235"/>
                    <a:pt x="38" y="237"/>
                    <a:pt x="56" y="237"/>
                  </a:cubicBezTo>
                  <a:cubicBezTo>
                    <a:pt x="142" y="237"/>
                    <a:pt x="226" y="199"/>
                    <a:pt x="295" y="147"/>
                  </a:cubicBezTo>
                  <a:cubicBezTo>
                    <a:pt x="295" y="105"/>
                    <a:pt x="316" y="63"/>
                    <a:pt x="27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22"/>
            <p:cNvSpPr/>
            <p:nvPr/>
          </p:nvSpPr>
          <p:spPr>
            <a:xfrm>
              <a:off x="789644" y="2906087"/>
              <a:ext cx="2393" cy="3309"/>
            </a:xfrm>
            <a:custGeom>
              <a:avLst/>
              <a:gdLst/>
              <a:ahLst/>
              <a:cxnLst/>
              <a:rect l="l" t="t" r="r" b="b"/>
              <a:pathLst>
                <a:path w="232" h="316" extrusionOk="0">
                  <a:moveTo>
                    <a:pt x="148" y="0"/>
                  </a:moveTo>
                  <a:cubicBezTo>
                    <a:pt x="148" y="127"/>
                    <a:pt x="43" y="148"/>
                    <a:pt x="1" y="253"/>
                  </a:cubicBezTo>
                  <a:cubicBezTo>
                    <a:pt x="1" y="274"/>
                    <a:pt x="22" y="295"/>
                    <a:pt x="22" y="316"/>
                  </a:cubicBezTo>
                  <a:cubicBezTo>
                    <a:pt x="85" y="295"/>
                    <a:pt x="148" y="253"/>
                    <a:pt x="190" y="211"/>
                  </a:cubicBezTo>
                  <a:cubicBezTo>
                    <a:pt x="169" y="148"/>
                    <a:pt x="232" y="85"/>
                    <a:pt x="14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22"/>
            <p:cNvSpPr/>
            <p:nvPr/>
          </p:nvSpPr>
          <p:spPr>
            <a:xfrm>
              <a:off x="735658" y="2971394"/>
              <a:ext cx="2393" cy="1361"/>
            </a:xfrm>
            <a:custGeom>
              <a:avLst/>
              <a:gdLst/>
              <a:ahLst/>
              <a:cxnLst/>
              <a:rect l="l" t="t" r="r" b="b"/>
              <a:pathLst>
                <a:path w="232" h="130" extrusionOk="0">
                  <a:moveTo>
                    <a:pt x="84" y="1"/>
                  </a:moveTo>
                  <a:cubicBezTo>
                    <a:pt x="58" y="1"/>
                    <a:pt x="30" y="7"/>
                    <a:pt x="1" y="30"/>
                  </a:cubicBezTo>
                  <a:lnTo>
                    <a:pt x="1" y="114"/>
                  </a:lnTo>
                  <a:cubicBezTo>
                    <a:pt x="32" y="124"/>
                    <a:pt x="69" y="130"/>
                    <a:pt x="108" y="130"/>
                  </a:cubicBezTo>
                  <a:cubicBezTo>
                    <a:pt x="148" y="130"/>
                    <a:pt x="190" y="124"/>
                    <a:pt x="232" y="114"/>
                  </a:cubicBezTo>
                  <a:lnTo>
                    <a:pt x="232" y="9"/>
                  </a:lnTo>
                  <a:cubicBezTo>
                    <a:pt x="219" y="12"/>
                    <a:pt x="206" y="13"/>
                    <a:pt x="194" y="13"/>
                  </a:cubicBezTo>
                  <a:cubicBezTo>
                    <a:pt x="156" y="13"/>
                    <a:pt x="121" y="1"/>
                    <a:pt x="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22"/>
            <p:cNvSpPr/>
            <p:nvPr/>
          </p:nvSpPr>
          <p:spPr>
            <a:xfrm>
              <a:off x="817178" y="2881089"/>
              <a:ext cx="1970" cy="1885"/>
            </a:xfrm>
            <a:custGeom>
              <a:avLst/>
              <a:gdLst/>
              <a:ahLst/>
              <a:cxnLst/>
              <a:rect l="l" t="t" r="r" b="b"/>
              <a:pathLst>
                <a:path w="191" h="180" extrusionOk="0">
                  <a:moveTo>
                    <a:pt x="62" y="0"/>
                  </a:moveTo>
                  <a:cubicBezTo>
                    <a:pt x="44" y="0"/>
                    <a:pt x="24" y="4"/>
                    <a:pt x="1" y="12"/>
                  </a:cubicBezTo>
                  <a:cubicBezTo>
                    <a:pt x="85" y="54"/>
                    <a:pt x="22" y="138"/>
                    <a:pt x="106" y="180"/>
                  </a:cubicBezTo>
                  <a:cubicBezTo>
                    <a:pt x="127" y="180"/>
                    <a:pt x="169" y="159"/>
                    <a:pt x="190" y="138"/>
                  </a:cubicBezTo>
                  <a:cubicBezTo>
                    <a:pt x="173" y="69"/>
                    <a:pt x="142" y="0"/>
                    <a:pt x="6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22"/>
            <p:cNvSpPr/>
            <p:nvPr/>
          </p:nvSpPr>
          <p:spPr>
            <a:xfrm>
              <a:off x="749322" y="2984474"/>
              <a:ext cx="1526" cy="2482"/>
            </a:xfrm>
            <a:custGeom>
              <a:avLst/>
              <a:gdLst/>
              <a:ahLst/>
              <a:cxnLst/>
              <a:rect l="l" t="t" r="r" b="b"/>
              <a:pathLst>
                <a:path w="148" h="237" extrusionOk="0">
                  <a:moveTo>
                    <a:pt x="42" y="0"/>
                  </a:moveTo>
                  <a:cubicBezTo>
                    <a:pt x="0" y="84"/>
                    <a:pt x="21" y="168"/>
                    <a:pt x="21" y="231"/>
                  </a:cubicBezTo>
                  <a:cubicBezTo>
                    <a:pt x="42" y="231"/>
                    <a:pt x="63" y="237"/>
                    <a:pt x="84" y="237"/>
                  </a:cubicBezTo>
                  <a:cubicBezTo>
                    <a:pt x="105" y="237"/>
                    <a:pt x="126" y="231"/>
                    <a:pt x="147" y="210"/>
                  </a:cubicBezTo>
                  <a:cubicBezTo>
                    <a:pt x="42" y="168"/>
                    <a:pt x="126" y="63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22"/>
            <p:cNvSpPr/>
            <p:nvPr/>
          </p:nvSpPr>
          <p:spPr>
            <a:xfrm>
              <a:off x="749972" y="2956732"/>
              <a:ext cx="1310" cy="3529"/>
            </a:xfrm>
            <a:custGeom>
              <a:avLst/>
              <a:gdLst/>
              <a:ahLst/>
              <a:cxnLst/>
              <a:rect l="l" t="t" r="r" b="b"/>
              <a:pathLst>
                <a:path w="127" h="337" extrusionOk="0">
                  <a:moveTo>
                    <a:pt x="42" y="0"/>
                  </a:moveTo>
                  <a:cubicBezTo>
                    <a:pt x="42" y="147"/>
                    <a:pt x="0" y="252"/>
                    <a:pt x="84" y="336"/>
                  </a:cubicBezTo>
                  <a:cubicBezTo>
                    <a:pt x="126" y="231"/>
                    <a:pt x="105" y="105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22"/>
            <p:cNvSpPr/>
            <p:nvPr/>
          </p:nvSpPr>
          <p:spPr>
            <a:xfrm>
              <a:off x="748239" y="2986893"/>
              <a:ext cx="1310" cy="1916"/>
            </a:xfrm>
            <a:custGeom>
              <a:avLst/>
              <a:gdLst/>
              <a:ahLst/>
              <a:cxnLst/>
              <a:rect l="l" t="t" r="r" b="b"/>
              <a:pathLst>
                <a:path w="127" h="183" extrusionOk="0">
                  <a:moveTo>
                    <a:pt x="63" y="0"/>
                  </a:moveTo>
                  <a:cubicBezTo>
                    <a:pt x="63" y="42"/>
                    <a:pt x="42" y="63"/>
                    <a:pt x="0" y="63"/>
                  </a:cubicBezTo>
                  <a:cubicBezTo>
                    <a:pt x="0" y="105"/>
                    <a:pt x="0" y="148"/>
                    <a:pt x="21" y="169"/>
                  </a:cubicBezTo>
                  <a:cubicBezTo>
                    <a:pt x="38" y="177"/>
                    <a:pt x="56" y="182"/>
                    <a:pt x="72" y="182"/>
                  </a:cubicBezTo>
                  <a:cubicBezTo>
                    <a:pt x="94" y="182"/>
                    <a:pt x="114" y="172"/>
                    <a:pt x="126" y="148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22"/>
            <p:cNvSpPr/>
            <p:nvPr/>
          </p:nvSpPr>
          <p:spPr>
            <a:xfrm>
              <a:off x="812847" y="2880409"/>
              <a:ext cx="1743" cy="1288"/>
            </a:xfrm>
            <a:custGeom>
              <a:avLst/>
              <a:gdLst/>
              <a:ahLst/>
              <a:cxnLst/>
              <a:rect l="l" t="t" r="r" b="b"/>
              <a:pathLst>
                <a:path w="169" h="123" extrusionOk="0">
                  <a:moveTo>
                    <a:pt x="114" y="0"/>
                  </a:moveTo>
                  <a:cubicBezTo>
                    <a:pt x="52" y="0"/>
                    <a:pt x="0" y="53"/>
                    <a:pt x="0" y="119"/>
                  </a:cubicBezTo>
                  <a:cubicBezTo>
                    <a:pt x="9" y="122"/>
                    <a:pt x="18" y="123"/>
                    <a:pt x="27" y="123"/>
                  </a:cubicBezTo>
                  <a:cubicBezTo>
                    <a:pt x="85" y="123"/>
                    <a:pt x="150" y="68"/>
                    <a:pt x="168" y="14"/>
                  </a:cubicBezTo>
                  <a:cubicBezTo>
                    <a:pt x="150" y="4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22"/>
            <p:cNvSpPr/>
            <p:nvPr/>
          </p:nvSpPr>
          <p:spPr>
            <a:xfrm>
              <a:off x="819354" y="2883687"/>
              <a:ext cx="1310" cy="1937"/>
            </a:xfrm>
            <a:custGeom>
              <a:avLst/>
              <a:gdLst/>
              <a:ahLst/>
              <a:cxnLst/>
              <a:rect l="l" t="t" r="r" b="b"/>
              <a:pathLst>
                <a:path w="127" h="185" extrusionOk="0">
                  <a:moveTo>
                    <a:pt x="42" y="0"/>
                  </a:moveTo>
                  <a:cubicBezTo>
                    <a:pt x="26" y="0"/>
                    <a:pt x="11" y="5"/>
                    <a:pt x="0" y="16"/>
                  </a:cubicBezTo>
                  <a:cubicBezTo>
                    <a:pt x="0" y="79"/>
                    <a:pt x="42" y="142"/>
                    <a:pt x="105" y="184"/>
                  </a:cubicBezTo>
                  <a:cubicBezTo>
                    <a:pt x="105" y="100"/>
                    <a:pt x="126" y="58"/>
                    <a:pt x="84" y="16"/>
                  </a:cubicBezTo>
                  <a:cubicBezTo>
                    <a:pt x="74" y="5"/>
                    <a:pt x="58" y="0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22"/>
            <p:cNvSpPr/>
            <p:nvPr/>
          </p:nvSpPr>
          <p:spPr>
            <a:xfrm>
              <a:off x="799399" y="2946815"/>
              <a:ext cx="1970" cy="1340"/>
            </a:xfrm>
            <a:custGeom>
              <a:avLst/>
              <a:gdLst/>
              <a:ahLst/>
              <a:cxnLst/>
              <a:rect l="l" t="t" r="r" b="b"/>
              <a:pathLst>
                <a:path w="191" h="128" extrusionOk="0">
                  <a:moveTo>
                    <a:pt x="1" y="1"/>
                  </a:moveTo>
                  <a:lnTo>
                    <a:pt x="1" y="127"/>
                  </a:lnTo>
                  <a:cubicBezTo>
                    <a:pt x="57" y="127"/>
                    <a:pt x="96" y="61"/>
                    <a:pt x="163" y="61"/>
                  </a:cubicBezTo>
                  <a:cubicBezTo>
                    <a:pt x="172" y="61"/>
                    <a:pt x="181" y="62"/>
                    <a:pt x="190" y="64"/>
                  </a:cubicBezTo>
                  <a:cubicBezTo>
                    <a:pt x="169" y="11"/>
                    <a:pt x="137" y="1"/>
                    <a:pt x="103" y="1"/>
                  </a:cubicBezTo>
                  <a:cubicBezTo>
                    <a:pt x="81" y="1"/>
                    <a:pt x="57" y="6"/>
                    <a:pt x="34" y="6"/>
                  </a:cubicBezTo>
                  <a:cubicBezTo>
                    <a:pt x="22" y="6"/>
                    <a:pt x="11" y="4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22"/>
            <p:cNvSpPr/>
            <p:nvPr/>
          </p:nvSpPr>
          <p:spPr>
            <a:xfrm>
              <a:off x="735008" y="2902925"/>
              <a:ext cx="1743" cy="754"/>
            </a:xfrm>
            <a:custGeom>
              <a:avLst/>
              <a:gdLst/>
              <a:ahLst/>
              <a:cxnLst/>
              <a:rect l="l" t="t" r="r" b="b"/>
              <a:pathLst>
                <a:path w="169" h="72" extrusionOk="0">
                  <a:moveTo>
                    <a:pt x="36" y="0"/>
                  </a:moveTo>
                  <a:cubicBezTo>
                    <a:pt x="16" y="0"/>
                    <a:pt x="5" y="17"/>
                    <a:pt x="1" y="50"/>
                  </a:cubicBezTo>
                  <a:lnTo>
                    <a:pt x="1" y="50"/>
                  </a:lnTo>
                  <a:cubicBezTo>
                    <a:pt x="22" y="50"/>
                    <a:pt x="54" y="61"/>
                    <a:pt x="85" y="61"/>
                  </a:cubicBezTo>
                  <a:cubicBezTo>
                    <a:pt x="116" y="61"/>
                    <a:pt x="148" y="50"/>
                    <a:pt x="169" y="8"/>
                  </a:cubicBezTo>
                  <a:lnTo>
                    <a:pt x="64" y="8"/>
                  </a:lnTo>
                  <a:cubicBezTo>
                    <a:pt x="53" y="3"/>
                    <a:pt x="44" y="0"/>
                    <a:pt x="36" y="0"/>
                  </a:cubicBezTo>
                  <a:close/>
                  <a:moveTo>
                    <a:pt x="1" y="50"/>
                  </a:moveTo>
                  <a:lnTo>
                    <a:pt x="1" y="71"/>
                  </a:lnTo>
                  <a:cubicBezTo>
                    <a:pt x="1" y="64"/>
                    <a:pt x="1" y="57"/>
                    <a:pt x="1" y="50"/>
                  </a:cubicBezTo>
                  <a:lnTo>
                    <a:pt x="1" y="50"/>
                  </a:lnTo>
                  <a:cubicBezTo>
                    <a:pt x="1" y="50"/>
                    <a:pt x="1" y="50"/>
                    <a:pt x="1" y="5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22"/>
            <p:cNvSpPr/>
            <p:nvPr/>
          </p:nvSpPr>
          <p:spPr>
            <a:xfrm>
              <a:off x="800699" y="2947475"/>
              <a:ext cx="1537" cy="1340"/>
            </a:xfrm>
            <a:custGeom>
              <a:avLst/>
              <a:gdLst/>
              <a:ahLst/>
              <a:cxnLst/>
              <a:rect l="l" t="t" r="r" b="b"/>
              <a:pathLst>
                <a:path w="149" h="128" extrusionOk="0">
                  <a:moveTo>
                    <a:pt x="64" y="1"/>
                  </a:moveTo>
                  <a:lnTo>
                    <a:pt x="1" y="127"/>
                  </a:lnTo>
                  <a:lnTo>
                    <a:pt x="127" y="127"/>
                  </a:lnTo>
                  <a:cubicBezTo>
                    <a:pt x="106" y="85"/>
                    <a:pt x="148" y="1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22"/>
            <p:cNvSpPr/>
            <p:nvPr/>
          </p:nvSpPr>
          <p:spPr>
            <a:xfrm>
              <a:off x="769266" y="2882304"/>
              <a:ext cx="1093" cy="1770"/>
            </a:xfrm>
            <a:custGeom>
              <a:avLst/>
              <a:gdLst/>
              <a:ahLst/>
              <a:cxnLst/>
              <a:rect l="l" t="t" r="r" b="b"/>
              <a:pathLst>
                <a:path w="106" h="169" extrusionOk="0">
                  <a:moveTo>
                    <a:pt x="42" y="1"/>
                  </a:moveTo>
                  <a:cubicBezTo>
                    <a:pt x="0" y="43"/>
                    <a:pt x="0" y="127"/>
                    <a:pt x="42" y="169"/>
                  </a:cubicBezTo>
                  <a:cubicBezTo>
                    <a:pt x="106" y="127"/>
                    <a:pt x="85" y="64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22"/>
            <p:cNvSpPr/>
            <p:nvPr/>
          </p:nvSpPr>
          <p:spPr>
            <a:xfrm>
              <a:off x="772298" y="2875256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7"/>
                    <a:pt x="85" y="127"/>
                    <a:pt x="148" y="127"/>
                  </a:cubicBezTo>
                  <a:lnTo>
                    <a:pt x="148" y="106"/>
                  </a:lnTo>
                  <a:cubicBezTo>
                    <a:pt x="148" y="64"/>
                    <a:pt x="106" y="22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22"/>
            <p:cNvSpPr/>
            <p:nvPr/>
          </p:nvSpPr>
          <p:spPr>
            <a:xfrm>
              <a:off x="768833" y="2982484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63" y="1"/>
                  </a:moveTo>
                  <a:cubicBezTo>
                    <a:pt x="63" y="64"/>
                    <a:pt x="0" y="148"/>
                    <a:pt x="127" y="190"/>
                  </a:cubicBezTo>
                  <a:cubicBezTo>
                    <a:pt x="105" y="127"/>
                    <a:pt x="169" y="22"/>
                    <a:pt x="6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22"/>
            <p:cNvSpPr/>
            <p:nvPr/>
          </p:nvSpPr>
          <p:spPr>
            <a:xfrm>
              <a:off x="802679" y="2944500"/>
              <a:ext cx="1073" cy="1005"/>
            </a:xfrm>
            <a:custGeom>
              <a:avLst/>
              <a:gdLst/>
              <a:ahLst/>
              <a:cxnLst/>
              <a:rect l="l" t="t" r="r" b="b"/>
              <a:pathLst>
                <a:path w="104" h="96" extrusionOk="0">
                  <a:moveTo>
                    <a:pt x="33" y="1"/>
                  </a:moveTo>
                  <a:cubicBezTo>
                    <a:pt x="0" y="1"/>
                    <a:pt x="5" y="23"/>
                    <a:pt x="19" y="96"/>
                  </a:cubicBezTo>
                  <a:lnTo>
                    <a:pt x="103" y="12"/>
                  </a:lnTo>
                  <a:cubicBezTo>
                    <a:pt x="71" y="5"/>
                    <a:pt x="48" y="1"/>
                    <a:pt x="3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22"/>
            <p:cNvSpPr/>
            <p:nvPr/>
          </p:nvSpPr>
          <p:spPr>
            <a:xfrm>
              <a:off x="823685" y="2911365"/>
              <a:ext cx="1093" cy="1236"/>
            </a:xfrm>
            <a:custGeom>
              <a:avLst/>
              <a:gdLst/>
              <a:ahLst/>
              <a:cxnLst/>
              <a:rect l="l" t="t" r="r" b="b"/>
              <a:pathLst>
                <a:path w="106" h="118" extrusionOk="0">
                  <a:moveTo>
                    <a:pt x="106" y="1"/>
                  </a:moveTo>
                  <a:lnTo>
                    <a:pt x="106" y="1"/>
                  </a:lnTo>
                  <a:cubicBezTo>
                    <a:pt x="64" y="22"/>
                    <a:pt x="1" y="43"/>
                    <a:pt x="1" y="106"/>
                  </a:cubicBezTo>
                  <a:cubicBezTo>
                    <a:pt x="20" y="114"/>
                    <a:pt x="36" y="117"/>
                    <a:pt x="49" y="117"/>
                  </a:cubicBezTo>
                  <a:cubicBezTo>
                    <a:pt x="106" y="117"/>
                    <a:pt x="106" y="52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22"/>
            <p:cNvSpPr/>
            <p:nvPr/>
          </p:nvSpPr>
          <p:spPr>
            <a:xfrm>
              <a:off x="769483" y="2989584"/>
              <a:ext cx="1093" cy="1058"/>
            </a:xfrm>
            <a:custGeom>
              <a:avLst/>
              <a:gdLst/>
              <a:ahLst/>
              <a:cxnLst/>
              <a:rect l="l" t="t" r="r" b="b"/>
              <a:pathLst>
                <a:path w="106" h="101" extrusionOk="0">
                  <a:moveTo>
                    <a:pt x="64" y="0"/>
                  </a:moveTo>
                  <a:cubicBezTo>
                    <a:pt x="49" y="0"/>
                    <a:pt x="29" y="5"/>
                    <a:pt x="0" y="17"/>
                  </a:cubicBezTo>
                  <a:cubicBezTo>
                    <a:pt x="21" y="59"/>
                    <a:pt x="64" y="101"/>
                    <a:pt x="106" y="101"/>
                  </a:cubicBezTo>
                  <a:cubicBezTo>
                    <a:pt x="106" y="39"/>
                    <a:pt x="106" y="0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22"/>
            <p:cNvSpPr/>
            <p:nvPr/>
          </p:nvSpPr>
          <p:spPr>
            <a:xfrm>
              <a:off x="776423" y="2879110"/>
              <a:ext cx="1310" cy="597"/>
            </a:xfrm>
            <a:custGeom>
              <a:avLst/>
              <a:gdLst/>
              <a:ahLst/>
              <a:cxnLst/>
              <a:rect l="l" t="t" r="r" b="b"/>
              <a:pathLst>
                <a:path w="127" h="57" extrusionOk="0">
                  <a:moveTo>
                    <a:pt x="71" y="1"/>
                  </a:moveTo>
                  <a:cubicBezTo>
                    <a:pt x="53" y="1"/>
                    <a:pt x="32" y="11"/>
                    <a:pt x="0" y="32"/>
                  </a:cubicBezTo>
                  <a:cubicBezTo>
                    <a:pt x="27" y="50"/>
                    <a:pt x="46" y="57"/>
                    <a:pt x="62" y="57"/>
                  </a:cubicBezTo>
                  <a:cubicBezTo>
                    <a:pt x="85" y="57"/>
                    <a:pt x="102" y="45"/>
                    <a:pt x="126" y="32"/>
                  </a:cubicBezTo>
                  <a:cubicBezTo>
                    <a:pt x="105" y="11"/>
                    <a:pt x="90" y="1"/>
                    <a:pt x="7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22"/>
            <p:cNvSpPr/>
            <p:nvPr/>
          </p:nvSpPr>
          <p:spPr>
            <a:xfrm>
              <a:off x="753220" y="2951004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43" y="0"/>
                  </a:moveTo>
                  <a:lnTo>
                    <a:pt x="43" y="0"/>
                  </a:lnTo>
                  <a:cubicBezTo>
                    <a:pt x="22" y="21"/>
                    <a:pt x="1" y="63"/>
                    <a:pt x="64" y="84"/>
                  </a:cubicBezTo>
                  <a:cubicBezTo>
                    <a:pt x="85" y="63"/>
                    <a:pt x="106" y="21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22"/>
            <p:cNvSpPr/>
            <p:nvPr/>
          </p:nvSpPr>
          <p:spPr>
            <a:xfrm>
              <a:off x="786612" y="2906789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54" y="0"/>
                  </a:moveTo>
                  <a:cubicBezTo>
                    <a:pt x="32" y="0"/>
                    <a:pt x="13" y="23"/>
                    <a:pt x="0" y="60"/>
                  </a:cubicBezTo>
                  <a:cubicBezTo>
                    <a:pt x="21" y="60"/>
                    <a:pt x="42" y="65"/>
                    <a:pt x="61" y="65"/>
                  </a:cubicBezTo>
                  <a:cubicBezTo>
                    <a:pt x="79" y="65"/>
                    <a:pt x="95" y="60"/>
                    <a:pt x="105" y="39"/>
                  </a:cubicBezTo>
                  <a:cubicBezTo>
                    <a:pt x="88" y="12"/>
                    <a:pt x="70" y="0"/>
                    <a:pt x="5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22"/>
            <p:cNvSpPr/>
            <p:nvPr/>
          </p:nvSpPr>
          <p:spPr>
            <a:xfrm>
              <a:off x="810681" y="2884283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43"/>
                    <a:pt x="21" y="85"/>
                    <a:pt x="21" y="127"/>
                  </a:cubicBezTo>
                  <a:cubicBezTo>
                    <a:pt x="84" y="106"/>
                    <a:pt x="105" y="64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22"/>
            <p:cNvSpPr/>
            <p:nvPr/>
          </p:nvSpPr>
          <p:spPr>
            <a:xfrm>
              <a:off x="750838" y="2951988"/>
              <a:ext cx="1310" cy="681"/>
            </a:xfrm>
            <a:custGeom>
              <a:avLst/>
              <a:gdLst/>
              <a:ahLst/>
              <a:cxnLst/>
              <a:rect l="l" t="t" r="r" b="b"/>
              <a:pathLst>
                <a:path w="127" h="65" extrusionOk="0">
                  <a:moveTo>
                    <a:pt x="63" y="1"/>
                  </a:moveTo>
                  <a:cubicBezTo>
                    <a:pt x="42" y="1"/>
                    <a:pt x="21" y="12"/>
                    <a:pt x="0" y="33"/>
                  </a:cubicBezTo>
                  <a:cubicBezTo>
                    <a:pt x="21" y="54"/>
                    <a:pt x="42" y="64"/>
                    <a:pt x="63" y="64"/>
                  </a:cubicBezTo>
                  <a:cubicBezTo>
                    <a:pt x="84" y="64"/>
                    <a:pt x="105" y="54"/>
                    <a:pt x="126" y="33"/>
                  </a:cubicBezTo>
                  <a:cubicBezTo>
                    <a:pt x="105" y="12"/>
                    <a:pt x="84" y="1"/>
                    <a:pt x="6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22"/>
            <p:cNvSpPr/>
            <p:nvPr/>
          </p:nvSpPr>
          <p:spPr>
            <a:xfrm>
              <a:off x="802442" y="2959811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0" y="0"/>
                  </a:moveTo>
                  <a:cubicBezTo>
                    <a:pt x="21" y="42"/>
                    <a:pt x="0" y="84"/>
                    <a:pt x="42" y="127"/>
                  </a:cubicBezTo>
                  <a:cubicBezTo>
                    <a:pt x="105" y="63"/>
                    <a:pt x="84" y="21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22"/>
            <p:cNvSpPr/>
            <p:nvPr/>
          </p:nvSpPr>
          <p:spPr>
            <a:xfrm>
              <a:off x="735441" y="2969718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43"/>
                    <a:pt x="22" y="64"/>
                    <a:pt x="43" y="106"/>
                  </a:cubicBezTo>
                  <a:cubicBezTo>
                    <a:pt x="64" y="64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22"/>
            <p:cNvSpPr/>
            <p:nvPr/>
          </p:nvSpPr>
          <p:spPr>
            <a:xfrm>
              <a:off x="751704" y="2901647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37" y="1"/>
                  </a:moveTo>
                  <a:cubicBezTo>
                    <a:pt x="22" y="1"/>
                    <a:pt x="9" y="7"/>
                    <a:pt x="0" y="25"/>
                  </a:cubicBezTo>
                  <a:cubicBezTo>
                    <a:pt x="19" y="53"/>
                    <a:pt x="34" y="65"/>
                    <a:pt x="48" y="65"/>
                  </a:cubicBezTo>
                  <a:cubicBezTo>
                    <a:pt x="66" y="65"/>
                    <a:pt x="82" y="48"/>
                    <a:pt x="106" y="25"/>
                  </a:cubicBezTo>
                  <a:cubicBezTo>
                    <a:pt x="81" y="13"/>
                    <a:pt x="57" y="1"/>
                    <a:pt x="3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22"/>
            <p:cNvSpPr/>
            <p:nvPr/>
          </p:nvSpPr>
          <p:spPr>
            <a:xfrm>
              <a:off x="791160" y="2904851"/>
              <a:ext cx="1093" cy="691"/>
            </a:xfrm>
            <a:custGeom>
              <a:avLst/>
              <a:gdLst/>
              <a:ahLst/>
              <a:cxnLst/>
              <a:rect l="l" t="t" r="r" b="b"/>
              <a:pathLst>
                <a:path w="106" h="66" extrusionOk="0">
                  <a:moveTo>
                    <a:pt x="34" y="1"/>
                  </a:moveTo>
                  <a:cubicBezTo>
                    <a:pt x="21" y="1"/>
                    <a:pt x="9" y="10"/>
                    <a:pt x="1" y="34"/>
                  </a:cubicBezTo>
                  <a:cubicBezTo>
                    <a:pt x="11" y="55"/>
                    <a:pt x="27" y="66"/>
                    <a:pt x="46" y="66"/>
                  </a:cubicBezTo>
                  <a:cubicBezTo>
                    <a:pt x="64" y="66"/>
                    <a:pt x="85" y="55"/>
                    <a:pt x="106" y="34"/>
                  </a:cubicBezTo>
                  <a:cubicBezTo>
                    <a:pt x="80" y="22"/>
                    <a:pt x="55" y="1"/>
                    <a:pt x="3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22"/>
            <p:cNvSpPr/>
            <p:nvPr/>
          </p:nvSpPr>
          <p:spPr>
            <a:xfrm>
              <a:off x="842980" y="292194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21"/>
                    <a:pt x="22" y="42"/>
                  </a:cubicBezTo>
                  <a:cubicBezTo>
                    <a:pt x="43" y="21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22"/>
            <p:cNvSpPr/>
            <p:nvPr/>
          </p:nvSpPr>
          <p:spPr>
            <a:xfrm>
              <a:off x="778372" y="287349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1" y="1"/>
                  </a:moveTo>
                  <a:cubicBezTo>
                    <a:pt x="0" y="1"/>
                    <a:pt x="0" y="1"/>
                    <a:pt x="21" y="22"/>
                  </a:cubicBezTo>
                  <a:cubicBezTo>
                    <a:pt x="21" y="22"/>
                    <a:pt x="21" y="43"/>
                    <a:pt x="42" y="43"/>
                  </a:cubicBezTo>
                  <a:cubicBezTo>
                    <a:pt x="42" y="22"/>
                    <a:pt x="64" y="1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22"/>
            <p:cNvSpPr/>
            <p:nvPr/>
          </p:nvSpPr>
          <p:spPr>
            <a:xfrm>
              <a:off x="777289" y="287459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43"/>
                    <a:pt x="21" y="43"/>
                    <a:pt x="21" y="43"/>
                  </a:cubicBezTo>
                  <a:cubicBezTo>
                    <a:pt x="42" y="43"/>
                    <a:pt x="42" y="22"/>
                    <a:pt x="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22"/>
            <p:cNvSpPr/>
            <p:nvPr/>
          </p:nvSpPr>
          <p:spPr>
            <a:xfrm>
              <a:off x="816095" y="288054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43"/>
                    <a:pt x="22" y="43"/>
                  </a:cubicBezTo>
                  <a:cubicBezTo>
                    <a:pt x="22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22"/>
            <p:cNvSpPr/>
            <p:nvPr/>
          </p:nvSpPr>
          <p:spPr>
            <a:xfrm>
              <a:off x="831275" y="2925241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lnTo>
                    <a:pt x="42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22"/>
            <p:cNvSpPr/>
            <p:nvPr/>
          </p:nvSpPr>
          <p:spPr>
            <a:xfrm>
              <a:off x="812197" y="2881592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32" y="0"/>
                  </a:moveTo>
                  <a:cubicBezTo>
                    <a:pt x="21" y="0"/>
                    <a:pt x="11" y="6"/>
                    <a:pt x="0" y="27"/>
                  </a:cubicBezTo>
                  <a:cubicBezTo>
                    <a:pt x="0" y="69"/>
                    <a:pt x="21" y="69"/>
                    <a:pt x="63" y="69"/>
                  </a:cubicBezTo>
                  <a:cubicBezTo>
                    <a:pt x="63" y="48"/>
                    <a:pt x="63" y="27"/>
                    <a:pt x="63" y="6"/>
                  </a:cubicBezTo>
                  <a:cubicBezTo>
                    <a:pt x="53" y="6"/>
                    <a:pt x="42" y="0"/>
                    <a:pt x="3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22"/>
            <p:cNvSpPr/>
            <p:nvPr/>
          </p:nvSpPr>
          <p:spPr>
            <a:xfrm>
              <a:off x="846672" y="2928320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9"/>
                    <a:pt x="5" y="31"/>
                    <a:pt x="11" y="31"/>
                  </a:cubicBezTo>
                  <a:cubicBezTo>
                    <a:pt x="23" y="31"/>
                    <a:pt x="42" y="2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22"/>
            <p:cNvSpPr/>
            <p:nvPr/>
          </p:nvSpPr>
          <p:spPr>
            <a:xfrm>
              <a:off x="770566" y="2884283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64" y="1"/>
                  </a:moveTo>
                  <a:cubicBezTo>
                    <a:pt x="1" y="1"/>
                    <a:pt x="1" y="22"/>
                    <a:pt x="1" y="64"/>
                  </a:cubicBezTo>
                  <a:cubicBezTo>
                    <a:pt x="43" y="64"/>
                    <a:pt x="106" y="22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22"/>
            <p:cNvSpPr/>
            <p:nvPr/>
          </p:nvSpPr>
          <p:spPr>
            <a:xfrm>
              <a:off x="794852" y="2930687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31" y="0"/>
                  </a:moveTo>
                  <a:cubicBezTo>
                    <a:pt x="25" y="0"/>
                    <a:pt x="21" y="8"/>
                    <a:pt x="21" y="27"/>
                  </a:cubicBezTo>
                  <a:cubicBezTo>
                    <a:pt x="0" y="69"/>
                    <a:pt x="42" y="69"/>
                    <a:pt x="63" y="69"/>
                  </a:cubicBezTo>
                  <a:cubicBezTo>
                    <a:pt x="63" y="40"/>
                    <a:pt x="43" y="0"/>
                    <a:pt x="3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22"/>
            <p:cNvSpPr/>
            <p:nvPr/>
          </p:nvSpPr>
          <p:spPr>
            <a:xfrm>
              <a:off x="746496" y="293734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22"/>
            <p:cNvSpPr/>
            <p:nvPr/>
          </p:nvSpPr>
          <p:spPr>
            <a:xfrm>
              <a:off x="849271" y="2937128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1" y="1"/>
                  </a:moveTo>
                  <a:lnTo>
                    <a:pt x="0" y="43"/>
                  </a:lnTo>
                  <a:lnTo>
                    <a:pt x="42" y="64"/>
                  </a:lnTo>
                  <a:lnTo>
                    <a:pt x="42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22"/>
            <p:cNvSpPr/>
            <p:nvPr/>
          </p:nvSpPr>
          <p:spPr>
            <a:xfrm>
              <a:off x="828130" y="2893981"/>
              <a:ext cx="557" cy="534"/>
            </a:xfrm>
            <a:custGeom>
              <a:avLst/>
              <a:gdLst/>
              <a:ahLst/>
              <a:cxnLst/>
              <a:rect l="l" t="t" r="r" b="b"/>
              <a:pathLst>
                <a:path w="54" h="51" extrusionOk="0">
                  <a:moveTo>
                    <a:pt x="11" y="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36"/>
                    <a:pt x="1" y="51"/>
                    <a:pt x="9" y="51"/>
                  </a:cubicBezTo>
                  <a:cubicBezTo>
                    <a:pt x="13" y="51"/>
                    <a:pt x="20" y="48"/>
                    <a:pt x="32" y="42"/>
                  </a:cubicBezTo>
                  <a:cubicBezTo>
                    <a:pt x="53" y="42"/>
                    <a:pt x="53" y="21"/>
                    <a:pt x="3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22"/>
            <p:cNvSpPr/>
            <p:nvPr/>
          </p:nvSpPr>
          <p:spPr>
            <a:xfrm>
              <a:off x="746713" y="29397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60" y="48"/>
                    <a:pt x="72" y="50"/>
                    <a:pt x="81" y="50"/>
                  </a:cubicBezTo>
                  <a:cubicBezTo>
                    <a:pt x="106" y="50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22"/>
            <p:cNvSpPr/>
            <p:nvPr/>
          </p:nvSpPr>
          <p:spPr>
            <a:xfrm>
              <a:off x="744547" y="29404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lnTo>
                    <a:pt x="1" y="21"/>
                  </a:lnTo>
                  <a:lnTo>
                    <a:pt x="43" y="42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22"/>
            <p:cNvSpPr/>
            <p:nvPr/>
          </p:nvSpPr>
          <p:spPr>
            <a:xfrm>
              <a:off x="798966" y="2942416"/>
              <a:ext cx="1093" cy="513"/>
            </a:xfrm>
            <a:custGeom>
              <a:avLst/>
              <a:gdLst/>
              <a:ahLst/>
              <a:cxnLst/>
              <a:rect l="l" t="t" r="r" b="b"/>
              <a:pathLst>
                <a:path w="106" h="49" extrusionOk="0">
                  <a:moveTo>
                    <a:pt x="106" y="0"/>
                  </a:moveTo>
                  <a:cubicBezTo>
                    <a:pt x="64" y="0"/>
                    <a:pt x="1" y="42"/>
                    <a:pt x="64" y="42"/>
                  </a:cubicBezTo>
                  <a:cubicBezTo>
                    <a:pt x="72" y="46"/>
                    <a:pt x="78" y="48"/>
                    <a:pt x="84" y="48"/>
                  </a:cubicBezTo>
                  <a:cubicBezTo>
                    <a:pt x="106" y="48"/>
                    <a:pt x="106" y="17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22"/>
            <p:cNvSpPr/>
            <p:nvPr/>
          </p:nvSpPr>
          <p:spPr>
            <a:xfrm>
              <a:off x="748456" y="294505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22"/>
            <p:cNvSpPr/>
            <p:nvPr/>
          </p:nvSpPr>
          <p:spPr>
            <a:xfrm>
              <a:off x="828893" y="2896620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1" y="0"/>
                  </a:moveTo>
                  <a:cubicBezTo>
                    <a:pt x="21" y="21"/>
                    <a:pt x="0" y="21"/>
                    <a:pt x="0" y="21"/>
                  </a:cubicBezTo>
                  <a:cubicBezTo>
                    <a:pt x="0" y="36"/>
                    <a:pt x="0" y="51"/>
                    <a:pt x="8" y="51"/>
                  </a:cubicBezTo>
                  <a:cubicBezTo>
                    <a:pt x="11" y="51"/>
                    <a:pt x="15" y="49"/>
                    <a:pt x="21" y="42"/>
                  </a:cubicBezTo>
                  <a:cubicBezTo>
                    <a:pt x="42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22"/>
            <p:cNvSpPr/>
            <p:nvPr/>
          </p:nvSpPr>
          <p:spPr>
            <a:xfrm>
              <a:off x="831275" y="2899196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23" y="1"/>
                  </a:moveTo>
                  <a:cubicBezTo>
                    <a:pt x="0" y="1"/>
                    <a:pt x="0" y="32"/>
                    <a:pt x="0" y="49"/>
                  </a:cubicBezTo>
                  <a:cubicBezTo>
                    <a:pt x="21" y="49"/>
                    <a:pt x="84" y="7"/>
                    <a:pt x="42" y="7"/>
                  </a:cubicBezTo>
                  <a:cubicBezTo>
                    <a:pt x="34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22"/>
            <p:cNvSpPr/>
            <p:nvPr/>
          </p:nvSpPr>
          <p:spPr>
            <a:xfrm>
              <a:off x="801792" y="2948805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ubicBezTo>
                    <a:pt x="42" y="63"/>
                    <a:pt x="63" y="42"/>
                    <a:pt x="63" y="21"/>
                  </a:cubicBezTo>
                  <a:cubicBezTo>
                    <a:pt x="4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22"/>
            <p:cNvSpPr/>
            <p:nvPr/>
          </p:nvSpPr>
          <p:spPr>
            <a:xfrm>
              <a:off x="801183" y="2949621"/>
              <a:ext cx="835" cy="513"/>
            </a:xfrm>
            <a:custGeom>
              <a:avLst/>
              <a:gdLst/>
              <a:ahLst/>
              <a:cxnLst/>
              <a:rect l="l" t="t" r="r" b="b"/>
              <a:pathLst>
                <a:path w="81" h="49" extrusionOk="0">
                  <a:moveTo>
                    <a:pt x="56" y="1"/>
                  </a:moveTo>
                  <a:cubicBezTo>
                    <a:pt x="24" y="1"/>
                    <a:pt x="0" y="31"/>
                    <a:pt x="17" y="48"/>
                  </a:cubicBezTo>
                  <a:cubicBezTo>
                    <a:pt x="59" y="48"/>
                    <a:pt x="80" y="48"/>
                    <a:pt x="80" y="6"/>
                  </a:cubicBezTo>
                  <a:cubicBezTo>
                    <a:pt x="72" y="2"/>
                    <a:pt x="64" y="1"/>
                    <a:pt x="5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22"/>
            <p:cNvSpPr/>
            <p:nvPr/>
          </p:nvSpPr>
          <p:spPr>
            <a:xfrm>
              <a:off x="733925" y="2903668"/>
              <a:ext cx="1093" cy="503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106" y="0"/>
                  </a:moveTo>
                  <a:cubicBezTo>
                    <a:pt x="64" y="0"/>
                    <a:pt x="0" y="21"/>
                    <a:pt x="42" y="42"/>
                  </a:cubicBezTo>
                  <a:cubicBezTo>
                    <a:pt x="55" y="46"/>
                    <a:pt x="64" y="48"/>
                    <a:pt x="72" y="48"/>
                  </a:cubicBezTo>
                  <a:cubicBezTo>
                    <a:pt x="106" y="48"/>
                    <a:pt x="106" y="17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22"/>
            <p:cNvSpPr/>
            <p:nvPr/>
          </p:nvSpPr>
          <p:spPr>
            <a:xfrm>
              <a:off x="741948" y="290366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42" y="0"/>
                  </a:moveTo>
                  <a:cubicBezTo>
                    <a:pt x="0" y="0"/>
                    <a:pt x="0" y="21"/>
                    <a:pt x="0" y="63"/>
                  </a:cubicBezTo>
                  <a:cubicBezTo>
                    <a:pt x="21" y="63"/>
                    <a:pt x="84" y="21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22"/>
            <p:cNvSpPr/>
            <p:nvPr/>
          </p:nvSpPr>
          <p:spPr>
            <a:xfrm>
              <a:off x="749105" y="290366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22"/>
            <p:cNvSpPr/>
            <p:nvPr/>
          </p:nvSpPr>
          <p:spPr>
            <a:xfrm>
              <a:off x="741082" y="2904328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84" y="0"/>
                  </a:moveTo>
                  <a:cubicBezTo>
                    <a:pt x="63" y="0"/>
                    <a:pt x="0" y="21"/>
                    <a:pt x="42" y="42"/>
                  </a:cubicBezTo>
                  <a:cubicBezTo>
                    <a:pt x="84" y="42"/>
                    <a:pt x="84" y="21"/>
                    <a:pt x="8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22"/>
            <p:cNvSpPr/>
            <p:nvPr/>
          </p:nvSpPr>
          <p:spPr>
            <a:xfrm>
              <a:off x="803958" y="2951664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22"/>
            <p:cNvSpPr/>
            <p:nvPr/>
          </p:nvSpPr>
          <p:spPr>
            <a:xfrm>
              <a:off x="734358" y="290762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2" y="43"/>
                    <a:pt x="85" y="22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22"/>
            <p:cNvSpPr/>
            <p:nvPr/>
          </p:nvSpPr>
          <p:spPr>
            <a:xfrm>
              <a:off x="785962" y="2907407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63" y="1"/>
                  </a:moveTo>
                  <a:cubicBezTo>
                    <a:pt x="21" y="1"/>
                    <a:pt x="0" y="43"/>
                    <a:pt x="0" y="64"/>
                  </a:cubicBezTo>
                  <a:cubicBezTo>
                    <a:pt x="8" y="67"/>
                    <a:pt x="15" y="69"/>
                    <a:pt x="21" y="69"/>
                  </a:cubicBezTo>
                  <a:cubicBezTo>
                    <a:pt x="49" y="69"/>
                    <a:pt x="63" y="35"/>
                    <a:pt x="6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22"/>
            <p:cNvSpPr/>
            <p:nvPr/>
          </p:nvSpPr>
          <p:spPr>
            <a:xfrm>
              <a:off x="788128" y="291026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43"/>
                    <a:pt x="22" y="43"/>
                  </a:cubicBez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22"/>
            <p:cNvSpPr/>
            <p:nvPr/>
          </p:nvSpPr>
          <p:spPr>
            <a:xfrm>
              <a:off x="802008" y="2959308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11" y="1"/>
                  </a:moveTo>
                  <a:cubicBezTo>
                    <a:pt x="0" y="1"/>
                    <a:pt x="0" y="31"/>
                    <a:pt x="0" y="48"/>
                  </a:cubicBezTo>
                  <a:lnTo>
                    <a:pt x="63" y="48"/>
                  </a:lnTo>
                  <a:cubicBezTo>
                    <a:pt x="42" y="27"/>
                    <a:pt x="84" y="6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22"/>
            <p:cNvSpPr/>
            <p:nvPr/>
          </p:nvSpPr>
          <p:spPr>
            <a:xfrm>
              <a:off x="735658" y="2968399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7" y="21"/>
                    <a:pt x="21" y="48"/>
                    <a:pt x="32" y="48"/>
                  </a:cubicBezTo>
                  <a:cubicBezTo>
                    <a:pt x="35" y="48"/>
                    <a:pt x="38" y="47"/>
                    <a:pt x="43" y="42"/>
                  </a:cubicBezTo>
                  <a:cubicBezTo>
                    <a:pt x="43" y="21"/>
                    <a:pt x="43" y="21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22"/>
            <p:cNvSpPr/>
            <p:nvPr/>
          </p:nvSpPr>
          <p:spPr>
            <a:xfrm>
              <a:off x="803308" y="295034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0"/>
                  </a:moveTo>
                  <a:cubicBezTo>
                    <a:pt x="0" y="0"/>
                    <a:pt x="21" y="21"/>
                    <a:pt x="21" y="21"/>
                  </a:cubicBezTo>
                  <a:cubicBezTo>
                    <a:pt x="21" y="21"/>
                    <a:pt x="21" y="21"/>
                    <a:pt x="21" y="42"/>
                  </a:cubicBez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22"/>
            <p:cNvSpPr/>
            <p:nvPr/>
          </p:nvSpPr>
          <p:spPr>
            <a:xfrm>
              <a:off x="741515" y="297279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22"/>
            <p:cNvSpPr/>
            <p:nvPr/>
          </p:nvSpPr>
          <p:spPr>
            <a:xfrm>
              <a:off x="822169" y="2916654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21" y="1"/>
                  </a:moveTo>
                  <a:cubicBezTo>
                    <a:pt x="21" y="1"/>
                    <a:pt x="0" y="43"/>
                    <a:pt x="42" y="43"/>
                  </a:cubicBezTo>
                  <a:cubicBezTo>
                    <a:pt x="84" y="43"/>
                    <a:pt x="84" y="22"/>
                    <a:pt x="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22"/>
            <p:cNvSpPr/>
            <p:nvPr/>
          </p:nvSpPr>
          <p:spPr>
            <a:xfrm>
              <a:off x="760593" y="2974630"/>
              <a:ext cx="443" cy="827"/>
            </a:xfrm>
            <a:custGeom>
              <a:avLst/>
              <a:gdLst/>
              <a:ahLst/>
              <a:cxnLst/>
              <a:rect l="l" t="t" r="r" b="b"/>
              <a:pathLst>
                <a:path w="43" h="79" extrusionOk="0">
                  <a:moveTo>
                    <a:pt x="15" y="1"/>
                  </a:moveTo>
                  <a:cubicBezTo>
                    <a:pt x="11" y="1"/>
                    <a:pt x="5" y="5"/>
                    <a:pt x="0" y="15"/>
                  </a:cubicBezTo>
                  <a:cubicBezTo>
                    <a:pt x="0" y="78"/>
                    <a:pt x="21" y="78"/>
                    <a:pt x="42" y="78"/>
                  </a:cubicBezTo>
                  <a:lnTo>
                    <a:pt x="42" y="57"/>
                  </a:lnTo>
                  <a:cubicBezTo>
                    <a:pt x="42" y="41"/>
                    <a:pt x="30" y="1"/>
                    <a:pt x="1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22"/>
            <p:cNvSpPr/>
            <p:nvPr/>
          </p:nvSpPr>
          <p:spPr>
            <a:xfrm>
              <a:off x="840814" y="2918413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64" y="1"/>
                  </a:moveTo>
                  <a:cubicBezTo>
                    <a:pt x="21" y="1"/>
                    <a:pt x="0" y="22"/>
                    <a:pt x="0" y="64"/>
                  </a:cubicBezTo>
                  <a:cubicBezTo>
                    <a:pt x="8" y="68"/>
                    <a:pt x="15" y="69"/>
                    <a:pt x="21" y="69"/>
                  </a:cubicBezTo>
                  <a:cubicBezTo>
                    <a:pt x="50" y="69"/>
                    <a:pt x="64" y="35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22"/>
            <p:cNvSpPr/>
            <p:nvPr/>
          </p:nvSpPr>
          <p:spPr>
            <a:xfrm>
              <a:off x="769916" y="2984474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16" y="16"/>
                    <a:pt x="32" y="56"/>
                    <a:pt x="48" y="56"/>
                  </a:cubicBezTo>
                  <a:cubicBezTo>
                    <a:pt x="53" y="56"/>
                    <a:pt x="58" y="52"/>
                    <a:pt x="64" y="42"/>
                  </a:cubicBezTo>
                  <a:cubicBezTo>
                    <a:pt x="64" y="0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22"/>
            <p:cNvSpPr/>
            <p:nvPr/>
          </p:nvSpPr>
          <p:spPr>
            <a:xfrm>
              <a:off x="770133" y="2986453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7" y="21"/>
                    <a:pt x="21" y="48"/>
                    <a:pt x="21" y="48"/>
                  </a:cubicBezTo>
                  <a:cubicBezTo>
                    <a:pt x="22" y="48"/>
                    <a:pt x="22" y="47"/>
                    <a:pt x="22" y="42"/>
                  </a:cubicBezTo>
                  <a:cubicBezTo>
                    <a:pt x="43" y="21"/>
                    <a:pt x="43" y="21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22"/>
            <p:cNvSpPr/>
            <p:nvPr/>
          </p:nvSpPr>
          <p:spPr>
            <a:xfrm>
              <a:off x="828677" y="2919869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7" y="1"/>
                  </a:moveTo>
                  <a:cubicBezTo>
                    <a:pt x="0" y="1"/>
                    <a:pt x="0" y="20"/>
                    <a:pt x="0" y="51"/>
                  </a:cubicBezTo>
                  <a:cubicBezTo>
                    <a:pt x="42" y="51"/>
                    <a:pt x="105" y="9"/>
                    <a:pt x="42" y="9"/>
                  </a:cubicBezTo>
                  <a:cubicBezTo>
                    <a:pt x="31" y="3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22"/>
            <p:cNvSpPr/>
            <p:nvPr/>
          </p:nvSpPr>
          <p:spPr>
            <a:xfrm>
              <a:off x="748342" y="2989532"/>
              <a:ext cx="557" cy="503"/>
            </a:xfrm>
            <a:custGeom>
              <a:avLst/>
              <a:gdLst/>
              <a:ahLst/>
              <a:cxnLst/>
              <a:rect l="l" t="t" r="r" b="b"/>
              <a:pathLst>
                <a:path w="54" h="48" extrusionOk="0">
                  <a:moveTo>
                    <a:pt x="32" y="1"/>
                  </a:moveTo>
                  <a:cubicBezTo>
                    <a:pt x="22" y="11"/>
                    <a:pt x="11" y="11"/>
                    <a:pt x="6" y="11"/>
                  </a:cubicBezTo>
                  <a:cubicBezTo>
                    <a:pt x="1" y="11"/>
                    <a:pt x="1" y="11"/>
                    <a:pt x="11" y="22"/>
                  </a:cubicBezTo>
                  <a:cubicBezTo>
                    <a:pt x="11" y="43"/>
                    <a:pt x="22" y="48"/>
                    <a:pt x="32" y="48"/>
                  </a:cubicBezTo>
                  <a:cubicBezTo>
                    <a:pt x="43" y="48"/>
                    <a:pt x="53" y="43"/>
                    <a:pt x="53" y="43"/>
                  </a:cubicBezTo>
                  <a:lnTo>
                    <a:pt x="53" y="22"/>
                  </a:lnTo>
                  <a:cubicBezTo>
                    <a:pt x="32" y="22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22"/>
            <p:cNvSpPr/>
            <p:nvPr/>
          </p:nvSpPr>
          <p:spPr>
            <a:xfrm>
              <a:off x="748239" y="2920393"/>
              <a:ext cx="660" cy="607"/>
            </a:xfrm>
            <a:custGeom>
              <a:avLst/>
              <a:gdLst/>
              <a:ahLst/>
              <a:cxnLst/>
              <a:rect l="l" t="t" r="r" b="b"/>
              <a:pathLst>
                <a:path w="64" h="58" extrusionOk="0">
                  <a:moveTo>
                    <a:pt x="0" y="1"/>
                  </a:moveTo>
                  <a:cubicBezTo>
                    <a:pt x="0" y="17"/>
                    <a:pt x="24" y="57"/>
                    <a:pt x="45" y="57"/>
                  </a:cubicBezTo>
                  <a:cubicBezTo>
                    <a:pt x="52" y="57"/>
                    <a:pt x="58" y="53"/>
                    <a:pt x="63" y="43"/>
                  </a:cubicBezTo>
                  <a:cubicBezTo>
                    <a:pt x="63" y="1"/>
                    <a:pt x="42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22"/>
            <p:cNvSpPr/>
            <p:nvPr/>
          </p:nvSpPr>
          <p:spPr>
            <a:xfrm>
              <a:off x="768183" y="2990192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0" y="1"/>
                  </a:moveTo>
                  <a:cubicBezTo>
                    <a:pt x="0" y="17"/>
                    <a:pt x="25" y="57"/>
                    <a:pt x="36" y="57"/>
                  </a:cubicBezTo>
                  <a:cubicBezTo>
                    <a:pt x="40" y="57"/>
                    <a:pt x="42" y="53"/>
                    <a:pt x="42" y="43"/>
                  </a:cubicBezTo>
                  <a:cubicBezTo>
                    <a:pt x="42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22"/>
            <p:cNvSpPr/>
            <p:nvPr/>
          </p:nvSpPr>
          <p:spPr>
            <a:xfrm>
              <a:off x="839515" y="291797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42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42" y="43"/>
                    <a:pt x="105" y="1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22"/>
            <p:cNvSpPr/>
            <p:nvPr/>
          </p:nvSpPr>
          <p:spPr>
            <a:xfrm>
              <a:off x="799616" y="2948805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60" y="48"/>
                    <a:pt x="72" y="50"/>
                    <a:pt x="81" y="50"/>
                  </a:cubicBezTo>
                  <a:cubicBezTo>
                    <a:pt x="106" y="50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8" name="Google Shape;6958;p22"/>
          <p:cNvGrpSpPr/>
          <p:nvPr/>
        </p:nvGrpSpPr>
        <p:grpSpPr>
          <a:xfrm rot="8669011">
            <a:off x="8222198" y="-95039"/>
            <a:ext cx="336524" cy="2072501"/>
            <a:chOff x="2039148" y="1635189"/>
            <a:chExt cx="110364" cy="679765"/>
          </a:xfrm>
        </p:grpSpPr>
        <p:sp>
          <p:nvSpPr>
            <p:cNvPr id="6959" name="Google Shape;6959;p22"/>
            <p:cNvSpPr/>
            <p:nvPr/>
          </p:nvSpPr>
          <p:spPr>
            <a:xfrm>
              <a:off x="2109169" y="1635189"/>
              <a:ext cx="21048" cy="30831"/>
            </a:xfrm>
            <a:custGeom>
              <a:avLst/>
              <a:gdLst/>
              <a:ahLst/>
              <a:cxnLst/>
              <a:rect l="l" t="t" r="r" b="b"/>
              <a:pathLst>
                <a:path w="2041" h="2944" extrusionOk="0">
                  <a:moveTo>
                    <a:pt x="1178" y="1"/>
                  </a:moveTo>
                  <a:lnTo>
                    <a:pt x="737" y="127"/>
                  </a:lnTo>
                  <a:cubicBezTo>
                    <a:pt x="590" y="169"/>
                    <a:pt x="400" y="190"/>
                    <a:pt x="316" y="358"/>
                  </a:cubicBezTo>
                  <a:cubicBezTo>
                    <a:pt x="169" y="757"/>
                    <a:pt x="1" y="1115"/>
                    <a:pt x="127" y="1535"/>
                  </a:cubicBezTo>
                  <a:cubicBezTo>
                    <a:pt x="295" y="2082"/>
                    <a:pt x="548" y="2608"/>
                    <a:pt x="1052" y="2944"/>
                  </a:cubicBezTo>
                  <a:cubicBezTo>
                    <a:pt x="1347" y="2944"/>
                    <a:pt x="1410" y="2923"/>
                    <a:pt x="1536" y="2692"/>
                  </a:cubicBezTo>
                  <a:cubicBezTo>
                    <a:pt x="1683" y="2439"/>
                    <a:pt x="1809" y="2166"/>
                    <a:pt x="1893" y="1872"/>
                  </a:cubicBezTo>
                  <a:cubicBezTo>
                    <a:pt x="2040" y="1451"/>
                    <a:pt x="1956" y="989"/>
                    <a:pt x="1956" y="547"/>
                  </a:cubicBezTo>
                  <a:cubicBezTo>
                    <a:pt x="1956" y="379"/>
                    <a:pt x="1851" y="232"/>
                    <a:pt x="1704" y="190"/>
                  </a:cubicBezTo>
                  <a:cubicBezTo>
                    <a:pt x="1620" y="148"/>
                    <a:pt x="1557" y="64"/>
                    <a:pt x="149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22"/>
            <p:cNvSpPr/>
            <p:nvPr/>
          </p:nvSpPr>
          <p:spPr>
            <a:xfrm>
              <a:off x="2128691" y="1845432"/>
              <a:ext cx="20821" cy="27323"/>
            </a:xfrm>
            <a:custGeom>
              <a:avLst/>
              <a:gdLst/>
              <a:ahLst/>
              <a:cxnLst/>
              <a:rect l="l" t="t" r="r" b="b"/>
              <a:pathLst>
                <a:path w="2019" h="2609" extrusionOk="0">
                  <a:moveTo>
                    <a:pt x="1368" y="0"/>
                  </a:moveTo>
                  <a:cubicBezTo>
                    <a:pt x="1354" y="0"/>
                    <a:pt x="1339" y="1"/>
                    <a:pt x="1325" y="2"/>
                  </a:cubicBezTo>
                  <a:cubicBezTo>
                    <a:pt x="1051" y="44"/>
                    <a:pt x="799" y="107"/>
                    <a:pt x="526" y="191"/>
                  </a:cubicBezTo>
                  <a:cubicBezTo>
                    <a:pt x="0" y="1053"/>
                    <a:pt x="400" y="2272"/>
                    <a:pt x="1135" y="2609"/>
                  </a:cubicBezTo>
                  <a:cubicBezTo>
                    <a:pt x="1409" y="2546"/>
                    <a:pt x="1640" y="2335"/>
                    <a:pt x="1703" y="2062"/>
                  </a:cubicBezTo>
                  <a:cubicBezTo>
                    <a:pt x="1787" y="1789"/>
                    <a:pt x="1934" y="1536"/>
                    <a:pt x="1934" y="1221"/>
                  </a:cubicBezTo>
                  <a:cubicBezTo>
                    <a:pt x="1934" y="1200"/>
                    <a:pt x="1976" y="1179"/>
                    <a:pt x="1997" y="1158"/>
                  </a:cubicBezTo>
                  <a:lnTo>
                    <a:pt x="2018" y="590"/>
                  </a:lnTo>
                  <a:cubicBezTo>
                    <a:pt x="1997" y="569"/>
                    <a:pt x="1934" y="548"/>
                    <a:pt x="1934" y="506"/>
                  </a:cubicBezTo>
                  <a:cubicBezTo>
                    <a:pt x="1914" y="205"/>
                    <a:pt x="1665" y="0"/>
                    <a:pt x="136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22"/>
            <p:cNvSpPr/>
            <p:nvPr/>
          </p:nvSpPr>
          <p:spPr>
            <a:xfrm>
              <a:off x="2092700" y="2049814"/>
              <a:ext cx="39466" cy="56038"/>
            </a:xfrm>
            <a:custGeom>
              <a:avLst/>
              <a:gdLst/>
              <a:ahLst/>
              <a:cxnLst/>
              <a:rect l="l" t="t" r="r" b="b"/>
              <a:pathLst>
                <a:path w="3827" h="5351" extrusionOk="0">
                  <a:moveTo>
                    <a:pt x="2142" y="1"/>
                  </a:moveTo>
                  <a:cubicBezTo>
                    <a:pt x="2122" y="1"/>
                    <a:pt x="2102" y="1"/>
                    <a:pt x="2082" y="2"/>
                  </a:cubicBezTo>
                  <a:cubicBezTo>
                    <a:pt x="1745" y="23"/>
                    <a:pt x="1409" y="86"/>
                    <a:pt x="1093" y="191"/>
                  </a:cubicBezTo>
                  <a:cubicBezTo>
                    <a:pt x="883" y="233"/>
                    <a:pt x="694" y="381"/>
                    <a:pt x="589" y="570"/>
                  </a:cubicBezTo>
                  <a:cubicBezTo>
                    <a:pt x="210" y="1285"/>
                    <a:pt x="0" y="2042"/>
                    <a:pt x="252" y="2861"/>
                  </a:cubicBezTo>
                  <a:cubicBezTo>
                    <a:pt x="358" y="3198"/>
                    <a:pt x="547" y="3513"/>
                    <a:pt x="694" y="3850"/>
                  </a:cubicBezTo>
                  <a:cubicBezTo>
                    <a:pt x="946" y="4480"/>
                    <a:pt x="1493" y="4880"/>
                    <a:pt x="2018" y="5216"/>
                  </a:cubicBezTo>
                  <a:cubicBezTo>
                    <a:pt x="2175" y="5310"/>
                    <a:pt x="2323" y="5350"/>
                    <a:pt x="2458" y="5350"/>
                  </a:cubicBezTo>
                  <a:cubicBezTo>
                    <a:pt x="2775" y="5350"/>
                    <a:pt x="3021" y="5131"/>
                    <a:pt x="3154" y="4880"/>
                  </a:cubicBezTo>
                  <a:cubicBezTo>
                    <a:pt x="3532" y="4165"/>
                    <a:pt x="3827" y="3429"/>
                    <a:pt x="3742" y="2672"/>
                  </a:cubicBezTo>
                  <a:cubicBezTo>
                    <a:pt x="3742" y="2462"/>
                    <a:pt x="3763" y="2336"/>
                    <a:pt x="3763" y="2210"/>
                  </a:cubicBezTo>
                  <a:cubicBezTo>
                    <a:pt x="3763" y="1600"/>
                    <a:pt x="3574" y="1011"/>
                    <a:pt x="3217" y="549"/>
                  </a:cubicBezTo>
                  <a:cubicBezTo>
                    <a:pt x="2956" y="208"/>
                    <a:pt x="2561" y="1"/>
                    <a:pt x="21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22"/>
            <p:cNvSpPr/>
            <p:nvPr/>
          </p:nvSpPr>
          <p:spPr>
            <a:xfrm>
              <a:off x="2039148" y="1937873"/>
              <a:ext cx="36001" cy="50802"/>
            </a:xfrm>
            <a:custGeom>
              <a:avLst/>
              <a:gdLst/>
              <a:ahLst/>
              <a:cxnLst/>
              <a:rect l="l" t="t" r="r" b="b"/>
              <a:pathLst>
                <a:path w="3491" h="4851" extrusionOk="0">
                  <a:moveTo>
                    <a:pt x="1688" y="0"/>
                  </a:moveTo>
                  <a:cubicBezTo>
                    <a:pt x="1274" y="0"/>
                    <a:pt x="754" y="126"/>
                    <a:pt x="547" y="304"/>
                  </a:cubicBezTo>
                  <a:cubicBezTo>
                    <a:pt x="547" y="304"/>
                    <a:pt x="547" y="325"/>
                    <a:pt x="526" y="325"/>
                  </a:cubicBezTo>
                  <a:cubicBezTo>
                    <a:pt x="231" y="661"/>
                    <a:pt x="42" y="1081"/>
                    <a:pt x="42" y="1544"/>
                  </a:cubicBezTo>
                  <a:cubicBezTo>
                    <a:pt x="0" y="2217"/>
                    <a:pt x="168" y="2869"/>
                    <a:pt x="526" y="3436"/>
                  </a:cubicBezTo>
                  <a:cubicBezTo>
                    <a:pt x="757" y="3920"/>
                    <a:pt x="1114" y="4340"/>
                    <a:pt x="1556" y="4677"/>
                  </a:cubicBezTo>
                  <a:cubicBezTo>
                    <a:pt x="1713" y="4794"/>
                    <a:pt x="1900" y="4851"/>
                    <a:pt x="2086" y="4851"/>
                  </a:cubicBezTo>
                  <a:cubicBezTo>
                    <a:pt x="2398" y="4851"/>
                    <a:pt x="2709" y="4693"/>
                    <a:pt x="2880" y="4403"/>
                  </a:cubicBezTo>
                  <a:cubicBezTo>
                    <a:pt x="3259" y="3836"/>
                    <a:pt x="3448" y="3184"/>
                    <a:pt x="3490" y="2532"/>
                  </a:cubicBezTo>
                  <a:cubicBezTo>
                    <a:pt x="3448" y="2301"/>
                    <a:pt x="3448" y="2070"/>
                    <a:pt x="3385" y="1817"/>
                  </a:cubicBezTo>
                  <a:cubicBezTo>
                    <a:pt x="3238" y="1039"/>
                    <a:pt x="2922" y="388"/>
                    <a:pt x="2124" y="72"/>
                  </a:cubicBezTo>
                  <a:cubicBezTo>
                    <a:pt x="2018" y="23"/>
                    <a:pt x="1862" y="0"/>
                    <a:pt x="168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22"/>
            <p:cNvSpPr/>
            <p:nvPr/>
          </p:nvSpPr>
          <p:spPr>
            <a:xfrm>
              <a:off x="2087059" y="1722644"/>
              <a:ext cx="30577" cy="44037"/>
            </a:xfrm>
            <a:custGeom>
              <a:avLst/>
              <a:gdLst/>
              <a:ahLst/>
              <a:cxnLst/>
              <a:rect l="l" t="t" r="r" b="b"/>
              <a:pathLst>
                <a:path w="2965" h="4205" extrusionOk="0">
                  <a:moveTo>
                    <a:pt x="1684" y="1"/>
                  </a:moveTo>
                  <a:cubicBezTo>
                    <a:pt x="1586" y="1"/>
                    <a:pt x="1487" y="11"/>
                    <a:pt x="1388" y="34"/>
                  </a:cubicBezTo>
                  <a:cubicBezTo>
                    <a:pt x="1199" y="76"/>
                    <a:pt x="1031" y="118"/>
                    <a:pt x="862" y="181"/>
                  </a:cubicBezTo>
                  <a:cubicBezTo>
                    <a:pt x="694" y="244"/>
                    <a:pt x="547" y="328"/>
                    <a:pt x="442" y="454"/>
                  </a:cubicBezTo>
                  <a:cubicBezTo>
                    <a:pt x="127" y="854"/>
                    <a:pt x="0" y="1358"/>
                    <a:pt x="85" y="1863"/>
                  </a:cubicBezTo>
                  <a:cubicBezTo>
                    <a:pt x="274" y="2725"/>
                    <a:pt x="610" y="3503"/>
                    <a:pt x="1346" y="4028"/>
                  </a:cubicBezTo>
                  <a:cubicBezTo>
                    <a:pt x="1490" y="4142"/>
                    <a:pt x="1614" y="4204"/>
                    <a:pt x="1733" y="4204"/>
                  </a:cubicBezTo>
                  <a:cubicBezTo>
                    <a:pt x="1856" y="4204"/>
                    <a:pt x="1974" y="4136"/>
                    <a:pt x="2103" y="3986"/>
                  </a:cubicBezTo>
                  <a:cubicBezTo>
                    <a:pt x="2250" y="3776"/>
                    <a:pt x="2376" y="3566"/>
                    <a:pt x="2481" y="3355"/>
                  </a:cubicBezTo>
                  <a:cubicBezTo>
                    <a:pt x="2755" y="2809"/>
                    <a:pt x="2923" y="2199"/>
                    <a:pt x="2965" y="1589"/>
                  </a:cubicBezTo>
                  <a:cubicBezTo>
                    <a:pt x="2923" y="1337"/>
                    <a:pt x="2902" y="1064"/>
                    <a:pt x="2839" y="833"/>
                  </a:cubicBezTo>
                  <a:cubicBezTo>
                    <a:pt x="2714" y="333"/>
                    <a:pt x="2226" y="1"/>
                    <a:pt x="16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22"/>
            <p:cNvSpPr/>
            <p:nvPr/>
          </p:nvSpPr>
          <p:spPr>
            <a:xfrm>
              <a:off x="2064939" y="2160789"/>
              <a:ext cx="19748" cy="31596"/>
            </a:xfrm>
            <a:custGeom>
              <a:avLst/>
              <a:gdLst/>
              <a:ahLst/>
              <a:cxnLst/>
              <a:rect l="l" t="t" r="r" b="b"/>
              <a:pathLst>
                <a:path w="1915" h="3017" extrusionOk="0">
                  <a:moveTo>
                    <a:pt x="1216" y="1"/>
                  </a:moveTo>
                  <a:cubicBezTo>
                    <a:pt x="1204" y="1"/>
                    <a:pt x="1191" y="1"/>
                    <a:pt x="1178" y="2"/>
                  </a:cubicBezTo>
                  <a:cubicBezTo>
                    <a:pt x="905" y="23"/>
                    <a:pt x="632" y="86"/>
                    <a:pt x="379" y="170"/>
                  </a:cubicBezTo>
                  <a:cubicBezTo>
                    <a:pt x="295" y="233"/>
                    <a:pt x="232" y="296"/>
                    <a:pt x="190" y="401"/>
                  </a:cubicBezTo>
                  <a:cubicBezTo>
                    <a:pt x="22" y="780"/>
                    <a:pt x="1" y="1242"/>
                    <a:pt x="127" y="1642"/>
                  </a:cubicBezTo>
                  <a:cubicBezTo>
                    <a:pt x="232" y="2125"/>
                    <a:pt x="464" y="2546"/>
                    <a:pt x="821" y="2861"/>
                  </a:cubicBezTo>
                  <a:cubicBezTo>
                    <a:pt x="935" y="2967"/>
                    <a:pt x="1034" y="3017"/>
                    <a:pt x="1124" y="3017"/>
                  </a:cubicBezTo>
                  <a:cubicBezTo>
                    <a:pt x="1249" y="3017"/>
                    <a:pt x="1354" y="2919"/>
                    <a:pt x="1452" y="2735"/>
                  </a:cubicBezTo>
                  <a:cubicBezTo>
                    <a:pt x="1767" y="2252"/>
                    <a:pt x="1914" y="1684"/>
                    <a:pt x="1893" y="1116"/>
                  </a:cubicBezTo>
                  <a:cubicBezTo>
                    <a:pt x="1893" y="948"/>
                    <a:pt x="1893" y="801"/>
                    <a:pt x="1872" y="654"/>
                  </a:cubicBezTo>
                  <a:cubicBezTo>
                    <a:pt x="1872" y="288"/>
                    <a:pt x="1578" y="1"/>
                    <a:pt x="121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22"/>
            <p:cNvSpPr/>
            <p:nvPr/>
          </p:nvSpPr>
          <p:spPr>
            <a:xfrm>
              <a:off x="2093350" y="2282908"/>
              <a:ext cx="19522" cy="32046"/>
            </a:xfrm>
            <a:custGeom>
              <a:avLst/>
              <a:gdLst/>
              <a:ahLst/>
              <a:cxnLst/>
              <a:rect l="l" t="t" r="r" b="b"/>
              <a:pathLst>
                <a:path w="1893" h="3060" extrusionOk="0">
                  <a:moveTo>
                    <a:pt x="1245" y="1"/>
                  </a:moveTo>
                  <a:cubicBezTo>
                    <a:pt x="955" y="1"/>
                    <a:pt x="402" y="147"/>
                    <a:pt x="295" y="308"/>
                  </a:cubicBezTo>
                  <a:cubicBezTo>
                    <a:pt x="273" y="308"/>
                    <a:pt x="273" y="308"/>
                    <a:pt x="273" y="330"/>
                  </a:cubicBezTo>
                  <a:cubicBezTo>
                    <a:pt x="21" y="813"/>
                    <a:pt x="0" y="1360"/>
                    <a:pt x="168" y="1864"/>
                  </a:cubicBezTo>
                  <a:cubicBezTo>
                    <a:pt x="316" y="2201"/>
                    <a:pt x="484" y="2495"/>
                    <a:pt x="694" y="2768"/>
                  </a:cubicBezTo>
                  <a:cubicBezTo>
                    <a:pt x="779" y="2955"/>
                    <a:pt x="960" y="3060"/>
                    <a:pt x="1159" y="3060"/>
                  </a:cubicBezTo>
                  <a:cubicBezTo>
                    <a:pt x="1207" y="3060"/>
                    <a:pt x="1255" y="3054"/>
                    <a:pt x="1304" y="3042"/>
                  </a:cubicBezTo>
                  <a:cubicBezTo>
                    <a:pt x="1346" y="2937"/>
                    <a:pt x="1430" y="2831"/>
                    <a:pt x="1493" y="2705"/>
                  </a:cubicBezTo>
                  <a:cubicBezTo>
                    <a:pt x="1766" y="2117"/>
                    <a:pt x="1892" y="1465"/>
                    <a:pt x="1850" y="834"/>
                  </a:cubicBezTo>
                  <a:cubicBezTo>
                    <a:pt x="1829" y="456"/>
                    <a:pt x="1766" y="161"/>
                    <a:pt x="1367" y="14"/>
                  </a:cubicBezTo>
                  <a:cubicBezTo>
                    <a:pt x="1336" y="5"/>
                    <a:pt x="1294" y="1"/>
                    <a:pt x="124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66" name="Google Shape;6966;p22"/>
          <p:cNvSpPr/>
          <p:nvPr/>
        </p:nvSpPr>
        <p:spPr>
          <a:xfrm rot="2700000">
            <a:off x="1901663" y="4131530"/>
            <a:ext cx="778657" cy="389628"/>
          </a:xfrm>
          <a:custGeom>
            <a:avLst/>
            <a:gdLst/>
            <a:ahLst/>
            <a:cxnLst/>
            <a:rect l="l" t="t" r="r" b="b"/>
            <a:pathLst>
              <a:path w="46444" h="22878" extrusionOk="0">
                <a:moveTo>
                  <a:pt x="328" y="0"/>
                </a:moveTo>
                <a:cubicBezTo>
                  <a:pt x="201" y="0"/>
                  <a:pt x="78" y="63"/>
                  <a:pt x="0" y="172"/>
                </a:cubicBezTo>
                <a:cubicBezTo>
                  <a:pt x="0" y="256"/>
                  <a:pt x="0" y="319"/>
                  <a:pt x="21" y="403"/>
                </a:cubicBezTo>
                <a:cubicBezTo>
                  <a:pt x="168" y="1076"/>
                  <a:pt x="379" y="1706"/>
                  <a:pt x="652" y="2337"/>
                </a:cubicBezTo>
                <a:cubicBezTo>
                  <a:pt x="1304" y="3914"/>
                  <a:pt x="2103" y="5449"/>
                  <a:pt x="3007" y="6878"/>
                </a:cubicBezTo>
                <a:cubicBezTo>
                  <a:pt x="3785" y="8119"/>
                  <a:pt x="4647" y="9296"/>
                  <a:pt x="5593" y="10432"/>
                </a:cubicBezTo>
                <a:cubicBezTo>
                  <a:pt x="6202" y="11146"/>
                  <a:pt x="6833" y="11882"/>
                  <a:pt x="7506" y="12555"/>
                </a:cubicBezTo>
                <a:cubicBezTo>
                  <a:pt x="8242" y="13312"/>
                  <a:pt x="9020" y="14006"/>
                  <a:pt x="9819" y="14699"/>
                </a:cubicBezTo>
                <a:cubicBezTo>
                  <a:pt x="10554" y="15351"/>
                  <a:pt x="11290" y="15961"/>
                  <a:pt x="12089" y="16529"/>
                </a:cubicBezTo>
                <a:cubicBezTo>
                  <a:pt x="13267" y="17412"/>
                  <a:pt x="14507" y="18211"/>
                  <a:pt x="15790" y="18925"/>
                </a:cubicBezTo>
                <a:cubicBezTo>
                  <a:pt x="17093" y="19661"/>
                  <a:pt x="18460" y="20334"/>
                  <a:pt x="19847" y="20902"/>
                </a:cubicBezTo>
                <a:cubicBezTo>
                  <a:pt x="21235" y="21448"/>
                  <a:pt x="22643" y="21911"/>
                  <a:pt x="24094" y="22247"/>
                </a:cubicBezTo>
                <a:cubicBezTo>
                  <a:pt x="24809" y="22394"/>
                  <a:pt x="25524" y="22521"/>
                  <a:pt x="26239" y="22626"/>
                </a:cubicBezTo>
                <a:cubicBezTo>
                  <a:pt x="26617" y="22689"/>
                  <a:pt x="27017" y="22710"/>
                  <a:pt x="27395" y="22752"/>
                </a:cubicBezTo>
                <a:cubicBezTo>
                  <a:pt x="27837" y="22815"/>
                  <a:pt x="28278" y="22857"/>
                  <a:pt x="28699" y="22878"/>
                </a:cubicBezTo>
                <a:cubicBezTo>
                  <a:pt x="29729" y="22878"/>
                  <a:pt x="30759" y="22836"/>
                  <a:pt x="31768" y="22815"/>
                </a:cubicBezTo>
                <a:cubicBezTo>
                  <a:pt x="32357" y="22794"/>
                  <a:pt x="32945" y="22752"/>
                  <a:pt x="33513" y="22689"/>
                </a:cubicBezTo>
                <a:cubicBezTo>
                  <a:pt x="34144" y="22605"/>
                  <a:pt x="34796" y="22478"/>
                  <a:pt x="35426" y="22394"/>
                </a:cubicBezTo>
                <a:cubicBezTo>
                  <a:pt x="36414" y="22226"/>
                  <a:pt x="37382" y="21995"/>
                  <a:pt x="38328" y="21722"/>
                </a:cubicBezTo>
                <a:cubicBezTo>
                  <a:pt x="39589" y="21343"/>
                  <a:pt x="40788" y="20902"/>
                  <a:pt x="41965" y="20334"/>
                </a:cubicBezTo>
                <a:cubicBezTo>
                  <a:pt x="43121" y="19808"/>
                  <a:pt x="44257" y="19262"/>
                  <a:pt x="45413" y="18715"/>
                </a:cubicBezTo>
                <a:cubicBezTo>
                  <a:pt x="45560" y="18631"/>
                  <a:pt x="45686" y="18505"/>
                  <a:pt x="45770" y="18358"/>
                </a:cubicBezTo>
                <a:cubicBezTo>
                  <a:pt x="46023" y="17895"/>
                  <a:pt x="46212" y="17433"/>
                  <a:pt x="46338" y="16928"/>
                </a:cubicBezTo>
                <a:cubicBezTo>
                  <a:pt x="46380" y="16802"/>
                  <a:pt x="46401" y="16697"/>
                  <a:pt x="46443" y="16571"/>
                </a:cubicBezTo>
                <a:lnTo>
                  <a:pt x="46401" y="16381"/>
                </a:lnTo>
                <a:cubicBezTo>
                  <a:pt x="46325" y="16172"/>
                  <a:pt x="46214" y="15997"/>
                  <a:pt x="46007" y="15997"/>
                </a:cubicBezTo>
                <a:cubicBezTo>
                  <a:pt x="45985" y="15997"/>
                  <a:pt x="45962" y="15999"/>
                  <a:pt x="45938" y="16003"/>
                </a:cubicBezTo>
                <a:cubicBezTo>
                  <a:pt x="45833" y="15919"/>
                  <a:pt x="45770" y="15835"/>
                  <a:pt x="45665" y="15751"/>
                </a:cubicBezTo>
                <a:cubicBezTo>
                  <a:pt x="45476" y="15772"/>
                  <a:pt x="45266" y="15793"/>
                  <a:pt x="45076" y="15835"/>
                </a:cubicBezTo>
                <a:cubicBezTo>
                  <a:pt x="44677" y="15919"/>
                  <a:pt x="44278" y="16024"/>
                  <a:pt x="43899" y="16150"/>
                </a:cubicBezTo>
                <a:cubicBezTo>
                  <a:pt x="43479" y="16339"/>
                  <a:pt x="43079" y="16550"/>
                  <a:pt x="42701" y="16781"/>
                </a:cubicBezTo>
                <a:cubicBezTo>
                  <a:pt x="41355" y="17496"/>
                  <a:pt x="39968" y="18147"/>
                  <a:pt x="38538" y="18715"/>
                </a:cubicBezTo>
                <a:cubicBezTo>
                  <a:pt x="37361" y="19157"/>
                  <a:pt x="36162" y="19493"/>
                  <a:pt x="34922" y="19724"/>
                </a:cubicBezTo>
                <a:cubicBezTo>
                  <a:pt x="34291" y="19850"/>
                  <a:pt x="33618" y="19914"/>
                  <a:pt x="32987" y="19977"/>
                </a:cubicBezTo>
                <a:cubicBezTo>
                  <a:pt x="32357" y="20061"/>
                  <a:pt x="31726" y="20166"/>
                  <a:pt x="31095" y="20166"/>
                </a:cubicBezTo>
                <a:cubicBezTo>
                  <a:pt x="30582" y="20166"/>
                  <a:pt x="30069" y="20176"/>
                  <a:pt x="29556" y="20176"/>
                </a:cubicBezTo>
                <a:cubicBezTo>
                  <a:pt x="28787" y="20176"/>
                  <a:pt x="28017" y="20153"/>
                  <a:pt x="27248" y="20040"/>
                </a:cubicBezTo>
                <a:cubicBezTo>
                  <a:pt x="26638" y="19956"/>
                  <a:pt x="26007" y="19892"/>
                  <a:pt x="25398" y="19808"/>
                </a:cubicBezTo>
                <a:cubicBezTo>
                  <a:pt x="24494" y="19640"/>
                  <a:pt x="23590" y="19451"/>
                  <a:pt x="22686" y="19178"/>
                </a:cubicBezTo>
                <a:cubicBezTo>
                  <a:pt x="21529" y="18862"/>
                  <a:pt x="20373" y="18463"/>
                  <a:pt x="19259" y="18000"/>
                </a:cubicBezTo>
                <a:cubicBezTo>
                  <a:pt x="17577" y="17306"/>
                  <a:pt x="15979" y="16487"/>
                  <a:pt x="14423" y="15519"/>
                </a:cubicBezTo>
                <a:cubicBezTo>
                  <a:pt x="12762" y="14510"/>
                  <a:pt x="11164" y="13333"/>
                  <a:pt x="9692" y="12029"/>
                </a:cubicBezTo>
                <a:cubicBezTo>
                  <a:pt x="9062" y="11483"/>
                  <a:pt x="8431" y="10936"/>
                  <a:pt x="7821" y="10347"/>
                </a:cubicBezTo>
                <a:cubicBezTo>
                  <a:pt x="6980" y="9527"/>
                  <a:pt x="6181" y="8644"/>
                  <a:pt x="5467" y="7740"/>
                </a:cubicBezTo>
                <a:cubicBezTo>
                  <a:pt x="4857" y="6984"/>
                  <a:pt x="4247" y="6206"/>
                  <a:pt x="3680" y="5428"/>
                </a:cubicBezTo>
                <a:cubicBezTo>
                  <a:pt x="2523" y="3788"/>
                  <a:pt x="1514" y="2085"/>
                  <a:pt x="631" y="277"/>
                </a:cubicBezTo>
                <a:cubicBezTo>
                  <a:pt x="589" y="193"/>
                  <a:pt x="526" y="109"/>
                  <a:pt x="463" y="24"/>
                </a:cubicBezTo>
                <a:cubicBezTo>
                  <a:pt x="419" y="8"/>
                  <a:pt x="373" y="0"/>
                  <a:pt x="328" y="0"/>
                </a:cubicBezTo>
                <a:close/>
              </a:path>
            </a:pathLst>
          </a:custGeom>
          <a:solidFill>
            <a:srgbClr val="0096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2">
  <p:cSld name="CUSTOM_15">
    <p:bg>
      <p:bgPr>
        <a:solidFill>
          <a:schemeClr val="accent1"/>
        </a:solidFill>
        <a:effectLst/>
      </p:bgPr>
    </p:bg>
    <p:spTree>
      <p:nvGrpSpPr>
        <p:cNvPr id="1" name="Shape 6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8" name="Google Shape;6968;p23"/>
          <p:cNvSpPr/>
          <p:nvPr/>
        </p:nvSpPr>
        <p:spPr>
          <a:xfrm>
            <a:off x="1234050" y="348275"/>
            <a:ext cx="6675900" cy="7662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9" name="Google Shape;6969;p23"/>
          <p:cNvSpPr txBox="1">
            <a:spLocks noGrp="1"/>
          </p:cNvSpPr>
          <p:nvPr>
            <p:ph type="title"/>
          </p:nvPr>
        </p:nvSpPr>
        <p:spPr>
          <a:xfrm>
            <a:off x="1492500" y="445025"/>
            <a:ext cx="6159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2800"/>
              <a:buNone/>
              <a:defRPr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grpSp>
        <p:nvGrpSpPr>
          <p:cNvPr id="6970" name="Google Shape;6970;p23"/>
          <p:cNvGrpSpPr/>
          <p:nvPr/>
        </p:nvGrpSpPr>
        <p:grpSpPr>
          <a:xfrm rot="3324864">
            <a:off x="6120902" y="2266159"/>
            <a:ext cx="2770000" cy="1001375"/>
            <a:chOff x="1399329" y="1839767"/>
            <a:chExt cx="981740" cy="354934"/>
          </a:xfrm>
        </p:grpSpPr>
        <p:sp>
          <p:nvSpPr>
            <p:cNvPr id="6971" name="Google Shape;6971;p23"/>
            <p:cNvSpPr/>
            <p:nvPr/>
          </p:nvSpPr>
          <p:spPr>
            <a:xfrm>
              <a:off x="1403011" y="1911294"/>
              <a:ext cx="931012" cy="283407"/>
            </a:xfrm>
            <a:custGeom>
              <a:avLst/>
              <a:gdLst/>
              <a:ahLst/>
              <a:cxnLst/>
              <a:rect l="l" t="t" r="r" b="b"/>
              <a:pathLst>
                <a:path w="90280" h="27062" extrusionOk="0">
                  <a:moveTo>
                    <a:pt x="43668" y="182"/>
                  </a:moveTo>
                  <a:cubicBezTo>
                    <a:pt x="43684" y="182"/>
                    <a:pt x="43700" y="192"/>
                    <a:pt x="43710" y="213"/>
                  </a:cubicBezTo>
                  <a:cubicBezTo>
                    <a:pt x="43698" y="226"/>
                    <a:pt x="43686" y="238"/>
                    <a:pt x="43670" y="238"/>
                  </a:cubicBezTo>
                  <a:cubicBezTo>
                    <a:pt x="43658" y="238"/>
                    <a:pt x="43644" y="231"/>
                    <a:pt x="43626" y="213"/>
                  </a:cubicBezTo>
                  <a:cubicBezTo>
                    <a:pt x="43637" y="192"/>
                    <a:pt x="43652" y="182"/>
                    <a:pt x="43668" y="182"/>
                  </a:cubicBezTo>
                  <a:close/>
                  <a:moveTo>
                    <a:pt x="40767" y="760"/>
                  </a:moveTo>
                  <a:cubicBezTo>
                    <a:pt x="40788" y="760"/>
                    <a:pt x="40851" y="802"/>
                    <a:pt x="40809" y="802"/>
                  </a:cubicBezTo>
                  <a:cubicBezTo>
                    <a:pt x="40767" y="802"/>
                    <a:pt x="40767" y="781"/>
                    <a:pt x="40767" y="760"/>
                  </a:cubicBezTo>
                  <a:close/>
                  <a:moveTo>
                    <a:pt x="41587" y="1286"/>
                  </a:moveTo>
                  <a:lnTo>
                    <a:pt x="41608" y="1307"/>
                  </a:lnTo>
                  <a:lnTo>
                    <a:pt x="41608" y="1328"/>
                  </a:lnTo>
                  <a:lnTo>
                    <a:pt x="41587" y="1328"/>
                  </a:lnTo>
                  <a:cubicBezTo>
                    <a:pt x="41587" y="1328"/>
                    <a:pt x="41566" y="1328"/>
                    <a:pt x="41566" y="1307"/>
                  </a:cubicBezTo>
                  <a:cubicBezTo>
                    <a:pt x="41587" y="1286"/>
                    <a:pt x="41587" y="1286"/>
                    <a:pt x="41587" y="1286"/>
                  </a:cubicBezTo>
                  <a:close/>
                  <a:moveTo>
                    <a:pt x="40683" y="1622"/>
                  </a:moveTo>
                  <a:cubicBezTo>
                    <a:pt x="40704" y="1643"/>
                    <a:pt x="40683" y="1664"/>
                    <a:pt x="40683" y="1706"/>
                  </a:cubicBezTo>
                  <a:cubicBezTo>
                    <a:pt x="40662" y="1727"/>
                    <a:pt x="40630" y="1733"/>
                    <a:pt x="40599" y="1733"/>
                  </a:cubicBezTo>
                  <a:cubicBezTo>
                    <a:pt x="40567" y="1733"/>
                    <a:pt x="40536" y="1727"/>
                    <a:pt x="40515" y="1727"/>
                  </a:cubicBezTo>
                  <a:cubicBezTo>
                    <a:pt x="40501" y="1783"/>
                    <a:pt x="40468" y="1793"/>
                    <a:pt x="40435" y="1793"/>
                  </a:cubicBezTo>
                  <a:cubicBezTo>
                    <a:pt x="40421" y="1793"/>
                    <a:pt x="40406" y="1791"/>
                    <a:pt x="40394" y="1790"/>
                  </a:cubicBezTo>
                  <a:lnTo>
                    <a:pt x="40394" y="1790"/>
                  </a:lnTo>
                  <a:cubicBezTo>
                    <a:pt x="40399" y="1790"/>
                    <a:pt x="40404" y="1790"/>
                    <a:pt x="40409" y="1790"/>
                  </a:cubicBezTo>
                  <a:cubicBezTo>
                    <a:pt x="40409" y="1734"/>
                    <a:pt x="40437" y="1725"/>
                    <a:pt x="40469" y="1725"/>
                  </a:cubicBezTo>
                  <a:cubicBezTo>
                    <a:pt x="40484" y="1725"/>
                    <a:pt x="40501" y="1727"/>
                    <a:pt x="40515" y="1727"/>
                  </a:cubicBezTo>
                  <a:cubicBezTo>
                    <a:pt x="40536" y="1643"/>
                    <a:pt x="40641" y="1664"/>
                    <a:pt x="40683" y="1622"/>
                  </a:cubicBezTo>
                  <a:close/>
                  <a:moveTo>
                    <a:pt x="40388" y="1791"/>
                  </a:moveTo>
                  <a:lnTo>
                    <a:pt x="40388" y="1791"/>
                  </a:lnTo>
                  <a:cubicBezTo>
                    <a:pt x="40388" y="1807"/>
                    <a:pt x="40376" y="1847"/>
                    <a:pt x="40361" y="1847"/>
                  </a:cubicBezTo>
                  <a:cubicBezTo>
                    <a:pt x="40356" y="1847"/>
                    <a:pt x="40351" y="1842"/>
                    <a:pt x="40346" y="1832"/>
                  </a:cubicBezTo>
                  <a:cubicBezTo>
                    <a:pt x="40346" y="1798"/>
                    <a:pt x="40360" y="1792"/>
                    <a:pt x="40388" y="1791"/>
                  </a:cubicBezTo>
                  <a:close/>
                  <a:moveTo>
                    <a:pt x="38559" y="2673"/>
                  </a:moveTo>
                  <a:cubicBezTo>
                    <a:pt x="38559" y="2673"/>
                    <a:pt x="38580" y="2694"/>
                    <a:pt x="38580" y="2694"/>
                  </a:cubicBezTo>
                  <a:cubicBezTo>
                    <a:pt x="38580" y="2694"/>
                    <a:pt x="38594" y="2721"/>
                    <a:pt x="38578" y="2721"/>
                  </a:cubicBezTo>
                  <a:cubicBezTo>
                    <a:pt x="38574" y="2721"/>
                    <a:pt x="38568" y="2720"/>
                    <a:pt x="38559" y="2715"/>
                  </a:cubicBezTo>
                  <a:cubicBezTo>
                    <a:pt x="38538" y="2694"/>
                    <a:pt x="38559" y="2673"/>
                    <a:pt x="38559" y="2673"/>
                  </a:cubicBezTo>
                  <a:close/>
                  <a:moveTo>
                    <a:pt x="38370" y="2778"/>
                  </a:moveTo>
                  <a:cubicBezTo>
                    <a:pt x="38370" y="2842"/>
                    <a:pt x="38370" y="2842"/>
                    <a:pt x="38160" y="2926"/>
                  </a:cubicBezTo>
                  <a:lnTo>
                    <a:pt x="38370" y="2778"/>
                  </a:lnTo>
                  <a:close/>
                  <a:moveTo>
                    <a:pt x="37571" y="3409"/>
                  </a:moveTo>
                  <a:cubicBezTo>
                    <a:pt x="37559" y="3447"/>
                    <a:pt x="37538" y="3455"/>
                    <a:pt x="37515" y="3455"/>
                  </a:cubicBezTo>
                  <a:cubicBezTo>
                    <a:pt x="37500" y="3455"/>
                    <a:pt x="37483" y="3451"/>
                    <a:pt x="37466" y="3451"/>
                  </a:cubicBezTo>
                  <a:cubicBezTo>
                    <a:pt x="37448" y="3524"/>
                    <a:pt x="37382" y="3581"/>
                    <a:pt x="37310" y="3581"/>
                  </a:cubicBezTo>
                  <a:cubicBezTo>
                    <a:pt x="37299" y="3581"/>
                    <a:pt x="37288" y="3580"/>
                    <a:pt x="37278" y="3578"/>
                  </a:cubicBezTo>
                  <a:lnTo>
                    <a:pt x="37278" y="3578"/>
                  </a:lnTo>
                  <a:cubicBezTo>
                    <a:pt x="37284" y="3577"/>
                    <a:pt x="37290" y="3577"/>
                    <a:pt x="37298" y="3577"/>
                  </a:cubicBezTo>
                  <a:cubicBezTo>
                    <a:pt x="37319" y="3493"/>
                    <a:pt x="37382" y="3451"/>
                    <a:pt x="37466" y="3451"/>
                  </a:cubicBezTo>
                  <a:cubicBezTo>
                    <a:pt x="37487" y="3409"/>
                    <a:pt x="37529" y="3409"/>
                    <a:pt x="37571" y="3409"/>
                  </a:cubicBezTo>
                  <a:close/>
                  <a:moveTo>
                    <a:pt x="37277" y="3578"/>
                  </a:moveTo>
                  <a:lnTo>
                    <a:pt x="37277" y="3578"/>
                  </a:lnTo>
                  <a:cubicBezTo>
                    <a:pt x="37277" y="3594"/>
                    <a:pt x="37265" y="3634"/>
                    <a:pt x="37259" y="3634"/>
                  </a:cubicBezTo>
                  <a:cubicBezTo>
                    <a:pt x="37257" y="3634"/>
                    <a:pt x="37256" y="3630"/>
                    <a:pt x="37256" y="3619"/>
                  </a:cubicBezTo>
                  <a:cubicBezTo>
                    <a:pt x="37239" y="3585"/>
                    <a:pt x="37249" y="3579"/>
                    <a:pt x="37277" y="3578"/>
                  </a:cubicBezTo>
                  <a:close/>
                  <a:moveTo>
                    <a:pt x="46864" y="3640"/>
                  </a:moveTo>
                  <a:cubicBezTo>
                    <a:pt x="46906" y="3661"/>
                    <a:pt x="46906" y="3725"/>
                    <a:pt x="46864" y="3746"/>
                  </a:cubicBezTo>
                  <a:cubicBezTo>
                    <a:pt x="46822" y="3725"/>
                    <a:pt x="46822" y="3661"/>
                    <a:pt x="46864" y="3640"/>
                  </a:cubicBezTo>
                  <a:close/>
                  <a:moveTo>
                    <a:pt x="46927" y="3851"/>
                  </a:moveTo>
                  <a:lnTo>
                    <a:pt x="46948" y="3872"/>
                  </a:lnTo>
                  <a:cubicBezTo>
                    <a:pt x="46948" y="3872"/>
                    <a:pt x="46927" y="3893"/>
                    <a:pt x="46927" y="3893"/>
                  </a:cubicBezTo>
                  <a:cubicBezTo>
                    <a:pt x="46906" y="3893"/>
                    <a:pt x="46906" y="3872"/>
                    <a:pt x="46906" y="3872"/>
                  </a:cubicBezTo>
                  <a:cubicBezTo>
                    <a:pt x="46906" y="3851"/>
                    <a:pt x="46927" y="3851"/>
                    <a:pt x="46927" y="3851"/>
                  </a:cubicBezTo>
                  <a:close/>
                  <a:moveTo>
                    <a:pt x="36709" y="3935"/>
                  </a:moveTo>
                  <a:lnTo>
                    <a:pt x="36709" y="3935"/>
                  </a:lnTo>
                  <a:cubicBezTo>
                    <a:pt x="36726" y="4034"/>
                    <a:pt x="36716" y="4068"/>
                    <a:pt x="36661" y="4068"/>
                  </a:cubicBezTo>
                  <a:cubicBezTo>
                    <a:pt x="36645" y="4068"/>
                    <a:pt x="36627" y="4065"/>
                    <a:pt x="36604" y="4061"/>
                  </a:cubicBezTo>
                  <a:lnTo>
                    <a:pt x="36709" y="3935"/>
                  </a:lnTo>
                  <a:close/>
                  <a:moveTo>
                    <a:pt x="36078" y="4460"/>
                  </a:moveTo>
                  <a:lnTo>
                    <a:pt x="36078" y="4460"/>
                  </a:lnTo>
                  <a:cubicBezTo>
                    <a:pt x="35973" y="4566"/>
                    <a:pt x="35931" y="4755"/>
                    <a:pt x="35742" y="4755"/>
                  </a:cubicBezTo>
                  <a:cubicBezTo>
                    <a:pt x="35726" y="4771"/>
                    <a:pt x="35710" y="4811"/>
                    <a:pt x="35703" y="4811"/>
                  </a:cubicBezTo>
                  <a:cubicBezTo>
                    <a:pt x="35701" y="4811"/>
                    <a:pt x="35700" y="4807"/>
                    <a:pt x="35700" y="4797"/>
                  </a:cubicBezTo>
                  <a:cubicBezTo>
                    <a:pt x="35679" y="4755"/>
                    <a:pt x="35721" y="4755"/>
                    <a:pt x="35742" y="4755"/>
                  </a:cubicBezTo>
                  <a:cubicBezTo>
                    <a:pt x="35805" y="4629"/>
                    <a:pt x="35931" y="4523"/>
                    <a:pt x="36078" y="4460"/>
                  </a:cubicBezTo>
                  <a:close/>
                  <a:moveTo>
                    <a:pt x="47448" y="5028"/>
                  </a:moveTo>
                  <a:lnTo>
                    <a:pt x="47432" y="5112"/>
                  </a:lnTo>
                  <a:cubicBezTo>
                    <a:pt x="47420" y="5116"/>
                    <a:pt x="47410" y="5118"/>
                    <a:pt x="47401" y="5118"/>
                  </a:cubicBezTo>
                  <a:cubicBezTo>
                    <a:pt x="47361" y="5118"/>
                    <a:pt x="47344" y="5083"/>
                    <a:pt x="47326" y="5049"/>
                  </a:cubicBezTo>
                  <a:cubicBezTo>
                    <a:pt x="47367" y="5029"/>
                    <a:pt x="47408" y="5028"/>
                    <a:pt x="47448" y="5028"/>
                  </a:cubicBezTo>
                  <a:close/>
                  <a:moveTo>
                    <a:pt x="34880" y="5322"/>
                  </a:moveTo>
                  <a:cubicBezTo>
                    <a:pt x="34901" y="5491"/>
                    <a:pt x="34901" y="5491"/>
                    <a:pt x="34691" y="5491"/>
                  </a:cubicBezTo>
                  <a:cubicBezTo>
                    <a:pt x="34733" y="5407"/>
                    <a:pt x="34796" y="5322"/>
                    <a:pt x="34880" y="5322"/>
                  </a:cubicBezTo>
                  <a:close/>
                  <a:moveTo>
                    <a:pt x="46738" y="6079"/>
                  </a:moveTo>
                  <a:cubicBezTo>
                    <a:pt x="46738" y="6079"/>
                    <a:pt x="46759" y="6100"/>
                    <a:pt x="46759" y="6100"/>
                  </a:cubicBezTo>
                  <a:lnTo>
                    <a:pt x="46738" y="6121"/>
                  </a:lnTo>
                  <a:cubicBezTo>
                    <a:pt x="46738" y="6121"/>
                    <a:pt x="46717" y="6121"/>
                    <a:pt x="46717" y="6100"/>
                  </a:cubicBezTo>
                  <a:cubicBezTo>
                    <a:pt x="46717" y="6079"/>
                    <a:pt x="46738" y="6079"/>
                    <a:pt x="46738" y="6079"/>
                  </a:cubicBezTo>
                  <a:close/>
                  <a:moveTo>
                    <a:pt x="34228" y="5911"/>
                  </a:moveTo>
                  <a:lnTo>
                    <a:pt x="34228" y="5911"/>
                  </a:lnTo>
                  <a:cubicBezTo>
                    <a:pt x="34081" y="6163"/>
                    <a:pt x="33850" y="6353"/>
                    <a:pt x="33598" y="6479"/>
                  </a:cubicBezTo>
                  <a:cubicBezTo>
                    <a:pt x="33766" y="6247"/>
                    <a:pt x="33976" y="6058"/>
                    <a:pt x="34228" y="5911"/>
                  </a:cubicBezTo>
                  <a:close/>
                  <a:moveTo>
                    <a:pt x="46927" y="6689"/>
                  </a:moveTo>
                  <a:cubicBezTo>
                    <a:pt x="46927" y="6689"/>
                    <a:pt x="46948" y="6689"/>
                    <a:pt x="46948" y="6710"/>
                  </a:cubicBezTo>
                  <a:cubicBezTo>
                    <a:pt x="46939" y="6728"/>
                    <a:pt x="46930" y="6734"/>
                    <a:pt x="46923" y="6734"/>
                  </a:cubicBezTo>
                  <a:cubicBezTo>
                    <a:pt x="46913" y="6734"/>
                    <a:pt x="46906" y="6722"/>
                    <a:pt x="46906" y="6710"/>
                  </a:cubicBezTo>
                  <a:cubicBezTo>
                    <a:pt x="46906" y="6710"/>
                    <a:pt x="46927" y="6689"/>
                    <a:pt x="46927" y="6689"/>
                  </a:cubicBezTo>
                  <a:close/>
                  <a:moveTo>
                    <a:pt x="46990" y="6815"/>
                  </a:moveTo>
                  <a:cubicBezTo>
                    <a:pt x="47011" y="6815"/>
                    <a:pt x="47011" y="6836"/>
                    <a:pt x="47011" y="6836"/>
                  </a:cubicBezTo>
                  <a:cubicBezTo>
                    <a:pt x="47011" y="6836"/>
                    <a:pt x="47011" y="6863"/>
                    <a:pt x="47000" y="6863"/>
                  </a:cubicBezTo>
                  <a:cubicBezTo>
                    <a:pt x="46998" y="6863"/>
                    <a:pt x="46994" y="6861"/>
                    <a:pt x="46990" y="6857"/>
                  </a:cubicBezTo>
                  <a:cubicBezTo>
                    <a:pt x="46948" y="6857"/>
                    <a:pt x="46969" y="6815"/>
                    <a:pt x="46990" y="6815"/>
                  </a:cubicBezTo>
                  <a:close/>
                  <a:moveTo>
                    <a:pt x="32990" y="6948"/>
                  </a:moveTo>
                  <a:cubicBezTo>
                    <a:pt x="33009" y="6948"/>
                    <a:pt x="33009" y="6988"/>
                    <a:pt x="33009" y="7004"/>
                  </a:cubicBezTo>
                  <a:cubicBezTo>
                    <a:pt x="33009" y="7004"/>
                    <a:pt x="32967" y="7025"/>
                    <a:pt x="32967" y="7025"/>
                  </a:cubicBezTo>
                  <a:cubicBezTo>
                    <a:pt x="32946" y="7004"/>
                    <a:pt x="32925" y="6983"/>
                    <a:pt x="32967" y="6962"/>
                  </a:cubicBezTo>
                  <a:cubicBezTo>
                    <a:pt x="32977" y="6952"/>
                    <a:pt x="32985" y="6948"/>
                    <a:pt x="32990" y="6948"/>
                  </a:cubicBezTo>
                  <a:close/>
                  <a:moveTo>
                    <a:pt x="46990" y="7004"/>
                  </a:moveTo>
                  <a:cubicBezTo>
                    <a:pt x="47011" y="7004"/>
                    <a:pt x="47011" y="7025"/>
                    <a:pt x="47011" y="7025"/>
                  </a:cubicBezTo>
                  <a:lnTo>
                    <a:pt x="46990" y="7046"/>
                  </a:lnTo>
                  <a:cubicBezTo>
                    <a:pt x="46980" y="7036"/>
                    <a:pt x="46974" y="7036"/>
                    <a:pt x="46972" y="7036"/>
                  </a:cubicBezTo>
                  <a:cubicBezTo>
                    <a:pt x="46969" y="7036"/>
                    <a:pt x="46969" y="7036"/>
                    <a:pt x="46969" y="7025"/>
                  </a:cubicBezTo>
                  <a:cubicBezTo>
                    <a:pt x="46969" y="7004"/>
                    <a:pt x="46969" y="7004"/>
                    <a:pt x="46990" y="7004"/>
                  </a:cubicBezTo>
                  <a:close/>
                  <a:moveTo>
                    <a:pt x="47978" y="7299"/>
                  </a:moveTo>
                  <a:lnTo>
                    <a:pt x="47999" y="7320"/>
                  </a:lnTo>
                  <a:cubicBezTo>
                    <a:pt x="47999" y="7341"/>
                    <a:pt x="47999" y="7341"/>
                    <a:pt x="47978" y="7341"/>
                  </a:cubicBezTo>
                  <a:cubicBezTo>
                    <a:pt x="47957" y="7341"/>
                    <a:pt x="47957" y="7341"/>
                    <a:pt x="47957" y="7320"/>
                  </a:cubicBezTo>
                  <a:cubicBezTo>
                    <a:pt x="47957" y="7299"/>
                    <a:pt x="47978" y="7299"/>
                    <a:pt x="47978" y="7299"/>
                  </a:cubicBezTo>
                  <a:close/>
                  <a:moveTo>
                    <a:pt x="32567" y="7383"/>
                  </a:moveTo>
                  <a:lnTo>
                    <a:pt x="32567" y="7383"/>
                  </a:lnTo>
                  <a:cubicBezTo>
                    <a:pt x="32483" y="7593"/>
                    <a:pt x="32231" y="7614"/>
                    <a:pt x="32105" y="7761"/>
                  </a:cubicBezTo>
                  <a:cubicBezTo>
                    <a:pt x="32168" y="7551"/>
                    <a:pt x="32420" y="7530"/>
                    <a:pt x="32567" y="7383"/>
                  </a:cubicBezTo>
                  <a:close/>
                  <a:moveTo>
                    <a:pt x="32005" y="7861"/>
                  </a:moveTo>
                  <a:cubicBezTo>
                    <a:pt x="32010" y="7861"/>
                    <a:pt x="32010" y="7866"/>
                    <a:pt x="32000" y="7887"/>
                  </a:cubicBezTo>
                  <a:cubicBezTo>
                    <a:pt x="32000" y="7894"/>
                    <a:pt x="31995" y="7897"/>
                    <a:pt x="31989" y="7897"/>
                  </a:cubicBezTo>
                  <a:cubicBezTo>
                    <a:pt x="31976" y="7897"/>
                    <a:pt x="31958" y="7887"/>
                    <a:pt x="31958" y="7887"/>
                  </a:cubicBezTo>
                  <a:cubicBezTo>
                    <a:pt x="31958" y="7887"/>
                    <a:pt x="31979" y="7866"/>
                    <a:pt x="31979" y="7866"/>
                  </a:cubicBezTo>
                  <a:cubicBezTo>
                    <a:pt x="31989" y="7866"/>
                    <a:pt x="32000" y="7861"/>
                    <a:pt x="32005" y="7861"/>
                  </a:cubicBezTo>
                  <a:close/>
                  <a:moveTo>
                    <a:pt x="31867" y="7978"/>
                  </a:moveTo>
                  <a:cubicBezTo>
                    <a:pt x="31871" y="7978"/>
                    <a:pt x="31874" y="7982"/>
                    <a:pt x="31874" y="7993"/>
                  </a:cubicBezTo>
                  <a:cubicBezTo>
                    <a:pt x="31874" y="8035"/>
                    <a:pt x="31853" y="8035"/>
                    <a:pt x="31831" y="8035"/>
                  </a:cubicBezTo>
                  <a:cubicBezTo>
                    <a:pt x="31831" y="8056"/>
                    <a:pt x="31810" y="8098"/>
                    <a:pt x="31768" y="8098"/>
                  </a:cubicBezTo>
                  <a:cubicBezTo>
                    <a:pt x="31768" y="8119"/>
                    <a:pt x="31747" y="8161"/>
                    <a:pt x="31705" y="8161"/>
                  </a:cubicBezTo>
                  <a:cubicBezTo>
                    <a:pt x="31705" y="8182"/>
                    <a:pt x="31684" y="8224"/>
                    <a:pt x="31642" y="8224"/>
                  </a:cubicBezTo>
                  <a:cubicBezTo>
                    <a:pt x="31642" y="8240"/>
                    <a:pt x="31630" y="8280"/>
                    <a:pt x="31615" y="8280"/>
                  </a:cubicBezTo>
                  <a:cubicBezTo>
                    <a:pt x="31610" y="8280"/>
                    <a:pt x="31605" y="8276"/>
                    <a:pt x="31600" y="8266"/>
                  </a:cubicBezTo>
                  <a:cubicBezTo>
                    <a:pt x="31600" y="8224"/>
                    <a:pt x="31621" y="8224"/>
                    <a:pt x="31642" y="8224"/>
                  </a:cubicBezTo>
                  <a:cubicBezTo>
                    <a:pt x="31642" y="8182"/>
                    <a:pt x="31684" y="8161"/>
                    <a:pt x="31705" y="8161"/>
                  </a:cubicBezTo>
                  <a:cubicBezTo>
                    <a:pt x="31705" y="8119"/>
                    <a:pt x="31747" y="8098"/>
                    <a:pt x="31768" y="8098"/>
                  </a:cubicBezTo>
                  <a:cubicBezTo>
                    <a:pt x="31768" y="8056"/>
                    <a:pt x="31810" y="8035"/>
                    <a:pt x="31831" y="8035"/>
                  </a:cubicBezTo>
                  <a:cubicBezTo>
                    <a:pt x="31831" y="8019"/>
                    <a:pt x="31856" y="7978"/>
                    <a:pt x="31867" y="7978"/>
                  </a:cubicBezTo>
                  <a:close/>
                  <a:moveTo>
                    <a:pt x="31453" y="8371"/>
                  </a:moveTo>
                  <a:cubicBezTo>
                    <a:pt x="31453" y="8392"/>
                    <a:pt x="31453" y="8413"/>
                    <a:pt x="31432" y="8413"/>
                  </a:cubicBezTo>
                  <a:cubicBezTo>
                    <a:pt x="31432" y="8413"/>
                    <a:pt x="31432" y="8392"/>
                    <a:pt x="31432" y="8392"/>
                  </a:cubicBezTo>
                  <a:cubicBezTo>
                    <a:pt x="31432" y="8371"/>
                    <a:pt x="31432" y="8371"/>
                    <a:pt x="31453" y="8371"/>
                  </a:cubicBezTo>
                  <a:close/>
                  <a:moveTo>
                    <a:pt x="30549" y="9149"/>
                  </a:moveTo>
                  <a:lnTo>
                    <a:pt x="30549" y="9149"/>
                  </a:lnTo>
                  <a:cubicBezTo>
                    <a:pt x="30381" y="9401"/>
                    <a:pt x="30150" y="9611"/>
                    <a:pt x="29918" y="9780"/>
                  </a:cubicBezTo>
                  <a:cubicBezTo>
                    <a:pt x="29918" y="9800"/>
                    <a:pt x="29898" y="9821"/>
                    <a:pt x="29857" y="9822"/>
                  </a:cubicBezTo>
                  <a:lnTo>
                    <a:pt x="29857" y="9822"/>
                  </a:lnTo>
                  <a:cubicBezTo>
                    <a:pt x="29864" y="9794"/>
                    <a:pt x="29884" y="9780"/>
                    <a:pt x="29918" y="9780"/>
                  </a:cubicBezTo>
                  <a:cubicBezTo>
                    <a:pt x="29918" y="9717"/>
                    <a:pt x="29918" y="9674"/>
                    <a:pt x="29960" y="9632"/>
                  </a:cubicBezTo>
                  <a:cubicBezTo>
                    <a:pt x="30150" y="9464"/>
                    <a:pt x="30339" y="9296"/>
                    <a:pt x="30549" y="9149"/>
                  </a:cubicBezTo>
                  <a:close/>
                  <a:moveTo>
                    <a:pt x="29833" y="9837"/>
                  </a:moveTo>
                  <a:cubicBezTo>
                    <a:pt x="29839" y="9837"/>
                    <a:pt x="29845" y="9838"/>
                    <a:pt x="29852" y="9841"/>
                  </a:cubicBezTo>
                  <a:lnTo>
                    <a:pt x="29852" y="9841"/>
                  </a:lnTo>
                  <a:cubicBezTo>
                    <a:pt x="29842" y="9870"/>
                    <a:pt x="29810" y="9885"/>
                    <a:pt x="29792" y="9885"/>
                  </a:cubicBezTo>
                  <a:cubicBezTo>
                    <a:pt x="29775" y="9919"/>
                    <a:pt x="29758" y="9953"/>
                    <a:pt x="29752" y="9953"/>
                  </a:cubicBezTo>
                  <a:cubicBezTo>
                    <a:pt x="29751" y="9953"/>
                    <a:pt x="29750" y="9952"/>
                    <a:pt x="29750" y="9948"/>
                  </a:cubicBezTo>
                  <a:cubicBezTo>
                    <a:pt x="29750" y="9885"/>
                    <a:pt x="29771" y="9885"/>
                    <a:pt x="29792" y="9885"/>
                  </a:cubicBezTo>
                  <a:cubicBezTo>
                    <a:pt x="29792" y="9868"/>
                    <a:pt x="29806" y="9837"/>
                    <a:pt x="29833" y="9837"/>
                  </a:cubicBezTo>
                  <a:close/>
                  <a:moveTo>
                    <a:pt x="47663" y="9506"/>
                  </a:moveTo>
                  <a:lnTo>
                    <a:pt x="47663" y="9506"/>
                  </a:lnTo>
                  <a:cubicBezTo>
                    <a:pt x="47747" y="9674"/>
                    <a:pt x="47768" y="9843"/>
                    <a:pt x="47768" y="10011"/>
                  </a:cubicBezTo>
                  <a:cubicBezTo>
                    <a:pt x="47663" y="9864"/>
                    <a:pt x="47621" y="9695"/>
                    <a:pt x="47663" y="9506"/>
                  </a:cubicBezTo>
                  <a:close/>
                  <a:moveTo>
                    <a:pt x="47768" y="10011"/>
                  </a:moveTo>
                  <a:cubicBezTo>
                    <a:pt x="47852" y="10032"/>
                    <a:pt x="47831" y="10095"/>
                    <a:pt x="47831" y="10137"/>
                  </a:cubicBezTo>
                  <a:cubicBezTo>
                    <a:pt x="47747" y="10137"/>
                    <a:pt x="47768" y="10053"/>
                    <a:pt x="47768" y="10011"/>
                  </a:cubicBezTo>
                  <a:close/>
                  <a:moveTo>
                    <a:pt x="47831" y="10137"/>
                  </a:moveTo>
                  <a:cubicBezTo>
                    <a:pt x="47852" y="10158"/>
                    <a:pt x="47915" y="10179"/>
                    <a:pt x="47873" y="10200"/>
                  </a:cubicBezTo>
                  <a:cubicBezTo>
                    <a:pt x="47831" y="10200"/>
                    <a:pt x="47831" y="10158"/>
                    <a:pt x="47831" y="10137"/>
                  </a:cubicBezTo>
                  <a:close/>
                  <a:moveTo>
                    <a:pt x="47862" y="10363"/>
                  </a:moveTo>
                  <a:cubicBezTo>
                    <a:pt x="47873" y="10363"/>
                    <a:pt x="47873" y="10393"/>
                    <a:pt x="47873" y="10410"/>
                  </a:cubicBezTo>
                  <a:cubicBezTo>
                    <a:pt x="47873" y="10431"/>
                    <a:pt x="47852" y="10452"/>
                    <a:pt x="47852" y="10452"/>
                  </a:cubicBezTo>
                  <a:lnTo>
                    <a:pt x="47852" y="10431"/>
                  </a:lnTo>
                  <a:cubicBezTo>
                    <a:pt x="47831" y="10410"/>
                    <a:pt x="47810" y="10389"/>
                    <a:pt x="47852" y="10368"/>
                  </a:cubicBezTo>
                  <a:cubicBezTo>
                    <a:pt x="47856" y="10364"/>
                    <a:pt x="47859" y="10363"/>
                    <a:pt x="47862" y="10363"/>
                  </a:cubicBezTo>
                  <a:close/>
                  <a:moveTo>
                    <a:pt x="29267" y="10473"/>
                  </a:moveTo>
                  <a:cubicBezTo>
                    <a:pt x="29161" y="10705"/>
                    <a:pt x="28951" y="10894"/>
                    <a:pt x="28720" y="10957"/>
                  </a:cubicBezTo>
                  <a:cubicBezTo>
                    <a:pt x="28846" y="10747"/>
                    <a:pt x="29035" y="10579"/>
                    <a:pt x="29267" y="10473"/>
                  </a:cubicBezTo>
                  <a:close/>
                  <a:moveTo>
                    <a:pt x="28209" y="11447"/>
                  </a:moveTo>
                  <a:cubicBezTo>
                    <a:pt x="28213" y="11447"/>
                    <a:pt x="28215" y="11451"/>
                    <a:pt x="28215" y="11462"/>
                  </a:cubicBezTo>
                  <a:cubicBezTo>
                    <a:pt x="28215" y="11504"/>
                    <a:pt x="28194" y="11504"/>
                    <a:pt x="28173" y="11504"/>
                  </a:cubicBezTo>
                  <a:cubicBezTo>
                    <a:pt x="28173" y="11488"/>
                    <a:pt x="28198" y="11447"/>
                    <a:pt x="28209" y="11447"/>
                  </a:cubicBezTo>
                  <a:close/>
                  <a:moveTo>
                    <a:pt x="28173" y="11504"/>
                  </a:moveTo>
                  <a:lnTo>
                    <a:pt x="28173" y="11504"/>
                  </a:lnTo>
                  <a:cubicBezTo>
                    <a:pt x="28194" y="11588"/>
                    <a:pt x="28110" y="11693"/>
                    <a:pt x="28005" y="11693"/>
                  </a:cubicBezTo>
                  <a:cubicBezTo>
                    <a:pt x="28026" y="11609"/>
                    <a:pt x="28089" y="11525"/>
                    <a:pt x="28173" y="11504"/>
                  </a:cubicBezTo>
                  <a:close/>
                  <a:moveTo>
                    <a:pt x="48209" y="11756"/>
                  </a:moveTo>
                  <a:cubicBezTo>
                    <a:pt x="48273" y="11819"/>
                    <a:pt x="48252" y="11882"/>
                    <a:pt x="48252" y="11945"/>
                  </a:cubicBezTo>
                  <a:cubicBezTo>
                    <a:pt x="48167" y="11903"/>
                    <a:pt x="48188" y="11840"/>
                    <a:pt x="48209" y="11756"/>
                  </a:cubicBezTo>
                  <a:close/>
                  <a:moveTo>
                    <a:pt x="48252" y="11945"/>
                  </a:moveTo>
                  <a:cubicBezTo>
                    <a:pt x="48336" y="11966"/>
                    <a:pt x="48315" y="12050"/>
                    <a:pt x="48378" y="12113"/>
                  </a:cubicBezTo>
                  <a:cubicBezTo>
                    <a:pt x="48364" y="12120"/>
                    <a:pt x="48352" y="12123"/>
                    <a:pt x="48342" y="12123"/>
                  </a:cubicBezTo>
                  <a:cubicBezTo>
                    <a:pt x="48322" y="12123"/>
                    <a:pt x="48308" y="12113"/>
                    <a:pt x="48294" y="12113"/>
                  </a:cubicBezTo>
                  <a:cubicBezTo>
                    <a:pt x="48230" y="12050"/>
                    <a:pt x="48252" y="11987"/>
                    <a:pt x="48252" y="11945"/>
                  </a:cubicBezTo>
                  <a:close/>
                  <a:moveTo>
                    <a:pt x="48315" y="12324"/>
                  </a:moveTo>
                  <a:lnTo>
                    <a:pt x="48315" y="12324"/>
                  </a:lnTo>
                  <a:cubicBezTo>
                    <a:pt x="48399" y="12345"/>
                    <a:pt x="48378" y="12408"/>
                    <a:pt x="48378" y="12429"/>
                  </a:cubicBezTo>
                  <a:cubicBezTo>
                    <a:pt x="48315" y="12429"/>
                    <a:pt x="48315" y="12387"/>
                    <a:pt x="48315" y="12324"/>
                  </a:cubicBezTo>
                  <a:close/>
                  <a:moveTo>
                    <a:pt x="27290" y="12366"/>
                  </a:moveTo>
                  <a:cubicBezTo>
                    <a:pt x="27269" y="12471"/>
                    <a:pt x="27206" y="12534"/>
                    <a:pt x="27122" y="12555"/>
                  </a:cubicBezTo>
                  <a:cubicBezTo>
                    <a:pt x="27122" y="12571"/>
                    <a:pt x="27098" y="12611"/>
                    <a:pt x="27086" y="12611"/>
                  </a:cubicBezTo>
                  <a:cubicBezTo>
                    <a:pt x="27082" y="12611"/>
                    <a:pt x="27080" y="12607"/>
                    <a:pt x="27080" y="12597"/>
                  </a:cubicBezTo>
                  <a:cubicBezTo>
                    <a:pt x="27080" y="12555"/>
                    <a:pt x="27101" y="12555"/>
                    <a:pt x="27122" y="12555"/>
                  </a:cubicBezTo>
                  <a:cubicBezTo>
                    <a:pt x="27101" y="12471"/>
                    <a:pt x="27185" y="12366"/>
                    <a:pt x="27290" y="12366"/>
                  </a:cubicBezTo>
                  <a:close/>
                  <a:moveTo>
                    <a:pt x="48378" y="12429"/>
                  </a:moveTo>
                  <a:cubicBezTo>
                    <a:pt x="48483" y="12471"/>
                    <a:pt x="48420" y="12555"/>
                    <a:pt x="48441" y="12618"/>
                  </a:cubicBezTo>
                  <a:cubicBezTo>
                    <a:pt x="48336" y="12576"/>
                    <a:pt x="48420" y="12492"/>
                    <a:pt x="48378" y="12429"/>
                  </a:cubicBezTo>
                  <a:close/>
                  <a:moveTo>
                    <a:pt x="48441" y="12618"/>
                  </a:moveTo>
                  <a:lnTo>
                    <a:pt x="48441" y="12618"/>
                  </a:lnTo>
                  <a:cubicBezTo>
                    <a:pt x="48504" y="12639"/>
                    <a:pt x="48504" y="12681"/>
                    <a:pt x="48504" y="12723"/>
                  </a:cubicBezTo>
                  <a:cubicBezTo>
                    <a:pt x="48420" y="12702"/>
                    <a:pt x="48441" y="12660"/>
                    <a:pt x="48441" y="12618"/>
                  </a:cubicBezTo>
                  <a:close/>
                  <a:moveTo>
                    <a:pt x="26533" y="13122"/>
                  </a:moveTo>
                  <a:lnTo>
                    <a:pt x="26533" y="13122"/>
                  </a:lnTo>
                  <a:cubicBezTo>
                    <a:pt x="26596" y="13227"/>
                    <a:pt x="26514" y="13228"/>
                    <a:pt x="26451" y="13228"/>
                  </a:cubicBezTo>
                  <a:lnTo>
                    <a:pt x="26451" y="13228"/>
                  </a:lnTo>
                  <a:cubicBezTo>
                    <a:pt x="26459" y="13180"/>
                    <a:pt x="26496" y="13159"/>
                    <a:pt x="26533" y="13122"/>
                  </a:cubicBezTo>
                  <a:close/>
                  <a:moveTo>
                    <a:pt x="26428" y="13243"/>
                  </a:moveTo>
                  <a:cubicBezTo>
                    <a:pt x="26430" y="13243"/>
                    <a:pt x="26432" y="13243"/>
                    <a:pt x="26433" y="13243"/>
                  </a:cubicBezTo>
                  <a:lnTo>
                    <a:pt x="26433" y="13243"/>
                  </a:lnTo>
                  <a:cubicBezTo>
                    <a:pt x="26418" y="13258"/>
                    <a:pt x="26403" y="13273"/>
                    <a:pt x="26388" y="13288"/>
                  </a:cubicBezTo>
                  <a:lnTo>
                    <a:pt x="26388" y="13288"/>
                  </a:lnTo>
                  <a:cubicBezTo>
                    <a:pt x="26393" y="13263"/>
                    <a:pt x="26407" y="13243"/>
                    <a:pt x="26428" y="13243"/>
                  </a:cubicBezTo>
                  <a:close/>
                  <a:moveTo>
                    <a:pt x="26364" y="13306"/>
                  </a:moveTo>
                  <a:cubicBezTo>
                    <a:pt x="26366" y="13306"/>
                    <a:pt x="26368" y="13306"/>
                    <a:pt x="26370" y="13306"/>
                  </a:cubicBezTo>
                  <a:lnTo>
                    <a:pt x="26370" y="13306"/>
                  </a:lnTo>
                  <a:cubicBezTo>
                    <a:pt x="26355" y="13322"/>
                    <a:pt x="26339" y="13338"/>
                    <a:pt x="26323" y="13354"/>
                  </a:cubicBezTo>
                  <a:cubicBezTo>
                    <a:pt x="26307" y="13370"/>
                    <a:pt x="26291" y="13410"/>
                    <a:pt x="26284" y="13410"/>
                  </a:cubicBezTo>
                  <a:cubicBezTo>
                    <a:pt x="26282" y="13410"/>
                    <a:pt x="26281" y="13406"/>
                    <a:pt x="26281" y="13396"/>
                  </a:cubicBezTo>
                  <a:cubicBezTo>
                    <a:pt x="26260" y="13354"/>
                    <a:pt x="26302" y="13354"/>
                    <a:pt x="26323" y="13354"/>
                  </a:cubicBezTo>
                  <a:cubicBezTo>
                    <a:pt x="26323" y="13337"/>
                    <a:pt x="26337" y="13306"/>
                    <a:pt x="26364" y="13306"/>
                  </a:cubicBezTo>
                  <a:close/>
                  <a:moveTo>
                    <a:pt x="26155" y="13480"/>
                  </a:moveTo>
                  <a:cubicBezTo>
                    <a:pt x="26176" y="13480"/>
                    <a:pt x="26176" y="13501"/>
                    <a:pt x="26176" y="13501"/>
                  </a:cubicBezTo>
                  <a:lnTo>
                    <a:pt x="26155" y="13522"/>
                  </a:lnTo>
                  <a:lnTo>
                    <a:pt x="26155" y="13543"/>
                  </a:lnTo>
                  <a:cubicBezTo>
                    <a:pt x="26155" y="13522"/>
                    <a:pt x="26134" y="13522"/>
                    <a:pt x="26134" y="13501"/>
                  </a:cubicBezTo>
                  <a:cubicBezTo>
                    <a:pt x="26134" y="13480"/>
                    <a:pt x="26134" y="13480"/>
                    <a:pt x="26155" y="13480"/>
                  </a:cubicBezTo>
                  <a:close/>
                  <a:moveTo>
                    <a:pt x="48588" y="12870"/>
                  </a:moveTo>
                  <a:lnTo>
                    <a:pt x="48588" y="12870"/>
                  </a:lnTo>
                  <a:cubicBezTo>
                    <a:pt x="48756" y="13122"/>
                    <a:pt x="48861" y="13417"/>
                    <a:pt x="48840" y="13711"/>
                  </a:cubicBezTo>
                  <a:cubicBezTo>
                    <a:pt x="48672" y="13459"/>
                    <a:pt x="48693" y="13143"/>
                    <a:pt x="48588" y="12870"/>
                  </a:cubicBezTo>
                  <a:close/>
                  <a:moveTo>
                    <a:pt x="25396" y="14181"/>
                  </a:moveTo>
                  <a:cubicBezTo>
                    <a:pt x="25409" y="14181"/>
                    <a:pt x="25423" y="14186"/>
                    <a:pt x="25440" y="14195"/>
                  </a:cubicBezTo>
                  <a:cubicBezTo>
                    <a:pt x="25430" y="14216"/>
                    <a:pt x="25414" y="14221"/>
                    <a:pt x="25395" y="14221"/>
                  </a:cubicBezTo>
                  <a:cubicBezTo>
                    <a:pt x="25377" y="14221"/>
                    <a:pt x="25356" y="14216"/>
                    <a:pt x="25335" y="14216"/>
                  </a:cubicBezTo>
                  <a:cubicBezTo>
                    <a:pt x="25360" y="14191"/>
                    <a:pt x="25377" y="14181"/>
                    <a:pt x="25396" y="14181"/>
                  </a:cubicBezTo>
                  <a:close/>
                  <a:moveTo>
                    <a:pt x="25256" y="14295"/>
                  </a:moveTo>
                  <a:cubicBezTo>
                    <a:pt x="25261" y="14295"/>
                    <a:pt x="25261" y="14300"/>
                    <a:pt x="25251" y="14321"/>
                  </a:cubicBezTo>
                  <a:cubicBezTo>
                    <a:pt x="25251" y="14328"/>
                    <a:pt x="25246" y="14330"/>
                    <a:pt x="25240" y="14330"/>
                  </a:cubicBezTo>
                  <a:cubicBezTo>
                    <a:pt x="25228" y="14330"/>
                    <a:pt x="25209" y="14321"/>
                    <a:pt x="25209" y="14321"/>
                  </a:cubicBezTo>
                  <a:cubicBezTo>
                    <a:pt x="25209" y="14300"/>
                    <a:pt x="25230" y="14300"/>
                    <a:pt x="25230" y="14300"/>
                  </a:cubicBezTo>
                  <a:cubicBezTo>
                    <a:pt x="25240" y="14300"/>
                    <a:pt x="25251" y="14295"/>
                    <a:pt x="25256" y="14295"/>
                  </a:cubicBezTo>
                  <a:close/>
                  <a:moveTo>
                    <a:pt x="49156" y="14678"/>
                  </a:moveTo>
                  <a:cubicBezTo>
                    <a:pt x="49198" y="14699"/>
                    <a:pt x="49198" y="14720"/>
                    <a:pt x="49177" y="14741"/>
                  </a:cubicBezTo>
                  <a:cubicBezTo>
                    <a:pt x="49169" y="14745"/>
                    <a:pt x="49162" y="14747"/>
                    <a:pt x="49157" y="14747"/>
                  </a:cubicBezTo>
                  <a:cubicBezTo>
                    <a:pt x="49135" y="14747"/>
                    <a:pt x="49135" y="14716"/>
                    <a:pt x="49135" y="14699"/>
                  </a:cubicBezTo>
                  <a:cubicBezTo>
                    <a:pt x="49135" y="14699"/>
                    <a:pt x="49156" y="14678"/>
                    <a:pt x="49156" y="14678"/>
                  </a:cubicBezTo>
                  <a:close/>
                  <a:moveTo>
                    <a:pt x="24788" y="14678"/>
                  </a:moveTo>
                  <a:cubicBezTo>
                    <a:pt x="24809" y="14699"/>
                    <a:pt x="24830" y="14741"/>
                    <a:pt x="24809" y="14762"/>
                  </a:cubicBezTo>
                  <a:cubicBezTo>
                    <a:pt x="24578" y="14973"/>
                    <a:pt x="24368" y="15162"/>
                    <a:pt x="24137" y="15351"/>
                  </a:cubicBezTo>
                  <a:cubicBezTo>
                    <a:pt x="24137" y="15393"/>
                    <a:pt x="24116" y="15414"/>
                    <a:pt x="24074" y="15414"/>
                  </a:cubicBezTo>
                  <a:lnTo>
                    <a:pt x="24074" y="15519"/>
                  </a:lnTo>
                  <a:lnTo>
                    <a:pt x="23968" y="15519"/>
                  </a:lnTo>
                  <a:cubicBezTo>
                    <a:pt x="23968" y="15560"/>
                    <a:pt x="23930" y="15581"/>
                    <a:pt x="23908" y="15582"/>
                  </a:cubicBezTo>
                  <a:lnTo>
                    <a:pt x="23908" y="15582"/>
                  </a:lnTo>
                  <a:cubicBezTo>
                    <a:pt x="23920" y="15568"/>
                    <a:pt x="23933" y="15554"/>
                    <a:pt x="23947" y="15540"/>
                  </a:cubicBezTo>
                  <a:cubicBezTo>
                    <a:pt x="23968" y="15477"/>
                    <a:pt x="24010" y="15435"/>
                    <a:pt x="24074" y="15414"/>
                  </a:cubicBezTo>
                  <a:cubicBezTo>
                    <a:pt x="24074" y="15372"/>
                    <a:pt x="24116" y="15351"/>
                    <a:pt x="24137" y="15351"/>
                  </a:cubicBezTo>
                  <a:cubicBezTo>
                    <a:pt x="24137" y="15183"/>
                    <a:pt x="24284" y="15099"/>
                    <a:pt x="24389" y="15036"/>
                  </a:cubicBezTo>
                  <a:cubicBezTo>
                    <a:pt x="24515" y="14931"/>
                    <a:pt x="24620" y="14825"/>
                    <a:pt x="24704" y="14699"/>
                  </a:cubicBezTo>
                  <a:cubicBezTo>
                    <a:pt x="24725" y="14678"/>
                    <a:pt x="24767" y="14678"/>
                    <a:pt x="24788" y="14678"/>
                  </a:cubicBezTo>
                  <a:close/>
                  <a:moveTo>
                    <a:pt x="23905" y="15585"/>
                  </a:moveTo>
                  <a:cubicBezTo>
                    <a:pt x="23904" y="15617"/>
                    <a:pt x="23877" y="15637"/>
                    <a:pt x="23857" y="15643"/>
                  </a:cubicBezTo>
                  <a:lnTo>
                    <a:pt x="23857" y="15643"/>
                  </a:lnTo>
                  <a:cubicBezTo>
                    <a:pt x="23873" y="15624"/>
                    <a:pt x="23888" y="15605"/>
                    <a:pt x="23905" y="15585"/>
                  </a:cubicBezTo>
                  <a:close/>
                  <a:moveTo>
                    <a:pt x="23840" y="15663"/>
                  </a:moveTo>
                  <a:lnTo>
                    <a:pt x="23840" y="15663"/>
                  </a:lnTo>
                  <a:cubicBezTo>
                    <a:pt x="23834" y="15685"/>
                    <a:pt x="23817" y="15705"/>
                    <a:pt x="23797" y="15712"/>
                  </a:cubicBezTo>
                  <a:lnTo>
                    <a:pt x="23797" y="15712"/>
                  </a:lnTo>
                  <a:cubicBezTo>
                    <a:pt x="23812" y="15695"/>
                    <a:pt x="23826" y="15679"/>
                    <a:pt x="23840" y="15663"/>
                  </a:cubicBezTo>
                  <a:close/>
                  <a:moveTo>
                    <a:pt x="49219" y="14846"/>
                  </a:moveTo>
                  <a:cubicBezTo>
                    <a:pt x="49614" y="15513"/>
                    <a:pt x="49948" y="16241"/>
                    <a:pt x="50179" y="17011"/>
                  </a:cubicBezTo>
                  <a:lnTo>
                    <a:pt x="50179" y="17011"/>
                  </a:lnTo>
                  <a:cubicBezTo>
                    <a:pt x="50059" y="16987"/>
                    <a:pt x="50038" y="16885"/>
                    <a:pt x="50018" y="16823"/>
                  </a:cubicBezTo>
                  <a:cubicBezTo>
                    <a:pt x="49997" y="16570"/>
                    <a:pt x="49765" y="16423"/>
                    <a:pt x="49723" y="16171"/>
                  </a:cubicBezTo>
                  <a:cubicBezTo>
                    <a:pt x="49513" y="15961"/>
                    <a:pt x="49492" y="15645"/>
                    <a:pt x="49366" y="15393"/>
                  </a:cubicBezTo>
                  <a:cubicBezTo>
                    <a:pt x="49324" y="15267"/>
                    <a:pt x="49324" y="15120"/>
                    <a:pt x="49198" y="15015"/>
                  </a:cubicBezTo>
                  <a:cubicBezTo>
                    <a:pt x="49177" y="14973"/>
                    <a:pt x="49177" y="14910"/>
                    <a:pt x="49219" y="14846"/>
                  </a:cubicBezTo>
                  <a:close/>
                  <a:moveTo>
                    <a:pt x="50185" y="17030"/>
                  </a:moveTo>
                  <a:cubicBezTo>
                    <a:pt x="50185" y="17031"/>
                    <a:pt x="50185" y="17032"/>
                    <a:pt x="50186" y="17033"/>
                  </a:cubicBezTo>
                  <a:cubicBezTo>
                    <a:pt x="50228" y="17033"/>
                    <a:pt x="50228" y="17075"/>
                    <a:pt x="50228" y="17138"/>
                  </a:cubicBezTo>
                  <a:cubicBezTo>
                    <a:pt x="50173" y="17120"/>
                    <a:pt x="50182" y="17070"/>
                    <a:pt x="50185" y="17030"/>
                  </a:cubicBezTo>
                  <a:close/>
                  <a:moveTo>
                    <a:pt x="23757" y="15740"/>
                  </a:moveTo>
                  <a:cubicBezTo>
                    <a:pt x="23741" y="15905"/>
                    <a:pt x="23604" y="15967"/>
                    <a:pt x="23485" y="16066"/>
                  </a:cubicBezTo>
                  <a:cubicBezTo>
                    <a:pt x="23401" y="16108"/>
                    <a:pt x="23338" y="16171"/>
                    <a:pt x="23254" y="16255"/>
                  </a:cubicBezTo>
                  <a:cubicBezTo>
                    <a:pt x="23001" y="16507"/>
                    <a:pt x="22707" y="16739"/>
                    <a:pt x="22413" y="16949"/>
                  </a:cubicBezTo>
                  <a:cubicBezTo>
                    <a:pt x="22307" y="17033"/>
                    <a:pt x="22223" y="17138"/>
                    <a:pt x="22076" y="17201"/>
                  </a:cubicBezTo>
                  <a:cubicBezTo>
                    <a:pt x="22139" y="17054"/>
                    <a:pt x="22244" y="16928"/>
                    <a:pt x="22392" y="16844"/>
                  </a:cubicBezTo>
                  <a:cubicBezTo>
                    <a:pt x="22707" y="16634"/>
                    <a:pt x="23022" y="16381"/>
                    <a:pt x="23296" y="16108"/>
                  </a:cubicBezTo>
                  <a:cubicBezTo>
                    <a:pt x="23417" y="15967"/>
                    <a:pt x="23577" y="15825"/>
                    <a:pt x="23757" y="15740"/>
                  </a:cubicBezTo>
                  <a:close/>
                  <a:moveTo>
                    <a:pt x="50326" y="17281"/>
                  </a:moveTo>
                  <a:cubicBezTo>
                    <a:pt x="50344" y="17281"/>
                    <a:pt x="50340" y="17310"/>
                    <a:pt x="50346" y="17322"/>
                  </a:cubicBezTo>
                  <a:lnTo>
                    <a:pt x="50346" y="17322"/>
                  </a:lnTo>
                  <a:cubicBezTo>
                    <a:pt x="50311" y="17311"/>
                    <a:pt x="50279" y="17285"/>
                    <a:pt x="50312" y="17285"/>
                  </a:cubicBezTo>
                  <a:cubicBezTo>
                    <a:pt x="50318" y="17282"/>
                    <a:pt x="50323" y="17281"/>
                    <a:pt x="50326" y="17281"/>
                  </a:cubicBezTo>
                  <a:close/>
                  <a:moveTo>
                    <a:pt x="50375" y="17329"/>
                  </a:moveTo>
                  <a:cubicBezTo>
                    <a:pt x="50413" y="17334"/>
                    <a:pt x="50452" y="17352"/>
                    <a:pt x="50417" y="17369"/>
                  </a:cubicBezTo>
                  <a:cubicBezTo>
                    <a:pt x="50376" y="17369"/>
                    <a:pt x="50375" y="17349"/>
                    <a:pt x="50375" y="17329"/>
                  </a:cubicBezTo>
                  <a:close/>
                  <a:moveTo>
                    <a:pt x="50486" y="17435"/>
                  </a:moveTo>
                  <a:cubicBezTo>
                    <a:pt x="50496" y="17435"/>
                    <a:pt x="50508" y="17439"/>
                    <a:pt x="50522" y="17453"/>
                  </a:cubicBezTo>
                  <a:cubicBezTo>
                    <a:pt x="50560" y="17510"/>
                    <a:pt x="50547" y="17567"/>
                    <a:pt x="50544" y="17624"/>
                  </a:cubicBezTo>
                  <a:lnTo>
                    <a:pt x="50544" y="17624"/>
                  </a:lnTo>
                  <a:cubicBezTo>
                    <a:pt x="50544" y="17623"/>
                    <a:pt x="50543" y="17623"/>
                    <a:pt x="50543" y="17622"/>
                  </a:cubicBezTo>
                  <a:cubicBezTo>
                    <a:pt x="50459" y="17601"/>
                    <a:pt x="50501" y="17496"/>
                    <a:pt x="50438" y="17453"/>
                  </a:cubicBezTo>
                  <a:cubicBezTo>
                    <a:pt x="50452" y="17453"/>
                    <a:pt x="50466" y="17435"/>
                    <a:pt x="50486" y="17435"/>
                  </a:cubicBezTo>
                  <a:close/>
                  <a:moveTo>
                    <a:pt x="21593" y="17706"/>
                  </a:moveTo>
                  <a:cubicBezTo>
                    <a:pt x="21509" y="17832"/>
                    <a:pt x="21424" y="17937"/>
                    <a:pt x="21298" y="18000"/>
                  </a:cubicBezTo>
                  <a:lnTo>
                    <a:pt x="21298" y="17853"/>
                  </a:lnTo>
                  <a:lnTo>
                    <a:pt x="21593" y="17706"/>
                  </a:lnTo>
                  <a:close/>
                  <a:moveTo>
                    <a:pt x="21298" y="18000"/>
                  </a:moveTo>
                  <a:cubicBezTo>
                    <a:pt x="21284" y="18056"/>
                    <a:pt x="21252" y="18066"/>
                    <a:pt x="21219" y="18066"/>
                  </a:cubicBezTo>
                  <a:cubicBezTo>
                    <a:pt x="21203" y="18066"/>
                    <a:pt x="21186" y="18063"/>
                    <a:pt x="21172" y="18063"/>
                  </a:cubicBezTo>
                  <a:cubicBezTo>
                    <a:pt x="21172" y="18126"/>
                    <a:pt x="21109" y="18147"/>
                    <a:pt x="21067" y="18189"/>
                  </a:cubicBezTo>
                  <a:cubicBezTo>
                    <a:pt x="21025" y="18063"/>
                    <a:pt x="21109" y="18063"/>
                    <a:pt x="21172" y="18063"/>
                  </a:cubicBezTo>
                  <a:cubicBezTo>
                    <a:pt x="21186" y="18007"/>
                    <a:pt x="21219" y="18007"/>
                    <a:pt x="21252" y="18007"/>
                  </a:cubicBezTo>
                  <a:lnTo>
                    <a:pt x="21252" y="18007"/>
                  </a:lnTo>
                  <a:cubicBezTo>
                    <a:pt x="21268" y="18007"/>
                    <a:pt x="21284" y="18007"/>
                    <a:pt x="21298" y="18000"/>
                  </a:cubicBezTo>
                  <a:close/>
                  <a:moveTo>
                    <a:pt x="50548" y="17643"/>
                  </a:moveTo>
                  <a:lnTo>
                    <a:pt x="50548" y="17643"/>
                  </a:lnTo>
                  <a:cubicBezTo>
                    <a:pt x="50608" y="17645"/>
                    <a:pt x="50649" y="17686"/>
                    <a:pt x="50690" y="17748"/>
                  </a:cubicBezTo>
                  <a:cubicBezTo>
                    <a:pt x="50816" y="17937"/>
                    <a:pt x="50901" y="18147"/>
                    <a:pt x="50985" y="18379"/>
                  </a:cubicBezTo>
                  <a:cubicBezTo>
                    <a:pt x="50901" y="18358"/>
                    <a:pt x="50859" y="18231"/>
                    <a:pt x="50753" y="18231"/>
                  </a:cubicBezTo>
                  <a:cubicBezTo>
                    <a:pt x="50713" y="18028"/>
                    <a:pt x="50594" y="17845"/>
                    <a:pt x="50548" y="17643"/>
                  </a:cubicBezTo>
                  <a:close/>
                  <a:moveTo>
                    <a:pt x="50985" y="18379"/>
                  </a:moveTo>
                  <a:cubicBezTo>
                    <a:pt x="51006" y="18379"/>
                    <a:pt x="51069" y="18421"/>
                    <a:pt x="51027" y="18421"/>
                  </a:cubicBezTo>
                  <a:cubicBezTo>
                    <a:pt x="50985" y="18421"/>
                    <a:pt x="50985" y="18400"/>
                    <a:pt x="50985" y="18379"/>
                  </a:cubicBezTo>
                  <a:close/>
                  <a:moveTo>
                    <a:pt x="51152" y="18520"/>
                  </a:moveTo>
                  <a:cubicBezTo>
                    <a:pt x="51174" y="18520"/>
                    <a:pt x="51174" y="18551"/>
                    <a:pt x="51174" y="18568"/>
                  </a:cubicBezTo>
                  <a:cubicBezTo>
                    <a:pt x="51153" y="18547"/>
                    <a:pt x="51090" y="18526"/>
                    <a:pt x="51132" y="18526"/>
                  </a:cubicBezTo>
                  <a:cubicBezTo>
                    <a:pt x="51140" y="18522"/>
                    <a:pt x="51146" y="18520"/>
                    <a:pt x="51152" y="18520"/>
                  </a:cubicBezTo>
                  <a:close/>
                  <a:moveTo>
                    <a:pt x="19673" y="19184"/>
                  </a:moveTo>
                  <a:cubicBezTo>
                    <a:pt x="19677" y="19184"/>
                    <a:pt x="19679" y="19188"/>
                    <a:pt x="19679" y="19199"/>
                  </a:cubicBezTo>
                  <a:cubicBezTo>
                    <a:pt x="19679" y="19241"/>
                    <a:pt x="19658" y="19241"/>
                    <a:pt x="19637" y="19241"/>
                  </a:cubicBezTo>
                  <a:cubicBezTo>
                    <a:pt x="19574" y="19346"/>
                    <a:pt x="19490" y="19430"/>
                    <a:pt x="19364" y="19493"/>
                  </a:cubicBezTo>
                  <a:cubicBezTo>
                    <a:pt x="19112" y="19619"/>
                    <a:pt x="18859" y="19766"/>
                    <a:pt x="18628" y="19955"/>
                  </a:cubicBezTo>
                  <a:cubicBezTo>
                    <a:pt x="18593" y="19973"/>
                    <a:pt x="18558" y="19976"/>
                    <a:pt x="18523" y="19976"/>
                  </a:cubicBezTo>
                  <a:lnTo>
                    <a:pt x="18523" y="19976"/>
                  </a:lnTo>
                  <a:cubicBezTo>
                    <a:pt x="18565" y="19829"/>
                    <a:pt x="18754" y="19829"/>
                    <a:pt x="18796" y="19682"/>
                  </a:cubicBezTo>
                  <a:cubicBezTo>
                    <a:pt x="19049" y="19556"/>
                    <a:pt x="19259" y="19388"/>
                    <a:pt x="19490" y="19241"/>
                  </a:cubicBezTo>
                  <a:cubicBezTo>
                    <a:pt x="19504" y="19234"/>
                    <a:pt x="19521" y="19231"/>
                    <a:pt x="19538" y="19231"/>
                  </a:cubicBezTo>
                  <a:cubicBezTo>
                    <a:pt x="19572" y="19231"/>
                    <a:pt x="19609" y="19241"/>
                    <a:pt x="19637" y="19241"/>
                  </a:cubicBezTo>
                  <a:cubicBezTo>
                    <a:pt x="19637" y="19225"/>
                    <a:pt x="19662" y="19184"/>
                    <a:pt x="19673" y="19184"/>
                  </a:cubicBezTo>
                  <a:close/>
                  <a:moveTo>
                    <a:pt x="18490" y="19972"/>
                  </a:moveTo>
                  <a:cubicBezTo>
                    <a:pt x="18501" y="19972"/>
                    <a:pt x="18512" y="19974"/>
                    <a:pt x="18523" y="19976"/>
                  </a:cubicBezTo>
                  <a:lnTo>
                    <a:pt x="18523" y="19976"/>
                  </a:lnTo>
                  <a:cubicBezTo>
                    <a:pt x="18516" y="19976"/>
                    <a:pt x="18509" y="19976"/>
                    <a:pt x="18502" y="19976"/>
                  </a:cubicBezTo>
                  <a:cubicBezTo>
                    <a:pt x="18484" y="20049"/>
                    <a:pt x="18434" y="20107"/>
                    <a:pt x="18352" y="20107"/>
                  </a:cubicBezTo>
                  <a:cubicBezTo>
                    <a:pt x="18340" y="20107"/>
                    <a:pt x="18327" y="20105"/>
                    <a:pt x="18313" y="20103"/>
                  </a:cubicBezTo>
                  <a:cubicBezTo>
                    <a:pt x="18313" y="20159"/>
                    <a:pt x="18285" y="20168"/>
                    <a:pt x="18254" y="20168"/>
                  </a:cubicBezTo>
                  <a:cubicBezTo>
                    <a:pt x="18241" y="20168"/>
                    <a:pt x="18228" y="20166"/>
                    <a:pt x="18216" y="20166"/>
                  </a:cubicBezTo>
                  <a:lnTo>
                    <a:pt x="18216" y="20166"/>
                  </a:lnTo>
                  <a:cubicBezTo>
                    <a:pt x="18220" y="20166"/>
                    <a:pt x="18224" y="20166"/>
                    <a:pt x="18229" y="20166"/>
                  </a:cubicBezTo>
                  <a:cubicBezTo>
                    <a:pt x="18229" y="20110"/>
                    <a:pt x="18257" y="20100"/>
                    <a:pt x="18294" y="20100"/>
                  </a:cubicBezTo>
                  <a:cubicBezTo>
                    <a:pt x="18313" y="20100"/>
                    <a:pt x="18334" y="20103"/>
                    <a:pt x="18355" y="20103"/>
                  </a:cubicBezTo>
                  <a:cubicBezTo>
                    <a:pt x="18355" y="20030"/>
                    <a:pt x="18418" y="19972"/>
                    <a:pt x="18490" y="19972"/>
                  </a:cubicBezTo>
                  <a:close/>
                  <a:moveTo>
                    <a:pt x="18207" y="20166"/>
                  </a:moveTo>
                  <a:cubicBezTo>
                    <a:pt x="18166" y="20248"/>
                    <a:pt x="18105" y="20330"/>
                    <a:pt x="17985" y="20334"/>
                  </a:cubicBezTo>
                  <a:lnTo>
                    <a:pt x="17985" y="20334"/>
                  </a:lnTo>
                  <a:cubicBezTo>
                    <a:pt x="18025" y="20244"/>
                    <a:pt x="18085" y="20173"/>
                    <a:pt x="18207" y="20166"/>
                  </a:cubicBezTo>
                  <a:close/>
                  <a:moveTo>
                    <a:pt x="76457" y="19905"/>
                  </a:moveTo>
                  <a:cubicBezTo>
                    <a:pt x="76529" y="19905"/>
                    <a:pt x="76592" y="19929"/>
                    <a:pt x="76655" y="19976"/>
                  </a:cubicBezTo>
                  <a:cubicBezTo>
                    <a:pt x="76640" y="19975"/>
                    <a:pt x="76625" y="19974"/>
                    <a:pt x="76611" y="19974"/>
                  </a:cubicBezTo>
                  <a:cubicBezTo>
                    <a:pt x="76405" y="19974"/>
                    <a:pt x="76264" y="20105"/>
                    <a:pt x="76088" y="20145"/>
                  </a:cubicBezTo>
                  <a:cubicBezTo>
                    <a:pt x="75899" y="20208"/>
                    <a:pt x="75730" y="20313"/>
                    <a:pt x="75562" y="20418"/>
                  </a:cubicBezTo>
                  <a:cubicBezTo>
                    <a:pt x="75520" y="20355"/>
                    <a:pt x="75583" y="20334"/>
                    <a:pt x="75604" y="20313"/>
                  </a:cubicBezTo>
                  <a:cubicBezTo>
                    <a:pt x="75857" y="20145"/>
                    <a:pt x="76109" y="20018"/>
                    <a:pt x="76382" y="19913"/>
                  </a:cubicBezTo>
                  <a:cubicBezTo>
                    <a:pt x="76408" y="19908"/>
                    <a:pt x="76433" y="19905"/>
                    <a:pt x="76457" y="19905"/>
                  </a:cubicBezTo>
                  <a:close/>
                  <a:moveTo>
                    <a:pt x="17968" y="20355"/>
                  </a:moveTo>
                  <a:lnTo>
                    <a:pt x="17968" y="20355"/>
                  </a:lnTo>
                  <a:cubicBezTo>
                    <a:pt x="17945" y="20402"/>
                    <a:pt x="17908" y="20423"/>
                    <a:pt x="17871" y="20460"/>
                  </a:cubicBezTo>
                  <a:cubicBezTo>
                    <a:pt x="17831" y="20359"/>
                    <a:pt x="17906" y="20355"/>
                    <a:pt x="17968" y="20355"/>
                  </a:cubicBezTo>
                  <a:close/>
                  <a:moveTo>
                    <a:pt x="17304" y="20733"/>
                  </a:moveTo>
                  <a:lnTo>
                    <a:pt x="17325" y="20754"/>
                  </a:lnTo>
                  <a:cubicBezTo>
                    <a:pt x="17325" y="20775"/>
                    <a:pt x="17304" y="20775"/>
                    <a:pt x="17304" y="20775"/>
                  </a:cubicBezTo>
                  <a:cubicBezTo>
                    <a:pt x="17283" y="20775"/>
                    <a:pt x="17283" y="20775"/>
                    <a:pt x="17283" y="20754"/>
                  </a:cubicBezTo>
                  <a:cubicBezTo>
                    <a:pt x="17283" y="20754"/>
                    <a:pt x="17304" y="20733"/>
                    <a:pt x="17304" y="20733"/>
                  </a:cubicBezTo>
                  <a:close/>
                  <a:moveTo>
                    <a:pt x="51180" y="18571"/>
                  </a:moveTo>
                  <a:lnTo>
                    <a:pt x="51180" y="18571"/>
                  </a:lnTo>
                  <a:cubicBezTo>
                    <a:pt x="51346" y="18655"/>
                    <a:pt x="51512" y="18780"/>
                    <a:pt x="51615" y="18946"/>
                  </a:cubicBezTo>
                  <a:cubicBezTo>
                    <a:pt x="51678" y="19051"/>
                    <a:pt x="51805" y="19156"/>
                    <a:pt x="51868" y="19262"/>
                  </a:cubicBezTo>
                  <a:cubicBezTo>
                    <a:pt x="52162" y="19619"/>
                    <a:pt x="52456" y="19976"/>
                    <a:pt x="52793" y="20292"/>
                  </a:cubicBezTo>
                  <a:cubicBezTo>
                    <a:pt x="52814" y="20313"/>
                    <a:pt x="52835" y="20334"/>
                    <a:pt x="52835" y="20355"/>
                  </a:cubicBezTo>
                  <a:cubicBezTo>
                    <a:pt x="52877" y="20355"/>
                    <a:pt x="52898" y="20376"/>
                    <a:pt x="52898" y="20418"/>
                  </a:cubicBezTo>
                  <a:cubicBezTo>
                    <a:pt x="52940" y="20418"/>
                    <a:pt x="52961" y="20439"/>
                    <a:pt x="52961" y="20481"/>
                  </a:cubicBezTo>
                  <a:lnTo>
                    <a:pt x="53024" y="20481"/>
                  </a:lnTo>
                  <a:cubicBezTo>
                    <a:pt x="53213" y="20670"/>
                    <a:pt x="53487" y="20754"/>
                    <a:pt x="53592" y="21028"/>
                  </a:cubicBezTo>
                  <a:lnTo>
                    <a:pt x="53529" y="21028"/>
                  </a:lnTo>
                  <a:cubicBezTo>
                    <a:pt x="53402" y="20901"/>
                    <a:pt x="53171" y="20880"/>
                    <a:pt x="53108" y="20691"/>
                  </a:cubicBezTo>
                  <a:cubicBezTo>
                    <a:pt x="53066" y="20607"/>
                    <a:pt x="52982" y="20565"/>
                    <a:pt x="52961" y="20481"/>
                  </a:cubicBezTo>
                  <a:cubicBezTo>
                    <a:pt x="52919" y="20481"/>
                    <a:pt x="52898" y="20460"/>
                    <a:pt x="52898" y="20418"/>
                  </a:cubicBezTo>
                  <a:cubicBezTo>
                    <a:pt x="52856" y="20418"/>
                    <a:pt x="52835" y="20397"/>
                    <a:pt x="52835" y="20355"/>
                  </a:cubicBezTo>
                  <a:cubicBezTo>
                    <a:pt x="52646" y="20313"/>
                    <a:pt x="52477" y="20208"/>
                    <a:pt x="52351" y="20061"/>
                  </a:cubicBezTo>
                  <a:cubicBezTo>
                    <a:pt x="52183" y="19892"/>
                    <a:pt x="52015" y="19703"/>
                    <a:pt x="51889" y="19493"/>
                  </a:cubicBezTo>
                  <a:cubicBezTo>
                    <a:pt x="51805" y="19346"/>
                    <a:pt x="51700" y="19241"/>
                    <a:pt x="51594" y="19135"/>
                  </a:cubicBezTo>
                  <a:cubicBezTo>
                    <a:pt x="51447" y="18988"/>
                    <a:pt x="51321" y="18799"/>
                    <a:pt x="51174" y="18652"/>
                  </a:cubicBezTo>
                  <a:cubicBezTo>
                    <a:pt x="51174" y="18634"/>
                    <a:pt x="51190" y="18584"/>
                    <a:pt x="51180" y="18571"/>
                  </a:cubicBezTo>
                  <a:close/>
                  <a:moveTo>
                    <a:pt x="53592" y="21028"/>
                  </a:moveTo>
                  <a:lnTo>
                    <a:pt x="53592" y="21028"/>
                  </a:lnTo>
                  <a:cubicBezTo>
                    <a:pt x="53634" y="21049"/>
                    <a:pt x="53613" y="21091"/>
                    <a:pt x="53655" y="21091"/>
                  </a:cubicBezTo>
                  <a:cubicBezTo>
                    <a:pt x="53613" y="21091"/>
                    <a:pt x="53571" y="21070"/>
                    <a:pt x="53592" y="21028"/>
                  </a:cubicBezTo>
                  <a:close/>
                  <a:moveTo>
                    <a:pt x="53655" y="21091"/>
                  </a:moveTo>
                  <a:cubicBezTo>
                    <a:pt x="53676" y="21112"/>
                    <a:pt x="53739" y="21133"/>
                    <a:pt x="53697" y="21133"/>
                  </a:cubicBezTo>
                  <a:cubicBezTo>
                    <a:pt x="53689" y="21137"/>
                    <a:pt x="53682" y="21138"/>
                    <a:pt x="53677" y="21138"/>
                  </a:cubicBezTo>
                  <a:cubicBezTo>
                    <a:pt x="53655" y="21138"/>
                    <a:pt x="53655" y="21108"/>
                    <a:pt x="53655" y="21091"/>
                  </a:cubicBezTo>
                  <a:close/>
                  <a:moveTo>
                    <a:pt x="53802" y="21175"/>
                  </a:moveTo>
                  <a:cubicBezTo>
                    <a:pt x="53821" y="21175"/>
                    <a:pt x="53823" y="21192"/>
                    <a:pt x="53823" y="21210"/>
                  </a:cubicBezTo>
                  <a:lnTo>
                    <a:pt x="53823" y="21210"/>
                  </a:lnTo>
                  <a:cubicBezTo>
                    <a:pt x="53798" y="21199"/>
                    <a:pt x="53770" y="21175"/>
                    <a:pt x="53802" y="21175"/>
                  </a:cubicBezTo>
                  <a:close/>
                  <a:moveTo>
                    <a:pt x="17030" y="20944"/>
                  </a:moveTo>
                  <a:lnTo>
                    <a:pt x="17030" y="20944"/>
                  </a:lnTo>
                  <a:cubicBezTo>
                    <a:pt x="16841" y="21133"/>
                    <a:pt x="16610" y="21259"/>
                    <a:pt x="16337" y="21280"/>
                  </a:cubicBezTo>
                  <a:cubicBezTo>
                    <a:pt x="16337" y="21296"/>
                    <a:pt x="16312" y="21336"/>
                    <a:pt x="16301" y="21336"/>
                  </a:cubicBezTo>
                  <a:cubicBezTo>
                    <a:pt x="16297" y="21336"/>
                    <a:pt x="16294" y="21332"/>
                    <a:pt x="16294" y="21322"/>
                  </a:cubicBezTo>
                  <a:cubicBezTo>
                    <a:pt x="16294" y="21280"/>
                    <a:pt x="16316" y="21280"/>
                    <a:pt x="16337" y="21280"/>
                  </a:cubicBezTo>
                  <a:cubicBezTo>
                    <a:pt x="16547" y="21133"/>
                    <a:pt x="16778" y="21028"/>
                    <a:pt x="17030" y="20944"/>
                  </a:cubicBezTo>
                  <a:close/>
                  <a:moveTo>
                    <a:pt x="53846" y="21220"/>
                  </a:moveTo>
                  <a:lnTo>
                    <a:pt x="53991" y="21238"/>
                  </a:lnTo>
                  <a:cubicBezTo>
                    <a:pt x="54159" y="21427"/>
                    <a:pt x="54412" y="21532"/>
                    <a:pt x="54559" y="21763"/>
                  </a:cubicBezTo>
                  <a:cubicBezTo>
                    <a:pt x="54580" y="21763"/>
                    <a:pt x="54559" y="21785"/>
                    <a:pt x="54559" y="21827"/>
                  </a:cubicBezTo>
                  <a:cubicBezTo>
                    <a:pt x="54287" y="21680"/>
                    <a:pt x="54035" y="21471"/>
                    <a:pt x="53846" y="21220"/>
                  </a:cubicBezTo>
                  <a:close/>
                  <a:moveTo>
                    <a:pt x="54790" y="21974"/>
                  </a:moveTo>
                  <a:cubicBezTo>
                    <a:pt x="54811" y="21974"/>
                    <a:pt x="54811" y="21995"/>
                    <a:pt x="54811" y="21995"/>
                  </a:cubicBezTo>
                  <a:lnTo>
                    <a:pt x="54790" y="22016"/>
                  </a:lnTo>
                  <a:cubicBezTo>
                    <a:pt x="54790" y="22016"/>
                    <a:pt x="54769" y="22016"/>
                    <a:pt x="54769" y="21995"/>
                  </a:cubicBezTo>
                  <a:cubicBezTo>
                    <a:pt x="54769" y="21974"/>
                    <a:pt x="54769" y="21974"/>
                    <a:pt x="54790" y="21974"/>
                  </a:cubicBezTo>
                  <a:close/>
                  <a:moveTo>
                    <a:pt x="16204" y="21350"/>
                  </a:moveTo>
                  <a:cubicBezTo>
                    <a:pt x="16208" y="21350"/>
                    <a:pt x="16210" y="21354"/>
                    <a:pt x="16210" y="21364"/>
                  </a:cubicBezTo>
                  <a:cubicBezTo>
                    <a:pt x="16210" y="21406"/>
                    <a:pt x="16189" y="21406"/>
                    <a:pt x="16168" y="21406"/>
                  </a:cubicBezTo>
                  <a:cubicBezTo>
                    <a:pt x="16084" y="21553"/>
                    <a:pt x="15958" y="21637"/>
                    <a:pt x="15790" y="21658"/>
                  </a:cubicBezTo>
                  <a:cubicBezTo>
                    <a:pt x="15601" y="21869"/>
                    <a:pt x="15327" y="22016"/>
                    <a:pt x="15033" y="22079"/>
                  </a:cubicBezTo>
                  <a:cubicBezTo>
                    <a:pt x="15243" y="21932"/>
                    <a:pt x="15454" y="21785"/>
                    <a:pt x="15664" y="21658"/>
                  </a:cubicBezTo>
                  <a:lnTo>
                    <a:pt x="15790" y="21658"/>
                  </a:lnTo>
                  <a:lnTo>
                    <a:pt x="15790" y="21553"/>
                  </a:lnTo>
                  <a:cubicBezTo>
                    <a:pt x="15916" y="21532"/>
                    <a:pt x="16021" y="21406"/>
                    <a:pt x="16147" y="21406"/>
                  </a:cubicBezTo>
                  <a:cubicBezTo>
                    <a:pt x="16163" y="21390"/>
                    <a:pt x="16191" y="21350"/>
                    <a:pt x="16204" y="21350"/>
                  </a:cubicBezTo>
                  <a:close/>
                  <a:moveTo>
                    <a:pt x="54979" y="22163"/>
                  </a:moveTo>
                  <a:cubicBezTo>
                    <a:pt x="54999" y="22163"/>
                    <a:pt x="55000" y="22182"/>
                    <a:pt x="55000" y="22202"/>
                  </a:cubicBezTo>
                  <a:lnTo>
                    <a:pt x="55000" y="22202"/>
                  </a:lnTo>
                  <a:cubicBezTo>
                    <a:pt x="54967" y="22192"/>
                    <a:pt x="54944" y="22163"/>
                    <a:pt x="54979" y="22163"/>
                  </a:cubicBezTo>
                  <a:close/>
                  <a:moveTo>
                    <a:pt x="55021" y="22207"/>
                  </a:moveTo>
                  <a:cubicBezTo>
                    <a:pt x="55049" y="22213"/>
                    <a:pt x="55063" y="22233"/>
                    <a:pt x="55063" y="22267"/>
                  </a:cubicBezTo>
                  <a:lnTo>
                    <a:pt x="55063" y="22267"/>
                  </a:lnTo>
                  <a:cubicBezTo>
                    <a:pt x="55022" y="22263"/>
                    <a:pt x="55021" y="22243"/>
                    <a:pt x="55021" y="22207"/>
                  </a:cubicBezTo>
                  <a:close/>
                  <a:moveTo>
                    <a:pt x="14760" y="22142"/>
                  </a:moveTo>
                  <a:lnTo>
                    <a:pt x="14760" y="22142"/>
                  </a:lnTo>
                  <a:cubicBezTo>
                    <a:pt x="14718" y="22352"/>
                    <a:pt x="14549" y="22310"/>
                    <a:pt x="14423" y="22394"/>
                  </a:cubicBezTo>
                  <a:cubicBezTo>
                    <a:pt x="14255" y="22520"/>
                    <a:pt x="14066" y="22647"/>
                    <a:pt x="13856" y="22731"/>
                  </a:cubicBezTo>
                  <a:cubicBezTo>
                    <a:pt x="13835" y="22752"/>
                    <a:pt x="13793" y="22752"/>
                    <a:pt x="13751" y="22752"/>
                  </a:cubicBezTo>
                  <a:lnTo>
                    <a:pt x="13582" y="22752"/>
                  </a:lnTo>
                  <a:cubicBezTo>
                    <a:pt x="13940" y="22499"/>
                    <a:pt x="14339" y="22289"/>
                    <a:pt x="14760" y="22142"/>
                  </a:cubicBezTo>
                  <a:close/>
                  <a:moveTo>
                    <a:pt x="13408" y="22843"/>
                  </a:moveTo>
                  <a:cubicBezTo>
                    <a:pt x="13412" y="22843"/>
                    <a:pt x="13414" y="22847"/>
                    <a:pt x="13414" y="22857"/>
                  </a:cubicBezTo>
                  <a:cubicBezTo>
                    <a:pt x="13414" y="22899"/>
                    <a:pt x="13393" y="22899"/>
                    <a:pt x="13372" y="22899"/>
                  </a:cubicBezTo>
                  <a:cubicBezTo>
                    <a:pt x="13372" y="22883"/>
                    <a:pt x="13396" y="22843"/>
                    <a:pt x="13408" y="22843"/>
                  </a:cubicBezTo>
                  <a:close/>
                  <a:moveTo>
                    <a:pt x="55126" y="22263"/>
                  </a:moveTo>
                  <a:cubicBezTo>
                    <a:pt x="55225" y="22263"/>
                    <a:pt x="55309" y="22304"/>
                    <a:pt x="55379" y="22373"/>
                  </a:cubicBezTo>
                  <a:cubicBezTo>
                    <a:pt x="55589" y="22541"/>
                    <a:pt x="55862" y="22604"/>
                    <a:pt x="56052" y="22815"/>
                  </a:cubicBezTo>
                  <a:cubicBezTo>
                    <a:pt x="56094" y="22878"/>
                    <a:pt x="56241" y="22836"/>
                    <a:pt x="56241" y="23004"/>
                  </a:cubicBezTo>
                  <a:cubicBezTo>
                    <a:pt x="55820" y="22815"/>
                    <a:pt x="55421" y="22562"/>
                    <a:pt x="55084" y="22268"/>
                  </a:cubicBezTo>
                  <a:cubicBezTo>
                    <a:pt x="55078" y="22268"/>
                    <a:pt x="55072" y="22268"/>
                    <a:pt x="55067" y="22267"/>
                  </a:cubicBezTo>
                  <a:lnTo>
                    <a:pt x="55067" y="22267"/>
                  </a:lnTo>
                  <a:cubicBezTo>
                    <a:pt x="55088" y="22264"/>
                    <a:pt x="55107" y="22263"/>
                    <a:pt x="55126" y="22263"/>
                  </a:cubicBezTo>
                  <a:close/>
                  <a:moveTo>
                    <a:pt x="56325" y="23025"/>
                  </a:moveTo>
                  <a:lnTo>
                    <a:pt x="57229" y="23361"/>
                  </a:lnTo>
                  <a:cubicBezTo>
                    <a:pt x="57270" y="23423"/>
                    <a:pt x="57372" y="23485"/>
                    <a:pt x="57416" y="23587"/>
                  </a:cubicBezTo>
                  <a:lnTo>
                    <a:pt x="57416" y="23587"/>
                  </a:lnTo>
                  <a:cubicBezTo>
                    <a:pt x="57005" y="23480"/>
                    <a:pt x="56634" y="23293"/>
                    <a:pt x="56325" y="23025"/>
                  </a:cubicBezTo>
                  <a:close/>
                  <a:moveTo>
                    <a:pt x="75311" y="20446"/>
                  </a:moveTo>
                  <a:cubicBezTo>
                    <a:pt x="75336" y="20446"/>
                    <a:pt x="75365" y="20453"/>
                    <a:pt x="75397" y="20471"/>
                  </a:cubicBezTo>
                  <a:lnTo>
                    <a:pt x="75397" y="20471"/>
                  </a:lnTo>
                  <a:cubicBezTo>
                    <a:pt x="75130" y="20634"/>
                    <a:pt x="74862" y="20778"/>
                    <a:pt x="74574" y="20923"/>
                  </a:cubicBezTo>
                  <a:cubicBezTo>
                    <a:pt x="74301" y="21007"/>
                    <a:pt x="74069" y="21133"/>
                    <a:pt x="73796" y="21238"/>
                  </a:cubicBezTo>
                  <a:cubicBezTo>
                    <a:pt x="73628" y="21280"/>
                    <a:pt x="73460" y="21364"/>
                    <a:pt x="73334" y="21490"/>
                  </a:cubicBezTo>
                  <a:cubicBezTo>
                    <a:pt x="72997" y="21511"/>
                    <a:pt x="72766" y="21742"/>
                    <a:pt x="72472" y="21827"/>
                  </a:cubicBezTo>
                  <a:cubicBezTo>
                    <a:pt x="72009" y="21974"/>
                    <a:pt x="71589" y="22247"/>
                    <a:pt x="71147" y="22415"/>
                  </a:cubicBezTo>
                  <a:cubicBezTo>
                    <a:pt x="70811" y="22541"/>
                    <a:pt x="70516" y="22710"/>
                    <a:pt x="70180" y="22836"/>
                  </a:cubicBezTo>
                  <a:cubicBezTo>
                    <a:pt x="70012" y="22857"/>
                    <a:pt x="69823" y="22920"/>
                    <a:pt x="69654" y="23004"/>
                  </a:cubicBezTo>
                  <a:cubicBezTo>
                    <a:pt x="69360" y="23172"/>
                    <a:pt x="69045" y="23298"/>
                    <a:pt x="68708" y="23403"/>
                  </a:cubicBezTo>
                  <a:cubicBezTo>
                    <a:pt x="68540" y="23509"/>
                    <a:pt x="68351" y="23572"/>
                    <a:pt x="68162" y="23635"/>
                  </a:cubicBezTo>
                  <a:cubicBezTo>
                    <a:pt x="68014" y="23677"/>
                    <a:pt x="67867" y="23698"/>
                    <a:pt x="67720" y="23698"/>
                  </a:cubicBezTo>
                  <a:cubicBezTo>
                    <a:pt x="67930" y="23614"/>
                    <a:pt x="68077" y="23445"/>
                    <a:pt x="68309" y="23424"/>
                  </a:cubicBezTo>
                  <a:cubicBezTo>
                    <a:pt x="68456" y="23382"/>
                    <a:pt x="68603" y="23319"/>
                    <a:pt x="68750" y="23235"/>
                  </a:cubicBezTo>
                  <a:cubicBezTo>
                    <a:pt x="68876" y="23151"/>
                    <a:pt x="69003" y="23109"/>
                    <a:pt x="69150" y="23067"/>
                  </a:cubicBezTo>
                  <a:cubicBezTo>
                    <a:pt x="69339" y="23025"/>
                    <a:pt x="69486" y="22941"/>
                    <a:pt x="69633" y="22836"/>
                  </a:cubicBezTo>
                  <a:cubicBezTo>
                    <a:pt x="69759" y="22752"/>
                    <a:pt x="69907" y="22689"/>
                    <a:pt x="70054" y="22689"/>
                  </a:cubicBezTo>
                  <a:cubicBezTo>
                    <a:pt x="70327" y="22647"/>
                    <a:pt x="70600" y="22541"/>
                    <a:pt x="70853" y="22394"/>
                  </a:cubicBezTo>
                  <a:cubicBezTo>
                    <a:pt x="71168" y="22205"/>
                    <a:pt x="71483" y="22058"/>
                    <a:pt x="71820" y="21932"/>
                  </a:cubicBezTo>
                  <a:cubicBezTo>
                    <a:pt x="72198" y="21806"/>
                    <a:pt x="72577" y="21658"/>
                    <a:pt x="72913" y="21448"/>
                  </a:cubicBezTo>
                  <a:cubicBezTo>
                    <a:pt x="73123" y="21322"/>
                    <a:pt x="73355" y="21238"/>
                    <a:pt x="73607" y="21175"/>
                  </a:cubicBezTo>
                  <a:lnTo>
                    <a:pt x="74048" y="21007"/>
                  </a:lnTo>
                  <a:cubicBezTo>
                    <a:pt x="74217" y="20923"/>
                    <a:pt x="74385" y="20817"/>
                    <a:pt x="74574" y="20733"/>
                  </a:cubicBezTo>
                  <a:cubicBezTo>
                    <a:pt x="74742" y="20649"/>
                    <a:pt x="74931" y="20586"/>
                    <a:pt x="75100" y="20544"/>
                  </a:cubicBezTo>
                  <a:cubicBezTo>
                    <a:pt x="75164" y="20544"/>
                    <a:pt x="75216" y="20446"/>
                    <a:pt x="75311" y="20446"/>
                  </a:cubicBezTo>
                  <a:close/>
                  <a:moveTo>
                    <a:pt x="13261" y="22891"/>
                  </a:moveTo>
                  <a:cubicBezTo>
                    <a:pt x="13289" y="22891"/>
                    <a:pt x="13320" y="22902"/>
                    <a:pt x="13348" y="22902"/>
                  </a:cubicBezTo>
                  <a:cubicBezTo>
                    <a:pt x="13356" y="22902"/>
                    <a:pt x="13364" y="22901"/>
                    <a:pt x="13372" y="22899"/>
                  </a:cubicBezTo>
                  <a:lnTo>
                    <a:pt x="13372" y="22899"/>
                  </a:lnTo>
                  <a:cubicBezTo>
                    <a:pt x="13354" y="22945"/>
                    <a:pt x="13327" y="22955"/>
                    <a:pt x="13298" y="22955"/>
                  </a:cubicBezTo>
                  <a:cubicBezTo>
                    <a:pt x="13276" y="22955"/>
                    <a:pt x="13253" y="22949"/>
                    <a:pt x="13230" y="22949"/>
                  </a:cubicBezTo>
                  <a:cubicBezTo>
                    <a:pt x="13214" y="22949"/>
                    <a:pt x="13198" y="22952"/>
                    <a:pt x="13183" y="22962"/>
                  </a:cubicBezTo>
                  <a:lnTo>
                    <a:pt x="13225" y="23046"/>
                  </a:lnTo>
                  <a:cubicBezTo>
                    <a:pt x="13078" y="23151"/>
                    <a:pt x="12952" y="23235"/>
                    <a:pt x="12804" y="23319"/>
                  </a:cubicBezTo>
                  <a:cubicBezTo>
                    <a:pt x="12489" y="23466"/>
                    <a:pt x="12174" y="23572"/>
                    <a:pt x="11858" y="23677"/>
                  </a:cubicBezTo>
                  <a:cubicBezTo>
                    <a:pt x="11543" y="23740"/>
                    <a:pt x="11228" y="23866"/>
                    <a:pt x="10933" y="24013"/>
                  </a:cubicBezTo>
                  <a:cubicBezTo>
                    <a:pt x="10891" y="24034"/>
                    <a:pt x="10828" y="24055"/>
                    <a:pt x="10765" y="24076"/>
                  </a:cubicBezTo>
                  <a:cubicBezTo>
                    <a:pt x="10639" y="24076"/>
                    <a:pt x="10492" y="24118"/>
                    <a:pt x="10366" y="24202"/>
                  </a:cubicBezTo>
                  <a:cubicBezTo>
                    <a:pt x="10303" y="24223"/>
                    <a:pt x="10239" y="24286"/>
                    <a:pt x="10155" y="24307"/>
                  </a:cubicBezTo>
                  <a:lnTo>
                    <a:pt x="9945" y="24307"/>
                  </a:lnTo>
                  <a:lnTo>
                    <a:pt x="9798" y="24434"/>
                  </a:lnTo>
                  <a:cubicBezTo>
                    <a:pt x="9756" y="24328"/>
                    <a:pt x="9819" y="24265"/>
                    <a:pt x="9882" y="24265"/>
                  </a:cubicBezTo>
                  <a:cubicBezTo>
                    <a:pt x="10008" y="24223"/>
                    <a:pt x="10134" y="24181"/>
                    <a:pt x="10261" y="24097"/>
                  </a:cubicBezTo>
                  <a:cubicBezTo>
                    <a:pt x="10387" y="24034"/>
                    <a:pt x="10534" y="24076"/>
                    <a:pt x="10660" y="24013"/>
                  </a:cubicBezTo>
                  <a:cubicBezTo>
                    <a:pt x="10744" y="23992"/>
                    <a:pt x="10828" y="23950"/>
                    <a:pt x="10912" y="23908"/>
                  </a:cubicBezTo>
                  <a:cubicBezTo>
                    <a:pt x="11207" y="23719"/>
                    <a:pt x="11522" y="23593"/>
                    <a:pt x="11858" y="23530"/>
                  </a:cubicBezTo>
                  <a:cubicBezTo>
                    <a:pt x="12153" y="23466"/>
                    <a:pt x="12426" y="23361"/>
                    <a:pt x="12699" y="23214"/>
                  </a:cubicBezTo>
                  <a:cubicBezTo>
                    <a:pt x="12846" y="23109"/>
                    <a:pt x="13015" y="23025"/>
                    <a:pt x="13183" y="22962"/>
                  </a:cubicBezTo>
                  <a:cubicBezTo>
                    <a:pt x="13202" y="22904"/>
                    <a:pt x="13230" y="22891"/>
                    <a:pt x="13261" y="22891"/>
                  </a:cubicBezTo>
                  <a:close/>
                  <a:moveTo>
                    <a:pt x="9251" y="24560"/>
                  </a:moveTo>
                  <a:lnTo>
                    <a:pt x="9251" y="24560"/>
                  </a:lnTo>
                  <a:cubicBezTo>
                    <a:pt x="9108" y="24739"/>
                    <a:pt x="8965" y="24796"/>
                    <a:pt x="8679" y="24796"/>
                  </a:cubicBezTo>
                  <a:cubicBezTo>
                    <a:pt x="8629" y="24796"/>
                    <a:pt x="8575" y="24794"/>
                    <a:pt x="8515" y="24791"/>
                  </a:cubicBezTo>
                  <a:cubicBezTo>
                    <a:pt x="8747" y="24665"/>
                    <a:pt x="8999" y="24581"/>
                    <a:pt x="9251" y="24560"/>
                  </a:cubicBezTo>
                  <a:close/>
                  <a:moveTo>
                    <a:pt x="57418" y="23572"/>
                  </a:moveTo>
                  <a:cubicBezTo>
                    <a:pt x="57586" y="23593"/>
                    <a:pt x="57712" y="23719"/>
                    <a:pt x="57860" y="23740"/>
                  </a:cubicBezTo>
                  <a:cubicBezTo>
                    <a:pt x="57986" y="23803"/>
                    <a:pt x="58112" y="23845"/>
                    <a:pt x="58259" y="23866"/>
                  </a:cubicBezTo>
                  <a:cubicBezTo>
                    <a:pt x="58322" y="23866"/>
                    <a:pt x="58364" y="23908"/>
                    <a:pt x="58406" y="23929"/>
                  </a:cubicBezTo>
                  <a:cubicBezTo>
                    <a:pt x="58659" y="24055"/>
                    <a:pt x="58932" y="24118"/>
                    <a:pt x="59205" y="24118"/>
                  </a:cubicBezTo>
                  <a:cubicBezTo>
                    <a:pt x="59289" y="24118"/>
                    <a:pt x="59352" y="24139"/>
                    <a:pt x="59436" y="24160"/>
                  </a:cubicBezTo>
                  <a:cubicBezTo>
                    <a:pt x="59752" y="24223"/>
                    <a:pt x="60088" y="24265"/>
                    <a:pt x="60446" y="24328"/>
                  </a:cubicBezTo>
                  <a:cubicBezTo>
                    <a:pt x="60574" y="24420"/>
                    <a:pt x="60718" y="24480"/>
                    <a:pt x="60878" y="24480"/>
                  </a:cubicBezTo>
                  <a:cubicBezTo>
                    <a:pt x="60902" y="24480"/>
                    <a:pt x="60926" y="24478"/>
                    <a:pt x="60950" y="24476"/>
                  </a:cubicBezTo>
                  <a:cubicBezTo>
                    <a:pt x="61003" y="24486"/>
                    <a:pt x="61050" y="24491"/>
                    <a:pt x="61097" y="24491"/>
                  </a:cubicBezTo>
                  <a:cubicBezTo>
                    <a:pt x="61145" y="24491"/>
                    <a:pt x="61192" y="24486"/>
                    <a:pt x="61245" y="24476"/>
                  </a:cubicBezTo>
                  <a:cubicBezTo>
                    <a:pt x="61497" y="24476"/>
                    <a:pt x="61749" y="24497"/>
                    <a:pt x="61980" y="24560"/>
                  </a:cubicBezTo>
                  <a:cubicBezTo>
                    <a:pt x="62012" y="24570"/>
                    <a:pt x="62049" y="24575"/>
                    <a:pt x="62086" y="24575"/>
                  </a:cubicBezTo>
                  <a:cubicBezTo>
                    <a:pt x="62122" y="24575"/>
                    <a:pt x="62159" y="24570"/>
                    <a:pt x="62191" y="24560"/>
                  </a:cubicBezTo>
                  <a:cubicBezTo>
                    <a:pt x="62254" y="24549"/>
                    <a:pt x="62322" y="24544"/>
                    <a:pt x="62390" y="24544"/>
                  </a:cubicBezTo>
                  <a:cubicBezTo>
                    <a:pt x="62459" y="24544"/>
                    <a:pt x="62527" y="24549"/>
                    <a:pt x="62590" y="24560"/>
                  </a:cubicBezTo>
                  <a:cubicBezTo>
                    <a:pt x="62800" y="24591"/>
                    <a:pt x="63011" y="24607"/>
                    <a:pt x="63221" y="24607"/>
                  </a:cubicBezTo>
                  <a:cubicBezTo>
                    <a:pt x="63431" y="24607"/>
                    <a:pt x="63641" y="24591"/>
                    <a:pt x="63852" y="24560"/>
                  </a:cubicBezTo>
                  <a:cubicBezTo>
                    <a:pt x="63925" y="24535"/>
                    <a:pt x="64007" y="24525"/>
                    <a:pt x="64086" y="24525"/>
                  </a:cubicBezTo>
                  <a:cubicBezTo>
                    <a:pt x="64143" y="24525"/>
                    <a:pt x="64199" y="24530"/>
                    <a:pt x="64251" y="24539"/>
                  </a:cubicBezTo>
                  <a:cubicBezTo>
                    <a:pt x="64298" y="24558"/>
                    <a:pt x="64350" y="24568"/>
                    <a:pt x="64402" y="24568"/>
                  </a:cubicBezTo>
                  <a:cubicBezTo>
                    <a:pt x="64465" y="24568"/>
                    <a:pt x="64530" y="24552"/>
                    <a:pt x="64587" y="24518"/>
                  </a:cubicBezTo>
                  <a:cubicBezTo>
                    <a:pt x="64602" y="24503"/>
                    <a:pt x="64628" y="24488"/>
                    <a:pt x="64656" y="24488"/>
                  </a:cubicBezTo>
                  <a:cubicBezTo>
                    <a:pt x="64668" y="24488"/>
                    <a:pt x="64680" y="24490"/>
                    <a:pt x="64693" y="24497"/>
                  </a:cubicBezTo>
                  <a:cubicBezTo>
                    <a:pt x="64714" y="24499"/>
                    <a:pt x="64735" y="24499"/>
                    <a:pt x="64756" y="24499"/>
                  </a:cubicBezTo>
                  <a:cubicBezTo>
                    <a:pt x="64966" y="24499"/>
                    <a:pt x="65176" y="24413"/>
                    <a:pt x="65386" y="24413"/>
                  </a:cubicBezTo>
                  <a:cubicBezTo>
                    <a:pt x="65555" y="24413"/>
                    <a:pt x="65702" y="24349"/>
                    <a:pt x="65849" y="24286"/>
                  </a:cubicBezTo>
                  <a:cubicBezTo>
                    <a:pt x="65996" y="24202"/>
                    <a:pt x="66164" y="24139"/>
                    <a:pt x="66353" y="24118"/>
                  </a:cubicBezTo>
                  <a:cubicBezTo>
                    <a:pt x="66480" y="24055"/>
                    <a:pt x="66627" y="24013"/>
                    <a:pt x="66753" y="23929"/>
                  </a:cubicBezTo>
                  <a:cubicBezTo>
                    <a:pt x="67026" y="23845"/>
                    <a:pt x="67300" y="23761"/>
                    <a:pt x="67573" y="23719"/>
                  </a:cubicBezTo>
                  <a:lnTo>
                    <a:pt x="67573" y="23719"/>
                  </a:lnTo>
                  <a:cubicBezTo>
                    <a:pt x="67594" y="23740"/>
                    <a:pt x="67594" y="23803"/>
                    <a:pt x="67552" y="23803"/>
                  </a:cubicBezTo>
                  <a:cubicBezTo>
                    <a:pt x="67468" y="23803"/>
                    <a:pt x="67405" y="23824"/>
                    <a:pt x="67363" y="23887"/>
                  </a:cubicBezTo>
                  <a:cubicBezTo>
                    <a:pt x="67237" y="23971"/>
                    <a:pt x="67089" y="24034"/>
                    <a:pt x="66942" y="24055"/>
                  </a:cubicBezTo>
                  <a:cubicBezTo>
                    <a:pt x="66858" y="24055"/>
                    <a:pt x="66795" y="24097"/>
                    <a:pt x="66732" y="24139"/>
                  </a:cubicBezTo>
                  <a:cubicBezTo>
                    <a:pt x="66522" y="24244"/>
                    <a:pt x="66311" y="24328"/>
                    <a:pt x="66101" y="24413"/>
                  </a:cubicBezTo>
                  <a:cubicBezTo>
                    <a:pt x="65982" y="24427"/>
                    <a:pt x="65874" y="24442"/>
                    <a:pt x="65769" y="24442"/>
                  </a:cubicBezTo>
                  <a:cubicBezTo>
                    <a:pt x="65725" y="24442"/>
                    <a:pt x="65682" y="24440"/>
                    <a:pt x="65639" y="24434"/>
                  </a:cubicBezTo>
                  <a:cubicBezTo>
                    <a:pt x="65534" y="24581"/>
                    <a:pt x="65323" y="24539"/>
                    <a:pt x="65155" y="24602"/>
                  </a:cubicBezTo>
                  <a:cubicBezTo>
                    <a:pt x="65008" y="24665"/>
                    <a:pt x="64819" y="24686"/>
                    <a:pt x="64651" y="24686"/>
                  </a:cubicBezTo>
                  <a:lnTo>
                    <a:pt x="64356" y="24686"/>
                  </a:lnTo>
                  <a:cubicBezTo>
                    <a:pt x="64062" y="24686"/>
                    <a:pt x="63767" y="24707"/>
                    <a:pt x="63473" y="24770"/>
                  </a:cubicBezTo>
                  <a:cubicBezTo>
                    <a:pt x="63368" y="24770"/>
                    <a:pt x="63263" y="24770"/>
                    <a:pt x="63158" y="24791"/>
                  </a:cubicBezTo>
                  <a:cubicBezTo>
                    <a:pt x="63113" y="24806"/>
                    <a:pt x="63068" y="24813"/>
                    <a:pt x="63025" y="24813"/>
                  </a:cubicBezTo>
                  <a:cubicBezTo>
                    <a:pt x="62945" y="24813"/>
                    <a:pt x="62868" y="24790"/>
                    <a:pt x="62800" y="24749"/>
                  </a:cubicBezTo>
                  <a:cubicBezTo>
                    <a:pt x="62758" y="24738"/>
                    <a:pt x="62722" y="24733"/>
                    <a:pt x="62687" y="24733"/>
                  </a:cubicBezTo>
                  <a:cubicBezTo>
                    <a:pt x="62653" y="24733"/>
                    <a:pt x="62622" y="24738"/>
                    <a:pt x="62590" y="24749"/>
                  </a:cubicBezTo>
                  <a:cubicBezTo>
                    <a:pt x="62149" y="24749"/>
                    <a:pt x="61707" y="24728"/>
                    <a:pt x="61266" y="24665"/>
                  </a:cubicBezTo>
                  <a:cubicBezTo>
                    <a:pt x="60950" y="24623"/>
                    <a:pt x="60635" y="24560"/>
                    <a:pt x="60341" y="24476"/>
                  </a:cubicBezTo>
                  <a:cubicBezTo>
                    <a:pt x="60249" y="24460"/>
                    <a:pt x="60158" y="24401"/>
                    <a:pt x="60051" y="24401"/>
                  </a:cubicBezTo>
                  <a:cubicBezTo>
                    <a:pt x="60010" y="24401"/>
                    <a:pt x="59967" y="24410"/>
                    <a:pt x="59920" y="24434"/>
                  </a:cubicBezTo>
                  <a:cubicBezTo>
                    <a:pt x="59911" y="24437"/>
                    <a:pt x="59901" y="24438"/>
                    <a:pt x="59890" y="24438"/>
                  </a:cubicBezTo>
                  <a:cubicBezTo>
                    <a:pt x="59822" y="24438"/>
                    <a:pt x="59716" y="24389"/>
                    <a:pt x="59626" y="24371"/>
                  </a:cubicBezTo>
                  <a:cubicBezTo>
                    <a:pt x="59205" y="24307"/>
                    <a:pt x="58806" y="24202"/>
                    <a:pt x="58406" y="24055"/>
                  </a:cubicBezTo>
                  <a:cubicBezTo>
                    <a:pt x="58133" y="23992"/>
                    <a:pt x="57881" y="23887"/>
                    <a:pt x="57649" y="23782"/>
                  </a:cubicBezTo>
                  <a:cubicBezTo>
                    <a:pt x="57544" y="23740"/>
                    <a:pt x="57481" y="23677"/>
                    <a:pt x="57439" y="23593"/>
                  </a:cubicBezTo>
                  <a:cubicBezTo>
                    <a:pt x="57432" y="23591"/>
                    <a:pt x="57425" y="23589"/>
                    <a:pt x="57418" y="23587"/>
                  </a:cubicBezTo>
                  <a:lnTo>
                    <a:pt x="57418" y="23587"/>
                  </a:lnTo>
                  <a:lnTo>
                    <a:pt x="57418" y="23572"/>
                  </a:lnTo>
                  <a:close/>
                  <a:moveTo>
                    <a:pt x="8273" y="24937"/>
                  </a:moveTo>
                  <a:cubicBezTo>
                    <a:pt x="8287" y="24937"/>
                    <a:pt x="8304" y="24944"/>
                    <a:pt x="8326" y="24959"/>
                  </a:cubicBezTo>
                  <a:cubicBezTo>
                    <a:pt x="8314" y="24997"/>
                    <a:pt x="8293" y="25005"/>
                    <a:pt x="8270" y="25005"/>
                  </a:cubicBezTo>
                  <a:cubicBezTo>
                    <a:pt x="8255" y="25005"/>
                    <a:pt x="8238" y="25001"/>
                    <a:pt x="8221" y="25001"/>
                  </a:cubicBezTo>
                  <a:cubicBezTo>
                    <a:pt x="8221" y="25022"/>
                    <a:pt x="8200" y="25043"/>
                    <a:pt x="8179" y="25064"/>
                  </a:cubicBezTo>
                  <a:cubicBezTo>
                    <a:pt x="8158" y="25064"/>
                    <a:pt x="8137" y="25043"/>
                    <a:pt x="8116" y="25043"/>
                  </a:cubicBezTo>
                  <a:cubicBezTo>
                    <a:pt x="8129" y="25005"/>
                    <a:pt x="8156" y="24998"/>
                    <a:pt x="8181" y="24998"/>
                  </a:cubicBezTo>
                  <a:cubicBezTo>
                    <a:pt x="8198" y="24998"/>
                    <a:pt x="8213" y="25001"/>
                    <a:pt x="8221" y="25001"/>
                  </a:cubicBezTo>
                  <a:cubicBezTo>
                    <a:pt x="8235" y="24961"/>
                    <a:pt x="8248" y="24937"/>
                    <a:pt x="8273" y="24937"/>
                  </a:cubicBezTo>
                  <a:close/>
                  <a:moveTo>
                    <a:pt x="7717" y="25085"/>
                  </a:moveTo>
                  <a:lnTo>
                    <a:pt x="7822" y="25169"/>
                  </a:lnTo>
                  <a:cubicBezTo>
                    <a:pt x="7653" y="25190"/>
                    <a:pt x="7485" y="25296"/>
                    <a:pt x="7380" y="25443"/>
                  </a:cubicBezTo>
                  <a:cubicBezTo>
                    <a:pt x="7363" y="25441"/>
                    <a:pt x="7347" y="25441"/>
                    <a:pt x="7330" y="25441"/>
                  </a:cubicBezTo>
                  <a:cubicBezTo>
                    <a:pt x="7104" y="25441"/>
                    <a:pt x="6893" y="25561"/>
                    <a:pt x="6666" y="25569"/>
                  </a:cubicBezTo>
                  <a:lnTo>
                    <a:pt x="6666" y="25569"/>
                  </a:lnTo>
                  <a:cubicBezTo>
                    <a:pt x="6729" y="25485"/>
                    <a:pt x="6855" y="25485"/>
                    <a:pt x="6939" y="25443"/>
                  </a:cubicBezTo>
                  <a:cubicBezTo>
                    <a:pt x="7191" y="25296"/>
                    <a:pt x="7464" y="25211"/>
                    <a:pt x="7717" y="25085"/>
                  </a:cubicBezTo>
                  <a:close/>
                  <a:moveTo>
                    <a:pt x="43492" y="0"/>
                  </a:moveTo>
                  <a:cubicBezTo>
                    <a:pt x="43453" y="0"/>
                    <a:pt x="43413" y="1"/>
                    <a:pt x="43374" y="3"/>
                  </a:cubicBezTo>
                  <a:cubicBezTo>
                    <a:pt x="43269" y="45"/>
                    <a:pt x="43164" y="108"/>
                    <a:pt x="43080" y="192"/>
                  </a:cubicBezTo>
                  <a:lnTo>
                    <a:pt x="42785" y="192"/>
                  </a:lnTo>
                  <a:cubicBezTo>
                    <a:pt x="42709" y="117"/>
                    <a:pt x="42604" y="79"/>
                    <a:pt x="42499" y="79"/>
                  </a:cubicBezTo>
                  <a:cubicBezTo>
                    <a:pt x="42429" y="79"/>
                    <a:pt x="42360" y="96"/>
                    <a:pt x="42302" y="129"/>
                  </a:cubicBezTo>
                  <a:cubicBezTo>
                    <a:pt x="42289" y="138"/>
                    <a:pt x="42277" y="141"/>
                    <a:pt x="42266" y="141"/>
                  </a:cubicBezTo>
                  <a:cubicBezTo>
                    <a:pt x="42221" y="141"/>
                    <a:pt x="42184" y="87"/>
                    <a:pt x="42133" y="87"/>
                  </a:cubicBezTo>
                  <a:lnTo>
                    <a:pt x="41923" y="319"/>
                  </a:lnTo>
                  <a:cubicBezTo>
                    <a:pt x="41885" y="286"/>
                    <a:pt x="41848" y="274"/>
                    <a:pt x="41812" y="274"/>
                  </a:cubicBezTo>
                  <a:cubicBezTo>
                    <a:pt x="41732" y="274"/>
                    <a:pt x="41659" y="332"/>
                    <a:pt x="41594" y="332"/>
                  </a:cubicBezTo>
                  <a:cubicBezTo>
                    <a:pt x="41577" y="332"/>
                    <a:pt x="41561" y="328"/>
                    <a:pt x="41545" y="319"/>
                  </a:cubicBezTo>
                  <a:lnTo>
                    <a:pt x="41335" y="508"/>
                  </a:lnTo>
                  <a:cubicBezTo>
                    <a:pt x="41303" y="495"/>
                    <a:pt x="41271" y="490"/>
                    <a:pt x="41238" y="490"/>
                  </a:cubicBezTo>
                  <a:cubicBezTo>
                    <a:pt x="41148" y="490"/>
                    <a:pt x="41051" y="526"/>
                    <a:pt x="40947" y="526"/>
                  </a:cubicBezTo>
                  <a:cubicBezTo>
                    <a:pt x="40909" y="526"/>
                    <a:pt x="40870" y="521"/>
                    <a:pt x="40830" y="508"/>
                  </a:cubicBezTo>
                  <a:cubicBezTo>
                    <a:pt x="40830" y="592"/>
                    <a:pt x="40809" y="676"/>
                    <a:pt x="40767" y="760"/>
                  </a:cubicBezTo>
                  <a:cubicBezTo>
                    <a:pt x="40739" y="754"/>
                    <a:pt x="40711" y="751"/>
                    <a:pt x="40684" y="751"/>
                  </a:cubicBezTo>
                  <a:cubicBezTo>
                    <a:pt x="40530" y="751"/>
                    <a:pt x="40400" y="848"/>
                    <a:pt x="40346" y="991"/>
                  </a:cubicBezTo>
                  <a:lnTo>
                    <a:pt x="40283" y="886"/>
                  </a:lnTo>
                  <a:cubicBezTo>
                    <a:pt x="40266" y="883"/>
                    <a:pt x="40248" y="881"/>
                    <a:pt x="40231" y="881"/>
                  </a:cubicBezTo>
                  <a:cubicBezTo>
                    <a:pt x="40072" y="881"/>
                    <a:pt x="39945" y="1023"/>
                    <a:pt x="39775" y="1023"/>
                  </a:cubicBezTo>
                  <a:cubicBezTo>
                    <a:pt x="39749" y="1023"/>
                    <a:pt x="39723" y="1020"/>
                    <a:pt x="39695" y="1012"/>
                  </a:cubicBezTo>
                  <a:lnTo>
                    <a:pt x="39695" y="1139"/>
                  </a:lnTo>
                  <a:cubicBezTo>
                    <a:pt x="39765" y="1080"/>
                    <a:pt x="39841" y="1067"/>
                    <a:pt x="39928" y="1067"/>
                  </a:cubicBezTo>
                  <a:cubicBezTo>
                    <a:pt x="39997" y="1067"/>
                    <a:pt x="40073" y="1075"/>
                    <a:pt x="40157" y="1075"/>
                  </a:cubicBezTo>
                  <a:cubicBezTo>
                    <a:pt x="39989" y="1244"/>
                    <a:pt x="39779" y="1202"/>
                    <a:pt x="39632" y="1307"/>
                  </a:cubicBezTo>
                  <a:cubicBezTo>
                    <a:pt x="39589" y="1265"/>
                    <a:pt x="39589" y="1223"/>
                    <a:pt x="39589" y="1181"/>
                  </a:cubicBezTo>
                  <a:cubicBezTo>
                    <a:pt x="39442" y="1286"/>
                    <a:pt x="39274" y="1349"/>
                    <a:pt x="39085" y="1370"/>
                  </a:cubicBezTo>
                  <a:cubicBezTo>
                    <a:pt x="38980" y="1580"/>
                    <a:pt x="38749" y="1643"/>
                    <a:pt x="38643" y="1790"/>
                  </a:cubicBezTo>
                  <a:cubicBezTo>
                    <a:pt x="38538" y="1811"/>
                    <a:pt x="38454" y="1769"/>
                    <a:pt x="38412" y="1853"/>
                  </a:cubicBezTo>
                  <a:cubicBezTo>
                    <a:pt x="38355" y="1910"/>
                    <a:pt x="38303" y="1933"/>
                    <a:pt x="38248" y="1933"/>
                  </a:cubicBezTo>
                  <a:cubicBezTo>
                    <a:pt x="38182" y="1933"/>
                    <a:pt x="38114" y="1900"/>
                    <a:pt x="38034" y="1853"/>
                  </a:cubicBezTo>
                  <a:cubicBezTo>
                    <a:pt x="38013" y="2043"/>
                    <a:pt x="37865" y="2106"/>
                    <a:pt x="37760" y="2190"/>
                  </a:cubicBezTo>
                  <a:cubicBezTo>
                    <a:pt x="37739" y="2190"/>
                    <a:pt x="37739" y="2232"/>
                    <a:pt x="37739" y="2232"/>
                  </a:cubicBezTo>
                  <a:lnTo>
                    <a:pt x="37823" y="2232"/>
                  </a:lnTo>
                  <a:cubicBezTo>
                    <a:pt x="37802" y="2337"/>
                    <a:pt x="37718" y="2421"/>
                    <a:pt x="37613" y="2421"/>
                  </a:cubicBezTo>
                  <a:cubicBezTo>
                    <a:pt x="37613" y="2442"/>
                    <a:pt x="37592" y="2484"/>
                    <a:pt x="37550" y="2484"/>
                  </a:cubicBezTo>
                  <a:cubicBezTo>
                    <a:pt x="37382" y="2652"/>
                    <a:pt x="37151" y="2694"/>
                    <a:pt x="36982" y="2842"/>
                  </a:cubicBezTo>
                  <a:cubicBezTo>
                    <a:pt x="36919" y="2799"/>
                    <a:pt x="37046" y="2757"/>
                    <a:pt x="36919" y="2715"/>
                  </a:cubicBezTo>
                  <a:cubicBezTo>
                    <a:pt x="36835" y="2905"/>
                    <a:pt x="36583" y="2989"/>
                    <a:pt x="36541" y="3241"/>
                  </a:cubicBezTo>
                  <a:cubicBezTo>
                    <a:pt x="36520" y="3325"/>
                    <a:pt x="36394" y="3367"/>
                    <a:pt x="36352" y="3367"/>
                  </a:cubicBezTo>
                  <a:cubicBezTo>
                    <a:pt x="36328" y="3360"/>
                    <a:pt x="36307" y="3357"/>
                    <a:pt x="36287" y="3357"/>
                  </a:cubicBezTo>
                  <a:cubicBezTo>
                    <a:pt x="36184" y="3357"/>
                    <a:pt x="36128" y="3440"/>
                    <a:pt x="36057" y="3493"/>
                  </a:cubicBezTo>
                  <a:cubicBezTo>
                    <a:pt x="35879" y="3612"/>
                    <a:pt x="35719" y="3768"/>
                    <a:pt x="35490" y="3768"/>
                  </a:cubicBezTo>
                  <a:cubicBezTo>
                    <a:pt x="35476" y="3768"/>
                    <a:pt x="35462" y="3768"/>
                    <a:pt x="35448" y="3767"/>
                  </a:cubicBezTo>
                  <a:lnTo>
                    <a:pt x="35448" y="4040"/>
                  </a:lnTo>
                  <a:cubicBezTo>
                    <a:pt x="35385" y="4250"/>
                    <a:pt x="35216" y="4229"/>
                    <a:pt x="35111" y="4292"/>
                  </a:cubicBezTo>
                  <a:cubicBezTo>
                    <a:pt x="34943" y="4418"/>
                    <a:pt x="34733" y="4523"/>
                    <a:pt x="34544" y="4608"/>
                  </a:cubicBezTo>
                  <a:cubicBezTo>
                    <a:pt x="34312" y="4692"/>
                    <a:pt x="34123" y="4818"/>
                    <a:pt x="34018" y="5028"/>
                  </a:cubicBezTo>
                  <a:cubicBezTo>
                    <a:pt x="33976" y="5091"/>
                    <a:pt x="33913" y="5154"/>
                    <a:pt x="33829" y="5175"/>
                  </a:cubicBezTo>
                  <a:cubicBezTo>
                    <a:pt x="33724" y="5238"/>
                    <a:pt x="33619" y="5322"/>
                    <a:pt x="33577" y="5449"/>
                  </a:cubicBezTo>
                  <a:cubicBezTo>
                    <a:pt x="33534" y="5659"/>
                    <a:pt x="33366" y="5722"/>
                    <a:pt x="33198" y="5806"/>
                  </a:cubicBezTo>
                  <a:cubicBezTo>
                    <a:pt x="33135" y="5764"/>
                    <a:pt x="33261" y="5680"/>
                    <a:pt x="33177" y="5680"/>
                  </a:cubicBezTo>
                  <a:cubicBezTo>
                    <a:pt x="33072" y="5680"/>
                    <a:pt x="33030" y="5764"/>
                    <a:pt x="33009" y="5848"/>
                  </a:cubicBezTo>
                  <a:cubicBezTo>
                    <a:pt x="32988" y="5932"/>
                    <a:pt x="32862" y="5890"/>
                    <a:pt x="32862" y="5995"/>
                  </a:cubicBezTo>
                  <a:lnTo>
                    <a:pt x="32946" y="6016"/>
                  </a:lnTo>
                  <a:cubicBezTo>
                    <a:pt x="32841" y="6205"/>
                    <a:pt x="32715" y="6353"/>
                    <a:pt x="32546" y="6479"/>
                  </a:cubicBezTo>
                  <a:cubicBezTo>
                    <a:pt x="32525" y="6479"/>
                    <a:pt x="32504" y="6484"/>
                    <a:pt x="32483" y="6484"/>
                  </a:cubicBezTo>
                  <a:cubicBezTo>
                    <a:pt x="32462" y="6484"/>
                    <a:pt x="32441" y="6479"/>
                    <a:pt x="32420" y="6458"/>
                  </a:cubicBezTo>
                  <a:lnTo>
                    <a:pt x="32504" y="6374"/>
                  </a:lnTo>
                  <a:cubicBezTo>
                    <a:pt x="32546" y="6332"/>
                    <a:pt x="32546" y="6290"/>
                    <a:pt x="32504" y="6247"/>
                  </a:cubicBezTo>
                  <a:cubicBezTo>
                    <a:pt x="32441" y="6332"/>
                    <a:pt x="32336" y="6269"/>
                    <a:pt x="32273" y="6353"/>
                  </a:cubicBezTo>
                  <a:cubicBezTo>
                    <a:pt x="32210" y="6563"/>
                    <a:pt x="32063" y="6731"/>
                    <a:pt x="31853" y="6815"/>
                  </a:cubicBezTo>
                  <a:lnTo>
                    <a:pt x="31916" y="6983"/>
                  </a:lnTo>
                  <a:cubicBezTo>
                    <a:pt x="31810" y="7109"/>
                    <a:pt x="31705" y="7215"/>
                    <a:pt x="31579" y="7320"/>
                  </a:cubicBezTo>
                  <a:cubicBezTo>
                    <a:pt x="31474" y="7404"/>
                    <a:pt x="31453" y="7593"/>
                    <a:pt x="31285" y="7656"/>
                  </a:cubicBezTo>
                  <a:lnTo>
                    <a:pt x="31096" y="7656"/>
                  </a:lnTo>
                  <a:cubicBezTo>
                    <a:pt x="31096" y="7698"/>
                    <a:pt x="31117" y="7740"/>
                    <a:pt x="31075" y="7761"/>
                  </a:cubicBezTo>
                  <a:cubicBezTo>
                    <a:pt x="31063" y="7767"/>
                    <a:pt x="31051" y="7769"/>
                    <a:pt x="31038" y="7769"/>
                  </a:cubicBezTo>
                  <a:cubicBezTo>
                    <a:pt x="31005" y="7769"/>
                    <a:pt x="30975" y="7750"/>
                    <a:pt x="30991" y="7719"/>
                  </a:cubicBezTo>
                  <a:lnTo>
                    <a:pt x="30991" y="7719"/>
                  </a:lnTo>
                  <a:cubicBezTo>
                    <a:pt x="30843" y="7824"/>
                    <a:pt x="30654" y="7803"/>
                    <a:pt x="30549" y="7950"/>
                  </a:cubicBezTo>
                  <a:cubicBezTo>
                    <a:pt x="30570" y="7993"/>
                    <a:pt x="30591" y="8035"/>
                    <a:pt x="30612" y="8077"/>
                  </a:cubicBezTo>
                  <a:cubicBezTo>
                    <a:pt x="30618" y="8078"/>
                    <a:pt x="30623" y="8079"/>
                    <a:pt x="30627" y="8079"/>
                  </a:cubicBezTo>
                  <a:cubicBezTo>
                    <a:pt x="30687" y="8079"/>
                    <a:pt x="30666" y="7969"/>
                    <a:pt x="30757" y="7969"/>
                  </a:cubicBezTo>
                  <a:cubicBezTo>
                    <a:pt x="30764" y="7969"/>
                    <a:pt x="30772" y="7970"/>
                    <a:pt x="30780" y="7971"/>
                  </a:cubicBezTo>
                  <a:cubicBezTo>
                    <a:pt x="30759" y="8056"/>
                    <a:pt x="30717" y="8140"/>
                    <a:pt x="30633" y="8203"/>
                  </a:cubicBezTo>
                  <a:cubicBezTo>
                    <a:pt x="30591" y="8203"/>
                    <a:pt x="30549" y="8203"/>
                    <a:pt x="30549" y="8140"/>
                  </a:cubicBezTo>
                  <a:cubicBezTo>
                    <a:pt x="30486" y="8161"/>
                    <a:pt x="30465" y="8203"/>
                    <a:pt x="30423" y="8245"/>
                  </a:cubicBezTo>
                  <a:lnTo>
                    <a:pt x="30465" y="8308"/>
                  </a:lnTo>
                  <a:cubicBezTo>
                    <a:pt x="30297" y="8413"/>
                    <a:pt x="30150" y="8539"/>
                    <a:pt x="30044" y="8707"/>
                  </a:cubicBezTo>
                  <a:cubicBezTo>
                    <a:pt x="29960" y="8876"/>
                    <a:pt x="29792" y="9002"/>
                    <a:pt x="29624" y="9065"/>
                  </a:cubicBezTo>
                  <a:cubicBezTo>
                    <a:pt x="29615" y="9073"/>
                    <a:pt x="29603" y="9079"/>
                    <a:pt x="29591" y="9079"/>
                  </a:cubicBezTo>
                  <a:cubicBezTo>
                    <a:pt x="29575" y="9079"/>
                    <a:pt x="29561" y="9068"/>
                    <a:pt x="29561" y="9044"/>
                  </a:cubicBezTo>
                  <a:cubicBezTo>
                    <a:pt x="29561" y="9023"/>
                    <a:pt x="29624" y="9002"/>
                    <a:pt x="29561" y="8960"/>
                  </a:cubicBezTo>
                  <a:cubicBezTo>
                    <a:pt x="29456" y="8960"/>
                    <a:pt x="29414" y="9107"/>
                    <a:pt x="29351" y="9107"/>
                  </a:cubicBezTo>
                  <a:cubicBezTo>
                    <a:pt x="29182" y="9359"/>
                    <a:pt x="29035" y="9611"/>
                    <a:pt x="28930" y="9822"/>
                  </a:cubicBezTo>
                  <a:cubicBezTo>
                    <a:pt x="28825" y="10032"/>
                    <a:pt x="28531" y="10053"/>
                    <a:pt x="28468" y="10305"/>
                  </a:cubicBezTo>
                  <a:lnTo>
                    <a:pt x="28236" y="10305"/>
                  </a:lnTo>
                  <a:cubicBezTo>
                    <a:pt x="28215" y="10431"/>
                    <a:pt x="28131" y="10536"/>
                    <a:pt x="28026" y="10579"/>
                  </a:cubicBezTo>
                  <a:cubicBezTo>
                    <a:pt x="27900" y="10642"/>
                    <a:pt x="27879" y="10747"/>
                    <a:pt x="27816" y="10831"/>
                  </a:cubicBezTo>
                  <a:cubicBezTo>
                    <a:pt x="27784" y="10852"/>
                    <a:pt x="27758" y="10852"/>
                    <a:pt x="27734" y="10852"/>
                  </a:cubicBezTo>
                  <a:cubicBezTo>
                    <a:pt x="27711" y="10852"/>
                    <a:pt x="27690" y="10852"/>
                    <a:pt x="27669" y="10873"/>
                  </a:cubicBezTo>
                  <a:cubicBezTo>
                    <a:pt x="27585" y="11083"/>
                    <a:pt x="27458" y="11251"/>
                    <a:pt x="27269" y="11356"/>
                  </a:cubicBezTo>
                  <a:cubicBezTo>
                    <a:pt x="27164" y="11398"/>
                    <a:pt x="27101" y="11483"/>
                    <a:pt x="27080" y="11588"/>
                  </a:cubicBezTo>
                  <a:cubicBezTo>
                    <a:pt x="26996" y="11777"/>
                    <a:pt x="26849" y="11924"/>
                    <a:pt x="26660" y="12029"/>
                  </a:cubicBezTo>
                  <a:lnTo>
                    <a:pt x="26554" y="11966"/>
                  </a:lnTo>
                  <a:cubicBezTo>
                    <a:pt x="26512" y="12050"/>
                    <a:pt x="26428" y="12071"/>
                    <a:pt x="26407" y="12176"/>
                  </a:cubicBezTo>
                  <a:cubicBezTo>
                    <a:pt x="26344" y="12387"/>
                    <a:pt x="26218" y="12555"/>
                    <a:pt x="26008" y="12660"/>
                  </a:cubicBezTo>
                  <a:cubicBezTo>
                    <a:pt x="25861" y="13038"/>
                    <a:pt x="25524" y="13080"/>
                    <a:pt x="25251" y="13249"/>
                  </a:cubicBezTo>
                  <a:cubicBezTo>
                    <a:pt x="25125" y="13522"/>
                    <a:pt x="24830" y="13648"/>
                    <a:pt x="24662" y="13900"/>
                  </a:cubicBezTo>
                  <a:cubicBezTo>
                    <a:pt x="24473" y="14153"/>
                    <a:pt x="24263" y="14363"/>
                    <a:pt x="24031" y="14552"/>
                  </a:cubicBezTo>
                  <a:cubicBezTo>
                    <a:pt x="24001" y="14560"/>
                    <a:pt x="23967" y="14565"/>
                    <a:pt x="23934" y="14565"/>
                  </a:cubicBezTo>
                  <a:cubicBezTo>
                    <a:pt x="23876" y="14565"/>
                    <a:pt x="23819" y="14550"/>
                    <a:pt x="23779" y="14510"/>
                  </a:cubicBezTo>
                  <a:cubicBezTo>
                    <a:pt x="23758" y="14552"/>
                    <a:pt x="23674" y="14573"/>
                    <a:pt x="23716" y="14615"/>
                  </a:cubicBezTo>
                  <a:cubicBezTo>
                    <a:pt x="23737" y="14657"/>
                    <a:pt x="23779" y="14678"/>
                    <a:pt x="23821" y="14720"/>
                  </a:cubicBezTo>
                  <a:cubicBezTo>
                    <a:pt x="23737" y="14804"/>
                    <a:pt x="23737" y="14910"/>
                    <a:pt x="23611" y="14952"/>
                  </a:cubicBezTo>
                  <a:cubicBezTo>
                    <a:pt x="23506" y="14994"/>
                    <a:pt x="23401" y="15099"/>
                    <a:pt x="23359" y="15204"/>
                  </a:cubicBezTo>
                  <a:cubicBezTo>
                    <a:pt x="23212" y="15498"/>
                    <a:pt x="22854" y="15603"/>
                    <a:pt x="22728" y="15898"/>
                  </a:cubicBezTo>
                  <a:cubicBezTo>
                    <a:pt x="22707" y="15919"/>
                    <a:pt x="22686" y="15919"/>
                    <a:pt x="22665" y="15940"/>
                  </a:cubicBezTo>
                  <a:cubicBezTo>
                    <a:pt x="22328" y="16150"/>
                    <a:pt x="22013" y="16381"/>
                    <a:pt x="21698" y="16655"/>
                  </a:cubicBezTo>
                  <a:cubicBezTo>
                    <a:pt x="21530" y="16802"/>
                    <a:pt x="21382" y="16970"/>
                    <a:pt x="21277" y="17159"/>
                  </a:cubicBezTo>
                  <a:cubicBezTo>
                    <a:pt x="21130" y="17201"/>
                    <a:pt x="21004" y="17285"/>
                    <a:pt x="20899" y="17390"/>
                  </a:cubicBezTo>
                  <a:cubicBezTo>
                    <a:pt x="20857" y="17432"/>
                    <a:pt x="20794" y="17496"/>
                    <a:pt x="20752" y="17538"/>
                  </a:cubicBezTo>
                  <a:cubicBezTo>
                    <a:pt x="20647" y="17664"/>
                    <a:pt x="20520" y="17748"/>
                    <a:pt x="20394" y="17811"/>
                  </a:cubicBezTo>
                  <a:cubicBezTo>
                    <a:pt x="20247" y="17853"/>
                    <a:pt x="20142" y="18000"/>
                    <a:pt x="20058" y="18042"/>
                  </a:cubicBezTo>
                  <a:cubicBezTo>
                    <a:pt x="19932" y="18147"/>
                    <a:pt x="19953" y="18273"/>
                    <a:pt x="19827" y="18294"/>
                  </a:cubicBezTo>
                  <a:cubicBezTo>
                    <a:pt x="19785" y="18442"/>
                    <a:pt x="19616" y="18442"/>
                    <a:pt x="19532" y="18526"/>
                  </a:cubicBezTo>
                  <a:cubicBezTo>
                    <a:pt x="19322" y="18715"/>
                    <a:pt x="19091" y="18862"/>
                    <a:pt x="18838" y="18967"/>
                  </a:cubicBezTo>
                  <a:cubicBezTo>
                    <a:pt x="18733" y="19030"/>
                    <a:pt x="18649" y="19093"/>
                    <a:pt x="18565" y="19177"/>
                  </a:cubicBezTo>
                  <a:cubicBezTo>
                    <a:pt x="18439" y="19304"/>
                    <a:pt x="18292" y="19388"/>
                    <a:pt x="18124" y="19409"/>
                  </a:cubicBezTo>
                  <a:cubicBezTo>
                    <a:pt x="18061" y="19535"/>
                    <a:pt x="17997" y="19640"/>
                    <a:pt x="17892" y="19703"/>
                  </a:cubicBezTo>
                  <a:lnTo>
                    <a:pt x="17745" y="19703"/>
                  </a:lnTo>
                  <a:cubicBezTo>
                    <a:pt x="17388" y="19913"/>
                    <a:pt x="17051" y="20166"/>
                    <a:pt x="16778" y="20460"/>
                  </a:cubicBezTo>
                  <a:cubicBezTo>
                    <a:pt x="16750" y="20449"/>
                    <a:pt x="16720" y="20443"/>
                    <a:pt x="16690" y="20443"/>
                  </a:cubicBezTo>
                  <a:cubicBezTo>
                    <a:pt x="16608" y="20443"/>
                    <a:pt x="16524" y="20483"/>
                    <a:pt x="16463" y="20544"/>
                  </a:cubicBezTo>
                  <a:cubicBezTo>
                    <a:pt x="16231" y="20712"/>
                    <a:pt x="15937" y="20796"/>
                    <a:pt x="15706" y="20965"/>
                  </a:cubicBezTo>
                  <a:cubicBezTo>
                    <a:pt x="15496" y="21133"/>
                    <a:pt x="15222" y="21217"/>
                    <a:pt x="14991" y="21364"/>
                  </a:cubicBezTo>
                  <a:cubicBezTo>
                    <a:pt x="14760" y="21532"/>
                    <a:pt x="14507" y="21637"/>
                    <a:pt x="14276" y="21806"/>
                  </a:cubicBezTo>
                  <a:cubicBezTo>
                    <a:pt x="14171" y="21869"/>
                    <a:pt x="14066" y="21932"/>
                    <a:pt x="13961" y="21974"/>
                  </a:cubicBezTo>
                  <a:cubicBezTo>
                    <a:pt x="13835" y="22016"/>
                    <a:pt x="13751" y="22121"/>
                    <a:pt x="13624" y="22142"/>
                  </a:cubicBezTo>
                  <a:cubicBezTo>
                    <a:pt x="13288" y="22247"/>
                    <a:pt x="12994" y="22394"/>
                    <a:pt x="12720" y="22604"/>
                  </a:cubicBezTo>
                  <a:cubicBezTo>
                    <a:pt x="12552" y="22710"/>
                    <a:pt x="12363" y="22794"/>
                    <a:pt x="12153" y="22857"/>
                  </a:cubicBezTo>
                  <a:cubicBezTo>
                    <a:pt x="11921" y="22941"/>
                    <a:pt x="11669" y="23025"/>
                    <a:pt x="11438" y="23151"/>
                  </a:cubicBezTo>
                  <a:cubicBezTo>
                    <a:pt x="11391" y="23198"/>
                    <a:pt x="11320" y="23222"/>
                    <a:pt x="11252" y="23222"/>
                  </a:cubicBezTo>
                  <a:cubicBezTo>
                    <a:pt x="11229" y="23222"/>
                    <a:pt x="11207" y="23219"/>
                    <a:pt x="11186" y="23214"/>
                  </a:cubicBezTo>
                  <a:cubicBezTo>
                    <a:pt x="11123" y="23214"/>
                    <a:pt x="11080" y="23235"/>
                    <a:pt x="11038" y="23256"/>
                  </a:cubicBezTo>
                  <a:cubicBezTo>
                    <a:pt x="10576" y="23403"/>
                    <a:pt x="10176" y="23656"/>
                    <a:pt x="9714" y="23761"/>
                  </a:cubicBezTo>
                  <a:cubicBezTo>
                    <a:pt x="9441" y="23803"/>
                    <a:pt x="9230" y="24055"/>
                    <a:pt x="8957" y="24055"/>
                  </a:cubicBezTo>
                  <a:cubicBezTo>
                    <a:pt x="8663" y="24223"/>
                    <a:pt x="8305" y="24244"/>
                    <a:pt x="8011" y="24434"/>
                  </a:cubicBezTo>
                  <a:cubicBezTo>
                    <a:pt x="7981" y="24448"/>
                    <a:pt x="7951" y="24463"/>
                    <a:pt x="7914" y="24463"/>
                  </a:cubicBezTo>
                  <a:cubicBezTo>
                    <a:pt x="7899" y="24463"/>
                    <a:pt x="7882" y="24461"/>
                    <a:pt x="7864" y="24455"/>
                  </a:cubicBezTo>
                  <a:cubicBezTo>
                    <a:pt x="7759" y="24455"/>
                    <a:pt x="7675" y="24476"/>
                    <a:pt x="7590" y="24539"/>
                  </a:cubicBezTo>
                  <a:cubicBezTo>
                    <a:pt x="7317" y="24707"/>
                    <a:pt x="7044" y="24833"/>
                    <a:pt x="6749" y="24938"/>
                  </a:cubicBezTo>
                  <a:cubicBezTo>
                    <a:pt x="6518" y="25001"/>
                    <a:pt x="6287" y="25106"/>
                    <a:pt x="6077" y="25169"/>
                  </a:cubicBezTo>
                  <a:cubicBezTo>
                    <a:pt x="5866" y="25233"/>
                    <a:pt x="5698" y="25338"/>
                    <a:pt x="5488" y="25401"/>
                  </a:cubicBezTo>
                  <a:cubicBezTo>
                    <a:pt x="5131" y="25464"/>
                    <a:pt x="4794" y="25569"/>
                    <a:pt x="4437" y="25674"/>
                  </a:cubicBezTo>
                  <a:cubicBezTo>
                    <a:pt x="4353" y="25737"/>
                    <a:pt x="4269" y="25758"/>
                    <a:pt x="4163" y="25758"/>
                  </a:cubicBezTo>
                  <a:cubicBezTo>
                    <a:pt x="3869" y="25758"/>
                    <a:pt x="3554" y="25800"/>
                    <a:pt x="3280" y="25884"/>
                  </a:cubicBezTo>
                  <a:cubicBezTo>
                    <a:pt x="3112" y="25926"/>
                    <a:pt x="2923" y="25947"/>
                    <a:pt x="2755" y="25947"/>
                  </a:cubicBezTo>
                  <a:cubicBezTo>
                    <a:pt x="2702" y="25937"/>
                    <a:pt x="2644" y="25932"/>
                    <a:pt x="2587" y="25932"/>
                  </a:cubicBezTo>
                  <a:cubicBezTo>
                    <a:pt x="2529" y="25932"/>
                    <a:pt x="2471" y="25937"/>
                    <a:pt x="2418" y="25947"/>
                  </a:cubicBezTo>
                  <a:cubicBezTo>
                    <a:pt x="2187" y="26010"/>
                    <a:pt x="1935" y="26052"/>
                    <a:pt x="1683" y="26073"/>
                  </a:cubicBezTo>
                  <a:cubicBezTo>
                    <a:pt x="1612" y="26073"/>
                    <a:pt x="1533" y="26055"/>
                    <a:pt x="1469" y="26055"/>
                  </a:cubicBezTo>
                  <a:cubicBezTo>
                    <a:pt x="1437" y="26055"/>
                    <a:pt x="1409" y="26059"/>
                    <a:pt x="1388" y="26073"/>
                  </a:cubicBezTo>
                  <a:cubicBezTo>
                    <a:pt x="1265" y="26104"/>
                    <a:pt x="1142" y="26124"/>
                    <a:pt x="1011" y="26124"/>
                  </a:cubicBezTo>
                  <a:cubicBezTo>
                    <a:pt x="963" y="26124"/>
                    <a:pt x="913" y="26121"/>
                    <a:pt x="863" y="26116"/>
                  </a:cubicBezTo>
                  <a:cubicBezTo>
                    <a:pt x="800" y="26116"/>
                    <a:pt x="715" y="26137"/>
                    <a:pt x="652" y="26179"/>
                  </a:cubicBezTo>
                  <a:cubicBezTo>
                    <a:pt x="589" y="26073"/>
                    <a:pt x="484" y="26052"/>
                    <a:pt x="379" y="25989"/>
                  </a:cubicBezTo>
                  <a:cubicBezTo>
                    <a:pt x="337" y="26052"/>
                    <a:pt x="279" y="26063"/>
                    <a:pt x="216" y="26063"/>
                  </a:cubicBezTo>
                  <a:cubicBezTo>
                    <a:pt x="185" y="26063"/>
                    <a:pt x="152" y="26060"/>
                    <a:pt x="119" y="26060"/>
                  </a:cubicBezTo>
                  <a:cubicBezTo>
                    <a:pt x="86" y="26060"/>
                    <a:pt x="53" y="26063"/>
                    <a:pt x="22" y="26073"/>
                  </a:cubicBezTo>
                  <a:cubicBezTo>
                    <a:pt x="22" y="26158"/>
                    <a:pt x="64" y="26221"/>
                    <a:pt x="148" y="26242"/>
                  </a:cubicBezTo>
                  <a:lnTo>
                    <a:pt x="589" y="26242"/>
                  </a:lnTo>
                  <a:lnTo>
                    <a:pt x="842" y="26389"/>
                  </a:lnTo>
                  <a:cubicBezTo>
                    <a:pt x="1136" y="26347"/>
                    <a:pt x="1430" y="26389"/>
                    <a:pt x="1725" y="26326"/>
                  </a:cubicBezTo>
                  <a:cubicBezTo>
                    <a:pt x="1824" y="26301"/>
                    <a:pt x="1927" y="26289"/>
                    <a:pt x="2029" y="26289"/>
                  </a:cubicBezTo>
                  <a:cubicBezTo>
                    <a:pt x="2186" y="26289"/>
                    <a:pt x="2341" y="26317"/>
                    <a:pt x="2481" y="26368"/>
                  </a:cubicBezTo>
                  <a:cubicBezTo>
                    <a:pt x="2513" y="26378"/>
                    <a:pt x="2545" y="26384"/>
                    <a:pt x="2573" y="26384"/>
                  </a:cubicBezTo>
                  <a:cubicBezTo>
                    <a:pt x="2602" y="26384"/>
                    <a:pt x="2629" y="26378"/>
                    <a:pt x="2650" y="26368"/>
                  </a:cubicBezTo>
                  <a:cubicBezTo>
                    <a:pt x="2711" y="26337"/>
                    <a:pt x="2773" y="26318"/>
                    <a:pt x="2834" y="26318"/>
                  </a:cubicBezTo>
                  <a:cubicBezTo>
                    <a:pt x="2857" y="26318"/>
                    <a:pt x="2879" y="26320"/>
                    <a:pt x="2902" y="26326"/>
                  </a:cubicBezTo>
                  <a:cubicBezTo>
                    <a:pt x="2986" y="26326"/>
                    <a:pt x="3049" y="26305"/>
                    <a:pt x="3133" y="26263"/>
                  </a:cubicBezTo>
                  <a:cubicBezTo>
                    <a:pt x="3146" y="26254"/>
                    <a:pt x="3158" y="26251"/>
                    <a:pt x="3170" y="26251"/>
                  </a:cubicBezTo>
                  <a:cubicBezTo>
                    <a:pt x="3210" y="26251"/>
                    <a:pt x="3247" y="26287"/>
                    <a:pt x="3310" y="26287"/>
                  </a:cubicBezTo>
                  <a:cubicBezTo>
                    <a:pt x="3320" y="26287"/>
                    <a:pt x="3331" y="26286"/>
                    <a:pt x="3343" y="26284"/>
                  </a:cubicBezTo>
                  <a:cubicBezTo>
                    <a:pt x="3491" y="26242"/>
                    <a:pt x="3659" y="26221"/>
                    <a:pt x="3806" y="26200"/>
                  </a:cubicBezTo>
                  <a:cubicBezTo>
                    <a:pt x="4058" y="26179"/>
                    <a:pt x="4290" y="26137"/>
                    <a:pt x="4521" y="26052"/>
                  </a:cubicBezTo>
                  <a:cubicBezTo>
                    <a:pt x="4668" y="26010"/>
                    <a:pt x="4836" y="25968"/>
                    <a:pt x="5004" y="25947"/>
                  </a:cubicBezTo>
                  <a:cubicBezTo>
                    <a:pt x="5194" y="25947"/>
                    <a:pt x="5383" y="25905"/>
                    <a:pt x="5551" y="25821"/>
                  </a:cubicBezTo>
                  <a:cubicBezTo>
                    <a:pt x="5882" y="25656"/>
                    <a:pt x="6253" y="25572"/>
                    <a:pt x="6644" y="25569"/>
                  </a:cubicBezTo>
                  <a:lnTo>
                    <a:pt x="6644" y="25569"/>
                  </a:lnTo>
                  <a:cubicBezTo>
                    <a:pt x="6476" y="25758"/>
                    <a:pt x="6203" y="25779"/>
                    <a:pt x="6014" y="25926"/>
                  </a:cubicBezTo>
                  <a:cubicBezTo>
                    <a:pt x="5768" y="25926"/>
                    <a:pt x="5552" y="26072"/>
                    <a:pt x="5317" y="26072"/>
                  </a:cubicBezTo>
                  <a:cubicBezTo>
                    <a:pt x="5270" y="26072"/>
                    <a:pt x="5222" y="26066"/>
                    <a:pt x="5173" y="26052"/>
                  </a:cubicBezTo>
                  <a:cubicBezTo>
                    <a:pt x="4962" y="26158"/>
                    <a:pt x="4752" y="26242"/>
                    <a:pt x="4542" y="26284"/>
                  </a:cubicBezTo>
                  <a:cubicBezTo>
                    <a:pt x="4326" y="26384"/>
                    <a:pt x="4083" y="26444"/>
                    <a:pt x="3845" y="26444"/>
                  </a:cubicBezTo>
                  <a:cubicBezTo>
                    <a:pt x="3783" y="26444"/>
                    <a:pt x="3720" y="26440"/>
                    <a:pt x="3659" y="26431"/>
                  </a:cubicBezTo>
                  <a:cubicBezTo>
                    <a:pt x="3491" y="26431"/>
                    <a:pt x="3301" y="26473"/>
                    <a:pt x="3133" y="26536"/>
                  </a:cubicBezTo>
                  <a:cubicBezTo>
                    <a:pt x="3070" y="26557"/>
                    <a:pt x="3028" y="26557"/>
                    <a:pt x="2965" y="26557"/>
                  </a:cubicBezTo>
                  <a:cubicBezTo>
                    <a:pt x="2932" y="26555"/>
                    <a:pt x="2900" y="26555"/>
                    <a:pt x="2867" y="26555"/>
                  </a:cubicBezTo>
                  <a:cubicBezTo>
                    <a:pt x="2543" y="26555"/>
                    <a:pt x="2230" y="26629"/>
                    <a:pt x="1919" y="26629"/>
                  </a:cubicBezTo>
                  <a:cubicBezTo>
                    <a:pt x="1861" y="26629"/>
                    <a:pt x="1803" y="26626"/>
                    <a:pt x="1746" y="26620"/>
                  </a:cubicBezTo>
                  <a:cubicBezTo>
                    <a:pt x="1704" y="26620"/>
                    <a:pt x="1662" y="26641"/>
                    <a:pt x="1619" y="26662"/>
                  </a:cubicBezTo>
                  <a:cubicBezTo>
                    <a:pt x="1613" y="26665"/>
                    <a:pt x="1606" y="26667"/>
                    <a:pt x="1599" y="26667"/>
                  </a:cubicBezTo>
                  <a:cubicBezTo>
                    <a:pt x="1571" y="26667"/>
                    <a:pt x="1538" y="26647"/>
                    <a:pt x="1509" y="26647"/>
                  </a:cubicBezTo>
                  <a:cubicBezTo>
                    <a:pt x="1496" y="26647"/>
                    <a:pt x="1483" y="26651"/>
                    <a:pt x="1472" y="26662"/>
                  </a:cubicBezTo>
                  <a:cubicBezTo>
                    <a:pt x="1457" y="26678"/>
                    <a:pt x="1433" y="26682"/>
                    <a:pt x="1405" y="26682"/>
                  </a:cubicBezTo>
                  <a:cubicBezTo>
                    <a:pt x="1375" y="26682"/>
                    <a:pt x="1341" y="26677"/>
                    <a:pt x="1310" y="26677"/>
                  </a:cubicBezTo>
                  <a:cubicBezTo>
                    <a:pt x="1293" y="26677"/>
                    <a:pt x="1276" y="26678"/>
                    <a:pt x="1262" y="26683"/>
                  </a:cubicBezTo>
                  <a:cubicBezTo>
                    <a:pt x="1226" y="26683"/>
                    <a:pt x="1197" y="26669"/>
                    <a:pt x="1167" y="26669"/>
                  </a:cubicBezTo>
                  <a:cubicBezTo>
                    <a:pt x="1144" y="26669"/>
                    <a:pt x="1121" y="26677"/>
                    <a:pt x="1094" y="26704"/>
                  </a:cubicBezTo>
                  <a:cubicBezTo>
                    <a:pt x="1072" y="26721"/>
                    <a:pt x="1051" y="26727"/>
                    <a:pt x="1032" y="26727"/>
                  </a:cubicBezTo>
                  <a:cubicBezTo>
                    <a:pt x="978" y="26727"/>
                    <a:pt x="936" y="26678"/>
                    <a:pt x="905" y="26662"/>
                  </a:cubicBezTo>
                  <a:cubicBezTo>
                    <a:pt x="720" y="26631"/>
                    <a:pt x="524" y="26612"/>
                    <a:pt x="325" y="26612"/>
                  </a:cubicBezTo>
                  <a:cubicBezTo>
                    <a:pt x="252" y="26612"/>
                    <a:pt x="179" y="26614"/>
                    <a:pt x="106" y="26620"/>
                  </a:cubicBezTo>
                  <a:cubicBezTo>
                    <a:pt x="1" y="26767"/>
                    <a:pt x="1" y="26767"/>
                    <a:pt x="106" y="26935"/>
                  </a:cubicBezTo>
                  <a:cubicBezTo>
                    <a:pt x="316" y="26935"/>
                    <a:pt x="505" y="26978"/>
                    <a:pt x="694" y="27020"/>
                  </a:cubicBezTo>
                  <a:lnTo>
                    <a:pt x="694" y="27062"/>
                  </a:lnTo>
                  <a:lnTo>
                    <a:pt x="2187" y="27062"/>
                  </a:lnTo>
                  <a:cubicBezTo>
                    <a:pt x="2187" y="27020"/>
                    <a:pt x="2208" y="26999"/>
                    <a:pt x="2229" y="26999"/>
                  </a:cubicBezTo>
                  <a:cubicBezTo>
                    <a:pt x="2397" y="26999"/>
                    <a:pt x="2566" y="26989"/>
                    <a:pt x="2734" y="26989"/>
                  </a:cubicBezTo>
                  <a:cubicBezTo>
                    <a:pt x="2818" y="26989"/>
                    <a:pt x="2902" y="26992"/>
                    <a:pt x="2986" y="26999"/>
                  </a:cubicBezTo>
                  <a:cubicBezTo>
                    <a:pt x="3006" y="27000"/>
                    <a:pt x="3025" y="27001"/>
                    <a:pt x="3044" y="27001"/>
                  </a:cubicBezTo>
                  <a:cubicBezTo>
                    <a:pt x="3236" y="27001"/>
                    <a:pt x="3406" y="26927"/>
                    <a:pt x="3594" y="26927"/>
                  </a:cubicBezTo>
                  <a:cubicBezTo>
                    <a:pt x="3629" y="26927"/>
                    <a:pt x="3664" y="26929"/>
                    <a:pt x="3701" y="26935"/>
                  </a:cubicBezTo>
                  <a:cubicBezTo>
                    <a:pt x="4016" y="26935"/>
                    <a:pt x="4311" y="26872"/>
                    <a:pt x="4584" y="26788"/>
                  </a:cubicBezTo>
                  <a:cubicBezTo>
                    <a:pt x="4731" y="26746"/>
                    <a:pt x="4878" y="26704"/>
                    <a:pt x="5025" y="26662"/>
                  </a:cubicBezTo>
                  <a:cubicBezTo>
                    <a:pt x="5299" y="26620"/>
                    <a:pt x="5593" y="26557"/>
                    <a:pt x="5845" y="26452"/>
                  </a:cubicBezTo>
                  <a:cubicBezTo>
                    <a:pt x="5951" y="26410"/>
                    <a:pt x="6056" y="26389"/>
                    <a:pt x="6161" y="26368"/>
                  </a:cubicBezTo>
                  <a:cubicBezTo>
                    <a:pt x="6413" y="26326"/>
                    <a:pt x="6665" y="26242"/>
                    <a:pt x="6897" y="26116"/>
                  </a:cubicBezTo>
                  <a:lnTo>
                    <a:pt x="7149" y="26116"/>
                  </a:lnTo>
                  <a:cubicBezTo>
                    <a:pt x="7317" y="26010"/>
                    <a:pt x="7506" y="25926"/>
                    <a:pt x="7717" y="25884"/>
                  </a:cubicBezTo>
                  <a:cubicBezTo>
                    <a:pt x="7822" y="25863"/>
                    <a:pt x="7927" y="25842"/>
                    <a:pt x="8032" y="25821"/>
                  </a:cubicBezTo>
                  <a:cubicBezTo>
                    <a:pt x="8326" y="25737"/>
                    <a:pt x="8621" y="25611"/>
                    <a:pt x="8873" y="25464"/>
                  </a:cubicBezTo>
                  <a:cubicBezTo>
                    <a:pt x="9041" y="25359"/>
                    <a:pt x="9209" y="25275"/>
                    <a:pt x="9399" y="25254"/>
                  </a:cubicBezTo>
                  <a:cubicBezTo>
                    <a:pt x="9609" y="25233"/>
                    <a:pt x="9798" y="25169"/>
                    <a:pt x="9987" y="25106"/>
                  </a:cubicBezTo>
                  <a:cubicBezTo>
                    <a:pt x="10239" y="25022"/>
                    <a:pt x="10471" y="24854"/>
                    <a:pt x="10744" y="24770"/>
                  </a:cubicBezTo>
                  <a:cubicBezTo>
                    <a:pt x="11228" y="24644"/>
                    <a:pt x="11669" y="24392"/>
                    <a:pt x="12174" y="24286"/>
                  </a:cubicBezTo>
                  <a:cubicBezTo>
                    <a:pt x="12300" y="24244"/>
                    <a:pt x="12447" y="24160"/>
                    <a:pt x="12573" y="24097"/>
                  </a:cubicBezTo>
                  <a:cubicBezTo>
                    <a:pt x="12783" y="23971"/>
                    <a:pt x="13015" y="23887"/>
                    <a:pt x="13246" y="23803"/>
                  </a:cubicBezTo>
                  <a:cubicBezTo>
                    <a:pt x="13477" y="23719"/>
                    <a:pt x="13687" y="23572"/>
                    <a:pt x="13919" y="23509"/>
                  </a:cubicBezTo>
                  <a:cubicBezTo>
                    <a:pt x="14024" y="23466"/>
                    <a:pt x="14108" y="23424"/>
                    <a:pt x="14192" y="23361"/>
                  </a:cubicBezTo>
                  <a:cubicBezTo>
                    <a:pt x="14528" y="23088"/>
                    <a:pt x="14928" y="22878"/>
                    <a:pt x="15348" y="22731"/>
                  </a:cubicBezTo>
                  <a:cubicBezTo>
                    <a:pt x="15496" y="22710"/>
                    <a:pt x="15622" y="22647"/>
                    <a:pt x="15748" y="22541"/>
                  </a:cubicBezTo>
                  <a:cubicBezTo>
                    <a:pt x="15811" y="22499"/>
                    <a:pt x="15874" y="22457"/>
                    <a:pt x="15958" y="22436"/>
                  </a:cubicBezTo>
                  <a:cubicBezTo>
                    <a:pt x="16210" y="22310"/>
                    <a:pt x="16442" y="22163"/>
                    <a:pt x="16673" y="22016"/>
                  </a:cubicBezTo>
                  <a:cubicBezTo>
                    <a:pt x="16757" y="21932"/>
                    <a:pt x="16862" y="21890"/>
                    <a:pt x="16967" y="21869"/>
                  </a:cubicBezTo>
                  <a:cubicBezTo>
                    <a:pt x="17135" y="21827"/>
                    <a:pt x="17283" y="21742"/>
                    <a:pt x="17367" y="21616"/>
                  </a:cubicBezTo>
                  <a:cubicBezTo>
                    <a:pt x="17514" y="21469"/>
                    <a:pt x="17703" y="21343"/>
                    <a:pt x="17892" y="21280"/>
                  </a:cubicBezTo>
                  <a:cubicBezTo>
                    <a:pt x="18018" y="21238"/>
                    <a:pt x="18145" y="21196"/>
                    <a:pt x="18250" y="21112"/>
                  </a:cubicBezTo>
                  <a:cubicBezTo>
                    <a:pt x="18523" y="20923"/>
                    <a:pt x="18775" y="20712"/>
                    <a:pt x="19049" y="20544"/>
                  </a:cubicBezTo>
                  <a:cubicBezTo>
                    <a:pt x="19301" y="20376"/>
                    <a:pt x="19553" y="20208"/>
                    <a:pt x="19827" y="20082"/>
                  </a:cubicBezTo>
                  <a:cubicBezTo>
                    <a:pt x="20058" y="20018"/>
                    <a:pt x="20247" y="19871"/>
                    <a:pt x="20373" y="19661"/>
                  </a:cubicBezTo>
                  <a:cubicBezTo>
                    <a:pt x="20415" y="19619"/>
                    <a:pt x="20436" y="19598"/>
                    <a:pt x="20478" y="19577"/>
                  </a:cubicBezTo>
                  <a:cubicBezTo>
                    <a:pt x="20752" y="19430"/>
                    <a:pt x="21004" y="19220"/>
                    <a:pt x="21193" y="18967"/>
                  </a:cubicBezTo>
                  <a:cubicBezTo>
                    <a:pt x="21229" y="18931"/>
                    <a:pt x="21234" y="18879"/>
                    <a:pt x="21289" y="18879"/>
                  </a:cubicBezTo>
                  <a:cubicBezTo>
                    <a:pt x="21298" y="18879"/>
                    <a:pt x="21308" y="18880"/>
                    <a:pt x="21319" y="18883"/>
                  </a:cubicBezTo>
                  <a:cubicBezTo>
                    <a:pt x="21328" y="18885"/>
                    <a:pt x="21337" y="18886"/>
                    <a:pt x="21345" y="18886"/>
                  </a:cubicBezTo>
                  <a:cubicBezTo>
                    <a:pt x="21413" y="18886"/>
                    <a:pt x="21452" y="18816"/>
                    <a:pt x="21509" y="18778"/>
                  </a:cubicBezTo>
                  <a:cubicBezTo>
                    <a:pt x="21740" y="18589"/>
                    <a:pt x="21971" y="18379"/>
                    <a:pt x="22244" y="18210"/>
                  </a:cubicBezTo>
                  <a:cubicBezTo>
                    <a:pt x="22328" y="18147"/>
                    <a:pt x="22328" y="18021"/>
                    <a:pt x="22413" y="18021"/>
                  </a:cubicBezTo>
                  <a:cubicBezTo>
                    <a:pt x="22560" y="18000"/>
                    <a:pt x="22665" y="17916"/>
                    <a:pt x="22728" y="17790"/>
                  </a:cubicBezTo>
                  <a:cubicBezTo>
                    <a:pt x="22833" y="17643"/>
                    <a:pt x="22980" y="17496"/>
                    <a:pt x="23127" y="17390"/>
                  </a:cubicBezTo>
                  <a:cubicBezTo>
                    <a:pt x="23254" y="17243"/>
                    <a:pt x="23464" y="17138"/>
                    <a:pt x="23527" y="16928"/>
                  </a:cubicBezTo>
                  <a:cubicBezTo>
                    <a:pt x="23569" y="16907"/>
                    <a:pt x="23611" y="16907"/>
                    <a:pt x="23653" y="16886"/>
                  </a:cubicBezTo>
                  <a:cubicBezTo>
                    <a:pt x="23926" y="16676"/>
                    <a:pt x="24179" y="16444"/>
                    <a:pt x="24410" y="16192"/>
                  </a:cubicBezTo>
                  <a:cubicBezTo>
                    <a:pt x="24683" y="15898"/>
                    <a:pt x="24978" y="15624"/>
                    <a:pt x="25314" y="15414"/>
                  </a:cubicBezTo>
                  <a:cubicBezTo>
                    <a:pt x="25356" y="15330"/>
                    <a:pt x="25377" y="15267"/>
                    <a:pt x="25398" y="15225"/>
                  </a:cubicBezTo>
                  <a:cubicBezTo>
                    <a:pt x="25608" y="15078"/>
                    <a:pt x="25713" y="14867"/>
                    <a:pt x="25924" y="14846"/>
                  </a:cubicBezTo>
                  <a:cubicBezTo>
                    <a:pt x="25966" y="14699"/>
                    <a:pt x="26071" y="14594"/>
                    <a:pt x="26197" y="14531"/>
                  </a:cubicBezTo>
                  <a:cubicBezTo>
                    <a:pt x="26344" y="14426"/>
                    <a:pt x="26491" y="14300"/>
                    <a:pt x="26617" y="14153"/>
                  </a:cubicBezTo>
                  <a:cubicBezTo>
                    <a:pt x="26807" y="13984"/>
                    <a:pt x="26996" y="13795"/>
                    <a:pt x="27143" y="13627"/>
                  </a:cubicBezTo>
                  <a:cubicBezTo>
                    <a:pt x="27164" y="13585"/>
                    <a:pt x="27227" y="13585"/>
                    <a:pt x="27248" y="13564"/>
                  </a:cubicBezTo>
                  <a:cubicBezTo>
                    <a:pt x="27522" y="13354"/>
                    <a:pt x="27753" y="13101"/>
                    <a:pt x="27921" y="12828"/>
                  </a:cubicBezTo>
                  <a:cubicBezTo>
                    <a:pt x="27942" y="12765"/>
                    <a:pt x="27984" y="12723"/>
                    <a:pt x="28026" y="12681"/>
                  </a:cubicBezTo>
                  <a:cubicBezTo>
                    <a:pt x="28383" y="12429"/>
                    <a:pt x="28699" y="12134"/>
                    <a:pt x="29014" y="11819"/>
                  </a:cubicBezTo>
                  <a:cubicBezTo>
                    <a:pt x="29119" y="11714"/>
                    <a:pt x="29224" y="11630"/>
                    <a:pt x="29330" y="11546"/>
                  </a:cubicBezTo>
                  <a:cubicBezTo>
                    <a:pt x="29540" y="11356"/>
                    <a:pt x="29750" y="11167"/>
                    <a:pt x="29918" y="10957"/>
                  </a:cubicBezTo>
                  <a:cubicBezTo>
                    <a:pt x="29960" y="10936"/>
                    <a:pt x="29960" y="10915"/>
                    <a:pt x="29960" y="10873"/>
                  </a:cubicBezTo>
                  <a:cubicBezTo>
                    <a:pt x="29981" y="10747"/>
                    <a:pt x="30065" y="10642"/>
                    <a:pt x="30192" y="10600"/>
                  </a:cubicBezTo>
                  <a:cubicBezTo>
                    <a:pt x="30381" y="10494"/>
                    <a:pt x="30549" y="10326"/>
                    <a:pt x="30675" y="10137"/>
                  </a:cubicBezTo>
                  <a:cubicBezTo>
                    <a:pt x="30822" y="9927"/>
                    <a:pt x="31033" y="9738"/>
                    <a:pt x="31285" y="9611"/>
                  </a:cubicBezTo>
                  <a:cubicBezTo>
                    <a:pt x="31558" y="9485"/>
                    <a:pt x="31768" y="9296"/>
                    <a:pt x="31958" y="9044"/>
                  </a:cubicBezTo>
                  <a:cubicBezTo>
                    <a:pt x="32126" y="8791"/>
                    <a:pt x="32399" y="8686"/>
                    <a:pt x="32546" y="8413"/>
                  </a:cubicBezTo>
                  <a:cubicBezTo>
                    <a:pt x="32904" y="8161"/>
                    <a:pt x="33240" y="7866"/>
                    <a:pt x="33534" y="7551"/>
                  </a:cubicBezTo>
                  <a:cubicBezTo>
                    <a:pt x="33619" y="7467"/>
                    <a:pt x="33703" y="7383"/>
                    <a:pt x="33808" y="7341"/>
                  </a:cubicBezTo>
                  <a:cubicBezTo>
                    <a:pt x="34060" y="7194"/>
                    <a:pt x="34312" y="6983"/>
                    <a:pt x="34502" y="6773"/>
                  </a:cubicBezTo>
                  <a:cubicBezTo>
                    <a:pt x="34712" y="6542"/>
                    <a:pt x="34943" y="6332"/>
                    <a:pt x="35216" y="6184"/>
                  </a:cubicBezTo>
                  <a:cubicBezTo>
                    <a:pt x="35511" y="6016"/>
                    <a:pt x="35742" y="5743"/>
                    <a:pt x="36078" y="5617"/>
                  </a:cubicBezTo>
                  <a:cubicBezTo>
                    <a:pt x="36163" y="5596"/>
                    <a:pt x="36226" y="5449"/>
                    <a:pt x="36331" y="5428"/>
                  </a:cubicBezTo>
                  <a:cubicBezTo>
                    <a:pt x="36499" y="5196"/>
                    <a:pt x="36688" y="4986"/>
                    <a:pt x="36898" y="4797"/>
                  </a:cubicBezTo>
                  <a:cubicBezTo>
                    <a:pt x="37088" y="4755"/>
                    <a:pt x="37277" y="4650"/>
                    <a:pt x="37424" y="4545"/>
                  </a:cubicBezTo>
                  <a:cubicBezTo>
                    <a:pt x="37634" y="4355"/>
                    <a:pt x="37844" y="4208"/>
                    <a:pt x="38097" y="4082"/>
                  </a:cubicBezTo>
                  <a:cubicBezTo>
                    <a:pt x="38202" y="3956"/>
                    <a:pt x="38244" y="3851"/>
                    <a:pt x="38370" y="3809"/>
                  </a:cubicBezTo>
                  <a:cubicBezTo>
                    <a:pt x="38454" y="3788"/>
                    <a:pt x="38517" y="3746"/>
                    <a:pt x="38580" y="3683"/>
                  </a:cubicBezTo>
                  <a:cubicBezTo>
                    <a:pt x="38875" y="3472"/>
                    <a:pt x="39232" y="3325"/>
                    <a:pt x="39505" y="3094"/>
                  </a:cubicBezTo>
                  <a:cubicBezTo>
                    <a:pt x="39540" y="3060"/>
                    <a:pt x="39574" y="3025"/>
                    <a:pt x="39631" y="3025"/>
                  </a:cubicBezTo>
                  <a:cubicBezTo>
                    <a:pt x="39644" y="3025"/>
                    <a:pt x="39658" y="3027"/>
                    <a:pt x="39674" y="3031"/>
                  </a:cubicBezTo>
                  <a:cubicBezTo>
                    <a:pt x="39685" y="3034"/>
                    <a:pt x="39697" y="3035"/>
                    <a:pt x="39709" y="3035"/>
                  </a:cubicBezTo>
                  <a:cubicBezTo>
                    <a:pt x="39781" y="3035"/>
                    <a:pt x="39851" y="2986"/>
                    <a:pt x="39905" y="2968"/>
                  </a:cubicBezTo>
                  <a:cubicBezTo>
                    <a:pt x="40241" y="2799"/>
                    <a:pt x="40578" y="2652"/>
                    <a:pt x="40935" y="2526"/>
                  </a:cubicBezTo>
                  <a:cubicBezTo>
                    <a:pt x="41103" y="2484"/>
                    <a:pt x="41271" y="2400"/>
                    <a:pt x="41398" y="2253"/>
                  </a:cubicBezTo>
                  <a:cubicBezTo>
                    <a:pt x="41713" y="2190"/>
                    <a:pt x="42007" y="2085"/>
                    <a:pt x="42302" y="1937"/>
                  </a:cubicBezTo>
                  <a:cubicBezTo>
                    <a:pt x="42617" y="1937"/>
                    <a:pt x="42953" y="1916"/>
                    <a:pt x="43290" y="1874"/>
                  </a:cubicBezTo>
                  <a:cubicBezTo>
                    <a:pt x="43336" y="1867"/>
                    <a:pt x="43382" y="1862"/>
                    <a:pt x="43427" y="1862"/>
                  </a:cubicBezTo>
                  <a:cubicBezTo>
                    <a:pt x="43505" y="1862"/>
                    <a:pt x="43581" y="1876"/>
                    <a:pt x="43647" y="1916"/>
                  </a:cubicBezTo>
                  <a:cubicBezTo>
                    <a:pt x="43794" y="1980"/>
                    <a:pt x="43942" y="2064"/>
                    <a:pt x="44068" y="2169"/>
                  </a:cubicBezTo>
                  <a:cubicBezTo>
                    <a:pt x="44341" y="2484"/>
                    <a:pt x="44572" y="2821"/>
                    <a:pt x="44761" y="3199"/>
                  </a:cubicBezTo>
                  <a:cubicBezTo>
                    <a:pt x="45056" y="3767"/>
                    <a:pt x="45308" y="4334"/>
                    <a:pt x="45518" y="4923"/>
                  </a:cubicBezTo>
                  <a:cubicBezTo>
                    <a:pt x="45623" y="5112"/>
                    <a:pt x="45666" y="5343"/>
                    <a:pt x="45666" y="5554"/>
                  </a:cubicBezTo>
                  <a:cubicBezTo>
                    <a:pt x="45666" y="5743"/>
                    <a:pt x="45729" y="5932"/>
                    <a:pt x="45855" y="6079"/>
                  </a:cubicBezTo>
                  <a:cubicBezTo>
                    <a:pt x="45876" y="6121"/>
                    <a:pt x="45897" y="6163"/>
                    <a:pt x="45918" y="6226"/>
                  </a:cubicBezTo>
                  <a:cubicBezTo>
                    <a:pt x="45981" y="6521"/>
                    <a:pt x="46065" y="6836"/>
                    <a:pt x="46170" y="7152"/>
                  </a:cubicBezTo>
                  <a:cubicBezTo>
                    <a:pt x="46296" y="7425"/>
                    <a:pt x="46338" y="7719"/>
                    <a:pt x="46338" y="8014"/>
                  </a:cubicBezTo>
                  <a:cubicBezTo>
                    <a:pt x="46338" y="8077"/>
                    <a:pt x="46338" y="8140"/>
                    <a:pt x="46359" y="8203"/>
                  </a:cubicBezTo>
                  <a:cubicBezTo>
                    <a:pt x="46422" y="8434"/>
                    <a:pt x="46528" y="8644"/>
                    <a:pt x="46654" y="8833"/>
                  </a:cubicBezTo>
                  <a:cubicBezTo>
                    <a:pt x="46633" y="9149"/>
                    <a:pt x="46696" y="9464"/>
                    <a:pt x="46801" y="9780"/>
                  </a:cubicBezTo>
                  <a:cubicBezTo>
                    <a:pt x="46885" y="10074"/>
                    <a:pt x="47053" y="10368"/>
                    <a:pt x="47011" y="10663"/>
                  </a:cubicBezTo>
                  <a:cubicBezTo>
                    <a:pt x="47137" y="10957"/>
                    <a:pt x="47242" y="11293"/>
                    <a:pt x="47284" y="11609"/>
                  </a:cubicBezTo>
                  <a:cubicBezTo>
                    <a:pt x="47284" y="11693"/>
                    <a:pt x="47305" y="11756"/>
                    <a:pt x="47326" y="11840"/>
                  </a:cubicBezTo>
                  <a:cubicBezTo>
                    <a:pt x="47368" y="12050"/>
                    <a:pt x="47453" y="12239"/>
                    <a:pt x="47516" y="12450"/>
                  </a:cubicBezTo>
                  <a:cubicBezTo>
                    <a:pt x="47579" y="12597"/>
                    <a:pt x="47537" y="12723"/>
                    <a:pt x="47600" y="12870"/>
                  </a:cubicBezTo>
                  <a:cubicBezTo>
                    <a:pt x="47768" y="13249"/>
                    <a:pt x="47894" y="13648"/>
                    <a:pt x="48083" y="14005"/>
                  </a:cubicBezTo>
                  <a:cubicBezTo>
                    <a:pt x="48230" y="14342"/>
                    <a:pt x="48336" y="14678"/>
                    <a:pt x="48378" y="15036"/>
                  </a:cubicBezTo>
                  <a:cubicBezTo>
                    <a:pt x="48399" y="15204"/>
                    <a:pt x="48462" y="15372"/>
                    <a:pt x="48546" y="15540"/>
                  </a:cubicBezTo>
                  <a:cubicBezTo>
                    <a:pt x="48798" y="15961"/>
                    <a:pt x="49008" y="16402"/>
                    <a:pt x="49177" y="16844"/>
                  </a:cubicBezTo>
                  <a:cubicBezTo>
                    <a:pt x="49240" y="17075"/>
                    <a:pt x="49345" y="17264"/>
                    <a:pt x="49492" y="17453"/>
                  </a:cubicBezTo>
                  <a:cubicBezTo>
                    <a:pt x="49681" y="17727"/>
                    <a:pt x="49849" y="18021"/>
                    <a:pt x="49976" y="18337"/>
                  </a:cubicBezTo>
                  <a:cubicBezTo>
                    <a:pt x="49997" y="18421"/>
                    <a:pt x="50018" y="18505"/>
                    <a:pt x="50060" y="18526"/>
                  </a:cubicBezTo>
                  <a:cubicBezTo>
                    <a:pt x="50375" y="18778"/>
                    <a:pt x="50501" y="19135"/>
                    <a:pt x="50795" y="19388"/>
                  </a:cubicBezTo>
                  <a:cubicBezTo>
                    <a:pt x="50880" y="19493"/>
                    <a:pt x="51027" y="19556"/>
                    <a:pt x="51069" y="19661"/>
                  </a:cubicBezTo>
                  <a:cubicBezTo>
                    <a:pt x="51300" y="19976"/>
                    <a:pt x="51531" y="20271"/>
                    <a:pt x="51784" y="20565"/>
                  </a:cubicBezTo>
                  <a:cubicBezTo>
                    <a:pt x="51910" y="20733"/>
                    <a:pt x="52057" y="20880"/>
                    <a:pt x="52246" y="20986"/>
                  </a:cubicBezTo>
                  <a:cubicBezTo>
                    <a:pt x="52625" y="21238"/>
                    <a:pt x="52982" y="21511"/>
                    <a:pt x="53297" y="21848"/>
                  </a:cubicBezTo>
                  <a:cubicBezTo>
                    <a:pt x="53424" y="21974"/>
                    <a:pt x="53550" y="22079"/>
                    <a:pt x="53697" y="22184"/>
                  </a:cubicBezTo>
                  <a:cubicBezTo>
                    <a:pt x="53760" y="22205"/>
                    <a:pt x="53823" y="22247"/>
                    <a:pt x="53886" y="22289"/>
                  </a:cubicBezTo>
                  <a:cubicBezTo>
                    <a:pt x="54033" y="22436"/>
                    <a:pt x="54180" y="22583"/>
                    <a:pt x="54349" y="22731"/>
                  </a:cubicBezTo>
                  <a:cubicBezTo>
                    <a:pt x="54517" y="22878"/>
                    <a:pt x="54706" y="23025"/>
                    <a:pt x="54916" y="23130"/>
                  </a:cubicBezTo>
                  <a:cubicBezTo>
                    <a:pt x="55126" y="23214"/>
                    <a:pt x="55316" y="23340"/>
                    <a:pt x="55505" y="23466"/>
                  </a:cubicBezTo>
                  <a:cubicBezTo>
                    <a:pt x="55736" y="23572"/>
                    <a:pt x="55946" y="23698"/>
                    <a:pt x="56115" y="23845"/>
                  </a:cubicBezTo>
                  <a:cubicBezTo>
                    <a:pt x="56241" y="23971"/>
                    <a:pt x="56388" y="24055"/>
                    <a:pt x="56577" y="24076"/>
                  </a:cubicBezTo>
                  <a:cubicBezTo>
                    <a:pt x="56829" y="24223"/>
                    <a:pt x="57124" y="24286"/>
                    <a:pt x="57355" y="24434"/>
                  </a:cubicBezTo>
                  <a:cubicBezTo>
                    <a:pt x="57565" y="24581"/>
                    <a:pt x="57797" y="24665"/>
                    <a:pt x="58028" y="24749"/>
                  </a:cubicBezTo>
                  <a:cubicBezTo>
                    <a:pt x="58490" y="24896"/>
                    <a:pt x="58953" y="25001"/>
                    <a:pt x="59415" y="25064"/>
                  </a:cubicBezTo>
                  <a:cubicBezTo>
                    <a:pt x="59458" y="25064"/>
                    <a:pt x="59458" y="25106"/>
                    <a:pt x="59521" y="25106"/>
                  </a:cubicBezTo>
                  <a:cubicBezTo>
                    <a:pt x="59557" y="25101"/>
                    <a:pt x="59595" y="25098"/>
                    <a:pt x="59634" y="25098"/>
                  </a:cubicBezTo>
                  <a:cubicBezTo>
                    <a:pt x="59751" y="25098"/>
                    <a:pt x="59873" y="25122"/>
                    <a:pt x="59983" y="25169"/>
                  </a:cubicBezTo>
                  <a:cubicBezTo>
                    <a:pt x="60151" y="25254"/>
                    <a:pt x="60341" y="25296"/>
                    <a:pt x="60509" y="25296"/>
                  </a:cubicBezTo>
                  <a:cubicBezTo>
                    <a:pt x="60856" y="25343"/>
                    <a:pt x="61191" y="25367"/>
                    <a:pt x="61523" y="25367"/>
                  </a:cubicBezTo>
                  <a:cubicBezTo>
                    <a:pt x="61634" y="25367"/>
                    <a:pt x="61744" y="25364"/>
                    <a:pt x="61854" y="25359"/>
                  </a:cubicBezTo>
                  <a:lnTo>
                    <a:pt x="62043" y="25359"/>
                  </a:lnTo>
                  <a:cubicBezTo>
                    <a:pt x="62275" y="25422"/>
                    <a:pt x="62485" y="25464"/>
                    <a:pt x="62716" y="25485"/>
                  </a:cubicBezTo>
                  <a:cubicBezTo>
                    <a:pt x="62781" y="25490"/>
                    <a:pt x="62844" y="25492"/>
                    <a:pt x="62908" y="25492"/>
                  </a:cubicBezTo>
                  <a:cubicBezTo>
                    <a:pt x="63280" y="25492"/>
                    <a:pt x="63643" y="25414"/>
                    <a:pt x="64003" y="25414"/>
                  </a:cubicBezTo>
                  <a:cubicBezTo>
                    <a:pt x="64065" y="25414"/>
                    <a:pt x="64126" y="25416"/>
                    <a:pt x="64188" y="25422"/>
                  </a:cubicBezTo>
                  <a:cubicBezTo>
                    <a:pt x="64346" y="25374"/>
                    <a:pt x="64503" y="25351"/>
                    <a:pt x="64661" y="25351"/>
                  </a:cubicBezTo>
                  <a:cubicBezTo>
                    <a:pt x="64714" y="25351"/>
                    <a:pt x="64766" y="25353"/>
                    <a:pt x="64819" y="25359"/>
                  </a:cubicBezTo>
                  <a:cubicBezTo>
                    <a:pt x="64861" y="25359"/>
                    <a:pt x="64882" y="25338"/>
                    <a:pt x="64903" y="25338"/>
                  </a:cubicBezTo>
                  <a:cubicBezTo>
                    <a:pt x="65176" y="25233"/>
                    <a:pt x="65470" y="25169"/>
                    <a:pt x="65765" y="25169"/>
                  </a:cubicBezTo>
                  <a:lnTo>
                    <a:pt x="65807" y="25169"/>
                  </a:lnTo>
                  <a:cubicBezTo>
                    <a:pt x="66122" y="25085"/>
                    <a:pt x="66396" y="24980"/>
                    <a:pt x="66690" y="24854"/>
                  </a:cubicBezTo>
                  <a:cubicBezTo>
                    <a:pt x="66858" y="24791"/>
                    <a:pt x="67047" y="24728"/>
                    <a:pt x="67237" y="24665"/>
                  </a:cubicBezTo>
                  <a:cubicBezTo>
                    <a:pt x="67489" y="24623"/>
                    <a:pt x="67741" y="24539"/>
                    <a:pt x="67972" y="24413"/>
                  </a:cubicBezTo>
                  <a:cubicBezTo>
                    <a:pt x="68204" y="24244"/>
                    <a:pt x="68477" y="24139"/>
                    <a:pt x="68750" y="24076"/>
                  </a:cubicBezTo>
                  <a:cubicBezTo>
                    <a:pt x="68982" y="24013"/>
                    <a:pt x="69192" y="23929"/>
                    <a:pt x="69381" y="23803"/>
                  </a:cubicBezTo>
                  <a:cubicBezTo>
                    <a:pt x="69486" y="23740"/>
                    <a:pt x="69591" y="23698"/>
                    <a:pt x="69717" y="23677"/>
                  </a:cubicBezTo>
                  <a:cubicBezTo>
                    <a:pt x="70054" y="23593"/>
                    <a:pt x="70390" y="23445"/>
                    <a:pt x="70706" y="23256"/>
                  </a:cubicBezTo>
                  <a:cubicBezTo>
                    <a:pt x="71021" y="23088"/>
                    <a:pt x="71378" y="23025"/>
                    <a:pt x="71736" y="22815"/>
                  </a:cubicBezTo>
                  <a:cubicBezTo>
                    <a:pt x="72114" y="22625"/>
                    <a:pt x="72514" y="22520"/>
                    <a:pt x="72871" y="22310"/>
                  </a:cubicBezTo>
                  <a:cubicBezTo>
                    <a:pt x="72955" y="22268"/>
                    <a:pt x="73018" y="22205"/>
                    <a:pt x="73081" y="22205"/>
                  </a:cubicBezTo>
                  <a:cubicBezTo>
                    <a:pt x="73418" y="22163"/>
                    <a:pt x="73628" y="21974"/>
                    <a:pt x="73943" y="21869"/>
                  </a:cubicBezTo>
                  <a:cubicBezTo>
                    <a:pt x="74259" y="21742"/>
                    <a:pt x="74553" y="21553"/>
                    <a:pt x="74868" y="21448"/>
                  </a:cubicBezTo>
                  <a:cubicBezTo>
                    <a:pt x="75121" y="21343"/>
                    <a:pt x="75394" y="21196"/>
                    <a:pt x="75646" y="21112"/>
                  </a:cubicBezTo>
                  <a:cubicBezTo>
                    <a:pt x="76046" y="20965"/>
                    <a:pt x="76382" y="20691"/>
                    <a:pt x="76803" y="20628"/>
                  </a:cubicBezTo>
                  <a:cubicBezTo>
                    <a:pt x="77034" y="20481"/>
                    <a:pt x="77286" y="20355"/>
                    <a:pt x="77559" y="20250"/>
                  </a:cubicBezTo>
                  <a:cubicBezTo>
                    <a:pt x="77686" y="20166"/>
                    <a:pt x="77812" y="20124"/>
                    <a:pt x="77959" y="20103"/>
                  </a:cubicBezTo>
                  <a:cubicBezTo>
                    <a:pt x="78169" y="20082"/>
                    <a:pt x="78358" y="19997"/>
                    <a:pt x="78506" y="19871"/>
                  </a:cubicBezTo>
                  <a:cubicBezTo>
                    <a:pt x="78821" y="19661"/>
                    <a:pt x="79157" y="19514"/>
                    <a:pt x="79494" y="19388"/>
                  </a:cubicBezTo>
                  <a:cubicBezTo>
                    <a:pt x="79893" y="19262"/>
                    <a:pt x="80314" y="19177"/>
                    <a:pt x="80629" y="18925"/>
                  </a:cubicBezTo>
                  <a:cubicBezTo>
                    <a:pt x="80860" y="18883"/>
                    <a:pt x="81007" y="18715"/>
                    <a:pt x="81218" y="18673"/>
                  </a:cubicBezTo>
                  <a:cubicBezTo>
                    <a:pt x="81491" y="18610"/>
                    <a:pt x="81764" y="18505"/>
                    <a:pt x="82038" y="18400"/>
                  </a:cubicBezTo>
                  <a:cubicBezTo>
                    <a:pt x="82164" y="18358"/>
                    <a:pt x="82290" y="18294"/>
                    <a:pt x="82416" y="18252"/>
                  </a:cubicBezTo>
                  <a:cubicBezTo>
                    <a:pt x="82584" y="18210"/>
                    <a:pt x="82731" y="18147"/>
                    <a:pt x="82879" y="18084"/>
                  </a:cubicBezTo>
                  <a:cubicBezTo>
                    <a:pt x="83026" y="18000"/>
                    <a:pt x="83173" y="17958"/>
                    <a:pt x="83341" y="17916"/>
                  </a:cubicBezTo>
                  <a:cubicBezTo>
                    <a:pt x="83593" y="17874"/>
                    <a:pt x="83846" y="17811"/>
                    <a:pt x="84077" y="17748"/>
                  </a:cubicBezTo>
                  <a:cubicBezTo>
                    <a:pt x="84308" y="17664"/>
                    <a:pt x="84540" y="17622"/>
                    <a:pt x="84792" y="17622"/>
                  </a:cubicBezTo>
                  <a:cubicBezTo>
                    <a:pt x="84805" y="17623"/>
                    <a:pt x="84818" y="17624"/>
                    <a:pt x="84830" y="17624"/>
                  </a:cubicBezTo>
                  <a:cubicBezTo>
                    <a:pt x="84964" y="17624"/>
                    <a:pt x="85098" y="17553"/>
                    <a:pt x="85231" y="17553"/>
                  </a:cubicBezTo>
                  <a:cubicBezTo>
                    <a:pt x="85274" y="17553"/>
                    <a:pt x="85317" y="17561"/>
                    <a:pt x="85360" y="17580"/>
                  </a:cubicBezTo>
                  <a:cubicBezTo>
                    <a:pt x="85403" y="17549"/>
                    <a:pt x="85446" y="17538"/>
                    <a:pt x="85489" y="17538"/>
                  </a:cubicBezTo>
                  <a:cubicBezTo>
                    <a:pt x="85593" y="17538"/>
                    <a:pt x="85697" y="17601"/>
                    <a:pt x="85801" y="17601"/>
                  </a:cubicBezTo>
                  <a:cubicBezTo>
                    <a:pt x="85948" y="17559"/>
                    <a:pt x="86095" y="17538"/>
                    <a:pt x="86243" y="17538"/>
                  </a:cubicBezTo>
                  <a:lnTo>
                    <a:pt x="86327" y="17538"/>
                  </a:lnTo>
                  <a:cubicBezTo>
                    <a:pt x="86495" y="17622"/>
                    <a:pt x="86684" y="17643"/>
                    <a:pt x="86852" y="17643"/>
                  </a:cubicBezTo>
                  <a:cubicBezTo>
                    <a:pt x="87147" y="17685"/>
                    <a:pt x="87441" y="17790"/>
                    <a:pt x="87693" y="17916"/>
                  </a:cubicBezTo>
                  <a:cubicBezTo>
                    <a:pt x="87946" y="18042"/>
                    <a:pt x="88177" y="18189"/>
                    <a:pt x="88387" y="18358"/>
                  </a:cubicBezTo>
                  <a:cubicBezTo>
                    <a:pt x="88492" y="18421"/>
                    <a:pt x="88597" y="18505"/>
                    <a:pt x="88702" y="18589"/>
                  </a:cubicBezTo>
                  <a:cubicBezTo>
                    <a:pt x="88808" y="18736"/>
                    <a:pt x="88955" y="18862"/>
                    <a:pt x="89060" y="18988"/>
                  </a:cubicBezTo>
                  <a:cubicBezTo>
                    <a:pt x="89291" y="19220"/>
                    <a:pt x="89480" y="19472"/>
                    <a:pt x="89648" y="19724"/>
                  </a:cubicBezTo>
                  <a:cubicBezTo>
                    <a:pt x="89670" y="19766"/>
                    <a:pt x="89691" y="19766"/>
                    <a:pt x="89733" y="19766"/>
                  </a:cubicBezTo>
                  <a:cubicBezTo>
                    <a:pt x="89796" y="19724"/>
                    <a:pt x="89838" y="19661"/>
                    <a:pt x="89838" y="19598"/>
                  </a:cubicBezTo>
                  <a:cubicBezTo>
                    <a:pt x="89754" y="19472"/>
                    <a:pt x="89733" y="19283"/>
                    <a:pt x="89670" y="19114"/>
                  </a:cubicBezTo>
                  <a:cubicBezTo>
                    <a:pt x="89585" y="18967"/>
                    <a:pt x="89501" y="18820"/>
                    <a:pt x="89396" y="18694"/>
                  </a:cubicBezTo>
                  <a:cubicBezTo>
                    <a:pt x="89165" y="18379"/>
                    <a:pt x="88892" y="18105"/>
                    <a:pt x="88576" y="17895"/>
                  </a:cubicBezTo>
                  <a:cubicBezTo>
                    <a:pt x="88240" y="17643"/>
                    <a:pt x="87861" y="17517"/>
                    <a:pt x="87525" y="17285"/>
                  </a:cubicBezTo>
                  <a:cubicBezTo>
                    <a:pt x="87504" y="17243"/>
                    <a:pt x="87483" y="17243"/>
                    <a:pt x="87441" y="17222"/>
                  </a:cubicBezTo>
                  <a:cubicBezTo>
                    <a:pt x="87062" y="17117"/>
                    <a:pt x="86684" y="17033"/>
                    <a:pt x="86285" y="16970"/>
                  </a:cubicBezTo>
                  <a:cubicBezTo>
                    <a:pt x="86232" y="16949"/>
                    <a:pt x="86179" y="16938"/>
                    <a:pt x="86127" y="16938"/>
                  </a:cubicBezTo>
                  <a:cubicBezTo>
                    <a:pt x="86074" y="16938"/>
                    <a:pt x="86022" y="16949"/>
                    <a:pt x="85969" y="16970"/>
                  </a:cubicBezTo>
                  <a:cubicBezTo>
                    <a:pt x="85917" y="16991"/>
                    <a:pt x="85854" y="16991"/>
                    <a:pt x="85793" y="16991"/>
                  </a:cubicBezTo>
                  <a:cubicBezTo>
                    <a:pt x="85733" y="16991"/>
                    <a:pt x="85675" y="16991"/>
                    <a:pt x="85633" y="17012"/>
                  </a:cubicBezTo>
                  <a:cubicBezTo>
                    <a:pt x="85580" y="17044"/>
                    <a:pt x="85517" y="17059"/>
                    <a:pt x="85454" y="17059"/>
                  </a:cubicBezTo>
                  <a:cubicBezTo>
                    <a:pt x="85391" y="17059"/>
                    <a:pt x="85328" y="17044"/>
                    <a:pt x="85275" y="17012"/>
                  </a:cubicBezTo>
                  <a:cubicBezTo>
                    <a:pt x="85268" y="17010"/>
                    <a:pt x="85262" y="17009"/>
                    <a:pt x="85256" y="17009"/>
                  </a:cubicBezTo>
                  <a:cubicBezTo>
                    <a:pt x="85207" y="17009"/>
                    <a:pt x="85184" y="17075"/>
                    <a:pt x="85128" y="17075"/>
                  </a:cubicBezTo>
                  <a:cubicBezTo>
                    <a:pt x="85033" y="17034"/>
                    <a:pt x="84929" y="17011"/>
                    <a:pt x="84822" y="17011"/>
                  </a:cubicBezTo>
                  <a:cubicBezTo>
                    <a:pt x="84764" y="17011"/>
                    <a:pt x="84704" y="17018"/>
                    <a:pt x="84645" y="17033"/>
                  </a:cubicBezTo>
                  <a:cubicBezTo>
                    <a:pt x="84392" y="17096"/>
                    <a:pt x="84161" y="17180"/>
                    <a:pt x="83888" y="17201"/>
                  </a:cubicBezTo>
                  <a:cubicBezTo>
                    <a:pt x="83593" y="17201"/>
                    <a:pt x="83299" y="17285"/>
                    <a:pt x="83026" y="17411"/>
                  </a:cubicBezTo>
                  <a:cubicBezTo>
                    <a:pt x="82984" y="17432"/>
                    <a:pt x="82921" y="17453"/>
                    <a:pt x="82858" y="17453"/>
                  </a:cubicBezTo>
                  <a:cubicBezTo>
                    <a:pt x="82605" y="17475"/>
                    <a:pt x="82374" y="17559"/>
                    <a:pt x="82143" y="17685"/>
                  </a:cubicBezTo>
                  <a:cubicBezTo>
                    <a:pt x="81954" y="17790"/>
                    <a:pt x="81743" y="17895"/>
                    <a:pt x="81533" y="17937"/>
                  </a:cubicBezTo>
                  <a:cubicBezTo>
                    <a:pt x="81386" y="17958"/>
                    <a:pt x="81260" y="18000"/>
                    <a:pt x="81155" y="18063"/>
                  </a:cubicBezTo>
                  <a:cubicBezTo>
                    <a:pt x="80881" y="18210"/>
                    <a:pt x="80608" y="18315"/>
                    <a:pt x="80293" y="18379"/>
                  </a:cubicBezTo>
                  <a:cubicBezTo>
                    <a:pt x="80177" y="18513"/>
                    <a:pt x="79992" y="18613"/>
                    <a:pt x="79816" y="18613"/>
                  </a:cubicBezTo>
                  <a:cubicBezTo>
                    <a:pt x="79800" y="18613"/>
                    <a:pt x="79783" y="18612"/>
                    <a:pt x="79767" y="18610"/>
                  </a:cubicBezTo>
                  <a:cubicBezTo>
                    <a:pt x="79725" y="18610"/>
                    <a:pt x="79704" y="18610"/>
                    <a:pt x="79662" y="18631"/>
                  </a:cubicBezTo>
                  <a:cubicBezTo>
                    <a:pt x="79241" y="18799"/>
                    <a:pt x="78842" y="18988"/>
                    <a:pt x="78421" y="19199"/>
                  </a:cubicBezTo>
                  <a:cubicBezTo>
                    <a:pt x="78085" y="19367"/>
                    <a:pt x="77707" y="19514"/>
                    <a:pt x="77328" y="19640"/>
                  </a:cubicBezTo>
                  <a:cubicBezTo>
                    <a:pt x="77254" y="19689"/>
                    <a:pt x="77166" y="19710"/>
                    <a:pt x="77076" y="19710"/>
                  </a:cubicBezTo>
                  <a:cubicBezTo>
                    <a:pt x="77012" y="19710"/>
                    <a:pt x="76948" y="19699"/>
                    <a:pt x="76887" y="19682"/>
                  </a:cubicBezTo>
                  <a:cubicBezTo>
                    <a:pt x="77034" y="19598"/>
                    <a:pt x="77202" y="19535"/>
                    <a:pt x="77349" y="19472"/>
                  </a:cubicBezTo>
                  <a:cubicBezTo>
                    <a:pt x="77770" y="19388"/>
                    <a:pt x="78169" y="19220"/>
                    <a:pt x="78527" y="18988"/>
                  </a:cubicBezTo>
                  <a:cubicBezTo>
                    <a:pt x="78863" y="18757"/>
                    <a:pt x="79241" y="18589"/>
                    <a:pt x="79641" y="18505"/>
                  </a:cubicBezTo>
                  <a:cubicBezTo>
                    <a:pt x="79998" y="18421"/>
                    <a:pt x="80356" y="18273"/>
                    <a:pt x="80671" y="18084"/>
                  </a:cubicBezTo>
                  <a:cubicBezTo>
                    <a:pt x="80755" y="18021"/>
                    <a:pt x="80860" y="17958"/>
                    <a:pt x="80965" y="17937"/>
                  </a:cubicBezTo>
                  <a:cubicBezTo>
                    <a:pt x="81302" y="17874"/>
                    <a:pt x="81638" y="17748"/>
                    <a:pt x="81954" y="17601"/>
                  </a:cubicBezTo>
                  <a:cubicBezTo>
                    <a:pt x="82143" y="17517"/>
                    <a:pt x="82332" y="17432"/>
                    <a:pt x="82521" y="17390"/>
                  </a:cubicBezTo>
                  <a:cubicBezTo>
                    <a:pt x="82774" y="17327"/>
                    <a:pt x="83005" y="17264"/>
                    <a:pt x="83236" y="17180"/>
                  </a:cubicBezTo>
                  <a:cubicBezTo>
                    <a:pt x="83377" y="17145"/>
                    <a:pt x="83489" y="17065"/>
                    <a:pt x="83620" y="17065"/>
                  </a:cubicBezTo>
                  <a:cubicBezTo>
                    <a:pt x="83645" y="17065"/>
                    <a:pt x="83671" y="17068"/>
                    <a:pt x="83699" y="17075"/>
                  </a:cubicBezTo>
                  <a:cubicBezTo>
                    <a:pt x="83825" y="16949"/>
                    <a:pt x="83951" y="17012"/>
                    <a:pt x="84077" y="16970"/>
                  </a:cubicBezTo>
                  <a:cubicBezTo>
                    <a:pt x="84413" y="16886"/>
                    <a:pt x="84771" y="16823"/>
                    <a:pt x="85128" y="16823"/>
                  </a:cubicBezTo>
                  <a:cubicBezTo>
                    <a:pt x="85212" y="16823"/>
                    <a:pt x="85296" y="16865"/>
                    <a:pt x="85360" y="16865"/>
                  </a:cubicBezTo>
                  <a:cubicBezTo>
                    <a:pt x="85544" y="16834"/>
                    <a:pt x="85729" y="16815"/>
                    <a:pt x="85914" y="16815"/>
                  </a:cubicBezTo>
                  <a:cubicBezTo>
                    <a:pt x="85981" y="16815"/>
                    <a:pt x="86049" y="16817"/>
                    <a:pt x="86116" y="16823"/>
                  </a:cubicBezTo>
                  <a:cubicBezTo>
                    <a:pt x="86369" y="16823"/>
                    <a:pt x="86642" y="16844"/>
                    <a:pt x="86894" y="16928"/>
                  </a:cubicBezTo>
                  <a:cubicBezTo>
                    <a:pt x="86999" y="16928"/>
                    <a:pt x="87084" y="16928"/>
                    <a:pt x="87189" y="16949"/>
                  </a:cubicBezTo>
                  <a:cubicBezTo>
                    <a:pt x="87735" y="17138"/>
                    <a:pt x="88261" y="17390"/>
                    <a:pt x="88723" y="17727"/>
                  </a:cubicBezTo>
                  <a:cubicBezTo>
                    <a:pt x="88808" y="17769"/>
                    <a:pt x="88871" y="17811"/>
                    <a:pt x="88955" y="17874"/>
                  </a:cubicBezTo>
                  <a:cubicBezTo>
                    <a:pt x="89375" y="18273"/>
                    <a:pt x="89775" y="18736"/>
                    <a:pt x="90090" y="19220"/>
                  </a:cubicBezTo>
                  <a:cubicBezTo>
                    <a:pt x="90153" y="19199"/>
                    <a:pt x="90237" y="19199"/>
                    <a:pt x="90279" y="19114"/>
                  </a:cubicBezTo>
                  <a:cubicBezTo>
                    <a:pt x="90132" y="18967"/>
                    <a:pt x="90048" y="18778"/>
                    <a:pt x="90090" y="18589"/>
                  </a:cubicBezTo>
                  <a:cubicBezTo>
                    <a:pt x="89964" y="18484"/>
                    <a:pt x="89859" y="18358"/>
                    <a:pt x="89754" y="18252"/>
                  </a:cubicBezTo>
                  <a:cubicBezTo>
                    <a:pt x="89585" y="18021"/>
                    <a:pt x="89396" y="17811"/>
                    <a:pt x="89186" y="17622"/>
                  </a:cubicBezTo>
                  <a:cubicBezTo>
                    <a:pt x="88808" y="17327"/>
                    <a:pt x="88408" y="17054"/>
                    <a:pt x="87967" y="16844"/>
                  </a:cubicBezTo>
                  <a:cubicBezTo>
                    <a:pt x="87756" y="16739"/>
                    <a:pt x="87567" y="16634"/>
                    <a:pt x="87357" y="16507"/>
                  </a:cubicBezTo>
                  <a:cubicBezTo>
                    <a:pt x="87312" y="16512"/>
                    <a:pt x="87267" y="16515"/>
                    <a:pt x="87223" y="16515"/>
                  </a:cubicBezTo>
                  <a:cubicBezTo>
                    <a:pt x="87078" y="16515"/>
                    <a:pt x="86934" y="16488"/>
                    <a:pt x="86789" y="16423"/>
                  </a:cubicBezTo>
                  <a:cubicBezTo>
                    <a:pt x="86663" y="16367"/>
                    <a:pt x="86528" y="16339"/>
                    <a:pt x="86389" y="16339"/>
                  </a:cubicBezTo>
                  <a:cubicBezTo>
                    <a:pt x="86320" y="16339"/>
                    <a:pt x="86250" y="16346"/>
                    <a:pt x="86179" y="16360"/>
                  </a:cubicBezTo>
                  <a:cubicBezTo>
                    <a:pt x="86032" y="16381"/>
                    <a:pt x="85906" y="16402"/>
                    <a:pt x="85759" y="16402"/>
                  </a:cubicBezTo>
                  <a:lnTo>
                    <a:pt x="84729" y="16402"/>
                  </a:lnTo>
                  <a:cubicBezTo>
                    <a:pt x="84666" y="16402"/>
                    <a:pt x="84582" y="16402"/>
                    <a:pt x="84519" y="16423"/>
                  </a:cubicBezTo>
                  <a:cubicBezTo>
                    <a:pt x="84245" y="16507"/>
                    <a:pt x="83951" y="16549"/>
                    <a:pt x="83678" y="16591"/>
                  </a:cubicBezTo>
                  <a:cubicBezTo>
                    <a:pt x="83572" y="16591"/>
                    <a:pt x="83467" y="16591"/>
                    <a:pt x="83383" y="16613"/>
                  </a:cubicBezTo>
                  <a:cubicBezTo>
                    <a:pt x="83110" y="16739"/>
                    <a:pt x="82816" y="16781"/>
                    <a:pt x="82521" y="16886"/>
                  </a:cubicBezTo>
                  <a:cubicBezTo>
                    <a:pt x="82486" y="16900"/>
                    <a:pt x="82451" y="16902"/>
                    <a:pt x="82416" y="16902"/>
                  </a:cubicBezTo>
                  <a:cubicBezTo>
                    <a:pt x="82399" y="16902"/>
                    <a:pt x="82381" y="16902"/>
                    <a:pt x="82364" y="16902"/>
                  </a:cubicBezTo>
                  <a:cubicBezTo>
                    <a:pt x="82311" y="16902"/>
                    <a:pt x="82258" y="16907"/>
                    <a:pt x="82206" y="16949"/>
                  </a:cubicBezTo>
                  <a:cubicBezTo>
                    <a:pt x="82017" y="17054"/>
                    <a:pt x="81827" y="17117"/>
                    <a:pt x="81638" y="17222"/>
                  </a:cubicBezTo>
                  <a:cubicBezTo>
                    <a:pt x="81449" y="17306"/>
                    <a:pt x="81260" y="17369"/>
                    <a:pt x="81050" y="17411"/>
                  </a:cubicBezTo>
                  <a:cubicBezTo>
                    <a:pt x="80839" y="17496"/>
                    <a:pt x="80629" y="17601"/>
                    <a:pt x="80398" y="17685"/>
                  </a:cubicBezTo>
                  <a:cubicBezTo>
                    <a:pt x="80314" y="17706"/>
                    <a:pt x="80230" y="17748"/>
                    <a:pt x="80166" y="17790"/>
                  </a:cubicBezTo>
                  <a:cubicBezTo>
                    <a:pt x="79977" y="17958"/>
                    <a:pt x="79725" y="18063"/>
                    <a:pt x="79473" y="18063"/>
                  </a:cubicBezTo>
                  <a:cubicBezTo>
                    <a:pt x="79347" y="18063"/>
                    <a:pt x="79220" y="18105"/>
                    <a:pt x="79115" y="18168"/>
                  </a:cubicBezTo>
                  <a:cubicBezTo>
                    <a:pt x="78632" y="18379"/>
                    <a:pt x="78169" y="18610"/>
                    <a:pt x="77707" y="18841"/>
                  </a:cubicBezTo>
                  <a:cubicBezTo>
                    <a:pt x="77602" y="18883"/>
                    <a:pt x="77517" y="18904"/>
                    <a:pt x="77391" y="18946"/>
                  </a:cubicBezTo>
                  <a:cubicBezTo>
                    <a:pt x="77265" y="18988"/>
                    <a:pt x="77118" y="18946"/>
                    <a:pt x="77055" y="19009"/>
                  </a:cubicBezTo>
                  <a:cubicBezTo>
                    <a:pt x="76908" y="19135"/>
                    <a:pt x="76697" y="19114"/>
                    <a:pt x="76571" y="19241"/>
                  </a:cubicBezTo>
                  <a:cubicBezTo>
                    <a:pt x="76424" y="19346"/>
                    <a:pt x="76256" y="19430"/>
                    <a:pt x="76088" y="19451"/>
                  </a:cubicBezTo>
                  <a:cubicBezTo>
                    <a:pt x="75751" y="19535"/>
                    <a:pt x="75436" y="19661"/>
                    <a:pt x="75142" y="19850"/>
                  </a:cubicBezTo>
                  <a:cubicBezTo>
                    <a:pt x="75069" y="19923"/>
                    <a:pt x="74964" y="19980"/>
                    <a:pt x="74841" y="19980"/>
                  </a:cubicBezTo>
                  <a:cubicBezTo>
                    <a:pt x="74823" y="19980"/>
                    <a:pt x="74804" y="19979"/>
                    <a:pt x="74784" y="19976"/>
                  </a:cubicBezTo>
                  <a:cubicBezTo>
                    <a:pt x="74763" y="19976"/>
                    <a:pt x="74742" y="19997"/>
                    <a:pt x="74721" y="19997"/>
                  </a:cubicBezTo>
                  <a:cubicBezTo>
                    <a:pt x="74658" y="20039"/>
                    <a:pt x="74658" y="20103"/>
                    <a:pt x="74637" y="20145"/>
                  </a:cubicBezTo>
                  <a:cubicBezTo>
                    <a:pt x="74385" y="20271"/>
                    <a:pt x="74133" y="20376"/>
                    <a:pt x="73880" y="20439"/>
                  </a:cubicBezTo>
                  <a:lnTo>
                    <a:pt x="73691" y="20607"/>
                  </a:lnTo>
                  <a:lnTo>
                    <a:pt x="73460" y="20607"/>
                  </a:lnTo>
                  <a:cubicBezTo>
                    <a:pt x="73376" y="20649"/>
                    <a:pt x="73313" y="20691"/>
                    <a:pt x="73228" y="20733"/>
                  </a:cubicBezTo>
                  <a:cubicBezTo>
                    <a:pt x="72955" y="20796"/>
                    <a:pt x="72682" y="20901"/>
                    <a:pt x="72472" y="21070"/>
                  </a:cubicBezTo>
                  <a:cubicBezTo>
                    <a:pt x="72451" y="21091"/>
                    <a:pt x="72409" y="21091"/>
                    <a:pt x="72387" y="21091"/>
                  </a:cubicBezTo>
                  <a:cubicBezTo>
                    <a:pt x="72261" y="21091"/>
                    <a:pt x="72156" y="21133"/>
                    <a:pt x="72072" y="21217"/>
                  </a:cubicBezTo>
                  <a:cubicBezTo>
                    <a:pt x="71988" y="21280"/>
                    <a:pt x="71904" y="21238"/>
                    <a:pt x="71799" y="21301"/>
                  </a:cubicBezTo>
                  <a:cubicBezTo>
                    <a:pt x="71589" y="21469"/>
                    <a:pt x="71357" y="21574"/>
                    <a:pt x="71105" y="21679"/>
                  </a:cubicBezTo>
                  <a:cubicBezTo>
                    <a:pt x="70832" y="21763"/>
                    <a:pt x="70558" y="21890"/>
                    <a:pt x="70306" y="22037"/>
                  </a:cubicBezTo>
                  <a:cubicBezTo>
                    <a:pt x="70159" y="22142"/>
                    <a:pt x="69970" y="22205"/>
                    <a:pt x="69780" y="22226"/>
                  </a:cubicBezTo>
                  <a:cubicBezTo>
                    <a:pt x="69675" y="22226"/>
                    <a:pt x="69549" y="22268"/>
                    <a:pt x="69444" y="22331"/>
                  </a:cubicBezTo>
                  <a:cubicBezTo>
                    <a:pt x="69339" y="22415"/>
                    <a:pt x="69213" y="22478"/>
                    <a:pt x="69066" y="22499"/>
                  </a:cubicBezTo>
                  <a:cubicBezTo>
                    <a:pt x="68855" y="22583"/>
                    <a:pt x="68624" y="22668"/>
                    <a:pt x="68414" y="22773"/>
                  </a:cubicBezTo>
                  <a:cubicBezTo>
                    <a:pt x="68246" y="22857"/>
                    <a:pt x="68077" y="22920"/>
                    <a:pt x="67888" y="22962"/>
                  </a:cubicBezTo>
                  <a:cubicBezTo>
                    <a:pt x="67699" y="22983"/>
                    <a:pt x="67594" y="23130"/>
                    <a:pt x="67384" y="23130"/>
                  </a:cubicBezTo>
                  <a:cubicBezTo>
                    <a:pt x="67173" y="23130"/>
                    <a:pt x="67047" y="23277"/>
                    <a:pt x="66879" y="23361"/>
                  </a:cubicBezTo>
                  <a:cubicBezTo>
                    <a:pt x="66795" y="23403"/>
                    <a:pt x="66711" y="23445"/>
                    <a:pt x="66606" y="23487"/>
                  </a:cubicBezTo>
                  <a:cubicBezTo>
                    <a:pt x="66311" y="23593"/>
                    <a:pt x="66017" y="23677"/>
                    <a:pt x="65702" y="23761"/>
                  </a:cubicBezTo>
                  <a:lnTo>
                    <a:pt x="64924" y="23929"/>
                  </a:lnTo>
                  <a:cubicBezTo>
                    <a:pt x="64714" y="23992"/>
                    <a:pt x="64524" y="24013"/>
                    <a:pt x="64314" y="24013"/>
                  </a:cubicBezTo>
                  <a:cubicBezTo>
                    <a:pt x="64230" y="24003"/>
                    <a:pt x="64146" y="23997"/>
                    <a:pt x="64064" y="23997"/>
                  </a:cubicBezTo>
                  <a:cubicBezTo>
                    <a:pt x="63983" y="23997"/>
                    <a:pt x="63904" y="24003"/>
                    <a:pt x="63831" y="24013"/>
                  </a:cubicBezTo>
                  <a:cubicBezTo>
                    <a:pt x="63725" y="24013"/>
                    <a:pt x="63620" y="24034"/>
                    <a:pt x="63536" y="24055"/>
                  </a:cubicBezTo>
                  <a:cubicBezTo>
                    <a:pt x="63421" y="24108"/>
                    <a:pt x="63300" y="24134"/>
                    <a:pt x="63179" y="24134"/>
                  </a:cubicBezTo>
                  <a:cubicBezTo>
                    <a:pt x="63058" y="24134"/>
                    <a:pt x="62937" y="24108"/>
                    <a:pt x="62821" y="24055"/>
                  </a:cubicBezTo>
                  <a:cubicBezTo>
                    <a:pt x="62720" y="24021"/>
                    <a:pt x="62613" y="24000"/>
                    <a:pt x="62506" y="24000"/>
                  </a:cubicBezTo>
                  <a:cubicBezTo>
                    <a:pt x="62413" y="24000"/>
                    <a:pt x="62321" y="24016"/>
                    <a:pt x="62233" y="24055"/>
                  </a:cubicBezTo>
                  <a:cubicBezTo>
                    <a:pt x="62191" y="24066"/>
                    <a:pt x="62143" y="24071"/>
                    <a:pt x="62093" y="24071"/>
                  </a:cubicBezTo>
                  <a:cubicBezTo>
                    <a:pt x="62043" y="24071"/>
                    <a:pt x="61991" y="24066"/>
                    <a:pt x="61938" y="24055"/>
                  </a:cubicBezTo>
                  <a:cubicBezTo>
                    <a:pt x="61707" y="23971"/>
                    <a:pt x="61476" y="23929"/>
                    <a:pt x="61224" y="23929"/>
                  </a:cubicBezTo>
                  <a:cubicBezTo>
                    <a:pt x="61182" y="23929"/>
                    <a:pt x="61139" y="23929"/>
                    <a:pt x="61076" y="23908"/>
                  </a:cubicBezTo>
                  <a:cubicBezTo>
                    <a:pt x="60856" y="23798"/>
                    <a:pt x="60604" y="23736"/>
                    <a:pt x="60347" y="23736"/>
                  </a:cubicBezTo>
                  <a:cubicBezTo>
                    <a:pt x="60310" y="23736"/>
                    <a:pt x="60273" y="23737"/>
                    <a:pt x="60235" y="23740"/>
                  </a:cubicBezTo>
                  <a:cubicBezTo>
                    <a:pt x="60109" y="23740"/>
                    <a:pt x="59983" y="23719"/>
                    <a:pt x="59857" y="23656"/>
                  </a:cubicBezTo>
                  <a:cubicBezTo>
                    <a:pt x="59619" y="23564"/>
                    <a:pt x="59365" y="23504"/>
                    <a:pt x="59095" y="23504"/>
                  </a:cubicBezTo>
                  <a:cubicBezTo>
                    <a:pt x="59055" y="23504"/>
                    <a:pt x="59015" y="23506"/>
                    <a:pt x="58974" y="23509"/>
                  </a:cubicBezTo>
                  <a:cubicBezTo>
                    <a:pt x="58827" y="23403"/>
                    <a:pt x="58659" y="23340"/>
                    <a:pt x="58469" y="23319"/>
                  </a:cubicBezTo>
                  <a:cubicBezTo>
                    <a:pt x="58259" y="23298"/>
                    <a:pt x="58070" y="23214"/>
                    <a:pt x="57902" y="23067"/>
                  </a:cubicBezTo>
                  <a:cubicBezTo>
                    <a:pt x="57712" y="22941"/>
                    <a:pt x="57544" y="22731"/>
                    <a:pt x="57292" y="22731"/>
                  </a:cubicBezTo>
                  <a:cubicBezTo>
                    <a:pt x="57166" y="22731"/>
                    <a:pt x="57061" y="22668"/>
                    <a:pt x="56998" y="22583"/>
                  </a:cubicBezTo>
                  <a:cubicBezTo>
                    <a:pt x="56850" y="22457"/>
                    <a:pt x="56682" y="22352"/>
                    <a:pt x="56514" y="22289"/>
                  </a:cubicBezTo>
                  <a:cubicBezTo>
                    <a:pt x="56094" y="22100"/>
                    <a:pt x="55694" y="21848"/>
                    <a:pt x="55358" y="21532"/>
                  </a:cubicBezTo>
                  <a:cubicBezTo>
                    <a:pt x="55295" y="21448"/>
                    <a:pt x="55232" y="21364"/>
                    <a:pt x="55126" y="21322"/>
                  </a:cubicBezTo>
                  <a:cubicBezTo>
                    <a:pt x="54958" y="21238"/>
                    <a:pt x="54790" y="21091"/>
                    <a:pt x="54664" y="20944"/>
                  </a:cubicBezTo>
                  <a:cubicBezTo>
                    <a:pt x="54538" y="20817"/>
                    <a:pt x="54454" y="20628"/>
                    <a:pt x="54307" y="20523"/>
                  </a:cubicBezTo>
                  <a:cubicBezTo>
                    <a:pt x="54222" y="20523"/>
                    <a:pt x="54138" y="20523"/>
                    <a:pt x="54054" y="20481"/>
                  </a:cubicBezTo>
                  <a:cubicBezTo>
                    <a:pt x="53844" y="20376"/>
                    <a:pt x="53697" y="20166"/>
                    <a:pt x="53487" y="20061"/>
                  </a:cubicBezTo>
                  <a:cubicBezTo>
                    <a:pt x="53297" y="19682"/>
                    <a:pt x="52877" y="19535"/>
                    <a:pt x="52667" y="19199"/>
                  </a:cubicBezTo>
                  <a:cubicBezTo>
                    <a:pt x="52477" y="19135"/>
                    <a:pt x="52435" y="18946"/>
                    <a:pt x="52351" y="18820"/>
                  </a:cubicBezTo>
                  <a:cubicBezTo>
                    <a:pt x="52309" y="18736"/>
                    <a:pt x="52246" y="18652"/>
                    <a:pt x="52183" y="18589"/>
                  </a:cubicBezTo>
                  <a:cubicBezTo>
                    <a:pt x="52015" y="18421"/>
                    <a:pt x="51847" y="18231"/>
                    <a:pt x="51700" y="18042"/>
                  </a:cubicBezTo>
                  <a:cubicBezTo>
                    <a:pt x="51468" y="17769"/>
                    <a:pt x="51279" y="17453"/>
                    <a:pt x="51174" y="17138"/>
                  </a:cubicBezTo>
                  <a:cubicBezTo>
                    <a:pt x="51090" y="17012"/>
                    <a:pt x="50985" y="16907"/>
                    <a:pt x="50880" y="16802"/>
                  </a:cubicBezTo>
                  <a:cubicBezTo>
                    <a:pt x="50859" y="16718"/>
                    <a:pt x="50901" y="16655"/>
                    <a:pt x="50859" y="16591"/>
                  </a:cubicBezTo>
                  <a:cubicBezTo>
                    <a:pt x="50732" y="16360"/>
                    <a:pt x="50606" y="16150"/>
                    <a:pt x="50459" y="15961"/>
                  </a:cubicBezTo>
                  <a:cubicBezTo>
                    <a:pt x="50417" y="15898"/>
                    <a:pt x="50396" y="15835"/>
                    <a:pt x="50375" y="15772"/>
                  </a:cubicBezTo>
                  <a:cubicBezTo>
                    <a:pt x="50207" y="15498"/>
                    <a:pt x="50144" y="15183"/>
                    <a:pt x="49997" y="14889"/>
                  </a:cubicBezTo>
                  <a:cubicBezTo>
                    <a:pt x="49933" y="14720"/>
                    <a:pt x="49891" y="14531"/>
                    <a:pt x="49870" y="14342"/>
                  </a:cubicBezTo>
                  <a:lnTo>
                    <a:pt x="49870" y="14342"/>
                  </a:lnTo>
                  <a:cubicBezTo>
                    <a:pt x="49933" y="14447"/>
                    <a:pt x="49933" y="14489"/>
                    <a:pt x="49954" y="14531"/>
                  </a:cubicBezTo>
                  <a:cubicBezTo>
                    <a:pt x="50123" y="14426"/>
                    <a:pt x="50039" y="14300"/>
                    <a:pt x="50081" y="14174"/>
                  </a:cubicBezTo>
                  <a:lnTo>
                    <a:pt x="50081" y="14174"/>
                  </a:lnTo>
                  <a:lnTo>
                    <a:pt x="49891" y="14237"/>
                  </a:lnTo>
                  <a:cubicBezTo>
                    <a:pt x="49765" y="13963"/>
                    <a:pt x="49639" y="13732"/>
                    <a:pt x="49513" y="13459"/>
                  </a:cubicBezTo>
                  <a:cubicBezTo>
                    <a:pt x="49492" y="13438"/>
                    <a:pt x="49471" y="13354"/>
                    <a:pt x="49534" y="13312"/>
                  </a:cubicBezTo>
                  <a:cubicBezTo>
                    <a:pt x="49576" y="13333"/>
                    <a:pt x="49555" y="13396"/>
                    <a:pt x="49639" y="13417"/>
                  </a:cubicBezTo>
                  <a:cubicBezTo>
                    <a:pt x="49576" y="13312"/>
                    <a:pt x="49681" y="13291"/>
                    <a:pt x="49681" y="13228"/>
                  </a:cubicBezTo>
                  <a:cubicBezTo>
                    <a:pt x="49618" y="13165"/>
                    <a:pt x="49639" y="13059"/>
                    <a:pt x="49618" y="12996"/>
                  </a:cubicBezTo>
                  <a:lnTo>
                    <a:pt x="49597" y="12996"/>
                  </a:lnTo>
                  <a:lnTo>
                    <a:pt x="49492" y="13165"/>
                  </a:lnTo>
                  <a:cubicBezTo>
                    <a:pt x="49471" y="12891"/>
                    <a:pt x="49282" y="12723"/>
                    <a:pt x="49303" y="12492"/>
                  </a:cubicBezTo>
                  <a:cubicBezTo>
                    <a:pt x="49261" y="12450"/>
                    <a:pt x="49198" y="12429"/>
                    <a:pt x="49156" y="12408"/>
                  </a:cubicBezTo>
                  <a:cubicBezTo>
                    <a:pt x="49114" y="12092"/>
                    <a:pt x="48945" y="11819"/>
                    <a:pt x="48966" y="11441"/>
                  </a:cubicBezTo>
                  <a:lnTo>
                    <a:pt x="48966" y="11441"/>
                  </a:lnTo>
                  <a:cubicBezTo>
                    <a:pt x="49029" y="11630"/>
                    <a:pt x="49029" y="11777"/>
                    <a:pt x="49135" y="11882"/>
                  </a:cubicBezTo>
                  <a:cubicBezTo>
                    <a:pt x="49240" y="11735"/>
                    <a:pt x="49198" y="11609"/>
                    <a:pt x="49198" y="11483"/>
                  </a:cubicBezTo>
                  <a:cubicBezTo>
                    <a:pt x="49166" y="11451"/>
                    <a:pt x="49135" y="11446"/>
                    <a:pt x="49103" y="11446"/>
                  </a:cubicBezTo>
                  <a:cubicBezTo>
                    <a:pt x="49087" y="11446"/>
                    <a:pt x="49071" y="11447"/>
                    <a:pt x="49056" y="11447"/>
                  </a:cubicBezTo>
                  <a:cubicBezTo>
                    <a:pt x="49040" y="11447"/>
                    <a:pt x="49024" y="11446"/>
                    <a:pt x="49008" y="11441"/>
                  </a:cubicBezTo>
                  <a:cubicBezTo>
                    <a:pt x="48924" y="11419"/>
                    <a:pt x="48861" y="11356"/>
                    <a:pt x="48882" y="11272"/>
                  </a:cubicBezTo>
                  <a:cubicBezTo>
                    <a:pt x="48945" y="11104"/>
                    <a:pt x="48840" y="10957"/>
                    <a:pt x="48882" y="10789"/>
                  </a:cubicBezTo>
                  <a:cubicBezTo>
                    <a:pt x="48714" y="10726"/>
                    <a:pt x="48777" y="10515"/>
                    <a:pt x="48630" y="10473"/>
                  </a:cubicBezTo>
                  <a:cubicBezTo>
                    <a:pt x="48693" y="10389"/>
                    <a:pt x="48714" y="10263"/>
                    <a:pt x="48672" y="10158"/>
                  </a:cubicBezTo>
                  <a:lnTo>
                    <a:pt x="48588" y="10116"/>
                  </a:lnTo>
                  <a:cubicBezTo>
                    <a:pt x="48567" y="10032"/>
                    <a:pt x="48546" y="9948"/>
                    <a:pt x="48546" y="9864"/>
                  </a:cubicBezTo>
                  <a:cubicBezTo>
                    <a:pt x="48525" y="9695"/>
                    <a:pt x="48399" y="9569"/>
                    <a:pt x="48399" y="9401"/>
                  </a:cubicBezTo>
                  <a:cubicBezTo>
                    <a:pt x="48399" y="9317"/>
                    <a:pt x="48357" y="9191"/>
                    <a:pt x="48399" y="9128"/>
                  </a:cubicBezTo>
                  <a:cubicBezTo>
                    <a:pt x="48420" y="9065"/>
                    <a:pt x="48399" y="8939"/>
                    <a:pt x="48399" y="8791"/>
                  </a:cubicBezTo>
                  <a:cubicBezTo>
                    <a:pt x="48252" y="8728"/>
                    <a:pt x="48230" y="8539"/>
                    <a:pt x="48125" y="8413"/>
                  </a:cubicBezTo>
                  <a:cubicBezTo>
                    <a:pt x="48188" y="8203"/>
                    <a:pt x="48020" y="8014"/>
                    <a:pt x="48104" y="7782"/>
                  </a:cubicBezTo>
                  <a:lnTo>
                    <a:pt x="48104" y="7782"/>
                  </a:lnTo>
                  <a:cubicBezTo>
                    <a:pt x="48104" y="7929"/>
                    <a:pt x="48230" y="7887"/>
                    <a:pt x="48336" y="7929"/>
                  </a:cubicBezTo>
                  <a:lnTo>
                    <a:pt x="48167" y="7656"/>
                  </a:lnTo>
                  <a:cubicBezTo>
                    <a:pt x="48138" y="7686"/>
                    <a:pt x="48108" y="7716"/>
                    <a:pt x="48071" y="7716"/>
                  </a:cubicBezTo>
                  <a:cubicBezTo>
                    <a:pt x="48055" y="7716"/>
                    <a:pt x="48039" y="7710"/>
                    <a:pt x="48020" y="7698"/>
                  </a:cubicBezTo>
                  <a:cubicBezTo>
                    <a:pt x="47999" y="7614"/>
                    <a:pt x="47999" y="7551"/>
                    <a:pt x="48041" y="7488"/>
                  </a:cubicBezTo>
                  <a:cubicBezTo>
                    <a:pt x="48054" y="7483"/>
                    <a:pt x="48065" y="7480"/>
                    <a:pt x="48074" y="7480"/>
                  </a:cubicBezTo>
                  <a:cubicBezTo>
                    <a:pt x="48138" y="7480"/>
                    <a:pt x="48115" y="7593"/>
                    <a:pt x="48188" y="7593"/>
                  </a:cubicBezTo>
                  <a:lnTo>
                    <a:pt x="48188" y="7362"/>
                  </a:lnTo>
                  <a:cubicBezTo>
                    <a:pt x="48134" y="7270"/>
                    <a:pt x="48031" y="7211"/>
                    <a:pt x="47922" y="7211"/>
                  </a:cubicBezTo>
                  <a:cubicBezTo>
                    <a:pt x="47906" y="7211"/>
                    <a:pt x="47889" y="7212"/>
                    <a:pt x="47873" y="7215"/>
                  </a:cubicBezTo>
                  <a:cubicBezTo>
                    <a:pt x="47957" y="7067"/>
                    <a:pt x="47978" y="6878"/>
                    <a:pt x="47936" y="6731"/>
                  </a:cubicBezTo>
                  <a:lnTo>
                    <a:pt x="47936" y="6731"/>
                  </a:lnTo>
                  <a:lnTo>
                    <a:pt x="47852" y="6773"/>
                  </a:lnTo>
                  <a:cubicBezTo>
                    <a:pt x="47831" y="6710"/>
                    <a:pt x="47789" y="6668"/>
                    <a:pt x="47768" y="6605"/>
                  </a:cubicBezTo>
                  <a:cubicBezTo>
                    <a:pt x="47831" y="6458"/>
                    <a:pt x="47810" y="6269"/>
                    <a:pt x="47726" y="6121"/>
                  </a:cubicBezTo>
                  <a:lnTo>
                    <a:pt x="47726" y="6121"/>
                  </a:lnTo>
                  <a:cubicBezTo>
                    <a:pt x="47663" y="6184"/>
                    <a:pt x="47747" y="6290"/>
                    <a:pt x="47663" y="6353"/>
                  </a:cubicBezTo>
                  <a:cubicBezTo>
                    <a:pt x="47537" y="6163"/>
                    <a:pt x="47474" y="5953"/>
                    <a:pt x="47474" y="5743"/>
                  </a:cubicBezTo>
                  <a:lnTo>
                    <a:pt x="47474" y="5743"/>
                  </a:lnTo>
                  <a:lnTo>
                    <a:pt x="47537" y="5785"/>
                  </a:lnTo>
                  <a:cubicBezTo>
                    <a:pt x="47579" y="5701"/>
                    <a:pt x="47663" y="5617"/>
                    <a:pt x="47642" y="5533"/>
                  </a:cubicBezTo>
                  <a:cubicBezTo>
                    <a:pt x="47580" y="5367"/>
                    <a:pt x="47599" y="5160"/>
                    <a:pt x="47459" y="5013"/>
                  </a:cubicBezTo>
                  <a:lnTo>
                    <a:pt x="47459" y="5013"/>
                  </a:lnTo>
                  <a:lnTo>
                    <a:pt x="47495" y="4923"/>
                  </a:lnTo>
                  <a:cubicBezTo>
                    <a:pt x="47242" y="4734"/>
                    <a:pt x="47158" y="4608"/>
                    <a:pt x="47200" y="4418"/>
                  </a:cubicBezTo>
                  <a:cubicBezTo>
                    <a:pt x="47053" y="4313"/>
                    <a:pt x="46969" y="4166"/>
                    <a:pt x="46948" y="3998"/>
                  </a:cubicBezTo>
                  <a:cubicBezTo>
                    <a:pt x="46953" y="3995"/>
                    <a:pt x="46957" y="3994"/>
                    <a:pt x="46962" y="3994"/>
                  </a:cubicBezTo>
                  <a:cubicBezTo>
                    <a:pt x="46985" y="3994"/>
                    <a:pt x="47003" y="4022"/>
                    <a:pt x="47029" y="4022"/>
                  </a:cubicBezTo>
                  <a:cubicBezTo>
                    <a:pt x="47042" y="4022"/>
                    <a:pt x="47056" y="4016"/>
                    <a:pt x="47074" y="3998"/>
                  </a:cubicBezTo>
                  <a:lnTo>
                    <a:pt x="47137" y="3935"/>
                  </a:lnTo>
                  <a:cubicBezTo>
                    <a:pt x="47095" y="3746"/>
                    <a:pt x="46948" y="3640"/>
                    <a:pt x="46822" y="3514"/>
                  </a:cubicBezTo>
                  <a:lnTo>
                    <a:pt x="46822" y="3325"/>
                  </a:lnTo>
                  <a:cubicBezTo>
                    <a:pt x="46759" y="3283"/>
                    <a:pt x="46675" y="3262"/>
                    <a:pt x="46654" y="3178"/>
                  </a:cubicBezTo>
                  <a:cubicBezTo>
                    <a:pt x="46612" y="2863"/>
                    <a:pt x="46633" y="2505"/>
                    <a:pt x="46401" y="2253"/>
                  </a:cubicBezTo>
                  <a:cubicBezTo>
                    <a:pt x="46384" y="2247"/>
                    <a:pt x="46369" y="2245"/>
                    <a:pt x="46355" y="2245"/>
                  </a:cubicBezTo>
                  <a:cubicBezTo>
                    <a:pt x="46316" y="2245"/>
                    <a:pt x="46285" y="2264"/>
                    <a:pt x="46254" y="2295"/>
                  </a:cubicBezTo>
                  <a:lnTo>
                    <a:pt x="46107" y="2211"/>
                  </a:lnTo>
                  <a:lnTo>
                    <a:pt x="46212" y="2148"/>
                  </a:lnTo>
                  <a:cubicBezTo>
                    <a:pt x="46170" y="2106"/>
                    <a:pt x="46128" y="2064"/>
                    <a:pt x="46086" y="2001"/>
                  </a:cubicBezTo>
                  <a:lnTo>
                    <a:pt x="46086" y="1853"/>
                  </a:lnTo>
                  <a:cubicBezTo>
                    <a:pt x="46023" y="1748"/>
                    <a:pt x="45855" y="1748"/>
                    <a:pt x="45876" y="1622"/>
                  </a:cubicBezTo>
                  <a:cubicBezTo>
                    <a:pt x="45897" y="1454"/>
                    <a:pt x="45771" y="1349"/>
                    <a:pt x="45771" y="1265"/>
                  </a:cubicBezTo>
                  <a:cubicBezTo>
                    <a:pt x="45666" y="1118"/>
                    <a:pt x="45560" y="1139"/>
                    <a:pt x="45497" y="1118"/>
                  </a:cubicBezTo>
                  <a:cubicBezTo>
                    <a:pt x="45076" y="415"/>
                    <a:pt x="44310" y="0"/>
                    <a:pt x="4349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23"/>
            <p:cNvSpPr/>
            <p:nvPr/>
          </p:nvSpPr>
          <p:spPr>
            <a:xfrm>
              <a:off x="1399546" y="1871027"/>
              <a:ext cx="961795" cy="292434"/>
            </a:xfrm>
            <a:custGeom>
              <a:avLst/>
              <a:gdLst/>
              <a:ahLst/>
              <a:cxnLst/>
              <a:rect l="l" t="t" r="r" b="b"/>
              <a:pathLst>
                <a:path w="93265" h="27924" extrusionOk="0">
                  <a:moveTo>
                    <a:pt x="38406" y="2236"/>
                  </a:moveTo>
                  <a:cubicBezTo>
                    <a:pt x="38409" y="2236"/>
                    <a:pt x="38412" y="2240"/>
                    <a:pt x="38412" y="2250"/>
                  </a:cubicBezTo>
                  <a:cubicBezTo>
                    <a:pt x="38412" y="2292"/>
                    <a:pt x="38391" y="2292"/>
                    <a:pt x="38370" y="2292"/>
                  </a:cubicBezTo>
                  <a:cubicBezTo>
                    <a:pt x="38228" y="2414"/>
                    <a:pt x="38067" y="2496"/>
                    <a:pt x="37886" y="2521"/>
                  </a:cubicBezTo>
                  <a:lnTo>
                    <a:pt x="37886" y="2521"/>
                  </a:lnTo>
                  <a:cubicBezTo>
                    <a:pt x="38012" y="2386"/>
                    <a:pt x="38191" y="2292"/>
                    <a:pt x="38370" y="2292"/>
                  </a:cubicBezTo>
                  <a:cubicBezTo>
                    <a:pt x="38370" y="2276"/>
                    <a:pt x="38394" y="2236"/>
                    <a:pt x="38406" y="2236"/>
                  </a:cubicBezTo>
                  <a:close/>
                  <a:moveTo>
                    <a:pt x="37846" y="2545"/>
                  </a:moveTo>
                  <a:lnTo>
                    <a:pt x="37846" y="2545"/>
                  </a:lnTo>
                  <a:cubicBezTo>
                    <a:pt x="37683" y="2722"/>
                    <a:pt x="37500" y="2843"/>
                    <a:pt x="37297" y="2944"/>
                  </a:cubicBezTo>
                  <a:cubicBezTo>
                    <a:pt x="36982" y="3091"/>
                    <a:pt x="36688" y="3302"/>
                    <a:pt x="36456" y="3533"/>
                  </a:cubicBezTo>
                  <a:cubicBezTo>
                    <a:pt x="36372" y="3617"/>
                    <a:pt x="36288" y="3659"/>
                    <a:pt x="36183" y="3701"/>
                  </a:cubicBezTo>
                  <a:cubicBezTo>
                    <a:pt x="35784" y="3911"/>
                    <a:pt x="35426" y="4164"/>
                    <a:pt x="35069" y="4437"/>
                  </a:cubicBezTo>
                  <a:cubicBezTo>
                    <a:pt x="34922" y="4584"/>
                    <a:pt x="34753" y="4710"/>
                    <a:pt x="34543" y="4815"/>
                  </a:cubicBezTo>
                  <a:lnTo>
                    <a:pt x="34409" y="4815"/>
                  </a:lnTo>
                  <a:cubicBezTo>
                    <a:pt x="34512" y="4658"/>
                    <a:pt x="34634" y="4539"/>
                    <a:pt x="34796" y="4479"/>
                  </a:cubicBezTo>
                  <a:cubicBezTo>
                    <a:pt x="34880" y="4437"/>
                    <a:pt x="34943" y="4395"/>
                    <a:pt x="34985" y="4332"/>
                  </a:cubicBezTo>
                  <a:cubicBezTo>
                    <a:pt x="35132" y="4185"/>
                    <a:pt x="35300" y="4058"/>
                    <a:pt x="35489" y="3974"/>
                  </a:cubicBezTo>
                  <a:cubicBezTo>
                    <a:pt x="35721" y="3869"/>
                    <a:pt x="35931" y="3722"/>
                    <a:pt x="36099" y="3533"/>
                  </a:cubicBezTo>
                  <a:cubicBezTo>
                    <a:pt x="36288" y="3344"/>
                    <a:pt x="36499" y="3175"/>
                    <a:pt x="36751" y="3070"/>
                  </a:cubicBezTo>
                  <a:cubicBezTo>
                    <a:pt x="37087" y="2902"/>
                    <a:pt x="37424" y="2755"/>
                    <a:pt x="37760" y="2566"/>
                  </a:cubicBezTo>
                  <a:cubicBezTo>
                    <a:pt x="37795" y="2548"/>
                    <a:pt x="37816" y="2545"/>
                    <a:pt x="37846" y="2545"/>
                  </a:cubicBezTo>
                  <a:close/>
                  <a:moveTo>
                    <a:pt x="34384" y="4836"/>
                  </a:moveTo>
                  <a:cubicBezTo>
                    <a:pt x="34302" y="4975"/>
                    <a:pt x="34200" y="5093"/>
                    <a:pt x="34060" y="5173"/>
                  </a:cubicBezTo>
                  <a:cubicBezTo>
                    <a:pt x="33934" y="5278"/>
                    <a:pt x="33849" y="5425"/>
                    <a:pt x="33723" y="5530"/>
                  </a:cubicBezTo>
                  <a:cubicBezTo>
                    <a:pt x="33597" y="5635"/>
                    <a:pt x="33429" y="5656"/>
                    <a:pt x="33303" y="5740"/>
                  </a:cubicBezTo>
                  <a:cubicBezTo>
                    <a:pt x="33408" y="5551"/>
                    <a:pt x="33618" y="5425"/>
                    <a:pt x="33723" y="5236"/>
                  </a:cubicBezTo>
                  <a:cubicBezTo>
                    <a:pt x="33849" y="5068"/>
                    <a:pt x="34123" y="5026"/>
                    <a:pt x="34228" y="4836"/>
                  </a:cubicBezTo>
                  <a:close/>
                  <a:moveTo>
                    <a:pt x="32987" y="5972"/>
                  </a:moveTo>
                  <a:cubicBezTo>
                    <a:pt x="33008" y="6074"/>
                    <a:pt x="32928" y="6077"/>
                    <a:pt x="32846" y="6077"/>
                  </a:cubicBezTo>
                  <a:lnTo>
                    <a:pt x="32846" y="6077"/>
                  </a:lnTo>
                  <a:cubicBezTo>
                    <a:pt x="32869" y="6007"/>
                    <a:pt x="32911" y="5972"/>
                    <a:pt x="32987" y="5972"/>
                  </a:cubicBezTo>
                  <a:close/>
                  <a:moveTo>
                    <a:pt x="44322" y="608"/>
                  </a:moveTo>
                  <a:cubicBezTo>
                    <a:pt x="44478" y="608"/>
                    <a:pt x="44628" y="649"/>
                    <a:pt x="44761" y="716"/>
                  </a:cubicBezTo>
                  <a:cubicBezTo>
                    <a:pt x="44971" y="821"/>
                    <a:pt x="45203" y="884"/>
                    <a:pt x="45434" y="884"/>
                  </a:cubicBezTo>
                  <a:cubicBezTo>
                    <a:pt x="45539" y="884"/>
                    <a:pt x="45623" y="968"/>
                    <a:pt x="45749" y="968"/>
                  </a:cubicBezTo>
                  <a:cubicBezTo>
                    <a:pt x="45917" y="1115"/>
                    <a:pt x="46128" y="1220"/>
                    <a:pt x="46359" y="1241"/>
                  </a:cubicBezTo>
                  <a:cubicBezTo>
                    <a:pt x="46527" y="1304"/>
                    <a:pt x="46695" y="1388"/>
                    <a:pt x="46842" y="1515"/>
                  </a:cubicBezTo>
                  <a:cubicBezTo>
                    <a:pt x="47137" y="1725"/>
                    <a:pt x="47410" y="1935"/>
                    <a:pt x="47683" y="2166"/>
                  </a:cubicBezTo>
                  <a:cubicBezTo>
                    <a:pt x="47810" y="2292"/>
                    <a:pt x="47936" y="2398"/>
                    <a:pt x="48041" y="2524"/>
                  </a:cubicBezTo>
                  <a:cubicBezTo>
                    <a:pt x="48083" y="2566"/>
                    <a:pt x="48125" y="2608"/>
                    <a:pt x="48146" y="2629"/>
                  </a:cubicBezTo>
                  <a:cubicBezTo>
                    <a:pt x="48524" y="2965"/>
                    <a:pt x="48819" y="3365"/>
                    <a:pt x="49050" y="3806"/>
                  </a:cubicBezTo>
                  <a:cubicBezTo>
                    <a:pt x="49134" y="3953"/>
                    <a:pt x="49239" y="4080"/>
                    <a:pt x="49323" y="4227"/>
                  </a:cubicBezTo>
                  <a:cubicBezTo>
                    <a:pt x="49492" y="4521"/>
                    <a:pt x="49639" y="4857"/>
                    <a:pt x="49786" y="5152"/>
                  </a:cubicBezTo>
                  <a:cubicBezTo>
                    <a:pt x="49954" y="5446"/>
                    <a:pt x="50059" y="5782"/>
                    <a:pt x="50185" y="6077"/>
                  </a:cubicBezTo>
                  <a:cubicBezTo>
                    <a:pt x="50227" y="6140"/>
                    <a:pt x="50248" y="6203"/>
                    <a:pt x="50290" y="6266"/>
                  </a:cubicBezTo>
                  <a:cubicBezTo>
                    <a:pt x="50438" y="6560"/>
                    <a:pt x="50543" y="6876"/>
                    <a:pt x="50606" y="7212"/>
                  </a:cubicBezTo>
                  <a:cubicBezTo>
                    <a:pt x="50606" y="7254"/>
                    <a:pt x="50606" y="7296"/>
                    <a:pt x="50606" y="7338"/>
                  </a:cubicBezTo>
                  <a:cubicBezTo>
                    <a:pt x="50501" y="7254"/>
                    <a:pt x="50459" y="7128"/>
                    <a:pt x="50480" y="7002"/>
                  </a:cubicBezTo>
                  <a:cubicBezTo>
                    <a:pt x="50333" y="6855"/>
                    <a:pt x="50227" y="6644"/>
                    <a:pt x="50227" y="6434"/>
                  </a:cubicBezTo>
                  <a:cubicBezTo>
                    <a:pt x="50185" y="6182"/>
                    <a:pt x="50080" y="5951"/>
                    <a:pt x="49912" y="5761"/>
                  </a:cubicBezTo>
                  <a:cubicBezTo>
                    <a:pt x="49807" y="5614"/>
                    <a:pt x="49702" y="5446"/>
                    <a:pt x="49660" y="5257"/>
                  </a:cubicBezTo>
                  <a:cubicBezTo>
                    <a:pt x="49597" y="5005"/>
                    <a:pt x="49471" y="4794"/>
                    <a:pt x="49323" y="4584"/>
                  </a:cubicBezTo>
                  <a:cubicBezTo>
                    <a:pt x="49092" y="4248"/>
                    <a:pt x="48861" y="3890"/>
                    <a:pt x="48672" y="3533"/>
                  </a:cubicBezTo>
                  <a:cubicBezTo>
                    <a:pt x="48335" y="3091"/>
                    <a:pt x="47978" y="2692"/>
                    <a:pt x="47578" y="2334"/>
                  </a:cubicBezTo>
                  <a:cubicBezTo>
                    <a:pt x="47536" y="2271"/>
                    <a:pt x="47473" y="2292"/>
                    <a:pt x="47410" y="2271"/>
                  </a:cubicBezTo>
                  <a:cubicBezTo>
                    <a:pt x="47284" y="2187"/>
                    <a:pt x="47200" y="2082"/>
                    <a:pt x="47116" y="1956"/>
                  </a:cubicBezTo>
                  <a:cubicBezTo>
                    <a:pt x="47095" y="1914"/>
                    <a:pt x="47074" y="1851"/>
                    <a:pt x="47032" y="1851"/>
                  </a:cubicBezTo>
                  <a:cubicBezTo>
                    <a:pt x="46885" y="1809"/>
                    <a:pt x="46779" y="1683"/>
                    <a:pt x="46632" y="1641"/>
                  </a:cubicBezTo>
                  <a:cubicBezTo>
                    <a:pt x="46380" y="1536"/>
                    <a:pt x="46149" y="1409"/>
                    <a:pt x="45896" y="1325"/>
                  </a:cubicBezTo>
                  <a:cubicBezTo>
                    <a:pt x="45707" y="1283"/>
                    <a:pt x="45476" y="1262"/>
                    <a:pt x="45350" y="1073"/>
                  </a:cubicBezTo>
                  <a:cubicBezTo>
                    <a:pt x="45308" y="1010"/>
                    <a:pt x="45245" y="989"/>
                    <a:pt x="45161" y="989"/>
                  </a:cubicBezTo>
                  <a:cubicBezTo>
                    <a:pt x="44915" y="989"/>
                    <a:pt x="44685" y="916"/>
                    <a:pt x="44432" y="916"/>
                  </a:cubicBezTo>
                  <a:cubicBezTo>
                    <a:pt x="44381" y="916"/>
                    <a:pt x="44330" y="919"/>
                    <a:pt x="44278" y="926"/>
                  </a:cubicBezTo>
                  <a:cubicBezTo>
                    <a:pt x="44232" y="931"/>
                    <a:pt x="44186" y="934"/>
                    <a:pt x="44140" y="934"/>
                  </a:cubicBezTo>
                  <a:cubicBezTo>
                    <a:pt x="43870" y="934"/>
                    <a:pt x="43590" y="855"/>
                    <a:pt x="43308" y="855"/>
                  </a:cubicBezTo>
                  <a:cubicBezTo>
                    <a:pt x="43260" y="855"/>
                    <a:pt x="43211" y="857"/>
                    <a:pt x="43163" y="863"/>
                  </a:cubicBezTo>
                  <a:cubicBezTo>
                    <a:pt x="42932" y="884"/>
                    <a:pt x="42722" y="905"/>
                    <a:pt x="42511" y="968"/>
                  </a:cubicBezTo>
                  <a:cubicBezTo>
                    <a:pt x="42364" y="989"/>
                    <a:pt x="42238" y="1031"/>
                    <a:pt x="42112" y="1031"/>
                  </a:cubicBezTo>
                  <a:cubicBezTo>
                    <a:pt x="42080" y="1041"/>
                    <a:pt x="42054" y="1047"/>
                    <a:pt x="42028" y="1047"/>
                  </a:cubicBezTo>
                  <a:cubicBezTo>
                    <a:pt x="42002" y="1047"/>
                    <a:pt x="41975" y="1041"/>
                    <a:pt x="41944" y="1031"/>
                  </a:cubicBezTo>
                  <a:cubicBezTo>
                    <a:pt x="41923" y="1031"/>
                    <a:pt x="41902" y="1010"/>
                    <a:pt x="41881" y="989"/>
                  </a:cubicBezTo>
                  <a:cubicBezTo>
                    <a:pt x="41734" y="1031"/>
                    <a:pt x="41607" y="1094"/>
                    <a:pt x="41439" y="1115"/>
                  </a:cubicBezTo>
                  <a:cubicBezTo>
                    <a:pt x="41313" y="1136"/>
                    <a:pt x="41208" y="1199"/>
                    <a:pt x="41124" y="1283"/>
                  </a:cubicBezTo>
                  <a:cubicBezTo>
                    <a:pt x="41040" y="1367"/>
                    <a:pt x="40914" y="1409"/>
                    <a:pt x="40787" y="1409"/>
                  </a:cubicBezTo>
                  <a:cubicBezTo>
                    <a:pt x="40514" y="1430"/>
                    <a:pt x="40241" y="1494"/>
                    <a:pt x="39968" y="1599"/>
                  </a:cubicBezTo>
                  <a:cubicBezTo>
                    <a:pt x="39870" y="1676"/>
                    <a:pt x="39791" y="1790"/>
                    <a:pt x="39663" y="1790"/>
                  </a:cubicBezTo>
                  <a:cubicBezTo>
                    <a:pt x="39653" y="1790"/>
                    <a:pt x="39642" y="1789"/>
                    <a:pt x="39631" y="1788"/>
                  </a:cubicBezTo>
                  <a:cubicBezTo>
                    <a:pt x="39631" y="1788"/>
                    <a:pt x="39610" y="1809"/>
                    <a:pt x="39610" y="1809"/>
                  </a:cubicBezTo>
                  <a:cubicBezTo>
                    <a:pt x="39400" y="1956"/>
                    <a:pt x="39190" y="2061"/>
                    <a:pt x="38958" y="2145"/>
                  </a:cubicBezTo>
                  <a:cubicBezTo>
                    <a:pt x="38832" y="2208"/>
                    <a:pt x="38685" y="2250"/>
                    <a:pt x="38538" y="2292"/>
                  </a:cubicBezTo>
                  <a:cubicBezTo>
                    <a:pt x="38496" y="2250"/>
                    <a:pt x="38538" y="2208"/>
                    <a:pt x="38580" y="2166"/>
                  </a:cubicBezTo>
                  <a:cubicBezTo>
                    <a:pt x="38874" y="1977"/>
                    <a:pt x="39211" y="1788"/>
                    <a:pt x="39547" y="1641"/>
                  </a:cubicBezTo>
                  <a:cubicBezTo>
                    <a:pt x="39694" y="1599"/>
                    <a:pt x="39862" y="1578"/>
                    <a:pt x="40010" y="1557"/>
                  </a:cubicBezTo>
                  <a:cubicBezTo>
                    <a:pt x="40073" y="1430"/>
                    <a:pt x="40199" y="1346"/>
                    <a:pt x="40346" y="1325"/>
                  </a:cubicBezTo>
                  <a:cubicBezTo>
                    <a:pt x="40598" y="1220"/>
                    <a:pt x="40830" y="1157"/>
                    <a:pt x="41103" y="1052"/>
                  </a:cubicBezTo>
                  <a:cubicBezTo>
                    <a:pt x="41313" y="968"/>
                    <a:pt x="41523" y="905"/>
                    <a:pt x="41734" y="842"/>
                  </a:cubicBezTo>
                  <a:cubicBezTo>
                    <a:pt x="41818" y="821"/>
                    <a:pt x="41881" y="821"/>
                    <a:pt x="41944" y="821"/>
                  </a:cubicBezTo>
                  <a:cubicBezTo>
                    <a:pt x="41959" y="823"/>
                    <a:pt x="41974" y="824"/>
                    <a:pt x="41989" y="824"/>
                  </a:cubicBezTo>
                  <a:cubicBezTo>
                    <a:pt x="42121" y="824"/>
                    <a:pt x="42228" y="755"/>
                    <a:pt x="42345" y="755"/>
                  </a:cubicBezTo>
                  <a:cubicBezTo>
                    <a:pt x="42359" y="755"/>
                    <a:pt x="42372" y="756"/>
                    <a:pt x="42385" y="758"/>
                  </a:cubicBezTo>
                  <a:cubicBezTo>
                    <a:pt x="42459" y="768"/>
                    <a:pt x="42533" y="773"/>
                    <a:pt x="42606" y="773"/>
                  </a:cubicBezTo>
                  <a:cubicBezTo>
                    <a:pt x="42680" y="773"/>
                    <a:pt x="42753" y="768"/>
                    <a:pt x="42827" y="758"/>
                  </a:cubicBezTo>
                  <a:cubicBezTo>
                    <a:pt x="42921" y="710"/>
                    <a:pt x="43028" y="687"/>
                    <a:pt x="43137" y="687"/>
                  </a:cubicBezTo>
                  <a:cubicBezTo>
                    <a:pt x="43174" y="687"/>
                    <a:pt x="43211" y="689"/>
                    <a:pt x="43247" y="695"/>
                  </a:cubicBezTo>
                  <a:cubicBezTo>
                    <a:pt x="43289" y="716"/>
                    <a:pt x="43331" y="723"/>
                    <a:pt x="43374" y="723"/>
                  </a:cubicBezTo>
                  <a:cubicBezTo>
                    <a:pt x="43460" y="723"/>
                    <a:pt x="43549" y="695"/>
                    <a:pt x="43647" y="695"/>
                  </a:cubicBezTo>
                  <a:cubicBezTo>
                    <a:pt x="43681" y="700"/>
                    <a:pt x="43716" y="703"/>
                    <a:pt x="43752" y="703"/>
                  </a:cubicBezTo>
                  <a:cubicBezTo>
                    <a:pt x="43850" y="703"/>
                    <a:pt x="43954" y="683"/>
                    <a:pt x="44046" y="653"/>
                  </a:cubicBezTo>
                  <a:cubicBezTo>
                    <a:pt x="44139" y="622"/>
                    <a:pt x="44231" y="608"/>
                    <a:pt x="44322" y="608"/>
                  </a:cubicBezTo>
                  <a:close/>
                  <a:moveTo>
                    <a:pt x="50606" y="7338"/>
                  </a:moveTo>
                  <a:lnTo>
                    <a:pt x="50606" y="7338"/>
                  </a:lnTo>
                  <a:cubicBezTo>
                    <a:pt x="50711" y="7359"/>
                    <a:pt x="50669" y="7443"/>
                    <a:pt x="50648" y="7528"/>
                  </a:cubicBezTo>
                  <a:cubicBezTo>
                    <a:pt x="50585" y="7464"/>
                    <a:pt x="50606" y="7401"/>
                    <a:pt x="50606" y="7338"/>
                  </a:cubicBezTo>
                  <a:close/>
                  <a:moveTo>
                    <a:pt x="32794" y="6095"/>
                  </a:moveTo>
                  <a:cubicBezTo>
                    <a:pt x="32806" y="6095"/>
                    <a:pt x="32817" y="6095"/>
                    <a:pt x="32828" y="6096"/>
                  </a:cubicBezTo>
                  <a:lnTo>
                    <a:pt x="32828" y="6096"/>
                  </a:lnTo>
                  <a:cubicBezTo>
                    <a:pt x="32680" y="6335"/>
                    <a:pt x="32435" y="6440"/>
                    <a:pt x="32231" y="6644"/>
                  </a:cubicBezTo>
                  <a:cubicBezTo>
                    <a:pt x="32189" y="6666"/>
                    <a:pt x="32146" y="6729"/>
                    <a:pt x="32083" y="6771"/>
                  </a:cubicBezTo>
                  <a:cubicBezTo>
                    <a:pt x="31936" y="6981"/>
                    <a:pt x="31747" y="7170"/>
                    <a:pt x="31537" y="7338"/>
                  </a:cubicBezTo>
                  <a:cubicBezTo>
                    <a:pt x="31327" y="7506"/>
                    <a:pt x="31053" y="7654"/>
                    <a:pt x="30927" y="7927"/>
                  </a:cubicBezTo>
                  <a:cubicBezTo>
                    <a:pt x="30654" y="7948"/>
                    <a:pt x="30507" y="8179"/>
                    <a:pt x="30338" y="8326"/>
                  </a:cubicBezTo>
                  <a:cubicBezTo>
                    <a:pt x="30107" y="8516"/>
                    <a:pt x="29918" y="8726"/>
                    <a:pt x="29708" y="8936"/>
                  </a:cubicBezTo>
                  <a:cubicBezTo>
                    <a:pt x="29476" y="9167"/>
                    <a:pt x="29224" y="9378"/>
                    <a:pt x="28951" y="9588"/>
                  </a:cubicBezTo>
                  <a:cubicBezTo>
                    <a:pt x="28825" y="9693"/>
                    <a:pt x="28677" y="9840"/>
                    <a:pt x="28572" y="9945"/>
                  </a:cubicBezTo>
                  <a:cubicBezTo>
                    <a:pt x="28467" y="10050"/>
                    <a:pt x="28362" y="10156"/>
                    <a:pt x="28257" y="10261"/>
                  </a:cubicBezTo>
                  <a:cubicBezTo>
                    <a:pt x="28068" y="10429"/>
                    <a:pt x="27900" y="10618"/>
                    <a:pt x="27689" y="10786"/>
                  </a:cubicBezTo>
                  <a:cubicBezTo>
                    <a:pt x="27374" y="11039"/>
                    <a:pt x="27122" y="11333"/>
                    <a:pt x="26890" y="11669"/>
                  </a:cubicBezTo>
                  <a:cubicBezTo>
                    <a:pt x="26743" y="11901"/>
                    <a:pt x="26491" y="12069"/>
                    <a:pt x="26218" y="12132"/>
                  </a:cubicBezTo>
                  <a:cubicBezTo>
                    <a:pt x="26218" y="12174"/>
                    <a:pt x="26197" y="12195"/>
                    <a:pt x="26155" y="12195"/>
                  </a:cubicBezTo>
                  <a:lnTo>
                    <a:pt x="26155" y="12300"/>
                  </a:lnTo>
                  <a:cubicBezTo>
                    <a:pt x="25986" y="12342"/>
                    <a:pt x="25923" y="12510"/>
                    <a:pt x="25818" y="12636"/>
                  </a:cubicBezTo>
                  <a:cubicBezTo>
                    <a:pt x="25755" y="12721"/>
                    <a:pt x="25671" y="12826"/>
                    <a:pt x="25566" y="12889"/>
                  </a:cubicBezTo>
                  <a:cubicBezTo>
                    <a:pt x="25314" y="13078"/>
                    <a:pt x="25103" y="13330"/>
                    <a:pt x="24956" y="13604"/>
                  </a:cubicBezTo>
                  <a:cubicBezTo>
                    <a:pt x="24704" y="13772"/>
                    <a:pt x="24473" y="13982"/>
                    <a:pt x="24283" y="14234"/>
                  </a:cubicBezTo>
                  <a:cubicBezTo>
                    <a:pt x="24157" y="14487"/>
                    <a:pt x="23947" y="14676"/>
                    <a:pt x="23674" y="14760"/>
                  </a:cubicBezTo>
                  <a:cubicBezTo>
                    <a:pt x="23611" y="14781"/>
                    <a:pt x="23569" y="14823"/>
                    <a:pt x="23526" y="14865"/>
                  </a:cubicBezTo>
                  <a:cubicBezTo>
                    <a:pt x="23232" y="15159"/>
                    <a:pt x="22917" y="15454"/>
                    <a:pt x="22622" y="15769"/>
                  </a:cubicBezTo>
                  <a:cubicBezTo>
                    <a:pt x="22538" y="15853"/>
                    <a:pt x="22475" y="16000"/>
                    <a:pt x="22370" y="16063"/>
                  </a:cubicBezTo>
                  <a:cubicBezTo>
                    <a:pt x="22244" y="16126"/>
                    <a:pt x="22139" y="16211"/>
                    <a:pt x="22034" y="16316"/>
                  </a:cubicBezTo>
                  <a:cubicBezTo>
                    <a:pt x="21908" y="16421"/>
                    <a:pt x="21802" y="16547"/>
                    <a:pt x="21739" y="16694"/>
                  </a:cubicBezTo>
                  <a:cubicBezTo>
                    <a:pt x="21403" y="16904"/>
                    <a:pt x="21214" y="17241"/>
                    <a:pt x="20898" y="17472"/>
                  </a:cubicBezTo>
                  <a:cubicBezTo>
                    <a:pt x="20541" y="17724"/>
                    <a:pt x="20226" y="17998"/>
                    <a:pt x="19931" y="18313"/>
                  </a:cubicBezTo>
                  <a:cubicBezTo>
                    <a:pt x="19868" y="18376"/>
                    <a:pt x="19805" y="18439"/>
                    <a:pt x="19763" y="18523"/>
                  </a:cubicBezTo>
                  <a:cubicBezTo>
                    <a:pt x="19721" y="18586"/>
                    <a:pt x="19616" y="18607"/>
                    <a:pt x="19574" y="18670"/>
                  </a:cubicBezTo>
                  <a:cubicBezTo>
                    <a:pt x="19322" y="18944"/>
                    <a:pt x="19027" y="19175"/>
                    <a:pt x="18691" y="19364"/>
                  </a:cubicBezTo>
                  <a:cubicBezTo>
                    <a:pt x="18649" y="19406"/>
                    <a:pt x="18607" y="19448"/>
                    <a:pt x="18565" y="19490"/>
                  </a:cubicBezTo>
                  <a:cubicBezTo>
                    <a:pt x="18228" y="19827"/>
                    <a:pt x="17871" y="20121"/>
                    <a:pt x="17471" y="20352"/>
                  </a:cubicBezTo>
                  <a:cubicBezTo>
                    <a:pt x="17135" y="20563"/>
                    <a:pt x="16841" y="20815"/>
                    <a:pt x="16504" y="21025"/>
                  </a:cubicBezTo>
                  <a:cubicBezTo>
                    <a:pt x="16294" y="21151"/>
                    <a:pt x="16084" y="21277"/>
                    <a:pt x="15874" y="21404"/>
                  </a:cubicBezTo>
                  <a:lnTo>
                    <a:pt x="15830" y="21404"/>
                  </a:lnTo>
                  <a:cubicBezTo>
                    <a:pt x="16036" y="21182"/>
                    <a:pt x="16281" y="20998"/>
                    <a:pt x="16525" y="20815"/>
                  </a:cubicBezTo>
                  <a:cubicBezTo>
                    <a:pt x="16757" y="20689"/>
                    <a:pt x="16967" y="20542"/>
                    <a:pt x="17156" y="20373"/>
                  </a:cubicBezTo>
                  <a:cubicBezTo>
                    <a:pt x="17303" y="20247"/>
                    <a:pt x="17492" y="20142"/>
                    <a:pt x="17682" y="20079"/>
                  </a:cubicBezTo>
                  <a:cubicBezTo>
                    <a:pt x="17808" y="20037"/>
                    <a:pt x="17913" y="19974"/>
                    <a:pt x="17997" y="19890"/>
                  </a:cubicBezTo>
                  <a:cubicBezTo>
                    <a:pt x="18165" y="19722"/>
                    <a:pt x="18397" y="19659"/>
                    <a:pt x="18481" y="19427"/>
                  </a:cubicBezTo>
                  <a:cubicBezTo>
                    <a:pt x="18481" y="19406"/>
                    <a:pt x="18502" y="19385"/>
                    <a:pt x="18523" y="19385"/>
                  </a:cubicBezTo>
                  <a:cubicBezTo>
                    <a:pt x="18754" y="19238"/>
                    <a:pt x="18964" y="19070"/>
                    <a:pt x="19153" y="18902"/>
                  </a:cubicBezTo>
                  <a:cubicBezTo>
                    <a:pt x="19406" y="18712"/>
                    <a:pt x="19658" y="18523"/>
                    <a:pt x="19868" y="18292"/>
                  </a:cubicBezTo>
                  <a:cubicBezTo>
                    <a:pt x="19952" y="18187"/>
                    <a:pt x="20036" y="18061"/>
                    <a:pt x="20100" y="17935"/>
                  </a:cubicBezTo>
                  <a:cubicBezTo>
                    <a:pt x="20226" y="17872"/>
                    <a:pt x="20352" y="17787"/>
                    <a:pt x="20457" y="17703"/>
                  </a:cubicBezTo>
                  <a:lnTo>
                    <a:pt x="21004" y="17178"/>
                  </a:lnTo>
                  <a:cubicBezTo>
                    <a:pt x="21172" y="16988"/>
                    <a:pt x="21361" y="16820"/>
                    <a:pt x="21550" y="16652"/>
                  </a:cubicBezTo>
                  <a:cubicBezTo>
                    <a:pt x="21739" y="16463"/>
                    <a:pt x="21866" y="16232"/>
                    <a:pt x="22076" y="16063"/>
                  </a:cubicBezTo>
                  <a:cubicBezTo>
                    <a:pt x="22139" y="16021"/>
                    <a:pt x="22223" y="15937"/>
                    <a:pt x="22307" y="15895"/>
                  </a:cubicBezTo>
                  <a:cubicBezTo>
                    <a:pt x="22433" y="15811"/>
                    <a:pt x="22559" y="15706"/>
                    <a:pt x="22622" y="15580"/>
                  </a:cubicBezTo>
                  <a:cubicBezTo>
                    <a:pt x="22686" y="15475"/>
                    <a:pt x="22770" y="15391"/>
                    <a:pt x="22896" y="15349"/>
                  </a:cubicBezTo>
                  <a:cubicBezTo>
                    <a:pt x="22938" y="15328"/>
                    <a:pt x="22959" y="15307"/>
                    <a:pt x="22980" y="15264"/>
                  </a:cubicBezTo>
                  <a:cubicBezTo>
                    <a:pt x="23295" y="14907"/>
                    <a:pt x="23695" y="14613"/>
                    <a:pt x="24031" y="14276"/>
                  </a:cubicBezTo>
                  <a:cubicBezTo>
                    <a:pt x="24220" y="14087"/>
                    <a:pt x="24388" y="13898"/>
                    <a:pt x="24599" y="13730"/>
                  </a:cubicBezTo>
                  <a:cubicBezTo>
                    <a:pt x="24725" y="13604"/>
                    <a:pt x="24830" y="13435"/>
                    <a:pt x="24956" y="13309"/>
                  </a:cubicBezTo>
                  <a:cubicBezTo>
                    <a:pt x="25145" y="13162"/>
                    <a:pt x="25272" y="12952"/>
                    <a:pt x="25482" y="12826"/>
                  </a:cubicBezTo>
                  <a:cubicBezTo>
                    <a:pt x="25629" y="12742"/>
                    <a:pt x="25692" y="12531"/>
                    <a:pt x="25839" y="12426"/>
                  </a:cubicBezTo>
                  <a:cubicBezTo>
                    <a:pt x="25923" y="12321"/>
                    <a:pt x="26049" y="12258"/>
                    <a:pt x="26155" y="12195"/>
                  </a:cubicBezTo>
                  <a:cubicBezTo>
                    <a:pt x="26155" y="12153"/>
                    <a:pt x="26197" y="12132"/>
                    <a:pt x="26218" y="12132"/>
                  </a:cubicBezTo>
                  <a:cubicBezTo>
                    <a:pt x="26365" y="11880"/>
                    <a:pt x="26575" y="11648"/>
                    <a:pt x="26827" y="11501"/>
                  </a:cubicBezTo>
                  <a:cubicBezTo>
                    <a:pt x="27017" y="11249"/>
                    <a:pt x="27227" y="11018"/>
                    <a:pt x="27458" y="10786"/>
                  </a:cubicBezTo>
                  <a:cubicBezTo>
                    <a:pt x="27647" y="10534"/>
                    <a:pt x="27879" y="10324"/>
                    <a:pt x="28131" y="10177"/>
                  </a:cubicBezTo>
                  <a:cubicBezTo>
                    <a:pt x="28299" y="10050"/>
                    <a:pt x="28467" y="9924"/>
                    <a:pt x="28614" y="9777"/>
                  </a:cubicBezTo>
                  <a:cubicBezTo>
                    <a:pt x="28951" y="9462"/>
                    <a:pt x="29266" y="9146"/>
                    <a:pt x="29581" y="8810"/>
                  </a:cubicBezTo>
                  <a:cubicBezTo>
                    <a:pt x="29750" y="8642"/>
                    <a:pt x="29939" y="8474"/>
                    <a:pt x="30149" y="8326"/>
                  </a:cubicBezTo>
                  <a:cubicBezTo>
                    <a:pt x="30338" y="8179"/>
                    <a:pt x="30486" y="7969"/>
                    <a:pt x="30696" y="7843"/>
                  </a:cubicBezTo>
                  <a:cubicBezTo>
                    <a:pt x="30843" y="7717"/>
                    <a:pt x="30969" y="7549"/>
                    <a:pt x="31158" y="7506"/>
                  </a:cubicBezTo>
                  <a:cubicBezTo>
                    <a:pt x="31327" y="7254"/>
                    <a:pt x="31516" y="7023"/>
                    <a:pt x="31747" y="6855"/>
                  </a:cubicBezTo>
                  <a:cubicBezTo>
                    <a:pt x="31999" y="6687"/>
                    <a:pt x="32231" y="6476"/>
                    <a:pt x="32441" y="6266"/>
                  </a:cubicBezTo>
                  <a:cubicBezTo>
                    <a:pt x="32535" y="6172"/>
                    <a:pt x="32663" y="6095"/>
                    <a:pt x="32794" y="6095"/>
                  </a:cubicBezTo>
                  <a:close/>
                  <a:moveTo>
                    <a:pt x="43689" y="1"/>
                  </a:moveTo>
                  <a:cubicBezTo>
                    <a:pt x="43648" y="42"/>
                    <a:pt x="43581" y="65"/>
                    <a:pt x="43510" y="65"/>
                  </a:cubicBezTo>
                  <a:cubicBezTo>
                    <a:pt x="43472" y="65"/>
                    <a:pt x="43432" y="58"/>
                    <a:pt x="43395" y="43"/>
                  </a:cubicBezTo>
                  <a:cubicBezTo>
                    <a:pt x="43384" y="32"/>
                    <a:pt x="43373" y="27"/>
                    <a:pt x="43363" y="27"/>
                  </a:cubicBezTo>
                  <a:cubicBezTo>
                    <a:pt x="43352" y="27"/>
                    <a:pt x="43342" y="32"/>
                    <a:pt x="43331" y="43"/>
                  </a:cubicBezTo>
                  <a:cubicBezTo>
                    <a:pt x="43245" y="67"/>
                    <a:pt x="43159" y="78"/>
                    <a:pt x="43077" y="78"/>
                  </a:cubicBezTo>
                  <a:cubicBezTo>
                    <a:pt x="43019" y="78"/>
                    <a:pt x="42963" y="73"/>
                    <a:pt x="42911" y="64"/>
                  </a:cubicBezTo>
                  <a:cubicBezTo>
                    <a:pt x="42892" y="62"/>
                    <a:pt x="42874" y="60"/>
                    <a:pt x="42857" y="60"/>
                  </a:cubicBezTo>
                  <a:cubicBezTo>
                    <a:pt x="42719" y="60"/>
                    <a:pt x="42621" y="127"/>
                    <a:pt x="42490" y="127"/>
                  </a:cubicBezTo>
                  <a:cubicBezTo>
                    <a:pt x="42301" y="127"/>
                    <a:pt x="42133" y="169"/>
                    <a:pt x="41965" y="253"/>
                  </a:cubicBezTo>
                  <a:cubicBezTo>
                    <a:pt x="41924" y="212"/>
                    <a:pt x="41866" y="189"/>
                    <a:pt x="41801" y="189"/>
                  </a:cubicBezTo>
                  <a:cubicBezTo>
                    <a:pt x="41766" y="189"/>
                    <a:pt x="41729" y="196"/>
                    <a:pt x="41692" y="211"/>
                  </a:cubicBezTo>
                  <a:cubicBezTo>
                    <a:pt x="41615" y="242"/>
                    <a:pt x="41526" y="261"/>
                    <a:pt x="41435" y="261"/>
                  </a:cubicBezTo>
                  <a:cubicBezTo>
                    <a:pt x="41402" y="261"/>
                    <a:pt x="41368" y="259"/>
                    <a:pt x="41334" y="253"/>
                  </a:cubicBezTo>
                  <a:cubicBezTo>
                    <a:pt x="41187" y="358"/>
                    <a:pt x="41019" y="400"/>
                    <a:pt x="40872" y="400"/>
                  </a:cubicBezTo>
                  <a:cubicBezTo>
                    <a:pt x="40830" y="463"/>
                    <a:pt x="40787" y="526"/>
                    <a:pt x="40703" y="568"/>
                  </a:cubicBezTo>
                  <a:cubicBezTo>
                    <a:pt x="40577" y="632"/>
                    <a:pt x="40451" y="674"/>
                    <a:pt x="40304" y="674"/>
                  </a:cubicBezTo>
                  <a:cubicBezTo>
                    <a:pt x="39989" y="716"/>
                    <a:pt x="39673" y="821"/>
                    <a:pt x="39400" y="1010"/>
                  </a:cubicBezTo>
                  <a:cubicBezTo>
                    <a:pt x="39253" y="1094"/>
                    <a:pt x="39127" y="1178"/>
                    <a:pt x="38979" y="1241"/>
                  </a:cubicBezTo>
                  <a:cubicBezTo>
                    <a:pt x="38769" y="1346"/>
                    <a:pt x="38538" y="1451"/>
                    <a:pt x="38328" y="1536"/>
                  </a:cubicBezTo>
                  <a:cubicBezTo>
                    <a:pt x="38296" y="1504"/>
                    <a:pt x="38259" y="1488"/>
                    <a:pt x="38223" y="1488"/>
                  </a:cubicBezTo>
                  <a:cubicBezTo>
                    <a:pt x="38186" y="1488"/>
                    <a:pt x="38149" y="1504"/>
                    <a:pt x="38117" y="1536"/>
                  </a:cubicBezTo>
                  <a:cubicBezTo>
                    <a:pt x="38075" y="1557"/>
                    <a:pt x="38033" y="1620"/>
                    <a:pt x="37991" y="1620"/>
                  </a:cubicBezTo>
                  <a:cubicBezTo>
                    <a:pt x="37676" y="1662"/>
                    <a:pt x="37487" y="1935"/>
                    <a:pt x="37192" y="2019"/>
                  </a:cubicBezTo>
                  <a:cubicBezTo>
                    <a:pt x="37171" y="2019"/>
                    <a:pt x="37150" y="2040"/>
                    <a:pt x="37150" y="2082"/>
                  </a:cubicBezTo>
                  <a:cubicBezTo>
                    <a:pt x="37108" y="2187"/>
                    <a:pt x="37024" y="2208"/>
                    <a:pt x="36940" y="2229"/>
                  </a:cubicBezTo>
                  <a:cubicBezTo>
                    <a:pt x="36877" y="2229"/>
                    <a:pt x="36793" y="2271"/>
                    <a:pt x="36751" y="2313"/>
                  </a:cubicBezTo>
                  <a:cubicBezTo>
                    <a:pt x="36499" y="2440"/>
                    <a:pt x="36267" y="2587"/>
                    <a:pt x="36036" y="2755"/>
                  </a:cubicBezTo>
                  <a:cubicBezTo>
                    <a:pt x="35952" y="2818"/>
                    <a:pt x="35889" y="2923"/>
                    <a:pt x="35805" y="2965"/>
                  </a:cubicBezTo>
                  <a:cubicBezTo>
                    <a:pt x="35426" y="3133"/>
                    <a:pt x="35111" y="3449"/>
                    <a:pt x="34753" y="3659"/>
                  </a:cubicBezTo>
                  <a:cubicBezTo>
                    <a:pt x="34543" y="3764"/>
                    <a:pt x="34354" y="3911"/>
                    <a:pt x="34186" y="4080"/>
                  </a:cubicBezTo>
                  <a:cubicBezTo>
                    <a:pt x="34081" y="4185"/>
                    <a:pt x="33955" y="4248"/>
                    <a:pt x="33807" y="4269"/>
                  </a:cubicBezTo>
                  <a:cubicBezTo>
                    <a:pt x="33660" y="4500"/>
                    <a:pt x="33387" y="4605"/>
                    <a:pt x="33282" y="4857"/>
                  </a:cubicBezTo>
                  <a:cubicBezTo>
                    <a:pt x="33114" y="4920"/>
                    <a:pt x="32945" y="5005"/>
                    <a:pt x="32798" y="5110"/>
                  </a:cubicBezTo>
                  <a:cubicBezTo>
                    <a:pt x="32609" y="5236"/>
                    <a:pt x="32441" y="5383"/>
                    <a:pt x="32273" y="5551"/>
                  </a:cubicBezTo>
                  <a:cubicBezTo>
                    <a:pt x="32231" y="5614"/>
                    <a:pt x="32167" y="5677"/>
                    <a:pt x="32083" y="5698"/>
                  </a:cubicBezTo>
                  <a:cubicBezTo>
                    <a:pt x="31978" y="5740"/>
                    <a:pt x="31873" y="5804"/>
                    <a:pt x="31789" y="5909"/>
                  </a:cubicBezTo>
                  <a:cubicBezTo>
                    <a:pt x="31726" y="5972"/>
                    <a:pt x="31684" y="6056"/>
                    <a:pt x="31600" y="6056"/>
                  </a:cubicBezTo>
                  <a:cubicBezTo>
                    <a:pt x="31537" y="6161"/>
                    <a:pt x="31516" y="6287"/>
                    <a:pt x="31432" y="6329"/>
                  </a:cubicBezTo>
                  <a:cubicBezTo>
                    <a:pt x="31221" y="6434"/>
                    <a:pt x="31095" y="6623"/>
                    <a:pt x="30906" y="6750"/>
                  </a:cubicBezTo>
                  <a:cubicBezTo>
                    <a:pt x="30780" y="6834"/>
                    <a:pt x="30570" y="6897"/>
                    <a:pt x="30549" y="7086"/>
                  </a:cubicBezTo>
                  <a:cubicBezTo>
                    <a:pt x="30380" y="7128"/>
                    <a:pt x="30233" y="7233"/>
                    <a:pt x="30149" y="7401"/>
                  </a:cubicBezTo>
                  <a:cubicBezTo>
                    <a:pt x="30065" y="7443"/>
                    <a:pt x="29981" y="7485"/>
                    <a:pt x="29897" y="7549"/>
                  </a:cubicBezTo>
                  <a:cubicBezTo>
                    <a:pt x="29834" y="7717"/>
                    <a:pt x="29708" y="7864"/>
                    <a:pt x="29539" y="7948"/>
                  </a:cubicBezTo>
                  <a:cubicBezTo>
                    <a:pt x="29455" y="7990"/>
                    <a:pt x="29371" y="8074"/>
                    <a:pt x="29308" y="8137"/>
                  </a:cubicBezTo>
                  <a:cubicBezTo>
                    <a:pt x="29119" y="8326"/>
                    <a:pt x="28930" y="8537"/>
                    <a:pt x="28719" y="8726"/>
                  </a:cubicBezTo>
                  <a:cubicBezTo>
                    <a:pt x="28467" y="8957"/>
                    <a:pt x="28110" y="9104"/>
                    <a:pt x="27942" y="9441"/>
                  </a:cubicBezTo>
                  <a:cubicBezTo>
                    <a:pt x="27584" y="9714"/>
                    <a:pt x="27248" y="10029"/>
                    <a:pt x="26953" y="10387"/>
                  </a:cubicBezTo>
                  <a:cubicBezTo>
                    <a:pt x="26953" y="10387"/>
                    <a:pt x="26932" y="10387"/>
                    <a:pt x="26932" y="10408"/>
                  </a:cubicBezTo>
                  <a:cubicBezTo>
                    <a:pt x="26764" y="10534"/>
                    <a:pt x="26617" y="10702"/>
                    <a:pt x="26470" y="10870"/>
                  </a:cubicBezTo>
                  <a:cubicBezTo>
                    <a:pt x="26365" y="10976"/>
                    <a:pt x="26239" y="11081"/>
                    <a:pt x="26218" y="11186"/>
                  </a:cubicBezTo>
                  <a:cubicBezTo>
                    <a:pt x="26049" y="11354"/>
                    <a:pt x="25881" y="11480"/>
                    <a:pt x="25692" y="11585"/>
                  </a:cubicBezTo>
                  <a:cubicBezTo>
                    <a:pt x="25545" y="11690"/>
                    <a:pt x="25440" y="11838"/>
                    <a:pt x="25314" y="11964"/>
                  </a:cubicBezTo>
                  <a:cubicBezTo>
                    <a:pt x="25208" y="12027"/>
                    <a:pt x="25250" y="12132"/>
                    <a:pt x="25208" y="12174"/>
                  </a:cubicBezTo>
                  <a:cubicBezTo>
                    <a:pt x="24977" y="12342"/>
                    <a:pt x="24746" y="12531"/>
                    <a:pt x="24557" y="12742"/>
                  </a:cubicBezTo>
                  <a:cubicBezTo>
                    <a:pt x="24452" y="12931"/>
                    <a:pt x="24283" y="13099"/>
                    <a:pt x="24115" y="13246"/>
                  </a:cubicBezTo>
                  <a:cubicBezTo>
                    <a:pt x="23905" y="13372"/>
                    <a:pt x="23737" y="13562"/>
                    <a:pt x="23632" y="13793"/>
                  </a:cubicBezTo>
                  <a:cubicBezTo>
                    <a:pt x="23548" y="13940"/>
                    <a:pt x="23421" y="14066"/>
                    <a:pt x="23274" y="14129"/>
                  </a:cubicBezTo>
                  <a:cubicBezTo>
                    <a:pt x="23258" y="14140"/>
                    <a:pt x="23246" y="14144"/>
                    <a:pt x="23235" y="14144"/>
                  </a:cubicBezTo>
                  <a:cubicBezTo>
                    <a:pt x="23213" y="14144"/>
                    <a:pt x="23200" y="14125"/>
                    <a:pt x="23173" y="14125"/>
                  </a:cubicBezTo>
                  <a:cubicBezTo>
                    <a:pt x="23166" y="14125"/>
                    <a:pt x="23158" y="14126"/>
                    <a:pt x="23148" y="14129"/>
                  </a:cubicBezTo>
                  <a:cubicBezTo>
                    <a:pt x="22980" y="14276"/>
                    <a:pt x="22833" y="14445"/>
                    <a:pt x="22686" y="14613"/>
                  </a:cubicBezTo>
                  <a:cubicBezTo>
                    <a:pt x="22538" y="14760"/>
                    <a:pt x="22370" y="14928"/>
                    <a:pt x="22223" y="15075"/>
                  </a:cubicBezTo>
                  <a:cubicBezTo>
                    <a:pt x="22034" y="15243"/>
                    <a:pt x="21866" y="15412"/>
                    <a:pt x="21697" y="15601"/>
                  </a:cubicBezTo>
                  <a:cubicBezTo>
                    <a:pt x="21424" y="15832"/>
                    <a:pt x="21172" y="16105"/>
                    <a:pt x="20962" y="16379"/>
                  </a:cubicBezTo>
                  <a:cubicBezTo>
                    <a:pt x="20814" y="16526"/>
                    <a:pt x="20646" y="16673"/>
                    <a:pt x="20478" y="16820"/>
                  </a:cubicBezTo>
                  <a:cubicBezTo>
                    <a:pt x="20142" y="17136"/>
                    <a:pt x="19700" y="17388"/>
                    <a:pt x="19427" y="17787"/>
                  </a:cubicBezTo>
                  <a:cubicBezTo>
                    <a:pt x="19195" y="17956"/>
                    <a:pt x="18964" y="18166"/>
                    <a:pt x="18775" y="18376"/>
                  </a:cubicBezTo>
                  <a:cubicBezTo>
                    <a:pt x="18712" y="18439"/>
                    <a:pt x="18649" y="18481"/>
                    <a:pt x="18586" y="18523"/>
                  </a:cubicBezTo>
                  <a:cubicBezTo>
                    <a:pt x="18397" y="18607"/>
                    <a:pt x="18228" y="18734"/>
                    <a:pt x="18081" y="18881"/>
                  </a:cubicBezTo>
                  <a:cubicBezTo>
                    <a:pt x="17703" y="19280"/>
                    <a:pt x="17240" y="19638"/>
                    <a:pt x="16757" y="19932"/>
                  </a:cubicBezTo>
                  <a:cubicBezTo>
                    <a:pt x="16525" y="20100"/>
                    <a:pt x="16273" y="20247"/>
                    <a:pt x="16021" y="20394"/>
                  </a:cubicBezTo>
                  <a:cubicBezTo>
                    <a:pt x="15895" y="20584"/>
                    <a:pt x="15684" y="20626"/>
                    <a:pt x="15516" y="20773"/>
                  </a:cubicBezTo>
                  <a:cubicBezTo>
                    <a:pt x="15453" y="20794"/>
                    <a:pt x="15390" y="20836"/>
                    <a:pt x="15327" y="20878"/>
                  </a:cubicBezTo>
                  <a:cubicBezTo>
                    <a:pt x="15180" y="21025"/>
                    <a:pt x="15012" y="21151"/>
                    <a:pt x="14801" y="21235"/>
                  </a:cubicBezTo>
                  <a:cubicBezTo>
                    <a:pt x="14570" y="21362"/>
                    <a:pt x="14360" y="21488"/>
                    <a:pt x="14150" y="21635"/>
                  </a:cubicBezTo>
                  <a:cubicBezTo>
                    <a:pt x="13855" y="21803"/>
                    <a:pt x="13603" y="21992"/>
                    <a:pt x="13309" y="22160"/>
                  </a:cubicBezTo>
                  <a:cubicBezTo>
                    <a:pt x="12993" y="22308"/>
                    <a:pt x="12699" y="22476"/>
                    <a:pt x="12426" y="22644"/>
                  </a:cubicBezTo>
                  <a:cubicBezTo>
                    <a:pt x="12299" y="22728"/>
                    <a:pt x="12173" y="22791"/>
                    <a:pt x="12047" y="22833"/>
                  </a:cubicBezTo>
                  <a:cubicBezTo>
                    <a:pt x="11879" y="22875"/>
                    <a:pt x="11711" y="22980"/>
                    <a:pt x="11564" y="23107"/>
                  </a:cubicBezTo>
                  <a:cubicBezTo>
                    <a:pt x="11395" y="23275"/>
                    <a:pt x="11185" y="23380"/>
                    <a:pt x="10954" y="23464"/>
                  </a:cubicBezTo>
                  <a:cubicBezTo>
                    <a:pt x="10533" y="23590"/>
                    <a:pt x="10134" y="23737"/>
                    <a:pt x="9756" y="23948"/>
                  </a:cubicBezTo>
                  <a:cubicBezTo>
                    <a:pt x="9713" y="23969"/>
                    <a:pt x="9650" y="23990"/>
                    <a:pt x="9608" y="24011"/>
                  </a:cubicBezTo>
                  <a:cubicBezTo>
                    <a:pt x="9188" y="24137"/>
                    <a:pt x="8809" y="24305"/>
                    <a:pt x="8410" y="24494"/>
                  </a:cubicBezTo>
                  <a:cubicBezTo>
                    <a:pt x="8221" y="24599"/>
                    <a:pt x="8032" y="24683"/>
                    <a:pt x="7842" y="24768"/>
                  </a:cubicBezTo>
                  <a:cubicBezTo>
                    <a:pt x="7695" y="24810"/>
                    <a:pt x="7527" y="24873"/>
                    <a:pt x="7380" y="24915"/>
                  </a:cubicBezTo>
                  <a:cubicBezTo>
                    <a:pt x="7212" y="24978"/>
                    <a:pt x="7064" y="25020"/>
                    <a:pt x="6917" y="25104"/>
                  </a:cubicBezTo>
                  <a:cubicBezTo>
                    <a:pt x="6665" y="25209"/>
                    <a:pt x="6371" y="25251"/>
                    <a:pt x="6202" y="25482"/>
                  </a:cubicBezTo>
                  <a:cubicBezTo>
                    <a:pt x="6160" y="25524"/>
                    <a:pt x="6118" y="25545"/>
                    <a:pt x="6076" y="25545"/>
                  </a:cubicBezTo>
                  <a:cubicBezTo>
                    <a:pt x="5698" y="25566"/>
                    <a:pt x="5403" y="25798"/>
                    <a:pt x="5067" y="25945"/>
                  </a:cubicBezTo>
                  <a:cubicBezTo>
                    <a:pt x="4899" y="26008"/>
                    <a:pt x="4731" y="26071"/>
                    <a:pt x="4563" y="26113"/>
                  </a:cubicBezTo>
                  <a:cubicBezTo>
                    <a:pt x="4268" y="26155"/>
                    <a:pt x="3974" y="26260"/>
                    <a:pt x="3722" y="26407"/>
                  </a:cubicBezTo>
                  <a:cubicBezTo>
                    <a:pt x="3618" y="26459"/>
                    <a:pt x="3485" y="26497"/>
                    <a:pt x="3360" y="26497"/>
                  </a:cubicBezTo>
                  <a:cubicBezTo>
                    <a:pt x="3333" y="26497"/>
                    <a:pt x="3306" y="26495"/>
                    <a:pt x="3280" y="26492"/>
                  </a:cubicBezTo>
                  <a:cubicBezTo>
                    <a:pt x="3254" y="26483"/>
                    <a:pt x="3224" y="26478"/>
                    <a:pt x="3194" y="26478"/>
                  </a:cubicBezTo>
                  <a:cubicBezTo>
                    <a:pt x="3151" y="26478"/>
                    <a:pt x="3107" y="26488"/>
                    <a:pt x="3070" y="26513"/>
                  </a:cubicBezTo>
                  <a:cubicBezTo>
                    <a:pt x="2839" y="26597"/>
                    <a:pt x="2607" y="26660"/>
                    <a:pt x="2355" y="26702"/>
                  </a:cubicBezTo>
                  <a:cubicBezTo>
                    <a:pt x="2166" y="26765"/>
                    <a:pt x="1977" y="26786"/>
                    <a:pt x="1766" y="26786"/>
                  </a:cubicBezTo>
                  <a:lnTo>
                    <a:pt x="1514" y="26786"/>
                  </a:lnTo>
                  <a:lnTo>
                    <a:pt x="1283" y="26912"/>
                  </a:lnTo>
                  <a:cubicBezTo>
                    <a:pt x="1214" y="26924"/>
                    <a:pt x="1147" y="26928"/>
                    <a:pt x="1083" y="26928"/>
                  </a:cubicBezTo>
                  <a:cubicBezTo>
                    <a:pt x="1014" y="26928"/>
                    <a:pt x="949" y="26924"/>
                    <a:pt x="887" y="26924"/>
                  </a:cubicBezTo>
                  <a:cubicBezTo>
                    <a:pt x="810" y="26924"/>
                    <a:pt x="738" y="26930"/>
                    <a:pt x="673" y="26954"/>
                  </a:cubicBezTo>
                  <a:cubicBezTo>
                    <a:pt x="484" y="27017"/>
                    <a:pt x="274" y="26954"/>
                    <a:pt x="147" y="27143"/>
                  </a:cubicBezTo>
                  <a:cubicBezTo>
                    <a:pt x="195" y="27167"/>
                    <a:pt x="248" y="27170"/>
                    <a:pt x="302" y="27170"/>
                  </a:cubicBezTo>
                  <a:cubicBezTo>
                    <a:pt x="319" y="27170"/>
                    <a:pt x="337" y="27170"/>
                    <a:pt x="355" y="27170"/>
                  </a:cubicBezTo>
                  <a:cubicBezTo>
                    <a:pt x="426" y="27170"/>
                    <a:pt x="494" y="27175"/>
                    <a:pt x="547" y="27227"/>
                  </a:cubicBezTo>
                  <a:cubicBezTo>
                    <a:pt x="627" y="27234"/>
                    <a:pt x="705" y="27236"/>
                    <a:pt x="783" y="27236"/>
                  </a:cubicBezTo>
                  <a:cubicBezTo>
                    <a:pt x="970" y="27236"/>
                    <a:pt x="1153" y="27221"/>
                    <a:pt x="1346" y="27206"/>
                  </a:cubicBezTo>
                  <a:cubicBezTo>
                    <a:pt x="1535" y="27164"/>
                    <a:pt x="1703" y="27143"/>
                    <a:pt x="1892" y="27122"/>
                  </a:cubicBezTo>
                  <a:cubicBezTo>
                    <a:pt x="2133" y="27088"/>
                    <a:pt x="2359" y="27054"/>
                    <a:pt x="2594" y="27054"/>
                  </a:cubicBezTo>
                  <a:cubicBezTo>
                    <a:pt x="2647" y="27054"/>
                    <a:pt x="2700" y="27055"/>
                    <a:pt x="2754" y="27059"/>
                  </a:cubicBezTo>
                  <a:lnTo>
                    <a:pt x="2817" y="27059"/>
                  </a:lnTo>
                  <a:cubicBezTo>
                    <a:pt x="3070" y="26975"/>
                    <a:pt x="3343" y="26933"/>
                    <a:pt x="3595" y="26912"/>
                  </a:cubicBezTo>
                  <a:cubicBezTo>
                    <a:pt x="3785" y="26828"/>
                    <a:pt x="3995" y="26744"/>
                    <a:pt x="4184" y="26681"/>
                  </a:cubicBezTo>
                  <a:cubicBezTo>
                    <a:pt x="4436" y="26639"/>
                    <a:pt x="4668" y="26576"/>
                    <a:pt x="4899" y="26470"/>
                  </a:cubicBezTo>
                  <a:cubicBezTo>
                    <a:pt x="5067" y="26365"/>
                    <a:pt x="5256" y="26302"/>
                    <a:pt x="5446" y="26260"/>
                  </a:cubicBezTo>
                  <a:cubicBezTo>
                    <a:pt x="5698" y="26218"/>
                    <a:pt x="5929" y="26155"/>
                    <a:pt x="6139" y="26029"/>
                  </a:cubicBezTo>
                  <a:cubicBezTo>
                    <a:pt x="6413" y="25924"/>
                    <a:pt x="6707" y="25819"/>
                    <a:pt x="6980" y="25714"/>
                  </a:cubicBezTo>
                  <a:cubicBezTo>
                    <a:pt x="7233" y="25630"/>
                    <a:pt x="7443" y="25524"/>
                    <a:pt x="7653" y="25398"/>
                  </a:cubicBezTo>
                  <a:cubicBezTo>
                    <a:pt x="7779" y="25314"/>
                    <a:pt x="7905" y="25272"/>
                    <a:pt x="8053" y="25251"/>
                  </a:cubicBezTo>
                  <a:cubicBezTo>
                    <a:pt x="8347" y="25209"/>
                    <a:pt x="8641" y="25083"/>
                    <a:pt x="8894" y="24915"/>
                  </a:cubicBezTo>
                  <a:cubicBezTo>
                    <a:pt x="9020" y="24789"/>
                    <a:pt x="9188" y="24725"/>
                    <a:pt x="9356" y="24683"/>
                  </a:cubicBezTo>
                  <a:cubicBezTo>
                    <a:pt x="9511" y="24683"/>
                    <a:pt x="9649" y="24576"/>
                    <a:pt x="9801" y="24576"/>
                  </a:cubicBezTo>
                  <a:cubicBezTo>
                    <a:pt x="9814" y="24576"/>
                    <a:pt x="9827" y="24577"/>
                    <a:pt x="9840" y="24578"/>
                  </a:cubicBezTo>
                  <a:cubicBezTo>
                    <a:pt x="10029" y="24389"/>
                    <a:pt x="10260" y="24263"/>
                    <a:pt x="10512" y="24200"/>
                  </a:cubicBezTo>
                  <a:cubicBezTo>
                    <a:pt x="10954" y="24116"/>
                    <a:pt x="11374" y="23927"/>
                    <a:pt x="11753" y="23653"/>
                  </a:cubicBezTo>
                  <a:cubicBezTo>
                    <a:pt x="11816" y="23611"/>
                    <a:pt x="11858" y="23590"/>
                    <a:pt x="11921" y="23590"/>
                  </a:cubicBezTo>
                  <a:cubicBezTo>
                    <a:pt x="12026" y="23569"/>
                    <a:pt x="12131" y="23506"/>
                    <a:pt x="12215" y="23443"/>
                  </a:cubicBezTo>
                  <a:cubicBezTo>
                    <a:pt x="12510" y="23212"/>
                    <a:pt x="12846" y="23022"/>
                    <a:pt x="13182" y="22875"/>
                  </a:cubicBezTo>
                  <a:cubicBezTo>
                    <a:pt x="13288" y="22854"/>
                    <a:pt x="13393" y="22812"/>
                    <a:pt x="13477" y="22749"/>
                  </a:cubicBezTo>
                  <a:cubicBezTo>
                    <a:pt x="13729" y="22560"/>
                    <a:pt x="14002" y="22455"/>
                    <a:pt x="14255" y="22287"/>
                  </a:cubicBezTo>
                  <a:cubicBezTo>
                    <a:pt x="14444" y="22139"/>
                    <a:pt x="14633" y="22013"/>
                    <a:pt x="14843" y="21887"/>
                  </a:cubicBezTo>
                  <a:cubicBezTo>
                    <a:pt x="15075" y="21761"/>
                    <a:pt x="15327" y="21677"/>
                    <a:pt x="15558" y="21551"/>
                  </a:cubicBezTo>
                  <a:cubicBezTo>
                    <a:pt x="15631" y="21515"/>
                    <a:pt x="15672" y="21416"/>
                    <a:pt x="15762" y="21416"/>
                  </a:cubicBezTo>
                  <a:cubicBezTo>
                    <a:pt x="15777" y="21416"/>
                    <a:pt x="15793" y="21419"/>
                    <a:pt x="15810" y="21425"/>
                  </a:cubicBezTo>
                  <a:lnTo>
                    <a:pt x="15810" y="21425"/>
                  </a:lnTo>
                  <a:cubicBezTo>
                    <a:pt x="15810" y="21464"/>
                    <a:pt x="15804" y="21512"/>
                    <a:pt x="15768" y="21530"/>
                  </a:cubicBezTo>
                  <a:cubicBezTo>
                    <a:pt x="15600" y="21656"/>
                    <a:pt x="15411" y="21782"/>
                    <a:pt x="15243" y="21887"/>
                  </a:cubicBezTo>
                  <a:cubicBezTo>
                    <a:pt x="14843" y="22055"/>
                    <a:pt x="14465" y="22266"/>
                    <a:pt x="14129" y="22539"/>
                  </a:cubicBezTo>
                  <a:cubicBezTo>
                    <a:pt x="14087" y="22581"/>
                    <a:pt x="14023" y="22623"/>
                    <a:pt x="13960" y="22623"/>
                  </a:cubicBezTo>
                  <a:cubicBezTo>
                    <a:pt x="13897" y="22623"/>
                    <a:pt x="13834" y="22665"/>
                    <a:pt x="13792" y="22707"/>
                  </a:cubicBezTo>
                  <a:cubicBezTo>
                    <a:pt x="13729" y="22770"/>
                    <a:pt x="13645" y="22812"/>
                    <a:pt x="13561" y="22833"/>
                  </a:cubicBezTo>
                  <a:cubicBezTo>
                    <a:pt x="13477" y="22854"/>
                    <a:pt x="13393" y="22917"/>
                    <a:pt x="13330" y="22980"/>
                  </a:cubicBezTo>
                  <a:cubicBezTo>
                    <a:pt x="13140" y="23128"/>
                    <a:pt x="12930" y="23254"/>
                    <a:pt x="12678" y="23359"/>
                  </a:cubicBezTo>
                  <a:cubicBezTo>
                    <a:pt x="12426" y="23443"/>
                    <a:pt x="12173" y="23569"/>
                    <a:pt x="11942" y="23737"/>
                  </a:cubicBezTo>
                  <a:cubicBezTo>
                    <a:pt x="11753" y="23884"/>
                    <a:pt x="11543" y="24011"/>
                    <a:pt x="11311" y="24116"/>
                  </a:cubicBezTo>
                  <a:cubicBezTo>
                    <a:pt x="10639" y="24347"/>
                    <a:pt x="9966" y="24599"/>
                    <a:pt x="9314" y="24894"/>
                  </a:cubicBezTo>
                  <a:cubicBezTo>
                    <a:pt x="9125" y="24957"/>
                    <a:pt x="8915" y="25041"/>
                    <a:pt x="8725" y="25125"/>
                  </a:cubicBezTo>
                  <a:cubicBezTo>
                    <a:pt x="8368" y="25335"/>
                    <a:pt x="7968" y="25482"/>
                    <a:pt x="7548" y="25608"/>
                  </a:cubicBezTo>
                  <a:cubicBezTo>
                    <a:pt x="7422" y="25651"/>
                    <a:pt x="7317" y="25777"/>
                    <a:pt x="7212" y="25798"/>
                  </a:cubicBezTo>
                  <a:cubicBezTo>
                    <a:pt x="6875" y="25882"/>
                    <a:pt x="6581" y="26008"/>
                    <a:pt x="6287" y="26197"/>
                  </a:cubicBezTo>
                  <a:cubicBezTo>
                    <a:pt x="6265" y="26197"/>
                    <a:pt x="6265" y="26218"/>
                    <a:pt x="6244" y="26218"/>
                  </a:cubicBezTo>
                  <a:cubicBezTo>
                    <a:pt x="5950" y="26302"/>
                    <a:pt x="5677" y="26407"/>
                    <a:pt x="5403" y="26534"/>
                  </a:cubicBezTo>
                  <a:cubicBezTo>
                    <a:pt x="5151" y="26660"/>
                    <a:pt x="4899" y="26744"/>
                    <a:pt x="4626" y="26807"/>
                  </a:cubicBezTo>
                  <a:cubicBezTo>
                    <a:pt x="4415" y="26828"/>
                    <a:pt x="4205" y="26891"/>
                    <a:pt x="4016" y="26996"/>
                  </a:cubicBezTo>
                  <a:cubicBezTo>
                    <a:pt x="3806" y="27080"/>
                    <a:pt x="3553" y="27143"/>
                    <a:pt x="3301" y="27164"/>
                  </a:cubicBezTo>
                  <a:cubicBezTo>
                    <a:pt x="3238" y="27164"/>
                    <a:pt x="3175" y="27185"/>
                    <a:pt x="3091" y="27185"/>
                  </a:cubicBezTo>
                  <a:cubicBezTo>
                    <a:pt x="2839" y="27269"/>
                    <a:pt x="2565" y="27332"/>
                    <a:pt x="2313" y="27354"/>
                  </a:cubicBezTo>
                  <a:cubicBezTo>
                    <a:pt x="2145" y="27375"/>
                    <a:pt x="1977" y="27375"/>
                    <a:pt x="1808" y="27417"/>
                  </a:cubicBezTo>
                  <a:cubicBezTo>
                    <a:pt x="1582" y="27486"/>
                    <a:pt x="1370" y="27527"/>
                    <a:pt x="1148" y="27527"/>
                  </a:cubicBezTo>
                  <a:cubicBezTo>
                    <a:pt x="1103" y="27527"/>
                    <a:pt x="1056" y="27525"/>
                    <a:pt x="1009" y="27522"/>
                  </a:cubicBezTo>
                  <a:cubicBezTo>
                    <a:pt x="925" y="27522"/>
                    <a:pt x="883" y="27585"/>
                    <a:pt x="799" y="27585"/>
                  </a:cubicBezTo>
                  <a:cubicBezTo>
                    <a:pt x="755" y="27555"/>
                    <a:pt x="710" y="27525"/>
                    <a:pt x="665" y="27525"/>
                  </a:cubicBezTo>
                  <a:cubicBezTo>
                    <a:pt x="647" y="27525"/>
                    <a:pt x="628" y="27530"/>
                    <a:pt x="610" y="27543"/>
                  </a:cubicBezTo>
                  <a:cubicBezTo>
                    <a:pt x="556" y="27583"/>
                    <a:pt x="493" y="27607"/>
                    <a:pt x="426" y="27607"/>
                  </a:cubicBezTo>
                  <a:cubicBezTo>
                    <a:pt x="390" y="27607"/>
                    <a:pt x="353" y="27600"/>
                    <a:pt x="316" y="27585"/>
                  </a:cubicBezTo>
                  <a:cubicBezTo>
                    <a:pt x="231" y="27585"/>
                    <a:pt x="161" y="27639"/>
                    <a:pt x="82" y="27639"/>
                  </a:cubicBezTo>
                  <a:cubicBezTo>
                    <a:pt x="62" y="27639"/>
                    <a:pt x="42" y="27635"/>
                    <a:pt x="21" y="27627"/>
                  </a:cubicBezTo>
                  <a:lnTo>
                    <a:pt x="21" y="27627"/>
                  </a:lnTo>
                  <a:cubicBezTo>
                    <a:pt x="0" y="27690"/>
                    <a:pt x="21" y="27732"/>
                    <a:pt x="84" y="27753"/>
                  </a:cubicBezTo>
                  <a:cubicBezTo>
                    <a:pt x="274" y="27816"/>
                    <a:pt x="463" y="27858"/>
                    <a:pt x="652" y="27921"/>
                  </a:cubicBezTo>
                  <a:cubicBezTo>
                    <a:pt x="660" y="27923"/>
                    <a:pt x="668" y="27924"/>
                    <a:pt x="676" y="27924"/>
                  </a:cubicBezTo>
                  <a:cubicBezTo>
                    <a:pt x="747" y="27924"/>
                    <a:pt x="800" y="27861"/>
                    <a:pt x="866" y="27861"/>
                  </a:cubicBezTo>
                  <a:cubicBezTo>
                    <a:pt x="884" y="27861"/>
                    <a:pt x="904" y="27866"/>
                    <a:pt x="925" y="27879"/>
                  </a:cubicBezTo>
                  <a:cubicBezTo>
                    <a:pt x="979" y="27906"/>
                    <a:pt x="1030" y="27914"/>
                    <a:pt x="1078" y="27914"/>
                  </a:cubicBezTo>
                  <a:cubicBezTo>
                    <a:pt x="1142" y="27914"/>
                    <a:pt x="1202" y="27900"/>
                    <a:pt x="1262" y="27900"/>
                  </a:cubicBezTo>
                  <a:cubicBezTo>
                    <a:pt x="1314" y="27911"/>
                    <a:pt x="1367" y="27916"/>
                    <a:pt x="1419" y="27916"/>
                  </a:cubicBezTo>
                  <a:cubicBezTo>
                    <a:pt x="1472" y="27916"/>
                    <a:pt x="1524" y="27911"/>
                    <a:pt x="1577" y="27900"/>
                  </a:cubicBezTo>
                  <a:cubicBezTo>
                    <a:pt x="1704" y="27884"/>
                    <a:pt x="1819" y="27808"/>
                    <a:pt x="1949" y="27808"/>
                  </a:cubicBezTo>
                  <a:cubicBezTo>
                    <a:pt x="1991" y="27808"/>
                    <a:pt x="2035" y="27816"/>
                    <a:pt x="2082" y="27837"/>
                  </a:cubicBezTo>
                  <a:cubicBezTo>
                    <a:pt x="2205" y="27806"/>
                    <a:pt x="2339" y="27787"/>
                    <a:pt x="2477" y="27787"/>
                  </a:cubicBezTo>
                  <a:cubicBezTo>
                    <a:pt x="2527" y="27787"/>
                    <a:pt x="2578" y="27789"/>
                    <a:pt x="2628" y="27795"/>
                  </a:cubicBezTo>
                  <a:lnTo>
                    <a:pt x="2839" y="27795"/>
                  </a:lnTo>
                  <a:cubicBezTo>
                    <a:pt x="3049" y="27732"/>
                    <a:pt x="3280" y="27690"/>
                    <a:pt x="3511" y="27690"/>
                  </a:cubicBezTo>
                  <a:cubicBezTo>
                    <a:pt x="3722" y="27669"/>
                    <a:pt x="3911" y="27606"/>
                    <a:pt x="4121" y="27522"/>
                  </a:cubicBezTo>
                  <a:cubicBezTo>
                    <a:pt x="4205" y="27480"/>
                    <a:pt x="4310" y="27438"/>
                    <a:pt x="4415" y="27417"/>
                  </a:cubicBezTo>
                  <a:cubicBezTo>
                    <a:pt x="4689" y="27375"/>
                    <a:pt x="4920" y="27311"/>
                    <a:pt x="5172" y="27227"/>
                  </a:cubicBezTo>
                  <a:cubicBezTo>
                    <a:pt x="5361" y="27101"/>
                    <a:pt x="5572" y="27038"/>
                    <a:pt x="5782" y="26996"/>
                  </a:cubicBezTo>
                  <a:cubicBezTo>
                    <a:pt x="5929" y="26996"/>
                    <a:pt x="6097" y="26933"/>
                    <a:pt x="6244" y="26870"/>
                  </a:cubicBezTo>
                  <a:cubicBezTo>
                    <a:pt x="6476" y="26723"/>
                    <a:pt x="6749" y="26702"/>
                    <a:pt x="6959" y="26534"/>
                  </a:cubicBezTo>
                  <a:cubicBezTo>
                    <a:pt x="7001" y="26492"/>
                    <a:pt x="7064" y="26513"/>
                    <a:pt x="7106" y="26492"/>
                  </a:cubicBezTo>
                  <a:cubicBezTo>
                    <a:pt x="7359" y="26449"/>
                    <a:pt x="7590" y="26386"/>
                    <a:pt x="7821" y="26260"/>
                  </a:cubicBezTo>
                  <a:cubicBezTo>
                    <a:pt x="7884" y="26197"/>
                    <a:pt x="7968" y="26134"/>
                    <a:pt x="8053" y="26092"/>
                  </a:cubicBezTo>
                  <a:cubicBezTo>
                    <a:pt x="8137" y="26050"/>
                    <a:pt x="8221" y="26029"/>
                    <a:pt x="8305" y="26008"/>
                  </a:cubicBezTo>
                  <a:cubicBezTo>
                    <a:pt x="8620" y="25966"/>
                    <a:pt x="8936" y="25861"/>
                    <a:pt x="9188" y="25672"/>
                  </a:cubicBezTo>
                  <a:cubicBezTo>
                    <a:pt x="9356" y="25545"/>
                    <a:pt x="9566" y="25461"/>
                    <a:pt x="9798" y="25440"/>
                  </a:cubicBezTo>
                  <a:cubicBezTo>
                    <a:pt x="9987" y="25419"/>
                    <a:pt x="10155" y="25335"/>
                    <a:pt x="10302" y="25209"/>
                  </a:cubicBezTo>
                  <a:cubicBezTo>
                    <a:pt x="10431" y="25080"/>
                    <a:pt x="10608" y="25016"/>
                    <a:pt x="10791" y="25016"/>
                  </a:cubicBezTo>
                  <a:cubicBezTo>
                    <a:pt x="10817" y="25016"/>
                    <a:pt x="10844" y="25017"/>
                    <a:pt x="10870" y="25020"/>
                  </a:cubicBezTo>
                  <a:cubicBezTo>
                    <a:pt x="11038" y="24894"/>
                    <a:pt x="11248" y="24894"/>
                    <a:pt x="11395" y="24789"/>
                  </a:cubicBezTo>
                  <a:lnTo>
                    <a:pt x="11480" y="24831"/>
                  </a:lnTo>
                  <a:cubicBezTo>
                    <a:pt x="11711" y="24725"/>
                    <a:pt x="11837" y="24515"/>
                    <a:pt x="12089" y="24452"/>
                  </a:cubicBezTo>
                  <a:cubicBezTo>
                    <a:pt x="12320" y="24347"/>
                    <a:pt x="12573" y="24221"/>
                    <a:pt x="12804" y="24074"/>
                  </a:cubicBezTo>
                  <a:cubicBezTo>
                    <a:pt x="12909" y="24032"/>
                    <a:pt x="13014" y="23948"/>
                    <a:pt x="13140" y="23884"/>
                  </a:cubicBezTo>
                  <a:cubicBezTo>
                    <a:pt x="13288" y="23737"/>
                    <a:pt x="13477" y="23653"/>
                    <a:pt x="13708" y="23653"/>
                  </a:cubicBezTo>
                  <a:cubicBezTo>
                    <a:pt x="14486" y="23128"/>
                    <a:pt x="15306" y="22644"/>
                    <a:pt x="16147" y="22224"/>
                  </a:cubicBezTo>
                  <a:cubicBezTo>
                    <a:pt x="16294" y="22097"/>
                    <a:pt x="16504" y="21950"/>
                    <a:pt x="16715" y="21782"/>
                  </a:cubicBezTo>
                  <a:cubicBezTo>
                    <a:pt x="16946" y="21593"/>
                    <a:pt x="17240" y="21446"/>
                    <a:pt x="17492" y="21235"/>
                  </a:cubicBezTo>
                  <a:cubicBezTo>
                    <a:pt x="17598" y="21130"/>
                    <a:pt x="17703" y="20983"/>
                    <a:pt x="17850" y="20941"/>
                  </a:cubicBezTo>
                  <a:cubicBezTo>
                    <a:pt x="18060" y="20899"/>
                    <a:pt x="18228" y="20731"/>
                    <a:pt x="18439" y="20689"/>
                  </a:cubicBezTo>
                  <a:cubicBezTo>
                    <a:pt x="18565" y="20647"/>
                    <a:pt x="18670" y="20563"/>
                    <a:pt x="18733" y="20458"/>
                  </a:cubicBezTo>
                  <a:cubicBezTo>
                    <a:pt x="18838" y="20310"/>
                    <a:pt x="18964" y="20184"/>
                    <a:pt x="19111" y="20100"/>
                  </a:cubicBezTo>
                  <a:cubicBezTo>
                    <a:pt x="19322" y="19953"/>
                    <a:pt x="19511" y="19743"/>
                    <a:pt x="19721" y="19596"/>
                  </a:cubicBezTo>
                  <a:cubicBezTo>
                    <a:pt x="19994" y="19427"/>
                    <a:pt x="20226" y="19217"/>
                    <a:pt x="20415" y="18965"/>
                  </a:cubicBezTo>
                  <a:cubicBezTo>
                    <a:pt x="20541" y="18797"/>
                    <a:pt x="20730" y="18691"/>
                    <a:pt x="20835" y="18502"/>
                  </a:cubicBezTo>
                  <a:cubicBezTo>
                    <a:pt x="20877" y="18460"/>
                    <a:pt x="20919" y="18418"/>
                    <a:pt x="20983" y="18397"/>
                  </a:cubicBezTo>
                  <a:cubicBezTo>
                    <a:pt x="21109" y="18334"/>
                    <a:pt x="21235" y="18250"/>
                    <a:pt x="21319" y="18124"/>
                  </a:cubicBezTo>
                  <a:cubicBezTo>
                    <a:pt x="21508" y="17935"/>
                    <a:pt x="21697" y="17745"/>
                    <a:pt x="21908" y="17577"/>
                  </a:cubicBezTo>
                  <a:cubicBezTo>
                    <a:pt x="22097" y="17451"/>
                    <a:pt x="22244" y="17304"/>
                    <a:pt x="22349" y="17115"/>
                  </a:cubicBezTo>
                  <a:cubicBezTo>
                    <a:pt x="22433" y="16967"/>
                    <a:pt x="22538" y="16841"/>
                    <a:pt x="22686" y="16736"/>
                  </a:cubicBezTo>
                  <a:cubicBezTo>
                    <a:pt x="22959" y="16547"/>
                    <a:pt x="23232" y="16316"/>
                    <a:pt x="23442" y="16063"/>
                  </a:cubicBezTo>
                  <a:cubicBezTo>
                    <a:pt x="23548" y="15916"/>
                    <a:pt x="23716" y="15874"/>
                    <a:pt x="23842" y="15748"/>
                  </a:cubicBezTo>
                  <a:cubicBezTo>
                    <a:pt x="24010" y="15559"/>
                    <a:pt x="24136" y="15328"/>
                    <a:pt x="24388" y="15243"/>
                  </a:cubicBezTo>
                  <a:cubicBezTo>
                    <a:pt x="24431" y="15222"/>
                    <a:pt x="24452" y="15180"/>
                    <a:pt x="24473" y="15159"/>
                  </a:cubicBezTo>
                  <a:cubicBezTo>
                    <a:pt x="24683" y="14907"/>
                    <a:pt x="24935" y="14718"/>
                    <a:pt x="25124" y="14466"/>
                  </a:cubicBezTo>
                  <a:cubicBezTo>
                    <a:pt x="25187" y="14360"/>
                    <a:pt x="25272" y="14276"/>
                    <a:pt x="25377" y="14192"/>
                  </a:cubicBezTo>
                  <a:cubicBezTo>
                    <a:pt x="25671" y="13982"/>
                    <a:pt x="25923" y="13751"/>
                    <a:pt x="26134" y="13456"/>
                  </a:cubicBezTo>
                  <a:cubicBezTo>
                    <a:pt x="26302" y="13246"/>
                    <a:pt x="26491" y="13057"/>
                    <a:pt x="26701" y="12910"/>
                  </a:cubicBezTo>
                  <a:cubicBezTo>
                    <a:pt x="26785" y="12847"/>
                    <a:pt x="26848" y="12784"/>
                    <a:pt x="26890" y="12700"/>
                  </a:cubicBezTo>
                  <a:cubicBezTo>
                    <a:pt x="27017" y="12510"/>
                    <a:pt x="27164" y="12342"/>
                    <a:pt x="27353" y="12216"/>
                  </a:cubicBezTo>
                  <a:cubicBezTo>
                    <a:pt x="27605" y="12027"/>
                    <a:pt x="27836" y="11795"/>
                    <a:pt x="28005" y="11543"/>
                  </a:cubicBezTo>
                  <a:cubicBezTo>
                    <a:pt x="28110" y="11375"/>
                    <a:pt x="28257" y="11228"/>
                    <a:pt x="28404" y="11102"/>
                  </a:cubicBezTo>
                  <a:cubicBezTo>
                    <a:pt x="28509" y="11039"/>
                    <a:pt x="28593" y="10976"/>
                    <a:pt x="28677" y="10891"/>
                  </a:cubicBezTo>
                  <a:cubicBezTo>
                    <a:pt x="28762" y="10786"/>
                    <a:pt x="28867" y="10723"/>
                    <a:pt x="28993" y="10681"/>
                  </a:cubicBezTo>
                  <a:cubicBezTo>
                    <a:pt x="29056" y="10660"/>
                    <a:pt x="29119" y="10618"/>
                    <a:pt x="29161" y="10576"/>
                  </a:cubicBezTo>
                  <a:cubicBezTo>
                    <a:pt x="29371" y="10303"/>
                    <a:pt x="29624" y="10050"/>
                    <a:pt x="29897" y="9819"/>
                  </a:cubicBezTo>
                  <a:cubicBezTo>
                    <a:pt x="29939" y="9756"/>
                    <a:pt x="30023" y="9756"/>
                    <a:pt x="30065" y="9693"/>
                  </a:cubicBezTo>
                  <a:cubicBezTo>
                    <a:pt x="30254" y="9420"/>
                    <a:pt x="30486" y="9167"/>
                    <a:pt x="30780" y="8978"/>
                  </a:cubicBezTo>
                  <a:cubicBezTo>
                    <a:pt x="30864" y="8915"/>
                    <a:pt x="30927" y="8852"/>
                    <a:pt x="30990" y="8789"/>
                  </a:cubicBezTo>
                  <a:cubicBezTo>
                    <a:pt x="31137" y="8642"/>
                    <a:pt x="31284" y="8432"/>
                    <a:pt x="31432" y="8368"/>
                  </a:cubicBezTo>
                  <a:cubicBezTo>
                    <a:pt x="31600" y="8305"/>
                    <a:pt x="31747" y="8221"/>
                    <a:pt x="31831" y="8053"/>
                  </a:cubicBezTo>
                  <a:cubicBezTo>
                    <a:pt x="31978" y="8053"/>
                    <a:pt x="31978" y="7864"/>
                    <a:pt x="32083" y="7780"/>
                  </a:cubicBezTo>
                  <a:cubicBezTo>
                    <a:pt x="32294" y="7675"/>
                    <a:pt x="32441" y="7485"/>
                    <a:pt x="32651" y="7359"/>
                  </a:cubicBezTo>
                  <a:cubicBezTo>
                    <a:pt x="32756" y="7296"/>
                    <a:pt x="32840" y="7170"/>
                    <a:pt x="32945" y="7107"/>
                  </a:cubicBezTo>
                  <a:cubicBezTo>
                    <a:pt x="32987" y="7065"/>
                    <a:pt x="33008" y="7023"/>
                    <a:pt x="33051" y="6981"/>
                  </a:cubicBezTo>
                  <a:cubicBezTo>
                    <a:pt x="33114" y="6855"/>
                    <a:pt x="33240" y="6771"/>
                    <a:pt x="33366" y="6729"/>
                  </a:cubicBezTo>
                  <a:cubicBezTo>
                    <a:pt x="33660" y="6687"/>
                    <a:pt x="33891" y="6518"/>
                    <a:pt x="34039" y="6266"/>
                  </a:cubicBezTo>
                  <a:cubicBezTo>
                    <a:pt x="34060" y="6245"/>
                    <a:pt x="34081" y="6224"/>
                    <a:pt x="34102" y="6203"/>
                  </a:cubicBezTo>
                  <a:cubicBezTo>
                    <a:pt x="34249" y="6035"/>
                    <a:pt x="34396" y="5909"/>
                    <a:pt x="34585" y="5782"/>
                  </a:cubicBezTo>
                  <a:cubicBezTo>
                    <a:pt x="34753" y="5677"/>
                    <a:pt x="34922" y="5572"/>
                    <a:pt x="35090" y="5446"/>
                  </a:cubicBezTo>
                  <a:cubicBezTo>
                    <a:pt x="35321" y="5299"/>
                    <a:pt x="35531" y="5131"/>
                    <a:pt x="35742" y="4942"/>
                  </a:cubicBezTo>
                  <a:cubicBezTo>
                    <a:pt x="35784" y="4899"/>
                    <a:pt x="35847" y="4794"/>
                    <a:pt x="35910" y="4794"/>
                  </a:cubicBezTo>
                  <a:cubicBezTo>
                    <a:pt x="36288" y="4689"/>
                    <a:pt x="36499" y="4416"/>
                    <a:pt x="36751" y="4164"/>
                  </a:cubicBezTo>
                  <a:cubicBezTo>
                    <a:pt x="36814" y="4122"/>
                    <a:pt x="36856" y="4058"/>
                    <a:pt x="36919" y="4037"/>
                  </a:cubicBezTo>
                  <a:cubicBezTo>
                    <a:pt x="37234" y="3869"/>
                    <a:pt x="37550" y="3722"/>
                    <a:pt x="37886" y="3617"/>
                  </a:cubicBezTo>
                  <a:cubicBezTo>
                    <a:pt x="37949" y="3596"/>
                    <a:pt x="38012" y="3554"/>
                    <a:pt x="38054" y="3512"/>
                  </a:cubicBezTo>
                  <a:cubicBezTo>
                    <a:pt x="38286" y="3323"/>
                    <a:pt x="38538" y="3196"/>
                    <a:pt x="38811" y="3112"/>
                  </a:cubicBezTo>
                  <a:cubicBezTo>
                    <a:pt x="38979" y="3070"/>
                    <a:pt x="39127" y="2986"/>
                    <a:pt x="39274" y="2902"/>
                  </a:cubicBezTo>
                  <a:cubicBezTo>
                    <a:pt x="39379" y="2860"/>
                    <a:pt x="39442" y="2734"/>
                    <a:pt x="39547" y="2713"/>
                  </a:cubicBezTo>
                  <a:cubicBezTo>
                    <a:pt x="39609" y="2697"/>
                    <a:pt x="39682" y="2648"/>
                    <a:pt x="39758" y="2648"/>
                  </a:cubicBezTo>
                  <a:cubicBezTo>
                    <a:pt x="39786" y="2648"/>
                    <a:pt x="39814" y="2654"/>
                    <a:pt x="39841" y="2671"/>
                  </a:cubicBezTo>
                  <a:cubicBezTo>
                    <a:pt x="40052" y="2503"/>
                    <a:pt x="40367" y="2524"/>
                    <a:pt x="40556" y="2313"/>
                  </a:cubicBezTo>
                  <a:cubicBezTo>
                    <a:pt x="40598" y="2292"/>
                    <a:pt x="40640" y="2271"/>
                    <a:pt x="40661" y="2271"/>
                  </a:cubicBezTo>
                  <a:cubicBezTo>
                    <a:pt x="40893" y="2208"/>
                    <a:pt x="41124" y="2124"/>
                    <a:pt x="41355" y="2061"/>
                  </a:cubicBezTo>
                  <a:cubicBezTo>
                    <a:pt x="41586" y="1998"/>
                    <a:pt x="41818" y="1914"/>
                    <a:pt x="42028" y="1788"/>
                  </a:cubicBezTo>
                  <a:lnTo>
                    <a:pt x="42070" y="1788"/>
                  </a:lnTo>
                  <a:cubicBezTo>
                    <a:pt x="42123" y="1788"/>
                    <a:pt x="42175" y="1798"/>
                    <a:pt x="42225" y="1798"/>
                  </a:cubicBezTo>
                  <a:cubicBezTo>
                    <a:pt x="42275" y="1798"/>
                    <a:pt x="42322" y="1788"/>
                    <a:pt x="42364" y="1746"/>
                  </a:cubicBezTo>
                  <a:cubicBezTo>
                    <a:pt x="42419" y="1787"/>
                    <a:pt x="42490" y="1810"/>
                    <a:pt x="42563" y="1810"/>
                  </a:cubicBezTo>
                  <a:cubicBezTo>
                    <a:pt x="42603" y="1810"/>
                    <a:pt x="42642" y="1803"/>
                    <a:pt x="42680" y="1788"/>
                  </a:cubicBezTo>
                  <a:cubicBezTo>
                    <a:pt x="42848" y="1746"/>
                    <a:pt x="43037" y="1725"/>
                    <a:pt x="43205" y="1725"/>
                  </a:cubicBezTo>
                  <a:lnTo>
                    <a:pt x="43731" y="1725"/>
                  </a:lnTo>
                  <a:cubicBezTo>
                    <a:pt x="43833" y="1638"/>
                    <a:pt x="43964" y="1591"/>
                    <a:pt x="44098" y="1591"/>
                  </a:cubicBezTo>
                  <a:cubicBezTo>
                    <a:pt x="44158" y="1591"/>
                    <a:pt x="44219" y="1600"/>
                    <a:pt x="44278" y="1620"/>
                  </a:cubicBezTo>
                  <a:cubicBezTo>
                    <a:pt x="44740" y="1746"/>
                    <a:pt x="45203" y="1893"/>
                    <a:pt x="45665" y="2061"/>
                  </a:cubicBezTo>
                  <a:cubicBezTo>
                    <a:pt x="45791" y="2103"/>
                    <a:pt x="45917" y="2145"/>
                    <a:pt x="46044" y="2208"/>
                  </a:cubicBezTo>
                  <a:cubicBezTo>
                    <a:pt x="46233" y="2313"/>
                    <a:pt x="46401" y="2461"/>
                    <a:pt x="46569" y="2608"/>
                  </a:cubicBezTo>
                  <a:cubicBezTo>
                    <a:pt x="46716" y="2734"/>
                    <a:pt x="46885" y="2860"/>
                    <a:pt x="47032" y="2965"/>
                  </a:cubicBezTo>
                  <a:cubicBezTo>
                    <a:pt x="47326" y="3154"/>
                    <a:pt x="47494" y="3491"/>
                    <a:pt x="47768" y="3680"/>
                  </a:cubicBezTo>
                  <a:lnTo>
                    <a:pt x="47768" y="3722"/>
                  </a:lnTo>
                  <a:cubicBezTo>
                    <a:pt x="47915" y="3932"/>
                    <a:pt x="48062" y="4143"/>
                    <a:pt x="48188" y="4353"/>
                  </a:cubicBezTo>
                  <a:cubicBezTo>
                    <a:pt x="48335" y="4584"/>
                    <a:pt x="48482" y="4815"/>
                    <a:pt x="48609" y="5068"/>
                  </a:cubicBezTo>
                  <a:cubicBezTo>
                    <a:pt x="48651" y="5194"/>
                    <a:pt x="48693" y="5299"/>
                    <a:pt x="48777" y="5404"/>
                  </a:cubicBezTo>
                  <a:cubicBezTo>
                    <a:pt x="48903" y="5551"/>
                    <a:pt x="48882" y="5740"/>
                    <a:pt x="49008" y="5867"/>
                  </a:cubicBezTo>
                  <a:cubicBezTo>
                    <a:pt x="49029" y="6098"/>
                    <a:pt x="49113" y="6308"/>
                    <a:pt x="49281" y="6497"/>
                  </a:cubicBezTo>
                  <a:cubicBezTo>
                    <a:pt x="49450" y="6750"/>
                    <a:pt x="49555" y="7023"/>
                    <a:pt x="49618" y="7338"/>
                  </a:cubicBezTo>
                  <a:cubicBezTo>
                    <a:pt x="49639" y="7570"/>
                    <a:pt x="49723" y="7801"/>
                    <a:pt x="49849" y="8011"/>
                  </a:cubicBezTo>
                  <a:cubicBezTo>
                    <a:pt x="49912" y="8116"/>
                    <a:pt x="49975" y="8242"/>
                    <a:pt x="49975" y="8368"/>
                  </a:cubicBezTo>
                  <a:cubicBezTo>
                    <a:pt x="50017" y="8726"/>
                    <a:pt x="50122" y="9083"/>
                    <a:pt x="50290" y="9420"/>
                  </a:cubicBezTo>
                  <a:cubicBezTo>
                    <a:pt x="50375" y="9630"/>
                    <a:pt x="50417" y="9861"/>
                    <a:pt x="50417" y="10092"/>
                  </a:cubicBezTo>
                  <a:cubicBezTo>
                    <a:pt x="50564" y="10198"/>
                    <a:pt x="50459" y="10408"/>
                    <a:pt x="50585" y="10513"/>
                  </a:cubicBezTo>
                  <a:cubicBezTo>
                    <a:pt x="50564" y="10576"/>
                    <a:pt x="50522" y="10618"/>
                    <a:pt x="50564" y="10681"/>
                  </a:cubicBezTo>
                  <a:cubicBezTo>
                    <a:pt x="50690" y="10933"/>
                    <a:pt x="50732" y="11207"/>
                    <a:pt x="50732" y="11480"/>
                  </a:cubicBezTo>
                  <a:cubicBezTo>
                    <a:pt x="50711" y="11564"/>
                    <a:pt x="50753" y="11669"/>
                    <a:pt x="50795" y="11753"/>
                  </a:cubicBezTo>
                  <a:cubicBezTo>
                    <a:pt x="50858" y="11880"/>
                    <a:pt x="50879" y="12027"/>
                    <a:pt x="50921" y="12153"/>
                  </a:cubicBezTo>
                  <a:cubicBezTo>
                    <a:pt x="51110" y="12615"/>
                    <a:pt x="51152" y="13120"/>
                    <a:pt x="51342" y="13583"/>
                  </a:cubicBezTo>
                  <a:cubicBezTo>
                    <a:pt x="51342" y="13625"/>
                    <a:pt x="51342" y="13667"/>
                    <a:pt x="51342" y="13688"/>
                  </a:cubicBezTo>
                  <a:cubicBezTo>
                    <a:pt x="51321" y="14129"/>
                    <a:pt x="51531" y="14466"/>
                    <a:pt x="51657" y="14907"/>
                  </a:cubicBezTo>
                  <a:lnTo>
                    <a:pt x="51657" y="15222"/>
                  </a:lnTo>
                  <a:cubicBezTo>
                    <a:pt x="51699" y="15307"/>
                    <a:pt x="51741" y="15391"/>
                    <a:pt x="51783" y="15475"/>
                  </a:cubicBezTo>
                  <a:cubicBezTo>
                    <a:pt x="51825" y="15622"/>
                    <a:pt x="51888" y="15769"/>
                    <a:pt x="51951" y="15895"/>
                  </a:cubicBezTo>
                  <a:cubicBezTo>
                    <a:pt x="52099" y="16105"/>
                    <a:pt x="52183" y="16358"/>
                    <a:pt x="52204" y="16610"/>
                  </a:cubicBezTo>
                  <a:cubicBezTo>
                    <a:pt x="52267" y="17031"/>
                    <a:pt x="52393" y="17430"/>
                    <a:pt x="52582" y="17808"/>
                  </a:cubicBezTo>
                  <a:cubicBezTo>
                    <a:pt x="52708" y="18040"/>
                    <a:pt x="52813" y="18271"/>
                    <a:pt x="52919" y="18502"/>
                  </a:cubicBezTo>
                  <a:cubicBezTo>
                    <a:pt x="52961" y="18565"/>
                    <a:pt x="52982" y="18628"/>
                    <a:pt x="53003" y="18691"/>
                  </a:cubicBezTo>
                  <a:cubicBezTo>
                    <a:pt x="53108" y="19133"/>
                    <a:pt x="53297" y="19532"/>
                    <a:pt x="53549" y="19890"/>
                  </a:cubicBezTo>
                  <a:cubicBezTo>
                    <a:pt x="53612" y="19974"/>
                    <a:pt x="53675" y="20058"/>
                    <a:pt x="53696" y="20163"/>
                  </a:cubicBezTo>
                  <a:cubicBezTo>
                    <a:pt x="53760" y="20331"/>
                    <a:pt x="53865" y="20479"/>
                    <a:pt x="53991" y="20605"/>
                  </a:cubicBezTo>
                  <a:cubicBezTo>
                    <a:pt x="54306" y="20815"/>
                    <a:pt x="54474" y="21151"/>
                    <a:pt x="54727" y="21383"/>
                  </a:cubicBezTo>
                  <a:cubicBezTo>
                    <a:pt x="54769" y="21404"/>
                    <a:pt x="54748" y="21446"/>
                    <a:pt x="54769" y="21467"/>
                  </a:cubicBezTo>
                  <a:cubicBezTo>
                    <a:pt x="54811" y="21572"/>
                    <a:pt x="54895" y="21677"/>
                    <a:pt x="54979" y="21740"/>
                  </a:cubicBezTo>
                  <a:cubicBezTo>
                    <a:pt x="55105" y="21824"/>
                    <a:pt x="55147" y="21950"/>
                    <a:pt x="55252" y="22034"/>
                  </a:cubicBezTo>
                  <a:cubicBezTo>
                    <a:pt x="55505" y="22203"/>
                    <a:pt x="55736" y="22392"/>
                    <a:pt x="55946" y="22602"/>
                  </a:cubicBezTo>
                  <a:cubicBezTo>
                    <a:pt x="55988" y="22644"/>
                    <a:pt x="56030" y="22686"/>
                    <a:pt x="56093" y="22728"/>
                  </a:cubicBezTo>
                  <a:cubicBezTo>
                    <a:pt x="56367" y="22896"/>
                    <a:pt x="56619" y="23107"/>
                    <a:pt x="56829" y="23359"/>
                  </a:cubicBezTo>
                  <a:cubicBezTo>
                    <a:pt x="56955" y="23527"/>
                    <a:pt x="57123" y="23674"/>
                    <a:pt x="57313" y="23779"/>
                  </a:cubicBezTo>
                  <a:cubicBezTo>
                    <a:pt x="57502" y="23927"/>
                    <a:pt x="57712" y="24032"/>
                    <a:pt x="57943" y="24116"/>
                  </a:cubicBezTo>
                  <a:cubicBezTo>
                    <a:pt x="58027" y="24263"/>
                    <a:pt x="58175" y="24368"/>
                    <a:pt x="58343" y="24410"/>
                  </a:cubicBezTo>
                  <a:cubicBezTo>
                    <a:pt x="58574" y="24452"/>
                    <a:pt x="58784" y="24557"/>
                    <a:pt x="58953" y="24704"/>
                  </a:cubicBezTo>
                  <a:cubicBezTo>
                    <a:pt x="59205" y="24915"/>
                    <a:pt x="59520" y="25062"/>
                    <a:pt x="59836" y="25125"/>
                  </a:cubicBezTo>
                  <a:cubicBezTo>
                    <a:pt x="60151" y="25230"/>
                    <a:pt x="60466" y="25293"/>
                    <a:pt x="60803" y="25314"/>
                  </a:cubicBezTo>
                  <a:cubicBezTo>
                    <a:pt x="61034" y="25356"/>
                    <a:pt x="61265" y="25440"/>
                    <a:pt x="61496" y="25482"/>
                  </a:cubicBezTo>
                  <a:cubicBezTo>
                    <a:pt x="61600" y="25497"/>
                    <a:pt x="61703" y="25584"/>
                    <a:pt x="61821" y="25584"/>
                  </a:cubicBezTo>
                  <a:cubicBezTo>
                    <a:pt x="61871" y="25584"/>
                    <a:pt x="61923" y="25568"/>
                    <a:pt x="61980" y="25524"/>
                  </a:cubicBezTo>
                  <a:cubicBezTo>
                    <a:pt x="61980" y="25518"/>
                    <a:pt x="61985" y="25516"/>
                    <a:pt x="61994" y="25516"/>
                  </a:cubicBezTo>
                  <a:cubicBezTo>
                    <a:pt x="62013" y="25516"/>
                    <a:pt x="62049" y="25531"/>
                    <a:pt x="62064" y="25545"/>
                  </a:cubicBezTo>
                  <a:cubicBezTo>
                    <a:pt x="62082" y="25569"/>
                    <a:pt x="62100" y="25578"/>
                    <a:pt x="62118" y="25578"/>
                  </a:cubicBezTo>
                  <a:cubicBezTo>
                    <a:pt x="62163" y="25578"/>
                    <a:pt x="62208" y="25524"/>
                    <a:pt x="62253" y="25524"/>
                  </a:cubicBezTo>
                  <a:cubicBezTo>
                    <a:pt x="62422" y="25608"/>
                    <a:pt x="62611" y="25651"/>
                    <a:pt x="62779" y="25651"/>
                  </a:cubicBezTo>
                  <a:cubicBezTo>
                    <a:pt x="62809" y="25653"/>
                    <a:pt x="62840" y="25654"/>
                    <a:pt x="62871" y="25654"/>
                  </a:cubicBezTo>
                  <a:cubicBezTo>
                    <a:pt x="62992" y="25654"/>
                    <a:pt x="63117" y="25638"/>
                    <a:pt x="63238" y="25638"/>
                  </a:cubicBezTo>
                  <a:cubicBezTo>
                    <a:pt x="63341" y="25638"/>
                    <a:pt x="63442" y="25650"/>
                    <a:pt x="63536" y="25693"/>
                  </a:cubicBezTo>
                  <a:cubicBezTo>
                    <a:pt x="63571" y="25684"/>
                    <a:pt x="63606" y="25680"/>
                    <a:pt x="63640" y="25680"/>
                  </a:cubicBezTo>
                  <a:cubicBezTo>
                    <a:pt x="63732" y="25680"/>
                    <a:pt x="63819" y="25705"/>
                    <a:pt x="63905" y="25705"/>
                  </a:cubicBezTo>
                  <a:cubicBezTo>
                    <a:pt x="63936" y="25705"/>
                    <a:pt x="63967" y="25701"/>
                    <a:pt x="63998" y="25693"/>
                  </a:cubicBezTo>
                  <a:cubicBezTo>
                    <a:pt x="64293" y="25608"/>
                    <a:pt x="64587" y="25587"/>
                    <a:pt x="64902" y="25587"/>
                  </a:cubicBezTo>
                  <a:cubicBezTo>
                    <a:pt x="65050" y="25587"/>
                    <a:pt x="65197" y="25566"/>
                    <a:pt x="65344" y="25524"/>
                  </a:cubicBezTo>
                  <a:cubicBezTo>
                    <a:pt x="65722" y="25398"/>
                    <a:pt x="66122" y="25293"/>
                    <a:pt x="66479" y="25125"/>
                  </a:cubicBezTo>
                  <a:cubicBezTo>
                    <a:pt x="66816" y="24999"/>
                    <a:pt x="67194" y="24999"/>
                    <a:pt x="67467" y="24725"/>
                  </a:cubicBezTo>
                  <a:lnTo>
                    <a:pt x="67530" y="24725"/>
                  </a:lnTo>
                  <a:cubicBezTo>
                    <a:pt x="67699" y="24704"/>
                    <a:pt x="67846" y="24662"/>
                    <a:pt x="67993" y="24578"/>
                  </a:cubicBezTo>
                  <a:cubicBezTo>
                    <a:pt x="68119" y="24515"/>
                    <a:pt x="68287" y="24452"/>
                    <a:pt x="68435" y="24431"/>
                  </a:cubicBezTo>
                  <a:cubicBezTo>
                    <a:pt x="68582" y="24410"/>
                    <a:pt x="68729" y="24347"/>
                    <a:pt x="68834" y="24242"/>
                  </a:cubicBezTo>
                  <a:cubicBezTo>
                    <a:pt x="69002" y="24095"/>
                    <a:pt x="69233" y="23990"/>
                    <a:pt x="69465" y="23990"/>
                  </a:cubicBezTo>
                  <a:cubicBezTo>
                    <a:pt x="69696" y="23969"/>
                    <a:pt x="69927" y="23884"/>
                    <a:pt x="70116" y="23737"/>
                  </a:cubicBezTo>
                  <a:cubicBezTo>
                    <a:pt x="70201" y="23674"/>
                    <a:pt x="70264" y="23632"/>
                    <a:pt x="70348" y="23611"/>
                  </a:cubicBezTo>
                  <a:cubicBezTo>
                    <a:pt x="70600" y="23527"/>
                    <a:pt x="70831" y="23443"/>
                    <a:pt x="71042" y="23317"/>
                  </a:cubicBezTo>
                  <a:cubicBezTo>
                    <a:pt x="71231" y="23233"/>
                    <a:pt x="71399" y="23170"/>
                    <a:pt x="71588" y="23086"/>
                  </a:cubicBezTo>
                  <a:cubicBezTo>
                    <a:pt x="71714" y="23044"/>
                    <a:pt x="71840" y="23086"/>
                    <a:pt x="71925" y="23001"/>
                  </a:cubicBezTo>
                  <a:cubicBezTo>
                    <a:pt x="72156" y="22812"/>
                    <a:pt x="72429" y="22686"/>
                    <a:pt x="72723" y="22602"/>
                  </a:cubicBezTo>
                  <a:cubicBezTo>
                    <a:pt x="73144" y="22497"/>
                    <a:pt x="73543" y="22329"/>
                    <a:pt x="73901" y="22076"/>
                  </a:cubicBezTo>
                  <a:cubicBezTo>
                    <a:pt x="73985" y="22013"/>
                    <a:pt x="74069" y="21992"/>
                    <a:pt x="74174" y="21992"/>
                  </a:cubicBezTo>
                  <a:cubicBezTo>
                    <a:pt x="74191" y="21998"/>
                    <a:pt x="74209" y="22001"/>
                    <a:pt x="74228" y="22001"/>
                  </a:cubicBezTo>
                  <a:cubicBezTo>
                    <a:pt x="74279" y="22001"/>
                    <a:pt x="74333" y="21981"/>
                    <a:pt x="74363" y="21950"/>
                  </a:cubicBezTo>
                  <a:cubicBezTo>
                    <a:pt x="74553" y="21845"/>
                    <a:pt x="74742" y="21803"/>
                    <a:pt x="74910" y="21698"/>
                  </a:cubicBezTo>
                  <a:cubicBezTo>
                    <a:pt x="74994" y="21656"/>
                    <a:pt x="75099" y="21656"/>
                    <a:pt x="75183" y="21593"/>
                  </a:cubicBezTo>
                  <a:cubicBezTo>
                    <a:pt x="75352" y="21467"/>
                    <a:pt x="75541" y="21404"/>
                    <a:pt x="75751" y="21383"/>
                  </a:cubicBezTo>
                  <a:cubicBezTo>
                    <a:pt x="75919" y="21362"/>
                    <a:pt x="76066" y="21298"/>
                    <a:pt x="76193" y="21193"/>
                  </a:cubicBezTo>
                  <a:cubicBezTo>
                    <a:pt x="76340" y="21067"/>
                    <a:pt x="76508" y="20962"/>
                    <a:pt x="76676" y="20878"/>
                  </a:cubicBezTo>
                  <a:lnTo>
                    <a:pt x="76928" y="20878"/>
                  </a:lnTo>
                  <a:cubicBezTo>
                    <a:pt x="76970" y="20857"/>
                    <a:pt x="76991" y="20836"/>
                    <a:pt x="77033" y="20836"/>
                  </a:cubicBezTo>
                  <a:cubicBezTo>
                    <a:pt x="77349" y="20710"/>
                    <a:pt x="77643" y="20563"/>
                    <a:pt x="77938" y="20394"/>
                  </a:cubicBezTo>
                  <a:cubicBezTo>
                    <a:pt x="78274" y="20184"/>
                    <a:pt x="78631" y="20037"/>
                    <a:pt x="79031" y="19953"/>
                  </a:cubicBezTo>
                  <a:cubicBezTo>
                    <a:pt x="79346" y="19911"/>
                    <a:pt x="79640" y="19806"/>
                    <a:pt x="79914" y="19638"/>
                  </a:cubicBezTo>
                  <a:cubicBezTo>
                    <a:pt x="80187" y="19469"/>
                    <a:pt x="80460" y="19364"/>
                    <a:pt x="80755" y="19280"/>
                  </a:cubicBezTo>
                  <a:cubicBezTo>
                    <a:pt x="81070" y="19196"/>
                    <a:pt x="81386" y="19091"/>
                    <a:pt x="81680" y="18944"/>
                  </a:cubicBezTo>
                  <a:cubicBezTo>
                    <a:pt x="81722" y="18902"/>
                    <a:pt x="81785" y="18881"/>
                    <a:pt x="81848" y="18860"/>
                  </a:cubicBezTo>
                  <a:cubicBezTo>
                    <a:pt x="82184" y="18797"/>
                    <a:pt x="82563" y="18691"/>
                    <a:pt x="82878" y="18607"/>
                  </a:cubicBezTo>
                  <a:cubicBezTo>
                    <a:pt x="83194" y="18523"/>
                    <a:pt x="83509" y="18418"/>
                    <a:pt x="83824" y="18376"/>
                  </a:cubicBezTo>
                  <a:cubicBezTo>
                    <a:pt x="84119" y="18292"/>
                    <a:pt x="84434" y="18250"/>
                    <a:pt x="84749" y="18229"/>
                  </a:cubicBezTo>
                  <a:cubicBezTo>
                    <a:pt x="84855" y="18229"/>
                    <a:pt x="84918" y="18166"/>
                    <a:pt x="85023" y="18166"/>
                  </a:cubicBezTo>
                  <a:cubicBezTo>
                    <a:pt x="85086" y="18213"/>
                    <a:pt x="85161" y="18237"/>
                    <a:pt x="85239" y="18237"/>
                  </a:cubicBezTo>
                  <a:cubicBezTo>
                    <a:pt x="85265" y="18237"/>
                    <a:pt x="85291" y="18234"/>
                    <a:pt x="85317" y="18229"/>
                  </a:cubicBezTo>
                  <a:cubicBezTo>
                    <a:pt x="85407" y="18235"/>
                    <a:pt x="85497" y="18237"/>
                    <a:pt x="85587" y="18237"/>
                  </a:cubicBezTo>
                  <a:cubicBezTo>
                    <a:pt x="85834" y="18237"/>
                    <a:pt x="86080" y="18218"/>
                    <a:pt x="86326" y="18187"/>
                  </a:cubicBezTo>
                  <a:cubicBezTo>
                    <a:pt x="86407" y="18171"/>
                    <a:pt x="86487" y="18164"/>
                    <a:pt x="86566" y="18164"/>
                  </a:cubicBezTo>
                  <a:cubicBezTo>
                    <a:pt x="86694" y="18164"/>
                    <a:pt x="86819" y="18182"/>
                    <a:pt x="86936" y="18208"/>
                  </a:cubicBezTo>
                  <a:cubicBezTo>
                    <a:pt x="87083" y="18229"/>
                    <a:pt x="87251" y="18250"/>
                    <a:pt x="87398" y="18292"/>
                  </a:cubicBezTo>
                  <a:cubicBezTo>
                    <a:pt x="87714" y="18397"/>
                    <a:pt x="88029" y="18460"/>
                    <a:pt x="88366" y="18502"/>
                  </a:cubicBezTo>
                  <a:cubicBezTo>
                    <a:pt x="88492" y="18565"/>
                    <a:pt x="88639" y="18628"/>
                    <a:pt x="88807" y="18691"/>
                  </a:cubicBezTo>
                  <a:cubicBezTo>
                    <a:pt x="89333" y="18923"/>
                    <a:pt x="89795" y="19301"/>
                    <a:pt x="90300" y="19553"/>
                  </a:cubicBezTo>
                  <a:cubicBezTo>
                    <a:pt x="90510" y="19680"/>
                    <a:pt x="90720" y="19848"/>
                    <a:pt x="90889" y="20037"/>
                  </a:cubicBezTo>
                  <a:cubicBezTo>
                    <a:pt x="91204" y="20331"/>
                    <a:pt x="91456" y="20689"/>
                    <a:pt x="91751" y="21004"/>
                  </a:cubicBezTo>
                  <a:cubicBezTo>
                    <a:pt x="92024" y="21320"/>
                    <a:pt x="92234" y="21677"/>
                    <a:pt x="92402" y="22034"/>
                  </a:cubicBezTo>
                  <a:cubicBezTo>
                    <a:pt x="92409" y="22033"/>
                    <a:pt x="92415" y="22033"/>
                    <a:pt x="92421" y="22033"/>
                  </a:cubicBezTo>
                  <a:cubicBezTo>
                    <a:pt x="92525" y="22033"/>
                    <a:pt x="92556" y="22183"/>
                    <a:pt x="92710" y="22183"/>
                  </a:cubicBezTo>
                  <a:cubicBezTo>
                    <a:pt x="92719" y="22183"/>
                    <a:pt x="92729" y="22183"/>
                    <a:pt x="92739" y="22182"/>
                  </a:cubicBezTo>
                  <a:cubicBezTo>
                    <a:pt x="92613" y="21803"/>
                    <a:pt x="92339" y="21509"/>
                    <a:pt x="92339" y="21151"/>
                  </a:cubicBezTo>
                  <a:cubicBezTo>
                    <a:pt x="92192" y="21025"/>
                    <a:pt x="92066" y="20878"/>
                    <a:pt x="91961" y="20710"/>
                  </a:cubicBezTo>
                  <a:cubicBezTo>
                    <a:pt x="91814" y="20373"/>
                    <a:pt x="91477" y="20142"/>
                    <a:pt x="91267" y="19848"/>
                  </a:cubicBezTo>
                  <a:cubicBezTo>
                    <a:pt x="91120" y="19701"/>
                    <a:pt x="90994" y="19574"/>
                    <a:pt x="90825" y="19448"/>
                  </a:cubicBezTo>
                  <a:cubicBezTo>
                    <a:pt x="90615" y="19238"/>
                    <a:pt x="90363" y="19070"/>
                    <a:pt x="90090" y="18902"/>
                  </a:cubicBezTo>
                  <a:cubicBezTo>
                    <a:pt x="89585" y="18565"/>
                    <a:pt x="89038" y="18271"/>
                    <a:pt x="88492" y="18040"/>
                  </a:cubicBezTo>
                  <a:cubicBezTo>
                    <a:pt x="88155" y="18040"/>
                    <a:pt x="87840" y="17935"/>
                    <a:pt x="87567" y="17766"/>
                  </a:cubicBezTo>
                  <a:cubicBezTo>
                    <a:pt x="87504" y="17772"/>
                    <a:pt x="87441" y="17774"/>
                    <a:pt x="87378" y="17774"/>
                  </a:cubicBezTo>
                  <a:cubicBezTo>
                    <a:pt x="87190" y="17774"/>
                    <a:pt x="87004" y="17751"/>
                    <a:pt x="86831" y="17703"/>
                  </a:cubicBezTo>
                  <a:cubicBezTo>
                    <a:pt x="86726" y="17682"/>
                    <a:pt x="86626" y="17672"/>
                    <a:pt x="86529" y="17672"/>
                  </a:cubicBezTo>
                  <a:cubicBezTo>
                    <a:pt x="86431" y="17672"/>
                    <a:pt x="86337" y="17682"/>
                    <a:pt x="86242" y="17703"/>
                  </a:cubicBezTo>
                  <a:cubicBezTo>
                    <a:pt x="86190" y="17714"/>
                    <a:pt x="86137" y="17719"/>
                    <a:pt x="86084" y="17719"/>
                  </a:cubicBezTo>
                  <a:cubicBezTo>
                    <a:pt x="86032" y="17719"/>
                    <a:pt x="85979" y="17714"/>
                    <a:pt x="85927" y="17703"/>
                  </a:cubicBezTo>
                  <a:cubicBezTo>
                    <a:pt x="85899" y="17689"/>
                    <a:pt x="85871" y="17685"/>
                    <a:pt x="85843" y="17685"/>
                  </a:cubicBezTo>
                  <a:cubicBezTo>
                    <a:pt x="85789" y="17685"/>
                    <a:pt x="85738" y="17703"/>
                    <a:pt x="85696" y="17703"/>
                  </a:cubicBezTo>
                  <a:cubicBezTo>
                    <a:pt x="85585" y="17703"/>
                    <a:pt x="85487" y="17739"/>
                    <a:pt x="85391" y="17739"/>
                  </a:cubicBezTo>
                  <a:cubicBezTo>
                    <a:pt x="85359" y="17739"/>
                    <a:pt x="85328" y="17735"/>
                    <a:pt x="85296" y="17724"/>
                  </a:cubicBezTo>
                  <a:cubicBezTo>
                    <a:pt x="85136" y="17674"/>
                    <a:pt x="84975" y="17648"/>
                    <a:pt x="84817" y="17648"/>
                  </a:cubicBezTo>
                  <a:cubicBezTo>
                    <a:pt x="84643" y="17648"/>
                    <a:pt x="84473" y="17679"/>
                    <a:pt x="84308" y="17745"/>
                  </a:cubicBezTo>
                  <a:cubicBezTo>
                    <a:pt x="84014" y="17829"/>
                    <a:pt x="83698" y="17872"/>
                    <a:pt x="83404" y="17893"/>
                  </a:cubicBezTo>
                  <a:cubicBezTo>
                    <a:pt x="83131" y="17914"/>
                    <a:pt x="82878" y="17977"/>
                    <a:pt x="82647" y="18061"/>
                  </a:cubicBezTo>
                  <a:cubicBezTo>
                    <a:pt x="82311" y="18187"/>
                    <a:pt x="81974" y="18271"/>
                    <a:pt x="81617" y="18292"/>
                  </a:cubicBezTo>
                  <a:cubicBezTo>
                    <a:pt x="81386" y="18418"/>
                    <a:pt x="81175" y="18523"/>
                    <a:pt x="80965" y="18628"/>
                  </a:cubicBezTo>
                  <a:lnTo>
                    <a:pt x="80881" y="18628"/>
                  </a:lnTo>
                  <a:cubicBezTo>
                    <a:pt x="80755" y="18691"/>
                    <a:pt x="80587" y="18670"/>
                    <a:pt x="80439" y="18734"/>
                  </a:cubicBezTo>
                  <a:cubicBezTo>
                    <a:pt x="80208" y="18860"/>
                    <a:pt x="79956" y="18965"/>
                    <a:pt x="79704" y="19007"/>
                  </a:cubicBezTo>
                  <a:cubicBezTo>
                    <a:pt x="79662" y="19007"/>
                    <a:pt x="79619" y="19070"/>
                    <a:pt x="79577" y="19112"/>
                  </a:cubicBezTo>
                  <a:cubicBezTo>
                    <a:pt x="79409" y="19238"/>
                    <a:pt x="79220" y="19322"/>
                    <a:pt x="79010" y="19364"/>
                  </a:cubicBezTo>
                  <a:cubicBezTo>
                    <a:pt x="78652" y="19427"/>
                    <a:pt x="78295" y="19553"/>
                    <a:pt x="77959" y="19722"/>
                  </a:cubicBezTo>
                  <a:cubicBezTo>
                    <a:pt x="77622" y="19869"/>
                    <a:pt x="77286" y="20079"/>
                    <a:pt x="76907" y="20205"/>
                  </a:cubicBezTo>
                  <a:cubicBezTo>
                    <a:pt x="76718" y="20289"/>
                    <a:pt x="76508" y="20373"/>
                    <a:pt x="76298" y="20415"/>
                  </a:cubicBezTo>
                  <a:cubicBezTo>
                    <a:pt x="76087" y="20458"/>
                    <a:pt x="75898" y="20521"/>
                    <a:pt x="75709" y="20626"/>
                  </a:cubicBezTo>
                  <a:cubicBezTo>
                    <a:pt x="75646" y="20647"/>
                    <a:pt x="75625" y="20731"/>
                    <a:pt x="75541" y="20731"/>
                  </a:cubicBezTo>
                  <a:cubicBezTo>
                    <a:pt x="75267" y="20773"/>
                    <a:pt x="75015" y="20878"/>
                    <a:pt x="74784" y="21025"/>
                  </a:cubicBezTo>
                  <a:cubicBezTo>
                    <a:pt x="74511" y="21193"/>
                    <a:pt x="74153" y="21256"/>
                    <a:pt x="73880" y="21467"/>
                  </a:cubicBezTo>
                  <a:cubicBezTo>
                    <a:pt x="73866" y="21462"/>
                    <a:pt x="73853" y="21460"/>
                    <a:pt x="73841" y="21460"/>
                  </a:cubicBezTo>
                  <a:cubicBezTo>
                    <a:pt x="73748" y="21460"/>
                    <a:pt x="73721" y="21593"/>
                    <a:pt x="73628" y="21593"/>
                  </a:cubicBezTo>
                  <a:cubicBezTo>
                    <a:pt x="73386" y="21593"/>
                    <a:pt x="73222" y="21804"/>
                    <a:pt x="73006" y="21804"/>
                  </a:cubicBezTo>
                  <a:cubicBezTo>
                    <a:pt x="72996" y="21804"/>
                    <a:pt x="72986" y="21804"/>
                    <a:pt x="72976" y="21803"/>
                  </a:cubicBezTo>
                  <a:cubicBezTo>
                    <a:pt x="72808" y="21971"/>
                    <a:pt x="72555" y="21950"/>
                    <a:pt x="72387" y="22097"/>
                  </a:cubicBezTo>
                  <a:cubicBezTo>
                    <a:pt x="72282" y="22160"/>
                    <a:pt x="72114" y="22160"/>
                    <a:pt x="71988" y="22203"/>
                  </a:cubicBezTo>
                  <a:cubicBezTo>
                    <a:pt x="71861" y="22266"/>
                    <a:pt x="71756" y="22371"/>
                    <a:pt x="71609" y="22434"/>
                  </a:cubicBezTo>
                  <a:cubicBezTo>
                    <a:pt x="71567" y="22434"/>
                    <a:pt x="71525" y="22455"/>
                    <a:pt x="71483" y="22476"/>
                  </a:cubicBezTo>
                  <a:cubicBezTo>
                    <a:pt x="71210" y="22518"/>
                    <a:pt x="70957" y="22623"/>
                    <a:pt x="70726" y="22770"/>
                  </a:cubicBezTo>
                  <a:cubicBezTo>
                    <a:pt x="70684" y="22791"/>
                    <a:pt x="70621" y="22812"/>
                    <a:pt x="70579" y="22833"/>
                  </a:cubicBezTo>
                  <a:cubicBezTo>
                    <a:pt x="70243" y="22938"/>
                    <a:pt x="69906" y="23086"/>
                    <a:pt x="69570" y="23275"/>
                  </a:cubicBezTo>
                  <a:cubicBezTo>
                    <a:pt x="69423" y="23338"/>
                    <a:pt x="69254" y="23401"/>
                    <a:pt x="69107" y="23422"/>
                  </a:cubicBezTo>
                  <a:cubicBezTo>
                    <a:pt x="68960" y="23464"/>
                    <a:pt x="68813" y="23506"/>
                    <a:pt x="68687" y="23590"/>
                  </a:cubicBezTo>
                  <a:cubicBezTo>
                    <a:pt x="68561" y="23653"/>
                    <a:pt x="68413" y="23716"/>
                    <a:pt x="68266" y="23737"/>
                  </a:cubicBezTo>
                  <a:cubicBezTo>
                    <a:pt x="68035" y="23821"/>
                    <a:pt x="67783" y="23906"/>
                    <a:pt x="67551" y="24011"/>
                  </a:cubicBezTo>
                  <a:cubicBezTo>
                    <a:pt x="67089" y="24179"/>
                    <a:pt x="66626" y="24326"/>
                    <a:pt x="66185" y="24536"/>
                  </a:cubicBezTo>
                  <a:cubicBezTo>
                    <a:pt x="65933" y="24662"/>
                    <a:pt x="65659" y="24746"/>
                    <a:pt x="65365" y="24768"/>
                  </a:cubicBezTo>
                  <a:cubicBezTo>
                    <a:pt x="65338" y="24765"/>
                    <a:pt x="65312" y="24764"/>
                    <a:pt x="65285" y="24764"/>
                  </a:cubicBezTo>
                  <a:cubicBezTo>
                    <a:pt x="65102" y="24764"/>
                    <a:pt x="64926" y="24826"/>
                    <a:pt x="64797" y="24936"/>
                  </a:cubicBezTo>
                  <a:cubicBezTo>
                    <a:pt x="64419" y="24936"/>
                    <a:pt x="64040" y="24957"/>
                    <a:pt x="63662" y="24999"/>
                  </a:cubicBezTo>
                  <a:cubicBezTo>
                    <a:pt x="63583" y="25010"/>
                    <a:pt x="63504" y="25015"/>
                    <a:pt x="63425" y="25015"/>
                  </a:cubicBezTo>
                  <a:cubicBezTo>
                    <a:pt x="63092" y="25015"/>
                    <a:pt x="62757" y="24934"/>
                    <a:pt x="62410" y="24934"/>
                  </a:cubicBezTo>
                  <a:cubicBezTo>
                    <a:pt x="62379" y="24934"/>
                    <a:pt x="62348" y="24934"/>
                    <a:pt x="62316" y="24936"/>
                  </a:cubicBezTo>
                  <a:cubicBezTo>
                    <a:pt x="62169" y="24936"/>
                    <a:pt x="62022" y="24915"/>
                    <a:pt x="61896" y="24852"/>
                  </a:cubicBezTo>
                  <a:cubicBezTo>
                    <a:pt x="61496" y="24725"/>
                    <a:pt x="61097" y="24620"/>
                    <a:pt x="60698" y="24557"/>
                  </a:cubicBezTo>
                  <a:cubicBezTo>
                    <a:pt x="60592" y="24536"/>
                    <a:pt x="60529" y="24473"/>
                    <a:pt x="60424" y="24473"/>
                  </a:cubicBezTo>
                  <a:cubicBezTo>
                    <a:pt x="60256" y="24473"/>
                    <a:pt x="60067" y="24431"/>
                    <a:pt x="59920" y="24347"/>
                  </a:cubicBezTo>
                  <a:cubicBezTo>
                    <a:pt x="59836" y="24305"/>
                    <a:pt x="59751" y="24284"/>
                    <a:pt x="59688" y="24284"/>
                  </a:cubicBezTo>
                  <a:cubicBezTo>
                    <a:pt x="59625" y="24221"/>
                    <a:pt x="59541" y="24158"/>
                    <a:pt x="59478" y="24116"/>
                  </a:cubicBezTo>
                  <a:cubicBezTo>
                    <a:pt x="59037" y="23927"/>
                    <a:pt x="58637" y="23653"/>
                    <a:pt x="58217" y="23422"/>
                  </a:cubicBezTo>
                  <a:cubicBezTo>
                    <a:pt x="58006" y="23338"/>
                    <a:pt x="57817" y="23191"/>
                    <a:pt x="57670" y="23044"/>
                  </a:cubicBezTo>
                  <a:cubicBezTo>
                    <a:pt x="57481" y="22854"/>
                    <a:pt x="57271" y="22665"/>
                    <a:pt x="57039" y="22497"/>
                  </a:cubicBezTo>
                  <a:cubicBezTo>
                    <a:pt x="56892" y="22371"/>
                    <a:pt x="56808" y="22182"/>
                    <a:pt x="56619" y="22097"/>
                  </a:cubicBezTo>
                  <a:cubicBezTo>
                    <a:pt x="56346" y="21971"/>
                    <a:pt x="56135" y="21803"/>
                    <a:pt x="55946" y="21572"/>
                  </a:cubicBezTo>
                  <a:cubicBezTo>
                    <a:pt x="55820" y="21446"/>
                    <a:pt x="55694" y="21341"/>
                    <a:pt x="55547" y="21235"/>
                  </a:cubicBezTo>
                  <a:cubicBezTo>
                    <a:pt x="55420" y="21151"/>
                    <a:pt x="55315" y="21025"/>
                    <a:pt x="55231" y="20878"/>
                  </a:cubicBezTo>
                  <a:cubicBezTo>
                    <a:pt x="55084" y="20647"/>
                    <a:pt x="54916" y="20436"/>
                    <a:pt x="54727" y="20247"/>
                  </a:cubicBezTo>
                  <a:cubicBezTo>
                    <a:pt x="54537" y="20037"/>
                    <a:pt x="54369" y="19806"/>
                    <a:pt x="54285" y="19553"/>
                  </a:cubicBezTo>
                  <a:cubicBezTo>
                    <a:pt x="54243" y="19406"/>
                    <a:pt x="54180" y="19280"/>
                    <a:pt x="54075" y="19175"/>
                  </a:cubicBezTo>
                  <a:cubicBezTo>
                    <a:pt x="53949" y="19028"/>
                    <a:pt x="53844" y="18860"/>
                    <a:pt x="53781" y="18670"/>
                  </a:cubicBezTo>
                  <a:cubicBezTo>
                    <a:pt x="53591" y="18313"/>
                    <a:pt x="53423" y="17956"/>
                    <a:pt x="53297" y="17556"/>
                  </a:cubicBezTo>
                  <a:cubicBezTo>
                    <a:pt x="53234" y="17409"/>
                    <a:pt x="53213" y="17241"/>
                    <a:pt x="53171" y="17073"/>
                  </a:cubicBezTo>
                  <a:cubicBezTo>
                    <a:pt x="53108" y="16841"/>
                    <a:pt x="53024" y="16589"/>
                    <a:pt x="52898" y="16379"/>
                  </a:cubicBezTo>
                  <a:cubicBezTo>
                    <a:pt x="52876" y="16337"/>
                    <a:pt x="52876" y="16274"/>
                    <a:pt x="52876" y="16232"/>
                  </a:cubicBezTo>
                  <a:cubicBezTo>
                    <a:pt x="52855" y="15979"/>
                    <a:pt x="52771" y="15748"/>
                    <a:pt x="52645" y="15538"/>
                  </a:cubicBezTo>
                  <a:cubicBezTo>
                    <a:pt x="52519" y="15307"/>
                    <a:pt x="52519" y="15054"/>
                    <a:pt x="52393" y="14844"/>
                  </a:cubicBezTo>
                  <a:cubicBezTo>
                    <a:pt x="52414" y="14697"/>
                    <a:pt x="52309" y="14550"/>
                    <a:pt x="52330" y="14402"/>
                  </a:cubicBezTo>
                  <a:cubicBezTo>
                    <a:pt x="52330" y="14192"/>
                    <a:pt x="52288" y="14003"/>
                    <a:pt x="52204" y="13814"/>
                  </a:cubicBezTo>
                  <a:cubicBezTo>
                    <a:pt x="52141" y="13625"/>
                    <a:pt x="52078" y="13435"/>
                    <a:pt x="52014" y="13246"/>
                  </a:cubicBezTo>
                  <a:cubicBezTo>
                    <a:pt x="51993" y="13099"/>
                    <a:pt x="51951" y="12952"/>
                    <a:pt x="51909" y="12784"/>
                  </a:cubicBezTo>
                  <a:cubicBezTo>
                    <a:pt x="51825" y="12405"/>
                    <a:pt x="51741" y="12006"/>
                    <a:pt x="51699" y="11606"/>
                  </a:cubicBezTo>
                  <a:cubicBezTo>
                    <a:pt x="51636" y="11501"/>
                    <a:pt x="51594" y="11396"/>
                    <a:pt x="51573" y="11291"/>
                  </a:cubicBezTo>
                  <a:cubicBezTo>
                    <a:pt x="51510" y="11039"/>
                    <a:pt x="51489" y="10807"/>
                    <a:pt x="51405" y="10555"/>
                  </a:cubicBezTo>
                  <a:cubicBezTo>
                    <a:pt x="51342" y="10408"/>
                    <a:pt x="51300" y="10240"/>
                    <a:pt x="51279" y="10071"/>
                  </a:cubicBezTo>
                  <a:cubicBezTo>
                    <a:pt x="51258" y="9798"/>
                    <a:pt x="51174" y="9546"/>
                    <a:pt x="51068" y="9294"/>
                  </a:cubicBezTo>
                  <a:cubicBezTo>
                    <a:pt x="50942" y="9062"/>
                    <a:pt x="50879" y="8831"/>
                    <a:pt x="50837" y="8579"/>
                  </a:cubicBezTo>
                  <a:cubicBezTo>
                    <a:pt x="50837" y="8411"/>
                    <a:pt x="50795" y="8242"/>
                    <a:pt x="50732" y="8095"/>
                  </a:cubicBezTo>
                  <a:cubicBezTo>
                    <a:pt x="50690" y="7948"/>
                    <a:pt x="50585" y="7843"/>
                    <a:pt x="50669" y="7675"/>
                  </a:cubicBezTo>
                  <a:lnTo>
                    <a:pt x="50669" y="7675"/>
                  </a:lnTo>
                  <a:cubicBezTo>
                    <a:pt x="50774" y="7759"/>
                    <a:pt x="50774" y="7864"/>
                    <a:pt x="50837" y="7969"/>
                  </a:cubicBezTo>
                  <a:cubicBezTo>
                    <a:pt x="50879" y="8095"/>
                    <a:pt x="50921" y="8221"/>
                    <a:pt x="50921" y="8368"/>
                  </a:cubicBezTo>
                  <a:cubicBezTo>
                    <a:pt x="50984" y="8621"/>
                    <a:pt x="51110" y="8852"/>
                    <a:pt x="51195" y="9125"/>
                  </a:cubicBezTo>
                  <a:cubicBezTo>
                    <a:pt x="51216" y="9252"/>
                    <a:pt x="51258" y="9357"/>
                    <a:pt x="51342" y="9462"/>
                  </a:cubicBezTo>
                  <a:cubicBezTo>
                    <a:pt x="51300" y="9651"/>
                    <a:pt x="51342" y="9840"/>
                    <a:pt x="51468" y="9987"/>
                  </a:cubicBezTo>
                  <a:cubicBezTo>
                    <a:pt x="51426" y="10198"/>
                    <a:pt x="51447" y="10429"/>
                    <a:pt x="51552" y="10618"/>
                  </a:cubicBezTo>
                  <a:cubicBezTo>
                    <a:pt x="51615" y="10828"/>
                    <a:pt x="51636" y="11039"/>
                    <a:pt x="51636" y="11270"/>
                  </a:cubicBezTo>
                  <a:cubicBezTo>
                    <a:pt x="51678" y="11354"/>
                    <a:pt x="51720" y="11438"/>
                    <a:pt x="51762" y="11522"/>
                  </a:cubicBezTo>
                  <a:cubicBezTo>
                    <a:pt x="51762" y="11585"/>
                    <a:pt x="51720" y="11669"/>
                    <a:pt x="51762" y="11711"/>
                  </a:cubicBezTo>
                  <a:cubicBezTo>
                    <a:pt x="51909" y="11901"/>
                    <a:pt x="51867" y="12153"/>
                    <a:pt x="51972" y="12363"/>
                  </a:cubicBezTo>
                  <a:cubicBezTo>
                    <a:pt x="52057" y="12531"/>
                    <a:pt x="52120" y="12721"/>
                    <a:pt x="52120" y="12931"/>
                  </a:cubicBezTo>
                  <a:cubicBezTo>
                    <a:pt x="52141" y="13183"/>
                    <a:pt x="52204" y="13414"/>
                    <a:pt x="52309" y="13646"/>
                  </a:cubicBezTo>
                  <a:cubicBezTo>
                    <a:pt x="52288" y="13814"/>
                    <a:pt x="52330" y="14003"/>
                    <a:pt x="52393" y="14171"/>
                  </a:cubicBezTo>
                  <a:cubicBezTo>
                    <a:pt x="52477" y="14339"/>
                    <a:pt x="52414" y="14550"/>
                    <a:pt x="52561" y="14655"/>
                  </a:cubicBezTo>
                  <a:cubicBezTo>
                    <a:pt x="52561" y="14949"/>
                    <a:pt x="52624" y="15222"/>
                    <a:pt x="52771" y="15475"/>
                  </a:cubicBezTo>
                  <a:cubicBezTo>
                    <a:pt x="52898" y="15685"/>
                    <a:pt x="52982" y="15895"/>
                    <a:pt x="53045" y="16126"/>
                  </a:cubicBezTo>
                  <a:cubicBezTo>
                    <a:pt x="53066" y="16253"/>
                    <a:pt x="53108" y="16400"/>
                    <a:pt x="53150" y="16547"/>
                  </a:cubicBezTo>
                  <a:cubicBezTo>
                    <a:pt x="53234" y="16715"/>
                    <a:pt x="53255" y="16904"/>
                    <a:pt x="53234" y="17094"/>
                  </a:cubicBezTo>
                  <a:cubicBezTo>
                    <a:pt x="53360" y="17367"/>
                    <a:pt x="53507" y="17619"/>
                    <a:pt x="53675" y="17872"/>
                  </a:cubicBezTo>
                  <a:cubicBezTo>
                    <a:pt x="53675" y="17998"/>
                    <a:pt x="53781" y="18103"/>
                    <a:pt x="53802" y="18229"/>
                  </a:cubicBezTo>
                  <a:cubicBezTo>
                    <a:pt x="53886" y="18586"/>
                    <a:pt x="54033" y="18923"/>
                    <a:pt x="54243" y="19238"/>
                  </a:cubicBezTo>
                  <a:cubicBezTo>
                    <a:pt x="54285" y="19280"/>
                    <a:pt x="54327" y="19343"/>
                    <a:pt x="54348" y="19406"/>
                  </a:cubicBezTo>
                  <a:cubicBezTo>
                    <a:pt x="54411" y="19638"/>
                    <a:pt x="54558" y="19848"/>
                    <a:pt x="54727" y="20016"/>
                  </a:cubicBezTo>
                  <a:cubicBezTo>
                    <a:pt x="55021" y="20331"/>
                    <a:pt x="55294" y="20647"/>
                    <a:pt x="55568" y="20983"/>
                  </a:cubicBezTo>
                  <a:cubicBezTo>
                    <a:pt x="55673" y="21130"/>
                    <a:pt x="55757" y="21298"/>
                    <a:pt x="55946" y="21362"/>
                  </a:cubicBezTo>
                  <a:cubicBezTo>
                    <a:pt x="56009" y="21509"/>
                    <a:pt x="56114" y="21635"/>
                    <a:pt x="56282" y="21698"/>
                  </a:cubicBezTo>
                  <a:cubicBezTo>
                    <a:pt x="56388" y="21761"/>
                    <a:pt x="56493" y="21845"/>
                    <a:pt x="56598" y="21950"/>
                  </a:cubicBezTo>
                  <a:cubicBezTo>
                    <a:pt x="56661" y="22013"/>
                    <a:pt x="56724" y="22055"/>
                    <a:pt x="56787" y="22118"/>
                  </a:cubicBezTo>
                  <a:cubicBezTo>
                    <a:pt x="57060" y="22266"/>
                    <a:pt x="57313" y="22497"/>
                    <a:pt x="57481" y="22770"/>
                  </a:cubicBezTo>
                  <a:cubicBezTo>
                    <a:pt x="57523" y="22833"/>
                    <a:pt x="57586" y="22875"/>
                    <a:pt x="57649" y="22917"/>
                  </a:cubicBezTo>
                  <a:cubicBezTo>
                    <a:pt x="57880" y="23044"/>
                    <a:pt x="58112" y="23191"/>
                    <a:pt x="58322" y="23338"/>
                  </a:cubicBezTo>
                  <a:cubicBezTo>
                    <a:pt x="58448" y="23401"/>
                    <a:pt x="58553" y="23485"/>
                    <a:pt x="58658" y="23527"/>
                  </a:cubicBezTo>
                  <a:cubicBezTo>
                    <a:pt x="58974" y="23674"/>
                    <a:pt x="59289" y="23842"/>
                    <a:pt x="59583" y="24032"/>
                  </a:cubicBezTo>
                  <a:cubicBezTo>
                    <a:pt x="59794" y="24179"/>
                    <a:pt x="60046" y="24179"/>
                    <a:pt x="60235" y="24326"/>
                  </a:cubicBezTo>
                  <a:cubicBezTo>
                    <a:pt x="60247" y="24324"/>
                    <a:pt x="60258" y="24323"/>
                    <a:pt x="60270" y="24323"/>
                  </a:cubicBezTo>
                  <a:cubicBezTo>
                    <a:pt x="60363" y="24323"/>
                    <a:pt x="60457" y="24389"/>
                    <a:pt x="60550" y="24389"/>
                  </a:cubicBezTo>
                  <a:cubicBezTo>
                    <a:pt x="60845" y="24410"/>
                    <a:pt x="61118" y="24452"/>
                    <a:pt x="61412" y="24536"/>
                  </a:cubicBezTo>
                  <a:cubicBezTo>
                    <a:pt x="61749" y="24620"/>
                    <a:pt x="62085" y="24683"/>
                    <a:pt x="62443" y="24704"/>
                  </a:cubicBezTo>
                  <a:lnTo>
                    <a:pt x="62569" y="24704"/>
                  </a:lnTo>
                  <a:cubicBezTo>
                    <a:pt x="62842" y="24768"/>
                    <a:pt x="63136" y="24810"/>
                    <a:pt x="63431" y="24810"/>
                  </a:cubicBezTo>
                  <a:cubicBezTo>
                    <a:pt x="63508" y="24817"/>
                    <a:pt x="63587" y="24822"/>
                    <a:pt x="63668" y="24822"/>
                  </a:cubicBezTo>
                  <a:cubicBezTo>
                    <a:pt x="63807" y="24822"/>
                    <a:pt x="63949" y="24807"/>
                    <a:pt x="64082" y="24768"/>
                  </a:cubicBezTo>
                  <a:cubicBezTo>
                    <a:pt x="64335" y="24725"/>
                    <a:pt x="64587" y="24768"/>
                    <a:pt x="64839" y="24704"/>
                  </a:cubicBezTo>
                  <a:cubicBezTo>
                    <a:pt x="65218" y="24641"/>
                    <a:pt x="65575" y="24536"/>
                    <a:pt x="65933" y="24410"/>
                  </a:cubicBezTo>
                  <a:cubicBezTo>
                    <a:pt x="65996" y="24368"/>
                    <a:pt x="66080" y="24326"/>
                    <a:pt x="66164" y="24326"/>
                  </a:cubicBezTo>
                  <a:cubicBezTo>
                    <a:pt x="66269" y="24305"/>
                    <a:pt x="66374" y="24263"/>
                    <a:pt x="66458" y="24221"/>
                  </a:cubicBezTo>
                  <a:cubicBezTo>
                    <a:pt x="66984" y="24011"/>
                    <a:pt x="67509" y="23821"/>
                    <a:pt x="68035" y="23653"/>
                  </a:cubicBezTo>
                  <a:cubicBezTo>
                    <a:pt x="68245" y="23611"/>
                    <a:pt x="68435" y="23527"/>
                    <a:pt x="68624" y="23422"/>
                  </a:cubicBezTo>
                  <a:cubicBezTo>
                    <a:pt x="68750" y="23317"/>
                    <a:pt x="68897" y="23233"/>
                    <a:pt x="69065" y="23212"/>
                  </a:cubicBezTo>
                  <a:cubicBezTo>
                    <a:pt x="69339" y="23170"/>
                    <a:pt x="69591" y="23086"/>
                    <a:pt x="69822" y="22938"/>
                  </a:cubicBezTo>
                  <a:cubicBezTo>
                    <a:pt x="69906" y="22896"/>
                    <a:pt x="69990" y="22854"/>
                    <a:pt x="70095" y="22812"/>
                  </a:cubicBezTo>
                  <a:cubicBezTo>
                    <a:pt x="70243" y="22770"/>
                    <a:pt x="70390" y="22707"/>
                    <a:pt x="70516" y="22623"/>
                  </a:cubicBezTo>
                  <a:cubicBezTo>
                    <a:pt x="70663" y="22560"/>
                    <a:pt x="70810" y="22497"/>
                    <a:pt x="70957" y="22434"/>
                  </a:cubicBezTo>
                  <a:cubicBezTo>
                    <a:pt x="71273" y="22350"/>
                    <a:pt x="71567" y="22224"/>
                    <a:pt x="71840" y="22076"/>
                  </a:cubicBezTo>
                  <a:cubicBezTo>
                    <a:pt x="72009" y="21950"/>
                    <a:pt x="72219" y="21866"/>
                    <a:pt x="72450" y="21845"/>
                  </a:cubicBezTo>
                  <a:cubicBezTo>
                    <a:pt x="72618" y="21740"/>
                    <a:pt x="72787" y="21656"/>
                    <a:pt x="72997" y="21614"/>
                  </a:cubicBezTo>
                  <a:cubicBezTo>
                    <a:pt x="73186" y="21551"/>
                    <a:pt x="73354" y="21425"/>
                    <a:pt x="73543" y="21362"/>
                  </a:cubicBezTo>
                  <a:cubicBezTo>
                    <a:pt x="74006" y="21214"/>
                    <a:pt x="74447" y="21025"/>
                    <a:pt x="74868" y="20815"/>
                  </a:cubicBezTo>
                  <a:cubicBezTo>
                    <a:pt x="74994" y="20731"/>
                    <a:pt x="75120" y="20689"/>
                    <a:pt x="75246" y="20647"/>
                  </a:cubicBezTo>
                  <a:cubicBezTo>
                    <a:pt x="75562" y="20563"/>
                    <a:pt x="75856" y="20436"/>
                    <a:pt x="76108" y="20247"/>
                  </a:cubicBezTo>
                  <a:cubicBezTo>
                    <a:pt x="76214" y="20184"/>
                    <a:pt x="76340" y="20142"/>
                    <a:pt x="76466" y="20121"/>
                  </a:cubicBezTo>
                  <a:cubicBezTo>
                    <a:pt x="76844" y="20037"/>
                    <a:pt x="77181" y="19890"/>
                    <a:pt x="77517" y="19680"/>
                  </a:cubicBezTo>
                  <a:cubicBezTo>
                    <a:pt x="77853" y="19469"/>
                    <a:pt x="78211" y="19301"/>
                    <a:pt x="78589" y="19217"/>
                  </a:cubicBezTo>
                  <a:cubicBezTo>
                    <a:pt x="78968" y="19133"/>
                    <a:pt x="79346" y="19007"/>
                    <a:pt x="79683" y="18839"/>
                  </a:cubicBezTo>
                  <a:cubicBezTo>
                    <a:pt x="79851" y="18734"/>
                    <a:pt x="80040" y="18670"/>
                    <a:pt x="80208" y="18607"/>
                  </a:cubicBezTo>
                  <a:cubicBezTo>
                    <a:pt x="80313" y="18565"/>
                    <a:pt x="80439" y="18607"/>
                    <a:pt x="80545" y="18544"/>
                  </a:cubicBezTo>
                  <a:cubicBezTo>
                    <a:pt x="80797" y="18460"/>
                    <a:pt x="81049" y="18355"/>
                    <a:pt x="81301" y="18208"/>
                  </a:cubicBezTo>
                  <a:cubicBezTo>
                    <a:pt x="81313" y="18210"/>
                    <a:pt x="81324" y="18210"/>
                    <a:pt x="81334" y="18210"/>
                  </a:cubicBezTo>
                  <a:cubicBezTo>
                    <a:pt x="81465" y="18210"/>
                    <a:pt x="81563" y="18101"/>
                    <a:pt x="81680" y="18082"/>
                  </a:cubicBezTo>
                  <a:cubicBezTo>
                    <a:pt x="82037" y="17998"/>
                    <a:pt x="82374" y="17893"/>
                    <a:pt x="82731" y="17808"/>
                  </a:cubicBezTo>
                  <a:cubicBezTo>
                    <a:pt x="83173" y="17703"/>
                    <a:pt x="83593" y="17577"/>
                    <a:pt x="84014" y="17514"/>
                  </a:cubicBezTo>
                  <a:cubicBezTo>
                    <a:pt x="84050" y="17509"/>
                    <a:pt x="84087" y="17508"/>
                    <a:pt x="84124" y="17508"/>
                  </a:cubicBezTo>
                  <a:cubicBezTo>
                    <a:pt x="84161" y="17508"/>
                    <a:pt x="84198" y="17509"/>
                    <a:pt x="84234" y="17509"/>
                  </a:cubicBezTo>
                  <a:cubicBezTo>
                    <a:pt x="84308" y="17509"/>
                    <a:pt x="84381" y="17504"/>
                    <a:pt x="84455" y="17472"/>
                  </a:cubicBezTo>
                  <a:cubicBezTo>
                    <a:pt x="84595" y="17416"/>
                    <a:pt x="84745" y="17388"/>
                    <a:pt x="84897" y="17388"/>
                  </a:cubicBezTo>
                  <a:cubicBezTo>
                    <a:pt x="84974" y="17388"/>
                    <a:pt x="85051" y="17395"/>
                    <a:pt x="85128" y="17409"/>
                  </a:cubicBezTo>
                  <a:lnTo>
                    <a:pt x="86663" y="17409"/>
                  </a:lnTo>
                  <a:cubicBezTo>
                    <a:pt x="86915" y="17409"/>
                    <a:pt x="87167" y="17451"/>
                    <a:pt x="87398" y="17535"/>
                  </a:cubicBezTo>
                  <a:cubicBezTo>
                    <a:pt x="87672" y="17598"/>
                    <a:pt x="87966" y="17661"/>
                    <a:pt x="88239" y="17703"/>
                  </a:cubicBezTo>
                  <a:cubicBezTo>
                    <a:pt x="88534" y="17745"/>
                    <a:pt x="88807" y="17829"/>
                    <a:pt x="89059" y="17977"/>
                  </a:cubicBezTo>
                  <a:cubicBezTo>
                    <a:pt x="89375" y="18103"/>
                    <a:pt x="89648" y="18271"/>
                    <a:pt x="89942" y="18418"/>
                  </a:cubicBezTo>
                  <a:cubicBezTo>
                    <a:pt x="90006" y="18460"/>
                    <a:pt x="90069" y="18502"/>
                    <a:pt x="90132" y="18565"/>
                  </a:cubicBezTo>
                  <a:cubicBezTo>
                    <a:pt x="90216" y="18649"/>
                    <a:pt x="90321" y="18712"/>
                    <a:pt x="90426" y="18776"/>
                  </a:cubicBezTo>
                  <a:cubicBezTo>
                    <a:pt x="90783" y="18965"/>
                    <a:pt x="91120" y="19217"/>
                    <a:pt x="91414" y="19511"/>
                  </a:cubicBezTo>
                  <a:cubicBezTo>
                    <a:pt x="91582" y="19659"/>
                    <a:pt x="91751" y="19848"/>
                    <a:pt x="91898" y="20037"/>
                  </a:cubicBezTo>
                  <a:cubicBezTo>
                    <a:pt x="92276" y="20458"/>
                    <a:pt x="92613" y="20920"/>
                    <a:pt x="92844" y="21446"/>
                  </a:cubicBezTo>
                  <a:cubicBezTo>
                    <a:pt x="92907" y="21593"/>
                    <a:pt x="93012" y="21719"/>
                    <a:pt x="93138" y="21803"/>
                  </a:cubicBezTo>
                  <a:cubicBezTo>
                    <a:pt x="93201" y="21782"/>
                    <a:pt x="93243" y="21761"/>
                    <a:pt x="93264" y="21698"/>
                  </a:cubicBezTo>
                  <a:cubicBezTo>
                    <a:pt x="93138" y="21383"/>
                    <a:pt x="92886" y="21109"/>
                    <a:pt x="92823" y="20773"/>
                  </a:cubicBezTo>
                  <a:cubicBezTo>
                    <a:pt x="92823" y="20668"/>
                    <a:pt x="92697" y="20710"/>
                    <a:pt x="92676" y="20647"/>
                  </a:cubicBezTo>
                  <a:cubicBezTo>
                    <a:pt x="92676" y="20605"/>
                    <a:pt x="92655" y="20563"/>
                    <a:pt x="92655" y="20521"/>
                  </a:cubicBezTo>
                  <a:cubicBezTo>
                    <a:pt x="92634" y="20479"/>
                    <a:pt x="92570" y="20500"/>
                    <a:pt x="92528" y="20436"/>
                  </a:cubicBezTo>
                  <a:cubicBezTo>
                    <a:pt x="92360" y="20037"/>
                    <a:pt x="92003" y="19764"/>
                    <a:pt x="91751" y="19427"/>
                  </a:cubicBezTo>
                  <a:cubicBezTo>
                    <a:pt x="91603" y="19301"/>
                    <a:pt x="91477" y="19154"/>
                    <a:pt x="91372" y="18986"/>
                  </a:cubicBezTo>
                  <a:cubicBezTo>
                    <a:pt x="91330" y="18923"/>
                    <a:pt x="91267" y="18860"/>
                    <a:pt x="91183" y="18818"/>
                  </a:cubicBezTo>
                  <a:cubicBezTo>
                    <a:pt x="90973" y="18712"/>
                    <a:pt x="90762" y="18586"/>
                    <a:pt x="90552" y="18439"/>
                  </a:cubicBezTo>
                  <a:cubicBezTo>
                    <a:pt x="90363" y="18334"/>
                    <a:pt x="90237" y="18166"/>
                    <a:pt x="90048" y="18061"/>
                  </a:cubicBezTo>
                  <a:cubicBezTo>
                    <a:pt x="89711" y="17872"/>
                    <a:pt x="89354" y="17724"/>
                    <a:pt x="89017" y="17514"/>
                  </a:cubicBezTo>
                  <a:cubicBezTo>
                    <a:pt x="88891" y="17451"/>
                    <a:pt x="88765" y="17409"/>
                    <a:pt x="88639" y="17409"/>
                  </a:cubicBezTo>
                  <a:cubicBezTo>
                    <a:pt x="88387" y="17388"/>
                    <a:pt x="88134" y="17304"/>
                    <a:pt x="87903" y="17199"/>
                  </a:cubicBezTo>
                  <a:cubicBezTo>
                    <a:pt x="87798" y="17136"/>
                    <a:pt x="87672" y="17094"/>
                    <a:pt x="87525" y="17094"/>
                  </a:cubicBezTo>
                  <a:cubicBezTo>
                    <a:pt x="87486" y="17097"/>
                    <a:pt x="87448" y="17099"/>
                    <a:pt x="87409" y="17099"/>
                  </a:cubicBezTo>
                  <a:cubicBezTo>
                    <a:pt x="87217" y="17099"/>
                    <a:pt x="87027" y="17055"/>
                    <a:pt x="86852" y="16967"/>
                  </a:cubicBezTo>
                  <a:lnTo>
                    <a:pt x="86726" y="16967"/>
                  </a:lnTo>
                  <a:cubicBezTo>
                    <a:pt x="86494" y="16967"/>
                    <a:pt x="86242" y="16967"/>
                    <a:pt x="86011" y="17010"/>
                  </a:cubicBezTo>
                  <a:cubicBezTo>
                    <a:pt x="85906" y="17031"/>
                    <a:pt x="85801" y="17041"/>
                    <a:pt x="85698" y="17041"/>
                  </a:cubicBezTo>
                  <a:cubicBezTo>
                    <a:pt x="85596" y="17041"/>
                    <a:pt x="85496" y="17031"/>
                    <a:pt x="85401" y="17010"/>
                  </a:cubicBezTo>
                  <a:cubicBezTo>
                    <a:pt x="85217" y="16974"/>
                    <a:pt x="85033" y="16958"/>
                    <a:pt x="84848" y="16958"/>
                  </a:cubicBezTo>
                  <a:cubicBezTo>
                    <a:pt x="84591" y="16958"/>
                    <a:pt x="84334" y="16990"/>
                    <a:pt x="84077" y="17052"/>
                  </a:cubicBezTo>
                  <a:cubicBezTo>
                    <a:pt x="83824" y="17136"/>
                    <a:pt x="83551" y="17178"/>
                    <a:pt x="83299" y="17199"/>
                  </a:cubicBezTo>
                  <a:cubicBezTo>
                    <a:pt x="82941" y="17199"/>
                    <a:pt x="82605" y="17304"/>
                    <a:pt x="82311" y="17472"/>
                  </a:cubicBezTo>
                  <a:cubicBezTo>
                    <a:pt x="82267" y="17461"/>
                    <a:pt x="82224" y="17456"/>
                    <a:pt x="82181" y="17456"/>
                  </a:cubicBezTo>
                  <a:cubicBezTo>
                    <a:pt x="82058" y="17456"/>
                    <a:pt x="81942" y="17499"/>
                    <a:pt x="81848" y="17577"/>
                  </a:cubicBezTo>
                  <a:cubicBezTo>
                    <a:pt x="81795" y="17546"/>
                    <a:pt x="81738" y="17530"/>
                    <a:pt x="81682" y="17530"/>
                  </a:cubicBezTo>
                  <a:cubicBezTo>
                    <a:pt x="81627" y="17530"/>
                    <a:pt x="81575" y="17546"/>
                    <a:pt x="81533" y="17577"/>
                  </a:cubicBezTo>
                  <a:cubicBezTo>
                    <a:pt x="81259" y="17703"/>
                    <a:pt x="80965" y="17829"/>
                    <a:pt x="80671" y="17935"/>
                  </a:cubicBezTo>
                  <a:cubicBezTo>
                    <a:pt x="80376" y="18019"/>
                    <a:pt x="80082" y="18124"/>
                    <a:pt x="79788" y="18271"/>
                  </a:cubicBezTo>
                  <a:cubicBezTo>
                    <a:pt x="79746" y="18292"/>
                    <a:pt x="79725" y="18313"/>
                    <a:pt x="79683" y="18313"/>
                  </a:cubicBezTo>
                  <a:cubicBezTo>
                    <a:pt x="79430" y="18334"/>
                    <a:pt x="79199" y="18439"/>
                    <a:pt x="79010" y="18607"/>
                  </a:cubicBezTo>
                  <a:cubicBezTo>
                    <a:pt x="78989" y="18628"/>
                    <a:pt x="78926" y="18628"/>
                    <a:pt x="78884" y="18628"/>
                  </a:cubicBezTo>
                  <a:cubicBezTo>
                    <a:pt x="78484" y="18734"/>
                    <a:pt x="78085" y="18860"/>
                    <a:pt x="77706" y="19028"/>
                  </a:cubicBezTo>
                  <a:cubicBezTo>
                    <a:pt x="77496" y="19112"/>
                    <a:pt x="77286" y="19259"/>
                    <a:pt x="77076" y="19343"/>
                  </a:cubicBezTo>
                  <a:cubicBezTo>
                    <a:pt x="76676" y="19511"/>
                    <a:pt x="76256" y="19638"/>
                    <a:pt x="75856" y="19764"/>
                  </a:cubicBezTo>
                  <a:cubicBezTo>
                    <a:pt x="75751" y="19806"/>
                    <a:pt x="75646" y="19785"/>
                    <a:pt x="75562" y="19848"/>
                  </a:cubicBezTo>
                  <a:cubicBezTo>
                    <a:pt x="75352" y="19974"/>
                    <a:pt x="75120" y="20058"/>
                    <a:pt x="74889" y="20142"/>
                  </a:cubicBezTo>
                  <a:cubicBezTo>
                    <a:pt x="74574" y="20289"/>
                    <a:pt x="74279" y="20436"/>
                    <a:pt x="73964" y="20563"/>
                  </a:cubicBezTo>
                  <a:cubicBezTo>
                    <a:pt x="73754" y="20647"/>
                    <a:pt x="73543" y="20773"/>
                    <a:pt x="73333" y="20878"/>
                  </a:cubicBezTo>
                  <a:cubicBezTo>
                    <a:pt x="72997" y="21025"/>
                    <a:pt x="72639" y="21109"/>
                    <a:pt x="72303" y="21277"/>
                  </a:cubicBezTo>
                  <a:cubicBezTo>
                    <a:pt x="72072" y="21404"/>
                    <a:pt x="71798" y="21425"/>
                    <a:pt x="71567" y="21572"/>
                  </a:cubicBezTo>
                  <a:cubicBezTo>
                    <a:pt x="71435" y="21685"/>
                    <a:pt x="71269" y="21764"/>
                    <a:pt x="71100" y="21764"/>
                  </a:cubicBezTo>
                  <a:cubicBezTo>
                    <a:pt x="71081" y="21764"/>
                    <a:pt x="71061" y="21763"/>
                    <a:pt x="71042" y="21761"/>
                  </a:cubicBezTo>
                  <a:cubicBezTo>
                    <a:pt x="71021" y="21761"/>
                    <a:pt x="70999" y="21803"/>
                    <a:pt x="70957" y="21803"/>
                  </a:cubicBezTo>
                  <a:cubicBezTo>
                    <a:pt x="70621" y="21929"/>
                    <a:pt x="70306" y="22118"/>
                    <a:pt x="69969" y="22266"/>
                  </a:cubicBezTo>
                  <a:cubicBezTo>
                    <a:pt x="69633" y="22413"/>
                    <a:pt x="69275" y="22539"/>
                    <a:pt x="68939" y="22665"/>
                  </a:cubicBezTo>
                  <a:cubicBezTo>
                    <a:pt x="68582" y="22749"/>
                    <a:pt x="68266" y="22980"/>
                    <a:pt x="67909" y="23044"/>
                  </a:cubicBezTo>
                  <a:cubicBezTo>
                    <a:pt x="67678" y="23128"/>
                    <a:pt x="67446" y="23212"/>
                    <a:pt x="67215" y="23317"/>
                  </a:cubicBezTo>
                  <a:cubicBezTo>
                    <a:pt x="66900" y="23443"/>
                    <a:pt x="66563" y="23527"/>
                    <a:pt x="66248" y="23674"/>
                  </a:cubicBezTo>
                  <a:cubicBezTo>
                    <a:pt x="66038" y="23758"/>
                    <a:pt x="65849" y="23842"/>
                    <a:pt x="65638" y="23906"/>
                  </a:cubicBezTo>
                  <a:cubicBezTo>
                    <a:pt x="65419" y="23997"/>
                    <a:pt x="65183" y="24057"/>
                    <a:pt x="64945" y="24057"/>
                  </a:cubicBezTo>
                  <a:cubicBezTo>
                    <a:pt x="64910" y="24057"/>
                    <a:pt x="64875" y="24055"/>
                    <a:pt x="64839" y="24053"/>
                  </a:cubicBezTo>
                  <a:cubicBezTo>
                    <a:pt x="64603" y="24147"/>
                    <a:pt x="64354" y="24195"/>
                    <a:pt x="64103" y="24195"/>
                  </a:cubicBezTo>
                  <a:cubicBezTo>
                    <a:pt x="64019" y="24195"/>
                    <a:pt x="63935" y="24189"/>
                    <a:pt x="63851" y="24179"/>
                  </a:cubicBezTo>
                  <a:cubicBezTo>
                    <a:pt x="63746" y="24179"/>
                    <a:pt x="63641" y="24200"/>
                    <a:pt x="63536" y="24242"/>
                  </a:cubicBezTo>
                  <a:cubicBezTo>
                    <a:pt x="63431" y="24242"/>
                    <a:pt x="63389" y="24179"/>
                    <a:pt x="63305" y="24179"/>
                  </a:cubicBezTo>
                  <a:cubicBezTo>
                    <a:pt x="63215" y="24184"/>
                    <a:pt x="63127" y="24187"/>
                    <a:pt x="63040" y="24187"/>
                  </a:cubicBezTo>
                  <a:cubicBezTo>
                    <a:pt x="62778" y="24187"/>
                    <a:pt x="62521" y="24163"/>
                    <a:pt x="62253" y="24116"/>
                  </a:cubicBezTo>
                  <a:cubicBezTo>
                    <a:pt x="61959" y="24074"/>
                    <a:pt x="61665" y="23990"/>
                    <a:pt x="61391" y="23863"/>
                  </a:cubicBezTo>
                  <a:cubicBezTo>
                    <a:pt x="61362" y="23876"/>
                    <a:pt x="61333" y="23881"/>
                    <a:pt x="61305" y="23881"/>
                  </a:cubicBezTo>
                  <a:cubicBezTo>
                    <a:pt x="61192" y="23881"/>
                    <a:pt x="61084" y="23800"/>
                    <a:pt x="60950" y="23800"/>
                  </a:cubicBezTo>
                  <a:cubicBezTo>
                    <a:pt x="60613" y="23779"/>
                    <a:pt x="60298" y="23695"/>
                    <a:pt x="59983" y="23548"/>
                  </a:cubicBezTo>
                  <a:cubicBezTo>
                    <a:pt x="59604" y="23359"/>
                    <a:pt x="59247" y="23128"/>
                    <a:pt x="58868" y="22917"/>
                  </a:cubicBezTo>
                  <a:cubicBezTo>
                    <a:pt x="58511" y="22749"/>
                    <a:pt x="58217" y="22539"/>
                    <a:pt x="57964" y="22266"/>
                  </a:cubicBezTo>
                  <a:cubicBezTo>
                    <a:pt x="57775" y="22097"/>
                    <a:pt x="57586" y="21929"/>
                    <a:pt x="57376" y="21761"/>
                  </a:cubicBezTo>
                  <a:cubicBezTo>
                    <a:pt x="57271" y="21656"/>
                    <a:pt x="57165" y="21551"/>
                    <a:pt x="57039" y="21467"/>
                  </a:cubicBezTo>
                  <a:cubicBezTo>
                    <a:pt x="56682" y="21277"/>
                    <a:pt x="56451" y="20920"/>
                    <a:pt x="56093" y="20710"/>
                  </a:cubicBezTo>
                  <a:cubicBezTo>
                    <a:pt x="56051" y="20689"/>
                    <a:pt x="56030" y="20668"/>
                    <a:pt x="56030" y="20626"/>
                  </a:cubicBezTo>
                  <a:cubicBezTo>
                    <a:pt x="55799" y="20205"/>
                    <a:pt x="55399" y="19911"/>
                    <a:pt x="55189" y="19490"/>
                  </a:cubicBezTo>
                  <a:cubicBezTo>
                    <a:pt x="55000" y="19406"/>
                    <a:pt x="54958" y="19217"/>
                    <a:pt x="54895" y="19028"/>
                  </a:cubicBezTo>
                  <a:cubicBezTo>
                    <a:pt x="54874" y="18944"/>
                    <a:pt x="54832" y="18860"/>
                    <a:pt x="54790" y="18797"/>
                  </a:cubicBezTo>
                  <a:cubicBezTo>
                    <a:pt x="54516" y="18418"/>
                    <a:pt x="54306" y="18019"/>
                    <a:pt x="54159" y="17577"/>
                  </a:cubicBezTo>
                  <a:cubicBezTo>
                    <a:pt x="53970" y="17052"/>
                    <a:pt x="53823" y="16484"/>
                    <a:pt x="53654" y="15958"/>
                  </a:cubicBezTo>
                  <a:cubicBezTo>
                    <a:pt x="53570" y="15580"/>
                    <a:pt x="53423" y="15201"/>
                    <a:pt x="53213" y="14865"/>
                  </a:cubicBezTo>
                  <a:cubicBezTo>
                    <a:pt x="53213" y="14613"/>
                    <a:pt x="53171" y="14360"/>
                    <a:pt x="53108" y="14129"/>
                  </a:cubicBezTo>
                  <a:cubicBezTo>
                    <a:pt x="53024" y="13751"/>
                    <a:pt x="52919" y="13393"/>
                    <a:pt x="52813" y="13036"/>
                  </a:cubicBezTo>
                  <a:cubicBezTo>
                    <a:pt x="52708" y="12805"/>
                    <a:pt x="52666" y="12552"/>
                    <a:pt x="52666" y="12300"/>
                  </a:cubicBezTo>
                  <a:lnTo>
                    <a:pt x="52540" y="12069"/>
                  </a:lnTo>
                  <a:lnTo>
                    <a:pt x="52540" y="11606"/>
                  </a:lnTo>
                  <a:cubicBezTo>
                    <a:pt x="52393" y="11438"/>
                    <a:pt x="52435" y="11228"/>
                    <a:pt x="52351" y="11018"/>
                  </a:cubicBezTo>
                  <a:cubicBezTo>
                    <a:pt x="52288" y="10786"/>
                    <a:pt x="52246" y="10555"/>
                    <a:pt x="52183" y="10324"/>
                  </a:cubicBezTo>
                  <a:cubicBezTo>
                    <a:pt x="52120" y="10092"/>
                    <a:pt x="52057" y="9861"/>
                    <a:pt x="52036" y="9630"/>
                  </a:cubicBezTo>
                  <a:cubicBezTo>
                    <a:pt x="52036" y="9441"/>
                    <a:pt x="51888" y="9273"/>
                    <a:pt x="51909" y="9062"/>
                  </a:cubicBezTo>
                  <a:cubicBezTo>
                    <a:pt x="51909" y="9062"/>
                    <a:pt x="51888" y="9041"/>
                    <a:pt x="51888" y="9020"/>
                  </a:cubicBezTo>
                  <a:cubicBezTo>
                    <a:pt x="51762" y="8915"/>
                    <a:pt x="51762" y="8726"/>
                    <a:pt x="51678" y="8600"/>
                  </a:cubicBezTo>
                  <a:cubicBezTo>
                    <a:pt x="51657" y="8537"/>
                    <a:pt x="51594" y="8432"/>
                    <a:pt x="51678" y="8347"/>
                  </a:cubicBezTo>
                  <a:cubicBezTo>
                    <a:pt x="51699" y="8326"/>
                    <a:pt x="51657" y="8263"/>
                    <a:pt x="51657" y="8200"/>
                  </a:cubicBezTo>
                  <a:cubicBezTo>
                    <a:pt x="51531" y="7801"/>
                    <a:pt x="51426" y="7401"/>
                    <a:pt x="51321" y="7023"/>
                  </a:cubicBezTo>
                  <a:cubicBezTo>
                    <a:pt x="51279" y="6855"/>
                    <a:pt x="51216" y="6687"/>
                    <a:pt x="51131" y="6539"/>
                  </a:cubicBezTo>
                  <a:cubicBezTo>
                    <a:pt x="51089" y="6455"/>
                    <a:pt x="51047" y="6350"/>
                    <a:pt x="51005" y="6245"/>
                  </a:cubicBezTo>
                  <a:cubicBezTo>
                    <a:pt x="50942" y="5993"/>
                    <a:pt x="50837" y="5740"/>
                    <a:pt x="50690" y="5530"/>
                  </a:cubicBezTo>
                  <a:cubicBezTo>
                    <a:pt x="50564" y="5320"/>
                    <a:pt x="50459" y="5110"/>
                    <a:pt x="50375" y="4878"/>
                  </a:cubicBezTo>
                  <a:cubicBezTo>
                    <a:pt x="50290" y="4542"/>
                    <a:pt x="50122" y="4227"/>
                    <a:pt x="49870" y="3974"/>
                  </a:cubicBezTo>
                  <a:cubicBezTo>
                    <a:pt x="49681" y="3806"/>
                    <a:pt x="49555" y="3554"/>
                    <a:pt x="49513" y="3302"/>
                  </a:cubicBezTo>
                  <a:cubicBezTo>
                    <a:pt x="49428" y="3196"/>
                    <a:pt x="49302" y="3133"/>
                    <a:pt x="49281" y="3028"/>
                  </a:cubicBezTo>
                  <a:cubicBezTo>
                    <a:pt x="49176" y="2671"/>
                    <a:pt x="48882" y="2524"/>
                    <a:pt x="48651" y="2292"/>
                  </a:cubicBezTo>
                  <a:cubicBezTo>
                    <a:pt x="48630" y="2250"/>
                    <a:pt x="48524" y="2229"/>
                    <a:pt x="48503" y="2166"/>
                  </a:cubicBezTo>
                  <a:cubicBezTo>
                    <a:pt x="48377" y="1893"/>
                    <a:pt x="48083" y="1788"/>
                    <a:pt x="47936" y="1536"/>
                  </a:cubicBezTo>
                  <a:cubicBezTo>
                    <a:pt x="47894" y="1451"/>
                    <a:pt x="47789" y="1515"/>
                    <a:pt x="47726" y="1451"/>
                  </a:cubicBezTo>
                  <a:cubicBezTo>
                    <a:pt x="47704" y="1409"/>
                    <a:pt x="47726" y="1346"/>
                    <a:pt x="47726" y="1346"/>
                  </a:cubicBezTo>
                  <a:cubicBezTo>
                    <a:pt x="47620" y="1283"/>
                    <a:pt x="47536" y="1241"/>
                    <a:pt x="47452" y="1178"/>
                  </a:cubicBezTo>
                  <a:cubicBezTo>
                    <a:pt x="47305" y="1052"/>
                    <a:pt x="47158" y="968"/>
                    <a:pt x="46990" y="905"/>
                  </a:cubicBezTo>
                  <a:cubicBezTo>
                    <a:pt x="46885" y="863"/>
                    <a:pt x="46779" y="821"/>
                    <a:pt x="46674" y="758"/>
                  </a:cubicBezTo>
                  <a:cubicBezTo>
                    <a:pt x="46527" y="674"/>
                    <a:pt x="46401" y="610"/>
                    <a:pt x="46233" y="568"/>
                  </a:cubicBezTo>
                  <a:cubicBezTo>
                    <a:pt x="46149" y="547"/>
                    <a:pt x="46065" y="505"/>
                    <a:pt x="45980" y="463"/>
                  </a:cubicBezTo>
                  <a:cubicBezTo>
                    <a:pt x="45896" y="400"/>
                    <a:pt x="45749" y="421"/>
                    <a:pt x="45665" y="379"/>
                  </a:cubicBezTo>
                  <a:cubicBezTo>
                    <a:pt x="45581" y="337"/>
                    <a:pt x="45581" y="253"/>
                    <a:pt x="45539" y="211"/>
                  </a:cubicBezTo>
                  <a:cubicBezTo>
                    <a:pt x="44929" y="85"/>
                    <a:pt x="44299" y="169"/>
                    <a:pt x="43689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23"/>
            <p:cNvSpPr/>
            <p:nvPr/>
          </p:nvSpPr>
          <p:spPr>
            <a:xfrm>
              <a:off x="1404093" y="1854009"/>
              <a:ext cx="964837" cy="292141"/>
            </a:xfrm>
            <a:custGeom>
              <a:avLst/>
              <a:gdLst/>
              <a:ahLst/>
              <a:cxnLst/>
              <a:rect l="l" t="t" r="r" b="b"/>
              <a:pathLst>
                <a:path w="93560" h="27896" extrusionOk="0">
                  <a:moveTo>
                    <a:pt x="44783" y="217"/>
                  </a:moveTo>
                  <a:lnTo>
                    <a:pt x="44804" y="238"/>
                  </a:lnTo>
                  <a:cubicBezTo>
                    <a:pt x="44783" y="238"/>
                    <a:pt x="44762" y="259"/>
                    <a:pt x="44762" y="259"/>
                  </a:cubicBezTo>
                  <a:cubicBezTo>
                    <a:pt x="44762" y="238"/>
                    <a:pt x="44762" y="238"/>
                    <a:pt x="44762" y="238"/>
                  </a:cubicBezTo>
                  <a:cubicBezTo>
                    <a:pt x="44762" y="217"/>
                    <a:pt x="44783" y="217"/>
                    <a:pt x="44783" y="217"/>
                  </a:cubicBezTo>
                  <a:close/>
                  <a:moveTo>
                    <a:pt x="51538" y="9012"/>
                  </a:moveTo>
                  <a:cubicBezTo>
                    <a:pt x="51542" y="9012"/>
                    <a:pt x="51547" y="9016"/>
                    <a:pt x="51552" y="9026"/>
                  </a:cubicBezTo>
                  <a:cubicBezTo>
                    <a:pt x="51552" y="9061"/>
                    <a:pt x="51538" y="9067"/>
                    <a:pt x="51510" y="9068"/>
                  </a:cubicBezTo>
                  <a:lnTo>
                    <a:pt x="51510" y="9068"/>
                  </a:lnTo>
                  <a:cubicBezTo>
                    <a:pt x="51511" y="9052"/>
                    <a:pt x="51523" y="9012"/>
                    <a:pt x="51538" y="9012"/>
                  </a:cubicBezTo>
                  <a:close/>
                  <a:moveTo>
                    <a:pt x="52888" y="14327"/>
                  </a:moveTo>
                  <a:cubicBezTo>
                    <a:pt x="52917" y="14347"/>
                    <a:pt x="52948" y="14367"/>
                    <a:pt x="52919" y="14367"/>
                  </a:cubicBezTo>
                  <a:cubicBezTo>
                    <a:pt x="52892" y="14367"/>
                    <a:pt x="52891" y="14340"/>
                    <a:pt x="52888" y="14327"/>
                  </a:cubicBezTo>
                  <a:close/>
                  <a:moveTo>
                    <a:pt x="85023" y="17468"/>
                  </a:moveTo>
                  <a:cubicBezTo>
                    <a:pt x="85039" y="17468"/>
                    <a:pt x="85055" y="17478"/>
                    <a:pt x="85065" y="17499"/>
                  </a:cubicBezTo>
                  <a:cubicBezTo>
                    <a:pt x="85055" y="17520"/>
                    <a:pt x="85039" y="17531"/>
                    <a:pt x="85023" y="17531"/>
                  </a:cubicBezTo>
                  <a:cubicBezTo>
                    <a:pt x="85007" y="17531"/>
                    <a:pt x="84992" y="17520"/>
                    <a:pt x="84981" y="17499"/>
                  </a:cubicBezTo>
                  <a:cubicBezTo>
                    <a:pt x="84992" y="17478"/>
                    <a:pt x="85007" y="17468"/>
                    <a:pt x="85023" y="17468"/>
                  </a:cubicBezTo>
                  <a:close/>
                  <a:moveTo>
                    <a:pt x="83346" y="17542"/>
                  </a:moveTo>
                  <a:cubicBezTo>
                    <a:pt x="83376" y="17636"/>
                    <a:pt x="83470" y="17566"/>
                    <a:pt x="83509" y="17625"/>
                  </a:cubicBezTo>
                  <a:cubicBezTo>
                    <a:pt x="83482" y="17652"/>
                    <a:pt x="83448" y="17660"/>
                    <a:pt x="83410" y="17660"/>
                  </a:cubicBezTo>
                  <a:cubicBezTo>
                    <a:pt x="83360" y="17660"/>
                    <a:pt x="83305" y="17646"/>
                    <a:pt x="83257" y="17646"/>
                  </a:cubicBezTo>
                  <a:cubicBezTo>
                    <a:pt x="83257" y="17589"/>
                    <a:pt x="83292" y="17549"/>
                    <a:pt x="83346" y="17542"/>
                  </a:cubicBezTo>
                  <a:close/>
                  <a:moveTo>
                    <a:pt x="82942" y="17667"/>
                  </a:moveTo>
                  <a:cubicBezTo>
                    <a:pt x="82963" y="17667"/>
                    <a:pt x="82963" y="17688"/>
                    <a:pt x="82963" y="17688"/>
                  </a:cubicBezTo>
                  <a:lnTo>
                    <a:pt x="82942" y="17709"/>
                  </a:lnTo>
                  <a:cubicBezTo>
                    <a:pt x="82942" y="17688"/>
                    <a:pt x="82921" y="17688"/>
                    <a:pt x="82921" y="17688"/>
                  </a:cubicBezTo>
                  <a:cubicBezTo>
                    <a:pt x="82921" y="17667"/>
                    <a:pt x="82942" y="17667"/>
                    <a:pt x="82942" y="17667"/>
                  </a:cubicBezTo>
                  <a:close/>
                  <a:moveTo>
                    <a:pt x="80209" y="18214"/>
                  </a:moveTo>
                  <a:lnTo>
                    <a:pt x="80251" y="18235"/>
                  </a:lnTo>
                  <a:lnTo>
                    <a:pt x="80251" y="18256"/>
                  </a:lnTo>
                  <a:lnTo>
                    <a:pt x="80209" y="18256"/>
                  </a:lnTo>
                  <a:cubicBezTo>
                    <a:pt x="80209" y="18256"/>
                    <a:pt x="80209" y="18235"/>
                    <a:pt x="80188" y="18235"/>
                  </a:cubicBezTo>
                  <a:cubicBezTo>
                    <a:pt x="80209" y="18214"/>
                    <a:pt x="80209" y="18214"/>
                    <a:pt x="80209" y="18214"/>
                  </a:cubicBezTo>
                  <a:close/>
                  <a:moveTo>
                    <a:pt x="79977" y="18340"/>
                  </a:moveTo>
                  <a:cubicBezTo>
                    <a:pt x="79998" y="18340"/>
                    <a:pt x="80019" y="18361"/>
                    <a:pt x="80019" y="18361"/>
                  </a:cubicBezTo>
                  <a:lnTo>
                    <a:pt x="79998" y="18361"/>
                  </a:lnTo>
                  <a:cubicBezTo>
                    <a:pt x="79984" y="18376"/>
                    <a:pt x="80000" y="18391"/>
                    <a:pt x="79996" y="18391"/>
                  </a:cubicBezTo>
                  <a:cubicBezTo>
                    <a:pt x="79995" y="18391"/>
                    <a:pt x="79990" y="18388"/>
                    <a:pt x="79977" y="18382"/>
                  </a:cubicBezTo>
                  <a:cubicBezTo>
                    <a:pt x="79956" y="18382"/>
                    <a:pt x="79977" y="18361"/>
                    <a:pt x="79977" y="18340"/>
                  </a:cubicBezTo>
                  <a:close/>
                  <a:moveTo>
                    <a:pt x="79305" y="18592"/>
                  </a:moveTo>
                  <a:cubicBezTo>
                    <a:pt x="79326" y="18592"/>
                    <a:pt x="79326" y="18613"/>
                    <a:pt x="79326" y="18613"/>
                  </a:cubicBezTo>
                  <a:lnTo>
                    <a:pt x="79305" y="18635"/>
                  </a:lnTo>
                  <a:lnTo>
                    <a:pt x="79284" y="18635"/>
                  </a:lnTo>
                  <a:cubicBezTo>
                    <a:pt x="79284" y="18635"/>
                    <a:pt x="79284" y="18635"/>
                    <a:pt x="79284" y="18613"/>
                  </a:cubicBezTo>
                  <a:cubicBezTo>
                    <a:pt x="79284" y="18592"/>
                    <a:pt x="79284" y="18592"/>
                    <a:pt x="79305" y="18592"/>
                  </a:cubicBezTo>
                  <a:close/>
                  <a:moveTo>
                    <a:pt x="80671" y="18719"/>
                  </a:moveTo>
                  <a:lnTo>
                    <a:pt x="80692" y="18740"/>
                  </a:lnTo>
                  <a:lnTo>
                    <a:pt x="80671" y="18740"/>
                  </a:lnTo>
                  <a:cubicBezTo>
                    <a:pt x="80671" y="18740"/>
                    <a:pt x="80671" y="18761"/>
                    <a:pt x="80671" y="18761"/>
                  </a:cubicBezTo>
                  <a:cubicBezTo>
                    <a:pt x="80650" y="18740"/>
                    <a:pt x="80650" y="18740"/>
                    <a:pt x="80650" y="18740"/>
                  </a:cubicBezTo>
                  <a:cubicBezTo>
                    <a:pt x="80650" y="18719"/>
                    <a:pt x="80671" y="18719"/>
                    <a:pt x="80671" y="18719"/>
                  </a:cubicBezTo>
                  <a:close/>
                  <a:moveTo>
                    <a:pt x="90042" y="19136"/>
                  </a:moveTo>
                  <a:cubicBezTo>
                    <a:pt x="90051" y="19136"/>
                    <a:pt x="90060" y="19142"/>
                    <a:pt x="90069" y="19160"/>
                  </a:cubicBezTo>
                  <a:cubicBezTo>
                    <a:pt x="90090" y="19202"/>
                    <a:pt x="90048" y="19202"/>
                    <a:pt x="90027" y="19202"/>
                  </a:cubicBezTo>
                  <a:cubicBezTo>
                    <a:pt x="90027" y="19202"/>
                    <a:pt x="90006" y="19160"/>
                    <a:pt x="90006" y="19160"/>
                  </a:cubicBezTo>
                  <a:cubicBezTo>
                    <a:pt x="90018" y="19148"/>
                    <a:pt x="90030" y="19136"/>
                    <a:pt x="90042" y="19136"/>
                  </a:cubicBezTo>
                  <a:close/>
                  <a:moveTo>
                    <a:pt x="76908" y="19518"/>
                  </a:moveTo>
                  <a:cubicBezTo>
                    <a:pt x="76929" y="19518"/>
                    <a:pt x="76950" y="19560"/>
                    <a:pt x="76950" y="19560"/>
                  </a:cubicBezTo>
                  <a:cubicBezTo>
                    <a:pt x="76938" y="19572"/>
                    <a:pt x="76919" y="19584"/>
                    <a:pt x="76901" y="19584"/>
                  </a:cubicBezTo>
                  <a:cubicBezTo>
                    <a:pt x="76887" y="19584"/>
                    <a:pt x="76875" y="19577"/>
                    <a:pt x="76866" y="19560"/>
                  </a:cubicBezTo>
                  <a:cubicBezTo>
                    <a:pt x="76845" y="19518"/>
                    <a:pt x="76908" y="19518"/>
                    <a:pt x="76908" y="19518"/>
                  </a:cubicBezTo>
                  <a:close/>
                  <a:moveTo>
                    <a:pt x="74786" y="20267"/>
                  </a:moveTo>
                  <a:cubicBezTo>
                    <a:pt x="74798" y="20267"/>
                    <a:pt x="74811" y="20269"/>
                    <a:pt x="74826" y="20274"/>
                  </a:cubicBezTo>
                  <a:cubicBezTo>
                    <a:pt x="74814" y="20312"/>
                    <a:pt x="74794" y="20320"/>
                    <a:pt x="74770" y="20320"/>
                  </a:cubicBezTo>
                  <a:cubicBezTo>
                    <a:pt x="74757" y="20320"/>
                    <a:pt x="74743" y="20317"/>
                    <a:pt x="74729" y="20317"/>
                  </a:cubicBezTo>
                  <a:lnTo>
                    <a:pt x="74729" y="20317"/>
                  </a:lnTo>
                  <a:cubicBezTo>
                    <a:pt x="74743" y="20283"/>
                    <a:pt x="74758" y="20267"/>
                    <a:pt x="74786" y="20267"/>
                  </a:cubicBezTo>
                  <a:close/>
                  <a:moveTo>
                    <a:pt x="16715" y="20569"/>
                  </a:moveTo>
                  <a:cubicBezTo>
                    <a:pt x="16715" y="20569"/>
                    <a:pt x="16736" y="20590"/>
                    <a:pt x="16736" y="20590"/>
                  </a:cubicBezTo>
                  <a:lnTo>
                    <a:pt x="16715" y="20611"/>
                  </a:lnTo>
                  <a:lnTo>
                    <a:pt x="16694" y="20611"/>
                  </a:lnTo>
                  <a:cubicBezTo>
                    <a:pt x="16694" y="20611"/>
                    <a:pt x="16694" y="20590"/>
                    <a:pt x="16694" y="20590"/>
                  </a:cubicBezTo>
                  <a:cubicBezTo>
                    <a:pt x="16694" y="20569"/>
                    <a:pt x="16715" y="20569"/>
                    <a:pt x="16715" y="20569"/>
                  </a:cubicBezTo>
                  <a:close/>
                  <a:moveTo>
                    <a:pt x="70892" y="21993"/>
                  </a:moveTo>
                  <a:cubicBezTo>
                    <a:pt x="70900" y="21993"/>
                    <a:pt x="70905" y="21998"/>
                    <a:pt x="70895" y="22019"/>
                  </a:cubicBezTo>
                  <a:cubicBezTo>
                    <a:pt x="70888" y="22026"/>
                    <a:pt x="70881" y="22029"/>
                    <a:pt x="70875" y="22029"/>
                  </a:cubicBezTo>
                  <a:cubicBezTo>
                    <a:pt x="70862" y="22029"/>
                    <a:pt x="70853" y="22019"/>
                    <a:pt x="70853" y="22019"/>
                  </a:cubicBezTo>
                  <a:cubicBezTo>
                    <a:pt x="70853" y="21998"/>
                    <a:pt x="70874" y="21998"/>
                    <a:pt x="70874" y="21998"/>
                  </a:cubicBezTo>
                  <a:cubicBezTo>
                    <a:pt x="70874" y="21998"/>
                    <a:pt x="70884" y="21993"/>
                    <a:pt x="70892" y="21993"/>
                  </a:cubicBezTo>
                  <a:close/>
                  <a:moveTo>
                    <a:pt x="67846" y="23281"/>
                  </a:moveTo>
                  <a:cubicBezTo>
                    <a:pt x="67846" y="23281"/>
                    <a:pt x="67867" y="23302"/>
                    <a:pt x="67867" y="23302"/>
                  </a:cubicBezTo>
                  <a:lnTo>
                    <a:pt x="67846" y="23323"/>
                  </a:lnTo>
                  <a:cubicBezTo>
                    <a:pt x="67804" y="23302"/>
                    <a:pt x="67825" y="23281"/>
                    <a:pt x="67846" y="23281"/>
                  </a:cubicBezTo>
                  <a:close/>
                  <a:moveTo>
                    <a:pt x="7416" y="24907"/>
                  </a:moveTo>
                  <a:cubicBezTo>
                    <a:pt x="7420" y="24907"/>
                    <a:pt x="7422" y="24911"/>
                    <a:pt x="7422" y="24921"/>
                  </a:cubicBezTo>
                  <a:cubicBezTo>
                    <a:pt x="7422" y="24963"/>
                    <a:pt x="7401" y="24963"/>
                    <a:pt x="7380" y="24963"/>
                  </a:cubicBezTo>
                  <a:cubicBezTo>
                    <a:pt x="7367" y="25003"/>
                    <a:pt x="7354" y="25017"/>
                    <a:pt x="7330" y="25017"/>
                  </a:cubicBezTo>
                  <a:cubicBezTo>
                    <a:pt x="7316" y="25017"/>
                    <a:pt x="7298" y="25013"/>
                    <a:pt x="7275" y="25005"/>
                  </a:cubicBezTo>
                  <a:cubicBezTo>
                    <a:pt x="7288" y="24967"/>
                    <a:pt x="7308" y="24959"/>
                    <a:pt x="7331" y="24959"/>
                  </a:cubicBezTo>
                  <a:cubicBezTo>
                    <a:pt x="7347" y="24959"/>
                    <a:pt x="7363" y="24963"/>
                    <a:pt x="7380" y="24963"/>
                  </a:cubicBezTo>
                  <a:cubicBezTo>
                    <a:pt x="7380" y="24947"/>
                    <a:pt x="7405" y="24907"/>
                    <a:pt x="7416" y="24907"/>
                  </a:cubicBezTo>
                  <a:close/>
                  <a:moveTo>
                    <a:pt x="4857" y="26834"/>
                  </a:moveTo>
                  <a:cubicBezTo>
                    <a:pt x="4878" y="26834"/>
                    <a:pt x="4878" y="26855"/>
                    <a:pt x="4878" y="26855"/>
                  </a:cubicBezTo>
                  <a:lnTo>
                    <a:pt x="4857" y="26876"/>
                  </a:lnTo>
                  <a:cubicBezTo>
                    <a:pt x="4857" y="26855"/>
                    <a:pt x="4836" y="26834"/>
                    <a:pt x="4836" y="26834"/>
                  </a:cubicBezTo>
                  <a:close/>
                  <a:moveTo>
                    <a:pt x="42556" y="0"/>
                  </a:moveTo>
                  <a:cubicBezTo>
                    <a:pt x="42480" y="0"/>
                    <a:pt x="42401" y="11"/>
                    <a:pt x="42323" y="28"/>
                  </a:cubicBezTo>
                  <a:cubicBezTo>
                    <a:pt x="42155" y="91"/>
                    <a:pt x="42007" y="133"/>
                    <a:pt x="41839" y="133"/>
                  </a:cubicBezTo>
                  <a:cubicBezTo>
                    <a:pt x="41818" y="133"/>
                    <a:pt x="41797" y="133"/>
                    <a:pt x="41776" y="154"/>
                  </a:cubicBezTo>
                  <a:cubicBezTo>
                    <a:pt x="41755" y="196"/>
                    <a:pt x="41755" y="259"/>
                    <a:pt x="41713" y="259"/>
                  </a:cubicBezTo>
                  <a:cubicBezTo>
                    <a:pt x="41662" y="254"/>
                    <a:pt x="41610" y="251"/>
                    <a:pt x="41557" y="251"/>
                  </a:cubicBezTo>
                  <a:cubicBezTo>
                    <a:pt x="41413" y="251"/>
                    <a:pt x="41263" y="270"/>
                    <a:pt x="41124" y="301"/>
                  </a:cubicBezTo>
                  <a:cubicBezTo>
                    <a:pt x="40986" y="270"/>
                    <a:pt x="40836" y="251"/>
                    <a:pt x="40683" y="251"/>
                  </a:cubicBezTo>
                  <a:cubicBezTo>
                    <a:pt x="40627" y="251"/>
                    <a:pt x="40571" y="254"/>
                    <a:pt x="40515" y="259"/>
                  </a:cubicBezTo>
                  <a:cubicBezTo>
                    <a:pt x="40136" y="511"/>
                    <a:pt x="39695" y="596"/>
                    <a:pt x="39316" y="806"/>
                  </a:cubicBezTo>
                  <a:cubicBezTo>
                    <a:pt x="39274" y="764"/>
                    <a:pt x="39379" y="722"/>
                    <a:pt x="39274" y="701"/>
                  </a:cubicBezTo>
                  <a:lnTo>
                    <a:pt x="39106" y="785"/>
                  </a:lnTo>
                  <a:cubicBezTo>
                    <a:pt x="39127" y="827"/>
                    <a:pt x="39211" y="806"/>
                    <a:pt x="39211" y="869"/>
                  </a:cubicBezTo>
                  <a:cubicBezTo>
                    <a:pt x="38896" y="869"/>
                    <a:pt x="38686" y="1100"/>
                    <a:pt x="38412" y="1184"/>
                  </a:cubicBezTo>
                  <a:cubicBezTo>
                    <a:pt x="38370" y="1184"/>
                    <a:pt x="38349" y="1121"/>
                    <a:pt x="38328" y="1121"/>
                  </a:cubicBezTo>
                  <a:cubicBezTo>
                    <a:pt x="38097" y="1289"/>
                    <a:pt x="37845" y="1416"/>
                    <a:pt x="37571" y="1521"/>
                  </a:cubicBezTo>
                  <a:cubicBezTo>
                    <a:pt x="37298" y="1605"/>
                    <a:pt x="37067" y="1752"/>
                    <a:pt x="36793" y="1857"/>
                  </a:cubicBezTo>
                  <a:lnTo>
                    <a:pt x="36541" y="1857"/>
                  </a:lnTo>
                  <a:cubicBezTo>
                    <a:pt x="36352" y="1962"/>
                    <a:pt x="36163" y="2088"/>
                    <a:pt x="36015" y="2257"/>
                  </a:cubicBezTo>
                  <a:cubicBezTo>
                    <a:pt x="35973" y="2341"/>
                    <a:pt x="35889" y="2383"/>
                    <a:pt x="35784" y="2404"/>
                  </a:cubicBezTo>
                  <a:cubicBezTo>
                    <a:pt x="35553" y="2404"/>
                    <a:pt x="35448" y="2572"/>
                    <a:pt x="35259" y="2635"/>
                  </a:cubicBezTo>
                  <a:cubicBezTo>
                    <a:pt x="35196" y="2677"/>
                    <a:pt x="35090" y="2698"/>
                    <a:pt x="35048" y="2782"/>
                  </a:cubicBezTo>
                  <a:cubicBezTo>
                    <a:pt x="34922" y="2971"/>
                    <a:pt x="34754" y="3119"/>
                    <a:pt x="34544" y="3182"/>
                  </a:cubicBezTo>
                  <a:cubicBezTo>
                    <a:pt x="34270" y="3308"/>
                    <a:pt x="34081" y="3560"/>
                    <a:pt x="33766" y="3623"/>
                  </a:cubicBezTo>
                  <a:cubicBezTo>
                    <a:pt x="33640" y="3770"/>
                    <a:pt x="33472" y="3896"/>
                    <a:pt x="33303" y="3981"/>
                  </a:cubicBezTo>
                  <a:cubicBezTo>
                    <a:pt x="33303" y="4065"/>
                    <a:pt x="33387" y="4002"/>
                    <a:pt x="33387" y="4086"/>
                  </a:cubicBezTo>
                  <a:cubicBezTo>
                    <a:pt x="33324" y="4128"/>
                    <a:pt x="33261" y="4233"/>
                    <a:pt x="33177" y="4254"/>
                  </a:cubicBezTo>
                  <a:cubicBezTo>
                    <a:pt x="32904" y="4359"/>
                    <a:pt x="32652" y="4464"/>
                    <a:pt x="32420" y="4611"/>
                  </a:cubicBezTo>
                  <a:lnTo>
                    <a:pt x="32462" y="4695"/>
                  </a:lnTo>
                  <a:cubicBezTo>
                    <a:pt x="32399" y="4758"/>
                    <a:pt x="32336" y="4843"/>
                    <a:pt x="32231" y="4885"/>
                  </a:cubicBezTo>
                  <a:cubicBezTo>
                    <a:pt x="32063" y="4969"/>
                    <a:pt x="31916" y="5095"/>
                    <a:pt x="31790" y="5242"/>
                  </a:cubicBezTo>
                  <a:cubicBezTo>
                    <a:pt x="31663" y="5368"/>
                    <a:pt x="31537" y="5473"/>
                    <a:pt x="31390" y="5557"/>
                  </a:cubicBezTo>
                  <a:cubicBezTo>
                    <a:pt x="31243" y="5620"/>
                    <a:pt x="31117" y="5683"/>
                    <a:pt x="30991" y="5768"/>
                  </a:cubicBezTo>
                  <a:cubicBezTo>
                    <a:pt x="30780" y="5852"/>
                    <a:pt x="30633" y="6041"/>
                    <a:pt x="30570" y="6251"/>
                  </a:cubicBezTo>
                  <a:cubicBezTo>
                    <a:pt x="30381" y="6356"/>
                    <a:pt x="30234" y="6524"/>
                    <a:pt x="30045" y="6630"/>
                  </a:cubicBezTo>
                  <a:cubicBezTo>
                    <a:pt x="29855" y="6756"/>
                    <a:pt x="29687" y="6903"/>
                    <a:pt x="29519" y="7050"/>
                  </a:cubicBezTo>
                  <a:cubicBezTo>
                    <a:pt x="29351" y="7197"/>
                    <a:pt x="29204" y="7344"/>
                    <a:pt x="29056" y="7513"/>
                  </a:cubicBezTo>
                  <a:cubicBezTo>
                    <a:pt x="29014" y="7576"/>
                    <a:pt x="28930" y="7639"/>
                    <a:pt x="28888" y="7681"/>
                  </a:cubicBezTo>
                  <a:cubicBezTo>
                    <a:pt x="28720" y="7891"/>
                    <a:pt x="28405" y="7912"/>
                    <a:pt x="28300" y="8164"/>
                  </a:cubicBezTo>
                  <a:cubicBezTo>
                    <a:pt x="28026" y="8312"/>
                    <a:pt x="27816" y="8522"/>
                    <a:pt x="27690" y="8795"/>
                  </a:cubicBezTo>
                  <a:cubicBezTo>
                    <a:pt x="27480" y="8858"/>
                    <a:pt x="27374" y="9068"/>
                    <a:pt x="27185" y="9174"/>
                  </a:cubicBezTo>
                  <a:cubicBezTo>
                    <a:pt x="27038" y="9258"/>
                    <a:pt x="26912" y="9405"/>
                    <a:pt x="26828" y="9573"/>
                  </a:cubicBezTo>
                  <a:cubicBezTo>
                    <a:pt x="26786" y="9636"/>
                    <a:pt x="26723" y="9699"/>
                    <a:pt x="26639" y="9741"/>
                  </a:cubicBezTo>
                  <a:cubicBezTo>
                    <a:pt x="26386" y="9867"/>
                    <a:pt x="26176" y="10057"/>
                    <a:pt x="26029" y="10267"/>
                  </a:cubicBezTo>
                  <a:cubicBezTo>
                    <a:pt x="25840" y="10540"/>
                    <a:pt x="25545" y="10624"/>
                    <a:pt x="25377" y="10898"/>
                  </a:cubicBezTo>
                  <a:cubicBezTo>
                    <a:pt x="25230" y="10961"/>
                    <a:pt x="25104" y="11087"/>
                    <a:pt x="25041" y="11255"/>
                  </a:cubicBezTo>
                  <a:cubicBezTo>
                    <a:pt x="24978" y="11402"/>
                    <a:pt x="24873" y="11549"/>
                    <a:pt x="24746" y="11633"/>
                  </a:cubicBezTo>
                  <a:cubicBezTo>
                    <a:pt x="24662" y="11696"/>
                    <a:pt x="24578" y="11760"/>
                    <a:pt x="24515" y="11823"/>
                  </a:cubicBezTo>
                  <a:cubicBezTo>
                    <a:pt x="24410" y="11928"/>
                    <a:pt x="24305" y="12033"/>
                    <a:pt x="24200" y="12138"/>
                  </a:cubicBezTo>
                  <a:lnTo>
                    <a:pt x="24116" y="12075"/>
                  </a:lnTo>
                  <a:cubicBezTo>
                    <a:pt x="24053" y="12180"/>
                    <a:pt x="23969" y="12285"/>
                    <a:pt x="23884" y="12390"/>
                  </a:cubicBezTo>
                  <a:cubicBezTo>
                    <a:pt x="23779" y="12516"/>
                    <a:pt x="23716" y="12706"/>
                    <a:pt x="23527" y="12790"/>
                  </a:cubicBezTo>
                  <a:cubicBezTo>
                    <a:pt x="23275" y="12895"/>
                    <a:pt x="23064" y="13126"/>
                    <a:pt x="22980" y="13420"/>
                  </a:cubicBezTo>
                  <a:cubicBezTo>
                    <a:pt x="22791" y="13526"/>
                    <a:pt x="22623" y="13673"/>
                    <a:pt x="22476" y="13820"/>
                  </a:cubicBezTo>
                  <a:cubicBezTo>
                    <a:pt x="22371" y="13988"/>
                    <a:pt x="22223" y="14156"/>
                    <a:pt x="22076" y="14282"/>
                  </a:cubicBezTo>
                  <a:cubicBezTo>
                    <a:pt x="22034" y="14303"/>
                    <a:pt x="22013" y="14346"/>
                    <a:pt x="21992" y="14367"/>
                  </a:cubicBezTo>
                  <a:cubicBezTo>
                    <a:pt x="21887" y="14619"/>
                    <a:pt x="21614" y="14703"/>
                    <a:pt x="21446" y="14892"/>
                  </a:cubicBezTo>
                  <a:cubicBezTo>
                    <a:pt x="21432" y="14892"/>
                    <a:pt x="21399" y="14883"/>
                    <a:pt x="21379" y="14883"/>
                  </a:cubicBezTo>
                  <a:cubicBezTo>
                    <a:pt x="21368" y="14883"/>
                    <a:pt x="21361" y="14885"/>
                    <a:pt x="21361" y="14892"/>
                  </a:cubicBezTo>
                  <a:cubicBezTo>
                    <a:pt x="21340" y="14892"/>
                    <a:pt x="21319" y="14913"/>
                    <a:pt x="21319" y="14913"/>
                  </a:cubicBezTo>
                  <a:cubicBezTo>
                    <a:pt x="21361" y="14955"/>
                    <a:pt x="21361" y="14997"/>
                    <a:pt x="21361" y="15039"/>
                  </a:cubicBezTo>
                  <a:lnTo>
                    <a:pt x="21277" y="15123"/>
                  </a:lnTo>
                  <a:lnTo>
                    <a:pt x="21214" y="14997"/>
                  </a:lnTo>
                  <a:cubicBezTo>
                    <a:pt x="21151" y="15102"/>
                    <a:pt x="21046" y="15144"/>
                    <a:pt x="20983" y="15271"/>
                  </a:cubicBezTo>
                  <a:cubicBezTo>
                    <a:pt x="20899" y="15418"/>
                    <a:pt x="20752" y="15502"/>
                    <a:pt x="20689" y="15649"/>
                  </a:cubicBezTo>
                  <a:cubicBezTo>
                    <a:pt x="20394" y="15859"/>
                    <a:pt x="20142" y="16091"/>
                    <a:pt x="19911" y="16364"/>
                  </a:cubicBezTo>
                  <a:cubicBezTo>
                    <a:pt x="19827" y="16490"/>
                    <a:pt x="19701" y="16595"/>
                    <a:pt x="19553" y="16658"/>
                  </a:cubicBezTo>
                  <a:cubicBezTo>
                    <a:pt x="19469" y="16868"/>
                    <a:pt x="19322" y="17037"/>
                    <a:pt x="19133" y="17163"/>
                  </a:cubicBezTo>
                  <a:cubicBezTo>
                    <a:pt x="19028" y="17205"/>
                    <a:pt x="18944" y="17310"/>
                    <a:pt x="18881" y="17415"/>
                  </a:cubicBezTo>
                  <a:cubicBezTo>
                    <a:pt x="18839" y="17499"/>
                    <a:pt x="18775" y="17562"/>
                    <a:pt x="18691" y="17604"/>
                  </a:cubicBezTo>
                  <a:cubicBezTo>
                    <a:pt x="18376" y="17794"/>
                    <a:pt x="18103" y="18025"/>
                    <a:pt x="17850" y="18298"/>
                  </a:cubicBezTo>
                  <a:cubicBezTo>
                    <a:pt x="17808" y="18340"/>
                    <a:pt x="17787" y="18382"/>
                    <a:pt x="17745" y="18424"/>
                  </a:cubicBezTo>
                  <a:cubicBezTo>
                    <a:pt x="17703" y="18529"/>
                    <a:pt x="17598" y="18529"/>
                    <a:pt x="17535" y="18613"/>
                  </a:cubicBezTo>
                  <a:cubicBezTo>
                    <a:pt x="17472" y="18698"/>
                    <a:pt x="17388" y="18761"/>
                    <a:pt x="17325" y="18845"/>
                  </a:cubicBezTo>
                  <a:cubicBezTo>
                    <a:pt x="17199" y="18971"/>
                    <a:pt x="17073" y="19097"/>
                    <a:pt x="16904" y="19160"/>
                  </a:cubicBezTo>
                  <a:cubicBezTo>
                    <a:pt x="16778" y="19244"/>
                    <a:pt x="16589" y="19286"/>
                    <a:pt x="16526" y="19475"/>
                  </a:cubicBezTo>
                  <a:cubicBezTo>
                    <a:pt x="16484" y="19560"/>
                    <a:pt x="16442" y="19623"/>
                    <a:pt x="16358" y="19665"/>
                  </a:cubicBezTo>
                  <a:cubicBezTo>
                    <a:pt x="16084" y="19833"/>
                    <a:pt x="15853" y="20064"/>
                    <a:pt x="15580" y="20211"/>
                  </a:cubicBezTo>
                  <a:cubicBezTo>
                    <a:pt x="15433" y="20274"/>
                    <a:pt x="15306" y="20380"/>
                    <a:pt x="15222" y="20506"/>
                  </a:cubicBezTo>
                  <a:cubicBezTo>
                    <a:pt x="15117" y="20695"/>
                    <a:pt x="14928" y="20758"/>
                    <a:pt x="14739" y="20821"/>
                  </a:cubicBezTo>
                  <a:cubicBezTo>
                    <a:pt x="14550" y="20884"/>
                    <a:pt x="14381" y="20989"/>
                    <a:pt x="14213" y="21115"/>
                  </a:cubicBezTo>
                  <a:cubicBezTo>
                    <a:pt x="14024" y="21305"/>
                    <a:pt x="13793" y="21473"/>
                    <a:pt x="13540" y="21620"/>
                  </a:cubicBezTo>
                  <a:cubicBezTo>
                    <a:pt x="13435" y="21662"/>
                    <a:pt x="13351" y="21725"/>
                    <a:pt x="13267" y="21809"/>
                  </a:cubicBezTo>
                  <a:cubicBezTo>
                    <a:pt x="13183" y="21893"/>
                    <a:pt x="13078" y="21935"/>
                    <a:pt x="12952" y="21956"/>
                  </a:cubicBezTo>
                  <a:cubicBezTo>
                    <a:pt x="12805" y="22083"/>
                    <a:pt x="12699" y="22251"/>
                    <a:pt x="12489" y="22293"/>
                  </a:cubicBezTo>
                  <a:cubicBezTo>
                    <a:pt x="12405" y="22335"/>
                    <a:pt x="12300" y="22377"/>
                    <a:pt x="12195" y="22440"/>
                  </a:cubicBezTo>
                  <a:cubicBezTo>
                    <a:pt x="11879" y="22587"/>
                    <a:pt x="11606" y="22860"/>
                    <a:pt x="11270" y="22987"/>
                  </a:cubicBezTo>
                  <a:cubicBezTo>
                    <a:pt x="11144" y="23029"/>
                    <a:pt x="11060" y="23155"/>
                    <a:pt x="10912" y="23197"/>
                  </a:cubicBezTo>
                  <a:lnTo>
                    <a:pt x="10954" y="23281"/>
                  </a:lnTo>
                  <a:cubicBezTo>
                    <a:pt x="10937" y="23294"/>
                    <a:pt x="10922" y="23299"/>
                    <a:pt x="10908" y="23299"/>
                  </a:cubicBezTo>
                  <a:cubicBezTo>
                    <a:pt x="10857" y="23299"/>
                    <a:pt x="10819" y="23236"/>
                    <a:pt x="10763" y="23236"/>
                  </a:cubicBezTo>
                  <a:cubicBezTo>
                    <a:pt x="10757" y="23236"/>
                    <a:pt x="10751" y="23237"/>
                    <a:pt x="10744" y="23239"/>
                  </a:cubicBezTo>
                  <a:cubicBezTo>
                    <a:pt x="10576" y="23344"/>
                    <a:pt x="10408" y="23470"/>
                    <a:pt x="10261" y="23596"/>
                  </a:cubicBezTo>
                  <a:cubicBezTo>
                    <a:pt x="10092" y="23701"/>
                    <a:pt x="9903" y="23807"/>
                    <a:pt x="9693" y="23870"/>
                  </a:cubicBezTo>
                  <a:cubicBezTo>
                    <a:pt x="9504" y="23954"/>
                    <a:pt x="9336" y="24059"/>
                    <a:pt x="9167" y="24164"/>
                  </a:cubicBezTo>
                  <a:lnTo>
                    <a:pt x="9083" y="24101"/>
                  </a:lnTo>
                  <a:cubicBezTo>
                    <a:pt x="8894" y="24143"/>
                    <a:pt x="8726" y="24227"/>
                    <a:pt x="8600" y="24332"/>
                  </a:cubicBezTo>
                  <a:cubicBezTo>
                    <a:pt x="8516" y="24395"/>
                    <a:pt x="8432" y="24458"/>
                    <a:pt x="8326" y="24458"/>
                  </a:cubicBezTo>
                  <a:cubicBezTo>
                    <a:pt x="8158" y="24479"/>
                    <a:pt x="8032" y="24626"/>
                    <a:pt x="7843" y="24669"/>
                  </a:cubicBezTo>
                  <a:cubicBezTo>
                    <a:pt x="7775" y="24818"/>
                    <a:pt x="7663" y="24845"/>
                    <a:pt x="7552" y="24845"/>
                  </a:cubicBezTo>
                  <a:cubicBezTo>
                    <a:pt x="7492" y="24845"/>
                    <a:pt x="7432" y="24837"/>
                    <a:pt x="7380" y="24837"/>
                  </a:cubicBezTo>
                  <a:lnTo>
                    <a:pt x="6518" y="25257"/>
                  </a:lnTo>
                  <a:cubicBezTo>
                    <a:pt x="6503" y="25227"/>
                    <a:pt x="6478" y="25198"/>
                    <a:pt x="6450" y="25198"/>
                  </a:cubicBezTo>
                  <a:cubicBezTo>
                    <a:pt x="6438" y="25198"/>
                    <a:pt x="6425" y="25203"/>
                    <a:pt x="6413" y="25215"/>
                  </a:cubicBezTo>
                  <a:cubicBezTo>
                    <a:pt x="6350" y="25278"/>
                    <a:pt x="6266" y="25320"/>
                    <a:pt x="6245" y="25404"/>
                  </a:cubicBezTo>
                  <a:lnTo>
                    <a:pt x="6371" y="25404"/>
                  </a:lnTo>
                  <a:cubicBezTo>
                    <a:pt x="6371" y="25388"/>
                    <a:pt x="6395" y="25348"/>
                    <a:pt x="6407" y="25348"/>
                  </a:cubicBezTo>
                  <a:cubicBezTo>
                    <a:pt x="6411" y="25348"/>
                    <a:pt x="6413" y="25352"/>
                    <a:pt x="6413" y="25362"/>
                  </a:cubicBezTo>
                  <a:cubicBezTo>
                    <a:pt x="6413" y="25404"/>
                    <a:pt x="6392" y="25404"/>
                    <a:pt x="6371" y="25404"/>
                  </a:cubicBezTo>
                  <a:cubicBezTo>
                    <a:pt x="6350" y="25446"/>
                    <a:pt x="6334" y="25467"/>
                    <a:pt x="6316" y="25467"/>
                  </a:cubicBezTo>
                  <a:cubicBezTo>
                    <a:pt x="6298" y="25467"/>
                    <a:pt x="6277" y="25446"/>
                    <a:pt x="6245" y="25404"/>
                  </a:cubicBezTo>
                  <a:cubicBezTo>
                    <a:pt x="6203" y="25404"/>
                    <a:pt x="6140" y="25404"/>
                    <a:pt x="6098" y="25446"/>
                  </a:cubicBezTo>
                  <a:cubicBezTo>
                    <a:pt x="5951" y="25573"/>
                    <a:pt x="5761" y="25678"/>
                    <a:pt x="5551" y="25699"/>
                  </a:cubicBezTo>
                  <a:cubicBezTo>
                    <a:pt x="5446" y="25741"/>
                    <a:pt x="5341" y="25762"/>
                    <a:pt x="5236" y="25825"/>
                  </a:cubicBezTo>
                  <a:cubicBezTo>
                    <a:pt x="5005" y="25951"/>
                    <a:pt x="4794" y="26098"/>
                    <a:pt x="4584" y="26266"/>
                  </a:cubicBezTo>
                  <a:cubicBezTo>
                    <a:pt x="4578" y="26268"/>
                    <a:pt x="4573" y="26269"/>
                    <a:pt x="4567" y="26269"/>
                  </a:cubicBezTo>
                  <a:cubicBezTo>
                    <a:pt x="4523" y="26269"/>
                    <a:pt x="4487" y="26214"/>
                    <a:pt x="4434" y="26214"/>
                  </a:cubicBezTo>
                  <a:cubicBezTo>
                    <a:pt x="4422" y="26214"/>
                    <a:pt x="4409" y="26217"/>
                    <a:pt x="4395" y="26224"/>
                  </a:cubicBezTo>
                  <a:cubicBezTo>
                    <a:pt x="4248" y="26266"/>
                    <a:pt x="4122" y="26329"/>
                    <a:pt x="3995" y="26393"/>
                  </a:cubicBezTo>
                  <a:cubicBezTo>
                    <a:pt x="3911" y="26456"/>
                    <a:pt x="3806" y="26498"/>
                    <a:pt x="3701" y="26540"/>
                  </a:cubicBezTo>
                  <a:cubicBezTo>
                    <a:pt x="3512" y="26561"/>
                    <a:pt x="3323" y="26666"/>
                    <a:pt x="3133" y="26708"/>
                  </a:cubicBezTo>
                  <a:cubicBezTo>
                    <a:pt x="2944" y="26750"/>
                    <a:pt x="2797" y="26876"/>
                    <a:pt x="2608" y="26918"/>
                  </a:cubicBezTo>
                  <a:lnTo>
                    <a:pt x="2608" y="26939"/>
                  </a:lnTo>
                  <a:lnTo>
                    <a:pt x="2713" y="27002"/>
                  </a:lnTo>
                  <a:cubicBezTo>
                    <a:pt x="2598" y="27069"/>
                    <a:pt x="2482" y="27084"/>
                    <a:pt x="2365" y="27084"/>
                  </a:cubicBezTo>
                  <a:cubicBezTo>
                    <a:pt x="2275" y="27084"/>
                    <a:pt x="2185" y="27076"/>
                    <a:pt x="2092" y="27076"/>
                  </a:cubicBezTo>
                  <a:cubicBezTo>
                    <a:pt x="2040" y="27076"/>
                    <a:pt x="1988" y="27078"/>
                    <a:pt x="1935" y="27086"/>
                  </a:cubicBezTo>
                  <a:cubicBezTo>
                    <a:pt x="1872" y="27170"/>
                    <a:pt x="1767" y="27212"/>
                    <a:pt x="1662" y="27212"/>
                  </a:cubicBezTo>
                  <a:cubicBezTo>
                    <a:pt x="1683" y="27318"/>
                    <a:pt x="1620" y="27339"/>
                    <a:pt x="1557" y="27381"/>
                  </a:cubicBezTo>
                  <a:cubicBezTo>
                    <a:pt x="1535" y="27376"/>
                    <a:pt x="1513" y="27374"/>
                    <a:pt x="1490" y="27374"/>
                  </a:cubicBezTo>
                  <a:cubicBezTo>
                    <a:pt x="1366" y="27374"/>
                    <a:pt x="1235" y="27437"/>
                    <a:pt x="1102" y="27437"/>
                  </a:cubicBezTo>
                  <a:cubicBezTo>
                    <a:pt x="1050" y="27437"/>
                    <a:pt x="998" y="27428"/>
                    <a:pt x="947" y="27402"/>
                  </a:cubicBezTo>
                  <a:lnTo>
                    <a:pt x="737" y="27591"/>
                  </a:lnTo>
                  <a:cubicBezTo>
                    <a:pt x="689" y="27574"/>
                    <a:pt x="643" y="27567"/>
                    <a:pt x="596" y="27567"/>
                  </a:cubicBezTo>
                  <a:cubicBezTo>
                    <a:pt x="444" y="27567"/>
                    <a:pt x="297" y="27640"/>
                    <a:pt x="142" y="27640"/>
                  </a:cubicBezTo>
                  <a:cubicBezTo>
                    <a:pt x="116" y="27640"/>
                    <a:pt x="90" y="27638"/>
                    <a:pt x="64" y="27633"/>
                  </a:cubicBezTo>
                  <a:lnTo>
                    <a:pt x="64" y="27633"/>
                  </a:lnTo>
                  <a:cubicBezTo>
                    <a:pt x="85" y="27717"/>
                    <a:pt x="1" y="27759"/>
                    <a:pt x="22" y="27822"/>
                  </a:cubicBezTo>
                  <a:cubicBezTo>
                    <a:pt x="85" y="27843"/>
                    <a:pt x="169" y="27864"/>
                    <a:pt x="253" y="27864"/>
                  </a:cubicBezTo>
                  <a:cubicBezTo>
                    <a:pt x="400" y="27885"/>
                    <a:pt x="553" y="27896"/>
                    <a:pt x="705" y="27896"/>
                  </a:cubicBezTo>
                  <a:cubicBezTo>
                    <a:pt x="857" y="27896"/>
                    <a:pt x="1010" y="27885"/>
                    <a:pt x="1157" y="27864"/>
                  </a:cubicBezTo>
                  <a:cubicBezTo>
                    <a:pt x="1388" y="27843"/>
                    <a:pt x="1599" y="27822"/>
                    <a:pt x="1809" y="27780"/>
                  </a:cubicBezTo>
                  <a:cubicBezTo>
                    <a:pt x="2082" y="27675"/>
                    <a:pt x="2355" y="27633"/>
                    <a:pt x="2629" y="27612"/>
                  </a:cubicBezTo>
                  <a:lnTo>
                    <a:pt x="2671" y="27612"/>
                  </a:lnTo>
                  <a:cubicBezTo>
                    <a:pt x="2860" y="27549"/>
                    <a:pt x="3070" y="27507"/>
                    <a:pt x="3260" y="27465"/>
                  </a:cubicBezTo>
                  <a:cubicBezTo>
                    <a:pt x="3785" y="27339"/>
                    <a:pt x="4269" y="27149"/>
                    <a:pt x="4731" y="26897"/>
                  </a:cubicBezTo>
                  <a:cubicBezTo>
                    <a:pt x="4768" y="26934"/>
                    <a:pt x="4812" y="26956"/>
                    <a:pt x="4858" y="26956"/>
                  </a:cubicBezTo>
                  <a:cubicBezTo>
                    <a:pt x="4892" y="26956"/>
                    <a:pt x="4927" y="26945"/>
                    <a:pt x="4962" y="26918"/>
                  </a:cubicBezTo>
                  <a:cubicBezTo>
                    <a:pt x="5257" y="26729"/>
                    <a:pt x="5635" y="26666"/>
                    <a:pt x="5951" y="26435"/>
                  </a:cubicBezTo>
                  <a:cubicBezTo>
                    <a:pt x="5958" y="26421"/>
                    <a:pt x="5967" y="26416"/>
                    <a:pt x="5976" y="26416"/>
                  </a:cubicBezTo>
                  <a:cubicBezTo>
                    <a:pt x="5995" y="26416"/>
                    <a:pt x="6014" y="26435"/>
                    <a:pt x="6014" y="26435"/>
                  </a:cubicBezTo>
                  <a:cubicBezTo>
                    <a:pt x="6051" y="26405"/>
                    <a:pt x="6089" y="26399"/>
                    <a:pt x="6129" y="26399"/>
                  </a:cubicBezTo>
                  <a:cubicBezTo>
                    <a:pt x="6155" y="26399"/>
                    <a:pt x="6183" y="26401"/>
                    <a:pt x="6213" y="26401"/>
                  </a:cubicBezTo>
                  <a:cubicBezTo>
                    <a:pt x="6265" y="26401"/>
                    <a:pt x="6323" y="26393"/>
                    <a:pt x="6392" y="26350"/>
                  </a:cubicBezTo>
                  <a:cubicBezTo>
                    <a:pt x="6539" y="26266"/>
                    <a:pt x="6686" y="26182"/>
                    <a:pt x="6834" y="26077"/>
                  </a:cubicBezTo>
                  <a:cubicBezTo>
                    <a:pt x="7128" y="25888"/>
                    <a:pt x="7464" y="25783"/>
                    <a:pt x="7801" y="25783"/>
                  </a:cubicBezTo>
                  <a:cubicBezTo>
                    <a:pt x="7822" y="25762"/>
                    <a:pt x="7822" y="25762"/>
                    <a:pt x="7843" y="25762"/>
                  </a:cubicBezTo>
                  <a:cubicBezTo>
                    <a:pt x="7927" y="25699"/>
                    <a:pt x="7927" y="25594"/>
                    <a:pt x="8011" y="25552"/>
                  </a:cubicBezTo>
                  <a:cubicBezTo>
                    <a:pt x="8347" y="25404"/>
                    <a:pt x="8684" y="25278"/>
                    <a:pt x="9041" y="25194"/>
                  </a:cubicBezTo>
                  <a:lnTo>
                    <a:pt x="8978" y="25110"/>
                  </a:lnTo>
                  <a:cubicBezTo>
                    <a:pt x="9188" y="25005"/>
                    <a:pt x="9420" y="24921"/>
                    <a:pt x="9651" y="24858"/>
                  </a:cubicBezTo>
                  <a:cubicBezTo>
                    <a:pt x="9819" y="24816"/>
                    <a:pt x="10008" y="24774"/>
                    <a:pt x="10177" y="24711"/>
                  </a:cubicBezTo>
                  <a:cubicBezTo>
                    <a:pt x="10492" y="24605"/>
                    <a:pt x="10786" y="24416"/>
                    <a:pt x="10996" y="24164"/>
                  </a:cubicBezTo>
                  <a:lnTo>
                    <a:pt x="11081" y="24227"/>
                  </a:lnTo>
                  <a:cubicBezTo>
                    <a:pt x="11312" y="24143"/>
                    <a:pt x="11522" y="24017"/>
                    <a:pt x="11690" y="23870"/>
                  </a:cubicBezTo>
                  <a:cubicBezTo>
                    <a:pt x="11901" y="23659"/>
                    <a:pt x="12174" y="23554"/>
                    <a:pt x="12468" y="23533"/>
                  </a:cubicBezTo>
                  <a:cubicBezTo>
                    <a:pt x="12489" y="23491"/>
                    <a:pt x="12510" y="23428"/>
                    <a:pt x="12552" y="23407"/>
                  </a:cubicBezTo>
                  <a:cubicBezTo>
                    <a:pt x="12763" y="23281"/>
                    <a:pt x="12952" y="23155"/>
                    <a:pt x="13162" y="23029"/>
                  </a:cubicBezTo>
                  <a:cubicBezTo>
                    <a:pt x="13330" y="22987"/>
                    <a:pt x="13414" y="22797"/>
                    <a:pt x="13603" y="22776"/>
                  </a:cubicBezTo>
                  <a:cubicBezTo>
                    <a:pt x="13625" y="22755"/>
                    <a:pt x="13646" y="22755"/>
                    <a:pt x="13667" y="22734"/>
                  </a:cubicBezTo>
                  <a:cubicBezTo>
                    <a:pt x="13709" y="22608"/>
                    <a:pt x="13814" y="22587"/>
                    <a:pt x="13919" y="22545"/>
                  </a:cubicBezTo>
                  <a:cubicBezTo>
                    <a:pt x="14087" y="22503"/>
                    <a:pt x="14234" y="22419"/>
                    <a:pt x="14381" y="22335"/>
                  </a:cubicBezTo>
                  <a:cubicBezTo>
                    <a:pt x="14444" y="22272"/>
                    <a:pt x="14550" y="22272"/>
                    <a:pt x="14613" y="22209"/>
                  </a:cubicBezTo>
                  <a:lnTo>
                    <a:pt x="14508" y="22167"/>
                  </a:lnTo>
                  <a:cubicBezTo>
                    <a:pt x="14565" y="22090"/>
                    <a:pt x="14605" y="21996"/>
                    <a:pt x="14707" y="21996"/>
                  </a:cubicBezTo>
                  <a:cubicBezTo>
                    <a:pt x="14717" y="21996"/>
                    <a:pt x="14728" y="21997"/>
                    <a:pt x="14739" y="21998"/>
                  </a:cubicBezTo>
                  <a:cubicBezTo>
                    <a:pt x="14739" y="21982"/>
                    <a:pt x="14763" y="21942"/>
                    <a:pt x="14775" y="21942"/>
                  </a:cubicBezTo>
                  <a:cubicBezTo>
                    <a:pt x="14778" y="21942"/>
                    <a:pt x="14781" y="21946"/>
                    <a:pt x="14781" y="21956"/>
                  </a:cubicBezTo>
                  <a:cubicBezTo>
                    <a:pt x="14781" y="21998"/>
                    <a:pt x="14760" y="21998"/>
                    <a:pt x="14739" y="21998"/>
                  </a:cubicBezTo>
                  <a:lnTo>
                    <a:pt x="14739" y="22061"/>
                  </a:lnTo>
                  <a:cubicBezTo>
                    <a:pt x="14781" y="22061"/>
                    <a:pt x="14823" y="22061"/>
                    <a:pt x="14865" y="22040"/>
                  </a:cubicBezTo>
                  <a:cubicBezTo>
                    <a:pt x="14949" y="21914"/>
                    <a:pt x="15075" y="21830"/>
                    <a:pt x="15201" y="21746"/>
                  </a:cubicBezTo>
                  <a:cubicBezTo>
                    <a:pt x="15264" y="21704"/>
                    <a:pt x="15306" y="21641"/>
                    <a:pt x="15327" y="21578"/>
                  </a:cubicBezTo>
                  <a:cubicBezTo>
                    <a:pt x="15601" y="21473"/>
                    <a:pt x="15853" y="21284"/>
                    <a:pt x="16084" y="21073"/>
                  </a:cubicBezTo>
                  <a:cubicBezTo>
                    <a:pt x="16126" y="21010"/>
                    <a:pt x="16211" y="20947"/>
                    <a:pt x="16295" y="20926"/>
                  </a:cubicBezTo>
                  <a:cubicBezTo>
                    <a:pt x="16505" y="20842"/>
                    <a:pt x="16715" y="20737"/>
                    <a:pt x="16925" y="20632"/>
                  </a:cubicBezTo>
                  <a:cubicBezTo>
                    <a:pt x="17030" y="20590"/>
                    <a:pt x="17115" y="20464"/>
                    <a:pt x="17115" y="20359"/>
                  </a:cubicBezTo>
                  <a:cubicBezTo>
                    <a:pt x="17283" y="20253"/>
                    <a:pt x="17451" y="20127"/>
                    <a:pt x="17598" y="19980"/>
                  </a:cubicBezTo>
                  <a:cubicBezTo>
                    <a:pt x="17703" y="19854"/>
                    <a:pt x="17829" y="19749"/>
                    <a:pt x="17956" y="19644"/>
                  </a:cubicBezTo>
                  <a:cubicBezTo>
                    <a:pt x="18313" y="19454"/>
                    <a:pt x="18586" y="19160"/>
                    <a:pt x="18775" y="18803"/>
                  </a:cubicBezTo>
                  <a:cubicBezTo>
                    <a:pt x="18797" y="18761"/>
                    <a:pt x="18860" y="18740"/>
                    <a:pt x="18902" y="18719"/>
                  </a:cubicBezTo>
                  <a:cubicBezTo>
                    <a:pt x="19028" y="18613"/>
                    <a:pt x="19196" y="18529"/>
                    <a:pt x="19343" y="18403"/>
                  </a:cubicBezTo>
                  <a:cubicBezTo>
                    <a:pt x="19574" y="18214"/>
                    <a:pt x="19743" y="17962"/>
                    <a:pt x="19995" y="17773"/>
                  </a:cubicBezTo>
                  <a:cubicBezTo>
                    <a:pt x="20394" y="17457"/>
                    <a:pt x="20647" y="16995"/>
                    <a:pt x="21067" y="16700"/>
                  </a:cubicBezTo>
                  <a:cubicBezTo>
                    <a:pt x="21130" y="16658"/>
                    <a:pt x="21130" y="16574"/>
                    <a:pt x="21172" y="16553"/>
                  </a:cubicBezTo>
                  <a:cubicBezTo>
                    <a:pt x="21183" y="16548"/>
                    <a:pt x="21195" y="16547"/>
                    <a:pt x="21207" y="16547"/>
                  </a:cubicBezTo>
                  <a:cubicBezTo>
                    <a:pt x="21219" y="16547"/>
                    <a:pt x="21231" y="16548"/>
                    <a:pt x="21243" y="16548"/>
                  </a:cubicBezTo>
                  <a:cubicBezTo>
                    <a:pt x="21267" y="16548"/>
                    <a:pt x="21288" y="16543"/>
                    <a:pt x="21298" y="16511"/>
                  </a:cubicBezTo>
                  <a:lnTo>
                    <a:pt x="21256" y="16448"/>
                  </a:lnTo>
                  <a:cubicBezTo>
                    <a:pt x="21340" y="16364"/>
                    <a:pt x="21425" y="16280"/>
                    <a:pt x="21530" y="16217"/>
                  </a:cubicBezTo>
                  <a:cubicBezTo>
                    <a:pt x="21698" y="16112"/>
                    <a:pt x="21866" y="15985"/>
                    <a:pt x="21992" y="15838"/>
                  </a:cubicBezTo>
                  <a:cubicBezTo>
                    <a:pt x="22097" y="15691"/>
                    <a:pt x="22245" y="15565"/>
                    <a:pt x="22392" y="15460"/>
                  </a:cubicBezTo>
                  <a:cubicBezTo>
                    <a:pt x="22476" y="15397"/>
                    <a:pt x="22560" y="15334"/>
                    <a:pt x="22644" y="15250"/>
                  </a:cubicBezTo>
                  <a:cubicBezTo>
                    <a:pt x="22770" y="15144"/>
                    <a:pt x="22875" y="15018"/>
                    <a:pt x="22980" y="14892"/>
                  </a:cubicBezTo>
                  <a:cubicBezTo>
                    <a:pt x="23085" y="14766"/>
                    <a:pt x="23275" y="14703"/>
                    <a:pt x="23317" y="14535"/>
                  </a:cubicBezTo>
                  <a:cubicBezTo>
                    <a:pt x="23464" y="14472"/>
                    <a:pt x="23569" y="14346"/>
                    <a:pt x="23590" y="14198"/>
                  </a:cubicBezTo>
                  <a:cubicBezTo>
                    <a:pt x="23674" y="14093"/>
                    <a:pt x="23842" y="14114"/>
                    <a:pt x="23884" y="14009"/>
                  </a:cubicBezTo>
                  <a:cubicBezTo>
                    <a:pt x="24032" y="13799"/>
                    <a:pt x="24179" y="13631"/>
                    <a:pt x="24368" y="13484"/>
                  </a:cubicBezTo>
                  <a:cubicBezTo>
                    <a:pt x="24410" y="13420"/>
                    <a:pt x="24494" y="13357"/>
                    <a:pt x="24536" y="13294"/>
                  </a:cubicBezTo>
                  <a:cubicBezTo>
                    <a:pt x="24599" y="13126"/>
                    <a:pt x="24746" y="13000"/>
                    <a:pt x="24936" y="12979"/>
                  </a:cubicBezTo>
                  <a:cubicBezTo>
                    <a:pt x="24999" y="12937"/>
                    <a:pt x="24957" y="12874"/>
                    <a:pt x="24999" y="12832"/>
                  </a:cubicBezTo>
                  <a:cubicBezTo>
                    <a:pt x="25230" y="12622"/>
                    <a:pt x="25440" y="12390"/>
                    <a:pt x="25671" y="12180"/>
                  </a:cubicBezTo>
                  <a:cubicBezTo>
                    <a:pt x="25714" y="12138"/>
                    <a:pt x="25798" y="12138"/>
                    <a:pt x="25840" y="12054"/>
                  </a:cubicBezTo>
                  <a:cubicBezTo>
                    <a:pt x="26008" y="11781"/>
                    <a:pt x="26218" y="11528"/>
                    <a:pt x="26449" y="11318"/>
                  </a:cubicBezTo>
                  <a:cubicBezTo>
                    <a:pt x="26512" y="11276"/>
                    <a:pt x="26576" y="11234"/>
                    <a:pt x="26618" y="11171"/>
                  </a:cubicBezTo>
                  <a:cubicBezTo>
                    <a:pt x="26702" y="10940"/>
                    <a:pt x="26912" y="10855"/>
                    <a:pt x="27080" y="10729"/>
                  </a:cubicBezTo>
                  <a:lnTo>
                    <a:pt x="27185" y="10792"/>
                  </a:lnTo>
                  <a:cubicBezTo>
                    <a:pt x="27395" y="10561"/>
                    <a:pt x="27606" y="10309"/>
                    <a:pt x="27816" y="10078"/>
                  </a:cubicBezTo>
                  <a:cubicBezTo>
                    <a:pt x="27879" y="10015"/>
                    <a:pt x="27942" y="9951"/>
                    <a:pt x="28026" y="9909"/>
                  </a:cubicBezTo>
                  <a:cubicBezTo>
                    <a:pt x="28110" y="9888"/>
                    <a:pt x="28152" y="9804"/>
                    <a:pt x="28194" y="9741"/>
                  </a:cubicBezTo>
                  <a:cubicBezTo>
                    <a:pt x="28342" y="9489"/>
                    <a:pt x="28552" y="9300"/>
                    <a:pt x="28783" y="9153"/>
                  </a:cubicBezTo>
                  <a:cubicBezTo>
                    <a:pt x="28993" y="9047"/>
                    <a:pt x="29162" y="8900"/>
                    <a:pt x="29288" y="8711"/>
                  </a:cubicBezTo>
                  <a:cubicBezTo>
                    <a:pt x="29393" y="8522"/>
                    <a:pt x="29561" y="8396"/>
                    <a:pt x="29771" y="8354"/>
                  </a:cubicBezTo>
                  <a:cubicBezTo>
                    <a:pt x="29813" y="8333"/>
                    <a:pt x="29834" y="8291"/>
                    <a:pt x="29876" y="8269"/>
                  </a:cubicBezTo>
                  <a:cubicBezTo>
                    <a:pt x="30024" y="8122"/>
                    <a:pt x="30150" y="7975"/>
                    <a:pt x="30276" y="7807"/>
                  </a:cubicBezTo>
                  <a:cubicBezTo>
                    <a:pt x="30318" y="7723"/>
                    <a:pt x="30381" y="7660"/>
                    <a:pt x="30465" y="7618"/>
                  </a:cubicBezTo>
                  <a:cubicBezTo>
                    <a:pt x="30696" y="7534"/>
                    <a:pt x="30780" y="7281"/>
                    <a:pt x="31012" y="7239"/>
                  </a:cubicBezTo>
                  <a:cubicBezTo>
                    <a:pt x="31075" y="7050"/>
                    <a:pt x="31243" y="7029"/>
                    <a:pt x="31390" y="6882"/>
                  </a:cubicBezTo>
                  <a:cubicBezTo>
                    <a:pt x="31516" y="6735"/>
                    <a:pt x="31600" y="6714"/>
                    <a:pt x="31916" y="6630"/>
                  </a:cubicBezTo>
                  <a:cubicBezTo>
                    <a:pt x="31937" y="6609"/>
                    <a:pt x="32000" y="6588"/>
                    <a:pt x="32021" y="6567"/>
                  </a:cubicBezTo>
                  <a:cubicBezTo>
                    <a:pt x="32147" y="6356"/>
                    <a:pt x="32399" y="6251"/>
                    <a:pt x="32504" y="6020"/>
                  </a:cubicBezTo>
                  <a:cubicBezTo>
                    <a:pt x="32567" y="5894"/>
                    <a:pt x="32673" y="5810"/>
                    <a:pt x="32778" y="5747"/>
                  </a:cubicBezTo>
                  <a:cubicBezTo>
                    <a:pt x="33114" y="5578"/>
                    <a:pt x="33408" y="5326"/>
                    <a:pt x="33724" y="5116"/>
                  </a:cubicBezTo>
                  <a:cubicBezTo>
                    <a:pt x="33787" y="5074"/>
                    <a:pt x="33850" y="5074"/>
                    <a:pt x="33913" y="5011"/>
                  </a:cubicBezTo>
                  <a:cubicBezTo>
                    <a:pt x="34123" y="4695"/>
                    <a:pt x="34523" y="4590"/>
                    <a:pt x="34754" y="4422"/>
                  </a:cubicBezTo>
                  <a:cubicBezTo>
                    <a:pt x="34964" y="4149"/>
                    <a:pt x="35238" y="3917"/>
                    <a:pt x="35532" y="3791"/>
                  </a:cubicBezTo>
                  <a:cubicBezTo>
                    <a:pt x="35700" y="3728"/>
                    <a:pt x="35805" y="3581"/>
                    <a:pt x="35952" y="3560"/>
                  </a:cubicBezTo>
                  <a:cubicBezTo>
                    <a:pt x="36058" y="3539"/>
                    <a:pt x="36142" y="3497"/>
                    <a:pt x="36226" y="3413"/>
                  </a:cubicBezTo>
                  <a:cubicBezTo>
                    <a:pt x="36247" y="3371"/>
                    <a:pt x="36310" y="3350"/>
                    <a:pt x="36352" y="3350"/>
                  </a:cubicBezTo>
                  <a:cubicBezTo>
                    <a:pt x="36371" y="3352"/>
                    <a:pt x="36389" y="3354"/>
                    <a:pt x="36407" y="3354"/>
                  </a:cubicBezTo>
                  <a:cubicBezTo>
                    <a:pt x="36530" y="3354"/>
                    <a:pt x="36633" y="3292"/>
                    <a:pt x="36688" y="3182"/>
                  </a:cubicBezTo>
                  <a:cubicBezTo>
                    <a:pt x="36793" y="3034"/>
                    <a:pt x="37004" y="3055"/>
                    <a:pt x="37088" y="2887"/>
                  </a:cubicBezTo>
                  <a:cubicBezTo>
                    <a:pt x="37107" y="2901"/>
                    <a:pt x="37124" y="2907"/>
                    <a:pt x="37139" y="2907"/>
                  </a:cubicBezTo>
                  <a:cubicBezTo>
                    <a:pt x="37194" y="2907"/>
                    <a:pt x="37238" y="2840"/>
                    <a:pt x="37319" y="2824"/>
                  </a:cubicBezTo>
                  <a:cubicBezTo>
                    <a:pt x="37403" y="2803"/>
                    <a:pt x="37487" y="2761"/>
                    <a:pt x="37571" y="2740"/>
                  </a:cubicBezTo>
                  <a:cubicBezTo>
                    <a:pt x="37739" y="2698"/>
                    <a:pt x="37866" y="2635"/>
                    <a:pt x="37992" y="2530"/>
                  </a:cubicBezTo>
                  <a:cubicBezTo>
                    <a:pt x="38181" y="2404"/>
                    <a:pt x="38370" y="2320"/>
                    <a:pt x="38580" y="2257"/>
                  </a:cubicBezTo>
                  <a:cubicBezTo>
                    <a:pt x="38896" y="2193"/>
                    <a:pt x="39190" y="2046"/>
                    <a:pt x="39442" y="1836"/>
                  </a:cubicBezTo>
                  <a:lnTo>
                    <a:pt x="39716" y="1836"/>
                  </a:lnTo>
                  <a:cubicBezTo>
                    <a:pt x="40031" y="1668"/>
                    <a:pt x="40389" y="1668"/>
                    <a:pt x="40662" y="1416"/>
                  </a:cubicBezTo>
                  <a:cubicBezTo>
                    <a:pt x="40694" y="1435"/>
                    <a:pt x="40724" y="1442"/>
                    <a:pt x="40753" y="1442"/>
                  </a:cubicBezTo>
                  <a:cubicBezTo>
                    <a:pt x="40820" y="1442"/>
                    <a:pt x="40883" y="1403"/>
                    <a:pt x="40956" y="1373"/>
                  </a:cubicBezTo>
                  <a:cubicBezTo>
                    <a:pt x="41061" y="1352"/>
                    <a:pt x="41166" y="1352"/>
                    <a:pt x="41293" y="1352"/>
                  </a:cubicBezTo>
                  <a:cubicBezTo>
                    <a:pt x="41335" y="1352"/>
                    <a:pt x="41398" y="1331"/>
                    <a:pt x="41461" y="1310"/>
                  </a:cubicBezTo>
                  <a:cubicBezTo>
                    <a:pt x="41551" y="1292"/>
                    <a:pt x="41642" y="1243"/>
                    <a:pt x="41745" y="1243"/>
                  </a:cubicBezTo>
                  <a:cubicBezTo>
                    <a:pt x="41762" y="1243"/>
                    <a:pt x="41780" y="1244"/>
                    <a:pt x="41797" y="1247"/>
                  </a:cubicBezTo>
                  <a:cubicBezTo>
                    <a:pt x="41881" y="1268"/>
                    <a:pt x="41965" y="1279"/>
                    <a:pt x="42049" y="1279"/>
                  </a:cubicBezTo>
                  <a:cubicBezTo>
                    <a:pt x="42134" y="1279"/>
                    <a:pt x="42218" y="1268"/>
                    <a:pt x="42302" y="1247"/>
                  </a:cubicBezTo>
                  <a:cubicBezTo>
                    <a:pt x="42393" y="1222"/>
                    <a:pt x="42487" y="1211"/>
                    <a:pt x="42583" y="1211"/>
                  </a:cubicBezTo>
                  <a:cubicBezTo>
                    <a:pt x="42729" y="1211"/>
                    <a:pt x="42877" y="1238"/>
                    <a:pt x="43017" y="1289"/>
                  </a:cubicBezTo>
                  <a:cubicBezTo>
                    <a:pt x="43080" y="1184"/>
                    <a:pt x="43269" y="1268"/>
                    <a:pt x="43269" y="1100"/>
                  </a:cubicBezTo>
                  <a:cubicBezTo>
                    <a:pt x="43366" y="1088"/>
                    <a:pt x="43461" y="1083"/>
                    <a:pt x="43557" y="1083"/>
                  </a:cubicBezTo>
                  <a:cubicBezTo>
                    <a:pt x="43939" y="1083"/>
                    <a:pt x="44316" y="1163"/>
                    <a:pt x="44720" y="1163"/>
                  </a:cubicBezTo>
                  <a:cubicBezTo>
                    <a:pt x="44688" y="1205"/>
                    <a:pt x="44651" y="1205"/>
                    <a:pt x="44620" y="1205"/>
                  </a:cubicBezTo>
                  <a:cubicBezTo>
                    <a:pt x="44588" y="1205"/>
                    <a:pt x="44562" y="1205"/>
                    <a:pt x="44551" y="1247"/>
                  </a:cubicBezTo>
                  <a:cubicBezTo>
                    <a:pt x="44762" y="1331"/>
                    <a:pt x="45014" y="1395"/>
                    <a:pt x="45245" y="1416"/>
                  </a:cubicBezTo>
                  <a:cubicBezTo>
                    <a:pt x="45392" y="1416"/>
                    <a:pt x="45561" y="1458"/>
                    <a:pt x="45687" y="1542"/>
                  </a:cubicBezTo>
                  <a:cubicBezTo>
                    <a:pt x="45897" y="1689"/>
                    <a:pt x="46107" y="1773"/>
                    <a:pt x="46338" y="1836"/>
                  </a:cubicBezTo>
                  <a:cubicBezTo>
                    <a:pt x="46465" y="1836"/>
                    <a:pt x="46570" y="1878"/>
                    <a:pt x="46654" y="1941"/>
                  </a:cubicBezTo>
                  <a:cubicBezTo>
                    <a:pt x="46885" y="2067"/>
                    <a:pt x="47053" y="2278"/>
                    <a:pt x="47306" y="2404"/>
                  </a:cubicBezTo>
                  <a:cubicBezTo>
                    <a:pt x="47411" y="2446"/>
                    <a:pt x="47516" y="2530"/>
                    <a:pt x="47558" y="2656"/>
                  </a:cubicBezTo>
                  <a:cubicBezTo>
                    <a:pt x="47600" y="2698"/>
                    <a:pt x="47663" y="2761"/>
                    <a:pt x="47726" y="2782"/>
                  </a:cubicBezTo>
                  <a:cubicBezTo>
                    <a:pt x="47810" y="2803"/>
                    <a:pt x="47873" y="2845"/>
                    <a:pt x="47936" y="2887"/>
                  </a:cubicBezTo>
                  <a:cubicBezTo>
                    <a:pt x="48083" y="3034"/>
                    <a:pt x="48252" y="3182"/>
                    <a:pt x="48399" y="3329"/>
                  </a:cubicBezTo>
                  <a:cubicBezTo>
                    <a:pt x="48546" y="3497"/>
                    <a:pt x="48714" y="3623"/>
                    <a:pt x="48882" y="3791"/>
                  </a:cubicBezTo>
                  <a:cubicBezTo>
                    <a:pt x="48924" y="3833"/>
                    <a:pt x="48966" y="3875"/>
                    <a:pt x="49009" y="3917"/>
                  </a:cubicBezTo>
                  <a:cubicBezTo>
                    <a:pt x="49156" y="4170"/>
                    <a:pt x="49303" y="4422"/>
                    <a:pt x="49450" y="4653"/>
                  </a:cubicBezTo>
                  <a:cubicBezTo>
                    <a:pt x="49597" y="4927"/>
                    <a:pt x="49765" y="5158"/>
                    <a:pt x="49976" y="5368"/>
                  </a:cubicBezTo>
                  <a:cubicBezTo>
                    <a:pt x="50018" y="5620"/>
                    <a:pt x="50144" y="5873"/>
                    <a:pt x="50312" y="6041"/>
                  </a:cubicBezTo>
                  <a:cubicBezTo>
                    <a:pt x="50396" y="6083"/>
                    <a:pt x="50438" y="6167"/>
                    <a:pt x="50438" y="6230"/>
                  </a:cubicBezTo>
                  <a:cubicBezTo>
                    <a:pt x="50480" y="6419"/>
                    <a:pt x="50522" y="6588"/>
                    <a:pt x="50606" y="6756"/>
                  </a:cubicBezTo>
                  <a:cubicBezTo>
                    <a:pt x="50648" y="6924"/>
                    <a:pt x="50711" y="7092"/>
                    <a:pt x="50796" y="7239"/>
                  </a:cubicBezTo>
                  <a:cubicBezTo>
                    <a:pt x="50901" y="7407"/>
                    <a:pt x="51006" y="7597"/>
                    <a:pt x="51090" y="7765"/>
                  </a:cubicBezTo>
                  <a:cubicBezTo>
                    <a:pt x="51111" y="7807"/>
                    <a:pt x="51132" y="7849"/>
                    <a:pt x="51132" y="7891"/>
                  </a:cubicBezTo>
                  <a:cubicBezTo>
                    <a:pt x="51153" y="8080"/>
                    <a:pt x="51216" y="8269"/>
                    <a:pt x="51300" y="8438"/>
                  </a:cubicBezTo>
                  <a:cubicBezTo>
                    <a:pt x="51321" y="8627"/>
                    <a:pt x="51258" y="8816"/>
                    <a:pt x="51447" y="8942"/>
                  </a:cubicBezTo>
                  <a:lnTo>
                    <a:pt x="51447" y="8816"/>
                  </a:lnTo>
                  <a:cubicBezTo>
                    <a:pt x="51531" y="8879"/>
                    <a:pt x="51510" y="8921"/>
                    <a:pt x="51447" y="8942"/>
                  </a:cubicBezTo>
                  <a:cubicBezTo>
                    <a:pt x="51447" y="8984"/>
                    <a:pt x="51407" y="9065"/>
                    <a:pt x="51505" y="9068"/>
                  </a:cubicBezTo>
                  <a:lnTo>
                    <a:pt x="51505" y="9068"/>
                  </a:lnTo>
                  <a:cubicBezTo>
                    <a:pt x="51500" y="9068"/>
                    <a:pt x="51495" y="9068"/>
                    <a:pt x="51489" y="9068"/>
                  </a:cubicBezTo>
                  <a:cubicBezTo>
                    <a:pt x="51489" y="9174"/>
                    <a:pt x="51531" y="9279"/>
                    <a:pt x="51616" y="9321"/>
                  </a:cubicBezTo>
                  <a:lnTo>
                    <a:pt x="51573" y="9384"/>
                  </a:lnTo>
                  <a:cubicBezTo>
                    <a:pt x="51616" y="9678"/>
                    <a:pt x="51700" y="9930"/>
                    <a:pt x="51805" y="10204"/>
                  </a:cubicBezTo>
                  <a:cubicBezTo>
                    <a:pt x="51931" y="10435"/>
                    <a:pt x="52015" y="10687"/>
                    <a:pt x="52057" y="10961"/>
                  </a:cubicBezTo>
                  <a:cubicBezTo>
                    <a:pt x="52141" y="11213"/>
                    <a:pt x="52099" y="11486"/>
                    <a:pt x="52246" y="11717"/>
                  </a:cubicBezTo>
                  <a:cubicBezTo>
                    <a:pt x="52225" y="11760"/>
                    <a:pt x="52204" y="11802"/>
                    <a:pt x="52162" y="11844"/>
                  </a:cubicBezTo>
                  <a:cubicBezTo>
                    <a:pt x="52246" y="11949"/>
                    <a:pt x="52309" y="12096"/>
                    <a:pt x="52309" y="12222"/>
                  </a:cubicBezTo>
                  <a:cubicBezTo>
                    <a:pt x="52330" y="12369"/>
                    <a:pt x="52351" y="12516"/>
                    <a:pt x="52372" y="12643"/>
                  </a:cubicBezTo>
                  <a:cubicBezTo>
                    <a:pt x="52499" y="12937"/>
                    <a:pt x="52541" y="13273"/>
                    <a:pt x="52646" y="13589"/>
                  </a:cubicBezTo>
                  <a:cubicBezTo>
                    <a:pt x="52751" y="13820"/>
                    <a:pt x="52814" y="14051"/>
                    <a:pt x="52856" y="14303"/>
                  </a:cubicBezTo>
                  <a:cubicBezTo>
                    <a:pt x="52861" y="14309"/>
                    <a:pt x="52870" y="14315"/>
                    <a:pt x="52880" y="14322"/>
                  </a:cubicBezTo>
                  <a:lnTo>
                    <a:pt x="52880" y="14322"/>
                  </a:lnTo>
                  <a:cubicBezTo>
                    <a:pt x="52879" y="14322"/>
                    <a:pt x="52878" y="14323"/>
                    <a:pt x="52877" y="14325"/>
                  </a:cubicBezTo>
                  <a:cubicBezTo>
                    <a:pt x="52835" y="14325"/>
                    <a:pt x="52793" y="14325"/>
                    <a:pt x="52793" y="14388"/>
                  </a:cubicBezTo>
                  <a:cubicBezTo>
                    <a:pt x="52919" y="14619"/>
                    <a:pt x="53003" y="14871"/>
                    <a:pt x="53045" y="15123"/>
                  </a:cubicBezTo>
                  <a:cubicBezTo>
                    <a:pt x="53087" y="15376"/>
                    <a:pt x="53129" y="15628"/>
                    <a:pt x="53234" y="15859"/>
                  </a:cubicBezTo>
                  <a:cubicBezTo>
                    <a:pt x="53297" y="15943"/>
                    <a:pt x="53319" y="16070"/>
                    <a:pt x="53297" y="16175"/>
                  </a:cubicBezTo>
                  <a:cubicBezTo>
                    <a:pt x="53302" y="16179"/>
                    <a:pt x="53307" y="16181"/>
                    <a:pt x="53312" y="16181"/>
                  </a:cubicBezTo>
                  <a:cubicBezTo>
                    <a:pt x="53320" y="16181"/>
                    <a:pt x="53327" y="16176"/>
                    <a:pt x="53332" y="16176"/>
                  </a:cubicBezTo>
                  <a:cubicBezTo>
                    <a:pt x="53337" y="16176"/>
                    <a:pt x="53340" y="16180"/>
                    <a:pt x="53340" y="16196"/>
                  </a:cubicBezTo>
                  <a:cubicBezTo>
                    <a:pt x="53361" y="16238"/>
                    <a:pt x="53319" y="16238"/>
                    <a:pt x="53297" y="16238"/>
                  </a:cubicBezTo>
                  <a:cubicBezTo>
                    <a:pt x="53340" y="16469"/>
                    <a:pt x="53424" y="16700"/>
                    <a:pt x="53550" y="16911"/>
                  </a:cubicBezTo>
                  <a:cubicBezTo>
                    <a:pt x="53613" y="17016"/>
                    <a:pt x="53655" y="17121"/>
                    <a:pt x="53697" y="17247"/>
                  </a:cubicBezTo>
                  <a:cubicBezTo>
                    <a:pt x="53739" y="17541"/>
                    <a:pt x="53844" y="17836"/>
                    <a:pt x="53949" y="18088"/>
                  </a:cubicBezTo>
                  <a:cubicBezTo>
                    <a:pt x="54012" y="18193"/>
                    <a:pt x="53928" y="18256"/>
                    <a:pt x="53928" y="18340"/>
                  </a:cubicBezTo>
                  <a:cubicBezTo>
                    <a:pt x="53970" y="18529"/>
                    <a:pt x="54054" y="18698"/>
                    <a:pt x="54159" y="18866"/>
                  </a:cubicBezTo>
                  <a:cubicBezTo>
                    <a:pt x="54307" y="19055"/>
                    <a:pt x="54391" y="19244"/>
                    <a:pt x="54454" y="19475"/>
                  </a:cubicBezTo>
                  <a:cubicBezTo>
                    <a:pt x="54496" y="19665"/>
                    <a:pt x="54559" y="19833"/>
                    <a:pt x="54643" y="20001"/>
                  </a:cubicBezTo>
                  <a:cubicBezTo>
                    <a:pt x="54769" y="20295"/>
                    <a:pt x="54958" y="20527"/>
                    <a:pt x="55085" y="20821"/>
                  </a:cubicBezTo>
                  <a:cubicBezTo>
                    <a:pt x="55127" y="20905"/>
                    <a:pt x="55190" y="20968"/>
                    <a:pt x="55274" y="21031"/>
                  </a:cubicBezTo>
                  <a:cubicBezTo>
                    <a:pt x="55505" y="21242"/>
                    <a:pt x="55694" y="21452"/>
                    <a:pt x="55883" y="21704"/>
                  </a:cubicBezTo>
                  <a:cubicBezTo>
                    <a:pt x="56031" y="21935"/>
                    <a:pt x="56220" y="22146"/>
                    <a:pt x="56451" y="22314"/>
                  </a:cubicBezTo>
                  <a:cubicBezTo>
                    <a:pt x="56598" y="22461"/>
                    <a:pt x="56809" y="22545"/>
                    <a:pt x="56914" y="22734"/>
                  </a:cubicBezTo>
                  <a:cubicBezTo>
                    <a:pt x="56935" y="22755"/>
                    <a:pt x="56977" y="22776"/>
                    <a:pt x="56998" y="22797"/>
                  </a:cubicBezTo>
                  <a:cubicBezTo>
                    <a:pt x="57208" y="22923"/>
                    <a:pt x="57397" y="23092"/>
                    <a:pt x="57565" y="23260"/>
                  </a:cubicBezTo>
                  <a:cubicBezTo>
                    <a:pt x="57692" y="23428"/>
                    <a:pt x="57839" y="23575"/>
                    <a:pt x="58007" y="23701"/>
                  </a:cubicBezTo>
                  <a:cubicBezTo>
                    <a:pt x="58091" y="23785"/>
                    <a:pt x="58196" y="23764"/>
                    <a:pt x="58259" y="23849"/>
                  </a:cubicBezTo>
                  <a:cubicBezTo>
                    <a:pt x="58659" y="24227"/>
                    <a:pt x="59184" y="24374"/>
                    <a:pt x="59605" y="24690"/>
                  </a:cubicBezTo>
                  <a:cubicBezTo>
                    <a:pt x="59899" y="24858"/>
                    <a:pt x="60193" y="24942"/>
                    <a:pt x="60509" y="24963"/>
                  </a:cubicBezTo>
                  <a:cubicBezTo>
                    <a:pt x="60551" y="24984"/>
                    <a:pt x="60614" y="25005"/>
                    <a:pt x="60656" y="25005"/>
                  </a:cubicBezTo>
                  <a:cubicBezTo>
                    <a:pt x="60686" y="25001"/>
                    <a:pt x="60716" y="24999"/>
                    <a:pt x="60747" y="24999"/>
                  </a:cubicBezTo>
                  <a:cubicBezTo>
                    <a:pt x="60891" y="24999"/>
                    <a:pt x="61043" y="25037"/>
                    <a:pt x="61182" y="25089"/>
                  </a:cubicBezTo>
                  <a:cubicBezTo>
                    <a:pt x="61304" y="25177"/>
                    <a:pt x="61456" y="25220"/>
                    <a:pt x="61613" y="25220"/>
                  </a:cubicBezTo>
                  <a:cubicBezTo>
                    <a:pt x="61644" y="25220"/>
                    <a:pt x="61676" y="25219"/>
                    <a:pt x="61707" y="25215"/>
                  </a:cubicBezTo>
                  <a:cubicBezTo>
                    <a:pt x="61875" y="25215"/>
                    <a:pt x="62023" y="25215"/>
                    <a:pt x="62191" y="25236"/>
                  </a:cubicBezTo>
                  <a:cubicBezTo>
                    <a:pt x="62422" y="25299"/>
                    <a:pt x="62653" y="25341"/>
                    <a:pt x="62906" y="25341"/>
                  </a:cubicBezTo>
                  <a:lnTo>
                    <a:pt x="63578" y="25341"/>
                  </a:lnTo>
                  <a:cubicBezTo>
                    <a:pt x="63629" y="25344"/>
                    <a:pt x="63680" y="25345"/>
                    <a:pt x="63731" y="25345"/>
                  </a:cubicBezTo>
                  <a:cubicBezTo>
                    <a:pt x="64079" y="25345"/>
                    <a:pt x="64423" y="25283"/>
                    <a:pt x="64735" y="25173"/>
                  </a:cubicBezTo>
                  <a:cubicBezTo>
                    <a:pt x="64819" y="25131"/>
                    <a:pt x="64903" y="25089"/>
                    <a:pt x="65008" y="25047"/>
                  </a:cubicBezTo>
                  <a:cubicBezTo>
                    <a:pt x="65408" y="24963"/>
                    <a:pt x="65765" y="24795"/>
                    <a:pt x="66164" y="24711"/>
                  </a:cubicBezTo>
                  <a:cubicBezTo>
                    <a:pt x="66183" y="24616"/>
                    <a:pt x="66219" y="24539"/>
                    <a:pt x="66302" y="24539"/>
                  </a:cubicBezTo>
                  <a:cubicBezTo>
                    <a:pt x="66311" y="24539"/>
                    <a:pt x="66322" y="24540"/>
                    <a:pt x="66333" y="24542"/>
                  </a:cubicBezTo>
                  <a:cubicBezTo>
                    <a:pt x="66417" y="24542"/>
                    <a:pt x="66522" y="24521"/>
                    <a:pt x="66606" y="24458"/>
                  </a:cubicBezTo>
                  <a:cubicBezTo>
                    <a:pt x="66753" y="24395"/>
                    <a:pt x="66942" y="24437"/>
                    <a:pt x="67068" y="24353"/>
                  </a:cubicBezTo>
                  <a:cubicBezTo>
                    <a:pt x="67216" y="24269"/>
                    <a:pt x="67363" y="24185"/>
                    <a:pt x="67510" y="24122"/>
                  </a:cubicBezTo>
                  <a:cubicBezTo>
                    <a:pt x="67552" y="24143"/>
                    <a:pt x="67594" y="24164"/>
                    <a:pt x="67636" y="24164"/>
                  </a:cubicBezTo>
                  <a:cubicBezTo>
                    <a:pt x="67678" y="24101"/>
                    <a:pt x="67678" y="24038"/>
                    <a:pt x="67762" y="23996"/>
                  </a:cubicBezTo>
                  <a:cubicBezTo>
                    <a:pt x="67825" y="23996"/>
                    <a:pt x="67888" y="23975"/>
                    <a:pt x="67951" y="23954"/>
                  </a:cubicBezTo>
                  <a:cubicBezTo>
                    <a:pt x="68036" y="23933"/>
                    <a:pt x="68099" y="23891"/>
                    <a:pt x="68162" y="23849"/>
                  </a:cubicBezTo>
                  <a:cubicBezTo>
                    <a:pt x="68222" y="23862"/>
                    <a:pt x="68282" y="23869"/>
                    <a:pt x="68341" y="23869"/>
                  </a:cubicBezTo>
                  <a:cubicBezTo>
                    <a:pt x="68469" y="23869"/>
                    <a:pt x="68593" y="23836"/>
                    <a:pt x="68708" y="23764"/>
                  </a:cubicBezTo>
                  <a:cubicBezTo>
                    <a:pt x="68982" y="23596"/>
                    <a:pt x="69255" y="23470"/>
                    <a:pt x="69549" y="23344"/>
                  </a:cubicBezTo>
                  <a:cubicBezTo>
                    <a:pt x="69949" y="23197"/>
                    <a:pt x="70327" y="23008"/>
                    <a:pt x="70727" y="22881"/>
                  </a:cubicBezTo>
                  <a:cubicBezTo>
                    <a:pt x="70832" y="22860"/>
                    <a:pt x="70895" y="22818"/>
                    <a:pt x="70979" y="22755"/>
                  </a:cubicBezTo>
                  <a:cubicBezTo>
                    <a:pt x="71063" y="22650"/>
                    <a:pt x="71189" y="22587"/>
                    <a:pt x="71336" y="22566"/>
                  </a:cubicBezTo>
                  <a:cubicBezTo>
                    <a:pt x="71526" y="22545"/>
                    <a:pt x="71694" y="22440"/>
                    <a:pt x="71883" y="22398"/>
                  </a:cubicBezTo>
                  <a:cubicBezTo>
                    <a:pt x="71988" y="22398"/>
                    <a:pt x="72093" y="22356"/>
                    <a:pt x="72177" y="22272"/>
                  </a:cubicBezTo>
                  <a:cubicBezTo>
                    <a:pt x="72346" y="22104"/>
                    <a:pt x="72577" y="22104"/>
                    <a:pt x="72787" y="22019"/>
                  </a:cubicBezTo>
                  <a:cubicBezTo>
                    <a:pt x="73102" y="21872"/>
                    <a:pt x="73418" y="21767"/>
                    <a:pt x="73754" y="21641"/>
                  </a:cubicBezTo>
                  <a:cubicBezTo>
                    <a:pt x="73775" y="21620"/>
                    <a:pt x="73775" y="21620"/>
                    <a:pt x="73796" y="21599"/>
                  </a:cubicBezTo>
                  <a:lnTo>
                    <a:pt x="73754" y="21557"/>
                  </a:lnTo>
                  <a:lnTo>
                    <a:pt x="73901" y="21473"/>
                  </a:lnTo>
                  <a:lnTo>
                    <a:pt x="73964" y="21515"/>
                  </a:lnTo>
                  <a:cubicBezTo>
                    <a:pt x="73985" y="21515"/>
                    <a:pt x="74006" y="21515"/>
                    <a:pt x="74028" y="21494"/>
                  </a:cubicBezTo>
                  <a:cubicBezTo>
                    <a:pt x="74145" y="21377"/>
                    <a:pt x="74302" y="21313"/>
                    <a:pt x="74456" y="21313"/>
                  </a:cubicBezTo>
                  <a:cubicBezTo>
                    <a:pt x="74496" y="21313"/>
                    <a:pt x="74536" y="21317"/>
                    <a:pt x="74574" y="21326"/>
                  </a:cubicBezTo>
                  <a:cubicBezTo>
                    <a:pt x="74595" y="21305"/>
                    <a:pt x="74595" y="21284"/>
                    <a:pt x="74595" y="21263"/>
                  </a:cubicBezTo>
                  <a:cubicBezTo>
                    <a:pt x="74595" y="21263"/>
                    <a:pt x="74511" y="21221"/>
                    <a:pt x="74553" y="21221"/>
                  </a:cubicBezTo>
                  <a:cubicBezTo>
                    <a:pt x="74595" y="21221"/>
                    <a:pt x="74595" y="21242"/>
                    <a:pt x="74595" y="21263"/>
                  </a:cubicBezTo>
                  <a:cubicBezTo>
                    <a:pt x="74620" y="21270"/>
                    <a:pt x="74643" y="21272"/>
                    <a:pt x="74666" y="21272"/>
                  </a:cubicBezTo>
                  <a:cubicBezTo>
                    <a:pt x="74778" y="21272"/>
                    <a:pt x="74868" y="21199"/>
                    <a:pt x="74974" y="21199"/>
                  </a:cubicBezTo>
                  <a:cubicBezTo>
                    <a:pt x="74932" y="21115"/>
                    <a:pt x="74847" y="21157"/>
                    <a:pt x="74784" y="21094"/>
                  </a:cubicBezTo>
                  <a:cubicBezTo>
                    <a:pt x="75079" y="20926"/>
                    <a:pt x="75415" y="20842"/>
                    <a:pt x="75752" y="20821"/>
                  </a:cubicBezTo>
                  <a:cubicBezTo>
                    <a:pt x="75815" y="20779"/>
                    <a:pt x="75920" y="20737"/>
                    <a:pt x="76004" y="20716"/>
                  </a:cubicBezTo>
                  <a:cubicBezTo>
                    <a:pt x="76193" y="20653"/>
                    <a:pt x="76361" y="20548"/>
                    <a:pt x="76529" y="20443"/>
                  </a:cubicBezTo>
                  <a:cubicBezTo>
                    <a:pt x="76782" y="20253"/>
                    <a:pt x="77076" y="20127"/>
                    <a:pt x="77391" y="20022"/>
                  </a:cubicBezTo>
                  <a:cubicBezTo>
                    <a:pt x="77560" y="19938"/>
                    <a:pt x="77749" y="19896"/>
                    <a:pt x="77938" y="19875"/>
                  </a:cubicBezTo>
                  <a:cubicBezTo>
                    <a:pt x="78148" y="19875"/>
                    <a:pt x="78316" y="19707"/>
                    <a:pt x="78548" y="19686"/>
                  </a:cubicBezTo>
                  <a:cubicBezTo>
                    <a:pt x="78569" y="19686"/>
                    <a:pt x="78569" y="19665"/>
                    <a:pt x="78569" y="19665"/>
                  </a:cubicBezTo>
                  <a:cubicBezTo>
                    <a:pt x="78611" y="19560"/>
                    <a:pt x="78716" y="19560"/>
                    <a:pt x="78800" y="19518"/>
                  </a:cubicBezTo>
                  <a:cubicBezTo>
                    <a:pt x="79178" y="19370"/>
                    <a:pt x="79536" y="19244"/>
                    <a:pt x="79914" y="19118"/>
                  </a:cubicBezTo>
                  <a:cubicBezTo>
                    <a:pt x="80188" y="19013"/>
                    <a:pt x="80461" y="18887"/>
                    <a:pt x="80755" y="18803"/>
                  </a:cubicBezTo>
                  <a:cubicBezTo>
                    <a:pt x="80839" y="18782"/>
                    <a:pt x="80923" y="18719"/>
                    <a:pt x="80987" y="18635"/>
                  </a:cubicBezTo>
                  <a:lnTo>
                    <a:pt x="81092" y="18719"/>
                  </a:lnTo>
                  <a:cubicBezTo>
                    <a:pt x="81428" y="18613"/>
                    <a:pt x="81764" y="18487"/>
                    <a:pt x="82080" y="18340"/>
                  </a:cubicBezTo>
                  <a:cubicBezTo>
                    <a:pt x="82206" y="18340"/>
                    <a:pt x="82353" y="18298"/>
                    <a:pt x="82479" y="18298"/>
                  </a:cubicBezTo>
                  <a:cubicBezTo>
                    <a:pt x="82605" y="18298"/>
                    <a:pt x="82732" y="18277"/>
                    <a:pt x="82858" y="18235"/>
                  </a:cubicBezTo>
                  <a:cubicBezTo>
                    <a:pt x="82900" y="18214"/>
                    <a:pt x="82963" y="18214"/>
                    <a:pt x="83005" y="18214"/>
                  </a:cubicBezTo>
                  <a:cubicBezTo>
                    <a:pt x="83040" y="18219"/>
                    <a:pt x="83074" y="18222"/>
                    <a:pt x="83109" y="18222"/>
                  </a:cubicBezTo>
                  <a:cubicBezTo>
                    <a:pt x="83222" y="18222"/>
                    <a:pt x="83334" y="18194"/>
                    <a:pt x="83446" y="18130"/>
                  </a:cubicBezTo>
                  <a:cubicBezTo>
                    <a:pt x="83494" y="18111"/>
                    <a:pt x="83545" y="18101"/>
                    <a:pt x="83597" y="18101"/>
                  </a:cubicBezTo>
                  <a:cubicBezTo>
                    <a:pt x="83661" y="18101"/>
                    <a:pt x="83725" y="18116"/>
                    <a:pt x="83783" y="18151"/>
                  </a:cubicBezTo>
                  <a:cubicBezTo>
                    <a:pt x="83867" y="18088"/>
                    <a:pt x="83951" y="18046"/>
                    <a:pt x="84056" y="18046"/>
                  </a:cubicBezTo>
                  <a:cubicBezTo>
                    <a:pt x="84175" y="18029"/>
                    <a:pt x="84293" y="17971"/>
                    <a:pt x="84390" y="17971"/>
                  </a:cubicBezTo>
                  <a:cubicBezTo>
                    <a:pt x="84413" y="17971"/>
                    <a:pt x="84435" y="17975"/>
                    <a:pt x="84456" y="17983"/>
                  </a:cubicBezTo>
                  <a:cubicBezTo>
                    <a:pt x="84563" y="18014"/>
                    <a:pt x="84671" y="18033"/>
                    <a:pt x="84787" y="18033"/>
                  </a:cubicBezTo>
                  <a:cubicBezTo>
                    <a:pt x="84829" y="18033"/>
                    <a:pt x="84873" y="18030"/>
                    <a:pt x="84918" y="18025"/>
                  </a:cubicBezTo>
                  <a:lnTo>
                    <a:pt x="86369" y="18025"/>
                  </a:lnTo>
                  <a:cubicBezTo>
                    <a:pt x="86400" y="18020"/>
                    <a:pt x="86433" y="18017"/>
                    <a:pt x="86467" y="18017"/>
                  </a:cubicBezTo>
                  <a:cubicBezTo>
                    <a:pt x="86567" y="18017"/>
                    <a:pt x="86674" y="18041"/>
                    <a:pt x="86768" y="18088"/>
                  </a:cubicBezTo>
                  <a:lnTo>
                    <a:pt x="86831" y="17962"/>
                  </a:lnTo>
                  <a:cubicBezTo>
                    <a:pt x="86852" y="18004"/>
                    <a:pt x="86873" y="18046"/>
                    <a:pt x="86894" y="18088"/>
                  </a:cubicBezTo>
                  <a:cubicBezTo>
                    <a:pt x="86911" y="18086"/>
                    <a:pt x="86928" y="18086"/>
                    <a:pt x="86945" y="18086"/>
                  </a:cubicBezTo>
                  <a:cubicBezTo>
                    <a:pt x="87133" y="18086"/>
                    <a:pt x="87311" y="18167"/>
                    <a:pt x="87497" y="18167"/>
                  </a:cubicBezTo>
                  <a:cubicBezTo>
                    <a:pt x="87541" y="18167"/>
                    <a:pt x="87585" y="18162"/>
                    <a:pt x="87630" y="18151"/>
                  </a:cubicBezTo>
                  <a:lnTo>
                    <a:pt x="87693" y="18256"/>
                  </a:lnTo>
                  <a:cubicBezTo>
                    <a:pt x="87722" y="18268"/>
                    <a:pt x="87752" y="18273"/>
                    <a:pt x="87782" y="18273"/>
                  </a:cubicBezTo>
                  <a:cubicBezTo>
                    <a:pt x="87850" y="18273"/>
                    <a:pt x="87920" y="18251"/>
                    <a:pt x="87989" y="18251"/>
                  </a:cubicBezTo>
                  <a:cubicBezTo>
                    <a:pt x="88046" y="18251"/>
                    <a:pt x="88102" y="18266"/>
                    <a:pt x="88156" y="18319"/>
                  </a:cubicBezTo>
                  <a:cubicBezTo>
                    <a:pt x="88156" y="18340"/>
                    <a:pt x="88093" y="18361"/>
                    <a:pt x="88156" y="18382"/>
                  </a:cubicBezTo>
                  <a:cubicBezTo>
                    <a:pt x="88170" y="18382"/>
                    <a:pt x="88203" y="18401"/>
                    <a:pt x="88235" y="18401"/>
                  </a:cubicBezTo>
                  <a:cubicBezTo>
                    <a:pt x="88252" y="18401"/>
                    <a:pt x="88268" y="18396"/>
                    <a:pt x="88282" y="18382"/>
                  </a:cubicBezTo>
                  <a:cubicBezTo>
                    <a:pt x="88309" y="18341"/>
                    <a:pt x="88354" y="18318"/>
                    <a:pt x="88405" y="18318"/>
                  </a:cubicBezTo>
                  <a:cubicBezTo>
                    <a:pt x="88433" y="18318"/>
                    <a:pt x="88462" y="18325"/>
                    <a:pt x="88492" y="18340"/>
                  </a:cubicBezTo>
                  <a:cubicBezTo>
                    <a:pt x="88576" y="18445"/>
                    <a:pt x="88745" y="18424"/>
                    <a:pt x="88850" y="18550"/>
                  </a:cubicBezTo>
                  <a:cubicBezTo>
                    <a:pt x="88850" y="18571"/>
                    <a:pt x="88787" y="18592"/>
                    <a:pt x="88850" y="18635"/>
                  </a:cubicBezTo>
                  <a:lnTo>
                    <a:pt x="88934" y="18635"/>
                  </a:lnTo>
                  <a:cubicBezTo>
                    <a:pt x="88934" y="18604"/>
                    <a:pt x="88956" y="18584"/>
                    <a:pt x="88993" y="18584"/>
                  </a:cubicBezTo>
                  <a:cubicBezTo>
                    <a:pt x="89007" y="18584"/>
                    <a:pt x="89022" y="18587"/>
                    <a:pt x="89039" y="18592"/>
                  </a:cubicBezTo>
                  <a:cubicBezTo>
                    <a:pt x="89026" y="18630"/>
                    <a:pt x="88999" y="18638"/>
                    <a:pt x="88974" y="18638"/>
                  </a:cubicBezTo>
                  <a:cubicBezTo>
                    <a:pt x="88957" y="18638"/>
                    <a:pt x="88942" y="18635"/>
                    <a:pt x="88934" y="18635"/>
                  </a:cubicBezTo>
                  <a:lnTo>
                    <a:pt x="88934" y="18635"/>
                  </a:lnTo>
                  <a:cubicBezTo>
                    <a:pt x="88934" y="18656"/>
                    <a:pt x="88955" y="18698"/>
                    <a:pt x="88955" y="18698"/>
                  </a:cubicBezTo>
                  <a:cubicBezTo>
                    <a:pt x="88978" y="18692"/>
                    <a:pt x="89001" y="18690"/>
                    <a:pt x="89023" y="18690"/>
                  </a:cubicBezTo>
                  <a:cubicBezTo>
                    <a:pt x="89185" y="18690"/>
                    <a:pt x="89333" y="18810"/>
                    <a:pt x="89480" y="18866"/>
                  </a:cubicBezTo>
                  <a:cubicBezTo>
                    <a:pt x="89628" y="18929"/>
                    <a:pt x="89775" y="19013"/>
                    <a:pt x="89901" y="19097"/>
                  </a:cubicBezTo>
                  <a:cubicBezTo>
                    <a:pt x="89880" y="19139"/>
                    <a:pt x="89859" y="19139"/>
                    <a:pt x="89880" y="19223"/>
                  </a:cubicBezTo>
                  <a:cubicBezTo>
                    <a:pt x="90132" y="19370"/>
                    <a:pt x="90511" y="19349"/>
                    <a:pt x="90679" y="19686"/>
                  </a:cubicBezTo>
                  <a:cubicBezTo>
                    <a:pt x="90763" y="19686"/>
                    <a:pt x="90826" y="19749"/>
                    <a:pt x="90910" y="19749"/>
                  </a:cubicBezTo>
                  <a:cubicBezTo>
                    <a:pt x="90920" y="19748"/>
                    <a:pt x="90929" y="19747"/>
                    <a:pt x="90938" y="19747"/>
                  </a:cubicBezTo>
                  <a:cubicBezTo>
                    <a:pt x="91083" y="19747"/>
                    <a:pt x="91128" y="19898"/>
                    <a:pt x="91246" y="19938"/>
                  </a:cubicBezTo>
                  <a:cubicBezTo>
                    <a:pt x="91267" y="20127"/>
                    <a:pt x="91457" y="20127"/>
                    <a:pt x="91562" y="20211"/>
                  </a:cubicBezTo>
                  <a:cubicBezTo>
                    <a:pt x="91583" y="20295"/>
                    <a:pt x="91646" y="20380"/>
                    <a:pt x="91730" y="20422"/>
                  </a:cubicBezTo>
                  <a:cubicBezTo>
                    <a:pt x="91835" y="20485"/>
                    <a:pt x="91772" y="20611"/>
                    <a:pt x="91877" y="20695"/>
                  </a:cubicBezTo>
                  <a:cubicBezTo>
                    <a:pt x="91961" y="20779"/>
                    <a:pt x="92087" y="20821"/>
                    <a:pt x="92129" y="20926"/>
                  </a:cubicBezTo>
                  <a:cubicBezTo>
                    <a:pt x="92129" y="20968"/>
                    <a:pt x="92172" y="20989"/>
                    <a:pt x="92214" y="20989"/>
                  </a:cubicBezTo>
                  <a:cubicBezTo>
                    <a:pt x="92298" y="21031"/>
                    <a:pt x="92361" y="21115"/>
                    <a:pt x="92403" y="21199"/>
                  </a:cubicBezTo>
                  <a:cubicBezTo>
                    <a:pt x="92592" y="21473"/>
                    <a:pt x="92823" y="21725"/>
                    <a:pt x="92991" y="21977"/>
                  </a:cubicBezTo>
                  <a:cubicBezTo>
                    <a:pt x="93076" y="22125"/>
                    <a:pt x="93202" y="22230"/>
                    <a:pt x="93202" y="22440"/>
                  </a:cubicBezTo>
                  <a:cubicBezTo>
                    <a:pt x="93223" y="22524"/>
                    <a:pt x="93265" y="22587"/>
                    <a:pt x="93328" y="22629"/>
                  </a:cubicBezTo>
                  <a:cubicBezTo>
                    <a:pt x="93412" y="22692"/>
                    <a:pt x="93349" y="22797"/>
                    <a:pt x="93412" y="22839"/>
                  </a:cubicBezTo>
                  <a:lnTo>
                    <a:pt x="93559" y="22902"/>
                  </a:lnTo>
                  <a:lnTo>
                    <a:pt x="93559" y="22629"/>
                  </a:lnTo>
                  <a:cubicBezTo>
                    <a:pt x="93454" y="22545"/>
                    <a:pt x="93349" y="22440"/>
                    <a:pt x="93349" y="22314"/>
                  </a:cubicBezTo>
                  <a:cubicBezTo>
                    <a:pt x="93328" y="21998"/>
                    <a:pt x="93076" y="21851"/>
                    <a:pt x="92907" y="21641"/>
                  </a:cubicBezTo>
                  <a:lnTo>
                    <a:pt x="92949" y="21578"/>
                  </a:lnTo>
                  <a:cubicBezTo>
                    <a:pt x="92886" y="21473"/>
                    <a:pt x="92760" y="21410"/>
                    <a:pt x="92739" y="21263"/>
                  </a:cubicBezTo>
                  <a:cubicBezTo>
                    <a:pt x="92739" y="21157"/>
                    <a:pt x="92676" y="21073"/>
                    <a:pt x="92571" y="21031"/>
                  </a:cubicBezTo>
                  <a:cubicBezTo>
                    <a:pt x="92466" y="20989"/>
                    <a:pt x="92424" y="20884"/>
                    <a:pt x="92382" y="20800"/>
                  </a:cubicBezTo>
                  <a:cubicBezTo>
                    <a:pt x="92277" y="20590"/>
                    <a:pt x="92129" y="20422"/>
                    <a:pt x="91919" y="20295"/>
                  </a:cubicBezTo>
                  <a:cubicBezTo>
                    <a:pt x="91877" y="20274"/>
                    <a:pt x="91835" y="20232"/>
                    <a:pt x="91793" y="20169"/>
                  </a:cubicBezTo>
                  <a:cubicBezTo>
                    <a:pt x="91562" y="19833"/>
                    <a:pt x="91267" y="19581"/>
                    <a:pt x="90910" y="19391"/>
                  </a:cubicBezTo>
                  <a:cubicBezTo>
                    <a:pt x="90847" y="19286"/>
                    <a:pt x="90763" y="19202"/>
                    <a:pt x="90637" y="19139"/>
                  </a:cubicBezTo>
                  <a:cubicBezTo>
                    <a:pt x="90469" y="19034"/>
                    <a:pt x="90300" y="18929"/>
                    <a:pt x="90132" y="18803"/>
                  </a:cubicBezTo>
                  <a:cubicBezTo>
                    <a:pt x="89859" y="18635"/>
                    <a:pt x="89565" y="18487"/>
                    <a:pt x="89249" y="18361"/>
                  </a:cubicBezTo>
                  <a:cubicBezTo>
                    <a:pt x="89228" y="18319"/>
                    <a:pt x="89249" y="18256"/>
                    <a:pt x="89207" y="18214"/>
                  </a:cubicBezTo>
                  <a:lnTo>
                    <a:pt x="89123" y="18256"/>
                  </a:lnTo>
                  <a:cubicBezTo>
                    <a:pt x="89114" y="18259"/>
                    <a:pt x="89106" y="18260"/>
                    <a:pt x="89099" y="18260"/>
                  </a:cubicBezTo>
                  <a:cubicBezTo>
                    <a:pt x="89053" y="18260"/>
                    <a:pt x="89030" y="18211"/>
                    <a:pt x="88976" y="18193"/>
                  </a:cubicBezTo>
                  <a:cubicBezTo>
                    <a:pt x="88618" y="18109"/>
                    <a:pt x="88282" y="17983"/>
                    <a:pt x="87925" y="17899"/>
                  </a:cubicBezTo>
                  <a:cubicBezTo>
                    <a:pt x="87818" y="17881"/>
                    <a:pt x="87772" y="17758"/>
                    <a:pt x="87684" y="17758"/>
                  </a:cubicBezTo>
                  <a:cubicBezTo>
                    <a:pt x="87668" y="17758"/>
                    <a:pt x="87650" y="17763"/>
                    <a:pt x="87630" y="17773"/>
                  </a:cubicBezTo>
                  <a:cubicBezTo>
                    <a:pt x="87252" y="17646"/>
                    <a:pt x="86852" y="17604"/>
                    <a:pt x="86453" y="17583"/>
                  </a:cubicBezTo>
                  <a:cubicBezTo>
                    <a:pt x="86439" y="17583"/>
                    <a:pt x="86423" y="17586"/>
                    <a:pt x="86406" y="17586"/>
                  </a:cubicBezTo>
                  <a:cubicBezTo>
                    <a:pt x="86373" y="17586"/>
                    <a:pt x="86341" y="17576"/>
                    <a:pt x="86327" y="17520"/>
                  </a:cubicBezTo>
                  <a:cubicBezTo>
                    <a:pt x="86287" y="17515"/>
                    <a:pt x="86249" y="17513"/>
                    <a:pt x="86211" y="17513"/>
                  </a:cubicBezTo>
                  <a:cubicBezTo>
                    <a:pt x="86089" y="17513"/>
                    <a:pt x="85977" y="17540"/>
                    <a:pt x="85864" y="17604"/>
                  </a:cubicBezTo>
                  <a:cubicBezTo>
                    <a:pt x="85759" y="17531"/>
                    <a:pt x="85649" y="17520"/>
                    <a:pt x="85538" y="17520"/>
                  </a:cubicBezTo>
                  <a:cubicBezTo>
                    <a:pt x="85494" y="17520"/>
                    <a:pt x="85450" y="17522"/>
                    <a:pt x="85406" y="17522"/>
                  </a:cubicBezTo>
                  <a:cubicBezTo>
                    <a:pt x="85341" y="17522"/>
                    <a:pt x="85276" y="17518"/>
                    <a:pt x="85212" y="17499"/>
                  </a:cubicBezTo>
                  <a:cubicBezTo>
                    <a:pt x="85263" y="17461"/>
                    <a:pt x="85313" y="17454"/>
                    <a:pt x="85364" y="17454"/>
                  </a:cubicBezTo>
                  <a:cubicBezTo>
                    <a:pt x="85397" y="17454"/>
                    <a:pt x="85431" y="17457"/>
                    <a:pt x="85465" y="17457"/>
                  </a:cubicBezTo>
                  <a:lnTo>
                    <a:pt x="85675" y="17457"/>
                  </a:lnTo>
                  <a:cubicBezTo>
                    <a:pt x="85696" y="17462"/>
                    <a:pt x="85718" y="17465"/>
                    <a:pt x="85741" y="17465"/>
                  </a:cubicBezTo>
                  <a:cubicBezTo>
                    <a:pt x="85809" y="17465"/>
                    <a:pt x="85880" y="17441"/>
                    <a:pt x="85927" y="17394"/>
                  </a:cubicBezTo>
                  <a:lnTo>
                    <a:pt x="85927" y="17394"/>
                  </a:lnTo>
                  <a:cubicBezTo>
                    <a:pt x="85899" y="17401"/>
                    <a:pt x="85874" y="17404"/>
                    <a:pt x="85851" y="17404"/>
                  </a:cubicBezTo>
                  <a:cubicBezTo>
                    <a:pt x="85736" y="17404"/>
                    <a:pt x="85675" y="17331"/>
                    <a:pt x="85570" y="17331"/>
                  </a:cubicBezTo>
                  <a:cubicBezTo>
                    <a:pt x="85514" y="17387"/>
                    <a:pt x="85439" y="17406"/>
                    <a:pt x="85358" y="17406"/>
                  </a:cubicBezTo>
                  <a:cubicBezTo>
                    <a:pt x="85318" y="17406"/>
                    <a:pt x="85276" y="17401"/>
                    <a:pt x="85233" y="17394"/>
                  </a:cubicBezTo>
                  <a:cubicBezTo>
                    <a:pt x="85212" y="17352"/>
                    <a:pt x="85191" y="17331"/>
                    <a:pt x="85170" y="17268"/>
                  </a:cubicBezTo>
                  <a:cubicBezTo>
                    <a:pt x="84960" y="17268"/>
                    <a:pt x="84771" y="17331"/>
                    <a:pt x="84603" y="17457"/>
                  </a:cubicBezTo>
                  <a:lnTo>
                    <a:pt x="83909" y="17457"/>
                  </a:lnTo>
                  <a:lnTo>
                    <a:pt x="83972" y="17331"/>
                  </a:lnTo>
                  <a:lnTo>
                    <a:pt x="83972" y="17331"/>
                  </a:lnTo>
                  <a:cubicBezTo>
                    <a:pt x="83767" y="17413"/>
                    <a:pt x="83543" y="17395"/>
                    <a:pt x="83357" y="17510"/>
                  </a:cubicBezTo>
                  <a:lnTo>
                    <a:pt x="83357" y="17510"/>
                  </a:lnTo>
                  <a:cubicBezTo>
                    <a:pt x="83341" y="17470"/>
                    <a:pt x="83295" y="17449"/>
                    <a:pt x="83278" y="17415"/>
                  </a:cubicBezTo>
                  <a:cubicBezTo>
                    <a:pt x="83208" y="17454"/>
                    <a:pt x="83132" y="17461"/>
                    <a:pt x="83054" y="17461"/>
                  </a:cubicBezTo>
                  <a:cubicBezTo>
                    <a:pt x="83010" y="17461"/>
                    <a:pt x="82965" y="17459"/>
                    <a:pt x="82920" y="17459"/>
                  </a:cubicBezTo>
                  <a:cubicBezTo>
                    <a:pt x="82833" y="17459"/>
                    <a:pt x="82747" y="17468"/>
                    <a:pt x="82669" y="17520"/>
                  </a:cubicBezTo>
                  <a:cubicBezTo>
                    <a:pt x="82647" y="17520"/>
                    <a:pt x="82626" y="17478"/>
                    <a:pt x="82605" y="17478"/>
                  </a:cubicBezTo>
                  <a:lnTo>
                    <a:pt x="82584" y="17478"/>
                  </a:lnTo>
                  <a:cubicBezTo>
                    <a:pt x="82416" y="17562"/>
                    <a:pt x="82269" y="17667"/>
                    <a:pt x="82143" y="17773"/>
                  </a:cubicBezTo>
                  <a:cubicBezTo>
                    <a:pt x="82119" y="17768"/>
                    <a:pt x="82096" y="17766"/>
                    <a:pt x="82074" y="17766"/>
                  </a:cubicBezTo>
                  <a:cubicBezTo>
                    <a:pt x="82035" y="17766"/>
                    <a:pt x="81999" y="17771"/>
                    <a:pt x="81964" y="17771"/>
                  </a:cubicBezTo>
                  <a:cubicBezTo>
                    <a:pt x="81932" y="17771"/>
                    <a:pt x="81901" y="17767"/>
                    <a:pt x="81870" y="17751"/>
                  </a:cubicBezTo>
                  <a:cubicBezTo>
                    <a:pt x="81912" y="17709"/>
                    <a:pt x="81975" y="17730"/>
                    <a:pt x="81975" y="17667"/>
                  </a:cubicBezTo>
                  <a:cubicBezTo>
                    <a:pt x="81943" y="17646"/>
                    <a:pt x="81912" y="17641"/>
                    <a:pt x="81877" y="17641"/>
                  </a:cubicBezTo>
                  <a:cubicBezTo>
                    <a:pt x="81843" y="17641"/>
                    <a:pt x="81807" y="17646"/>
                    <a:pt x="81764" y="17646"/>
                  </a:cubicBezTo>
                  <a:cubicBezTo>
                    <a:pt x="81743" y="17688"/>
                    <a:pt x="81743" y="17730"/>
                    <a:pt x="81722" y="17751"/>
                  </a:cubicBezTo>
                  <a:cubicBezTo>
                    <a:pt x="81449" y="17794"/>
                    <a:pt x="81176" y="17878"/>
                    <a:pt x="80945" y="18025"/>
                  </a:cubicBezTo>
                  <a:cubicBezTo>
                    <a:pt x="80930" y="18028"/>
                    <a:pt x="80916" y="18029"/>
                    <a:pt x="80903" y="18029"/>
                  </a:cubicBezTo>
                  <a:cubicBezTo>
                    <a:pt x="80827" y="18029"/>
                    <a:pt x="80788" y="17983"/>
                    <a:pt x="80734" y="17983"/>
                  </a:cubicBezTo>
                  <a:lnTo>
                    <a:pt x="80587" y="18109"/>
                  </a:lnTo>
                  <a:cubicBezTo>
                    <a:pt x="80545" y="18098"/>
                    <a:pt x="80503" y="18093"/>
                    <a:pt x="80464" y="18093"/>
                  </a:cubicBezTo>
                  <a:cubicBezTo>
                    <a:pt x="80424" y="18093"/>
                    <a:pt x="80387" y="18098"/>
                    <a:pt x="80356" y="18109"/>
                  </a:cubicBezTo>
                  <a:cubicBezTo>
                    <a:pt x="80083" y="18193"/>
                    <a:pt x="79809" y="18298"/>
                    <a:pt x="79536" y="18445"/>
                  </a:cubicBezTo>
                  <a:cubicBezTo>
                    <a:pt x="79473" y="18498"/>
                    <a:pt x="79431" y="18519"/>
                    <a:pt x="79383" y="18519"/>
                  </a:cubicBezTo>
                  <a:cubicBezTo>
                    <a:pt x="79336" y="18519"/>
                    <a:pt x="79284" y="18498"/>
                    <a:pt x="79199" y="18466"/>
                  </a:cubicBezTo>
                  <a:cubicBezTo>
                    <a:pt x="79052" y="18529"/>
                    <a:pt x="78905" y="18592"/>
                    <a:pt x="78758" y="18677"/>
                  </a:cubicBezTo>
                  <a:cubicBezTo>
                    <a:pt x="78611" y="18740"/>
                    <a:pt x="78485" y="18866"/>
                    <a:pt x="78401" y="19034"/>
                  </a:cubicBezTo>
                  <a:cubicBezTo>
                    <a:pt x="78332" y="19005"/>
                    <a:pt x="78296" y="18989"/>
                    <a:pt x="78245" y="18989"/>
                  </a:cubicBezTo>
                  <a:cubicBezTo>
                    <a:pt x="78185" y="18989"/>
                    <a:pt x="78107" y="19010"/>
                    <a:pt x="77938" y="19055"/>
                  </a:cubicBezTo>
                  <a:cubicBezTo>
                    <a:pt x="77791" y="19097"/>
                    <a:pt x="77623" y="19076"/>
                    <a:pt x="77497" y="19202"/>
                  </a:cubicBezTo>
                  <a:cubicBezTo>
                    <a:pt x="77452" y="19172"/>
                    <a:pt x="77407" y="19143"/>
                    <a:pt x="77363" y="19143"/>
                  </a:cubicBezTo>
                  <a:cubicBezTo>
                    <a:pt x="77344" y="19143"/>
                    <a:pt x="77326" y="19148"/>
                    <a:pt x="77307" y="19160"/>
                  </a:cubicBezTo>
                  <a:cubicBezTo>
                    <a:pt x="77181" y="19223"/>
                    <a:pt x="77034" y="19244"/>
                    <a:pt x="76971" y="19349"/>
                  </a:cubicBezTo>
                  <a:cubicBezTo>
                    <a:pt x="76887" y="19475"/>
                    <a:pt x="76761" y="19433"/>
                    <a:pt x="76677" y="19518"/>
                  </a:cubicBezTo>
                  <a:cubicBezTo>
                    <a:pt x="76653" y="19479"/>
                    <a:pt x="76630" y="19466"/>
                    <a:pt x="76608" y="19466"/>
                  </a:cubicBezTo>
                  <a:cubicBezTo>
                    <a:pt x="76570" y="19466"/>
                    <a:pt x="76535" y="19504"/>
                    <a:pt x="76508" y="19518"/>
                  </a:cubicBezTo>
                  <a:cubicBezTo>
                    <a:pt x="76298" y="19623"/>
                    <a:pt x="76088" y="19728"/>
                    <a:pt x="75878" y="19833"/>
                  </a:cubicBezTo>
                  <a:cubicBezTo>
                    <a:pt x="75709" y="19917"/>
                    <a:pt x="75520" y="19980"/>
                    <a:pt x="75331" y="20022"/>
                  </a:cubicBezTo>
                  <a:cubicBezTo>
                    <a:pt x="75100" y="20043"/>
                    <a:pt x="74890" y="20106"/>
                    <a:pt x="74679" y="20232"/>
                  </a:cubicBezTo>
                  <a:cubicBezTo>
                    <a:pt x="74658" y="20232"/>
                    <a:pt x="74658" y="20253"/>
                    <a:pt x="74658" y="20274"/>
                  </a:cubicBezTo>
                  <a:cubicBezTo>
                    <a:pt x="74676" y="20292"/>
                    <a:pt x="74694" y="20325"/>
                    <a:pt x="74711" y="20335"/>
                  </a:cubicBezTo>
                  <a:lnTo>
                    <a:pt x="74711" y="20335"/>
                  </a:lnTo>
                  <a:cubicBezTo>
                    <a:pt x="74667" y="20407"/>
                    <a:pt x="74589" y="20443"/>
                    <a:pt x="74511" y="20443"/>
                  </a:cubicBezTo>
                  <a:lnTo>
                    <a:pt x="74448" y="20337"/>
                  </a:lnTo>
                  <a:cubicBezTo>
                    <a:pt x="74280" y="20443"/>
                    <a:pt x="74112" y="20527"/>
                    <a:pt x="73922" y="20590"/>
                  </a:cubicBezTo>
                  <a:cubicBezTo>
                    <a:pt x="73754" y="20632"/>
                    <a:pt x="73544" y="20611"/>
                    <a:pt x="73397" y="20800"/>
                  </a:cubicBezTo>
                  <a:cubicBezTo>
                    <a:pt x="73382" y="20797"/>
                    <a:pt x="73369" y="20796"/>
                    <a:pt x="73356" y="20796"/>
                  </a:cubicBezTo>
                  <a:cubicBezTo>
                    <a:pt x="73274" y="20796"/>
                    <a:pt x="73217" y="20848"/>
                    <a:pt x="73144" y="20884"/>
                  </a:cubicBezTo>
                  <a:cubicBezTo>
                    <a:pt x="73039" y="20884"/>
                    <a:pt x="72934" y="20926"/>
                    <a:pt x="72850" y="20989"/>
                  </a:cubicBezTo>
                  <a:cubicBezTo>
                    <a:pt x="72703" y="21115"/>
                    <a:pt x="72556" y="21199"/>
                    <a:pt x="72367" y="21263"/>
                  </a:cubicBezTo>
                  <a:cubicBezTo>
                    <a:pt x="72177" y="21305"/>
                    <a:pt x="71988" y="21389"/>
                    <a:pt x="71820" y="21494"/>
                  </a:cubicBezTo>
                  <a:cubicBezTo>
                    <a:pt x="71673" y="21578"/>
                    <a:pt x="71505" y="21641"/>
                    <a:pt x="71336" y="21704"/>
                  </a:cubicBezTo>
                  <a:cubicBezTo>
                    <a:pt x="71318" y="21717"/>
                    <a:pt x="71299" y="21720"/>
                    <a:pt x="71280" y="21720"/>
                  </a:cubicBezTo>
                  <a:cubicBezTo>
                    <a:pt x="71260" y="21720"/>
                    <a:pt x="71240" y="21716"/>
                    <a:pt x="71221" y="21716"/>
                  </a:cubicBezTo>
                  <a:cubicBezTo>
                    <a:pt x="71196" y="21716"/>
                    <a:pt x="71172" y="21722"/>
                    <a:pt x="71147" y="21746"/>
                  </a:cubicBezTo>
                  <a:cubicBezTo>
                    <a:pt x="71084" y="21788"/>
                    <a:pt x="71000" y="21830"/>
                    <a:pt x="70937" y="21851"/>
                  </a:cubicBezTo>
                  <a:cubicBezTo>
                    <a:pt x="70862" y="21870"/>
                    <a:pt x="70821" y="21939"/>
                    <a:pt x="70738" y="21939"/>
                  </a:cubicBezTo>
                  <a:cubicBezTo>
                    <a:pt x="70728" y="21939"/>
                    <a:pt x="70717" y="21938"/>
                    <a:pt x="70706" y="21935"/>
                  </a:cubicBezTo>
                  <a:lnTo>
                    <a:pt x="70706" y="21935"/>
                  </a:lnTo>
                  <a:cubicBezTo>
                    <a:pt x="70706" y="21956"/>
                    <a:pt x="70727" y="21977"/>
                    <a:pt x="70685" y="21977"/>
                  </a:cubicBezTo>
                  <a:cubicBezTo>
                    <a:pt x="70643" y="21977"/>
                    <a:pt x="70643" y="21956"/>
                    <a:pt x="70643" y="21935"/>
                  </a:cubicBezTo>
                  <a:cubicBezTo>
                    <a:pt x="70390" y="22019"/>
                    <a:pt x="70159" y="22146"/>
                    <a:pt x="69928" y="22272"/>
                  </a:cubicBezTo>
                  <a:cubicBezTo>
                    <a:pt x="69802" y="22314"/>
                    <a:pt x="69675" y="22356"/>
                    <a:pt x="69549" y="22377"/>
                  </a:cubicBezTo>
                  <a:cubicBezTo>
                    <a:pt x="69423" y="22377"/>
                    <a:pt x="69339" y="22524"/>
                    <a:pt x="69213" y="22545"/>
                  </a:cubicBezTo>
                  <a:cubicBezTo>
                    <a:pt x="68919" y="22608"/>
                    <a:pt x="68645" y="22713"/>
                    <a:pt x="68393" y="22881"/>
                  </a:cubicBezTo>
                  <a:cubicBezTo>
                    <a:pt x="68225" y="22966"/>
                    <a:pt x="68057" y="23008"/>
                    <a:pt x="67888" y="23050"/>
                  </a:cubicBezTo>
                  <a:cubicBezTo>
                    <a:pt x="67741" y="23050"/>
                    <a:pt x="67615" y="23092"/>
                    <a:pt x="67510" y="23176"/>
                  </a:cubicBezTo>
                  <a:cubicBezTo>
                    <a:pt x="67426" y="23260"/>
                    <a:pt x="67321" y="23197"/>
                    <a:pt x="67258" y="23302"/>
                  </a:cubicBezTo>
                  <a:cubicBezTo>
                    <a:pt x="67232" y="23296"/>
                    <a:pt x="67207" y="23294"/>
                    <a:pt x="67184" y="23294"/>
                  </a:cubicBezTo>
                  <a:cubicBezTo>
                    <a:pt x="67039" y="23294"/>
                    <a:pt x="66943" y="23395"/>
                    <a:pt x="66816" y="23449"/>
                  </a:cubicBezTo>
                  <a:cubicBezTo>
                    <a:pt x="66732" y="23491"/>
                    <a:pt x="66648" y="23512"/>
                    <a:pt x="66543" y="23554"/>
                  </a:cubicBezTo>
                  <a:cubicBezTo>
                    <a:pt x="66270" y="23638"/>
                    <a:pt x="65933" y="23638"/>
                    <a:pt x="65702" y="23912"/>
                  </a:cubicBezTo>
                  <a:lnTo>
                    <a:pt x="65660" y="23912"/>
                  </a:lnTo>
                  <a:cubicBezTo>
                    <a:pt x="65562" y="23968"/>
                    <a:pt x="65464" y="23977"/>
                    <a:pt x="65359" y="23977"/>
                  </a:cubicBezTo>
                  <a:cubicBezTo>
                    <a:pt x="65307" y="23977"/>
                    <a:pt x="65253" y="23975"/>
                    <a:pt x="65197" y="23975"/>
                  </a:cubicBezTo>
                  <a:cubicBezTo>
                    <a:pt x="65092" y="23996"/>
                    <a:pt x="65008" y="24080"/>
                    <a:pt x="64903" y="24101"/>
                  </a:cubicBezTo>
                  <a:cubicBezTo>
                    <a:pt x="64735" y="24164"/>
                    <a:pt x="64567" y="24206"/>
                    <a:pt x="64377" y="24227"/>
                  </a:cubicBezTo>
                  <a:cubicBezTo>
                    <a:pt x="64209" y="24339"/>
                    <a:pt x="64022" y="24358"/>
                    <a:pt x="63835" y="24358"/>
                  </a:cubicBezTo>
                  <a:cubicBezTo>
                    <a:pt x="63742" y="24358"/>
                    <a:pt x="63648" y="24353"/>
                    <a:pt x="63557" y="24353"/>
                  </a:cubicBezTo>
                  <a:cubicBezTo>
                    <a:pt x="63535" y="24348"/>
                    <a:pt x="63512" y="24345"/>
                    <a:pt x="63490" y="24345"/>
                  </a:cubicBezTo>
                  <a:cubicBezTo>
                    <a:pt x="63428" y="24345"/>
                    <a:pt x="63367" y="24364"/>
                    <a:pt x="63305" y="24395"/>
                  </a:cubicBezTo>
                  <a:cubicBezTo>
                    <a:pt x="63263" y="24406"/>
                    <a:pt x="63216" y="24411"/>
                    <a:pt x="63166" y="24411"/>
                  </a:cubicBezTo>
                  <a:cubicBezTo>
                    <a:pt x="63116" y="24411"/>
                    <a:pt x="63063" y="24406"/>
                    <a:pt x="63011" y="24395"/>
                  </a:cubicBezTo>
                  <a:cubicBezTo>
                    <a:pt x="62932" y="24348"/>
                    <a:pt x="62853" y="24324"/>
                    <a:pt x="62774" y="24324"/>
                  </a:cubicBezTo>
                  <a:cubicBezTo>
                    <a:pt x="62748" y="24324"/>
                    <a:pt x="62722" y="24327"/>
                    <a:pt x="62695" y="24332"/>
                  </a:cubicBezTo>
                  <a:cubicBezTo>
                    <a:pt x="62653" y="24338"/>
                    <a:pt x="62611" y="24341"/>
                    <a:pt x="62570" y="24341"/>
                  </a:cubicBezTo>
                  <a:cubicBezTo>
                    <a:pt x="62350" y="24341"/>
                    <a:pt x="62149" y="24267"/>
                    <a:pt x="61939" y="24267"/>
                  </a:cubicBezTo>
                  <a:cubicBezTo>
                    <a:pt x="61918" y="24267"/>
                    <a:pt x="61897" y="24267"/>
                    <a:pt x="61875" y="24269"/>
                  </a:cubicBezTo>
                  <a:cubicBezTo>
                    <a:pt x="61801" y="24269"/>
                    <a:pt x="61743" y="24203"/>
                    <a:pt x="61671" y="24203"/>
                  </a:cubicBezTo>
                  <a:cubicBezTo>
                    <a:pt x="61663" y="24203"/>
                    <a:pt x="61654" y="24204"/>
                    <a:pt x="61644" y="24206"/>
                  </a:cubicBezTo>
                  <a:cubicBezTo>
                    <a:pt x="61560" y="24059"/>
                    <a:pt x="61392" y="24122"/>
                    <a:pt x="61266" y="24038"/>
                  </a:cubicBezTo>
                  <a:cubicBezTo>
                    <a:pt x="61253" y="24029"/>
                    <a:pt x="61241" y="24026"/>
                    <a:pt x="61230" y="24026"/>
                  </a:cubicBezTo>
                  <a:cubicBezTo>
                    <a:pt x="61186" y="24026"/>
                    <a:pt x="61152" y="24080"/>
                    <a:pt x="61119" y="24080"/>
                  </a:cubicBezTo>
                  <a:cubicBezTo>
                    <a:pt x="61034" y="24059"/>
                    <a:pt x="60950" y="24017"/>
                    <a:pt x="60866" y="23954"/>
                  </a:cubicBezTo>
                  <a:cubicBezTo>
                    <a:pt x="60782" y="23891"/>
                    <a:pt x="60656" y="23933"/>
                    <a:pt x="60572" y="23891"/>
                  </a:cubicBezTo>
                  <a:cubicBezTo>
                    <a:pt x="60362" y="23807"/>
                    <a:pt x="60088" y="23891"/>
                    <a:pt x="59962" y="23596"/>
                  </a:cubicBezTo>
                  <a:lnTo>
                    <a:pt x="59899" y="23596"/>
                  </a:lnTo>
                  <a:cubicBezTo>
                    <a:pt x="59710" y="23470"/>
                    <a:pt x="59521" y="23344"/>
                    <a:pt x="59310" y="23239"/>
                  </a:cubicBezTo>
                  <a:cubicBezTo>
                    <a:pt x="58869" y="23029"/>
                    <a:pt x="58469" y="22734"/>
                    <a:pt x="58133" y="22377"/>
                  </a:cubicBezTo>
                  <a:cubicBezTo>
                    <a:pt x="58091" y="22356"/>
                    <a:pt x="58028" y="22314"/>
                    <a:pt x="58028" y="22272"/>
                  </a:cubicBezTo>
                  <a:cubicBezTo>
                    <a:pt x="57965" y="22104"/>
                    <a:pt x="57839" y="22040"/>
                    <a:pt x="57713" y="21977"/>
                  </a:cubicBezTo>
                  <a:cubicBezTo>
                    <a:pt x="57502" y="21893"/>
                    <a:pt x="57334" y="21746"/>
                    <a:pt x="57208" y="21536"/>
                  </a:cubicBezTo>
                  <a:cubicBezTo>
                    <a:pt x="57145" y="21452"/>
                    <a:pt x="57082" y="21368"/>
                    <a:pt x="56977" y="21305"/>
                  </a:cubicBezTo>
                  <a:cubicBezTo>
                    <a:pt x="56788" y="21199"/>
                    <a:pt x="56640" y="21031"/>
                    <a:pt x="56556" y="20842"/>
                  </a:cubicBezTo>
                  <a:cubicBezTo>
                    <a:pt x="56514" y="20758"/>
                    <a:pt x="56472" y="20695"/>
                    <a:pt x="56409" y="20632"/>
                  </a:cubicBezTo>
                  <a:cubicBezTo>
                    <a:pt x="56325" y="20548"/>
                    <a:pt x="56262" y="20464"/>
                    <a:pt x="56220" y="20401"/>
                  </a:cubicBezTo>
                  <a:cubicBezTo>
                    <a:pt x="56094" y="20211"/>
                    <a:pt x="56010" y="20001"/>
                    <a:pt x="55883" y="19833"/>
                  </a:cubicBezTo>
                  <a:cubicBezTo>
                    <a:pt x="55652" y="19454"/>
                    <a:pt x="55463" y="19055"/>
                    <a:pt x="55295" y="18656"/>
                  </a:cubicBezTo>
                  <a:cubicBezTo>
                    <a:pt x="55253" y="18529"/>
                    <a:pt x="55190" y="18403"/>
                    <a:pt x="55127" y="18277"/>
                  </a:cubicBezTo>
                  <a:cubicBezTo>
                    <a:pt x="55127" y="17941"/>
                    <a:pt x="55021" y="17604"/>
                    <a:pt x="54811" y="17331"/>
                  </a:cubicBezTo>
                  <a:cubicBezTo>
                    <a:pt x="54832" y="17037"/>
                    <a:pt x="54748" y="16721"/>
                    <a:pt x="54538" y="16490"/>
                  </a:cubicBezTo>
                  <a:cubicBezTo>
                    <a:pt x="54517" y="16448"/>
                    <a:pt x="54496" y="16406"/>
                    <a:pt x="54496" y="16364"/>
                  </a:cubicBezTo>
                  <a:cubicBezTo>
                    <a:pt x="54454" y="16133"/>
                    <a:pt x="54391" y="15922"/>
                    <a:pt x="54349" y="15691"/>
                  </a:cubicBezTo>
                  <a:cubicBezTo>
                    <a:pt x="54265" y="15460"/>
                    <a:pt x="54244" y="15208"/>
                    <a:pt x="54244" y="14976"/>
                  </a:cubicBezTo>
                  <a:cubicBezTo>
                    <a:pt x="54075" y="14787"/>
                    <a:pt x="54138" y="14514"/>
                    <a:pt x="53949" y="14346"/>
                  </a:cubicBezTo>
                  <a:cubicBezTo>
                    <a:pt x="53970" y="14303"/>
                    <a:pt x="53991" y="14261"/>
                    <a:pt x="53991" y="14240"/>
                  </a:cubicBezTo>
                  <a:cubicBezTo>
                    <a:pt x="53907" y="13946"/>
                    <a:pt x="53907" y="13631"/>
                    <a:pt x="53739" y="13378"/>
                  </a:cubicBezTo>
                  <a:lnTo>
                    <a:pt x="53739" y="12916"/>
                  </a:lnTo>
                  <a:cubicBezTo>
                    <a:pt x="53697" y="12874"/>
                    <a:pt x="53655" y="12832"/>
                    <a:pt x="53613" y="12769"/>
                  </a:cubicBezTo>
                  <a:cubicBezTo>
                    <a:pt x="53655" y="12369"/>
                    <a:pt x="53424" y="12033"/>
                    <a:pt x="53424" y="11633"/>
                  </a:cubicBezTo>
                  <a:cubicBezTo>
                    <a:pt x="53276" y="11381"/>
                    <a:pt x="53213" y="11108"/>
                    <a:pt x="53255" y="10834"/>
                  </a:cubicBezTo>
                  <a:cubicBezTo>
                    <a:pt x="53129" y="10687"/>
                    <a:pt x="53150" y="10477"/>
                    <a:pt x="53024" y="10351"/>
                  </a:cubicBezTo>
                  <a:cubicBezTo>
                    <a:pt x="52961" y="10288"/>
                    <a:pt x="52919" y="10204"/>
                    <a:pt x="52940" y="10120"/>
                  </a:cubicBezTo>
                  <a:cubicBezTo>
                    <a:pt x="52940" y="10057"/>
                    <a:pt x="52898" y="10015"/>
                    <a:pt x="52898" y="9951"/>
                  </a:cubicBezTo>
                  <a:cubicBezTo>
                    <a:pt x="52877" y="9846"/>
                    <a:pt x="52814" y="9783"/>
                    <a:pt x="52814" y="9657"/>
                  </a:cubicBezTo>
                  <a:cubicBezTo>
                    <a:pt x="52772" y="9363"/>
                    <a:pt x="52709" y="9089"/>
                    <a:pt x="52625" y="8795"/>
                  </a:cubicBezTo>
                  <a:cubicBezTo>
                    <a:pt x="52541" y="8543"/>
                    <a:pt x="52583" y="8227"/>
                    <a:pt x="52393" y="8017"/>
                  </a:cubicBezTo>
                  <a:cubicBezTo>
                    <a:pt x="52288" y="7618"/>
                    <a:pt x="52036" y="7302"/>
                    <a:pt x="51994" y="6903"/>
                  </a:cubicBezTo>
                  <a:cubicBezTo>
                    <a:pt x="51910" y="6651"/>
                    <a:pt x="51763" y="6419"/>
                    <a:pt x="51595" y="6209"/>
                  </a:cubicBezTo>
                  <a:cubicBezTo>
                    <a:pt x="51510" y="6083"/>
                    <a:pt x="51447" y="5915"/>
                    <a:pt x="51405" y="5747"/>
                  </a:cubicBezTo>
                  <a:cubicBezTo>
                    <a:pt x="51384" y="5536"/>
                    <a:pt x="51279" y="5347"/>
                    <a:pt x="51132" y="5200"/>
                  </a:cubicBezTo>
                  <a:cubicBezTo>
                    <a:pt x="51090" y="5158"/>
                    <a:pt x="51069" y="5116"/>
                    <a:pt x="51048" y="5074"/>
                  </a:cubicBezTo>
                  <a:cubicBezTo>
                    <a:pt x="50964" y="4885"/>
                    <a:pt x="50901" y="4674"/>
                    <a:pt x="50690" y="4611"/>
                  </a:cubicBezTo>
                  <a:cubicBezTo>
                    <a:pt x="50606" y="4380"/>
                    <a:pt x="50480" y="4149"/>
                    <a:pt x="50333" y="3917"/>
                  </a:cubicBezTo>
                  <a:cubicBezTo>
                    <a:pt x="50186" y="3749"/>
                    <a:pt x="50060" y="3581"/>
                    <a:pt x="49955" y="3392"/>
                  </a:cubicBezTo>
                  <a:cubicBezTo>
                    <a:pt x="49913" y="3329"/>
                    <a:pt x="49871" y="3287"/>
                    <a:pt x="49807" y="3287"/>
                  </a:cubicBezTo>
                  <a:cubicBezTo>
                    <a:pt x="49786" y="3287"/>
                    <a:pt x="49828" y="3308"/>
                    <a:pt x="49786" y="3329"/>
                  </a:cubicBezTo>
                  <a:cubicBezTo>
                    <a:pt x="49744" y="3329"/>
                    <a:pt x="49744" y="3308"/>
                    <a:pt x="49744" y="3287"/>
                  </a:cubicBezTo>
                  <a:cubicBezTo>
                    <a:pt x="49734" y="3276"/>
                    <a:pt x="49729" y="3276"/>
                    <a:pt x="49723" y="3276"/>
                  </a:cubicBezTo>
                  <a:cubicBezTo>
                    <a:pt x="49718" y="3276"/>
                    <a:pt x="49713" y="3276"/>
                    <a:pt x="49702" y="3266"/>
                  </a:cubicBezTo>
                  <a:cubicBezTo>
                    <a:pt x="49702" y="3224"/>
                    <a:pt x="49723" y="3224"/>
                    <a:pt x="49744" y="3224"/>
                  </a:cubicBezTo>
                  <a:lnTo>
                    <a:pt x="49744" y="3055"/>
                  </a:lnTo>
                  <a:cubicBezTo>
                    <a:pt x="49639" y="2950"/>
                    <a:pt x="49513" y="2845"/>
                    <a:pt x="49387" y="2761"/>
                  </a:cubicBezTo>
                  <a:cubicBezTo>
                    <a:pt x="49261" y="2677"/>
                    <a:pt x="49177" y="2572"/>
                    <a:pt x="49114" y="2446"/>
                  </a:cubicBezTo>
                  <a:cubicBezTo>
                    <a:pt x="49114" y="2383"/>
                    <a:pt x="49072" y="2362"/>
                    <a:pt x="49009" y="2362"/>
                  </a:cubicBezTo>
                  <a:cubicBezTo>
                    <a:pt x="49009" y="2378"/>
                    <a:pt x="48984" y="2418"/>
                    <a:pt x="48973" y="2418"/>
                  </a:cubicBezTo>
                  <a:cubicBezTo>
                    <a:pt x="48969" y="2418"/>
                    <a:pt x="48966" y="2414"/>
                    <a:pt x="48966" y="2404"/>
                  </a:cubicBezTo>
                  <a:cubicBezTo>
                    <a:pt x="48966" y="2362"/>
                    <a:pt x="48987" y="2362"/>
                    <a:pt x="49009" y="2362"/>
                  </a:cubicBezTo>
                  <a:cubicBezTo>
                    <a:pt x="48546" y="2046"/>
                    <a:pt x="48104" y="1689"/>
                    <a:pt x="47705" y="1310"/>
                  </a:cubicBezTo>
                  <a:lnTo>
                    <a:pt x="47705" y="1310"/>
                  </a:lnTo>
                  <a:cubicBezTo>
                    <a:pt x="47705" y="1311"/>
                    <a:pt x="47726" y="1331"/>
                    <a:pt x="47684" y="1352"/>
                  </a:cubicBezTo>
                  <a:cubicBezTo>
                    <a:pt x="47642" y="1352"/>
                    <a:pt x="47642" y="1331"/>
                    <a:pt x="47642" y="1310"/>
                  </a:cubicBezTo>
                  <a:cubicBezTo>
                    <a:pt x="47637" y="1306"/>
                    <a:pt x="47633" y="1304"/>
                    <a:pt x="47630" y="1304"/>
                  </a:cubicBezTo>
                  <a:cubicBezTo>
                    <a:pt x="47625" y="1304"/>
                    <a:pt x="47621" y="1309"/>
                    <a:pt x="47617" y="1309"/>
                  </a:cubicBezTo>
                  <a:cubicBezTo>
                    <a:pt x="47613" y="1309"/>
                    <a:pt x="47608" y="1305"/>
                    <a:pt x="47600" y="1289"/>
                  </a:cubicBezTo>
                  <a:cubicBezTo>
                    <a:pt x="47600" y="1247"/>
                    <a:pt x="47621" y="1247"/>
                    <a:pt x="47642" y="1247"/>
                  </a:cubicBezTo>
                  <a:cubicBezTo>
                    <a:pt x="47516" y="1163"/>
                    <a:pt x="47348" y="1121"/>
                    <a:pt x="47242" y="1037"/>
                  </a:cubicBezTo>
                  <a:cubicBezTo>
                    <a:pt x="47053" y="911"/>
                    <a:pt x="46843" y="848"/>
                    <a:pt x="46633" y="827"/>
                  </a:cubicBezTo>
                  <a:cubicBezTo>
                    <a:pt x="46528" y="806"/>
                    <a:pt x="46423" y="764"/>
                    <a:pt x="46338" y="722"/>
                  </a:cubicBezTo>
                  <a:cubicBezTo>
                    <a:pt x="46170" y="617"/>
                    <a:pt x="46002" y="533"/>
                    <a:pt x="45813" y="448"/>
                  </a:cubicBezTo>
                  <a:cubicBezTo>
                    <a:pt x="45673" y="361"/>
                    <a:pt x="45503" y="317"/>
                    <a:pt x="45329" y="317"/>
                  </a:cubicBezTo>
                  <a:cubicBezTo>
                    <a:pt x="45294" y="317"/>
                    <a:pt x="45259" y="319"/>
                    <a:pt x="45224" y="322"/>
                  </a:cubicBezTo>
                  <a:cubicBezTo>
                    <a:pt x="44999" y="210"/>
                    <a:pt x="44787" y="97"/>
                    <a:pt x="44549" y="97"/>
                  </a:cubicBezTo>
                  <a:cubicBezTo>
                    <a:pt x="44476" y="97"/>
                    <a:pt x="44400" y="108"/>
                    <a:pt x="44320" y="133"/>
                  </a:cubicBezTo>
                  <a:cubicBezTo>
                    <a:pt x="44278" y="144"/>
                    <a:pt x="44236" y="149"/>
                    <a:pt x="44194" y="149"/>
                  </a:cubicBezTo>
                  <a:cubicBezTo>
                    <a:pt x="44152" y="149"/>
                    <a:pt x="44110" y="144"/>
                    <a:pt x="44068" y="133"/>
                  </a:cubicBezTo>
                  <a:cubicBezTo>
                    <a:pt x="43926" y="86"/>
                    <a:pt x="43784" y="62"/>
                    <a:pt x="43642" y="62"/>
                  </a:cubicBezTo>
                  <a:cubicBezTo>
                    <a:pt x="43595" y="62"/>
                    <a:pt x="43547" y="65"/>
                    <a:pt x="43500" y="70"/>
                  </a:cubicBezTo>
                  <a:cubicBezTo>
                    <a:pt x="43437" y="70"/>
                    <a:pt x="43353" y="70"/>
                    <a:pt x="43290" y="28"/>
                  </a:cubicBezTo>
                  <a:cubicBezTo>
                    <a:pt x="43238" y="11"/>
                    <a:pt x="43178" y="0"/>
                    <a:pt x="43117" y="0"/>
                  </a:cubicBezTo>
                  <a:cubicBezTo>
                    <a:pt x="43032" y="0"/>
                    <a:pt x="42943" y="21"/>
                    <a:pt x="42869" y="70"/>
                  </a:cubicBezTo>
                  <a:cubicBezTo>
                    <a:pt x="42771" y="21"/>
                    <a:pt x="42665" y="0"/>
                    <a:pt x="4255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23"/>
            <p:cNvSpPr/>
            <p:nvPr/>
          </p:nvSpPr>
          <p:spPr>
            <a:xfrm>
              <a:off x="1399329" y="1839767"/>
              <a:ext cx="981740" cy="295042"/>
            </a:xfrm>
            <a:custGeom>
              <a:avLst/>
              <a:gdLst/>
              <a:ahLst/>
              <a:cxnLst/>
              <a:rect l="l" t="t" r="r" b="b"/>
              <a:pathLst>
                <a:path w="95199" h="28173" extrusionOk="0">
                  <a:moveTo>
                    <a:pt x="42" y="27958"/>
                  </a:moveTo>
                  <a:lnTo>
                    <a:pt x="42" y="27958"/>
                  </a:lnTo>
                  <a:cubicBezTo>
                    <a:pt x="28" y="27958"/>
                    <a:pt x="15" y="27960"/>
                    <a:pt x="0" y="27963"/>
                  </a:cubicBezTo>
                  <a:cubicBezTo>
                    <a:pt x="15" y="27963"/>
                    <a:pt x="29" y="27961"/>
                    <a:pt x="42" y="27958"/>
                  </a:cubicBezTo>
                  <a:close/>
                  <a:moveTo>
                    <a:pt x="43205" y="0"/>
                  </a:moveTo>
                  <a:cubicBezTo>
                    <a:pt x="43163" y="0"/>
                    <a:pt x="43100" y="0"/>
                    <a:pt x="43058" y="21"/>
                  </a:cubicBezTo>
                  <a:cubicBezTo>
                    <a:pt x="43012" y="52"/>
                    <a:pt x="42966" y="72"/>
                    <a:pt x="42911" y="72"/>
                  </a:cubicBezTo>
                  <a:cubicBezTo>
                    <a:pt x="42891" y="72"/>
                    <a:pt x="42870" y="69"/>
                    <a:pt x="42848" y="63"/>
                  </a:cubicBezTo>
                  <a:cubicBezTo>
                    <a:pt x="42448" y="63"/>
                    <a:pt x="42070" y="147"/>
                    <a:pt x="41692" y="274"/>
                  </a:cubicBezTo>
                  <a:cubicBezTo>
                    <a:pt x="41617" y="289"/>
                    <a:pt x="41543" y="303"/>
                    <a:pt x="41469" y="303"/>
                  </a:cubicBezTo>
                  <a:cubicBezTo>
                    <a:pt x="41438" y="303"/>
                    <a:pt x="41407" y="301"/>
                    <a:pt x="41376" y="295"/>
                  </a:cubicBezTo>
                  <a:cubicBezTo>
                    <a:pt x="41334" y="284"/>
                    <a:pt x="41287" y="279"/>
                    <a:pt x="41239" y="279"/>
                  </a:cubicBezTo>
                  <a:cubicBezTo>
                    <a:pt x="41192" y="279"/>
                    <a:pt x="41145" y="284"/>
                    <a:pt x="41103" y="295"/>
                  </a:cubicBezTo>
                  <a:cubicBezTo>
                    <a:pt x="41050" y="316"/>
                    <a:pt x="40992" y="316"/>
                    <a:pt x="40935" y="316"/>
                  </a:cubicBezTo>
                  <a:cubicBezTo>
                    <a:pt x="40877" y="316"/>
                    <a:pt x="40819" y="316"/>
                    <a:pt x="40766" y="337"/>
                  </a:cubicBezTo>
                  <a:cubicBezTo>
                    <a:pt x="40388" y="421"/>
                    <a:pt x="40010" y="568"/>
                    <a:pt x="39673" y="757"/>
                  </a:cubicBezTo>
                  <a:cubicBezTo>
                    <a:pt x="39639" y="754"/>
                    <a:pt x="39605" y="752"/>
                    <a:pt x="39571" y="752"/>
                  </a:cubicBezTo>
                  <a:cubicBezTo>
                    <a:pt x="39396" y="752"/>
                    <a:pt x="39225" y="799"/>
                    <a:pt x="39084" y="904"/>
                  </a:cubicBezTo>
                  <a:cubicBezTo>
                    <a:pt x="38832" y="1052"/>
                    <a:pt x="38580" y="1157"/>
                    <a:pt x="38328" y="1241"/>
                  </a:cubicBezTo>
                  <a:cubicBezTo>
                    <a:pt x="38138" y="1283"/>
                    <a:pt x="37970" y="1367"/>
                    <a:pt x="37823" y="1472"/>
                  </a:cubicBezTo>
                  <a:cubicBezTo>
                    <a:pt x="37613" y="1661"/>
                    <a:pt x="37276" y="1661"/>
                    <a:pt x="37045" y="1871"/>
                  </a:cubicBezTo>
                  <a:lnTo>
                    <a:pt x="36961" y="1871"/>
                  </a:lnTo>
                  <a:cubicBezTo>
                    <a:pt x="36604" y="1956"/>
                    <a:pt x="36288" y="2103"/>
                    <a:pt x="35973" y="2313"/>
                  </a:cubicBezTo>
                  <a:cubicBezTo>
                    <a:pt x="35805" y="2460"/>
                    <a:pt x="35615" y="2565"/>
                    <a:pt x="35405" y="2649"/>
                  </a:cubicBezTo>
                  <a:cubicBezTo>
                    <a:pt x="35153" y="2755"/>
                    <a:pt x="34943" y="2902"/>
                    <a:pt x="34732" y="3070"/>
                  </a:cubicBezTo>
                  <a:cubicBezTo>
                    <a:pt x="34480" y="3301"/>
                    <a:pt x="34186" y="3490"/>
                    <a:pt x="33870" y="3680"/>
                  </a:cubicBezTo>
                  <a:cubicBezTo>
                    <a:pt x="33597" y="3869"/>
                    <a:pt x="33282" y="4058"/>
                    <a:pt x="33008" y="4247"/>
                  </a:cubicBezTo>
                  <a:cubicBezTo>
                    <a:pt x="32966" y="4268"/>
                    <a:pt x="32903" y="4310"/>
                    <a:pt x="32903" y="4352"/>
                  </a:cubicBezTo>
                  <a:cubicBezTo>
                    <a:pt x="32861" y="4521"/>
                    <a:pt x="32693" y="4563"/>
                    <a:pt x="32588" y="4626"/>
                  </a:cubicBezTo>
                  <a:cubicBezTo>
                    <a:pt x="32273" y="4752"/>
                    <a:pt x="31978" y="4962"/>
                    <a:pt x="31747" y="5214"/>
                  </a:cubicBezTo>
                  <a:cubicBezTo>
                    <a:pt x="31579" y="5404"/>
                    <a:pt x="31348" y="5530"/>
                    <a:pt x="31179" y="5719"/>
                  </a:cubicBezTo>
                  <a:cubicBezTo>
                    <a:pt x="31158" y="5761"/>
                    <a:pt x="31137" y="5740"/>
                    <a:pt x="31095" y="5761"/>
                  </a:cubicBezTo>
                  <a:cubicBezTo>
                    <a:pt x="30906" y="5866"/>
                    <a:pt x="30738" y="5992"/>
                    <a:pt x="30549" y="6118"/>
                  </a:cubicBezTo>
                  <a:cubicBezTo>
                    <a:pt x="30380" y="6287"/>
                    <a:pt x="30212" y="6434"/>
                    <a:pt x="30023" y="6581"/>
                  </a:cubicBezTo>
                  <a:cubicBezTo>
                    <a:pt x="29813" y="6707"/>
                    <a:pt x="29708" y="6917"/>
                    <a:pt x="29518" y="7043"/>
                  </a:cubicBezTo>
                  <a:cubicBezTo>
                    <a:pt x="29371" y="7170"/>
                    <a:pt x="29224" y="7296"/>
                    <a:pt x="29098" y="7443"/>
                  </a:cubicBezTo>
                  <a:cubicBezTo>
                    <a:pt x="29014" y="7527"/>
                    <a:pt x="28888" y="7569"/>
                    <a:pt x="28825" y="7674"/>
                  </a:cubicBezTo>
                  <a:cubicBezTo>
                    <a:pt x="28656" y="7905"/>
                    <a:pt x="28425" y="8011"/>
                    <a:pt x="28257" y="8221"/>
                  </a:cubicBezTo>
                  <a:cubicBezTo>
                    <a:pt x="27879" y="8410"/>
                    <a:pt x="27647" y="8746"/>
                    <a:pt x="27353" y="8999"/>
                  </a:cubicBezTo>
                  <a:cubicBezTo>
                    <a:pt x="27290" y="9062"/>
                    <a:pt x="27290" y="9167"/>
                    <a:pt x="27206" y="9230"/>
                  </a:cubicBezTo>
                  <a:cubicBezTo>
                    <a:pt x="26974" y="9356"/>
                    <a:pt x="26785" y="9524"/>
                    <a:pt x="26617" y="9693"/>
                  </a:cubicBezTo>
                  <a:cubicBezTo>
                    <a:pt x="26554" y="9735"/>
                    <a:pt x="26512" y="9777"/>
                    <a:pt x="26449" y="9819"/>
                  </a:cubicBezTo>
                  <a:lnTo>
                    <a:pt x="26344" y="10008"/>
                  </a:lnTo>
                  <a:cubicBezTo>
                    <a:pt x="26133" y="10176"/>
                    <a:pt x="25944" y="10323"/>
                    <a:pt x="25776" y="10470"/>
                  </a:cubicBezTo>
                  <a:cubicBezTo>
                    <a:pt x="25713" y="10513"/>
                    <a:pt x="25650" y="10597"/>
                    <a:pt x="25608" y="10681"/>
                  </a:cubicBezTo>
                  <a:cubicBezTo>
                    <a:pt x="25566" y="10765"/>
                    <a:pt x="25482" y="10828"/>
                    <a:pt x="25398" y="10891"/>
                  </a:cubicBezTo>
                  <a:cubicBezTo>
                    <a:pt x="25019" y="11185"/>
                    <a:pt x="24683" y="11522"/>
                    <a:pt x="24409" y="11900"/>
                  </a:cubicBezTo>
                  <a:cubicBezTo>
                    <a:pt x="24325" y="12026"/>
                    <a:pt x="24241" y="12131"/>
                    <a:pt x="24115" y="12215"/>
                  </a:cubicBezTo>
                  <a:cubicBezTo>
                    <a:pt x="23989" y="12300"/>
                    <a:pt x="23842" y="12405"/>
                    <a:pt x="23716" y="12531"/>
                  </a:cubicBezTo>
                  <a:cubicBezTo>
                    <a:pt x="23526" y="12678"/>
                    <a:pt x="23379" y="12888"/>
                    <a:pt x="23190" y="13056"/>
                  </a:cubicBezTo>
                  <a:cubicBezTo>
                    <a:pt x="22770" y="13456"/>
                    <a:pt x="22412" y="13939"/>
                    <a:pt x="21992" y="14318"/>
                  </a:cubicBezTo>
                  <a:cubicBezTo>
                    <a:pt x="21971" y="14339"/>
                    <a:pt x="21929" y="14360"/>
                    <a:pt x="21929" y="14360"/>
                  </a:cubicBezTo>
                  <a:cubicBezTo>
                    <a:pt x="21676" y="14717"/>
                    <a:pt x="21382" y="15012"/>
                    <a:pt x="21025" y="15243"/>
                  </a:cubicBezTo>
                  <a:cubicBezTo>
                    <a:pt x="20709" y="15495"/>
                    <a:pt x="20415" y="15790"/>
                    <a:pt x="20184" y="16105"/>
                  </a:cubicBezTo>
                  <a:cubicBezTo>
                    <a:pt x="20036" y="16252"/>
                    <a:pt x="19910" y="16420"/>
                    <a:pt x="19742" y="16547"/>
                  </a:cubicBezTo>
                  <a:cubicBezTo>
                    <a:pt x="19679" y="16568"/>
                    <a:pt x="19637" y="16631"/>
                    <a:pt x="19595" y="16694"/>
                  </a:cubicBezTo>
                  <a:cubicBezTo>
                    <a:pt x="19532" y="16799"/>
                    <a:pt x="19448" y="16904"/>
                    <a:pt x="19322" y="16967"/>
                  </a:cubicBezTo>
                  <a:cubicBezTo>
                    <a:pt x="19259" y="17009"/>
                    <a:pt x="19174" y="17072"/>
                    <a:pt x="19132" y="17156"/>
                  </a:cubicBezTo>
                  <a:cubicBezTo>
                    <a:pt x="18859" y="17472"/>
                    <a:pt x="18565" y="17766"/>
                    <a:pt x="18270" y="18060"/>
                  </a:cubicBezTo>
                  <a:cubicBezTo>
                    <a:pt x="18249" y="18081"/>
                    <a:pt x="18207" y="18081"/>
                    <a:pt x="18186" y="18102"/>
                  </a:cubicBezTo>
                  <a:cubicBezTo>
                    <a:pt x="17934" y="18292"/>
                    <a:pt x="17703" y="18502"/>
                    <a:pt x="17492" y="18733"/>
                  </a:cubicBezTo>
                  <a:cubicBezTo>
                    <a:pt x="17324" y="18943"/>
                    <a:pt x="17135" y="19133"/>
                    <a:pt x="16904" y="19280"/>
                  </a:cubicBezTo>
                  <a:cubicBezTo>
                    <a:pt x="16715" y="19406"/>
                    <a:pt x="16546" y="19553"/>
                    <a:pt x="16378" y="19679"/>
                  </a:cubicBezTo>
                  <a:cubicBezTo>
                    <a:pt x="16126" y="19952"/>
                    <a:pt x="15853" y="20184"/>
                    <a:pt x="15537" y="20394"/>
                  </a:cubicBezTo>
                  <a:cubicBezTo>
                    <a:pt x="15222" y="20604"/>
                    <a:pt x="14906" y="20857"/>
                    <a:pt x="14591" y="21088"/>
                  </a:cubicBezTo>
                  <a:cubicBezTo>
                    <a:pt x="14297" y="21319"/>
                    <a:pt x="13918" y="21445"/>
                    <a:pt x="13666" y="21761"/>
                  </a:cubicBezTo>
                  <a:cubicBezTo>
                    <a:pt x="13666" y="21782"/>
                    <a:pt x="13645" y="21782"/>
                    <a:pt x="13624" y="21782"/>
                  </a:cubicBezTo>
                  <a:cubicBezTo>
                    <a:pt x="13351" y="21950"/>
                    <a:pt x="13056" y="22097"/>
                    <a:pt x="12804" y="22286"/>
                  </a:cubicBezTo>
                  <a:cubicBezTo>
                    <a:pt x="12468" y="22496"/>
                    <a:pt x="12131" y="22686"/>
                    <a:pt x="11816" y="22917"/>
                  </a:cubicBezTo>
                  <a:cubicBezTo>
                    <a:pt x="11564" y="23085"/>
                    <a:pt x="11290" y="23232"/>
                    <a:pt x="11017" y="23358"/>
                  </a:cubicBezTo>
                  <a:cubicBezTo>
                    <a:pt x="10744" y="23506"/>
                    <a:pt x="10491" y="23653"/>
                    <a:pt x="10239" y="23821"/>
                  </a:cubicBezTo>
                  <a:cubicBezTo>
                    <a:pt x="9945" y="24031"/>
                    <a:pt x="9650" y="24199"/>
                    <a:pt x="9314" y="24305"/>
                  </a:cubicBezTo>
                  <a:cubicBezTo>
                    <a:pt x="8999" y="24410"/>
                    <a:pt x="8683" y="24536"/>
                    <a:pt x="8389" y="24704"/>
                  </a:cubicBezTo>
                  <a:cubicBezTo>
                    <a:pt x="7989" y="24893"/>
                    <a:pt x="7569" y="25040"/>
                    <a:pt x="7170" y="25230"/>
                  </a:cubicBezTo>
                  <a:cubicBezTo>
                    <a:pt x="6686" y="25461"/>
                    <a:pt x="6202" y="25629"/>
                    <a:pt x="5740" y="25881"/>
                  </a:cubicBezTo>
                  <a:cubicBezTo>
                    <a:pt x="5256" y="26134"/>
                    <a:pt x="4773" y="26344"/>
                    <a:pt x="4289" y="26596"/>
                  </a:cubicBezTo>
                  <a:cubicBezTo>
                    <a:pt x="3827" y="26806"/>
                    <a:pt x="3343" y="26975"/>
                    <a:pt x="2860" y="27122"/>
                  </a:cubicBezTo>
                  <a:cubicBezTo>
                    <a:pt x="2460" y="27248"/>
                    <a:pt x="2040" y="27374"/>
                    <a:pt x="1619" y="27500"/>
                  </a:cubicBezTo>
                  <a:cubicBezTo>
                    <a:pt x="1325" y="27563"/>
                    <a:pt x="1051" y="27668"/>
                    <a:pt x="757" y="27710"/>
                  </a:cubicBezTo>
                  <a:cubicBezTo>
                    <a:pt x="631" y="27774"/>
                    <a:pt x="484" y="27795"/>
                    <a:pt x="337" y="27795"/>
                  </a:cubicBezTo>
                  <a:cubicBezTo>
                    <a:pt x="330" y="27793"/>
                    <a:pt x="323" y="27793"/>
                    <a:pt x="317" y="27793"/>
                  </a:cubicBezTo>
                  <a:cubicBezTo>
                    <a:pt x="215" y="27793"/>
                    <a:pt x="154" y="27929"/>
                    <a:pt x="42" y="27958"/>
                  </a:cubicBezTo>
                  <a:lnTo>
                    <a:pt x="42" y="27958"/>
                  </a:lnTo>
                  <a:cubicBezTo>
                    <a:pt x="46" y="27957"/>
                    <a:pt x="50" y="27957"/>
                    <a:pt x="55" y="27957"/>
                  </a:cubicBezTo>
                  <a:cubicBezTo>
                    <a:pt x="230" y="27957"/>
                    <a:pt x="333" y="28135"/>
                    <a:pt x="505" y="28173"/>
                  </a:cubicBezTo>
                  <a:lnTo>
                    <a:pt x="1178" y="28173"/>
                  </a:lnTo>
                  <a:cubicBezTo>
                    <a:pt x="1325" y="28173"/>
                    <a:pt x="1451" y="28152"/>
                    <a:pt x="1598" y="28110"/>
                  </a:cubicBezTo>
                  <a:cubicBezTo>
                    <a:pt x="1791" y="28022"/>
                    <a:pt x="1998" y="27979"/>
                    <a:pt x="2220" y="27979"/>
                  </a:cubicBezTo>
                  <a:cubicBezTo>
                    <a:pt x="2264" y="27979"/>
                    <a:pt x="2309" y="27980"/>
                    <a:pt x="2355" y="27984"/>
                  </a:cubicBezTo>
                  <a:lnTo>
                    <a:pt x="2565" y="27858"/>
                  </a:lnTo>
                  <a:cubicBezTo>
                    <a:pt x="2691" y="27837"/>
                    <a:pt x="2796" y="27858"/>
                    <a:pt x="2923" y="27816"/>
                  </a:cubicBezTo>
                  <a:cubicBezTo>
                    <a:pt x="3259" y="27753"/>
                    <a:pt x="3532" y="27584"/>
                    <a:pt x="3848" y="27500"/>
                  </a:cubicBezTo>
                  <a:cubicBezTo>
                    <a:pt x="4016" y="27458"/>
                    <a:pt x="4184" y="27395"/>
                    <a:pt x="4352" y="27311"/>
                  </a:cubicBezTo>
                  <a:cubicBezTo>
                    <a:pt x="4436" y="27227"/>
                    <a:pt x="4562" y="27185"/>
                    <a:pt x="4668" y="27164"/>
                  </a:cubicBezTo>
                  <a:cubicBezTo>
                    <a:pt x="4815" y="27143"/>
                    <a:pt x="4962" y="27101"/>
                    <a:pt x="5109" y="27038"/>
                  </a:cubicBezTo>
                  <a:cubicBezTo>
                    <a:pt x="5277" y="26975"/>
                    <a:pt x="5446" y="26869"/>
                    <a:pt x="5614" y="26806"/>
                  </a:cubicBezTo>
                  <a:cubicBezTo>
                    <a:pt x="5782" y="26701"/>
                    <a:pt x="5971" y="26617"/>
                    <a:pt x="6160" y="26596"/>
                  </a:cubicBezTo>
                  <a:cubicBezTo>
                    <a:pt x="6202" y="26596"/>
                    <a:pt x="6244" y="26554"/>
                    <a:pt x="6308" y="26533"/>
                  </a:cubicBezTo>
                  <a:cubicBezTo>
                    <a:pt x="6581" y="26407"/>
                    <a:pt x="6833" y="26260"/>
                    <a:pt x="7085" y="26071"/>
                  </a:cubicBezTo>
                  <a:cubicBezTo>
                    <a:pt x="7380" y="26071"/>
                    <a:pt x="7653" y="25986"/>
                    <a:pt x="7884" y="25818"/>
                  </a:cubicBezTo>
                  <a:cubicBezTo>
                    <a:pt x="8032" y="25692"/>
                    <a:pt x="8221" y="25608"/>
                    <a:pt x="8410" y="25545"/>
                  </a:cubicBezTo>
                  <a:cubicBezTo>
                    <a:pt x="8746" y="25440"/>
                    <a:pt x="9083" y="25293"/>
                    <a:pt x="9377" y="25082"/>
                  </a:cubicBezTo>
                  <a:cubicBezTo>
                    <a:pt x="9419" y="25040"/>
                    <a:pt x="9482" y="25019"/>
                    <a:pt x="9524" y="25019"/>
                  </a:cubicBezTo>
                  <a:cubicBezTo>
                    <a:pt x="9763" y="24999"/>
                    <a:pt x="9946" y="24828"/>
                    <a:pt x="10179" y="24828"/>
                  </a:cubicBezTo>
                  <a:cubicBezTo>
                    <a:pt x="10192" y="24828"/>
                    <a:pt x="10205" y="24829"/>
                    <a:pt x="10218" y="24830"/>
                  </a:cubicBezTo>
                  <a:lnTo>
                    <a:pt x="11038" y="24326"/>
                  </a:lnTo>
                  <a:cubicBezTo>
                    <a:pt x="11080" y="24305"/>
                    <a:pt x="11059" y="24220"/>
                    <a:pt x="11122" y="24220"/>
                  </a:cubicBezTo>
                  <a:cubicBezTo>
                    <a:pt x="11395" y="24136"/>
                    <a:pt x="11627" y="23989"/>
                    <a:pt x="11837" y="23779"/>
                  </a:cubicBezTo>
                  <a:cubicBezTo>
                    <a:pt x="11863" y="23790"/>
                    <a:pt x="11888" y="23795"/>
                    <a:pt x="11911" y="23795"/>
                  </a:cubicBezTo>
                  <a:cubicBezTo>
                    <a:pt x="12022" y="23795"/>
                    <a:pt x="12115" y="23695"/>
                    <a:pt x="12236" y="23695"/>
                  </a:cubicBezTo>
                  <a:cubicBezTo>
                    <a:pt x="12447" y="23506"/>
                    <a:pt x="12678" y="23358"/>
                    <a:pt x="12930" y="23211"/>
                  </a:cubicBezTo>
                  <a:cubicBezTo>
                    <a:pt x="13014" y="23127"/>
                    <a:pt x="13119" y="23064"/>
                    <a:pt x="13225" y="23001"/>
                  </a:cubicBezTo>
                  <a:cubicBezTo>
                    <a:pt x="13393" y="22938"/>
                    <a:pt x="13561" y="22833"/>
                    <a:pt x="13687" y="22728"/>
                  </a:cubicBezTo>
                  <a:cubicBezTo>
                    <a:pt x="13792" y="22644"/>
                    <a:pt x="13897" y="22581"/>
                    <a:pt x="14002" y="22559"/>
                  </a:cubicBezTo>
                  <a:cubicBezTo>
                    <a:pt x="14234" y="22496"/>
                    <a:pt x="14444" y="22370"/>
                    <a:pt x="14591" y="22202"/>
                  </a:cubicBezTo>
                  <a:cubicBezTo>
                    <a:pt x="14885" y="21908"/>
                    <a:pt x="15243" y="21719"/>
                    <a:pt x="15537" y="21445"/>
                  </a:cubicBezTo>
                  <a:cubicBezTo>
                    <a:pt x="15621" y="21403"/>
                    <a:pt x="15705" y="21340"/>
                    <a:pt x="15789" y="21256"/>
                  </a:cubicBezTo>
                  <a:cubicBezTo>
                    <a:pt x="15895" y="21130"/>
                    <a:pt x="16042" y="21046"/>
                    <a:pt x="16210" y="21004"/>
                  </a:cubicBezTo>
                  <a:cubicBezTo>
                    <a:pt x="16483" y="20920"/>
                    <a:pt x="16715" y="20751"/>
                    <a:pt x="16841" y="20520"/>
                  </a:cubicBezTo>
                  <a:cubicBezTo>
                    <a:pt x="16883" y="20478"/>
                    <a:pt x="16925" y="20436"/>
                    <a:pt x="16967" y="20394"/>
                  </a:cubicBezTo>
                  <a:cubicBezTo>
                    <a:pt x="17198" y="20289"/>
                    <a:pt x="17324" y="20100"/>
                    <a:pt x="17513" y="19952"/>
                  </a:cubicBezTo>
                  <a:cubicBezTo>
                    <a:pt x="17661" y="19868"/>
                    <a:pt x="17808" y="19763"/>
                    <a:pt x="17913" y="19637"/>
                  </a:cubicBezTo>
                  <a:cubicBezTo>
                    <a:pt x="17997" y="19553"/>
                    <a:pt x="18060" y="19427"/>
                    <a:pt x="18144" y="19343"/>
                  </a:cubicBezTo>
                  <a:cubicBezTo>
                    <a:pt x="18439" y="19048"/>
                    <a:pt x="18754" y="18754"/>
                    <a:pt x="19069" y="18502"/>
                  </a:cubicBezTo>
                  <a:cubicBezTo>
                    <a:pt x="19174" y="18397"/>
                    <a:pt x="19237" y="18271"/>
                    <a:pt x="19364" y="18207"/>
                  </a:cubicBezTo>
                  <a:cubicBezTo>
                    <a:pt x="19679" y="18039"/>
                    <a:pt x="19847" y="17724"/>
                    <a:pt x="20078" y="17472"/>
                  </a:cubicBezTo>
                  <a:cubicBezTo>
                    <a:pt x="20268" y="17219"/>
                    <a:pt x="20478" y="17009"/>
                    <a:pt x="20730" y="16862"/>
                  </a:cubicBezTo>
                  <a:cubicBezTo>
                    <a:pt x="20835" y="16799"/>
                    <a:pt x="20919" y="16715"/>
                    <a:pt x="20983" y="16631"/>
                  </a:cubicBezTo>
                  <a:cubicBezTo>
                    <a:pt x="21088" y="16483"/>
                    <a:pt x="21193" y="16357"/>
                    <a:pt x="21340" y="16273"/>
                  </a:cubicBezTo>
                  <a:cubicBezTo>
                    <a:pt x="21466" y="16189"/>
                    <a:pt x="21613" y="16126"/>
                    <a:pt x="21655" y="15958"/>
                  </a:cubicBezTo>
                  <a:cubicBezTo>
                    <a:pt x="21676" y="15916"/>
                    <a:pt x="21760" y="15895"/>
                    <a:pt x="21802" y="15853"/>
                  </a:cubicBezTo>
                  <a:cubicBezTo>
                    <a:pt x="22097" y="15621"/>
                    <a:pt x="22349" y="15348"/>
                    <a:pt x="22580" y="15054"/>
                  </a:cubicBezTo>
                  <a:cubicBezTo>
                    <a:pt x="22707" y="14886"/>
                    <a:pt x="22854" y="14738"/>
                    <a:pt x="23022" y="14633"/>
                  </a:cubicBezTo>
                  <a:cubicBezTo>
                    <a:pt x="23127" y="14570"/>
                    <a:pt x="23211" y="14486"/>
                    <a:pt x="23274" y="14402"/>
                  </a:cubicBezTo>
                  <a:cubicBezTo>
                    <a:pt x="23442" y="14108"/>
                    <a:pt x="23737" y="13939"/>
                    <a:pt x="23905" y="13666"/>
                  </a:cubicBezTo>
                  <a:cubicBezTo>
                    <a:pt x="23947" y="13603"/>
                    <a:pt x="23989" y="13540"/>
                    <a:pt x="24052" y="13519"/>
                  </a:cubicBezTo>
                  <a:cubicBezTo>
                    <a:pt x="24199" y="13435"/>
                    <a:pt x="24325" y="13330"/>
                    <a:pt x="24388" y="13204"/>
                  </a:cubicBezTo>
                  <a:cubicBezTo>
                    <a:pt x="24557" y="13014"/>
                    <a:pt x="24725" y="12825"/>
                    <a:pt x="24935" y="12678"/>
                  </a:cubicBezTo>
                  <a:cubicBezTo>
                    <a:pt x="25187" y="12489"/>
                    <a:pt x="25398" y="12258"/>
                    <a:pt x="25566" y="11984"/>
                  </a:cubicBezTo>
                  <a:cubicBezTo>
                    <a:pt x="25797" y="11711"/>
                    <a:pt x="26049" y="11417"/>
                    <a:pt x="26323" y="11164"/>
                  </a:cubicBezTo>
                  <a:lnTo>
                    <a:pt x="26533" y="11164"/>
                  </a:lnTo>
                  <a:cubicBezTo>
                    <a:pt x="26701" y="10996"/>
                    <a:pt x="26848" y="10807"/>
                    <a:pt x="26995" y="10639"/>
                  </a:cubicBezTo>
                  <a:cubicBezTo>
                    <a:pt x="27290" y="10365"/>
                    <a:pt x="27584" y="10113"/>
                    <a:pt x="27857" y="9840"/>
                  </a:cubicBezTo>
                  <a:cubicBezTo>
                    <a:pt x="28194" y="9482"/>
                    <a:pt x="28593" y="9188"/>
                    <a:pt x="28930" y="8831"/>
                  </a:cubicBezTo>
                  <a:cubicBezTo>
                    <a:pt x="28972" y="8789"/>
                    <a:pt x="29014" y="8746"/>
                    <a:pt x="29056" y="8746"/>
                  </a:cubicBezTo>
                  <a:cubicBezTo>
                    <a:pt x="29245" y="8662"/>
                    <a:pt x="29413" y="8515"/>
                    <a:pt x="29518" y="8326"/>
                  </a:cubicBezTo>
                  <a:cubicBezTo>
                    <a:pt x="29708" y="8095"/>
                    <a:pt x="29939" y="7905"/>
                    <a:pt x="30170" y="7737"/>
                  </a:cubicBezTo>
                  <a:cubicBezTo>
                    <a:pt x="30359" y="7632"/>
                    <a:pt x="30528" y="7485"/>
                    <a:pt x="30675" y="7317"/>
                  </a:cubicBezTo>
                  <a:cubicBezTo>
                    <a:pt x="30780" y="7128"/>
                    <a:pt x="30927" y="7001"/>
                    <a:pt x="31116" y="6917"/>
                  </a:cubicBezTo>
                  <a:cubicBezTo>
                    <a:pt x="31146" y="6932"/>
                    <a:pt x="31186" y="6947"/>
                    <a:pt x="31230" y="6947"/>
                  </a:cubicBezTo>
                  <a:cubicBezTo>
                    <a:pt x="31247" y="6947"/>
                    <a:pt x="31266" y="6945"/>
                    <a:pt x="31284" y="6938"/>
                  </a:cubicBezTo>
                  <a:cubicBezTo>
                    <a:pt x="31474" y="6791"/>
                    <a:pt x="31663" y="6602"/>
                    <a:pt x="31810" y="6413"/>
                  </a:cubicBezTo>
                  <a:cubicBezTo>
                    <a:pt x="32104" y="6013"/>
                    <a:pt x="32546" y="5824"/>
                    <a:pt x="32924" y="5530"/>
                  </a:cubicBezTo>
                  <a:cubicBezTo>
                    <a:pt x="33366" y="5214"/>
                    <a:pt x="33744" y="4815"/>
                    <a:pt x="34270" y="4584"/>
                  </a:cubicBezTo>
                  <a:cubicBezTo>
                    <a:pt x="34459" y="4500"/>
                    <a:pt x="34564" y="4310"/>
                    <a:pt x="34732" y="4163"/>
                  </a:cubicBezTo>
                  <a:cubicBezTo>
                    <a:pt x="35090" y="3869"/>
                    <a:pt x="35489" y="3638"/>
                    <a:pt x="35952" y="3469"/>
                  </a:cubicBezTo>
                  <a:cubicBezTo>
                    <a:pt x="36078" y="3427"/>
                    <a:pt x="36204" y="3364"/>
                    <a:pt x="36309" y="3280"/>
                  </a:cubicBezTo>
                  <a:cubicBezTo>
                    <a:pt x="36498" y="3154"/>
                    <a:pt x="36688" y="3028"/>
                    <a:pt x="36898" y="2944"/>
                  </a:cubicBezTo>
                  <a:cubicBezTo>
                    <a:pt x="37276" y="2818"/>
                    <a:pt x="37634" y="2628"/>
                    <a:pt x="37949" y="2397"/>
                  </a:cubicBezTo>
                  <a:cubicBezTo>
                    <a:pt x="38075" y="2313"/>
                    <a:pt x="38201" y="2250"/>
                    <a:pt x="38328" y="2229"/>
                  </a:cubicBezTo>
                  <a:cubicBezTo>
                    <a:pt x="38580" y="2187"/>
                    <a:pt x="38790" y="2061"/>
                    <a:pt x="39042" y="2019"/>
                  </a:cubicBezTo>
                  <a:cubicBezTo>
                    <a:pt x="39106" y="2019"/>
                    <a:pt x="39169" y="1977"/>
                    <a:pt x="39211" y="1935"/>
                  </a:cubicBezTo>
                  <a:cubicBezTo>
                    <a:pt x="39295" y="1829"/>
                    <a:pt x="39421" y="1766"/>
                    <a:pt x="39568" y="1745"/>
                  </a:cubicBezTo>
                  <a:cubicBezTo>
                    <a:pt x="40031" y="1598"/>
                    <a:pt x="40514" y="1514"/>
                    <a:pt x="40893" y="1262"/>
                  </a:cubicBezTo>
                  <a:cubicBezTo>
                    <a:pt x="41082" y="1241"/>
                    <a:pt x="41208" y="1241"/>
                    <a:pt x="41355" y="1199"/>
                  </a:cubicBezTo>
                  <a:cubicBezTo>
                    <a:pt x="41497" y="1151"/>
                    <a:pt x="41651" y="1128"/>
                    <a:pt x="41799" y="1128"/>
                  </a:cubicBezTo>
                  <a:cubicBezTo>
                    <a:pt x="41848" y="1128"/>
                    <a:pt x="41896" y="1130"/>
                    <a:pt x="41944" y="1136"/>
                  </a:cubicBezTo>
                  <a:cubicBezTo>
                    <a:pt x="41986" y="1136"/>
                    <a:pt x="42049" y="1157"/>
                    <a:pt x="42070" y="1157"/>
                  </a:cubicBezTo>
                  <a:cubicBezTo>
                    <a:pt x="42406" y="1073"/>
                    <a:pt x="42722" y="1094"/>
                    <a:pt x="43058" y="1009"/>
                  </a:cubicBezTo>
                  <a:lnTo>
                    <a:pt x="43142" y="1009"/>
                  </a:lnTo>
                  <a:cubicBezTo>
                    <a:pt x="43237" y="1062"/>
                    <a:pt x="43337" y="1073"/>
                    <a:pt x="43437" y="1073"/>
                  </a:cubicBezTo>
                  <a:cubicBezTo>
                    <a:pt x="43503" y="1073"/>
                    <a:pt x="43570" y="1068"/>
                    <a:pt x="43635" y="1068"/>
                  </a:cubicBezTo>
                  <a:cubicBezTo>
                    <a:pt x="43667" y="1068"/>
                    <a:pt x="43699" y="1069"/>
                    <a:pt x="43731" y="1073"/>
                  </a:cubicBezTo>
                  <a:lnTo>
                    <a:pt x="43878" y="946"/>
                  </a:lnTo>
                  <a:lnTo>
                    <a:pt x="44719" y="946"/>
                  </a:lnTo>
                  <a:cubicBezTo>
                    <a:pt x="44908" y="946"/>
                    <a:pt x="45097" y="988"/>
                    <a:pt x="45266" y="1052"/>
                  </a:cubicBezTo>
                  <a:cubicBezTo>
                    <a:pt x="45623" y="1220"/>
                    <a:pt x="46001" y="1304"/>
                    <a:pt x="46401" y="1325"/>
                  </a:cubicBezTo>
                  <a:cubicBezTo>
                    <a:pt x="46716" y="1493"/>
                    <a:pt x="47032" y="1640"/>
                    <a:pt x="47368" y="1766"/>
                  </a:cubicBezTo>
                  <a:cubicBezTo>
                    <a:pt x="47620" y="1850"/>
                    <a:pt x="47894" y="1871"/>
                    <a:pt x="48083" y="2082"/>
                  </a:cubicBezTo>
                  <a:cubicBezTo>
                    <a:pt x="48230" y="2229"/>
                    <a:pt x="48398" y="2355"/>
                    <a:pt x="48609" y="2439"/>
                  </a:cubicBezTo>
                  <a:cubicBezTo>
                    <a:pt x="48714" y="2523"/>
                    <a:pt x="48819" y="2607"/>
                    <a:pt x="48903" y="2691"/>
                  </a:cubicBezTo>
                  <a:cubicBezTo>
                    <a:pt x="49008" y="2797"/>
                    <a:pt x="49134" y="2902"/>
                    <a:pt x="49260" y="2965"/>
                  </a:cubicBezTo>
                  <a:cubicBezTo>
                    <a:pt x="49407" y="3049"/>
                    <a:pt x="49534" y="3154"/>
                    <a:pt x="49639" y="3280"/>
                  </a:cubicBezTo>
                  <a:cubicBezTo>
                    <a:pt x="49933" y="3595"/>
                    <a:pt x="50227" y="3869"/>
                    <a:pt x="50564" y="4142"/>
                  </a:cubicBezTo>
                  <a:cubicBezTo>
                    <a:pt x="50606" y="4163"/>
                    <a:pt x="50648" y="4205"/>
                    <a:pt x="50669" y="4247"/>
                  </a:cubicBezTo>
                  <a:cubicBezTo>
                    <a:pt x="50921" y="4752"/>
                    <a:pt x="51258" y="5172"/>
                    <a:pt x="51552" y="5635"/>
                  </a:cubicBezTo>
                  <a:cubicBezTo>
                    <a:pt x="51699" y="5887"/>
                    <a:pt x="51825" y="6139"/>
                    <a:pt x="51972" y="6392"/>
                  </a:cubicBezTo>
                  <a:cubicBezTo>
                    <a:pt x="52035" y="6518"/>
                    <a:pt x="52057" y="6665"/>
                    <a:pt x="52141" y="6749"/>
                  </a:cubicBezTo>
                  <a:cubicBezTo>
                    <a:pt x="52267" y="6896"/>
                    <a:pt x="52351" y="7086"/>
                    <a:pt x="52393" y="7296"/>
                  </a:cubicBezTo>
                  <a:cubicBezTo>
                    <a:pt x="52477" y="7569"/>
                    <a:pt x="52582" y="7842"/>
                    <a:pt x="52729" y="8095"/>
                  </a:cubicBezTo>
                  <a:cubicBezTo>
                    <a:pt x="52940" y="8410"/>
                    <a:pt x="53066" y="8767"/>
                    <a:pt x="53129" y="9146"/>
                  </a:cubicBezTo>
                  <a:cubicBezTo>
                    <a:pt x="53171" y="9419"/>
                    <a:pt x="53276" y="9693"/>
                    <a:pt x="53444" y="9924"/>
                  </a:cubicBezTo>
                  <a:cubicBezTo>
                    <a:pt x="53465" y="9987"/>
                    <a:pt x="53507" y="10029"/>
                    <a:pt x="53507" y="10092"/>
                  </a:cubicBezTo>
                  <a:cubicBezTo>
                    <a:pt x="53507" y="10260"/>
                    <a:pt x="53507" y="10407"/>
                    <a:pt x="53570" y="10576"/>
                  </a:cubicBezTo>
                  <a:cubicBezTo>
                    <a:pt x="53612" y="10807"/>
                    <a:pt x="53696" y="11017"/>
                    <a:pt x="53781" y="11248"/>
                  </a:cubicBezTo>
                  <a:cubicBezTo>
                    <a:pt x="53865" y="11417"/>
                    <a:pt x="53907" y="11585"/>
                    <a:pt x="53949" y="11753"/>
                  </a:cubicBezTo>
                  <a:cubicBezTo>
                    <a:pt x="53991" y="11942"/>
                    <a:pt x="54012" y="12152"/>
                    <a:pt x="54054" y="12342"/>
                  </a:cubicBezTo>
                  <a:cubicBezTo>
                    <a:pt x="54096" y="12615"/>
                    <a:pt x="54180" y="12888"/>
                    <a:pt x="54306" y="13162"/>
                  </a:cubicBezTo>
                  <a:cubicBezTo>
                    <a:pt x="54306" y="13393"/>
                    <a:pt x="54327" y="13645"/>
                    <a:pt x="54369" y="13876"/>
                  </a:cubicBezTo>
                  <a:cubicBezTo>
                    <a:pt x="54516" y="14255"/>
                    <a:pt x="54621" y="14654"/>
                    <a:pt x="54706" y="15054"/>
                  </a:cubicBezTo>
                  <a:cubicBezTo>
                    <a:pt x="54727" y="15222"/>
                    <a:pt x="54727" y="15432"/>
                    <a:pt x="54874" y="15558"/>
                  </a:cubicBezTo>
                  <a:cubicBezTo>
                    <a:pt x="54874" y="15811"/>
                    <a:pt x="54916" y="16063"/>
                    <a:pt x="54979" y="16294"/>
                  </a:cubicBezTo>
                  <a:cubicBezTo>
                    <a:pt x="55000" y="16462"/>
                    <a:pt x="55105" y="16568"/>
                    <a:pt x="55105" y="16715"/>
                  </a:cubicBezTo>
                  <a:cubicBezTo>
                    <a:pt x="55168" y="17156"/>
                    <a:pt x="55315" y="17577"/>
                    <a:pt x="55526" y="17955"/>
                  </a:cubicBezTo>
                  <a:cubicBezTo>
                    <a:pt x="55568" y="17997"/>
                    <a:pt x="55610" y="18060"/>
                    <a:pt x="55610" y="18102"/>
                  </a:cubicBezTo>
                  <a:cubicBezTo>
                    <a:pt x="55610" y="18439"/>
                    <a:pt x="55757" y="18733"/>
                    <a:pt x="55736" y="19048"/>
                  </a:cubicBezTo>
                  <a:cubicBezTo>
                    <a:pt x="55946" y="19385"/>
                    <a:pt x="56093" y="19721"/>
                    <a:pt x="56219" y="20100"/>
                  </a:cubicBezTo>
                  <a:cubicBezTo>
                    <a:pt x="56388" y="20604"/>
                    <a:pt x="56619" y="21088"/>
                    <a:pt x="56913" y="21529"/>
                  </a:cubicBezTo>
                  <a:cubicBezTo>
                    <a:pt x="56955" y="21592"/>
                    <a:pt x="56997" y="21634"/>
                    <a:pt x="57039" y="21676"/>
                  </a:cubicBezTo>
                  <a:cubicBezTo>
                    <a:pt x="57271" y="21761"/>
                    <a:pt x="57376" y="21992"/>
                    <a:pt x="57523" y="22181"/>
                  </a:cubicBezTo>
                  <a:cubicBezTo>
                    <a:pt x="57775" y="22517"/>
                    <a:pt x="58112" y="22812"/>
                    <a:pt x="58469" y="23064"/>
                  </a:cubicBezTo>
                  <a:cubicBezTo>
                    <a:pt x="58574" y="23148"/>
                    <a:pt x="58700" y="23190"/>
                    <a:pt x="58763" y="23295"/>
                  </a:cubicBezTo>
                  <a:cubicBezTo>
                    <a:pt x="58889" y="23506"/>
                    <a:pt x="59037" y="23674"/>
                    <a:pt x="59226" y="23800"/>
                  </a:cubicBezTo>
                  <a:cubicBezTo>
                    <a:pt x="59520" y="24052"/>
                    <a:pt x="59815" y="24241"/>
                    <a:pt x="60151" y="24410"/>
                  </a:cubicBezTo>
                  <a:cubicBezTo>
                    <a:pt x="60277" y="24473"/>
                    <a:pt x="60403" y="24536"/>
                    <a:pt x="60508" y="24641"/>
                  </a:cubicBezTo>
                  <a:cubicBezTo>
                    <a:pt x="60698" y="24809"/>
                    <a:pt x="60929" y="24893"/>
                    <a:pt x="61181" y="24935"/>
                  </a:cubicBezTo>
                  <a:cubicBezTo>
                    <a:pt x="61475" y="24956"/>
                    <a:pt x="61749" y="25040"/>
                    <a:pt x="62022" y="25103"/>
                  </a:cubicBezTo>
                  <a:cubicBezTo>
                    <a:pt x="62485" y="25230"/>
                    <a:pt x="62968" y="25293"/>
                    <a:pt x="63452" y="25314"/>
                  </a:cubicBezTo>
                  <a:lnTo>
                    <a:pt x="64019" y="25314"/>
                  </a:lnTo>
                  <a:cubicBezTo>
                    <a:pt x="64029" y="25311"/>
                    <a:pt x="64038" y="25310"/>
                    <a:pt x="64048" y="25310"/>
                  </a:cubicBezTo>
                  <a:cubicBezTo>
                    <a:pt x="64126" y="25310"/>
                    <a:pt x="64213" y="25377"/>
                    <a:pt x="64251" y="25377"/>
                  </a:cubicBezTo>
                  <a:cubicBezTo>
                    <a:pt x="64272" y="25356"/>
                    <a:pt x="64314" y="25314"/>
                    <a:pt x="64356" y="25314"/>
                  </a:cubicBezTo>
                  <a:cubicBezTo>
                    <a:pt x="64755" y="25293"/>
                    <a:pt x="65134" y="25167"/>
                    <a:pt x="65491" y="24956"/>
                  </a:cubicBezTo>
                  <a:cubicBezTo>
                    <a:pt x="65575" y="24914"/>
                    <a:pt x="65659" y="24893"/>
                    <a:pt x="65764" y="24872"/>
                  </a:cubicBezTo>
                  <a:cubicBezTo>
                    <a:pt x="65912" y="24830"/>
                    <a:pt x="66059" y="24788"/>
                    <a:pt x="66227" y="24725"/>
                  </a:cubicBezTo>
                  <a:cubicBezTo>
                    <a:pt x="66521" y="24599"/>
                    <a:pt x="66816" y="24473"/>
                    <a:pt x="67131" y="24389"/>
                  </a:cubicBezTo>
                  <a:cubicBezTo>
                    <a:pt x="67404" y="24326"/>
                    <a:pt x="67636" y="24220"/>
                    <a:pt x="67867" y="24073"/>
                  </a:cubicBezTo>
                  <a:cubicBezTo>
                    <a:pt x="67972" y="23989"/>
                    <a:pt x="68098" y="23947"/>
                    <a:pt x="68224" y="23947"/>
                  </a:cubicBezTo>
                  <a:cubicBezTo>
                    <a:pt x="68392" y="23905"/>
                    <a:pt x="68582" y="23884"/>
                    <a:pt x="68750" y="23842"/>
                  </a:cubicBezTo>
                  <a:cubicBezTo>
                    <a:pt x="68876" y="23779"/>
                    <a:pt x="69002" y="23716"/>
                    <a:pt x="69107" y="23632"/>
                  </a:cubicBezTo>
                  <a:cubicBezTo>
                    <a:pt x="69486" y="23506"/>
                    <a:pt x="69822" y="23337"/>
                    <a:pt x="70180" y="23169"/>
                  </a:cubicBezTo>
                  <a:cubicBezTo>
                    <a:pt x="70243" y="23148"/>
                    <a:pt x="70306" y="23148"/>
                    <a:pt x="70348" y="23148"/>
                  </a:cubicBezTo>
                  <a:cubicBezTo>
                    <a:pt x="70516" y="23127"/>
                    <a:pt x="70642" y="23064"/>
                    <a:pt x="70768" y="22980"/>
                  </a:cubicBezTo>
                  <a:cubicBezTo>
                    <a:pt x="70873" y="22833"/>
                    <a:pt x="71042" y="22749"/>
                    <a:pt x="71231" y="22707"/>
                  </a:cubicBezTo>
                  <a:cubicBezTo>
                    <a:pt x="71357" y="22686"/>
                    <a:pt x="71483" y="22665"/>
                    <a:pt x="71609" y="22623"/>
                  </a:cubicBezTo>
                  <a:cubicBezTo>
                    <a:pt x="71777" y="22581"/>
                    <a:pt x="71925" y="22433"/>
                    <a:pt x="72093" y="22412"/>
                  </a:cubicBezTo>
                  <a:cubicBezTo>
                    <a:pt x="72282" y="22370"/>
                    <a:pt x="72471" y="22286"/>
                    <a:pt x="72639" y="22181"/>
                  </a:cubicBezTo>
                  <a:cubicBezTo>
                    <a:pt x="72766" y="22118"/>
                    <a:pt x="72892" y="22055"/>
                    <a:pt x="73018" y="22034"/>
                  </a:cubicBezTo>
                  <a:cubicBezTo>
                    <a:pt x="73060" y="22013"/>
                    <a:pt x="73102" y="22013"/>
                    <a:pt x="73144" y="22013"/>
                  </a:cubicBezTo>
                  <a:cubicBezTo>
                    <a:pt x="73501" y="21824"/>
                    <a:pt x="73901" y="21697"/>
                    <a:pt x="74258" y="21487"/>
                  </a:cubicBezTo>
                  <a:lnTo>
                    <a:pt x="74553" y="21487"/>
                  </a:lnTo>
                  <a:cubicBezTo>
                    <a:pt x="74847" y="21361"/>
                    <a:pt x="75120" y="21193"/>
                    <a:pt x="75373" y="20983"/>
                  </a:cubicBezTo>
                  <a:lnTo>
                    <a:pt x="75709" y="20983"/>
                  </a:lnTo>
                  <a:cubicBezTo>
                    <a:pt x="75786" y="20944"/>
                    <a:pt x="75827" y="20854"/>
                    <a:pt x="75913" y="20854"/>
                  </a:cubicBezTo>
                  <a:cubicBezTo>
                    <a:pt x="75922" y="20854"/>
                    <a:pt x="75931" y="20855"/>
                    <a:pt x="75940" y="20857"/>
                  </a:cubicBezTo>
                  <a:cubicBezTo>
                    <a:pt x="76214" y="20688"/>
                    <a:pt x="76571" y="20688"/>
                    <a:pt x="76802" y="20436"/>
                  </a:cubicBezTo>
                  <a:cubicBezTo>
                    <a:pt x="76823" y="20394"/>
                    <a:pt x="76865" y="20394"/>
                    <a:pt x="76907" y="20373"/>
                  </a:cubicBezTo>
                  <a:cubicBezTo>
                    <a:pt x="77097" y="20289"/>
                    <a:pt x="77286" y="20226"/>
                    <a:pt x="77496" y="20142"/>
                  </a:cubicBezTo>
                  <a:cubicBezTo>
                    <a:pt x="77769" y="20016"/>
                    <a:pt x="78064" y="19931"/>
                    <a:pt x="78358" y="19889"/>
                  </a:cubicBezTo>
                  <a:cubicBezTo>
                    <a:pt x="78673" y="19805"/>
                    <a:pt x="78968" y="19679"/>
                    <a:pt x="79262" y="19511"/>
                  </a:cubicBezTo>
                  <a:cubicBezTo>
                    <a:pt x="79514" y="19511"/>
                    <a:pt x="79746" y="19301"/>
                    <a:pt x="80061" y="19238"/>
                  </a:cubicBezTo>
                  <a:cubicBezTo>
                    <a:pt x="80376" y="19196"/>
                    <a:pt x="80608" y="18985"/>
                    <a:pt x="80923" y="18880"/>
                  </a:cubicBezTo>
                  <a:cubicBezTo>
                    <a:pt x="80940" y="18882"/>
                    <a:pt x="80956" y="18882"/>
                    <a:pt x="80973" y="18882"/>
                  </a:cubicBezTo>
                  <a:cubicBezTo>
                    <a:pt x="81211" y="18882"/>
                    <a:pt x="81465" y="18751"/>
                    <a:pt x="81701" y="18712"/>
                  </a:cubicBezTo>
                  <a:cubicBezTo>
                    <a:pt x="82205" y="18586"/>
                    <a:pt x="82689" y="18376"/>
                    <a:pt x="83215" y="18376"/>
                  </a:cubicBezTo>
                  <a:lnTo>
                    <a:pt x="83278" y="18376"/>
                  </a:lnTo>
                  <a:cubicBezTo>
                    <a:pt x="83509" y="18292"/>
                    <a:pt x="83761" y="18249"/>
                    <a:pt x="84014" y="18249"/>
                  </a:cubicBezTo>
                  <a:lnTo>
                    <a:pt x="84161" y="18249"/>
                  </a:lnTo>
                  <a:cubicBezTo>
                    <a:pt x="84392" y="18186"/>
                    <a:pt x="84602" y="18144"/>
                    <a:pt x="84812" y="18123"/>
                  </a:cubicBezTo>
                  <a:cubicBezTo>
                    <a:pt x="84832" y="18121"/>
                    <a:pt x="84851" y="18121"/>
                    <a:pt x="84869" y="18121"/>
                  </a:cubicBezTo>
                  <a:cubicBezTo>
                    <a:pt x="85057" y="18121"/>
                    <a:pt x="85231" y="18207"/>
                    <a:pt x="85422" y="18207"/>
                  </a:cubicBezTo>
                  <a:lnTo>
                    <a:pt x="85822" y="18207"/>
                  </a:lnTo>
                  <a:cubicBezTo>
                    <a:pt x="85874" y="18216"/>
                    <a:pt x="85926" y="18221"/>
                    <a:pt x="85978" y="18221"/>
                  </a:cubicBezTo>
                  <a:cubicBezTo>
                    <a:pt x="86052" y="18221"/>
                    <a:pt x="86126" y="18211"/>
                    <a:pt x="86200" y="18186"/>
                  </a:cubicBezTo>
                  <a:cubicBezTo>
                    <a:pt x="86219" y="18179"/>
                    <a:pt x="86238" y="18176"/>
                    <a:pt x="86257" y="18176"/>
                  </a:cubicBezTo>
                  <a:cubicBezTo>
                    <a:pt x="86322" y="18176"/>
                    <a:pt x="86393" y="18207"/>
                    <a:pt x="86466" y="18207"/>
                  </a:cubicBezTo>
                  <a:cubicBezTo>
                    <a:pt x="86496" y="18207"/>
                    <a:pt x="86527" y="18202"/>
                    <a:pt x="86557" y="18186"/>
                  </a:cubicBezTo>
                  <a:cubicBezTo>
                    <a:pt x="86600" y="18176"/>
                    <a:pt x="86642" y="18171"/>
                    <a:pt x="86684" y="18171"/>
                  </a:cubicBezTo>
                  <a:cubicBezTo>
                    <a:pt x="86726" y="18171"/>
                    <a:pt x="86768" y="18176"/>
                    <a:pt x="86810" y="18186"/>
                  </a:cubicBezTo>
                  <a:cubicBezTo>
                    <a:pt x="86978" y="18271"/>
                    <a:pt x="87167" y="18207"/>
                    <a:pt x="87335" y="18292"/>
                  </a:cubicBezTo>
                  <a:cubicBezTo>
                    <a:pt x="87348" y="18300"/>
                    <a:pt x="87361" y="18303"/>
                    <a:pt x="87373" y="18303"/>
                  </a:cubicBezTo>
                  <a:cubicBezTo>
                    <a:pt x="87422" y="18303"/>
                    <a:pt x="87466" y="18249"/>
                    <a:pt x="87483" y="18249"/>
                  </a:cubicBezTo>
                  <a:cubicBezTo>
                    <a:pt x="88092" y="18407"/>
                    <a:pt x="88627" y="18674"/>
                    <a:pt x="89227" y="18674"/>
                  </a:cubicBezTo>
                  <a:cubicBezTo>
                    <a:pt x="89269" y="18674"/>
                    <a:pt x="89311" y="18673"/>
                    <a:pt x="89354" y="18670"/>
                  </a:cubicBezTo>
                  <a:cubicBezTo>
                    <a:pt x="89543" y="18817"/>
                    <a:pt x="89753" y="18922"/>
                    <a:pt x="89984" y="19006"/>
                  </a:cubicBezTo>
                  <a:cubicBezTo>
                    <a:pt x="90132" y="19048"/>
                    <a:pt x="90216" y="19196"/>
                    <a:pt x="90384" y="19238"/>
                  </a:cubicBezTo>
                  <a:cubicBezTo>
                    <a:pt x="90552" y="19259"/>
                    <a:pt x="90636" y="19427"/>
                    <a:pt x="90783" y="19490"/>
                  </a:cubicBezTo>
                  <a:cubicBezTo>
                    <a:pt x="91036" y="19595"/>
                    <a:pt x="91246" y="19742"/>
                    <a:pt x="91435" y="19952"/>
                  </a:cubicBezTo>
                  <a:cubicBezTo>
                    <a:pt x="91540" y="19952"/>
                    <a:pt x="91582" y="20079"/>
                    <a:pt x="91687" y="20100"/>
                  </a:cubicBezTo>
                  <a:cubicBezTo>
                    <a:pt x="91898" y="20142"/>
                    <a:pt x="92087" y="20268"/>
                    <a:pt x="92213" y="20415"/>
                  </a:cubicBezTo>
                  <a:cubicBezTo>
                    <a:pt x="92255" y="20457"/>
                    <a:pt x="92276" y="20499"/>
                    <a:pt x="92339" y="20520"/>
                  </a:cubicBezTo>
                  <a:cubicBezTo>
                    <a:pt x="92528" y="20625"/>
                    <a:pt x="92697" y="20772"/>
                    <a:pt x="92823" y="20962"/>
                  </a:cubicBezTo>
                  <a:cubicBezTo>
                    <a:pt x="93096" y="21235"/>
                    <a:pt x="93327" y="21508"/>
                    <a:pt x="93559" y="21824"/>
                  </a:cubicBezTo>
                  <a:cubicBezTo>
                    <a:pt x="93769" y="22076"/>
                    <a:pt x="93916" y="22391"/>
                    <a:pt x="94210" y="22581"/>
                  </a:cubicBezTo>
                  <a:lnTo>
                    <a:pt x="94168" y="22665"/>
                  </a:lnTo>
                  <a:cubicBezTo>
                    <a:pt x="94337" y="22728"/>
                    <a:pt x="94337" y="22959"/>
                    <a:pt x="94505" y="23022"/>
                  </a:cubicBezTo>
                  <a:cubicBezTo>
                    <a:pt x="94463" y="23064"/>
                    <a:pt x="94463" y="23106"/>
                    <a:pt x="94505" y="23169"/>
                  </a:cubicBezTo>
                  <a:cubicBezTo>
                    <a:pt x="94526" y="23232"/>
                    <a:pt x="94547" y="23274"/>
                    <a:pt x="94547" y="23337"/>
                  </a:cubicBezTo>
                  <a:cubicBezTo>
                    <a:pt x="94589" y="23506"/>
                    <a:pt x="94757" y="23569"/>
                    <a:pt x="94694" y="23758"/>
                  </a:cubicBezTo>
                  <a:cubicBezTo>
                    <a:pt x="94841" y="23779"/>
                    <a:pt x="94904" y="23905"/>
                    <a:pt x="95030" y="23947"/>
                  </a:cubicBezTo>
                  <a:lnTo>
                    <a:pt x="95198" y="23779"/>
                  </a:lnTo>
                  <a:cubicBezTo>
                    <a:pt x="95114" y="23569"/>
                    <a:pt x="95009" y="23358"/>
                    <a:pt x="94904" y="23169"/>
                  </a:cubicBezTo>
                  <a:cubicBezTo>
                    <a:pt x="94841" y="23064"/>
                    <a:pt x="94715" y="22980"/>
                    <a:pt x="94736" y="22833"/>
                  </a:cubicBezTo>
                  <a:cubicBezTo>
                    <a:pt x="94736" y="22791"/>
                    <a:pt x="94736" y="22749"/>
                    <a:pt x="94694" y="22728"/>
                  </a:cubicBezTo>
                  <a:cubicBezTo>
                    <a:pt x="94568" y="22581"/>
                    <a:pt x="94484" y="22412"/>
                    <a:pt x="94400" y="22244"/>
                  </a:cubicBezTo>
                  <a:cubicBezTo>
                    <a:pt x="94126" y="21719"/>
                    <a:pt x="93664" y="21340"/>
                    <a:pt x="93369" y="20835"/>
                  </a:cubicBezTo>
                  <a:cubicBezTo>
                    <a:pt x="93159" y="20667"/>
                    <a:pt x="92949" y="20478"/>
                    <a:pt x="92760" y="20289"/>
                  </a:cubicBezTo>
                  <a:cubicBezTo>
                    <a:pt x="92528" y="20079"/>
                    <a:pt x="92297" y="19868"/>
                    <a:pt x="92045" y="19679"/>
                  </a:cubicBezTo>
                  <a:cubicBezTo>
                    <a:pt x="91498" y="19301"/>
                    <a:pt x="90994" y="18859"/>
                    <a:pt x="90363" y="18628"/>
                  </a:cubicBezTo>
                  <a:cubicBezTo>
                    <a:pt x="90342" y="18628"/>
                    <a:pt x="90300" y="18607"/>
                    <a:pt x="90279" y="18586"/>
                  </a:cubicBezTo>
                  <a:cubicBezTo>
                    <a:pt x="90132" y="18481"/>
                    <a:pt x="89942" y="18397"/>
                    <a:pt x="89753" y="18355"/>
                  </a:cubicBezTo>
                  <a:cubicBezTo>
                    <a:pt x="89648" y="18313"/>
                    <a:pt x="89564" y="18249"/>
                    <a:pt x="89501" y="18186"/>
                  </a:cubicBezTo>
                  <a:cubicBezTo>
                    <a:pt x="89448" y="18165"/>
                    <a:pt x="89401" y="18165"/>
                    <a:pt x="89356" y="18165"/>
                  </a:cubicBezTo>
                  <a:cubicBezTo>
                    <a:pt x="89312" y="18165"/>
                    <a:pt x="89270" y="18165"/>
                    <a:pt x="89228" y="18144"/>
                  </a:cubicBezTo>
                  <a:cubicBezTo>
                    <a:pt x="88912" y="18039"/>
                    <a:pt x="88618" y="17955"/>
                    <a:pt x="88324" y="17850"/>
                  </a:cubicBezTo>
                  <a:cubicBezTo>
                    <a:pt x="88071" y="17766"/>
                    <a:pt x="87819" y="17724"/>
                    <a:pt x="87588" y="17724"/>
                  </a:cubicBezTo>
                  <a:cubicBezTo>
                    <a:pt x="87546" y="17724"/>
                    <a:pt x="87485" y="17743"/>
                    <a:pt x="87443" y="17743"/>
                  </a:cubicBezTo>
                  <a:cubicBezTo>
                    <a:pt x="87422" y="17743"/>
                    <a:pt x="87405" y="17738"/>
                    <a:pt x="87398" y="17724"/>
                  </a:cubicBezTo>
                  <a:cubicBezTo>
                    <a:pt x="87356" y="17681"/>
                    <a:pt x="87309" y="17673"/>
                    <a:pt x="87260" y="17673"/>
                  </a:cubicBezTo>
                  <a:cubicBezTo>
                    <a:pt x="87233" y="17673"/>
                    <a:pt x="87204" y="17676"/>
                    <a:pt x="87175" y="17676"/>
                  </a:cubicBezTo>
                  <a:cubicBezTo>
                    <a:pt x="87131" y="17676"/>
                    <a:pt x="87086" y="17670"/>
                    <a:pt x="87041" y="17640"/>
                  </a:cubicBezTo>
                  <a:cubicBezTo>
                    <a:pt x="87014" y="17623"/>
                    <a:pt x="86985" y="17618"/>
                    <a:pt x="86956" y="17618"/>
                  </a:cubicBezTo>
                  <a:cubicBezTo>
                    <a:pt x="86907" y="17618"/>
                    <a:pt x="86856" y="17632"/>
                    <a:pt x="86803" y="17632"/>
                  </a:cubicBezTo>
                  <a:cubicBezTo>
                    <a:pt x="86764" y="17632"/>
                    <a:pt x="86724" y="17624"/>
                    <a:pt x="86684" y="17598"/>
                  </a:cubicBezTo>
                  <a:cubicBezTo>
                    <a:pt x="86648" y="17580"/>
                    <a:pt x="86616" y="17574"/>
                    <a:pt x="86585" y="17574"/>
                  </a:cubicBezTo>
                  <a:cubicBezTo>
                    <a:pt x="86519" y="17574"/>
                    <a:pt x="86460" y="17601"/>
                    <a:pt x="86390" y="17601"/>
                  </a:cubicBezTo>
                  <a:cubicBezTo>
                    <a:pt x="86376" y="17601"/>
                    <a:pt x="86362" y="17600"/>
                    <a:pt x="86347" y="17598"/>
                  </a:cubicBezTo>
                  <a:cubicBezTo>
                    <a:pt x="86317" y="17595"/>
                    <a:pt x="86286" y="17594"/>
                    <a:pt x="86255" y="17594"/>
                  </a:cubicBezTo>
                  <a:cubicBezTo>
                    <a:pt x="86134" y="17594"/>
                    <a:pt x="86009" y="17610"/>
                    <a:pt x="85884" y="17610"/>
                  </a:cubicBezTo>
                  <a:cubicBezTo>
                    <a:pt x="85778" y="17610"/>
                    <a:pt x="85672" y="17598"/>
                    <a:pt x="85569" y="17556"/>
                  </a:cubicBezTo>
                  <a:cubicBezTo>
                    <a:pt x="85563" y="17550"/>
                    <a:pt x="85555" y="17547"/>
                    <a:pt x="85547" y="17547"/>
                  </a:cubicBezTo>
                  <a:cubicBezTo>
                    <a:pt x="85525" y="17547"/>
                    <a:pt x="85500" y="17562"/>
                    <a:pt x="85485" y="17577"/>
                  </a:cubicBezTo>
                  <a:cubicBezTo>
                    <a:pt x="85464" y="17587"/>
                    <a:pt x="85438" y="17592"/>
                    <a:pt x="85412" y="17592"/>
                  </a:cubicBezTo>
                  <a:cubicBezTo>
                    <a:pt x="85385" y="17592"/>
                    <a:pt x="85359" y="17587"/>
                    <a:pt x="85338" y="17577"/>
                  </a:cubicBezTo>
                  <a:cubicBezTo>
                    <a:pt x="85202" y="17536"/>
                    <a:pt x="85067" y="17513"/>
                    <a:pt x="84931" y="17513"/>
                  </a:cubicBezTo>
                  <a:cubicBezTo>
                    <a:pt x="84856" y="17513"/>
                    <a:pt x="84782" y="17520"/>
                    <a:pt x="84707" y="17535"/>
                  </a:cubicBezTo>
                  <a:cubicBezTo>
                    <a:pt x="84648" y="17524"/>
                    <a:pt x="84588" y="17519"/>
                    <a:pt x="84529" y="17519"/>
                  </a:cubicBezTo>
                  <a:cubicBezTo>
                    <a:pt x="84359" y="17519"/>
                    <a:pt x="84196" y="17562"/>
                    <a:pt x="84056" y="17640"/>
                  </a:cubicBezTo>
                  <a:cubicBezTo>
                    <a:pt x="84014" y="17661"/>
                    <a:pt x="83971" y="17661"/>
                    <a:pt x="83929" y="17661"/>
                  </a:cubicBezTo>
                  <a:cubicBezTo>
                    <a:pt x="83895" y="17655"/>
                    <a:pt x="83860" y="17653"/>
                    <a:pt x="83825" y="17653"/>
                  </a:cubicBezTo>
                  <a:cubicBezTo>
                    <a:pt x="83621" y="17653"/>
                    <a:pt x="83418" y="17732"/>
                    <a:pt x="83214" y="17732"/>
                  </a:cubicBezTo>
                  <a:cubicBezTo>
                    <a:pt x="83179" y="17732"/>
                    <a:pt x="83144" y="17729"/>
                    <a:pt x="83109" y="17724"/>
                  </a:cubicBezTo>
                  <a:cubicBezTo>
                    <a:pt x="83099" y="17713"/>
                    <a:pt x="83088" y="17708"/>
                    <a:pt x="83078" y="17708"/>
                  </a:cubicBezTo>
                  <a:cubicBezTo>
                    <a:pt x="83067" y="17708"/>
                    <a:pt x="83057" y="17713"/>
                    <a:pt x="83046" y="17724"/>
                  </a:cubicBezTo>
                  <a:cubicBezTo>
                    <a:pt x="82815" y="17787"/>
                    <a:pt x="82584" y="17829"/>
                    <a:pt x="82353" y="17829"/>
                  </a:cubicBezTo>
                  <a:cubicBezTo>
                    <a:pt x="82290" y="17850"/>
                    <a:pt x="82247" y="17850"/>
                    <a:pt x="82205" y="17850"/>
                  </a:cubicBezTo>
                  <a:cubicBezTo>
                    <a:pt x="81918" y="17907"/>
                    <a:pt x="81684" y="18087"/>
                    <a:pt x="81390" y="18087"/>
                  </a:cubicBezTo>
                  <a:cubicBezTo>
                    <a:pt x="81361" y="18087"/>
                    <a:pt x="81332" y="18085"/>
                    <a:pt x="81301" y="18081"/>
                  </a:cubicBezTo>
                  <a:cubicBezTo>
                    <a:pt x="81217" y="18186"/>
                    <a:pt x="81091" y="18123"/>
                    <a:pt x="80986" y="18165"/>
                  </a:cubicBezTo>
                  <a:cubicBezTo>
                    <a:pt x="80629" y="18271"/>
                    <a:pt x="80292" y="18397"/>
                    <a:pt x="79956" y="18544"/>
                  </a:cubicBezTo>
                  <a:cubicBezTo>
                    <a:pt x="79767" y="18670"/>
                    <a:pt x="79556" y="18712"/>
                    <a:pt x="79346" y="18712"/>
                  </a:cubicBezTo>
                  <a:cubicBezTo>
                    <a:pt x="79283" y="18754"/>
                    <a:pt x="79199" y="18775"/>
                    <a:pt x="79136" y="18817"/>
                  </a:cubicBezTo>
                  <a:cubicBezTo>
                    <a:pt x="78821" y="18922"/>
                    <a:pt x="78505" y="19048"/>
                    <a:pt x="78232" y="19196"/>
                  </a:cubicBezTo>
                  <a:cubicBezTo>
                    <a:pt x="78106" y="19259"/>
                    <a:pt x="77959" y="19301"/>
                    <a:pt x="77832" y="19343"/>
                  </a:cubicBezTo>
                  <a:cubicBezTo>
                    <a:pt x="77664" y="19385"/>
                    <a:pt x="77454" y="19364"/>
                    <a:pt x="77307" y="19511"/>
                  </a:cubicBezTo>
                  <a:cubicBezTo>
                    <a:pt x="77076" y="19574"/>
                    <a:pt x="76844" y="19658"/>
                    <a:pt x="76634" y="19784"/>
                  </a:cubicBezTo>
                  <a:cubicBezTo>
                    <a:pt x="76466" y="19826"/>
                    <a:pt x="76340" y="19889"/>
                    <a:pt x="76192" y="19973"/>
                  </a:cubicBezTo>
                  <a:cubicBezTo>
                    <a:pt x="75982" y="20100"/>
                    <a:pt x="75751" y="20184"/>
                    <a:pt x="75520" y="20247"/>
                  </a:cubicBezTo>
                  <a:cubicBezTo>
                    <a:pt x="75162" y="20331"/>
                    <a:pt x="74805" y="20457"/>
                    <a:pt x="74490" y="20604"/>
                  </a:cubicBezTo>
                  <a:cubicBezTo>
                    <a:pt x="74342" y="20688"/>
                    <a:pt x="74174" y="20751"/>
                    <a:pt x="74006" y="20793"/>
                  </a:cubicBezTo>
                  <a:cubicBezTo>
                    <a:pt x="73943" y="20814"/>
                    <a:pt x="73880" y="20835"/>
                    <a:pt x="73817" y="20857"/>
                  </a:cubicBezTo>
                  <a:cubicBezTo>
                    <a:pt x="73354" y="21109"/>
                    <a:pt x="72871" y="21256"/>
                    <a:pt x="72387" y="21487"/>
                  </a:cubicBezTo>
                  <a:cubicBezTo>
                    <a:pt x="72177" y="21592"/>
                    <a:pt x="71946" y="21697"/>
                    <a:pt x="71714" y="21782"/>
                  </a:cubicBezTo>
                  <a:cubicBezTo>
                    <a:pt x="71315" y="21929"/>
                    <a:pt x="70894" y="22097"/>
                    <a:pt x="70495" y="22244"/>
                  </a:cubicBezTo>
                  <a:cubicBezTo>
                    <a:pt x="70348" y="22328"/>
                    <a:pt x="70201" y="22391"/>
                    <a:pt x="70032" y="22454"/>
                  </a:cubicBezTo>
                  <a:cubicBezTo>
                    <a:pt x="69675" y="22538"/>
                    <a:pt x="69360" y="22749"/>
                    <a:pt x="69002" y="22854"/>
                  </a:cubicBezTo>
                  <a:cubicBezTo>
                    <a:pt x="68603" y="22980"/>
                    <a:pt x="68266" y="23274"/>
                    <a:pt x="67804" y="23274"/>
                  </a:cubicBezTo>
                  <a:cubicBezTo>
                    <a:pt x="67467" y="23443"/>
                    <a:pt x="67110" y="23569"/>
                    <a:pt x="66753" y="23695"/>
                  </a:cubicBezTo>
                  <a:cubicBezTo>
                    <a:pt x="66542" y="23779"/>
                    <a:pt x="66311" y="23863"/>
                    <a:pt x="66080" y="23926"/>
                  </a:cubicBezTo>
                  <a:cubicBezTo>
                    <a:pt x="65870" y="24031"/>
                    <a:pt x="65659" y="24136"/>
                    <a:pt x="65428" y="24199"/>
                  </a:cubicBezTo>
                  <a:cubicBezTo>
                    <a:pt x="65092" y="24241"/>
                    <a:pt x="64776" y="24389"/>
                    <a:pt x="64461" y="24452"/>
                  </a:cubicBezTo>
                  <a:cubicBezTo>
                    <a:pt x="64387" y="24462"/>
                    <a:pt x="64319" y="24467"/>
                    <a:pt x="64253" y="24467"/>
                  </a:cubicBezTo>
                  <a:cubicBezTo>
                    <a:pt x="64188" y="24467"/>
                    <a:pt x="64124" y="24462"/>
                    <a:pt x="64061" y="24452"/>
                  </a:cubicBezTo>
                  <a:cubicBezTo>
                    <a:pt x="63939" y="24452"/>
                    <a:pt x="63845" y="24525"/>
                    <a:pt x="63732" y="24525"/>
                  </a:cubicBezTo>
                  <a:cubicBezTo>
                    <a:pt x="63710" y="24525"/>
                    <a:pt x="63686" y="24522"/>
                    <a:pt x="63662" y="24515"/>
                  </a:cubicBezTo>
                  <a:lnTo>
                    <a:pt x="63641" y="24515"/>
                  </a:lnTo>
                  <a:cubicBezTo>
                    <a:pt x="63519" y="24474"/>
                    <a:pt x="63388" y="24451"/>
                    <a:pt x="63254" y="24451"/>
                  </a:cubicBezTo>
                  <a:cubicBezTo>
                    <a:pt x="63180" y="24451"/>
                    <a:pt x="63106" y="24458"/>
                    <a:pt x="63031" y="24473"/>
                  </a:cubicBezTo>
                  <a:cubicBezTo>
                    <a:pt x="62905" y="24473"/>
                    <a:pt x="62779" y="24452"/>
                    <a:pt x="62653" y="24410"/>
                  </a:cubicBezTo>
                  <a:cubicBezTo>
                    <a:pt x="62337" y="24305"/>
                    <a:pt x="62022" y="24220"/>
                    <a:pt x="61707" y="24136"/>
                  </a:cubicBezTo>
                  <a:cubicBezTo>
                    <a:pt x="61433" y="24094"/>
                    <a:pt x="61160" y="23989"/>
                    <a:pt x="60950" y="23842"/>
                  </a:cubicBezTo>
                  <a:cubicBezTo>
                    <a:pt x="60824" y="23758"/>
                    <a:pt x="60719" y="23674"/>
                    <a:pt x="60571" y="23632"/>
                  </a:cubicBezTo>
                  <a:cubicBezTo>
                    <a:pt x="60340" y="23485"/>
                    <a:pt x="60109" y="23316"/>
                    <a:pt x="59899" y="23127"/>
                  </a:cubicBezTo>
                  <a:cubicBezTo>
                    <a:pt x="59646" y="22875"/>
                    <a:pt x="59352" y="22686"/>
                    <a:pt x="59121" y="22433"/>
                  </a:cubicBezTo>
                  <a:cubicBezTo>
                    <a:pt x="59100" y="22391"/>
                    <a:pt x="59079" y="22370"/>
                    <a:pt x="59037" y="22349"/>
                  </a:cubicBezTo>
                  <a:cubicBezTo>
                    <a:pt x="58868" y="22244"/>
                    <a:pt x="58700" y="22118"/>
                    <a:pt x="58553" y="21971"/>
                  </a:cubicBezTo>
                  <a:cubicBezTo>
                    <a:pt x="58343" y="21740"/>
                    <a:pt x="58133" y="21487"/>
                    <a:pt x="57922" y="21235"/>
                  </a:cubicBezTo>
                  <a:cubicBezTo>
                    <a:pt x="57691" y="20941"/>
                    <a:pt x="57502" y="20604"/>
                    <a:pt x="57313" y="20268"/>
                  </a:cubicBezTo>
                  <a:cubicBezTo>
                    <a:pt x="57081" y="19910"/>
                    <a:pt x="56913" y="19490"/>
                    <a:pt x="56829" y="19069"/>
                  </a:cubicBezTo>
                  <a:cubicBezTo>
                    <a:pt x="56787" y="18796"/>
                    <a:pt x="56703" y="18544"/>
                    <a:pt x="56556" y="18313"/>
                  </a:cubicBezTo>
                  <a:cubicBezTo>
                    <a:pt x="56556" y="18271"/>
                    <a:pt x="56556" y="18228"/>
                    <a:pt x="56556" y="18186"/>
                  </a:cubicBezTo>
                  <a:cubicBezTo>
                    <a:pt x="56472" y="18039"/>
                    <a:pt x="56514" y="17850"/>
                    <a:pt x="56430" y="17703"/>
                  </a:cubicBezTo>
                  <a:cubicBezTo>
                    <a:pt x="56324" y="17535"/>
                    <a:pt x="56261" y="17366"/>
                    <a:pt x="56198" y="17177"/>
                  </a:cubicBezTo>
                  <a:cubicBezTo>
                    <a:pt x="56114" y="16967"/>
                    <a:pt x="56051" y="16736"/>
                    <a:pt x="56051" y="16504"/>
                  </a:cubicBezTo>
                  <a:cubicBezTo>
                    <a:pt x="56051" y="16315"/>
                    <a:pt x="56009" y="16126"/>
                    <a:pt x="55946" y="15958"/>
                  </a:cubicBezTo>
                  <a:cubicBezTo>
                    <a:pt x="55799" y="15579"/>
                    <a:pt x="55694" y="15180"/>
                    <a:pt x="55631" y="14780"/>
                  </a:cubicBezTo>
                  <a:cubicBezTo>
                    <a:pt x="55568" y="14423"/>
                    <a:pt x="55483" y="14066"/>
                    <a:pt x="55378" y="13708"/>
                  </a:cubicBezTo>
                  <a:cubicBezTo>
                    <a:pt x="55315" y="13540"/>
                    <a:pt x="55294" y="13372"/>
                    <a:pt x="55315" y="13204"/>
                  </a:cubicBezTo>
                  <a:cubicBezTo>
                    <a:pt x="55315" y="13162"/>
                    <a:pt x="55315" y="13099"/>
                    <a:pt x="55273" y="13056"/>
                  </a:cubicBezTo>
                  <a:cubicBezTo>
                    <a:pt x="55210" y="12909"/>
                    <a:pt x="55168" y="12741"/>
                    <a:pt x="55189" y="12573"/>
                  </a:cubicBezTo>
                  <a:cubicBezTo>
                    <a:pt x="55126" y="12447"/>
                    <a:pt x="55084" y="12342"/>
                    <a:pt x="55063" y="12237"/>
                  </a:cubicBezTo>
                  <a:cubicBezTo>
                    <a:pt x="54979" y="11858"/>
                    <a:pt x="54853" y="11480"/>
                    <a:pt x="54727" y="11122"/>
                  </a:cubicBezTo>
                  <a:cubicBezTo>
                    <a:pt x="54600" y="10870"/>
                    <a:pt x="54537" y="10618"/>
                    <a:pt x="54516" y="10344"/>
                  </a:cubicBezTo>
                  <a:cubicBezTo>
                    <a:pt x="54453" y="10008"/>
                    <a:pt x="54390" y="9672"/>
                    <a:pt x="54285" y="9335"/>
                  </a:cubicBezTo>
                  <a:cubicBezTo>
                    <a:pt x="54201" y="9062"/>
                    <a:pt x="54096" y="8810"/>
                    <a:pt x="53970" y="8557"/>
                  </a:cubicBezTo>
                  <a:cubicBezTo>
                    <a:pt x="53928" y="8431"/>
                    <a:pt x="53886" y="8305"/>
                    <a:pt x="53823" y="8200"/>
                  </a:cubicBezTo>
                  <a:cubicBezTo>
                    <a:pt x="53802" y="8137"/>
                    <a:pt x="53781" y="8095"/>
                    <a:pt x="53759" y="8032"/>
                  </a:cubicBezTo>
                  <a:cubicBezTo>
                    <a:pt x="53717" y="7737"/>
                    <a:pt x="53612" y="7443"/>
                    <a:pt x="53423" y="7191"/>
                  </a:cubicBezTo>
                  <a:cubicBezTo>
                    <a:pt x="53318" y="7001"/>
                    <a:pt x="53213" y="6791"/>
                    <a:pt x="53129" y="6581"/>
                  </a:cubicBezTo>
                  <a:cubicBezTo>
                    <a:pt x="53066" y="6371"/>
                    <a:pt x="52961" y="6181"/>
                    <a:pt x="52855" y="5992"/>
                  </a:cubicBezTo>
                  <a:cubicBezTo>
                    <a:pt x="52666" y="5614"/>
                    <a:pt x="52351" y="5319"/>
                    <a:pt x="52204" y="4920"/>
                  </a:cubicBezTo>
                  <a:cubicBezTo>
                    <a:pt x="52057" y="4815"/>
                    <a:pt x="52035" y="4605"/>
                    <a:pt x="51888" y="4479"/>
                  </a:cubicBezTo>
                  <a:cubicBezTo>
                    <a:pt x="51720" y="4268"/>
                    <a:pt x="51552" y="4037"/>
                    <a:pt x="51405" y="3806"/>
                  </a:cubicBezTo>
                  <a:cubicBezTo>
                    <a:pt x="51342" y="3680"/>
                    <a:pt x="51279" y="3595"/>
                    <a:pt x="51216" y="3490"/>
                  </a:cubicBezTo>
                  <a:cubicBezTo>
                    <a:pt x="50837" y="3175"/>
                    <a:pt x="50585" y="2733"/>
                    <a:pt x="50122" y="2523"/>
                  </a:cubicBezTo>
                  <a:cubicBezTo>
                    <a:pt x="50080" y="2502"/>
                    <a:pt x="50059" y="2460"/>
                    <a:pt x="50017" y="2439"/>
                  </a:cubicBezTo>
                  <a:cubicBezTo>
                    <a:pt x="49681" y="2187"/>
                    <a:pt x="49365" y="1914"/>
                    <a:pt x="49050" y="1619"/>
                  </a:cubicBezTo>
                  <a:cubicBezTo>
                    <a:pt x="49029" y="1598"/>
                    <a:pt x="49008" y="1577"/>
                    <a:pt x="48987" y="1577"/>
                  </a:cubicBezTo>
                  <a:cubicBezTo>
                    <a:pt x="48566" y="1304"/>
                    <a:pt x="48125" y="1094"/>
                    <a:pt x="47662" y="946"/>
                  </a:cubicBezTo>
                  <a:cubicBezTo>
                    <a:pt x="47557" y="925"/>
                    <a:pt x="47473" y="904"/>
                    <a:pt x="47389" y="862"/>
                  </a:cubicBezTo>
                  <a:cubicBezTo>
                    <a:pt x="46906" y="631"/>
                    <a:pt x="46422" y="421"/>
                    <a:pt x="45917" y="274"/>
                  </a:cubicBezTo>
                  <a:cubicBezTo>
                    <a:pt x="45749" y="190"/>
                    <a:pt x="45581" y="147"/>
                    <a:pt x="45392" y="126"/>
                  </a:cubicBezTo>
                  <a:lnTo>
                    <a:pt x="44656" y="126"/>
                  </a:lnTo>
                  <a:cubicBezTo>
                    <a:pt x="44633" y="128"/>
                    <a:pt x="44610" y="129"/>
                    <a:pt x="44586" y="129"/>
                  </a:cubicBezTo>
                  <a:cubicBezTo>
                    <a:pt x="44380" y="129"/>
                    <a:pt x="44175" y="61"/>
                    <a:pt x="43969" y="61"/>
                  </a:cubicBezTo>
                  <a:cubicBezTo>
                    <a:pt x="43945" y="61"/>
                    <a:pt x="43922" y="61"/>
                    <a:pt x="43899" y="63"/>
                  </a:cubicBezTo>
                  <a:cubicBezTo>
                    <a:pt x="43822" y="77"/>
                    <a:pt x="43745" y="84"/>
                    <a:pt x="43668" y="84"/>
                  </a:cubicBezTo>
                  <a:cubicBezTo>
                    <a:pt x="43514" y="84"/>
                    <a:pt x="43359" y="56"/>
                    <a:pt x="4320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23"/>
            <p:cNvSpPr/>
            <p:nvPr/>
          </p:nvSpPr>
          <p:spPr>
            <a:xfrm>
              <a:off x="1408868" y="1894758"/>
              <a:ext cx="932085" cy="277207"/>
            </a:xfrm>
            <a:custGeom>
              <a:avLst/>
              <a:gdLst/>
              <a:ahLst/>
              <a:cxnLst/>
              <a:rect l="l" t="t" r="r" b="b"/>
              <a:pathLst>
                <a:path w="90384" h="26470" extrusionOk="0">
                  <a:moveTo>
                    <a:pt x="45981" y="2129"/>
                  </a:moveTo>
                  <a:cubicBezTo>
                    <a:pt x="46002" y="2129"/>
                    <a:pt x="46002" y="2150"/>
                    <a:pt x="46002" y="2150"/>
                  </a:cubicBezTo>
                  <a:cubicBezTo>
                    <a:pt x="46002" y="2171"/>
                    <a:pt x="46023" y="2171"/>
                    <a:pt x="45981" y="2171"/>
                  </a:cubicBezTo>
                  <a:cubicBezTo>
                    <a:pt x="45960" y="2150"/>
                    <a:pt x="45960" y="2129"/>
                    <a:pt x="45981" y="2129"/>
                  </a:cubicBezTo>
                  <a:close/>
                  <a:moveTo>
                    <a:pt x="36309" y="2991"/>
                  </a:moveTo>
                  <a:cubicBezTo>
                    <a:pt x="36330" y="2991"/>
                    <a:pt x="36330" y="3012"/>
                    <a:pt x="36330" y="3012"/>
                  </a:cubicBezTo>
                  <a:lnTo>
                    <a:pt x="36309" y="3033"/>
                  </a:lnTo>
                  <a:lnTo>
                    <a:pt x="36309" y="3054"/>
                  </a:lnTo>
                  <a:cubicBezTo>
                    <a:pt x="36309" y="3033"/>
                    <a:pt x="36288" y="3012"/>
                    <a:pt x="36288" y="3012"/>
                  </a:cubicBezTo>
                  <a:cubicBezTo>
                    <a:pt x="36288" y="3012"/>
                    <a:pt x="36309" y="2991"/>
                    <a:pt x="36309" y="2991"/>
                  </a:cubicBezTo>
                  <a:close/>
                  <a:moveTo>
                    <a:pt x="47346" y="4751"/>
                  </a:moveTo>
                  <a:cubicBezTo>
                    <a:pt x="47359" y="4751"/>
                    <a:pt x="47365" y="4762"/>
                    <a:pt x="47367" y="4775"/>
                  </a:cubicBezTo>
                  <a:lnTo>
                    <a:pt x="47367" y="4775"/>
                  </a:lnTo>
                  <a:cubicBezTo>
                    <a:pt x="47336" y="4769"/>
                    <a:pt x="47294" y="4757"/>
                    <a:pt x="47326" y="4757"/>
                  </a:cubicBezTo>
                  <a:cubicBezTo>
                    <a:pt x="47334" y="4753"/>
                    <a:pt x="47341" y="4751"/>
                    <a:pt x="47346" y="4751"/>
                  </a:cubicBezTo>
                  <a:close/>
                  <a:moveTo>
                    <a:pt x="47388" y="4800"/>
                  </a:moveTo>
                  <a:cubicBezTo>
                    <a:pt x="47441" y="4809"/>
                    <a:pt x="47434" y="4853"/>
                    <a:pt x="47432" y="4903"/>
                  </a:cubicBezTo>
                  <a:lnTo>
                    <a:pt x="47432" y="4903"/>
                  </a:lnTo>
                  <a:cubicBezTo>
                    <a:pt x="47380" y="4894"/>
                    <a:pt x="47386" y="4850"/>
                    <a:pt x="47388" y="4800"/>
                  </a:cubicBezTo>
                  <a:close/>
                  <a:moveTo>
                    <a:pt x="47454" y="4929"/>
                  </a:moveTo>
                  <a:lnTo>
                    <a:pt x="47454" y="4929"/>
                  </a:lnTo>
                  <a:cubicBezTo>
                    <a:pt x="47479" y="4935"/>
                    <a:pt x="47510" y="4946"/>
                    <a:pt x="47494" y="4946"/>
                  </a:cubicBezTo>
                  <a:cubicBezTo>
                    <a:pt x="47486" y="4950"/>
                    <a:pt x="47480" y="4952"/>
                    <a:pt x="47475" y="4952"/>
                  </a:cubicBezTo>
                  <a:cubicBezTo>
                    <a:pt x="47461" y="4952"/>
                    <a:pt x="47456" y="4941"/>
                    <a:pt x="47454" y="4929"/>
                  </a:cubicBezTo>
                  <a:close/>
                  <a:moveTo>
                    <a:pt x="47515" y="5114"/>
                  </a:moveTo>
                  <a:lnTo>
                    <a:pt x="47515" y="5114"/>
                  </a:lnTo>
                  <a:cubicBezTo>
                    <a:pt x="47578" y="5135"/>
                    <a:pt x="47557" y="5177"/>
                    <a:pt x="47536" y="5198"/>
                  </a:cubicBezTo>
                  <a:cubicBezTo>
                    <a:pt x="47494" y="5177"/>
                    <a:pt x="47515" y="5156"/>
                    <a:pt x="47515" y="5114"/>
                  </a:cubicBezTo>
                  <a:close/>
                  <a:moveTo>
                    <a:pt x="48209" y="7343"/>
                  </a:moveTo>
                  <a:lnTo>
                    <a:pt x="48230" y="7364"/>
                  </a:lnTo>
                  <a:cubicBezTo>
                    <a:pt x="48230" y="7364"/>
                    <a:pt x="48230" y="7385"/>
                    <a:pt x="48209" y="7385"/>
                  </a:cubicBezTo>
                  <a:cubicBezTo>
                    <a:pt x="48188" y="7385"/>
                    <a:pt x="48188" y="7385"/>
                    <a:pt x="48188" y="7364"/>
                  </a:cubicBezTo>
                  <a:cubicBezTo>
                    <a:pt x="48188" y="7343"/>
                    <a:pt x="48209" y="7343"/>
                    <a:pt x="48209" y="7343"/>
                  </a:cubicBezTo>
                  <a:close/>
                  <a:moveTo>
                    <a:pt x="28446" y="9382"/>
                  </a:moveTo>
                  <a:lnTo>
                    <a:pt x="28467" y="9403"/>
                  </a:lnTo>
                  <a:cubicBezTo>
                    <a:pt x="28467" y="9403"/>
                    <a:pt x="28467" y="9424"/>
                    <a:pt x="28446" y="9424"/>
                  </a:cubicBezTo>
                  <a:cubicBezTo>
                    <a:pt x="28425" y="9424"/>
                    <a:pt x="28425" y="9424"/>
                    <a:pt x="28425" y="9403"/>
                  </a:cubicBezTo>
                  <a:cubicBezTo>
                    <a:pt x="28425" y="9382"/>
                    <a:pt x="28446" y="9382"/>
                    <a:pt x="28446" y="9382"/>
                  </a:cubicBezTo>
                  <a:close/>
                  <a:moveTo>
                    <a:pt x="48882" y="9992"/>
                  </a:moveTo>
                  <a:cubicBezTo>
                    <a:pt x="48882" y="9999"/>
                    <a:pt x="48882" y="10006"/>
                    <a:pt x="48882" y="10013"/>
                  </a:cubicBezTo>
                  <a:cubicBezTo>
                    <a:pt x="48924" y="10013"/>
                    <a:pt x="48924" y="10055"/>
                    <a:pt x="48924" y="10118"/>
                  </a:cubicBezTo>
                  <a:cubicBezTo>
                    <a:pt x="48861" y="10097"/>
                    <a:pt x="48882" y="10034"/>
                    <a:pt x="48882" y="9992"/>
                  </a:cubicBezTo>
                  <a:close/>
                  <a:moveTo>
                    <a:pt x="27266" y="10672"/>
                  </a:moveTo>
                  <a:cubicBezTo>
                    <a:pt x="27268" y="10672"/>
                    <a:pt x="27269" y="10676"/>
                    <a:pt x="27269" y="10686"/>
                  </a:cubicBezTo>
                  <a:cubicBezTo>
                    <a:pt x="27286" y="10720"/>
                    <a:pt x="27275" y="10726"/>
                    <a:pt x="27248" y="10728"/>
                  </a:cubicBezTo>
                  <a:lnTo>
                    <a:pt x="27248" y="10728"/>
                  </a:lnTo>
                  <a:cubicBezTo>
                    <a:pt x="27248" y="10711"/>
                    <a:pt x="27260" y="10672"/>
                    <a:pt x="27266" y="10672"/>
                  </a:cubicBezTo>
                  <a:close/>
                  <a:moveTo>
                    <a:pt x="27226" y="10740"/>
                  </a:moveTo>
                  <a:cubicBezTo>
                    <a:pt x="27222" y="10758"/>
                    <a:pt x="27214" y="10784"/>
                    <a:pt x="27209" y="10784"/>
                  </a:cubicBezTo>
                  <a:cubicBezTo>
                    <a:pt x="27207" y="10784"/>
                    <a:pt x="27206" y="10780"/>
                    <a:pt x="27206" y="10770"/>
                  </a:cubicBezTo>
                  <a:cubicBezTo>
                    <a:pt x="27194" y="10745"/>
                    <a:pt x="27210" y="10742"/>
                    <a:pt x="27226" y="10740"/>
                  </a:cubicBezTo>
                  <a:close/>
                  <a:moveTo>
                    <a:pt x="25482" y="12410"/>
                  </a:moveTo>
                  <a:cubicBezTo>
                    <a:pt x="25482" y="12410"/>
                    <a:pt x="25503" y="12431"/>
                    <a:pt x="25503" y="12431"/>
                  </a:cubicBezTo>
                  <a:cubicBezTo>
                    <a:pt x="25482" y="12452"/>
                    <a:pt x="25524" y="12452"/>
                    <a:pt x="25482" y="12452"/>
                  </a:cubicBezTo>
                  <a:cubicBezTo>
                    <a:pt x="25461" y="12431"/>
                    <a:pt x="25482" y="12410"/>
                    <a:pt x="25482" y="12410"/>
                  </a:cubicBezTo>
                  <a:close/>
                  <a:moveTo>
                    <a:pt x="23926" y="13945"/>
                  </a:moveTo>
                  <a:lnTo>
                    <a:pt x="23926" y="13966"/>
                  </a:lnTo>
                  <a:cubicBezTo>
                    <a:pt x="23926" y="13966"/>
                    <a:pt x="23945" y="13956"/>
                    <a:pt x="23951" y="13956"/>
                  </a:cubicBezTo>
                  <a:cubicBezTo>
                    <a:pt x="23954" y="13956"/>
                    <a:pt x="23954" y="13959"/>
                    <a:pt x="23947" y="13966"/>
                  </a:cubicBezTo>
                  <a:cubicBezTo>
                    <a:pt x="23940" y="13980"/>
                    <a:pt x="23933" y="13984"/>
                    <a:pt x="23927" y="13984"/>
                  </a:cubicBezTo>
                  <a:cubicBezTo>
                    <a:pt x="23914" y="13984"/>
                    <a:pt x="23905" y="13966"/>
                    <a:pt x="23905" y="13966"/>
                  </a:cubicBezTo>
                  <a:cubicBezTo>
                    <a:pt x="23905" y="13966"/>
                    <a:pt x="23926" y="13945"/>
                    <a:pt x="23926" y="13945"/>
                  </a:cubicBezTo>
                  <a:close/>
                  <a:moveTo>
                    <a:pt x="23521" y="14393"/>
                  </a:moveTo>
                  <a:cubicBezTo>
                    <a:pt x="23524" y="14393"/>
                    <a:pt x="23527" y="14397"/>
                    <a:pt x="23527" y="14407"/>
                  </a:cubicBezTo>
                  <a:cubicBezTo>
                    <a:pt x="23527" y="14440"/>
                    <a:pt x="23501" y="14434"/>
                    <a:pt x="23490" y="14440"/>
                  </a:cubicBezTo>
                  <a:lnTo>
                    <a:pt x="23490" y="14440"/>
                  </a:lnTo>
                  <a:cubicBezTo>
                    <a:pt x="23498" y="14416"/>
                    <a:pt x="23513" y="14393"/>
                    <a:pt x="23521" y="14393"/>
                  </a:cubicBezTo>
                  <a:close/>
                  <a:moveTo>
                    <a:pt x="18634" y="18850"/>
                  </a:moveTo>
                  <a:cubicBezTo>
                    <a:pt x="18639" y="18850"/>
                    <a:pt x="18644" y="18854"/>
                    <a:pt x="18649" y="18864"/>
                  </a:cubicBezTo>
                  <a:cubicBezTo>
                    <a:pt x="18649" y="18899"/>
                    <a:pt x="18635" y="18905"/>
                    <a:pt x="18607" y="18906"/>
                  </a:cubicBezTo>
                  <a:lnTo>
                    <a:pt x="18607" y="18906"/>
                  </a:lnTo>
                  <a:cubicBezTo>
                    <a:pt x="18607" y="18890"/>
                    <a:pt x="18619" y="18850"/>
                    <a:pt x="18634" y="18850"/>
                  </a:cubicBezTo>
                  <a:close/>
                  <a:moveTo>
                    <a:pt x="42564" y="0"/>
                  </a:moveTo>
                  <a:cubicBezTo>
                    <a:pt x="42406" y="0"/>
                    <a:pt x="42249" y="16"/>
                    <a:pt x="42091" y="47"/>
                  </a:cubicBezTo>
                  <a:cubicBezTo>
                    <a:pt x="41923" y="90"/>
                    <a:pt x="41755" y="111"/>
                    <a:pt x="41586" y="111"/>
                  </a:cubicBezTo>
                  <a:cubicBezTo>
                    <a:pt x="41551" y="108"/>
                    <a:pt x="41515" y="107"/>
                    <a:pt x="41480" y="107"/>
                  </a:cubicBezTo>
                  <a:cubicBezTo>
                    <a:pt x="41162" y="107"/>
                    <a:pt x="40863" y="193"/>
                    <a:pt x="40598" y="363"/>
                  </a:cubicBezTo>
                  <a:cubicBezTo>
                    <a:pt x="40493" y="426"/>
                    <a:pt x="40388" y="468"/>
                    <a:pt x="40262" y="489"/>
                  </a:cubicBezTo>
                  <a:cubicBezTo>
                    <a:pt x="40250" y="488"/>
                    <a:pt x="40238" y="488"/>
                    <a:pt x="40226" y="488"/>
                  </a:cubicBezTo>
                  <a:cubicBezTo>
                    <a:pt x="39889" y="488"/>
                    <a:pt x="39662" y="764"/>
                    <a:pt x="39358" y="825"/>
                  </a:cubicBezTo>
                  <a:cubicBezTo>
                    <a:pt x="39253" y="973"/>
                    <a:pt x="39064" y="994"/>
                    <a:pt x="38916" y="1057"/>
                  </a:cubicBezTo>
                  <a:cubicBezTo>
                    <a:pt x="38684" y="1164"/>
                    <a:pt x="38482" y="1302"/>
                    <a:pt x="38246" y="1302"/>
                  </a:cubicBezTo>
                  <a:cubicBezTo>
                    <a:pt x="38204" y="1302"/>
                    <a:pt x="38161" y="1297"/>
                    <a:pt x="38117" y="1288"/>
                  </a:cubicBezTo>
                  <a:cubicBezTo>
                    <a:pt x="38075" y="1330"/>
                    <a:pt x="38033" y="1393"/>
                    <a:pt x="37991" y="1393"/>
                  </a:cubicBezTo>
                  <a:cubicBezTo>
                    <a:pt x="37802" y="1414"/>
                    <a:pt x="37697" y="1540"/>
                    <a:pt x="37550" y="1624"/>
                  </a:cubicBezTo>
                  <a:cubicBezTo>
                    <a:pt x="37319" y="1750"/>
                    <a:pt x="37108" y="1898"/>
                    <a:pt x="36877" y="2024"/>
                  </a:cubicBezTo>
                  <a:cubicBezTo>
                    <a:pt x="36814" y="2045"/>
                    <a:pt x="36772" y="2087"/>
                    <a:pt x="36730" y="2129"/>
                  </a:cubicBezTo>
                  <a:cubicBezTo>
                    <a:pt x="36393" y="2381"/>
                    <a:pt x="36036" y="2612"/>
                    <a:pt x="35679" y="2844"/>
                  </a:cubicBezTo>
                  <a:cubicBezTo>
                    <a:pt x="35468" y="2928"/>
                    <a:pt x="35300" y="3054"/>
                    <a:pt x="35132" y="3201"/>
                  </a:cubicBezTo>
                  <a:cubicBezTo>
                    <a:pt x="34943" y="3411"/>
                    <a:pt x="34711" y="3559"/>
                    <a:pt x="34459" y="3685"/>
                  </a:cubicBezTo>
                  <a:cubicBezTo>
                    <a:pt x="34249" y="3790"/>
                    <a:pt x="34039" y="3958"/>
                    <a:pt x="33892" y="4168"/>
                  </a:cubicBezTo>
                  <a:cubicBezTo>
                    <a:pt x="33765" y="4294"/>
                    <a:pt x="33618" y="4421"/>
                    <a:pt x="33450" y="4526"/>
                  </a:cubicBezTo>
                  <a:cubicBezTo>
                    <a:pt x="33156" y="4673"/>
                    <a:pt x="32861" y="4883"/>
                    <a:pt x="32630" y="5135"/>
                  </a:cubicBezTo>
                  <a:cubicBezTo>
                    <a:pt x="32588" y="5177"/>
                    <a:pt x="32546" y="5219"/>
                    <a:pt x="32483" y="5262"/>
                  </a:cubicBezTo>
                  <a:cubicBezTo>
                    <a:pt x="32357" y="5367"/>
                    <a:pt x="32168" y="5430"/>
                    <a:pt x="32062" y="5598"/>
                  </a:cubicBezTo>
                  <a:cubicBezTo>
                    <a:pt x="31894" y="5871"/>
                    <a:pt x="31642" y="6081"/>
                    <a:pt x="31327" y="6208"/>
                  </a:cubicBezTo>
                  <a:cubicBezTo>
                    <a:pt x="31306" y="6271"/>
                    <a:pt x="31263" y="6334"/>
                    <a:pt x="31221" y="6376"/>
                  </a:cubicBezTo>
                  <a:cubicBezTo>
                    <a:pt x="31074" y="6565"/>
                    <a:pt x="30885" y="6691"/>
                    <a:pt x="30675" y="6796"/>
                  </a:cubicBezTo>
                  <a:cubicBezTo>
                    <a:pt x="30317" y="7070"/>
                    <a:pt x="30002" y="7385"/>
                    <a:pt x="29729" y="7721"/>
                  </a:cubicBezTo>
                  <a:cubicBezTo>
                    <a:pt x="29666" y="7805"/>
                    <a:pt x="29666" y="7890"/>
                    <a:pt x="29518" y="7911"/>
                  </a:cubicBezTo>
                  <a:cubicBezTo>
                    <a:pt x="29392" y="7911"/>
                    <a:pt x="29329" y="7995"/>
                    <a:pt x="29266" y="8058"/>
                  </a:cubicBezTo>
                  <a:cubicBezTo>
                    <a:pt x="29014" y="8289"/>
                    <a:pt x="28804" y="8520"/>
                    <a:pt x="28530" y="8731"/>
                  </a:cubicBezTo>
                  <a:cubicBezTo>
                    <a:pt x="28194" y="9025"/>
                    <a:pt x="27921" y="9361"/>
                    <a:pt x="27563" y="9635"/>
                  </a:cubicBezTo>
                  <a:cubicBezTo>
                    <a:pt x="27353" y="9845"/>
                    <a:pt x="27143" y="10097"/>
                    <a:pt x="26954" y="10349"/>
                  </a:cubicBezTo>
                  <a:cubicBezTo>
                    <a:pt x="26806" y="10518"/>
                    <a:pt x="26659" y="10665"/>
                    <a:pt x="26491" y="10812"/>
                  </a:cubicBezTo>
                  <a:cubicBezTo>
                    <a:pt x="26323" y="10812"/>
                    <a:pt x="26260" y="10959"/>
                    <a:pt x="26155" y="11043"/>
                  </a:cubicBezTo>
                  <a:cubicBezTo>
                    <a:pt x="26007" y="11190"/>
                    <a:pt x="25881" y="11359"/>
                    <a:pt x="25734" y="11485"/>
                  </a:cubicBezTo>
                  <a:cubicBezTo>
                    <a:pt x="25503" y="11674"/>
                    <a:pt x="25293" y="11905"/>
                    <a:pt x="25103" y="12136"/>
                  </a:cubicBezTo>
                  <a:cubicBezTo>
                    <a:pt x="25040" y="12242"/>
                    <a:pt x="24935" y="12305"/>
                    <a:pt x="24872" y="12431"/>
                  </a:cubicBezTo>
                  <a:lnTo>
                    <a:pt x="24767" y="12452"/>
                  </a:lnTo>
                  <a:cubicBezTo>
                    <a:pt x="24641" y="12620"/>
                    <a:pt x="24494" y="12767"/>
                    <a:pt x="24346" y="12914"/>
                  </a:cubicBezTo>
                  <a:cubicBezTo>
                    <a:pt x="24199" y="13104"/>
                    <a:pt x="24052" y="13272"/>
                    <a:pt x="23905" y="13419"/>
                  </a:cubicBezTo>
                  <a:cubicBezTo>
                    <a:pt x="23758" y="13440"/>
                    <a:pt x="23632" y="13503"/>
                    <a:pt x="23548" y="13629"/>
                  </a:cubicBezTo>
                  <a:cubicBezTo>
                    <a:pt x="23442" y="13734"/>
                    <a:pt x="23337" y="13818"/>
                    <a:pt x="23232" y="13882"/>
                  </a:cubicBezTo>
                  <a:cubicBezTo>
                    <a:pt x="23106" y="13966"/>
                    <a:pt x="23064" y="14071"/>
                    <a:pt x="22959" y="14155"/>
                  </a:cubicBezTo>
                  <a:cubicBezTo>
                    <a:pt x="22854" y="14239"/>
                    <a:pt x="22749" y="14365"/>
                    <a:pt x="22686" y="14491"/>
                  </a:cubicBezTo>
                  <a:cubicBezTo>
                    <a:pt x="22644" y="14554"/>
                    <a:pt x="22601" y="14596"/>
                    <a:pt x="22538" y="14638"/>
                  </a:cubicBezTo>
                  <a:cubicBezTo>
                    <a:pt x="22433" y="14680"/>
                    <a:pt x="22349" y="14744"/>
                    <a:pt x="22265" y="14849"/>
                  </a:cubicBezTo>
                  <a:cubicBezTo>
                    <a:pt x="21992" y="15080"/>
                    <a:pt x="21739" y="15353"/>
                    <a:pt x="21508" y="15627"/>
                  </a:cubicBezTo>
                  <a:cubicBezTo>
                    <a:pt x="21403" y="15753"/>
                    <a:pt x="21277" y="15837"/>
                    <a:pt x="21172" y="15942"/>
                  </a:cubicBezTo>
                  <a:lnTo>
                    <a:pt x="20793" y="16320"/>
                  </a:lnTo>
                  <a:cubicBezTo>
                    <a:pt x="20751" y="16341"/>
                    <a:pt x="20709" y="16362"/>
                    <a:pt x="20688" y="16383"/>
                  </a:cubicBezTo>
                  <a:cubicBezTo>
                    <a:pt x="20436" y="16636"/>
                    <a:pt x="20058" y="16762"/>
                    <a:pt x="19889" y="17098"/>
                  </a:cubicBezTo>
                  <a:cubicBezTo>
                    <a:pt x="19742" y="17119"/>
                    <a:pt x="19721" y="17287"/>
                    <a:pt x="19637" y="17330"/>
                  </a:cubicBezTo>
                  <a:cubicBezTo>
                    <a:pt x="19427" y="17456"/>
                    <a:pt x="19301" y="17666"/>
                    <a:pt x="19111" y="17792"/>
                  </a:cubicBezTo>
                  <a:cubicBezTo>
                    <a:pt x="18754" y="18023"/>
                    <a:pt x="18418" y="18297"/>
                    <a:pt x="18081" y="18591"/>
                  </a:cubicBezTo>
                  <a:cubicBezTo>
                    <a:pt x="18039" y="18654"/>
                    <a:pt x="17976" y="18696"/>
                    <a:pt x="17934" y="18738"/>
                  </a:cubicBezTo>
                  <a:cubicBezTo>
                    <a:pt x="17766" y="18864"/>
                    <a:pt x="17598" y="19011"/>
                    <a:pt x="17408" y="19138"/>
                  </a:cubicBezTo>
                  <a:cubicBezTo>
                    <a:pt x="17303" y="19180"/>
                    <a:pt x="17219" y="19222"/>
                    <a:pt x="17114" y="19285"/>
                  </a:cubicBezTo>
                  <a:cubicBezTo>
                    <a:pt x="16925" y="19432"/>
                    <a:pt x="16715" y="19579"/>
                    <a:pt x="16504" y="19726"/>
                  </a:cubicBezTo>
                  <a:cubicBezTo>
                    <a:pt x="16294" y="19873"/>
                    <a:pt x="16063" y="20000"/>
                    <a:pt x="15811" y="20105"/>
                  </a:cubicBezTo>
                  <a:cubicBezTo>
                    <a:pt x="15769" y="20126"/>
                    <a:pt x="15726" y="20147"/>
                    <a:pt x="15684" y="20189"/>
                  </a:cubicBezTo>
                  <a:cubicBezTo>
                    <a:pt x="15537" y="20357"/>
                    <a:pt x="15369" y="20483"/>
                    <a:pt x="15159" y="20609"/>
                  </a:cubicBezTo>
                  <a:cubicBezTo>
                    <a:pt x="15054" y="20672"/>
                    <a:pt x="14907" y="20714"/>
                    <a:pt x="14801" y="20799"/>
                  </a:cubicBezTo>
                  <a:cubicBezTo>
                    <a:pt x="14486" y="21030"/>
                    <a:pt x="14150" y="21177"/>
                    <a:pt x="13834" y="21387"/>
                  </a:cubicBezTo>
                  <a:cubicBezTo>
                    <a:pt x="13666" y="21492"/>
                    <a:pt x="13498" y="21555"/>
                    <a:pt x="13330" y="21640"/>
                  </a:cubicBezTo>
                  <a:cubicBezTo>
                    <a:pt x="12972" y="21850"/>
                    <a:pt x="12594" y="22081"/>
                    <a:pt x="12215" y="22249"/>
                  </a:cubicBezTo>
                  <a:cubicBezTo>
                    <a:pt x="11942" y="22354"/>
                    <a:pt x="11711" y="22480"/>
                    <a:pt x="11480" y="22649"/>
                  </a:cubicBezTo>
                  <a:cubicBezTo>
                    <a:pt x="11143" y="22922"/>
                    <a:pt x="10744" y="23006"/>
                    <a:pt x="10344" y="23174"/>
                  </a:cubicBezTo>
                  <a:cubicBezTo>
                    <a:pt x="10050" y="23300"/>
                    <a:pt x="9735" y="23342"/>
                    <a:pt x="9440" y="23511"/>
                  </a:cubicBezTo>
                  <a:cubicBezTo>
                    <a:pt x="9146" y="23658"/>
                    <a:pt x="8809" y="23763"/>
                    <a:pt x="8515" y="23889"/>
                  </a:cubicBezTo>
                  <a:cubicBezTo>
                    <a:pt x="7990" y="24141"/>
                    <a:pt x="7422" y="24310"/>
                    <a:pt x="6875" y="24541"/>
                  </a:cubicBezTo>
                  <a:cubicBezTo>
                    <a:pt x="6581" y="24625"/>
                    <a:pt x="6308" y="24751"/>
                    <a:pt x="6034" y="24898"/>
                  </a:cubicBezTo>
                  <a:cubicBezTo>
                    <a:pt x="5908" y="24961"/>
                    <a:pt x="5782" y="25024"/>
                    <a:pt x="5656" y="25045"/>
                  </a:cubicBezTo>
                  <a:cubicBezTo>
                    <a:pt x="5319" y="25151"/>
                    <a:pt x="5025" y="25340"/>
                    <a:pt x="4689" y="25403"/>
                  </a:cubicBezTo>
                  <a:cubicBezTo>
                    <a:pt x="4605" y="25424"/>
                    <a:pt x="4542" y="25508"/>
                    <a:pt x="4436" y="25529"/>
                  </a:cubicBezTo>
                  <a:cubicBezTo>
                    <a:pt x="4100" y="25592"/>
                    <a:pt x="3743" y="25697"/>
                    <a:pt x="3427" y="25823"/>
                  </a:cubicBezTo>
                  <a:cubicBezTo>
                    <a:pt x="3175" y="25928"/>
                    <a:pt x="2944" y="25971"/>
                    <a:pt x="2691" y="25971"/>
                  </a:cubicBezTo>
                  <a:cubicBezTo>
                    <a:pt x="2660" y="25968"/>
                    <a:pt x="2628" y="25967"/>
                    <a:pt x="2597" y="25967"/>
                  </a:cubicBezTo>
                  <a:cubicBezTo>
                    <a:pt x="2377" y="25967"/>
                    <a:pt x="2161" y="26031"/>
                    <a:pt x="1977" y="26160"/>
                  </a:cubicBezTo>
                  <a:cubicBezTo>
                    <a:pt x="1896" y="26141"/>
                    <a:pt x="1817" y="26134"/>
                    <a:pt x="1740" y="26134"/>
                  </a:cubicBezTo>
                  <a:cubicBezTo>
                    <a:pt x="1499" y="26134"/>
                    <a:pt x="1271" y="26204"/>
                    <a:pt x="1036" y="26204"/>
                  </a:cubicBezTo>
                  <a:cubicBezTo>
                    <a:pt x="1013" y="26204"/>
                    <a:pt x="990" y="26203"/>
                    <a:pt x="967" y="26202"/>
                  </a:cubicBezTo>
                  <a:lnTo>
                    <a:pt x="904" y="26202"/>
                  </a:lnTo>
                  <a:cubicBezTo>
                    <a:pt x="673" y="26286"/>
                    <a:pt x="442" y="26328"/>
                    <a:pt x="189" y="26328"/>
                  </a:cubicBezTo>
                  <a:cubicBezTo>
                    <a:pt x="178" y="26325"/>
                    <a:pt x="167" y="26324"/>
                    <a:pt x="157" y="26324"/>
                  </a:cubicBezTo>
                  <a:cubicBezTo>
                    <a:pt x="93" y="26324"/>
                    <a:pt x="55" y="26373"/>
                    <a:pt x="0" y="26391"/>
                  </a:cubicBezTo>
                  <a:cubicBezTo>
                    <a:pt x="0" y="26454"/>
                    <a:pt x="42" y="26454"/>
                    <a:pt x="84" y="26454"/>
                  </a:cubicBezTo>
                  <a:cubicBezTo>
                    <a:pt x="126" y="26433"/>
                    <a:pt x="168" y="26423"/>
                    <a:pt x="211" y="26423"/>
                  </a:cubicBezTo>
                  <a:cubicBezTo>
                    <a:pt x="253" y="26423"/>
                    <a:pt x="295" y="26433"/>
                    <a:pt x="337" y="26454"/>
                  </a:cubicBezTo>
                  <a:cubicBezTo>
                    <a:pt x="400" y="26465"/>
                    <a:pt x="463" y="26470"/>
                    <a:pt x="526" y="26470"/>
                  </a:cubicBezTo>
                  <a:cubicBezTo>
                    <a:pt x="589" y="26470"/>
                    <a:pt x="652" y="26465"/>
                    <a:pt x="715" y="26454"/>
                  </a:cubicBezTo>
                  <a:cubicBezTo>
                    <a:pt x="904" y="26407"/>
                    <a:pt x="1105" y="26383"/>
                    <a:pt x="1300" y="26383"/>
                  </a:cubicBezTo>
                  <a:cubicBezTo>
                    <a:pt x="1366" y="26383"/>
                    <a:pt x="1430" y="26386"/>
                    <a:pt x="1493" y="26391"/>
                  </a:cubicBezTo>
                  <a:cubicBezTo>
                    <a:pt x="1513" y="26388"/>
                    <a:pt x="1533" y="26387"/>
                    <a:pt x="1553" y="26387"/>
                  </a:cubicBezTo>
                  <a:cubicBezTo>
                    <a:pt x="1617" y="26387"/>
                    <a:pt x="1684" y="26399"/>
                    <a:pt x="1746" y="26399"/>
                  </a:cubicBezTo>
                  <a:cubicBezTo>
                    <a:pt x="1791" y="26399"/>
                    <a:pt x="1834" y="26392"/>
                    <a:pt x="1871" y="26370"/>
                  </a:cubicBezTo>
                  <a:cubicBezTo>
                    <a:pt x="1948" y="26339"/>
                    <a:pt x="2025" y="26320"/>
                    <a:pt x="2102" y="26320"/>
                  </a:cubicBezTo>
                  <a:cubicBezTo>
                    <a:pt x="2130" y="26320"/>
                    <a:pt x="2159" y="26322"/>
                    <a:pt x="2187" y="26328"/>
                  </a:cubicBezTo>
                  <a:cubicBezTo>
                    <a:pt x="2200" y="26330"/>
                    <a:pt x="2213" y="26331"/>
                    <a:pt x="2226" y="26331"/>
                  </a:cubicBezTo>
                  <a:cubicBezTo>
                    <a:pt x="2337" y="26331"/>
                    <a:pt x="2413" y="26262"/>
                    <a:pt x="2510" y="26262"/>
                  </a:cubicBezTo>
                  <a:cubicBezTo>
                    <a:pt x="2521" y="26262"/>
                    <a:pt x="2533" y="26263"/>
                    <a:pt x="2544" y="26265"/>
                  </a:cubicBezTo>
                  <a:cubicBezTo>
                    <a:pt x="2733" y="26265"/>
                    <a:pt x="2902" y="26244"/>
                    <a:pt x="3070" y="26202"/>
                  </a:cubicBezTo>
                  <a:cubicBezTo>
                    <a:pt x="3259" y="26181"/>
                    <a:pt x="3427" y="26118"/>
                    <a:pt x="3574" y="26013"/>
                  </a:cubicBezTo>
                  <a:cubicBezTo>
                    <a:pt x="3641" y="26023"/>
                    <a:pt x="3707" y="26028"/>
                    <a:pt x="3773" y="26028"/>
                  </a:cubicBezTo>
                  <a:cubicBezTo>
                    <a:pt x="3978" y="26028"/>
                    <a:pt x="4177" y="25977"/>
                    <a:pt x="4352" y="25865"/>
                  </a:cubicBezTo>
                  <a:cubicBezTo>
                    <a:pt x="4563" y="25781"/>
                    <a:pt x="4794" y="25697"/>
                    <a:pt x="5004" y="25655"/>
                  </a:cubicBezTo>
                  <a:cubicBezTo>
                    <a:pt x="5214" y="25592"/>
                    <a:pt x="5446" y="25529"/>
                    <a:pt x="5635" y="25487"/>
                  </a:cubicBezTo>
                  <a:cubicBezTo>
                    <a:pt x="5803" y="25424"/>
                    <a:pt x="5992" y="25361"/>
                    <a:pt x="6160" y="25277"/>
                  </a:cubicBezTo>
                  <a:cubicBezTo>
                    <a:pt x="6245" y="25256"/>
                    <a:pt x="6287" y="25172"/>
                    <a:pt x="6392" y="25151"/>
                  </a:cubicBezTo>
                  <a:cubicBezTo>
                    <a:pt x="6623" y="25109"/>
                    <a:pt x="6875" y="25024"/>
                    <a:pt x="7107" y="24961"/>
                  </a:cubicBezTo>
                  <a:lnTo>
                    <a:pt x="7716" y="24583"/>
                  </a:lnTo>
                  <a:cubicBezTo>
                    <a:pt x="7776" y="24594"/>
                    <a:pt x="7836" y="24599"/>
                    <a:pt x="7895" y="24599"/>
                  </a:cubicBezTo>
                  <a:cubicBezTo>
                    <a:pt x="8064" y="24599"/>
                    <a:pt x="8228" y="24556"/>
                    <a:pt x="8368" y="24478"/>
                  </a:cubicBezTo>
                  <a:cubicBezTo>
                    <a:pt x="8578" y="24394"/>
                    <a:pt x="8809" y="24394"/>
                    <a:pt x="8936" y="24162"/>
                  </a:cubicBezTo>
                  <a:cubicBezTo>
                    <a:pt x="8946" y="24163"/>
                    <a:pt x="8956" y="24164"/>
                    <a:pt x="8966" y="24164"/>
                  </a:cubicBezTo>
                  <a:cubicBezTo>
                    <a:pt x="9135" y="24164"/>
                    <a:pt x="9279" y="24024"/>
                    <a:pt x="9443" y="24024"/>
                  </a:cubicBezTo>
                  <a:cubicBezTo>
                    <a:pt x="9470" y="24024"/>
                    <a:pt x="9497" y="24028"/>
                    <a:pt x="9524" y="24036"/>
                  </a:cubicBezTo>
                  <a:cubicBezTo>
                    <a:pt x="9756" y="23868"/>
                    <a:pt x="10050" y="23763"/>
                    <a:pt x="10302" y="23595"/>
                  </a:cubicBezTo>
                  <a:lnTo>
                    <a:pt x="10407" y="23658"/>
                  </a:lnTo>
                  <a:cubicBezTo>
                    <a:pt x="10491" y="23574"/>
                    <a:pt x="10639" y="23574"/>
                    <a:pt x="10744" y="23511"/>
                  </a:cubicBezTo>
                  <a:cubicBezTo>
                    <a:pt x="10849" y="23448"/>
                    <a:pt x="10954" y="23406"/>
                    <a:pt x="11080" y="23364"/>
                  </a:cubicBezTo>
                  <a:cubicBezTo>
                    <a:pt x="11206" y="23342"/>
                    <a:pt x="11311" y="23258"/>
                    <a:pt x="11438" y="23237"/>
                  </a:cubicBezTo>
                  <a:lnTo>
                    <a:pt x="11543" y="23279"/>
                  </a:lnTo>
                  <a:cubicBezTo>
                    <a:pt x="11543" y="23153"/>
                    <a:pt x="11585" y="23048"/>
                    <a:pt x="11753" y="23048"/>
                  </a:cubicBezTo>
                  <a:cubicBezTo>
                    <a:pt x="12005" y="23048"/>
                    <a:pt x="12131" y="22775"/>
                    <a:pt x="12405" y="22775"/>
                  </a:cubicBezTo>
                  <a:cubicBezTo>
                    <a:pt x="12468" y="22649"/>
                    <a:pt x="12594" y="22628"/>
                    <a:pt x="12678" y="22523"/>
                  </a:cubicBezTo>
                  <a:cubicBezTo>
                    <a:pt x="12741" y="22417"/>
                    <a:pt x="12846" y="22375"/>
                    <a:pt x="12972" y="22375"/>
                  </a:cubicBezTo>
                  <a:cubicBezTo>
                    <a:pt x="13014" y="22375"/>
                    <a:pt x="13056" y="22375"/>
                    <a:pt x="13077" y="22354"/>
                  </a:cubicBezTo>
                  <a:cubicBezTo>
                    <a:pt x="13246" y="22186"/>
                    <a:pt x="13456" y="22186"/>
                    <a:pt x="13666" y="22123"/>
                  </a:cubicBezTo>
                  <a:cubicBezTo>
                    <a:pt x="13687" y="22060"/>
                    <a:pt x="13750" y="21997"/>
                    <a:pt x="13813" y="21955"/>
                  </a:cubicBezTo>
                  <a:lnTo>
                    <a:pt x="13897" y="21997"/>
                  </a:lnTo>
                  <a:cubicBezTo>
                    <a:pt x="14024" y="21976"/>
                    <a:pt x="14129" y="21892"/>
                    <a:pt x="14213" y="21787"/>
                  </a:cubicBezTo>
                  <a:lnTo>
                    <a:pt x="14171" y="21703"/>
                  </a:lnTo>
                  <a:cubicBezTo>
                    <a:pt x="14297" y="21661"/>
                    <a:pt x="14423" y="21640"/>
                    <a:pt x="14570" y="21618"/>
                  </a:cubicBezTo>
                  <a:cubicBezTo>
                    <a:pt x="14591" y="21534"/>
                    <a:pt x="14654" y="21450"/>
                    <a:pt x="14738" y="21387"/>
                  </a:cubicBezTo>
                  <a:cubicBezTo>
                    <a:pt x="14748" y="21385"/>
                    <a:pt x="14758" y="21384"/>
                    <a:pt x="14768" y="21384"/>
                  </a:cubicBezTo>
                  <a:cubicBezTo>
                    <a:pt x="14813" y="21384"/>
                    <a:pt x="14858" y="21404"/>
                    <a:pt x="14903" y="21404"/>
                  </a:cubicBezTo>
                  <a:cubicBezTo>
                    <a:pt x="14932" y="21404"/>
                    <a:pt x="14961" y="21396"/>
                    <a:pt x="14991" y="21366"/>
                  </a:cubicBezTo>
                  <a:cubicBezTo>
                    <a:pt x="15096" y="21282"/>
                    <a:pt x="15117" y="21114"/>
                    <a:pt x="15264" y="21072"/>
                  </a:cubicBezTo>
                  <a:lnTo>
                    <a:pt x="15390" y="21072"/>
                  </a:lnTo>
                  <a:cubicBezTo>
                    <a:pt x="15684" y="20904"/>
                    <a:pt x="15937" y="20672"/>
                    <a:pt x="16252" y="20525"/>
                  </a:cubicBezTo>
                  <a:cubicBezTo>
                    <a:pt x="16252" y="20469"/>
                    <a:pt x="16280" y="20460"/>
                    <a:pt x="16318" y="20460"/>
                  </a:cubicBezTo>
                  <a:cubicBezTo>
                    <a:pt x="16336" y="20460"/>
                    <a:pt x="16357" y="20462"/>
                    <a:pt x="16378" y="20462"/>
                  </a:cubicBezTo>
                  <a:cubicBezTo>
                    <a:pt x="16378" y="20378"/>
                    <a:pt x="16441" y="20336"/>
                    <a:pt x="16525" y="20336"/>
                  </a:cubicBezTo>
                  <a:cubicBezTo>
                    <a:pt x="16652" y="20336"/>
                    <a:pt x="16673" y="20231"/>
                    <a:pt x="16694" y="20168"/>
                  </a:cubicBezTo>
                  <a:lnTo>
                    <a:pt x="16799" y="20210"/>
                  </a:lnTo>
                  <a:lnTo>
                    <a:pt x="17156" y="20042"/>
                  </a:lnTo>
                  <a:cubicBezTo>
                    <a:pt x="17156" y="19810"/>
                    <a:pt x="17345" y="19726"/>
                    <a:pt x="17450" y="19600"/>
                  </a:cubicBezTo>
                  <a:cubicBezTo>
                    <a:pt x="17493" y="19600"/>
                    <a:pt x="17535" y="19600"/>
                    <a:pt x="17556" y="19642"/>
                  </a:cubicBezTo>
                  <a:cubicBezTo>
                    <a:pt x="17745" y="19621"/>
                    <a:pt x="17850" y="19432"/>
                    <a:pt x="17997" y="19348"/>
                  </a:cubicBezTo>
                  <a:cubicBezTo>
                    <a:pt x="18165" y="19243"/>
                    <a:pt x="18334" y="19117"/>
                    <a:pt x="18460" y="18948"/>
                  </a:cubicBezTo>
                  <a:cubicBezTo>
                    <a:pt x="18497" y="18911"/>
                    <a:pt x="18534" y="18907"/>
                    <a:pt x="18586" y="18906"/>
                  </a:cubicBezTo>
                  <a:lnTo>
                    <a:pt x="18586" y="18906"/>
                  </a:lnTo>
                  <a:lnTo>
                    <a:pt x="18586" y="18969"/>
                  </a:lnTo>
                  <a:cubicBezTo>
                    <a:pt x="18599" y="18971"/>
                    <a:pt x="18611" y="18972"/>
                    <a:pt x="18623" y="18972"/>
                  </a:cubicBezTo>
                  <a:cubicBezTo>
                    <a:pt x="18741" y="18972"/>
                    <a:pt x="18781" y="18880"/>
                    <a:pt x="18838" y="18822"/>
                  </a:cubicBezTo>
                  <a:cubicBezTo>
                    <a:pt x="18880" y="18759"/>
                    <a:pt x="18817" y="18675"/>
                    <a:pt x="18880" y="18612"/>
                  </a:cubicBezTo>
                  <a:cubicBezTo>
                    <a:pt x="19006" y="18612"/>
                    <a:pt x="19027" y="18465"/>
                    <a:pt x="19132" y="18444"/>
                  </a:cubicBezTo>
                  <a:cubicBezTo>
                    <a:pt x="19174" y="18465"/>
                    <a:pt x="19132" y="18528"/>
                    <a:pt x="19217" y="18528"/>
                  </a:cubicBezTo>
                  <a:cubicBezTo>
                    <a:pt x="19259" y="18486"/>
                    <a:pt x="19322" y="18402"/>
                    <a:pt x="19322" y="18381"/>
                  </a:cubicBezTo>
                  <a:cubicBezTo>
                    <a:pt x="19259" y="18234"/>
                    <a:pt x="19406" y="18192"/>
                    <a:pt x="19448" y="18192"/>
                  </a:cubicBezTo>
                  <a:cubicBezTo>
                    <a:pt x="19679" y="18128"/>
                    <a:pt x="19784" y="17918"/>
                    <a:pt x="19973" y="17813"/>
                  </a:cubicBezTo>
                  <a:cubicBezTo>
                    <a:pt x="20036" y="17771"/>
                    <a:pt x="20079" y="17687"/>
                    <a:pt x="20079" y="17624"/>
                  </a:cubicBezTo>
                  <a:cubicBezTo>
                    <a:pt x="20100" y="17519"/>
                    <a:pt x="20163" y="17477"/>
                    <a:pt x="20268" y="17477"/>
                  </a:cubicBezTo>
                  <a:cubicBezTo>
                    <a:pt x="20499" y="17203"/>
                    <a:pt x="20772" y="16951"/>
                    <a:pt x="21067" y="16741"/>
                  </a:cubicBezTo>
                  <a:cubicBezTo>
                    <a:pt x="21214" y="16615"/>
                    <a:pt x="21403" y="16552"/>
                    <a:pt x="21508" y="16362"/>
                  </a:cubicBezTo>
                  <a:cubicBezTo>
                    <a:pt x="21571" y="16236"/>
                    <a:pt x="21676" y="16173"/>
                    <a:pt x="21782" y="16131"/>
                  </a:cubicBezTo>
                  <a:cubicBezTo>
                    <a:pt x="21866" y="16110"/>
                    <a:pt x="21908" y="16089"/>
                    <a:pt x="21929" y="16005"/>
                  </a:cubicBezTo>
                  <a:lnTo>
                    <a:pt x="21887" y="15900"/>
                  </a:lnTo>
                  <a:cubicBezTo>
                    <a:pt x="21950" y="15900"/>
                    <a:pt x="21992" y="15879"/>
                    <a:pt x="22034" y="15858"/>
                  </a:cubicBezTo>
                  <a:cubicBezTo>
                    <a:pt x="22097" y="15837"/>
                    <a:pt x="22139" y="15795"/>
                    <a:pt x="22181" y="15753"/>
                  </a:cubicBezTo>
                  <a:cubicBezTo>
                    <a:pt x="22202" y="15648"/>
                    <a:pt x="22202" y="15669"/>
                    <a:pt x="22349" y="15563"/>
                  </a:cubicBezTo>
                  <a:cubicBezTo>
                    <a:pt x="22517" y="15416"/>
                    <a:pt x="22728" y="15311"/>
                    <a:pt x="22770" y="15059"/>
                  </a:cubicBezTo>
                  <a:cubicBezTo>
                    <a:pt x="22875" y="15017"/>
                    <a:pt x="22938" y="14975"/>
                    <a:pt x="23022" y="14912"/>
                  </a:cubicBezTo>
                  <a:cubicBezTo>
                    <a:pt x="23190" y="14786"/>
                    <a:pt x="23295" y="14575"/>
                    <a:pt x="23484" y="14470"/>
                  </a:cubicBezTo>
                  <a:cubicBezTo>
                    <a:pt x="23484" y="14467"/>
                    <a:pt x="23485" y="14464"/>
                    <a:pt x="23485" y="14461"/>
                  </a:cubicBezTo>
                  <a:lnTo>
                    <a:pt x="23485" y="14461"/>
                  </a:lnTo>
                  <a:cubicBezTo>
                    <a:pt x="23489" y="14499"/>
                    <a:pt x="23510" y="14533"/>
                    <a:pt x="23548" y="14533"/>
                  </a:cubicBezTo>
                  <a:lnTo>
                    <a:pt x="23737" y="14428"/>
                  </a:lnTo>
                  <a:cubicBezTo>
                    <a:pt x="23716" y="14323"/>
                    <a:pt x="23758" y="14197"/>
                    <a:pt x="23821" y="14092"/>
                  </a:cubicBezTo>
                  <a:cubicBezTo>
                    <a:pt x="23853" y="14110"/>
                    <a:pt x="23882" y="14117"/>
                    <a:pt x="23909" y="14117"/>
                  </a:cubicBezTo>
                  <a:cubicBezTo>
                    <a:pt x="24006" y="14117"/>
                    <a:pt x="24075" y="14024"/>
                    <a:pt x="24157" y="14008"/>
                  </a:cubicBezTo>
                  <a:lnTo>
                    <a:pt x="24094" y="13903"/>
                  </a:lnTo>
                  <a:cubicBezTo>
                    <a:pt x="24178" y="13734"/>
                    <a:pt x="24346" y="13692"/>
                    <a:pt x="24473" y="13587"/>
                  </a:cubicBezTo>
                  <a:cubicBezTo>
                    <a:pt x="24473" y="13566"/>
                    <a:pt x="24452" y="13566"/>
                    <a:pt x="24494" y="13545"/>
                  </a:cubicBezTo>
                  <a:cubicBezTo>
                    <a:pt x="24536" y="13545"/>
                    <a:pt x="24536" y="13566"/>
                    <a:pt x="24536" y="13587"/>
                  </a:cubicBezTo>
                  <a:cubicBezTo>
                    <a:pt x="24599" y="13587"/>
                    <a:pt x="24641" y="13524"/>
                    <a:pt x="24662" y="13461"/>
                  </a:cubicBezTo>
                  <a:lnTo>
                    <a:pt x="24620" y="13377"/>
                  </a:lnTo>
                  <a:lnTo>
                    <a:pt x="24935" y="13041"/>
                  </a:lnTo>
                  <a:cubicBezTo>
                    <a:pt x="24945" y="13038"/>
                    <a:pt x="24955" y="13037"/>
                    <a:pt x="24966" y="13037"/>
                  </a:cubicBezTo>
                  <a:cubicBezTo>
                    <a:pt x="25013" y="13037"/>
                    <a:pt x="25064" y="13058"/>
                    <a:pt x="25109" y="13058"/>
                  </a:cubicBezTo>
                  <a:cubicBezTo>
                    <a:pt x="25138" y="13058"/>
                    <a:pt x="25165" y="13049"/>
                    <a:pt x="25187" y="13020"/>
                  </a:cubicBezTo>
                  <a:cubicBezTo>
                    <a:pt x="25251" y="12935"/>
                    <a:pt x="25124" y="12893"/>
                    <a:pt x="25166" y="12830"/>
                  </a:cubicBezTo>
                  <a:cubicBezTo>
                    <a:pt x="25251" y="12767"/>
                    <a:pt x="25335" y="12704"/>
                    <a:pt x="25461" y="12641"/>
                  </a:cubicBezTo>
                  <a:cubicBezTo>
                    <a:pt x="25608" y="12557"/>
                    <a:pt x="25545" y="12389"/>
                    <a:pt x="25671" y="12305"/>
                  </a:cubicBezTo>
                  <a:cubicBezTo>
                    <a:pt x="25702" y="12335"/>
                    <a:pt x="25744" y="12355"/>
                    <a:pt x="25781" y="12355"/>
                  </a:cubicBezTo>
                  <a:cubicBezTo>
                    <a:pt x="25794" y="12355"/>
                    <a:pt x="25807" y="12352"/>
                    <a:pt x="25818" y="12347"/>
                  </a:cubicBezTo>
                  <a:lnTo>
                    <a:pt x="25881" y="12263"/>
                  </a:lnTo>
                  <a:cubicBezTo>
                    <a:pt x="25881" y="12221"/>
                    <a:pt x="25818" y="12200"/>
                    <a:pt x="25839" y="12158"/>
                  </a:cubicBezTo>
                  <a:lnTo>
                    <a:pt x="26197" y="11926"/>
                  </a:lnTo>
                  <a:cubicBezTo>
                    <a:pt x="26197" y="11905"/>
                    <a:pt x="26197" y="11884"/>
                    <a:pt x="26197" y="11863"/>
                  </a:cubicBezTo>
                  <a:cubicBezTo>
                    <a:pt x="26218" y="11758"/>
                    <a:pt x="26323" y="11758"/>
                    <a:pt x="26365" y="11716"/>
                  </a:cubicBezTo>
                  <a:cubicBezTo>
                    <a:pt x="26407" y="11653"/>
                    <a:pt x="26386" y="11548"/>
                    <a:pt x="26470" y="11506"/>
                  </a:cubicBezTo>
                  <a:cubicBezTo>
                    <a:pt x="26491" y="11485"/>
                    <a:pt x="26533" y="11443"/>
                    <a:pt x="26554" y="11443"/>
                  </a:cubicBezTo>
                  <a:cubicBezTo>
                    <a:pt x="26564" y="11444"/>
                    <a:pt x="26573" y="11445"/>
                    <a:pt x="26581" y="11445"/>
                  </a:cubicBezTo>
                  <a:cubicBezTo>
                    <a:pt x="26687" y="11445"/>
                    <a:pt x="26730" y="11334"/>
                    <a:pt x="26827" y="11296"/>
                  </a:cubicBezTo>
                  <a:cubicBezTo>
                    <a:pt x="26848" y="11296"/>
                    <a:pt x="26806" y="11274"/>
                    <a:pt x="26848" y="11274"/>
                  </a:cubicBezTo>
                  <a:cubicBezTo>
                    <a:pt x="26855" y="11268"/>
                    <a:pt x="26859" y="11266"/>
                    <a:pt x="26862" y="11266"/>
                  </a:cubicBezTo>
                  <a:cubicBezTo>
                    <a:pt x="26869" y="11266"/>
                    <a:pt x="26869" y="11281"/>
                    <a:pt x="26869" y="11296"/>
                  </a:cubicBezTo>
                  <a:cubicBezTo>
                    <a:pt x="26932" y="11296"/>
                    <a:pt x="26954" y="11253"/>
                    <a:pt x="26996" y="11211"/>
                  </a:cubicBezTo>
                  <a:cubicBezTo>
                    <a:pt x="26996" y="11169"/>
                    <a:pt x="26890" y="11127"/>
                    <a:pt x="26975" y="11085"/>
                  </a:cubicBezTo>
                  <a:cubicBezTo>
                    <a:pt x="26989" y="11085"/>
                    <a:pt x="27003" y="11095"/>
                    <a:pt x="27029" y="11095"/>
                  </a:cubicBezTo>
                  <a:cubicBezTo>
                    <a:pt x="27042" y="11095"/>
                    <a:pt x="27059" y="11092"/>
                    <a:pt x="27080" y="11085"/>
                  </a:cubicBezTo>
                  <a:cubicBezTo>
                    <a:pt x="27122" y="10959"/>
                    <a:pt x="27206" y="10875"/>
                    <a:pt x="27311" y="10812"/>
                  </a:cubicBezTo>
                  <a:cubicBezTo>
                    <a:pt x="27437" y="10749"/>
                    <a:pt x="27521" y="10602"/>
                    <a:pt x="27521" y="10476"/>
                  </a:cubicBezTo>
                  <a:cubicBezTo>
                    <a:pt x="27626" y="10434"/>
                    <a:pt x="27731" y="10349"/>
                    <a:pt x="27794" y="10265"/>
                  </a:cubicBezTo>
                  <a:lnTo>
                    <a:pt x="27752" y="10181"/>
                  </a:lnTo>
                  <a:cubicBezTo>
                    <a:pt x="28047" y="10076"/>
                    <a:pt x="28299" y="9824"/>
                    <a:pt x="28383" y="9508"/>
                  </a:cubicBezTo>
                  <a:cubicBezTo>
                    <a:pt x="28635" y="9466"/>
                    <a:pt x="28741" y="9214"/>
                    <a:pt x="28951" y="9151"/>
                  </a:cubicBezTo>
                  <a:lnTo>
                    <a:pt x="29056" y="9214"/>
                  </a:lnTo>
                  <a:cubicBezTo>
                    <a:pt x="29098" y="9088"/>
                    <a:pt x="29245" y="9109"/>
                    <a:pt x="29287" y="8962"/>
                  </a:cubicBezTo>
                  <a:lnTo>
                    <a:pt x="29182" y="8920"/>
                  </a:lnTo>
                  <a:lnTo>
                    <a:pt x="29603" y="8457"/>
                  </a:lnTo>
                  <a:cubicBezTo>
                    <a:pt x="29617" y="8457"/>
                    <a:pt x="29659" y="8476"/>
                    <a:pt x="29704" y="8476"/>
                  </a:cubicBezTo>
                  <a:cubicBezTo>
                    <a:pt x="29726" y="8476"/>
                    <a:pt x="29750" y="8471"/>
                    <a:pt x="29771" y="8457"/>
                  </a:cubicBezTo>
                  <a:cubicBezTo>
                    <a:pt x="29771" y="8268"/>
                    <a:pt x="30044" y="8289"/>
                    <a:pt x="30065" y="8121"/>
                  </a:cubicBezTo>
                  <a:cubicBezTo>
                    <a:pt x="30044" y="8079"/>
                    <a:pt x="29981" y="8121"/>
                    <a:pt x="29981" y="8058"/>
                  </a:cubicBezTo>
                  <a:lnTo>
                    <a:pt x="30191" y="7953"/>
                  </a:lnTo>
                  <a:cubicBezTo>
                    <a:pt x="30212" y="7826"/>
                    <a:pt x="30275" y="7721"/>
                    <a:pt x="30401" y="7658"/>
                  </a:cubicBezTo>
                  <a:lnTo>
                    <a:pt x="30486" y="7721"/>
                  </a:lnTo>
                  <a:cubicBezTo>
                    <a:pt x="30633" y="7553"/>
                    <a:pt x="30969" y="7553"/>
                    <a:pt x="30969" y="7238"/>
                  </a:cubicBezTo>
                  <a:lnTo>
                    <a:pt x="31158" y="7112"/>
                  </a:lnTo>
                  <a:cubicBezTo>
                    <a:pt x="31221" y="7049"/>
                    <a:pt x="31179" y="6964"/>
                    <a:pt x="31242" y="6901"/>
                  </a:cubicBezTo>
                  <a:cubicBezTo>
                    <a:pt x="31352" y="6823"/>
                    <a:pt x="31472" y="6780"/>
                    <a:pt x="31596" y="6780"/>
                  </a:cubicBezTo>
                  <a:cubicBezTo>
                    <a:pt x="31639" y="6780"/>
                    <a:pt x="31683" y="6785"/>
                    <a:pt x="31726" y="6796"/>
                  </a:cubicBezTo>
                  <a:cubicBezTo>
                    <a:pt x="31747" y="6733"/>
                    <a:pt x="31852" y="6670"/>
                    <a:pt x="31768" y="6586"/>
                  </a:cubicBezTo>
                  <a:cubicBezTo>
                    <a:pt x="31852" y="6502"/>
                    <a:pt x="31957" y="6439"/>
                    <a:pt x="31978" y="6313"/>
                  </a:cubicBezTo>
                  <a:cubicBezTo>
                    <a:pt x="32104" y="6313"/>
                    <a:pt x="32210" y="6250"/>
                    <a:pt x="32294" y="6145"/>
                  </a:cubicBezTo>
                  <a:cubicBezTo>
                    <a:pt x="32441" y="6039"/>
                    <a:pt x="32567" y="5892"/>
                    <a:pt x="32693" y="5766"/>
                  </a:cubicBezTo>
                  <a:lnTo>
                    <a:pt x="32756" y="5766"/>
                  </a:lnTo>
                  <a:cubicBezTo>
                    <a:pt x="32945" y="5598"/>
                    <a:pt x="33114" y="5451"/>
                    <a:pt x="33282" y="5283"/>
                  </a:cubicBezTo>
                  <a:cubicBezTo>
                    <a:pt x="33290" y="5279"/>
                    <a:pt x="33298" y="5277"/>
                    <a:pt x="33306" y="5277"/>
                  </a:cubicBezTo>
                  <a:cubicBezTo>
                    <a:pt x="33340" y="5277"/>
                    <a:pt x="33374" y="5308"/>
                    <a:pt x="33408" y="5325"/>
                  </a:cubicBezTo>
                  <a:cubicBezTo>
                    <a:pt x="33461" y="5237"/>
                    <a:pt x="33542" y="5193"/>
                    <a:pt x="33641" y="5193"/>
                  </a:cubicBezTo>
                  <a:cubicBezTo>
                    <a:pt x="33661" y="5193"/>
                    <a:pt x="33681" y="5195"/>
                    <a:pt x="33702" y="5198"/>
                  </a:cubicBezTo>
                  <a:cubicBezTo>
                    <a:pt x="33765" y="5156"/>
                    <a:pt x="33828" y="5093"/>
                    <a:pt x="33871" y="5009"/>
                  </a:cubicBezTo>
                  <a:lnTo>
                    <a:pt x="33744" y="5009"/>
                  </a:lnTo>
                  <a:cubicBezTo>
                    <a:pt x="33728" y="5025"/>
                    <a:pt x="33712" y="5065"/>
                    <a:pt x="33706" y="5065"/>
                  </a:cubicBezTo>
                  <a:cubicBezTo>
                    <a:pt x="33704" y="5065"/>
                    <a:pt x="33702" y="5061"/>
                    <a:pt x="33702" y="5051"/>
                  </a:cubicBezTo>
                  <a:cubicBezTo>
                    <a:pt x="33681" y="5009"/>
                    <a:pt x="33723" y="5009"/>
                    <a:pt x="33744" y="5009"/>
                  </a:cubicBezTo>
                  <a:cubicBezTo>
                    <a:pt x="33744" y="4988"/>
                    <a:pt x="33765" y="4946"/>
                    <a:pt x="33807" y="4925"/>
                  </a:cubicBezTo>
                  <a:cubicBezTo>
                    <a:pt x="33955" y="4820"/>
                    <a:pt x="34102" y="4715"/>
                    <a:pt x="34249" y="4610"/>
                  </a:cubicBezTo>
                  <a:cubicBezTo>
                    <a:pt x="34459" y="4484"/>
                    <a:pt x="34585" y="4252"/>
                    <a:pt x="34775" y="4105"/>
                  </a:cubicBezTo>
                  <a:cubicBezTo>
                    <a:pt x="34922" y="4000"/>
                    <a:pt x="35111" y="3958"/>
                    <a:pt x="35195" y="3790"/>
                  </a:cubicBezTo>
                  <a:lnTo>
                    <a:pt x="35237" y="3895"/>
                  </a:lnTo>
                  <a:cubicBezTo>
                    <a:pt x="35405" y="3853"/>
                    <a:pt x="35531" y="3727"/>
                    <a:pt x="35573" y="3580"/>
                  </a:cubicBezTo>
                  <a:cubicBezTo>
                    <a:pt x="35679" y="3495"/>
                    <a:pt x="35826" y="3495"/>
                    <a:pt x="35889" y="3390"/>
                  </a:cubicBezTo>
                  <a:lnTo>
                    <a:pt x="35868" y="3306"/>
                  </a:lnTo>
                  <a:cubicBezTo>
                    <a:pt x="35948" y="3242"/>
                    <a:pt x="36053" y="3215"/>
                    <a:pt x="36164" y="3215"/>
                  </a:cubicBezTo>
                  <a:cubicBezTo>
                    <a:pt x="36198" y="3215"/>
                    <a:pt x="36233" y="3217"/>
                    <a:pt x="36267" y="3222"/>
                  </a:cubicBezTo>
                  <a:cubicBezTo>
                    <a:pt x="36351" y="3117"/>
                    <a:pt x="36478" y="3033"/>
                    <a:pt x="36478" y="2886"/>
                  </a:cubicBezTo>
                  <a:cubicBezTo>
                    <a:pt x="36604" y="2802"/>
                    <a:pt x="36751" y="2802"/>
                    <a:pt x="36835" y="2718"/>
                  </a:cubicBezTo>
                  <a:cubicBezTo>
                    <a:pt x="36898" y="2633"/>
                    <a:pt x="37045" y="2633"/>
                    <a:pt x="37150" y="2591"/>
                  </a:cubicBezTo>
                  <a:cubicBezTo>
                    <a:pt x="37108" y="2528"/>
                    <a:pt x="37087" y="2507"/>
                    <a:pt x="37087" y="2465"/>
                  </a:cubicBezTo>
                  <a:cubicBezTo>
                    <a:pt x="37157" y="2396"/>
                    <a:pt x="37255" y="2355"/>
                    <a:pt x="37347" y="2355"/>
                  </a:cubicBezTo>
                  <a:cubicBezTo>
                    <a:pt x="37366" y="2355"/>
                    <a:pt x="37385" y="2357"/>
                    <a:pt x="37403" y="2360"/>
                  </a:cubicBezTo>
                  <a:cubicBezTo>
                    <a:pt x="37424" y="2360"/>
                    <a:pt x="37445" y="2381"/>
                    <a:pt x="37445" y="2423"/>
                  </a:cubicBezTo>
                  <a:cubicBezTo>
                    <a:pt x="37508" y="2423"/>
                    <a:pt x="37571" y="2402"/>
                    <a:pt x="37613" y="2360"/>
                  </a:cubicBezTo>
                  <a:cubicBezTo>
                    <a:pt x="37676" y="2276"/>
                    <a:pt x="37739" y="2213"/>
                    <a:pt x="37823" y="2171"/>
                  </a:cubicBezTo>
                  <a:cubicBezTo>
                    <a:pt x="37844" y="2129"/>
                    <a:pt x="37865" y="2087"/>
                    <a:pt x="37886" y="2087"/>
                  </a:cubicBezTo>
                  <a:cubicBezTo>
                    <a:pt x="38033" y="2024"/>
                    <a:pt x="38159" y="1961"/>
                    <a:pt x="38286" y="1877"/>
                  </a:cubicBezTo>
                  <a:cubicBezTo>
                    <a:pt x="38385" y="1913"/>
                    <a:pt x="38450" y="1933"/>
                    <a:pt x="38499" y="1933"/>
                  </a:cubicBezTo>
                  <a:cubicBezTo>
                    <a:pt x="38565" y="1933"/>
                    <a:pt x="38604" y="1897"/>
                    <a:pt x="38664" y="1814"/>
                  </a:cubicBezTo>
                  <a:cubicBezTo>
                    <a:pt x="38643" y="1771"/>
                    <a:pt x="38580" y="1814"/>
                    <a:pt x="38580" y="1750"/>
                  </a:cubicBezTo>
                  <a:cubicBezTo>
                    <a:pt x="38671" y="1677"/>
                    <a:pt x="38778" y="1620"/>
                    <a:pt x="38888" y="1620"/>
                  </a:cubicBezTo>
                  <a:cubicBezTo>
                    <a:pt x="38904" y="1620"/>
                    <a:pt x="38921" y="1622"/>
                    <a:pt x="38937" y="1624"/>
                  </a:cubicBezTo>
                  <a:cubicBezTo>
                    <a:pt x="38965" y="1559"/>
                    <a:pt x="39010" y="1548"/>
                    <a:pt x="39058" y="1548"/>
                  </a:cubicBezTo>
                  <a:cubicBezTo>
                    <a:pt x="39084" y="1548"/>
                    <a:pt x="39112" y="1551"/>
                    <a:pt x="39139" y="1551"/>
                  </a:cubicBezTo>
                  <a:cubicBezTo>
                    <a:pt x="39173" y="1551"/>
                    <a:pt x="39206" y="1545"/>
                    <a:pt x="39232" y="1519"/>
                  </a:cubicBezTo>
                  <a:cubicBezTo>
                    <a:pt x="39379" y="1351"/>
                    <a:pt x="39589" y="1267"/>
                    <a:pt x="39799" y="1246"/>
                  </a:cubicBezTo>
                  <a:cubicBezTo>
                    <a:pt x="39883" y="1162"/>
                    <a:pt x="39989" y="1120"/>
                    <a:pt x="40094" y="1120"/>
                  </a:cubicBezTo>
                  <a:cubicBezTo>
                    <a:pt x="40388" y="1057"/>
                    <a:pt x="40682" y="1057"/>
                    <a:pt x="40914" y="825"/>
                  </a:cubicBezTo>
                  <a:cubicBezTo>
                    <a:pt x="40935" y="783"/>
                    <a:pt x="40893" y="720"/>
                    <a:pt x="40956" y="699"/>
                  </a:cubicBezTo>
                  <a:cubicBezTo>
                    <a:pt x="40987" y="699"/>
                    <a:pt x="41024" y="694"/>
                    <a:pt x="41061" y="694"/>
                  </a:cubicBezTo>
                  <a:cubicBezTo>
                    <a:pt x="41098" y="694"/>
                    <a:pt x="41134" y="699"/>
                    <a:pt x="41166" y="720"/>
                  </a:cubicBezTo>
                  <a:cubicBezTo>
                    <a:pt x="41212" y="755"/>
                    <a:pt x="41259" y="771"/>
                    <a:pt x="41305" y="771"/>
                  </a:cubicBezTo>
                  <a:cubicBezTo>
                    <a:pt x="41343" y="771"/>
                    <a:pt x="41380" y="760"/>
                    <a:pt x="41418" y="741"/>
                  </a:cubicBezTo>
                  <a:cubicBezTo>
                    <a:pt x="41513" y="699"/>
                    <a:pt x="41613" y="678"/>
                    <a:pt x="41713" y="678"/>
                  </a:cubicBezTo>
                  <a:cubicBezTo>
                    <a:pt x="41812" y="678"/>
                    <a:pt x="41912" y="699"/>
                    <a:pt x="42007" y="741"/>
                  </a:cubicBezTo>
                  <a:cubicBezTo>
                    <a:pt x="42031" y="757"/>
                    <a:pt x="42058" y="764"/>
                    <a:pt x="42086" y="764"/>
                  </a:cubicBezTo>
                  <a:cubicBezTo>
                    <a:pt x="42131" y="764"/>
                    <a:pt x="42178" y="746"/>
                    <a:pt x="42217" y="720"/>
                  </a:cubicBezTo>
                  <a:cubicBezTo>
                    <a:pt x="42238" y="657"/>
                    <a:pt x="42175" y="636"/>
                    <a:pt x="42175" y="573"/>
                  </a:cubicBezTo>
                  <a:lnTo>
                    <a:pt x="42301" y="573"/>
                  </a:lnTo>
                  <a:cubicBezTo>
                    <a:pt x="42343" y="636"/>
                    <a:pt x="42343" y="720"/>
                    <a:pt x="42448" y="741"/>
                  </a:cubicBezTo>
                  <a:cubicBezTo>
                    <a:pt x="42659" y="594"/>
                    <a:pt x="42911" y="657"/>
                    <a:pt x="43142" y="573"/>
                  </a:cubicBezTo>
                  <a:cubicBezTo>
                    <a:pt x="43170" y="566"/>
                    <a:pt x="43198" y="563"/>
                    <a:pt x="43226" y="563"/>
                  </a:cubicBezTo>
                  <a:cubicBezTo>
                    <a:pt x="43367" y="563"/>
                    <a:pt x="43510" y="636"/>
                    <a:pt x="43668" y="636"/>
                  </a:cubicBezTo>
                  <a:cubicBezTo>
                    <a:pt x="43563" y="720"/>
                    <a:pt x="43458" y="657"/>
                    <a:pt x="43395" y="720"/>
                  </a:cubicBezTo>
                  <a:cubicBezTo>
                    <a:pt x="43416" y="762"/>
                    <a:pt x="43458" y="804"/>
                    <a:pt x="43500" y="825"/>
                  </a:cubicBezTo>
                  <a:cubicBezTo>
                    <a:pt x="43539" y="830"/>
                    <a:pt x="43578" y="833"/>
                    <a:pt x="43615" y="833"/>
                  </a:cubicBezTo>
                  <a:cubicBezTo>
                    <a:pt x="43736" y="833"/>
                    <a:pt x="43845" y="806"/>
                    <a:pt x="43941" y="741"/>
                  </a:cubicBezTo>
                  <a:cubicBezTo>
                    <a:pt x="44046" y="867"/>
                    <a:pt x="44172" y="952"/>
                    <a:pt x="44299" y="1015"/>
                  </a:cubicBezTo>
                  <a:cubicBezTo>
                    <a:pt x="44698" y="1120"/>
                    <a:pt x="44698" y="1120"/>
                    <a:pt x="44908" y="1372"/>
                  </a:cubicBezTo>
                  <a:cubicBezTo>
                    <a:pt x="44929" y="1393"/>
                    <a:pt x="44955" y="1398"/>
                    <a:pt x="44982" y="1398"/>
                  </a:cubicBezTo>
                  <a:cubicBezTo>
                    <a:pt x="45004" y="1398"/>
                    <a:pt x="45027" y="1395"/>
                    <a:pt x="45049" y="1395"/>
                  </a:cubicBezTo>
                  <a:cubicBezTo>
                    <a:pt x="45082" y="1395"/>
                    <a:pt x="45114" y="1401"/>
                    <a:pt x="45140" y="1435"/>
                  </a:cubicBezTo>
                  <a:cubicBezTo>
                    <a:pt x="45266" y="1645"/>
                    <a:pt x="45434" y="1814"/>
                    <a:pt x="45623" y="1961"/>
                  </a:cubicBezTo>
                  <a:cubicBezTo>
                    <a:pt x="45686" y="1982"/>
                    <a:pt x="45707" y="2045"/>
                    <a:pt x="45749" y="2087"/>
                  </a:cubicBezTo>
                  <a:cubicBezTo>
                    <a:pt x="45981" y="2297"/>
                    <a:pt x="46065" y="2612"/>
                    <a:pt x="46296" y="2781"/>
                  </a:cubicBezTo>
                  <a:cubicBezTo>
                    <a:pt x="46317" y="2844"/>
                    <a:pt x="46275" y="2886"/>
                    <a:pt x="46233" y="2928"/>
                  </a:cubicBezTo>
                  <a:cubicBezTo>
                    <a:pt x="46338" y="2991"/>
                    <a:pt x="46443" y="3054"/>
                    <a:pt x="46506" y="3159"/>
                  </a:cubicBezTo>
                  <a:cubicBezTo>
                    <a:pt x="46590" y="3243"/>
                    <a:pt x="46653" y="3348"/>
                    <a:pt x="46716" y="3453"/>
                  </a:cubicBezTo>
                  <a:cubicBezTo>
                    <a:pt x="46737" y="3495"/>
                    <a:pt x="46758" y="3538"/>
                    <a:pt x="46695" y="3559"/>
                  </a:cubicBezTo>
                  <a:cubicBezTo>
                    <a:pt x="46779" y="3706"/>
                    <a:pt x="46864" y="3853"/>
                    <a:pt x="46990" y="3979"/>
                  </a:cubicBezTo>
                  <a:cubicBezTo>
                    <a:pt x="46990" y="4021"/>
                    <a:pt x="46969" y="4063"/>
                    <a:pt x="46927" y="4063"/>
                  </a:cubicBezTo>
                  <a:cubicBezTo>
                    <a:pt x="46948" y="4231"/>
                    <a:pt x="47053" y="4400"/>
                    <a:pt x="47200" y="4526"/>
                  </a:cubicBezTo>
                  <a:cubicBezTo>
                    <a:pt x="47116" y="4694"/>
                    <a:pt x="47263" y="4841"/>
                    <a:pt x="47326" y="4967"/>
                  </a:cubicBezTo>
                  <a:cubicBezTo>
                    <a:pt x="47368" y="5093"/>
                    <a:pt x="47368" y="5283"/>
                    <a:pt x="47536" y="5346"/>
                  </a:cubicBezTo>
                  <a:lnTo>
                    <a:pt x="47599" y="5304"/>
                  </a:lnTo>
                  <a:cubicBezTo>
                    <a:pt x="47608" y="5299"/>
                    <a:pt x="47612" y="5298"/>
                    <a:pt x="47614" y="5298"/>
                  </a:cubicBezTo>
                  <a:lnTo>
                    <a:pt x="47614" y="5298"/>
                  </a:lnTo>
                  <a:cubicBezTo>
                    <a:pt x="47621" y="5298"/>
                    <a:pt x="47591" y="5325"/>
                    <a:pt x="47641" y="5325"/>
                  </a:cubicBezTo>
                  <a:cubicBezTo>
                    <a:pt x="47515" y="5514"/>
                    <a:pt x="47536" y="5745"/>
                    <a:pt x="47684" y="5913"/>
                  </a:cubicBezTo>
                  <a:cubicBezTo>
                    <a:pt x="47599" y="6081"/>
                    <a:pt x="47599" y="6081"/>
                    <a:pt x="47641" y="6145"/>
                  </a:cubicBezTo>
                  <a:lnTo>
                    <a:pt x="47726" y="6102"/>
                  </a:lnTo>
                  <a:cubicBezTo>
                    <a:pt x="47747" y="6229"/>
                    <a:pt x="47873" y="6292"/>
                    <a:pt x="47957" y="6418"/>
                  </a:cubicBezTo>
                  <a:cubicBezTo>
                    <a:pt x="47831" y="6544"/>
                    <a:pt x="48062" y="6670"/>
                    <a:pt x="47978" y="6838"/>
                  </a:cubicBezTo>
                  <a:lnTo>
                    <a:pt x="47915" y="6712"/>
                  </a:lnTo>
                  <a:lnTo>
                    <a:pt x="47915" y="6712"/>
                  </a:lnTo>
                  <a:cubicBezTo>
                    <a:pt x="47873" y="6901"/>
                    <a:pt x="47873" y="6901"/>
                    <a:pt x="48125" y="7196"/>
                  </a:cubicBezTo>
                  <a:cubicBezTo>
                    <a:pt x="48125" y="7427"/>
                    <a:pt x="48188" y="7637"/>
                    <a:pt x="48293" y="7848"/>
                  </a:cubicBezTo>
                  <a:lnTo>
                    <a:pt x="48230" y="7953"/>
                  </a:lnTo>
                  <a:lnTo>
                    <a:pt x="48398" y="8142"/>
                  </a:lnTo>
                  <a:cubicBezTo>
                    <a:pt x="48335" y="8310"/>
                    <a:pt x="48482" y="8436"/>
                    <a:pt x="48461" y="8604"/>
                  </a:cubicBezTo>
                  <a:cubicBezTo>
                    <a:pt x="48609" y="8710"/>
                    <a:pt x="48630" y="8836"/>
                    <a:pt x="48630" y="9004"/>
                  </a:cubicBezTo>
                  <a:cubicBezTo>
                    <a:pt x="48585" y="8974"/>
                    <a:pt x="48561" y="8944"/>
                    <a:pt x="48529" y="8944"/>
                  </a:cubicBezTo>
                  <a:cubicBezTo>
                    <a:pt x="48516" y="8944"/>
                    <a:pt x="48501" y="8949"/>
                    <a:pt x="48482" y="8962"/>
                  </a:cubicBezTo>
                  <a:lnTo>
                    <a:pt x="48588" y="9319"/>
                  </a:lnTo>
                  <a:lnTo>
                    <a:pt x="48672" y="9277"/>
                  </a:lnTo>
                  <a:cubicBezTo>
                    <a:pt x="48714" y="9487"/>
                    <a:pt x="48798" y="9677"/>
                    <a:pt x="48882" y="9866"/>
                  </a:cubicBezTo>
                  <a:cubicBezTo>
                    <a:pt x="48882" y="9885"/>
                    <a:pt x="48882" y="9936"/>
                    <a:pt x="48882" y="9992"/>
                  </a:cubicBezTo>
                  <a:lnTo>
                    <a:pt x="48756" y="9950"/>
                  </a:lnTo>
                  <a:lnTo>
                    <a:pt x="48756" y="9950"/>
                  </a:lnTo>
                  <a:cubicBezTo>
                    <a:pt x="48756" y="10139"/>
                    <a:pt x="48861" y="10286"/>
                    <a:pt x="48819" y="10476"/>
                  </a:cubicBezTo>
                  <a:cubicBezTo>
                    <a:pt x="48903" y="10518"/>
                    <a:pt x="48966" y="10602"/>
                    <a:pt x="49008" y="10686"/>
                  </a:cubicBezTo>
                  <a:cubicBezTo>
                    <a:pt x="49092" y="10980"/>
                    <a:pt x="49134" y="11274"/>
                    <a:pt x="49113" y="11569"/>
                  </a:cubicBezTo>
                  <a:cubicBezTo>
                    <a:pt x="49147" y="11603"/>
                    <a:pt x="49181" y="11664"/>
                    <a:pt x="49215" y="11664"/>
                  </a:cubicBezTo>
                  <a:cubicBezTo>
                    <a:pt x="49223" y="11664"/>
                    <a:pt x="49231" y="11661"/>
                    <a:pt x="49239" y="11653"/>
                  </a:cubicBezTo>
                  <a:cubicBezTo>
                    <a:pt x="49260" y="11632"/>
                    <a:pt x="49239" y="11590"/>
                    <a:pt x="49302" y="11569"/>
                  </a:cubicBezTo>
                  <a:lnTo>
                    <a:pt x="49302" y="11569"/>
                  </a:lnTo>
                  <a:cubicBezTo>
                    <a:pt x="49281" y="11842"/>
                    <a:pt x="49323" y="12115"/>
                    <a:pt x="49429" y="12347"/>
                  </a:cubicBezTo>
                  <a:cubicBezTo>
                    <a:pt x="49385" y="12332"/>
                    <a:pt x="49362" y="12308"/>
                    <a:pt x="49337" y="12308"/>
                  </a:cubicBezTo>
                  <a:cubicBezTo>
                    <a:pt x="49326" y="12308"/>
                    <a:pt x="49315" y="12313"/>
                    <a:pt x="49302" y="12326"/>
                  </a:cubicBezTo>
                  <a:lnTo>
                    <a:pt x="49302" y="12389"/>
                  </a:lnTo>
                  <a:cubicBezTo>
                    <a:pt x="49450" y="12494"/>
                    <a:pt x="49534" y="12641"/>
                    <a:pt x="49555" y="12809"/>
                  </a:cubicBezTo>
                  <a:cubicBezTo>
                    <a:pt x="49576" y="13020"/>
                    <a:pt x="49618" y="13209"/>
                    <a:pt x="49660" y="13419"/>
                  </a:cubicBezTo>
                  <a:cubicBezTo>
                    <a:pt x="49681" y="13440"/>
                    <a:pt x="49660" y="13482"/>
                    <a:pt x="49618" y="13482"/>
                  </a:cubicBezTo>
                  <a:cubicBezTo>
                    <a:pt x="49618" y="13545"/>
                    <a:pt x="49681" y="13524"/>
                    <a:pt x="49744" y="13566"/>
                  </a:cubicBezTo>
                  <a:cubicBezTo>
                    <a:pt x="49744" y="13692"/>
                    <a:pt x="49723" y="13860"/>
                    <a:pt x="49849" y="13966"/>
                  </a:cubicBezTo>
                  <a:cubicBezTo>
                    <a:pt x="49859" y="13970"/>
                    <a:pt x="49868" y="13972"/>
                    <a:pt x="49877" y="13972"/>
                  </a:cubicBezTo>
                  <a:cubicBezTo>
                    <a:pt x="49894" y="13972"/>
                    <a:pt x="49910" y="13967"/>
                    <a:pt x="49923" y="13967"/>
                  </a:cubicBezTo>
                  <a:cubicBezTo>
                    <a:pt x="49936" y="13967"/>
                    <a:pt x="49946" y="13971"/>
                    <a:pt x="49954" y="13987"/>
                  </a:cubicBezTo>
                  <a:cubicBezTo>
                    <a:pt x="50038" y="14218"/>
                    <a:pt x="50080" y="14449"/>
                    <a:pt x="50059" y="14680"/>
                  </a:cubicBezTo>
                  <a:cubicBezTo>
                    <a:pt x="50164" y="14786"/>
                    <a:pt x="50248" y="14933"/>
                    <a:pt x="50270" y="15080"/>
                  </a:cubicBezTo>
                  <a:lnTo>
                    <a:pt x="50354" y="15017"/>
                  </a:lnTo>
                  <a:lnTo>
                    <a:pt x="50354" y="15332"/>
                  </a:lnTo>
                  <a:cubicBezTo>
                    <a:pt x="50354" y="15479"/>
                    <a:pt x="50396" y="15606"/>
                    <a:pt x="50480" y="15732"/>
                  </a:cubicBezTo>
                  <a:cubicBezTo>
                    <a:pt x="50501" y="15774"/>
                    <a:pt x="50522" y="15837"/>
                    <a:pt x="50543" y="15879"/>
                  </a:cubicBezTo>
                  <a:cubicBezTo>
                    <a:pt x="50774" y="16257"/>
                    <a:pt x="50774" y="16741"/>
                    <a:pt x="51068" y="17035"/>
                  </a:cubicBezTo>
                  <a:cubicBezTo>
                    <a:pt x="51110" y="17182"/>
                    <a:pt x="51005" y="17203"/>
                    <a:pt x="51047" y="17308"/>
                  </a:cubicBezTo>
                  <a:cubicBezTo>
                    <a:pt x="51089" y="17393"/>
                    <a:pt x="51237" y="17372"/>
                    <a:pt x="51258" y="17477"/>
                  </a:cubicBezTo>
                  <a:lnTo>
                    <a:pt x="51153" y="17603"/>
                  </a:lnTo>
                  <a:lnTo>
                    <a:pt x="51237" y="17750"/>
                  </a:lnTo>
                  <a:cubicBezTo>
                    <a:pt x="51342" y="17771"/>
                    <a:pt x="51426" y="17834"/>
                    <a:pt x="51510" y="17876"/>
                  </a:cubicBezTo>
                  <a:cubicBezTo>
                    <a:pt x="51552" y="18086"/>
                    <a:pt x="51636" y="18255"/>
                    <a:pt x="51762" y="18402"/>
                  </a:cubicBezTo>
                  <a:cubicBezTo>
                    <a:pt x="51720" y="18570"/>
                    <a:pt x="51720" y="18570"/>
                    <a:pt x="51846" y="18696"/>
                  </a:cubicBezTo>
                  <a:cubicBezTo>
                    <a:pt x="51846" y="18654"/>
                    <a:pt x="51825" y="18612"/>
                    <a:pt x="51888" y="18570"/>
                  </a:cubicBezTo>
                  <a:lnTo>
                    <a:pt x="52099" y="18885"/>
                  </a:lnTo>
                  <a:cubicBezTo>
                    <a:pt x="52057" y="18948"/>
                    <a:pt x="52015" y="18969"/>
                    <a:pt x="52036" y="19032"/>
                  </a:cubicBezTo>
                  <a:cubicBezTo>
                    <a:pt x="52225" y="19159"/>
                    <a:pt x="52456" y="19201"/>
                    <a:pt x="52540" y="19474"/>
                  </a:cubicBezTo>
                  <a:cubicBezTo>
                    <a:pt x="52540" y="19474"/>
                    <a:pt x="52561" y="19495"/>
                    <a:pt x="52582" y="19495"/>
                  </a:cubicBezTo>
                  <a:cubicBezTo>
                    <a:pt x="52708" y="19558"/>
                    <a:pt x="52792" y="19684"/>
                    <a:pt x="52898" y="19768"/>
                  </a:cubicBezTo>
                  <a:cubicBezTo>
                    <a:pt x="52898" y="19852"/>
                    <a:pt x="52877" y="19916"/>
                    <a:pt x="52919" y="19979"/>
                  </a:cubicBezTo>
                  <a:lnTo>
                    <a:pt x="53276" y="20231"/>
                  </a:lnTo>
                  <a:cubicBezTo>
                    <a:pt x="53265" y="20258"/>
                    <a:pt x="53251" y="20267"/>
                    <a:pt x="53237" y="20267"/>
                  </a:cubicBezTo>
                  <a:cubicBezTo>
                    <a:pt x="53210" y="20267"/>
                    <a:pt x="53182" y="20237"/>
                    <a:pt x="53165" y="20237"/>
                  </a:cubicBezTo>
                  <a:cubicBezTo>
                    <a:pt x="53156" y="20237"/>
                    <a:pt x="53150" y="20246"/>
                    <a:pt x="53150" y="20273"/>
                  </a:cubicBezTo>
                  <a:cubicBezTo>
                    <a:pt x="53129" y="20378"/>
                    <a:pt x="53234" y="20399"/>
                    <a:pt x="53297" y="20462"/>
                  </a:cubicBezTo>
                  <a:lnTo>
                    <a:pt x="53402" y="20420"/>
                  </a:lnTo>
                  <a:lnTo>
                    <a:pt x="53928" y="20904"/>
                  </a:lnTo>
                  <a:lnTo>
                    <a:pt x="53991" y="20862"/>
                  </a:lnTo>
                  <a:cubicBezTo>
                    <a:pt x="54033" y="20862"/>
                    <a:pt x="54012" y="20925"/>
                    <a:pt x="54033" y="20946"/>
                  </a:cubicBezTo>
                  <a:cubicBezTo>
                    <a:pt x="54075" y="20988"/>
                    <a:pt x="54138" y="20967"/>
                    <a:pt x="54138" y="21030"/>
                  </a:cubicBezTo>
                  <a:cubicBezTo>
                    <a:pt x="54159" y="21040"/>
                    <a:pt x="54180" y="21040"/>
                    <a:pt x="54201" y="21040"/>
                  </a:cubicBezTo>
                  <a:cubicBezTo>
                    <a:pt x="54222" y="21040"/>
                    <a:pt x="54243" y="21040"/>
                    <a:pt x="54264" y="21051"/>
                  </a:cubicBezTo>
                  <a:lnTo>
                    <a:pt x="54201" y="21135"/>
                  </a:lnTo>
                  <a:cubicBezTo>
                    <a:pt x="54285" y="21198"/>
                    <a:pt x="54348" y="21282"/>
                    <a:pt x="54432" y="21303"/>
                  </a:cubicBezTo>
                  <a:lnTo>
                    <a:pt x="54390" y="21366"/>
                  </a:lnTo>
                  <a:cubicBezTo>
                    <a:pt x="54432" y="21429"/>
                    <a:pt x="54453" y="21471"/>
                    <a:pt x="54537" y="21471"/>
                  </a:cubicBezTo>
                  <a:cubicBezTo>
                    <a:pt x="54558" y="21471"/>
                    <a:pt x="54580" y="21429"/>
                    <a:pt x="54580" y="21408"/>
                  </a:cubicBezTo>
                  <a:cubicBezTo>
                    <a:pt x="54558" y="21408"/>
                    <a:pt x="54495" y="21366"/>
                    <a:pt x="54537" y="21366"/>
                  </a:cubicBezTo>
                  <a:cubicBezTo>
                    <a:pt x="54580" y="21366"/>
                    <a:pt x="54558" y="21408"/>
                    <a:pt x="54580" y="21408"/>
                  </a:cubicBezTo>
                  <a:cubicBezTo>
                    <a:pt x="54594" y="21408"/>
                    <a:pt x="54626" y="21399"/>
                    <a:pt x="54646" y="21399"/>
                  </a:cubicBezTo>
                  <a:cubicBezTo>
                    <a:pt x="54657" y="21399"/>
                    <a:pt x="54664" y="21401"/>
                    <a:pt x="54664" y="21408"/>
                  </a:cubicBezTo>
                  <a:cubicBezTo>
                    <a:pt x="54727" y="21576"/>
                    <a:pt x="54916" y="21661"/>
                    <a:pt x="54979" y="21829"/>
                  </a:cubicBezTo>
                  <a:lnTo>
                    <a:pt x="55063" y="21682"/>
                  </a:lnTo>
                  <a:cubicBezTo>
                    <a:pt x="55189" y="21892"/>
                    <a:pt x="55336" y="22081"/>
                    <a:pt x="55505" y="22270"/>
                  </a:cubicBezTo>
                  <a:cubicBezTo>
                    <a:pt x="55516" y="22266"/>
                    <a:pt x="55528" y="22265"/>
                    <a:pt x="55539" y="22265"/>
                  </a:cubicBezTo>
                  <a:cubicBezTo>
                    <a:pt x="55590" y="22265"/>
                    <a:pt x="55638" y="22299"/>
                    <a:pt x="55673" y="22333"/>
                  </a:cubicBezTo>
                  <a:cubicBezTo>
                    <a:pt x="55736" y="22396"/>
                    <a:pt x="55778" y="22480"/>
                    <a:pt x="55883" y="22502"/>
                  </a:cubicBezTo>
                  <a:cubicBezTo>
                    <a:pt x="55883" y="22486"/>
                    <a:pt x="55907" y="22445"/>
                    <a:pt x="55919" y="22445"/>
                  </a:cubicBezTo>
                  <a:cubicBezTo>
                    <a:pt x="55923" y="22445"/>
                    <a:pt x="55925" y="22449"/>
                    <a:pt x="55925" y="22459"/>
                  </a:cubicBezTo>
                  <a:cubicBezTo>
                    <a:pt x="55925" y="22502"/>
                    <a:pt x="55904" y="22502"/>
                    <a:pt x="55883" y="22502"/>
                  </a:cubicBezTo>
                  <a:cubicBezTo>
                    <a:pt x="55883" y="22586"/>
                    <a:pt x="55946" y="22565"/>
                    <a:pt x="55988" y="22586"/>
                  </a:cubicBezTo>
                  <a:cubicBezTo>
                    <a:pt x="56114" y="22628"/>
                    <a:pt x="56304" y="22586"/>
                    <a:pt x="56367" y="22754"/>
                  </a:cubicBezTo>
                  <a:cubicBezTo>
                    <a:pt x="56379" y="22752"/>
                    <a:pt x="56390" y="22752"/>
                    <a:pt x="56401" y="22752"/>
                  </a:cubicBezTo>
                  <a:cubicBezTo>
                    <a:pt x="56556" y="22752"/>
                    <a:pt x="56557" y="22887"/>
                    <a:pt x="56577" y="22985"/>
                  </a:cubicBezTo>
                  <a:cubicBezTo>
                    <a:pt x="56892" y="23027"/>
                    <a:pt x="57166" y="23153"/>
                    <a:pt x="57397" y="23364"/>
                  </a:cubicBezTo>
                  <a:cubicBezTo>
                    <a:pt x="57438" y="23329"/>
                    <a:pt x="57474" y="23315"/>
                    <a:pt x="57507" y="23315"/>
                  </a:cubicBezTo>
                  <a:cubicBezTo>
                    <a:pt x="57575" y="23315"/>
                    <a:pt x="57627" y="23377"/>
                    <a:pt x="57670" y="23448"/>
                  </a:cubicBezTo>
                  <a:cubicBezTo>
                    <a:pt x="57712" y="23511"/>
                    <a:pt x="57775" y="23553"/>
                    <a:pt x="57859" y="23574"/>
                  </a:cubicBezTo>
                  <a:cubicBezTo>
                    <a:pt x="57922" y="23574"/>
                    <a:pt x="58006" y="23616"/>
                    <a:pt x="58049" y="23679"/>
                  </a:cubicBezTo>
                  <a:cubicBezTo>
                    <a:pt x="58280" y="23700"/>
                    <a:pt x="58511" y="23784"/>
                    <a:pt x="58721" y="23889"/>
                  </a:cubicBezTo>
                  <a:lnTo>
                    <a:pt x="58595" y="23952"/>
                  </a:lnTo>
                  <a:cubicBezTo>
                    <a:pt x="58634" y="23976"/>
                    <a:pt x="58671" y="23985"/>
                    <a:pt x="58708" y="23985"/>
                  </a:cubicBezTo>
                  <a:cubicBezTo>
                    <a:pt x="58801" y="23985"/>
                    <a:pt x="58890" y="23930"/>
                    <a:pt x="58984" y="23930"/>
                  </a:cubicBezTo>
                  <a:cubicBezTo>
                    <a:pt x="59015" y="23930"/>
                    <a:pt x="59046" y="23936"/>
                    <a:pt x="59079" y="23952"/>
                  </a:cubicBezTo>
                  <a:lnTo>
                    <a:pt x="59184" y="24036"/>
                  </a:lnTo>
                  <a:cubicBezTo>
                    <a:pt x="59409" y="24088"/>
                    <a:pt x="59634" y="24126"/>
                    <a:pt x="59870" y="24126"/>
                  </a:cubicBezTo>
                  <a:cubicBezTo>
                    <a:pt x="59921" y="24126"/>
                    <a:pt x="59973" y="24124"/>
                    <a:pt x="60025" y="24120"/>
                  </a:cubicBezTo>
                  <a:cubicBezTo>
                    <a:pt x="60151" y="24204"/>
                    <a:pt x="60319" y="24141"/>
                    <a:pt x="60445" y="24289"/>
                  </a:cubicBezTo>
                  <a:cubicBezTo>
                    <a:pt x="60424" y="24310"/>
                    <a:pt x="60361" y="24289"/>
                    <a:pt x="60340" y="24331"/>
                  </a:cubicBezTo>
                  <a:cubicBezTo>
                    <a:pt x="60378" y="24368"/>
                    <a:pt x="60416" y="24376"/>
                    <a:pt x="60454" y="24376"/>
                  </a:cubicBezTo>
                  <a:cubicBezTo>
                    <a:pt x="60479" y="24376"/>
                    <a:pt x="60504" y="24373"/>
                    <a:pt x="60529" y="24373"/>
                  </a:cubicBezTo>
                  <a:cubicBezTo>
                    <a:pt x="60578" y="24316"/>
                    <a:pt x="60629" y="24297"/>
                    <a:pt x="60682" y="24297"/>
                  </a:cubicBezTo>
                  <a:cubicBezTo>
                    <a:pt x="60765" y="24297"/>
                    <a:pt x="60851" y="24347"/>
                    <a:pt x="60929" y="24373"/>
                  </a:cubicBezTo>
                  <a:lnTo>
                    <a:pt x="60992" y="24247"/>
                  </a:lnTo>
                  <a:lnTo>
                    <a:pt x="61181" y="24394"/>
                  </a:lnTo>
                  <a:cubicBezTo>
                    <a:pt x="61206" y="24400"/>
                    <a:pt x="61232" y="24402"/>
                    <a:pt x="61259" y="24402"/>
                  </a:cubicBezTo>
                  <a:cubicBezTo>
                    <a:pt x="61325" y="24402"/>
                    <a:pt x="61395" y="24388"/>
                    <a:pt x="61454" y="24373"/>
                  </a:cubicBezTo>
                  <a:cubicBezTo>
                    <a:pt x="61480" y="24364"/>
                    <a:pt x="61505" y="24361"/>
                    <a:pt x="61530" y="24361"/>
                  </a:cubicBezTo>
                  <a:cubicBezTo>
                    <a:pt x="61631" y="24361"/>
                    <a:pt x="61732" y="24415"/>
                    <a:pt x="61833" y="24415"/>
                  </a:cubicBezTo>
                  <a:lnTo>
                    <a:pt x="62422" y="24415"/>
                  </a:lnTo>
                  <a:cubicBezTo>
                    <a:pt x="62443" y="24457"/>
                    <a:pt x="62359" y="24478"/>
                    <a:pt x="62422" y="24541"/>
                  </a:cubicBezTo>
                  <a:cubicBezTo>
                    <a:pt x="62611" y="24478"/>
                    <a:pt x="62821" y="24457"/>
                    <a:pt x="63031" y="24457"/>
                  </a:cubicBezTo>
                  <a:lnTo>
                    <a:pt x="63178" y="24352"/>
                  </a:lnTo>
                  <a:cubicBezTo>
                    <a:pt x="63452" y="24394"/>
                    <a:pt x="63746" y="24394"/>
                    <a:pt x="64019" y="24394"/>
                  </a:cubicBezTo>
                  <a:cubicBezTo>
                    <a:pt x="64167" y="24247"/>
                    <a:pt x="64377" y="24226"/>
                    <a:pt x="64755" y="24226"/>
                  </a:cubicBezTo>
                  <a:cubicBezTo>
                    <a:pt x="64839" y="24162"/>
                    <a:pt x="64945" y="24120"/>
                    <a:pt x="65029" y="24099"/>
                  </a:cubicBezTo>
                  <a:cubicBezTo>
                    <a:pt x="65239" y="24036"/>
                    <a:pt x="65428" y="23994"/>
                    <a:pt x="65638" y="23931"/>
                  </a:cubicBezTo>
                  <a:cubicBezTo>
                    <a:pt x="65737" y="23872"/>
                    <a:pt x="65798" y="23740"/>
                    <a:pt x="65909" y="23740"/>
                  </a:cubicBezTo>
                  <a:cubicBezTo>
                    <a:pt x="65916" y="23740"/>
                    <a:pt x="65924" y="23741"/>
                    <a:pt x="65933" y="23742"/>
                  </a:cubicBezTo>
                  <a:lnTo>
                    <a:pt x="66038" y="23784"/>
                  </a:lnTo>
                  <a:cubicBezTo>
                    <a:pt x="66125" y="23696"/>
                    <a:pt x="66228" y="23653"/>
                    <a:pt x="66344" y="23653"/>
                  </a:cubicBezTo>
                  <a:cubicBezTo>
                    <a:pt x="66368" y="23653"/>
                    <a:pt x="66392" y="23654"/>
                    <a:pt x="66416" y="23658"/>
                  </a:cubicBezTo>
                  <a:cubicBezTo>
                    <a:pt x="66584" y="23532"/>
                    <a:pt x="66795" y="23490"/>
                    <a:pt x="66942" y="23364"/>
                  </a:cubicBezTo>
                  <a:lnTo>
                    <a:pt x="67215" y="23364"/>
                  </a:lnTo>
                  <a:cubicBezTo>
                    <a:pt x="67299" y="23342"/>
                    <a:pt x="67278" y="23258"/>
                    <a:pt x="67299" y="23258"/>
                  </a:cubicBezTo>
                  <a:cubicBezTo>
                    <a:pt x="67446" y="23258"/>
                    <a:pt x="67552" y="23132"/>
                    <a:pt x="67720" y="23090"/>
                  </a:cubicBezTo>
                  <a:cubicBezTo>
                    <a:pt x="67867" y="23069"/>
                    <a:pt x="68035" y="23027"/>
                    <a:pt x="68182" y="22964"/>
                  </a:cubicBezTo>
                  <a:cubicBezTo>
                    <a:pt x="68393" y="22880"/>
                    <a:pt x="68582" y="22775"/>
                    <a:pt x="68771" y="22670"/>
                  </a:cubicBezTo>
                  <a:cubicBezTo>
                    <a:pt x="68771" y="22654"/>
                    <a:pt x="68783" y="22614"/>
                    <a:pt x="68798" y="22614"/>
                  </a:cubicBezTo>
                  <a:cubicBezTo>
                    <a:pt x="68803" y="22614"/>
                    <a:pt x="68808" y="22618"/>
                    <a:pt x="68813" y="22628"/>
                  </a:cubicBezTo>
                  <a:cubicBezTo>
                    <a:pt x="68813" y="22670"/>
                    <a:pt x="68792" y="22670"/>
                    <a:pt x="68771" y="22670"/>
                  </a:cubicBezTo>
                  <a:cubicBezTo>
                    <a:pt x="68781" y="22733"/>
                    <a:pt x="68802" y="22749"/>
                    <a:pt x="68831" y="22749"/>
                  </a:cubicBezTo>
                  <a:cubicBezTo>
                    <a:pt x="68860" y="22749"/>
                    <a:pt x="68897" y="22733"/>
                    <a:pt x="68939" y="22733"/>
                  </a:cubicBezTo>
                  <a:cubicBezTo>
                    <a:pt x="68939" y="22670"/>
                    <a:pt x="68960" y="22628"/>
                    <a:pt x="68960" y="22586"/>
                  </a:cubicBezTo>
                  <a:cubicBezTo>
                    <a:pt x="68960" y="22565"/>
                    <a:pt x="68981" y="22565"/>
                    <a:pt x="68981" y="22565"/>
                  </a:cubicBezTo>
                  <a:cubicBezTo>
                    <a:pt x="68993" y="22561"/>
                    <a:pt x="69004" y="22559"/>
                    <a:pt x="69013" y="22559"/>
                  </a:cubicBezTo>
                  <a:cubicBezTo>
                    <a:pt x="69053" y="22559"/>
                    <a:pt x="69073" y="22590"/>
                    <a:pt x="69107" y="22607"/>
                  </a:cubicBezTo>
                  <a:cubicBezTo>
                    <a:pt x="69339" y="22438"/>
                    <a:pt x="69633" y="22375"/>
                    <a:pt x="69927" y="22375"/>
                  </a:cubicBezTo>
                  <a:lnTo>
                    <a:pt x="69738" y="22270"/>
                  </a:lnTo>
                  <a:cubicBezTo>
                    <a:pt x="69850" y="22252"/>
                    <a:pt x="69896" y="22183"/>
                    <a:pt x="69979" y="22183"/>
                  </a:cubicBezTo>
                  <a:cubicBezTo>
                    <a:pt x="69989" y="22183"/>
                    <a:pt x="70000" y="22184"/>
                    <a:pt x="70011" y="22186"/>
                  </a:cubicBezTo>
                  <a:cubicBezTo>
                    <a:pt x="70032" y="22165"/>
                    <a:pt x="69990" y="22144"/>
                    <a:pt x="70032" y="22144"/>
                  </a:cubicBezTo>
                  <a:cubicBezTo>
                    <a:pt x="70074" y="22144"/>
                    <a:pt x="70074" y="22165"/>
                    <a:pt x="70074" y="22186"/>
                  </a:cubicBezTo>
                  <a:cubicBezTo>
                    <a:pt x="70083" y="22187"/>
                    <a:pt x="70091" y="22188"/>
                    <a:pt x="70098" y="22188"/>
                  </a:cubicBezTo>
                  <a:cubicBezTo>
                    <a:pt x="70217" y="22188"/>
                    <a:pt x="70187" y="22037"/>
                    <a:pt x="70306" y="21997"/>
                  </a:cubicBezTo>
                  <a:lnTo>
                    <a:pt x="70516" y="21997"/>
                  </a:lnTo>
                  <a:lnTo>
                    <a:pt x="70726" y="21808"/>
                  </a:lnTo>
                  <a:lnTo>
                    <a:pt x="70979" y="21808"/>
                  </a:lnTo>
                  <a:lnTo>
                    <a:pt x="71021" y="21703"/>
                  </a:lnTo>
                  <a:lnTo>
                    <a:pt x="71084" y="21724"/>
                  </a:lnTo>
                  <a:cubicBezTo>
                    <a:pt x="71431" y="21683"/>
                    <a:pt x="71599" y="21344"/>
                    <a:pt x="71956" y="21344"/>
                  </a:cubicBezTo>
                  <a:cubicBezTo>
                    <a:pt x="71966" y="21344"/>
                    <a:pt x="71977" y="21345"/>
                    <a:pt x="71988" y="21345"/>
                  </a:cubicBezTo>
                  <a:lnTo>
                    <a:pt x="72282" y="21198"/>
                  </a:lnTo>
                  <a:cubicBezTo>
                    <a:pt x="72336" y="21198"/>
                    <a:pt x="72359" y="21244"/>
                    <a:pt x="72391" y="21244"/>
                  </a:cubicBezTo>
                  <a:cubicBezTo>
                    <a:pt x="72397" y="21244"/>
                    <a:pt x="72402" y="21243"/>
                    <a:pt x="72408" y="21240"/>
                  </a:cubicBezTo>
                  <a:lnTo>
                    <a:pt x="72450" y="21135"/>
                  </a:lnTo>
                  <a:lnTo>
                    <a:pt x="72513" y="21177"/>
                  </a:lnTo>
                  <a:cubicBezTo>
                    <a:pt x="72597" y="21156"/>
                    <a:pt x="72597" y="21072"/>
                    <a:pt x="72639" y="21030"/>
                  </a:cubicBezTo>
                  <a:cubicBezTo>
                    <a:pt x="72766" y="20988"/>
                    <a:pt x="72913" y="20946"/>
                    <a:pt x="73039" y="20883"/>
                  </a:cubicBezTo>
                  <a:cubicBezTo>
                    <a:pt x="73207" y="20756"/>
                    <a:pt x="73396" y="20672"/>
                    <a:pt x="73607" y="20630"/>
                  </a:cubicBezTo>
                  <a:lnTo>
                    <a:pt x="73628" y="20609"/>
                  </a:lnTo>
                  <a:cubicBezTo>
                    <a:pt x="73691" y="20504"/>
                    <a:pt x="73838" y="20546"/>
                    <a:pt x="73880" y="20420"/>
                  </a:cubicBezTo>
                  <a:cubicBezTo>
                    <a:pt x="73929" y="20457"/>
                    <a:pt x="73985" y="20479"/>
                    <a:pt x="74027" y="20479"/>
                  </a:cubicBezTo>
                  <a:cubicBezTo>
                    <a:pt x="74058" y="20479"/>
                    <a:pt x="74081" y="20468"/>
                    <a:pt x="74090" y="20441"/>
                  </a:cubicBezTo>
                  <a:cubicBezTo>
                    <a:pt x="74111" y="20315"/>
                    <a:pt x="74258" y="20357"/>
                    <a:pt x="74321" y="20315"/>
                  </a:cubicBezTo>
                  <a:cubicBezTo>
                    <a:pt x="74448" y="20273"/>
                    <a:pt x="74553" y="20231"/>
                    <a:pt x="74637" y="20147"/>
                  </a:cubicBezTo>
                  <a:cubicBezTo>
                    <a:pt x="74658" y="20126"/>
                    <a:pt x="74721" y="20105"/>
                    <a:pt x="74763" y="20105"/>
                  </a:cubicBezTo>
                  <a:cubicBezTo>
                    <a:pt x="74776" y="20110"/>
                    <a:pt x="74789" y="20112"/>
                    <a:pt x="74800" y="20112"/>
                  </a:cubicBezTo>
                  <a:cubicBezTo>
                    <a:pt x="74884" y="20112"/>
                    <a:pt x="74942" y="20000"/>
                    <a:pt x="75015" y="20000"/>
                  </a:cubicBezTo>
                  <a:cubicBezTo>
                    <a:pt x="75120" y="20000"/>
                    <a:pt x="75204" y="19958"/>
                    <a:pt x="75310" y="19916"/>
                  </a:cubicBezTo>
                  <a:cubicBezTo>
                    <a:pt x="75457" y="19789"/>
                    <a:pt x="75688" y="19747"/>
                    <a:pt x="75835" y="19579"/>
                  </a:cubicBezTo>
                  <a:cubicBezTo>
                    <a:pt x="75877" y="19537"/>
                    <a:pt x="75961" y="19495"/>
                    <a:pt x="76045" y="19495"/>
                  </a:cubicBezTo>
                  <a:cubicBezTo>
                    <a:pt x="76256" y="19453"/>
                    <a:pt x="76445" y="19411"/>
                    <a:pt x="76634" y="19327"/>
                  </a:cubicBezTo>
                  <a:cubicBezTo>
                    <a:pt x="76778" y="19309"/>
                    <a:pt x="76892" y="19167"/>
                    <a:pt x="77041" y="19167"/>
                  </a:cubicBezTo>
                  <a:cubicBezTo>
                    <a:pt x="77065" y="19167"/>
                    <a:pt x="77091" y="19171"/>
                    <a:pt x="77118" y="19180"/>
                  </a:cubicBezTo>
                  <a:cubicBezTo>
                    <a:pt x="77286" y="18885"/>
                    <a:pt x="77601" y="18843"/>
                    <a:pt x="77874" y="18696"/>
                  </a:cubicBezTo>
                  <a:lnTo>
                    <a:pt x="78001" y="18738"/>
                  </a:lnTo>
                  <a:cubicBezTo>
                    <a:pt x="78148" y="18696"/>
                    <a:pt x="78274" y="18612"/>
                    <a:pt x="78400" y="18507"/>
                  </a:cubicBezTo>
                  <a:cubicBezTo>
                    <a:pt x="78440" y="18547"/>
                    <a:pt x="78480" y="18562"/>
                    <a:pt x="78525" y="18562"/>
                  </a:cubicBezTo>
                  <a:cubicBezTo>
                    <a:pt x="78552" y="18562"/>
                    <a:pt x="78580" y="18557"/>
                    <a:pt x="78610" y="18549"/>
                  </a:cubicBezTo>
                  <a:lnTo>
                    <a:pt x="78715" y="18402"/>
                  </a:lnTo>
                  <a:cubicBezTo>
                    <a:pt x="78968" y="18339"/>
                    <a:pt x="79220" y="18402"/>
                    <a:pt x="79325" y="18149"/>
                  </a:cubicBezTo>
                  <a:cubicBezTo>
                    <a:pt x="79514" y="18128"/>
                    <a:pt x="79641" y="18002"/>
                    <a:pt x="79788" y="17960"/>
                  </a:cubicBezTo>
                  <a:lnTo>
                    <a:pt x="79872" y="18002"/>
                  </a:lnTo>
                  <a:cubicBezTo>
                    <a:pt x="80040" y="17918"/>
                    <a:pt x="80208" y="17855"/>
                    <a:pt x="80376" y="17813"/>
                  </a:cubicBezTo>
                  <a:cubicBezTo>
                    <a:pt x="80587" y="17792"/>
                    <a:pt x="80797" y="17708"/>
                    <a:pt x="80965" y="17561"/>
                  </a:cubicBezTo>
                  <a:cubicBezTo>
                    <a:pt x="81007" y="17498"/>
                    <a:pt x="81133" y="17477"/>
                    <a:pt x="81196" y="17456"/>
                  </a:cubicBezTo>
                  <a:cubicBezTo>
                    <a:pt x="81344" y="17372"/>
                    <a:pt x="81512" y="17477"/>
                    <a:pt x="81617" y="17330"/>
                  </a:cubicBezTo>
                  <a:cubicBezTo>
                    <a:pt x="81642" y="17355"/>
                    <a:pt x="81674" y="17387"/>
                    <a:pt x="81705" y="17387"/>
                  </a:cubicBezTo>
                  <a:cubicBezTo>
                    <a:pt x="81727" y="17387"/>
                    <a:pt x="81747" y="17372"/>
                    <a:pt x="81764" y="17330"/>
                  </a:cubicBezTo>
                  <a:cubicBezTo>
                    <a:pt x="81743" y="17330"/>
                    <a:pt x="81722" y="17308"/>
                    <a:pt x="81680" y="17245"/>
                  </a:cubicBezTo>
                  <a:lnTo>
                    <a:pt x="81680" y="17245"/>
                  </a:lnTo>
                  <a:cubicBezTo>
                    <a:pt x="81726" y="17259"/>
                    <a:pt x="81766" y="17265"/>
                    <a:pt x="81803" y="17265"/>
                  </a:cubicBezTo>
                  <a:cubicBezTo>
                    <a:pt x="81938" y="17265"/>
                    <a:pt x="82027" y="17190"/>
                    <a:pt x="82142" y="17140"/>
                  </a:cubicBezTo>
                  <a:lnTo>
                    <a:pt x="82248" y="17182"/>
                  </a:lnTo>
                  <a:lnTo>
                    <a:pt x="82374" y="17077"/>
                  </a:lnTo>
                  <a:lnTo>
                    <a:pt x="82731" y="17077"/>
                  </a:lnTo>
                  <a:cubicBezTo>
                    <a:pt x="82836" y="16993"/>
                    <a:pt x="82962" y="16951"/>
                    <a:pt x="83089" y="16951"/>
                  </a:cubicBezTo>
                  <a:cubicBezTo>
                    <a:pt x="83215" y="16930"/>
                    <a:pt x="83320" y="16888"/>
                    <a:pt x="83446" y="16888"/>
                  </a:cubicBezTo>
                  <a:cubicBezTo>
                    <a:pt x="83572" y="16888"/>
                    <a:pt x="83698" y="16846"/>
                    <a:pt x="83824" y="16783"/>
                  </a:cubicBezTo>
                  <a:cubicBezTo>
                    <a:pt x="83854" y="16765"/>
                    <a:pt x="83884" y="16759"/>
                    <a:pt x="83914" y="16759"/>
                  </a:cubicBezTo>
                  <a:cubicBezTo>
                    <a:pt x="83978" y="16759"/>
                    <a:pt x="84045" y="16786"/>
                    <a:pt x="84118" y="16786"/>
                  </a:cubicBezTo>
                  <a:cubicBezTo>
                    <a:pt x="84132" y="16786"/>
                    <a:pt x="84146" y="16785"/>
                    <a:pt x="84161" y="16783"/>
                  </a:cubicBezTo>
                  <a:cubicBezTo>
                    <a:pt x="84245" y="16772"/>
                    <a:pt x="84334" y="16767"/>
                    <a:pt x="84426" y="16767"/>
                  </a:cubicBezTo>
                  <a:cubicBezTo>
                    <a:pt x="84518" y="16767"/>
                    <a:pt x="84613" y="16772"/>
                    <a:pt x="84707" y="16783"/>
                  </a:cubicBezTo>
                  <a:cubicBezTo>
                    <a:pt x="84745" y="16783"/>
                    <a:pt x="84782" y="16849"/>
                    <a:pt x="84820" y="16849"/>
                  </a:cubicBezTo>
                  <a:cubicBezTo>
                    <a:pt x="84824" y="16849"/>
                    <a:pt x="84829" y="16848"/>
                    <a:pt x="84834" y="16846"/>
                  </a:cubicBezTo>
                  <a:cubicBezTo>
                    <a:pt x="84922" y="16784"/>
                    <a:pt x="85018" y="16774"/>
                    <a:pt x="85116" y="16774"/>
                  </a:cubicBezTo>
                  <a:cubicBezTo>
                    <a:pt x="85162" y="16774"/>
                    <a:pt x="85209" y="16776"/>
                    <a:pt x="85256" y="16776"/>
                  </a:cubicBezTo>
                  <a:cubicBezTo>
                    <a:pt x="85347" y="16776"/>
                    <a:pt x="85439" y="16768"/>
                    <a:pt x="85527" y="16720"/>
                  </a:cubicBezTo>
                  <a:cubicBezTo>
                    <a:pt x="85545" y="16711"/>
                    <a:pt x="85566" y="16706"/>
                    <a:pt x="85587" y="16706"/>
                  </a:cubicBezTo>
                  <a:cubicBezTo>
                    <a:pt x="85618" y="16706"/>
                    <a:pt x="85650" y="16716"/>
                    <a:pt x="85675" y="16741"/>
                  </a:cubicBezTo>
                  <a:cubicBezTo>
                    <a:pt x="85705" y="16772"/>
                    <a:pt x="85747" y="16791"/>
                    <a:pt x="85792" y="16791"/>
                  </a:cubicBezTo>
                  <a:cubicBezTo>
                    <a:pt x="85809" y="16791"/>
                    <a:pt x="85826" y="16789"/>
                    <a:pt x="85843" y="16783"/>
                  </a:cubicBezTo>
                  <a:cubicBezTo>
                    <a:pt x="85866" y="16779"/>
                    <a:pt x="85890" y="16777"/>
                    <a:pt x="85914" y="16777"/>
                  </a:cubicBezTo>
                  <a:cubicBezTo>
                    <a:pt x="86022" y="16777"/>
                    <a:pt x="86139" y="16812"/>
                    <a:pt x="86242" y="16846"/>
                  </a:cubicBezTo>
                  <a:cubicBezTo>
                    <a:pt x="86305" y="16867"/>
                    <a:pt x="86389" y="16888"/>
                    <a:pt x="86452" y="16909"/>
                  </a:cubicBezTo>
                  <a:cubicBezTo>
                    <a:pt x="86894" y="16930"/>
                    <a:pt x="87314" y="17056"/>
                    <a:pt x="87693" y="17266"/>
                  </a:cubicBezTo>
                  <a:cubicBezTo>
                    <a:pt x="87756" y="17314"/>
                    <a:pt x="87843" y="17337"/>
                    <a:pt x="87926" y="17337"/>
                  </a:cubicBezTo>
                  <a:cubicBezTo>
                    <a:pt x="87954" y="17337"/>
                    <a:pt x="87982" y="17335"/>
                    <a:pt x="88008" y="17330"/>
                  </a:cubicBezTo>
                  <a:cubicBezTo>
                    <a:pt x="88176" y="17561"/>
                    <a:pt x="88429" y="17624"/>
                    <a:pt x="88618" y="17771"/>
                  </a:cubicBezTo>
                  <a:cubicBezTo>
                    <a:pt x="88807" y="17897"/>
                    <a:pt x="89017" y="18023"/>
                    <a:pt x="89228" y="18149"/>
                  </a:cubicBezTo>
                  <a:cubicBezTo>
                    <a:pt x="89312" y="18192"/>
                    <a:pt x="89375" y="18255"/>
                    <a:pt x="89459" y="18339"/>
                  </a:cubicBezTo>
                  <a:cubicBezTo>
                    <a:pt x="89543" y="18465"/>
                    <a:pt x="89648" y="18570"/>
                    <a:pt x="89753" y="18675"/>
                  </a:cubicBezTo>
                  <a:cubicBezTo>
                    <a:pt x="89879" y="18801"/>
                    <a:pt x="89985" y="18927"/>
                    <a:pt x="90111" y="19075"/>
                  </a:cubicBezTo>
                  <a:cubicBezTo>
                    <a:pt x="90153" y="19138"/>
                    <a:pt x="90237" y="19180"/>
                    <a:pt x="90279" y="19285"/>
                  </a:cubicBezTo>
                  <a:cubicBezTo>
                    <a:pt x="90279" y="19304"/>
                    <a:pt x="90292" y="19314"/>
                    <a:pt x="90309" y="19314"/>
                  </a:cubicBezTo>
                  <a:cubicBezTo>
                    <a:pt x="90331" y="19314"/>
                    <a:pt x="90361" y="19298"/>
                    <a:pt x="90384" y="19264"/>
                  </a:cubicBezTo>
                  <a:cubicBezTo>
                    <a:pt x="90258" y="18948"/>
                    <a:pt x="90069" y="18696"/>
                    <a:pt x="89795" y="18486"/>
                  </a:cubicBezTo>
                  <a:cubicBezTo>
                    <a:pt x="89732" y="18423"/>
                    <a:pt x="89690" y="18360"/>
                    <a:pt x="89627" y="18297"/>
                  </a:cubicBezTo>
                  <a:cubicBezTo>
                    <a:pt x="89543" y="18255"/>
                    <a:pt x="89480" y="18192"/>
                    <a:pt x="89438" y="18107"/>
                  </a:cubicBezTo>
                  <a:cubicBezTo>
                    <a:pt x="89396" y="18023"/>
                    <a:pt x="89312" y="17939"/>
                    <a:pt x="89228" y="17897"/>
                  </a:cubicBezTo>
                  <a:cubicBezTo>
                    <a:pt x="88933" y="17792"/>
                    <a:pt x="88765" y="17540"/>
                    <a:pt x="88492" y="17393"/>
                  </a:cubicBezTo>
                  <a:cubicBezTo>
                    <a:pt x="88366" y="17308"/>
                    <a:pt x="88197" y="17224"/>
                    <a:pt x="88050" y="17161"/>
                  </a:cubicBezTo>
                  <a:cubicBezTo>
                    <a:pt x="87924" y="17098"/>
                    <a:pt x="87819" y="17035"/>
                    <a:pt x="87714" y="16972"/>
                  </a:cubicBezTo>
                  <a:cubicBezTo>
                    <a:pt x="87609" y="16888"/>
                    <a:pt x="87483" y="16825"/>
                    <a:pt x="87356" y="16783"/>
                  </a:cubicBezTo>
                  <a:cubicBezTo>
                    <a:pt x="87083" y="16762"/>
                    <a:pt x="86810" y="16699"/>
                    <a:pt x="86558" y="16594"/>
                  </a:cubicBezTo>
                  <a:cubicBezTo>
                    <a:pt x="86347" y="16531"/>
                    <a:pt x="86137" y="16489"/>
                    <a:pt x="85927" y="16468"/>
                  </a:cubicBezTo>
                  <a:lnTo>
                    <a:pt x="85527" y="16468"/>
                  </a:lnTo>
                  <a:cubicBezTo>
                    <a:pt x="85401" y="16468"/>
                    <a:pt x="85275" y="16489"/>
                    <a:pt x="85149" y="16510"/>
                  </a:cubicBezTo>
                  <a:cubicBezTo>
                    <a:pt x="85119" y="16518"/>
                    <a:pt x="85092" y="16521"/>
                    <a:pt x="85065" y="16521"/>
                  </a:cubicBezTo>
                  <a:cubicBezTo>
                    <a:pt x="84959" y="16521"/>
                    <a:pt x="84871" y="16468"/>
                    <a:pt x="84770" y="16468"/>
                  </a:cubicBezTo>
                  <a:cubicBezTo>
                    <a:pt x="84679" y="16475"/>
                    <a:pt x="84586" y="16477"/>
                    <a:pt x="84492" y="16477"/>
                  </a:cubicBezTo>
                  <a:cubicBezTo>
                    <a:pt x="84303" y="16477"/>
                    <a:pt x="84112" y="16468"/>
                    <a:pt x="83930" y="16468"/>
                  </a:cubicBezTo>
                  <a:cubicBezTo>
                    <a:pt x="83845" y="16468"/>
                    <a:pt x="83782" y="16489"/>
                    <a:pt x="83698" y="16510"/>
                  </a:cubicBezTo>
                  <a:cubicBezTo>
                    <a:pt x="83488" y="16573"/>
                    <a:pt x="83257" y="16636"/>
                    <a:pt x="83025" y="16657"/>
                  </a:cubicBezTo>
                  <a:cubicBezTo>
                    <a:pt x="82731" y="16657"/>
                    <a:pt x="82437" y="16720"/>
                    <a:pt x="82142" y="16804"/>
                  </a:cubicBezTo>
                  <a:cubicBezTo>
                    <a:pt x="81880" y="16898"/>
                    <a:pt x="81617" y="17042"/>
                    <a:pt x="81354" y="17042"/>
                  </a:cubicBezTo>
                  <a:cubicBezTo>
                    <a:pt x="81323" y="17042"/>
                    <a:pt x="81291" y="17040"/>
                    <a:pt x="81259" y="17035"/>
                  </a:cubicBezTo>
                  <a:cubicBezTo>
                    <a:pt x="81028" y="17119"/>
                    <a:pt x="80818" y="17224"/>
                    <a:pt x="80608" y="17330"/>
                  </a:cubicBezTo>
                  <a:cubicBezTo>
                    <a:pt x="80587" y="17351"/>
                    <a:pt x="80545" y="17393"/>
                    <a:pt x="80503" y="17393"/>
                  </a:cubicBezTo>
                  <a:cubicBezTo>
                    <a:pt x="80271" y="17393"/>
                    <a:pt x="80103" y="17540"/>
                    <a:pt x="79893" y="17582"/>
                  </a:cubicBezTo>
                  <a:cubicBezTo>
                    <a:pt x="79683" y="17624"/>
                    <a:pt x="79514" y="17771"/>
                    <a:pt x="79304" y="17813"/>
                  </a:cubicBezTo>
                  <a:cubicBezTo>
                    <a:pt x="79136" y="17855"/>
                    <a:pt x="78968" y="17939"/>
                    <a:pt x="78842" y="18044"/>
                  </a:cubicBezTo>
                  <a:cubicBezTo>
                    <a:pt x="78694" y="18192"/>
                    <a:pt x="78526" y="18107"/>
                    <a:pt x="78379" y="18170"/>
                  </a:cubicBezTo>
                  <a:cubicBezTo>
                    <a:pt x="78001" y="18297"/>
                    <a:pt x="77643" y="18444"/>
                    <a:pt x="77307" y="18612"/>
                  </a:cubicBezTo>
                  <a:cubicBezTo>
                    <a:pt x="76865" y="18864"/>
                    <a:pt x="76403" y="19032"/>
                    <a:pt x="75919" y="19159"/>
                  </a:cubicBezTo>
                  <a:cubicBezTo>
                    <a:pt x="75667" y="19222"/>
                    <a:pt x="75394" y="19390"/>
                    <a:pt x="75141" y="19474"/>
                  </a:cubicBezTo>
                  <a:cubicBezTo>
                    <a:pt x="74973" y="19537"/>
                    <a:pt x="74826" y="19600"/>
                    <a:pt x="74679" y="19663"/>
                  </a:cubicBezTo>
                  <a:cubicBezTo>
                    <a:pt x="74532" y="19747"/>
                    <a:pt x="74363" y="19768"/>
                    <a:pt x="74216" y="19873"/>
                  </a:cubicBezTo>
                  <a:cubicBezTo>
                    <a:pt x="74027" y="20021"/>
                    <a:pt x="73796" y="20105"/>
                    <a:pt x="73565" y="20126"/>
                  </a:cubicBezTo>
                  <a:cubicBezTo>
                    <a:pt x="73459" y="20252"/>
                    <a:pt x="73312" y="20336"/>
                    <a:pt x="73144" y="20399"/>
                  </a:cubicBezTo>
                  <a:cubicBezTo>
                    <a:pt x="72871" y="20504"/>
                    <a:pt x="72597" y="20609"/>
                    <a:pt x="72324" y="20735"/>
                  </a:cubicBezTo>
                  <a:cubicBezTo>
                    <a:pt x="72072" y="20862"/>
                    <a:pt x="71756" y="20946"/>
                    <a:pt x="71504" y="21051"/>
                  </a:cubicBezTo>
                  <a:cubicBezTo>
                    <a:pt x="71231" y="21198"/>
                    <a:pt x="70957" y="21324"/>
                    <a:pt x="70684" y="21408"/>
                  </a:cubicBezTo>
                  <a:cubicBezTo>
                    <a:pt x="70516" y="21471"/>
                    <a:pt x="70369" y="21534"/>
                    <a:pt x="70222" y="21640"/>
                  </a:cubicBezTo>
                  <a:cubicBezTo>
                    <a:pt x="70074" y="21745"/>
                    <a:pt x="69864" y="21682"/>
                    <a:pt x="69738" y="21850"/>
                  </a:cubicBezTo>
                  <a:cubicBezTo>
                    <a:pt x="69318" y="21976"/>
                    <a:pt x="68939" y="22249"/>
                    <a:pt x="68498" y="22312"/>
                  </a:cubicBezTo>
                  <a:cubicBezTo>
                    <a:pt x="68287" y="22354"/>
                    <a:pt x="68119" y="22523"/>
                    <a:pt x="67930" y="22586"/>
                  </a:cubicBezTo>
                  <a:cubicBezTo>
                    <a:pt x="67804" y="22628"/>
                    <a:pt x="67657" y="22607"/>
                    <a:pt x="67573" y="22733"/>
                  </a:cubicBezTo>
                  <a:cubicBezTo>
                    <a:pt x="67383" y="22733"/>
                    <a:pt x="67257" y="22880"/>
                    <a:pt x="67068" y="22922"/>
                  </a:cubicBezTo>
                  <a:cubicBezTo>
                    <a:pt x="66921" y="22943"/>
                    <a:pt x="66774" y="22985"/>
                    <a:pt x="66626" y="23048"/>
                  </a:cubicBezTo>
                  <a:cubicBezTo>
                    <a:pt x="66038" y="23300"/>
                    <a:pt x="65470" y="23511"/>
                    <a:pt x="64860" y="23700"/>
                  </a:cubicBezTo>
                  <a:cubicBezTo>
                    <a:pt x="64722" y="23752"/>
                    <a:pt x="64569" y="23789"/>
                    <a:pt x="64414" y="23789"/>
                  </a:cubicBezTo>
                  <a:cubicBezTo>
                    <a:pt x="64381" y="23789"/>
                    <a:pt x="64347" y="23788"/>
                    <a:pt x="64314" y="23784"/>
                  </a:cubicBezTo>
                  <a:lnTo>
                    <a:pt x="64083" y="23910"/>
                  </a:lnTo>
                  <a:cubicBezTo>
                    <a:pt x="63914" y="23910"/>
                    <a:pt x="63748" y="23905"/>
                    <a:pt x="63583" y="23905"/>
                  </a:cubicBezTo>
                  <a:cubicBezTo>
                    <a:pt x="63253" y="23905"/>
                    <a:pt x="62926" y="23924"/>
                    <a:pt x="62590" y="24036"/>
                  </a:cubicBezTo>
                  <a:cubicBezTo>
                    <a:pt x="62527" y="23952"/>
                    <a:pt x="62380" y="23994"/>
                    <a:pt x="62274" y="23952"/>
                  </a:cubicBezTo>
                  <a:cubicBezTo>
                    <a:pt x="62148" y="23910"/>
                    <a:pt x="62043" y="23910"/>
                    <a:pt x="61917" y="23910"/>
                  </a:cubicBezTo>
                  <a:cubicBezTo>
                    <a:pt x="61518" y="23910"/>
                    <a:pt x="61139" y="23889"/>
                    <a:pt x="60761" y="23826"/>
                  </a:cubicBezTo>
                  <a:cubicBezTo>
                    <a:pt x="60592" y="23721"/>
                    <a:pt x="60424" y="23658"/>
                    <a:pt x="60235" y="23658"/>
                  </a:cubicBezTo>
                  <a:cubicBezTo>
                    <a:pt x="60088" y="23637"/>
                    <a:pt x="59962" y="23658"/>
                    <a:pt x="59815" y="23616"/>
                  </a:cubicBezTo>
                  <a:cubicBezTo>
                    <a:pt x="59436" y="23532"/>
                    <a:pt x="59079" y="23448"/>
                    <a:pt x="58721" y="23342"/>
                  </a:cubicBezTo>
                  <a:cubicBezTo>
                    <a:pt x="58490" y="23321"/>
                    <a:pt x="58280" y="23237"/>
                    <a:pt x="58112" y="23111"/>
                  </a:cubicBezTo>
                  <a:cubicBezTo>
                    <a:pt x="58006" y="23027"/>
                    <a:pt x="57880" y="22943"/>
                    <a:pt x="57754" y="22901"/>
                  </a:cubicBezTo>
                  <a:cubicBezTo>
                    <a:pt x="57376" y="22691"/>
                    <a:pt x="56997" y="22502"/>
                    <a:pt x="56640" y="22312"/>
                  </a:cubicBezTo>
                  <a:cubicBezTo>
                    <a:pt x="56304" y="22144"/>
                    <a:pt x="56009" y="21934"/>
                    <a:pt x="55778" y="21661"/>
                  </a:cubicBezTo>
                  <a:cubicBezTo>
                    <a:pt x="55715" y="21597"/>
                    <a:pt x="55631" y="21534"/>
                    <a:pt x="55568" y="21492"/>
                  </a:cubicBezTo>
                  <a:cubicBezTo>
                    <a:pt x="55378" y="21366"/>
                    <a:pt x="55252" y="21156"/>
                    <a:pt x="55042" y="21051"/>
                  </a:cubicBezTo>
                  <a:cubicBezTo>
                    <a:pt x="55021" y="20904"/>
                    <a:pt x="54895" y="20883"/>
                    <a:pt x="54790" y="20820"/>
                  </a:cubicBezTo>
                  <a:cubicBezTo>
                    <a:pt x="54495" y="20672"/>
                    <a:pt x="54264" y="20483"/>
                    <a:pt x="54054" y="20252"/>
                  </a:cubicBezTo>
                  <a:cubicBezTo>
                    <a:pt x="53928" y="20105"/>
                    <a:pt x="53802" y="19979"/>
                    <a:pt x="53654" y="19873"/>
                  </a:cubicBezTo>
                  <a:cubicBezTo>
                    <a:pt x="53528" y="19747"/>
                    <a:pt x="53402" y="19600"/>
                    <a:pt x="53276" y="19453"/>
                  </a:cubicBezTo>
                  <a:cubicBezTo>
                    <a:pt x="53066" y="19201"/>
                    <a:pt x="52898" y="18927"/>
                    <a:pt x="52666" y="18675"/>
                  </a:cubicBezTo>
                  <a:cubicBezTo>
                    <a:pt x="52477" y="18465"/>
                    <a:pt x="52225" y="18297"/>
                    <a:pt x="52225" y="17939"/>
                  </a:cubicBezTo>
                  <a:cubicBezTo>
                    <a:pt x="52225" y="17897"/>
                    <a:pt x="52141" y="17813"/>
                    <a:pt x="52099" y="17750"/>
                  </a:cubicBezTo>
                  <a:cubicBezTo>
                    <a:pt x="51972" y="17582"/>
                    <a:pt x="51867" y="17414"/>
                    <a:pt x="51783" y="17245"/>
                  </a:cubicBezTo>
                  <a:cubicBezTo>
                    <a:pt x="51615" y="16909"/>
                    <a:pt x="51447" y="16573"/>
                    <a:pt x="51300" y="16215"/>
                  </a:cubicBezTo>
                  <a:cubicBezTo>
                    <a:pt x="51195" y="15984"/>
                    <a:pt x="51110" y="15753"/>
                    <a:pt x="51047" y="15521"/>
                  </a:cubicBezTo>
                  <a:cubicBezTo>
                    <a:pt x="51005" y="15332"/>
                    <a:pt x="50942" y="15143"/>
                    <a:pt x="50879" y="14954"/>
                  </a:cubicBezTo>
                  <a:cubicBezTo>
                    <a:pt x="50774" y="14786"/>
                    <a:pt x="50711" y="14617"/>
                    <a:pt x="50690" y="14428"/>
                  </a:cubicBezTo>
                  <a:cubicBezTo>
                    <a:pt x="50648" y="14155"/>
                    <a:pt x="50564" y="13903"/>
                    <a:pt x="50438" y="13671"/>
                  </a:cubicBezTo>
                  <a:cubicBezTo>
                    <a:pt x="50291" y="13440"/>
                    <a:pt x="50206" y="13167"/>
                    <a:pt x="50164" y="12914"/>
                  </a:cubicBezTo>
                  <a:cubicBezTo>
                    <a:pt x="50143" y="12809"/>
                    <a:pt x="50122" y="12704"/>
                    <a:pt x="50101" y="12578"/>
                  </a:cubicBezTo>
                  <a:cubicBezTo>
                    <a:pt x="50101" y="12242"/>
                    <a:pt x="50017" y="11905"/>
                    <a:pt x="49870" y="11611"/>
                  </a:cubicBezTo>
                  <a:cubicBezTo>
                    <a:pt x="49828" y="11548"/>
                    <a:pt x="49807" y="11485"/>
                    <a:pt x="49786" y="11422"/>
                  </a:cubicBezTo>
                  <a:cubicBezTo>
                    <a:pt x="49744" y="11253"/>
                    <a:pt x="49744" y="11106"/>
                    <a:pt x="49723" y="10938"/>
                  </a:cubicBezTo>
                  <a:cubicBezTo>
                    <a:pt x="49660" y="10707"/>
                    <a:pt x="49576" y="10497"/>
                    <a:pt x="49513" y="10265"/>
                  </a:cubicBezTo>
                  <a:cubicBezTo>
                    <a:pt x="49513" y="10139"/>
                    <a:pt x="49513" y="10013"/>
                    <a:pt x="49471" y="9908"/>
                  </a:cubicBezTo>
                  <a:cubicBezTo>
                    <a:pt x="49323" y="9466"/>
                    <a:pt x="49281" y="9004"/>
                    <a:pt x="49134" y="8562"/>
                  </a:cubicBezTo>
                  <a:cubicBezTo>
                    <a:pt x="49008" y="8184"/>
                    <a:pt x="48987" y="7763"/>
                    <a:pt x="48798" y="7385"/>
                  </a:cubicBezTo>
                  <a:cubicBezTo>
                    <a:pt x="48693" y="7091"/>
                    <a:pt x="48609" y="6796"/>
                    <a:pt x="48567" y="6481"/>
                  </a:cubicBezTo>
                  <a:cubicBezTo>
                    <a:pt x="48524" y="6313"/>
                    <a:pt x="48461" y="6145"/>
                    <a:pt x="48440" y="5976"/>
                  </a:cubicBezTo>
                  <a:cubicBezTo>
                    <a:pt x="48398" y="5787"/>
                    <a:pt x="48356" y="5598"/>
                    <a:pt x="48293" y="5409"/>
                  </a:cubicBezTo>
                  <a:cubicBezTo>
                    <a:pt x="48167" y="5177"/>
                    <a:pt x="48062" y="4925"/>
                    <a:pt x="47978" y="4673"/>
                  </a:cubicBezTo>
                  <a:cubicBezTo>
                    <a:pt x="47915" y="4357"/>
                    <a:pt x="47789" y="4084"/>
                    <a:pt x="47599" y="3853"/>
                  </a:cubicBezTo>
                  <a:cubicBezTo>
                    <a:pt x="47557" y="3790"/>
                    <a:pt x="47515" y="3727"/>
                    <a:pt x="47515" y="3664"/>
                  </a:cubicBezTo>
                  <a:cubicBezTo>
                    <a:pt x="47452" y="3453"/>
                    <a:pt x="47368" y="3264"/>
                    <a:pt x="47242" y="3096"/>
                  </a:cubicBezTo>
                  <a:cubicBezTo>
                    <a:pt x="47179" y="2991"/>
                    <a:pt x="47116" y="2865"/>
                    <a:pt x="47053" y="2760"/>
                  </a:cubicBezTo>
                  <a:cubicBezTo>
                    <a:pt x="46906" y="2528"/>
                    <a:pt x="46758" y="2297"/>
                    <a:pt x="46632" y="2087"/>
                  </a:cubicBezTo>
                  <a:cubicBezTo>
                    <a:pt x="46506" y="1898"/>
                    <a:pt x="46338" y="1708"/>
                    <a:pt x="46212" y="1519"/>
                  </a:cubicBezTo>
                  <a:cubicBezTo>
                    <a:pt x="46170" y="1456"/>
                    <a:pt x="46128" y="1414"/>
                    <a:pt x="46086" y="1393"/>
                  </a:cubicBezTo>
                  <a:cubicBezTo>
                    <a:pt x="45917" y="1267"/>
                    <a:pt x="45749" y="1120"/>
                    <a:pt x="45644" y="952"/>
                  </a:cubicBezTo>
                  <a:cubicBezTo>
                    <a:pt x="45497" y="825"/>
                    <a:pt x="45350" y="720"/>
                    <a:pt x="45203" y="615"/>
                  </a:cubicBezTo>
                  <a:cubicBezTo>
                    <a:pt x="45119" y="531"/>
                    <a:pt x="44992" y="489"/>
                    <a:pt x="44887" y="468"/>
                  </a:cubicBezTo>
                  <a:cubicBezTo>
                    <a:pt x="44719" y="468"/>
                    <a:pt x="44635" y="321"/>
                    <a:pt x="44488" y="300"/>
                  </a:cubicBezTo>
                  <a:cubicBezTo>
                    <a:pt x="44291" y="138"/>
                    <a:pt x="44063" y="38"/>
                    <a:pt x="43818" y="38"/>
                  </a:cubicBezTo>
                  <a:cubicBezTo>
                    <a:pt x="43775" y="38"/>
                    <a:pt x="43732" y="41"/>
                    <a:pt x="43689" y="47"/>
                  </a:cubicBezTo>
                  <a:lnTo>
                    <a:pt x="43037" y="47"/>
                  </a:lnTo>
                  <a:cubicBezTo>
                    <a:pt x="42879" y="16"/>
                    <a:pt x="42722" y="0"/>
                    <a:pt x="4256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23"/>
            <p:cNvSpPr/>
            <p:nvPr/>
          </p:nvSpPr>
          <p:spPr>
            <a:xfrm>
              <a:off x="1556296" y="212247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lnTo>
                    <a:pt x="1" y="22"/>
                  </a:lnTo>
                  <a:lnTo>
                    <a:pt x="43" y="64"/>
                  </a:lnTo>
                  <a:lnTo>
                    <a:pt x="43" y="22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23"/>
            <p:cNvSpPr/>
            <p:nvPr/>
          </p:nvSpPr>
          <p:spPr>
            <a:xfrm>
              <a:off x="1549149" y="2126441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0" y="16"/>
                    <a:pt x="24" y="56"/>
                    <a:pt x="36" y="56"/>
                  </a:cubicBezTo>
                  <a:cubicBezTo>
                    <a:pt x="40" y="56"/>
                    <a:pt x="42" y="52"/>
                    <a:pt x="42" y="42"/>
                  </a:cubicBezTo>
                  <a:cubicBezTo>
                    <a:pt x="63" y="0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23"/>
            <p:cNvSpPr/>
            <p:nvPr/>
          </p:nvSpPr>
          <p:spPr>
            <a:xfrm>
              <a:off x="1488006" y="215308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23"/>
            <p:cNvSpPr/>
            <p:nvPr/>
          </p:nvSpPr>
          <p:spPr>
            <a:xfrm>
              <a:off x="1482149" y="2156162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" y="0"/>
                  </a:moveTo>
                  <a:cubicBezTo>
                    <a:pt x="1" y="33"/>
                    <a:pt x="25" y="77"/>
                    <a:pt x="37" y="77"/>
                  </a:cubicBezTo>
                  <a:cubicBezTo>
                    <a:pt x="40" y="77"/>
                    <a:pt x="43" y="73"/>
                    <a:pt x="43" y="63"/>
                  </a:cubicBezTo>
                  <a:cubicBezTo>
                    <a:pt x="64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0" name="Google Shape;6980;p23"/>
          <p:cNvGrpSpPr/>
          <p:nvPr/>
        </p:nvGrpSpPr>
        <p:grpSpPr>
          <a:xfrm rot="4500049">
            <a:off x="1533577" y="3609011"/>
            <a:ext cx="1043830" cy="886032"/>
            <a:chOff x="449" y="2655711"/>
            <a:chExt cx="561990" cy="477033"/>
          </a:xfrm>
        </p:grpSpPr>
        <p:sp>
          <p:nvSpPr>
            <p:cNvPr id="6981" name="Google Shape;6981;p23"/>
            <p:cNvSpPr/>
            <p:nvPr/>
          </p:nvSpPr>
          <p:spPr>
            <a:xfrm>
              <a:off x="449" y="2658109"/>
              <a:ext cx="561990" cy="474478"/>
            </a:xfrm>
            <a:custGeom>
              <a:avLst/>
              <a:gdLst/>
              <a:ahLst/>
              <a:cxnLst/>
              <a:rect l="l" t="t" r="r" b="b"/>
              <a:pathLst>
                <a:path w="54496" h="45307" extrusionOk="0">
                  <a:moveTo>
                    <a:pt x="51377" y="10151"/>
                  </a:moveTo>
                  <a:cubicBezTo>
                    <a:pt x="51384" y="10151"/>
                    <a:pt x="51384" y="10161"/>
                    <a:pt x="51384" y="10161"/>
                  </a:cubicBezTo>
                  <a:cubicBezTo>
                    <a:pt x="51384" y="10182"/>
                    <a:pt x="51384" y="10182"/>
                    <a:pt x="51363" y="10182"/>
                  </a:cubicBezTo>
                  <a:cubicBezTo>
                    <a:pt x="51363" y="10182"/>
                    <a:pt x="51363" y="10161"/>
                    <a:pt x="51363" y="10161"/>
                  </a:cubicBezTo>
                  <a:cubicBezTo>
                    <a:pt x="51370" y="10154"/>
                    <a:pt x="51374" y="10151"/>
                    <a:pt x="51377" y="10151"/>
                  </a:cubicBezTo>
                  <a:close/>
                  <a:moveTo>
                    <a:pt x="52140" y="12200"/>
                  </a:moveTo>
                  <a:cubicBezTo>
                    <a:pt x="52204" y="12389"/>
                    <a:pt x="52288" y="12536"/>
                    <a:pt x="52204" y="12684"/>
                  </a:cubicBezTo>
                  <a:lnTo>
                    <a:pt x="52119" y="12705"/>
                  </a:lnTo>
                  <a:cubicBezTo>
                    <a:pt x="51993" y="12536"/>
                    <a:pt x="52119" y="12410"/>
                    <a:pt x="52140" y="12200"/>
                  </a:cubicBezTo>
                  <a:close/>
                  <a:moveTo>
                    <a:pt x="52204" y="12789"/>
                  </a:moveTo>
                  <a:cubicBezTo>
                    <a:pt x="52246" y="12810"/>
                    <a:pt x="52288" y="12831"/>
                    <a:pt x="52309" y="12873"/>
                  </a:cubicBezTo>
                  <a:cubicBezTo>
                    <a:pt x="52267" y="12915"/>
                    <a:pt x="52267" y="12978"/>
                    <a:pt x="52204" y="12978"/>
                  </a:cubicBezTo>
                  <a:lnTo>
                    <a:pt x="52204" y="12789"/>
                  </a:lnTo>
                  <a:close/>
                  <a:moveTo>
                    <a:pt x="53570" y="13083"/>
                  </a:moveTo>
                  <a:cubicBezTo>
                    <a:pt x="53609" y="13083"/>
                    <a:pt x="53577" y="13118"/>
                    <a:pt x="53603" y="13124"/>
                  </a:cubicBezTo>
                  <a:lnTo>
                    <a:pt x="53603" y="13124"/>
                  </a:lnTo>
                  <a:cubicBezTo>
                    <a:pt x="53578" y="13120"/>
                    <a:pt x="53533" y="13102"/>
                    <a:pt x="53570" y="13083"/>
                  </a:cubicBezTo>
                  <a:close/>
                  <a:moveTo>
                    <a:pt x="52414" y="13296"/>
                  </a:moveTo>
                  <a:lnTo>
                    <a:pt x="52414" y="13296"/>
                  </a:lnTo>
                  <a:cubicBezTo>
                    <a:pt x="52424" y="13299"/>
                    <a:pt x="52435" y="13304"/>
                    <a:pt x="52435" y="13314"/>
                  </a:cubicBezTo>
                  <a:lnTo>
                    <a:pt x="52414" y="13314"/>
                  </a:lnTo>
                  <a:lnTo>
                    <a:pt x="52414" y="13296"/>
                  </a:lnTo>
                  <a:close/>
                  <a:moveTo>
                    <a:pt x="52456" y="13462"/>
                  </a:moveTo>
                  <a:cubicBezTo>
                    <a:pt x="52561" y="13672"/>
                    <a:pt x="52582" y="13840"/>
                    <a:pt x="52666" y="13987"/>
                  </a:cubicBezTo>
                  <a:cubicBezTo>
                    <a:pt x="52750" y="14134"/>
                    <a:pt x="52750" y="14345"/>
                    <a:pt x="52855" y="14492"/>
                  </a:cubicBezTo>
                  <a:lnTo>
                    <a:pt x="52813" y="14576"/>
                  </a:lnTo>
                  <a:cubicBezTo>
                    <a:pt x="52876" y="14639"/>
                    <a:pt x="52897" y="14744"/>
                    <a:pt x="52855" y="14828"/>
                  </a:cubicBezTo>
                  <a:lnTo>
                    <a:pt x="53023" y="14996"/>
                  </a:lnTo>
                  <a:cubicBezTo>
                    <a:pt x="52960" y="15080"/>
                    <a:pt x="53023" y="15165"/>
                    <a:pt x="53023" y="15270"/>
                  </a:cubicBezTo>
                  <a:cubicBezTo>
                    <a:pt x="52960" y="15333"/>
                    <a:pt x="53002" y="15417"/>
                    <a:pt x="53002" y="15480"/>
                  </a:cubicBezTo>
                  <a:cubicBezTo>
                    <a:pt x="53002" y="15564"/>
                    <a:pt x="53002" y="15648"/>
                    <a:pt x="53002" y="15711"/>
                  </a:cubicBezTo>
                  <a:cubicBezTo>
                    <a:pt x="53044" y="15795"/>
                    <a:pt x="53087" y="15795"/>
                    <a:pt x="53129" y="15837"/>
                  </a:cubicBezTo>
                  <a:cubicBezTo>
                    <a:pt x="53087" y="15942"/>
                    <a:pt x="53171" y="16048"/>
                    <a:pt x="53171" y="16153"/>
                  </a:cubicBezTo>
                  <a:cubicBezTo>
                    <a:pt x="53171" y="16279"/>
                    <a:pt x="53171" y="16384"/>
                    <a:pt x="53213" y="16489"/>
                  </a:cubicBezTo>
                  <a:cubicBezTo>
                    <a:pt x="53255" y="16657"/>
                    <a:pt x="53255" y="16804"/>
                    <a:pt x="53192" y="16952"/>
                  </a:cubicBezTo>
                  <a:cubicBezTo>
                    <a:pt x="53171" y="17057"/>
                    <a:pt x="53171" y="17141"/>
                    <a:pt x="53192" y="17225"/>
                  </a:cubicBezTo>
                  <a:cubicBezTo>
                    <a:pt x="53213" y="17309"/>
                    <a:pt x="53129" y="17309"/>
                    <a:pt x="53129" y="17372"/>
                  </a:cubicBezTo>
                  <a:lnTo>
                    <a:pt x="53213" y="17477"/>
                  </a:lnTo>
                  <a:lnTo>
                    <a:pt x="53150" y="17540"/>
                  </a:lnTo>
                  <a:cubicBezTo>
                    <a:pt x="53108" y="17624"/>
                    <a:pt x="53213" y="17666"/>
                    <a:pt x="53234" y="17730"/>
                  </a:cubicBezTo>
                  <a:lnTo>
                    <a:pt x="53129" y="17814"/>
                  </a:lnTo>
                  <a:cubicBezTo>
                    <a:pt x="53066" y="17793"/>
                    <a:pt x="53129" y="17730"/>
                    <a:pt x="53108" y="17708"/>
                  </a:cubicBezTo>
                  <a:lnTo>
                    <a:pt x="53066" y="17708"/>
                  </a:lnTo>
                  <a:cubicBezTo>
                    <a:pt x="53044" y="17772"/>
                    <a:pt x="53023" y="17856"/>
                    <a:pt x="53023" y="17961"/>
                  </a:cubicBezTo>
                  <a:cubicBezTo>
                    <a:pt x="52960" y="17898"/>
                    <a:pt x="52981" y="17814"/>
                    <a:pt x="52939" y="17751"/>
                  </a:cubicBezTo>
                  <a:lnTo>
                    <a:pt x="53023" y="17624"/>
                  </a:lnTo>
                  <a:lnTo>
                    <a:pt x="52981" y="17624"/>
                  </a:lnTo>
                  <a:cubicBezTo>
                    <a:pt x="52918" y="17372"/>
                    <a:pt x="52876" y="17120"/>
                    <a:pt x="52855" y="16868"/>
                  </a:cubicBezTo>
                  <a:cubicBezTo>
                    <a:pt x="52855" y="16657"/>
                    <a:pt x="52876" y="16468"/>
                    <a:pt x="52855" y="16258"/>
                  </a:cubicBezTo>
                  <a:cubicBezTo>
                    <a:pt x="52855" y="16006"/>
                    <a:pt x="52834" y="15774"/>
                    <a:pt x="52771" y="15543"/>
                  </a:cubicBezTo>
                  <a:cubicBezTo>
                    <a:pt x="52708" y="15396"/>
                    <a:pt x="52750" y="15228"/>
                    <a:pt x="52687" y="15080"/>
                  </a:cubicBezTo>
                  <a:cubicBezTo>
                    <a:pt x="52666" y="15017"/>
                    <a:pt x="52666" y="14954"/>
                    <a:pt x="52603" y="14954"/>
                  </a:cubicBezTo>
                  <a:cubicBezTo>
                    <a:pt x="52582" y="14702"/>
                    <a:pt x="52519" y="14450"/>
                    <a:pt x="52435" y="14218"/>
                  </a:cubicBezTo>
                  <a:cubicBezTo>
                    <a:pt x="52435" y="14155"/>
                    <a:pt x="52519" y="14092"/>
                    <a:pt x="52498" y="14050"/>
                  </a:cubicBezTo>
                  <a:cubicBezTo>
                    <a:pt x="52477" y="14008"/>
                    <a:pt x="52477" y="13966"/>
                    <a:pt x="52414" y="13945"/>
                  </a:cubicBezTo>
                  <a:cubicBezTo>
                    <a:pt x="52456" y="13840"/>
                    <a:pt x="52414" y="13714"/>
                    <a:pt x="52477" y="13609"/>
                  </a:cubicBezTo>
                  <a:lnTo>
                    <a:pt x="52435" y="13588"/>
                  </a:lnTo>
                  <a:cubicBezTo>
                    <a:pt x="52414" y="13546"/>
                    <a:pt x="52456" y="13546"/>
                    <a:pt x="52456" y="13462"/>
                  </a:cubicBezTo>
                  <a:close/>
                  <a:moveTo>
                    <a:pt x="52750" y="21535"/>
                  </a:moveTo>
                  <a:cubicBezTo>
                    <a:pt x="52771" y="21556"/>
                    <a:pt x="52813" y="21556"/>
                    <a:pt x="52771" y="21598"/>
                  </a:cubicBezTo>
                  <a:cubicBezTo>
                    <a:pt x="52763" y="21602"/>
                    <a:pt x="52757" y="21604"/>
                    <a:pt x="52751" y="21604"/>
                  </a:cubicBezTo>
                  <a:cubicBezTo>
                    <a:pt x="52729" y="21604"/>
                    <a:pt x="52729" y="21573"/>
                    <a:pt x="52729" y="21556"/>
                  </a:cubicBezTo>
                  <a:cubicBezTo>
                    <a:pt x="52729" y="21556"/>
                    <a:pt x="52750" y="21535"/>
                    <a:pt x="52750" y="21535"/>
                  </a:cubicBezTo>
                  <a:close/>
                  <a:moveTo>
                    <a:pt x="53129" y="17940"/>
                  </a:moveTo>
                  <a:cubicBezTo>
                    <a:pt x="53192" y="17982"/>
                    <a:pt x="53213" y="18066"/>
                    <a:pt x="53192" y="18150"/>
                  </a:cubicBezTo>
                  <a:cubicBezTo>
                    <a:pt x="53171" y="18255"/>
                    <a:pt x="53234" y="18339"/>
                    <a:pt x="53276" y="18444"/>
                  </a:cubicBezTo>
                  <a:cubicBezTo>
                    <a:pt x="53234" y="18613"/>
                    <a:pt x="53192" y="18760"/>
                    <a:pt x="53171" y="18928"/>
                  </a:cubicBezTo>
                  <a:cubicBezTo>
                    <a:pt x="53234" y="19075"/>
                    <a:pt x="53234" y="19222"/>
                    <a:pt x="53213" y="19390"/>
                  </a:cubicBezTo>
                  <a:cubicBezTo>
                    <a:pt x="53213" y="19411"/>
                    <a:pt x="53192" y="19454"/>
                    <a:pt x="53192" y="19475"/>
                  </a:cubicBezTo>
                  <a:cubicBezTo>
                    <a:pt x="53234" y="19622"/>
                    <a:pt x="53213" y="19790"/>
                    <a:pt x="53150" y="19937"/>
                  </a:cubicBezTo>
                  <a:cubicBezTo>
                    <a:pt x="53108" y="20189"/>
                    <a:pt x="53108" y="20463"/>
                    <a:pt x="53066" y="20715"/>
                  </a:cubicBezTo>
                  <a:cubicBezTo>
                    <a:pt x="53066" y="20883"/>
                    <a:pt x="53066" y="21030"/>
                    <a:pt x="53066" y="21199"/>
                  </a:cubicBezTo>
                  <a:cubicBezTo>
                    <a:pt x="53002" y="21325"/>
                    <a:pt x="52981" y="21472"/>
                    <a:pt x="52981" y="21619"/>
                  </a:cubicBezTo>
                  <a:cubicBezTo>
                    <a:pt x="52981" y="21677"/>
                    <a:pt x="52946" y="21717"/>
                    <a:pt x="52875" y="21739"/>
                  </a:cubicBezTo>
                  <a:lnTo>
                    <a:pt x="52875" y="21739"/>
                  </a:lnTo>
                  <a:cubicBezTo>
                    <a:pt x="52855" y="21615"/>
                    <a:pt x="52856" y="21491"/>
                    <a:pt x="52876" y="21388"/>
                  </a:cubicBezTo>
                  <a:cubicBezTo>
                    <a:pt x="52897" y="21325"/>
                    <a:pt x="52897" y="21262"/>
                    <a:pt x="52876" y="21199"/>
                  </a:cubicBezTo>
                  <a:cubicBezTo>
                    <a:pt x="52839" y="21199"/>
                    <a:pt x="52835" y="21265"/>
                    <a:pt x="52775" y="21265"/>
                  </a:cubicBezTo>
                  <a:cubicBezTo>
                    <a:pt x="52768" y="21265"/>
                    <a:pt x="52759" y="21264"/>
                    <a:pt x="52750" y="21262"/>
                  </a:cubicBezTo>
                  <a:cubicBezTo>
                    <a:pt x="52771" y="21199"/>
                    <a:pt x="52813" y="21135"/>
                    <a:pt x="52855" y="21093"/>
                  </a:cubicBezTo>
                  <a:cubicBezTo>
                    <a:pt x="52834" y="21009"/>
                    <a:pt x="52939" y="21051"/>
                    <a:pt x="52960" y="20988"/>
                  </a:cubicBezTo>
                  <a:lnTo>
                    <a:pt x="52918" y="20778"/>
                  </a:lnTo>
                  <a:cubicBezTo>
                    <a:pt x="52918" y="20694"/>
                    <a:pt x="53023" y="20736"/>
                    <a:pt x="53023" y="20652"/>
                  </a:cubicBezTo>
                  <a:lnTo>
                    <a:pt x="52876" y="20484"/>
                  </a:lnTo>
                  <a:lnTo>
                    <a:pt x="52939" y="20337"/>
                  </a:lnTo>
                  <a:cubicBezTo>
                    <a:pt x="52918" y="20231"/>
                    <a:pt x="52855" y="20147"/>
                    <a:pt x="52876" y="20063"/>
                  </a:cubicBezTo>
                  <a:cubicBezTo>
                    <a:pt x="52876" y="20000"/>
                    <a:pt x="52939" y="20042"/>
                    <a:pt x="52981" y="20000"/>
                  </a:cubicBezTo>
                  <a:cubicBezTo>
                    <a:pt x="53002" y="19958"/>
                    <a:pt x="52981" y="19895"/>
                    <a:pt x="53002" y="19874"/>
                  </a:cubicBezTo>
                  <a:cubicBezTo>
                    <a:pt x="52939" y="19811"/>
                    <a:pt x="52918" y="19685"/>
                    <a:pt x="52960" y="19601"/>
                  </a:cubicBezTo>
                  <a:cubicBezTo>
                    <a:pt x="52981" y="19454"/>
                    <a:pt x="52981" y="19327"/>
                    <a:pt x="52960" y="19180"/>
                  </a:cubicBezTo>
                  <a:cubicBezTo>
                    <a:pt x="52939" y="19117"/>
                    <a:pt x="52960" y="19033"/>
                    <a:pt x="52981" y="18970"/>
                  </a:cubicBezTo>
                  <a:cubicBezTo>
                    <a:pt x="53044" y="18865"/>
                    <a:pt x="53002" y="18760"/>
                    <a:pt x="53002" y="18634"/>
                  </a:cubicBezTo>
                  <a:cubicBezTo>
                    <a:pt x="53023" y="18570"/>
                    <a:pt x="53023" y="18486"/>
                    <a:pt x="53002" y="18423"/>
                  </a:cubicBezTo>
                  <a:lnTo>
                    <a:pt x="53002" y="18423"/>
                  </a:lnTo>
                  <a:lnTo>
                    <a:pt x="53087" y="18444"/>
                  </a:lnTo>
                  <a:cubicBezTo>
                    <a:pt x="53108" y="18360"/>
                    <a:pt x="53044" y="18318"/>
                    <a:pt x="53044" y="18255"/>
                  </a:cubicBezTo>
                  <a:lnTo>
                    <a:pt x="52981" y="18276"/>
                  </a:lnTo>
                  <a:cubicBezTo>
                    <a:pt x="52939" y="18255"/>
                    <a:pt x="52939" y="18192"/>
                    <a:pt x="52939" y="18150"/>
                  </a:cubicBezTo>
                  <a:cubicBezTo>
                    <a:pt x="52939" y="18129"/>
                    <a:pt x="52981" y="18129"/>
                    <a:pt x="53002" y="18129"/>
                  </a:cubicBezTo>
                  <a:cubicBezTo>
                    <a:pt x="53044" y="18171"/>
                    <a:pt x="53023" y="18213"/>
                    <a:pt x="53044" y="18255"/>
                  </a:cubicBezTo>
                  <a:cubicBezTo>
                    <a:pt x="53108" y="18192"/>
                    <a:pt x="53087" y="18108"/>
                    <a:pt x="53087" y="18024"/>
                  </a:cubicBezTo>
                  <a:cubicBezTo>
                    <a:pt x="53087" y="17982"/>
                    <a:pt x="53066" y="17961"/>
                    <a:pt x="53129" y="17940"/>
                  </a:cubicBezTo>
                  <a:close/>
                  <a:moveTo>
                    <a:pt x="52858" y="21751"/>
                  </a:moveTo>
                  <a:lnTo>
                    <a:pt x="52876" y="21787"/>
                  </a:lnTo>
                  <a:cubicBezTo>
                    <a:pt x="52879" y="21788"/>
                    <a:pt x="52882" y="21789"/>
                    <a:pt x="52885" y="21790"/>
                  </a:cubicBezTo>
                  <a:lnTo>
                    <a:pt x="52885" y="21790"/>
                  </a:lnTo>
                  <a:cubicBezTo>
                    <a:pt x="52879" y="21793"/>
                    <a:pt x="52876" y="21797"/>
                    <a:pt x="52871" y="21797"/>
                  </a:cubicBezTo>
                  <a:cubicBezTo>
                    <a:pt x="52867" y="21797"/>
                    <a:pt x="52862" y="21794"/>
                    <a:pt x="52855" y="21787"/>
                  </a:cubicBezTo>
                  <a:cubicBezTo>
                    <a:pt x="52841" y="21773"/>
                    <a:pt x="52846" y="21758"/>
                    <a:pt x="52858" y="21751"/>
                  </a:cubicBezTo>
                  <a:close/>
                  <a:moveTo>
                    <a:pt x="52900" y="21796"/>
                  </a:moveTo>
                  <a:cubicBezTo>
                    <a:pt x="52997" y="21841"/>
                    <a:pt x="52958" y="21918"/>
                    <a:pt x="52918" y="21976"/>
                  </a:cubicBezTo>
                  <a:lnTo>
                    <a:pt x="52834" y="21871"/>
                  </a:lnTo>
                  <a:cubicBezTo>
                    <a:pt x="52854" y="21851"/>
                    <a:pt x="52912" y="21850"/>
                    <a:pt x="52900" y="21796"/>
                  </a:cubicBezTo>
                  <a:close/>
                  <a:moveTo>
                    <a:pt x="52939" y="22040"/>
                  </a:moveTo>
                  <a:cubicBezTo>
                    <a:pt x="52960" y="22145"/>
                    <a:pt x="52876" y="22229"/>
                    <a:pt x="52897" y="22334"/>
                  </a:cubicBezTo>
                  <a:cubicBezTo>
                    <a:pt x="52897" y="22439"/>
                    <a:pt x="52876" y="22544"/>
                    <a:pt x="52834" y="22649"/>
                  </a:cubicBezTo>
                  <a:cubicBezTo>
                    <a:pt x="52834" y="22691"/>
                    <a:pt x="52792" y="22733"/>
                    <a:pt x="52750" y="22754"/>
                  </a:cubicBezTo>
                  <a:lnTo>
                    <a:pt x="52813" y="22838"/>
                  </a:lnTo>
                  <a:cubicBezTo>
                    <a:pt x="52792" y="22944"/>
                    <a:pt x="52687" y="23007"/>
                    <a:pt x="52603" y="23091"/>
                  </a:cubicBezTo>
                  <a:cubicBezTo>
                    <a:pt x="52582" y="23133"/>
                    <a:pt x="52624" y="23217"/>
                    <a:pt x="52603" y="23217"/>
                  </a:cubicBezTo>
                  <a:cubicBezTo>
                    <a:pt x="52586" y="23226"/>
                    <a:pt x="52572" y="23231"/>
                    <a:pt x="52560" y="23231"/>
                  </a:cubicBezTo>
                  <a:cubicBezTo>
                    <a:pt x="52544" y="23231"/>
                    <a:pt x="52531" y="23220"/>
                    <a:pt x="52519" y="23196"/>
                  </a:cubicBezTo>
                  <a:cubicBezTo>
                    <a:pt x="52498" y="23196"/>
                    <a:pt x="52456" y="23196"/>
                    <a:pt x="52477" y="23175"/>
                  </a:cubicBezTo>
                  <a:cubicBezTo>
                    <a:pt x="52498" y="23175"/>
                    <a:pt x="52519" y="23196"/>
                    <a:pt x="52519" y="23196"/>
                  </a:cubicBezTo>
                  <a:cubicBezTo>
                    <a:pt x="52582" y="23196"/>
                    <a:pt x="52561" y="23133"/>
                    <a:pt x="52540" y="23112"/>
                  </a:cubicBezTo>
                  <a:cubicBezTo>
                    <a:pt x="52498" y="23028"/>
                    <a:pt x="52540" y="22944"/>
                    <a:pt x="52540" y="22859"/>
                  </a:cubicBezTo>
                  <a:lnTo>
                    <a:pt x="52603" y="22944"/>
                  </a:lnTo>
                  <a:cubicBezTo>
                    <a:pt x="52624" y="22859"/>
                    <a:pt x="52603" y="22796"/>
                    <a:pt x="52624" y="22733"/>
                  </a:cubicBezTo>
                  <a:cubicBezTo>
                    <a:pt x="52666" y="22670"/>
                    <a:pt x="52645" y="22586"/>
                    <a:pt x="52708" y="22544"/>
                  </a:cubicBezTo>
                  <a:cubicBezTo>
                    <a:pt x="52750" y="22502"/>
                    <a:pt x="52729" y="22418"/>
                    <a:pt x="52750" y="22355"/>
                  </a:cubicBezTo>
                  <a:cubicBezTo>
                    <a:pt x="52855" y="22334"/>
                    <a:pt x="52708" y="22229"/>
                    <a:pt x="52813" y="22208"/>
                  </a:cubicBezTo>
                  <a:cubicBezTo>
                    <a:pt x="52855" y="22187"/>
                    <a:pt x="52813" y="22061"/>
                    <a:pt x="52939" y="22040"/>
                  </a:cubicBezTo>
                  <a:close/>
                  <a:moveTo>
                    <a:pt x="52540" y="23316"/>
                  </a:moveTo>
                  <a:cubicBezTo>
                    <a:pt x="52563" y="23316"/>
                    <a:pt x="52569" y="23343"/>
                    <a:pt x="52603" y="23343"/>
                  </a:cubicBezTo>
                  <a:lnTo>
                    <a:pt x="52561" y="23469"/>
                  </a:lnTo>
                  <a:cubicBezTo>
                    <a:pt x="52561" y="23490"/>
                    <a:pt x="52624" y="23469"/>
                    <a:pt x="52582" y="23532"/>
                  </a:cubicBezTo>
                  <a:cubicBezTo>
                    <a:pt x="52573" y="23541"/>
                    <a:pt x="52564" y="23544"/>
                    <a:pt x="52555" y="23544"/>
                  </a:cubicBezTo>
                  <a:cubicBezTo>
                    <a:pt x="52531" y="23544"/>
                    <a:pt x="52507" y="23520"/>
                    <a:pt x="52482" y="23520"/>
                  </a:cubicBezTo>
                  <a:cubicBezTo>
                    <a:pt x="52474" y="23520"/>
                    <a:pt x="52465" y="23523"/>
                    <a:pt x="52456" y="23532"/>
                  </a:cubicBezTo>
                  <a:cubicBezTo>
                    <a:pt x="52456" y="23532"/>
                    <a:pt x="52444" y="23568"/>
                    <a:pt x="52438" y="23568"/>
                  </a:cubicBezTo>
                  <a:cubicBezTo>
                    <a:pt x="52436" y="23568"/>
                    <a:pt x="52435" y="23564"/>
                    <a:pt x="52435" y="23553"/>
                  </a:cubicBezTo>
                  <a:cubicBezTo>
                    <a:pt x="52414" y="23511"/>
                    <a:pt x="52435" y="23511"/>
                    <a:pt x="52456" y="23511"/>
                  </a:cubicBezTo>
                  <a:cubicBezTo>
                    <a:pt x="52456" y="23448"/>
                    <a:pt x="52477" y="23385"/>
                    <a:pt x="52519" y="23322"/>
                  </a:cubicBezTo>
                  <a:cubicBezTo>
                    <a:pt x="52527" y="23318"/>
                    <a:pt x="52534" y="23316"/>
                    <a:pt x="52540" y="23316"/>
                  </a:cubicBezTo>
                  <a:close/>
                  <a:moveTo>
                    <a:pt x="52391" y="23875"/>
                  </a:moveTo>
                  <a:cubicBezTo>
                    <a:pt x="52412" y="23875"/>
                    <a:pt x="52434" y="23888"/>
                    <a:pt x="52456" y="23932"/>
                  </a:cubicBezTo>
                  <a:cubicBezTo>
                    <a:pt x="52435" y="24037"/>
                    <a:pt x="52288" y="24058"/>
                    <a:pt x="52246" y="24121"/>
                  </a:cubicBezTo>
                  <a:cubicBezTo>
                    <a:pt x="52204" y="24205"/>
                    <a:pt x="52351" y="24205"/>
                    <a:pt x="52309" y="24247"/>
                  </a:cubicBezTo>
                  <a:cubicBezTo>
                    <a:pt x="52225" y="24457"/>
                    <a:pt x="52140" y="24647"/>
                    <a:pt x="52056" y="24836"/>
                  </a:cubicBezTo>
                  <a:cubicBezTo>
                    <a:pt x="51993" y="24962"/>
                    <a:pt x="51951" y="25088"/>
                    <a:pt x="51909" y="25235"/>
                  </a:cubicBezTo>
                  <a:cubicBezTo>
                    <a:pt x="51888" y="25277"/>
                    <a:pt x="51825" y="25319"/>
                    <a:pt x="51762" y="25319"/>
                  </a:cubicBezTo>
                  <a:cubicBezTo>
                    <a:pt x="51741" y="25088"/>
                    <a:pt x="51804" y="24836"/>
                    <a:pt x="51909" y="24626"/>
                  </a:cubicBezTo>
                  <a:cubicBezTo>
                    <a:pt x="51972" y="24499"/>
                    <a:pt x="52035" y="24373"/>
                    <a:pt x="52056" y="24226"/>
                  </a:cubicBezTo>
                  <a:cubicBezTo>
                    <a:pt x="52056" y="24205"/>
                    <a:pt x="52077" y="24163"/>
                    <a:pt x="52098" y="24142"/>
                  </a:cubicBezTo>
                  <a:lnTo>
                    <a:pt x="52161" y="24163"/>
                  </a:lnTo>
                  <a:cubicBezTo>
                    <a:pt x="52182" y="24100"/>
                    <a:pt x="52204" y="24037"/>
                    <a:pt x="52204" y="23974"/>
                  </a:cubicBezTo>
                  <a:lnTo>
                    <a:pt x="52267" y="23974"/>
                  </a:lnTo>
                  <a:lnTo>
                    <a:pt x="52267" y="23911"/>
                  </a:lnTo>
                  <a:cubicBezTo>
                    <a:pt x="52272" y="23912"/>
                    <a:pt x="52277" y="23913"/>
                    <a:pt x="52282" y="23913"/>
                  </a:cubicBezTo>
                  <a:cubicBezTo>
                    <a:pt x="52318" y="23913"/>
                    <a:pt x="52354" y="23875"/>
                    <a:pt x="52391" y="23875"/>
                  </a:cubicBezTo>
                  <a:close/>
                  <a:moveTo>
                    <a:pt x="51920" y="25461"/>
                  </a:moveTo>
                  <a:cubicBezTo>
                    <a:pt x="51930" y="25461"/>
                    <a:pt x="51940" y="25463"/>
                    <a:pt x="51951" y="25466"/>
                  </a:cubicBezTo>
                  <a:cubicBezTo>
                    <a:pt x="51993" y="25551"/>
                    <a:pt x="51888" y="25614"/>
                    <a:pt x="51909" y="25698"/>
                  </a:cubicBezTo>
                  <a:cubicBezTo>
                    <a:pt x="51804" y="25887"/>
                    <a:pt x="51741" y="26097"/>
                    <a:pt x="51657" y="26307"/>
                  </a:cubicBezTo>
                  <a:cubicBezTo>
                    <a:pt x="51615" y="26392"/>
                    <a:pt x="51615" y="26497"/>
                    <a:pt x="51657" y="26602"/>
                  </a:cubicBezTo>
                  <a:cubicBezTo>
                    <a:pt x="51636" y="26665"/>
                    <a:pt x="51594" y="26707"/>
                    <a:pt x="51573" y="26770"/>
                  </a:cubicBezTo>
                  <a:cubicBezTo>
                    <a:pt x="51573" y="26875"/>
                    <a:pt x="51510" y="26959"/>
                    <a:pt x="51426" y="27022"/>
                  </a:cubicBezTo>
                  <a:cubicBezTo>
                    <a:pt x="51320" y="27064"/>
                    <a:pt x="51320" y="27190"/>
                    <a:pt x="51257" y="27275"/>
                  </a:cubicBezTo>
                  <a:cubicBezTo>
                    <a:pt x="51220" y="27293"/>
                    <a:pt x="51216" y="27345"/>
                    <a:pt x="51186" y="27371"/>
                  </a:cubicBezTo>
                  <a:lnTo>
                    <a:pt x="51186" y="27371"/>
                  </a:lnTo>
                  <a:cubicBezTo>
                    <a:pt x="51168" y="27353"/>
                    <a:pt x="51149" y="27332"/>
                    <a:pt x="51131" y="27296"/>
                  </a:cubicBezTo>
                  <a:cubicBezTo>
                    <a:pt x="51236" y="27001"/>
                    <a:pt x="51299" y="26644"/>
                    <a:pt x="51468" y="26328"/>
                  </a:cubicBezTo>
                  <a:cubicBezTo>
                    <a:pt x="51468" y="26265"/>
                    <a:pt x="51552" y="26286"/>
                    <a:pt x="51573" y="26244"/>
                  </a:cubicBezTo>
                  <a:cubicBezTo>
                    <a:pt x="51594" y="26139"/>
                    <a:pt x="51636" y="26034"/>
                    <a:pt x="51720" y="25971"/>
                  </a:cubicBezTo>
                  <a:cubicBezTo>
                    <a:pt x="51699" y="25824"/>
                    <a:pt x="51846" y="25698"/>
                    <a:pt x="51846" y="25551"/>
                  </a:cubicBezTo>
                  <a:cubicBezTo>
                    <a:pt x="51846" y="25499"/>
                    <a:pt x="51875" y="25461"/>
                    <a:pt x="51920" y="25461"/>
                  </a:cubicBezTo>
                  <a:close/>
                  <a:moveTo>
                    <a:pt x="51177" y="27386"/>
                  </a:moveTo>
                  <a:lnTo>
                    <a:pt x="51177" y="27386"/>
                  </a:lnTo>
                  <a:cubicBezTo>
                    <a:pt x="51213" y="27448"/>
                    <a:pt x="51171" y="27528"/>
                    <a:pt x="51110" y="27548"/>
                  </a:cubicBezTo>
                  <a:cubicBezTo>
                    <a:pt x="51068" y="27527"/>
                    <a:pt x="51026" y="27506"/>
                    <a:pt x="51068" y="27443"/>
                  </a:cubicBezTo>
                  <a:cubicBezTo>
                    <a:pt x="51087" y="27388"/>
                    <a:pt x="51137" y="27397"/>
                    <a:pt x="51177" y="27386"/>
                  </a:cubicBezTo>
                  <a:close/>
                  <a:moveTo>
                    <a:pt x="51026" y="27653"/>
                  </a:moveTo>
                  <a:lnTo>
                    <a:pt x="51047" y="27674"/>
                  </a:lnTo>
                  <a:cubicBezTo>
                    <a:pt x="51037" y="27685"/>
                    <a:pt x="51031" y="27690"/>
                    <a:pt x="51029" y="27690"/>
                  </a:cubicBezTo>
                  <a:cubicBezTo>
                    <a:pt x="51026" y="27690"/>
                    <a:pt x="51026" y="27685"/>
                    <a:pt x="51026" y="27674"/>
                  </a:cubicBezTo>
                  <a:lnTo>
                    <a:pt x="51026" y="27653"/>
                  </a:lnTo>
                  <a:close/>
                  <a:moveTo>
                    <a:pt x="50879" y="27800"/>
                  </a:moveTo>
                  <a:cubicBezTo>
                    <a:pt x="50879" y="27831"/>
                    <a:pt x="50879" y="27850"/>
                    <a:pt x="50871" y="27850"/>
                  </a:cubicBezTo>
                  <a:cubicBezTo>
                    <a:pt x="50868" y="27850"/>
                    <a:pt x="50864" y="27848"/>
                    <a:pt x="50858" y="27842"/>
                  </a:cubicBezTo>
                  <a:cubicBezTo>
                    <a:pt x="50858" y="27800"/>
                    <a:pt x="50879" y="27800"/>
                    <a:pt x="50879" y="27800"/>
                  </a:cubicBezTo>
                  <a:close/>
                  <a:moveTo>
                    <a:pt x="50906" y="27749"/>
                  </a:moveTo>
                  <a:cubicBezTo>
                    <a:pt x="50921" y="27749"/>
                    <a:pt x="50921" y="27764"/>
                    <a:pt x="50921" y="27779"/>
                  </a:cubicBezTo>
                  <a:lnTo>
                    <a:pt x="51005" y="27779"/>
                  </a:lnTo>
                  <a:cubicBezTo>
                    <a:pt x="51041" y="27815"/>
                    <a:pt x="51031" y="27867"/>
                    <a:pt x="51000" y="27867"/>
                  </a:cubicBezTo>
                  <a:cubicBezTo>
                    <a:pt x="50995" y="27867"/>
                    <a:pt x="50990" y="27866"/>
                    <a:pt x="50984" y="27863"/>
                  </a:cubicBezTo>
                  <a:cubicBezTo>
                    <a:pt x="50921" y="27863"/>
                    <a:pt x="50942" y="27821"/>
                    <a:pt x="50921" y="27800"/>
                  </a:cubicBezTo>
                  <a:lnTo>
                    <a:pt x="50879" y="27800"/>
                  </a:lnTo>
                  <a:cubicBezTo>
                    <a:pt x="50879" y="27779"/>
                    <a:pt x="50858" y="27758"/>
                    <a:pt x="50879" y="27758"/>
                  </a:cubicBezTo>
                  <a:cubicBezTo>
                    <a:pt x="50891" y="27752"/>
                    <a:pt x="50900" y="27749"/>
                    <a:pt x="50906" y="27749"/>
                  </a:cubicBezTo>
                  <a:close/>
                  <a:moveTo>
                    <a:pt x="50879" y="27905"/>
                  </a:moveTo>
                  <a:cubicBezTo>
                    <a:pt x="50921" y="27947"/>
                    <a:pt x="50942" y="27989"/>
                    <a:pt x="50921" y="28031"/>
                  </a:cubicBezTo>
                  <a:cubicBezTo>
                    <a:pt x="50906" y="28036"/>
                    <a:pt x="50891" y="28039"/>
                    <a:pt x="50877" y="28039"/>
                  </a:cubicBezTo>
                  <a:cubicBezTo>
                    <a:pt x="50831" y="28039"/>
                    <a:pt x="50790" y="28012"/>
                    <a:pt x="50774" y="27947"/>
                  </a:cubicBezTo>
                  <a:lnTo>
                    <a:pt x="50879" y="27905"/>
                  </a:lnTo>
                  <a:close/>
                  <a:moveTo>
                    <a:pt x="50816" y="28095"/>
                  </a:moveTo>
                  <a:cubicBezTo>
                    <a:pt x="50801" y="28109"/>
                    <a:pt x="50786" y="28124"/>
                    <a:pt x="50771" y="28124"/>
                  </a:cubicBezTo>
                  <a:cubicBezTo>
                    <a:pt x="50765" y="28124"/>
                    <a:pt x="50759" y="28122"/>
                    <a:pt x="50753" y="28116"/>
                  </a:cubicBezTo>
                  <a:lnTo>
                    <a:pt x="50732" y="28137"/>
                  </a:lnTo>
                  <a:cubicBezTo>
                    <a:pt x="50753" y="28095"/>
                    <a:pt x="50774" y="28095"/>
                    <a:pt x="50816" y="28095"/>
                  </a:cubicBezTo>
                  <a:close/>
                  <a:moveTo>
                    <a:pt x="50774" y="28200"/>
                  </a:moveTo>
                  <a:cubicBezTo>
                    <a:pt x="50795" y="28284"/>
                    <a:pt x="50858" y="28368"/>
                    <a:pt x="50816" y="28410"/>
                  </a:cubicBezTo>
                  <a:cubicBezTo>
                    <a:pt x="50732" y="28494"/>
                    <a:pt x="50837" y="28620"/>
                    <a:pt x="50732" y="28662"/>
                  </a:cubicBezTo>
                  <a:cubicBezTo>
                    <a:pt x="50690" y="28704"/>
                    <a:pt x="50669" y="28746"/>
                    <a:pt x="50690" y="28788"/>
                  </a:cubicBezTo>
                  <a:cubicBezTo>
                    <a:pt x="50690" y="28872"/>
                    <a:pt x="50690" y="28957"/>
                    <a:pt x="50648" y="29020"/>
                  </a:cubicBezTo>
                  <a:cubicBezTo>
                    <a:pt x="50648" y="29146"/>
                    <a:pt x="50564" y="29272"/>
                    <a:pt x="50437" y="29314"/>
                  </a:cubicBezTo>
                  <a:lnTo>
                    <a:pt x="50501" y="29356"/>
                  </a:lnTo>
                  <a:cubicBezTo>
                    <a:pt x="50501" y="29419"/>
                    <a:pt x="50416" y="29461"/>
                    <a:pt x="50437" y="29524"/>
                  </a:cubicBezTo>
                  <a:cubicBezTo>
                    <a:pt x="50437" y="29545"/>
                    <a:pt x="50416" y="29545"/>
                    <a:pt x="50416" y="29566"/>
                  </a:cubicBezTo>
                  <a:cubicBezTo>
                    <a:pt x="50290" y="29650"/>
                    <a:pt x="50206" y="29798"/>
                    <a:pt x="50185" y="29966"/>
                  </a:cubicBezTo>
                  <a:cubicBezTo>
                    <a:pt x="50143" y="30071"/>
                    <a:pt x="50080" y="30155"/>
                    <a:pt x="49996" y="30239"/>
                  </a:cubicBezTo>
                  <a:cubicBezTo>
                    <a:pt x="49849" y="30638"/>
                    <a:pt x="49639" y="31038"/>
                    <a:pt x="49407" y="31416"/>
                  </a:cubicBezTo>
                  <a:lnTo>
                    <a:pt x="49428" y="31479"/>
                  </a:lnTo>
                  <a:cubicBezTo>
                    <a:pt x="49302" y="31564"/>
                    <a:pt x="49218" y="31690"/>
                    <a:pt x="49155" y="31816"/>
                  </a:cubicBezTo>
                  <a:cubicBezTo>
                    <a:pt x="49134" y="31805"/>
                    <a:pt x="49113" y="31800"/>
                    <a:pt x="49092" y="31800"/>
                  </a:cubicBezTo>
                  <a:cubicBezTo>
                    <a:pt x="49071" y="31800"/>
                    <a:pt x="49050" y="31805"/>
                    <a:pt x="49029" y="31816"/>
                  </a:cubicBezTo>
                  <a:lnTo>
                    <a:pt x="49029" y="31900"/>
                  </a:lnTo>
                  <a:lnTo>
                    <a:pt x="48966" y="31942"/>
                  </a:lnTo>
                  <a:cubicBezTo>
                    <a:pt x="48945" y="31900"/>
                    <a:pt x="48966" y="31837"/>
                    <a:pt x="48945" y="31837"/>
                  </a:cubicBezTo>
                  <a:cubicBezTo>
                    <a:pt x="48917" y="31837"/>
                    <a:pt x="48898" y="31846"/>
                    <a:pt x="48876" y="31846"/>
                  </a:cubicBezTo>
                  <a:cubicBezTo>
                    <a:pt x="48865" y="31846"/>
                    <a:pt x="48854" y="31844"/>
                    <a:pt x="48840" y="31837"/>
                  </a:cubicBezTo>
                  <a:cubicBezTo>
                    <a:pt x="48819" y="31690"/>
                    <a:pt x="48945" y="31627"/>
                    <a:pt x="49050" y="31500"/>
                  </a:cubicBezTo>
                  <a:cubicBezTo>
                    <a:pt x="49134" y="31395"/>
                    <a:pt x="49134" y="31269"/>
                    <a:pt x="49218" y="31164"/>
                  </a:cubicBezTo>
                  <a:cubicBezTo>
                    <a:pt x="49281" y="31122"/>
                    <a:pt x="49344" y="31143"/>
                    <a:pt x="49386" y="31101"/>
                  </a:cubicBezTo>
                  <a:lnTo>
                    <a:pt x="49323" y="31038"/>
                  </a:lnTo>
                  <a:cubicBezTo>
                    <a:pt x="49407" y="30912"/>
                    <a:pt x="49449" y="30744"/>
                    <a:pt x="49596" y="30617"/>
                  </a:cubicBezTo>
                  <a:cubicBezTo>
                    <a:pt x="49681" y="30302"/>
                    <a:pt x="49912" y="30071"/>
                    <a:pt x="50017" y="29734"/>
                  </a:cubicBezTo>
                  <a:cubicBezTo>
                    <a:pt x="50080" y="29566"/>
                    <a:pt x="50164" y="29398"/>
                    <a:pt x="50248" y="29251"/>
                  </a:cubicBezTo>
                  <a:cubicBezTo>
                    <a:pt x="50332" y="29104"/>
                    <a:pt x="50395" y="28957"/>
                    <a:pt x="50395" y="28788"/>
                  </a:cubicBezTo>
                  <a:cubicBezTo>
                    <a:pt x="50416" y="28683"/>
                    <a:pt x="50480" y="28578"/>
                    <a:pt x="50564" y="28515"/>
                  </a:cubicBezTo>
                  <a:cubicBezTo>
                    <a:pt x="50606" y="28452"/>
                    <a:pt x="50648" y="28410"/>
                    <a:pt x="50669" y="28347"/>
                  </a:cubicBezTo>
                  <a:lnTo>
                    <a:pt x="50627" y="28305"/>
                  </a:lnTo>
                  <a:cubicBezTo>
                    <a:pt x="50648" y="28242"/>
                    <a:pt x="50690" y="28200"/>
                    <a:pt x="50774" y="28200"/>
                  </a:cubicBezTo>
                  <a:close/>
                  <a:moveTo>
                    <a:pt x="48966" y="31942"/>
                  </a:moveTo>
                  <a:lnTo>
                    <a:pt x="48966" y="31942"/>
                  </a:lnTo>
                  <a:cubicBezTo>
                    <a:pt x="48987" y="32026"/>
                    <a:pt x="48945" y="32068"/>
                    <a:pt x="48882" y="32131"/>
                  </a:cubicBezTo>
                  <a:cubicBezTo>
                    <a:pt x="48819" y="32173"/>
                    <a:pt x="48734" y="32215"/>
                    <a:pt x="48713" y="32341"/>
                  </a:cubicBezTo>
                  <a:cubicBezTo>
                    <a:pt x="48629" y="32278"/>
                    <a:pt x="48734" y="32236"/>
                    <a:pt x="48650" y="32194"/>
                  </a:cubicBezTo>
                  <a:cubicBezTo>
                    <a:pt x="48819" y="32152"/>
                    <a:pt x="48819" y="31963"/>
                    <a:pt x="48966" y="31942"/>
                  </a:cubicBezTo>
                  <a:close/>
                  <a:moveTo>
                    <a:pt x="48660" y="32369"/>
                  </a:moveTo>
                  <a:cubicBezTo>
                    <a:pt x="48663" y="32369"/>
                    <a:pt x="48666" y="32373"/>
                    <a:pt x="48671" y="32384"/>
                  </a:cubicBezTo>
                  <a:cubicBezTo>
                    <a:pt x="48671" y="32411"/>
                    <a:pt x="48662" y="32420"/>
                    <a:pt x="48650" y="32424"/>
                  </a:cubicBezTo>
                  <a:lnTo>
                    <a:pt x="48650" y="32424"/>
                  </a:lnTo>
                  <a:cubicBezTo>
                    <a:pt x="48650" y="32407"/>
                    <a:pt x="48651" y="32369"/>
                    <a:pt x="48660" y="32369"/>
                  </a:cubicBezTo>
                  <a:close/>
                  <a:moveTo>
                    <a:pt x="48629" y="32428"/>
                  </a:moveTo>
                  <a:cubicBezTo>
                    <a:pt x="48608" y="32532"/>
                    <a:pt x="48608" y="32657"/>
                    <a:pt x="48503" y="32720"/>
                  </a:cubicBezTo>
                  <a:cubicBezTo>
                    <a:pt x="48419" y="32657"/>
                    <a:pt x="48503" y="32594"/>
                    <a:pt x="48482" y="32552"/>
                  </a:cubicBezTo>
                  <a:cubicBezTo>
                    <a:pt x="48540" y="32513"/>
                    <a:pt x="48562" y="32440"/>
                    <a:pt x="48629" y="32428"/>
                  </a:cubicBezTo>
                  <a:close/>
                  <a:moveTo>
                    <a:pt x="49029" y="33960"/>
                  </a:moveTo>
                  <a:cubicBezTo>
                    <a:pt x="49044" y="33960"/>
                    <a:pt x="49059" y="33971"/>
                    <a:pt x="49066" y="33985"/>
                  </a:cubicBezTo>
                  <a:lnTo>
                    <a:pt x="49066" y="33985"/>
                  </a:lnTo>
                  <a:cubicBezTo>
                    <a:pt x="49061" y="33989"/>
                    <a:pt x="49055" y="33990"/>
                    <a:pt x="49049" y="33990"/>
                  </a:cubicBezTo>
                  <a:cubicBezTo>
                    <a:pt x="49031" y="33990"/>
                    <a:pt x="49014" y="33975"/>
                    <a:pt x="49029" y="33960"/>
                  </a:cubicBezTo>
                  <a:close/>
                  <a:moveTo>
                    <a:pt x="48372" y="32775"/>
                  </a:moveTo>
                  <a:cubicBezTo>
                    <a:pt x="48387" y="32775"/>
                    <a:pt x="48402" y="32777"/>
                    <a:pt x="48419" y="32783"/>
                  </a:cubicBezTo>
                  <a:cubicBezTo>
                    <a:pt x="48461" y="32888"/>
                    <a:pt x="48272" y="32972"/>
                    <a:pt x="48419" y="33056"/>
                  </a:cubicBezTo>
                  <a:cubicBezTo>
                    <a:pt x="48251" y="33203"/>
                    <a:pt x="48125" y="33372"/>
                    <a:pt x="48020" y="33561"/>
                  </a:cubicBezTo>
                  <a:lnTo>
                    <a:pt x="47872" y="33624"/>
                  </a:lnTo>
                  <a:cubicBezTo>
                    <a:pt x="47851" y="33687"/>
                    <a:pt x="47872" y="33771"/>
                    <a:pt x="47767" y="33792"/>
                  </a:cubicBezTo>
                  <a:cubicBezTo>
                    <a:pt x="47746" y="33792"/>
                    <a:pt x="47725" y="33813"/>
                    <a:pt x="47725" y="33834"/>
                  </a:cubicBezTo>
                  <a:cubicBezTo>
                    <a:pt x="47704" y="33939"/>
                    <a:pt x="47599" y="33981"/>
                    <a:pt x="47536" y="34065"/>
                  </a:cubicBezTo>
                  <a:cubicBezTo>
                    <a:pt x="47494" y="34150"/>
                    <a:pt x="47410" y="34213"/>
                    <a:pt x="47389" y="34297"/>
                  </a:cubicBezTo>
                  <a:cubicBezTo>
                    <a:pt x="47389" y="34330"/>
                    <a:pt x="47375" y="34337"/>
                    <a:pt x="47359" y="34337"/>
                  </a:cubicBezTo>
                  <a:cubicBezTo>
                    <a:pt x="47349" y="34337"/>
                    <a:pt x="47337" y="34334"/>
                    <a:pt x="47327" y="34334"/>
                  </a:cubicBezTo>
                  <a:cubicBezTo>
                    <a:pt x="47314" y="34334"/>
                    <a:pt x="47305" y="34339"/>
                    <a:pt x="47305" y="34360"/>
                  </a:cubicBezTo>
                  <a:cubicBezTo>
                    <a:pt x="47326" y="34423"/>
                    <a:pt x="47263" y="34423"/>
                    <a:pt x="47242" y="34465"/>
                  </a:cubicBezTo>
                  <a:cubicBezTo>
                    <a:pt x="47242" y="34507"/>
                    <a:pt x="47200" y="34549"/>
                    <a:pt x="47200" y="34612"/>
                  </a:cubicBezTo>
                  <a:cubicBezTo>
                    <a:pt x="47179" y="34696"/>
                    <a:pt x="47074" y="34696"/>
                    <a:pt x="47010" y="34780"/>
                  </a:cubicBezTo>
                  <a:cubicBezTo>
                    <a:pt x="46905" y="34927"/>
                    <a:pt x="46779" y="35075"/>
                    <a:pt x="46632" y="35201"/>
                  </a:cubicBezTo>
                  <a:cubicBezTo>
                    <a:pt x="46611" y="35222"/>
                    <a:pt x="46548" y="35222"/>
                    <a:pt x="46527" y="35264"/>
                  </a:cubicBezTo>
                  <a:cubicBezTo>
                    <a:pt x="46485" y="35306"/>
                    <a:pt x="46548" y="35369"/>
                    <a:pt x="46485" y="35390"/>
                  </a:cubicBezTo>
                  <a:cubicBezTo>
                    <a:pt x="46443" y="35453"/>
                    <a:pt x="46380" y="35432"/>
                    <a:pt x="46296" y="35495"/>
                  </a:cubicBezTo>
                  <a:lnTo>
                    <a:pt x="46212" y="35684"/>
                  </a:lnTo>
                  <a:lnTo>
                    <a:pt x="46043" y="35747"/>
                  </a:lnTo>
                  <a:cubicBezTo>
                    <a:pt x="46043" y="35831"/>
                    <a:pt x="46001" y="35937"/>
                    <a:pt x="45917" y="35958"/>
                  </a:cubicBezTo>
                  <a:cubicBezTo>
                    <a:pt x="45895" y="35952"/>
                    <a:pt x="45874" y="35949"/>
                    <a:pt x="45854" y="35949"/>
                  </a:cubicBezTo>
                  <a:cubicBezTo>
                    <a:pt x="45799" y="35949"/>
                    <a:pt x="45753" y="35969"/>
                    <a:pt x="45707" y="36000"/>
                  </a:cubicBezTo>
                  <a:lnTo>
                    <a:pt x="45707" y="36126"/>
                  </a:lnTo>
                  <a:cubicBezTo>
                    <a:pt x="45665" y="36168"/>
                    <a:pt x="45581" y="36147"/>
                    <a:pt x="45560" y="36189"/>
                  </a:cubicBezTo>
                  <a:cubicBezTo>
                    <a:pt x="45539" y="36231"/>
                    <a:pt x="45602" y="36294"/>
                    <a:pt x="45560" y="36336"/>
                  </a:cubicBezTo>
                  <a:cubicBezTo>
                    <a:pt x="45536" y="36324"/>
                    <a:pt x="45518" y="36312"/>
                    <a:pt x="45500" y="36312"/>
                  </a:cubicBezTo>
                  <a:cubicBezTo>
                    <a:pt x="45486" y="36312"/>
                    <a:pt x="45472" y="36318"/>
                    <a:pt x="45455" y="36336"/>
                  </a:cubicBezTo>
                  <a:lnTo>
                    <a:pt x="45518" y="36420"/>
                  </a:lnTo>
                  <a:cubicBezTo>
                    <a:pt x="45450" y="36437"/>
                    <a:pt x="45437" y="36522"/>
                    <a:pt x="45369" y="36522"/>
                  </a:cubicBezTo>
                  <a:cubicBezTo>
                    <a:pt x="45352" y="36522"/>
                    <a:pt x="45332" y="36517"/>
                    <a:pt x="45308" y="36504"/>
                  </a:cubicBezTo>
                  <a:lnTo>
                    <a:pt x="45265" y="36672"/>
                  </a:lnTo>
                  <a:lnTo>
                    <a:pt x="45076" y="36715"/>
                  </a:lnTo>
                  <a:cubicBezTo>
                    <a:pt x="44992" y="36820"/>
                    <a:pt x="44971" y="36946"/>
                    <a:pt x="44845" y="37009"/>
                  </a:cubicBezTo>
                  <a:cubicBezTo>
                    <a:pt x="44782" y="37030"/>
                    <a:pt x="44761" y="37114"/>
                    <a:pt x="44719" y="37177"/>
                  </a:cubicBezTo>
                  <a:cubicBezTo>
                    <a:pt x="44614" y="37177"/>
                    <a:pt x="44530" y="37261"/>
                    <a:pt x="44403" y="37324"/>
                  </a:cubicBezTo>
                  <a:lnTo>
                    <a:pt x="44467" y="37408"/>
                  </a:lnTo>
                  <a:lnTo>
                    <a:pt x="44361" y="37534"/>
                  </a:lnTo>
                  <a:lnTo>
                    <a:pt x="44319" y="37534"/>
                  </a:lnTo>
                  <a:cubicBezTo>
                    <a:pt x="44289" y="37526"/>
                    <a:pt x="44258" y="37522"/>
                    <a:pt x="44228" y="37522"/>
                  </a:cubicBezTo>
                  <a:cubicBezTo>
                    <a:pt x="44114" y="37522"/>
                    <a:pt x="44007" y="37582"/>
                    <a:pt x="43941" y="37682"/>
                  </a:cubicBezTo>
                  <a:cubicBezTo>
                    <a:pt x="43857" y="37787"/>
                    <a:pt x="43731" y="37829"/>
                    <a:pt x="43647" y="37934"/>
                  </a:cubicBezTo>
                  <a:cubicBezTo>
                    <a:pt x="43605" y="37913"/>
                    <a:pt x="43584" y="37871"/>
                    <a:pt x="43626" y="37850"/>
                  </a:cubicBezTo>
                  <a:cubicBezTo>
                    <a:pt x="43773" y="37661"/>
                    <a:pt x="43962" y="37471"/>
                    <a:pt x="44151" y="37324"/>
                  </a:cubicBezTo>
                  <a:cubicBezTo>
                    <a:pt x="44235" y="37114"/>
                    <a:pt x="44488" y="37072"/>
                    <a:pt x="44551" y="36862"/>
                  </a:cubicBezTo>
                  <a:lnTo>
                    <a:pt x="44614" y="36883"/>
                  </a:lnTo>
                  <a:cubicBezTo>
                    <a:pt x="44719" y="36693"/>
                    <a:pt x="44887" y="36546"/>
                    <a:pt x="45097" y="36441"/>
                  </a:cubicBezTo>
                  <a:cubicBezTo>
                    <a:pt x="45160" y="36420"/>
                    <a:pt x="45202" y="36336"/>
                    <a:pt x="45244" y="36273"/>
                  </a:cubicBezTo>
                  <a:cubicBezTo>
                    <a:pt x="45371" y="36189"/>
                    <a:pt x="45476" y="36084"/>
                    <a:pt x="45560" y="35958"/>
                  </a:cubicBezTo>
                  <a:cubicBezTo>
                    <a:pt x="45644" y="35853"/>
                    <a:pt x="45728" y="35768"/>
                    <a:pt x="45833" y="35705"/>
                  </a:cubicBezTo>
                  <a:cubicBezTo>
                    <a:pt x="45875" y="35663"/>
                    <a:pt x="45917" y="35579"/>
                    <a:pt x="45917" y="35516"/>
                  </a:cubicBezTo>
                  <a:lnTo>
                    <a:pt x="45938" y="35558"/>
                  </a:lnTo>
                  <a:cubicBezTo>
                    <a:pt x="46064" y="35411"/>
                    <a:pt x="46212" y="35285"/>
                    <a:pt x="46380" y="35180"/>
                  </a:cubicBezTo>
                  <a:cubicBezTo>
                    <a:pt x="46506" y="35117"/>
                    <a:pt x="46569" y="34948"/>
                    <a:pt x="46674" y="34843"/>
                  </a:cubicBezTo>
                  <a:cubicBezTo>
                    <a:pt x="46758" y="34780"/>
                    <a:pt x="46800" y="34696"/>
                    <a:pt x="46821" y="34591"/>
                  </a:cubicBezTo>
                  <a:cubicBezTo>
                    <a:pt x="46905" y="34570"/>
                    <a:pt x="46968" y="34507"/>
                    <a:pt x="47010" y="34423"/>
                  </a:cubicBezTo>
                  <a:cubicBezTo>
                    <a:pt x="47116" y="34234"/>
                    <a:pt x="47242" y="34065"/>
                    <a:pt x="47368" y="33897"/>
                  </a:cubicBezTo>
                  <a:cubicBezTo>
                    <a:pt x="47452" y="33792"/>
                    <a:pt x="47494" y="33666"/>
                    <a:pt x="47578" y="33582"/>
                  </a:cubicBezTo>
                  <a:cubicBezTo>
                    <a:pt x="47641" y="33498"/>
                    <a:pt x="47725" y="33456"/>
                    <a:pt x="47809" y="33435"/>
                  </a:cubicBezTo>
                  <a:cubicBezTo>
                    <a:pt x="47809" y="33288"/>
                    <a:pt x="47894" y="33140"/>
                    <a:pt x="48041" y="33077"/>
                  </a:cubicBezTo>
                  <a:cubicBezTo>
                    <a:pt x="48125" y="33014"/>
                    <a:pt x="48209" y="32930"/>
                    <a:pt x="48251" y="32825"/>
                  </a:cubicBezTo>
                  <a:cubicBezTo>
                    <a:pt x="48297" y="32794"/>
                    <a:pt x="48332" y="32775"/>
                    <a:pt x="48372" y="32775"/>
                  </a:cubicBezTo>
                  <a:close/>
                  <a:moveTo>
                    <a:pt x="43539" y="37907"/>
                  </a:moveTo>
                  <a:cubicBezTo>
                    <a:pt x="43541" y="37907"/>
                    <a:pt x="43541" y="37909"/>
                    <a:pt x="43541" y="37913"/>
                  </a:cubicBezTo>
                  <a:cubicBezTo>
                    <a:pt x="43563" y="37934"/>
                    <a:pt x="43541" y="37955"/>
                    <a:pt x="43520" y="37955"/>
                  </a:cubicBezTo>
                  <a:cubicBezTo>
                    <a:pt x="43520" y="37938"/>
                    <a:pt x="43534" y="37907"/>
                    <a:pt x="43539" y="37907"/>
                  </a:cubicBezTo>
                  <a:close/>
                  <a:moveTo>
                    <a:pt x="43520" y="37955"/>
                  </a:moveTo>
                  <a:cubicBezTo>
                    <a:pt x="43520" y="37972"/>
                    <a:pt x="43520" y="38003"/>
                    <a:pt x="43509" y="38003"/>
                  </a:cubicBezTo>
                  <a:cubicBezTo>
                    <a:pt x="43507" y="38003"/>
                    <a:pt x="43503" y="38001"/>
                    <a:pt x="43499" y="37997"/>
                  </a:cubicBezTo>
                  <a:cubicBezTo>
                    <a:pt x="43478" y="37976"/>
                    <a:pt x="43520" y="37976"/>
                    <a:pt x="43520" y="37955"/>
                  </a:cubicBezTo>
                  <a:close/>
                  <a:moveTo>
                    <a:pt x="37003" y="40604"/>
                  </a:moveTo>
                  <a:cubicBezTo>
                    <a:pt x="37024" y="40604"/>
                    <a:pt x="37045" y="40604"/>
                    <a:pt x="37045" y="40625"/>
                  </a:cubicBezTo>
                  <a:lnTo>
                    <a:pt x="37003" y="40625"/>
                  </a:lnTo>
                  <a:lnTo>
                    <a:pt x="37003" y="40604"/>
                  </a:lnTo>
                  <a:close/>
                  <a:moveTo>
                    <a:pt x="42448" y="38754"/>
                  </a:moveTo>
                  <a:lnTo>
                    <a:pt x="42679" y="38775"/>
                  </a:lnTo>
                  <a:cubicBezTo>
                    <a:pt x="42722" y="38838"/>
                    <a:pt x="42658" y="38880"/>
                    <a:pt x="42637" y="38922"/>
                  </a:cubicBezTo>
                  <a:cubicBezTo>
                    <a:pt x="42616" y="38985"/>
                    <a:pt x="42595" y="39027"/>
                    <a:pt x="42553" y="39090"/>
                  </a:cubicBezTo>
                  <a:lnTo>
                    <a:pt x="42364" y="39132"/>
                  </a:lnTo>
                  <a:cubicBezTo>
                    <a:pt x="42133" y="39322"/>
                    <a:pt x="41902" y="39511"/>
                    <a:pt x="41670" y="39721"/>
                  </a:cubicBezTo>
                  <a:cubicBezTo>
                    <a:pt x="41649" y="39742"/>
                    <a:pt x="41623" y="39753"/>
                    <a:pt x="41597" y="39753"/>
                  </a:cubicBezTo>
                  <a:cubicBezTo>
                    <a:pt x="41570" y="39753"/>
                    <a:pt x="41544" y="39742"/>
                    <a:pt x="41523" y="39721"/>
                  </a:cubicBezTo>
                  <a:cubicBezTo>
                    <a:pt x="41481" y="39763"/>
                    <a:pt x="41481" y="39826"/>
                    <a:pt x="41460" y="39889"/>
                  </a:cubicBezTo>
                  <a:cubicBezTo>
                    <a:pt x="41250" y="39889"/>
                    <a:pt x="41124" y="40099"/>
                    <a:pt x="40913" y="40099"/>
                  </a:cubicBezTo>
                  <a:lnTo>
                    <a:pt x="40892" y="40205"/>
                  </a:lnTo>
                  <a:cubicBezTo>
                    <a:pt x="40882" y="40208"/>
                    <a:pt x="40871" y="40209"/>
                    <a:pt x="40859" y="40209"/>
                  </a:cubicBezTo>
                  <a:cubicBezTo>
                    <a:pt x="40829" y="40209"/>
                    <a:pt x="40794" y="40201"/>
                    <a:pt x="40760" y="40201"/>
                  </a:cubicBezTo>
                  <a:cubicBezTo>
                    <a:pt x="40724" y="40201"/>
                    <a:pt x="40688" y="40210"/>
                    <a:pt x="40661" y="40247"/>
                  </a:cubicBezTo>
                  <a:cubicBezTo>
                    <a:pt x="40648" y="40273"/>
                    <a:pt x="40628" y="40281"/>
                    <a:pt x="40605" y="40281"/>
                  </a:cubicBezTo>
                  <a:cubicBezTo>
                    <a:pt x="40575" y="40281"/>
                    <a:pt x="40539" y="40267"/>
                    <a:pt x="40506" y="40267"/>
                  </a:cubicBezTo>
                  <a:cubicBezTo>
                    <a:pt x="40486" y="40267"/>
                    <a:pt x="40467" y="40272"/>
                    <a:pt x="40451" y="40289"/>
                  </a:cubicBezTo>
                  <a:lnTo>
                    <a:pt x="40493" y="40352"/>
                  </a:lnTo>
                  <a:cubicBezTo>
                    <a:pt x="40115" y="40688"/>
                    <a:pt x="39652" y="40940"/>
                    <a:pt x="39168" y="41088"/>
                  </a:cubicBezTo>
                  <a:cubicBezTo>
                    <a:pt x="39105" y="41088"/>
                    <a:pt x="39084" y="41067"/>
                    <a:pt x="39042" y="41025"/>
                  </a:cubicBezTo>
                  <a:cubicBezTo>
                    <a:pt x="39253" y="40982"/>
                    <a:pt x="39337" y="40814"/>
                    <a:pt x="39505" y="40709"/>
                  </a:cubicBezTo>
                  <a:cubicBezTo>
                    <a:pt x="39694" y="40646"/>
                    <a:pt x="39862" y="40541"/>
                    <a:pt x="40009" y="40415"/>
                  </a:cubicBezTo>
                  <a:lnTo>
                    <a:pt x="40220" y="40352"/>
                  </a:lnTo>
                  <a:lnTo>
                    <a:pt x="40304" y="40226"/>
                  </a:lnTo>
                  <a:cubicBezTo>
                    <a:pt x="40451" y="40184"/>
                    <a:pt x="40577" y="40099"/>
                    <a:pt x="40703" y="40015"/>
                  </a:cubicBezTo>
                  <a:cubicBezTo>
                    <a:pt x="40766" y="39973"/>
                    <a:pt x="40808" y="39910"/>
                    <a:pt x="40913" y="39910"/>
                  </a:cubicBezTo>
                  <a:cubicBezTo>
                    <a:pt x="40998" y="39910"/>
                    <a:pt x="40955" y="39784"/>
                    <a:pt x="41019" y="39742"/>
                  </a:cubicBezTo>
                  <a:cubicBezTo>
                    <a:pt x="41145" y="39679"/>
                    <a:pt x="41250" y="39616"/>
                    <a:pt x="41355" y="39532"/>
                  </a:cubicBezTo>
                  <a:cubicBezTo>
                    <a:pt x="41460" y="39427"/>
                    <a:pt x="41586" y="39343"/>
                    <a:pt x="41733" y="39258"/>
                  </a:cubicBezTo>
                  <a:cubicBezTo>
                    <a:pt x="41775" y="39258"/>
                    <a:pt x="41796" y="39195"/>
                    <a:pt x="41817" y="39153"/>
                  </a:cubicBezTo>
                  <a:cubicBezTo>
                    <a:pt x="42091" y="39111"/>
                    <a:pt x="42238" y="38901"/>
                    <a:pt x="42448" y="38754"/>
                  </a:cubicBezTo>
                  <a:close/>
                  <a:moveTo>
                    <a:pt x="38958" y="41046"/>
                  </a:moveTo>
                  <a:lnTo>
                    <a:pt x="39063" y="41151"/>
                  </a:lnTo>
                  <a:cubicBezTo>
                    <a:pt x="38979" y="41256"/>
                    <a:pt x="38874" y="41298"/>
                    <a:pt x="38748" y="41298"/>
                  </a:cubicBezTo>
                  <a:cubicBezTo>
                    <a:pt x="38832" y="41235"/>
                    <a:pt x="38916" y="41151"/>
                    <a:pt x="38958" y="41046"/>
                  </a:cubicBezTo>
                  <a:close/>
                  <a:moveTo>
                    <a:pt x="38580" y="41319"/>
                  </a:moveTo>
                  <a:lnTo>
                    <a:pt x="38580" y="41340"/>
                  </a:lnTo>
                  <a:cubicBezTo>
                    <a:pt x="38580" y="41347"/>
                    <a:pt x="38577" y="41349"/>
                    <a:pt x="38574" y="41349"/>
                  </a:cubicBezTo>
                  <a:cubicBezTo>
                    <a:pt x="38568" y="41349"/>
                    <a:pt x="38559" y="41340"/>
                    <a:pt x="38559" y="41340"/>
                  </a:cubicBezTo>
                  <a:cubicBezTo>
                    <a:pt x="38559" y="41340"/>
                    <a:pt x="38580" y="41319"/>
                    <a:pt x="38580" y="41319"/>
                  </a:cubicBezTo>
                  <a:close/>
                  <a:moveTo>
                    <a:pt x="38517" y="41382"/>
                  </a:moveTo>
                  <a:lnTo>
                    <a:pt x="38517" y="41382"/>
                  </a:lnTo>
                  <a:cubicBezTo>
                    <a:pt x="38440" y="41471"/>
                    <a:pt x="38410" y="41506"/>
                    <a:pt x="38370" y="41506"/>
                  </a:cubicBezTo>
                  <a:cubicBezTo>
                    <a:pt x="38344" y="41506"/>
                    <a:pt x="38314" y="41491"/>
                    <a:pt x="38264" y="41466"/>
                  </a:cubicBezTo>
                  <a:lnTo>
                    <a:pt x="38517" y="41382"/>
                  </a:lnTo>
                  <a:close/>
                  <a:moveTo>
                    <a:pt x="38033" y="41466"/>
                  </a:moveTo>
                  <a:cubicBezTo>
                    <a:pt x="38075" y="41508"/>
                    <a:pt x="38075" y="41613"/>
                    <a:pt x="38033" y="41655"/>
                  </a:cubicBezTo>
                  <a:lnTo>
                    <a:pt x="37943" y="41637"/>
                  </a:lnTo>
                  <a:lnTo>
                    <a:pt x="37943" y="41637"/>
                  </a:lnTo>
                  <a:cubicBezTo>
                    <a:pt x="37945" y="41636"/>
                    <a:pt x="37947" y="41635"/>
                    <a:pt x="37949" y="41634"/>
                  </a:cubicBezTo>
                  <a:cubicBezTo>
                    <a:pt x="37928" y="41571"/>
                    <a:pt x="37991" y="41529"/>
                    <a:pt x="38033" y="41466"/>
                  </a:cubicBezTo>
                  <a:close/>
                  <a:moveTo>
                    <a:pt x="36519" y="42055"/>
                  </a:moveTo>
                  <a:cubicBezTo>
                    <a:pt x="36540" y="42076"/>
                    <a:pt x="36582" y="42097"/>
                    <a:pt x="36540" y="42118"/>
                  </a:cubicBezTo>
                  <a:cubicBezTo>
                    <a:pt x="36532" y="42122"/>
                    <a:pt x="36527" y="42124"/>
                    <a:pt x="36522" y="42124"/>
                  </a:cubicBezTo>
                  <a:cubicBezTo>
                    <a:pt x="36505" y="42124"/>
                    <a:pt x="36515" y="42093"/>
                    <a:pt x="36498" y="42076"/>
                  </a:cubicBezTo>
                  <a:cubicBezTo>
                    <a:pt x="36498" y="42076"/>
                    <a:pt x="36519" y="42055"/>
                    <a:pt x="36519" y="42055"/>
                  </a:cubicBezTo>
                  <a:close/>
                  <a:moveTo>
                    <a:pt x="37802" y="41571"/>
                  </a:moveTo>
                  <a:cubicBezTo>
                    <a:pt x="37872" y="41571"/>
                    <a:pt x="37869" y="41644"/>
                    <a:pt x="37915" y="41644"/>
                  </a:cubicBezTo>
                  <a:cubicBezTo>
                    <a:pt x="37920" y="41644"/>
                    <a:pt x="37925" y="41643"/>
                    <a:pt x="37931" y="41641"/>
                  </a:cubicBezTo>
                  <a:lnTo>
                    <a:pt x="37931" y="41641"/>
                  </a:lnTo>
                  <a:cubicBezTo>
                    <a:pt x="37947" y="41679"/>
                    <a:pt x="37927" y="41700"/>
                    <a:pt x="37907" y="41739"/>
                  </a:cubicBezTo>
                  <a:cubicBezTo>
                    <a:pt x="37875" y="41723"/>
                    <a:pt x="37843" y="41716"/>
                    <a:pt x="37813" y="41716"/>
                  </a:cubicBezTo>
                  <a:cubicBezTo>
                    <a:pt x="37765" y="41716"/>
                    <a:pt x="37723" y="41734"/>
                    <a:pt x="37697" y="41760"/>
                  </a:cubicBezTo>
                  <a:cubicBezTo>
                    <a:pt x="37628" y="41812"/>
                    <a:pt x="37544" y="41850"/>
                    <a:pt x="37458" y="41850"/>
                  </a:cubicBezTo>
                  <a:cubicBezTo>
                    <a:pt x="37440" y="41850"/>
                    <a:pt x="37421" y="41848"/>
                    <a:pt x="37402" y="41844"/>
                  </a:cubicBezTo>
                  <a:cubicBezTo>
                    <a:pt x="37339" y="41865"/>
                    <a:pt x="37381" y="41929"/>
                    <a:pt x="37339" y="41950"/>
                  </a:cubicBezTo>
                  <a:cubicBezTo>
                    <a:pt x="37297" y="41908"/>
                    <a:pt x="37234" y="41950"/>
                    <a:pt x="37192" y="41887"/>
                  </a:cubicBezTo>
                  <a:cubicBezTo>
                    <a:pt x="37129" y="41971"/>
                    <a:pt x="37087" y="42034"/>
                    <a:pt x="37003" y="42097"/>
                  </a:cubicBezTo>
                  <a:cubicBezTo>
                    <a:pt x="36917" y="42111"/>
                    <a:pt x="36832" y="42154"/>
                    <a:pt x="36746" y="42154"/>
                  </a:cubicBezTo>
                  <a:cubicBezTo>
                    <a:pt x="36705" y="42154"/>
                    <a:pt x="36665" y="42145"/>
                    <a:pt x="36624" y="42118"/>
                  </a:cubicBezTo>
                  <a:lnTo>
                    <a:pt x="36603" y="42034"/>
                  </a:lnTo>
                  <a:lnTo>
                    <a:pt x="36603" y="42034"/>
                  </a:lnTo>
                  <a:cubicBezTo>
                    <a:pt x="36628" y="42046"/>
                    <a:pt x="36653" y="42049"/>
                    <a:pt x="36679" y="42049"/>
                  </a:cubicBezTo>
                  <a:cubicBezTo>
                    <a:pt x="36706" y="42049"/>
                    <a:pt x="36734" y="42046"/>
                    <a:pt x="36763" y="42046"/>
                  </a:cubicBezTo>
                  <a:cubicBezTo>
                    <a:pt x="36798" y="42046"/>
                    <a:pt x="36836" y="42051"/>
                    <a:pt x="36877" y="42076"/>
                  </a:cubicBezTo>
                  <a:cubicBezTo>
                    <a:pt x="36877" y="41971"/>
                    <a:pt x="36772" y="41992"/>
                    <a:pt x="36772" y="41950"/>
                  </a:cubicBezTo>
                  <a:cubicBezTo>
                    <a:pt x="36898" y="41865"/>
                    <a:pt x="37003" y="41823"/>
                    <a:pt x="37108" y="41739"/>
                  </a:cubicBezTo>
                  <a:cubicBezTo>
                    <a:pt x="37171" y="41697"/>
                    <a:pt x="37213" y="41676"/>
                    <a:pt x="37276" y="41676"/>
                  </a:cubicBezTo>
                  <a:cubicBezTo>
                    <a:pt x="37294" y="41679"/>
                    <a:pt x="37312" y="41681"/>
                    <a:pt x="37329" y="41681"/>
                  </a:cubicBezTo>
                  <a:cubicBezTo>
                    <a:pt x="37433" y="41681"/>
                    <a:pt x="37526" y="41634"/>
                    <a:pt x="37634" y="41634"/>
                  </a:cubicBezTo>
                  <a:cubicBezTo>
                    <a:pt x="37676" y="41634"/>
                    <a:pt x="37739" y="41613"/>
                    <a:pt x="37802" y="41571"/>
                  </a:cubicBezTo>
                  <a:close/>
                  <a:moveTo>
                    <a:pt x="39210" y="42475"/>
                  </a:moveTo>
                  <a:cubicBezTo>
                    <a:pt x="39210" y="42559"/>
                    <a:pt x="39126" y="42517"/>
                    <a:pt x="39105" y="42538"/>
                  </a:cubicBezTo>
                  <a:cubicBezTo>
                    <a:pt x="39126" y="42496"/>
                    <a:pt x="39168" y="42496"/>
                    <a:pt x="39210" y="42475"/>
                  </a:cubicBezTo>
                  <a:close/>
                  <a:moveTo>
                    <a:pt x="33536" y="42824"/>
                  </a:moveTo>
                  <a:cubicBezTo>
                    <a:pt x="33543" y="42824"/>
                    <a:pt x="33549" y="42826"/>
                    <a:pt x="33555" y="42833"/>
                  </a:cubicBezTo>
                  <a:cubicBezTo>
                    <a:pt x="33576" y="42875"/>
                    <a:pt x="33534" y="42875"/>
                    <a:pt x="33534" y="42875"/>
                  </a:cubicBezTo>
                  <a:cubicBezTo>
                    <a:pt x="33513" y="42875"/>
                    <a:pt x="33492" y="42854"/>
                    <a:pt x="33492" y="42854"/>
                  </a:cubicBezTo>
                  <a:cubicBezTo>
                    <a:pt x="33507" y="42839"/>
                    <a:pt x="33522" y="42824"/>
                    <a:pt x="33536" y="42824"/>
                  </a:cubicBezTo>
                  <a:close/>
                  <a:moveTo>
                    <a:pt x="36379" y="42085"/>
                  </a:moveTo>
                  <a:cubicBezTo>
                    <a:pt x="36397" y="42085"/>
                    <a:pt x="36415" y="42089"/>
                    <a:pt x="36435" y="42097"/>
                  </a:cubicBezTo>
                  <a:lnTo>
                    <a:pt x="36477" y="42181"/>
                  </a:lnTo>
                  <a:lnTo>
                    <a:pt x="36183" y="42307"/>
                  </a:lnTo>
                  <a:lnTo>
                    <a:pt x="36141" y="42391"/>
                  </a:lnTo>
                  <a:cubicBezTo>
                    <a:pt x="36131" y="42401"/>
                    <a:pt x="36122" y="42405"/>
                    <a:pt x="36114" y="42405"/>
                  </a:cubicBezTo>
                  <a:cubicBezTo>
                    <a:pt x="36088" y="42405"/>
                    <a:pt x="36068" y="42360"/>
                    <a:pt x="36036" y="42328"/>
                  </a:cubicBezTo>
                  <a:lnTo>
                    <a:pt x="35910" y="42538"/>
                  </a:lnTo>
                  <a:lnTo>
                    <a:pt x="35741" y="42454"/>
                  </a:lnTo>
                  <a:cubicBezTo>
                    <a:pt x="35615" y="42601"/>
                    <a:pt x="35447" y="42559"/>
                    <a:pt x="35300" y="42580"/>
                  </a:cubicBezTo>
                  <a:cubicBezTo>
                    <a:pt x="35287" y="42567"/>
                    <a:pt x="35275" y="42562"/>
                    <a:pt x="35265" y="42562"/>
                  </a:cubicBezTo>
                  <a:cubicBezTo>
                    <a:pt x="35236" y="42562"/>
                    <a:pt x="35216" y="42599"/>
                    <a:pt x="35188" y="42599"/>
                  </a:cubicBezTo>
                  <a:cubicBezTo>
                    <a:pt x="35178" y="42599"/>
                    <a:pt x="35166" y="42594"/>
                    <a:pt x="35153" y="42580"/>
                  </a:cubicBezTo>
                  <a:cubicBezTo>
                    <a:pt x="34943" y="42685"/>
                    <a:pt x="34732" y="42770"/>
                    <a:pt x="34501" y="42812"/>
                  </a:cubicBezTo>
                  <a:cubicBezTo>
                    <a:pt x="34448" y="42822"/>
                    <a:pt x="34396" y="42827"/>
                    <a:pt x="34343" y="42827"/>
                  </a:cubicBezTo>
                  <a:cubicBezTo>
                    <a:pt x="34291" y="42827"/>
                    <a:pt x="34238" y="42822"/>
                    <a:pt x="34186" y="42812"/>
                  </a:cubicBezTo>
                  <a:cubicBezTo>
                    <a:pt x="34102" y="42812"/>
                    <a:pt x="34017" y="42833"/>
                    <a:pt x="33975" y="42896"/>
                  </a:cubicBezTo>
                  <a:cubicBezTo>
                    <a:pt x="33912" y="42875"/>
                    <a:pt x="33849" y="42833"/>
                    <a:pt x="33870" y="42749"/>
                  </a:cubicBezTo>
                  <a:cubicBezTo>
                    <a:pt x="33891" y="42749"/>
                    <a:pt x="33891" y="42727"/>
                    <a:pt x="33912" y="42727"/>
                  </a:cubicBezTo>
                  <a:cubicBezTo>
                    <a:pt x="34186" y="42601"/>
                    <a:pt x="34459" y="42517"/>
                    <a:pt x="34753" y="42433"/>
                  </a:cubicBezTo>
                  <a:cubicBezTo>
                    <a:pt x="34782" y="42419"/>
                    <a:pt x="34811" y="42394"/>
                    <a:pt x="34861" y="42394"/>
                  </a:cubicBezTo>
                  <a:cubicBezTo>
                    <a:pt x="34883" y="42394"/>
                    <a:pt x="34910" y="42399"/>
                    <a:pt x="34943" y="42412"/>
                  </a:cubicBezTo>
                  <a:cubicBezTo>
                    <a:pt x="34956" y="42419"/>
                    <a:pt x="34968" y="42422"/>
                    <a:pt x="34978" y="42422"/>
                  </a:cubicBezTo>
                  <a:cubicBezTo>
                    <a:pt x="35029" y="42422"/>
                    <a:pt x="35040" y="42346"/>
                    <a:pt x="35111" y="42328"/>
                  </a:cubicBezTo>
                  <a:cubicBezTo>
                    <a:pt x="35321" y="42265"/>
                    <a:pt x="35510" y="42244"/>
                    <a:pt x="35720" y="42202"/>
                  </a:cubicBezTo>
                  <a:cubicBezTo>
                    <a:pt x="35747" y="42207"/>
                    <a:pt x="35773" y="42210"/>
                    <a:pt x="35799" y="42210"/>
                  </a:cubicBezTo>
                  <a:cubicBezTo>
                    <a:pt x="35878" y="42210"/>
                    <a:pt x="35957" y="42186"/>
                    <a:pt x="36036" y="42139"/>
                  </a:cubicBezTo>
                  <a:cubicBezTo>
                    <a:pt x="36040" y="42135"/>
                    <a:pt x="36046" y="42133"/>
                    <a:pt x="36054" y="42133"/>
                  </a:cubicBezTo>
                  <a:cubicBezTo>
                    <a:pt x="36089" y="42133"/>
                    <a:pt x="36157" y="42164"/>
                    <a:pt x="36225" y="42181"/>
                  </a:cubicBezTo>
                  <a:cubicBezTo>
                    <a:pt x="36259" y="42147"/>
                    <a:pt x="36307" y="42085"/>
                    <a:pt x="36379" y="42085"/>
                  </a:cubicBezTo>
                  <a:close/>
                  <a:moveTo>
                    <a:pt x="33113" y="42938"/>
                  </a:moveTo>
                  <a:lnTo>
                    <a:pt x="33134" y="42959"/>
                  </a:lnTo>
                  <a:lnTo>
                    <a:pt x="33155" y="42959"/>
                  </a:lnTo>
                  <a:cubicBezTo>
                    <a:pt x="33134" y="42980"/>
                    <a:pt x="33113" y="42980"/>
                    <a:pt x="33113" y="42980"/>
                  </a:cubicBezTo>
                  <a:cubicBezTo>
                    <a:pt x="33113" y="42959"/>
                    <a:pt x="33113" y="42938"/>
                    <a:pt x="33113" y="42938"/>
                  </a:cubicBezTo>
                  <a:close/>
                  <a:moveTo>
                    <a:pt x="33050" y="42980"/>
                  </a:moveTo>
                  <a:cubicBezTo>
                    <a:pt x="33050" y="42990"/>
                    <a:pt x="33056" y="42990"/>
                    <a:pt x="33058" y="42990"/>
                  </a:cubicBezTo>
                  <a:cubicBezTo>
                    <a:pt x="33061" y="42990"/>
                    <a:pt x="33061" y="42990"/>
                    <a:pt x="33050" y="43001"/>
                  </a:cubicBezTo>
                  <a:lnTo>
                    <a:pt x="33029" y="43001"/>
                  </a:lnTo>
                  <a:cubicBezTo>
                    <a:pt x="33008" y="42980"/>
                    <a:pt x="33029" y="42980"/>
                    <a:pt x="33029" y="42980"/>
                  </a:cubicBezTo>
                  <a:close/>
                  <a:moveTo>
                    <a:pt x="32741" y="43004"/>
                  </a:moveTo>
                  <a:cubicBezTo>
                    <a:pt x="32771" y="43004"/>
                    <a:pt x="32790" y="43028"/>
                    <a:pt x="32819" y="43043"/>
                  </a:cubicBezTo>
                  <a:lnTo>
                    <a:pt x="32777" y="43148"/>
                  </a:lnTo>
                  <a:lnTo>
                    <a:pt x="32693" y="43022"/>
                  </a:lnTo>
                  <a:cubicBezTo>
                    <a:pt x="32712" y="43009"/>
                    <a:pt x="32728" y="43004"/>
                    <a:pt x="32741" y="43004"/>
                  </a:cubicBezTo>
                  <a:close/>
                  <a:moveTo>
                    <a:pt x="32504" y="43127"/>
                  </a:moveTo>
                  <a:cubicBezTo>
                    <a:pt x="32525" y="43274"/>
                    <a:pt x="32399" y="43190"/>
                    <a:pt x="32335" y="43253"/>
                  </a:cubicBezTo>
                  <a:cubicBezTo>
                    <a:pt x="32272" y="43316"/>
                    <a:pt x="32167" y="43295"/>
                    <a:pt x="32062" y="43337"/>
                  </a:cubicBezTo>
                  <a:lnTo>
                    <a:pt x="32083" y="43253"/>
                  </a:lnTo>
                  <a:cubicBezTo>
                    <a:pt x="32067" y="43245"/>
                    <a:pt x="32055" y="43242"/>
                    <a:pt x="32044" y="43242"/>
                  </a:cubicBezTo>
                  <a:cubicBezTo>
                    <a:pt x="31999" y="43242"/>
                    <a:pt x="31999" y="43307"/>
                    <a:pt x="31999" y="43358"/>
                  </a:cubicBezTo>
                  <a:lnTo>
                    <a:pt x="31810" y="43400"/>
                  </a:lnTo>
                  <a:lnTo>
                    <a:pt x="31726" y="43526"/>
                  </a:lnTo>
                  <a:cubicBezTo>
                    <a:pt x="31705" y="43501"/>
                    <a:pt x="31686" y="43492"/>
                    <a:pt x="31668" y="43492"/>
                  </a:cubicBezTo>
                  <a:cubicBezTo>
                    <a:pt x="31615" y="43492"/>
                    <a:pt x="31566" y="43570"/>
                    <a:pt x="31509" y="43570"/>
                  </a:cubicBezTo>
                  <a:cubicBezTo>
                    <a:pt x="31505" y="43570"/>
                    <a:pt x="31500" y="43570"/>
                    <a:pt x="31495" y="43568"/>
                  </a:cubicBezTo>
                  <a:cubicBezTo>
                    <a:pt x="31480" y="43566"/>
                    <a:pt x="31466" y="43564"/>
                    <a:pt x="31452" y="43564"/>
                  </a:cubicBezTo>
                  <a:cubicBezTo>
                    <a:pt x="31366" y="43564"/>
                    <a:pt x="31294" y="43613"/>
                    <a:pt x="31221" y="43632"/>
                  </a:cubicBezTo>
                  <a:lnTo>
                    <a:pt x="31032" y="43589"/>
                  </a:lnTo>
                  <a:cubicBezTo>
                    <a:pt x="31011" y="43632"/>
                    <a:pt x="30948" y="43674"/>
                    <a:pt x="30885" y="43674"/>
                  </a:cubicBezTo>
                  <a:cubicBezTo>
                    <a:pt x="30611" y="43674"/>
                    <a:pt x="30317" y="43716"/>
                    <a:pt x="30044" y="43800"/>
                  </a:cubicBezTo>
                  <a:lnTo>
                    <a:pt x="29981" y="43737"/>
                  </a:lnTo>
                  <a:cubicBezTo>
                    <a:pt x="29792" y="43779"/>
                    <a:pt x="29623" y="43800"/>
                    <a:pt x="29434" y="43800"/>
                  </a:cubicBezTo>
                  <a:cubicBezTo>
                    <a:pt x="29266" y="43821"/>
                    <a:pt x="29077" y="43842"/>
                    <a:pt x="28909" y="43863"/>
                  </a:cubicBezTo>
                  <a:cubicBezTo>
                    <a:pt x="28845" y="43842"/>
                    <a:pt x="28803" y="43800"/>
                    <a:pt x="28803" y="43758"/>
                  </a:cubicBezTo>
                  <a:cubicBezTo>
                    <a:pt x="28803" y="43716"/>
                    <a:pt x="28740" y="43716"/>
                    <a:pt x="28761" y="43653"/>
                  </a:cubicBezTo>
                  <a:lnTo>
                    <a:pt x="28761" y="43653"/>
                  </a:lnTo>
                  <a:cubicBezTo>
                    <a:pt x="28856" y="43684"/>
                    <a:pt x="28951" y="43700"/>
                    <a:pt x="29043" y="43700"/>
                  </a:cubicBezTo>
                  <a:cubicBezTo>
                    <a:pt x="29135" y="43700"/>
                    <a:pt x="29224" y="43684"/>
                    <a:pt x="29308" y="43653"/>
                  </a:cubicBezTo>
                  <a:cubicBezTo>
                    <a:pt x="29361" y="43632"/>
                    <a:pt x="29418" y="43632"/>
                    <a:pt x="29474" y="43632"/>
                  </a:cubicBezTo>
                  <a:cubicBezTo>
                    <a:pt x="29529" y="43632"/>
                    <a:pt x="29581" y="43632"/>
                    <a:pt x="29623" y="43611"/>
                  </a:cubicBezTo>
                  <a:cubicBezTo>
                    <a:pt x="29681" y="43596"/>
                    <a:pt x="29738" y="43562"/>
                    <a:pt x="29802" y="43562"/>
                  </a:cubicBezTo>
                  <a:cubicBezTo>
                    <a:pt x="29832" y="43562"/>
                    <a:pt x="29863" y="43570"/>
                    <a:pt x="29897" y="43589"/>
                  </a:cubicBezTo>
                  <a:cubicBezTo>
                    <a:pt x="29939" y="43589"/>
                    <a:pt x="29981" y="43547"/>
                    <a:pt x="30044" y="43547"/>
                  </a:cubicBezTo>
                  <a:cubicBezTo>
                    <a:pt x="30170" y="43505"/>
                    <a:pt x="30296" y="43484"/>
                    <a:pt x="30443" y="43442"/>
                  </a:cubicBezTo>
                  <a:cubicBezTo>
                    <a:pt x="30633" y="43379"/>
                    <a:pt x="30843" y="43358"/>
                    <a:pt x="31032" y="43358"/>
                  </a:cubicBezTo>
                  <a:cubicBezTo>
                    <a:pt x="31083" y="43371"/>
                    <a:pt x="31134" y="43392"/>
                    <a:pt x="31181" y="43392"/>
                  </a:cubicBezTo>
                  <a:cubicBezTo>
                    <a:pt x="31211" y="43392"/>
                    <a:pt x="31239" y="43383"/>
                    <a:pt x="31263" y="43358"/>
                  </a:cubicBezTo>
                  <a:cubicBezTo>
                    <a:pt x="31282" y="43349"/>
                    <a:pt x="31301" y="43346"/>
                    <a:pt x="31320" y="43346"/>
                  </a:cubicBezTo>
                  <a:cubicBezTo>
                    <a:pt x="31354" y="43346"/>
                    <a:pt x="31386" y="43355"/>
                    <a:pt x="31417" y="43355"/>
                  </a:cubicBezTo>
                  <a:cubicBezTo>
                    <a:pt x="31445" y="43355"/>
                    <a:pt x="31471" y="43347"/>
                    <a:pt x="31495" y="43316"/>
                  </a:cubicBezTo>
                  <a:cubicBezTo>
                    <a:pt x="31502" y="43309"/>
                    <a:pt x="31509" y="43307"/>
                    <a:pt x="31516" y="43307"/>
                  </a:cubicBezTo>
                  <a:cubicBezTo>
                    <a:pt x="31532" y="43307"/>
                    <a:pt x="31551" y="43316"/>
                    <a:pt x="31579" y="43316"/>
                  </a:cubicBezTo>
                  <a:cubicBezTo>
                    <a:pt x="31594" y="43320"/>
                    <a:pt x="31608" y="43322"/>
                    <a:pt x="31621" y="43322"/>
                  </a:cubicBezTo>
                  <a:cubicBezTo>
                    <a:pt x="31685" y="43322"/>
                    <a:pt x="31737" y="43284"/>
                    <a:pt x="31789" y="43232"/>
                  </a:cubicBezTo>
                  <a:cubicBezTo>
                    <a:pt x="31820" y="43237"/>
                    <a:pt x="31852" y="43240"/>
                    <a:pt x="31883" y="43240"/>
                  </a:cubicBezTo>
                  <a:cubicBezTo>
                    <a:pt x="31977" y="43240"/>
                    <a:pt x="32067" y="43216"/>
                    <a:pt x="32146" y="43169"/>
                  </a:cubicBezTo>
                  <a:cubicBezTo>
                    <a:pt x="32184" y="43157"/>
                    <a:pt x="32221" y="43153"/>
                    <a:pt x="32258" y="43153"/>
                  </a:cubicBezTo>
                  <a:cubicBezTo>
                    <a:pt x="32297" y="43153"/>
                    <a:pt x="32336" y="43157"/>
                    <a:pt x="32373" y="43157"/>
                  </a:cubicBezTo>
                  <a:cubicBezTo>
                    <a:pt x="32419" y="43157"/>
                    <a:pt x="32463" y="43151"/>
                    <a:pt x="32504" y="43127"/>
                  </a:cubicBezTo>
                  <a:close/>
                  <a:moveTo>
                    <a:pt x="28488" y="43737"/>
                  </a:moveTo>
                  <a:cubicBezTo>
                    <a:pt x="28572" y="43800"/>
                    <a:pt x="28698" y="43737"/>
                    <a:pt x="28740" y="43842"/>
                  </a:cubicBezTo>
                  <a:cubicBezTo>
                    <a:pt x="28722" y="43866"/>
                    <a:pt x="28706" y="43874"/>
                    <a:pt x="28691" y="43874"/>
                  </a:cubicBezTo>
                  <a:cubicBezTo>
                    <a:pt x="28653" y="43874"/>
                    <a:pt x="28623" y="43821"/>
                    <a:pt x="28593" y="43821"/>
                  </a:cubicBezTo>
                  <a:cubicBezTo>
                    <a:pt x="28521" y="43821"/>
                    <a:pt x="28464" y="43867"/>
                    <a:pt x="28397" y="43867"/>
                  </a:cubicBezTo>
                  <a:cubicBezTo>
                    <a:pt x="28385" y="43867"/>
                    <a:pt x="28374" y="43866"/>
                    <a:pt x="28362" y="43863"/>
                  </a:cubicBezTo>
                  <a:lnTo>
                    <a:pt x="28341" y="43800"/>
                  </a:lnTo>
                  <a:lnTo>
                    <a:pt x="28341" y="43800"/>
                  </a:lnTo>
                  <a:cubicBezTo>
                    <a:pt x="28350" y="43803"/>
                    <a:pt x="28358" y="43804"/>
                    <a:pt x="28366" y="43804"/>
                  </a:cubicBezTo>
                  <a:cubicBezTo>
                    <a:pt x="28416" y="43804"/>
                    <a:pt x="28452" y="43755"/>
                    <a:pt x="28488" y="43737"/>
                  </a:cubicBezTo>
                  <a:close/>
                  <a:moveTo>
                    <a:pt x="25606" y="45161"/>
                  </a:moveTo>
                  <a:cubicBezTo>
                    <a:pt x="25607" y="45161"/>
                    <a:pt x="25608" y="45162"/>
                    <a:pt x="25608" y="45166"/>
                  </a:cubicBezTo>
                  <a:cubicBezTo>
                    <a:pt x="25626" y="45185"/>
                    <a:pt x="25597" y="45171"/>
                    <a:pt x="25589" y="45195"/>
                  </a:cubicBezTo>
                  <a:lnTo>
                    <a:pt x="25589" y="45195"/>
                  </a:lnTo>
                  <a:cubicBezTo>
                    <a:pt x="25593" y="45179"/>
                    <a:pt x="25602" y="45161"/>
                    <a:pt x="25606" y="45161"/>
                  </a:cubicBezTo>
                  <a:close/>
                  <a:moveTo>
                    <a:pt x="44396" y="0"/>
                  </a:moveTo>
                  <a:cubicBezTo>
                    <a:pt x="44371" y="0"/>
                    <a:pt x="44345" y="2"/>
                    <a:pt x="44319" y="6"/>
                  </a:cubicBezTo>
                  <a:cubicBezTo>
                    <a:pt x="44298" y="69"/>
                    <a:pt x="44298" y="153"/>
                    <a:pt x="44235" y="195"/>
                  </a:cubicBezTo>
                  <a:cubicBezTo>
                    <a:pt x="44298" y="279"/>
                    <a:pt x="44340" y="405"/>
                    <a:pt x="44446" y="447"/>
                  </a:cubicBezTo>
                  <a:cubicBezTo>
                    <a:pt x="44424" y="468"/>
                    <a:pt x="44382" y="468"/>
                    <a:pt x="44382" y="511"/>
                  </a:cubicBezTo>
                  <a:cubicBezTo>
                    <a:pt x="44399" y="522"/>
                    <a:pt x="44414" y="525"/>
                    <a:pt x="44429" y="525"/>
                  </a:cubicBezTo>
                  <a:cubicBezTo>
                    <a:pt x="44462" y="525"/>
                    <a:pt x="44494" y="506"/>
                    <a:pt x="44536" y="506"/>
                  </a:cubicBezTo>
                  <a:cubicBezTo>
                    <a:pt x="44547" y="506"/>
                    <a:pt x="44559" y="507"/>
                    <a:pt x="44572" y="511"/>
                  </a:cubicBezTo>
                  <a:cubicBezTo>
                    <a:pt x="44572" y="574"/>
                    <a:pt x="44656" y="595"/>
                    <a:pt x="44719" y="637"/>
                  </a:cubicBezTo>
                  <a:cubicBezTo>
                    <a:pt x="44929" y="679"/>
                    <a:pt x="45139" y="784"/>
                    <a:pt x="45308" y="910"/>
                  </a:cubicBezTo>
                  <a:lnTo>
                    <a:pt x="45329" y="910"/>
                  </a:lnTo>
                  <a:cubicBezTo>
                    <a:pt x="45434" y="910"/>
                    <a:pt x="45518" y="994"/>
                    <a:pt x="45581" y="1036"/>
                  </a:cubicBezTo>
                  <a:lnTo>
                    <a:pt x="45686" y="1415"/>
                  </a:lnTo>
                  <a:cubicBezTo>
                    <a:pt x="45812" y="1499"/>
                    <a:pt x="45917" y="1625"/>
                    <a:pt x="45980" y="1772"/>
                  </a:cubicBezTo>
                  <a:cubicBezTo>
                    <a:pt x="46043" y="1835"/>
                    <a:pt x="46064" y="1961"/>
                    <a:pt x="46148" y="1982"/>
                  </a:cubicBezTo>
                  <a:cubicBezTo>
                    <a:pt x="46317" y="2045"/>
                    <a:pt x="46380" y="2192"/>
                    <a:pt x="46485" y="2319"/>
                  </a:cubicBezTo>
                  <a:cubicBezTo>
                    <a:pt x="46504" y="2312"/>
                    <a:pt x="46521" y="2308"/>
                    <a:pt x="46537" y="2308"/>
                  </a:cubicBezTo>
                  <a:cubicBezTo>
                    <a:pt x="46653" y="2308"/>
                    <a:pt x="46705" y="2471"/>
                    <a:pt x="46826" y="2471"/>
                  </a:cubicBezTo>
                  <a:cubicBezTo>
                    <a:pt x="46838" y="2471"/>
                    <a:pt x="46850" y="2469"/>
                    <a:pt x="46863" y="2466"/>
                  </a:cubicBezTo>
                  <a:cubicBezTo>
                    <a:pt x="46905" y="2508"/>
                    <a:pt x="46947" y="2508"/>
                    <a:pt x="46968" y="2571"/>
                  </a:cubicBezTo>
                  <a:cubicBezTo>
                    <a:pt x="46989" y="2655"/>
                    <a:pt x="47074" y="2613"/>
                    <a:pt x="47116" y="2655"/>
                  </a:cubicBezTo>
                  <a:cubicBezTo>
                    <a:pt x="47137" y="2676"/>
                    <a:pt x="47158" y="2697"/>
                    <a:pt x="47179" y="2739"/>
                  </a:cubicBezTo>
                  <a:cubicBezTo>
                    <a:pt x="47263" y="2760"/>
                    <a:pt x="47284" y="2865"/>
                    <a:pt x="47326" y="2907"/>
                  </a:cubicBezTo>
                  <a:cubicBezTo>
                    <a:pt x="47473" y="3054"/>
                    <a:pt x="47599" y="3244"/>
                    <a:pt x="47662" y="3433"/>
                  </a:cubicBezTo>
                  <a:cubicBezTo>
                    <a:pt x="47683" y="3475"/>
                    <a:pt x="47683" y="3538"/>
                    <a:pt x="47662" y="3601"/>
                  </a:cubicBezTo>
                  <a:cubicBezTo>
                    <a:pt x="47767" y="3643"/>
                    <a:pt x="47851" y="3727"/>
                    <a:pt x="47915" y="3832"/>
                  </a:cubicBezTo>
                  <a:cubicBezTo>
                    <a:pt x="47978" y="3895"/>
                    <a:pt x="48020" y="3980"/>
                    <a:pt x="48062" y="4085"/>
                  </a:cubicBezTo>
                  <a:lnTo>
                    <a:pt x="48230" y="4190"/>
                  </a:lnTo>
                  <a:lnTo>
                    <a:pt x="48293" y="4421"/>
                  </a:lnTo>
                  <a:lnTo>
                    <a:pt x="48419" y="4505"/>
                  </a:lnTo>
                  <a:cubicBezTo>
                    <a:pt x="48419" y="4673"/>
                    <a:pt x="48629" y="4757"/>
                    <a:pt x="48545" y="4968"/>
                  </a:cubicBezTo>
                  <a:lnTo>
                    <a:pt x="48713" y="5031"/>
                  </a:lnTo>
                  <a:cubicBezTo>
                    <a:pt x="48756" y="5199"/>
                    <a:pt x="48861" y="5325"/>
                    <a:pt x="49029" y="5367"/>
                  </a:cubicBezTo>
                  <a:cubicBezTo>
                    <a:pt x="49071" y="5556"/>
                    <a:pt x="49155" y="5746"/>
                    <a:pt x="49281" y="5893"/>
                  </a:cubicBezTo>
                  <a:cubicBezTo>
                    <a:pt x="49365" y="5998"/>
                    <a:pt x="49428" y="6124"/>
                    <a:pt x="49470" y="6250"/>
                  </a:cubicBezTo>
                  <a:cubicBezTo>
                    <a:pt x="49533" y="6334"/>
                    <a:pt x="49554" y="6460"/>
                    <a:pt x="49681" y="6524"/>
                  </a:cubicBezTo>
                  <a:cubicBezTo>
                    <a:pt x="49723" y="6545"/>
                    <a:pt x="49723" y="6587"/>
                    <a:pt x="49723" y="6629"/>
                  </a:cubicBezTo>
                  <a:cubicBezTo>
                    <a:pt x="49744" y="6671"/>
                    <a:pt x="49765" y="6713"/>
                    <a:pt x="49786" y="6755"/>
                  </a:cubicBezTo>
                  <a:cubicBezTo>
                    <a:pt x="49975" y="6923"/>
                    <a:pt x="50080" y="7154"/>
                    <a:pt x="50122" y="7407"/>
                  </a:cubicBezTo>
                  <a:cubicBezTo>
                    <a:pt x="50143" y="7428"/>
                    <a:pt x="50206" y="7449"/>
                    <a:pt x="50227" y="7512"/>
                  </a:cubicBezTo>
                  <a:cubicBezTo>
                    <a:pt x="50269" y="7554"/>
                    <a:pt x="50206" y="7638"/>
                    <a:pt x="50227" y="7722"/>
                  </a:cubicBezTo>
                  <a:lnTo>
                    <a:pt x="50395" y="7890"/>
                  </a:lnTo>
                  <a:cubicBezTo>
                    <a:pt x="50458" y="8121"/>
                    <a:pt x="50564" y="8332"/>
                    <a:pt x="50690" y="8521"/>
                  </a:cubicBezTo>
                  <a:cubicBezTo>
                    <a:pt x="50774" y="8689"/>
                    <a:pt x="50879" y="8857"/>
                    <a:pt x="50984" y="9004"/>
                  </a:cubicBezTo>
                  <a:cubicBezTo>
                    <a:pt x="51026" y="9088"/>
                    <a:pt x="51068" y="9152"/>
                    <a:pt x="51110" y="9236"/>
                  </a:cubicBezTo>
                  <a:cubicBezTo>
                    <a:pt x="51152" y="9320"/>
                    <a:pt x="51110" y="9425"/>
                    <a:pt x="51152" y="9509"/>
                  </a:cubicBezTo>
                  <a:cubicBezTo>
                    <a:pt x="51194" y="9572"/>
                    <a:pt x="51215" y="9656"/>
                    <a:pt x="51257" y="9740"/>
                  </a:cubicBezTo>
                  <a:cubicBezTo>
                    <a:pt x="51257" y="9740"/>
                    <a:pt x="51257" y="9761"/>
                    <a:pt x="51257" y="9761"/>
                  </a:cubicBezTo>
                  <a:cubicBezTo>
                    <a:pt x="51236" y="9845"/>
                    <a:pt x="51215" y="9950"/>
                    <a:pt x="51299" y="9993"/>
                  </a:cubicBezTo>
                  <a:cubicBezTo>
                    <a:pt x="51257" y="10098"/>
                    <a:pt x="51320" y="10182"/>
                    <a:pt x="51342" y="10266"/>
                  </a:cubicBezTo>
                  <a:cubicBezTo>
                    <a:pt x="51342" y="10287"/>
                    <a:pt x="51363" y="10287"/>
                    <a:pt x="51363" y="10308"/>
                  </a:cubicBezTo>
                  <a:lnTo>
                    <a:pt x="51426" y="10245"/>
                  </a:lnTo>
                  <a:lnTo>
                    <a:pt x="51489" y="10287"/>
                  </a:lnTo>
                  <a:cubicBezTo>
                    <a:pt x="51552" y="10392"/>
                    <a:pt x="51531" y="10497"/>
                    <a:pt x="51594" y="10602"/>
                  </a:cubicBezTo>
                  <a:cubicBezTo>
                    <a:pt x="51699" y="10728"/>
                    <a:pt x="51762" y="10876"/>
                    <a:pt x="51804" y="11023"/>
                  </a:cubicBezTo>
                  <a:cubicBezTo>
                    <a:pt x="51846" y="11107"/>
                    <a:pt x="51930" y="11107"/>
                    <a:pt x="51951" y="11170"/>
                  </a:cubicBezTo>
                  <a:cubicBezTo>
                    <a:pt x="51972" y="11464"/>
                    <a:pt x="52035" y="11759"/>
                    <a:pt x="52140" y="12032"/>
                  </a:cubicBezTo>
                  <a:lnTo>
                    <a:pt x="52077" y="12137"/>
                  </a:lnTo>
                  <a:cubicBezTo>
                    <a:pt x="52056" y="12053"/>
                    <a:pt x="52014" y="11969"/>
                    <a:pt x="51951" y="11906"/>
                  </a:cubicBezTo>
                  <a:cubicBezTo>
                    <a:pt x="51930" y="11843"/>
                    <a:pt x="51993" y="11801"/>
                    <a:pt x="51951" y="11738"/>
                  </a:cubicBezTo>
                  <a:lnTo>
                    <a:pt x="51867" y="11717"/>
                  </a:lnTo>
                  <a:cubicBezTo>
                    <a:pt x="51825" y="11674"/>
                    <a:pt x="51867" y="11653"/>
                    <a:pt x="51867" y="11611"/>
                  </a:cubicBezTo>
                  <a:lnTo>
                    <a:pt x="51720" y="11464"/>
                  </a:lnTo>
                  <a:lnTo>
                    <a:pt x="51657" y="11233"/>
                  </a:lnTo>
                  <a:cubicBezTo>
                    <a:pt x="51615" y="11191"/>
                    <a:pt x="51552" y="11170"/>
                    <a:pt x="51531" y="11107"/>
                  </a:cubicBezTo>
                  <a:cubicBezTo>
                    <a:pt x="51573" y="11044"/>
                    <a:pt x="51573" y="10960"/>
                    <a:pt x="51510" y="10918"/>
                  </a:cubicBezTo>
                  <a:cubicBezTo>
                    <a:pt x="51405" y="10834"/>
                    <a:pt x="51447" y="10707"/>
                    <a:pt x="51447" y="10602"/>
                  </a:cubicBezTo>
                  <a:cubicBezTo>
                    <a:pt x="51363" y="10560"/>
                    <a:pt x="51342" y="10455"/>
                    <a:pt x="51320" y="10413"/>
                  </a:cubicBezTo>
                  <a:cubicBezTo>
                    <a:pt x="51320" y="10350"/>
                    <a:pt x="51342" y="10308"/>
                    <a:pt x="51278" y="10266"/>
                  </a:cubicBezTo>
                  <a:cubicBezTo>
                    <a:pt x="51215" y="10224"/>
                    <a:pt x="51236" y="10161"/>
                    <a:pt x="51194" y="10077"/>
                  </a:cubicBezTo>
                  <a:cubicBezTo>
                    <a:pt x="51131" y="10014"/>
                    <a:pt x="51152" y="9950"/>
                    <a:pt x="51131" y="9866"/>
                  </a:cubicBezTo>
                  <a:cubicBezTo>
                    <a:pt x="51110" y="9761"/>
                    <a:pt x="51068" y="9656"/>
                    <a:pt x="51005" y="9593"/>
                  </a:cubicBezTo>
                  <a:cubicBezTo>
                    <a:pt x="50984" y="9509"/>
                    <a:pt x="51047" y="9446"/>
                    <a:pt x="50984" y="9383"/>
                  </a:cubicBezTo>
                  <a:cubicBezTo>
                    <a:pt x="50921" y="9383"/>
                    <a:pt x="50879" y="9362"/>
                    <a:pt x="50837" y="9341"/>
                  </a:cubicBezTo>
                  <a:cubicBezTo>
                    <a:pt x="50816" y="9257"/>
                    <a:pt x="50837" y="9173"/>
                    <a:pt x="50774" y="9088"/>
                  </a:cubicBezTo>
                  <a:cubicBezTo>
                    <a:pt x="50648" y="8920"/>
                    <a:pt x="50564" y="8731"/>
                    <a:pt x="50522" y="8542"/>
                  </a:cubicBezTo>
                  <a:lnTo>
                    <a:pt x="50437" y="8521"/>
                  </a:lnTo>
                  <a:cubicBezTo>
                    <a:pt x="50437" y="8290"/>
                    <a:pt x="50269" y="8121"/>
                    <a:pt x="50227" y="7911"/>
                  </a:cubicBezTo>
                  <a:cubicBezTo>
                    <a:pt x="50164" y="7743"/>
                    <a:pt x="49975" y="7638"/>
                    <a:pt x="50038" y="7428"/>
                  </a:cubicBezTo>
                  <a:lnTo>
                    <a:pt x="50017" y="7407"/>
                  </a:lnTo>
                  <a:lnTo>
                    <a:pt x="49933" y="7407"/>
                  </a:lnTo>
                  <a:cubicBezTo>
                    <a:pt x="49975" y="7322"/>
                    <a:pt x="49870" y="7280"/>
                    <a:pt x="49849" y="7154"/>
                  </a:cubicBezTo>
                  <a:cubicBezTo>
                    <a:pt x="49828" y="7028"/>
                    <a:pt x="49807" y="7028"/>
                    <a:pt x="49702" y="6923"/>
                  </a:cubicBezTo>
                  <a:lnTo>
                    <a:pt x="49660" y="6965"/>
                  </a:lnTo>
                  <a:cubicBezTo>
                    <a:pt x="49618" y="6734"/>
                    <a:pt x="49386" y="6629"/>
                    <a:pt x="49323" y="6418"/>
                  </a:cubicBezTo>
                  <a:lnTo>
                    <a:pt x="49260" y="6418"/>
                  </a:lnTo>
                  <a:cubicBezTo>
                    <a:pt x="49197" y="6355"/>
                    <a:pt x="49218" y="6271"/>
                    <a:pt x="49218" y="6208"/>
                  </a:cubicBezTo>
                  <a:lnTo>
                    <a:pt x="49134" y="6187"/>
                  </a:lnTo>
                  <a:cubicBezTo>
                    <a:pt x="49113" y="5998"/>
                    <a:pt x="48945" y="5893"/>
                    <a:pt x="48945" y="5704"/>
                  </a:cubicBezTo>
                  <a:cubicBezTo>
                    <a:pt x="48882" y="5662"/>
                    <a:pt x="48819" y="5598"/>
                    <a:pt x="48777" y="5535"/>
                  </a:cubicBezTo>
                  <a:cubicBezTo>
                    <a:pt x="48713" y="5388"/>
                    <a:pt x="48629" y="5262"/>
                    <a:pt x="48524" y="5178"/>
                  </a:cubicBezTo>
                  <a:cubicBezTo>
                    <a:pt x="48335" y="4989"/>
                    <a:pt x="48293" y="4736"/>
                    <a:pt x="48104" y="4568"/>
                  </a:cubicBezTo>
                  <a:cubicBezTo>
                    <a:pt x="48062" y="4400"/>
                    <a:pt x="47936" y="4295"/>
                    <a:pt x="47809" y="4190"/>
                  </a:cubicBezTo>
                  <a:cubicBezTo>
                    <a:pt x="47830" y="4148"/>
                    <a:pt x="47872" y="4169"/>
                    <a:pt x="47851" y="4106"/>
                  </a:cubicBezTo>
                  <a:cubicBezTo>
                    <a:pt x="47704" y="4064"/>
                    <a:pt x="47578" y="3959"/>
                    <a:pt x="47536" y="3811"/>
                  </a:cubicBezTo>
                  <a:cubicBezTo>
                    <a:pt x="47515" y="3769"/>
                    <a:pt x="47494" y="3748"/>
                    <a:pt x="47473" y="3727"/>
                  </a:cubicBezTo>
                  <a:cubicBezTo>
                    <a:pt x="47368" y="3643"/>
                    <a:pt x="47242" y="3580"/>
                    <a:pt x="47221" y="3412"/>
                  </a:cubicBezTo>
                  <a:cubicBezTo>
                    <a:pt x="47221" y="3391"/>
                    <a:pt x="47179" y="3370"/>
                    <a:pt x="47158" y="3349"/>
                  </a:cubicBezTo>
                  <a:cubicBezTo>
                    <a:pt x="47010" y="3139"/>
                    <a:pt x="46863" y="2970"/>
                    <a:pt x="46695" y="2802"/>
                  </a:cubicBezTo>
                  <a:cubicBezTo>
                    <a:pt x="46674" y="2781"/>
                    <a:pt x="46653" y="2781"/>
                    <a:pt x="46653" y="2781"/>
                  </a:cubicBezTo>
                  <a:lnTo>
                    <a:pt x="46548" y="2781"/>
                  </a:lnTo>
                  <a:cubicBezTo>
                    <a:pt x="46527" y="2697"/>
                    <a:pt x="46443" y="2613"/>
                    <a:pt x="46359" y="2613"/>
                  </a:cubicBezTo>
                  <a:lnTo>
                    <a:pt x="46317" y="2655"/>
                  </a:lnTo>
                  <a:cubicBezTo>
                    <a:pt x="46106" y="2592"/>
                    <a:pt x="45917" y="2487"/>
                    <a:pt x="45770" y="2340"/>
                  </a:cubicBezTo>
                  <a:cubicBezTo>
                    <a:pt x="45728" y="2256"/>
                    <a:pt x="45728" y="2192"/>
                    <a:pt x="45707" y="2150"/>
                  </a:cubicBezTo>
                  <a:cubicBezTo>
                    <a:pt x="45497" y="2129"/>
                    <a:pt x="45413" y="1982"/>
                    <a:pt x="45265" y="1877"/>
                  </a:cubicBezTo>
                  <a:cubicBezTo>
                    <a:pt x="45202" y="1814"/>
                    <a:pt x="45118" y="1751"/>
                    <a:pt x="45013" y="1709"/>
                  </a:cubicBezTo>
                  <a:cubicBezTo>
                    <a:pt x="44866" y="1667"/>
                    <a:pt x="44740" y="1604"/>
                    <a:pt x="44614" y="1541"/>
                  </a:cubicBezTo>
                  <a:cubicBezTo>
                    <a:pt x="44551" y="1288"/>
                    <a:pt x="44340" y="1330"/>
                    <a:pt x="44214" y="1246"/>
                  </a:cubicBezTo>
                  <a:cubicBezTo>
                    <a:pt x="44181" y="1181"/>
                    <a:pt x="44149" y="1128"/>
                    <a:pt x="44086" y="1128"/>
                  </a:cubicBezTo>
                  <a:cubicBezTo>
                    <a:pt x="44068" y="1128"/>
                    <a:pt x="44048" y="1132"/>
                    <a:pt x="44025" y="1141"/>
                  </a:cubicBezTo>
                  <a:cubicBezTo>
                    <a:pt x="44008" y="1150"/>
                    <a:pt x="43992" y="1153"/>
                    <a:pt x="43977" y="1153"/>
                  </a:cubicBezTo>
                  <a:cubicBezTo>
                    <a:pt x="43917" y="1153"/>
                    <a:pt x="43869" y="1099"/>
                    <a:pt x="43836" y="1099"/>
                  </a:cubicBezTo>
                  <a:lnTo>
                    <a:pt x="43731" y="1204"/>
                  </a:lnTo>
                  <a:lnTo>
                    <a:pt x="43773" y="1309"/>
                  </a:lnTo>
                  <a:cubicBezTo>
                    <a:pt x="43794" y="1373"/>
                    <a:pt x="43836" y="1330"/>
                    <a:pt x="43878" y="1373"/>
                  </a:cubicBezTo>
                  <a:lnTo>
                    <a:pt x="43920" y="1499"/>
                  </a:lnTo>
                  <a:cubicBezTo>
                    <a:pt x="44004" y="1562"/>
                    <a:pt x="44088" y="1604"/>
                    <a:pt x="44193" y="1625"/>
                  </a:cubicBezTo>
                  <a:cubicBezTo>
                    <a:pt x="44214" y="1667"/>
                    <a:pt x="44214" y="1709"/>
                    <a:pt x="44277" y="1730"/>
                  </a:cubicBezTo>
                  <a:cubicBezTo>
                    <a:pt x="44303" y="1710"/>
                    <a:pt x="44332" y="1705"/>
                    <a:pt x="44361" y="1705"/>
                  </a:cubicBezTo>
                  <a:cubicBezTo>
                    <a:pt x="44397" y="1705"/>
                    <a:pt x="44435" y="1713"/>
                    <a:pt x="44474" y="1713"/>
                  </a:cubicBezTo>
                  <a:cubicBezTo>
                    <a:pt x="44506" y="1713"/>
                    <a:pt x="44539" y="1708"/>
                    <a:pt x="44572" y="1688"/>
                  </a:cubicBezTo>
                  <a:cubicBezTo>
                    <a:pt x="44572" y="1671"/>
                    <a:pt x="44585" y="1640"/>
                    <a:pt x="44591" y="1640"/>
                  </a:cubicBezTo>
                  <a:cubicBezTo>
                    <a:pt x="44592" y="1640"/>
                    <a:pt x="44593" y="1642"/>
                    <a:pt x="44593" y="1646"/>
                  </a:cubicBezTo>
                  <a:cubicBezTo>
                    <a:pt x="44614" y="1667"/>
                    <a:pt x="44593" y="1688"/>
                    <a:pt x="44572" y="1688"/>
                  </a:cubicBezTo>
                  <a:cubicBezTo>
                    <a:pt x="44656" y="1751"/>
                    <a:pt x="44761" y="1814"/>
                    <a:pt x="44845" y="1877"/>
                  </a:cubicBezTo>
                  <a:lnTo>
                    <a:pt x="44908" y="2150"/>
                  </a:lnTo>
                  <a:cubicBezTo>
                    <a:pt x="44929" y="2150"/>
                    <a:pt x="44971" y="2171"/>
                    <a:pt x="44992" y="2192"/>
                  </a:cubicBezTo>
                  <a:cubicBezTo>
                    <a:pt x="45097" y="2361"/>
                    <a:pt x="45223" y="2508"/>
                    <a:pt x="45350" y="2655"/>
                  </a:cubicBezTo>
                  <a:cubicBezTo>
                    <a:pt x="45371" y="2697"/>
                    <a:pt x="45371" y="2781"/>
                    <a:pt x="45350" y="2823"/>
                  </a:cubicBezTo>
                  <a:lnTo>
                    <a:pt x="45854" y="3223"/>
                  </a:lnTo>
                  <a:cubicBezTo>
                    <a:pt x="45938" y="3265"/>
                    <a:pt x="46043" y="3307"/>
                    <a:pt x="46127" y="3328"/>
                  </a:cubicBezTo>
                  <a:cubicBezTo>
                    <a:pt x="46191" y="3349"/>
                    <a:pt x="46233" y="3370"/>
                    <a:pt x="46254" y="3391"/>
                  </a:cubicBezTo>
                  <a:cubicBezTo>
                    <a:pt x="46380" y="3517"/>
                    <a:pt x="46422" y="3727"/>
                    <a:pt x="46569" y="3832"/>
                  </a:cubicBezTo>
                  <a:cubicBezTo>
                    <a:pt x="46653" y="4022"/>
                    <a:pt x="46758" y="4211"/>
                    <a:pt x="46884" y="4379"/>
                  </a:cubicBezTo>
                  <a:cubicBezTo>
                    <a:pt x="46947" y="4505"/>
                    <a:pt x="47074" y="4631"/>
                    <a:pt x="47200" y="4715"/>
                  </a:cubicBezTo>
                  <a:cubicBezTo>
                    <a:pt x="47221" y="4715"/>
                    <a:pt x="47221" y="4736"/>
                    <a:pt x="47242" y="4736"/>
                  </a:cubicBezTo>
                  <a:lnTo>
                    <a:pt x="47305" y="4947"/>
                  </a:lnTo>
                  <a:lnTo>
                    <a:pt x="47431" y="5073"/>
                  </a:lnTo>
                  <a:cubicBezTo>
                    <a:pt x="47473" y="5262"/>
                    <a:pt x="47557" y="5409"/>
                    <a:pt x="47704" y="5535"/>
                  </a:cubicBezTo>
                  <a:cubicBezTo>
                    <a:pt x="47767" y="5640"/>
                    <a:pt x="47915" y="5725"/>
                    <a:pt x="47894" y="5893"/>
                  </a:cubicBezTo>
                  <a:cubicBezTo>
                    <a:pt x="47894" y="5935"/>
                    <a:pt x="47809" y="5935"/>
                    <a:pt x="47851" y="5998"/>
                  </a:cubicBezTo>
                  <a:cubicBezTo>
                    <a:pt x="47915" y="6040"/>
                    <a:pt x="48020" y="6103"/>
                    <a:pt x="48041" y="6187"/>
                  </a:cubicBezTo>
                  <a:cubicBezTo>
                    <a:pt x="48104" y="6355"/>
                    <a:pt x="48209" y="6502"/>
                    <a:pt x="48356" y="6608"/>
                  </a:cubicBezTo>
                  <a:cubicBezTo>
                    <a:pt x="48419" y="6755"/>
                    <a:pt x="48440" y="6923"/>
                    <a:pt x="48587" y="7028"/>
                  </a:cubicBezTo>
                  <a:cubicBezTo>
                    <a:pt x="48587" y="7217"/>
                    <a:pt x="48734" y="7301"/>
                    <a:pt x="48798" y="7449"/>
                  </a:cubicBezTo>
                  <a:cubicBezTo>
                    <a:pt x="48756" y="7491"/>
                    <a:pt x="48777" y="7575"/>
                    <a:pt x="48798" y="7596"/>
                  </a:cubicBezTo>
                  <a:cubicBezTo>
                    <a:pt x="48840" y="7638"/>
                    <a:pt x="48903" y="7596"/>
                    <a:pt x="48945" y="7701"/>
                  </a:cubicBezTo>
                  <a:cubicBezTo>
                    <a:pt x="48966" y="7806"/>
                    <a:pt x="49008" y="7953"/>
                    <a:pt x="49050" y="8079"/>
                  </a:cubicBezTo>
                  <a:cubicBezTo>
                    <a:pt x="49092" y="8121"/>
                    <a:pt x="49155" y="8100"/>
                    <a:pt x="49134" y="8121"/>
                  </a:cubicBezTo>
                  <a:cubicBezTo>
                    <a:pt x="49113" y="8163"/>
                    <a:pt x="49071" y="8184"/>
                    <a:pt x="49092" y="8248"/>
                  </a:cubicBezTo>
                  <a:cubicBezTo>
                    <a:pt x="49092" y="8311"/>
                    <a:pt x="49113" y="8353"/>
                    <a:pt x="49134" y="8437"/>
                  </a:cubicBezTo>
                  <a:cubicBezTo>
                    <a:pt x="49150" y="8431"/>
                    <a:pt x="49165" y="8429"/>
                    <a:pt x="49181" y="8429"/>
                  </a:cubicBezTo>
                  <a:cubicBezTo>
                    <a:pt x="49227" y="8429"/>
                    <a:pt x="49271" y="8452"/>
                    <a:pt x="49302" y="8500"/>
                  </a:cubicBezTo>
                  <a:cubicBezTo>
                    <a:pt x="49302" y="8563"/>
                    <a:pt x="49365" y="8626"/>
                    <a:pt x="49407" y="8710"/>
                  </a:cubicBezTo>
                  <a:cubicBezTo>
                    <a:pt x="49470" y="8773"/>
                    <a:pt x="49512" y="8857"/>
                    <a:pt x="49533" y="8920"/>
                  </a:cubicBezTo>
                  <a:cubicBezTo>
                    <a:pt x="49575" y="8983"/>
                    <a:pt x="49618" y="9046"/>
                    <a:pt x="49681" y="9088"/>
                  </a:cubicBezTo>
                  <a:cubicBezTo>
                    <a:pt x="49681" y="9215"/>
                    <a:pt x="49765" y="9341"/>
                    <a:pt x="49870" y="9404"/>
                  </a:cubicBezTo>
                  <a:cubicBezTo>
                    <a:pt x="49849" y="9425"/>
                    <a:pt x="49849" y="9467"/>
                    <a:pt x="49849" y="9488"/>
                  </a:cubicBezTo>
                  <a:cubicBezTo>
                    <a:pt x="49933" y="9572"/>
                    <a:pt x="49891" y="9677"/>
                    <a:pt x="49912" y="9761"/>
                  </a:cubicBezTo>
                  <a:cubicBezTo>
                    <a:pt x="49912" y="9824"/>
                    <a:pt x="49996" y="9866"/>
                    <a:pt x="50017" y="9929"/>
                  </a:cubicBezTo>
                  <a:cubicBezTo>
                    <a:pt x="50059" y="10140"/>
                    <a:pt x="50122" y="10329"/>
                    <a:pt x="50227" y="10518"/>
                  </a:cubicBezTo>
                  <a:cubicBezTo>
                    <a:pt x="50290" y="10644"/>
                    <a:pt x="50332" y="10791"/>
                    <a:pt x="50374" y="10939"/>
                  </a:cubicBezTo>
                  <a:cubicBezTo>
                    <a:pt x="50416" y="11086"/>
                    <a:pt x="50543" y="11212"/>
                    <a:pt x="50606" y="11338"/>
                  </a:cubicBezTo>
                  <a:cubicBezTo>
                    <a:pt x="50648" y="11422"/>
                    <a:pt x="50753" y="11485"/>
                    <a:pt x="50732" y="11611"/>
                  </a:cubicBezTo>
                  <a:lnTo>
                    <a:pt x="50648" y="11674"/>
                  </a:lnTo>
                  <a:cubicBezTo>
                    <a:pt x="50669" y="11717"/>
                    <a:pt x="50669" y="11780"/>
                    <a:pt x="50690" y="11801"/>
                  </a:cubicBezTo>
                  <a:cubicBezTo>
                    <a:pt x="50795" y="11906"/>
                    <a:pt x="50837" y="12053"/>
                    <a:pt x="50795" y="12179"/>
                  </a:cubicBezTo>
                  <a:cubicBezTo>
                    <a:pt x="50774" y="12305"/>
                    <a:pt x="50795" y="12431"/>
                    <a:pt x="50858" y="12558"/>
                  </a:cubicBezTo>
                  <a:cubicBezTo>
                    <a:pt x="50942" y="12642"/>
                    <a:pt x="50921" y="12768"/>
                    <a:pt x="51026" y="12852"/>
                  </a:cubicBezTo>
                  <a:cubicBezTo>
                    <a:pt x="51089" y="12936"/>
                    <a:pt x="51110" y="13020"/>
                    <a:pt x="51068" y="13125"/>
                  </a:cubicBezTo>
                  <a:cubicBezTo>
                    <a:pt x="51047" y="13188"/>
                    <a:pt x="51068" y="13272"/>
                    <a:pt x="51131" y="13314"/>
                  </a:cubicBezTo>
                  <a:cubicBezTo>
                    <a:pt x="51173" y="13377"/>
                    <a:pt x="51194" y="13441"/>
                    <a:pt x="51215" y="13504"/>
                  </a:cubicBezTo>
                  <a:cubicBezTo>
                    <a:pt x="51236" y="13567"/>
                    <a:pt x="51236" y="13651"/>
                    <a:pt x="51299" y="13672"/>
                  </a:cubicBezTo>
                  <a:cubicBezTo>
                    <a:pt x="51257" y="13756"/>
                    <a:pt x="51320" y="13777"/>
                    <a:pt x="51342" y="13840"/>
                  </a:cubicBezTo>
                  <a:cubicBezTo>
                    <a:pt x="51405" y="13903"/>
                    <a:pt x="51426" y="14008"/>
                    <a:pt x="51384" y="14092"/>
                  </a:cubicBezTo>
                  <a:lnTo>
                    <a:pt x="51426" y="14092"/>
                  </a:lnTo>
                  <a:cubicBezTo>
                    <a:pt x="51405" y="14260"/>
                    <a:pt x="51447" y="14429"/>
                    <a:pt x="51552" y="14555"/>
                  </a:cubicBezTo>
                  <a:cubicBezTo>
                    <a:pt x="51552" y="14576"/>
                    <a:pt x="51531" y="14597"/>
                    <a:pt x="51531" y="14618"/>
                  </a:cubicBezTo>
                  <a:lnTo>
                    <a:pt x="51657" y="14744"/>
                  </a:lnTo>
                  <a:cubicBezTo>
                    <a:pt x="51741" y="14954"/>
                    <a:pt x="51762" y="15207"/>
                    <a:pt x="51720" y="15438"/>
                  </a:cubicBezTo>
                  <a:cubicBezTo>
                    <a:pt x="51783" y="15522"/>
                    <a:pt x="51825" y="15648"/>
                    <a:pt x="51825" y="15774"/>
                  </a:cubicBezTo>
                  <a:cubicBezTo>
                    <a:pt x="51825" y="15921"/>
                    <a:pt x="51825" y="16048"/>
                    <a:pt x="51867" y="16174"/>
                  </a:cubicBezTo>
                  <a:cubicBezTo>
                    <a:pt x="51909" y="16300"/>
                    <a:pt x="51930" y="16426"/>
                    <a:pt x="51972" y="16531"/>
                  </a:cubicBezTo>
                  <a:cubicBezTo>
                    <a:pt x="51930" y="16931"/>
                    <a:pt x="51888" y="17330"/>
                    <a:pt x="51804" y="17708"/>
                  </a:cubicBezTo>
                  <a:cubicBezTo>
                    <a:pt x="51993" y="17856"/>
                    <a:pt x="51846" y="18045"/>
                    <a:pt x="51846" y="18192"/>
                  </a:cubicBezTo>
                  <a:cubicBezTo>
                    <a:pt x="51867" y="18318"/>
                    <a:pt x="51930" y="18402"/>
                    <a:pt x="51888" y="18528"/>
                  </a:cubicBezTo>
                  <a:cubicBezTo>
                    <a:pt x="51951" y="18592"/>
                    <a:pt x="51972" y="18676"/>
                    <a:pt x="52035" y="18718"/>
                  </a:cubicBezTo>
                  <a:cubicBezTo>
                    <a:pt x="52056" y="18907"/>
                    <a:pt x="52014" y="19096"/>
                    <a:pt x="51972" y="19264"/>
                  </a:cubicBezTo>
                  <a:cubicBezTo>
                    <a:pt x="51930" y="19411"/>
                    <a:pt x="51930" y="19559"/>
                    <a:pt x="51972" y="19706"/>
                  </a:cubicBezTo>
                  <a:cubicBezTo>
                    <a:pt x="51867" y="19916"/>
                    <a:pt x="51804" y="20147"/>
                    <a:pt x="51825" y="20358"/>
                  </a:cubicBezTo>
                  <a:cubicBezTo>
                    <a:pt x="51804" y="20442"/>
                    <a:pt x="51783" y="20547"/>
                    <a:pt x="51783" y="20631"/>
                  </a:cubicBezTo>
                  <a:cubicBezTo>
                    <a:pt x="51804" y="20715"/>
                    <a:pt x="51783" y="20799"/>
                    <a:pt x="51762" y="20883"/>
                  </a:cubicBezTo>
                  <a:cubicBezTo>
                    <a:pt x="51741" y="20967"/>
                    <a:pt x="51720" y="21051"/>
                    <a:pt x="51804" y="21093"/>
                  </a:cubicBezTo>
                  <a:cubicBezTo>
                    <a:pt x="51741" y="21241"/>
                    <a:pt x="51699" y="21409"/>
                    <a:pt x="51699" y="21577"/>
                  </a:cubicBezTo>
                  <a:cubicBezTo>
                    <a:pt x="51678" y="21808"/>
                    <a:pt x="51678" y="22040"/>
                    <a:pt x="51636" y="22271"/>
                  </a:cubicBezTo>
                  <a:cubicBezTo>
                    <a:pt x="51615" y="22481"/>
                    <a:pt x="51510" y="22691"/>
                    <a:pt x="51342" y="22838"/>
                  </a:cubicBezTo>
                  <a:cubicBezTo>
                    <a:pt x="51426" y="22902"/>
                    <a:pt x="51363" y="22986"/>
                    <a:pt x="51384" y="23028"/>
                  </a:cubicBezTo>
                  <a:cubicBezTo>
                    <a:pt x="51299" y="23196"/>
                    <a:pt x="51215" y="23343"/>
                    <a:pt x="51152" y="23511"/>
                  </a:cubicBezTo>
                  <a:cubicBezTo>
                    <a:pt x="51110" y="23553"/>
                    <a:pt x="51068" y="23532"/>
                    <a:pt x="51047" y="23574"/>
                  </a:cubicBezTo>
                  <a:cubicBezTo>
                    <a:pt x="51026" y="23637"/>
                    <a:pt x="51089" y="23637"/>
                    <a:pt x="51110" y="23679"/>
                  </a:cubicBezTo>
                  <a:lnTo>
                    <a:pt x="50963" y="23806"/>
                  </a:lnTo>
                  <a:cubicBezTo>
                    <a:pt x="50963" y="23827"/>
                    <a:pt x="50942" y="23869"/>
                    <a:pt x="50942" y="23911"/>
                  </a:cubicBezTo>
                  <a:cubicBezTo>
                    <a:pt x="51005" y="24205"/>
                    <a:pt x="50816" y="24436"/>
                    <a:pt x="50837" y="24731"/>
                  </a:cubicBezTo>
                  <a:cubicBezTo>
                    <a:pt x="50837" y="24773"/>
                    <a:pt x="50816" y="24836"/>
                    <a:pt x="50774" y="24878"/>
                  </a:cubicBezTo>
                  <a:cubicBezTo>
                    <a:pt x="50669" y="24962"/>
                    <a:pt x="50669" y="25109"/>
                    <a:pt x="50648" y="25172"/>
                  </a:cubicBezTo>
                  <a:cubicBezTo>
                    <a:pt x="50606" y="25214"/>
                    <a:pt x="50627" y="25298"/>
                    <a:pt x="50606" y="25340"/>
                  </a:cubicBezTo>
                  <a:cubicBezTo>
                    <a:pt x="50458" y="25698"/>
                    <a:pt x="50416" y="26055"/>
                    <a:pt x="50311" y="26392"/>
                  </a:cubicBezTo>
                  <a:cubicBezTo>
                    <a:pt x="50311" y="26413"/>
                    <a:pt x="50311" y="26434"/>
                    <a:pt x="50311" y="26434"/>
                  </a:cubicBezTo>
                  <a:lnTo>
                    <a:pt x="50248" y="26413"/>
                  </a:lnTo>
                  <a:cubicBezTo>
                    <a:pt x="50206" y="26476"/>
                    <a:pt x="50164" y="26560"/>
                    <a:pt x="50164" y="26623"/>
                  </a:cubicBezTo>
                  <a:lnTo>
                    <a:pt x="50059" y="26686"/>
                  </a:lnTo>
                  <a:cubicBezTo>
                    <a:pt x="50059" y="26728"/>
                    <a:pt x="50080" y="26791"/>
                    <a:pt x="50080" y="26833"/>
                  </a:cubicBezTo>
                  <a:lnTo>
                    <a:pt x="49996" y="26917"/>
                  </a:lnTo>
                  <a:lnTo>
                    <a:pt x="49912" y="26917"/>
                  </a:lnTo>
                  <a:cubicBezTo>
                    <a:pt x="49870" y="26917"/>
                    <a:pt x="49849" y="26959"/>
                    <a:pt x="49849" y="27001"/>
                  </a:cubicBezTo>
                  <a:cubicBezTo>
                    <a:pt x="49870" y="27254"/>
                    <a:pt x="49702" y="27464"/>
                    <a:pt x="49765" y="27695"/>
                  </a:cubicBezTo>
                  <a:cubicBezTo>
                    <a:pt x="49681" y="27863"/>
                    <a:pt x="49618" y="28031"/>
                    <a:pt x="49575" y="28221"/>
                  </a:cubicBezTo>
                  <a:cubicBezTo>
                    <a:pt x="49407" y="28410"/>
                    <a:pt x="49407" y="28704"/>
                    <a:pt x="49218" y="28872"/>
                  </a:cubicBezTo>
                  <a:cubicBezTo>
                    <a:pt x="49218" y="28872"/>
                    <a:pt x="49218" y="28893"/>
                    <a:pt x="49218" y="28893"/>
                  </a:cubicBezTo>
                  <a:cubicBezTo>
                    <a:pt x="49197" y="29062"/>
                    <a:pt x="49071" y="29167"/>
                    <a:pt x="49029" y="29335"/>
                  </a:cubicBezTo>
                  <a:cubicBezTo>
                    <a:pt x="48987" y="29503"/>
                    <a:pt x="48924" y="29650"/>
                    <a:pt x="48819" y="29798"/>
                  </a:cubicBezTo>
                  <a:cubicBezTo>
                    <a:pt x="48713" y="29924"/>
                    <a:pt x="48629" y="30092"/>
                    <a:pt x="48566" y="30260"/>
                  </a:cubicBezTo>
                  <a:cubicBezTo>
                    <a:pt x="48482" y="30470"/>
                    <a:pt x="48377" y="30681"/>
                    <a:pt x="48230" y="30849"/>
                  </a:cubicBezTo>
                  <a:cubicBezTo>
                    <a:pt x="48125" y="30954"/>
                    <a:pt x="48083" y="31101"/>
                    <a:pt x="47957" y="31206"/>
                  </a:cubicBezTo>
                  <a:cubicBezTo>
                    <a:pt x="47936" y="31206"/>
                    <a:pt x="47936" y="31269"/>
                    <a:pt x="47936" y="31290"/>
                  </a:cubicBezTo>
                  <a:cubicBezTo>
                    <a:pt x="47830" y="31311"/>
                    <a:pt x="47746" y="31395"/>
                    <a:pt x="47662" y="31437"/>
                  </a:cubicBezTo>
                  <a:lnTo>
                    <a:pt x="47704" y="31479"/>
                  </a:lnTo>
                  <a:cubicBezTo>
                    <a:pt x="47662" y="31522"/>
                    <a:pt x="47641" y="31543"/>
                    <a:pt x="47620" y="31585"/>
                  </a:cubicBezTo>
                  <a:cubicBezTo>
                    <a:pt x="47578" y="31669"/>
                    <a:pt x="47599" y="31774"/>
                    <a:pt x="47515" y="31858"/>
                  </a:cubicBezTo>
                  <a:cubicBezTo>
                    <a:pt x="47452" y="31921"/>
                    <a:pt x="47452" y="32068"/>
                    <a:pt x="47410" y="32110"/>
                  </a:cubicBezTo>
                  <a:cubicBezTo>
                    <a:pt x="47389" y="32152"/>
                    <a:pt x="47389" y="32236"/>
                    <a:pt x="47347" y="32278"/>
                  </a:cubicBezTo>
                  <a:cubicBezTo>
                    <a:pt x="47200" y="32447"/>
                    <a:pt x="47053" y="32636"/>
                    <a:pt x="46905" y="32804"/>
                  </a:cubicBezTo>
                  <a:cubicBezTo>
                    <a:pt x="46842" y="32888"/>
                    <a:pt x="46758" y="32951"/>
                    <a:pt x="46674" y="32993"/>
                  </a:cubicBezTo>
                  <a:cubicBezTo>
                    <a:pt x="46674" y="33203"/>
                    <a:pt x="46422" y="33309"/>
                    <a:pt x="46464" y="33519"/>
                  </a:cubicBezTo>
                  <a:cubicBezTo>
                    <a:pt x="46359" y="33582"/>
                    <a:pt x="46296" y="33666"/>
                    <a:pt x="46254" y="33750"/>
                  </a:cubicBezTo>
                  <a:cubicBezTo>
                    <a:pt x="46191" y="33897"/>
                    <a:pt x="46085" y="34023"/>
                    <a:pt x="45938" y="34086"/>
                  </a:cubicBezTo>
                  <a:cubicBezTo>
                    <a:pt x="45728" y="34192"/>
                    <a:pt x="45539" y="34360"/>
                    <a:pt x="45392" y="34549"/>
                  </a:cubicBezTo>
                  <a:cubicBezTo>
                    <a:pt x="45286" y="34717"/>
                    <a:pt x="45160" y="34843"/>
                    <a:pt x="45013" y="34969"/>
                  </a:cubicBezTo>
                  <a:cubicBezTo>
                    <a:pt x="45013" y="35096"/>
                    <a:pt x="44929" y="35201"/>
                    <a:pt x="44824" y="35243"/>
                  </a:cubicBezTo>
                  <a:cubicBezTo>
                    <a:pt x="44677" y="35369"/>
                    <a:pt x="44551" y="35495"/>
                    <a:pt x="44424" y="35642"/>
                  </a:cubicBezTo>
                  <a:lnTo>
                    <a:pt x="44214" y="35684"/>
                  </a:lnTo>
                  <a:cubicBezTo>
                    <a:pt x="44130" y="35895"/>
                    <a:pt x="44004" y="36105"/>
                    <a:pt x="43878" y="36294"/>
                  </a:cubicBezTo>
                  <a:cubicBezTo>
                    <a:pt x="43868" y="36293"/>
                    <a:pt x="43859" y="36292"/>
                    <a:pt x="43850" y="36292"/>
                  </a:cubicBezTo>
                  <a:cubicBezTo>
                    <a:pt x="43725" y="36292"/>
                    <a:pt x="43682" y="36423"/>
                    <a:pt x="43584" y="36462"/>
                  </a:cubicBezTo>
                  <a:cubicBezTo>
                    <a:pt x="43478" y="36525"/>
                    <a:pt x="43394" y="36609"/>
                    <a:pt x="43268" y="36609"/>
                  </a:cubicBezTo>
                  <a:cubicBezTo>
                    <a:pt x="43205" y="36672"/>
                    <a:pt x="43205" y="36778"/>
                    <a:pt x="43100" y="36799"/>
                  </a:cubicBezTo>
                  <a:cubicBezTo>
                    <a:pt x="43100" y="36820"/>
                    <a:pt x="43121" y="36820"/>
                    <a:pt x="43100" y="36841"/>
                  </a:cubicBezTo>
                  <a:cubicBezTo>
                    <a:pt x="43096" y="36845"/>
                    <a:pt x="43092" y="36847"/>
                    <a:pt x="43088" y="36847"/>
                  </a:cubicBezTo>
                  <a:cubicBezTo>
                    <a:pt x="43071" y="36847"/>
                    <a:pt x="43058" y="36820"/>
                    <a:pt x="43058" y="36820"/>
                  </a:cubicBezTo>
                  <a:cubicBezTo>
                    <a:pt x="43044" y="36827"/>
                    <a:pt x="43030" y="36829"/>
                    <a:pt x="43016" y="36829"/>
                  </a:cubicBezTo>
                  <a:cubicBezTo>
                    <a:pt x="42988" y="36829"/>
                    <a:pt x="42960" y="36820"/>
                    <a:pt x="42932" y="36820"/>
                  </a:cubicBezTo>
                  <a:lnTo>
                    <a:pt x="42848" y="36925"/>
                  </a:lnTo>
                  <a:cubicBezTo>
                    <a:pt x="42743" y="36946"/>
                    <a:pt x="42658" y="36988"/>
                    <a:pt x="42595" y="37072"/>
                  </a:cubicBezTo>
                  <a:cubicBezTo>
                    <a:pt x="42553" y="37093"/>
                    <a:pt x="42532" y="37114"/>
                    <a:pt x="42490" y="37135"/>
                  </a:cubicBezTo>
                  <a:cubicBezTo>
                    <a:pt x="42301" y="37219"/>
                    <a:pt x="42217" y="37387"/>
                    <a:pt x="42091" y="37513"/>
                  </a:cubicBezTo>
                  <a:cubicBezTo>
                    <a:pt x="42028" y="37577"/>
                    <a:pt x="42091" y="37640"/>
                    <a:pt x="42070" y="37703"/>
                  </a:cubicBezTo>
                  <a:cubicBezTo>
                    <a:pt x="42028" y="37703"/>
                    <a:pt x="42007" y="37766"/>
                    <a:pt x="41986" y="37766"/>
                  </a:cubicBezTo>
                  <a:cubicBezTo>
                    <a:pt x="41817" y="37808"/>
                    <a:pt x="41670" y="37934"/>
                    <a:pt x="41649" y="38102"/>
                  </a:cubicBezTo>
                  <a:cubicBezTo>
                    <a:pt x="41628" y="38144"/>
                    <a:pt x="41607" y="38186"/>
                    <a:pt x="41565" y="38207"/>
                  </a:cubicBezTo>
                  <a:cubicBezTo>
                    <a:pt x="41313" y="38291"/>
                    <a:pt x="41145" y="38544"/>
                    <a:pt x="40871" y="38607"/>
                  </a:cubicBezTo>
                  <a:cubicBezTo>
                    <a:pt x="40871" y="38628"/>
                    <a:pt x="40850" y="38649"/>
                    <a:pt x="40829" y="38670"/>
                  </a:cubicBezTo>
                  <a:cubicBezTo>
                    <a:pt x="40682" y="38796"/>
                    <a:pt x="40493" y="38901"/>
                    <a:pt x="40304" y="38985"/>
                  </a:cubicBezTo>
                  <a:cubicBezTo>
                    <a:pt x="40283" y="39048"/>
                    <a:pt x="40283" y="39048"/>
                    <a:pt x="40093" y="39153"/>
                  </a:cubicBezTo>
                  <a:cubicBezTo>
                    <a:pt x="39988" y="39090"/>
                    <a:pt x="40178" y="39090"/>
                    <a:pt x="40136" y="39027"/>
                  </a:cubicBezTo>
                  <a:cubicBezTo>
                    <a:pt x="40051" y="39027"/>
                    <a:pt x="39988" y="39048"/>
                    <a:pt x="39925" y="39090"/>
                  </a:cubicBezTo>
                  <a:cubicBezTo>
                    <a:pt x="39925" y="39174"/>
                    <a:pt x="39883" y="39258"/>
                    <a:pt x="39820" y="39301"/>
                  </a:cubicBezTo>
                  <a:cubicBezTo>
                    <a:pt x="39652" y="39427"/>
                    <a:pt x="39505" y="39553"/>
                    <a:pt x="39379" y="39721"/>
                  </a:cubicBezTo>
                  <a:cubicBezTo>
                    <a:pt x="39231" y="39721"/>
                    <a:pt x="39105" y="39763"/>
                    <a:pt x="38979" y="39805"/>
                  </a:cubicBezTo>
                  <a:lnTo>
                    <a:pt x="38916" y="39910"/>
                  </a:lnTo>
                  <a:lnTo>
                    <a:pt x="38853" y="39889"/>
                  </a:lnTo>
                  <a:lnTo>
                    <a:pt x="38769" y="40015"/>
                  </a:lnTo>
                  <a:cubicBezTo>
                    <a:pt x="38496" y="40078"/>
                    <a:pt x="38243" y="40163"/>
                    <a:pt x="37970" y="40289"/>
                  </a:cubicBezTo>
                  <a:cubicBezTo>
                    <a:pt x="37886" y="40352"/>
                    <a:pt x="37781" y="40394"/>
                    <a:pt x="37676" y="40436"/>
                  </a:cubicBezTo>
                  <a:cubicBezTo>
                    <a:pt x="37656" y="40428"/>
                    <a:pt x="37637" y="40424"/>
                    <a:pt x="37620" y="40424"/>
                  </a:cubicBezTo>
                  <a:cubicBezTo>
                    <a:pt x="37546" y="40424"/>
                    <a:pt x="37495" y="40486"/>
                    <a:pt x="37444" y="40520"/>
                  </a:cubicBezTo>
                  <a:lnTo>
                    <a:pt x="37339" y="40499"/>
                  </a:lnTo>
                  <a:cubicBezTo>
                    <a:pt x="37325" y="40555"/>
                    <a:pt x="37302" y="40564"/>
                    <a:pt x="37269" y="40564"/>
                  </a:cubicBezTo>
                  <a:cubicBezTo>
                    <a:pt x="37253" y="40564"/>
                    <a:pt x="37234" y="40562"/>
                    <a:pt x="37213" y="40562"/>
                  </a:cubicBezTo>
                  <a:lnTo>
                    <a:pt x="37171" y="40478"/>
                  </a:lnTo>
                  <a:cubicBezTo>
                    <a:pt x="37159" y="40472"/>
                    <a:pt x="37147" y="40469"/>
                    <a:pt x="37136" y="40469"/>
                  </a:cubicBezTo>
                  <a:cubicBezTo>
                    <a:pt x="37089" y="40469"/>
                    <a:pt x="37054" y="40517"/>
                    <a:pt x="37008" y="40517"/>
                  </a:cubicBezTo>
                  <a:cubicBezTo>
                    <a:pt x="36994" y="40517"/>
                    <a:pt x="36978" y="40512"/>
                    <a:pt x="36961" y="40499"/>
                  </a:cubicBezTo>
                  <a:cubicBezTo>
                    <a:pt x="36919" y="40646"/>
                    <a:pt x="36751" y="40667"/>
                    <a:pt x="36645" y="40751"/>
                  </a:cubicBezTo>
                  <a:cubicBezTo>
                    <a:pt x="36645" y="40793"/>
                    <a:pt x="36624" y="40835"/>
                    <a:pt x="36603" y="40856"/>
                  </a:cubicBezTo>
                  <a:cubicBezTo>
                    <a:pt x="36414" y="40919"/>
                    <a:pt x="36225" y="41025"/>
                    <a:pt x="36078" y="41172"/>
                  </a:cubicBezTo>
                  <a:lnTo>
                    <a:pt x="36057" y="41172"/>
                  </a:lnTo>
                  <a:cubicBezTo>
                    <a:pt x="36025" y="41151"/>
                    <a:pt x="35994" y="41140"/>
                    <a:pt x="35962" y="41140"/>
                  </a:cubicBezTo>
                  <a:cubicBezTo>
                    <a:pt x="35931" y="41140"/>
                    <a:pt x="35899" y="41151"/>
                    <a:pt x="35868" y="41172"/>
                  </a:cubicBezTo>
                  <a:cubicBezTo>
                    <a:pt x="35861" y="41174"/>
                    <a:pt x="35854" y="41175"/>
                    <a:pt x="35847" y="41175"/>
                  </a:cubicBezTo>
                  <a:cubicBezTo>
                    <a:pt x="35795" y="41175"/>
                    <a:pt x="35753" y="41109"/>
                    <a:pt x="35678" y="41109"/>
                  </a:cubicBezTo>
                  <a:cubicBezTo>
                    <a:pt x="35573" y="41151"/>
                    <a:pt x="35468" y="41172"/>
                    <a:pt x="35363" y="41193"/>
                  </a:cubicBezTo>
                  <a:cubicBezTo>
                    <a:pt x="35258" y="41214"/>
                    <a:pt x="35174" y="41298"/>
                    <a:pt x="35069" y="41298"/>
                  </a:cubicBezTo>
                  <a:cubicBezTo>
                    <a:pt x="34943" y="41319"/>
                    <a:pt x="34837" y="41340"/>
                    <a:pt x="34732" y="41382"/>
                  </a:cubicBezTo>
                  <a:cubicBezTo>
                    <a:pt x="34648" y="41403"/>
                    <a:pt x="34564" y="41424"/>
                    <a:pt x="34501" y="41487"/>
                  </a:cubicBezTo>
                  <a:cubicBezTo>
                    <a:pt x="34450" y="41521"/>
                    <a:pt x="34370" y="41556"/>
                    <a:pt x="34297" y="41556"/>
                  </a:cubicBezTo>
                  <a:cubicBezTo>
                    <a:pt x="34280" y="41556"/>
                    <a:pt x="34264" y="41554"/>
                    <a:pt x="34249" y="41550"/>
                  </a:cubicBezTo>
                  <a:cubicBezTo>
                    <a:pt x="34195" y="41542"/>
                    <a:pt x="34141" y="41538"/>
                    <a:pt x="34088" y="41538"/>
                  </a:cubicBezTo>
                  <a:cubicBezTo>
                    <a:pt x="33997" y="41538"/>
                    <a:pt x="33908" y="41552"/>
                    <a:pt x="33828" y="41592"/>
                  </a:cubicBezTo>
                  <a:cubicBezTo>
                    <a:pt x="33807" y="41613"/>
                    <a:pt x="33765" y="41613"/>
                    <a:pt x="33744" y="41613"/>
                  </a:cubicBezTo>
                  <a:cubicBezTo>
                    <a:pt x="33716" y="41594"/>
                    <a:pt x="33688" y="41587"/>
                    <a:pt x="33661" y="41587"/>
                  </a:cubicBezTo>
                  <a:cubicBezTo>
                    <a:pt x="33577" y="41587"/>
                    <a:pt x="33499" y="41657"/>
                    <a:pt x="33412" y="41657"/>
                  </a:cubicBezTo>
                  <a:cubicBezTo>
                    <a:pt x="33404" y="41657"/>
                    <a:pt x="33395" y="41657"/>
                    <a:pt x="33387" y="41655"/>
                  </a:cubicBezTo>
                  <a:cubicBezTo>
                    <a:pt x="33299" y="41743"/>
                    <a:pt x="33182" y="41787"/>
                    <a:pt x="33061" y="41787"/>
                  </a:cubicBezTo>
                  <a:cubicBezTo>
                    <a:pt x="33036" y="41787"/>
                    <a:pt x="33012" y="41785"/>
                    <a:pt x="32987" y="41781"/>
                  </a:cubicBezTo>
                  <a:cubicBezTo>
                    <a:pt x="32903" y="41781"/>
                    <a:pt x="32819" y="41802"/>
                    <a:pt x="32777" y="41844"/>
                  </a:cubicBezTo>
                  <a:cubicBezTo>
                    <a:pt x="32789" y="41863"/>
                    <a:pt x="32804" y="41869"/>
                    <a:pt x="32818" y="41869"/>
                  </a:cubicBezTo>
                  <a:cubicBezTo>
                    <a:pt x="32842" y="41869"/>
                    <a:pt x="32866" y="41853"/>
                    <a:pt x="32884" y="41853"/>
                  </a:cubicBezTo>
                  <a:cubicBezTo>
                    <a:pt x="32892" y="41853"/>
                    <a:pt x="32899" y="41856"/>
                    <a:pt x="32903" y="41865"/>
                  </a:cubicBezTo>
                  <a:cubicBezTo>
                    <a:pt x="32840" y="41913"/>
                    <a:pt x="32765" y="41936"/>
                    <a:pt x="32678" y="41936"/>
                  </a:cubicBezTo>
                  <a:cubicBezTo>
                    <a:pt x="32650" y="41936"/>
                    <a:pt x="32619" y="41934"/>
                    <a:pt x="32588" y="41929"/>
                  </a:cubicBezTo>
                  <a:cubicBezTo>
                    <a:pt x="32420" y="41929"/>
                    <a:pt x="32251" y="41971"/>
                    <a:pt x="32062" y="41971"/>
                  </a:cubicBezTo>
                  <a:cubicBezTo>
                    <a:pt x="32062" y="41950"/>
                    <a:pt x="32104" y="41908"/>
                    <a:pt x="32062" y="41887"/>
                  </a:cubicBezTo>
                  <a:cubicBezTo>
                    <a:pt x="32041" y="41887"/>
                    <a:pt x="32020" y="41887"/>
                    <a:pt x="31999" y="41908"/>
                  </a:cubicBezTo>
                  <a:cubicBezTo>
                    <a:pt x="31915" y="42013"/>
                    <a:pt x="31768" y="42055"/>
                    <a:pt x="31642" y="42055"/>
                  </a:cubicBezTo>
                  <a:cubicBezTo>
                    <a:pt x="31516" y="42055"/>
                    <a:pt x="31410" y="42097"/>
                    <a:pt x="31326" y="42202"/>
                  </a:cubicBezTo>
                  <a:cubicBezTo>
                    <a:pt x="31326" y="42223"/>
                    <a:pt x="31347" y="42265"/>
                    <a:pt x="31326" y="42286"/>
                  </a:cubicBezTo>
                  <a:lnTo>
                    <a:pt x="30780" y="42433"/>
                  </a:lnTo>
                  <a:lnTo>
                    <a:pt x="30569" y="42391"/>
                  </a:lnTo>
                  <a:cubicBezTo>
                    <a:pt x="30484" y="42425"/>
                    <a:pt x="30427" y="42487"/>
                    <a:pt x="30341" y="42487"/>
                  </a:cubicBezTo>
                  <a:cubicBezTo>
                    <a:pt x="30321" y="42487"/>
                    <a:pt x="30299" y="42483"/>
                    <a:pt x="30275" y="42475"/>
                  </a:cubicBezTo>
                  <a:cubicBezTo>
                    <a:pt x="30254" y="42468"/>
                    <a:pt x="30234" y="42465"/>
                    <a:pt x="30214" y="42465"/>
                  </a:cubicBezTo>
                  <a:cubicBezTo>
                    <a:pt x="30131" y="42465"/>
                    <a:pt x="30066" y="42520"/>
                    <a:pt x="30004" y="42520"/>
                  </a:cubicBezTo>
                  <a:cubicBezTo>
                    <a:pt x="29996" y="42520"/>
                    <a:pt x="29989" y="42519"/>
                    <a:pt x="29981" y="42517"/>
                  </a:cubicBezTo>
                  <a:cubicBezTo>
                    <a:pt x="29876" y="42517"/>
                    <a:pt x="29792" y="42559"/>
                    <a:pt x="29665" y="42559"/>
                  </a:cubicBezTo>
                  <a:cubicBezTo>
                    <a:pt x="29647" y="42556"/>
                    <a:pt x="29628" y="42554"/>
                    <a:pt x="29610" y="42554"/>
                  </a:cubicBezTo>
                  <a:cubicBezTo>
                    <a:pt x="29524" y="42554"/>
                    <a:pt x="29440" y="42591"/>
                    <a:pt x="29371" y="42643"/>
                  </a:cubicBezTo>
                  <a:cubicBezTo>
                    <a:pt x="29224" y="42559"/>
                    <a:pt x="29077" y="42601"/>
                    <a:pt x="28951" y="42559"/>
                  </a:cubicBezTo>
                  <a:cubicBezTo>
                    <a:pt x="28824" y="42591"/>
                    <a:pt x="28698" y="42607"/>
                    <a:pt x="28575" y="42607"/>
                  </a:cubicBezTo>
                  <a:cubicBezTo>
                    <a:pt x="28451" y="42607"/>
                    <a:pt x="28330" y="42591"/>
                    <a:pt x="28215" y="42559"/>
                  </a:cubicBezTo>
                  <a:cubicBezTo>
                    <a:pt x="28110" y="42664"/>
                    <a:pt x="27962" y="42643"/>
                    <a:pt x="27857" y="42706"/>
                  </a:cubicBezTo>
                  <a:lnTo>
                    <a:pt x="27647" y="42664"/>
                  </a:lnTo>
                  <a:cubicBezTo>
                    <a:pt x="27512" y="42664"/>
                    <a:pt x="27398" y="42772"/>
                    <a:pt x="27275" y="42772"/>
                  </a:cubicBezTo>
                  <a:cubicBezTo>
                    <a:pt x="27226" y="42772"/>
                    <a:pt x="27176" y="42755"/>
                    <a:pt x="27121" y="42706"/>
                  </a:cubicBezTo>
                  <a:cubicBezTo>
                    <a:pt x="27027" y="42738"/>
                    <a:pt x="26932" y="42754"/>
                    <a:pt x="26838" y="42754"/>
                  </a:cubicBezTo>
                  <a:cubicBezTo>
                    <a:pt x="26743" y="42754"/>
                    <a:pt x="26648" y="42738"/>
                    <a:pt x="26554" y="42706"/>
                  </a:cubicBezTo>
                  <a:cubicBezTo>
                    <a:pt x="26522" y="42696"/>
                    <a:pt x="26491" y="42691"/>
                    <a:pt x="26462" y="42691"/>
                  </a:cubicBezTo>
                  <a:cubicBezTo>
                    <a:pt x="26433" y="42691"/>
                    <a:pt x="26407" y="42696"/>
                    <a:pt x="26386" y="42706"/>
                  </a:cubicBezTo>
                  <a:cubicBezTo>
                    <a:pt x="26372" y="42713"/>
                    <a:pt x="26360" y="42716"/>
                    <a:pt x="26350" y="42716"/>
                  </a:cubicBezTo>
                  <a:cubicBezTo>
                    <a:pt x="26300" y="42716"/>
                    <a:pt x="26294" y="42643"/>
                    <a:pt x="26259" y="42643"/>
                  </a:cubicBezTo>
                  <a:cubicBezTo>
                    <a:pt x="26238" y="42706"/>
                    <a:pt x="26154" y="42727"/>
                    <a:pt x="26091" y="42727"/>
                  </a:cubicBezTo>
                  <a:cubicBezTo>
                    <a:pt x="26007" y="42738"/>
                    <a:pt x="25923" y="42743"/>
                    <a:pt x="25839" y="42743"/>
                  </a:cubicBezTo>
                  <a:cubicBezTo>
                    <a:pt x="25755" y="42743"/>
                    <a:pt x="25671" y="42738"/>
                    <a:pt x="25587" y="42727"/>
                  </a:cubicBezTo>
                  <a:cubicBezTo>
                    <a:pt x="25530" y="42812"/>
                    <a:pt x="25457" y="42825"/>
                    <a:pt x="25381" y="42825"/>
                  </a:cubicBezTo>
                  <a:cubicBezTo>
                    <a:pt x="25345" y="42825"/>
                    <a:pt x="25310" y="42822"/>
                    <a:pt x="25274" y="42822"/>
                  </a:cubicBezTo>
                  <a:cubicBezTo>
                    <a:pt x="25214" y="42822"/>
                    <a:pt x="25155" y="42831"/>
                    <a:pt x="25103" y="42875"/>
                  </a:cubicBezTo>
                  <a:cubicBezTo>
                    <a:pt x="24893" y="42664"/>
                    <a:pt x="24578" y="42749"/>
                    <a:pt x="24367" y="42601"/>
                  </a:cubicBezTo>
                  <a:lnTo>
                    <a:pt x="24283" y="42685"/>
                  </a:lnTo>
                  <a:cubicBezTo>
                    <a:pt x="24238" y="42680"/>
                    <a:pt x="24192" y="42677"/>
                    <a:pt x="24144" y="42677"/>
                  </a:cubicBezTo>
                  <a:cubicBezTo>
                    <a:pt x="24015" y="42677"/>
                    <a:pt x="23881" y="42697"/>
                    <a:pt x="23758" y="42727"/>
                  </a:cubicBezTo>
                  <a:lnTo>
                    <a:pt x="23610" y="42664"/>
                  </a:lnTo>
                  <a:cubicBezTo>
                    <a:pt x="23544" y="42689"/>
                    <a:pt x="23474" y="42701"/>
                    <a:pt x="23404" y="42701"/>
                  </a:cubicBezTo>
                  <a:cubicBezTo>
                    <a:pt x="23296" y="42701"/>
                    <a:pt x="23187" y="42673"/>
                    <a:pt x="23085" y="42622"/>
                  </a:cubicBezTo>
                  <a:cubicBezTo>
                    <a:pt x="23085" y="42643"/>
                    <a:pt x="23085" y="42664"/>
                    <a:pt x="23043" y="42664"/>
                  </a:cubicBezTo>
                  <a:cubicBezTo>
                    <a:pt x="22926" y="42565"/>
                    <a:pt x="22770" y="42504"/>
                    <a:pt x="22617" y="42504"/>
                  </a:cubicBezTo>
                  <a:cubicBezTo>
                    <a:pt x="22576" y="42504"/>
                    <a:pt x="22536" y="42508"/>
                    <a:pt x="22496" y="42517"/>
                  </a:cubicBezTo>
                  <a:lnTo>
                    <a:pt x="22517" y="42454"/>
                  </a:lnTo>
                  <a:cubicBezTo>
                    <a:pt x="22486" y="42433"/>
                    <a:pt x="22449" y="42423"/>
                    <a:pt x="22415" y="42423"/>
                  </a:cubicBezTo>
                  <a:cubicBezTo>
                    <a:pt x="22380" y="42423"/>
                    <a:pt x="22349" y="42433"/>
                    <a:pt x="22328" y="42454"/>
                  </a:cubicBezTo>
                  <a:cubicBezTo>
                    <a:pt x="22307" y="42496"/>
                    <a:pt x="22391" y="42475"/>
                    <a:pt x="22349" y="42517"/>
                  </a:cubicBezTo>
                  <a:cubicBezTo>
                    <a:pt x="22244" y="42538"/>
                    <a:pt x="22118" y="42559"/>
                    <a:pt x="22013" y="42559"/>
                  </a:cubicBezTo>
                  <a:cubicBezTo>
                    <a:pt x="21781" y="42559"/>
                    <a:pt x="21781" y="42559"/>
                    <a:pt x="21529" y="42412"/>
                  </a:cubicBezTo>
                  <a:cubicBezTo>
                    <a:pt x="21501" y="42412"/>
                    <a:pt x="21473" y="42431"/>
                    <a:pt x="21445" y="42431"/>
                  </a:cubicBezTo>
                  <a:cubicBezTo>
                    <a:pt x="21431" y="42431"/>
                    <a:pt x="21417" y="42426"/>
                    <a:pt x="21403" y="42412"/>
                  </a:cubicBezTo>
                  <a:lnTo>
                    <a:pt x="21403" y="42349"/>
                  </a:lnTo>
                  <a:cubicBezTo>
                    <a:pt x="21392" y="42342"/>
                    <a:pt x="21383" y="42339"/>
                    <a:pt x="21376" y="42339"/>
                  </a:cubicBezTo>
                  <a:cubicBezTo>
                    <a:pt x="21343" y="42339"/>
                    <a:pt x="21334" y="42394"/>
                    <a:pt x="21308" y="42394"/>
                  </a:cubicBezTo>
                  <a:cubicBezTo>
                    <a:pt x="21305" y="42394"/>
                    <a:pt x="21302" y="42393"/>
                    <a:pt x="21298" y="42391"/>
                  </a:cubicBezTo>
                  <a:lnTo>
                    <a:pt x="21235" y="42370"/>
                  </a:lnTo>
                  <a:lnTo>
                    <a:pt x="21256" y="42307"/>
                  </a:lnTo>
                  <a:lnTo>
                    <a:pt x="19700" y="41992"/>
                  </a:lnTo>
                  <a:cubicBezTo>
                    <a:pt x="19700" y="41887"/>
                    <a:pt x="19616" y="41844"/>
                    <a:pt x="19553" y="41823"/>
                  </a:cubicBezTo>
                  <a:cubicBezTo>
                    <a:pt x="19490" y="41802"/>
                    <a:pt x="19406" y="41781"/>
                    <a:pt x="19342" y="41760"/>
                  </a:cubicBezTo>
                  <a:cubicBezTo>
                    <a:pt x="19111" y="41697"/>
                    <a:pt x="18880" y="41634"/>
                    <a:pt x="18649" y="41550"/>
                  </a:cubicBezTo>
                  <a:cubicBezTo>
                    <a:pt x="18619" y="41535"/>
                    <a:pt x="18579" y="41520"/>
                    <a:pt x="18550" y="41520"/>
                  </a:cubicBezTo>
                  <a:cubicBezTo>
                    <a:pt x="18538" y="41520"/>
                    <a:pt x="18529" y="41523"/>
                    <a:pt x="18522" y="41529"/>
                  </a:cubicBezTo>
                  <a:cubicBezTo>
                    <a:pt x="18472" y="41567"/>
                    <a:pt x="18422" y="41575"/>
                    <a:pt x="18376" y="41575"/>
                  </a:cubicBezTo>
                  <a:cubicBezTo>
                    <a:pt x="18345" y="41575"/>
                    <a:pt x="18316" y="41571"/>
                    <a:pt x="18291" y="41571"/>
                  </a:cubicBezTo>
                  <a:cubicBezTo>
                    <a:pt x="18186" y="41529"/>
                    <a:pt x="18081" y="41466"/>
                    <a:pt x="17976" y="41445"/>
                  </a:cubicBezTo>
                  <a:cubicBezTo>
                    <a:pt x="17829" y="41403"/>
                    <a:pt x="17703" y="41340"/>
                    <a:pt x="17555" y="41298"/>
                  </a:cubicBezTo>
                  <a:cubicBezTo>
                    <a:pt x="17366" y="41235"/>
                    <a:pt x="17219" y="41109"/>
                    <a:pt x="17030" y="41067"/>
                  </a:cubicBezTo>
                  <a:cubicBezTo>
                    <a:pt x="16883" y="41046"/>
                    <a:pt x="16735" y="40961"/>
                    <a:pt x="16651" y="40835"/>
                  </a:cubicBezTo>
                  <a:cubicBezTo>
                    <a:pt x="16609" y="40793"/>
                    <a:pt x="16567" y="40751"/>
                    <a:pt x="16504" y="40751"/>
                  </a:cubicBezTo>
                  <a:cubicBezTo>
                    <a:pt x="16336" y="40646"/>
                    <a:pt x="16168" y="40541"/>
                    <a:pt x="16000" y="40478"/>
                  </a:cubicBezTo>
                  <a:cubicBezTo>
                    <a:pt x="15852" y="40436"/>
                    <a:pt x="15747" y="40352"/>
                    <a:pt x="15600" y="40310"/>
                  </a:cubicBezTo>
                  <a:lnTo>
                    <a:pt x="15474" y="40141"/>
                  </a:lnTo>
                  <a:cubicBezTo>
                    <a:pt x="15327" y="40141"/>
                    <a:pt x="15285" y="39994"/>
                    <a:pt x="15201" y="39910"/>
                  </a:cubicBezTo>
                  <a:cubicBezTo>
                    <a:pt x="15053" y="39826"/>
                    <a:pt x="14906" y="39721"/>
                    <a:pt x="14759" y="39616"/>
                  </a:cubicBezTo>
                  <a:cubicBezTo>
                    <a:pt x="14507" y="39574"/>
                    <a:pt x="14381" y="39343"/>
                    <a:pt x="14191" y="39195"/>
                  </a:cubicBezTo>
                  <a:cubicBezTo>
                    <a:pt x="14149" y="39174"/>
                    <a:pt x="14065" y="39174"/>
                    <a:pt x="14044" y="39069"/>
                  </a:cubicBezTo>
                  <a:cubicBezTo>
                    <a:pt x="14044" y="38964"/>
                    <a:pt x="13981" y="38943"/>
                    <a:pt x="13918" y="38901"/>
                  </a:cubicBezTo>
                  <a:cubicBezTo>
                    <a:pt x="13750" y="38733"/>
                    <a:pt x="13519" y="38649"/>
                    <a:pt x="13329" y="38481"/>
                  </a:cubicBezTo>
                  <a:cubicBezTo>
                    <a:pt x="13161" y="38333"/>
                    <a:pt x="12993" y="38207"/>
                    <a:pt x="12825" y="38081"/>
                  </a:cubicBezTo>
                  <a:lnTo>
                    <a:pt x="12825" y="38060"/>
                  </a:lnTo>
                  <a:cubicBezTo>
                    <a:pt x="12783" y="37934"/>
                    <a:pt x="12678" y="37871"/>
                    <a:pt x="12594" y="37787"/>
                  </a:cubicBezTo>
                  <a:cubicBezTo>
                    <a:pt x="12531" y="37703"/>
                    <a:pt x="12404" y="37703"/>
                    <a:pt x="12362" y="37598"/>
                  </a:cubicBezTo>
                  <a:lnTo>
                    <a:pt x="12236" y="37598"/>
                  </a:lnTo>
                  <a:cubicBezTo>
                    <a:pt x="12173" y="37598"/>
                    <a:pt x="12194" y="37555"/>
                    <a:pt x="12131" y="37492"/>
                  </a:cubicBezTo>
                  <a:cubicBezTo>
                    <a:pt x="12047" y="37429"/>
                    <a:pt x="12089" y="37345"/>
                    <a:pt x="12089" y="37282"/>
                  </a:cubicBezTo>
                  <a:cubicBezTo>
                    <a:pt x="12060" y="37253"/>
                    <a:pt x="12038" y="37244"/>
                    <a:pt x="12019" y="37244"/>
                  </a:cubicBezTo>
                  <a:cubicBezTo>
                    <a:pt x="11980" y="37244"/>
                    <a:pt x="11959" y="37290"/>
                    <a:pt x="11937" y="37290"/>
                  </a:cubicBezTo>
                  <a:cubicBezTo>
                    <a:pt x="11932" y="37290"/>
                    <a:pt x="11926" y="37288"/>
                    <a:pt x="11921" y="37282"/>
                  </a:cubicBezTo>
                  <a:cubicBezTo>
                    <a:pt x="11879" y="37240"/>
                    <a:pt x="11921" y="37198"/>
                    <a:pt x="11921" y="37177"/>
                  </a:cubicBezTo>
                  <a:cubicBezTo>
                    <a:pt x="11858" y="37072"/>
                    <a:pt x="11732" y="36988"/>
                    <a:pt x="11605" y="36967"/>
                  </a:cubicBezTo>
                  <a:lnTo>
                    <a:pt x="11626" y="36904"/>
                  </a:lnTo>
                  <a:cubicBezTo>
                    <a:pt x="11605" y="36862"/>
                    <a:pt x="11542" y="36883"/>
                    <a:pt x="11500" y="36820"/>
                  </a:cubicBezTo>
                  <a:cubicBezTo>
                    <a:pt x="11458" y="36693"/>
                    <a:pt x="11311" y="36630"/>
                    <a:pt x="11185" y="36567"/>
                  </a:cubicBezTo>
                  <a:cubicBezTo>
                    <a:pt x="11185" y="36399"/>
                    <a:pt x="11059" y="36336"/>
                    <a:pt x="10975" y="36231"/>
                  </a:cubicBezTo>
                  <a:cubicBezTo>
                    <a:pt x="10807" y="36210"/>
                    <a:pt x="10743" y="36042"/>
                    <a:pt x="10596" y="35958"/>
                  </a:cubicBezTo>
                  <a:cubicBezTo>
                    <a:pt x="10554" y="35916"/>
                    <a:pt x="10512" y="35874"/>
                    <a:pt x="10470" y="35810"/>
                  </a:cubicBezTo>
                  <a:cubicBezTo>
                    <a:pt x="10386" y="35663"/>
                    <a:pt x="10260" y="35516"/>
                    <a:pt x="10113" y="35390"/>
                  </a:cubicBezTo>
                  <a:cubicBezTo>
                    <a:pt x="10092" y="35285"/>
                    <a:pt x="10050" y="35180"/>
                    <a:pt x="9945" y="35138"/>
                  </a:cubicBezTo>
                  <a:cubicBezTo>
                    <a:pt x="9818" y="35033"/>
                    <a:pt x="9671" y="34906"/>
                    <a:pt x="9566" y="34780"/>
                  </a:cubicBezTo>
                  <a:cubicBezTo>
                    <a:pt x="9419" y="34591"/>
                    <a:pt x="9209" y="34444"/>
                    <a:pt x="9041" y="34276"/>
                  </a:cubicBezTo>
                  <a:cubicBezTo>
                    <a:pt x="8893" y="34129"/>
                    <a:pt x="8767" y="33960"/>
                    <a:pt x="8641" y="33792"/>
                  </a:cubicBezTo>
                  <a:cubicBezTo>
                    <a:pt x="8494" y="33603"/>
                    <a:pt x="8368" y="33372"/>
                    <a:pt x="8242" y="33182"/>
                  </a:cubicBezTo>
                  <a:cubicBezTo>
                    <a:pt x="8031" y="32888"/>
                    <a:pt x="7800" y="32615"/>
                    <a:pt x="7548" y="32362"/>
                  </a:cubicBezTo>
                  <a:cubicBezTo>
                    <a:pt x="7380" y="32194"/>
                    <a:pt x="7253" y="31963"/>
                    <a:pt x="7085" y="31816"/>
                  </a:cubicBezTo>
                  <a:cubicBezTo>
                    <a:pt x="7085" y="31711"/>
                    <a:pt x="6938" y="31711"/>
                    <a:pt x="6917" y="31627"/>
                  </a:cubicBezTo>
                  <a:cubicBezTo>
                    <a:pt x="6896" y="31564"/>
                    <a:pt x="6875" y="31500"/>
                    <a:pt x="6875" y="31437"/>
                  </a:cubicBezTo>
                  <a:cubicBezTo>
                    <a:pt x="6749" y="31311"/>
                    <a:pt x="6644" y="31185"/>
                    <a:pt x="6518" y="31080"/>
                  </a:cubicBezTo>
                  <a:cubicBezTo>
                    <a:pt x="6455" y="31017"/>
                    <a:pt x="6391" y="30954"/>
                    <a:pt x="6349" y="30891"/>
                  </a:cubicBezTo>
                  <a:cubicBezTo>
                    <a:pt x="6307" y="30744"/>
                    <a:pt x="6202" y="30638"/>
                    <a:pt x="6076" y="30575"/>
                  </a:cubicBezTo>
                  <a:cubicBezTo>
                    <a:pt x="6055" y="30491"/>
                    <a:pt x="5992" y="30428"/>
                    <a:pt x="6034" y="30365"/>
                  </a:cubicBezTo>
                  <a:cubicBezTo>
                    <a:pt x="5845" y="29945"/>
                    <a:pt x="5466" y="29713"/>
                    <a:pt x="5130" y="29377"/>
                  </a:cubicBezTo>
                  <a:lnTo>
                    <a:pt x="5088" y="29188"/>
                  </a:lnTo>
                  <a:cubicBezTo>
                    <a:pt x="4962" y="29146"/>
                    <a:pt x="4962" y="29020"/>
                    <a:pt x="4857" y="28957"/>
                  </a:cubicBezTo>
                  <a:cubicBezTo>
                    <a:pt x="4773" y="28914"/>
                    <a:pt x="4731" y="28830"/>
                    <a:pt x="4709" y="28746"/>
                  </a:cubicBezTo>
                  <a:cubicBezTo>
                    <a:pt x="4688" y="28683"/>
                    <a:pt x="4646" y="28641"/>
                    <a:pt x="4583" y="28620"/>
                  </a:cubicBezTo>
                  <a:cubicBezTo>
                    <a:pt x="4520" y="28599"/>
                    <a:pt x="4520" y="28578"/>
                    <a:pt x="4478" y="28536"/>
                  </a:cubicBezTo>
                  <a:cubicBezTo>
                    <a:pt x="4415" y="28410"/>
                    <a:pt x="4331" y="28305"/>
                    <a:pt x="4226" y="28242"/>
                  </a:cubicBezTo>
                  <a:cubicBezTo>
                    <a:pt x="4184" y="28221"/>
                    <a:pt x="4163" y="28137"/>
                    <a:pt x="4121" y="28095"/>
                  </a:cubicBezTo>
                  <a:cubicBezTo>
                    <a:pt x="4100" y="27968"/>
                    <a:pt x="4016" y="27863"/>
                    <a:pt x="3932" y="27800"/>
                  </a:cubicBezTo>
                  <a:cubicBezTo>
                    <a:pt x="3890" y="27758"/>
                    <a:pt x="3869" y="27716"/>
                    <a:pt x="3847" y="27695"/>
                  </a:cubicBezTo>
                  <a:cubicBezTo>
                    <a:pt x="3805" y="27485"/>
                    <a:pt x="3721" y="27317"/>
                    <a:pt x="3616" y="27169"/>
                  </a:cubicBezTo>
                  <a:cubicBezTo>
                    <a:pt x="3637" y="26938"/>
                    <a:pt x="3406" y="26833"/>
                    <a:pt x="3406" y="26644"/>
                  </a:cubicBezTo>
                  <a:cubicBezTo>
                    <a:pt x="3217" y="26581"/>
                    <a:pt x="3133" y="26413"/>
                    <a:pt x="3007" y="26307"/>
                  </a:cubicBezTo>
                  <a:cubicBezTo>
                    <a:pt x="3007" y="26223"/>
                    <a:pt x="3028" y="26118"/>
                    <a:pt x="2964" y="26055"/>
                  </a:cubicBezTo>
                  <a:cubicBezTo>
                    <a:pt x="2922" y="25971"/>
                    <a:pt x="2817" y="26034"/>
                    <a:pt x="2775" y="25950"/>
                  </a:cubicBezTo>
                  <a:cubicBezTo>
                    <a:pt x="2775" y="25929"/>
                    <a:pt x="2838" y="25929"/>
                    <a:pt x="2817" y="25866"/>
                  </a:cubicBezTo>
                  <a:cubicBezTo>
                    <a:pt x="2817" y="25849"/>
                    <a:pt x="2811" y="25844"/>
                    <a:pt x="2802" y="25844"/>
                  </a:cubicBezTo>
                  <a:cubicBezTo>
                    <a:pt x="2790" y="25844"/>
                    <a:pt x="2772" y="25852"/>
                    <a:pt x="2755" y="25852"/>
                  </a:cubicBezTo>
                  <a:cubicBezTo>
                    <a:pt x="2737" y="25852"/>
                    <a:pt x="2720" y="25843"/>
                    <a:pt x="2712" y="25803"/>
                  </a:cubicBezTo>
                  <a:cubicBezTo>
                    <a:pt x="2691" y="25719"/>
                    <a:pt x="2754" y="25635"/>
                    <a:pt x="2691" y="25551"/>
                  </a:cubicBezTo>
                  <a:cubicBezTo>
                    <a:pt x="2628" y="25466"/>
                    <a:pt x="2670" y="25361"/>
                    <a:pt x="2628" y="25277"/>
                  </a:cubicBezTo>
                  <a:cubicBezTo>
                    <a:pt x="2607" y="25256"/>
                    <a:pt x="2607" y="25214"/>
                    <a:pt x="2586" y="25193"/>
                  </a:cubicBezTo>
                  <a:cubicBezTo>
                    <a:pt x="2502" y="25130"/>
                    <a:pt x="2502" y="25046"/>
                    <a:pt x="2481" y="24962"/>
                  </a:cubicBezTo>
                  <a:cubicBezTo>
                    <a:pt x="2439" y="24794"/>
                    <a:pt x="2376" y="24626"/>
                    <a:pt x="2271" y="24499"/>
                  </a:cubicBezTo>
                  <a:cubicBezTo>
                    <a:pt x="2208" y="24436"/>
                    <a:pt x="2250" y="24331"/>
                    <a:pt x="2166" y="24289"/>
                  </a:cubicBezTo>
                  <a:cubicBezTo>
                    <a:pt x="2060" y="24226"/>
                    <a:pt x="2166" y="24100"/>
                    <a:pt x="2123" y="24079"/>
                  </a:cubicBezTo>
                  <a:cubicBezTo>
                    <a:pt x="1997" y="24016"/>
                    <a:pt x="2123" y="23911"/>
                    <a:pt x="2039" y="23827"/>
                  </a:cubicBezTo>
                  <a:cubicBezTo>
                    <a:pt x="1871" y="23637"/>
                    <a:pt x="1724" y="23448"/>
                    <a:pt x="1619" y="23217"/>
                  </a:cubicBezTo>
                  <a:lnTo>
                    <a:pt x="1430" y="23112"/>
                  </a:lnTo>
                  <a:cubicBezTo>
                    <a:pt x="1419" y="23154"/>
                    <a:pt x="1393" y="23154"/>
                    <a:pt x="1364" y="23154"/>
                  </a:cubicBezTo>
                  <a:cubicBezTo>
                    <a:pt x="1335" y="23154"/>
                    <a:pt x="1304" y="23154"/>
                    <a:pt x="1283" y="23196"/>
                  </a:cubicBezTo>
                  <a:cubicBezTo>
                    <a:pt x="1304" y="23259"/>
                    <a:pt x="1261" y="23301"/>
                    <a:pt x="1346" y="23385"/>
                  </a:cubicBezTo>
                  <a:cubicBezTo>
                    <a:pt x="1451" y="23490"/>
                    <a:pt x="1388" y="23658"/>
                    <a:pt x="1514" y="23721"/>
                  </a:cubicBezTo>
                  <a:cubicBezTo>
                    <a:pt x="1514" y="23742"/>
                    <a:pt x="1514" y="23764"/>
                    <a:pt x="1514" y="23764"/>
                  </a:cubicBezTo>
                  <a:cubicBezTo>
                    <a:pt x="1451" y="23890"/>
                    <a:pt x="1598" y="23911"/>
                    <a:pt x="1598" y="24037"/>
                  </a:cubicBezTo>
                  <a:cubicBezTo>
                    <a:pt x="1598" y="24142"/>
                    <a:pt x="1682" y="24205"/>
                    <a:pt x="1724" y="24289"/>
                  </a:cubicBezTo>
                  <a:cubicBezTo>
                    <a:pt x="1682" y="24541"/>
                    <a:pt x="1850" y="24731"/>
                    <a:pt x="1955" y="24941"/>
                  </a:cubicBezTo>
                  <a:cubicBezTo>
                    <a:pt x="1934" y="24983"/>
                    <a:pt x="1934" y="25046"/>
                    <a:pt x="1955" y="25088"/>
                  </a:cubicBezTo>
                  <a:cubicBezTo>
                    <a:pt x="1997" y="25130"/>
                    <a:pt x="2060" y="25130"/>
                    <a:pt x="2102" y="25235"/>
                  </a:cubicBezTo>
                  <a:cubicBezTo>
                    <a:pt x="2123" y="25298"/>
                    <a:pt x="2123" y="25382"/>
                    <a:pt x="2145" y="25445"/>
                  </a:cubicBezTo>
                  <a:cubicBezTo>
                    <a:pt x="2145" y="25551"/>
                    <a:pt x="2208" y="25614"/>
                    <a:pt x="2229" y="25677"/>
                  </a:cubicBezTo>
                  <a:cubicBezTo>
                    <a:pt x="2250" y="25761"/>
                    <a:pt x="2334" y="25824"/>
                    <a:pt x="2376" y="25887"/>
                  </a:cubicBezTo>
                  <a:lnTo>
                    <a:pt x="2313" y="25950"/>
                  </a:lnTo>
                  <a:cubicBezTo>
                    <a:pt x="2355" y="26034"/>
                    <a:pt x="2397" y="26097"/>
                    <a:pt x="2481" y="26181"/>
                  </a:cubicBezTo>
                  <a:cubicBezTo>
                    <a:pt x="2586" y="26265"/>
                    <a:pt x="2544" y="26371"/>
                    <a:pt x="2544" y="26455"/>
                  </a:cubicBezTo>
                  <a:lnTo>
                    <a:pt x="2649" y="26476"/>
                  </a:lnTo>
                  <a:lnTo>
                    <a:pt x="2670" y="26581"/>
                  </a:lnTo>
                  <a:cubicBezTo>
                    <a:pt x="2684" y="26581"/>
                    <a:pt x="2689" y="26571"/>
                    <a:pt x="2697" y="26571"/>
                  </a:cubicBezTo>
                  <a:cubicBezTo>
                    <a:pt x="2700" y="26571"/>
                    <a:pt x="2705" y="26574"/>
                    <a:pt x="2712" y="26581"/>
                  </a:cubicBezTo>
                  <a:cubicBezTo>
                    <a:pt x="2733" y="26623"/>
                    <a:pt x="2712" y="26623"/>
                    <a:pt x="2691" y="26623"/>
                  </a:cubicBezTo>
                  <a:cubicBezTo>
                    <a:pt x="2775" y="26686"/>
                    <a:pt x="2838" y="26770"/>
                    <a:pt x="2880" y="26875"/>
                  </a:cubicBezTo>
                  <a:cubicBezTo>
                    <a:pt x="2922" y="26875"/>
                    <a:pt x="2964" y="26875"/>
                    <a:pt x="2964" y="26917"/>
                  </a:cubicBezTo>
                  <a:lnTo>
                    <a:pt x="2964" y="27001"/>
                  </a:lnTo>
                  <a:cubicBezTo>
                    <a:pt x="3091" y="27043"/>
                    <a:pt x="3154" y="27169"/>
                    <a:pt x="3154" y="27296"/>
                  </a:cubicBezTo>
                  <a:lnTo>
                    <a:pt x="3259" y="27380"/>
                  </a:lnTo>
                  <a:cubicBezTo>
                    <a:pt x="3259" y="27422"/>
                    <a:pt x="3322" y="27485"/>
                    <a:pt x="3301" y="27569"/>
                  </a:cubicBezTo>
                  <a:cubicBezTo>
                    <a:pt x="3273" y="27569"/>
                    <a:pt x="3245" y="27541"/>
                    <a:pt x="3235" y="27541"/>
                  </a:cubicBezTo>
                  <a:cubicBezTo>
                    <a:pt x="3231" y="27541"/>
                    <a:pt x="3231" y="27548"/>
                    <a:pt x="3238" y="27569"/>
                  </a:cubicBezTo>
                  <a:cubicBezTo>
                    <a:pt x="3238" y="27611"/>
                    <a:pt x="3217" y="27674"/>
                    <a:pt x="3301" y="27674"/>
                  </a:cubicBezTo>
                  <a:cubicBezTo>
                    <a:pt x="3301" y="27657"/>
                    <a:pt x="3301" y="27626"/>
                    <a:pt x="3312" y="27626"/>
                  </a:cubicBezTo>
                  <a:cubicBezTo>
                    <a:pt x="3315" y="27626"/>
                    <a:pt x="3318" y="27628"/>
                    <a:pt x="3322" y="27632"/>
                  </a:cubicBezTo>
                  <a:cubicBezTo>
                    <a:pt x="3343" y="27653"/>
                    <a:pt x="3322" y="27674"/>
                    <a:pt x="3301" y="27674"/>
                  </a:cubicBezTo>
                  <a:cubicBezTo>
                    <a:pt x="3322" y="27737"/>
                    <a:pt x="3343" y="27800"/>
                    <a:pt x="3343" y="27863"/>
                  </a:cubicBezTo>
                  <a:cubicBezTo>
                    <a:pt x="3364" y="27926"/>
                    <a:pt x="3427" y="27989"/>
                    <a:pt x="3406" y="28052"/>
                  </a:cubicBezTo>
                  <a:cubicBezTo>
                    <a:pt x="3385" y="28116"/>
                    <a:pt x="3553" y="28095"/>
                    <a:pt x="3511" y="28221"/>
                  </a:cubicBezTo>
                  <a:cubicBezTo>
                    <a:pt x="3658" y="28242"/>
                    <a:pt x="3679" y="28368"/>
                    <a:pt x="3742" y="28494"/>
                  </a:cubicBezTo>
                  <a:cubicBezTo>
                    <a:pt x="3890" y="28536"/>
                    <a:pt x="3932" y="28704"/>
                    <a:pt x="4079" y="28788"/>
                  </a:cubicBezTo>
                  <a:lnTo>
                    <a:pt x="4037" y="28830"/>
                  </a:lnTo>
                  <a:lnTo>
                    <a:pt x="4037" y="28872"/>
                  </a:lnTo>
                  <a:cubicBezTo>
                    <a:pt x="4058" y="29020"/>
                    <a:pt x="4142" y="29125"/>
                    <a:pt x="4268" y="29188"/>
                  </a:cubicBezTo>
                  <a:cubicBezTo>
                    <a:pt x="4289" y="29272"/>
                    <a:pt x="4310" y="29356"/>
                    <a:pt x="4331" y="29398"/>
                  </a:cubicBezTo>
                  <a:cubicBezTo>
                    <a:pt x="4499" y="29587"/>
                    <a:pt x="4646" y="29776"/>
                    <a:pt x="4794" y="29966"/>
                  </a:cubicBezTo>
                  <a:cubicBezTo>
                    <a:pt x="4878" y="30092"/>
                    <a:pt x="4941" y="30260"/>
                    <a:pt x="5109" y="30344"/>
                  </a:cubicBezTo>
                  <a:cubicBezTo>
                    <a:pt x="5109" y="30386"/>
                    <a:pt x="5130" y="30449"/>
                    <a:pt x="5151" y="30512"/>
                  </a:cubicBezTo>
                  <a:lnTo>
                    <a:pt x="5256" y="30533"/>
                  </a:lnTo>
                  <a:cubicBezTo>
                    <a:pt x="5277" y="30638"/>
                    <a:pt x="5340" y="30744"/>
                    <a:pt x="5403" y="30849"/>
                  </a:cubicBezTo>
                  <a:cubicBezTo>
                    <a:pt x="5635" y="31206"/>
                    <a:pt x="5908" y="31522"/>
                    <a:pt x="6160" y="31879"/>
                  </a:cubicBezTo>
                  <a:cubicBezTo>
                    <a:pt x="6202" y="31921"/>
                    <a:pt x="6265" y="31984"/>
                    <a:pt x="6307" y="32026"/>
                  </a:cubicBezTo>
                  <a:cubicBezTo>
                    <a:pt x="6433" y="32173"/>
                    <a:pt x="6581" y="32278"/>
                    <a:pt x="6602" y="32468"/>
                  </a:cubicBezTo>
                  <a:lnTo>
                    <a:pt x="6707" y="32489"/>
                  </a:lnTo>
                  <a:cubicBezTo>
                    <a:pt x="6728" y="32552"/>
                    <a:pt x="6770" y="32594"/>
                    <a:pt x="6791" y="32657"/>
                  </a:cubicBezTo>
                  <a:cubicBezTo>
                    <a:pt x="6833" y="32783"/>
                    <a:pt x="6959" y="32825"/>
                    <a:pt x="6980" y="32930"/>
                  </a:cubicBezTo>
                  <a:cubicBezTo>
                    <a:pt x="7022" y="33035"/>
                    <a:pt x="7127" y="33098"/>
                    <a:pt x="7190" y="33182"/>
                  </a:cubicBezTo>
                  <a:cubicBezTo>
                    <a:pt x="7232" y="33288"/>
                    <a:pt x="7338" y="33330"/>
                    <a:pt x="7380" y="33456"/>
                  </a:cubicBezTo>
                  <a:cubicBezTo>
                    <a:pt x="7422" y="33561"/>
                    <a:pt x="7527" y="33624"/>
                    <a:pt x="7590" y="33708"/>
                  </a:cubicBezTo>
                  <a:cubicBezTo>
                    <a:pt x="7611" y="33750"/>
                    <a:pt x="7632" y="33792"/>
                    <a:pt x="7653" y="33855"/>
                  </a:cubicBezTo>
                  <a:lnTo>
                    <a:pt x="7674" y="33855"/>
                  </a:lnTo>
                  <a:lnTo>
                    <a:pt x="7716" y="33813"/>
                  </a:lnTo>
                  <a:cubicBezTo>
                    <a:pt x="7758" y="33960"/>
                    <a:pt x="7842" y="34086"/>
                    <a:pt x="7968" y="34171"/>
                  </a:cubicBezTo>
                  <a:cubicBezTo>
                    <a:pt x="8031" y="34234"/>
                    <a:pt x="8073" y="34297"/>
                    <a:pt x="8136" y="34381"/>
                  </a:cubicBezTo>
                  <a:cubicBezTo>
                    <a:pt x="8179" y="34465"/>
                    <a:pt x="8242" y="34528"/>
                    <a:pt x="8326" y="34591"/>
                  </a:cubicBezTo>
                  <a:cubicBezTo>
                    <a:pt x="8389" y="34633"/>
                    <a:pt x="8452" y="34717"/>
                    <a:pt x="8452" y="34780"/>
                  </a:cubicBezTo>
                  <a:cubicBezTo>
                    <a:pt x="8452" y="34864"/>
                    <a:pt x="8494" y="34948"/>
                    <a:pt x="8557" y="34991"/>
                  </a:cubicBezTo>
                  <a:cubicBezTo>
                    <a:pt x="8641" y="35033"/>
                    <a:pt x="8641" y="35138"/>
                    <a:pt x="8683" y="35180"/>
                  </a:cubicBezTo>
                  <a:cubicBezTo>
                    <a:pt x="8767" y="35222"/>
                    <a:pt x="8851" y="35285"/>
                    <a:pt x="8914" y="35369"/>
                  </a:cubicBezTo>
                  <a:cubicBezTo>
                    <a:pt x="9062" y="35516"/>
                    <a:pt x="9188" y="35663"/>
                    <a:pt x="9314" y="35853"/>
                  </a:cubicBezTo>
                  <a:cubicBezTo>
                    <a:pt x="9377" y="35937"/>
                    <a:pt x="9440" y="36021"/>
                    <a:pt x="9503" y="36105"/>
                  </a:cubicBezTo>
                  <a:cubicBezTo>
                    <a:pt x="9545" y="36189"/>
                    <a:pt x="9692" y="36210"/>
                    <a:pt x="9692" y="36336"/>
                  </a:cubicBezTo>
                  <a:cubicBezTo>
                    <a:pt x="9881" y="36504"/>
                    <a:pt x="10050" y="36715"/>
                    <a:pt x="10281" y="36883"/>
                  </a:cubicBezTo>
                  <a:cubicBezTo>
                    <a:pt x="10449" y="37009"/>
                    <a:pt x="10596" y="37156"/>
                    <a:pt x="10743" y="37345"/>
                  </a:cubicBezTo>
                  <a:cubicBezTo>
                    <a:pt x="10786" y="37408"/>
                    <a:pt x="10828" y="37471"/>
                    <a:pt x="10891" y="37534"/>
                  </a:cubicBezTo>
                  <a:cubicBezTo>
                    <a:pt x="10954" y="37598"/>
                    <a:pt x="11017" y="37703"/>
                    <a:pt x="11059" y="37745"/>
                  </a:cubicBezTo>
                  <a:cubicBezTo>
                    <a:pt x="11080" y="37766"/>
                    <a:pt x="11101" y="37829"/>
                    <a:pt x="11164" y="37829"/>
                  </a:cubicBezTo>
                  <a:cubicBezTo>
                    <a:pt x="11269" y="37829"/>
                    <a:pt x="11311" y="37913"/>
                    <a:pt x="11332" y="37997"/>
                  </a:cubicBezTo>
                  <a:cubicBezTo>
                    <a:pt x="11356" y="37981"/>
                    <a:pt x="11380" y="37974"/>
                    <a:pt x="11402" y="37974"/>
                  </a:cubicBezTo>
                  <a:cubicBezTo>
                    <a:pt x="11437" y="37974"/>
                    <a:pt x="11466" y="37992"/>
                    <a:pt x="11479" y="38018"/>
                  </a:cubicBezTo>
                  <a:cubicBezTo>
                    <a:pt x="11521" y="38123"/>
                    <a:pt x="11584" y="38165"/>
                    <a:pt x="11669" y="38186"/>
                  </a:cubicBezTo>
                  <a:cubicBezTo>
                    <a:pt x="11711" y="38228"/>
                    <a:pt x="11753" y="38249"/>
                    <a:pt x="11795" y="38312"/>
                  </a:cubicBezTo>
                  <a:cubicBezTo>
                    <a:pt x="11921" y="38460"/>
                    <a:pt x="12068" y="38586"/>
                    <a:pt x="12215" y="38733"/>
                  </a:cubicBezTo>
                  <a:cubicBezTo>
                    <a:pt x="12257" y="38775"/>
                    <a:pt x="12341" y="38796"/>
                    <a:pt x="12383" y="38859"/>
                  </a:cubicBezTo>
                  <a:cubicBezTo>
                    <a:pt x="12531" y="39048"/>
                    <a:pt x="12699" y="39216"/>
                    <a:pt x="12888" y="39364"/>
                  </a:cubicBezTo>
                  <a:cubicBezTo>
                    <a:pt x="12930" y="39385"/>
                    <a:pt x="12951" y="39406"/>
                    <a:pt x="12951" y="39448"/>
                  </a:cubicBezTo>
                  <a:cubicBezTo>
                    <a:pt x="13077" y="39490"/>
                    <a:pt x="13161" y="39616"/>
                    <a:pt x="13182" y="39742"/>
                  </a:cubicBezTo>
                  <a:cubicBezTo>
                    <a:pt x="13191" y="39741"/>
                    <a:pt x="13199" y="39740"/>
                    <a:pt x="13207" y="39740"/>
                  </a:cubicBezTo>
                  <a:cubicBezTo>
                    <a:pt x="13353" y="39740"/>
                    <a:pt x="13377" y="39914"/>
                    <a:pt x="13477" y="39973"/>
                  </a:cubicBezTo>
                  <a:cubicBezTo>
                    <a:pt x="13582" y="40015"/>
                    <a:pt x="13645" y="40120"/>
                    <a:pt x="13729" y="40163"/>
                  </a:cubicBezTo>
                  <a:cubicBezTo>
                    <a:pt x="13834" y="40226"/>
                    <a:pt x="13939" y="40268"/>
                    <a:pt x="14044" y="40331"/>
                  </a:cubicBezTo>
                  <a:cubicBezTo>
                    <a:pt x="14212" y="40478"/>
                    <a:pt x="14402" y="40604"/>
                    <a:pt x="14612" y="40709"/>
                  </a:cubicBezTo>
                  <a:cubicBezTo>
                    <a:pt x="14696" y="40751"/>
                    <a:pt x="14759" y="40835"/>
                    <a:pt x="14864" y="40898"/>
                  </a:cubicBezTo>
                  <a:cubicBezTo>
                    <a:pt x="14990" y="40940"/>
                    <a:pt x="15074" y="41067"/>
                    <a:pt x="15180" y="41109"/>
                  </a:cubicBezTo>
                  <a:cubicBezTo>
                    <a:pt x="15306" y="41151"/>
                    <a:pt x="15390" y="41235"/>
                    <a:pt x="15516" y="41298"/>
                  </a:cubicBezTo>
                  <a:lnTo>
                    <a:pt x="15558" y="41298"/>
                  </a:lnTo>
                  <a:lnTo>
                    <a:pt x="15621" y="41235"/>
                  </a:lnTo>
                  <a:lnTo>
                    <a:pt x="15726" y="41256"/>
                  </a:lnTo>
                  <a:cubicBezTo>
                    <a:pt x="15747" y="41298"/>
                    <a:pt x="15768" y="41340"/>
                    <a:pt x="15768" y="41361"/>
                  </a:cubicBezTo>
                  <a:cubicBezTo>
                    <a:pt x="15915" y="41403"/>
                    <a:pt x="16063" y="41466"/>
                    <a:pt x="16189" y="41571"/>
                  </a:cubicBezTo>
                  <a:cubicBezTo>
                    <a:pt x="16294" y="41655"/>
                    <a:pt x="16399" y="41781"/>
                    <a:pt x="16546" y="41802"/>
                  </a:cubicBezTo>
                  <a:cubicBezTo>
                    <a:pt x="16588" y="41865"/>
                    <a:pt x="16714" y="41844"/>
                    <a:pt x="16714" y="41929"/>
                  </a:cubicBezTo>
                  <a:cubicBezTo>
                    <a:pt x="16988" y="42118"/>
                    <a:pt x="17303" y="42160"/>
                    <a:pt x="17555" y="42328"/>
                  </a:cubicBezTo>
                  <a:lnTo>
                    <a:pt x="17576" y="42286"/>
                  </a:lnTo>
                  <a:cubicBezTo>
                    <a:pt x="17639" y="42328"/>
                    <a:pt x="17703" y="42370"/>
                    <a:pt x="17766" y="42433"/>
                  </a:cubicBezTo>
                  <a:cubicBezTo>
                    <a:pt x="17997" y="42496"/>
                    <a:pt x="18228" y="42538"/>
                    <a:pt x="18480" y="42559"/>
                  </a:cubicBezTo>
                  <a:cubicBezTo>
                    <a:pt x="18691" y="42664"/>
                    <a:pt x="18922" y="42749"/>
                    <a:pt x="19174" y="42791"/>
                  </a:cubicBezTo>
                  <a:cubicBezTo>
                    <a:pt x="19448" y="42875"/>
                    <a:pt x="19721" y="43001"/>
                    <a:pt x="20015" y="43085"/>
                  </a:cubicBezTo>
                  <a:lnTo>
                    <a:pt x="20162" y="43085"/>
                  </a:lnTo>
                  <a:cubicBezTo>
                    <a:pt x="20166" y="43083"/>
                    <a:pt x="20170" y="43082"/>
                    <a:pt x="20173" y="43082"/>
                  </a:cubicBezTo>
                  <a:cubicBezTo>
                    <a:pt x="20202" y="43082"/>
                    <a:pt x="20209" y="43151"/>
                    <a:pt x="20252" y="43151"/>
                  </a:cubicBezTo>
                  <a:cubicBezTo>
                    <a:pt x="20256" y="43151"/>
                    <a:pt x="20262" y="43150"/>
                    <a:pt x="20268" y="43148"/>
                  </a:cubicBezTo>
                  <a:cubicBezTo>
                    <a:pt x="20268" y="43132"/>
                    <a:pt x="20268" y="43092"/>
                    <a:pt x="20277" y="43092"/>
                  </a:cubicBezTo>
                  <a:cubicBezTo>
                    <a:pt x="20280" y="43092"/>
                    <a:pt x="20283" y="43096"/>
                    <a:pt x="20289" y="43106"/>
                  </a:cubicBezTo>
                  <a:cubicBezTo>
                    <a:pt x="20310" y="43127"/>
                    <a:pt x="20289" y="43148"/>
                    <a:pt x="20268" y="43148"/>
                  </a:cubicBezTo>
                  <a:cubicBezTo>
                    <a:pt x="20287" y="43174"/>
                    <a:pt x="20303" y="43184"/>
                    <a:pt x="20316" y="43184"/>
                  </a:cubicBezTo>
                  <a:cubicBezTo>
                    <a:pt x="20346" y="43184"/>
                    <a:pt x="20365" y="43135"/>
                    <a:pt x="20394" y="43106"/>
                  </a:cubicBezTo>
                  <a:cubicBezTo>
                    <a:pt x="20404" y="43127"/>
                    <a:pt x="20430" y="43127"/>
                    <a:pt x="20457" y="43127"/>
                  </a:cubicBezTo>
                  <a:cubicBezTo>
                    <a:pt x="20483" y="43127"/>
                    <a:pt x="20509" y="43127"/>
                    <a:pt x="20520" y="43148"/>
                  </a:cubicBezTo>
                  <a:cubicBezTo>
                    <a:pt x="20541" y="43211"/>
                    <a:pt x="20562" y="43190"/>
                    <a:pt x="20604" y="43211"/>
                  </a:cubicBezTo>
                  <a:cubicBezTo>
                    <a:pt x="20667" y="43211"/>
                    <a:pt x="20730" y="43211"/>
                    <a:pt x="20751" y="43253"/>
                  </a:cubicBezTo>
                  <a:cubicBezTo>
                    <a:pt x="20758" y="43274"/>
                    <a:pt x="20767" y="43281"/>
                    <a:pt x="20778" y="43281"/>
                  </a:cubicBezTo>
                  <a:cubicBezTo>
                    <a:pt x="20798" y="43281"/>
                    <a:pt x="20821" y="43253"/>
                    <a:pt x="20835" y="43253"/>
                  </a:cubicBezTo>
                  <a:cubicBezTo>
                    <a:pt x="20898" y="43316"/>
                    <a:pt x="20856" y="43421"/>
                    <a:pt x="20982" y="43421"/>
                  </a:cubicBezTo>
                  <a:cubicBezTo>
                    <a:pt x="20996" y="43421"/>
                    <a:pt x="21001" y="43403"/>
                    <a:pt x="21021" y="43403"/>
                  </a:cubicBezTo>
                  <a:cubicBezTo>
                    <a:pt x="21031" y="43403"/>
                    <a:pt x="21045" y="43407"/>
                    <a:pt x="21066" y="43421"/>
                  </a:cubicBezTo>
                  <a:lnTo>
                    <a:pt x="21151" y="43484"/>
                  </a:lnTo>
                  <a:cubicBezTo>
                    <a:pt x="21160" y="43487"/>
                    <a:pt x="21169" y="43489"/>
                    <a:pt x="21178" y="43489"/>
                  </a:cubicBezTo>
                  <a:cubicBezTo>
                    <a:pt x="21223" y="43489"/>
                    <a:pt x="21270" y="43459"/>
                    <a:pt x="21325" y="43459"/>
                  </a:cubicBezTo>
                  <a:cubicBezTo>
                    <a:pt x="21337" y="43459"/>
                    <a:pt x="21348" y="43460"/>
                    <a:pt x="21361" y="43463"/>
                  </a:cubicBezTo>
                  <a:lnTo>
                    <a:pt x="21424" y="43526"/>
                  </a:lnTo>
                  <a:cubicBezTo>
                    <a:pt x="21438" y="43526"/>
                    <a:pt x="21452" y="43517"/>
                    <a:pt x="21460" y="43517"/>
                  </a:cubicBezTo>
                  <a:cubicBezTo>
                    <a:pt x="21464" y="43517"/>
                    <a:pt x="21466" y="43519"/>
                    <a:pt x="21466" y="43526"/>
                  </a:cubicBezTo>
                  <a:cubicBezTo>
                    <a:pt x="21487" y="43547"/>
                    <a:pt x="21466" y="43568"/>
                    <a:pt x="21445" y="43568"/>
                  </a:cubicBezTo>
                  <a:cubicBezTo>
                    <a:pt x="21466" y="43589"/>
                    <a:pt x="21487" y="43589"/>
                    <a:pt x="21529" y="43589"/>
                  </a:cubicBezTo>
                  <a:cubicBezTo>
                    <a:pt x="21543" y="43589"/>
                    <a:pt x="21557" y="43608"/>
                    <a:pt x="21571" y="43608"/>
                  </a:cubicBezTo>
                  <a:cubicBezTo>
                    <a:pt x="21578" y="43608"/>
                    <a:pt x="21585" y="43604"/>
                    <a:pt x="21592" y="43589"/>
                  </a:cubicBezTo>
                  <a:lnTo>
                    <a:pt x="21592" y="43526"/>
                  </a:lnTo>
                  <a:cubicBezTo>
                    <a:pt x="21739" y="43547"/>
                    <a:pt x="21886" y="43547"/>
                    <a:pt x="22055" y="43547"/>
                  </a:cubicBezTo>
                  <a:cubicBezTo>
                    <a:pt x="22265" y="43547"/>
                    <a:pt x="22475" y="43568"/>
                    <a:pt x="22685" y="43611"/>
                  </a:cubicBezTo>
                  <a:cubicBezTo>
                    <a:pt x="22805" y="43651"/>
                    <a:pt x="22934" y="43665"/>
                    <a:pt x="23060" y="43665"/>
                  </a:cubicBezTo>
                  <a:cubicBezTo>
                    <a:pt x="23133" y="43665"/>
                    <a:pt x="23205" y="43660"/>
                    <a:pt x="23274" y="43653"/>
                  </a:cubicBezTo>
                  <a:lnTo>
                    <a:pt x="23337" y="43716"/>
                  </a:lnTo>
                  <a:cubicBezTo>
                    <a:pt x="23509" y="43691"/>
                    <a:pt x="23689" y="43681"/>
                    <a:pt x="23872" y="43681"/>
                  </a:cubicBezTo>
                  <a:cubicBezTo>
                    <a:pt x="24001" y="43681"/>
                    <a:pt x="24132" y="43686"/>
                    <a:pt x="24262" y="43695"/>
                  </a:cubicBezTo>
                  <a:cubicBezTo>
                    <a:pt x="24283" y="43737"/>
                    <a:pt x="24241" y="43779"/>
                    <a:pt x="24325" y="43800"/>
                  </a:cubicBezTo>
                  <a:cubicBezTo>
                    <a:pt x="24332" y="43802"/>
                    <a:pt x="24338" y="43803"/>
                    <a:pt x="24343" y="43803"/>
                  </a:cubicBezTo>
                  <a:cubicBezTo>
                    <a:pt x="24385" y="43803"/>
                    <a:pt x="24374" y="43737"/>
                    <a:pt x="24430" y="43737"/>
                  </a:cubicBezTo>
                  <a:cubicBezTo>
                    <a:pt x="24556" y="43779"/>
                    <a:pt x="24704" y="43821"/>
                    <a:pt x="24851" y="43842"/>
                  </a:cubicBezTo>
                  <a:cubicBezTo>
                    <a:pt x="24830" y="43863"/>
                    <a:pt x="24788" y="43863"/>
                    <a:pt x="24788" y="43926"/>
                  </a:cubicBezTo>
                  <a:cubicBezTo>
                    <a:pt x="24839" y="43905"/>
                    <a:pt x="24892" y="43900"/>
                    <a:pt x="24947" y="43900"/>
                  </a:cubicBezTo>
                  <a:cubicBezTo>
                    <a:pt x="25011" y="43900"/>
                    <a:pt x="25076" y="43908"/>
                    <a:pt x="25140" y="43908"/>
                  </a:cubicBezTo>
                  <a:cubicBezTo>
                    <a:pt x="25242" y="43908"/>
                    <a:pt x="25340" y="43887"/>
                    <a:pt x="25418" y="43779"/>
                  </a:cubicBezTo>
                  <a:cubicBezTo>
                    <a:pt x="25458" y="43799"/>
                    <a:pt x="25496" y="43806"/>
                    <a:pt x="25533" y="43806"/>
                  </a:cubicBezTo>
                  <a:cubicBezTo>
                    <a:pt x="25611" y="43806"/>
                    <a:pt x="25683" y="43772"/>
                    <a:pt x="25755" y="43758"/>
                  </a:cubicBezTo>
                  <a:lnTo>
                    <a:pt x="25902" y="43821"/>
                  </a:lnTo>
                  <a:cubicBezTo>
                    <a:pt x="25923" y="43779"/>
                    <a:pt x="25949" y="43768"/>
                    <a:pt x="25978" y="43768"/>
                  </a:cubicBezTo>
                  <a:cubicBezTo>
                    <a:pt x="26007" y="43768"/>
                    <a:pt x="26039" y="43779"/>
                    <a:pt x="26070" y="43779"/>
                  </a:cubicBezTo>
                  <a:cubicBezTo>
                    <a:pt x="26091" y="43775"/>
                    <a:pt x="26111" y="43773"/>
                    <a:pt x="26131" y="43773"/>
                  </a:cubicBezTo>
                  <a:cubicBezTo>
                    <a:pt x="26211" y="43773"/>
                    <a:pt x="26285" y="43800"/>
                    <a:pt x="26386" y="43800"/>
                  </a:cubicBezTo>
                  <a:cubicBezTo>
                    <a:pt x="26596" y="43779"/>
                    <a:pt x="26827" y="43779"/>
                    <a:pt x="27058" y="43758"/>
                  </a:cubicBezTo>
                  <a:cubicBezTo>
                    <a:pt x="27076" y="43753"/>
                    <a:pt x="27093" y="43752"/>
                    <a:pt x="27109" y="43752"/>
                  </a:cubicBezTo>
                  <a:cubicBezTo>
                    <a:pt x="27154" y="43752"/>
                    <a:pt x="27194" y="43764"/>
                    <a:pt x="27239" y="43764"/>
                  </a:cubicBezTo>
                  <a:cubicBezTo>
                    <a:pt x="27255" y="43764"/>
                    <a:pt x="27272" y="43762"/>
                    <a:pt x="27290" y="43758"/>
                  </a:cubicBezTo>
                  <a:cubicBezTo>
                    <a:pt x="27302" y="43752"/>
                    <a:pt x="27312" y="43749"/>
                    <a:pt x="27320" y="43749"/>
                  </a:cubicBezTo>
                  <a:cubicBezTo>
                    <a:pt x="27366" y="43749"/>
                    <a:pt x="27368" y="43823"/>
                    <a:pt x="27435" y="43823"/>
                  </a:cubicBezTo>
                  <a:cubicBezTo>
                    <a:pt x="27442" y="43823"/>
                    <a:pt x="27450" y="43822"/>
                    <a:pt x="27458" y="43821"/>
                  </a:cubicBezTo>
                  <a:lnTo>
                    <a:pt x="27542" y="43716"/>
                  </a:lnTo>
                  <a:cubicBezTo>
                    <a:pt x="27638" y="43754"/>
                    <a:pt x="27733" y="43845"/>
                    <a:pt x="27845" y="43845"/>
                  </a:cubicBezTo>
                  <a:cubicBezTo>
                    <a:pt x="27856" y="43845"/>
                    <a:pt x="27867" y="43844"/>
                    <a:pt x="27878" y="43842"/>
                  </a:cubicBezTo>
                  <a:cubicBezTo>
                    <a:pt x="27899" y="43800"/>
                    <a:pt x="27878" y="43779"/>
                    <a:pt x="27899" y="43758"/>
                  </a:cubicBezTo>
                  <a:cubicBezTo>
                    <a:pt x="27931" y="43742"/>
                    <a:pt x="27958" y="43735"/>
                    <a:pt x="27983" y="43735"/>
                  </a:cubicBezTo>
                  <a:cubicBezTo>
                    <a:pt x="28057" y="43735"/>
                    <a:pt x="28104" y="43794"/>
                    <a:pt x="28152" y="43842"/>
                  </a:cubicBezTo>
                  <a:cubicBezTo>
                    <a:pt x="28136" y="43873"/>
                    <a:pt x="28132" y="43892"/>
                    <a:pt x="28115" y="43892"/>
                  </a:cubicBezTo>
                  <a:cubicBezTo>
                    <a:pt x="28108" y="43892"/>
                    <a:pt x="28100" y="43889"/>
                    <a:pt x="28089" y="43884"/>
                  </a:cubicBezTo>
                  <a:cubicBezTo>
                    <a:pt x="28047" y="43884"/>
                    <a:pt x="28047" y="43821"/>
                    <a:pt x="27983" y="43821"/>
                  </a:cubicBezTo>
                  <a:cubicBezTo>
                    <a:pt x="27962" y="43863"/>
                    <a:pt x="27920" y="43905"/>
                    <a:pt x="27899" y="43947"/>
                  </a:cubicBezTo>
                  <a:cubicBezTo>
                    <a:pt x="27815" y="43989"/>
                    <a:pt x="27731" y="43968"/>
                    <a:pt x="27668" y="44052"/>
                  </a:cubicBezTo>
                  <a:cubicBezTo>
                    <a:pt x="27573" y="44010"/>
                    <a:pt x="27479" y="44005"/>
                    <a:pt x="27390" y="44005"/>
                  </a:cubicBezTo>
                  <a:cubicBezTo>
                    <a:pt x="27360" y="44005"/>
                    <a:pt x="27331" y="44005"/>
                    <a:pt x="27302" y="44005"/>
                  </a:cubicBezTo>
                  <a:cubicBezTo>
                    <a:pt x="27245" y="44005"/>
                    <a:pt x="27192" y="44003"/>
                    <a:pt x="27142" y="43989"/>
                  </a:cubicBezTo>
                  <a:lnTo>
                    <a:pt x="27016" y="43863"/>
                  </a:lnTo>
                  <a:cubicBezTo>
                    <a:pt x="26964" y="43852"/>
                    <a:pt x="26916" y="43837"/>
                    <a:pt x="26874" y="43837"/>
                  </a:cubicBezTo>
                  <a:cubicBezTo>
                    <a:pt x="26832" y="43837"/>
                    <a:pt x="26796" y="43852"/>
                    <a:pt x="26764" y="43905"/>
                  </a:cubicBezTo>
                  <a:lnTo>
                    <a:pt x="26701" y="43905"/>
                  </a:lnTo>
                  <a:cubicBezTo>
                    <a:pt x="26596" y="43968"/>
                    <a:pt x="26491" y="43926"/>
                    <a:pt x="26386" y="43968"/>
                  </a:cubicBezTo>
                  <a:cubicBezTo>
                    <a:pt x="26259" y="43989"/>
                    <a:pt x="26154" y="44010"/>
                    <a:pt x="26028" y="44010"/>
                  </a:cubicBezTo>
                  <a:cubicBezTo>
                    <a:pt x="25797" y="44031"/>
                    <a:pt x="25566" y="44052"/>
                    <a:pt x="25334" y="44052"/>
                  </a:cubicBezTo>
                  <a:lnTo>
                    <a:pt x="25124" y="44031"/>
                  </a:lnTo>
                  <a:lnTo>
                    <a:pt x="25103" y="43968"/>
                  </a:lnTo>
                  <a:lnTo>
                    <a:pt x="24893" y="44031"/>
                  </a:lnTo>
                  <a:cubicBezTo>
                    <a:pt x="24767" y="43926"/>
                    <a:pt x="24599" y="44010"/>
                    <a:pt x="24493" y="43884"/>
                  </a:cubicBezTo>
                  <a:cubicBezTo>
                    <a:pt x="24451" y="43968"/>
                    <a:pt x="24388" y="43968"/>
                    <a:pt x="24325" y="43989"/>
                  </a:cubicBezTo>
                  <a:lnTo>
                    <a:pt x="24199" y="43926"/>
                  </a:lnTo>
                  <a:cubicBezTo>
                    <a:pt x="24104" y="43955"/>
                    <a:pt x="24011" y="43964"/>
                    <a:pt x="23919" y="43964"/>
                  </a:cubicBezTo>
                  <a:cubicBezTo>
                    <a:pt x="23778" y="43964"/>
                    <a:pt x="23640" y="43943"/>
                    <a:pt x="23496" y="43943"/>
                  </a:cubicBezTo>
                  <a:cubicBezTo>
                    <a:pt x="23464" y="43943"/>
                    <a:pt x="23432" y="43944"/>
                    <a:pt x="23400" y="43947"/>
                  </a:cubicBezTo>
                  <a:lnTo>
                    <a:pt x="23337" y="44010"/>
                  </a:lnTo>
                  <a:lnTo>
                    <a:pt x="23127" y="43905"/>
                  </a:lnTo>
                  <a:cubicBezTo>
                    <a:pt x="23085" y="43884"/>
                    <a:pt x="23043" y="43863"/>
                    <a:pt x="23001" y="43863"/>
                  </a:cubicBezTo>
                  <a:cubicBezTo>
                    <a:pt x="22986" y="43864"/>
                    <a:pt x="22971" y="43865"/>
                    <a:pt x="22956" y="43865"/>
                  </a:cubicBezTo>
                  <a:cubicBezTo>
                    <a:pt x="22745" y="43865"/>
                    <a:pt x="22521" y="43751"/>
                    <a:pt x="22308" y="43751"/>
                  </a:cubicBezTo>
                  <a:cubicBezTo>
                    <a:pt x="22279" y="43751"/>
                    <a:pt x="22251" y="43753"/>
                    <a:pt x="22223" y="43758"/>
                  </a:cubicBezTo>
                  <a:cubicBezTo>
                    <a:pt x="22160" y="43758"/>
                    <a:pt x="22097" y="43716"/>
                    <a:pt x="22055" y="43674"/>
                  </a:cubicBezTo>
                  <a:cubicBezTo>
                    <a:pt x="21982" y="43692"/>
                    <a:pt x="21925" y="43741"/>
                    <a:pt x="21857" y="43741"/>
                  </a:cubicBezTo>
                  <a:cubicBezTo>
                    <a:pt x="21846" y="43741"/>
                    <a:pt x="21835" y="43740"/>
                    <a:pt x="21823" y="43737"/>
                  </a:cubicBezTo>
                  <a:cubicBezTo>
                    <a:pt x="21814" y="43734"/>
                    <a:pt x="21804" y="43732"/>
                    <a:pt x="21793" y="43732"/>
                  </a:cubicBezTo>
                  <a:cubicBezTo>
                    <a:pt x="21753" y="43732"/>
                    <a:pt x="21706" y="43751"/>
                    <a:pt x="21658" y="43751"/>
                  </a:cubicBezTo>
                  <a:cubicBezTo>
                    <a:pt x="21636" y="43751"/>
                    <a:pt x="21614" y="43748"/>
                    <a:pt x="21592" y="43737"/>
                  </a:cubicBezTo>
                  <a:cubicBezTo>
                    <a:pt x="21576" y="43726"/>
                    <a:pt x="21561" y="43722"/>
                    <a:pt x="21545" y="43722"/>
                  </a:cubicBezTo>
                  <a:cubicBezTo>
                    <a:pt x="21497" y="43722"/>
                    <a:pt x="21450" y="43758"/>
                    <a:pt x="21403" y="43758"/>
                  </a:cubicBezTo>
                  <a:cubicBezTo>
                    <a:pt x="21375" y="43763"/>
                    <a:pt x="21346" y="43766"/>
                    <a:pt x="21319" y="43766"/>
                  </a:cubicBezTo>
                  <a:cubicBezTo>
                    <a:pt x="21243" y="43766"/>
                    <a:pt x="21170" y="43746"/>
                    <a:pt x="21108" y="43716"/>
                  </a:cubicBezTo>
                  <a:cubicBezTo>
                    <a:pt x="20856" y="43547"/>
                    <a:pt x="20583" y="43421"/>
                    <a:pt x="20289" y="43379"/>
                  </a:cubicBezTo>
                  <a:cubicBezTo>
                    <a:pt x="20268" y="43316"/>
                    <a:pt x="20246" y="43253"/>
                    <a:pt x="20183" y="43253"/>
                  </a:cubicBezTo>
                  <a:cubicBezTo>
                    <a:pt x="20057" y="43232"/>
                    <a:pt x="19952" y="43169"/>
                    <a:pt x="19847" y="43169"/>
                  </a:cubicBezTo>
                  <a:cubicBezTo>
                    <a:pt x="19819" y="43175"/>
                    <a:pt x="19791" y="43177"/>
                    <a:pt x="19763" y="43177"/>
                  </a:cubicBezTo>
                  <a:cubicBezTo>
                    <a:pt x="19687" y="43177"/>
                    <a:pt x="19614" y="43158"/>
                    <a:pt x="19553" y="43127"/>
                  </a:cubicBezTo>
                  <a:cubicBezTo>
                    <a:pt x="19448" y="43064"/>
                    <a:pt x="19342" y="43106"/>
                    <a:pt x="19258" y="43043"/>
                  </a:cubicBezTo>
                  <a:cubicBezTo>
                    <a:pt x="19149" y="42970"/>
                    <a:pt x="19023" y="42913"/>
                    <a:pt x="18882" y="42913"/>
                  </a:cubicBezTo>
                  <a:cubicBezTo>
                    <a:pt x="18861" y="42913"/>
                    <a:pt x="18839" y="42914"/>
                    <a:pt x="18817" y="42917"/>
                  </a:cubicBezTo>
                  <a:cubicBezTo>
                    <a:pt x="18754" y="42917"/>
                    <a:pt x="18670" y="42896"/>
                    <a:pt x="18607" y="42875"/>
                  </a:cubicBezTo>
                  <a:cubicBezTo>
                    <a:pt x="18535" y="42860"/>
                    <a:pt x="18463" y="42826"/>
                    <a:pt x="18384" y="42826"/>
                  </a:cubicBezTo>
                  <a:cubicBezTo>
                    <a:pt x="18348" y="42826"/>
                    <a:pt x="18310" y="42834"/>
                    <a:pt x="18270" y="42854"/>
                  </a:cubicBezTo>
                  <a:cubicBezTo>
                    <a:pt x="18253" y="42859"/>
                    <a:pt x="18235" y="42862"/>
                    <a:pt x="18216" y="42862"/>
                  </a:cubicBezTo>
                  <a:cubicBezTo>
                    <a:pt x="18165" y="42862"/>
                    <a:pt x="18112" y="42842"/>
                    <a:pt x="18081" y="42812"/>
                  </a:cubicBezTo>
                  <a:cubicBezTo>
                    <a:pt x="17976" y="42749"/>
                    <a:pt x="17871" y="42685"/>
                    <a:pt x="17766" y="42643"/>
                  </a:cubicBezTo>
                  <a:cubicBezTo>
                    <a:pt x="17724" y="42601"/>
                    <a:pt x="17682" y="42580"/>
                    <a:pt x="17639" y="42538"/>
                  </a:cubicBezTo>
                  <a:lnTo>
                    <a:pt x="17618" y="42580"/>
                  </a:lnTo>
                  <a:cubicBezTo>
                    <a:pt x="17324" y="42454"/>
                    <a:pt x="17030" y="42370"/>
                    <a:pt x="16714" y="42307"/>
                  </a:cubicBezTo>
                  <a:cubicBezTo>
                    <a:pt x="16609" y="42286"/>
                    <a:pt x="16651" y="42181"/>
                    <a:pt x="16525" y="42160"/>
                  </a:cubicBezTo>
                  <a:cubicBezTo>
                    <a:pt x="16336" y="42139"/>
                    <a:pt x="16210" y="41929"/>
                    <a:pt x="15979" y="41865"/>
                  </a:cubicBezTo>
                  <a:cubicBezTo>
                    <a:pt x="15747" y="41802"/>
                    <a:pt x="15600" y="41571"/>
                    <a:pt x="15369" y="41529"/>
                  </a:cubicBezTo>
                  <a:cubicBezTo>
                    <a:pt x="15306" y="41319"/>
                    <a:pt x="15074" y="41340"/>
                    <a:pt x="14948" y="41235"/>
                  </a:cubicBezTo>
                  <a:cubicBezTo>
                    <a:pt x="14822" y="41109"/>
                    <a:pt x="14612" y="41088"/>
                    <a:pt x="14507" y="40940"/>
                  </a:cubicBezTo>
                  <a:cubicBezTo>
                    <a:pt x="14486" y="40898"/>
                    <a:pt x="14591" y="40898"/>
                    <a:pt x="14507" y="40835"/>
                  </a:cubicBezTo>
                  <a:cubicBezTo>
                    <a:pt x="14423" y="40793"/>
                    <a:pt x="14276" y="40835"/>
                    <a:pt x="14212" y="40751"/>
                  </a:cubicBezTo>
                  <a:cubicBezTo>
                    <a:pt x="14128" y="40667"/>
                    <a:pt x="14044" y="40625"/>
                    <a:pt x="13939" y="40562"/>
                  </a:cubicBezTo>
                  <a:cubicBezTo>
                    <a:pt x="13729" y="40415"/>
                    <a:pt x="13561" y="40247"/>
                    <a:pt x="13393" y="40036"/>
                  </a:cubicBezTo>
                  <a:lnTo>
                    <a:pt x="13414" y="39973"/>
                  </a:lnTo>
                  <a:cubicBezTo>
                    <a:pt x="13399" y="39964"/>
                    <a:pt x="13384" y="39961"/>
                    <a:pt x="13368" y="39961"/>
                  </a:cubicBezTo>
                  <a:cubicBezTo>
                    <a:pt x="13341" y="39961"/>
                    <a:pt x="13313" y="39970"/>
                    <a:pt x="13290" y="39970"/>
                  </a:cubicBezTo>
                  <a:cubicBezTo>
                    <a:pt x="13270" y="39970"/>
                    <a:pt x="13253" y="39962"/>
                    <a:pt x="13245" y="39931"/>
                  </a:cubicBezTo>
                  <a:cubicBezTo>
                    <a:pt x="13203" y="39868"/>
                    <a:pt x="13119" y="39805"/>
                    <a:pt x="13035" y="39784"/>
                  </a:cubicBezTo>
                  <a:cubicBezTo>
                    <a:pt x="13014" y="39784"/>
                    <a:pt x="12993" y="39721"/>
                    <a:pt x="12972" y="39679"/>
                  </a:cubicBezTo>
                  <a:cubicBezTo>
                    <a:pt x="12888" y="39679"/>
                    <a:pt x="12804" y="39637"/>
                    <a:pt x="12762" y="39574"/>
                  </a:cubicBezTo>
                  <a:lnTo>
                    <a:pt x="12783" y="39490"/>
                  </a:lnTo>
                  <a:cubicBezTo>
                    <a:pt x="12756" y="39453"/>
                    <a:pt x="12724" y="39445"/>
                    <a:pt x="12692" y="39445"/>
                  </a:cubicBezTo>
                  <a:cubicBezTo>
                    <a:pt x="12663" y="39445"/>
                    <a:pt x="12632" y="39452"/>
                    <a:pt x="12604" y="39452"/>
                  </a:cubicBezTo>
                  <a:cubicBezTo>
                    <a:pt x="12593" y="39452"/>
                    <a:pt x="12583" y="39451"/>
                    <a:pt x="12573" y="39448"/>
                  </a:cubicBezTo>
                  <a:cubicBezTo>
                    <a:pt x="12510" y="39301"/>
                    <a:pt x="12404" y="39195"/>
                    <a:pt x="12278" y="39111"/>
                  </a:cubicBezTo>
                  <a:cubicBezTo>
                    <a:pt x="12215" y="39048"/>
                    <a:pt x="12173" y="38964"/>
                    <a:pt x="12068" y="38901"/>
                  </a:cubicBezTo>
                  <a:cubicBezTo>
                    <a:pt x="11963" y="38838"/>
                    <a:pt x="11921" y="38733"/>
                    <a:pt x="11837" y="38670"/>
                  </a:cubicBezTo>
                  <a:cubicBezTo>
                    <a:pt x="11795" y="38607"/>
                    <a:pt x="11753" y="38565"/>
                    <a:pt x="11690" y="38523"/>
                  </a:cubicBezTo>
                  <a:cubicBezTo>
                    <a:pt x="11521" y="38417"/>
                    <a:pt x="11395" y="38270"/>
                    <a:pt x="11269" y="38123"/>
                  </a:cubicBezTo>
                  <a:cubicBezTo>
                    <a:pt x="11246" y="38135"/>
                    <a:pt x="11220" y="38140"/>
                    <a:pt x="11196" y="38140"/>
                  </a:cubicBezTo>
                  <a:cubicBezTo>
                    <a:pt x="11131" y="38140"/>
                    <a:pt x="11068" y="38106"/>
                    <a:pt x="11038" y="38060"/>
                  </a:cubicBezTo>
                  <a:cubicBezTo>
                    <a:pt x="11038" y="38018"/>
                    <a:pt x="11101" y="38039"/>
                    <a:pt x="11080" y="37976"/>
                  </a:cubicBezTo>
                  <a:cubicBezTo>
                    <a:pt x="11059" y="37955"/>
                    <a:pt x="11038" y="37955"/>
                    <a:pt x="10996" y="37955"/>
                  </a:cubicBezTo>
                  <a:cubicBezTo>
                    <a:pt x="10870" y="37934"/>
                    <a:pt x="10743" y="37850"/>
                    <a:pt x="10680" y="37724"/>
                  </a:cubicBezTo>
                  <a:cubicBezTo>
                    <a:pt x="10617" y="37619"/>
                    <a:pt x="10554" y="37513"/>
                    <a:pt x="10491" y="37408"/>
                  </a:cubicBezTo>
                  <a:cubicBezTo>
                    <a:pt x="10428" y="37303"/>
                    <a:pt x="10323" y="37198"/>
                    <a:pt x="10218" y="37114"/>
                  </a:cubicBezTo>
                  <a:cubicBezTo>
                    <a:pt x="10155" y="37051"/>
                    <a:pt x="10218" y="37009"/>
                    <a:pt x="10197" y="36967"/>
                  </a:cubicBezTo>
                  <a:lnTo>
                    <a:pt x="10197" y="36967"/>
                  </a:lnTo>
                  <a:cubicBezTo>
                    <a:pt x="10171" y="36976"/>
                    <a:pt x="10145" y="36981"/>
                    <a:pt x="10118" y="36981"/>
                  </a:cubicBezTo>
                  <a:cubicBezTo>
                    <a:pt x="10082" y="36981"/>
                    <a:pt x="10045" y="36970"/>
                    <a:pt x="10008" y="36946"/>
                  </a:cubicBezTo>
                  <a:cubicBezTo>
                    <a:pt x="9924" y="36820"/>
                    <a:pt x="9818" y="36736"/>
                    <a:pt x="9713" y="36651"/>
                  </a:cubicBezTo>
                  <a:cubicBezTo>
                    <a:pt x="9587" y="36588"/>
                    <a:pt x="9587" y="36420"/>
                    <a:pt x="9482" y="36357"/>
                  </a:cubicBezTo>
                  <a:cubicBezTo>
                    <a:pt x="9482" y="36315"/>
                    <a:pt x="9503" y="36294"/>
                    <a:pt x="9503" y="36252"/>
                  </a:cubicBezTo>
                  <a:cubicBezTo>
                    <a:pt x="9440" y="36252"/>
                    <a:pt x="9356" y="36252"/>
                    <a:pt x="9293" y="36231"/>
                  </a:cubicBezTo>
                  <a:cubicBezTo>
                    <a:pt x="9272" y="36189"/>
                    <a:pt x="9293" y="36147"/>
                    <a:pt x="9293" y="36126"/>
                  </a:cubicBezTo>
                  <a:cubicBezTo>
                    <a:pt x="9255" y="36088"/>
                    <a:pt x="9218" y="36017"/>
                    <a:pt x="9150" y="36017"/>
                  </a:cubicBezTo>
                  <a:cubicBezTo>
                    <a:pt x="9142" y="36017"/>
                    <a:pt x="9134" y="36018"/>
                    <a:pt x="9125" y="36021"/>
                  </a:cubicBezTo>
                  <a:cubicBezTo>
                    <a:pt x="9125" y="35874"/>
                    <a:pt x="8956" y="35810"/>
                    <a:pt x="8914" y="35705"/>
                  </a:cubicBezTo>
                  <a:cubicBezTo>
                    <a:pt x="8851" y="35558"/>
                    <a:pt x="8746" y="35474"/>
                    <a:pt x="8599" y="35411"/>
                  </a:cubicBezTo>
                  <a:lnTo>
                    <a:pt x="8557" y="35243"/>
                  </a:lnTo>
                  <a:cubicBezTo>
                    <a:pt x="8535" y="35258"/>
                    <a:pt x="8512" y="35265"/>
                    <a:pt x="8492" y="35265"/>
                  </a:cubicBezTo>
                  <a:cubicBezTo>
                    <a:pt x="8454" y="35265"/>
                    <a:pt x="8423" y="35241"/>
                    <a:pt x="8410" y="35201"/>
                  </a:cubicBezTo>
                  <a:cubicBezTo>
                    <a:pt x="8368" y="35117"/>
                    <a:pt x="8284" y="35096"/>
                    <a:pt x="8221" y="35033"/>
                  </a:cubicBezTo>
                  <a:cubicBezTo>
                    <a:pt x="8179" y="34969"/>
                    <a:pt x="8115" y="34948"/>
                    <a:pt x="8052" y="34885"/>
                  </a:cubicBezTo>
                  <a:cubicBezTo>
                    <a:pt x="7989" y="34822"/>
                    <a:pt x="7947" y="34759"/>
                    <a:pt x="7905" y="34675"/>
                  </a:cubicBezTo>
                  <a:cubicBezTo>
                    <a:pt x="7884" y="34570"/>
                    <a:pt x="7779" y="34549"/>
                    <a:pt x="7737" y="34465"/>
                  </a:cubicBezTo>
                  <a:cubicBezTo>
                    <a:pt x="7695" y="34402"/>
                    <a:pt x="7674" y="34339"/>
                    <a:pt x="7632" y="34255"/>
                  </a:cubicBezTo>
                  <a:cubicBezTo>
                    <a:pt x="7464" y="34023"/>
                    <a:pt x="7295" y="33792"/>
                    <a:pt x="7106" y="33561"/>
                  </a:cubicBezTo>
                  <a:cubicBezTo>
                    <a:pt x="6980" y="33393"/>
                    <a:pt x="6833" y="33224"/>
                    <a:pt x="6686" y="33035"/>
                  </a:cubicBezTo>
                  <a:cubicBezTo>
                    <a:pt x="6602" y="32909"/>
                    <a:pt x="6518" y="32762"/>
                    <a:pt x="6412" y="32615"/>
                  </a:cubicBezTo>
                  <a:cubicBezTo>
                    <a:pt x="6286" y="32510"/>
                    <a:pt x="6181" y="32362"/>
                    <a:pt x="6118" y="32215"/>
                  </a:cubicBezTo>
                  <a:cubicBezTo>
                    <a:pt x="6076" y="32152"/>
                    <a:pt x="6013" y="32110"/>
                    <a:pt x="5950" y="32110"/>
                  </a:cubicBezTo>
                  <a:cubicBezTo>
                    <a:pt x="5929" y="32047"/>
                    <a:pt x="5929" y="32005"/>
                    <a:pt x="5887" y="31963"/>
                  </a:cubicBezTo>
                  <a:cubicBezTo>
                    <a:pt x="5824" y="31963"/>
                    <a:pt x="5761" y="31921"/>
                    <a:pt x="5719" y="31858"/>
                  </a:cubicBezTo>
                  <a:cubicBezTo>
                    <a:pt x="5571" y="31690"/>
                    <a:pt x="5508" y="31416"/>
                    <a:pt x="5319" y="31269"/>
                  </a:cubicBezTo>
                  <a:cubicBezTo>
                    <a:pt x="5298" y="31269"/>
                    <a:pt x="5298" y="31227"/>
                    <a:pt x="5298" y="31206"/>
                  </a:cubicBezTo>
                  <a:cubicBezTo>
                    <a:pt x="5256" y="31059"/>
                    <a:pt x="5130" y="30933"/>
                    <a:pt x="5004" y="30870"/>
                  </a:cubicBezTo>
                  <a:cubicBezTo>
                    <a:pt x="4962" y="30786"/>
                    <a:pt x="4962" y="30723"/>
                    <a:pt x="4920" y="30681"/>
                  </a:cubicBezTo>
                  <a:cubicBezTo>
                    <a:pt x="4794" y="30554"/>
                    <a:pt x="4752" y="30428"/>
                    <a:pt x="4583" y="30281"/>
                  </a:cubicBezTo>
                  <a:cubicBezTo>
                    <a:pt x="4436" y="30134"/>
                    <a:pt x="4289" y="29966"/>
                    <a:pt x="4142" y="29798"/>
                  </a:cubicBezTo>
                  <a:cubicBezTo>
                    <a:pt x="4058" y="29692"/>
                    <a:pt x="3953" y="29587"/>
                    <a:pt x="3890" y="29461"/>
                  </a:cubicBezTo>
                  <a:cubicBezTo>
                    <a:pt x="3847" y="29377"/>
                    <a:pt x="3784" y="29314"/>
                    <a:pt x="3721" y="29251"/>
                  </a:cubicBezTo>
                  <a:cubicBezTo>
                    <a:pt x="3658" y="29125"/>
                    <a:pt x="3679" y="28957"/>
                    <a:pt x="3490" y="28914"/>
                  </a:cubicBezTo>
                  <a:cubicBezTo>
                    <a:pt x="3448" y="28914"/>
                    <a:pt x="3469" y="28872"/>
                    <a:pt x="3448" y="28830"/>
                  </a:cubicBezTo>
                  <a:cubicBezTo>
                    <a:pt x="3343" y="28683"/>
                    <a:pt x="3217" y="28557"/>
                    <a:pt x="3049" y="28452"/>
                  </a:cubicBezTo>
                  <a:cubicBezTo>
                    <a:pt x="3007" y="28389"/>
                    <a:pt x="2985" y="28305"/>
                    <a:pt x="2985" y="28242"/>
                  </a:cubicBezTo>
                  <a:cubicBezTo>
                    <a:pt x="2964" y="28158"/>
                    <a:pt x="2901" y="28137"/>
                    <a:pt x="2880" y="28031"/>
                  </a:cubicBezTo>
                  <a:cubicBezTo>
                    <a:pt x="2838" y="27926"/>
                    <a:pt x="2775" y="27800"/>
                    <a:pt x="2754" y="27716"/>
                  </a:cubicBezTo>
                  <a:cubicBezTo>
                    <a:pt x="2733" y="27653"/>
                    <a:pt x="2775" y="27590"/>
                    <a:pt x="2691" y="27527"/>
                  </a:cubicBezTo>
                  <a:cubicBezTo>
                    <a:pt x="2628" y="27464"/>
                    <a:pt x="2607" y="27401"/>
                    <a:pt x="2586" y="27317"/>
                  </a:cubicBezTo>
                  <a:cubicBezTo>
                    <a:pt x="2565" y="27233"/>
                    <a:pt x="2397" y="27254"/>
                    <a:pt x="2460" y="27127"/>
                  </a:cubicBezTo>
                  <a:cubicBezTo>
                    <a:pt x="2376" y="27085"/>
                    <a:pt x="2334" y="27022"/>
                    <a:pt x="2271" y="26959"/>
                  </a:cubicBezTo>
                  <a:lnTo>
                    <a:pt x="2208" y="26749"/>
                  </a:lnTo>
                  <a:lnTo>
                    <a:pt x="2102" y="26728"/>
                  </a:lnTo>
                  <a:cubicBezTo>
                    <a:pt x="2123" y="26602"/>
                    <a:pt x="2039" y="26497"/>
                    <a:pt x="2039" y="26371"/>
                  </a:cubicBezTo>
                  <a:lnTo>
                    <a:pt x="1871" y="26286"/>
                  </a:lnTo>
                  <a:cubicBezTo>
                    <a:pt x="1892" y="26265"/>
                    <a:pt x="1892" y="26223"/>
                    <a:pt x="1892" y="26223"/>
                  </a:cubicBezTo>
                  <a:cubicBezTo>
                    <a:pt x="1829" y="26055"/>
                    <a:pt x="1724" y="25908"/>
                    <a:pt x="1640" y="25761"/>
                  </a:cubicBezTo>
                  <a:cubicBezTo>
                    <a:pt x="1703" y="25656"/>
                    <a:pt x="1640" y="25593"/>
                    <a:pt x="1577" y="25530"/>
                  </a:cubicBezTo>
                  <a:cubicBezTo>
                    <a:pt x="1577" y="25424"/>
                    <a:pt x="1577" y="25298"/>
                    <a:pt x="1535" y="25277"/>
                  </a:cubicBezTo>
                  <a:cubicBezTo>
                    <a:pt x="1472" y="25214"/>
                    <a:pt x="1472" y="25109"/>
                    <a:pt x="1430" y="25046"/>
                  </a:cubicBezTo>
                  <a:cubicBezTo>
                    <a:pt x="1388" y="24899"/>
                    <a:pt x="1325" y="24731"/>
                    <a:pt x="1261" y="24583"/>
                  </a:cubicBezTo>
                  <a:cubicBezTo>
                    <a:pt x="1156" y="24331"/>
                    <a:pt x="1009" y="24121"/>
                    <a:pt x="904" y="23869"/>
                  </a:cubicBezTo>
                  <a:cubicBezTo>
                    <a:pt x="841" y="23721"/>
                    <a:pt x="673" y="23658"/>
                    <a:pt x="631" y="23490"/>
                  </a:cubicBezTo>
                  <a:cubicBezTo>
                    <a:pt x="589" y="23427"/>
                    <a:pt x="526" y="23469"/>
                    <a:pt x="484" y="23427"/>
                  </a:cubicBezTo>
                  <a:cubicBezTo>
                    <a:pt x="442" y="23364"/>
                    <a:pt x="442" y="23280"/>
                    <a:pt x="484" y="23217"/>
                  </a:cubicBezTo>
                  <a:lnTo>
                    <a:pt x="484" y="23217"/>
                  </a:lnTo>
                  <a:cubicBezTo>
                    <a:pt x="468" y="23222"/>
                    <a:pt x="451" y="23225"/>
                    <a:pt x="433" y="23225"/>
                  </a:cubicBezTo>
                  <a:cubicBezTo>
                    <a:pt x="381" y="23225"/>
                    <a:pt x="326" y="23201"/>
                    <a:pt x="294" y="23154"/>
                  </a:cubicBezTo>
                  <a:cubicBezTo>
                    <a:pt x="357" y="23049"/>
                    <a:pt x="294" y="22944"/>
                    <a:pt x="252" y="22838"/>
                  </a:cubicBezTo>
                  <a:cubicBezTo>
                    <a:pt x="246" y="22840"/>
                    <a:pt x="240" y="22841"/>
                    <a:pt x="234" y="22841"/>
                  </a:cubicBezTo>
                  <a:cubicBezTo>
                    <a:pt x="165" y="22841"/>
                    <a:pt x="141" y="22733"/>
                    <a:pt x="63" y="22733"/>
                  </a:cubicBezTo>
                  <a:cubicBezTo>
                    <a:pt x="0" y="22880"/>
                    <a:pt x="21" y="23049"/>
                    <a:pt x="147" y="23154"/>
                  </a:cubicBezTo>
                  <a:cubicBezTo>
                    <a:pt x="147" y="23217"/>
                    <a:pt x="63" y="23217"/>
                    <a:pt x="63" y="23259"/>
                  </a:cubicBezTo>
                  <a:cubicBezTo>
                    <a:pt x="126" y="23343"/>
                    <a:pt x="147" y="23448"/>
                    <a:pt x="105" y="23553"/>
                  </a:cubicBezTo>
                  <a:cubicBezTo>
                    <a:pt x="168" y="23595"/>
                    <a:pt x="231" y="23637"/>
                    <a:pt x="231" y="23721"/>
                  </a:cubicBezTo>
                  <a:cubicBezTo>
                    <a:pt x="252" y="23869"/>
                    <a:pt x="378" y="23974"/>
                    <a:pt x="357" y="24121"/>
                  </a:cubicBezTo>
                  <a:cubicBezTo>
                    <a:pt x="484" y="24205"/>
                    <a:pt x="442" y="24373"/>
                    <a:pt x="526" y="24478"/>
                  </a:cubicBezTo>
                  <a:cubicBezTo>
                    <a:pt x="589" y="24583"/>
                    <a:pt x="652" y="24710"/>
                    <a:pt x="673" y="24836"/>
                  </a:cubicBezTo>
                  <a:cubicBezTo>
                    <a:pt x="694" y="24920"/>
                    <a:pt x="694" y="24983"/>
                    <a:pt x="736" y="25046"/>
                  </a:cubicBezTo>
                  <a:cubicBezTo>
                    <a:pt x="757" y="25130"/>
                    <a:pt x="736" y="25214"/>
                    <a:pt x="757" y="25256"/>
                  </a:cubicBezTo>
                  <a:cubicBezTo>
                    <a:pt x="799" y="25319"/>
                    <a:pt x="820" y="25382"/>
                    <a:pt x="841" y="25445"/>
                  </a:cubicBezTo>
                  <a:cubicBezTo>
                    <a:pt x="862" y="25551"/>
                    <a:pt x="904" y="25656"/>
                    <a:pt x="967" y="25740"/>
                  </a:cubicBezTo>
                  <a:cubicBezTo>
                    <a:pt x="1009" y="25803"/>
                    <a:pt x="1051" y="25866"/>
                    <a:pt x="1072" y="25929"/>
                  </a:cubicBezTo>
                  <a:cubicBezTo>
                    <a:pt x="1177" y="26076"/>
                    <a:pt x="1219" y="26286"/>
                    <a:pt x="1367" y="26413"/>
                  </a:cubicBezTo>
                  <a:lnTo>
                    <a:pt x="1451" y="26686"/>
                  </a:lnTo>
                  <a:cubicBezTo>
                    <a:pt x="1472" y="26728"/>
                    <a:pt x="1503" y="26728"/>
                    <a:pt x="1535" y="26728"/>
                  </a:cubicBezTo>
                  <a:cubicBezTo>
                    <a:pt x="1566" y="26728"/>
                    <a:pt x="1598" y="26728"/>
                    <a:pt x="1619" y="26770"/>
                  </a:cubicBezTo>
                  <a:cubicBezTo>
                    <a:pt x="1640" y="26854"/>
                    <a:pt x="1514" y="26833"/>
                    <a:pt x="1556" y="26917"/>
                  </a:cubicBezTo>
                  <a:cubicBezTo>
                    <a:pt x="1640" y="26938"/>
                    <a:pt x="1619" y="27001"/>
                    <a:pt x="1619" y="27064"/>
                  </a:cubicBezTo>
                  <a:lnTo>
                    <a:pt x="1724" y="27148"/>
                  </a:lnTo>
                  <a:cubicBezTo>
                    <a:pt x="1787" y="27233"/>
                    <a:pt x="1745" y="27359"/>
                    <a:pt x="1787" y="27443"/>
                  </a:cubicBezTo>
                  <a:cubicBezTo>
                    <a:pt x="1850" y="27548"/>
                    <a:pt x="1892" y="27632"/>
                    <a:pt x="1955" y="27737"/>
                  </a:cubicBezTo>
                  <a:cubicBezTo>
                    <a:pt x="1997" y="27842"/>
                    <a:pt x="2039" y="27947"/>
                    <a:pt x="2081" y="28052"/>
                  </a:cubicBezTo>
                  <a:cubicBezTo>
                    <a:pt x="2229" y="28095"/>
                    <a:pt x="2187" y="28284"/>
                    <a:pt x="2334" y="28326"/>
                  </a:cubicBezTo>
                  <a:cubicBezTo>
                    <a:pt x="2376" y="28452"/>
                    <a:pt x="2481" y="28557"/>
                    <a:pt x="2607" y="28620"/>
                  </a:cubicBezTo>
                  <a:cubicBezTo>
                    <a:pt x="2691" y="28872"/>
                    <a:pt x="2796" y="29104"/>
                    <a:pt x="2922" y="29314"/>
                  </a:cubicBezTo>
                  <a:cubicBezTo>
                    <a:pt x="3007" y="29419"/>
                    <a:pt x="3049" y="29524"/>
                    <a:pt x="3112" y="29650"/>
                  </a:cubicBezTo>
                  <a:cubicBezTo>
                    <a:pt x="3112" y="29671"/>
                    <a:pt x="3154" y="29692"/>
                    <a:pt x="3175" y="29692"/>
                  </a:cubicBezTo>
                  <a:cubicBezTo>
                    <a:pt x="3217" y="29713"/>
                    <a:pt x="3238" y="29755"/>
                    <a:pt x="3259" y="29798"/>
                  </a:cubicBezTo>
                  <a:cubicBezTo>
                    <a:pt x="3532" y="30260"/>
                    <a:pt x="3869" y="30723"/>
                    <a:pt x="4247" y="31143"/>
                  </a:cubicBezTo>
                  <a:cubicBezTo>
                    <a:pt x="4247" y="31206"/>
                    <a:pt x="4268" y="31269"/>
                    <a:pt x="4289" y="31332"/>
                  </a:cubicBezTo>
                  <a:cubicBezTo>
                    <a:pt x="4373" y="31437"/>
                    <a:pt x="4415" y="31564"/>
                    <a:pt x="4499" y="31669"/>
                  </a:cubicBezTo>
                  <a:cubicBezTo>
                    <a:pt x="4709" y="31879"/>
                    <a:pt x="4857" y="32152"/>
                    <a:pt x="5046" y="32362"/>
                  </a:cubicBezTo>
                  <a:cubicBezTo>
                    <a:pt x="5235" y="32636"/>
                    <a:pt x="5424" y="32867"/>
                    <a:pt x="5635" y="33119"/>
                  </a:cubicBezTo>
                  <a:cubicBezTo>
                    <a:pt x="5719" y="33288"/>
                    <a:pt x="5824" y="33456"/>
                    <a:pt x="5992" y="33561"/>
                  </a:cubicBezTo>
                  <a:cubicBezTo>
                    <a:pt x="6013" y="33582"/>
                    <a:pt x="6034" y="33624"/>
                    <a:pt x="6055" y="33645"/>
                  </a:cubicBezTo>
                  <a:cubicBezTo>
                    <a:pt x="6160" y="33834"/>
                    <a:pt x="6307" y="34023"/>
                    <a:pt x="6476" y="34192"/>
                  </a:cubicBezTo>
                  <a:cubicBezTo>
                    <a:pt x="6560" y="34276"/>
                    <a:pt x="6602" y="34360"/>
                    <a:pt x="6623" y="34465"/>
                  </a:cubicBezTo>
                  <a:cubicBezTo>
                    <a:pt x="6623" y="34507"/>
                    <a:pt x="6665" y="34549"/>
                    <a:pt x="6707" y="34570"/>
                  </a:cubicBezTo>
                  <a:cubicBezTo>
                    <a:pt x="6749" y="34591"/>
                    <a:pt x="6791" y="34633"/>
                    <a:pt x="6791" y="34675"/>
                  </a:cubicBezTo>
                  <a:cubicBezTo>
                    <a:pt x="6812" y="34759"/>
                    <a:pt x="6854" y="34801"/>
                    <a:pt x="6917" y="34843"/>
                  </a:cubicBezTo>
                  <a:cubicBezTo>
                    <a:pt x="7022" y="34927"/>
                    <a:pt x="7085" y="35012"/>
                    <a:pt x="7127" y="35138"/>
                  </a:cubicBezTo>
                  <a:cubicBezTo>
                    <a:pt x="7148" y="35201"/>
                    <a:pt x="7169" y="35264"/>
                    <a:pt x="7232" y="35327"/>
                  </a:cubicBezTo>
                  <a:cubicBezTo>
                    <a:pt x="7295" y="35411"/>
                    <a:pt x="7338" y="35495"/>
                    <a:pt x="7359" y="35600"/>
                  </a:cubicBezTo>
                  <a:cubicBezTo>
                    <a:pt x="7359" y="35621"/>
                    <a:pt x="7338" y="35600"/>
                    <a:pt x="7401" y="35642"/>
                  </a:cubicBezTo>
                  <a:cubicBezTo>
                    <a:pt x="7410" y="35652"/>
                    <a:pt x="7423" y="35655"/>
                    <a:pt x="7438" y="35655"/>
                  </a:cubicBezTo>
                  <a:cubicBezTo>
                    <a:pt x="7464" y="35655"/>
                    <a:pt x="7497" y="35645"/>
                    <a:pt x="7529" y="35645"/>
                  </a:cubicBezTo>
                  <a:cubicBezTo>
                    <a:pt x="7559" y="35645"/>
                    <a:pt x="7588" y="35653"/>
                    <a:pt x="7611" y="35684"/>
                  </a:cubicBezTo>
                  <a:cubicBezTo>
                    <a:pt x="7674" y="35789"/>
                    <a:pt x="7842" y="35874"/>
                    <a:pt x="7884" y="36063"/>
                  </a:cubicBezTo>
                  <a:cubicBezTo>
                    <a:pt x="7884" y="36063"/>
                    <a:pt x="7905" y="36084"/>
                    <a:pt x="7905" y="36084"/>
                  </a:cubicBezTo>
                  <a:cubicBezTo>
                    <a:pt x="8073" y="36189"/>
                    <a:pt x="8221" y="36315"/>
                    <a:pt x="8326" y="36483"/>
                  </a:cubicBezTo>
                  <a:cubicBezTo>
                    <a:pt x="8452" y="36672"/>
                    <a:pt x="8578" y="36841"/>
                    <a:pt x="8704" y="37030"/>
                  </a:cubicBezTo>
                  <a:cubicBezTo>
                    <a:pt x="8746" y="37114"/>
                    <a:pt x="8830" y="37156"/>
                    <a:pt x="8851" y="37240"/>
                  </a:cubicBezTo>
                  <a:cubicBezTo>
                    <a:pt x="8893" y="37303"/>
                    <a:pt x="8935" y="37408"/>
                    <a:pt x="8977" y="37471"/>
                  </a:cubicBezTo>
                  <a:cubicBezTo>
                    <a:pt x="9019" y="37534"/>
                    <a:pt x="9125" y="37534"/>
                    <a:pt x="9125" y="37619"/>
                  </a:cubicBezTo>
                  <a:cubicBezTo>
                    <a:pt x="9167" y="37619"/>
                    <a:pt x="9230" y="37640"/>
                    <a:pt x="9230" y="37661"/>
                  </a:cubicBezTo>
                  <a:cubicBezTo>
                    <a:pt x="9251" y="37745"/>
                    <a:pt x="9314" y="37766"/>
                    <a:pt x="9356" y="37829"/>
                  </a:cubicBezTo>
                  <a:cubicBezTo>
                    <a:pt x="9524" y="37934"/>
                    <a:pt x="9692" y="38060"/>
                    <a:pt x="9818" y="38207"/>
                  </a:cubicBezTo>
                  <a:cubicBezTo>
                    <a:pt x="9902" y="38291"/>
                    <a:pt x="10008" y="38354"/>
                    <a:pt x="10113" y="38375"/>
                  </a:cubicBezTo>
                  <a:cubicBezTo>
                    <a:pt x="10176" y="38502"/>
                    <a:pt x="10302" y="38565"/>
                    <a:pt x="10386" y="38670"/>
                  </a:cubicBezTo>
                  <a:cubicBezTo>
                    <a:pt x="10575" y="38901"/>
                    <a:pt x="10828" y="39048"/>
                    <a:pt x="10996" y="39322"/>
                  </a:cubicBezTo>
                  <a:cubicBezTo>
                    <a:pt x="11017" y="39343"/>
                    <a:pt x="11038" y="39385"/>
                    <a:pt x="11080" y="39406"/>
                  </a:cubicBezTo>
                  <a:cubicBezTo>
                    <a:pt x="11290" y="39574"/>
                    <a:pt x="11500" y="39742"/>
                    <a:pt x="11732" y="39889"/>
                  </a:cubicBezTo>
                  <a:cubicBezTo>
                    <a:pt x="11774" y="39931"/>
                    <a:pt x="11816" y="39973"/>
                    <a:pt x="11837" y="40015"/>
                  </a:cubicBezTo>
                  <a:cubicBezTo>
                    <a:pt x="11879" y="40099"/>
                    <a:pt x="11921" y="40184"/>
                    <a:pt x="11984" y="40226"/>
                  </a:cubicBezTo>
                  <a:cubicBezTo>
                    <a:pt x="12047" y="40289"/>
                    <a:pt x="12110" y="40394"/>
                    <a:pt x="12173" y="40415"/>
                  </a:cubicBezTo>
                  <a:cubicBezTo>
                    <a:pt x="12257" y="40457"/>
                    <a:pt x="12278" y="40562"/>
                    <a:pt x="12362" y="40583"/>
                  </a:cubicBezTo>
                  <a:cubicBezTo>
                    <a:pt x="12425" y="40604"/>
                    <a:pt x="12425" y="40709"/>
                    <a:pt x="12510" y="40751"/>
                  </a:cubicBezTo>
                  <a:cubicBezTo>
                    <a:pt x="12573" y="40814"/>
                    <a:pt x="12657" y="40856"/>
                    <a:pt x="12699" y="40919"/>
                  </a:cubicBezTo>
                  <a:cubicBezTo>
                    <a:pt x="12783" y="41067"/>
                    <a:pt x="12930" y="41109"/>
                    <a:pt x="13035" y="41193"/>
                  </a:cubicBezTo>
                  <a:cubicBezTo>
                    <a:pt x="13308" y="41361"/>
                    <a:pt x="13624" y="41445"/>
                    <a:pt x="13834" y="41718"/>
                  </a:cubicBezTo>
                  <a:cubicBezTo>
                    <a:pt x="13855" y="41739"/>
                    <a:pt x="13897" y="41760"/>
                    <a:pt x="13939" y="41781"/>
                  </a:cubicBezTo>
                  <a:cubicBezTo>
                    <a:pt x="14128" y="41865"/>
                    <a:pt x="14276" y="42034"/>
                    <a:pt x="14486" y="42097"/>
                  </a:cubicBezTo>
                  <a:cubicBezTo>
                    <a:pt x="14549" y="42097"/>
                    <a:pt x="14591" y="42139"/>
                    <a:pt x="14612" y="42160"/>
                  </a:cubicBezTo>
                  <a:cubicBezTo>
                    <a:pt x="14780" y="42328"/>
                    <a:pt x="14969" y="42475"/>
                    <a:pt x="15180" y="42601"/>
                  </a:cubicBezTo>
                  <a:cubicBezTo>
                    <a:pt x="15453" y="42749"/>
                    <a:pt x="15705" y="42812"/>
                    <a:pt x="15979" y="42938"/>
                  </a:cubicBezTo>
                  <a:cubicBezTo>
                    <a:pt x="16105" y="42938"/>
                    <a:pt x="16189" y="43043"/>
                    <a:pt x="16294" y="43064"/>
                  </a:cubicBezTo>
                  <a:cubicBezTo>
                    <a:pt x="16483" y="43127"/>
                    <a:pt x="16651" y="43274"/>
                    <a:pt x="16841" y="43316"/>
                  </a:cubicBezTo>
                  <a:cubicBezTo>
                    <a:pt x="16883" y="43442"/>
                    <a:pt x="17009" y="43421"/>
                    <a:pt x="17093" y="43463"/>
                  </a:cubicBezTo>
                  <a:cubicBezTo>
                    <a:pt x="17177" y="43505"/>
                    <a:pt x="17240" y="43547"/>
                    <a:pt x="17324" y="43611"/>
                  </a:cubicBezTo>
                  <a:cubicBezTo>
                    <a:pt x="17576" y="43758"/>
                    <a:pt x="17850" y="43779"/>
                    <a:pt x="18102" y="43905"/>
                  </a:cubicBezTo>
                  <a:cubicBezTo>
                    <a:pt x="18144" y="43926"/>
                    <a:pt x="18191" y="43947"/>
                    <a:pt x="18239" y="43947"/>
                  </a:cubicBezTo>
                  <a:cubicBezTo>
                    <a:pt x="18286" y="43947"/>
                    <a:pt x="18333" y="43926"/>
                    <a:pt x="18375" y="43863"/>
                  </a:cubicBezTo>
                  <a:cubicBezTo>
                    <a:pt x="18501" y="43926"/>
                    <a:pt x="18586" y="44031"/>
                    <a:pt x="18712" y="44052"/>
                  </a:cubicBezTo>
                  <a:cubicBezTo>
                    <a:pt x="19006" y="44157"/>
                    <a:pt x="19300" y="44241"/>
                    <a:pt x="19595" y="44325"/>
                  </a:cubicBezTo>
                  <a:cubicBezTo>
                    <a:pt x="19679" y="44367"/>
                    <a:pt x="19784" y="44388"/>
                    <a:pt x="19868" y="44409"/>
                  </a:cubicBezTo>
                  <a:lnTo>
                    <a:pt x="20078" y="44578"/>
                  </a:lnTo>
                  <a:cubicBezTo>
                    <a:pt x="20104" y="44565"/>
                    <a:pt x="20128" y="44560"/>
                    <a:pt x="20152" y="44560"/>
                  </a:cubicBezTo>
                  <a:cubicBezTo>
                    <a:pt x="20204" y="44560"/>
                    <a:pt x="20252" y="44584"/>
                    <a:pt x="20310" y="44599"/>
                  </a:cubicBezTo>
                  <a:cubicBezTo>
                    <a:pt x="20373" y="44704"/>
                    <a:pt x="20373" y="44704"/>
                    <a:pt x="20478" y="44746"/>
                  </a:cubicBezTo>
                  <a:cubicBezTo>
                    <a:pt x="20646" y="44788"/>
                    <a:pt x="20835" y="44746"/>
                    <a:pt x="20961" y="44830"/>
                  </a:cubicBezTo>
                  <a:cubicBezTo>
                    <a:pt x="21024" y="44830"/>
                    <a:pt x="21024" y="44788"/>
                    <a:pt x="21066" y="44788"/>
                  </a:cubicBezTo>
                  <a:cubicBezTo>
                    <a:pt x="21277" y="44809"/>
                    <a:pt x="21487" y="44830"/>
                    <a:pt x="21697" y="44851"/>
                  </a:cubicBezTo>
                  <a:cubicBezTo>
                    <a:pt x="21992" y="44872"/>
                    <a:pt x="22286" y="44935"/>
                    <a:pt x="22580" y="44935"/>
                  </a:cubicBezTo>
                  <a:cubicBezTo>
                    <a:pt x="22749" y="44966"/>
                    <a:pt x="22930" y="44985"/>
                    <a:pt x="23114" y="44985"/>
                  </a:cubicBezTo>
                  <a:cubicBezTo>
                    <a:pt x="23181" y="44985"/>
                    <a:pt x="23248" y="44983"/>
                    <a:pt x="23316" y="44977"/>
                  </a:cubicBezTo>
                  <a:cubicBezTo>
                    <a:pt x="23328" y="44975"/>
                    <a:pt x="23339" y="44974"/>
                    <a:pt x="23351" y="44974"/>
                  </a:cubicBezTo>
                  <a:cubicBezTo>
                    <a:pt x="23445" y="44974"/>
                    <a:pt x="23538" y="45040"/>
                    <a:pt x="23631" y="45040"/>
                  </a:cubicBezTo>
                  <a:cubicBezTo>
                    <a:pt x="23768" y="45051"/>
                    <a:pt x="23899" y="45056"/>
                    <a:pt x="24031" y="45056"/>
                  </a:cubicBezTo>
                  <a:cubicBezTo>
                    <a:pt x="24162" y="45056"/>
                    <a:pt x="24294" y="45051"/>
                    <a:pt x="24430" y="45040"/>
                  </a:cubicBezTo>
                  <a:cubicBezTo>
                    <a:pt x="24449" y="45034"/>
                    <a:pt x="24467" y="45031"/>
                    <a:pt x="24486" y="45031"/>
                  </a:cubicBezTo>
                  <a:cubicBezTo>
                    <a:pt x="24530" y="45031"/>
                    <a:pt x="24575" y="45046"/>
                    <a:pt x="24620" y="45061"/>
                  </a:cubicBezTo>
                  <a:cubicBezTo>
                    <a:pt x="24809" y="45103"/>
                    <a:pt x="24977" y="45103"/>
                    <a:pt x="25145" y="45103"/>
                  </a:cubicBezTo>
                  <a:cubicBezTo>
                    <a:pt x="25250" y="45208"/>
                    <a:pt x="25440" y="45166"/>
                    <a:pt x="25587" y="45208"/>
                  </a:cubicBezTo>
                  <a:cubicBezTo>
                    <a:pt x="25604" y="45243"/>
                    <a:pt x="25635" y="45277"/>
                    <a:pt x="25669" y="45277"/>
                  </a:cubicBezTo>
                  <a:cubicBezTo>
                    <a:pt x="25676" y="45277"/>
                    <a:pt x="25684" y="45275"/>
                    <a:pt x="25692" y="45271"/>
                  </a:cubicBezTo>
                  <a:cubicBezTo>
                    <a:pt x="25710" y="45271"/>
                    <a:pt x="25712" y="45225"/>
                    <a:pt x="25752" y="45225"/>
                  </a:cubicBezTo>
                  <a:cubicBezTo>
                    <a:pt x="25759" y="45225"/>
                    <a:pt x="25767" y="45226"/>
                    <a:pt x="25776" y="45229"/>
                  </a:cubicBezTo>
                  <a:lnTo>
                    <a:pt x="25839" y="45292"/>
                  </a:lnTo>
                  <a:lnTo>
                    <a:pt x="25881" y="45250"/>
                  </a:lnTo>
                  <a:cubicBezTo>
                    <a:pt x="25887" y="45247"/>
                    <a:pt x="25893" y="45246"/>
                    <a:pt x="25898" y="45246"/>
                  </a:cubicBezTo>
                  <a:cubicBezTo>
                    <a:pt x="25929" y="45246"/>
                    <a:pt x="25950" y="45292"/>
                    <a:pt x="25986" y="45292"/>
                  </a:cubicBezTo>
                  <a:cubicBezTo>
                    <a:pt x="26049" y="45299"/>
                    <a:pt x="26115" y="45302"/>
                    <a:pt x="26181" y="45302"/>
                  </a:cubicBezTo>
                  <a:cubicBezTo>
                    <a:pt x="26313" y="45302"/>
                    <a:pt x="26449" y="45292"/>
                    <a:pt x="26575" y="45292"/>
                  </a:cubicBezTo>
                  <a:cubicBezTo>
                    <a:pt x="26623" y="45292"/>
                    <a:pt x="26671" y="45306"/>
                    <a:pt x="26719" y="45306"/>
                  </a:cubicBezTo>
                  <a:cubicBezTo>
                    <a:pt x="26755" y="45306"/>
                    <a:pt x="26791" y="45298"/>
                    <a:pt x="26827" y="45271"/>
                  </a:cubicBezTo>
                  <a:lnTo>
                    <a:pt x="26806" y="45187"/>
                  </a:lnTo>
                  <a:lnTo>
                    <a:pt x="26806" y="45187"/>
                  </a:lnTo>
                  <a:cubicBezTo>
                    <a:pt x="26840" y="45200"/>
                    <a:pt x="26873" y="45205"/>
                    <a:pt x="26904" y="45205"/>
                  </a:cubicBezTo>
                  <a:cubicBezTo>
                    <a:pt x="27014" y="45205"/>
                    <a:pt x="27110" y="45143"/>
                    <a:pt x="27213" y="45143"/>
                  </a:cubicBezTo>
                  <a:cubicBezTo>
                    <a:pt x="27225" y="45143"/>
                    <a:pt x="27236" y="45144"/>
                    <a:pt x="27248" y="45145"/>
                  </a:cubicBezTo>
                  <a:cubicBezTo>
                    <a:pt x="27289" y="45157"/>
                    <a:pt x="27331" y="45162"/>
                    <a:pt x="27374" y="45162"/>
                  </a:cubicBezTo>
                  <a:cubicBezTo>
                    <a:pt x="27485" y="45162"/>
                    <a:pt x="27598" y="45128"/>
                    <a:pt x="27689" y="45082"/>
                  </a:cubicBezTo>
                  <a:cubicBezTo>
                    <a:pt x="27753" y="45119"/>
                    <a:pt x="27813" y="45127"/>
                    <a:pt x="27872" y="45127"/>
                  </a:cubicBezTo>
                  <a:cubicBezTo>
                    <a:pt x="27928" y="45127"/>
                    <a:pt x="27983" y="45120"/>
                    <a:pt x="28040" y="45120"/>
                  </a:cubicBezTo>
                  <a:cubicBezTo>
                    <a:pt x="28063" y="45120"/>
                    <a:pt x="28086" y="45121"/>
                    <a:pt x="28110" y="45124"/>
                  </a:cubicBezTo>
                  <a:cubicBezTo>
                    <a:pt x="28152" y="45103"/>
                    <a:pt x="28152" y="45040"/>
                    <a:pt x="28173" y="45040"/>
                  </a:cubicBezTo>
                  <a:cubicBezTo>
                    <a:pt x="28341" y="45082"/>
                    <a:pt x="28530" y="45124"/>
                    <a:pt x="28698" y="45124"/>
                  </a:cubicBezTo>
                  <a:cubicBezTo>
                    <a:pt x="28714" y="45126"/>
                    <a:pt x="28729" y="45127"/>
                    <a:pt x="28743" y="45127"/>
                  </a:cubicBezTo>
                  <a:cubicBezTo>
                    <a:pt x="28860" y="45127"/>
                    <a:pt x="28947" y="45072"/>
                    <a:pt x="29047" y="45072"/>
                  </a:cubicBezTo>
                  <a:cubicBezTo>
                    <a:pt x="29070" y="45072"/>
                    <a:pt x="29094" y="45075"/>
                    <a:pt x="29119" y="45082"/>
                  </a:cubicBezTo>
                  <a:cubicBezTo>
                    <a:pt x="29266" y="45082"/>
                    <a:pt x="29413" y="45082"/>
                    <a:pt x="29539" y="45061"/>
                  </a:cubicBezTo>
                  <a:cubicBezTo>
                    <a:pt x="29644" y="45061"/>
                    <a:pt x="29749" y="45019"/>
                    <a:pt x="29813" y="44956"/>
                  </a:cubicBezTo>
                  <a:cubicBezTo>
                    <a:pt x="29841" y="44956"/>
                    <a:pt x="29869" y="44975"/>
                    <a:pt x="29897" y="44975"/>
                  </a:cubicBezTo>
                  <a:cubicBezTo>
                    <a:pt x="29911" y="44975"/>
                    <a:pt x="29925" y="44970"/>
                    <a:pt x="29939" y="44956"/>
                  </a:cubicBezTo>
                  <a:cubicBezTo>
                    <a:pt x="29939" y="44935"/>
                    <a:pt x="29918" y="44935"/>
                    <a:pt x="29918" y="44914"/>
                  </a:cubicBezTo>
                  <a:cubicBezTo>
                    <a:pt x="29918" y="44893"/>
                    <a:pt x="29918" y="44893"/>
                    <a:pt x="29918" y="44872"/>
                  </a:cubicBezTo>
                  <a:cubicBezTo>
                    <a:pt x="29955" y="44850"/>
                    <a:pt x="29992" y="44843"/>
                    <a:pt x="30030" y="44843"/>
                  </a:cubicBezTo>
                  <a:cubicBezTo>
                    <a:pt x="30081" y="44843"/>
                    <a:pt x="30133" y="44855"/>
                    <a:pt x="30184" y="44855"/>
                  </a:cubicBezTo>
                  <a:cubicBezTo>
                    <a:pt x="30200" y="44855"/>
                    <a:pt x="30217" y="44854"/>
                    <a:pt x="30233" y="44851"/>
                  </a:cubicBezTo>
                  <a:lnTo>
                    <a:pt x="30233" y="44851"/>
                  </a:lnTo>
                  <a:cubicBezTo>
                    <a:pt x="30233" y="44872"/>
                    <a:pt x="30191" y="44893"/>
                    <a:pt x="30233" y="44935"/>
                  </a:cubicBezTo>
                  <a:cubicBezTo>
                    <a:pt x="30401" y="44872"/>
                    <a:pt x="30569" y="44851"/>
                    <a:pt x="30738" y="44851"/>
                  </a:cubicBezTo>
                  <a:cubicBezTo>
                    <a:pt x="30885" y="44809"/>
                    <a:pt x="31053" y="44851"/>
                    <a:pt x="31200" y="44767"/>
                  </a:cubicBezTo>
                  <a:cubicBezTo>
                    <a:pt x="31227" y="44770"/>
                    <a:pt x="31255" y="44772"/>
                    <a:pt x="31282" y="44772"/>
                  </a:cubicBezTo>
                  <a:cubicBezTo>
                    <a:pt x="31422" y="44772"/>
                    <a:pt x="31560" y="44725"/>
                    <a:pt x="31684" y="44620"/>
                  </a:cubicBezTo>
                  <a:cubicBezTo>
                    <a:pt x="31717" y="44627"/>
                    <a:pt x="31750" y="44631"/>
                    <a:pt x="31781" y="44631"/>
                  </a:cubicBezTo>
                  <a:cubicBezTo>
                    <a:pt x="31977" y="44631"/>
                    <a:pt x="32145" y="44504"/>
                    <a:pt x="32329" y="44504"/>
                  </a:cubicBezTo>
                  <a:cubicBezTo>
                    <a:pt x="32359" y="44504"/>
                    <a:pt x="32389" y="44507"/>
                    <a:pt x="32420" y="44515"/>
                  </a:cubicBezTo>
                  <a:cubicBezTo>
                    <a:pt x="32471" y="44463"/>
                    <a:pt x="32523" y="44425"/>
                    <a:pt x="32587" y="44425"/>
                  </a:cubicBezTo>
                  <a:cubicBezTo>
                    <a:pt x="32601" y="44425"/>
                    <a:pt x="32615" y="44427"/>
                    <a:pt x="32630" y="44430"/>
                  </a:cubicBezTo>
                  <a:cubicBezTo>
                    <a:pt x="32646" y="44446"/>
                    <a:pt x="32650" y="44487"/>
                    <a:pt x="32669" y="44487"/>
                  </a:cubicBezTo>
                  <a:cubicBezTo>
                    <a:pt x="32675" y="44487"/>
                    <a:pt x="32683" y="44483"/>
                    <a:pt x="32693" y="44473"/>
                  </a:cubicBezTo>
                  <a:cubicBezTo>
                    <a:pt x="32714" y="44451"/>
                    <a:pt x="32672" y="44409"/>
                    <a:pt x="32714" y="44409"/>
                  </a:cubicBezTo>
                  <a:lnTo>
                    <a:pt x="32777" y="44409"/>
                  </a:lnTo>
                  <a:lnTo>
                    <a:pt x="32819" y="44346"/>
                  </a:lnTo>
                  <a:cubicBezTo>
                    <a:pt x="33050" y="44262"/>
                    <a:pt x="33303" y="44325"/>
                    <a:pt x="33513" y="44157"/>
                  </a:cubicBezTo>
                  <a:cubicBezTo>
                    <a:pt x="33540" y="44193"/>
                    <a:pt x="33566" y="44206"/>
                    <a:pt x="33593" y="44206"/>
                  </a:cubicBezTo>
                  <a:cubicBezTo>
                    <a:pt x="33629" y="44206"/>
                    <a:pt x="33666" y="44181"/>
                    <a:pt x="33702" y="44157"/>
                  </a:cubicBezTo>
                  <a:cubicBezTo>
                    <a:pt x="33891" y="44115"/>
                    <a:pt x="34081" y="44094"/>
                    <a:pt x="34270" y="44073"/>
                  </a:cubicBezTo>
                  <a:cubicBezTo>
                    <a:pt x="34375" y="44052"/>
                    <a:pt x="34480" y="44073"/>
                    <a:pt x="34564" y="43989"/>
                  </a:cubicBezTo>
                  <a:cubicBezTo>
                    <a:pt x="34579" y="43974"/>
                    <a:pt x="34604" y="43959"/>
                    <a:pt x="34625" y="43959"/>
                  </a:cubicBezTo>
                  <a:cubicBezTo>
                    <a:pt x="34634" y="43959"/>
                    <a:pt x="34642" y="43962"/>
                    <a:pt x="34648" y="43968"/>
                  </a:cubicBezTo>
                  <a:cubicBezTo>
                    <a:pt x="34668" y="43978"/>
                    <a:pt x="34686" y="43982"/>
                    <a:pt x="34704" y="43982"/>
                  </a:cubicBezTo>
                  <a:cubicBezTo>
                    <a:pt x="34763" y="43982"/>
                    <a:pt x="34815" y="43937"/>
                    <a:pt x="34879" y="43905"/>
                  </a:cubicBezTo>
                  <a:cubicBezTo>
                    <a:pt x="34904" y="43880"/>
                    <a:pt x="34929" y="43870"/>
                    <a:pt x="34953" y="43870"/>
                  </a:cubicBezTo>
                  <a:cubicBezTo>
                    <a:pt x="34971" y="43870"/>
                    <a:pt x="34988" y="43875"/>
                    <a:pt x="35006" y="43884"/>
                  </a:cubicBezTo>
                  <a:cubicBezTo>
                    <a:pt x="35024" y="43890"/>
                    <a:pt x="35043" y="43893"/>
                    <a:pt x="35060" y="43893"/>
                  </a:cubicBezTo>
                  <a:cubicBezTo>
                    <a:pt x="35104" y="43893"/>
                    <a:pt x="35144" y="43878"/>
                    <a:pt x="35174" y="43863"/>
                  </a:cubicBezTo>
                  <a:cubicBezTo>
                    <a:pt x="35279" y="43800"/>
                    <a:pt x="35405" y="43779"/>
                    <a:pt x="35531" y="43758"/>
                  </a:cubicBezTo>
                  <a:cubicBezTo>
                    <a:pt x="35657" y="43758"/>
                    <a:pt x="35762" y="43737"/>
                    <a:pt x="35889" y="43716"/>
                  </a:cubicBezTo>
                  <a:cubicBezTo>
                    <a:pt x="35905" y="43732"/>
                    <a:pt x="35923" y="43737"/>
                    <a:pt x="35941" y="43737"/>
                  </a:cubicBezTo>
                  <a:cubicBezTo>
                    <a:pt x="35971" y="43737"/>
                    <a:pt x="36003" y="43723"/>
                    <a:pt x="36034" y="43723"/>
                  </a:cubicBezTo>
                  <a:cubicBezTo>
                    <a:pt x="36057" y="43723"/>
                    <a:pt x="36079" y="43731"/>
                    <a:pt x="36099" y="43758"/>
                  </a:cubicBezTo>
                  <a:lnTo>
                    <a:pt x="36141" y="43737"/>
                  </a:lnTo>
                  <a:lnTo>
                    <a:pt x="36141" y="43695"/>
                  </a:lnTo>
                  <a:cubicBezTo>
                    <a:pt x="36372" y="43611"/>
                    <a:pt x="36561" y="43421"/>
                    <a:pt x="36835" y="43400"/>
                  </a:cubicBezTo>
                  <a:cubicBezTo>
                    <a:pt x="36945" y="43309"/>
                    <a:pt x="37086" y="43249"/>
                    <a:pt x="37246" y="43249"/>
                  </a:cubicBezTo>
                  <a:cubicBezTo>
                    <a:pt x="37270" y="43249"/>
                    <a:pt x="37294" y="43250"/>
                    <a:pt x="37318" y="43253"/>
                  </a:cubicBezTo>
                  <a:cubicBezTo>
                    <a:pt x="37444" y="43253"/>
                    <a:pt x="37592" y="43211"/>
                    <a:pt x="37697" y="43106"/>
                  </a:cubicBezTo>
                  <a:cubicBezTo>
                    <a:pt x="37739" y="43085"/>
                    <a:pt x="37781" y="43064"/>
                    <a:pt x="37844" y="43064"/>
                  </a:cubicBezTo>
                  <a:cubicBezTo>
                    <a:pt x="38075" y="43022"/>
                    <a:pt x="38285" y="42917"/>
                    <a:pt x="38475" y="42791"/>
                  </a:cubicBezTo>
                  <a:cubicBezTo>
                    <a:pt x="38538" y="42749"/>
                    <a:pt x="38622" y="42770"/>
                    <a:pt x="38685" y="42685"/>
                  </a:cubicBezTo>
                  <a:cubicBezTo>
                    <a:pt x="38727" y="42727"/>
                    <a:pt x="38748" y="42770"/>
                    <a:pt x="38811" y="42791"/>
                  </a:cubicBezTo>
                  <a:lnTo>
                    <a:pt x="39000" y="42664"/>
                  </a:lnTo>
                  <a:lnTo>
                    <a:pt x="39000" y="42538"/>
                  </a:lnTo>
                  <a:lnTo>
                    <a:pt x="39063" y="42622"/>
                  </a:lnTo>
                  <a:cubicBezTo>
                    <a:pt x="39147" y="42580"/>
                    <a:pt x="39274" y="42601"/>
                    <a:pt x="39295" y="42475"/>
                  </a:cubicBezTo>
                  <a:cubicBezTo>
                    <a:pt x="39288" y="42468"/>
                    <a:pt x="39278" y="42466"/>
                    <a:pt x="39268" y="42466"/>
                  </a:cubicBezTo>
                  <a:cubicBezTo>
                    <a:pt x="39248" y="42466"/>
                    <a:pt x="39224" y="42475"/>
                    <a:pt x="39210" y="42475"/>
                  </a:cubicBezTo>
                  <a:cubicBezTo>
                    <a:pt x="39210" y="42433"/>
                    <a:pt x="39231" y="42412"/>
                    <a:pt x="39253" y="42412"/>
                  </a:cubicBezTo>
                  <a:lnTo>
                    <a:pt x="39526" y="42328"/>
                  </a:lnTo>
                  <a:cubicBezTo>
                    <a:pt x="39589" y="42265"/>
                    <a:pt x="39631" y="42160"/>
                    <a:pt x="39736" y="42139"/>
                  </a:cubicBezTo>
                  <a:cubicBezTo>
                    <a:pt x="39778" y="42139"/>
                    <a:pt x="39736" y="42202"/>
                    <a:pt x="39820" y="42202"/>
                  </a:cubicBezTo>
                  <a:cubicBezTo>
                    <a:pt x="39904" y="42181"/>
                    <a:pt x="39841" y="42076"/>
                    <a:pt x="39925" y="42055"/>
                  </a:cubicBezTo>
                  <a:cubicBezTo>
                    <a:pt x="39946" y="42034"/>
                    <a:pt x="39988" y="41992"/>
                    <a:pt x="40030" y="41992"/>
                  </a:cubicBezTo>
                  <a:cubicBezTo>
                    <a:pt x="40304" y="41992"/>
                    <a:pt x="40493" y="41823"/>
                    <a:pt x="40703" y="41697"/>
                  </a:cubicBezTo>
                  <a:cubicBezTo>
                    <a:pt x="40955" y="41550"/>
                    <a:pt x="41229" y="41403"/>
                    <a:pt x="41502" y="41277"/>
                  </a:cubicBezTo>
                  <a:cubicBezTo>
                    <a:pt x="41607" y="41235"/>
                    <a:pt x="41754" y="41151"/>
                    <a:pt x="41754" y="40961"/>
                  </a:cubicBezTo>
                  <a:lnTo>
                    <a:pt x="41944" y="40793"/>
                  </a:lnTo>
                  <a:lnTo>
                    <a:pt x="42049" y="40814"/>
                  </a:lnTo>
                  <a:cubicBezTo>
                    <a:pt x="42154" y="40772"/>
                    <a:pt x="42091" y="40667"/>
                    <a:pt x="42175" y="40583"/>
                  </a:cubicBezTo>
                  <a:lnTo>
                    <a:pt x="42469" y="40499"/>
                  </a:lnTo>
                  <a:lnTo>
                    <a:pt x="42616" y="40352"/>
                  </a:lnTo>
                  <a:lnTo>
                    <a:pt x="42827" y="40289"/>
                  </a:lnTo>
                  <a:lnTo>
                    <a:pt x="42974" y="40163"/>
                  </a:lnTo>
                  <a:cubicBezTo>
                    <a:pt x="43121" y="40099"/>
                    <a:pt x="43310" y="40099"/>
                    <a:pt x="43415" y="39952"/>
                  </a:cubicBezTo>
                  <a:lnTo>
                    <a:pt x="43373" y="39910"/>
                  </a:lnTo>
                  <a:cubicBezTo>
                    <a:pt x="43436" y="39784"/>
                    <a:pt x="43520" y="39679"/>
                    <a:pt x="43647" y="39616"/>
                  </a:cubicBezTo>
                  <a:cubicBezTo>
                    <a:pt x="43689" y="39595"/>
                    <a:pt x="43731" y="39553"/>
                    <a:pt x="43773" y="39511"/>
                  </a:cubicBezTo>
                  <a:cubicBezTo>
                    <a:pt x="43920" y="39385"/>
                    <a:pt x="44067" y="39237"/>
                    <a:pt x="44235" y="39132"/>
                  </a:cubicBezTo>
                  <a:cubicBezTo>
                    <a:pt x="44319" y="39048"/>
                    <a:pt x="44403" y="38985"/>
                    <a:pt x="44509" y="38943"/>
                  </a:cubicBezTo>
                  <a:cubicBezTo>
                    <a:pt x="44593" y="38901"/>
                    <a:pt x="44614" y="38754"/>
                    <a:pt x="44740" y="38733"/>
                  </a:cubicBezTo>
                  <a:cubicBezTo>
                    <a:pt x="44761" y="38586"/>
                    <a:pt x="44971" y="38586"/>
                    <a:pt x="45013" y="38460"/>
                  </a:cubicBezTo>
                  <a:cubicBezTo>
                    <a:pt x="45055" y="38333"/>
                    <a:pt x="45181" y="38270"/>
                    <a:pt x="45265" y="38165"/>
                  </a:cubicBezTo>
                  <a:cubicBezTo>
                    <a:pt x="45392" y="38018"/>
                    <a:pt x="45560" y="37913"/>
                    <a:pt x="45665" y="37787"/>
                  </a:cubicBezTo>
                  <a:cubicBezTo>
                    <a:pt x="45728" y="37724"/>
                    <a:pt x="45791" y="37682"/>
                    <a:pt x="45854" y="37661"/>
                  </a:cubicBezTo>
                  <a:cubicBezTo>
                    <a:pt x="45938" y="37661"/>
                    <a:pt x="46022" y="37619"/>
                    <a:pt x="46064" y="37534"/>
                  </a:cubicBezTo>
                  <a:lnTo>
                    <a:pt x="46022" y="37492"/>
                  </a:lnTo>
                  <a:cubicBezTo>
                    <a:pt x="46043" y="37450"/>
                    <a:pt x="46148" y="37450"/>
                    <a:pt x="46148" y="37366"/>
                  </a:cubicBezTo>
                  <a:cubicBezTo>
                    <a:pt x="46148" y="37324"/>
                    <a:pt x="46212" y="37261"/>
                    <a:pt x="46296" y="37240"/>
                  </a:cubicBezTo>
                  <a:cubicBezTo>
                    <a:pt x="46380" y="37240"/>
                    <a:pt x="46443" y="37177"/>
                    <a:pt x="46485" y="37093"/>
                  </a:cubicBezTo>
                  <a:cubicBezTo>
                    <a:pt x="46548" y="36925"/>
                    <a:pt x="46716" y="36841"/>
                    <a:pt x="46842" y="36736"/>
                  </a:cubicBezTo>
                  <a:cubicBezTo>
                    <a:pt x="46884" y="36715"/>
                    <a:pt x="46905" y="36693"/>
                    <a:pt x="46947" y="36651"/>
                  </a:cubicBezTo>
                  <a:lnTo>
                    <a:pt x="46947" y="36630"/>
                  </a:lnTo>
                  <a:cubicBezTo>
                    <a:pt x="47095" y="36588"/>
                    <a:pt x="47158" y="36420"/>
                    <a:pt x="47263" y="36336"/>
                  </a:cubicBezTo>
                  <a:cubicBezTo>
                    <a:pt x="47410" y="36189"/>
                    <a:pt x="47536" y="36021"/>
                    <a:pt x="47662" y="35853"/>
                  </a:cubicBezTo>
                  <a:cubicBezTo>
                    <a:pt x="47788" y="35705"/>
                    <a:pt x="47915" y="35516"/>
                    <a:pt x="47999" y="35432"/>
                  </a:cubicBezTo>
                  <a:cubicBezTo>
                    <a:pt x="48083" y="35327"/>
                    <a:pt x="48146" y="35201"/>
                    <a:pt x="48230" y="35117"/>
                  </a:cubicBezTo>
                  <a:cubicBezTo>
                    <a:pt x="48398" y="34927"/>
                    <a:pt x="48503" y="34675"/>
                    <a:pt x="48692" y="34486"/>
                  </a:cubicBezTo>
                  <a:cubicBezTo>
                    <a:pt x="48734" y="34444"/>
                    <a:pt x="48840" y="34486"/>
                    <a:pt x="48861" y="34381"/>
                  </a:cubicBezTo>
                  <a:cubicBezTo>
                    <a:pt x="48861" y="34297"/>
                    <a:pt x="48945" y="34255"/>
                    <a:pt x="48987" y="34192"/>
                  </a:cubicBezTo>
                  <a:cubicBezTo>
                    <a:pt x="49026" y="34132"/>
                    <a:pt x="49066" y="34073"/>
                    <a:pt x="49070" y="33997"/>
                  </a:cubicBezTo>
                  <a:lnTo>
                    <a:pt x="49070" y="33997"/>
                  </a:lnTo>
                  <a:cubicBezTo>
                    <a:pt x="49071" y="33999"/>
                    <a:pt x="49071" y="34001"/>
                    <a:pt x="49071" y="34002"/>
                  </a:cubicBezTo>
                  <a:cubicBezTo>
                    <a:pt x="49113" y="33918"/>
                    <a:pt x="49239" y="33918"/>
                    <a:pt x="49260" y="33813"/>
                  </a:cubicBezTo>
                  <a:lnTo>
                    <a:pt x="49218" y="33771"/>
                  </a:lnTo>
                  <a:cubicBezTo>
                    <a:pt x="49323" y="33582"/>
                    <a:pt x="49470" y="33435"/>
                    <a:pt x="49618" y="33288"/>
                  </a:cubicBezTo>
                  <a:cubicBezTo>
                    <a:pt x="49765" y="33161"/>
                    <a:pt x="49828" y="32972"/>
                    <a:pt x="49996" y="32846"/>
                  </a:cubicBezTo>
                  <a:cubicBezTo>
                    <a:pt x="50038" y="32825"/>
                    <a:pt x="50059" y="32783"/>
                    <a:pt x="50059" y="32741"/>
                  </a:cubicBezTo>
                  <a:cubicBezTo>
                    <a:pt x="50185" y="32447"/>
                    <a:pt x="50311" y="32152"/>
                    <a:pt x="50480" y="31879"/>
                  </a:cubicBezTo>
                  <a:cubicBezTo>
                    <a:pt x="50522" y="31795"/>
                    <a:pt x="50564" y="31711"/>
                    <a:pt x="50648" y="31648"/>
                  </a:cubicBezTo>
                  <a:cubicBezTo>
                    <a:pt x="50711" y="31585"/>
                    <a:pt x="50711" y="31500"/>
                    <a:pt x="50753" y="31416"/>
                  </a:cubicBezTo>
                  <a:cubicBezTo>
                    <a:pt x="50858" y="31248"/>
                    <a:pt x="50942" y="31080"/>
                    <a:pt x="51026" y="30891"/>
                  </a:cubicBezTo>
                  <a:cubicBezTo>
                    <a:pt x="51110" y="30723"/>
                    <a:pt x="51194" y="30533"/>
                    <a:pt x="51278" y="30344"/>
                  </a:cubicBezTo>
                  <a:cubicBezTo>
                    <a:pt x="51342" y="30281"/>
                    <a:pt x="51363" y="30176"/>
                    <a:pt x="51384" y="30092"/>
                  </a:cubicBezTo>
                  <a:cubicBezTo>
                    <a:pt x="51405" y="29966"/>
                    <a:pt x="51447" y="29840"/>
                    <a:pt x="51510" y="29734"/>
                  </a:cubicBezTo>
                  <a:cubicBezTo>
                    <a:pt x="51594" y="29587"/>
                    <a:pt x="51636" y="29398"/>
                    <a:pt x="51720" y="29251"/>
                  </a:cubicBezTo>
                  <a:cubicBezTo>
                    <a:pt x="51846" y="29041"/>
                    <a:pt x="51909" y="28788"/>
                    <a:pt x="52014" y="28620"/>
                  </a:cubicBezTo>
                  <a:cubicBezTo>
                    <a:pt x="52119" y="28452"/>
                    <a:pt x="52161" y="28263"/>
                    <a:pt x="52267" y="28095"/>
                  </a:cubicBezTo>
                  <a:cubicBezTo>
                    <a:pt x="52288" y="28074"/>
                    <a:pt x="52309" y="28010"/>
                    <a:pt x="52351" y="28010"/>
                  </a:cubicBezTo>
                  <a:cubicBezTo>
                    <a:pt x="52351" y="27989"/>
                    <a:pt x="52330" y="27989"/>
                    <a:pt x="52351" y="27968"/>
                  </a:cubicBezTo>
                  <a:cubicBezTo>
                    <a:pt x="52357" y="27962"/>
                    <a:pt x="52363" y="27960"/>
                    <a:pt x="52369" y="27960"/>
                  </a:cubicBezTo>
                  <a:cubicBezTo>
                    <a:pt x="52382" y="27960"/>
                    <a:pt x="52393" y="27975"/>
                    <a:pt x="52393" y="27989"/>
                  </a:cubicBezTo>
                  <a:cubicBezTo>
                    <a:pt x="52393" y="27905"/>
                    <a:pt x="52393" y="27905"/>
                    <a:pt x="52393" y="27842"/>
                  </a:cubicBezTo>
                  <a:cubicBezTo>
                    <a:pt x="52456" y="27590"/>
                    <a:pt x="52624" y="27380"/>
                    <a:pt x="52645" y="27148"/>
                  </a:cubicBezTo>
                  <a:cubicBezTo>
                    <a:pt x="52666" y="26896"/>
                    <a:pt x="52834" y="26686"/>
                    <a:pt x="52771" y="26434"/>
                  </a:cubicBezTo>
                  <a:lnTo>
                    <a:pt x="52771" y="26434"/>
                  </a:lnTo>
                  <a:lnTo>
                    <a:pt x="52855" y="26455"/>
                  </a:lnTo>
                  <a:cubicBezTo>
                    <a:pt x="52876" y="26328"/>
                    <a:pt x="52918" y="26202"/>
                    <a:pt x="52960" y="26076"/>
                  </a:cubicBezTo>
                  <a:cubicBezTo>
                    <a:pt x="53002" y="26034"/>
                    <a:pt x="53108" y="26055"/>
                    <a:pt x="53108" y="25950"/>
                  </a:cubicBezTo>
                  <a:cubicBezTo>
                    <a:pt x="53108" y="25866"/>
                    <a:pt x="53192" y="25824"/>
                    <a:pt x="53234" y="25761"/>
                  </a:cubicBezTo>
                  <a:cubicBezTo>
                    <a:pt x="53276" y="25698"/>
                    <a:pt x="53234" y="25614"/>
                    <a:pt x="53255" y="25551"/>
                  </a:cubicBezTo>
                  <a:cubicBezTo>
                    <a:pt x="53297" y="25488"/>
                    <a:pt x="53297" y="25403"/>
                    <a:pt x="53255" y="25340"/>
                  </a:cubicBezTo>
                  <a:cubicBezTo>
                    <a:pt x="53297" y="25256"/>
                    <a:pt x="53360" y="25151"/>
                    <a:pt x="53402" y="25109"/>
                  </a:cubicBezTo>
                  <a:cubicBezTo>
                    <a:pt x="53423" y="25004"/>
                    <a:pt x="53381" y="24941"/>
                    <a:pt x="53381" y="24857"/>
                  </a:cubicBezTo>
                  <a:cubicBezTo>
                    <a:pt x="53423" y="24794"/>
                    <a:pt x="53402" y="24668"/>
                    <a:pt x="53486" y="24626"/>
                  </a:cubicBezTo>
                  <a:cubicBezTo>
                    <a:pt x="53507" y="24562"/>
                    <a:pt x="53444" y="24562"/>
                    <a:pt x="53423" y="24499"/>
                  </a:cubicBezTo>
                  <a:cubicBezTo>
                    <a:pt x="53465" y="24373"/>
                    <a:pt x="53486" y="24247"/>
                    <a:pt x="53528" y="24100"/>
                  </a:cubicBezTo>
                  <a:cubicBezTo>
                    <a:pt x="53717" y="23995"/>
                    <a:pt x="53612" y="23764"/>
                    <a:pt x="53759" y="23637"/>
                  </a:cubicBezTo>
                  <a:lnTo>
                    <a:pt x="53822" y="23637"/>
                  </a:lnTo>
                  <a:cubicBezTo>
                    <a:pt x="53949" y="23385"/>
                    <a:pt x="54033" y="23133"/>
                    <a:pt x="54096" y="22859"/>
                  </a:cubicBezTo>
                  <a:cubicBezTo>
                    <a:pt x="54117" y="22796"/>
                    <a:pt x="54117" y="22754"/>
                    <a:pt x="54096" y="22691"/>
                  </a:cubicBezTo>
                  <a:cubicBezTo>
                    <a:pt x="54075" y="22439"/>
                    <a:pt x="54117" y="22187"/>
                    <a:pt x="54201" y="21955"/>
                  </a:cubicBezTo>
                  <a:cubicBezTo>
                    <a:pt x="54222" y="21829"/>
                    <a:pt x="54222" y="21724"/>
                    <a:pt x="54243" y="21598"/>
                  </a:cubicBezTo>
                  <a:cubicBezTo>
                    <a:pt x="54264" y="21535"/>
                    <a:pt x="54243" y="21472"/>
                    <a:pt x="54180" y="21472"/>
                  </a:cubicBezTo>
                  <a:cubicBezTo>
                    <a:pt x="54180" y="21093"/>
                    <a:pt x="54222" y="20715"/>
                    <a:pt x="54285" y="20337"/>
                  </a:cubicBezTo>
                  <a:lnTo>
                    <a:pt x="54348" y="20316"/>
                  </a:lnTo>
                  <a:lnTo>
                    <a:pt x="54306" y="20273"/>
                  </a:lnTo>
                  <a:cubicBezTo>
                    <a:pt x="54348" y="20084"/>
                    <a:pt x="54369" y="19874"/>
                    <a:pt x="54411" y="19685"/>
                  </a:cubicBezTo>
                  <a:cubicBezTo>
                    <a:pt x="54390" y="19643"/>
                    <a:pt x="54306" y="19601"/>
                    <a:pt x="54348" y="19517"/>
                  </a:cubicBezTo>
                  <a:cubicBezTo>
                    <a:pt x="54390" y="19454"/>
                    <a:pt x="54390" y="19348"/>
                    <a:pt x="54348" y="19264"/>
                  </a:cubicBezTo>
                  <a:cubicBezTo>
                    <a:pt x="54285" y="19117"/>
                    <a:pt x="54369" y="18970"/>
                    <a:pt x="54369" y="18844"/>
                  </a:cubicBezTo>
                  <a:cubicBezTo>
                    <a:pt x="54369" y="18697"/>
                    <a:pt x="54390" y="18549"/>
                    <a:pt x="54411" y="18423"/>
                  </a:cubicBezTo>
                  <a:cubicBezTo>
                    <a:pt x="54432" y="18402"/>
                    <a:pt x="54432" y="18381"/>
                    <a:pt x="54453" y="18360"/>
                  </a:cubicBezTo>
                  <a:lnTo>
                    <a:pt x="54411" y="18318"/>
                  </a:lnTo>
                  <a:lnTo>
                    <a:pt x="54453" y="18192"/>
                  </a:lnTo>
                  <a:cubicBezTo>
                    <a:pt x="54411" y="18108"/>
                    <a:pt x="54411" y="18003"/>
                    <a:pt x="54432" y="17898"/>
                  </a:cubicBezTo>
                  <a:cubicBezTo>
                    <a:pt x="54495" y="17751"/>
                    <a:pt x="54411" y="17687"/>
                    <a:pt x="54306" y="17624"/>
                  </a:cubicBezTo>
                  <a:cubicBezTo>
                    <a:pt x="54369" y="17519"/>
                    <a:pt x="54264" y="17393"/>
                    <a:pt x="54306" y="17288"/>
                  </a:cubicBezTo>
                  <a:cubicBezTo>
                    <a:pt x="54264" y="17120"/>
                    <a:pt x="54243" y="16931"/>
                    <a:pt x="54222" y="16762"/>
                  </a:cubicBezTo>
                  <a:cubicBezTo>
                    <a:pt x="54180" y="16657"/>
                    <a:pt x="54222" y="16531"/>
                    <a:pt x="54180" y="16426"/>
                  </a:cubicBezTo>
                  <a:cubicBezTo>
                    <a:pt x="54138" y="16342"/>
                    <a:pt x="54117" y="16258"/>
                    <a:pt x="54138" y="16153"/>
                  </a:cubicBezTo>
                  <a:cubicBezTo>
                    <a:pt x="54138" y="16069"/>
                    <a:pt x="54054" y="16027"/>
                    <a:pt x="54075" y="15921"/>
                  </a:cubicBezTo>
                  <a:cubicBezTo>
                    <a:pt x="54096" y="15858"/>
                    <a:pt x="54096" y="15774"/>
                    <a:pt x="54075" y="15690"/>
                  </a:cubicBezTo>
                  <a:cubicBezTo>
                    <a:pt x="54033" y="15606"/>
                    <a:pt x="54096" y="15543"/>
                    <a:pt x="54117" y="15459"/>
                  </a:cubicBezTo>
                  <a:cubicBezTo>
                    <a:pt x="54033" y="15291"/>
                    <a:pt x="54096" y="15080"/>
                    <a:pt x="53991" y="14912"/>
                  </a:cubicBezTo>
                  <a:lnTo>
                    <a:pt x="54075" y="14849"/>
                  </a:lnTo>
                  <a:cubicBezTo>
                    <a:pt x="54054" y="14807"/>
                    <a:pt x="54012" y="14786"/>
                    <a:pt x="54012" y="14744"/>
                  </a:cubicBezTo>
                  <a:cubicBezTo>
                    <a:pt x="54033" y="14702"/>
                    <a:pt x="54075" y="14723"/>
                    <a:pt x="54096" y="14702"/>
                  </a:cubicBezTo>
                  <a:cubicBezTo>
                    <a:pt x="54075" y="14681"/>
                    <a:pt x="54075" y="14660"/>
                    <a:pt x="54054" y="14660"/>
                  </a:cubicBezTo>
                  <a:cubicBezTo>
                    <a:pt x="54033" y="14639"/>
                    <a:pt x="54012" y="14597"/>
                    <a:pt x="54012" y="14597"/>
                  </a:cubicBezTo>
                  <a:cubicBezTo>
                    <a:pt x="54096" y="14429"/>
                    <a:pt x="53928" y="14324"/>
                    <a:pt x="53991" y="14176"/>
                  </a:cubicBezTo>
                  <a:lnTo>
                    <a:pt x="53991" y="14134"/>
                  </a:lnTo>
                  <a:cubicBezTo>
                    <a:pt x="53928" y="14134"/>
                    <a:pt x="53928" y="14092"/>
                    <a:pt x="53928" y="14050"/>
                  </a:cubicBezTo>
                  <a:cubicBezTo>
                    <a:pt x="53885" y="13882"/>
                    <a:pt x="53843" y="13735"/>
                    <a:pt x="53801" y="13588"/>
                  </a:cubicBezTo>
                  <a:cubicBezTo>
                    <a:pt x="53759" y="13483"/>
                    <a:pt x="53738" y="13356"/>
                    <a:pt x="53675" y="13314"/>
                  </a:cubicBezTo>
                  <a:cubicBezTo>
                    <a:pt x="53612" y="13272"/>
                    <a:pt x="53717" y="13167"/>
                    <a:pt x="53612" y="13125"/>
                  </a:cubicBezTo>
                  <a:cubicBezTo>
                    <a:pt x="53633" y="13104"/>
                    <a:pt x="53654" y="13083"/>
                    <a:pt x="53633" y="13020"/>
                  </a:cubicBezTo>
                  <a:cubicBezTo>
                    <a:pt x="53633" y="13009"/>
                    <a:pt x="53624" y="13007"/>
                    <a:pt x="53610" y="13007"/>
                  </a:cubicBezTo>
                  <a:cubicBezTo>
                    <a:pt x="53602" y="13007"/>
                    <a:pt x="53591" y="13007"/>
                    <a:pt x="53580" y="13007"/>
                  </a:cubicBezTo>
                  <a:cubicBezTo>
                    <a:pt x="53543" y="13007"/>
                    <a:pt x="53498" y="12998"/>
                    <a:pt x="53486" y="12915"/>
                  </a:cubicBezTo>
                  <a:lnTo>
                    <a:pt x="53486" y="12831"/>
                  </a:lnTo>
                  <a:lnTo>
                    <a:pt x="53423" y="12789"/>
                  </a:lnTo>
                  <a:cubicBezTo>
                    <a:pt x="53444" y="12747"/>
                    <a:pt x="53507" y="12726"/>
                    <a:pt x="53507" y="12663"/>
                  </a:cubicBezTo>
                  <a:cubicBezTo>
                    <a:pt x="53486" y="12515"/>
                    <a:pt x="53444" y="12368"/>
                    <a:pt x="53381" y="12242"/>
                  </a:cubicBezTo>
                  <a:cubicBezTo>
                    <a:pt x="53381" y="12137"/>
                    <a:pt x="53360" y="12053"/>
                    <a:pt x="53339" y="11969"/>
                  </a:cubicBezTo>
                  <a:cubicBezTo>
                    <a:pt x="53318" y="11885"/>
                    <a:pt x="53297" y="11801"/>
                    <a:pt x="53276" y="11717"/>
                  </a:cubicBezTo>
                  <a:cubicBezTo>
                    <a:pt x="53276" y="11696"/>
                    <a:pt x="53297" y="11674"/>
                    <a:pt x="53297" y="11674"/>
                  </a:cubicBezTo>
                  <a:lnTo>
                    <a:pt x="53297" y="11632"/>
                  </a:lnTo>
                  <a:cubicBezTo>
                    <a:pt x="53255" y="11632"/>
                    <a:pt x="53234" y="11611"/>
                    <a:pt x="53234" y="11569"/>
                  </a:cubicBezTo>
                  <a:cubicBezTo>
                    <a:pt x="53213" y="11485"/>
                    <a:pt x="53192" y="11380"/>
                    <a:pt x="53150" y="11296"/>
                  </a:cubicBezTo>
                  <a:cubicBezTo>
                    <a:pt x="53129" y="11212"/>
                    <a:pt x="53129" y="11128"/>
                    <a:pt x="53044" y="11065"/>
                  </a:cubicBezTo>
                  <a:cubicBezTo>
                    <a:pt x="53108" y="10939"/>
                    <a:pt x="52981" y="10918"/>
                    <a:pt x="52939" y="10855"/>
                  </a:cubicBezTo>
                  <a:cubicBezTo>
                    <a:pt x="52918" y="10812"/>
                    <a:pt x="52918" y="10791"/>
                    <a:pt x="52897" y="10749"/>
                  </a:cubicBezTo>
                  <a:cubicBezTo>
                    <a:pt x="52918" y="10665"/>
                    <a:pt x="52813" y="10665"/>
                    <a:pt x="52834" y="10581"/>
                  </a:cubicBezTo>
                  <a:cubicBezTo>
                    <a:pt x="52876" y="10497"/>
                    <a:pt x="52771" y="10455"/>
                    <a:pt x="52750" y="10392"/>
                  </a:cubicBezTo>
                  <a:cubicBezTo>
                    <a:pt x="52687" y="10245"/>
                    <a:pt x="52624" y="10098"/>
                    <a:pt x="52582" y="9929"/>
                  </a:cubicBezTo>
                  <a:cubicBezTo>
                    <a:pt x="52582" y="9908"/>
                    <a:pt x="52561" y="9866"/>
                    <a:pt x="52540" y="9845"/>
                  </a:cubicBezTo>
                  <a:cubicBezTo>
                    <a:pt x="52435" y="9656"/>
                    <a:pt x="52330" y="9446"/>
                    <a:pt x="52288" y="9236"/>
                  </a:cubicBezTo>
                  <a:cubicBezTo>
                    <a:pt x="52119" y="9088"/>
                    <a:pt x="52098" y="8878"/>
                    <a:pt x="51993" y="8710"/>
                  </a:cubicBezTo>
                  <a:cubicBezTo>
                    <a:pt x="51930" y="8605"/>
                    <a:pt x="51909" y="8479"/>
                    <a:pt x="51951" y="8353"/>
                  </a:cubicBezTo>
                  <a:lnTo>
                    <a:pt x="51720" y="7995"/>
                  </a:lnTo>
                  <a:cubicBezTo>
                    <a:pt x="51615" y="7827"/>
                    <a:pt x="51531" y="7659"/>
                    <a:pt x="51447" y="7470"/>
                  </a:cubicBezTo>
                  <a:cubicBezTo>
                    <a:pt x="51363" y="7322"/>
                    <a:pt x="51278" y="7175"/>
                    <a:pt x="51215" y="7007"/>
                  </a:cubicBezTo>
                  <a:cubicBezTo>
                    <a:pt x="51173" y="6881"/>
                    <a:pt x="51089" y="6755"/>
                    <a:pt x="51005" y="6650"/>
                  </a:cubicBezTo>
                  <a:cubicBezTo>
                    <a:pt x="50942" y="6608"/>
                    <a:pt x="50900" y="6524"/>
                    <a:pt x="50900" y="6439"/>
                  </a:cubicBezTo>
                  <a:cubicBezTo>
                    <a:pt x="50858" y="6292"/>
                    <a:pt x="50816" y="6166"/>
                    <a:pt x="50753" y="6019"/>
                  </a:cubicBezTo>
                  <a:cubicBezTo>
                    <a:pt x="50648" y="5851"/>
                    <a:pt x="50501" y="5746"/>
                    <a:pt x="50416" y="5577"/>
                  </a:cubicBezTo>
                  <a:cubicBezTo>
                    <a:pt x="50416" y="5556"/>
                    <a:pt x="50395" y="5514"/>
                    <a:pt x="50374" y="5514"/>
                  </a:cubicBezTo>
                  <a:cubicBezTo>
                    <a:pt x="50206" y="5472"/>
                    <a:pt x="50206" y="5325"/>
                    <a:pt x="50122" y="5220"/>
                  </a:cubicBezTo>
                  <a:cubicBezTo>
                    <a:pt x="50059" y="5157"/>
                    <a:pt x="49954" y="5136"/>
                    <a:pt x="49912" y="5031"/>
                  </a:cubicBezTo>
                  <a:cubicBezTo>
                    <a:pt x="49912" y="5010"/>
                    <a:pt x="49933" y="4968"/>
                    <a:pt x="49912" y="4926"/>
                  </a:cubicBezTo>
                  <a:cubicBezTo>
                    <a:pt x="49807" y="4800"/>
                    <a:pt x="49765" y="4631"/>
                    <a:pt x="49660" y="4505"/>
                  </a:cubicBezTo>
                  <a:cubicBezTo>
                    <a:pt x="49575" y="4442"/>
                    <a:pt x="49533" y="4337"/>
                    <a:pt x="49512" y="4232"/>
                  </a:cubicBezTo>
                  <a:cubicBezTo>
                    <a:pt x="49512" y="4190"/>
                    <a:pt x="49470" y="4169"/>
                    <a:pt x="49428" y="4148"/>
                  </a:cubicBezTo>
                  <a:cubicBezTo>
                    <a:pt x="49323" y="4085"/>
                    <a:pt x="49218" y="3959"/>
                    <a:pt x="49176" y="3832"/>
                  </a:cubicBezTo>
                  <a:cubicBezTo>
                    <a:pt x="49113" y="3790"/>
                    <a:pt x="49029" y="3748"/>
                    <a:pt x="49008" y="3706"/>
                  </a:cubicBezTo>
                  <a:cubicBezTo>
                    <a:pt x="48924" y="3559"/>
                    <a:pt x="48840" y="3433"/>
                    <a:pt x="48734" y="3307"/>
                  </a:cubicBezTo>
                  <a:cubicBezTo>
                    <a:pt x="48545" y="3012"/>
                    <a:pt x="48335" y="2739"/>
                    <a:pt x="48104" y="2487"/>
                  </a:cubicBezTo>
                  <a:lnTo>
                    <a:pt x="48062" y="2445"/>
                  </a:lnTo>
                  <a:lnTo>
                    <a:pt x="47957" y="2445"/>
                  </a:lnTo>
                  <a:cubicBezTo>
                    <a:pt x="47894" y="2319"/>
                    <a:pt x="47788" y="2214"/>
                    <a:pt x="47683" y="2087"/>
                  </a:cubicBezTo>
                  <a:cubicBezTo>
                    <a:pt x="47620" y="2045"/>
                    <a:pt x="47557" y="1982"/>
                    <a:pt x="47536" y="1898"/>
                  </a:cubicBezTo>
                  <a:cubicBezTo>
                    <a:pt x="47452" y="1667"/>
                    <a:pt x="47284" y="1478"/>
                    <a:pt x="47074" y="1373"/>
                  </a:cubicBezTo>
                  <a:cubicBezTo>
                    <a:pt x="47010" y="1309"/>
                    <a:pt x="46926" y="1267"/>
                    <a:pt x="46884" y="1204"/>
                  </a:cubicBezTo>
                  <a:cubicBezTo>
                    <a:pt x="46742" y="1157"/>
                    <a:pt x="46601" y="1133"/>
                    <a:pt x="46459" y="1133"/>
                  </a:cubicBezTo>
                  <a:cubicBezTo>
                    <a:pt x="46411" y="1133"/>
                    <a:pt x="46364" y="1136"/>
                    <a:pt x="46317" y="1141"/>
                  </a:cubicBezTo>
                  <a:cubicBezTo>
                    <a:pt x="46275" y="1120"/>
                    <a:pt x="46233" y="1099"/>
                    <a:pt x="46212" y="1057"/>
                  </a:cubicBezTo>
                  <a:cubicBezTo>
                    <a:pt x="46064" y="889"/>
                    <a:pt x="45917" y="742"/>
                    <a:pt x="45728" y="637"/>
                  </a:cubicBezTo>
                  <a:cubicBezTo>
                    <a:pt x="45686" y="616"/>
                    <a:pt x="45644" y="553"/>
                    <a:pt x="45665" y="490"/>
                  </a:cubicBezTo>
                  <a:cubicBezTo>
                    <a:pt x="45602" y="447"/>
                    <a:pt x="45497" y="490"/>
                    <a:pt x="45455" y="405"/>
                  </a:cubicBezTo>
                  <a:cubicBezTo>
                    <a:pt x="45435" y="386"/>
                    <a:pt x="45411" y="380"/>
                    <a:pt x="45387" y="380"/>
                  </a:cubicBezTo>
                  <a:cubicBezTo>
                    <a:pt x="45357" y="380"/>
                    <a:pt x="45326" y="388"/>
                    <a:pt x="45299" y="388"/>
                  </a:cubicBezTo>
                  <a:cubicBezTo>
                    <a:pt x="45277" y="388"/>
                    <a:pt x="45258" y="383"/>
                    <a:pt x="45244" y="363"/>
                  </a:cubicBezTo>
                  <a:cubicBezTo>
                    <a:pt x="45202" y="300"/>
                    <a:pt x="45244" y="258"/>
                    <a:pt x="45223" y="195"/>
                  </a:cubicBezTo>
                  <a:cubicBezTo>
                    <a:pt x="45160" y="195"/>
                    <a:pt x="45160" y="237"/>
                    <a:pt x="45139" y="258"/>
                  </a:cubicBezTo>
                  <a:cubicBezTo>
                    <a:pt x="44992" y="216"/>
                    <a:pt x="44845" y="174"/>
                    <a:pt x="44719" y="90"/>
                  </a:cubicBezTo>
                  <a:cubicBezTo>
                    <a:pt x="44615" y="38"/>
                    <a:pt x="44511" y="0"/>
                    <a:pt x="4439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23"/>
            <p:cNvSpPr/>
            <p:nvPr/>
          </p:nvSpPr>
          <p:spPr>
            <a:xfrm>
              <a:off x="558520" y="281162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1"/>
                  </a:moveTo>
                  <a:lnTo>
                    <a:pt x="1" y="22"/>
                  </a:lnTo>
                  <a:cubicBezTo>
                    <a:pt x="1" y="43"/>
                    <a:pt x="22" y="43"/>
                    <a:pt x="43" y="43"/>
                  </a:cubicBezTo>
                  <a:lnTo>
                    <a:pt x="43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23"/>
            <p:cNvSpPr/>
            <p:nvPr/>
          </p:nvSpPr>
          <p:spPr>
            <a:xfrm>
              <a:off x="70254" y="2734768"/>
              <a:ext cx="391143" cy="295869"/>
            </a:xfrm>
            <a:custGeom>
              <a:avLst/>
              <a:gdLst/>
              <a:ahLst/>
              <a:cxnLst/>
              <a:rect l="l" t="t" r="r" b="b"/>
              <a:pathLst>
                <a:path w="37929" h="28252" extrusionOk="0">
                  <a:moveTo>
                    <a:pt x="36381" y="4832"/>
                  </a:moveTo>
                  <a:lnTo>
                    <a:pt x="36381" y="4832"/>
                  </a:lnTo>
                  <a:cubicBezTo>
                    <a:pt x="36398" y="4869"/>
                    <a:pt x="36413" y="4909"/>
                    <a:pt x="36394" y="4964"/>
                  </a:cubicBezTo>
                  <a:cubicBezTo>
                    <a:pt x="36375" y="4926"/>
                    <a:pt x="36338" y="4887"/>
                    <a:pt x="36381" y="4832"/>
                  </a:cubicBezTo>
                  <a:close/>
                  <a:moveTo>
                    <a:pt x="37046" y="7130"/>
                  </a:moveTo>
                  <a:cubicBezTo>
                    <a:pt x="37151" y="7214"/>
                    <a:pt x="37151" y="7214"/>
                    <a:pt x="37130" y="7403"/>
                  </a:cubicBezTo>
                  <a:lnTo>
                    <a:pt x="37046" y="7130"/>
                  </a:lnTo>
                  <a:close/>
                  <a:moveTo>
                    <a:pt x="37277" y="7613"/>
                  </a:moveTo>
                  <a:cubicBezTo>
                    <a:pt x="37361" y="7634"/>
                    <a:pt x="37298" y="7697"/>
                    <a:pt x="37340" y="7718"/>
                  </a:cubicBezTo>
                  <a:cubicBezTo>
                    <a:pt x="37277" y="7697"/>
                    <a:pt x="37277" y="7655"/>
                    <a:pt x="37277" y="7613"/>
                  </a:cubicBezTo>
                  <a:close/>
                  <a:moveTo>
                    <a:pt x="37305" y="7974"/>
                  </a:moveTo>
                  <a:cubicBezTo>
                    <a:pt x="37319" y="7974"/>
                    <a:pt x="37319" y="7998"/>
                    <a:pt x="37319" y="8013"/>
                  </a:cubicBezTo>
                  <a:cubicBezTo>
                    <a:pt x="37319" y="8013"/>
                    <a:pt x="37305" y="8027"/>
                    <a:pt x="37300" y="8032"/>
                  </a:cubicBezTo>
                  <a:lnTo>
                    <a:pt x="37300" y="8032"/>
                  </a:lnTo>
                  <a:cubicBezTo>
                    <a:pt x="37271" y="8027"/>
                    <a:pt x="37260" y="8009"/>
                    <a:pt x="37277" y="7992"/>
                  </a:cubicBezTo>
                  <a:cubicBezTo>
                    <a:pt x="37290" y="7979"/>
                    <a:pt x="37299" y="7974"/>
                    <a:pt x="37305" y="7974"/>
                  </a:cubicBezTo>
                  <a:close/>
                  <a:moveTo>
                    <a:pt x="35953" y="8833"/>
                  </a:moveTo>
                  <a:cubicBezTo>
                    <a:pt x="36016" y="8875"/>
                    <a:pt x="36016" y="8917"/>
                    <a:pt x="36016" y="8959"/>
                  </a:cubicBezTo>
                  <a:cubicBezTo>
                    <a:pt x="35953" y="8938"/>
                    <a:pt x="35953" y="8875"/>
                    <a:pt x="35953" y="8833"/>
                  </a:cubicBezTo>
                  <a:close/>
                  <a:moveTo>
                    <a:pt x="37761" y="10367"/>
                  </a:moveTo>
                  <a:lnTo>
                    <a:pt x="37761" y="10388"/>
                  </a:lnTo>
                  <a:lnTo>
                    <a:pt x="37740" y="10388"/>
                  </a:lnTo>
                  <a:cubicBezTo>
                    <a:pt x="37740" y="10388"/>
                    <a:pt x="37740" y="10367"/>
                    <a:pt x="37740" y="10367"/>
                  </a:cubicBezTo>
                  <a:close/>
                  <a:moveTo>
                    <a:pt x="37719" y="10473"/>
                  </a:moveTo>
                  <a:cubicBezTo>
                    <a:pt x="37761" y="10473"/>
                    <a:pt x="37761" y="10515"/>
                    <a:pt x="37761" y="10536"/>
                  </a:cubicBezTo>
                  <a:cubicBezTo>
                    <a:pt x="37719" y="10536"/>
                    <a:pt x="37719" y="10494"/>
                    <a:pt x="37719" y="10473"/>
                  </a:cubicBezTo>
                  <a:close/>
                  <a:moveTo>
                    <a:pt x="120" y="12231"/>
                  </a:moveTo>
                  <a:cubicBezTo>
                    <a:pt x="139" y="12234"/>
                    <a:pt x="152" y="12247"/>
                    <a:pt x="127" y="12260"/>
                  </a:cubicBezTo>
                  <a:cubicBezTo>
                    <a:pt x="114" y="12260"/>
                    <a:pt x="125" y="12243"/>
                    <a:pt x="120" y="12231"/>
                  </a:cubicBezTo>
                  <a:close/>
                  <a:moveTo>
                    <a:pt x="37677" y="11902"/>
                  </a:moveTo>
                  <a:cubicBezTo>
                    <a:pt x="37803" y="11965"/>
                    <a:pt x="37634" y="12070"/>
                    <a:pt x="37740" y="12134"/>
                  </a:cubicBezTo>
                  <a:lnTo>
                    <a:pt x="37613" y="12260"/>
                  </a:lnTo>
                  <a:cubicBezTo>
                    <a:pt x="37613" y="12277"/>
                    <a:pt x="37600" y="12307"/>
                    <a:pt x="37594" y="12307"/>
                  </a:cubicBezTo>
                  <a:cubicBezTo>
                    <a:pt x="37593" y="12307"/>
                    <a:pt x="37592" y="12306"/>
                    <a:pt x="37592" y="12302"/>
                  </a:cubicBezTo>
                  <a:cubicBezTo>
                    <a:pt x="37571" y="12281"/>
                    <a:pt x="37592" y="12260"/>
                    <a:pt x="37613" y="12260"/>
                  </a:cubicBezTo>
                  <a:cubicBezTo>
                    <a:pt x="37550" y="12134"/>
                    <a:pt x="37677" y="12028"/>
                    <a:pt x="37677" y="11902"/>
                  </a:cubicBezTo>
                  <a:close/>
                  <a:moveTo>
                    <a:pt x="1115" y="13689"/>
                  </a:moveTo>
                  <a:cubicBezTo>
                    <a:pt x="1115" y="13689"/>
                    <a:pt x="1115" y="13710"/>
                    <a:pt x="1094" y="13710"/>
                  </a:cubicBezTo>
                  <a:cubicBezTo>
                    <a:pt x="1073" y="13710"/>
                    <a:pt x="1094" y="13689"/>
                    <a:pt x="1094" y="13689"/>
                  </a:cubicBezTo>
                  <a:close/>
                  <a:moveTo>
                    <a:pt x="35679" y="13689"/>
                  </a:moveTo>
                  <a:lnTo>
                    <a:pt x="35679" y="13710"/>
                  </a:lnTo>
                  <a:lnTo>
                    <a:pt x="35658" y="13710"/>
                  </a:lnTo>
                  <a:cubicBezTo>
                    <a:pt x="35658" y="13710"/>
                    <a:pt x="35658" y="13689"/>
                    <a:pt x="35658" y="13689"/>
                  </a:cubicBezTo>
                  <a:close/>
                  <a:moveTo>
                    <a:pt x="36826" y="15113"/>
                  </a:moveTo>
                  <a:cubicBezTo>
                    <a:pt x="36828" y="15113"/>
                    <a:pt x="36832" y="15115"/>
                    <a:pt x="36836" y="15119"/>
                  </a:cubicBezTo>
                  <a:cubicBezTo>
                    <a:pt x="36836" y="15140"/>
                    <a:pt x="36815" y="15161"/>
                    <a:pt x="36815" y="15161"/>
                  </a:cubicBezTo>
                  <a:cubicBezTo>
                    <a:pt x="36815" y="15144"/>
                    <a:pt x="36815" y="15113"/>
                    <a:pt x="36826" y="15113"/>
                  </a:cubicBezTo>
                  <a:close/>
                  <a:moveTo>
                    <a:pt x="36815" y="15161"/>
                  </a:moveTo>
                  <a:lnTo>
                    <a:pt x="36815" y="15161"/>
                  </a:lnTo>
                  <a:cubicBezTo>
                    <a:pt x="36836" y="15224"/>
                    <a:pt x="36815" y="15287"/>
                    <a:pt x="36772" y="15308"/>
                  </a:cubicBezTo>
                  <a:cubicBezTo>
                    <a:pt x="36709" y="15245"/>
                    <a:pt x="36751" y="15203"/>
                    <a:pt x="36815" y="15161"/>
                  </a:cubicBezTo>
                  <a:close/>
                  <a:moveTo>
                    <a:pt x="1657" y="15489"/>
                  </a:moveTo>
                  <a:cubicBezTo>
                    <a:pt x="1672" y="15489"/>
                    <a:pt x="1683" y="15509"/>
                    <a:pt x="1683" y="15539"/>
                  </a:cubicBezTo>
                  <a:cubicBezTo>
                    <a:pt x="1683" y="15560"/>
                    <a:pt x="1683" y="15582"/>
                    <a:pt x="1641" y="15582"/>
                  </a:cubicBezTo>
                  <a:cubicBezTo>
                    <a:pt x="1620" y="15582"/>
                    <a:pt x="1599" y="15560"/>
                    <a:pt x="1599" y="15539"/>
                  </a:cubicBezTo>
                  <a:cubicBezTo>
                    <a:pt x="1599" y="15518"/>
                    <a:pt x="1599" y="15497"/>
                    <a:pt x="1641" y="15497"/>
                  </a:cubicBezTo>
                  <a:cubicBezTo>
                    <a:pt x="1646" y="15492"/>
                    <a:pt x="1652" y="15489"/>
                    <a:pt x="1657" y="15489"/>
                  </a:cubicBezTo>
                  <a:close/>
                  <a:moveTo>
                    <a:pt x="1977" y="15855"/>
                  </a:moveTo>
                  <a:lnTo>
                    <a:pt x="1977" y="15876"/>
                  </a:lnTo>
                  <a:lnTo>
                    <a:pt x="1977" y="15897"/>
                  </a:lnTo>
                  <a:cubicBezTo>
                    <a:pt x="1956" y="15897"/>
                    <a:pt x="1935" y="15897"/>
                    <a:pt x="1935" y="15876"/>
                  </a:cubicBezTo>
                  <a:cubicBezTo>
                    <a:pt x="1935" y="15855"/>
                    <a:pt x="1935" y="15855"/>
                    <a:pt x="1956" y="15855"/>
                  </a:cubicBezTo>
                  <a:close/>
                  <a:moveTo>
                    <a:pt x="2629" y="16738"/>
                  </a:moveTo>
                  <a:lnTo>
                    <a:pt x="2629" y="16759"/>
                  </a:lnTo>
                  <a:cubicBezTo>
                    <a:pt x="2629" y="16752"/>
                    <a:pt x="2627" y="16750"/>
                    <a:pt x="2624" y="16750"/>
                  </a:cubicBezTo>
                  <a:cubicBezTo>
                    <a:pt x="2620" y="16750"/>
                    <a:pt x="2615" y="16759"/>
                    <a:pt x="2629" y="16759"/>
                  </a:cubicBezTo>
                  <a:lnTo>
                    <a:pt x="2608" y="16759"/>
                  </a:lnTo>
                  <a:lnTo>
                    <a:pt x="2608" y="16738"/>
                  </a:lnTo>
                  <a:close/>
                  <a:moveTo>
                    <a:pt x="3294" y="17567"/>
                  </a:moveTo>
                  <a:cubicBezTo>
                    <a:pt x="3325" y="17567"/>
                    <a:pt x="3347" y="17587"/>
                    <a:pt x="3386" y="17600"/>
                  </a:cubicBezTo>
                  <a:cubicBezTo>
                    <a:pt x="3365" y="17621"/>
                    <a:pt x="3346" y="17628"/>
                    <a:pt x="3328" y="17628"/>
                  </a:cubicBezTo>
                  <a:cubicBezTo>
                    <a:pt x="3292" y="17628"/>
                    <a:pt x="3260" y="17600"/>
                    <a:pt x="3218" y="17600"/>
                  </a:cubicBezTo>
                  <a:cubicBezTo>
                    <a:pt x="3251" y="17575"/>
                    <a:pt x="3274" y="17567"/>
                    <a:pt x="3294" y="17567"/>
                  </a:cubicBezTo>
                  <a:close/>
                  <a:moveTo>
                    <a:pt x="4909" y="17867"/>
                  </a:moveTo>
                  <a:cubicBezTo>
                    <a:pt x="4913" y="17867"/>
                    <a:pt x="4917" y="17869"/>
                    <a:pt x="4921" y="17873"/>
                  </a:cubicBezTo>
                  <a:cubicBezTo>
                    <a:pt x="4921" y="17891"/>
                    <a:pt x="4890" y="17878"/>
                    <a:pt x="4881" y="17901"/>
                  </a:cubicBezTo>
                  <a:lnTo>
                    <a:pt x="4881" y="17901"/>
                  </a:lnTo>
                  <a:cubicBezTo>
                    <a:pt x="4886" y="17885"/>
                    <a:pt x="4896" y="17867"/>
                    <a:pt x="4909" y="17867"/>
                  </a:cubicBezTo>
                  <a:close/>
                  <a:moveTo>
                    <a:pt x="4879" y="17915"/>
                  </a:moveTo>
                  <a:lnTo>
                    <a:pt x="4879" y="17915"/>
                  </a:lnTo>
                  <a:cubicBezTo>
                    <a:pt x="4900" y="17936"/>
                    <a:pt x="4900" y="17957"/>
                    <a:pt x="4900" y="17999"/>
                  </a:cubicBezTo>
                  <a:cubicBezTo>
                    <a:pt x="4836" y="17978"/>
                    <a:pt x="4836" y="17936"/>
                    <a:pt x="4879" y="17915"/>
                  </a:cubicBezTo>
                  <a:close/>
                  <a:moveTo>
                    <a:pt x="5136" y="18408"/>
                  </a:moveTo>
                  <a:cubicBezTo>
                    <a:pt x="5187" y="18408"/>
                    <a:pt x="5177" y="18470"/>
                    <a:pt x="5194" y="18504"/>
                  </a:cubicBezTo>
                  <a:cubicBezTo>
                    <a:pt x="5152" y="18504"/>
                    <a:pt x="5152" y="18420"/>
                    <a:pt x="5089" y="18420"/>
                  </a:cubicBezTo>
                  <a:cubicBezTo>
                    <a:pt x="5109" y="18412"/>
                    <a:pt x="5124" y="18408"/>
                    <a:pt x="5136" y="18408"/>
                  </a:cubicBezTo>
                  <a:close/>
                  <a:moveTo>
                    <a:pt x="5614" y="18735"/>
                  </a:moveTo>
                  <a:cubicBezTo>
                    <a:pt x="5614" y="18735"/>
                    <a:pt x="5593" y="18756"/>
                    <a:pt x="5593" y="18756"/>
                  </a:cubicBezTo>
                  <a:cubicBezTo>
                    <a:pt x="5572" y="18756"/>
                    <a:pt x="5572" y="18735"/>
                    <a:pt x="5593" y="18735"/>
                  </a:cubicBezTo>
                  <a:close/>
                  <a:moveTo>
                    <a:pt x="5467" y="18651"/>
                  </a:moveTo>
                  <a:cubicBezTo>
                    <a:pt x="5530" y="18693"/>
                    <a:pt x="5530" y="18735"/>
                    <a:pt x="5530" y="18798"/>
                  </a:cubicBezTo>
                  <a:lnTo>
                    <a:pt x="5404" y="18672"/>
                  </a:lnTo>
                  <a:lnTo>
                    <a:pt x="5467" y="18651"/>
                  </a:lnTo>
                  <a:close/>
                  <a:moveTo>
                    <a:pt x="5614" y="18819"/>
                  </a:moveTo>
                  <a:cubicBezTo>
                    <a:pt x="5677" y="18861"/>
                    <a:pt x="5677" y="18924"/>
                    <a:pt x="5677" y="18987"/>
                  </a:cubicBezTo>
                  <a:cubicBezTo>
                    <a:pt x="5656" y="18945"/>
                    <a:pt x="5551" y="18903"/>
                    <a:pt x="5572" y="18861"/>
                  </a:cubicBezTo>
                  <a:cubicBezTo>
                    <a:pt x="5572" y="18819"/>
                    <a:pt x="5593" y="18819"/>
                    <a:pt x="5614" y="18819"/>
                  </a:cubicBezTo>
                  <a:close/>
                  <a:moveTo>
                    <a:pt x="5762" y="18840"/>
                  </a:moveTo>
                  <a:cubicBezTo>
                    <a:pt x="5825" y="18840"/>
                    <a:pt x="5804" y="18882"/>
                    <a:pt x="5825" y="18903"/>
                  </a:cubicBezTo>
                  <a:cubicBezTo>
                    <a:pt x="5888" y="18903"/>
                    <a:pt x="5888" y="18966"/>
                    <a:pt x="5888" y="18987"/>
                  </a:cubicBezTo>
                  <a:cubicBezTo>
                    <a:pt x="5971" y="18987"/>
                    <a:pt x="5951" y="19070"/>
                    <a:pt x="5971" y="19112"/>
                  </a:cubicBezTo>
                  <a:lnTo>
                    <a:pt x="5971" y="19112"/>
                  </a:lnTo>
                  <a:cubicBezTo>
                    <a:pt x="5894" y="19101"/>
                    <a:pt x="5927" y="19026"/>
                    <a:pt x="5888" y="18987"/>
                  </a:cubicBezTo>
                  <a:cubicBezTo>
                    <a:pt x="5825" y="18987"/>
                    <a:pt x="5846" y="18945"/>
                    <a:pt x="5825" y="18903"/>
                  </a:cubicBezTo>
                  <a:cubicBezTo>
                    <a:pt x="5783" y="18903"/>
                    <a:pt x="5783" y="18882"/>
                    <a:pt x="5762" y="18840"/>
                  </a:cubicBezTo>
                  <a:close/>
                  <a:moveTo>
                    <a:pt x="5993" y="19116"/>
                  </a:moveTo>
                  <a:cubicBezTo>
                    <a:pt x="6024" y="19122"/>
                    <a:pt x="6068" y="19135"/>
                    <a:pt x="6035" y="19135"/>
                  </a:cubicBezTo>
                  <a:cubicBezTo>
                    <a:pt x="6023" y="19141"/>
                    <a:pt x="6014" y="19143"/>
                    <a:pt x="6008" y="19143"/>
                  </a:cubicBezTo>
                  <a:cubicBezTo>
                    <a:pt x="5994" y="19143"/>
                    <a:pt x="5993" y="19130"/>
                    <a:pt x="5993" y="19116"/>
                  </a:cubicBezTo>
                  <a:close/>
                  <a:moveTo>
                    <a:pt x="6161" y="19240"/>
                  </a:moveTo>
                  <a:cubicBezTo>
                    <a:pt x="6184" y="19240"/>
                    <a:pt x="6188" y="19252"/>
                    <a:pt x="6191" y="19260"/>
                  </a:cubicBezTo>
                  <a:lnTo>
                    <a:pt x="6191" y="19260"/>
                  </a:lnTo>
                  <a:cubicBezTo>
                    <a:pt x="6173" y="19259"/>
                    <a:pt x="6146" y="19255"/>
                    <a:pt x="6161" y="19240"/>
                  </a:cubicBezTo>
                  <a:close/>
                  <a:moveTo>
                    <a:pt x="6603" y="19513"/>
                  </a:moveTo>
                  <a:lnTo>
                    <a:pt x="6603" y="19513"/>
                  </a:lnTo>
                  <a:cubicBezTo>
                    <a:pt x="6666" y="19534"/>
                    <a:pt x="6645" y="19576"/>
                    <a:pt x="6666" y="19597"/>
                  </a:cubicBezTo>
                  <a:cubicBezTo>
                    <a:pt x="6603" y="19597"/>
                    <a:pt x="6603" y="19555"/>
                    <a:pt x="6603" y="19513"/>
                  </a:cubicBezTo>
                  <a:close/>
                  <a:moveTo>
                    <a:pt x="6140" y="19429"/>
                  </a:moveTo>
                  <a:lnTo>
                    <a:pt x="6140" y="19429"/>
                  </a:lnTo>
                  <a:cubicBezTo>
                    <a:pt x="6224" y="19471"/>
                    <a:pt x="6266" y="19492"/>
                    <a:pt x="6245" y="19618"/>
                  </a:cubicBezTo>
                  <a:cubicBezTo>
                    <a:pt x="6224" y="19513"/>
                    <a:pt x="6119" y="19534"/>
                    <a:pt x="6140" y="19429"/>
                  </a:cubicBezTo>
                  <a:close/>
                  <a:moveTo>
                    <a:pt x="6350" y="19618"/>
                  </a:moveTo>
                  <a:cubicBezTo>
                    <a:pt x="6361" y="19629"/>
                    <a:pt x="6371" y="19629"/>
                    <a:pt x="6377" y="19629"/>
                  </a:cubicBezTo>
                  <a:cubicBezTo>
                    <a:pt x="6382" y="19629"/>
                    <a:pt x="6382" y="19629"/>
                    <a:pt x="6371" y="19639"/>
                  </a:cubicBezTo>
                  <a:cubicBezTo>
                    <a:pt x="6371" y="19646"/>
                    <a:pt x="6369" y="19649"/>
                    <a:pt x="6366" y="19649"/>
                  </a:cubicBezTo>
                  <a:cubicBezTo>
                    <a:pt x="6360" y="19649"/>
                    <a:pt x="6350" y="19639"/>
                    <a:pt x="6350" y="19639"/>
                  </a:cubicBezTo>
                  <a:lnTo>
                    <a:pt x="6350" y="19618"/>
                  </a:lnTo>
                  <a:close/>
                  <a:moveTo>
                    <a:pt x="7044" y="20291"/>
                  </a:moveTo>
                  <a:lnTo>
                    <a:pt x="7044" y="20291"/>
                  </a:lnTo>
                  <a:cubicBezTo>
                    <a:pt x="7086" y="20312"/>
                    <a:pt x="7149" y="20312"/>
                    <a:pt x="7128" y="20417"/>
                  </a:cubicBezTo>
                  <a:cubicBezTo>
                    <a:pt x="7107" y="20375"/>
                    <a:pt x="7023" y="20396"/>
                    <a:pt x="7044" y="20291"/>
                  </a:cubicBezTo>
                  <a:close/>
                  <a:moveTo>
                    <a:pt x="5799" y="20352"/>
                  </a:moveTo>
                  <a:cubicBezTo>
                    <a:pt x="5838" y="20352"/>
                    <a:pt x="5830" y="20407"/>
                    <a:pt x="5846" y="20438"/>
                  </a:cubicBezTo>
                  <a:cubicBezTo>
                    <a:pt x="5783" y="20438"/>
                    <a:pt x="5783" y="20375"/>
                    <a:pt x="5741" y="20375"/>
                  </a:cubicBezTo>
                  <a:cubicBezTo>
                    <a:pt x="5767" y="20359"/>
                    <a:pt x="5786" y="20352"/>
                    <a:pt x="5799" y="20352"/>
                  </a:cubicBezTo>
                  <a:close/>
                  <a:moveTo>
                    <a:pt x="7443" y="20775"/>
                  </a:moveTo>
                  <a:cubicBezTo>
                    <a:pt x="7465" y="20817"/>
                    <a:pt x="7486" y="20859"/>
                    <a:pt x="7465" y="20901"/>
                  </a:cubicBezTo>
                  <a:cubicBezTo>
                    <a:pt x="7443" y="20880"/>
                    <a:pt x="7443" y="20838"/>
                    <a:pt x="7443" y="20775"/>
                  </a:cubicBezTo>
                  <a:close/>
                  <a:moveTo>
                    <a:pt x="7613" y="21090"/>
                  </a:moveTo>
                  <a:cubicBezTo>
                    <a:pt x="7644" y="21090"/>
                    <a:pt x="7654" y="21118"/>
                    <a:pt x="7654" y="21174"/>
                  </a:cubicBezTo>
                  <a:lnTo>
                    <a:pt x="7549" y="21111"/>
                  </a:lnTo>
                  <a:cubicBezTo>
                    <a:pt x="7577" y="21097"/>
                    <a:pt x="7598" y="21090"/>
                    <a:pt x="7613" y="21090"/>
                  </a:cubicBezTo>
                  <a:close/>
                  <a:moveTo>
                    <a:pt x="7738" y="21258"/>
                  </a:moveTo>
                  <a:lnTo>
                    <a:pt x="7738" y="21279"/>
                  </a:lnTo>
                  <a:cubicBezTo>
                    <a:pt x="7738" y="21279"/>
                    <a:pt x="7738" y="21300"/>
                    <a:pt x="7717" y="21300"/>
                  </a:cubicBezTo>
                  <a:cubicBezTo>
                    <a:pt x="7696" y="21300"/>
                    <a:pt x="7717" y="21279"/>
                    <a:pt x="7717" y="21258"/>
                  </a:cubicBezTo>
                  <a:close/>
                  <a:moveTo>
                    <a:pt x="30612" y="22309"/>
                  </a:moveTo>
                  <a:cubicBezTo>
                    <a:pt x="30612" y="22309"/>
                    <a:pt x="30633" y="22309"/>
                    <a:pt x="30633" y="22330"/>
                  </a:cubicBezTo>
                  <a:cubicBezTo>
                    <a:pt x="30633" y="22337"/>
                    <a:pt x="30631" y="22340"/>
                    <a:pt x="30628" y="22340"/>
                  </a:cubicBezTo>
                  <a:cubicBezTo>
                    <a:pt x="30622" y="22340"/>
                    <a:pt x="30612" y="22330"/>
                    <a:pt x="30612" y="22330"/>
                  </a:cubicBezTo>
                  <a:cubicBezTo>
                    <a:pt x="30591" y="22330"/>
                    <a:pt x="30612" y="22309"/>
                    <a:pt x="30612" y="22309"/>
                  </a:cubicBezTo>
                  <a:close/>
                  <a:moveTo>
                    <a:pt x="32168" y="23045"/>
                  </a:moveTo>
                  <a:lnTo>
                    <a:pt x="32189" y="23066"/>
                  </a:lnTo>
                  <a:lnTo>
                    <a:pt x="32168" y="23066"/>
                  </a:lnTo>
                  <a:cubicBezTo>
                    <a:pt x="32147" y="23045"/>
                    <a:pt x="32168" y="23045"/>
                    <a:pt x="32168" y="23045"/>
                  </a:cubicBezTo>
                  <a:close/>
                  <a:moveTo>
                    <a:pt x="32021" y="23213"/>
                  </a:moveTo>
                  <a:cubicBezTo>
                    <a:pt x="32047" y="23213"/>
                    <a:pt x="32049" y="23229"/>
                    <a:pt x="32051" y="23241"/>
                  </a:cubicBezTo>
                  <a:lnTo>
                    <a:pt x="32051" y="23241"/>
                  </a:lnTo>
                  <a:cubicBezTo>
                    <a:pt x="32047" y="23242"/>
                    <a:pt x="32042" y="23243"/>
                    <a:pt x="32037" y="23243"/>
                  </a:cubicBezTo>
                  <a:cubicBezTo>
                    <a:pt x="32014" y="23243"/>
                    <a:pt x="31991" y="23228"/>
                    <a:pt x="32021" y="23213"/>
                  </a:cubicBezTo>
                  <a:close/>
                  <a:moveTo>
                    <a:pt x="12182" y="24828"/>
                  </a:moveTo>
                  <a:cubicBezTo>
                    <a:pt x="12230" y="24828"/>
                    <a:pt x="12238" y="24870"/>
                    <a:pt x="12252" y="24916"/>
                  </a:cubicBezTo>
                  <a:lnTo>
                    <a:pt x="12252" y="24916"/>
                  </a:lnTo>
                  <a:cubicBezTo>
                    <a:pt x="12210" y="24916"/>
                    <a:pt x="12153" y="24912"/>
                    <a:pt x="12153" y="24832"/>
                  </a:cubicBezTo>
                  <a:cubicBezTo>
                    <a:pt x="12164" y="24829"/>
                    <a:pt x="12174" y="24828"/>
                    <a:pt x="12182" y="24828"/>
                  </a:cubicBezTo>
                  <a:close/>
                  <a:moveTo>
                    <a:pt x="12265" y="24937"/>
                  </a:moveTo>
                  <a:cubicBezTo>
                    <a:pt x="12290" y="24938"/>
                    <a:pt x="12338" y="24939"/>
                    <a:pt x="12300" y="24958"/>
                  </a:cubicBezTo>
                  <a:cubicBezTo>
                    <a:pt x="12286" y="24958"/>
                    <a:pt x="12273" y="24949"/>
                    <a:pt x="12265" y="24937"/>
                  </a:cubicBezTo>
                  <a:close/>
                  <a:moveTo>
                    <a:pt x="12108" y="25139"/>
                  </a:moveTo>
                  <a:cubicBezTo>
                    <a:pt x="12121" y="25139"/>
                    <a:pt x="12132" y="25154"/>
                    <a:pt x="12132" y="25169"/>
                  </a:cubicBezTo>
                  <a:cubicBezTo>
                    <a:pt x="12174" y="25169"/>
                    <a:pt x="12195" y="25190"/>
                    <a:pt x="12237" y="25211"/>
                  </a:cubicBezTo>
                  <a:cubicBezTo>
                    <a:pt x="12211" y="25230"/>
                    <a:pt x="12194" y="25237"/>
                    <a:pt x="12181" y="25237"/>
                  </a:cubicBezTo>
                  <a:cubicBezTo>
                    <a:pt x="12151" y="25237"/>
                    <a:pt x="12147" y="25198"/>
                    <a:pt x="12132" y="25169"/>
                  </a:cubicBezTo>
                  <a:cubicBezTo>
                    <a:pt x="12111" y="25169"/>
                    <a:pt x="12069" y="25148"/>
                    <a:pt x="12090" y="25148"/>
                  </a:cubicBezTo>
                  <a:cubicBezTo>
                    <a:pt x="12096" y="25141"/>
                    <a:pt x="12102" y="25139"/>
                    <a:pt x="12108" y="25139"/>
                  </a:cubicBezTo>
                  <a:close/>
                  <a:moveTo>
                    <a:pt x="11203" y="25844"/>
                  </a:moveTo>
                  <a:cubicBezTo>
                    <a:pt x="11223" y="25850"/>
                    <a:pt x="11244" y="25862"/>
                    <a:pt x="11228" y="25862"/>
                  </a:cubicBezTo>
                  <a:cubicBezTo>
                    <a:pt x="11225" y="25866"/>
                    <a:pt x="11222" y="25867"/>
                    <a:pt x="11220" y="25867"/>
                  </a:cubicBezTo>
                  <a:cubicBezTo>
                    <a:pt x="11212" y="25867"/>
                    <a:pt x="11208" y="25853"/>
                    <a:pt x="11203" y="25844"/>
                  </a:cubicBezTo>
                  <a:close/>
                  <a:moveTo>
                    <a:pt x="15916" y="26262"/>
                  </a:moveTo>
                  <a:lnTo>
                    <a:pt x="15916" y="26283"/>
                  </a:lnTo>
                  <a:lnTo>
                    <a:pt x="15895" y="26283"/>
                  </a:lnTo>
                  <a:lnTo>
                    <a:pt x="15895" y="26262"/>
                  </a:lnTo>
                  <a:close/>
                  <a:moveTo>
                    <a:pt x="16021" y="26283"/>
                  </a:moveTo>
                  <a:lnTo>
                    <a:pt x="16021" y="26304"/>
                  </a:lnTo>
                  <a:lnTo>
                    <a:pt x="16000" y="26304"/>
                  </a:lnTo>
                  <a:cubicBezTo>
                    <a:pt x="16000" y="26283"/>
                    <a:pt x="16000" y="26283"/>
                    <a:pt x="16021" y="26283"/>
                  </a:cubicBezTo>
                  <a:close/>
                  <a:moveTo>
                    <a:pt x="20683" y="26316"/>
                  </a:moveTo>
                  <a:cubicBezTo>
                    <a:pt x="20687" y="26316"/>
                    <a:pt x="20689" y="26318"/>
                    <a:pt x="20689" y="26325"/>
                  </a:cubicBezTo>
                  <a:cubicBezTo>
                    <a:pt x="20689" y="26332"/>
                    <a:pt x="20687" y="26334"/>
                    <a:pt x="20683" y="26334"/>
                  </a:cubicBezTo>
                  <a:cubicBezTo>
                    <a:pt x="20677" y="26334"/>
                    <a:pt x="20668" y="26325"/>
                    <a:pt x="20668" y="26325"/>
                  </a:cubicBezTo>
                  <a:cubicBezTo>
                    <a:pt x="20668" y="26325"/>
                    <a:pt x="20677" y="26316"/>
                    <a:pt x="20683" y="26316"/>
                  </a:cubicBezTo>
                  <a:close/>
                  <a:moveTo>
                    <a:pt x="20444" y="26322"/>
                  </a:moveTo>
                  <a:cubicBezTo>
                    <a:pt x="20457" y="26322"/>
                    <a:pt x="20470" y="26328"/>
                    <a:pt x="20479" y="26346"/>
                  </a:cubicBezTo>
                  <a:cubicBezTo>
                    <a:pt x="20479" y="26357"/>
                    <a:pt x="20468" y="26362"/>
                    <a:pt x="20452" y="26362"/>
                  </a:cubicBezTo>
                  <a:cubicBezTo>
                    <a:pt x="20437" y="26362"/>
                    <a:pt x="20416" y="26357"/>
                    <a:pt x="20394" y="26346"/>
                  </a:cubicBezTo>
                  <a:cubicBezTo>
                    <a:pt x="20407" y="26334"/>
                    <a:pt x="20426" y="26322"/>
                    <a:pt x="20444" y="26322"/>
                  </a:cubicBezTo>
                  <a:close/>
                  <a:moveTo>
                    <a:pt x="19192" y="26427"/>
                  </a:moveTo>
                  <a:cubicBezTo>
                    <a:pt x="19212" y="26427"/>
                    <a:pt x="19234" y="26430"/>
                    <a:pt x="19259" y="26430"/>
                  </a:cubicBezTo>
                  <a:cubicBezTo>
                    <a:pt x="19217" y="26472"/>
                    <a:pt x="19175" y="26472"/>
                    <a:pt x="19112" y="26472"/>
                  </a:cubicBezTo>
                  <a:cubicBezTo>
                    <a:pt x="19137" y="26434"/>
                    <a:pt x="19162" y="26427"/>
                    <a:pt x="19192" y="26427"/>
                  </a:cubicBezTo>
                  <a:close/>
                  <a:moveTo>
                    <a:pt x="27333" y="26535"/>
                  </a:moveTo>
                  <a:cubicBezTo>
                    <a:pt x="27312" y="26556"/>
                    <a:pt x="27333" y="26577"/>
                    <a:pt x="27312" y="26577"/>
                  </a:cubicBezTo>
                  <a:cubicBezTo>
                    <a:pt x="27290" y="26556"/>
                    <a:pt x="27312" y="26556"/>
                    <a:pt x="27312" y="26535"/>
                  </a:cubicBezTo>
                  <a:close/>
                  <a:moveTo>
                    <a:pt x="24704" y="27208"/>
                  </a:moveTo>
                  <a:lnTo>
                    <a:pt x="24704" y="27229"/>
                  </a:lnTo>
                  <a:cubicBezTo>
                    <a:pt x="24704" y="27240"/>
                    <a:pt x="24704" y="27245"/>
                    <a:pt x="24702" y="27245"/>
                  </a:cubicBezTo>
                  <a:cubicBezTo>
                    <a:pt x="24699" y="27245"/>
                    <a:pt x="24694" y="27240"/>
                    <a:pt x="24683" y="27229"/>
                  </a:cubicBezTo>
                  <a:lnTo>
                    <a:pt x="24704" y="27208"/>
                  </a:lnTo>
                  <a:close/>
                  <a:moveTo>
                    <a:pt x="24541" y="27242"/>
                  </a:moveTo>
                  <a:cubicBezTo>
                    <a:pt x="24554" y="27242"/>
                    <a:pt x="24567" y="27244"/>
                    <a:pt x="24578" y="27250"/>
                  </a:cubicBezTo>
                  <a:cubicBezTo>
                    <a:pt x="24563" y="27281"/>
                    <a:pt x="24525" y="27300"/>
                    <a:pt x="24489" y="27300"/>
                  </a:cubicBezTo>
                  <a:cubicBezTo>
                    <a:pt x="24476" y="27300"/>
                    <a:pt x="24463" y="27298"/>
                    <a:pt x="24452" y="27292"/>
                  </a:cubicBezTo>
                  <a:cubicBezTo>
                    <a:pt x="24468" y="27261"/>
                    <a:pt x="24506" y="27242"/>
                    <a:pt x="24541" y="27242"/>
                  </a:cubicBezTo>
                  <a:close/>
                  <a:moveTo>
                    <a:pt x="15958" y="27923"/>
                  </a:moveTo>
                  <a:lnTo>
                    <a:pt x="15979" y="27944"/>
                  </a:lnTo>
                  <a:cubicBezTo>
                    <a:pt x="15969" y="27954"/>
                    <a:pt x="15964" y="27960"/>
                    <a:pt x="15961" y="27960"/>
                  </a:cubicBezTo>
                  <a:cubicBezTo>
                    <a:pt x="15958" y="27960"/>
                    <a:pt x="15958" y="27954"/>
                    <a:pt x="15958" y="27944"/>
                  </a:cubicBezTo>
                  <a:lnTo>
                    <a:pt x="15958" y="27923"/>
                  </a:lnTo>
                  <a:close/>
                  <a:moveTo>
                    <a:pt x="18944" y="28028"/>
                  </a:moveTo>
                  <a:lnTo>
                    <a:pt x="18944" y="28028"/>
                  </a:lnTo>
                  <a:cubicBezTo>
                    <a:pt x="18831" y="28092"/>
                    <a:pt x="18707" y="28120"/>
                    <a:pt x="18588" y="28120"/>
                  </a:cubicBezTo>
                  <a:cubicBezTo>
                    <a:pt x="18552" y="28120"/>
                    <a:pt x="18516" y="28117"/>
                    <a:pt x="18481" y="28112"/>
                  </a:cubicBezTo>
                  <a:cubicBezTo>
                    <a:pt x="18628" y="28028"/>
                    <a:pt x="18797" y="28091"/>
                    <a:pt x="18944" y="28028"/>
                  </a:cubicBezTo>
                  <a:close/>
                  <a:moveTo>
                    <a:pt x="32644" y="0"/>
                  </a:moveTo>
                  <a:cubicBezTo>
                    <a:pt x="32640" y="0"/>
                    <a:pt x="32636" y="1"/>
                    <a:pt x="32631" y="2"/>
                  </a:cubicBezTo>
                  <a:cubicBezTo>
                    <a:pt x="32547" y="150"/>
                    <a:pt x="32757" y="213"/>
                    <a:pt x="32694" y="360"/>
                  </a:cubicBezTo>
                  <a:lnTo>
                    <a:pt x="32799" y="423"/>
                  </a:lnTo>
                  <a:cubicBezTo>
                    <a:pt x="32778" y="486"/>
                    <a:pt x="32757" y="528"/>
                    <a:pt x="32715" y="591"/>
                  </a:cubicBezTo>
                  <a:cubicBezTo>
                    <a:pt x="32694" y="738"/>
                    <a:pt x="32862" y="717"/>
                    <a:pt x="32862" y="822"/>
                  </a:cubicBezTo>
                  <a:lnTo>
                    <a:pt x="32820" y="885"/>
                  </a:lnTo>
                  <a:cubicBezTo>
                    <a:pt x="32757" y="885"/>
                    <a:pt x="32715" y="822"/>
                    <a:pt x="32673" y="780"/>
                  </a:cubicBezTo>
                  <a:lnTo>
                    <a:pt x="32652" y="949"/>
                  </a:lnTo>
                  <a:cubicBezTo>
                    <a:pt x="32715" y="1033"/>
                    <a:pt x="32757" y="1138"/>
                    <a:pt x="32757" y="1243"/>
                  </a:cubicBezTo>
                  <a:cubicBezTo>
                    <a:pt x="32757" y="1285"/>
                    <a:pt x="32736" y="1327"/>
                    <a:pt x="32715" y="1348"/>
                  </a:cubicBezTo>
                  <a:cubicBezTo>
                    <a:pt x="33030" y="1663"/>
                    <a:pt x="33261" y="2063"/>
                    <a:pt x="33388" y="2504"/>
                  </a:cubicBezTo>
                  <a:cubicBezTo>
                    <a:pt x="33388" y="2525"/>
                    <a:pt x="33388" y="2525"/>
                    <a:pt x="33388" y="2546"/>
                  </a:cubicBezTo>
                  <a:lnTo>
                    <a:pt x="33303" y="2567"/>
                  </a:lnTo>
                  <a:cubicBezTo>
                    <a:pt x="33156" y="2546"/>
                    <a:pt x="33093" y="2420"/>
                    <a:pt x="32988" y="2357"/>
                  </a:cubicBezTo>
                  <a:cubicBezTo>
                    <a:pt x="32799" y="2273"/>
                    <a:pt x="32694" y="2084"/>
                    <a:pt x="32505" y="2021"/>
                  </a:cubicBezTo>
                  <a:cubicBezTo>
                    <a:pt x="32231" y="1747"/>
                    <a:pt x="31937" y="1537"/>
                    <a:pt x="31600" y="1348"/>
                  </a:cubicBezTo>
                  <a:cubicBezTo>
                    <a:pt x="31508" y="1385"/>
                    <a:pt x="31412" y="1402"/>
                    <a:pt x="31315" y="1402"/>
                  </a:cubicBezTo>
                  <a:cubicBezTo>
                    <a:pt x="31191" y="1402"/>
                    <a:pt x="31067" y="1374"/>
                    <a:pt x="30949" y="1327"/>
                  </a:cubicBezTo>
                  <a:cubicBezTo>
                    <a:pt x="30886" y="1369"/>
                    <a:pt x="30865" y="1453"/>
                    <a:pt x="30886" y="1516"/>
                  </a:cubicBezTo>
                  <a:cubicBezTo>
                    <a:pt x="30907" y="1600"/>
                    <a:pt x="30823" y="1642"/>
                    <a:pt x="30823" y="1726"/>
                  </a:cubicBezTo>
                  <a:cubicBezTo>
                    <a:pt x="30823" y="1790"/>
                    <a:pt x="30823" y="1874"/>
                    <a:pt x="30823" y="1937"/>
                  </a:cubicBezTo>
                  <a:cubicBezTo>
                    <a:pt x="30970" y="2042"/>
                    <a:pt x="30970" y="2231"/>
                    <a:pt x="31117" y="2315"/>
                  </a:cubicBezTo>
                  <a:cubicBezTo>
                    <a:pt x="31159" y="2420"/>
                    <a:pt x="31180" y="2525"/>
                    <a:pt x="31222" y="2609"/>
                  </a:cubicBezTo>
                  <a:cubicBezTo>
                    <a:pt x="31243" y="2652"/>
                    <a:pt x="31285" y="2694"/>
                    <a:pt x="31327" y="2736"/>
                  </a:cubicBezTo>
                  <a:cubicBezTo>
                    <a:pt x="31348" y="2757"/>
                    <a:pt x="31369" y="2799"/>
                    <a:pt x="31369" y="2841"/>
                  </a:cubicBezTo>
                  <a:cubicBezTo>
                    <a:pt x="31390" y="2967"/>
                    <a:pt x="31537" y="3093"/>
                    <a:pt x="31537" y="3240"/>
                  </a:cubicBezTo>
                  <a:cubicBezTo>
                    <a:pt x="31685" y="3450"/>
                    <a:pt x="31748" y="3703"/>
                    <a:pt x="31874" y="3934"/>
                  </a:cubicBezTo>
                  <a:cubicBezTo>
                    <a:pt x="31916" y="4018"/>
                    <a:pt x="31937" y="4102"/>
                    <a:pt x="31937" y="4207"/>
                  </a:cubicBezTo>
                  <a:cubicBezTo>
                    <a:pt x="31937" y="4333"/>
                    <a:pt x="32084" y="4376"/>
                    <a:pt x="32063" y="4460"/>
                  </a:cubicBezTo>
                  <a:cubicBezTo>
                    <a:pt x="32042" y="4565"/>
                    <a:pt x="32126" y="4565"/>
                    <a:pt x="32126" y="4649"/>
                  </a:cubicBezTo>
                  <a:cubicBezTo>
                    <a:pt x="32126" y="4754"/>
                    <a:pt x="32210" y="4796"/>
                    <a:pt x="32231" y="4859"/>
                  </a:cubicBezTo>
                  <a:cubicBezTo>
                    <a:pt x="32252" y="4922"/>
                    <a:pt x="32252" y="5027"/>
                    <a:pt x="32294" y="5069"/>
                  </a:cubicBezTo>
                  <a:cubicBezTo>
                    <a:pt x="32378" y="5132"/>
                    <a:pt x="32399" y="5238"/>
                    <a:pt x="32420" y="5322"/>
                  </a:cubicBezTo>
                  <a:cubicBezTo>
                    <a:pt x="32420" y="5448"/>
                    <a:pt x="32526" y="5490"/>
                    <a:pt x="32547" y="5595"/>
                  </a:cubicBezTo>
                  <a:cubicBezTo>
                    <a:pt x="32547" y="5658"/>
                    <a:pt x="32568" y="5721"/>
                    <a:pt x="32610" y="5784"/>
                  </a:cubicBezTo>
                  <a:cubicBezTo>
                    <a:pt x="32652" y="5826"/>
                    <a:pt x="32673" y="5889"/>
                    <a:pt x="32694" y="5931"/>
                  </a:cubicBezTo>
                  <a:cubicBezTo>
                    <a:pt x="32715" y="5994"/>
                    <a:pt x="32757" y="6057"/>
                    <a:pt x="32778" y="6121"/>
                  </a:cubicBezTo>
                  <a:cubicBezTo>
                    <a:pt x="32820" y="6247"/>
                    <a:pt x="32925" y="6331"/>
                    <a:pt x="32946" y="6457"/>
                  </a:cubicBezTo>
                  <a:cubicBezTo>
                    <a:pt x="32946" y="6562"/>
                    <a:pt x="32988" y="6646"/>
                    <a:pt x="33072" y="6688"/>
                  </a:cubicBezTo>
                  <a:cubicBezTo>
                    <a:pt x="33009" y="6772"/>
                    <a:pt x="33072" y="6856"/>
                    <a:pt x="33030" y="6919"/>
                  </a:cubicBezTo>
                  <a:cubicBezTo>
                    <a:pt x="33009" y="7004"/>
                    <a:pt x="33030" y="7067"/>
                    <a:pt x="33093" y="7130"/>
                  </a:cubicBezTo>
                  <a:cubicBezTo>
                    <a:pt x="33156" y="7214"/>
                    <a:pt x="33177" y="7340"/>
                    <a:pt x="33198" y="7403"/>
                  </a:cubicBezTo>
                  <a:cubicBezTo>
                    <a:pt x="33219" y="7466"/>
                    <a:pt x="33219" y="7550"/>
                    <a:pt x="33261" y="7571"/>
                  </a:cubicBezTo>
                  <a:cubicBezTo>
                    <a:pt x="33346" y="7655"/>
                    <a:pt x="33367" y="7760"/>
                    <a:pt x="33324" y="7866"/>
                  </a:cubicBezTo>
                  <a:lnTo>
                    <a:pt x="33451" y="7950"/>
                  </a:lnTo>
                  <a:cubicBezTo>
                    <a:pt x="33451" y="7992"/>
                    <a:pt x="33430" y="8013"/>
                    <a:pt x="33451" y="8055"/>
                  </a:cubicBezTo>
                  <a:cubicBezTo>
                    <a:pt x="33598" y="8475"/>
                    <a:pt x="33619" y="8938"/>
                    <a:pt x="33766" y="9379"/>
                  </a:cubicBezTo>
                  <a:cubicBezTo>
                    <a:pt x="33808" y="9484"/>
                    <a:pt x="33829" y="9590"/>
                    <a:pt x="33850" y="9695"/>
                  </a:cubicBezTo>
                  <a:cubicBezTo>
                    <a:pt x="33871" y="9863"/>
                    <a:pt x="33892" y="10031"/>
                    <a:pt x="33892" y="10220"/>
                  </a:cubicBezTo>
                  <a:cubicBezTo>
                    <a:pt x="33892" y="10410"/>
                    <a:pt x="33871" y="10599"/>
                    <a:pt x="33871" y="10809"/>
                  </a:cubicBezTo>
                  <a:cubicBezTo>
                    <a:pt x="33892" y="10893"/>
                    <a:pt x="33850" y="10956"/>
                    <a:pt x="33850" y="11040"/>
                  </a:cubicBezTo>
                  <a:cubicBezTo>
                    <a:pt x="33850" y="11124"/>
                    <a:pt x="33829" y="11208"/>
                    <a:pt x="33808" y="11293"/>
                  </a:cubicBezTo>
                  <a:cubicBezTo>
                    <a:pt x="33813" y="11297"/>
                    <a:pt x="33819" y="11299"/>
                    <a:pt x="33825" y="11299"/>
                  </a:cubicBezTo>
                  <a:cubicBezTo>
                    <a:pt x="33837" y="11299"/>
                    <a:pt x="33850" y="11294"/>
                    <a:pt x="33862" y="11294"/>
                  </a:cubicBezTo>
                  <a:cubicBezTo>
                    <a:pt x="33874" y="11294"/>
                    <a:pt x="33884" y="11298"/>
                    <a:pt x="33892" y="11314"/>
                  </a:cubicBezTo>
                  <a:lnTo>
                    <a:pt x="33808" y="11482"/>
                  </a:lnTo>
                  <a:cubicBezTo>
                    <a:pt x="33871" y="11503"/>
                    <a:pt x="33892" y="11566"/>
                    <a:pt x="33871" y="11608"/>
                  </a:cubicBezTo>
                  <a:cubicBezTo>
                    <a:pt x="33850" y="11734"/>
                    <a:pt x="33829" y="11839"/>
                    <a:pt x="33808" y="11965"/>
                  </a:cubicBezTo>
                  <a:cubicBezTo>
                    <a:pt x="33766" y="12260"/>
                    <a:pt x="33661" y="12554"/>
                    <a:pt x="33535" y="12806"/>
                  </a:cubicBezTo>
                  <a:cubicBezTo>
                    <a:pt x="33409" y="13080"/>
                    <a:pt x="33303" y="13332"/>
                    <a:pt x="33240" y="13605"/>
                  </a:cubicBezTo>
                  <a:cubicBezTo>
                    <a:pt x="33177" y="13794"/>
                    <a:pt x="33114" y="13984"/>
                    <a:pt x="33093" y="14173"/>
                  </a:cubicBezTo>
                  <a:cubicBezTo>
                    <a:pt x="33051" y="14362"/>
                    <a:pt x="32904" y="14530"/>
                    <a:pt x="32925" y="14741"/>
                  </a:cubicBezTo>
                  <a:cubicBezTo>
                    <a:pt x="32841" y="14888"/>
                    <a:pt x="32757" y="15035"/>
                    <a:pt x="32715" y="15182"/>
                  </a:cubicBezTo>
                  <a:cubicBezTo>
                    <a:pt x="32610" y="15392"/>
                    <a:pt x="32505" y="15603"/>
                    <a:pt x="32441" y="15834"/>
                  </a:cubicBezTo>
                  <a:cubicBezTo>
                    <a:pt x="32378" y="16128"/>
                    <a:pt x="32273" y="16401"/>
                    <a:pt x="32126" y="16675"/>
                  </a:cubicBezTo>
                  <a:cubicBezTo>
                    <a:pt x="32000" y="16843"/>
                    <a:pt x="31916" y="17032"/>
                    <a:pt x="31832" y="17221"/>
                  </a:cubicBezTo>
                  <a:cubicBezTo>
                    <a:pt x="31769" y="17390"/>
                    <a:pt x="31664" y="17558"/>
                    <a:pt x="31537" y="17684"/>
                  </a:cubicBezTo>
                  <a:cubicBezTo>
                    <a:pt x="31369" y="17852"/>
                    <a:pt x="31243" y="18041"/>
                    <a:pt x="31180" y="18273"/>
                  </a:cubicBezTo>
                  <a:cubicBezTo>
                    <a:pt x="31180" y="18294"/>
                    <a:pt x="31159" y="18336"/>
                    <a:pt x="31138" y="18357"/>
                  </a:cubicBezTo>
                  <a:cubicBezTo>
                    <a:pt x="30991" y="18504"/>
                    <a:pt x="30886" y="18672"/>
                    <a:pt x="30802" y="18861"/>
                  </a:cubicBezTo>
                  <a:cubicBezTo>
                    <a:pt x="30802" y="18903"/>
                    <a:pt x="30781" y="18945"/>
                    <a:pt x="30760" y="18966"/>
                  </a:cubicBezTo>
                  <a:cubicBezTo>
                    <a:pt x="30612" y="19093"/>
                    <a:pt x="30528" y="19261"/>
                    <a:pt x="30360" y="19387"/>
                  </a:cubicBezTo>
                  <a:cubicBezTo>
                    <a:pt x="30255" y="19450"/>
                    <a:pt x="30192" y="19597"/>
                    <a:pt x="30108" y="19660"/>
                  </a:cubicBezTo>
                  <a:cubicBezTo>
                    <a:pt x="30003" y="19744"/>
                    <a:pt x="29898" y="19828"/>
                    <a:pt x="29813" y="19913"/>
                  </a:cubicBezTo>
                  <a:cubicBezTo>
                    <a:pt x="29687" y="20060"/>
                    <a:pt x="29561" y="20207"/>
                    <a:pt x="29435" y="20333"/>
                  </a:cubicBezTo>
                  <a:cubicBezTo>
                    <a:pt x="29204" y="20543"/>
                    <a:pt x="28951" y="20732"/>
                    <a:pt x="28699" y="20901"/>
                  </a:cubicBezTo>
                  <a:cubicBezTo>
                    <a:pt x="28489" y="21027"/>
                    <a:pt x="28300" y="21195"/>
                    <a:pt x="28152" y="21405"/>
                  </a:cubicBezTo>
                  <a:cubicBezTo>
                    <a:pt x="28026" y="21573"/>
                    <a:pt x="27879" y="21742"/>
                    <a:pt x="27732" y="21889"/>
                  </a:cubicBezTo>
                  <a:cubicBezTo>
                    <a:pt x="27669" y="21952"/>
                    <a:pt x="27585" y="21994"/>
                    <a:pt x="27501" y="22036"/>
                  </a:cubicBezTo>
                  <a:cubicBezTo>
                    <a:pt x="27396" y="22057"/>
                    <a:pt x="27290" y="22120"/>
                    <a:pt x="27206" y="22183"/>
                  </a:cubicBezTo>
                  <a:cubicBezTo>
                    <a:pt x="27122" y="22225"/>
                    <a:pt x="27038" y="22288"/>
                    <a:pt x="26933" y="22351"/>
                  </a:cubicBezTo>
                  <a:cubicBezTo>
                    <a:pt x="26975" y="22393"/>
                    <a:pt x="26933" y="22435"/>
                    <a:pt x="26891" y="22499"/>
                  </a:cubicBezTo>
                  <a:cubicBezTo>
                    <a:pt x="26765" y="22499"/>
                    <a:pt x="26660" y="22646"/>
                    <a:pt x="26492" y="22646"/>
                  </a:cubicBezTo>
                  <a:cubicBezTo>
                    <a:pt x="26450" y="22646"/>
                    <a:pt x="26428" y="22604"/>
                    <a:pt x="26407" y="22604"/>
                  </a:cubicBezTo>
                  <a:cubicBezTo>
                    <a:pt x="26260" y="22667"/>
                    <a:pt x="26155" y="22730"/>
                    <a:pt x="26050" y="22793"/>
                  </a:cubicBezTo>
                  <a:cubicBezTo>
                    <a:pt x="25882" y="22856"/>
                    <a:pt x="25735" y="22919"/>
                    <a:pt x="25588" y="23024"/>
                  </a:cubicBezTo>
                  <a:cubicBezTo>
                    <a:pt x="25566" y="23035"/>
                    <a:pt x="25545" y="23040"/>
                    <a:pt x="25524" y="23040"/>
                  </a:cubicBezTo>
                  <a:cubicBezTo>
                    <a:pt x="25503" y="23040"/>
                    <a:pt x="25482" y="23035"/>
                    <a:pt x="25461" y="23024"/>
                  </a:cubicBezTo>
                  <a:cubicBezTo>
                    <a:pt x="25451" y="23014"/>
                    <a:pt x="25435" y="23008"/>
                    <a:pt x="25419" y="23008"/>
                  </a:cubicBezTo>
                  <a:cubicBezTo>
                    <a:pt x="25404" y="23008"/>
                    <a:pt x="25388" y="23014"/>
                    <a:pt x="25377" y="23024"/>
                  </a:cubicBezTo>
                  <a:cubicBezTo>
                    <a:pt x="25335" y="23108"/>
                    <a:pt x="25251" y="23108"/>
                    <a:pt x="25167" y="23129"/>
                  </a:cubicBezTo>
                  <a:cubicBezTo>
                    <a:pt x="24978" y="23192"/>
                    <a:pt x="24789" y="23213"/>
                    <a:pt x="24599" y="23276"/>
                  </a:cubicBezTo>
                  <a:cubicBezTo>
                    <a:pt x="24410" y="23361"/>
                    <a:pt x="24221" y="23340"/>
                    <a:pt x="24011" y="23403"/>
                  </a:cubicBezTo>
                  <a:cubicBezTo>
                    <a:pt x="23890" y="23454"/>
                    <a:pt x="23740" y="23492"/>
                    <a:pt x="23585" y="23492"/>
                  </a:cubicBezTo>
                  <a:cubicBezTo>
                    <a:pt x="23552" y="23492"/>
                    <a:pt x="23519" y="23490"/>
                    <a:pt x="23485" y="23487"/>
                  </a:cubicBezTo>
                  <a:cubicBezTo>
                    <a:pt x="23443" y="23487"/>
                    <a:pt x="23380" y="23508"/>
                    <a:pt x="23338" y="23550"/>
                  </a:cubicBezTo>
                  <a:cubicBezTo>
                    <a:pt x="23317" y="23571"/>
                    <a:pt x="23275" y="23592"/>
                    <a:pt x="23233" y="23592"/>
                  </a:cubicBezTo>
                  <a:cubicBezTo>
                    <a:pt x="23149" y="23634"/>
                    <a:pt x="23044" y="23655"/>
                    <a:pt x="22959" y="23676"/>
                  </a:cubicBezTo>
                  <a:cubicBezTo>
                    <a:pt x="22833" y="23697"/>
                    <a:pt x="22707" y="23739"/>
                    <a:pt x="22602" y="23802"/>
                  </a:cubicBezTo>
                  <a:lnTo>
                    <a:pt x="22203" y="23907"/>
                  </a:lnTo>
                  <a:cubicBezTo>
                    <a:pt x="22182" y="23914"/>
                    <a:pt x="22163" y="23914"/>
                    <a:pt x="22145" y="23914"/>
                  </a:cubicBezTo>
                  <a:lnTo>
                    <a:pt x="22145" y="23914"/>
                  </a:lnTo>
                  <a:cubicBezTo>
                    <a:pt x="22109" y="23914"/>
                    <a:pt x="22076" y="23914"/>
                    <a:pt x="22034" y="23970"/>
                  </a:cubicBezTo>
                  <a:cubicBezTo>
                    <a:pt x="21992" y="24033"/>
                    <a:pt x="21908" y="24033"/>
                    <a:pt x="21824" y="24054"/>
                  </a:cubicBezTo>
                  <a:cubicBezTo>
                    <a:pt x="21771" y="24041"/>
                    <a:pt x="21718" y="24003"/>
                    <a:pt x="21670" y="24003"/>
                  </a:cubicBezTo>
                  <a:cubicBezTo>
                    <a:pt x="21642" y="24003"/>
                    <a:pt x="21616" y="24016"/>
                    <a:pt x="21593" y="24054"/>
                  </a:cubicBezTo>
                  <a:cubicBezTo>
                    <a:pt x="21586" y="24068"/>
                    <a:pt x="21579" y="24073"/>
                    <a:pt x="21572" y="24073"/>
                  </a:cubicBezTo>
                  <a:cubicBezTo>
                    <a:pt x="21558" y="24073"/>
                    <a:pt x="21544" y="24054"/>
                    <a:pt x="21530" y="24054"/>
                  </a:cubicBezTo>
                  <a:cubicBezTo>
                    <a:pt x="21341" y="24096"/>
                    <a:pt x="21151" y="24075"/>
                    <a:pt x="21004" y="24138"/>
                  </a:cubicBezTo>
                  <a:cubicBezTo>
                    <a:pt x="20856" y="24114"/>
                    <a:pt x="20701" y="24104"/>
                    <a:pt x="20548" y="24104"/>
                  </a:cubicBezTo>
                  <a:cubicBezTo>
                    <a:pt x="20439" y="24104"/>
                    <a:pt x="20331" y="24109"/>
                    <a:pt x="20226" y="24117"/>
                  </a:cubicBezTo>
                  <a:cubicBezTo>
                    <a:pt x="20142" y="24159"/>
                    <a:pt x="20058" y="24202"/>
                    <a:pt x="19953" y="24223"/>
                  </a:cubicBezTo>
                  <a:lnTo>
                    <a:pt x="19364" y="24223"/>
                  </a:lnTo>
                  <a:cubicBezTo>
                    <a:pt x="19334" y="24216"/>
                    <a:pt x="19301" y="24214"/>
                    <a:pt x="19268" y="24214"/>
                  </a:cubicBezTo>
                  <a:cubicBezTo>
                    <a:pt x="19187" y="24214"/>
                    <a:pt x="19102" y="24229"/>
                    <a:pt x="19028" y="24244"/>
                  </a:cubicBezTo>
                  <a:cubicBezTo>
                    <a:pt x="18911" y="24270"/>
                    <a:pt x="18786" y="24287"/>
                    <a:pt x="18658" y="24287"/>
                  </a:cubicBezTo>
                  <a:cubicBezTo>
                    <a:pt x="18579" y="24287"/>
                    <a:pt x="18499" y="24281"/>
                    <a:pt x="18418" y="24265"/>
                  </a:cubicBezTo>
                  <a:cubicBezTo>
                    <a:pt x="18327" y="24240"/>
                    <a:pt x="18236" y="24228"/>
                    <a:pt x="18145" y="24228"/>
                  </a:cubicBezTo>
                  <a:cubicBezTo>
                    <a:pt x="18004" y="24228"/>
                    <a:pt x="17864" y="24256"/>
                    <a:pt x="17724" y="24307"/>
                  </a:cubicBezTo>
                  <a:lnTo>
                    <a:pt x="17199" y="24244"/>
                  </a:lnTo>
                  <a:cubicBezTo>
                    <a:pt x="16989" y="24223"/>
                    <a:pt x="16757" y="24202"/>
                    <a:pt x="16547" y="24138"/>
                  </a:cubicBezTo>
                  <a:cubicBezTo>
                    <a:pt x="16190" y="24033"/>
                    <a:pt x="15811" y="23928"/>
                    <a:pt x="15433" y="23886"/>
                  </a:cubicBezTo>
                  <a:cubicBezTo>
                    <a:pt x="15201" y="23844"/>
                    <a:pt x="14949" y="23802"/>
                    <a:pt x="14718" y="23739"/>
                  </a:cubicBezTo>
                  <a:cubicBezTo>
                    <a:pt x="14487" y="23676"/>
                    <a:pt x="14255" y="23571"/>
                    <a:pt x="14045" y="23445"/>
                  </a:cubicBezTo>
                  <a:cubicBezTo>
                    <a:pt x="13835" y="23297"/>
                    <a:pt x="13667" y="23171"/>
                    <a:pt x="13414" y="23024"/>
                  </a:cubicBezTo>
                  <a:cubicBezTo>
                    <a:pt x="13162" y="22856"/>
                    <a:pt x="12973" y="22625"/>
                    <a:pt x="12700" y="22456"/>
                  </a:cubicBezTo>
                  <a:cubicBezTo>
                    <a:pt x="12489" y="22330"/>
                    <a:pt x="12321" y="22141"/>
                    <a:pt x="12090" y="22015"/>
                  </a:cubicBezTo>
                  <a:cubicBezTo>
                    <a:pt x="11985" y="21952"/>
                    <a:pt x="11901" y="21868"/>
                    <a:pt x="11838" y="21784"/>
                  </a:cubicBezTo>
                  <a:cubicBezTo>
                    <a:pt x="11753" y="21616"/>
                    <a:pt x="11585" y="21531"/>
                    <a:pt x="11480" y="21405"/>
                  </a:cubicBezTo>
                  <a:cubicBezTo>
                    <a:pt x="11465" y="21374"/>
                    <a:pt x="11438" y="21355"/>
                    <a:pt x="11408" y="21355"/>
                  </a:cubicBezTo>
                  <a:cubicBezTo>
                    <a:pt x="11398" y="21355"/>
                    <a:pt x="11386" y="21358"/>
                    <a:pt x="11375" y="21363"/>
                  </a:cubicBezTo>
                  <a:lnTo>
                    <a:pt x="11333" y="21384"/>
                  </a:lnTo>
                  <a:cubicBezTo>
                    <a:pt x="11186" y="21195"/>
                    <a:pt x="11039" y="21048"/>
                    <a:pt x="10849" y="20901"/>
                  </a:cubicBezTo>
                  <a:cubicBezTo>
                    <a:pt x="10681" y="20775"/>
                    <a:pt x="10534" y="20627"/>
                    <a:pt x="10387" y="20480"/>
                  </a:cubicBezTo>
                  <a:cubicBezTo>
                    <a:pt x="10366" y="20459"/>
                    <a:pt x="10366" y="20438"/>
                    <a:pt x="10345" y="20438"/>
                  </a:cubicBezTo>
                  <a:cubicBezTo>
                    <a:pt x="10177" y="20312"/>
                    <a:pt x="9987" y="20165"/>
                    <a:pt x="9819" y="20018"/>
                  </a:cubicBezTo>
                  <a:cubicBezTo>
                    <a:pt x="9651" y="19892"/>
                    <a:pt x="9525" y="19744"/>
                    <a:pt x="9378" y="19597"/>
                  </a:cubicBezTo>
                  <a:cubicBezTo>
                    <a:pt x="9273" y="19429"/>
                    <a:pt x="9125" y="19282"/>
                    <a:pt x="8999" y="19135"/>
                  </a:cubicBezTo>
                  <a:cubicBezTo>
                    <a:pt x="8873" y="18987"/>
                    <a:pt x="8747" y="18861"/>
                    <a:pt x="8621" y="18714"/>
                  </a:cubicBezTo>
                  <a:cubicBezTo>
                    <a:pt x="8558" y="18630"/>
                    <a:pt x="8474" y="18567"/>
                    <a:pt x="8390" y="18504"/>
                  </a:cubicBezTo>
                  <a:cubicBezTo>
                    <a:pt x="8284" y="18462"/>
                    <a:pt x="8263" y="18336"/>
                    <a:pt x="8179" y="18273"/>
                  </a:cubicBezTo>
                  <a:cubicBezTo>
                    <a:pt x="7864" y="18020"/>
                    <a:pt x="7591" y="17726"/>
                    <a:pt x="7338" y="17411"/>
                  </a:cubicBezTo>
                  <a:cubicBezTo>
                    <a:pt x="7254" y="17327"/>
                    <a:pt x="7170" y="17242"/>
                    <a:pt x="7086" y="17179"/>
                  </a:cubicBezTo>
                  <a:cubicBezTo>
                    <a:pt x="6939" y="17053"/>
                    <a:pt x="6792" y="16927"/>
                    <a:pt x="6687" y="16780"/>
                  </a:cubicBezTo>
                  <a:cubicBezTo>
                    <a:pt x="6518" y="16528"/>
                    <a:pt x="6308" y="16296"/>
                    <a:pt x="6077" y="16086"/>
                  </a:cubicBezTo>
                  <a:cubicBezTo>
                    <a:pt x="6035" y="16044"/>
                    <a:pt x="6035" y="15939"/>
                    <a:pt x="5972" y="15939"/>
                  </a:cubicBezTo>
                  <a:cubicBezTo>
                    <a:pt x="5804" y="15939"/>
                    <a:pt x="5762" y="15750"/>
                    <a:pt x="5635" y="15687"/>
                  </a:cubicBezTo>
                  <a:cubicBezTo>
                    <a:pt x="5446" y="15434"/>
                    <a:pt x="5215" y="15245"/>
                    <a:pt x="4942" y="15077"/>
                  </a:cubicBezTo>
                  <a:cubicBezTo>
                    <a:pt x="4963" y="14993"/>
                    <a:pt x="4879" y="14972"/>
                    <a:pt x="4857" y="14930"/>
                  </a:cubicBezTo>
                  <a:cubicBezTo>
                    <a:pt x="4689" y="14572"/>
                    <a:pt x="4458" y="14278"/>
                    <a:pt x="4164" y="14026"/>
                  </a:cubicBezTo>
                  <a:cubicBezTo>
                    <a:pt x="3911" y="13752"/>
                    <a:pt x="3701" y="13437"/>
                    <a:pt x="3491" y="13122"/>
                  </a:cubicBezTo>
                  <a:cubicBezTo>
                    <a:pt x="3470" y="12974"/>
                    <a:pt x="3344" y="12890"/>
                    <a:pt x="3260" y="12785"/>
                  </a:cubicBezTo>
                  <a:lnTo>
                    <a:pt x="3281" y="12701"/>
                  </a:lnTo>
                  <a:cubicBezTo>
                    <a:pt x="3091" y="12575"/>
                    <a:pt x="2965" y="12407"/>
                    <a:pt x="2923" y="12197"/>
                  </a:cubicBezTo>
                  <a:lnTo>
                    <a:pt x="2776" y="12028"/>
                  </a:lnTo>
                  <a:cubicBezTo>
                    <a:pt x="2776" y="11902"/>
                    <a:pt x="2650" y="11776"/>
                    <a:pt x="2608" y="11629"/>
                  </a:cubicBezTo>
                  <a:cubicBezTo>
                    <a:pt x="2566" y="11377"/>
                    <a:pt x="2398" y="11166"/>
                    <a:pt x="2187" y="11019"/>
                  </a:cubicBezTo>
                  <a:cubicBezTo>
                    <a:pt x="2129" y="10975"/>
                    <a:pt x="2060" y="10921"/>
                    <a:pt x="1987" y="10921"/>
                  </a:cubicBezTo>
                  <a:cubicBezTo>
                    <a:pt x="1956" y="10921"/>
                    <a:pt x="1925" y="10931"/>
                    <a:pt x="1893" y="10956"/>
                  </a:cubicBezTo>
                  <a:cubicBezTo>
                    <a:pt x="1872" y="11019"/>
                    <a:pt x="1914" y="11061"/>
                    <a:pt x="1872" y="11103"/>
                  </a:cubicBezTo>
                  <a:lnTo>
                    <a:pt x="1767" y="11103"/>
                  </a:lnTo>
                  <a:cubicBezTo>
                    <a:pt x="1725" y="11314"/>
                    <a:pt x="1683" y="11503"/>
                    <a:pt x="1662" y="11671"/>
                  </a:cubicBezTo>
                  <a:lnTo>
                    <a:pt x="1851" y="11986"/>
                  </a:lnTo>
                  <a:cubicBezTo>
                    <a:pt x="1851" y="12028"/>
                    <a:pt x="1809" y="12049"/>
                    <a:pt x="1851" y="12134"/>
                  </a:cubicBezTo>
                  <a:cubicBezTo>
                    <a:pt x="1893" y="12197"/>
                    <a:pt x="1998" y="12155"/>
                    <a:pt x="2019" y="12197"/>
                  </a:cubicBezTo>
                  <a:cubicBezTo>
                    <a:pt x="2019" y="12239"/>
                    <a:pt x="2019" y="12260"/>
                    <a:pt x="1977" y="12260"/>
                  </a:cubicBezTo>
                  <a:lnTo>
                    <a:pt x="1914" y="12260"/>
                  </a:lnTo>
                  <a:cubicBezTo>
                    <a:pt x="1977" y="12323"/>
                    <a:pt x="2040" y="12386"/>
                    <a:pt x="2103" y="12428"/>
                  </a:cubicBezTo>
                  <a:cubicBezTo>
                    <a:pt x="2166" y="12491"/>
                    <a:pt x="2187" y="12575"/>
                    <a:pt x="2293" y="12575"/>
                  </a:cubicBezTo>
                  <a:cubicBezTo>
                    <a:pt x="2314" y="12680"/>
                    <a:pt x="2419" y="12701"/>
                    <a:pt x="2461" y="12764"/>
                  </a:cubicBezTo>
                  <a:cubicBezTo>
                    <a:pt x="2440" y="12827"/>
                    <a:pt x="2419" y="12869"/>
                    <a:pt x="2461" y="12911"/>
                  </a:cubicBezTo>
                  <a:cubicBezTo>
                    <a:pt x="2503" y="12974"/>
                    <a:pt x="2545" y="12932"/>
                    <a:pt x="2587" y="12996"/>
                  </a:cubicBezTo>
                  <a:cubicBezTo>
                    <a:pt x="2629" y="13143"/>
                    <a:pt x="2671" y="13311"/>
                    <a:pt x="2713" y="13458"/>
                  </a:cubicBezTo>
                  <a:cubicBezTo>
                    <a:pt x="2755" y="13521"/>
                    <a:pt x="2818" y="13500"/>
                    <a:pt x="2839" y="13563"/>
                  </a:cubicBezTo>
                  <a:cubicBezTo>
                    <a:pt x="2818" y="13731"/>
                    <a:pt x="2839" y="13731"/>
                    <a:pt x="2902" y="13836"/>
                  </a:cubicBezTo>
                  <a:cubicBezTo>
                    <a:pt x="2944" y="13879"/>
                    <a:pt x="3049" y="13921"/>
                    <a:pt x="2965" y="14005"/>
                  </a:cubicBezTo>
                  <a:cubicBezTo>
                    <a:pt x="3049" y="14047"/>
                    <a:pt x="3007" y="14131"/>
                    <a:pt x="3070" y="14194"/>
                  </a:cubicBezTo>
                  <a:cubicBezTo>
                    <a:pt x="3133" y="14257"/>
                    <a:pt x="3091" y="14341"/>
                    <a:pt x="3133" y="14404"/>
                  </a:cubicBezTo>
                  <a:cubicBezTo>
                    <a:pt x="3260" y="14509"/>
                    <a:pt x="3218" y="14720"/>
                    <a:pt x="3386" y="14804"/>
                  </a:cubicBezTo>
                  <a:cubicBezTo>
                    <a:pt x="3386" y="14825"/>
                    <a:pt x="3365" y="14846"/>
                    <a:pt x="3365" y="14888"/>
                  </a:cubicBezTo>
                  <a:cubicBezTo>
                    <a:pt x="3554" y="15056"/>
                    <a:pt x="3743" y="15245"/>
                    <a:pt x="3890" y="15434"/>
                  </a:cubicBezTo>
                  <a:cubicBezTo>
                    <a:pt x="3911" y="15455"/>
                    <a:pt x="3932" y="15476"/>
                    <a:pt x="3953" y="15518"/>
                  </a:cubicBezTo>
                  <a:cubicBezTo>
                    <a:pt x="4059" y="15750"/>
                    <a:pt x="4248" y="15960"/>
                    <a:pt x="4479" y="16086"/>
                  </a:cubicBezTo>
                  <a:lnTo>
                    <a:pt x="4500" y="16212"/>
                  </a:lnTo>
                  <a:cubicBezTo>
                    <a:pt x="4605" y="16254"/>
                    <a:pt x="4668" y="16359"/>
                    <a:pt x="4752" y="16422"/>
                  </a:cubicBezTo>
                  <a:cubicBezTo>
                    <a:pt x="4836" y="16486"/>
                    <a:pt x="4942" y="16591"/>
                    <a:pt x="5026" y="16675"/>
                  </a:cubicBezTo>
                  <a:cubicBezTo>
                    <a:pt x="5110" y="16780"/>
                    <a:pt x="5215" y="16885"/>
                    <a:pt x="5341" y="16969"/>
                  </a:cubicBezTo>
                  <a:cubicBezTo>
                    <a:pt x="5404" y="17032"/>
                    <a:pt x="5488" y="17095"/>
                    <a:pt x="5530" y="17200"/>
                  </a:cubicBezTo>
                  <a:cubicBezTo>
                    <a:pt x="5572" y="17306"/>
                    <a:pt x="5656" y="17411"/>
                    <a:pt x="5762" y="17474"/>
                  </a:cubicBezTo>
                  <a:cubicBezTo>
                    <a:pt x="5783" y="17495"/>
                    <a:pt x="5825" y="17495"/>
                    <a:pt x="5825" y="17537"/>
                  </a:cubicBezTo>
                  <a:cubicBezTo>
                    <a:pt x="5888" y="17789"/>
                    <a:pt x="6161" y="17873"/>
                    <a:pt x="6245" y="18104"/>
                  </a:cubicBezTo>
                  <a:cubicBezTo>
                    <a:pt x="6581" y="18378"/>
                    <a:pt x="6876" y="18693"/>
                    <a:pt x="7170" y="19008"/>
                  </a:cubicBezTo>
                  <a:cubicBezTo>
                    <a:pt x="7275" y="19093"/>
                    <a:pt x="7359" y="19177"/>
                    <a:pt x="7443" y="19261"/>
                  </a:cubicBezTo>
                  <a:cubicBezTo>
                    <a:pt x="7570" y="19429"/>
                    <a:pt x="7717" y="19576"/>
                    <a:pt x="7864" y="19723"/>
                  </a:cubicBezTo>
                  <a:cubicBezTo>
                    <a:pt x="8074" y="19934"/>
                    <a:pt x="8284" y="20144"/>
                    <a:pt x="8453" y="20375"/>
                  </a:cubicBezTo>
                  <a:cubicBezTo>
                    <a:pt x="8558" y="20522"/>
                    <a:pt x="8684" y="20669"/>
                    <a:pt x="8810" y="20796"/>
                  </a:cubicBezTo>
                  <a:cubicBezTo>
                    <a:pt x="8957" y="20922"/>
                    <a:pt x="9041" y="21090"/>
                    <a:pt x="9189" y="21237"/>
                  </a:cubicBezTo>
                  <a:cubicBezTo>
                    <a:pt x="9189" y="21237"/>
                    <a:pt x="9146" y="21258"/>
                    <a:pt x="9189" y="21279"/>
                  </a:cubicBezTo>
                  <a:cubicBezTo>
                    <a:pt x="9378" y="21321"/>
                    <a:pt x="9462" y="21531"/>
                    <a:pt x="9651" y="21594"/>
                  </a:cubicBezTo>
                  <a:cubicBezTo>
                    <a:pt x="9672" y="21679"/>
                    <a:pt x="9693" y="21742"/>
                    <a:pt x="9756" y="21805"/>
                  </a:cubicBezTo>
                  <a:cubicBezTo>
                    <a:pt x="10029" y="22057"/>
                    <a:pt x="10324" y="22225"/>
                    <a:pt x="10555" y="22478"/>
                  </a:cubicBezTo>
                  <a:lnTo>
                    <a:pt x="10576" y="22478"/>
                  </a:lnTo>
                  <a:cubicBezTo>
                    <a:pt x="10723" y="22562"/>
                    <a:pt x="10849" y="22688"/>
                    <a:pt x="10934" y="22814"/>
                  </a:cubicBezTo>
                  <a:cubicBezTo>
                    <a:pt x="11018" y="22940"/>
                    <a:pt x="11081" y="23087"/>
                    <a:pt x="11207" y="23108"/>
                  </a:cubicBezTo>
                  <a:cubicBezTo>
                    <a:pt x="11396" y="23171"/>
                    <a:pt x="11585" y="23276"/>
                    <a:pt x="11732" y="23403"/>
                  </a:cubicBezTo>
                  <a:cubicBezTo>
                    <a:pt x="11943" y="23550"/>
                    <a:pt x="12111" y="23697"/>
                    <a:pt x="12258" y="23886"/>
                  </a:cubicBezTo>
                  <a:cubicBezTo>
                    <a:pt x="12468" y="24096"/>
                    <a:pt x="12700" y="24265"/>
                    <a:pt x="12973" y="24391"/>
                  </a:cubicBezTo>
                  <a:cubicBezTo>
                    <a:pt x="13015" y="24412"/>
                    <a:pt x="13078" y="24454"/>
                    <a:pt x="13120" y="24475"/>
                  </a:cubicBezTo>
                  <a:cubicBezTo>
                    <a:pt x="13246" y="24622"/>
                    <a:pt x="13414" y="24748"/>
                    <a:pt x="13583" y="24832"/>
                  </a:cubicBezTo>
                  <a:cubicBezTo>
                    <a:pt x="13793" y="24937"/>
                    <a:pt x="14003" y="25064"/>
                    <a:pt x="14234" y="25148"/>
                  </a:cubicBezTo>
                  <a:cubicBezTo>
                    <a:pt x="14286" y="25182"/>
                    <a:pt x="14337" y="25216"/>
                    <a:pt x="14389" y="25216"/>
                  </a:cubicBezTo>
                  <a:cubicBezTo>
                    <a:pt x="14400" y="25216"/>
                    <a:pt x="14412" y="25215"/>
                    <a:pt x="14424" y="25211"/>
                  </a:cubicBezTo>
                  <a:cubicBezTo>
                    <a:pt x="14437" y="25208"/>
                    <a:pt x="14451" y="25207"/>
                    <a:pt x="14464" y="25207"/>
                  </a:cubicBezTo>
                  <a:cubicBezTo>
                    <a:pt x="14568" y="25207"/>
                    <a:pt x="14643" y="25276"/>
                    <a:pt x="14718" y="25295"/>
                  </a:cubicBezTo>
                  <a:cubicBezTo>
                    <a:pt x="14802" y="25337"/>
                    <a:pt x="14886" y="25358"/>
                    <a:pt x="14991" y="25379"/>
                  </a:cubicBezTo>
                  <a:cubicBezTo>
                    <a:pt x="15117" y="25400"/>
                    <a:pt x="15265" y="25421"/>
                    <a:pt x="15412" y="25421"/>
                  </a:cubicBezTo>
                  <a:cubicBezTo>
                    <a:pt x="15559" y="25421"/>
                    <a:pt x="15685" y="25463"/>
                    <a:pt x="15832" y="25526"/>
                  </a:cubicBezTo>
                  <a:cubicBezTo>
                    <a:pt x="16042" y="25589"/>
                    <a:pt x="16253" y="25652"/>
                    <a:pt x="16442" y="25736"/>
                  </a:cubicBezTo>
                  <a:cubicBezTo>
                    <a:pt x="16553" y="25761"/>
                    <a:pt x="16664" y="25771"/>
                    <a:pt x="16774" y="25771"/>
                  </a:cubicBezTo>
                  <a:cubicBezTo>
                    <a:pt x="16853" y="25771"/>
                    <a:pt x="16931" y="25766"/>
                    <a:pt x="17010" y="25757"/>
                  </a:cubicBezTo>
                  <a:cubicBezTo>
                    <a:pt x="17044" y="25711"/>
                    <a:pt x="17073" y="25696"/>
                    <a:pt x="17109" y="25696"/>
                  </a:cubicBezTo>
                  <a:cubicBezTo>
                    <a:pt x="17138" y="25696"/>
                    <a:pt x="17173" y="25706"/>
                    <a:pt x="17220" y="25715"/>
                  </a:cubicBezTo>
                  <a:cubicBezTo>
                    <a:pt x="17251" y="25721"/>
                    <a:pt x="17283" y="25722"/>
                    <a:pt x="17314" y="25722"/>
                  </a:cubicBezTo>
                  <a:cubicBezTo>
                    <a:pt x="17345" y="25722"/>
                    <a:pt x="17375" y="25721"/>
                    <a:pt x="17404" y="25721"/>
                  </a:cubicBezTo>
                  <a:cubicBezTo>
                    <a:pt x="17462" y="25721"/>
                    <a:pt x="17514" y="25726"/>
                    <a:pt x="17556" y="25757"/>
                  </a:cubicBezTo>
                  <a:cubicBezTo>
                    <a:pt x="17661" y="25820"/>
                    <a:pt x="17787" y="25778"/>
                    <a:pt x="17893" y="25820"/>
                  </a:cubicBezTo>
                  <a:cubicBezTo>
                    <a:pt x="17945" y="25841"/>
                    <a:pt x="17998" y="25852"/>
                    <a:pt x="18050" y="25852"/>
                  </a:cubicBezTo>
                  <a:cubicBezTo>
                    <a:pt x="18103" y="25852"/>
                    <a:pt x="18155" y="25841"/>
                    <a:pt x="18208" y="25820"/>
                  </a:cubicBezTo>
                  <a:cubicBezTo>
                    <a:pt x="18246" y="25858"/>
                    <a:pt x="18293" y="25871"/>
                    <a:pt x="18342" y="25871"/>
                  </a:cubicBezTo>
                  <a:cubicBezTo>
                    <a:pt x="18402" y="25871"/>
                    <a:pt x="18466" y="25853"/>
                    <a:pt x="18523" y="25841"/>
                  </a:cubicBezTo>
                  <a:cubicBezTo>
                    <a:pt x="18544" y="25841"/>
                    <a:pt x="18586" y="25862"/>
                    <a:pt x="18607" y="25862"/>
                  </a:cubicBezTo>
                  <a:cubicBezTo>
                    <a:pt x="18713" y="25736"/>
                    <a:pt x="18881" y="25778"/>
                    <a:pt x="19028" y="25736"/>
                  </a:cubicBezTo>
                  <a:cubicBezTo>
                    <a:pt x="19132" y="25721"/>
                    <a:pt x="19236" y="25707"/>
                    <a:pt x="19340" y="25707"/>
                  </a:cubicBezTo>
                  <a:cubicBezTo>
                    <a:pt x="19383" y="25707"/>
                    <a:pt x="19426" y="25709"/>
                    <a:pt x="19469" y="25715"/>
                  </a:cubicBezTo>
                  <a:cubicBezTo>
                    <a:pt x="19617" y="25715"/>
                    <a:pt x="19764" y="25736"/>
                    <a:pt x="19890" y="25799"/>
                  </a:cubicBezTo>
                  <a:cubicBezTo>
                    <a:pt x="20008" y="25782"/>
                    <a:pt x="20113" y="25725"/>
                    <a:pt x="20237" y="25725"/>
                  </a:cubicBezTo>
                  <a:cubicBezTo>
                    <a:pt x="20267" y="25725"/>
                    <a:pt x="20299" y="25728"/>
                    <a:pt x="20331" y="25736"/>
                  </a:cubicBezTo>
                  <a:cubicBezTo>
                    <a:pt x="20394" y="25736"/>
                    <a:pt x="20437" y="25715"/>
                    <a:pt x="20479" y="25652"/>
                  </a:cubicBezTo>
                  <a:cubicBezTo>
                    <a:pt x="20500" y="25631"/>
                    <a:pt x="20521" y="25631"/>
                    <a:pt x="20563" y="25610"/>
                  </a:cubicBezTo>
                  <a:lnTo>
                    <a:pt x="20710" y="25673"/>
                  </a:lnTo>
                  <a:cubicBezTo>
                    <a:pt x="20746" y="25673"/>
                    <a:pt x="20813" y="25627"/>
                    <a:pt x="20871" y="25627"/>
                  </a:cubicBezTo>
                  <a:cubicBezTo>
                    <a:pt x="20881" y="25627"/>
                    <a:pt x="20890" y="25628"/>
                    <a:pt x="20899" y="25631"/>
                  </a:cubicBezTo>
                  <a:cubicBezTo>
                    <a:pt x="20912" y="25635"/>
                    <a:pt x="20925" y="25637"/>
                    <a:pt x="20939" y="25637"/>
                  </a:cubicBezTo>
                  <a:cubicBezTo>
                    <a:pt x="20994" y="25637"/>
                    <a:pt x="21055" y="25610"/>
                    <a:pt x="21088" y="25610"/>
                  </a:cubicBezTo>
                  <a:cubicBezTo>
                    <a:pt x="21112" y="25610"/>
                    <a:pt x="21157" y="25624"/>
                    <a:pt x="21199" y="25624"/>
                  </a:cubicBezTo>
                  <a:cubicBezTo>
                    <a:pt x="21230" y="25624"/>
                    <a:pt x="21260" y="25616"/>
                    <a:pt x="21278" y="25589"/>
                  </a:cubicBezTo>
                  <a:cubicBezTo>
                    <a:pt x="21292" y="25608"/>
                    <a:pt x="21304" y="25615"/>
                    <a:pt x="21315" y="25615"/>
                  </a:cubicBezTo>
                  <a:cubicBezTo>
                    <a:pt x="21350" y="25615"/>
                    <a:pt x="21376" y="25545"/>
                    <a:pt x="21429" y="25545"/>
                  </a:cubicBezTo>
                  <a:cubicBezTo>
                    <a:pt x="21435" y="25545"/>
                    <a:pt x="21440" y="25546"/>
                    <a:pt x="21446" y="25547"/>
                  </a:cubicBezTo>
                  <a:cubicBezTo>
                    <a:pt x="21468" y="25556"/>
                    <a:pt x="21489" y="25559"/>
                    <a:pt x="21510" y="25559"/>
                  </a:cubicBezTo>
                  <a:cubicBezTo>
                    <a:pt x="21566" y="25559"/>
                    <a:pt x="21616" y="25535"/>
                    <a:pt x="21666" y="25535"/>
                  </a:cubicBezTo>
                  <a:cubicBezTo>
                    <a:pt x="21683" y="25535"/>
                    <a:pt x="21701" y="25538"/>
                    <a:pt x="21719" y="25547"/>
                  </a:cubicBezTo>
                  <a:cubicBezTo>
                    <a:pt x="21726" y="25549"/>
                    <a:pt x="21732" y="25549"/>
                    <a:pt x="21738" y="25549"/>
                  </a:cubicBezTo>
                  <a:cubicBezTo>
                    <a:pt x="21799" y="25549"/>
                    <a:pt x="21839" y="25475"/>
                    <a:pt x="21908" y="25475"/>
                  </a:cubicBezTo>
                  <a:cubicBezTo>
                    <a:pt x="21921" y="25475"/>
                    <a:pt x="21935" y="25478"/>
                    <a:pt x="21950" y="25484"/>
                  </a:cubicBezTo>
                  <a:cubicBezTo>
                    <a:pt x="21971" y="25431"/>
                    <a:pt x="22013" y="25421"/>
                    <a:pt x="22055" y="25421"/>
                  </a:cubicBezTo>
                  <a:cubicBezTo>
                    <a:pt x="22083" y="25421"/>
                    <a:pt x="22111" y="25426"/>
                    <a:pt x="22133" y="25426"/>
                  </a:cubicBezTo>
                  <a:cubicBezTo>
                    <a:pt x="22144" y="25426"/>
                    <a:pt x="22154" y="25424"/>
                    <a:pt x="22161" y="25421"/>
                  </a:cubicBezTo>
                  <a:cubicBezTo>
                    <a:pt x="22228" y="25353"/>
                    <a:pt x="22296" y="25334"/>
                    <a:pt x="22364" y="25334"/>
                  </a:cubicBezTo>
                  <a:cubicBezTo>
                    <a:pt x="22422" y="25334"/>
                    <a:pt x="22481" y="25348"/>
                    <a:pt x="22539" y="25358"/>
                  </a:cubicBezTo>
                  <a:cubicBezTo>
                    <a:pt x="22629" y="25340"/>
                    <a:pt x="22689" y="25291"/>
                    <a:pt x="22770" y="25291"/>
                  </a:cubicBezTo>
                  <a:cubicBezTo>
                    <a:pt x="22784" y="25291"/>
                    <a:pt x="22798" y="25292"/>
                    <a:pt x="22812" y="25295"/>
                  </a:cubicBezTo>
                  <a:cubicBezTo>
                    <a:pt x="22828" y="25301"/>
                    <a:pt x="22842" y="25303"/>
                    <a:pt x="22855" y="25303"/>
                  </a:cubicBezTo>
                  <a:cubicBezTo>
                    <a:pt x="22918" y="25303"/>
                    <a:pt x="22959" y="25244"/>
                    <a:pt x="23022" y="25244"/>
                  </a:cubicBezTo>
                  <a:cubicBezTo>
                    <a:pt x="23035" y="25244"/>
                    <a:pt x="23049" y="25247"/>
                    <a:pt x="23065" y="25253"/>
                  </a:cubicBezTo>
                  <a:cubicBezTo>
                    <a:pt x="23085" y="25263"/>
                    <a:pt x="23105" y="25267"/>
                    <a:pt x="23126" y="25267"/>
                  </a:cubicBezTo>
                  <a:cubicBezTo>
                    <a:pt x="23190" y="25267"/>
                    <a:pt x="23258" y="25227"/>
                    <a:pt x="23338" y="25211"/>
                  </a:cubicBezTo>
                  <a:cubicBezTo>
                    <a:pt x="23422" y="25169"/>
                    <a:pt x="23527" y="25148"/>
                    <a:pt x="23611" y="25127"/>
                  </a:cubicBezTo>
                  <a:cubicBezTo>
                    <a:pt x="23695" y="25085"/>
                    <a:pt x="23779" y="25064"/>
                    <a:pt x="23885" y="25064"/>
                  </a:cubicBezTo>
                  <a:cubicBezTo>
                    <a:pt x="23952" y="25064"/>
                    <a:pt x="24019" y="25010"/>
                    <a:pt x="24086" y="25010"/>
                  </a:cubicBezTo>
                  <a:cubicBezTo>
                    <a:pt x="24103" y="25010"/>
                    <a:pt x="24120" y="25013"/>
                    <a:pt x="24137" y="25021"/>
                  </a:cubicBezTo>
                  <a:cubicBezTo>
                    <a:pt x="24200" y="24958"/>
                    <a:pt x="24305" y="25000"/>
                    <a:pt x="24368" y="24958"/>
                  </a:cubicBezTo>
                  <a:lnTo>
                    <a:pt x="24452" y="24853"/>
                  </a:lnTo>
                  <a:cubicBezTo>
                    <a:pt x="24470" y="24862"/>
                    <a:pt x="24491" y="24867"/>
                    <a:pt x="24512" y="24867"/>
                  </a:cubicBezTo>
                  <a:cubicBezTo>
                    <a:pt x="24543" y="24867"/>
                    <a:pt x="24575" y="24857"/>
                    <a:pt x="24599" y="24832"/>
                  </a:cubicBezTo>
                  <a:cubicBezTo>
                    <a:pt x="24747" y="24748"/>
                    <a:pt x="24894" y="24685"/>
                    <a:pt x="25062" y="24622"/>
                  </a:cubicBezTo>
                  <a:cubicBezTo>
                    <a:pt x="25125" y="24590"/>
                    <a:pt x="25183" y="24590"/>
                    <a:pt x="25246" y="24590"/>
                  </a:cubicBezTo>
                  <a:cubicBezTo>
                    <a:pt x="25309" y="24590"/>
                    <a:pt x="25377" y="24590"/>
                    <a:pt x="25461" y="24559"/>
                  </a:cubicBezTo>
                  <a:cubicBezTo>
                    <a:pt x="25609" y="24517"/>
                    <a:pt x="25756" y="24475"/>
                    <a:pt x="25924" y="24433"/>
                  </a:cubicBezTo>
                  <a:cubicBezTo>
                    <a:pt x="25969" y="24458"/>
                    <a:pt x="26014" y="24466"/>
                    <a:pt x="26059" y="24466"/>
                  </a:cubicBezTo>
                  <a:cubicBezTo>
                    <a:pt x="26136" y="24466"/>
                    <a:pt x="26214" y="24443"/>
                    <a:pt x="26298" y="24443"/>
                  </a:cubicBezTo>
                  <a:cubicBezTo>
                    <a:pt x="26327" y="24443"/>
                    <a:pt x="26356" y="24446"/>
                    <a:pt x="26386" y="24454"/>
                  </a:cubicBezTo>
                  <a:cubicBezTo>
                    <a:pt x="26428" y="24370"/>
                    <a:pt x="26492" y="24370"/>
                    <a:pt x="26555" y="24349"/>
                  </a:cubicBezTo>
                  <a:cubicBezTo>
                    <a:pt x="26660" y="24328"/>
                    <a:pt x="26765" y="24286"/>
                    <a:pt x="26849" y="24223"/>
                  </a:cubicBezTo>
                  <a:cubicBezTo>
                    <a:pt x="26996" y="24117"/>
                    <a:pt x="27185" y="24012"/>
                    <a:pt x="27375" y="23970"/>
                  </a:cubicBezTo>
                  <a:cubicBezTo>
                    <a:pt x="27438" y="23886"/>
                    <a:pt x="27501" y="23823"/>
                    <a:pt x="27585" y="23802"/>
                  </a:cubicBezTo>
                  <a:cubicBezTo>
                    <a:pt x="27690" y="23739"/>
                    <a:pt x="27795" y="23676"/>
                    <a:pt x="27858" y="23592"/>
                  </a:cubicBezTo>
                  <a:cubicBezTo>
                    <a:pt x="28005" y="23424"/>
                    <a:pt x="28195" y="23340"/>
                    <a:pt x="28363" y="23192"/>
                  </a:cubicBezTo>
                  <a:cubicBezTo>
                    <a:pt x="28594" y="23129"/>
                    <a:pt x="28741" y="22877"/>
                    <a:pt x="28972" y="22814"/>
                  </a:cubicBezTo>
                  <a:cubicBezTo>
                    <a:pt x="29078" y="22646"/>
                    <a:pt x="29267" y="22604"/>
                    <a:pt x="29393" y="22478"/>
                  </a:cubicBezTo>
                  <a:cubicBezTo>
                    <a:pt x="29519" y="22372"/>
                    <a:pt x="29645" y="22225"/>
                    <a:pt x="29750" y="22120"/>
                  </a:cubicBezTo>
                  <a:cubicBezTo>
                    <a:pt x="29750" y="22078"/>
                    <a:pt x="29708" y="22078"/>
                    <a:pt x="29729" y="22057"/>
                  </a:cubicBezTo>
                  <a:cubicBezTo>
                    <a:pt x="29961" y="21847"/>
                    <a:pt x="30192" y="21616"/>
                    <a:pt x="30444" y="21426"/>
                  </a:cubicBezTo>
                  <a:lnTo>
                    <a:pt x="30528" y="21468"/>
                  </a:lnTo>
                  <a:cubicBezTo>
                    <a:pt x="30570" y="21363"/>
                    <a:pt x="30612" y="21237"/>
                    <a:pt x="30717" y="21216"/>
                  </a:cubicBezTo>
                  <a:cubicBezTo>
                    <a:pt x="30844" y="21174"/>
                    <a:pt x="30865" y="21069"/>
                    <a:pt x="30949" y="20985"/>
                  </a:cubicBezTo>
                  <a:cubicBezTo>
                    <a:pt x="30970" y="20964"/>
                    <a:pt x="30991" y="20901"/>
                    <a:pt x="31012" y="20880"/>
                  </a:cubicBezTo>
                  <a:cubicBezTo>
                    <a:pt x="31180" y="20796"/>
                    <a:pt x="31222" y="20606"/>
                    <a:pt x="31390" y="20459"/>
                  </a:cubicBezTo>
                  <a:cubicBezTo>
                    <a:pt x="31537" y="20333"/>
                    <a:pt x="31664" y="20165"/>
                    <a:pt x="31790" y="20018"/>
                  </a:cubicBezTo>
                  <a:cubicBezTo>
                    <a:pt x="31811" y="19934"/>
                    <a:pt x="31832" y="19849"/>
                    <a:pt x="31916" y="19807"/>
                  </a:cubicBezTo>
                  <a:cubicBezTo>
                    <a:pt x="31958" y="19807"/>
                    <a:pt x="31979" y="19786"/>
                    <a:pt x="32000" y="19744"/>
                  </a:cubicBezTo>
                  <a:cubicBezTo>
                    <a:pt x="32084" y="19618"/>
                    <a:pt x="32210" y="19513"/>
                    <a:pt x="32294" y="19366"/>
                  </a:cubicBezTo>
                  <a:cubicBezTo>
                    <a:pt x="32357" y="19261"/>
                    <a:pt x="32505" y="19198"/>
                    <a:pt x="32526" y="19072"/>
                  </a:cubicBezTo>
                  <a:cubicBezTo>
                    <a:pt x="32568" y="18966"/>
                    <a:pt x="32610" y="18882"/>
                    <a:pt x="32673" y="18798"/>
                  </a:cubicBezTo>
                  <a:cubicBezTo>
                    <a:pt x="32736" y="18735"/>
                    <a:pt x="32799" y="18651"/>
                    <a:pt x="32841" y="18546"/>
                  </a:cubicBezTo>
                  <a:cubicBezTo>
                    <a:pt x="32883" y="18420"/>
                    <a:pt x="32946" y="18294"/>
                    <a:pt x="33051" y="18189"/>
                  </a:cubicBezTo>
                  <a:cubicBezTo>
                    <a:pt x="33093" y="18104"/>
                    <a:pt x="33156" y="17999"/>
                    <a:pt x="33219" y="17915"/>
                  </a:cubicBezTo>
                  <a:cubicBezTo>
                    <a:pt x="33324" y="17747"/>
                    <a:pt x="33367" y="17558"/>
                    <a:pt x="33472" y="17348"/>
                  </a:cubicBezTo>
                  <a:cubicBezTo>
                    <a:pt x="33577" y="17137"/>
                    <a:pt x="33703" y="16906"/>
                    <a:pt x="33808" y="16696"/>
                  </a:cubicBezTo>
                  <a:cubicBezTo>
                    <a:pt x="33871" y="16612"/>
                    <a:pt x="33892" y="16528"/>
                    <a:pt x="33913" y="16422"/>
                  </a:cubicBezTo>
                  <a:cubicBezTo>
                    <a:pt x="33913" y="16317"/>
                    <a:pt x="33997" y="16254"/>
                    <a:pt x="33997" y="16170"/>
                  </a:cubicBezTo>
                  <a:cubicBezTo>
                    <a:pt x="33997" y="16086"/>
                    <a:pt x="34018" y="16002"/>
                    <a:pt x="34060" y="15918"/>
                  </a:cubicBezTo>
                  <a:cubicBezTo>
                    <a:pt x="34081" y="15897"/>
                    <a:pt x="34102" y="15855"/>
                    <a:pt x="34102" y="15834"/>
                  </a:cubicBezTo>
                  <a:cubicBezTo>
                    <a:pt x="34144" y="15666"/>
                    <a:pt x="34208" y="15518"/>
                    <a:pt x="34292" y="15371"/>
                  </a:cubicBezTo>
                  <a:cubicBezTo>
                    <a:pt x="34481" y="15035"/>
                    <a:pt x="34607" y="14656"/>
                    <a:pt x="34628" y="14257"/>
                  </a:cubicBezTo>
                  <a:cubicBezTo>
                    <a:pt x="34628" y="14089"/>
                    <a:pt x="34691" y="13942"/>
                    <a:pt x="34796" y="13815"/>
                  </a:cubicBezTo>
                  <a:lnTo>
                    <a:pt x="34838" y="13836"/>
                  </a:lnTo>
                  <a:cubicBezTo>
                    <a:pt x="34964" y="13626"/>
                    <a:pt x="35070" y="13416"/>
                    <a:pt x="35133" y="13185"/>
                  </a:cubicBezTo>
                  <a:cubicBezTo>
                    <a:pt x="35217" y="12953"/>
                    <a:pt x="35238" y="12701"/>
                    <a:pt x="35343" y="12491"/>
                  </a:cubicBezTo>
                  <a:cubicBezTo>
                    <a:pt x="35427" y="12260"/>
                    <a:pt x="35343" y="12007"/>
                    <a:pt x="35469" y="11797"/>
                  </a:cubicBezTo>
                  <a:cubicBezTo>
                    <a:pt x="35406" y="11650"/>
                    <a:pt x="35385" y="11503"/>
                    <a:pt x="35406" y="11356"/>
                  </a:cubicBezTo>
                  <a:cubicBezTo>
                    <a:pt x="35385" y="11208"/>
                    <a:pt x="35385" y="11040"/>
                    <a:pt x="35448" y="10893"/>
                  </a:cubicBezTo>
                  <a:cubicBezTo>
                    <a:pt x="35406" y="10746"/>
                    <a:pt x="35532" y="10599"/>
                    <a:pt x="35511" y="10473"/>
                  </a:cubicBezTo>
                  <a:cubicBezTo>
                    <a:pt x="35490" y="10367"/>
                    <a:pt x="35574" y="10241"/>
                    <a:pt x="35448" y="10136"/>
                  </a:cubicBezTo>
                  <a:cubicBezTo>
                    <a:pt x="35511" y="9989"/>
                    <a:pt x="35364" y="9884"/>
                    <a:pt x="35343" y="9758"/>
                  </a:cubicBezTo>
                  <a:cubicBezTo>
                    <a:pt x="35322" y="9716"/>
                    <a:pt x="35301" y="9653"/>
                    <a:pt x="35301" y="9590"/>
                  </a:cubicBezTo>
                  <a:cubicBezTo>
                    <a:pt x="35301" y="9505"/>
                    <a:pt x="35322" y="9442"/>
                    <a:pt x="35280" y="9358"/>
                  </a:cubicBezTo>
                  <a:cubicBezTo>
                    <a:pt x="35217" y="9253"/>
                    <a:pt x="35301" y="9148"/>
                    <a:pt x="35259" y="9085"/>
                  </a:cubicBezTo>
                  <a:cubicBezTo>
                    <a:pt x="35217" y="9022"/>
                    <a:pt x="35280" y="8938"/>
                    <a:pt x="35196" y="8875"/>
                  </a:cubicBezTo>
                  <a:cubicBezTo>
                    <a:pt x="35238" y="8707"/>
                    <a:pt x="35112" y="8538"/>
                    <a:pt x="35154" y="8349"/>
                  </a:cubicBezTo>
                  <a:cubicBezTo>
                    <a:pt x="35048" y="7929"/>
                    <a:pt x="34880" y="7529"/>
                    <a:pt x="34754" y="7109"/>
                  </a:cubicBezTo>
                  <a:lnTo>
                    <a:pt x="34754" y="7088"/>
                  </a:lnTo>
                  <a:cubicBezTo>
                    <a:pt x="34628" y="6962"/>
                    <a:pt x="34586" y="6793"/>
                    <a:pt x="34586" y="6625"/>
                  </a:cubicBezTo>
                  <a:cubicBezTo>
                    <a:pt x="34544" y="6520"/>
                    <a:pt x="34523" y="6394"/>
                    <a:pt x="34481" y="6289"/>
                  </a:cubicBezTo>
                  <a:cubicBezTo>
                    <a:pt x="34397" y="6015"/>
                    <a:pt x="34229" y="5826"/>
                    <a:pt x="34144" y="5553"/>
                  </a:cubicBezTo>
                  <a:cubicBezTo>
                    <a:pt x="34039" y="5364"/>
                    <a:pt x="33955" y="5153"/>
                    <a:pt x="33892" y="4943"/>
                  </a:cubicBezTo>
                  <a:cubicBezTo>
                    <a:pt x="33850" y="4712"/>
                    <a:pt x="33745" y="4481"/>
                    <a:pt x="33577" y="4312"/>
                  </a:cubicBezTo>
                  <a:cubicBezTo>
                    <a:pt x="33388" y="4039"/>
                    <a:pt x="33388" y="3724"/>
                    <a:pt x="33198" y="3429"/>
                  </a:cubicBezTo>
                  <a:lnTo>
                    <a:pt x="33198" y="3429"/>
                  </a:lnTo>
                  <a:cubicBezTo>
                    <a:pt x="33367" y="3471"/>
                    <a:pt x="33493" y="3535"/>
                    <a:pt x="33640" y="3577"/>
                  </a:cubicBezTo>
                  <a:cubicBezTo>
                    <a:pt x="33787" y="3640"/>
                    <a:pt x="33913" y="3745"/>
                    <a:pt x="34018" y="3892"/>
                  </a:cubicBezTo>
                  <a:cubicBezTo>
                    <a:pt x="34060" y="3934"/>
                    <a:pt x="34081" y="3997"/>
                    <a:pt x="34123" y="4039"/>
                  </a:cubicBezTo>
                  <a:cubicBezTo>
                    <a:pt x="34229" y="4165"/>
                    <a:pt x="34334" y="4291"/>
                    <a:pt x="34397" y="4439"/>
                  </a:cubicBezTo>
                  <a:cubicBezTo>
                    <a:pt x="34439" y="4481"/>
                    <a:pt x="34460" y="4502"/>
                    <a:pt x="34439" y="4565"/>
                  </a:cubicBezTo>
                  <a:cubicBezTo>
                    <a:pt x="34418" y="4628"/>
                    <a:pt x="34439" y="4670"/>
                    <a:pt x="34481" y="4712"/>
                  </a:cubicBezTo>
                  <a:cubicBezTo>
                    <a:pt x="34565" y="4880"/>
                    <a:pt x="34670" y="5048"/>
                    <a:pt x="34733" y="5238"/>
                  </a:cubicBezTo>
                  <a:cubicBezTo>
                    <a:pt x="34754" y="5280"/>
                    <a:pt x="34754" y="5343"/>
                    <a:pt x="34796" y="5406"/>
                  </a:cubicBezTo>
                  <a:cubicBezTo>
                    <a:pt x="34817" y="5448"/>
                    <a:pt x="34838" y="5532"/>
                    <a:pt x="34880" y="5595"/>
                  </a:cubicBezTo>
                  <a:cubicBezTo>
                    <a:pt x="34964" y="5721"/>
                    <a:pt x="34943" y="5889"/>
                    <a:pt x="35070" y="6015"/>
                  </a:cubicBezTo>
                  <a:lnTo>
                    <a:pt x="35006" y="6163"/>
                  </a:lnTo>
                  <a:cubicBezTo>
                    <a:pt x="35027" y="6268"/>
                    <a:pt x="35070" y="6373"/>
                    <a:pt x="35091" y="6457"/>
                  </a:cubicBezTo>
                  <a:cubicBezTo>
                    <a:pt x="35112" y="6604"/>
                    <a:pt x="35175" y="6751"/>
                    <a:pt x="35259" y="6898"/>
                  </a:cubicBezTo>
                  <a:cubicBezTo>
                    <a:pt x="35385" y="7046"/>
                    <a:pt x="35448" y="7214"/>
                    <a:pt x="35511" y="7403"/>
                  </a:cubicBezTo>
                  <a:cubicBezTo>
                    <a:pt x="35511" y="7445"/>
                    <a:pt x="35553" y="7466"/>
                    <a:pt x="35574" y="7487"/>
                  </a:cubicBezTo>
                  <a:cubicBezTo>
                    <a:pt x="35553" y="7550"/>
                    <a:pt x="35553" y="7592"/>
                    <a:pt x="35574" y="7655"/>
                  </a:cubicBezTo>
                  <a:cubicBezTo>
                    <a:pt x="35595" y="7718"/>
                    <a:pt x="35595" y="7781"/>
                    <a:pt x="35616" y="7845"/>
                  </a:cubicBezTo>
                  <a:cubicBezTo>
                    <a:pt x="35595" y="8055"/>
                    <a:pt x="35637" y="8265"/>
                    <a:pt x="35721" y="8475"/>
                  </a:cubicBezTo>
                  <a:cubicBezTo>
                    <a:pt x="35784" y="8601"/>
                    <a:pt x="35805" y="8770"/>
                    <a:pt x="35784" y="8917"/>
                  </a:cubicBezTo>
                  <a:cubicBezTo>
                    <a:pt x="35784" y="8980"/>
                    <a:pt x="35805" y="9064"/>
                    <a:pt x="35847" y="9106"/>
                  </a:cubicBezTo>
                  <a:cubicBezTo>
                    <a:pt x="35953" y="9232"/>
                    <a:pt x="35995" y="9379"/>
                    <a:pt x="35995" y="9526"/>
                  </a:cubicBezTo>
                  <a:cubicBezTo>
                    <a:pt x="35995" y="9716"/>
                    <a:pt x="36016" y="9905"/>
                    <a:pt x="36058" y="10094"/>
                  </a:cubicBezTo>
                  <a:cubicBezTo>
                    <a:pt x="35995" y="10304"/>
                    <a:pt x="35974" y="10515"/>
                    <a:pt x="35953" y="10725"/>
                  </a:cubicBezTo>
                  <a:cubicBezTo>
                    <a:pt x="35953" y="10830"/>
                    <a:pt x="35953" y="10935"/>
                    <a:pt x="35995" y="11040"/>
                  </a:cubicBezTo>
                  <a:cubicBezTo>
                    <a:pt x="36016" y="11103"/>
                    <a:pt x="35974" y="11208"/>
                    <a:pt x="36079" y="11250"/>
                  </a:cubicBezTo>
                  <a:cubicBezTo>
                    <a:pt x="36079" y="11335"/>
                    <a:pt x="36079" y="11440"/>
                    <a:pt x="36079" y="11524"/>
                  </a:cubicBezTo>
                  <a:cubicBezTo>
                    <a:pt x="36058" y="11587"/>
                    <a:pt x="36037" y="11671"/>
                    <a:pt x="36037" y="11755"/>
                  </a:cubicBezTo>
                  <a:cubicBezTo>
                    <a:pt x="36037" y="11755"/>
                    <a:pt x="36037" y="11776"/>
                    <a:pt x="36037" y="11776"/>
                  </a:cubicBezTo>
                  <a:lnTo>
                    <a:pt x="35995" y="11776"/>
                  </a:lnTo>
                  <a:cubicBezTo>
                    <a:pt x="35953" y="11797"/>
                    <a:pt x="35932" y="11818"/>
                    <a:pt x="35932" y="11860"/>
                  </a:cubicBezTo>
                  <a:lnTo>
                    <a:pt x="35995" y="12070"/>
                  </a:lnTo>
                  <a:cubicBezTo>
                    <a:pt x="35953" y="12260"/>
                    <a:pt x="35932" y="12470"/>
                    <a:pt x="35953" y="12659"/>
                  </a:cubicBezTo>
                  <a:cubicBezTo>
                    <a:pt x="35974" y="12722"/>
                    <a:pt x="35953" y="12806"/>
                    <a:pt x="35889" y="12848"/>
                  </a:cubicBezTo>
                  <a:cubicBezTo>
                    <a:pt x="35826" y="12911"/>
                    <a:pt x="35826" y="12996"/>
                    <a:pt x="35784" y="13080"/>
                  </a:cubicBezTo>
                  <a:cubicBezTo>
                    <a:pt x="35742" y="13227"/>
                    <a:pt x="35763" y="13374"/>
                    <a:pt x="35679" y="13500"/>
                  </a:cubicBezTo>
                  <a:lnTo>
                    <a:pt x="35553" y="13479"/>
                  </a:lnTo>
                  <a:lnTo>
                    <a:pt x="35553" y="13479"/>
                  </a:lnTo>
                  <a:cubicBezTo>
                    <a:pt x="35574" y="13605"/>
                    <a:pt x="35490" y="13689"/>
                    <a:pt x="35448" y="13794"/>
                  </a:cubicBezTo>
                  <a:cubicBezTo>
                    <a:pt x="35427" y="13984"/>
                    <a:pt x="35385" y="14152"/>
                    <a:pt x="35301" y="14320"/>
                  </a:cubicBezTo>
                  <a:cubicBezTo>
                    <a:pt x="35259" y="14383"/>
                    <a:pt x="35238" y="14467"/>
                    <a:pt x="35259" y="14572"/>
                  </a:cubicBezTo>
                  <a:cubicBezTo>
                    <a:pt x="35280" y="14677"/>
                    <a:pt x="35259" y="14783"/>
                    <a:pt x="35175" y="14867"/>
                  </a:cubicBezTo>
                  <a:cubicBezTo>
                    <a:pt x="35112" y="14993"/>
                    <a:pt x="35048" y="15140"/>
                    <a:pt x="35048" y="15287"/>
                  </a:cubicBezTo>
                  <a:cubicBezTo>
                    <a:pt x="35027" y="15350"/>
                    <a:pt x="35006" y="15413"/>
                    <a:pt x="35027" y="15497"/>
                  </a:cubicBezTo>
                  <a:cubicBezTo>
                    <a:pt x="35048" y="15560"/>
                    <a:pt x="34943" y="15582"/>
                    <a:pt x="34922" y="15666"/>
                  </a:cubicBezTo>
                  <a:cubicBezTo>
                    <a:pt x="34859" y="15855"/>
                    <a:pt x="34754" y="16044"/>
                    <a:pt x="34607" y="16191"/>
                  </a:cubicBezTo>
                  <a:cubicBezTo>
                    <a:pt x="34544" y="16486"/>
                    <a:pt x="34481" y="16759"/>
                    <a:pt x="34376" y="17053"/>
                  </a:cubicBezTo>
                  <a:cubicBezTo>
                    <a:pt x="34334" y="17221"/>
                    <a:pt x="34271" y="17390"/>
                    <a:pt x="34165" y="17516"/>
                  </a:cubicBezTo>
                  <a:cubicBezTo>
                    <a:pt x="34060" y="17642"/>
                    <a:pt x="33976" y="17768"/>
                    <a:pt x="33934" y="17915"/>
                  </a:cubicBezTo>
                  <a:cubicBezTo>
                    <a:pt x="33871" y="18062"/>
                    <a:pt x="33808" y="18210"/>
                    <a:pt x="33745" y="18357"/>
                  </a:cubicBezTo>
                  <a:cubicBezTo>
                    <a:pt x="33577" y="18651"/>
                    <a:pt x="33367" y="18924"/>
                    <a:pt x="33114" y="19198"/>
                  </a:cubicBezTo>
                  <a:cubicBezTo>
                    <a:pt x="33093" y="19240"/>
                    <a:pt x="33093" y="19261"/>
                    <a:pt x="33156" y="19282"/>
                  </a:cubicBezTo>
                  <a:lnTo>
                    <a:pt x="33472" y="19008"/>
                  </a:lnTo>
                  <a:cubicBezTo>
                    <a:pt x="33493" y="19030"/>
                    <a:pt x="33514" y="19051"/>
                    <a:pt x="33493" y="19072"/>
                  </a:cubicBezTo>
                  <a:cubicBezTo>
                    <a:pt x="33346" y="19282"/>
                    <a:pt x="33198" y="19471"/>
                    <a:pt x="33030" y="19639"/>
                  </a:cubicBezTo>
                  <a:lnTo>
                    <a:pt x="32946" y="19639"/>
                  </a:lnTo>
                  <a:cubicBezTo>
                    <a:pt x="32862" y="19744"/>
                    <a:pt x="32778" y="19870"/>
                    <a:pt x="32694" y="19976"/>
                  </a:cubicBezTo>
                  <a:cubicBezTo>
                    <a:pt x="32610" y="20039"/>
                    <a:pt x="32526" y="20123"/>
                    <a:pt x="32484" y="20228"/>
                  </a:cubicBezTo>
                  <a:cubicBezTo>
                    <a:pt x="32420" y="20396"/>
                    <a:pt x="32357" y="20543"/>
                    <a:pt x="32273" y="20690"/>
                  </a:cubicBezTo>
                  <a:lnTo>
                    <a:pt x="32042" y="20754"/>
                  </a:lnTo>
                  <a:cubicBezTo>
                    <a:pt x="31622" y="21216"/>
                    <a:pt x="31201" y="21658"/>
                    <a:pt x="30760" y="22057"/>
                  </a:cubicBezTo>
                  <a:lnTo>
                    <a:pt x="30844" y="22162"/>
                  </a:lnTo>
                  <a:cubicBezTo>
                    <a:pt x="30781" y="22183"/>
                    <a:pt x="30760" y="22267"/>
                    <a:pt x="30675" y="22267"/>
                  </a:cubicBezTo>
                  <a:lnTo>
                    <a:pt x="30696" y="22183"/>
                  </a:lnTo>
                  <a:lnTo>
                    <a:pt x="30696" y="22183"/>
                  </a:lnTo>
                  <a:cubicBezTo>
                    <a:pt x="30528" y="22267"/>
                    <a:pt x="30360" y="22309"/>
                    <a:pt x="30276" y="22499"/>
                  </a:cubicBezTo>
                  <a:lnTo>
                    <a:pt x="30003" y="22583"/>
                  </a:lnTo>
                  <a:cubicBezTo>
                    <a:pt x="29813" y="22709"/>
                    <a:pt x="29645" y="22877"/>
                    <a:pt x="29519" y="23066"/>
                  </a:cubicBezTo>
                  <a:cubicBezTo>
                    <a:pt x="29393" y="23276"/>
                    <a:pt x="29246" y="23445"/>
                    <a:pt x="29078" y="23592"/>
                  </a:cubicBezTo>
                  <a:cubicBezTo>
                    <a:pt x="29036" y="23613"/>
                    <a:pt x="29014" y="23676"/>
                    <a:pt x="28972" y="23676"/>
                  </a:cubicBezTo>
                  <a:cubicBezTo>
                    <a:pt x="28825" y="23718"/>
                    <a:pt x="28678" y="23802"/>
                    <a:pt x="28531" y="23886"/>
                  </a:cubicBezTo>
                  <a:cubicBezTo>
                    <a:pt x="28426" y="23949"/>
                    <a:pt x="28279" y="23970"/>
                    <a:pt x="28216" y="24117"/>
                  </a:cubicBezTo>
                  <a:cubicBezTo>
                    <a:pt x="28237" y="24159"/>
                    <a:pt x="28258" y="24159"/>
                    <a:pt x="28300" y="24202"/>
                  </a:cubicBezTo>
                  <a:cubicBezTo>
                    <a:pt x="28174" y="24223"/>
                    <a:pt x="28110" y="24286"/>
                    <a:pt x="28026" y="24328"/>
                  </a:cubicBezTo>
                  <a:cubicBezTo>
                    <a:pt x="27795" y="24412"/>
                    <a:pt x="27585" y="24538"/>
                    <a:pt x="27375" y="24685"/>
                  </a:cubicBezTo>
                  <a:cubicBezTo>
                    <a:pt x="27312" y="24727"/>
                    <a:pt x="27248" y="24748"/>
                    <a:pt x="27185" y="24748"/>
                  </a:cubicBezTo>
                  <a:cubicBezTo>
                    <a:pt x="27248" y="24685"/>
                    <a:pt x="27333" y="24685"/>
                    <a:pt x="27333" y="24601"/>
                  </a:cubicBezTo>
                  <a:lnTo>
                    <a:pt x="27290" y="24601"/>
                  </a:lnTo>
                  <a:cubicBezTo>
                    <a:pt x="27038" y="24643"/>
                    <a:pt x="26849" y="24811"/>
                    <a:pt x="26597" y="24832"/>
                  </a:cubicBezTo>
                  <a:cubicBezTo>
                    <a:pt x="26492" y="24916"/>
                    <a:pt x="26365" y="24979"/>
                    <a:pt x="26239" y="25021"/>
                  </a:cubicBezTo>
                  <a:cubicBezTo>
                    <a:pt x="26113" y="25085"/>
                    <a:pt x="25966" y="25127"/>
                    <a:pt x="25819" y="25148"/>
                  </a:cubicBezTo>
                  <a:cubicBezTo>
                    <a:pt x="25756" y="25169"/>
                    <a:pt x="25672" y="25148"/>
                    <a:pt x="25630" y="25232"/>
                  </a:cubicBezTo>
                  <a:cubicBezTo>
                    <a:pt x="25612" y="25249"/>
                    <a:pt x="25591" y="25254"/>
                    <a:pt x="25569" y="25254"/>
                  </a:cubicBezTo>
                  <a:cubicBezTo>
                    <a:pt x="25548" y="25254"/>
                    <a:pt x="25526" y="25250"/>
                    <a:pt x="25506" y="25250"/>
                  </a:cubicBezTo>
                  <a:cubicBezTo>
                    <a:pt x="25475" y="25250"/>
                    <a:pt x="25450" y="25260"/>
                    <a:pt x="25440" y="25316"/>
                  </a:cubicBezTo>
                  <a:cubicBezTo>
                    <a:pt x="25293" y="25358"/>
                    <a:pt x="25125" y="25400"/>
                    <a:pt x="24978" y="25421"/>
                  </a:cubicBezTo>
                  <a:cubicBezTo>
                    <a:pt x="24936" y="25416"/>
                    <a:pt x="24894" y="25413"/>
                    <a:pt x="24852" y="25413"/>
                  </a:cubicBezTo>
                  <a:cubicBezTo>
                    <a:pt x="24727" y="25413"/>
                    <a:pt x="24605" y="25437"/>
                    <a:pt x="24494" y="25484"/>
                  </a:cubicBezTo>
                  <a:cubicBezTo>
                    <a:pt x="24431" y="25505"/>
                    <a:pt x="24368" y="25526"/>
                    <a:pt x="24305" y="25547"/>
                  </a:cubicBezTo>
                  <a:cubicBezTo>
                    <a:pt x="24242" y="25589"/>
                    <a:pt x="24158" y="25547"/>
                    <a:pt x="24116" y="25631"/>
                  </a:cubicBezTo>
                  <a:cubicBezTo>
                    <a:pt x="24091" y="25625"/>
                    <a:pt x="24068" y="25623"/>
                    <a:pt x="24045" y="25623"/>
                  </a:cubicBezTo>
                  <a:cubicBezTo>
                    <a:pt x="23923" y="25623"/>
                    <a:pt x="23821" y="25697"/>
                    <a:pt x="23708" y="25697"/>
                  </a:cubicBezTo>
                  <a:cubicBezTo>
                    <a:pt x="23697" y="25697"/>
                    <a:pt x="23686" y="25696"/>
                    <a:pt x="23674" y="25694"/>
                  </a:cubicBezTo>
                  <a:cubicBezTo>
                    <a:pt x="23645" y="25691"/>
                    <a:pt x="23617" y="25689"/>
                    <a:pt x="23590" y="25689"/>
                  </a:cubicBezTo>
                  <a:cubicBezTo>
                    <a:pt x="23456" y="25689"/>
                    <a:pt x="23337" y="25730"/>
                    <a:pt x="23233" y="25799"/>
                  </a:cubicBezTo>
                  <a:cubicBezTo>
                    <a:pt x="23044" y="25862"/>
                    <a:pt x="22875" y="25947"/>
                    <a:pt x="22707" y="26052"/>
                  </a:cubicBezTo>
                  <a:cubicBezTo>
                    <a:pt x="22665" y="26073"/>
                    <a:pt x="22665" y="26073"/>
                    <a:pt x="22623" y="26073"/>
                  </a:cubicBezTo>
                  <a:cubicBezTo>
                    <a:pt x="22455" y="26094"/>
                    <a:pt x="22308" y="26115"/>
                    <a:pt x="22140" y="26157"/>
                  </a:cubicBezTo>
                  <a:cubicBezTo>
                    <a:pt x="21979" y="26221"/>
                    <a:pt x="21806" y="26248"/>
                    <a:pt x="21640" y="26248"/>
                  </a:cubicBezTo>
                  <a:cubicBezTo>
                    <a:pt x="21588" y="26248"/>
                    <a:pt x="21537" y="26246"/>
                    <a:pt x="21488" y="26241"/>
                  </a:cubicBezTo>
                  <a:cubicBezTo>
                    <a:pt x="21481" y="26234"/>
                    <a:pt x="21474" y="26232"/>
                    <a:pt x="21467" y="26232"/>
                  </a:cubicBezTo>
                  <a:cubicBezTo>
                    <a:pt x="21453" y="26232"/>
                    <a:pt x="21439" y="26241"/>
                    <a:pt x="21425" y="26241"/>
                  </a:cubicBezTo>
                  <a:cubicBezTo>
                    <a:pt x="21335" y="26256"/>
                    <a:pt x="21246" y="26263"/>
                    <a:pt x="21158" y="26263"/>
                  </a:cubicBezTo>
                  <a:cubicBezTo>
                    <a:pt x="20996" y="26263"/>
                    <a:pt x="20838" y="26240"/>
                    <a:pt x="20689" y="26199"/>
                  </a:cubicBezTo>
                  <a:cubicBezTo>
                    <a:pt x="20563" y="26241"/>
                    <a:pt x="20458" y="26262"/>
                    <a:pt x="20352" y="26304"/>
                  </a:cubicBezTo>
                  <a:cubicBezTo>
                    <a:pt x="20289" y="26304"/>
                    <a:pt x="20289" y="26367"/>
                    <a:pt x="20226" y="26367"/>
                  </a:cubicBezTo>
                  <a:cubicBezTo>
                    <a:pt x="20204" y="26364"/>
                    <a:pt x="20182" y="26363"/>
                    <a:pt x="20160" y="26363"/>
                  </a:cubicBezTo>
                  <a:cubicBezTo>
                    <a:pt x="20073" y="26363"/>
                    <a:pt x="19987" y="26382"/>
                    <a:pt x="19900" y="26382"/>
                  </a:cubicBezTo>
                  <a:cubicBezTo>
                    <a:pt x="19862" y="26382"/>
                    <a:pt x="19823" y="26378"/>
                    <a:pt x="19785" y="26367"/>
                  </a:cubicBezTo>
                  <a:cubicBezTo>
                    <a:pt x="19638" y="26346"/>
                    <a:pt x="19469" y="26346"/>
                    <a:pt x="19322" y="26346"/>
                  </a:cubicBezTo>
                  <a:cubicBezTo>
                    <a:pt x="19303" y="26349"/>
                    <a:pt x="19284" y="26350"/>
                    <a:pt x="19264" y="26350"/>
                  </a:cubicBezTo>
                  <a:cubicBezTo>
                    <a:pt x="19212" y="26350"/>
                    <a:pt x="19158" y="26343"/>
                    <a:pt x="19107" y="26343"/>
                  </a:cubicBezTo>
                  <a:cubicBezTo>
                    <a:pt x="19023" y="26343"/>
                    <a:pt x="18947" y="26360"/>
                    <a:pt x="18902" y="26451"/>
                  </a:cubicBezTo>
                  <a:cubicBezTo>
                    <a:pt x="18839" y="26441"/>
                    <a:pt x="18776" y="26435"/>
                    <a:pt x="18715" y="26435"/>
                  </a:cubicBezTo>
                  <a:cubicBezTo>
                    <a:pt x="18655" y="26435"/>
                    <a:pt x="18597" y="26441"/>
                    <a:pt x="18544" y="26451"/>
                  </a:cubicBezTo>
                  <a:cubicBezTo>
                    <a:pt x="18523" y="26462"/>
                    <a:pt x="18508" y="26467"/>
                    <a:pt x="18492" y="26467"/>
                  </a:cubicBezTo>
                  <a:cubicBezTo>
                    <a:pt x="18476" y="26467"/>
                    <a:pt x="18460" y="26462"/>
                    <a:pt x="18439" y="26451"/>
                  </a:cubicBezTo>
                  <a:cubicBezTo>
                    <a:pt x="18250" y="26367"/>
                    <a:pt x="18040" y="26346"/>
                    <a:pt x="17830" y="26346"/>
                  </a:cubicBezTo>
                  <a:cubicBezTo>
                    <a:pt x="17766" y="26430"/>
                    <a:pt x="17693" y="26451"/>
                    <a:pt x="17617" y="26451"/>
                  </a:cubicBezTo>
                  <a:cubicBezTo>
                    <a:pt x="17540" y="26451"/>
                    <a:pt x="17462" y="26430"/>
                    <a:pt x="17388" y="26430"/>
                  </a:cubicBezTo>
                  <a:cubicBezTo>
                    <a:pt x="17220" y="26430"/>
                    <a:pt x="17073" y="26388"/>
                    <a:pt x="16925" y="26325"/>
                  </a:cubicBezTo>
                  <a:lnTo>
                    <a:pt x="16925" y="26325"/>
                  </a:lnTo>
                  <a:cubicBezTo>
                    <a:pt x="16883" y="26367"/>
                    <a:pt x="16947" y="26430"/>
                    <a:pt x="16883" y="26472"/>
                  </a:cubicBezTo>
                  <a:cubicBezTo>
                    <a:pt x="16631" y="26451"/>
                    <a:pt x="16358" y="26367"/>
                    <a:pt x="16127" y="26241"/>
                  </a:cubicBezTo>
                  <a:cubicBezTo>
                    <a:pt x="15979" y="26094"/>
                    <a:pt x="15790" y="26094"/>
                    <a:pt x="15601" y="26094"/>
                  </a:cubicBezTo>
                  <a:cubicBezTo>
                    <a:pt x="15496" y="26073"/>
                    <a:pt x="15370" y="26052"/>
                    <a:pt x="15286" y="25989"/>
                  </a:cubicBezTo>
                  <a:cubicBezTo>
                    <a:pt x="15164" y="25919"/>
                    <a:pt x="15042" y="25878"/>
                    <a:pt x="14908" y="25878"/>
                  </a:cubicBezTo>
                  <a:cubicBezTo>
                    <a:pt x="14880" y="25878"/>
                    <a:pt x="14852" y="25880"/>
                    <a:pt x="14823" y="25883"/>
                  </a:cubicBezTo>
                  <a:cubicBezTo>
                    <a:pt x="14781" y="25894"/>
                    <a:pt x="14739" y="25899"/>
                    <a:pt x="14694" y="25899"/>
                  </a:cubicBezTo>
                  <a:cubicBezTo>
                    <a:pt x="14650" y="25899"/>
                    <a:pt x="14602" y="25894"/>
                    <a:pt x="14550" y="25883"/>
                  </a:cubicBezTo>
                  <a:cubicBezTo>
                    <a:pt x="14403" y="25841"/>
                    <a:pt x="14255" y="25799"/>
                    <a:pt x="14108" y="25757"/>
                  </a:cubicBezTo>
                  <a:cubicBezTo>
                    <a:pt x="13793" y="25673"/>
                    <a:pt x="13499" y="25526"/>
                    <a:pt x="13267" y="25316"/>
                  </a:cubicBezTo>
                  <a:cubicBezTo>
                    <a:pt x="13221" y="25285"/>
                    <a:pt x="13164" y="25265"/>
                    <a:pt x="13103" y="25265"/>
                  </a:cubicBezTo>
                  <a:cubicBezTo>
                    <a:pt x="13081" y="25265"/>
                    <a:pt x="13059" y="25268"/>
                    <a:pt x="13036" y="25274"/>
                  </a:cubicBezTo>
                  <a:lnTo>
                    <a:pt x="13036" y="25337"/>
                  </a:lnTo>
                  <a:cubicBezTo>
                    <a:pt x="13057" y="25337"/>
                    <a:pt x="13120" y="25337"/>
                    <a:pt x="13078" y="25358"/>
                  </a:cubicBezTo>
                  <a:cubicBezTo>
                    <a:pt x="13057" y="25358"/>
                    <a:pt x="13036" y="25337"/>
                    <a:pt x="13036" y="25337"/>
                  </a:cubicBezTo>
                  <a:cubicBezTo>
                    <a:pt x="12889" y="25232"/>
                    <a:pt x="12742" y="25106"/>
                    <a:pt x="12615" y="24979"/>
                  </a:cubicBezTo>
                  <a:cubicBezTo>
                    <a:pt x="12468" y="24832"/>
                    <a:pt x="12321" y="24685"/>
                    <a:pt x="12153" y="24559"/>
                  </a:cubicBezTo>
                  <a:cubicBezTo>
                    <a:pt x="12006" y="24433"/>
                    <a:pt x="11838" y="24370"/>
                    <a:pt x="11690" y="24265"/>
                  </a:cubicBezTo>
                  <a:cubicBezTo>
                    <a:pt x="11627" y="24244"/>
                    <a:pt x="11585" y="24202"/>
                    <a:pt x="11564" y="24159"/>
                  </a:cubicBezTo>
                  <a:cubicBezTo>
                    <a:pt x="11438" y="23970"/>
                    <a:pt x="11249" y="23844"/>
                    <a:pt x="11018" y="23781"/>
                  </a:cubicBezTo>
                  <a:cubicBezTo>
                    <a:pt x="10828" y="23676"/>
                    <a:pt x="10639" y="23550"/>
                    <a:pt x="10492" y="23382"/>
                  </a:cubicBezTo>
                  <a:cubicBezTo>
                    <a:pt x="10471" y="23213"/>
                    <a:pt x="10324" y="23108"/>
                    <a:pt x="10240" y="22982"/>
                  </a:cubicBezTo>
                  <a:cubicBezTo>
                    <a:pt x="10198" y="22898"/>
                    <a:pt x="10135" y="22856"/>
                    <a:pt x="10051" y="22835"/>
                  </a:cubicBezTo>
                  <a:lnTo>
                    <a:pt x="10051" y="22835"/>
                  </a:lnTo>
                  <a:cubicBezTo>
                    <a:pt x="10029" y="22898"/>
                    <a:pt x="10093" y="22919"/>
                    <a:pt x="10114" y="22940"/>
                  </a:cubicBezTo>
                  <a:cubicBezTo>
                    <a:pt x="10051" y="22982"/>
                    <a:pt x="10114" y="23045"/>
                    <a:pt x="10051" y="23066"/>
                  </a:cubicBezTo>
                  <a:lnTo>
                    <a:pt x="9693" y="22688"/>
                  </a:lnTo>
                  <a:cubicBezTo>
                    <a:pt x="9672" y="22625"/>
                    <a:pt x="9651" y="22541"/>
                    <a:pt x="9630" y="22478"/>
                  </a:cubicBezTo>
                  <a:cubicBezTo>
                    <a:pt x="9483" y="22330"/>
                    <a:pt x="9315" y="22183"/>
                    <a:pt x="9167" y="22015"/>
                  </a:cubicBezTo>
                  <a:cubicBezTo>
                    <a:pt x="9104" y="21931"/>
                    <a:pt x="9041" y="21868"/>
                    <a:pt x="8957" y="21805"/>
                  </a:cubicBezTo>
                  <a:cubicBezTo>
                    <a:pt x="8705" y="21658"/>
                    <a:pt x="8474" y="21468"/>
                    <a:pt x="8284" y="21258"/>
                  </a:cubicBezTo>
                  <a:cubicBezTo>
                    <a:pt x="8179" y="21153"/>
                    <a:pt x="8095" y="21069"/>
                    <a:pt x="8011" y="20964"/>
                  </a:cubicBezTo>
                  <a:cubicBezTo>
                    <a:pt x="7969" y="20901"/>
                    <a:pt x="7906" y="20838"/>
                    <a:pt x="7843" y="20817"/>
                  </a:cubicBezTo>
                  <a:cubicBezTo>
                    <a:pt x="7738" y="20754"/>
                    <a:pt x="7675" y="20627"/>
                    <a:pt x="7549" y="20606"/>
                  </a:cubicBezTo>
                  <a:cubicBezTo>
                    <a:pt x="7528" y="20606"/>
                    <a:pt x="7486" y="20564"/>
                    <a:pt x="7486" y="20543"/>
                  </a:cubicBezTo>
                  <a:cubicBezTo>
                    <a:pt x="7380" y="20312"/>
                    <a:pt x="7212" y="20102"/>
                    <a:pt x="7023" y="19955"/>
                  </a:cubicBezTo>
                  <a:cubicBezTo>
                    <a:pt x="7002" y="19934"/>
                    <a:pt x="7002" y="19913"/>
                    <a:pt x="7002" y="19892"/>
                  </a:cubicBezTo>
                  <a:cubicBezTo>
                    <a:pt x="6918" y="19892"/>
                    <a:pt x="6876" y="19849"/>
                    <a:pt x="6876" y="19786"/>
                  </a:cubicBezTo>
                  <a:lnTo>
                    <a:pt x="6792" y="19807"/>
                  </a:lnTo>
                  <a:cubicBezTo>
                    <a:pt x="6729" y="19744"/>
                    <a:pt x="6666" y="19681"/>
                    <a:pt x="6666" y="19597"/>
                  </a:cubicBezTo>
                  <a:lnTo>
                    <a:pt x="6666" y="19597"/>
                  </a:lnTo>
                  <a:cubicBezTo>
                    <a:pt x="6750" y="19639"/>
                    <a:pt x="6792" y="19723"/>
                    <a:pt x="6855" y="19786"/>
                  </a:cubicBezTo>
                  <a:lnTo>
                    <a:pt x="6918" y="19786"/>
                  </a:lnTo>
                  <a:cubicBezTo>
                    <a:pt x="6876" y="19576"/>
                    <a:pt x="6687" y="19513"/>
                    <a:pt x="6560" y="19366"/>
                  </a:cubicBezTo>
                  <a:lnTo>
                    <a:pt x="6476" y="19429"/>
                  </a:lnTo>
                  <a:lnTo>
                    <a:pt x="6434" y="19387"/>
                  </a:lnTo>
                  <a:cubicBezTo>
                    <a:pt x="6422" y="19381"/>
                    <a:pt x="6411" y="19378"/>
                    <a:pt x="6401" y="19378"/>
                  </a:cubicBezTo>
                  <a:cubicBezTo>
                    <a:pt x="6353" y="19378"/>
                    <a:pt x="6331" y="19438"/>
                    <a:pt x="6305" y="19438"/>
                  </a:cubicBezTo>
                  <a:cubicBezTo>
                    <a:pt x="6299" y="19438"/>
                    <a:pt x="6293" y="19435"/>
                    <a:pt x="6287" y="19429"/>
                  </a:cubicBezTo>
                  <a:cubicBezTo>
                    <a:pt x="6224" y="19387"/>
                    <a:pt x="6245" y="19324"/>
                    <a:pt x="6203" y="19261"/>
                  </a:cubicBezTo>
                  <a:cubicBezTo>
                    <a:pt x="6245" y="19261"/>
                    <a:pt x="6287" y="19261"/>
                    <a:pt x="6287" y="19219"/>
                  </a:cubicBezTo>
                  <a:lnTo>
                    <a:pt x="6119" y="19114"/>
                  </a:lnTo>
                  <a:cubicBezTo>
                    <a:pt x="6140" y="19008"/>
                    <a:pt x="5972" y="18966"/>
                    <a:pt x="6035" y="18840"/>
                  </a:cubicBezTo>
                  <a:cubicBezTo>
                    <a:pt x="5888" y="18756"/>
                    <a:pt x="5888" y="18588"/>
                    <a:pt x="5783" y="18504"/>
                  </a:cubicBezTo>
                  <a:cubicBezTo>
                    <a:pt x="5769" y="18499"/>
                    <a:pt x="5758" y="18498"/>
                    <a:pt x="5748" y="18498"/>
                  </a:cubicBezTo>
                  <a:cubicBezTo>
                    <a:pt x="5720" y="18498"/>
                    <a:pt x="5702" y="18510"/>
                    <a:pt x="5681" y="18510"/>
                  </a:cubicBezTo>
                  <a:cubicBezTo>
                    <a:pt x="5673" y="18510"/>
                    <a:pt x="5665" y="18508"/>
                    <a:pt x="5656" y="18504"/>
                  </a:cubicBezTo>
                  <a:lnTo>
                    <a:pt x="5677" y="18441"/>
                  </a:lnTo>
                  <a:cubicBezTo>
                    <a:pt x="5593" y="18399"/>
                    <a:pt x="5530" y="18336"/>
                    <a:pt x="5425" y="18336"/>
                  </a:cubicBezTo>
                  <a:cubicBezTo>
                    <a:pt x="5362" y="18441"/>
                    <a:pt x="5467" y="18504"/>
                    <a:pt x="5488" y="18588"/>
                  </a:cubicBezTo>
                  <a:cubicBezTo>
                    <a:pt x="5278" y="18525"/>
                    <a:pt x="5320" y="18252"/>
                    <a:pt x="5110" y="18252"/>
                  </a:cubicBezTo>
                  <a:cubicBezTo>
                    <a:pt x="5089" y="18210"/>
                    <a:pt x="5110" y="18125"/>
                    <a:pt x="5047" y="18104"/>
                  </a:cubicBezTo>
                  <a:lnTo>
                    <a:pt x="5005" y="18146"/>
                  </a:lnTo>
                  <a:cubicBezTo>
                    <a:pt x="4984" y="18125"/>
                    <a:pt x="4942" y="18125"/>
                    <a:pt x="4942" y="18083"/>
                  </a:cubicBezTo>
                  <a:cubicBezTo>
                    <a:pt x="4984" y="18020"/>
                    <a:pt x="5047" y="17978"/>
                    <a:pt x="5131" y="17978"/>
                  </a:cubicBezTo>
                  <a:cubicBezTo>
                    <a:pt x="5068" y="17852"/>
                    <a:pt x="4942" y="17747"/>
                    <a:pt x="4879" y="17621"/>
                  </a:cubicBezTo>
                  <a:cubicBezTo>
                    <a:pt x="4815" y="17495"/>
                    <a:pt x="4731" y="17390"/>
                    <a:pt x="4605" y="17306"/>
                  </a:cubicBezTo>
                  <a:cubicBezTo>
                    <a:pt x="4563" y="17348"/>
                    <a:pt x="4563" y="17411"/>
                    <a:pt x="4605" y="17453"/>
                  </a:cubicBezTo>
                  <a:cubicBezTo>
                    <a:pt x="4647" y="17474"/>
                    <a:pt x="4668" y="17516"/>
                    <a:pt x="4647" y="17558"/>
                  </a:cubicBezTo>
                  <a:cubicBezTo>
                    <a:pt x="4626" y="17600"/>
                    <a:pt x="4731" y="17621"/>
                    <a:pt x="4689" y="17684"/>
                  </a:cubicBezTo>
                  <a:cubicBezTo>
                    <a:pt x="4605" y="17621"/>
                    <a:pt x="4500" y="17600"/>
                    <a:pt x="4437" y="17495"/>
                  </a:cubicBezTo>
                  <a:cubicBezTo>
                    <a:pt x="4416" y="17432"/>
                    <a:pt x="4332" y="17411"/>
                    <a:pt x="4269" y="17369"/>
                  </a:cubicBezTo>
                  <a:lnTo>
                    <a:pt x="4206" y="17369"/>
                  </a:lnTo>
                  <a:cubicBezTo>
                    <a:pt x="4122" y="17242"/>
                    <a:pt x="4038" y="17137"/>
                    <a:pt x="3932" y="17053"/>
                  </a:cubicBezTo>
                  <a:cubicBezTo>
                    <a:pt x="3890" y="17053"/>
                    <a:pt x="3890" y="17074"/>
                    <a:pt x="3869" y="17095"/>
                  </a:cubicBezTo>
                  <a:cubicBezTo>
                    <a:pt x="3806" y="17074"/>
                    <a:pt x="3764" y="17032"/>
                    <a:pt x="3680" y="17032"/>
                  </a:cubicBezTo>
                  <a:cubicBezTo>
                    <a:pt x="3659" y="16969"/>
                    <a:pt x="3638" y="16927"/>
                    <a:pt x="3638" y="16864"/>
                  </a:cubicBezTo>
                  <a:cubicBezTo>
                    <a:pt x="3617" y="16864"/>
                    <a:pt x="3554" y="16864"/>
                    <a:pt x="3596" y="16843"/>
                  </a:cubicBezTo>
                  <a:cubicBezTo>
                    <a:pt x="3638" y="16843"/>
                    <a:pt x="3575" y="16864"/>
                    <a:pt x="3638" y="16864"/>
                  </a:cubicBezTo>
                  <a:cubicBezTo>
                    <a:pt x="3666" y="16864"/>
                    <a:pt x="3694" y="16892"/>
                    <a:pt x="3722" y="16892"/>
                  </a:cubicBezTo>
                  <a:cubicBezTo>
                    <a:pt x="3736" y="16892"/>
                    <a:pt x="3750" y="16885"/>
                    <a:pt x="3764" y="16864"/>
                  </a:cubicBezTo>
                  <a:cubicBezTo>
                    <a:pt x="3785" y="16675"/>
                    <a:pt x="3533" y="16570"/>
                    <a:pt x="3554" y="16359"/>
                  </a:cubicBezTo>
                  <a:lnTo>
                    <a:pt x="3554" y="16359"/>
                  </a:lnTo>
                  <a:lnTo>
                    <a:pt x="3638" y="16380"/>
                  </a:lnTo>
                  <a:cubicBezTo>
                    <a:pt x="3533" y="16149"/>
                    <a:pt x="3323" y="16002"/>
                    <a:pt x="3218" y="15792"/>
                  </a:cubicBezTo>
                  <a:lnTo>
                    <a:pt x="3155" y="15834"/>
                  </a:lnTo>
                  <a:cubicBezTo>
                    <a:pt x="3070" y="15834"/>
                    <a:pt x="3070" y="15729"/>
                    <a:pt x="3028" y="15687"/>
                  </a:cubicBezTo>
                  <a:cubicBezTo>
                    <a:pt x="3023" y="15692"/>
                    <a:pt x="3017" y="15693"/>
                    <a:pt x="3010" y="15693"/>
                  </a:cubicBezTo>
                  <a:cubicBezTo>
                    <a:pt x="3003" y="15693"/>
                    <a:pt x="2996" y="15692"/>
                    <a:pt x="2989" y="15692"/>
                  </a:cubicBezTo>
                  <a:cubicBezTo>
                    <a:pt x="2976" y="15692"/>
                    <a:pt x="2965" y="15697"/>
                    <a:pt x="2965" y="15729"/>
                  </a:cubicBezTo>
                  <a:cubicBezTo>
                    <a:pt x="2944" y="15792"/>
                    <a:pt x="3049" y="15813"/>
                    <a:pt x="3049" y="15876"/>
                  </a:cubicBezTo>
                  <a:cubicBezTo>
                    <a:pt x="3091" y="15876"/>
                    <a:pt x="3091" y="15897"/>
                    <a:pt x="3091" y="15960"/>
                  </a:cubicBezTo>
                  <a:cubicBezTo>
                    <a:pt x="3049" y="15960"/>
                    <a:pt x="3070" y="15897"/>
                    <a:pt x="3049" y="15876"/>
                  </a:cubicBezTo>
                  <a:cubicBezTo>
                    <a:pt x="2986" y="15897"/>
                    <a:pt x="3028" y="15939"/>
                    <a:pt x="3028" y="15981"/>
                  </a:cubicBezTo>
                  <a:cubicBezTo>
                    <a:pt x="3007" y="16065"/>
                    <a:pt x="3133" y="16065"/>
                    <a:pt x="3091" y="16170"/>
                  </a:cubicBezTo>
                  <a:cubicBezTo>
                    <a:pt x="3028" y="16149"/>
                    <a:pt x="2965" y="16107"/>
                    <a:pt x="2944" y="16023"/>
                  </a:cubicBezTo>
                  <a:lnTo>
                    <a:pt x="2692" y="15518"/>
                  </a:lnTo>
                  <a:cubicBezTo>
                    <a:pt x="2671" y="15497"/>
                    <a:pt x="2650" y="15455"/>
                    <a:pt x="2650" y="15413"/>
                  </a:cubicBezTo>
                  <a:cubicBezTo>
                    <a:pt x="2629" y="15329"/>
                    <a:pt x="2545" y="15266"/>
                    <a:pt x="2587" y="15161"/>
                  </a:cubicBezTo>
                  <a:cubicBezTo>
                    <a:pt x="2587" y="15140"/>
                    <a:pt x="2566" y="15140"/>
                    <a:pt x="2566" y="15140"/>
                  </a:cubicBezTo>
                  <a:lnTo>
                    <a:pt x="2503" y="15161"/>
                  </a:lnTo>
                  <a:cubicBezTo>
                    <a:pt x="2398" y="15119"/>
                    <a:pt x="2356" y="15014"/>
                    <a:pt x="2293" y="14930"/>
                  </a:cubicBezTo>
                  <a:lnTo>
                    <a:pt x="2272" y="15056"/>
                  </a:lnTo>
                  <a:cubicBezTo>
                    <a:pt x="2250" y="14993"/>
                    <a:pt x="2187" y="15035"/>
                    <a:pt x="2145" y="14993"/>
                  </a:cubicBezTo>
                  <a:lnTo>
                    <a:pt x="2082" y="14783"/>
                  </a:lnTo>
                  <a:cubicBezTo>
                    <a:pt x="1998" y="14783"/>
                    <a:pt x="1914" y="14720"/>
                    <a:pt x="1893" y="14656"/>
                  </a:cubicBezTo>
                  <a:cubicBezTo>
                    <a:pt x="1809" y="14404"/>
                    <a:pt x="1662" y="14173"/>
                    <a:pt x="1578" y="13942"/>
                  </a:cubicBezTo>
                  <a:lnTo>
                    <a:pt x="1473" y="13879"/>
                  </a:lnTo>
                  <a:lnTo>
                    <a:pt x="1515" y="13794"/>
                  </a:lnTo>
                  <a:cubicBezTo>
                    <a:pt x="1410" y="13731"/>
                    <a:pt x="1325" y="13647"/>
                    <a:pt x="1283" y="13542"/>
                  </a:cubicBezTo>
                  <a:cubicBezTo>
                    <a:pt x="1199" y="13374"/>
                    <a:pt x="1094" y="13227"/>
                    <a:pt x="989" y="13059"/>
                  </a:cubicBezTo>
                  <a:cubicBezTo>
                    <a:pt x="821" y="12869"/>
                    <a:pt x="716" y="12638"/>
                    <a:pt x="653" y="12407"/>
                  </a:cubicBezTo>
                  <a:cubicBezTo>
                    <a:pt x="632" y="12344"/>
                    <a:pt x="632" y="12239"/>
                    <a:pt x="590" y="12197"/>
                  </a:cubicBezTo>
                  <a:cubicBezTo>
                    <a:pt x="484" y="12112"/>
                    <a:pt x="442" y="11965"/>
                    <a:pt x="295" y="11923"/>
                  </a:cubicBezTo>
                  <a:cubicBezTo>
                    <a:pt x="272" y="11982"/>
                    <a:pt x="236" y="11995"/>
                    <a:pt x="193" y="11995"/>
                  </a:cubicBezTo>
                  <a:cubicBezTo>
                    <a:pt x="160" y="11995"/>
                    <a:pt x="122" y="11986"/>
                    <a:pt x="85" y="11986"/>
                  </a:cubicBezTo>
                  <a:cubicBezTo>
                    <a:pt x="66" y="12064"/>
                    <a:pt x="64" y="12142"/>
                    <a:pt x="81" y="12220"/>
                  </a:cubicBezTo>
                  <a:lnTo>
                    <a:pt x="81" y="12220"/>
                  </a:lnTo>
                  <a:cubicBezTo>
                    <a:pt x="43" y="12242"/>
                    <a:pt x="41" y="12283"/>
                    <a:pt x="1" y="12344"/>
                  </a:cubicBezTo>
                  <a:lnTo>
                    <a:pt x="106" y="12365"/>
                  </a:lnTo>
                  <a:cubicBezTo>
                    <a:pt x="148" y="12386"/>
                    <a:pt x="190" y="12365"/>
                    <a:pt x="190" y="12428"/>
                  </a:cubicBezTo>
                  <a:lnTo>
                    <a:pt x="148" y="12554"/>
                  </a:lnTo>
                  <a:cubicBezTo>
                    <a:pt x="154" y="12557"/>
                    <a:pt x="161" y="12558"/>
                    <a:pt x="167" y="12558"/>
                  </a:cubicBezTo>
                  <a:cubicBezTo>
                    <a:pt x="192" y="12558"/>
                    <a:pt x="216" y="12539"/>
                    <a:pt x="241" y="12539"/>
                  </a:cubicBezTo>
                  <a:cubicBezTo>
                    <a:pt x="252" y="12539"/>
                    <a:pt x="263" y="12543"/>
                    <a:pt x="274" y="12554"/>
                  </a:cubicBezTo>
                  <a:cubicBezTo>
                    <a:pt x="337" y="12638"/>
                    <a:pt x="337" y="12743"/>
                    <a:pt x="295" y="12848"/>
                  </a:cubicBezTo>
                  <a:cubicBezTo>
                    <a:pt x="421" y="12848"/>
                    <a:pt x="358" y="12974"/>
                    <a:pt x="442" y="13017"/>
                  </a:cubicBezTo>
                  <a:lnTo>
                    <a:pt x="463" y="12932"/>
                  </a:lnTo>
                  <a:cubicBezTo>
                    <a:pt x="484" y="13101"/>
                    <a:pt x="653" y="13164"/>
                    <a:pt x="716" y="13290"/>
                  </a:cubicBezTo>
                  <a:cubicBezTo>
                    <a:pt x="745" y="13275"/>
                    <a:pt x="754" y="13251"/>
                    <a:pt x="770" y="13251"/>
                  </a:cubicBezTo>
                  <a:cubicBezTo>
                    <a:pt x="778" y="13251"/>
                    <a:pt x="787" y="13256"/>
                    <a:pt x="800" y="13269"/>
                  </a:cubicBezTo>
                  <a:cubicBezTo>
                    <a:pt x="842" y="13437"/>
                    <a:pt x="905" y="13605"/>
                    <a:pt x="1031" y="13731"/>
                  </a:cubicBezTo>
                  <a:cubicBezTo>
                    <a:pt x="989" y="13794"/>
                    <a:pt x="989" y="13879"/>
                    <a:pt x="989" y="13963"/>
                  </a:cubicBezTo>
                  <a:lnTo>
                    <a:pt x="1094" y="14026"/>
                  </a:lnTo>
                  <a:cubicBezTo>
                    <a:pt x="1052" y="14173"/>
                    <a:pt x="1220" y="14236"/>
                    <a:pt x="1199" y="14341"/>
                  </a:cubicBezTo>
                  <a:lnTo>
                    <a:pt x="1346" y="14446"/>
                  </a:lnTo>
                  <a:cubicBezTo>
                    <a:pt x="1304" y="14635"/>
                    <a:pt x="1494" y="14762"/>
                    <a:pt x="1494" y="14951"/>
                  </a:cubicBezTo>
                  <a:cubicBezTo>
                    <a:pt x="1304" y="14909"/>
                    <a:pt x="1346" y="14656"/>
                    <a:pt x="1136" y="14572"/>
                  </a:cubicBezTo>
                  <a:lnTo>
                    <a:pt x="1136" y="14572"/>
                  </a:lnTo>
                  <a:cubicBezTo>
                    <a:pt x="1262" y="14762"/>
                    <a:pt x="1367" y="14972"/>
                    <a:pt x="1431" y="15203"/>
                  </a:cubicBezTo>
                  <a:lnTo>
                    <a:pt x="1536" y="15224"/>
                  </a:lnTo>
                  <a:cubicBezTo>
                    <a:pt x="1578" y="15287"/>
                    <a:pt x="1557" y="15371"/>
                    <a:pt x="1641" y="15413"/>
                  </a:cubicBezTo>
                  <a:cubicBezTo>
                    <a:pt x="1620" y="15434"/>
                    <a:pt x="1593" y="15445"/>
                    <a:pt x="1572" y="15445"/>
                  </a:cubicBezTo>
                  <a:cubicBezTo>
                    <a:pt x="1551" y="15445"/>
                    <a:pt x="1536" y="15434"/>
                    <a:pt x="1536" y="15413"/>
                  </a:cubicBezTo>
                  <a:cubicBezTo>
                    <a:pt x="1536" y="15350"/>
                    <a:pt x="1494" y="15308"/>
                    <a:pt x="1431" y="15287"/>
                  </a:cubicBezTo>
                  <a:cubicBezTo>
                    <a:pt x="1410" y="15287"/>
                    <a:pt x="1388" y="15287"/>
                    <a:pt x="1367" y="15329"/>
                  </a:cubicBezTo>
                  <a:lnTo>
                    <a:pt x="1494" y="15476"/>
                  </a:lnTo>
                  <a:cubicBezTo>
                    <a:pt x="1515" y="15560"/>
                    <a:pt x="1557" y="15645"/>
                    <a:pt x="1599" y="15729"/>
                  </a:cubicBezTo>
                  <a:cubicBezTo>
                    <a:pt x="1641" y="15708"/>
                    <a:pt x="1599" y="15645"/>
                    <a:pt x="1683" y="15624"/>
                  </a:cubicBezTo>
                  <a:cubicBezTo>
                    <a:pt x="1830" y="15687"/>
                    <a:pt x="1851" y="15834"/>
                    <a:pt x="1914" y="15981"/>
                  </a:cubicBezTo>
                  <a:cubicBezTo>
                    <a:pt x="2103" y="16086"/>
                    <a:pt x="2229" y="16275"/>
                    <a:pt x="2293" y="16465"/>
                  </a:cubicBezTo>
                  <a:cubicBezTo>
                    <a:pt x="2356" y="16675"/>
                    <a:pt x="2482" y="16864"/>
                    <a:pt x="2650" y="16990"/>
                  </a:cubicBezTo>
                  <a:cubicBezTo>
                    <a:pt x="2734" y="17053"/>
                    <a:pt x="2797" y="17137"/>
                    <a:pt x="2839" y="17221"/>
                  </a:cubicBezTo>
                  <a:cubicBezTo>
                    <a:pt x="2902" y="17306"/>
                    <a:pt x="2944" y="17390"/>
                    <a:pt x="3007" y="17453"/>
                  </a:cubicBezTo>
                  <a:cubicBezTo>
                    <a:pt x="3112" y="17537"/>
                    <a:pt x="3218" y="17663"/>
                    <a:pt x="3281" y="17789"/>
                  </a:cubicBezTo>
                  <a:cubicBezTo>
                    <a:pt x="3302" y="17831"/>
                    <a:pt x="3344" y="17873"/>
                    <a:pt x="3407" y="17873"/>
                  </a:cubicBezTo>
                  <a:cubicBezTo>
                    <a:pt x="3407" y="17810"/>
                    <a:pt x="3365" y="17768"/>
                    <a:pt x="3407" y="17726"/>
                  </a:cubicBezTo>
                  <a:cubicBezTo>
                    <a:pt x="3470" y="17726"/>
                    <a:pt x="3512" y="17768"/>
                    <a:pt x="3533" y="17810"/>
                  </a:cubicBezTo>
                  <a:cubicBezTo>
                    <a:pt x="3575" y="17936"/>
                    <a:pt x="3638" y="18020"/>
                    <a:pt x="3722" y="18104"/>
                  </a:cubicBezTo>
                  <a:cubicBezTo>
                    <a:pt x="3743" y="18125"/>
                    <a:pt x="3764" y="18146"/>
                    <a:pt x="3785" y="18189"/>
                  </a:cubicBezTo>
                  <a:cubicBezTo>
                    <a:pt x="3890" y="18357"/>
                    <a:pt x="4017" y="18546"/>
                    <a:pt x="4143" y="18714"/>
                  </a:cubicBezTo>
                  <a:cubicBezTo>
                    <a:pt x="4206" y="18777"/>
                    <a:pt x="4269" y="18714"/>
                    <a:pt x="4332" y="18819"/>
                  </a:cubicBezTo>
                  <a:cubicBezTo>
                    <a:pt x="4395" y="18924"/>
                    <a:pt x="4521" y="19008"/>
                    <a:pt x="4584" y="19135"/>
                  </a:cubicBezTo>
                  <a:cubicBezTo>
                    <a:pt x="4647" y="19240"/>
                    <a:pt x="4731" y="19366"/>
                    <a:pt x="4815" y="19471"/>
                  </a:cubicBezTo>
                  <a:cubicBezTo>
                    <a:pt x="4942" y="19618"/>
                    <a:pt x="5068" y="19744"/>
                    <a:pt x="5215" y="19870"/>
                  </a:cubicBezTo>
                  <a:cubicBezTo>
                    <a:pt x="5236" y="19849"/>
                    <a:pt x="5236" y="19807"/>
                    <a:pt x="5236" y="19786"/>
                  </a:cubicBezTo>
                  <a:cubicBezTo>
                    <a:pt x="5299" y="19786"/>
                    <a:pt x="5341" y="19828"/>
                    <a:pt x="5341" y="19892"/>
                  </a:cubicBezTo>
                  <a:cubicBezTo>
                    <a:pt x="5425" y="19892"/>
                    <a:pt x="5404" y="19955"/>
                    <a:pt x="5425" y="19997"/>
                  </a:cubicBezTo>
                  <a:cubicBezTo>
                    <a:pt x="5446" y="20081"/>
                    <a:pt x="5467" y="20165"/>
                    <a:pt x="5509" y="20249"/>
                  </a:cubicBezTo>
                  <a:cubicBezTo>
                    <a:pt x="5614" y="20375"/>
                    <a:pt x="5719" y="20522"/>
                    <a:pt x="5825" y="20648"/>
                  </a:cubicBezTo>
                  <a:cubicBezTo>
                    <a:pt x="5867" y="20711"/>
                    <a:pt x="5909" y="20754"/>
                    <a:pt x="5972" y="20775"/>
                  </a:cubicBezTo>
                  <a:cubicBezTo>
                    <a:pt x="6098" y="20859"/>
                    <a:pt x="6224" y="20964"/>
                    <a:pt x="6308" y="21111"/>
                  </a:cubicBezTo>
                  <a:cubicBezTo>
                    <a:pt x="6413" y="21300"/>
                    <a:pt x="6539" y="21468"/>
                    <a:pt x="6708" y="21616"/>
                  </a:cubicBezTo>
                  <a:cubicBezTo>
                    <a:pt x="6750" y="21637"/>
                    <a:pt x="6771" y="21700"/>
                    <a:pt x="6792" y="21763"/>
                  </a:cubicBezTo>
                  <a:cubicBezTo>
                    <a:pt x="6806" y="21760"/>
                    <a:pt x="6819" y="21759"/>
                    <a:pt x="6831" y="21759"/>
                  </a:cubicBezTo>
                  <a:cubicBezTo>
                    <a:pt x="6908" y="21759"/>
                    <a:pt x="6945" y="21813"/>
                    <a:pt x="6981" y="21868"/>
                  </a:cubicBezTo>
                  <a:cubicBezTo>
                    <a:pt x="7044" y="22015"/>
                    <a:pt x="7149" y="22120"/>
                    <a:pt x="7233" y="22225"/>
                  </a:cubicBezTo>
                  <a:cubicBezTo>
                    <a:pt x="7338" y="22246"/>
                    <a:pt x="7422" y="22309"/>
                    <a:pt x="7486" y="22393"/>
                  </a:cubicBezTo>
                  <a:cubicBezTo>
                    <a:pt x="7549" y="22499"/>
                    <a:pt x="7633" y="22583"/>
                    <a:pt x="7738" y="22667"/>
                  </a:cubicBezTo>
                  <a:cubicBezTo>
                    <a:pt x="7885" y="22793"/>
                    <a:pt x="8032" y="22940"/>
                    <a:pt x="8137" y="23108"/>
                  </a:cubicBezTo>
                  <a:cubicBezTo>
                    <a:pt x="8200" y="23213"/>
                    <a:pt x="8284" y="23297"/>
                    <a:pt x="8369" y="23382"/>
                  </a:cubicBezTo>
                  <a:cubicBezTo>
                    <a:pt x="8474" y="23445"/>
                    <a:pt x="8474" y="23571"/>
                    <a:pt x="8579" y="23634"/>
                  </a:cubicBezTo>
                  <a:cubicBezTo>
                    <a:pt x="8705" y="23697"/>
                    <a:pt x="8810" y="23802"/>
                    <a:pt x="8852" y="23949"/>
                  </a:cubicBezTo>
                  <a:cubicBezTo>
                    <a:pt x="8852" y="23970"/>
                    <a:pt x="8894" y="23970"/>
                    <a:pt x="8915" y="23991"/>
                  </a:cubicBezTo>
                  <a:lnTo>
                    <a:pt x="8978" y="23949"/>
                  </a:lnTo>
                  <a:cubicBezTo>
                    <a:pt x="9146" y="24054"/>
                    <a:pt x="9315" y="24202"/>
                    <a:pt x="9462" y="24349"/>
                  </a:cubicBezTo>
                  <a:cubicBezTo>
                    <a:pt x="9609" y="24517"/>
                    <a:pt x="9735" y="24685"/>
                    <a:pt x="9861" y="24853"/>
                  </a:cubicBezTo>
                  <a:cubicBezTo>
                    <a:pt x="9903" y="24769"/>
                    <a:pt x="9819" y="24727"/>
                    <a:pt x="9861" y="24643"/>
                  </a:cubicBezTo>
                  <a:lnTo>
                    <a:pt x="9861" y="24643"/>
                  </a:lnTo>
                  <a:cubicBezTo>
                    <a:pt x="10029" y="24769"/>
                    <a:pt x="10177" y="24895"/>
                    <a:pt x="10282" y="25064"/>
                  </a:cubicBezTo>
                  <a:cubicBezTo>
                    <a:pt x="10429" y="25232"/>
                    <a:pt x="10429" y="25253"/>
                    <a:pt x="10555" y="25316"/>
                  </a:cubicBezTo>
                  <a:cubicBezTo>
                    <a:pt x="10597" y="25337"/>
                    <a:pt x="10639" y="25358"/>
                    <a:pt x="10660" y="25400"/>
                  </a:cubicBezTo>
                  <a:cubicBezTo>
                    <a:pt x="10786" y="25526"/>
                    <a:pt x="10913" y="25652"/>
                    <a:pt x="11081" y="25715"/>
                  </a:cubicBezTo>
                  <a:cubicBezTo>
                    <a:pt x="11123" y="25736"/>
                    <a:pt x="11186" y="25778"/>
                    <a:pt x="11186" y="25841"/>
                  </a:cubicBezTo>
                  <a:cubicBezTo>
                    <a:pt x="11144" y="25841"/>
                    <a:pt x="11123" y="25841"/>
                    <a:pt x="11102" y="25883"/>
                  </a:cubicBezTo>
                  <a:cubicBezTo>
                    <a:pt x="11207" y="25926"/>
                    <a:pt x="11249" y="26031"/>
                    <a:pt x="11333" y="26073"/>
                  </a:cubicBezTo>
                  <a:cubicBezTo>
                    <a:pt x="11480" y="26136"/>
                    <a:pt x="11606" y="26220"/>
                    <a:pt x="11711" y="26325"/>
                  </a:cubicBezTo>
                  <a:cubicBezTo>
                    <a:pt x="11817" y="26409"/>
                    <a:pt x="11943" y="26472"/>
                    <a:pt x="12090" y="26493"/>
                  </a:cubicBezTo>
                  <a:cubicBezTo>
                    <a:pt x="12111" y="26493"/>
                    <a:pt x="12153" y="26514"/>
                    <a:pt x="12174" y="26535"/>
                  </a:cubicBezTo>
                  <a:cubicBezTo>
                    <a:pt x="12237" y="26640"/>
                    <a:pt x="12342" y="26661"/>
                    <a:pt x="12426" y="26724"/>
                  </a:cubicBezTo>
                  <a:cubicBezTo>
                    <a:pt x="12594" y="26809"/>
                    <a:pt x="12742" y="26893"/>
                    <a:pt x="12868" y="27019"/>
                  </a:cubicBezTo>
                  <a:cubicBezTo>
                    <a:pt x="13183" y="27082"/>
                    <a:pt x="13393" y="27334"/>
                    <a:pt x="13709" y="27376"/>
                  </a:cubicBezTo>
                  <a:cubicBezTo>
                    <a:pt x="13856" y="27397"/>
                    <a:pt x="14003" y="27460"/>
                    <a:pt x="14150" y="27502"/>
                  </a:cubicBezTo>
                  <a:cubicBezTo>
                    <a:pt x="14487" y="27565"/>
                    <a:pt x="14844" y="27649"/>
                    <a:pt x="15159" y="27713"/>
                  </a:cubicBezTo>
                  <a:cubicBezTo>
                    <a:pt x="15244" y="27839"/>
                    <a:pt x="15370" y="27923"/>
                    <a:pt x="15538" y="27944"/>
                  </a:cubicBezTo>
                  <a:cubicBezTo>
                    <a:pt x="15552" y="27944"/>
                    <a:pt x="15575" y="27934"/>
                    <a:pt x="15602" y="27934"/>
                  </a:cubicBezTo>
                  <a:cubicBezTo>
                    <a:pt x="15615" y="27934"/>
                    <a:pt x="15629" y="27937"/>
                    <a:pt x="15643" y="27944"/>
                  </a:cubicBezTo>
                  <a:cubicBezTo>
                    <a:pt x="15811" y="28028"/>
                    <a:pt x="15958" y="28070"/>
                    <a:pt x="16148" y="28112"/>
                  </a:cubicBezTo>
                  <a:cubicBezTo>
                    <a:pt x="16178" y="28112"/>
                    <a:pt x="16209" y="28157"/>
                    <a:pt x="16247" y="28157"/>
                  </a:cubicBezTo>
                  <a:cubicBezTo>
                    <a:pt x="16262" y="28157"/>
                    <a:pt x="16278" y="28150"/>
                    <a:pt x="16295" y="28133"/>
                  </a:cubicBezTo>
                  <a:cubicBezTo>
                    <a:pt x="16274" y="28007"/>
                    <a:pt x="16106" y="28049"/>
                    <a:pt x="16021" y="27923"/>
                  </a:cubicBezTo>
                  <a:lnTo>
                    <a:pt x="16021" y="27923"/>
                  </a:lnTo>
                  <a:cubicBezTo>
                    <a:pt x="16337" y="27986"/>
                    <a:pt x="16652" y="28049"/>
                    <a:pt x="16989" y="28070"/>
                  </a:cubicBezTo>
                  <a:cubicBezTo>
                    <a:pt x="17063" y="28085"/>
                    <a:pt x="17148" y="28100"/>
                    <a:pt x="17236" y="28100"/>
                  </a:cubicBezTo>
                  <a:cubicBezTo>
                    <a:pt x="17272" y="28100"/>
                    <a:pt x="17309" y="28097"/>
                    <a:pt x="17346" y="28091"/>
                  </a:cubicBezTo>
                  <a:cubicBezTo>
                    <a:pt x="17346" y="28074"/>
                    <a:pt x="17360" y="28043"/>
                    <a:pt x="17365" y="28043"/>
                  </a:cubicBezTo>
                  <a:cubicBezTo>
                    <a:pt x="17366" y="28043"/>
                    <a:pt x="17367" y="28045"/>
                    <a:pt x="17367" y="28049"/>
                  </a:cubicBezTo>
                  <a:cubicBezTo>
                    <a:pt x="17388" y="28091"/>
                    <a:pt x="17367" y="28091"/>
                    <a:pt x="17346" y="28091"/>
                  </a:cubicBezTo>
                  <a:cubicBezTo>
                    <a:pt x="17388" y="28154"/>
                    <a:pt x="17472" y="28154"/>
                    <a:pt x="17535" y="28154"/>
                  </a:cubicBezTo>
                  <a:cubicBezTo>
                    <a:pt x="17577" y="28091"/>
                    <a:pt x="17577" y="28007"/>
                    <a:pt x="17661" y="28007"/>
                  </a:cubicBezTo>
                  <a:cubicBezTo>
                    <a:pt x="17872" y="28070"/>
                    <a:pt x="18082" y="28112"/>
                    <a:pt x="18292" y="28112"/>
                  </a:cubicBezTo>
                  <a:lnTo>
                    <a:pt x="18250" y="28196"/>
                  </a:lnTo>
                  <a:cubicBezTo>
                    <a:pt x="18227" y="28185"/>
                    <a:pt x="18204" y="28167"/>
                    <a:pt x="18184" y="28167"/>
                  </a:cubicBezTo>
                  <a:cubicBezTo>
                    <a:pt x="18168" y="28167"/>
                    <a:pt x="18154" y="28179"/>
                    <a:pt x="18145" y="28217"/>
                  </a:cubicBezTo>
                  <a:cubicBezTo>
                    <a:pt x="18181" y="28244"/>
                    <a:pt x="18213" y="28252"/>
                    <a:pt x="18250" y="28252"/>
                  </a:cubicBezTo>
                  <a:cubicBezTo>
                    <a:pt x="18298" y="28252"/>
                    <a:pt x="18355" y="28238"/>
                    <a:pt x="18439" y="28238"/>
                  </a:cubicBezTo>
                  <a:cubicBezTo>
                    <a:pt x="18565" y="28238"/>
                    <a:pt x="18692" y="28217"/>
                    <a:pt x="18818" y="28217"/>
                  </a:cubicBezTo>
                  <a:cubicBezTo>
                    <a:pt x="19070" y="28175"/>
                    <a:pt x="19343" y="28175"/>
                    <a:pt x="19596" y="28175"/>
                  </a:cubicBezTo>
                  <a:cubicBezTo>
                    <a:pt x="19596" y="28175"/>
                    <a:pt x="19617" y="28175"/>
                    <a:pt x="19638" y="28154"/>
                  </a:cubicBezTo>
                  <a:cubicBezTo>
                    <a:pt x="19638" y="28123"/>
                    <a:pt x="19617" y="28123"/>
                    <a:pt x="19593" y="28123"/>
                  </a:cubicBezTo>
                  <a:cubicBezTo>
                    <a:pt x="19569" y="28123"/>
                    <a:pt x="19543" y="28123"/>
                    <a:pt x="19533" y="28091"/>
                  </a:cubicBezTo>
                  <a:cubicBezTo>
                    <a:pt x="19680" y="28091"/>
                    <a:pt x="19806" y="28091"/>
                    <a:pt x="19953" y="28070"/>
                  </a:cubicBezTo>
                  <a:cubicBezTo>
                    <a:pt x="20043" y="28070"/>
                    <a:pt x="20144" y="28016"/>
                    <a:pt x="20232" y="28016"/>
                  </a:cubicBezTo>
                  <a:cubicBezTo>
                    <a:pt x="20268" y="28016"/>
                    <a:pt x="20301" y="28025"/>
                    <a:pt x="20331" y="28049"/>
                  </a:cubicBezTo>
                  <a:cubicBezTo>
                    <a:pt x="20388" y="28086"/>
                    <a:pt x="20344" y="28157"/>
                    <a:pt x="20363" y="28157"/>
                  </a:cubicBezTo>
                  <a:cubicBezTo>
                    <a:pt x="20366" y="28157"/>
                    <a:pt x="20369" y="28156"/>
                    <a:pt x="20373" y="28154"/>
                  </a:cubicBezTo>
                  <a:cubicBezTo>
                    <a:pt x="20394" y="28154"/>
                    <a:pt x="20458" y="28154"/>
                    <a:pt x="20458" y="28112"/>
                  </a:cubicBezTo>
                  <a:cubicBezTo>
                    <a:pt x="20479" y="28070"/>
                    <a:pt x="20373" y="28070"/>
                    <a:pt x="20437" y="28049"/>
                  </a:cubicBezTo>
                  <a:cubicBezTo>
                    <a:pt x="20451" y="28042"/>
                    <a:pt x="20462" y="28039"/>
                    <a:pt x="20471" y="28039"/>
                  </a:cubicBezTo>
                  <a:cubicBezTo>
                    <a:pt x="20516" y="28039"/>
                    <a:pt x="20510" y="28112"/>
                    <a:pt x="20563" y="28112"/>
                  </a:cubicBezTo>
                  <a:cubicBezTo>
                    <a:pt x="20636" y="28070"/>
                    <a:pt x="20715" y="28070"/>
                    <a:pt x="20794" y="28070"/>
                  </a:cubicBezTo>
                  <a:cubicBezTo>
                    <a:pt x="20873" y="28070"/>
                    <a:pt x="20952" y="28070"/>
                    <a:pt x="21025" y="28028"/>
                  </a:cubicBezTo>
                  <a:lnTo>
                    <a:pt x="21172" y="28049"/>
                  </a:lnTo>
                  <a:cubicBezTo>
                    <a:pt x="21341" y="28007"/>
                    <a:pt x="21509" y="27986"/>
                    <a:pt x="21677" y="27965"/>
                  </a:cubicBezTo>
                  <a:cubicBezTo>
                    <a:pt x="21691" y="27967"/>
                    <a:pt x="21705" y="27968"/>
                    <a:pt x="21720" y="27968"/>
                  </a:cubicBezTo>
                  <a:cubicBezTo>
                    <a:pt x="21817" y="27968"/>
                    <a:pt x="21915" y="27919"/>
                    <a:pt x="22013" y="27919"/>
                  </a:cubicBezTo>
                  <a:cubicBezTo>
                    <a:pt x="22027" y="27919"/>
                    <a:pt x="22041" y="27920"/>
                    <a:pt x="22055" y="27923"/>
                  </a:cubicBezTo>
                  <a:cubicBezTo>
                    <a:pt x="22118" y="27923"/>
                    <a:pt x="22161" y="27902"/>
                    <a:pt x="22203" y="27860"/>
                  </a:cubicBezTo>
                  <a:cubicBezTo>
                    <a:pt x="22330" y="27787"/>
                    <a:pt x="22474" y="27730"/>
                    <a:pt x="22620" y="27730"/>
                  </a:cubicBezTo>
                  <a:cubicBezTo>
                    <a:pt x="22642" y="27730"/>
                    <a:pt x="22664" y="27731"/>
                    <a:pt x="22686" y="27734"/>
                  </a:cubicBezTo>
                  <a:cubicBezTo>
                    <a:pt x="23002" y="27713"/>
                    <a:pt x="23317" y="27671"/>
                    <a:pt x="23632" y="27628"/>
                  </a:cubicBezTo>
                  <a:lnTo>
                    <a:pt x="23653" y="27523"/>
                  </a:lnTo>
                  <a:cubicBezTo>
                    <a:pt x="23746" y="27493"/>
                    <a:pt x="23849" y="27473"/>
                    <a:pt x="23948" y="27473"/>
                  </a:cubicBezTo>
                  <a:cubicBezTo>
                    <a:pt x="23984" y="27473"/>
                    <a:pt x="24019" y="27476"/>
                    <a:pt x="24053" y="27481"/>
                  </a:cubicBezTo>
                  <a:cubicBezTo>
                    <a:pt x="24179" y="27460"/>
                    <a:pt x="24305" y="27439"/>
                    <a:pt x="24431" y="27397"/>
                  </a:cubicBezTo>
                  <a:cubicBezTo>
                    <a:pt x="24533" y="27380"/>
                    <a:pt x="24634" y="27323"/>
                    <a:pt x="24736" y="27323"/>
                  </a:cubicBezTo>
                  <a:cubicBezTo>
                    <a:pt x="24760" y="27323"/>
                    <a:pt x="24785" y="27326"/>
                    <a:pt x="24810" y="27334"/>
                  </a:cubicBezTo>
                  <a:cubicBezTo>
                    <a:pt x="25188" y="27082"/>
                    <a:pt x="25609" y="26935"/>
                    <a:pt x="26050" y="26893"/>
                  </a:cubicBezTo>
                  <a:cubicBezTo>
                    <a:pt x="26071" y="26872"/>
                    <a:pt x="26092" y="26830"/>
                    <a:pt x="26134" y="26830"/>
                  </a:cubicBezTo>
                  <a:cubicBezTo>
                    <a:pt x="26134" y="26893"/>
                    <a:pt x="26155" y="26935"/>
                    <a:pt x="26218" y="26956"/>
                  </a:cubicBezTo>
                  <a:cubicBezTo>
                    <a:pt x="26260" y="26872"/>
                    <a:pt x="26344" y="26872"/>
                    <a:pt x="26407" y="26851"/>
                  </a:cubicBezTo>
                  <a:cubicBezTo>
                    <a:pt x="26400" y="26820"/>
                    <a:pt x="26386" y="26811"/>
                    <a:pt x="26368" y="26811"/>
                  </a:cubicBezTo>
                  <a:cubicBezTo>
                    <a:pt x="26348" y="26811"/>
                    <a:pt x="26323" y="26821"/>
                    <a:pt x="26293" y="26821"/>
                  </a:cubicBezTo>
                  <a:cubicBezTo>
                    <a:pt x="26276" y="26821"/>
                    <a:pt x="26258" y="26818"/>
                    <a:pt x="26239" y="26809"/>
                  </a:cubicBezTo>
                  <a:cubicBezTo>
                    <a:pt x="26351" y="26752"/>
                    <a:pt x="26473" y="26724"/>
                    <a:pt x="26591" y="26724"/>
                  </a:cubicBezTo>
                  <a:cubicBezTo>
                    <a:pt x="26650" y="26724"/>
                    <a:pt x="26709" y="26731"/>
                    <a:pt x="26765" y="26745"/>
                  </a:cubicBezTo>
                  <a:lnTo>
                    <a:pt x="26407" y="26851"/>
                  </a:lnTo>
                  <a:cubicBezTo>
                    <a:pt x="26428" y="26872"/>
                    <a:pt x="26450" y="26872"/>
                    <a:pt x="26492" y="26872"/>
                  </a:cubicBezTo>
                  <a:cubicBezTo>
                    <a:pt x="26618" y="26830"/>
                    <a:pt x="26744" y="26809"/>
                    <a:pt x="26870" y="26809"/>
                  </a:cubicBezTo>
                  <a:cubicBezTo>
                    <a:pt x="26975" y="26809"/>
                    <a:pt x="27038" y="26766"/>
                    <a:pt x="27101" y="26703"/>
                  </a:cubicBezTo>
                  <a:cubicBezTo>
                    <a:pt x="27096" y="26701"/>
                    <a:pt x="27091" y="26700"/>
                    <a:pt x="27086" y="26700"/>
                  </a:cubicBezTo>
                  <a:cubicBezTo>
                    <a:pt x="27058" y="26700"/>
                    <a:pt x="27022" y="26727"/>
                    <a:pt x="26978" y="26727"/>
                  </a:cubicBezTo>
                  <a:cubicBezTo>
                    <a:pt x="26958" y="26727"/>
                    <a:pt x="26936" y="26721"/>
                    <a:pt x="26912" y="26703"/>
                  </a:cubicBezTo>
                  <a:cubicBezTo>
                    <a:pt x="27017" y="26682"/>
                    <a:pt x="27122" y="26661"/>
                    <a:pt x="27185" y="26640"/>
                  </a:cubicBezTo>
                  <a:cubicBezTo>
                    <a:pt x="27248" y="26619"/>
                    <a:pt x="27312" y="26619"/>
                    <a:pt x="27375" y="26577"/>
                  </a:cubicBezTo>
                  <a:cubicBezTo>
                    <a:pt x="27423" y="26513"/>
                    <a:pt x="27495" y="26486"/>
                    <a:pt x="27565" y="26486"/>
                  </a:cubicBezTo>
                  <a:cubicBezTo>
                    <a:pt x="27586" y="26486"/>
                    <a:pt x="27607" y="26488"/>
                    <a:pt x="27627" y="26493"/>
                  </a:cubicBezTo>
                  <a:cubicBezTo>
                    <a:pt x="27641" y="26500"/>
                    <a:pt x="27653" y="26503"/>
                    <a:pt x="27663" y="26503"/>
                  </a:cubicBezTo>
                  <a:cubicBezTo>
                    <a:pt x="27685" y="26503"/>
                    <a:pt x="27704" y="26493"/>
                    <a:pt x="27732" y="26493"/>
                  </a:cubicBezTo>
                  <a:cubicBezTo>
                    <a:pt x="27921" y="26346"/>
                    <a:pt x="28131" y="26241"/>
                    <a:pt x="28363" y="26199"/>
                  </a:cubicBezTo>
                  <a:cubicBezTo>
                    <a:pt x="28468" y="26010"/>
                    <a:pt x="28699" y="25904"/>
                    <a:pt x="28825" y="25820"/>
                  </a:cubicBezTo>
                  <a:cubicBezTo>
                    <a:pt x="28972" y="25736"/>
                    <a:pt x="29120" y="25694"/>
                    <a:pt x="29246" y="25610"/>
                  </a:cubicBezTo>
                  <a:cubicBezTo>
                    <a:pt x="29309" y="25568"/>
                    <a:pt x="29330" y="25484"/>
                    <a:pt x="29393" y="25463"/>
                  </a:cubicBezTo>
                  <a:cubicBezTo>
                    <a:pt x="29645" y="25316"/>
                    <a:pt x="29876" y="25169"/>
                    <a:pt x="30087" y="24979"/>
                  </a:cubicBezTo>
                  <a:cubicBezTo>
                    <a:pt x="30171" y="24916"/>
                    <a:pt x="30255" y="24832"/>
                    <a:pt x="30360" y="24790"/>
                  </a:cubicBezTo>
                  <a:cubicBezTo>
                    <a:pt x="30570" y="24664"/>
                    <a:pt x="30781" y="24538"/>
                    <a:pt x="30991" y="24412"/>
                  </a:cubicBezTo>
                  <a:cubicBezTo>
                    <a:pt x="31012" y="24391"/>
                    <a:pt x="31012" y="24370"/>
                    <a:pt x="30991" y="24370"/>
                  </a:cubicBezTo>
                  <a:cubicBezTo>
                    <a:pt x="30970" y="24349"/>
                    <a:pt x="30949" y="24328"/>
                    <a:pt x="30949" y="24286"/>
                  </a:cubicBezTo>
                  <a:cubicBezTo>
                    <a:pt x="30991" y="24244"/>
                    <a:pt x="31033" y="24202"/>
                    <a:pt x="31075" y="24138"/>
                  </a:cubicBezTo>
                  <a:cubicBezTo>
                    <a:pt x="31117" y="24096"/>
                    <a:pt x="31159" y="24054"/>
                    <a:pt x="31222" y="24012"/>
                  </a:cubicBezTo>
                  <a:cubicBezTo>
                    <a:pt x="31264" y="23970"/>
                    <a:pt x="31306" y="23907"/>
                    <a:pt x="31348" y="23865"/>
                  </a:cubicBezTo>
                  <a:cubicBezTo>
                    <a:pt x="31390" y="23823"/>
                    <a:pt x="31453" y="23781"/>
                    <a:pt x="31474" y="23739"/>
                  </a:cubicBezTo>
                  <a:cubicBezTo>
                    <a:pt x="31516" y="23676"/>
                    <a:pt x="31558" y="23634"/>
                    <a:pt x="31622" y="23592"/>
                  </a:cubicBezTo>
                  <a:cubicBezTo>
                    <a:pt x="31664" y="23529"/>
                    <a:pt x="31769" y="23529"/>
                    <a:pt x="31790" y="23487"/>
                  </a:cubicBezTo>
                  <a:cubicBezTo>
                    <a:pt x="31832" y="23445"/>
                    <a:pt x="31832" y="23403"/>
                    <a:pt x="31874" y="23361"/>
                  </a:cubicBezTo>
                  <a:cubicBezTo>
                    <a:pt x="31908" y="23395"/>
                    <a:pt x="31914" y="23429"/>
                    <a:pt x="31938" y="23429"/>
                  </a:cubicBezTo>
                  <a:cubicBezTo>
                    <a:pt x="31944" y="23429"/>
                    <a:pt x="31950" y="23427"/>
                    <a:pt x="31958" y="23424"/>
                  </a:cubicBezTo>
                  <a:cubicBezTo>
                    <a:pt x="32016" y="23385"/>
                    <a:pt x="32056" y="23329"/>
                    <a:pt x="32062" y="23255"/>
                  </a:cubicBezTo>
                  <a:lnTo>
                    <a:pt x="32062" y="23255"/>
                  </a:lnTo>
                  <a:cubicBezTo>
                    <a:pt x="32062" y="23255"/>
                    <a:pt x="32063" y="23255"/>
                    <a:pt x="32063" y="23255"/>
                  </a:cubicBezTo>
                  <a:lnTo>
                    <a:pt x="32105" y="23255"/>
                  </a:lnTo>
                  <a:cubicBezTo>
                    <a:pt x="32315" y="23024"/>
                    <a:pt x="32505" y="22793"/>
                    <a:pt x="32673" y="22562"/>
                  </a:cubicBezTo>
                  <a:cubicBezTo>
                    <a:pt x="32715" y="22499"/>
                    <a:pt x="32778" y="22456"/>
                    <a:pt x="32820" y="22393"/>
                  </a:cubicBezTo>
                  <a:lnTo>
                    <a:pt x="32862" y="22393"/>
                  </a:lnTo>
                  <a:cubicBezTo>
                    <a:pt x="32883" y="22414"/>
                    <a:pt x="32904" y="22456"/>
                    <a:pt x="32904" y="22499"/>
                  </a:cubicBezTo>
                  <a:cubicBezTo>
                    <a:pt x="32820" y="22562"/>
                    <a:pt x="32799" y="22688"/>
                    <a:pt x="32652" y="22688"/>
                  </a:cubicBezTo>
                  <a:cubicBezTo>
                    <a:pt x="32694" y="22793"/>
                    <a:pt x="32610" y="22835"/>
                    <a:pt x="32610" y="22898"/>
                  </a:cubicBezTo>
                  <a:cubicBezTo>
                    <a:pt x="32631" y="22898"/>
                    <a:pt x="32673" y="22898"/>
                    <a:pt x="32673" y="22877"/>
                  </a:cubicBezTo>
                  <a:cubicBezTo>
                    <a:pt x="32904" y="22604"/>
                    <a:pt x="33093" y="22309"/>
                    <a:pt x="33282" y="22015"/>
                  </a:cubicBezTo>
                  <a:cubicBezTo>
                    <a:pt x="33303" y="21952"/>
                    <a:pt x="33346" y="21910"/>
                    <a:pt x="33409" y="21868"/>
                  </a:cubicBezTo>
                  <a:cubicBezTo>
                    <a:pt x="33535" y="21805"/>
                    <a:pt x="33598" y="21700"/>
                    <a:pt x="33682" y="21616"/>
                  </a:cubicBezTo>
                  <a:cubicBezTo>
                    <a:pt x="33661" y="21573"/>
                    <a:pt x="33598" y="21573"/>
                    <a:pt x="33640" y="21531"/>
                  </a:cubicBezTo>
                  <a:cubicBezTo>
                    <a:pt x="33808" y="21321"/>
                    <a:pt x="33997" y="21111"/>
                    <a:pt x="34186" y="20901"/>
                  </a:cubicBezTo>
                  <a:cubicBezTo>
                    <a:pt x="34355" y="20754"/>
                    <a:pt x="34502" y="20564"/>
                    <a:pt x="34607" y="20375"/>
                  </a:cubicBezTo>
                  <a:cubicBezTo>
                    <a:pt x="34628" y="20312"/>
                    <a:pt x="34733" y="20249"/>
                    <a:pt x="34733" y="20207"/>
                  </a:cubicBezTo>
                  <a:cubicBezTo>
                    <a:pt x="34733" y="20102"/>
                    <a:pt x="34817" y="20081"/>
                    <a:pt x="34859" y="20018"/>
                  </a:cubicBezTo>
                  <a:cubicBezTo>
                    <a:pt x="34901" y="19955"/>
                    <a:pt x="34922" y="19892"/>
                    <a:pt x="34943" y="19828"/>
                  </a:cubicBezTo>
                  <a:cubicBezTo>
                    <a:pt x="34929" y="19828"/>
                    <a:pt x="34925" y="19838"/>
                    <a:pt x="34917" y="19838"/>
                  </a:cubicBezTo>
                  <a:cubicBezTo>
                    <a:pt x="34913" y="19838"/>
                    <a:pt x="34908" y="19835"/>
                    <a:pt x="34901" y="19828"/>
                  </a:cubicBezTo>
                  <a:cubicBezTo>
                    <a:pt x="34901" y="19807"/>
                    <a:pt x="34922" y="19786"/>
                    <a:pt x="34922" y="19786"/>
                  </a:cubicBezTo>
                  <a:cubicBezTo>
                    <a:pt x="34922" y="19765"/>
                    <a:pt x="34901" y="19765"/>
                    <a:pt x="34922" y="19744"/>
                  </a:cubicBezTo>
                  <a:cubicBezTo>
                    <a:pt x="34928" y="19738"/>
                    <a:pt x="34935" y="19736"/>
                    <a:pt x="34940" y="19736"/>
                  </a:cubicBezTo>
                  <a:cubicBezTo>
                    <a:pt x="34954" y="19736"/>
                    <a:pt x="34964" y="19750"/>
                    <a:pt x="34964" y="19765"/>
                  </a:cubicBezTo>
                  <a:cubicBezTo>
                    <a:pt x="35006" y="19765"/>
                    <a:pt x="35027" y="19765"/>
                    <a:pt x="35048" y="19723"/>
                  </a:cubicBezTo>
                  <a:lnTo>
                    <a:pt x="34985" y="19660"/>
                  </a:lnTo>
                  <a:cubicBezTo>
                    <a:pt x="35048" y="19534"/>
                    <a:pt x="35133" y="19408"/>
                    <a:pt x="35217" y="19303"/>
                  </a:cubicBezTo>
                  <a:cubicBezTo>
                    <a:pt x="35427" y="18966"/>
                    <a:pt x="35616" y="18609"/>
                    <a:pt x="35763" y="18231"/>
                  </a:cubicBezTo>
                  <a:cubicBezTo>
                    <a:pt x="35784" y="18146"/>
                    <a:pt x="35868" y="18041"/>
                    <a:pt x="35847" y="17957"/>
                  </a:cubicBezTo>
                  <a:cubicBezTo>
                    <a:pt x="35826" y="17810"/>
                    <a:pt x="35932" y="17726"/>
                    <a:pt x="35974" y="17600"/>
                  </a:cubicBezTo>
                  <a:cubicBezTo>
                    <a:pt x="35995" y="17474"/>
                    <a:pt x="36037" y="17348"/>
                    <a:pt x="36121" y="17242"/>
                  </a:cubicBezTo>
                  <a:cubicBezTo>
                    <a:pt x="36135" y="17242"/>
                    <a:pt x="36139" y="17233"/>
                    <a:pt x="36147" y="17233"/>
                  </a:cubicBezTo>
                  <a:cubicBezTo>
                    <a:pt x="36151" y="17233"/>
                    <a:pt x="36156" y="17235"/>
                    <a:pt x="36163" y="17242"/>
                  </a:cubicBezTo>
                  <a:lnTo>
                    <a:pt x="36184" y="17306"/>
                  </a:lnTo>
                  <a:cubicBezTo>
                    <a:pt x="36226" y="17284"/>
                    <a:pt x="36247" y="17221"/>
                    <a:pt x="36247" y="17179"/>
                  </a:cubicBezTo>
                  <a:cubicBezTo>
                    <a:pt x="36331" y="16906"/>
                    <a:pt x="36415" y="16633"/>
                    <a:pt x="36520" y="16359"/>
                  </a:cubicBezTo>
                  <a:cubicBezTo>
                    <a:pt x="36478" y="16212"/>
                    <a:pt x="36520" y="16044"/>
                    <a:pt x="36625" y="15918"/>
                  </a:cubicBezTo>
                  <a:cubicBezTo>
                    <a:pt x="36646" y="15918"/>
                    <a:pt x="36688" y="15918"/>
                    <a:pt x="36709" y="15960"/>
                  </a:cubicBezTo>
                  <a:cubicBezTo>
                    <a:pt x="36857" y="15708"/>
                    <a:pt x="36941" y="15434"/>
                    <a:pt x="36962" y="15140"/>
                  </a:cubicBezTo>
                  <a:cubicBezTo>
                    <a:pt x="37004" y="14972"/>
                    <a:pt x="37046" y="14804"/>
                    <a:pt x="37067" y="14635"/>
                  </a:cubicBezTo>
                  <a:cubicBezTo>
                    <a:pt x="37067" y="14593"/>
                    <a:pt x="37088" y="14551"/>
                    <a:pt x="37109" y="14509"/>
                  </a:cubicBezTo>
                  <a:cubicBezTo>
                    <a:pt x="37172" y="14404"/>
                    <a:pt x="37214" y="14278"/>
                    <a:pt x="37256" y="14152"/>
                  </a:cubicBezTo>
                  <a:cubicBezTo>
                    <a:pt x="37277" y="14047"/>
                    <a:pt x="37382" y="14047"/>
                    <a:pt x="37445" y="14005"/>
                  </a:cubicBezTo>
                  <a:cubicBezTo>
                    <a:pt x="37487" y="13921"/>
                    <a:pt x="37466" y="13836"/>
                    <a:pt x="37487" y="13773"/>
                  </a:cubicBezTo>
                  <a:cubicBezTo>
                    <a:pt x="37550" y="13521"/>
                    <a:pt x="37613" y="13269"/>
                    <a:pt x="37698" y="13017"/>
                  </a:cubicBezTo>
                  <a:cubicBezTo>
                    <a:pt x="37740" y="12932"/>
                    <a:pt x="37740" y="12827"/>
                    <a:pt x="37719" y="12722"/>
                  </a:cubicBezTo>
                  <a:cubicBezTo>
                    <a:pt x="37698" y="12659"/>
                    <a:pt x="37719" y="12575"/>
                    <a:pt x="37761" y="12533"/>
                  </a:cubicBezTo>
                  <a:cubicBezTo>
                    <a:pt x="37824" y="12449"/>
                    <a:pt x="37803" y="12386"/>
                    <a:pt x="37824" y="12323"/>
                  </a:cubicBezTo>
                  <a:cubicBezTo>
                    <a:pt x="37824" y="12218"/>
                    <a:pt x="37824" y="12134"/>
                    <a:pt x="37824" y="12028"/>
                  </a:cubicBezTo>
                  <a:cubicBezTo>
                    <a:pt x="37803" y="11839"/>
                    <a:pt x="37866" y="11629"/>
                    <a:pt x="37782" y="11461"/>
                  </a:cubicBezTo>
                  <a:cubicBezTo>
                    <a:pt x="37824" y="11187"/>
                    <a:pt x="37845" y="10914"/>
                    <a:pt x="37866" y="10641"/>
                  </a:cubicBezTo>
                  <a:cubicBezTo>
                    <a:pt x="37929" y="10599"/>
                    <a:pt x="37803" y="10557"/>
                    <a:pt x="37866" y="10494"/>
                  </a:cubicBezTo>
                  <a:cubicBezTo>
                    <a:pt x="37929" y="10452"/>
                    <a:pt x="37824" y="10388"/>
                    <a:pt x="37866" y="10346"/>
                  </a:cubicBezTo>
                  <a:cubicBezTo>
                    <a:pt x="37803" y="10325"/>
                    <a:pt x="37824" y="10262"/>
                    <a:pt x="37803" y="10220"/>
                  </a:cubicBezTo>
                  <a:cubicBezTo>
                    <a:pt x="37761" y="10136"/>
                    <a:pt x="37803" y="10010"/>
                    <a:pt x="37698" y="9926"/>
                  </a:cubicBezTo>
                  <a:cubicBezTo>
                    <a:pt x="37719" y="9737"/>
                    <a:pt x="37698" y="9548"/>
                    <a:pt x="37655" y="9358"/>
                  </a:cubicBezTo>
                  <a:cubicBezTo>
                    <a:pt x="37655" y="9274"/>
                    <a:pt x="37761" y="9253"/>
                    <a:pt x="37740" y="9190"/>
                  </a:cubicBezTo>
                  <a:cubicBezTo>
                    <a:pt x="37740" y="9127"/>
                    <a:pt x="37698" y="9085"/>
                    <a:pt x="37698" y="9022"/>
                  </a:cubicBezTo>
                  <a:cubicBezTo>
                    <a:pt x="37634" y="8833"/>
                    <a:pt x="37592" y="8643"/>
                    <a:pt x="37592" y="8454"/>
                  </a:cubicBezTo>
                  <a:cubicBezTo>
                    <a:pt x="37592" y="8349"/>
                    <a:pt x="37550" y="8265"/>
                    <a:pt x="37466" y="8202"/>
                  </a:cubicBezTo>
                  <a:cubicBezTo>
                    <a:pt x="37487" y="8160"/>
                    <a:pt x="37487" y="8139"/>
                    <a:pt x="37487" y="8097"/>
                  </a:cubicBezTo>
                  <a:cubicBezTo>
                    <a:pt x="37382" y="7824"/>
                    <a:pt x="37403" y="7508"/>
                    <a:pt x="37298" y="7235"/>
                  </a:cubicBezTo>
                  <a:cubicBezTo>
                    <a:pt x="37214" y="7046"/>
                    <a:pt x="37151" y="6856"/>
                    <a:pt x="37088" y="6667"/>
                  </a:cubicBezTo>
                  <a:cubicBezTo>
                    <a:pt x="37067" y="6583"/>
                    <a:pt x="37004" y="6541"/>
                    <a:pt x="37025" y="6457"/>
                  </a:cubicBezTo>
                  <a:cubicBezTo>
                    <a:pt x="37025" y="6394"/>
                    <a:pt x="37004" y="6352"/>
                    <a:pt x="36962" y="6331"/>
                  </a:cubicBezTo>
                  <a:cubicBezTo>
                    <a:pt x="36899" y="6268"/>
                    <a:pt x="36878" y="6184"/>
                    <a:pt x="36920" y="6100"/>
                  </a:cubicBezTo>
                  <a:cubicBezTo>
                    <a:pt x="36772" y="6036"/>
                    <a:pt x="36688" y="5952"/>
                    <a:pt x="36751" y="5889"/>
                  </a:cubicBezTo>
                  <a:lnTo>
                    <a:pt x="36751" y="5889"/>
                  </a:lnTo>
                  <a:lnTo>
                    <a:pt x="36836" y="5910"/>
                  </a:lnTo>
                  <a:cubicBezTo>
                    <a:pt x="36772" y="5847"/>
                    <a:pt x="36815" y="5784"/>
                    <a:pt x="36815" y="5721"/>
                  </a:cubicBezTo>
                  <a:cubicBezTo>
                    <a:pt x="36786" y="5707"/>
                    <a:pt x="36777" y="5682"/>
                    <a:pt x="36760" y="5682"/>
                  </a:cubicBezTo>
                  <a:cubicBezTo>
                    <a:pt x="36752" y="5682"/>
                    <a:pt x="36743" y="5687"/>
                    <a:pt x="36730" y="5700"/>
                  </a:cubicBezTo>
                  <a:cubicBezTo>
                    <a:pt x="36688" y="5742"/>
                    <a:pt x="36772" y="5784"/>
                    <a:pt x="36730" y="5826"/>
                  </a:cubicBezTo>
                  <a:cubicBezTo>
                    <a:pt x="36583" y="5805"/>
                    <a:pt x="36646" y="5679"/>
                    <a:pt x="36562" y="5616"/>
                  </a:cubicBezTo>
                  <a:cubicBezTo>
                    <a:pt x="36499" y="5574"/>
                    <a:pt x="36520" y="5448"/>
                    <a:pt x="36436" y="5364"/>
                  </a:cubicBezTo>
                  <a:cubicBezTo>
                    <a:pt x="36373" y="5301"/>
                    <a:pt x="36352" y="5216"/>
                    <a:pt x="36373" y="5132"/>
                  </a:cubicBezTo>
                  <a:lnTo>
                    <a:pt x="36373" y="5132"/>
                  </a:lnTo>
                  <a:cubicBezTo>
                    <a:pt x="36415" y="5153"/>
                    <a:pt x="36415" y="5195"/>
                    <a:pt x="36457" y="5195"/>
                  </a:cubicBezTo>
                  <a:cubicBezTo>
                    <a:pt x="36478" y="5111"/>
                    <a:pt x="36415" y="5048"/>
                    <a:pt x="36457" y="4964"/>
                  </a:cubicBezTo>
                  <a:cubicBezTo>
                    <a:pt x="36477" y="4945"/>
                    <a:pt x="36478" y="4833"/>
                    <a:pt x="36392" y="4819"/>
                  </a:cubicBezTo>
                  <a:lnTo>
                    <a:pt x="36392" y="4819"/>
                  </a:lnTo>
                  <a:cubicBezTo>
                    <a:pt x="36393" y="4818"/>
                    <a:pt x="36394" y="4818"/>
                    <a:pt x="36394" y="4817"/>
                  </a:cubicBezTo>
                  <a:cubicBezTo>
                    <a:pt x="36331" y="4628"/>
                    <a:pt x="36247" y="4439"/>
                    <a:pt x="36121" y="4249"/>
                  </a:cubicBezTo>
                  <a:cubicBezTo>
                    <a:pt x="36079" y="4186"/>
                    <a:pt x="36016" y="4123"/>
                    <a:pt x="35995" y="4039"/>
                  </a:cubicBezTo>
                  <a:cubicBezTo>
                    <a:pt x="35932" y="3892"/>
                    <a:pt x="35826" y="3766"/>
                    <a:pt x="35763" y="3598"/>
                  </a:cubicBezTo>
                  <a:lnTo>
                    <a:pt x="35763" y="3598"/>
                  </a:lnTo>
                  <a:cubicBezTo>
                    <a:pt x="35826" y="3619"/>
                    <a:pt x="35889" y="3682"/>
                    <a:pt x="35995" y="3682"/>
                  </a:cubicBezTo>
                  <a:cubicBezTo>
                    <a:pt x="35868" y="3514"/>
                    <a:pt x="35826" y="3387"/>
                    <a:pt x="35742" y="3261"/>
                  </a:cubicBezTo>
                  <a:cubicBezTo>
                    <a:pt x="35637" y="3114"/>
                    <a:pt x="35532" y="2967"/>
                    <a:pt x="35406" y="2862"/>
                  </a:cubicBezTo>
                  <a:cubicBezTo>
                    <a:pt x="35385" y="2736"/>
                    <a:pt x="35364" y="2630"/>
                    <a:pt x="35301" y="2525"/>
                  </a:cubicBezTo>
                  <a:cubicBezTo>
                    <a:pt x="35238" y="2420"/>
                    <a:pt x="35217" y="2273"/>
                    <a:pt x="35175" y="2189"/>
                  </a:cubicBezTo>
                  <a:cubicBezTo>
                    <a:pt x="35112" y="2105"/>
                    <a:pt x="35112" y="2000"/>
                    <a:pt x="35006" y="1937"/>
                  </a:cubicBezTo>
                  <a:lnTo>
                    <a:pt x="35006" y="1937"/>
                  </a:lnTo>
                  <a:cubicBezTo>
                    <a:pt x="35027" y="2042"/>
                    <a:pt x="35048" y="2126"/>
                    <a:pt x="35070" y="2210"/>
                  </a:cubicBezTo>
                  <a:cubicBezTo>
                    <a:pt x="34964" y="2168"/>
                    <a:pt x="34922" y="2084"/>
                    <a:pt x="34922" y="1979"/>
                  </a:cubicBezTo>
                  <a:cubicBezTo>
                    <a:pt x="34901" y="1916"/>
                    <a:pt x="34985" y="1937"/>
                    <a:pt x="34985" y="1874"/>
                  </a:cubicBezTo>
                  <a:cubicBezTo>
                    <a:pt x="34964" y="1811"/>
                    <a:pt x="34943" y="1747"/>
                    <a:pt x="34922" y="1663"/>
                  </a:cubicBezTo>
                  <a:lnTo>
                    <a:pt x="34859" y="1726"/>
                  </a:lnTo>
                  <a:cubicBezTo>
                    <a:pt x="34817" y="1663"/>
                    <a:pt x="34712" y="1621"/>
                    <a:pt x="34754" y="1516"/>
                  </a:cubicBezTo>
                  <a:lnTo>
                    <a:pt x="34754" y="1516"/>
                  </a:lnTo>
                  <a:cubicBezTo>
                    <a:pt x="34817" y="1537"/>
                    <a:pt x="34838" y="1600"/>
                    <a:pt x="34880" y="1621"/>
                  </a:cubicBezTo>
                  <a:cubicBezTo>
                    <a:pt x="34859" y="1453"/>
                    <a:pt x="34796" y="1306"/>
                    <a:pt x="34733" y="1159"/>
                  </a:cubicBezTo>
                  <a:cubicBezTo>
                    <a:pt x="34649" y="1096"/>
                    <a:pt x="34544" y="1012"/>
                    <a:pt x="34460" y="949"/>
                  </a:cubicBezTo>
                  <a:cubicBezTo>
                    <a:pt x="34397" y="906"/>
                    <a:pt x="34397" y="864"/>
                    <a:pt x="34376" y="801"/>
                  </a:cubicBezTo>
                  <a:cubicBezTo>
                    <a:pt x="34368" y="805"/>
                    <a:pt x="34361" y="807"/>
                    <a:pt x="34355" y="807"/>
                  </a:cubicBezTo>
                  <a:cubicBezTo>
                    <a:pt x="34327" y="807"/>
                    <a:pt x="34313" y="773"/>
                    <a:pt x="34313" y="738"/>
                  </a:cubicBezTo>
                  <a:cubicBezTo>
                    <a:pt x="34376" y="738"/>
                    <a:pt x="34355" y="780"/>
                    <a:pt x="34376" y="801"/>
                  </a:cubicBezTo>
                  <a:lnTo>
                    <a:pt x="34460" y="738"/>
                  </a:lnTo>
                  <a:cubicBezTo>
                    <a:pt x="34250" y="528"/>
                    <a:pt x="34039" y="339"/>
                    <a:pt x="33787" y="171"/>
                  </a:cubicBezTo>
                  <a:cubicBezTo>
                    <a:pt x="33699" y="83"/>
                    <a:pt x="33583" y="39"/>
                    <a:pt x="33449" y="39"/>
                  </a:cubicBezTo>
                  <a:cubicBezTo>
                    <a:pt x="33422" y="39"/>
                    <a:pt x="33395" y="41"/>
                    <a:pt x="33367" y="44"/>
                  </a:cubicBezTo>
                  <a:cubicBezTo>
                    <a:pt x="33367" y="87"/>
                    <a:pt x="33367" y="150"/>
                    <a:pt x="33303" y="192"/>
                  </a:cubicBezTo>
                  <a:cubicBezTo>
                    <a:pt x="33177" y="66"/>
                    <a:pt x="32988" y="87"/>
                    <a:pt x="32841" y="23"/>
                  </a:cubicBezTo>
                  <a:lnTo>
                    <a:pt x="32778" y="87"/>
                  </a:lnTo>
                  <a:cubicBezTo>
                    <a:pt x="32771" y="88"/>
                    <a:pt x="32765" y="89"/>
                    <a:pt x="32760" y="89"/>
                  </a:cubicBezTo>
                  <a:cubicBezTo>
                    <a:pt x="32699" y="89"/>
                    <a:pt x="32690" y="0"/>
                    <a:pt x="3264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23"/>
            <p:cNvSpPr/>
            <p:nvPr/>
          </p:nvSpPr>
          <p:spPr>
            <a:xfrm>
              <a:off x="43586" y="2709204"/>
              <a:ext cx="453152" cy="357028"/>
            </a:xfrm>
            <a:custGeom>
              <a:avLst/>
              <a:gdLst/>
              <a:ahLst/>
              <a:cxnLst/>
              <a:rect l="l" t="t" r="r" b="b"/>
              <a:pathLst>
                <a:path w="43942" h="34092" extrusionOk="0">
                  <a:moveTo>
                    <a:pt x="37340" y="1056"/>
                  </a:moveTo>
                  <a:lnTo>
                    <a:pt x="37445" y="1098"/>
                  </a:lnTo>
                  <a:cubicBezTo>
                    <a:pt x="37412" y="1123"/>
                    <a:pt x="37389" y="1135"/>
                    <a:pt x="37373" y="1135"/>
                  </a:cubicBezTo>
                  <a:cubicBezTo>
                    <a:pt x="37348" y="1135"/>
                    <a:pt x="37340" y="1107"/>
                    <a:pt x="37340" y="1056"/>
                  </a:cubicBezTo>
                  <a:close/>
                  <a:moveTo>
                    <a:pt x="40641" y="9381"/>
                  </a:moveTo>
                  <a:lnTo>
                    <a:pt x="40662" y="9403"/>
                  </a:lnTo>
                  <a:cubicBezTo>
                    <a:pt x="40662" y="9403"/>
                    <a:pt x="40662" y="9412"/>
                    <a:pt x="40656" y="9412"/>
                  </a:cubicBezTo>
                  <a:cubicBezTo>
                    <a:pt x="40653" y="9412"/>
                    <a:pt x="40648" y="9410"/>
                    <a:pt x="40641" y="9403"/>
                  </a:cubicBezTo>
                  <a:cubicBezTo>
                    <a:pt x="40620" y="9403"/>
                    <a:pt x="40620" y="9403"/>
                    <a:pt x="40641" y="9381"/>
                  </a:cubicBezTo>
                  <a:close/>
                  <a:moveTo>
                    <a:pt x="37730" y="0"/>
                  </a:moveTo>
                  <a:cubicBezTo>
                    <a:pt x="37720" y="0"/>
                    <a:pt x="37709" y="2"/>
                    <a:pt x="37698" y="5"/>
                  </a:cubicBezTo>
                  <a:cubicBezTo>
                    <a:pt x="37671" y="66"/>
                    <a:pt x="37634" y="80"/>
                    <a:pt x="37592" y="80"/>
                  </a:cubicBezTo>
                  <a:cubicBezTo>
                    <a:pt x="37557" y="80"/>
                    <a:pt x="37518" y="70"/>
                    <a:pt x="37479" y="70"/>
                  </a:cubicBezTo>
                  <a:cubicBezTo>
                    <a:pt x="37453" y="70"/>
                    <a:pt x="37428" y="74"/>
                    <a:pt x="37403" y="89"/>
                  </a:cubicBezTo>
                  <a:cubicBezTo>
                    <a:pt x="37361" y="152"/>
                    <a:pt x="37340" y="215"/>
                    <a:pt x="37298" y="257"/>
                  </a:cubicBezTo>
                  <a:cubicBezTo>
                    <a:pt x="37270" y="257"/>
                    <a:pt x="37251" y="238"/>
                    <a:pt x="37236" y="238"/>
                  </a:cubicBezTo>
                  <a:cubicBezTo>
                    <a:pt x="37228" y="238"/>
                    <a:pt x="37221" y="243"/>
                    <a:pt x="37214" y="257"/>
                  </a:cubicBezTo>
                  <a:cubicBezTo>
                    <a:pt x="37214" y="299"/>
                    <a:pt x="37277" y="362"/>
                    <a:pt x="37235" y="404"/>
                  </a:cubicBezTo>
                  <a:cubicBezTo>
                    <a:pt x="37214" y="446"/>
                    <a:pt x="37130" y="425"/>
                    <a:pt x="37130" y="509"/>
                  </a:cubicBezTo>
                  <a:cubicBezTo>
                    <a:pt x="37172" y="551"/>
                    <a:pt x="37298" y="551"/>
                    <a:pt x="37277" y="656"/>
                  </a:cubicBezTo>
                  <a:lnTo>
                    <a:pt x="37130" y="783"/>
                  </a:lnTo>
                  <a:cubicBezTo>
                    <a:pt x="37142" y="865"/>
                    <a:pt x="37187" y="875"/>
                    <a:pt x="37236" y="875"/>
                  </a:cubicBezTo>
                  <a:cubicBezTo>
                    <a:pt x="37250" y="875"/>
                    <a:pt x="37265" y="874"/>
                    <a:pt x="37279" y="874"/>
                  </a:cubicBezTo>
                  <a:cubicBezTo>
                    <a:pt x="37302" y="874"/>
                    <a:pt x="37323" y="876"/>
                    <a:pt x="37340" y="888"/>
                  </a:cubicBezTo>
                  <a:cubicBezTo>
                    <a:pt x="37340" y="930"/>
                    <a:pt x="37361" y="951"/>
                    <a:pt x="37340" y="993"/>
                  </a:cubicBezTo>
                  <a:lnTo>
                    <a:pt x="37067" y="1056"/>
                  </a:lnTo>
                  <a:cubicBezTo>
                    <a:pt x="37059" y="1058"/>
                    <a:pt x="37052" y="1059"/>
                    <a:pt x="37045" y="1059"/>
                  </a:cubicBezTo>
                  <a:cubicBezTo>
                    <a:pt x="36975" y="1059"/>
                    <a:pt x="36937" y="972"/>
                    <a:pt x="36899" y="972"/>
                  </a:cubicBezTo>
                  <a:cubicBezTo>
                    <a:pt x="36836" y="972"/>
                    <a:pt x="36815" y="1056"/>
                    <a:pt x="36772" y="1056"/>
                  </a:cubicBezTo>
                  <a:cubicBezTo>
                    <a:pt x="36744" y="1056"/>
                    <a:pt x="36716" y="1046"/>
                    <a:pt x="36688" y="1046"/>
                  </a:cubicBezTo>
                  <a:cubicBezTo>
                    <a:pt x="36674" y="1046"/>
                    <a:pt x="36660" y="1049"/>
                    <a:pt x="36646" y="1056"/>
                  </a:cubicBezTo>
                  <a:lnTo>
                    <a:pt x="36604" y="1140"/>
                  </a:lnTo>
                  <a:cubicBezTo>
                    <a:pt x="36667" y="1182"/>
                    <a:pt x="36688" y="1266"/>
                    <a:pt x="36667" y="1329"/>
                  </a:cubicBezTo>
                  <a:lnTo>
                    <a:pt x="36625" y="1308"/>
                  </a:lnTo>
                  <a:cubicBezTo>
                    <a:pt x="36604" y="1350"/>
                    <a:pt x="36541" y="1392"/>
                    <a:pt x="36583" y="1413"/>
                  </a:cubicBezTo>
                  <a:cubicBezTo>
                    <a:pt x="36589" y="1418"/>
                    <a:pt x="36596" y="1420"/>
                    <a:pt x="36605" y="1420"/>
                  </a:cubicBezTo>
                  <a:cubicBezTo>
                    <a:pt x="36614" y="1420"/>
                    <a:pt x="36624" y="1418"/>
                    <a:pt x="36633" y="1418"/>
                  </a:cubicBezTo>
                  <a:cubicBezTo>
                    <a:pt x="36652" y="1418"/>
                    <a:pt x="36667" y="1424"/>
                    <a:pt x="36667" y="1455"/>
                  </a:cubicBezTo>
                  <a:cubicBezTo>
                    <a:pt x="36688" y="1497"/>
                    <a:pt x="36604" y="1497"/>
                    <a:pt x="36604" y="1539"/>
                  </a:cubicBezTo>
                  <a:cubicBezTo>
                    <a:pt x="36667" y="1560"/>
                    <a:pt x="36730" y="1560"/>
                    <a:pt x="36772" y="1602"/>
                  </a:cubicBezTo>
                  <a:cubicBezTo>
                    <a:pt x="36794" y="1645"/>
                    <a:pt x="36709" y="1708"/>
                    <a:pt x="36794" y="1750"/>
                  </a:cubicBezTo>
                  <a:cubicBezTo>
                    <a:pt x="36730" y="1771"/>
                    <a:pt x="36730" y="1813"/>
                    <a:pt x="36751" y="1876"/>
                  </a:cubicBezTo>
                  <a:cubicBezTo>
                    <a:pt x="36815" y="1939"/>
                    <a:pt x="36878" y="1981"/>
                    <a:pt x="36941" y="2044"/>
                  </a:cubicBezTo>
                  <a:cubicBezTo>
                    <a:pt x="37046" y="2191"/>
                    <a:pt x="37193" y="2317"/>
                    <a:pt x="37361" y="2401"/>
                  </a:cubicBezTo>
                  <a:cubicBezTo>
                    <a:pt x="37424" y="2443"/>
                    <a:pt x="37466" y="2485"/>
                    <a:pt x="37487" y="2549"/>
                  </a:cubicBezTo>
                  <a:cubicBezTo>
                    <a:pt x="37677" y="2759"/>
                    <a:pt x="37761" y="3011"/>
                    <a:pt x="37929" y="3221"/>
                  </a:cubicBezTo>
                  <a:cubicBezTo>
                    <a:pt x="37992" y="3326"/>
                    <a:pt x="38055" y="3411"/>
                    <a:pt x="38076" y="3516"/>
                  </a:cubicBezTo>
                  <a:cubicBezTo>
                    <a:pt x="38118" y="3663"/>
                    <a:pt x="38181" y="3789"/>
                    <a:pt x="38265" y="3894"/>
                  </a:cubicBezTo>
                  <a:cubicBezTo>
                    <a:pt x="38370" y="3999"/>
                    <a:pt x="38412" y="4146"/>
                    <a:pt x="38370" y="4273"/>
                  </a:cubicBezTo>
                  <a:cubicBezTo>
                    <a:pt x="38412" y="4315"/>
                    <a:pt x="38433" y="4357"/>
                    <a:pt x="38454" y="4399"/>
                  </a:cubicBezTo>
                  <a:cubicBezTo>
                    <a:pt x="38496" y="4441"/>
                    <a:pt x="38475" y="4525"/>
                    <a:pt x="38539" y="4525"/>
                  </a:cubicBezTo>
                  <a:cubicBezTo>
                    <a:pt x="38623" y="4546"/>
                    <a:pt x="38644" y="4630"/>
                    <a:pt x="38686" y="4693"/>
                  </a:cubicBezTo>
                  <a:cubicBezTo>
                    <a:pt x="38770" y="4882"/>
                    <a:pt x="38875" y="5050"/>
                    <a:pt x="38980" y="5219"/>
                  </a:cubicBezTo>
                  <a:cubicBezTo>
                    <a:pt x="39127" y="5387"/>
                    <a:pt x="39190" y="5597"/>
                    <a:pt x="39169" y="5786"/>
                  </a:cubicBezTo>
                  <a:cubicBezTo>
                    <a:pt x="39148" y="5870"/>
                    <a:pt x="39169" y="5955"/>
                    <a:pt x="39232" y="5997"/>
                  </a:cubicBezTo>
                  <a:cubicBezTo>
                    <a:pt x="39316" y="6060"/>
                    <a:pt x="39337" y="6207"/>
                    <a:pt x="39358" y="6249"/>
                  </a:cubicBezTo>
                  <a:cubicBezTo>
                    <a:pt x="39380" y="6291"/>
                    <a:pt x="39464" y="6291"/>
                    <a:pt x="39464" y="6333"/>
                  </a:cubicBezTo>
                  <a:cubicBezTo>
                    <a:pt x="39422" y="6585"/>
                    <a:pt x="39632" y="6753"/>
                    <a:pt x="39695" y="6943"/>
                  </a:cubicBezTo>
                  <a:cubicBezTo>
                    <a:pt x="39758" y="7006"/>
                    <a:pt x="39842" y="7006"/>
                    <a:pt x="39884" y="7090"/>
                  </a:cubicBezTo>
                  <a:cubicBezTo>
                    <a:pt x="39863" y="7195"/>
                    <a:pt x="39863" y="7321"/>
                    <a:pt x="39926" y="7426"/>
                  </a:cubicBezTo>
                  <a:cubicBezTo>
                    <a:pt x="39926" y="7552"/>
                    <a:pt x="39989" y="7657"/>
                    <a:pt x="40073" y="7763"/>
                  </a:cubicBezTo>
                  <a:cubicBezTo>
                    <a:pt x="40136" y="7994"/>
                    <a:pt x="40220" y="8246"/>
                    <a:pt x="40326" y="8477"/>
                  </a:cubicBezTo>
                  <a:lnTo>
                    <a:pt x="40473" y="8625"/>
                  </a:lnTo>
                  <a:lnTo>
                    <a:pt x="40536" y="8856"/>
                  </a:lnTo>
                  <a:lnTo>
                    <a:pt x="40494" y="9087"/>
                  </a:lnTo>
                  <a:cubicBezTo>
                    <a:pt x="40578" y="9171"/>
                    <a:pt x="40515" y="9297"/>
                    <a:pt x="40578" y="9403"/>
                  </a:cubicBezTo>
                  <a:cubicBezTo>
                    <a:pt x="40620" y="9508"/>
                    <a:pt x="40683" y="9613"/>
                    <a:pt x="40767" y="9697"/>
                  </a:cubicBezTo>
                  <a:lnTo>
                    <a:pt x="40704" y="9802"/>
                  </a:lnTo>
                  <a:cubicBezTo>
                    <a:pt x="40746" y="10054"/>
                    <a:pt x="40851" y="10307"/>
                    <a:pt x="40956" y="10559"/>
                  </a:cubicBezTo>
                  <a:cubicBezTo>
                    <a:pt x="40998" y="10580"/>
                    <a:pt x="40998" y="10643"/>
                    <a:pt x="40977" y="10685"/>
                  </a:cubicBezTo>
                  <a:cubicBezTo>
                    <a:pt x="40956" y="10748"/>
                    <a:pt x="40977" y="10811"/>
                    <a:pt x="40998" y="10874"/>
                  </a:cubicBezTo>
                  <a:cubicBezTo>
                    <a:pt x="41061" y="11021"/>
                    <a:pt x="41061" y="11190"/>
                    <a:pt x="41167" y="11316"/>
                  </a:cubicBezTo>
                  <a:cubicBezTo>
                    <a:pt x="41209" y="11358"/>
                    <a:pt x="41209" y="11400"/>
                    <a:pt x="41188" y="11442"/>
                  </a:cubicBezTo>
                  <a:cubicBezTo>
                    <a:pt x="41167" y="11484"/>
                    <a:pt x="41167" y="11547"/>
                    <a:pt x="41188" y="11589"/>
                  </a:cubicBezTo>
                  <a:cubicBezTo>
                    <a:pt x="41272" y="11778"/>
                    <a:pt x="41230" y="11967"/>
                    <a:pt x="41293" y="12157"/>
                  </a:cubicBezTo>
                  <a:lnTo>
                    <a:pt x="41293" y="12220"/>
                  </a:lnTo>
                  <a:cubicBezTo>
                    <a:pt x="41314" y="12388"/>
                    <a:pt x="41272" y="12535"/>
                    <a:pt x="41272" y="12703"/>
                  </a:cubicBezTo>
                  <a:cubicBezTo>
                    <a:pt x="41272" y="12935"/>
                    <a:pt x="41293" y="13166"/>
                    <a:pt x="41272" y="13397"/>
                  </a:cubicBezTo>
                  <a:cubicBezTo>
                    <a:pt x="41272" y="13502"/>
                    <a:pt x="41272" y="13607"/>
                    <a:pt x="41272" y="13713"/>
                  </a:cubicBezTo>
                  <a:cubicBezTo>
                    <a:pt x="41272" y="13818"/>
                    <a:pt x="41272" y="13923"/>
                    <a:pt x="41272" y="14028"/>
                  </a:cubicBezTo>
                  <a:cubicBezTo>
                    <a:pt x="41251" y="14133"/>
                    <a:pt x="41251" y="14217"/>
                    <a:pt x="41230" y="14301"/>
                  </a:cubicBezTo>
                  <a:cubicBezTo>
                    <a:pt x="41188" y="14511"/>
                    <a:pt x="41209" y="14722"/>
                    <a:pt x="41272" y="14932"/>
                  </a:cubicBezTo>
                  <a:cubicBezTo>
                    <a:pt x="41230" y="15058"/>
                    <a:pt x="41230" y="15205"/>
                    <a:pt x="41188" y="15331"/>
                  </a:cubicBezTo>
                  <a:cubicBezTo>
                    <a:pt x="41125" y="15458"/>
                    <a:pt x="41103" y="15584"/>
                    <a:pt x="41103" y="15731"/>
                  </a:cubicBezTo>
                  <a:cubicBezTo>
                    <a:pt x="41103" y="15815"/>
                    <a:pt x="41061" y="15920"/>
                    <a:pt x="40977" y="15983"/>
                  </a:cubicBezTo>
                  <a:cubicBezTo>
                    <a:pt x="40977" y="16025"/>
                    <a:pt x="40977" y="16067"/>
                    <a:pt x="40977" y="16109"/>
                  </a:cubicBezTo>
                  <a:cubicBezTo>
                    <a:pt x="40956" y="16172"/>
                    <a:pt x="40935" y="16256"/>
                    <a:pt x="40935" y="16341"/>
                  </a:cubicBezTo>
                  <a:cubicBezTo>
                    <a:pt x="40914" y="16404"/>
                    <a:pt x="40851" y="16446"/>
                    <a:pt x="40809" y="16530"/>
                  </a:cubicBezTo>
                  <a:cubicBezTo>
                    <a:pt x="40704" y="16803"/>
                    <a:pt x="40620" y="17076"/>
                    <a:pt x="40536" y="17350"/>
                  </a:cubicBezTo>
                  <a:cubicBezTo>
                    <a:pt x="40515" y="17434"/>
                    <a:pt x="40473" y="17518"/>
                    <a:pt x="40452" y="17602"/>
                  </a:cubicBezTo>
                  <a:cubicBezTo>
                    <a:pt x="40389" y="17833"/>
                    <a:pt x="40326" y="18065"/>
                    <a:pt x="40241" y="18296"/>
                  </a:cubicBezTo>
                  <a:cubicBezTo>
                    <a:pt x="40178" y="18443"/>
                    <a:pt x="40136" y="18590"/>
                    <a:pt x="40157" y="18758"/>
                  </a:cubicBezTo>
                  <a:cubicBezTo>
                    <a:pt x="40136" y="18800"/>
                    <a:pt x="40136" y="18842"/>
                    <a:pt x="40094" y="18863"/>
                  </a:cubicBezTo>
                  <a:cubicBezTo>
                    <a:pt x="40031" y="19074"/>
                    <a:pt x="39947" y="19263"/>
                    <a:pt x="39821" y="19431"/>
                  </a:cubicBezTo>
                  <a:cubicBezTo>
                    <a:pt x="39716" y="19620"/>
                    <a:pt x="39611" y="19810"/>
                    <a:pt x="39548" y="19999"/>
                  </a:cubicBezTo>
                  <a:cubicBezTo>
                    <a:pt x="39506" y="20062"/>
                    <a:pt x="39569" y="20146"/>
                    <a:pt x="39506" y="20209"/>
                  </a:cubicBezTo>
                  <a:cubicBezTo>
                    <a:pt x="39401" y="20314"/>
                    <a:pt x="39443" y="20482"/>
                    <a:pt x="39316" y="20566"/>
                  </a:cubicBezTo>
                  <a:lnTo>
                    <a:pt x="39337" y="20714"/>
                  </a:lnTo>
                  <a:cubicBezTo>
                    <a:pt x="39274" y="20798"/>
                    <a:pt x="39232" y="20924"/>
                    <a:pt x="39253" y="21029"/>
                  </a:cubicBezTo>
                  <a:cubicBezTo>
                    <a:pt x="39169" y="21092"/>
                    <a:pt x="39127" y="21155"/>
                    <a:pt x="39085" y="21239"/>
                  </a:cubicBezTo>
                  <a:cubicBezTo>
                    <a:pt x="39022" y="21365"/>
                    <a:pt x="38959" y="21471"/>
                    <a:pt x="38917" y="21597"/>
                  </a:cubicBezTo>
                  <a:cubicBezTo>
                    <a:pt x="38833" y="21765"/>
                    <a:pt x="38749" y="21912"/>
                    <a:pt x="38665" y="22059"/>
                  </a:cubicBezTo>
                  <a:cubicBezTo>
                    <a:pt x="38581" y="22206"/>
                    <a:pt x="38560" y="22375"/>
                    <a:pt x="38412" y="22459"/>
                  </a:cubicBezTo>
                  <a:cubicBezTo>
                    <a:pt x="38307" y="22711"/>
                    <a:pt x="38076" y="22879"/>
                    <a:pt x="37950" y="23110"/>
                  </a:cubicBezTo>
                  <a:cubicBezTo>
                    <a:pt x="37908" y="23173"/>
                    <a:pt x="37803" y="23237"/>
                    <a:pt x="37803" y="23321"/>
                  </a:cubicBezTo>
                  <a:cubicBezTo>
                    <a:pt x="37782" y="23426"/>
                    <a:pt x="37740" y="23531"/>
                    <a:pt x="37698" y="23636"/>
                  </a:cubicBezTo>
                  <a:cubicBezTo>
                    <a:pt x="37656" y="23762"/>
                    <a:pt x="37592" y="23888"/>
                    <a:pt x="37487" y="23972"/>
                  </a:cubicBezTo>
                  <a:cubicBezTo>
                    <a:pt x="37403" y="24057"/>
                    <a:pt x="37319" y="24141"/>
                    <a:pt x="37256" y="24246"/>
                  </a:cubicBezTo>
                  <a:cubicBezTo>
                    <a:pt x="37172" y="24309"/>
                    <a:pt x="37130" y="24435"/>
                    <a:pt x="37046" y="24498"/>
                  </a:cubicBezTo>
                  <a:cubicBezTo>
                    <a:pt x="36794" y="24750"/>
                    <a:pt x="36583" y="25045"/>
                    <a:pt x="36331" y="25318"/>
                  </a:cubicBezTo>
                  <a:cubicBezTo>
                    <a:pt x="36058" y="25633"/>
                    <a:pt x="35742" y="25928"/>
                    <a:pt x="35448" y="26222"/>
                  </a:cubicBezTo>
                  <a:cubicBezTo>
                    <a:pt x="35364" y="26306"/>
                    <a:pt x="35259" y="26390"/>
                    <a:pt x="35196" y="26495"/>
                  </a:cubicBezTo>
                  <a:cubicBezTo>
                    <a:pt x="35154" y="26537"/>
                    <a:pt x="35112" y="26558"/>
                    <a:pt x="35070" y="26579"/>
                  </a:cubicBezTo>
                  <a:cubicBezTo>
                    <a:pt x="34922" y="26600"/>
                    <a:pt x="34859" y="26727"/>
                    <a:pt x="34754" y="26790"/>
                  </a:cubicBezTo>
                  <a:cubicBezTo>
                    <a:pt x="34712" y="26832"/>
                    <a:pt x="34670" y="26895"/>
                    <a:pt x="34607" y="26916"/>
                  </a:cubicBezTo>
                  <a:cubicBezTo>
                    <a:pt x="34418" y="27021"/>
                    <a:pt x="34250" y="27147"/>
                    <a:pt x="34081" y="27294"/>
                  </a:cubicBezTo>
                  <a:cubicBezTo>
                    <a:pt x="33955" y="27378"/>
                    <a:pt x="33829" y="27505"/>
                    <a:pt x="33745" y="27652"/>
                  </a:cubicBezTo>
                  <a:cubicBezTo>
                    <a:pt x="33598" y="27694"/>
                    <a:pt x="33535" y="27841"/>
                    <a:pt x="33451" y="27946"/>
                  </a:cubicBezTo>
                  <a:cubicBezTo>
                    <a:pt x="33367" y="28114"/>
                    <a:pt x="33219" y="28261"/>
                    <a:pt x="33072" y="28367"/>
                  </a:cubicBezTo>
                  <a:cubicBezTo>
                    <a:pt x="32883" y="28493"/>
                    <a:pt x="32673" y="28598"/>
                    <a:pt x="32441" y="28682"/>
                  </a:cubicBezTo>
                  <a:cubicBezTo>
                    <a:pt x="32252" y="28787"/>
                    <a:pt x="32084" y="28913"/>
                    <a:pt x="31916" y="29039"/>
                  </a:cubicBezTo>
                  <a:lnTo>
                    <a:pt x="31622" y="29123"/>
                  </a:lnTo>
                  <a:lnTo>
                    <a:pt x="31516" y="29313"/>
                  </a:lnTo>
                  <a:cubicBezTo>
                    <a:pt x="31479" y="29298"/>
                    <a:pt x="31439" y="29291"/>
                    <a:pt x="31400" y="29291"/>
                  </a:cubicBezTo>
                  <a:cubicBezTo>
                    <a:pt x="31327" y="29291"/>
                    <a:pt x="31255" y="29314"/>
                    <a:pt x="31201" y="29355"/>
                  </a:cubicBezTo>
                  <a:cubicBezTo>
                    <a:pt x="31138" y="29397"/>
                    <a:pt x="31075" y="29439"/>
                    <a:pt x="30991" y="29460"/>
                  </a:cubicBezTo>
                  <a:cubicBezTo>
                    <a:pt x="30865" y="29523"/>
                    <a:pt x="30738" y="29565"/>
                    <a:pt x="30612" y="29628"/>
                  </a:cubicBezTo>
                  <a:cubicBezTo>
                    <a:pt x="30528" y="29670"/>
                    <a:pt x="30465" y="29712"/>
                    <a:pt x="30381" y="29733"/>
                  </a:cubicBezTo>
                  <a:cubicBezTo>
                    <a:pt x="30276" y="29754"/>
                    <a:pt x="30234" y="29838"/>
                    <a:pt x="30150" y="29838"/>
                  </a:cubicBezTo>
                  <a:cubicBezTo>
                    <a:pt x="29961" y="29901"/>
                    <a:pt x="29792" y="29985"/>
                    <a:pt x="29645" y="30090"/>
                  </a:cubicBezTo>
                  <a:cubicBezTo>
                    <a:pt x="29619" y="30077"/>
                    <a:pt x="29593" y="30073"/>
                    <a:pt x="29568" y="30073"/>
                  </a:cubicBezTo>
                  <a:cubicBezTo>
                    <a:pt x="29511" y="30073"/>
                    <a:pt x="29457" y="30097"/>
                    <a:pt x="29414" y="30112"/>
                  </a:cubicBezTo>
                  <a:cubicBezTo>
                    <a:pt x="29267" y="30154"/>
                    <a:pt x="29120" y="30196"/>
                    <a:pt x="28993" y="30196"/>
                  </a:cubicBezTo>
                  <a:cubicBezTo>
                    <a:pt x="28909" y="30196"/>
                    <a:pt x="28825" y="30217"/>
                    <a:pt x="28762" y="30259"/>
                  </a:cubicBezTo>
                  <a:cubicBezTo>
                    <a:pt x="28709" y="30312"/>
                    <a:pt x="28656" y="30394"/>
                    <a:pt x="28578" y="30394"/>
                  </a:cubicBezTo>
                  <a:cubicBezTo>
                    <a:pt x="28563" y="30394"/>
                    <a:pt x="28548" y="30392"/>
                    <a:pt x="28531" y="30385"/>
                  </a:cubicBezTo>
                  <a:cubicBezTo>
                    <a:pt x="28512" y="30382"/>
                    <a:pt x="28495" y="30380"/>
                    <a:pt x="28478" y="30380"/>
                  </a:cubicBezTo>
                  <a:cubicBezTo>
                    <a:pt x="28397" y="30380"/>
                    <a:pt x="28332" y="30410"/>
                    <a:pt x="28261" y="30410"/>
                  </a:cubicBezTo>
                  <a:cubicBezTo>
                    <a:pt x="28246" y="30410"/>
                    <a:pt x="28231" y="30409"/>
                    <a:pt x="28216" y="30406"/>
                  </a:cubicBezTo>
                  <a:cubicBezTo>
                    <a:pt x="28131" y="30406"/>
                    <a:pt x="28047" y="30427"/>
                    <a:pt x="27963" y="30469"/>
                  </a:cubicBezTo>
                  <a:cubicBezTo>
                    <a:pt x="27627" y="30574"/>
                    <a:pt x="27312" y="30616"/>
                    <a:pt x="26954" y="30679"/>
                  </a:cubicBezTo>
                  <a:cubicBezTo>
                    <a:pt x="26597" y="30763"/>
                    <a:pt x="26281" y="30931"/>
                    <a:pt x="25924" y="31037"/>
                  </a:cubicBezTo>
                  <a:cubicBezTo>
                    <a:pt x="25861" y="31037"/>
                    <a:pt x="25840" y="31121"/>
                    <a:pt x="25714" y="31121"/>
                  </a:cubicBezTo>
                  <a:cubicBezTo>
                    <a:pt x="25735" y="31121"/>
                    <a:pt x="25693" y="31100"/>
                    <a:pt x="25672" y="31100"/>
                  </a:cubicBezTo>
                  <a:cubicBezTo>
                    <a:pt x="25461" y="31121"/>
                    <a:pt x="25251" y="31163"/>
                    <a:pt x="25062" y="31226"/>
                  </a:cubicBezTo>
                  <a:cubicBezTo>
                    <a:pt x="24999" y="31247"/>
                    <a:pt x="24936" y="31268"/>
                    <a:pt x="24852" y="31268"/>
                  </a:cubicBezTo>
                  <a:cubicBezTo>
                    <a:pt x="24792" y="31253"/>
                    <a:pt x="24735" y="31246"/>
                    <a:pt x="24679" y="31246"/>
                  </a:cubicBezTo>
                  <a:cubicBezTo>
                    <a:pt x="24577" y="31246"/>
                    <a:pt x="24477" y="31269"/>
                    <a:pt x="24368" y="31310"/>
                  </a:cubicBezTo>
                  <a:lnTo>
                    <a:pt x="24242" y="31247"/>
                  </a:lnTo>
                  <a:cubicBezTo>
                    <a:pt x="24200" y="31268"/>
                    <a:pt x="24179" y="31310"/>
                    <a:pt x="24158" y="31331"/>
                  </a:cubicBezTo>
                  <a:cubicBezTo>
                    <a:pt x="24031" y="31318"/>
                    <a:pt x="23903" y="31311"/>
                    <a:pt x="23774" y="31311"/>
                  </a:cubicBezTo>
                  <a:cubicBezTo>
                    <a:pt x="23496" y="31311"/>
                    <a:pt x="23218" y="31343"/>
                    <a:pt x="22959" y="31415"/>
                  </a:cubicBezTo>
                  <a:lnTo>
                    <a:pt x="22749" y="31373"/>
                  </a:lnTo>
                  <a:lnTo>
                    <a:pt x="22329" y="31478"/>
                  </a:lnTo>
                  <a:cubicBezTo>
                    <a:pt x="22234" y="31419"/>
                    <a:pt x="22126" y="31393"/>
                    <a:pt x="22016" y="31393"/>
                  </a:cubicBezTo>
                  <a:cubicBezTo>
                    <a:pt x="21930" y="31393"/>
                    <a:pt x="21844" y="31409"/>
                    <a:pt x="21761" y="31436"/>
                  </a:cubicBezTo>
                  <a:cubicBezTo>
                    <a:pt x="21638" y="31467"/>
                    <a:pt x="21526" y="31486"/>
                    <a:pt x="21409" y="31486"/>
                  </a:cubicBezTo>
                  <a:cubicBezTo>
                    <a:pt x="21366" y="31486"/>
                    <a:pt x="21323" y="31484"/>
                    <a:pt x="21278" y="31478"/>
                  </a:cubicBezTo>
                  <a:cubicBezTo>
                    <a:pt x="21257" y="31473"/>
                    <a:pt x="21234" y="31470"/>
                    <a:pt x="21211" y="31470"/>
                  </a:cubicBezTo>
                  <a:cubicBezTo>
                    <a:pt x="21141" y="31470"/>
                    <a:pt x="21062" y="31494"/>
                    <a:pt x="20983" y="31541"/>
                  </a:cubicBezTo>
                  <a:cubicBezTo>
                    <a:pt x="20920" y="31541"/>
                    <a:pt x="20899" y="31478"/>
                    <a:pt x="20857" y="31436"/>
                  </a:cubicBezTo>
                  <a:lnTo>
                    <a:pt x="20689" y="31436"/>
                  </a:lnTo>
                  <a:cubicBezTo>
                    <a:pt x="20605" y="31426"/>
                    <a:pt x="20521" y="31420"/>
                    <a:pt x="20437" y="31420"/>
                  </a:cubicBezTo>
                  <a:cubicBezTo>
                    <a:pt x="20352" y="31420"/>
                    <a:pt x="20268" y="31426"/>
                    <a:pt x="20184" y="31436"/>
                  </a:cubicBezTo>
                  <a:cubicBezTo>
                    <a:pt x="20132" y="31447"/>
                    <a:pt x="20079" y="31457"/>
                    <a:pt x="20029" y="31457"/>
                  </a:cubicBezTo>
                  <a:cubicBezTo>
                    <a:pt x="19979" y="31457"/>
                    <a:pt x="19932" y="31447"/>
                    <a:pt x="19890" y="31415"/>
                  </a:cubicBezTo>
                  <a:cubicBezTo>
                    <a:pt x="19853" y="31390"/>
                    <a:pt x="19816" y="31380"/>
                    <a:pt x="19779" y="31380"/>
                  </a:cubicBezTo>
                  <a:cubicBezTo>
                    <a:pt x="19753" y="31380"/>
                    <a:pt x="19727" y="31385"/>
                    <a:pt x="19701" y="31394"/>
                  </a:cubicBezTo>
                  <a:cubicBezTo>
                    <a:pt x="19656" y="31400"/>
                    <a:pt x="19611" y="31402"/>
                    <a:pt x="19565" y="31402"/>
                  </a:cubicBezTo>
                  <a:cubicBezTo>
                    <a:pt x="19442" y="31402"/>
                    <a:pt x="19319" y="31383"/>
                    <a:pt x="19196" y="31352"/>
                  </a:cubicBezTo>
                  <a:cubicBezTo>
                    <a:pt x="19175" y="31341"/>
                    <a:pt x="19154" y="31336"/>
                    <a:pt x="19133" y="31336"/>
                  </a:cubicBezTo>
                  <a:cubicBezTo>
                    <a:pt x="19112" y="31336"/>
                    <a:pt x="19091" y="31341"/>
                    <a:pt x="19070" y="31352"/>
                  </a:cubicBezTo>
                  <a:cubicBezTo>
                    <a:pt x="19045" y="31345"/>
                    <a:pt x="19019" y="31342"/>
                    <a:pt x="18994" y="31342"/>
                  </a:cubicBezTo>
                  <a:cubicBezTo>
                    <a:pt x="18897" y="31342"/>
                    <a:pt x="18799" y="31383"/>
                    <a:pt x="18693" y="31383"/>
                  </a:cubicBezTo>
                  <a:cubicBezTo>
                    <a:pt x="18665" y="31383"/>
                    <a:pt x="18636" y="31380"/>
                    <a:pt x="18607" y="31373"/>
                  </a:cubicBezTo>
                  <a:cubicBezTo>
                    <a:pt x="18579" y="31359"/>
                    <a:pt x="18554" y="31354"/>
                    <a:pt x="18530" y="31354"/>
                  </a:cubicBezTo>
                  <a:cubicBezTo>
                    <a:pt x="18481" y="31354"/>
                    <a:pt x="18439" y="31373"/>
                    <a:pt x="18397" y="31373"/>
                  </a:cubicBezTo>
                  <a:cubicBezTo>
                    <a:pt x="18313" y="31247"/>
                    <a:pt x="18145" y="31268"/>
                    <a:pt x="18061" y="31184"/>
                  </a:cubicBezTo>
                  <a:cubicBezTo>
                    <a:pt x="18019" y="31142"/>
                    <a:pt x="17956" y="31121"/>
                    <a:pt x="17893" y="31121"/>
                  </a:cubicBezTo>
                  <a:cubicBezTo>
                    <a:pt x="17766" y="31121"/>
                    <a:pt x="17682" y="31016"/>
                    <a:pt x="17556" y="31016"/>
                  </a:cubicBezTo>
                  <a:cubicBezTo>
                    <a:pt x="17430" y="31016"/>
                    <a:pt x="17283" y="30974"/>
                    <a:pt x="17157" y="30910"/>
                  </a:cubicBezTo>
                  <a:cubicBezTo>
                    <a:pt x="17010" y="30826"/>
                    <a:pt x="16862" y="30805"/>
                    <a:pt x="16694" y="30805"/>
                  </a:cubicBezTo>
                  <a:cubicBezTo>
                    <a:pt x="16658" y="30809"/>
                    <a:pt x="16622" y="30811"/>
                    <a:pt x="16586" y="30811"/>
                  </a:cubicBezTo>
                  <a:cubicBezTo>
                    <a:pt x="16412" y="30811"/>
                    <a:pt x="16241" y="30770"/>
                    <a:pt x="16085" y="30700"/>
                  </a:cubicBezTo>
                  <a:cubicBezTo>
                    <a:pt x="15979" y="30658"/>
                    <a:pt x="15874" y="30616"/>
                    <a:pt x="15769" y="30595"/>
                  </a:cubicBezTo>
                  <a:cubicBezTo>
                    <a:pt x="15580" y="30553"/>
                    <a:pt x="15412" y="30490"/>
                    <a:pt x="15244" y="30385"/>
                  </a:cubicBezTo>
                  <a:cubicBezTo>
                    <a:pt x="15117" y="30301"/>
                    <a:pt x="14970" y="30217"/>
                    <a:pt x="14802" y="30175"/>
                  </a:cubicBezTo>
                  <a:cubicBezTo>
                    <a:pt x="14781" y="30175"/>
                    <a:pt x="14718" y="30154"/>
                    <a:pt x="14718" y="30112"/>
                  </a:cubicBezTo>
                  <a:cubicBezTo>
                    <a:pt x="14676" y="29985"/>
                    <a:pt x="14550" y="29964"/>
                    <a:pt x="14445" y="29901"/>
                  </a:cubicBezTo>
                  <a:cubicBezTo>
                    <a:pt x="14339" y="29817"/>
                    <a:pt x="14234" y="29754"/>
                    <a:pt x="14108" y="29733"/>
                  </a:cubicBezTo>
                  <a:cubicBezTo>
                    <a:pt x="13898" y="29523"/>
                    <a:pt x="13646" y="29397"/>
                    <a:pt x="13435" y="29207"/>
                  </a:cubicBezTo>
                  <a:cubicBezTo>
                    <a:pt x="13204" y="29018"/>
                    <a:pt x="12973" y="28829"/>
                    <a:pt x="12721" y="28661"/>
                  </a:cubicBezTo>
                  <a:cubicBezTo>
                    <a:pt x="12615" y="28577"/>
                    <a:pt x="12531" y="28472"/>
                    <a:pt x="12489" y="28345"/>
                  </a:cubicBezTo>
                  <a:cubicBezTo>
                    <a:pt x="12279" y="28177"/>
                    <a:pt x="12090" y="28009"/>
                    <a:pt x="11901" y="27820"/>
                  </a:cubicBezTo>
                  <a:cubicBezTo>
                    <a:pt x="11859" y="27757"/>
                    <a:pt x="11775" y="27694"/>
                    <a:pt x="11669" y="27673"/>
                  </a:cubicBezTo>
                  <a:cubicBezTo>
                    <a:pt x="11501" y="27610"/>
                    <a:pt x="11375" y="27505"/>
                    <a:pt x="11270" y="27378"/>
                  </a:cubicBezTo>
                  <a:cubicBezTo>
                    <a:pt x="11123" y="27189"/>
                    <a:pt x="10955" y="27021"/>
                    <a:pt x="10765" y="26874"/>
                  </a:cubicBezTo>
                  <a:cubicBezTo>
                    <a:pt x="10576" y="26727"/>
                    <a:pt x="10387" y="26558"/>
                    <a:pt x="10219" y="26369"/>
                  </a:cubicBezTo>
                  <a:cubicBezTo>
                    <a:pt x="10093" y="26180"/>
                    <a:pt x="9903" y="26075"/>
                    <a:pt x="9756" y="25928"/>
                  </a:cubicBezTo>
                  <a:cubicBezTo>
                    <a:pt x="9693" y="25844"/>
                    <a:pt x="9630" y="25781"/>
                    <a:pt x="9546" y="25717"/>
                  </a:cubicBezTo>
                  <a:cubicBezTo>
                    <a:pt x="9273" y="25528"/>
                    <a:pt x="9020" y="25276"/>
                    <a:pt x="8852" y="25003"/>
                  </a:cubicBezTo>
                  <a:cubicBezTo>
                    <a:pt x="8768" y="24876"/>
                    <a:pt x="8684" y="24771"/>
                    <a:pt x="8579" y="24645"/>
                  </a:cubicBezTo>
                  <a:cubicBezTo>
                    <a:pt x="8474" y="24477"/>
                    <a:pt x="8348" y="24330"/>
                    <a:pt x="8200" y="24183"/>
                  </a:cubicBezTo>
                  <a:cubicBezTo>
                    <a:pt x="8011" y="24014"/>
                    <a:pt x="7927" y="23783"/>
                    <a:pt x="7717" y="23657"/>
                  </a:cubicBezTo>
                  <a:cubicBezTo>
                    <a:pt x="7675" y="23636"/>
                    <a:pt x="7738" y="23552"/>
                    <a:pt x="7675" y="23552"/>
                  </a:cubicBezTo>
                  <a:cubicBezTo>
                    <a:pt x="7612" y="23531"/>
                    <a:pt x="7612" y="23468"/>
                    <a:pt x="7570" y="23426"/>
                  </a:cubicBezTo>
                  <a:cubicBezTo>
                    <a:pt x="7549" y="23384"/>
                    <a:pt x="7486" y="23384"/>
                    <a:pt x="7465" y="23342"/>
                  </a:cubicBezTo>
                  <a:cubicBezTo>
                    <a:pt x="7296" y="23195"/>
                    <a:pt x="7149" y="23026"/>
                    <a:pt x="7065" y="22837"/>
                  </a:cubicBezTo>
                  <a:lnTo>
                    <a:pt x="6834" y="22732"/>
                  </a:lnTo>
                  <a:cubicBezTo>
                    <a:pt x="6813" y="22648"/>
                    <a:pt x="6750" y="22564"/>
                    <a:pt x="6687" y="22522"/>
                  </a:cubicBezTo>
                  <a:cubicBezTo>
                    <a:pt x="6560" y="22417"/>
                    <a:pt x="6455" y="22311"/>
                    <a:pt x="6371" y="22164"/>
                  </a:cubicBezTo>
                  <a:cubicBezTo>
                    <a:pt x="6287" y="22017"/>
                    <a:pt x="6182" y="21849"/>
                    <a:pt x="6056" y="21723"/>
                  </a:cubicBezTo>
                  <a:lnTo>
                    <a:pt x="6077" y="21639"/>
                  </a:lnTo>
                  <a:lnTo>
                    <a:pt x="5362" y="21029"/>
                  </a:lnTo>
                  <a:cubicBezTo>
                    <a:pt x="5341" y="21008"/>
                    <a:pt x="5320" y="20945"/>
                    <a:pt x="5299" y="20882"/>
                  </a:cubicBezTo>
                  <a:cubicBezTo>
                    <a:pt x="5215" y="20882"/>
                    <a:pt x="5173" y="20798"/>
                    <a:pt x="5110" y="20756"/>
                  </a:cubicBezTo>
                  <a:cubicBezTo>
                    <a:pt x="5005" y="20630"/>
                    <a:pt x="4900" y="20503"/>
                    <a:pt x="4773" y="20377"/>
                  </a:cubicBezTo>
                  <a:cubicBezTo>
                    <a:pt x="4647" y="20293"/>
                    <a:pt x="4584" y="20104"/>
                    <a:pt x="4416" y="20020"/>
                  </a:cubicBezTo>
                  <a:cubicBezTo>
                    <a:pt x="4374" y="19999"/>
                    <a:pt x="4395" y="19936"/>
                    <a:pt x="4353" y="19894"/>
                  </a:cubicBezTo>
                  <a:cubicBezTo>
                    <a:pt x="4290" y="19873"/>
                    <a:pt x="4374" y="19789"/>
                    <a:pt x="4332" y="19789"/>
                  </a:cubicBezTo>
                  <a:cubicBezTo>
                    <a:pt x="4269" y="19768"/>
                    <a:pt x="4185" y="19789"/>
                    <a:pt x="4164" y="19725"/>
                  </a:cubicBezTo>
                  <a:cubicBezTo>
                    <a:pt x="4143" y="19641"/>
                    <a:pt x="4122" y="19557"/>
                    <a:pt x="4101" y="19473"/>
                  </a:cubicBezTo>
                  <a:lnTo>
                    <a:pt x="3953" y="19305"/>
                  </a:lnTo>
                  <a:cubicBezTo>
                    <a:pt x="3932" y="19221"/>
                    <a:pt x="3890" y="19116"/>
                    <a:pt x="3869" y="19011"/>
                  </a:cubicBezTo>
                  <a:lnTo>
                    <a:pt x="3743" y="18927"/>
                  </a:lnTo>
                  <a:cubicBezTo>
                    <a:pt x="3785" y="18800"/>
                    <a:pt x="3596" y="18737"/>
                    <a:pt x="3659" y="18611"/>
                  </a:cubicBezTo>
                  <a:cubicBezTo>
                    <a:pt x="3449" y="18548"/>
                    <a:pt x="3365" y="18338"/>
                    <a:pt x="3197" y="18233"/>
                  </a:cubicBezTo>
                  <a:cubicBezTo>
                    <a:pt x="3176" y="18170"/>
                    <a:pt x="3176" y="18065"/>
                    <a:pt x="3134" y="18023"/>
                  </a:cubicBezTo>
                  <a:cubicBezTo>
                    <a:pt x="3007" y="17833"/>
                    <a:pt x="2881" y="17623"/>
                    <a:pt x="2776" y="17392"/>
                  </a:cubicBezTo>
                  <a:cubicBezTo>
                    <a:pt x="2713" y="17308"/>
                    <a:pt x="2671" y="17203"/>
                    <a:pt x="2629" y="17097"/>
                  </a:cubicBezTo>
                  <a:cubicBezTo>
                    <a:pt x="2587" y="16971"/>
                    <a:pt x="2524" y="16845"/>
                    <a:pt x="2440" y="16740"/>
                  </a:cubicBezTo>
                  <a:cubicBezTo>
                    <a:pt x="2335" y="16530"/>
                    <a:pt x="2208" y="16341"/>
                    <a:pt x="2061" y="16151"/>
                  </a:cubicBezTo>
                  <a:cubicBezTo>
                    <a:pt x="1977" y="16046"/>
                    <a:pt x="1893" y="15920"/>
                    <a:pt x="1809" y="15815"/>
                  </a:cubicBezTo>
                  <a:cubicBezTo>
                    <a:pt x="1767" y="15731"/>
                    <a:pt x="1767" y="15626"/>
                    <a:pt x="1662" y="15563"/>
                  </a:cubicBezTo>
                  <a:cubicBezTo>
                    <a:pt x="1767" y="15437"/>
                    <a:pt x="1620" y="15352"/>
                    <a:pt x="1620" y="15226"/>
                  </a:cubicBezTo>
                  <a:cubicBezTo>
                    <a:pt x="1515" y="15205"/>
                    <a:pt x="1431" y="15121"/>
                    <a:pt x="1410" y="15016"/>
                  </a:cubicBezTo>
                  <a:cubicBezTo>
                    <a:pt x="1376" y="15043"/>
                    <a:pt x="1346" y="15053"/>
                    <a:pt x="1319" y="15053"/>
                  </a:cubicBezTo>
                  <a:cubicBezTo>
                    <a:pt x="1260" y="15053"/>
                    <a:pt x="1208" y="15009"/>
                    <a:pt x="1136" y="14995"/>
                  </a:cubicBezTo>
                  <a:lnTo>
                    <a:pt x="1136" y="14995"/>
                  </a:lnTo>
                  <a:cubicBezTo>
                    <a:pt x="1241" y="15163"/>
                    <a:pt x="1157" y="15310"/>
                    <a:pt x="1136" y="15458"/>
                  </a:cubicBezTo>
                  <a:cubicBezTo>
                    <a:pt x="1220" y="15605"/>
                    <a:pt x="1220" y="15773"/>
                    <a:pt x="1136" y="15899"/>
                  </a:cubicBezTo>
                  <a:cubicBezTo>
                    <a:pt x="1157" y="15894"/>
                    <a:pt x="1176" y="15892"/>
                    <a:pt x="1193" y="15892"/>
                  </a:cubicBezTo>
                  <a:cubicBezTo>
                    <a:pt x="1335" y="15892"/>
                    <a:pt x="1379" y="16030"/>
                    <a:pt x="1473" y="16067"/>
                  </a:cubicBezTo>
                  <a:cubicBezTo>
                    <a:pt x="1515" y="16088"/>
                    <a:pt x="1515" y="16109"/>
                    <a:pt x="1536" y="16130"/>
                  </a:cubicBezTo>
                  <a:cubicBezTo>
                    <a:pt x="1662" y="16299"/>
                    <a:pt x="1704" y="16530"/>
                    <a:pt x="1872" y="16656"/>
                  </a:cubicBezTo>
                  <a:cubicBezTo>
                    <a:pt x="1893" y="16677"/>
                    <a:pt x="1893" y="16719"/>
                    <a:pt x="1893" y="16740"/>
                  </a:cubicBezTo>
                  <a:cubicBezTo>
                    <a:pt x="1956" y="16908"/>
                    <a:pt x="2103" y="17034"/>
                    <a:pt x="2082" y="17245"/>
                  </a:cubicBezTo>
                  <a:cubicBezTo>
                    <a:pt x="2187" y="17287"/>
                    <a:pt x="2187" y="17392"/>
                    <a:pt x="2208" y="17476"/>
                  </a:cubicBezTo>
                  <a:cubicBezTo>
                    <a:pt x="2229" y="17560"/>
                    <a:pt x="2314" y="17623"/>
                    <a:pt x="2314" y="17707"/>
                  </a:cubicBezTo>
                  <a:cubicBezTo>
                    <a:pt x="2314" y="17791"/>
                    <a:pt x="2440" y="17812"/>
                    <a:pt x="2440" y="17896"/>
                  </a:cubicBezTo>
                  <a:cubicBezTo>
                    <a:pt x="2440" y="17980"/>
                    <a:pt x="2482" y="18065"/>
                    <a:pt x="2503" y="18128"/>
                  </a:cubicBezTo>
                  <a:cubicBezTo>
                    <a:pt x="2545" y="18191"/>
                    <a:pt x="2608" y="18233"/>
                    <a:pt x="2587" y="18317"/>
                  </a:cubicBezTo>
                  <a:cubicBezTo>
                    <a:pt x="2587" y="18401"/>
                    <a:pt x="2671" y="18422"/>
                    <a:pt x="2692" y="18506"/>
                  </a:cubicBezTo>
                  <a:cubicBezTo>
                    <a:pt x="2713" y="18590"/>
                    <a:pt x="2734" y="18653"/>
                    <a:pt x="2755" y="18737"/>
                  </a:cubicBezTo>
                  <a:cubicBezTo>
                    <a:pt x="2776" y="18779"/>
                    <a:pt x="2797" y="18800"/>
                    <a:pt x="2818" y="18842"/>
                  </a:cubicBezTo>
                  <a:cubicBezTo>
                    <a:pt x="2965" y="19053"/>
                    <a:pt x="3112" y="19242"/>
                    <a:pt x="3260" y="19473"/>
                  </a:cubicBezTo>
                  <a:cubicBezTo>
                    <a:pt x="3407" y="19704"/>
                    <a:pt x="3554" y="19915"/>
                    <a:pt x="3722" y="20146"/>
                  </a:cubicBezTo>
                  <a:cubicBezTo>
                    <a:pt x="3827" y="20335"/>
                    <a:pt x="3974" y="20503"/>
                    <a:pt x="4122" y="20672"/>
                  </a:cubicBezTo>
                  <a:cubicBezTo>
                    <a:pt x="4290" y="20819"/>
                    <a:pt x="4416" y="21008"/>
                    <a:pt x="4542" y="21155"/>
                  </a:cubicBezTo>
                  <a:cubicBezTo>
                    <a:pt x="4689" y="21302"/>
                    <a:pt x="4773" y="21492"/>
                    <a:pt x="4984" y="21576"/>
                  </a:cubicBezTo>
                  <a:lnTo>
                    <a:pt x="5026" y="21744"/>
                  </a:lnTo>
                  <a:cubicBezTo>
                    <a:pt x="5257" y="21891"/>
                    <a:pt x="5425" y="22122"/>
                    <a:pt x="5509" y="22396"/>
                  </a:cubicBezTo>
                  <a:cubicBezTo>
                    <a:pt x="5572" y="22564"/>
                    <a:pt x="5698" y="22711"/>
                    <a:pt x="5846" y="22837"/>
                  </a:cubicBezTo>
                  <a:cubicBezTo>
                    <a:pt x="5972" y="22921"/>
                    <a:pt x="6077" y="23005"/>
                    <a:pt x="6161" y="23110"/>
                  </a:cubicBezTo>
                  <a:cubicBezTo>
                    <a:pt x="6329" y="23279"/>
                    <a:pt x="6518" y="23489"/>
                    <a:pt x="6645" y="23636"/>
                  </a:cubicBezTo>
                  <a:cubicBezTo>
                    <a:pt x="6771" y="23762"/>
                    <a:pt x="6939" y="23867"/>
                    <a:pt x="7002" y="24057"/>
                  </a:cubicBezTo>
                  <a:cubicBezTo>
                    <a:pt x="7128" y="24099"/>
                    <a:pt x="7149" y="24246"/>
                    <a:pt x="7233" y="24309"/>
                  </a:cubicBezTo>
                  <a:cubicBezTo>
                    <a:pt x="7380" y="24435"/>
                    <a:pt x="7528" y="24582"/>
                    <a:pt x="7633" y="24750"/>
                  </a:cubicBezTo>
                  <a:cubicBezTo>
                    <a:pt x="7780" y="24919"/>
                    <a:pt x="7927" y="25129"/>
                    <a:pt x="8053" y="25318"/>
                  </a:cubicBezTo>
                  <a:cubicBezTo>
                    <a:pt x="8095" y="25381"/>
                    <a:pt x="8158" y="25444"/>
                    <a:pt x="8221" y="25486"/>
                  </a:cubicBezTo>
                  <a:cubicBezTo>
                    <a:pt x="8305" y="25507"/>
                    <a:pt x="8369" y="25570"/>
                    <a:pt x="8390" y="25654"/>
                  </a:cubicBezTo>
                  <a:cubicBezTo>
                    <a:pt x="8432" y="25759"/>
                    <a:pt x="8474" y="25844"/>
                    <a:pt x="8516" y="25928"/>
                  </a:cubicBezTo>
                  <a:cubicBezTo>
                    <a:pt x="8558" y="26033"/>
                    <a:pt x="8621" y="26117"/>
                    <a:pt x="8726" y="26180"/>
                  </a:cubicBezTo>
                  <a:cubicBezTo>
                    <a:pt x="8936" y="26327"/>
                    <a:pt x="9146" y="26495"/>
                    <a:pt x="9315" y="26706"/>
                  </a:cubicBezTo>
                  <a:cubicBezTo>
                    <a:pt x="9462" y="26874"/>
                    <a:pt x="9630" y="27000"/>
                    <a:pt x="9693" y="27210"/>
                  </a:cubicBezTo>
                  <a:cubicBezTo>
                    <a:pt x="9693" y="27231"/>
                    <a:pt x="9714" y="27252"/>
                    <a:pt x="9735" y="27252"/>
                  </a:cubicBezTo>
                  <a:cubicBezTo>
                    <a:pt x="9861" y="27357"/>
                    <a:pt x="9966" y="27505"/>
                    <a:pt x="10114" y="27568"/>
                  </a:cubicBezTo>
                  <a:cubicBezTo>
                    <a:pt x="10156" y="27568"/>
                    <a:pt x="10177" y="27589"/>
                    <a:pt x="10198" y="27610"/>
                  </a:cubicBezTo>
                  <a:cubicBezTo>
                    <a:pt x="10261" y="27757"/>
                    <a:pt x="10429" y="27820"/>
                    <a:pt x="10492" y="27967"/>
                  </a:cubicBezTo>
                  <a:cubicBezTo>
                    <a:pt x="10492" y="27988"/>
                    <a:pt x="10513" y="28030"/>
                    <a:pt x="10555" y="28030"/>
                  </a:cubicBezTo>
                  <a:cubicBezTo>
                    <a:pt x="10566" y="28028"/>
                    <a:pt x="10577" y="28027"/>
                    <a:pt x="10586" y="28027"/>
                  </a:cubicBezTo>
                  <a:cubicBezTo>
                    <a:pt x="10665" y="28027"/>
                    <a:pt x="10688" y="28098"/>
                    <a:pt x="10744" y="28135"/>
                  </a:cubicBezTo>
                  <a:cubicBezTo>
                    <a:pt x="10913" y="28282"/>
                    <a:pt x="11102" y="28451"/>
                    <a:pt x="11270" y="28619"/>
                  </a:cubicBezTo>
                  <a:cubicBezTo>
                    <a:pt x="11285" y="28650"/>
                    <a:pt x="11312" y="28669"/>
                    <a:pt x="11342" y="28669"/>
                  </a:cubicBezTo>
                  <a:cubicBezTo>
                    <a:pt x="11353" y="28669"/>
                    <a:pt x="11364" y="28666"/>
                    <a:pt x="11375" y="28661"/>
                  </a:cubicBezTo>
                  <a:cubicBezTo>
                    <a:pt x="11396" y="28661"/>
                    <a:pt x="11417" y="28682"/>
                    <a:pt x="11438" y="28724"/>
                  </a:cubicBezTo>
                  <a:cubicBezTo>
                    <a:pt x="11522" y="28829"/>
                    <a:pt x="11627" y="28934"/>
                    <a:pt x="11753" y="28976"/>
                  </a:cubicBezTo>
                  <a:cubicBezTo>
                    <a:pt x="11901" y="29039"/>
                    <a:pt x="12027" y="29144"/>
                    <a:pt x="12111" y="29271"/>
                  </a:cubicBezTo>
                  <a:cubicBezTo>
                    <a:pt x="12195" y="29376"/>
                    <a:pt x="12279" y="29460"/>
                    <a:pt x="12384" y="29523"/>
                  </a:cubicBezTo>
                  <a:cubicBezTo>
                    <a:pt x="12489" y="29607"/>
                    <a:pt x="12573" y="29670"/>
                    <a:pt x="12658" y="29775"/>
                  </a:cubicBezTo>
                  <a:lnTo>
                    <a:pt x="12742" y="29901"/>
                  </a:lnTo>
                  <a:cubicBezTo>
                    <a:pt x="12889" y="30006"/>
                    <a:pt x="13036" y="30133"/>
                    <a:pt x="13204" y="30217"/>
                  </a:cubicBezTo>
                  <a:cubicBezTo>
                    <a:pt x="13288" y="30322"/>
                    <a:pt x="13393" y="30385"/>
                    <a:pt x="13520" y="30406"/>
                  </a:cubicBezTo>
                  <a:cubicBezTo>
                    <a:pt x="13562" y="30406"/>
                    <a:pt x="13604" y="30427"/>
                    <a:pt x="13625" y="30469"/>
                  </a:cubicBezTo>
                  <a:cubicBezTo>
                    <a:pt x="13730" y="30553"/>
                    <a:pt x="13835" y="30637"/>
                    <a:pt x="13961" y="30700"/>
                  </a:cubicBezTo>
                  <a:cubicBezTo>
                    <a:pt x="14108" y="30784"/>
                    <a:pt x="14276" y="30868"/>
                    <a:pt x="14403" y="30952"/>
                  </a:cubicBezTo>
                  <a:cubicBezTo>
                    <a:pt x="14592" y="31079"/>
                    <a:pt x="14802" y="31184"/>
                    <a:pt x="15012" y="31247"/>
                  </a:cubicBezTo>
                  <a:cubicBezTo>
                    <a:pt x="15075" y="31289"/>
                    <a:pt x="15180" y="31247"/>
                    <a:pt x="15223" y="31373"/>
                  </a:cubicBezTo>
                  <a:cubicBezTo>
                    <a:pt x="15307" y="31373"/>
                    <a:pt x="15391" y="31415"/>
                    <a:pt x="15475" y="31457"/>
                  </a:cubicBezTo>
                  <a:cubicBezTo>
                    <a:pt x="15496" y="31499"/>
                    <a:pt x="15517" y="31520"/>
                    <a:pt x="15559" y="31541"/>
                  </a:cubicBezTo>
                  <a:cubicBezTo>
                    <a:pt x="15587" y="31541"/>
                    <a:pt x="15615" y="31522"/>
                    <a:pt x="15643" y="31522"/>
                  </a:cubicBezTo>
                  <a:cubicBezTo>
                    <a:pt x="15657" y="31522"/>
                    <a:pt x="15671" y="31527"/>
                    <a:pt x="15685" y="31541"/>
                  </a:cubicBezTo>
                  <a:cubicBezTo>
                    <a:pt x="15769" y="31583"/>
                    <a:pt x="15853" y="31625"/>
                    <a:pt x="15937" y="31646"/>
                  </a:cubicBezTo>
                  <a:cubicBezTo>
                    <a:pt x="16106" y="31709"/>
                    <a:pt x="16274" y="31688"/>
                    <a:pt x="16442" y="31751"/>
                  </a:cubicBezTo>
                  <a:cubicBezTo>
                    <a:pt x="16528" y="31786"/>
                    <a:pt x="16628" y="31820"/>
                    <a:pt x="16730" y="31820"/>
                  </a:cubicBezTo>
                  <a:cubicBezTo>
                    <a:pt x="16753" y="31820"/>
                    <a:pt x="16776" y="31818"/>
                    <a:pt x="16799" y="31814"/>
                  </a:cubicBezTo>
                  <a:cubicBezTo>
                    <a:pt x="16841" y="31814"/>
                    <a:pt x="16925" y="31814"/>
                    <a:pt x="16968" y="31878"/>
                  </a:cubicBezTo>
                  <a:cubicBezTo>
                    <a:pt x="17031" y="32004"/>
                    <a:pt x="17157" y="31962"/>
                    <a:pt x="17262" y="32025"/>
                  </a:cubicBezTo>
                  <a:cubicBezTo>
                    <a:pt x="17299" y="32025"/>
                    <a:pt x="17337" y="32091"/>
                    <a:pt x="17359" y="32091"/>
                  </a:cubicBezTo>
                  <a:cubicBezTo>
                    <a:pt x="17362" y="32091"/>
                    <a:pt x="17365" y="32090"/>
                    <a:pt x="17367" y="32088"/>
                  </a:cubicBezTo>
                  <a:cubicBezTo>
                    <a:pt x="17403" y="32070"/>
                    <a:pt x="17408" y="32021"/>
                    <a:pt x="17449" y="32021"/>
                  </a:cubicBezTo>
                  <a:cubicBezTo>
                    <a:pt x="17456" y="32021"/>
                    <a:pt x="17463" y="32022"/>
                    <a:pt x="17472" y="32025"/>
                  </a:cubicBezTo>
                  <a:lnTo>
                    <a:pt x="17472" y="32088"/>
                  </a:lnTo>
                  <a:cubicBezTo>
                    <a:pt x="17577" y="32130"/>
                    <a:pt x="17724" y="32193"/>
                    <a:pt x="17830" y="32214"/>
                  </a:cubicBezTo>
                  <a:cubicBezTo>
                    <a:pt x="17935" y="32256"/>
                    <a:pt x="18019" y="32277"/>
                    <a:pt x="18145" y="32319"/>
                  </a:cubicBezTo>
                  <a:cubicBezTo>
                    <a:pt x="18250" y="32361"/>
                    <a:pt x="18397" y="32319"/>
                    <a:pt x="18481" y="32403"/>
                  </a:cubicBezTo>
                  <a:cubicBezTo>
                    <a:pt x="18544" y="32361"/>
                    <a:pt x="18565" y="32319"/>
                    <a:pt x="18671" y="32319"/>
                  </a:cubicBezTo>
                  <a:cubicBezTo>
                    <a:pt x="18839" y="32340"/>
                    <a:pt x="19007" y="32361"/>
                    <a:pt x="19175" y="32361"/>
                  </a:cubicBezTo>
                  <a:cubicBezTo>
                    <a:pt x="19223" y="32358"/>
                    <a:pt x="19271" y="32356"/>
                    <a:pt x="19318" y="32356"/>
                  </a:cubicBezTo>
                  <a:cubicBezTo>
                    <a:pt x="19564" y="32356"/>
                    <a:pt x="19808" y="32403"/>
                    <a:pt x="20037" y="32508"/>
                  </a:cubicBezTo>
                  <a:lnTo>
                    <a:pt x="20310" y="32445"/>
                  </a:lnTo>
                  <a:cubicBezTo>
                    <a:pt x="20500" y="32466"/>
                    <a:pt x="20689" y="32529"/>
                    <a:pt x="20857" y="32571"/>
                  </a:cubicBezTo>
                  <a:lnTo>
                    <a:pt x="20920" y="32529"/>
                  </a:lnTo>
                  <a:cubicBezTo>
                    <a:pt x="21004" y="32540"/>
                    <a:pt x="21088" y="32545"/>
                    <a:pt x="21172" y="32545"/>
                  </a:cubicBezTo>
                  <a:cubicBezTo>
                    <a:pt x="21257" y="32545"/>
                    <a:pt x="21341" y="32540"/>
                    <a:pt x="21425" y="32529"/>
                  </a:cubicBezTo>
                  <a:cubicBezTo>
                    <a:pt x="21548" y="32505"/>
                    <a:pt x="21678" y="32494"/>
                    <a:pt x="21812" y="32494"/>
                  </a:cubicBezTo>
                  <a:cubicBezTo>
                    <a:pt x="21906" y="32494"/>
                    <a:pt x="22002" y="32500"/>
                    <a:pt x="22097" y="32508"/>
                  </a:cubicBezTo>
                  <a:cubicBezTo>
                    <a:pt x="22124" y="32503"/>
                    <a:pt x="22150" y="32500"/>
                    <a:pt x="22176" y="32500"/>
                  </a:cubicBezTo>
                  <a:cubicBezTo>
                    <a:pt x="22255" y="32500"/>
                    <a:pt x="22334" y="32524"/>
                    <a:pt x="22413" y="32571"/>
                  </a:cubicBezTo>
                  <a:lnTo>
                    <a:pt x="22455" y="32508"/>
                  </a:lnTo>
                  <a:lnTo>
                    <a:pt x="22581" y="32571"/>
                  </a:lnTo>
                  <a:cubicBezTo>
                    <a:pt x="22728" y="32487"/>
                    <a:pt x="22896" y="32445"/>
                    <a:pt x="23044" y="32445"/>
                  </a:cubicBezTo>
                  <a:cubicBezTo>
                    <a:pt x="23170" y="32466"/>
                    <a:pt x="23296" y="32466"/>
                    <a:pt x="23422" y="32487"/>
                  </a:cubicBezTo>
                  <a:cubicBezTo>
                    <a:pt x="23548" y="32382"/>
                    <a:pt x="23716" y="32340"/>
                    <a:pt x="23885" y="32340"/>
                  </a:cubicBezTo>
                  <a:cubicBezTo>
                    <a:pt x="23927" y="32351"/>
                    <a:pt x="23969" y="32356"/>
                    <a:pt x="24008" y="32356"/>
                  </a:cubicBezTo>
                  <a:cubicBezTo>
                    <a:pt x="24047" y="32356"/>
                    <a:pt x="24084" y="32351"/>
                    <a:pt x="24116" y="32340"/>
                  </a:cubicBezTo>
                  <a:cubicBezTo>
                    <a:pt x="24129" y="32337"/>
                    <a:pt x="24143" y="32336"/>
                    <a:pt x="24158" y="32336"/>
                  </a:cubicBezTo>
                  <a:cubicBezTo>
                    <a:pt x="24204" y="32336"/>
                    <a:pt x="24256" y="32348"/>
                    <a:pt x="24303" y="32348"/>
                  </a:cubicBezTo>
                  <a:cubicBezTo>
                    <a:pt x="24336" y="32348"/>
                    <a:pt x="24367" y="32341"/>
                    <a:pt x="24389" y="32319"/>
                  </a:cubicBezTo>
                  <a:cubicBezTo>
                    <a:pt x="24408" y="32307"/>
                    <a:pt x="24427" y="32303"/>
                    <a:pt x="24446" y="32303"/>
                  </a:cubicBezTo>
                  <a:cubicBezTo>
                    <a:pt x="24466" y="32303"/>
                    <a:pt x="24487" y="32307"/>
                    <a:pt x="24510" y="32307"/>
                  </a:cubicBezTo>
                  <a:cubicBezTo>
                    <a:pt x="24537" y="32307"/>
                    <a:pt x="24567" y="32302"/>
                    <a:pt x="24599" y="32277"/>
                  </a:cubicBezTo>
                  <a:cubicBezTo>
                    <a:pt x="24627" y="32241"/>
                    <a:pt x="24662" y="32232"/>
                    <a:pt x="24700" y="32232"/>
                  </a:cubicBezTo>
                  <a:cubicBezTo>
                    <a:pt x="24735" y="32232"/>
                    <a:pt x="24774" y="32240"/>
                    <a:pt x="24810" y="32240"/>
                  </a:cubicBezTo>
                  <a:cubicBezTo>
                    <a:pt x="24824" y="32240"/>
                    <a:pt x="24838" y="32238"/>
                    <a:pt x="24852" y="32235"/>
                  </a:cubicBezTo>
                  <a:cubicBezTo>
                    <a:pt x="25125" y="32172"/>
                    <a:pt x="25419" y="32130"/>
                    <a:pt x="25693" y="32109"/>
                  </a:cubicBezTo>
                  <a:cubicBezTo>
                    <a:pt x="25777" y="32088"/>
                    <a:pt x="25882" y="32067"/>
                    <a:pt x="25966" y="32025"/>
                  </a:cubicBezTo>
                  <a:cubicBezTo>
                    <a:pt x="25980" y="32020"/>
                    <a:pt x="25998" y="32018"/>
                    <a:pt x="26017" y="32018"/>
                  </a:cubicBezTo>
                  <a:cubicBezTo>
                    <a:pt x="26051" y="32018"/>
                    <a:pt x="26090" y="32023"/>
                    <a:pt x="26124" y="32023"/>
                  </a:cubicBezTo>
                  <a:cubicBezTo>
                    <a:pt x="26155" y="32023"/>
                    <a:pt x="26182" y="32019"/>
                    <a:pt x="26197" y="32004"/>
                  </a:cubicBezTo>
                  <a:cubicBezTo>
                    <a:pt x="26260" y="31941"/>
                    <a:pt x="26365" y="31983"/>
                    <a:pt x="26450" y="31941"/>
                  </a:cubicBezTo>
                  <a:cubicBezTo>
                    <a:pt x="26597" y="31857"/>
                    <a:pt x="26807" y="31920"/>
                    <a:pt x="26954" y="31814"/>
                  </a:cubicBezTo>
                  <a:cubicBezTo>
                    <a:pt x="26980" y="31820"/>
                    <a:pt x="27008" y="31822"/>
                    <a:pt x="27036" y="31822"/>
                  </a:cubicBezTo>
                  <a:cubicBezTo>
                    <a:pt x="27121" y="31822"/>
                    <a:pt x="27212" y="31799"/>
                    <a:pt x="27290" y="31751"/>
                  </a:cubicBezTo>
                  <a:cubicBezTo>
                    <a:pt x="27438" y="31688"/>
                    <a:pt x="27606" y="31667"/>
                    <a:pt x="27774" y="31667"/>
                  </a:cubicBezTo>
                  <a:cubicBezTo>
                    <a:pt x="27963" y="31583"/>
                    <a:pt x="28089" y="31499"/>
                    <a:pt x="28237" y="31436"/>
                  </a:cubicBezTo>
                  <a:cubicBezTo>
                    <a:pt x="28321" y="31415"/>
                    <a:pt x="28405" y="31415"/>
                    <a:pt x="28468" y="31352"/>
                  </a:cubicBezTo>
                  <a:cubicBezTo>
                    <a:pt x="28483" y="31321"/>
                    <a:pt x="28510" y="31302"/>
                    <a:pt x="28540" y="31302"/>
                  </a:cubicBezTo>
                  <a:cubicBezTo>
                    <a:pt x="28550" y="31302"/>
                    <a:pt x="28562" y="31304"/>
                    <a:pt x="28573" y="31310"/>
                  </a:cubicBezTo>
                  <a:cubicBezTo>
                    <a:pt x="28599" y="31319"/>
                    <a:pt x="28625" y="31324"/>
                    <a:pt x="28651" y="31324"/>
                  </a:cubicBezTo>
                  <a:cubicBezTo>
                    <a:pt x="28688" y="31324"/>
                    <a:pt x="28725" y="31314"/>
                    <a:pt x="28762" y="31289"/>
                  </a:cubicBezTo>
                  <a:cubicBezTo>
                    <a:pt x="28794" y="31278"/>
                    <a:pt x="28831" y="31273"/>
                    <a:pt x="28870" y="31273"/>
                  </a:cubicBezTo>
                  <a:cubicBezTo>
                    <a:pt x="28909" y="31273"/>
                    <a:pt x="28951" y="31278"/>
                    <a:pt x="28993" y="31289"/>
                  </a:cubicBezTo>
                  <a:cubicBezTo>
                    <a:pt x="29014" y="31184"/>
                    <a:pt x="29162" y="31226"/>
                    <a:pt x="29183" y="31205"/>
                  </a:cubicBezTo>
                  <a:cubicBezTo>
                    <a:pt x="29225" y="31184"/>
                    <a:pt x="29288" y="31205"/>
                    <a:pt x="29330" y="31142"/>
                  </a:cubicBezTo>
                  <a:cubicBezTo>
                    <a:pt x="29372" y="31163"/>
                    <a:pt x="29414" y="31205"/>
                    <a:pt x="29498" y="31205"/>
                  </a:cubicBezTo>
                  <a:cubicBezTo>
                    <a:pt x="29708" y="31079"/>
                    <a:pt x="29982" y="31121"/>
                    <a:pt x="30234" y="31037"/>
                  </a:cubicBezTo>
                  <a:lnTo>
                    <a:pt x="30381" y="30889"/>
                  </a:lnTo>
                  <a:cubicBezTo>
                    <a:pt x="30397" y="30874"/>
                    <a:pt x="30415" y="30870"/>
                    <a:pt x="30435" y="30870"/>
                  </a:cubicBezTo>
                  <a:cubicBezTo>
                    <a:pt x="30457" y="30870"/>
                    <a:pt x="30482" y="30875"/>
                    <a:pt x="30507" y="30875"/>
                  </a:cubicBezTo>
                  <a:cubicBezTo>
                    <a:pt x="30521" y="30875"/>
                    <a:pt x="30535" y="30873"/>
                    <a:pt x="30549" y="30868"/>
                  </a:cubicBezTo>
                  <a:cubicBezTo>
                    <a:pt x="30760" y="30763"/>
                    <a:pt x="30991" y="30700"/>
                    <a:pt x="31201" y="30616"/>
                  </a:cubicBezTo>
                  <a:cubicBezTo>
                    <a:pt x="31474" y="30553"/>
                    <a:pt x="31727" y="30406"/>
                    <a:pt x="31916" y="30196"/>
                  </a:cubicBezTo>
                  <a:cubicBezTo>
                    <a:pt x="32042" y="30175"/>
                    <a:pt x="32147" y="30133"/>
                    <a:pt x="32252" y="30048"/>
                  </a:cubicBezTo>
                  <a:cubicBezTo>
                    <a:pt x="32378" y="29943"/>
                    <a:pt x="32505" y="29859"/>
                    <a:pt x="32652" y="29775"/>
                  </a:cubicBezTo>
                  <a:cubicBezTo>
                    <a:pt x="32820" y="29691"/>
                    <a:pt x="32988" y="29586"/>
                    <a:pt x="33135" y="29460"/>
                  </a:cubicBezTo>
                  <a:cubicBezTo>
                    <a:pt x="33303" y="29313"/>
                    <a:pt x="33472" y="29186"/>
                    <a:pt x="33682" y="29081"/>
                  </a:cubicBezTo>
                  <a:cubicBezTo>
                    <a:pt x="33913" y="28892"/>
                    <a:pt x="34165" y="28745"/>
                    <a:pt x="34439" y="28598"/>
                  </a:cubicBezTo>
                  <a:lnTo>
                    <a:pt x="34439" y="28535"/>
                  </a:lnTo>
                  <a:lnTo>
                    <a:pt x="34565" y="28493"/>
                  </a:lnTo>
                  <a:cubicBezTo>
                    <a:pt x="34754" y="28219"/>
                    <a:pt x="35048" y="28051"/>
                    <a:pt x="35196" y="27778"/>
                  </a:cubicBezTo>
                  <a:lnTo>
                    <a:pt x="35259" y="27799"/>
                  </a:lnTo>
                  <a:cubicBezTo>
                    <a:pt x="35364" y="27589"/>
                    <a:pt x="35574" y="27441"/>
                    <a:pt x="35721" y="27252"/>
                  </a:cubicBezTo>
                  <a:lnTo>
                    <a:pt x="36016" y="27189"/>
                  </a:lnTo>
                  <a:cubicBezTo>
                    <a:pt x="35953" y="27084"/>
                    <a:pt x="35995" y="27105"/>
                    <a:pt x="36079" y="27063"/>
                  </a:cubicBezTo>
                  <a:cubicBezTo>
                    <a:pt x="36163" y="27042"/>
                    <a:pt x="36142" y="26958"/>
                    <a:pt x="36163" y="26895"/>
                  </a:cubicBezTo>
                  <a:cubicBezTo>
                    <a:pt x="36247" y="26874"/>
                    <a:pt x="36310" y="26832"/>
                    <a:pt x="36352" y="26769"/>
                  </a:cubicBezTo>
                  <a:cubicBezTo>
                    <a:pt x="36394" y="26643"/>
                    <a:pt x="36520" y="26664"/>
                    <a:pt x="36583" y="26579"/>
                  </a:cubicBezTo>
                  <a:cubicBezTo>
                    <a:pt x="36607" y="26593"/>
                    <a:pt x="36629" y="26599"/>
                    <a:pt x="36649" y="26599"/>
                  </a:cubicBezTo>
                  <a:cubicBezTo>
                    <a:pt x="36721" y="26599"/>
                    <a:pt x="36772" y="26528"/>
                    <a:pt x="36772" y="26495"/>
                  </a:cubicBezTo>
                  <a:cubicBezTo>
                    <a:pt x="36794" y="26411"/>
                    <a:pt x="36857" y="26348"/>
                    <a:pt x="36899" y="26285"/>
                  </a:cubicBezTo>
                  <a:cubicBezTo>
                    <a:pt x="36941" y="26201"/>
                    <a:pt x="37025" y="26159"/>
                    <a:pt x="37046" y="26075"/>
                  </a:cubicBezTo>
                  <a:cubicBezTo>
                    <a:pt x="37088" y="25970"/>
                    <a:pt x="37172" y="25970"/>
                    <a:pt x="37235" y="25886"/>
                  </a:cubicBezTo>
                  <a:cubicBezTo>
                    <a:pt x="37361" y="25738"/>
                    <a:pt x="37487" y="25570"/>
                    <a:pt x="37592" y="25402"/>
                  </a:cubicBezTo>
                  <a:cubicBezTo>
                    <a:pt x="37740" y="25192"/>
                    <a:pt x="37950" y="25024"/>
                    <a:pt x="38076" y="24792"/>
                  </a:cubicBezTo>
                  <a:cubicBezTo>
                    <a:pt x="38160" y="24624"/>
                    <a:pt x="38349" y="24561"/>
                    <a:pt x="38454" y="24393"/>
                  </a:cubicBezTo>
                  <a:cubicBezTo>
                    <a:pt x="38475" y="24309"/>
                    <a:pt x="38518" y="24246"/>
                    <a:pt x="38581" y="24162"/>
                  </a:cubicBezTo>
                  <a:cubicBezTo>
                    <a:pt x="38665" y="24078"/>
                    <a:pt x="38749" y="23993"/>
                    <a:pt x="38833" y="23888"/>
                  </a:cubicBezTo>
                  <a:cubicBezTo>
                    <a:pt x="38875" y="23804"/>
                    <a:pt x="38917" y="23741"/>
                    <a:pt x="38980" y="23657"/>
                  </a:cubicBezTo>
                  <a:cubicBezTo>
                    <a:pt x="39022" y="23552"/>
                    <a:pt x="39064" y="23468"/>
                    <a:pt x="39127" y="23363"/>
                  </a:cubicBezTo>
                  <a:cubicBezTo>
                    <a:pt x="39127" y="23363"/>
                    <a:pt x="39148" y="23342"/>
                    <a:pt x="39148" y="23342"/>
                  </a:cubicBezTo>
                  <a:lnTo>
                    <a:pt x="39211" y="23363"/>
                  </a:lnTo>
                  <a:cubicBezTo>
                    <a:pt x="39295" y="23216"/>
                    <a:pt x="39358" y="23026"/>
                    <a:pt x="39380" y="22858"/>
                  </a:cubicBezTo>
                  <a:cubicBezTo>
                    <a:pt x="39506" y="22711"/>
                    <a:pt x="39611" y="22543"/>
                    <a:pt x="39674" y="22375"/>
                  </a:cubicBezTo>
                  <a:cubicBezTo>
                    <a:pt x="39779" y="22206"/>
                    <a:pt x="39842" y="22038"/>
                    <a:pt x="39905" y="21870"/>
                  </a:cubicBezTo>
                  <a:cubicBezTo>
                    <a:pt x="40052" y="21723"/>
                    <a:pt x="40031" y="21513"/>
                    <a:pt x="40178" y="21386"/>
                  </a:cubicBezTo>
                  <a:cubicBezTo>
                    <a:pt x="40178" y="21344"/>
                    <a:pt x="40136" y="21302"/>
                    <a:pt x="40178" y="21281"/>
                  </a:cubicBezTo>
                  <a:lnTo>
                    <a:pt x="40263" y="21239"/>
                  </a:lnTo>
                  <a:cubicBezTo>
                    <a:pt x="40263" y="21071"/>
                    <a:pt x="40305" y="20924"/>
                    <a:pt x="40410" y="20798"/>
                  </a:cubicBezTo>
                  <a:cubicBezTo>
                    <a:pt x="40536" y="20651"/>
                    <a:pt x="40620" y="20482"/>
                    <a:pt x="40641" y="20293"/>
                  </a:cubicBezTo>
                  <a:cubicBezTo>
                    <a:pt x="40644" y="20290"/>
                    <a:pt x="40648" y="20289"/>
                    <a:pt x="40652" y="20289"/>
                  </a:cubicBezTo>
                  <a:cubicBezTo>
                    <a:pt x="40667" y="20289"/>
                    <a:pt x="40686" y="20308"/>
                    <a:pt x="40697" y="20308"/>
                  </a:cubicBezTo>
                  <a:cubicBezTo>
                    <a:pt x="40701" y="20308"/>
                    <a:pt x="40704" y="20304"/>
                    <a:pt x="40704" y="20293"/>
                  </a:cubicBezTo>
                  <a:cubicBezTo>
                    <a:pt x="40725" y="20230"/>
                    <a:pt x="40683" y="20230"/>
                    <a:pt x="40641" y="20188"/>
                  </a:cubicBezTo>
                  <a:cubicBezTo>
                    <a:pt x="40746" y="20041"/>
                    <a:pt x="40809" y="19873"/>
                    <a:pt x="40851" y="19683"/>
                  </a:cubicBezTo>
                  <a:cubicBezTo>
                    <a:pt x="40851" y="19662"/>
                    <a:pt x="40851" y="19620"/>
                    <a:pt x="40872" y="19599"/>
                  </a:cubicBezTo>
                  <a:cubicBezTo>
                    <a:pt x="40998" y="19284"/>
                    <a:pt x="41146" y="18969"/>
                    <a:pt x="41293" y="18674"/>
                  </a:cubicBezTo>
                  <a:cubicBezTo>
                    <a:pt x="41314" y="18653"/>
                    <a:pt x="41356" y="18611"/>
                    <a:pt x="41356" y="18569"/>
                  </a:cubicBezTo>
                  <a:cubicBezTo>
                    <a:pt x="41314" y="18443"/>
                    <a:pt x="41398" y="18338"/>
                    <a:pt x="41398" y="18233"/>
                  </a:cubicBezTo>
                  <a:cubicBezTo>
                    <a:pt x="41419" y="18128"/>
                    <a:pt x="41524" y="18023"/>
                    <a:pt x="41419" y="17896"/>
                  </a:cubicBezTo>
                  <a:cubicBezTo>
                    <a:pt x="41545" y="17812"/>
                    <a:pt x="41524" y="17644"/>
                    <a:pt x="41587" y="17539"/>
                  </a:cubicBezTo>
                  <a:cubicBezTo>
                    <a:pt x="41713" y="17308"/>
                    <a:pt x="41818" y="17097"/>
                    <a:pt x="41923" y="16887"/>
                  </a:cubicBezTo>
                  <a:cubicBezTo>
                    <a:pt x="41944" y="16824"/>
                    <a:pt x="41965" y="16740"/>
                    <a:pt x="41987" y="16677"/>
                  </a:cubicBezTo>
                  <a:cubicBezTo>
                    <a:pt x="42029" y="16635"/>
                    <a:pt x="41965" y="16614"/>
                    <a:pt x="41965" y="16593"/>
                  </a:cubicBezTo>
                  <a:cubicBezTo>
                    <a:pt x="42029" y="16320"/>
                    <a:pt x="42113" y="16067"/>
                    <a:pt x="42239" y="15815"/>
                  </a:cubicBezTo>
                  <a:cubicBezTo>
                    <a:pt x="42113" y="15731"/>
                    <a:pt x="42323" y="15584"/>
                    <a:pt x="42155" y="15521"/>
                  </a:cubicBezTo>
                  <a:cubicBezTo>
                    <a:pt x="42176" y="15479"/>
                    <a:pt x="42197" y="15458"/>
                    <a:pt x="42218" y="15437"/>
                  </a:cubicBezTo>
                  <a:cubicBezTo>
                    <a:pt x="42281" y="15268"/>
                    <a:pt x="42323" y="15079"/>
                    <a:pt x="42323" y="14911"/>
                  </a:cubicBezTo>
                  <a:cubicBezTo>
                    <a:pt x="42281" y="14827"/>
                    <a:pt x="42281" y="14722"/>
                    <a:pt x="42302" y="14638"/>
                  </a:cubicBezTo>
                  <a:lnTo>
                    <a:pt x="42344" y="14385"/>
                  </a:lnTo>
                  <a:lnTo>
                    <a:pt x="42281" y="14133"/>
                  </a:lnTo>
                  <a:cubicBezTo>
                    <a:pt x="42344" y="14007"/>
                    <a:pt x="42281" y="13881"/>
                    <a:pt x="42302" y="13713"/>
                  </a:cubicBezTo>
                  <a:cubicBezTo>
                    <a:pt x="42344" y="13565"/>
                    <a:pt x="42344" y="13397"/>
                    <a:pt x="42365" y="13229"/>
                  </a:cubicBezTo>
                  <a:cubicBezTo>
                    <a:pt x="42407" y="12998"/>
                    <a:pt x="42365" y="12745"/>
                    <a:pt x="42260" y="12514"/>
                  </a:cubicBezTo>
                  <a:cubicBezTo>
                    <a:pt x="42323" y="12388"/>
                    <a:pt x="42344" y="12262"/>
                    <a:pt x="42302" y="12136"/>
                  </a:cubicBezTo>
                  <a:cubicBezTo>
                    <a:pt x="42302" y="12031"/>
                    <a:pt x="42239" y="11925"/>
                    <a:pt x="42239" y="11799"/>
                  </a:cubicBezTo>
                  <a:cubicBezTo>
                    <a:pt x="42260" y="11778"/>
                    <a:pt x="42323" y="11799"/>
                    <a:pt x="42302" y="11715"/>
                  </a:cubicBezTo>
                  <a:cubicBezTo>
                    <a:pt x="42281" y="11652"/>
                    <a:pt x="42239" y="11547"/>
                    <a:pt x="42218" y="11463"/>
                  </a:cubicBezTo>
                  <a:cubicBezTo>
                    <a:pt x="42155" y="11232"/>
                    <a:pt x="42092" y="10979"/>
                    <a:pt x="42050" y="10748"/>
                  </a:cubicBezTo>
                  <a:cubicBezTo>
                    <a:pt x="42029" y="10580"/>
                    <a:pt x="42071" y="10412"/>
                    <a:pt x="41944" y="10265"/>
                  </a:cubicBezTo>
                  <a:lnTo>
                    <a:pt x="41944" y="10222"/>
                  </a:lnTo>
                  <a:cubicBezTo>
                    <a:pt x="41944" y="10033"/>
                    <a:pt x="41902" y="9844"/>
                    <a:pt x="41797" y="9697"/>
                  </a:cubicBezTo>
                  <a:cubicBezTo>
                    <a:pt x="41776" y="9655"/>
                    <a:pt x="41776" y="9634"/>
                    <a:pt x="41776" y="9592"/>
                  </a:cubicBezTo>
                  <a:cubicBezTo>
                    <a:pt x="41755" y="9508"/>
                    <a:pt x="41755" y="9403"/>
                    <a:pt x="41734" y="9318"/>
                  </a:cubicBezTo>
                  <a:cubicBezTo>
                    <a:pt x="41692" y="9213"/>
                    <a:pt x="41671" y="9108"/>
                    <a:pt x="41629" y="9003"/>
                  </a:cubicBezTo>
                  <a:cubicBezTo>
                    <a:pt x="41608" y="8898"/>
                    <a:pt x="41587" y="8793"/>
                    <a:pt x="41524" y="8709"/>
                  </a:cubicBezTo>
                  <a:cubicBezTo>
                    <a:pt x="41461" y="8625"/>
                    <a:pt x="41461" y="8498"/>
                    <a:pt x="41419" y="8393"/>
                  </a:cubicBezTo>
                  <a:lnTo>
                    <a:pt x="41419" y="8372"/>
                  </a:lnTo>
                  <a:cubicBezTo>
                    <a:pt x="41293" y="8267"/>
                    <a:pt x="41314" y="8120"/>
                    <a:pt x="41251" y="7973"/>
                  </a:cubicBezTo>
                  <a:cubicBezTo>
                    <a:pt x="41209" y="7826"/>
                    <a:pt x="41188" y="7679"/>
                    <a:pt x="41146" y="7531"/>
                  </a:cubicBezTo>
                  <a:cubicBezTo>
                    <a:pt x="41125" y="7510"/>
                    <a:pt x="41167" y="7468"/>
                    <a:pt x="41146" y="7447"/>
                  </a:cubicBezTo>
                  <a:cubicBezTo>
                    <a:pt x="41061" y="7363"/>
                    <a:pt x="41040" y="7258"/>
                    <a:pt x="40935" y="7237"/>
                  </a:cubicBezTo>
                  <a:cubicBezTo>
                    <a:pt x="40872" y="7090"/>
                    <a:pt x="40851" y="6943"/>
                    <a:pt x="40872" y="6795"/>
                  </a:cubicBezTo>
                  <a:cubicBezTo>
                    <a:pt x="40662" y="6522"/>
                    <a:pt x="40494" y="6207"/>
                    <a:pt x="40410" y="5891"/>
                  </a:cubicBezTo>
                  <a:cubicBezTo>
                    <a:pt x="40347" y="5828"/>
                    <a:pt x="40305" y="5786"/>
                    <a:pt x="40263" y="5744"/>
                  </a:cubicBezTo>
                  <a:cubicBezTo>
                    <a:pt x="40220" y="5618"/>
                    <a:pt x="40220" y="5492"/>
                    <a:pt x="40115" y="5408"/>
                  </a:cubicBezTo>
                  <a:cubicBezTo>
                    <a:pt x="40157" y="5345"/>
                    <a:pt x="40157" y="5282"/>
                    <a:pt x="40115" y="5240"/>
                  </a:cubicBezTo>
                  <a:cubicBezTo>
                    <a:pt x="40031" y="5114"/>
                    <a:pt x="39989" y="4945"/>
                    <a:pt x="39947" y="4861"/>
                  </a:cubicBezTo>
                  <a:cubicBezTo>
                    <a:pt x="39884" y="4756"/>
                    <a:pt x="39779" y="4714"/>
                    <a:pt x="39716" y="4588"/>
                  </a:cubicBezTo>
                  <a:cubicBezTo>
                    <a:pt x="39653" y="4441"/>
                    <a:pt x="39590" y="4294"/>
                    <a:pt x="39506" y="4146"/>
                  </a:cubicBezTo>
                  <a:cubicBezTo>
                    <a:pt x="39422" y="4062"/>
                    <a:pt x="39358" y="3936"/>
                    <a:pt x="39316" y="3831"/>
                  </a:cubicBezTo>
                  <a:cubicBezTo>
                    <a:pt x="39211" y="3642"/>
                    <a:pt x="39148" y="3432"/>
                    <a:pt x="39085" y="3221"/>
                  </a:cubicBezTo>
                  <a:cubicBezTo>
                    <a:pt x="39043" y="3200"/>
                    <a:pt x="39001" y="3200"/>
                    <a:pt x="38980" y="3179"/>
                  </a:cubicBezTo>
                  <a:cubicBezTo>
                    <a:pt x="38812" y="2990"/>
                    <a:pt x="38707" y="2759"/>
                    <a:pt x="38560" y="2549"/>
                  </a:cubicBezTo>
                  <a:cubicBezTo>
                    <a:pt x="38475" y="2443"/>
                    <a:pt x="38391" y="2317"/>
                    <a:pt x="38286" y="2191"/>
                  </a:cubicBezTo>
                  <a:cubicBezTo>
                    <a:pt x="38265" y="2107"/>
                    <a:pt x="38244" y="2002"/>
                    <a:pt x="38223" y="1897"/>
                  </a:cubicBezTo>
                  <a:cubicBezTo>
                    <a:pt x="38034" y="1729"/>
                    <a:pt x="37845" y="1581"/>
                    <a:pt x="37656" y="1455"/>
                  </a:cubicBezTo>
                  <a:cubicBezTo>
                    <a:pt x="37529" y="1392"/>
                    <a:pt x="37445" y="1266"/>
                    <a:pt x="37382" y="1140"/>
                  </a:cubicBezTo>
                  <a:lnTo>
                    <a:pt x="37382" y="1140"/>
                  </a:lnTo>
                  <a:cubicBezTo>
                    <a:pt x="37487" y="1203"/>
                    <a:pt x="37613" y="1224"/>
                    <a:pt x="37719" y="1224"/>
                  </a:cubicBezTo>
                  <a:cubicBezTo>
                    <a:pt x="37845" y="1245"/>
                    <a:pt x="37929" y="1308"/>
                    <a:pt x="38013" y="1392"/>
                  </a:cubicBezTo>
                  <a:cubicBezTo>
                    <a:pt x="38097" y="1455"/>
                    <a:pt x="38160" y="1539"/>
                    <a:pt x="38244" y="1623"/>
                  </a:cubicBezTo>
                  <a:cubicBezTo>
                    <a:pt x="38581" y="1897"/>
                    <a:pt x="38833" y="2254"/>
                    <a:pt x="39022" y="2675"/>
                  </a:cubicBezTo>
                  <a:cubicBezTo>
                    <a:pt x="39106" y="2822"/>
                    <a:pt x="39169" y="2969"/>
                    <a:pt x="39253" y="3137"/>
                  </a:cubicBezTo>
                  <a:cubicBezTo>
                    <a:pt x="39358" y="3347"/>
                    <a:pt x="39485" y="3558"/>
                    <a:pt x="39674" y="3726"/>
                  </a:cubicBezTo>
                  <a:cubicBezTo>
                    <a:pt x="39632" y="3894"/>
                    <a:pt x="39695" y="4041"/>
                    <a:pt x="39821" y="4125"/>
                  </a:cubicBezTo>
                  <a:cubicBezTo>
                    <a:pt x="39821" y="4146"/>
                    <a:pt x="39821" y="4188"/>
                    <a:pt x="39821" y="4231"/>
                  </a:cubicBezTo>
                  <a:lnTo>
                    <a:pt x="39947" y="4315"/>
                  </a:lnTo>
                  <a:cubicBezTo>
                    <a:pt x="39947" y="4441"/>
                    <a:pt x="40073" y="4504"/>
                    <a:pt x="40094" y="4651"/>
                  </a:cubicBezTo>
                  <a:cubicBezTo>
                    <a:pt x="40115" y="4777"/>
                    <a:pt x="40263" y="4840"/>
                    <a:pt x="40241" y="4987"/>
                  </a:cubicBezTo>
                  <a:cubicBezTo>
                    <a:pt x="40220" y="5135"/>
                    <a:pt x="40347" y="5198"/>
                    <a:pt x="40347" y="5324"/>
                  </a:cubicBezTo>
                  <a:cubicBezTo>
                    <a:pt x="40389" y="5324"/>
                    <a:pt x="40421" y="5305"/>
                    <a:pt x="40451" y="5305"/>
                  </a:cubicBezTo>
                  <a:cubicBezTo>
                    <a:pt x="40466" y="5305"/>
                    <a:pt x="40480" y="5310"/>
                    <a:pt x="40494" y="5324"/>
                  </a:cubicBezTo>
                  <a:cubicBezTo>
                    <a:pt x="40515" y="5387"/>
                    <a:pt x="40515" y="5450"/>
                    <a:pt x="40515" y="5534"/>
                  </a:cubicBezTo>
                  <a:cubicBezTo>
                    <a:pt x="40515" y="5723"/>
                    <a:pt x="40599" y="5912"/>
                    <a:pt x="40746" y="6060"/>
                  </a:cubicBezTo>
                  <a:cubicBezTo>
                    <a:pt x="40872" y="6144"/>
                    <a:pt x="40914" y="6291"/>
                    <a:pt x="40914" y="6438"/>
                  </a:cubicBezTo>
                  <a:cubicBezTo>
                    <a:pt x="40998" y="6543"/>
                    <a:pt x="41082" y="6669"/>
                    <a:pt x="41103" y="6817"/>
                  </a:cubicBezTo>
                  <a:cubicBezTo>
                    <a:pt x="41125" y="6943"/>
                    <a:pt x="41272" y="7027"/>
                    <a:pt x="41230" y="7195"/>
                  </a:cubicBezTo>
                  <a:cubicBezTo>
                    <a:pt x="41293" y="7279"/>
                    <a:pt x="41335" y="7405"/>
                    <a:pt x="41335" y="7531"/>
                  </a:cubicBezTo>
                  <a:cubicBezTo>
                    <a:pt x="41356" y="7657"/>
                    <a:pt x="41461" y="7742"/>
                    <a:pt x="41482" y="7868"/>
                  </a:cubicBezTo>
                  <a:cubicBezTo>
                    <a:pt x="41524" y="7994"/>
                    <a:pt x="41566" y="8099"/>
                    <a:pt x="41671" y="8162"/>
                  </a:cubicBezTo>
                  <a:cubicBezTo>
                    <a:pt x="41650" y="8204"/>
                    <a:pt x="41650" y="8246"/>
                    <a:pt x="41671" y="8288"/>
                  </a:cubicBezTo>
                  <a:cubicBezTo>
                    <a:pt x="41692" y="8288"/>
                    <a:pt x="41734" y="8288"/>
                    <a:pt x="41713" y="8309"/>
                  </a:cubicBezTo>
                  <a:cubicBezTo>
                    <a:pt x="41707" y="8315"/>
                    <a:pt x="41701" y="8318"/>
                    <a:pt x="41695" y="8318"/>
                  </a:cubicBezTo>
                  <a:cubicBezTo>
                    <a:pt x="41682" y="8318"/>
                    <a:pt x="41671" y="8303"/>
                    <a:pt x="41671" y="8288"/>
                  </a:cubicBezTo>
                  <a:lnTo>
                    <a:pt x="41608" y="8330"/>
                  </a:lnTo>
                  <a:cubicBezTo>
                    <a:pt x="41734" y="8435"/>
                    <a:pt x="41776" y="8604"/>
                    <a:pt x="41734" y="8772"/>
                  </a:cubicBezTo>
                  <a:cubicBezTo>
                    <a:pt x="41860" y="8814"/>
                    <a:pt x="41944" y="8919"/>
                    <a:pt x="42008" y="9045"/>
                  </a:cubicBezTo>
                  <a:lnTo>
                    <a:pt x="41944" y="9108"/>
                  </a:lnTo>
                  <a:cubicBezTo>
                    <a:pt x="41987" y="9129"/>
                    <a:pt x="41965" y="9192"/>
                    <a:pt x="41965" y="9213"/>
                  </a:cubicBezTo>
                  <a:cubicBezTo>
                    <a:pt x="41987" y="9360"/>
                    <a:pt x="42029" y="9487"/>
                    <a:pt x="42113" y="9592"/>
                  </a:cubicBezTo>
                  <a:cubicBezTo>
                    <a:pt x="42155" y="9634"/>
                    <a:pt x="42155" y="9739"/>
                    <a:pt x="42176" y="9802"/>
                  </a:cubicBezTo>
                  <a:cubicBezTo>
                    <a:pt x="42197" y="9865"/>
                    <a:pt x="42218" y="9928"/>
                    <a:pt x="42197" y="10012"/>
                  </a:cubicBezTo>
                  <a:cubicBezTo>
                    <a:pt x="42281" y="10054"/>
                    <a:pt x="42260" y="10117"/>
                    <a:pt x="42239" y="10201"/>
                  </a:cubicBezTo>
                  <a:cubicBezTo>
                    <a:pt x="42239" y="10243"/>
                    <a:pt x="42260" y="10286"/>
                    <a:pt x="42281" y="10328"/>
                  </a:cubicBezTo>
                  <a:cubicBezTo>
                    <a:pt x="42344" y="10370"/>
                    <a:pt x="42365" y="10454"/>
                    <a:pt x="42365" y="10517"/>
                  </a:cubicBezTo>
                  <a:cubicBezTo>
                    <a:pt x="42386" y="10622"/>
                    <a:pt x="42449" y="10706"/>
                    <a:pt x="42407" y="10790"/>
                  </a:cubicBezTo>
                  <a:cubicBezTo>
                    <a:pt x="42512" y="10874"/>
                    <a:pt x="42491" y="10979"/>
                    <a:pt x="42533" y="11063"/>
                  </a:cubicBezTo>
                  <a:cubicBezTo>
                    <a:pt x="42638" y="11316"/>
                    <a:pt x="42596" y="11589"/>
                    <a:pt x="42701" y="11841"/>
                  </a:cubicBezTo>
                  <a:cubicBezTo>
                    <a:pt x="42638" y="11946"/>
                    <a:pt x="42722" y="12073"/>
                    <a:pt x="42701" y="12178"/>
                  </a:cubicBezTo>
                  <a:cubicBezTo>
                    <a:pt x="42659" y="12325"/>
                    <a:pt x="42659" y="12451"/>
                    <a:pt x="42659" y="12598"/>
                  </a:cubicBezTo>
                  <a:cubicBezTo>
                    <a:pt x="42638" y="12661"/>
                    <a:pt x="42680" y="12724"/>
                    <a:pt x="42659" y="12787"/>
                  </a:cubicBezTo>
                  <a:cubicBezTo>
                    <a:pt x="42617" y="13061"/>
                    <a:pt x="42617" y="13334"/>
                    <a:pt x="42659" y="13586"/>
                  </a:cubicBezTo>
                  <a:cubicBezTo>
                    <a:pt x="42659" y="13607"/>
                    <a:pt x="42680" y="13628"/>
                    <a:pt x="42701" y="13649"/>
                  </a:cubicBezTo>
                  <a:lnTo>
                    <a:pt x="42638" y="13713"/>
                  </a:lnTo>
                  <a:lnTo>
                    <a:pt x="42659" y="13713"/>
                  </a:lnTo>
                  <a:cubicBezTo>
                    <a:pt x="42701" y="13797"/>
                    <a:pt x="42596" y="13881"/>
                    <a:pt x="42659" y="13965"/>
                  </a:cubicBezTo>
                  <a:cubicBezTo>
                    <a:pt x="42659" y="13986"/>
                    <a:pt x="42701" y="13965"/>
                    <a:pt x="42680" y="14028"/>
                  </a:cubicBezTo>
                  <a:cubicBezTo>
                    <a:pt x="42617" y="14259"/>
                    <a:pt x="42596" y="14490"/>
                    <a:pt x="42638" y="14722"/>
                  </a:cubicBezTo>
                  <a:lnTo>
                    <a:pt x="42512" y="14953"/>
                  </a:lnTo>
                  <a:cubicBezTo>
                    <a:pt x="42617" y="15184"/>
                    <a:pt x="42533" y="15415"/>
                    <a:pt x="42554" y="15626"/>
                  </a:cubicBezTo>
                  <a:cubicBezTo>
                    <a:pt x="42407" y="15941"/>
                    <a:pt x="42470" y="16320"/>
                    <a:pt x="42260" y="16614"/>
                  </a:cubicBezTo>
                  <a:lnTo>
                    <a:pt x="42197" y="16635"/>
                  </a:lnTo>
                  <a:cubicBezTo>
                    <a:pt x="42197" y="16698"/>
                    <a:pt x="42197" y="16761"/>
                    <a:pt x="42176" y="16824"/>
                  </a:cubicBezTo>
                  <a:cubicBezTo>
                    <a:pt x="42134" y="16908"/>
                    <a:pt x="42071" y="16971"/>
                    <a:pt x="42071" y="17034"/>
                  </a:cubicBezTo>
                  <a:cubicBezTo>
                    <a:pt x="42050" y="17203"/>
                    <a:pt x="42008" y="17392"/>
                    <a:pt x="41923" y="17560"/>
                  </a:cubicBezTo>
                  <a:cubicBezTo>
                    <a:pt x="41818" y="17896"/>
                    <a:pt x="41713" y="18254"/>
                    <a:pt x="41587" y="18590"/>
                  </a:cubicBezTo>
                  <a:cubicBezTo>
                    <a:pt x="41545" y="18674"/>
                    <a:pt x="41545" y="18779"/>
                    <a:pt x="41587" y="18863"/>
                  </a:cubicBezTo>
                  <a:cubicBezTo>
                    <a:pt x="41461" y="18990"/>
                    <a:pt x="41482" y="19179"/>
                    <a:pt x="41356" y="19284"/>
                  </a:cubicBezTo>
                  <a:lnTo>
                    <a:pt x="41377" y="19431"/>
                  </a:lnTo>
                  <a:cubicBezTo>
                    <a:pt x="41293" y="19557"/>
                    <a:pt x="41251" y="19683"/>
                    <a:pt x="41230" y="19831"/>
                  </a:cubicBezTo>
                  <a:lnTo>
                    <a:pt x="41146" y="19810"/>
                  </a:lnTo>
                  <a:cubicBezTo>
                    <a:pt x="41125" y="19978"/>
                    <a:pt x="41019" y="20125"/>
                    <a:pt x="40956" y="20272"/>
                  </a:cubicBezTo>
                  <a:cubicBezTo>
                    <a:pt x="40914" y="20440"/>
                    <a:pt x="40830" y="20587"/>
                    <a:pt x="40788" y="20756"/>
                  </a:cubicBezTo>
                  <a:cubicBezTo>
                    <a:pt x="40746" y="20903"/>
                    <a:pt x="40704" y="21092"/>
                    <a:pt x="40662" y="21239"/>
                  </a:cubicBezTo>
                  <a:cubicBezTo>
                    <a:pt x="40620" y="21407"/>
                    <a:pt x="40494" y="21555"/>
                    <a:pt x="40431" y="21723"/>
                  </a:cubicBezTo>
                  <a:cubicBezTo>
                    <a:pt x="40389" y="21765"/>
                    <a:pt x="40368" y="21828"/>
                    <a:pt x="40368" y="21891"/>
                  </a:cubicBezTo>
                  <a:cubicBezTo>
                    <a:pt x="40368" y="21933"/>
                    <a:pt x="40347" y="21975"/>
                    <a:pt x="40326" y="22017"/>
                  </a:cubicBezTo>
                  <a:cubicBezTo>
                    <a:pt x="40220" y="22101"/>
                    <a:pt x="40136" y="22206"/>
                    <a:pt x="40094" y="22354"/>
                  </a:cubicBezTo>
                  <a:cubicBezTo>
                    <a:pt x="39989" y="22585"/>
                    <a:pt x="39884" y="22816"/>
                    <a:pt x="39737" y="23047"/>
                  </a:cubicBezTo>
                  <a:cubicBezTo>
                    <a:pt x="39674" y="23195"/>
                    <a:pt x="39569" y="23321"/>
                    <a:pt x="39443" y="23447"/>
                  </a:cubicBezTo>
                  <a:cubicBezTo>
                    <a:pt x="39380" y="23510"/>
                    <a:pt x="39316" y="23573"/>
                    <a:pt x="39274" y="23657"/>
                  </a:cubicBezTo>
                  <a:cubicBezTo>
                    <a:pt x="39148" y="23867"/>
                    <a:pt x="39022" y="24078"/>
                    <a:pt x="38854" y="24246"/>
                  </a:cubicBezTo>
                  <a:cubicBezTo>
                    <a:pt x="38875" y="24309"/>
                    <a:pt x="38917" y="24309"/>
                    <a:pt x="38917" y="24351"/>
                  </a:cubicBezTo>
                  <a:cubicBezTo>
                    <a:pt x="38896" y="24456"/>
                    <a:pt x="38812" y="24498"/>
                    <a:pt x="38749" y="24582"/>
                  </a:cubicBezTo>
                  <a:cubicBezTo>
                    <a:pt x="38623" y="24792"/>
                    <a:pt x="38475" y="24982"/>
                    <a:pt x="38307" y="25150"/>
                  </a:cubicBezTo>
                  <a:cubicBezTo>
                    <a:pt x="38202" y="25297"/>
                    <a:pt x="38055" y="25402"/>
                    <a:pt x="38034" y="25591"/>
                  </a:cubicBezTo>
                  <a:cubicBezTo>
                    <a:pt x="37740" y="25844"/>
                    <a:pt x="37487" y="26117"/>
                    <a:pt x="37235" y="26411"/>
                  </a:cubicBezTo>
                  <a:cubicBezTo>
                    <a:pt x="37046" y="26600"/>
                    <a:pt x="36878" y="26790"/>
                    <a:pt x="36709" y="26958"/>
                  </a:cubicBezTo>
                  <a:cubicBezTo>
                    <a:pt x="36541" y="27147"/>
                    <a:pt x="36352" y="27315"/>
                    <a:pt x="36163" y="27462"/>
                  </a:cubicBezTo>
                  <a:cubicBezTo>
                    <a:pt x="36016" y="27568"/>
                    <a:pt x="35910" y="27715"/>
                    <a:pt x="35784" y="27799"/>
                  </a:cubicBezTo>
                  <a:cubicBezTo>
                    <a:pt x="35679" y="27862"/>
                    <a:pt x="35595" y="27883"/>
                    <a:pt x="35511" y="27925"/>
                  </a:cubicBezTo>
                  <a:cubicBezTo>
                    <a:pt x="35343" y="28051"/>
                    <a:pt x="35175" y="28177"/>
                    <a:pt x="35027" y="28324"/>
                  </a:cubicBezTo>
                  <a:cubicBezTo>
                    <a:pt x="34985" y="28367"/>
                    <a:pt x="34922" y="28409"/>
                    <a:pt x="34880" y="28451"/>
                  </a:cubicBezTo>
                  <a:cubicBezTo>
                    <a:pt x="34691" y="28535"/>
                    <a:pt x="34544" y="28682"/>
                    <a:pt x="34439" y="28871"/>
                  </a:cubicBezTo>
                  <a:cubicBezTo>
                    <a:pt x="34376" y="28976"/>
                    <a:pt x="34313" y="29102"/>
                    <a:pt x="34250" y="29207"/>
                  </a:cubicBezTo>
                  <a:cubicBezTo>
                    <a:pt x="33955" y="29355"/>
                    <a:pt x="33682" y="29523"/>
                    <a:pt x="33430" y="29712"/>
                  </a:cubicBezTo>
                  <a:cubicBezTo>
                    <a:pt x="33156" y="29838"/>
                    <a:pt x="32904" y="30027"/>
                    <a:pt x="32631" y="30217"/>
                  </a:cubicBezTo>
                  <a:cubicBezTo>
                    <a:pt x="32533" y="30392"/>
                    <a:pt x="32345" y="30513"/>
                    <a:pt x="32134" y="30513"/>
                  </a:cubicBezTo>
                  <a:cubicBezTo>
                    <a:pt x="32118" y="30513"/>
                    <a:pt x="32101" y="30513"/>
                    <a:pt x="32084" y="30511"/>
                  </a:cubicBezTo>
                  <a:cubicBezTo>
                    <a:pt x="32042" y="30574"/>
                    <a:pt x="31937" y="30574"/>
                    <a:pt x="31895" y="30637"/>
                  </a:cubicBezTo>
                  <a:cubicBezTo>
                    <a:pt x="31853" y="30637"/>
                    <a:pt x="31811" y="30618"/>
                    <a:pt x="31775" y="30618"/>
                  </a:cubicBezTo>
                  <a:cubicBezTo>
                    <a:pt x="31757" y="30618"/>
                    <a:pt x="31741" y="30623"/>
                    <a:pt x="31727" y="30637"/>
                  </a:cubicBezTo>
                  <a:cubicBezTo>
                    <a:pt x="31643" y="30721"/>
                    <a:pt x="31537" y="30763"/>
                    <a:pt x="31432" y="30763"/>
                  </a:cubicBezTo>
                  <a:cubicBezTo>
                    <a:pt x="31306" y="30784"/>
                    <a:pt x="31264" y="30889"/>
                    <a:pt x="31117" y="30910"/>
                  </a:cubicBezTo>
                  <a:cubicBezTo>
                    <a:pt x="30949" y="30931"/>
                    <a:pt x="30844" y="31079"/>
                    <a:pt x="30696" y="31079"/>
                  </a:cubicBezTo>
                  <a:cubicBezTo>
                    <a:pt x="30612" y="31184"/>
                    <a:pt x="30528" y="31184"/>
                    <a:pt x="30423" y="31205"/>
                  </a:cubicBezTo>
                  <a:cubicBezTo>
                    <a:pt x="30318" y="31226"/>
                    <a:pt x="30255" y="31289"/>
                    <a:pt x="30171" y="31331"/>
                  </a:cubicBezTo>
                  <a:cubicBezTo>
                    <a:pt x="29898" y="31394"/>
                    <a:pt x="29645" y="31457"/>
                    <a:pt x="29372" y="31541"/>
                  </a:cubicBezTo>
                  <a:cubicBezTo>
                    <a:pt x="29351" y="31548"/>
                    <a:pt x="29330" y="31551"/>
                    <a:pt x="29309" y="31551"/>
                  </a:cubicBezTo>
                  <a:cubicBezTo>
                    <a:pt x="29267" y="31551"/>
                    <a:pt x="29225" y="31541"/>
                    <a:pt x="29183" y="31541"/>
                  </a:cubicBezTo>
                  <a:cubicBezTo>
                    <a:pt x="29162" y="31604"/>
                    <a:pt x="29099" y="31625"/>
                    <a:pt x="29057" y="31646"/>
                  </a:cubicBezTo>
                  <a:cubicBezTo>
                    <a:pt x="28888" y="31688"/>
                    <a:pt x="28720" y="31709"/>
                    <a:pt x="28552" y="31730"/>
                  </a:cubicBezTo>
                  <a:cubicBezTo>
                    <a:pt x="28342" y="31793"/>
                    <a:pt x="28110" y="31836"/>
                    <a:pt x="27879" y="31878"/>
                  </a:cubicBezTo>
                  <a:cubicBezTo>
                    <a:pt x="27774" y="31878"/>
                    <a:pt x="27669" y="31899"/>
                    <a:pt x="27585" y="31941"/>
                  </a:cubicBezTo>
                  <a:cubicBezTo>
                    <a:pt x="27480" y="31962"/>
                    <a:pt x="27375" y="32004"/>
                    <a:pt x="27269" y="32046"/>
                  </a:cubicBezTo>
                  <a:cubicBezTo>
                    <a:pt x="27238" y="32058"/>
                    <a:pt x="27205" y="32061"/>
                    <a:pt x="27172" y="32061"/>
                  </a:cubicBezTo>
                  <a:cubicBezTo>
                    <a:pt x="27137" y="32061"/>
                    <a:pt x="27101" y="32058"/>
                    <a:pt x="27067" y="32058"/>
                  </a:cubicBezTo>
                  <a:cubicBezTo>
                    <a:pt x="27026" y="32058"/>
                    <a:pt x="26987" y="32063"/>
                    <a:pt x="26954" y="32088"/>
                  </a:cubicBezTo>
                  <a:cubicBezTo>
                    <a:pt x="26870" y="32151"/>
                    <a:pt x="26765" y="32130"/>
                    <a:pt x="26660" y="32151"/>
                  </a:cubicBezTo>
                  <a:cubicBezTo>
                    <a:pt x="26386" y="32235"/>
                    <a:pt x="26134" y="32382"/>
                    <a:pt x="25840" y="32445"/>
                  </a:cubicBezTo>
                  <a:cubicBezTo>
                    <a:pt x="25798" y="32445"/>
                    <a:pt x="25756" y="32487"/>
                    <a:pt x="25714" y="32529"/>
                  </a:cubicBezTo>
                  <a:cubicBezTo>
                    <a:pt x="25691" y="32512"/>
                    <a:pt x="25668" y="32506"/>
                    <a:pt x="25645" y="32506"/>
                  </a:cubicBezTo>
                  <a:cubicBezTo>
                    <a:pt x="25584" y="32506"/>
                    <a:pt x="25523" y="32550"/>
                    <a:pt x="25461" y="32550"/>
                  </a:cubicBezTo>
                  <a:cubicBezTo>
                    <a:pt x="25188" y="32550"/>
                    <a:pt x="24936" y="32571"/>
                    <a:pt x="24662" y="32655"/>
                  </a:cubicBezTo>
                  <a:cubicBezTo>
                    <a:pt x="24599" y="32676"/>
                    <a:pt x="24536" y="32687"/>
                    <a:pt x="24473" y="32687"/>
                  </a:cubicBezTo>
                  <a:cubicBezTo>
                    <a:pt x="24410" y="32687"/>
                    <a:pt x="24347" y="32676"/>
                    <a:pt x="24284" y="32655"/>
                  </a:cubicBezTo>
                  <a:cubicBezTo>
                    <a:pt x="24200" y="32634"/>
                    <a:pt x="24137" y="32634"/>
                    <a:pt x="24074" y="32634"/>
                  </a:cubicBezTo>
                  <a:cubicBezTo>
                    <a:pt x="23821" y="32634"/>
                    <a:pt x="23569" y="32655"/>
                    <a:pt x="23296" y="32698"/>
                  </a:cubicBezTo>
                  <a:lnTo>
                    <a:pt x="23170" y="32698"/>
                  </a:lnTo>
                  <a:cubicBezTo>
                    <a:pt x="23164" y="32696"/>
                    <a:pt x="23158" y="32695"/>
                    <a:pt x="23153" y="32695"/>
                  </a:cubicBezTo>
                  <a:cubicBezTo>
                    <a:pt x="23108" y="32695"/>
                    <a:pt x="23085" y="32763"/>
                    <a:pt x="23039" y="32763"/>
                  </a:cubicBezTo>
                  <a:cubicBezTo>
                    <a:pt x="23034" y="32763"/>
                    <a:pt x="23028" y="32763"/>
                    <a:pt x="23023" y="32761"/>
                  </a:cubicBezTo>
                  <a:cubicBezTo>
                    <a:pt x="22993" y="32746"/>
                    <a:pt x="22965" y="32740"/>
                    <a:pt x="22938" y="32740"/>
                  </a:cubicBezTo>
                  <a:cubicBezTo>
                    <a:pt x="22848" y="32740"/>
                    <a:pt x="22767" y="32803"/>
                    <a:pt x="22686" y="32803"/>
                  </a:cubicBezTo>
                  <a:cubicBezTo>
                    <a:pt x="22560" y="32782"/>
                    <a:pt x="22413" y="32761"/>
                    <a:pt x="22287" y="32761"/>
                  </a:cubicBezTo>
                  <a:cubicBezTo>
                    <a:pt x="22203" y="32771"/>
                    <a:pt x="22124" y="32776"/>
                    <a:pt x="22045" y="32776"/>
                  </a:cubicBezTo>
                  <a:cubicBezTo>
                    <a:pt x="21966" y="32776"/>
                    <a:pt x="21887" y="32771"/>
                    <a:pt x="21803" y="32761"/>
                  </a:cubicBezTo>
                  <a:cubicBezTo>
                    <a:pt x="21765" y="32753"/>
                    <a:pt x="21726" y="32748"/>
                    <a:pt x="21689" y="32748"/>
                  </a:cubicBezTo>
                  <a:cubicBezTo>
                    <a:pt x="21624" y="32748"/>
                    <a:pt x="21562" y="32763"/>
                    <a:pt x="21509" y="32803"/>
                  </a:cubicBezTo>
                  <a:cubicBezTo>
                    <a:pt x="21446" y="32834"/>
                    <a:pt x="21377" y="32850"/>
                    <a:pt x="21309" y="32850"/>
                  </a:cubicBezTo>
                  <a:cubicBezTo>
                    <a:pt x="21241" y="32850"/>
                    <a:pt x="21172" y="32834"/>
                    <a:pt x="21109" y="32803"/>
                  </a:cubicBezTo>
                  <a:cubicBezTo>
                    <a:pt x="21004" y="32761"/>
                    <a:pt x="20878" y="32740"/>
                    <a:pt x="20752" y="32740"/>
                  </a:cubicBezTo>
                  <a:cubicBezTo>
                    <a:pt x="20668" y="32750"/>
                    <a:pt x="20578" y="32755"/>
                    <a:pt x="20489" y="32755"/>
                  </a:cubicBezTo>
                  <a:cubicBezTo>
                    <a:pt x="20400" y="32755"/>
                    <a:pt x="20310" y="32750"/>
                    <a:pt x="20226" y="32740"/>
                  </a:cubicBezTo>
                  <a:cubicBezTo>
                    <a:pt x="20183" y="32731"/>
                    <a:pt x="20139" y="32726"/>
                    <a:pt x="20097" y="32726"/>
                  </a:cubicBezTo>
                  <a:cubicBezTo>
                    <a:pt x="20038" y="32726"/>
                    <a:pt x="19981" y="32736"/>
                    <a:pt x="19932" y="32761"/>
                  </a:cubicBezTo>
                  <a:cubicBezTo>
                    <a:pt x="19925" y="32764"/>
                    <a:pt x="19918" y="32765"/>
                    <a:pt x="19910" y="32765"/>
                  </a:cubicBezTo>
                  <a:cubicBezTo>
                    <a:pt x="19891" y="32765"/>
                    <a:pt x="19869" y="32757"/>
                    <a:pt x="19848" y="32757"/>
                  </a:cubicBezTo>
                  <a:cubicBezTo>
                    <a:pt x="19825" y="32757"/>
                    <a:pt x="19803" y="32766"/>
                    <a:pt x="19785" y="32803"/>
                  </a:cubicBezTo>
                  <a:cubicBezTo>
                    <a:pt x="19764" y="32803"/>
                    <a:pt x="19680" y="32803"/>
                    <a:pt x="19638" y="32782"/>
                  </a:cubicBezTo>
                  <a:cubicBezTo>
                    <a:pt x="19541" y="32717"/>
                    <a:pt x="19433" y="32690"/>
                    <a:pt x="19321" y="32690"/>
                  </a:cubicBezTo>
                  <a:cubicBezTo>
                    <a:pt x="19287" y="32690"/>
                    <a:pt x="19252" y="32693"/>
                    <a:pt x="19217" y="32698"/>
                  </a:cubicBezTo>
                  <a:cubicBezTo>
                    <a:pt x="19133" y="32698"/>
                    <a:pt x="19028" y="32698"/>
                    <a:pt x="18965" y="32655"/>
                  </a:cubicBezTo>
                  <a:cubicBezTo>
                    <a:pt x="18839" y="32613"/>
                    <a:pt x="18734" y="32592"/>
                    <a:pt x="18607" y="32592"/>
                  </a:cubicBezTo>
                  <a:cubicBezTo>
                    <a:pt x="18586" y="32592"/>
                    <a:pt x="18586" y="32592"/>
                    <a:pt x="18565" y="32613"/>
                  </a:cubicBezTo>
                  <a:cubicBezTo>
                    <a:pt x="18565" y="32634"/>
                    <a:pt x="18586" y="32676"/>
                    <a:pt x="18544" y="32698"/>
                  </a:cubicBezTo>
                  <a:cubicBezTo>
                    <a:pt x="18514" y="32704"/>
                    <a:pt x="18485" y="32706"/>
                    <a:pt x="18457" y="32706"/>
                  </a:cubicBezTo>
                  <a:cubicBezTo>
                    <a:pt x="18390" y="32706"/>
                    <a:pt x="18331" y="32691"/>
                    <a:pt x="18271" y="32676"/>
                  </a:cubicBezTo>
                  <a:cubicBezTo>
                    <a:pt x="18145" y="32676"/>
                    <a:pt x="18166" y="32550"/>
                    <a:pt x="18082" y="32487"/>
                  </a:cubicBezTo>
                  <a:cubicBezTo>
                    <a:pt x="18067" y="32490"/>
                    <a:pt x="18053" y="32492"/>
                    <a:pt x="18040" y="32492"/>
                  </a:cubicBezTo>
                  <a:cubicBezTo>
                    <a:pt x="17958" y="32492"/>
                    <a:pt x="17899" y="32442"/>
                    <a:pt x="17809" y="32424"/>
                  </a:cubicBezTo>
                  <a:cubicBezTo>
                    <a:pt x="17556" y="32382"/>
                    <a:pt x="17304" y="32319"/>
                    <a:pt x="17052" y="32214"/>
                  </a:cubicBezTo>
                  <a:cubicBezTo>
                    <a:pt x="16947" y="32172"/>
                    <a:pt x="16820" y="32130"/>
                    <a:pt x="16694" y="32109"/>
                  </a:cubicBezTo>
                  <a:cubicBezTo>
                    <a:pt x="16652" y="32109"/>
                    <a:pt x="16589" y="32088"/>
                    <a:pt x="16526" y="32067"/>
                  </a:cubicBezTo>
                  <a:cubicBezTo>
                    <a:pt x="16494" y="32056"/>
                    <a:pt x="16463" y="32056"/>
                    <a:pt x="16431" y="32056"/>
                  </a:cubicBezTo>
                  <a:cubicBezTo>
                    <a:pt x="16400" y="32056"/>
                    <a:pt x="16368" y="32056"/>
                    <a:pt x="16337" y="32046"/>
                  </a:cubicBezTo>
                  <a:cubicBezTo>
                    <a:pt x="16274" y="32004"/>
                    <a:pt x="16232" y="31983"/>
                    <a:pt x="16148" y="31983"/>
                  </a:cubicBezTo>
                  <a:cubicBezTo>
                    <a:pt x="16127" y="31983"/>
                    <a:pt x="16106" y="31993"/>
                    <a:pt x="16085" y="31993"/>
                  </a:cubicBezTo>
                  <a:cubicBezTo>
                    <a:pt x="16063" y="31993"/>
                    <a:pt x="16042" y="31983"/>
                    <a:pt x="16021" y="31941"/>
                  </a:cubicBezTo>
                  <a:cubicBezTo>
                    <a:pt x="16000" y="31972"/>
                    <a:pt x="15974" y="31983"/>
                    <a:pt x="15948" y="31983"/>
                  </a:cubicBezTo>
                  <a:cubicBezTo>
                    <a:pt x="15922" y="31983"/>
                    <a:pt x="15895" y="31972"/>
                    <a:pt x="15874" y="31962"/>
                  </a:cubicBezTo>
                  <a:cubicBezTo>
                    <a:pt x="15706" y="31899"/>
                    <a:pt x="15538" y="31899"/>
                    <a:pt x="15391" y="31836"/>
                  </a:cubicBezTo>
                  <a:lnTo>
                    <a:pt x="15096" y="31730"/>
                  </a:lnTo>
                  <a:cubicBezTo>
                    <a:pt x="14886" y="31667"/>
                    <a:pt x="14655" y="31562"/>
                    <a:pt x="14466" y="31415"/>
                  </a:cubicBezTo>
                  <a:cubicBezTo>
                    <a:pt x="14361" y="31331"/>
                    <a:pt x="14213" y="31268"/>
                    <a:pt x="14108" y="31184"/>
                  </a:cubicBezTo>
                  <a:cubicBezTo>
                    <a:pt x="13982" y="31100"/>
                    <a:pt x="13856" y="31058"/>
                    <a:pt x="13751" y="30974"/>
                  </a:cubicBezTo>
                  <a:cubicBezTo>
                    <a:pt x="13625" y="30889"/>
                    <a:pt x="13499" y="30784"/>
                    <a:pt x="13393" y="30700"/>
                  </a:cubicBezTo>
                  <a:lnTo>
                    <a:pt x="13288" y="30721"/>
                  </a:lnTo>
                  <a:cubicBezTo>
                    <a:pt x="13204" y="30637"/>
                    <a:pt x="13099" y="30532"/>
                    <a:pt x="12994" y="30448"/>
                  </a:cubicBezTo>
                  <a:cubicBezTo>
                    <a:pt x="12826" y="30301"/>
                    <a:pt x="12658" y="30175"/>
                    <a:pt x="12489" y="30027"/>
                  </a:cubicBezTo>
                  <a:cubicBezTo>
                    <a:pt x="12405" y="29964"/>
                    <a:pt x="12321" y="29901"/>
                    <a:pt x="12216" y="29838"/>
                  </a:cubicBezTo>
                  <a:cubicBezTo>
                    <a:pt x="12090" y="29796"/>
                    <a:pt x="12027" y="29691"/>
                    <a:pt x="11964" y="29607"/>
                  </a:cubicBezTo>
                  <a:cubicBezTo>
                    <a:pt x="11796" y="29439"/>
                    <a:pt x="11564" y="29334"/>
                    <a:pt x="11438" y="29165"/>
                  </a:cubicBezTo>
                  <a:lnTo>
                    <a:pt x="11438" y="29081"/>
                  </a:lnTo>
                  <a:cubicBezTo>
                    <a:pt x="11375" y="28997"/>
                    <a:pt x="11270" y="28913"/>
                    <a:pt x="11165" y="28871"/>
                  </a:cubicBezTo>
                  <a:cubicBezTo>
                    <a:pt x="11060" y="28808"/>
                    <a:pt x="10955" y="28787"/>
                    <a:pt x="10849" y="28766"/>
                  </a:cubicBezTo>
                  <a:cubicBezTo>
                    <a:pt x="10807" y="28724"/>
                    <a:pt x="10828" y="28640"/>
                    <a:pt x="10765" y="28619"/>
                  </a:cubicBezTo>
                  <a:lnTo>
                    <a:pt x="10723" y="28661"/>
                  </a:lnTo>
                  <a:cubicBezTo>
                    <a:pt x="10681" y="28619"/>
                    <a:pt x="10723" y="28598"/>
                    <a:pt x="10723" y="28577"/>
                  </a:cubicBezTo>
                  <a:cubicBezTo>
                    <a:pt x="10576" y="28409"/>
                    <a:pt x="10429" y="28261"/>
                    <a:pt x="10240" y="28114"/>
                  </a:cubicBezTo>
                  <a:cubicBezTo>
                    <a:pt x="10135" y="27988"/>
                    <a:pt x="10008" y="27862"/>
                    <a:pt x="9882" y="27757"/>
                  </a:cubicBezTo>
                  <a:cubicBezTo>
                    <a:pt x="9798" y="27694"/>
                    <a:pt x="9693" y="27673"/>
                    <a:pt x="9630" y="27610"/>
                  </a:cubicBezTo>
                  <a:cubicBezTo>
                    <a:pt x="9483" y="27420"/>
                    <a:pt x="9315" y="27252"/>
                    <a:pt x="9167" y="27084"/>
                  </a:cubicBezTo>
                  <a:cubicBezTo>
                    <a:pt x="8978" y="26874"/>
                    <a:pt x="8768" y="26664"/>
                    <a:pt x="8537" y="26474"/>
                  </a:cubicBezTo>
                  <a:cubicBezTo>
                    <a:pt x="8369" y="26348"/>
                    <a:pt x="8200" y="26180"/>
                    <a:pt x="8032" y="25991"/>
                  </a:cubicBezTo>
                  <a:cubicBezTo>
                    <a:pt x="7969" y="25886"/>
                    <a:pt x="7843" y="25759"/>
                    <a:pt x="7780" y="25675"/>
                  </a:cubicBezTo>
                  <a:cubicBezTo>
                    <a:pt x="7717" y="25570"/>
                    <a:pt x="7675" y="25465"/>
                    <a:pt x="7591" y="25381"/>
                  </a:cubicBezTo>
                  <a:cubicBezTo>
                    <a:pt x="7486" y="25297"/>
                    <a:pt x="7465" y="25171"/>
                    <a:pt x="7359" y="25108"/>
                  </a:cubicBezTo>
                  <a:cubicBezTo>
                    <a:pt x="7338" y="25087"/>
                    <a:pt x="7296" y="25066"/>
                    <a:pt x="7296" y="25045"/>
                  </a:cubicBezTo>
                  <a:cubicBezTo>
                    <a:pt x="7275" y="24897"/>
                    <a:pt x="7149" y="24813"/>
                    <a:pt x="7044" y="24729"/>
                  </a:cubicBezTo>
                  <a:cubicBezTo>
                    <a:pt x="6981" y="24666"/>
                    <a:pt x="6918" y="24603"/>
                    <a:pt x="6876" y="24540"/>
                  </a:cubicBezTo>
                  <a:cubicBezTo>
                    <a:pt x="6792" y="24435"/>
                    <a:pt x="6708" y="24330"/>
                    <a:pt x="6603" y="24225"/>
                  </a:cubicBezTo>
                  <a:cubicBezTo>
                    <a:pt x="6518" y="24141"/>
                    <a:pt x="6413" y="24035"/>
                    <a:pt x="6350" y="23930"/>
                  </a:cubicBezTo>
                  <a:cubicBezTo>
                    <a:pt x="6203" y="23762"/>
                    <a:pt x="6056" y="23594"/>
                    <a:pt x="5888" y="23426"/>
                  </a:cubicBezTo>
                  <a:cubicBezTo>
                    <a:pt x="5719" y="23279"/>
                    <a:pt x="5572" y="23131"/>
                    <a:pt x="5467" y="22942"/>
                  </a:cubicBezTo>
                  <a:cubicBezTo>
                    <a:pt x="5425" y="22858"/>
                    <a:pt x="5362" y="22837"/>
                    <a:pt x="5299" y="22774"/>
                  </a:cubicBezTo>
                  <a:lnTo>
                    <a:pt x="5257" y="22606"/>
                  </a:lnTo>
                  <a:lnTo>
                    <a:pt x="5110" y="22564"/>
                  </a:lnTo>
                  <a:cubicBezTo>
                    <a:pt x="5047" y="22501"/>
                    <a:pt x="5089" y="22396"/>
                    <a:pt x="4984" y="22375"/>
                  </a:cubicBezTo>
                  <a:cubicBezTo>
                    <a:pt x="5005" y="22269"/>
                    <a:pt x="4858" y="22290"/>
                    <a:pt x="4858" y="22185"/>
                  </a:cubicBezTo>
                  <a:cubicBezTo>
                    <a:pt x="4879" y="22101"/>
                    <a:pt x="4710" y="22122"/>
                    <a:pt x="4773" y="22017"/>
                  </a:cubicBezTo>
                  <a:lnTo>
                    <a:pt x="4773" y="22017"/>
                  </a:lnTo>
                  <a:cubicBezTo>
                    <a:pt x="4766" y="22019"/>
                    <a:pt x="4759" y="22020"/>
                    <a:pt x="4752" y="22020"/>
                  </a:cubicBezTo>
                  <a:cubicBezTo>
                    <a:pt x="4682" y="22020"/>
                    <a:pt x="4642" y="21931"/>
                    <a:pt x="4584" y="21912"/>
                  </a:cubicBezTo>
                  <a:cubicBezTo>
                    <a:pt x="4542" y="21891"/>
                    <a:pt x="4500" y="21870"/>
                    <a:pt x="4479" y="21849"/>
                  </a:cubicBezTo>
                  <a:cubicBezTo>
                    <a:pt x="4395" y="21681"/>
                    <a:pt x="4248" y="21555"/>
                    <a:pt x="4080" y="21471"/>
                  </a:cubicBezTo>
                  <a:cubicBezTo>
                    <a:pt x="4059" y="21407"/>
                    <a:pt x="4038" y="21365"/>
                    <a:pt x="4017" y="21302"/>
                  </a:cubicBezTo>
                  <a:cubicBezTo>
                    <a:pt x="3890" y="21134"/>
                    <a:pt x="3764" y="20966"/>
                    <a:pt x="3617" y="20819"/>
                  </a:cubicBezTo>
                  <a:cubicBezTo>
                    <a:pt x="3470" y="20651"/>
                    <a:pt x="3323" y="20461"/>
                    <a:pt x="3197" y="20272"/>
                  </a:cubicBezTo>
                  <a:cubicBezTo>
                    <a:pt x="3155" y="20146"/>
                    <a:pt x="3028" y="20041"/>
                    <a:pt x="2986" y="19915"/>
                  </a:cubicBezTo>
                  <a:cubicBezTo>
                    <a:pt x="2923" y="19704"/>
                    <a:pt x="2818" y="19515"/>
                    <a:pt x="2713" y="19326"/>
                  </a:cubicBezTo>
                  <a:cubicBezTo>
                    <a:pt x="2566" y="19242"/>
                    <a:pt x="2440" y="19116"/>
                    <a:pt x="2356" y="18948"/>
                  </a:cubicBezTo>
                  <a:cubicBezTo>
                    <a:pt x="2314" y="18863"/>
                    <a:pt x="2272" y="18800"/>
                    <a:pt x="2229" y="18737"/>
                  </a:cubicBezTo>
                  <a:cubicBezTo>
                    <a:pt x="2103" y="18590"/>
                    <a:pt x="2019" y="18422"/>
                    <a:pt x="1956" y="18233"/>
                  </a:cubicBezTo>
                  <a:cubicBezTo>
                    <a:pt x="1935" y="18170"/>
                    <a:pt x="1914" y="18107"/>
                    <a:pt x="1872" y="18044"/>
                  </a:cubicBezTo>
                  <a:cubicBezTo>
                    <a:pt x="1767" y="17938"/>
                    <a:pt x="1725" y="17791"/>
                    <a:pt x="1704" y="17644"/>
                  </a:cubicBezTo>
                  <a:cubicBezTo>
                    <a:pt x="1578" y="17623"/>
                    <a:pt x="1620" y="17434"/>
                    <a:pt x="1452" y="17413"/>
                  </a:cubicBezTo>
                  <a:cubicBezTo>
                    <a:pt x="1494" y="17308"/>
                    <a:pt x="1494" y="17203"/>
                    <a:pt x="1452" y="17118"/>
                  </a:cubicBezTo>
                  <a:cubicBezTo>
                    <a:pt x="1388" y="17076"/>
                    <a:pt x="1325" y="17055"/>
                    <a:pt x="1304" y="16971"/>
                  </a:cubicBezTo>
                  <a:cubicBezTo>
                    <a:pt x="1220" y="16803"/>
                    <a:pt x="1094" y="16635"/>
                    <a:pt x="968" y="16488"/>
                  </a:cubicBezTo>
                  <a:cubicBezTo>
                    <a:pt x="926" y="16446"/>
                    <a:pt x="989" y="16404"/>
                    <a:pt x="968" y="16362"/>
                  </a:cubicBezTo>
                  <a:lnTo>
                    <a:pt x="779" y="16130"/>
                  </a:lnTo>
                  <a:cubicBezTo>
                    <a:pt x="779" y="16109"/>
                    <a:pt x="821" y="16109"/>
                    <a:pt x="821" y="16067"/>
                  </a:cubicBezTo>
                  <a:lnTo>
                    <a:pt x="737" y="16046"/>
                  </a:lnTo>
                  <a:cubicBezTo>
                    <a:pt x="716" y="15920"/>
                    <a:pt x="674" y="15794"/>
                    <a:pt x="590" y="15710"/>
                  </a:cubicBezTo>
                  <a:cubicBezTo>
                    <a:pt x="484" y="15605"/>
                    <a:pt x="484" y="15479"/>
                    <a:pt x="442" y="15394"/>
                  </a:cubicBezTo>
                  <a:lnTo>
                    <a:pt x="484" y="15205"/>
                  </a:lnTo>
                  <a:cubicBezTo>
                    <a:pt x="442" y="15184"/>
                    <a:pt x="442" y="15163"/>
                    <a:pt x="400" y="15163"/>
                  </a:cubicBezTo>
                  <a:lnTo>
                    <a:pt x="358" y="15205"/>
                  </a:lnTo>
                  <a:cubicBezTo>
                    <a:pt x="337" y="15184"/>
                    <a:pt x="295" y="15184"/>
                    <a:pt x="274" y="15142"/>
                  </a:cubicBezTo>
                  <a:cubicBezTo>
                    <a:pt x="253" y="15142"/>
                    <a:pt x="190" y="15121"/>
                    <a:pt x="232" y="15121"/>
                  </a:cubicBezTo>
                  <a:cubicBezTo>
                    <a:pt x="244" y="15115"/>
                    <a:pt x="253" y="15112"/>
                    <a:pt x="259" y="15112"/>
                  </a:cubicBezTo>
                  <a:cubicBezTo>
                    <a:pt x="274" y="15112"/>
                    <a:pt x="274" y="15127"/>
                    <a:pt x="274" y="15142"/>
                  </a:cubicBezTo>
                  <a:cubicBezTo>
                    <a:pt x="337" y="15121"/>
                    <a:pt x="400" y="15121"/>
                    <a:pt x="442" y="15079"/>
                  </a:cubicBezTo>
                  <a:cubicBezTo>
                    <a:pt x="400" y="15016"/>
                    <a:pt x="316" y="15016"/>
                    <a:pt x="274" y="15016"/>
                  </a:cubicBezTo>
                  <a:cubicBezTo>
                    <a:pt x="106" y="15079"/>
                    <a:pt x="148" y="15247"/>
                    <a:pt x="85" y="15373"/>
                  </a:cubicBezTo>
                  <a:cubicBezTo>
                    <a:pt x="22" y="15500"/>
                    <a:pt x="1" y="15647"/>
                    <a:pt x="22" y="15794"/>
                  </a:cubicBezTo>
                  <a:cubicBezTo>
                    <a:pt x="43" y="15857"/>
                    <a:pt x="106" y="15899"/>
                    <a:pt x="190" y="15899"/>
                  </a:cubicBezTo>
                  <a:cubicBezTo>
                    <a:pt x="232" y="16004"/>
                    <a:pt x="232" y="16109"/>
                    <a:pt x="232" y="16193"/>
                  </a:cubicBezTo>
                  <a:cubicBezTo>
                    <a:pt x="270" y="16231"/>
                    <a:pt x="290" y="16302"/>
                    <a:pt x="354" y="16302"/>
                  </a:cubicBezTo>
                  <a:cubicBezTo>
                    <a:pt x="362" y="16302"/>
                    <a:pt x="370" y="16301"/>
                    <a:pt x="379" y="16299"/>
                  </a:cubicBezTo>
                  <a:lnTo>
                    <a:pt x="379" y="16299"/>
                  </a:lnTo>
                  <a:cubicBezTo>
                    <a:pt x="379" y="16341"/>
                    <a:pt x="358" y="16383"/>
                    <a:pt x="379" y="16404"/>
                  </a:cubicBezTo>
                  <a:cubicBezTo>
                    <a:pt x="463" y="16530"/>
                    <a:pt x="526" y="16656"/>
                    <a:pt x="548" y="16803"/>
                  </a:cubicBezTo>
                  <a:cubicBezTo>
                    <a:pt x="653" y="16866"/>
                    <a:pt x="737" y="16971"/>
                    <a:pt x="779" y="17097"/>
                  </a:cubicBezTo>
                  <a:cubicBezTo>
                    <a:pt x="863" y="17287"/>
                    <a:pt x="947" y="17455"/>
                    <a:pt x="1073" y="17623"/>
                  </a:cubicBezTo>
                  <a:cubicBezTo>
                    <a:pt x="1073" y="17812"/>
                    <a:pt x="1262" y="17938"/>
                    <a:pt x="1157" y="18086"/>
                  </a:cubicBezTo>
                  <a:cubicBezTo>
                    <a:pt x="1262" y="18170"/>
                    <a:pt x="1325" y="18296"/>
                    <a:pt x="1367" y="18443"/>
                  </a:cubicBezTo>
                  <a:cubicBezTo>
                    <a:pt x="1410" y="18653"/>
                    <a:pt x="1557" y="18842"/>
                    <a:pt x="1599" y="19074"/>
                  </a:cubicBezTo>
                  <a:cubicBezTo>
                    <a:pt x="1599" y="19095"/>
                    <a:pt x="1662" y="19116"/>
                    <a:pt x="1662" y="19158"/>
                  </a:cubicBezTo>
                  <a:cubicBezTo>
                    <a:pt x="1662" y="19200"/>
                    <a:pt x="1641" y="19242"/>
                    <a:pt x="1662" y="19284"/>
                  </a:cubicBezTo>
                  <a:cubicBezTo>
                    <a:pt x="1704" y="19305"/>
                    <a:pt x="1767" y="19326"/>
                    <a:pt x="1830" y="19326"/>
                  </a:cubicBezTo>
                  <a:cubicBezTo>
                    <a:pt x="1809" y="19389"/>
                    <a:pt x="1788" y="19410"/>
                    <a:pt x="1767" y="19452"/>
                  </a:cubicBezTo>
                  <a:cubicBezTo>
                    <a:pt x="1830" y="19494"/>
                    <a:pt x="1893" y="19536"/>
                    <a:pt x="1935" y="19599"/>
                  </a:cubicBezTo>
                  <a:lnTo>
                    <a:pt x="1914" y="19704"/>
                  </a:lnTo>
                  <a:cubicBezTo>
                    <a:pt x="1998" y="19725"/>
                    <a:pt x="2061" y="19789"/>
                    <a:pt x="2124" y="19873"/>
                  </a:cubicBezTo>
                  <a:cubicBezTo>
                    <a:pt x="2103" y="19894"/>
                    <a:pt x="2103" y="19936"/>
                    <a:pt x="2124" y="19957"/>
                  </a:cubicBezTo>
                  <a:cubicBezTo>
                    <a:pt x="2166" y="19978"/>
                    <a:pt x="2229" y="19957"/>
                    <a:pt x="2272" y="20020"/>
                  </a:cubicBezTo>
                  <a:cubicBezTo>
                    <a:pt x="2314" y="20083"/>
                    <a:pt x="2293" y="20167"/>
                    <a:pt x="2335" y="20209"/>
                  </a:cubicBezTo>
                  <a:lnTo>
                    <a:pt x="2440" y="20272"/>
                  </a:lnTo>
                  <a:cubicBezTo>
                    <a:pt x="2419" y="20314"/>
                    <a:pt x="2419" y="20335"/>
                    <a:pt x="2419" y="20356"/>
                  </a:cubicBezTo>
                  <a:cubicBezTo>
                    <a:pt x="2482" y="20503"/>
                    <a:pt x="2545" y="20651"/>
                    <a:pt x="2629" y="20798"/>
                  </a:cubicBezTo>
                  <a:cubicBezTo>
                    <a:pt x="2671" y="20882"/>
                    <a:pt x="2671" y="20987"/>
                    <a:pt x="2776" y="21029"/>
                  </a:cubicBezTo>
                  <a:cubicBezTo>
                    <a:pt x="2860" y="21071"/>
                    <a:pt x="2902" y="21176"/>
                    <a:pt x="2965" y="21239"/>
                  </a:cubicBezTo>
                  <a:cubicBezTo>
                    <a:pt x="3007" y="21344"/>
                    <a:pt x="3091" y="21428"/>
                    <a:pt x="3197" y="21513"/>
                  </a:cubicBezTo>
                  <a:cubicBezTo>
                    <a:pt x="3260" y="21534"/>
                    <a:pt x="3302" y="21597"/>
                    <a:pt x="3323" y="21660"/>
                  </a:cubicBezTo>
                  <a:cubicBezTo>
                    <a:pt x="3386" y="21786"/>
                    <a:pt x="3449" y="21891"/>
                    <a:pt x="3533" y="21975"/>
                  </a:cubicBezTo>
                  <a:cubicBezTo>
                    <a:pt x="3596" y="22080"/>
                    <a:pt x="3701" y="22143"/>
                    <a:pt x="3743" y="22248"/>
                  </a:cubicBezTo>
                  <a:cubicBezTo>
                    <a:pt x="3743" y="22290"/>
                    <a:pt x="3764" y="22311"/>
                    <a:pt x="3806" y="22333"/>
                  </a:cubicBezTo>
                  <a:cubicBezTo>
                    <a:pt x="3848" y="22354"/>
                    <a:pt x="3890" y="22396"/>
                    <a:pt x="3932" y="22417"/>
                  </a:cubicBezTo>
                  <a:cubicBezTo>
                    <a:pt x="3996" y="22438"/>
                    <a:pt x="4038" y="22480"/>
                    <a:pt x="4059" y="22522"/>
                  </a:cubicBezTo>
                  <a:cubicBezTo>
                    <a:pt x="4101" y="22564"/>
                    <a:pt x="4080" y="22606"/>
                    <a:pt x="4122" y="22648"/>
                  </a:cubicBezTo>
                  <a:cubicBezTo>
                    <a:pt x="4269" y="22774"/>
                    <a:pt x="4374" y="22942"/>
                    <a:pt x="4458" y="23110"/>
                  </a:cubicBezTo>
                  <a:cubicBezTo>
                    <a:pt x="4521" y="23300"/>
                    <a:pt x="4647" y="23447"/>
                    <a:pt x="4773" y="23573"/>
                  </a:cubicBezTo>
                  <a:cubicBezTo>
                    <a:pt x="4942" y="23678"/>
                    <a:pt x="5026" y="23909"/>
                    <a:pt x="5257" y="23972"/>
                  </a:cubicBezTo>
                  <a:cubicBezTo>
                    <a:pt x="5194" y="24057"/>
                    <a:pt x="5278" y="24057"/>
                    <a:pt x="5278" y="24099"/>
                  </a:cubicBezTo>
                  <a:cubicBezTo>
                    <a:pt x="5362" y="24120"/>
                    <a:pt x="5404" y="24162"/>
                    <a:pt x="5425" y="24246"/>
                  </a:cubicBezTo>
                  <a:cubicBezTo>
                    <a:pt x="5446" y="24309"/>
                    <a:pt x="5488" y="24372"/>
                    <a:pt x="5551" y="24414"/>
                  </a:cubicBezTo>
                  <a:cubicBezTo>
                    <a:pt x="5677" y="24519"/>
                    <a:pt x="5741" y="24666"/>
                    <a:pt x="5888" y="24771"/>
                  </a:cubicBezTo>
                  <a:cubicBezTo>
                    <a:pt x="5909" y="24792"/>
                    <a:pt x="5951" y="24792"/>
                    <a:pt x="5951" y="24834"/>
                  </a:cubicBezTo>
                  <a:cubicBezTo>
                    <a:pt x="5993" y="25024"/>
                    <a:pt x="6203" y="25108"/>
                    <a:pt x="6266" y="25276"/>
                  </a:cubicBezTo>
                  <a:cubicBezTo>
                    <a:pt x="6434" y="25339"/>
                    <a:pt x="6518" y="25528"/>
                    <a:pt x="6603" y="25591"/>
                  </a:cubicBezTo>
                  <a:cubicBezTo>
                    <a:pt x="6666" y="25675"/>
                    <a:pt x="6666" y="25802"/>
                    <a:pt x="6792" y="25823"/>
                  </a:cubicBezTo>
                  <a:cubicBezTo>
                    <a:pt x="6960" y="26075"/>
                    <a:pt x="7128" y="26327"/>
                    <a:pt x="7317" y="26537"/>
                  </a:cubicBezTo>
                  <a:cubicBezTo>
                    <a:pt x="7359" y="26621"/>
                    <a:pt x="7422" y="26685"/>
                    <a:pt x="7465" y="26727"/>
                  </a:cubicBezTo>
                  <a:cubicBezTo>
                    <a:pt x="7528" y="26769"/>
                    <a:pt x="7570" y="26811"/>
                    <a:pt x="7591" y="26874"/>
                  </a:cubicBezTo>
                  <a:cubicBezTo>
                    <a:pt x="7654" y="27063"/>
                    <a:pt x="7801" y="27210"/>
                    <a:pt x="7969" y="27294"/>
                  </a:cubicBezTo>
                  <a:cubicBezTo>
                    <a:pt x="8032" y="27315"/>
                    <a:pt x="8011" y="27378"/>
                    <a:pt x="8053" y="27420"/>
                  </a:cubicBezTo>
                  <a:cubicBezTo>
                    <a:pt x="8200" y="27420"/>
                    <a:pt x="8327" y="27526"/>
                    <a:pt x="8390" y="27652"/>
                  </a:cubicBezTo>
                  <a:cubicBezTo>
                    <a:pt x="8453" y="27778"/>
                    <a:pt x="8579" y="27883"/>
                    <a:pt x="8516" y="28051"/>
                  </a:cubicBezTo>
                  <a:cubicBezTo>
                    <a:pt x="8663" y="28177"/>
                    <a:pt x="8789" y="28261"/>
                    <a:pt x="8915" y="28388"/>
                  </a:cubicBezTo>
                  <a:cubicBezTo>
                    <a:pt x="9041" y="28493"/>
                    <a:pt x="9167" y="28598"/>
                    <a:pt x="9294" y="28682"/>
                  </a:cubicBezTo>
                  <a:cubicBezTo>
                    <a:pt x="9336" y="28808"/>
                    <a:pt x="9441" y="28808"/>
                    <a:pt x="9546" y="28871"/>
                  </a:cubicBezTo>
                  <a:cubicBezTo>
                    <a:pt x="9651" y="28976"/>
                    <a:pt x="9693" y="29123"/>
                    <a:pt x="9819" y="29207"/>
                  </a:cubicBezTo>
                  <a:cubicBezTo>
                    <a:pt x="9882" y="29250"/>
                    <a:pt x="10008" y="29292"/>
                    <a:pt x="10008" y="29418"/>
                  </a:cubicBezTo>
                  <a:cubicBezTo>
                    <a:pt x="10156" y="29523"/>
                    <a:pt x="10240" y="29712"/>
                    <a:pt x="10429" y="29796"/>
                  </a:cubicBezTo>
                  <a:lnTo>
                    <a:pt x="10450" y="29817"/>
                  </a:lnTo>
                  <a:cubicBezTo>
                    <a:pt x="10513" y="29838"/>
                    <a:pt x="10576" y="29859"/>
                    <a:pt x="10618" y="29922"/>
                  </a:cubicBezTo>
                  <a:cubicBezTo>
                    <a:pt x="10660" y="29964"/>
                    <a:pt x="10702" y="29985"/>
                    <a:pt x="10765" y="30006"/>
                  </a:cubicBezTo>
                  <a:cubicBezTo>
                    <a:pt x="10828" y="30027"/>
                    <a:pt x="10807" y="30133"/>
                    <a:pt x="10870" y="30154"/>
                  </a:cubicBezTo>
                  <a:cubicBezTo>
                    <a:pt x="11039" y="30217"/>
                    <a:pt x="11186" y="30301"/>
                    <a:pt x="11270" y="30448"/>
                  </a:cubicBezTo>
                  <a:cubicBezTo>
                    <a:pt x="11354" y="30553"/>
                    <a:pt x="11459" y="30616"/>
                    <a:pt x="11585" y="30679"/>
                  </a:cubicBezTo>
                  <a:cubicBezTo>
                    <a:pt x="11648" y="30847"/>
                    <a:pt x="11753" y="30995"/>
                    <a:pt x="11901" y="31100"/>
                  </a:cubicBezTo>
                  <a:cubicBezTo>
                    <a:pt x="12174" y="31247"/>
                    <a:pt x="12426" y="31436"/>
                    <a:pt x="12637" y="31646"/>
                  </a:cubicBezTo>
                  <a:cubicBezTo>
                    <a:pt x="12679" y="31709"/>
                    <a:pt x="12763" y="31751"/>
                    <a:pt x="12826" y="31751"/>
                  </a:cubicBezTo>
                  <a:cubicBezTo>
                    <a:pt x="12840" y="31750"/>
                    <a:pt x="12854" y="31749"/>
                    <a:pt x="12868" y="31749"/>
                  </a:cubicBezTo>
                  <a:cubicBezTo>
                    <a:pt x="13008" y="31749"/>
                    <a:pt x="13083" y="31846"/>
                    <a:pt x="13141" y="31962"/>
                  </a:cubicBezTo>
                  <a:cubicBezTo>
                    <a:pt x="13159" y="31958"/>
                    <a:pt x="13177" y="31956"/>
                    <a:pt x="13195" y="31956"/>
                  </a:cubicBezTo>
                  <a:cubicBezTo>
                    <a:pt x="13281" y="31956"/>
                    <a:pt x="13362" y="31997"/>
                    <a:pt x="13414" y="32067"/>
                  </a:cubicBezTo>
                  <a:cubicBezTo>
                    <a:pt x="13520" y="32235"/>
                    <a:pt x="13688" y="32235"/>
                    <a:pt x="13793" y="32361"/>
                  </a:cubicBezTo>
                  <a:cubicBezTo>
                    <a:pt x="13835" y="32340"/>
                    <a:pt x="13814" y="32319"/>
                    <a:pt x="13856" y="32319"/>
                  </a:cubicBezTo>
                  <a:cubicBezTo>
                    <a:pt x="14129" y="32487"/>
                    <a:pt x="14466" y="32529"/>
                    <a:pt x="14676" y="32803"/>
                  </a:cubicBezTo>
                  <a:lnTo>
                    <a:pt x="14970" y="32866"/>
                  </a:lnTo>
                  <a:cubicBezTo>
                    <a:pt x="15012" y="32908"/>
                    <a:pt x="15054" y="32950"/>
                    <a:pt x="15096" y="32992"/>
                  </a:cubicBezTo>
                  <a:cubicBezTo>
                    <a:pt x="15143" y="32984"/>
                    <a:pt x="15189" y="32979"/>
                    <a:pt x="15233" y="32979"/>
                  </a:cubicBezTo>
                  <a:cubicBezTo>
                    <a:pt x="15309" y="32979"/>
                    <a:pt x="15379" y="32994"/>
                    <a:pt x="15433" y="33034"/>
                  </a:cubicBezTo>
                  <a:cubicBezTo>
                    <a:pt x="15517" y="33097"/>
                    <a:pt x="15622" y="33118"/>
                    <a:pt x="15706" y="33139"/>
                  </a:cubicBezTo>
                  <a:lnTo>
                    <a:pt x="16042" y="33202"/>
                  </a:lnTo>
                  <a:cubicBezTo>
                    <a:pt x="16106" y="33202"/>
                    <a:pt x="16127" y="33265"/>
                    <a:pt x="16211" y="33265"/>
                  </a:cubicBezTo>
                  <a:cubicBezTo>
                    <a:pt x="16227" y="33264"/>
                    <a:pt x="16243" y="33263"/>
                    <a:pt x="16259" y="33263"/>
                  </a:cubicBezTo>
                  <a:cubicBezTo>
                    <a:pt x="16450" y="33263"/>
                    <a:pt x="16625" y="33370"/>
                    <a:pt x="16799" y="33370"/>
                  </a:cubicBezTo>
                  <a:cubicBezTo>
                    <a:pt x="16883" y="33370"/>
                    <a:pt x="16947" y="33412"/>
                    <a:pt x="17010" y="33454"/>
                  </a:cubicBezTo>
                  <a:cubicBezTo>
                    <a:pt x="17031" y="33475"/>
                    <a:pt x="17052" y="33538"/>
                    <a:pt x="17094" y="33538"/>
                  </a:cubicBezTo>
                  <a:cubicBezTo>
                    <a:pt x="17220" y="33581"/>
                    <a:pt x="17367" y="33623"/>
                    <a:pt x="17472" y="33707"/>
                  </a:cubicBezTo>
                  <a:cubicBezTo>
                    <a:pt x="17514" y="33728"/>
                    <a:pt x="17556" y="33770"/>
                    <a:pt x="17619" y="33770"/>
                  </a:cubicBezTo>
                  <a:cubicBezTo>
                    <a:pt x="17633" y="33767"/>
                    <a:pt x="17647" y="33766"/>
                    <a:pt x="17661" y="33766"/>
                  </a:cubicBezTo>
                  <a:cubicBezTo>
                    <a:pt x="17769" y="33766"/>
                    <a:pt x="17865" y="33833"/>
                    <a:pt x="17977" y="33833"/>
                  </a:cubicBezTo>
                  <a:cubicBezTo>
                    <a:pt x="18103" y="33833"/>
                    <a:pt x="18208" y="33875"/>
                    <a:pt x="18313" y="33917"/>
                  </a:cubicBezTo>
                  <a:cubicBezTo>
                    <a:pt x="18341" y="33928"/>
                    <a:pt x="18371" y="33933"/>
                    <a:pt x="18401" y="33933"/>
                  </a:cubicBezTo>
                  <a:cubicBezTo>
                    <a:pt x="18483" y="33933"/>
                    <a:pt x="18567" y="33894"/>
                    <a:pt x="18628" y="33833"/>
                  </a:cubicBezTo>
                  <a:lnTo>
                    <a:pt x="18671" y="33917"/>
                  </a:lnTo>
                  <a:cubicBezTo>
                    <a:pt x="18755" y="33875"/>
                    <a:pt x="18839" y="33896"/>
                    <a:pt x="18944" y="33854"/>
                  </a:cubicBezTo>
                  <a:cubicBezTo>
                    <a:pt x="19238" y="33938"/>
                    <a:pt x="19533" y="33980"/>
                    <a:pt x="19827" y="34001"/>
                  </a:cubicBezTo>
                  <a:cubicBezTo>
                    <a:pt x="19855" y="34001"/>
                    <a:pt x="19883" y="33982"/>
                    <a:pt x="19911" y="33982"/>
                  </a:cubicBezTo>
                  <a:cubicBezTo>
                    <a:pt x="19925" y="33982"/>
                    <a:pt x="19939" y="33987"/>
                    <a:pt x="19953" y="34001"/>
                  </a:cubicBezTo>
                  <a:cubicBezTo>
                    <a:pt x="19976" y="34018"/>
                    <a:pt x="20004" y="34023"/>
                    <a:pt x="20036" y="34023"/>
                  </a:cubicBezTo>
                  <a:cubicBezTo>
                    <a:pt x="20078" y="34023"/>
                    <a:pt x="20125" y="34015"/>
                    <a:pt x="20171" y="34015"/>
                  </a:cubicBezTo>
                  <a:cubicBezTo>
                    <a:pt x="20221" y="34015"/>
                    <a:pt x="20270" y="34024"/>
                    <a:pt x="20310" y="34064"/>
                  </a:cubicBezTo>
                  <a:cubicBezTo>
                    <a:pt x="20345" y="34043"/>
                    <a:pt x="20380" y="34036"/>
                    <a:pt x="20415" y="34036"/>
                  </a:cubicBezTo>
                  <a:cubicBezTo>
                    <a:pt x="20483" y="34036"/>
                    <a:pt x="20549" y="34064"/>
                    <a:pt x="20605" y="34064"/>
                  </a:cubicBezTo>
                  <a:cubicBezTo>
                    <a:pt x="20797" y="34064"/>
                    <a:pt x="20996" y="34092"/>
                    <a:pt x="21194" y="34092"/>
                  </a:cubicBezTo>
                  <a:cubicBezTo>
                    <a:pt x="21343" y="34092"/>
                    <a:pt x="21491" y="34076"/>
                    <a:pt x="21635" y="34022"/>
                  </a:cubicBezTo>
                  <a:lnTo>
                    <a:pt x="21719" y="34022"/>
                  </a:lnTo>
                  <a:cubicBezTo>
                    <a:pt x="21824" y="34012"/>
                    <a:pt x="21929" y="34006"/>
                    <a:pt x="22032" y="34006"/>
                  </a:cubicBezTo>
                  <a:cubicBezTo>
                    <a:pt x="22134" y="34006"/>
                    <a:pt x="22234" y="34012"/>
                    <a:pt x="22329" y="34022"/>
                  </a:cubicBezTo>
                  <a:cubicBezTo>
                    <a:pt x="22406" y="34014"/>
                    <a:pt x="22483" y="34009"/>
                    <a:pt x="22560" y="34009"/>
                  </a:cubicBezTo>
                  <a:cubicBezTo>
                    <a:pt x="22693" y="34009"/>
                    <a:pt x="22826" y="34024"/>
                    <a:pt x="22959" y="34064"/>
                  </a:cubicBezTo>
                  <a:cubicBezTo>
                    <a:pt x="22994" y="34012"/>
                    <a:pt x="23029" y="33975"/>
                    <a:pt x="23087" y="33975"/>
                  </a:cubicBezTo>
                  <a:cubicBezTo>
                    <a:pt x="23099" y="33975"/>
                    <a:pt x="23113" y="33976"/>
                    <a:pt x="23128" y="33980"/>
                  </a:cubicBezTo>
                  <a:cubicBezTo>
                    <a:pt x="23147" y="33988"/>
                    <a:pt x="23167" y="33991"/>
                    <a:pt x="23187" y="33991"/>
                  </a:cubicBezTo>
                  <a:cubicBezTo>
                    <a:pt x="23271" y="33991"/>
                    <a:pt x="23354" y="33926"/>
                    <a:pt x="23422" y="33875"/>
                  </a:cubicBezTo>
                  <a:cubicBezTo>
                    <a:pt x="23506" y="33928"/>
                    <a:pt x="23593" y="33943"/>
                    <a:pt x="23681" y="33943"/>
                  </a:cubicBezTo>
                  <a:cubicBezTo>
                    <a:pt x="23789" y="33943"/>
                    <a:pt x="23899" y="33921"/>
                    <a:pt x="24010" y="33921"/>
                  </a:cubicBezTo>
                  <a:cubicBezTo>
                    <a:pt x="24059" y="33921"/>
                    <a:pt x="24108" y="33926"/>
                    <a:pt x="24158" y="33938"/>
                  </a:cubicBezTo>
                  <a:cubicBezTo>
                    <a:pt x="24209" y="33887"/>
                    <a:pt x="24260" y="33822"/>
                    <a:pt x="24334" y="33822"/>
                  </a:cubicBezTo>
                  <a:cubicBezTo>
                    <a:pt x="24351" y="33822"/>
                    <a:pt x="24369" y="33825"/>
                    <a:pt x="24389" y="33833"/>
                  </a:cubicBezTo>
                  <a:cubicBezTo>
                    <a:pt x="24494" y="33843"/>
                    <a:pt x="24599" y="33849"/>
                    <a:pt x="24704" y="33849"/>
                  </a:cubicBezTo>
                  <a:cubicBezTo>
                    <a:pt x="24810" y="33849"/>
                    <a:pt x="24915" y="33843"/>
                    <a:pt x="25020" y="33833"/>
                  </a:cubicBezTo>
                  <a:cubicBezTo>
                    <a:pt x="25062" y="33833"/>
                    <a:pt x="25083" y="33812"/>
                    <a:pt x="25125" y="33791"/>
                  </a:cubicBezTo>
                  <a:cubicBezTo>
                    <a:pt x="25335" y="33686"/>
                    <a:pt x="25566" y="33602"/>
                    <a:pt x="25798" y="33560"/>
                  </a:cubicBezTo>
                  <a:cubicBezTo>
                    <a:pt x="25853" y="33567"/>
                    <a:pt x="25909" y="33570"/>
                    <a:pt x="25964" y="33570"/>
                  </a:cubicBezTo>
                  <a:cubicBezTo>
                    <a:pt x="26147" y="33570"/>
                    <a:pt x="26329" y="33539"/>
                    <a:pt x="26505" y="33539"/>
                  </a:cubicBezTo>
                  <a:cubicBezTo>
                    <a:pt x="26579" y="33539"/>
                    <a:pt x="26651" y="33544"/>
                    <a:pt x="26723" y="33560"/>
                  </a:cubicBezTo>
                  <a:cubicBezTo>
                    <a:pt x="26765" y="33496"/>
                    <a:pt x="26849" y="33454"/>
                    <a:pt x="26912" y="33433"/>
                  </a:cubicBezTo>
                  <a:cubicBezTo>
                    <a:pt x="26912" y="33391"/>
                    <a:pt x="26954" y="33391"/>
                    <a:pt x="26975" y="33391"/>
                  </a:cubicBezTo>
                  <a:cubicBezTo>
                    <a:pt x="27002" y="33401"/>
                    <a:pt x="27028" y="33406"/>
                    <a:pt x="27054" y="33406"/>
                  </a:cubicBezTo>
                  <a:cubicBezTo>
                    <a:pt x="27167" y="33406"/>
                    <a:pt x="27266" y="33321"/>
                    <a:pt x="27382" y="33321"/>
                  </a:cubicBezTo>
                  <a:cubicBezTo>
                    <a:pt x="27400" y="33321"/>
                    <a:pt x="27419" y="33323"/>
                    <a:pt x="27438" y="33328"/>
                  </a:cubicBezTo>
                  <a:cubicBezTo>
                    <a:pt x="27490" y="33276"/>
                    <a:pt x="27548" y="33260"/>
                    <a:pt x="27608" y="33260"/>
                  </a:cubicBezTo>
                  <a:cubicBezTo>
                    <a:pt x="27669" y="33260"/>
                    <a:pt x="27732" y="33276"/>
                    <a:pt x="27795" y="33286"/>
                  </a:cubicBezTo>
                  <a:lnTo>
                    <a:pt x="28005" y="33139"/>
                  </a:lnTo>
                  <a:lnTo>
                    <a:pt x="28216" y="33181"/>
                  </a:lnTo>
                  <a:cubicBezTo>
                    <a:pt x="28300" y="33097"/>
                    <a:pt x="28426" y="33013"/>
                    <a:pt x="28573" y="32992"/>
                  </a:cubicBezTo>
                  <a:cubicBezTo>
                    <a:pt x="28615" y="32971"/>
                    <a:pt x="28657" y="32950"/>
                    <a:pt x="28699" y="32929"/>
                  </a:cubicBezTo>
                  <a:cubicBezTo>
                    <a:pt x="28825" y="32845"/>
                    <a:pt x="28993" y="32803"/>
                    <a:pt x="29141" y="32803"/>
                  </a:cubicBezTo>
                  <a:cubicBezTo>
                    <a:pt x="29169" y="32803"/>
                    <a:pt x="29187" y="32812"/>
                    <a:pt x="29209" y="32812"/>
                  </a:cubicBezTo>
                  <a:cubicBezTo>
                    <a:pt x="29220" y="32812"/>
                    <a:pt x="29232" y="32810"/>
                    <a:pt x="29246" y="32803"/>
                  </a:cubicBezTo>
                  <a:cubicBezTo>
                    <a:pt x="29278" y="32738"/>
                    <a:pt x="29335" y="32711"/>
                    <a:pt x="29388" y="32711"/>
                  </a:cubicBezTo>
                  <a:cubicBezTo>
                    <a:pt x="29404" y="32711"/>
                    <a:pt x="29420" y="32714"/>
                    <a:pt x="29435" y="32719"/>
                  </a:cubicBezTo>
                  <a:cubicBezTo>
                    <a:pt x="29456" y="32727"/>
                    <a:pt x="29474" y="32730"/>
                    <a:pt x="29489" y="32730"/>
                  </a:cubicBezTo>
                  <a:cubicBezTo>
                    <a:pt x="29551" y="32730"/>
                    <a:pt x="29578" y="32676"/>
                    <a:pt x="29645" y="32676"/>
                  </a:cubicBezTo>
                  <a:cubicBezTo>
                    <a:pt x="29961" y="32676"/>
                    <a:pt x="30255" y="32634"/>
                    <a:pt x="30528" y="32529"/>
                  </a:cubicBezTo>
                  <a:cubicBezTo>
                    <a:pt x="30591" y="32529"/>
                    <a:pt x="30633" y="32508"/>
                    <a:pt x="30675" y="32487"/>
                  </a:cubicBezTo>
                  <a:cubicBezTo>
                    <a:pt x="30717" y="32487"/>
                    <a:pt x="30738" y="32508"/>
                    <a:pt x="30781" y="32508"/>
                  </a:cubicBezTo>
                  <a:cubicBezTo>
                    <a:pt x="30865" y="32382"/>
                    <a:pt x="31033" y="32340"/>
                    <a:pt x="31117" y="32214"/>
                  </a:cubicBezTo>
                  <a:cubicBezTo>
                    <a:pt x="31285" y="32151"/>
                    <a:pt x="31453" y="32130"/>
                    <a:pt x="31622" y="32130"/>
                  </a:cubicBezTo>
                  <a:cubicBezTo>
                    <a:pt x="31685" y="32130"/>
                    <a:pt x="31748" y="32109"/>
                    <a:pt x="31769" y="32067"/>
                  </a:cubicBezTo>
                  <a:cubicBezTo>
                    <a:pt x="31811" y="32025"/>
                    <a:pt x="31874" y="32004"/>
                    <a:pt x="31916" y="32004"/>
                  </a:cubicBezTo>
                  <a:cubicBezTo>
                    <a:pt x="32063" y="31962"/>
                    <a:pt x="32210" y="31920"/>
                    <a:pt x="32357" y="31878"/>
                  </a:cubicBezTo>
                  <a:cubicBezTo>
                    <a:pt x="32505" y="31646"/>
                    <a:pt x="32841" y="31625"/>
                    <a:pt x="32925" y="31352"/>
                  </a:cubicBezTo>
                  <a:cubicBezTo>
                    <a:pt x="33014" y="31322"/>
                    <a:pt x="33093" y="31292"/>
                    <a:pt x="33169" y="31292"/>
                  </a:cubicBezTo>
                  <a:cubicBezTo>
                    <a:pt x="33200" y="31292"/>
                    <a:pt x="33231" y="31298"/>
                    <a:pt x="33261" y="31310"/>
                  </a:cubicBezTo>
                  <a:cubicBezTo>
                    <a:pt x="33346" y="31121"/>
                    <a:pt x="33577" y="31100"/>
                    <a:pt x="33682" y="30931"/>
                  </a:cubicBezTo>
                  <a:cubicBezTo>
                    <a:pt x="33955" y="30784"/>
                    <a:pt x="34208" y="30574"/>
                    <a:pt x="34481" y="30406"/>
                  </a:cubicBezTo>
                  <a:cubicBezTo>
                    <a:pt x="34544" y="30385"/>
                    <a:pt x="34586" y="30322"/>
                    <a:pt x="34628" y="30259"/>
                  </a:cubicBezTo>
                  <a:lnTo>
                    <a:pt x="34712" y="30280"/>
                  </a:lnTo>
                  <a:cubicBezTo>
                    <a:pt x="34838" y="30133"/>
                    <a:pt x="35006" y="29985"/>
                    <a:pt x="35196" y="29901"/>
                  </a:cubicBezTo>
                  <a:cubicBezTo>
                    <a:pt x="35406" y="29796"/>
                    <a:pt x="35574" y="29670"/>
                    <a:pt x="35742" y="29544"/>
                  </a:cubicBezTo>
                  <a:cubicBezTo>
                    <a:pt x="35784" y="29523"/>
                    <a:pt x="35826" y="29502"/>
                    <a:pt x="35826" y="29481"/>
                  </a:cubicBezTo>
                  <a:cubicBezTo>
                    <a:pt x="35826" y="29376"/>
                    <a:pt x="35910" y="29334"/>
                    <a:pt x="35974" y="29250"/>
                  </a:cubicBezTo>
                  <a:cubicBezTo>
                    <a:pt x="36037" y="29165"/>
                    <a:pt x="36121" y="29123"/>
                    <a:pt x="36184" y="29039"/>
                  </a:cubicBezTo>
                  <a:cubicBezTo>
                    <a:pt x="36289" y="28850"/>
                    <a:pt x="36478" y="28766"/>
                    <a:pt x="36604" y="28640"/>
                  </a:cubicBezTo>
                  <a:cubicBezTo>
                    <a:pt x="36730" y="28493"/>
                    <a:pt x="36899" y="28430"/>
                    <a:pt x="37004" y="28261"/>
                  </a:cubicBezTo>
                  <a:cubicBezTo>
                    <a:pt x="37130" y="28093"/>
                    <a:pt x="37277" y="27967"/>
                    <a:pt x="37445" y="27841"/>
                  </a:cubicBezTo>
                  <a:cubicBezTo>
                    <a:pt x="37459" y="27834"/>
                    <a:pt x="37476" y="27832"/>
                    <a:pt x="37493" y="27832"/>
                  </a:cubicBezTo>
                  <a:cubicBezTo>
                    <a:pt x="37527" y="27832"/>
                    <a:pt x="37564" y="27841"/>
                    <a:pt x="37592" y="27841"/>
                  </a:cubicBezTo>
                  <a:cubicBezTo>
                    <a:pt x="37803" y="27694"/>
                    <a:pt x="37929" y="27441"/>
                    <a:pt x="38097" y="27294"/>
                  </a:cubicBezTo>
                  <a:cubicBezTo>
                    <a:pt x="38286" y="27126"/>
                    <a:pt x="38370" y="26895"/>
                    <a:pt x="38560" y="26727"/>
                  </a:cubicBezTo>
                  <a:cubicBezTo>
                    <a:pt x="38728" y="26558"/>
                    <a:pt x="38812" y="26327"/>
                    <a:pt x="39001" y="26159"/>
                  </a:cubicBezTo>
                  <a:cubicBezTo>
                    <a:pt x="39022" y="26096"/>
                    <a:pt x="39043" y="26012"/>
                    <a:pt x="39106" y="25970"/>
                  </a:cubicBezTo>
                  <a:lnTo>
                    <a:pt x="39190" y="25970"/>
                  </a:lnTo>
                  <a:cubicBezTo>
                    <a:pt x="39232" y="25802"/>
                    <a:pt x="39232" y="25802"/>
                    <a:pt x="39506" y="25570"/>
                  </a:cubicBezTo>
                  <a:lnTo>
                    <a:pt x="39443" y="25507"/>
                  </a:lnTo>
                  <a:cubicBezTo>
                    <a:pt x="39569" y="25507"/>
                    <a:pt x="39611" y="25402"/>
                    <a:pt x="39653" y="25318"/>
                  </a:cubicBezTo>
                  <a:cubicBezTo>
                    <a:pt x="39695" y="25234"/>
                    <a:pt x="39800" y="25192"/>
                    <a:pt x="39884" y="25171"/>
                  </a:cubicBezTo>
                  <a:cubicBezTo>
                    <a:pt x="39905" y="25087"/>
                    <a:pt x="39926" y="25003"/>
                    <a:pt x="39989" y="24961"/>
                  </a:cubicBezTo>
                  <a:cubicBezTo>
                    <a:pt x="40073" y="24876"/>
                    <a:pt x="40136" y="24792"/>
                    <a:pt x="40178" y="24687"/>
                  </a:cubicBezTo>
                  <a:cubicBezTo>
                    <a:pt x="40241" y="24519"/>
                    <a:pt x="40326" y="24351"/>
                    <a:pt x="40410" y="24183"/>
                  </a:cubicBezTo>
                  <a:cubicBezTo>
                    <a:pt x="40452" y="24120"/>
                    <a:pt x="40494" y="24078"/>
                    <a:pt x="40557" y="24035"/>
                  </a:cubicBezTo>
                  <a:cubicBezTo>
                    <a:pt x="40641" y="23972"/>
                    <a:pt x="40704" y="23867"/>
                    <a:pt x="40767" y="23783"/>
                  </a:cubicBezTo>
                  <a:cubicBezTo>
                    <a:pt x="40704" y="23657"/>
                    <a:pt x="40809" y="23594"/>
                    <a:pt x="40893" y="23510"/>
                  </a:cubicBezTo>
                  <a:cubicBezTo>
                    <a:pt x="40893" y="23300"/>
                    <a:pt x="40998" y="23089"/>
                    <a:pt x="41188" y="22942"/>
                  </a:cubicBezTo>
                  <a:cubicBezTo>
                    <a:pt x="41188" y="22753"/>
                    <a:pt x="41293" y="22564"/>
                    <a:pt x="41440" y="22459"/>
                  </a:cubicBezTo>
                  <a:cubicBezTo>
                    <a:pt x="41419" y="22438"/>
                    <a:pt x="41398" y="22417"/>
                    <a:pt x="41398" y="22375"/>
                  </a:cubicBezTo>
                  <a:cubicBezTo>
                    <a:pt x="41419" y="22290"/>
                    <a:pt x="41482" y="22227"/>
                    <a:pt x="41482" y="22143"/>
                  </a:cubicBezTo>
                  <a:lnTo>
                    <a:pt x="41587" y="22101"/>
                  </a:lnTo>
                  <a:cubicBezTo>
                    <a:pt x="41608" y="21870"/>
                    <a:pt x="41608" y="21618"/>
                    <a:pt x="41839" y="21513"/>
                  </a:cubicBezTo>
                  <a:lnTo>
                    <a:pt x="41818" y="21407"/>
                  </a:lnTo>
                  <a:cubicBezTo>
                    <a:pt x="41987" y="21281"/>
                    <a:pt x="41987" y="21092"/>
                    <a:pt x="42050" y="20945"/>
                  </a:cubicBezTo>
                  <a:cubicBezTo>
                    <a:pt x="42071" y="20882"/>
                    <a:pt x="42071" y="20798"/>
                    <a:pt x="42113" y="20756"/>
                  </a:cubicBezTo>
                  <a:cubicBezTo>
                    <a:pt x="42239" y="20630"/>
                    <a:pt x="42218" y="20419"/>
                    <a:pt x="42323" y="20293"/>
                  </a:cubicBezTo>
                  <a:lnTo>
                    <a:pt x="42281" y="20167"/>
                  </a:lnTo>
                  <a:cubicBezTo>
                    <a:pt x="42323" y="20104"/>
                    <a:pt x="42344" y="20041"/>
                    <a:pt x="42365" y="19978"/>
                  </a:cubicBezTo>
                  <a:cubicBezTo>
                    <a:pt x="42386" y="19957"/>
                    <a:pt x="42449" y="19957"/>
                    <a:pt x="42449" y="19915"/>
                  </a:cubicBezTo>
                  <a:lnTo>
                    <a:pt x="42407" y="19852"/>
                  </a:lnTo>
                  <a:cubicBezTo>
                    <a:pt x="42470" y="19852"/>
                    <a:pt x="42491" y="19768"/>
                    <a:pt x="42554" y="19725"/>
                  </a:cubicBezTo>
                  <a:cubicBezTo>
                    <a:pt x="42491" y="19578"/>
                    <a:pt x="42617" y="19515"/>
                    <a:pt x="42701" y="19431"/>
                  </a:cubicBezTo>
                  <a:cubicBezTo>
                    <a:pt x="42722" y="19368"/>
                    <a:pt x="42743" y="19326"/>
                    <a:pt x="42743" y="19284"/>
                  </a:cubicBezTo>
                  <a:cubicBezTo>
                    <a:pt x="42785" y="19095"/>
                    <a:pt x="42806" y="18927"/>
                    <a:pt x="42849" y="18758"/>
                  </a:cubicBezTo>
                  <a:cubicBezTo>
                    <a:pt x="42849" y="18485"/>
                    <a:pt x="42912" y="18212"/>
                    <a:pt x="43017" y="17980"/>
                  </a:cubicBezTo>
                  <a:cubicBezTo>
                    <a:pt x="43059" y="17854"/>
                    <a:pt x="43122" y="17728"/>
                    <a:pt x="43206" y="17623"/>
                  </a:cubicBezTo>
                  <a:cubicBezTo>
                    <a:pt x="43269" y="17560"/>
                    <a:pt x="43332" y="17497"/>
                    <a:pt x="43374" y="17434"/>
                  </a:cubicBezTo>
                  <a:cubicBezTo>
                    <a:pt x="43353" y="17329"/>
                    <a:pt x="43374" y="17245"/>
                    <a:pt x="43416" y="17139"/>
                  </a:cubicBezTo>
                  <a:cubicBezTo>
                    <a:pt x="43500" y="16971"/>
                    <a:pt x="43542" y="16782"/>
                    <a:pt x="43521" y="16593"/>
                  </a:cubicBezTo>
                  <a:cubicBezTo>
                    <a:pt x="43563" y="16572"/>
                    <a:pt x="43605" y="16551"/>
                    <a:pt x="43605" y="16509"/>
                  </a:cubicBezTo>
                  <a:cubicBezTo>
                    <a:pt x="43605" y="16446"/>
                    <a:pt x="43563" y="16362"/>
                    <a:pt x="43626" y="16299"/>
                  </a:cubicBezTo>
                  <a:cubicBezTo>
                    <a:pt x="43689" y="16214"/>
                    <a:pt x="43647" y="16151"/>
                    <a:pt x="43668" y="16088"/>
                  </a:cubicBezTo>
                  <a:cubicBezTo>
                    <a:pt x="43732" y="15857"/>
                    <a:pt x="43668" y="15605"/>
                    <a:pt x="43795" y="15394"/>
                  </a:cubicBezTo>
                  <a:lnTo>
                    <a:pt x="43795" y="15331"/>
                  </a:lnTo>
                  <a:cubicBezTo>
                    <a:pt x="43816" y="15037"/>
                    <a:pt x="43816" y="14743"/>
                    <a:pt x="43795" y="14448"/>
                  </a:cubicBezTo>
                  <a:cubicBezTo>
                    <a:pt x="43795" y="14385"/>
                    <a:pt x="43816" y="14322"/>
                    <a:pt x="43837" y="14259"/>
                  </a:cubicBezTo>
                  <a:cubicBezTo>
                    <a:pt x="43837" y="14238"/>
                    <a:pt x="43837" y="14238"/>
                    <a:pt x="43837" y="14217"/>
                  </a:cubicBezTo>
                  <a:cubicBezTo>
                    <a:pt x="43816" y="14175"/>
                    <a:pt x="43774" y="14154"/>
                    <a:pt x="43774" y="14049"/>
                  </a:cubicBezTo>
                  <a:cubicBezTo>
                    <a:pt x="43837" y="13923"/>
                    <a:pt x="43816" y="13755"/>
                    <a:pt x="43837" y="13565"/>
                  </a:cubicBezTo>
                  <a:cubicBezTo>
                    <a:pt x="43858" y="13418"/>
                    <a:pt x="43858" y="13250"/>
                    <a:pt x="43837" y="13082"/>
                  </a:cubicBezTo>
                  <a:cubicBezTo>
                    <a:pt x="43795" y="12914"/>
                    <a:pt x="43942" y="12724"/>
                    <a:pt x="43837" y="12556"/>
                  </a:cubicBezTo>
                  <a:lnTo>
                    <a:pt x="43753" y="12556"/>
                  </a:lnTo>
                  <a:cubicBezTo>
                    <a:pt x="43626" y="12325"/>
                    <a:pt x="43795" y="12115"/>
                    <a:pt x="43711" y="11904"/>
                  </a:cubicBezTo>
                  <a:cubicBezTo>
                    <a:pt x="43774" y="11799"/>
                    <a:pt x="43795" y="11736"/>
                    <a:pt x="43837" y="11673"/>
                  </a:cubicBezTo>
                  <a:cubicBezTo>
                    <a:pt x="43837" y="11589"/>
                    <a:pt x="43732" y="11547"/>
                    <a:pt x="43753" y="11505"/>
                  </a:cubicBezTo>
                  <a:cubicBezTo>
                    <a:pt x="43774" y="11484"/>
                    <a:pt x="43774" y="11442"/>
                    <a:pt x="43774" y="11421"/>
                  </a:cubicBezTo>
                  <a:cubicBezTo>
                    <a:pt x="43732" y="11295"/>
                    <a:pt x="43689" y="11169"/>
                    <a:pt x="43668" y="11063"/>
                  </a:cubicBezTo>
                  <a:cubicBezTo>
                    <a:pt x="43647" y="10958"/>
                    <a:pt x="43584" y="10853"/>
                    <a:pt x="43584" y="10748"/>
                  </a:cubicBezTo>
                  <a:cubicBezTo>
                    <a:pt x="43458" y="10706"/>
                    <a:pt x="43584" y="10559"/>
                    <a:pt x="43479" y="10517"/>
                  </a:cubicBezTo>
                  <a:cubicBezTo>
                    <a:pt x="43542" y="10412"/>
                    <a:pt x="43458" y="10328"/>
                    <a:pt x="43458" y="10243"/>
                  </a:cubicBezTo>
                  <a:cubicBezTo>
                    <a:pt x="43479" y="10117"/>
                    <a:pt x="43479" y="10012"/>
                    <a:pt x="43458" y="9886"/>
                  </a:cubicBezTo>
                  <a:cubicBezTo>
                    <a:pt x="43437" y="9802"/>
                    <a:pt x="43395" y="9718"/>
                    <a:pt x="43353" y="9655"/>
                  </a:cubicBezTo>
                  <a:cubicBezTo>
                    <a:pt x="43311" y="9592"/>
                    <a:pt x="43353" y="9466"/>
                    <a:pt x="43311" y="9403"/>
                  </a:cubicBezTo>
                  <a:cubicBezTo>
                    <a:pt x="43227" y="9297"/>
                    <a:pt x="43206" y="9150"/>
                    <a:pt x="43227" y="9003"/>
                  </a:cubicBezTo>
                  <a:cubicBezTo>
                    <a:pt x="43227" y="8940"/>
                    <a:pt x="43248" y="8856"/>
                    <a:pt x="43206" y="8835"/>
                  </a:cubicBezTo>
                  <a:cubicBezTo>
                    <a:pt x="43122" y="8751"/>
                    <a:pt x="43122" y="8646"/>
                    <a:pt x="43080" y="8562"/>
                  </a:cubicBezTo>
                  <a:cubicBezTo>
                    <a:pt x="43059" y="8477"/>
                    <a:pt x="43059" y="8372"/>
                    <a:pt x="42996" y="8309"/>
                  </a:cubicBezTo>
                  <a:cubicBezTo>
                    <a:pt x="42891" y="8183"/>
                    <a:pt x="42933" y="8015"/>
                    <a:pt x="42827" y="7910"/>
                  </a:cubicBezTo>
                  <a:cubicBezTo>
                    <a:pt x="42764" y="7784"/>
                    <a:pt x="42722" y="7657"/>
                    <a:pt x="42680" y="7510"/>
                  </a:cubicBezTo>
                  <a:cubicBezTo>
                    <a:pt x="42659" y="7426"/>
                    <a:pt x="42638" y="7321"/>
                    <a:pt x="42596" y="7237"/>
                  </a:cubicBezTo>
                  <a:cubicBezTo>
                    <a:pt x="42554" y="7174"/>
                    <a:pt x="42554" y="7132"/>
                    <a:pt x="42491" y="7069"/>
                  </a:cubicBezTo>
                  <a:cubicBezTo>
                    <a:pt x="42449" y="6985"/>
                    <a:pt x="42470" y="6922"/>
                    <a:pt x="42449" y="6859"/>
                  </a:cubicBezTo>
                  <a:cubicBezTo>
                    <a:pt x="42428" y="6795"/>
                    <a:pt x="42428" y="6732"/>
                    <a:pt x="42449" y="6669"/>
                  </a:cubicBezTo>
                  <a:lnTo>
                    <a:pt x="42344" y="6606"/>
                  </a:lnTo>
                  <a:lnTo>
                    <a:pt x="42260" y="6312"/>
                  </a:lnTo>
                  <a:lnTo>
                    <a:pt x="42092" y="6123"/>
                  </a:lnTo>
                  <a:cubicBezTo>
                    <a:pt x="42113" y="5828"/>
                    <a:pt x="41839" y="5618"/>
                    <a:pt x="41776" y="5366"/>
                  </a:cubicBezTo>
                  <a:cubicBezTo>
                    <a:pt x="41734" y="5303"/>
                    <a:pt x="41692" y="5261"/>
                    <a:pt x="41650" y="5219"/>
                  </a:cubicBezTo>
                  <a:cubicBezTo>
                    <a:pt x="41545" y="4693"/>
                    <a:pt x="41314" y="4231"/>
                    <a:pt x="40956" y="3831"/>
                  </a:cubicBezTo>
                  <a:cubicBezTo>
                    <a:pt x="40935" y="3747"/>
                    <a:pt x="40914" y="3642"/>
                    <a:pt x="40872" y="3537"/>
                  </a:cubicBezTo>
                  <a:cubicBezTo>
                    <a:pt x="40725" y="3369"/>
                    <a:pt x="40662" y="3158"/>
                    <a:pt x="40515" y="2969"/>
                  </a:cubicBezTo>
                  <a:cubicBezTo>
                    <a:pt x="40368" y="2801"/>
                    <a:pt x="40263" y="2612"/>
                    <a:pt x="40178" y="2422"/>
                  </a:cubicBezTo>
                  <a:cubicBezTo>
                    <a:pt x="40094" y="2212"/>
                    <a:pt x="39884" y="2086"/>
                    <a:pt x="39842" y="1855"/>
                  </a:cubicBezTo>
                  <a:cubicBezTo>
                    <a:pt x="39758" y="1813"/>
                    <a:pt x="39758" y="1687"/>
                    <a:pt x="39632" y="1666"/>
                  </a:cubicBezTo>
                  <a:cubicBezTo>
                    <a:pt x="39590" y="1645"/>
                    <a:pt x="39590" y="1581"/>
                    <a:pt x="39548" y="1560"/>
                  </a:cubicBezTo>
                  <a:cubicBezTo>
                    <a:pt x="39443" y="1476"/>
                    <a:pt x="39464" y="1350"/>
                    <a:pt x="39401" y="1245"/>
                  </a:cubicBezTo>
                  <a:cubicBezTo>
                    <a:pt x="39316" y="1140"/>
                    <a:pt x="39253" y="1035"/>
                    <a:pt x="39232" y="909"/>
                  </a:cubicBezTo>
                  <a:cubicBezTo>
                    <a:pt x="39211" y="825"/>
                    <a:pt x="39127" y="761"/>
                    <a:pt x="39085" y="677"/>
                  </a:cubicBezTo>
                  <a:cubicBezTo>
                    <a:pt x="39043" y="677"/>
                    <a:pt x="39022" y="719"/>
                    <a:pt x="39001" y="740"/>
                  </a:cubicBezTo>
                  <a:cubicBezTo>
                    <a:pt x="38770" y="614"/>
                    <a:pt x="38560" y="467"/>
                    <a:pt x="38349" y="299"/>
                  </a:cubicBezTo>
                  <a:cubicBezTo>
                    <a:pt x="38223" y="173"/>
                    <a:pt x="38055" y="89"/>
                    <a:pt x="37887" y="68"/>
                  </a:cubicBezTo>
                  <a:cubicBezTo>
                    <a:pt x="37833" y="50"/>
                    <a:pt x="37794" y="0"/>
                    <a:pt x="3773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23"/>
            <p:cNvSpPr/>
            <p:nvPr/>
          </p:nvSpPr>
          <p:spPr>
            <a:xfrm>
              <a:off x="49443" y="2694983"/>
              <a:ext cx="465506" cy="390897"/>
            </a:xfrm>
            <a:custGeom>
              <a:avLst/>
              <a:gdLst/>
              <a:ahLst/>
              <a:cxnLst/>
              <a:rect l="l" t="t" r="r" b="b"/>
              <a:pathLst>
                <a:path w="45140" h="37326" extrusionOk="0">
                  <a:moveTo>
                    <a:pt x="44656" y="11349"/>
                  </a:moveTo>
                  <a:lnTo>
                    <a:pt x="44656" y="11349"/>
                  </a:lnTo>
                  <a:cubicBezTo>
                    <a:pt x="44698" y="11391"/>
                    <a:pt x="44719" y="11454"/>
                    <a:pt x="44698" y="11517"/>
                  </a:cubicBezTo>
                  <a:lnTo>
                    <a:pt x="44698" y="11559"/>
                  </a:lnTo>
                  <a:cubicBezTo>
                    <a:pt x="44656" y="11496"/>
                    <a:pt x="44635" y="11412"/>
                    <a:pt x="44656" y="11349"/>
                  </a:cubicBezTo>
                  <a:close/>
                  <a:moveTo>
                    <a:pt x="44951" y="13094"/>
                  </a:moveTo>
                  <a:cubicBezTo>
                    <a:pt x="45035" y="13115"/>
                    <a:pt x="45035" y="13178"/>
                    <a:pt x="45035" y="13220"/>
                  </a:cubicBezTo>
                  <a:cubicBezTo>
                    <a:pt x="45035" y="13389"/>
                    <a:pt x="45014" y="13578"/>
                    <a:pt x="44951" y="13746"/>
                  </a:cubicBezTo>
                  <a:lnTo>
                    <a:pt x="44951" y="13725"/>
                  </a:lnTo>
                  <a:cubicBezTo>
                    <a:pt x="44845" y="13557"/>
                    <a:pt x="44951" y="13410"/>
                    <a:pt x="44845" y="13283"/>
                  </a:cubicBezTo>
                  <a:cubicBezTo>
                    <a:pt x="44867" y="13199"/>
                    <a:pt x="44909" y="13157"/>
                    <a:pt x="44951" y="13094"/>
                  </a:cubicBezTo>
                  <a:close/>
                  <a:moveTo>
                    <a:pt x="45034" y="15345"/>
                  </a:moveTo>
                  <a:cubicBezTo>
                    <a:pt x="45034" y="15361"/>
                    <a:pt x="45032" y="15379"/>
                    <a:pt x="45025" y="15379"/>
                  </a:cubicBezTo>
                  <a:cubicBezTo>
                    <a:pt x="45023" y="15379"/>
                    <a:pt x="45019" y="15375"/>
                    <a:pt x="45014" y="15365"/>
                  </a:cubicBezTo>
                  <a:cubicBezTo>
                    <a:pt x="45014" y="15351"/>
                    <a:pt x="45022" y="15346"/>
                    <a:pt x="45034" y="15345"/>
                  </a:cubicBezTo>
                  <a:close/>
                  <a:moveTo>
                    <a:pt x="44282" y="19629"/>
                  </a:moveTo>
                  <a:cubicBezTo>
                    <a:pt x="44293" y="19629"/>
                    <a:pt x="44306" y="19630"/>
                    <a:pt x="44320" y="19633"/>
                  </a:cubicBezTo>
                  <a:cubicBezTo>
                    <a:pt x="44299" y="19696"/>
                    <a:pt x="44236" y="19759"/>
                    <a:pt x="44257" y="19843"/>
                  </a:cubicBezTo>
                  <a:lnTo>
                    <a:pt x="44152" y="19759"/>
                  </a:lnTo>
                  <a:cubicBezTo>
                    <a:pt x="44170" y="19686"/>
                    <a:pt x="44204" y="19629"/>
                    <a:pt x="44282" y="19629"/>
                  </a:cubicBezTo>
                  <a:close/>
                  <a:moveTo>
                    <a:pt x="44172" y="19900"/>
                  </a:moveTo>
                  <a:cubicBezTo>
                    <a:pt x="44194" y="19900"/>
                    <a:pt x="44194" y="19927"/>
                    <a:pt x="44194" y="19927"/>
                  </a:cubicBezTo>
                  <a:cubicBezTo>
                    <a:pt x="44194" y="19948"/>
                    <a:pt x="44173" y="19969"/>
                    <a:pt x="44173" y="19969"/>
                  </a:cubicBezTo>
                  <a:cubicBezTo>
                    <a:pt x="44152" y="19948"/>
                    <a:pt x="44131" y="19927"/>
                    <a:pt x="44152" y="19906"/>
                  </a:cubicBezTo>
                  <a:cubicBezTo>
                    <a:pt x="44160" y="19902"/>
                    <a:pt x="44167" y="19900"/>
                    <a:pt x="44172" y="19900"/>
                  </a:cubicBezTo>
                  <a:close/>
                  <a:moveTo>
                    <a:pt x="232" y="21609"/>
                  </a:moveTo>
                  <a:lnTo>
                    <a:pt x="316" y="21672"/>
                  </a:lnTo>
                  <a:cubicBezTo>
                    <a:pt x="295" y="21693"/>
                    <a:pt x="316" y="21693"/>
                    <a:pt x="274" y="21693"/>
                  </a:cubicBezTo>
                  <a:cubicBezTo>
                    <a:pt x="232" y="21693"/>
                    <a:pt x="232" y="21672"/>
                    <a:pt x="232" y="21609"/>
                  </a:cubicBezTo>
                  <a:close/>
                  <a:moveTo>
                    <a:pt x="43539" y="21832"/>
                  </a:moveTo>
                  <a:cubicBezTo>
                    <a:pt x="43552" y="21832"/>
                    <a:pt x="43563" y="21847"/>
                    <a:pt x="43563" y="21861"/>
                  </a:cubicBezTo>
                  <a:cubicBezTo>
                    <a:pt x="43584" y="21882"/>
                    <a:pt x="43563" y="21924"/>
                    <a:pt x="43542" y="21924"/>
                  </a:cubicBezTo>
                  <a:cubicBezTo>
                    <a:pt x="43521" y="21924"/>
                    <a:pt x="43500" y="21924"/>
                    <a:pt x="43500" y="21903"/>
                  </a:cubicBezTo>
                  <a:cubicBezTo>
                    <a:pt x="43479" y="21861"/>
                    <a:pt x="43500" y="21861"/>
                    <a:pt x="43521" y="21840"/>
                  </a:cubicBezTo>
                  <a:cubicBezTo>
                    <a:pt x="43527" y="21834"/>
                    <a:pt x="43533" y="21832"/>
                    <a:pt x="43539" y="21832"/>
                  </a:cubicBezTo>
                  <a:close/>
                  <a:moveTo>
                    <a:pt x="43605" y="21988"/>
                  </a:moveTo>
                  <a:cubicBezTo>
                    <a:pt x="43605" y="21988"/>
                    <a:pt x="43605" y="22014"/>
                    <a:pt x="43594" y="22014"/>
                  </a:cubicBezTo>
                  <a:cubicBezTo>
                    <a:pt x="43592" y="22014"/>
                    <a:pt x="43588" y="22013"/>
                    <a:pt x="43584" y="22009"/>
                  </a:cubicBezTo>
                  <a:cubicBezTo>
                    <a:pt x="43563" y="22009"/>
                    <a:pt x="43584" y="21988"/>
                    <a:pt x="43584" y="21988"/>
                  </a:cubicBezTo>
                  <a:close/>
                  <a:moveTo>
                    <a:pt x="43437" y="22009"/>
                  </a:moveTo>
                  <a:lnTo>
                    <a:pt x="43458" y="22030"/>
                  </a:lnTo>
                  <a:cubicBezTo>
                    <a:pt x="43458" y="22040"/>
                    <a:pt x="43453" y="22045"/>
                    <a:pt x="43445" y="22045"/>
                  </a:cubicBezTo>
                  <a:cubicBezTo>
                    <a:pt x="43437" y="22045"/>
                    <a:pt x="43426" y="22040"/>
                    <a:pt x="43416" y="22030"/>
                  </a:cubicBezTo>
                  <a:lnTo>
                    <a:pt x="43437" y="22009"/>
                  </a:lnTo>
                  <a:close/>
                  <a:moveTo>
                    <a:pt x="42666" y="23959"/>
                  </a:moveTo>
                  <a:cubicBezTo>
                    <a:pt x="42672" y="23959"/>
                    <a:pt x="42670" y="23976"/>
                    <a:pt x="42676" y="23984"/>
                  </a:cubicBezTo>
                  <a:lnTo>
                    <a:pt x="42676" y="23984"/>
                  </a:lnTo>
                  <a:cubicBezTo>
                    <a:pt x="42653" y="23983"/>
                    <a:pt x="42629" y="23979"/>
                    <a:pt x="42659" y="23964"/>
                  </a:cubicBezTo>
                  <a:cubicBezTo>
                    <a:pt x="42662" y="23961"/>
                    <a:pt x="42664" y="23959"/>
                    <a:pt x="42666" y="23959"/>
                  </a:cubicBezTo>
                  <a:close/>
                  <a:moveTo>
                    <a:pt x="42533" y="24300"/>
                  </a:moveTo>
                  <a:lnTo>
                    <a:pt x="42533" y="24321"/>
                  </a:lnTo>
                  <a:lnTo>
                    <a:pt x="42512" y="24321"/>
                  </a:lnTo>
                  <a:cubicBezTo>
                    <a:pt x="42491" y="24300"/>
                    <a:pt x="42512" y="24300"/>
                    <a:pt x="42512" y="24300"/>
                  </a:cubicBezTo>
                  <a:close/>
                  <a:moveTo>
                    <a:pt x="42070" y="25330"/>
                  </a:moveTo>
                  <a:lnTo>
                    <a:pt x="42070" y="25330"/>
                  </a:lnTo>
                  <a:cubicBezTo>
                    <a:pt x="42091" y="25457"/>
                    <a:pt x="42028" y="25562"/>
                    <a:pt x="41902" y="25625"/>
                  </a:cubicBezTo>
                  <a:cubicBezTo>
                    <a:pt x="41944" y="25520"/>
                    <a:pt x="41986" y="25415"/>
                    <a:pt x="42070" y="25330"/>
                  </a:cubicBezTo>
                  <a:close/>
                  <a:moveTo>
                    <a:pt x="41334" y="26571"/>
                  </a:moveTo>
                  <a:cubicBezTo>
                    <a:pt x="41368" y="26593"/>
                    <a:pt x="41360" y="26616"/>
                    <a:pt x="41348" y="26639"/>
                  </a:cubicBezTo>
                  <a:lnTo>
                    <a:pt x="41348" y="26639"/>
                  </a:lnTo>
                  <a:cubicBezTo>
                    <a:pt x="41334" y="26624"/>
                    <a:pt x="41334" y="26608"/>
                    <a:pt x="41334" y="26571"/>
                  </a:cubicBezTo>
                  <a:close/>
                  <a:moveTo>
                    <a:pt x="41019" y="27286"/>
                  </a:moveTo>
                  <a:cubicBezTo>
                    <a:pt x="41019" y="27349"/>
                    <a:pt x="40956" y="27412"/>
                    <a:pt x="40935" y="27412"/>
                  </a:cubicBezTo>
                  <a:cubicBezTo>
                    <a:pt x="40893" y="27412"/>
                    <a:pt x="40872" y="27412"/>
                    <a:pt x="40893" y="27349"/>
                  </a:cubicBezTo>
                  <a:cubicBezTo>
                    <a:pt x="40914" y="27286"/>
                    <a:pt x="41019" y="27307"/>
                    <a:pt x="41019" y="27286"/>
                  </a:cubicBezTo>
                  <a:close/>
                  <a:moveTo>
                    <a:pt x="39842" y="28631"/>
                  </a:moveTo>
                  <a:lnTo>
                    <a:pt x="39863" y="28652"/>
                  </a:lnTo>
                  <a:cubicBezTo>
                    <a:pt x="39863" y="28652"/>
                    <a:pt x="39863" y="28673"/>
                    <a:pt x="39842" y="28673"/>
                  </a:cubicBezTo>
                  <a:cubicBezTo>
                    <a:pt x="39842" y="28652"/>
                    <a:pt x="39821" y="28652"/>
                    <a:pt x="39842" y="28631"/>
                  </a:cubicBezTo>
                  <a:close/>
                  <a:moveTo>
                    <a:pt x="7086" y="30713"/>
                  </a:moveTo>
                  <a:cubicBezTo>
                    <a:pt x="7086" y="30713"/>
                    <a:pt x="7065" y="30734"/>
                    <a:pt x="7065" y="30755"/>
                  </a:cubicBezTo>
                  <a:cubicBezTo>
                    <a:pt x="7065" y="30755"/>
                    <a:pt x="7065" y="30782"/>
                    <a:pt x="7086" y="30782"/>
                  </a:cubicBezTo>
                  <a:cubicBezTo>
                    <a:pt x="7092" y="30782"/>
                    <a:pt x="7098" y="30780"/>
                    <a:pt x="7107" y="30776"/>
                  </a:cubicBezTo>
                  <a:cubicBezTo>
                    <a:pt x="7149" y="30755"/>
                    <a:pt x="7107" y="30734"/>
                    <a:pt x="7086" y="30713"/>
                  </a:cubicBezTo>
                  <a:close/>
                  <a:moveTo>
                    <a:pt x="37279" y="31266"/>
                  </a:moveTo>
                  <a:lnTo>
                    <a:pt x="37279" y="31266"/>
                  </a:lnTo>
                  <a:cubicBezTo>
                    <a:pt x="37292" y="31309"/>
                    <a:pt x="37283" y="31330"/>
                    <a:pt x="37253" y="31330"/>
                  </a:cubicBezTo>
                  <a:cubicBezTo>
                    <a:pt x="37243" y="31330"/>
                    <a:pt x="37229" y="31328"/>
                    <a:pt x="37214" y="31322"/>
                  </a:cubicBezTo>
                  <a:cubicBezTo>
                    <a:pt x="37214" y="31269"/>
                    <a:pt x="37244" y="31276"/>
                    <a:pt x="37279" y="31266"/>
                  </a:cubicBezTo>
                  <a:close/>
                  <a:moveTo>
                    <a:pt x="37066" y="31596"/>
                  </a:moveTo>
                  <a:cubicBezTo>
                    <a:pt x="37009" y="31634"/>
                    <a:pt x="36986" y="31708"/>
                    <a:pt x="36919" y="31720"/>
                  </a:cubicBezTo>
                  <a:lnTo>
                    <a:pt x="36919" y="31720"/>
                  </a:lnTo>
                  <a:lnTo>
                    <a:pt x="36898" y="31659"/>
                  </a:lnTo>
                  <a:cubicBezTo>
                    <a:pt x="36940" y="31617"/>
                    <a:pt x="37003" y="31596"/>
                    <a:pt x="37066" y="31596"/>
                  </a:cubicBezTo>
                  <a:close/>
                  <a:moveTo>
                    <a:pt x="35553" y="32857"/>
                  </a:moveTo>
                  <a:cubicBezTo>
                    <a:pt x="35553" y="32857"/>
                    <a:pt x="35595" y="32878"/>
                    <a:pt x="35595" y="32878"/>
                  </a:cubicBezTo>
                  <a:cubicBezTo>
                    <a:pt x="35580" y="32893"/>
                    <a:pt x="35566" y="32917"/>
                    <a:pt x="35551" y="32917"/>
                  </a:cubicBezTo>
                  <a:cubicBezTo>
                    <a:pt x="35545" y="32917"/>
                    <a:pt x="35538" y="32912"/>
                    <a:pt x="35532" y="32899"/>
                  </a:cubicBezTo>
                  <a:cubicBezTo>
                    <a:pt x="35490" y="32857"/>
                    <a:pt x="35532" y="32857"/>
                    <a:pt x="35553" y="32857"/>
                  </a:cubicBezTo>
                  <a:close/>
                  <a:moveTo>
                    <a:pt x="35048" y="33067"/>
                  </a:moveTo>
                  <a:cubicBezTo>
                    <a:pt x="35036" y="33092"/>
                    <a:pt x="35016" y="33102"/>
                    <a:pt x="34998" y="33102"/>
                  </a:cubicBezTo>
                  <a:cubicBezTo>
                    <a:pt x="34985" y="33102"/>
                    <a:pt x="34973" y="33097"/>
                    <a:pt x="34964" y="33088"/>
                  </a:cubicBezTo>
                  <a:cubicBezTo>
                    <a:pt x="34985" y="33067"/>
                    <a:pt x="35006" y="33067"/>
                    <a:pt x="35048" y="33067"/>
                  </a:cubicBezTo>
                  <a:close/>
                  <a:moveTo>
                    <a:pt x="33450" y="34224"/>
                  </a:moveTo>
                  <a:lnTo>
                    <a:pt x="33450" y="34245"/>
                  </a:lnTo>
                  <a:cubicBezTo>
                    <a:pt x="33436" y="34245"/>
                    <a:pt x="33432" y="34254"/>
                    <a:pt x="33430" y="34254"/>
                  </a:cubicBezTo>
                  <a:cubicBezTo>
                    <a:pt x="33429" y="34254"/>
                    <a:pt x="33429" y="34252"/>
                    <a:pt x="33429" y="34245"/>
                  </a:cubicBezTo>
                  <a:cubicBezTo>
                    <a:pt x="33429" y="34245"/>
                    <a:pt x="33408" y="34224"/>
                    <a:pt x="33429" y="34224"/>
                  </a:cubicBezTo>
                  <a:close/>
                  <a:moveTo>
                    <a:pt x="31129" y="35267"/>
                  </a:moveTo>
                  <a:cubicBezTo>
                    <a:pt x="31147" y="35267"/>
                    <a:pt x="31164" y="35270"/>
                    <a:pt x="31180" y="35275"/>
                  </a:cubicBezTo>
                  <a:cubicBezTo>
                    <a:pt x="31133" y="35306"/>
                    <a:pt x="31087" y="35325"/>
                    <a:pt x="31041" y="35325"/>
                  </a:cubicBezTo>
                  <a:cubicBezTo>
                    <a:pt x="31029" y="35325"/>
                    <a:pt x="31016" y="35324"/>
                    <a:pt x="31004" y="35321"/>
                  </a:cubicBezTo>
                  <a:lnTo>
                    <a:pt x="31004" y="35321"/>
                  </a:lnTo>
                  <a:cubicBezTo>
                    <a:pt x="31036" y="35285"/>
                    <a:pt x="31084" y="35267"/>
                    <a:pt x="31129" y="35267"/>
                  </a:cubicBezTo>
                  <a:close/>
                  <a:moveTo>
                    <a:pt x="13216" y="35522"/>
                  </a:moveTo>
                  <a:cubicBezTo>
                    <a:pt x="13216" y="35523"/>
                    <a:pt x="13216" y="35525"/>
                    <a:pt x="13216" y="35526"/>
                  </a:cubicBezTo>
                  <a:lnTo>
                    <a:pt x="13216" y="35526"/>
                  </a:lnTo>
                  <a:cubicBezTo>
                    <a:pt x="13219" y="35525"/>
                    <a:pt x="13218" y="35524"/>
                    <a:pt x="13216" y="35522"/>
                  </a:cubicBezTo>
                  <a:close/>
                  <a:moveTo>
                    <a:pt x="13120" y="35466"/>
                  </a:moveTo>
                  <a:lnTo>
                    <a:pt x="13120" y="35466"/>
                  </a:lnTo>
                  <a:cubicBezTo>
                    <a:pt x="13148" y="35472"/>
                    <a:pt x="13162" y="35489"/>
                    <a:pt x="13162" y="35506"/>
                  </a:cubicBezTo>
                  <a:cubicBezTo>
                    <a:pt x="13176" y="35506"/>
                    <a:pt x="13209" y="35516"/>
                    <a:pt x="13216" y="35522"/>
                  </a:cubicBezTo>
                  <a:lnTo>
                    <a:pt x="13216" y="35522"/>
                  </a:lnTo>
                  <a:cubicBezTo>
                    <a:pt x="13217" y="35517"/>
                    <a:pt x="13220" y="35511"/>
                    <a:pt x="13225" y="35506"/>
                  </a:cubicBezTo>
                  <a:cubicBezTo>
                    <a:pt x="13267" y="35506"/>
                    <a:pt x="13267" y="35548"/>
                    <a:pt x="13246" y="35569"/>
                  </a:cubicBezTo>
                  <a:cubicBezTo>
                    <a:pt x="13231" y="35555"/>
                    <a:pt x="13217" y="35540"/>
                    <a:pt x="13216" y="35526"/>
                  </a:cubicBezTo>
                  <a:lnTo>
                    <a:pt x="13216" y="35526"/>
                  </a:lnTo>
                  <a:cubicBezTo>
                    <a:pt x="13214" y="35527"/>
                    <a:pt x="13210" y="35527"/>
                    <a:pt x="13204" y="35527"/>
                  </a:cubicBezTo>
                  <a:cubicBezTo>
                    <a:pt x="13192" y="35533"/>
                    <a:pt x="13183" y="35536"/>
                    <a:pt x="13177" y="35536"/>
                  </a:cubicBezTo>
                  <a:cubicBezTo>
                    <a:pt x="13162" y="35536"/>
                    <a:pt x="13162" y="35521"/>
                    <a:pt x="13162" y="35506"/>
                  </a:cubicBezTo>
                  <a:cubicBezTo>
                    <a:pt x="13141" y="35506"/>
                    <a:pt x="13121" y="35486"/>
                    <a:pt x="13120" y="35466"/>
                  </a:cubicBezTo>
                  <a:close/>
                  <a:moveTo>
                    <a:pt x="13372" y="35611"/>
                  </a:moveTo>
                  <a:cubicBezTo>
                    <a:pt x="13372" y="35611"/>
                    <a:pt x="13393" y="35611"/>
                    <a:pt x="13372" y="35632"/>
                  </a:cubicBezTo>
                  <a:cubicBezTo>
                    <a:pt x="13372" y="35643"/>
                    <a:pt x="13372" y="35648"/>
                    <a:pt x="13369" y="35648"/>
                  </a:cubicBezTo>
                  <a:cubicBezTo>
                    <a:pt x="13367" y="35648"/>
                    <a:pt x="13362" y="35643"/>
                    <a:pt x="13351" y="35632"/>
                  </a:cubicBezTo>
                  <a:lnTo>
                    <a:pt x="13372" y="35611"/>
                  </a:lnTo>
                  <a:close/>
                  <a:moveTo>
                    <a:pt x="29540" y="35801"/>
                  </a:moveTo>
                  <a:cubicBezTo>
                    <a:pt x="29555" y="35801"/>
                    <a:pt x="29570" y="35811"/>
                    <a:pt x="29577" y="35825"/>
                  </a:cubicBezTo>
                  <a:lnTo>
                    <a:pt x="29577" y="35825"/>
                  </a:lnTo>
                  <a:cubicBezTo>
                    <a:pt x="29572" y="35829"/>
                    <a:pt x="29566" y="35830"/>
                    <a:pt x="29560" y="35830"/>
                  </a:cubicBezTo>
                  <a:cubicBezTo>
                    <a:pt x="29542" y="35830"/>
                    <a:pt x="29525" y="35815"/>
                    <a:pt x="29540" y="35801"/>
                  </a:cubicBezTo>
                  <a:close/>
                  <a:moveTo>
                    <a:pt x="29456" y="35801"/>
                  </a:moveTo>
                  <a:cubicBezTo>
                    <a:pt x="29435" y="35822"/>
                    <a:pt x="29456" y="35843"/>
                    <a:pt x="29435" y="35843"/>
                  </a:cubicBezTo>
                  <a:cubicBezTo>
                    <a:pt x="29414" y="35843"/>
                    <a:pt x="29435" y="35822"/>
                    <a:pt x="29435" y="35801"/>
                  </a:cubicBezTo>
                  <a:close/>
                  <a:moveTo>
                    <a:pt x="14444" y="36011"/>
                  </a:moveTo>
                  <a:lnTo>
                    <a:pt x="14465" y="36032"/>
                  </a:lnTo>
                  <a:cubicBezTo>
                    <a:pt x="14465" y="36039"/>
                    <a:pt x="14463" y="36041"/>
                    <a:pt x="14460" y="36041"/>
                  </a:cubicBezTo>
                  <a:cubicBezTo>
                    <a:pt x="14454" y="36041"/>
                    <a:pt x="14444" y="36032"/>
                    <a:pt x="14444" y="36032"/>
                  </a:cubicBezTo>
                  <a:cubicBezTo>
                    <a:pt x="14423" y="36032"/>
                    <a:pt x="14444" y="36011"/>
                    <a:pt x="14444" y="36011"/>
                  </a:cubicBezTo>
                  <a:close/>
                  <a:moveTo>
                    <a:pt x="27812" y="36255"/>
                  </a:moveTo>
                  <a:cubicBezTo>
                    <a:pt x="27826" y="36255"/>
                    <a:pt x="27841" y="36257"/>
                    <a:pt x="27858" y="36263"/>
                  </a:cubicBezTo>
                  <a:cubicBezTo>
                    <a:pt x="27837" y="36305"/>
                    <a:pt x="27795" y="36305"/>
                    <a:pt x="27732" y="36305"/>
                  </a:cubicBezTo>
                  <a:cubicBezTo>
                    <a:pt x="27747" y="36274"/>
                    <a:pt x="27774" y="36255"/>
                    <a:pt x="27812" y="36255"/>
                  </a:cubicBezTo>
                  <a:close/>
                  <a:moveTo>
                    <a:pt x="15517" y="36347"/>
                  </a:moveTo>
                  <a:lnTo>
                    <a:pt x="15517" y="36347"/>
                  </a:lnTo>
                  <a:cubicBezTo>
                    <a:pt x="15607" y="36365"/>
                    <a:pt x="15666" y="36414"/>
                    <a:pt x="15735" y="36414"/>
                  </a:cubicBezTo>
                  <a:cubicBezTo>
                    <a:pt x="15746" y="36414"/>
                    <a:pt x="15757" y="36413"/>
                    <a:pt x="15769" y="36410"/>
                  </a:cubicBezTo>
                  <a:lnTo>
                    <a:pt x="15769" y="36410"/>
                  </a:lnTo>
                  <a:cubicBezTo>
                    <a:pt x="15811" y="36473"/>
                    <a:pt x="15769" y="36494"/>
                    <a:pt x="15748" y="36536"/>
                  </a:cubicBezTo>
                  <a:cubicBezTo>
                    <a:pt x="15664" y="36515"/>
                    <a:pt x="15601" y="36431"/>
                    <a:pt x="15517" y="36347"/>
                  </a:cubicBezTo>
                  <a:close/>
                  <a:moveTo>
                    <a:pt x="25272" y="36726"/>
                  </a:moveTo>
                  <a:lnTo>
                    <a:pt x="25251" y="36747"/>
                  </a:lnTo>
                  <a:cubicBezTo>
                    <a:pt x="25230" y="36726"/>
                    <a:pt x="25251" y="36726"/>
                    <a:pt x="25251" y="36726"/>
                  </a:cubicBezTo>
                  <a:close/>
                  <a:moveTo>
                    <a:pt x="22370" y="37020"/>
                  </a:moveTo>
                  <a:lnTo>
                    <a:pt x="22370" y="37041"/>
                  </a:lnTo>
                  <a:cubicBezTo>
                    <a:pt x="22370" y="37041"/>
                    <a:pt x="22370" y="37032"/>
                    <a:pt x="22364" y="37032"/>
                  </a:cubicBezTo>
                  <a:cubicBezTo>
                    <a:pt x="22361" y="37032"/>
                    <a:pt x="22356" y="37034"/>
                    <a:pt x="22349" y="37041"/>
                  </a:cubicBezTo>
                  <a:lnTo>
                    <a:pt x="22328" y="37041"/>
                  </a:lnTo>
                  <a:cubicBezTo>
                    <a:pt x="22328" y="37041"/>
                    <a:pt x="22349" y="37020"/>
                    <a:pt x="22349" y="37020"/>
                  </a:cubicBezTo>
                  <a:close/>
                  <a:moveTo>
                    <a:pt x="37593" y="1"/>
                  </a:moveTo>
                  <a:cubicBezTo>
                    <a:pt x="37578" y="1"/>
                    <a:pt x="37564" y="10"/>
                    <a:pt x="37550" y="38"/>
                  </a:cubicBezTo>
                  <a:cubicBezTo>
                    <a:pt x="37613" y="101"/>
                    <a:pt x="37739" y="101"/>
                    <a:pt x="37739" y="227"/>
                  </a:cubicBezTo>
                  <a:cubicBezTo>
                    <a:pt x="37739" y="269"/>
                    <a:pt x="37655" y="248"/>
                    <a:pt x="37697" y="332"/>
                  </a:cubicBezTo>
                  <a:lnTo>
                    <a:pt x="37739" y="353"/>
                  </a:lnTo>
                  <a:cubicBezTo>
                    <a:pt x="37781" y="332"/>
                    <a:pt x="37781" y="290"/>
                    <a:pt x="37865" y="290"/>
                  </a:cubicBezTo>
                  <a:cubicBezTo>
                    <a:pt x="37971" y="480"/>
                    <a:pt x="38223" y="480"/>
                    <a:pt x="38412" y="606"/>
                  </a:cubicBezTo>
                  <a:lnTo>
                    <a:pt x="38328" y="669"/>
                  </a:lnTo>
                  <a:cubicBezTo>
                    <a:pt x="38370" y="732"/>
                    <a:pt x="38454" y="774"/>
                    <a:pt x="38454" y="858"/>
                  </a:cubicBezTo>
                  <a:cubicBezTo>
                    <a:pt x="38559" y="879"/>
                    <a:pt x="38538" y="1005"/>
                    <a:pt x="38601" y="1047"/>
                  </a:cubicBezTo>
                  <a:cubicBezTo>
                    <a:pt x="38812" y="1215"/>
                    <a:pt x="38938" y="1447"/>
                    <a:pt x="39211" y="1531"/>
                  </a:cubicBezTo>
                  <a:cubicBezTo>
                    <a:pt x="39253" y="1531"/>
                    <a:pt x="39295" y="1573"/>
                    <a:pt x="39253" y="1636"/>
                  </a:cubicBezTo>
                  <a:cubicBezTo>
                    <a:pt x="39316" y="1657"/>
                    <a:pt x="39337" y="1762"/>
                    <a:pt x="39421" y="1762"/>
                  </a:cubicBezTo>
                  <a:lnTo>
                    <a:pt x="39442" y="1699"/>
                  </a:lnTo>
                  <a:lnTo>
                    <a:pt x="39526" y="1741"/>
                  </a:lnTo>
                  <a:cubicBezTo>
                    <a:pt x="39484" y="1951"/>
                    <a:pt x="39652" y="2056"/>
                    <a:pt x="39758" y="2204"/>
                  </a:cubicBezTo>
                  <a:lnTo>
                    <a:pt x="39737" y="2288"/>
                  </a:lnTo>
                  <a:cubicBezTo>
                    <a:pt x="39905" y="2330"/>
                    <a:pt x="39884" y="2561"/>
                    <a:pt x="40052" y="2624"/>
                  </a:cubicBezTo>
                  <a:cubicBezTo>
                    <a:pt x="40052" y="2687"/>
                    <a:pt x="40031" y="2729"/>
                    <a:pt x="40052" y="2771"/>
                  </a:cubicBezTo>
                  <a:cubicBezTo>
                    <a:pt x="40157" y="2939"/>
                    <a:pt x="40283" y="3087"/>
                    <a:pt x="40451" y="3213"/>
                  </a:cubicBezTo>
                  <a:cubicBezTo>
                    <a:pt x="40472" y="3423"/>
                    <a:pt x="40578" y="3591"/>
                    <a:pt x="40746" y="3738"/>
                  </a:cubicBezTo>
                  <a:cubicBezTo>
                    <a:pt x="40767" y="3801"/>
                    <a:pt x="40788" y="3886"/>
                    <a:pt x="40767" y="3970"/>
                  </a:cubicBezTo>
                  <a:cubicBezTo>
                    <a:pt x="40872" y="3991"/>
                    <a:pt x="40935" y="4054"/>
                    <a:pt x="40977" y="4138"/>
                  </a:cubicBezTo>
                  <a:cubicBezTo>
                    <a:pt x="41040" y="4243"/>
                    <a:pt x="41124" y="4369"/>
                    <a:pt x="41187" y="4516"/>
                  </a:cubicBezTo>
                  <a:cubicBezTo>
                    <a:pt x="41271" y="4663"/>
                    <a:pt x="41334" y="4832"/>
                    <a:pt x="41397" y="5000"/>
                  </a:cubicBezTo>
                  <a:lnTo>
                    <a:pt x="41545" y="5084"/>
                  </a:lnTo>
                  <a:cubicBezTo>
                    <a:pt x="41503" y="5294"/>
                    <a:pt x="41776" y="5420"/>
                    <a:pt x="41692" y="5652"/>
                  </a:cubicBezTo>
                  <a:lnTo>
                    <a:pt x="41818" y="5757"/>
                  </a:lnTo>
                  <a:lnTo>
                    <a:pt x="41797" y="5862"/>
                  </a:lnTo>
                  <a:cubicBezTo>
                    <a:pt x="41818" y="5925"/>
                    <a:pt x="41881" y="5925"/>
                    <a:pt x="41881" y="6009"/>
                  </a:cubicBezTo>
                  <a:cubicBezTo>
                    <a:pt x="41881" y="6114"/>
                    <a:pt x="41986" y="6072"/>
                    <a:pt x="42028" y="6177"/>
                  </a:cubicBezTo>
                  <a:cubicBezTo>
                    <a:pt x="42049" y="6282"/>
                    <a:pt x="42028" y="6387"/>
                    <a:pt x="42112" y="6493"/>
                  </a:cubicBezTo>
                  <a:cubicBezTo>
                    <a:pt x="42217" y="6598"/>
                    <a:pt x="42323" y="6745"/>
                    <a:pt x="42386" y="6871"/>
                  </a:cubicBezTo>
                  <a:cubicBezTo>
                    <a:pt x="42449" y="7018"/>
                    <a:pt x="42449" y="7207"/>
                    <a:pt x="42554" y="7334"/>
                  </a:cubicBezTo>
                  <a:cubicBezTo>
                    <a:pt x="42575" y="7355"/>
                    <a:pt x="42533" y="7397"/>
                    <a:pt x="42554" y="7418"/>
                  </a:cubicBezTo>
                  <a:lnTo>
                    <a:pt x="42638" y="7418"/>
                  </a:lnTo>
                  <a:cubicBezTo>
                    <a:pt x="42596" y="7481"/>
                    <a:pt x="42596" y="7523"/>
                    <a:pt x="42638" y="7565"/>
                  </a:cubicBezTo>
                  <a:cubicBezTo>
                    <a:pt x="42680" y="7607"/>
                    <a:pt x="42701" y="7649"/>
                    <a:pt x="42701" y="7691"/>
                  </a:cubicBezTo>
                  <a:cubicBezTo>
                    <a:pt x="42764" y="7838"/>
                    <a:pt x="42806" y="7985"/>
                    <a:pt x="42869" y="8132"/>
                  </a:cubicBezTo>
                  <a:cubicBezTo>
                    <a:pt x="42932" y="8238"/>
                    <a:pt x="42953" y="8385"/>
                    <a:pt x="42953" y="8511"/>
                  </a:cubicBezTo>
                  <a:lnTo>
                    <a:pt x="43037" y="8574"/>
                  </a:lnTo>
                  <a:cubicBezTo>
                    <a:pt x="43016" y="8637"/>
                    <a:pt x="43037" y="8721"/>
                    <a:pt x="43079" y="8784"/>
                  </a:cubicBezTo>
                  <a:lnTo>
                    <a:pt x="43143" y="8742"/>
                  </a:lnTo>
                  <a:cubicBezTo>
                    <a:pt x="43227" y="8805"/>
                    <a:pt x="43164" y="8931"/>
                    <a:pt x="43227" y="9015"/>
                  </a:cubicBezTo>
                  <a:cubicBezTo>
                    <a:pt x="43269" y="9100"/>
                    <a:pt x="43395" y="9184"/>
                    <a:pt x="43353" y="9331"/>
                  </a:cubicBezTo>
                  <a:cubicBezTo>
                    <a:pt x="43374" y="9394"/>
                    <a:pt x="43206" y="9373"/>
                    <a:pt x="43269" y="9457"/>
                  </a:cubicBezTo>
                  <a:cubicBezTo>
                    <a:pt x="43273" y="9467"/>
                    <a:pt x="43278" y="9470"/>
                    <a:pt x="43283" y="9470"/>
                  </a:cubicBezTo>
                  <a:cubicBezTo>
                    <a:pt x="43292" y="9470"/>
                    <a:pt x="43302" y="9460"/>
                    <a:pt x="43314" y="9460"/>
                  </a:cubicBezTo>
                  <a:cubicBezTo>
                    <a:pt x="43325" y="9460"/>
                    <a:pt x="43337" y="9468"/>
                    <a:pt x="43353" y="9499"/>
                  </a:cubicBezTo>
                  <a:cubicBezTo>
                    <a:pt x="43416" y="9562"/>
                    <a:pt x="43374" y="9667"/>
                    <a:pt x="43374" y="9730"/>
                  </a:cubicBezTo>
                  <a:cubicBezTo>
                    <a:pt x="43395" y="9793"/>
                    <a:pt x="43437" y="9856"/>
                    <a:pt x="43416" y="9941"/>
                  </a:cubicBezTo>
                  <a:cubicBezTo>
                    <a:pt x="43416" y="10025"/>
                    <a:pt x="43500" y="10067"/>
                    <a:pt x="43500" y="10151"/>
                  </a:cubicBezTo>
                  <a:cubicBezTo>
                    <a:pt x="43521" y="10235"/>
                    <a:pt x="43542" y="10298"/>
                    <a:pt x="43563" y="10382"/>
                  </a:cubicBezTo>
                  <a:cubicBezTo>
                    <a:pt x="43584" y="10445"/>
                    <a:pt x="43647" y="10487"/>
                    <a:pt x="43626" y="10571"/>
                  </a:cubicBezTo>
                  <a:cubicBezTo>
                    <a:pt x="43605" y="10634"/>
                    <a:pt x="43647" y="10718"/>
                    <a:pt x="43710" y="10761"/>
                  </a:cubicBezTo>
                  <a:cubicBezTo>
                    <a:pt x="43710" y="10824"/>
                    <a:pt x="43647" y="10845"/>
                    <a:pt x="43668" y="10929"/>
                  </a:cubicBezTo>
                  <a:cubicBezTo>
                    <a:pt x="43671" y="10932"/>
                    <a:pt x="43676" y="10933"/>
                    <a:pt x="43682" y="10933"/>
                  </a:cubicBezTo>
                  <a:cubicBezTo>
                    <a:pt x="43700" y="10933"/>
                    <a:pt x="43728" y="10921"/>
                    <a:pt x="43748" y="10921"/>
                  </a:cubicBezTo>
                  <a:cubicBezTo>
                    <a:pt x="43763" y="10921"/>
                    <a:pt x="43773" y="10927"/>
                    <a:pt x="43773" y="10950"/>
                  </a:cubicBezTo>
                  <a:cubicBezTo>
                    <a:pt x="43773" y="11034"/>
                    <a:pt x="43836" y="11097"/>
                    <a:pt x="43815" y="11181"/>
                  </a:cubicBezTo>
                  <a:cubicBezTo>
                    <a:pt x="43794" y="11265"/>
                    <a:pt x="43815" y="11349"/>
                    <a:pt x="43878" y="11433"/>
                  </a:cubicBezTo>
                  <a:cubicBezTo>
                    <a:pt x="43920" y="11475"/>
                    <a:pt x="43920" y="11517"/>
                    <a:pt x="43962" y="11559"/>
                  </a:cubicBezTo>
                  <a:cubicBezTo>
                    <a:pt x="44005" y="11665"/>
                    <a:pt x="44026" y="11770"/>
                    <a:pt x="44026" y="11875"/>
                  </a:cubicBezTo>
                  <a:cubicBezTo>
                    <a:pt x="44068" y="11980"/>
                    <a:pt x="44089" y="12085"/>
                    <a:pt x="44131" y="12190"/>
                  </a:cubicBezTo>
                  <a:cubicBezTo>
                    <a:pt x="44173" y="12295"/>
                    <a:pt x="44173" y="12400"/>
                    <a:pt x="44152" y="12506"/>
                  </a:cubicBezTo>
                  <a:cubicBezTo>
                    <a:pt x="44131" y="12653"/>
                    <a:pt x="44173" y="12800"/>
                    <a:pt x="44278" y="12905"/>
                  </a:cubicBezTo>
                  <a:lnTo>
                    <a:pt x="44194" y="12989"/>
                  </a:lnTo>
                  <a:cubicBezTo>
                    <a:pt x="44236" y="13073"/>
                    <a:pt x="44257" y="13178"/>
                    <a:pt x="44278" y="13220"/>
                  </a:cubicBezTo>
                  <a:cubicBezTo>
                    <a:pt x="44257" y="13325"/>
                    <a:pt x="44236" y="13410"/>
                    <a:pt x="44194" y="13494"/>
                  </a:cubicBezTo>
                  <a:lnTo>
                    <a:pt x="44236" y="13515"/>
                  </a:lnTo>
                  <a:cubicBezTo>
                    <a:pt x="44299" y="13557"/>
                    <a:pt x="44236" y="13620"/>
                    <a:pt x="44236" y="13662"/>
                  </a:cubicBezTo>
                  <a:cubicBezTo>
                    <a:pt x="44257" y="13851"/>
                    <a:pt x="44257" y="14061"/>
                    <a:pt x="44215" y="14251"/>
                  </a:cubicBezTo>
                  <a:cubicBezTo>
                    <a:pt x="44173" y="14314"/>
                    <a:pt x="44173" y="14398"/>
                    <a:pt x="44215" y="14461"/>
                  </a:cubicBezTo>
                  <a:cubicBezTo>
                    <a:pt x="44278" y="14566"/>
                    <a:pt x="44236" y="14671"/>
                    <a:pt x="44278" y="14776"/>
                  </a:cubicBezTo>
                  <a:cubicBezTo>
                    <a:pt x="44320" y="14881"/>
                    <a:pt x="44320" y="14986"/>
                    <a:pt x="44278" y="15092"/>
                  </a:cubicBezTo>
                  <a:cubicBezTo>
                    <a:pt x="44278" y="15134"/>
                    <a:pt x="44278" y="15176"/>
                    <a:pt x="44278" y="15218"/>
                  </a:cubicBezTo>
                  <a:cubicBezTo>
                    <a:pt x="44320" y="15365"/>
                    <a:pt x="44320" y="15533"/>
                    <a:pt x="44278" y="15680"/>
                  </a:cubicBezTo>
                  <a:cubicBezTo>
                    <a:pt x="44257" y="15785"/>
                    <a:pt x="44236" y="15890"/>
                    <a:pt x="44236" y="15996"/>
                  </a:cubicBezTo>
                  <a:cubicBezTo>
                    <a:pt x="44236" y="16080"/>
                    <a:pt x="44299" y="16164"/>
                    <a:pt x="44173" y="16206"/>
                  </a:cubicBezTo>
                  <a:cubicBezTo>
                    <a:pt x="44173" y="16311"/>
                    <a:pt x="44110" y="16416"/>
                    <a:pt x="44236" y="16479"/>
                  </a:cubicBezTo>
                  <a:cubicBezTo>
                    <a:pt x="44047" y="16647"/>
                    <a:pt x="44215" y="16900"/>
                    <a:pt x="44089" y="17089"/>
                  </a:cubicBezTo>
                  <a:cubicBezTo>
                    <a:pt x="44089" y="17110"/>
                    <a:pt x="44089" y="17131"/>
                    <a:pt x="44089" y="17152"/>
                  </a:cubicBezTo>
                  <a:lnTo>
                    <a:pt x="44089" y="17194"/>
                  </a:lnTo>
                  <a:cubicBezTo>
                    <a:pt x="44110" y="17509"/>
                    <a:pt x="44089" y="17825"/>
                    <a:pt x="43983" y="18119"/>
                  </a:cubicBezTo>
                  <a:cubicBezTo>
                    <a:pt x="43983" y="18182"/>
                    <a:pt x="43899" y="18224"/>
                    <a:pt x="43878" y="18287"/>
                  </a:cubicBezTo>
                  <a:cubicBezTo>
                    <a:pt x="43878" y="18476"/>
                    <a:pt x="43815" y="18645"/>
                    <a:pt x="43710" y="18792"/>
                  </a:cubicBezTo>
                  <a:cubicBezTo>
                    <a:pt x="43731" y="19002"/>
                    <a:pt x="43563" y="19149"/>
                    <a:pt x="43500" y="19317"/>
                  </a:cubicBezTo>
                  <a:cubicBezTo>
                    <a:pt x="43479" y="19359"/>
                    <a:pt x="43458" y="19402"/>
                    <a:pt x="43458" y="19465"/>
                  </a:cubicBezTo>
                  <a:cubicBezTo>
                    <a:pt x="43437" y="19570"/>
                    <a:pt x="43416" y="19654"/>
                    <a:pt x="43395" y="19759"/>
                  </a:cubicBezTo>
                  <a:cubicBezTo>
                    <a:pt x="43353" y="19843"/>
                    <a:pt x="43395" y="19969"/>
                    <a:pt x="43311" y="20032"/>
                  </a:cubicBezTo>
                  <a:cubicBezTo>
                    <a:pt x="43227" y="20116"/>
                    <a:pt x="43185" y="20264"/>
                    <a:pt x="43227" y="20390"/>
                  </a:cubicBezTo>
                  <a:cubicBezTo>
                    <a:pt x="43227" y="20411"/>
                    <a:pt x="43206" y="20453"/>
                    <a:pt x="43206" y="20474"/>
                  </a:cubicBezTo>
                  <a:cubicBezTo>
                    <a:pt x="43143" y="20747"/>
                    <a:pt x="43016" y="21020"/>
                    <a:pt x="42869" y="21252"/>
                  </a:cubicBezTo>
                  <a:lnTo>
                    <a:pt x="42869" y="21315"/>
                  </a:lnTo>
                  <a:cubicBezTo>
                    <a:pt x="42869" y="21378"/>
                    <a:pt x="42932" y="21378"/>
                    <a:pt x="42953" y="21420"/>
                  </a:cubicBezTo>
                  <a:cubicBezTo>
                    <a:pt x="42932" y="21462"/>
                    <a:pt x="42869" y="21462"/>
                    <a:pt x="42890" y="21504"/>
                  </a:cubicBezTo>
                  <a:cubicBezTo>
                    <a:pt x="42911" y="21567"/>
                    <a:pt x="42911" y="21630"/>
                    <a:pt x="42869" y="21651"/>
                  </a:cubicBezTo>
                  <a:cubicBezTo>
                    <a:pt x="42743" y="21693"/>
                    <a:pt x="42764" y="21798"/>
                    <a:pt x="42722" y="21903"/>
                  </a:cubicBezTo>
                  <a:cubicBezTo>
                    <a:pt x="42680" y="22009"/>
                    <a:pt x="42680" y="22114"/>
                    <a:pt x="42554" y="22177"/>
                  </a:cubicBezTo>
                  <a:cubicBezTo>
                    <a:pt x="42491" y="22177"/>
                    <a:pt x="42449" y="22261"/>
                    <a:pt x="42449" y="22324"/>
                  </a:cubicBezTo>
                  <a:cubicBezTo>
                    <a:pt x="42428" y="22513"/>
                    <a:pt x="42365" y="22702"/>
                    <a:pt x="42302" y="22871"/>
                  </a:cubicBezTo>
                  <a:cubicBezTo>
                    <a:pt x="42281" y="22997"/>
                    <a:pt x="42217" y="23102"/>
                    <a:pt x="42133" y="23165"/>
                  </a:cubicBezTo>
                  <a:lnTo>
                    <a:pt x="42196" y="23249"/>
                  </a:lnTo>
                  <a:cubicBezTo>
                    <a:pt x="42133" y="23333"/>
                    <a:pt x="42112" y="23438"/>
                    <a:pt x="42091" y="23543"/>
                  </a:cubicBezTo>
                  <a:cubicBezTo>
                    <a:pt x="42091" y="23627"/>
                    <a:pt x="42028" y="23712"/>
                    <a:pt x="41965" y="23733"/>
                  </a:cubicBezTo>
                  <a:cubicBezTo>
                    <a:pt x="41902" y="23754"/>
                    <a:pt x="41860" y="23817"/>
                    <a:pt x="41860" y="23880"/>
                  </a:cubicBezTo>
                  <a:cubicBezTo>
                    <a:pt x="41839" y="24090"/>
                    <a:pt x="41692" y="24237"/>
                    <a:pt x="41671" y="24405"/>
                  </a:cubicBezTo>
                  <a:lnTo>
                    <a:pt x="41587" y="24405"/>
                  </a:lnTo>
                  <a:cubicBezTo>
                    <a:pt x="41566" y="24447"/>
                    <a:pt x="41608" y="24510"/>
                    <a:pt x="41587" y="24595"/>
                  </a:cubicBezTo>
                  <a:cubicBezTo>
                    <a:pt x="41587" y="24637"/>
                    <a:pt x="41545" y="24679"/>
                    <a:pt x="41524" y="24721"/>
                  </a:cubicBezTo>
                  <a:cubicBezTo>
                    <a:pt x="41440" y="24784"/>
                    <a:pt x="41376" y="24889"/>
                    <a:pt x="41355" y="25015"/>
                  </a:cubicBezTo>
                  <a:cubicBezTo>
                    <a:pt x="41271" y="25309"/>
                    <a:pt x="41103" y="25583"/>
                    <a:pt x="40851" y="25772"/>
                  </a:cubicBezTo>
                  <a:cubicBezTo>
                    <a:pt x="40872" y="25877"/>
                    <a:pt x="40767" y="25940"/>
                    <a:pt x="40788" y="26024"/>
                  </a:cubicBezTo>
                  <a:lnTo>
                    <a:pt x="40641" y="26087"/>
                  </a:lnTo>
                  <a:cubicBezTo>
                    <a:pt x="40599" y="26150"/>
                    <a:pt x="40535" y="26234"/>
                    <a:pt x="40514" y="26340"/>
                  </a:cubicBezTo>
                  <a:cubicBezTo>
                    <a:pt x="40388" y="26445"/>
                    <a:pt x="40283" y="26592"/>
                    <a:pt x="40199" y="26739"/>
                  </a:cubicBezTo>
                  <a:lnTo>
                    <a:pt x="40241" y="26907"/>
                  </a:lnTo>
                  <a:lnTo>
                    <a:pt x="40031" y="27181"/>
                  </a:lnTo>
                  <a:lnTo>
                    <a:pt x="39926" y="27139"/>
                  </a:lnTo>
                  <a:lnTo>
                    <a:pt x="39926" y="27139"/>
                  </a:lnTo>
                  <a:cubicBezTo>
                    <a:pt x="39905" y="27202"/>
                    <a:pt x="39968" y="27265"/>
                    <a:pt x="39968" y="27286"/>
                  </a:cubicBezTo>
                  <a:cubicBezTo>
                    <a:pt x="39863" y="27370"/>
                    <a:pt x="39779" y="27454"/>
                    <a:pt x="39695" y="27538"/>
                  </a:cubicBezTo>
                  <a:cubicBezTo>
                    <a:pt x="39631" y="27622"/>
                    <a:pt x="39589" y="27727"/>
                    <a:pt x="39547" y="27811"/>
                  </a:cubicBezTo>
                  <a:cubicBezTo>
                    <a:pt x="39505" y="27916"/>
                    <a:pt x="39400" y="27958"/>
                    <a:pt x="39358" y="28064"/>
                  </a:cubicBezTo>
                  <a:cubicBezTo>
                    <a:pt x="39337" y="28106"/>
                    <a:pt x="39295" y="28106"/>
                    <a:pt x="39295" y="28148"/>
                  </a:cubicBezTo>
                  <a:cubicBezTo>
                    <a:pt x="39274" y="28337"/>
                    <a:pt x="39085" y="28463"/>
                    <a:pt x="39001" y="28547"/>
                  </a:cubicBezTo>
                  <a:cubicBezTo>
                    <a:pt x="38917" y="28631"/>
                    <a:pt x="38790" y="28694"/>
                    <a:pt x="38748" y="28820"/>
                  </a:cubicBezTo>
                  <a:lnTo>
                    <a:pt x="38664" y="28799"/>
                  </a:lnTo>
                  <a:cubicBezTo>
                    <a:pt x="38496" y="28926"/>
                    <a:pt x="38391" y="29136"/>
                    <a:pt x="38202" y="29241"/>
                  </a:cubicBezTo>
                  <a:cubicBezTo>
                    <a:pt x="38181" y="29262"/>
                    <a:pt x="38160" y="29283"/>
                    <a:pt x="38160" y="29304"/>
                  </a:cubicBezTo>
                  <a:cubicBezTo>
                    <a:pt x="38139" y="29409"/>
                    <a:pt x="38076" y="29493"/>
                    <a:pt x="37971" y="29556"/>
                  </a:cubicBezTo>
                  <a:cubicBezTo>
                    <a:pt x="37886" y="29640"/>
                    <a:pt x="37844" y="29746"/>
                    <a:pt x="37760" y="29809"/>
                  </a:cubicBezTo>
                  <a:cubicBezTo>
                    <a:pt x="37634" y="29893"/>
                    <a:pt x="37550" y="29977"/>
                    <a:pt x="37445" y="30082"/>
                  </a:cubicBezTo>
                  <a:cubicBezTo>
                    <a:pt x="37298" y="30229"/>
                    <a:pt x="37151" y="30397"/>
                    <a:pt x="37024" y="30587"/>
                  </a:cubicBezTo>
                  <a:cubicBezTo>
                    <a:pt x="37024" y="30608"/>
                    <a:pt x="37003" y="30608"/>
                    <a:pt x="37003" y="30608"/>
                  </a:cubicBezTo>
                  <a:cubicBezTo>
                    <a:pt x="36986" y="30625"/>
                    <a:pt x="36968" y="30631"/>
                    <a:pt x="36950" y="30631"/>
                  </a:cubicBezTo>
                  <a:cubicBezTo>
                    <a:pt x="36913" y="30631"/>
                    <a:pt x="36879" y="30604"/>
                    <a:pt x="36851" y="30604"/>
                  </a:cubicBezTo>
                  <a:cubicBezTo>
                    <a:pt x="36845" y="30604"/>
                    <a:pt x="36840" y="30605"/>
                    <a:pt x="36835" y="30608"/>
                  </a:cubicBezTo>
                  <a:cubicBezTo>
                    <a:pt x="36772" y="30755"/>
                    <a:pt x="36604" y="30797"/>
                    <a:pt x="36562" y="30944"/>
                  </a:cubicBezTo>
                  <a:lnTo>
                    <a:pt x="36310" y="31007"/>
                  </a:lnTo>
                  <a:cubicBezTo>
                    <a:pt x="36226" y="31070"/>
                    <a:pt x="36183" y="31133"/>
                    <a:pt x="36120" y="31217"/>
                  </a:cubicBezTo>
                  <a:lnTo>
                    <a:pt x="35868" y="31301"/>
                  </a:lnTo>
                  <a:cubicBezTo>
                    <a:pt x="35742" y="31343"/>
                    <a:pt x="35742" y="31491"/>
                    <a:pt x="35721" y="31554"/>
                  </a:cubicBezTo>
                  <a:cubicBezTo>
                    <a:pt x="35616" y="31575"/>
                    <a:pt x="35553" y="31659"/>
                    <a:pt x="35490" y="31659"/>
                  </a:cubicBezTo>
                  <a:cubicBezTo>
                    <a:pt x="35490" y="31701"/>
                    <a:pt x="35427" y="31701"/>
                    <a:pt x="35427" y="31743"/>
                  </a:cubicBezTo>
                  <a:cubicBezTo>
                    <a:pt x="35406" y="31869"/>
                    <a:pt x="35342" y="31974"/>
                    <a:pt x="35237" y="32016"/>
                  </a:cubicBezTo>
                  <a:cubicBezTo>
                    <a:pt x="35153" y="32100"/>
                    <a:pt x="35069" y="32184"/>
                    <a:pt x="35027" y="32268"/>
                  </a:cubicBezTo>
                  <a:cubicBezTo>
                    <a:pt x="34922" y="32416"/>
                    <a:pt x="34754" y="32395"/>
                    <a:pt x="34607" y="32458"/>
                  </a:cubicBezTo>
                  <a:lnTo>
                    <a:pt x="34670" y="32542"/>
                  </a:lnTo>
                  <a:cubicBezTo>
                    <a:pt x="34607" y="32584"/>
                    <a:pt x="34502" y="32584"/>
                    <a:pt x="34480" y="32689"/>
                  </a:cubicBezTo>
                  <a:cubicBezTo>
                    <a:pt x="34396" y="32731"/>
                    <a:pt x="34312" y="32731"/>
                    <a:pt x="34228" y="32731"/>
                  </a:cubicBezTo>
                  <a:lnTo>
                    <a:pt x="33997" y="32962"/>
                  </a:lnTo>
                  <a:cubicBezTo>
                    <a:pt x="33978" y="32950"/>
                    <a:pt x="33960" y="32945"/>
                    <a:pt x="33942" y="32945"/>
                  </a:cubicBezTo>
                  <a:cubicBezTo>
                    <a:pt x="33897" y="32945"/>
                    <a:pt x="33852" y="32975"/>
                    <a:pt x="33808" y="33004"/>
                  </a:cubicBezTo>
                  <a:cubicBezTo>
                    <a:pt x="33661" y="33151"/>
                    <a:pt x="33513" y="33278"/>
                    <a:pt x="33345" y="33383"/>
                  </a:cubicBezTo>
                  <a:cubicBezTo>
                    <a:pt x="33261" y="33425"/>
                    <a:pt x="33198" y="33467"/>
                    <a:pt x="33135" y="33509"/>
                  </a:cubicBezTo>
                  <a:cubicBezTo>
                    <a:pt x="32820" y="33719"/>
                    <a:pt x="32483" y="33887"/>
                    <a:pt x="32126" y="33992"/>
                  </a:cubicBezTo>
                  <a:cubicBezTo>
                    <a:pt x="31958" y="34056"/>
                    <a:pt x="31747" y="34056"/>
                    <a:pt x="31642" y="34224"/>
                  </a:cubicBezTo>
                  <a:lnTo>
                    <a:pt x="31432" y="34203"/>
                  </a:lnTo>
                  <a:cubicBezTo>
                    <a:pt x="31255" y="34301"/>
                    <a:pt x="31115" y="34436"/>
                    <a:pt x="30908" y="34436"/>
                  </a:cubicBezTo>
                  <a:cubicBezTo>
                    <a:pt x="30894" y="34436"/>
                    <a:pt x="30879" y="34435"/>
                    <a:pt x="30864" y="34434"/>
                  </a:cubicBezTo>
                  <a:cubicBezTo>
                    <a:pt x="30822" y="34518"/>
                    <a:pt x="30759" y="34602"/>
                    <a:pt x="30675" y="34644"/>
                  </a:cubicBezTo>
                  <a:cubicBezTo>
                    <a:pt x="30660" y="34641"/>
                    <a:pt x="30646" y="34640"/>
                    <a:pt x="30631" y="34640"/>
                  </a:cubicBezTo>
                  <a:cubicBezTo>
                    <a:pt x="30541" y="34640"/>
                    <a:pt x="30450" y="34689"/>
                    <a:pt x="30360" y="34707"/>
                  </a:cubicBezTo>
                  <a:cubicBezTo>
                    <a:pt x="30255" y="34728"/>
                    <a:pt x="30149" y="34749"/>
                    <a:pt x="30065" y="34812"/>
                  </a:cubicBezTo>
                  <a:cubicBezTo>
                    <a:pt x="30023" y="34770"/>
                    <a:pt x="30044" y="34728"/>
                    <a:pt x="30002" y="34707"/>
                  </a:cubicBezTo>
                  <a:cubicBezTo>
                    <a:pt x="29960" y="34770"/>
                    <a:pt x="29897" y="34833"/>
                    <a:pt x="29834" y="34896"/>
                  </a:cubicBezTo>
                  <a:cubicBezTo>
                    <a:pt x="29765" y="34889"/>
                    <a:pt x="29698" y="34884"/>
                    <a:pt x="29639" y="34884"/>
                  </a:cubicBezTo>
                  <a:cubicBezTo>
                    <a:pt x="29536" y="34884"/>
                    <a:pt x="29454" y="34899"/>
                    <a:pt x="29414" y="34939"/>
                  </a:cubicBezTo>
                  <a:cubicBezTo>
                    <a:pt x="29330" y="34981"/>
                    <a:pt x="29266" y="35023"/>
                    <a:pt x="29161" y="35044"/>
                  </a:cubicBezTo>
                  <a:cubicBezTo>
                    <a:pt x="29077" y="35065"/>
                    <a:pt x="28972" y="35086"/>
                    <a:pt x="28867" y="35107"/>
                  </a:cubicBezTo>
                  <a:cubicBezTo>
                    <a:pt x="28783" y="35107"/>
                    <a:pt x="28720" y="35170"/>
                    <a:pt x="28636" y="35170"/>
                  </a:cubicBezTo>
                  <a:cubicBezTo>
                    <a:pt x="28531" y="35170"/>
                    <a:pt x="28425" y="35191"/>
                    <a:pt x="28341" y="35212"/>
                  </a:cubicBezTo>
                  <a:cubicBezTo>
                    <a:pt x="28332" y="35216"/>
                    <a:pt x="28324" y="35218"/>
                    <a:pt x="28315" y="35218"/>
                  </a:cubicBezTo>
                  <a:cubicBezTo>
                    <a:pt x="28290" y="35218"/>
                    <a:pt x="28266" y="35206"/>
                    <a:pt x="28242" y="35206"/>
                  </a:cubicBezTo>
                  <a:cubicBezTo>
                    <a:pt x="28233" y="35206"/>
                    <a:pt x="28224" y="35207"/>
                    <a:pt x="28215" y="35212"/>
                  </a:cubicBezTo>
                  <a:cubicBezTo>
                    <a:pt x="28194" y="35254"/>
                    <a:pt x="28152" y="35275"/>
                    <a:pt x="28110" y="35296"/>
                  </a:cubicBezTo>
                  <a:cubicBezTo>
                    <a:pt x="27753" y="35422"/>
                    <a:pt x="27374" y="35506"/>
                    <a:pt x="27017" y="35506"/>
                  </a:cubicBezTo>
                  <a:cubicBezTo>
                    <a:pt x="26933" y="35506"/>
                    <a:pt x="26870" y="35527"/>
                    <a:pt x="26828" y="35590"/>
                  </a:cubicBezTo>
                  <a:lnTo>
                    <a:pt x="26533" y="35590"/>
                  </a:lnTo>
                  <a:cubicBezTo>
                    <a:pt x="26407" y="35695"/>
                    <a:pt x="26260" y="35801"/>
                    <a:pt x="26092" y="35885"/>
                  </a:cubicBezTo>
                  <a:lnTo>
                    <a:pt x="25966" y="35822"/>
                  </a:lnTo>
                  <a:lnTo>
                    <a:pt x="25882" y="35927"/>
                  </a:lnTo>
                  <a:cubicBezTo>
                    <a:pt x="25865" y="35918"/>
                    <a:pt x="25850" y="35915"/>
                    <a:pt x="25836" y="35915"/>
                  </a:cubicBezTo>
                  <a:cubicBezTo>
                    <a:pt x="25780" y="35915"/>
                    <a:pt x="25743" y="35969"/>
                    <a:pt x="25692" y="35969"/>
                  </a:cubicBezTo>
                  <a:cubicBezTo>
                    <a:pt x="25629" y="35969"/>
                    <a:pt x="25545" y="35969"/>
                    <a:pt x="25482" y="35948"/>
                  </a:cubicBezTo>
                  <a:cubicBezTo>
                    <a:pt x="25461" y="35990"/>
                    <a:pt x="25419" y="36011"/>
                    <a:pt x="25398" y="36011"/>
                  </a:cubicBezTo>
                  <a:cubicBezTo>
                    <a:pt x="25272" y="36074"/>
                    <a:pt x="25146" y="36032"/>
                    <a:pt x="25020" y="36074"/>
                  </a:cubicBezTo>
                  <a:cubicBezTo>
                    <a:pt x="24788" y="36116"/>
                    <a:pt x="24536" y="36158"/>
                    <a:pt x="24305" y="36179"/>
                  </a:cubicBezTo>
                  <a:cubicBezTo>
                    <a:pt x="24231" y="36189"/>
                    <a:pt x="24158" y="36195"/>
                    <a:pt x="24084" y="36195"/>
                  </a:cubicBezTo>
                  <a:cubicBezTo>
                    <a:pt x="24010" y="36195"/>
                    <a:pt x="23937" y="36189"/>
                    <a:pt x="23863" y="36179"/>
                  </a:cubicBezTo>
                  <a:lnTo>
                    <a:pt x="23569" y="36179"/>
                  </a:lnTo>
                  <a:cubicBezTo>
                    <a:pt x="23464" y="36179"/>
                    <a:pt x="23380" y="36200"/>
                    <a:pt x="23296" y="36221"/>
                  </a:cubicBezTo>
                  <a:lnTo>
                    <a:pt x="23169" y="36158"/>
                  </a:lnTo>
                  <a:cubicBezTo>
                    <a:pt x="23043" y="36158"/>
                    <a:pt x="22959" y="36284"/>
                    <a:pt x="22854" y="36305"/>
                  </a:cubicBezTo>
                  <a:lnTo>
                    <a:pt x="22791" y="36221"/>
                  </a:lnTo>
                  <a:cubicBezTo>
                    <a:pt x="22728" y="36295"/>
                    <a:pt x="22660" y="36316"/>
                    <a:pt x="22589" y="36316"/>
                  </a:cubicBezTo>
                  <a:cubicBezTo>
                    <a:pt x="22518" y="36316"/>
                    <a:pt x="22444" y="36295"/>
                    <a:pt x="22370" y="36284"/>
                  </a:cubicBezTo>
                  <a:lnTo>
                    <a:pt x="22139" y="36347"/>
                  </a:lnTo>
                  <a:cubicBezTo>
                    <a:pt x="22049" y="36329"/>
                    <a:pt x="21958" y="36280"/>
                    <a:pt x="21868" y="36280"/>
                  </a:cubicBezTo>
                  <a:cubicBezTo>
                    <a:pt x="21853" y="36280"/>
                    <a:pt x="21838" y="36281"/>
                    <a:pt x="21824" y="36284"/>
                  </a:cubicBezTo>
                  <a:cubicBezTo>
                    <a:pt x="21775" y="36290"/>
                    <a:pt x="21725" y="36293"/>
                    <a:pt x="21675" y="36293"/>
                  </a:cubicBezTo>
                  <a:cubicBezTo>
                    <a:pt x="21555" y="36293"/>
                    <a:pt x="21432" y="36278"/>
                    <a:pt x="21298" y="36263"/>
                  </a:cubicBezTo>
                  <a:cubicBezTo>
                    <a:pt x="21298" y="36253"/>
                    <a:pt x="21298" y="36247"/>
                    <a:pt x="21293" y="36247"/>
                  </a:cubicBezTo>
                  <a:cubicBezTo>
                    <a:pt x="21288" y="36247"/>
                    <a:pt x="21277" y="36253"/>
                    <a:pt x="21256" y="36263"/>
                  </a:cubicBezTo>
                  <a:cubicBezTo>
                    <a:pt x="21214" y="36305"/>
                    <a:pt x="21172" y="36347"/>
                    <a:pt x="21130" y="36389"/>
                  </a:cubicBezTo>
                  <a:cubicBezTo>
                    <a:pt x="21088" y="36368"/>
                    <a:pt x="21046" y="36368"/>
                    <a:pt x="20983" y="36368"/>
                  </a:cubicBezTo>
                  <a:cubicBezTo>
                    <a:pt x="20878" y="36389"/>
                    <a:pt x="20752" y="36389"/>
                    <a:pt x="20646" y="36389"/>
                  </a:cubicBezTo>
                  <a:cubicBezTo>
                    <a:pt x="20562" y="36368"/>
                    <a:pt x="20499" y="36368"/>
                    <a:pt x="20415" y="36368"/>
                  </a:cubicBezTo>
                  <a:cubicBezTo>
                    <a:pt x="20352" y="36368"/>
                    <a:pt x="20301" y="36333"/>
                    <a:pt x="20244" y="36333"/>
                  </a:cubicBezTo>
                  <a:cubicBezTo>
                    <a:pt x="20225" y="36333"/>
                    <a:pt x="20205" y="36337"/>
                    <a:pt x="20184" y="36347"/>
                  </a:cubicBezTo>
                  <a:lnTo>
                    <a:pt x="20121" y="36347"/>
                  </a:lnTo>
                  <a:cubicBezTo>
                    <a:pt x="20058" y="36284"/>
                    <a:pt x="19995" y="36284"/>
                    <a:pt x="19911" y="36284"/>
                  </a:cubicBezTo>
                  <a:cubicBezTo>
                    <a:pt x="19880" y="36275"/>
                    <a:pt x="19850" y="36272"/>
                    <a:pt x="19820" y="36272"/>
                  </a:cubicBezTo>
                  <a:cubicBezTo>
                    <a:pt x="19720" y="36272"/>
                    <a:pt x="19620" y="36309"/>
                    <a:pt x="19520" y="36309"/>
                  </a:cubicBezTo>
                  <a:cubicBezTo>
                    <a:pt x="19503" y="36309"/>
                    <a:pt x="19486" y="36308"/>
                    <a:pt x="19469" y="36305"/>
                  </a:cubicBezTo>
                  <a:cubicBezTo>
                    <a:pt x="19421" y="36300"/>
                    <a:pt x="19374" y="36299"/>
                    <a:pt x="19326" y="36299"/>
                  </a:cubicBezTo>
                  <a:cubicBezTo>
                    <a:pt x="19241" y="36299"/>
                    <a:pt x="19156" y="36304"/>
                    <a:pt x="19071" y="36304"/>
                  </a:cubicBezTo>
                  <a:cubicBezTo>
                    <a:pt x="18994" y="36304"/>
                    <a:pt x="18916" y="36300"/>
                    <a:pt x="18838" y="36284"/>
                  </a:cubicBezTo>
                  <a:cubicBezTo>
                    <a:pt x="18775" y="36242"/>
                    <a:pt x="18691" y="36221"/>
                    <a:pt x="18607" y="36221"/>
                  </a:cubicBezTo>
                  <a:cubicBezTo>
                    <a:pt x="18570" y="36230"/>
                    <a:pt x="18533" y="36234"/>
                    <a:pt x="18497" y="36234"/>
                  </a:cubicBezTo>
                  <a:cubicBezTo>
                    <a:pt x="18367" y="36234"/>
                    <a:pt x="18243" y="36182"/>
                    <a:pt x="18145" y="36116"/>
                  </a:cubicBezTo>
                  <a:cubicBezTo>
                    <a:pt x="18045" y="36187"/>
                    <a:pt x="17925" y="36230"/>
                    <a:pt x="17806" y="36230"/>
                  </a:cubicBezTo>
                  <a:cubicBezTo>
                    <a:pt x="17750" y="36230"/>
                    <a:pt x="17694" y="36220"/>
                    <a:pt x="17640" y="36200"/>
                  </a:cubicBezTo>
                  <a:cubicBezTo>
                    <a:pt x="17542" y="36200"/>
                    <a:pt x="17469" y="36111"/>
                    <a:pt x="17382" y="36111"/>
                  </a:cubicBezTo>
                  <a:cubicBezTo>
                    <a:pt x="17358" y="36111"/>
                    <a:pt x="17332" y="36118"/>
                    <a:pt x="17304" y="36137"/>
                  </a:cubicBezTo>
                  <a:cubicBezTo>
                    <a:pt x="17262" y="36053"/>
                    <a:pt x="17135" y="36053"/>
                    <a:pt x="17072" y="36032"/>
                  </a:cubicBezTo>
                  <a:cubicBezTo>
                    <a:pt x="17030" y="35990"/>
                    <a:pt x="17030" y="35906"/>
                    <a:pt x="16988" y="35906"/>
                  </a:cubicBezTo>
                  <a:cubicBezTo>
                    <a:pt x="16979" y="35903"/>
                    <a:pt x="16971" y="35901"/>
                    <a:pt x="16965" y="35901"/>
                  </a:cubicBezTo>
                  <a:cubicBezTo>
                    <a:pt x="16924" y="35901"/>
                    <a:pt x="16919" y="35948"/>
                    <a:pt x="16883" y="35948"/>
                  </a:cubicBezTo>
                  <a:cubicBezTo>
                    <a:pt x="16862" y="35843"/>
                    <a:pt x="16736" y="35843"/>
                    <a:pt x="16673" y="35843"/>
                  </a:cubicBezTo>
                  <a:cubicBezTo>
                    <a:pt x="16357" y="35801"/>
                    <a:pt x="16063" y="35737"/>
                    <a:pt x="15790" y="35611"/>
                  </a:cubicBezTo>
                  <a:cubicBezTo>
                    <a:pt x="15580" y="35548"/>
                    <a:pt x="15411" y="35401"/>
                    <a:pt x="15159" y="35401"/>
                  </a:cubicBezTo>
                  <a:lnTo>
                    <a:pt x="15117" y="35464"/>
                  </a:lnTo>
                  <a:cubicBezTo>
                    <a:pt x="14970" y="35401"/>
                    <a:pt x="14823" y="35359"/>
                    <a:pt x="14676" y="35338"/>
                  </a:cubicBezTo>
                  <a:cubicBezTo>
                    <a:pt x="14612" y="35338"/>
                    <a:pt x="14528" y="35317"/>
                    <a:pt x="14444" y="35317"/>
                  </a:cubicBezTo>
                  <a:cubicBezTo>
                    <a:pt x="14318" y="35275"/>
                    <a:pt x="14171" y="35233"/>
                    <a:pt x="14045" y="35170"/>
                  </a:cubicBezTo>
                  <a:cubicBezTo>
                    <a:pt x="13940" y="35128"/>
                    <a:pt x="13814" y="35128"/>
                    <a:pt x="13708" y="35086"/>
                  </a:cubicBezTo>
                  <a:cubicBezTo>
                    <a:pt x="13603" y="35023"/>
                    <a:pt x="13498" y="34960"/>
                    <a:pt x="13393" y="34896"/>
                  </a:cubicBezTo>
                  <a:cubicBezTo>
                    <a:pt x="13288" y="34812"/>
                    <a:pt x="13162" y="34749"/>
                    <a:pt x="13057" y="34665"/>
                  </a:cubicBezTo>
                  <a:cubicBezTo>
                    <a:pt x="12931" y="34581"/>
                    <a:pt x="12804" y="34497"/>
                    <a:pt x="12657" y="34455"/>
                  </a:cubicBezTo>
                  <a:cubicBezTo>
                    <a:pt x="12468" y="34350"/>
                    <a:pt x="12279" y="34224"/>
                    <a:pt x="12111" y="34077"/>
                  </a:cubicBezTo>
                  <a:cubicBezTo>
                    <a:pt x="12005" y="34034"/>
                    <a:pt x="11900" y="33950"/>
                    <a:pt x="11816" y="33866"/>
                  </a:cubicBezTo>
                  <a:cubicBezTo>
                    <a:pt x="11732" y="33866"/>
                    <a:pt x="11648" y="33845"/>
                    <a:pt x="11585" y="33782"/>
                  </a:cubicBezTo>
                  <a:cubicBezTo>
                    <a:pt x="11585" y="33761"/>
                    <a:pt x="11606" y="33761"/>
                    <a:pt x="11585" y="33719"/>
                  </a:cubicBezTo>
                  <a:cubicBezTo>
                    <a:pt x="11333" y="33593"/>
                    <a:pt x="11101" y="33404"/>
                    <a:pt x="10933" y="33194"/>
                  </a:cubicBezTo>
                  <a:cubicBezTo>
                    <a:pt x="10765" y="32983"/>
                    <a:pt x="10555" y="32836"/>
                    <a:pt x="10323" y="32731"/>
                  </a:cubicBezTo>
                  <a:cubicBezTo>
                    <a:pt x="10281" y="32731"/>
                    <a:pt x="10260" y="32710"/>
                    <a:pt x="10260" y="32668"/>
                  </a:cubicBezTo>
                  <a:lnTo>
                    <a:pt x="10260" y="32584"/>
                  </a:lnTo>
                  <a:cubicBezTo>
                    <a:pt x="10155" y="32500"/>
                    <a:pt x="9987" y="32500"/>
                    <a:pt x="9945" y="32332"/>
                  </a:cubicBezTo>
                  <a:cubicBezTo>
                    <a:pt x="9945" y="32310"/>
                    <a:pt x="9903" y="32289"/>
                    <a:pt x="9903" y="32289"/>
                  </a:cubicBezTo>
                  <a:cubicBezTo>
                    <a:pt x="9798" y="32247"/>
                    <a:pt x="9735" y="32142"/>
                    <a:pt x="9651" y="32058"/>
                  </a:cubicBezTo>
                  <a:cubicBezTo>
                    <a:pt x="9504" y="31911"/>
                    <a:pt x="9356" y="31785"/>
                    <a:pt x="9188" y="31680"/>
                  </a:cubicBezTo>
                  <a:cubicBezTo>
                    <a:pt x="9083" y="31638"/>
                    <a:pt x="8999" y="31575"/>
                    <a:pt x="8957" y="31470"/>
                  </a:cubicBezTo>
                  <a:cubicBezTo>
                    <a:pt x="8860" y="31470"/>
                    <a:pt x="8834" y="31362"/>
                    <a:pt x="8748" y="31362"/>
                  </a:cubicBezTo>
                  <a:cubicBezTo>
                    <a:pt x="8741" y="31362"/>
                    <a:pt x="8734" y="31363"/>
                    <a:pt x="8726" y="31364"/>
                  </a:cubicBezTo>
                  <a:cubicBezTo>
                    <a:pt x="8705" y="31301"/>
                    <a:pt x="8705" y="31238"/>
                    <a:pt x="8684" y="31175"/>
                  </a:cubicBezTo>
                  <a:cubicBezTo>
                    <a:pt x="8642" y="31154"/>
                    <a:pt x="8599" y="31133"/>
                    <a:pt x="8557" y="31091"/>
                  </a:cubicBezTo>
                  <a:cubicBezTo>
                    <a:pt x="8452" y="30944"/>
                    <a:pt x="8305" y="30818"/>
                    <a:pt x="8158" y="30713"/>
                  </a:cubicBezTo>
                  <a:cubicBezTo>
                    <a:pt x="7969" y="30608"/>
                    <a:pt x="7822" y="30460"/>
                    <a:pt x="7695" y="30271"/>
                  </a:cubicBezTo>
                  <a:cubicBezTo>
                    <a:pt x="7590" y="30082"/>
                    <a:pt x="7464" y="29914"/>
                    <a:pt x="7296" y="29788"/>
                  </a:cubicBezTo>
                  <a:cubicBezTo>
                    <a:pt x="7254" y="29767"/>
                    <a:pt x="7254" y="29682"/>
                    <a:pt x="7233" y="29640"/>
                  </a:cubicBezTo>
                  <a:cubicBezTo>
                    <a:pt x="7044" y="29556"/>
                    <a:pt x="6897" y="29430"/>
                    <a:pt x="6770" y="29262"/>
                  </a:cubicBezTo>
                  <a:cubicBezTo>
                    <a:pt x="6728" y="29241"/>
                    <a:pt x="6707" y="29178"/>
                    <a:pt x="6665" y="29178"/>
                  </a:cubicBezTo>
                  <a:cubicBezTo>
                    <a:pt x="6539" y="29157"/>
                    <a:pt x="6518" y="29010"/>
                    <a:pt x="6392" y="28968"/>
                  </a:cubicBezTo>
                  <a:cubicBezTo>
                    <a:pt x="6245" y="28736"/>
                    <a:pt x="6056" y="28505"/>
                    <a:pt x="5866" y="28295"/>
                  </a:cubicBezTo>
                  <a:cubicBezTo>
                    <a:pt x="5677" y="28085"/>
                    <a:pt x="5530" y="27832"/>
                    <a:pt x="5341" y="27601"/>
                  </a:cubicBezTo>
                  <a:cubicBezTo>
                    <a:pt x="5299" y="27538"/>
                    <a:pt x="5236" y="27475"/>
                    <a:pt x="5257" y="27391"/>
                  </a:cubicBezTo>
                  <a:cubicBezTo>
                    <a:pt x="5109" y="27307"/>
                    <a:pt x="5046" y="27139"/>
                    <a:pt x="4857" y="27096"/>
                  </a:cubicBezTo>
                  <a:cubicBezTo>
                    <a:pt x="4857" y="26865"/>
                    <a:pt x="4689" y="26781"/>
                    <a:pt x="4521" y="26697"/>
                  </a:cubicBezTo>
                  <a:lnTo>
                    <a:pt x="4521" y="26613"/>
                  </a:lnTo>
                  <a:cubicBezTo>
                    <a:pt x="4353" y="26487"/>
                    <a:pt x="4268" y="26255"/>
                    <a:pt x="4100" y="26129"/>
                  </a:cubicBezTo>
                  <a:cubicBezTo>
                    <a:pt x="3995" y="26066"/>
                    <a:pt x="3932" y="25982"/>
                    <a:pt x="3911" y="25877"/>
                  </a:cubicBezTo>
                  <a:cubicBezTo>
                    <a:pt x="3911" y="25856"/>
                    <a:pt x="3890" y="25835"/>
                    <a:pt x="3869" y="25835"/>
                  </a:cubicBezTo>
                  <a:cubicBezTo>
                    <a:pt x="3764" y="25814"/>
                    <a:pt x="3722" y="25709"/>
                    <a:pt x="3617" y="25688"/>
                  </a:cubicBezTo>
                  <a:cubicBezTo>
                    <a:pt x="3596" y="25604"/>
                    <a:pt x="3575" y="25541"/>
                    <a:pt x="3554" y="25499"/>
                  </a:cubicBezTo>
                  <a:lnTo>
                    <a:pt x="3449" y="25415"/>
                  </a:lnTo>
                  <a:cubicBezTo>
                    <a:pt x="3343" y="25099"/>
                    <a:pt x="3154" y="24826"/>
                    <a:pt x="2881" y="24658"/>
                  </a:cubicBezTo>
                  <a:cubicBezTo>
                    <a:pt x="2881" y="24637"/>
                    <a:pt x="2902" y="24616"/>
                    <a:pt x="2902" y="24574"/>
                  </a:cubicBezTo>
                  <a:lnTo>
                    <a:pt x="2460" y="24300"/>
                  </a:lnTo>
                  <a:cubicBezTo>
                    <a:pt x="2439" y="24279"/>
                    <a:pt x="2460" y="24216"/>
                    <a:pt x="2397" y="24174"/>
                  </a:cubicBezTo>
                  <a:lnTo>
                    <a:pt x="2292" y="24174"/>
                  </a:lnTo>
                  <a:cubicBezTo>
                    <a:pt x="2250" y="24069"/>
                    <a:pt x="2229" y="23964"/>
                    <a:pt x="2208" y="23880"/>
                  </a:cubicBezTo>
                  <a:cubicBezTo>
                    <a:pt x="1914" y="23585"/>
                    <a:pt x="1661" y="23270"/>
                    <a:pt x="1430" y="22934"/>
                  </a:cubicBezTo>
                  <a:lnTo>
                    <a:pt x="1367" y="22913"/>
                  </a:lnTo>
                  <a:cubicBezTo>
                    <a:pt x="1388" y="22744"/>
                    <a:pt x="1325" y="22576"/>
                    <a:pt x="1199" y="22471"/>
                  </a:cubicBezTo>
                  <a:cubicBezTo>
                    <a:pt x="1136" y="22408"/>
                    <a:pt x="1115" y="22324"/>
                    <a:pt x="1073" y="22282"/>
                  </a:cubicBezTo>
                  <a:lnTo>
                    <a:pt x="989" y="22261"/>
                  </a:lnTo>
                  <a:cubicBezTo>
                    <a:pt x="947" y="22156"/>
                    <a:pt x="926" y="22051"/>
                    <a:pt x="905" y="21945"/>
                  </a:cubicBezTo>
                  <a:cubicBezTo>
                    <a:pt x="820" y="21882"/>
                    <a:pt x="757" y="21819"/>
                    <a:pt x="736" y="21714"/>
                  </a:cubicBezTo>
                  <a:cubicBezTo>
                    <a:pt x="715" y="21630"/>
                    <a:pt x="631" y="21651"/>
                    <a:pt x="547" y="21630"/>
                  </a:cubicBezTo>
                  <a:cubicBezTo>
                    <a:pt x="526" y="21504"/>
                    <a:pt x="442" y="21399"/>
                    <a:pt x="316" y="21336"/>
                  </a:cubicBezTo>
                  <a:cubicBezTo>
                    <a:pt x="379" y="21273"/>
                    <a:pt x="337" y="21189"/>
                    <a:pt x="274" y="21168"/>
                  </a:cubicBezTo>
                  <a:cubicBezTo>
                    <a:pt x="255" y="21206"/>
                    <a:pt x="223" y="21218"/>
                    <a:pt x="190" y="21218"/>
                  </a:cubicBezTo>
                  <a:cubicBezTo>
                    <a:pt x="149" y="21218"/>
                    <a:pt x="108" y="21200"/>
                    <a:pt x="85" y="21189"/>
                  </a:cubicBezTo>
                  <a:cubicBezTo>
                    <a:pt x="43" y="21189"/>
                    <a:pt x="85" y="21105"/>
                    <a:pt x="1" y="21105"/>
                  </a:cubicBezTo>
                  <a:cubicBezTo>
                    <a:pt x="22" y="21315"/>
                    <a:pt x="211" y="21462"/>
                    <a:pt x="211" y="21672"/>
                  </a:cubicBezTo>
                  <a:cubicBezTo>
                    <a:pt x="232" y="21735"/>
                    <a:pt x="295" y="21777"/>
                    <a:pt x="358" y="21798"/>
                  </a:cubicBezTo>
                  <a:cubicBezTo>
                    <a:pt x="388" y="21798"/>
                    <a:pt x="407" y="21745"/>
                    <a:pt x="424" y="21745"/>
                  </a:cubicBezTo>
                  <a:cubicBezTo>
                    <a:pt x="430" y="21745"/>
                    <a:pt x="436" y="21753"/>
                    <a:pt x="442" y="21777"/>
                  </a:cubicBezTo>
                  <a:cubicBezTo>
                    <a:pt x="463" y="21840"/>
                    <a:pt x="358" y="21903"/>
                    <a:pt x="400" y="21967"/>
                  </a:cubicBezTo>
                  <a:cubicBezTo>
                    <a:pt x="421" y="21988"/>
                    <a:pt x="463" y="22009"/>
                    <a:pt x="505" y="22030"/>
                  </a:cubicBezTo>
                  <a:cubicBezTo>
                    <a:pt x="589" y="22030"/>
                    <a:pt x="652" y="22093"/>
                    <a:pt x="652" y="22177"/>
                  </a:cubicBezTo>
                  <a:cubicBezTo>
                    <a:pt x="652" y="22282"/>
                    <a:pt x="694" y="22387"/>
                    <a:pt x="757" y="22471"/>
                  </a:cubicBezTo>
                  <a:cubicBezTo>
                    <a:pt x="820" y="22597"/>
                    <a:pt x="863" y="22702"/>
                    <a:pt x="926" y="22829"/>
                  </a:cubicBezTo>
                  <a:cubicBezTo>
                    <a:pt x="1010" y="22955"/>
                    <a:pt x="1115" y="23039"/>
                    <a:pt x="1136" y="23186"/>
                  </a:cubicBezTo>
                  <a:cubicBezTo>
                    <a:pt x="1157" y="23207"/>
                    <a:pt x="1157" y="23228"/>
                    <a:pt x="1178" y="23249"/>
                  </a:cubicBezTo>
                  <a:cubicBezTo>
                    <a:pt x="1388" y="23438"/>
                    <a:pt x="1577" y="23669"/>
                    <a:pt x="1704" y="23922"/>
                  </a:cubicBezTo>
                  <a:cubicBezTo>
                    <a:pt x="1788" y="24090"/>
                    <a:pt x="1893" y="24258"/>
                    <a:pt x="2040" y="24384"/>
                  </a:cubicBezTo>
                  <a:cubicBezTo>
                    <a:pt x="2208" y="24531"/>
                    <a:pt x="2355" y="24700"/>
                    <a:pt x="2481" y="24910"/>
                  </a:cubicBezTo>
                  <a:cubicBezTo>
                    <a:pt x="2502" y="24931"/>
                    <a:pt x="2481" y="24973"/>
                    <a:pt x="2481" y="25015"/>
                  </a:cubicBezTo>
                  <a:cubicBezTo>
                    <a:pt x="2495" y="25010"/>
                    <a:pt x="2507" y="25007"/>
                    <a:pt x="2517" y="25007"/>
                  </a:cubicBezTo>
                  <a:cubicBezTo>
                    <a:pt x="2587" y="25007"/>
                    <a:pt x="2614" y="25101"/>
                    <a:pt x="2675" y="25101"/>
                  </a:cubicBezTo>
                  <a:cubicBezTo>
                    <a:pt x="2681" y="25101"/>
                    <a:pt x="2686" y="25101"/>
                    <a:pt x="2692" y="25099"/>
                  </a:cubicBezTo>
                  <a:cubicBezTo>
                    <a:pt x="2734" y="25225"/>
                    <a:pt x="2797" y="25351"/>
                    <a:pt x="2902" y="25457"/>
                  </a:cubicBezTo>
                  <a:cubicBezTo>
                    <a:pt x="2818" y="25625"/>
                    <a:pt x="2986" y="25709"/>
                    <a:pt x="3028" y="25835"/>
                  </a:cubicBezTo>
                  <a:cubicBezTo>
                    <a:pt x="3112" y="25856"/>
                    <a:pt x="3217" y="25856"/>
                    <a:pt x="3280" y="25961"/>
                  </a:cubicBezTo>
                  <a:lnTo>
                    <a:pt x="3343" y="26213"/>
                  </a:lnTo>
                  <a:cubicBezTo>
                    <a:pt x="3428" y="26255"/>
                    <a:pt x="3512" y="26319"/>
                    <a:pt x="3554" y="26403"/>
                  </a:cubicBezTo>
                  <a:lnTo>
                    <a:pt x="3533" y="26466"/>
                  </a:lnTo>
                  <a:lnTo>
                    <a:pt x="3680" y="26466"/>
                  </a:lnTo>
                  <a:cubicBezTo>
                    <a:pt x="3764" y="26613"/>
                    <a:pt x="3953" y="26655"/>
                    <a:pt x="3953" y="26865"/>
                  </a:cubicBezTo>
                  <a:cubicBezTo>
                    <a:pt x="3974" y="26886"/>
                    <a:pt x="3995" y="26886"/>
                    <a:pt x="4016" y="26928"/>
                  </a:cubicBezTo>
                  <a:cubicBezTo>
                    <a:pt x="4142" y="27075"/>
                    <a:pt x="4247" y="27244"/>
                    <a:pt x="4374" y="27391"/>
                  </a:cubicBezTo>
                  <a:cubicBezTo>
                    <a:pt x="4437" y="27454"/>
                    <a:pt x="4500" y="27538"/>
                    <a:pt x="4542" y="27622"/>
                  </a:cubicBezTo>
                  <a:cubicBezTo>
                    <a:pt x="4584" y="27706"/>
                    <a:pt x="4689" y="27727"/>
                    <a:pt x="4752" y="27790"/>
                  </a:cubicBezTo>
                  <a:cubicBezTo>
                    <a:pt x="4815" y="27832"/>
                    <a:pt x="4857" y="27895"/>
                    <a:pt x="4899" y="27958"/>
                  </a:cubicBezTo>
                  <a:cubicBezTo>
                    <a:pt x="4962" y="28064"/>
                    <a:pt x="4983" y="28190"/>
                    <a:pt x="5088" y="28253"/>
                  </a:cubicBezTo>
                  <a:cubicBezTo>
                    <a:pt x="5194" y="28316"/>
                    <a:pt x="5236" y="28421"/>
                    <a:pt x="5299" y="28505"/>
                  </a:cubicBezTo>
                  <a:cubicBezTo>
                    <a:pt x="5299" y="28526"/>
                    <a:pt x="5341" y="28547"/>
                    <a:pt x="5299" y="28547"/>
                  </a:cubicBezTo>
                  <a:cubicBezTo>
                    <a:pt x="5271" y="28547"/>
                    <a:pt x="5243" y="28538"/>
                    <a:pt x="5221" y="28538"/>
                  </a:cubicBezTo>
                  <a:cubicBezTo>
                    <a:pt x="5210" y="28538"/>
                    <a:pt x="5201" y="28540"/>
                    <a:pt x="5194" y="28547"/>
                  </a:cubicBezTo>
                  <a:cubicBezTo>
                    <a:pt x="5151" y="28589"/>
                    <a:pt x="5194" y="28631"/>
                    <a:pt x="5194" y="28673"/>
                  </a:cubicBezTo>
                  <a:cubicBezTo>
                    <a:pt x="5383" y="28715"/>
                    <a:pt x="5551" y="28820"/>
                    <a:pt x="5719" y="28968"/>
                  </a:cubicBezTo>
                  <a:cubicBezTo>
                    <a:pt x="5761" y="29031"/>
                    <a:pt x="5677" y="29073"/>
                    <a:pt x="5719" y="29136"/>
                  </a:cubicBezTo>
                  <a:lnTo>
                    <a:pt x="5866" y="29325"/>
                  </a:lnTo>
                  <a:lnTo>
                    <a:pt x="5929" y="29514"/>
                  </a:lnTo>
                  <a:cubicBezTo>
                    <a:pt x="5950" y="29535"/>
                    <a:pt x="5971" y="29556"/>
                    <a:pt x="5992" y="29556"/>
                  </a:cubicBezTo>
                  <a:cubicBezTo>
                    <a:pt x="6098" y="29703"/>
                    <a:pt x="6266" y="29809"/>
                    <a:pt x="6434" y="29851"/>
                  </a:cubicBezTo>
                  <a:cubicBezTo>
                    <a:pt x="6476" y="29872"/>
                    <a:pt x="6518" y="29893"/>
                    <a:pt x="6539" y="29914"/>
                  </a:cubicBezTo>
                  <a:cubicBezTo>
                    <a:pt x="6623" y="29998"/>
                    <a:pt x="6707" y="30082"/>
                    <a:pt x="6728" y="30187"/>
                  </a:cubicBezTo>
                  <a:cubicBezTo>
                    <a:pt x="6770" y="30313"/>
                    <a:pt x="6897" y="30334"/>
                    <a:pt x="6939" y="30439"/>
                  </a:cubicBezTo>
                  <a:cubicBezTo>
                    <a:pt x="6960" y="30502"/>
                    <a:pt x="7023" y="30523"/>
                    <a:pt x="7023" y="30587"/>
                  </a:cubicBezTo>
                  <a:lnTo>
                    <a:pt x="6960" y="30671"/>
                  </a:lnTo>
                  <a:lnTo>
                    <a:pt x="7023" y="30734"/>
                  </a:lnTo>
                  <a:lnTo>
                    <a:pt x="7107" y="30650"/>
                  </a:lnTo>
                  <a:cubicBezTo>
                    <a:pt x="7128" y="30755"/>
                    <a:pt x="7149" y="30839"/>
                    <a:pt x="7170" y="30944"/>
                  </a:cubicBezTo>
                  <a:lnTo>
                    <a:pt x="7401" y="31028"/>
                  </a:lnTo>
                  <a:lnTo>
                    <a:pt x="7485" y="31322"/>
                  </a:lnTo>
                  <a:cubicBezTo>
                    <a:pt x="7527" y="31343"/>
                    <a:pt x="7590" y="31406"/>
                    <a:pt x="7632" y="31406"/>
                  </a:cubicBezTo>
                  <a:cubicBezTo>
                    <a:pt x="7649" y="31389"/>
                    <a:pt x="7666" y="31359"/>
                    <a:pt x="7683" y="31359"/>
                  </a:cubicBezTo>
                  <a:cubicBezTo>
                    <a:pt x="7687" y="31359"/>
                    <a:pt x="7691" y="31360"/>
                    <a:pt x="7695" y="31364"/>
                  </a:cubicBezTo>
                  <a:cubicBezTo>
                    <a:pt x="7716" y="31406"/>
                    <a:pt x="7716" y="31448"/>
                    <a:pt x="7759" y="31470"/>
                  </a:cubicBezTo>
                  <a:cubicBezTo>
                    <a:pt x="7801" y="31406"/>
                    <a:pt x="7716" y="31364"/>
                    <a:pt x="7759" y="31280"/>
                  </a:cubicBezTo>
                  <a:lnTo>
                    <a:pt x="7759" y="31280"/>
                  </a:lnTo>
                  <a:cubicBezTo>
                    <a:pt x="7801" y="31322"/>
                    <a:pt x="7864" y="31322"/>
                    <a:pt x="7906" y="31385"/>
                  </a:cubicBezTo>
                  <a:cubicBezTo>
                    <a:pt x="7885" y="31427"/>
                    <a:pt x="7948" y="31470"/>
                    <a:pt x="7906" y="31512"/>
                  </a:cubicBezTo>
                  <a:lnTo>
                    <a:pt x="7864" y="31554"/>
                  </a:lnTo>
                  <a:cubicBezTo>
                    <a:pt x="7948" y="31680"/>
                    <a:pt x="8074" y="31785"/>
                    <a:pt x="8095" y="31953"/>
                  </a:cubicBezTo>
                  <a:cubicBezTo>
                    <a:pt x="8116" y="31974"/>
                    <a:pt x="8137" y="31974"/>
                    <a:pt x="8158" y="31974"/>
                  </a:cubicBezTo>
                  <a:cubicBezTo>
                    <a:pt x="8158" y="31932"/>
                    <a:pt x="8158" y="31890"/>
                    <a:pt x="8158" y="31848"/>
                  </a:cubicBezTo>
                  <a:cubicBezTo>
                    <a:pt x="8158" y="31806"/>
                    <a:pt x="8074" y="31806"/>
                    <a:pt x="8116" y="31743"/>
                  </a:cubicBezTo>
                  <a:cubicBezTo>
                    <a:pt x="8137" y="31743"/>
                    <a:pt x="8158" y="31764"/>
                    <a:pt x="8179" y="31764"/>
                  </a:cubicBezTo>
                  <a:cubicBezTo>
                    <a:pt x="8326" y="31932"/>
                    <a:pt x="8515" y="32058"/>
                    <a:pt x="8705" y="32184"/>
                  </a:cubicBezTo>
                  <a:cubicBezTo>
                    <a:pt x="8768" y="32226"/>
                    <a:pt x="8789" y="32289"/>
                    <a:pt x="8873" y="32332"/>
                  </a:cubicBezTo>
                  <a:cubicBezTo>
                    <a:pt x="8936" y="32353"/>
                    <a:pt x="8915" y="32437"/>
                    <a:pt x="8894" y="32479"/>
                  </a:cubicBezTo>
                  <a:cubicBezTo>
                    <a:pt x="9104" y="32584"/>
                    <a:pt x="9230" y="32794"/>
                    <a:pt x="9398" y="32899"/>
                  </a:cubicBezTo>
                  <a:cubicBezTo>
                    <a:pt x="9356" y="33046"/>
                    <a:pt x="9461" y="33130"/>
                    <a:pt x="9546" y="33215"/>
                  </a:cubicBezTo>
                  <a:cubicBezTo>
                    <a:pt x="9609" y="33215"/>
                    <a:pt x="9672" y="33236"/>
                    <a:pt x="9756" y="33236"/>
                  </a:cubicBezTo>
                  <a:cubicBezTo>
                    <a:pt x="9903" y="33236"/>
                    <a:pt x="10029" y="33320"/>
                    <a:pt x="10113" y="33446"/>
                  </a:cubicBezTo>
                  <a:cubicBezTo>
                    <a:pt x="10176" y="33572"/>
                    <a:pt x="10345" y="33635"/>
                    <a:pt x="10387" y="33803"/>
                  </a:cubicBezTo>
                  <a:cubicBezTo>
                    <a:pt x="10387" y="33824"/>
                    <a:pt x="10429" y="33824"/>
                    <a:pt x="10450" y="33845"/>
                  </a:cubicBezTo>
                  <a:cubicBezTo>
                    <a:pt x="10555" y="33971"/>
                    <a:pt x="10744" y="34056"/>
                    <a:pt x="10828" y="34203"/>
                  </a:cubicBezTo>
                  <a:cubicBezTo>
                    <a:pt x="10912" y="34350"/>
                    <a:pt x="11059" y="34350"/>
                    <a:pt x="11185" y="34371"/>
                  </a:cubicBezTo>
                  <a:cubicBezTo>
                    <a:pt x="11185" y="34375"/>
                    <a:pt x="11186" y="34377"/>
                    <a:pt x="11188" y="34377"/>
                  </a:cubicBezTo>
                  <a:cubicBezTo>
                    <a:pt x="11193" y="34377"/>
                    <a:pt x="11207" y="34350"/>
                    <a:pt x="11207" y="34350"/>
                  </a:cubicBezTo>
                  <a:cubicBezTo>
                    <a:pt x="11417" y="34476"/>
                    <a:pt x="11585" y="34602"/>
                    <a:pt x="11795" y="34728"/>
                  </a:cubicBezTo>
                  <a:cubicBezTo>
                    <a:pt x="11858" y="34770"/>
                    <a:pt x="11921" y="34812"/>
                    <a:pt x="11963" y="34854"/>
                  </a:cubicBezTo>
                  <a:cubicBezTo>
                    <a:pt x="11984" y="34875"/>
                    <a:pt x="11984" y="34918"/>
                    <a:pt x="11942" y="34939"/>
                  </a:cubicBezTo>
                  <a:cubicBezTo>
                    <a:pt x="12026" y="35044"/>
                    <a:pt x="12174" y="35023"/>
                    <a:pt x="12258" y="35086"/>
                  </a:cubicBezTo>
                  <a:cubicBezTo>
                    <a:pt x="12363" y="35170"/>
                    <a:pt x="12468" y="35212"/>
                    <a:pt x="12573" y="35254"/>
                  </a:cubicBezTo>
                  <a:cubicBezTo>
                    <a:pt x="12741" y="35317"/>
                    <a:pt x="12867" y="35422"/>
                    <a:pt x="13057" y="35422"/>
                  </a:cubicBezTo>
                  <a:cubicBezTo>
                    <a:pt x="13078" y="35422"/>
                    <a:pt x="13099" y="35464"/>
                    <a:pt x="13099" y="35464"/>
                  </a:cubicBezTo>
                  <a:cubicBezTo>
                    <a:pt x="13105" y="35464"/>
                    <a:pt x="13111" y="35465"/>
                    <a:pt x="13117" y="35466"/>
                  </a:cubicBezTo>
                  <a:lnTo>
                    <a:pt x="13117" y="35466"/>
                  </a:lnTo>
                  <a:cubicBezTo>
                    <a:pt x="13076" y="35485"/>
                    <a:pt x="13036" y="35486"/>
                    <a:pt x="13036" y="35527"/>
                  </a:cubicBezTo>
                  <a:cubicBezTo>
                    <a:pt x="13036" y="35611"/>
                    <a:pt x="13120" y="35674"/>
                    <a:pt x="13183" y="35737"/>
                  </a:cubicBezTo>
                  <a:lnTo>
                    <a:pt x="13456" y="35780"/>
                  </a:lnTo>
                  <a:cubicBezTo>
                    <a:pt x="13498" y="35758"/>
                    <a:pt x="13498" y="35716"/>
                    <a:pt x="13561" y="35716"/>
                  </a:cubicBezTo>
                  <a:cubicBezTo>
                    <a:pt x="13603" y="35737"/>
                    <a:pt x="13666" y="35758"/>
                    <a:pt x="13750" y="35780"/>
                  </a:cubicBezTo>
                  <a:lnTo>
                    <a:pt x="13708" y="35843"/>
                  </a:lnTo>
                  <a:cubicBezTo>
                    <a:pt x="13793" y="35885"/>
                    <a:pt x="13877" y="35927"/>
                    <a:pt x="13961" y="35948"/>
                  </a:cubicBezTo>
                  <a:cubicBezTo>
                    <a:pt x="14045" y="35948"/>
                    <a:pt x="14129" y="36011"/>
                    <a:pt x="14150" y="36095"/>
                  </a:cubicBezTo>
                  <a:lnTo>
                    <a:pt x="14423" y="36095"/>
                  </a:lnTo>
                  <a:lnTo>
                    <a:pt x="14486" y="36158"/>
                  </a:lnTo>
                  <a:lnTo>
                    <a:pt x="14612" y="36116"/>
                  </a:lnTo>
                  <a:cubicBezTo>
                    <a:pt x="14760" y="36245"/>
                    <a:pt x="14939" y="36309"/>
                    <a:pt x="15122" y="36309"/>
                  </a:cubicBezTo>
                  <a:cubicBezTo>
                    <a:pt x="15149" y="36309"/>
                    <a:pt x="15175" y="36308"/>
                    <a:pt x="15201" y="36305"/>
                  </a:cubicBezTo>
                  <a:cubicBezTo>
                    <a:pt x="15248" y="36305"/>
                    <a:pt x="15295" y="36297"/>
                    <a:pt x="15341" y="36297"/>
                  </a:cubicBezTo>
                  <a:cubicBezTo>
                    <a:pt x="15400" y="36297"/>
                    <a:pt x="15458" y="36310"/>
                    <a:pt x="15517" y="36368"/>
                  </a:cubicBezTo>
                  <a:cubicBezTo>
                    <a:pt x="15500" y="36360"/>
                    <a:pt x="15484" y="36357"/>
                    <a:pt x="15469" y="36357"/>
                  </a:cubicBezTo>
                  <a:cubicBezTo>
                    <a:pt x="15407" y="36357"/>
                    <a:pt x="15353" y="36414"/>
                    <a:pt x="15285" y="36431"/>
                  </a:cubicBezTo>
                  <a:cubicBezTo>
                    <a:pt x="15306" y="36452"/>
                    <a:pt x="15327" y="36494"/>
                    <a:pt x="15369" y="36494"/>
                  </a:cubicBezTo>
                  <a:cubicBezTo>
                    <a:pt x="15517" y="36494"/>
                    <a:pt x="15664" y="36536"/>
                    <a:pt x="15769" y="36663"/>
                  </a:cubicBezTo>
                  <a:cubicBezTo>
                    <a:pt x="15800" y="36693"/>
                    <a:pt x="15853" y="36713"/>
                    <a:pt x="15904" y="36713"/>
                  </a:cubicBezTo>
                  <a:cubicBezTo>
                    <a:pt x="15923" y="36713"/>
                    <a:pt x="15941" y="36710"/>
                    <a:pt x="15958" y="36705"/>
                  </a:cubicBezTo>
                  <a:cubicBezTo>
                    <a:pt x="16021" y="36684"/>
                    <a:pt x="16084" y="36663"/>
                    <a:pt x="16168" y="36642"/>
                  </a:cubicBezTo>
                  <a:cubicBezTo>
                    <a:pt x="16134" y="36607"/>
                    <a:pt x="16100" y="36573"/>
                    <a:pt x="16054" y="36573"/>
                  </a:cubicBezTo>
                  <a:cubicBezTo>
                    <a:pt x="16044" y="36573"/>
                    <a:pt x="16033" y="36575"/>
                    <a:pt x="16021" y="36578"/>
                  </a:cubicBezTo>
                  <a:cubicBezTo>
                    <a:pt x="15979" y="36578"/>
                    <a:pt x="15916" y="36536"/>
                    <a:pt x="15916" y="36473"/>
                  </a:cubicBezTo>
                  <a:lnTo>
                    <a:pt x="15916" y="36473"/>
                  </a:lnTo>
                  <a:lnTo>
                    <a:pt x="16231" y="36557"/>
                  </a:lnTo>
                  <a:cubicBezTo>
                    <a:pt x="16252" y="36620"/>
                    <a:pt x="16210" y="36620"/>
                    <a:pt x="16168" y="36642"/>
                  </a:cubicBezTo>
                  <a:lnTo>
                    <a:pt x="16168" y="36663"/>
                  </a:lnTo>
                  <a:cubicBezTo>
                    <a:pt x="16442" y="36705"/>
                    <a:pt x="16715" y="36789"/>
                    <a:pt x="16967" y="36894"/>
                  </a:cubicBezTo>
                  <a:cubicBezTo>
                    <a:pt x="16946" y="36957"/>
                    <a:pt x="16841" y="36915"/>
                    <a:pt x="16862" y="36999"/>
                  </a:cubicBezTo>
                  <a:cubicBezTo>
                    <a:pt x="16876" y="36999"/>
                    <a:pt x="16899" y="36990"/>
                    <a:pt x="16920" y="36990"/>
                  </a:cubicBezTo>
                  <a:cubicBezTo>
                    <a:pt x="16930" y="36990"/>
                    <a:pt x="16939" y="36992"/>
                    <a:pt x="16946" y="36999"/>
                  </a:cubicBezTo>
                  <a:cubicBezTo>
                    <a:pt x="16925" y="37041"/>
                    <a:pt x="16904" y="37041"/>
                    <a:pt x="16862" y="37041"/>
                  </a:cubicBezTo>
                  <a:cubicBezTo>
                    <a:pt x="16880" y="37077"/>
                    <a:pt x="16898" y="37129"/>
                    <a:pt x="16917" y="37129"/>
                  </a:cubicBezTo>
                  <a:cubicBezTo>
                    <a:pt x="16919" y="37129"/>
                    <a:pt x="16922" y="37128"/>
                    <a:pt x="16925" y="37125"/>
                  </a:cubicBezTo>
                  <a:cubicBezTo>
                    <a:pt x="16936" y="37115"/>
                    <a:pt x="16946" y="37115"/>
                    <a:pt x="16957" y="37115"/>
                  </a:cubicBezTo>
                  <a:cubicBezTo>
                    <a:pt x="16967" y="37115"/>
                    <a:pt x="16978" y="37115"/>
                    <a:pt x="16988" y="37104"/>
                  </a:cubicBezTo>
                  <a:cubicBezTo>
                    <a:pt x="17033" y="37059"/>
                    <a:pt x="17077" y="37015"/>
                    <a:pt x="17137" y="37015"/>
                  </a:cubicBezTo>
                  <a:cubicBezTo>
                    <a:pt x="17162" y="37015"/>
                    <a:pt x="17189" y="37023"/>
                    <a:pt x="17219" y="37041"/>
                  </a:cubicBezTo>
                  <a:cubicBezTo>
                    <a:pt x="17254" y="37031"/>
                    <a:pt x="17290" y="37028"/>
                    <a:pt x="17327" y="37028"/>
                  </a:cubicBezTo>
                  <a:cubicBezTo>
                    <a:pt x="17378" y="37028"/>
                    <a:pt x="17429" y="37034"/>
                    <a:pt x="17481" y="37034"/>
                  </a:cubicBezTo>
                  <a:cubicBezTo>
                    <a:pt x="17549" y="37034"/>
                    <a:pt x="17618" y="37024"/>
                    <a:pt x="17682" y="36978"/>
                  </a:cubicBezTo>
                  <a:cubicBezTo>
                    <a:pt x="17682" y="36974"/>
                    <a:pt x="17685" y="36972"/>
                    <a:pt x="17690" y="36972"/>
                  </a:cubicBezTo>
                  <a:cubicBezTo>
                    <a:pt x="17711" y="36972"/>
                    <a:pt x="17766" y="37003"/>
                    <a:pt x="17766" y="37020"/>
                  </a:cubicBezTo>
                  <a:cubicBezTo>
                    <a:pt x="17745" y="37062"/>
                    <a:pt x="17682" y="37041"/>
                    <a:pt x="17703" y="37104"/>
                  </a:cubicBezTo>
                  <a:cubicBezTo>
                    <a:pt x="17898" y="37143"/>
                    <a:pt x="18030" y="37160"/>
                    <a:pt x="18130" y="37160"/>
                  </a:cubicBezTo>
                  <a:cubicBezTo>
                    <a:pt x="18245" y="37160"/>
                    <a:pt x="18318" y="37138"/>
                    <a:pt x="18397" y="37104"/>
                  </a:cubicBezTo>
                  <a:cubicBezTo>
                    <a:pt x="18355" y="37083"/>
                    <a:pt x="18334" y="37062"/>
                    <a:pt x="18313" y="37062"/>
                  </a:cubicBezTo>
                  <a:cubicBezTo>
                    <a:pt x="18271" y="37041"/>
                    <a:pt x="18229" y="37062"/>
                    <a:pt x="18229" y="37020"/>
                  </a:cubicBezTo>
                  <a:lnTo>
                    <a:pt x="18124" y="37041"/>
                  </a:lnTo>
                  <a:cubicBezTo>
                    <a:pt x="18147" y="37006"/>
                    <a:pt x="18163" y="36991"/>
                    <a:pt x="18181" y="36991"/>
                  </a:cubicBezTo>
                  <a:cubicBezTo>
                    <a:pt x="18195" y="36991"/>
                    <a:pt x="18210" y="37001"/>
                    <a:pt x="18229" y="37020"/>
                  </a:cubicBezTo>
                  <a:cubicBezTo>
                    <a:pt x="18269" y="37011"/>
                    <a:pt x="18310" y="37007"/>
                    <a:pt x="18352" y="37007"/>
                  </a:cubicBezTo>
                  <a:cubicBezTo>
                    <a:pt x="18506" y="37007"/>
                    <a:pt x="18664" y="37063"/>
                    <a:pt x="18796" y="37146"/>
                  </a:cubicBezTo>
                  <a:cubicBezTo>
                    <a:pt x="18829" y="37113"/>
                    <a:pt x="18860" y="37101"/>
                    <a:pt x="18890" y="37101"/>
                  </a:cubicBezTo>
                  <a:cubicBezTo>
                    <a:pt x="18954" y="37101"/>
                    <a:pt x="19012" y="37159"/>
                    <a:pt x="19070" y="37188"/>
                  </a:cubicBezTo>
                  <a:cubicBezTo>
                    <a:pt x="19083" y="37162"/>
                    <a:pt x="19105" y="37135"/>
                    <a:pt x="19129" y="37135"/>
                  </a:cubicBezTo>
                  <a:cubicBezTo>
                    <a:pt x="19144" y="37135"/>
                    <a:pt x="19159" y="37144"/>
                    <a:pt x="19175" y="37167"/>
                  </a:cubicBezTo>
                  <a:cubicBezTo>
                    <a:pt x="19224" y="37142"/>
                    <a:pt x="19273" y="37132"/>
                    <a:pt x="19323" y="37132"/>
                  </a:cubicBezTo>
                  <a:cubicBezTo>
                    <a:pt x="19357" y="37132"/>
                    <a:pt x="19392" y="37137"/>
                    <a:pt x="19427" y="37146"/>
                  </a:cubicBezTo>
                  <a:lnTo>
                    <a:pt x="19448" y="37041"/>
                  </a:lnTo>
                  <a:cubicBezTo>
                    <a:pt x="19494" y="37033"/>
                    <a:pt x="19524" y="37028"/>
                    <a:pt x="19545" y="37028"/>
                  </a:cubicBezTo>
                  <a:cubicBezTo>
                    <a:pt x="19583" y="37028"/>
                    <a:pt x="19597" y="37043"/>
                    <a:pt x="19637" y="37083"/>
                  </a:cubicBezTo>
                  <a:cubicBezTo>
                    <a:pt x="19699" y="37145"/>
                    <a:pt x="19783" y="37184"/>
                    <a:pt x="19865" y="37184"/>
                  </a:cubicBezTo>
                  <a:cubicBezTo>
                    <a:pt x="19895" y="37184"/>
                    <a:pt x="19924" y="37178"/>
                    <a:pt x="19953" y="37167"/>
                  </a:cubicBezTo>
                  <a:cubicBezTo>
                    <a:pt x="19974" y="37157"/>
                    <a:pt x="20000" y="37151"/>
                    <a:pt x="20026" y="37151"/>
                  </a:cubicBezTo>
                  <a:cubicBezTo>
                    <a:pt x="20053" y="37151"/>
                    <a:pt x="20079" y="37157"/>
                    <a:pt x="20100" y="37167"/>
                  </a:cubicBezTo>
                  <a:cubicBezTo>
                    <a:pt x="20205" y="37293"/>
                    <a:pt x="20352" y="37251"/>
                    <a:pt x="20457" y="37293"/>
                  </a:cubicBezTo>
                  <a:cubicBezTo>
                    <a:pt x="20457" y="37276"/>
                    <a:pt x="20471" y="37245"/>
                    <a:pt x="20476" y="37245"/>
                  </a:cubicBezTo>
                  <a:cubicBezTo>
                    <a:pt x="20477" y="37245"/>
                    <a:pt x="20478" y="37247"/>
                    <a:pt x="20478" y="37251"/>
                  </a:cubicBezTo>
                  <a:cubicBezTo>
                    <a:pt x="20499" y="37272"/>
                    <a:pt x="20478" y="37293"/>
                    <a:pt x="20457" y="37293"/>
                  </a:cubicBezTo>
                  <a:cubicBezTo>
                    <a:pt x="20486" y="37317"/>
                    <a:pt x="20514" y="37325"/>
                    <a:pt x="20541" y="37325"/>
                  </a:cubicBezTo>
                  <a:cubicBezTo>
                    <a:pt x="20609" y="37325"/>
                    <a:pt x="20670" y="37266"/>
                    <a:pt x="20731" y="37251"/>
                  </a:cubicBezTo>
                  <a:cubicBezTo>
                    <a:pt x="20752" y="37272"/>
                    <a:pt x="20752" y="37293"/>
                    <a:pt x="20773" y="37293"/>
                  </a:cubicBezTo>
                  <a:cubicBezTo>
                    <a:pt x="20779" y="37299"/>
                    <a:pt x="20785" y="37302"/>
                    <a:pt x="20791" y="37302"/>
                  </a:cubicBezTo>
                  <a:cubicBezTo>
                    <a:pt x="20806" y="37302"/>
                    <a:pt x="20821" y="37287"/>
                    <a:pt x="20836" y="37272"/>
                  </a:cubicBezTo>
                  <a:cubicBezTo>
                    <a:pt x="20857" y="37251"/>
                    <a:pt x="20773" y="37251"/>
                    <a:pt x="20815" y="37188"/>
                  </a:cubicBezTo>
                  <a:lnTo>
                    <a:pt x="20899" y="37188"/>
                  </a:lnTo>
                  <a:cubicBezTo>
                    <a:pt x="20953" y="37215"/>
                    <a:pt x="21007" y="37223"/>
                    <a:pt x="21061" y="37223"/>
                  </a:cubicBezTo>
                  <a:cubicBezTo>
                    <a:pt x="21133" y="37223"/>
                    <a:pt x="21205" y="37209"/>
                    <a:pt x="21277" y="37209"/>
                  </a:cubicBezTo>
                  <a:cubicBezTo>
                    <a:pt x="21305" y="37209"/>
                    <a:pt x="21324" y="37190"/>
                    <a:pt x="21352" y="37190"/>
                  </a:cubicBezTo>
                  <a:cubicBezTo>
                    <a:pt x="21366" y="37190"/>
                    <a:pt x="21382" y="37195"/>
                    <a:pt x="21403" y="37209"/>
                  </a:cubicBezTo>
                  <a:cubicBezTo>
                    <a:pt x="21445" y="37251"/>
                    <a:pt x="21551" y="37251"/>
                    <a:pt x="21593" y="37293"/>
                  </a:cubicBezTo>
                  <a:cubicBezTo>
                    <a:pt x="21603" y="37309"/>
                    <a:pt x="21615" y="37314"/>
                    <a:pt x="21630" y="37314"/>
                  </a:cubicBezTo>
                  <a:cubicBezTo>
                    <a:pt x="21664" y="37314"/>
                    <a:pt x="21707" y="37283"/>
                    <a:pt x="21747" y="37283"/>
                  </a:cubicBezTo>
                  <a:cubicBezTo>
                    <a:pt x="21759" y="37283"/>
                    <a:pt x="21771" y="37286"/>
                    <a:pt x="21782" y="37293"/>
                  </a:cubicBezTo>
                  <a:lnTo>
                    <a:pt x="21845" y="37293"/>
                  </a:lnTo>
                  <a:cubicBezTo>
                    <a:pt x="21887" y="37209"/>
                    <a:pt x="22013" y="37209"/>
                    <a:pt x="22097" y="37188"/>
                  </a:cubicBezTo>
                  <a:cubicBezTo>
                    <a:pt x="22157" y="37203"/>
                    <a:pt x="22216" y="37218"/>
                    <a:pt x="22283" y="37218"/>
                  </a:cubicBezTo>
                  <a:cubicBezTo>
                    <a:pt x="22311" y="37218"/>
                    <a:pt x="22340" y="37215"/>
                    <a:pt x="22370" y="37209"/>
                  </a:cubicBezTo>
                  <a:cubicBezTo>
                    <a:pt x="22391" y="37167"/>
                    <a:pt x="22455" y="37125"/>
                    <a:pt x="22476" y="37104"/>
                  </a:cubicBezTo>
                  <a:cubicBezTo>
                    <a:pt x="22495" y="37100"/>
                    <a:pt x="22513" y="37098"/>
                    <a:pt x="22531" y="37098"/>
                  </a:cubicBezTo>
                  <a:cubicBezTo>
                    <a:pt x="22696" y="37098"/>
                    <a:pt x="22792" y="37253"/>
                    <a:pt x="22899" y="37253"/>
                  </a:cubicBezTo>
                  <a:cubicBezTo>
                    <a:pt x="22905" y="37253"/>
                    <a:pt x="22911" y="37252"/>
                    <a:pt x="22917" y="37251"/>
                  </a:cubicBezTo>
                  <a:cubicBezTo>
                    <a:pt x="23085" y="37146"/>
                    <a:pt x="23274" y="37083"/>
                    <a:pt x="23464" y="37041"/>
                  </a:cubicBezTo>
                  <a:lnTo>
                    <a:pt x="23674" y="37083"/>
                  </a:lnTo>
                  <a:cubicBezTo>
                    <a:pt x="23736" y="37058"/>
                    <a:pt x="23804" y="37048"/>
                    <a:pt x="23872" y="37048"/>
                  </a:cubicBezTo>
                  <a:cubicBezTo>
                    <a:pt x="23920" y="37048"/>
                    <a:pt x="23967" y="37053"/>
                    <a:pt x="24010" y="37062"/>
                  </a:cubicBezTo>
                  <a:cubicBezTo>
                    <a:pt x="23989" y="37125"/>
                    <a:pt x="23884" y="37104"/>
                    <a:pt x="23863" y="37167"/>
                  </a:cubicBezTo>
                  <a:cubicBezTo>
                    <a:pt x="23926" y="37230"/>
                    <a:pt x="24010" y="37251"/>
                    <a:pt x="24115" y="37251"/>
                  </a:cubicBezTo>
                  <a:lnTo>
                    <a:pt x="24599" y="37125"/>
                  </a:lnTo>
                  <a:cubicBezTo>
                    <a:pt x="24557" y="37118"/>
                    <a:pt x="24515" y="37118"/>
                    <a:pt x="24474" y="37118"/>
                  </a:cubicBezTo>
                  <a:lnTo>
                    <a:pt x="24474" y="37118"/>
                  </a:lnTo>
                  <a:cubicBezTo>
                    <a:pt x="24391" y="37118"/>
                    <a:pt x="24312" y="37118"/>
                    <a:pt x="24242" y="37062"/>
                  </a:cubicBezTo>
                  <a:cubicBezTo>
                    <a:pt x="24284" y="37020"/>
                    <a:pt x="24336" y="37015"/>
                    <a:pt x="24391" y="37015"/>
                  </a:cubicBezTo>
                  <a:cubicBezTo>
                    <a:pt x="24410" y="37015"/>
                    <a:pt x="24429" y="37015"/>
                    <a:pt x="24447" y="37015"/>
                  </a:cubicBezTo>
                  <a:cubicBezTo>
                    <a:pt x="24485" y="37015"/>
                    <a:pt x="24522" y="37013"/>
                    <a:pt x="24557" y="36999"/>
                  </a:cubicBezTo>
                  <a:cubicBezTo>
                    <a:pt x="24588" y="36986"/>
                    <a:pt x="24619" y="36983"/>
                    <a:pt x="24651" y="36983"/>
                  </a:cubicBezTo>
                  <a:cubicBezTo>
                    <a:pt x="24684" y="36983"/>
                    <a:pt x="24717" y="36987"/>
                    <a:pt x="24750" y="36987"/>
                  </a:cubicBezTo>
                  <a:cubicBezTo>
                    <a:pt x="24791" y="36987"/>
                    <a:pt x="24832" y="36981"/>
                    <a:pt x="24872" y="36957"/>
                  </a:cubicBezTo>
                  <a:cubicBezTo>
                    <a:pt x="24977" y="36894"/>
                    <a:pt x="25083" y="36915"/>
                    <a:pt x="25209" y="36852"/>
                  </a:cubicBezTo>
                  <a:cubicBezTo>
                    <a:pt x="25251" y="36894"/>
                    <a:pt x="25293" y="36936"/>
                    <a:pt x="25335" y="36957"/>
                  </a:cubicBezTo>
                  <a:cubicBezTo>
                    <a:pt x="25440" y="36894"/>
                    <a:pt x="25566" y="36852"/>
                    <a:pt x="25713" y="36831"/>
                  </a:cubicBezTo>
                  <a:cubicBezTo>
                    <a:pt x="25755" y="36873"/>
                    <a:pt x="25734" y="36915"/>
                    <a:pt x="25734" y="36957"/>
                  </a:cubicBezTo>
                  <a:cubicBezTo>
                    <a:pt x="25797" y="36957"/>
                    <a:pt x="25882" y="36936"/>
                    <a:pt x="25945" y="36894"/>
                  </a:cubicBezTo>
                  <a:lnTo>
                    <a:pt x="25882" y="36810"/>
                  </a:lnTo>
                  <a:cubicBezTo>
                    <a:pt x="25987" y="36810"/>
                    <a:pt x="26050" y="36747"/>
                    <a:pt x="26134" y="36705"/>
                  </a:cubicBezTo>
                  <a:cubicBezTo>
                    <a:pt x="26159" y="36713"/>
                    <a:pt x="26183" y="36716"/>
                    <a:pt x="26207" y="36716"/>
                  </a:cubicBezTo>
                  <a:cubicBezTo>
                    <a:pt x="26302" y="36716"/>
                    <a:pt x="26386" y="36663"/>
                    <a:pt x="26470" y="36663"/>
                  </a:cubicBezTo>
                  <a:cubicBezTo>
                    <a:pt x="26617" y="36726"/>
                    <a:pt x="26807" y="36705"/>
                    <a:pt x="26996" y="36768"/>
                  </a:cubicBezTo>
                  <a:cubicBezTo>
                    <a:pt x="27017" y="36663"/>
                    <a:pt x="27122" y="36705"/>
                    <a:pt x="27164" y="36642"/>
                  </a:cubicBezTo>
                  <a:cubicBezTo>
                    <a:pt x="27146" y="36633"/>
                    <a:pt x="27129" y="36629"/>
                    <a:pt x="27113" y="36629"/>
                  </a:cubicBezTo>
                  <a:cubicBezTo>
                    <a:pt x="27069" y="36629"/>
                    <a:pt x="27028" y="36654"/>
                    <a:pt x="26984" y="36654"/>
                  </a:cubicBezTo>
                  <a:cubicBezTo>
                    <a:pt x="26967" y="36654"/>
                    <a:pt x="26951" y="36650"/>
                    <a:pt x="26933" y="36642"/>
                  </a:cubicBezTo>
                  <a:cubicBezTo>
                    <a:pt x="26933" y="36620"/>
                    <a:pt x="27017" y="36620"/>
                    <a:pt x="26996" y="36578"/>
                  </a:cubicBezTo>
                  <a:lnTo>
                    <a:pt x="26996" y="36578"/>
                  </a:lnTo>
                  <a:cubicBezTo>
                    <a:pt x="26952" y="36587"/>
                    <a:pt x="26905" y="36592"/>
                    <a:pt x="26857" y="36592"/>
                  </a:cubicBezTo>
                  <a:cubicBezTo>
                    <a:pt x="26790" y="36592"/>
                    <a:pt x="26721" y="36582"/>
                    <a:pt x="26659" y="36557"/>
                  </a:cubicBezTo>
                  <a:cubicBezTo>
                    <a:pt x="26996" y="36473"/>
                    <a:pt x="27332" y="36431"/>
                    <a:pt x="27669" y="36410"/>
                  </a:cubicBezTo>
                  <a:cubicBezTo>
                    <a:pt x="27669" y="36393"/>
                    <a:pt x="27682" y="36362"/>
                    <a:pt x="27688" y="36362"/>
                  </a:cubicBezTo>
                  <a:cubicBezTo>
                    <a:pt x="27689" y="36362"/>
                    <a:pt x="27690" y="36364"/>
                    <a:pt x="27690" y="36368"/>
                  </a:cubicBezTo>
                  <a:cubicBezTo>
                    <a:pt x="27711" y="36410"/>
                    <a:pt x="27690" y="36410"/>
                    <a:pt x="27669" y="36410"/>
                  </a:cubicBezTo>
                  <a:cubicBezTo>
                    <a:pt x="27699" y="36433"/>
                    <a:pt x="27728" y="36442"/>
                    <a:pt x="27754" y="36442"/>
                  </a:cubicBezTo>
                  <a:cubicBezTo>
                    <a:pt x="27799" y="36442"/>
                    <a:pt x="27839" y="36416"/>
                    <a:pt x="27879" y="36389"/>
                  </a:cubicBezTo>
                  <a:cubicBezTo>
                    <a:pt x="27935" y="36333"/>
                    <a:pt x="28010" y="36305"/>
                    <a:pt x="28091" y="36305"/>
                  </a:cubicBezTo>
                  <a:cubicBezTo>
                    <a:pt x="28131" y="36305"/>
                    <a:pt x="28173" y="36312"/>
                    <a:pt x="28215" y="36326"/>
                  </a:cubicBezTo>
                  <a:cubicBezTo>
                    <a:pt x="28236" y="36221"/>
                    <a:pt x="28362" y="36263"/>
                    <a:pt x="28404" y="36179"/>
                  </a:cubicBezTo>
                  <a:cubicBezTo>
                    <a:pt x="28391" y="36170"/>
                    <a:pt x="28378" y="36167"/>
                    <a:pt x="28364" y="36167"/>
                  </a:cubicBezTo>
                  <a:cubicBezTo>
                    <a:pt x="28327" y="36167"/>
                    <a:pt x="28289" y="36191"/>
                    <a:pt x="28245" y="36191"/>
                  </a:cubicBezTo>
                  <a:cubicBezTo>
                    <a:pt x="28229" y="36191"/>
                    <a:pt x="28212" y="36188"/>
                    <a:pt x="28194" y="36179"/>
                  </a:cubicBezTo>
                  <a:cubicBezTo>
                    <a:pt x="28341" y="36137"/>
                    <a:pt x="28468" y="36095"/>
                    <a:pt x="28594" y="36053"/>
                  </a:cubicBezTo>
                  <a:cubicBezTo>
                    <a:pt x="28741" y="35969"/>
                    <a:pt x="28867" y="35927"/>
                    <a:pt x="29035" y="35906"/>
                  </a:cubicBezTo>
                  <a:lnTo>
                    <a:pt x="29035" y="35906"/>
                  </a:lnTo>
                  <a:cubicBezTo>
                    <a:pt x="28930" y="35948"/>
                    <a:pt x="28846" y="36011"/>
                    <a:pt x="28783" y="36095"/>
                  </a:cubicBezTo>
                  <a:lnTo>
                    <a:pt x="29119" y="36116"/>
                  </a:lnTo>
                  <a:cubicBezTo>
                    <a:pt x="29161" y="36011"/>
                    <a:pt x="29245" y="36032"/>
                    <a:pt x="29351" y="36011"/>
                  </a:cubicBezTo>
                  <a:cubicBezTo>
                    <a:pt x="29453" y="35970"/>
                    <a:pt x="29555" y="35949"/>
                    <a:pt x="29580" y="35832"/>
                  </a:cubicBezTo>
                  <a:lnTo>
                    <a:pt x="29580" y="35832"/>
                  </a:lnTo>
                  <a:cubicBezTo>
                    <a:pt x="29581" y="35835"/>
                    <a:pt x="29582" y="35839"/>
                    <a:pt x="29582" y="35843"/>
                  </a:cubicBezTo>
                  <a:cubicBezTo>
                    <a:pt x="29729" y="35822"/>
                    <a:pt x="29876" y="35801"/>
                    <a:pt x="30023" y="35758"/>
                  </a:cubicBezTo>
                  <a:cubicBezTo>
                    <a:pt x="30065" y="35737"/>
                    <a:pt x="30086" y="35737"/>
                    <a:pt x="30128" y="35737"/>
                  </a:cubicBezTo>
                  <a:cubicBezTo>
                    <a:pt x="30318" y="35737"/>
                    <a:pt x="30486" y="35695"/>
                    <a:pt x="30654" y="35632"/>
                  </a:cubicBezTo>
                  <a:cubicBezTo>
                    <a:pt x="30696" y="35611"/>
                    <a:pt x="30717" y="35548"/>
                    <a:pt x="30759" y="35548"/>
                  </a:cubicBezTo>
                  <a:cubicBezTo>
                    <a:pt x="30801" y="35548"/>
                    <a:pt x="30834" y="35558"/>
                    <a:pt x="30870" y="35558"/>
                  </a:cubicBezTo>
                  <a:cubicBezTo>
                    <a:pt x="30888" y="35558"/>
                    <a:pt x="30906" y="35555"/>
                    <a:pt x="30927" y="35548"/>
                  </a:cubicBezTo>
                  <a:cubicBezTo>
                    <a:pt x="30980" y="35548"/>
                    <a:pt x="30989" y="35475"/>
                    <a:pt x="31027" y="35475"/>
                  </a:cubicBezTo>
                  <a:cubicBezTo>
                    <a:pt x="31034" y="35475"/>
                    <a:pt x="31043" y="35478"/>
                    <a:pt x="31054" y="35485"/>
                  </a:cubicBezTo>
                  <a:cubicBezTo>
                    <a:pt x="31070" y="35493"/>
                    <a:pt x="31083" y="35497"/>
                    <a:pt x="31094" y="35497"/>
                  </a:cubicBezTo>
                  <a:cubicBezTo>
                    <a:pt x="31140" y="35497"/>
                    <a:pt x="31150" y="35439"/>
                    <a:pt x="31201" y="35422"/>
                  </a:cubicBezTo>
                  <a:cubicBezTo>
                    <a:pt x="31210" y="35418"/>
                    <a:pt x="31220" y="35416"/>
                    <a:pt x="31232" y="35416"/>
                  </a:cubicBezTo>
                  <a:cubicBezTo>
                    <a:pt x="31263" y="35416"/>
                    <a:pt x="31299" y="35428"/>
                    <a:pt x="31317" y="35428"/>
                  </a:cubicBezTo>
                  <a:cubicBezTo>
                    <a:pt x="31323" y="35428"/>
                    <a:pt x="31327" y="35427"/>
                    <a:pt x="31327" y="35422"/>
                  </a:cubicBezTo>
                  <a:cubicBezTo>
                    <a:pt x="31327" y="35380"/>
                    <a:pt x="31306" y="35359"/>
                    <a:pt x="31348" y="35338"/>
                  </a:cubicBezTo>
                  <a:cubicBezTo>
                    <a:pt x="31411" y="35317"/>
                    <a:pt x="31474" y="35254"/>
                    <a:pt x="31516" y="35254"/>
                  </a:cubicBezTo>
                  <a:cubicBezTo>
                    <a:pt x="31638" y="35202"/>
                    <a:pt x="31731" y="35091"/>
                    <a:pt x="31868" y="35091"/>
                  </a:cubicBezTo>
                  <a:cubicBezTo>
                    <a:pt x="31896" y="35091"/>
                    <a:pt x="31925" y="35096"/>
                    <a:pt x="31958" y="35107"/>
                  </a:cubicBezTo>
                  <a:cubicBezTo>
                    <a:pt x="32021" y="35107"/>
                    <a:pt x="32105" y="35086"/>
                    <a:pt x="32168" y="35044"/>
                  </a:cubicBezTo>
                  <a:cubicBezTo>
                    <a:pt x="32315" y="34918"/>
                    <a:pt x="32483" y="34833"/>
                    <a:pt x="32693" y="34791"/>
                  </a:cubicBezTo>
                  <a:cubicBezTo>
                    <a:pt x="32714" y="34749"/>
                    <a:pt x="32735" y="34707"/>
                    <a:pt x="32778" y="34665"/>
                  </a:cubicBezTo>
                  <a:cubicBezTo>
                    <a:pt x="32904" y="34644"/>
                    <a:pt x="33009" y="34581"/>
                    <a:pt x="33114" y="34497"/>
                  </a:cubicBezTo>
                  <a:cubicBezTo>
                    <a:pt x="33119" y="34502"/>
                    <a:pt x="33126" y="34503"/>
                    <a:pt x="33134" y="34503"/>
                  </a:cubicBezTo>
                  <a:cubicBezTo>
                    <a:pt x="33148" y="34503"/>
                    <a:pt x="33166" y="34498"/>
                    <a:pt x="33183" y="34498"/>
                  </a:cubicBezTo>
                  <a:cubicBezTo>
                    <a:pt x="33198" y="34498"/>
                    <a:pt x="33211" y="34503"/>
                    <a:pt x="33219" y="34518"/>
                  </a:cubicBezTo>
                  <a:lnTo>
                    <a:pt x="33198" y="34581"/>
                  </a:lnTo>
                  <a:lnTo>
                    <a:pt x="33345" y="34581"/>
                  </a:lnTo>
                  <a:lnTo>
                    <a:pt x="33513" y="34434"/>
                  </a:lnTo>
                  <a:cubicBezTo>
                    <a:pt x="33471" y="34329"/>
                    <a:pt x="33534" y="34266"/>
                    <a:pt x="33597" y="34182"/>
                  </a:cubicBezTo>
                  <a:lnTo>
                    <a:pt x="33808" y="34119"/>
                  </a:lnTo>
                  <a:cubicBezTo>
                    <a:pt x="33871" y="34034"/>
                    <a:pt x="33955" y="33971"/>
                    <a:pt x="34060" y="33929"/>
                  </a:cubicBezTo>
                  <a:cubicBezTo>
                    <a:pt x="34081" y="33887"/>
                    <a:pt x="34039" y="33824"/>
                    <a:pt x="34081" y="33782"/>
                  </a:cubicBezTo>
                  <a:cubicBezTo>
                    <a:pt x="34081" y="33782"/>
                    <a:pt x="34081" y="33773"/>
                    <a:pt x="34087" y="33773"/>
                  </a:cubicBezTo>
                  <a:cubicBezTo>
                    <a:pt x="34090" y="33773"/>
                    <a:pt x="34095" y="33775"/>
                    <a:pt x="34102" y="33782"/>
                  </a:cubicBezTo>
                  <a:cubicBezTo>
                    <a:pt x="34144" y="33803"/>
                    <a:pt x="34165" y="33824"/>
                    <a:pt x="34186" y="33845"/>
                  </a:cubicBezTo>
                  <a:cubicBezTo>
                    <a:pt x="34270" y="33845"/>
                    <a:pt x="34327" y="33818"/>
                    <a:pt x="34401" y="33818"/>
                  </a:cubicBezTo>
                  <a:cubicBezTo>
                    <a:pt x="34419" y="33818"/>
                    <a:pt x="34438" y="33820"/>
                    <a:pt x="34459" y="33824"/>
                  </a:cubicBezTo>
                  <a:lnTo>
                    <a:pt x="34249" y="33887"/>
                  </a:lnTo>
                  <a:cubicBezTo>
                    <a:pt x="34249" y="33950"/>
                    <a:pt x="34207" y="34013"/>
                    <a:pt x="34144" y="34056"/>
                  </a:cubicBezTo>
                  <a:cubicBezTo>
                    <a:pt x="34354" y="34056"/>
                    <a:pt x="34417" y="33887"/>
                    <a:pt x="34565" y="33845"/>
                  </a:cubicBezTo>
                  <a:cubicBezTo>
                    <a:pt x="34544" y="33803"/>
                    <a:pt x="34502" y="33803"/>
                    <a:pt x="34502" y="33740"/>
                  </a:cubicBezTo>
                  <a:cubicBezTo>
                    <a:pt x="34607" y="33635"/>
                    <a:pt x="34817" y="33593"/>
                    <a:pt x="34817" y="33362"/>
                  </a:cubicBezTo>
                  <a:cubicBezTo>
                    <a:pt x="34943" y="33362"/>
                    <a:pt x="35069" y="33320"/>
                    <a:pt x="35174" y="33236"/>
                  </a:cubicBezTo>
                  <a:cubicBezTo>
                    <a:pt x="35258" y="33151"/>
                    <a:pt x="35342" y="33067"/>
                    <a:pt x="35406" y="32962"/>
                  </a:cubicBezTo>
                  <a:lnTo>
                    <a:pt x="35532" y="33004"/>
                  </a:lnTo>
                  <a:lnTo>
                    <a:pt x="35469" y="33067"/>
                  </a:lnTo>
                  <a:cubicBezTo>
                    <a:pt x="35486" y="33076"/>
                    <a:pt x="35507" y="33081"/>
                    <a:pt x="35529" y="33081"/>
                  </a:cubicBezTo>
                  <a:cubicBezTo>
                    <a:pt x="35559" y="33081"/>
                    <a:pt x="35591" y="33071"/>
                    <a:pt x="35616" y="33046"/>
                  </a:cubicBezTo>
                  <a:cubicBezTo>
                    <a:pt x="35700" y="33004"/>
                    <a:pt x="35763" y="32920"/>
                    <a:pt x="35826" y="32836"/>
                  </a:cubicBezTo>
                  <a:cubicBezTo>
                    <a:pt x="35931" y="32626"/>
                    <a:pt x="36141" y="32479"/>
                    <a:pt x="36373" y="32437"/>
                  </a:cubicBezTo>
                  <a:cubicBezTo>
                    <a:pt x="36415" y="32374"/>
                    <a:pt x="36436" y="32332"/>
                    <a:pt x="36457" y="32268"/>
                  </a:cubicBezTo>
                  <a:cubicBezTo>
                    <a:pt x="36478" y="32226"/>
                    <a:pt x="36394" y="32184"/>
                    <a:pt x="36478" y="32142"/>
                  </a:cubicBezTo>
                  <a:cubicBezTo>
                    <a:pt x="36562" y="32121"/>
                    <a:pt x="36457" y="32037"/>
                    <a:pt x="36499" y="31995"/>
                  </a:cubicBezTo>
                  <a:cubicBezTo>
                    <a:pt x="36583" y="31974"/>
                    <a:pt x="36646" y="31911"/>
                    <a:pt x="36709" y="31848"/>
                  </a:cubicBezTo>
                  <a:cubicBezTo>
                    <a:pt x="36748" y="31790"/>
                    <a:pt x="36822" y="31750"/>
                    <a:pt x="36899" y="31727"/>
                  </a:cubicBezTo>
                  <a:lnTo>
                    <a:pt x="36899" y="31727"/>
                  </a:lnTo>
                  <a:cubicBezTo>
                    <a:pt x="36916" y="31828"/>
                    <a:pt x="36813" y="31849"/>
                    <a:pt x="36772" y="31911"/>
                  </a:cubicBezTo>
                  <a:cubicBezTo>
                    <a:pt x="36772" y="31932"/>
                    <a:pt x="36772" y="31953"/>
                    <a:pt x="36793" y="31953"/>
                  </a:cubicBezTo>
                  <a:lnTo>
                    <a:pt x="37003" y="31890"/>
                  </a:lnTo>
                  <a:cubicBezTo>
                    <a:pt x="37024" y="31743"/>
                    <a:pt x="37193" y="31701"/>
                    <a:pt x="37277" y="31575"/>
                  </a:cubicBezTo>
                  <a:cubicBezTo>
                    <a:pt x="37340" y="31470"/>
                    <a:pt x="37508" y="31427"/>
                    <a:pt x="37529" y="31259"/>
                  </a:cubicBezTo>
                  <a:cubicBezTo>
                    <a:pt x="37515" y="31252"/>
                    <a:pt x="37503" y="31249"/>
                    <a:pt x="37493" y="31249"/>
                  </a:cubicBezTo>
                  <a:cubicBezTo>
                    <a:pt x="37444" y="31249"/>
                    <a:pt x="37438" y="31322"/>
                    <a:pt x="37403" y="31322"/>
                  </a:cubicBezTo>
                  <a:cubicBezTo>
                    <a:pt x="37397" y="31324"/>
                    <a:pt x="37392" y="31325"/>
                    <a:pt x="37387" y="31325"/>
                  </a:cubicBezTo>
                  <a:cubicBezTo>
                    <a:pt x="37348" y="31325"/>
                    <a:pt x="37352" y="31257"/>
                    <a:pt x="37298" y="31256"/>
                  </a:cubicBezTo>
                  <a:lnTo>
                    <a:pt x="37298" y="31256"/>
                  </a:lnTo>
                  <a:cubicBezTo>
                    <a:pt x="37321" y="31174"/>
                    <a:pt x="37425" y="31132"/>
                    <a:pt x="37487" y="31049"/>
                  </a:cubicBezTo>
                  <a:lnTo>
                    <a:pt x="37655" y="31133"/>
                  </a:lnTo>
                  <a:lnTo>
                    <a:pt x="38076" y="30839"/>
                  </a:lnTo>
                  <a:cubicBezTo>
                    <a:pt x="38181" y="30713"/>
                    <a:pt x="38265" y="30565"/>
                    <a:pt x="38349" y="30418"/>
                  </a:cubicBezTo>
                  <a:lnTo>
                    <a:pt x="38412" y="30439"/>
                  </a:lnTo>
                  <a:lnTo>
                    <a:pt x="38412" y="30376"/>
                  </a:lnTo>
                  <a:cubicBezTo>
                    <a:pt x="38517" y="30355"/>
                    <a:pt x="38601" y="30313"/>
                    <a:pt x="38643" y="30187"/>
                  </a:cubicBezTo>
                  <a:cubicBezTo>
                    <a:pt x="38854" y="30082"/>
                    <a:pt x="38875" y="29872"/>
                    <a:pt x="38959" y="29682"/>
                  </a:cubicBezTo>
                  <a:cubicBezTo>
                    <a:pt x="38967" y="29684"/>
                    <a:pt x="38976" y="29684"/>
                    <a:pt x="38984" y="29684"/>
                  </a:cubicBezTo>
                  <a:cubicBezTo>
                    <a:pt x="39113" y="29684"/>
                    <a:pt x="39178" y="29533"/>
                    <a:pt x="39316" y="29493"/>
                  </a:cubicBezTo>
                  <a:cubicBezTo>
                    <a:pt x="39421" y="29409"/>
                    <a:pt x="39400" y="29241"/>
                    <a:pt x="39505" y="29136"/>
                  </a:cubicBezTo>
                  <a:lnTo>
                    <a:pt x="39673" y="29094"/>
                  </a:lnTo>
                  <a:cubicBezTo>
                    <a:pt x="39800" y="29010"/>
                    <a:pt x="39884" y="28884"/>
                    <a:pt x="39905" y="28736"/>
                  </a:cubicBezTo>
                  <a:cubicBezTo>
                    <a:pt x="39968" y="28673"/>
                    <a:pt x="40073" y="28715"/>
                    <a:pt x="40115" y="28631"/>
                  </a:cubicBezTo>
                  <a:cubicBezTo>
                    <a:pt x="40115" y="28589"/>
                    <a:pt x="40115" y="28526"/>
                    <a:pt x="40073" y="28526"/>
                  </a:cubicBezTo>
                  <a:cubicBezTo>
                    <a:pt x="40057" y="28526"/>
                    <a:pt x="40053" y="28562"/>
                    <a:pt x="40035" y="28562"/>
                  </a:cubicBezTo>
                  <a:cubicBezTo>
                    <a:pt x="40028" y="28562"/>
                    <a:pt x="40020" y="28558"/>
                    <a:pt x="40010" y="28547"/>
                  </a:cubicBezTo>
                  <a:cubicBezTo>
                    <a:pt x="39989" y="28484"/>
                    <a:pt x="40031" y="28421"/>
                    <a:pt x="40073" y="28379"/>
                  </a:cubicBezTo>
                  <a:cubicBezTo>
                    <a:pt x="40241" y="28232"/>
                    <a:pt x="40388" y="28043"/>
                    <a:pt x="40514" y="27853"/>
                  </a:cubicBezTo>
                  <a:lnTo>
                    <a:pt x="40725" y="27790"/>
                  </a:lnTo>
                  <a:cubicBezTo>
                    <a:pt x="40788" y="27685"/>
                    <a:pt x="40851" y="27559"/>
                    <a:pt x="40914" y="27475"/>
                  </a:cubicBezTo>
                  <a:cubicBezTo>
                    <a:pt x="40925" y="27452"/>
                    <a:pt x="40938" y="27445"/>
                    <a:pt x="40952" y="27445"/>
                  </a:cubicBezTo>
                  <a:cubicBezTo>
                    <a:pt x="40977" y="27445"/>
                    <a:pt x="41006" y="27472"/>
                    <a:pt x="41031" y="27472"/>
                  </a:cubicBezTo>
                  <a:cubicBezTo>
                    <a:pt x="41042" y="27472"/>
                    <a:pt x="41052" y="27467"/>
                    <a:pt x="41061" y="27454"/>
                  </a:cubicBezTo>
                  <a:cubicBezTo>
                    <a:pt x="41124" y="27391"/>
                    <a:pt x="41082" y="27349"/>
                    <a:pt x="41061" y="27286"/>
                  </a:cubicBezTo>
                  <a:lnTo>
                    <a:pt x="41019" y="27286"/>
                  </a:lnTo>
                  <a:cubicBezTo>
                    <a:pt x="41019" y="27286"/>
                    <a:pt x="40998" y="27265"/>
                    <a:pt x="41019" y="27265"/>
                  </a:cubicBezTo>
                  <a:cubicBezTo>
                    <a:pt x="41025" y="27258"/>
                    <a:pt x="41031" y="27256"/>
                    <a:pt x="41037" y="27256"/>
                  </a:cubicBezTo>
                  <a:cubicBezTo>
                    <a:pt x="41051" y="27256"/>
                    <a:pt x="41061" y="27271"/>
                    <a:pt x="41061" y="27286"/>
                  </a:cubicBezTo>
                  <a:cubicBezTo>
                    <a:pt x="41124" y="27223"/>
                    <a:pt x="41124" y="27117"/>
                    <a:pt x="41229" y="27096"/>
                  </a:cubicBezTo>
                  <a:lnTo>
                    <a:pt x="41292" y="27117"/>
                  </a:lnTo>
                  <a:cubicBezTo>
                    <a:pt x="41334" y="27033"/>
                    <a:pt x="41461" y="27012"/>
                    <a:pt x="41397" y="26886"/>
                  </a:cubicBezTo>
                  <a:cubicBezTo>
                    <a:pt x="41292" y="26886"/>
                    <a:pt x="41313" y="26991"/>
                    <a:pt x="41229" y="27012"/>
                  </a:cubicBezTo>
                  <a:cubicBezTo>
                    <a:pt x="41271" y="26907"/>
                    <a:pt x="41208" y="26802"/>
                    <a:pt x="41271" y="26718"/>
                  </a:cubicBezTo>
                  <a:cubicBezTo>
                    <a:pt x="41303" y="26729"/>
                    <a:pt x="41334" y="26744"/>
                    <a:pt x="41358" y="26744"/>
                  </a:cubicBezTo>
                  <a:cubicBezTo>
                    <a:pt x="41381" y="26744"/>
                    <a:pt x="41396" y="26730"/>
                    <a:pt x="41397" y="26682"/>
                  </a:cubicBezTo>
                  <a:lnTo>
                    <a:pt x="41397" y="26682"/>
                  </a:lnTo>
                  <a:cubicBezTo>
                    <a:pt x="41421" y="26669"/>
                    <a:pt x="41440" y="26647"/>
                    <a:pt x="41440" y="26613"/>
                  </a:cubicBezTo>
                  <a:cubicBezTo>
                    <a:pt x="41440" y="26508"/>
                    <a:pt x="41566" y="26466"/>
                    <a:pt x="41566" y="26382"/>
                  </a:cubicBezTo>
                  <a:cubicBezTo>
                    <a:pt x="41566" y="26255"/>
                    <a:pt x="41734" y="26277"/>
                    <a:pt x="41713" y="26150"/>
                  </a:cubicBezTo>
                  <a:cubicBezTo>
                    <a:pt x="41839" y="26129"/>
                    <a:pt x="41818" y="25982"/>
                    <a:pt x="41860" y="25898"/>
                  </a:cubicBezTo>
                  <a:cubicBezTo>
                    <a:pt x="41881" y="25877"/>
                    <a:pt x="41839" y="25814"/>
                    <a:pt x="41881" y="25772"/>
                  </a:cubicBezTo>
                  <a:cubicBezTo>
                    <a:pt x="41986" y="25667"/>
                    <a:pt x="42154" y="25625"/>
                    <a:pt x="42196" y="25457"/>
                  </a:cubicBezTo>
                  <a:cubicBezTo>
                    <a:pt x="42154" y="25457"/>
                    <a:pt x="42133" y="25436"/>
                    <a:pt x="42133" y="25393"/>
                  </a:cubicBezTo>
                  <a:cubicBezTo>
                    <a:pt x="42133" y="25351"/>
                    <a:pt x="42112" y="25330"/>
                    <a:pt x="42070" y="25330"/>
                  </a:cubicBezTo>
                  <a:cubicBezTo>
                    <a:pt x="42070" y="25267"/>
                    <a:pt x="42112" y="25183"/>
                    <a:pt x="42196" y="25141"/>
                  </a:cubicBezTo>
                  <a:cubicBezTo>
                    <a:pt x="42302" y="25099"/>
                    <a:pt x="42386" y="24973"/>
                    <a:pt x="42407" y="24847"/>
                  </a:cubicBezTo>
                  <a:cubicBezTo>
                    <a:pt x="42407" y="24826"/>
                    <a:pt x="42449" y="24805"/>
                    <a:pt x="42449" y="24763"/>
                  </a:cubicBezTo>
                  <a:cubicBezTo>
                    <a:pt x="42449" y="24700"/>
                    <a:pt x="42512" y="24658"/>
                    <a:pt x="42554" y="24616"/>
                  </a:cubicBezTo>
                  <a:cubicBezTo>
                    <a:pt x="42659" y="24574"/>
                    <a:pt x="42701" y="24468"/>
                    <a:pt x="42680" y="24363"/>
                  </a:cubicBezTo>
                  <a:cubicBezTo>
                    <a:pt x="42670" y="24359"/>
                    <a:pt x="42661" y="24357"/>
                    <a:pt x="42651" y="24357"/>
                  </a:cubicBezTo>
                  <a:cubicBezTo>
                    <a:pt x="42634" y="24357"/>
                    <a:pt x="42616" y="24362"/>
                    <a:pt x="42595" y="24362"/>
                  </a:cubicBezTo>
                  <a:cubicBezTo>
                    <a:pt x="42577" y="24362"/>
                    <a:pt x="42556" y="24358"/>
                    <a:pt x="42533" y="24342"/>
                  </a:cubicBezTo>
                  <a:cubicBezTo>
                    <a:pt x="42554" y="24216"/>
                    <a:pt x="42680" y="24111"/>
                    <a:pt x="42701" y="23985"/>
                  </a:cubicBezTo>
                  <a:cubicBezTo>
                    <a:pt x="42743" y="23964"/>
                    <a:pt x="42785" y="23985"/>
                    <a:pt x="42827" y="23943"/>
                  </a:cubicBezTo>
                  <a:cubicBezTo>
                    <a:pt x="42743" y="23880"/>
                    <a:pt x="42806" y="23817"/>
                    <a:pt x="42806" y="23754"/>
                  </a:cubicBezTo>
                  <a:lnTo>
                    <a:pt x="42806" y="23754"/>
                  </a:lnTo>
                  <a:cubicBezTo>
                    <a:pt x="42827" y="23764"/>
                    <a:pt x="42848" y="23769"/>
                    <a:pt x="42867" y="23769"/>
                  </a:cubicBezTo>
                  <a:cubicBezTo>
                    <a:pt x="42885" y="23769"/>
                    <a:pt x="42901" y="23764"/>
                    <a:pt x="42911" y="23754"/>
                  </a:cubicBezTo>
                  <a:cubicBezTo>
                    <a:pt x="42911" y="23669"/>
                    <a:pt x="42953" y="23585"/>
                    <a:pt x="43016" y="23543"/>
                  </a:cubicBezTo>
                  <a:cubicBezTo>
                    <a:pt x="43121" y="23459"/>
                    <a:pt x="43100" y="23375"/>
                    <a:pt x="43121" y="23270"/>
                  </a:cubicBezTo>
                  <a:cubicBezTo>
                    <a:pt x="43096" y="23270"/>
                    <a:pt x="43078" y="23267"/>
                    <a:pt x="43063" y="23267"/>
                  </a:cubicBezTo>
                  <a:cubicBezTo>
                    <a:pt x="43042" y="23267"/>
                    <a:pt x="43029" y="23274"/>
                    <a:pt x="43016" y="23312"/>
                  </a:cubicBezTo>
                  <a:lnTo>
                    <a:pt x="43037" y="23396"/>
                  </a:lnTo>
                  <a:cubicBezTo>
                    <a:pt x="42932" y="23459"/>
                    <a:pt x="42911" y="23585"/>
                    <a:pt x="42806" y="23648"/>
                  </a:cubicBezTo>
                  <a:cubicBezTo>
                    <a:pt x="42848" y="23501"/>
                    <a:pt x="42890" y="23354"/>
                    <a:pt x="42953" y="23165"/>
                  </a:cubicBezTo>
                  <a:cubicBezTo>
                    <a:pt x="42977" y="23183"/>
                    <a:pt x="42998" y="23189"/>
                    <a:pt x="43016" y="23189"/>
                  </a:cubicBezTo>
                  <a:cubicBezTo>
                    <a:pt x="43057" y="23189"/>
                    <a:pt x="43090" y="23161"/>
                    <a:pt x="43136" y="23161"/>
                  </a:cubicBezTo>
                  <a:cubicBezTo>
                    <a:pt x="43145" y="23161"/>
                    <a:pt x="43154" y="23162"/>
                    <a:pt x="43164" y="23165"/>
                  </a:cubicBezTo>
                  <a:cubicBezTo>
                    <a:pt x="43164" y="23018"/>
                    <a:pt x="43290" y="22913"/>
                    <a:pt x="43332" y="22786"/>
                  </a:cubicBezTo>
                  <a:lnTo>
                    <a:pt x="43416" y="22807"/>
                  </a:lnTo>
                  <a:cubicBezTo>
                    <a:pt x="43458" y="22660"/>
                    <a:pt x="43500" y="22513"/>
                    <a:pt x="43521" y="22366"/>
                  </a:cubicBezTo>
                  <a:lnTo>
                    <a:pt x="43521" y="22366"/>
                  </a:lnTo>
                  <a:cubicBezTo>
                    <a:pt x="43374" y="22429"/>
                    <a:pt x="43416" y="22597"/>
                    <a:pt x="43311" y="22660"/>
                  </a:cubicBezTo>
                  <a:cubicBezTo>
                    <a:pt x="43269" y="22555"/>
                    <a:pt x="43290" y="22429"/>
                    <a:pt x="43353" y="22345"/>
                  </a:cubicBezTo>
                  <a:cubicBezTo>
                    <a:pt x="43458" y="22219"/>
                    <a:pt x="43542" y="22114"/>
                    <a:pt x="43626" y="22009"/>
                  </a:cubicBezTo>
                  <a:cubicBezTo>
                    <a:pt x="43584" y="21903"/>
                    <a:pt x="43626" y="21798"/>
                    <a:pt x="43689" y="21714"/>
                  </a:cubicBezTo>
                  <a:cubicBezTo>
                    <a:pt x="43689" y="21672"/>
                    <a:pt x="43668" y="21630"/>
                    <a:pt x="43710" y="21609"/>
                  </a:cubicBezTo>
                  <a:cubicBezTo>
                    <a:pt x="43710" y="21504"/>
                    <a:pt x="43731" y="21399"/>
                    <a:pt x="43794" y="21294"/>
                  </a:cubicBezTo>
                  <a:cubicBezTo>
                    <a:pt x="43899" y="21147"/>
                    <a:pt x="43962" y="20978"/>
                    <a:pt x="43983" y="20789"/>
                  </a:cubicBezTo>
                  <a:cubicBezTo>
                    <a:pt x="43983" y="20684"/>
                    <a:pt x="44005" y="20579"/>
                    <a:pt x="44068" y="20495"/>
                  </a:cubicBezTo>
                  <a:cubicBezTo>
                    <a:pt x="44152" y="20327"/>
                    <a:pt x="44215" y="20158"/>
                    <a:pt x="44257" y="19990"/>
                  </a:cubicBezTo>
                  <a:cubicBezTo>
                    <a:pt x="44278" y="19885"/>
                    <a:pt x="44320" y="19780"/>
                    <a:pt x="44383" y="19675"/>
                  </a:cubicBezTo>
                  <a:cubicBezTo>
                    <a:pt x="44425" y="19654"/>
                    <a:pt x="44425" y="19612"/>
                    <a:pt x="44404" y="19591"/>
                  </a:cubicBezTo>
                  <a:cubicBezTo>
                    <a:pt x="44404" y="19465"/>
                    <a:pt x="44446" y="19338"/>
                    <a:pt x="44551" y="19254"/>
                  </a:cubicBezTo>
                  <a:cubicBezTo>
                    <a:pt x="44593" y="19212"/>
                    <a:pt x="44530" y="19170"/>
                    <a:pt x="44551" y="19107"/>
                  </a:cubicBezTo>
                  <a:cubicBezTo>
                    <a:pt x="44614" y="18939"/>
                    <a:pt x="44656" y="18750"/>
                    <a:pt x="44656" y="18582"/>
                  </a:cubicBezTo>
                  <a:cubicBezTo>
                    <a:pt x="44677" y="18476"/>
                    <a:pt x="44698" y="18371"/>
                    <a:pt x="44740" y="18287"/>
                  </a:cubicBezTo>
                  <a:cubicBezTo>
                    <a:pt x="44803" y="18182"/>
                    <a:pt x="44824" y="18077"/>
                    <a:pt x="44845" y="17972"/>
                  </a:cubicBezTo>
                  <a:cubicBezTo>
                    <a:pt x="44845" y="17720"/>
                    <a:pt x="44909" y="17488"/>
                    <a:pt x="44909" y="17215"/>
                  </a:cubicBezTo>
                  <a:cubicBezTo>
                    <a:pt x="44909" y="17152"/>
                    <a:pt x="44930" y="17068"/>
                    <a:pt x="44951" y="17005"/>
                  </a:cubicBezTo>
                  <a:cubicBezTo>
                    <a:pt x="45035" y="16795"/>
                    <a:pt x="45035" y="16563"/>
                    <a:pt x="44972" y="16332"/>
                  </a:cubicBezTo>
                  <a:cubicBezTo>
                    <a:pt x="45077" y="16122"/>
                    <a:pt x="45014" y="15869"/>
                    <a:pt x="45098" y="15638"/>
                  </a:cubicBezTo>
                  <a:cubicBezTo>
                    <a:pt x="45098" y="15617"/>
                    <a:pt x="45035" y="15596"/>
                    <a:pt x="45056" y="15533"/>
                  </a:cubicBezTo>
                  <a:lnTo>
                    <a:pt x="45056" y="15533"/>
                  </a:lnTo>
                  <a:lnTo>
                    <a:pt x="45140" y="15554"/>
                  </a:lnTo>
                  <a:cubicBezTo>
                    <a:pt x="45119" y="15491"/>
                    <a:pt x="45119" y="15428"/>
                    <a:pt x="45140" y="15365"/>
                  </a:cubicBezTo>
                  <a:cubicBezTo>
                    <a:pt x="45105" y="15348"/>
                    <a:pt x="45085" y="15330"/>
                    <a:pt x="45056" y="15325"/>
                  </a:cubicBezTo>
                  <a:lnTo>
                    <a:pt x="45056" y="15325"/>
                  </a:lnTo>
                  <a:cubicBezTo>
                    <a:pt x="45057" y="15079"/>
                    <a:pt x="45078" y="14833"/>
                    <a:pt x="45140" y="14608"/>
                  </a:cubicBezTo>
                  <a:cubicBezTo>
                    <a:pt x="45077" y="14377"/>
                    <a:pt x="45056" y="14124"/>
                    <a:pt x="45077" y="13872"/>
                  </a:cubicBezTo>
                  <a:cubicBezTo>
                    <a:pt x="45119" y="13515"/>
                    <a:pt x="45077" y="13157"/>
                    <a:pt x="44930" y="12821"/>
                  </a:cubicBezTo>
                  <a:cubicBezTo>
                    <a:pt x="45035" y="12695"/>
                    <a:pt x="44972" y="12590"/>
                    <a:pt x="44993" y="12442"/>
                  </a:cubicBezTo>
                  <a:cubicBezTo>
                    <a:pt x="44993" y="12274"/>
                    <a:pt x="44824" y="12211"/>
                    <a:pt x="44740" y="12127"/>
                  </a:cubicBezTo>
                  <a:cubicBezTo>
                    <a:pt x="44758" y="12091"/>
                    <a:pt x="44774" y="12079"/>
                    <a:pt x="44789" y="12079"/>
                  </a:cubicBezTo>
                  <a:cubicBezTo>
                    <a:pt x="44821" y="12079"/>
                    <a:pt x="44847" y="12134"/>
                    <a:pt x="44873" y="12134"/>
                  </a:cubicBezTo>
                  <a:cubicBezTo>
                    <a:pt x="44878" y="12134"/>
                    <a:pt x="44883" y="12132"/>
                    <a:pt x="44888" y="12127"/>
                  </a:cubicBezTo>
                  <a:cubicBezTo>
                    <a:pt x="44845" y="11938"/>
                    <a:pt x="44803" y="11728"/>
                    <a:pt x="44782" y="11538"/>
                  </a:cubicBezTo>
                  <a:cubicBezTo>
                    <a:pt x="44782" y="11433"/>
                    <a:pt x="44740" y="11328"/>
                    <a:pt x="44656" y="11244"/>
                  </a:cubicBezTo>
                  <a:cubicBezTo>
                    <a:pt x="44593" y="11181"/>
                    <a:pt x="44677" y="11034"/>
                    <a:pt x="44614" y="10929"/>
                  </a:cubicBezTo>
                  <a:cubicBezTo>
                    <a:pt x="44593" y="10908"/>
                    <a:pt x="44614" y="10887"/>
                    <a:pt x="44593" y="10866"/>
                  </a:cubicBezTo>
                  <a:cubicBezTo>
                    <a:pt x="44488" y="10761"/>
                    <a:pt x="44467" y="10613"/>
                    <a:pt x="44488" y="10466"/>
                  </a:cubicBezTo>
                  <a:cubicBezTo>
                    <a:pt x="44425" y="10445"/>
                    <a:pt x="44362" y="10466"/>
                    <a:pt x="44362" y="10403"/>
                  </a:cubicBezTo>
                  <a:lnTo>
                    <a:pt x="44425" y="10256"/>
                  </a:lnTo>
                  <a:cubicBezTo>
                    <a:pt x="44404" y="10214"/>
                    <a:pt x="44425" y="10151"/>
                    <a:pt x="44362" y="10130"/>
                  </a:cubicBezTo>
                  <a:lnTo>
                    <a:pt x="44320" y="10172"/>
                  </a:lnTo>
                  <a:cubicBezTo>
                    <a:pt x="44299" y="10151"/>
                    <a:pt x="44278" y="10109"/>
                    <a:pt x="44278" y="10088"/>
                  </a:cubicBezTo>
                  <a:cubicBezTo>
                    <a:pt x="44257" y="9920"/>
                    <a:pt x="44320" y="9730"/>
                    <a:pt x="44194" y="9583"/>
                  </a:cubicBezTo>
                  <a:cubicBezTo>
                    <a:pt x="44194" y="9562"/>
                    <a:pt x="44194" y="9562"/>
                    <a:pt x="44194" y="9562"/>
                  </a:cubicBezTo>
                  <a:cubicBezTo>
                    <a:pt x="44194" y="9289"/>
                    <a:pt x="44110" y="9037"/>
                    <a:pt x="43941" y="8826"/>
                  </a:cubicBezTo>
                  <a:cubicBezTo>
                    <a:pt x="43815" y="8679"/>
                    <a:pt x="43836" y="8679"/>
                    <a:pt x="43836" y="8406"/>
                  </a:cubicBezTo>
                  <a:lnTo>
                    <a:pt x="43836" y="8406"/>
                  </a:lnTo>
                  <a:cubicBezTo>
                    <a:pt x="43873" y="8424"/>
                    <a:pt x="43878" y="8473"/>
                    <a:pt x="43918" y="8473"/>
                  </a:cubicBezTo>
                  <a:cubicBezTo>
                    <a:pt x="43925" y="8473"/>
                    <a:pt x="43933" y="8472"/>
                    <a:pt x="43941" y="8469"/>
                  </a:cubicBezTo>
                  <a:cubicBezTo>
                    <a:pt x="43920" y="8406"/>
                    <a:pt x="43920" y="8343"/>
                    <a:pt x="43857" y="8280"/>
                  </a:cubicBezTo>
                  <a:cubicBezTo>
                    <a:pt x="43794" y="8196"/>
                    <a:pt x="43878" y="8111"/>
                    <a:pt x="43794" y="8069"/>
                  </a:cubicBezTo>
                  <a:cubicBezTo>
                    <a:pt x="43710" y="8111"/>
                    <a:pt x="43773" y="8196"/>
                    <a:pt x="43731" y="8259"/>
                  </a:cubicBezTo>
                  <a:cubicBezTo>
                    <a:pt x="43752" y="8090"/>
                    <a:pt x="43500" y="7985"/>
                    <a:pt x="43584" y="7796"/>
                  </a:cubicBezTo>
                  <a:cubicBezTo>
                    <a:pt x="43479" y="7712"/>
                    <a:pt x="43479" y="7712"/>
                    <a:pt x="43458" y="7565"/>
                  </a:cubicBezTo>
                  <a:cubicBezTo>
                    <a:pt x="43479" y="7544"/>
                    <a:pt x="43500" y="7544"/>
                    <a:pt x="43500" y="7481"/>
                  </a:cubicBezTo>
                  <a:cubicBezTo>
                    <a:pt x="43416" y="7439"/>
                    <a:pt x="43416" y="7334"/>
                    <a:pt x="43395" y="7270"/>
                  </a:cubicBezTo>
                  <a:cubicBezTo>
                    <a:pt x="43374" y="7207"/>
                    <a:pt x="43353" y="7144"/>
                    <a:pt x="43332" y="7081"/>
                  </a:cubicBezTo>
                  <a:cubicBezTo>
                    <a:pt x="43332" y="7018"/>
                    <a:pt x="43269" y="6955"/>
                    <a:pt x="43269" y="6892"/>
                  </a:cubicBezTo>
                  <a:cubicBezTo>
                    <a:pt x="43290" y="6829"/>
                    <a:pt x="43164" y="6829"/>
                    <a:pt x="43164" y="6766"/>
                  </a:cubicBezTo>
                  <a:cubicBezTo>
                    <a:pt x="43143" y="6703"/>
                    <a:pt x="43058" y="6682"/>
                    <a:pt x="43058" y="6640"/>
                  </a:cubicBezTo>
                  <a:cubicBezTo>
                    <a:pt x="43058" y="6493"/>
                    <a:pt x="42953" y="6429"/>
                    <a:pt x="42869" y="6345"/>
                  </a:cubicBezTo>
                  <a:cubicBezTo>
                    <a:pt x="42827" y="6072"/>
                    <a:pt x="42701" y="5820"/>
                    <a:pt x="42512" y="5610"/>
                  </a:cubicBezTo>
                  <a:cubicBezTo>
                    <a:pt x="42449" y="5525"/>
                    <a:pt x="42407" y="5462"/>
                    <a:pt x="42470" y="5357"/>
                  </a:cubicBezTo>
                  <a:lnTo>
                    <a:pt x="42470" y="5357"/>
                  </a:lnTo>
                  <a:cubicBezTo>
                    <a:pt x="42533" y="5378"/>
                    <a:pt x="42491" y="5462"/>
                    <a:pt x="42554" y="5483"/>
                  </a:cubicBezTo>
                  <a:cubicBezTo>
                    <a:pt x="42596" y="5399"/>
                    <a:pt x="42554" y="5336"/>
                    <a:pt x="42596" y="5273"/>
                  </a:cubicBezTo>
                  <a:cubicBezTo>
                    <a:pt x="42533" y="5210"/>
                    <a:pt x="42449" y="5189"/>
                    <a:pt x="42428" y="5105"/>
                  </a:cubicBezTo>
                  <a:cubicBezTo>
                    <a:pt x="42396" y="5136"/>
                    <a:pt x="42365" y="5191"/>
                    <a:pt x="42334" y="5191"/>
                  </a:cubicBezTo>
                  <a:cubicBezTo>
                    <a:pt x="42323" y="5191"/>
                    <a:pt x="42312" y="5184"/>
                    <a:pt x="42302" y="5168"/>
                  </a:cubicBezTo>
                  <a:cubicBezTo>
                    <a:pt x="42281" y="5105"/>
                    <a:pt x="42365" y="5042"/>
                    <a:pt x="42302" y="5000"/>
                  </a:cubicBezTo>
                  <a:cubicBezTo>
                    <a:pt x="42196" y="4916"/>
                    <a:pt x="42217" y="4769"/>
                    <a:pt x="42154" y="4663"/>
                  </a:cubicBezTo>
                  <a:cubicBezTo>
                    <a:pt x="42133" y="4621"/>
                    <a:pt x="42070" y="4621"/>
                    <a:pt x="42028" y="4558"/>
                  </a:cubicBezTo>
                  <a:cubicBezTo>
                    <a:pt x="42049" y="4516"/>
                    <a:pt x="42049" y="4495"/>
                    <a:pt x="42091" y="4453"/>
                  </a:cubicBezTo>
                  <a:cubicBezTo>
                    <a:pt x="42100" y="4462"/>
                    <a:pt x="42116" y="4467"/>
                    <a:pt x="42130" y="4467"/>
                  </a:cubicBezTo>
                  <a:cubicBezTo>
                    <a:pt x="42150" y="4467"/>
                    <a:pt x="42167" y="4457"/>
                    <a:pt x="42154" y="4432"/>
                  </a:cubicBezTo>
                  <a:cubicBezTo>
                    <a:pt x="42133" y="4390"/>
                    <a:pt x="42091" y="4369"/>
                    <a:pt x="42070" y="4369"/>
                  </a:cubicBezTo>
                  <a:cubicBezTo>
                    <a:pt x="42038" y="4385"/>
                    <a:pt x="42031" y="4425"/>
                    <a:pt x="42010" y="4425"/>
                  </a:cubicBezTo>
                  <a:cubicBezTo>
                    <a:pt x="42004" y="4425"/>
                    <a:pt x="41996" y="4421"/>
                    <a:pt x="41986" y="4411"/>
                  </a:cubicBezTo>
                  <a:cubicBezTo>
                    <a:pt x="41965" y="4348"/>
                    <a:pt x="42028" y="4306"/>
                    <a:pt x="41986" y="4243"/>
                  </a:cubicBezTo>
                  <a:cubicBezTo>
                    <a:pt x="41860" y="4243"/>
                    <a:pt x="41797" y="4138"/>
                    <a:pt x="41734" y="4012"/>
                  </a:cubicBezTo>
                  <a:cubicBezTo>
                    <a:pt x="41692" y="3865"/>
                    <a:pt x="41608" y="3759"/>
                    <a:pt x="41503" y="3675"/>
                  </a:cubicBezTo>
                  <a:cubicBezTo>
                    <a:pt x="41397" y="3591"/>
                    <a:pt x="41334" y="3507"/>
                    <a:pt x="41271" y="3402"/>
                  </a:cubicBezTo>
                  <a:lnTo>
                    <a:pt x="41376" y="3276"/>
                  </a:lnTo>
                  <a:cubicBezTo>
                    <a:pt x="41187" y="3150"/>
                    <a:pt x="41208" y="2897"/>
                    <a:pt x="41019" y="2792"/>
                  </a:cubicBezTo>
                  <a:lnTo>
                    <a:pt x="40977" y="2834"/>
                  </a:lnTo>
                  <a:cubicBezTo>
                    <a:pt x="40788" y="2603"/>
                    <a:pt x="40641" y="2351"/>
                    <a:pt x="40535" y="2077"/>
                  </a:cubicBezTo>
                  <a:cubicBezTo>
                    <a:pt x="40409" y="2014"/>
                    <a:pt x="40304" y="1930"/>
                    <a:pt x="40241" y="1804"/>
                  </a:cubicBezTo>
                  <a:cubicBezTo>
                    <a:pt x="40220" y="1699"/>
                    <a:pt x="40136" y="1615"/>
                    <a:pt x="40031" y="1594"/>
                  </a:cubicBezTo>
                  <a:cubicBezTo>
                    <a:pt x="39989" y="1573"/>
                    <a:pt x="39947" y="1510"/>
                    <a:pt x="39947" y="1489"/>
                  </a:cubicBezTo>
                  <a:cubicBezTo>
                    <a:pt x="39968" y="1363"/>
                    <a:pt x="39821" y="1321"/>
                    <a:pt x="39842" y="1215"/>
                  </a:cubicBezTo>
                  <a:cubicBezTo>
                    <a:pt x="39830" y="1213"/>
                    <a:pt x="39820" y="1211"/>
                    <a:pt x="39811" y="1211"/>
                  </a:cubicBezTo>
                  <a:cubicBezTo>
                    <a:pt x="39756" y="1211"/>
                    <a:pt x="39749" y="1260"/>
                    <a:pt x="39695" y="1279"/>
                  </a:cubicBezTo>
                  <a:cubicBezTo>
                    <a:pt x="39716" y="1173"/>
                    <a:pt x="39610" y="1110"/>
                    <a:pt x="39547" y="1047"/>
                  </a:cubicBezTo>
                  <a:cubicBezTo>
                    <a:pt x="39505" y="984"/>
                    <a:pt x="39400" y="963"/>
                    <a:pt x="39358" y="900"/>
                  </a:cubicBezTo>
                  <a:cubicBezTo>
                    <a:pt x="39316" y="816"/>
                    <a:pt x="39253" y="753"/>
                    <a:pt x="39169" y="732"/>
                  </a:cubicBezTo>
                  <a:cubicBezTo>
                    <a:pt x="39075" y="694"/>
                    <a:pt x="39015" y="623"/>
                    <a:pt x="38928" y="623"/>
                  </a:cubicBezTo>
                  <a:cubicBezTo>
                    <a:pt x="38918" y="623"/>
                    <a:pt x="38907" y="624"/>
                    <a:pt x="38896" y="627"/>
                  </a:cubicBezTo>
                  <a:lnTo>
                    <a:pt x="38727" y="438"/>
                  </a:lnTo>
                  <a:cubicBezTo>
                    <a:pt x="38664" y="374"/>
                    <a:pt x="38580" y="395"/>
                    <a:pt x="38496" y="353"/>
                  </a:cubicBezTo>
                  <a:cubicBezTo>
                    <a:pt x="38475" y="311"/>
                    <a:pt x="38454" y="269"/>
                    <a:pt x="38433" y="248"/>
                  </a:cubicBezTo>
                  <a:cubicBezTo>
                    <a:pt x="38412" y="206"/>
                    <a:pt x="38349" y="185"/>
                    <a:pt x="38286" y="185"/>
                  </a:cubicBezTo>
                  <a:cubicBezTo>
                    <a:pt x="38255" y="204"/>
                    <a:pt x="38228" y="211"/>
                    <a:pt x="38204" y="211"/>
                  </a:cubicBezTo>
                  <a:cubicBezTo>
                    <a:pt x="38146" y="211"/>
                    <a:pt x="38105" y="167"/>
                    <a:pt x="38076" y="122"/>
                  </a:cubicBezTo>
                  <a:cubicBezTo>
                    <a:pt x="38064" y="124"/>
                    <a:pt x="38053" y="126"/>
                    <a:pt x="38043" y="126"/>
                  </a:cubicBezTo>
                  <a:cubicBezTo>
                    <a:pt x="37956" y="126"/>
                    <a:pt x="37898" y="57"/>
                    <a:pt x="37823" y="38"/>
                  </a:cubicBezTo>
                  <a:lnTo>
                    <a:pt x="37781" y="101"/>
                  </a:lnTo>
                  <a:cubicBezTo>
                    <a:pt x="37739" y="80"/>
                    <a:pt x="37697" y="80"/>
                    <a:pt x="37697" y="38"/>
                  </a:cubicBezTo>
                  <a:cubicBezTo>
                    <a:pt x="37655" y="38"/>
                    <a:pt x="37622" y="1"/>
                    <a:pt x="3759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23"/>
            <p:cNvSpPr/>
            <p:nvPr/>
          </p:nvSpPr>
          <p:spPr>
            <a:xfrm>
              <a:off x="36873" y="2890860"/>
              <a:ext cx="13664" cy="24966"/>
            </a:xfrm>
            <a:custGeom>
              <a:avLst/>
              <a:gdLst/>
              <a:ahLst/>
              <a:cxnLst/>
              <a:rect l="l" t="t" r="r" b="b"/>
              <a:pathLst>
                <a:path w="1325" h="2384" extrusionOk="0">
                  <a:moveTo>
                    <a:pt x="38" y="0"/>
                  </a:moveTo>
                  <a:cubicBezTo>
                    <a:pt x="25" y="0"/>
                    <a:pt x="13" y="6"/>
                    <a:pt x="0" y="25"/>
                  </a:cubicBezTo>
                  <a:cubicBezTo>
                    <a:pt x="21" y="88"/>
                    <a:pt x="105" y="130"/>
                    <a:pt x="105" y="193"/>
                  </a:cubicBezTo>
                  <a:cubicBezTo>
                    <a:pt x="105" y="277"/>
                    <a:pt x="189" y="298"/>
                    <a:pt x="210" y="361"/>
                  </a:cubicBezTo>
                  <a:cubicBezTo>
                    <a:pt x="210" y="424"/>
                    <a:pt x="252" y="508"/>
                    <a:pt x="294" y="550"/>
                  </a:cubicBezTo>
                  <a:cubicBezTo>
                    <a:pt x="358" y="592"/>
                    <a:pt x="273" y="655"/>
                    <a:pt x="337" y="719"/>
                  </a:cubicBezTo>
                  <a:cubicBezTo>
                    <a:pt x="484" y="887"/>
                    <a:pt x="442" y="1139"/>
                    <a:pt x="568" y="1328"/>
                  </a:cubicBezTo>
                  <a:cubicBezTo>
                    <a:pt x="631" y="1412"/>
                    <a:pt x="673" y="1496"/>
                    <a:pt x="673" y="1602"/>
                  </a:cubicBezTo>
                  <a:cubicBezTo>
                    <a:pt x="673" y="1707"/>
                    <a:pt x="799" y="1749"/>
                    <a:pt x="820" y="1854"/>
                  </a:cubicBezTo>
                  <a:cubicBezTo>
                    <a:pt x="862" y="1959"/>
                    <a:pt x="946" y="2022"/>
                    <a:pt x="946" y="2127"/>
                  </a:cubicBezTo>
                  <a:cubicBezTo>
                    <a:pt x="967" y="2211"/>
                    <a:pt x="1009" y="2295"/>
                    <a:pt x="1093" y="2358"/>
                  </a:cubicBezTo>
                  <a:cubicBezTo>
                    <a:pt x="1106" y="2355"/>
                    <a:pt x="1118" y="2354"/>
                    <a:pt x="1129" y="2354"/>
                  </a:cubicBezTo>
                  <a:cubicBezTo>
                    <a:pt x="1185" y="2354"/>
                    <a:pt x="1233" y="2384"/>
                    <a:pt x="1289" y="2384"/>
                  </a:cubicBezTo>
                  <a:cubicBezTo>
                    <a:pt x="1300" y="2384"/>
                    <a:pt x="1312" y="2383"/>
                    <a:pt x="1325" y="2379"/>
                  </a:cubicBezTo>
                  <a:cubicBezTo>
                    <a:pt x="1325" y="2253"/>
                    <a:pt x="1220" y="2232"/>
                    <a:pt x="1177" y="2148"/>
                  </a:cubicBezTo>
                  <a:cubicBezTo>
                    <a:pt x="1199" y="2106"/>
                    <a:pt x="1199" y="2085"/>
                    <a:pt x="1199" y="2064"/>
                  </a:cubicBezTo>
                  <a:cubicBezTo>
                    <a:pt x="1156" y="1980"/>
                    <a:pt x="1114" y="1917"/>
                    <a:pt x="1072" y="1833"/>
                  </a:cubicBezTo>
                  <a:cubicBezTo>
                    <a:pt x="1030" y="1770"/>
                    <a:pt x="1051" y="1665"/>
                    <a:pt x="967" y="1602"/>
                  </a:cubicBezTo>
                  <a:cubicBezTo>
                    <a:pt x="1030" y="1496"/>
                    <a:pt x="925" y="1412"/>
                    <a:pt x="883" y="1349"/>
                  </a:cubicBezTo>
                  <a:cubicBezTo>
                    <a:pt x="862" y="1265"/>
                    <a:pt x="820" y="1223"/>
                    <a:pt x="820" y="1118"/>
                  </a:cubicBezTo>
                  <a:cubicBezTo>
                    <a:pt x="820" y="1034"/>
                    <a:pt x="799" y="950"/>
                    <a:pt x="736" y="908"/>
                  </a:cubicBezTo>
                  <a:cubicBezTo>
                    <a:pt x="652" y="845"/>
                    <a:pt x="652" y="761"/>
                    <a:pt x="589" y="698"/>
                  </a:cubicBezTo>
                  <a:cubicBezTo>
                    <a:pt x="526" y="613"/>
                    <a:pt x="484" y="529"/>
                    <a:pt x="463" y="445"/>
                  </a:cubicBezTo>
                  <a:cubicBezTo>
                    <a:pt x="442" y="382"/>
                    <a:pt x="400" y="319"/>
                    <a:pt x="337" y="277"/>
                  </a:cubicBezTo>
                  <a:cubicBezTo>
                    <a:pt x="252" y="214"/>
                    <a:pt x="168" y="109"/>
                    <a:pt x="147" y="4"/>
                  </a:cubicBezTo>
                  <a:cubicBezTo>
                    <a:pt x="134" y="13"/>
                    <a:pt x="121" y="16"/>
                    <a:pt x="109" y="16"/>
                  </a:cubicBezTo>
                  <a:cubicBezTo>
                    <a:pt x="82" y="16"/>
                    <a:pt x="59" y="0"/>
                    <a:pt x="3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23"/>
            <p:cNvSpPr/>
            <p:nvPr/>
          </p:nvSpPr>
          <p:spPr>
            <a:xfrm>
              <a:off x="437544" y="2655711"/>
              <a:ext cx="9766" cy="5550"/>
            </a:xfrm>
            <a:custGeom>
              <a:avLst/>
              <a:gdLst/>
              <a:ahLst/>
              <a:cxnLst/>
              <a:rect l="l" t="t" r="r" b="b"/>
              <a:pathLst>
                <a:path w="947" h="530" extrusionOk="0">
                  <a:moveTo>
                    <a:pt x="442" y="193"/>
                  </a:moveTo>
                  <a:lnTo>
                    <a:pt x="463" y="214"/>
                  </a:lnTo>
                  <a:lnTo>
                    <a:pt x="484" y="214"/>
                  </a:lnTo>
                  <a:cubicBezTo>
                    <a:pt x="463" y="214"/>
                    <a:pt x="463" y="235"/>
                    <a:pt x="442" y="235"/>
                  </a:cubicBezTo>
                  <a:cubicBezTo>
                    <a:pt x="421" y="214"/>
                    <a:pt x="421" y="214"/>
                    <a:pt x="442" y="193"/>
                  </a:cubicBezTo>
                  <a:close/>
                  <a:moveTo>
                    <a:pt x="547" y="172"/>
                  </a:moveTo>
                  <a:cubicBezTo>
                    <a:pt x="589" y="193"/>
                    <a:pt x="589" y="214"/>
                    <a:pt x="568" y="235"/>
                  </a:cubicBezTo>
                  <a:cubicBezTo>
                    <a:pt x="526" y="235"/>
                    <a:pt x="526" y="214"/>
                    <a:pt x="526" y="172"/>
                  </a:cubicBezTo>
                  <a:close/>
                  <a:moveTo>
                    <a:pt x="269" y="0"/>
                  </a:moveTo>
                  <a:cubicBezTo>
                    <a:pt x="262" y="0"/>
                    <a:pt x="257" y="1"/>
                    <a:pt x="252" y="4"/>
                  </a:cubicBezTo>
                  <a:cubicBezTo>
                    <a:pt x="168" y="46"/>
                    <a:pt x="84" y="67"/>
                    <a:pt x="21" y="109"/>
                  </a:cubicBezTo>
                  <a:cubicBezTo>
                    <a:pt x="0" y="130"/>
                    <a:pt x="0" y="151"/>
                    <a:pt x="21" y="151"/>
                  </a:cubicBezTo>
                  <a:lnTo>
                    <a:pt x="84" y="151"/>
                  </a:lnTo>
                  <a:cubicBezTo>
                    <a:pt x="84" y="235"/>
                    <a:pt x="63" y="298"/>
                    <a:pt x="147" y="361"/>
                  </a:cubicBezTo>
                  <a:cubicBezTo>
                    <a:pt x="241" y="361"/>
                    <a:pt x="334" y="428"/>
                    <a:pt x="442" y="428"/>
                  </a:cubicBezTo>
                  <a:cubicBezTo>
                    <a:pt x="456" y="428"/>
                    <a:pt x="470" y="427"/>
                    <a:pt x="484" y="424"/>
                  </a:cubicBezTo>
                  <a:cubicBezTo>
                    <a:pt x="610" y="424"/>
                    <a:pt x="736" y="445"/>
                    <a:pt x="841" y="529"/>
                  </a:cubicBezTo>
                  <a:lnTo>
                    <a:pt x="904" y="466"/>
                  </a:lnTo>
                  <a:cubicBezTo>
                    <a:pt x="904" y="403"/>
                    <a:pt x="946" y="361"/>
                    <a:pt x="904" y="319"/>
                  </a:cubicBezTo>
                  <a:cubicBezTo>
                    <a:pt x="862" y="319"/>
                    <a:pt x="841" y="298"/>
                    <a:pt x="841" y="256"/>
                  </a:cubicBezTo>
                  <a:cubicBezTo>
                    <a:pt x="820" y="151"/>
                    <a:pt x="778" y="67"/>
                    <a:pt x="673" y="4"/>
                  </a:cubicBezTo>
                  <a:lnTo>
                    <a:pt x="673" y="4"/>
                  </a:lnTo>
                  <a:cubicBezTo>
                    <a:pt x="694" y="67"/>
                    <a:pt x="694" y="130"/>
                    <a:pt x="652" y="172"/>
                  </a:cubicBezTo>
                  <a:cubicBezTo>
                    <a:pt x="625" y="131"/>
                    <a:pt x="589" y="108"/>
                    <a:pt x="550" y="108"/>
                  </a:cubicBezTo>
                  <a:cubicBezTo>
                    <a:pt x="528" y="108"/>
                    <a:pt x="506" y="115"/>
                    <a:pt x="484" y="130"/>
                  </a:cubicBezTo>
                  <a:cubicBezTo>
                    <a:pt x="427" y="73"/>
                    <a:pt x="321" y="0"/>
                    <a:pt x="269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23"/>
            <p:cNvSpPr/>
            <p:nvPr/>
          </p:nvSpPr>
          <p:spPr>
            <a:xfrm>
              <a:off x="437977" y="2668058"/>
              <a:ext cx="7157" cy="4870"/>
            </a:xfrm>
            <a:custGeom>
              <a:avLst/>
              <a:gdLst/>
              <a:ahLst/>
              <a:cxnLst/>
              <a:rect l="l" t="t" r="r" b="b"/>
              <a:pathLst>
                <a:path w="694" h="465" extrusionOk="0">
                  <a:moveTo>
                    <a:pt x="463" y="212"/>
                  </a:moveTo>
                  <a:lnTo>
                    <a:pt x="463" y="233"/>
                  </a:lnTo>
                  <a:cubicBezTo>
                    <a:pt x="484" y="233"/>
                    <a:pt x="505" y="254"/>
                    <a:pt x="484" y="275"/>
                  </a:cubicBezTo>
                  <a:cubicBezTo>
                    <a:pt x="475" y="280"/>
                    <a:pt x="469" y="281"/>
                    <a:pt x="463" y="281"/>
                  </a:cubicBezTo>
                  <a:cubicBezTo>
                    <a:pt x="442" y="281"/>
                    <a:pt x="442" y="254"/>
                    <a:pt x="442" y="254"/>
                  </a:cubicBezTo>
                  <a:cubicBezTo>
                    <a:pt x="442" y="233"/>
                    <a:pt x="463" y="212"/>
                    <a:pt x="463" y="212"/>
                  </a:cubicBezTo>
                  <a:close/>
                  <a:moveTo>
                    <a:pt x="132" y="308"/>
                  </a:moveTo>
                  <a:cubicBezTo>
                    <a:pt x="138" y="308"/>
                    <a:pt x="147" y="317"/>
                    <a:pt x="147" y="317"/>
                  </a:cubicBezTo>
                  <a:cubicBezTo>
                    <a:pt x="126" y="338"/>
                    <a:pt x="147" y="338"/>
                    <a:pt x="126" y="338"/>
                  </a:cubicBezTo>
                  <a:cubicBezTo>
                    <a:pt x="105" y="338"/>
                    <a:pt x="126" y="338"/>
                    <a:pt x="126" y="317"/>
                  </a:cubicBezTo>
                  <a:cubicBezTo>
                    <a:pt x="126" y="310"/>
                    <a:pt x="129" y="308"/>
                    <a:pt x="132" y="308"/>
                  </a:cubicBezTo>
                  <a:close/>
                  <a:moveTo>
                    <a:pt x="280" y="1"/>
                  </a:moveTo>
                  <a:cubicBezTo>
                    <a:pt x="268" y="1"/>
                    <a:pt x="252" y="7"/>
                    <a:pt x="231" y="23"/>
                  </a:cubicBezTo>
                  <a:cubicBezTo>
                    <a:pt x="252" y="65"/>
                    <a:pt x="358" y="86"/>
                    <a:pt x="274" y="149"/>
                  </a:cubicBezTo>
                  <a:cubicBezTo>
                    <a:pt x="254" y="159"/>
                    <a:pt x="235" y="162"/>
                    <a:pt x="216" y="162"/>
                  </a:cubicBezTo>
                  <a:cubicBezTo>
                    <a:pt x="182" y="162"/>
                    <a:pt x="146" y="152"/>
                    <a:pt x="109" y="152"/>
                  </a:cubicBezTo>
                  <a:cubicBezTo>
                    <a:pt x="75" y="152"/>
                    <a:pt x="39" y="160"/>
                    <a:pt x="0" y="191"/>
                  </a:cubicBezTo>
                  <a:cubicBezTo>
                    <a:pt x="42" y="254"/>
                    <a:pt x="21" y="338"/>
                    <a:pt x="84" y="402"/>
                  </a:cubicBezTo>
                  <a:cubicBezTo>
                    <a:pt x="158" y="451"/>
                    <a:pt x="235" y="465"/>
                    <a:pt x="312" y="465"/>
                  </a:cubicBezTo>
                  <a:cubicBezTo>
                    <a:pt x="412" y="465"/>
                    <a:pt x="512" y="441"/>
                    <a:pt x="602" y="441"/>
                  </a:cubicBezTo>
                  <a:cubicBezTo>
                    <a:pt x="619" y="441"/>
                    <a:pt x="636" y="442"/>
                    <a:pt x="652" y="444"/>
                  </a:cubicBezTo>
                  <a:cubicBezTo>
                    <a:pt x="694" y="380"/>
                    <a:pt x="652" y="359"/>
                    <a:pt x="631" y="338"/>
                  </a:cubicBezTo>
                  <a:cubicBezTo>
                    <a:pt x="631" y="275"/>
                    <a:pt x="694" y="254"/>
                    <a:pt x="652" y="170"/>
                  </a:cubicBezTo>
                  <a:cubicBezTo>
                    <a:pt x="588" y="154"/>
                    <a:pt x="525" y="79"/>
                    <a:pt x="434" y="79"/>
                  </a:cubicBezTo>
                  <a:cubicBezTo>
                    <a:pt x="405" y="79"/>
                    <a:pt x="373" y="87"/>
                    <a:pt x="337" y="107"/>
                  </a:cubicBezTo>
                  <a:cubicBezTo>
                    <a:pt x="321" y="60"/>
                    <a:pt x="317" y="1"/>
                    <a:pt x="28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23"/>
            <p:cNvSpPr/>
            <p:nvPr/>
          </p:nvSpPr>
          <p:spPr>
            <a:xfrm>
              <a:off x="479815" y="2730296"/>
              <a:ext cx="5868" cy="3843"/>
            </a:xfrm>
            <a:custGeom>
              <a:avLst/>
              <a:gdLst/>
              <a:ahLst/>
              <a:cxnLst/>
              <a:rect l="l" t="t" r="r" b="b"/>
              <a:pathLst>
                <a:path w="569" h="367" extrusionOk="0">
                  <a:moveTo>
                    <a:pt x="109" y="0"/>
                  </a:moveTo>
                  <a:cubicBezTo>
                    <a:pt x="102" y="0"/>
                    <a:pt x="94" y="3"/>
                    <a:pt x="85" y="9"/>
                  </a:cubicBezTo>
                  <a:cubicBezTo>
                    <a:pt x="64" y="9"/>
                    <a:pt x="1" y="9"/>
                    <a:pt x="1" y="51"/>
                  </a:cubicBezTo>
                  <a:lnTo>
                    <a:pt x="127" y="240"/>
                  </a:lnTo>
                  <a:lnTo>
                    <a:pt x="190" y="177"/>
                  </a:lnTo>
                  <a:cubicBezTo>
                    <a:pt x="232" y="282"/>
                    <a:pt x="337" y="303"/>
                    <a:pt x="379" y="366"/>
                  </a:cubicBezTo>
                  <a:cubicBezTo>
                    <a:pt x="484" y="366"/>
                    <a:pt x="505" y="282"/>
                    <a:pt x="569" y="240"/>
                  </a:cubicBezTo>
                  <a:cubicBezTo>
                    <a:pt x="442" y="219"/>
                    <a:pt x="358" y="177"/>
                    <a:pt x="253" y="114"/>
                  </a:cubicBezTo>
                  <a:cubicBezTo>
                    <a:pt x="269" y="111"/>
                    <a:pt x="284" y="110"/>
                    <a:pt x="298" y="110"/>
                  </a:cubicBezTo>
                  <a:cubicBezTo>
                    <a:pt x="368" y="110"/>
                    <a:pt x="427" y="139"/>
                    <a:pt x="476" y="139"/>
                  </a:cubicBezTo>
                  <a:cubicBezTo>
                    <a:pt x="487" y="139"/>
                    <a:pt x="496" y="138"/>
                    <a:pt x="505" y="135"/>
                  </a:cubicBezTo>
                  <a:cubicBezTo>
                    <a:pt x="526" y="93"/>
                    <a:pt x="505" y="72"/>
                    <a:pt x="505" y="30"/>
                  </a:cubicBezTo>
                  <a:cubicBezTo>
                    <a:pt x="473" y="46"/>
                    <a:pt x="441" y="53"/>
                    <a:pt x="410" y="53"/>
                  </a:cubicBezTo>
                  <a:cubicBezTo>
                    <a:pt x="360" y="53"/>
                    <a:pt x="313" y="35"/>
                    <a:pt x="274" y="9"/>
                  </a:cubicBezTo>
                  <a:lnTo>
                    <a:pt x="211" y="51"/>
                  </a:lnTo>
                  <a:cubicBezTo>
                    <a:pt x="202" y="57"/>
                    <a:pt x="194" y="60"/>
                    <a:pt x="187" y="60"/>
                  </a:cubicBezTo>
                  <a:cubicBezTo>
                    <a:pt x="154" y="60"/>
                    <a:pt x="142" y="0"/>
                    <a:pt x="109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23"/>
            <p:cNvSpPr/>
            <p:nvPr/>
          </p:nvSpPr>
          <p:spPr>
            <a:xfrm>
              <a:off x="454178" y="3000099"/>
              <a:ext cx="4620" cy="5079"/>
            </a:xfrm>
            <a:custGeom>
              <a:avLst/>
              <a:gdLst/>
              <a:ahLst/>
              <a:cxnLst/>
              <a:rect l="l" t="t" r="r" b="b"/>
              <a:pathLst>
                <a:path w="448" h="485" extrusionOk="0">
                  <a:moveTo>
                    <a:pt x="405" y="1"/>
                  </a:moveTo>
                  <a:cubicBezTo>
                    <a:pt x="321" y="1"/>
                    <a:pt x="321" y="64"/>
                    <a:pt x="300" y="127"/>
                  </a:cubicBezTo>
                  <a:cubicBezTo>
                    <a:pt x="238" y="210"/>
                    <a:pt x="196" y="335"/>
                    <a:pt x="51" y="358"/>
                  </a:cubicBezTo>
                  <a:lnTo>
                    <a:pt x="51" y="358"/>
                  </a:lnTo>
                  <a:cubicBezTo>
                    <a:pt x="52" y="351"/>
                    <a:pt x="51" y="344"/>
                    <a:pt x="48" y="337"/>
                  </a:cubicBezTo>
                  <a:lnTo>
                    <a:pt x="48" y="337"/>
                  </a:lnTo>
                  <a:lnTo>
                    <a:pt x="48" y="358"/>
                  </a:lnTo>
                  <a:cubicBezTo>
                    <a:pt x="49" y="358"/>
                    <a:pt x="50" y="358"/>
                    <a:pt x="51" y="358"/>
                  </a:cubicBezTo>
                  <a:lnTo>
                    <a:pt x="51" y="358"/>
                  </a:lnTo>
                  <a:cubicBezTo>
                    <a:pt x="48" y="398"/>
                    <a:pt x="1" y="449"/>
                    <a:pt x="90" y="484"/>
                  </a:cubicBezTo>
                  <a:cubicBezTo>
                    <a:pt x="174" y="421"/>
                    <a:pt x="279" y="316"/>
                    <a:pt x="384" y="232"/>
                  </a:cubicBezTo>
                  <a:cubicBezTo>
                    <a:pt x="405" y="148"/>
                    <a:pt x="448" y="85"/>
                    <a:pt x="40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23"/>
            <p:cNvSpPr/>
            <p:nvPr/>
          </p:nvSpPr>
          <p:spPr>
            <a:xfrm>
              <a:off x="112102" y="2912036"/>
              <a:ext cx="3042" cy="4629"/>
            </a:xfrm>
            <a:custGeom>
              <a:avLst/>
              <a:gdLst/>
              <a:ahLst/>
              <a:cxnLst/>
              <a:rect l="l" t="t" r="r" b="b"/>
              <a:pathLst>
                <a:path w="295" h="442" extrusionOk="0">
                  <a:moveTo>
                    <a:pt x="1" y="0"/>
                  </a:moveTo>
                  <a:lnTo>
                    <a:pt x="1" y="0"/>
                  </a:lnTo>
                  <a:cubicBezTo>
                    <a:pt x="22" y="84"/>
                    <a:pt x="22" y="189"/>
                    <a:pt x="64" y="252"/>
                  </a:cubicBezTo>
                  <a:cubicBezTo>
                    <a:pt x="127" y="294"/>
                    <a:pt x="211" y="336"/>
                    <a:pt x="232" y="442"/>
                  </a:cubicBezTo>
                  <a:cubicBezTo>
                    <a:pt x="253" y="421"/>
                    <a:pt x="295" y="421"/>
                    <a:pt x="295" y="400"/>
                  </a:cubicBezTo>
                  <a:cubicBezTo>
                    <a:pt x="295" y="210"/>
                    <a:pt x="169" y="63"/>
                    <a:pt x="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23"/>
            <p:cNvSpPr/>
            <p:nvPr/>
          </p:nvSpPr>
          <p:spPr>
            <a:xfrm>
              <a:off x="506050" y="2791152"/>
              <a:ext cx="1970" cy="4859"/>
            </a:xfrm>
            <a:custGeom>
              <a:avLst/>
              <a:gdLst/>
              <a:ahLst/>
              <a:cxnLst/>
              <a:rect l="l" t="t" r="r" b="b"/>
              <a:pathLst>
                <a:path w="191" h="464" extrusionOk="0">
                  <a:moveTo>
                    <a:pt x="1" y="1"/>
                  </a:moveTo>
                  <a:cubicBezTo>
                    <a:pt x="1" y="169"/>
                    <a:pt x="64" y="337"/>
                    <a:pt x="169" y="463"/>
                  </a:cubicBezTo>
                  <a:cubicBezTo>
                    <a:pt x="190" y="295"/>
                    <a:pt x="190" y="106"/>
                    <a:pt x="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23"/>
            <p:cNvSpPr/>
            <p:nvPr/>
          </p:nvSpPr>
          <p:spPr>
            <a:xfrm>
              <a:off x="165222" y="3056546"/>
              <a:ext cx="4568" cy="3676"/>
            </a:xfrm>
            <a:custGeom>
              <a:avLst/>
              <a:gdLst/>
              <a:ahLst/>
              <a:cxnLst/>
              <a:rect l="l" t="t" r="r" b="b"/>
              <a:pathLst>
                <a:path w="443" h="351" extrusionOk="0">
                  <a:moveTo>
                    <a:pt x="55" y="0"/>
                  </a:moveTo>
                  <a:cubicBezTo>
                    <a:pt x="32" y="0"/>
                    <a:pt x="13" y="10"/>
                    <a:pt x="1" y="35"/>
                  </a:cubicBezTo>
                  <a:cubicBezTo>
                    <a:pt x="127" y="161"/>
                    <a:pt x="274" y="266"/>
                    <a:pt x="442" y="350"/>
                  </a:cubicBezTo>
                  <a:cubicBezTo>
                    <a:pt x="358" y="203"/>
                    <a:pt x="253" y="77"/>
                    <a:pt x="106" y="14"/>
                  </a:cubicBezTo>
                  <a:cubicBezTo>
                    <a:pt x="88" y="5"/>
                    <a:pt x="71" y="0"/>
                    <a:pt x="5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23"/>
            <p:cNvSpPr/>
            <p:nvPr/>
          </p:nvSpPr>
          <p:spPr>
            <a:xfrm>
              <a:off x="382032" y="3061091"/>
              <a:ext cx="3702" cy="2304"/>
            </a:xfrm>
            <a:custGeom>
              <a:avLst/>
              <a:gdLst/>
              <a:ahLst/>
              <a:cxnLst/>
              <a:rect l="l" t="t" r="r" b="b"/>
              <a:pathLst>
                <a:path w="359" h="220" extrusionOk="0">
                  <a:moveTo>
                    <a:pt x="358" y="1"/>
                  </a:moveTo>
                  <a:cubicBezTo>
                    <a:pt x="190" y="1"/>
                    <a:pt x="106" y="106"/>
                    <a:pt x="1" y="169"/>
                  </a:cubicBezTo>
                  <a:cubicBezTo>
                    <a:pt x="47" y="205"/>
                    <a:pt x="86" y="219"/>
                    <a:pt x="120" y="219"/>
                  </a:cubicBezTo>
                  <a:cubicBezTo>
                    <a:pt x="223" y="219"/>
                    <a:pt x="279" y="80"/>
                    <a:pt x="358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23"/>
            <p:cNvSpPr/>
            <p:nvPr/>
          </p:nvSpPr>
          <p:spPr>
            <a:xfrm>
              <a:off x="373143" y="3063510"/>
              <a:ext cx="4135" cy="2304"/>
            </a:xfrm>
            <a:custGeom>
              <a:avLst/>
              <a:gdLst/>
              <a:ahLst/>
              <a:cxnLst/>
              <a:rect l="l" t="t" r="r" b="b"/>
              <a:pathLst>
                <a:path w="401" h="220" extrusionOk="0">
                  <a:moveTo>
                    <a:pt x="274" y="1"/>
                  </a:moveTo>
                  <a:cubicBezTo>
                    <a:pt x="232" y="106"/>
                    <a:pt x="85" y="106"/>
                    <a:pt x="1" y="169"/>
                  </a:cubicBezTo>
                  <a:cubicBezTo>
                    <a:pt x="22" y="190"/>
                    <a:pt x="1" y="211"/>
                    <a:pt x="1" y="211"/>
                  </a:cubicBezTo>
                  <a:cubicBezTo>
                    <a:pt x="27" y="217"/>
                    <a:pt x="51" y="219"/>
                    <a:pt x="74" y="219"/>
                  </a:cubicBezTo>
                  <a:cubicBezTo>
                    <a:pt x="214" y="219"/>
                    <a:pt x="292" y="118"/>
                    <a:pt x="400" y="64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23"/>
            <p:cNvSpPr/>
            <p:nvPr/>
          </p:nvSpPr>
          <p:spPr>
            <a:xfrm>
              <a:off x="503668" y="2913575"/>
              <a:ext cx="2393" cy="3257"/>
            </a:xfrm>
            <a:custGeom>
              <a:avLst/>
              <a:gdLst/>
              <a:ahLst/>
              <a:cxnLst/>
              <a:rect l="l" t="t" r="r" b="b"/>
              <a:pathLst>
                <a:path w="232" h="311" extrusionOk="0">
                  <a:moveTo>
                    <a:pt x="190" y="0"/>
                  </a:moveTo>
                  <a:cubicBezTo>
                    <a:pt x="85" y="63"/>
                    <a:pt x="64" y="189"/>
                    <a:pt x="1" y="295"/>
                  </a:cubicBezTo>
                  <a:cubicBezTo>
                    <a:pt x="22" y="305"/>
                    <a:pt x="37" y="310"/>
                    <a:pt x="56" y="310"/>
                  </a:cubicBezTo>
                  <a:cubicBezTo>
                    <a:pt x="74" y="310"/>
                    <a:pt x="95" y="305"/>
                    <a:pt x="127" y="295"/>
                  </a:cubicBezTo>
                  <a:cubicBezTo>
                    <a:pt x="169" y="232"/>
                    <a:pt x="190" y="147"/>
                    <a:pt x="211" y="105"/>
                  </a:cubicBezTo>
                  <a:cubicBezTo>
                    <a:pt x="232" y="63"/>
                    <a:pt x="232" y="42"/>
                    <a:pt x="19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23"/>
            <p:cNvSpPr/>
            <p:nvPr/>
          </p:nvSpPr>
          <p:spPr>
            <a:xfrm>
              <a:off x="108854" y="2907187"/>
              <a:ext cx="2826" cy="3969"/>
            </a:xfrm>
            <a:custGeom>
              <a:avLst/>
              <a:gdLst/>
              <a:ahLst/>
              <a:cxnLst/>
              <a:rect l="l" t="t" r="r" b="b"/>
              <a:pathLst>
                <a:path w="274" h="379" extrusionOk="0">
                  <a:moveTo>
                    <a:pt x="0" y="1"/>
                  </a:moveTo>
                  <a:cubicBezTo>
                    <a:pt x="42" y="148"/>
                    <a:pt x="147" y="274"/>
                    <a:pt x="274" y="379"/>
                  </a:cubicBezTo>
                  <a:cubicBezTo>
                    <a:pt x="210" y="232"/>
                    <a:pt x="126" y="106"/>
                    <a:pt x="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23"/>
            <p:cNvSpPr/>
            <p:nvPr/>
          </p:nvSpPr>
          <p:spPr>
            <a:xfrm>
              <a:off x="516022" y="2844875"/>
              <a:ext cx="1753" cy="3980"/>
            </a:xfrm>
            <a:custGeom>
              <a:avLst/>
              <a:gdLst/>
              <a:ahLst/>
              <a:cxnLst/>
              <a:rect l="l" t="t" r="r" b="b"/>
              <a:pathLst>
                <a:path w="170" h="380" extrusionOk="0">
                  <a:moveTo>
                    <a:pt x="85" y="1"/>
                  </a:moveTo>
                  <a:cubicBezTo>
                    <a:pt x="64" y="1"/>
                    <a:pt x="22" y="22"/>
                    <a:pt x="22" y="43"/>
                  </a:cubicBezTo>
                  <a:cubicBezTo>
                    <a:pt x="64" y="127"/>
                    <a:pt x="1" y="232"/>
                    <a:pt x="64" y="379"/>
                  </a:cubicBezTo>
                  <a:cubicBezTo>
                    <a:pt x="127" y="232"/>
                    <a:pt x="169" y="127"/>
                    <a:pt x="8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23"/>
            <p:cNvSpPr/>
            <p:nvPr/>
          </p:nvSpPr>
          <p:spPr>
            <a:xfrm>
              <a:off x="156333" y="3051383"/>
              <a:ext cx="2826" cy="2890"/>
            </a:xfrm>
            <a:custGeom>
              <a:avLst/>
              <a:gdLst/>
              <a:ahLst/>
              <a:cxnLst/>
              <a:rect l="l" t="t" r="r" b="b"/>
              <a:pathLst>
                <a:path w="274" h="276" extrusionOk="0">
                  <a:moveTo>
                    <a:pt x="18" y="1"/>
                  </a:moveTo>
                  <a:cubicBezTo>
                    <a:pt x="13" y="1"/>
                    <a:pt x="7" y="1"/>
                    <a:pt x="1" y="2"/>
                  </a:cubicBezTo>
                  <a:cubicBezTo>
                    <a:pt x="1" y="171"/>
                    <a:pt x="169" y="192"/>
                    <a:pt x="274" y="276"/>
                  </a:cubicBezTo>
                  <a:lnTo>
                    <a:pt x="211" y="87"/>
                  </a:lnTo>
                  <a:cubicBezTo>
                    <a:pt x="194" y="97"/>
                    <a:pt x="180" y="101"/>
                    <a:pt x="168" y="101"/>
                  </a:cubicBezTo>
                  <a:cubicBezTo>
                    <a:pt x="108" y="101"/>
                    <a:pt x="91" y="1"/>
                    <a:pt x="18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23"/>
            <p:cNvSpPr/>
            <p:nvPr/>
          </p:nvSpPr>
          <p:spPr>
            <a:xfrm>
              <a:off x="136172" y="3031590"/>
              <a:ext cx="3475" cy="2650"/>
            </a:xfrm>
            <a:custGeom>
              <a:avLst/>
              <a:gdLst/>
              <a:ahLst/>
              <a:cxnLst/>
              <a:rect l="l" t="t" r="r" b="b"/>
              <a:pathLst>
                <a:path w="337" h="253" extrusionOk="0">
                  <a:moveTo>
                    <a:pt x="0" y="0"/>
                  </a:moveTo>
                  <a:cubicBezTo>
                    <a:pt x="84" y="126"/>
                    <a:pt x="189" y="211"/>
                    <a:pt x="337" y="253"/>
                  </a:cubicBezTo>
                  <a:cubicBezTo>
                    <a:pt x="274" y="126"/>
                    <a:pt x="147" y="42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23"/>
            <p:cNvSpPr/>
            <p:nvPr/>
          </p:nvSpPr>
          <p:spPr>
            <a:xfrm>
              <a:off x="513207" y="2882964"/>
              <a:ext cx="1743" cy="3320"/>
            </a:xfrm>
            <a:custGeom>
              <a:avLst/>
              <a:gdLst/>
              <a:ahLst/>
              <a:cxnLst/>
              <a:rect l="l" t="t" r="r" b="b"/>
              <a:pathLst>
                <a:path w="169" h="317" extrusionOk="0">
                  <a:moveTo>
                    <a:pt x="43" y="1"/>
                  </a:moveTo>
                  <a:cubicBezTo>
                    <a:pt x="1" y="106"/>
                    <a:pt x="1" y="211"/>
                    <a:pt x="43" y="316"/>
                  </a:cubicBezTo>
                  <a:cubicBezTo>
                    <a:pt x="106" y="232"/>
                    <a:pt x="169" y="127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23"/>
            <p:cNvSpPr/>
            <p:nvPr/>
          </p:nvSpPr>
          <p:spPr>
            <a:xfrm>
              <a:off x="489571" y="2753943"/>
              <a:ext cx="2619" cy="3309"/>
            </a:xfrm>
            <a:custGeom>
              <a:avLst/>
              <a:gdLst/>
              <a:ahLst/>
              <a:cxnLst/>
              <a:rect l="l" t="t" r="r" b="b"/>
              <a:pathLst>
                <a:path w="254" h="316" extrusionOk="0">
                  <a:moveTo>
                    <a:pt x="1" y="1"/>
                  </a:moveTo>
                  <a:lnTo>
                    <a:pt x="1" y="1"/>
                  </a:lnTo>
                  <a:cubicBezTo>
                    <a:pt x="127" y="106"/>
                    <a:pt x="127" y="232"/>
                    <a:pt x="190" y="316"/>
                  </a:cubicBezTo>
                  <a:lnTo>
                    <a:pt x="253" y="316"/>
                  </a:lnTo>
                  <a:cubicBezTo>
                    <a:pt x="190" y="211"/>
                    <a:pt x="211" y="43"/>
                    <a:pt x="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23"/>
            <p:cNvSpPr/>
            <p:nvPr/>
          </p:nvSpPr>
          <p:spPr>
            <a:xfrm>
              <a:off x="192973" y="3072370"/>
              <a:ext cx="3042" cy="1560"/>
            </a:xfrm>
            <a:custGeom>
              <a:avLst/>
              <a:gdLst/>
              <a:ahLst/>
              <a:cxnLst/>
              <a:rect l="l" t="t" r="r" b="b"/>
              <a:pathLst>
                <a:path w="295" h="149" extrusionOk="0">
                  <a:moveTo>
                    <a:pt x="48" y="0"/>
                  </a:moveTo>
                  <a:cubicBezTo>
                    <a:pt x="31" y="0"/>
                    <a:pt x="15" y="10"/>
                    <a:pt x="1" y="38"/>
                  </a:cubicBezTo>
                  <a:cubicBezTo>
                    <a:pt x="53" y="108"/>
                    <a:pt x="148" y="148"/>
                    <a:pt x="239" y="148"/>
                  </a:cubicBezTo>
                  <a:cubicBezTo>
                    <a:pt x="258" y="148"/>
                    <a:pt x="277" y="147"/>
                    <a:pt x="295" y="143"/>
                  </a:cubicBezTo>
                  <a:lnTo>
                    <a:pt x="148" y="38"/>
                  </a:lnTo>
                  <a:cubicBezTo>
                    <a:pt x="120" y="38"/>
                    <a:pt x="82" y="0"/>
                    <a:pt x="4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23"/>
            <p:cNvSpPr/>
            <p:nvPr/>
          </p:nvSpPr>
          <p:spPr>
            <a:xfrm>
              <a:off x="446650" y="2657062"/>
              <a:ext cx="2176" cy="2000"/>
            </a:xfrm>
            <a:custGeom>
              <a:avLst/>
              <a:gdLst/>
              <a:ahLst/>
              <a:cxnLst/>
              <a:rect l="l" t="t" r="r" b="b"/>
              <a:pathLst>
                <a:path w="211" h="191" extrusionOk="0">
                  <a:moveTo>
                    <a:pt x="210" y="1"/>
                  </a:moveTo>
                  <a:lnTo>
                    <a:pt x="210" y="1"/>
                  </a:lnTo>
                  <a:cubicBezTo>
                    <a:pt x="126" y="22"/>
                    <a:pt x="42" y="1"/>
                    <a:pt x="0" y="64"/>
                  </a:cubicBezTo>
                  <a:lnTo>
                    <a:pt x="21" y="190"/>
                  </a:lnTo>
                  <a:cubicBezTo>
                    <a:pt x="84" y="106"/>
                    <a:pt x="147" y="43"/>
                    <a:pt x="21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23"/>
            <p:cNvSpPr/>
            <p:nvPr/>
          </p:nvSpPr>
          <p:spPr>
            <a:xfrm>
              <a:off x="316558" y="3098519"/>
              <a:ext cx="1743" cy="1948"/>
            </a:xfrm>
            <a:custGeom>
              <a:avLst/>
              <a:gdLst/>
              <a:ahLst/>
              <a:cxnLst/>
              <a:rect l="l" t="t" r="r" b="b"/>
              <a:pathLst>
                <a:path w="169" h="186" extrusionOk="0">
                  <a:moveTo>
                    <a:pt x="43" y="1"/>
                  </a:moveTo>
                  <a:lnTo>
                    <a:pt x="1" y="106"/>
                  </a:lnTo>
                  <a:cubicBezTo>
                    <a:pt x="31" y="151"/>
                    <a:pt x="61" y="186"/>
                    <a:pt x="107" y="186"/>
                  </a:cubicBezTo>
                  <a:cubicBezTo>
                    <a:pt x="125" y="186"/>
                    <a:pt x="145" y="181"/>
                    <a:pt x="169" y="169"/>
                  </a:cubicBezTo>
                  <a:lnTo>
                    <a:pt x="43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23"/>
            <p:cNvSpPr/>
            <p:nvPr/>
          </p:nvSpPr>
          <p:spPr>
            <a:xfrm>
              <a:off x="360572" y="3070778"/>
              <a:ext cx="2826" cy="1330"/>
            </a:xfrm>
            <a:custGeom>
              <a:avLst/>
              <a:gdLst/>
              <a:ahLst/>
              <a:cxnLst/>
              <a:rect l="l" t="t" r="r" b="b"/>
              <a:pathLst>
                <a:path w="274" h="127" extrusionOk="0">
                  <a:moveTo>
                    <a:pt x="253" y="1"/>
                  </a:moveTo>
                  <a:lnTo>
                    <a:pt x="22" y="64"/>
                  </a:lnTo>
                  <a:cubicBezTo>
                    <a:pt x="0" y="64"/>
                    <a:pt x="0" y="85"/>
                    <a:pt x="0" y="127"/>
                  </a:cubicBezTo>
                  <a:cubicBezTo>
                    <a:pt x="32" y="106"/>
                    <a:pt x="64" y="101"/>
                    <a:pt x="95" y="101"/>
                  </a:cubicBezTo>
                  <a:cubicBezTo>
                    <a:pt x="127" y="101"/>
                    <a:pt x="158" y="106"/>
                    <a:pt x="190" y="106"/>
                  </a:cubicBezTo>
                  <a:cubicBezTo>
                    <a:pt x="148" y="43"/>
                    <a:pt x="274" y="85"/>
                    <a:pt x="25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23"/>
            <p:cNvSpPr/>
            <p:nvPr/>
          </p:nvSpPr>
          <p:spPr>
            <a:xfrm>
              <a:off x="499553" y="2775296"/>
              <a:ext cx="1093" cy="2660"/>
            </a:xfrm>
            <a:custGeom>
              <a:avLst/>
              <a:gdLst/>
              <a:ahLst/>
              <a:cxnLst/>
              <a:rect l="l" t="t" r="r" b="b"/>
              <a:pathLst>
                <a:path w="106" h="254" extrusionOk="0">
                  <a:moveTo>
                    <a:pt x="0" y="1"/>
                  </a:moveTo>
                  <a:cubicBezTo>
                    <a:pt x="21" y="85"/>
                    <a:pt x="42" y="169"/>
                    <a:pt x="42" y="232"/>
                  </a:cubicBezTo>
                  <a:cubicBezTo>
                    <a:pt x="42" y="253"/>
                    <a:pt x="63" y="253"/>
                    <a:pt x="105" y="253"/>
                  </a:cubicBezTo>
                  <a:cubicBezTo>
                    <a:pt x="84" y="190"/>
                    <a:pt x="84" y="127"/>
                    <a:pt x="105" y="85"/>
                  </a:cubicBezTo>
                  <a:cubicBezTo>
                    <a:pt x="63" y="64"/>
                    <a:pt x="63" y="1"/>
                    <a:pt x="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23"/>
            <p:cNvSpPr/>
            <p:nvPr/>
          </p:nvSpPr>
          <p:spPr>
            <a:xfrm>
              <a:off x="434718" y="2810965"/>
              <a:ext cx="1526" cy="3320"/>
            </a:xfrm>
            <a:custGeom>
              <a:avLst/>
              <a:gdLst/>
              <a:ahLst/>
              <a:cxnLst/>
              <a:rect l="l" t="t" r="r" b="b"/>
              <a:pathLst>
                <a:path w="148" h="317" extrusionOk="0">
                  <a:moveTo>
                    <a:pt x="64" y="1"/>
                  </a:moveTo>
                  <a:cubicBezTo>
                    <a:pt x="1" y="127"/>
                    <a:pt x="85" y="211"/>
                    <a:pt x="148" y="316"/>
                  </a:cubicBezTo>
                  <a:cubicBezTo>
                    <a:pt x="127" y="211"/>
                    <a:pt x="85" y="106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23"/>
            <p:cNvSpPr/>
            <p:nvPr/>
          </p:nvSpPr>
          <p:spPr>
            <a:xfrm>
              <a:off x="500636" y="2920623"/>
              <a:ext cx="1310" cy="2178"/>
            </a:xfrm>
            <a:custGeom>
              <a:avLst/>
              <a:gdLst/>
              <a:ahLst/>
              <a:cxnLst/>
              <a:rect l="l" t="t" r="r" b="b"/>
              <a:pathLst>
                <a:path w="127" h="208" extrusionOk="0">
                  <a:moveTo>
                    <a:pt x="84" y="0"/>
                  </a:moveTo>
                  <a:lnTo>
                    <a:pt x="21" y="63"/>
                  </a:lnTo>
                  <a:cubicBezTo>
                    <a:pt x="21" y="105"/>
                    <a:pt x="42" y="147"/>
                    <a:pt x="0" y="168"/>
                  </a:cubicBezTo>
                  <a:cubicBezTo>
                    <a:pt x="0" y="183"/>
                    <a:pt x="20" y="207"/>
                    <a:pt x="46" y="207"/>
                  </a:cubicBezTo>
                  <a:cubicBezTo>
                    <a:pt x="58" y="207"/>
                    <a:pt x="71" y="202"/>
                    <a:pt x="84" y="189"/>
                  </a:cubicBezTo>
                  <a:cubicBezTo>
                    <a:pt x="84" y="147"/>
                    <a:pt x="126" y="84"/>
                    <a:pt x="8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23"/>
            <p:cNvSpPr/>
            <p:nvPr/>
          </p:nvSpPr>
          <p:spPr>
            <a:xfrm>
              <a:off x="272761" y="3029170"/>
              <a:ext cx="2609" cy="890"/>
            </a:xfrm>
            <a:custGeom>
              <a:avLst/>
              <a:gdLst/>
              <a:ahLst/>
              <a:cxnLst/>
              <a:rect l="l" t="t" r="r" b="b"/>
              <a:pathLst>
                <a:path w="253" h="85" extrusionOk="0">
                  <a:moveTo>
                    <a:pt x="211" y="0"/>
                  </a:moveTo>
                  <a:lnTo>
                    <a:pt x="1" y="42"/>
                  </a:lnTo>
                  <a:cubicBezTo>
                    <a:pt x="22" y="74"/>
                    <a:pt x="43" y="84"/>
                    <a:pt x="64" y="84"/>
                  </a:cubicBezTo>
                  <a:cubicBezTo>
                    <a:pt x="85" y="84"/>
                    <a:pt x="106" y="74"/>
                    <a:pt x="127" y="63"/>
                  </a:cubicBezTo>
                  <a:cubicBezTo>
                    <a:pt x="133" y="60"/>
                    <a:pt x="140" y="59"/>
                    <a:pt x="147" y="59"/>
                  </a:cubicBezTo>
                  <a:cubicBezTo>
                    <a:pt x="175" y="59"/>
                    <a:pt x="206" y="78"/>
                    <a:pt x="229" y="78"/>
                  </a:cubicBezTo>
                  <a:cubicBezTo>
                    <a:pt x="239" y="78"/>
                    <a:pt x="247" y="74"/>
                    <a:pt x="253" y="63"/>
                  </a:cubicBezTo>
                  <a:cubicBezTo>
                    <a:pt x="253" y="21"/>
                    <a:pt x="232" y="0"/>
                    <a:pt x="21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23"/>
            <p:cNvSpPr/>
            <p:nvPr/>
          </p:nvSpPr>
          <p:spPr>
            <a:xfrm>
              <a:off x="425613" y="3031370"/>
              <a:ext cx="2619" cy="1550"/>
            </a:xfrm>
            <a:custGeom>
              <a:avLst/>
              <a:gdLst/>
              <a:ahLst/>
              <a:cxnLst/>
              <a:rect l="l" t="t" r="r" b="b"/>
              <a:pathLst>
                <a:path w="254" h="148" extrusionOk="0">
                  <a:moveTo>
                    <a:pt x="232" y="0"/>
                  </a:moveTo>
                  <a:lnTo>
                    <a:pt x="1" y="63"/>
                  </a:lnTo>
                  <a:cubicBezTo>
                    <a:pt x="22" y="126"/>
                    <a:pt x="64" y="147"/>
                    <a:pt x="106" y="147"/>
                  </a:cubicBezTo>
                  <a:cubicBezTo>
                    <a:pt x="106" y="63"/>
                    <a:pt x="253" y="105"/>
                    <a:pt x="23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23"/>
            <p:cNvSpPr/>
            <p:nvPr/>
          </p:nvSpPr>
          <p:spPr>
            <a:xfrm>
              <a:off x="277535" y="3028951"/>
              <a:ext cx="1959" cy="1770"/>
            </a:xfrm>
            <a:custGeom>
              <a:avLst/>
              <a:gdLst/>
              <a:ahLst/>
              <a:cxnLst/>
              <a:rect l="l" t="t" r="r" b="b"/>
              <a:pathLst>
                <a:path w="190" h="169" extrusionOk="0">
                  <a:moveTo>
                    <a:pt x="147" y="0"/>
                  </a:moveTo>
                  <a:cubicBezTo>
                    <a:pt x="84" y="21"/>
                    <a:pt x="42" y="63"/>
                    <a:pt x="0" y="168"/>
                  </a:cubicBezTo>
                  <a:cubicBezTo>
                    <a:pt x="84" y="105"/>
                    <a:pt x="168" y="147"/>
                    <a:pt x="189" y="63"/>
                  </a:cubicBezTo>
                  <a:cubicBezTo>
                    <a:pt x="189" y="42"/>
                    <a:pt x="189" y="0"/>
                    <a:pt x="14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23"/>
            <p:cNvSpPr/>
            <p:nvPr/>
          </p:nvSpPr>
          <p:spPr>
            <a:xfrm>
              <a:off x="419982" y="3038313"/>
              <a:ext cx="1959" cy="1215"/>
            </a:xfrm>
            <a:custGeom>
              <a:avLst/>
              <a:gdLst/>
              <a:ahLst/>
              <a:cxnLst/>
              <a:rect l="l" t="t" r="r" b="b"/>
              <a:pathLst>
                <a:path w="190" h="116" extrusionOk="0">
                  <a:moveTo>
                    <a:pt x="136" y="0"/>
                  </a:moveTo>
                  <a:cubicBezTo>
                    <a:pt x="56" y="0"/>
                    <a:pt x="35" y="80"/>
                    <a:pt x="0" y="115"/>
                  </a:cubicBezTo>
                  <a:cubicBezTo>
                    <a:pt x="63" y="94"/>
                    <a:pt x="147" y="115"/>
                    <a:pt x="189" y="10"/>
                  </a:cubicBezTo>
                  <a:cubicBezTo>
                    <a:pt x="169" y="3"/>
                    <a:pt x="151" y="0"/>
                    <a:pt x="13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23"/>
            <p:cNvSpPr/>
            <p:nvPr/>
          </p:nvSpPr>
          <p:spPr>
            <a:xfrm>
              <a:off x="459654" y="2832109"/>
              <a:ext cx="1093" cy="3309"/>
            </a:xfrm>
            <a:custGeom>
              <a:avLst/>
              <a:gdLst/>
              <a:ahLst/>
              <a:cxnLst/>
              <a:rect l="l" t="t" r="r" b="b"/>
              <a:pathLst>
                <a:path w="106" h="316" extrusionOk="0">
                  <a:moveTo>
                    <a:pt x="1" y="0"/>
                  </a:moveTo>
                  <a:cubicBezTo>
                    <a:pt x="1" y="105"/>
                    <a:pt x="22" y="210"/>
                    <a:pt x="106" y="316"/>
                  </a:cubicBezTo>
                  <a:cubicBezTo>
                    <a:pt x="85" y="189"/>
                    <a:pt x="64" y="84"/>
                    <a:pt x="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23"/>
            <p:cNvSpPr/>
            <p:nvPr/>
          </p:nvSpPr>
          <p:spPr>
            <a:xfrm>
              <a:off x="146793" y="2946595"/>
              <a:ext cx="1526" cy="2220"/>
            </a:xfrm>
            <a:custGeom>
              <a:avLst/>
              <a:gdLst/>
              <a:ahLst/>
              <a:cxnLst/>
              <a:rect l="l" t="t" r="r" b="b"/>
              <a:pathLst>
                <a:path w="148" h="212" extrusionOk="0">
                  <a:moveTo>
                    <a:pt x="0" y="1"/>
                  </a:moveTo>
                  <a:cubicBezTo>
                    <a:pt x="0" y="106"/>
                    <a:pt x="64" y="190"/>
                    <a:pt x="148" y="211"/>
                  </a:cubicBezTo>
                  <a:cubicBezTo>
                    <a:pt x="127" y="127"/>
                    <a:pt x="85" y="43"/>
                    <a:pt x="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23"/>
            <p:cNvSpPr/>
            <p:nvPr/>
          </p:nvSpPr>
          <p:spPr>
            <a:xfrm>
              <a:off x="476433" y="2729688"/>
              <a:ext cx="1444" cy="2032"/>
            </a:xfrm>
            <a:custGeom>
              <a:avLst/>
              <a:gdLst/>
              <a:ahLst/>
              <a:cxnLst/>
              <a:rect l="l" t="t" r="r" b="b"/>
              <a:pathLst>
                <a:path w="140" h="194" extrusionOk="0">
                  <a:moveTo>
                    <a:pt x="44" y="1"/>
                  </a:moveTo>
                  <a:cubicBezTo>
                    <a:pt x="19" y="1"/>
                    <a:pt x="1" y="8"/>
                    <a:pt x="14" y="46"/>
                  </a:cubicBezTo>
                  <a:cubicBezTo>
                    <a:pt x="35" y="109"/>
                    <a:pt x="98" y="130"/>
                    <a:pt x="140" y="193"/>
                  </a:cubicBezTo>
                  <a:cubicBezTo>
                    <a:pt x="140" y="130"/>
                    <a:pt x="140" y="67"/>
                    <a:pt x="98" y="4"/>
                  </a:cubicBezTo>
                  <a:cubicBezTo>
                    <a:pt x="81" y="4"/>
                    <a:pt x="61" y="1"/>
                    <a:pt x="4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23"/>
            <p:cNvSpPr/>
            <p:nvPr/>
          </p:nvSpPr>
          <p:spPr>
            <a:xfrm>
              <a:off x="453797" y="3029830"/>
              <a:ext cx="1753" cy="1110"/>
            </a:xfrm>
            <a:custGeom>
              <a:avLst/>
              <a:gdLst/>
              <a:ahLst/>
              <a:cxnLst/>
              <a:rect l="l" t="t" r="r" b="b"/>
              <a:pathLst>
                <a:path w="170" h="106" extrusionOk="0">
                  <a:moveTo>
                    <a:pt x="1" y="21"/>
                  </a:moveTo>
                  <a:cubicBezTo>
                    <a:pt x="1" y="42"/>
                    <a:pt x="1" y="63"/>
                    <a:pt x="22" y="84"/>
                  </a:cubicBezTo>
                  <a:lnTo>
                    <a:pt x="169" y="105"/>
                  </a:lnTo>
                  <a:cubicBezTo>
                    <a:pt x="148" y="0"/>
                    <a:pt x="64" y="42"/>
                    <a:pt x="1" y="2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23"/>
            <p:cNvSpPr/>
            <p:nvPr/>
          </p:nvSpPr>
          <p:spPr>
            <a:xfrm>
              <a:off x="341493" y="3091775"/>
              <a:ext cx="2176" cy="838"/>
            </a:xfrm>
            <a:custGeom>
              <a:avLst/>
              <a:gdLst/>
              <a:ahLst/>
              <a:cxnLst/>
              <a:rect l="l" t="t" r="r" b="b"/>
              <a:pathLst>
                <a:path w="211" h="80" extrusionOk="0">
                  <a:moveTo>
                    <a:pt x="106" y="1"/>
                  </a:moveTo>
                  <a:cubicBezTo>
                    <a:pt x="74" y="1"/>
                    <a:pt x="39" y="17"/>
                    <a:pt x="0" y="56"/>
                  </a:cubicBezTo>
                  <a:cubicBezTo>
                    <a:pt x="10" y="54"/>
                    <a:pt x="20" y="53"/>
                    <a:pt x="29" y="53"/>
                  </a:cubicBezTo>
                  <a:cubicBezTo>
                    <a:pt x="77" y="53"/>
                    <a:pt x="118" y="80"/>
                    <a:pt x="157" y="80"/>
                  </a:cubicBezTo>
                  <a:cubicBezTo>
                    <a:pt x="175" y="80"/>
                    <a:pt x="193" y="74"/>
                    <a:pt x="211" y="56"/>
                  </a:cubicBezTo>
                  <a:cubicBezTo>
                    <a:pt x="177" y="22"/>
                    <a:pt x="143" y="1"/>
                    <a:pt x="10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23"/>
            <p:cNvSpPr/>
            <p:nvPr/>
          </p:nvSpPr>
          <p:spPr>
            <a:xfrm>
              <a:off x="515806" y="2867559"/>
              <a:ext cx="1320" cy="2210"/>
            </a:xfrm>
            <a:custGeom>
              <a:avLst/>
              <a:gdLst/>
              <a:ahLst/>
              <a:cxnLst/>
              <a:rect l="l" t="t" r="r" b="b"/>
              <a:pathLst>
                <a:path w="128" h="211" extrusionOk="0">
                  <a:moveTo>
                    <a:pt x="43" y="0"/>
                  </a:moveTo>
                  <a:cubicBezTo>
                    <a:pt x="43" y="84"/>
                    <a:pt x="1" y="126"/>
                    <a:pt x="43" y="210"/>
                  </a:cubicBezTo>
                  <a:cubicBezTo>
                    <a:pt x="127" y="147"/>
                    <a:pt x="127" y="84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23"/>
            <p:cNvSpPr/>
            <p:nvPr/>
          </p:nvSpPr>
          <p:spPr>
            <a:xfrm>
              <a:off x="514073" y="2874596"/>
              <a:ext cx="1310" cy="2440"/>
            </a:xfrm>
            <a:custGeom>
              <a:avLst/>
              <a:gdLst/>
              <a:ahLst/>
              <a:cxnLst/>
              <a:rect l="l" t="t" r="r" b="b"/>
              <a:pathLst>
                <a:path w="127" h="233" extrusionOk="0">
                  <a:moveTo>
                    <a:pt x="64" y="1"/>
                  </a:moveTo>
                  <a:lnTo>
                    <a:pt x="64" y="1"/>
                  </a:lnTo>
                  <a:cubicBezTo>
                    <a:pt x="85" y="106"/>
                    <a:pt x="1" y="169"/>
                    <a:pt x="64" y="232"/>
                  </a:cubicBezTo>
                  <a:cubicBezTo>
                    <a:pt x="127" y="190"/>
                    <a:pt x="127" y="127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23"/>
            <p:cNvSpPr/>
            <p:nvPr/>
          </p:nvSpPr>
          <p:spPr>
            <a:xfrm>
              <a:off x="114484" y="3008676"/>
              <a:ext cx="1000" cy="1340"/>
            </a:xfrm>
            <a:custGeom>
              <a:avLst/>
              <a:gdLst/>
              <a:ahLst/>
              <a:cxnLst/>
              <a:rect l="l" t="t" r="r" b="b"/>
              <a:pathLst>
                <a:path w="97" h="128" extrusionOk="0">
                  <a:moveTo>
                    <a:pt x="57" y="1"/>
                  </a:moveTo>
                  <a:cubicBezTo>
                    <a:pt x="45" y="1"/>
                    <a:pt x="26" y="7"/>
                    <a:pt x="1" y="23"/>
                  </a:cubicBezTo>
                  <a:lnTo>
                    <a:pt x="85" y="128"/>
                  </a:lnTo>
                  <a:cubicBezTo>
                    <a:pt x="85" y="64"/>
                    <a:pt x="97" y="1"/>
                    <a:pt x="5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23"/>
            <p:cNvSpPr/>
            <p:nvPr/>
          </p:nvSpPr>
          <p:spPr>
            <a:xfrm>
              <a:off x="396562" y="3053299"/>
              <a:ext cx="2176" cy="754"/>
            </a:xfrm>
            <a:custGeom>
              <a:avLst/>
              <a:gdLst/>
              <a:ahLst/>
              <a:cxnLst/>
              <a:rect l="l" t="t" r="r" b="b"/>
              <a:pathLst>
                <a:path w="211" h="72" extrusionOk="0">
                  <a:moveTo>
                    <a:pt x="151" y="1"/>
                  </a:moveTo>
                  <a:cubicBezTo>
                    <a:pt x="95" y="1"/>
                    <a:pt x="48" y="24"/>
                    <a:pt x="1" y="72"/>
                  </a:cubicBezTo>
                  <a:cubicBezTo>
                    <a:pt x="85" y="72"/>
                    <a:pt x="148" y="51"/>
                    <a:pt x="211" y="9"/>
                  </a:cubicBezTo>
                  <a:cubicBezTo>
                    <a:pt x="190" y="3"/>
                    <a:pt x="170" y="1"/>
                    <a:pt x="15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23"/>
            <p:cNvSpPr/>
            <p:nvPr/>
          </p:nvSpPr>
          <p:spPr>
            <a:xfrm>
              <a:off x="509309" y="2803488"/>
              <a:ext cx="1093" cy="1990"/>
            </a:xfrm>
            <a:custGeom>
              <a:avLst/>
              <a:gdLst/>
              <a:ahLst/>
              <a:cxnLst/>
              <a:rect l="l" t="t" r="r" b="b"/>
              <a:pathLst>
                <a:path w="106" h="190" extrusionOk="0">
                  <a:moveTo>
                    <a:pt x="21" y="0"/>
                  </a:moveTo>
                  <a:lnTo>
                    <a:pt x="21" y="0"/>
                  </a:lnTo>
                  <a:cubicBezTo>
                    <a:pt x="0" y="63"/>
                    <a:pt x="21" y="147"/>
                    <a:pt x="84" y="189"/>
                  </a:cubicBezTo>
                  <a:cubicBezTo>
                    <a:pt x="105" y="126"/>
                    <a:pt x="84" y="42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23"/>
            <p:cNvSpPr/>
            <p:nvPr/>
          </p:nvSpPr>
          <p:spPr>
            <a:xfrm>
              <a:off x="89992" y="2880545"/>
              <a:ext cx="1310" cy="1550"/>
            </a:xfrm>
            <a:custGeom>
              <a:avLst/>
              <a:gdLst/>
              <a:ahLst/>
              <a:cxnLst/>
              <a:rect l="l" t="t" r="r" b="b"/>
              <a:pathLst>
                <a:path w="127" h="148" extrusionOk="0">
                  <a:moveTo>
                    <a:pt x="0" y="1"/>
                  </a:moveTo>
                  <a:cubicBezTo>
                    <a:pt x="0" y="106"/>
                    <a:pt x="0" y="148"/>
                    <a:pt x="126" y="1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23"/>
            <p:cNvSpPr/>
            <p:nvPr/>
          </p:nvSpPr>
          <p:spPr>
            <a:xfrm>
              <a:off x="508659" y="2899259"/>
              <a:ext cx="1310" cy="1990"/>
            </a:xfrm>
            <a:custGeom>
              <a:avLst/>
              <a:gdLst/>
              <a:ahLst/>
              <a:cxnLst/>
              <a:rect l="l" t="t" r="r" b="b"/>
              <a:pathLst>
                <a:path w="127" h="190" extrusionOk="0">
                  <a:moveTo>
                    <a:pt x="42" y="1"/>
                  </a:moveTo>
                  <a:lnTo>
                    <a:pt x="42" y="1"/>
                  </a:lnTo>
                  <a:cubicBezTo>
                    <a:pt x="21" y="85"/>
                    <a:pt x="21" y="106"/>
                    <a:pt x="0" y="190"/>
                  </a:cubicBezTo>
                  <a:cubicBezTo>
                    <a:pt x="126" y="127"/>
                    <a:pt x="84" y="64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23"/>
            <p:cNvSpPr/>
            <p:nvPr/>
          </p:nvSpPr>
          <p:spPr>
            <a:xfrm>
              <a:off x="95190" y="2986233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1" y="0"/>
                  </a:moveTo>
                  <a:cubicBezTo>
                    <a:pt x="1" y="84"/>
                    <a:pt x="64" y="105"/>
                    <a:pt x="127" y="105"/>
                  </a:cubicBezTo>
                  <a:cubicBezTo>
                    <a:pt x="127" y="42"/>
                    <a:pt x="64" y="0"/>
                    <a:pt x="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23"/>
            <p:cNvSpPr/>
            <p:nvPr/>
          </p:nvSpPr>
          <p:spPr>
            <a:xfrm>
              <a:off x="434935" y="2696260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1" y="0"/>
                  </a:moveTo>
                  <a:cubicBezTo>
                    <a:pt x="22" y="42"/>
                    <a:pt x="1" y="105"/>
                    <a:pt x="43" y="126"/>
                  </a:cubicBezTo>
                  <a:cubicBezTo>
                    <a:pt x="85" y="105"/>
                    <a:pt x="106" y="63"/>
                    <a:pt x="106" y="4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23"/>
            <p:cNvSpPr/>
            <p:nvPr/>
          </p:nvSpPr>
          <p:spPr>
            <a:xfrm>
              <a:off x="395479" y="3074527"/>
              <a:ext cx="1743" cy="1110"/>
            </a:xfrm>
            <a:custGeom>
              <a:avLst/>
              <a:gdLst/>
              <a:ahLst/>
              <a:cxnLst/>
              <a:rect l="l" t="t" r="r" b="b"/>
              <a:pathLst>
                <a:path w="169" h="106" extrusionOk="0">
                  <a:moveTo>
                    <a:pt x="169" y="21"/>
                  </a:moveTo>
                  <a:lnTo>
                    <a:pt x="169" y="21"/>
                  </a:lnTo>
                  <a:cubicBezTo>
                    <a:pt x="85" y="42"/>
                    <a:pt x="0" y="0"/>
                    <a:pt x="0" y="105"/>
                  </a:cubicBezTo>
                  <a:lnTo>
                    <a:pt x="85" y="84"/>
                  </a:lnTo>
                  <a:cubicBezTo>
                    <a:pt x="106" y="84"/>
                    <a:pt x="169" y="84"/>
                    <a:pt x="169" y="2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23"/>
            <p:cNvSpPr/>
            <p:nvPr/>
          </p:nvSpPr>
          <p:spPr>
            <a:xfrm>
              <a:off x="362954" y="3069217"/>
              <a:ext cx="1959" cy="775"/>
            </a:xfrm>
            <a:custGeom>
              <a:avLst/>
              <a:gdLst/>
              <a:ahLst/>
              <a:cxnLst/>
              <a:rect l="l" t="t" r="r" b="b"/>
              <a:pathLst>
                <a:path w="190" h="74" extrusionOk="0">
                  <a:moveTo>
                    <a:pt x="127" y="0"/>
                  </a:moveTo>
                  <a:cubicBezTo>
                    <a:pt x="85" y="0"/>
                    <a:pt x="43" y="9"/>
                    <a:pt x="1" y="66"/>
                  </a:cubicBezTo>
                  <a:cubicBezTo>
                    <a:pt x="22" y="71"/>
                    <a:pt x="41" y="73"/>
                    <a:pt x="60" y="73"/>
                  </a:cubicBezTo>
                  <a:cubicBezTo>
                    <a:pt x="115" y="73"/>
                    <a:pt x="158" y="50"/>
                    <a:pt x="190" y="2"/>
                  </a:cubicBezTo>
                  <a:cubicBezTo>
                    <a:pt x="169" y="2"/>
                    <a:pt x="148" y="0"/>
                    <a:pt x="12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23"/>
            <p:cNvSpPr/>
            <p:nvPr/>
          </p:nvSpPr>
          <p:spPr>
            <a:xfrm>
              <a:off x="142452" y="2942573"/>
              <a:ext cx="1103" cy="953"/>
            </a:xfrm>
            <a:custGeom>
              <a:avLst/>
              <a:gdLst/>
              <a:ahLst/>
              <a:cxnLst/>
              <a:rect l="l" t="t" r="r" b="b"/>
              <a:pathLst>
                <a:path w="107" h="91" extrusionOk="0">
                  <a:moveTo>
                    <a:pt x="24" y="1"/>
                  </a:moveTo>
                  <a:cubicBezTo>
                    <a:pt x="16" y="1"/>
                    <a:pt x="9" y="3"/>
                    <a:pt x="1" y="6"/>
                  </a:cubicBezTo>
                  <a:lnTo>
                    <a:pt x="22" y="91"/>
                  </a:lnTo>
                  <a:lnTo>
                    <a:pt x="106" y="70"/>
                  </a:lnTo>
                  <a:cubicBezTo>
                    <a:pt x="89" y="35"/>
                    <a:pt x="58" y="1"/>
                    <a:pt x="2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23"/>
            <p:cNvSpPr/>
            <p:nvPr/>
          </p:nvSpPr>
          <p:spPr>
            <a:xfrm>
              <a:off x="275793" y="3029390"/>
              <a:ext cx="1103" cy="775"/>
            </a:xfrm>
            <a:custGeom>
              <a:avLst/>
              <a:gdLst/>
              <a:ahLst/>
              <a:cxnLst/>
              <a:rect l="l" t="t" r="r" b="b"/>
              <a:pathLst>
                <a:path w="107" h="74" extrusionOk="0">
                  <a:moveTo>
                    <a:pt x="1" y="0"/>
                  </a:moveTo>
                  <a:cubicBezTo>
                    <a:pt x="28" y="41"/>
                    <a:pt x="38" y="73"/>
                    <a:pt x="59" y="73"/>
                  </a:cubicBezTo>
                  <a:cubicBezTo>
                    <a:pt x="70" y="73"/>
                    <a:pt x="84" y="64"/>
                    <a:pt x="106" y="42"/>
                  </a:cubicBezTo>
                  <a:cubicBezTo>
                    <a:pt x="85" y="0"/>
                    <a:pt x="43" y="0"/>
                    <a:pt x="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23"/>
            <p:cNvSpPr/>
            <p:nvPr/>
          </p:nvSpPr>
          <p:spPr>
            <a:xfrm>
              <a:off x="115134" y="2934709"/>
              <a:ext cx="887" cy="1110"/>
            </a:xfrm>
            <a:custGeom>
              <a:avLst/>
              <a:gdLst/>
              <a:ahLst/>
              <a:cxnLst/>
              <a:rect l="l" t="t" r="r" b="b"/>
              <a:pathLst>
                <a:path w="86" h="106" extrusionOk="0">
                  <a:moveTo>
                    <a:pt x="22" y="1"/>
                  </a:moveTo>
                  <a:cubicBezTo>
                    <a:pt x="22" y="43"/>
                    <a:pt x="1" y="106"/>
                    <a:pt x="85" y="106"/>
                  </a:cubicBezTo>
                  <a:cubicBezTo>
                    <a:pt x="64" y="64"/>
                    <a:pt x="85" y="1"/>
                    <a:pt x="2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23"/>
            <p:cNvSpPr/>
            <p:nvPr/>
          </p:nvSpPr>
          <p:spPr>
            <a:xfrm>
              <a:off x="480032" y="2728840"/>
              <a:ext cx="887" cy="890"/>
            </a:xfrm>
            <a:custGeom>
              <a:avLst/>
              <a:gdLst/>
              <a:ahLst/>
              <a:cxnLst/>
              <a:rect l="l" t="t" r="r" b="b"/>
              <a:pathLst>
                <a:path w="86" h="85" extrusionOk="0">
                  <a:moveTo>
                    <a:pt x="85" y="1"/>
                  </a:moveTo>
                  <a:lnTo>
                    <a:pt x="85" y="1"/>
                  </a:lnTo>
                  <a:cubicBezTo>
                    <a:pt x="1" y="22"/>
                    <a:pt x="1" y="22"/>
                    <a:pt x="43" y="85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23"/>
            <p:cNvSpPr/>
            <p:nvPr/>
          </p:nvSpPr>
          <p:spPr>
            <a:xfrm>
              <a:off x="105378" y="2921754"/>
              <a:ext cx="1093" cy="859"/>
            </a:xfrm>
            <a:custGeom>
              <a:avLst/>
              <a:gdLst/>
              <a:ahLst/>
              <a:cxnLst/>
              <a:rect l="l" t="t" r="r" b="b"/>
              <a:pathLst>
                <a:path w="106" h="82" extrusionOk="0">
                  <a:moveTo>
                    <a:pt x="66" y="1"/>
                  </a:moveTo>
                  <a:cubicBezTo>
                    <a:pt x="49" y="1"/>
                    <a:pt x="27" y="10"/>
                    <a:pt x="1" y="18"/>
                  </a:cubicBezTo>
                  <a:cubicBezTo>
                    <a:pt x="22" y="60"/>
                    <a:pt x="64" y="81"/>
                    <a:pt x="106" y="81"/>
                  </a:cubicBezTo>
                  <a:cubicBezTo>
                    <a:pt x="106" y="19"/>
                    <a:pt x="91" y="1"/>
                    <a:pt x="6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23"/>
            <p:cNvSpPr/>
            <p:nvPr/>
          </p:nvSpPr>
          <p:spPr>
            <a:xfrm>
              <a:off x="437977" y="2694270"/>
              <a:ext cx="1093" cy="1121"/>
            </a:xfrm>
            <a:custGeom>
              <a:avLst/>
              <a:gdLst/>
              <a:ahLst/>
              <a:cxnLst/>
              <a:rect l="l" t="t" r="r" b="b"/>
              <a:pathLst>
                <a:path w="106" h="107" extrusionOk="0">
                  <a:moveTo>
                    <a:pt x="0" y="1"/>
                  </a:moveTo>
                  <a:lnTo>
                    <a:pt x="21" y="106"/>
                  </a:lnTo>
                  <a:lnTo>
                    <a:pt x="105" y="64"/>
                  </a:lnTo>
                  <a:cubicBezTo>
                    <a:pt x="105" y="22"/>
                    <a:pt x="42" y="1"/>
                    <a:pt x="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23"/>
            <p:cNvSpPr/>
            <p:nvPr/>
          </p:nvSpPr>
          <p:spPr>
            <a:xfrm>
              <a:off x="449898" y="3011776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85" y="0"/>
                  </a:moveTo>
                  <a:cubicBezTo>
                    <a:pt x="1" y="42"/>
                    <a:pt x="1" y="42"/>
                    <a:pt x="43" y="105"/>
                  </a:cubicBezTo>
                  <a:cubicBezTo>
                    <a:pt x="64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23"/>
            <p:cNvSpPr/>
            <p:nvPr/>
          </p:nvSpPr>
          <p:spPr>
            <a:xfrm>
              <a:off x="484373" y="2995261"/>
              <a:ext cx="1093" cy="984"/>
            </a:xfrm>
            <a:custGeom>
              <a:avLst/>
              <a:gdLst/>
              <a:ahLst/>
              <a:cxnLst/>
              <a:rect l="l" t="t" r="r" b="b"/>
              <a:pathLst>
                <a:path w="106" h="94" extrusionOk="0">
                  <a:moveTo>
                    <a:pt x="63" y="0"/>
                  </a:moveTo>
                  <a:cubicBezTo>
                    <a:pt x="42" y="21"/>
                    <a:pt x="0" y="42"/>
                    <a:pt x="21" y="84"/>
                  </a:cubicBezTo>
                  <a:cubicBezTo>
                    <a:pt x="28" y="91"/>
                    <a:pt x="34" y="93"/>
                    <a:pt x="40" y="93"/>
                  </a:cubicBezTo>
                  <a:cubicBezTo>
                    <a:pt x="55" y="93"/>
                    <a:pt x="70" y="78"/>
                    <a:pt x="84" y="63"/>
                  </a:cubicBezTo>
                  <a:cubicBezTo>
                    <a:pt x="106" y="42"/>
                    <a:pt x="84" y="21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23"/>
            <p:cNvSpPr/>
            <p:nvPr/>
          </p:nvSpPr>
          <p:spPr>
            <a:xfrm>
              <a:off x="514290" y="2877686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106" y="0"/>
                  </a:moveTo>
                  <a:cubicBezTo>
                    <a:pt x="1" y="42"/>
                    <a:pt x="1" y="42"/>
                    <a:pt x="64" y="84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23"/>
            <p:cNvSpPr/>
            <p:nvPr/>
          </p:nvSpPr>
          <p:spPr>
            <a:xfrm>
              <a:off x="298129" y="3101682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42" y="0"/>
                  </a:moveTo>
                  <a:cubicBezTo>
                    <a:pt x="25" y="0"/>
                    <a:pt x="13" y="10"/>
                    <a:pt x="0" y="35"/>
                  </a:cubicBezTo>
                  <a:cubicBezTo>
                    <a:pt x="9" y="44"/>
                    <a:pt x="21" y="49"/>
                    <a:pt x="34" y="49"/>
                  </a:cubicBezTo>
                  <a:cubicBezTo>
                    <a:pt x="53" y="49"/>
                    <a:pt x="72" y="39"/>
                    <a:pt x="85" y="14"/>
                  </a:cubicBezTo>
                  <a:cubicBezTo>
                    <a:pt x="67" y="5"/>
                    <a:pt x="53" y="0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23"/>
            <p:cNvSpPr/>
            <p:nvPr/>
          </p:nvSpPr>
          <p:spPr>
            <a:xfrm>
              <a:off x="401120" y="3073333"/>
              <a:ext cx="877" cy="576"/>
            </a:xfrm>
            <a:custGeom>
              <a:avLst/>
              <a:gdLst/>
              <a:ahLst/>
              <a:cxnLst/>
              <a:rect l="l" t="t" r="r" b="b"/>
              <a:pathLst>
                <a:path w="85" h="55" extrusionOk="0">
                  <a:moveTo>
                    <a:pt x="54" y="1"/>
                  </a:moveTo>
                  <a:cubicBezTo>
                    <a:pt x="31" y="1"/>
                    <a:pt x="15" y="20"/>
                    <a:pt x="0" y="51"/>
                  </a:cubicBezTo>
                  <a:cubicBezTo>
                    <a:pt x="17" y="51"/>
                    <a:pt x="34" y="54"/>
                    <a:pt x="48" y="54"/>
                  </a:cubicBezTo>
                  <a:cubicBezTo>
                    <a:pt x="69" y="54"/>
                    <a:pt x="84" y="47"/>
                    <a:pt x="84" y="9"/>
                  </a:cubicBezTo>
                  <a:cubicBezTo>
                    <a:pt x="73" y="3"/>
                    <a:pt x="63" y="1"/>
                    <a:pt x="5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23"/>
            <p:cNvSpPr/>
            <p:nvPr/>
          </p:nvSpPr>
          <p:spPr>
            <a:xfrm>
              <a:off x="394397" y="3075627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84" y="0"/>
                  </a:moveTo>
                  <a:cubicBezTo>
                    <a:pt x="63" y="21"/>
                    <a:pt x="21" y="21"/>
                    <a:pt x="0" y="42"/>
                  </a:cubicBezTo>
                  <a:cubicBezTo>
                    <a:pt x="23" y="57"/>
                    <a:pt x="42" y="64"/>
                    <a:pt x="58" y="64"/>
                  </a:cubicBezTo>
                  <a:cubicBezTo>
                    <a:pt x="88" y="64"/>
                    <a:pt x="105" y="41"/>
                    <a:pt x="10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23"/>
            <p:cNvSpPr/>
            <p:nvPr/>
          </p:nvSpPr>
          <p:spPr>
            <a:xfrm>
              <a:off x="384858" y="3081732"/>
              <a:ext cx="877" cy="607"/>
            </a:xfrm>
            <a:custGeom>
              <a:avLst/>
              <a:gdLst/>
              <a:ahLst/>
              <a:cxnLst/>
              <a:rect l="l" t="t" r="r" b="b"/>
              <a:pathLst>
                <a:path w="85" h="58" extrusionOk="0">
                  <a:moveTo>
                    <a:pt x="42" y="1"/>
                  </a:moveTo>
                  <a:cubicBezTo>
                    <a:pt x="26" y="1"/>
                    <a:pt x="11" y="16"/>
                    <a:pt x="0" y="48"/>
                  </a:cubicBezTo>
                  <a:cubicBezTo>
                    <a:pt x="7" y="55"/>
                    <a:pt x="17" y="57"/>
                    <a:pt x="27" y="57"/>
                  </a:cubicBezTo>
                  <a:cubicBezTo>
                    <a:pt x="47" y="57"/>
                    <a:pt x="70" y="48"/>
                    <a:pt x="84" y="48"/>
                  </a:cubicBezTo>
                  <a:cubicBezTo>
                    <a:pt x="74" y="16"/>
                    <a:pt x="58" y="1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23"/>
            <p:cNvSpPr/>
            <p:nvPr/>
          </p:nvSpPr>
          <p:spPr>
            <a:xfrm>
              <a:off x="72430" y="2946563"/>
              <a:ext cx="877" cy="576"/>
            </a:xfrm>
            <a:custGeom>
              <a:avLst/>
              <a:gdLst/>
              <a:ahLst/>
              <a:cxnLst/>
              <a:rect l="l" t="t" r="r" b="b"/>
              <a:pathLst>
                <a:path w="85" h="55" extrusionOk="0">
                  <a:moveTo>
                    <a:pt x="36" y="1"/>
                  </a:moveTo>
                  <a:cubicBezTo>
                    <a:pt x="15" y="1"/>
                    <a:pt x="0" y="8"/>
                    <a:pt x="0" y="46"/>
                  </a:cubicBezTo>
                  <a:cubicBezTo>
                    <a:pt x="11" y="52"/>
                    <a:pt x="21" y="54"/>
                    <a:pt x="30" y="54"/>
                  </a:cubicBezTo>
                  <a:cubicBezTo>
                    <a:pt x="53" y="54"/>
                    <a:pt x="69" y="35"/>
                    <a:pt x="84" y="4"/>
                  </a:cubicBezTo>
                  <a:cubicBezTo>
                    <a:pt x="67" y="4"/>
                    <a:pt x="51" y="1"/>
                    <a:pt x="3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23"/>
            <p:cNvSpPr/>
            <p:nvPr/>
          </p:nvSpPr>
          <p:spPr>
            <a:xfrm>
              <a:off x="116011" y="2935808"/>
              <a:ext cx="877" cy="890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0" y="1"/>
                  </a:moveTo>
                  <a:cubicBezTo>
                    <a:pt x="21" y="43"/>
                    <a:pt x="21" y="85"/>
                    <a:pt x="84" y="85"/>
                  </a:cubicBezTo>
                  <a:cubicBezTo>
                    <a:pt x="63" y="43"/>
                    <a:pt x="63" y="1"/>
                    <a:pt x="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23"/>
            <p:cNvSpPr/>
            <p:nvPr/>
          </p:nvSpPr>
          <p:spPr>
            <a:xfrm>
              <a:off x="116877" y="2936688"/>
              <a:ext cx="660" cy="890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0" y="1"/>
                  </a:moveTo>
                  <a:cubicBezTo>
                    <a:pt x="0" y="22"/>
                    <a:pt x="0" y="64"/>
                    <a:pt x="42" y="85"/>
                  </a:cubicBezTo>
                  <a:cubicBezTo>
                    <a:pt x="63" y="22"/>
                    <a:pt x="63" y="1"/>
                    <a:pt x="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23"/>
            <p:cNvSpPr/>
            <p:nvPr/>
          </p:nvSpPr>
          <p:spPr>
            <a:xfrm>
              <a:off x="393530" y="2703298"/>
              <a:ext cx="877" cy="901"/>
            </a:xfrm>
            <a:custGeom>
              <a:avLst/>
              <a:gdLst/>
              <a:ahLst/>
              <a:cxnLst/>
              <a:rect l="l" t="t" r="r" b="b"/>
              <a:pathLst>
                <a:path w="85" h="86" extrusionOk="0">
                  <a:moveTo>
                    <a:pt x="21" y="1"/>
                  </a:moveTo>
                  <a:cubicBezTo>
                    <a:pt x="0" y="22"/>
                    <a:pt x="21" y="64"/>
                    <a:pt x="42" y="85"/>
                  </a:cubicBezTo>
                  <a:cubicBezTo>
                    <a:pt x="84" y="43"/>
                    <a:pt x="84" y="1"/>
                    <a:pt x="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23"/>
            <p:cNvSpPr/>
            <p:nvPr/>
          </p:nvSpPr>
          <p:spPr>
            <a:xfrm>
              <a:off x="124457" y="2943076"/>
              <a:ext cx="887" cy="806"/>
            </a:xfrm>
            <a:custGeom>
              <a:avLst/>
              <a:gdLst/>
              <a:ahLst/>
              <a:cxnLst/>
              <a:rect l="l" t="t" r="r" b="b"/>
              <a:pathLst>
                <a:path w="86" h="77" extrusionOk="0">
                  <a:moveTo>
                    <a:pt x="85" y="1"/>
                  </a:moveTo>
                  <a:cubicBezTo>
                    <a:pt x="64" y="22"/>
                    <a:pt x="22" y="22"/>
                    <a:pt x="1" y="64"/>
                  </a:cubicBezTo>
                  <a:cubicBezTo>
                    <a:pt x="24" y="71"/>
                    <a:pt x="41" y="76"/>
                    <a:pt x="54" y="76"/>
                  </a:cubicBezTo>
                  <a:cubicBezTo>
                    <a:pt x="77" y="76"/>
                    <a:pt x="85" y="62"/>
                    <a:pt x="85" y="22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23"/>
            <p:cNvSpPr/>
            <p:nvPr/>
          </p:nvSpPr>
          <p:spPr>
            <a:xfrm>
              <a:off x="465728" y="2713875"/>
              <a:ext cx="877" cy="890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63"/>
                    <a:pt x="21" y="84"/>
                    <a:pt x="84" y="84"/>
                  </a:cubicBezTo>
                  <a:cubicBezTo>
                    <a:pt x="63" y="63"/>
                    <a:pt x="84" y="21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23"/>
            <p:cNvSpPr/>
            <p:nvPr/>
          </p:nvSpPr>
          <p:spPr>
            <a:xfrm>
              <a:off x="466594" y="2714755"/>
              <a:ext cx="660" cy="890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0" y="0"/>
                  </a:moveTo>
                  <a:cubicBezTo>
                    <a:pt x="0" y="21"/>
                    <a:pt x="0" y="63"/>
                    <a:pt x="42" y="84"/>
                  </a:cubicBezTo>
                  <a:cubicBezTo>
                    <a:pt x="63" y="42"/>
                    <a:pt x="63" y="0"/>
                    <a:pt x="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23"/>
            <p:cNvSpPr/>
            <p:nvPr/>
          </p:nvSpPr>
          <p:spPr>
            <a:xfrm>
              <a:off x="96489" y="2987333"/>
              <a:ext cx="660" cy="890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1" y="0"/>
                  </a:moveTo>
                  <a:cubicBezTo>
                    <a:pt x="1" y="42"/>
                    <a:pt x="1" y="63"/>
                    <a:pt x="43" y="85"/>
                  </a:cubicBezTo>
                  <a:cubicBezTo>
                    <a:pt x="64" y="42"/>
                    <a:pt x="64" y="0"/>
                    <a:pt x="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23"/>
            <p:cNvSpPr/>
            <p:nvPr/>
          </p:nvSpPr>
          <p:spPr>
            <a:xfrm>
              <a:off x="513857" y="2880545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43" y="1"/>
                  </a:moveTo>
                  <a:cubicBezTo>
                    <a:pt x="1" y="43"/>
                    <a:pt x="43" y="64"/>
                    <a:pt x="43" y="85"/>
                  </a:cubicBezTo>
                  <a:lnTo>
                    <a:pt x="43" y="106"/>
                  </a:lnTo>
                  <a:cubicBezTo>
                    <a:pt x="85" y="64"/>
                    <a:pt x="106" y="22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23"/>
            <p:cNvSpPr/>
            <p:nvPr/>
          </p:nvSpPr>
          <p:spPr>
            <a:xfrm>
              <a:off x="485023" y="2729940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32" y="0"/>
                  </a:moveTo>
                  <a:cubicBezTo>
                    <a:pt x="9" y="0"/>
                    <a:pt x="0" y="23"/>
                    <a:pt x="0" y="64"/>
                  </a:cubicBezTo>
                  <a:cubicBezTo>
                    <a:pt x="21" y="64"/>
                    <a:pt x="64" y="64"/>
                    <a:pt x="85" y="22"/>
                  </a:cubicBezTo>
                  <a:cubicBezTo>
                    <a:pt x="62" y="7"/>
                    <a:pt x="45" y="0"/>
                    <a:pt x="3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23"/>
            <p:cNvSpPr/>
            <p:nvPr/>
          </p:nvSpPr>
          <p:spPr>
            <a:xfrm>
              <a:off x="483074" y="2735008"/>
              <a:ext cx="877" cy="890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21" y="0"/>
                  </a:moveTo>
                  <a:lnTo>
                    <a:pt x="21" y="0"/>
                  </a:lnTo>
                  <a:cubicBezTo>
                    <a:pt x="0" y="21"/>
                    <a:pt x="0" y="64"/>
                    <a:pt x="63" y="85"/>
                  </a:cubicBezTo>
                  <a:cubicBezTo>
                    <a:pt x="84" y="43"/>
                    <a:pt x="63" y="21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23"/>
            <p:cNvSpPr/>
            <p:nvPr/>
          </p:nvSpPr>
          <p:spPr>
            <a:xfrm>
              <a:off x="442958" y="2915994"/>
              <a:ext cx="877" cy="890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64" y="1"/>
                  </a:moveTo>
                  <a:cubicBezTo>
                    <a:pt x="1" y="43"/>
                    <a:pt x="1" y="64"/>
                    <a:pt x="64" y="85"/>
                  </a:cubicBezTo>
                  <a:cubicBezTo>
                    <a:pt x="85" y="64"/>
                    <a:pt x="64" y="22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23"/>
            <p:cNvSpPr/>
            <p:nvPr/>
          </p:nvSpPr>
          <p:spPr>
            <a:xfrm>
              <a:off x="495861" y="2901406"/>
              <a:ext cx="1093" cy="607"/>
            </a:xfrm>
            <a:custGeom>
              <a:avLst/>
              <a:gdLst/>
              <a:ahLst/>
              <a:cxnLst/>
              <a:rect l="l" t="t" r="r" b="b"/>
              <a:pathLst>
                <a:path w="106" h="58" extrusionOk="0">
                  <a:moveTo>
                    <a:pt x="53" y="1"/>
                  </a:moveTo>
                  <a:cubicBezTo>
                    <a:pt x="37" y="1"/>
                    <a:pt x="22" y="16"/>
                    <a:pt x="1" y="48"/>
                  </a:cubicBezTo>
                  <a:cubicBezTo>
                    <a:pt x="15" y="55"/>
                    <a:pt x="26" y="57"/>
                    <a:pt x="37" y="57"/>
                  </a:cubicBezTo>
                  <a:cubicBezTo>
                    <a:pt x="59" y="57"/>
                    <a:pt x="78" y="48"/>
                    <a:pt x="106" y="48"/>
                  </a:cubicBezTo>
                  <a:cubicBezTo>
                    <a:pt x="85" y="16"/>
                    <a:pt x="69" y="1"/>
                    <a:pt x="5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23"/>
            <p:cNvSpPr/>
            <p:nvPr/>
          </p:nvSpPr>
          <p:spPr>
            <a:xfrm>
              <a:off x="485889" y="2743596"/>
              <a:ext cx="877" cy="890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42"/>
                    <a:pt x="22" y="63"/>
                    <a:pt x="64" y="85"/>
                  </a:cubicBezTo>
                  <a:cubicBezTo>
                    <a:pt x="85" y="42"/>
                    <a:pt x="85" y="21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23"/>
            <p:cNvSpPr/>
            <p:nvPr/>
          </p:nvSpPr>
          <p:spPr>
            <a:xfrm>
              <a:off x="221590" y="3082004"/>
              <a:ext cx="1320" cy="775"/>
            </a:xfrm>
            <a:custGeom>
              <a:avLst/>
              <a:gdLst/>
              <a:ahLst/>
              <a:cxnLst/>
              <a:rect l="l" t="t" r="r" b="b"/>
              <a:pathLst>
                <a:path w="128" h="74" extrusionOk="0">
                  <a:moveTo>
                    <a:pt x="106" y="1"/>
                  </a:moveTo>
                  <a:cubicBezTo>
                    <a:pt x="85" y="22"/>
                    <a:pt x="1" y="22"/>
                    <a:pt x="22" y="64"/>
                  </a:cubicBezTo>
                  <a:cubicBezTo>
                    <a:pt x="36" y="71"/>
                    <a:pt x="48" y="73"/>
                    <a:pt x="58" y="73"/>
                  </a:cubicBezTo>
                  <a:cubicBezTo>
                    <a:pt x="80" y="73"/>
                    <a:pt x="99" y="64"/>
                    <a:pt x="127" y="64"/>
                  </a:cubicBezTo>
                  <a:lnTo>
                    <a:pt x="106" y="43"/>
                  </a:lnTo>
                  <a:cubicBezTo>
                    <a:pt x="106" y="22"/>
                    <a:pt x="106" y="22"/>
                    <a:pt x="10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23"/>
            <p:cNvSpPr/>
            <p:nvPr/>
          </p:nvSpPr>
          <p:spPr>
            <a:xfrm>
              <a:off x="241978" y="3009786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26" y="1"/>
                  </a:moveTo>
                  <a:cubicBezTo>
                    <a:pt x="11" y="1"/>
                    <a:pt x="0" y="11"/>
                    <a:pt x="0" y="43"/>
                  </a:cubicBezTo>
                  <a:cubicBezTo>
                    <a:pt x="12" y="49"/>
                    <a:pt x="23" y="52"/>
                    <a:pt x="32" y="52"/>
                  </a:cubicBezTo>
                  <a:cubicBezTo>
                    <a:pt x="55" y="52"/>
                    <a:pt x="69" y="37"/>
                    <a:pt x="84" y="22"/>
                  </a:cubicBezTo>
                  <a:cubicBezTo>
                    <a:pt x="63" y="11"/>
                    <a:pt x="42" y="1"/>
                    <a:pt x="2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23"/>
            <p:cNvSpPr/>
            <p:nvPr/>
          </p:nvSpPr>
          <p:spPr>
            <a:xfrm>
              <a:off x="478949" y="2973457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27" y="1"/>
                  </a:moveTo>
                  <a:cubicBezTo>
                    <a:pt x="11" y="1"/>
                    <a:pt x="1" y="11"/>
                    <a:pt x="1" y="43"/>
                  </a:cubicBezTo>
                  <a:cubicBezTo>
                    <a:pt x="13" y="49"/>
                    <a:pt x="24" y="52"/>
                    <a:pt x="33" y="52"/>
                  </a:cubicBezTo>
                  <a:cubicBezTo>
                    <a:pt x="55" y="52"/>
                    <a:pt x="70" y="37"/>
                    <a:pt x="85" y="22"/>
                  </a:cubicBezTo>
                  <a:cubicBezTo>
                    <a:pt x="64" y="11"/>
                    <a:pt x="43" y="1"/>
                    <a:pt x="2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23"/>
            <p:cNvSpPr/>
            <p:nvPr/>
          </p:nvSpPr>
          <p:spPr>
            <a:xfrm>
              <a:off x="476783" y="2975227"/>
              <a:ext cx="443" cy="890"/>
            </a:xfrm>
            <a:custGeom>
              <a:avLst/>
              <a:gdLst/>
              <a:ahLst/>
              <a:cxnLst/>
              <a:rect l="l" t="t" r="r" b="b"/>
              <a:pathLst>
                <a:path w="43" h="85" extrusionOk="0">
                  <a:moveTo>
                    <a:pt x="1" y="0"/>
                  </a:moveTo>
                  <a:cubicBezTo>
                    <a:pt x="1" y="42"/>
                    <a:pt x="1" y="84"/>
                    <a:pt x="22" y="84"/>
                  </a:cubicBezTo>
                  <a:cubicBezTo>
                    <a:pt x="43" y="63"/>
                    <a:pt x="43" y="42"/>
                    <a:pt x="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23"/>
            <p:cNvSpPr/>
            <p:nvPr/>
          </p:nvSpPr>
          <p:spPr>
            <a:xfrm>
              <a:off x="387673" y="3000979"/>
              <a:ext cx="877" cy="890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64"/>
                    <a:pt x="22" y="85"/>
                    <a:pt x="85" y="85"/>
                  </a:cubicBezTo>
                  <a:cubicBezTo>
                    <a:pt x="85" y="64"/>
                    <a:pt x="85" y="22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23"/>
            <p:cNvSpPr/>
            <p:nvPr/>
          </p:nvSpPr>
          <p:spPr>
            <a:xfrm>
              <a:off x="496944" y="2976766"/>
              <a:ext cx="877" cy="534"/>
            </a:xfrm>
            <a:custGeom>
              <a:avLst/>
              <a:gdLst/>
              <a:ahLst/>
              <a:cxnLst/>
              <a:rect l="l" t="t" r="r" b="b"/>
              <a:pathLst>
                <a:path w="85" h="51" extrusionOk="0">
                  <a:moveTo>
                    <a:pt x="35" y="0"/>
                  </a:moveTo>
                  <a:cubicBezTo>
                    <a:pt x="22" y="0"/>
                    <a:pt x="11" y="11"/>
                    <a:pt x="1" y="42"/>
                  </a:cubicBezTo>
                  <a:cubicBezTo>
                    <a:pt x="13" y="48"/>
                    <a:pt x="24" y="51"/>
                    <a:pt x="33" y="51"/>
                  </a:cubicBezTo>
                  <a:cubicBezTo>
                    <a:pt x="55" y="51"/>
                    <a:pt x="70" y="36"/>
                    <a:pt x="85" y="21"/>
                  </a:cubicBezTo>
                  <a:cubicBezTo>
                    <a:pt x="64" y="11"/>
                    <a:pt x="48" y="0"/>
                    <a:pt x="3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23"/>
            <p:cNvSpPr/>
            <p:nvPr/>
          </p:nvSpPr>
          <p:spPr>
            <a:xfrm>
              <a:off x="468327" y="2988076"/>
              <a:ext cx="877" cy="586"/>
            </a:xfrm>
            <a:custGeom>
              <a:avLst/>
              <a:gdLst/>
              <a:ahLst/>
              <a:cxnLst/>
              <a:rect l="l" t="t" r="r" b="b"/>
              <a:pathLst>
                <a:path w="85" h="56" extrusionOk="0">
                  <a:moveTo>
                    <a:pt x="31" y="1"/>
                  </a:moveTo>
                  <a:cubicBezTo>
                    <a:pt x="9" y="1"/>
                    <a:pt x="1" y="16"/>
                    <a:pt x="1" y="56"/>
                  </a:cubicBezTo>
                  <a:cubicBezTo>
                    <a:pt x="22" y="56"/>
                    <a:pt x="64" y="56"/>
                    <a:pt x="85" y="14"/>
                  </a:cubicBezTo>
                  <a:cubicBezTo>
                    <a:pt x="62" y="6"/>
                    <a:pt x="44" y="1"/>
                    <a:pt x="3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23"/>
            <p:cNvSpPr/>
            <p:nvPr/>
          </p:nvSpPr>
          <p:spPr>
            <a:xfrm>
              <a:off x="489354" y="2990632"/>
              <a:ext cx="887" cy="691"/>
            </a:xfrm>
            <a:custGeom>
              <a:avLst/>
              <a:gdLst/>
              <a:ahLst/>
              <a:cxnLst/>
              <a:rect l="l" t="t" r="r" b="b"/>
              <a:pathLst>
                <a:path w="86" h="66" extrusionOk="0">
                  <a:moveTo>
                    <a:pt x="35" y="1"/>
                  </a:moveTo>
                  <a:cubicBezTo>
                    <a:pt x="22" y="1"/>
                    <a:pt x="11" y="11"/>
                    <a:pt x="1" y="43"/>
                  </a:cubicBezTo>
                  <a:cubicBezTo>
                    <a:pt x="17" y="59"/>
                    <a:pt x="30" y="66"/>
                    <a:pt x="41" y="66"/>
                  </a:cubicBezTo>
                  <a:cubicBezTo>
                    <a:pt x="59" y="66"/>
                    <a:pt x="72" y="48"/>
                    <a:pt x="85" y="22"/>
                  </a:cubicBezTo>
                  <a:cubicBezTo>
                    <a:pt x="64" y="11"/>
                    <a:pt x="48" y="1"/>
                    <a:pt x="3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23"/>
            <p:cNvSpPr/>
            <p:nvPr/>
          </p:nvSpPr>
          <p:spPr>
            <a:xfrm>
              <a:off x="210102" y="3111453"/>
              <a:ext cx="1093" cy="607"/>
            </a:xfrm>
            <a:custGeom>
              <a:avLst/>
              <a:gdLst/>
              <a:ahLst/>
              <a:cxnLst/>
              <a:rect l="l" t="t" r="r" b="b"/>
              <a:pathLst>
                <a:path w="106" h="58" extrusionOk="0">
                  <a:moveTo>
                    <a:pt x="45" y="1"/>
                  </a:moveTo>
                  <a:cubicBezTo>
                    <a:pt x="27" y="1"/>
                    <a:pt x="11" y="17"/>
                    <a:pt x="1" y="48"/>
                  </a:cubicBezTo>
                  <a:cubicBezTo>
                    <a:pt x="15" y="55"/>
                    <a:pt x="26" y="58"/>
                    <a:pt x="37" y="58"/>
                  </a:cubicBezTo>
                  <a:cubicBezTo>
                    <a:pt x="59" y="58"/>
                    <a:pt x="78" y="48"/>
                    <a:pt x="106" y="48"/>
                  </a:cubicBezTo>
                  <a:cubicBezTo>
                    <a:pt x="85" y="17"/>
                    <a:pt x="64" y="1"/>
                    <a:pt x="4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23"/>
            <p:cNvSpPr/>
            <p:nvPr/>
          </p:nvSpPr>
          <p:spPr>
            <a:xfrm>
              <a:off x="318290" y="3080601"/>
              <a:ext cx="877" cy="534"/>
            </a:xfrm>
            <a:custGeom>
              <a:avLst/>
              <a:gdLst/>
              <a:ahLst/>
              <a:cxnLst/>
              <a:rect l="l" t="t" r="r" b="b"/>
              <a:pathLst>
                <a:path w="85" h="51" extrusionOk="0">
                  <a:moveTo>
                    <a:pt x="53" y="0"/>
                  </a:moveTo>
                  <a:cubicBezTo>
                    <a:pt x="30" y="0"/>
                    <a:pt x="16" y="15"/>
                    <a:pt x="1" y="30"/>
                  </a:cubicBezTo>
                  <a:cubicBezTo>
                    <a:pt x="22" y="40"/>
                    <a:pt x="38" y="51"/>
                    <a:pt x="51" y="51"/>
                  </a:cubicBezTo>
                  <a:cubicBezTo>
                    <a:pt x="64" y="51"/>
                    <a:pt x="74" y="40"/>
                    <a:pt x="85" y="9"/>
                  </a:cubicBezTo>
                  <a:cubicBezTo>
                    <a:pt x="73" y="3"/>
                    <a:pt x="62" y="0"/>
                    <a:pt x="5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23"/>
            <p:cNvSpPr/>
            <p:nvPr/>
          </p:nvSpPr>
          <p:spPr>
            <a:xfrm>
              <a:off x="336935" y="3076412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53" y="1"/>
                  </a:moveTo>
                  <a:cubicBezTo>
                    <a:pt x="31" y="1"/>
                    <a:pt x="16" y="15"/>
                    <a:pt x="1" y="30"/>
                  </a:cubicBezTo>
                  <a:cubicBezTo>
                    <a:pt x="22" y="41"/>
                    <a:pt x="38" y="51"/>
                    <a:pt x="51" y="51"/>
                  </a:cubicBezTo>
                  <a:cubicBezTo>
                    <a:pt x="64" y="51"/>
                    <a:pt x="74" y="41"/>
                    <a:pt x="85" y="9"/>
                  </a:cubicBezTo>
                  <a:cubicBezTo>
                    <a:pt x="73" y="3"/>
                    <a:pt x="62" y="1"/>
                    <a:pt x="5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23"/>
            <p:cNvSpPr/>
            <p:nvPr/>
          </p:nvSpPr>
          <p:spPr>
            <a:xfrm>
              <a:off x="273843" y="3102782"/>
              <a:ext cx="1031" cy="461"/>
            </a:xfrm>
            <a:custGeom>
              <a:avLst/>
              <a:gdLst/>
              <a:ahLst/>
              <a:cxnLst/>
              <a:rect l="l" t="t" r="r" b="b"/>
              <a:pathLst>
                <a:path w="100" h="44" extrusionOk="0">
                  <a:moveTo>
                    <a:pt x="51" y="0"/>
                  </a:moveTo>
                  <a:cubicBezTo>
                    <a:pt x="33" y="0"/>
                    <a:pt x="13" y="11"/>
                    <a:pt x="1" y="35"/>
                  </a:cubicBezTo>
                  <a:cubicBezTo>
                    <a:pt x="13" y="41"/>
                    <a:pt x="27" y="44"/>
                    <a:pt x="40" y="44"/>
                  </a:cubicBezTo>
                  <a:cubicBezTo>
                    <a:pt x="73" y="44"/>
                    <a:pt x="100" y="29"/>
                    <a:pt x="85" y="14"/>
                  </a:cubicBezTo>
                  <a:cubicBezTo>
                    <a:pt x="76" y="5"/>
                    <a:pt x="64" y="0"/>
                    <a:pt x="5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23"/>
            <p:cNvSpPr/>
            <p:nvPr/>
          </p:nvSpPr>
          <p:spPr>
            <a:xfrm>
              <a:off x="436389" y="2657753"/>
              <a:ext cx="516" cy="419"/>
            </a:xfrm>
            <a:custGeom>
              <a:avLst/>
              <a:gdLst/>
              <a:ahLst/>
              <a:cxnLst/>
              <a:rect l="l" t="t" r="r" b="b"/>
              <a:pathLst>
                <a:path w="50" h="40" extrusionOk="0">
                  <a:moveTo>
                    <a:pt x="3" y="1"/>
                  </a:moveTo>
                  <a:cubicBezTo>
                    <a:pt x="0" y="1"/>
                    <a:pt x="0" y="6"/>
                    <a:pt x="7" y="19"/>
                  </a:cubicBezTo>
                  <a:cubicBezTo>
                    <a:pt x="7" y="40"/>
                    <a:pt x="28" y="40"/>
                    <a:pt x="49" y="40"/>
                  </a:cubicBezTo>
                  <a:cubicBezTo>
                    <a:pt x="35" y="25"/>
                    <a:pt x="10" y="1"/>
                    <a:pt x="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23"/>
            <p:cNvSpPr/>
            <p:nvPr/>
          </p:nvSpPr>
          <p:spPr>
            <a:xfrm>
              <a:off x="436894" y="2658161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0" y="1"/>
                  </a:moveTo>
                  <a:cubicBezTo>
                    <a:pt x="0" y="16"/>
                    <a:pt x="21" y="31"/>
                    <a:pt x="33" y="31"/>
                  </a:cubicBezTo>
                  <a:cubicBezTo>
                    <a:pt x="39" y="31"/>
                    <a:pt x="42" y="28"/>
                    <a:pt x="42" y="22"/>
                  </a:cubicBezTo>
                  <a:cubicBezTo>
                    <a:pt x="42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23"/>
            <p:cNvSpPr/>
            <p:nvPr/>
          </p:nvSpPr>
          <p:spPr>
            <a:xfrm>
              <a:off x="442958" y="2661251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22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1" y="32"/>
                    <a:pt x="22" y="37"/>
                    <a:pt x="30" y="37"/>
                  </a:cubicBezTo>
                  <a:cubicBezTo>
                    <a:pt x="38" y="37"/>
                    <a:pt x="43" y="32"/>
                    <a:pt x="43" y="21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23"/>
            <p:cNvSpPr/>
            <p:nvPr/>
          </p:nvSpPr>
          <p:spPr>
            <a:xfrm>
              <a:off x="446867" y="2660591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0" y="0"/>
                  </a:moveTo>
                  <a:cubicBezTo>
                    <a:pt x="0" y="15"/>
                    <a:pt x="20" y="39"/>
                    <a:pt x="33" y="39"/>
                  </a:cubicBezTo>
                  <a:cubicBezTo>
                    <a:pt x="38" y="39"/>
                    <a:pt x="42" y="34"/>
                    <a:pt x="42" y="21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23"/>
            <p:cNvSpPr/>
            <p:nvPr/>
          </p:nvSpPr>
          <p:spPr>
            <a:xfrm>
              <a:off x="437761" y="2668079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0" y="21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23"/>
            <p:cNvSpPr/>
            <p:nvPr/>
          </p:nvSpPr>
          <p:spPr>
            <a:xfrm>
              <a:off x="438843" y="2668958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31"/>
                    <a:pt x="7" y="31"/>
                  </a:cubicBezTo>
                  <a:cubicBezTo>
                    <a:pt x="10" y="31"/>
                    <a:pt x="14" y="28"/>
                    <a:pt x="21" y="21"/>
                  </a:cubicBez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23"/>
            <p:cNvSpPr/>
            <p:nvPr/>
          </p:nvSpPr>
          <p:spPr>
            <a:xfrm>
              <a:off x="463996" y="2674896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23"/>
            <p:cNvSpPr/>
            <p:nvPr/>
          </p:nvSpPr>
          <p:spPr>
            <a:xfrm>
              <a:off x="381815" y="2699339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lnTo>
                    <a:pt x="1" y="22"/>
                  </a:lnTo>
                  <a:lnTo>
                    <a:pt x="22" y="43"/>
                  </a:ln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23"/>
            <p:cNvSpPr/>
            <p:nvPr/>
          </p:nvSpPr>
          <p:spPr>
            <a:xfrm>
              <a:off x="381599" y="2700879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23"/>
            <p:cNvSpPr/>
            <p:nvPr/>
          </p:nvSpPr>
          <p:spPr>
            <a:xfrm>
              <a:off x="380629" y="2703738"/>
              <a:ext cx="547" cy="398"/>
            </a:xfrm>
            <a:custGeom>
              <a:avLst/>
              <a:gdLst/>
              <a:ahLst/>
              <a:cxnLst/>
              <a:rect l="l" t="t" r="r" b="b"/>
              <a:pathLst>
                <a:path w="53" h="38" extrusionOk="0">
                  <a:moveTo>
                    <a:pt x="11" y="1"/>
                  </a:moveTo>
                  <a:cubicBezTo>
                    <a:pt x="11" y="12"/>
                    <a:pt x="5" y="12"/>
                    <a:pt x="3" y="12"/>
                  </a:cubicBezTo>
                  <a:cubicBezTo>
                    <a:pt x="0" y="12"/>
                    <a:pt x="0" y="12"/>
                    <a:pt x="11" y="22"/>
                  </a:cubicBezTo>
                  <a:cubicBezTo>
                    <a:pt x="21" y="33"/>
                    <a:pt x="32" y="38"/>
                    <a:pt x="40" y="38"/>
                  </a:cubicBezTo>
                  <a:cubicBezTo>
                    <a:pt x="48" y="38"/>
                    <a:pt x="53" y="33"/>
                    <a:pt x="53" y="22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23"/>
            <p:cNvSpPr/>
            <p:nvPr/>
          </p:nvSpPr>
          <p:spPr>
            <a:xfrm>
              <a:off x="437544" y="2693967"/>
              <a:ext cx="443" cy="314"/>
            </a:xfrm>
            <a:custGeom>
              <a:avLst/>
              <a:gdLst/>
              <a:ahLst/>
              <a:cxnLst/>
              <a:rect l="l" t="t" r="r" b="b"/>
              <a:pathLst>
                <a:path w="43" h="30" extrusionOk="0">
                  <a:moveTo>
                    <a:pt x="9" y="0"/>
                  </a:moveTo>
                  <a:cubicBezTo>
                    <a:pt x="4" y="0"/>
                    <a:pt x="0" y="3"/>
                    <a:pt x="0" y="9"/>
                  </a:cubicBezTo>
                  <a:cubicBezTo>
                    <a:pt x="0" y="30"/>
                    <a:pt x="21" y="30"/>
                    <a:pt x="42" y="30"/>
                  </a:cubicBezTo>
                  <a:cubicBezTo>
                    <a:pt x="42" y="15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23"/>
            <p:cNvSpPr/>
            <p:nvPr/>
          </p:nvSpPr>
          <p:spPr>
            <a:xfrm>
              <a:off x="442092" y="2696040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43" y="21"/>
                    <a:pt x="64" y="0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23"/>
            <p:cNvSpPr/>
            <p:nvPr/>
          </p:nvSpPr>
          <p:spPr>
            <a:xfrm>
              <a:off x="486322" y="2686793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4" y="0"/>
                  </a:moveTo>
                  <a:cubicBezTo>
                    <a:pt x="43" y="0"/>
                    <a:pt x="1" y="42"/>
                    <a:pt x="43" y="42"/>
                  </a:cubicBezTo>
                  <a:cubicBezTo>
                    <a:pt x="64" y="42"/>
                    <a:pt x="64" y="21"/>
                    <a:pt x="6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23"/>
            <p:cNvSpPr/>
            <p:nvPr/>
          </p:nvSpPr>
          <p:spPr>
            <a:xfrm>
              <a:off x="425829" y="2742716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1" y="0"/>
                  </a:moveTo>
                  <a:cubicBezTo>
                    <a:pt x="1" y="15"/>
                    <a:pt x="21" y="39"/>
                    <a:pt x="33" y="39"/>
                  </a:cubicBezTo>
                  <a:cubicBezTo>
                    <a:pt x="39" y="39"/>
                    <a:pt x="43" y="34"/>
                    <a:pt x="43" y="21"/>
                  </a:cubicBezTo>
                  <a:cubicBezTo>
                    <a:pt x="43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23"/>
            <p:cNvSpPr/>
            <p:nvPr/>
          </p:nvSpPr>
          <p:spPr>
            <a:xfrm>
              <a:off x="482641" y="2726641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21" y="1"/>
                  </a:moveTo>
                  <a:cubicBezTo>
                    <a:pt x="21" y="1"/>
                    <a:pt x="0" y="1"/>
                    <a:pt x="21" y="22"/>
                  </a:cubicBezTo>
                  <a:cubicBezTo>
                    <a:pt x="28" y="29"/>
                    <a:pt x="35" y="31"/>
                    <a:pt x="41" y="31"/>
                  </a:cubicBezTo>
                  <a:cubicBezTo>
                    <a:pt x="54" y="31"/>
                    <a:pt x="63" y="22"/>
                    <a:pt x="63" y="22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23"/>
            <p:cNvSpPr/>
            <p:nvPr/>
          </p:nvSpPr>
          <p:spPr>
            <a:xfrm>
              <a:off x="477649" y="2732149"/>
              <a:ext cx="660" cy="545"/>
            </a:xfrm>
            <a:custGeom>
              <a:avLst/>
              <a:gdLst/>
              <a:ahLst/>
              <a:cxnLst/>
              <a:rect l="l" t="t" r="r" b="b"/>
              <a:pathLst>
                <a:path w="64" h="52" extrusionOk="0">
                  <a:moveTo>
                    <a:pt x="22" y="0"/>
                  </a:moveTo>
                  <a:cubicBezTo>
                    <a:pt x="22" y="21"/>
                    <a:pt x="1" y="42"/>
                    <a:pt x="22" y="42"/>
                  </a:cubicBezTo>
                  <a:cubicBezTo>
                    <a:pt x="22" y="42"/>
                    <a:pt x="22" y="52"/>
                    <a:pt x="28" y="52"/>
                  </a:cubicBezTo>
                  <a:cubicBezTo>
                    <a:pt x="31" y="52"/>
                    <a:pt x="36" y="49"/>
                    <a:pt x="43" y="42"/>
                  </a:cubicBezTo>
                  <a:cubicBezTo>
                    <a:pt x="43" y="21"/>
                    <a:pt x="64" y="0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23"/>
            <p:cNvSpPr/>
            <p:nvPr/>
          </p:nvSpPr>
          <p:spPr>
            <a:xfrm>
              <a:off x="428655" y="2746675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1" y="1"/>
                  </a:moveTo>
                  <a:cubicBezTo>
                    <a:pt x="0" y="1"/>
                    <a:pt x="0" y="22"/>
                    <a:pt x="0" y="64"/>
                  </a:cubicBezTo>
                  <a:cubicBezTo>
                    <a:pt x="21" y="43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23"/>
            <p:cNvSpPr/>
            <p:nvPr/>
          </p:nvSpPr>
          <p:spPr>
            <a:xfrm>
              <a:off x="481774" y="2737344"/>
              <a:ext cx="660" cy="314"/>
            </a:xfrm>
            <a:custGeom>
              <a:avLst/>
              <a:gdLst/>
              <a:ahLst/>
              <a:cxnLst/>
              <a:rect l="l" t="t" r="r" b="b"/>
              <a:pathLst>
                <a:path w="64" h="30" extrusionOk="0">
                  <a:moveTo>
                    <a:pt x="9" y="0"/>
                  </a:moveTo>
                  <a:cubicBezTo>
                    <a:pt x="4" y="0"/>
                    <a:pt x="0" y="3"/>
                    <a:pt x="0" y="9"/>
                  </a:cubicBezTo>
                  <a:cubicBezTo>
                    <a:pt x="0" y="30"/>
                    <a:pt x="21" y="30"/>
                    <a:pt x="42" y="30"/>
                  </a:cubicBezTo>
                  <a:lnTo>
                    <a:pt x="63" y="30"/>
                  </a:lnTo>
                  <a:cubicBezTo>
                    <a:pt x="48" y="15"/>
                    <a:pt x="23" y="0"/>
                    <a:pt x="9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23"/>
            <p:cNvSpPr/>
            <p:nvPr/>
          </p:nvSpPr>
          <p:spPr>
            <a:xfrm>
              <a:off x="482208" y="2737648"/>
              <a:ext cx="660" cy="419"/>
            </a:xfrm>
            <a:custGeom>
              <a:avLst/>
              <a:gdLst/>
              <a:ahLst/>
              <a:cxnLst/>
              <a:rect l="l" t="t" r="r" b="b"/>
              <a:pathLst>
                <a:path w="64" h="40" extrusionOk="0">
                  <a:moveTo>
                    <a:pt x="0" y="1"/>
                  </a:moveTo>
                  <a:cubicBezTo>
                    <a:pt x="15" y="15"/>
                    <a:pt x="39" y="40"/>
                    <a:pt x="53" y="40"/>
                  </a:cubicBezTo>
                  <a:cubicBezTo>
                    <a:pt x="59" y="40"/>
                    <a:pt x="63" y="35"/>
                    <a:pt x="63" y="22"/>
                  </a:cubicBezTo>
                  <a:cubicBezTo>
                    <a:pt x="63" y="1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23"/>
            <p:cNvSpPr/>
            <p:nvPr/>
          </p:nvSpPr>
          <p:spPr>
            <a:xfrm>
              <a:off x="72647" y="2866899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cubicBezTo>
                    <a:pt x="0" y="21"/>
                    <a:pt x="0" y="21"/>
                    <a:pt x="0" y="21"/>
                  </a:cubicBezTo>
                  <a:lnTo>
                    <a:pt x="21" y="21"/>
                  </a:ln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23"/>
            <p:cNvSpPr/>
            <p:nvPr/>
          </p:nvSpPr>
          <p:spPr>
            <a:xfrm>
              <a:off x="90209" y="2862742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10" y="1"/>
                  </a:moveTo>
                  <a:cubicBezTo>
                    <a:pt x="4" y="1"/>
                    <a:pt x="0" y="6"/>
                    <a:pt x="0" y="19"/>
                  </a:cubicBezTo>
                  <a:cubicBezTo>
                    <a:pt x="0" y="40"/>
                    <a:pt x="21" y="40"/>
                    <a:pt x="42" y="40"/>
                  </a:cubicBezTo>
                  <a:cubicBezTo>
                    <a:pt x="42" y="25"/>
                    <a:pt x="22" y="1"/>
                    <a:pt x="1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23"/>
            <p:cNvSpPr/>
            <p:nvPr/>
          </p:nvSpPr>
          <p:spPr>
            <a:xfrm>
              <a:off x="36439" y="288869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0"/>
                  </a:moveTo>
                  <a:lnTo>
                    <a:pt x="0" y="22"/>
                  </a:lnTo>
                  <a:lnTo>
                    <a:pt x="0" y="43"/>
                  </a:lnTo>
                  <a:lnTo>
                    <a:pt x="42" y="4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23"/>
            <p:cNvSpPr/>
            <p:nvPr/>
          </p:nvSpPr>
          <p:spPr>
            <a:xfrm>
              <a:off x="423880" y="2782124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31"/>
                    <a:pt x="7" y="31"/>
                  </a:cubicBezTo>
                  <a:cubicBezTo>
                    <a:pt x="10" y="31"/>
                    <a:pt x="15" y="29"/>
                    <a:pt x="22" y="22"/>
                  </a:cubicBez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23"/>
            <p:cNvSpPr/>
            <p:nvPr/>
          </p:nvSpPr>
          <p:spPr>
            <a:xfrm>
              <a:off x="89116" y="2879445"/>
              <a:ext cx="454" cy="419"/>
            </a:xfrm>
            <a:custGeom>
              <a:avLst/>
              <a:gdLst/>
              <a:ahLst/>
              <a:cxnLst/>
              <a:rect l="l" t="t" r="r" b="b"/>
              <a:pathLst>
                <a:path w="44" h="40" extrusionOk="0">
                  <a:moveTo>
                    <a:pt x="1" y="0"/>
                  </a:moveTo>
                  <a:cubicBezTo>
                    <a:pt x="1" y="15"/>
                    <a:pt x="21" y="39"/>
                    <a:pt x="33" y="39"/>
                  </a:cubicBezTo>
                  <a:cubicBezTo>
                    <a:pt x="39" y="39"/>
                    <a:pt x="43" y="35"/>
                    <a:pt x="43" y="21"/>
                  </a:cubicBezTo>
                  <a:cubicBezTo>
                    <a:pt x="43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23"/>
            <p:cNvSpPr/>
            <p:nvPr/>
          </p:nvSpPr>
          <p:spPr>
            <a:xfrm>
              <a:off x="92158" y="2888692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36"/>
                    <a:pt x="0" y="51"/>
                    <a:pt x="8" y="51"/>
                  </a:cubicBezTo>
                  <a:cubicBezTo>
                    <a:pt x="11" y="51"/>
                    <a:pt x="15" y="49"/>
                    <a:pt x="21" y="43"/>
                  </a:cubicBezTo>
                  <a:cubicBezTo>
                    <a:pt x="42" y="22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23"/>
            <p:cNvSpPr/>
            <p:nvPr/>
          </p:nvSpPr>
          <p:spPr>
            <a:xfrm>
              <a:off x="447083" y="2789172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cubicBezTo>
                    <a:pt x="0" y="0"/>
                    <a:pt x="0" y="0"/>
                    <a:pt x="0" y="21"/>
                  </a:cubicBezTo>
                  <a:lnTo>
                    <a:pt x="42" y="2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23"/>
            <p:cNvSpPr/>
            <p:nvPr/>
          </p:nvSpPr>
          <p:spPr>
            <a:xfrm>
              <a:off x="502802" y="2783664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0" y="1"/>
                  </a:moveTo>
                  <a:cubicBezTo>
                    <a:pt x="16" y="32"/>
                    <a:pt x="31" y="51"/>
                    <a:pt x="38" y="51"/>
                  </a:cubicBezTo>
                  <a:cubicBezTo>
                    <a:pt x="41" y="51"/>
                    <a:pt x="43" y="49"/>
                    <a:pt x="43" y="43"/>
                  </a:cubicBezTo>
                  <a:cubicBezTo>
                    <a:pt x="43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23"/>
            <p:cNvSpPr/>
            <p:nvPr/>
          </p:nvSpPr>
          <p:spPr>
            <a:xfrm>
              <a:off x="493263" y="2790272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23"/>
            <p:cNvSpPr/>
            <p:nvPr/>
          </p:nvSpPr>
          <p:spPr>
            <a:xfrm>
              <a:off x="505400" y="278895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21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23"/>
            <p:cNvSpPr/>
            <p:nvPr/>
          </p:nvSpPr>
          <p:spPr>
            <a:xfrm>
              <a:off x="504967" y="278939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cubicBezTo>
                    <a:pt x="22" y="0"/>
                    <a:pt x="1" y="43"/>
                    <a:pt x="22" y="43"/>
                  </a:cubicBezTo>
                  <a:cubicBezTo>
                    <a:pt x="43" y="43"/>
                    <a:pt x="43" y="22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23"/>
            <p:cNvSpPr/>
            <p:nvPr/>
          </p:nvSpPr>
          <p:spPr>
            <a:xfrm>
              <a:off x="435368" y="281052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1" y="1"/>
                    <a:pt x="1" y="22"/>
                    <a:pt x="1" y="43"/>
                  </a:cubicBezTo>
                  <a:cubicBezTo>
                    <a:pt x="22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23"/>
            <p:cNvSpPr/>
            <p:nvPr/>
          </p:nvSpPr>
          <p:spPr>
            <a:xfrm>
              <a:off x="107988" y="2906307"/>
              <a:ext cx="443" cy="534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0" y="0"/>
                  </a:moveTo>
                  <a:cubicBezTo>
                    <a:pt x="0" y="31"/>
                    <a:pt x="23" y="51"/>
                    <a:pt x="35" y="51"/>
                  </a:cubicBezTo>
                  <a:cubicBezTo>
                    <a:pt x="39" y="51"/>
                    <a:pt x="42" y="48"/>
                    <a:pt x="42" y="42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23"/>
            <p:cNvSpPr/>
            <p:nvPr/>
          </p:nvSpPr>
          <p:spPr>
            <a:xfrm>
              <a:off x="53558" y="2927880"/>
              <a:ext cx="237" cy="23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23"/>
            <p:cNvSpPr/>
            <p:nvPr/>
          </p:nvSpPr>
          <p:spPr>
            <a:xfrm>
              <a:off x="27767" y="2936468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cubicBezTo>
                    <a:pt x="32" y="11"/>
                    <a:pt x="21" y="11"/>
                    <a:pt x="13" y="11"/>
                  </a:cubicBezTo>
                  <a:cubicBezTo>
                    <a:pt x="5" y="11"/>
                    <a:pt x="0" y="11"/>
                    <a:pt x="0" y="22"/>
                  </a:cubicBezTo>
                  <a:cubicBezTo>
                    <a:pt x="0" y="37"/>
                    <a:pt x="22" y="41"/>
                    <a:pt x="42" y="42"/>
                  </a:cubicBezTo>
                  <a:lnTo>
                    <a:pt x="42" y="42"/>
                  </a:lnTo>
                  <a:cubicBezTo>
                    <a:pt x="42" y="39"/>
                    <a:pt x="42" y="20"/>
                    <a:pt x="42" y="1"/>
                  </a:cubicBezTo>
                  <a:close/>
                  <a:moveTo>
                    <a:pt x="42" y="42"/>
                  </a:moveTo>
                  <a:cubicBezTo>
                    <a:pt x="42" y="43"/>
                    <a:pt x="42" y="43"/>
                    <a:pt x="42" y="43"/>
                  </a:cubicBezTo>
                  <a:lnTo>
                    <a:pt x="63" y="43"/>
                  </a:lnTo>
                  <a:cubicBezTo>
                    <a:pt x="57" y="43"/>
                    <a:pt x="50" y="43"/>
                    <a:pt x="42" y="42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23"/>
            <p:cNvSpPr/>
            <p:nvPr/>
          </p:nvSpPr>
          <p:spPr>
            <a:xfrm>
              <a:off x="111453" y="2912915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0" y="21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23"/>
            <p:cNvSpPr/>
            <p:nvPr/>
          </p:nvSpPr>
          <p:spPr>
            <a:xfrm>
              <a:off x="489571" y="2805467"/>
              <a:ext cx="454" cy="398"/>
            </a:xfrm>
            <a:custGeom>
              <a:avLst/>
              <a:gdLst/>
              <a:ahLst/>
              <a:cxnLst/>
              <a:rect l="l" t="t" r="r" b="b"/>
              <a:pathLst>
                <a:path w="44" h="38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1" y="32"/>
                    <a:pt x="22" y="37"/>
                    <a:pt x="30" y="37"/>
                  </a:cubicBezTo>
                  <a:cubicBezTo>
                    <a:pt x="38" y="37"/>
                    <a:pt x="43" y="32"/>
                    <a:pt x="43" y="21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23"/>
            <p:cNvSpPr/>
            <p:nvPr/>
          </p:nvSpPr>
          <p:spPr>
            <a:xfrm>
              <a:off x="406101" y="2974556"/>
              <a:ext cx="660" cy="681"/>
            </a:xfrm>
            <a:custGeom>
              <a:avLst/>
              <a:gdLst/>
              <a:ahLst/>
              <a:cxnLst/>
              <a:rect l="l" t="t" r="r" b="b"/>
              <a:pathLst>
                <a:path w="64" h="65" extrusionOk="0">
                  <a:moveTo>
                    <a:pt x="43" y="1"/>
                  </a:moveTo>
                  <a:cubicBezTo>
                    <a:pt x="22" y="1"/>
                    <a:pt x="1" y="43"/>
                    <a:pt x="22" y="64"/>
                  </a:cubicBezTo>
                  <a:cubicBezTo>
                    <a:pt x="43" y="64"/>
                    <a:pt x="64" y="22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23"/>
            <p:cNvSpPr/>
            <p:nvPr/>
          </p:nvSpPr>
          <p:spPr>
            <a:xfrm>
              <a:off x="443175" y="2964210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22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22" y="32"/>
                    <a:pt x="27" y="38"/>
                    <a:pt x="32" y="38"/>
                  </a:cubicBezTo>
                  <a:cubicBezTo>
                    <a:pt x="38" y="38"/>
                    <a:pt x="43" y="32"/>
                    <a:pt x="43" y="22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23"/>
            <p:cNvSpPr/>
            <p:nvPr/>
          </p:nvSpPr>
          <p:spPr>
            <a:xfrm>
              <a:off x="405668" y="297522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0"/>
                  </a:moveTo>
                  <a:cubicBezTo>
                    <a:pt x="22" y="21"/>
                    <a:pt x="1" y="42"/>
                    <a:pt x="22" y="42"/>
                  </a:cubicBezTo>
                  <a:cubicBezTo>
                    <a:pt x="64" y="42"/>
                    <a:pt x="64" y="21"/>
                    <a:pt x="6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23"/>
            <p:cNvSpPr/>
            <p:nvPr/>
          </p:nvSpPr>
          <p:spPr>
            <a:xfrm>
              <a:off x="487838" y="2954083"/>
              <a:ext cx="660" cy="419"/>
            </a:xfrm>
            <a:custGeom>
              <a:avLst/>
              <a:gdLst/>
              <a:ahLst/>
              <a:cxnLst/>
              <a:rect l="l" t="t" r="r" b="b"/>
              <a:pathLst>
                <a:path w="64" h="40" extrusionOk="0">
                  <a:moveTo>
                    <a:pt x="1" y="1"/>
                  </a:moveTo>
                  <a:cubicBezTo>
                    <a:pt x="15" y="15"/>
                    <a:pt x="40" y="40"/>
                    <a:pt x="54" y="40"/>
                  </a:cubicBezTo>
                  <a:cubicBezTo>
                    <a:pt x="60" y="40"/>
                    <a:pt x="64" y="35"/>
                    <a:pt x="64" y="22"/>
                  </a:cubicBezTo>
                  <a:cubicBezTo>
                    <a:pt x="64" y="1"/>
                    <a:pt x="22" y="1"/>
                    <a:pt x="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23"/>
            <p:cNvSpPr/>
            <p:nvPr/>
          </p:nvSpPr>
          <p:spPr>
            <a:xfrm>
              <a:off x="487838" y="295518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43"/>
                    <a:pt x="22" y="43"/>
                    <a:pt x="22" y="43"/>
                  </a:cubicBez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23"/>
            <p:cNvSpPr/>
            <p:nvPr/>
          </p:nvSpPr>
          <p:spPr>
            <a:xfrm>
              <a:off x="432058" y="2940217"/>
              <a:ext cx="505" cy="503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49" y="0"/>
                  </a:moveTo>
                  <a:cubicBezTo>
                    <a:pt x="32" y="17"/>
                    <a:pt x="1" y="48"/>
                    <a:pt x="12" y="48"/>
                  </a:cubicBezTo>
                  <a:cubicBezTo>
                    <a:pt x="15" y="48"/>
                    <a:pt x="20" y="46"/>
                    <a:pt x="28" y="42"/>
                  </a:cubicBezTo>
                  <a:cubicBezTo>
                    <a:pt x="49" y="42"/>
                    <a:pt x="49" y="21"/>
                    <a:pt x="49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23"/>
            <p:cNvSpPr/>
            <p:nvPr/>
          </p:nvSpPr>
          <p:spPr>
            <a:xfrm>
              <a:off x="432553" y="29397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23"/>
            <p:cNvSpPr/>
            <p:nvPr/>
          </p:nvSpPr>
          <p:spPr>
            <a:xfrm>
              <a:off x="501719" y="2919073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cubicBezTo>
                    <a:pt x="21" y="1"/>
                    <a:pt x="0" y="22"/>
                    <a:pt x="0" y="22"/>
                  </a:cubicBezTo>
                  <a:lnTo>
                    <a:pt x="21" y="22"/>
                  </a:lnTo>
                  <a:cubicBezTo>
                    <a:pt x="42" y="22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23"/>
            <p:cNvSpPr/>
            <p:nvPr/>
          </p:nvSpPr>
          <p:spPr>
            <a:xfrm>
              <a:off x="485456" y="2960251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43" y="21"/>
                    <a:pt x="64" y="0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23"/>
            <p:cNvSpPr/>
            <p:nvPr/>
          </p:nvSpPr>
          <p:spPr>
            <a:xfrm>
              <a:off x="485023" y="2960471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3" y="0"/>
                  </a:moveTo>
                  <a:lnTo>
                    <a:pt x="43" y="0"/>
                  </a:lnTo>
                  <a:cubicBezTo>
                    <a:pt x="21" y="21"/>
                    <a:pt x="0" y="42"/>
                    <a:pt x="21" y="64"/>
                  </a:cubicBezTo>
                  <a:cubicBezTo>
                    <a:pt x="43" y="64"/>
                    <a:pt x="64" y="42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23"/>
            <p:cNvSpPr/>
            <p:nvPr/>
          </p:nvSpPr>
          <p:spPr>
            <a:xfrm>
              <a:off x="433636" y="2938447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1"/>
                  </a:moveTo>
                  <a:lnTo>
                    <a:pt x="1" y="22"/>
                  </a:lnTo>
                  <a:cubicBezTo>
                    <a:pt x="8" y="29"/>
                    <a:pt x="15" y="31"/>
                    <a:pt x="21" y="31"/>
                  </a:cubicBezTo>
                  <a:cubicBezTo>
                    <a:pt x="33" y="31"/>
                    <a:pt x="43" y="22"/>
                    <a:pt x="43" y="22"/>
                  </a:cubicBezTo>
                  <a:lnTo>
                    <a:pt x="43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23"/>
            <p:cNvSpPr/>
            <p:nvPr/>
          </p:nvSpPr>
          <p:spPr>
            <a:xfrm>
              <a:off x="502152" y="2917754"/>
              <a:ext cx="660" cy="335"/>
            </a:xfrm>
            <a:custGeom>
              <a:avLst/>
              <a:gdLst/>
              <a:ahLst/>
              <a:cxnLst/>
              <a:rect l="l" t="t" r="r" b="b"/>
              <a:pathLst>
                <a:path w="64" h="32" extrusionOk="0">
                  <a:moveTo>
                    <a:pt x="21" y="1"/>
                  </a:moveTo>
                  <a:cubicBezTo>
                    <a:pt x="21" y="1"/>
                    <a:pt x="0" y="1"/>
                    <a:pt x="21" y="22"/>
                  </a:cubicBezTo>
                  <a:cubicBezTo>
                    <a:pt x="28" y="29"/>
                    <a:pt x="35" y="31"/>
                    <a:pt x="42" y="31"/>
                  </a:cubicBezTo>
                  <a:cubicBezTo>
                    <a:pt x="54" y="31"/>
                    <a:pt x="63" y="22"/>
                    <a:pt x="63" y="22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23"/>
            <p:cNvSpPr/>
            <p:nvPr/>
          </p:nvSpPr>
          <p:spPr>
            <a:xfrm>
              <a:off x="252383" y="3028720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23"/>
            <p:cNvSpPr/>
            <p:nvPr/>
          </p:nvSpPr>
          <p:spPr>
            <a:xfrm>
              <a:off x="253683" y="303005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lnTo>
                    <a:pt x="0" y="21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23"/>
            <p:cNvSpPr/>
            <p:nvPr/>
          </p:nvSpPr>
          <p:spPr>
            <a:xfrm>
              <a:off x="489798" y="292084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0"/>
                  </a:moveTo>
                  <a:cubicBezTo>
                    <a:pt x="0" y="21"/>
                    <a:pt x="0" y="21"/>
                    <a:pt x="0" y="42"/>
                  </a:cubicBezTo>
                  <a:lnTo>
                    <a:pt x="21" y="42"/>
                  </a:ln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23"/>
            <p:cNvSpPr/>
            <p:nvPr/>
          </p:nvSpPr>
          <p:spPr>
            <a:xfrm>
              <a:off x="522529" y="2910486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23"/>
            <p:cNvSpPr/>
            <p:nvPr/>
          </p:nvSpPr>
          <p:spPr>
            <a:xfrm>
              <a:off x="453580" y="2973897"/>
              <a:ext cx="670" cy="398"/>
            </a:xfrm>
            <a:custGeom>
              <a:avLst/>
              <a:gdLst/>
              <a:ahLst/>
              <a:cxnLst/>
              <a:rect l="l" t="t" r="r" b="b"/>
              <a:pathLst>
                <a:path w="65" h="38" extrusionOk="0">
                  <a:moveTo>
                    <a:pt x="22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32" y="32"/>
                    <a:pt x="43" y="38"/>
                    <a:pt x="51" y="38"/>
                  </a:cubicBezTo>
                  <a:cubicBezTo>
                    <a:pt x="59" y="38"/>
                    <a:pt x="64" y="32"/>
                    <a:pt x="64" y="22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23"/>
            <p:cNvSpPr/>
            <p:nvPr/>
          </p:nvSpPr>
          <p:spPr>
            <a:xfrm>
              <a:off x="502585" y="2964869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23"/>
            <p:cNvSpPr/>
            <p:nvPr/>
          </p:nvSpPr>
          <p:spPr>
            <a:xfrm>
              <a:off x="169780" y="3060211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0" y="0"/>
                  </a:moveTo>
                  <a:cubicBezTo>
                    <a:pt x="0" y="15"/>
                    <a:pt x="21" y="30"/>
                    <a:pt x="33" y="30"/>
                  </a:cubicBezTo>
                  <a:cubicBezTo>
                    <a:pt x="38" y="30"/>
                    <a:pt x="42" y="28"/>
                    <a:pt x="42" y="21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23"/>
            <p:cNvSpPr/>
            <p:nvPr/>
          </p:nvSpPr>
          <p:spPr>
            <a:xfrm>
              <a:off x="410525" y="2937348"/>
              <a:ext cx="361" cy="513"/>
            </a:xfrm>
            <a:custGeom>
              <a:avLst/>
              <a:gdLst/>
              <a:ahLst/>
              <a:cxnLst/>
              <a:rect l="l" t="t" r="r" b="b"/>
              <a:pathLst>
                <a:path w="35" h="49" extrusionOk="0">
                  <a:moveTo>
                    <a:pt x="34" y="1"/>
                  </a:moveTo>
                  <a:lnTo>
                    <a:pt x="34" y="1"/>
                  </a:lnTo>
                  <a:cubicBezTo>
                    <a:pt x="17" y="18"/>
                    <a:pt x="0" y="49"/>
                    <a:pt x="5" y="49"/>
                  </a:cubicBezTo>
                  <a:cubicBezTo>
                    <a:pt x="7" y="49"/>
                    <a:pt x="9" y="47"/>
                    <a:pt x="13" y="43"/>
                  </a:cubicBezTo>
                  <a:cubicBezTo>
                    <a:pt x="34" y="43"/>
                    <a:pt x="34" y="43"/>
                    <a:pt x="3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23"/>
            <p:cNvSpPr/>
            <p:nvPr/>
          </p:nvSpPr>
          <p:spPr>
            <a:xfrm>
              <a:off x="133563" y="3070778"/>
              <a:ext cx="670" cy="450"/>
            </a:xfrm>
            <a:custGeom>
              <a:avLst/>
              <a:gdLst/>
              <a:ahLst/>
              <a:cxnLst/>
              <a:rect l="l" t="t" r="r" b="b"/>
              <a:pathLst>
                <a:path w="65" h="43" extrusionOk="0">
                  <a:moveTo>
                    <a:pt x="43" y="1"/>
                  </a:moveTo>
                  <a:cubicBezTo>
                    <a:pt x="22" y="22"/>
                    <a:pt x="1" y="43"/>
                    <a:pt x="22" y="43"/>
                  </a:cubicBezTo>
                  <a:cubicBezTo>
                    <a:pt x="64" y="43"/>
                    <a:pt x="64" y="22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23"/>
            <p:cNvSpPr/>
            <p:nvPr/>
          </p:nvSpPr>
          <p:spPr>
            <a:xfrm>
              <a:off x="171513" y="3060127"/>
              <a:ext cx="443" cy="534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4" y="0"/>
                  </a:moveTo>
                  <a:cubicBezTo>
                    <a:pt x="2" y="0"/>
                    <a:pt x="0" y="3"/>
                    <a:pt x="0" y="8"/>
                  </a:cubicBezTo>
                  <a:cubicBezTo>
                    <a:pt x="0" y="51"/>
                    <a:pt x="21" y="51"/>
                    <a:pt x="42" y="51"/>
                  </a:cubicBezTo>
                  <a:cubicBezTo>
                    <a:pt x="27" y="20"/>
                    <a:pt x="12" y="0"/>
                    <a:pt x="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23"/>
            <p:cNvSpPr/>
            <p:nvPr/>
          </p:nvSpPr>
          <p:spPr>
            <a:xfrm>
              <a:off x="135089" y="3030836"/>
              <a:ext cx="660" cy="545"/>
            </a:xfrm>
            <a:custGeom>
              <a:avLst/>
              <a:gdLst/>
              <a:ahLst/>
              <a:cxnLst/>
              <a:rect l="l" t="t" r="r" b="b"/>
              <a:pathLst>
                <a:path w="64" h="52" extrusionOk="0">
                  <a:moveTo>
                    <a:pt x="9" y="1"/>
                  </a:moveTo>
                  <a:cubicBezTo>
                    <a:pt x="4" y="1"/>
                    <a:pt x="0" y="3"/>
                    <a:pt x="0" y="9"/>
                  </a:cubicBezTo>
                  <a:cubicBezTo>
                    <a:pt x="21" y="51"/>
                    <a:pt x="42" y="51"/>
                    <a:pt x="63" y="51"/>
                  </a:cubicBezTo>
                  <a:lnTo>
                    <a:pt x="63" y="30"/>
                  </a:lnTo>
                  <a:cubicBezTo>
                    <a:pt x="48" y="15"/>
                    <a:pt x="23" y="1"/>
                    <a:pt x="9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23"/>
            <p:cNvSpPr/>
            <p:nvPr/>
          </p:nvSpPr>
          <p:spPr>
            <a:xfrm>
              <a:off x="135738" y="3031150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0" y="0"/>
                  </a:moveTo>
                  <a:cubicBezTo>
                    <a:pt x="0" y="42"/>
                    <a:pt x="21" y="42"/>
                    <a:pt x="63" y="42"/>
                  </a:cubicBezTo>
                  <a:cubicBezTo>
                    <a:pt x="42" y="21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23"/>
            <p:cNvSpPr/>
            <p:nvPr/>
          </p:nvSpPr>
          <p:spPr>
            <a:xfrm>
              <a:off x="410876" y="2936908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1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1" y="43"/>
                    <a:pt x="63" y="1"/>
                    <a:pt x="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23"/>
            <p:cNvSpPr/>
            <p:nvPr/>
          </p:nvSpPr>
          <p:spPr>
            <a:xfrm>
              <a:off x="500419" y="2970598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0" y="43"/>
                  </a:lnTo>
                  <a:lnTo>
                    <a:pt x="21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23"/>
            <p:cNvSpPr/>
            <p:nvPr/>
          </p:nvSpPr>
          <p:spPr>
            <a:xfrm>
              <a:off x="492829" y="2911491"/>
              <a:ext cx="443" cy="272"/>
            </a:xfrm>
            <a:custGeom>
              <a:avLst/>
              <a:gdLst/>
              <a:ahLst/>
              <a:cxnLst/>
              <a:rect l="l" t="t" r="r" b="b"/>
              <a:pathLst>
                <a:path w="43" h="26" extrusionOk="0">
                  <a:moveTo>
                    <a:pt x="11" y="1"/>
                  </a:moveTo>
                  <a:cubicBezTo>
                    <a:pt x="5" y="1"/>
                    <a:pt x="0" y="3"/>
                    <a:pt x="0" y="10"/>
                  </a:cubicBezTo>
                  <a:cubicBezTo>
                    <a:pt x="11" y="21"/>
                    <a:pt x="21" y="26"/>
                    <a:pt x="29" y="26"/>
                  </a:cubicBezTo>
                  <a:cubicBezTo>
                    <a:pt x="37" y="26"/>
                    <a:pt x="42" y="21"/>
                    <a:pt x="42" y="10"/>
                  </a:cubicBezTo>
                  <a:cubicBezTo>
                    <a:pt x="42" y="10"/>
                    <a:pt x="24" y="1"/>
                    <a:pt x="1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23"/>
            <p:cNvSpPr/>
            <p:nvPr/>
          </p:nvSpPr>
          <p:spPr>
            <a:xfrm>
              <a:off x="231789" y="305096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42" y="42"/>
                    <a:pt x="63" y="0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23"/>
            <p:cNvSpPr/>
            <p:nvPr/>
          </p:nvSpPr>
          <p:spPr>
            <a:xfrm>
              <a:off x="498687" y="2928760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1"/>
                  </a:moveTo>
                  <a:cubicBezTo>
                    <a:pt x="0" y="1"/>
                    <a:pt x="0" y="22"/>
                    <a:pt x="0" y="43"/>
                  </a:cubicBezTo>
                  <a:lnTo>
                    <a:pt x="0" y="64"/>
                  </a:lnTo>
                  <a:cubicBezTo>
                    <a:pt x="42" y="43"/>
                    <a:pt x="63" y="1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23"/>
            <p:cNvSpPr/>
            <p:nvPr/>
          </p:nvSpPr>
          <p:spPr>
            <a:xfrm>
              <a:off x="497161" y="2978086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lnTo>
                    <a:pt x="1" y="21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23"/>
            <p:cNvSpPr/>
            <p:nvPr/>
          </p:nvSpPr>
          <p:spPr>
            <a:xfrm>
              <a:off x="201646" y="3064390"/>
              <a:ext cx="443" cy="178"/>
            </a:xfrm>
            <a:custGeom>
              <a:avLst/>
              <a:gdLst/>
              <a:ahLst/>
              <a:cxnLst/>
              <a:rect l="l" t="t" r="r" b="b"/>
              <a:pathLst>
                <a:path w="43" h="17" extrusionOk="0">
                  <a:moveTo>
                    <a:pt x="1" y="1"/>
                  </a:moveTo>
                  <a:cubicBezTo>
                    <a:pt x="11" y="11"/>
                    <a:pt x="22" y="17"/>
                    <a:pt x="30" y="17"/>
                  </a:cubicBezTo>
                  <a:cubicBezTo>
                    <a:pt x="37" y="17"/>
                    <a:pt x="43" y="11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23"/>
            <p:cNvSpPr/>
            <p:nvPr/>
          </p:nvSpPr>
          <p:spPr>
            <a:xfrm>
              <a:off x="449682" y="2994161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1" y="21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23"/>
            <p:cNvSpPr/>
            <p:nvPr/>
          </p:nvSpPr>
          <p:spPr>
            <a:xfrm>
              <a:off x="467894" y="298865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lnTo>
                    <a:pt x="43" y="1"/>
                  </a:lnTo>
                  <a:cubicBezTo>
                    <a:pt x="22" y="22"/>
                    <a:pt x="1" y="64"/>
                    <a:pt x="22" y="64"/>
                  </a:cubicBezTo>
                  <a:cubicBezTo>
                    <a:pt x="43" y="64"/>
                    <a:pt x="43" y="43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23"/>
            <p:cNvSpPr/>
            <p:nvPr/>
          </p:nvSpPr>
          <p:spPr>
            <a:xfrm>
              <a:off x="188642" y="3070118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1"/>
                  </a:moveTo>
                  <a:lnTo>
                    <a:pt x="0" y="22"/>
                  </a:lnTo>
                  <a:cubicBezTo>
                    <a:pt x="7" y="29"/>
                    <a:pt x="14" y="31"/>
                    <a:pt x="20" y="31"/>
                  </a:cubicBezTo>
                  <a:cubicBezTo>
                    <a:pt x="33" y="31"/>
                    <a:pt x="42" y="2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23"/>
            <p:cNvSpPr/>
            <p:nvPr/>
          </p:nvSpPr>
          <p:spPr>
            <a:xfrm>
              <a:off x="165655" y="307892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lnTo>
                    <a:pt x="1" y="43"/>
                  </a:lnTo>
                  <a:lnTo>
                    <a:pt x="22" y="43"/>
                  </a:ln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23"/>
            <p:cNvSpPr/>
            <p:nvPr/>
          </p:nvSpPr>
          <p:spPr>
            <a:xfrm>
              <a:off x="173028" y="2995920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0" y="21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23"/>
            <p:cNvSpPr/>
            <p:nvPr/>
          </p:nvSpPr>
          <p:spPr>
            <a:xfrm>
              <a:off x="205987" y="3075752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9" y="0"/>
                  </a:moveTo>
                  <a:cubicBezTo>
                    <a:pt x="4" y="0"/>
                    <a:pt x="0" y="3"/>
                    <a:pt x="0" y="9"/>
                  </a:cubicBezTo>
                  <a:cubicBezTo>
                    <a:pt x="0" y="51"/>
                    <a:pt x="21" y="51"/>
                    <a:pt x="42" y="51"/>
                  </a:cubicBezTo>
                  <a:lnTo>
                    <a:pt x="42" y="30"/>
                  </a:lnTo>
                  <a:cubicBezTo>
                    <a:pt x="42" y="15"/>
                    <a:pt x="21" y="0"/>
                    <a:pt x="9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23"/>
            <p:cNvSpPr/>
            <p:nvPr/>
          </p:nvSpPr>
          <p:spPr>
            <a:xfrm>
              <a:off x="511908" y="2892871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23"/>
            <p:cNvSpPr/>
            <p:nvPr/>
          </p:nvSpPr>
          <p:spPr>
            <a:xfrm>
              <a:off x="431903" y="3013095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0"/>
                  </a:moveTo>
                  <a:lnTo>
                    <a:pt x="1" y="21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23"/>
            <p:cNvSpPr/>
            <p:nvPr/>
          </p:nvSpPr>
          <p:spPr>
            <a:xfrm>
              <a:off x="513423" y="2882084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lnTo>
                    <a:pt x="43" y="1"/>
                  </a:lnTo>
                  <a:cubicBezTo>
                    <a:pt x="22" y="22"/>
                    <a:pt x="1" y="64"/>
                    <a:pt x="22" y="64"/>
                  </a:cubicBezTo>
                  <a:cubicBezTo>
                    <a:pt x="43" y="43"/>
                    <a:pt x="43" y="22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23"/>
            <p:cNvSpPr/>
            <p:nvPr/>
          </p:nvSpPr>
          <p:spPr>
            <a:xfrm>
              <a:off x="513857" y="2881424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22"/>
                    <a:pt x="1" y="43"/>
                    <a:pt x="1" y="64"/>
                  </a:cubicBezTo>
                  <a:cubicBezTo>
                    <a:pt x="22" y="64"/>
                    <a:pt x="43" y="43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23"/>
            <p:cNvSpPr/>
            <p:nvPr/>
          </p:nvSpPr>
          <p:spPr>
            <a:xfrm>
              <a:off x="450765" y="301133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23"/>
            <p:cNvSpPr/>
            <p:nvPr/>
          </p:nvSpPr>
          <p:spPr>
            <a:xfrm>
              <a:off x="100614" y="2994161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cubicBezTo>
                    <a:pt x="0" y="21"/>
                    <a:pt x="0" y="42"/>
                    <a:pt x="0" y="42"/>
                  </a:cubicBezTo>
                  <a:lnTo>
                    <a:pt x="21" y="42"/>
                  </a:lnTo>
                  <a:cubicBezTo>
                    <a:pt x="21" y="2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23"/>
            <p:cNvSpPr/>
            <p:nvPr/>
          </p:nvSpPr>
          <p:spPr>
            <a:xfrm>
              <a:off x="97252" y="2988652"/>
              <a:ext cx="547" cy="398"/>
            </a:xfrm>
            <a:custGeom>
              <a:avLst/>
              <a:gdLst/>
              <a:ahLst/>
              <a:cxnLst/>
              <a:rect l="l" t="t" r="r" b="b"/>
              <a:pathLst>
                <a:path w="53" h="38" extrusionOk="0">
                  <a:moveTo>
                    <a:pt x="11" y="1"/>
                  </a:moveTo>
                  <a:cubicBezTo>
                    <a:pt x="11" y="11"/>
                    <a:pt x="6" y="11"/>
                    <a:pt x="3" y="11"/>
                  </a:cubicBezTo>
                  <a:cubicBezTo>
                    <a:pt x="0" y="11"/>
                    <a:pt x="0" y="11"/>
                    <a:pt x="11" y="22"/>
                  </a:cubicBezTo>
                  <a:cubicBezTo>
                    <a:pt x="21" y="32"/>
                    <a:pt x="32" y="37"/>
                    <a:pt x="40" y="37"/>
                  </a:cubicBezTo>
                  <a:cubicBezTo>
                    <a:pt x="48" y="37"/>
                    <a:pt x="53" y="32"/>
                    <a:pt x="53" y="22"/>
                  </a:cubicBezTo>
                  <a:cubicBezTo>
                    <a:pt x="32" y="1"/>
                    <a:pt x="32" y="1"/>
                    <a:pt x="1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23"/>
            <p:cNvSpPr/>
            <p:nvPr/>
          </p:nvSpPr>
          <p:spPr>
            <a:xfrm>
              <a:off x="442092" y="301793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22" y="43"/>
                  </a:lnTo>
                  <a:cubicBezTo>
                    <a:pt x="43" y="43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23"/>
            <p:cNvSpPr/>
            <p:nvPr/>
          </p:nvSpPr>
          <p:spPr>
            <a:xfrm>
              <a:off x="414774" y="3026217"/>
              <a:ext cx="443" cy="534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9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51"/>
                    <a:pt x="22" y="51"/>
                    <a:pt x="43" y="51"/>
                  </a:cubicBezTo>
                  <a:lnTo>
                    <a:pt x="43" y="30"/>
                  </a:lnTo>
                  <a:cubicBezTo>
                    <a:pt x="43" y="15"/>
                    <a:pt x="22" y="0"/>
                    <a:pt x="9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23"/>
            <p:cNvSpPr/>
            <p:nvPr/>
          </p:nvSpPr>
          <p:spPr>
            <a:xfrm>
              <a:off x="441659" y="301837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1"/>
                  </a:moveTo>
                  <a:cubicBezTo>
                    <a:pt x="22" y="1"/>
                    <a:pt x="1" y="43"/>
                    <a:pt x="22" y="43"/>
                  </a:cubicBezTo>
                  <a:cubicBezTo>
                    <a:pt x="43" y="43"/>
                    <a:pt x="43" y="22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23"/>
            <p:cNvSpPr/>
            <p:nvPr/>
          </p:nvSpPr>
          <p:spPr>
            <a:xfrm>
              <a:off x="515589" y="2862270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22" y="1"/>
                  </a:moveTo>
                  <a:cubicBezTo>
                    <a:pt x="22" y="1"/>
                    <a:pt x="1" y="22"/>
                    <a:pt x="22" y="22"/>
                  </a:cubicBezTo>
                  <a:cubicBezTo>
                    <a:pt x="36" y="22"/>
                    <a:pt x="31" y="31"/>
                    <a:pt x="33" y="31"/>
                  </a:cubicBezTo>
                  <a:cubicBezTo>
                    <a:pt x="34" y="31"/>
                    <a:pt x="36" y="29"/>
                    <a:pt x="43" y="22"/>
                  </a:cubicBezTo>
                  <a:cubicBezTo>
                    <a:pt x="64" y="1"/>
                    <a:pt x="64" y="1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23"/>
            <p:cNvSpPr/>
            <p:nvPr/>
          </p:nvSpPr>
          <p:spPr>
            <a:xfrm>
              <a:off x="497810" y="2934489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1" y="1"/>
                    <a:pt x="1" y="22"/>
                    <a:pt x="1" y="43"/>
                  </a:cubicBezTo>
                  <a:cubicBezTo>
                    <a:pt x="22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23"/>
            <p:cNvSpPr/>
            <p:nvPr/>
          </p:nvSpPr>
          <p:spPr>
            <a:xfrm>
              <a:off x="91075" y="2980945"/>
              <a:ext cx="443" cy="534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0" y="1"/>
                  </a:moveTo>
                  <a:cubicBezTo>
                    <a:pt x="0" y="31"/>
                    <a:pt x="23" y="51"/>
                    <a:pt x="35" y="51"/>
                  </a:cubicBezTo>
                  <a:cubicBezTo>
                    <a:pt x="39" y="51"/>
                    <a:pt x="42" y="48"/>
                    <a:pt x="42" y="43"/>
                  </a:cubicBezTo>
                  <a:cubicBezTo>
                    <a:pt x="42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23"/>
            <p:cNvSpPr/>
            <p:nvPr/>
          </p:nvSpPr>
          <p:spPr>
            <a:xfrm>
              <a:off x="258674" y="3074527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1" y="0"/>
                  </a:moveTo>
                  <a:cubicBezTo>
                    <a:pt x="0" y="21"/>
                    <a:pt x="0" y="21"/>
                    <a:pt x="0" y="42"/>
                  </a:cubicBezTo>
                  <a:cubicBezTo>
                    <a:pt x="14" y="42"/>
                    <a:pt x="9" y="51"/>
                    <a:pt x="11" y="51"/>
                  </a:cubicBezTo>
                  <a:cubicBezTo>
                    <a:pt x="12" y="51"/>
                    <a:pt x="14" y="49"/>
                    <a:pt x="21" y="42"/>
                  </a:cubicBez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23"/>
            <p:cNvSpPr/>
            <p:nvPr/>
          </p:nvSpPr>
          <p:spPr>
            <a:xfrm>
              <a:off x="90642" y="2980630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5" y="1"/>
                  </a:moveTo>
                  <a:cubicBezTo>
                    <a:pt x="2" y="1"/>
                    <a:pt x="0" y="4"/>
                    <a:pt x="0" y="10"/>
                  </a:cubicBezTo>
                  <a:cubicBezTo>
                    <a:pt x="0" y="31"/>
                    <a:pt x="21" y="31"/>
                    <a:pt x="42" y="31"/>
                  </a:cubicBezTo>
                  <a:cubicBezTo>
                    <a:pt x="27" y="16"/>
                    <a:pt x="12" y="1"/>
                    <a:pt x="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23"/>
            <p:cNvSpPr/>
            <p:nvPr/>
          </p:nvSpPr>
          <p:spPr>
            <a:xfrm>
              <a:off x="497161" y="2934928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4" y="1"/>
                  </a:moveTo>
                  <a:cubicBezTo>
                    <a:pt x="22" y="1"/>
                    <a:pt x="1" y="43"/>
                    <a:pt x="22" y="43"/>
                  </a:cubicBezTo>
                  <a:cubicBezTo>
                    <a:pt x="64" y="43"/>
                    <a:pt x="64" y="22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23"/>
            <p:cNvSpPr/>
            <p:nvPr/>
          </p:nvSpPr>
          <p:spPr>
            <a:xfrm>
              <a:off x="197964" y="3093901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lnTo>
                    <a:pt x="0" y="21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23"/>
            <p:cNvSpPr/>
            <p:nvPr/>
          </p:nvSpPr>
          <p:spPr>
            <a:xfrm>
              <a:off x="321116" y="3059331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0" y="0"/>
                  </a:moveTo>
                  <a:cubicBezTo>
                    <a:pt x="0" y="15"/>
                    <a:pt x="20" y="39"/>
                    <a:pt x="32" y="39"/>
                  </a:cubicBezTo>
                  <a:cubicBezTo>
                    <a:pt x="38" y="39"/>
                    <a:pt x="42" y="34"/>
                    <a:pt x="42" y="21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23"/>
            <p:cNvSpPr/>
            <p:nvPr/>
          </p:nvSpPr>
          <p:spPr>
            <a:xfrm>
              <a:off x="403719" y="3036868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23"/>
            <p:cNvSpPr/>
            <p:nvPr/>
          </p:nvSpPr>
          <p:spPr>
            <a:xfrm>
              <a:off x="428005" y="303093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21" y="42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23"/>
            <p:cNvSpPr/>
            <p:nvPr/>
          </p:nvSpPr>
          <p:spPr>
            <a:xfrm>
              <a:off x="246093" y="308377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cubicBezTo>
                    <a:pt x="22" y="0"/>
                    <a:pt x="1" y="42"/>
                    <a:pt x="22" y="42"/>
                  </a:cubicBezTo>
                  <a:cubicBezTo>
                    <a:pt x="43" y="42"/>
                    <a:pt x="43" y="21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23"/>
            <p:cNvSpPr/>
            <p:nvPr/>
          </p:nvSpPr>
          <p:spPr>
            <a:xfrm>
              <a:off x="281650" y="3073857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23"/>
            <p:cNvSpPr/>
            <p:nvPr/>
          </p:nvSpPr>
          <p:spPr>
            <a:xfrm>
              <a:off x="250867" y="3083114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lnTo>
                    <a:pt x="0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23"/>
            <p:cNvSpPr/>
            <p:nvPr/>
          </p:nvSpPr>
          <p:spPr>
            <a:xfrm>
              <a:off x="244143" y="3085533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0" y="21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23"/>
            <p:cNvSpPr/>
            <p:nvPr/>
          </p:nvSpPr>
          <p:spPr>
            <a:xfrm>
              <a:off x="150475" y="3021243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4" y="0"/>
                  </a:moveTo>
                  <a:cubicBezTo>
                    <a:pt x="22" y="0"/>
                    <a:pt x="1" y="42"/>
                    <a:pt x="22" y="42"/>
                  </a:cubicBezTo>
                  <a:cubicBezTo>
                    <a:pt x="64" y="42"/>
                    <a:pt x="64" y="21"/>
                    <a:pt x="6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23"/>
            <p:cNvSpPr/>
            <p:nvPr/>
          </p:nvSpPr>
          <p:spPr>
            <a:xfrm>
              <a:off x="421931" y="3037747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14" y="22"/>
                    <a:pt x="19" y="31"/>
                    <a:pt x="21" y="31"/>
                  </a:cubicBezTo>
                  <a:cubicBezTo>
                    <a:pt x="21" y="31"/>
                    <a:pt x="21" y="29"/>
                    <a:pt x="21" y="22"/>
                  </a:cubicBezTo>
                  <a:cubicBezTo>
                    <a:pt x="42" y="22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23"/>
            <p:cNvSpPr/>
            <p:nvPr/>
          </p:nvSpPr>
          <p:spPr>
            <a:xfrm>
              <a:off x="318290" y="3069238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1" y="21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23"/>
            <p:cNvSpPr/>
            <p:nvPr/>
          </p:nvSpPr>
          <p:spPr>
            <a:xfrm>
              <a:off x="363820" y="3057352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lnTo>
                    <a:pt x="1" y="21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23"/>
            <p:cNvSpPr/>
            <p:nvPr/>
          </p:nvSpPr>
          <p:spPr>
            <a:xfrm>
              <a:off x="453363" y="3031810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22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23"/>
            <p:cNvSpPr/>
            <p:nvPr/>
          </p:nvSpPr>
          <p:spPr>
            <a:xfrm>
              <a:off x="264304" y="3086853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1" y="21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23"/>
            <p:cNvSpPr/>
            <p:nvPr/>
          </p:nvSpPr>
          <p:spPr>
            <a:xfrm>
              <a:off x="265820" y="3086853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22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23"/>
            <p:cNvSpPr/>
            <p:nvPr/>
          </p:nvSpPr>
          <p:spPr>
            <a:xfrm>
              <a:off x="454013" y="3033569"/>
              <a:ext cx="454" cy="398"/>
            </a:xfrm>
            <a:custGeom>
              <a:avLst/>
              <a:gdLst/>
              <a:ahLst/>
              <a:cxnLst/>
              <a:rect l="l" t="t" r="r" b="b"/>
              <a:pathLst>
                <a:path w="44" h="38" extrusionOk="0">
                  <a:moveTo>
                    <a:pt x="22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22" y="32"/>
                    <a:pt x="27" y="37"/>
                    <a:pt x="33" y="37"/>
                  </a:cubicBezTo>
                  <a:cubicBezTo>
                    <a:pt x="38" y="37"/>
                    <a:pt x="43" y="32"/>
                    <a:pt x="43" y="22"/>
                  </a:cubicBezTo>
                  <a:lnTo>
                    <a:pt x="43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23"/>
            <p:cNvSpPr/>
            <p:nvPr/>
          </p:nvSpPr>
          <p:spPr>
            <a:xfrm>
              <a:off x="445351" y="3038858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0" y="21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23"/>
            <p:cNvSpPr/>
            <p:nvPr/>
          </p:nvSpPr>
          <p:spPr>
            <a:xfrm>
              <a:off x="398944" y="3052503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2" y="1"/>
                  </a:moveTo>
                  <a:cubicBezTo>
                    <a:pt x="22" y="1"/>
                    <a:pt x="1" y="22"/>
                    <a:pt x="22" y="22"/>
                  </a:cubicBezTo>
                  <a:cubicBezTo>
                    <a:pt x="22" y="37"/>
                    <a:pt x="22" y="51"/>
                    <a:pt x="29" y="51"/>
                  </a:cubicBezTo>
                  <a:cubicBezTo>
                    <a:pt x="32" y="51"/>
                    <a:pt x="37" y="49"/>
                    <a:pt x="43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23"/>
            <p:cNvSpPr/>
            <p:nvPr/>
          </p:nvSpPr>
          <p:spPr>
            <a:xfrm>
              <a:off x="448599" y="3038858"/>
              <a:ext cx="660" cy="230"/>
            </a:xfrm>
            <a:custGeom>
              <a:avLst/>
              <a:gdLst/>
              <a:ahLst/>
              <a:cxnLst/>
              <a:rect l="l" t="t" r="r" b="b"/>
              <a:pathLst>
                <a:path w="64" h="22" extrusionOk="0">
                  <a:moveTo>
                    <a:pt x="21" y="0"/>
                  </a:moveTo>
                  <a:cubicBezTo>
                    <a:pt x="21" y="0"/>
                    <a:pt x="0" y="0"/>
                    <a:pt x="21" y="21"/>
                  </a:cubicBezTo>
                  <a:lnTo>
                    <a:pt x="63" y="21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23"/>
            <p:cNvSpPr/>
            <p:nvPr/>
          </p:nvSpPr>
          <p:spPr>
            <a:xfrm>
              <a:off x="287724" y="3085314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23"/>
            <p:cNvSpPr/>
            <p:nvPr/>
          </p:nvSpPr>
          <p:spPr>
            <a:xfrm>
              <a:off x="444258" y="304171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lnTo>
                    <a:pt x="1" y="4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23"/>
            <p:cNvSpPr/>
            <p:nvPr/>
          </p:nvSpPr>
          <p:spPr>
            <a:xfrm>
              <a:off x="504967" y="284928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lnTo>
                    <a:pt x="22" y="42"/>
                  </a:lnTo>
                  <a:cubicBezTo>
                    <a:pt x="43" y="21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23"/>
            <p:cNvSpPr/>
            <p:nvPr/>
          </p:nvSpPr>
          <p:spPr>
            <a:xfrm>
              <a:off x="444474" y="304325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1" y="1"/>
                    <a:pt x="1" y="22"/>
                    <a:pt x="1" y="43"/>
                  </a:cubicBezTo>
                  <a:lnTo>
                    <a:pt x="43" y="22"/>
                  </a:ln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23"/>
            <p:cNvSpPr/>
            <p:nvPr/>
          </p:nvSpPr>
          <p:spPr>
            <a:xfrm>
              <a:off x="148309" y="2948805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1" y="0"/>
                  </a:moveTo>
                  <a:cubicBezTo>
                    <a:pt x="1" y="15"/>
                    <a:pt x="21" y="39"/>
                    <a:pt x="33" y="39"/>
                  </a:cubicBezTo>
                  <a:cubicBezTo>
                    <a:pt x="39" y="39"/>
                    <a:pt x="43" y="34"/>
                    <a:pt x="43" y="21"/>
                  </a:cubicBezTo>
                  <a:cubicBezTo>
                    <a:pt x="43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23"/>
            <p:cNvSpPr/>
            <p:nvPr/>
          </p:nvSpPr>
          <p:spPr>
            <a:xfrm>
              <a:off x="317208" y="3080685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lnTo>
                    <a:pt x="1" y="22"/>
                  </a:lnTo>
                  <a:lnTo>
                    <a:pt x="43" y="22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23"/>
            <p:cNvSpPr/>
            <p:nvPr/>
          </p:nvSpPr>
          <p:spPr>
            <a:xfrm>
              <a:off x="97572" y="2961571"/>
              <a:ext cx="670" cy="450"/>
            </a:xfrm>
            <a:custGeom>
              <a:avLst/>
              <a:gdLst/>
              <a:ahLst/>
              <a:cxnLst/>
              <a:rect l="l" t="t" r="r" b="b"/>
              <a:pathLst>
                <a:path w="65" h="43" extrusionOk="0">
                  <a:moveTo>
                    <a:pt x="43" y="1"/>
                  </a:moveTo>
                  <a:cubicBezTo>
                    <a:pt x="22" y="1"/>
                    <a:pt x="1" y="43"/>
                    <a:pt x="22" y="43"/>
                  </a:cubicBezTo>
                  <a:cubicBezTo>
                    <a:pt x="64" y="43"/>
                    <a:pt x="64" y="22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23"/>
            <p:cNvSpPr/>
            <p:nvPr/>
          </p:nvSpPr>
          <p:spPr>
            <a:xfrm>
              <a:off x="141802" y="2942196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0"/>
                  </a:moveTo>
                  <a:cubicBezTo>
                    <a:pt x="1" y="21"/>
                    <a:pt x="22" y="42"/>
                    <a:pt x="64" y="42"/>
                  </a:cubicBezTo>
                  <a:cubicBezTo>
                    <a:pt x="64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23"/>
            <p:cNvSpPr/>
            <p:nvPr/>
          </p:nvSpPr>
          <p:spPr>
            <a:xfrm>
              <a:off x="94107" y="305206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1"/>
                  </a:moveTo>
                  <a:cubicBezTo>
                    <a:pt x="22" y="1"/>
                    <a:pt x="1" y="43"/>
                    <a:pt x="22" y="43"/>
                  </a:cubicBezTo>
                  <a:cubicBezTo>
                    <a:pt x="43" y="43"/>
                    <a:pt x="43" y="22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23"/>
            <p:cNvSpPr/>
            <p:nvPr/>
          </p:nvSpPr>
          <p:spPr>
            <a:xfrm>
              <a:off x="321333" y="3080025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23"/>
            <p:cNvSpPr/>
            <p:nvPr/>
          </p:nvSpPr>
          <p:spPr>
            <a:xfrm>
              <a:off x="211185" y="3111736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28" y="48"/>
                    <a:pt x="38" y="48"/>
                  </a:cubicBezTo>
                  <a:cubicBezTo>
                    <a:pt x="41" y="48"/>
                    <a:pt x="43" y="46"/>
                    <a:pt x="43" y="42"/>
                  </a:cubicBezTo>
                  <a:cubicBezTo>
                    <a:pt x="43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23"/>
            <p:cNvSpPr/>
            <p:nvPr/>
          </p:nvSpPr>
          <p:spPr>
            <a:xfrm>
              <a:off x="430387" y="2941757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0"/>
                  </a:moveTo>
                  <a:lnTo>
                    <a:pt x="42" y="21"/>
                  </a:lnTo>
                  <a:lnTo>
                    <a:pt x="0" y="21"/>
                  </a:lnTo>
                  <a:cubicBezTo>
                    <a:pt x="0" y="42"/>
                    <a:pt x="0" y="42"/>
                    <a:pt x="21" y="63"/>
                  </a:cubicBezTo>
                  <a:cubicBezTo>
                    <a:pt x="42" y="63"/>
                    <a:pt x="63" y="21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23"/>
            <p:cNvSpPr/>
            <p:nvPr/>
          </p:nvSpPr>
          <p:spPr>
            <a:xfrm>
              <a:off x="481991" y="294197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cubicBezTo>
                    <a:pt x="21" y="21"/>
                    <a:pt x="0" y="21"/>
                    <a:pt x="0" y="21"/>
                  </a:cubicBezTo>
                  <a:lnTo>
                    <a:pt x="21" y="42"/>
                  </a:ln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23"/>
            <p:cNvSpPr/>
            <p:nvPr/>
          </p:nvSpPr>
          <p:spPr>
            <a:xfrm>
              <a:off x="341060" y="307540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23"/>
            <p:cNvSpPr/>
            <p:nvPr/>
          </p:nvSpPr>
          <p:spPr>
            <a:xfrm>
              <a:off x="365563" y="3068359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lnTo>
                    <a:pt x="0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23"/>
            <p:cNvSpPr/>
            <p:nvPr/>
          </p:nvSpPr>
          <p:spPr>
            <a:xfrm>
              <a:off x="221157" y="311371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cubicBezTo>
                    <a:pt x="22" y="0"/>
                    <a:pt x="1" y="0"/>
                    <a:pt x="1" y="21"/>
                  </a:cubicBezTo>
                  <a:cubicBezTo>
                    <a:pt x="1" y="42"/>
                    <a:pt x="22" y="42"/>
                    <a:pt x="43" y="42"/>
                  </a:cubicBezTo>
                  <a:cubicBezTo>
                    <a:pt x="43" y="21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23"/>
            <p:cNvSpPr/>
            <p:nvPr/>
          </p:nvSpPr>
          <p:spPr>
            <a:xfrm>
              <a:off x="140719" y="302410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cubicBezTo>
                    <a:pt x="1" y="0"/>
                    <a:pt x="1" y="21"/>
                    <a:pt x="1" y="43"/>
                  </a:cubicBezTo>
                  <a:cubicBezTo>
                    <a:pt x="22" y="43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23"/>
            <p:cNvSpPr/>
            <p:nvPr/>
          </p:nvSpPr>
          <p:spPr>
            <a:xfrm>
              <a:off x="272328" y="3104468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" y="21"/>
                    <a:pt x="1" y="42"/>
                    <a:pt x="1" y="42"/>
                  </a:cubicBezTo>
                  <a:lnTo>
                    <a:pt x="22" y="42"/>
                  </a:lnTo>
                  <a:cubicBezTo>
                    <a:pt x="22" y="2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23"/>
            <p:cNvSpPr/>
            <p:nvPr/>
          </p:nvSpPr>
          <p:spPr>
            <a:xfrm>
              <a:off x="294881" y="3100624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7" y="1"/>
                  </a:moveTo>
                  <a:cubicBezTo>
                    <a:pt x="23" y="1"/>
                    <a:pt x="21" y="3"/>
                    <a:pt x="21" y="10"/>
                  </a:cubicBezTo>
                  <a:cubicBezTo>
                    <a:pt x="21" y="10"/>
                    <a:pt x="0" y="10"/>
                    <a:pt x="21" y="31"/>
                  </a:cubicBezTo>
                  <a:lnTo>
                    <a:pt x="42" y="31"/>
                  </a:ln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33" y="1"/>
                    <a:pt x="2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23"/>
            <p:cNvSpPr/>
            <p:nvPr/>
          </p:nvSpPr>
          <p:spPr>
            <a:xfrm>
              <a:off x="291622" y="3103148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lnTo>
                    <a:pt x="1" y="21"/>
                  </a:lnTo>
                  <a:lnTo>
                    <a:pt x="43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23"/>
            <p:cNvSpPr/>
            <p:nvPr/>
          </p:nvSpPr>
          <p:spPr>
            <a:xfrm>
              <a:off x="512341" y="2941976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1" y="21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23"/>
            <p:cNvSpPr/>
            <p:nvPr/>
          </p:nvSpPr>
          <p:spPr>
            <a:xfrm>
              <a:off x="397645" y="3074527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22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1" y="32"/>
                    <a:pt x="22" y="37"/>
                    <a:pt x="30" y="37"/>
                  </a:cubicBezTo>
                  <a:cubicBezTo>
                    <a:pt x="37" y="37"/>
                    <a:pt x="43" y="32"/>
                    <a:pt x="43" y="21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23"/>
            <p:cNvSpPr/>
            <p:nvPr/>
          </p:nvSpPr>
          <p:spPr>
            <a:xfrm>
              <a:off x="116877" y="305558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1"/>
                  </a:moveTo>
                  <a:cubicBezTo>
                    <a:pt x="21" y="1"/>
                    <a:pt x="0" y="43"/>
                    <a:pt x="21" y="43"/>
                  </a:cubicBezTo>
                  <a:cubicBezTo>
                    <a:pt x="42" y="43"/>
                    <a:pt x="42" y="22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23"/>
            <p:cNvSpPr/>
            <p:nvPr/>
          </p:nvSpPr>
          <p:spPr>
            <a:xfrm>
              <a:off x="41420" y="2959717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10" y="1"/>
                  </a:moveTo>
                  <a:cubicBezTo>
                    <a:pt x="4" y="1"/>
                    <a:pt x="1" y="3"/>
                    <a:pt x="1" y="9"/>
                  </a:cubicBezTo>
                  <a:cubicBezTo>
                    <a:pt x="1" y="30"/>
                    <a:pt x="22" y="30"/>
                    <a:pt x="64" y="30"/>
                  </a:cubicBezTo>
                  <a:cubicBezTo>
                    <a:pt x="49" y="16"/>
                    <a:pt x="23" y="1"/>
                    <a:pt x="1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23"/>
            <p:cNvSpPr/>
            <p:nvPr/>
          </p:nvSpPr>
          <p:spPr>
            <a:xfrm>
              <a:off x="354281" y="3088612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cubicBezTo>
                    <a:pt x="22" y="1"/>
                    <a:pt x="22" y="1"/>
                    <a:pt x="1" y="22"/>
                  </a:cubicBezTo>
                  <a:lnTo>
                    <a:pt x="43" y="22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23"/>
            <p:cNvSpPr/>
            <p:nvPr/>
          </p:nvSpPr>
          <p:spPr>
            <a:xfrm>
              <a:off x="391788" y="3079271"/>
              <a:ext cx="670" cy="545"/>
            </a:xfrm>
            <a:custGeom>
              <a:avLst/>
              <a:gdLst/>
              <a:ahLst/>
              <a:cxnLst/>
              <a:rect l="l" t="t" r="r" b="b"/>
              <a:pathLst>
                <a:path w="65" h="52" extrusionOk="0">
                  <a:moveTo>
                    <a:pt x="10" y="1"/>
                  </a:moveTo>
                  <a:cubicBezTo>
                    <a:pt x="5" y="1"/>
                    <a:pt x="1" y="3"/>
                    <a:pt x="1" y="10"/>
                  </a:cubicBezTo>
                  <a:cubicBezTo>
                    <a:pt x="1" y="52"/>
                    <a:pt x="43" y="52"/>
                    <a:pt x="64" y="52"/>
                  </a:cubicBezTo>
                  <a:lnTo>
                    <a:pt x="64" y="31"/>
                  </a:lnTo>
                  <a:cubicBezTo>
                    <a:pt x="49" y="16"/>
                    <a:pt x="24" y="1"/>
                    <a:pt x="1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23"/>
            <p:cNvSpPr/>
            <p:nvPr/>
          </p:nvSpPr>
          <p:spPr>
            <a:xfrm>
              <a:off x="323065" y="3099535"/>
              <a:ext cx="443" cy="314"/>
            </a:xfrm>
            <a:custGeom>
              <a:avLst/>
              <a:gdLst/>
              <a:ahLst/>
              <a:cxnLst/>
              <a:rect l="l" t="t" r="r" b="b"/>
              <a:pathLst>
                <a:path w="43" h="30" extrusionOk="0">
                  <a:moveTo>
                    <a:pt x="5" y="0"/>
                  </a:moveTo>
                  <a:cubicBezTo>
                    <a:pt x="2" y="0"/>
                    <a:pt x="0" y="3"/>
                    <a:pt x="0" y="9"/>
                  </a:cubicBezTo>
                  <a:cubicBezTo>
                    <a:pt x="0" y="30"/>
                    <a:pt x="21" y="30"/>
                    <a:pt x="42" y="30"/>
                  </a:cubicBezTo>
                  <a:cubicBezTo>
                    <a:pt x="27" y="15"/>
                    <a:pt x="13" y="0"/>
                    <a:pt x="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23"/>
            <p:cNvSpPr/>
            <p:nvPr/>
          </p:nvSpPr>
          <p:spPr>
            <a:xfrm>
              <a:off x="150908" y="3046115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23"/>
            <p:cNvSpPr/>
            <p:nvPr/>
          </p:nvSpPr>
          <p:spPr>
            <a:xfrm>
              <a:off x="259323" y="3118113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21" y="1"/>
                  </a:moveTo>
                  <a:cubicBezTo>
                    <a:pt x="0" y="1"/>
                    <a:pt x="0" y="43"/>
                    <a:pt x="0" y="64"/>
                  </a:cubicBezTo>
                  <a:cubicBezTo>
                    <a:pt x="21" y="43"/>
                    <a:pt x="63" y="1"/>
                    <a:pt x="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23"/>
            <p:cNvSpPr/>
            <p:nvPr/>
          </p:nvSpPr>
          <p:spPr>
            <a:xfrm>
              <a:off x="378134" y="3084245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10" y="0"/>
                  </a:moveTo>
                  <a:cubicBezTo>
                    <a:pt x="5" y="0"/>
                    <a:pt x="0" y="5"/>
                    <a:pt x="0" y="18"/>
                  </a:cubicBezTo>
                  <a:cubicBezTo>
                    <a:pt x="0" y="39"/>
                    <a:pt x="21" y="39"/>
                    <a:pt x="43" y="39"/>
                  </a:cubicBezTo>
                  <a:cubicBezTo>
                    <a:pt x="43" y="25"/>
                    <a:pt x="22" y="0"/>
                    <a:pt x="1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23"/>
            <p:cNvSpPr/>
            <p:nvPr/>
          </p:nvSpPr>
          <p:spPr>
            <a:xfrm>
              <a:off x="282083" y="3117234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23"/>
            <p:cNvSpPr/>
            <p:nvPr/>
          </p:nvSpPr>
          <p:spPr>
            <a:xfrm>
              <a:off x="114484" y="2933169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1" y="21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23"/>
            <p:cNvSpPr/>
            <p:nvPr/>
          </p:nvSpPr>
          <p:spPr>
            <a:xfrm>
              <a:off x="88683" y="2879131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10" y="1"/>
                  </a:moveTo>
                  <a:cubicBezTo>
                    <a:pt x="5" y="1"/>
                    <a:pt x="1" y="3"/>
                    <a:pt x="1" y="9"/>
                  </a:cubicBezTo>
                  <a:cubicBezTo>
                    <a:pt x="1" y="30"/>
                    <a:pt x="22" y="30"/>
                    <a:pt x="43" y="30"/>
                  </a:cubicBezTo>
                  <a:cubicBezTo>
                    <a:pt x="43" y="16"/>
                    <a:pt x="22" y="1"/>
                    <a:pt x="1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23"/>
            <p:cNvSpPr/>
            <p:nvPr/>
          </p:nvSpPr>
          <p:spPr>
            <a:xfrm>
              <a:off x="124457" y="2924582"/>
              <a:ext cx="454" cy="325"/>
            </a:xfrm>
            <a:custGeom>
              <a:avLst/>
              <a:gdLst/>
              <a:ahLst/>
              <a:cxnLst/>
              <a:rect l="l" t="t" r="r" b="b"/>
              <a:pathLst>
                <a:path w="44" h="31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5" y="21"/>
                    <a:pt x="20" y="31"/>
                    <a:pt x="21" y="31"/>
                  </a:cubicBezTo>
                  <a:cubicBezTo>
                    <a:pt x="22" y="31"/>
                    <a:pt x="22" y="28"/>
                    <a:pt x="22" y="21"/>
                  </a:cubicBezTo>
                  <a:cubicBezTo>
                    <a:pt x="43" y="21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23"/>
            <p:cNvSpPr/>
            <p:nvPr/>
          </p:nvSpPr>
          <p:spPr>
            <a:xfrm>
              <a:off x="123374" y="2923042"/>
              <a:ext cx="660" cy="419"/>
            </a:xfrm>
            <a:custGeom>
              <a:avLst/>
              <a:gdLst/>
              <a:ahLst/>
              <a:cxnLst/>
              <a:rect l="l" t="t" r="r" b="b"/>
              <a:pathLst>
                <a:path w="64" h="40" extrusionOk="0">
                  <a:moveTo>
                    <a:pt x="1" y="0"/>
                  </a:moveTo>
                  <a:cubicBezTo>
                    <a:pt x="15" y="15"/>
                    <a:pt x="40" y="39"/>
                    <a:pt x="54" y="39"/>
                  </a:cubicBezTo>
                  <a:cubicBezTo>
                    <a:pt x="60" y="39"/>
                    <a:pt x="64" y="34"/>
                    <a:pt x="64" y="21"/>
                  </a:cubicBezTo>
                  <a:cubicBezTo>
                    <a:pt x="43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23"/>
            <p:cNvSpPr/>
            <p:nvPr/>
          </p:nvSpPr>
          <p:spPr>
            <a:xfrm>
              <a:off x="529686" y="2805467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3" y="0"/>
                  </a:moveTo>
                  <a:cubicBezTo>
                    <a:pt x="22" y="21"/>
                    <a:pt x="0" y="63"/>
                    <a:pt x="22" y="63"/>
                  </a:cubicBezTo>
                  <a:cubicBezTo>
                    <a:pt x="64" y="63"/>
                    <a:pt x="64" y="42"/>
                    <a:pt x="6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23"/>
            <p:cNvSpPr/>
            <p:nvPr/>
          </p:nvSpPr>
          <p:spPr>
            <a:xfrm>
              <a:off x="132480" y="3029390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1" y="0"/>
                  </a:moveTo>
                  <a:cubicBezTo>
                    <a:pt x="1" y="15"/>
                    <a:pt x="21" y="39"/>
                    <a:pt x="33" y="39"/>
                  </a:cubicBezTo>
                  <a:cubicBezTo>
                    <a:pt x="39" y="39"/>
                    <a:pt x="43" y="34"/>
                    <a:pt x="43" y="21"/>
                  </a:cubicBezTo>
                  <a:cubicBezTo>
                    <a:pt x="43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23"/>
            <p:cNvSpPr/>
            <p:nvPr/>
          </p:nvSpPr>
          <p:spPr>
            <a:xfrm>
              <a:off x="261056" y="3131989"/>
              <a:ext cx="227" cy="398"/>
            </a:xfrm>
            <a:custGeom>
              <a:avLst/>
              <a:gdLst/>
              <a:ahLst/>
              <a:cxnLst/>
              <a:rect l="l" t="t" r="r" b="b"/>
              <a:pathLst>
                <a:path w="22" h="38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11" y="32"/>
                    <a:pt x="16" y="37"/>
                    <a:pt x="19" y="37"/>
                  </a:cubicBezTo>
                  <a:cubicBezTo>
                    <a:pt x="21" y="37"/>
                    <a:pt x="21" y="32"/>
                    <a:pt x="21" y="21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23"/>
            <p:cNvSpPr/>
            <p:nvPr/>
          </p:nvSpPr>
          <p:spPr>
            <a:xfrm>
              <a:off x="276669" y="3132209"/>
              <a:ext cx="443" cy="534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0" y="0"/>
                  </a:moveTo>
                  <a:cubicBezTo>
                    <a:pt x="0" y="31"/>
                    <a:pt x="23" y="51"/>
                    <a:pt x="35" y="51"/>
                  </a:cubicBezTo>
                  <a:cubicBezTo>
                    <a:pt x="39" y="51"/>
                    <a:pt x="42" y="48"/>
                    <a:pt x="42" y="42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23"/>
            <p:cNvSpPr/>
            <p:nvPr/>
          </p:nvSpPr>
          <p:spPr>
            <a:xfrm>
              <a:off x="510608" y="2808106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1"/>
                  </a:moveTo>
                  <a:cubicBezTo>
                    <a:pt x="21" y="1"/>
                    <a:pt x="0" y="22"/>
                    <a:pt x="21" y="22"/>
                  </a:cubicBezTo>
                  <a:cubicBezTo>
                    <a:pt x="21" y="22"/>
                    <a:pt x="21" y="31"/>
                    <a:pt x="28" y="31"/>
                  </a:cubicBezTo>
                  <a:cubicBezTo>
                    <a:pt x="31" y="31"/>
                    <a:pt x="35" y="29"/>
                    <a:pt x="42" y="22"/>
                  </a:cubicBezTo>
                  <a:cubicBezTo>
                    <a:pt x="42" y="22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23"/>
            <p:cNvSpPr/>
            <p:nvPr/>
          </p:nvSpPr>
          <p:spPr>
            <a:xfrm>
              <a:off x="334986" y="3077166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lnTo>
                    <a:pt x="1" y="21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23"/>
            <p:cNvSpPr/>
            <p:nvPr/>
          </p:nvSpPr>
          <p:spPr>
            <a:xfrm>
              <a:off x="561346" y="2870638"/>
              <a:ext cx="877" cy="1550"/>
            </a:xfrm>
            <a:custGeom>
              <a:avLst/>
              <a:gdLst/>
              <a:ahLst/>
              <a:cxnLst/>
              <a:rect l="l" t="t" r="r" b="b"/>
              <a:pathLst>
                <a:path w="85" h="148" extrusionOk="0">
                  <a:moveTo>
                    <a:pt x="42" y="0"/>
                  </a:moveTo>
                  <a:cubicBezTo>
                    <a:pt x="21" y="0"/>
                    <a:pt x="0" y="0"/>
                    <a:pt x="0" y="22"/>
                  </a:cubicBezTo>
                  <a:cubicBezTo>
                    <a:pt x="0" y="64"/>
                    <a:pt x="0" y="106"/>
                    <a:pt x="84" y="148"/>
                  </a:cubicBezTo>
                  <a:cubicBezTo>
                    <a:pt x="63" y="85"/>
                    <a:pt x="42" y="43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23"/>
            <p:cNvSpPr/>
            <p:nvPr/>
          </p:nvSpPr>
          <p:spPr>
            <a:xfrm>
              <a:off x="484590" y="3041717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0" y="0"/>
                  </a:moveTo>
                  <a:lnTo>
                    <a:pt x="21" y="106"/>
                  </a:lnTo>
                  <a:cubicBezTo>
                    <a:pt x="85" y="42"/>
                    <a:pt x="85" y="21"/>
                    <a:pt x="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23"/>
            <p:cNvSpPr/>
            <p:nvPr/>
          </p:nvSpPr>
          <p:spPr>
            <a:xfrm>
              <a:off x="540308" y="295122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21"/>
                    <a:pt x="43" y="42"/>
                    <a:pt x="43" y="42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23"/>
            <p:cNvSpPr/>
            <p:nvPr/>
          </p:nvSpPr>
          <p:spPr>
            <a:xfrm>
              <a:off x="552456" y="2914015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0" y="0"/>
                  </a:moveTo>
                  <a:lnTo>
                    <a:pt x="0" y="21"/>
                  </a:lnTo>
                  <a:cubicBezTo>
                    <a:pt x="7" y="28"/>
                    <a:pt x="14" y="31"/>
                    <a:pt x="20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23"/>
            <p:cNvSpPr/>
            <p:nvPr/>
          </p:nvSpPr>
          <p:spPr>
            <a:xfrm>
              <a:off x="561562" y="287283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0" y="43"/>
                  </a:lnTo>
                  <a:lnTo>
                    <a:pt x="21" y="43"/>
                  </a:lnTo>
                  <a:lnTo>
                    <a:pt x="21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23"/>
            <p:cNvSpPr/>
            <p:nvPr/>
          </p:nvSpPr>
          <p:spPr>
            <a:xfrm>
              <a:off x="561779" y="287019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21" y="42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23"/>
            <p:cNvSpPr/>
            <p:nvPr/>
          </p:nvSpPr>
          <p:spPr>
            <a:xfrm>
              <a:off x="484373" y="304281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1"/>
                  </a:moveTo>
                  <a:cubicBezTo>
                    <a:pt x="21" y="1"/>
                    <a:pt x="0" y="43"/>
                    <a:pt x="21" y="43"/>
                  </a:cubicBezTo>
                  <a:cubicBezTo>
                    <a:pt x="42" y="43"/>
                    <a:pt x="42" y="22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23"/>
            <p:cNvSpPr/>
            <p:nvPr/>
          </p:nvSpPr>
          <p:spPr>
            <a:xfrm>
              <a:off x="466378" y="3039737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lnTo>
                    <a:pt x="21" y="21"/>
                  </a:lnTo>
                  <a:cubicBezTo>
                    <a:pt x="42" y="2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23"/>
            <p:cNvSpPr/>
            <p:nvPr/>
          </p:nvSpPr>
          <p:spPr>
            <a:xfrm>
              <a:off x="413908" y="3082224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22" y="1"/>
                  </a:moveTo>
                  <a:cubicBezTo>
                    <a:pt x="22" y="1"/>
                    <a:pt x="0" y="22"/>
                    <a:pt x="22" y="22"/>
                  </a:cubicBezTo>
                  <a:cubicBezTo>
                    <a:pt x="22" y="22"/>
                    <a:pt x="22" y="31"/>
                    <a:pt x="28" y="31"/>
                  </a:cubicBezTo>
                  <a:cubicBezTo>
                    <a:pt x="31" y="31"/>
                    <a:pt x="36" y="29"/>
                    <a:pt x="43" y="22"/>
                  </a:cubicBezTo>
                  <a:cubicBezTo>
                    <a:pt x="43" y="1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23"/>
            <p:cNvSpPr/>
            <p:nvPr/>
          </p:nvSpPr>
          <p:spPr>
            <a:xfrm>
              <a:off x="504967" y="2990412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4" y="1"/>
                  </a:moveTo>
                  <a:cubicBezTo>
                    <a:pt x="22" y="22"/>
                    <a:pt x="1" y="64"/>
                    <a:pt x="1" y="106"/>
                  </a:cubicBezTo>
                  <a:lnTo>
                    <a:pt x="106" y="85"/>
                  </a:lnTo>
                  <a:lnTo>
                    <a:pt x="64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23"/>
            <p:cNvSpPr/>
            <p:nvPr/>
          </p:nvSpPr>
          <p:spPr>
            <a:xfrm>
              <a:off x="509525" y="2986579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9" y="1"/>
                  </a:moveTo>
                  <a:cubicBezTo>
                    <a:pt x="4" y="1"/>
                    <a:pt x="0" y="3"/>
                    <a:pt x="0" y="9"/>
                  </a:cubicBezTo>
                  <a:cubicBezTo>
                    <a:pt x="0" y="30"/>
                    <a:pt x="21" y="30"/>
                    <a:pt x="42" y="30"/>
                  </a:cubicBezTo>
                  <a:cubicBezTo>
                    <a:pt x="42" y="15"/>
                    <a:pt x="21" y="1"/>
                    <a:pt x="9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23"/>
            <p:cNvSpPr/>
            <p:nvPr/>
          </p:nvSpPr>
          <p:spPr>
            <a:xfrm>
              <a:off x="546382" y="2871078"/>
              <a:ext cx="1310" cy="2430"/>
            </a:xfrm>
            <a:custGeom>
              <a:avLst/>
              <a:gdLst/>
              <a:ahLst/>
              <a:cxnLst/>
              <a:rect l="l" t="t" r="r" b="b"/>
              <a:pathLst>
                <a:path w="127" h="232" extrusionOk="0">
                  <a:moveTo>
                    <a:pt x="84" y="1"/>
                  </a:moveTo>
                  <a:cubicBezTo>
                    <a:pt x="0" y="64"/>
                    <a:pt x="0" y="148"/>
                    <a:pt x="84" y="232"/>
                  </a:cubicBezTo>
                  <a:cubicBezTo>
                    <a:pt x="63" y="127"/>
                    <a:pt x="127" y="85"/>
                    <a:pt x="8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23"/>
            <p:cNvSpPr/>
            <p:nvPr/>
          </p:nvSpPr>
          <p:spPr>
            <a:xfrm>
              <a:off x="545299" y="2879005"/>
              <a:ext cx="660" cy="1110"/>
            </a:xfrm>
            <a:custGeom>
              <a:avLst/>
              <a:gdLst/>
              <a:ahLst/>
              <a:cxnLst/>
              <a:rect l="l" t="t" r="r" b="b"/>
              <a:pathLst>
                <a:path w="64" h="106" extrusionOk="0">
                  <a:moveTo>
                    <a:pt x="0" y="0"/>
                  </a:moveTo>
                  <a:lnTo>
                    <a:pt x="21" y="106"/>
                  </a:lnTo>
                  <a:cubicBezTo>
                    <a:pt x="42" y="85"/>
                    <a:pt x="63" y="63"/>
                    <a:pt x="63" y="42"/>
                  </a:cubicBezTo>
                  <a:cubicBezTo>
                    <a:pt x="63" y="21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23"/>
            <p:cNvSpPr/>
            <p:nvPr/>
          </p:nvSpPr>
          <p:spPr>
            <a:xfrm>
              <a:off x="367295" y="3102928"/>
              <a:ext cx="10" cy="23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2" name="Google Shape;7232;p23"/>
          <p:cNvGrpSpPr/>
          <p:nvPr/>
        </p:nvGrpSpPr>
        <p:grpSpPr>
          <a:xfrm>
            <a:off x="8380776" y="543599"/>
            <a:ext cx="323502" cy="320138"/>
            <a:chOff x="722221" y="2869758"/>
            <a:chExt cx="127493" cy="126173"/>
          </a:xfrm>
        </p:grpSpPr>
        <p:sp>
          <p:nvSpPr>
            <p:cNvPr id="7233" name="Google Shape;7233;p23"/>
            <p:cNvSpPr/>
            <p:nvPr/>
          </p:nvSpPr>
          <p:spPr>
            <a:xfrm>
              <a:off x="722221" y="2869758"/>
              <a:ext cx="125111" cy="126173"/>
            </a:xfrm>
            <a:custGeom>
              <a:avLst/>
              <a:gdLst/>
              <a:ahLst/>
              <a:cxnLst/>
              <a:rect l="l" t="t" r="r" b="b"/>
              <a:pathLst>
                <a:path w="12132" h="12048" extrusionOk="0">
                  <a:moveTo>
                    <a:pt x="7800" y="484"/>
                  </a:moveTo>
                  <a:lnTo>
                    <a:pt x="7800" y="484"/>
                  </a:lnTo>
                  <a:cubicBezTo>
                    <a:pt x="7779" y="568"/>
                    <a:pt x="7779" y="568"/>
                    <a:pt x="7674" y="610"/>
                  </a:cubicBezTo>
                  <a:cubicBezTo>
                    <a:pt x="7716" y="547"/>
                    <a:pt x="7737" y="505"/>
                    <a:pt x="7800" y="484"/>
                  </a:cubicBezTo>
                  <a:close/>
                  <a:moveTo>
                    <a:pt x="7443" y="799"/>
                  </a:moveTo>
                  <a:cubicBezTo>
                    <a:pt x="7485" y="799"/>
                    <a:pt x="7464" y="841"/>
                    <a:pt x="7464" y="883"/>
                  </a:cubicBezTo>
                  <a:cubicBezTo>
                    <a:pt x="7401" y="862"/>
                    <a:pt x="7422" y="820"/>
                    <a:pt x="7443" y="799"/>
                  </a:cubicBezTo>
                  <a:close/>
                  <a:moveTo>
                    <a:pt x="5719" y="1094"/>
                  </a:moveTo>
                  <a:lnTo>
                    <a:pt x="5740" y="1115"/>
                  </a:lnTo>
                  <a:cubicBezTo>
                    <a:pt x="5740" y="1115"/>
                    <a:pt x="5740" y="1136"/>
                    <a:pt x="5719" y="1136"/>
                  </a:cubicBezTo>
                  <a:cubicBezTo>
                    <a:pt x="5698" y="1136"/>
                    <a:pt x="5698" y="1115"/>
                    <a:pt x="5698" y="1115"/>
                  </a:cubicBezTo>
                  <a:cubicBezTo>
                    <a:pt x="5698" y="1094"/>
                    <a:pt x="5719" y="1094"/>
                    <a:pt x="5719" y="1094"/>
                  </a:cubicBezTo>
                  <a:close/>
                  <a:moveTo>
                    <a:pt x="5887" y="1073"/>
                  </a:moveTo>
                  <a:cubicBezTo>
                    <a:pt x="6034" y="1262"/>
                    <a:pt x="6223" y="1388"/>
                    <a:pt x="6371" y="1556"/>
                  </a:cubicBezTo>
                  <a:cubicBezTo>
                    <a:pt x="6349" y="1619"/>
                    <a:pt x="6392" y="1661"/>
                    <a:pt x="6328" y="1703"/>
                  </a:cubicBezTo>
                  <a:cubicBezTo>
                    <a:pt x="6321" y="1704"/>
                    <a:pt x="6314" y="1705"/>
                    <a:pt x="6307" y="1705"/>
                  </a:cubicBezTo>
                  <a:cubicBezTo>
                    <a:pt x="6185" y="1705"/>
                    <a:pt x="6218" y="1534"/>
                    <a:pt x="6118" y="1514"/>
                  </a:cubicBezTo>
                  <a:cubicBezTo>
                    <a:pt x="6118" y="1530"/>
                    <a:pt x="6094" y="1570"/>
                    <a:pt x="6082" y="1570"/>
                  </a:cubicBezTo>
                  <a:cubicBezTo>
                    <a:pt x="6079" y="1570"/>
                    <a:pt x="6076" y="1566"/>
                    <a:pt x="6076" y="1556"/>
                  </a:cubicBezTo>
                  <a:cubicBezTo>
                    <a:pt x="6076" y="1514"/>
                    <a:pt x="6097" y="1514"/>
                    <a:pt x="6118" y="1514"/>
                  </a:cubicBezTo>
                  <a:cubicBezTo>
                    <a:pt x="6055" y="1430"/>
                    <a:pt x="5971" y="1346"/>
                    <a:pt x="5887" y="1304"/>
                  </a:cubicBezTo>
                  <a:lnTo>
                    <a:pt x="5887" y="1073"/>
                  </a:lnTo>
                  <a:close/>
                  <a:moveTo>
                    <a:pt x="6854" y="1577"/>
                  </a:moveTo>
                  <a:lnTo>
                    <a:pt x="6938" y="1661"/>
                  </a:lnTo>
                  <a:lnTo>
                    <a:pt x="6854" y="1745"/>
                  </a:lnTo>
                  <a:cubicBezTo>
                    <a:pt x="6791" y="1703"/>
                    <a:pt x="6854" y="1640"/>
                    <a:pt x="6854" y="1577"/>
                  </a:cubicBezTo>
                  <a:close/>
                  <a:moveTo>
                    <a:pt x="5046" y="1766"/>
                  </a:moveTo>
                  <a:cubicBezTo>
                    <a:pt x="5088" y="1787"/>
                    <a:pt x="5088" y="1851"/>
                    <a:pt x="5046" y="1872"/>
                  </a:cubicBezTo>
                  <a:cubicBezTo>
                    <a:pt x="5004" y="1851"/>
                    <a:pt x="5004" y="1787"/>
                    <a:pt x="5046" y="1766"/>
                  </a:cubicBezTo>
                  <a:close/>
                  <a:moveTo>
                    <a:pt x="7022" y="1745"/>
                  </a:moveTo>
                  <a:lnTo>
                    <a:pt x="7085" y="1830"/>
                  </a:lnTo>
                  <a:cubicBezTo>
                    <a:pt x="7106" y="1893"/>
                    <a:pt x="7043" y="1893"/>
                    <a:pt x="7001" y="1935"/>
                  </a:cubicBezTo>
                  <a:lnTo>
                    <a:pt x="6833" y="1851"/>
                  </a:lnTo>
                  <a:cubicBezTo>
                    <a:pt x="6850" y="1817"/>
                    <a:pt x="6880" y="1814"/>
                    <a:pt x="6912" y="1814"/>
                  </a:cubicBezTo>
                  <a:cubicBezTo>
                    <a:pt x="6920" y="1814"/>
                    <a:pt x="6928" y="1814"/>
                    <a:pt x="6936" y="1814"/>
                  </a:cubicBezTo>
                  <a:cubicBezTo>
                    <a:pt x="6975" y="1814"/>
                    <a:pt x="7012" y="1808"/>
                    <a:pt x="7022" y="1745"/>
                  </a:cubicBezTo>
                  <a:close/>
                  <a:moveTo>
                    <a:pt x="7989" y="1956"/>
                  </a:moveTo>
                  <a:lnTo>
                    <a:pt x="8010" y="1977"/>
                  </a:lnTo>
                  <a:lnTo>
                    <a:pt x="8031" y="1977"/>
                  </a:lnTo>
                  <a:cubicBezTo>
                    <a:pt x="8010" y="1977"/>
                    <a:pt x="8010" y="1998"/>
                    <a:pt x="7989" y="1998"/>
                  </a:cubicBezTo>
                  <a:cubicBezTo>
                    <a:pt x="7968" y="1998"/>
                    <a:pt x="7968" y="1977"/>
                    <a:pt x="7968" y="1977"/>
                  </a:cubicBezTo>
                  <a:cubicBezTo>
                    <a:pt x="7968" y="1956"/>
                    <a:pt x="7989" y="1956"/>
                    <a:pt x="7989" y="1956"/>
                  </a:cubicBezTo>
                  <a:close/>
                  <a:moveTo>
                    <a:pt x="4794" y="1830"/>
                  </a:moveTo>
                  <a:cubicBezTo>
                    <a:pt x="4794" y="1830"/>
                    <a:pt x="4815" y="1830"/>
                    <a:pt x="4836" y="1872"/>
                  </a:cubicBezTo>
                  <a:lnTo>
                    <a:pt x="4815" y="1872"/>
                  </a:lnTo>
                  <a:cubicBezTo>
                    <a:pt x="4794" y="1935"/>
                    <a:pt x="4752" y="1998"/>
                    <a:pt x="4731" y="2040"/>
                  </a:cubicBezTo>
                  <a:cubicBezTo>
                    <a:pt x="4712" y="2049"/>
                    <a:pt x="4693" y="2059"/>
                    <a:pt x="4678" y="2059"/>
                  </a:cubicBezTo>
                  <a:cubicBezTo>
                    <a:pt x="4659" y="2059"/>
                    <a:pt x="4647" y="2044"/>
                    <a:pt x="4647" y="1998"/>
                  </a:cubicBezTo>
                  <a:cubicBezTo>
                    <a:pt x="4647" y="1935"/>
                    <a:pt x="4773" y="1851"/>
                    <a:pt x="4794" y="1830"/>
                  </a:cubicBezTo>
                  <a:close/>
                  <a:moveTo>
                    <a:pt x="5193" y="1830"/>
                  </a:moveTo>
                  <a:cubicBezTo>
                    <a:pt x="5375" y="1931"/>
                    <a:pt x="5304" y="2109"/>
                    <a:pt x="5373" y="2254"/>
                  </a:cubicBezTo>
                  <a:lnTo>
                    <a:pt x="5373" y="2254"/>
                  </a:lnTo>
                  <a:lnTo>
                    <a:pt x="5277" y="2292"/>
                  </a:lnTo>
                  <a:cubicBezTo>
                    <a:pt x="5218" y="2272"/>
                    <a:pt x="5289" y="2122"/>
                    <a:pt x="5175" y="2122"/>
                  </a:cubicBezTo>
                  <a:cubicBezTo>
                    <a:pt x="5168" y="2122"/>
                    <a:pt x="5160" y="2123"/>
                    <a:pt x="5151" y="2124"/>
                  </a:cubicBezTo>
                  <a:cubicBezTo>
                    <a:pt x="5130" y="2061"/>
                    <a:pt x="5193" y="2040"/>
                    <a:pt x="5193" y="1998"/>
                  </a:cubicBezTo>
                  <a:cubicBezTo>
                    <a:pt x="5193" y="1935"/>
                    <a:pt x="5193" y="1872"/>
                    <a:pt x="5193" y="1830"/>
                  </a:cubicBezTo>
                  <a:close/>
                  <a:moveTo>
                    <a:pt x="4585" y="2355"/>
                  </a:moveTo>
                  <a:cubicBezTo>
                    <a:pt x="4619" y="2356"/>
                    <a:pt x="4639" y="2370"/>
                    <a:pt x="4645" y="2398"/>
                  </a:cubicBezTo>
                  <a:lnTo>
                    <a:pt x="4645" y="2398"/>
                  </a:lnTo>
                  <a:cubicBezTo>
                    <a:pt x="4638" y="2401"/>
                    <a:pt x="4631" y="2403"/>
                    <a:pt x="4625" y="2403"/>
                  </a:cubicBezTo>
                  <a:cubicBezTo>
                    <a:pt x="4603" y="2403"/>
                    <a:pt x="4590" y="2381"/>
                    <a:pt x="4585" y="2355"/>
                  </a:cubicBezTo>
                  <a:close/>
                  <a:moveTo>
                    <a:pt x="8599" y="2376"/>
                  </a:moveTo>
                  <a:lnTo>
                    <a:pt x="8620" y="2397"/>
                  </a:lnTo>
                  <a:cubicBezTo>
                    <a:pt x="8620" y="2411"/>
                    <a:pt x="8618" y="2416"/>
                    <a:pt x="8615" y="2416"/>
                  </a:cubicBezTo>
                  <a:cubicBezTo>
                    <a:pt x="8608" y="2416"/>
                    <a:pt x="8599" y="2397"/>
                    <a:pt x="8599" y="2397"/>
                  </a:cubicBezTo>
                  <a:cubicBezTo>
                    <a:pt x="8578" y="2397"/>
                    <a:pt x="8599" y="2376"/>
                    <a:pt x="8599" y="2376"/>
                  </a:cubicBezTo>
                  <a:close/>
                  <a:moveTo>
                    <a:pt x="9228" y="2321"/>
                  </a:moveTo>
                  <a:cubicBezTo>
                    <a:pt x="9249" y="2321"/>
                    <a:pt x="9261" y="2342"/>
                    <a:pt x="9272" y="2376"/>
                  </a:cubicBezTo>
                  <a:cubicBezTo>
                    <a:pt x="9293" y="2376"/>
                    <a:pt x="9356" y="2397"/>
                    <a:pt x="9314" y="2418"/>
                  </a:cubicBezTo>
                  <a:cubicBezTo>
                    <a:pt x="9272" y="2418"/>
                    <a:pt x="9272" y="2397"/>
                    <a:pt x="9272" y="2376"/>
                  </a:cubicBezTo>
                  <a:lnTo>
                    <a:pt x="9146" y="2376"/>
                  </a:lnTo>
                  <a:cubicBezTo>
                    <a:pt x="9185" y="2337"/>
                    <a:pt x="9210" y="2321"/>
                    <a:pt x="9228" y="2321"/>
                  </a:cubicBezTo>
                  <a:close/>
                  <a:moveTo>
                    <a:pt x="4649" y="2418"/>
                  </a:moveTo>
                  <a:cubicBezTo>
                    <a:pt x="4666" y="2419"/>
                    <a:pt x="4695" y="2433"/>
                    <a:pt x="4706" y="2460"/>
                  </a:cubicBezTo>
                  <a:lnTo>
                    <a:pt x="4706" y="2460"/>
                  </a:lnTo>
                  <a:cubicBezTo>
                    <a:pt x="4674" y="2459"/>
                    <a:pt x="4655" y="2445"/>
                    <a:pt x="4649" y="2418"/>
                  </a:cubicBezTo>
                  <a:close/>
                  <a:moveTo>
                    <a:pt x="8746" y="2439"/>
                  </a:moveTo>
                  <a:cubicBezTo>
                    <a:pt x="8761" y="2439"/>
                    <a:pt x="8766" y="2461"/>
                    <a:pt x="8767" y="2481"/>
                  </a:cubicBezTo>
                  <a:lnTo>
                    <a:pt x="8731" y="2481"/>
                  </a:lnTo>
                  <a:cubicBezTo>
                    <a:pt x="8728" y="2467"/>
                    <a:pt x="8718" y="2453"/>
                    <a:pt x="8746" y="2439"/>
                  </a:cubicBezTo>
                  <a:close/>
                  <a:moveTo>
                    <a:pt x="5396" y="2265"/>
                  </a:moveTo>
                  <a:cubicBezTo>
                    <a:pt x="5418" y="2265"/>
                    <a:pt x="5445" y="2296"/>
                    <a:pt x="5445" y="2313"/>
                  </a:cubicBezTo>
                  <a:cubicBezTo>
                    <a:pt x="5530" y="2334"/>
                    <a:pt x="5487" y="2397"/>
                    <a:pt x="5509" y="2502"/>
                  </a:cubicBezTo>
                  <a:cubicBezTo>
                    <a:pt x="5424" y="2460"/>
                    <a:pt x="5340" y="2439"/>
                    <a:pt x="5256" y="2439"/>
                  </a:cubicBezTo>
                  <a:cubicBezTo>
                    <a:pt x="5277" y="2376"/>
                    <a:pt x="5277" y="2376"/>
                    <a:pt x="5340" y="2376"/>
                  </a:cubicBezTo>
                  <a:cubicBezTo>
                    <a:pt x="5354" y="2383"/>
                    <a:pt x="5371" y="2388"/>
                    <a:pt x="5386" y="2388"/>
                  </a:cubicBezTo>
                  <a:cubicBezTo>
                    <a:pt x="5417" y="2388"/>
                    <a:pt x="5445" y="2369"/>
                    <a:pt x="5445" y="2313"/>
                  </a:cubicBezTo>
                  <a:cubicBezTo>
                    <a:pt x="5410" y="2313"/>
                    <a:pt x="5390" y="2299"/>
                    <a:pt x="5384" y="2269"/>
                  </a:cubicBezTo>
                  <a:lnTo>
                    <a:pt x="5384" y="2269"/>
                  </a:lnTo>
                  <a:cubicBezTo>
                    <a:pt x="5388" y="2267"/>
                    <a:pt x="5392" y="2265"/>
                    <a:pt x="5396" y="2265"/>
                  </a:cubicBezTo>
                  <a:close/>
                  <a:moveTo>
                    <a:pt x="4710" y="2481"/>
                  </a:moveTo>
                  <a:lnTo>
                    <a:pt x="4710" y="2481"/>
                  </a:lnTo>
                  <a:cubicBezTo>
                    <a:pt x="4731" y="2481"/>
                    <a:pt x="4793" y="2502"/>
                    <a:pt x="4752" y="2502"/>
                  </a:cubicBezTo>
                  <a:cubicBezTo>
                    <a:pt x="4740" y="2508"/>
                    <a:pt x="4732" y="2511"/>
                    <a:pt x="4726" y="2511"/>
                  </a:cubicBezTo>
                  <a:cubicBezTo>
                    <a:pt x="4714" y="2511"/>
                    <a:pt x="4711" y="2500"/>
                    <a:pt x="4710" y="2481"/>
                  </a:cubicBezTo>
                  <a:close/>
                  <a:moveTo>
                    <a:pt x="8715" y="2502"/>
                  </a:moveTo>
                  <a:cubicBezTo>
                    <a:pt x="8703" y="2524"/>
                    <a:pt x="8692" y="2541"/>
                    <a:pt x="8681" y="2541"/>
                  </a:cubicBezTo>
                  <a:cubicBezTo>
                    <a:pt x="8674" y="2541"/>
                    <a:pt x="8668" y="2536"/>
                    <a:pt x="8662" y="2523"/>
                  </a:cubicBezTo>
                  <a:cubicBezTo>
                    <a:pt x="8662" y="2504"/>
                    <a:pt x="8680" y="2502"/>
                    <a:pt x="8715" y="2502"/>
                  </a:cubicBezTo>
                  <a:close/>
                  <a:moveTo>
                    <a:pt x="9419" y="2502"/>
                  </a:moveTo>
                  <a:cubicBezTo>
                    <a:pt x="9440" y="2502"/>
                    <a:pt x="9440" y="2502"/>
                    <a:pt x="9440" y="2523"/>
                  </a:cubicBezTo>
                  <a:cubicBezTo>
                    <a:pt x="9433" y="2537"/>
                    <a:pt x="9426" y="2542"/>
                    <a:pt x="9420" y="2542"/>
                  </a:cubicBezTo>
                  <a:cubicBezTo>
                    <a:pt x="9407" y="2542"/>
                    <a:pt x="9398" y="2523"/>
                    <a:pt x="9398" y="2523"/>
                  </a:cubicBezTo>
                  <a:cubicBezTo>
                    <a:pt x="9398" y="2523"/>
                    <a:pt x="9419" y="2502"/>
                    <a:pt x="9419" y="2502"/>
                  </a:cubicBezTo>
                  <a:close/>
                  <a:moveTo>
                    <a:pt x="8786" y="2504"/>
                  </a:moveTo>
                  <a:cubicBezTo>
                    <a:pt x="8830" y="2512"/>
                    <a:pt x="8830" y="2551"/>
                    <a:pt x="8830" y="2607"/>
                  </a:cubicBezTo>
                  <a:cubicBezTo>
                    <a:pt x="8760" y="2590"/>
                    <a:pt x="8778" y="2543"/>
                    <a:pt x="8786" y="2504"/>
                  </a:cubicBezTo>
                  <a:close/>
                  <a:moveTo>
                    <a:pt x="4415" y="2565"/>
                  </a:moveTo>
                  <a:cubicBezTo>
                    <a:pt x="4436" y="2565"/>
                    <a:pt x="4436" y="2565"/>
                    <a:pt x="4415" y="2586"/>
                  </a:cubicBezTo>
                  <a:cubicBezTo>
                    <a:pt x="4415" y="2607"/>
                    <a:pt x="4410" y="2618"/>
                    <a:pt x="4405" y="2618"/>
                  </a:cubicBezTo>
                  <a:cubicBezTo>
                    <a:pt x="4399" y="2618"/>
                    <a:pt x="4394" y="2607"/>
                    <a:pt x="4394" y="2586"/>
                  </a:cubicBezTo>
                  <a:lnTo>
                    <a:pt x="4394" y="2565"/>
                  </a:lnTo>
                  <a:close/>
                  <a:moveTo>
                    <a:pt x="4541" y="2692"/>
                  </a:moveTo>
                  <a:cubicBezTo>
                    <a:pt x="4583" y="2713"/>
                    <a:pt x="4583" y="2755"/>
                    <a:pt x="4541" y="2797"/>
                  </a:cubicBezTo>
                  <a:cubicBezTo>
                    <a:pt x="4499" y="2755"/>
                    <a:pt x="4499" y="2734"/>
                    <a:pt x="4520" y="2692"/>
                  </a:cubicBezTo>
                  <a:close/>
                  <a:moveTo>
                    <a:pt x="9070" y="2746"/>
                  </a:moveTo>
                  <a:cubicBezTo>
                    <a:pt x="9092" y="2746"/>
                    <a:pt x="9104" y="2766"/>
                    <a:pt x="9104" y="2797"/>
                  </a:cubicBezTo>
                  <a:lnTo>
                    <a:pt x="9083" y="2797"/>
                  </a:lnTo>
                  <a:cubicBezTo>
                    <a:pt x="9083" y="2839"/>
                    <a:pt x="9083" y="2860"/>
                    <a:pt x="9041" y="2860"/>
                  </a:cubicBezTo>
                  <a:cubicBezTo>
                    <a:pt x="9020" y="2860"/>
                    <a:pt x="8999" y="2839"/>
                    <a:pt x="8999" y="2797"/>
                  </a:cubicBezTo>
                  <a:cubicBezTo>
                    <a:pt x="8978" y="2755"/>
                    <a:pt x="8999" y="2755"/>
                    <a:pt x="9041" y="2755"/>
                  </a:cubicBezTo>
                  <a:cubicBezTo>
                    <a:pt x="9052" y="2749"/>
                    <a:pt x="9062" y="2746"/>
                    <a:pt x="9070" y="2746"/>
                  </a:cubicBezTo>
                  <a:close/>
                  <a:moveTo>
                    <a:pt x="10428" y="3049"/>
                  </a:moveTo>
                  <a:cubicBezTo>
                    <a:pt x="10428" y="3070"/>
                    <a:pt x="10428" y="3049"/>
                    <a:pt x="10428" y="3091"/>
                  </a:cubicBezTo>
                  <a:cubicBezTo>
                    <a:pt x="10418" y="3101"/>
                    <a:pt x="10407" y="3107"/>
                    <a:pt x="10399" y="3107"/>
                  </a:cubicBezTo>
                  <a:cubicBezTo>
                    <a:pt x="10391" y="3107"/>
                    <a:pt x="10386" y="3101"/>
                    <a:pt x="10386" y="3091"/>
                  </a:cubicBezTo>
                  <a:lnTo>
                    <a:pt x="10407" y="3070"/>
                  </a:lnTo>
                  <a:lnTo>
                    <a:pt x="10428" y="3049"/>
                  </a:lnTo>
                  <a:close/>
                  <a:moveTo>
                    <a:pt x="9230" y="3070"/>
                  </a:moveTo>
                  <a:lnTo>
                    <a:pt x="9251" y="3091"/>
                  </a:lnTo>
                  <a:lnTo>
                    <a:pt x="9272" y="3091"/>
                  </a:lnTo>
                  <a:cubicBezTo>
                    <a:pt x="9251" y="3091"/>
                    <a:pt x="9230" y="3112"/>
                    <a:pt x="9230" y="3112"/>
                  </a:cubicBezTo>
                  <a:cubicBezTo>
                    <a:pt x="9230" y="3112"/>
                    <a:pt x="9209" y="3091"/>
                    <a:pt x="9209" y="3091"/>
                  </a:cubicBezTo>
                  <a:cubicBezTo>
                    <a:pt x="9209" y="3070"/>
                    <a:pt x="9230" y="3070"/>
                    <a:pt x="9230" y="3070"/>
                  </a:cubicBezTo>
                  <a:close/>
                  <a:moveTo>
                    <a:pt x="2986" y="3219"/>
                  </a:moveTo>
                  <a:cubicBezTo>
                    <a:pt x="3024" y="3224"/>
                    <a:pt x="3063" y="3241"/>
                    <a:pt x="3028" y="3259"/>
                  </a:cubicBezTo>
                  <a:cubicBezTo>
                    <a:pt x="2987" y="3259"/>
                    <a:pt x="2986" y="3239"/>
                    <a:pt x="2986" y="3219"/>
                  </a:cubicBezTo>
                  <a:close/>
                  <a:moveTo>
                    <a:pt x="9545" y="3301"/>
                  </a:moveTo>
                  <a:lnTo>
                    <a:pt x="9545" y="3301"/>
                  </a:lnTo>
                  <a:cubicBezTo>
                    <a:pt x="9608" y="3427"/>
                    <a:pt x="9545" y="3406"/>
                    <a:pt x="9440" y="3427"/>
                  </a:cubicBezTo>
                  <a:lnTo>
                    <a:pt x="9545" y="3301"/>
                  </a:lnTo>
                  <a:close/>
                  <a:moveTo>
                    <a:pt x="4604" y="3301"/>
                  </a:moveTo>
                  <a:lnTo>
                    <a:pt x="4731" y="3532"/>
                  </a:lnTo>
                  <a:lnTo>
                    <a:pt x="4541" y="3448"/>
                  </a:lnTo>
                  <a:cubicBezTo>
                    <a:pt x="4499" y="3364"/>
                    <a:pt x="4583" y="3343"/>
                    <a:pt x="4604" y="3301"/>
                  </a:cubicBezTo>
                  <a:close/>
                  <a:moveTo>
                    <a:pt x="4523" y="3606"/>
                  </a:moveTo>
                  <a:cubicBezTo>
                    <a:pt x="4541" y="3606"/>
                    <a:pt x="4562" y="3617"/>
                    <a:pt x="4583" y="3638"/>
                  </a:cubicBezTo>
                  <a:cubicBezTo>
                    <a:pt x="4547" y="3650"/>
                    <a:pt x="4525" y="3662"/>
                    <a:pt x="4508" y="3662"/>
                  </a:cubicBezTo>
                  <a:cubicBezTo>
                    <a:pt x="4496" y="3662"/>
                    <a:pt x="4487" y="3655"/>
                    <a:pt x="4478" y="3638"/>
                  </a:cubicBezTo>
                  <a:cubicBezTo>
                    <a:pt x="4489" y="3617"/>
                    <a:pt x="4505" y="3606"/>
                    <a:pt x="4523" y="3606"/>
                  </a:cubicBezTo>
                  <a:close/>
                  <a:moveTo>
                    <a:pt x="8809" y="3743"/>
                  </a:moveTo>
                  <a:cubicBezTo>
                    <a:pt x="8830" y="3743"/>
                    <a:pt x="8830" y="3764"/>
                    <a:pt x="8830" y="3764"/>
                  </a:cubicBezTo>
                  <a:lnTo>
                    <a:pt x="8809" y="3785"/>
                  </a:lnTo>
                  <a:cubicBezTo>
                    <a:pt x="8809" y="3764"/>
                    <a:pt x="8788" y="3764"/>
                    <a:pt x="8788" y="3764"/>
                  </a:cubicBezTo>
                  <a:cubicBezTo>
                    <a:pt x="8788" y="3743"/>
                    <a:pt x="8809" y="3743"/>
                    <a:pt x="8809" y="3743"/>
                  </a:cubicBezTo>
                  <a:close/>
                  <a:moveTo>
                    <a:pt x="9987" y="3743"/>
                  </a:moveTo>
                  <a:cubicBezTo>
                    <a:pt x="10008" y="3743"/>
                    <a:pt x="10008" y="3764"/>
                    <a:pt x="10008" y="3764"/>
                  </a:cubicBezTo>
                  <a:lnTo>
                    <a:pt x="9987" y="3785"/>
                  </a:lnTo>
                  <a:cubicBezTo>
                    <a:pt x="9987" y="3774"/>
                    <a:pt x="9981" y="3774"/>
                    <a:pt x="9976" y="3774"/>
                  </a:cubicBezTo>
                  <a:cubicBezTo>
                    <a:pt x="9971" y="3774"/>
                    <a:pt x="9966" y="3774"/>
                    <a:pt x="9966" y="3764"/>
                  </a:cubicBezTo>
                  <a:cubicBezTo>
                    <a:pt x="9966" y="3743"/>
                    <a:pt x="9966" y="3743"/>
                    <a:pt x="9987" y="3743"/>
                  </a:cubicBezTo>
                  <a:close/>
                  <a:moveTo>
                    <a:pt x="5109" y="3869"/>
                  </a:moveTo>
                  <a:cubicBezTo>
                    <a:pt x="5109" y="3869"/>
                    <a:pt x="5130" y="3890"/>
                    <a:pt x="5130" y="3890"/>
                  </a:cubicBezTo>
                  <a:lnTo>
                    <a:pt x="5109" y="3911"/>
                  </a:lnTo>
                  <a:cubicBezTo>
                    <a:pt x="5067" y="3890"/>
                    <a:pt x="5109" y="3869"/>
                    <a:pt x="5109" y="3869"/>
                  </a:cubicBezTo>
                  <a:close/>
                  <a:moveTo>
                    <a:pt x="10731" y="3798"/>
                  </a:moveTo>
                  <a:cubicBezTo>
                    <a:pt x="10753" y="3798"/>
                    <a:pt x="10765" y="3817"/>
                    <a:pt x="10765" y="3848"/>
                  </a:cubicBezTo>
                  <a:lnTo>
                    <a:pt x="10744" y="3848"/>
                  </a:lnTo>
                  <a:cubicBezTo>
                    <a:pt x="10765" y="3890"/>
                    <a:pt x="10765" y="3911"/>
                    <a:pt x="10723" y="3911"/>
                  </a:cubicBezTo>
                  <a:cubicBezTo>
                    <a:pt x="10680" y="3911"/>
                    <a:pt x="10659" y="3890"/>
                    <a:pt x="10659" y="3848"/>
                  </a:cubicBezTo>
                  <a:cubicBezTo>
                    <a:pt x="10659" y="3827"/>
                    <a:pt x="10680" y="3806"/>
                    <a:pt x="10702" y="3806"/>
                  </a:cubicBezTo>
                  <a:cubicBezTo>
                    <a:pt x="10713" y="3800"/>
                    <a:pt x="10723" y="3798"/>
                    <a:pt x="10731" y="3798"/>
                  </a:cubicBezTo>
                  <a:close/>
                  <a:moveTo>
                    <a:pt x="1998" y="3893"/>
                  </a:moveTo>
                  <a:cubicBezTo>
                    <a:pt x="2022" y="3900"/>
                    <a:pt x="2050" y="3916"/>
                    <a:pt x="2018" y="3932"/>
                  </a:cubicBezTo>
                  <a:cubicBezTo>
                    <a:pt x="2002" y="3932"/>
                    <a:pt x="1998" y="3919"/>
                    <a:pt x="1998" y="3893"/>
                  </a:cubicBezTo>
                  <a:close/>
                  <a:moveTo>
                    <a:pt x="4773" y="3743"/>
                  </a:moveTo>
                  <a:cubicBezTo>
                    <a:pt x="4752" y="3953"/>
                    <a:pt x="4625" y="3995"/>
                    <a:pt x="4562" y="4100"/>
                  </a:cubicBezTo>
                  <a:lnTo>
                    <a:pt x="4541" y="4100"/>
                  </a:lnTo>
                  <a:cubicBezTo>
                    <a:pt x="4499" y="4058"/>
                    <a:pt x="4520" y="4016"/>
                    <a:pt x="4520" y="3953"/>
                  </a:cubicBezTo>
                  <a:cubicBezTo>
                    <a:pt x="4625" y="3911"/>
                    <a:pt x="4710" y="3827"/>
                    <a:pt x="4773" y="3743"/>
                  </a:cubicBezTo>
                  <a:close/>
                  <a:moveTo>
                    <a:pt x="2124" y="3995"/>
                  </a:moveTo>
                  <a:lnTo>
                    <a:pt x="2124" y="3995"/>
                  </a:lnTo>
                  <a:cubicBezTo>
                    <a:pt x="2177" y="4013"/>
                    <a:pt x="2170" y="4061"/>
                    <a:pt x="2167" y="4101"/>
                  </a:cubicBezTo>
                  <a:lnTo>
                    <a:pt x="2167" y="4101"/>
                  </a:lnTo>
                  <a:cubicBezTo>
                    <a:pt x="2166" y="4101"/>
                    <a:pt x="2166" y="4100"/>
                    <a:pt x="2166" y="4100"/>
                  </a:cubicBezTo>
                  <a:lnTo>
                    <a:pt x="2166" y="4100"/>
                  </a:lnTo>
                  <a:cubicBezTo>
                    <a:pt x="2166" y="4100"/>
                    <a:pt x="2166" y="4100"/>
                    <a:pt x="2166" y="4100"/>
                  </a:cubicBezTo>
                  <a:cubicBezTo>
                    <a:pt x="2103" y="4100"/>
                    <a:pt x="2082" y="4058"/>
                    <a:pt x="2124" y="3995"/>
                  </a:cubicBezTo>
                  <a:close/>
                  <a:moveTo>
                    <a:pt x="6034" y="4100"/>
                  </a:moveTo>
                  <a:cubicBezTo>
                    <a:pt x="6034" y="4100"/>
                    <a:pt x="6055" y="4121"/>
                    <a:pt x="6055" y="4121"/>
                  </a:cubicBezTo>
                  <a:lnTo>
                    <a:pt x="6034" y="4142"/>
                  </a:lnTo>
                  <a:cubicBezTo>
                    <a:pt x="6013" y="4142"/>
                    <a:pt x="6013" y="4142"/>
                    <a:pt x="6013" y="4121"/>
                  </a:cubicBezTo>
                  <a:cubicBezTo>
                    <a:pt x="6013" y="4100"/>
                    <a:pt x="6034" y="4100"/>
                    <a:pt x="6034" y="4100"/>
                  </a:cubicBezTo>
                  <a:close/>
                  <a:moveTo>
                    <a:pt x="11058" y="4179"/>
                  </a:moveTo>
                  <a:cubicBezTo>
                    <a:pt x="11080" y="4179"/>
                    <a:pt x="11080" y="4209"/>
                    <a:pt x="11080" y="4226"/>
                  </a:cubicBezTo>
                  <a:cubicBezTo>
                    <a:pt x="11115" y="4226"/>
                    <a:pt x="11135" y="4241"/>
                    <a:pt x="11141" y="4269"/>
                  </a:cubicBezTo>
                  <a:lnTo>
                    <a:pt x="11141" y="4269"/>
                  </a:lnTo>
                  <a:cubicBezTo>
                    <a:pt x="11134" y="4273"/>
                    <a:pt x="11127" y="4274"/>
                    <a:pt x="11121" y="4274"/>
                  </a:cubicBezTo>
                  <a:cubicBezTo>
                    <a:pt x="11094" y="4274"/>
                    <a:pt x="11080" y="4243"/>
                    <a:pt x="11080" y="4226"/>
                  </a:cubicBezTo>
                  <a:cubicBezTo>
                    <a:pt x="11059" y="4205"/>
                    <a:pt x="10996" y="4184"/>
                    <a:pt x="11038" y="4184"/>
                  </a:cubicBezTo>
                  <a:cubicBezTo>
                    <a:pt x="11046" y="4180"/>
                    <a:pt x="11052" y="4179"/>
                    <a:pt x="11058" y="4179"/>
                  </a:cubicBezTo>
                  <a:close/>
                  <a:moveTo>
                    <a:pt x="2628" y="4226"/>
                  </a:moveTo>
                  <a:cubicBezTo>
                    <a:pt x="2649" y="4226"/>
                    <a:pt x="2649" y="4247"/>
                    <a:pt x="2649" y="4247"/>
                  </a:cubicBezTo>
                  <a:cubicBezTo>
                    <a:pt x="2649" y="4262"/>
                    <a:pt x="2660" y="4277"/>
                    <a:pt x="2651" y="4277"/>
                  </a:cubicBezTo>
                  <a:cubicBezTo>
                    <a:pt x="2647" y="4277"/>
                    <a:pt x="2640" y="4274"/>
                    <a:pt x="2628" y="4268"/>
                  </a:cubicBezTo>
                  <a:cubicBezTo>
                    <a:pt x="2607" y="4247"/>
                    <a:pt x="2607" y="4226"/>
                    <a:pt x="2628" y="4226"/>
                  </a:cubicBezTo>
                  <a:close/>
                  <a:moveTo>
                    <a:pt x="11143" y="4289"/>
                  </a:moveTo>
                  <a:cubicBezTo>
                    <a:pt x="11165" y="4290"/>
                    <a:pt x="11227" y="4310"/>
                    <a:pt x="11185" y="4331"/>
                  </a:cubicBezTo>
                  <a:cubicBezTo>
                    <a:pt x="11151" y="4331"/>
                    <a:pt x="11144" y="4317"/>
                    <a:pt x="11143" y="4289"/>
                  </a:cubicBezTo>
                  <a:close/>
                  <a:moveTo>
                    <a:pt x="5059" y="4289"/>
                  </a:moveTo>
                  <a:cubicBezTo>
                    <a:pt x="5072" y="4289"/>
                    <a:pt x="5088" y="4300"/>
                    <a:pt x="5109" y="4310"/>
                  </a:cubicBezTo>
                  <a:cubicBezTo>
                    <a:pt x="5109" y="4331"/>
                    <a:pt x="5093" y="4337"/>
                    <a:pt x="5075" y="4337"/>
                  </a:cubicBezTo>
                  <a:cubicBezTo>
                    <a:pt x="5056" y="4337"/>
                    <a:pt x="5035" y="4331"/>
                    <a:pt x="5025" y="4331"/>
                  </a:cubicBezTo>
                  <a:cubicBezTo>
                    <a:pt x="5035" y="4300"/>
                    <a:pt x="5046" y="4289"/>
                    <a:pt x="5059" y="4289"/>
                  </a:cubicBezTo>
                  <a:close/>
                  <a:moveTo>
                    <a:pt x="11435" y="4279"/>
                  </a:moveTo>
                  <a:cubicBezTo>
                    <a:pt x="11453" y="4279"/>
                    <a:pt x="11469" y="4289"/>
                    <a:pt x="11479" y="4310"/>
                  </a:cubicBezTo>
                  <a:lnTo>
                    <a:pt x="11500" y="4310"/>
                  </a:lnTo>
                  <a:cubicBezTo>
                    <a:pt x="11479" y="4331"/>
                    <a:pt x="11453" y="4342"/>
                    <a:pt x="11429" y="4342"/>
                  </a:cubicBezTo>
                  <a:cubicBezTo>
                    <a:pt x="11406" y="4342"/>
                    <a:pt x="11385" y="4331"/>
                    <a:pt x="11374" y="4310"/>
                  </a:cubicBezTo>
                  <a:cubicBezTo>
                    <a:pt x="11395" y="4289"/>
                    <a:pt x="11416" y="4279"/>
                    <a:pt x="11435" y="4279"/>
                  </a:cubicBezTo>
                  <a:close/>
                  <a:moveTo>
                    <a:pt x="2166" y="4100"/>
                  </a:moveTo>
                  <a:lnTo>
                    <a:pt x="2166" y="4121"/>
                  </a:lnTo>
                  <a:cubicBezTo>
                    <a:pt x="2166" y="4115"/>
                    <a:pt x="2166" y="4108"/>
                    <a:pt x="2167" y="4101"/>
                  </a:cubicBezTo>
                  <a:lnTo>
                    <a:pt x="2167" y="4101"/>
                  </a:lnTo>
                  <a:cubicBezTo>
                    <a:pt x="2230" y="4163"/>
                    <a:pt x="2355" y="4164"/>
                    <a:pt x="2397" y="4289"/>
                  </a:cubicBezTo>
                  <a:cubicBezTo>
                    <a:pt x="2397" y="4352"/>
                    <a:pt x="2355" y="4373"/>
                    <a:pt x="2313" y="4394"/>
                  </a:cubicBezTo>
                  <a:lnTo>
                    <a:pt x="2229" y="4352"/>
                  </a:lnTo>
                  <a:cubicBezTo>
                    <a:pt x="2213" y="4368"/>
                    <a:pt x="2197" y="4409"/>
                    <a:pt x="2190" y="4409"/>
                  </a:cubicBezTo>
                  <a:cubicBezTo>
                    <a:pt x="2188" y="4409"/>
                    <a:pt x="2187" y="4405"/>
                    <a:pt x="2187" y="4394"/>
                  </a:cubicBezTo>
                  <a:cubicBezTo>
                    <a:pt x="2166" y="4352"/>
                    <a:pt x="2208" y="4352"/>
                    <a:pt x="2229" y="4352"/>
                  </a:cubicBezTo>
                  <a:cubicBezTo>
                    <a:pt x="2250" y="4268"/>
                    <a:pt x="2145" y="4205"/>
                    <a:pt x="2166" y="4100"/>
                  </a:cubicBezTo>
                  <a:close/>
                  <a:moveTo>
                    <a:pt x="4541" y="4163"/>
                  </a:moveTo>
                  <a:lnTo>
                    <a:pt x="4541" y="4163"/>
                  </a:lnTo>
                  <a:cubicBezTo>
                    <a:pt x="4689" y="4226"/>
                    <a:pt x="4689" y="4226"/>
                    <a:pt x="4836" y="4416"/>
                  </a:cubicBezTo>
                  <a:cubicBezTo>
                    <a:pt x="4815" y="4437"/>
                    <a:pt x="4801" y="4444"/>
                    <a:pt x="4791" y="4444"/>
                  </a:cubicBezTo>
                  <a:cubicBezTo>
                    <a:pt x="4773" y="4444"/>
                    <a:pt x="4773" y="4416"/>
                    <a:pt x="4773" y="4416"/>
                  </a:cubicBezTo>
                  <a:cubicBezTo>
                    <a:pt x="4676" y="4416"/>
                    <a:pt x="4722" y="4523"/>
                    <a:pt x="4647" y="4523"/>
                  </a:cubicBezTo>
                  <a:cubicBezTo>
                    <a:pt x="4641" y="4523"/>
                    <a:pt x="4634" y="4522"/>
                    <a:pt x="4625" y="4521"/>
                  </a:cubicBezTo>
                  <a:cubicBezTo>
                    <a:pt x="4625" y="4394"/>
                    <a:pt x="4583" y="4289"/>
                    <a:pt x="4541" y="4163"/>
                  </a:cubicBezTo>
                  <a:close/>
                  <a:moveTo>
                    <a:pt x="2353" y="4465"/>
                  </a:moveTo>
                  <a:cubicBezTo>
                    <a:pt x="2363" y="4465"/>
                    <a:pt x="2371" y="4469"/>
                    <a:pt x="2376" y="4479"/>
                  </a:cubicBezTo>
                  <a:cubicBezTo>
                    <a:pt x="2396" y="4499"/>
                    <a:pt x="2397" y="4538"/>
                    <a:pt x="2397" y="4579"/>
                  </a:cubicBezTo>
                  <a:lnTo>
                    <a:pt x="2397" y="4579"/>
                  </a:lnTo>
                  <a:cubicBezTo>
                    <a:pt x="2390" y="4578"/>
                    <a:pt x="2382" y="4577"/>
                    <a:pt x="2375" y="4577"/>
                  </a:cubicBezTo>
                  <a:cubicBezTo>
                    <a:pt x="2350" y="4577"/>
                    <a:pt x="2324" y="4582"/>
                    <a:pt x="2299" y="4582"/>
                  </a:cubicBezTo>
                  <a:cubicBezTo>
                    <a:pt x="2275" y="4582"/>
                    <a:pt x="2252" y="4578"/>
                    <a:pt x="2229" y="4563"/>
                  </a:cubicBezTo>
                  <a:cubicBezTo>
                    <a:pt x="2261" y="4514"/>
                    <a:pt x="2319" y="4465"/>
                    <a:pt x="2353" y="4465"/>
                  </a:cubicBezTo>
                  <a:close/>
                  <a:moveTo>
                    <a:pt x="4794" y="4605"/>
                  </a:moveTo>
                  <a:cubicBezTo>
                    <a:pt x="4815" y="4626"/>
                    <a:pt x="4815" y="4668"/>
                    <a:pt x="4794" y="4710"/>
                  </a:cubicBezTo>
                  <a:cubicBezTo>
                    <a:pt x="4752" y="4668"/>
                    <a:pt x="4752" y="4626"/>
                    <a:pt x="4794" y="4605"/>
                  </a:cubicBezTo>
                  <a:close/>
                  <a:moveTo>
                    <a:pt x="4920" y="4731"/>
                  </a:moveTo>
                  <a:lnTo>
                    <a:pt x="4941" y="4752"/>
                  </a:lnTo>
                  <a:lnTo>
                    <a:pt x="4920" y="4752"/>
                  </a:lnTo>
                  <a:cubicBezTo>
                    <a:pt x="4899" y="4752"/>
                    <a:pt x="4899" y="4752"/>
                    <a:pt x="4899" y="4731"/>
                  </a:cubicBezTo>
                  <a:close/>
                  <a:moveTo>
                    <a:pt x="2145" y="4668"/>
                  </a:moveTo>
                  <a:cubicBezTo>
                    <a:pt x="2166" y="4689"/>
                    <a:pt x="2166" y="4731"/>
                    <a:pt x="2145" y="4752"/>
                  </a:cubicBezTo>
                  <a:cubicBezTo>
                    <a:pt x="2139" y="4755"/>
                    <a:pt x="2133" y="4756"/>
                    <a:pt x="2129" y="4756"/>
                  </a:cubicBezTo>
                  <a:cubicBezTo>
                    <a:pt x="2103" y="4756"/>
                    <a:pt x="2103" y="4710"/>
                    <a:pt x="2103" y="4710"/>
                  </a:cubicBezTo>
                  <a:cubicBezTo>
                    <a:pt x="2103" y="4689"/>
                    <a:pt x="2124" y="4668"/>
                    <a:pt x="2124" y="4668"/>
                  </a:cubicBezTo>
                  <a:close/>
                  <a:moveTo>
                    <a:pt x="4983" y="4836"/>
                  </a:moveTo>
                  <a:lnTo>
                    <a:pt x="4983" y="4857"/>
                  </a:lnTo>
                  <a:cubicBezTo>
                    <a:pt x="4983" y="4857"/>
                    <a:pt x="4992" y="4848"/>
                    <a:pt x="4998" y="4848"/>
                  </a:cubicBezTo>
                  <a:cubicBezTo>
                    <a:pt x="5002" y="4848"/>
                    <a:pt x="5004" y="4850"/>
                    <a:pt x="5004" y="4857"/>
                  </a:cubicBezTo>
                  <a:cubicBezTo>
                    <a:pt x="4993" y="4878"/>
                    <a:pt x="4983" y="4889"/>
                    <a:pt x="4975" y="4889"/>
                  </a:cubicBezTo>
                  <a:cubicBezTo>
                    <a:pt x="4967" y="4889"/>
                    <a:pt x="4962" y="4878"/>
                    <a:pt x="4962" y="4857"/>
                  </a:cubicBezTo>
                  <a:lnTo>
                    <a:pt x="4983" y="4836"/>
                  </a:lnTo>
                  <a:close/>
                  <a:moveTo>
                    <a:pt x="1262" y="4983"/>
                  </a:moveTo>
                  <a:cubicBezTo>
                    <a:pt x="1262" y="4983"/>
                    <a:pt x="1283" y="5004"/>
                    <a:pt x="1283" y="5004"/>
                  </a:cubicBezTo>
                  <a:cubicBezTo>
                    <a:pt x="1283" y="5004"/>
                    <a:pt x="1304" y="5025"/>
                    <a:pt x="1262" y="5025"/>
                  </a:cubicBezTo>
                  <a:cubicBezTo>
                    <a:pt x="1241" y="5004"/>
                    <a:pt x="1262" y="4983"/>
                    <a:pt x="1262" y="4983"/>
                  </a:cubicBezTo>
                  <a:close/>
                  <a:moveTo>
                    <a:pt x="4920" y="4962"/>
                  </a:moveTo>
                  <a:cubicBezTo>
                    <a:pt x="4962" y="5025"/>
                    <a:pt x="5109" y="4983"/>
                    <a:pt x="5067" y="5109"/>
                  </a:cubicBezTo>
                  <a:cubicBezTo>
                    <a:pt x="5059" y="5118"/>
                    <a:pt x="5052" y="5121"/>
                    <a:pt x="5046" y="5121"/>
                  </a:cubicBezTo>
                  <a:cubicBezTo>
                    <a:pt x="5023" y="5121"/>
                    <a:pt x="5017" y="5067"/>
                    <a:pt x="4983" y="5067"/>
                  </a:cubicBezTo>
                  <a:lnTo>
                    <a:pt x="4836" y="5067"/>
                  </a:lnTo>
                  <a:lnTo>
                    <a:pt x="4920" y="4962"/>
                  </a:lnTo>
                  <a:close/>
                  <a:moveTo>
                    <a:pt x="631" y="4899"/>
                  </a:moveTo>
                  <a:lnTo>
                    <a:pt x="631" y="4899"/>
                  </a:lnTo>
                  <a:cubicBezTo>
                    <a:pt x="547" y="5025"/>
                    <a:pt x="400" y="5025"/>
                    <a:pt x="358" y="5130"/>
                  </a:cubicBezTo>
                  <a:cubicBezTo>
                    <a:pt x="294" y="5088"/>
                    <a:pt x="315" y="5046"/>
                    <a:pt x="315" y="4983"/>
                  </a:cubicBezTo>
                  <a:lnTo>
                    <a:pt x="631" y="4899"/>
                  </a:lnTo>
                  <a:close/>
                  <a:moveTo>
                    <a:pt x="5193" y="5025"/>
                  </a:moveTo>
                  <a:cubicBezTo>
                    <a:pt x="5256" y="5025"/>
                    <a:pt x="5298" y="5067"/>
                    <a:pt x="5319" y="5130"/>
                  </a:cubicBezTo>
                  <a:cubicBezTo>
                    <a:pt x="5296" y="5138"/>
                    <a:pt x="5273" y="5143"/>
                    <a:pt x="5251" y="5143"/>
                  </a:cubicBezTo>
                  <a:cubicBezTo>
                    <a:pt x="5213" y="5143"/>
                    <a:pt x="5178" y="5128"/>
                    <a:pt x="5151" y="5088"/>
                  </a:cubicBezTo>
                  <a:lnTo>
                    <a:pt x="5193" y="5025"/>
                  </a:lnTo>
                  <a:close/>
                  <a:moveTo>
                    <a:pt x="1430" y="5025"/>
                  </a:moveTo>
                  <a:lnTo>
                    <a:pt x="1409" y="5109"/>
                  </a:lnTo>
                  <a:cubicBezTo>
                    <a:pt x="1391" y="5136"/>
                    <a:pt x="1369" y="5144"/>
                    <a:pt x="1343" y="5144"/>
                  </a:cubicBezTo>
                  <a:cubicBezTo>
                    <a:pt x="1309" y="5144"/>
                    <a:pt x="1268" y="5130"/>
                    <a:pt x="1220" y="5130"/>
                  </a:cubicBezTo>
                  <a:lnTo>
                    <a:pt x="1430" y="5025"/>
                  </a:lnTo>
                  <a:close/>
                  <a:moveTo>
                    <a:pt x="1367" y="5299"/>
                  </a:moveTo>
                  <a:cubicBezTo>
                    <a:pt x="1430" y="5299"/>
                    <a:pt x="1430" y="5362"/>
                    <a:pt x="1493" y="5362"/>
                  </a:cubicBezTo>
                  <a:cubicBezTo>
                    <a:pt x="1463" y="5373"/>
                    <a:pt x="1441" y="5379"/>
                    <a:pt x="1423" y="5379"/>
                  </a:cubicBezTo>
                  <a:cubicBezTo>
                    <a:pt x="1378" y="5379"/>
                    <a:pt x="1367" y="5344"/>
                    <a:pt x="1367" y="5299"/>
                  </a:cubicBezTo>
                  <a:close/>
                  <a:moveTo>
                    <a:pt x="1451" y="5467"/>
                  </a:moveTo>
                  <a:lnTo>
                    <a:pt x="1472" y="5488"/>
                  </a:lnTo>
                  <a:cubicBezTo>
                    <a:pt x="1451" y="5488"/>
                    <a:pt x="1472" y="5509"/>
                    <a:pt x="1451" y="5509"/>
                  </a:cubicBezTo>
                  <a:cubicBezTo>
                    <a:pt x="1430" y="5509"/>
                    <a:pt x="1430" y="5488"/>
                    <a:pt x="1430" y="5488"/>
                  </a:cubicBezTo>
                  <a:cubicBezTo>
                    <a:pt x="1430" y="5488"/>
                    <a:pt x="1451" y="5467"/>
                    <a:pt x="1451" y="5467"/>
                  </a:cubicBezTo>
                  <a:close/>
                  <a:moveTo>
                    <a:pt x="965" y="5525"/>
                  </a:moveTo>
                  <a:cubicBezTo>
                    <a:pt x="967" y="5525"/>
                    <a:pt x="967" y="5530"/>
                    <a:pt x="967" y="5551"/>
                  </a:cubicBezTo>
                  <a:cubicBezTo>
                    <a:pt x="957" y="5561"/>
                    <a:pt x="946" y="5567"/>
                    <a:pt x="938" y="5567"/>
                  </a:cubicBezTo>
                  <a:cubicBezTo>
                    <a:pt x="930" y="5567"/>
                    <a:pt x="925" y="5561"/>
                    <a:pt x="925" y="5551"/>
                  </a:cubicBezTo>
                  <a:lnTo>
                    <a:pt x="946" y="5530"/>
                  </a:lnTo>
                  <a:cubicBezTo>
                    <a:pt x="957" y="5530"/>
                    <a:pt x="962" y="5525"/>
                    <a:pt x="965" y="5525"/>
                  </a:cubicBezTo>
                  <a:close/>
                  <a:moveTo>
                    <a:pt x="5359" y="5525"/>
                  </a:moveTo>
                  <a:cubicBezTo>
                    <a:pt x="5361" y="5525"/>
                    <a:pt x="5361" y="5530"/>
                    <a:pt x="5361" y="5551"/>
                  </a:cubicBezTo>
                  <a:cubicBezTo>
                    <a:pt x="5351" y="5561"/>
                    <a:pt x="5340" y="5567"/>
                    <a:pt x="5332" y="5567"/>
                  </a:cubicBezTo>
                  <a:cubicBezTo>
                    <a:pt x="5325" y="5567"/>
                    <a:pt x="5319" y="5561"/>
                    <a:pt x="5319" y="5551"/>
                  </a:cubicBezTo>
                  <a:lnTo>
                    <a:pt x="5340" y="5530"/>
                  </a:lnTo>
                  <a:cubicBezTo>
                    <a:pt x="5351" y="5530"/>
                    <a:pt x="5356" y="5525"/>
                    <a:pt x="5359" y="5525"/>
                  </a:cubicBezTo>
                  <a:close/>
                  <a:moveTo>
                    <a:pt x="5088" y="5283"/>
                  </a:moveTo>
                  <a:cubicBezTo>
                    <a:pt x="5130" y="5283"/>
                    <a:pt x="5172" y="5288"/>
                    <a:pt x="5214" y="5299"/>
                  </a:cubicBezTo>
                  <a:cubicBezTo>
                    <a:pt x="5298" y="5362"/>
                    <a:pt x="5130" y="5446"/>
                    <a:pt x="5235" y="5509"/>
                  </a:cubicBezTo>
                  <a:lnTo>
                    <a:pt x="5130" y="5551"/>
                  </a:lnTo>
                  <a:lnTo>
                    <a:pt x="5172" y="5614"/>
                  </a:lnTo>
                  <a:cubicBezTo>
                    <a:pt x="5133" y="5636"/>
                    <a:pt x="5101" y="5645"/>
                    <a:pt x="5075" y="5645"/>
                  </a:cubicBezTo>
                  <a:cubicBezTo>
                    <a:pt x="4972" y="5645"/>
                    <a:pt x="4949" y="5508"/>
                    <a:pt x="4899" y="5425"/>
                  </a:cubicBezTo>
                  <a:cubicBezTo>
                    <a:pt x="4920" y="5383"/>
                    <a:pt x="4962" y="5362"/>
                    <a:pt x="4962" y="5299"/>
                  </a:cubicBezTo>
                  <a:cubicBezTo>
                    <a:pt x="5004" y="5288"/>
                    <a:pt x="5046" y="5283"/>
                    <a:pt x="5088" y="5283"/>
                  </a:cubicBezTo>
                  <a:close/>
                  <a:moveTo>
                    <a:pt x="1325" y="5656"/>
                  </a:moveTo>
                  <a:cubicBezTo>
                    <a:pt x="1367" y="5656"/>
                    <a:pt x="1346" y="5698"/>
                    <a:pt x="1367" y="5698"/>
                  </a:cubicBezTo>
                  <a:cubicBezTo>
                    <a:pt x="1388" y="5698"/>
                    <a:pt x="1451" y="5740"/>
                    <a:pt x="1409" y="5740"/>
                  </a:cubicBezTo>
                  <a:cubicBezTo>
                    <a:pt x="1367" y="5740"/>
                    <a:pt x="1367" y="5719"/>
                    <a:pt x="1367" y="5698"/>
                  </a:cubicBezTo>
                  <a:cubicBezTo>
                    <a:pt x="1346" y="5698"/>
                    <a:pt x="1283" y="5656"/>
                    <a:pt x="1325" y="5656"/>
                  </a:cubicBezTo>
                  <a:close/>
                  <a:moveTo>
                    <a:pt x="5277" y="5845"/>
                  </a:moveTo>
                  <a:cubicBezTo>
                    <a:pt x="5308" y="5845"/>
                    <a:pt x="5316" y="5867"/>
                    <a:pt x="5318" y="5887"/>
                  </a:cubicBezTo>
                  <a:lnTo>
                    <a:pt x="5318" y="5887"/>
                  </a:lnTo>
                  <a:cubicBezTo>
                    <a:pt x="5297" y="5887"/>
                    <a:pt x="5236" y="5866"/>
                    <a:pt x="5277" y="5845"/>
                  </a:cubicBezTo>
                  <a:close/>
                  <a:moveTo>
                    <a:pt x="379" y="5971"/>
                  </a:moveTo>
                  <a:cubicBezTo>
                    <a:pt x="400" y="5971"/>
                    <a:pt x="400" y="5992"/>
                    <a:pt x="400" y="5992"/>
                  </a:cubicBezTo>
                  <a:lnTo>
                    <a:pt x="358" y="5992"/>
                  </a:lnTo>
                  <a:cubicBezTo>
                    <a:pt x="379" y="5971"/>
                    <a:pt x="379" y="5971"/>
                    <a:pt x="379" y="5971"/>
                  </a:cubicBezTo>
                  <a:close/>
                  <a:moveTo>
                    <a:pt x="5319" y="5887"/>
                  </a:moveTo>
                  <a:lnTo>
                    <a:pt x="5319" y="5887"/>
                  </a:lnTo>
                  <a:cubicBezTo>
                    <a:pt x="5466" y="5929"/>
                    <a:pt x="5466" y="5929"/>
                    <a:pt x="5487" y="6097"/>
                  </a:cubicBezTo>
                  <a:cubicBezTo>
                    <a:pt x="5361" y="6013"/>
                    <a:pt x="5361" y="6013"/>
                    <a:pt x="5319" y="5887"/>
                  </a:cubicBezTo>
                  <a:close/>
                  <a:moveTo>
                    <a:pt x="6875" y="6203"/>
                  </a:moveTo>
                  <a:cubicBezTo>
                    <a:pt x="6875" y="6203"/>
                    <a:pt x="6896" y="6224"/>
                    <a:pt x="6896" y="6224"/>
                  </a:cubicBezTo>
                  <a:lnTo>
                    <a:pt x="6917" y="6224"/>
                  </a:lnTo>
                  <a:cubicBezTo>
                    <a:pt x="6917" y="6224"/>
                    <a:pt x="6904" y="6251"/>
                    <a:pt x="6888" y="6251"/>
                  </a:cubicBezTo>
                  <a:cubicBezTo>
                    <a:pt x="6883" y="6251"/>
                    <a:pt x="6879" y="6249"/>
                    <a:pt x="6875" y="6245"/>
                  </a:cubicBezTo>
                  <a:cubicBezTo>
                    <a:pt x="6833" y="6245"/>
                    <a:pt x="6875" y="6224"/>
                    <a:pt x="6875" y="6203"/>
                  </a:cubicBezTo>
                  <a:close/>
                  <a:moveTo>
                    <a:pt x="757" y="5109"/>
                  </a:moveTo>
                  <a:cubicBezTo>
                    <a:pt x="841" y="5172"/>
                    <a:pt x="757" y="5256"/>
                    <a:pt x="820" y="5299"/>
                  </a:cubicBezTo>
                  <a:cubicBezTo>
                    <a:pt x="694" y="5320"/>
                    <a:pt x="673" y="5425"/>
                    <a:pt x="610" y="5509"/>
                  </a:cubicBezTo>
                  <a:cubicBezTo>
                    <a:pt x="694" y="5635"/>
                    <a:pt x="757" y="5761"/>
                    <a:pt x="799" y="5908"/>
                  </a:cubicBezTo>
                  <a:lnTo>
                    <a:pt x="799" y="5887"/>
                  </a:lnTo>
                  <a:cubicBezTo>
                    <a:pt x="883" y="5887"/>
                    <a:pt x="841" y="5803"/>
                    <a:pt x="883" y="5782"/>
                  </a:cubicBezTo>
                  <a:cubicBezTo>
                    <a:pt x="904" y="5887"/>
                    <a:pt x="925" y="5992"/>
                    <a:pt x="904" y="6097"/>
                  </a:cubicBezTo>
                  <a:cubicBezTo>
                    <a:pt x="862" y="6182"/>
                    <a:pt x="778" y="6118"/>
                    <a:pt x="736" y="6182"/>
                  </a:cubicBezTo>
                  <a:lnTo>
                    <a:pt x="778" y="6245"/>
                  </a:lnTo>
                  <a:cubicBezTo>
                    <a:pt x="758" y="6265"/>
                    <a:pt x="735" y="6274"/>
                    <a:pt x="710" y="6274"/>
                  </a:cubicBezTo>
                  <a:cubicBezTo>
                    <a:pt x="655" y="6274"/>
                    <a:pt x="584" y="6232"/>
                    <a:pt x="484" y="6161"/>
                  </a:cubicBezTo>
                  <a:cubicBezTo>
                    <a:pt x="463" y="5950"/>
                    <a:pt x="484" y="5719"/>
                    <a:pt x="547" y="5509"/>
                  </a:cubicBezTo>
                  <a:cubicBezTo>
                    <a:pt x="505" y="5467"/>
                    <a:pt x="463" y="5404"/>
                    <a:pt x="421" y="5362"/>
                  </a:cubicBezTo>
                  <a:cubicBezTo>
                    <a:pt x="442" y="5299"/>
                    <a:pt x="463" y="5235"/>
                    <a:pt x="505" y="5172"/>
                  </a:cubicBezTo>
                  <a:cubicBezTo>
                    <a:pt x="533" y="5158"/>
                    <a:pt x="563" y="5156"/>
                    <a:pt x="593" y="5156"/>
                  </a:cubicBezTo>
                  <a:cubicBezTo>
                    <a:pt x="609" y="5156"/>
                    <a:pt x="624" y="5157"/>
                    <a:pt x="639" y="5157"/>
                  </a:cubicBezTo>
                  <a:cubicBezTo>
                    <a:pt x="683" y="5157"/>
                    <a:pt x="725" y="5151"/>
                    <a:pt x="757" y="5109"/>
                  </a:cubicBezTo>
                  <a:close/>
                  <a:moveTo>
                    <a:pt x="757" y="6329"/>
                  </a:moveTo>
                  <a:lnTo>
                    <a:pt x="778" y="6350"/>
                  </a:lnTo>
                  <a:cubicBezTo>
                    <a:pt x="771" y="6364"/>
                    <a:pt x="764" y="6368"/>
                    <a:pt x="758" y="6368"/>
                  </a:cubicBezTo>
                  <a:cubicBezTo>
                    <a:pt x="745" y="6368"/>
                    <a:pt x="736" y="6350"/>
                    <a:pt x="736" y="6350"/>
                  </a:cubicBezTo>
                  <a:cubicBezTo>
                    <a:pt x="715" y="6350"/>
                    <a:pt x="757" y="6329"/>
                    <a:pt x="757" y="6329"/>
                  </a:cubicBezTo>
                  <a:close/>
                  <a:moveTo>
                    <a:pt x="6492" y="6333"/>
                  </a:moveTo>
                  <a:cubicBezTo>
                    <a:pt x="6545" y="6333"/>
                    <a:pt x="6548" y="6372"/>
                    <a:pt x="6518" y="6434"/>
                  </a:cubicBezTo>
                  <a:lnTo>
                    <a:pt x="6413" y="6350"/>
                  </a:lnTo>
                  <a:cubicBezTo>
                    <a:pt x="6446" y="6338"/>
                    <a:pt x="6473" y="6333"/>
                    <a:pt x="6492" y="6333"/>
                  </a:cubicBezTo>
                  <a:close/>
                  <a:moveTo>
                    <a:pt x="1262" y="6455"/>
                  </a:moveTo>
                  <a:cubicBezTo>
                    <a:pt x="1262" y="6455"/>
                    <a:pt x="1283" y="6476"/>
                    <a:pt x="1283" y="6476"/>
                  </a:cubicBezTo>
                  <a:cubicBezTo>
                    <a:pt x="1283" y="6476"/>
                    <a:pt x="1283" y="6503"/>
                    <a:pt x="1272" y="6503"/>
                  </a:cubicBezTo>
                  <a:cubicBezTo>
                    <a:pt x="1269" y="6503"/>
                    <a:pt x="1266" y="6501"/>
                    <a:pt x="1262" y="6497"/>
                  </a:cubicBezTo>
                  <a:cubicBezTo>
                    <a:pt x="1220" y="6476"/>
                    <a:pt x="1241" y="6455"/>
                    <a:pt x="1262" y="6455"/>
                  </a:cubicBezTo>
                  <a:close/>
                  <a:moveTo>
                    <a:pt x="1262" y="6581"/>
                  </a:moveTo>
                  <a:cubicBezTo>
                    <a:pt x="1283" y="6581"/>
                    <a:pt x="1283" y="6602"/>
                    <a:pt x="1283" y="6602"/>
                  </a:cubicBezTo>
                  <a:lnTo>
                    <a:pt x="1259" y="6614"/>
                  </a:lnTo>
                  <a:lnTo>
                    <a:pt x="1259" y="6614"/>
                  </a:lnTo>
                  <a:cubicBezTo>
                    <a:pt x="1257" y="6613"/>
                    <a:pt x="1254" y="6613"/>
                    <a:pt x="1251" y="6613"/>
                  </a:cubicBezTo>
                  <a:cubicBezTo>
                    <a:pt x="1246" y="6613"/>
                    <a:pt x="1241" y="6613"/>
                    <a:pt x="1241" y="6602"/>
                  </a:cubicBezTo>
                  <a:cubicBezTo>
                    <a:pt x="1241" y="6581"/>
                    <a:pt x="1241" y="6581"/>
                    <a:pt x="1262" y="6581"/>
                  </a:cubicBezTo>
                  <a:close/>
                  <a:moveTo>
                    <a:pt x="1595" y="6337"/>
                  </a:moveTo>
                  <a:lnTo>
                    <a:pt x="1595" y="6337"/>
                  </a:lnTo>
                  <a:cubicBezTo>
                    <a:pt x="1545" y="6482"/>
                    <a:pt x="1804" y="6626"/>
                    <a:pt x="1598" y="6791"/>
                  </a:cubicBezTo>
                  <a:lnTo>
                    <a:pt x="1493" y="6602"/>
                  </a:lnTo>
                  <a:lnTo>
                    <a:pt x="1595" y="6337"/>
                  </a:lnTo>
                  <a:close/>
                  <a:moveTo>
                    <a:pt x="6728" y="6686"/>
                  </a:moveTo>
                  <a:lnTo>
                    <a:pt x="6833" y="6770"/>
                  </a:lnTo>
                  <a:cubicBezTo>
                    <a:pt x="6803" y="6788"/>
                    <a:pt x="6782" y="6796"/>
                    <a:pt x="6767" y="6796"/>
                  </a:cubicBezTo>
                  <a:cubicBezTo>
                    <a:pt x="6728" y="6796"/>
                    <a:pt x="6728" y="6746"/>
                    <a:pt x="6728" y="6686"/>
                  </a:cubicBezTo>
                  <a:close/>
                  <a:moveTo>
                    <a:pt x="810" y="6456"/>
                  </a:moveTo>
                  <a:cubicBezTo>
                    <a:pt x="856" y="6456"/>
                    <a:pt x="850" y="6527"/>
                    <a:pt x="883" y="6560"/>
                  </a:cubicBezTo>
                  <a:cubicBezTo>
                    <a:pt x="925" y="6560"/>
                    <a:pt x="967" y="6523"/>
                    <a:pt x="1016" y="6523"/>
                  </a:cubicBezTo>
                  <a:cubicBezTo>
                    <a:pt x="1035" y="6523"/>
                    <a:pt x="1055" y="6529"/>
                    <a:pt x="1076" y="6545"/>
                  </a:cubicBezTo>
                  <a:lnTo>
                    <a:pt x="1076" y="6545"/>
                  </a:lnTo>
                  <a:cubicBezTo>
                    <a:pt x="962" y="6589"/>
                    <a:pt x="905" y="6675"/>
                    <a:pt x="925" y="6875"/>
                  </a:cubicBezTo>
                  <a:lnTo>
                    <a:pt x="841" y="6707"/>
                  </a:lnTo>
                  <a:cubicBezTo>
                    <a:pt x="736" y="6728"/>
                    <a:pt x="757" y="6833"/>
                    <a:pt x="694" y="6875"/>
                  </a:cubicBezTo>
                  <a:cubicBezTo>
                    <a:pt x="631" y="6875"/>
                    <a:pt x="568" y="6833"/>
                    <a:pt x="547" y="6770"/>
                  </a:cubicBezTo>
                  <a:cubicBezTo>
                    <a:pt x="526" y="6665"/>
                    <a:pt x="568" y="6623"/>
                    <a:pt x="778" y="6560"/>
                  </a:cubicBezTo>
                  <a:lnTo>
                    <a:pt x="757" y="6476"/>
                  </a:lnTo>
                  <a:cubicBezTo>
                    <a:pt x="780" y="6462"/>
                    <a:pt x="797" y="6456"/>
                    <a:pt x="810" y="6456"/>
                  </a:cubicBezTo>
                  <a:close/>
                  <a:moveTo>
                    <a:pt x="1262" y="6875"/>
                  </a:moveTo>
                  <a:cubicBezTo>
                    <a:pt x="1262" y="6896"/>
                    <a:pt x="1283" y="6875"/>
                    <a:pt x="1262" y="6917"/>
                  </a:cubicBezTo>
                  <a:cubicBezTo>
                    <a:pt x="1262" y="6924"/>
                    <a:pt x="1259" y="6927"/>
                    <a:pt x="1256" y="6927"/>
                  </a:cubicBezTo>
                  <a:cubicBezTo>
                    <a:pt x="1250" y="6927"/>
                    <a:pt x="1241" y="6917"/>
                    <a:pt x="1241" y="6917"/>
                  </a:cubicBezTo>
                  <a:cubicBezTo>
                    <a:pt x="1241" y="6896"/>
                    <a:pt x="1241" y="6896"/>
                    <a:pt x="1241" y="6896"/>
                  </a:cubicBezTo>
                  <a:lnTo>
                    <a:pt x="1262" y="6875"/>
                  </a:lnTo>
                  <a:close/>
                  <a:moveTo>
                    <a:pt x="1283" y="7170"/>
                  </a:moveTo>
                  <a:lnTo>
                    <a:pt x="1409" y="7275"/>
                  </a:lnTo>
                  <a:cubicBezTo>
                    <a:pt x="1380" y="7292"/>
                    <a:pt x="1359" y="7300"/>
                    <a:pt x="1343" y="7300"/>
                  </a:cubicBezTo>
                  <a:cubicBezTo>
                    <a:pt x="1302" y="7300"/>
                    <a:pt x="1298" y="7246"/>
                    <a:pt x="1283" y="7170"/>
                  </a:cubicBezTo>
                  <a:close/>
                  <a:moveTo>
                    <a:pt x="1038" y="7258"/>
                  </a:moveTo>
                  <a:cubicBezTo>
                    <a:pt x="1090" y="7258"/>
                    <a:pt x="1109" y="7297"/>
                    <a:pt x="1093" y="7359"/>
                  </a:cubicBezTo>
                  <a:cubicBezTo>
                    <a:pt x="1030" y="7359"/>
                    <a:pt x="1030" y="7296"/>
                    <a:pt x="967" y="7296"/>
                  </a:cubicBezTo>
                  <a:lnTo>
                    <a:pt x="967" y="7275"/>
                  </a:lnTo>
                  <a:cubicBezTo>
                    <a:pt x="995" y="7264"/>
                    <a:pt x="1019" y="7258"/>
                    <a:pt x="1038" y="7258"/>
                  </a:cubicBezTo>
                  <a:close/>
                  <a:moveTo>
                    <a:pt x="1367" y="7443"/>
                  </a:moveTo>
                  <a:cubicBezTo>
                    <a:pt x="1388" y="7443"/>
                    <a:pt x="1388" y="7464"/>
                    <a:pt x="1388" y="7464"/>
                  </a:cubicBezTo>
                  <a:lnTo>
                    <a:pt x="1377" y="7475"/>
                  </a:lnTo>
                  <a:lnTo>
                    <a:pt x="1377" y="7475"/>
                  </a:lnTo>
                  <a:cubicBezTo>
                    <a:pt x="1374" y="7475"/>
                    <a:pt x="1370" y="7475"/>
                    <a:pt x="1367" y="7475"/>
                  </a:cubicBezTo>
                  <a:cubicBezTo>
                    <a:pt x="1356" y="7475"/>
                    <a:pt x="1346" y="7475"/>
                    <a:pt x="1346" y="7464"/>
                  </a:cubicBezTo>
                  <a:cubicBezTo>
                    <a:pt x="1346" y="7443"/>
                    <a:pt x="1367" y="7443"/>
                    <a:pt x="1367" y="7443"/>
                  </a:cubicBezTo>
                  <a:close/>
                  <a:moveTo>
                    <a:pt x="5233" y="7438"/>
                  </a:moveTo>
                  <a:cubicBezTo>
                    <a:pt x="5235" y="7438"/>
                    <a:pt x="5235" y="7443"/>
                    <a:pt x="5235" y="7464"/>
                  </a:cubicBezTo>
                  <a:cubicBezTo>
                    <a:pt x="5225" y="7475"/>
                    <a:pt x="5214" y="7480"/>
                    <a:pt x="5206" y="7480"/>
                  </a:cubicBezTo>
                  <a:cubicBezTo>
                    <a:pt x="5198" y="7480"/>
                    <a:pt x="5193" y="7475"/>
                    <a:pt x="5193" y="7464"/>
                  </a:cubicBezTo>
                  <a:lnTo>
                    <a:pt x="5214" y="7443"/>
                  </a:lnTo>
                  <a:cubicBezTo>
                    <a:pt x="5225" y="7443"/>
                    <a:pt x="5230" y="7438"/>
                    <a:pt x="5233" y="7438"/>
                  </a:cubicBezTo>
                  <a:close/>
                  <a:moveTo>
                    <a:pt x="1451" y="7569"/>
                  </a:moveTo>
                  <a:cubicBezTo>
                    <a:pt x="1493" y="7590"/>
                    <a:pt x="1493" y="7632"/>
                    <a:pt x="1451" y="7674"/>
                  </a:cubicBezTo>
                  <a:cubicBezTo>
                    <a:pt x="1409" y="7632"/>
                    <a:pt x="1409" y="7590"/>
                    <a:pt x="1451" y="7569"/>
                  </a:cubicBezTo>
                  <a:close/>
                  <a:moveTo>
                    <a:pt x="946" y="7443"/>
                  </a:moveTo>
                  <a:cubicBezTo>
                    <a:pt x="988" y="7485"/>
                    <a:pt x="988" y="7527"/>
                    <a:pt x="988" y="7569"/>
                  </a:cubicBezTo>
                  <a:cubicBezTo>
                    <a:pt x="1051" y="7590"/>
                    <a:pt x="1072" y="7611"/>
                    <a:pt x="1030" y="7674"/>
                  </a:cubicBezTo>
                  <a:cubicBezTo>
                    <a:pt x="1018" y="7687"/>
                    <a:pt x="1004" y="7692"/>
                    <a:pt x="990" y="7692"/>
                  </a:cubicBezTo>
                  <a:cubicBezTo>
                    <a:pt x="957" y="7692"/>
                    <a:pt x="925" y="7662"/>
                    <a:pt x="925" y="7632"/>
                  </a:cubicBezTo>
                  <a:cubicBezTo>
                    <a:pt x="862" y="7527"/>
                    <a:pt x="862" y="7527"/>
                    <a:pt x="946" y="7443"/>
                  </a:cubicBezTo>
                  <a:close/>
                  <a:moveTo>
                    <a:pt x="5419" y="7660"/>
                  </a:moveTo>
                  <a:cubicBezTo>
                    <a:pt x="5422" y="7660"/>
                    <a:pt x="5424" y="7665"/>
                    <a:pt x="5424" y="7674"/>
                  </a:cubicBezTo>
                  <a:cubicBezTo>
                    <a:pt x="5424" y="7714"/>
                    <a:pt x="5405" y="7716"/>
                    <a:pt x="5385" y="7716"/>
                  </a:cubicBezTo>
                  <a:lnTo>
                    <a:pt x="5385" y="7716"/>
                  </a:lnTo>
                  <a:cubicBezTo>
                    <a:pt x="5392" y="7689"/>
                    <a:pt x="5410" y="7660"/>
                    <a:pt x="5419" y="7660"/>
                  </a:cubicBezTo>
                  <a:close/>
                  <a:moveTo>
                    <a:pt x="1514" y="7800"/>
                  </a:moveTo>
                  <a:cubicBezTo>
                    <a:pt x="1514" y="7811"/>
                    <a:pt x="1519" y="7811"/>
                    <a:pt x="1524" y="7811"/>
                  </a:cubicBezTo>
                  <a:cubicBezTo>
                    <a:pt x="1530" y="7811"/>
                    <a:pt x="1535" y="7811"/>
                    <a:pt x="1535" y="7821"/>
                  </a:cubicBezTo>
                  <a:cubicBezTo>
                    <a:pt x="1528" y="7835"/>
                    <a:pt x="1521" y="7840"/>
                    <a:pt x="1515" y="7840"/>
                  </a:cubicBezTo>
                  <a:cubicBezTo>
                    <a:pt x="1502" y="7840"/>
                    <a:pt x="1493" y="7821"/>
                    <a:pt x="1493" y="7821"/>
                  </a:cubicBezTo>
                  <a:cubicBezTo>
                    <a:pt x="1493" y="7821"/>
                    <a:pt x="1514" y="7800"/>
                    <a:pt x="1514" y="7800"/>
                  </a:cubicBezTo>
                  <a:close/>
                  <a:moveTo>
                    <a:pt x="1270" y="8124"/>
                  </a:moveTo>
                  <a:cubicBezTo>
                    <a:pt x="1312" y="8161"/>
                    <a:pt x="1367" y="8185"/>
                    <a:pt x="1367" y="8263"/>
                  </a:cubicBezTo>
                  <a:cubicBezTo>
                    <a:pt x="1352" y="8273"/>
                    <a:pt x="1340" y="8277"/>
                    <a:pt x="1331" y="8277"/>
                  </a:cubicBezTo>
                  <a:cubicBezTo>
                    <a:pt x="1302" y="8277"/>
                    <a:pt x="1299" y="8237"/>
                    <a:pt x="1283" y="8221"/>
                  </a:cubicBezTo>
                  <a:cubicBezTo>
                    <a:pt x="1245" y="8202"/>
                    <a:pt x="1241" y="8150"/>
                    <a:pt x="1270" y="8124"/>
                  </a:cubicBezTo>
                  <a:close/>
                  <a:moveTo>
                    <a:pt x="652" y="8242"/>
                  </a:moveTo>
                  <a:cubicBezTo>
                    <a:pt x="652" y="8242"/>
                    <a:pt x="673" y="8263"/>
                    <a:pt x="673" y="8263"/>
                  </a:cubicBezTo>
                  <a:lnTo>
                    <a:pt x="652" y="8284"/>
                  </a:lnTo>
                  <a:cubicBezTo>
                    <a:pt x="610" y="8263"/>
                    <a:pt x="652" y="8242"/>
                    <a:pt x="652" y="8242"/>
                  </a:cubicBezTo>
                  <a:close/>
                  <a:moveTo>
                    <a:pt x="1546" y="7964"/>
                  </a:moveTo>
                  <a:cubicBezTo>
                    <a:pt x="1593" y="7964"/>
                    <a:pt x="1616" y="8008"/>
                    <a:pt x="1661" y="8053"/>
                  </a:cubicBezTo>
                  <a:lnTo>
                    <a:pt x="1661" y="8284"/>
                  </a:lnTo>
                  <a:cubicBezTo>
                    <a:pt x="1577" y="8200"/>
                    <a:pt x="1514" y="8095"/>
                    <a:pt x="1472" y="7990"/>
                  </a:cubicBezTo>
                  <a:cubicBezTo>
                    <a:pt x="1503" y="7971"/>
                    <a:pt x="1526" y="7964"/>
                    <a:pt x="1546" y="7964"/>
                  </a:cubicBezTo>
                  <a:close/>
                  <a:moveTo>
                    <a:pt x="655" y="7206"/>
                  </a:moveTo>
                  <a:cubicBezTo>
                    <a:pt x="683" y="7206"/>
                    <a:pt x="715" y="7222"/>
                    <a:pt x="757" y="7254"/>
                  </a:cubicBezTo>
                  <a:lnTo>
                    <a:pt x="862" y="7254"/>
                  </a:lnTo>
                  <a:cubicBezTo>
                    <a:pt x="820" y="7401"/>
                    <a:pt x="694" y="7506"/>
                    <a:pt x="757" y="7653"/>
                  </a:cubicBezTo>
                  <a:lnTo>
                    <a:pt x="862" y="7716"/>
                  </a:lnTo>
                  <a:cubicBezTo>
                    <a:pt x="883" y="7948"/>
                    <a:pt x="946" y="8158"/>
                    <a:pt x="1072" y="8347"/>
                  </a:cubicBezTo>
                  <a:cubicBezTo>
                    <a:pt x="904" y="8305"/>
                    <a:pt x="904" y="8305"/>
                    <a:pt x="799" y="8095"/>
                  </a:cubicBezTo>
                  <a:lnTo>
                    <a:pt x="862" y="8032"/>
                  </a:lnTo>
                  <a:cubicBezTo>
                    <a:pt x="736" y="7927"/>
                    <a:pt x="673" y="7758"/>
                    <a:pt x="673" y="7611"/>
                  </a:cubicBezTo>
                  <a:cubicBezTo>
                    <a:pt x="589" y="7485"/>
                    <a:pt x="484" y="7422"/>
                    <a:pt x="442" y="7275"/>
                  </a:cubicBezTo>
                  <a:cubicBezTo>
                    <a:pt x="463" y="7254"/>
                    <a:pt x="505" y="7254"/>
                    <a:pt x="547" y="7254"/>
                  </a:cubicBezTo>
                  <a:lnTo>
                    <a:pt x="568" y="7254"/>
                  </a:lnTo>
                  <a:cubicBezTo>
                    <a:pt x="599" y="7222"/>
                    <a:pt x="626" y="7206"/>
                    <a:pt x="655" y="7206"/>
                  </a:cubicBezTo>
                  <a:close/>
                  <a:moveTo>
                    <a:pt x="5824" y="7969"/>
                  </a:moveTo>
                  <a:lnTo>
                    <a:pt x="5824" y="7969"/>
                  </a:lnTo>
                  <a:cubicBezTo>
                    <a:pt x="6013" y="8011"/>
                    <a:pt x="5908" y="8137"/>
                    <a:pt x="5971" y="8221"/>
                  </a:cubicBezTo>
                  <a:lnTo>
                    <a:pt x="6076" y="8263"/>
                  </a:lnTo>
                  <a:lnTo>
                    <a:pt x="5971" y="8347"/>
                  </a:lnTo>
                  <a:cubicBezTo>
                    <a:pt x="5824" y="8263"/>
                    <a:pt x="5929" y="8095"/>
                    <a:pt x="5824" y="7969"/>
                  </a:cubicBezTo>
                  <a:close/>
                  <a:moveTo>
                    <a:pt x="1661" y="8305"/>
                  </a:moveTo>
                  <a:lnTo>
                    <a:pt x="1661" y="8305"/>
                  </a:lnTo>
                  <a:cubicBezTo>
                    <a:pt x="1724" y="8326"/>
                    <a:pt x="1745" y="8347"/>
                    <a:pt x="1703" y="8410"/>
                  </a:cubicBezTo>
                  <a:cubicBezTo>
                    <a:pt x="1640" y="8389"/>
                    <a:pt x="1682" y="8347"/>
                    <a:pt x="1661" y="8305"/>
                  </a:cubicBezTo>
                  <a:close/>
                  <a:moveTo>
                    <a:pt x="1356" y="8361"/>
                  </a:moveTo>
                  <a:cubicBezTo>
                    <a:pt x="1404" y="8361"/>
                    <a:pt x="1425" y="8388"/>
                    <a:pt x="1409" y="8452"/>
                  </a:cubicBezTo>
                  <a:cubicBezTo>
                    <a:pt x="1367" y="8452"/>
                    <a:pt x="1346" y="8410"/>
                    <a:pt x="1325" y="8368"/>
                  </a:cubicBezTo>
                  <a:lnTo>
                    <a:pt x="1304" y="8368"/>
                  </a:lnTo>
                  <a:cubicBezTo>
                    <a:pt x="1323" y="8363"/>
                    <a:pt x="1341" y="8361"/>
                    <a:pt x="1356" y="8361"/>
                  </a:cubicBezTo>
                  <a:close/>
                  <a:moveTo>
                    <a:pt x="1766" y="8494"/>
                  </a:moveTo>
                  <a:cubicBezTo>
                    <a:pt x="1787" y="8515"/>
                    <a:pt x="1808" y="8557"/>
                    <a:pt x="1766" y="8578"/>
                  </a:cubicBezTo>
                  <a:cubicBezTo>
                    <a:pt x="1760" y="8581"/>
                    <a:pt x="1755" y="8583"/>
                    <a:pt x="1751" y="8583"/>
                  </a:cubicBezTo>
                  <a:cubicBezTo>
                    <a:pt x="1724" y="8583"/>
                    <a:pt x="1724" y="8536"/>
                    <a:pt x="1724" y="8536"/>
                  </a:cubicBezTo>
                  <a:cubicBezTo>
                    <a:pt x="1745" y="8515"/>
                    <a:pt x="1766" y="8515"/>
                    <a:pt x="1766" y="8494"/>
                  </a:cubicBezTo>
                  <a:close/>
                  <a:moveTo>
                    <a:pt x="2216" y="9410"/>
                  </a:moveTo>
                  <a:cubicBezTo>
                    <a:pt x="2271" y="9410"/>
                    <a:pt x="2313" y="9447"/>
                    <a:pt x="2355" y="9503"/>
                  </a:cubicBezTo>
                  <a:lnTo>
                    <a:pt x="2334" y="9503"/>
                  </a:lnTo>
                  <a:cubicBezTo>
                    <a:pt x="2302" y="9514"/>
                    <a:pt x="2265" y="9519"/>
                    <a:pt x="2229" y="9519"/>
                  </a:cubicBezTo>
                  <a:cubicBezTo>
                    <a:pt x="2192" y="9519"/>
                    <a:pt x="2155" y="9514"/>
                    <a:pt x="2124" y="9503"/>
                  </a:cubicBezTo>
                  <a:lnTo>
                    <a:pt x="2124" y="9440"/>
                  </a:lnTo>
                  <a:cubicBezTo>
                    <a:pt x="2159" y="9419"/>
                    <a:pt x="2189" y="9410"/>
                    <a:pt x="2216" y="9410"/>
                  </a:cubicBezTo>
                  <a:close/>
                  <a:moveTo>
                    <a:pt x="2502" y="9861"/>
                  </a:moveTo>
                  <a:cubicBezTo>
                    <a:pt x="2544" y="9882"/>
                    <a:pt x="2544" y="9903"/>
                    <a:pt x="2502" y="9924"/>
                  </a:cubicBezTo>
                  <a:cubicBezTo>
                    <a:pt x="2498" y="9928"/>
                    <a:pt x="2494" y="9930"/>
                    <a:pt x="2490" y="9930"/>
                  </a:cubicBezTo>
                  <a:cubicBezTo>
                    <a:pt x="2474" y="9930"/>
                    <a:pt x="2464" y="9899"/>
                    <a:pt x="2481" y="9882"/>
                  </a:cubicBezTo>
                  <a:cubicBezTo>
                    <a:pt x="2481" y="9882"/>
                    <a:pt x="2502" y="9861"/>
                    <a:pt x="2502" y="9861"/>
                  </a:cubicBezTo>
                  <a:close/>
                  <a:moveTo>
                    <a:pt x="2607" y="10176"/>
                  </a:moveTo>
                  <a:cubicBezTo>
                    <a:pt x="2670" y="10176"/>
                    <a:pt x="2691" y="10218"/>
                    <a:pt x="2691" y="10260"/>
                  </a:cubicBezTo>
                  <a:cubicBezTo>
                    <a:pt x="2676" y="10265"/>
                    <a:pt x="2663" y="10268"/>
                    <a:pt x="2651" y="10268"/>
                  </a:cubicBezTo>
                  <a:cubicBezTo>
                    <a:pt x="2612" y="10268"/>
                    <a:pt x="2591" y="10240"/>
                    <a:pt x="2607" y="10176"/>
                  </a:cubicBezTo>
                  <a:close/>
                  <a:moveTo>
                    <a:pt x="5719" y="0"/>
                  </a:moveTo>
                  <a:cubicBezTo>
                    <a:pt x="5656" y="106"/>
                    <a:pt x="5719" y="211"/>
                    <a:pt x="5677" y="337"/>
                  </a:cubicBezTo>
                  <a:cubicBezTo>
                    <a:pt x="5593" y="421"/>
                    <a:pt x="5614" y="610"/>
                    <a:pt x="5445" y="673"/>
                  </a:cubicBezTo>
                  <a:cubicBezTo>
                    <a:pt x="5298" y="631"/>
                    <a:pt x="5151" y="610"/>
                    <a:pt x="5025" y="610"/>
                  </a:cubicBezTo>
                  <a:cubicBezTo>
                    <a:pt x="5025" y="652"/>
                    <a:pt x="5067" y="715"/>
                    <a:pt x="5109" y="715"/>
                  </a:cubicBezTo>
                  <a:cubicBezTo>
                    <a:pt x="5214" y="757"/>
                    <a:pt x="5340" y="778"/>
                    <a:pt x="5424" y="820"/>
                  </a:cubicBezTo>
                  <a:cubicBezTo>
                    <a:pt x="5445" y="841"/>
                    <a:pt x="5466" y="883"/>
                    <a:pt x="5466" y="904"/>
                  </a:cubicBezTo>
                  <a:cubicBezTo>
                    <a:pt x="5509" y="946"/>
                    <a:pt x="5509" y="1010"/>
                    <a:pt x="5466" y="1031"/>
                  </a:cubicBezTo>
                  <a:cubicBezTo>
                    <a:pt x="5403" y="1031"/>
                    <a:pt x="5340" y="960"/>
                    <a:pt x="5277" y="960"/>
                  </a:cubicBezTo>
                  <a:cubicBezTo>
                    <a:pt x="5256" y="960"/>
                    <a:pt x="5235" y="968"/>
                    <a:pt x="5214" y="989"/>
                  </a:cubicBezTo>
                  <a:cubicBezTo>
                    <a:pt x="5193" y="1031"/>
                    <a:pt x="5277" y="1052"/>
                    <a:pt x="5214" y="1094"/>
                  </a:cubicBezTo>
                  <a:cubicBezTo>
                    <a:pt x="5056" y="1094"/>
                    <a:pt x="4953" y="945"/>
                    <a:pt x="4784" y="945"/>
                  </a:cubicBezTo>
                  <a:cubicBezTo>
                    <a:pt x="4774" y="945"/>
                    <a:pt x="4763" y="945"/>
                    <a:pt x="4752" y="946"/>
                  </a:cubicBezTo>
                  <a:cubicBezTo>
                    <a:pt x="4794" y="1052"/>
                    <a:pt x="4836" y="1178"/>
                    <a:pt x="4815" y="1304"/>
                  </a:cubicBezTo>
                  <a:cubicBezTo>
                    <a:pt x="4878" y="1367"/>
                    <a:pt x="4962" y="1304"/>
                    <a:pt x="4983" y="1388"/>
                  </a:cubicBezTo>
                  <a:lnTo>
                    <a:pt x="4857" y="1409"/>
                  </a:lnTo>
                  <a:cubicBezTo>
                    <a:pt x="4794" y="1472"/>
                    <a:pt x="4899" y="1472"/>
                    <a:pt x="4836" y="1535"/>
                  </a:cubicBezTo>
                  <a:cubicBezTo>
                    <a:pt x="4773" y="1514"/>
                    <a:pt x="4710" y="1472"/>
                    <a:pt x="4689" y="1409"/>
                  </a:cubicBezTo>
                  <a:lnTo>
                    <a:pt x="4478" y="1409"/>
                  </a:lnTo>
                  <a:cubicBezTo>
                    <a:pt x="4436" y="1283"/>
                    <a:pt x="4394" y="1157"/>
                    <a:pt x="4373" y="1031"/>
                  </a:cubicBezTo>
                  <a:cubicBezTo>
                    <a:pt x="4289" y="1094"/>
                    <a:pt x="4352" y="1178"/>
                    <a:pt x="4310" y="1241"/>
                  </a:cubicBezTo>
                  <a:cubicBezTo>
                    <a:pt x="4163" y="1598"/>
                    <a:pt x="4289" y="1830"/>
                    <a:pt x="4583" y="2040"/>
                  </a:cubicBezTo>
                  <a:cubicBezTo>
                    <a:pt x="4521" y="2123"/>
                    <a:pt x="4666" y="2228"/>
                    <a:pt x="4585" y="2353"/>
                  </a:cubicBezTo>
                  <a:lnTo>
                    <a:pt x="4585" y="2353"/>
                  </a:lnTo>
                  <a:cubicBezTo>
                    <a:pt x="4584" y="2347"/>
                    <a:pt x="4583" y="2340"/>
                    <a:pt x="4583" y="2334"/>
                  </a:cubicBezTo>
                  <a:cubicBezTo>
                    <a:pt x="4478" y="2460"/>
                    <a:pt x="4310" y="2439"/>
                    <a:pt x="4226" y="2544"/>
                  </a:cubicBezTo>
                  <a:cubicBezTo>
                    <a:pt x="4310" y="2797"/>
                    <a:pt x="4499" y="2986"/>
                    <a:pt x="4457" y="3238"/>
                  </a:cubicBezTo>
                  <a:cubicBezTo>
                    <a:pt x="4268" y="3427"/>
                    <a:pt x="4142" y="3638"/>
                    <a:pt x="4037" y="3848"/>
                  </a:cubicBezTo>
                  <a:cubicBezTo>
                    <a:pt x="3911" y="3764"/>
                    <a:pt x="3806" y="3638"/>
                    <a:pt x="3700" y="3511"/>
                  </a:cubicBezTo>
                  <a:cubicBezTo>
                    <a:pt x="3785" y="3364"/>
                    <a:pt x="3806" y="3196"/>
                    <a:pt x="3763" y="3049"/>
                  </a:cubicBezTo>
                  <a:cubicBezTo>
                    <a:pt x="3739" y="3033"/>
                    <a:pt x="3712" y="3026"/>
                    <a:pt x="3684" y="3026"/>
                  </a:cubicBezTo>
                  <a:cubicBezTo>
                    <a:pt x="3639" y="3026"/>
                    <a:pt x="3592" y="3044"/>
                    <a:pt x="3553" y="3070"/>
                  </a:cubicBezTo>
                  <a:cubicBezTo>
                    <a:pt x="3511" y="2986"/>
                    <a:pt x="3385" y="3049"/>
                    <a:pt x="3322" y="2965"/>
                  </a:cubicBezTo>
                  <a:lnTo>
                    <a:pt x="3175" y="3049"/>
                  </a:lnTo>
                  <a:cubicBezTo>
                    <a:pt x="3133" y="3091"/>
                    <a:pt x="3175" y="3154"/>
                    <a:pt x="3133" y="3196"/>
                  </a:cubicBezTo>
                  <a:cubicBezTo>
                    <a:pt x="3095" y="3183"/>
                    <a:pt x="3057" y="3140"/>
                    <a:pt x="3023" y="3140"/>
                  </a:cubicBezTo>
                  <a:cubicBezTo>
                    <a:pt x="3001" y="3140"/>
                    <a:pt x="2982" y="3158"/>
                    <a:pt x="2965" y="3216"/>
                  </a:cubicBezTo>
                  <a:lnTo>
                    <a:pt x="2965" y="3216"/>
                  </a:lnTo>
                  <a:cubicBezTo>
                    <a:pt x="2909" y="3208"/>
                    <a:pt x="2853" y="3173"/>
                    <a:pt x="2796" y="3154"/>
                  </a:cubicBezTo>
                  <a:cubicBezTo>
                    <a:pt x="2796" y="3259"/>
                    <a:pt x="2712" y="3301"/>
                    <a:pt x="2691" y="3385"/>
                  </a:cubicBezTo>
                  <a:cubicBezTo>
                    <a:pt x="2684" y="3388"/>
                    <a:pt x="2678" y="3389"/>
                    <a:pt x="2672" y="3389"/>
                  </a:cubicBezTo>
                  <a:cubicBezTo>
                    <a:pt x="2633" y="3389"/>
                    <a:pt x="2623" y="3340"/>
                    <a:pt x="2584" y="3340"/>
                  </a:cubicBezTo>
                  <a:cubicBezTo>
                    <a:pt x="2579" y="3340"/>
                    <a:pt x="2572" y="3341"/>
                    <a:pt x="2565" y="3343"/>
                  </a:cubicBezTo>
                  <a:cubicBezTo>
                    <a:pt x="2523" y="3364"/>
                    <a:pt x="2544" y="3448"/>
                    <a:pt x="2439" y="3448"/>
                  </a:cubicBezTo>
                  <a:cubicBezTo>
                    <a:pt x="2433" y="3449"/>
                    <a:pt x="2427" y="3450"/>
                    <a:pt x="2421" y="3450"/>
                  </a:cubicBezTo>
                  <a:cubicBezTo>
                    <a:pt x="2322" y="3450"/>
                    <a:pt x="2222" y="3323"/>
                    <a:pt x="2100" y="3323"/>
                  </a:cubicBezTo>
                  <a:cubicBezTo>
                    <a:pt x="2074" y="3323"/>
                    <a:pt x="2047" y="3329"/>
                    <a:pt x="2018" y="3343"/>
                  </a:cubicBezTo>
                  <a:lnTo>
                    <a:pt x="1955" y="3448"/>
                  </a:lnTo>
                  <a:cubicBezTo>
                    <a:pt x="1938" y="3457"/>
                    <a:pt x="1922" y="3460"/>
                    <a:pt x="1906" y="3460"/>
                  </a:cubicBezTo>
                  <a:cubicBezTo>
                    <a:pt x="1853" y="3460"/>
                    <a:pt x="1807" y="3424"/>
                    <a:pt x="1752" y="3424"/>
                  </a:cubicBezTo>
                  <a:cubicBezTo>
                    <a:pt x="1743" y="3424"/>
                    <a:pt x="1734" y="3425"/>
                    <a:pt x="1724" y="3427"/>
                  </a:cubicBezTo>
                  <a:cubicBezTo>
                    <a:pt x="1719" y="3429"/>
                    <a:pt x="1714" y="3430"/>
                    <a:pt x="1709" y="3430"/>
                  </a:cubicBezTo>
                  <a:cubicBezTo>
                    <a:pt x="1668" y="3430"/>
                    <a:pt x="1619" y="3385"/>
                    <a:pt x="1568" y="3385"/>
                  </a:cubicBezTo>
                  <a:cubicBezTo>
                    <a:pt x="1544" y="3385"/>
                    <a:pt x="1518" y="3396"/>
                    <a:pt x="1493" y="3427"/>
                  </a:cubicBezTo>
                  <a:cubicBezTo>
                    <a:pt x="1472" y="3554"/>
                    <a:pt x="1640" y="3554"/>
                    <a:pt x="1619" y="3680"/>
                  </a:cubicBezTo>
                  <a:cubicBezTo>
                    <a:pt x="1737" y="3719"/>
                    <a:pt x="1856" y="3777"/>
                    <a:pt x="1957" y="3871"/>
                  </a:cubicBezTo>
                  <a:lnTo>
                    <a:pt x="1957" y="3871"/>
                  </a:lnTo>
                  <a:cubicBezTo>
                    <a:pt x="1835" y="3868"/>
                    <a:pt x="1716" y="3782"/>
                    <a:pt x="1623" y="3782"/>
                  </a:cubicBezTo>
                  <a:cubicBezTo>
                    <a:pt x="1615" y="3782"/>
                    <a:pt x="1606" y="3783"/>
                    <a:pt x="1598" y="3785"/>
                  </a:cubicBezTo>
                  <a:cubicBezTo>
                    <a:pt x="1573" y="3792"/>
                    <a:pt x="1549" y="3795"/>
                    <a:pt x="1525" y="3795"/>
                  </a:cubicBezTo>
                  <a:cubicBezTo>
                    <a:pt x="1421" y="3795"/>
                    <a:pt x="1327" y="3740"/>
                    <a:pt x="1234" y="3740"/>
                  </a:cubicBezTo>
                  <a:cubicBezTo>
                    <a:pt x="1222" y="3740"/>
                    <a:pt x="1210" y="3741"/>
                    <a:pt x="1199" y="3743"/>
                  </a:cubicBezTo>
                  <a:lnTo>
                    <a:pt x="1199" y="3638"/>
                  </a:lnTo>
                  <a:lnTo>
                    <a:pt x="1051" y="3701"/>
                  </a:lnTo>
                  <a:cubicBezTo>
                    <a:pt x="1009" y="3638"/>
                    <a:pt x="946" y="3638"/>
                    <a:pt x="904" y="3617"/>
                  </a:cubicBezTo>
                  <a:lnTo>
                    <a:pt x="946" y="3532"/>
                  </a:lnTo>
                  <a:lnTo>
                    <a:pt x="778" y="3532"/>
                  </a:lnTo>
                  <a:cubicBezTo>
                    <a:pt x="526" y="3659"/>
                    <a:pt x="526" y="3890"/>
                    <a:pt x="442" y="4058"/>
                  </a:cubicBezTo>
                  <a:lnTo>
                    <a:pt x="189" y="4184"/>
                  </a:lnTo>
                  <a:cubicBezTo>
                    <a:pt x="231" y="4268"/>
                    <a:pt x="105" y="4352"/>
                    <a:pt x="189" y="4458"/>
                  </a:cubicBezTo>
                  <a:cubicBezTo>
                    <a:pt x="231" y="4500"/>
                    <a:pt x="189" y="4563"/>
                    <a:pt x="147" y="4647"/>
                  </a:cubicBezTo>
                  <a:cubicBezTo>
                    <a:pt x="126" y="4752"/>
                    <a:pt x="42" y="4794"/>
                    <a:pt x="0" y="4878"/>
                  </a:cubicBezTo>
                  <a:cubicBezTo>
                    <a:pt x="63" y="4941"/>
                    <a:pt x="63" y="5025"/>
                    <a:pt x="0" y="5067"/>
                  </a:cubicBezTo>
                  <a:cubicBezTo>
                    <a:pt x="63" y="5151"/>
                    <a:pt x="168" y="5235"/>
                    <a:pt x="147" y="5362"/>
                  </a:cubicBezTo>
                  <a:cubicBezTo>
                    <a:pt x="126" y="5446"/>
                    <a:pt x="231" y="5488"/>
                    <a:pt x="273" y="5509"/>
                  </a:cubicBezTo>
                  <a:cubicBezTo>
                    <a:pt x="305" y="5509"/>
                    <a:pt x="337" y="5498"/>
                    <a:pt x="365" y="5498"/>
                  </a:cubicBezTo>
                  <a:cubicBezTo>
                    <a:pt x="394" y="5498"/>
                    <a:pt x="421" y="5509"/>
                    <a:pt x="442" y="5551"/>
                  </a:cubicBezTo>
                  <a:cubicBezTo>
                    <a:pt x="294" y="5635"/>
                    <a:pt x="252" y="5803"/>
                    <a:pt x="147" y="5908"/>
                  </a:cubicBezTo>
                  <a:cubicBezTo>
                    <a:pt x="189" y="6140"/>
                    <a:pt x="379" y="6308"/>
                    <a:pt x="315" y="6581"/>
                  </a:cubicBezTo>
                  <a:lnTo>
                    <a:pt x="210" y="6707"/>
                  </a:lnTo>
                  <a:cubicBezTo>
                    <a:pt x="210" y="6770"/>
                    <a:pt x="189" y="6812"/>
                    <a:pt x="231" y="6854"/>
                  </a:cubicBezTo>
                  <a:lnTo>
                    <a:pt x="294" y="6854"/>
                  </a:lnTo>
                  <a:cubicBezTo>
                    <a:pt x="358" y="6812"/>
                    <a:pt x="315" y="6728"/>
                    <a:pt x="358" y="6665"/>
                  </a:cubicBezTo>
                  <a:lnTo>
                    <a:pt x="505" y="6812"/>
                  </a:lnTo>
                  <a:lnTo>
                    <a:pt x="463" y="6875"/>
                  </a:lnTo>
                  <a:cubicBezTo>
                    <a:pt x="484" y="6917"/>
                    <a:pt x="526" y="6980"/>
                    <a:pt x="568" y="7002"/>
                  </a:cubicBezTo>
                  <a:lnTo>
                    <a:pt x="273" y="7212"/>
                  </a:lnTo>
                  <a:cubicBezTo>
                    <a:pt x="231" y="7401"/>
                    <a:pt x="400" y="7422"/>
                    <a:pt x="505" y="7506"/>
                  </a:cubicBezTo>
                  <a:cubicBezTo>
                    <a:pt x="547" y="7590"/>
                    <a:pt x="589" y="7674"/>
                    <a:pt x="610" y="7758"/>
                  </a:cubicBezTo>
                  <a:cubicBezTo>
                    <a:pt x="547" y="7885"/>
                    <a:pt x="547" y="8032"/>
                    <a:pt x="610" y="8158"/>
                  </a:cubicBezTo>
                  <a:lnTo>
                    <a:pt x="463" y="8242"/>
                  </a:lnTo>
                  <a:lnTo>
                    <a:pt x="463" y="8368"/>
                  </a:lnTo>
                  <a:cubicBezTo>
                    <a:pt x="631" y="8473"/>
                    <a:pt x="841" y="8494"/>
                    <a:pt x="988" y="8641"/>
                  </a:cubicBezTo>
                  <a:lnTo>
                    <a:pt x="1093" y="8536"/>
                  </a:lnTo>
                  <a:cubicBezTo>
                    <a:pt x="1135" y="8620"/>
                    <a:pt x="1220" y="8683"/>
                    <a:pt x="1325" y="8704"/>
                  </a:cubicBezTo>
                  <a:cubicBezTo>
                    <a:pt x="1409" y="8662"/>
                    <a:pt x="1325" y="8557"/>
                    <a:pt x="1451" y="8515"/>
                  </a:cubicBezTo>
                  <a:cubicBezTo>
                    <a:pt x="1640" y="8620"/>
                    <a:pt x="1619" y="8831"/>
                    <a:pt x="1619" y="9020"/>
                  </a:cubicBezTo>
                  <a:cubicBezTo>
                    <a:pt x="1640" y="9020"/>
                    <a:pt x="1703" y="9062"/>
                    <a:pt x="1661" y="9062"/>
                  </a:cubicBezTo>
                  <a:cubicBezTo>
                    <a:pt x="1619" y="9062"/>
                    <a:pt x="1619" y="9041"/>
                    <a:pt x="1619" y="9020"/>
                  </a:cubicBezTo>
                  <a:cubicBezTo>
                    <a:pt x="1556" y="8999"/>
                    <a:pt x="1577" y="8936"/>
                    <a:pt x="1535" y="8894"/>
                  </a:cubicBezTo>
                  <a:cubicBezTo>
                    <a:pt x="1472" y="8957"/>
                    <a:pt x="1388" y="8999"/>
                    <a:pt x="1367" y="9083"/>
                  </a:cubicBezTo>
                  <a:cubicBezTo>
                    <a:pt x="1367" y="9125"/>
                    <a:pt x="1409" y="9167"/>
                    <a:pt x="1409" y="9209"/>
                  </a:cubicBezTo>
                  <a:cubicBezTo>
                    <a:pt x="1388" y="9335"/>
                    <a:pt x="1577" y="9293"/>
                    <a:pt x="1556" y="9398"/>
                  </a:cubicBezTo>
                  <a:cubicBezTo>
                    <a:pt x="1535" y="9503"/>
                    <a:pt x="1619" y="9566"/>
                    <a:pt x="1619" y="9672"/>
                  </a:cubicBezTo>
                  <a:cubicBezTo>
                    <a:pt x="1619" y="9756"/>
                    <a:pt x="1682" y="9819"/>
                    <a:pt x="1766" y="9819"/>
                  </a:cubicBezTo>
                  <a:lnTo>
                    <a:pt x="1871" y="9735"/>
                  </a:lnTo>
                  <a:cubicBezTo>
                    <a:pt x="1829" y="9609"/>
                    <a:pt x="1808" y="9503"/>
                    <a:pt x="1745" y="9335"/>
                  </a:cubicBezTo>
                  <a:lnTo>
                    <a:pt x="1745" y="9335"/>
                  </a:lnTo>
                  <a:cubicBezTo>
                    <a:pt x="2018" y="9545"/>
                    <a:pt x="2103" y="9840"/>
                    <a:pt x="2355" y="9966"/>
                  </a:cubicBezTo>
                  <a:lnTo>
                    <a:pt x="2313" y="10050"/>
                  </a:lnTo>
                  <a:cubicBezTo>
                    <a:pt x="2418" y="10155"/>
                    <a:pt x="2523" y="10302"/>
                    <a:pt x="2607" y="10428"/>
                  </a:cubicBezTo>
                  <a:cubicBezTo>
                    <a:pt x="2586" y="10492"/>
                    <a:pt x="2565" y="10534"/>
                    <a:pt x="2544" y="10555"/>
                  </a:cubicBezTo>
                  <a:cubicBezTo>
                    <a:pt x="2649" y="10555"/>
                    <a:pt x="2691" y="10618"/>
                    <a:pt x="2733" y="10723"/>
                  </a:cubicBezTo>
                  <a:cubicBezTo>
                    <a:pt x="2838" y="11038"/>
                    <a:pt x="3028" y="11312"/>
                    <a:pt x="3280" y="11501"/>
                  </a:cubicBezTo>
                  <a:cubicBezTo>
                    <a:pt x="3364" y="11564"/>
                    <a:pt x="3448" y="11648"/>
                    <a:pt x="3490" y="11753"/>
                  </a:cubicBezTo>
                  <a:cubicBezTo>
                    <a:pt x="3553" y="11879"/>
                    <a:pt x="3700" y="11984"/>
                    <a:pt x="3848" y="11984"/>
                  </a:cubicBezTo>
                  <a:cubicBezTo>
                    <a:pt x="3890" y="11984"/>
                    <a:pt x="3911" y="12005"/>
                    <a:pt x="3911" y="12047"/>
                  </a:cubicBezTo>
                  <a:lnTo>
                    <a:pt x="3974" y="12047"/>
                  </a:lnTo>
                  <a:cubicBezTo>
                    <a:pt x="4079" y="11921"/>
                    <a:pt x="4037" y="11774"/>
                    <a:pt x="4037" y="11648"/>
                  </a:cubicBezTo>
                  <a:cubicBezTo>
                    <a:pt x="3995" y="11585"/>
                    <a:pt x="3932" y="11564"/>
                    <a:pt x="3932" y="11501"/>
                  </a:cubicBezTo>
                  <a:cubicBezTo>
                    <a:pt x="3974" y="11480"/>
                    <a:pt x="3995" y="11438"/>
                    <a:pt x="4058" y="11438"/>
                  </a:cubicBezTo>
                  <a:cubicBezTo>
                    <a:pt x="4074" y="11438"/>
                    <a:pt x="4089" y="11473"/>
                    <a:pt x="4114" y="11473"/>
                  </a:cubicBezTo>
                  <a:cubicBezTo>
                    <a:pt x="4122" y="11473"/>
                    <a:pt x="4131" y="11469"/>
                    <a:pt x="4142" y="11459"/>
                  </a:cubicBezTo>
                  <a:lnTo>
                    <a:pt x="4184" y="11375"/>
                  </a:lnTo>
                  <a:lnTo>
                    <a:pt x="4268" y="11438"/>
                  </a:lnTo>
                  <a:lnTo>
                    <a:pt x="4457" y="11480"/>
                  </a:lnTo>
                  <a:cubicBezTo>
                    <a:pt x="4457" y="11333"/>
                    <a:pt x="4352" y="11248"/>
                    <a:pt x="4310" y="11122"/>
                  </a:cubicBezTo>
                  <a:lnTo>
                    <a:pt x="4142" y="11122"/>
                  </a:lnTo>
                  <a:cubicBezTo>
                    <a:pt x="4142" y="11143"/>
                    <a:pt x="4121" y="11185"/>
                    <a:pt x="4079" y="11185"/>
                  </a:cubicBezTo>
                  <a:cubicBezTo>
                    <a:pt x="4079" y="11227"/>
                    <a:pt x="4100" y="11312"/>
                    <a:pt x="4058" y="11354"/>
                  </a:cubicBezTo>
                  <a:lnTo>
                    <a:pt x="3869" y="11354"/>
                  </a:lnTo>
                  <a:cubicBezTo>
                    <a:pt x="3700" y="11248"/>
                    <a:pt x="3679" y="11080"/>
                    <a:pt x="3637" y="10891"/>
                  </a:cubicBezTo>
                  <a:cubicBezTo>
                    <a:pt x="3448" y="10681"/>
                    <a:pt x="3217" y="10471"/>
                    <a:pt x="3259" y="10155"/>
                  </a:cubicBezTo>
                  <a:cubicBezTo>
                    <a:pt x="3154" y="10134"/>
                    <a:pt x="3196" y="10029"/>
                    <a:pt x="3154" y="10008"/>
                  </a:cubicBezTo>
                  <a:cubicBezTo>
                    <a:pt x="2944" y="9777"/>
                    <a:pt x="2965" y="9440"/>
                    <a:pt x="2775" y="9209"/>
                  </a:cubicBezTo>
                  <a:cubicBezTo>
                    <a:pt x="2796" y="8894"/>
                    <a:pt x="2502" y="8704"/>
                    <a:pt x="2481" y="8410"/>
                  </a:cubicBezTo>
                  <a:cubicBezTo>
                    <a:pt x="2481" y="8368"/>
                    <a:pt x="2418" y="8326"/>
                    <a:pt x="2376" y="8284"/>
                  </a:cubicBezTo>
                  <a:cubicBezTo>
                    <a:pt x="2460" y="8116"/>
                    <a:pt x="2355" y="7969"/>
                    <a:pt x="2334" y="7821"/>
                  </a:cubicBezTo>
                  <a:cubicBezTo>
                    <a:pt x="2313" y="7653"/>
                    <a:pt x="2229" y="7506"/>
                    <a:pt x="2208" y="7359"/>
                  </a:cubicBezTo>
                  <a:cubicBezTo>
                    <a:pt x="2166" y="7212"/>
                    <a:pt x="2208" y="7023"/>
                    <a:pt x="2039" y="6959"/>
                  </a:cubicBezTo>
                  <a:lnTo>
                    <a:pt x="2039" y="6434"/>
                  </a:lnTo>
                  <a:cubicBezTo>
                    <a:pt x="2103" y="6497"/>
                    <a:pt x="2103" y="6602"/>
                    <a:pt x="2208" y="6602"/>
                  </a:cubicBezTo>
                  <a:cubicBezTo>
                    <a:pt x="2229" y="6518"/>
                    <a:pt x="2166" y="6455"/>
                    <a:pt x="2208" y="6392"/>
                  </a:cubicBezTo>
                  <a:cubicBezTo>
                    <a:pt x="2145" y="6371"/>
                    <a:pt x="2082" y="6329"/>
                    <a:pt x="2039" y="6245"/>
                  </a:cubicBezTo>
                  <a:cubicBezTo>
                    <a:pt x="2082" y="6203"/>
                    <a:pt x="1997" y="6118"/>
                    <a:pt x="2103" y="6055"/>
                  </a:cubicBezTo>
                  <a:cubicBezTo>
                    <a:pt x="2166" y="6140"/>
                    <a:pt x="2250" y="6245"/>
                    <a:pt x="2397" y="6245"/>
                  </a:cubicBezTo>
                  <a:cubicBezTo>
                    <a:pt x="2376" y="6140"/>
                    <a:pt x="2313" y="6034"/>
                    <a:pt x="2229" y="5971"/>
                  </a:cubicBezTo>
                  <a:cubicBezTo>
                    <a:pt x="2292" y="5908"/>
                    <a:pt x="2334" y="5824"/>
                    <a:pt x="2460" y="5824"/>
                  </a:cubicBezTo>
                  <a:cubicBezTo>
                    <a:pt x="2439" y="6055"/>
                    <a:pt x="2649" y="6266"/>
                    <a:pt x="2586" y="6518"/>
                  </a:cubicBezTo>
                  <a:cubicBezTo>
                    <a:pt x="2544" y="6581"/>
                    <a:pt x="2481" y="6602"/>
                    <a:pt x="2481" y="6686"/>
                  </a:cubicBezTo>
                  <a:lnTo>
                    <a:pt x="2691" y="6686"/>
                  </a:lnTo>
                  <a:cubicBezTo>
                    <a:pt x="2733" y="6560"/>
                    <a:pt x="2901" y="6581"/>
                    <a:pt x="2944" y="6455"/>
                  </a:cubicBezTo>
                  <a:cubicBezTo>
                    <a:pt x="2923" y="6392"/>
                    <a:pt x="2817" y="6371"/>
                    <a:pt x="2859" y="6266"/>
                  </a:cubicBezTo>
                  <a:lnTo>
                    <a:pt x="2944" y="6224"/>
                  </a:lnTo>
                  <a:lnTo>
                    <a:pt x="2418" y="5425"/>
                  </a:lnTo>
                  <a:lnTo>
                    <a:pt x="2250" y="5425"/>
                  </a:lnTo>
                  <a:lnTo>
                    <a:pt x="2124" y="5551"/>
                  </a:lnTo>
                  <a:lnTo>
                    <a:pt x="2082" y="5509"/>
                  </a:lnTo>
                  <a:lnTo>
                    <a:pt x="2208" y="5278"/>
                  </a:lnTo>
                  <a:cubicBezTo>
                    <a:pt x="2187" y="5235"/>
                    <a:pt x="2145" y="5214"/>
                    <a:pt x="2187" y="5130"/>
                  </a:cubicBezTo>
                  <a:lnTo>
                    <a:pt x="2376" y="5130"/>
                  </a:lnTo>
                  <a:lnTo>
                    <a:pt x="2481" y="4920"/>
                  </a:lnTo>
                  <a:cubicBezTo>
                    <a:pt x="2481" y="4878"/>
                    <a:pt x="2397" y="4878"/>
                    <a:pt x="2439" y="4836"/>
                  </a:cubicBezTo>
                  <a:lnTo>
                    <a:pt x="2523" y="4836"/>
                  </a:lnTo>
                  <a:cubicBezTo>
                    <a:pt x="2523" y="4773"/>
                    <a:pt x="2565" y="4710"/>
                    <a:pt x="2481" y="4710"/>
                  </a:cubicBezTo>
                  <a:cubicBezTo>
                    <a:pt x="2418" y="4689"/>
                    <a:pt x="2418" y="4626"/>
                    <a:pt x="2418" y="4584"/>
                  </a:cubicBezTo>
                  <a:lnTo>
                    <a:pt x="2418" y="4584"/>
                  </a:lnTo>
                  <a:cubicBezTo>
                    <a:pt x="2642" y="4586"/>
                    <a:pt x="2866" y="4629"/>
                    <a:pt x="3091" y="4731"/>
                  </a:cubicBezTo>
                  <a:lnTo>
                    <a:pt x="3091" y="5067"/>
                  </a:lnTo>
                  <a:cubicBezTo>
                    <a:pt x="3175" y="5214"/>
                    <a:pt x="3322" y="5088"/>
                    <a:pt x="3427" y="5214"/>
                  </a:cubicBezTo>
                  <a:cubicBezTo>
                    <a:pt x="3574" y="5572"/>
                    <a:pt x="3763" y="5908"/>
                    <a:pt x="3995" y="6224"/>
                  </a:cubicBezTo>
                  <a:cubicBezTo>
                    <a:pt x="3984" y="6245"/>
                    <a:pt x="3963" y="6245"/>
                    <a:pt x="3945" y="6245"/>
                  </a:cubicBezTo>
                  <a:cubicBezTo>
                    <a:pt x="3926" y="6245"/>
                    <a:pt x="3911" y="6245"/>
                    <a:pt x="3911" y="6266"/>
                  </a:cubicBezTo>
                  <a:cubicBezTo>
                    <a:pt x="3995" y="6581"/>
                    <a:pt x="4184" y="6875"/>
                    <a:pt x="4436" y="7107"/>
                  </a:cubicBezTo>
                  <a:lnTo>
                    <a:pt x="4541" y="7002"/>
                  </a:lnTo>
                  <a:cubicBezTo>
                    <a:pt x="4604" y="7065"/>
                    <a:pt x="4562" y="7149"/>
                    <a:pt x="4647" y="7212"/>
                  </a:cubicBezTo>
                  <a:cubicBezTo>
                    <a:pt x="4678" y="7243"/>
                    <a:pt x="4715" y="7243"/>
                    <a:pt x="4752" y="7243"/>
                  </a:cubicBezTo>
                  <a:cubicBezTo>
                    <a:pt x="4788" y="7243"/>
                    <a:pt x="4825" y="7243"/>
                    <a:pt x="4857" y="7275"/>
                  </a:cubicBezTo>
                  <a:cubicBezTo>
                    <a:pt x="5004" y="7338"/>
                    <a:pt x="5025" y="7527"/>
                    <a:pt x="5172" y="7590"/>
                  </a:cubicBezTo>
                  <a:cubicBezTo>
                    <a:pt x="5201" y="7576"/>
                    <a:pt x="5230" y="7542"/>
                    <a:pt x="5258" y="7542"/>
                  </a:cubicBezTo>
                  <a:cubicBezTo>
                    <a:pt x="5272" y="7542"/>
                    <a:pt x="5285" y="7549"/>
                    <a:pt x="5298" y="7569"/>
                  </a:cubicBezTo>
                  <a:lnTo>
                    <a:pt x="5277" y="7632"/>
                  </a:lnTo>
                  <a:cubicBezTo>
                    <a:pt x="5298" y="7674"/>
                    <a:pt x="5319" y="7737"/>
                    <a:pt x="5382" y="7737"/>
                  </a:cubicBezTo>
                  <a:cubicBezTo>
                    <a:pt x="5382" y="7732"/>
                    <a:pt x="5383" y="7726"/>
                    <a:pt x="5384" y="7721"/>
                  </a:cubicBezTo>
                  <a:lnTo>
                    <a:pt x="5384" y="7721"/>
                  </a:lnTo>
                  <a:cubicBezTo>
                    <a:pt x="5427" y="7821"/>
                    <a:pt x="5510" y="7822"/>
                    <a:pt x="5593" y="7864"/>
                  </a:cubicBezTo>
                  <a:cubicBezTo>
                    <a:pt x="5614" y="7842"/>
                    <a:pt x="5635" y="7821"/>
                    <a:pt x="5677" y="7800"/>
                  </a:cubicBezTo>
                  <a:cubicBezTo>
                    <a:pt x="5677" y="7800"/>
                    <a:pt x="5677" y="7821"/>
                    <a:pt x="5677" y="7821"/>
                  </a:cubicBezTo>
                  <a:cubicBezTo>
                    <a:pt x="5656" y="7990"/>
                    <a:pt x="5530" y="8137"/>
                    <a:pt x="5593" y="8347"/>
                  </a:cubicBezTo>
                  <a:cubicBezTo>
                    <a:pt x="5698" y="8431"/>
                    <a:pt x="5866" y="8431"/>
                    <a:pt x="5992" y="8536"/>
                  </a:cubicBezTo>
                  <a:cubicBezTo>
                    <a:pt x="5992" y="8452"/>
                    <a:pt x="6118" y="8515"/>
                    <a:pt x="6118" y="8410"/>
                  </a:cubicBezTo>
                  <a:cubicBezTo>
                    <a:pt x="6097" y="8410"/>
                    <a:pt x="6034" y="8368"/>
                    <a:pt x="6076" y="8368"/>
                  </a:cubicBezTo>
                  <a:cubicBezTo>
                    <a:pt x="6084" y="8364"/>
                    <a:pt x="6091" y="8362"/>
                    <a:pt x="6096" y="8362"/>
                  </a:cubicBezTo>
                  <a:cubicBezTo>
                    <a:pt x="6118" y="8362"/>
                    <a:pt x="6118" y="8393"/>
                    <a:pt x="6118" y="8410"/>
                  </a:cubicBezTo>
                  <a:lnTo>
                    <a:pt x="6223" y="8410"/>
                  </a:lnTo>
                  <a:cubicBezTo>
                    <a:pt x="6265" y="8494"/>
                    <a:pt x="6286" y="8578"/>
                    <a:pt x="6349" y="8641"/>
                  </a:cubicBezTo>
                  <a:cubicBezTo>
                    <a:pt x="6355" y="8644"/>
                    <a:pt x="6361" y="8646"/>
                    <a:pt x="6367" y="8646"/>
                  </a:cubicBezTo>
                  <a:cubicBezTo>
                    <a:pt x="6404" y="8646"/>
                    <a:pt x="6440" y="8599"/>
                    <a:pt x="6476" y="8599"/>
                  </a:cubicBezTo>
                  <a:lnTo>
                    <a:pt x="6854" y="9125"/>
                  </a:lnTo>
                  <a:cubicBezTo>
                    <a:pt x="6955" y="9125"/>
                    <a:pt x="7042" y="9071"/>
                    <a:pt x="7160" y="9071"/>
                  </a:cubicBezTo>
                  <a:cubicBezTo>
                    <a:pt x="7189" y="9071"/>
                    <a:pt x="7220" y="9075"/>
                    <a:pt x="7254" y="9083"/>
                  </a:cubicBezTo>
                  <a:cubicBezTo>
                    <a:pt x="7211" y="8957"/>
                    <a:pt x="7254" y="8831"/>
                    <a:pt x="7338" y="8747"/>
                  </a:cubicBezTo>
                  <a:cubicBezTo>
                    <a:pt x="7359" y="8726"/>
                    <a:pt x="7338" y="8641"/>
                    <a:pt x="7338" y="8578"/>
                  </a:cubicBezTo>
                  <a:lnTo>
                    <a:pt x="7127" y="8473"/>
                  </a:lnTo>
                  <a:cubicBezTo>
                    <a:pt x="7106" y="8389"/>
                    <a:pt x="7211" y="8347"/>
                    <a:pt x="7169" y="8284"/>
                  </a:cubicBezTo>
                  <a:lnTo>
                    <a:pt x="7064" y="8242"/>
                  </a:lnTo>
                  <a:cubicBezTo>
                    <a:pt x="7085" y="8179"/>
                    <a:pt x="7190" y="8116"/>
                    <a:pt x="7043" y="8074"/>
                  </a:cubicBezTo>
                  <a:cubicBezTo>
                    <a:pt x="7043" y="8090"/>
                    <a:pt x="7031" y="8130"/>
                    <a:pt x="7016" y="8130"/>
                  </a:cubicBezTo>
                  <a:cubicBezTo>
                    <a:pt x="7011" y="8130"/>
                    <a:pt x="7006" y="8126"/>
                    <a:pt x="7001" y="8116"/>
                  </a:cubicBezTo>
                  <a:cubicBezTo>
                    <a:pt x="7001" y="8074"/>
                    <a:pt x="7022" y="8074"/>
                    <a:pt x="7043" y="8074"/>
                  </a:cubicBezTo>
                  <a:cubicBezTo>
                    <a:pt x="7064" y="7990"/>
                    <a:pt x="7043" y="7906"/>
                    <a:pt x="6980" y="7842"/>
                  </a:cubicBezTo>
                  <a:cubicBezTo>
                    <a:pt x="6896" y="7779"/>
                    <a:pt x="6854" y="7653"/>
                    <a:pt x="6875" y="7527"/>
                  </a:cubicBezTo>
                  <a:lnTo>
                    <a:pt x="6875" y="7527"/>
                  </a:lnTo>
                  <a:cubicBezTo>
                    <a:pt x="7043" y="7653"/>
                    <a:pt x="7169" y="7842"/>
                    <a:pt x="7233" y="8053"/>
                  </a:cubicBezTo>
                  <a:cubicBezTo>
                    <a:pt x="7338" y="8221"/>
                    <a:pt x="7401" y="8431"/>
                    <a:pt x="7422" y="8620"/>
                  </a:cubicBezTo>
                  <a:cubicBezTo>
                    <a:pt x="7569" y="8641"/>
                    <a:pt x="7611" y="8768"/>
                    <a:pt x="7716" y="8810"/>
                  </a:cubicBezTo>
                  <a:cubicBezTo>
                    <a:pt x="7758" y="8747"/>
                    <a:pt x="7737" y="8662"/>
                    <a:pt x="7737" y="8578"/>
                  </a:cubicBezTo>
                  <a:cubicBezTo>
                    <a:pt x="7653" y="8557"/>
                    <a:pt x="7674" y="8515"/>
                    <a:pt x="7674" y="8473"/>
                  </a:cubicBezTo>
                  <a:cubicBezTo>
                    <a:pt x="7737" y="8242"/>
                    <a:pt x="7758" y="8032"/>
                    <a:pt x="7779" y="7800"/>
                  </a:cubicBezTo>
                  <a:lnTo>
                    <a:pt x="7674" y="7758"/>
                  </a:lnTo>
                  <a:lnTo>
                    <a:pt x="7674" y="7653"/>
                  </a:lnTo>
                  <a:lnTo>
                    <a:pt x="7548" y="7653"/>
                  </a:lnTo>
                  <a:cubicBezTo>
                    <a:pt x="7464" y="7590"/>
                    <a:pt x="7506" y="7527"/>
                    <a:pt x="7485" y="7464"/>
                  </a:cubicBezTo>
                  <a:cubicBezTo>
                    <a:pt x="7422" y="7422"/>
                    <a:pt x="7422" y="7401"/>
                    <a:pt x="7485" y="7359"/>
                  </a:cubicBezTo>
                  <a:cubicBezTo>
                    <a:pt x="7506" y="7233"/>
                    <a:pt x="7653" y="7338"/>
                    <a:pt x="7674" y="7233"/>
                  </a:cubicBezTo>
                  <a:cubicBezTo>
                    <a:pt x="7695" y="7191"/>
                    <a:pt x="7674" y="7170"/>
                    <a:pt x="7611" y="7170"/>
                  </a:cubicBezTo>
                  <a:cubicBezTo>
                    <a:pt x="7611" y="7186"/>
                    <a:pt x="7599" y="7226"/>
                    <a:pt x="7584" y="7226"/>
                  </a:cubicBezTo>
                  <a:cubicBezTo>
                    <a:pt x="7579" y="7226"/>
                    <a:pt x="7574" y="7222"/>
                    <a:pt x="7569" y="7212"/>
                  </a:cubicBezTo>
                  <a:cubicBezTo>
                    <a:pt x="7569" y="7170"/>
                    <a:pt x="7590" y="7170"/>
                    <a:pt x="7611" y="7170"/>
                  </a:cubicBezTo>
                  <a:cubicBezTo>
                    <a:pt x="7611" y="7086"/>
                    <a:pt x="7548" y="7065"/>
                    <a:pt x="7464" y="7044"/>
                  </a:cubicBezTo>
                  <a:cubicBezTo>
                    <a:pt x="7296" y="6980"/>
                    <a:pt x="7148" y="6812"/>
                    <a:pt x="7148" y="6623"/>
                  </a:cubicBezTo>
                  <a:lnTo>
                    <a:pt x="7211" y="6560"/>
                  </a:lnTo>
                  <a:cubicBezTo>
                    <a:pt x="7317" y="6602"/>
                    <a:pt x="7296" y="6728"/>
                    <a:pt x="7401" y="6791"/>
                  </a:cubicBezTo>
                  <a:lnTo>
                    <a:pt x="7548" y="6812"/>
                  </a:lnTo>
                  <a:lnTo>
                    <a:pt x="7548" y="6917"/>
                  </a:lnTo>
                  <a:cubicBezTo>
                    <a:pt x="7554" y="6916"/>
                    <a:pt x="7561" y="6915"/>
                    <a:pt x="7568" y="6915"/>
                  </a:cubicBezTo>
                  <a:cubicBezTo>
                    <a:pt x="7633" y="6915"/>
                    <a:pt x="7696" y="6989"/>
                    <a:pt x="7737" y="6989"/>
                  </a:cubicBezTo>
                  <a:cubicBezTo>
                    <a:pt x="7745" y="6989"/>
                    <a:pt x="7752" y="6987"/>
                    <a:pt x="7758" y="6980"/>
                  </a:cubicBezTo>
                  <a:cubicBezTo>
                    <a:pt x="7815" y="6924"/>
                    <a:pt x="7821" y="6798"/>
                    <a:pt x="7837" y="6759"/>
                  </a:cubicBezTo>
                  <a:lnTo>
                    <a:pt x="7837" y="6759"/>
                  </a:lnTo>
                  <a:cubicBezTo>
                    <a:pt x="7848" y="6765"/>
                    <a:pt x="7855" y="6768"/>
                    <a:pt x="7859" y="6768"/>
                  </a:cubicBezTo>
                  <a:cubicBezTo>
                    <a:pt x="7870" y="6768"/>
                    <a:pt x="7856" y="6749"/>
                    <a:pt x="7842" y="6749"/>
                  </a:cubicBezTo>
                  <a:cubicBezTo>
                    <a:pt x="7840" y="6751"/>
                    <a:pt x="7838" y="6755"/>
                    <a:pt x="7837" y="6759"/>
                  </a:cubicBezTo>
                  <a:lnTo>
                    <a:pt x="7837" y="6759"/>
                  </a:lnTo>
                  <a:cubicBezTo>
                    <a:pt x="7832" y="6756"/>
                    <a:pt x="7827" y="6753"/>
                    <a:pt x="7821" y="6749"/>
                  </a:cubicBezTo>
                  <a:cubicBezTo>
                    <a:pt x="7808" y="6736"/>
                    <a:pt x="7797" y="6731"/>
                    <a:pt x="7787" y="6731"/>
                  </a:cubicBezTo>
                  <a:cubicBezTo>
                    <a:pt x="7755" y="6731"/>
                    <a:pt x="7733" y="6779"/>
                    <a:pt x="7700" y="6779"/>
                  </a:cubicBezTo>
                  <a:cubicBezTo>
                    <a:pt x="7692" y="6779"/>
                    <a:pt x="7683" y="6776"/>
                    <a:pt x="7674" y="6770"/>
                  </a:cubicBezTo>
                  <a:lnTo>
                    <a:pt x="7674" y="6665"/>
                  </a:lnTo>
                  <a:cubicBezTo>
                    <a:pt x="7653" y="6665"/>
                    <a:pt x="7590" y="6644"/>
                    <a:pt x="7632" y="6623"/>
                  </a:cubicBezTo>
                  <a:cubicBezTo>
                    <a:pt x="7674" y="6623"/>
                    <a:pt x="7674" y="6644"/>
                    <a:pt x="7674" y="6665"/>
                  </a:cubicBezTo>
                  <a:cubicBezTo>
                    <a:pt x="7737" y="6665"/>
                    <a:pt x="7779" y="6623"/>
                    <a:pt x="7779" y="6560"/>
                  </a:cubicBezTo>
                  <a:cubicBezTo>
                    <a:pt x="7767" y="6547"/>
                    <a:pt x="7750" y="6544"/>
                    <a:pt x="7733" y="6544"/>
                  </a:cubicBezTo>
                  <a:cubicBezTo>
                    <a:pt x="7715" y="6544"/>
                    <a:pt x="7696" y="6548"/>
                    <a:pt x="7679" y="6548"/>
                  </a:cubicBezTo>
                  <a:cubicBezTo>
                    <a:pt x="7658" y="6548"/>
                    <a:pt x="7640" y="6542"/>
                    <a:pt x="7632" y="6518"/>
                  </a:cubicBezTo>
                  <a:lnTo>
                    <a:pt x="7737" y="6455"/>
                  </a:lnTo>
                  <a:cubicBezTo>
                    <a:pt x="7737" y="6413"/>
                    <a:pt x="7758" y="6350"/>
                    <a:pt x="7716" y="6308"/>
                  </a:cubicBezTo>
                  <a:cubicBezTo>
                    <a:pt x="7696" y="6297"/>
                    <a:pt x="7676" y="6293"/>
                    <a:pt x="7657" y="6293"/>
                  </a:cubicBezTo>
                  <a:cubicBezTo>
                    <a:pt x="7581" y="6293"/>
                    <a:pt x="7518" y="6364"/>
                    <a:pt x="7451" y="6364"/>
                  </a:cubicBezTo>
                  <a:cubicBezTo>
                    <a:pt x="7434" y="6364"/>
                    <a:pt x="7418" y="6360"/>
                    <a:pt x="7401" y="6350"/>
                  </a:cubicBezTo>
                  <a:cubicBezTo>
                    <a:pt x="7359" y="6224"/>
                    <a:pt x="7233" y="6182"/>
                    <a:pt x="7148" y="6034"/>
                  </a:cubicBezTo>
                  <a:cubicBezTo>
                    <a:pt x="7127" y="6013"/>
                    <a:pt x="7254" y="5908"/>
                    <a:pt x="7106" y="5866"/>
                  </a:cubicBezTo>
                  <a:cubicBezTo>
                    <a:pt x="7106" y="5929"/>
                    <a:pt x="7085" y="5929"/>
                    <a:pt x="7022" y="5929"/>
                  </a:cubicBezTo>
                  <a:cubicBezTo>
                    <a:pt x="6980" y="5950"/>
                    <a:pt x="7022" y="6034"/>
                    <a:pt x="6959" y="6034"/>
                  </a:cubicBezTo>
                  <a:cubicBezTo>
                    <a:pt x="6854" y="5992"/>
                    <a:pt x="6875" y="5866"/>
                    <a:pt x="6791" y="5824"/>
                  </a:cubicBezTo>
                  <a:cubicBezTo>
                    <a:pt x="6774" y="5815"/>
                    <a:pt x="6760" y="5810"/>
                    <a:pt x="6747" y="5810"/>
                  </a:cubicBezTo>
                  <a:cubicBezTo>
                    <a:pt x="6728" y="5810"/>
                    <a:pt x="6710" y="5821"/>
                    <a:pt x="6686" y="5845"/>
                  </a:cubicBezTo>
                  <a:cubicBezTo>
                    <a:pt x="6686" y="5908"/>
                    <a:pt x="6770" y="5971"/>
                    <a:pt x="6707" y="6034"/>
                  </a:cubicBezTo>
                  <a:lnTo>
                    <a:pt x="6791" y="6076"/>
                  </a:lnTo>
                  <a:cubicBezTo>
                    <a:pt x="6770" y="6118"/>
                    <a:pt x="6749" y="6182"/>
                    <a:pt x="6686" y="6182"/>
                  </a:cubicBezTo>
                  <a:cubicBezTo>
                    <a:pt x="6434" y="6076"/>
                    <a:pt x="6307" y="5803"/>
                    <a:pt x="6413" y="5572"/>
                  </a:cubicBezTo>
                  <a:lnTo>
                    <a:pt x="6413" y="5572"/>
                  </a:lnTo>
                  <a:cubicBezTo>
                    <a:pt x="6487" y="5691"/>
                    <a:pt x="6540" y="5747"/>
                    <a:pt x="6603" y="5747"/>
                  </a:cubicBezTo>
                  <a:cubicBezTo>
                    <a:pt x="6628" y="5747"/>
                    <a:pt x="6655" y="5737"/>
                    <a:pt x="6686" y="5719"/>
                  </a:cubicBezTo>
                  <a:lnTo>
                    <a:pt x="6644" y="5656"/>
                  </a:lnTo>
                  <a:cubicBezTo>
                    <a:pt x="6707" y="5614"/>
                    <a:pt x="6686" y="5509"/>
                    <a:pt x="6728" y="5509"/>
                  </a:cubicBezTo>
                  <a:cubicBezTo>
                    <a:pt x="6759" y="5498"/>
                    <a:pt x="6786" y="5498"/>
                    <a:pt x="6807" y="5498"/>
                  </a:cubicBezTo>
                  <a:cubicBezTo>
                    <a:pt x="6828" y="5498"/>
                    <a:pt x="6844" y="5498"/>
                    <a:pt x="6854" y="5488"/>
                  </a:cubicBezTo>
                  <a:cubicBezTo>
                    <a:pt x="6917" y="5362"/>
                    <a:pt x="6812" y="5320"/>
                    <a:pt x="6812" y="5235"/>
                  </a:cubicBezTo>
                  <a:lnTo>
                    <a:pt x="6938" y="5004"/>
                  </a:lnTo>
                  <a:lnTo>
                    <a:pt x="6938" y="5004"/>
                  </a:lnTo>
                  <a:cubicBezTo>
                    <a:pt x="6924" y="5008"/>
                    <a:pt x="6910" y="5010"/>
                    <a:pt x="6897" y="5010"/>
                  </a:cubicBezTo>
                  <a:cubicBezTo>
                    <a:pt x="6834" y="5010"/>
                    <a:pt x="6787" y="4969"/>
                    <a:pt x="6770" y="4899"/>
                  </a:cubicBezTo>
                  <a:cubicBezTo>
                    <a:pt x="6833" y="4899"/>
                    <a:pt x="6896" y="4836"/>
                    <a:pt x="6917" y="4773"/>
                  </a:cubicBezTo>
                  <a:lnTo>
                    <a:pt x="6749" y="4584"/>
                  </a:lnTo>
                  <a:lnTo>
                    <a:pt x="6791" y="4479"/>
                  </a:lnTo>
                  <a:cubicBezTo>
                    <a:pt x="6770" y="4331"/>
                    <a:pt x="6539" y="4331"/>
                    <a:pt x="6497" y="4184"/>
                  </a:cubicBezTo>
                  <a:cubicBezTo>
                    <a:pt x="6476" y="4037"/>
                    <a:pt x="6307" y="3995"/>
                    <a:pt x="6244" y="3848"/>
                  </a:cubicBezTo>
                  <a:cubicBezTo>
                    <a:pt x="6202" y="3785"/>
                    <a:pt x="6202" y="3722"/>
                    <a:pt x="6181" y="3659"/>
                  </a:cubicBezTo>
                  <a:lnTo>
                    <a:pt x="6013" y="3554"/>
                  </a:lnTo>
                  <a:cubicBezTo>
                    <a:pt x="6013" y="3490"/>
                    <a:pt x="5992" y="3448"/>
                    <a:pt x="6055" y="3406"/>
                  </a:cubicBezTo>
                  <a:cubicBezTo>
                    <a:pt x="6065" y="3404"/>
                    <a:pt x="6074" y="3404"/>
                    <a:pt x="6084" y="3404"/>
                  </a:cubicBezTo>
                  <a:cubicBezTo>
                    <a:pt x="6159" y="3404"/>
                    <a:pt x="6224" y="3458"/>
                    <a:pt x="6298" y="3458"/>
                  </a:cubicBezTo>
                  <a:cubicBezTo>
                    <a:pt x="6314" y="3458"/>
                    <a:pt x="6332" y="3456"/>
                    <a:pt x="6349" y="3448"/>
                  </a:cubicBezTo>
                  <a:cubicBezTo>
                    <a:pt x="6392" y="3280"/>
                    <a:pt x="6518" y="3154"/>
                    <a:pt x="6560" y="2965"/>
                  </a:cubicBezTo>
                  <a:cubicBezTo>
                    <a:pt x="6581" y="2776"/>
                    <a:pt x="6707" y="2607"/>
                    <a:pt x="6665" y="2397"/>
                  </a:cubicBezTo>
                  <a:cubicBezTo>
                    <a:pt x="6833" y="2334"/>
                    <a:pt x="7001" y="2229"/>
                    <a:pt x="7148" y="2103"/>
                  </a:cubicBezTo>
                  <a:lnTo>
                    <a:pt x="7338" y="2481"/>
                  </a:lnTo>
                  <a:cubicBezTo>
                    <a:pt x="7422" y="2481"/>
                    <a:pt x="7506" y="2460"/>
                    <a:pt x="7590" y="2439"/>
                  </a:cubicBezTo>
                  <a:cubicBezTo>
                    <a:pt x="7633" y="2410"/>
                    <a:pt x="7696" y="2352"/>
                    <a:pt x="7765" y="2352"/>
                  </a:cubicBezTo>
                  <a:cubicBezTo>
                    <a:pt x="7797" y="2352"/>
                    <a:pt x="7830" y="2364"/>
                    <a:pt x="7863" y="2397"/>
                  </a:cubicBezTo>
                  <a:cubicBezTo>
                    <a:pt x="7842" y="2481"/>
                    <a:pt x="7737" y="2544"/>
                    <a:pt x="7821" y="2649"/>
                  </a:cubicBezTo>
                  <a:cubicBezTo>
                    <a:pt x="7905" y="2755"/>
                    <a:pt x="7821" y="2839"/>
                    <a:pt x="7800" y="2923"/>
                  </a:cubicBezTo>
                  <a:cubicBezTo>
                    <a:pt x="7926" y="3007"/>
                    <a:pt x="8010" y="3154"/>
                    <a:pt x="7989" y="3301"/>
                  </a:cubicBezTo>
                  <a:cubicBezTo>
                    <a:pt x="7989" y="3343"/>
                    <a:pt x="7926" y="3448"/>
                    <a:pt x="8052" y="3469"/>
                  </a:cubicBezTo>
                  <a:cubicBezTo>
                    <a:pt x="8052" y="3453"/>
                    <a:pt x="8077" y="3413"/>
                    <a:pt x="8088" y="3413"/>
                  </a:cubicBezTo>
                  <a:cubicBezTo>
                    <a:pt x="8092" y="3413"/>
                    <a:pt x="8094" y="3417"/>
                    <a:pt x="8094" y="3427"/>
                  </a:cubicBezTo>
                  <a:cubicBezTo>
                    <a:pt x="8094" y="3469"/>
                    <a:pt x="8073" y="3469"/>
                    <a:pt x="8052" y="3469"/>
                  </a:cubicBezTo>
                  <a:cubicBezTo>
                    <a:pt x="8073" y="3554"/>
                    <a:pt x="7989" y="3638"/>
                    <a:pt x="7989" y="3722"/>
                  </a:cubicBezTo>
                  <a:cubicBezTo>
                    <a:pt x="8032" y="3793"/>
                    <a:pt x="8075" y="3835"/>
                    <a:pt x="8131" y="3835"/>
                  </a:cubicBezTo>
                  <a:cubicBezTo>
                    <a:pt x="8158" y="3835"/>
                    <a:pt x="8187" y="3826"/>
                    <a:pt x="8221" y="3806"/>
                  </a:cubicBezTo>
                  <a:cubicBezTo>
                    <a:pt x="8263" y="3764"/>
                    <a:pt x="8221" y="3701"/>
                    <a:pt x="8242" y="3680"/>
                  </a:cubicBezTo>
                  <a:cubicBezTo>
                    <a:pt x="8271" y="3660"/>
                    <a:pt x="8300" y="3653"/>
                    <a:pt x="8327" y="3653"/>
                  </a:cubicBezTo>
                  <a:cubicBezTo>
                    <a:pt x="8395" y="3653"/>
                    <a:pt x="8458" y="3696"/>
                    <a:pt x="8519" y="3696"/>
                  </a:cubicBezTo>
                  <a:cubicBezTo>
                    <a:pt x="8539" y="3696"/>
                    <a:pt x="8558" y="3691"/>
                    <a:pt x="8578" y="3680"/>
                  </a:cubicBezTo>
                  <a:lnTo>
                    <a:pt x="8578" y="3680"/>
                  </a:lnTo>
                  <a:cubicBezTo>
                    <a:pt x="8641" y="3743"/>
                    <a:pt x="8536" y="3869"/>
                    <a:pt x="8641" y="3890"/>
                  </a:cubicBezTo>
                  <a:cubicBezTo>
                    <a:pt x="8672" y="3902"/>
                    <a:pt x="8704" y="3906"/>
                    <a:pt x="8735" y="3906"/>
                  </a:cubicBezTo>
                  <a:cubicBezTo>
                    <a:pt x="8769" y="3906"/>
                    <a:pt x="8803" y="3902"/>
                    <a:pt x="8839" y="3902"/>
                  </a:cubicBezTo>
                  <a:cubicBezTo>
                    <a:pt x="8883" y="3902"/>
                    <a:pt x="8929" y="3907"/>
                    <a:pt x="8978" y="3932"/>
                  </a:cubicBezTo>
                  <a:lnTo>
                    <a:pt x="8830" y="3995"/>
                  </a:lnTo>
                  <a:cubicBezTo>
                    <a:pt x="9104" y="4142"/>
                    <a:pt x="9356" y="4352"/>
                    <a:pt x="9566" y="4584"/>
                  </a:cubicBezTo>
                  <a:cubicBezTo>
                    <a:pt x="9692" y="4584"/>
                    <a:pt x="9629" y="4458"/>
                    <a:pt x="9713" y="4458"/>
                  </a:cubicBezTo>
                  <a:cubicBezTo>
                    <a:pt x="9713" y="4416"/>
                    <a:pt x="9734" y="4394"/>
                    <a:pt x="9776" y="4394"/>
                  </a:cubicBezTo>
                  <a:cubicBezTo>
                    <a:pt x="9818" y="4247"/>
                    <a:pt x="9692" y="4184"/>
                    <a:pt x="9650" y="4100"/>
                  </a:cubicBezTo>
                  <a:cubicBezTo>
                    <a:pt x="9671" y="3995"/>
                    <a:pt x="9755" y="4016"/>
                    <a:pt x="9797" y="3995"/>
                  </a:cubicBezTo>
                  <a:cubicBezTo>
                    <a:pt x="9840" y="3953"/>
                    <a:pt x="9818" y="3869"/>
                    <a:pt x="9882" y="3848"/>
                  </a:cubicBezTo>
                  <a:lnTo>
                    <a:pt x="9966" y="3974"/>
                  </a:lnTo>
                  <a:cubicBezTo>
                    <a:pt x="10050" y="3974"/>
                    <a:pt x="10008" y="4037"/>
                    <a:pt x="10050" y="4079"/>
                  </a:cubicBezTo>
                  <a:cubicBezTo>
                    <a:pt x="10081" y="4087"/>
                    <a:pt x="10114" y="4092"/>
                    <a:pt x="10148" y="4092"/>
                  </a:cubicBezTo>
                  <a:cubicBezTo>
                    <a:pt x="10208" y="4092"/>
                    <a:pt x="10270" y="4077"/>
                    <a:pt x="10323" y="4037"/>
                  </a:cubicBezTo>
                  <a:cubicBezTo>
                    <a:pt x="10428" y="4184"/>
                    <a:pt x="10554" y="4289"/>
                    <a:pt x="10638" y="4416"/>
                  </a:cubicBezTo>
                  <a:cubicBezTo>
                    <a:pt x="10744" y="4521"/>
                    <a:pt x="10933" y="4647"/>
                    <a:pt x="10996" y="4731"/>
                  </a:cubicBezTo>
                  <a:cubicBezTo>
                    <a:pt x="11049" y="4802"/>
                    <a:pt x="11132" y="4888"/>
                    <a:pt x="11220" y="4888"/>
                  </a:cubicBezTo>
                  <a:cubicBezTo>
                    <a:pt x="11236" y="4888"/>
                    <a:pt x="11253" y="4885"/>
                    <a:pt x="11269" y="4878"/>
                  </a:cubicBezTo>
                  <a:cubicBezTo>
                    <a:pt x="11290" y="4868"/>
                    <a:pt x="11309" y="4864"/>
                    <a:pt x="11326" y="4864"/>
                  </a:cubicBezTo>
                  <a:cubicBezTo>
                    <a:pt x="11377" y="4864"/>
                    <a:pt x="11416" y="4899"/>
                    <a:pt x="11479" y="4899"/>
                  </a:cubicBezTo>
                  <a:lnTo>
                    <a:pt x="11437" y="4983"/>
                  </a:lnTo>
                  <a:cubicBezTo>
                    <a:pt x="11479" y="5046"/>
                    <a:pt x="11521" y="5088"/>
                    <a:pt x="11585" y="5130"/>
                  </a:cubicBezTo>
                  <a:cubicBezTo>
                    <a:pt x="11669" y="5025"/>
                    <a:pt x="11542" y="4941"/>
                    <a:pt x="11585" y="4836"/>
                  </a:cubicBezTo>
                  <a:cubicBezTo>
                    <a:pt x="11606" y="4815"/>
                    <a:pt x="11521" y="4752"/>
                    <a:pt x="11500" y="4710"/>
                  </a:cubicBezTo>
                  <a:cubicBezTo>
                    <a:pt x="11479" y="4703"/>
                    <a:pt x="11458" y="4703"/>
                    <a:pt x="11440" y="4703"/>
                  </a:cubicBezTo>
                  <a:lnTo>
                    <a:pt x="11440" y="4703"/>
                  </a:lnTo>
                  <a:cubicBezTo>
                    <a:pt x="11402" y="4703"/>
                    <a:pt x="11374" y="4703"/>
                    <a:pt x="11374" y="4647"/>
                  </a:cubicBezTo>
                  <a:cubicBezTo>
                    <a:pt x="11290" y="4563"/>
                    <a:pt x="11311" y="4458"/>
                    <a:pt x="11269" y="4352"/>
                  </a:cubicBezTo>
                  <a:lnTo>
                    <a:pt x="11269" y="4352"/>
                  </a:lnTo>
                  <a:cubicBezTo>
                    <a:pt x="11374" y="4437"/>
                    <a:pt x="11479" y="4521"/>
                    <a:pt x="11564" y="4647"/>
                  </a:cubicBezTo>
                  <a:cubicBezTo>
                    <a:pt x="11620" y="4692"/>
                    <a:pt x="11688" y="4713"/>
                    <a:pt x="11759" y="4713"/>
                  </a:cubicBezTo>
                  <a:cubicBezTo>
                    <a:pt x="11820" y="4713"/>
                    <a:pt x="11883" y="4697"/>
                    <a:pt x="11942" y="4668"/>
                  </a:cubicBezTo>
                  <a:cubicBezTo>
                    <a:pt x="12047" y="4626"/>
                    <a:pt x="12131" y="4584"/>
                    <a:pt x="12110" y="4437"/>
                  </a:cubicBezTo>
                  <a:cubicBezTo>
                    <a:pt x="11984" y="4331"/>
                    <a:pt x="11879" y="4226"/>
                    <a:pt x="11774" y="4100"/>
                  </a:cubicBezTo>
                  <a:cubicBezTo>
                    <a:pt x="11745" y="4114"/>
                    <a:pt x="11716" y="4148"/>
                    <a:pt x="11681" y="4148"/>
                  </a:cubicBezTo>
                  <a:cubicBezTo>
                    <a:pt x="11664" y="4148"/>
                    <a:pt x="11647" y="4141"/>
                    <a:pt x="11627" y="4121"/>
                  </a:cubicBezTo>
                  <a:cubicBezTo>
                    <a:pt x="11606" y="4016"/>
                    <a:pt x="11648" y="3890"/>
                    <a:pt x="11564" y="3785"/>
                  </a:cubicBezTo>
                  <a:cubicBezTo>
                    <a:pt x="11521" y="3785"/>
                    <a:pt x="11500" y="3764"/>
                    <a:pt x="11500" y="3722"/>
                  </a:cubicBezTo>
                  <a:cubicBezTo>
                    <a:pt x="11374" y="3722"/>
                    <a:pt x="11269" y="3659"/>
                    <a:pt x="11227" y="3554"/>
                  </a:cubicBezTo>
                  <a:cubicBezTo>
                    <a:pt x="11197" y="3568"/>
                    <a:pt x="11168" y="3575"/>
                    <a:pt x="11140" y="3575"/>
                  </a:cubicBezTo>
                  <a:cubicBezTo>
                    <a:pt x="11089" y="3575"/>
                    <a:pt x="11044" y="3552"/>
                    <a:pt x="11017" y="3511"/>
                  </a:cubicBezTo>
                  <a:cubicBezTo>
                    <a:pt x="10954" y="3427"/>
                    <a:pt x="10933" y="3343"/>
                    <a:pt x="10933" y="3259"/>
                  </a:cubicBezTo>
                  <a:cubicBezTo>
                    <a:pt x="10765" y="3175"/>
                    <a:pt x="10638" y="3028"/>
                    <a:pt x="10575" y="2860"/>
                  </a:cubicBezTo>
                  <a:cubicBezTo>
                    <a:pt x="10470" y="2839"/>
                    <a:pt x="10470" y="2755"/>
                    <a:pt x="10428" y="2692"/>
                  </a:cubicBezTo>
                  <a:cubicBezTo>
                    <a:pt x="10411" y="2694"/>
                    <a:pt x="10395" y="2695"/>
                    <a:pt x="10379" y="2695"/>
                  </a:cubicBezTo>
                  <a:cubicBezTo>
                    <a:pt x="10144" y="2695"/>
                    <a:pt x="10058" y="2418"/>
                    <a:pt x="9861" y="2418"/>
                  </a:cubicBezTo>
                  <a:lnTo>
                    <a:pt x="9818" y="2271"/>
                  </a:lnTo>
                  <a:cubicBezTo>
                    <a:pt x="9797" y="2276"/>
                    <a:pt x="9776" y="2279"/>
                    <a:pt x="9756" y="2279"/>
                  </a:cubicBezTo>
                  <a:cubicBezTo>
                    <a:pt x="9694" y="2279"/>
                    <a:pt x="9635" y="2255"/>
                    <a:pt x="9587" y="2208"/>
                  </a:cubicBezTo>
                  <a:cubicBezTo>
                    <a:pt x="9482" y="2061"/>
                    <a:pt x="9314" y="2040"/>
                    <a:pt x="9167" y="1977"/>
                  </a:cubicBezTo>
                  <a:cubicBezTo>
                    <a:pt x="9104" y="1787"/>
                    <a:pt x="8914" y="1724"/>
                    <a:pt x="8809" y="1577"/>
                  </a:cubicBezTo>
                  <a:cubicBezTo>
                    <a:pt x="8777" y="1593"/>
                    <a:pt x="8745" y="1633"/>
                    <a:pt x="8714" y="1633"/>
                  </a:cubicBezTo>
                  <a:cubicBezTo>
                    <a:pt x="8703" y="1633"/>
                    <a:pt x="8693" y="1629"/>
                    <a:pt x="8683" y="1619"/>
                  </a:cubicBezTo>
                  <a:cubicBezTo>
                    <a:pt x="8662" y="1577"/>
                    <a:pt x="8599" y="1556"/>
                    <a:pt x="8599" y="1514"/>
                  </a:cubicBezTo>
                  <a:lnTo>
                    <a:pt x="8599" y="1472"/>
                  </a:lnTo>
                  <a:cubicBezTo>
                    <a:pt x="8494" y="1388"/>
                    <a:pt x="8452" y="1283"/>
                    <a:pt x="8305" y="1241"/>
                  </a:cubicBezTo>
                  <a:cubicBezTo>
                    <a:pt x="8158" y="1199"/>
                    <a:pt x="8137" y="1094"/>
                    <a:pt x="8052" y="1031"/>
                  </a:cubicBezTo>
                  <a:lnTo>
                    <a:pt x="8052" y="1031"/>
                  </a:lnTo>
                  <a:cubicBezTo>
                    <a:pt x="8101" y="1037"/>
                    <a:pt x="8136" y="1041"/>
                    <a:pt x="8163" y="1041"/>
                  </a:cubicBezTo>
                  <a:cubicBezTo>
                    <a:pt x="8231" y="1041"/>
                    <a:pt x="8257" y="1015"/>
                    <a:pt x="8347" y="925"/>
                  </a:cubicBezTo>
                  <a:cubicBezTo>
                    <a:pt x="8221" y="862"/>
                    <a:pt x="8137" y="757"/>
                    <a:pt x="8073" y="631"/>
                  </a:cubicBezTo>
                  <a:lnTo>
                    <a:pt x="8094" y="568"/>
                  </a:lnTo>
                  <a:cubicBezTo>
                    <a:pt x="8010" y="505"/>
                    <a:pt x="7905" y="484"/>
                    <a:pt x="7800" y="484"/>
                  </a:cubicBezTo>
                  <a:cubicBezTo>
                    <a:pt x="7800" y="442"/>
                    <a:pt x="7758" y="421"/>
                    <a:pt x="7716" y="421"/>
                  </a:cubicBezTo>
                  <a:cubicBezTo>
                    <a:pt x="7590" y="442"/>
                    <a:pt x="7464" y="463"/>
                    <a:pt x="7338" y="526"/>
                  </a:cubicBezTo>
                  <a:lnTo>
                    <a:pt x="7127" y="421"/>
                  </a:lnTo>
                  <a:cubicBezTo>
                    <a:pt x="7127" y="547"/>
                    <a:pt x="7043" y="589"/>
                    <a:pt x="6980" y="652"/>
                  </a:cubicBezTo>
                  <a:cubicBezTo>
                    <a:pt x="6833" y="631"/>
                    <a:pt x="6917" y="505"/>
                    <a:pt x="6833" y="442"/>
                  </a:cubicBezTo>
                  <a:cubicBezTo>
                    <a:pt x="6818" y="457"/>
                    <a:pt x="6803" y="472"/>
                    <a:pt x="6781" y="472"/>
                  </a:cubicBezTo>
                  <a:cubicBezTo>
                    <a:pt x="6772" y="472"/>
                    <a:pt x="6761" y="469"/>
                    <a:pt x="6749" y="463"/>
                  </a:cubicBezTo>
                  <a:cubicBezTo>
                    <a:pt x="6602" y="400"/>
                    <a:pt x="6455" y="358"/>
                    <a:pt x="6328" y="295"/>
                  </a:cubicBezTo>
                  <a:cubicBezTo>
                    <a:pt x="6286" y="295"/>
                    <a:pt x="6244" y="316"/>
                    <a:pt x="6265" y="337"/>
                  </a:cubicBezTo>
                  <a:cubicBezTo>
                    <a:pt x="6307" y="379"/>
                    <a:pt x="6413" y="358"/>
                    <a:pt x="6349" y="463"/>
                  </a:cubicBezTo>
                  <a:cubicBezTo>
                    <a:pt x="6286" y="505"/>
                    <a:pt x="6202" y="484"/>
                    <a:pt x="6160" y="526"/>
                  </a:cubicBezTo>
                  <a:cubicBezTo>
                    <a:pt x="6118" y="505"/>
                    <a:pt x="6160" y="442"/>
                    <a:pt x="6055" y="442"/>
                  </a:cubicBezTo>
                  <a:cubicBezTo>
                    <a:pt x="6055" y="442"/>
                    <a:pt x="6055" y="477"/>
                    <a:pt x="6037" y="477"/>
                  </a:cubicBezTo>
                  <a:cubicBezTo>
                    <a:pt x="6031" y="477"/>
                    <a:pt x="6024" y="473"/>
                    <a:pt x="6013" y="463"/>
                  </a:cubicBezTo>
                  <a:cubicBezTo>
                    <a:pt x="5992" y="337"/>
                    <a:pt x="6013" y="211"/>
                    <a:pt x="6055" y="106"/>
                  </a:cubicBezTo>
                  <a:cubicBezTo>
                    <a:pt x="6076" y="106"/>
                    <a:pt x="6034" y="84"/>
                    <a:pt x="6034" y="63"/>
                  </a:cubicBezTo>
                  <a:cubicBezTo>
                    <a:pt x="6023" y="61"/>
                    <a:pt x="6012" y="59"/>
                    <a:pt x="6003" y="59"/>
                  </a:cubicBezTo>
                  <a:cubicBezTo>
                    <a:pt x="5944" y="59"/>
                    <a:pt x="5923" y="111"/>
                    <a:pt x="5887" y="148"/>
                  </a:cubicBezTo>
                  <a:cubicBezTo>
                    <a:pt x="5908" y="190"/>
                    <a:pt x="5908" y="190"/>
                    <a:pt x="5866" y="232"/>
                  </a:cubicBezTo>
                  <a:cubicBezTo>
                    <a:pt x="5761" y="190"/>
                    <a:pt x="5887" y="63"/>
                    <a:pt x="578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23"/>
            <p:cNvSpPr/>
            <p:nvPr/>
          </p:nvSpPr>
          <p:spPr>
            <a:xfrm>
              <a:off x="822386" y="2917314"/>
              <a:ext cx="8467" cy="9551"/>
            </a:xfrm>
            <a:custGeom>
              <a:avLst/>
              <a:gdLst/>
              <a:ahLst/>
              <a:cxnLst/>
              <a:rect l="l" t="t" r="r" b="b"/>
              <a:pathLst>
                <a:path w="821" h="912" extrusionOk="0">
                  <a:moveTo>
                    <a:pt x="169" y="190"/>
                  </a:moveTo>
                  <a:cubicBezTo>
                    <a:pt x="169" y="205"/>
                    <a:pt x="179" y="220"/>
                    <a:pt x="170" y="220"/>
                  </a:cubicBezTo>
                  <a:cubicBezTo>
                    <a:pt x="167" y="220"/>
                    <a:pt x="160" y="217"/>
                    <a:pt x="148" y="211"/>
                  </a:cubicBezTo>
                  <a:cubicBezTo>
                    <a:pt x="127" y="211"/>
                    <a:pt x="148" y="190"/>
                    <a:pt x="148" y="190"/>
                  </a:cubicBezTo>
                  <a:cubicBezTo>
                    <a:pt x="148" y="190"/>
                    <a:pt x="169" y="211"/>
                    <a:pt x="169" y="211"/>
                  </a:cubicBezTo>
                  <a:lnTo>
                    <a:pt x="169" y="190"/>
                  </a:lnTo>
                  <a:close/>
                  <a:moveTo>
                    <a:pt x="473" y="668"/>
                  </a:moveTo>
                  <a:cubicBezTo>
                    <a:pt x="479" y="668"/>
                    <a:pt x="484" y="673"/>
                    <a:pt x="484" y="694"/>
                  </a:cubicBezTo>
                  <a:cubicBezTo>
                    <a:pt x="477" y="701"/>
                    <a:pt x="470" y="704"/>
                    <a:pt x="464" y="704"/>
                  </a:cubicBezTo>
                  <a:cubicBezTo>
                    <a:pt x="451" y="704"/>
                    <a:pt x="442" y="694"/>
                    <a:pt x="442" y="694"/>
                  </a:cubicBezTo>
                  <a:cubicBezTo>
                    <a:pt x="442" y="694"/>
                    <a:pt x="463" y="673"/>
                    <a:pt x="463" y="673"/>
                  </a:cubicBezTo>
                  <a:cubicBezTo>
                    <a:pt x="463" y="673"/>
                    <a:pt x="468" y="668"/>
                    <a:pt x="473" y="668"/>
                  </a:cubicBezTo>
                  <a:close/>
                  <a:moveTo>
                    <a:pt x="232" y="1"/>
                  </a:moveTo>
                  <a:cubicBezTo>
                    <a:pt x="105" y="106"/>
                    <a:pt x="21" y="232"/>
                    <a:pt x="0" y="400"/>
                  </a:cubicBezTo>
                  <a:cubicBezTo>
                    <a:pt x="148" y="484"/>
                    <a:pt x="148" y="652"/>
                    <a:pt x="253" y="779"/>
                  </a:cubicBezTo>
                  <a:cubicBezTo>
                    <a:pt x="421" y="779"/>
                    <a:pt x="556" y="911"/>
                    <a:pt x="717" y="911"/>
                  </a:cubicBezTo>
                  <a:cubicBezTo>
                    <a:pt x="737" y="911"/>
                    <a:pt x="757" y="909"/>
                    <a:pt x="778" y="905"/>
                  </a:cubicBezTo>
                  <a:cubicBezTo>
                    <a:pt x="820" y="800"/>
                    <a:pt x="715" y="779"/>
                    <a:pt x="736" y="694"/>
                  </a:cubicBezTo>
                  <a:cubicBezTo>
                    <a:pt x="736" y="610"/>
                    <a:pt x="736" y="526"/>
                    <a:pt x="736" y="442"/>
                  </a:cubicBezTo>
                  <a:cubicBezTo>
                    <a:pt x="673" y="421"/>
                    <a:pt x="589" y="379"/>
                    <a:pt x="610" y="295"/>
                  </a:cubicBezTo>
                  <a:cubicBezTo>
                    <a:pt x="505" y="274"/>
                    <a:pt x="589" y="169"/>
                    <a:pt x="505" y="106"/>
                  </a:cubicBezTo>
                  <a:cubicBezTo>
                    <a:pt x="503" y="104"/>
                    <a:pt x="502" y="103"/>
                    <a:pt x="500" y="103"/>
                  </a:cubicBezTo>
                  <a:cubicBezTo>
                    <a:pt x="487" y="103"/>
                    <a:pt x="483" y="166"/>
                    <a:pt x="463" y="166"/>
                  </a:cubicBezTo>
                  <a:cubicBezTo>
                    <a:pt x="457" y="166"/>
                    <a:pt x="450" y="161"/>
                    <a:pt x="442" y="148"/>
                  </a:cubicBezTo>
                  <a:cubicBezTo>
                    <a:pt x="400" y="85"/>
                    <a:pt x="484" y="64"/>
                    <a:pt x="463" y="1"/>
                  </a:cubicBezTo>
                  <a:lnTo>
                    <a:pt x="463" y="1"/>
                  </a:lnTo>
                  <a:cubicBezTo>
                    <a:pt x="431" y="11"/>
                    <a:pt x="395" y="16"/>
                    <a:pt x="355" y="16"/>
                  </a:cubicBezTo>
                  <a:cubicBezTo>
                    <a:pt x="316" y="16"/>
                    <a:pt x="274" y="11"/>
                    <a:pt x="23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23"/>
            <p:cNvSpPr/>
            <p:nvPr/>
          </p:nvSpPr>
          <p:spPr>
            <a:xfrm>
              <a:off x="740866" y="2975447"/>
              <a:ext cx="8683" cy="12117"/>
            </a:xfrm>
            <a:custGeom>
              <a:avLst/>
              <a:gdLst/>
              <a:ahLst/>
              <a:cxnLst/>
              <a:rect l="l" t="t" r="r" b="b"/>
              <a:pathLst>
                <a:path w="842" h="1157" extrusionOk="0">
                  <a:moveTo>
                    <a:pt x="126" y="0"/>
                  </a:moveTo>
                  <a:cubicBezTo>
                    <a:pt x="63" y="21"/>
                    <a:pt x="42" y="84"/>
                    <a:pt x="42" y="147"/>
                  </a:cubicBezTo>
                  <a:cubicBezTo>
                    <a:pt x="63" y="210"/>
                    <a:pt x="42" y="273"/>
                    <a:pt x="0" y="315"/>
                  </a:cubicBezTo>
                  <a:cubicBezTo>
                    <a:pt x="147" y="589"/>
                    <a:pt x="358" y="862"/>
                    <a:pt x="568" y="1093"/>
                  </a:cubicBezTo>
                  <a:lnTo>
                    <a:pt x="631" y="1051"/>
                  </a:lnTo>
                  <a:cubicBezTo>
                    <a:pt x="673" y="1093"/>
                    <a:pt x="652" y="1156"/>
                    <a:pt x="715" y="1156"/>
                  </a:cubicBezTo>
                  <a:cubicBezTo>
                    <a:pt x="715" y="1114"/>
                    <a:pt x="757" y="1093"/>
                    <a:pt x="778" y="1093"/>
                  </a:cubicBezTo>
                  <a:cubicBezTo>
                    <a:pt x="841" y="988"/>
                    <a:pt x="673" y="967"/>
                    <a:pt x="673" y="925"/>
                  </a:cubicBezTo>
                  <a:cubicBezTo>
                    <a:pt x="694" y="799"/>
                    <a:pt x="547" y="799"/>
                    <a:pt x="547" y="736"/>
                  </a:cubicBezTo>
                  <a:cubicBezTo>
                    <a:pt x="547" y="673"/>
                    <a:pt x="526" y="610"/>
                    <a:pt x="568" y="547"/>
                  </a:cubicBezTo>
                  <a:lnTo>
                    <a:pt x="631" y="610"/>
                  </a:lnTo>
                  <a:cubicBezTo>
                    <a:pt x="673" y="568"/>
                    <a:pt x="715" y="547"/>
                    <a:pt x="715" y="484"/>
                  </a:cubicBezTo>
                  <a:cubicBezTo>
                    <a:pt x="652" y="463"/>
                    <a:pt x="610" y="400"/>
                    <a:pt x="610" y="336"/>
                  </a:cubicBezTo>
                  <a:cubicBezTo>
                    <a:pt x="610" y="315"/>
                    <a:pt x="568" y="315"/>
                    <a:pt x="547" y="294"/>
                  </a:cubicBezTo>
                  <a:cubicBezTo>
                    <a:pt x="547" y="310"/>
                    <a:pt x="523" y="351"/>
                    <a:pt x="511" y="351"/>
                  </a:cubicBezTo>
                  <a:cubicBezTo>
                    <a:pt x="507" y="351"/>
                    <a:pt x="505" y="347"/>
                    <a:pt x="505" y="336"/>
                  </a:cubicBezTo>
                  <a:cubicBezTo>
                    <a:pt x="484" y="294"/>
                    <a:pt x="526" y="294"/>
                    <a:pt x="547" y="294"/>
                  </a:cubicBezTo>
                  <a:cubicBezTo>
                    <a:pt x="463" y="210"/>
                    <a:pt x="337" y="189"/>
                    <a:pt x="337" y="63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23"/>
            <p:cNvSpPr/>
            <p:nvPr/>
          </p:nvSpPr>
          <p:spPr>
            <a:xfrm>
              <a:off x="834740" y="2899699"/>
              <a:ext cx="9766" cy="9760"/>
            </a:xfrm>
            <a:custGeom>
              <a:avLst/>
              <a:gdLst/>
              <a:ahLst/>
              <a:cxnLst/>
              <a:rect l="l" t="t" r="r" b="b"/>
              <a:pathLst>
                <a:path w="947" h="932" extrusionOk="0">
                  <a:moveTo>
                    <a:pt x="253" y="127"/>
                  </a:moveTo>
                  <a:cubicBezTo>
                    <a:pt x="253" y="137"/>
                    <a:pt x="258" y="137"/>
                    <a:pt x="264" y="137"/>
                  </a:cubicBezTo>
                  <a:cubicBezTo>
                    <a:pt x="269" y="137"/>
                    <a:pt x="274" y="137"/>
                    <a:pt x="274" y="148"/>
                  </a:cubicBezTo>
                  <a:cubicBezTo>
                    <a:pt x="265" y="166"/>
                    <a:pt x="256" y="172"/>
                    <a:pt x="249" y="172"/>
                  </a:cubicBezTo>
                  <a:cubicBezTo>
                    <a:pt x="239" y="172"/>
                    <a:pt x="232" y="160"/>
                    <a:pt x="232" y="148"/>
                  </a:cubicBezTo>
                  <a:cubicBezTo>
                    <a:pt x="232" y="148"/>
                    <a:pt x="253" y="127"/>
                    <a:pt x="253" y="127"/>
                  </a:cubicBezTo>
                  <a:close/>
                  <a:moveTo>
                    <a:pt x="169" y="1"/>
                  </a:moveTo>
                  <a:cubicBezTo>
                    <a:pt x="127" y="64"/>
                    <a:pt x="64" y="106"/>
                    <a:pt x="22" y="169"/>
                  </a:cubicBezTo>
                  <a:cubicBezTo>
                    <a:pt x="1" y="211"/>
                    <a:pt x="1" y="295"/>
                    <a:pt x="85" y="316"/>
                  </a:cubicBezTo>
                  <a:lnTo>
                    <a:pt x="85" y="190"/>
                  </a:lnTo>
                  <a:cubicBezTo>
                    <a:pt x="169" y="253"/>
                    <a:pt x="148" y="295"/>
                    <a:pt x="85" y="316"/>
                  </a:cubicBezTo>
                  <a:cubicBezTo>
                    <a:pt x="211" y="400"/>
                    <a:pt x="253" y="547"/>
                    <a:pt x="379" y="610"/>
                  </a:cubicBezTo>
                  <a:cubicBezTo>
                    <a:pt x="400" y="617"/>
                    <a:pt x="424" y="617"/>
                    <a:pt x="448" y="617"/>
                  </a:cubicBezTo>
                  <a:lnTo>
                    <a:pt x="448" y="617"/>
                  </a:lnTo>
                  <a:cubicBezTo>
                    <a:pt x="496" y="617"/>
                    <a:pt x="547" y="617"/>
                    <a:pt x="589" y="673"/>
                  </a:cubicBezTo>
                  <a:lnTo>
                    <a:pt x="589" y="863"/>
                  </a:lnTo>
                  <a:cubicBezTo>
                    <a:pt x="631" y="863"/>
                    <a:pt x="653" y="905"/>
                    <a:pt x="653" y="926"/>
                  </a:cubicBezTo>
                  <a:cubicBezTo>
                    <a:pt x="684" y="926"/>
                    <a:pt x="716" y="931"/>
                    <a:pt x="745" y="931"/>
                  </a:cubicBezTo>
                  <a:cubicBezTo>
                    <a:pt x="773" y="931"/>
                    <a:pt x="800" y="926"/>
                    <a:pt x="821" y="905"/>
                  </a:cubicBezTo>
                  <a:cubicBezTo>
                    <a:pt x="821" y="821"/>
                    <a:pt x="695" y="821"/>
                    <a:pt x="716" y="716"/>
                  </a:cubicBezTo>
                  <a:cubicBezTo>
                    <a:pt x="772" y="716"/>
                    <a:pt x="818" y="753"/>
                    <a:pt x="868" y="753"/>
                  </a:cubicBezTo>
                  <a:cubicBezTo>
                    <a:pt x="893" y="753"/>
                    <a:pt x="919" y="744"/>
                    <a:pt x="947" y="716"/>
                  </a:cubicBezTo>
                  <a:cubicBezTo>
                    <a:pt x="926" y="652"/>
                    <a:pt x="905" y="610"/>
                    <a:pt x="863" y="547"/>
                  </a:cubicBezTo>
                  <a:cubicBezTo>
                    <a:pt x="695" y="400"/>
                    <a:pt x="589" y="211"/>
                    <a:pt x="505" y="22"/>
                  </a:cubicBezTo>
                  <a:cubicBezTo>
                    <a:pt x="489" y="13"/>
                    <a:pt x="473" y="10"/>
                    <a:pt x="460" y="10"/>
                  </a:cubicBezTo>
                  <a:cubicBezTo>
                    <a:pt x="406" y="10"/>
                    <a:pt x="379" y="64"/>
                    <a:pt x="379" y="64"/>
                  </a:cubicBezTo>
                  <a:cubicBezTo>
                    <a:pt x="274" y="43"/>
                    <a:pt x="253" y="1"/>
                    <a:pt x="169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23"/>
            <p:cNvSpPr/>
            <p:nvPr/>
          </p:nvSpPr>
          <p:spPr>
            <a:xfrm>
              <a:off x="757778" y="2974787"/>
              <a:ext cx="7590" cy="12117"/>
            </a:xfrm>
            <a:custGeom>
              <a:avLst/>
              <a:gdLst/>
              <a:ahLst/>
              <a:cxnLst/>
              <a:rect l="l" t="t" r="r" b="b"/>
              <a:pathLst>
                <a:path w="736" h="1157" extrusionOk="0">
                  <a:moveTo>
                    <a:pt x="168" y="0"/>
                  </a:moveTo>
                  <a:cubicBezTo>
                    <a:pt x="105" y="42"/>
                    <a:pt x="21" y="21"/>
                    <a:pt x="0" y="126"/>
                  </a:cubicBezTo>
                  <a:cubicBezTo>
                    <a:pt x="126" y="336"/>
                    <a:pt x="358" y="526"/>
                    <a:pt x="315" y="820"/>
                  </a:cubicBezTo>
                  <a:lnTo>
                    <a:pt x="400" y="883"/>
                  </a:lnTo>
                  <a:cubicBezTo>
                    <a:pt x="463" y="946"/>
                    <a:pt x="379" y="967"/>
                    <a:pt x="400" y="1030"/>
                  </a:cubicBezTo>
                  <a:cubicBezTo>
                    <a:pt x="498" y="1030"/>
                    <a:pt x="522" y="1122"/>
                    <a:pt x="611" y="1151"/>
                  </a:cubicBezTo>
                  <a:lnTo>
                    <a:pt x="611" y="1151"/>
                  </a:lnTo>
                  <a:cubicBezTo>
                    <a:pt x="616" y="1129"/>
                    <a:pt x="654" y="1093"/>
                    <a:pt x="673" y="1093"/>
                  </a:cubicBezTo>
                  <a:cubicBezTo>
                    <a:pt x="673" y="1030"/>
                    <a:pt x="673" y="946"/>
                    <a:pt x="736" y="883"/>
                  </a:cubicBezTo>
                  <a:lnTo>
                    <a:pt x="610" y="757"/>
                  </a:lnTo>
                  <a:cubicBezTo>
                    <a:pt x="631" y="610"/>
                    <a:pt x="610" y="484"/>
                    <a:pt x="547" y="357"/>
                  </a:cubicBezTo>
                  <a:lnTo>
                    <a:pt x="315" y="42"/>
                  </a:lnTo>
                  <a:cubicBezTo>
                    <a:pt x="294" y="105"/>
                    <a:pt x="273" y="105"/>
                    <a:pt x="210" y="105"/>
                  </a:cubicBezTo>
                  <a:lnTo>
                    <a:pt x="168" y="0"/>
                  </a:lnTo>
                  <a:close/>
                  <a:moveTo>
                    <a:pt x="611" y="1151"/>
                  </a:moveTo>
                  <a:cubicBezTo>
                    <a:pt x="610" y="1153"/>
                    <a:pt x="610" y="1155"/>
                    <a:pt x="610" y="1156"/>
                  </a:cubicBezTo>
                  <a:lnTo>
                    <a:pt x="631" y="1156"/>
                  </a:lnTo>
                  <a:cubicBezTo>
                    <a:pt x="624" y="1155"/>
                    <a:pt x="617" y="1153"/>
                    <a:pt x="611" y="115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23"/>
            <p:cNvSpPr/>
            <p:nvPr/>
          </p:nvSpPr>
          <p:spPr>
            <a:xfrm>
              <a:off x="752354" y="2962670"/>
              <a:ext cx="6518" cy="12567"/>
            </a:xfrm>
            <a:custGeom>
              <a:avLst/>
              <a:gdLst/>
              <a:ahLst/>
              <a:cxnLst/>
              <a:rect l="l" t="t" r="r" b="b"/>
              <a:pathLst>
                <a:path w="632" h="1200" extrusionOk="0">
                  <a:moveTo>
                    <a:pt x="190" y="316"/>
                  </a:moveTo>
                  <a:lnTo>
                    <a:pt x="211" y="337"/>
                  </a:lnTo>
                  <a:cubicBezTo>
                    <a:pt x="211" y="337"/>
                    <a:pt x="190" y="358"/>
                    <a:pt x="190" y="358"/>
                  </a:cubicBezTo>
                  <a:cubicBezTo>
                    <a:pt x="190" y="337"/>
                    <a:pt x="190" y="337"/>
                    <a:pt x="169" y="316"/>
                  </a:cubicBezTo>
                  <a:close/>
                  <a:moveTo>
                    <a:pt x="400" y="547"/>
                  </a:moveTo>
                  <a:lnTo>
                    <a:pt x="400" y="631"/>
                  </a:lnTo>
                  <a:cubicBezTo>
                    <a:pt x="393" y="634"/>
                    <a:pt x="387" y="635"/>
                    <a:pt x="381" y="635"/>
                  </a:cubicBezTo>
                  <a:cubicBezTo>
                    <a:pt x="336" y="635"/>
                    <a:pt x="332" y="568"/>
                    <a:pt x="295" y="568"/>
                  </a:cubicBezTo>
                  <a:cubicBezTo>
                    <a:pt x="330" y="551"/>
                    <a:pt x="365" y="548"/>
                    <a:pt x="400" y="547"/>
                  </a:cubicBezTo>
                  <a:close/>
                  <a:moveTo>
                    <a:pt x="253" y="1"/>
                  </a:moveTo>
                  <a:lnTo>
                    <a:pt x="253" y="1"/>
                  </a:lnTo>
                  <a:cubicBezTo>
                    <a:pt x="169" y="64"/>
                    <a:pt x="337" y="127"/>
                    <a:pt x="274" y="211"/>
                  </a:cubicBezTo>
                  <a:cubicBezTo>
                    <a:pt x="253" y="221"/>
                    <a:pt x="227" y="227"/>
                    <a:pt x="200" y="227"/>
                  </a:cubicBezTo>
                  <a:cubicBezTo>
                    <a:pt x="174" y="227"/>
                    <a:pt x="148" y="221"/>
                    <a:pt x="127" y="211"/>
                  </a:cubicBezTo>
                  <a:cubicBezTo>
                    <a:pt x="127" y="190"/>
                    <a:pt x="106" y="148"/>
                    <a:pt x="106" y="127"/>
                  </a:cubicBezTo>
                  <a:lnTo>
                    <a:pt x="85" y="106"/>
                  </a:lnTo>
                  <a:lnTo>
                    <a:pt x="43" y="148"/>
                  </a:lnTo>
                  <a:cubicBezTo>
                    <a:pt x="1" y="379"/>
                    <a:pt x="127" y="631"/>
                    <a:pt x="337" y="758"/>
                  </a:cubicBezTo>
                  <a:cubicBezTo>
                    <a:pt x="337" y="905"/>
                    <a:pt x="379" y="1073"/>
                    <a:pt x="442" y="1199"/>
                  </a:cubicBezTo>
                  <a:cubicBezTo>
                    <a:pt x="505" y="1157"/>
                    <a:pt x="484" y="1115"/>
                    <a:pt x="484" y="1031"/>
                  </a:cubicBezTo>
                  <a:cubicBezTo>
                    <a:pt x="484" y="947"/>
                    <a:pt x="589" y="968"/>
                    <a:pt x="589" y="905"/>
                  </a:cubicBezTo>
                  <a:cubicBezTo>
                    <a:pt x="610" y="863"/>
                    <a:pt x="631" y="779"/>
                    <a:pt x="526" y="779"/>
                  </a:cubicBezTo>
                  <a:cubicBezTo>
                    <a:pt x="526" y="779"/>
                    <a:pt x="547" y="821"/>
                    <a:pt x="505" y="821"/>
                  </a:cubicBezTo>
                  <a:cubicBezTo>
                    <a:pt x="499" y="824"/>
                    <a:pt x="494" y="825"/>
                    <a:pt x="491" y="825"/>
                  </a:cubicBezTo>
                  <a:cubicBezTo>
                    <a:pt x="468" y="825"/>
                    <a:pt x="481" y="779"/>
                    <a:pt x="463" y="779"/>
                  </a:cubicBezTo>
                  <a:cubicBezTo>
                    <a:pt x="442" y="779"/>
                    <a:pt x="379" y="758"/>
                    <a:pt x="421" y="737"/>
                  </a:cubicBezTo>
                  <a:cubicBezTo>
                    <a:pt x="463" y="737"/>
                    <a:pt x="463" y="758"/>
                    <a:pt x="463" y="779"/>
                  </a:cubicBezTo>
                  <a:lnTo>
                    <a:pt x="526" y="779"/>
                  </a:lnTo>
                  <a:cubicBezTo>
                    <a:pt x="526" y="695"/>
                    <a:pt x="484" y="590"/>
                    <a:pt x="400" y="547"/>
                  </a:cubicBezTo>
                  <a:lnTo>
                    <a:pt x="400" y="547"/>
                  </a:lnTo>
                  <a:cubicBezTo>
                    <a:pt x="407" y="547"/>
                    <a:pt x="414" y="547"/>
                    <a:pt x="421" y="547"/>
                  </a:cubicBezTo>
                  <a:lnTo>
                    <a:pt x="421" y="190"/>
                  </a:lnTo>
                  <a:cubicBezTo>
                    <a:pt x="337" y="148"/>
                    <a:pt x="358" y="22"/>
                    <a:pt x="25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23"/>
            <p:cNvSpPr/>
            <p:nvPr/>
          </p:nvSpPr>
          <p:spPr>
            <a:xfrm>
              <a:off x="763625" y="2977394"/>
              <a:ext cx="5868" cy="6200"/>
            </a:xfrm>
            <a:custGeom>
              <a:avLst/>
              <a:gdLst/>
              <a:ahLst/>
              <a:cxnLst/>
              <a:rect l="l" t="t" r="r" b="b"/>
              <a:pathLst>
                <a:path w="569" h="592" extrusionOk="0">
                  <a:moveTo>
                    <a:pt x="68" y="0"/>
                  </a:moveTo>
                  <a:cubicBezTo>
                    <a:pt x="60" y="0"/>
                    <a:pt x="52" y="1"/>
                    <a:pt x="43" y="3"/>
                  </a:cubicBezTo>
                  <a:cubicBezTo>
                    <a:pt x="1" y="45"/>
                    <a:pt x="1" y="87"/>
                    <a:pt x="1" y="129"/>
                  </a:cubicBezTo>
                  <a:lnTo>
                    <a:pt x="106" y="129"/>
                  </a:lnTo>
                  <a:cubicBezTo>
                    <a:pt x="127" y="172"/>
                    <a:pt x="148" y="235"/>
                    <a:pt x="148" y="256"/>
                  </a:cubicBezTo>
                  <a:lnTo>
                    <a:pt x="442" y="466"/>
                  </a:lnTo>
                  <a:lnTo>
                    <a:pt x="379" y="592"/>
                  </a:lnTo>
                  <a:lnTo>
                    <a:pt x="379" y="592"/>
                  </a:lnTo>
                  <a:lnTo>
                    <a:pt x="568" y="487"/>
                  </a:lnTo>
                  <a:cubicBezTo>
                    <a:pt x="547" y="382"/>
                    <a:pt x="505" y="298"/>
                    <a:pt x="442" y="214"/>
                  </a:cubicBezTo>
                  <a:cubicBezTo>
                    <a:pt x="379" y="172"/>
                    <a:pt x="253" y="172"/>
                    <a:pt x="211" y="129"/>
                  </a:cubicBezTo>
                  <a:cubicBezTo>
                    <a:pt x="173" y="73"/>
                    <a:pt x="136" y="0"/>
                    <a:pt x="6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23"/>
            <p:cNvSpPr/>
            <p:nvPr/>
          </p:nvSpPr>
          <p:spPr>
            <a:xfrm>
              <a:off x="749538" y="2942416"/>
              <a:ext cx="4775" cy="5739"/>
            </a:xfrm>
            <a:custGeom>
              <a:avLst/>
              <a:gdLst/>
              <a:ahLst/>
              <a:cxnLst/>
              <a:rect l="l" t="t" r="r" b="b"/>
              <a:pathLst>
                <a:path w="463" h="548" extrusionOk="0">
                  <a:moveTo>
                    <a:pt x="210" y="0"/>
                  </a:moveTo>
                  <a:cubicBezTo>
                    <a:pt x="105" y="21"/>
                    <a:pt x="84" y="85"/>
                    <a:pt x="0" y="148"/>
                  </a:cubicBezTo>
                  <a:cubicBezTo>
                    <a:pt x="84" y="190"/>
                    <a:pt x="42" y="295"/>
                    <a:pt x="105" y="379"/>
                  </a:cubicBezTo>
                  <a:cubicBezTo>
                    <a:pt x="121" y="374"/>
                    <a:pt x="138" y="371"/>
                    <a:pt x="156" y="371"/>
                  </a:cubicBezTo>
                  <a:cubicBezTo>
                    <a:pt x="208" y="371"/>
                    <a:pt x="263" y="395"/>
                    <a:pt x="295" y="442"/>
                  </a:cubicBezTo>
                  <a:cubicBezTo>
                    <a:pt x="316" y="484"/>
                    <a:pt x="231" y="505"/>
                    <a:pt x="295" y="547"/>
                  </a:cubicBezTo>
                  <a:cubicBezTo>
                    <a:pt x="400" y="547"/>
                    <a:pt x="463" y="463"/>
                    <a:pt x="442" y="337"/>
                  </a:cubicBezTo>
                  <a:cubicBezTo>
                    <a:pt x="379" y="316"/>
                    <a:pt x="316" y="274"/>
                    <a:pt x="274" y="232"/>
                  </a:cubicBezTo>
                  <a:cubicBezTo>
                    <a:pt x="316" y="127"/>
                    <a:pt x="252" y="64"/>
                    <a:pt x="21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23"/>
            <p:cNvSpPr/>
            <p:nvPr/>
          </p:nvSpPr>
          <p:spPr>
            <a:xfrm>
              <a:off x="752787" y="2958052"/>
              <a:ext cx="5857" cy="3309"/>
            </a:xfrm>
            <a:custGeom>
              <a:avLst/>
              <a:gdLst/>
              <a:ahLst/>
              <a:cxnLst/>
              <a:rect l="l" t="t" r="r" b="b"/>
              <a:pathLst>
                <a:path w="568" h="316" extrusionOk="0">
                  <a:moveTo>
                    <a:pt x="286" y="193"/>
                  </a:moveTo>
                  <a:cubicBezTo>
                    <a:pt x="291" y="193"/>
                    <a:pt x="295" y="198"/>
                    <a:pt x="295" y="210"/>
                  </a:cubicBezTo>
                  <a:cubicBezTo>
                    <a:pt x="295" y="221"/>
                    <a:pt x="284" y="221"/>
                    <a:pt x="274" y="221"/>
                  </a:cubicBezTo>
                  <a:cubicBezTo>
                    <a:pt x="269" y="221"/>
                    <a:pt x="263" y="221"/>
                    <a:pt x="259" y="222"/>
                  </a:cubicBezTo>
                  <a:lnTo>
                    <a:pt x="259" y="222"/>
                  </a:lnTo>
                  <a:cubicBezTo>
                    <a:pt x="267" y="205"/>
                    <a:pt x="278" y="193"/>
                    <a:pt x="286" y="193"/>
                  </a:cubicBezTo>
                  <a:close/>
                  <a:moveTo>
                    <a:pt x="64" y="0"/>
                  </a:moveTo>
                  <a:cubicBezTo>
                    <a:pt x="43" y="0"/>
                    <a:pt x="22" y="21"/>
                    <a:pt x="1" y="21"/>
                  </a:cubicBezTo>
                  <a:cubicBezTo>
                    <a:pt x="43" y="63"/>
                    <a:pt x="64" y="126"/>
                    <a:pt x="85" y="189"/>
                  </a:cubicBezTo>
                  <a:cubicBezTo>
                    <a:pt x="99" y="182"/>
                    <a:pt x="111" y="179"/>
                    <a:pt x="122" y="179"/>
                  </a:cubicBezTo>
                  <a:cubicBezTo>
                    <a:pt x="177" y="179"/>
                    <a:pt x="200" y="252"/>
                    <a:pt x="253" y="252"/>
                  </a:cubicBezTo>
                  <a:cubicBezTo>
                    <a:pt x="253" y="249"/>
                    <a:pt x="253" y="246"/>
                    <a:pt x="253" y="243"/>
                  </a:cubicBezTo>
                  <a:lnTo>
                    <a:pt x="253" y="243"/>
                  </a:lnTo>
                  <a:cubicBezTo>
                    <a:pt x="257" y="278"/>
                    <a:pt x="278" y="297"/>
                    <a:pt x="316" y="316"/>
                  </a:cubicBezTo>
                  <a:cubicBezTo>
                    <a:pt x="358" y="273"/>
                    <a:pt x="421" y="252"/>
                    <a:pt x="484" y="231"/>
                  </a:cubicBezTo>
                  <a:cubicBezTo>
                    <a:pt x="495" y="234"/>
                    <a:pt x="505" y="236"/>
                    <a:pt x="513" y="236"/>
                  </a:cubicBezTo>
                  <a:cubicBezTo>
                    <a:pt x="567" y="236"/>
                    <a:pt x="563" y="178"/>
                    <a:pt x="526" y="105"/>
                  </a:cubicBezTo>
                  <a:lnTo>
                    <a:pt x="526" y="105"/>
                  </a:lnTo>
                  <a:cubicBezTo>
                    <a:pt x="488" y="110"/>
                    <a:pt x="451" y="113"/>
                    <a:pt x="413" y="113"/>
                  </a:cubicBezTo>
                  <a:cubicBezTo>
                    <a:pt x="284" y="113"/>
                    <a:pt x="161" y="82"/>
                    <a:pt x="6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23"/>
            <p:cNvSpPr/>
            <p:nvPr/>
          </p:nvSpPr>
          <p:spPr>
            <a:xfrm>
              <a:off x="824985" y="2891834"/>
              <a:ext cx="5651" cy="2157"/>
            </a:xfrm>
            <a:custGeom>
              <a:avLst/>
              <a:gdLst/>
              <a:ahLst/>
              <a:cxnLst/>
              <a:rect l="l" t="t" r="r" b="b"/>
              <a:pathLst>
                <a:path w="548" h="206" extrusionOk="0">
                  <a:moveTo>
                    <a:pt x="231" y="0"/>
                  </a:moveTo>
                  <a:cubicBezTo>
                    <a:pt x="176" y="0"/>
                    <a:pt x="119" y="12"/>
                    <a:pt x="64" y="37"/>
                  </a:cubicBezTo>
                  <a:cubicBezTo>
                    <a:pt x="22" y="37"/>
                    <a:pt x="1" y="79"/>
                    <a:pt x="1" y="121"/>
                  </a:cubicBezTo>
                  <a:lnTo>
                    <a:pt x="64" y="184"/>
                  </a:lnTo>
                  <a:cubicBezTo>
                    <a:pt x="118" y="150"/>
                    <a:pt x="172" y="138"/>
                    <a:pt x="226" y="138"/>
                  </a:cubicBezTo>
                  <a:cubicBezTo>
                    <a:pt x="338" y="138"/>
                    <a:pt x="448" y="191"/>
                    <a:pt x="547" y="205"/>
                  </a:cubicBezTo>
                  <a:cubicBezTo>
                    <a:pt x="488" y="71"/>
                    <a:pt x="365" y="0"/>
                    <a:pt x="23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23"/>
            <p:cNvSpPr/>
            <p:nvPr/>
          </p:nvSpPr>
          <p:spPr>
            <a:xfrm>
              <a:off x="757562" y="2962450"/>
              <a:ext cx="2393" cy="4419"/>
            </a:xfrm>
            <a:custGeom>
              <a:avLst/>
              <a:gdLst/>
              <a:ahLst/>
              <a:cxnLst/>
              <a:rect l="l" t="t" r="r" b="b"/>
              <a:pathLst>
                <a:path w="232" h="422" extrusionOk="0">
                  <a:moveTo>
                    <a:pt x="0" y="1"/>
                  </a:moveTo>
                  <a:cubicBezTo>
                    <a:pt x="84" y="85"/>
                    <a:pt x="0" y="232"/>
                    <a:pt x="42" y="295"/>
                  </a:cubicBezTo>
                  <a:cubicBezTo>
                    <a:pt x="84" y="337"/>
                    <a:pt x="126" y="400"/>
                    <a:pt x="210" y="421"/>
                  </a:cubicBezTo>
                  <a:cubicBezTo>
                    <a:pt x="231" y="253"/>
                    <a:pt x="147" y="148"/>
                    <a:pt x="14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23"/>
            <p:cNvSpPr/>
            <p:nvPr/>
          </p:nvSpPr>
          <p:spPr>
            <a:xfrm>
              <a:off x="745197" y="2942416"/>
              <a:ext cx="2176" cy="5184"/>
            </a:xfrm>
            <a:custGeom>
              <a:avLst/>
              <a:gdLst/>
              <a:ahLst/>
              <a:cxnLst/>
              <a:rect l="l" t="t" r="r" b="b"/>
              <a:pathLst>
                <a:path w="211" h="495" extrusionOk="0">
                  <a:moveTo>
                    <a:pt x="85" y="0"/>
                  </a:moveTo>
                  <a:lnTo>
                    <a:pt x="1" y="169"/>
                  </a:lnTo>
                  <a:cubicBezTo>
                    <a:pt x="106" y="253"/>
                    <a:pt x="1" y="379"/>
                    <a:pt x="85" y="463"/>
                  </a:cubicBezTo>
                  <a:cubicBezTo>
                    <a:pt x="95" y="484"/>
                    <a:pt x="106" y="495"/>
                    <a:pt x="122" y="495"/>
                  </a:cubicBezTo>
                  <a:cubicBezTo>
                    <a:pt x="137" y="495"/>
                    <a:pt x="158" y="484"/>
                    <a:pt x="190" y="463"/>
                  </a:cubicBezTo>
                  <a:cubicBezTo>
                    <a:pt x="211" y="295"/>
                    <a:pt x="169" y="148"/>
                    <a:pt x="8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23"/>
            <p:cNvSpPr/>
            <p:nvPr/>
          </p:nvSpPr>
          <p:spPr>
            <a:xfrm>
              <a:off x="748889" y="2990192"/>
              <a:ext cx="3042" cy="4430"/>
            </a:xfrm>
            <a:custGeom>
              <a:avLst/>
              <a:gdLst/>
              <a:ahLst/>
              <a:cxnLst/>
              <a:rect l="l" t="t" r="r" b="b"/>
              <a:pathLst>
                <a:path w="295" h="423" extrusionOk="0">
                  <a:moveTo>
                    <a:pt x="168" y="1"/>
                  </a:moveTo>
                  <a:cubicBezTo>
                    <a:pt x="126" y="85"/>
                    <a:pt x="84" y="127"/>
                    <a:pt x="0" y="169"/>
                  </a:cubicBezTo>
                  <a:lnTo>
                    <a:pt x="126" y="211"/>
                  </a:lnTo>
                  <a:cubicBezTo>
                    <a:pt x="186" y="270"/>
                    <a:pt x="59" y="423"/>
                    <a:pt x="219" y="423"/>
                  </a:cubicBezTo>
                  <a:cubicBezTo>
                    <a:pt x="229" y="423"/>
                    <a:pt x="240" y="422"/>
                    <a:pt x="252" y="421"/>
                  </a:cubicBezTo>
                  <a:cubicBezTo>
                    <a:pt x="189" y="295"/>
                    <a:pt x="294" y="127"/>
                    <a:pt x="168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23"/>
            <p:cNvSpPr/>
            <p:nvPr/>
          </p:nvSpPr>
          <p:spPr>
            <a:xfrm>
              <a:off x="812847" y="2882304"/>
              <a:ext cx="2176" cy="3257"/>
            </a:xfrm>
            <a:custGeom>
              <a:avLst/>
              <a:gdLst/>
              <a:ahLst/>
              <a:cxnLst/>
              <a:rect l="l" t="t" r="r" b="b"/>
              <a:pathLst>
                <a:path w="211" h="311" extrusionOk="0">
                  <a:moveTo>
                    <a:pt x="0" y="1"/>
                  </a:moveTo>
                  <a:lnTo>
                    <a:pt x="0" y="295"/>
                  </a:lnTo>
                  <a:cubicBezTo>
                    <a:pt x="42" y="306"/>
                    <a:pt x="74" y="311"/>
                    <a:pt x="100" y="311"/>
                  </a:cubicBezTo>
                  <a:cubicBezTo>
                    <a:pt x="126" y="311"/>
                    <a:pt x="147" y="306"/>
                    <a:pt x="168" y="295"/>
                  </a:cubicBezTo>
                  <a:cubicBezTo>
                    <a:pt x="147" y="253"/>
                    <a:pt x="126" y="211"/>
                    <a:pt x="126" y="169"/>
                  </a:cubicBezTo>
                  <a:cubicBezTo>
                    <a:pt x="126" y="106"/>
                    <a:pt x="211" y="64"/>
                    <a:pt x="12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23"/>
            <p:cNvSpPr/>
            <p:nvPr/>
          </p:nvSpPr>
          <p:spPr>
            <a:xfrm>
              <a:off x="823036" y="2914015"/>
              <a:ext cx="3259" cy="2492"/>
            </a:xfrm>
            <a:custGeom>
              <a:avLst/>
              <a:gdLst/>
              <a:ahLst/>
              <a:cxnLst/>
              <a:rect l="l" t="t" r="r" b="b"/>
              <a:pathLst>
                <a:path w="316" h="238" extrusionOk="0">
                  <a:moveTo>
                    <a:pt x="274" y="0"/>
                  </a:moveTo>
                  <a:cubicBezTo>
                    <a:pt x="190" y="63"/>
                    <a:pt x="106" y="126"/>
                    <a:pt x="0" y="168"/>
                  </a:cubicBezTo>
                  <a:lnTo>
                    <a:pt x="0" y="190"/>
                  </a:lnTo>
                  <a:cubicBezTo>
                    <a:pt x="0" y="211"/>
                    <a:pt x="0" y="232"/>
                    <a:pt x="0" y="232"/>
                  </a:cubicBezTo>
                  <a:cubicBezTo>
                    <a:pt x="19" y="235"/>
                    <a:pt x="38" y="237"/>
                    <a:pt x="56" y="237"/>
                  </a:cubicBezTo>
                  <a:cubicBezTo>
                    <a:pt x="142" y="237"/>
                    <a:pt x="226" y="199"/>
                    <a:pt x="295" y="147"/>
                  </a:cubicBezTo>
                  <a:cubicBezTo>
                    <a:pt x="295" y="105"/>
                    <a:pt x="316" y="63"/>
                    <a:pt x="27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23"/>
            <p:cNvSpPr/>
            <p:nvPr/>
          </p:nvSpPr>
          <p:spPr>
            <a:xfrm>
              <a:off x="789644" y="2906087"/>
              <a:ext cx="2393" cy="3309"/>
            </a:xfrm>
            <a:custGeom>
              <a:avLst/>
              <a:gdLst/>
              <a:ahLst/>
              <a:cxnLst/>
              <a:rect l="l" t="t" r="r" b="b"/>
              <a:pathLst>
                <a:path w="232" h="316" extrusionOk="0">
                  <a:moveTo>
                    <a:pt x="148" y="0"/>
                  </a:moveTo>
                  <a:cubicBezTo>
                    <a:pt x="148" y="127"/>
                    <a:pt x="43" y="148"/>
                    <a:pt x="1" y="253"/>
                  </a:cubicBezTo>
                  <a:cubicBezTo>
                    <a:pt x="1" y="274"/>
                    <a:pt x="22" y="295"/>
                    <a:pt x="22" y="316"/>
                  </a:cubicBezTo>
                  <a:cubicBezTo>
                    <a:pt x="85" y="295"/>
                    <a:pt x="148" y="253"/>
                    <a:pt x="190" y="211"/>
                  </a:cubicBezTo>
                  <a:cubicBezTo>
                    <a:pt x="169" y="148"/>
                    <a:pt x="232" y="85"/>
                    <a:pt x="14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23"/>
            <p:cNvSpPr/>
            <p:nvPr/>
          </p:nvSpPr>
          <p:spPr>
            <a:xfrm>
              <a:off x="735658" y="2971394"/>
              <a:ext cx="2393" cy="1361"/>
            </a:xfrm>
            <a:custGeom>
              <a:avLst/>
              <a:gdLst/>
              <a:ahLst/>
              <a:cxnLst/>
              <a:rect l="l" t="t" r="r" b="b"/>
              <a:pathLst>
                <a:path w="232" h="130" extrusionOk="0">
                  <a:moveTo>
                    <a:pt x="84" y="1"/>
                  </a:moveTo>
                  <a:cubicBezTo>
                    <a:pt x="58" y="1"/>
                    <a:pt x="30" y="7"/>
                    <a:pt x="1" y="30"/>
                  </a:cubicBezTo>
                  <a:lnTo>
                    <a:pt x="1" y="114"/>
                  </a:lnTo>
                  <a:cubicBezTo>
                    <a:pt x="32" y="124"/>
                    <a:pt x="69" y="130"/>
                    <a:pt x="108" y="130"/>
                  </a:cubicBezTo>
                  <a:cubicBezTo>
                    <a:pt x="148" y="130"/>
                    <a:pt x="190" y="124"/>
                    <a:pt x="232" y="114"/>
                  </a:cubicBezTo>
                  <a:lnTo>
                    <a:pt x="232" y="9"/>
                  </a:lnTo>
                  <a:cubicBezTo>
                    <a:pt x="219" y="12"/>
                    <a:pt x="206" y="13"/>
                    <a:pt x="194" y="13"/>
                  </a:cubicBezTo>
                  <a:cubicBezTo>
                    <a:pt x="156" y="13"/>
                    <a:pt x="121" y="1"/>
                    <a:pt x="8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23"/>
            <p:cNvSpPr/>
            <p:nvPr/>
          </p:nvSpPr>
          <p:spPr>
            <a:xfrm>
              <a:off x="817178" y="2881089"/>
              <a:ext cx="1970" cy="1885"/>
            </a:xfrm>
            <a:custGeom>
              <a:avLst/>
              <a:gdLst/>
              <a:ahLst/>
              <a:cxnLst/>
              <a:rect l="l" t="t" r="r" b="b"/>
              <a:pathLst>
                <a:path w="191" h="180" extrusionOk="0">
                  <a:moveTo>
                    <a:pt x="62" y="0"/>
                  </a:moveTo>
                  <a:cubicBezTo>
                    <a:pt x="44" y="0"/>
                    <a:pt x="24" y="4"/>
                    <a:pt x="1" y="12"/>
                  </a:cubicBezTo>
                  <a:cubicBezTo>
                    <a:pt x="85" y="54"/>
                    <a:pt x="22" y="138"/>
                    <a:pt x="106" y="180"/>
                  </a:cubicBezTo>
                  <a:cubicBezTo>
                    <a:pt x="127" y="180"/>
                    <a:pt x="169" y="159"/>
                    <a:pt x="190" y="138"/>
                  </a:cubicBezTo>
                  <a:cubicBezTo>
                    <a:pt x="173" y="69"/>
                    <a:pt x="142" y="0"/>
                    <a:pt x="6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23"/>
            <p:cNvSpPr/>
            <p:nvPr/>
          </p:nvSpPr>
          <p:spPr>
            <a:xfrm>
              <a:off x="749322" y="2984474"/>
              <a:ext cx="1526" cy="2482"/>
            </a:xfrm>
            <a:custGeom>
              <a:avLst/>
              <a:gdLst/>
              <a:ahLst/>
              <a:cxnLst/>
              <a:rect l="l" t="t" r="r" b="b"/>
              <a:pathLst>
                <a:path w="148" h="237" extrusionOk="0">
                  <a:moveTo>
                    <a:pt x="42" y="0"/>
                  </a:moveTo>
                  <a:cubicBezTo>
                    <a:pt x="0" y="84"/>
                    <a:pt x="21" y="168"/>
                    <a:pt x="21" y="231"/>
                  </a:cubicBezTo>
                  <a:cubicBezTo>
                    <a:pt x="42" y="231"/>
                    <a:pt x="63" y="237"/>
                    <a:pt x="84" y="237"/>
                  </a:cubicBezTo>
                  <a:cubicBezTo>
                    <a:pt x="105" y="237"/>
                    <a:pt x="126" y="231"/>
                    <a:pt x="147" y="210"/>
                  </a:cubicBezTo>
                  <a:cubicBezTo>
                    <a:pt x="42" y="168"/>
                    <a:pt x="126" y="63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23"/>
            <p:cNvSpPr/>
            <p:nvPr/>
          </p:nvSpPr>
          <p:spPr>
            <a:xfrm>
              <a:off x="749972" y="2956732"/>
              <a:ext cx="1310" cy="3529"/>
            </a:xfrm>
            <a:custGeom>
              <a:avLst/>
              <a:gdLst/>
              <a:ahLst/>
              <a:cxnLst/>
              <a:rect l="l" t="t" r="r" b="b"/>
              <a:pathLst>
                <a:path w="127" h="337" extrusionOk="0">
                  <a:moveTo>
                    <a:pt x="42" y="0"/>
                  </a:moveTo>
                  <a:cubicBezTo>
                    <a:pt x="42" y="147"/>
                    <a:pt x="0" y="252"/>
                    <a:pt x="84" y="336"/>
                  </a:cubicBezTo>
                  <a:cubicBezTo>
                    <a:pt x="126" y="231"/>
                    <a:pt x="105" y="105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23"/>
            <p:cNvSpPr/>
            <p:nvPr/>
          </p:nvSpPr>
          <p:spPr>
            <a:xfrm>
              <a:off x="748239" y="2986893"/>
              <a:ext cx="1310" cy="1916"/>
            </a:xfrm>
            <a:custGeom>
              <a:avLst/>
              <a:gdLst/>
              <a:ahLst/>
              <a:cxnLst/>
              <a:rect l="l" t="t" r="r" b="b"/>
              <a:pathLst>
                <a:path w="127" h="183" extrusionOk="0">
                  <a:moveTo>
                    <a:pt x="63" y="0"/>
                  </a:moveTo>
                  <a:cubicBezTo>
                    <a:pt x="63" y="42"/>
                    <a:pt x="42" y="63"/>
                    <a:pt x="0" y="63"/>
                  </a:cubicBezTo>
                  <a:cubicBezTo>
                    <a:pt x="0" y="105"/>
                    <a:pt x="0" y="148"/>
                    <a:pt x="21" y="169"/>
                  </a:cubicBezTo>
                  <a:cubicBezTo>
                    <a:pt x="38" y="177"/>
                    <a:pt x="56" y="182"/>
                    <a:pt x="72" y="182"/>
                  </a:cubicBezTo>
                  <a:cubicBezTo>
                    <a:pt x="94" y="182"/>
                    <a:pt x="114" y="172"/>
                    <a:pt x="126" y="148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23"/>
            <p:cNvSpPr/>
            <p:nvPr/>
          </p:nvSpPr>
          <p:spPr>
            <a:xfrm>
              <a:off x="812847" y="2880409"/>
              <a:ext cx="1743" cy="1288"/>
            </a:xfrm>
            <a:custGeom>
              <a:avLst/>
              <a:gdLst/>
              <a:ahLst/>
              <a:cxnLst/>
              <a:rect l="l" t="t" r="r" b="b"/>
              <a:pathLst>
                <a:path w="169" h="123" extrusionOk="0">
                  <a:moveTo>
                    <a:pt x="114" y="0"/>
                  </a:moveTo>
                  <a:cubicBezTo>
                    <a:pt x="52" y="0"/>
                    <a:pt x="0" y="53"/>
                    <a:pt x="0" y="119"/>
                  </a:cubicBezTo>
                  <a:cubicBezTo>
                    <a:pt x="9" y="122"/>
                    <a:pt x="18" y="123"/>
                    <a:pt x="27" y="123"/>
                  </a:cubicBezTo>
                  <a:cubicBezTo>
                    <a:pt x="85" y="123"/>
                    <a:pt x="150" y="68"/>
                    <a:pt x="168" y="14"/>
                  </a:cubicBezTo>
                  <a:cubicBezTo>
                    <a:pt x="150" y="4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23"/>
            <p:cNvSpPr/>
            <p:nvPr/>
          </p:nvSpPr>
          <p:spPr>
            <a:xfrm>
              <a:off x="819354" y="2883687"/>
              <a:ext cx="1310" cy="1937"/>
            </a:xfrm>
            <a:custGeom>
              <a:avLst/>
              <a:gdLst/>
              <a:ahLst/>
              <a:cxnLst/>
              <a:rect l="l" t="t" r="r" b="b"/>
              <a:pathLst>
                <a:path w="127" h="185" extrusionOk="0">
                  <a:moveTo>
                    <a:pt x="42" y="0"/>
                  </a:moveTo>
                  <a:cubicBezTo>
                    <a:pt x="26" y="0"/>
                    <a:pt x="11" y="5"/>
                    <a:pt x="0" y="16"/>
                  </a:cubicBezTo>
                  <a:cubicBezTo>
                    <a:pt x="0" y="79"/>
                    <a:pt x="42" y="142"/>
                    <a:pt x="105" y="184"/>
                  </a:cubicBezTo>
                  <a:cubicBezTo>
                    <a:pt x="105" y="100"/>
                    <a:pt x="126" y="58"/>
                    <a:pt x="84" y="16"/>
                  </a:cubicBezTo>
                  <a:cubicBezTo>
                    <a:pt x="74" y="5"/>
                    <a:pt x="58" y="0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23"/>
            <p:cNvSpPr/>
            <p:nvPr/>
          </p:nvSpPr>
          <p:spPr>
            <a:xfrm>
              <a:off x="799399" y="2946815"/>
              <a:ext cx="1970" cy="1340"/>
            </a:xfrm>
            <a:custGeom>
              <a:avLst/>
              <a:gdLst/>
              <a:ahLst/>
              <a:cxnLst/>
              <a:rect l="l" t="t" r="r" b="b"/>
              <a:pathLst>
                <a:path w="191" h="128" extrusionOk="0">
                  <a:moveTo>
                    <a:pt x="1" y="1"/>
                  </a:moveTo>
                  <a:lnTo>
                    <a:pt x="1" y="127"/>
                  </a:lnTo>
                  <a:cubicBezTo>
                    <a:pt x="57" y="127"/>
                    <a:pt x="96" y="61"/>
                    <a:pt x="163" y="61"/>
                  </a:cubicBezTo>
                  <a:cubicBezTo>
                    <a:pt x="172" y="61"/>
                    <a:pt x="181" y="62"/>
                    <a:pt x="190" y="64"/>
                  </a:cubicBezTo>
                  <a:cubicBezTo>
                    <a:pt x="169" y="11"/>
                    <a:pt x="137" y="1"/>
                    <a:pt x="103" y="1"/>
                  </a:cubicBezTo>
                  <a:cubicBezTo>
                    <a:pt x="81" y="1"/>
                    <a:pt x="57" y="6"/>
                    <a:pt x="34" y="6"/>
                  </a:cubicBezTo>
                  <a:cubicBezTo>
                    <a:pt x="22" y="6"/>
                    <a:pt x="11" y="4"/>
                    <a:pt x="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23"/>
            <p:cNvSpPr/>
            <p:nvPr/>
          </p:nvSpPr>
          <p:spPr>
            <a:xfrm>
              <a:off x="735008" y="2902925"/>
              <a:ext cx="1743" cy="754"/>
            </a:xfrm>
            <a:custGeom>
              <a:avLst/>
              <a:gdLst/>
              <a:ahLst/>
              <a:cxnLst/>
              <a:rect l="l" t="t" r="r" b="b"/>
              <a:pathLst>
                <a:path w="169" h="72" extrusionOk="0">
                  <a:moveTo>
                    <a:pt x="36" y="0"/>
                  </a:moveTo>
                  <a:cubicBezTo>
                    <a:pt x="16" y="0"/>
                    <a:pt x="5" y="17"/>
                    <a:pt x="1" y="50"/>
                  </a:cubicBezTo>
                  <a:lnTo>
                    <a:pt x="1" y="50"/>
                  </a:lnTo>
                  <a:cubicBezTo>
                    <a:pt x="22" y="50"/>
                    <a:pt x="54" y="61"/>
                    <a:pt x="85" y="61"/>
                  </a:cubicBezTo>
                  <a:cubicBezTo>
                    <a:pt x="116" y="61"/>
                    <a:pt x="148" y="50"/>
                    <a:pt x="169" y="8"/>
                  </a:cubicBezTo>
                  <a:lnTo>
                    <a:pt x="64" y="8"/>
                  </a:lnTo>
                  <a:cubicBezTo>
                    <a:pt x="53" y="3"/>
                    <a:pt x="44" y="0"/>
                    <a:pt x="36" y="0"/>
                  </a:cubicBezTo>
                  <a:close/>
                  <a:moveTo>
                    <a:pt x="1" y="50"/>
                  </a:moveTo>
                  <a:lnTo>
                    <a:pt x="1" y="71"/>
                  </a:lnTo>
                  <a:cubicBezTo>
                    <a:pt x="1" y="64"/>
                    <a:pt x="1" y="57"/>
                    <a:pt x="1" y="50"/>
                  </a:cubicBezTo>
                  <a:lnTo>
                    <a:pt x="1" y="50"/>
                  </a:lnTo>
                  <a:cubicBezTo>
                    <a:pt x="1" y="50"/>
                    <a:pt x="1" y="50"/>
                    <a:pt x="1" y="5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23"/>
            <p:cNvSpPr/>
            <p:nvPr/>
          </p:nvSpPr>
          <p:spPr>
            <a:xfrm>
              <a:off x="800699" y="2947475"/>
              <a:ext cx="1537" cy="1340"/>
            </a:xfrm>
            <a:custGeom>
              <a:avLst/>
              <a:gdLst/>
              <a:ahLst/>
              <a:cxnLst/>
              <a:rect l="l" t="t" r="r" b="b"/>
              <a:pathLst>
                <a:path w="149" h="128" extrusionOk="0">
                  <a:moveTo>
                    <a:pt x="64" y="1"/>
                  </a:moveTo>
                  <a:lnTo>
                    <a:pt x="1" y="127"/>
                  </a:lnTo>
                  <a:lnTo>
                    <a:pt x="127" y="127"/>
                  </a:lnTo>
                  <a:cubicBezTo>
                    <a:pt x="106" y="85"/>
                    <a:pt x="148" y="1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23"/>
            <p:cNvSpPr/>
            <p:nvPr/>
          </p:nvSpPr>
          <p:spPr>
            <a:xfrm>
              <a:off x="769266" y="2882304"/>
              <a:ext cx="1093" cy="1770"/>
            </a:xfrm>
            <a:custGeom>
              <a:avLst/>
              <a:gdLst/>
              <a:ahLst/>
              <a:cxnLst/>
              <a:rect l="l" t="t" r="r" b="b"/>
              <a:pathLst>
                <a:path w="106" h="169" extrusionOk="0">
                  <a:moveTo>
                    <a:pt x="42" y="1"/>
                  </a:moveTo>
                  <a:cubicBezTo>
                    <a:pt x="0" y="43"/>
                    <a:pt x="0" y="127"/>
                    <a:pt x="42" y="169"/>
                  </a:cubicBezTo>
                  <a:cubicBezTo>
                    <a:pt x="106" y="127"/>
                    <a:pt x="85" y="64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23"/>
            <p:cNvSpPr/>
            <p:nvPr/>
          </p:nvSpPr>
          <p:spPr>
            <a:xfrm>
              <a:off x="772298" y="2875256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7"/>
                    <a:pt x="85" y="127"/>
                    <a:pt x="148" y="127"/>
                  </a:cubicBezTo>
                  <a:lnTo>
                    <a:pt x="148" y="106"/>
                  </a:lnTo>
                  <a:cubicBezTo>
                    <a:pt x="148" y="64"/>
                    <a:pt x="106" y="22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23"/>
            <p:cNvSpPr/>
            <p:nvPr/>
          </p:nvSpPr>
          <p:spPr>
            <a:xfrm>
              <a:off x="768833" y="2982484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63" y="1"/>
                  </a:moveTo>
                  <a:cubicBezTo>
                    <a:pt x="63" y="64"/>
                    <a:pt x="0" y="148"/>
                    <a:pt x="127" y="190"/>
                  </a:cubicBezTo>
                  <a:cubicBezTo>
                    <a:pt x="105" y="127"/>
                    <a:pt x="169" y="22"/>
                    <a:pt x="6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23"/>
            <p:cNvSpPr/>
            <p:nvPr/>
          </p:nvSpPr>
          <p:spPr>
            <a:xfrm>
              <a:off x="802679" y="2944500"/>
              <a:ext cx="1073" cy="1005"/>
            </a:xfrm>
            <a:custGeom>
              <a:avLst/>
              <a:gdLst/>
              <a:ahLst/>
              <a:cxnLst/>
              <a:rect l="l" t="t" r="r" b="b"/>
              <a:pathLst>
                <a:path w="104" h="96" extrusionOk="0">
                  <a:moveTo>
                    <a:pt x="33" y="1"/>
                  </a:moveTo>
                  <a:cubicBezTo>
                    <a:pt x="0" y="1"/>
                    <a:pt x="5" y="23"/>
                    <a:pt x="19" y="96"/>
                  </a:cubicBezTo>
                  <a:lnTo>
                    <a:pt x="103" y="12"/>
                  </a:lnTo>
                  <a:cubicBezTo>
                    <a:pt x="71" y="5"/>
                    <a:pt x="48" y="1"/>
                    <a:pt x="3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23"/>
            <p:cNvSpPr/>
            <p:nvPr/>
          </p:nvSpPr>
          <p:spPr>
            <a:xfrm>
              <a:off x="823685" y="2911365"/>
              <a:ext cx="1093" cy="1236"/>
            </a:xfrm>
            <a:custGeom>
              <a:avLst/>
              <a:gdLst/>
              <a:ahLst/>
              <a:cxnLst/>
              <a:rect l="l" t="t" r="r" b="b"/>
              <a:pathLst>
                <a:path w="106" h="118" extrusionOk="0">
                  <a:moveTo>
                    <a:pt x="106" y="1"/>
                  </a:moveTo>
                  <a:lnTo>
                    <a:pt x="106" y="1"/>
                  </a:lnTo>
                  <a:cubicBezTo>
                    <a:pt x="64" y="22"/>
                    <a:pt x="1" y="43"/>
                    <a:pt x="1" y="106"/>
                  </a:cubicBezTo>
                  <a:cubicBezTo>
                    <a:pt x="20" y="114"/>
                    <a:pt x="36" y="117"/>
                    <a:pt x="49" y="117"/>
                  </a:cubicBezTo>
                  <a:cubicBezTo>
                    <a:pt x="106" y="117"/>
                    <a:pt x="106" y="52"/>
                    <a:pt x="10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23"/>
            <p:cNvSpPr/>
            <p:nvPr/>
          </p:nvSpPr>
          <p:spPr>
            <a:xfrm>
              <a:off x="769483" y="2989584"/>
              <a:ext cx="1093" cy="1058"/>
            </a:xfrm>
            <a:custGeom>
              <a:avLst/>
              <a:gdLst/>
              <a:ahLst/>
              <a:cxnLst/>
              <a:rect l="l" t="t" r="r" b="b"/>
              <a:pathLst>
                <a:path w="106" h="101" extrusionOk="0">
                  <a:moveTo>
                    <a:pt x="64" y="0"/>
                  </a:moveTo>
                  <a:cubicBezTo>
                    <a:pt x="49" y="0"/>
                    <a:pt x="29" y="5"/>
                    <a:pt x="0" y="17"/>
                  </a:cubicBezTo>
                  <a:cubicBezTo>
                    <a:pt x="21" y="59"/>
                    <a:pt x="64" y="101"/>
                    <a:pt x="106" y="101"/>
                  </a:cubicBezTo>
                  <a:cubicBezTo>
                    <a:pt x="106" y="39"/>
                    <a:pt x="106" y="0"/>
                    <a:pt x="6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23"/>
            <p:cNvSpPr/>
            <p:nvPr/>
          </p:nvSpPr>
          <p:spPr>
            <a:xfrm>
              <a:off x="776423" y="2879110"/>
              <a:ext cx="1310" cy="597"/>
            </a:xfrm>
            <a:custGeom>
              <a:avLst/>
              <a:gdLst/>
              <a:ahLst/>
              <a:cxnLst/>
              <a:rect l="l" t="t" r="r" b="b"/>
              <a:pathLst>
                <a:path w="127" h="57" extrusionOk="0">
                  <a:moveTo>
                    <a:pt x="71" y="1"/>
                  </a:moveTo>
                  <a:cubicBezTo>
                    <a:pt x="53" y="1"/>
                    <a:pt x="32" y="11"/>
                    <a:pt x="0" y="32"/>
                  </a:cubicBezTo>
                  <a:cubicBezTo>
                    <a:pt x="27" y="50"/>
                    <a:pt x="46" y="57"/>
                    <a:pt x="62" y="57"/>
                  </a:cubicBezTo>
                  <a:cubicBezTo>
                    <a:pt x="85" y="57"/>
                    <a:pt x="102" y="45"/>
                    <a:pt x="126" y="32"/>
                  </a:cubicBezTo>
                  <a:cubicBezTo>
                    <a:pt x="105" y="11"/>
                    <a:pt x="90" y="1"/>
                    <a:pt x="7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23"/>
            <p:cNvSpPr/>
            <p:nvPr/>
          </p:nvSpPr>
          <p:spPr>
            <a:xfrm>
              <a:off x="753220" y="2951004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43" y="0"/>
                  </a:moveTo>
                  <a:lnTo>
                    <a:pt x="43" y="0"/>
                  </a:lnTo>
                  <a:cubicBezTo>
                    <a:pt x="22" y="21"/>
                    <a:pt x="1" y="63"/>
                    <a:pt x="64" y="84"/>
                  </a:cubicBezTo>
                  <a:cubicBezTo>
                    <a:pt x="85" y="63"/>
                    <a:pt x="106" y="21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23"/>
            <p:cNvSpPr/>
            <p:nvPr/>
          </p:nvSpPr>
          <p:spPr>
            <a:xfrm>
              <a:off x="786612" y="2906789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54" y="0"/>
                  </a:moveTo>
                  <a:cubicBezTo>
                    <a:pt x="32" y="0"/>
                    <a:pt x="13" y="23"/>
                    <a:pt x="0" y="60"/>
                  </a:cubicBezTo>
                  <a:cubicBezTo>
                    <a:pt x="21" y="60"/>
                    <a:pt x="42" y="65"/>
                    <a:pt x="61" y="65"/>
                  </a:cubicBezTo>
                  <a:cubicBezTo>
                    <a:pt x="79" y="65"/>
                    <a:pt x="95" y="60"/>
                    <a:pt x="105" y="39"/>
                  </a:cubicBezTo>
                  <a:cubicBezTo>
                    <a:pt x="88" y="12"/>
                    <a:pt x="70" y="0"/>
                    <a:pt x="5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23"/>
            <p:cNvSpPr/>
            <p:nvPr/>
          </p:nvSpPr>
          <p:spPr>
            <a:xfrm>
              <a:off x="810681" y="2884283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43"/>
                    <a:pt x="21" y="85"/>
                    <a:pt x="21" y="127"/>
                  </a:cubicBezTo>
                  <a:cubicBezTo>
                    <a:pt x="84" y="106"/>
                    <a:pt x="105" y="64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23"/>
            <p:cNvSpPr/>
            <p:nvPr/>
          </p:nvSpPr>
          <p:spPr>
            <a:xfrm>
              <a:off x="750838" y="2951988"/>
              <a:ext cx="1310" cy="681"/>
            </a:xfrm>
            <a:custGeom>
              <a:avLst/>
              <a:gdLst/>
              <a:ahLst/>
              <a:cxnLst/>
              <a:rect l="l" t="t" r="r" b="b"/>
              <a:pathLst>
                <a:path w="127" h="65" extrusionOk="0">
                  <a:moveTo>
                    <a:pt x="63" y="1"/>
                  </a:moveTo>
                  <a:cubicBezTo>
                    <a:pt x="42" y="1"/>
                    <a:pt x="21" y="12"/>
                    <a:pt x="0" y="33"/>
                  </a:cubicBezTo>
                  <a:cubicBezTo>
                    <a:pt x="21" y="54"/>
                    <a:pt x="42" y="64"/>
                    <a:pt x="63" y="64"/>
                  </a:cubicBezTo>
                  <a:cubicBezTo>
                    <a:pt x="84" y="64"/>
                    <a:pt x="105" y="54"/>
                    <a:pt x="126" y="33"/>
                  </a:cubicBezTo>
                  <a:cubicBezTo>
                    <a:pt x="105" y="12"/>
                    <a:pt x="84" y="1"/>
                    <a:pt x="6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23"/>
            <p:cNvSpPr/>
            <p:nvPr/>
          </p:nvSpPr>
          <p:spPr>
            <a:xfrm>
              <a:off x="802442" y="2959811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0" y="0"/>
                  </a:moveTo>
                  <a:cubicBezTo>
                    <a:pt x="21" y="42"/>
                    <a:pt x="0" y="84"/>
                    <a:pt x="42" y="127"/>
                  </a:cubicBezTo>
                  <a:cubicBezTo>
                    <a:pt x="105" y="63"/>
                    <a:pt x="84" y="21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23"/>
            <p:cNvSpPr/>
            <p:nvPr/>
          </p:nvSpPr>
          <p:spPr>
            <a:xfrm>
              <a:off x="735441" y="2969718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43"/>
                    <a:pt x="22" y="64"/>
                    <a:pt x="43" y="106"/>
                  </a:cubicBezTo>
                  <a:cubicBezTo>
                    <a:pt x="64" y="64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23"/>
            <p:cNvSpPr/>
            <p:nvPr/>
          </p:nvSpPr>
          <p:spPr>
            <a:xfrm>
              <a:off x="751704" y="2901647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37" y="1"/>
                  </a:moveTo>
                  <a:cubicBezTo>
                    <a:pt x="22" y="1"/>
                    <a:pt x="9" y="7"/>
                    <a:pt x="0" y="25"/>
                  </a:cubicBezTo>
                  <a:cubicBezTo>
                    <a:pt x="19" y="53"/>
                    <a:pt x="34" y="65"/>
                    <a:pt x="48" y="65"/>
                  </a:cubicBezTo>
                  <a:cubicBezTo>
                    <a:pt x="66" y="65"/>
                    <a:pt x="82" y="48"/>
                    <a:pt x="106" y="25"/>
                  </a:cubicBezTo>
                  <a:cubicBezTo>
                    <a:pt x="81" y="13"/>
                    <a:pt x="57" y="1"/>
                    <a:pt x="3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23"/>
            <p:cNvSpPr/>
            <p:nvPr/>
          </p:nvSpPr>
          <p:spPr>
            <a:xfrm>
              <a:off x="791160" y="2904851"/>
              <a:ext cx="1093" cy="691"/>
            </a:xfrm>
            <a:custGeom>
              <a:avLst/>
              <a:gdLst/>
              <a:ahLst/>
              <a:cxnLst/>
              <a:rect l="l" t="t" r="r" b="b"/>
              <a:pathLst>
                <a:path w="106" h="66" extrusionOk="0">
                  <a:moveTo>
                    <a:pt x="34" y="1"/>
                  </a:moveTo>
                  <a:cubicBezTo>
                    <a:pt x="21" y="1"/>
                    <a:pt x="9" y="10"/>
                    <a:pt x="1" y="34"/>
                  </a:cubicBezTo>
                  <a:cubicBezTo>
                    <a:pt x="11" y="55"/>
                    <a:pt x="27" y="66"/>
                    <a:pt x="46" y="66"/>
                  </a:cubicBezTo>
                  <a:cubicBezTo>
                    <a:pt x="64" y="66"/>
                    <a:pt x="85" y="55"/>
                    <a:pt x="106" y="34"/>
                  </a:cubicBezTo>
                  <a:cubicBezTo>
                    <a:pt x="80" y="22"/>
                    <a:pt x="55" y="1"/>
                    <a:pt x="3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23"/>
            <p:cNvSpPr/>
            <p:nvPr/>
          </p:nvSpPr>
          <p:spPr>
            <a:xfrm>
              <a:off x="842980" y="292194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21"/>
                    <a:pt x="22" y="42"/>
                  </a:cubicBezTo>
                  <a:cubicBezTo>
                    <a:pt x="43" y="21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23"/>
            <p:cNvSpPr/>
            <p:nvPr/>
          </p:nvSpPr>
          <p:spPr>
            <a:xfrm>
              <a:off x="778372" y="287349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1" y="1"/>
                  </a:moveTo>
                  <a:cubicBezTo>
                    <a:pt x="0" y="1"/>
                    <a:pt x="0" y="1"/>
                    <a:pt x="21" y="22"/>
                  </a:cubicBezTo>
                  <a:cubicBezTo>
                    <a:pt x="21" y="22"/>
                    <a:pt x="21" y="43"/>
                    <a:pt x="42" y="43"/>
                  </a:cubicBezTo>
                  <a:cubicBezTo>
                    <a:pt x="42" y="22"/>
                    <a:pt x="64" y="1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23"/>
            <p:cNvSpPr/>
            <p:nvPr/>
          </p:nvSpPr>
          <p:spPr>
            <a:xfrm>
              <a:off x="777289" y="287459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43"/>
                    <a:pt x="21" y="43"/>
                    <a:pt x="21" y="43"/>
                  </a:cubicBezTo>
                  <a:cubicBezTo>
                    <a:pt x="42" y="43"/>
                    <a:pt x="42" y="22"/>
                    <a:pt x="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23"/>
            <p:cNvSpPr/>
            <p:nvPr/>
          </p:nvSpPr>
          <p:spPr>
            <a:xfrm>
              <a:off x="816095" y="288054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43"/>
                    <a:pt x="22" y="43"/>
                  </a:cubicBezTo>
                  <a:cubicBezTo>
                    <a:pt x="22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23"/>
            <p:cNvSpPr/>
            <p:nvPr/>
          </p:nvSpPr>
          <p:spPr>
            <a:xfrm>
              <a:off x="831275" y="2925241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lnTo>
                    <a:pt x="42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23"/>
            <p:cNvSpPr/>
            <p:nvPr/>
          </p:nvSpPr>
          <p:spPr>
            <a:xfrm>
              <a:off x="812197" y="2881592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32" y="0"/>
                  </a:moveTo>
                  <a:cubicBezTo>
                    <a:pt x="21" y="0"/>
                    <a:pt x="11" y="6"/>
                    <a:pt x="0" y="27"/>
                  </a:cubicBezTo>
                  <a:cubicBezTo>
                    <a:pt x="0" y="69"/>
                    <a:pt x="21" y="69"/>
                    <a:pt x="63" y="69"/>
                  </a:cubicBezTo>
                  <a:cubicBezTo>
                    <a:pt x="63" y="48"/>
                    <a:pt x="63" y="27"/>
                    <a:pt x="63" y="6"/>
                  </a:cubicBezTo>
                  <a:cubicBezTo>
                    <a:pt x="53" y="6"/>
                    <a:pt x="42" y="0"/>
                    <a:pt x="3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23"/>
            <p:cNvSpPr/>
            <p:nvPr/>
          </p:nvSpPr>
          <p:spPr>
            <a:xfrm>
              <a:off x="846672" y="2928320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9"/>
                    <a:pt x="5" y="31"/>
                    <a:pt x="11" y="31"/>
                  </a:cubicBezTo>
                  <a:cubicBezTo>
                    <a:pt x="23" y="31"/>
                    <a:pt x="42" y="2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23"/>
            <p:cNvSpPr/>
            <p:nvPr/>
          </p:nvSpPr>
          <p:spPr>
            <a:xfrm>
              <a:off x="770566" y="2884283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64" y="1"/>
                  </a:moveTo>
                  <a:cubicBezTo>
                    <a:pt x="1" y="1"/>
                    <a:pt x="1" y="22"/>
                    <a:pt x="1" y="64"/>
                  </a:cubicBezTo>
                  <a:cubicBezTo>
                    <a:pt x="43" y="64"/>
                    <a:pt x="106" y="22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23"/>
            <p:cNvSpPr/>
            <p:nvPr/>
          </p:nvSpPr>
          <p:spPr>
            <a:xfrm>
              <a:off x="794852" y="2930687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31" y="0"/>
                  </a:moveTo>
                  <a:cubicBezTo>
                    <a:pt x="25" y="0"/>
                    <a:pt x="21" y="8"/>
                    <a:pt x="21" y="27"/>
                  </a:cubicBezTo>
                  <a:cubicBezTo>
                    <a:pt x="0" y="69"/>
                    <a:pt x="42" y="69"/>
                    <a:pt x="63" y="69"/>
                  </a:cubicBezTo>
                  <a:cubicBezTo>
                    <a:pt x="63" y="40"/>
                    <a:pt x="43" y="0"/>
                    <a:pt x="3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23"/>
            <p:cNvSpPr/>
            <p:nvPr/>
          </p:nvSpPr>
          <p:spPr>
            <a:xfrm>
              <a:off x="746496" y="293734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23"/>
            <p:cNvSpPr/>
            <p:nvPr/>
          </p:nvSpPr>
          <p:spPr>
            <a:xfrm>
              <a:off x="849271" y="2937128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1" y="1"/>
                  </a:moveTo>
                  <a:lnTo>
                    <a:pt x="0" y="43"/>
                  </a:lnTo>
                  <a:lnTo>
                    <a:pt x="42" y="64"/>
                  </a:lnTo>
                  <a:lnTo>
                    <a:pt x="42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23"/>
            <p:cNvSpPr/>
            <p:nvPr/>
          </p:nvSpPr>
          <p:spPr>
            <a:xfrm>
              <a:off x="828130" y="2893981"/>
              <a:ext cx="557" cy="534"/>
            </a:xfrm>
            <a:custGeom>
              <a:avLst/>
              <a:gdLst/>
              <a:ahLst/>
              <a:cxnLst/>
              <a:rect l="l" t="t" r="r" b="b"/>
              <a:pathLst>
                <a:path w="54" h="51" extrusionOk="0">
                  <a:moveTo>
                    <a:pt x="11" y="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36"/>
                    <a:pt x="1" y="51"/>
                    <a:pt x="9" y="51"/>
                  </a:cubicBezTo>
                  <a:cubicBezTo>
                    <a:pt x="13" y="51"/>
                    <a:pt x="20" y="48"/>
                    <a:pt x="32" y="42"/>
                  </a:cubicBezTo>
                  <a:cubicBezTo>
                    <a:pt x="53" y="42"/>
                    <a:pt x="53" y="21"/>
                    <a:pt x="3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23"/>
            <p:cNvSpPr/>
            <p:nvPr/>
          </p:nvSpPr>
          <p:spPr>
            <a:xfrm>
              <a:off x="746713" y="29397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60" y="48"/>
                    <a:pt x="72" y="50"/>
                    <a:pt x="81" y="50"/>
                  </a:cubicBezTo>
                  <a:cubicBezTo>
                    <a:pt x="106" y="50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23"/>
            <p:cNvSpPr/>
            <p:nvPr/>
          </p:nvSpPr>
          <p:spPr>
            <a:xfrm>
              <a:off x="744547" y="29404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lnTo>
                    <a:pt x="1" y="21"/>
                  </a:lnTo>
                  <a:lnTo>
                    <a:pt x="43" y="42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23"/>
            <p:cNvSpPr/>
            <p:nvPr/>
          </p:nvSpPr>
          <p:spPr>
            <a:xfrm>
              <a:off x="798966" y="2942416"/>
              <a:ext cx="1093" cy="513"/>
            </a:xfrm>
            <a:custGeom>
              <a:avLst/>
              <a:gdLst/>
              <a:ahLst/>
              <a:cxnLst/>
              <a:rect l="l" t="t" r="r" b="b"/>
              <a:pathLst>
                <a:path w="106" h="49" extrusionOk="0">
                  <a:moveTo>
                    <a:pt x="106" y="0"/>
                  </a:moveTo>
                  <a:cubicBezTo>
                    <a:pt x="64" y="0"/>
                    <a:pt x="1" y="42"/>
                    <a:pt x="64" y="42"/>
                  </a:cubicBezTo>
                  <a:cubicBezTo>
                    <a:pt x="72" y="46"/>
                    <a:pt x="78" y="48"/>
                    <a:pt x="84" y="48"/>
                  </a:cubicBezTo>
                  <a:cubicBezTo>
                    <a:pt x="106" y="48"/>
                    <a:pt x="106" y="17"/>
                    <a:pt x="10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23"/>
            <p:cNvSpPr/>
            <p:nvPr/>
          </p:nvSpPr>
          <p:spPr>
            <a:xfrm>
              <a:off x="748456" y="294505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23"/>
            <p:cNvSpPr/>
            <p:nvPr/>
          </p:nvSpPr>
          <p:spPr>
            <a:xfrm>
              <a:off x="828893" y="2896620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1" y="0"/>
                  </a:moveTo>
                  <a:cubicBezTo>
                    <a:pt x="21" y="21"/>
                    <a:pt x="0" y="21"/>
                    <a:pt x="0" y="21"/>
                  </a:cubicBezTo>
                  <a:cubicBezTo>
                    <a:pt x="0" y="36"/>
                    <a:pt x="0" y="51"/>
                    <a:pt x="8" y="51"/>
                  </a:cubicBezTo>
                  <a:cubicBezTo>
                    <a:pt x="11" y="51"/>
                    <a:pt x="15" y="49"/>
                    <a:pt x="21" y="42"/>
                  </a:cubicBezTo>
                  <a:cubicBezTo>
                    <a:pt x="42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23"/>
            <p:cNvSpPr/>
            <p:nvPr/>
          </p:nvSpPr>
          <p:spPr>
            <a:xfrm>
              <a:off x="831275" y="2899196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23" y="1"/>
                  </a:moveTo>
                  <a:cubicBezTo>
                    <a:pt x="0" y="1"/>
                    <a:pt x="0" y="32"/>
                    <a:pt x="0" y="49"/>
                  </a:cubicBezTo>
                  <a:cubicBezTo>
                    <a:pt x="21" y="49"/>
                    <a:pt x="84" y="7"/>
                    <a:pt x="42" y="7"/>
                  </a:cubicBezTo>
                  <a:cubicBezTo>
                    <a:pt x="34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23"/>
            <p:cNvSpPr/>
            <p:nvPr/>
          </p:nvSpPr>
          <p:spPr>
            <a:xfrm>
              <a:off x="801792" y="2948805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ubicBezTo>
                    <a:pt x="42" y="63"/>
                    <a:pt x="63" y="42"/>
                    <a:pt x="63" y="21"/>
                  </a:cubicBezTo>
                  <a:cubicBezTo>
                    <a:pt x="4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23"/>
            <p:cNvSpPr/>
            <p:nvPr/>
          </p:nvSpPr>
          <p:spPr>
            <a:xfrm>
              <a:off x="801183" y="2949621"/>
              <a:ext cx="835" cy="513"/>
            </a:xfrm>
            <a:custGeom>
              <a:avLst/>
              <a:gdLst/>
              <a:ahLst/>
              <a:cxnLst/>
              <a:rect l="l" t="t" r="r" b="b"/>
              <a:pathLst>
                <a:path w="81" h="49" extrusionOk="0">
                  <a:moveTo>
                    <a:pt x="56" y="1"/>
                  </a:moveTo>
                  <a:cubicBezTo>
                    <a:pt x="24" y="1"/>
                    <a:pt x="0" y="31"/>
                    <a:pt x="17" y="48"/>
                  </a:cubicBezTo>
                  <a:cubicBezTo>
                    <a:pt x="59" y="48"/>
                    <a:pt x="80" y="48"/>
                    <a:pt x="80" y="6"/>
                  </a:cubicBezTo>
                  <a:cubicBezTo>
                    <a:pt x="72" y="2"/>
                    <a:pt x="64" y="1"/>
                    <a:pt x="5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23"/>
            <p:cNvSpPr/>
            <p:nvPr/>
          </p:nvSpPr>
          <p:spPr>
            <a:xfrm>
              <a:off x="733925" y="2903668"/>
              <a:ext cx="1093" cy="503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106" y="0"/>
                  </a:moveTo>
                  <a:cubicBezTo>
                    <a:pt x="64" y="0"/>
                    <a:pt x="0" y="21"/>
                    <a:pt x="42" y="42"/>
                  </a:cubicBezTo>
                  <a:cubicBezTo>
                    <a:pt x="55" y="46"/>
                    <a:pt x="64" y="48"/>
                    <a:pt x="72" y="48"/>
                  </a:cubicBezTo>
                  <a:cubicBezTo>
                    <a:pt x="106" y="48"/>
                    <a:pt x="106" y="17"/>
                    <a:pt x="10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23"/>
            <p:cNvSpPr/>
            <p:nvPr/>
          </p:nvSpPr>
          <p:spPr>
            <a:xfrm>
              <a:off x="741948" y="290366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42" y="0"/>
                  </a:moveTo>
                  <a:cubicBezTo>
                    <a:pt x="0" y="0"/>
                    <a:pt x="0" y="21"/>
                    <a:pt x="0" y="63"/>
                  </a:cubicBezTo>
                  <a:cubicBezTo>
                    <a:pt x="21" y="63"/>
                    <a:pt x="84" y="21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23"/>
            <p:cNvSpPr/>
            <p:nvPr/>
          </p:nvSpPr>
          <p:spPr>
            <a:xfrm>
              <a:off x="749105" y="290366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23"/>
            <p:cNvSpPr/>
            <p:nvPr/>
          </p:nvSpPr>
          <p:spPr>
            <a:xfrm>
              <a:off x="741082" y="2904328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84" y="0"/>
                  </a:moveTo>
                  <a:cubicBezTo>
                    <a:pt x="63" y="0"/>
                    <a:pt x="0" y="21"/>
                    <a:pt x="42" y="42"/>
                  </a:cubicBezTo>
                  <a:cubicBezTo>
                    <a:pt x="84" y="42"/>
                    <a:pt x="84" y="21"/>
                    <a:pt x="8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23"/>
            <p:cNvSpPr/>
            <p:nvPr/>
          </p:nvSpPr>
          <p:spPr>
            <a:xfrm>
              <a:off x="803958" y="2951664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23"/>
            <p:cNvSpPr/>
            <p:nvPr/>
          </p:nvSpPr>
          <p:spPr>
            <a:xfrm>
              <a:off x="734358" y="290762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2" y="43"/>
                    <a:pt x="85" y="22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23"/>
            <p:cNvSpPr/>
            <p:nvPr/>
          </p:nvSpPr>
          <p:spPr>
            <a:xfrm>
              <a:off x="785962" y="2907407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63" y="1"/>
                  </a:moveTo>
                  <a:cubicBezTo>
                    <a:pt x="21" y="1"/>
                    <a:pt x="0" y="43"/>
                    <a:pt x="0" y="64"/>
                  </a:cubicBezTo>
                  <a:cubicBezTo>
                    <a:pt x="8" y="67"/>
                    <a:pt x="15" y="69"/>
                    <a:pt x="21" y="69"/>
                  </a:cubicBezTo>
                  <a:cubicBezTo>
                    <a:pt x="49" y="69"/>
                    <a:pt x="63" y="35"/>
                    <a:pt x="6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23"/>
            <p:cNvSpPr/>
            <p:nvPr/>
          </p:nvSpPr>
          <p:spPr>
            <a:xfrm>
              <a:off x="788128" y="291026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43"/>
                    <a:pt x="22" y="43"/>
                  </a:cubicBez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23"/>
            <p:cNvSpPr/>
            <p:nvPr/>
          </p:nvSpPr>
          <p:spPr>
            <a:xfrm>
              <a:off x="802008" y="2959308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11" y="1"/>
                  </a:moveTo>
                  <a:cubicBezTo>
                    <a:pt x="0" y="1"/>
                    <a:pt x="0" y="31"/>
                    <a:pt x="0" y="48"/>
                  </a:cubicBezTo>
                  <a:lnTo>
                    <a:pt x="63" y="48"/>
                  </a:lnTo>
                  <a:cubicBezTo>
                    <a:pt x="42" y="27"/>
                    <a:pt x="84" y="6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23"/>
            <p:cNvSpPr/>
            <p:nvPr/>
          </p:nvSpPr>
          <p:spPr>
            <a:xfrm>
              <a:off x="735658" y="2968399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7" y="21"/>
                    <a:pt x="21" y="48"/>
                    <a:pt x="32" y="48"/>
                  </a:cubicBezTo>
                  <a:cubicBezTo>
                    <a:pt x="35" y="48"/>
                    <a:pt x="38" y="47"/>
                    <a:pt x="43" y="42"/>
                  </a:cubicBezTo>
                  <a:cubicBezTo>
                    <a:pt x="43" y="21"/>
                    <a:pt x="43" y="21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23"/>
            <p:cNvSpPr/>
            <p:nvPr/>
          </p:nvSpPr>
          <p:spPr>
            <a:xfrm>
              <a:off x="803308" y="295034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0"/>
                  </a:moveTo>
                  <a:cubicBezTo>
                    <a:pt x="0" y="0"/>
                    <a:pt x="21" y="21"/>
                    <a:pt x="21" y="21"/>
                  </a:cubicBezTo>
                  <a:cubicBezTo>
                    <a:pt x="21" y="21"/>
                    <a:pt x="21" y="21"/>
                    <a:pt x="21" y="42"/>
                  </a:cubicBez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23"/>
            <p:cNvSpPr/>
            <p:nvPr/>
          </p:nvSpPr>
          <p:spPr>
            <a:xfrm>
              <a:off x="741515" y="297279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23"/>
            <p:cNvSpPr/>
            <p:nvPr/>
          </p:nvSpPr>
          <p:spPr>
            <a:xfrm>
              <a:off x="822169" y="2916654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21" y="1"/>
                  </a:moveTo>
                  <a:cubicBezTo>
                    <a:pt x="21" y="1"/>
                    <a:pt x="0" y="43"/>
                    <a:pt x="42" y="43"/>
                  </a:cubicBezTo>
                  <a:cubicBezTo>
                    <a:pt x="84" y="43"/>
                    <a:pt x="84" y="22"/>
                    <a:pt x="8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23"/>
            <p:cNvSpPr/>
            <p:nvPr/>
          </p:nvSpPr>
          <p:spPr>
            <a:xfrm>
              <a:off x="760593" y="2974630"/>
              <a:ext cx="443" cy="827"/>
            </a:xfrm>
            <a:custGeom>
              <a:avLst/>
              <a:gdLst/>
              <a:ahLst/>
              <a:cxnLst/>
              <a:rect l="l" t="t" r="r" b="b"/>
              <a:pathLst>
                <a:path w="43" h="79" extrusionOk="0">
                  <a:moveTo>
                    <a:pt x="15" y="1"/>
                  </a:moveTo>
                  <a:cubicBezTo>
                    <a:pt x="11" y="1"/>
                    <a:pt x="5" y="5"/>
                    <a:pt x="0" y="15"/>
                  </a:cubicBezTo>
                  <a:cubicBezTo>
                    <a:pt x="0" y="78"/>
                    <a:pt x="21" y="78"/>
                    <a:pt x="42" y="78"/>
                  </a:cubicBezTo>
                  <a:lnTo>
                    <a:pt x="42" y="57"/>
                  </a:lnTo>
                  <a:cubicBezTo>
                    <a:pt x="42" y="41"/>
                    <a:pt x="30" y="1"/>
                    <a:pt x="1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23"/>
            <p:cNvSpPr/>
            <p:nvPr/>
          </p:nvSpPr>
          <p:spPr>
            <a:xfrm>
              <a:off x="840814" y="2918413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64" y="1"/>
                  </a:moveTo>
                  <a:cubicBezTo>
                    <a:pt x="21" y="1"/>
                    <a:pt x="0" y="22"/>
                    <a:pt x="0" y="64"/>
                  </a:cubicBezTo>
                  <a:cubicBezTo>
                    <a:pt x="8" y="68"/>
                    <a:pt x="15" y="69"/>
                    <a:pt x="21" y="69"/>
                  </a:cubicBezTo>
                  <a:cubicBezTo>
                    <a:pt x="50" y="69"/>
                    <a:pt x="64" y="35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23"/>
            <p:cNvSpPr/>
            <p:nvPr/>
          </p:nvSpPr>
          <p:spPr>
            <a:xfrm>
              <a:off x="769916" y="2984474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16" y="16"/>
                    <a:pt x="32" y="56"/>
                    <a:pt x="48" y="56"/>
                  </a:cubicBezTo>
                  <a:cubicBezTo>
                    <a:pt x="53" y="56"/>
                    <a:pt x="58" y="52"/>
                    <a:pt x="64" y="42"/>
                  </a:cubicBezTo>
                  <a:cubicBezTo>
                    <a:pt x="64" y="0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23"/>
            <p:cNvSpPr/>
            <p:nvPr/>
          </p:nvSpPr>
          <p:spPr>
            <a:xfrm>
              <a:off x="770133" y="2986453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7" y="21"/>
                    <a:pt x="21" y="48"/>
                    <a:pt x="21" y="48"/>
                  </a:cubicBezTo>
                  <a:cubicBezTo>
                    <a:pt x="22" y="48"/>
                    <a:pt x="22" y="47"/>
                    <a:pt x="22" y="42"/>
                  </a:cubicBezTo>
                  <a:cubicBezTo>
                    <a:pt x="43" y="21"/>
                    <a:pt x="43" y="21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23"/>
            <p:cNvSpPr/>
            <p:nvPr/>
          </p:nvSpPr>
          <p:spPr>
            <a:xfrm>
              <a:off x="828677" y="2919869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7" y="1"/>
                  </a:moveTo>
                  <a:cubicBezTo>
                    <a:pt x="0" y="1"/>
                    <a:pt x="0" y="20"/>
                    <a:pt x="0" y="51"/>
                  </a:cubicBezTo>
                  <a:cubicBezTo>
                    <a:pt x="42" y="51"/>
                    <a:pt x="105" y="9"/>
                    <a:pt x="42" y="9"/>
                  </a:cubicBezTo>
                  <a:cubicBezTo>
                    <a:pt x="31" y="3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23"/>
            <p:cNvSpPr/>
            <p:nvPr/>
          </p:nvSpPr>
          <p:spPr>
            <a:xfrm>
              <a:off x="748342" y="2989532"/>
              <a:ext cx="557" cy="503"/>
            </a:xfrm>
            <a:custGeom>
              <a:avLst/>
              <a:gdLst/>
              <a:ahLst/>
              <a:cxnLst/>
              <a:rect l="l" t="t" r="r" b="b"/>
              <a:pathLst>
                <a:path w="54" h="48" extrusionOk="0">
                  <a:moveTo>
                    <a:pt x="32" y="1"/>
                  </a:moveTo>
                  <a:cubicBezTo>
                    <a:pt x="22" y="11"/>
                    <a:pt x="11" y="11"/>
                    <a:pt x="6" y="11"/>
                  </a:cubicBezTo>
                  <a:cubicBezTo>
                    <a:pt x="1" y="11"/>
                    <a:pt x="1" y="11"/>
                    <a:pt x="11" y="22"/>
                  </a:cubicBezTo>
                  <a:cubicBezTo>
                    <a:pt x="11" y="43"/>
                    <a:pt x="22" y="48"/>
                    <a:pt x="32" y="48"/>
                  </a:cubicBezTo>
                  <a:cubicBezTo>
                    <a:pt x="43" y="48"/>
                    <a:pt x="53" y="43"/>
                    <a:pt x="53" y="43"/>
                  </a:cubicBezTo>
                  <a:lnTo>
                    <a:pt x="53" y="22"/>
                  </a:lnTo>
                  <a:cubicBezTo>
                    <a:pt x="32" y="22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23"/>
            <p:cNvSpPr/>
            <p:nvPr/>
          </p:nvSpPr>
          <p:spPr>
            <a:xfrm>
              <a:off x="748239" y="2920393"/>
              <a:ext cx="660" cy="607"/>
            </a:xfrm>
            <a:custGeom>
              <a:avLst/>
              <a:gdLst/>
              <a:ahLst/>
              <a:cxnLst/>
              <a:rect l="l" t="t" r="r" b="b"/>
              <a:pathLst>
                <a:path w="64" h="58" extrusionOk="0">
                  <a:moveTo>
                    <a:pt x="0" y="1"/>
                  </a:moveTo>
                  <a:cubicBezTo>
                    <a:pt x="0" y="17"/>
                    <a:pt x="24" y="57"/>
                    <a:pt x="45" y="57"/>
                  </a:cubicBezTo>
                  <a:cubicBezTo>
                    <a:pt x="52" y="57"/>
                    <a:pt x="58" y="53"/>
                    <a:pt x="63" y="43"/>
                  </a:cubicBezTo>
                  <a:cubicBezTo>
                    <a:pt x="63" y="1"/>
                    <a:pt x="42" y="1"/>
                    <a:pt x="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23"/>
            <p:cNvSpPr/>
            <p:nvPr/>
          </p:nvSpPr>
          <p:spPr>
            <a:xfrm>
              <a:off x="768183" y="2990192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0" y="1"/>
                  </a:moveTo>
                  <a:cubicBezTo>
                    <a:pt x="0" y="17"/>
                    <a:pt x="25" y="57"/>
                    <a:pt x="36" y="57"/>
                  </a:cubicBezTo>
                  <a:cubicBezTo>
                    <a:pt x="40" y="57"/>
                    <a:pt x="42" y="53"/>
                    <a:pt x="42" y="43"/>
                  </a:cubicBezTo>
                  <a:cubicBezTo>
                    <a:pt x="42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23"/>
            <p:cNvSpPr/>
            <p:nvPr/>
          </p:nvSpPr>
          <p:spPr>
            <a:xfrm>
              <a:off x="839515" y="291797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42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42" y="43"/>
                    <a:pt x="105" y="1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23"/>
            <p:cNvSpPr/>
            <p:nvPr/>
          </p:nvSpPr>
          <p:spPr>
            <a:xfrm>
              <a:off x="799616" y="2948805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60" y="48"/>
                    <a:pt x="72" y="50"/>
                    <a:pt x="81" y="50"/>
                  </a:cubicBezTo>
                  <a:cubicBezTo>
                    <a:pt x="106" y="50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7" name="Google Shape;7317;p23"/>
          <p:cNvGrpSpPr/>
          <p:nvPr/>
        </p:nvGrpSpPr>
        <p:grpSpPr>
          <a:xfrm rot="6404682">
            <a:off x="6396121" y="4592905"/>
            <a:ext cx="472057" cy="418855"/>
            <a:chOff x="964205" y="3175261"/>
            <a:chExt cx="130309" cy="115616"/>
          </a:xfrm>
        </p:grpSpPr>
        <p:sp>
          <p:nvSpPr>
            <p:cNvPr id="7318" name="Google Shape;7318;p23"/>
            <p:cNvSpPr/>
            <p:nvPr/>
          </p:nvSpPr>
          <p:spPr>
            <a:xfrm>
              <a:off x="1090606" y="3208281"/>
              <a:ext cx="3908" cy="7718"/>
            </a:xfrm>
            <a:custGeom>
              <a:avLst/>
              <a:gdLst/>
              <a:ahLst/>
              <a:cxnLst/>
              <a:rect l="l" t="t" r="r" b="b"/>
              <a:pathLst>
                <a:path w="379" h="737" extrusionOk="0">
                  <a:moveTo>
                    <a:pt x="84" y="1"/>
                  </a:moveTo>
                  <a:cubicBezTo>
                    <a:pt x="42" y="43"/>
                    <a:pt x="0" y="64"/>
                    <a:pt x="0" y="127"/>
                  </a:cubicBezTo>
                  <a:lnTo>
                    <a:pt x="105" y="211"/>
                  </a:lnTo>
                  <a:lnTo>
                    <a:pt x="63" y="316"/>
                  </a:lnTo>
                  <a:cubicBezTo>
                    <a:pt x="168" y="379"/>
                    <a:pt x="168" y="506"/>
                    <a:pt x="232" y="590"/>
                  </a:cubicBezTo>
                  <a:cubicBezTo>
                    <a:pt x="189" y="632"/>
                    <a:pt x="147" y="674"/>
                    <a:pt x="211" y="737"/>
                  </a:cubicBezTo>
                  <a:cubicBezTo>
                    <a:pt x="253" y="716"/>
                    <a:pt x="316" y="674"/>
                    <a:pt x="379" y="674"/>
                  </a:cubicBezTo>
                  <a:lnTo>
                    <a:pt x="379" y="421"/>
                  </a:lnTo>
                  <a:cubicBezTo>
                    <a:pt x="358" y="421"/>
                    <a:pt x="316" y="421"/>
                    <a:pt x="337" y="400"/>
                  </a:cubicBezTo>
                  <a:cubicBezTo>
                    <a:pt x="337" y="379"/>
                    <a:pt x="358" y="379"/>
                    <a:pt x="379" y="379"/>
                  </a:cubicBezTo>
                  <a:lnTo>
                    <a:pt x="379" y="190"/>
                  </a:lnTo>
                  <a:cubicBezTo>
                    <a:pt x="370" y="191"/>
                    <a:pt x="362" y="192"/>
                    <a:pt x="354" y="192"/>
                  </a:cubicBezTo>
                  <a:cubicBezTo>
                    <a:pt x="226" y="192"/>
                    <a:pt x="183" y="41"/>
                    <a:pt x="8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23"/>
            <p:cNvSpPr/>
            <p:nvPr/>
          </p:nvSpPr>
          <p:spPr>
            <a:xfrm>
              <a:off x="1092555" y="3221937"/>
              <a:ext cx="1959" cy="3749"/>
            </a:xfrm>
            <a:custGeom>
              <a:avLst/>
              <a:gdLst/>
              <a:ahLst/>
              <a:cxnLst/>
              <a:rect l="l" t="t" r="r" b="b"/>
              <a:pathLst>
                <a:path w="190" h="358" extrusionOk="0">
                  <a:moveTo>
                    <a:pt x="64" y="0"/>
                  </a:moveTo>
                  <a:cubicBezTo>
                    <a:pt x="64" y="64"/>
                    <a:pt x="43" y="148"/>
                    <a:pt x="0" y="211"/>
                  </a:cubicBezTo>
                  <a:cubicBezTo>
                    <a:pt x="64" y="232"/>
                    <a:pt x="22" y="358"/>
                    <a:pt x="106" y="358"/>
                  </a:cubicBezTo>
                  <a:cubicBezTo>
                    <a:pt x="169" y="316"/>
                    <a:pt x="85" y="190"/>
                    <a:pt x="190" y="169"/>
                  </a:cubicBezTo>
                  <a:lnTo>
                    <a:pt x="190" y="4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23"/>
            <p:cNvSpPr/>
            <p:nvPr/>
          </p:nvSpPr>
          <p:spPr>
            <a:xfrm>
              <a:off x="964205" y="3175554"/>
              <a:ext cx="126844" cy="114789"/>
            </a:xfrm>
            <a:custGeom>
              <a:avLst/>
              <a:gdLst/>
              <a:ahLst/>
              <a:cxnLst/>
              <a:rect l="l" t="t" r="r" b="b"/>
              <a:pathLst>
                <a:path w="12300" h="10961" extrusionOk="0">
                  <a:moveTo>
                    <a:pt x="7275" y="351"/>
                  </a:moveTo>
                  <a:cubicBezTo>
                    <a:pt x="7296" y="351"/>
                    <a:pt x="7296" y="372"/>
                    <a:pt x="7296" y="372"/>
                  </a:cubicBezTo>
                  <a:lnTo>
                    <a:pt x="7275" y="393"/>
                  </a:lnTo>
                  <a:cubicBezTo>
                    <a:pt x="7275" y="393"/>
                    <a:pt x="7253" y="393"/>
                    <a:pt x="7253" y="372"/>
                  </a:cubicBezTo>
                  <a:cubicBezTo>
                    <a:pt x="7253" y="351"/>
                    <a:pt x="7275" y="351"/>
                    <a:pt x="7275" y="351"/>
                  </a:cubicBezTo>
                  <a:close/>
                  <a:moveTo>
                    <a:pt x="6791" y="603"/>
                  </a:moveTo>
                  <a:cubicBezTo>
                    <a:pt x="6791" y="608"/>
                    <a:pt x="6792" y="609"/>
                    <a:pt x="6793" y="609"/>
                  </a:cubicBezTo>
                  <a:cubicBezTo>
                    <a:pt x="6796" y="609"/>
                    <a:pt x="6800" y="604"/>
                    <a:pt x="6800" y="604"/>
                  </a:cubicBezTo>
                  <a:lnTo>
                    <a:pt x="6800" y="604"/>
                  </a:lnTo>
                  <a:cubicBezTo>
                    <a:pt x="6801" y="604"/>
                    <a:pt x="6799" y="608"/>
                    <a:pt x="6791" y="624"/>
                  </a:cubicBezTo>
                  <a:cubicBezTo>
                    <a:pt x="6791" y="631"/>
                    <a:pt x="6786" y="633"/>
                    <a:pt x="6780" y="633"/>
                  </a:cubicBezTo>
                  <a:cubicBezTo>
                    <a:pt x="6768" y="633"/>
                    <a:pt x="6749" y="624"/>
                    <a:pt x="6749" y="624"/>
                  </a:cubicBezTo>
                  <a:cubicBezTo>
                    <a:pt x="6749" y="624"/>
                    <a:pt x="6770" y="603"/>
                    <a:pt x="6770" y="603"/>
                  </a:cubicBezTo>
                  <a:close/>
                  <a:moveTo>
                    <a:pt x="8086" y="481"/>
                  </a:moveTo>
                  <a:cubicBezTo>
                    <a:pt x="8182" y="481"/>
                    <a:pt x="8237" y="573"/>
                    <a:pt x="8305" y="624"/>
                  </a:cubicBezTo>
                  <a:cubicBezTo>
                    <a:pt x="8241" y="630"/>
                    <a:pt x="8195" y="634"/>
                    <a:pt x="8161" y="634"/>
                  </a:cubicBezTo>
                  <a:cubicBezTo>
                    <a:pt x="8069" y="634"/>
                    <a:pt x="8056" y="605"/>
                    <a:pt x="8010" y="498"/>
                  </a:cubicBezTo>
                  <a:cubicBezTo>
                    <a:pt x="8038" y="486"/>
                    <a:pt x="8064" y="481"/>
                    <a:pt x="8086" y="481"/>
                  </a:cubicBezTo>
                  <a:close/>
                  <a:moveTo>
                    <a:pt x="7148" y="603"/>
                  </a:moveTo>
                  <a:lnTo>
                    <a:pt x="7148" y="624"/>
                  </a:lnTo>
                  <a:cubicBezTo>
                    <a:pt x="7190" y="645"/>
                    <a:pt x="7190" y="666"/>
                    <a:pt x="7148" y="708"/>
                  </a:cubicBezTo>
                  <a:cubicBezTo>
                    <a:pt x="7127" y="687"/>
                    <a:pt x="7127" y="645"/>
                    <a:pt x="7148" y="603"/>
                  </a:cubicBezTo>
                  <a:close/>
                  <a:moveTo>
                    <a:pt x="7852" y="650"/>
                  </a:moveTo>
                  <a:cubicBezTo>
                    <a:pt x="7878" y="650"/>
                    <a:pt x="7904" y="655"/>
                    <a:pt x="7926" y="666"/>
                  </a:cubicBezTo>
                  <a:cubicBezTo>
                    <a:pt x="7898" y="738"/>
                    <a:pt x="7839" y="770"/>
                    <a:pt x="7779" y="770"/>
                  </a:cubicBezTo>
                  <a:cubicBezTo>
                    <a:pt x="7750" y="770"/>
                    <a:pt x="7722" y="763"/>
                    <a:pt x="7695" y="750"/>
                  </a:cubicBezTo>
                  <a:cubicBezTo>
                    <a:pt x="7710" y="689"/>
                    <a:pt x="7782" y="650"/>
                    <a:pt x="7852" y="650"/>
                  </a:cubicBezTo>
                  <a:close/>
                  <a:moveTo>
                    <a:pt x="9273" y="1046"/>
                  </a:moveTo>
                  <a:cubicBezTo>
                    <a:pt x="9306" y="1051"/>
                    <a:pt x="9331" y="1066"/>
                    <a:pt x="9314" y="1066"/>
                  </a:cubicBezTo>
                  <a:cubicBezTo>
                    <a:pt x="9306" y="1070"/>
                    <a:pt x="9299" y="1071"/>
                    <a:pt x="9294" y="1071"/>
                  </a:cubicBezTo>
                  <a:cubicBezTo>
                    <a:pt x="9280" y="1071"/>
                    <a:pt x="9275" y="1059"/>
                    <a:pt x="9273" y="1046"/>
                  </a:cubicBezTo>
                  <a:close/>
                  <a:moveTo>
                    <a:pt x="8156" y="1291"/>
                  </a:moveTo>
                  <a:cubicBezTo>
                    <a:pt x="8171" y="1291"/>
                    <a:pt x="8176" y="1304"/>
                    <a:pt x="8178" y="1318"/>
                  </a:cubicBezTo>
                  <a:lnTo>
                    <a:pt x="8178" y="1318"/>
                  </a:lnTo>
                  <a:cubicBezTo>
                    <a:pt x="8156" y="1317"/>
                    <a:pt x="8095" y="1297"/>
                    <a:pt x="8137" y="1297"/>
                  </a:cubicBezTo>
                  <a:cubicBezTo>
                    <a:pt x="8145" y="1293"/>
                    <a:pt x="8151" y="1291"/>
                    <a:pt x="8156" y="1291"/>
                  </a:cubicBezTo>
                  <a:close/>
                  <a:moveTo>
                    <a:pt x="8263" y="1339"/>
                  </a:moveTo>
                  <a:cubicBezTo>
                    <a:pt x="8299" y="1393"/>
                    <a:pt x="8320" y="1448"/>
                    <a:pt x="8243" y="1448"/>
                  </a:cubicBezTo>
                  <a:cubicBezTo>
                    <a:pt x="8231" y="1448"/>
                    <a:pt x="8216" y="1447"/>
                    <a:pt x="8200" y="1444"/>
                  </a:cubicBezTo>
                  <a:cubicBezTo>
                    <a:pt x="8185" y="1415"/>
                    <a:pt x="8191" y="1367"/>
                    <a:pt x="8189" y="1339"/>
                  </a:cubicBezTo>
                  <a:close/>
                  <a:moveTo>
                    <a:pt x="8389" y="1465"/>
                  </a:moveTo>
                  <a:cubicBezTo>
                    <a:pt x="8431" y="1465"/>
                    <a:pt x="8389" y="1507"/>
                    <a:pt x="8431" y="1507"/>
                  </a:cubicBezTo>
                  <a:lnTo>
                    <a:pt x="8431" y="1507"/>
                  </a:lnTo>
                  <a:lnTo>
                    <a:pt x="8431" y="1507"/>
                  </a:lnTo>
                  <a:cubicBezTo>
                    <a:pt x="8452" y="1528"/>
                    <a:pt x="8515" y="1549"/>
                    <a:pt x="8473" y="1549"/>
                  </a:cubicBezTo>
                  <a:cubicBezTo>
                    <a:pt x="8465" y="1553"/>
                    <a:pt x="8458" y="1555"/>
                    <a:pt x="8453" y="1555"/>
                  </a:cubicBezTo>
                  <a:cubicBezTo>
                    <a:pt x="8431" y="1555"/>
                    <a:pt x="8431" y="1524"/>
                    <a:pt x="8431" y="1507"/>
                  </a:cubicBezTo>
                  <a:lnTo>
                    <a:pt x="8431" y="1528"/>
                  </a:lnTo>
                  <a:cubicBezTo>
                    <a:pt x="8410" y="1507"/>
                    <a:pt x="8347" y="1486"/>
                    <a:pt x="8389" y="1465"/>
                  </a:cubicBezTo>
                  <a:close/>
                  <a:moveTo>
                    <a:pt x="7401" y="1780"/>
                  </a:moveTo>
                  <a:cubicBezTo>
                    <a:pt x="7401" y="1780"/>
                    <a:pt x="7422" y="1801"/>
                    <a:pt x="7422" y="1801"/>
                  </a:cubicBezTo>
                  <a:cubicBezTo>
                    <a:pt x="7422" y="1801"/>
                    <a:pt x="7422" y="1822"/>
                    <a:pt x="7401" y="1822"/>
                  </a:cubicBezTo>
                  <a:cubicBezTo>
                    <a:pt x="7359" y="1801"/>
                    <a:pt x="7401" y="1780"/>
                    <a:pt x="7401" y="1780"/>
                  </a:cubicBezTo>
                  <a:close/>
                  <a:moveTo>
                    <a:pt x="9125" y="1780"/>
                  </a:moveTo>
                  <a:cubicBezTo>
                    <a:pt x="9146" y="1780"/>
                    <a:pt x="9146" y="1801"/>
                    <a:pt x="9146" y="1801"/>
                  </a:cubicBezTo>
                  <a:cubicBezTo>
                    <a:pt x="9146" y="1801"/>
                    <a:pt x="9167" y="1822"/>
                    <a:pt x="9125" y="1822"/>
                  </a:cubicBezTo>
                  <a:cubicBezTo>
                    <a:pt x="9104" y="1801"/>
                    <a:pt x="9125" y="1780"/>
                    <a:pt x="9125" y="1780"/>
                  </a:cubicBezTo>
                  <a:close/>
                  <a:moveTo>
                    <a:pt x="7401" y="1907"/>
                  </a:moveTo>
                  <a:cubicBezTo>
                    <a:pt x="7443" y="1928"/>
                    <a:pt x="7443" y="1970"/>
                    <a:pt x="7401" y="1991"/>
                  </a:cubicBezTo>
                  <a:cubicBezTo>
                    <a:pt x="7359" y="1970"/>
                    <a:pt x="7359" y="1949"/>
                    <a:pt x="7401" y="1907"/>
                  </a:cubicBezTo>
                  <a:close/>
                  <a:moveTo>
                    <a:pt x="11164" y="1970"/>
                  </a:moveTo>
                  <a:cubicBezTo>
                    <a:pt x="11185" y="1970"/>
                    <a:pt x="11164" y="2012"/>
                    <a:pt x="11185" y="2012"/>
                  </a:cubicBezTo>
                  <a:cubicBezTo>
                    <a:pt x="11206" y="2012"/>
                    <a:pt x="11269" y="2054"/>
                    <a:pt x="11227" y="2054"/>
                  </a:cubicBezTo>
                  <a:cubicBezTo>
                    <a:pt x="11185" y="2054"/>
                    <a:pt x="11185" y="2033"/>
                    <a:pt x="11185" y="2012"/>
                  </a:cubicBezTo>
                  <a:lnTo>
                    <a:pt x="11122" y="2012"/>
                  </a:lnTo>
                  <a:cubicBezTo>
                    <a:pt x="11143" y="1991"/>
                    <a:pt x="11143" y="1970"/>
                    <a:pt x="11164" y="1970"/>
                  </a:cubicBezTo>
                  <a:close/>
                  <a:moveTo>
                    <a:pt x="8578" y="2075"/>
                  </a:moveTo>
                  <a:cubicBezTo>
                    <a:pt x="8599" y="2096"/>
                    <a:pt x="8599" y="2096"/>
                    <a:pt x="8599" y="2096"/>
                  </a:cubicBezTo>
                  <a:lnTo>
                    <a:pt x="8578" y="2117"/>
                  </a:lnTo>
                  <a:lnTo>
                    <a:pt x="8578" y="2138"/>
                  </a:lnTo>
                  <a:cubicBezTo>
                    <a:pt x="8557" y="2117"/>
                    <a:pt x="8557" y="2096"/>
                    <a:pt x="8557" y="2096"/>
                  </a:cubicBezTo>
                  <a:cubicBezTo>
                    <a:pt x="8557" y="2096"/>
                    <a:pt x="8557" y="2096"/>
                    <a:pt x="8578" y="2075"/>
                  </a:cubicBezTo>
                  <a:close/>
                  <a:moveTo>
                    <a:pt x="8809" y="2075"/>
                  </a:moveTo>
                  <a:cubicBezTo>
                    <a:pt x="8851" y="2180"/>
                    <a:pt x="8851" y="2180"/>
                    <a:pt x="8662" y="2180"/>
                  </a:cubicBezTo>
                  <a:cubicBezTo>
                    <a:pt x="8725" y="2138"/>
                    <a:pt x="8746" y="2075"/>
                    <a:pt x="8809" y="2075"/>
                  </a:cubicBezTo>
                  <a:close/>
                  <a:moveTo>
                    <a:pt x="9629" y="2201"/>
                  </a:moveTo>
                  <a:cubicBezTo>
                    <a:pt x="9629" y="2211"/>
                    <a:pt x="9634" y="2211"/>
                    <a:pt x="9640" y="2211"/>
                  </a:cubicBezTo>
                  <a:cubicBezTo>
                    <a:pt x="9645" y="2211"/>
                    <a:pt x="9650" y="2211"/>
                    <a:pt x="9650" y="2222"/>
                  </a:cubicBezTo>
                  <a:cubicBezTo>
                    <a:pt x="9643" y="2236"/>
                    <a:pt x="9636" y="2241"/>
                    <a:pt x="9630" y="2241"/>
                  </a:cubicBezTo>
                  <a:cubicBezTo>
                    <a:pt x="9618" y="2241"/>
                    <a:pt x="9608" y="2222"/>
                    <a:pt x="9608" y="2222"/>
                  </a:cubicBezTo>
                  <a:cubicBezTo>
                    <a:pt x="9608" y="2222"/>
                    <a:pt x="9629" y="2201"/>
                    <a:pt x="9629" y="2201"/>
                  </a:cubicBezTo>
                  <a:close/>
                  <a:moveTo>
                    <a:pt x="11290" y="2201"/>
                  </a:moveTo>
                  <a:cubicBezTo>
                    <a:pt x="11290" y="2222"/>
                    <a:pt x="11311" y="2222"/>
                    <a:pt x="11311" y="2222"/>
                  </a:cubicBezTo>
                  <a:lnTo>
                    <a:pt x="11290" y="2243"/>
                  </a:lnTo>
                  <a:cubicBezTo>
                    <a:pt x="11290" y="2243"/>
                    <a:pt x="11269" y="2243"/>
                    <a:pt x="11269" y="2222"/>
                  </a:cubicBezTo>
                  <a:cubicBezTo>
                    <a:pt x="11269" y="2201"/>
                    <a:pt x="11290" y="2201"/>
                    <a:pt x="11290" y="2201"/>
                  </a:cubicBezTo>
                  <a:close/>
                  <a:moveTo>
                    <a:pt x="10190" y="2281"/>
                  </a:moveTo>
                  <a:cubicBezTo>
                    <a:pt x="10213" y="2281"/>
                    <a:pt x="10200" y="2327"/>
                    <a:pt x="10218" y="2327"/>
                  </a:cubicBezTo>
                  <a:cubicBezTo>
                    <a:pt x="10197" y="2327"/>
                    <a:pt x="10134" y="2285"/>
                    <a:pt x="10176" y="2285"/>
                  </a:cubicBezTo>
                  <a:cubicBezTo>
                    <a:pt x="10182" y="2282"/>
                    <a:pt x="10187" y="2281"/>
                    <a:pt x="10190" y="2281"/>
                  </a:cubicBezTo>
                  <a:close/>
                  <a:moveTo>
                    <a:pt x="10218" y="2327"/>
                  </a:moveTo>
                  <a:cubicBezTo>
                    <a:pt x="10239" y="2327"/>
                    <a:pt x="10302" y="2348"/>
                    <a:pt x="10260" y="2369"/>
                  </a:cubicBezTo>
                  <a:cubicBezTo>
                    <a:pt x="10226" y="2369"/>
                    <a:pt x="10219" y="2355"/>
                    <a:pt x="10218" y="2327"/>
                  </a:cubicBezTo>
                  <a:close/>
                  <a:moveTo>
                    <a:pt x="8641" y="2390"/>
                  </a:moveTo>
                  <a:lnTo>
                    <a:pt x="8662" y="2411"/>
                  </a:lnTo>
                  <a:cubicBezTo>
                    <a:pt x="8662" y="2432"/>
                    <a:pt x="8662" y="2432"/>
                    <a:pt x="8641" y="2432"/>
                  </a:cubicBezTo>
                  <a:cubicBezTo>
                    <a:pt x="8620" y="2432"/>
                    <a:pt x="8620" y="2411"/>
                    <a:pt x="8620" y="2411"/>
                  </a:cubicBezTo>
                  <a:cubicBezTo>
                    <a:pt x="8620" y="2411"/>
                    <a:pt x="8641" y="2390"/>
                    <a:pt x="8641" y="2390"/>
                  </a:cubicBezTo>
                  <a:close/>
                  <a:moveTo>
                    <a:pt x="6055" y="2558"/>
                  </a:moveTo>
                  <a:cubicBezTo>
                    <a:pt x="6076" y="2579"/>
                    <a:pt x="6139" y="2600"/>
                    <a:pt x="6097" y="2600"/>
                  </a:cubicBezTo>
                  <a:cubicBezTo>
                    <a:pt x="6089" y="2604"/>
                    <a:pt x="6083" y="2606"/>
                    <a:pt x="6077" y="2606"/>
                  </a:cubicBezTo>
                  <a:cubicBezTo>
                    <a:pt x="6055" y="2606"/>
                    <a:pt x="6055" y="2575"/>
                    <a:pt x="6055" y="2558"/>
                  </a:cubicBezTo>
                  <a:close/>
                  <a:moveTo>
                    <a:pt x="9924" y="2390"/>
                  </a:moveTo>
                  <a:lnTo>
                    <a:pt x="9924" y="2390"/>
                  </a:lnTo>
                  <a:cubicBezTo>
                    <a:pt x="10022" y="2449"/>
                    <a:pt x="10102" y="2508"/>
                    <a:pt x="10095" y="2619"/>
                  </a:cubicBezTo>
                  <a:lnTo>
                    <a:pt x="10095" y="2619"/>
                  </a:lnTo>
                  <a:cubicBezTo>
                    <a:pt x="10061" y="2611"/>
                    <a:pt x="10033" y="2584"/>
                    <a:pt x="10002" y="2584"/>
                  </a:cubicBezTo>
                  <a:cubicBezTo>
                    <a:pt x="9984" y="2584"/>
                    <a:pt x="9966" y="2593"/>
                    <a:pt x="9945" y="2621"/>
                  </a:cubicBezTo>
                  <a:cubicBezTo>
                    <a:pt x="9924" y="2558"/>
                    <a:pt x="9903" y="2474"/>
                    <a:pt x="9924" y="2390"/>
                  </a:cubicBezTo>
                  <a:close/>
                  <a:moveTo>
                    <a:pt x="9850" y="2758"/>
                  </a:moveTo>
                  <a:cubicBezTo>
                    <a:pt x="9871" y="2758"/>
                    <a:pt x="9892" y="2769"/>
                    <a:pt x="9903" y="2790"/>
                  </a:cubicBezTo>
                  <a:cubicBezTo>
                    <a:pt x="9892" y="2800"/>
                    <a:pt x="9871" y="2805"/>
                    <a:pt x="9850" y="2805"/>
                  </a:cubicBezTo>
                  <a:cubicBezTo>
                    <a:pt x="9829" y="2805"/>
                    <a:pt x="9808" y="2800"/>
                    <a:pt x="9797" y="2790"/>
                  </a:cubicBezTo>
                  <a:cubicBezTo>
                    <a:pt x="9808" y="2769"/>
                    <a:pt x="9829" y="2758"/>
                    <a:pt x="9850" y="2758"/>
                  </a:cubicBezTo>
                  <a:close/>
                  <a:moveTo>
                    <a:pt x="9125" y="2769"/>
                  </a:moveTo>
                  <a:cubicBezTo>
                    <a:pt x="9146" y="2769"/>
                    <a:pt x="9146" y="2790"/>
                    <a:pt x="9146" y="2790"/>
                  </a:cubicBezTo>
                  <a:lnTo>
                    <a:pt x="9125" y="2811"/>
                  </a:lnTo>
                  <a:cubicBezTo>
                    <a:pt x="9125" y="2811"/>
                    <a:pt x="9125" y="2790"/>
                    <a:pt x="9125" y="2790"/>
                  </a:cubicBezTo>
                  <a:cubicBezTo>
                    <a:pt x="9125" y="2769"/>
                    <a:pt x="9125" y="2769"/>
                    <a:pt x="9125" y="2769"/>
                  </a:cubicBezTo>
                  <a:close/>
                  <a:moveTo>
                    <a:pt x="11290" y="2705"/>
                  </a:moveTo>
                  <a:cubicBezTo>
                    <a:pt x="11332" y="2747"/>
                    <a:pt x="11332" y="2769"/>
                    <a:pt x="11290" y="2811"/>
                  </a:cubicBezTo>
                  <a:cubicBezTo>
                    <a:pt x="11269" y="2769"/>
                    <a:pt x="11269" y="2747"/>
                    <a:pt x="11290" y="2705"/>
                  </a:cubicBezTo>
                  <a:close/>
                  <a:moveTo>
                    <a:pt x="10218" y="2642"/>
                  </a:moveTo>
                  <a:lnTo>
                    <a:pt x="10218" y="2747"/>
                  </a:lnTo>
                  <a:cubicBezTo>
                    <a:pt x="10239" y="2747"/>
                    <a:pt x="10281" y="2769"/>
                    <a:pt x="10281" y="2811"/>
                  </a:cubicBezTo>
                  <a:cubicBezTo>
                    <a:pt x="10302" y="2811"/>
                    <a:pt x="10365" y="2853"/>
                    <a:pt x="10323" y="2853"/>
                  </a:cubicBezTo>
                  <a:cubicBezTo>
                    <a:pt x="10281" y="2853"/>
                    <a:pt x="10281" y="2832"/>
                    <a:pt x="10281" y="2811"/>
                  </a:cubicBezTo>
                  <a:cubicBezTo>
                    <a:pt x="10239" y="2811"/>
                    <a:pt x="10218" y="2790"/>
                    <a:pt x="10218" y="2747"/>
                  </a:cubicBezTo>
                  <a:lnTo>
                    <a:pt x="10113" y="2747"/>
                  </a:lnTo>
                  <a:lnTo>
                    <a:pt x="10113" y="2642"/>
                  </a:lnTo>
                  <a:close/>
                  <a:moveTo>
                    <a:pt x="11427" y="2775"/>
                  </a:moveTo>
                  <a:cubicBezTo>
                    <a:pt x="11458" y="2797"/>
                    <a:pt x="11456" y="2835"/>
                    <a:pt x="11437" y="2874"/>
                  </a:cubicBezTo>
                  <a:cubicBezTo>
                    <a:pt x="11399" y="2835"/>
                    <a:pt x="11396" y="2797"/>
                    <a:pt x="11427" y="2775"/>
                  </a:cubicBezTo>
                  <a:close/>
                  <a:moveTo>
                    <a:pt x="9945" y="2895"/>
                  </a:moveTo>
                  <a:cubicBezTo>
                    <a:pt x="9945" y="2895"/>
                    <a:pt x="9966" y="2916"/>
                    <a:pt x="9966" y="2916"/>
                  </a:cubicBezTo>
                  <a:cubicBezTo>
                    <a:pt x="9952" y="2916"/>
                    <a:pt x="9956" y="2925"/>
                    <a:pt x="9955" y="2925"/>
                  </a:cubicBezTo>
                  <a:cubicBezTo>
                    <a:pt x="9954" y="2925"/>
                    <a:pt x="9952" y="2923"/>
                    <a:pt x="9945" y="2916"/>
                  </a:cubicBezTo>
                  <a:cubicBezTo>
                    <a:pt x="9903" y="2916"/>
                    <a:pt x="9945" y="2895"/>
                    <a:pt x="9945" y="2895"/>
                  </a:cubicBezTo>
                  <a:close/>
                  <a:moveTo>
                    <a:pt x="12089" y="3084"/>
                  </a:moveTo>
                  <a:cubicBezTo>
                    <a:pt x="12108" y="3084"/>
                    <a:pt x="12110" y="3101"/>
                    <a:pt x="12110" y="3119"/>
                  </a:cubicBezTo>
                  <a:lnTo>
                    <a:pt x="12110" y="3119"/>
                  </a:lnTo>
                  <a:cubicBezTo>
                    <a:pt x="12085" y="3108"/>
                    <a:pt x="12057" y="3084"/>
                    <a:pt x="12089" y="3084"/>
                  </a:cubicBezTo>
                  <a:close/>
                  <a:moveTo>
                    <a:pt x="11542" y="2895"/>
                  </a:moveTo>
                  <a:cubicBezTo>
                    <a:pt x="11585" y="2958"/>
                    <a:pt x="11627" y="3021"/>
                    <a:pt x="11627" y="3126"/>
                  </a:cubicBezTo>
                  <a:cubicBezTo>
                    <a:pt x="11479" y="3126"/>
                    <a:pt x="11521" y="3000"/>
                    <a:pt x="11479" y="2958"/>
                  </a:cubicBezTo>
                  <a:lnTo>
                    <a:pt x="11542" y="2895"/>
                  </a:lnTo>
                  <a:close/>
                  <a:moveTo>
                    <a:pt x="10680" y="2811"/>
                  </a:moveTo>
                  <a:cubicBezTo>
                    <a:pt x="10849" y="2874"/>
                    <a:pt x="10701" y="3063"/>
                    <a:pt x="10849" y="3168"/>
                  </a:cubicBezTo>
                  <a:lnTo>
                    <a:pt x="10680" y="3168"/>
                  </a:lnTo>
                  <a:cubicBezTo>
                    <a:pt x="10617" y="3105"/>
                    <a:pt x="10701" y="2958"/>
                    <a:pt x="10596" y="2895"/>
                  </a:cubicBezTo>
                  <a:lnTo>
                    <a:pt x="10680" y="2811"/>
                  </a:lnTo>
                  <a:close/>
                  <a:moveTo>
                    <a:pt x="2586" y="3378"/>
                  </a:moveTo>
                  <a:lnTo>
                    <a:pt x="2607" y="3399"/>
                  </a:lnTo>
                  <a:cubicBezTo>
                    <a:pt x="2586" y="3420"/>
                    <a:pt x="2607" y="3420"/>
                    <a:pt x="2586" y="3420"/>
                  </a:cubicBezTo>
                  <a:cubicBezTo>
                    <a:pt x="2565" y="3420"/>
                    <a:pt x="2565" y="3420"/>
                    <a:pt x="2565" y="3399"/>
                  </a:cubicBezTo>
                  <a:cubicBezTo>
                    <a:pt x="2565" y="3378"/>
                    <a:pt x="2586" y="3378"/>
                    <a:pt x="2586" y="3378"/>
                  </a:cubicBezTo>
                  <a:close/>
                  <a:moveTo>
                    <a:pt x="1188" y="3431"/>
                  </a:moveTo>
                  <a:cubicBezTo>
                    <a:pt x="1204" y="3431"/>
                    <a:pt x="1219" y="3441"/>
                    <a:pt x="1241" y="3462"/>
                  </a:cubicBezTo>
                  <a:lnTo>
                    <a:pt x="1219" y="3462"/>
                  </a:lnTo>
                  <a:cubicBezTo>
                    <a:pt x="1209" y="3483"/>
                    <a:pt x="1198" y="3494"/>
                    <a:pt x="1185" y="3494"/>
                  </a:cubicBezTo>
                  <a:cubicBezTo>
                    <a:pt x="1172" y="3494"/>
                    <a:pt x="1156" y="3483"/>
                    <a:pt x="1135" y="3462"/>
                  </a:cubicBezTo>
                  <a:cubicBezTo>
                    <a:pt x="1156" y="3441"/>
                    <a:pt x="1172" y="3431"/>
                    <a:pt x="1188" y="3431"/>
                  </a:cubicBezTo>
                  <a:close/>
                  <a:moveTo>
                    <a:pt x="1030" y="3631"/>
                  </a:moveTo>
                  <a:cubicBezTo>
                    <a:pt x="1030" y="3631"/>
                    <a:pt x="1051" y="3652"/>
                    <a:pt x="1051" y="3652"/>
                  </a:cubicBezTo>
                  <a:cubicBezTo>
                    <a:pt x="1051" y="3652"/>
                    <a:pt x="1072" y="3673"/>
                    <a:pt x="1030" y="3673"/>
                  </a:cubicBezTo>
                  <a:cubicBezTo>
                    <a:pt x="1009" y="3652"/>
                    <a:pt x="1030" y="3631"/>
                    <a:pt x="1030" y="3631"/>
                  </a:cubicBezTo>
                  <a:close/>
                  <a:moveTo>
                    <a:pt x="5845" y="3525"/>
                  </a:moveTo>
                  <a:lnTo>
                    <a:pt x="5845" y="3525"/>
                  </a:lnTo>
                  <a:cubicBezTo>
                    <a:pt x="5908" y="3567"/>
                    <a:pt x="5887" y="3609"/>
                    <a:pt x="5866" y="3673"/>
                  </a:cubicBezTo>
                  <a:cubicBezTo>
                    <a:pt x="5782" y="3631"/>
                    <a:pt x="5866" y="3567"/>
                    <a:pt x="5845" y="3525"/>
                  </a:cubicBezTo>
                  <a:close/>
                  <a:moveTo>
                    <a:pt x="3070" y="3694"/>
                  </a:moveTo>
                  <a:lnTo>
                    <a:pt x="3091" y="3715"/>
                  </a:lnTo>
                  <a:cubicBezTo>
                    <a:pt x="3091" y="3715"/>
                    <a:pt x="3091" y="3736"/>
                    <a:pt x="3070" y="3736"/>
                  </a:cubicBezTo>
                  <a:cubicBezTo>
                    <a:pt x="3049" y="3736"/>
                    <a:pt x="3049" y="3715"/>
                    <a:pt x="3049" y="3715"/>
                  </a:cubicBezTo>
                  <a:cubicBezTo>
                    <a:pt x="3049" y="3694"/>
                    <a:pt x="3070" y="3694"/>
                    <a:pt x="3070" y="3694"/>
                  </a:cubicBezTo>
                  <a:close/>
                  <a:moveTo>
                    <a:pt x="5992" y="3694"/>
                  </a:moveTo>
                  <a:cubicBezTo>
                    <a:pt x="5992" y="3694"/>
                    <a:pt x="6013" y="3715"/>
                    <a:pt x="6013" y="3715"/>
                  </a:cubicBezTo>
                  <a:lnTo>
                    <a:pt x="5992" y="3715"/>
                  </a:lnTo>
                  <a:cubicBezTo>
                    <a:pt x="5992" y="3715"/>
                    <a:pt x="6013" y="3736"/>
                    <a:pt x="5992" y="3736"/>
                  </a:cubicBezTo>
                  <a:cubicBezTo>
                    <a:pt x="5950" y="3715"/>
                    <a:pt x="5992" y="3694"/>
                    <a:pt x="5992" y="3694"/>
                  </a:cubicBezTo>
                  <a:close/>
                  <a:moveTo>
                    <a:pt x="5487" y="3694"/>
                  </a:moveTo>
                  <a:cubicBezTo>
                    <a:pt x="5529" y="3736"/>
                    <a:pt x="5529" y="3757"/>
                    <a:pt x="5487" y="3778"/>
                  </a:cubicBezTo>
                  <a:cubicBezTo>
                    <a:pt x="5445" y="3757"/>
                    <a:pt x="5445" y="3736"/>
                    <a:pt x="5487" y="3694"/>
                  </a:cubicBezTo>
                  <a:close/>
                  <a:moveTo>
                    <a:pt x="946" y="3758"/>
                  </a:moveTo>
                  <a:cubicBezTo>
                    <a:pt x="985" y="3763"/>
                    <a:pt x="1024" y="3781"/>
                    <a:pt x="988" y="3799"/>
                  </a:cubicBezTo>
                  <a:cubicBezTo>
                    <a:pt x="947" y="3799"/>
                    <a:pt x="946" y="3779"/>
                    <a:pt x="946" y="3758"/>
                  </a:cubicBezTo>
                  <a:close/>
                  <a:moveTo>
                    <a:pt x="3196" y="3757"/>
                  </a:moveTo>
                  <a:cubicBezTo>
                    <a:pt x="3217" y="3757"/>
                    <a:pt x="3217" y="3778"/>
                    <a:pt x="3217" y="3778"/>
                  </a:cubicBezTo>
                  <a:lnTo>
                    <a:pt x="3196" y="3799"/>
                  </a:lnTo>
                  <a:cubicBezTo>
                    <a:pt x="3196" y="3799"/>
                    <a:pt x="3175" y="3799"/>
                    <a:pt x="3175" y="3778"/>
                  </a:cubicBezTo>
                  <a:cubicBezTo>
                    <a:pt x="3175" y="3757"/>
                    <a:pt x="3196" y="3757"/>
                    <a:pt x="3196" y="3757"/>
                  </a:cubicBezTo>
                  <a:close/>
                  <a:moveTo>
                    <a:pt x="4328" y="3814"/>
                  </a:moveTo>
                  <a:cubicBezTo>
                    <a:pt x="4336" y="3814"/>
                    <a:pt x="4342" y="3820"/>
                    <a:pt x="4331" y="3841"/>
                  </a:cubicBezTo>
                  <a:cubicBezTo>
                    <a:pt x="4321" y="3851"/>
                    <a:pt x="4310" y="3857"/>
                    <a:pt x="4302" y="3857"/>
                  </a:cubicBezTo>
                  <a:cubicBezTo>
                    <a:pt x="4294" y="3857"/>
                    <a:pt x="4289" y="3851"/>
                    <a:pt x="4289" y="3841"/>
                  </a:cubicBezTo>
                  <a:lnTo>
                    <a:pt x="4310" y="3820"/>
                  </a:lnTo>
                  <a:cubicBezTo>
                    <a:pt x="4310" y="3820"/>
                    <a:pt x="4321" y="3814"/>
                    <a:pt x="4328" y="3814"/>
                  </a:cubicBezTo>
                  <a:close/>
                  <a:moveTo>
                    <a:pt x="4058" y="3820"/>
                  </a:moveTo>
                  <a:lnTo>
                    <a:pt x="4079" y="3841"/>
                  </a:lnTo>
                  <a:lnTo>
                    <a:pt x="4100" y="3841"/>
                  </a:lnTo>
                  <a:cubicBezTo>
                    <a:pt x="4079" y="3841"/>
                    <a:pt x="4058" y="3862"/>
                    <a:pt x="4058" y="3862"/>
                  </a:cubicBezTo>
                  <a:cubicBezTo>
                    <a:pt x="4058" y="3862"/>
                    <a:pt x="4058" y="3841"/>
                    <a:pt x="4037" y="3841"/>
                  </a:cubicBezTo>
                  <a:cubicBezTo>
                    <a:pt x="4037" y="3820"/>
                    <a:pt x="4058" y="3820"/>
                    <a:pt x="4058" y="3820"/>
                  </a:cubicBezTo>
                  <a:close/>
                  <a:moveTo>
                    <a:pt x="5004" y="3883"/>
                  </a:moveTo>
                  <a:cubicBezTo>
                    <a:pt x="5004" y="3883"/>
                    <a:pt x="5004" y="3904"/>
                    <a:pt x="5004" y="3904"/>
                  </a:cubicBezTo>
                  <a:cubicBezTo>
                    <a:pt x="5004" y="3904"/>
                    <a:pt x="5025" y="3925"/>
                    <a:pt x="5004" y="3925"/>
                  </a:cubicBezTo>
                  <a:cubicBezTo>
                    <a:pt x="4962" y="3904"/>
                    <a:pt x="4983" y="3883"/>
                    <a:pt x="5004" y="3883"/>
                  </a:cubicBezTo>
                  <a:close/>
                  <a:moveTo>
                    <a:pt x="5824" y="3799"/>
                  </a:moveTo>
                  <a:cubicBezTo>
                    <a:pt x="5908" y="3820"/>
                    <a:pt x="5845" y="3925"/>
                    <a:pt x="5950" y="3925"/>
                  </a:cubicBezTo>
                  <a:cubicBezTo>
                    <a:pt x="5896" y="4020"/>
                    <a:pt x="5832" y="4045"/>
                    <a:pt x="5766" y="4045"/>
                  </a:cubicBezTo>
                  <a:cubicBezTo>
                    <a:pt x="5730" y="4045"/>
                    <a:pt x="5693" y="4037"/>
                    <a:pt x="5656" y="4030"/>
                  </a:cubicBezTo>
                  <a:cubicBezTo>
                    <a:pt x="5635" y="3925"/>
                    <a:pt x="5719" y="3883"/>
                    <a:pt x="5740" y="3799"/>
                  </a:cubicBezTo>
                  <a:close/>
                  <a:moveTo>
                    <a:pt x="4289" y="3883"/>
                  </a:moveTo>
                  <a:lnTo>
                    <a:pt x="4394" y="4114"/>
                  </a:lnTo>
                  <a:cubicBezTo>
                    <a:pt x="4226" y="4030"/>
                    <a:pt x="4226" y="4030"/>
                    <a:pt x="4289" y="3883"/>
                  </a:cubicBezTo>
                  <a:close/>
                  <a:moveTo>
                    <a:pt x="5466" y="3925"/>
                  </a:moveTo>
                  <a:cubicBezTo>
                    <a:pt x="5572" y="3988"/>
                    <a:pt x="5614" y="4072"/>
                    <a:pt x="5551" y="4177"/>
                  </a:cubicBezTo>
                  <a:cubicBezTo>
                    <a:pt x="5551" y="4072"/>
                    <a:pt x="5445" y="4030"/>
                    <a:pt x="5466" y="3925"/>
                  </a:cubicBezTo>
                  <a:close/>
                  <a:moveTo>
                    <a:pt x="5361" y="4177"/>
                  </a:moveTo>
                  <a:cubicBezTo>
                    <a:pt x="5361" y="4188"/>
                    <a:pt x="5372" y="4188"/>
                    <a:pt x="5380" y="4188"/>
                  </a:cubicBezTo>
                  <a:cubicBezTo>
                    <a:pt x="5388" y="4188"/>
                    <a:pt x="5393" y="4188"/>
                    <a:pt x="5382" y="4198"/>
                  </a:cubicBezTo>
                  <a:cubicBezTo>
                    <a:pt x="5375" y="4212"/>
                    <a:pt x="5368" y="4217"/>
                    <a:pt x="5362" y="4217"/>
                  </a:cubicBezTo>
                  <a:cubicBezTo>
                    <a:pt x="5350" y="4217"/>
                    <a:pt x="5340" y="4198"/>
                    <a:pt x="5340" y="4198"/>
                  </a:cubicBezTo>
                  <a:cubicBezTo>
                    <a:pt x="5340" y="4198"/>
                    <a:pt x="5361" y="4177"/>
                    <a:pt x="5361" y="4177"/>
                  </a:cubicBezTo>
                  <a:close/>
                  <a:moveTo>
                    <a:pt x="3319" y="4163"/>
                  </a:moveTo>
                  <a:cubicBezTo>
                    <a:pt x="3321" y="4163"/>
                    <a:pt x="3322" y="4167"/>
                    <a:pt x="3322" y="4177"/>
                  </a:cubicBezTo>
                  <a:cubicBezTo>
                    <a:pt x="3337" y="4206"/>
                    <a:pt x="3321" y="4215"/>
                    <a:pt x="3302" y="4218"/>
                  </a:cubicBezTo>
                  <a:lnTo>
                    <a:pt x="3302" y="4218"/>
                  </a:lnTo>
                  <a:cubicBezTo>
                    <a:pt x="3306" y="4191"/>
                    <a:pt x="3315" y="4163"/>
                    <a:pt x="3319" y="4163"/>
                  </a:cubicBezTo>
                  <a:close/>
                  <a:moveTo>
                    <a:pt x="6097" y="4177"/>
                  </a:moveTo>
                  <a:lnTo>
                    <a:pt x="6118" y="4198"/>
                  </a:lnTo>
                  <a:lnTo>
                    <a:pt x="6118" y="4219"/>
                  </a:lnTo>
                  <a:lnTo>
                    <a:pt x="6097" y="4219"/>
                  </a:lnTo>
                  <a:cubicBezTo>
                    <a:pt x="6097" y="4219"/>
                    <a:pt x="6097" y="4219"/>
                    <a:pt x="6097" y="4198"/>
                  </a:cubicBezTo>
                  <a:cubicBezTo>
                    <a:pt x="6097" y="4198"/>
                    <a:pt x="6097" y="4177"/>
                    <a:pt x="6097" y="4177"/>
                  </a:cubicBezTo>
                  <a:close/>
                  <a:moveTo>
                    <a:pt x="5838" y="4174"/>
                  </a:moveTo>
                  <a:cubicBezTo>
                    <a:pt x="5867" y="4174"/>
                    <a:pt x="5901" y="4186"/>
                    <a:pt x="5950" y="4198"/>
                  </a:cubicBezTo>
                  <a:lnTo>
                    <a:pt x="5950" y="4219"/>
                  </a:lnTo>
                  <a:cubicBezTo>
                    <a:pt x="5924" y="4228"/>
                    <a:pt x="5898" y="4233"/>
                    <a:pt x="5873" y="4233"/>
                  </a:cubicBezTo>
                  <a:cubicBezTo>
                    <a:pt x="5838" y="4233"/>
                    <a:pt x="5806" y="4223"/>
                    <a:pt x="5782" y="4198"/>
                  </a:cubicBezTo>
                  <a:cubicBezTo>
                    <a:pt x="5800" y="4180"/>
                    <a:pt x="5817" y="4174"/>
                    <a:pt x="5838" y="4174"/>
                  </a:cubicBezTo>
                  <a:close/>
                  <a:moveTo>
                    <a:pt x="560" y="4242"/>
                  </a:moveTo>
                  <a:cubicBezTo>
                    <a:pt x="565" y="4242"/>
                    <a:pt x="568" y="4246"/>
                    <a:pt x="568" y="4261"/>
                  </a:cubicBezTo>
                  <a:cubicBezTo>
                    <a:pt x="557" y="4272"/>
                    <a:pt x="547" y="4277"/>
                    <a:pt x="539" y="4277"/>
                  </a:cubicBezTo>
                  <a:cubicBezTo>
                    <a:pt x="531" y="4277"/>
                    <a:pt x="526" y="4272"/>
                    <a:pt x="526" y="4261"/>
                  </a:cubicBezTo>
                  <a:lnTo>
                    <a:pt x="540" y="4246"/>
                  </a:lnTo>
                  <a:lnTo>
                    <a:pt x="540" y="4246"/>
                  </a:lnTo>
                  <a:cubicBezTo>
                    <a:pt x="548" y="4246"/>
                    <a:pt x="555" y="4242"/>
                    <a:pt x="560" y="4242"/>
                  </a:cubicBezTo>
                  <a:close/>
                  <a:moveTo>
                    <a:pt x="2858" y="4237"/>
                  </a:moveTo>
                  <a:cubicBezTo>
                    <a:pt x="2870" y="4237"/>
                    <a:pt x="2884" y="4243"/>
                    <a:pt x="2901" y="4261"/>
                  </a:cubicBezTo>
                  <a:cubicBezTo>
                    <a:pt x="2916" y="4276"/>
                    <a:pt x="2889" y="4291"/>
                    <a:pt x="2864" y="4291"/>
                  </a:cubicBezTo>
                  <a:cubicBezTo>
                    <a:pt x="2854" y="4291"/>
                    <a:pt x="2845" y="4288"/>
                    <a:pt x="2838" y="4282"/>
                  </a:cubicBezTo>
                  <a:cubicBezTo>
                    <a:pt x="2838" y="4282"/>
                    <a:pt x="2817" y="4261"/>
                    <a:pt x="2817" y="4261"/>
                  </a:cubicBezTo>
                  <a:cubicBezTo>
                    <a:pt x="2829" y="4249"/>
                    <a:pt x="2842" y="4237"/>
                    <a:pt x="2858" y="4237"/>
                  </a:cubicBezTo>
                  <a:close/>
                  <a:moveTo>
                    <a:pt x="3279" y="4250"/>
                  </a:moveTo>
                  <a:cubicBezTo>
                    <a:pt x="3276" y="4269"/>
                    <a:pt x="3265" y="4296"/>
                    <a:pt x="3253" y="4296"/>
                  </a:cubicBezTo>
                  <a:cubicBezTo>
                    <a:pt x="3248" y="4296"/>
                    <a:pt x="3243" y="4292"/>
                    <a:pt x="3238" y="4282"/>
                  </a:cubicBezTo>
                  <a:cubicBezTo>
                    <a:pt x="3238" y="4252"/>
                    <a:pt x="3259" y="4254"/>
                    <a:pt x="3279" y="4250"/>
                  </a:cubicBezTo>
                  <a:close/>
                  <a:moveTo>
                    <a:pt x="925" y="4303"/>
                  </a:moveTo>
                  <a:cubicBezTo>
                    <a:pt x="967" y="4303"/>
                    <a:pt x="967" y="4324"/>
                    <a:pt x="988" y="4345"/>
                  </a:cubicBezTo>
                  <a:cubicBezTo>
                    <a:pt x="988" y="4387"/>
                    <a:pt x="967" y="4408"/>
                    <a:pt x="946" y="4408"/>
                  </a:cubicBezTo>
                  <a:cubicBezTo>
                    <a:pt x="935" y="4414"/>
                    <a:pt x="925" y="4417"/>
                    <a:pt x="917" y="4417"/>
                  </a:cubicBezTo>
                  <a:cubicBezTo>
                    <a:pt x="894" y="4417"/>
                    <a:pt x="883" y="4397"/>
                    <a:pt x="883" y="4366"/>
                  </a:cubicBezTo>
                  <a:cubicBezTo>
                    <a:pt x="883" y="4324"/>
                    <a:pt x="883" y="4303"/>
                    <a:pt x="925" y="4303"/>
                  </a:cubicBezTo>
                  <a:close/>
                  <a:moveTo>
                    <a:pt x="5090" y="4299"/>
                  </a:moveTo>
                  <a:cubicBezTo>
                    <a:pt x="5130" y="4299"/>
                    <a:pt x="5130" y="4353"/>
                    <a:pt x="5130" y="4429"/>
                  </a:cubicBezTo>
                  <a:lnTo>
                    <a:pt x="5025" y="4324"/>
                  </a:lnTo>
                  <a:cubicBezTo>
                    <a:pt x="5054" y="4307"/>
                    <a:pt x="5075" y="4299"/>
                    <a:pt x="5090" y="4299"/>
                  </a:cubicBezTo>
                  <a:close/>
                  <a:moveTo>
                    <a:pt x="7749" y="4230"/>
                  </a:moveTo>
                  <a:cubicBezTo>
                    <a:pt x="7787" y="4230"/>
                    <a:pt x="7820" y="4285"/>
                    <a:pt x="7863" y="4429"/>
                  </a:cubicBezTo>
                  <a:cubicBezTo>
                    <a:pt x="7737" y="4366"/>
                    <a:pt x="7737" y="4366"/>
                    <a:pt x="7695" y="4261"/>
                  </a:cubicBezTo>
                  <a:cubicBezTo>
                    <a:pt x="7715" y="4241"/>
                    <a:pt x="7732" y="4230"/>
                    <a:pt x="7749" y="4230"/>
                  </a:cubicBezTo>
                  <a:close/>
                  <a:moveTo>
                    <a:pt x="5298" y="4429"/>
                  </a:moveTo>
                  <a:cubicBezTo>
                    <a:pt x="5319" y="4429"/>
                    <a:pt x="5319" y="4450"/>
                    <a:pt x="5319" y="4450"/>
                  </a:cubicBezTo>
                  <a:lnTo>
                    <a:pt x="5298" y="4471"/>
                  </a:lnTo>
                  <a:cubicBezTo>
                    <a:pt x="5298" y="4471"/>
                    <a:pt x="5277" y="4450"/>
                    <a:pt x="5277" y="4450"/>
                  </a:cubicBezTo>
                  <a:cubicBezTo>
                    <a:pt x="5277" y="4450"/>
                    <a:pt x="5298" y="4429"/>
                    <a:pt x="5298" y="4429"/>
                  </a:cubicBezTo>
                  <a:close/>
                  <a:moveTo>
                    <a:pt x="7968" y="4493"/>
                  </a:moveTo>
                  <a:lnTo>
                    <a:pt x="7989" y="4514"/>
                  </a:lnTo>
                  <a:cubicBezTo>
                    <a:pt x="7968" y="4514"/>
                    <a:pt x="7989" y="4535"/>
                    <a:pt x="7968" y="4535"/>
                  </a:cubicBezTo>
                  <a:cubicBezTo>
                    <a:pt x="7947" y="4535"/>
                    <a:pt x="7947" y="4514"/>
                    <a:pt x="7947" y="4514"/>
                  </a:cubicBezTo>
                  <a:cubicBezTo>
                    <a:pt x="7947" y="4514"/>
                    <a:pt x="7968" y="4493"/>
                    <a:pt x="7968" y="4493"/>
                  </a:cubicBezTo>
                  <a:close/>
                  <a:moveTo>
                    <a:pt x="875" y="4545"/>
                  </a:moveTo>
                  <a:cubicBezTo>
                    <a:pt x="888" y="4545"/>
                    <a:pt x="904" y="4556"/>
                    <a:pt x="925" y="4577"/>
                  </a:cubicBezTo>
                  <a:cubicBezTo>
                    <a:pt x="915" y="4598"/>
                    <a:pt x="899" y="4608"/>
                    <a:pt x="883" y="4608"/>
                  </a:cubicBezTo>
                  <a:cubicBezTo>
                    <a:pt x="867" y="4608"/>
                    <a:pt x="852" y="4598"/>
                    <a:pt x="841" y="4577"/>
                  </a:cubicBezTo>
                  <a:cubicBezTo>
                    <a:pt x="852" y="4556"/>
                    <a:pt x="862" y="4545"/>
                    <a:pt x="875" y="4545"/>
                  </a:cubicBezTo>
                  <a:close/>
                  <a:moveTo>
                    <a:pt x="9943" y="3015"/>
                  </a:moveTo>
                  <a:cubicBezTo>
                    <a:pt x="9966" y="3015"/>
                    <a:pt x="9966" y="3046"/>
                    <a:pt x="9966" y="3063"/>
                  </a:cubicBezTo>
                  <a:lnTo>
                    <a:pt x="10239" y="3063"/>
                  </a:lnTo>
                  <a:cubicBezTo>
                    <a:pt x="10281" y="3084"/>
                    <a:pt x="10302" y="3126"/>
                    <a:pt x="10323" y="3147"/>
                  </a:cubicBezTo>
                  <a:cubicBezTo>
                    <a:pt x="10344" y="3168"/>
                    <a:pt x="10344" y="3210"/>
                    <a:pt x="10344" y="3231"/>
                  </a:cubicBezTo>
                  <a:cubicBezTo>
                    <a:pt x="10617" y="3231"/>
                    <a:pt x="10723" y="3483"/>
                    <a:pt x="10912" y="3609"/>
                  </a:cubicBezTo>
                  <a:cubicBezTo>
                    <a:pt x="11122" y="3736"/>
                    <a:pt x="11311" y="3904"/>
                    <a:pt x="11500" y="4072"/>
                  </a:cubicBezTo>
                  <a:cubicBezTo>
                    <a:pt x="11669" y="4240"/>
                    <a:pt x="11795" y="4429"/>
                    <a:pt x="11900" y="4640"/>
                  </a:cubicBezTo>
                  <a:cubicBezTo>
                    <a:pt x="11732" y="4598"/>
                    <a:pt x="11585" y="4450"/>
                    <a:pt x="11542" y="4282"/>
                  </a:cubicBezTo>
                  <a:cubicBezTo>
                    <a:pt x="11395" y="4240"/>
                    <a:pt x="11290" y="4072"/>
                    <a:pt x="11143" y="3988"/>
                  </a:cubicBezTo>
                  <a:cubicBezTo>
                    <a:pt x="10996" y="3904"/>
                    <a:pt x="10891" y="3757"/>
                    <a:pt x="10723" y="3715"/>
                  </a:cubicBezTo>
                  <a:cubicBezTo>
                    <a:pt x="10638" y="3673"/>
                    <a:pt x="10659" y="3588"/>
                    <a:pt x="10575" y="3546"/>
                  </a:cubicBezTo>
                  <a:cubicBezTo>
                    <a:pt x="10428" y="3420"/>
                    <a:pt x="10281" y="3294"/>
                    <a:pt x="10113" y="3210"/>
                  </a:cubicBezTo>
                  <a:cubicBezTo>
                    <a:pt x="10029" y="3189"/>
                    <a:pt x="9987" y="3126"/>
                    <a:pt x="9966" y="3063"/>
                  </a:cubicBezTo>
                  <a:cubicBezTo>
                    <a:pt x="9945" y="3042"/>
                    <a:pt x="9882" y="3021"/>
                    <a:pt x="9924" y="3021"/>
                  </a:cubicBezTo>
                  <a:cubicBezTo>
                    <a:pt x="9932" y="3017"/>
                    <a:pt x="9938" y="3015"/>
                    <a:pt x="9943" y="3015"/>
                  </a:cubicBezTo>
                  <a:close/>
                  <a:moveTo>
                    <a:pt x="5298" y="4619"/>
                  </a:moveTo>
                  <a:cubicBezTo>
                    <a:pt x="5298" y="4619"/>
                    <a:pt x="5319" y="4640"/>
                    <a:pt x="5319" y="4640"/>
                  </a:cubicBezTo>
                  <a:lnTo>
                    <a:pt x="5298" y="4661"/>
                  </a:lnTo>
                  <a:cubicBezTo>
                    <a:pt x="5277" y="4640"/>
                    <a:pt x="5298" y="4619"/>
                    <a:pt x="5298" y="4619"/>
                  </a:cubicBezTo>
                  <a:close/>
                  <a:moveTo>
                    <a:pt x="2481" y="4703"/>
                  </a:moveTo>
                  <a:cubicBezTo>
                    <a:pt x="2532" y="4703"/>
                    <a:pt x="2542" y="4717"/>
                    <a:pt x="2544" y="4745"/>
                  </a:cubicBezTo>
                  <a:lnTo>
                    <a:pt x="2544" y="4745"/>
                  </a:lnTo>
                  <a:cubicBezTo>
                    <a:pt x="2522" y="4745"/>
                    <a:pt x="2460" y="4724"/>
                    <a:pt x="2481" y="4703"/>
                  </a:cubicBezTo>
                  <a:close/>
                  <a:moveTo>
                    <a:pt x="1829" y="4619"/>
                  </a:moveTo>
                  <a:lnTo>
                    <a:pt x="1829" y="4619"/>
                  </a:lnTo>
                  <a:cubicBezTo>
                    <a:pt x="1871" y="4640"/>
                    <a:pt x="1892" y="4745"/>
                    <a:pt x="1955" y="4745"/>
                  </a:cubicBezTo>
                  <a:cubicBezTo>
                    <a:pt x="1997" y="4745"/>
                    <a:pt x="2060" y="4787"/>
                    <a:pt x="2103" y="4829"/>
                  </a:cubicBezTo>
                  <a:cubicBezTo>
                    <a:pt x="2060" y="4871"/>
                    <a:pt x="1955" y="4829"/>
                    <a:pt x="1892" y="4913"/>
                  </a:cubicBezTo>
                  <a:cubicBezTo>
                    <a:pt x="1871" y="4808"/>
                    <a:pt x="1787" y="4745"/>
                    <a:pt x="1829" y="4619"/>
                  </a:cubicBezTo>
                  <a:close/>
                  <a:moveTo>
                    <a:pt x="6896" y="5039"/>
                  </a:moveTo>
                  <a:cubicBezTo>
                    <a:pt x="6917" y="5060"/>
                    <a:pt x="6917" y="5060"/>
                    <a:pt x="6917" y="5060"/>
                  </a:cubicBezTo>
                  <a:lnTo>
                    <a:pt x="6896" y="5081"/>
                  </a:lnTo>
                  <a:lnTo>
                    <a:pt x="6875" y="5060"/>
                  </a:lnTo>
                  <a:cubicBezTo>
                    <a:pt x="6875" y="5060"/>
                    <a:pt x="6896" y="5060"/>
                    <a:pt x="6896" y="5039"/>
                  </a:cubicBezTo>
                  <a:close/>
                  <a:moveTo>
                    <a:pt x="967" y="5102"/>
                  </a:moveTo>
                  <a:cubicBezTo>
                    <a:pt x="987" y="5102"/>
                    <a:pt x="970" y="5139"/>
                    <a:pt x="984" y="5161"/>
                  </a:cubicBezTo>
                  <a:lnTo>
                    <a:pt x="984" y="5161"/>
                  </a:lnTo>
                  <a:cubicBezTo>
                    <a:pt x="954" y="5149"/>
                    <a:pt x="934" y="5119"/>
                    <a:pt x="967" y="5102"/>
                  </a:cubicBezTo>
                  <a:close/>
                  <a:moveTo>
                    <a:pt x="1010" y="5167"/>
                  </a:moveTo>
                  <a:cubicBezTo>
                    <a:pt x="1043" y="5173"/>
                    <a:pt x="1069" y="5190"/>
                    <a:pt x="1051" y="5207"/>
                  </a:cubicBezTo>
                  <a:cubicBezTo>
                    <a:pt x="1018" y="5207"/>
                    <a:pt x="1011" y="5194"/>
                    <a:pt x="1010" y="5167"/>
                  </a:cubicBezTo>
                  <a:close/>
                  <a:moveTo>
                    <a:pt x="6476" y="5165"/>
                  </a:moveTo>
                  <a:lnTo>
                    <a:pt x="6497" y="5186"/>
                  </a:lnTo>
                  <a:cubicBezTo>
                    <a:pt x="6497" y="5207"/>
                    <a:pt x="6497" y="5207"/>
                    <a:pt x="6476" y="5207"/>
                  </a:cubicBezTo>
                  <a:cubicBezTo>
                    <a:pt x="6455" y="5207"/>
                    <a:pt x="6455" y="5186"/>
                    <a:pt x="6455" y="5186"/>
                  </a:cubicBezTo>
                  <a:cubicBezTo>
                    <a:pt x="6455" y="5186"/>
                    <a:pt x="6476" y="5165"/>
                    <a:pt x="6476" y="5165"/>
                  </a:cubicBezTo>
                  <a:close/>
                  <a:moveTo>
                    <a:pt x="1388" y="4556"/>
                  </a:moveTo>
                  <a:cubicBezTo>
                    <a:pt x="1661" y="4808"/>
                    <a:pt x="1682" y="4913"/>
                    <a:pt x="1472" y="5312"/>
                  </a:cubicBezTo>
                  <a:cubicBezTo>
                    <a:pt x="1388" y="5081"/>
                    <a:pt x="1430" y="4850"/>
                    <a:pt x="1304" y="4661"/>
                  </a:cubicBezTo>
                  <a:lnTo>
                    <a:pt x="1388" y="4556"/>
                  </a:lnTo>
                  <a:close/>
                  <a:moveTo>
                    <a:pt x="1102" y="5280"/>
                  </a:moveTo>
                  <a:cubicBezTo>
                    <a:pt x="1106" y="5280"/>
                    <a:pt x="1110" y="5283"/>
                    <a:pt x="1114" y="5291"/>
                  </a:cubicBezTo>
                  <a:cubicBezTo>
                    <a:pt x="1114" y="5329"/>
                    <a:pt x="1098" y="5333"/>
                    <a:pt x="1065" y="5333"/>
                  </a:cubicBezTo>
                  <a:lnTo>
                    <a:pt x="1065" y="5333"/>
                  </a:lnTo>
                  <a:cubicBezTo>
                    <a:pt x="1077" y="5310"/>
                    <a:pt x="1090" y="5280"/>
                    <a:pt x="1102" y="5280"/>
                  </a:cubicBezTo>
                  <a:close/>
                  <a:moveTo>
                    <a:pt x="673" y="5355"/>
                  </a:moveTo>
                  <a:cubicBezTo>
                    <a:pt x="673" y="5359"/>
                    <a:pt x="674" y="5361"/>
                    <a:pt x="675" y="5361"/>
                  </a:cubicBezTo>
                  <a:cubicBezTo>
                    <a:pt x="678" y="5361"/>
                    <a:pt x="682" y="5356"/>
                    <a:pt x="682" y="5356"/>
                  </a:cubicBezTo>
                  <a:lnTo>
                    <a:pt x="682" y="5356"/>
                  </a:lnTo>
                  <a:cubicBezTo>
                    <a:pt x="683" y="5356"/>
                    <a:pt x="681" y="5360"/>
                    <a:pt x="673" y="5376"/>
                  </a:cubicBezTo>
                  <a:cubicBezTo>
                    <a:pt x="662" y="5386"/>
                    <a:pt x="652" y="5391"/>
                    <a:pt x="644" y="5391"/>
                  </a:cubicBezTo>
                  <a:cubicBezTo>
                    <a:pt x="636" y="5391"/>
                    <a:pt x="631" y="5386"/>
                    <a:pt x="631" y="5376"/>
                  </a:cubicBezTo>
                  <a:lnTo>
                    <a:pt x="652" y="5355"/>
                  </a:lnTo>
                  <a:close/>
                  <a:moveTo>
                    <a:pt x="1051" y="5333"/>
                  </a:moveTo>
                  <a:cubicBezTo>
                    <a:pt x="1051" y="5334"/>
                    <a:pt x="1051" y="5334"/>
                    <a:pt x="1051" y="5334"/>
                  </a:cubicBezTo>
                  <a:lnTo>
                    <a:pt x="1051" y="5334"/>
                  </a:lnTo>
                  <a:lnTo>
                    <a:pt x="1051" y="5355"/>
                  </a:lnTo>
                  <a:cubicBezTo>
                    <a:pt x="1051" y="5354"/>
                    <a:pt x="1052" y="5354"/>
                    <a:pt x="1052" y="5354"/>
                  </a:cubicBezTo>
                  <a:lnTo>
                    <a:pt x="1052" y="5354"/>
                  </a:lnTo>
                  <a:cubicBezTo>
                    <a:pt x="1054" y="5404"/>
                    <a:pt x="1061" y="5449"/>
                    <a:pt x="1009" y="5458"/>
                  </a:cubicBezTo>
                  <a:lnTo>
                    <a:pt x="1009" y="5458"/>
                  </a:lnTo>
                  <a:cubicBezTo>
                    <a:pt x="1009" y="5415"/>
                    <a:pt x="989" y="5333"/>
                    <a:pt x="1051" y="5333"/>
                  </a:cubicBezTo>
                  <a:close/>
                  <a:moveTo>
                    <a:pt x="5971" y="4867"/>
                  </a:moveTo>
                  <a:cubicBezTo>
                    <a:pt x="6076" y="4867"/>
                    <a:pt x="6226" y="5137"/>
                    <a:pt x="6265" y="5333"/>
                  </a:cubicBezTo>
                  <a:lnTo>
                    <a:pt x="6265" y="5333"/>
                  </a:lnTo>
                  <a:lnTo>
                    <a:pt x="6265" y="5333"/>
                  </a:lnTo>
                  <a:cubicBezTo>
                    <a:pt x="6307" y="5355"/>
                    <a:pt x="6391" y="5312"/>
                    <a:pt x="6370" y="5460"/>
                  </a:cubicBezTo>
                  <a:cubicBezTo>
                    <a:pt x="6307" y="5439"/>
                    <a:pt x="6265" y="5397"/>
                    <a:pt x="6265" y="5333"/>
                  </a:cubicBezTo>
                  <a:lnTo>
                    <a:pt x="6265" y="5355"/>
                  </a:lnTo>
                  <a:cubicBezTo>
                    <a:pt x="6097" y="5355"/>
                    <a:pt x="6076" y="5207"/>
                    <a:pt x="5950" y="5144"/>
                  </a:cubicBezTo>
                  <a:lnTo>
                    <a:pt x="5950" y="4871"/>
                  </a:lnTo>
                  <a:cubicBezTo>
                    <a:pt x="5957" y="4868"/>
                    <a:pt x="5964" y="4867"/>
                    <a:pt x="5971" y="4867"/>
                  </a:cubicBezTo>
                  <a:close/>
                  <a:moveTo>
                    <a:pt x="988" y="5460"/>
                  </a:moveTo>
                  <a:cubicBezTo>
                    <a:pt x="988" y="5476"/>
                    <a:pt x="976" y="5516"/>
                    <a:pt x="970" y="5516"/>
                  </a:cubicBezTo>
                  <a:cubicBezTo>
                    <a:pt x="968" y="5516"/>
                    <a:pt x="967" y="5512"/>
                    <a:pt x="967" y="5502"/>
                  </a:cubicBezTo>
                  <a:cubicBezTo>
                    <a:pt x="950" y="5467"/>
                    <a:pt x="961" y="5461"/>
                    <a:pt x="988" y="5460"/>
                  </a:cubicBezTo>
                  <a:close/>
                  <a:moveTo>
                    <a:pt x="5971" y="5481"/>
                  </a:moveTo>
                  <a:cubicBezTo>
                    <a:pt x="5971" y="5481"/>
                    <a:pt x="5992" y="5502"/>
                    <a:pt x="5992" y="5502"/>
                  </a:cubicBezTo>
                  <a:cubicBezTo>
                    <a:pt x="5992" y="5502"/>
                    <a:pt x="6013" y="5523"/>
                    <a:pt x="5971" y="5523"/>
                  </a:cubicBezTo>
                  <a:cubicBezTo>
                    <a:pt x="5950" y="5502"/>
                    <a:pt x="5971" y="5481"/>
                    <a:pt x="5971" y="5481"/>
                  </a:cubicBezTo>
                  <a:close/>
                  <a:moveTo>
                    <a:pt x="741" y="5602"/>
                  </a:moveTo>
                  <a:cubicBezTo>
                    <a:pt x="746" y="5602"/>
                    <a:pt x="746" y="5607"/>
                    <a:pt x="736" y="5628"/>
                  </a:cubicBezTo>
                  <a:cubicBezTo>
                    <a:pt x="729" y="5635"/>
                    <a:pt x="722" y="5637"/>
                    <a:pt x="716" y="5637"/>
                  </a:cubicBezTo>
                  <a:cubicBezTo>
                    <a:pt x="703" y="5637"/>
                    <a:pt x="694" y="5628"/>
                    <a:pt x="694" y="5628"/>
                  </a:cubicBezTo>
                  <a:cubicBezTo>
                    <a:pt x="694" y="5607"/>
                    <a:pt x="715" y="5607"/>
                    <a:pt x="715" y="5607"/>
                  </a:cubicBezTo>
                  <a:cubicBezTo>
                    <a:pt x="725" y="5607"/>
                    <a:pt x="736" y="5602"/>
                    <a:pt x="741" y="5602"/>
                  </a:cubicBezTo>
                  <a:close/>
                  <a:moveTo>
                    <a:pt x="1481" y="5388"/>
                  </a:moveTo>
                  <a:cubicBezTo>
                    <a:pt x="1505" y="5388"/>
                    <a:pt x="1523" y="5404"/>
                    <a:pt x="1535" y="5439"/>
                  </a:cubicBezTo>
                  <a:cubicBezTo>
                    <a:pt x="1595" y="5519"/>
                    <a:pt x="1617" y="5620"/>
                    <a:pt x="1600" y="5739"/>
                  </a:cubicBezTo>
                  <a:lnTo>
                    <a:pt x="1600" y="5739"/>
                  </a:lnTo>
                  <a:cubicBezTo>
                    <a:pt x="1600" y="5737"/>
                    <a:pt x="1599" y="5735"/>
                    <a:pt x="1598" y="5733"/>
                  </a:cubicBezTo>
                  <a:lnTo>
                    <a:pt x="1493" y="5733"/>
                  </a:lnTo>
                  <a:cubicBezTo>
                    <a:pt x="1472" y="5628"/>
                    <a:pt x="1493" y="5502"/>
                    <a:pt x="1409" y="5418"/>
                  </a:cubicBezTo>
                  <a:cubicBezTo>
                    <a:pt x="1437" y="5399"/>
                    <a:pt x="1461" y="5388"/>
                    <a:pt x="1481" y="5388"/>
                  </a:cubicBezTo>
                  <a:close/>
                  <a:moveTo>
                    <a:pt x="8137" y="5355"/>
                  </a:moveTo>
                  <a:lnTo>
                    <a:pt x="8221" y="5439"/>
                  </a:lnTo>
                  <a:lnTo>
                    <a:pt x="8179" y="5523"/>
                  </a:lnTo>
                  <a:cubicBezTo>
                    <a:pt x="8158" y="5628"/>
                    <a:pt x="8305" y="5649"/>
                    <a:pt x="8284" y="5754"/>
                  </a:cubicBezTo>
                  <a:cubicBezTo>
                    <a:pt x="8284" y="5764"/>
                    <a:pt x="8278" y="5770"/>
                    <a:pt x="8271" y="5770"/>
                  </a:cubicBezTo>
                  <a:cubicBezTo>
                    <a:pt x="8263" y="5770"/>
                    <a:pt x="8252" y="5764"/>
                    <a:pt x="8242" y="5754"/>
                  </a:cubicBezTo>
                  <a:cubicBezTo>
                    <a:pt x="8158" y="5628"/>
                    <a:pt x="8052" y="5544"/>
                    <a:pt x="7926" y="5481"/>
                  </a:cubicBezTo>
                  <a:cubicBezTo>
                    <a:pt x="7943" y="5429"/>
                    <a:pt x="7964" y="5413"/>
                    <a:pt x="7987" y="5413"/>
                  </a:cubicBezTo>
                  <a:cubicBezTo>
                    <a:pt x="8020" y="5413"/>
                    <a:pt x="8057" y="5447"/>
                    <a:pt x="8094" y="5460"/>
                  </a:cubicBezTo>
                  <a:lnTo>
                    <a:pt x="8137" y="5355"/>
                  </a:lnTo>
                  <a:close/>
                  <a:moveTo>
                    <a:pt x="4857" y="5733"/>
                  </a:moveTo>
                  <a:cubicBezTo>
                    <a:pt x="4878" y="5733"/>
                    <a:pt x="4878" y="5733"/>
                    <a:pt x="4878" y="5754"/>
                  </a:cubicBezTo>
                  <a:lnTo>
                    <a:pt x="4857" y="5775"/>
                  </a:lnTo>
                  <a:cubicBezTo>
                    <a:pt x="4857" y="5754"/>
                    <a:pt x="4836" y="5733"/>
                    <a:pt x="4836" y="5733"/>
                  </a:cubicBezTo>
                  <a:close/>
                  <a:moveTo>
                    <a:pt x="6455" y="5775"/>
                  </a:moveTo>
                  <a:cubicBezTo>
                    <a:pt x="6476" y="5796"/>
                    <a:pt x="6497" y="5796"/>
                    <a:pt x="6497" y="5838"/>
                  </a:cubicBezTo>
                  <a:cubicBezTo>
                    <a:pt x="6497" y="5869"/>
                    <a:pt x="6485" y="5888"/>
                    <a:pt x="6463" y="5888"/>
                  </a:cubicBezTo>
                  <a:cubicBezTo>
                    <a:pt x="6455" y="5888"/>
                    <a:pt x="6445" y="5886"/>
                    <a:pt x="6434" y="5880"/>
                  </a:cubicBezTo>
                  <a:cubicBezTo>
                    <a:pt x="6413" y="5880"/>
                    <a:pt x="6391" y="5859"/>
                    <a:pt x="6391" y="5838"/>
                  </a:cubicBezTo>
                  <a:cubicBezTo>
                    <a:pt x="6391" y="5796"/>
                    <a:pt x="6413" y="5775"/>
                    <a:pt x="6455" y="5775"/>
                  </a:cubicBezTo>
                  <a:close/>
                  <a:moveTo>
                    <a:pt x="1140" y="5840"/>
                  </a:moveTo>
                  <a:cubicBezTo>
                    <a:pt x="1171" y="5840"/>
                    <a:pt x="1206" y="5857"/>
                    <a:pt x="1241" y="5880"/>
                  </a:cubicBezTo>
                  <a:cubicBezTo>
                    <a:pt x="1177" y="5943"/>
                    <a:pt x="1198" y="6048"/>
                    <a:pt x="1219" y="6132"/>
                  </a:cubicBezTo>
                  <a:cubicBezTo>
                    <a:pt x="1219" y="6238"/>
                    <a:pt x="1325" y="6343"/>
                    <a:pt x="1156" y="6427"/>
                  </a:cubicBezTo>
                  <a:cubicBezTo>
                    <a:pt x="1135" y="6364"/>
                    <a:pt x="1072" y="6280"/>
                    <a:pt x="1009" y="6238"/>
                  </a:cubicBezTo>
                  <a:lnTo>
                    <a:pt x="1114" y="6069"/>
                  </a:lnTo>
                  <a:cubicBezTo>
                    <a:pt x="1093" y="6006"/>
                    <a:pt x="1030" y="5943"/>
                    <a:pt x="1072" y="5880"/>
                  </a:cubicBezTo>
                  <a:cubicBezTo>
                    <a:pt x="1091" y="5852"/>
                    <a:pt x="1115" y="5840"/>
                    <a:pt x="1140" y="5840"/>
                  </a:cubicBezTo>
                  <a:close/>
                  <a:moveTo>
                    <a:pt x="7800" y="6280"/>
                  </a:moveTo>
                  <a:lnTo>
                    <a:pt x="7989" y="6343"/>
                  </a:lnTo>
                  <a:cubicBezTo>
                    <a:pt x="7842" y="6469"/>
                    <a:pt x="7989" y="6574"/>
                    <a:pt x="7989" y="6700"/>
                  </a:cubicBezTo>
                  <a:cubicBezTo>
                    <a:pt x="7821" y="6616"/>
                    <a:pt x="7800" y="6469"/>
                    <a:pt x="7800" y="6280"/>
                  </a:cubicBezTo>
                  <a:close/>
                  <a:moveTo>
                    <a:pt x="7989" y="6700"/>
                  </a:moveTo>
                  <a:lnTo>
                    <a:pt x="7989" y="6700"/>
                  </a:lnTo>
                  <a:cubicBezTo>
                    <a:pt x="8062" y="6736"/>
                    <a:pt x="8087" y="6835"/>
                    <a:pt x="8214" y="6835"/>
                  </a:cubicBezTo>
                  <a:cubicBezTo>
                    <a:pt x="8234" y="6835"/>
                    <a:pt x="8257" y="6832"/>
                    <a:pt x="8284" y="6826"/>
                  </a:cubicBezTo>
                  <a:lnTo>
                    <a:pt x="8284" y="6826"/>
                  </a:lnTo>
                  <a:cubicBezTo>
                    <a:pt x="8222" y="6857"/>
                    <a:pt x="8161" y="6877"/>
                    <a:pt x="8091" y="6877"/>
                  </a:cubicBezTo>
                  <a:cubicBezTo>
                    <a:pt x="8065" y="6877"/>
                    <a:pt x="8039" y="6874"/>
                    <a:pt x="8010" y="6868"/>
                  </a:cubicBezTo>
                  <a:cubicBezTo>
                    <a:pt x="7968" y="6805"/>
                    <a:pt x="7989" y="6742"/>
                    <a:pt x="7989" y="6700"/>
                  </a:cubicBezTo>
                  <a:close/>
                  <a:moveTo>
                    <a:pt x="1156" y="7015"/>
                  </a:moveTo>
                  <a:lnTo>
                    <a:pt x="1177" y="7036"/>
                  </a:lnTo>
                  <a:cubicBezTo>
                    <a:pt x="1177" y="7057"/>
                    <a:pt x="1177" y="7057"/>
                    <a:pt x="1156" y="7057"/>
                  </a:cubicBezTo>
                  <a:cubicBezTo>
                    <a:pt x="1135" y="7057"/>
                    <a:pt x="1135" y="7057"/>
                    <a:pt x="1135" y="7036"/>
                  </a:cubicBezTo>
                  <a:cubicBezTo>
                    <a:pt x="1135" y="7036"/>
                    <a:pt x="1156" y="7015"/>
                    <a:pt x="1156" y="7015"/>
                  </a:cubicBezTo>
                  <a:close/>
                  <a:moveTo>
                    <a:pt x="6581" y="6826"/>
                  </a:moveTo>
                  <a:cubicBezTo>
                    <a:pt x="6644" y="6868"/>
                    <a:pt x="6623" y="6910"/>
                    <a:pt x="6623" y="6952"/>
                  </a:cubicBezTo>
                  <a:cubicBezTo>
                    <a:pt x="6686" y="6952"/>
                    <a:pt x="6707" y="6994"/>
                    <a:pt x="6665" y="7057"/>
                  </a:cubicBezTo>
                  <a:cubicBezTo>
                    <a:pt x="6602" y="7036"/>
                    <a:pt x="6623" y="6973"/>
                    <a:pt x="6623" y="6952"/>
                  </a:cubicBezTo>
                  <a:cubicBezTo>
                    <a:pt x="6560" y="6931"/>
                    <a:pt x="6581" y="6889"/>
                    <a:pt x="6581" y="6826"/>
                  </a:cubicBezTo>
                  <a:close/>
                  <a:moveTo>
                    <a:pt x="8153" y="6966"/>
                  </a:moveTo>
                  <a:cubicBezTo>
                    <a:pt x="8165" y="6966"/>
                    <a:pt x="8180" y="6968"/>
                    <a:pt x="8200" y="6973"/>
                  </a:cubicBezTo>
                  <a:cubicBezTo>
                    <a:pt x="8200" y="7015"/>
                    <a:pt x="8179" y="7036"/>
                    <a:pt x="8137" y="7057"/>
                  </a:cubicBezTo>
                  <a:cubicBezTo>
                    <a:pt x="8120" y="6993"/>
                    <a:pt x="8117" y="6966"/>
                    <a:pt x="8153" y="6966"/>
                  </a:cubicBezTo>
                  <a:close/>
                  <a:moveTo>
                    <a:pt x="8278" y="7095"/>
                  </a:moveTo>
                  <a:cubicBezTo>
                    <a:pt x="8305" y="7095"/>
                    <a:pt x="8305" y="7142"/>
                    <a:pt x="8305" y="7142"/>
                  </a:cubicBezTo>
                  <a:cubicBezTo>
                    <a:pt x="8284" y="7163"/>
                    <a:pt x="8263" y="7184"/>
                    <a:pt x="8263" y="7184"/>
                  </a:cubicBezTo>
                  <a:cubicBezTo>
                    <a:pt x="8242" y="7163"/>
                    <a:pt x="8221" y="7121"/>
                    <a:pt x="8263" y="7100"/>
                  </a:cubicBezTo>
                  <a:cubicBezTo>
                    <a:pt x="8269" y="7097"/>
                    <a:pt x="8274" y="7095"/>
                    <a:pt x="8278" y="7095"/>
                  </a:cubicBezTo>
                  <a:close/>
                  <a:moveTo>
                    <a:pt x="1703" y="7331"/>
                  </a:moveTo>
                  <a:lnTo>
                    <a:pt x="1892" y="7562"/>
                  </a:lnTo>
                  <a:cubicBezTo>
                    <a:pt x="1787" y="7646"/>
                    <a:pt x="2018" y="7793"/>
                    <a:pt x="1892" y="7941"/>
                  </a:cubicBezTo>
                  <a:cubicBezTo>
                    <a:pt x="1871" y="7835"/>
                    <a:pt x="1808" y="7793"/>
                    <a:pt x="1745" y="7709"/>
                  </a:cubicBezTo>
                  <a:cubicBezTo>
                    <a:pt x="1745" y="7583"/>
                    <a:pt x="1745" y="7457"/>
                    <a:pt x="1703" y="7331"/>
                  </a:cubicBezTo>
                  <a:close/>
                  <a:moveTo>
                    <a:pt x="7477" y="1"/>
                  </a:moveTo>
                  <a:cubicBezTo>
                    <a:pt x="7420" y="1"/>
                    <a:pt x="7325" y="32"/>
                    <a:pt x="7127" y="98"/>
                  </a:cubicBezTo>
                  <a:cubicBezTo>
                    <a:pt x="7110" y="81"/>
                    <a:pt x="7080" y="51"/>
                    <a:pt x="7035" y="51"/>
                  </a:cubicBezTo>
                  <a:cubicBezTo>
                    <a:pt x="7025" y="51"/>
                    <a:pt x="7013" y="52"/>
                    <a:pt x="7001" y="56"/>
                  </a:cubicBezTo>
                  <a:cubicBezTo>
                    <a:pt x="6959" y="161"/>
                    <a:pt x="6896" y="246"/>
                    <a:pt x="6791" y="288"/>
                  </a:cubicBezTo>
                  <a:cubicBezTo>
                    <a:pt x="6812" y="414"/>
                    <a:pt x="6707" y="456"/>
                    <a:pt x="6623" y="498"/>
                  </a:cubicBezTo>
                  <a:cubicBezTo>
                    <a:pt x="6644" y="666"/>
                    <a:pt x="6749" y="834"/>
                    <a:pt x="6707" y="1045"/>
                  </a:cubicBezTo>
                  <a:cubicBezTo>
                    <a:pt x="6602" y="960"/>
                    <a:pt x="6455" y="1002"/>
                    <a:pt x="6391" y="855"/>
                  </a:cubicBezTo>
                  <a:cubicBezTo>
                    <a:pt x="6380" y="832"/>
                    <a:pt x="6349" y="815"/>
                    <a:pt x="6317" y="815"/>
                  </a:cubicBezTo>
                  <a:cubicBezTo>
                    <a:pt x="6291" y="815"/>
                    <a:pt x="6263" y="827"/>
                    <a:pt x="6244" y="855"/>
                  </a:cubicBezTo>
                  <a:cubicBezTo>
                    <a:pt x="6202" y="918"/>
                    <a:pt x="6265" y="960"/>
                    <a:pt x="6286" y="981"/>
                  </a:cubicBezTo>
                  <a:cubicBezTo>
                    <a:pt x="6202" y="1023"/>
                    <a:pt x="6265" y="1150"/>
                    <a:pt x="6223" y="1171"/>
                  </a:cubicBezTo>
                  <a:cubicBezTo>
                    <a:pt x="6179" y="1190"/>
                    <a:pt x="6140" y="1197"/>
                    <a:pt x="6104" y="1197"/>
                  </a:cubicBezTo>
                  <a:cubicBezTo>
                    <a:pt x="6023" y="1197"/>
                    <a:pt x="5960" y="1158"/>
                    <a:pt x="5887" y="1129"/>
                  </a:cubicBezTo>
                  <a:cubicBezTo>
                    <a:pt x="5782" y="1318"/>
                    <a:pt x="5698" y="1528"/>
                    <a:pt x="5635" y="1738"/>
                  </a:cubicBezTo>
                  <a:cubicBezTo>
                    <a:pt x="5660" y="1755"/>
                    <a:pt x="5678" y="1762"/>
                    <a:pt x="5692" y="1762"/>
                  </a:cubicBezTo>
                  <a:cubicBezTo>
                    <a:pt x="5747" y="1762"/>
                    <a:pt x="5727" y="1654"/>
                    <a:pt x="5761" y="1654"/>
                  </a:cubicBezTo>
                  <a:lnTo>
                    <a:pt x="5992" y="1864"/>
                  </a:lnTo>
                  <a:cubicBezTo>
                    <a:pt x="5950" y="2033"/>
                    <a:pt x="5803" y="2159"/>
                    <a:pt x="5803" y="2327"/>
                  </a:cubicBezTo>
                  <a:cubicBezTo>
                    <a:pt x="5824" y="2369"/>
                    <a:pt x="5855" y="2374"/>
                    <a:pt x="5887" y="2374"/>
                  </a:cubicBezTo>
                  <a:cubicBezTo>
                    <a:pt x="5897" y="2374"/>
                    <a:pt x="5908" y="2374"/>
                    <a:pt x="5918" y="2374"/>
                  </a:cubicBezTo>
                  <a:cubicBezTo>
                    <a:pt x="5938" y="2374"/>
                    <a:pt x="5957" y="2376"/>
                    <a:pt x="5971" y="2390"/>
                  </a:cubicBezTo>
                  <a:cubicBezTo>
                    <a:pt x="5992" y="2453"/>
                    <a:pt x="6034" y="2516"/>
                    <a:pt x="6055" y="2558"/>
                  </a:cubicBezTo>
                  <a:cubicBezTo>
                    <a:pt x="5929" y="2558"/>
                    <a:pt x="5845" y="2453"/>
                    <a:pt x="5719" y="2432"/>
                  </a:cubicBezTo>
                  <a:cubicBezTo>
                    <a:pt x="5690" y="2418"/>
                    <a:pt x="5661" y="2384"/>
                    <a:pt x="5626" y="2384"/>
                  </a:cubicBezTo>
                  <a:cubicBezTo>
                    <a:pt x="5609" y="2384"/>
                    <a:pt x="5592" y="2391"/>
                    <a:pt x="5572" y="2411"/>
                  </a:cubicBezTo>
                  <a:cubicBezTo>
                    <a:pt x="5635" y="2516"/>
                    <a:pt x="5782" y="2579"/>
                    <a:pt x="5782" y="2747"/>
                  </a:cubicBezTo>
                  <a:lnTo>
                    <a:pt x="5719" y="2790"/>
                  </a:lnTo>
                  <a:cubicBezTo>
                    <a:pt x="5698" y="2790"/>
                    <a:pt x="5682" y="2774"/>
                    <a:pt x="5664" y="2774"/>
                  </a:cubicBezTo>
                  <a:cubicBezTo>
                    <a:pt x="5645" y="2774"/>
                    <a:pt x="5624" y="2790"/>
                    <a:pt x="5593" y="2853"/>
                  </a:cubicBezTo>
                  <a:cubicBezTo>
                    <a:pt x="5593" y="2853"/>
                    <a:pt x="5677" y="2874"/>
                    <a:pt x="5656" y="2916"/>
                  </a:cubicBezTo>
                  <a:cubicBezTo>
                    <a:pt x="5614" y="2937"/>
                    <a:pt x="5614" y="2937"/>
                    <a:pt x="5551" y="3000"/>
                  </a:cubicBezTo>
                  <a:cubicBezTo>
                    <a:pt x="5487" y="3084"/>
                    <a:pt x="5635" y="3126"/>
                    <a:pt x="5614" y="3231"/>
                  </a:cubicBezTo>
                  <a:cubicBezTo>
                    <a:pt x="5614" y="3245"/>
                    <a:pt x="5602" y="3247"/>
                    <a:pt x="5586" y="3247"/>
                  </a:cubicBezTo>
                  <a:cubicBezTo>
                    <a:pt x="5579" y="3247"/>
                    <a:pt x="5570" y="3247"/>
                    <a:pt x="5561" y="3247"/>
                  </a:cubicBezTo>
                  <a:cubicBezTo>
                    <a:pt x="5535" y="3247"/>
                    <a:pt x="5508" y="3252"/>
                    <a:pt x="5508" y="3294"/>
                  </a:cubicBezTo>
                  <a:cubicBezTo>
                    <a:pt x="5614" y="3315"/>
                    <a:pt x="5719" y="3399"/>
                    <a:pt x="5761" y="3504"/>
                  </a:cubicBezTo>
                  <a:cubicBezTo>
                    <a:pt x="5572" y="3420"/>
                    <a:pt x="5424" y="3357"/>
                    <a:pt x="5277" y="3294"/>
                  </a:cubicBezTo>
                  <a:cubicBezTo>
                    <a:pt x="5256" y="3294"/>
                    <a:pt x="5235" y="3315"/>
                    <a:pt x="5214" y="3315"/>
                  </a:cubicBezTo>
                  <a:cubicBezTo>
                    <a:pt x="5172" y="3378"/>
                    <a:pt x="5193" y="3462"/>
                    <a:pt x="5151" y="3483"/>
                  </a:cubicBezTo>
                  <a:cubicBezTo>
                    <a:pt x="5144" y="3486"/>
                    <a:pt x="5137" y="3487"/>
                    <a:pt x="5131" y="3487"/>
                  </a:cubicBezTo>
                  <a:cubicBezTo>
                    <a:pt x="5089" y="3487"/>
                    <a:pt x="5068" y="3438"/>
                    <a:pt x="5038" y="3438"/>
                  </a:cubicBezTo>
                  <a:cubicBezTo>
                    <a:pt x="5034" y="3438"/>
                    <a:pt x="5030" y="3439"/>
                    <a:pt x="5025" y="3441"/>
                  </a:cubicBezTo>
                  <a:cubicBezTo>
                    <a:pt x="4941" y="3546"/>
                    <a:pt x="5088" y="3631"/>
                    <a:pt x="5046" y="3736"/>
                  </a:cubicBezTo>
                  <a:cubicBezTo>
                    <a:pt x="4962" y="3652"/>
                    <a:pt x="4815" y="3673"/>
                    <a:pt x="4815" y="3504"/>
                  </a:cubicBezTo>
                  <a:cubicBezTo>
                    <a:pt x="4815" y="3483"/>
                    <a:pt x="4899" y="3483"/>
                    <a:pt x="4836" y="3420"/>
                  </a:cubicBezTo>
                  <a:cubicBezTo>
                    <a:pt x="4646" y="3399"/>
                    <a:pt x="4541" y="3168"/>
                    <a:pt x="4331" y="3126"/>
                  </a:cubicBezTo>
                  <a:cubicBezTo>
                    <a:pt x="4310" y="3168"/>
                    <a:pt x="4331" y="3231"/>
                    <a:pt x="4268" y="3231"/>
                  </a:cubicBezTo>
                  <a:lnTo>
                    <a:pt x="4142" y="3189"/>
                  </a:lnTo>
                  <a:lnTo>
                    <a:pt x="4142" y="3189"/>
                  </a:lnTo>
                  <a:cubicBezTo>
                    <a:pt x="4121" y="3231"/>
                    <a:pt x="4142" y="3294"/>
                    <a:pt x="4184" y="3315"/>
                  </a:cubicBezTo>
                  <a:cubicBezTo>
                    <a:pt x="4121" y="3399"/>
                    <a:pt x="4100" y="3504"/>
                    <a:pt x="4100" y="3609"/>
                  </a:cubicBezTo>
                  <a:cubicBezTo>
                    <a:pt x="3995" y="3609"/>
                    <a:pt x="4016" y="3546"/>
                    <a:pt x="4016" y="3462"/>
                  </a:cubicBezTo>
                  <a:cubicBezTo>
                    <a:pt x="4037" y="3399"/>
                    <a:pt x="3953" y="3357"/>
                    <a:pt x="3953" y="3294"/>
                  </a:cubicBezTo>
                  <a:cubicBezTo>
                    <a:pt x="3970" y="3224"/>
                    <a:pt x="4031" y="3184"/>
                    <a:pt x="4099" y="3184"/>
                  </a:cubicBezTo>
                  <a:cubicBezTo>
                    <a:pt x="4113" y="3184"/>
                    <a:pt x="4127" y="3185"/>
                    <a:pt x="4142" y="3189"/>
                  </a:cubicBezTo>
                  <a:cubicBezTo>
                    <a:pt x="4121" y="3126"/>
                    <a:pt x="4079" y="3084"/>
                    <a:pt x="4016" y="3063"/>
                  </a:cubicBezTo>
                  <a:cubicBezTo>
                    <a:pt x="3998" y="3085"/>
                    <a:pt x="3976" y="3093"/>
                    <a:pt x="3952" y="3093"/>
                  </a:cubicBezTo>
                  <a:cubicBezTo>
                    <a:pt x="3893" y="3093"/>
                    <a:pt x="3822" y="3042"/>
                    <a:pt x="3772" y="3042"/>
                  </a:cubicBezTo>
                  <a:cubicBezTo>
                    <a:pt x="3750" y="3042"/>
                    <a:pt x="3732" y="3053"/>
                    <a:pt x="3721" y="3084"/>
                  </a:cubicBezTo>
                  <a:cubicBezTo>
                    <a:pt x="3658" y="3210"/>
                    <a:pt x="3763" y="3273"/>
                    <a:pt x="3827" y="3336"/>
                  </a:cubicBezTo>
                  <a:lnTo>
                    <a:pt x="3742" y="3420"/>
                  </a:lnTo>
                  <a:cubicBezTo>
                    <a:pt x="3616" y="3168"/>
                    <a:pt x="3322" y="3252"/>
                    <a:pt x="3175" y="3063"/>
                  </a:cubicBezTo>
                  <a:cubicBezTo>
                    <a:pt x="3144" y="3094"/>
                    <a:pt x="3113" y="3113"/>
                    <a:pt x="3082" y="3113"/>
                  </a:cubicBezTo>
                  <a:cubicBezTo>
                    <a:pt x="3071" y="3113"/>
                    <a:pt x="3060" y="3111"/>
                    <a:pt x="3049" y="3105"/>
                  </a:cubicBezTo>
                  <a:lnTo>
                    <a:pt x="3070" y="3021"/>
                  </a:lnTo>
                  <a:cubicBezTo>
                    <a:pt x="3046" y="3002"/>
                    <a:pt x="3023" y="2995"/>
                    <a:pt x="3001" y="2995"/>
                  </a:cubicBezTo>
                  <a:cubicBezTo>
                    <a:pt x="2931" y="2995"/>
                    <a:pt x="2865" y="3065"/>
                    <a:pt x="2779" y="3065"/>
                  </a:cubicBezTo>
                  <a:cubicBezTo>
                    <a:pt x="2771" y="3065"/>
                    <a:pt x="2763" y="3064"/>
                    <a:pt x="2754" y="3063"/>
                  </a:cubicBezTo>
                  <a:cubicBezTo>
                    <a:pt x="2669" y="3002"/>
                    <a:pt x="2570" y="2941"/>
                    <a:pt x="2465" y="2941"/>
                  </a:cubicBezTo>
                  <a:cubicBezTo>
                    <a:pt x="2389" y="2941"/>
                    <a:pt x="2309" y="2974"/>
                    <a:pt x="2229" y="3063"/>
                  </a:cubicBezTo>
                  <a:lnTo>
                    <a:pt x="2208" y="3168"/>
                  </a:lnTo>
                  <a:cubicBezTo>
                    <a:pt x="2110" y="3201"/>
                    <a:pt x="2025" y="3334"/>
                    <a:pt x="1913" y="3334"/>
                  </a:cubicBezTo>
                  <a:cubicBezTo>
                    <a:pt x="1881" y="3334"/>
                    <a:pt x="1846" y="3323"/>
                    <a:pt x="1808" y="3294"/>
                  </a:cubicBezTo>
                  <a:lnTo>
                    <a:pt x="1766" y="3189"/>
                  </a:lnTo>
                  <a:lnTo>
                    <a:pt x="1640" y="3294"/>
                  </a:lnTo>
                  <a:lnTo>
                    <a:pt x="1535" y="3210"/>
                  </a:lnTo>
                  <a:cubicBezTo>
                    <a:pt x="1409" y="3210"/>
                    <a:pt x="1451" y="3336"/>
                    <a:pt x="1367" y="3378"/>
                  </a:cubicBezTo>
                  <a:lnTo>
                    <a:pt x="1093" y="3378"/>
                  </a:lnTo>
                  <a:cubicBezTo>
                    <a:pt x="1072" y="3441"/>
                    <a:pt x="1009" y="3504"/>
                    <a:pt x="925" y="3546"/>
                  </a:cubicBezTo>
                  <a:lnTo>
                    <a:pt x="925" y="3757"/>
                  </a:lnTo>
                  <a:cubicBezTo>
                    <a:pt x="930" y="3757"/>
                    <a:pt x="936" y="3757"/>
                    <a:pt x="941" y="3758"/>
                  </a:cubicBezTo>
                  <a:lnTo>
                    <a:pt x="941" y="3758"/>
                  </a:lnTo>
                  <a:cubicBezTo>
                    <a:pt x="936" y="3758"/>
                    <a:pt x="931" y="3759"/>
                    <a:pt x="926" y="3759"/>
                  </a:cubicBezTo>
                  <a:cubicBezTo>
                    <a:pt x="855" y="3759"/>
                    <a:pt x="825" y="3678"/>
                    <a:pt x="764" y="3678"/>
                  </a:cubicBezTo>
                  <a:cubicBezTo>
                    <a:pt x="750" y="3678"/>
                    <a:pt x="734" y="3682"/>
                    <a:pt x="715" y="3694"/>
                  </a:cubicBezTo>
                  <a:cubicBezTo>
                    <a:pt x="631" y="3757"/>
                    <a:pt x="610" y="3862"/>
                    <a:pt x="568" y="3946"/>
                  </a:cubicBezTo>
                  <a:lnTo>
                    <a:pt x="631" y="4051"/>
                  </a:lnTo>
                  <a:cubicBezTo>
                    <a:pt x="463" y="4093"/>
                    <a:pt x="442" y="4261"/>
                    <a:pt x="336" y="4345"/>
                  </a:cubicBezTo>
                  <a:lnTo>
                    <a:pt x="442" y="4408"/>
                  </a:lnTo>
                  <a:cubicBezTo>
                    <a:pt x="421" y="4450"/>
                    <a:pt x="463" y="4514"/>
                    <a:pt x="400" y="4535"/>
                  </a:cubicBezTo>
                  <a:lnTo>
                    <a:pt x="189" y="4345"/>
                  </a:lnTo>
                  <a:lnTo>
                    <a:pt x="189" y="4345"/>
                  </a:lnTo>
                  <a:cubicBezTo>
                    <a:pt x="231" y="4493"/>
                    <a:pt x="126" y="4556"/>
                    <a:pt x="63" y="4619"/>
                  </a:cubicBezTo>
                  <a:cubicBezTo>
                    <a:pt x="84" y="4661"/>
                    <a:pt x="105" y="4703"/>
                    <a:pt x="126" y="4703"/>
                  </a:cubicBezTo>
                  <a:cubicBezTo>
                    <a:pt x="224" y="4703"/>
                    <a:pt x="313" y="4759"/>
                    <a:pt x="399" y="4759"/>
                  </a:cubicBezTo>
                  <a:cubicBezTo>
                    <a:pt x="442" y="4759"/>
                    <a:pt x="484" y="4745"/>
                    <a:pt x="526" y="4703"/>
                  </a:cubicBezTo>
                  <a:lnTo>
                    <a:pt x="526" y="4703"/>
                  </a:lnTo>
                  <a:cubicBezTo>
                    <a:pt x="652" y="4871"/>
                    <a:pt x="400" y="4955"/>
                    <a:pt x="463" y="5102"/>
                  </a:cubicBezTo>
                  <a:cubicBezTo>
                    <a:pt x="463" y="5102"/>
                    <a:pt x="442" y="5144"/>
                    <a:pt x="421" y="5144"/>
                  </a:cubicBezTo>
                  <a:cubicBezTo>
                    <a:pt x="400" y="5165"/>
                    <a:pt x="379" y="5165"/>
                    <a:pt x="315" y="5165"/>
                  </a:cubicBezTo>
                  <a:cubicBezTo>
                    <a:pt x="357" y="5081"/>
                    <a:pt x="252" y="5060"/>
                    <a:pt x="252" y="4976"/>
                  </a:cubicBezTo>
                  <a:cubicBezTo>
                    <a:pt x="252" y="4934"/>
                    <a:pt x="336" y="4934"/>
                    <a:pt x="294" y="4871"/>
                  </a:cubicBezTo>
                  <a:cubicBezTo>
                    <a:pt x="265" y="4842"/>
                    <a:pt x="236" y="4802"/>
                    <a:pt x="192" y="4802"/>
                  </a:cubicBezTo>
                  <a:cubicBezTo>
                    <a:pt x="173" y="4802"/>
                    <a:pt x="152" y="4810"/>
                    <a:pt x="126" y="4829"/>
                  </a:cubicBezTo>
                  <a:cubicBezTo>
                    <a:pt x="168" y="4955"/>
                    <a:pt x="84" y="5060"/>
                    <a:pt x="126" y="5186"/>
                  </a:cubicBezTo>
                  <a:cubicBezTo>
                    <a:pt x="147" y="5312"/>
                    <a:pt x="105" y="5460"/>
                    <a:pt x="147" y="5607"/>
                  </a:cubicBezTo>
                  <a:cubicBezTo>
                    <a:pt x="198" y="5607"/>
                    <a:pt x="248" y="5630"/>
                    <a:pt x="290" y="5630"/>
                  </a:cubicBezTo>
                  <a:cubicBezTo>
                    <a:pt x="317" y="5630"/>
                    <a:pt x="341" y="5619"/>
                    <a:pt x="357" y="5586"/>
                  </a:cubicBezTo>
                  <a:cubicBezTo>
                    <a:pt x="400" y="5502"/>
                    <a:pt x="379" y="5439"/>
                    <a:pt x="315" y="5376"/>
                  </a:cubicBezTo>
                  <a:cubicBezTo>
                    <a:pt x="414" y="5376"/>
                    <a:pt x="347" y="5247"/>
                    <a:pt x="440" y="5247"/>
                  </a:cubicBezTo>
                  <a:cubicBezTo>
                    <a:pt x="447" y="5247"/>
                    <a:pt x="454" y="5248"/>
                    <a:pt x="463" y="5249"/>
                  </a:cubicBezTo>
                  <a:cubicBezTo>
                    <a:pt x="526" y="5355"/>
                    <a:pt x="484" y="5460"/>
                    <a:pt x="526" y="5586"/>
                  </a:cubicBezTo>
                  <a:cubicBezTo>
                    <a:pt x="547" y="5712"/>
                    <a:pt x="694" y="5712"/>
                    <a:pt x="778" y="5817"/>
                  </a:cubicBezTo>
                  <a:cubicBezTo>
                    <a:pt x="862" y="5985"/>
                    <a:pt x="925" y="6174"/>
                    <a:pt x="925" y="6364"/>
                  </a:cubicBezTo>
                  <a:cubicBezTo>
                    <a:pt x="925" y="6385"/>
                    <a:pt x="904" y="6385"/>
                    <a:pt x="904" y="6385"/>
                  </a:cubicBezTo>
                  <a:cubicBezTo>
                    <a:pt x="778" y="6385"/>
                    <a:pt x="841" y="6259"/>
                    <a:pt x="757" y="6217"/>
                  </a:cubicBezTo>
                  <a:cubicBezTo>
                    <a:pt x="662" y="6264"/>
                    <a:pt x="556" y="6287"/>
                    <a:pt x="447" y="6287"/>
                  </a:cubicBezTo>
                  <a:cubicBezTo>
                    <a:pt x="410" y="6287"/>
                    <a:pt x="373" y="6285"/>
                    <a:pt x="336" y="6280"/>
                  </a:cubicBezTo>
                  <a:lnTo>
                    <a:pt x="189" y="6174"/>
                  </a:lnTo>
                  <a:lnTo>
                    <a:pt x="189" y="6174"/>
                  </a:lnTo>
                  <a:cubicBezTo>
                    <a:pt x="126" y="6322"/>
                    <a:pt x="315" y="6427"/>
                    <a:pt x="189" y="6616"/>
                  </a:cubicBezTo>
                  <a:cubicBezTo>
                    <a:pt x="147" y="6658"/>
                    <a:pt x="21" y="6700"/>
                    <a:pt x="0" y="6826"/>
                  </a:cubicBezTo>
                  <a:cubicBezTo>
                    <a:pt x="42" y="6847"/>
                    <a:pt x="84" y="6847"/>
                    <a:pt x="105" y="6889"/>
                  </a:cubicBezTo>
                  <a:cubicBezTo>
                    <a:pt x="65" y="7029"/>
                    <a:pt x="82" y="7206"/>
                    <a:pt x="156" y="7206"/>
                  </a:cubicBezTo>
                  <a:cubicBezTo>
                    <a:pt x="160" y="7206"/>
                    <a:pt x="164" y="7206"/>
                    <a:pt x="168" y="7205"/>
                  </a:cubicBezTo>
                  <a:cubicBezTo>
                    <a:pt x="273" y="7205"/>
                    <a:pt x="294" y="7100"/>
                    <a:pt x="336" y="7036"/>
                  </a:cubicBezTo>
                  <a:cubicBezTo>
                    <a:pt x="379" y="7184"/>
                    <a:pt x="421" y="7310"/>
                    <a:pt x="463" y="7436"/>
                  </a:cubicBezTo>
                  <a:lnTo>
                    <a:pt x="315" y="7499"/>
                  </a:lnTo>
                  <a:cubicBezTo>
                    <a:pt x="210" y="7478"/>
                    <a:pt x="336" y="7289"/>
                    <a:pt x="168" y="7289"/>
                  </a:cubicBezTo>
                  <a:cubicBezTo>
                    <a:pt x="189" y="7415"/>
                    <a:pt x="126" y="7562"/>
                    <a:pt x="294" y="7646"/>
                  </a:cubicBezTo>
                  <a:cubicBezTo>
                    <a:pt x="357" y="7541"/>
                    <a:pt x="505" y="7625"/>
                    <a:pt x="610" y="7541"/>
                  </a:cubicBezTo>
                  <a:cubicBezTo>
                    <a:pt x="526" y="7163"/>
                    <a:pt x="421" y="6784"/>
                    <a:pt x="315" y="6385"/>
                  </a:cubicBezTo>
                  <a:lnTo>
                    <a:pt x="315" y="6385"/>
                  </a:lnTo>
                  <a:cubicBezTo>
                    <a:pt x="505" y="6532"/>
                    <a:pt x="463" y="6784"/>
                    <a:pt x="652" y="6868"/>
                  </a:cubicBezTo>
                  <a:cubicBezTo>
                    <a:pt x="673" y="6826"/>
                    <a:pt x="673" y="6784"/>
                    <a:pt x="694" y="6700"/>
                  </a:cubicBezTo>
                  <a:cubicBezTo>
                    <a:pt x="757" y="6763"/>
                    <a:pt x="799" y="6805"/>
                    <a:pt x="841" y="6868"/>
                  </a:cubicBezTo>
                  <a:cubicBezTo>
                    <a:pt x="862" y="6931"/>
                    <a:pt x="883" y="6994"/>
                    <a:pt x="799" y="7015"/>
                  </a:cubicBezTo>
                  <a:cubicBezTo>
                    <a:pt x="778" y="7100"/>
                    <a:pt x="904" y="7057"/>
                    <a:pt x="904" y="7121"/>
                  </a:cubicBezTo>
                  <a:lnTo>
                    <a:pt x="799" y="7163"/>
                  </a:lnTo>
                  <a:lnTo>
                    <a:pt x="862" y="7268"/>
                  </a:lnTo>
                  <a:cubicBezTo>
                    <a:pt x="894" y="7299"/>
                    <a:pt x="930" y="7299"/>
                    <a:pt x="967" y="7299"/>
                  </a:cubicBezTo>
                  <a:cubicBezTo>
                    <a:pt x="1004" y="7299"/>
                    <a:pt x="1041" y="7299"/>
                    <a:pt x="1072" y="7331"/>
                  </a:cubicBezTo>
                  <a:cubicBezTo>
                    <a:pt x="1135" y="7289"/>
                    <a:pt x="1051" y="7163"/>
                    <a:pt x="1198" y="7142"/>
                  </a:cubicBezTo>
                  <a:cubicBezTo>
                    <a:pt x="1219" y="7268"/>
                    <a:pt x="1283" y="7373"/>
                    <a:pt x="1346" y="7478"/>
                  </a:cubicBezTo>
                  <a:cubicBezTo>
                    <a:pt x="1262" y="7541"/>
                    <a:pt x="1262" y="7667"/>
                    <a:pt x="1346" y="7730"/>
                  </a:cubicBezTo>
                  <a:cubicBezTo>
                    <a:pt x="1430" y="7814"/>
                    <a:pt x="1472" y="7919"/>
                    <a:pt x="1493" y="8046"/>
                  </a:cubicBezTo>
                  <a:cubicBezTo>
                    <a:pt x="1514" y="8214"/>
                    <a:pt x="1619" y="8382"/>
                    <a:pt x="1640" y="8571"/>
                  </a:cubicBezTo>
                  <a:cubicBezTo>
                    <a:pt x="1640" y="8697"/>
                    <a:pt x="1745" y="8803"/>
                    <a:pt x="1787" y="8929"/>
                  </a:cubicBezTo>
                  <a:cubicBezTo>
                    <a:pt x="1808" y="9139"/>
                    <a:pt x="1913" y="9349"/>
                    <a:pt x="2081" y="9517"/>
                  </a:cubicBezTo>
                  <a:cubicBezTo>
                    <a:pt x="1934" y="9665"/>
                    <a:pt x="2081" y="9791"/>
                    <a:pt x="2124" y="9917"/>
                  </a:cubicBezTo>
                  <a:cubicBezTo>
                    <a:pt x="2166" y="10085"/>
                    <a:pt x="2271" y="10232"/>
                    <a:pt x="2418" y="10337"/>
                  </a:cubicBezTo>
                  <a:lnTo>
                    <a:pt x="2418" y="10569"/>
                  </a:lnTo>
                  <a:cubicBezTo>
                    <a:pt x="2502" y="10653"/>
                    <a:pt x="2565" y="10737"/>
                    <a:pt x="2649" y="10842"/>
                  </a:cubicBezTo>
                  <a:cubicBezTo>
                    <a:pt x="2679" y="10901"/>
                    <a:pt x="2730" y="10961"/>
                    <a:pt x="2801" y="10961"/>
                  </a:cubicBezTo>
                  <a:cubicBezTo>
                    <a:pt x="2831" y="10961"/>
                    <a:pt x="2864" y="10951"/>
                    <a:pt x="2901" y="10926"/>
                  </a:cubicBezTo>
                  <a:cubicBezTo>
                    <a:pt x="2901" y="10821"/>
                    <a:pt x="2943" y="10716"/>
                    <a:pt x="2859" y="10611"/>
                  </a:cubicBezTo>
                  <a:cubicBezTo>
                    <a:pt x="2943" y="10527"/>
                    <a:pt x="2880" y="10379"/>
                    <a:pt x="2965" y="10274"/>
                  </a:cubicBezTo>
                  <a:cubicBezTo>
                    <a:pt x="2943" y="10274"/>
                    <a:pt x="2901" y="10253"/>
                    <a:pt x="2901" y="10232"/>
                  </a:cubicBezTo>
                  <a:cubicBezTo>
                    <a:pt x="2894" y="10230"/>
                    <a:pt x="2887" y="10229"/>
                    <a:pt x="2882" y="10229"/>
                  </a:cubicBezTo>
                  <a:cubicBezTo>
                    <a:pt x="2827" y="10229"/>
                    <a:pt x="2871" y="10316"/>
                    <a:pt x="2775" y="10316"/>
                  </a:cubicBezTo>
                  <a:cubicBezTo>
                    <a:pt x="2733" y="10148"/>
                    <a:pt x="2565" y="10022"/>
                    <a:pt x="2607" y="9812"/>
                  </a:cubicBezTo>
                  <a:cubicBezTo>
                    <a:pt x="2607" y="9770"/>
                    <a:pt x="2586" y="9728"/>
                    <a:pt x="2565" y="9707"/>
                  </a:cubicBezTo>
                  <a:cubicBezTo>
                    <a:pt x="2460" y="9559"/>
                    <a:pt x="2397" y="9391"/>
                    <a:pt x="2355" y="9223"/>
                  </a:cubicBezTo>
                  <a:cubicBezTo>
                    <a:pt x="2334" y="9181"/>
                    <a:pt x="2334" y="9118"/>
                    <a:pt x="2292" y="9076"/>
                  </a:cubicBezTo>
                  <a:cubicBezTo>
                    <a:pt x="2208" y="8992"/>
                    <a:pt x="2145" y="8908"/>
                    <a:pt x="2103" y="8803"/>
                  </a:cubicBezTo>
                  <a:lnTo>
                    <a:pt x="2103" y="8445"/>
                  </a:lnTo>
                  <a:cubicBezTo>
                    <a:pt x="2018" y="8424"/>
                    <a:pt x="2039" y="8361"/>
                    <a:pt x="2039" y="8319"/>
                  </a:cubicBezTo>
                  <a:cubicBezTo>
                    <a:pt x="2018" y="8319"/>
                    <a:pt x="1955" y="8319"/>
                    <a:pt x="1934" y="8298"/>
                  </a:cubicBezTo>
                  <a:cubicBezTo>
                    <a:pt x="2018" y="8214"/>
                    <a:pt x="1871" y="8109"/>
                    <a:pt x="1955" y="8025"/>
                  </a:cubicBezTo>
                  <a:lnTo>
                    <a:pt x="1955" y="8025"/>
                  </a:lnTo>
                  <a:lnTo>
                    <a:pt x="2081" y="8130"/>
                  </a:lnTo>
                  <a:cubicBezTo>
                    <a:pt x="2166" y="8046"/>
                    <a:pt x="2081" y="7962"/>
                    <a:pt x="2039" y="7898"/>
                  </a:cubicBezTo>
                  <a:cubicBezTo>
                    <a:pt x="2039" y="7888"/>
                    <a:pt x="2034" y="7888"/>
                    <a:pt x="2029" y="7888"/>
                  </a:cubicBezTo>
                  <a:cubicBezTo>
                    <a:pt x="2024" y="7888"/>
                    <a:pt x="2018" y="7888"/>
                    <a:pt x="2018" y="7877"/>
                  </a:cubicBezTo>
                  <a:cubicBezTo>
                    <a:pt x="1997" y="7835"/>
                    <a:pt x="2018" y="7835"/>
                    <a:pt x="2039" y="7835"/>
                  </a:cubicBezTo>
                  <a:cubicBezTo>
                    <a:pt x="1976" y="7625"/>
                    <a:pt x="1997" y="7394"/>
                    <a:pt x="1808" y="7247"/>
                  </a:cubicBezTo>
                  <a:cubicBezTo>
                    <a:pt x="1840" y="7215"/>
                    <a:pt x="1882" y="7215"/>
                    <a:pt x="1924" y="7215"/>
                  </a:cubicBezTo>
                  <a:cubicBezTo>
                    <a:pt x="1966" y="7215"/>
                    <a:pt x="2008" y="7215"/>
                    <a:pt x="2039" y="7184"/>
                  </a:cubicBezTo>
                  <a:lnTo>
                    <a:pt x="2081" y="7100"/>
                  </a:lnTo>
                  <a:lnTo>
                    <a:pt x="2166" y="7163"/>
                  </a:lnTo>
                  <a:cubicBezTo>
                    <a:pt x="2187" y="7057"/>
                    <a:pt x="2187" y="6952"/>
                    <a:pt x="2145" y="6847"/>
                  </a:cubicBezTo>
                  <a:lnTo>
                    <a:pt x="1871" y="6847"/>
                  </a:lnTo>
                  <a:cubicBezTo>
                    <a:pt x="1745" y="6805"/>
                    <a:pt x="1640" y="6721"/>
                    <a:pt x="1556" y="6616"/>
                  </a:cubicBezTo>
                  <a:cubicBezTo>
                    <a:pt x="1556" y="6532"/>
                    <a:pt x="1577" y="6427"/>
                    <a:pt x="1556" y="6322"/>
                  </a:cubicBezTo>
                  <a:cubicBezTo>
                    <a:pt x="1535" y="6217"/>
                    <a:pt x="1577" y="6090"/>
                    <a:pt x="1556" y="6006"/>
                  </a:cubicBezTo>
                  <a:cubicBezTo>
                    <a:pt x="1517" y="5928"/>
                    <a:pt x="1622" y="5850"/>
                    <a:pt x="1605" y="5756"/>
                  </a:cubicBezTo>
                  <a:lnTo>
                    <a:pt x="1605" y="5756"/>
                  </a:lnTo>
                  <a:cubicBezTo>
                    <a:pt x="1665" y="5773"/>
                    <a:pt x="1716" y="5810"/>
                    <a:pt x="1772" y="5810"/>
                  </a:cubicBezTo>
                  <a:cubicBezTo>
                    <a:pt x="1790" y="5810"/>
                    <a:pt x="1809" y="5806"/>
                    <a:pt x="1829" y="5796"/>
                  </a:cubicBezTo>
                  <a:cubicBezTo>
                    <a:pt x="1871" y="5649"/>
                    <a:pt x="2039" y="5586"/>
                    <a:pt x="2103" y="5439"/>
                  </a:cubicBezTo>
                  <a:lnTo>
                    <a:pt x="2060" y="5333"/>
                  </a:lnTo>
                  <a:cubicBezTo>
                    <a:pt x="2081" y="5291"/>
                    <a:pt x="2166" y="5312"/>
                    <a:pt x="2166" y="5249"/>
                  </a:cubicBezTo>
                  <a:cubicBezTo>
                    <a:pt x="2166" y="5165"/>
                    <a:pt x="2060" y="5165"/>
                    <a:pt x="2060" y="5081"/>
                  </a:cubicBezTo>
                  <a:cubicBezTo>
                    <a:pt x="2124" y="5060"/>
                    <a:pt x="2208" y="5039"/>
                    <a:pt x="2208" y="4955"/>
                  </a:cubicBezTo>
                  <a:lnTo>
                    <a:pt x="2166" y="4892"/>
                  </a:lnTo>
                  <a:cubicBezTo>
                    <a:pt x="2313" y="4871"/>
                    <a:pt x="2460" y="4913"/>
                    <a:pt x="2544" y="4745"/>
                  </a:cubicBezTo>
                  <a:lnTo>
                    <a:pt x="2544" y="4745"/>
                  </a:lnTo>
                  <a:cubicBezTo>
                    <a:pt x="2544" y="4752"/>
                    <a:pt x="2544" y="4758"/>
                    <a:pt x="2544" y="4766"/>
                  </a:cubicBezTo>
                  <a:cubicBezTo>
                    <a:pt x="2649" y="4766"/>
                    <a:pt x="2775" y="4724"/>
                    <a:pt x="2880" y="4640"/>
                  </a:cubicBezTo>
                  <a:cubicBezTo>
                    <a:pt x="2917" y="4676"/>
                    <a:pt x="2961" y="4699"/>
                    <a:pt x="3003" y="4699"/>
                  </a:cubicBezTo>
                  <a:cubicBezTo>
                    <a:pt x="3034" y="4699"/>
                    <a:pt x="3064" y="4687"/>
                    <a:pt x="3091" y="4661"/>
                  </a:cubicBezTo>
                  <a:cubicBezTo>
                    <a:pt x="3070" y="4619"/>
                    <a:pt x="2965" y="4640"/>
                    <a:pt x="2986" y="4556"/>
                  </a:cubicBezTo>
                  <a:cubicBezTo>
                    <a:pt x="3007" y="4514"/>
                    <a:pt x="3028" y="4471"/>
                    <a:pt x="3070" y="4471"/>
                  </a:cubicBezTo>
                  <a:cubicBezTo>
                    <a:pt x="3154" y="4535"/>
                    <a:pt x="3217" y="4598"/>
                    <a:pt x="3259" y="4703"/>
                  </a:cubicBezTo>
                  <a:lnTo>
                    <a:pt x="3301" y="4577"/>
                  </a:lnTo>
                  <a:cubicBezTo>
                    <a:pt x="3328" y="4612"/>
                    <a:pt x="3354" y="4625"/>
                    <a:pt x="3381" y="4625"/>
                  </a:cubicBezTo>
                  <a:cubicBezTo>
                    <a:pt x="3417" y="4625"/>
                    <a:pt x="3454" y="4601"/>
                    <a:pt x="3490" y="4577"/>
                  </a:cubicBezTo>
                  <a:lnTo>
                    <a:pt x="3637" y="4682"/>
                  </a:lnTo>
                  <a:cubicBezTo>
                    <a:pt x="3656" y="4675"/>
                    <a:pt x="3675" y="4673"/>
                    <a:pt x="3694" y="4673"/>
                  </a:cubicBezTo>
                  <a:cubicBezTo>
                    <a:pt x="3769" y="4673"/>
                    <a:pt x="3844" y="4711"/>
                    <a:pt x="3925" y="4711"/>
                  </a:cubicBezTo>
                  <a:cubicBezTo>
                    <a:pt x="3961" y="4711"/>
                    <a:pt x="3998" y="4704"/>
                    <a:pt x="4037" y="4682"/>
                  </a:cubicBezTo>
                  <a:lnTo>
                    <a:pt x="4268" y="4892"/>
                  </a:lnTo>
                  <a:lnTo>
                    <a:pt x="4142" y="5018"/>
                  </a:lnTo>
                  <a:cubicBezTo>
                    <a:pt x="4184" y="5081"/>
                    <a:pt x="4247" y="5102"/>
                    <a:pt x="4310" y="5144"/>
                  </a:cubicBezTo>
                  <a:cubicBezTo>
                    <a:pt x="4289" y="5186"/>
                    <a:pt x="4226" y="5144"/>
                    <a:pt x="4226" y="5207"/>
                  </a:cubicBezTo>
                  <a:lnTo>
                    <a:pt x="4373" y="5291"/>
                  </a:lnTo>
                  <a:cubicBezTo>
                    <a:pt x="4415" y="5249"/>
                    <a:pt x="4373" y="5186"/>
                    <a:pt x="4436" y="5186"/>
                  </a:cubicBezTo>
                  <a:cubicBezTo>
                    <a:pt x="4436" y="5228"/>
                    <a:pt x="4436" y="5270"/>
                    <a:pt x="4457" y="5333"/>
                  </a:cubicBezTo>
                  <a:cubicBezTo>
                    <a:pt x="4499" y="5376"/>
                    <a:pt x="4562" y="5355"/>
                    <a:pt x="4583" y="5418"/>
                  </a:cubicBezTo>
                  <a:cubicBezTo>
                    <a:pt x="4583" y="5494"/>
                    <a:pt x="4566" y="5588"/>
                    <a:pt x="4499" y="5588"/>
                  </a:cubicBezTo>
                  <a:cubicBezTo>
                    <a:pt x="4493" y="5588"/>
                    <a:pt x="4486" y="5588"/>
                    <a:pt x="4478" y="5586"/>
                  </a:cubicBezTo>
                  <a:cubicBezTo>
                    <a:pt x="4463" y="5578"/>
                    <a:pt x="4447" y="5575"/>
                    <a:pt x="4430" y="5575"/>
                  </a:cubicBezTo>
                  <a:cubicBezTo>
                    <a:pt x="4389" y="5575"/>
                    <a:pt x="4346" y="5592"/>
                    <a:pt x="4308" y="5592"/>
                  </a:cubicBezTo>
                  <a:cubicBezTo>
                    <a:pt x="4277" y="5592"/>
                    <a:pt x="4249" y="5582"/>
                    <a:pt x="4226" y="5544"/>
                  </a:cubicBezTo>
                  <a:cubicBezTo>
                    <a:pt x="4220" y="5538"/>
                    <a:pt x="4213" y="5535"/>
                    <a:pt x="4205" y="5535"/>
                  </a:cubicBezTo>
                  <a:cubicBezTo>
                    <a:pt x="4184" y="5535"/>
                    <a:pt x="4157" y="5555"/>
                    <a:pt x="4142" y="5586"/>
                  </a:cubicBezTo>
                  <a:cubicBezTo>
                    <a:pt x="4142" y="5670"/>
                    <a:pt x="4205" y="5691"/>
                    <a:pt x="4247" y="5733"/>
                  </a:cubicBezTo>
                  <a:cubicBezTo>
                    <a:pt x="4373" y="5733"/>
                    <a:pt x="4499" y="5733"/>
                    <a:pt x="4625" y="5691"/>
                  </a:cubicBezTo>
                  <a:cubicBezTo>
                    <a:pt x="4667" y="5775"/>
                    <a:pt x="4689" y="5901"/>
                    <a:pt x="4773" y="5943"/>
                  </a:cubicBezTo>
                  <a:cubicBezTo>
                    <a:pt x="4805" y="5957"/>
                    <a:pt x="4834" y="5963"/>
                    <a:pt x="4859" y="5963"/>
                  </a:cubicBezTo>
                  <a:cubicBezTo>
                    <a:pt x="4948" y="5963"/>
                    <a:pt x="4997" y="5892"/>
                    <a:pt x="5046" y="5859"/>
                  </a:cubicBezTo>
                  <a:cubicBezTo>
                    <a:pt x="5075" y="5851"/>
                    <a:pt x="5106" y="5848"/>
                    <a:pt x="5136" y="5848"/>
                  </a:cubicBezTo>
                  <a:cubicBezTo>
                    <a:pt x="5181" y="5848"/>
                    <a:pt x="5227" y="5854"/>
                    <a:pt x="5269" y="5854"/>
                  </a:cubicBezTo>
                  <a:cubicBezTo>
                    <a:pt x="5340" y="5854"/>
                    <a:pt x="5403" y="5838"/>
                    <a:pt x="5445" y="5754"/>
                  </a:cubicBezTo>
                  <a:cubicBezTo>
                    <a:pt x="5445" y="5712"/>
                    <a:pt x="5319" y="5670"/>
                    <a:pt x="5445" y="5670"/>
                  </a:cubicBezTo>
                  <a:cubicBezTo>
                    <a:pt x="5551" y="5670"/>
                    <a:pt x="5551" y="5796"/>
                    <a:pt x="5614" y="5838"/>
                  </a:cubicBezTo>
                  <a:lnTo>
                    <a:pt x="5761" y="5859"/>
                  </a:lnTo>
                  <a:lnTo>
                    <a:pt x="5635" y="6006"/>
                  </a:lnTo>
                  <a:cubicBezTo>
                    <a:pt x="5698" y="6153"/>
                    <a:pt x="5572" y="6322"/>
                    <a:pt x="5740" y="6448"/>
                  </a:cubicBezTo>
                  <a:cubicBezTo>
                    <a:pt x="5751" y="6453"/>
                    <a:pt x="5761" y="6456"/>
                    <a:pt x="5770" y="6456"/>
                  </a:cubicBezTo>
                  <a:cubicBezTo>
                    <a:pt x="5795" y="6456"/>
                    <a:pt x="5814" y="6437"/>
                    <a:pt x="5845" y="6406"/>
                  </a:cubicBezTo>
                  <a:cubicBezTo>
                    <a:pt x="5908" y="6511"/>
                    <a:pt x="6034" y="6511"/>
                    <a:pt x="6097" y="6574"/>
                  </a:cubicBezTo>
                  <a:cubicBezTo>
                    <a:pt x="6139" y="6721"/>
                    <a:pt x="6181" y="6847"/>
                    <a:pt x="6244" y="6952"/>
                  </a:cubicBezTo>
                  <a:cubicBezTo>
                    <a:pt x="6286" y="7079"/>
                    <a:pt x="6413" y="7163"/>
                    <a:pt x="6539" y="7163"/>
                  </a:cubicBezTo>
                  <a:cubicBezTo>
                    <a:pt x="6560" y="7247"/>
                    <a:pt x="6455" y="7289"/>
                    <a:pt x="6497" y="7373"/>
                  </a:cubicBezTo>
                  <a:cubicBezTo>
                    <a:pt x="6476" y="7436"/>
                    <a:pt x="6581" y="7478"/>
                    <a:pt x="6560" y="7541"/>
                  </a:cubicBezTo>
                  <a:cubicBezTo>
                    <a:pt x="6518" y="7604"/>
                    <a:pt x="6644" y="7625"/>
                    <a:pt x="6581" y="7688"/>
                  </a:cubicBezTo>
                  <a:cubicBezTo>
                    <a:pt x="6539" y="7688"/>
                    <a:pt x="6518" y="7709"/>
                    <a:pt x="6497" y="7751"/>
                  </a:cubicBezTo>
                  <a:lnTo>
                    <a:pt x="6581" y="7814"/>
                  </a:lnTo>
                  <a:cubicBezTo>
                    <a:pt x="6604" y="7811"/>
                    <a:pt x="6628" y="7810"/>
                    <a:pt x="6652" y="7810"/>
                  </a:cubicBezTo>
                  <a:cubicBezTo>
                    <a:pt x="6711" y="7810"/>
                    <a:pt x="6771" y="7818"/>
                    <a:pt x="6831" y="7818"/>
                  </a:cubicBezTo>
                  <a:cubicBezTo>
                    <a:pt x="6895" y="7818"/>
                    <a:pt x="6958" y="7809"/>
                    <a:pt x="7022" y="7772"/>
                  </a:cubicBezTo>
                  <a:cubicBezTo>
                    <a:pt x="6875" y="7625"/>
                    <a:pt x="6791" y="7415"/>
                    <a:pt x="6791" y="7205"/>
                  </a:cubicBezTo>
                  <a:cubicBezTo>
                    <a:pt x="6796" y="7202"/>
                    <a:pt x="6801" y="7201"/>
                    <a:pt x="6806" y="7201"/>
                  </a:cubicBezTo>
                  <a:cubicBezTo>
                    <a:pt x="6841" y="7201"/>
                    <a:pt x="6885" y="7250"/>
                    <a:pt x="6908" y="7250"/>
                  </a:cubicBezTo>
                  <a:cubicBezTo>
                    <a:pt x="6912" y="7250"/>
                    <a:pt x="6915" y="7249"/>
                    <a:pt x="6917" y="7247"/>
                  </a:cubicBezTo>
                  <a:cubicBezTo>
                    <a:pt x="6938" y="7226"/>
                    <a:pt x="6980" y="7205"/>
                    <a:pt x="6980" y="7121"/>
                  </a:cubicBezTo>
                  <a:lnTo>
                    <a:pt x="6833" y="6994"/>
                  </a:lnTo>
                  <a:cubicBezTo>
                    <a:pt x="6812" y="6973"/>
                    <a:pt x="6833" y="6952"/>
                    <a:pt x="6833" y="6910"/>
                  </a:cubicBezTo>
                  <a:cubicBezTo>
                    <a:pt x="6896" y="6889"/>
                    <a:pt x="6980" y="6910"/>
                    <a:pt x="7043" y="6847"/>
                  </a:cubicBezTo>
                  <a:cubicBezTo>
                    <a:pt x="7085" y="6910"/>
                    <a:pt x="7169" y="6931"/>
                    <a:pt x="7190" y="7015"/>
                  </a:cubicBezTo>
                  <a:lnTo>
                    <a:pt x="7169" y="7015"/>
                  </a:lnTo>
                  <a:cubicBezTo>
                    <a:pt x="7232" y="7015"/>
                    <a:pt x="7296" y="7036"/>
                    <a:pt x="7338" y="7079"/>
                  </a:cubicBezTo>
                  <a:cubicBezTo>
                    <a:pt x="7485" y="7226"/>
                    <a:pt x="7590" y="7394"/>
                    <a:pt x="7674" y="7583"/>
                  </a:cubicBezTo>
                  <a:cubicBezTo>
                    <a:pt x="7703" y="7569"/>
                    <a:pt x="7731" y="7563"/>
                    <a:pt x="7758" y="7563"/>
                  </a:cubicBezTo>
                  <a:cubicBezTo>
                    <a:pt x="7848" y="7563"/>
                    <a:pt x="7925" y="7625"/>
                    <a:pt x="7989" y="7625"/>
                  </a:cubicBezTo>
                  <a:cubicBezTo>
                    <a:pt x="8129" y="7625"/>
                    <a:pt x="8117" y="7816"/>
                    <a:pt x="8261" y="7816"/>
                  </a:cubicBezTo>
                  <a:cubicBezTo>
                    <a:pt x="8268" y="7816"/>
                    <a:pt x="8276" y="7815"/>
                    <a:pt x="8284" y="7814"/>
                  </a:cubicBezTo>
                  <a:lnTo>
                    <a:pt x="8284" y="7436"/>
                  </a:lnTo>
                  <a:lnTo>
                    <a:pt x="8158" y="7436"/>
                  </a:lnTo>
                  <a:cubicBezTo>
                    <a:pt x="8187" y="7397"/>
                    <a:pt x="8212" y="7380"/>
                    <a:pt x="8232" y="7380"/>
                  </a:cubicBezTo>
                  <a:cubicBezTo>
                    <a:pt x="8255" y="7380"/>
                    <a:pt x="8272" y="7402"/>
                    <a:pt x="8284" y="7436"/>
                  </a:cubicBezTo>
                  <a:cubicBezTo>
                    <a:pt x="8389" y="7436"/>
                    <a:pt x="8494" y="7478"/>
                    <a:pt x="8578" y="7541"/>
                  </a:cubicBezTo>
                  <a:lnTo>
                    <a:pt x="8536" y="7583"/>
                  </a:lnTo>
                  <a:cubicBezTo>
                    <a:pt x="8557" y="7625"/>
                    <a:pt x="8578" y="7667"/>
                    <a:pt x="8641" y="7667"/>
                  </a:cubicBezTo>
                  <a:cubicBezTo>
                    <a:pt x="8725" y="7625"/>
                    <a:pt x="8746" y="7541"/>
                    <a:pt x="8704" y="7457"/>
                  </a:cubicBezTo>
                  <a:cubicBezTo>
                    <a:pt x="8620" y="7436"/>
                    <a:pt x="8578" y="7394"/>
                    <a:pt x="8536" y="7331"/>
                  </a:cubicBezTo>
                  <a:cubicBezTo>
                    <a:pt x="8536" y="7205"/>
                    <a:pt x="8494" y="7079"/>
                    <a:pt x="8389" y="7015"/>
                  </a:cubicBezTo>
                  <a:cubicBezTo>
                    <a:pt x="8326" y="6931"/>
                    <a:pt x="8305" y="6826"/>
                    <a:pt x="8326" y="6742"/>
                  </a:cubicBezTo>
                  <a:cubicBezTo>
                    <a:pt x="8326" y="6658"/>
                    <a:pt x="8326" y="6595"/>
                    <a:pt x="8305" y="6532"/>
                  </a:cubicBezTo>
                  <a:cubicBezTo>
                    <a:pt x="8347" y="6511"/>
                    <a:pt x="8410" y="6511"/>
                    <a:pt x="8410" y="6427"/>
                  </a:cubicBezTo>
                  <a:lnTo>
                    <a:pt x="8158" y="6174"/>
                  </a:lnTo>
                  <a:cubicBezTo>
                    <a:pt x="8177" y="6117"/>
                    <a:pt x="8126" y="6025"/>
                    <a:pt x="8196" y="6025"/>
                  </a:cubicBezTo>
                  <a:cubicBezTo>
                    <a:pt x="8203" y="6025"/>
                    <a:pt x="8211" y="6025"/>
                    <a:pt x="8221" y="6027"/>
                  </a:cubicBezTo>
                  <a:cubicBezTo>
                    <a:pt x="8326" y="6048"/>
                    <a:pt x="8242" y="6153"/>
                    <a:pt x="8326" y="6195"/>
                  </a:cubicBezTo>
                  <a:lnTo>
                    <a:pt x="8410" y="6195"/>
                  </a:lnTo>
                  <a:cubicBezTo>
                    <a:pt x="8389" y="6132"/>
                    <a:pt x="8431" y="6090"/>
                    <a:pt x="8452" y="6048"/>
                  </a:cubicBezTo>
                  <a:cubicBezTo>
                    <a:pt x="8410" y="5985"/>
                    <a:pt x="8389" y="5880"/>
                    <a:pt x="8242" y="5859"/>
                  </a:cubicBezTo>
                  <a:cubicBezTo>
                    <a:pt x="8452" y="5817"/>
                    <a:pt x="8473" y="5691"/>
                    <a:pt x="8515" y="5607"/>
                  </a:cubicBezTo>
                  <a:lnTo>
                    <a:pt x="8515" y="5270"/>
                  </a:lnTo>
                  <a:cubicBezTo>
                    <a:pt x="8473" y="5102"/>
                    <a:pt x="8326" y="5186"/>
                    <a:pt x="8284" y="5102"/>
                  </a:cubicBezTo>
                  <a:cubicBezTo>
                    <a:pt x="8263" y="4913"/>
                    <a:pt x="8284" y="4724"/>
                    <a:pt x="8326" y="4535"/>
                  </a:cubicBezTo>
                  <a:cubicBezTo>
                    <a:pt x="8309" y="4526"/>
                    <a:pt x="8295" y="4523"/>
                    <a:pt x="8284" y="4523"/>
                  </a:cubicBezTo>
                  <a:cubicBezTo>
                    <a:pt x="8216" y="4523"/>
                    <a:pt x="8225" y="4645"/>
                    <a:pt x="8162" y="4645"/>
                  </a:cubicBezTo>
                  <a:cubicBezTo>
                    <a:pt x="8155" y="4645"/>
                    <a:pt x="8146" y="4644"/>
                    <a:pt x="8137" y="4640"/>
                  </a:cubicBezTo>
                  <a:cubicBezTo>
                    <a:pt x="8094" y="4619"/>
                    <a:pt x="8031" y="4598"/>
                    <a:pt x="8031" y="4535"/>
                  </a:cubicBezTo>
                  <a:cubicBezTo>
                    <a:pt x="8010" y="4366"/>
                    <a:pt x="7926" y="4198"/>
                    <a:pt x="7821" y="4051"/>
                  </a:cubicBezTo>
                  <a:cubicBezTo>
                    <a:pt x="7821" y="4030"/>
                    <a:pt x="7800" y="4030"/>
                    <a:pt x="7758" y="4030"/>
                  </a:cubicBezTo>
                  <a:lnTo>
                    <a:pt x="7632" y="4156"/>
                  </a:lnTo>
                  <a:lnTo>
                    <a:pt x="7485" y="4051"/>
                  </a:lnTo>
                  <a:cubicBezTo>
                    <a:pt x="7464" y="3925"/>
                    <a:pt x="7506" y="3799"/>
                    <a:pt x="7422" y="3673"/>
                  </a:cubicBezTo>
                  <a:cubicBezTo>
                    <a:pt x="7422" y="3673"/>
                    <a:pt x="7443" y="3631"/>
                    <a:pt x="7443" y="3609"/>
                  </a:cubicBezTo>
                  <a:cubicBezTo>
                    <a:pt x="7458" y="3604"/>
                    <a:pt x="7476" y="3603"/>
                    <a:pt x="7493" y="3603"/>
                  </a:cubicBezTo>
                  <a:cubicBezTo>
                    <a:pt x="7511" y="3603"/>
                    <a:pt x="7529" y="3604"/>
                    <a:pt x="7548" y="3604"/>
                  </a:cubicBezTo>
                  <a:cubicBezTo>
                    <a:pt x="7585" y="3604"/>
                    <a:pt x="7621" y="3599"/>
                    <a:pt x="7653" y="3567"/>
                  </a:cubicBezTo>
                  <a:cubicBezTo>
                    <a:pt x="7695" y="3378"/>
                    <a:pt x="7548" y="3189"/>
                    <a:pt x="7590" y="3021"/>
                  </a:cubicBezTo>
                  <a:cubicBezTo>
                    <a:pt x="7485" y="2895"/>
                    <a:pt x="7338" y="2937"/>
                    <a:pt x="7253" y="2832"/>
                  </a:cubicBezTo>
                  <a:cubicBezTo>
                    <a:pt x="7380" y="2684"/>
                    <a:pt x="7569" y="2558"/>
                    <a:pt x="7611" y="2348"/>
                  </a:cubicBezTo>
                  <a:cubicBezTo>
                    <a:pt x="7569" y="2285"/>
                    <a:pt x="7485" y="2222"/>
                    <a:pt x="7422" y="2201"/>
                  </a:cubicBezTo>
                  <a:cubicBezTo>
                    <a:pt x="7695" y="2180"/>
                    <a:pt x="7695" y="2180"/>
                    <a:pt x="7737" y="1970"/>
                  </a:cubicBezTo>
                  <a:cubicBezTo>
                    <a:pt x="7821" y="1928"/>
                    <a:pt x="7884" y="1885"/>
                    <a:pt x="7947" y="1822"/>
                  </a:cubicBezTo>
                  <a:lnTo>
                    <a:pt x="8094" y="1907"/>
                  </a:lnTo>
                  <a:cubicBezTo>
                    <a:pt x="8137" y="2033"/>
                    <a:pt x="8158" y="2159"/>
                    <a:pt x="8158" y="2306"/>
                  </a:cubicBezTo>
                  <a:cubicBezTo>
                    <a:pt x="8137" y="2474"/>
                    <a:pt x="8179" y="2642"/>
                    <a:pt x="8242" y="2790"/>
                  </a:cubicBezTo>
                  <a:cubicBezTo>
                    <a:pt x="8279" y="2803"/>
                    <a:pt x="8315" y="2808"/>
                    <a:pt x="8351" y="2808"/>
                  </a:cubicBezTo>
                  <a:cubicBezTo>
                    <a:pt x="8425" y="2808"/>
                    <a:pt x="8498" y="2788"/>
                    <a:pt x="8575" y="2788"/>
                  </a:cubicBezTo>
                  <a:cubicBezTo>
                    <a:pt x="8629" y="2788"/>
                    <a:pt x="8685" y="2798"/>
                    <a:pt x="8746" y="2832"/>
                  </a:cubicBezTo>
                  <a:lnTo>
                    <a:pt x="8515" y="2558"/>
                  </a:lnTo>
                  <a:cubicBezTo>
                    <a:pt x="8552" y="2552"/>
                    <a:pt x="8589" y="2550"/>
                    <a:pt x="8626" y="2550"/>
                  </a:cubicBezTo>
                  <a:cubicBezTo>
                    <a:pt x="8715" y="2550"/>
                    <a:pt x="8804" y="2564"/>
                    <a:pt x="8893" y="2579"/>
                  </a:cubicBezTo>
                  <a:cubicBezTo>
                    <a:pt x="8893" y="2642"/>
                    <a:pt x="8872" y="2663"/>
                    <a:pt x="8830" y="2726"/>
                  </a:cubicBezTo>
                  <a:cubicBezTo>
                    <a:pt x="8839" y="2725"/>
                    <a:pt x="8847" y="2725"/>
                    <a:pt x="8855" y="2725"/>
                  </a:cubicBezTo>
                  <a:cubicBezTo>
                    <a:pt x="8995" y="2725"/>
                    <a:pt x="8963" y="2897"/>
                    <a:pt x="9083" y="2937"/>
                  </a:cubicBezTo>
                  <a:cubicBezTo>
                    <a:pt x="9129" y="2905"/>
                    <a:pt x="9200" y="2851"/>
                    <a:pt x="9267" y="2851"/>
                  </a:cubicBezTo>
                  <a:cubicBezTo>
                    <a:pt x="9290" y="2851"/>
                    <a:pt x="9313" y="2857"/>
                    <a:pt x="9335" y="2874"/>
                  </a:cubicBezTo>
                  <a:cubicBezTo>
                    <a:pt x="9587" y="2958"/>
                    <a:pt x="9776" y="3126"/>
                    <a:pt x="9903" y="3357"/>
                  </a:cubicBezTo>
                  <a:cubicBezTo>
                    <a:pt x="10134" y="3441"/>
                    <a:pt x="10344" y="3588"/>
                    <a:pt x="10491" y="3778"/>
                  </a:cubicBezTo>
                  <a:lnTo>
                    <a:pt x="10659" y="3778"/>
                  </a:lnTo>
                  <a:cubicBezTo>
                    <a:pt x="10701" y="3925"/>
                    <a:pt x="10786" y="3988"/>
                    <a:pt x="10891" y="3988"/>
                  </a:cubicBezTo>
                  <a:cubicBezTo>
                    <a:pt x="11017" y="4198"/>
                    <a:pt x="11206" y="4366"/>
                    <a:pt x="11416" y="4493"/>
                  </a:cubicBezTo>
                  <a:lnTo>
                    <a:pt x="11374" y="4556"/>
                  </a:lnTo>
                  <a:lnTo>
                    <a:pt x="11479" y="4619"/>
                  </a:lnTo>
                  <a:cubicBezTo>
                    <a:pt x="11458" y="4661"/>
                    <a:pt x="11416" y="4724"/>
                    <a:pt x="11458" y="4745"/>
                  </a:cubicBezTo>
                  <a:cubicBezTo>
                    <a:pt x="11463" y="4754"/>
                    <a:pt x="11469" y="4757"/>
                    <a:pt x="11476" y="4757"/>
                  </a:cubicBezTo>
                  <a:cubicBezTo>
                    <a:pt x="11496" y="4757"/>
                    <a:pt x="11522" y="4733"/>
                    <a:pt x="11535" y="4733"/>
                  </a:cubicBezTo>
                  <a:cubicBezTo>
                    <a:pt x="11540" y="4733"/>
                    <a:pt x="11542" y="4736"/>
                    <a:pt x="11542" y="4745"/>
                  </a:cubicBezTo>
                  <a:cubicBezTo>
                    <a:pt x="11563" y="4766"/>
                    <a:pt x="11563" y="4808"/>
                    <a:pt x="11585" y="4829"/>
                  </a:cubicBezTo>
                  <a:cubicBezTo>
                    <a:pt x="11612" y="4835"/>
                    <a:pt x="11637" y="4837"/>
                    <a:pt x="11662" y="4837"/>
                  </a:cubicBezTo>
                  <a:cubicBezTo>
                    <a:pt x="11811" y="4837"/>
                    <a:pt x="11924" y="4745"/>
                    <a:pt x="12068" y="4745"/>
                  </a:cubicBezTo>
                  <a:cubicBezTo>
                    <a:pt x="11984" y="4535"/>
                    <a:pt x="11837" y="4387"/>
                    <a:pt x="11858" y="4177"/>
                  </a:cubicBezTo>
                  <a:cubicBezTo>
                    <a:pt x="11795" y="4156"/>
                    <a:pt x="11711" y="4093"/>
                    <a:pt x="11690" y="4030"/>
                  </a:cubicBezTo>
                  <a:cubicBezTo>
                    <a:pt x="11606" y="3862"/>
                    <a:pt x="11479" y="3736"/>
                    <a:pt x="11311" y="3652"/>
                  </a:cubicBezTo>
                  <a:lnTo>
                    <a:pt x="11206" y="3715"/>
                  </a:lnTo>
                  <a:cubicBezTo>
                    <a:pt x="11185" y="3609"/>
                    <a:pt x="11122" y="3525"/>
                    <a:pt x="11059" y="3441"/>
                  </a:cubicBezTo>
                  <a:cubicBezTo>
                    <a:pt x="11038" y="3420"/>
                    <a:pt x="11006" y="3420"/>
                    <a:pt x="10975" y="3420"/>
                  </a:cubicBezTo>
                  <a:cubicBezTo>
                    <a:pt x="10943" y="3420"/>
                    <a:pt x="10912" y="3420"/>
                    <a:pt x="10891" y="3399"/>
                  </a:cubicBezTo>
                  <a:cubicBezTo>
                    <a:pt x="10996" y="3252"/>
                    <a:pt x="11038" y="3084"/>
                    <a:pt x="10996" y="2916"/>
                  </a:cubicBezTo>
                  <a:lnTo>
                    <a:pt x="10996" y="2916"/>
                  </a:lnTo>
                  <a:lnTo>
                    <a:pt x="11122" y="3021"/>
                  </a:lnTo>
                  <a:cubicBezTo>
                    <a:pt x="11038" y="3084"/>
                    <a:pt x="11059" y="3168"/>
                    <a:pt x="11059" y="3252"/>
                  </a:cubicBezTo>
                  <a:cubicBezTo>
                    <a:pt x="11164" y="3315"/>
                    <a:pt x="11164" y="3441"/>
                    <a:pt x="11269" y="3525"/>
                  </a:cubicBezTo>
                  <a:cubicBezTo>
                    <a:pt x="11304" y="3534"/>
                    <a:pt x="11339" y="3539"/>
                    <a:pt x="11372" y="3539"/>
                  </a:cubicBezTo>
                  <a:cubicBezTo>
                    <a:pt x="11419" y="3539"/>
                    <a:pt x="11463" y="3529"/>
                    <a:pt x="11500" y="3504"/>
                  </a:cubicBezTo>
                  <a:cubicBezTo>
                    <a:pt x="11500" y="3357"/>
                    <a:pt x="11311" y="3273"/>
                    <a:pt x="11395" y="3105"/>
                  </a:cubicBezTo>
                  <a:lnTo>
                    <a:pt x="11395" y="3105"/>
                  </a:lnTo>
                  <a:cubicBezTo>
                    <a:pt x="11521" y="3210"/>
                    <a:pt x="11648" y="3315"/>
                    <a:pt x="11795" y="3399"/>
                  </a:cubicBezTo>
                  <a:lnTo>
                    <a:pt x="11921" y="3294"/>
                  </a:lnTo>
                  <a:cubicBezTo>
                    <a:pt x="12005" y="3336"/>
                    <a:pt x="12005" y="3441"/>
                    <a:pt x="12152" y="3441"/>
                  </a:cubicBezTo>
                  <a:cubicBezTo>
                    <a:pt x="11963" y="3504"/>
                    <a:pt x="11963" y="3609"/>
                    <a:pt x="11921" y="3694"/>
                  </a:cubicBezTo>
                  <a:cubicBezTo>
                    <a:pt x="11948" y="3715"/>
                    <a:pt x="11973" y="3723"/>
                    <a:pt x="11997" y="3723"/>
                  </a:cubicBezTo>
                  <a:cubicBezTo>
                    <a:pt x="12059" y="3723"/>
                    <a:pt x="12109" y="3670"/>
                    <a:pt x="12141" y="3670"/>
                  </a:cubicBezTo>
                  <a:cubicBezTo>
                    <a:pt x="12145" y="3670"/>
                    <a:pt x="12149" y="3671"/>
                    <a:pt x="12152" y="3673"/>
                  </a:cubicBezTo>
                  <a:cubicBezTo>
                    <a:pt x="12179" y="3699"/>
                    <a:pt x="12206" y="3735"/>
                    <a:pt x="12238" y="3735"/>
                  </a:cubicBezTo>
                  <a:cubicBezTo>
                    <a:pt x="12257" y="3735"/>
                    <a:pt x="12277" y="3724"/>
                    <a:pt x="12299" y="3694"/>
                  </a:cubicBezTo>
                  <a:lnTo>
                    <a:pt x="12299" y="3420"/>
                  </a:lnTo>
                  <a:cubicBezTo>
                    <a:pt x="12257" y="3441"/>
                    <a:pt x="12236" y="3462"/>
                    <a:pt x="12236" y="3504"/>
                  </a:cubicBezTo>
                  <a:cubicBezTo>
                    <a:pt x="12236" y="3525"/>
                    <a:pt x="12215" y="3546"/>
                    <a:pt x="12173" y="3546"/>
                  </a:cubicBezTo>
                  <a:cubicBezTo>
                    <a:pt x="12173" y="3562"/>
                    <a:pt x="12161" y="3603"/>
                    <a:pt x="12146" y="3603"/>
                  </a:cubicBezTo>
                  <a:cubicBezTo>
                    <a:pt x="12141" y="3603"/>
                    <a:pt x="12136" y="3599"/>
                    <a:pt x="12131" y="3588"/>
                  </a:cubicBezTo>
                  <a:cubicBezTo>
                    <a:pt x="12131" y="3546"/>
                    <a:pt x="12152" y="3546"/>
                    <a:pt x="12173" y="3546"/>
                  </a:cubicBezTo>
                  <a:cubicBezTo>
                    <a:pt x="12152" y="3441"/>
                    <a:pt x="12257" y="3357"/>
                    <a:pt x="12236" y="3252"/>
                  </a:cubicBezTo>
                  <a:cubicBezTo>
                    <a:pt x="12194" y="3231"/>
                    <a:pt x="12131" y="3189"/>
                    <a:pt x="12131" y="3126"/>
                  </a:cubicBezTo>
                  <a:cubicBezTo>
                    <a:pt x="12129" y="3126"/>
                    <a:pt x="12127" y="3126"/>
                    <a:pt x="12125" y="3125"/>
                  </a:cubicBezTo>
                  <a:lnTo>
                    <a:pt x="12125" y="3125"/>
                  </a:lnTo>
                  <a:cubicBezTo>
                    <a:pt x="12177" y="3119"/>
                    <a:pt x="12198" y="3080"/>
                    <a:pt x="12236" y="3042"/>
                  </a:cubicBezTo>
                  <a:lnTo>
                    <a:pt x="12152" y="2895"/>
                  </a:lnTo>
                  <a:lnTo>
                    <a:pt x="12026" y="2853"/>
                  </a:lnTo>
                  <a:cubicBezTo>
                    <a:pt x="12005" y="2811"/>
                    <a:pt x="11984" y="2790"/>
                    <a:pt x="11963" y="2747"/>
                  </a:cubicBezTo>
                  <a:lnTo>
                    <a:pt x="11816" y="2747"/>
                  </a:lnTo>
                  <a:cubicBezTo>
                    <a:pt x="11802" y="2788"/>
                    <a:pt x="11789" y="2811"/>
                    <a:pt x="11764" y="2811"/>
                  </a:cubicBezTo>
                  <a:cubicBezTo>
                    <a:pt x="11750" y="2811"/>
                    <a:pt x="11733" y="2804"/>
                    <a:pt x="11711" y="2790"/>
                  </a:cubicBezTo>
                  <a:cubicBezTo>
                    <a:pt x="11723" y="2752"/>
                    <a:pt x="11743" y="2744"/>
                    <a:pt x="11767" y="2744"/>
                  </a:cubicBezTo>
                  <a:cubicBezTo>
                    <a:pt x="11782" y="2744"/>
                    <a:pt x="11799" y="2747"/>
                    <a:pt x="11816" y="2747"/>
                  </a:cubicBezTo>
                  <a:cubicBezTo>
                    <a:pt x="11816" y="2705"/>
                    <a:pt x="11774" y="2663"/>
                    <a:pt x="11711" y="2642"/>
                  </a:cubicBezTo>
                  <a:cubicBezTo>
                    <a:pt x="11702" y="2639"/>
                    <a:pt x="11693" y="2638"/>
                    <a:pt x="11686" y="2638"/>
                  </a:cubicBezTo>
                  <a:cubicBezTo>
                    <a:pt x="11641" y="2638"/>
                    <a:pt x="11618" y="2684"/>
                    <a:pt x="11563" y="2684"/>
                  </a:cubicBezTo>
                  <a:cubicBezTo>
                    <a:pt x="11458" y="2663"/>
                    <a:pt x="11374" y="2600"/>
                    <a:pt x="11311" y="2495"/>
                  </a:cubicBezTo>
                  <a:cubicBezTo>
                    <a:pt x="11311" y="2390"/>
                    <a:pt x="11458" y="2243"/>
                    <a:pt x="11311" y="2117"/>
                  </a:cubicBezTo>
                  <a:lnTo>
                    <a:pt x="11500" y="1907"/>
                  </a:lnTo>
                  <a:cubicBezTo>
                    <a:pt x="11290" y="1885"/>
                    <a:pt x="11164" y="1738"/>
                    <a:pt x="10975" y="1696"/>
                  </a:cubicBezTo>
                  <a:lnTo>
                    <a:pt x="10954" y="1759"/>
                  </a:lnTo>
                  <a:cubicBezTo>
                    <a:pt x="10996" y="1780"/>
                    <a:pt x="11038" y="1822"/>
                    <a:pt x="11059" y="1885"/>
                  </a:cubicBezTo>
                  <a:cubicBezTo>
                    <a:pt x="11059" y="1949"/>
                    <a:pt x="10954" y="1991"/>
                    <a:pt x="11038" y="2075"/>
                  </a:cubicBezTo>
                  <a:lnTo>
                    <a:pt x="11122" y="2012"/>
                  </a:lnTo>
                  <a:lnTo>
                    <a:pt x="11122" y="2012"/>
                  </a:lnTo>
                  <a:cubicBezTo>
                    <a:pt x="11101" y="2117"/>
                    <a:pt x="11164" y="2222"/>
                    <a:pt x="11080" y="2348"/>
                  </a:cubicBezTo>
                  <a:cubicBezTo>
                    <a:pt x="10954" y="2243"/>
                    <a:pt x="10891" y="2138"/>
                    <a:pt x="10765" y="2096"/>
                  </a:cubicBezTo>
                  <a:cubicBezTo>
                    <a:pt x="10723" y="2012"/>
                    <a:pt x="10870" y="1970"/>
                    <a:pt x="10765" y="1885"/>
                  </a:cubicBezTo>
                  <a:lnTo>
                    <a:pt x="10765" y="1885"/>
                  </a:lnTo>
                  <a:cubicBezTo>
                    <a:pt x="10737" y="1907"/>
                    <a:pt x="10708" y="1915"/>
                    <a:pt x="10678" y="1915"/>
                  </a:cubicBezTo>
                  <a:cubicBezTo>
                    <a:pt x="10612" y="1915"/>
                    <a:pt x="10542" y="1877"/>
                    <a:pt x="10477" y="1877"/>
                  </a:cubicBezTo>
                  <a:cubicBezTo>
                    <a:pt x="10460" y="1877"/>
                    <a:pt x="10444" y="1879"/>
                    <a:pt x="10428" y="1885"/>
                  </a:cubicBezTo>
                  <a:cubicBezTo>
                    <a:pt x="10344" y="1843"/>
                    <a:pt x="10281" y="1759"/>
                    <a:pt x="10239" y="1675"/>
                  </a:cubicBezTo>
                  <a:cubicBezTo>
                    <a:pt x="10113" y="1612"/>
                    <a:pt x="9987" y="1591"/>
                    <a:pt x="9903" y="1528"/>
                  </a:cubicBezTo>
                  <a:cubicBezTo>
                    <a:pt x="9776" y="1465"/>
                    <a:pt x="9671" y="1381"/>
                    <a:pt x="9587" y="1297"/>
                  </a:cubicBezTo>
                  <a:cubicBezTo>
                    <a:pt x="9587" y="1234"/>
                    <a:pt x="9629" y="1150"/>
                    <a:pt x="9587" y="1108"/>
                  </a:cubicBezTo>
                  <a:cubicBezTo>
                    <a:pt x="9545" y="1066"/>
                    <a:pt x="9608" y="981"/>
                    <a:pt x="9545" y="918"/>
                  </a:cubicBezTo>
                  <a:cubicBezTo>
                    <a:pt x="9499" y="949"/>
                    <a:pt x="9453" y="969"/>
                    <a:pt x="9398" y="969"/>
                  </a:cubicBezTo>
                  <a:cubicBezTo>
                    <a:pt x="9378" y="969"/>
                    <a:pt x="9357" y="966"/>
                    <a:pt x="9335" y="960"/>
                  </a:cubicBezTo>
                  <a:cubicBezTo>
                    <a:pt x="9301" y="960"/>
                    <a:pt x="9267" y="974"/>
                    <a:pt x="9255" y="1013"/>
                  </a:cubicBezTo>
                  <a:lnTo>
                    <a:pt x="9255" y="1013"/>
                  </a:lnTo>
                  <a:cubicBezTo>
                    <a:pt x="9068" y="892"/>
                    <a:pt x="8826" y="807"/>
                    <a:pt x="8683" y="603"/>
                  </a:cubicBezTo>
                  <a:lnTo>
                    <a:pt x="8599" y="645"/>
                  </a:lnTo>
                  <a:cubicBezTo>
                    <a:pt x="8578" y="582"/>
                    <a:pt x="8557" y="519"/>
                    <a:pt x="8494" y="477"/>
                  </a:cubicBezTo>
                  <a:cubicBezTo>
                    <a:pt x="8263" y="414"/>
                    <a:pt x="8031" y="393"/>
                    <a:pt x="7779" y="393"/>
                  </a:cubicBezTo>
                  <a:cubicBezTo>
                    <a:pt x="7779" y="435"/>
                    <a:pt x="7758" y="477"/>
                    <a:pt x="7716" y="477"/>
                  </a:cubicBezTo>
                  <a:cubicBezTo>
                    <a:pt x="7716" y="493"/>
                    <a:pt x="7692" y="533"/>
                    <a:pt x="7680" y="533"/>
                  </a:cubicBezTo>
                  <a:cubicBezTo>
                    <a:pt x="7676" y="533"/>
                    <a:pt x="7674" y="529"/>
                    <a:pt x="7674" y="519"/>
                  </a:cubicBezTo>
                  <a:cubicBezTo>
                    <a:pt x="7674" y="477"/>
                    <a:pt x="7695" y="477"/>
                    <a:pt x="7716" y="477"/>
                  </a:cubicBezTo>
                  <a:lnTo>
                    <a:pt x="7716" y="309"/>
                  </a:lnTo>
                  <a:cubicBezTo>
                    <a:pt x="7779" y="288"/>
                    <a:pt x="7884" y="288"/>
                    <a:pt x="7821" y="183"/>
                  </a:cubicBezTo>
                  <a:cubicBezTo>
                    <a:pt x="7791" y="168"/>
                    <a:pt x="7759" y="161"/>
                    <a:pt x="7727" y="161"/>
                  </a:cubicBezTo>
                  <a:cubicBezTo>
                    <a:pt x="7668" y="161"/>
                    <a:pt x="7610" y="184"/>
                    <a:pt x="7569" y="225"/>
                  </a:cubicBezTo>
                  <a:cubicBezTo>
                    <a:pt x="7559" y="199"/>
                    <a:pt x="7543" y="191"/>
                    <a:pt x="7523" y="191"/>
                  </a:cubicBezTo>
                  <a:cubicBezTo>
                    <a:pt x="7487" y="191"/>
                    <a:pt x="7439" y="220"/>
                    <a:pt x="7400" y="220"/>
                  </a:cubicBezTo>
                  <a:cubicBezTo>
                    <a:pt x="7373" y="220"/>
                    <a:pt x="7351" y="207"/>
                    <a:pt x="7338" y="161"/>
                  </a:cubicBezTo>
                  <a:cubicBezTo>
                    <a:pt x="7363" y="119"/>
                    <a:pt x="7400" y="111"/>
                    <a:pt x="7438" y="111"/>
                  </a:cubicBezTo>
                  <a:cubicBezTo>
                    <a:pt x="7460" y="111"/>
                    <a:pt x="7483" y="113"/>
                    <a:pt x="7504" y="113"/>
                  </a:cubicBezTo>
                  <a:cubicBezTo>
                    <a:pt x="7537" y="113"/>
                    <a:pt x="7567" y="107"/>
                    <a:pt x="7590" y="77"/>
                  </a:cubicBezTo>
                  <a:cubicBezTo>
                    <a:pt x="7550" y="27"/>
                    <a:pt x="7529" y="1"/>
                    <a:pt x="747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23"/>
            <p:cNvSpPr/>
            <p:nvPr/>
          </p:nvSpPr>
          <p:spPr>
            <a:xfrm>
              <a:off x="988481" y="3257428"/>
              <a:ext cx="13025" cy="29030"/>
            </a:xfrm>
            <a:custGeom>
              <a:avLst/>
              <a:gdLst/>
              <a:ahLst/>
              <a:cxnLst/>
              <a:rect l="l" t="t" r="r" b="b"/>
              <a:pathLst>
                <a:path w="1263" h="2772" extrusionOk="0">
                  <a:moveTo>
                    <a:pt x="463" y="879"/>
                  </a:moveTo>
                  <a:lnTo>
                    <a:pt x="484" y="900"/>
                  </a:lnTo>
                  <a:cubicBezTo>
                    <a:pt x="484" y="900"/>
                    <a:pt x="484" y="921"/>
                    <a:pt x="463" y="921"/>
                  </a:cubicBezTo>
                  <a:cubicBezTo>
                    <a:pt x="442" y="921"/>
                    <a:pt x="442" y="900"/>
                    <a:pt x="442" y="900"/>
                  </a:cubicBezTo>
                  <a:cubicBezTo>
                    <a:pt x="442" y="879"/>
                    <a:pt x="463" y="879"/>
                    <a:pt x="463" y="879"/>
                  </a:cubicBezTo>
                  <a:close/>
                  <a:moveTo>
                    <a:pt x="653" y="1006"/>
                  </a:moveTo>
                  <a:cubicBezTo>
                    <a:pt x="653" y="1006"/>
                    <a:pt x="653" y="1006"/>
                    <a:pt x="674" y="1027"/>
                  </a:cubicBezTo>
                  <a:lnTo>
                    <a:pt x="653" y="1027"/>
                  </a:lnTo>
                  <a:cubicBezTo>
                    <a:pt x="653" y="1027"/>
                    <a:pt x="632" y="1027"/>
                    <a:pt x="632" y="1006"/>
                  </a:cubicBezTo>
                  <a:close/>
                  <a:moveTo>
                    <a:pt x="526" y="1111"/>
                  </a:moveTo>
                  <a:cubicBezTo>
                    <a:pt x="526" y="1111"/>
                    <a:pt x="547" y="1132"/>
                    <a:pt x="547" y="1132"/>
                  </a:cubicBezTo>
                  <a:cubicBezTo>
                    <a:pt x="547" y="1147"/>
                    <a:pt x="547" y="1161"/>
                    <a:pt x="540" y="1161"/>
                  </a:cubicBezTo>
                  <a:cubicBezTo>
                    <a:pt x="537" y="1161"/>
                    <a:pt x="533" y="1159"/>
                    <a:pt x="526" y="1153"/>
                  </a:cubicBezTo>
                  <a:cubicBezTo>
                    <a:pt x="484" y="1153"/>
                    <a:pt x="526" y="1111"/>
                    <a:pt x="526" y="1111"/>
                  </a:cubicBezTo>
                  <a:close/>
                  <a:moveTo>
                    <a:pt x="674" y="1237"/>
                  </a:moveTo>
                  <a:cubicBezTo>
                    <a:pt x="716" y="1237"/>
                    <a:pt x="737" y="1258"/>
                    <a:pt x="737" y="1300"/>
                  </a:cubicBezTo>
                  <a:cubicBezTo>
                    <a:pt x="758" y="1321"/>
                    <a:pt x="716" y="1342"/>
                    <a:pt x="695" y="1342"/>
                  </a:cubicBezTo>
                  <a:cubicBezTo>
                    <a:pt x="687" y="1346"/>
                    <a:pt x="679" y="1348"/>
                    <a:pt x="673" y="1348"/>
                  </a:cubicBezTo>
                  <a:cubicBezTo>
                    <a:pt x="645" y="1348"/>
                    <a:pt x="632" y="1317"/>
                    <a:pt x="632" y="1300"/>
                  </a:cubicBezTo>
                  <a:cubicBezTo>
                    <a:pt x="632" y="1258"/>
                    <a:pt x="653" y="1258"/>
                    <a:pt x="674" y="1237"/>
                  </a:cubicBezTo>
                  <a:close/>
                  <a:moveTo>
                    <a:pt x="211" y="963"/>
                  </a:moveTo>
                  <a:cubicBezTo>
                    <a:pt x="316" y="1048"/>
                    <a:pt x="316" y="1195"/>
                    <a:pt x="379" y="1321"/>
                  </a:cubicBezTo>
                  <a:cubicBezTo>
                    <a:pt x="379" y="1342"/>
                    <a:pt x="316" y="1363"/>
                    <a:pt x="316" y="1363"/>
                  </a:cubicBezTo>
                  <a:cubicBezTo>
                    <a:pt x="316" y="1384"/>
                    <a:pt x="337" y="1405"/>
                    <a:pt x="295" y="1405"/>
                  </a:cubicBezTo>
                  <a:cubicBezTo>
                    <a:pt x="287" y="1409"/>
                    <a:pt x="281" y="1411"/>
                    <a:pt x="277" y="1411"/>
                  </a:cubicBezTo>
                  <a:cubicBezTo>
                    <a:pt x="260" y="1411"/>
                    <a:pt x="270" y="1380"/>
                    <a:pt x="253" y="1363"/>
                  </a:cubicBezTo>
                  <a:cubicBezTo>
                    <a:pt x="248" y="1358"/>
                    <a:pt x="244" y="1357"/>
                    <a:pt x="239" y="1357"/>
                  </a:cubicBezTo>
                  <a:cubicBezTo>
                    <a:pt x="231" y="1357"/>
                    <a:pt x="224" y="1362"/>
                    <a:pt x="219" y="1362"/>
                  </a:cubicBezTo>
                  <a:cubicBezTo>
                    <a:pt x="214" y="1362"/>
                    <a:pt x="211" y="1357"/>
                    <a:pt x="211" y="1342"/>
                  </a:cubicBezTo>
                  <a:cubicBezTo>
                    <a:pt x="211" y="1321"/>
                    <a:pt x="232" y="1321"/>
                    <a:pt x="253" y="1321"/>
                  </a:cubicBezTo>
                  <a:cubicBezTo>
                    <a:pt x="176" y="1243"/>
                    <a:pt x="170" y="1148"/>
                    <a:pt x="136" y="1068"/>
                  </a:cubicBezTo>
                  <a:lnTo>
                    <a:pt x="136" y="1068"/>
                  </a:lnTo>
                  <a:cubicBezTo>
                    <a:pt x="190" y="1060"/>
                    <a:pt x="191" y="983"/>
                    <a:pt x="211" y="963"/>
                  </a:cubicBezTo>
                  <a:close/>
                  <a:moveTo>
                    <a:pt x="400" y="1426"/>
                  </a:moveTo>
                  <a:cubicBezTo>
                    <a:pt x="400" y="1426"/>
                    <a:pt x="421" y="1447"/>
                    <a:pt x="421" y="1447"/>
                  </a:cubicBezTo>
                  <a:cubicBezTo>
                    <a:pt x="421" y="1447"/>
                    <a:pt x="442" y="1468"/>
                    <a:pt x="400" y="1468"/>
                  </a:cubicBezTo>
                  <a:cubicBezTo>
                    <a:pt x="379" y="1447"/>
                    <a:pt x="400" y="1426"/>
                    <a:pt x="400" y="1426"/>
                  </a:cubicBezTo>
                  <a:close/>
                  <a:moveTo>
                    <a:pt x="420" y="1623"/>
                  </a:moveTo>
                  <a:cubicBezTo>
                    <a:pt x="446" y="1641"/>
                    <a:pt x="469" y="1657"/>
                    <a:pt x="442" y="1657"/>
                  </a:cubicBezTo>
                  <a:cubicBezTo>
                    <a:pt x="412" y="1657"/>
                    <a:pt x="425" y="1636"/>
                    <a:pt x="420" y="1623"/>
                  </a:cubicBezTo>
                  <a:close/>
                  <a:moveTo>
                    <a:pt x="232" y="1"/>
                  </a:moveTo>
                  <a:cubicBezTo>
                    <a:pt x="216" y="1"/>
                    <a:pt x="201" y="6"/>
                    <a:pt x="190" y="17"/>
                  </a:cubicBezTo>
                  <a:cubicBezTo>
                    <a:pt x="148" y="228"/>
                    <a:pt x="316" y="333"/>
                    <a:pt x="358" y="480"/>
                  </a:cubicBezTo>
                  <a:lnTo>
                    <a:pt x="253" y="606"/>
                  </a:lnTo>
                  <a:cubicBezTo>
                    <a:pt x="274" y="648"/>
                    <a:pt x="379" y="606"/>
                    <a:pt x="379" y="711"/>
                  </a:cubicBezTo>
                  <a:cubicBezTo>
                    <a:pt x="274" y="795"/>
                    <a:pt x="127" y="858"/>
                    <a:pt x="64" y="1006"/>
                  </a:cubicBezTo>
                  <a:cubicBezTo>
                    <a:pt x="98" y="1006"/>
                    <a:pt x="119" y="1020"/>
                    <a:pt x="125" y="1048"/>
                  </a:cubicBezTo>
                  <a:lnTo>
                    <a:pt x="64" y="1048"/>
                  </a:lnTo>
                  <a:lnTo>
                    <a:pt x="1" y="1195"/>
                  </a:lnTo>
                  <a:cubicBezTo>
                    <a:pt x="106" y="1279"/>
                    <a:pt x="148" y="1426"/>
                    <a:pt x="232" y="1531"/>
                  </a:cubicBezTo>
                  <a:cubicBezTo>
                    <a:pt x="246" y="1538"/>
                    <a:pt x="267" y="1538"/>
                    <a:pt x="289" y="1538"/>
                  </a:cubicBezTo>
                  <a:lnTo>
                    <a:pt x="289" y="1538"/>
                  </a:lnTo>
                  <a:cubicBezTo>
                    <a:pt x="333" y="1538"/>
                    <a:pt x="379" y="1538"/>
                    <a:pt x="379" y="1594"/>
                  </a:cubicBezTo>
                  <a:cubicBezTo>
                    <a:pt x="385" y="1600"/>
                    <a:pt x="396" y="1608"/>
                    <a:pt x="408" y="1616"/>
                  </a:cubicBezTo>
                  <a:lnTo>
                    <a:pt x="408" y="1616"/>
                  </a:lnTo>
                  <a:cubicBezTo>
                    <a:pt x="406" y="1615"/>
                    <a:pt x="403" y="1615"/>
                    <a:pt x="400" y="1615"/>
                  </a:cubicBezTo>
                  <a:cubicBezTo>
                    <a:pt x="383" y="1615"/>
                    <a:pt x="367" y="1612"/>
                    <a:pt x="350" y="1612"/>
                  </a:cubicBezTo>
                  <a:cubicBezTo>
                    <a:pt x="325" y="1612"/>
                    <a:pt x="299" y="1619"/>
                    <a:pt x="274" y="1657"/>
                  </a:cubicBezTo>
                  <a:cubicBezTo>
                    <a:pt x="253" y="1762"/>
                    <a:pt x="358" y="1868"/>
                    <a:pt x="358" y="1973"/>
                  </a:cubicBezTo>
                  <a:cubicBezTo>
                    <a:pt x="505" y="1994"/>
                    <a:pt x="526" y="2120"/>
                    <a:pt x="568" y="2204"/>
                  </a:cubicBezTo>
                  <a:cubicBezTo>
                    <a:pt x="484" y="2288"/>
                    <a:pt x="611" y="2351"/>
                    <a:pt x="568" y="2414"/>
                  </a:cubicBezTo>
                  <a:cubicBezTo>
                    <a:pt x="611" y="2414"/>
                    <a:pt x="632" y="2435"/>
                    <a:pt x="632" y="2477"/>
                  </a:cubicBezTo>
                  <a:cubicBezTo>
                    <a:pt x="660" y="2500"/>
                    <a:pt x="689" y="2507"/>
                    <a:pt x="720" y="2507"/>
                  </a:cubicBezTo>
                  <a:cubicBezTo>
                    <a:pt x="780" y="2507"/>
                    <a:pt x="843" y="2480"/>
                    <a:pt x="907" y="2480"/>
                  </a:cubicBezTo>
                  <a:cubicBezTo>
                    <a:pt x="934" y="2480"/>
                    <a:pt x="962" y="2485"/>
                    <a:pt x="989" y="2498"/>
                  </a:cubicBezTo>
                  <a:cubicBezTo>
                    <a:pt x="1010" y="2624"/>
                    <a:pt x="1136" y="2687"/>
                    <a:pt x="1220" y="2772"/>
                  </a:cubicBezTo>
                  <a:cubicBezTo>
                    <a:pt x="1262" y="2730"/>
                    <a:pt x="1241" y="2687"/>
                    <a:pt x="1241" y="2624"/>
                  </a:cubicBezTo>
                  <a:cubicBezTo>
                    <a:pt x="1157" y="2519"/>
                    <a:pt x="1010" y="2414"/>
                    <a:pt x="1010" y="2204"/>
                  </a:cubicBezTo>
                  <a:cubicBezTo>
                    <a:pt x="1031" y="2141"/>
                    <a:pt x="1178" y="2099"/>
                    <a:pt x="1115" y="1952"/>
                  </a:cubicBezTo>
                  <a:cubicBezTo>
                    <a:pt x="1073" y="1931"/>
                    <a:pt x="989" y="1910"/>
                    <a:pt x="947" y="1825"/>
                  </a:cubicBezTo>
                  <a:cubicBezTo>
                    <a:pt x="989" y="1804"/>
                    <a:pt x="1010" y="1762"/>
                    <a:pt x="1010" y="1720"/>
                  </a:cubicBezTo>
                  <a:cubicBezTo>
                    <a:pt x="968" y="1636"/>
                    <a:pt x="905" y="1531"/>
                    <a:pt x="821" y="1447"/>
                  </a:cubicBezTo>
                  <a:lnTo>
                    <a:pt x="821" y="1048"/>
                  </a:lnTo>
                  <a:cubicBezTo>
                    <a:pt x="737" y="942"/>
                    <a:pt x="611" y="858"/>
                    <a:pt x="589" y="753"/>
                  </a:cubicBezTo>
                  <a:cubicBezTo>
                    <a:pt x="526" y="564"/>
                    <a:pt x="442" y="375"/>
                    <a:pt x="316" y="207"/>
                  </a:cubicBezTo>
                  <a:lnTo>
                    <a:pt x="379" y="101"/>
                  </a:lnTo>
                  <a:cubicBezTo>
                    <a:pt x="333" y="40"/>
                    <a:pt x="276" y="1"/>
                    <a:pt x="23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23"/>
            <p:cNvSpPr/>
            <p:nvPr/>
          </p:nvSpPr>
          <p:spPr>
            <a:xfrm>
              <a:off x="973095" y="3268393"/>
              <a:ext cx="12581" cy="17185"/>
            </a:xfrm>
            <a:custGeom>
              <a:avLst/>
              <a:gdLst/>
              <a:ahLst/>
              <a:cxnLst/>
              <a:rect l="l" t="t" r="r" b="b"/>
              <a:pathLst>
                <a:path w="1220" h="1641" extrusionOk="0">
                  <a:moveTo>
                    <a:pt x="357" y="316"/>
                  </a:moveTo>
                  <a:cubicBezTo>
                    <a:pt x="357" y="316"/>
                    <a:pt x="379" y="337"/>
                    <a:pt x="379" y="337"/>
                  </a:cubicBezTo>
                  <a:lnTo>
                    <a:pt x="357" y="358"/>
                  </a:lnTo>
                  <a:cubicBezTo>
                    <a:pt x="347" y="347"/>
                    <a:pt x="342" y="347"/>
                    <a:pt x="339" y="347"/>
                  </a:cubicBezTo>
                  <a:cubicBezTo>
                    <a:pt x="336" y="347"/>
                    <a:pt x="336" y="347"/>
                    <a:pt x="336" y="337"/>
                  </a:cubicBezTo>
                  <a:cubicBezTo>
                    <a:pt x="336" y="316"/>
                    <a:pt x="336" y="316"/>
                    <a:pt x="357" y="316"/>
                  </a:cubicBezTo>
                  <a:close/>
                  <a:moveTo>
                    <a:pt x="652" y="526"/>
                  </a:moveTo>
                  <a:cubicBezTo>
                    <a:pt x="715" y="526"/>
                    <a:pt x="673" y="631"/>
                    <a:pt x="736" y="652"/>
                  </a:cubicBezTo>
                  <a:cubicBezTo>
                    <a:pt x="722" y="673"/>
                    <a:pt x="706" y="680"/>
                    <a:pt x="688" y="680"/>
                  </a:cubicBezTo>
                  <a:cubicBezTo>
                    <a:pt x="654" y="680"/>
                    <a:pt x="617" y="652"/>
                    <a:pt x="589" y="652"/>
                  </a:cubicBezTo>
                  <a:lnTo>
                    <a:pt x="652" y="526"/>
                  </a:lnTo>
                  <a:close/>
                  <a:moveTo>
                    <a:pt x="294" y="1"/>
                  </a:moveTo>
                  <a:cubicBezTo>
                    <a:pt x="252" y="64"/>
                    <a:pt x="231" y="148"/>
                    <a:pt x="147" y="190"/>
                  </a:cubicBezTo>
                  <a:cubicBezTo>
                    <a:pt x="63" y="211"/>
                    <a:pt x="0" y="253"/>
                    <a:pt x="21" y="337"/>
                  </a:cubicBezTo>
                  <a:cubicBezTo>
                    <a:pt x="36" y="352"/>
                    <a:pt x="52" y="358"/>
                    <a:pt x="67" y="358"/>
                  </a:cubicBezTo>
                  <a:cubicBezTo>
                    <a:pt x="103" y="358"/>
                    <a:pt x="137" y="327"/>
                    <a:pt x="165" y="327"/>
                  </a:cubicBezTo>
                  <a:cubicBezTo>
                    <a:pt x="174" y="327"/>
                    <a:pt x="182" y="330"/>
                    <a:pt x="189" y="337"/>
                  </a:cubicBezTo>
                  <a:cubicBezTo>
                    <a:pt x="210" y="379"/>
                    <a:pt x="168" y="442"/>
                    <a:pt x="231" y="484"/>
                  </a:cubicBezTo>
                  <a:lnTo>
                    <a:pt x="357" y="505"/>
                  </a:lnTo>
                  <a:cubicBezTo>
                    <a:pt x="336" y="694"/>
                    <a:pt x="442" y="863"/>
                    <a:pt x="484" y="1031"/>
                  </a:cubicBezTo>
                  <a:cubicBezTo>
                    <a:pt x="484" y="1115"/>
                    <a:pt x="526" y="1220"/>
                    <a:pt x="631" y="1241"/>
                  </a:cubicBezTo>
                  <a:cubicBezTo>
                    <a:pt x="631" y="1225"/>
                    <a:pt x="655" y="1185"/>
                    <a:pt x="667" y="1185"/>
                  </a:cubicBezTo>
                  <a:cubicBezTo>
                    <a:pt x="670" y="1185"/>
                    <a:pt x="673" y="1189"/>
                    <a:pt x="673" y="1199"/>
                  </a:cubicBezTo>
                  <a:cubicBezTo>
                    <a:pt x="673" y="1241"/>
                    <a:pt x="652" y="1241"/>
                    <a:pt x="631" y="1241"/>
                  </a:cubicBezTo>
                  <a:cubicBezTo>
                    <a:pt x="777" y="1417"/>
                    <a:pt x="801" y="1491"/>
                    <a:pt x="824" y="1491"/>
                  </a:cubicBezTo>
                  <a:cubicBezTo>
                    <a:pt x="834" y="1491"/>
                    <a:pt x="843" y="1477"/>
                    <a:pt x="862" y="1451"/>
                  </a:cubicBezTo>
                  <a:cubicBezTo>
                    <a:pt x="946" y="1388"/>
                    <a:pt x="757" y="1325"/>
                    <a:pt x="862" y="1241"/>
                  </a:cubicBezTo>
                  <a:lnTo>
                    <a:pt x="862" y="1241"/>
                  </a:lnTo>
                  <a:cubicBezTo>
                    <a:pt x="946" y="1325"/>
                    <a:pt x="1030" y="1409"/>
                    <a:pt x="946" y="1535"/>
                  </a:cubicBezTo>
                  <a:lnTo>
                    <a:pt x="1093" y="1556"/>
                  </a:lnTo>
                  <a:cubicBezTo>
                    <a:pt x="1156" y="1577"/>
                    <a:pt x="1114" y="1640"/>
                    <a:pt x="1198" y="1640"/>
                  </a:cubicBezTo>
                  <a:cubicBezTo>
                    <a:pt x="1219" y="1535"/>
                    <a:pt x="1198" y="1409"/>
                    <a:pt x="1156" y="1304"/>
                  </a:cubicBezTo>
                  <a:cubicBezTo>
                    <a:pt x="1072" y="1136"/>
                    <a:pt x="988" y="968"/>
                    <a:pt x="904" y="800"/>
                  </a:cubicBezTo>
                  <a:cubicBezTo>
                    <a:pt x="862" y="778"/>
                    <a:pt x="841" y="736"/>
                    <a:pt x="841" y="694"/>
                  </a:cubicBezTo>
                  <a:cubicBezTo>
                    <a:pt x="841" y="589"/>
                    <a:pt x="799" y="484"/>
                    <a:pt x="736" y="442"/>
                  </a:cubicBezTo>
                  <a:cubicBezTo>
                    <a:pt x="721" y="432"/>
                    <a:pt x="704" y="429"/>
                    <a:pt x="685" y="429"/>
                  </a:cubicBezTo>
                  <a:cubicBezTo>
                    <a:pt x="660" y="429"/>
                    <a:pt x="633" y="435"/>
                    <a:pt x="608" y="435"/>
                  </a:cubicBezTo>
                  <a:cubicBezTo>
                    <a:pt x="574" y="435"/>
                    <a:pt x="544" y="425"/>
                    <a:pt x="526" y="379"/>
                  </a:cubicBezTo>
                  <a:cubicBezTo>
                    <a:pt x="533" y="331"/>
                    <a:pt x="548" y="317"/>
                    <a:pt x="568" y="317"/>
                  </a:cubicBezTo>
                  <a:cubicBezTo>
                    <a:pt x="600" y="317"/>
                    <a:pt x="642" y="352"/>
                    <a:pt x="680" y="352"/>
                  </a:cubicBezTo>
                  <a:cubicBezTo>
                    <a:pt x="692" y="352"/>
                    <a:pt x="704" y="348"/>
                    <a:pt x="715" y="337"/>
                  </a:cubicBezTo>
                  <a:cubicBezTo>
                    <a:pt x="694" y="211"/>
                    <a:pt x="652" y="85"/>
                    <a:pt x="547" y="1"/>
                  </a:cubicBezTo>
                  <a:cubicBezTo>
                    <a:pt x="515" y="43"/>
                    <a:pt x="468" y="64"/>
                    <a:pt x="421" y="64"/>
                  </a:cubicBezTo>
                  <a:cubicBezTo>
                    <a:pt x="373" y="64"/>
                    <a:pt x="326" y="43"/>
                    <a:pt x="29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23"/>
            <p:cNvSpPr/>
            <p:nvPr/>
          </p:nvSpPr>
          <p:spPr>
            <a:xfrm>
              <a:off x="985233" y="3251626"/>
              <a:ext cx="5218" cy="7624"/>
            </a:xfrm>
            <a:custGeom>
              <a:avLst/>
              <a:gdLst/>
              <a:ahLst/>
              <a:cxnLst/>
              <a:rect l="l" t="t" r="r" b="b"/>
              <a:pathLst>
                <a:path w="506" h="728" extrusionOk="0">
                  <a:moveTo>
                    <a:pt x="130" y="0"/>
                  </a:moveTo>
                  <a:cubicBezTo>
                    <a:pt x="116" y="0"/>
                    <a:pt x="102" y="7"/>
                    <a:pt x="85" y="25"/>
                  </a:cubicBezTo>
                  <a:cubicBezTo>
                    <a:pt x="0" y="172"/>
                    <a:pt x="127" y="298"/>
                    <a:pt x="127" y="445"/>
                  </a:cubicBezTo>
                  <a:cubicBezTo>
                    <a:pt x="85" y="487"/>
                    <a:pt x="64" y="550"/>
                    <a:pt x="21" y="550"/>
                  </a:cubicBezTo>
                  <a:cubicBezTo>
                    <a:pt x="0" y="571"/>
                    <a:pt x="0" y="592"/>
                    <a:pt x="21" y="613"/>
                  </a:cubicBezTo>
                  <a:lnTo>
                    <a:pt x="211" y="571"/>
                  </a:lnTo>
                  <a:lnTo>
                    <a:pt x="148" y="719"/>
                  </a:lnTo>
                  <a:cubicBezTo>
                    <a:pt x="160" y="725"/>
                    <a:pt x="172" y="727"/>
                    <a:pt x="185" y="727"/>
                  </a:cubicBezTo>
                  <a:cubicBezTo>
                    <a:pt x="214" y="727"/>
                    <a:pt x="244" y="712"/>
                    <a:pt x="274" y="698"/>
                  </a:cubicBezTo>
                  <a:cubicBezTo>
                    <a:pt x="358" y="634"/>
                    <a:pt x="337" y="487"/>
                    <a:pt x="379" y="445"/>
                  </a:cubicBezTo>
                  <a:cubicBezTo>
                    <a:pt x="421" y="382"/>
                    <a:pt x="337" y="319"/>
                    <a:pt x="337" y="256"/>
                  </a:cubicBezTo>
                  <a:cubicBezTo>
                    <a:pt x="421" y="235"/>
                    <a:pt x="505" y="214"/>
                    <a:pt x="421" y="151"/>
                  </a:cubicBezTo>
                  <a:cubicBezTo>
                    <a:pt x="408" y="138"/>
                    <a:pt x="396" y="133"/>
                    <a:pt x="384" y="133"/>
                  </a:cubicBezTo>
                  <a:cubicBezTo>
                    <a:pt x="347" y="133"/>
                    <a:pt x="314" y="181"/>
                    <a:pt x="267" y="181"/>
                  </a:cubicBezTo>
                  <a:cubicBezTo>
                    <a:pt x="256" y="181"/>
                    <a:pt x="244" y="178"/>
                    <a:pt x="232" y="172"/>
                  </a:cubicBezTo>
                  <a:lnTo>
                    <a:pt x="148" y="109"/>
                  </a:lnTo>
                  <a:lnTo>
                    <a:pt x="190" y="25"/>
                  </a:lnTo>
                  <a:cubicBezTo>
                    <a:pt x="165" y="13"/>
                    <a:pt x="148" y="0"/>
                    <a:pt x="13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23"/>
            <p:cNvSpPr/>
            <p:nvPr/>
          </p:nvSpPr>
          <p:spPr>
            <a:xfrm>
              <a:off x="1028380" y="3175261"/>
              <a:ext cx="5858" cy="7278"/>
            </a:xfrm>
            <a:custGeom>
              <a:avLst/>
              <a:gdLst/>
              <a:ahLst/>
              <a:cxnLst/>
              <a:rect l="l" t="t" r="r" b="b"/>
              <a:pathLst>
                <a:path w="568" h="695" extrusionOk="0">
                  <a:moveTo>
                    <a:pt x="442" y="0"/>
                  </a:moveTo>
                  <a:cubicBezTo>
                    <a:pt x="211" y="84"/>
                    <a:pt x="42" y="274"/>
                    <a:pt x="0" y="505"/>
                  </a:cubicBezTo>
                  <a:cubicBezTo>
                    <a:pt x="105" y="505"/>
                    <a:pt x="63" y="673"/>
                    <a:pt x="168" y="694"/>
                  </a:cubicBezTo>
                  <a:cubicBezTo>
                    <a:pt x="211" y="673"/>
                    <a:pt x="232" y="652"/>
                    <a:pt x="232" y="631"/>
                  </a:cubicBezTo>
                  <a:lnTo>
                    <a:pt x="232" y="610"/>
                  </a:lnTo>
                  <a:cubicBezTo>
                    <a:pt x="227" y="605"/>
                    <a:pt x="222" y="604"/>
                    <a:pt x="218" y="604"/>
                  </a:cubicBezTo>
                  <a:cubicBezTo>
                    <a:pt x="209" y="604"/>
                    <a:pt x="202" y="609"/>
                    <a:pt x="197" y="609"/>
                  </a:cubicBezTo>
                  <a:cubicBezTo>
                    <a:pt x="192" y="609"/>
                    <a:pt x="190" y="604"/>
                    <a:pt x="190" y="589"/>
                  </a:cubicBezTo>
                  <a:cubicBezTo>
                    <a:pt x="190" y="568"/>
                    <a:pt x="211" y="568"/>
                    <a:pt x="232" y="568"/>
                  </a:cubicBezTo>
                  <a:cubicBezTo>
                    <a:pt x="274" y="463"/>
                    <a:pt x="379" y="337"/>
                    <a:pt x="337" y="274"/>
                  </a:cubicBezTo>
                  <a:cubicBezTo>
                    <a:pt x="295" y="126"/>
                    <a:pt x="568" y="147"/>
                    <a:pt x="4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23"/>
            <p:cNvSpPr/>
            <p:nvPr/>
          </p:nvSpPr>
          <p:spPr>
            <a:xfrm>
              <a:off x="1001928" y="3200583"/>
              <a:ext cx="5424" cy="6409"/>
            </a:xfrm>
            <a:custGeom>
              <a:avLst/>
              <a:gdLst/>
              <a:ahLst/>
              <a:cxnLst/>
              <a:rect l="l" t="t" r="r" b="b"/>
              <a:pathLst>
                <a:path w="526" h="612" extrusionOk="0">
                  <a:moveTo>
                    <a:pt x="63" y="0"/>
                  </a:moveTo>
                  <a:cubicBezTo>
                    <a:pt x="63" y="63"/>
                    <a:pt x="63" y="105"/>
                    <a:pt x="63" y="168"/>
                  </a:cubicBezTo>
                  <a:cubicBezTo>
                    <a:pt x="63" y="210"/>
                    <a:pt x="0" y="231"/>
                    <a:pt x="21" y="294"/>
                  </a:cubicBezTo>
                  <a:lnTo>
                    <a:pt x="126" y="336"/>
                  </a:lnTo>
                  <a:cubicBezTo>
                    <a:pt x="126" y="421"/>
                    <a:pt x="42" y="463"/>
                    <a:pt x="63" y="547"/>
                  </a:cubicBezTo>
                  <a:cubicBezTo>
                    <a:pt x="84" y="589"/>
                    <a:pt x="84" y="610"/>
                    <a:pt x="126" y="610"/>
                  </a:cubicBezTo>
                  <a:cubicBezTo>
                    <a:pt x="131" y="611"/>
                    <a:pt x="136" y="612"/>
                    <a:pt x="141" y="612"/>
                  </a:cubicBezTo>
                  <a:cubicBezTo>
                    <a:pt x="205" y="612"/>
                    <a:pt x="231" y="498"/>
                    <a:pt x="304" y="498"/>
                  </a:cubicBezTo>
                  <a:cubicBezTo>
                    <a:pt x="314" y="498"/>
                    <a:pt x="325" y="500"/>
                    <a:pt x="337" y="505"/>
                  </a:cubicBezTo>
                  <a:lnTo>
                    <a:pt x="400" y="610"/>
                  </a:lnTo>
                  <a:lnTo>
                    <a:pt x="526" y="505"/>
                  </a:lnTo>
                  <a:cubicBezTo>
                    <a:pt x="295" y="400"/>
                    <a:pt x="316" y="84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23"/>
            <p:cNvSpPr/>
            <p:nvPr/>
          </p:nvSpPr>
          <p:spPr>
            <a:xfrm>
              <a:off x="1050707" y="3240599"/>
              <a:ext cx="6084" cy="4461"/>
            </a:xfrm>
            <a:custGeom>
              <a:avLst/>
              <a:gdLst/>
              <a:ahLst/>
              <a:cxnLst/>
              <a:rect l="l" t="t" r="r" b="b"/>
              <a:pathLst>
                <a:path w="590" h="426" extrusionOk="0">
                  <a:moveTo>
                    <a:pt x="87" y="0"/>
                  </a:moveTo>
                  <a:cubicBezTo>
                    <a:pt x="73" y="0"/>
                    <a:pt x="58" y="2"/>
                    <a:pt x="43" y="6"/>
                  </a:cubicBezTo>
                  <a:cubicBezTo>
                    <a:pt x="1" y="195"/>
                    <a:pt x="274" y="216"/>
                    <a:pt x="232" y="405"/>
                  </a:cubicBezTo>
                  <a:cubicBezTo>
                    <a:pt x="257" y="420"/>
                    <a:pt x="277" y="425"/>
                    <a:pt x="294" y="425"/>
                  </a:cubicBezTo>
                  <a:cubicBezTo>
                    <a:pt x="344" y="425"/>
                    <a:pt x="371" y="381"/>
                    <a:pt x="420" y="381"/>
                  </a:cubicBezTo>
                  <a:cubicBezTo>
                    <a:pt x="427" y="381"/>
                    <a:pt x="434" y="382"/>
                    <a:pt x="442" y="384"/>
                  </a:cubicBezTo>
                  <a:cubicBezTo>
                    <a:pt x="444" y="382"/>
                    <a:pt x="446" y="381"/>
                    <a:pt x="448" y="381"/>
                  </a:cubicBezTo>
                  <a:cubicBezTo>
                    <a:pt x="460" y="381"/>
                    <a:pt x="466" y="425"/>
                    <a:pt x="491" y="425"/>
                  </a:cubicBezTo>
                  <a:cubicBezTo>
                    <a:pt x="500" y="425"/>
                    <a:pt x="511" y="420"/>
                    <a:pt x="526" y="405"/>
                  </a:cubicBezTo>
                  <a:lnTo>
                    <a:pt x="589" y="342"/>
                  </a:lnTo>
                  <a:cubicBezTo>
                    <a:pt x="484" y="258"/>
                    <a:pt x="358" y="216"/>
                    <a:pt x="274" y="90"/>
                  </a:cubicBezTo>
                  <a:cubicBezTo>
                    <a:pt x="222" y="38"/>
                    <a:pt x="156" y="0"/>
                    <a:pt x="8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23"/>
            <p:cNvSpPr/>
            <p:nvPr/>
          </p:nvSpPr>
          <p:spPr>
            <a:xfrm>
              <a:off x="1064587" y="3183408"/>
              <a:ext cx="6517" cy="5069"/>
            </a:xfrm>
            <a:custGeom>
              <a:avLst/>
              <a:gdLst/>
              <a:ahLst/>
              <a:cxnLst/>
              <a:rect l="l" t="t" r="r" b="b"/>
              <a:pathLst>
                <a:path w="632" h="484" extrusionOk="0">
                  <a:moveTo>
                    <a:pt x="0" y="0"/>
                  </a:moveTo>
                  <a:cubicBezTo>
                    <a:pt x="42" y="63"/>
                    <a:pt x="63" y="147"/>
                    <a:pt x="105" y="189"/>
                  </a:cubicBezTo>
                  <a:cubicBezTo>
                    <a:pt x="274" y="295"/>
                    <a:pt x="442" y="400"/>
                    <a:pt x="631" y="484"/>
                  </a:cubicBezTo>
                  <a:cubicBezTo>
                    <a:pt x="463" y="273"/>
                    <a:pt x="253" y="105"/>
                    <a:pt x="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23"/>
            <p:cNvSpPr/>
            <p:nvPr/>
          </p:nvSpPr>
          <p:spPr>
            <a:xfrm>
              <a:off x="984799" y="3286447"/>
              <a:ext cx="1959" cy="4430"/>
            </a:xfrm>
            <a:custGeom>
              <a:avLst/>
              <a:gdLst/>
              <a:ahLst/>
              <a:cxnLst/>
              <a:rect l="l" t="t" r="r" b="b"/>
              <a:pathLst>
                <a:path w="190" h="423" extrusionOk="0">
                  <a:moveTo>
                    <a:pt x="84" y="1"/>
                  </a:moveTo>
                  <a:lnTo>
                    <a:pt x="0" y="22"/>
                  </a:lnTo>
                  <a:lnTo>
                    <a:pt x="0" y="337"/>
                  </a:lnTo>
                  <a:cubicBezTo>
                    <a:pt x="32" y="368"/>
                    <a:pt x="51" y="423"/>
                    <a:pt x="111" y="423"/>
                  </a:cubicBezTo>
                  <a:cubicBezTo>
                    <a:pt x="132" y="423"/>
                    <a:pt x="157" y="416"/>
                    <a:pt x="190" y="400"/>
                  </a:cubicBezTo>
                  <a:cubicBezTo>
                    <a:pt x="84" y="295"/>
                    <a:pt x="148" y="127"/>
                    <a:pt x="8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23"/>
            <p:cNvSpPr/>
            <p:nvPr/>
          </p:nvSpPr>
          <p:spPr>
            <a:xfrm>
              <a:off x="1043550" y="3257386"/>
              <a:ext cx="5002" cy="3089"/>
            </a:xfrm>
            <a:custGeom>
              <a:avLst/>
              <a:gdLst/>
              <a:ahLst/>
              <a:cxnLst/>
              <a:rect l="l" t="t" r="r" b="b"/>
              <a:pathLst>
                <a:path w="485" h="295" extrusionOk="0">
                  <a:moveTo>
                    <a:pt x="43" y="0"/>
                  </a:moveTo>
                  <a:cubicBezTo>
                    <a:pt x="43" y="42"/>
                    <a:pt x="22" y="63"/>
                    <a:pt x="1" y="105"/>
                  </a:cubicBezTo>
                  <a:cubicBezTo>
                    <a:pt x="127" y="127"/>
                    <a:pt x="169" y="232"/>
                    <a:pt x="253" y="295"/>
                  </a:cubicBezTo>
                  <a:cubicBezTo>
                    <a:pt x="337" y="232"/>
                    <a:pt x="485" y="253"/>
                    <a:pt x="485" y="105"/>
                  </a:cubicBezTo>
                  <a:cubicBezTo>
                    <a:pt x="464" y="63"/>
                    <a:pt x="421" y="63"/>
                    <a:pt x="400" y="63"/>
                  </a:cubicBezTo>
                  <a:cubicBezTo>
                    <a:pt x="346" y="81"/>
                    <a:pt x="339" y="177"/>
                    <a:pt x="298" y="177"/>
                  </a:cubicBezTo>
                  <a:cubicBezTo>
                    <a:pt x="291" y="177"/>
                    <a:pt x="283" y="174"/>
                    <a:pt x="274" y="169"/>
                  </a:cubicBezTo>
                  <a:cubicBezTo>
                    <a:pt x="190" y="127"/>
                    <a:pt x="148" y="21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23"/>
            <p:cNvSpPr/>
            <p:nvPr/>
          </p:nvSpPr>
          <p:spPr>
            <a:xfrm>
              <a:off x="982850" y="3238452"/>
              <a:ext cx="3259" cy="4063"/>
            </a:xfrm>
            <a:custGeom>
              <a:avLst/>
              <a:gdLst/>
              <a:ahLst/>
              <a:cxnLst/>
              <a:rect l="l" t="t" r="r" b="b"/>
              <a:pathLst>
                <a:path w="316" h="388" extrusionOk="0">
                  <a:moveTo>
                    <a:pt x="316" y="0"/>
                  </a:moveTo>
                  <a:lnTo>
                    <a:pt x="316" y="0"/>
                  </a:lnTo>
                  <a:cubicBezTo>
                    <a:pt x="147" y="42"/>
                    <a:pt x="84" y="147"/>
                    <a:pt x="0" y="232"/>
                  </a:cubicBezTo>
                  <a:cubicBezTo>
                    <a:pt x="73" y="286"/>
                    <a:pt x="98" y="387"/>
                    <a:pt x="185" y="387"/>
                  </a:cubicBezTo>
                  <a:cubicBezTo>
                    <a:pt x="199" y="387"/>
                    <a:pt x="214" y="385"/>
                    <a:pt x="231" y="379"/>
                  </a:cubicBezTo>
                  <a:lnTo>
                    <a:pt x="189" y="253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23"/>
            <p:cNvSpPr/>
            <p:nvPr/>
          </p:nvSpPr>
          <p:spPr>
            <a:xfrm>
              <a:off x="1002145" y="3272582"/>
              <a:ext cx="1743" cy="3529"/>
            </a:xfrm>
            <a:custGeom>
              <a:avLst/>
              <a:gdLst/>
              <a:ahLst/>
              <a:cxnLst/>
              <a:rect l="l" t="t" r="r" b="b"/>
              <a:pathLst>
                <a:path w="169" h="337" extrusionOk="0">
                  <a:moveTo>
                    <a:pt x="21" y="0"/>
                  </a:moveTo>
                  <a:cubicBezTo>
                    <a:pt x="0" y="147"/>
                    <a:pt x="21" y="315"/>
                    <a:pt x="84" y="336"/>
                  </a:cubicBezTo>
                  <a:cubicBezTo>
                    <a:pt x="105" y="294"/>
                    <a:pt x="169" y="273"/>
                    <a:pt x="169" y="210"/>
                  </a:cubicBezTo>
                  <a:cubicBezTo>
                    <a:pt x="126" y="147"/>
                    <a:pt x="126" y="63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23"/>
            <p:cNvSpPr/>
            <p:nvPr/>
          </p:nvSpPr>
          <p:spPr>
            <a:xfrm>
              <a:off x="985016" y="3261125"/>
              <a:ext cx="2826" cy="3320"/>
            </a:xfrm>
            <a:custGeom>
              <a:avLst/>
              <a:gdLst/>
              <a:ahLst/>
              <a:cxnLst/>
              <a:rect l="l" t="t" r="r" b="b"/>
              <a:pathLst>
                <a:path w="274" h="317" extrusionOk="0">
                  <a:moveTo>
                    <a:pt x="127" y="1"/>
                  </a:moveTo>
                  <a:cubicBezTo>
                    <a:pt x="0" y="22"/>
                    <a:pt x="42" y="85"/>
                    <a:pt x="42" y="127"/>
                  </a:cubicBezTo>
                  <a:lnTo>
                    <a:pt x="42" y="148"/>
                  </a:lnTo>
                  <a:cubicBezTo>
                    <a:pt x="106" y="148"/>
                    <a:pt x="106" y="211"/>
                    <a:pt x="106" y="253"/>
                  </a:cubicBezTo>
                  <a:lnTo>
                    <a:pt x="211" y="316"/>
                  </a:lnTo>
                  <a:cubicBezTo>
                    <a:pt x="274" y="169"/>
                    <a:pt x="169" y="106"/>
                    <a:pt x="12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23"/>
            <p:cNvSpPr/>
            <p:nvPr/>
          </p:nvSpPr>
          <p:spPr>
            <a:xfrm>
              <a:off x="1055481" y="3249019"/>
              <a:ext cx="1959" cy="1990"/>
            </a:xfrm>
            <a:custGeom>
              <a:avLst/>
              <a:gdLst/>
              <a:ahLst/>
              <a:cxnLst/>
              <a:rect l="l" t="t" r="r" b="b"/>
              <a:pathLst>
                <a:path w="190" h="190" extrusionOk="0">
                  <a:moveTo>
                    <a:pt x="0" y="0"/>
                  </a:moveTo>
                  <a:cubicBezTo>
                    <a:pt x="0" y="127"/>
                    <a:pt x="63" y="169"/>
                    <a:pt x="190" y="190"/>
                  </a:cubicBezTo>
                  <a:cubicBezTo>
                    <a:pt x="190" y="42"/>
                    <a:pt x="126" y="0"/>
                    <a:pt x="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23"/>
            <p:cNvSpPr/>
            <p:nvPr/>
          </p:nvSpPr>
          <p:spPr>
            <a:xfrm>
              <a:off x="1047025" y="3218418"/>
              <a:ext cx="2176" cy="2869"/>
            </a:xfrm>
            <a:custGeom>
              <a:avLst/>
              <a:gdLst/>
              <a:ahLst/>
              <a:cxnLst/>
              <a:rect l="l" t="t" r="r" b="b"/>
              <a:pathLst>
                <a:path w="211" h="274" extrusionOk="0">
                  <a:moveTo>
                    <a:pt x="42" y="0"/>
                  </a:moveTo>
                  <a:cubicBezTo>
                    <a:pt x="0" y="147"/>
                    <a:pt x="21" y="210"/>
                    <a:pt x="127" y="273"/>
                  </a:cubicBezTo>
                  <a:cubicBezTo>
                    <a:pt x="148" y="231"/>
                    <a:pt x="190" y="210"/>
                    <a:pt x="211" y="16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23"/>
            <p:cNvSpPr/>
            <p:nvPr/>
          </p:nvSpPr>
          <p:spPr>
            <a:xfrm>
              <a:off x="966588" y="3214585"/>
              <a:ext cx="2176" cy="2074"/>
            </a:xfrm>
            <a:custGeom>
              <a:avLst/>
              <a:gdLst/>
              <a:ahLst/>
              <a:cxnLst/>
              <a:rect l="l" t="t" r="r" b="b"/>
              <a:pathLst>
                <a:path w="211" h="198" extrusionOk="0">
                  <a:moveTo>
                    <a:pt x="95" y="0"/>
                  </a:moveTo>
                  <a:cubicBezTo>
                    <a:pt x="70" y="0"/>
                    <a:pt x="52" y="13"/>
                    <a:pt x="42" y="51"/>
                  </a:cubicBezTo>
                  <a:cubicBezTo>
                    <a:pt x="21" y="114"/>
                    <a:pt x="0" y="177"/>
                    <a:pt x="84" y="198"/>
                  </a:cubicBezTo>
                  <a:cubicBezTo>
                    <a:pt x="169" y="177"/>
                    <a:pt x="169" y="93"/>
                    <a:pt x="211" y="30"/>
                  </a:cubicBezTo>
                  <a:cubicBezTo>
                    <a:pt x="165" y="18"/>
                    <a:pt x="125" y="0"/>
                    <a:pt x="9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23"/>
            <p:cNvSpPr/>
            <p:nvPr/>
          </p:nvSpPr>
          <p:spPr>
            <a:xfrm>
              <a:off x="1054182" y="3246380"/>
              <a:ext cx="2609" cy="2042"/>
            </a:xfrm>
            <a:custGeom>
              <a:avLst/>
              <a:gdLst/>
              <a:ahLst/>
              <a:cxnLst/>
              <a:rect l="l" t="t" r="r" b="b"/>
              <a:pathLst>
                <a:path w="253" h="195" extrusionOk="0">
                  <a:moveTo>
                    <a:pt x="63" y="0"/>
                  </a:moveTo>
                  <a:cubicBezTo>
                    <a:pt x="0" y="21"/>
                    <a:pt x="0" y="63"/>
                    <a:pt x="21" y="105"/>
                  </a:cubicBezTo>
                  <a:cubicBezTo>
                    <a:pt x="42" y="147"/>
                    <a:pt x="126" y="126"/>
                    <a:pt x="126" y="189"/>
                  </a:cubicBezTo>
                  <a:cubicBezTo>
                    <a:pt x="147" y="189"/>
                    <a:pt x="168" y="195"/>
                    <a:pt x="189" y="195"/>
                  </a:cubicBezTo>
                  <a:cubicBezTo>
                    <a:pt x="210" y="195"/>
                    <a:pt x="231" y="189"/>
                    <a:pt x="252" y="168"/>
                  </a:cubicBezTo>
                  <a:cubicBezTo>
                    <a:pt x="189" y="105"/>
                    <a:pt x="147" y="0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23"/>
            <p:cNvSpPr/>
            <p:nvPr/>
          </p:nvSpPr>
          <p:spPr>
            <a:xfrm>
              <a:off x="998670" y="3269712"/>
              <a:ext cx="1537" cy="31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" y="1"/>
                  </a:moveTo>
                  <a:lnTo>
                    <a:pt x="1" y="295"/>
                  </a:lnTo>
                  <a:cubicBezTo>
                    <a:pt x="85" y="295"/>
                    <a:pt x="106" y="253"/>
                    <a:pt x="127" y="211"/>
                  </a:cubicBezTo>
                  <a:cubicBezTo>
                    <a:pt x="1" y="169"/>
                    <a:pt x="148" y="22"/>
                    <a:pt x="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23"/>
            <p:cNvSpPr/>
            <p:nvPr/>
          </p:nvSpPr>
          <p:spPr>
            <a:xfrm>
              <a:off x="1070878" y="3218198"/>
              <a:ext cx="1959" cy="1770"/>
            </a:xfrm>
            <a:custGeom>
              <a:avLst/>
              <a:gdLst/>
              <a:ahLst/>
              <a:cxnLst/>
              <a:rect l="l" t="t" r="r" b="b"/>
              <a:pathLst>
                <a:path w="190" h="169" extrusionOk="0">
                  <a:moveTo>
                    <a:pt x="63" y="0"/>
                  </a:moveTo>
                  <a:lnTo>
                    <a:pt x="0" y="63"/>
                  </a:lnTo>
                  <a:cubicBezTo>
                    <a:pt x="42" y="105"/>
                    <a:pt x="63" y="168"/>
                    <a:pt x="126" y="168"/>
                  </a:cubicBezTo>
                  <a:cubicBezTo>
                    <a:pt x="126" y="126"/>
                    <a:pt x="147" y="105"/>
                    <a:pt x="189" y="105"/>
                  </a:cubicBezTo>
                  <a:cubicBezTo>
                    <a:pt x="168" y="42"/>
                    <a:pt x="126" y="0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23"/>
            <p:cNvSpPr/>
            <p:nvPr/>
          </p:nvSpPr>
          <p:spPr>
            <a:xfrm>
              <a:off x="984799" y="3205107"/>
              <a:ext cx="3042" cy="1173"/>
            </a:xfrm>
            <a:custGeom>
              <a:avLst/>
              <a:gdLst/>
              <a:ahLst/>
              <a:cxnLst/>
              <a:rect l="l" t="t" r="r" b="b"/>
              <a:pathLst>
                <a:path w="295" h="112" extrusionOk="0">
                  <a:moveTo>
                    <a:pt x="142" y="0"/>
                  </a:moveTo>
                  <a:cubicBezTo>
                    <a:pt x="103" y="0"/>
                    <a:pt x="56" y="10"/>
                    <a:pt x="0" y="31"/>
                  </a:cubicBezTo>
                  <a:cubicBezTo>
                    <a:pt x="118" y="31"/>
                    <a:pt x="169" y="111"/>
                    <a:pt x="238" y="111"/>
                  </a:cubicBezTo>
                  <a:cubicBezTo>
                    <a:pt x="255" y="111"/>
                    <a:pt x="274" y="106"/>
                    <a:pt x="295" y="94"/>
                  </a:cubicBezTo>
                  <a:cubicBezTo>
                    <a:pt x="267" y="38"/>
                    <a:pt x="220" y="0"/>
                    <a:pt x="1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23"/>
            <p:cNvSpPr/>
            <p:nvPr/>
          </p:nvSpPr>
          <p:spPr>
            <a:xfrm>
              <a:off x="1037703" y="3249019"/>
              <a:ext cx="1743" cy="1979"/>
            </a:xfrm>
            <a:custGeom>
              <a:avLst/>
              <a:gdLst/>
              <a:ahLst/>
              <a:cxnLst/>
              <a:rect l="l" t="t" r="r" b="b"/>
              <a:pathLst>
                <a:path w="169" h="189" extrusionOk="0">
                  <a:moveTo>
                    <a:pt x="63" y="0"/>
                  </a:moveTo>
                  <a:cubicBezTo>
                    <a:pt x="0" y="0"/>
                    <a:pt x="0" y="21"/>
                    <a:pt x="0" y="85"/>
                  </a:cubicBezTo>
                  <a:cubicBezTo>
                    <a:pt x="33" y="117"/>
                    <a:pt x="53" y="188"/>
                    <a:pt x="110" y="188"/>
                  </a:cubicBezTo>
                  <a:cubicBezTo>
                    <a:pt x="126" y="188"/>
                    <a:pt x="145" y="183"/>
                    <a:pt x="169" y="169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23"/>
            <p:cNvSpPr/>
            <p:nvPr/>
          </p:nvSpPr>
          <p:spPr>
            <a:xfrm>
              <a:off x="1046592" y="3176580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63" y="0"/>
                  </a:moveTo>
                  <a:cubicBezTo>
                    <a:pt x="21" y="0"/>
                    <a:pt x="0" y="0"/>
                    <a:pt x="0" y="42"/>
                  </a:cubicBezTo>
                  <a:cubicBezTo>
                    <a:pt x="0" y="85"/>
                    <a:pt x="0" y="127"/>
                    <a:pt x="63" y="127"/>
                  </a:cubicBezTo>
                  <a:cubicBezTo>
                    <a:pt x="105" y="127"/>
                    <a:pt x="126" y="106"/>
                    <a:pt x="126" y="42"/>
                  </a:cubicBezTo>
                  <a:cubicBezTo>
                    <a:pt x="126" y="21"/>
                    <a:pt x="84" y="0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23"/>
            <p:cNvSpPr/>
            <p:nvPr/>
          </p:nvSpPr>
          <p:spPr>
            <a:xfrm>
              <a:off x="1072177" y="3219298"/>
              <a:ext cx="1743" cy="1770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42" y="0"/>
                  </a:moveTo>
                  <a:cubicBezTo>
                    <a:pt x="42" y="42"/>
                    <a:pt x="21" y="63"/>
                    <a:pt x="0" y="63"/>
                  </a:cubicBezTo>
                  <a:cubicBezTo>
                    <a:pt x="0" y="126"/>
                    <a:pt x="42" y="168"/>
                    <a:pt x="105" y="168"/>
                  </a:cubicBezTo>
                  <a:cubicBezTo>
                    <a:pt x="126" y="105"/>
                    <a:pt x="168" y="21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23"/>
            <p:cNvSpPr/>
            <p:nvPr/>
          </p:nvSpPr>
          <p:spPr>
            <a:xfrm>
              <a:off x="1071528" y="3215329"/>
              <a:ext cx="1743" cy="1875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126" y="1"/>
                  </a:moveTo>
                  <a:cubicBezTo>
                    <a:pt x="0" y="43"/>
                    <a:pt x="42" y="106"/>
                    <a:pt x="105" y="169"/>
                  </a:cubicBezTo>
                  <a:cubicBezTo>
                    <a:pt x="105" y="176"/>
                    <a:pt x="110" y="178"/>
                    <a:pt x="117" y="178"/>
                  </a:cubicBezTo>
                  <a:cubicBezTo>
                    <a:pt x="131" y="178"/>
                    <a:pt x="154" y="169"/>
                    <a:pt x="168" y="169"/>
                  </a:cubicBezTo>
                  <a:cubicBezTo>
                    <a:pt x="147" y="127"/>
                    <a:pt x="126" y="64"/>
                    <a:pt x="12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23"/>
            <p:cNvSpPr/>
            <p:nvPr/>
          </p:nvSpPr>
          <p:spPr>
            <a:xfrm>
              <a:off x="1041601" y="3255585"/>
              <a:ext cx="1073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78" y="0"/>
                  </a:moveTo>
                  <a:cubicBezTo>
                    <a:pt x="64" y="0"/>
                    <a:pt x="39" y="10"/>
                    <a:pt x="1" y="25"/>
                  </a:cubicBezTo>
                  <a:lnTo>
                    <a:pt x="85" y="109"/>
                  </a:lnTo>
                  <a:cubicBezTo>
                    <a:pt x="98" y="29"/>
                    <a:pt x="103" y="0"/>
                    <a:pt x="7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23"/>
            <p:cNvSpPr/>
            <p:nvPr/>
          </p:nvSpPr>
          <p:spPr>
            <a:xfrm>
              <a:off x="986099" y="3245280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85" y="0"/>
                  </a:moveTo>
                  <a:cubicBezTo>
                    <a:pt x="43" y="21"/>
                    <a:pt x="1" y="42"/>
                    <a:pt x="1" y="84"/>
                  </a:cubicBezTo>
                  <a:cubicBezTo>
                    <a:pt x="43" y="105"/>
                    <a:pt x="85" y="105"/>
                    <a:pt x="106" y="105"/>
                  </a:cubicBezTo>
                  <a:cubicBezTo>
                    <a:pt x="106" y="63"/>
                    <a:pt x="127" y="21"/>
                    <a:pt x="8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23"/>
            <p:cNvSpPr/>
            <p:nvPr/>
          </p:nvSpPr>
          <p:spPr>
            <a:xfrm>
              <a:off x="998020" y="3202783"/>
              <a:ext cx="1320" cy="1623"/>
            </a:xfrm>
            <a:custGeom>
              <a:avLst/>
              <a:gdLst/>
              <a:ahLst/>
              <a:cxnLst/>
              <a:rect l="l" t="t" r="r" b="b"/>
              <a:pathLst>
                <a:path w="128" h="155" extrusionOk="0">
                  <a:moveTo>
                    <a:pt x="127" y="0"/>
                  </a:moveTo>
                  <a:lnTo>
                    <a:pt x="1" y="126"/>
                  </a:lnTo>
                  <a:cubicBezTo>
                    <a:pt x="32" y="145"/>
                    <a:pt x="56" y="155"/>
                    <a:pt x="74" y="155"/>
                  </a:cubicBezTo>
                  <a:cubicBezTo>
                    <a:pt x="117" y="155"/>
                    <a:pt x="127" y="103"/>
                    <a:pt x="12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23"/>
            <p:cNvSpPr/>
            <p:nvPr/>
          </p:nvSpPr>
          <p:spPr>
            <a:xfrm>
              <a:off x="987182" y="3246380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22" y="0"/>
                  </a:moveTo>
                  <a:cubicBezTo>
                    <a:pt x="22" y="42"/>
                    <a:pt x="1" y="84"/>
                    <a:pt x="64" y="126"/>
                  </a:cubicBezTo>
                  <a:cubicBezTo>
                    <a:pt x="85" y="63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23"/>
            <p:cNvSpPr/>
            <p:nvPr/>
          </p:nvSpPr>
          <p:spPr>
            <a:xfrm>
              <a:off x="971352" y="3248327"/>
              <a:ext cx="1320" cy="754"/>
            </a:xfrm>
            <a:custGeom>
              <a:avLst/>
              <a:gdLst/>
              <a:ahLst/>
              <a:cxnLst/>
              <a:rect l="l" t="t" r="r" b="b"/>
              <a:pathLst>
                <a:path w="128" h="72" extrusionOk="0">
                  <a:moveTo>
                    <a:pt x="75" y="0"/>
                  </a:moveTo>
                  <a:cubicBezTo>
                    <a:pt x="55" y="0"/>
                    <a:pt x="30" y="16"/>
                    <a:pt x="1" y="45"/>
                  </a:cubicBezTo>
                  <a:cubicBezTo>
                    <a:pt x="22" y="66"/>
                    <a:pt x="43" y="72"/>
                    <a:pt x="64" y="72"/>
                  </a:cubicBezTo>
                  <a:cubicBezTo>
                    <a:pt x="85" y="72"/>
                    <a:pt x="106" y="66"/>
                    <a:pt x="127" y="66"/>
                  </a:cubicBezTo>
                  <a:cubicBezTo>
                    <a:pt x="116" y="21"/>
                    <a:pt x="98" y="0"/>
                    <a:pt x="7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23"/>
            <p:cNvSpPr/>
            <p:nvPr/>
          </p:nvSpPr>
          <p:spPr>
            <a:xfrm>
              <a:off x="1030762" y="3181146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1" y="1"/>
                  </a:moveTo>
                  <a:cubicBezTo>
                    <a:pt x="43" y="1"/>
                    <a:pt x="22" y="6"/>
                    <a:pt x="1" y="6"/>
                  </a:cubicBezTo>
                  <a:cubicBezTo>
                    <a:pt x="1" y="27"/>
                    <a:pt x="1" y="48"/>
                    <a:pt x="1" y="69"/>
                  </a:cubicBezTo>
                  <a:cubicBezTo>
                    <a:pt x="11" y="64"/>
                    <a:pt x="23" y="62"/>
                    <a:pt x="35" y="62"/>
                  </a:cubicBezTo>
                  <a:cubicBezTo>
                    <a:pt x="47" y="62"/>
                    <a:pt x="58" y="64"/>
                    <a:pt x="69" y="64"/>
                  </a:cubicBezTo>
                  <a:cubicBezTo>
                    <a:pt x="90" y="64"/>
                    <a:pt x="106" y="58"/>
                    <a:pt x="106" y="27"/>
                  </a:cubicBezTo>
                  <a:cubicBezTo>
                    <a:pt x="95" y="6"/>
                    <a:pt x="79" y="1"/>
                    <a:pt x="6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23"/>
            <p:cNvSpPr/>
            <p:nvPr/>
          </p:nvSpPr>
          <p:spPr>
            <a:xfrm>
              <a:off x="1066103" y="3187587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22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27" y="64"/>
                    <a:pt x="106" y="22"/>
                    <a:pt x="2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23"/>
            <p:cNvSpPr/>
            <p:nvPr/>
          </p:nvSpPr>
          <p:spPr>
            <a:xfrm>
              <a:off x="985449" y="3234043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06" y="1"/>
                  </a:moveTo>
                  <a:cubicBezTo>
                    <a:pt x="85" y="22"/>
                    <a:pt x="43" y="1"/>
                    <a:pt x="0" y="43"/>
                  </a:cubicBezTo>
                  <a:cubicBezTo>
                    <a:pt x="25" y="68"/>
                    <a:pt x="44" y="79"/>
                    <a:pt x="59" y="79"/>
                  </a:cubicBezTo>
                  <a:cubicBezTo>
                    <a:pt x="83" y="79"/>
                    <a:pt x="101" y="52"/>
                    <a:pt x="12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23"/>
            <p:cNvSpPr/>
            <p:nvPr/>
          </p:nvSpPr>
          <p:spPr>
            <a:xfrm>
              <a:off x="1067836" y="3216617"/>
              <a:ext cx="1093" cy="775"/>
            </a:xfrm>
            <a:custGeom>
              <a:avLst/>
              <a:gdLst/>
              <a:ahLst/>
              <a:cxnLst/>
              <a:rect l="l" t="t" r="r" b="b"/>
              <a:pathLst>
                <a:path w="106" h="74" extrusionOk="0">
                  <a:moveTo>
                    <a:pt x="57" y="0"/>
                  </a:moveTo>
                  <a:cubicBezTo>
                    <a:pt x="34" y="0"/>
                    <a:pt x="13" y="8"/>
                    <a:pt x="1" y="46"/>
                  </a:cubicBezTo>
                  <a:cubicBezTo>
                    <a:pt x="18" y="63"/>
                    <a:pt x="36" y="74"/>
                    <a:pt x="51" y="74"/>
                  </a:cubicBezTo>
                  <a:cubicBezTo>
                    <a:pt x="74" y="74"/>
                    <a:pt x="94" y="53"/>
                    <a:pt x="106" y="4"/>
                  </a:cubicBezTo>
                  <a:cubicBezTo>
                    <a:pt x="89" y="4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23"/>
            <p:cNvSpPr/>
            <p:nvPr/>
          </p:nvSpPr>
          <p:spPr>
            <a:xfrm>
              <a:off x="993039" y="3258580"/>
              <a:ext cx="1310" cy="775"/>
            </a:xfrm>
            <a:custGeom>
              <a:avLst/>
              <a:gdLst/>
              <a:ahLst/>
              <a:cxnLst/>
              <a:rect l="l" t="t" r="r" b="b"/>
              <a:pathLst>
                <a:path w="127" h="74" extrusionOk="0">
                  <a:moveTo>
                    <a:pt x="50" y="0"/>
                  </a:moveTo>
                  <a:cubicBezTo>
                    <a:pt x="33" y="0"/>
                    <a:pt x="17" y="9"/>
                    <a:pt x="0" y="34"/>
                  </a:cubicBezTo>
                  <a:cubicBezTo>
                    <a:pt x="19" y="62"/>
                    <a:pt x="38" y="73"/>
                    <a:pt x="57" y="73"/>
                  </a:cubicBezTo>
                  <a:cubicBezTo>
                    <a:pt x="80" y="73"/>
                    <a:pt x="103" y="57"/>
                    <a:pt x="126" y="34"/>
                  </a:cubicBezTo>
                  <a:cubicBezTo>
                    <a:pt x="101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23"/>
            <p:cNvSpPr/>
            <p:nvPr/>
          </p:nvSpPr>
          <p:spPr>
            <a:xfrm>
              <a:off x="1050273" y="3219957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43" y="0"/>
                  </a:moveTo>
                  <a:cubicBezTo>
                    <a:pt x="1" y="21"/>
                    <a:pt x="1" y="84"/>
                    <a:pt x="43" y="105"/>
                  </a:cubicBezTo>
                  <a:cubicBezTo>
                    <a:pt x="106" y="63"/>
                    <a:pt x="85" y="21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23"/>
            <p:cNvSpPr/>
            <p:nvPr/>
          </p:nvSpPr>
          <p:spPr>
            <a:xfrm>
              <a:off x="1075859" y="3193975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27" y="0"/>
                  </a:moveTo>
                  <a:cubicBezTo>
                    <a:pt x="85" y="21"/>
                    <a:pt x="43" y="0"/>
                    <a:pt x="1" y="42"/>
                  </a:cubicBezTo>
                  <a:cubicBezTo>
                    <a:pt x="32" y="63"/>
                    <a:pt x="58" y="79"/>
                    <a:pt x="79" y="79"/>
                  </a:cubicBezTo>
                  <a:cubicBezTo>
                    <a:pt x="100" y="79"/>
                    <a:pt x="116" y="63"/>
                    <a:pt x="127" y="21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23"/>
            <p:cNvSpPr/>
            <p:nvPr/>
          </p:nvSpPr>
          <p:spPr>
            <a:xfrm>
              <a:off x="974827" y="3275001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21" y="21"/>
                    <a:pt x="0" y="63"/>
                    <a:pt x="63" y="105"/>
                  </a:cubicBezTo>
                  <a:cubicBezTo>
                    <a:pt x="105" y="63"/>
                    <a:pt x="84" y="21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23"/>
            <p:cNvSpPr/>
            <p:nvPr/>
          </p:nvSpPr>
          <p:spPr>
            <a:xfrm>
              <a:off x="1086264" y="3212051"/>
              <a:ext cx="1093" cy="754"/>
            </a:xfrm>
            <a:custGeom>
              <a:avLst/>
              <a:gdLst/>
              <a:ahLst/>
              <a:cxnLst/>
              <a:rect l="l" t="t" r="r" b="b"/>
              <a:pathLst>
                <a:path w="106" h="72" extrusionOk="0">
                  <a:moveTo>
                    <a:pt x="40" y="1"/>
                  </a:moveTo>
                  <a:cubicBezTo>
                    <a:pt x="24" y="1"/>
                    <a:pt x="10" y="12"/>
                    <a:pt x="1" y="40"/>
                  </a:cubicBezTo>
                  <a:cubicBezTo>
                    <a:pt x="11" y="61"/>
                    <a:pt x="27" y="72"/>
                    <a:pt x="45" y="72"/>
                  </a:cubicBezTo>
                  <a:cubicBezTo>
                    <a:pt x="64" y="72"/>
                    <a:pt x="85" y="61"/>
                    <a:pt x="106" y="40"/>
                  </a:cubicBezTo>
                  <a:cubicBezTo>
                    <a:pt x="83" y="17"/>
                    <a:pt x="60" y="1"/>
                    <a:pt x="4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23"/>
            <p:cNvSpPr/>
            <p:nvPr/>
          </p:nvSpPr>
          <p:spPr>
            <a:xfrm>
              <a:off x="1057214" y="3245050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64"/>
                    <a:pt x="1" y="85"/>
                    <a:pt x="64" y="127"/>
                  </a:cubicBezTo>
                  <a:cubicBezTo>
                    <a:pt x="106" y="85"/>
                    <a:pt x="106" y="64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23"/>
            <p:cNvSpPr/>
            <p:nvPr/>
          </p:nvSpPr>
          <p:spPr>
            <a:xfrm>
              <a:off x="1048541" y="322193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85" y="0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23"/>
            <p:cNvSpPr/>
            <p:nvPr/>
          </p:nvSpPr>
          <p:spPr>
            <a:xfrm>
              <a:off x="1033794" y="3177973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43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23"/>
            <p:cNvSpPr/>
            <p:nvPr/>
          </p:nvSpPr>
          <p:spPr>
            <a:xfrm>
              <a:off x="1047458" y="32223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0" y="43"/>
                    <a:pt x="64" y="43"/>
                  </a:cubicBezTo>
                  <a:cubicBezTo>
                    <a:pt x="75" y="48"/>
                    <a:pt x="83" y="51"/>
                    <a:pt x="89" y="51"/>
                  </a:cubicBezTo>
                  <a:cubicBezTo>
                    <a:pt x="106" y="51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23"/>
            <p:cNvSpPr/>
            <p:nvPr/>
          </p:nvSpPr>
          <p:spPr>
            <a:xfrm>
              <a:off x="1091905" y="3222649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32" y="1"/>
                  </a:moveTo>
                  <a:cubicBezTo>
                    <a:pt x="27" y="1"/>
                    <a:pt x="21" y="6"/>
                    <a:pt x="21" y="17"/>
                  </a:cubicBezTo>
                  <a:cubicBezTo>
                    <a:pt x="21" y="17"/>
                    <a:pt x="0" y="17"/>
                    <a:pt x="0" y="38"/>
                  </a:cubicBezTo>
                  <a:lnTo>
                    <a:pt x="42" y="38"/>
                  </a:lnTo>
                  <a:lnTo>
                    <a:pt x="42" y="17"/>
                  </a:lnTo>
                  <a:cubicBezTo>
                    <a:pt x="42" y="6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23"/>
            <p:cNvSpPr/>
            <p:nvPr/>
          </p:nvSpPr>
          <p:spPr>
            <a:xfrm>
              <a:off x="1065887" y="3187000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5" y="0"/>
                  </a:moveTo>
                  <a:cubicBezTo>
                    <a:pt x="11" y="0"/>
                    <a:pt x="6" y="4"/>
                    <a:pt x="1" y="15"/>
                  </a:cubicBezTo>
                  <a:cubicBezTo>
                    <a:pt x="1" y="57"/>
                    <a:pt x="22" y="57"/>
                    <a:pt x="43" y="57"/>
                  </a:cubicBezTo>
                  <a:cubicBezTo>
                    <a:pt x="43" y="41"/>
                    <a:pt x="30" y="0"/>
                    <a:pt x="1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23"/>
            <p:cNvSpPr/>
            <p:nvPr/>
          </p:nvSpPr>
          <p:spPr>
            <a:xfrm>
              <a:off x="1071528" y="3188906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21" y="1"/>
                  </a:moveTo>
                  <a:cubicBezTo>
                    <a:pt x="21" y="11"/>
                    <a:pt x="16" y="11"/>
                    <a:pt x="11" y="11"/>
                  </a:cubicBezTo>
                  <a:cubicBezTo>
                    <a:pt x="5" y="11"/>
                    <a:pt x="0" y="11"/>
                    <a:pt x="0" y="22"/>
                  </a:cubicBezTo>
                  <a:cubicBezTo>
                    <a:pt x="11" y="43"/>
                    <a:pt x="21" y="48"/>
                    <a:pt x="29" y="48"/>
                  </a:cubicBezTo>
                  <a:cubicBezTo>
                    <a:pt x="37" y="48"/>
                    <a:pt x="42" y="43"/>
                    <a:pt x="42" y="43"/>
                  </a:cubicBezTo>
                  <a:lnTo>
                    <a:pt x="42" y="22"/>
                  </a:ln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23"/>
            <p:cNvSpPr/>
            <p:nvPr/>
          </p:nvSpPr>
          <p:spPr>
            <a:xfrm>
              <a:off x="1071094" y="319044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43"/>
                    <a:pt x="21" y="43"/>
                  </a:cubicBez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23"/>
            <p:cNvSpPr/>
            <p:nvPr/>
          </p:nvSpPr>
          <p:spPr>
            <a:xfrm>
              <a:off x="986532" y="323360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64" y="1"/>
                  </a:moveTo>
                  <a:cubicBezTo>
                    <a:pt x="1" y="1"/>
                    <a:pt x="1" y="22"/>
                    <a:pt x="1" y="43"/>
                  </a:cubicBezTo>
                  <a:lnTo>
                    <a:pt x="22" y="43"/>
                  </a:lnTo>
                  <a:cubicBezTo>
                    <a:pt x="43" y="43"/>
                    <a:pt x="106" y="1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23"/>
            <p:cNvSpPr/>
            <p:nvPr/>
          </p:nvSpPr>
          <p:spPr>
            <a:xfrm>
              <a:off x="968320" y="323558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22" y="1"/>
                    <a:pt x="1" y="22"/>
                    <a:pt x="1" y="22"/>
                  </a:cubicBezTo>
                  <a:cubicBezTo>
                    <a:pt x="1" y="22"/>
                    <a:pt x="22" y="43"/>
                    <a:pt x="22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23"/>
            <p:cNvSpPr/>
            <p:nvPr/>
          </p:nvSpPr>
          <p:spPr>
            <a:xfrm>
              <a:off x="970919" y="3236692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lnTo>
                    <a:pt x="1" y="21"/>
                  </a:lnTo>
                  <a:lnTo>
                    <a:pt x="22" y="42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23"/>
            <p:cNvSpPr/>
            <p:nvPr/>
          </p:nvSpPr>
          <p:spPr>
            <a:xfrm>
              <a:off x="970702" y="3238127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6" y="1"/>
                  </a:moveTo>
                  <a:cubicBezTo>
                    <a:pt x="3" y="1"/>
                    <a:pt x="1" y="3"/>
                    <a:pt x="1" y="10"/>
                  </a:cubicBezTo>
                  <a:cubicBezTo>
                    <a:pt x="11" y="31"/>
                    <a:pt x="22" y="37"/>
                    <a:pt x="30" y="37"/>
                  </a:cubicBezTo>
                  <a:cubicBezTo>
                    <a:pt x="38" y="37"/>
                    <a:pt x="43" y="31"/>
                    <a:pt x="43" y="31"/>
                  </a:cubicBezTo>
                  <a:lnTo>
                    <a:pt x="43" y="10"/>
                  </a:lnTo>
                  <a:cubicBezTo>
                    <a:pt x="43" y="10"/>
                    <a:pt x="34" y="1"/>
                    <a:pt x="27" y="1"/>
                  </a:cubicBezTo>
                  <a:cubicBezTo>
                    <a:pt x="24" y="1"/>
                    <a:pt x="22" y="3"/>
                    <a:pt x="22" y="10"/>
                  </a:cubicBezTo>
                  <a:cubicBezTo>
                    <a:pt x="22" y="10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23"/>
            <p:cNvSpPr/>
            <p:nvPr/>
          </p:nvSpPr>
          <p:spPr>
            <a:xfrm>
              <a:off x="1078024" y="319815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23"/>
            <p:cNvSpPr/>
            <p:nvPr/>
          </p:nvSpPr>
          <p:spPr>
            <a:xfrm>
              <a:off x="1051789" y="32452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23"/>
            <p:cNvSpPr/>
            <p:nvPr/>
          </p:nvSpPr>
          <p:spPr>
            <a:xfrm>
              <a:off x="1036403" y="3248579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0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23"/>
            <p:cNvSpPr/>
            <p:nvPr/>
          </p:nvSpPr>
          <p:spPr>
            <a:xfrm>
              <a:off x="1055048" y="3248306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21" y="0"/>
                  </a:moveTo>
                  <a:cubicBezTo>
                    <a:pt x="11" y="0"/>
                    <a:pt x="0" y="5"/>
                    <a:pt x="0" y="26"/>
                  </a:cubicBezTo>
                  <a:cubicBezTo>
                    <a:pt x="0" y="68"/>
                    <a:pt x="21" y="68"/>
                    <a:pt x="42" y="68"/>
                  </a:cubicBezTo>
                  <a:cubicBezTo>
                    <a:pt x="42" y="47"/>
                    <a:pt x="42" y="26"/>
                    <a:pt x="42" y="5"/>
                  </a:cubicBezTo>
                  <a:cubicBezTo>
                    <a:pt x="42" y="5"/>
                    <a:pt x="32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23"/>
            <p:cNvSpPr/>
            <p:nvPr/>
          </p:nvSpPr>
          <p:spPr>
            <a:xfrm>
              <a:off x="972218" y="3251658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106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106" y="43"/>
                    <a:pt x="106" y="22"/>
                    <a:pt x="10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23"/>
            <p:cNvSpPr/>
            <p:nvPr/>
          </p:nvSpPr>
          <p:spPr>
            <a:xfrm>
              <a:off x="1039765" y="3251658"/>
              <a:ext cx="330" cy="545"/>
            </a:xfrm>
            <a:custGeom>
              <a:avLst/>
              <a:gdLst/>
              <a:ahLst/>
              <a:cxnLst/>
              <a:rect l="l" t="t" r="r" b="b"/>
              <a:pathLst>
                <a:path w="32" h="52" extrusionOk="0">
                  <a:moveTo>
                    <a:pt x="11" y="1"/>
                  </a:moveTo>
                  <a:cubicBezTo>
                    <a:pt x="0" y="11"/>
                    <a:pt x="0" y="11"/>
                    <a:pt x="3" y="11"/>
                  </a:cubicBezTo>
                  <a:cubicBezTo>
                    <a:pt x="5" y="11"/>
                    <a:pt x="11" y="11"/>
                    <a:pt x="11" y="22"/>
                  </a:cubicBezTo>
                  <a:cubicBezTo>
                    <a:pt x="11" y="37"/>
                    <a:pt x="11" y="51"/>
                    <a:pt x="18" y="51"/>
                  </a:cubicBezTo>
                  <a:cubicBezTo>
                    <a:pt x="21" y="51"/>
                    <a:pt x="25" y="49"/>
                    <a:pt x="32" y="43"/>
                  </a:cubicBezTo>
                  <a:cubicBezTo>
                    <a:pt x="32" y="43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23"/>
            <p:cNvSpPr/>
            <p:nvPr/>
          </p:nvSpPr>
          <p:spPr>
            <a:xfrm>
              <a:off x="975910" y="3252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23"/>
            <p:cNvSpPr/>
            <p:nvPr/>
          </p:nvSpPr>
          <p:spPr>
            <a:xfrm>
              <a:off x="1038352" y="325297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lnTo>
                    <a:pt x="0" y="43"/>
                  </a:lnTo>
                  <a:lnTo>
                    <a:pt x="21" y="43"/>
                  </a:lnTo>
                  <a:lnTo>
                    <a:pt x="63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23"/>
            <p:cNvSpPr/>
            <p:nvPr/>
          </p:nvSpPr>
          <p:spPr>
            <a:xfrm>
              <a:off x="1039652" y="32536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23"/>
            <p:cNvSpPr/>
            <p:nvPr/>
          </p:nvSpPr>
          <p:spPr>
            <a:xfrm>
              <a:off x="1043333" y="3256800"/>
              <a:ext cx="670" cy="597"/>
            </a:xfrm>
            <a:custGeom>
              <a:avLst/>
              <a:gdLst/>
              <a:ahLst/>
              <a:cxnLst/>
              <a:rect l="l" t="t" r="r" b="b"/>
              <a:pathLst>
                <a:path w="65" h="57" extrusionOk="0">
                  <a:moveTo>
                    <a:pt x="37" y="0"/>
                  </a:moveTo>
                  <a:cubicBezTo>
                    <a:pt x="32" y="0"/>
                    <a:pt x="27" y="4"/>
                    <a:pt x="22" y="14"/>
                  </a:cubicBezTo>
                  <a:cubicBezTo>
                    <a:pt x="1" y="56"/>
                    <a:pt x="43" y="56"/>
                    <a:pt x="64" y="56"/>
                  </a:cubicBezTo>
                  <a:cubicBezTo>
                    <a:pt x="64" y="40"/>
                    <a:pt x="52" y="0"/>
                    <a:pt x="3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23"/>
            <p:cNvSpPr/>
            <p:nvPr/>
          </p:nvSpPr>
          <p:spPr>
            <a:xfrm>
              <a:off x="1045942" y="3256946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1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23"/>
            <p:cNvSpPr/>
            <p:nvPr/>
          </p:nvSpPr>
          <p:spPr>
            <a:xfrm>
              <a:off x="1062638" y="321115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23"/>
            <p:cNvSpPr/>
            <p:nvPr/>
          </p:nvSpPr>
          <p:spPr>
            <a:xfrm>
              <a:off x="989780" y="3263994"/>
              <a:ext cx="670" cy="450"/>
            </a:xfrm>
            <a:custGeom>
              <a:avLst/>
              <a:gdLst/>
              <a:ahLst/>
              <a:cxnLst/>
              <a:rect l="l" t="t" r="r" b="b"/>
              <a:pathLst>
                <a:path w="65" h="43" extrusionOk="0">
                  <a:moveTo>
                    <a:pt x="43" y="0"/>
                  </a:moveTo>
                  <a:lnTo>
                    <a:pt x="1" y="42"/>
                  </a:lnTo>
                  <a:lnTo>
                    <a:pt x="43" y="42"/>
                  </a:lnTo>
                  <a:lnTo>
                    <a:pt x="64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23"/>
            <p:cNvSpPr/>
            <p:nvPr/>
          </p:nvSpPr>
          <p:spPr>
            <a:xfrm>
              <a:off x="988698" y="3267681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14" y="0"/>
                  </a:moveTo>
                  <a:cubicBezTo>
                    <a:pt x="6" y="0"/>
                    <a:pt x="1" y="6"/>
                    <a:pt x="1" y="27"/>
                  </a:cubicBezTo>
                  <a:cubicBezTo>
                    <a:pt x="1" y="69"/>
                    <a:pt x="22" y="69"/>
                    <a:pt x="43" y="69"/>
                  </a:cubicBezTo>
                  <a:cubicBezTo>
                    <a:pt x="43" y="48"/>
                    <a:pt x="43" y="27"/>
                    <a:pt x="43" y="6"/>
                  </a:cubicBezTo>
                  <a:cubicBezTo>
                    <a:pt x="32" y="6"/>
                    <a:pt x="22" y="0"/>
                    <a:pt x="1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23"/>
            <p:cNvSpPr/>
            <p:nvPr/>
          </p:nvSpPr>
          <p:spPr>
            <a:xfrm>
              <a:off x="972662" y="3213035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37" y="0"/>
                  </a:moveTo>
                  <a:cubicBezTo>
                    <a:pt x="30" y="0"/>
                    <a:pt x="21" y="9"/>
                    <a:pt x="21" y="9"/>
                  </a:cubicBezTo>
                  <a:cubicBezTo>
                    <a:pt x="21" y="9"/>
                    <a:pt x="0" y="9"/>
                    <a:pt x="0" y="30"/>
                  </a:cubicBezTo>
                  <a:lnTo>
                    <a:pt x="42" y="30"/>
                  </a:lnTo>
                  <a:lnTo>
                    <a:pt x="42" y="9"/>
                  </a:lnTo>
                  <a:cubicBezTo>
                    <a:pt x="42" y="2"/>
                    <a:pt x="40" y="0"/>
                    <a:pt x="3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23"/>
            <p:cNvSpPr/>
            <p:nvPr/>
          </p:nvSpPr>
          <p:spPr>
            <a:xfrm>
              <a:off x="998237" y="3268990"/>
              <a:ext cx="443" cy="733"/>
            </a:xfrm>
            <a:custGeom>
              <a:avLst/>
              <a:gdLst/>
              <a:ahLst/>
              <a:cxnLst/>
              <a:rect l="l" t="t" r="r" b="b"/>
              <a:pathLst>
                <a:path w="43" h="70" extrusionOk="0">
                  <a:moveTo>
                    <a:pt x="19" y="1"/>
                  </a:moveTo>
                  <a:cubicBezTo>
                    <a:pt x="14" y="1"/>
                    <a:pt x="7" y="9"/>
                    <a:pt x="1" y="28"/>
                  </a:cubicBezTo>
                  <a:cubicBezTo>
                    <a:pt x="1" y="70"/>
                    <a:pt x="22" y="70"/>
                    <a:pt x="43" y="70"/>
                  </a:cubicBezTo>
                  <a:cubicBezTo>
                    <a:pt x="43" y="40"/>
                    <a:pt x="33" y="1"/>
                    <a:pt x="19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23"/>
            <p:cNvSpPr/>
            <p:nvPr/>
          </p:nvSpPr>
          <p:spPr>
            <a:xfrm>
              <a:off x="999546" y="3275661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23"/>
            <p:cNvSpPr/>
            <p:nvPr/>
          </p:nvSpPr>
          <p:spPr>
            <a:xfrm>
              <a:off x="1068918" y="3216156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23" y="0"/>
                  </a:moveTo>
                  <a:cubicBezTo>
                    <a:pt x="1" y="0"/>
                    <a:pt x="1" y="31"/>
                    <a:pt x="1" y="48"/>
                  </a:cubicBezTo>
                  <a:cubicBezTo>
                    <a:pt x="22" y="48"/>
                    <a:pt x="85" y="27"/>
                    <a:pt x="43" y="6"/>
                  </a:cubicBezTo>
                  <a:cubicBezTo>
                    <a:pt x="35" y="2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23"/>
            <p:cNvSpPr/>
            <p:nvPr/>
          </p:nvSpPr>
          <p:spPr>
            <a:xfrm>
              <a:off x="1069785" y="3217308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23"/>
            <p:cNvSpPr/>
            <p:nvPr/>
          </p:nvSpPr>
          <p:spPr>
            <a:xfrm>
              <a:off x="991090" y="327097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cubicBezTo>
                    <a:pt x="15" y="0"/>
                    <a:pt x="8" y="2"/>
                    <a:pt x="0" y="6"/>
                  </a:cubicBezTo>
                  <a:lnTo>
                    <a:pt x="0" y="69"/>
                  </a:lnTo>
                  <a:lnTo>
                    <a:pt x="63" y="69"/>
                  </a:lnTo>
                  <a:cubicBezTo>
                    <a:pt x="63" y="35"/>
                    <a:pt x="49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0" name="Google Shape;7390;p23"/>
          <p:cNvGrpSpPr/>
          <p:nvPr/>
        </p:nvGrpSpPr>
        <p:grpSpPr>
          <a:xfrm>
            <a:off x="370658" y="364689"/>
            <a:ext cx="1994783" cy="3143698"/>
            <a:chOff x="3687358" y="1052964"/>
            <a:chExt cx="1994783" cy="3143698"/>
          </a:xfrm>
        </p:grpSpPr>
        <p:grpSp>
          <p:nvGrpSpPr>
            <p:cNvPr id="7391" name="Google Shape;7391;p23"/>
            <p:cNvGrpSpPr/>
            <p:nvPr/>
          </p:nvGrpSpPr>
          <p:grpSpPr>
            <a:xfrm>
              <a:off x="3687358" y="1052964"/>
              <a:ext cx="1994783" cy="3143698"/>
              <a:chOff x="2043396" y="1695850"/>
              <a:chExt cx="500686" cy="789101"/>
            </a:xfrm>
          </p:grpSpPr>
          <p:sp>
            <p:nvSpPr>
              <p:cNvPr id="7392" name="Google Shape;7392;p23"/>
              <p:cNvSpPr/>
              <p:nvPr/>
            </p:nvSpPr>
            <p:spPr>
              <a:xfrm>
                <a:off x="2168656" y="1695850"/>
                <a:ext cx="21048" cy="30831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944" extrusionOk="0">
                    <a:moveTo>
                      <a:pt x="1178" y="1"/>
                    </a:moveTo>
                    <a:lnTo>
                      <a:pt x="737" y="127"/>
                    </a:lnTo>
                    <a:cubicBezTo>
                      <a:pt x="590" y="169"/>
                      <a:pt x="400" y="190"/>
                      <a:pt x="316" y="358"/>
                    </a:cubicBezTo>
                    <a:cubicBezTo>
                      <a:pt x="169" y="757"/>
                      <a:pt x="1" y="1115"/>
                      <a:pt x="127" y="1535"/>
                    </a:cubicBezTo>
                    <a:cubicBezTo>
                      <a:pt x="295" y="2082"/>
                      <a:pt x="548" y="2608"/>
                      <a:pt x="1052" y="2944"/>
                    </a:cubicBezTo>
                    <a:cubicBezTo>
                      <a:pt x="1347" y="2944"/>
                      <a:pt x="1410" y="2923"/>
                      <a:pt x="1536" y="2692"/>
                    </a:cubicBezTo>
                    <a:cubicBezTo>
                      <a:pt x="1683" y="2439"/>
                      <a:pt x="1809" y="2166"/>
                      <a:pt x="1893" y="1872"/>
                    </a:cubicBezTo>
                    <a:cubicBezTo>
                      <a:pt x="2040" y="1451"/>
                      <a:pt x="1956" y="989"/>
                      <a:pt x="1956" y="547"/>
                    </a:cubicBezTo>
                    <a:cubicBezTo>
                      <a:pt x="1956" y="379"/>
                      <a:pt x="1851" y="232"/>
                      <a:pt x="1704" y="190"/>
                    </a:cubicBezTo>
                    <a:cubicBezTo>
                      <a:pt x="1620" y="148"/>
                      <a:pt x="1557" y="64"/>
                      <a:pt x="1494" y="1"/>
                    </a:cubicBezTo>
                    <a:close/>
                  </a:path>
                </a:pathLst>
              </a:custGeom>
              <a:solidFill>
                <a:srgbClr val="FF70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3" name="Google Shape;7393;p23"/>
              <p:cNvSpPr/>
              <p:nvPr/>
            </p:nvSpPr>
            <p:spPr>
              <a:xfrm>
                <a:off x="2043396" y="1877229"/>
                <a:ext cx="20821" cy="27323"/>
              </a:xfrm>
              <a:custGeom>
                <a:avLst/>
                <a:gdLst/>
                <a:ahLst/>
                <a:cxnLst/>
                <a:rect l="l" t="t" r="r" b="b"/>
                <a:pathLst>
                  <a:path w="2019" h="2609" extrusionOk="0">
                    <a:moveTo>
                      <a:pt x="1368" y="0"/>
                    </a:moveTo>
                    <a:cubicBezTo>
                      <a:pt x="1354" y="0"/>
                      <a:pt x="1339" y="1"/>
                      <a:pt x="1325" y="2"/>
                    </a:cubicBezTo>
                    <a:cubicBezTo>
                      <a:pt x="1051" y="44"/>
                      <a:pt x="799" y="107"/>
                      <a:pt x="526" y="191"/>
                    </a:cubicBezTo>
                    <a:cubicBezTo>
                      <a:pt x="0" y="1053"/>
                      <a:pt x="400" y="2272"/>
                      <a:pt x="1135" y="2609"/>
                    </a:cubicBezTo>
                    <a:cubicBezTo>
                      <a:pt x="1409" y="2546"/>
                      <a:pt x="1640" y="2335"/>
                      <a:pt x="1703" y="2062"/>
                    </a:cubicBezTo>
                    <a:cubicBezTo>
                      <a:pt x="1787" y="1789"/>
                      <a:pt x="1934" y="1536"/>
                      <a:pt x="1934" y="1221"/>
                    </a:cubicBezTo>
                    <a:cubicBezTo>
                      <a:pt x="1934" y="1200"/>
                      <a:pt x="1976" y="1179"/>
                      <a:pt x="1997" y="1158"/>
                    </a:cubicBezTo>
                    <a:lnTo>
                      <a:pt x="2018" y="590"/>
                    </a:lnTo>
                    <a:cubicBezTo>
                      <a:pt x="1997" y="569"/>
                      <a:pt x="1934" y="548"/>
                      <a:pt x="1934" y="506"/>
                    </a:cubicBezTo>
                    <a:cubicBezTo>
                      <a:pt x="1914" y="205"/>
                      <a:pt x="1665" y="0"/>
                      <a:pt x="1368" y="0"/>
                    </a:cubicBezTo>
                    <a:close/>
                  </a:path>
                </a:pathLst>
              </a:custGeom>
              <a:solidFill>
                <a:srgbClr val="FF70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4" name="Google Shape;7394;p23"/>
              <p:cNvSpPr/>
              <p:nvPr/>
            </p:nvSpPr>
            <p:spPr>
              <a:xfrm>
                <a:off x="2504616" y="2090590"/>
                <a:ext cx="39466" cy="56038"/>
              </a:xfrm>
              <a:custGeom>
                <a:avLst/>
                <a:gdLst/>
                <a:ahLst/>
                <a:cxnLst/>
                <a:rect l="l" t="t" r="r" b="b"/>
                <a:pathLst>
                  <a:path w="3827" h="5351" extrusionOk="0">
                    <a:moveTo>
                      <a:pt x="2142" y="1"/>
                    </a:moveTo>
                    <a:cubicBezTo>
                      <a:pt x="2122" y="1"/>
                      <a:pt x="2102" y="1"/>
                      <a:pt x="2082" y="2"/>
                    </a:cubicBezTo>
                    <a:cubicBezTo>
                      <a:pt x="1745" y="23"/>
                      <a:pt x="1409" y="86"/>
                      <a:pt x="1093" y="191"/>
                    </a:cubicBezTo>
                    <a:cubicBezTo>
                      <a:pt x="883" y="233"/>
                      <a:pt x="694" y="381"/>
                      <a:pt x="589" y="570"/>
                    </a:cubicBezTo>
                    <a:cubicBezTo>
                      <a:pt x="210" y="1285"/>
                      <a:pt x="0" y="2042"/>
                      <a:pt x="252" y="2861"/>
                    </a:cubicBezTo>
                    <a:cubicBezTo>
                      <a:pt x="358" y="3198"/>
                      <a:pt x="547" y="3513"/>
                      <a:pt x="694" y="3850"/>
                    </a:cubicBezTo>
                    <a:cubicBezTo>
                      <a:pt x="946" y="4480"/>
                      <a:pt x="1493" y="4880"/>
                      <a:pt x="2018" y="5216"/>
                    </a:cubicBezTo>
                    <a:cubicBezTo>
                      <a:pt x="2175" y="5310"/>
                      <a:pt x="2323" y="5350"/>
                      <a:pt x="2458" y="5350"/>
                    </a:cubicBezTo>
                    <a:cubicBezTo>
                      <a:pt x="2775" y="5350"/>
                      <a:pt x="3021" y="5131"/>
                      <a:pt x="3154" y="4880"/>
                    </a:cubicBezTo>
                    <a:cubicBezTo>
                      <a:pt x="3532" y="4165"/>
                      <a:pt x="3827" y="3429"/>
                      <a:pt x="3742" y="2672"/>
                    </a:cubicBezTo>
                    <a:cubicBezTo>
                      <a:pt x="3742" y="2462"/>
                      <a:pt x="3763" y="2336"/>
                      <a:pt x="3763" y="2210"/>
                    </a:cubicBezTo>
                    <a:cubicBezTo>
                      <a:pt x="3763" y="1600"/>
                      <a:pt x="3574" y="1011"/>
                      <a:pt x="3217" y="549"/>
                    </a:cubicBezTo>
                    <a:cubicBezTo>
                      <a:pt x="2956" y="208"/>
                      <a:pt x="2561" y="1"/>
                      <a:pt x="2142" y="1"/>
                    </a:cubicBezTo>
                    <a:close/>
                  </a:path>
                </a:pathLst>
              </a:custGeom>
              <a:solidFill>
                <a:srgbClr val="FF70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5" name="Google Shape;7395;p23"/>
              <p:cNvSpPr/>
              <p:nvPr/>
            </p:nvSpPr>
            <p:spPr>
              <a:xfrm>
                <a:off x="2164405" y="2081715"/>
                <a:ext cx="36001" cy="50802"/>
              </a:xfrm>
              <a:custGeom>
                <a:avLst/>
                <a:gdLst/>
                <a:ahLst/>
                <a:cxnLst/>
                <a:rect l="l" t="t" r="r" b="b"/>
                <a:pathLst>
                  <a:path w="3491" h="4851" extrusionOk="0">
                    <a:moveTo>
                      <a:pt x="1688" y="0"/>
                    </a:moveTo>
                    <a:cubicBezTo>
                      <a:pt x="1274" y="0"/>
                      <a:pt x="754" y="126"/>
                      <a:pt x="547" y="304"/>
                    </a:cubicBezTo>
                    <a:cubicBezTo>
                      <a:pt x="547" y="304"/>
                      <a:pt x="547" y="325"/>
                      <a:pt x="526" y="325"/>
                    </a:cubicBezTo>
                    <a:cubicBezTo>
                      <a:pt x="231" y="661"/>
                      <a:pt x="42" y="1081"/>
                      <a:pt x="42" y="1544"/>
                    </a:cubicBezTo>
                    <a:cubicBezTo>
                      <a:pt x="0" y="2217"/>
                      <a:pt x="168" y="2869"/>
                      <a:pt x="526" y="3436"/>
                    </a:cubicBezTo>
                    <a:cubicBezTo>
                      <a:pt x="757" y="3920"/>
                      <a:pt x="1114" y="4340"/>
                      <a:pt x="1556" y="4677"/>
                    </a:cubicBezTo>
                    <a:cubicBezTo>
                      <a:pt x="1713" y="4794"/>
                      <a:pt x="1900" y="4851"/>
                      <a:pt x="2086" y="4851"/>
                    </a:cubicBezTo>
                    <a:cubicBezTo>
                      <a:pt x="2398" y="4851"/>
                      <a:pt x="2709" y="4693"/>
                      <a:pt x="2880" y="4403"/>
                    </a:cubicBezTo>
                    <a:cubicBezTo>
                      <a:pt x="3259" y="3836"/>
                      <a:pt x="3448" y="3184"/>
                      <a:pt x="3490" y="2532"/>
                    </a:cubicBezTo>
                    <a:cubicBezTo>
                      <a:pt x="3448" y="2301"/>
                      <a:pt x="3448" y="2070"/>
                      <a:pt x="3385" y="1817"/>
                    </a:cubicBezTo>
                    <a:cubicBezTo>
                      <a:pt x="3238" y="1039"/>
                      <a:pt x="2922" y="388"/>
                      <a:pt x="2124" y="72"/>
                    </a:cubicBezTo>
                    <a:cubicBezTo>
                      <a:pt x="2018" y="23"/>
                      <a:pt x="1862" y="0"/>
                      <a:pt x="1688" y="0"/>
                    </a:cubicBezTo>
                    <a:close/>
                  </a:path>
                </a:pathLst>
              </a:custGeom>
              <a:solidFill>
                <a:srgbClr val="FF70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6" name="Google Shape;7396;p23"/>
              <p:cNvSpPr/>
              <p:nvPr/>
            </p:nvSpPr>
            <p:spPr>
              <a:xfrm>
                <a:off x="2375004" y="1947330"/>
                <a:ext cx="30577" cy="44037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4205" extrusionOk="0">
                    <a:moveTo>
                      <a:pt x="1684" y="1"/>
                    </a:moveTo>
                    <a:cubicBezTo>
                      <a:pt x="1586" y="1"/>
                      <a:pt x="1487" y="11"/>
                      <a:pt x="1388" y="34"/>
                    </a:cubicBezTo>
                    <a:cubicBezTo>
                      <a:pt x="1199" y="76"/>
                      <a:pt x="1031" y="118"/>
                      <a:pt x="862" y="181"/>
                    </a:cubicBezTo>
                    <a:cubicBezTo>
                      <a:pt x="694" y="244"/>
                      <a:pt x="547" y="328"/>
                      <a:pt x="442" y="454"/>
                    </a:cubicBezTo>
                    <a:cubicBezTo>
                      <a:pt x="127" y="854"/>
                      <a:pt x="0" y="1358"/>
                      <a:pt x="85" y="1863"/>
                    </a:cubicBezTo>
                    <a:cubicBezTo>
                      <a:pt x="274" y="2725"/>
                      <a:pt x="610" y="3503"/>
                      <a:pt x="1346" y="4028"/>
                    </a:cubicBezTo>
                    <a:cubicBezTo>
                      <a:pt x="1490" y="4142"/>
                      <a:pt x="1614" y="4204"/>
                      <a:pt x="1733" y="4204"/>
                    </a:cubicBezTo>
                    <a:cubicBezTo>
                      <a:pt x="1856" y="4204"/>
                      <a:pt x="1974" y="4136"/>
                      <a:pt x="2103" y="3986"/>
                    </a:cubicBezTo>
                    <a:cubicBezTo>
                      <a:pt x="2250" y="3776"/>
                      <a:pt x="2376" y="3566"/>
                      <a:pt x="2481" y="3355"/>
                    </a:cubicBezTo>
                    <a:cubicBezTo>
                      <a:pt x="2755" y="2809"/>
                      <a:pt x="2923" y="2199"/>
                      <a:pt x="2965" y="1589"/>
                    </a:cubicBezTo>
                    <a:cubicBezTo>
                      <a:pt x="2923" y="1337"/>
                      <a:pt x="2902" y="1064"/>
                      <a:pt x="2839" y="833"/>
                    </a:cubicBezTo>
                    <a:cubicBezTo>
                      <a:pt x="2714" y="333"/>
                      <a:pt x="2226" y="1"/>
                      <a:pt x="1684" y="1"/>
                    </a:cubicBezTo>
                    <a:close/>
                  </a:path>
                </a:pathLst>
              </a:custGeom>
              <a:solidFill>
                <a:srgbClr val="FF70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7" name="Google Shape;7397;p23"/>
              <p:cNvSpPr/>
              <p:nvPr/>
            </p:nvSpPr>
            <p:spPr>
              <a:xfrm>
                <a:off x="2072453" y="2333513"/>
                <a:ext cx="19523" cy="31596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3017" extrusionOk="0">
                    <a:moveTo>
                      <a:pt x="1216" y="1"/>
                    </a:moveTo>
                    <a:cubicBezTo>
                      <a:pt x="1204" y="1"/>
                      <a:pt x="1191" y="1"/>
                      <a:pt x="1178" y="2"/>
                    </a:cubicBezTo>
                    <a:cubicBezTo>
                      <a:pt x="905" y="23"/>
                      <a:pt x="632" y="86"/>
                      <a:pt x="379" y="170"/>
                    </a:cubicBezTo>
                    <a:cubicBezTo>
                      <a:pt x="295" y="233"/>
                      <a:pt x="232" y="296"/>
                      <a:pt x="190" y="401"/>
                    </a:cubicBezTo>
                    <a:cubicBezTo>
                      <a:pt x="22" y="780"/>
                      <a:pt x="1" y="1242"/>
                      <a:pt x="127" y="1642"/>
                    </a:cubicBezTo>
                    <a:cubicBezTo>
                      <a:pt x="232" y="2125"/>
                      <a:pt x="464" y="2546"/>
                      <a:pt x="821" y="2861"/>
                    </a:cubicBezTo>
                    <a:cubicBezTo>
                      <a:pt x="935" y="2967"/>
                      <a:pt x="1034" y="3017"/>
                      <a:pt x="1124" y="3017"/>
                    </a:cubicBezTo>
                    <a:cubicBezTo>
                      <a:pt x="1249" y="3017"/>
                      <a:pt x="1354" y="2919"/>
                      <a:pt x="1452" y="2735"/>
                    </a:cubicBezTo>
                    <a:cubicBezTo>
                      <a:pt x="1767" y="2252"/>
                      <a:pt x="1914" y="1684"/>
                      <a:pt x="1893" y="1116"/>
                    </a:cubicBezTo>
                    <a:cubicBezTo>
                      <a:pt x="1893" y="948"/>
                      <a:pt x="1893" y="801"/>
                      <a:pt x="1872" y="654"/>
                    </a:cubicBezTo>
                    <a:cubicBezTo>
                      <a:pt x="1872" y="288"/>
                      <a:pt x="1578" y="1"/>
                      <a:pt x="1216" y="1"/>
                    </a:cubicBezTo>
                    <a:close/>
                  </a:path>
                </a:pathLst>
              </a:custGeom>
              <a:solidFill>
                <a:srgbClr val="FF70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8" name="Google Shape;7398;p23"/>
              <p:cNvSpPr/>
              <p:nvPr/>
            </p:nvSpPr>
            <p:spPr>
              <a:xfrm>
                <a:off x="2293304" y="2452904"/>
                <a:ext cx="19522" cy="32046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60" extrusionOk="0">
                    <a:moveTo>
                      <a:pt x="1245" y="1"/>
                    </a:moveTo>
                    <a:cubicBezTo>
                      <a:pt x="955" y="1"/>
                      <a:pt x="402" y="147"/>
                      <a:pt x="295" y="308"/>
                    </a:cubicBezTo>
                    <a:cubicBezTo>
                      <a:pt x="273" y="308"/>
                      <a:pt x="273" y="308"/>
                      <a:pt x="273" y="330"/>
                    </a:cubicBezTo>
                    <a:cubicBezTo>
                      <a:pt x="21" y="813"/>
                      <a:pt x="0" y="1360"/>
                      <a:pt x="168" y="1864"/>
                    </a:cubicBezTo>
                    <a:cubicBezTo>
                      <a:pt x="316" y="2201"/>
                      <a:pt x="484" y="2495"/>
                      <a:pt x="694" y="2768"/>
                    </a:cubicBezTo>
                    <a:cubicBezTo>
                      <a:pt x="779" y="2955"/>
                      <a:pt x="960" y="3060"/>
                      <a:pt x="1159" y="3060"/>
                    </a:cubicBezTo>
                    <a:cubicBezTo>
                      <a:pt x="1207" y="3060"/>
                      <a:pt x="1255" y="3054"/>
                      <a:pt x="1304" y="3042"/>
                    </a:cubicBezTo>
                    <a:cubicBezTo>
                      <a:pt x="1346" y="2937"/>
                      <a:pt x="1430" y="2831"/>
                      <a:pt x="1493" y="2705"/>
                    </a:cubicBezTo>
                    <a:cubicBezTo>
                      <a:pt x="1766" y="2117"/>
                      <a:pt x="1892" y="1465"/>
                      <a:pt x="1850" y="834"/>
                    </a:cubicBezTo>
                    <a:cubicBezTo>
                      <a:pt x="1829" y="456"/>
                      <a:pt x="1766" y="161"/>
                      <a:pt x="1367" y="14"/>
                    </a:cubicBezTo>
                    <a:cubicBezTo>
                      <a:pt x="1336" y="5"/>
                      <a:pt x="1294" y="1"/>
                      <a:pt x="1245" y="1"/>
                    </a:cubicBezTo>
                    <a:close/>
                  </a:path>
                </a:pathLst>
              </a:custGeom>
              <a:solidFill>
                <a:srgbClr val="FF70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399" name="Google Shape;7399;p23"/>
            <p:cNvSpPr/>
            <p:nvPr/>
          </p:nvSpPr>
          <p:spPr>
            <a:xfrm>
              <a:off x="4921281" y="3260037"/>
              <a:ext cx="121817" cy="175443"/>
            </a:xfrm>
            <a:custGeom>
              <a:avLst/>
              <a:gdLst/>
              <a:ahLst/>
              <a:cxnLst/>
              <a:rect l="l" t="t" r="r" b="b"/>
              <a:pathLst>
                <a:path w="2965" h="4205" extrusionOk="0">
                  <a:moveTo>
                    <a:pt x="1684" y="1"/>
                  </a:moveTo>
                  <a:cubicBezTo>
                    <a:pt x="1586" y="1"/>
                    <a:pt x="1487" y="11"/>
                    <a:pt x="1388" y="34"/>
                  </a:cubicBezTo>
                  <a:cubicBezTo>
                    <a:pt x="1199" y="76"/>
                    <a:pt x="1031" y="118"/>
                    <a:pt x="862" y="181"/>
                  </a:cubicBezTo>
                  <a:cubicBezTo>
                    <a:pt x="694" y="244"/>
                    <a:pt x="547" y="328"/>
                    <a:pt x="442" y="454"/>
                  </a:cubicBezTo>
                  <a:cubicBezTo>
                    <a:pt x="127" y="854"/>
                    <a:pt x="0" y="1358"/>
                    <a:pt x="85" y="1863"/>
                  </a:cubicBezTo>
                  <a:cubicBezTo>
                    <a:pt x="274" y="2725"/>
                    <a:pt x="610" y="3503"/>
                    <a:pt x="1346" y="4028"/>
                  </a:cubicBezTo>
                  <a:cubicBezTo>
                    <a:pt x="1490" y="4142"/>
                    <a:pt x="1614" y="4204"/>
                    <a:pt x="1733" y="4204"/>
                  </a:cubicBezTo>
                  <a:cubicBezTo>
                    <a:pt x="1856" y="4204"/>
                    <a:pt x="1974" y="4136"/>
                    <a:pt x="2103" y="3986"/>
                  </a:cubicBezTo>
                  <a:cubicBezTo>
                    <a:pt x="2250" y="3776"/>
                    <a:pt x="2376" y="3566"/>
                    <a:pt x="2481" y="3355"/>
                  </a:cubicBezTo>
                  <a:cubicBezTo>
                    <a:pt x="2755" y="2809"/>
                    <a:pt x="2923" y="2199"/>
                    <a:pt x="2965" y="1589"/>
                  </a:cubicBezTo>
                  <a:cubicBezTo>
                    <a:pt x="2923" y="1337"/>
                    <a:pt x="2902" y="1064"/>
                    <a:pt x="2839" y="833"/>
                  </a:cubicBezTo>
                  <a:cubicBezTo>
                    <a:pt x="2714" y="333"/>
                    <a:pt x="2226" y="1"/>
                    <a:pt x="168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3">
  <p:cSld name="CUSTOM_16">
    <p:bg>
      <p:bgPr>
        <a:solidFill>
          <a:schemeClr val="accent4"/>
        </a:solidFill>
        <a:effectLst/>
      </p:bgPr>
    </p:bg>
    <p:spTree>
      <p:nvGrpSpPr>
        <p:cNvPr id="1" name="Shape 7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1" name="Google Shape;7401;p24"/>
          <p:cNvSpPr/>
          <p:nvPr/>
        </p:nvSpPr>
        <p:spPr>
          <a:xfrm>
            <a:off x="1234050" y="348275"/>
            <a:ext cx="6675900" cy="7662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2" name="Google Shape;7402;p24"/>
          <p:cNvSpPr txBox="1">
            <a:spLocks noGrp="1"/>
          </p:cNvSpPr>
          <p:nvPr>
            <p:ph type="title"/>
          </p:nvPr>
        </p:nvSpPr>
        <p:spPr>
          <a:xfrm>
            <a:off x="1492500" y="445025"/>
            <a:ext cx="6159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403" name="Google Shape;7403;p24"/>
          <p:cNvSpPr/>
          <p:nvPr/>
        </p:nvSpPr>
        <p:spPr>
          <a:xfrm rot="4556798">
            <a:off x="191671" y="495805"/>
            <a:ext cx="941979" cy="471143"/>
          </a:xfrm>
          <a:custGeom>
            <a:avLst/>
            <a:gdLst/>
            <a:ahLst/>
            <a:cxnLst/>
            <a:rect l="l" t="t" r="r" b="b"/>
            <a:pathLst>
              <a:path w="46444" h="22878" extrusionOk="0">
                <a:moveTo>
                  <a:pt x="328" y="0"/>
                </a:moveTo>
                <a:cubicBezTo>
                  <a:pt x="201" y="0"/>
                  <a:pt x="78" y="63"/>
                  <a:pt x="0" y="172"/>
                </a:cubicBezTo>
                <a:cubicBezTo>
                  <a:pt x="0" y="256"/>
                  <a:pt x="0" y="319"/>
                  <a:pt x="21" y="403"/>
                </a:cubicBezTo>
                <a:cubicBezTo>
                  <a:pt x="168" y="1076"/>
                  <a:pt x="379" y="1706"/>
                  <a:pt x="652" y="2337"/>
                </a:cubicBezTo>
                <a:cubicBezTo>
                  <a:pt x="1304" y="3914"/>
                  <a:pt x="2103" y="5449"/>
                  <a:pt x="3007" y="6878"/>
                </a:cubicBezTo>
                <a:cubicBezTo>
                  <a:pt x="3785" y="8119"/>
                  <a:pt x="4647" y="9296"/>
                  <a:pt x="5593" y="10432"/>
                </a:cubicBezTo>
                <a:cubicBezTo>
                  <a:pt x="6202" y="11146"/>
                  <a:pt x="6833" y="11882"/>
                  <a:pt x="7506" y="12555"/>
                </a:cubicBezTo>
                <a:cubicBezTo>
                  <a:pt x="8242" y="13312"/>
                  <a:pt x="9020" y="14006"/>
                  <a:pt x="9819" y="14699"/>
                </a:cubicBezTo>
                <a:cubicBezTo>
                  <a:pt x="10554" y="15351"/>
                  <a:pt x="11290" y="15961"/>
                  <a:pt x="12089" y="16529"/>
                </a:cubicBezTo>
                <a:cubicBezTo>
                  <a:pt x="13267" y="17412"/>
                  <a:pt x="14507" y="18211"/>
                  <a:pt x="15790" y="18925"/>
                </a:cubicBezTo>
                <a:cubicBezTo>
                  <a:pt x="17093" y="19661"/>
                  <a:pt x="18460" y="20334"/>
                  <a:pt x="19847" y="20902"/>
                </a:cubicBezTo>
                <a:cubicBezTo>
                  <a:pt x="21235" y="21448"/>
                  <a:pt x="22643" y="21911"/>
                  <a:pt x="24094" y="22247"/>
                </a:cubicBezTo>
                <a:cubicBezTo>
                  <a:pt x="24809" y="22394"/>
                  <a:pt x="25524" y="22521"/>
                  <a:pt x="26239" y="22626"/>
                </a:cubicBezTo>
                <a:cubicBezTo>
                  <a:pt x="26617" y="22689"/>
                  <a:pt x="27017" y="22710"/>
                  <a:pt x="27395" y="22752"/>
                </a:cubicBezTo>
                <a:cubicBezTo>
                  <a:pt x="27837" y="22815"/>
                  <a:pt x="28278" y="22857"/>
                  <a:pt x="28699" y="22878"/>
                </a:cubicBezTo>
                <a:cubicBezTo>
                  <a:pt x="29729" y="22878"/>
                  <a:pt x="30759" y="22836"/>
                  <a:pt x="31768" y="22815"/>
                </a:cubicBezTo>
                <a:cubicBezTo>
                  <a:pt x="32357" y="22794"/>
                  <a:pt x="32945" y="22752"/>
                  <a:pt x="33513" y="22689"/>
                </a:cubicBezTo>
                <a:cubicBezTo>
                  <a:pt x="34144" y="22605"/>
                  <a:pt x="34796" y="22478"/>
                  <a:pt x="35426" y="22394"/>
                </a:cubicBezTo>
                <a:cubicBezTo>
                  <a:pt x="36414" y="22226"/>
                  <a:pt x="37382" y="21995"/>
                  <a:pt x="38328" y="21722"/>
                </a:cubicBezTo>
                <a:cubicBezTo>
                  <a:pt x="39589" y="21343"/>
                  <a:pt x="40788" y="20902"/>
                  <a:pt x="41965" y="20334"/>
                </a:cubicBezTo>
                <a:cubicBezTo>
                  <a:pt x="43121" y="19808"/>
                  <a:pt x="44257" y="19262"/>
                  <a:pt x="45413" y="18715"/>
                </a:cubicBezTo>
                <a:cubicBezTo>
                  <a:pt x="45560" y="18631"/>
                  <a:pt x="45686" y="18505"/>
                  <a:pt x="45770" y="18358"/>
                </a:cubicBezTo>
                <a:cubicBezTo>
                  <a:pt x="46023" y="17895"/>
                  <a:pt x="46212" y="17433"/>
                  <a:pt x="46338" y="16928"/>
                </a:cubicBezTo>
                <a:cubicBezTo>
                  <a:pt x="46380" y="16802"/>
                  <a:pt x="46401" y="16697"/>
                  <a:pt x="46443" y="16571"/>
                </a:cubicBezTo>
                <a:lnTo>
                  <a:pt x="46401" y="16381"/>
                </a:lnTo>
                <a:cubicBezTo>
                  <a:pt x="46325" y="16172"/>
                  <a:pt x="46214" y="15997"/>
                  <a:pt x="46007" y="15997"/>
                </a:cubicBezTo>
                <a:cubicBezTo>
                  <a:pt x="45985" y="15997"/>
                  <a:pt x="45962" y="15999"/>
                  <a:pt x="45938" y="16003"/>
                </a:cubicBezTo>
                <a:cubicBezTo>
                  <a:pt x="45833" y="15919"/>
                  <a:pt x="45770" y="15835"/>
                  <a:pt x="45665" y="15751"/>
                </a:cubicBezTo>
                <a:cubicBezTo>
                  <a:pt x="45476" y="15772"/>
                  <a:pt x="45266" y="15793"/>
                  <a:pt x="45076" y="15835"/>
                </a:cubicBezTo>
                <a:cubicBezTo>
                  <a:pt x="44677" y="15919"/>
                  <a:pt x="44278" y="16024"/>
                  <a:pt x="43899" y="16150"/>
                </a:cubicBezTo>
                <a:cubicBezTo>
                  <a:pt x="43479" y="16339"/>
                  <a:pt x="43079" y="16550"/>
                  <a:pt x="42701" y="16781"/>
                </a:cubicBezTo>
                <a:cubicBezTo>
                  <a:pt x="41355" y="17496"/>
                  <a:pt x="39968" y="18147"/>
                  <a:pt x="38538" y="18715"/>
                </a:cubicBezTo>
                <a:cubicBezTo>
                  <a:pt x="37361" y="19157"/>
                  <a:pt x="36162" y="19493"/>
                  <a:pt x="34922" y="19724"/>
                </a:cubicBezTo>
                <a:cubicBezTo>
                  <a:pt x="34291" y="19850"/>
                  <a:pt x="33618" y="19914"/>
                  <a:pt x="32987" y="19977"/>
                </a:cubicBezTo>
                <a:cubicBezTo>
                  <a:pt x="32357" y="20061"/>
                  <a:pt x="31726" y="20166"/>
                  <a:pt x="31095" y="20166"/>
                </a:cubicBezTo>
                <a:cubicBezTo>
                  <a:pt x="30582" y="20166"/>
                  <a:pt x="30069" y="20176"/>
                  <a:pt x="29556" y="20176"/>
                </a:cubicBezTo>
                <a:cubicBezTo>
                  <a:pt x="28787" y="20176"/>
                  <a:pt x="28017" y="20153"/>
                  <a:pt x="27248" y="20040"/>
                </a:cubicBezTo>
                <a:cubicBezTo>
                  <a:pt x="26638" y="19956"/>
                  <a:pt x="26007" y="19892"/>
                  <a:pt x="25398" y="19808"/>
                </a:cubicBezTo>
                <a:cubicBezTo>
                  <a:pt x="24494" y="19640"/>
                  <a:pt x="23590" y="19451"/>
                  <a:pt x="22686" y="19178"/>
                </a:cubicBezTo>
                <a:cubicBezTo>
                  <a:pt x="21529" y="18862"/>
                  <a:pt x="20373" y="18463"/>
                  <a:pt x="19259" y="18000"/>
                </a:cubicBezTo>
                <a:cubicBezTo>
                  <a:pt x="17577" y="17306"/>
                  <a:pt x="15979" y="16487"/>
                  <a:pt x="14423" y="15519"/>
                </a:cubicBezTo>
                <a:cubicBezTo>
                  <a:pt x="12762" y="14510"/>
                  <a:pt x="11164" y="13333"/>
                  <a:pt x="9692" y="12029"/>
                </a:cubicBezTo>
                <a:cubicBezTo>
                  <a:pt x="9062" y="11483"/>
                  <a:pt x="8431" y="10936"/>
                  <a:pt x="7821" y="10347"/>
                </a:cubicBezTo>
                <a:cubicBezTo>
                  <a:pt x="6980" y="9527"/>
                  <a:pt x="6181" y="8644"/>
                  <a:pt x="5467" y="7740"/>
                </a:cubicBezTo>
                <a:cubicBezTo>
                  <a:pt x="4857" y="6984"/>
                  <a:pt x="4247" y="6206"/>
                  <a:pt x="3680" y="5428"/>
                </a:cubicBezTo>
                <a:cubicBezTo>
                  <a:pt x="2523" y="3788"/>
                  <a:pt x="1514" y="2085"/>
                  <a:pt x="631" y="277"/>
                </a:cubicBezTo>
                <a:cubicBezTo>
                  <a:pt x="589" y="193"/>
                  <a:pt x="526" y="109"/>
                  <a:pt x="463" y="24"/>
                </a:cubicBezTo>
                <a:cubicBezTo>
                  <a:pt x="419" y="8"/>
                  <a:pt x="373" y="0"/>
                  <a:pt x="328" y="0"/>
                </a:cubicBezTo>
                <a:close/>
              </a:path>
            </a:pathLst>
          </a:custGeom>
          <a:solidFill>
            <a:srgbClr val="0096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04" name="Google Shape;7404;p24"/>
          <p:cNvGrpSpPr/>
          <p:nvPr/>
        </p:nvGrpSpPr>
        <p:grpSpPr>
          <a:xfrm rot="-5400000">
            <a:off x="6331425" y="1032819"/>
            <a:ext cx="3646672" cy="1594647"/>
            <a:chOff x="1399329" y="1839767"/>
            <a:chExt cx="981740" cy="354934"/>
          </a:xfrm>
        </p:grpSpPr>
        <p:sp>
          <p:nvSpPr>
            <p:cNvPr id="7405" name="Google Shape;7405;p24"/>
            <p:cNvSpPr/>
            <p:nvPr/>
          </p:nvSpPr>
          <p:spPr>
            <a:xfrm>
              <a:off x="1403011" y="1911294"/>
              <a:ext cx="931012" cy="283407"/>
            </a:xfrm>
            <a:custGeom>
              <a:avLst/>
              <a:gdLst/>
              <a:ahLst/>
              <a:cxnLst/>
              <a:rect l="l" t="t" r="r" b="b"/>
              <a:pathLst>
                <a:path w="90280" h="27062" extrusionOk="0">
                  <a:moveTo>
                    <a:pt x="43668" y="182"/>
                  </a:moveTo>
                  <a:cubicBezTo>
                    <a:pt x="43684" y="182"/>
                    <a:pt x="43700" y="192"/>
                    <a:pt x="43710" y="213"/>
                  </a:cubicBezTo>
                  <a:cubicBezTo>
                    <a:pt x="43698" y="226"/>
                    <a:pt x="43686" y="238"/>
                    <a:pt x="43670" y="238"/>
                  </a:cubicBezTo>
                  <a:cubicBezTo>
                    <a:pt x="43658" y="238"/>
                    <a:pt x="43644" y="231"/>
                    <a:pt x="43626" y="213"/>
                  </a:cubicBezTo>
                  <a:cubicBezTo>
                    <a:pt x="43637" y="192"/>
                    <a:pt x="43652" y="182"/>
                    <a:pt x="43668" y="182"/>
                  </a:cubicBezTo>
                  <a:close/>
                  <a:moveTo>
                    <a:pt x="40767" y="760"/>
                  </a:moveTo>
                  <a:cubicBezTo>
                    <a:pt x="40788" y="760"/>
                    <a:pt x="40851" y="802"/>
                    <a:pt x="40809" y="802"/>
                  </a:cubicBezTo>
                  <a:cubicBezTo>
                    <a:pt x="40767" y="802"/>
                    <a:pt x="40767" y="781"/>
                    <a:pt x="40767" y="760"/>
                  </a:cubicBezTo>
                  <a:close/>
                  <a:moveTo>
                    <a:pt x="41587" y="1286"/>
                  </a:moveTo>
                  <a:lnTo>
                    <a:pt x="41608" y="1307"/>
                  </a:lnTo>
                  <a:lnTo>
                    <a:pt x="41608" y="1328"/>
                  </a:lnTo>
                  <a:lnTo>
                    <a:pt x="41587" y="1328"/>
                  </a:lnTo>
                  <a:cubicBezTo>
                    <a:pt x="41587" y="1328"/>
                    <a:pt x="41566" y="1328"/>
                    <a:pt x="41566" y="1307"/>
                  </a:cubicBezTo>
                  <a:cubicBezTo>
                    <a:pt x="41587" y="1286"/>
                    <a:pt x="41587" y="1286"/>
                    <a:pt x="41587" y="1286"/>
                  </a:cubicBezTo>
                  <a:close/>
                  <a:moveTo>
                    <a:pt x="40683" y="1622"/>
                  </a:moveTo>
                  <a:cubicBezTo>
                    <a:pt x="40704" y="1643"/>
                    <a:pt x="40683" y="1664"/>
                    <a:pt x="40683" y="1706"/>
                  </a:cubicBezTo>
                  <a:cubicBezTo>
                    <a:pt x="40662" y="1727"/>
                    <a:pt x="40630" y="1733"/>
                    <a:pt x="40599" y="1733"/>
                  </a:cubicBezTo>
                  <a:cubicBezTo>
                    <a:pt x="40567" y="1733"/>
                    <a:pt x="40536" y="1727"/>
                    <a:pt x="40515" y="1727"/>
                  </a:cubicBezTo>
                  <a:cubicBezTo>
                    <a:pt x="40501" y="1783"/>
                    <a:pt x="40468" y="1793"/>
                    <a:pt x="40435" y="1793"/>
                  </a:cubicBezTo>
                  <a:cubicBezTo>
                    <a:pt x="40421" y="1793"/>
                    <a:pt x="40406" y="1791"/>
                    <a:pt x="40394" y="1790"/>
                  </a:cubicBezTo>
                  <a:lnTo>
                    <a:pt x="40394" y="1790"/>
                  </a:lnTo>
                  <a:cubicBezTo>
                    <a:pt x="40399" y="1790"/>
                    <a:pt x="40404" y="1790"/>
                    <a:pt x="40409" y="1790"/>
                  </a:cubicBezTo>
                  <a:cubicBezTo>
                    <a:pt x="40409" y="1734"/>
                    <a:pt x="40437" y="1725"/>
                    <a:pt x="40469" y="1725"/>
                  </a:cubicBezTo>
                  <a:cubicBezTo>
                    <a:pt x="40484" y="1725"/>
                    <a:pt x="40501" y="1727"/>
                    <a:pt x="40515" y="1727"/>
                  </a:cubicBezTo>
                  <a:cubicBezTo>
                    <a:pt x="40536" y="1643"/>
                    <a:pt x="40641" y="1664"/>
                    <a:pt x="40683" y="1622"/>
                  </a:cubicBezTo>
                  <a:close/>
                  <a:moveTo>
                    <a:pt x="40388" y="1791"/>
                  </a:moveTo>
                  <a:lnTo>
                    <a:pt x="40388" y="1791"/>
                  </a:lnTo>
                  <a:cubicBezTo>
                    <a:pt x="40388" y="1807"/>
                    <a:pt x="40376" y="1847"/>
                    <a:pt x="40361" y="1847"/>
                  </a:cubicBezTo>
                  <a:cubicBezTo>
                    <a:pt x="40356" y="1847"/>
                    <a:pt x="40351" y="1842"/>
                    <a:pt x="40346" y="1832"/>
                  </a:cubicBezTo>
                  <a:cubicBezTo>
                    <a:pt x="40346" y="1798"/>
                    <a:pt x="40360" y="1792"/>
                    <a:pt x="40388" y="1791"/>
                  </a:cubicBezTo>
                  <a:close/>
                  <a:moveTo>
                    <a:pt x="38559" y="2673"/>
                  </a:moveTo>
                  <a:cubicBezTo>
                    <a:pt x="38559" y="2673"/>
                    <a:pt x="38580" y="2694"/>
                    <a:pt x="38580" y="2694"/>
                  </a:cubicBezTo>
                  <a:cubicBezTo>
                    <a:pt x="38580" y="2694"/>
                    <a:pt x="38594" y="2721"/>
                    <a:pt x="38578" y="2721"/>
                  </a:cubicBezTo>
                  <a:cubicBezTo>
                    <a:pt x="38574" y="2721"/>
                    <a:pt x="38568" y="2720"/>
                    <a:pt x="38559" y="2715"/>
                  </a:cubicBezTo>
                  <a:cubicBezTo>
                    <a:pt x="38538" y="2694"/>
                    <a:pt x="38559" y="2673"/>
                    <a:pt x="38559" y="2673"/>
                  </a:cubicBezTo>
                  <a:close/>
                  <a:moveTo>
                    <a:pt x="38370" y="2778"/>
                  </a:moveTo>
                  <a:cubicBezTo>
                    <a:pt x="38370" y="2842"/>
                    <a:pt x="38370" y="2842"/>
                    <a:pt x="38160" y="2926"/>
                  </a:cubicBezTo>
                  <a:lnTo>
                    <a:pt x="38370" y="2778"/>
                  </a:lnTo>
                  <a:close/>
                  <a:moveTo>
                    <a:pt x="37571" y="3409"/>
                  </a:moveTo>
                  <a:cubicBezTo>
                    <a:pt x="37559" y="3447"/>
                    <a:pt x="37538" y="3455"/>
                    <a:pt x="37515" y="3455"/>
                  </a:cubicBezTo>
                  <a:cubicBezTo>
                    <a:pt x="37500" y="3455"/>
                    <a:pt x="37483" y="3451"/>
                    <a:pt x="37466" y="3451"/>
                  </a:cubicBezTo>
                  <a:cubicBezTo>
                    <a:pt x="37448" y="3524"/>
                    <a:pt x="37382" y="3581"/>
                    <a:pt x="37310" y="3581"/>
                  </a:cubicBezTo>
                  <a:cubicBezTo>
                    <a:pt x="37299" y="3581"/>
                    <a:pt x="37288" y="3580"/>
                    <a:pt x="37278" y="3578"/>
                  </a:cubicBezTo>
                  <a:lnTo>
                    <a:pt x="37278" y="3578"/>
                  </a:lnTo>
                  <a:cubicBezTo>
                    <a:pt x="37284" y="3577"/>
                    <a:pt x="37290" y="3577"/>
                    <a:pt x="37298" y="3577"/>
                  </a:cubicBezTo>
                  <a:cubicBezTo>
                    <a:pt x="37319" y="3493"/>
                    <a:pt x="37382" y="3451"/>
                    <a:pt x="37466" y="3451"/>
                  </a:cubicBezTo>
                  <a:cubicBezTo>
                    <a:pt x="37487" y="3409"/>
                    <a:pt x="37529" y="3409"/>
                    <a:pt x="37571" y="3409"/>
                  </a:cubicBezTo>
                  <a:close/>
                  <a:moveTo>
                    <a:pt x="37277" y="3578"/>
                  </a:moveTo>
                  <a:lnTo>
                    <a:pt x="37277" y="3578"/>
                  </a:lnTo>
                  <a:cubicBezTo>
                    <a:pt x="37277" y="3594"/>
                    <a:pt x="37265" y="3634"/>
                    <a:pt x="37259" y="3634"/>
                  </a:cubicBezTo>
                  <a:cubicBezTo>
                    <a:pt x="37257" y="3634"/>
                    <a:pt x="37256" y="3630"/>
                    <a:pt x="37256" y="3619"/>
                  </a:cubicBezTo>
                  <a:cubicBezTo>
                    <a:pt x="37239" y="3585"/>
                    <a:pt x="37249" y="3579"/>
                    <a:pt x="37277" y="3578"/>
                  </a:cubicBezTo>
                  <a:close/>
                  <a:moveTo>
                    <a:pt x="46864" y="3640"/>
                  </a:moveTo>
                  <a:cubicBezTo>
                    <a:pt x="46906" y="3661"/>
                    <a:pt x="46906" y="3725"/>
                    <a:pt x="46864" y="3746"/>
                  </a:cubicBezTo>
                  <a:cubicBezTo>
                    <a:pt x="46822" y="3725"/>
                    <a:pt x="46822" y="3661"/>
                    <a:pt x="46864" y="3640"/>
                  </a:cubicBezTo>
                  <a:close/>
                  <a:moveTo>
                    <a:pt x="46927" y="3851"/>
                  </a:moveTo>
                  <a:lnTo>
                    <a:pt x="46948" y="3872"/>
                  </a:lnTo>
                  <a:cubicBezTo>
                    <a:pt x="46948" y="3872"/>
                    <a:pt x="46927" y="3893"/>
                    <a:pt x="46927" y="3893"/>
                  </a:cubicBezTo>
                  <a:cubicBezTo>
                    <a:pt x="46906" y="3893"/>
                    <a:pt x="46906" y="3872"/>
                    <a:pt x="46906" y="3872"/>
                  </a:cubicBezTo>
                  <a:cubicBezTo>
                    <a:pt x="46906" y="3851"/>
                    <a:pt x="46927" y="3851"/>
                    <a:pt x="46927" y="3851"/>
                  </a:cubicBezTo>
                  <a:close/>
                  <a:moveTo>
                    <a:pt x="36709" y="3935"/>
                  </a:moveTo>
                  <a:lnTo>
                    <a:pt x="36709" y="3935"/>
                  </a:lnTo>
                  <a:cubicBezTo>
                    <a:pt x="36726" y="4034"/>
                    <a:pt x="36716" y="4068"/>
                    <a:pt x="36661" y="4068"/>
                  </a:cubicBezTo>
                  <a:cubicBezTo>
                    <a:pt x="36645" y="4068"/>
                    <a:pt x="36627" y="4065"/>
                    <a:pt x="36604" y="4061"/>
                  </a:cubicBezTo>
                  <a:lnTo>
                    <a:pt x="36709" y="3935"/>
                  </a:lnTo>
                  <a:close/>
                  <a:moveTo>
                    <a:pt x="36078" y="4460"/>
                  </a:moveTo>
                  <a:lnTo>
                    <a:pt x="36078" y="4460"/>
                  </a:lnTo>
                  <a:cubicBezTo>
                    <a:pt x="35973" y="4566"/>
                    <a:pt x="35931" y="4755"/>
                    <a:pt x="35742" y="4755"/>
                  </a:cubicBezTo>
                  <a:cubicBezTo>
                    <a:pt x="35726" y="4771"/>
                    <a:pt x="35710" y="4811"/>
                    <a:pt x="35703" y="4811"/>
                  </a:cubicBezTo>
                  <a:cubicBezTo>
                    <a:pt x="35701" y="4811"/>
                    <a:pt x="35700" y="4807"/>
                    <a:pt x="35700" y="4797"/>
                  </a:cubicBezTo>
                  <a:cubicBezTo>
                    <a:pt x="35679" y="4755"/>
                    <a:pt x="35721" y="4755"/>
                    <a:pt x="35742" y="4755"/>
                  </a:cubicBezTo>
                  <a:cubicBezTo>
                    <a:pt x="35805" y="4629"/>
                    <a:pt x="35931" y="4523"/>
                    <a:pt x="36078" y="4460"/>
                  </a:cubicBezTo>
                  <a:close/>
                  <a:moveTo>
                    <a:pt x="47448" y="5028"/>
                  </a:moveTo>
                  <a:lnTo>
                    <a:pt x="47432" y="5112"/>
                  </a:lnTo>
                  <a:cubicBezTo>
                    <a:pt x="47420" y="5116"/>
                    <a:pt x="47410" y="5118"/>
                    <a:pt x="47401" y="5118"/>
                  </a:cubicBezTo>
                  <a:cubicBezTo>
                    <a:pt x="47361" y="5118"/>
                    <a:pt x="47344" y="5083"/>
                    <a:pt x="47326" y="5049"/>
                  </a:cubicBezTo>
                  <a:cubicBezTo>
                    <a:pt x="47367" y="5029"/>
                    <a:pt x="47408" y="5028"/>
                    <a:pt x="47448" y="5028"/>
                  </a:cubicBezTo>
                  <a:close/>
                  <a:moveTo>
                    <a:pt x="34880" y="5322"/>
                  </a:moveTo>
                  <a:cubicBezTo>
                    <a:pt x="34901" y="5491"/>
                    <a:pt x="34901" y="5491"/>
                    <a:pt x="34691" y="5491"/>
                  </a:cubicBezTo>
                  <a:cubicBezTo>
                    <a:pt x="34733" y="5407"/>
                    <a:pt x="34796" y="5322"/>
                    <a:pt x="34880" y="5322"/>
                  </a:cubicBezTo>
                  <a:close/>
                  <a:moveTo>
                    <a:pt x="46738" y="6079"/>
                  </a:moveTo>
                  <a:cubicBezTo>
                    <a:pt x="46738" y="6079"/>
                    <a:pt x="46759" y="6100"/>
                    <a:pt x="46759" y="6100"/>
                  </a:cubicBezTo>
                  <a:lnTo>
                    <a:pt x="46738" y="6121"/>
                  </a:lnTo>
                  <a:cubicBezTo>
                    <a:pt x="46738" y="6121"/>
                    <a:pt x="46717" y="6121"/>
                    <a:pt x="46717" y="6100"/>
                  </a:cubicBezTo>
                  <a:cubicBezTo>
                    <a:pt x="46717" y="6079"/>
                    <a:pt x="46738" y="6079"/>
                    <a:pt x="46738" y="6079"/>
                  </a:cubicBezTo>
                  <a:close/>
                  <a:moveTo>
                    <a:pt x="34228" y="5911"/>
                  </a:moveTo>
                  <a:lnTo>
                    <a:pt x="34228" y="5911"/>
                  </a:lnTo>
                  <a:cubicBezTo>
                    <a:pt x="34081" y="6163"/>
                    <a:pt x="33850" y="6353"/>
                    <a:pt x="33598" y="6479"/>
                  </a:cubicBezTo>
                  <a:cubicBezTo>
                    <a:pt x="33766" y="6247"/>
                    <a:pt x="33976" y="6058"/>
                    <a:pt x="34228" y="5911"/>
                  </a:cubicBezTo>
                  <a:close/>
                  <a:moveTo>
                    <a:pt x="46927" y="6689"/>
                  </a:moveTo>
                  <a:cubicBezTo>
                    <a:pt x="46927" y="6689"/>
                    <a:pt x="46948" y="6689"/>
                    <a:pt x="46948" y="6710"/>
                  </a:cubicBezTo>
                  <a:cubicBezTo>
                    <a:pt x="46939" y="6728"/>
                    <a:pt x="46930" y="6734"/>
                    <a:pt x="46923" y="6734"/>
                  </a:cubicBezTo>
                  <a:cubicBezTo>
                    <a:pt x="46913" y="6734"/>
                    <a:pt x="46906" y="6722"/>
                    <a:pt x="46906" y="6710"/>
                  </a:cubicBezTo>
                  <a:cubicBezTo>
                    <a:pt x="46906" y="6710"/>
                    <a:pt x="46927" y="6689"/>
                    <a:pt x="46927" y="6689"/>
                  </a:cubicBezTo>
                  <a:close/>
                  <a:moveTo>
                    <a:pt x="46990" y="6815"/>
                  </a:moveTo>
                  <a:cubicBezTo>
                    <a:pt x="47011" y="6815"/>
                    <a:pt x="47011" y="6836"/>
                    <a:pt x="47011" y="6836"/>
                  </a:cubicBezTo>
                  <a:cubicBezTo>
                    <a:pt x="47011" y="6836"/>
                    <a:pt x="47011" y="6863"/>
                    <a:pt x="47000" y="6863"/>
                  </a:cubicBezTo>
                  <a:cubicBezTo>
                    <a:pt x="46998" y="6863"/>
                    <a:pt x="46994" y="6861"/>
                    <a:pt x="46990" y="6857"/>
                  </a:cubicBezTo>
                  <a:cubicBezTo>
                    <a:pt x="46948" y="6857"/>
                    <a:pt x="46969" y="6815"/>
                    <a:pt x="46990" y="6815"/>
                  </a:cubicBezTo>
                  <a:close/>
                  <a:moveTo>
                    <a:pt x="32990" y="6948"/>
                  </a:moveTo>
                  <a:cubicBezTo>
                    <a:pt x="33009" y="6948"/>
                    <a:pt x="33009" y="6988"/>
                    <a:pt x="33009" y="7004"/>
                  </a:cubicBezTo>
                  <a:cubicBezTo>
                    <a:pt x="33009" y="7004"/>
                    <a:pt x="32967" y="7025"/>
                    <a:pt x="32967" y="7025"/>
                  </a:cubicBezTo>
                  <a:cubicBezTo>
                    <a:pt x="32946" y="7004"/>
                    <a:pt x="32925" y="6983"/>
                    <a:pt x="32967" y="6962"/>
                  </a:cubicBezTo>
                  <a:cubicBezTo>
                    <a:pt x="32977" y="6952"/>
                    <a:pt x="32985" y="6948"/>
                    <a:pt x="32990" y="6948"/>
                  </a:cubicBezTo>
                  <a:close/>
                  <a:moveTo>
                    <a:pt x="46990" y="7004"/>
                  </a:moveTo>
                  <a:cubicBezTo>
                    <a:pt x="47011" y="7004"/>
                    <a:pt x="47011" y="7025"/>
                    <a:pt x="47011" y="7025"/>
                  </a:cubicBezTo>
                  <a:lnTo>
                    <a:pt x="46990" y="7046"/>
                  </a:lnTo>
                  <a:cubicBezTo>
                    <a:pt x="46980" y="7036"/>
                    <a:pt x="46974" y="7036"/>
                    <a:pt x="46972" y="7036"/>
                  </a:cubicBezTo>
                  <a:cubicBezTo>
                    <a:pt x="46969" y="7036"/>
                    <a:pt x="46969" y="7036"/>
                    <a:pt x="46969" y="7025"/>
                  </a:cubicBezTo>
                  <a:cubicBezTo>
                    <a:pt x="46969" y="7004"/>
                    <a:pt x="46969" y="7004"/>
                    <a:pt x="46990" y="7004"/>
                  </a:cubicBezTo>
                  <a:close/>
                  <a:moveTo>
                    <a:pt x="47978" y="7299"/>
                  </a:moveTo>
                  <a:lnTo>
                    <a:pt x="47999" y="7320"/>
                  </a:lnTo>
                  <a:cubicBezTo>
                    <a:pt x="47999" y="7341"/>
                    <a:pt x="47999" y="7341"/>
                    <a:pt x="47978" y="7341"/>
                  </a:cubicBezTo>
                  <a:cubicBezTo>
                    <a:pt x="47957" y="7341"/>
                    <a:pt x="47957" y="7341"/>
                    <a:pt x="47957" y="7320"/>
                  </a:cubicBezTo>
                  <a:cubicBezTo>
                    <a:pt x="47957" y="7299"/>
                    <a:pt x="47978" y="7299"/>
                    <a:pt x="47978" y="7299"/>
                  </a:cubicBezTo>
                  <a:close/>
                  <a:moveTo>
                    <a:pt x="32567" y="7383"/>
                  </a:moveTo>
                  <a:lnTo>
                    <a:pt x="32567" y="7383"/>
                  </a:lnTo>
                  <a:cubicBezTo>
                    <a:pt x="32483" y="7593"/>
                    <a:pt x="32231" y="7614"/>
                    <a:pt x="32105" y="7761"/>
                  </a:cubicBezTo>
                  <a:cubicBezTo>
                    <a:pt x="32168" y="7551"/>
                    <a:pt x="32420" y="7530"/>
                    <a:pt x="32567" y="7383"/>
                  </a:cubicBezTo>
                  <a:close/>
                  <a:moveTo>
                    <a:pt x="32005" y="7861"/>
                  </a:moveTo>
                  <a:cubicBezTo>
                    <a:pt x="32010" y="7861"/>
                    <a:pt x="32010" y="7866"/>
                    <a:pt x="32000" y="7887"/>
                  </a:cubicBezTo>
                  <a:cubicBezTo>
                    <a:pt x="32000" y="7894"/>
                    <a:pt x="31995" y="7897"/>
                    <a:pt x="31989" y="7897"/>
                  </a:cubicBezTo>
                  <a:cubicBezTo>
                    <a:pt x="31976" y="7897"/>
                    <a:pt x="31958" y="7887"/>
                    <a:pt x="31958" y="7887"/>
                  </a:cubicBezTo>
                  <a:cubicBezTo>
                    <a:pt x="31958" y="7887"/>
                    <a:pt x="31979" y="7866"/>
                    <a:pt x="31979" y="7866"/>
                  </a:cubicBezTo>
                  <a:cubicBezTo>
                    <a:pt x="31989" y="7866"/>
                    <a:pt x="32000" y="7861"/>
                    <a:pt x="32005" y="7861"/>
                  </a:cubicBezTo>
                  <a:close/>
                  <a:moveTo>
                    <a:pt x="31867" y="7978"/>
                  </a:moveTo>
                  <a:cubicBezTo>
                    <a:pt x="31871" y="7978"/>
                    <a:pt x="31874" y="7982"/>
                    <a:pt x="31874" y="7993"/>
                  </a:cubicBezTo>
                  <a:cubicBezTo>
                    <a:pt x="31874" y="8035"/>
                    <a:pt x="31853" y="8035"/>
                    <a:pt x="31831" y="8035"/>
                  </a:cubicBezTo>
                  <a:cubicBezTo>
                    <a:pt x="31831" y="8056"/>
                    <a:pt x="31810" y="8098"/>
                    <a:pt x="31768" y="8098"/>
                  </a:cubicBezTo>
                  <a:cubicBezTo>
                    <a:pt x="31768" y="8119"/>
                    <a:pt x="31747" y="8161"/>
                    <a:pt x="31705" y="8161"/>
                  </a:cubicBezTo>
                  <a:cubicBezTo>
                    <a:pt x="31705" y="8182"/>
                    <a:pt x="31684" y="8224"/>
                    <a:pt x="31642" y="8224"/>
                  </a:cubicBezTo>
                  <a:cubicBezTo>
                    <a:pt x="31642" y="8240"/>
                    <a:pt x="31630" y="8280"/>
                    <a:pt x="31615" y="8280"/>
                  </a:cubicBezTo>
                  <a:cubicBezTo>
                    <a:pt x="31610" y="8280"/>
                    <a:pt x="31605" y="8276"/>
                    <a:pt x="31600" y="8266"/>
                  </a:cubicBezTo>
                  <a:cubicBezTo>
                    <a:pt x="31600" y="8224"/>
                    <a:pt x="31621" y="8224"/>
                    <a:pt x="31642" y="8224"/>
                  </a:cubicBezTo>
                  <a:cubicBezTo>
                    <a:pt x="31642" y="8182"/>
                    <a:pt x="31684" y="8161"/>
                    <a:pt x="31705" y="8161"/>
                  </a:cubicBezTo>
                  <a:cubicBezTo>
                    <a:pt x="31705" y="8119"/>
                    <a:pt x="31747" y="8098"/>
                    <a:pt x="31768" y="8098"/>
                  </a:cubicBezTo>
                  <a:cubicBezTo>
                    <a:pt x="31768" y="8056"/>
                    <a:pt x="31810" y="8035"/>
                    <a:pt x="31831" y="8035"/>
                  </a:cubicBezTo>
                  <a:cubicBezTo>
                    <a:pt x="31831" y="8019"/>
                    <a:pt x="31856" y="7978"/>
                    <a:pt x="31867" y="7978"/>
                  </a:cubicBezTo>
                  <a:close/>
                  <a:moveTo>
                    <a:pt x="31453" y="8371"/>
                  </a:moveTo>
                  <a:cubicBezTo>
                    <a:pt x="31453" y="8392"/>
                    <a:pt x="31453" y="8413"/>
                    <a:pt x="31432" y="8413"/>
                  </a:cubicBezTo>
                  <a:cubicBezTo>
                    <a:pt x="31432" y="8413"/>
                    <a:pt x="31432" y="8392"/>
                    <a:pt x="31432" y="8392"/>
                  </a:cubicBezTo>
                  <a:cubicBezTo>
                    <a:pt x="31432" y="8371"/>
                    <a:pt x="31432" y="8371"/>
                    <a:pt x="31453" y="8371"/>
                  </a:cubicBezTo>
                  <a:close/>
                  <a:moveTo>
                    <a:pt x="30549" y="9149"/>
                  </a:moveTo>
                  <a:lnTo>
                    <a:pt x="30549" y="9149"/>
                  </a:lnTo>
                  <a:cubicBezTo>
                    <a:pt x="30381" y="9401"/>
                    <a:pt x="30150" y="9611"/>
                    <a:pt x="29918" y="9780"/>
                  </a:cubicBezTo>
                  <a:cubicBezTo>
                    <a:pt x="29918" y="9800"/>
                    <a:pt x="29898" y="9821"/>
                    <a:pt x="29857" y="9822"/>
                  </a:cubicBezTo>
                  <a:lnTo>
                    <a:pt x="29857" y="9822"/>
                  </a:lnTo>
                  <a:cubicBezTo>
                    <a:pt x="29864" y="9794"/>
                    <a:pt x="29884" y="9780"/>
                    <a:pt x="29918" y="9780"/>
                  </a:cubicBezTo>
                  <a:cubicBezTo>
                    <a:pt x="29918" y="9717"/>
                    <a:pt x="29918" y="9674"/>
                    <a:pt x="29960" y="9632"/>
                  </a:cubicBezTo>
                  <a:cubicBezTo>
                    <a:pt x="30150" y="9464"/>
                    <a:pt x="30339" y="9296"/>
                    <a:pt x="30549" y="9149"/>
                  </a:cubicBezTo>
                  <a:close/>
                  <a:moveTo>
                    <a:pt x="29833" y="9837"/>
                  </a:moveTo>
                  <a:cubicBezTo>
                    <a:pt x="29839" y="9837"/>
                    <a:pt x="29845" y="9838"/>
                    <a:pt x="29852" y="9841"/>
                  </a:cubicBezTo>
                  <a:lnTo>
                    <a:pt x="29852" y="9841"/>
                  </a:lnTo>
                  <a:cubicBezTo>
                    <a:pt x="29842" y="9870"/>
                    <a:pt x="29810" y="9885"/>
                    <a:pt x="29792" y="9885"/>
                  </a:cubicBezTo>
                  <a:cubicBezTo>
                    <a:pt x="29775" y="9919"/>
                    <a:pt x="29758" y="9953"/>
                    <a:pt x="29752" y="9953"/>
                  </a:cubicBezTo>
                  <a:cubicBezTo>
                    <a:pt x="29751" y="9953"/>
                    <a:pt x="29750" y="9952"/>
                    <a:pt x="29750" y="9948"/>
                  </a:cubicBezTo>
                  <a:cubicBezTo>
                    <a:pt x="29750" y="9885"/>
                    <a:pt x="29771" y="9885"/>
                    <a:pt x="29792" y="9885"/>
                  </a:cubicBezTo>
                  <a:cubicBezTo>
                    <a:pt x="29792" y="9868"/>
                    <a:pt x="29806" y="9837"/>
                    <a:pt x="29833" y="9837"/>
                  </a:cubicBezTo>
                  <a:close/>
                  <a:moveTo>
                    <a:pt x="47663" y="9506"/>
                  </a:moveTo>
                  <a:lnTo>
                    <a:pt x="47663" y="9506"/>
                  </a:lnTo>
                  <a:cubicBezTo>
                    <a:pt x="47747" y="9674"/>
                    <a:pt x="47768" y="9843"/>
                    <a:pt x="47768" y="10011"/>
                  </a:cubicBezTo>
                  <a:cubicBezTo>
                    <a:pt x="47663" y="9864"/>
                    <a:pt x="47621" y="9695"/>
                    <a:pt x="47663" y="9506"/>
                  </a:cubicBezTo>
                  <a:close/>
                  <a:moveTo>
                    <a:pt x="47768" y="10011"/>
                  </a:moveTo>
                  <a:cubicBezTo>
                    <a:pt x="47852" y="10032"/>
                    <a:pt x="47831" y="10095"/>
                    <a:pt x="47831" y="10137"/>
                  </a:cubicBezTo>
                  <a:cubicBezTo>
                    <a:pt x="47747" y="10137"/>
                    <a:pt x="47768" y="10053"/>
                    <a:pt x="47768" y="10011"/>
                  </a:cubicBezTo>
                  <a:close/>
                  <a:moveTo>
                    <a:pt x="47831" y="10137"/>
                  </a:moveTo>
                  <a:cubicBezTo>
                    <a:pt x="47852" y="10158"/>
                    <a:pt x="47915" y="10179"/>
                    <a:pt x="47873" y="10200"/>
                  </a:cubicBezTo>
                  <a:cubicBezTo>
                    <a:pt x="47831" y="10200"/>
                    <a:pt x="47831" y="10158"/>
                    <a:pt x="47831" y="10137"/>
                  </a:cubicBezTo>
                  <a:close/>
                  <a:moveTo>
                    <a:pt x="47862" y="10363"/>
                  </a:moveTo>
                  <a:cubicBezTo>
                    <a:pt x="47873" y="10363"/>
                    <a:pt x="47873" y="10393"/>
                    <a:pt x="47873" y="10410"/>
                  </a:cubicBezTo>
                  <a:cubicBezTo>
                    <a:pt x="47873" y="10431"/>
                    <a:pt x="47852" y="10452"/>
                    <a:pt x="47852" y="10452"/>
                  </a:cubicBezTo>
                  <a:lnTo>
                    <a:pt x="47852" y="10431"/>
                  </a:lnTo>
                  <a:cubicBezTo>
                    <a:pt x="47831" y="10410"/>
                    <a:pt x="47810" y="10389"/>
                    <a:pt x="47852" y="10368"/>
                  </a:cubicBezTo>
                  <a:cubicBezTo>
                    <a:pt x="47856" y="10364"/>
                    <a:pt x="47859" y="10363"/>
                    <a:pt x="47862" y="10363"/>
                  </a:cubicBezTo>
                  <a:close/>
                  <a:moveTo>
                    <a:pt x="29267" y="10473"/>
                  </a:moveTo>
                  <a:cubicBezTo>
                    <a:pt x="29161" y="10705"/>
                    <a:pt x="28951" y="10894"/>
                    <a:pt x="28720" y="10957"/>
                  </a:cubicBezTo>
                  <a:cubicBezTo>
                    <a:pt x="28846" y="10747"/>
                    <a:pt x="29035" y="10579"/>
                    <a:pt x="29267" y="10473"/>
                  </a:cubicBezTo>
                  <a:close/>
                  <a:moveTo>
                    <a:pt x="28209" y="11447"/>
                  </a:moveTo>
                  <a:cubicBezTo>
                    <a:pt x="28213" y="11447"/>
                    <a:pt x="28215" y="11451"/>
                    <a:pt x="28215" y="11462"/>
                  </a:cubicBezTo>
                  <a:cubicBezTo>
                    <a:pt x="28215" y="11504"/>
                    <a:pt x="28194" y="11504"/>
                    <a:pt x="28173" y="11504"/>
                  </a:cubicBezTo>
                  <a:cubicBezTo>
                    <a:pt x="28173" y="11488"/>
                    <a:pt x="28198" y="11447"/>
                    <a:pt x="28209" y="11447"/>
                  </a:cubicBezTo>
                  <a:close/>
                  <a:moveTo>
                    <a:pt x="28173" y="11504"/>
                  </a:moveTo>
                  <a:lnTo>
                    <a:pt x="28173" y="11504"/>
                  </a:lnTo>
                  <a:cubicBezTo>
                    <a:pt x="28194" y="11588"/>
                    <a:pt x="28110" y="11693"/>
                    <a:pt x="28005" y="11693"/>
                  </a:cubicBezTo>
                  <a:cubicBezTo>
                    <a:pt x="28026" y="11609"/>
                    <a:pt x="28089" y="11525"/>
                    <a:pt x="28173" y="11504"/>
                  </a:cubicBezTo>
                  <a:close/>
                  <a:moveTo>
                    <a:pt x="48209" y="11756"/>
                  </a:moveTo>
                  <a:cubicBezTo>
                    <a:pt x="48273" y="11819"/>
                    <a:pt x="48252" y="11882"/>
                    <a:pt x="48252" y="11945"/>
                  </a:cubicBezTo>
                  <a:cubicBezTo>
                    <a:pt x="48167" y="11903"/>
                    <a:pt x="48188" y="11840"/>
                    <a:pt x="48209" y="11756"/>
                  </a:cubicBezTo>
                  <a:close/>
                  <a:moveTo>
                    <a:pt x="48252" y="11945"/>
                  </a:moveTo>
                  <a:cubicBezTo>
                    <a:pt x="48336" y="11966"/>
                    <a:pt x="48315" y="12050"/>
                    <a:pt x="48378" y="12113"/>
                  </a:cubicBezTo>
                  <a:cubicBezTo>
                    <a:pt x="48364" y="12120"/>
                    <a:pt x="48352" y="12123"/>
                    <a:pt x="48342" y="12123"/>
                  </a:cubicBezTo>
                  <a:cubicBezTo>
                    <a:pt x="48322" y="12123"/>
                    <a:pt x="48308" y="12113"/>
                    <a:pt x="48294" y="12113"/>
                  </a:cubicBezTo>
                  <a:cubicBezTo>
                    <a:pt x="48230" y="12050"/>
                    <a:pt x="48252" y="11987"/>
                    <a:pt x="48252" y="11945"/>
                  </a:cubicBezTo>
                  <a:close/>
                  <a:moveTo>
                    <a:pt x="48315" y="12324"/>
                  </a:moveTo>
                  <a:lnTo>
                    <a:pt x="48315" y="12324"/>
                  </a:lnTo>
                  <a:cubicBezTo>
                    <a:pt x="48399" y="12345"/>
                    <a:pt x="48378" y="12408"/>
                    <a:pt x="48378" y="12429"/>
                  </a:cubicBezTo>
                  <a:cubicBezTo>
                    <a:pt x="48315" y="12429"/>
                    <a:pt x="48315" y="12387"/>
                    <a:pt x="48315" y="12324"/>
                  </a:cubicBezTo>
                  <a:close/>
                  <a:moveTo>
                    <a:pt x="27290" y="12366"/>
                  </a:moveTo>
                  <a:cubicBezTo>
                    <a:pt x="27269" y="12471"/>
                    <a:pt x="27206" y="12534"/>
                    <a:pt x="27122" y="12555"/>
                  </a:cubicBezTo>
                  <a:cubicBezTo>
                    <a:pt x="27122" y="12571"/>
                    <a:pt x="27098" y="12611"/>
                    <a:pt x="27086" y="12611"/>
                  </a:cubicBezTo>
                  <a:cubicBezTo>
                    <a:pt x="27082" y="12611"/>
                    <a:pt x="27080" y="12607"/>
                    <a:pt x="27080" y="12597"/>
                  </a:cubicBezTo>
                  <a:cubicBezTo>
                    <a:pt x="27080" y="12555"/>
                    <a:pt x="27101" y="12555"/>
                    <a:pt x="27122" y="12555"/>
                  </a:cubicBezTo>
                  <a:cubicBezTo>
                    <a:pt x="27101" y="12471"/>
                    <a:pt x="27185" y="12366"/>
                    <a:pt x="27290" y="12366"/>
                  </a:cubicBezTo>
                  <a:close/>
                  <a:moveTo>
                    <a:pt x="48378" y="12429"/>
                  </a:moveTo>
                  <a:cubicBezTo>
                    <a:pt x="48483" y="12471"/>
                    <a:pt x="48420" y="12555"/>
                    <a:pt x="48441" y="12618"/>
                  </a:cubicBezTo>
                  <a:cubicBezTo>
                    <a:pt x="48336" y="12576"/>
                    <a:pt x="48420" y="12492"/>
                    <a:pt x="48378" y="12429"/>
                  </a:cubicBezTo>
                  <a:close/>
                  <a:moveTo>
                    <a:pt x="48441" y="12618"/>
                  </a:moveTo>
                  <a:lnTo>
                    <a:pt x="48441" y="12618"/>
                  </a:lnTo>
                  <a:cubicBezTo>
                    <a:pt x="48504" y="12639"/>
                    <a:pt x="48504" y="12681"/>
                    <a:pt x="48504" y="12723"/>
                  </a:cubicBezTo>
                  <a:cubicBezTo>
                    <a:pt x="48420" y="12702"/>
                    <a:pt x="48441" y="12660"/>
                    <a:pt x="48441" y="12618"/>
                  </a:cubicBezTo>
                  <a:close/>
                  <a:moveTo>
                    <a:pt x="26533" y="13122"/>
                  </a:moveTo>
                  <a:lnTo>
                    <a:pt x="26533" y="13122"/>
                  </a:lnTo>
                  <a:cubicBezTo>
                    <a:pt x="26596" y="13227"/>
                    <a:pt x="26514" y="13228"/>
                    <a:pt x="26451" y="13228"/>
                  </a:cubicBezTo>
                  <a:lnTo>
                    <a:pt x="26451" y="13228"/>
                  </a:lnTo>
                  <a:cubicBezTo>
                    <a:pt x="26459" y="13180"/>
                    <a:pt x="26496" y="13159"/>
                    <a:pt x="26533" y="13122"/>
                  </a:cubicBezTo>
                  <a:close/>
                  <a:moveTo>
                    <a:pt x="26428" y="13243"/>
                  </a:moveTo>
                  <a:cubicBezTo>
                    <a:pt x="26430" y="13243"/>
                    <a:pt x="26432" y="13243"/>
                    <a:pt x="26433" y="13243"/>
                  </a:cubicBezTo>
                  <a:lnTo>
                    <a:pt x="26433" y="13243"/>
                  </a:lnTo>
                  <a:cubicBezTo>
                    <a:pt x="26418" y="13258"/>
                    <a:pt x="26403" y="13273"/>
                    <a:pt x="26388" y="13288"/>
                  </a:cubicBezTo>
                  <a:lnTo>
                    <a:pt x="26388" y="13288"/>
                  </a:lnTo>
                  <a:cubicBezTo>
                    <a:pt x="26393" y="13263"/>
                    <a:pt x="26407" y="13243"/>
                    <a:pt x="26428" y="13243"/>
                  </a:cubicBezTo>
                  <a:close/>
                  <a:moveTo>
                    <a:pt x="26364" y="13306"/>
                  </a:moveTo>
                  <a:cubicBezTo>
                    <a:pt x="26366" y="13306"/>
                    <a:pt x="26368" y="13306"/>
                    <a:pt x="26370" y="13306"/>
                  </a:cubicBezTo>
                  <a:lnTo>
                    <a:pt x="26370" y="13306"/>
                  </a:lnTo>
                  <a:cubicBezTo>
                    <a:pt x="26355" y="13322"/>
                    <a:pt x="26339" y="13338"/>
                    <a:pt x="26323" y="13354"/>
                  </a:cubicBezTo>
                  <a:cubicBezTo>
                    <a:pt x="26307" y="13370"/>
                    <a:pt x="26291" y="13410"/>
                    <a:pt x="26284" y="13410"/>
                  </a:cubicBezTo>
                  <a:cubicBezTo>
                    <a:pt x="26282" y="13410"/>
                    <a:pt x="26281" y="13406"/>
                    <a:pt x="26281" y="13396"/>
                  </a:cubicBezTo>
                  <a:cubicBezTo>
                    <a:pt x="26260" y="13354"/>
                    <a:pt x="26302" y="13354"/>
                    <a:pt x="26323" y="13354"/>
                  </a:cubicBezTo>
                  <a:cubicBezTo>
                    <a:pt x="26323" y="13337"/>
                    <a:pt x="26337" y="13306"/>
                    <a:pt x="26364" y="13306"/>
                  </a:cubicBezTo>
                  <a:close/>
                  <a:moveTo>
                    <a:pt x="26155" y="13480"/>
                  </a:moveTo>
                  <a:cubicBezTo>
                    <a:pt x="26176" y="13480"/>
                    <a:pt x="26176" y="13501"/>
                    <a:pt x="26176" y="13501"/>
                  </a:cubicBezTo>
                  <a:lnTo>
                    <a:pt x="26155" y="13522"/>
                  </a:lnTo>
                  <a:lnTo>
                    <a:pt x="26155" y="13543"/>
                  </a:lnTo>
                  <a:cubicBezTo>
                    <a:pt x="26155" y="13522"/>
                    <a:pt x="26134" y="13522"/>
                    <a:pt x="26134" y="13501"/>
                  </a:cubicBezTo>
                  <a:cubicBezTo>
                    <a:pt x="26134" y="13480"/>
                    <a:pt x="26134" y="13480"/>
                    <a:pt x="26155" y="13480"/>
                  </a:cubicBezTo>
                  <a:close/>
                  <a:moveTo>
                    <a:pt x="48588" y="12870"/>
                  </a:moveTo>
                  <a:lnTo>
                    <a:pt x="48588" y="12870"/>
                  </a:lnTo>
                  <a:cubicBezTo>
                    <a:pt x="48756" y="13122"/>
                    <a:pt x="48861" y="13417"/>
                    <a:pt x="48840" y="13711"/>
                  </a:cubicBezTo>
                  <a:cubicBezTo>
                    <a:pt x="48672" y="13459"/>
                    <a:pt x="48693" y="13143"/>
                    <a:pt x="48588" y="12870"/>
                  </a:cubicBezTo>
                  <a:close/>
                  <a:moveTo>
                    <a:pt x="25396" y="14181"/>
                  </a:moveTo>
                  <a:cubicBezTo>
                    <a:pt x="25409" y="14181"/>
                    <a:pt x="25423" y="14186"/>
                    <a:pt x="25440" y="14195"/>
                  </a:cubicBezTo>
                  <a:cubicBezTo>
                    <a:pt x="25430" y="14216"/>
                    <a:pt x="25414" y="14221"/>
                    <a:pt x="25395" y="14221"/>
                  </a:cubicBezTo>
                  <a:cubicBezTo>
                    <a:pt x="25377" y="14221"/>
                    <a:pt x="25356" y="14216"/>
                    <a:pt x="25335" y="14216"/>
                  </a:cubicBezTo>
                  <a:cubicBezTo>
                    <a:pt x="25360" y="14191"/>
                    <a:pt x="25377" y="14181"/>
                    <a:pt x="25396" y="14181"/>
                  </a:cubicBezTo>
                  <a:close/>
                  <a:moveTo>
                    <a:pt x="25256" y="14295"/>
                  </a:moveTo>
                  <a:cubicBezTo>
                    <a:pt x="25261" y="14295"/>
                    <a:pt x="25261" y="14300"/>
                    <a:pt x="25251" y="14321"/>
                  </a:cubicBezTo>
                  <a:cubicBezTo>
                    <a:pt x="25251" y="14328"/>
                    <a:pt x="25246" y="14330"/>
                    <a:pt x="25240" y="14330"/>
                  </a:cubicBezTo>
                  <a:cubicBezTo>
                    <a:pt x="25228" y="14330"/>
                    <a:pt x="25209" y="14321"/>
                    <a:pt x="25209" y="14321"/>
                  </a:cubicBezTo>
                  <a:cubicBezTo>
                    <a:pt x="25209" y="14300"/>
                    <a:pt x="25230" y="14300"/>
                    <a:pt x="25230" y="14300"/>
                  </a:cubicBezTo>
                  <a:cubicBezTo>
                    <a:pt x="25240" y="14300"/>
                    <a:pt x="25251" y="14295"/>
                    <a:pt x="25256" y="14295"/>
                  </a:cubicBezTo>
                  <a:close/>
                  <a:moveTo>
                    <a:pt x="49156" y="14678"/>
                  </a:moveTo>
                  <a:cubicBezTo>
                    <a:pt x="49198" y="14699"/>
                    <a:pt x="49198" y="14720"/>
                    <a:pt x="49177" y="14741"/>
                  </a:cubicBezTo>
                  <a:cubicBezTo>
                    <a:pt x="49169" y="14745"/>
                    <a:pt x="49162" y="14747"/>
                    <a:pt x="49157" y="14747"/>
                  </a:cubicBezTo>
                  <a:cubicBezTo>
                    <a:pt x="49135" y="14747"/>
                    <a:pt x="49135" y="14716"/>
                    <a:pt x="49135" y="14699"/>
                  </a:cubicBezTo>
                  <a:cubicBezTo>
                    <a:pt x="49135" y="14699"/>
                    <a:pt x="49156" y="14678"/>
                    <a:pt x="49156" y="14678"/>
                  </a:cubicBezTo>
                  <a:close/>
                  <a:moveTo>
                    <a:pt x="24788" y="14678"/>
                  </a:moveTo>
                  <a:cubicBezTo>
                    <a:pt x="24809" y="14699"/>
                    <a:pt x="24830" y="14741"/>
                    <a:pt x="24809" y="14762"/>
                  </a:cubicBezTo>
                  <a:cubicBezTo>
                    <a:pt x="24578" y="14973"/>
                    <a:pt x="24368" y="15162"/>
                    <a:pt x="24137" y="15351"/>
                  </a:cubicBezTo>
                  <a:cubicBezTo>
                    <a:pt x="24137" y="15393"/>
                    <a:pt x="24116" y="15414"/>
                    <a:pt x="24074" y="15414"/>
                  </a:cubicBezTo>
                  <a:lnTo>
                    <a:pt x="24074" y="15519"/>
                  </a:lnTo>
                  <a:lnTo>
                    <a:pt x="23968" y="15519"/>
                  </a:lnTo>
                  <a:cubicBezTo>
                    <a:pt x="23968" y="15560"/>
                    <a:pt x="23930" y="15581"/>
                    <a:pt x="23908" y="15582"/>
                  </a:cubicBezTo>
                  <a:lnTo>
                    <a:pt x="23908" y="15582"/>
                  </a:lnTo>
                  <a:cubicBezTo>
                    <a:pt x="23920" y="15568"/>
                    <a:pt x="23933" y="15554"/>
                    <a:pt x="23947" y="15540"/>
                  </a:cubicBezTo>
                  <a:cubicBezTo>
                    <a:pt x="23968" y="15477"/>
                    <a:pt x="24010" y="15435"/>
                    <a:pt x="24074" y="15414"/>
                  </a:cubicBezTo>
                  <a:cubicBezTo>
                    <a:pt x="24074" y="15372"/>
                    <a:pt x="24116" y="15351"/>
                    <a:pt x="24137" y="15351"/>
                  </a:cubicBezTo>
                  <a:cubicBezTo>
                    <a:pt x="24137" y="15183"/>
                    <a:pt x="24284" y="15099"/>
                    <a:pt x="24389" y="15036"/>
                  </a:cubicBezTo>
                  <a:cubicBezTo>
                    <a:pt x="24515" y="14931"/>
                    <a:pt x="24620" y="14825"/>
                    <a:pt x="24704" y="14699"/>
                  </a:cubicBezTo>
                  <a:cubicBezTo>
                    <a:pt x="24725" y="14678"/>
                    <a:pt x="24767" y="14678"/>
                    <a:pt x="24788" y="14678"/>
                  </a:cubicBezTo>
                  <a:close/>
                  <a:moveTo>
                    <a:pt x="23905" y="15585"/>
                  </a:moveTo>
                  <a:cubicBezTo>
                    <a:pt x="23904" y="15617"/>
                    <a:pt x="23877" y="15637"/>
                    <a:pt x="23857" y="15643"/>
                  </a:cubicBezTo>
                  <a:lnTo>
                    <a:pt x="23857" y="15643"/>
                  </a:lnTo>
                  <a:cubicBezTo>
                    <a:pt x="23873" y="15624"/>
                    <a:pt x="23888" y="15605"/>
                    <a:pt x="23905" y="15585"/>
                  </a:cubicBezTo>
                  <a:close/>
                  <a:moveTo>
                    <a:pt x="23840" y="15663"/>
                  </a:moveTo>
                  <a:lnTo>
                    <a:pt x="23840" y="15663"/>
                  </a:lnTo>
                  <a:cubicBezTo>
                    <a:pt x="23834" y="15685"/>
                    <a:pt x="23817" y="15705"/>
                    <a:pt x="23797" y="15712"/>
                  </a:cubicBezTo>
                  <a:lnTo>
                    <a:pt x="23797" y="15712"/>
                  </a:lnTo>
                  <a:cubicBezTo>
                    <a:pt x="23812" y="15695"/>
                    <a:pt x="23826" y="15679"/>
                    <a:pt x="23840" y="15663"/>
                  </a:cubicBezTo>
                  <a:close/>
                  <a:moveTo>
                    <a:pt x="49219" y="14846"/>
                  </a:moveTo>
                  <a:cubicBezTo>
                    <a:pt x="49614" y="15513"/>
                    <a:pt x="49948" y="16241"/>
                    <a:pt x="50179" y="17011"/>
                  </a:cubicBezTo>
                  <a:lnTo>
                    <a:pt x="50179" y="17011"/>
                  </a:lnTo>
                  <a:cubicBezTo>
                    <a:pt x="50059" y="16987"/>
                    <a:pt x="50038" y="16885"/>
                    <a:pt x="50018" y="16823"/>
                  </a:cubicBezTo>
                  <a:cubicBezTo>
                    <a:pt x="49997" y="16570"/>
                    <a:pt x="49765" y="16423"/>
                    <a:pt x="49723" y="16171"/>
                  </a:cubicBezTo>
                  <a:cubicBezTo>
                    <a:pt x="49513" y="15961"/>
                    <a:pt x="49492" y="15645"/>
                    <a:pt x="49366" y="15393"/>
                  </a:cubicBezTo>
                  <a:cubicBezTo>
                    <a:pt x="49324" y="15267"/>
                    <a:pt x="49324" y="15120"/>
                    <a:pt x="49198" y="15015"/>
                  </a:cubicBezTo>
                  <a:cubicBezTo>
                    <a:pt x="49177" y="14973"/>
                    <a:pt x="49177" y="14910"/>
                    <a:pt x="49219" y="14846"/>
                  </a:cubicBezTo>
                  <a:close/>
                  <a:moveTo>
                    <a:pt x="50185" y="17030"/>
                  </a:moveTo>
                  <a:cubicBezTo>
                    <a:pt x="50185" y="17031"/>
                    <a:pt x="50185" y="17032"/>
                    <a:pt x="50186" y="17033"/>
                  </a:cubicBezTo>
                  <a:cubicBezTo>
                    <a:pt x="50228" y="17033"/>
                    <a:pt x="50228" y="17075"/>
                    <a:pt x="50228" y="17138"/>
                  </a:cubicBezTo>
                  <a:cubicBezTo>
                    <a:pt x="50173" y="17120"/>
                    <a:pt x="50182" y="17070"/>
                    <a:pt x="50185" y="17030"/>
                  </a:cubicBezTo>
                  <a:close/>
                  <a:moveTo>
                    <a:pt x="23757" y="15740"/>
                  </a:moveTo>
                  <a:cubicBezTo>
                    <a:pt x="23741" y="15905"/>
                    <a:pt x="23604" y="15967"/>
                    <a:pt x="23485" y="16066"/>
                  </a:cubicBezTo>
                  <a:cubicBezTo>
                    <a:pt x="23401" y="16108"/>
                    <a:pt x="23338" y="16171"/>
                    <a:pt x="23254" y="16255"/>
                  </a:cubicBezTo>
                  <a:cubicBezTo>
                    <a:pt x="23001" y="16507"/>
                    <a:pt x="22707" y="16739"/>
                    <a:pt x="22413" y="16949"/>
                  </a:cubicBezTo>
                  <a:cubicBezTo>
                    <a:pt x="22307" y="17033"/>
                    <a:pt x="22223" y="17138"/>
                    <a:pt x="22076" y="17201"/>
                  </a:cubicBezTo>
                  <a:cubicBezTo>
                    <a:pt x="22139" y="17054"/>
                    <a:pt x="22244" y="16928"/>
                    <a:pt x="22392" y="16844"/>
                  </a:cubicBezTo>
                  <a:cubicBezTo>
                    <a:pt x="22707" y="16634"/>
                    <a:pt x="23022" y="16381"/>
                    <a:pt x="23296" y="16108"/>
                  </a:cubicBezTo>
                  <a:cubicBezTo>
                    <a:pt x="23417" y="15967"/>
                    <a:pt x="23577" y="15825"/>
                    <a:pt x="23757" y="15740"/>
                  </a:cubicBezTo>
                  <a:close/>
                  <a:moveTo>
                    <a:pt x="50326" y="17281"/>
                  </a:moveTo>
                  <a:cubicBezTo>
                    <a:pt x="50344" y="17281"/>
                    <a:pt x="50340" y="17310"/>
                    <a:pt x="50346" y="17322"/>
                  </a:cubicBezTo>
                  <a:lnTo>
                    <a:pt x="50346" y="17322"/>
                  </a:lnTo>
                  <a:cubicBezTo>
                    <a:pt x="50311" y="17311"/>
                    <a:pt x="50279" y="17285"/>
                    <a:pt x="50312" y="17285"/>
                  </a:cubicBezTo>
                  <a:cubicBezTo>
                    <a:pt x="50318" y="17282"/>
                    <a:pt x="50323" y="17281"/>
                    <a:pt x="50326" y="17281"/>
                  </a:cubicBezTo>
                  <a:close/>
                  <a:moveTo>
                    <a:pt x="50375" y="17329"/>
                  </a:moveTo>
                  <a:cubicBezTo>
                    <a:pt x="50413" y="17334"/>
                    <a:pt x="50452" y="17352"/>
                    <a:pt x="50417" y="17369"/>
                  </a:cubicBezTo>
                  <a:cubicBezTo>
                    <a:pt x="50376" y="17369"/>
                    <a:pt x="50375" y="17349"/>
                    <a:pt x="50375" y="17329"/>
                  </a:cubicBezTo>
                  <a:close/>
                  <a:moveTo>
                    <a:pt x="50486" y="17435"/>
                  </a:moveTo>
                  <a:cubicBezTo>
                    <a:pt x="50496" y="17435"/>
                    <a:pt x="50508" y="17439"/>
                    <a:pt x="50522" y="17453"/>
                  </a:cubicBezTo>
                  <a:cubicBezTo>
                    <a:pt x="50560" y="17510"/>
                    <a:pt x="50547" y="17567"/>
                    <a:pt x="50544" y="17624"/>
                  </a:cubicBezTo>
                  <a:lnTo>
                    <a:pt x="50544" y="17624"/>
                  </a:lnTo>
                  <a:cubicBezTo>
                    <a:pt x="50544" y="17623"/>
                    <a:pt x="50543" y="17623"/>
                    <a:pt x="50543" y="17622"/>
                  </a:cubicBezTo>
                  <a:cubicBezTo>
                    <a:pt x="50459" y="17601"/>
                    <a:pt x="50501" y="17496"/>
                    <a:pt x="50438" y="17453"/>
                  </a:cubicBezTo>
                  <a:cubicBezTo>
                    <a:pt x="50452" y="17453"/>
                    <a:pt x="50466" y="17435"/>
                    <a:pt x="50486" y="17435"/>
                  </a:cubicBezTo>
                  <a:close/>
                  <a:moveTo>
                    <a:pt x="21593" y="17706"/>
                  </a:moveTo>
                  <a:cubicBezTo>
                    <a:pt x="21509" y="17832"/>
                    <a:pt x="21424" y="17937"/>
                    <a:pt x="21298" y="18000"/>
                  </a:cubicBezTo>
                  <a:lnTo>
                    <a:pt x="21298" y="17853"/>
                  </a:lnTo>
                  <a:lnTo>
                    <a:pt x="21593" y="17706"/>
                  </a:lnTo>
                  <a:close/>
                  <a:moveTo>
                    <a:pt x="21298" y="18000"/>
                  </a:moveTo>
                  <a:cubicBezTo>
                    <a:pt x="21284" y="18056"/>
                    <a:pt x="21252" y="18066"/>
                    <a:pt x="21219" y="18066"/>
                  </a:cubicBezTo>
                  <a:cubicBezTo>
                    <a:pt x="21203" y="18066"/>
                    <a:pt x="21186" y="18063"/>
                    <a:pt x="21172" y="18063"/>
                  </a:cubicBezTo>
                  <a:cubicBezTo>
                    <a:pt x="21172" y="18126"/>
                    <a:pt x="21109" y="18147"/>
                    <a:pt x="21067" y="18189"/>
                  </a:cubicBezTo>
                  <a:cubicBezTo>
                    <a:pt x="21025" y="18063"/>
                    <a:pt x="21109" y="18063"/>
                    <a:pt x="21172" y="18063"/>
                  </a:cubicBezTo>
                  <a:cubicBezTo>
                    <a:pt x="21186" y="18007"/>
                    <a:pt x="21219" y="18007"/>
                    <a:pt x="21252" y="18007"/>
                  </a:cubicBezTo>
                  <a:lnTo>
                    <a:pt x="21252" y="18007"/>
                  </a:lnTo>
                  <a:cubicBezTo>
                    <a:pt x="21268" y="18007"/>
                    <a:pt x="21284" y="18007"/>
                    <a:pt x="21298" y="18000"/>
                  </a:cubicBezTo>
                  <a:close/>
                  <a:moveTo>
                    <a:pt x="50548" y="17643"/>
                  </a:moveTo>
                  <a:lnTo>
                    <a:pt x="50548" y="17643"/>
                  </a:lnTo>
                  <a:cubicBezTo>
                    <a:pt x="50608" y="17645"/>
                    <a:pt x="50649" y="17686"/>
                    <a:pt x="50690" y="17748"/>
                  </a:cubicBezTo>
                  <a:cubicBezTo>
                    <a:pt x="50816" y="17937"/>
                    <a:pt x="50901" y="18147"/>
                    <a:pt x="50985" y="18379"/>
                  </a:cubicBezTo>
                  <a:cubicBezTo>
                    <a:pt x="50901" y="18358"/>
                    <a:pt x="50859" y="18231"/>
                    <a:pt x="50753" y="18231"/>
                  </a:cubicBezTo>
                  <a:cubicBezTo>
                    <a:pt x="50713" y="18028"/>
                    <a:pt x="50594" y="17845"/>
                    <a:pt x="50548" y="17643"/>
                  </a:cubicBezTo>
                  <a:close/>
                  <a:moveTo>
                    <a:pt x="50985" y="18379"/>
                  </a:moveTo>
                  <a:cubicBezTo>
                    <a:pt x="51006" y="18379"/>
                    <a:pt x="51069" y="18421"/>
                    <a:pt x="51027" y="18421"/>
                  </a:cubicBezTo>
                  <a:cubicBezTo>
                    <a:pt x="50985" y="18421"/>
                    <a:pt x="50985" y="18400"/>
                    <a:pt x="50985" y="18379"/>
                  </a:cubicBezTo>
                  <a:close/>
                  <a:moveTo>
                    <a:pt x="51152" y="18520"/>
                  </a:moveTo>
                  <a:cubicBezTo>
                    <a:pt x="51174" y="18520"/>
                    <a:pt x="51174" y="18551"/>
                    <a:pt x="51174" y="18568"/>
                  </a:cubicBezTo>
                  <a:cubicBezTo>
                    <a:pt x="51153" y="18547"/>
                    <a:pt x="51090" y="18526"/>
                    <a:pt x="51132" y="18526"/>
                  </a:cubicBezTo>
                  <a:cubicBezTo>
                    <a:pt x="51140" y="18522"/>
                    <a:pt x="51146" y="18520"/>
                    <a:pt x="51152" y="18520"/>
                  </a:cubicBezTo>
                  <a:close/>
                  <a:moveTo>
                    <a:pt x="19673" y="19184"/>
                  </a:moveTo>
                  <a:cubicBezTo>
                    <a:pt x="19677" y="19184"/>
                    <a:pt x="19679" y="19188"/>
                    <a:pt x="19679" y="19199"/>
                  </a:cubicBezTo>
                  <a:cubicBezTo>
                    <a:pt x="19679" y="19241"/>
                    <a:pt x="19658" y="19241"/>
                    <a:pt x="19637" y="19241"/>
                  </a:cubicBezTo>
                  <a:cubicBezTo>
                    <a:pt x="19574" y="19346"/>
                    <a:pt x="19490" y="19430"/>
                    <a:pt x="19364" y="19493"/>
                  </a:cubicBezTo>
                  <a:cubicBezTo>
                    <a:pt x="19112" y="19619"/>
                    <a:pt x="18859" y="19766"/>
                    <a:pt x="18628" y="19955"/>
                  </a:cubicBezTo>
                  <a:cubicBezTo>
                    <a:pt x="18593" y="19973"/>
                    <a:pt x="18558" y="19976"/>
                    <a:pt x="18523" y="19976"/>
                  </a:cubicBezTo>
                  <a:lnTo>
                    <a:pt x="18523" y="19976"/>
                  </a:lnTo>
                  <a:cubicBezTo>
                    <a:pt x="18565" y="19829"/>
                    <a:pt x="18754" y="19829"/>
                    <a:pt x="18796" y="19682"/>
                  </a:cubicBezTo>
                  <a:cubicBezTo>
                    <a:pt x="19049" y="19556"/>
                    <a:pt x="19259" y="19388"/>
                    <a:pt x="19490" y="19241"/>
                  </a:cubicBezTo>
                  <a:cubicBezTo>
                    <a:pt x="19504" y="19234"/>
                    <a:pt x="19521" y="19231"/>
                    <a:pt x="19538" y="19231"/>
                  </a:cubicBezTo>
                  <a:cubicBezTo>
                    <a:pt x="19572" y="19231"/>
                    <a:pt x="19609" y="19241"/>
                    <a:pt x="19637" y="19241"/>
                  </a:cubicBezTo>
                  <a:cubicBezTo>
                    <a:pt x="19637" y="19225"/>
                    <a:pt x="19662" y="19184"/>
                    <a:pt x="19673" y="19184"/>
                  </a:cubicBezTo>
                  <a:close/>
                  <a:moveTo>
                    <a:pt x="18490" y="19972"/>
                  </a:moveTo>
                  <a:cubicBezTo>
                    <a:pt x="18501" y="19972"/>
                    <a:pt x="18512" y="19974"/>
                    <a:pt x="18523" y="19976"/>
                  </a:cubicBezTo>
                  <a:lnTo>
                    <a:pt x="18523" y="19976"/>
                  </a:lnTo>
                  <a:cubicBezTo>
                    <a:pt x="18516" y="19976"/>
                    <a:pt x="18509" y="19976"/>
                    <a:pt x="18502" y="19976"/>
                  </a:cubicBezTo>
                  <a:cubicBezTo>
                    <a:pt x="18484" y="20049"/>
                    <a:pt x="18434" y="20107"/>
                    <a:pt x="18352" y="20107"/>
                  </a:cubicBezTo>
                  <a:cubicBezTo>
                    <a:pt x="18340" y="20107"/>
                    <a:pt x="18327" y="20105"/>
                    <a:pt x="18313" y="20103"/>
                  </a:cubicBezTo>
                  <a:cubicBezTo>
                    <a:pt x="18313" y="20159"/>
                    <a:pt x="18285" y="20168"/>
                    <a:pt x="18254" y="20168"/>
                  </a:cubicBezTo>
                  <a:cubicBezTo>
                    <a:pt x="18241" y="20168"/>
                    <a:pt x="18228" y="20166"/>
                    <a:pt x="18216" y="20166"/>
                  </a:cubicBezTo>
                  <a:lnTo>
                    <a:pt x="18216" y="20166"/>
                  </a:lnTo>
                  <a:cubicBezTo>
                    <a:pt x="18220" y="20166"/>
                    <a:pt x="18224" y="20166"/>
                    <a:pt x="18229" y="20166"/>
                  </a:cubicBezTo>
                  <a:cubicBezTo>
                    <a:pt x="18229" y="20110"/>
                    <a:pt x="18257" y="20100"/>
                    <a:pt x="18294" y="20100"/>
                  </a:cubicBezTo>
                  <a:cubicBezTo>
                    <a:pt x="18313" y="20100"/>
                    <a:pt x="18334" y="20103"/>
                    <a:pt x="18355" y="20103"/>
                  </a:cubicBezTo>
                  <a:cubicBezTo>
                    <a:pt x="18355" y="20030"/>
                    <a:pt x="18418" y="19972"/>
                    <a:pt x="18490" y="19972"/>
                  </a:cubicBezTo>
                  <a:close/>
                  <a:moveTo>
                    <a:pt x="18207" y="20166"/>
                  </a:moveTo>
                  <a:cubicBezTo>
                    <a:pt x="18166" y="20248"/>
                    <a:pt x="18105" y="20330"/>
                    <a:pt x="17985" y="20334"/>
                  </a:cubicBezTo>
                  <a:lnTo>
                    <a:pt x="17985" y="20334"/>
                  </a:lnTo>
                  <a:cubicBezTo>
                    <a:pt x="18025" y="20244"/>
                    <a:pt x="18085" y="20173"/>
                    <a:pt x="18207" y="20166"/>
                  </a:cubicBezTo>
                  <a:close/>
                  <a:moveTo>
                    <a:pt x="76457" y="19905"/>
                  </a:moveTo>
                  <a:cubicBezTo>
                    <a:pt x="76529" y="19905"/>
                    <a:pt x="76592" y="19929"/>
                    <a:pt x="76655" y="19976"/>
                  </a:cubicBezTo>
                  <a:cubicBezTo>
                    <a:pt x="76640" y="19975"/>
                    <a:pt x="76625" y="19974"/>
                    <a:pt x="76611" y="19974"/>
                  </a:cubicBezTo>
                  <a:cubicBezTo>
                    <a:pt x="76405" y="19974"/>
                    <a:pt x="76264" y="20105"/>
                    <a:pt x="76088" y="20145"/>
                  </a:cubicBezTo>
                  <a:cubicBezTo>
                    <a:pt x="75899" y="20208"/>
                    <a:pt x="75730" y="20313"/>
                    <a:pt x="75562" y="20418"/>
                  </a:cubicBezTo>
                  <a:cubicBezTo>
                    <a:pt x="75520" y="20355"/>
                    <a:pt x="75583" y="20334"/>
                    <a:pt x="75604" y="20313"/>
                  </a:cubicBezTo>
                  <a:cubicBezTo>
                    <a:pt x="75857" y="20145"/>
                    <a:pt x="76109" y="20018"/>
                    <a:pt x="76382" y="19913"/>
                  </a:cubicBezTo>
                  <a:cubicBezTo>
                    <a:pt x="76408" y="19908"/>
                    <a:pt x="76433" y="19905"/>
                    <a:pt x="76457" y="19905"/>
                  </a:cubicBezTo>
                  <a:close/>
                  <a:moveTo>
                    <a:pt x="17968" y="20355"/>
                  </a:moveTo>
                  <a:lnTo>
                    <a:pt x="17968" y="20355"/>
                  </a:lnTo>
                  <a:cubicBezTo>
                    <a:pt x="17945" y="20402"/>
                    <a:pt x="17908" y="20423"/>
                    <a:pt x="17871" y="20460"/>
                  </a:cubicBezTo>
                  <a:cubicBezTo>
                    <a:pt x="17831" y="20359"/>
                    <a:pt x="17906" y="20355"/>
                    <a:pt x="17968" y="20355"/>
                  </a:cubicBezTo>
                  <a:close/>
                  <a:moveTo>
                    <a:pt x="17304" y="20733"/>
                  </a:moveTo>
                  <a:lnTo>
                    <a:pt x="17325" y="20754"/>
                  </a:lnTo>
                  <a:cubicBezTo>
                    <a:pt x="17325" y="20775"/>
                    <a:pt x="17304" y="20775"/>
                    <a:pt x="17304" y="20775"/>
                  </a:cubicBezTo>
                  <a:cubicBezTo>
                    <a:pt x="17283" y="20775"/>
                    <a:pt x="17283" y="20775"/>
                    <a:pt x="17283" y="20754"/>
                  </a:cubicBezTo>
                  <a:cubicBezTo>
                    <a:pt x="17283" y="20754"/>
                    <a:pt x="17304" y="20733"/>
                    <a:pt x="17304" y="20733"/>
                  </a:cubicBezTo>
                  <a:close/>
                  <a:moveTo>
                    <a:pt x="51180" y="18571"/>
                  </a:moveTo>
                  <a:lnTo>
                    <a:pt x="51180" y="18571"/>
                  </a:lnTo>
                  <a:cubicBezTo>
                    <a:pt x="51346" y="18655"/>
                    <a:pt x="51512" y="18780"/>
                    <a:pt x="51615" y="18946"/>
                  </a:cubicBezTo>
                  <a:cubicBezTo>
                    <a:pt x="51678" y="19051"/>
                    <a:pt x="51805" y="19156"/>
                    <a:pt x="51868" y="19262"/>
                  </a:cubicBezTo>
                  <a:cubicBezTo>
                    <a:pt x="52162" y="19619"/>
                    <a:pt x="52456" y="19976"/>
                    <a:pt x="52793" y="20292"/>
                  </a:cubicBezTo>
                  <a:cubicBezTo>
                    <a:pt x="52814" y="20313"/>
                    <a:pt x="52835" y="20334"/>
                    <a:pt x="52835" y="20355"/>
                  </a:cubicBezTo>
                  <a:cubicBezTo>
                    <a:pt x="52877" y="20355"/>
                    <a:pt x="52898" y="20376"/>
                    <a:pt x="52898" y="20418"/>
                  </a:cubicBezTo>
                  <a:cubicBezTo>
                    <a:pt x="52940" y="20418"/>
                    <a:pt x="52961" y="20439"/>
                    <a:pt x="52961" y="20481"/>
                  </a:cubicBezTo>
                  <a:lnTo>
                    <a:pt x="53024" y="20481"/>
                  </a:lnTo>
                  <a:cubicBezTo>
                    <a:pt x="53213" y="20670"/>
                    <a:pt x="53487" y="20754"/>
                    <a:pt x="53592" y="21028"/>
                  </a:cubicBezTo>
                  <a:lnTo>
                    <a:pt x="53529" y="21028"/>
                  </a:lnTo>
                  <a:cubicBezTo>
                    <a:pt x="53402" y="20901"/>
                    <a:pt x="53171" y="20880"/>
                    <a:pt x="53108" y="20691"/>
                  </a:cubicBezTo>
                  <a:cubicBezTo>
                    <a:pt x="53066" y="20607"/>
                    <a:pt x="52982" y="20565"/>
                    <a:pt x="52961" y="20481"/>
                  </a:cubicBezTo>
                  <a:cubicBezTo>
                    <a:pt x="52919" y="20481"/>
                    <a:pt x="52898" y="20460"/>
                    <a:pt x="52898" y="20418"/>
                  </a:cubicBezTo>
                  <a:cubicBezTo>
                    <a:pt x="52856" y="20418"/>
                    <a:pt x="52835" y="20397"/>
                    <a:pt x="52835" y="20355"/>
                  </a:cubicBezTo>
                  <a:cubicBezTo>
                    <a:pt x="52646" y="20313"/>
                    <a:pt x="52477" y="20208"/>
                    <a:pt x="52351" y="20061"/>
                  </a:cubicBezTo>
                  <a:cubicBezTo>
                    <a:pt x="52183" y="19892"/>
                    <a:pt x="52015" y="19703"/>
                    <a:pt x="51889" y="19493"/>
                  </a:cubicBezTo>
                  <a:cubicBezTo>
                    <a:pt x="51805" y="19346"/>
                    <a:pt x="51700" y="19241"/>
                    <a:pt x="51594" y="19135"/>
                  </a:cubicBezTo>
                  <a:cubicBezTo>
                    <a:pt x="51447" y="18988"/>
                    <a:pt x="51321" y="18799"/>
                    <a:pt x="51174" y="18652"/>
                  </a:cubicBezTo>
                  <a:cubicBezTo>
                    <a:pt x="51174" y="18634"/>
                    <a:pt x="51190" y="18584"/>
                    <a:pt x="51180" y="18571"/>
                  </a:cubicBezTo>
                  <a:close/>
                  <a:moveTo>
                    <a:pt x="53592" y="21028"/>
                  </a:moveTo>
                  <a:lnTo>
                    <a:pt x="53592" y="21028"/>
                  </a:lnTo>
                  <a:cubicBezTo>
                    <a:pt x="53634" y="21049"/>
                    <a:pt x="53613" y="21091"/>
                    <a:pt x="53655" y="21091"/>
                  </a:cubicBezTo>
                  <a:cubicBezTo>
                    <a:pt x="53613" y="21091"/>
                    <a:pt x="53571" y="21070"/>
                    <a:pt x="53592" y="21028"/>
                  </a:cubicBezTo>
                  <a:close/>
                  <a:moveTo>
                    <a:pt x="53655" y="21091"/>
                  </a:moveTo>
                  <a:cubicBezTo>
                    <a:pt x="53676" y="21112"/>
                    <a:pt x="53739" y="21133"/>
                    <a:pt x="53697" y="21133"/>
                  </a:cubicBezTo>
                  <a:cubicBezTo>
                    <a:pt x="53689" y="21137"/>
                    <a:pt x="53682" y="21138"/>
                    <a:pt x="53677" y="21138"/>
                  </a:cubicBezTo>
                  <a:cubicBezTo>
                    <a:pt x="53655" y="21138"/>
                    <a:pt x="53655" y="21108"/>
                    <a:pt x="53655" y="21091"/>
                  </a:cubicBezTo>
                  <a:close/>
                  <a:moveTo>
                    <a:pt x="53802" y="21175"/>
                  </a:moveTo>
                  <a:cubicBezTo>
                    <a:pt x="53821" y="21175"/>
                    <a:pt x="53823" y="21192"/>
                    <a:pt x="53823" y="21210"/>
                  </a:cubicBezTo>
                  <a:lnTo>
                    <a:pt x="53823" y="21210"/>
                  </a:lnTo>
                  <a:cubicBezTo>
                    <a:pt x="53798" y="21199"/>
                    <a:pt x="53770" y="21175"/>
                    <a:pt x="53802" y="21175"/>
                  </a:cubicBezTo>
                  <a:close/>
                  <a:moveTo>
                    <a:pt x="17030" y="20944"/>
                  </a:moveTo>
                  <a:lnTo>
                    <a:pt x="17030" y="20944"/>
                  </a:lnTo>
                  <a:cubicBezTo>
                    <a:pt x="16841" y="21133"/>
                    <a:pt x="16610" y="21259"/>
                    <a:pt x="16337" y="21280"/>
                  </a:cubicBezTo>
                  <a:cubicBezTo>
                    <a:pt x="16337" y="21296"/>
                    <a:pt x="16312" y="21336"/>
                    <a:pt x="16301" y="21336"/>
                  </a:cubicBezTo>
                  <a:cubicBezTo>
                    <a:pt x="16297" y="21336"/>
                    <a:pt x="16294" y="21332"/>
                    <a:pt x="16294" y="21322"/>
                  </a:cubicBezTo>
                  <a:cubicBezTo>
                    <a:pt x="16294" y="21280"/>
                    <a:pt x="16316" y="21280"/>
                    <a:pt x="16337" y="21280"/>
                  </a:cubicBezTo>
                  <a:cubicBezTo>
                    <a:pt x="16547" y="21133"/>
                    <a:pt x="16778" y="21028"/>
                    <a:pt x="17030" y="20944"/>
                  </a:cubicBezTo>
                  <a:close/>
                  <a:moveTo>
                    <a:pt x="53846" y="21220"/>
                  </a:moveTo>
                  <a:lnTo>
                    <a:pt x="53991" y="21238"/>
                  </a:lnTo>
                  <a:cubicBezTo>
                    <a:pt x="54159" y="21427"/>
                    <a:pt x="54412" y="21532"/>
                    <a:pt x="54559" y="21763"/>
                  </a:cubicBezTo>
                  <a:cubicBezTo>
                    <a:pt x="54580" y="21763"/>
                    <a:pt x="54559" y="21785"/>
                    <a:pt x="54559" y="21827"/>
                  </a:cubicBezTo>
                  <a:cubicBezTo>
                    <a:pt x="54287" y="21680"/>
                    <a:pt x="54035" y="21471"/>
                    <a:pt x="53846" y="21220"/>
                  </a:cubicBezTo>
                  <a:close/>
                  <a:moveTo>
                    <a:pt x="54790" y="21974"/>
                  </a:moveTo>
                  <a:cubicBezTo>
                    <a:pt x="54811" y="21974"/>
                    <a:pt x="54811" y="21995"/>
                    <a:pt x="54811" y="21995"/>
                  </a:cubicBezTo>
                  <a:lnTo>
                    <a:pt x="54790" y="22016"/>
                  </a:lnTo>
                  <a:cubicBezTo>
                    <a:pt x="54790" y="22016"/>
                    <a:pt x="54769" y="22016"/>
                    <a:pt x="54769" y="21995"/>
                  </a:cubicBezTo>
                  <a:cubicBezTo>
                    <a:pt x="54769" y="21974"/>
                    <a:pt x="54769" y="21974"/>
                    <a:pt x="54790" y="21974"/>
                  </a:cubicBezTo>
                  <a:close/>
                  <a:moveTo>
                    <a:pt x="16204" y="21350"/>
                  </a:moveTo>
                  <a:cubicBezTo>
                    <a:pt x="16208" y="21350"/>
                    <a:pt x="16210" y="21354"/>
                    <a:pt x="16210" y="21364"/>
                  </a:cubicBezTo>
                  <a:cubicBezTo>
                    <a:pt x="16210" y="21406"/>
                    <a:pt x="16189" y="21406"/>
                    <a:pt x="16168" y="21406"/>
                  </a:cubicBezTo>
                  <a:cubicBezTo>
                    <a:pt x="16084" y="21553"/>
                    <a:pt x="15958" y="21637"/>
                    <a:pt x="15790" y="21658"/>
                  </a:cubicBezTo>
                  <a:cubicBezTo>
                    <a:pt x="15601" y="21869"/>
                    <a:pt x="15327" y="22016"/>
                    <a:pt x="15033" y="22079"/>
                  </a:cubicBezTo>
                  <a:cubicBezTo>
                    <a:pt x="15243" y="21932"/>
                    <a:pt x="15454" y="21785"/>
                    <a:pt x="15664" y="21658"/>
                  </a:cubicBezTo>
                  <a:lnTo>
                    <a:pt x="15790" y="21658"/>
                  </a:lnTo>
                  <a:lnTo>
                    <a:pt x="15790" y="21553"/>
                  </a:lnTo>
                  <a:cubicBezTo>
                    <a:pt x="15916" y="21532"/>
                    <a:pt x="16021" y="21406"/>
                    <a:pt x="16147" y="21406"/>
                  </a:cubicBezTo>
                  <a:cubicBezTo>
                    <a:pt x="16163" y="21390"/>
                    <a:pt x="16191" y="21350"/>
                    <a:pt x="16204" y="21350"/>
                  </a:cubicBezTo>
                  <a:close/>
                  <a:moveTo>
                    <a:pt x="54979" y="22163"/>
                  </a:moveTo>
                  <a:cubicBezTo>
                    <a:pt x="54999" y="22163"/>
                    <a:pt x="55000" y="22182"/>
                    <a:pt x="55000" y="22202"/>
                  </a:cubicBezTo>
                  <a:lnTo>
                    <a:pt x="55000" y="22202"/>
                  </a:lnTo>
                  <a:cubicBezTo>
                    <a:pt x="54967" y="22192"/>
                    <a:pt x="54944" y="22163"/>
                    <a:pt x="54979" y="22163"/>
                  </a:cubicBezTo>
                  <a:close/>
                  <a:moveTo>
                    <a:pt x="55021" y="22207"/>
                  </a:moveTo>
                  <a:cubicBezTo>
                    <a:pt x="55049" y="22213"/>
                    <a:pt x="55063" y="22233"/>
                    <a:pt x="55063" y="22267"/>
                  </a:cubicBezTo>
                  <a:lnTo>
                    <a:pt x="55063" y="22267"/>
                  </a:lnTo>
                  <a:cubicBezTo>
                    <a:pt x="55022" y="22263"/>
                    <a:pt x="55021" y="22243"/>
                    <a:pt x="55021" y="22207"/>
                  </a:cubicBezTo>
                  <a:close/>
                  <a:moveTo>
                    <a:pt x="14760" y="22142"/>
                  </a:moveTo>
                  <a:lnTo>
                    <a:pt x="14760" y="22142"/>
                  </a:lnTo>
                  <a:cubicBezTo>
                    <a:pt x="14718" y="22352"/>
                    <a:pt x="14549" y="22310"/>
                    <a:pt x="14423" y="22394"/>
                  </a:cubicBezTo>
                  <a:cubicBezTo>
                    <a:pt x="14255" y="22520"/>
                    <a:pt x="14066" y="22647"/>
                    <a:pt x="13856" y="22731"/>
                  </a:cubicBezTo>
                  <a:cubicBezTo>
                    <a:pt x="13835" y="22752"/>
                    <a:pt x="13793" y="22752"/>
                    <a:pt x="13751" y="22752"/>
                  </a:cubicBezTo>
                  <a:lnTo>
                    <a:pt x="13582" y="22752"/>
                  </a:lnTo>
                  <a:cubicBezTo>
                    <a:pt x="13940" y="22499"/>
                    <a:pt x="14339" y="22289"/>
                    <a:pt x="14760" y="22142"/>
                  </a:cubicBezTo>
                  <a:close/>
                  <a:moveTo>
                    <a:pt x="13408" y="22843"/>
                  </a:moveTo>
                  <a:cubicBezTo>
                    <a:pt x="13412" y="22843"/>
                    <a:pt x="13414" y="22847"/>
                    <a:pt x="13414" y="22857"/>
                  </a:cubicBezTo>
                  <a:cubicBezTo>
                    <a:pt x="13414" y="22899"/>
                    <a:pt x="13393" y="22899"/>
                    <a:pt x="13372" y="22899"/>
                  </a:cubicBezTo>
                  <a:cubicBezTo>
                    <a:pt x="13372" y="22883"/>
                    <a:pt x="13396" y="22843"/>
                    <a:pt x="13408" y="22843"/>
                  </a:cubicBezTo>
                  <a:close/>
                  <a:moveTo>
                    <a:pt x="55126" y="22263"/>
                  </a:moveTo>
                  <a:cubicBezTo>
                    <a:pt x="55225" y="22263"/>
                    <a:pt x="55309" y="22304"/>
                    <a:pt x="55379" y="22373"/>
                  </a:cubicBezTo>
                  <a:cubicBezTo>
                    <a:pt x="55589" y="22541"/>
                    <a:pt x="55862" y="22604"/>
                    <a:pt x="56052" y="22815"/>
                  </a:cubicBezTo>
                  <a:cubicBezTo>
                    <a:pt x="56094" y="22878"/>
                    <a:pt x="56241" y="22836"/>
                    <a:pt x="56241" y="23004"/>
                  </a:cubicBezTo>
                  <a:cubicBezTo>
                    <a:pt x="55820" y="22815"/>
                    <a:pt x="55421" y="22562"/>
                    <a:pt x="55084" y="22268"/>
                  </a:cubicBezTo>
                  <a:cubicBezTo>
                    <a:pt x="55078" y="22268"/>
                    <a:pt x="55072" y="22268"/>
                    <a:pt x="55067" y="22267"/>
                  </a:cubicBezTo>
                  <a:lnTo>
                    <a:pt x="55067" y="22267"/>
                  </a:lnTo>
                  <a:cubicBezTo>
                    <a:pt x="55088" y="22264"/>
                    <a:pt x="55107" y="22263"/>
                    <a:pt x="55126" y="22263"/>
                  </a:cubicBezTo>
                  <a:close/>
                  <a:moveTo>
                    <a:pt x="56325" y="23025"/>
                  </a:moveTo>
                  <a:lnTo>
                    <a:pt x="57229" y="23361"/>
                  </a:lnTo>
                  <a:cubicBezTo>
                    <a:pt x="57270" y="23423"/>
                    <a:pt x="57372" y="23485"/>
                    <a:pt x="57416" y="23587"/>
                  </a:cubicBezTo>
                  <a:lnTo>
                    <a:pt x="57416" y="23587"/>
                  </a:lnTo>
                  <a:cubicBezTo>
                    <a:pt x="57005" y="23480"/>
                    <a:pt x="56634" y="23293"/>
                    <a:pt x="56325" y="23025"/>
                  </a:cubicBezTo>
                  <a:close/>
                  <a:moveTo>
                    <a:pt x="75311" y="20446"/>
                  </a:moveTo>
                  <a:cubicBezTo>
                    <a:pt x="75336" y="20446"/>
                    <a:pt x="75365" y="20453"/>
                    <a:pt x="75397" y="20471"/>
                  </a:cubicBezTo>
                  <a:lnTo>
                    <a:pt x="75397" y="20471"/>
                  </a:lnTo>
                  <a:cubicBezTo>
                    <a:pt x="75130" y="20634"/>
                    <a:pt x="74862" y="20778"/>
                    <a:pt x="74574" y="20923"/>
                  </a:cubicBezTo>
                  <a:cubicBezTo>
                    <a:pt x="74301" y="21007"/>
                    <a:pt x="74069" y="21133"/>
                    <a:pt x="73796" y="21238"/>
                  </a:cubicBezTo>
                  <a:cubicBezTo>
                    <a:pt x="73628" y="21280"/>
                    <a:pt x="73460" y="21364"/>
                    <a:pt x="73334" y="21490"/>
                  </a:cubicBezTo>
                  <a:cubicBezTo>
                    <a:pt x="72997" y="21511"/>
                    <a:pt x="72766" y="21742"/>
                    <a:pt x="72472" y="21827"/>
                  </a:cubicBezTo>
                  <a:cubicBezTo>
                    <a:pt x="72009" y="21974"/>
                    <a:pt x="71589" y="22247"/>
                    <a:pt x="71147" y="22415"/>
                  </a:cubicBezTo>
                  <a:cubicBezTo>
                    <a:pt x="70811" y="22541"/>
                    <a:pt x="70516" y="22710"/>
                    <a:pt x="70180" y="22836"/>
                  </a:cubicBezTo>
                  <a:cubicBezTo>
                    <a:pt x="70012" y="22857"/>
                    <a:pt x="69823" y="22920"/>
                    <a:pt x="69654" y="23004"/>
                  </a:cubicBezTo>
                  <a:cubicBezTo>
                    <a:pt x="69360" y="23172"/>
                    <a:pt x="69045" y="23298"/>
                    <a:pt x="68708" y="23403"/>
                  </a:cubicBezTo>
                  <a:cubicBezTo>
                    <a:pt x="68540" y="23509"/>
                    <a:pt x="68351" y="23572"/>
                    <a:pt x="68162" y="23635"/>
                  </a:cubicBezTo>
                  <a:cubicBezTo>
                    <a:pt x="68014" y="23677"/>
                    <a:pt x="67867" y="23698"/>
                    <a:pt x="67720" y="23698"/>
                  </a:cubicBezTo>
                  <a:cubicBezTo>
                    <a:pt x="67930" y="23614"/>
                    <a:pt x="68077" y="23445"/>
                    <a:pt x="68309" y="23424"/>
                  </a:cubicBezTo>
                  <a:cubicBezTo>
                    <a:pt x="68456" y="23382"/>
                    <a:pt x="68603" y="23319"/>
                    <a:pt x="68750" y="23235"/>
                  </a:cubicBezTo>
                  <a:cubicBezTo>
                    <a:pt x="68876" y="23151"/>
                    <a:pt x="69003" y="23109"/>
                    <a:pt x="69150" y="23067"/>
                  </a:cubicBezTo>
                  <a:cubicBezTo>
                    <a:pt x="69339" y="23025"/>
                    <a:pt x="69486" y="22941"/>
                    <a:pt x="69633" y="22836"/>
                  </a:cubicBezTo>
                  <a:cubicBezTo>
                    <a:pt x="69759" y="22752"/>
                    <a:pt x="69907" y="22689"/>
                    <a:pt x="70054" y="22689"/>
                  </a:cubicBezTo>
                  <a:cubicBezTo>
                    <a:pt x="70327" y="22647"/>
                    <a:pt x="70600" y="22541"/>
                    <a:pt x="70853" y="22394"/>
                  </a:cubicBezTo>
                  <a:cubicBezTo>
                    <a:pt x="71168" y="22205"/>
                    <a:pt x="71483" y="22058"/>
                    <a:pt x="71820" y="21932"/>
                  </a:cubicBezTo>
                  <a:cubicBezTo>
                    <a:pt x="72198" y="21806"/>
                    <a:pt x="72577" y="21658"/>
                    <a:pt x="72913" y="21448"/>
                  </a:cubicBezTo>
                  <a:cubicBezTo>
                    <a:pt x="73123" y="21322"/>
                    <a:pt x="73355" y="21238"/>
                    <a:pt x="73607" y="21175"/>
                  </a:cubicBezTo>
                  <a:lnTo>
                    <a:pt x="74048" y="21007"/>
                  </a:lnTo>
                  <a:cubicBezTo>
                    <a:pt x="74217" y="20923"/>
                    <a:pt x="74385" y="20817"/>
                    <a:pt x="74574" y="20733"/>
                  </a:cubicBezTo>
                  <a:cubicBezTo>
                    <a:pt x="74742" y="20649"/>
                    <a:pt x="74931" y="20586"/>
                    <a:pt x="75100" y="20544"/>
                  </a:cubicBezTo>
                  <a:cubicBezTo>
                    <a:pt x="75164" y="20544"/>
                    <a:pt x="75216" y="20446"/>
                    <a:pt x="75311" y="20446"/>
                  </a:cubicBezTo>
                  <a:close/>
                  <a:moveTo>
                    <a:pt x="13261" y="22891"/>
                  </a:moveTo>
                  <a:cubicBezTo>
                    <a:pt x="13289" y="22891"/>
                    <a:pt x="13320" y="22902"/>
                    <a:pt x="13348" y="22902"/>
                  </a:cubicBezTo>
                  <a:cubicBezTo>
                    <a:pt x="13356" y="22902"/>
                    <a:pt x="13364" y="22901"/>
                    <a:pt x="13372" y="22899"/>
                  </a:cubicBezTo>
                  <a:lnTo>
                    <a:pt x="13372" y="22899"/>
                  </a:lnTo>
                  <a:cubicBezTo>
                    <a:pt x="13354" y="22945"/>
                    <a:pt x="13327" y="22955"/>
                    <a:pt x="13298" y="22955"/>
                  </a:cubicBezTo>
                  <a:cubicBezTo>
                    <a:pt x="13276" y="22955"/>
                    <a:pt x="13253" y="22949"/>
                    <a:pt x="13230" y="22949"/>
                  </a:cubicBezTo>
                  <a:cubicBezTo>
                    <a:pt x="13214" y="22949"/>
                    <a:pt x="13198" y="22952"/>
                    <a:pt x="13183" y="22962"/>
                  </a:cubicBezTo>
                  <a:lnTo>
                    <a:pt x="13225" y="23046"/>
                  </a:lnTo>
                  <a:cubicBezTo>
                    <a:pt x="13078" y="23151"/>
                    <a:pt x="12952" y="23235"/>
                    <a:pt x="12804" y="23319"/>
                  </a:cubicBezTo>
                  <a:cubicBezTo>
                    <a:pt x="12489" y="23466"/>
                    <a:pt x="12174" y="23572"/>
                    <a:pt x="11858" y="23677"/>
                  </a:cubicBezTo>
                  <a:cubicBezTo>
                    <a:pt x="11543" y="23740"/>
                    <a:pt x="11228" y="23866"/>
                    <a:pt x="10933" y="24013"/>
                  </a:cubicBezTo>
                  <a:cubicBezTo>
                    <a:pt x="10891" y="24034"/>
                    <a:pt x="10828" y="24055"/>
                    <a:pt x="10765" y="24076"/>
                  </a:cubicBezTo>
                  <a:cubicBezTo>
                    <a:pt x="10639" y="24076"/>
                    <a:pt x="10492" y="24118"/>
                    <a:pt x="10366" y="24202"/>
                  </a:cubicBezTo>
                  <a:cubicBezTo>
                    <a:pt x="10303" y="24223"/>
                    <a:pt x="10239" y="24286"/>
                    <a:pt x="10155" y="24307"/>
                  </a:cubicBezTo>
                  <a:lnTo>
                    <a:pt x="9945" y="24307"/>
                  </a:lnTo>
                  <a:lnTo>
                    <a:pt x="9798" y="24434"/>
                  </a:lnTo>
                  <a:cubicBezTo>
                    <a:pt x="9756" y="24328"/>
                    <a:pt x="9819" y="24265"/>
                    <a:pt x="9882" y="24265"/>
                  </a:cubicBezTo>
                  <a:cubicBezTo>
                    <a:pt x="10008" y="24223"/>
                    <a:pt x="10134" y="24181"/>
                    <a:pt x="10261" y="24097"/>
                  </a:cubicBezTo>
                  <a:cubicBezTo>
                    <a:pt x="10387" y="24034"/>
                    <a:pt x="10534" y="24076"/>
                    <a:pt x="10660" y="24013"/>
                  </a:cubicBezTo>
                  <a:cubicBezTo>
                    <a:pt x="10744" y="23992"/>
                    <a:pt x="10828" y="23950"/>
                    <a:pt x="10912" y="23908"/>
                  </a:cubicBezTo>
                  <a:cubicBezTo>
                    <a:pt x="11207" y="23719"/>
                    <a:pt x="11522" y="23593"/>
                    <a:pt x="11858" y="23530"/>
                  </a:cubicBezTo>
                  <a:cubicBezTo>
                    <a:pt x="12153" y="23466"/>
                    <a:pt x="12426" y="23361"/>
                    <a:pt x="12699" y="23214"/>
                  </a:cubicBezTo>
                  <a:cubicBezTo>
                    <a:pt x="12846" y="23109"/>
                    <a:pt x="13015" y="23025"/>
                    <a:pt x="13183" y="22962"/>
                  </a:cubicBezTo>
                  <a:cubicBezTo>
                    <a:pt x="13202" y="22904"/>
                    <a:pt x="13230" y="22891"/>
                    <a:pt x="13261" y="22891"/>
                  </a:cubicBezTo>
                  <a:close/>
                  <a:moveTo>
                    <a:pt x="9251" y="24560"/>
                  </a:moveTo>
                  <a:lnTo>
                    <a:pt x="9251" y="24560"/>
                  </a:lnTo>
                  <a:cubicBezTo>
                    <a:pt x="9108" y="24739"/>
                    <a:pt x="8965" y="24796"/>
                    <a:pt x="8679" y="24796"/>
                  </a:cubicBezTo>
                  <a:cubicBezTo>
                    <a:pt x="8629" y="24796"/>
                    <a:pt x="8575" y="24794"/>
                    <a:pt x="8515" y="24791"/>
                  </a:cubicBezTo>
                  <a:cubicBezTo>
                    <a:pt x="8747" y="24665"/>
                    <a:pt x="8999" y="24581"/>
                    <a:pt x="9251" y="24560"/>
                  </a:cubicBezTo>
                  <a:close/>
                  <a:moveTo>
                    <a:pt x="57418" y="23572"/>
                  </a:moveTo>
                  <a:cubicBezTo>
                    <a:pt x="57586" y="23593"/>
                    <a:pt x="57712" y="23719"/>
                    <a:pt x="57860" y="23740"/>
                  </a:cubicBezTo>
                  <a:cubicBezTo>
                    <a:pt x="57986" y="23803"/>
                    <a:pt x="58112" y="23845"/>
                    <a:pt x="58259" y="23866"/>
                  </a:cubicBezTo>
                  <a:cubicBezTo>
                    <a:pt x="58322" y="23866"/>
                    <a:pt x="58364" y="23908"/>
                    <a:pt x="58406" y="23929"/>
                  </a:cubicBezTo>
                  <a:cubicBezTo>
                    <a:pt x="58659" y="24055"/>
                    <a:pt x="58932" y="24118"/>
                    <a:pt x="59205" y="24118"/>
                  </a:cubicBezTo>
                  <a:cubicBezTo>
                    <a:pt x="59289" y="24118"/>
                    <a:pt x="59352" y="24139"/>
                    <a:pt x="59436" y="24160"/>
                  </a:cubicBezTo>
                  <a:cubicBezTo>
                    <a:pt x="59752" y="24223"/>
                    <a:pt x="60088" y="24265"/>
                    <a:pt x="60446" y="24328"/>
                  </a:cubicBezTo>
                  <a:cubicBezTo>
                    <a:pt x="60574" y="24420"/>
                    <a:pt x="60718" y="24480"/>
                    <a:pt x="60878" y="24480"/>
                  </a:cubicBezTo>
                  <a:cubicBezTo>
                    <a:pt x="60902" y="24480"/>
                    <a:pt x="60926" y="24478"/>
                    <a:pt x="60950" y="24476"/>
                  </a:cubicBezTo>
                  <a:cubicBezTo>
                    <a:pt x="61003" y="24486"/>
                    <a:pt x="61050" y="24491"/>
                    <a:pt x="61097" y="24491"/>
                  </a:cubicBezTo>
                  <a:cubicBezTo>
                    <a:pt x="61145" y="24491"/>
                    <a:pt x="61192" y="24486"/>
                    <a:pt x="61245" y="24476"/>
                  </a:cubicBezTo>
                  <a:cubicBezTo>
                    <a:pt x="61497" y="24476"/>
                    <a:pt x="61749" y="24497"/>
                    <a:pt x="61980" y="24560"/>
                  </a:cubicBezTo>
                  <a:cubicBezTo>
                    <a:pt x="62012" y="24570"/>
                    <a:pt x="62049" y="24575"/>
                    <a:pt x="62086" y="24575"/>
                  </a:cubicBezTo>
                  <a:cubicBezTo>
                    <a:pt x="62122" y="24575"/>
                    <a:pt x="62159" y="24570"/>
                    <a:pt x="62191" y="24560"/>
                  </a:cubicBezTo>
                  <a:cubicBezTo>
                    <a:pt x="62254" y="24549"/>
                    <a:pt x="62322" y="24544"/>
                    <a:pt x="62390" y="24544"/>
                  </a:cubicBezTo>
                  <a:cubicBezTo>
                    <a:pt x="62459" y="24544"/>
                    <a:pt x="62527" y="24549"/>
                    <a:pt x="62590" y="24560"/>
                  </a:cubicBezTo>
                  <a:cubicBezTo>
                    <a:pt x="62800" y="24591"/>
                    <a:pt x="63011" y="24607"/>
                    <a:pt x="63221" y="24607"/>
                  </a:cubicBezTo>
                  <a:cubicBezTo>
                    <a:pt x="63431" y="24607"/>
                    <a:pt x="63641" y="24591"/>
                    <a:pt x="63852" y="24560"/>
                  </a:cubicBezTo>
                  <a:cubicBezTo>
                    <a:pt x="63925" y="24535"/>
                    <a:pt x="64007" y="24525"/>
                    <a:pt x="64086" y="24525"/>
                  </a:cubicBezTo>
                  <a:cubicBezTo>
                    <a:pt x="64143" y="24525"/>
                    <a:pt x="64199" y="24530"/>
                    <a:pt x="64251" y="24539"/>
                  </a:cubicBezTo>
                  <a:cubicBezTo>
                    <a:pt x="64298" y="24558"/>
                    <a:pt x="64350" y="24568"/>
                    <a:pt x="64402" y="24568"/>
                  </a:cubicBezTo>
                  <a:cubicBezTo>
                    <a:pt x="64465" y="24568"/>
                    <a:pt x="64530" y="24552"/>
                    <a:pt x="64587" y="24518"/>
                  </a:cubicBezTo>
                  <a:cubicBezTo>
                    <a:pt x="64602" y="24503"/>
                    <a:pt x="64628" y="24488"/>
                    <a:pt x="64656" y="24488"/>
                  </a:cubicBezTo>
                  <a:cubicBezTo>
                    <a:pt x="64668" y="24488"/>
                    <a:pt x="64680" y="24490"/>
                    <a:pt x="64693" y="24497"/>
                  </a:cubicBezTo>
                  <a:cubicBezTo>
                    <a:pt x="64714" y="24499"/>
                    <a:pt x="64735" y="24499"/>
                    <a:pt x="64756" y="24499"/>
                  </a:cubicBezTo>
                  <a:cubicBezTo>
                    <a:pt x="64966" y="24499"/>
                    <a:pt x="65176" y="24413"/>
                    <a:pt x="65386" y="24413"/>
                  </a:cubicBezTo>
                  <a:cubicBezTo>
                    <a:pt x="65555" y="24413"/>
                    <a:pt x="65702" y="24349"/>
                    <a:pt x="65849" y="24286"/>
                  </a:cubicBezTo>
                  <a:cubicBezTo>
                    <a:pt x="65996" y="24202"/>
                    <a:pt x="66164" y="24139"/>
                    <a:pt x="66353" y="24118"/>
                  </a:cubicBezTo>
                  <a:cubicBezTo>
                    <a:pt x="66480" y="24055"/>
                    <a:pt x="66627" y="24013"/>
                    <a:pt x="66753" y="23929"/>
                  </a:cubicBezTo>
                  <a:cubicBezTo>
                    <a:pt x="67026" y="23845"/>
                    <a:pt x="67300" y="23761"/>
                    <a:pt x="67573" y="23719"/>
                  </a:cubicBezTo>
                  <a:lnTo>
                    <a:pt x="67573" y="23719"/>
                  </a:lnTo>
                  <a:cubicBezTo>
                    <a:pt x="67594" y="23740"/>
                    <a:pt x="67594" y="23803"/>
                    <a:pt x="67552" y="23803"/>
                  </a:cubicBezTo>
                  <a:cubicBezTo>
                    <a:pt x="67468" y="23803"/>
                    <a:pt x="67405" y="23824"/>
                    <a:pt x="67363" y="23887"/>
                  </a:cubicBezTo>
                  <a:cubicBezTo>
                    <a:pt x="67237" y="23971"/>
                    <a:pt x="67089" y="24034"/>
                    <a:pt x="66942" y="24055"/>
                  </a:cubicBezTo>
                  <a:cubicBezTo>
                    <a:pt x="66858" y="24055"/>
                    <a:pt x="66795" y="24097"/>
                    <a:pt x="66732" y="24139"/>
                  </a:cubicBezTo>
                  <a:cubicBezTo>
                    <a:pt x="66522" y="24244"/>
                    <a:pt x="66311" y="24328"/>
                    <a:pt x="66101" y="24413"/>
                  </a:cubicBezTo>
                  <a:cubicBezTo>
                    <a:pt x="65982" y="24427"/>
                    <a:pt x="65874" y="24442"/>
                    <a:pt x="65769" y="24442"/>
                  </a:cubicBezTo>
                  <a:cubicBezTo>
                    <a:pt x="65725" y="24442"/>
                    <a:pt x="65682" y="24440"/>
                    <a:pt x="65639" y="24434"/>
                  </a:cubicBezTo>
                  <a:cubicBezTo>
                    <a:pt x="65534" y="24581"/>
                    <a:pt x="65323" y="24539"/>
                    <a:pt x="65155" y="24602"/>
                  </a:cubicBezTo>
                  <a:cubicBezTo>
                    <a:pt x="65008" y="24665"/>
                    <a:pt x="64819" y="24686"/>
                    <a:pt x="64651" y="24686"/>
                  </a:cubicBezTo>
                  <a:lnTo>
                    <a:pt x="64356" y="24686"/>
                  </a:lnTo>
                  <a:cubicBezTo>
                    <a:pt x="64062" y="24686"/>
                    <a:pt x="63767" y="24707"/>
                    <a:pt x="63473" y="24770"/>
                  </a:cubicBezTo>
                  <a:cubicBezTo>
                    <a:pt x="63368" y="24770"/>
                    <a:pt x="63263" y="24770"/>
                    <a:pt x="63158" y="24791"/>
                  </a:cubicBezTo>
                  <a:cubicBezTo>
                    <a:pt x="63113" y="24806"/>
                    <a:pt x="63068" y="24813"/>
                    <a:pt x="63025" y="24813"/>
                  </a:cubicBezTo>
                  <a:cubicBezTo>
                    <a:pt x="62945" y="24813"/>
                    <a:pt x="62868" y="24790"/>
                    <a:pt x="62800" y="24749"/>
                  </a:cubicBezTo>
                  <a:cubicBezTo>
                    <a:pt x="62758" y="24738"/>
                    <a:pt x="62722" y="24733"/>
                    <a:pt x="62687" y="24733"/>
                  </a:cubicBezTo>
                  <a:cubicBezTo>
                    <a:pt x="62653" y="24733"/>
                    <a:pt x="62622" y="24738"/>
                    <a:pt x="62590" y="24749"/>
                  </a:cubicBezTo>
                  <a:cubicBezTo>
                    <a:pt x="62149" y="24749"/>
                    <a:pt x="61707" y="24728"/>
                    <a:pt x="61266" y="24665"/>
                  </a:cubicBezTo>
                  <a:cubicBezTo>
                    <a:pt x="60950" y="24623"/>
                    <a:pt x="60635" y="24560"/>
                    <a:pt x="60341" y="24476"/>
                  </a:cubicBezTo>
                  <a:cubicBezTo>
                    <a:pt x="60249" y="24460"/>
                    <a:pt x="60158" y="24401"/>
                    <a:pt x="60051" y="24401"/>
                  </a:cubicBezTo>
                  <a:cubicBezTo>
                    <a:pt x="60010" y="24401"/>
                    <a:pt x="59967" y="24410"/>
                    <a:pt x="59920" y="24434"/>
                  </a:cubicBezTo>
                  <a:cubicBezTo>
                    <a:pt x="59911" y="24437"/>
                    <a:pt x="59901" y="24438"/>
                    <a:pt x="59890" y="24438"/>
                  </a:cubicBezTo>
                  <a:cubicBezTo>
                    <a:pt x="59822" y="24438"/>
                    <a:pt x="59716" y="24389"/>
                    <a:pt x="59626" y="24371"/>
                  </a:cubicBezTo>
                  <a:cubicBezTo>
                    <a:pt x="59205" y="24307"/>
                    <a:pt x="58806" y="24202"/>
                    <a:pt x="58406" y="24055"/>
                  </a:cubicBezTo>
                  <a:cubicBezTo>
                    <a:pt x="58133" y="23992"/>
                    <a:pt x="57881" y="23887"/>
                    <a:pt x="57649" y="23782"/>
                  </a:cubicBezTo>
                  <a:cubicBezTo>
                    <a:pt x="57544" y="23740"/>
                    <a:pt x="57481" y="23677"/>
                    <a:pt x="57439" y="23593"/>
                  </a:cubicBezTo>
                  <a:cubicBezTo>
                    <a:pt x="57432" y="23591"/>
                    <a:pt x="57425" y="23589"/>
                    <a:pt x="57418" y="23587"/>
                  </a:cubicBezTo>
                  <a:lnTo>
                    <a:pt x="57418" y="23587"/>
                  </a:lnTo>
                  <a:lnTo>
                    <a:pt x="57418" y="23572"/>
                  </a:lnTo>
                  <a:close/>
                  <a:moveTo>
                    <a:pt x="8273" y="24937"/>
                  </a:moveTo>
                  <a:cubicBezTo>
                    <a:pt x="8287" y="24937"/>
                    <a:pt x="8304" y="24944"/>
                    <a:pt x="8326" y="24959"/>
                  </a:cubicBezTo>
                  <a:cubicBezTo>
                    <a:pt x="8314" y="24997"/>
                    <a:pt x="8293" y="25005"/>
                    <a:pt x="8270" y="25005"/>
                  </a:cubicBezTo>
                  <a:cubicBezTo>
                    <a:pt x="8255" y="25005"/>
                    <a:pt x="8238" y="25001"/>
                    <a:pt x="8221" y="25001"/>
                  </a:cubicBezTo>
                  <a:cubicBezTo>
                    <a:pt x="8221" y="25022"/>
                    <a:pt x="8200" y="25043"/>
                    <a:pt x="8179" y="25064"/>
                  </a:cubicBezTo>
                  <a:cubicBezTo>
                    <a:pt x="8158" y="25064"/>
                    <a:pt x="8137" y="25043"/>
                    <a:pt x="8116" y="25043"/>
                  </a:cubicBezTo>
                  <a:cubicBezTo>
                    <a:pt x="8129" y="25005"/>
                    <a:pt x="8156" y="24998"/>
                    <a:pt x="8181" y="24998"/>
                  </a:cubicBezTo>
                  <a:cubicBezTo>
                    <a:pt x="8198" y="24998"/>
                    <a:pt x="8213" y="25001"/>
                    <a:pt x="8221" y="25001"/>
                  </a:cubicBezTo>
                  <a:cubicBezTo>
                    <a:pt x="8235" y="24961"/>
                    <a:pt x="8248" y="24937"/>
                    <a:pt x="8273" y="24937"/>
                  </a:cubicBezTo>
                  <a:close/>
                  <a:moveTo>
                    <a:pt x="7717" y="25085"/>
                  </a:moveTo>
                  <a:lnTo>
                    <a:pt x="7822" y="25169"/>
                  </a:lnTo>
                  <a:cubicBezTo>
                    <a:pt x="7653" y="25190"/>
                    <a:pt x="7485" y="25296"/>
                    <a:pt x="7380" y="25443"/>
                  </a:cubicBezTo>
                  <a:cubicBezTo>
                    <a:pt x="7363" y="25441"/>
                    <a:pt x="7347" y="25441"/>
                    <a:pt x="7330" y="25441"/>
                  </a:cubicBezTo>
                  <a:cubicBezTo>
                    <a:pt x="7104" y="25441"/>
                    <a:pt x="6893" y="25561"/>
                    <a:pt x="6666" y="25569"/>
                  </a:cubicBezTo>
                  <a:lnTo>
                    <a:pt x="6666" y="25569"/>
                  </a:lnTo>
                  <a:cubicBezTo>
                    <a:pt x="6729" y="25485"/>
                    <a:pt x="6855" y="25485"/>
                    <a:pt x="6939" y="25443"/>
                  </a:cubicBezTo>
                  <a:cubicBezTo>
                    <a:pt x="7191" y="25296"/>
                    <a:pt x="7464" y="25211"/>
                    <a:pt x="7717" y="25085"/>
                  </a:cubicBezTo>
                  <a:close/>
                  <a:moveTo>
                    <a:pt x="43492" y="0"/>
                  </a:moveTo>
                  <a:cubicBezTo>
                    <a:pt x="43453" y="0"/>
                    <a:pt x="43413" y="1"/>
                    <a:pt x="43374" y="3"/>
                  </a:cubicBezTo>
                  <a:cubicBezTo>
                    <a:pt x="43269" y="45"/>
                    <a:pt x="43164" y="108"/>
                    <a:pt x="43080" y="192"/>
                  </a:cubicBezTo>
                  <a:lnTo>
                    <a:pt x="42785" y="192"/>
                  </a:lnTo>
                  <a:cubicBezTo>
                    <a:pt x="42709" y="117"/>
                    <a:pt x="42604" y="79"/>
                    <a:pt x="42499" y="79"/>
                  </a:cubicBezTo>
                  <a:cubicBezTo>
                    <a:pt x="42429" y="79"/>
                    <a:pt x="42360" y="96"/>
                    <a:pt x="42302" y="129"/>
                  </a:cubicBezTo>
                  <a:cubicBezTo>
                    <a:pt x="42289" y="138"/>
                    <a:pt x="42277" y="141"/>
                    <a:pt x="42266" y="141"/>
                  </a:cubicBezTo>
                  <a:cubicBezTo>
                    <a:pt x="42221" y="141"/>
                    <a:pt x="42184" y="87"/>
                    <a:pt x="42133" y="87"/>
                  </a:cubicBezTo>
                  <a:lnTo>
                    <a:pt x="41923" y="319"/>
                  </a:lnTo>
                  <a:cubicBezTo>
                    <a:pt x="41885" y="286"/>
                    <a:pt x="41848" y="274"/>
                    <a:pt x="41812" y="274"/>
                  </a:cubicBezTo>
                  <a:cubicBezTo>
                    <a:pt x="41732" y="274"/>
                    <a:pt x="41659" y="332"/>
                    <a:pt x="41594" y="332"/>
                  </a:cubicBezTo>
                  <a:cubicBezTo>
                    <a:pt x="41577" y="332"/>
                    <a:pt x="41561" y="328"/>
                    <a:pt x="41545" y="319"/>
                  </a:cubicBezTo>
                  <a:lnTo>
                    <a:pt x="41335" y="508"/>
                  </a:lnTo>
                  <a:cubicBezTo>
                    <a:pt x="41303" y="495"/>
                    <a:pt x="41271" y="490"/>
                    <a:pt x="41238" y="490"/>
                  </a:cubicBezTo>
                  <a:cubicBezTo>
                    <a:pt x="41148" y="490"/>
                    <a:pt x="41051" y="526"/>
                    <a:pt x="40947" y="526"/>
                  </a:cubicBezTo>
                  <a:cubicBezTo>
                    <a:pt x="40909" y="526"/>
                    <a:pt x="40870" y="521"/>
                    <a:pt x="40830" y="508"/>
                  </a:cubicBezTo>
                  <a:cubicBezTo>
                    <a:pt x="40830" y="592"/>
                    <a:pt x="40809" y="676"/>
                    <a:pt x="40767" y="760"/>
                  </a:cubicBezTo>
                  <a:cubicBezTo>
                    <a:pt x="40739" y="754"/>
                    <a:pt x="40711" y="751"/>
                    <a:pt x="40684" y="751"/>
                  </a:cubicBezTo>
                  <a:cubicBezTo>
                    <a:pt x="40530" y="751"/>
                    <a:pt x="40400" y="848"/>
                    <a:pt x="40346" y="991"/>
                  </a:cubicBezTo>
                  <a:lnTo>
                    <a:pt x="40283" y="886"/>
                  </a:lnTo>
                  <a:cubicBezTo>
                    <a:pt x="40266" y="883"/>
                    <a:pt x="40248" y="881"/>
                    <a:pt x="40231" y="881"/>
                  </a:cubicBezTo>
                  <a:cubicBezTo>
                    <a:pt x="40072" y="881"/>
                    <a:pt x="39945" y="1023"/>
                    <a:pt x="39775" y="1023"/>
                  </a:cubicBezTo>
                  <a:cubicBezTo>
                    <a:pt x="39749" y="1023"/>
                    <a:pt x="39723" y="1020"/>
                    <a:pt x="39695" y="1012"/>
                  </a:cubicBezTo>
                  <a:lnTo>
                    <a:pt x="39695" y="1139"/>
                  </a:lnTo>
                  <a:cubicBezTo>
                    <a:pt x="39765" y="1080"/>
                    <a:pt x="39841" y="1067"/>
                    <a:pt x="39928" y="1067"/>
                  </a:cubicBezTo>
                  <a:cubicBezTo>
                    <a:pt x="39997" y="1067"/>
                    <a:pt x="40073" y="1075"/>
                    <a:pt x="40157" y="1075"/>
                  </a:cubicBezTo>
                  <a:cubicBezTo>
                    <a:pt x="39989" y="1244"/>
                    <a:pt x="39779" y="1202"/>
                    <a:pt x="39632" y="1307"/>
                  </a:cubicBezTo>
                  <a:cubicBezTo>
                    <a:pt x="39589" y="1265"/>
                    <a:pt x="39589" y="1223"/>
                    <a:pt x="39589" y="1181"/>
                  </a:cubicBezTo>
                  <a:cubicBezTo>
                    <a:pt x="39442" y="1286"/>
                    <a:pt x="39274" y="1349"/>
                    <a:pt x="39085" y="1370"/>
                  </a:cubicBezTo>
                  <a:cubicBezTo>
                    <a:pt x="38980" y="1580"/>
                    <a:pt x="38749" y="1643"/>
                    <a:pt x="38643" y="1790"/>
                  </a:cubicBezTo>
                  <a:cubicBezTo>
                    <a:pt x="38538" y="1811"/>
                    <a:pt x="38454" y="1769"/>
                    <a:pt x="38412" y="1853"/>
                  </a:cubicBezTo>
                  <a:cubicBezTo>
                    <a:pt x="38355" y="1910"/>
                    <a:pt x="38303" y="1933"/>
                    <a:pt x="38248" y="1933"/>
                  </a:cubicBezTo>
                  <a:cubicBezTo>
                    <a:pt x="38182" y="1933"/>
                    <a:pt x="38114" y="1900"/>
                    <a:pt x="38034" y="1853"/>
                  </a:cubicBezTo>
                  <a:cubicBezTo>
                    <a:pt x="38013" y="2043"/>
                    <a:pt x="37865" y="2106"/>
                    <a:pt x="37760" y="2190"/>
                  </a:cubicBezTo>
                  <a:cubicBezTo>
                    <a:pt x="37739" y="2190"/>
                    <a:pt x="37739" y="2232"/>
                    <a:pt x="37739" y="2232"/>
                  </a:cubicBezTo>
                  <a:lnTo>
                    <a:pt x="37823" y="2232"/>
                  </a:lnTo>
                  <a:cubicBezTo>
                    <a:pt x="37802" y="2337"/>
                    <a:pt x="37718" y="2421"/>
                    <a:pt x="37613" y="2421"/>
                  </a:cubicBezTo>
                  <a:cubicBezTo>
                    <a:pt x="37613" y="2442"/>
                    <a:pt x="37592" y="2484"/>
                    <a:pt x="37550" y="2484"/>
                  </a:cubicBezTo>
                  <a:cubicBezTo>
                    <a:pt x="37382" y="2652"/>
                    <a:pt x="37151" y="2694"/>
                    <a:pt x="36982" y="2842"/>
                  </a:cubicBezTo>
                  <a:cubicBezTo>
                    <a:pt x="36919" y="2799"/>
                    <a:pt x="37046" y="2757"/>
                    <a:pt x="36919" y="2715"/>
                  </a:cubicBezTo>
                  <a:cubicBezTo>
                    <a:pt x="36835" y="2905"/>
                    <a:pt x="36583" y="2989"/>
                    <a:pt x="36541" y="3241"/>
                  </a:cubicBezTo>
                  <a:cubicBezTo>
                    <a:pt x="36520" y="3325"/>
                    <a:pt x="36394" y="3367"/>
                    <a:pt x="36352" y="3367"/>
                  </a:cubicBezTo>
                  <a:cubicBezTo>
                    <a:pt x="36328" y="3360"/>
                    <a:pt x="36307" y="3357"/>
                    <a:pt x="36287" y="3357"/>
                  </a:cubicBezTo>
                  <a:cubicBezTo>
                    <a:pt x="36184" y="3357"/>
                    <a:pt x="36128" y="3440"/>
                    <a:pt x="36057" y="3493"/>
                  </a:cubicBezTo>
                  <a:cubicBezTo>
                    <a:pt x="35879" y="3612"/>
                    <a:pt x="35719" y="3768"/>
                    <a:pt x="35490" y="3768"/>
                  </a:cubicBezTo>
                  <a:cubicBezTo>
                    <a:pt x="35476" y="3768"/>
                    <a:pt x="35462" y="3768"/>
                    <a:pt x="35448" y="3767"/>
                  </a:cubicBezTo>
                  <a:lnTo>
                    <a:pt x="35448" y="4040"/>
                  </a:lnTo>
                  <a:cubicBezTo>
                    <a:pt x="35385" y="4250"/>
                    <a:pt x="35216" y="4229"/>
                    <a:pt x="35111" y="4292"/>
                  </a:cubicBezTo>
                  <a:cubicBezTo>
                    <a:pt x="34943" y="4418"/>
                    <a:pt x="34733" y="4523"/>
                    <a:pt x="34544" y="4608"/>
                  </a:cubicBezTo>
                  <a:cubicBezTo>
                    <a:pt x="34312" y="4692"/>
                    <a:pt x="34123" y="4818"/>
                    <a:pt x="34018" y="5028"/>
                  </a:cubicBezTo>
                  <a:cubicBezTo>
                    <a:pt x="33976" y="5091"/>
                    <a:pt x="33913" y="5154"/>
                    <a:pt x="33829" y="5175"/>
                  </a:cubicBezTo>
                  <a:cubicBezTo>
                    <a:pt x="33724" y="5238"/>
                    <a:pt x="33619" y="5322"/>
                    <a:pt x="33577" y="5449"/>
                  </a:cubicBezTo>
                  <a:cubicBezTo>
                    <a:pt x="33534" y="5659"/>
                    <a:pt x="33366" y="5722"/>
                    <a:pt x="33198" y="5806"/>
                  </a:cubicBezTo>
                  <a:cubicBezTo>
                    <a:pt x="33135" y="5764"/>
                    <a:pt x="33261" y="5680"/>
                    <a:pt x="33177" y="5680"/>
                  </a:cubicBezTo>
                  <a:cubicBezTo>
                    <a:pt x="33072" y="5680"/>
                    <a:pt x="33030" y="5764"/>
                    <a:pt x="33009" y="5848"/>
                  </a:cubicBezTo>
                  <a:cubicBezTo>
                    <a:pt x="32988" y="5932"/>
                    <a:pt x="32862" y="5890"/>
                    <a:pt x="32862" y="5995"/>
                  </a:cubicBezTo>
                  <a:lnTo>
                    <a:pt x="32946" y="6016"/>
                  </a:lnTo>
                  <a:cubicBezTo>
                    <a:pt x="32841" y="6205"/>
                    <a:pt x="32715" y="6353"/>
                    <a:pt x="32546" y="6479"/>
                  </a:cubicBezTo>
                  <a:cubicBezTo>
                    <a:pt x="32525" y="6479"/>
                    <a:pt x="32504" y="6484"/>
                    <a:pt x="32483" y="6484"/>
                  </a:cubicBezTo>
                  <a:cubicBezTo>
                    <a:pt x="32462" y="6484"/>
                    <a:pt x="32441" y="6479"/>
                    <a:pt x="32420" y="6458"/>
                  </a:cubicBezTo>
                  <a:lnTo>
                    <a:pt x="32504" y="6374"/>
                  </a:lnTo>
                  <a:cubicBezTo>
                    <a:pt x="32546" y="6332"/>
                    <a:pt x="32546" y="6290"/>
                    <a:pt x="32504" y="6247"/>
                  </a:cubicBezTo>
                  <a:cubicBezTo>
                    <a:pt x="32441" y="6332"/>
                    <a:pt x="32336" y="6269"/>
                    <a:pt x="32273" y="6353"/>
                  </a:cubicBezTo>
                  <a:cubicBezTo>
                    <a:pt x="32210" y="6563"/>
                    <a:pt x="32063" y="6731"/>
                    <a:pt x="31853" y="6815"/>
                  </a:cubicBezTo>
                  <a:lnTo>
                    <a:pt x="31916" y="6983"/>
                  </a:lnTo>
                  <a:cubicBezTo>
                    <a:pt x="31810" y="7109"/>
                    <a:pt x="31705" y="7215"/>
                    <a:pt x="31579" y="7320"/>
                  </a:cubicBezTo>
                  <a:cubicBezTo>
                    <a:pt x="31474" y="7404"/>
                    <a:pt x="31453" y="7593"/>
                    <a:pt x="31285" y="7656"/>
                  </a:cubicBezTo>
                  <a:lnTo>
                    <a:pt x="31096" y="7656"/>
                  </a:lnTo>
                  <a:cubicBezTo>
                    <a:pt x="31096" y="7698"/>
                    <a:pt x="31117" y="7740"/>
                    <a:pt x="31075" y="7761"/>
                  </a:cubicBezTo>
                  <a:cubicBezTo>
                    <a:pt x="31063" y="7767"/>
                    <a:pt x="31051" y="7769"/>
                    <a:pt x="31038" y="7769"/>
                  </a:cubicBezTo>
                  <a:cubicBezTo>
                    <a:pt x="31005" y="7769"/>
                    <a:pt x="30975" y="7750"/>
                    <a:pt x="30991" y="7719"/>
                  </a:cubicBezTo>
                  <a:lnTo>
                    <a:pt x="30991" y="7719"/>
                  </a:lnTo>
                  <a:cubicBezTo>
                    <a:pt x="30843" y="7824"/>
                    <a:pt x="30654" y="7803"/>
                    <a:pt x="30549" y="7950"/>
                  </a:cubicBezTo>
                  <a:cubicBezTo>
                    <a:pt x="30570" y="7993"/>
                    <a:pt x="30591" y="8035"/>
                    <a:pt x="30612" y="8077"/>
                  </a:cubicBezTo>
                  <a:cubicBezTo>
                    <a:pt x="30618" y="8078"/>
                    <a:pt x="30623" y="8079"/>
                    <a:pt x="30627" y="8079"/>
                  </a:cubicBezTo>
                  <a:cubicBezTo>
                    <a:pt x="30687" y="8079"/>
                    <a:pt x="30666" y="7969"/>
                    <a:pt x="30757" y="7969"/>
                  </a:cubicBezTo>
                  <a:cubicBezTo>
                    <a:pt x="30764" y="7969"/>
                    <a:pt x="30772" y="7970"/>
                    <a:pt x="30780" y="7971"/>
                  </a:cubicBezTo>
                  <a:cubicBezTo>
                    <a:pt x="30759" y="8056"/>
                    <a:pt x="30717" y="8140"/>
                    <a:pt x="30633" y="8203"/>
                  </a:cubicBezTo>
                  <a:cubicBezTo>
                    <a:pt x="30591" y="8203"/>
                    <a:pt x="30549" y="8203"/>
                    <a:pt x="30549" y="8140"/>
                  </a:cubicBezTo>
                  <a:cubicBezTo>
                    <a:pt x="30486" y="8161"/>
                    <a:pt x="30465" y="8203"/>
                    <a:pt x="30423" y="8245"/>
                  </a:cubicBezTo>
                  <a:lnTo>
                    <a:pt x="30465" y="8308"/>
                  </a:lnTo>
                  <a:cubicBezTo>
                    <a:pt x="30297" y="8413"/>
                    <a:pt x="30150" y="8539"/>
                    <a:pt x="30044" y="8707"/>
                  </a:cubicBezTo>
                  <a:cubicBezTo>
                    <a:pt x="29960" y="8876"/>
                    <a:pt x="29792" y="9002"/>
                    <a:pt x="29624" y="9065"/>
                  </a:cubicBezTo>
                  <a:cubicBezTo>
                    <a:pt x="29615" y="9073"/>
                    <a:pt x="29603" y="9079"/>
                    <a:pt x="29591" y="9079"/>
                  </a:cubicBezTo>
                  <a:cubicBezTo>
                    <a:pt x="29575" y="9079"/>
                    <a:pt x="29561" y="9068"/>
                    <a:pt x="29561" y="9044"/>
                  </a:cubicBezTo>
                  <a:cubicBezTo>
                    <a:pt x="29561" y="9023"/>
                    <a:pt x="29624" y="9002"/>
                    <a:pt x="29561" y="8960"/>
                  </a:cubicBezTo>
                  <a:cubicBezTo>
                    <a:pt x="29456" y="8960"/>
                    <a:pt x="29414" y="9107"/>
                    <a:pt x="29351" y="9107"/>
                  </a:cubicBezTo>
                  <a:cubicBezTo>
                    <a:pt x="29182" y="9359"/>
                    <a:pt x="29035" y="9611"/>
                    <a:pt x="28930" y="9822"/>
                  </a:cubicBezTo>
                  <a:cubicBezTo>
                    <a:pt x="28825" y="10032"/>
                    <a:pt x="28531" y="10053"/>
                    <a:pt x="28468" y="10305"/>
                  </a:cubicBezTo>
                  <a:lnTo>
                    <a:pt x="28236" y="10305"/>
                  </a:lnTo>
                  <a:cubicBezTo>
                    <a:pt x="28215" y="10431"/>
                    <a:pt x="28131" y="10536"/>
                    <a:pt x="28026" y="10579"/>
                  </a:cubicBezTo>
                  <a:cubicBezTo>
                    <a:pt x="27900" y="10642"/>
                    <a:pt x="27879" y="10747"/>
                    <a:pt x="27816" y="10831"/>
                  </a:cubicBezTo>
                  <a:cubicBezTo>
                    <a:pt x="27784" y="10852"/>
                    <a:pt x="27758" y="10852"/>
                    <a:pt x="27734" y="10852"/>
                  </a:cubicBezTo>
                  <a:cubicBezTo>
                    <a:pt x="27711" y="10852"/>
                    <a:pt x="27690" y="10852"/>
                    <a:pt x="27669" y="10873"/>
                  </a:cubicBezTo>
                  <a:cubicBezTo>
                    <a:pt x="27585" y="11083"/>
                    <a:pt x="27458" y="11251"/>
                    <a:pt x="27269" y="11356"/>
                  </a:cubicBezTo>
                  <a:cubicBezTo>
                    <a:pt x="27164" y="11398"/>
                    <a:pt x="27101" y="11483"/>
                    <a:pt x="27080" y="11588"/>
                  </a:cubicBezTo>
                  <a:cubicBezTo>
                    <a:pt x="26996" y="11777"/>
                    <a:pt x="26849" y="11924"/>
                    <a:pt x="26660" y="12029"/>
                  </a:cubicBezTo>
                  <a:lnTo>
                    <a:pt x="26554" y="11966"/>
                  </a:lnTo>
                  <a:cubicBezTo>
                    <a:pt x="26512" y="12050"/>
                    <a:pt x="26428" y="12071"/>
                    <a:pt x="26407" y="12176"/>
                  </a:cubicBezTo>
                  <a:cubicBezTo>
                    <a:pt x="26344" y="12387"/>
                    <a:pt x="26218" y="12555"/>
                    <a:pt x="26008" y="12660"/>
                  </a:cubicBezTo>
                  <a:cubicBezTo>
                    <a:pt x="25861" y="13038"/>
                    <a:pt x="25524" y="13080"/>
                    <a:pt x="25251" y="13249"/>
                  </a:cubicBezTo>
                  <a:cubicBezTo>
                    <a:pt x="25125" y="13522"/>
                    <a:pt x="24830" y="13648"/>
                    <a:pt x="24662" y="13900"/>
                  </a:cubicBezTo>
                  <a:cubicBezTo>
                    <a:pt x="24473" y="14153"/>
                    <a:pt x="24263" y="14363"/>
                    <a:pt x="24031" y="14552"/>
                  </a:cubicBezTo>
                  <a:cubicBezTo>
                    <a:pt x="24001" y="14560"/>
                    <a:pt x="23967" y="14565"/>
                    <a:pt x="23934" y="14565"/>
                  </a:cubicBezTo>
                  <a:cubicBezTo>
                    <a:pt x="23876" y="14565"/>
                    <a:pt x="23819" y="14550"/>
                    <a:pt x="23779" y="14510"/>
                  </a:cubicBezTo>
                  <a:cubicBezTo>
                    <a:pt x="23758" y="14552"/>
                    <a:pt x="23674" y="14573"/>
                    <a:pt x="23716" y="14615"/>
                  </a:cubicBezTo>
                  <a:cubicBezTo>
                    <a:pt x="23737" y="14657"/>
                    <a:pt x="23779" y="14678"/>
                    <a:pt x="23821" y="14720"/>
                  </a:cubicBezTo>
                  <a:cubicBezTo>
                    <a:pt x="23737" y="14804"/>
                    <a:pt x="23737" y="14910"/>
                    <a:pt x="23611" y="14952"/>
                  </a:cubicBezTo>
                  <a:cubicBezTo>
                    <a:pt x="23506" y="14994"/>
                    <a:pt x="23401" y="15099"/>
                    <a:pt x="23359" y="15204"/>
                  </a:cubicBezTo>
                  <a:cubicBezTo>
                    <a:pt x="23212" y="15498"/>
                    <a:pt x="22854" y="15603"/>
                    <a:pt x="22728" y="15898"/>
                  </a:cubicBezTo>
                  <a:cubicBezTo>
                    <a:pt x="22707" y="15919"/>
                    <a:pt x="22686" y="15919"/>
                    <a:pt x="22665" y="15940"/>
                  </a:cubicBezTo>
                  <a:cubicBezTo>
                    <a:pt x="22328" y="16150"/>
                    <a:pt x="22013" y="16381"/>
                    <a:pt x="21698" y="16655"/>
                  </a:cubicBezTo>
                  <a:cubicBezTo>
                    <a:pt x="21530" y="16802"/>
                    <a:pt x="21382" y="16970"/>
                    <a:pt x="21277" y="17159"/>
                  </a:cubicBezTo>
                  <a:cubicBezTo>
                    <a:pt x="21130" y="17201"/>
                    <a:pt x="21004" y="17285"/>
                    <a:pt x="20899" y="17390"/>
                  </a:cubicBezTo>
                  <a:cubicBezTo>
                    <a:pt x="20857" y="17432"/>
                    <a:pt x="20794" y="17496"/>
                    <a:pt x="20752" y="17538"/>
                  </a:cubicBezTo>
                  <a:cubicBezTo>
                    <a:pt x="20647" y="17664"/>
                    <a:pt x="20520" y="17748"/>
                    <a:pt x="20394" y="17811"/>
                  </a:cubicBezTo>
                  <a:cubicBezTo>
                    <a:pt x="20247" y="17853"/>
                    <a:pt x="20142" y="18000"/>
                    <a:pt x="20058" y="18042"/>
                  </a:cubicBezTo>
                  <a:cubicBezTo>
                    <a:pt x="19932" y="18147"/>
                    <a:pt x="19953" y="18273"/>
                    <a:pt x="19827" y="18294"/>
                  </a:cubicBezTo>
                  <a:cubicBezTo>
                    <a:pt x="19785" y="18442"/>
                    <a:pt x="19616" y="18442"/>
                    <a:pt x="19532" y="18526"/>
                  </a:cubicBezTo>
                  <a:cubicBezTo>
                    <a:pt x="19322" y="18715"/>
                    <a:pt x="19091" y="18862"/>
                    <a:pt x="18838" y="18967"/>
                  </a:cubicBezTo>
                  <a:cubicBezTo>
                    <a:pt x="18733" y="19030"/>
                    <a:pt x="18649" y="19093"/>
                    <a:pt x="18565" y="19177"/>
                  </a:cubicBezTo>
                  <a:cubicBezTo>
                    <a:pt x="18439" y="19304"/>
                    <a:pt x="18292" y="19388"/>
                    <a:pt x="18124" y="19409"/>
                  </a:cubicBezTo>
                  <a:cubicBezTo>
                    <a:pt x="18061" y="19535"/>
                    <a:pt x="17997" y="19640"/>
                    <a:pt x="17892" y="19703"/>
                  </a:cubicBezTo>
                  <a:lnTo>
                    <a:pt x="17745" y="19703"/>
                  </a:lnTo>
                  <a:cubicBezTo>
                    <a:pt x="17388" y="19913"/>
                    <a:pt x="17051" y="20166"/>
                    <a:pt x="16778" y="20460"/>
                  </a:cubicBezTo>
                  <a:cubicBezTo>
                    <a:pt x="16750" y="20449"/>
                    <a:pt x="16720" y="20443"/>
                    <a:pt x="16690" y="20443"/>
                  </a:cubicBezTo>
                  <a:cubicBezTo>
                    <a:pt x="16608" y="20443"/>
                    <a:pt x="16524" y="20483"/>
                    <a:pt x="16463" y="20544"/>
                  </a:cubicBezTo>
                  <a:cubicBezTo>
                    <a:pt x="16231" y="20712"/>
                    <a:pt x="15937" y="20796"/>
                    <a:pt x="15706" y="20965"/>
                  </a:cubicBezTo>
                  <a:cubicBezTo>
                    <a:pt x="15496" y="21133"/>
                    <a:pt x="15222" y="21217"/>
                    <a:pt x="14991" y="21364"/>
                  </a:cubicBezTo>
                  <a:cubicBezTo>
                    <a:pt x="14760" y="21532"/>
                    <a:pt x="14507" y="21637"/>
                    <a:pt x="14276" y="21806"/>
                  </a:cubicBezTo>
                  <a:cubicBezTo>
                    <a:pt x="14171" y="21869"/>
                    <a:pt x="14066" y="21932"/>
                    <a:pt x="13961" y="21974"/>
                  </a:cubicBezTo>
                  <a:cubicBezTo>
                    <a:pt x="13835" y="22016"/>
                    <a:pt x="13751" y="22121"/>
                    <a:pt x="13624" y="22142"/>
                  </a:cubicBezTo>
                  <a:cubicBezTo>
                    <a:pt x="13288" y="22247"/>
                    <a:pt x="12994" y="22394"/>
                    <a:pt x="12720" y="22604"/>
                  </a:cubicBezTo>
                  <a:cubicBezTo>
                    <a:pt x="12552" y="22710"/>
                    <a:pt x="12363" y="22794"/>
                    <a:pt x="12153" y="22857"/>
                  </a:cubicBezTo>
                  <a:cubicBezTo>
                    <a:pt x="11921" y="22941"/>
                    <a:pt x="11669" y="23025"/>
                    <a:pt x="11438" y="23151"/>
                  </a:cubicBezTo>
                  <a:cubicBezTo>
                    <a:pt x="11391" y="23198"/>
                    <a:pt x="11320" y="23222"/>
                    <a:pt x="11252" y="23222"/>
                  </a:cubicBezTo>
                  <a:cubicBezTo>
                    <a:pt x="11229" y="23222"/>
                    <a:pt x="11207" y="23219"/>
                    <a:pt x="11186" y="23214"/>
                  </a:cubicBezTo>
                  <a:cubicBezTo>
                    <a:pt x="11123" y="23214"/>
                    <a:pt x="11080" y="23235"/>
                    <a:pt x="11038" y="23256"/>
                  </a:cubicBezTo>
                  <a:cubicBezTo>
                    <a:pt x="10576" y="23403"/>
                    <a:pt x="10176" y="23656"/>
                    <a:pt x="9714" y="23761"/>
                  </a:cubicBezTo>
                  <a:cubicBezTo>
                    <a:pt x="9441" y="23803"/>
                    <a:pt x="9230" y="24055"/>
                    <a:pt x="8957" y="24055"/>
                  </a:cubicBezTo>
                  <a:cubicBezTo>
                    <a:pt x="8663" y="24223"/>
                    <a:pt x="8305" y="24244"/>
                    <a:pt x="8011" y="24434"/>
                  </a:cubicBezTo>
                  <a:cubicBezTo>
                    <a:pt x="7981" y="24448"/>
                    <a:pt x="7951" y="24463"/>
                    <a:pt x="7914" y="24463"/>
                  </a:cubicBezTo>
                  <a:cubicBezTo>
                    <a:pt x="7899" y="24463"/>
                    <a:pt x="7882" y="24461"/>
                    <a:pt x="7864" y="24455"/>
                  </a:cubicBezTo>
                  <a:cubicBezTo>
                    <a:pt x="7759" y="24455"/>
                    <a:pt x="7675" y="24476"/>
                    <a:pt x="7590" y="24539"/>
                  </a:cubicBezTo>
                  <a:cubicBezTo>
                    <a:pt x="7317" y="24707"/>
                    <a:pt x="7044" y="24833"/>
                    <a:pt x="6749" y="24938"/>
                  </a:cubicBezTo>
                  <a:cubicBezTo>
                    <a:pt x="6518" y="25001"/>
                    <a:pt x="6287" y="25106"/>
                    <a:pt x="6077" y="25169"/>
                  </a:cubicBezTo>
                  <a:cubicBezTo>
                    <a:pt x="5866" y="25233"/>
                    <a:pt x="5698" y="25338"/>
                    <a:pt x="5488" y="25401"/>
                  </a:cubicBezTo>
                  <a:cubicBezTo>
                    <a:pt x="5131" y="25464"/>
                    <a:pt x="4794" y="25569"/>
                    <a:pt x="4437" y="25674"/>
                  </a:cubicBezTo>
                  <a:cubicBezTo>
                    <a:pt x="4353" y="25737"/>
                    <a:pt x="4269" y="25758"/>
                    <a:pt x="4163" y="25758"/>
                  </a:cubicBezTo>
                  <a:cubicBezTo>
                    <a:pt x="3869" y="25758"/>
                    <a:pt x="3554" y="25800"/>
                    <a:pt x="3280" y="25884"/>
                  </a:cubicBezTo>
                  <a:cubicBezTo>
                    <a:pt x="3112" y="25926"/>
                    <a:pt x="2923" y="25947"/>
                    <a:pt x="2755" y="25947"/>
                  </a:cubicBezTo>
                  <a:cubicBezTo>
                    <a:pt x="2702" y="25937"/>
                    <a:pt x="2644" y="25932"/>
                    <a:pt x="2587" y="25932"/>
                  </a:cubicBezTo>
                  <a:cubicBezTo>
                    <a:pt x="2529" y="25932"/>
                    <a:pt x="2471" y="25937"/>
                    <a:pt x="2418" y="25947"/>
                  </a:cubicBezTo>
                  <a:cubicBezTo>
                    <a:pt x="2187" y="26010"/>
                    <a:pt x="1935" y="26052"/>
                    <a:pt x="1683" y="26073"/>
                  </a:cubicBezTo>
                  <a:cubicBezTo>
                    <a:pt x="1612" y="26073"/>
                    <a:pt x="1533" y="26055"/>
                    <a:pt x="1469" y="26055"/>
                  </a:cubicBezTo>
                  <a:cubicBezTo>
                    <a:pt x="1437" y="26055"/>
                    <a:pt x="1409" y="26059"/>
                    <a:pt x="1388" y="26073"/>
                  </a:cubicBezTo>
                  <a:cubicBezTo>
                    <a:pt x="1265" y="26104"/>
                    <a:pt x="1142" y="26124"/>
                    <a:pt x="1011" y="26124"/>
                  </a:cubicBezTo>
                  <a:cubicBezTo>
                    <a:pt x="963" y="26124"/>
                    <a:pt x="913" y="26121"/>
                    <a:pt x="863" y="26116"/>
                  </a:cubicBezTo>
                  <a:cubicBezTo>
                    <a:pt x="800" y="26116"/>
                    <a:pt x="715" y="26137"/>
                    <a:pt x="652" y="26179"/>
                  </a:cubicBezTo>
                  <a:cubicBezTo>
                    <a:pt x="589" y="26073"/>
                    <a:pt x="484" y="26052"/>
                    <a:pt x="379" y="25989"/>
                  </a:cubicBezTo>
                  <a:cubicBezTo>
                    <a:pt x="337" y="26052"/>
                    <a:pt x="279" y="26063"/>
                    <a:pt x="216" y="26063"/>
                  </a:cubicBezTo>
                  <a:cubicBezTo>
                    <a:pt x="185" y="26063"/>
                    <a:pt x="152" y="26060"/>
                    <a:pt x="119" y="26060"/>
                  </a:cubicBezTo>
                  <a:cubicBezTo>
                    <a:pt x="86" y="26060"/>
                    <a:pt x="53" y="26063"/>
                    <a:pt x="22" y="26073"/>
                  </a:cubicBezTo>
                  <a:cubicBezTo>
                    <a:pt x="22" y="26158"/>
                    <a:pt x="64" y="26221"/>
                    <a:pt x="148" y="26242"/>
                  </a:cubicBezTo>
                  <a:lnTo>
                    <a:pt x="589" y="26242"/>
                  </a:lnTo>
                  <a:lnTo>
                    <a:pt x="842" y="26389"/>
                  </a:lnTo>
                  <a:cubicBezTo>
                    <a:pt x="1136" y="26347"/>
                    <a:pt x="1430" y="26389"/>
                    <a:pt x="1725" y="26326"/>
                  </a:cubicBezTo>
                  <a:cubicBezTo>
                    <a:pt x="1824" y="26301"/>
                    <a:pt x="1927" y="26289"/>
                    <a:pt x="2029" y="26289"/>
                  </a:cubicBezTo>
                  <a:cubicBezTo>
                    <a:pt x="2186" y="26289"/>
                    <a:pt x="2341" y="26317"/>
                    <a:pt x="2481" y="26368"/>
                  </a:cubicBezTo>
                  <a:cubicBezTo>
                    <a:pt x="2513" y="26378"/>
                    <a:pt x="2545" y="26384"/>
                    <a:pt x="2573" y="26384"/>
                  </a:cubicBezTo>
                  <a:cubicBezTo>
                    <a:pt x="2602" y="26384"/>
                    <a:pt x="2629" y="26378"/>
                    <a:pt x="2650" y="26368"/>
                  </a:cubicBezTo>
                  <a:cubicBezTo>
                    <a:pt x="2711" y="26337"/>
                    <a:pt x="2773" y="26318"/>
                    <a:pt x="2834" y="26318"/>
                  </a:cubicBezTo>
                  <a:cubicBezTo>
                    <a:pt x="2857" y="26318"/>
                    <a:pt x="2879" y="26320"/>
                    <a:pt x="2902" y="26326"/>
                  </a:cubicBezTo>
                  <a:cubicBezTo>
                    <a:pt x="2986" y="26326"/>
                    <a:pt x="3049" y="26305"/>
                    <a:pt x="3133" y="26263"/>
                  </a:cubicBezTo>
                  <a:cubicBezTo>
                    <a:pt x="3146" y="26254"/>
                    <a:pt x="3158" y="26251"/>
                    <a:pt x="3170" y="26251"/>
                  </a:cubicBezTo>
                  <a:cubicBezTo>
                    <a:pt x="3210" y="26251"/>
                    <a:pt x="3247" y="26287"/>
                    <a:pt x="3310" y="26287"/>
                  </a:cubicBezTo>
                  <a:cubicBezTo>
                    <a:pt x="3320" y="26287"/>
                    <a:pt x="3331" y="26286"/>
                    <a:pt x="3343" y="26284"/>
                  </a:cubicBezTo>
                  <a:cubicBezTo>
                    <a:pt x="3491" y="26242"/>
                    <a:pt x="3659" y="26221"/>
                    <a:pt x="3806" y="26200"/>
                  </a:cubicBezTo>
                  <a:cubicBezTo>
                    <a:pt x="4058" y="26179"/>
                    <a:pt x="4290" y="26137"/>
                    <a:pt x="4521" y="26052"/>
                  </a:cubicBezTo>
                  <a:cubicBezTo>
                    <a:pt x="4668" y="26010"/>
                    <a:pt x="4836" y="25968"/>
                    <a:pt x="5004" y="25947"/>
                  </a:cubicBezTo>
                  <a:cubicBezTo>
                    <a:pt x="5194" y="25947"/>
                    <a:pt x="5383" y="25905"/>
                    <a:pt x="5551" y="25821"/>
                  </a:cubicBezTo>
                  <a:cubicBezTo>
                    <a:pt x="5882" y="25656"/>
                    <a:pt x="6253" y="25572"/>
                    <a:pt x="6644" y="25569"/>
                  </a:cubicBezTo>
                  <a:lnTo>
                    <a:pt x="6644" y="25569"/>
                  </a:lnTo>
                  <a:cubicBezTo>
                    <a:pt x="6476" y="25758"/>
                    <a:pt x="6203" y="25779"/>
                    <a:pt x="6014" y="25926"/>
                  </a:cubicBezTo>
                  <a:cubicBezTo>
                    <a:pt x="5768" y="25926"/>
                    <a:pt x="5552" y="26072"/>
                    <a:pt x="5317" y="26072"/>
                  </a:cubicBezTo>
                  <a:cubicBezTo>
                    <a:pt x="5270" y="26072"/>
                    <a:pt x="5222" y="26066"/>
                    <a:pt x="5173" y="26052"/>
                  </a:cubicBezTo>
                  <a:cubicBezTo>
                    <a:pt x="4962" y="26158"/>
                    <a:pt x="4752" y="26242"/>
                    <a:pt x="4542" y="26284"/>
                  </a:cubicBezTo>
                  <a:cubicBezTo>
                    <a:pt x="4326" y="26384"/>
                    <a:pt x="4083" y="26444"/>
                    <a:pt x="3845" y="26444"/>
                  </a:cubicBezTo>
                  <a:cubicBezTo>
                    <a:pt x="3783" y="26444"/>
                    <a:pt x="3720" y="26440"/>
                    <a:pt x="3659" y="26431"/>
                  </a:cubicBezTo>
                  <a:cubicBezTo>
                    <a:pt x="3491" y="26431"/>
                    <a:pt x="3301" y="26473"/>
                    <a:pt x="3133" y="26536"/>
                  </a:cubicBezTo>
                  <a:cubicBezTo>
                    <a:pt x="3070" y="26557"/>
                    <a:pt x="3028" y="26557"/>
                    <a:pt x="2965" y="26557"/>
                  </a:cubicBezTo>
                  <a:cubicBezTo>
                    <a:pt x="2932" y="26555"/>
                    <a:pt x="2900" y="26555"/>
                    <a:pt x="2867" y="26555"/>
                  </a:cubicBezTo>
                  <a:cubicBezTo>
                    <a:pt x="2543" y="26555"/>
                    <a:pt x="2230" y="26629"/>
                    <a:pt x="1919" y="26629"/>
                  </a:cubicBezTo>
                  <a:cubicBezTo>
                    <a:pt x="1861" y="26629"/>
                    <a:pt x="1803" y="26626"/>
                    <a:pt x="1746" y="26620"/>
                  </a:cubicBezTo>
                  <a:cubicBezTo>
                    <a:pt x="1704" y="26620"/>
                    <a:pt x="1662" y="26641"/>
                    <a:pt x="1619" y="26662"/>
                  </a:cubicBezTo>
                  <a:cubicBezTo>
                    <a:pt x="1613" y="26665"/>
                    <a:pt x="1606" y="26667"/>
                    <a:pt x="1599" y="26667"/>
                  </a:cubicBezTo>
                  <a:cubicBezTo>
                    <a:pt x="1571" y="26667"/>
                    <a:pt x="1538" y="26647"/>
                    <a:pt x="1509" y="26647"/>
                  </a:cubicBezTo>
                  <a:cubicBezTo>
                    <a:pt x="1496" y="26647"/>
                    <a:pt x="1483" y="26651"/>
                    <a:pt x="1472" y="26662"/>
                  </a:cubicBezTo>
                  <a:cubicBezTo>
                    <a:pt x="1457" y="26678"/>
                    <a:pt x="1433" y="26682"/>
                    <a:pt x="1405" y="26682"/>
                  </a:cubicBezTo>
                  <a:cubicBezTo>
                    <a:pt x="1375" y="26682"/>
                    <a:pt x="1341" y="26677"/>
                    <a:pt x="1310" y="26677"/>
                  </a:cubicBezTo>
                  <a:cubicBezTo>
                    <a:pt x="1293" y="26677"/>
                    <a:pt x="1276" y="26678"/>
                    <a:pt x="1262" y="26683"/>
                  </a:cubicBezTo>
                  <a:cubicBezTo>
                    <a:pt x="1226" y="26683"/>
                    <a:pt x="1197" y="26669"/>
                    <a:pt x="1167" y="26669"/>
                  </a:cubicBezTo>
                  <a:cubicBezTo>
                    <a:pt x="1144" y="26669"/>
                    <a:pt x="1121" y="26677"/>
                    <a:pt x="1094" y="26704"/>
                  </a:cubicBezTo>
                  <a:cubicBezTo>
                    <a:pt x="1072" y="26721"/>
                    <a:pt x="1051" y="26727"/>
                    <a:pt x="1032" y="26727"/>
                  </a:cubicBezTo>
                  <a:cubicBezTo>
                    <a:pt x="978" y="26727"/>
                    <a:pt x="936" y="26678"/>
                    <a:pt x="905" y="26662"/>
                  </a:cubicBezTo>
                  <a:cubicBezTo>
                    <a:pt x="720" y="26631"/>
                    <a:pt x="524" y="26612"/>
                    <a:pt x="325" y="26612"/>
                  </a:cubicBezTo>
                  <a:cubicBezTo>
                    <a:pt x="252" y="26612"/>
                    <a:pt x="179" y="26614"/>
                    <a:pt x="106" y="26620"/>
                  </a:cubicBezTo>
                  <a:cubicBezTo>
                    <a:pt x="1" y="26767"/>
                    <a:pt x="1" y="26767"/>
                    <a:pt x="106" y="26935"/>
                  </a:cubicBezTo>
                  <a:cubicBezTo>
                    <a:pt x="316" y="26935"/>
                    <a:pt x="505" y="26978"/>
                    <a:pt x="694" y="27020"/>
                  </a:cubicBezTo>
                  <a:lnTo>
                    <a:pt x="694" y="27062"/>
                  </a:lnTo>
                  <a:lnTo>
                    <a:pt x="2187" y="27062"/>
                  </a:lnTo>
                  <a:cubicBezTo>
                    <a:pt x="2187" y="27020"/>
                    <a:pt x="2208" y="26999"/>
                    <a:pt x="2229" y="26999"/>
                  </a:cubicBezTo>
                  <a:cubicBezTo>
                    <a:pt x="2397" y="26999"/>
                    <a:pt x="2566" y="26989"/>
                    <a:pt x="2734" y="26989"/>
                  </a:cubicBezTo>
                  <a:cubicBezTo>
                    <a:pt x="2818" y="26989"/>
                    <a:pt x="2902" y="26992"/>
                    <a:pt x="2986" y="26999"/>
                  </a:cubicBezTo>
                  <a:cubicBezTo>
                    <a:pt x="3006" y="27000"/>
                    <a:pt x="3025" y="27001"/>
                    <a:pt x="3044" y="27001"/>
                  </a:cubicBezTo>
                  <a:cubicBezTo>
                    <a:pt x="3236" y="27001"/>
                    <a:pt x="3406" y="26927"/>
                    <a:pt x="3594" y="26927"/>
                  </a:cubicBezTo>
                  <a:cubicBezTo>
                    <a:pt x="3629" y="26927"/>
                    <a:pt x="3664" y="26929"/>
                    <a:pt x="3701" y="26935"/>
                  </a:cubicBezTo>
                  <a:cubicBezTo>
                    <a:pt x="4016" y="26935"/>
                    <a:pt x="4311" y="26872"/>
                    <a:pt x="4584" y="26788"/>
                  </a:cubicBezTo>
                  <a:cubicBezTo>
                    <a:pt x="4731" y="26746"/>
                    <a:pt x="4878" y="26704"/>
                    <a:pt x="5025" y="26662"/>
                  </a:cubicBezTo>
                  <a:cubicBezTo>
                    <a:pt x="5299" y="26620"/>
                    <a:pt x="5593" y="26557"/>
                    <a:pt x="5845" y="26452"/>
                  </a:cubicBezTo>
                  <a:cubicBezTo>
                    <a:pt x="5951" y="26410"/>
                    <a:pt x="6056" y="26389"/>
                    <a:pt x="6161" y="26368"/>
                  </a:cubicBezTo>
                  <a:cubicBezTo>
                    <a:pt x="6413" y="26326"/>
                    <a:pt x="6665" y="26242"/>
                    <a:pt x="6897" y="26116"/>
                  </a:cubicBezTo>
                  <a:lnTo>
                    <a:pt x="7149" y="26116"/>
                  </a:lnTo>
                  <a:cubicBezTo>
                    <a:pt x="7317" y="26010"/>
                    <a:pt x="7506" y="25926"/>
                    <a:pt x="7717" y="25884"/>
                  </a:cubicBezTo>
                  <a:cubicBezTo>
                    <a:pt x="7822" y="25863"/>
                    <a:pt x="7927" y="25842"/>
                    <a:pt x="8032" y="25821"/>
                  </a:cubicBezTo>
                  <a:cubicBezTo>
                    <a:pt x="8326" y="25737"/>
                    <a:pt x="8621" y="25611"/>
                    <a:pt x="8873" y="25464"/>
                  </a:cubicBezTo>
                  <a:cubicBezTo>
                    <a:pt x="9041" y="25359"/>
                    <a:pt x="9209" y="25275"/>
                    <a:pt x="9399" y="25254"/>
                  </a:cubicBezTo>
                  <a:cubicBezTo>
                    <a:pt x="9609" y="25233"/>
                    <a:pt x="9798" y="25169"/>
                    <a:pt x="9987" y="25106"/>
                  </a:cubicBezTo>
                  <a:cubicBezTo>
                    <a:pt x="10239" y="25022"/>
                    <a:pt x="10471" y="24854"/>
                    <a:pt x="10744" y="24770"/>
                  </a:cubicBezTo>
                  <a:cubicBezTo>
                    <a:pt x="11228" y="24644"/>
                    <a:pt x="11669" y="24392"/>
                    <a:pt x="12174" y="24286"/>
                  </a:cubicBezTo>
                  <a:cubicBezTo>
                    <a:pt x="12300" y="24244"/>
                    <a:pt x="12447" y="24160"/>
                    <a:pt x="12573" y="24097"/>
                  </a:cubicBezTo>
                  <a:cubicBezTo>
                    <a:pt x="12783" y="23971"/>
                    <a:pt x="13015" y="23887"/>
                    <a:pt x="13246" y="23803"/>
                  </a:cubicBezTo>
                  <a:cubicBezTo>
                    <a:pt x="13477" y="23719"/>
                    <a:pt x="13687" y="23572"/>
                    <a:pt x="13919" y="23509"/>
                  </a:cubicBezTo>
                  <a:cubicBezTo>
                    <a:pt x="14024" y="23466"/>
                    <a:pt x="14108" y="23424"/>
                    <a:pt x="14192" y="23361"/>
                  </a:cubicBezTo>
                  <a:cubicBezTo>
                    <a:pt x="14528" y="23088"/>
                    <a:pt x="14928" y="22878"/>
                    <a:pt x="15348" y="22731"/>
                  </a:cubicBezTo>
                  <a:cubicBezTo>
                    <a:pt x="15496" y="22710"/>
                    <a:pt x="15622" y="22647"/>
                    <a:pt x="15748" y="22541"/>
                  </a:cubicBezTo>
                  <a:cubicBezTo>
                    <a:pt x="15811" y="22499"/>
                    <a:pt x="15874" y="22457"/>
                    <a:pt x="15958" y="22436"/>
                  </a:cubicBezTo>
                  <a:cubicBezTo>
                    <a:pt x="16210" y="22310"/>
                    <a:pt x="16442" y="22163"/>
                    <a:pt x="16673" y="22016"/>
                  </a:cubicBezTo>
                  <a:cubicBezTo>
                    <a:pt x="16757" y="21932"/>
                    <a:pt x="16862" y="21890"/>
                    <a:pt x="16967" y="21869"/>
                  </a:cubicBezTo>
                  <a:cubicBezTo>
                    <a:pt x="17135" y="21827"/>
                    <a:pt x="17283" y="21742"/>
                    <a:pt x="17367" y="21616"/>
                  </a:cubicBezTo>
                  <a:cubicBezTo>
                    <a:pt x="17514" y="21469"/>
                    <a:pt x="17703" y="21343"/>
                    <a:pt x="17892" y="21280"/>
                  </a:cubicBezTo>
                  <a:cubicBezTo>
                    <a:pt x="18018" y="21238"/>
                    <a:pt x="18145" y="21196"/>
                    <a:pt x="18250" y="21112"/>
                  </a:cubicBezTo>
                  <a:cubicBezTo>
                    <a:pt x="18523" y="20923"/>
                    <a:pt x="18775" y="20712"/>
                    <a:pt x="19049" y="20544"/>
                  </a:cubicBezTo>
                  <a:cubicBezTo>
                    <a:pt x="19301" y="20376"/>
                    <a:pt x="19553" y="20208"/>
                    <a:pt x="19827" y="20082"/>
                  </a:cubicBezTo>
                  <a:cubicBezTo>
                    <a:pt x="20058" y="20018"/>
                    <a:pt x="20247" y="19871"/>
                    <a:pt x="20373" y="19661"/>
                  </a:cubicBezTo>
                  <a:cubicBezTo>
                    <a:pt x="20415" y="19619"/>
                    <a:pt x="20436" y="19598"/>
                    <a:pt x="20478" y="19577"/>
                  </a:cubicBezTo>
                  <a:cubicBezTo>
                    <a:pt x="20752" y="19430"/>
                    <a:pt x="21004" y="19220"/>
                    <a:pt x="21193" y="18967"/>
                  </a:cubicBezTo>
                  <a:cubicBezTo>
                    <a:pt x="21229" y="18931"/>
                    <a:pt x="21234" y="18879"/>
                    <a:pt x="21289" y="18879"/>
                  </a:cubicBezTo>
                  <a:cubicBezTo>
                    <a:pt x="21298" y="18879"/>
                    <a:pt x="21308" y="18880"/>
                    <a:pt x="21319" y="18883"/>
                  </a:cubicBezTo>
                  <a:cubicBezTo>
                    <a:pt x="21328" y="18885"/>
                    <a:pt x="21337" y="18886"/>
                    <a:pt x="21345" y="18886"/>
                  </a:cubicBezTo>
                  <a:cubicBezTo>
                    <a:pt x="21413" y="18886"/>
                    <a:pt x="21452" y="18816"/>
                    <a:pt x="21509" y="18778"/>
                  </a:cubicBezTo>
                  <a:cubicBezTo>
                    <a:pt x="21740" y="18589"/>
                    <a:pt x="21971" y="18379"/>
                    <a:pt x="22244" y="18210"/>
                  </a:cubicBezTo>
                  <a:cubicBezTo>
                    <a:pt x="22328" y="18147"/>
                    <a:pt x="22328" y="18021"/>
                    <a:pt x="22413" y="18021"/>
                  </a:cubicBezTo>
                  <a:cubicBezTo>
                    <a:pt x="22560" y="18000"/>
                    <a:pt x="22665" y="17916"/>
                    <a:pt x="22728" y="17790"/>
                  </a:cubicBezTo>
                  <a:cubicBezTo>
                    <a:pt x="22833" y="17643"/>
                    <a:pt x="22980" y="17496"/>
                    <a:pt x="23127" y="17390"/>
                  </a:cubicBezTo>
                  <a:cubicBezTo>
                    <a:pt x="23254" y="17243"/>
                    <a:pt x="23464" y="17138"/>
                    <a:pt x="23527" y="16928"/>
                  </a:cubicBezTo>
                  <a:cubicBezTo>
                    <a:pt x="23569" y="16907"/>
                    <a:pt x="23611" y="16907"/>
                    <a:pt x="23653" y="16886"/>
                  </a:cubicBezTo>
                  <a:cubicBezTo>
                    <a:pt x="23926" y="16676"/>
                    <a:pt x="24179" y="16444"/>
                    <a:pt x="24410" y="16192"/>
                  </a:cubicBezTo>
                  <a:cubicBezTo>
                    <a:pt x="24683" y="15898"/>
                    <a:pt x="24978" y="15624"/>
                    <a:pt x="25314" y="15414"/>
                  </a:cubicBezTo>
                  <a:cubicBezTo>
                    <a:pt x="25356" y="15330"/>
                    <a:pt x="25377" y="15267"/>
                    <a:pt x="25398" y="15225"/>
                  </a:cubicBezTo>
                  <a:cubicBezTo>
                    <a:pt x="25608" y="15078"/>
                    <a:pt x="25713" y="14867"/>
                    <a:pt x="25924" y="14846"/>
                  </a:cubicBezTo>
                  <a:cubicBezTo>
                    <a:pt x="25966" y="14699"/>
                    <a:pt x="26071" y="14594"/>
                    <a:pt x="26197" y="14531"/>
                  </a:cubicBezTo>
                  <a:cubicBezTo>
                    <a:pt x="26344" y="14426"/>
                    <a:pt x="26491" y="14300"/>
                    <a:pt x="26617" y="14153"/>
                  </a:cubicBezTo>
                  <a:cubicBezTo>
                    <a:pt x="26807" y="13984"/>
                    <a:pt x="26996" y="13795"/>
                    <a:pt x="27143" y="13627"/>
                  </a:cubicBezTo>
                  <a:cubicBezTo>
                    <a:pt x="27164" y="13585"/>
                    <a:pt x="27227" y="13585"/>
                    <a:pt x="27248" y="13564"/>
                  </a:cubicBezTo>
                  <a:cubicBezTo>
                    <a:pt x="27522" y="13354"/>
                    <a:pt x="27753" y="13101"/>
                    <a:pt x="27921" y="12828"/>
                  </a:cubicBezTo>
                  <a:cubicBezTo>
                    <a:pt x="27942" y="12765"/>
                    <a:pt x="27984" y="12723"/>
                    <a:pt x="28026" y="12681"/>
                  </a:cubicBezTo>
                  <a:cubicBezTo>
                    <a:pt x="28383" y="12429"/>
                    <a:pt x="28699" y="12134"/>
                    <a:pt x="29014" y="11819"/>
                  </a:cubicBezTo>
                  <a:cubicBezTo>
                    <a:pt x="29119" y="11714"/>
                    <a:pt x="29224" y="11630"/>
                    <a:pt x="29330" y="11546"/>
                  </a:cubicBezTo>
                  <a:cubicBezTo>
                    <a:pt x="29540" y="11356"/>
                    <a:pt x="29750" y="11167"/>
                    <a:pt x="29918" y="10957"/>
                  </a:cubicBezTo>
                  <a:cubicBezTo>
                    <a:pt x="29960" y="10936"/>
                    <a:pt x="29960" y="10915"/>
                    <a:pt x="29960" y="10873"/>
                  </a:cubicBezTo>
                  <a:cubicBezTo>
                    <a:pt x="29981" y="10747"/>
                    <a:pt x="30065" y="10642"/>
                    <a:pt x="30192" y="10600"/>
                  </a:cubicBezTo>
                  <a:cubicBezTo>
                    <a:pt x="30381" y="10494"/>
                    <a:pt x="30549" y="10326"/>
                    <a:pt x="30675" y="10137"/>
                  </a:cubicBezTo>
                  <a:cubicBezTo>
                    <a:pt x="30822" y="9927"/>
                    <a:pt x="31033" y="9738"/>
                    <a:pt x="31285" y="9611"/>
                  </a:cubicBezTo>
                  <a:cubicBezTo>
                    <a:pt x="31558" y="9485"/>
                    <a:pt x="31768" y="9296"/>
                    <a:pt x="31958" y="9044"/>
                  </a:cubicBezTo>
                  <a:cubicBezTo>
                    <a:pt x="32126" y="8791"/>
                    <a:pt x="32399" y="8686"/>
                    <a:pt x="32546" y="8413"/>
                  </a:cubicBezTo>
                  <a:cubicBezTo>
                    <a:pt x="32904" y="8161"/>
                    <a:pt x="33240" y="7866"/>
                    <a:pt x="33534" y="7551"/>
                  </a:cubicBezTo>
                  <a:cubicBezTo>
                    <a:pt x="33619" y="7467"/>
                    <a:pt x="33703" y="7383"/>
                    <a:pt x="33808" y="7341"/>
                  </a:cubicBezTo>
                  <a:cubicBezTo>
                    <a:pt x="34060" y="7194"/>
                    <a:pt x="34312" y="6983"/>
                    <a:pt x="34502" y="6773"/>
                  </a:cubicBezTo>
                  <a:cubicBezTo>
                    <a:pt x="34712" y="6542"/>
                    <a:pt x="34943" y="6332"/>
                    <a:pt x="35216" y="6184"/>
                  </a:cubicBezTo>
                  <a:cubicBezTo>
                    <a:pt x="35511" y="6016"/>
                    <a:pt x="35742" y="5743"/>
                    <a:pt x="36078" y="5617"/>
                  </a:cubicBezTo>
                  <a:cubicBezTo>
                    <a:pt x="36163" y="5596"/>
                    <a:pt x="36226" y="5449"/>
                    <a:pt x="36331" y="5428"/>
                  </a:cubicBezTo>
                  <a:cubicBezTo>
                    <a:pt x="36499" y="5196"/>
                    <a:pt x="36688" y="4986"/>
                    <a:pt x="36898" y="4797"/>
                  </a:cubicBezTo>
                  <a:cubicBezTo>
                    <a:pt x="37088" y="4755"/>
                    <a:pt x="37277" y="4650"/>
                    <a:pt x="37424" y="4545"/>
                  </a:cubicBezTo>
                  <a:cubicBezTo>
                    <a:pt x="37634" y="4355"/>
                    <a:pt x="37844" y="4208"/>
                    <a:pt x="38097" y="4082"/>
                  </a:cubicBezTo>
                  <a:cubicBezTo>
                    <a:pt x="38202" y="3956"/>
                    <a:pt x="38244" y="3851"/>
                    <a:pt x="38370" y="3809"/>
                  </a:cubicBezTo>
                  <a:cubicBezTo>
                    <a:pt x="38454" y="3788"/>
                    <a:pt x="38517" y="3746"/>
                    <a:pt x="38580" y="3683"/>
                  </a:cubicBezTo>
                  <a:cubicBezTo>
                    <a:pt x="38875" y="3472"/>
                    <a:pt x="39232" y="3325"/>
                    <a:pt x="39505" y="3094"/>
                  </a:cubicBezTo>
                  <a:cubicBezTo>
                    <a:pt x="39540" y="3060"/>
                    <a:pt x="39574" y="3025"/>
                    <a:pt x="39631" y="3025"/>
                  </a:cubicBezTo>
                  <a:cubicBezTo>
                    <a:pt x="39644" y="3025"/>
                    <a:pt x="39658" y="3027"/>
                    <a:pt x="39674" y="3031"/>
                  </a:cubicBezTo>
                  <a:cubicBezTo>
                    <a:pt x="39685" y="3034"/>
                    <a:pt x="39697" y="3035"/>
                    <a:pt x="39709" y="3035"/>
                  </a:cubicBezTo>
                  <a:cubicBezTo>
                    <a:pt x="39781" y="3035"/>
                    <a:pt x="39851" y="2986"/>
                    <a:pt x="39905" y="2968"/>
                  </a:cubicBezTo>
                  <a:cubicBezTo>
                    <a:pt x="40241" y="2799"/>
                    <a:pt x="40578" y="2652"/>
                    <a:pt x="40935" y="2526"/>
                  </a:cubicBezTo>
                  <a:cubicBezTo>
                    <a:pt x="41103" y="2484"/>
                    <a:pt x="41271" y="2400"/>
                    <a:pt x="41398" y="2253"/>
                  </a:cubicBezTo>
                  <a:cubicBezTo>
                    <a:pt x="41713" y="2190"/>
                    <a:pt x="42007" y="2085"/>
                    <a:pt x="42302" y="1937"/>
                  </a:cubicBezTo>
                  <a:cubicBezTo>
                    <a:pt x="42617" y="1937"/>
                    <a:pt x="42953" y="1916"/>
                    <a:pt x="43290" y="1874"/>
                  </a:cubicBezTo>
                  <a:cubicBezTo>
                    <a:pt x="43336" y="1867"/>
                    <a:pt x="43382" y="1862"/>
                    <a:pt x="43427" y="1862"/>
                  </a:cubicBezTo>
                  <a:cubicBezTo>
                    <a:pt x="43505" y="1862"/>
                    <a:pt x="43581" y="1876"/>
                    <a:pt x="43647" y="1916"/>
                  </a:cubicBezTo>
                  <a:cubicBezTo>
                    <a:pt x="43794" y="1980"/>
                    <a:pt x="43942" y="2064"/>
                    <a:pt x="44068" y="2169"/>
                  </a:cubicBezTo>
                  <a:cubicBezTo>
                    <a:pt x="44341" y="2484"/>
                    <a:pt x="44572" y="2821"/>
                    <a:pt x="44761" y="3199"/>
                  </a:cubicBezTo>
                  <a:cubicBezTo>
                    <a:pt x="45056" y="3767"/>
                    <a:pt x="45308" y="4334"/>
                    <a:pt x="45518" y="4923"/>
                  </a:cubicBezTo>
                  <a:cubicBezTo>
                    <a:pt x="45623" y="5112"/>
                    <a:pt x="45666" y="5343"/>
                    <a:pt x="45666" y="5554"/>
                  </a:cubicBezTo>
                  <a:cubicBezTo>
                    <a:pt x="45666" y="5743"/>
                    <a:pt x="45729" y="5932"/>
                    <a:pt x="45855" y="6079"/>
                  </a:cubicBezTo>
                  <a:cubicBezTo>
                    <a:pt x="45876" y="6121"/>
                    <a:pt x="45897" y="6163"/>
                    <a:pt x="45918" y="6226"/>
                  </a:cubicBezTo>
                  <a:cubicBezTo>
                    <a:pt x="45981" y="6521"/>
                    <a:pt x="46065" y="6836"/>
                    <a:pt x="46170" y="7152"/>
                  </a:cubicBezTo>
                  <a:cubicBezTo>
                    <a:pt x="46296" y="7425"/>
                    <a:pt x="46338" y="7719"/>
                    <a:pt x="46338" y="8014"/>
                  </a:cubicBezTo>
                  <a:cubicBezTo>
                    <a:pt x="46338" y="8077"/>
                    <a:pt x="46338" y="8140"/>
                    <a:pt x="46359" y="8203"/>
                  </a:cubicBezTo>
                  <a:cubicBezTo>
                    <a:pt x="46422" y="8434"/>
                    <a:pt x="46528" y="8644"/>
                    <a:pt x="46654" y="8833"/>
                  </a:cubicBezTo>
                  <a:cubicBezTo>
                    <a:pt x="46633" y="9149"/>
                    <a:pt x="46696" y="9464"/>
                    <a:pt x="46801" y="9780"/>
                  </a:cubicBezTo>
                  <a:cubicBezTo>
                    <a:pt x="46885" y="10074"/>
                    <a:pt x="47053" y="10368"/>
                    <a:pt x="47011" y="10663"/>
                  </a:cubicBezTo>
                  <a:cubicBezTo>
                    <a:pt x="47137" y="10957"/>
                    <a:pt x="47242" y="11293"/>
                    <a:pt x="47284" y="11609"/>
                  </a:cubicBezTo>
                  <a:cubicBezTo>
                    <a:pt x="47284" y="11693"/>
                    <a:pt x="47305" y="11756"/>
                    <a:pt x="47326" y="11840"/>
                  </a:cubicBezTo>
                  <a:cubicBezTo>
                    <a:pt x="47368" y="12050"/>
                    <a:pt x="47453" y="12239"/>
                    <a:pt x="47516" y="12450"/>
                  </a:cubicBezTo>
                  <a:cubicBezTo>
                    <a:pt x="47579" y="12597"/>
                    <a:pt x="47537" y="12723"/>
                    <a:pt x="47600" y="12870"/>
                  </a:cubicBezTo>
                  <a:cubicBezTo>
                    <a:pt x="47768" y="13249"/>
                    <a:pt x="47894" y="13648"/>
                    <a:pt x="48083" y="14005"/>
                  </a:cubicBezTo>
                  <a:cubicBezTo>
                    <a:pt x="48230" y="14342"/>
                    <a:pt x="48336" y="14678"/>
                    <a:pt x="48378" y="15036"/>
                  </a:cubicBezTo>
                  <a:cubicBezTo>
                    <a:pt x="48399" y="15204"/>
                    <a:pt x="48462" y="15372"/>
                    <a:pt x="48546" y="15540"/>
                  </a:cubicBezTo>
                  <a:cubicBezTo>
                    <a:pt x="48798" y="15961"/>
                    <a:pt x="49008" y="16402"/>
                    <a:pt x="49177" y="16844"/>
                  </a:cubicBezTo>
                  <a:cubicBezTo>
                    <a:pt x="49240" y="17075"/>
                    <a:pt x="49345" y="17264"/>
                    <a:pt x="49492" y="17453"/>
                  </a:cubicBezTo>
                  <a:cubicBezTo>
                    <a:pt x="49681" y="17727"/>
                    <a:pt x="49849" y="18021"/>
                    <a:pt x="49976" y="18337"/>
                  </a:cubicBezTo>
                  <a:cubicBezTo>
                    <a:pt x="49997" y="18421"/>
                    <a:pt x="50018" y="18505"/>
                    <a:pt x="50060" y="18526"/>
                  </a:cubicBezTo>
                  <a:cubicBezTo>
                    <a:pt x="50375" y="18778"/>
                    <a:pt x="50501" y="19135"/>
                    <a:pt x="50795" y="19388"/>
                  </a:cubicBezTo>
                  <a:cubicBezTo>
                    <a:pt x="50880" y="19493"/>
                    <a:pt x="51027" y="19556"/>
                    <a:pt x="51069" y="19661"/>
                  </a:cubicBezTo>
                  <a:cubicBezTo>
                    <a:pt x="51300" y="19976"/>
                    <a:pt x="51531" y="20271"/>
                    <a:pt x="51784" y="20565"/>
                  </a:cubicBezTo>
                  <a:cubicBezTo>
                    <a:pt x="51910" y="20733"/>
                    <a:pt x="52057" y="20880"/>
                    <a:pt x="52246" y="20986"/>
                  </a:cubicBezTo>
                  <a:cubicBezTo>
                    <a:pt x="52625" y="21238"/>
                    <a:pt x="52982" y="21511"/>
                    <a:pt x="53297" y="21848"/>
                  </a:cubicBezTo>
                  <a:cubicBezTo>
                    <a:pt x="53424" y="21974"/>
                    <a:pt x="53550" y="22079"/>
                    <a:pt x="53697" y="22184"/>
                  </a:cubicBezTo>
                  <a:cubicBezTo>
                    <a:pt x="53760" y="22205"/>
                    <a:pt x="53823" y="22247"/>
                    <a:pt x="53886" y="22289"/>
                  </a:cubicBezTo>
                  <a:cubicBezTo>
                    <a:pt x="54033" y="22436"/>
                    <a:pt x="54180" y="22583"/>
                    <a:pt x="54349" y="22731"/>
                  </a:cubicBezTo>
                  <a:cubicBezTo>
                    <a:pt x="54517" y="22878"/>
                    <a:pt x="54706" y="23025"/>
                    <a:pt x="54916" y="23130"/>
                  </a:cubicBezTo>
                  <a:cubicBezTo>
                    <a:pt x="55126" y="23214"/>
                    <a:pt x="55316" y="23340"/>
                    <a:pt x="55505" y="23466"/>
                  </a:cubicBezTo>
                  <a:cubicBezTo>
                    <a:pt x="55736" y="23572"/>
                    <a:pt x="55946" y="23698"/>
                    <a:pt x="56115" y="23845"/>
                  </a:cubicBezTo>
                  <a:cubicBezTo>
                    <a:pt x="56241" y="23971"/>
                    <a:pt x="56388" y="24055"/>
                    <a:pt x="56577" y="24076"/>
                  </a:cubicBezTo>
                  <a:cubicBezTo>
                    <a:pt x="56829" y="24223"/>
                    <a:pt x="57124" y="24286"/>
                    <a:pt x="57355" y="24434"/>
                  </a:cubicBezTo>
                  <a:cubicBezTo>
                    <a:pt x="57565" y="24581"/>
                    <a:pt x="57797" y="24665"/>
                    <a:pt x="58028" y="24749"/>
                  </a:cubicBezTo>
                  <a:cubicBezTo>
                    <a:pt x="58490" y="24896"/>
                    <a:pt x="58953" y="25001"/>
                    <a:pt x="59415" y="25064"/>
                  </a:cubicBezTo>
                  <a:cubicBezTo>
                    <a:pt x="59458" y="25064"/>
                    <a:pt x="59458" y="25106"/>
                    <a:pt x="59521" y="25106"/>
                  </a:cubicBezTo>
                  <a:cubicBezTo>
                    <a:pt x="59557" y="25101"/>
                    <a:pt x="59595" y="25098"/>
                    <a:pt x="59634" y="25098"/>
                  </a:cubicBezTo>
                  <a:cubicBezTo>
                    <a:pt x="59751" y="25098"/>
                    <a:pt x="59873" y="25122"/>
                    <a:pt x="59983" y="25169"/>
                  </a:cubicBezTo>
                  <a:cubicBezTo>
                    <a:pt x="60151" y="25254"/>
                    <a:pt x="60341" y="25296"/>
                    <a:pt x="60509" y="25296"/>
                  </a:cubicBezTo>
                  <a:cubicBezTo>
                    <a:pt x="60856" y="25343"/>
                    <a:pt x="61191" y="25367"/>
                    <a:pt x="61523" y="25367"/>
                  </a:cubicBezTo>
                  <a:cubicBezTo>
                    <a:pt x="61634" y="25367"/>
                    <a:pt x="61744" y="25364"/>
                    <a:pt x="61854" y="25359"/>
                  </a:cubicBezTo>
                  <a:lnTo>
                    <a:pt x="62043" y="25359"/>
                  </a:lnTo>
                  <a:cubicBezTo>
                    <a:pt x="62275" y="25422"/>
                    <a:pt x="62485" y="25464"/>
                    <a:pt x="62716" y="25485"/>
                  </a:cubicBezTo>
                  <a:cubicBezTo>
                    <a:pt x="62781" y="25490"/>
                    <a:pt x="62844" y="25492"/>
                    <a:pt x="62908" y="25492"/>
                  </a:cubicBezTo>
                  <a:cubicBezTo>
                    <a:pt x="63280" y="25492"/>
                    <a:pt x="63643" y="25414"/>
                    <a:pt x="64003" y="25414"/>
                  </a:cubicBezTo>
                  <a:cubicBezTo>
                    <a:pt x="64065" y="25414"/>
                    <a:pt x="64126" y="25416"/>
                    <a:pt x="64188" y="25422"/>
                  </a:cubicBezTo>
                  <a:cubicBezTo>
                    <a:pt x="64346" y="25374"/>
                    <a:pt x="64503" y="25351"/>
                    <a:pt x="64661" y="25351"/>
                  </a:cubicBezTo>
                  <a:cubicBezTo>
                    <a:pt x="64714" y="25351"/>
                    <a:pt x="64766" y="25353"/>
                    <a:pt x="64819" y="25359"/>
                  </a:cubicBezTo>
                  <a:cubicBezTo>
                    <a:pt x="64861" y="25359"/>
                    <a:pt x="64882" y="25338"/>
                    <a:pt x="64903" y="25338"/>
                  </a:cubicBezTo>
                  <a:cubicBezTo>
                    <a:pt x="65176" y="25233"/>
                    <a:pt x="65470" y="25169"/>
                    <a:pt x="65765" y="25169"/>
                  </a:cubicBezTo>
                  <a:lnTo>
                    <a:pt x="65807" y="25169"/>
                  </a:lnTo>
                  <a:cubicBezTo>
                    <a:pt x="66122" y="25085"/>
                    <a:pt x="66396" y="24980"/>
                    <a:pt x="66690" y="24854"/>
                  </a:cubicBezTo>
                  <a:cubicBezTo>
                    <a:pt x="66858" y="24791"/>
                    <a:pt x="67047" y="24728"/>
                    <a:pt x="67237" y="24665"/>
                  </a:cubicBezTo>
                  <a:cubicBezTo>
                    <a:pt x="67489" y="24623"/>
                    <a:pt x="67741" y="24539"/>
                    <a:pt x="67972" y="24413"/>
                  </a:cubicBezTo>
                  <a:cubicBezTo>
                    <a:pt x="68204" y="24244"/>
                    <a:pt x="68477" y="24139"/>
                    <a:pt x="68750" y="24076"/>
                  </a:cubicBezTo>
                  <a:cubicBezTo>
                    <a:pt x="68982" y="24013"/>
                    <a:pt x="69192" y="23929"/>
                    <a:pt x="69381" y="23803"/>
                  </a:cubicBezTo>
                  <a:cubicBezTo>
                    <a:pt x="69486" y="23740"/>
                    <a:pt x="69591" y="23698"/>
                    <a:pt x="69717" y="23677"/>
                  </a:cubicBezTo>
                  <a:cubicBezTo>
                    <a:pt x="70054" y="23593"/>
                    <a:pt x="70390" y="23445"/>
                    <a:pt x="70706" y="23256"/>
                  </a:cubicBezTo>
                  <a:cubicBezTo>
                    <a:pt x="71021" y="23088"/>
                    <a:pt x="71378" y="23025"/>
                    <a:pt x="71736" y="22815"/>
                  </a:cubicBezTo>
                  <a:cubicBezTo>
                    <a:pt x="72114" y="22625"/>
                    <a:pt x="72514" y="22520"/>
                    <a:pt x="72871" y="22310"/>
                  </a:cubicBezTo>
                  <a:cubicBezTo>
                    <a:pt x="72955" y="22268"/>
                    <a:pt x="73018" y="22205"/>
                    <a:pt x="73081" y="22205"/>
                  </a:cubicBezTo>
                  <a:cubicBezTo>
                    <a:pt x="73418" y="22163"/>
                    <a:pt x="73628" y="21974"/>
                    <a:pt x="73943" y="21869"/>
                  </a:cubicBezTo>
                  <a:cubicBezTo>
                    <a:pt x="74259" y="21742"/>
                    <a:pt x="74553" y="21553"/>
                    <a:pt x="74868" y="21448"/>
                  </a:cubicBezTo>
                  <a:cubicBezTo>
                    <a:pt x="75121" y="21343"/>
                    <a:pt x="75394" y="21196"/>
                    <a:pt x="75646" y="21112"/>
                  </a:cubicBezTo>
                  <a:cubicBezTo>
                    <a:pt x="76046" y="20965"/>
                    <a:pt x="76382" y="20691"/>
                    <a:pt x="76803" y="20628"/>
                  </a:cubicBezTo>
                  <a:cubicBezTo>
                    <a:pt x="77034" y="20481"/>
                    <a:pt x="77286" y="20355"/>
                    <a:pt x="77559" y="20250"/>
                  </a:cubicBezTo>
                  <a:cubicBezTo>
                    <a:pt x="77686" y="20166"/>
                    <a:pt x="77812" y="20124"/>
                    <a:pt x="77959" y="20103"/>
                  </a:cubicBezTo>
                  <a:cubicBezTo>
                    <a:pt x="78169" y="20082"/>
                    <a:pt x="78358" y="19997"/>
                    <a:pt x="78506" y="19871"/>
                  </a:cubicBezTo>
                  <a:cubicBezTo>
                    <a:pt x="78821" y="19661"/>
                    <a:pt x="79157" y="19514"/>
                    <a:pt x="79494" y="19388"/>
                  </a:cubicBezTo>
                  <a:cubicBezTo>
                    <a:pt x="79893" y="19262"/>
                    <a:pt x="80314" y="19177"/>
                    <a:pt x="80629" y="18925"/>
                  </a:cubicBezTo>
                  <a:cubicBezTo>
                    <a:pt x="80860" y="18883"/>
                    <a:pt x="81007" y="18715"/>
                    <a:pt x="81218" y="18673"/>
                  </a:cubicBezTo>
                  <a:cubicBezTo>
                    <a:pt x="81491" y="18610"/>
                    <a:pt x="81764" y="18505"/>
                    <a:pt x="82038" y="18400"/>
                  </a:cubicBezTo>
                  <a:cubicBezTo>
                    <a:pt x="82164" y="18358"/>
                    <a:pt x="82290" y="18294"/>
                    <a:pt x="82416" y="18252"/>
                  </a:cubicBezTo>
                  <a:cubicBezTo>
                    <a:pt x="82584" y="18210"/>
                    <a:pt x="82731" y="18147"/>
                    <a:pt x="82879" y="18084"/>
                  </a:cubicBezTo>
                  <a:cubicBezTo>
                    <a:pt x="83026" y="18000"/>
                    <a:pt x="83173" y="17958"/>
                    <a:pt x="83341" y="17916"/>
                  </a:cubicBezTo>
                  <a:cubicBezTo>
                    <a:pt x="83593" y="17874"/>
                    <a:pt x="83846" y="17811"/>
                    <a:pt x="84077" y="17748"/>
                  </a:cubicBezTo>
                  <a:cubicBezTo>
                    <a:pt x="84308" y="17664"/>
                    <a:pt x="84540" y="17622"/>
                    <a:pt x="84792" y="17622"/>
                  </a:cubicBezTo>
                  <a:cubicBezTo>
                    <a:pt x="84805" y="17623"/>
                    <a:pt x="84818" y="17624"/>
                    <a:pt x="84830" y="17624"/>
                  </a:cubicBezTo>
                  <a:cubicBezTo>
                    <a:pt x="84964" y="17624"/>
                    <a:pt x="85098" y="17553"/>
                    <a:pt x="85231" y="17553"/>
                  </a:cubicBezTo>
                  <a:cubicBezTo>
                    <a:pt x="85274" y="17553"/>
                    <a:pt x="85317" y="17561"/>
                    <a:pt x="85360" y="17580"/>
                  </a:cubicBezTo>
                  <a:cubicBezTo>
                    <a:pt x="85403" y="17549"/>
                    <a:pt x="85446" y="17538"/>
                    <a:pt x="85489" y="17538"/>
                  </a:cubicBezTo>
                  <a:cubicBezTo>
                    <a:pt x="85593" y="17538"/>
                    <a:pt x="85697" y="17601"/>
                    <a:pt x="85801" y="17601"/>
                  </a:cubicBezTo>
                  <a:cubicBezTo>
                    <a:pt x="85948" y="17559"/>
                    <a:pt x="86095" y="17538"/>
                    <a:pt x="86243" y="17538"/>
                  </a:cubicBezTo>
                  <a:lnTo>
                    <a:pt x="86327" y="17538"/>
                  </a:lnTo>
                  <a:cubicBezTo>
                    <a:pt x="86495" y="17622"/>
                    <a:pt x="86684" y="17643"/>
                    <a:pt x="86852" y="17643"/>
                  </a:cubicBezTo>
                  <a:cubicBezTo>
                    <a:pt x="87147" y="17685"/>
                    <a:pt x="87441" y="17790"/>
                    <a:pt x="87693" y="17916"/>
                  </a:cubicBezTo>
                  <a:cubicBezTo>
                    <a:pt x="87946" y="18042"/>
                    <a:pt x="88177" y="18189"/>
                    <a:pt x="88387" y="18358"/>
                  </a:cubicBezTo>
                  <a:cubicBezTo>
                    <a:pt x="88492" y="18421"/>
                    <a:pt x="88597" y="18505"/>
                    <a:pt x="88702" y="18589"/>
                  </a:cubicBezTo>
                  <a:cubicBezTo>
                    <a:pt x="88808" y="18736"/>
                    <a:pt x="88955" y="18862"/>
                    <a:pt x="89060" y="18988"/>
                  </a:cubicBezTo>
                  <a:cubicBezTo>
                    <a:pt x="89291" y="19220"/>
                    <a:pt x="89480" y="19472"/>
                    <a:pt x="89648" y="19724"/>
                  </a:cubicBezTo>
                  <a:cubicBezTo>
                    <a:pt x="89670" y="19766"/>
                    <a:pt x="89691" y="19766"/>
                    <a:pt x="89733" y="19766"/>
                  </a:cubicBezTo>
                  <a:cubicBezTo>
                    <a:pt x="89796" y="19724"/>
                    <a:pt x="89838" y="19661"/>
                    <a:pt x="89838" y="19598"/>
                  </a:cubicBezTo>
                  <a:cubicBezTo>
                    <a:pt x="89754" y="19472"/>
                    <a:pt x="89733" y="19283"/>
                    <a:pt x="89670" y="19114"/>
                  </a:cubicBezTo>
                  <a:cubicBezTo>
                    <a:pt x="89585" y="18967"/>
                    <a:pt x="89501" y="18820"/>
                    <a:pt x="89396" y="18694"/>
                  </a:cubicBezTo>
                  <a:cubicBezTo>
                    <a:pt x="89165" y="18379"/>
                    <a:pt x="88892" y="18105"/>
                    <a:pt x="88576" y="17895"/>
                  </a:cubicBezTo>
                  <a:cubicBezTo>
                    <a:pt x="88240" y="17643"/>
                    <a:pt x="87861" y="17517"/>
                    <a:pt x="87525" y="17285"/>
                  </a:cubicBezTo>
                  <a:cubicBezTo>
                    <a:pt x="87504" y="17243"/>
                    <a:pt x="87483" y="17243"/>
                    <a:pt x="87441" y="17222"/>
                  </a:cubicBezTo>
                  <a:cubicBezTo>
                    <a:pt x="87062" y="17117"/>
                    <a:pt x="86684" y="17033"/>
                    <a:pt x="86285" y="16970"/>
                  </a:cubicBezTo>
                  <a:cubicBezTo>
                    <a:pt x="86232" y="16949"/>
                    <a:pt x="86179" y="16938"/>
                    <a:pt x="86127" y="16938"/>
                  </a:cubicBezTo>
                  <a:cubicBezTo>
                    <a:pt x="86074" y="16938"/>
                    <a:pt x="86022" y="16949"/>
                    <a:pt x="85969" y="16970"/>
                  </a:cubicBezTo>
                  <a:cubicBezTo>
                    <a:pt x="85917" y="16991"/>
                    <a:pt x="85854" y="16991"/>
                    <a:pt x="85793" y="16991"/>
                  </a:cubicBezTo>
                  <a:cubicBezTo>
                    <a:pt x="85733" y="16991"/>
                    <a:pt x="85675" y="16991"/>
                    <a:pt x="85633" y="17012"/>
                  </a:cubicBezTo>
                  <a:cubicBezTo>
                    <a:pt x="85580" y="17044"/>
                    <a:pt x="85517" y="17059"/>
                    <a:pt x="85454" y="17059"/>
                  </a:cubicBezTo>
                  <a:cubicBezTo>
                    <a:pt x="85391" y="17059"/>
                    <a:pt x="85328" y="17044"/>
                    <a:pt x="85275" y="17012"/>
                  </a:cubicBezTo>
                  <a:cubicBezTo>
                    <a:pt x="85268" y="17010"/>
                    <a:pt x="85262" y="17009"/>
                    <a:pt x="85256" y="17009"/>
                  </a:cubicBezTo>
                  <a:cubicBezTo>
                    <a:pt x="85207" y="17009"/>
                    <a:pt x="85184" y="17075"/>
                    <a:pt x="85128" y="17075"/>
                  </a:cubicBezTo>
                  <a:cubicBezTo>
                    <a:pt x="85033" y="17034"/>
                    <a:pt x="84929" y="17011"/>
                    <a:pt x="84822" y="17011"/>
                  </a:cubicBezTo>
                  <a:cubicBezTo>
                    <a:pt x="84764" y="17011"/>
                    <a:pt x="84704" y="17018"/>
                    <a:pt x="84645" y="17033"/>
                  </a:cubicBezTo>
                  <a:cubicBezTo>
                    <a:pt x="84392" y="17096"/>
                    <a:pt x="84161" y="17180"/>
                    <a:pt x="83888" y="17201"/>
                  </a:cubicBezTo>
                  <a:cubicBezTo>
                    <a:pt x="83593" y="17201"/>
                    <a:pt x="83299" y="17285"/>
                    <a:pt x="83026" y="17411"/>
                  </a:cubicBezTo>
                  <a:cubicBezTo>
                    <a:pt x="82984" y="17432"/>
                    <a:pt x="82921" y="17453"/>
                    <a:pt x="82858" y="17453"/>
                  </a:cubicBezTo>
                  <a:cubicBezTo>
                    <a:pt x="82605" y="17475"/>
                    <a:pt x="82374" y="17559"/>
                    <a:pt x="82143" y="17685"/>
                  </a:cubicBezTo>
                  <a:cubicBezTo>
                    <a:pt x="81954" y="17790"/>
                    <a:pt x="81743" y="17895"/>
                    <a:pt x="81533" y="17937"/>
                  </a:cubicBezTo>
                  <a:cubicBezTo>
                    <a:pt x="81386" y="17958"/>
                    <a:pt x="81260" y="18000"/>
                    <a:pt x="81155" y="18063"/>
                  </a:cubicBezTo>
                  <a:cubicBezTo>
                    <a:pt x="80881" y="18210"/>
                    <a:pt x="80608" y="18315"/>
                    <a:pt x="80293" y="18379"/>
                  </a:cubicBezTo>
                  <a:cubicBezTo>
                    <a:pt x="80177" y="18513"/>
                    <a:pt x="79992" y="18613"/>
                    <a:pt x="79816" y="18613"/>
                  </a:cubicBezTo>
                  <a:cubicBezTo>
                    <a:pt x="79800" y="18613"/>
                    <a:pt x="79783" y="18612"/>
                    <a:pt x="79767" y="18610"/>
                  </a:cubicBezTo>
                  <a:cubicBezTo>
                    <a:pt x="79725" y="18610"/>
                    <a:pt x="79704" y="18610"/>
                    <a:pt x="79662" y="18631"/>
                  </a:cubicBezTo>
                  <a:cubicBezTo>
                    <a:pt x="79241" y="18799"/>
                    <a:pt x="78842" y="18988"/>
                    <a:pt x="78421" y="19199"/>
                  </a:cubicBezTo>
                  <a:cubicBezTo>
                    <a:pt x="78085" y="19367"/>
                    <a:pt x="77707" y="19514"/>
                    <a:pt x="77328" y="19640"/>
                  </a:cubicBezTo>
                  <a:cubicBezTo>
                    <a:pt x="77254" y="19689"/>
                    <a:pt x="77166" y="19710"/>
                    <a:pt x="77076" y="19710"/>
                  </a:cubicBezTo>
                  <a:cubicBezTo>
                    <a:pt x="77012" y="19710"/>
                    <a:pt x="76948" y="19699"/>
                    <a:pt x="76887" y="19682"/>
                  </a:cubicBezTo>
                  <a:cubicBezTo>
                    <a:pt x="77034" y="19598"/>
                    <a:pt x="77202" y="19535"/>
                    <a:pt x="77349" y="19472"/>
                  </a:cubicBezTo>
                  <a:cubicBezTo>
                    <a:pt x="77770" y="19388"/>
                    <a:pt x="78169" y="19220"/>
                    <a:pt x="78527" y="18988"/>
                  </a:cubicBezTo>
                  <a:cubicBezTo>
                    <a:pt x="78863" y="18757"/>
                    <a:pt x="79241" y="18589"/>
                    <a:pt x="79641" y="18505"/>
                  </a:cubicBezTo>
                  <a:cubicBezTo>
                    <a:pt x="79998" y="18421"/>
                    <a:pt x="80356" y="18273"/>
                    <a:pt x="80671" y="18084"/>
                  </a:cubicBezTo>
                  <a:cubicBezTo>
                    <a:pt x="80755" y="18021"/>
                    <a:pt x="80860" y="17958"/>
                    <a:pt x="80965" y="17937"/>
                  </a:cubicBezTo>
                  <a:cubicBezTo>
                    <a:pt x="81302" y="17874"/>
                    <a:pt x="81638" y="17748"/>
                    <a:pt x="81954" y="17601"/>
                  </a:cubicBezTo>
                  <a:cubicBezTo>
                    <a:pt x="82143" y="17517"/>
                    <a:pt x="82332" y="17432"/>
                    <a:pt x="82521" y="17390"/>
                  </a:cubicBezTo>
                  <a:cubicBezTo>
                    <a:pt x="82774" y="17327"/>
                    <a:pt x="83005" y="17264"/>
                    <a:pt x="83236" y="17180"/>
                  </a:cubicBezTo>
                  <a:cubicBezTo>
                    <a:pt x="83377" y="17145"/>
                    <a:pt x="83489" y="17065"/>
                    <a:pt x="83620" y="17065"/>
                  </a:cubicBezTo>
                  <a:cubicBezTo>
                    <a:pt x="83645" y="17065"/>
                    <a:pt x="83671" y="17068"/>
                    <a:pt x="83699" y="17075"/>
                  </a:cubicBezTo>
                  <a:cubicBezTo>
                    <a:pt x="83825" y="16949"/>
                    <a:pt x="83951" y="17012"/>
                    <a:pt x="84077" y="16970"/>
                  </a:cubicBezTo>
                  <a:cubicBezTo>
                    <a:pt x="84413" y="16886"/>
                    <a:pt x="84771" y="16823"/>
                    <a:pt x="85128" y="16823"/>
                  </a:cubicBezTo>
                  <a:cubicBezTo>
                    <a:pt x="85212" y="16823"/>
                    <a:pt x="85296" y="16865"/>
                    <a:pt x="85360" y="16865"/>
                  </a:cubicBezTo>
                  <a:cubicBezTo>
                    <a:pt x="85544" y="16834"/>
                    <a:pt x="85729" y="16815"/>
                    <a:pt x="85914" y="16815"/>
                  </a:cubicBezTo>
                  <a:cubicBezTo>
                    <a:pt x="85981" y="16815"/>
                    <a:pt x="86049" y="16817"/>
                    <a:pt x="86116" y="16823"/>
                  </a:cubicBezTo>
                  <a:cubicBezTo>
                    <a:pt x="86369" y="16823"/>
                    <a:pt x="86642" y="16844"/>
                    <a:pt x="86894" y="16928"/>
                  </a:cubicBezTo>
                  <a:cubicBezTo>
                    <a:pt x="86999" y="16928"/>
                    <a:pt x="87084" y="16928"/>
                    <a:pt x="87189" y="16949"/>
                  </a:cubicBezTo>
                  <a:cubicBezTo>
                    <a:pt x="87735" y="17138"/>
                    <a:pt x="88261" y="17390"/>
                    <a:pt x="88723" y="17727"/>
                  </a:cubicBezTo>
                  <a:cubicBezTo>
                    <a:pt x="88808" y="17769"/>
                    <a:pt x="88871" y="17811"/>
                    <a:pt x="88955" y="17874"/>
                  </a:cubicBezTo>
                  <a:cubicBezTo>
                    <a:pt x="89375" y="18273"/>
                    <a:pt x="89775" y="18736"/>
                    <a:pt x="90090" y="19220"/>
                  </a:cubicBezTo>
                  <a:cubicBezTo>
                    <a:pt x="90153" y="19199"/>
                    <a:pt x="90237" y="19199"/>
                    <a:pt x="90279" y="19114"/>
                  </a:cubicBezTo>
                  <a:cubicBezTo>
                    <a:pt x="90132" y="18967"/>
                    <a:pt x="90048" y="18778"/>
                    <a:pt x="90090" y="18589"/>
                  </a:cubicBezTo>
                  <a:cubicBezTo>
                    <a:pt x="89964" y="18484"/>
                    <a:pt x="89859" y="18358"/>
                    <a:pt x="89754" y="18252"/>
                  </a:cubicBezTo>
                  <a:cubicBezTo>
                    <a:pt x="89585" y="18021"/>
                    <a:pt x="89396" y="17811"/>
                    <a:pt x="89186" y="17622"/>
                  </a:cubicBezTo>
                  <a:cubicBezTo>
                    <a:pt x="88808" y="17327"/>
                    <a:pt x="88408" y="17054"/>
                    <a:pt x="87967" y="16844"/>
                  </a:cubicBezTo>
                  <a:cubicBezTo>
                    <a:pt x="87756" y="16739"/>
                    <a:pt x="87567" y="16634"/>
                    <a:pt x="87357" y="16507"/>
                  </a:cubicBezTo>
                  <a:cubicBezTo>
                    <a:pt x="87312" y="16512"/>
                    <a:pt x="87267" y="16515"/>
                    <a:pt x="87223" y="16515"/>
                  </a:cubicBezTo>
                  <a:cubicBezTo>
                    <a:pt x="87078" y="16515"/>
                    <a:pt x="86934" y="16488"/>
                    <a:pt x="86789" y="16423"/>
                  </a:cubicBezTo>
                  <a:cubicBezTo>
                    <a:pt x="86663" y="16367"/>
                    <a:pt x="86528" y="16339"/>
                    <a:pt x="86389" y="16339"/>
                  </a:cubicBezTo>
                  <a:cubicBezTo>
                    <a:pt x="86320" y="16339"/>
                    <a:pt x="86250" y="16346"/>
                    <a:pt x="86179" y="16360"/>
                  </a:cubicBezTo>
                  <a:cubicBezTo>
                    <a:pt x="86032" y="16381"/>
                    <a:pt x="85906" y="16402"/>
                    <a:pt x="85759" y="16402"/>
                  </a:cubicBezTo>
                  <a:lnTo>
                    <a:pt x="84729" y="16402"/>
                  </a:lnTo>
                  <a:cubicBezTo>
                    <a:pt x="84666" y="16402"/>
                    <a:pt x="84582" y="16402"/>
                    <a:pt x="84519" y="16423"/>
                  </a:cubicBezTo>
                  <a:cubicBezTo>
                    <a:pt x="84245" y="16507"/>
                    <a:pt x="83951" y="16549"/>
                    <a:pt x="83678" y="16591"/>
                  </a:cubicBezTo>
                  <a:cubicBezTo>
                    <a:pt x="83572" y="16591"/>
                    <a:pt x="83467" y="16591"/>
                    <a:pt x="83383" y="16613"/>
                  </a:cubicBezTo>
                  <a:cubicBezTo>
                    <a:pt x="83110" y="16739"/>
                    <a:pt x="82816" y="16781"/>
                    <a:pt x="82521" y="16886"/>
                  </a:cubicBezTo>
                  <a:cubicBezTo>
                    <a:pt x="82486" y="16900"/>
                    <a:pt x="82451" y="16902"/>
                    <a:pt x="82416" y="16902"/>
                  </a:cubicBezTo>
                  <a:cubicBezTo>
                    <a:pt x="82399" y="16902"/>
                    <a:pt x="82381" y="16902"/>
                    <a:pt x="82364" y="16902"/>
                  </a:cubicBezTo>
                  <a:cubicBezTo>
                    <a:pt x="82311" y="16902"/>
                    <a:pt x="82258" y="16907"/>
                    <a:pt x="82206" y="16949"/>
                  </a:cubicBezTo>
                  <a:cubicBezTo>
                    <a:pt x="82017" y="17054"/>
                    <a:pt x="81827" y="17117"/>
                    <a:pt x="81638" y="17222"/>
                  </a:cubicBezTo>
                  <a:cubicBezTo>
                    <a:pt x="81449" y="17306"/>
                    <a:pt x="81260" y="17369"/>
                    <a:pt x="81050" y="17411"/>
                  </a:cubicBezTo>
                  <a:cubicBezTo>
                    <a:pt x="80839" y="17496"/>
                    <a:pt x="80629" y="17601"/>
                    <a:pt x="80398" y="17685"/>
                  </a:cubicBezTo>
                  <a:cubicBezTo>
                    <a:pt x="80314" y="17706"/>
                    <a:pt x="80230" y="17748"/>
                    <a:pt x="80166" y="17790"/>
                  </a:cubicBezTo>
                  <a:cubicBezTo>
                    <a:pt x="79977" y="17958"/>
                    <a:pt x="79725" y="18063"/>
                    <a:pt x="79473" y="18063"/>
                  </a:cubicBezTo>
                  <a:cubicBezTo>
                    <a:pt x="79347" y="18063"/>
                    <a:pt x="79220" y="18105"/>
                    <a:pt x="79115" y="18168"/>
                  </a:cubicBezTo>
                  <a:cubicBezTo>
                    <a:pt x="78632" y="18379"/>
                    <a:pt x="78169" y="18610"/>
                    <a:pt x="77707" y="18841"/>
                  </a:cubicBezTo>
                  <a:cubicBezTo>
                    <a:pt x="77602" y="18883"/>
                    <a:pt x="77517" y="18904"/>
                    <a:pt x="77391" y="18946"/>
                  </a:cubicBezTo>
                  <a:cubicBezTo>
                    <a:pt x="77265" y="18988"/>
                    <a:pt x="77118" y="18946"/>
                    <a:pt x="77055" y="19009"/>
                  </a:cubicBezTo>
                  <a:cubicBezTo>
                    <a:pt x="76908" y="19135"/>
                    <a:pt x="76697" y="19114"/>
                    <a:pt x="76571" y="19241"/>
                  </a:cubicBezTo>
                  <a:cubicBezTo>
                    <a:pt x="76424" y="19346"/>
                    <a:pt x="76256" y="19430"/>
                    <a:pt x="76088" y="19451"/>
                  </a:cubicBezTo>
                  <a:cubicBezTo>
                    <a:pt x="75751" y="19535"/>
                    <a:pt x="75436" y="19661"/>
                    <a:pt x="75142" y="19850"/>
                  </a:cubicBezTo>
                  <a:cubicBezTo>
                    <a:pt x="75069" y="19923"/>
                    <a:pt x="74964" y="19980"/>
                    <a:pt x="74841" y="19980"/>
                  </a:cubicBezTo>
                  <a:cubicBezTo>
                    <a:pt x="74823" y="19980"/>
                    <a:pt x="74804" y="19979"/>
                    <a:pt x="74784" y="19976"/>
                  </a:cubicBezTo>
                  <a:cubicBezTo>
                    <a:pt x="74763" y="19976"/>
                    <a:pt x="74742" y="19997"/>
                    <a:pt x="74721" y="19997"/>
                  </a:cubicBezTo>
                  <a:cubicBezTo>
                    <a:pt x="74658" y="20039"/>
                    <a:pt x="74658" y="20103"/>
                    <a:pt x="74637" y="20145"/>
                  </a:cubicBezTo>
                  <a:cubicBezTo>
                    <a:pt x="74385" y="20271"/>
                    <a:pt x="74133" y="20376"/>
                    <a:pt x="73880" y="20439"/>
                  </a:cubicBezTo>
                  <a:lnTo>
                    <a:pt x="73691" y="20607"/>
                  </a:lnTo>
                  <a:lnTo>
                    <a:pt x="73460" y="20607"/>
                  </a:lnTo>
                  <a:cubicBezTo>
                    <a:pt x="73376" y="20649"/>
                    <a:pt x="73313" y="20691"/>
                    <a:pt x="73228" y="20733"/>
                  </a:cubicBezTo>
                  <a:cubicBezTo>
                    <a:pt x="72955" y="20796"/>
                    <a:pt x="72682" y="20901"/>
                    <a:pt x="72472" y="21070"/>
                  </a:cubicBezTo>
                  <a:cubicBezTo>
                    <a:pt x="72451" y="21091"/>
                    <a:pt x="72409" y="21091"/>
                    <a:pt x="72387" y="21091"/>
                  </a:cubicBezTo>
                  <a:cubicBezTo>
                    <a:pt x="72261" y="21091"/>
                    <a:pt x="72156" y="21133"/>
                    <a:pt x="72072" y="21217"/>
                  </a:cubicBezTo>
                  <a:cubicBezTo>
                    <a:pt x="71988" y="21280"/>
                    <a:pt x="71904" y="21238"/>
                    <a:pt x="71799" y="21301"/>
                  </a:cubicBezTo>
                  <a:cubicBezTo>
                    <a:pt x="71589" y="21469"/>
                    <a:pt x="71357" y="21574"/>
                    <a:pt x="71105" y="21679"/>
                  </a:cubicBezTo>
                  <a:cubicBezTo>
                    <a:pt x="70832" y="21763"/>
                    <a:pt x="70558" y="21890"/>
                    <a:pt x="70306" y="22037"/>
                  </a:cubicBezTo>
                  <a:cubicBezTo>
                    <a:pt x="70159" y="22142"/>
                    <a:pt x="69970" y="22205"/>
                    <a:pt x="69780" y="22226"/>
                  </a:cubicBezTo>
                  <a:cubicBezTo>
                    <a:pt x="69675" y="22226"/>
                    <a:pt x="69549" y="22268"/>
                    <a:pt x="69444" y="22331"/>
                  </a:cubicBezTo>
                  <a:cubicBezTo>
                    <a:pt x="69339" y="22415"/>
                    <a:pt x="69213" y="22478"/>
                    <a:pt x="69066" y="22499"/>
                  </a:cubicBezTo>
                  <a:cubicBezTo>
                    <a:pt x="68855" y="22583"/>
                    <a:pt x="68624" y="22668"/>
                    <a:pt x="68414" y="22773"/>
                  </a:cubicBezTo>
                  <a:cubicBezTo>
                    <a:pt x="68246" y="22857"/>
                    <a:pt x="68077" y="22920"/>
                    <a:pt x="67888" y="22962"/>
                  </a:cubicBezTo>
                  <a:cubicBezTo>
                    <a:pt x="67699" y="22983"/>
                    <a:pt x="67594" y="23130"/>
                    <a:pt x="67384" y="23130"/>
                  </a:cubicBezTo>
                  <a:cubicBezTo>
                    <a:pt x="67173" y="23130"/>
                    <a:pt x="67047" y="23277"/>
                    <a:pt x="66879" y="23361"/>
                  </a:cubicBezTo>
                  <a:cubicBezTo>
                    <a:pt x="66795" y="23403"/>
                    <a:pt x="66711" y="23445"/>
                    <a:pt x="66606" y="23487"/>
                  </a:cubicBezTo>
                  <a:cubicBezTo>
                    <a:pt x="66311" y="23593"/>
                    <a:pt x="66017" y="23677"/>
                    <a:pt x="65702" y="23761"/>
                  </a:cubicBezTo>
                  <a:lnTo>
                    <a:pt x="64924" y="23929"/>
                  </a:lnTo>
                  <a:cubicBezTo>
                    <a:pt x="64714" y="23992"/>
                    <a:pt x="64524" y="24013"/>
                    <a:pt x="64314" y="24013"/>
                  </a:cubicBezTo>
                  <a:cubicBezTo>
                    <a:pt x="64230" y="24003"/>
                    <a:pt x="64146" y="23997"/>
                    <a:pt x="64064" y="23997"/>
                  </a:cubicBezTo>
                  <a:cubicBezTo>
                    <a:pt x="63983" y="23997"/>
                    <a:pt x="63904" y="24003"/>
                    <a:pt x="63831" y="24013"/>
                  </a:cubicBezTo>
                  <a:cubicBezTo>
                    <a:pt x="63725" y="24013"/>
                    <a:pt x="63620" y="24034"/>
                    <a:pt x="63536" y="24055"/>
                  </a:cubicBezTo>
                  <a:cubicBezTo>
                    <a:pt x="63421" y="24108"/>
                    <a:pt x="63300" y="24134"/>
                    <a:pt x="63179" y="24134"/>
                  </a:cubicBezTo>
                  <a:cubicBezTo>
                    <a:pt x="63058" y="24134"/>
                    <a:pt x="62937" y="24108"/>
                    <a:pt x="62821" y="24055"/>
                  </a:cubicBezTo>
                  <a:cubicBezTo>
                    <a:pt x="62720" y="24021"/>
                    <a:pt x="62613" y="24000"/>
                    <a:pt x="62506" y="24000"/>
                  </a:cubicBezTo>
                  <a:cubicBezTo>
                    <a:pt x="62413" y="24000"/>
                    <a:pt x="62321" y="24016"/>
                    <a:pt x="62233" y="24055"/>
                  </a:cubicBezTo>
                  <a:cubicBezTo>
                    <a:pt x="62191" y="24066"/>
                    <a:pt x="62143" y="24071"/>
                    <a:pt x="62093" y="24071"/>
                  </a:cubicBezTo>
                  <a:cubicBezTo>
                    <a:pt x="62043" y="24071"/>
                    <a:pt x="61991" y="24066"/>
                    <a:pt x="61938" y="24055"/>
                  </a:cubicBezTo>
                  <a:cubicBezTo>
                    <a:pt x="61707" y="23971"/>
                    <a:pt x="61476" y="23929"/>
                    <a:pt x="61224" y="23929"/>
                  </a:cubicBezTo>
                  <a:cubicBezTo>
                    <a:pt x="61182" y="23929"/>
                    <a:pt x="61139" y="23929"/>
                    <a:pt x="61076" y="23908"/>
                  </a:cubicBezTo>
                  <a:cubicBezTo>
                    <a:pt x="60856" y="23798"/>
                    <a:pt x="60604" y="23736"/>
                    <a:pt x="60347" y="23736"/>
                  </a:cubicBezTo>
                  <a:cubicBezTo>
                    <a:pt x="60310" y="23736"/>
                    <a:pt x="60273" y="23737"/>
                    <a:pt x="60235" y="23740"/>
                  </a:cubicBezTo>
                  <a:cubicBezTo>
                    <a:pt x="60109" y="23740"/>
                    <a:pt x="59983" y="23719"/>
                    <a:pt x="59857" y="23656"/>
                  </a:cubicBezTo>
                  <a:cubicBezTo>
                    <a:pt x="59619" y="23564"/>
                    <a:pt x="59365" y="23504"/>
                    <a:pt x="59095" y="23504"/>
                  </a:cubicBezTo>
                  <a:cubicBezTo>
                    <a:pt x="59055" y="23504"/>
                    <a:pt x="59015" y="23506"/>
                    <a:pt x="58974" y="23509"/>
                  </a:cubicBezTo>
                  <a:cubicBezTo>
                    <a:pt x="58827" y="23403"/>
                    <a:pt x="58659" y="23340"/>
                    <a:pt x="58469" y="23319"/>
                  </a:cubicBezTo>
                  <a:cubicBezTo>
                    <a:pt x="58259" y="23298"/>
                    <a:pt x="58070" y="23214"/>
                    <a:pt x="57902" y="23067"/>
                  </a:cubicBezTo>
                  <a:cubicBezTo>
                    <a:pt x="57712" y="22941"/>
                    <a:pt x="57544" y="22731"/>
                    <a:pt x="57292" y="22731"/>
                  </a:cubicBezTo>
                  <a:cubicBezTo>
                    <a:pt x="57166" y="22731"/>
                    <a:pt x="57061" y="22668"/>
                    <a:pt x="56998" y="22583"/>
                  </a:cubicBezTo>
                  <a:cubicBezTo>
                    <a:pt x="56850" y="22457"/>
                    <a:pt x="56682" y="22352"/>
                    <a:pt x="56514" y="22289"/>
                  </a:cubicBezTo>
                  <a:cubicBezTo>
                    <a:pt x="56094" y="22100"/>
                    <a:pt x="55694" y="21848"/>
                    <a:pt x="55358" y="21532"/>
                  </a:cubicBezTo>
                  <a:cubicBezTo>
                    <a:pt x="55295" y="21448"/>
                    <a:pt x="55232" y="21364"/>
                    <a:pt x="55126" y="21322"/>
                  </a:cubicBezTo>
                  <a:cubicBezTo>
                    <a:pt x="54958" y="21238"/>
                    <a:pt x="54790" y="21091"/>
                    <a:pt x="54664" y="20944"/>
                  </a:cubicBezTo>
                  <a:cubicBezTo>
                    <a:pt x="54538" y="20817"/>
                    <a:pt x="54454" y="20628"/>
                    <a:pt x="54307" y="20523"/>
                  </a:cubicBezTo>
                  <a:cubicBezTo>
                    <a:pt x="54222" y="20523"/>
                    <a:pt x="54138" y="20523"/>
                    <a:pt x="54054" y="20481"/>
                  </a:cubicBezTo>
                  <a:cubicBezTo>
                    <a:pt x="53844" y="20376"/>
                    <a:pt x="53697" y="20166"/>
                    <a:pt x="53487" y="20061"/>
                  </a:cubicBezTo>
                  <a:cubicBezTo>
                    <a:pt x="53297" y="19682"/>
                    <a:pt x="52877" y="19535"/>
                    <a:pt x="52667" y="19199"/>
                  </a:cubicBezTo>
                  <a:cubicBezTo>
                    <a:pt x="52477" y="19135"/>
                    <a:pt x="52435" y="18946"/>
                    <a:pt x="52351" y="18820"/>
                  </a:cubicBezTo>
                  <a:cubicBezTo>
                    <a:pt x="52309" y="18736"/>
                    <a:pt x="52246" y="18652"/>
                    <a:pt x="52183" y="18589"/>
                  </a:cubicBezTo>
                  <a:cubicBezTo>
                    <a:pt x="52015" y="18421"/>
                    <a:pt x="51847" y="18231"/>
                    <a:pt x="51700" y="18042"/>
                  </a:cubicBezTo>
                  <a:cubicBezTo>
                    <a:pt x="51468" y="17769"/>
                    <a:pt x="51279" y="17453"/>
                    <a:pt x="51174" y="17138"/>
                  </a:cubicBezTo>
                  <a:cubicBezTo>
                    <a:pt x="51090" y="17012"/>
                    <a:pt x="50985" y="16907"/>
                    <a:pt x="50880" y="16802"/>
                  </a:cubicBezTo>
                  <a:cubicBezTo>
                    <a:pt x="50859" y="16718"/>
                    <a:pt x="50901" y="16655"/>
                    <a:pt x="50859" y="16591"/>
                  </a:cubicBezTo>
                  <a:cubicBezTo>
                    <a:pt x="50732" y="16360"/>
                    <a:pt x="50606" y="16150"/>
                    <a:pt x="50459" y="15961"/>
                  </a:cubicBezTo>
                  <a:cubicBezTo>
                    <a:pt x="50417" y="15898"/>
                    <a:pt x="50396" y="15835"/>
                    <a:pt x="50375" y="15772"/>
                  </a:cubicBezTo>
                  <a:cubicBezTo>
                    <a:pt x="50207" y="15498"/>
                    <a:pt x="50144" y="15183"/>
                    <a:pt x="49997" y="14889"/>
                  </a:cubicBezTo>
                  <a:cubicBezTo>
                    <a:pt x="49933" y="14720"/>
                    <a:pt x="49891" y="14531"/>
                    <a:pt x="49870" y="14342"/>
                  </a:cubicBezTo>
                  <a:lnTo>
                    <a:pt x="49870" y="14342"/>
                  </a:lnTo>
                  <a:cubicBezTo>
                    <a:pt x="49933" y="14447"/>
                    <a:pt x="49933" y="14489"/>
                    <a:pt x="49954" y="14531"/>
                  </a:cubicBezTo>
                  <a:cubicBezTo>
                    <a:pt x="50123" y="14426"/>
                    <a:pt x="50039" y="14300"/>
                    <a:pt x="50081" y="14174"/>
                  </a:cubicBezTo>
                  <a:lnTo>
                    <a:pt x="50081" y="14174"/>
                  </a:lnTo>
                  <a:lnTo>
                    <a:pt x="49891" y="14237"/>
                  </a:lnTo>
                  <a:cubicBezTo>
                    <a:pt x="49765" y="13963"/>
                    <a:pt x="49639" y="13732"/>
                    <a:pt x="49513" y="13459"/>
                  </a:cubicBezTo>
                  <a:cubicBezTo>
                    <a:pt x="49492" y="13438"/>
                    <a:pt x="49471" y="13354"/>
                    <a:pt x="49534" y="13312"/>
                  </a:cubicBezTo>
                  <a:cubicBezTo>
                    <a:pt x="49576" y="13333"/>
                    <a:pt x="49555" y="13396"/>
                    <a:pt x="49639" y="13417"/>
                  </a:cubicBezTo>
                  <a:cubicBezTo>
                    <a:pt x="49576" y="13312"/>
                    <a:pt x="49681" y="13291"/>
                    <a:pt x="49681" y="13228"/>
                  </a:cubicBezTo>
                  <a:cubicBezTo>
                    <a:pt x="49618" y="13165"/>
                    <a:pt x="49639" y="13059"/>
                    <a:pt x="49618" y="12996"/>
                  </a:cubicBezTo>
                  <a:lnTo>
                    <a:pt x="49597" y="12996"/>
                  </a:lnTo>
                  <a:lnTo>
                    <a:pt x="49492" y="13165"/>
                  </a:lnTo>
                  <a:cubicBezTo>
                    <a:pt x="49471" y="12891"/>
                    <a:pt x="49282" y="12723"/>
                    <a:pt x="49303" y="12492"/>
                  </a:cubicBezTo>
                  <a:cubicBezTo>
                    <a:pt x="49261" y="12450"/>
                    <a:pt x="49198" y="12429"/>
                    <a:pt x="49156" y="12408"/>
                  </a:cubicBezTo>
                  <a:cubicBezTo>
                    <a:pt x="49114" y="12092"/>
                    <a:pt x="48945" y="11819"/>
                    <a:pt x="48966" y="11441"/>
                  </a:cubicBezTo>
                  <a:lnTo>
                    <a:pt x="48966" y="11441"/>
                  </a:lnTo>
                  <a:cubicBezTo>
                    <a:pt x="49029" y="11630"/>
                    <a:pt x="49029" y="11777"/>
                    <a:pt x="49135" y="11882"/>
                  </a:cubicBezTo>
                  <a:cubicBezTo>
                    <a:pt x="49240" y="11735"/>
                    <a:pt x="49198" y="11609"/>
                    <a:pt x="49198" y="11483"/>
                  </a:cubicBezTo>
                  <a:cubicBezTo>
                    <a:pt x="49166" y="11451"/>
                    <a:pt x="49135" y="11446"/>
                    <a:pt x="49103" y="11446"/>
                  </a:cubicBezTo>
                  <a:cubicBezTo>
                    <a:pt x="49087" y="11446"/>
                    <a:pt x="49071" y="11447"/>
                    <a:pt x="49056" y="11447"/>
                  </a:cubicBezTo>
                  <a:cubicBezTo>
                    <a:pt x="49040" y="11447"/>
                    <a:pt x="49024" y="11446"/>
                    <a:pt x="49008" y="11441"/>
                  </a:cubicBezTo>
                  <a:cubicBezTo>
                    <a:pt x="48924" y="11419"/>
                    <a:pt x="48861" y="11356"/>
                    <a:pt x="48882" y="11272"/>
                  </a:cubicBezTo>
                  <a:cubicBezTo>
                    <a:pt x="48945" y="11104"/>
                    <a:pt x="48840" y="10957"/>
                    <a:pt x="48882" y="10789"/>
                  </a:cubicBezTo>
                  <a:cubicBezTo>
                    <a:pt x="48714" y="10726"/>
                    <a:pt x="48777" y="10515"/>
                    <a:pt x="48630" y="10473"/>
                  </a:cubicBezTo>
                  <a:cubicBezTo>
                    <a:pt x="48693" y="10389"/>
                    <a:pt x="48714" y="10263"/>
                    <a:pt x="48672" y="10158"/>
                  </a:cubicBezTo>
                  <a:lnTo>
                    <a:pt x="48588" y="10116"/>
                  </a:lnTo>
                  <a:cubicBezTo>
                    <a:pt x="48567" y="10032"/>
                    <a:pt x="48546" y="9948"/>
                    <a:pt x="48546" y="9864"/>
                  </a:cubicBezTo>
                  <a:cubicBezTo>
                    <a:pt x="48525" y="9695"/>
                    <a:pt x="48399" y="9569"/>
                    <a:pt x="48399" y="9401"/>
                  </a:cubicBezTo>
                  <a:cubicBezTo>
                    <a:pt x="48399" y="9317"/>
                    <a:pt x="48357" y="9191"/>
                    <a:pt x="48399" y="9128"/>
                  </a:cubicBezTo>
                  <a:cubicBezTo>
                    <a:pt x="48420" y="9065"/>
                    <a:pt x="48399" y="8939"/>
                    <a:pt x="48399" y="8791"/>
                  </a:cubicBezTo>
                  <a:cubicBezTo>
                    <a:pt x="48252" y="8728"/>
                    <a:pt x="48230" y="8539"/>
                    <a:pt x="48125" y="8413"/>
                  </a:cubicBezTo>
                  <a:cubicBezTo>
                    <a:pt x="48188" y="8203"/>
                    <a:pt x="48020" y="8014"/>
                    <a:pt x="48104" y="7782"/>
                  </a:cubicBezTo>
                  <a:lnTo>
                    <a:pt x="48104" y="7782"/>
                  </a:lnTo>
                  <a:cubicBezTo>
                    <a:pt x="48104" y="7929"/>
                    <a:pt x="48230" y="7887"/>
                    <a:pt x="48336" y="7929"/>
                  </a:cubicBezTo>
                  <a:lnTo>
                    <a:pt x="48167" y="7656"/>
                  </a:lnTo>
                  <a:cubicBezTo>
                    <a:pt x="48138" y="7686"/>
                    <a:pt x="48108" y="7716"/>
                    <a:pt x="48071" y="7716"/>
                  </a:cubicBezTo>
                  <a:cubicBezTo>
                    <a:pt x="48055" y="7716"/>
                    <a:pt x="48039" y="7710"/>
                    <a:pt x="48020" y="7698"/>
                  </a:cubicBezTo>
                  <a:cubicBezTo>
                    <a:pt x="47999" y="7614"/>
                    <a:pt x="47999" y="7551"/>
                    <a:pt x="48041" y="7488"/>
                  </a:cubicBezTo>
                  <a:cubicBezTo>
                    <a:pt x="48054" y="7483"/>
                    <a:pt x="48065" y="7480"/>
                    <a:pt x="48074" y="7480"/>
                  </a:cubicBezTo>
                  <a:cubicBezTo>
                    <a:pt x="48138" y="7480"/>
                    <a:pt x="48115" y="7593"/>
                    <a:pt x="48188" y="7593"/>
                  </a:cubicBezTo>
                  <a:lnTo>
                    <a:pt x="48188" y="7362"/>
                  </a:lnTo>
                  <a:cubicBezTo>
                    <a:pt x="48134" y="7270"/>
                    <a:pt x="48031" y="7211"/>
                    <a:pt x="47922" y="7211"/>
                  </a:cubicBezTo>
                  <a:cubicBezTo>
                    <a:pt x="47906" y="7211"/>
                    <a:pt x="47889" y="7212"/>
                    <a:pt x="47873" y="7215"/>
                  </a:cubicBezTo>
                  <a:cubicBezTo>
                    <a:pt x="47957" y="7067"/>
                    <a:pt x="47978" y="6878"/>
                    <a:pt x="47936" y="6731"/>
                  </a:cubicBezTo>
                  <a:lnTo>
                    <a:pt x="47936" y="6731"/>
                  </a:lnTo>
                  <a:lnTo>
                    <a:pt x="47852" y="6773"/>
                  </a:lnTo>
                  <a:cubicBezTo>
                    <a:pt x="47831" y="6710"/>
                    <a:pt x="47789" y="6668"/>
                    <a:pt x="47768" y="6605"/>
                  </a:cubicBezTo>
                  <a:cubicBezTo>
                    <a:pt x="47831" y="6458"/>
                    <a:pt x="47810" y="6269"/>
                    <a:pt x="47726" y="6121"/>
                  </a:cubicBezTo>
                  <a:lnTo>
                    <a:pt x="47726" y="6121"/>
                  </a:lnTo>
                  <a:cubicBezTo>
                    <a:pt x="47663" y="6184"/>
                    <a:pt x="47747" y="6290"/>
                    <a:pt x="47663" y="6353"/>
                  </a:cubicBezTo>
                  <a:cubicBezTo>
                    <a:pt x="47537" y="6163"/>
                    <a:pt x="47474" y="5953"/>
                    <a:pt x="47474" y="5743"/>
                  </a:cubicBezTo>
                  <a:lnTo>
                    <a:pt x="47474" y="5743"/>
                  </a:lnTo>
                  <a:lnTo>
                    <a:pt x="47537" y="5785"/>
                  </a:lnTo>
                  <a:cubicBezTo>
                    <a:pt x="47579" y="5701"/>
                    <a:pt x="47663" y="5617"/>
                    <a:pt x="47642" y="5533"/>
                  </a:cubicBezTo>
                  <a:cubicBezTo>
                    <a:pt x="47580" y="5367"/>
                    <a:pt x="47599" y="5160"/>
                    <a:pt x="47459" y="5013"/>
                  </a:cubicBezTo>
                  <a:lnTo>
                    <a:pt x="47459" y="5013"/>
                  </a:lnTo>
                  <a:lnTo>
                    <a:pt x="47495" y="4923"/>
                  </a:lnTo>
                  <a:cubicBezTo>
                    <a:pt x="47242" y="4734"/>
                    <a:pt x="47158" y="4608"/>
                    <a:pt x="47200" y="4418"/>
                  </a:cubicBezTo>
                  <a:cubicBezTo>
                    <a:pt x="47053" y="4313"/>
                    <a:pt x="46969" y="4166"/>
                    <a:pt x="46948" y="3998"/>
                  </a:cubicBezTo>
                  <a:cubicBezTo>
                    <a:pt x="46953" y="3995"/>
                    <a:pt x="46957" y="3994"/>
                    <a:pt x="46962" y="3994"/>
                  </a:cubicBezTo>
                  <a:cubicBezTo>
                    <a:pt x="46985" y="3994"/>
                    <a:pt x="47003" y="4022"/>
                    <a:pt x="47029" y="4022"/>
                  </a:cubicBezTo>
                  <a:cubicBezTo>
                    <a:pt x="47042" y="4022"/>
                    <a:pt x="47056" y="4016"/>
                    <a:pt x="47074" y="3998"/>
                  </a:cubicBezTo>
                  <a:lnTo>
                    <a:pt x="47137" y="3935"/>
                  </a:lnTo>
                  <a:cubicBezTo>
                    <a:pt x="47095" y="3746"/>
                    <a:pt x="46948" y="3640"/>
                    <a:pt x="46822" y="3514"/>
                  </a:cubicBezTo>
                  <a:lnTo>
                    <a:pt x="46822" y="3325"/>
                  </a:lnTo>
                  <a:cubicBezTo>
                    <a:pt x="46759" y="3283"/>
                    <a:pt x="46675" y="3262"/>
                    <a:pt x="46654" y="3178"/>
                  </a:cubicBezTo>
                  <a:cubicBezTo>
                    <a:pt x="46612" y="2863"/>
                    <a:pt x="46633" y="2505"/>
                    <a:pt x="46401" y="2253"/>
                  </a:cubicBezTo>
                  <a:cubicBezTo>
                    <a:pt x="46384" y="2247"/>
                    <a:pt x="46369" y="2245"/>
                    <a:pt x="46355" y="2245"/>
                  </a:cubicBezTo>
                  <a:cubicBezTo>
                    <a:pt x="46316" y="2245"/>
                    <a:pt x="46285" y="2264"/>
                    <a:pt x="46254" y="2295"/>
                  </a:cubicBezTo>
                  <a:lnTo>
                    <a:pt x="46107" y="2211"/>
                  </a:lnTo>
                  <a:lnTo>
                    <a:pt x="46212" y="2148"/>
                  </a:lnTo>
                  <a:cubicBezTo>
                    <a:pt x="46170" y="2106"/>
                    <a:pt x="46128" y="2064"/>
                    <a:pt x="46086" y="2001"/>
                  </a:cubicBezTo>
                  <a:lnTo>
                    <a:pt x="46086" y="1853"/>
                  </a:lnTo>
                  <a:cubicBezTo>
                    <a:pt x="46023" y="1748"/>
                    <a:pt x="45855" y="1748"/>
                    <a:pt x="45876" y="1622"/>
                  </a:cubicBezTo>
                  <a:cubicBezTo>
                    <a:pt x="45897" y="1454"/>
                    <a:pt x="45771" y="1349"/>
                    <a:pt x="45771" y="1265"/>
                  </a:cubicBezTo>
                  <a:cubicBezTo>
                    <a:pt x="45666" y="1118"/>
                    <a:pt x="45560" y="1139"/>
                    <a:pt x="45497" y="1118"/>
                  </a:cubicBezTo>
                  <a:cubicBezTo>
                    <a:pt x="45076" y="415"/>
                    <a:pt x="44310" y="0"/>
                    <a:pt x="4349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24"/>
            <p:cNvSpPr/>
            <p:nvPr/>
          </p:nvSpPr>
          <p:spPr>
            <a:xfrm>
              <a:off x="1399546" y="1871027"/>
              <a:ext cx="961795" cy="292434"/>
            </a:xfrm>
            <a:custGeom>
              <a:avLst/>
              <a:gdLst/>
              <a:ahLst/>
              <a:cxnLst/>
              <a:rect l="l" t="t" r="r" b="b"/>
              <a:pathLst>
                <a:path w="93265" h="27924" extrusionOk="0">
                  <a:moveTo>
                    <a:pt x="38406" y="2236"/>
                  </a:moveTo>
                  <a:cubicBezTo>
                    <a:pt x="38409" y="2236"/>
                    <a:pt x="38412" y="2240"/>
                    <a:pt x="38412" y="2250"/>
                  </a:cubicBezTo>
                  <a:cubicBezTo>
                    <a:pt x="38412" y="2292"/>
                    <a:pt x="38391" y="2292"/>
                    <a:pt x="38370" y="2292"/>
                  </a:cubicBezTo>
                  <a:cubicBezTo>
                    <a:pt x="38228" y="2414"/>
                    <a:pt x="38067" y="2496"/>
                    <a:pt x="37886" y="2521"/>
                  </a:cubicBezTo>
                  <a:lnTo>
                    <a:pt x="37886" y="2521"/>
                  </a:lnTo>
                  <a:cubicBezTo>
                    <a:pt x="38012" y="2386"/>
                    <a:pt x="38191" y="2292"/>
                    <a:pt x="38370" y="2292"/>
                  </a:cubicBezTo>
                  <a:cubicBezTo>
                    <a:pt x="38370" y="2276"/>
                    <a:pt x="38394" y="2236"/>
                    <a:pt x="38406" y="2236"/>
                  </a:cubicBezTo>
                  <a:close/>
                  <a:moveTo>
                    <a:pt x="37846" y="2545"/>
                  </a:moveTo>
                  <a:lnTo>
                    <a:pt x="37846" y="2545"/>
                  </a:lnTo>
                  <a:cubicBezTo>
                    <a:pt x="37683" y="2722"/>
                    <a:pt x="37500" y="2843"/>
                    <a:pt x="37297" y="2944"/>
                  </a:cubicBezTo>
                  <a:cubicBezTo>
                    <a:pt x="36982" y="3091"/>
                    <a:pt x="36688" y="3302"/>
                    <a:pt x="36456" y="3533"/>
                  </a:cubicBezTo>
                  <a:cubicBezTo>
                    <a:pt x="36372" y="3617"/>
                    <a:pt x="36288" y="3659"/>
                    <a:pt x="36183" y="3701"/>
                  </a:cubicBezTo>
                  <a:cubicBezTo>
                    <a:pt x="35784" y="3911"/>
                    <a:pt x="35426" y="4164"/>
                    <a:pt x="35069" y="4437"/>
                  </a:cubicBezTo>
                  <a:cubicBezTo>
                    <a:pt x="34922" y="4584"/>
                    <a:pt x="34753" y="4710"/>
                    <a:pt x="34543" y="4815"/>
                  </a:cubicBezTo>
                  <a:lnTo>
                    <a:pt x="34409" y="4815"/>
                  </a:lnTo>
                  <a:cubicBezTo>
                    <a:pt x="34512" y="4658"/>
                    <a:pt x="34634" y="4539"/>
                    <a:pt x="34796" y="4479"/>
                  </a:cubicBezTo>
                  <a:cubicBezTo>
                    <a:pt x="34880" y="4437"/>
                    <a:pt x="34943" y="4395"/>
                    <a:pt x="34985" y="4332"/>
                  </a:cubicBezTo>
                  <a:cubicBezTo>
                    <a:pt x="35132" y="4185"/>
                    <a:pt x="35300" y="4058"/>
                    <a:pt x="35489" y="3974"/>
                  </a:cubicBezTo>
                  <a:cubicBezTo>
                    <a:pt x="35721" y="3869"/>
                    <a:pt x="35931" y="3722"/>
                    <a:pt x="36099" y="3533"/>
                  </a:cubicBezTo>
                  <a:cubicBezTo>
                    <a:pt x="36288" y="3344"/>
                    <a:pt x="36499" y="3175"/>
                    <a:pt x="36751" y="3070"/>
                  </a:cubicBezTo>
                  <a:cubicBezTo>
                    <a:pt x="37087" y="2902"/>
                    <a:pt x="37424" y="2755"/>
                    <a:pt x="37760" y="2566"/>
                  </a:cubicBezTo>
                  <a:cubicBezTo>
                    <a:pt x="37795" y="2548"/>
                    <a:pt x="37816" y="2545"/>
                    <a:pt x="37846" y="2545"/>
                  </a:cubicBezTo>
                  <a:close/>
                  <a:moveTo>
                    <a:pt x="34384" y="4836"/>
                  </a:moveTo>
                  <a:cubicBezTo>
                    <a:pt x="34302" y="4975"/>
                    <a:pt x="34200" y="5093"/>
                    <a:pt x="34060" y="5173"/>
                  </a:cubicBezTo>
                  <a:cubicBezTo>
                    <a:pt x="33934" y="5278"/>
                    <a:pt x="33849" y="5425"/>
                    <a:pt x="33723" y="5530"/>
                  </a:cubicBezTo>
                  <a:cubicBezTo>
                    <a:pt x="33597" y="5635"/>
                    <a:pt x="33429" y="5656"/>
                    <a:pt x="33303" y="5740"/>
                  </a:cubicBezTo>
                  <a:cubicBezTo>
                    <a:pt x="33408" y="5551"/>
                    <a:pt x="33618" y="5425"/>
                    <a:pt x="33723" y="5236"/>
                  </a:cubicBezTo>
                  <a:cubicBezTo>
                    <a:pt x="33849" y="5068"/>
                    <a:pt x="34123" y="5026"/>
                    <a:pt x="34228" y="4836"/>
                  </a:cubicBezTo>
                  <a:close/>
                  <a:moveTo>
                    <a:pt x="32987" y="5972"/>
                  </a:moveTo>
                  <a:cubicBezTo>
                    <a:pt x="33008" y="6074"/>
                    <a:pt x="32928" y="6077"/>
                    <a:pt x="32846" y="6077"/>
                  </a:cubicBezTo>
                  <a:lnTo>
                    <a:pt x="32846" y="6077"/>
                  </a:lnTo>
                  <a:cubicBezTo>
                    <a:pt x="32869" y="6007"/>
                    <a:pt x="32911" y="5972"/>
                    <a:pt x="32987" y="5972"/>
                  </a:cubicBezTo>
                  <a:close/>
                  <a:moveTo>
                    <a:pt x="44322" y="608"/>
                  </a:moveTo>
                  <a:cubicBezTo>
                    <a:pt x="44478" y="608"/>
                    <a:pt x="44628" y="649"/>
                    <a:pt x="44761" y="716"/>
                  </a:cubicBezTo>
                  <a:cubicBezTo>
                    <a:pt x="44971" y="821"/>
                    <a:pt x="45203" y="884"/>
                    <a:pt x="45434" y="884"/>
                  </a:cubicBezTo>
                  <a:cubicBezTo>
                    <a:pt x="45539" y="884"/>
                    <a:pt x="45623" y="968"/>
                    <a:pt x="45749" y="968"/>
                  </a:cubicBezTo>
                  <a:cubicBezTo>
                    <a:pt x="45917" y="1115"/>
                    <a:pt x="46128" y="1220"/>
                    <a:pt x="46359" y="1241"/>
                  </a:cubicBezTo>
                  <a:cubicBezTo>
                    <a:pt x="46527" y="1304"/>
                    <a:pt x="46695" y="1388"/>
                    <a:pt x="46842" y="1515"/>
                  </a:cubicBezTo>
                  <a:cubicBezTo>
                    <a:pt x="47137" y="1725"/>
                    <a:pt x="47410" y="1935"/>
                    <a:pt x="47683" y="2166"/>
                  </a:cubicBezTo>
                  <a:cubicBezTo>
                    <a:pt x="47810" y="2292"/>
                    <a:pt x="47936" y="2398"/>
                    <a:pt x="48041" y="2524"/>
                  </a:cubicBezTo>
                  <a:cubicBezTo>
                    <a:pt x="48083" y="2566"/>
                    <a:pt x="48125" y="2608"/>
                    <a:pt x="48146" y="2629"/>
                  </a:cubicBezTo>
                  <a:cubicBezTo>
                    <a:pt x="48524" y="2965"/>
                    <a:pt x="48819" y="3365"/>
                    <a:pt x="49050" y="3806"/>
                  </a:cubicBezTo>
                  <a:cubicBezTo>
                    <a:pt x="49134" y="3953"/>
                    <a:pt x="49239" y="4080"/>
                    <a:pt x="49323" y="4227"/>
                  </a:cubicBezTo>
                  <a:cubicBezTo>
                    <a:pt x="49492" y="4521"/>
                    <a:pt x="49639" y="4857"/>
                    <a:pt x="49786" y="5152"/>
                  </a:cubicBezTo>
                  <a:cubicBezTo>
                    <a:pt x="49954" y="5446"/>
                    <a:pt x="50059" y="5782"/>
                    <a:pt x="50185" y="6077"/>
                  </a:cubicBezTo>
                  <a:cubicBezTo>
                    <a:pt x="50227" y="6140"/>
                    <a:pt x="50248" y="6203"/>
                    <a:pt x="50290" y="6266"/>
                  </a:cubicBezTo>
                  <a:cubicBezTo>
                    <a:pt x="50438" y="6560"/>
                    <a:pt x="50543" y="6876"/>
                    <a:pt x="50606" y="7212"/>
                  </a:cubicBezTo>
                  <a:cubicBezTo>
                    <a:pt x="50606" y="7254"/>
                    <a:pt x="50606" y="7296"/>
                    <a:pt x="50606" y="7338"/>
                  </a:cubicBezTo>
                  <a:cubicBezTo>
                    <a:pt x="50501" y="7254"/>
                    <a:pt x="50459" y="7128"/>
                    <a:pt x="50480" y="7002"/>
                  </a:cubicBezTo>
                  <a:cubicBezTo>
                    <a:pt x="50333" y="6855"/>
                    <a:pt x="50227" y="6644"/>
                    <a:pt x="50227" y="6434"/>
                  </a:cubicBezTo>
                  <a:cubicBezTo>
                    <a:pt x="50185" y="6182"/>
                    <a:pt x="50080" y="5951"/>
                    <a:pt x="49912" y="5761"/>
                  </a:cubicBezTo>
                  <a:cubicBezTo>
                    <a:pt x="49807" y="5614"/>
                    <a:pt x="49702" y="5446"/>
                    <a:pt x="49660" y="5257"/>
                  </a:cubicBezTo>
                  <a:cubicBezTo>
                    <a:pt x="49597" y="5005"/>
                    <a:pt x="49471" y="4794"/>
                    <a:pt x="49323" y="4584"/>
                  </a:cubicBezTo>
                  <a:cubicBezTo>
                    <a:pt x="49092" y="4248"/>
                    <a:pt x="48861" y="3890"/>
                    <a:pt x="48672" y="3533"/>
                  </a:cubicBezTo>
                  <a:cubicBezTo>
                    <a:pt x="48335" y="3091"/>
                    <a:pt x="47978" y="2692"/>
                    <a:pt x="47578" y="2334"/>
                  </a:cubicBezTo>
                  <a:cubicBezTo>
                    <a:pt x="47536" y="2271"/>
                    <a:pt x="47473" y="2292"/>
                    <a:pt x="47410" y="2271"/>
                  </a:cubicBezTo>
                  <a:cubicBezTo>
                    <a:pt x="47284" y="2187"/>
                    <a:pt x="47200" y="2082"/>
                    <a:pt x="47116" y="1956"/>
                  </a:cubicBezTo>
                  <a:cubicBezTo>
                    <a:pt x="47095" y="1914"/>
                    <a:pt x="47074" y="1851"/>
                    <a:pt x="47032" y="1851"/>
                  </a:cubicBezTo>
                  <a:cubicBezTo>
                    <a:pt x="46885" y="1809"/>
                    <a:pt x="46779" y="1683"/>
                    <a:pt x="46632" y="1641"/>
                  </a:cubicBezTo>
                  <a:cubicBezTo>
                    <a:pt x="46380" y="1536"/>
                    <a:pt x="46149" y="1409"/>
                    <a:pt x="45896" y="1325"/>
                  </a:cubicBezTo>
                  <a:cubicBezTo>
                    <a:pt x="45707" y="1283"/>
                    <a:pt x="45476" y="1262"/>
                    <a:pt x="45350" y="1073"/>
                  </a:cubicBezTo>
                  <a:cubicBezTo>
                    <a:pt x="45308" y="1010"/>
                    <a:pt x="45245" y="989"/>
                    <a:pt x="45161" y="989"/>
                  </a:cubicBezTo>
                  <a:cubicBezTo>
                    <a:pt x="44915" y="989"/>
                    <a:pt x="44685" y="916"/>
                    <a:pt x="44432" y="916"/>
                  </a:cubicBezTo>
                  <a:cubicBezTo>
                    <a:pt x="44381" y="916"/>
                    <a:pt x="44330" y="919"/>
                    <a:pt x="44278" y="926"/>
                  </a:cubicBezTo>
                  <a:cubicBezTo>
                    <a:pt x="44232" y="931"/>
                    <a:pt x="44186" y="934"/>
                    <a:pt x="44140" y="934"/>
                  </a:cubicBezTo>
                  <a:cubicBezTo>
                    <a:pt x="43870" y="934"/>
                    <a:pt x="43590" y="855"/>
                    <a:pt x="43308" y="855"/>
                  </a:cubicBezTo>
                  <a:cubicBezTo>
                    <a:pt x="43260" y="855"/>
                    <a:pt x="43211" y="857"/>
                    <a:pt x="43163" y="863"/>
                  </a:cubicBezTo>
                  <a:cubicBezTo>
                    <a:pt x="42932" y="884"/>
                    <a:pt x="42722" y="905"/>
                    <a:pt x="42511" y="968"/>
                  </a:cubicBezTo>
                  <a:cubicBezTo>
                    <a:pt x="42364" y="989"/>
                    <a:pt x="42238" y="1031"/>
                    <a:pt x="42112" y="1031"/>
                  </a:cubicBezTo>
                  <a:cubicBezTo>
                    <a:pt x="42080" y="1041"/>
                    <a:pt x="42054" y="1047"/>
                    <a:pt x="42028" y="1047"/>
                  </a:cubicBezTo>
                  <a:cubicBezTo>
                    <a:pt x="42002" y="1047"/>
                    <a:pt x="41975" y="1041"/>
                    <a:pt x="41944" y="1031"/>
                  </a:cubicBezTo>
                  <a:cubicBezTo>
                    <a:pt x="41923" y="1031"/>
                    <a:pt x="41902" y="1010"/>
                    <a:pt x="41881" y="989"/>
                  </a:cubicBezTo>
                  <a:cubicBezTo>
                    <a:pt x="41734" y="1031"/>
                    <a:pt x="41607" y="1094"/>
                    <a:pt x="41439" y="1115"/>
                  </a:cubicBezTo>
                  <a:cubicBezTo>
                    <a:pt x="41313" y="1136"/>
                    <a:pt x="41208" y="1199"/>
                    <a:pt x="41124" y="1283"/>
                  </a:cubicBezTo>
                  <a:cubicBezTo>
                    <a:pt x="41040" y="1367"/>
                    <a:pt x="40914" y="1409"/>
                    <a:pt x="40787" y="1409"/>
                  </a:cubicBezTo>
                  <a:cubicBezTo>
                    <a:pt x="40514" y="1430"/>
                    <a:pt x="40241" y="1494"/>
                    <a:pt x="39968" y="1599"/>
                  </a:cubicBezTo>
                  <a:cubicBezTo>
                    <a:pt x="39870" y="1676"/>
                    <a:pt x="39791" y="1790"/>
                    <a:pt x="39663" y="1790"/>
                  </a:cubicBezTo>
                  <a:cubicBezTo>
                    <a:pt x="39653" y="1790"/>
                    <a:pt x="39642" y="1789"/>
                    <a:pt x="39631" y="1788"/>
                  </a:cubicBezTo>
                  <a:cubicBezTo>
                    <a:pt x="39631" y="1788"/>
                    <a:pt x="39610" y="1809"/>
                    <a:pt x="39610" y="1809"/>
                  </a:cubicBezTo>
                  <a:cubicBezTo>
                    <a:pt x="39400" y="1956"/>
                    <a:pt x="39190" y="2061"/>
                    <a:pt x="38958" y="2145"/>
                  </a:cubicBezTo>
                  <a:cubicBezTo>
                    <a:pt x="38832" y="2208"/>
                    <a:pt x="38685" y="2250"/>
                    <a:pt x="38538" y="2292"/>
                  </a:cubicBezTo>
                  <a:cubicBezTo>
                    <a:pt x="38496" y="2250"/>
                    <a:pt x="38538" y="2208"/>
                    <a:pt x="38580" y="2166"/>
                  </a:cubicBezTo>
                  <a:cubicBezTo>
                    <a:pt x="38874" y="1977"/>
                    <a:pt x="39211" y="1788"/>
                    <a:pt x="39547" y="1641"/>
                  </a:cubicBezTo>
                  <a:cubicBezTo>
                    <a:pt x="39694" y="1599"/>
                    <a:pt x="39862" y="1578"/>
                    <a:pt x="40010" y="1557"/>
                  </a:cubicBezTo>
                  <a:cubicBezTo>
                    <a:pt x="40073" y="1430"/>
                    <a:pt x="40199" y="1346"/>
                    <a:pt x="40346" y="1325"/>
                  </a:cubicBezTo>
                  <a:cubicBezTo>
                    <a:pt x="40598" y="1220"/>
                    <a:pt x="40830" y="1157"/>
                    <a:pt x="41103" y="1052"/>
                  </a:cubicBezTo>
                  <a:cubicBezTo>
                    <a:pt x="41313" y="968"/>
                    <a:pt x="41523" y="905"/>
                    <a:pt x="41734" y="842"/>
                  </a:cubicBezTo>
                  <a:cubicBezTo>
                    <a:pt x="41818" y="821"/>
                    <a:pt x="41881" y="821"/>
                    <a:pt x="41944" y="821"/>
                  </a:cubicBezTo>
                  <a:cubicBezTo>
                    <a:pt x="41959" y="823"/>
                    <a:pt x="41974" y="824"/>
                    <a:pt x="41989" y="824"/>
                  </a:cubicBezTo>
                  <a:cubicBezTo>
                    <a:pt x="42121" y="824"/>
                    <a:pt x="42228" y="755"/>
                    <a:pt x="42345" y="755"/>
                  </a:cubicBezTo>
                  <a:cubicBezTo>
                    <a:pt x="42359" y="755"/>
                    <a:pt x="42372" y="756"/>
                    <a:pt x="42385" y="758"/>
                  </a:cubicBezTo>
                  <a:cubicBezTo>
                    <a:pt x="42459" y="768"/>
                    <a:pt x="42533" y="773"/>
                    <a:pt x="42606" y="773"/>
                  </a:cubicBezTo>
                  <a:cubicBezTo>
                    <a:pt x="42680" y="773"/>
                    <a:pt x="42753" y="768"/>
                    <a:pt x="42827" y="758"/>
                  </a:cubicBezTo>
                  <a:cubicBezTo>
                    <a:pt x="42921" y="710"/>
                    <a:pt x="43028" y="687"/>
                    <a:pt x="43137" y="687"/>
                  </a:cubicBezTo>
                  <a:cubicBezTo>
                    <a:pt x="43174" y="687"/>
                    <a:pt x="43211" y="689"/>
                    <a:pt x="43247" y="695"/>
                  </a:cubicBezTo>
                  <a:cubicBezTo>
                    <a:pt x="43289" y="716"/>
                    <a:pt x="43331" y="723"/>
                    <a:pt x="43374" y="723"/>
                  </a:cubicBezTo>
                  <a:cubicBezTo>
                    <a:pt x="43460" y="723"/>
                    <a:pt x="43549" y="695"/>
                    <a:pt x="43647" y="695"/>
                  </a:cubicBezTo>
                  <a:cubicBezTo>
                    <a:pt x="43681" y="700"/>
                    <a:pt x="43716" y="703"/>
                    <a:pt x="43752" y="703"/>
                  </a:cubicBezTo>
                  <a:cubicBezTo>
                    <a:pt x="43850" y="703"/>
                    <a:pt x="43954" y="683"/>
                    <a:pt x="44046" y="653"/>
                  </a:cubicBezTo>
                  <a:cubicBezTo>
                    <a:pt x="44139" y="622"/>
                    <a:pt x="44231" y="608"/>
                    <a:pt x="44322" y="608"/>
                  </a:cubicBezTo>
                  <a:close/>
                  <a:moveTo>
                    <a:pt x="50606" y="7338"/>
                  </a:moveTo>
                  <a:lnTo>
                    <a:pt x="50606" y="7338"/>
                  </a:lnTo>
                  <a:cubicBezTo>
                    <a:pt x="50711" y="7359"/>
                    <a:pt x="50669" y="7443"/>
                    <a:pt x="50648" y="7528"/>
                  </a:cubicBezTo>
                  <a:cubicBezTo>
                    <a:pt x="50585" y="7464"/>
                    <a:pt x="50606" y="7401"/>
                    <a:pt x="50606" y="7338"/>
                  </a:cubicBezTo>
                  <a:close/>
                  <a:moveTo>
                    <a:pt x="32794" y="6095"/>
                  </a:moveTo>
                  <a:cubicBezTo>
                    <a:pt x="32806" y="6095"/>
                    <a:pt x="32817" y="6095"/>
                    <a:pt x="32828" y="6096"/>
                  </a:cubicBezTo>
                  <a:lnTo>
                    <a:pt x="32828" y="6096"/>
                  </a:lnTo>
                  <a:cubicBezTo>
                    <a:pt x="32680" y="6335"/>
                    <a:pt x="32435" y="6440"/>
                    <a:pt x="32231" y="6644"/>
                  </a:cubicBezTo>
                  <a:cubicBezTo>
                    <a:pt x="32189" y="6666"/>
                    <a:pt x="32146" y="6729"/>
                    <a:pt x="32083" y="6771"/>
                  </a:cubicBezTo>
                  <a:cubicBezTo>
                    <a:pt x="31936" y="6981"/>
                    <a:pt x="31747" y="7170"/>
                    <a:pt x="31537" y="7338"/>
                  </a:cubicBezTo>
                  <a:cubicBezTo>
                    <a:pt x="31327" y="7506"/>
                    <a:pt x="31053" y="7654"/>
                    <a:pt x="30927" y="7927"/>
                  </a:cubicBezTo>
                  <a:cubicBezTo>
                    <a:pt x="30654" y="7948"/>
                    <a:pt x="30507" y="8179"/>
                    <a:pt x="30338" y="8326"/>
                  </a:cubicBezTo>
                  <a:cubicBezTo>
                    <a:pt x="30107" y="8516"/>
                    <a:pt x="29918" y="8726"/>
                    <a:pt x="29708" y="8936"/>
                  </a:cubicBezTo>
                  <a:cubicBezTo>
                    <a:pt x="29476" y="9167"/>
                    <a:pt x="29224" y="9378"/>
                    <a:pt x="28951" y="9588"/>
                  </a:cubicBezTo>
                  <a:cubicBezTo>
                    <a:pt x="28825" y="9693"/>
                    <a:pt x="28677" y="9840"/>
                    <a:pt x="28572" y="9945"/>
                  </a:cubicBezTo>
                  <a:cubicBezTo>
                    <a:pt x="28467" y="10050"/>
                    <a:pt x="28362" y="10156"/>
                    <a:pt x="28257" y="10261"/>
                  </a:cubicBezTo>
                  <a:cubicBezTo>
                    <a:pt x="28068" y="10429"/>
                    <a:pt x="27900" y="10618"/>
                    <a:pt x="27689" y="10786"/>
                  </a:cubicBezTo>
                  <a:cubicBezTo>
                    <a:pt x="27374" y="11039"/>
                    <a:pt x="27122" y="11333"/>
                    <a:pt x="26890" y="11669"/>
                  </a:cubicBezTo>
                  <a:cubicBezTo>
                    <a:pt x="26743" y="11901"/>
                    <a:pt x="26491" y="12069"/>
                    <a:pt x="26218" y="12132"/>
                  </a:cubicBezTo>
                  <a:cubicBezTo>
                    <a:pt x="26218" y="12174"/>
                    <a:pt x="26197" y="12195"/>
                    <a:pt x="26155" y="12195"/>
                  </a:cubicBezTo>
                  <a:lnTo>
                    <a:pt x="26155" y="12300"/>
                  </a:lnTo>
                  <a:cubicBezTo>
                    <a:pt x="25986" y="12342"/>
                    <a:pt x="25923" y="12510"/>
                    <a:pt x="25818" y="12636"/>
                  </a:cubicBezTo>
                  <a:cubicBezTo>
                    <a:pt x="25755" y="12721"/>
                    <a:pt x="25671" y="12826"/>
                    <a:pt x="25566" y="12889"/>
                  </a:cubicBezTo>
                  <a:cubicBezTo>
                    <a:pt x="25314" y="13078"/>
                    <a:pt x="25103" y="13330"/>
                    <a:pt x="24956" y="13604"/>
                  </a:cubicBezTo>
                  <a:cubicBezTo>
                    <a:pt x="24704" y="13772"/>
                    <a:pt x="24473" y="13982"/>
                    <a:pt x="24283" y="14234"/>
                  </a:cubicBezTo>
                  <a:cubicBezTo>
                    <a:pt x="24157" y="14487"/>
                    <a:pt x="23947" y="14676"/>
                    <a:pt x="23674" y="14760"/>
                  </a:cubicBezTo>
                  <a:cubicBezTo>
                    <a:pt x="23611" y="14781"/>
                    <a:pt x="23569" y="14823"/>
                    <a:pt x="23526" y="14865"/>
                  </a:cubicBezTo>
                  <a:cubicBezTo>
                    <a:pt x="23232" y="15159"/>
                    <a:pt x="22917" y="15454"/>
                    <a:pt x="22622" y="15769"/>
                  </a:cubicBezTo>
                  <a:cubicBezTo>
                    <a:pt x="22538" y="15853"/>
                    <a:pt x="22475" y="16000"/>
                    <a:pt x="22370" y="16063"/>
                  </a:cubicBezTo>
                  <a:cubicBezTo>
                    <a:pt x="22244" y="16126"/>
                    <a:pt x="22139" y="16211"/>
                    <a:pt x="22034" y="16316"/>
                  </a:cubicBezTo>
                  <a:cubicBezTo>
                    <a:pt x="21908" y="16421"/>
                    <a:pt x="21802" y="16547"/>
                    <a:pt x="21739" y="16694"/>
                  </a:cubicBezTo>
                  <a:cubicBezTo>
                    <a:pt x="21403" y="16904"/>
                    <a:pt x="21214" y="17241"/>
                    <a:pt x="20898" y="17472"/>
                  </a:cubicBezTo>
                  <a:cubicBezTo>
                    <a:pt x="20541" y="17724"/>
                    <a:pt x="20226" y="17998"/>
                    <a:pt x="19931" y="18313"/>
                  </a:cubicBezTo>
                  <a:cubicBezTo>
                    <a:pt x="19868" y="18376"/>
                    <a:pt x="19805" y="18439"/>
                    <a:pt x="19763" y="18523"/>
                  </a:cubicBezTo>
                  <a:cubicBezTo>
                    <a:pt x="19721" y="18586"/>
                    <a:pt x="19616" y="18607"/>
                    <a:pt x="19574" y="18670"/>
                  </a:cubicBezTo>
                  <a:cubicBezTo>
                    <a:pt x="19322" y="18944"/>
                    <a:pt x="19027" y="19175"/>
                    <a:pt x="18691" y="19364"/>
                  </a:cubicBezTo>
                  <a:cubicBezTo>
                    <a:pt x="18649" y="19406"/>
                    <a:pt x="18607" y="19448"/>
                    <a:pt x="18565" y="19490"/>
                  </a:cubicBezTo>
                  <a:cubicBezTo>
                    <a:pt x="18228" y="19827"/>
                    <a:pt x="17871" y="20121"/>
                    <a:pt x="17471" y="20352"/>
                  </a:cubicBezTo>
                  <a:cubicBezTo>
                    <a:pt x="17135" y="20563"/>
                    <a:pt x="16841" y="20815"/>
                    <a:pt x="16504" y="21025"/>
                  </a:cubicBezTo>
                  <a:cubicBezTo>
                    <a:pt x="16294" y="21151"/>
                    <a:pt x="16084" y="21277"/>
                    <a:pt x="15874" y="21404"/>
                  </a:cubicBezTo>
                  <a:lnTo>
                    <a:pt x="15830" y="21404"/>
                  </a:lnTo>
                  <a:cubicBezTo>
                    <a:pt x="16036" y="21182"/>
                    <a:pt x="16281" y="20998"/>
                    <a:pt x="16525" y="20815"/>
                  </a:cubicBezTo>
                  <a:cubicBezTo>
                    <a:pt x="16757" y="20689"/>
                    <a:pt x="16967" y="20542"/>
                    <a:pt x="17156" y="20373"/>
                  </a:cubicBezTo>
                  <a:cubicBezTo>
                    <a:pt x="17303" y="20247"/>
                    <a:pt x="17492" y="20142"/>
                    <a:pt x="17682" y="20079"/>
                  </a:cubicBezTo>
                  <a:cubicBezTo>
                    <a:pt x="17808" y="20037"/>
                    <a:pt x="17913" y="19974"/>
                    <a:pt x="17997" y="19890"/>
                  </a:cubicBezTo>
                  <a:cubicBezTo>
                    <a:pt x="18165" y="19722"/>
                    <a:pt x="18397" y="19659"/>
                    <a:pt x="18481" y="19427"/>
                  </a:cubicBezTo>
                  <a:cubicBezTo>
                    <a:pt x="18481" y="19406"/>
                    <a:pt x="18502" y="19385"/>
                    <a:pt x="18523" y="19385"/>
                  </a:cubicBezTo>
                  <a:cubicBezTo>
                    <a:pt x="18754" y="19238"/>
                    <a:pt x="18964" y="19070"/>
                    <a:pt x="19153" y="18902"/>
                  </a:cubicBezTo>
                  <a:cubicBezTo>
                    <a:pt x="19406" y="18712"/>
                    <a:pt x="19658" y="18523"/>
                    <a:pt x="19868" y="18292"/>
                  </a:cubicBezTo>
                  <a:cubicBezTo>
                    <a:pt x="19952" y="18187"/>
                    <a:pt x="20036" y="18061"/>
                    <a:pt x="20100" y="17935"/>
                  </a:cubicBezTo>
                  <a:cubicBezTo>
                    <a:pt x="20226" y="17872"/>
                    <a:pt x="20352" y="17787"/>
                    <a:pt x="20457" y="17703"/>
                  </a:cubicBezTo>
                  <a:lnTo>
                    <a:pt x="21004" y="17178"/>
                  </a:lnTo>
                  <a:cubicBezTo>
                    <a:pt x="21172" y="16988"/>
                    <a:pt x="21361" y="16820"/>
                    <a:pt x="21550" y="16652"/>
                  </a:cubicBezTo>
                  <a:cubicBezTo>
                    <a:pt x="21739" y="16463"/>
                    <a:pt x="21866" y="16232"/>
                    <a:pt x="22076" y="16063"/>
                  </a:cubicBezTo>
                  <a:cubicBezTo>
                    <a:pt x="22139" y="16021"/>
                    <a:pt x="22223" y="15937"/>
                    <a:pt x="22307" y="15895"/>
                  </a:cubicBezTo>
                  <a:cubicBezTo>
                    <a:pt x="22433" y="15811"/>
                    <a:pt x="22559" y="15706"/>
                    <a:pt x="22622" y="15580"/>
                  </a:cubicBezTo>
                  <a:cubicBezTo>
                    <a:pt x="22686" y="15475"/>
                    <a:pt x="22770" y="15391"/>
                    <a:pt x="22896" y="15349"/>
                  </a:cubicBezTo>
                  <a:cubicBezTo>
                    <a:pt x="22938" y="15328"/>
                    <a:pt x="22959" y="15307"/>
                    <a:pt x="22980" y="15264"/>
                  </a:cubicBezTo>
                  <a:cubicBezTo>
                    <a:pt x="23295" y="14907"/>
                    <a:pt x="23695" y="14613"/>
                    <a:pt x="24031" y="14276"/>
                  </a:cubicBezTo>
                  <a:cubicBezTo>
                    <a:pt x="24220" y="14087"/>
                    <a:pt x="24388" y="13898"/>
                    <a:pt x="24599" y="13730"/>
                  </a:cubicBezTo>
                  <a:cubicBezTo>
                    <a:pt x="24725" y="13604"/>
                    <a:pt x="24830" y="13435"/>
                    <a:pt x="24956" y="13309"/>
                  </a:cubicBezTo>
                  <a:cubicBezTo>
                    <a:pt x="25145" y="13162"/>
                    <a:pt x="25272" y="12952"/>
                    <a:pt x="25482" y="12826"/>
                  </a:cubicBezTo>
                  <a:cubicBezTo>
                    <a:pt x="25629" y="12742"/>
                    <a:pt x="25692" y="12531"/>
                    <a:pt x="25839" y="12426"/>
                  </a:cubicBezTo>
                  <a:cubicBezTo>
                    <a:pt x="25923" y="12321"/>
                    <a:pt x="26049" y="12258"/>
                    <a:pt x="26155" y="12195"/>
                  </a:cubicBezTo>
                  <a:cubicBezTo>
                    <a:pt x="26155" y="12153"/>
                    <a:pt x="26197" y="12132"/>
                    <a:pt x="26218" y="12132"/>
                  </a:cubicBezTo>
                  <a:cubicBezTo>
                    <a:pt x="26365" y="11880"/>
                    <a:pt x="26575" y="11648"/>
                    <a:pt x="26827" y="11501"/>
                  </a:cubicBezTo>
                  <a:cubicBezTo>
                    <a:pt x="27017" y="11249"/>
                    <a:pt x="27227" y="11018"/>
                    <a:pt x="27458" y="10786"/>
                  </a:cubicBezTo>
                  <a:cubicBezTo>
                    <a:pt x="27647" y="10534"/>
                    <a:pt x="27879" y="10324"/>
                    <a:pt x="28131" y="10177"/>
                  </a:cubicBezTo>
                  <a:cubicBezTo>
                    <a:pt x="28299" y="10050"/>
                    <a:pt x="28467" y="9924"/>
                    <a:pt x="28614" y="9777"/>
                  </a:cubicBezTo>
                  <a:cubicBezTo>
                    <a:pt x="28951" y="9462"/>
                    <a:pt x="29266" y="9146"/>
                    <a:pt x="29581" y="8810"/>
                  </a:cubicBezTo>
                  <a:cubicBezTo>
                    <a:pt x="29750" y="8642"/>
                    <a:pt x="29939" y="8474"/>
                    <a:pt x="30149" y="8326"/>
                  </a:cubicBezTo>
                  <a:cubicBezTo>
                    <a:pt x="30338" y="8179"/>
                    <a:pt x="30486" y="7969"/>
                    <a:pt x="30696" y="7843"/>
                  </a:cubicBezTo>
                  <a:cubicBezTo>
                    <a:pt x="30843" y="7717"/>
                    <a:pt x="30969" y="7549"/>
                    <a:pt x="31158" y="7506"/>
                  </a:cubicBezTo>
                  <a:cubicBezTo>
                    <a:pt x="31327" y="7254"/>
                    <a:pt x="31516" y="7023"/>
                    <a:pt x="31747" y="6855"/>
                  </a:cubicBezTo>
                  <a:cubicBezTo>
                    <a:pt x="31999" y="6687"/>
                    <a:pt x="32231" y="6476"/>
                    <a:pt x="32441" y="6266"/>
                  </a:cubicBezTo>
                  <a:cubicBezTo>
                    <a:pt x="32535" y="6172"/>
                    <a:pt x="32663" y="6095"/>
                    <a:pt x="32794" y="6095"/>
                  </a:cubicBezTo>
                  <a:close/>
                  <a:moveTo>
                    <a:pt x="43689" y="1"/>
                  </a:moveTo>
                  <a:cubicBezTo>
                    <a:pt x="43648" y="42"/>
                    <a:pt x="43581" y="65"/>
                    <a:pt x="43510" y="65"/>
                  </a:cubicBezTo>
                  <a:cubicBezTo>
                    <a:pt x="43472" y="65"/>
                    <a:pt x="43432" y="58"/>
                    <a:pt x="43395" y="43"/>
                  </a:cubicBezTo>
                  <a:cubicBezTo>
                    <a:pt x="43384" y="32"/>
                    <a:pt x="43373" y="27"/>
                    <a:pt x="43363" y="27"/>
                  </a:cubicBezTo>
                  <a:cubicBezTo>
                    <a:pt x="43352" y="27"/>
                    <a:pt x="43342" y="32"/>
                    <a:pt x="43331" y="43"/>
                  </a:cubicBezTo>
                  <a:cubicBezTo>
                    <a:pt x="43245" y="67"/>
                    <a:pt x="43159" y="78"/>
                    <a:pt x="43077" y="78"/>
                  </a:cubicBezTo>
                  <a:cubicBezTo>
                    <a:pt x="43019" y="78"/>
                    <a:pt x="42963" y="73"/>
                    <a:pt x="42911" y="64"/>
                  </a:cubicBezTo>
                  <a:cubicBezTo>
                    <a:pt x="42892" y="62"/>
                    <a:pt x="42874" y="60"/>
                    <a:pt x="42857" y="60"/>
                  </a:cubicBezTo>
                  <a:cubicBezTo>
                    <a:pt x="42719" y="60"/>
                    <a:pt x="42621" y="127"/>
                    <a:pt x="42490" y="127"/>
                  </a:cubicBezTo>
                  <a:cubicBezTo>
                    <a:pt x="42301" y="127"/>
                    <a:pt x="42133" y="169"/>
                    <a:pt x="41965" y="253"/>
                  </a:cubicBezTo>
                  <a:cubicBezTo>
                    <a:pt x="41924" y="212"/>
                    <a:pt x="41866" y="189"/>
                    <a:pt x="41801" y="189"/>
                  </a:cubicBezTo>
                  <a:cubicBezTo>
                    <a:pt x="41766" y="189"/>
                    <a:pt x="41729" y="196"/>
                    <a:pt x="41692" y="211"/>
                  </a:cubicBezTo>
                  <a:cubicBezTo>
                    <a:pt x="41615" y="242"/>
                    <a:pt x="41526" y="261"/>
                    <a:pt x="41435" y="261"/>
                  </a:cubicBezTo>
                  <a:cubicBezTo>
                    <a:pt x="41402" y="261"/>
                    <a:pt x="41368" y="259"/>
                    <a:pt x="41334" y="253"/>
                  </a:cubicBezTo>
                  <a:cubicBezTo>
                    <a:pt x="41187" y="358"/>
                    <a:pt x="41019" y="400"/>
                    <a:pt x="40872" y="400"/>
                  </a:cubicBezTo>
                  <a:cubicBezTo>
                    <a:pt x="40830" y="463"/>
                    <a:pt x="40787" y="526"/>
                    <a:pt x="40703" y="568"/>
                  </a:cubicBezTo>
                  <a:cubicBezTo>
                    <a:pt x="40577" y="632"/>
                    <a:pt x="40451" y="674"/>
                    <a:pt x="40304" y="674"/>
                  </a:cubicBezTo>
                  <a:cubicBezTo>
                    <a:pt x="39989" y="716"/>
                    <a:pt x="39673" y="821"/>
                    <a:pt x="39400" y="1010"/>
                  </a:cubicBezTo>
                  <a:cubicBezTo>
                    <a:pt x="39253" y="1094"/>
                    <a:pt x="39127" y="1178"/>
                    <a:pt x="38979" y="1241"/>
                  </a:cubicBezTo>
                  <a:cubicBezTo>
                    <a:pt x="38769" y="1346"/>
                    <a:pt x="38538" y="1451"/>
                    <a:pt x="38328" y="1536"/>
                  </a:cubicBezTo>
                  <a:cubicBezTo>
                    <a:pt x="38296" y="1504"/>
                    <a:pt x="38259" y="1488"/>
                    <a:pt x="38223" y="1488"/>
                  </a:cubicBezTo>
                  <a:cubicBezTo>
                    <a:pt x="38186" y="1488"/>
                    <a:pt x="38149" y="1504"/>
                    <a:pt x="38117" y="1536"/>
                  </a:cubicBezTo>
                  <a:cubicBezTo>
                    <a:pt x="38075" y="1557"/>
                    <a:pt x="38033" y="1620"/>
                    <a:pt x="37991" y="1620"/>
                  </a:cubicBezTo>
                  <a:cubicBezTo>
                    <a:pt x="37676" y="1662"/>
                    <a:pt x="37487" y="1935"/>
                    <a:pt x="37192" y="2019"/>
                  </a:cubicBezTo>
                  <a:cubicBezTo>
                    <a:pt x="37171" y="2019"/>
                    <a:pt x="37150" y="2040"/>
                    <a:pt x="37150" y="2082"/>
                  </a:cubicBezTo>
                  <a:cubicBezTo>
                    <a:pt x="37108" y="2187"/>
                    <a:pt x="37024" y="2208"/>
                    <a:pt x="36940" y="2229"/>
                  </a:cubicBezTo>
                  <a:cubicBezTo>
                    <a:pt x="36877" y="2229"/>
                    <a:pt x="36793" y="2271"/>
                    <a:pt x="36751" y="2313"/>
                  </a:cubicBezTo>
                  <a:cubicBezTo>
                    <a:pt x="36499" y="2440"/>
                    <a:pt x="36267" y="2587"/>
                    <a:pt x="36036" y="2755"/>
                  </a:cubicBezTo>
                  <a:cubicBezTo>
                    <a:pt x="35952" y="2818"/>
                    <a:pt x="35889" y="2923"/>
                    <a:pt x="35805" y="2965"/>
                  </a:cubicBezTo>
                  <a:cubicBezTo>
                    <a:pt x="35426" y="3133"/>
                    <a:pt x="35111" y="3449"/>
                    <a:pt x="34753" y="3659"/>
                  </a:cubicBezTo>
                  <a:cubicBezTo>
                    <a:pt x="34543" y="3764"/>
                    <a:pt x="34354" y="3911"/>
                    <a:pt x="34186" y="4080"/>
                  </a:cubicBezTo>
                  <a:cubicBezTo>
                    <a:pt x="34081" y="4185"/>
                    <a:pt x="33955" y="4248"/>
                    <a:pt x="33807" y="4269"/>
                  </a:cubicBezTo>
                  <a:cubicBezTo>
                    <a:pt x="33660" y="4500"/>
                    <a:pt x="33387" y="4605"/>
                    <a:pt x="33282" y="4857"/>
                  </a:cubicBezTo>
                  <a:cubicBezTo>
                    <a:pt x="33114" y="4920"/>
                    <a:pt x="32945" y="5005"/>
                    <a:pt x="32798" y="5110"/>
                  </a:cubicBezTo>
                  <a:cubicBezTo>
                    <a:pt x="32609" y="5236"/>
                    <a:pt x="32441" y="5383"/>
                    <a:pt x="32273" y="5551"/>
                  </a:cubicBezTo>
                  <a:cubicBezTo>
                    <a:pt x="32231" y="5614"/>
                    <a:pt x="32167" y="5677"/>
                    <a:pt x="32083" y="5698"/>
                  </a:cubicBezTo>
                  <a:cubicBezTo>
                    <a:pt x="31978" y="5740"/>
                    <a:pt x="31873" y="5804"/>
                    <a:pt x="31789" y="5909"/>
                  </a:cubicBezTo>
                  <a:cubicBezTo>
                    <a:pt x="31726" y="5972"/>
                    <a:pt x="31684" y="6056"/>
                    <a:pt x="31600" y="6056"/>
                  </a:cubicBezTo>
                  <a:cubicBezTo>
                    <a:pt x="31537" y="6161"/>
                    <a:pt x="31516" y="6287"/>
                    <a:pt x="31432" y="6329"/>
                  </a:cubicBezTo>
                  <a:cubicBezTo>
                    <a:pt x="31221" y="6434"/>
                    <a:pt x="31095" y="6623"/>
                    <a:pt x="30906" y="6750"/>
                  </a:cubicBezTo>
                  <a:cubicBezTo>
                    <a:pt x="30780" y="6834"/>
                    <a:pt x="30570" y="6897"/>
                    <a:pt x="30549" y="7086"/>
                  </a:cubicBezTo>
                  <a:cubicBezTo>
                    <a:pt x="30380" y="7128"/>
                    <a:pt x="30233" y="7233"/>
                    <a:pt x="30149" y="7401"/>
                  </a:cubicBezTo>
                  <a:cubicBezTo>
                    <a:pt x="30065" y="7443"/>
                    <a:pt x="29981" y="7485"/>
                    <a:pt x="29897" y="7549"/>
                  </a:cubicBezTo>
                  <a:cubicBezTo>
                    <a:pt x="29834" y="7717"/>
                    <a:pt x="29708" y="7864"/>
                    <a:pt x="29539" y="7948"/>
                  </a:cubicBezTo>
                  <a:cubicBezTo>
                    <a:pt x="29455" y="7990"/>
                    <a:pt x="29371" y="8074"/>
                    <a:pt x="29308" y="8137"/>
                  </a:cubicBezTo>
                  <a:cubicBezTo>
                    <a:pt x="29119" y="8326"/>
                    <a:pt x="28930" y="8537"/>
                    <a:pt x="28719" y="8726"/>
                  </a:cubicBezTo>
                  <a:cubicBezTo>
                    <a:pt x="28467" y="8957"/>
                    <a:pt x="28110" y="9104"/>
                    <a:pt x="27942" y="9441"/>
                  </a:cubicBezTo>
                  <a:cubicBezTo>
                    <a:pt x="27584" y="9714"/>
                    <a:pt x="27248" y="10029"/>
                    <a:pt x="26953" y="10387"/>
                  </a:cubicBezTo>
                  <a:cubicBezTo>
                    <a:pt x="26953" y="10387"/>
                    <a:pt x="26932" y="10387"/>
                    <a:pt x="26932" y="10408"/>
                  </a:cubicBezTo>
                  <a:cubicBezTo>
                    <a:pt x="26764" y="10534"/>
                    <a:pt x="26617" y="10702"/>
                    <a:pt x="26470" y="10870"/>
                  </a:cubicBezTo>
                  <a:cubicBezTo>
                    <a:pt x="26365" y="10976"/>
                    <a:pt x="26239" y="11081"/>
                    <a:pt x="26218" y="11186"/>
                  </a:cubicBezTo>
                  <a:cubicBezTo>
                    <a:pt x="26049" y="11354"/>
                    <a:pt x="25881" y="11480"/>
                    <a:pt x="25692" y="11585"/>
                  </a:cubicBezTo>
                  <a:cubicBezTo>
                    <a:pt x="25545" y="11690"/>
                    <a:pt x="25440" y="11838"/>
                    <a:pt x="25314" y="11964"/>
                  </a:cubicBezTo>
                  <a:cubicBezTo>
                    <a:pt x="25208" y="12027"/>
                    <a:pt x="25250" y="12132"/>
                    <a:pt x="25208" y="12174"/>
                  </a:cubicBezTo>
                  <a:cubicBezTo>
                    <a:pt x="24977" y="12342"/>
                    <a:pt x="24746" y="12531"/>
                    <a:pt x="24557" y="12742"/>
                  </a:cubicBezTo>
                  <a:cubicBezTo>
                    <a:pt x="24452" y="12931"/>
                    <a:pt x="24283" y="13099"/>
                    <a:pt x="24115" y="13246"/>
                  </a:cubicBezTo>
                  <a:cubicBezTo>
                    <a:pt x="23905" y="13372"/>
                    <a:pt x="23737" y="13562"/>
                    <a:pt x="23632" y="13793"/>
                  </a:cubicBezTo>
                  <a:cubicBezTo>
                    <a:pt x="23548" y="13940"/>
                    <a:pt x="23421" y="14066"/>
                    <a:pt x="23274" y="14129"/>
                  </a:cubicBezTo>
                  <a:cubicBezTo>
                    <a:pt x="23258" y="14140"/>
                    <a:pt x="23246" y="14144"/>
                    <a:pt x="23235" y="14144"/>
                  </a:cubicBezTo>
                  <a:cubicBezTo>
                    <a:pt x="23213" y="14144"/>
                    <a:pt x="23200" y="14125"/>
                    <a:pt x="23173" y="14125"/>
                  </a:cubicBezTo>
                  <a:cubicBezTo>
                    <a:pt x="23166" y="14125"/>
                    <a:pt x="23158" y="14126"/>
                    <a:pt x="23148" y="14129"/>
                  </a:cubicBezTo>
                  <a:cubicBezTo>
                    <a:pt x="22980" y="14276"/>
                    <a:pt x="22833" y="14445"/>
                    <a:pt x="22686" y="14613"/>
                  </a:cubicBezTo>
                  <a:cubicBezTo>
                    <a:pt x="22538" y="14760"/>
                    <a:pt x="22370" y="14928"/>
                    <a:pt x="22223" y="15075"/>
                  </a:cubicBezTo>
                  <a:cubicBezTo>
                    <a:pt x="22034" y="15243"/>
                    <a:pt x="21866" y="15412"/>
                    <a:pt x="21697" y="15601"/>
                  </a:cubicBezTo>
                  <a:cubicBezTo>
                    <a:pt x="21424" y="15832"/>
                    <a:pt x="21172" y="16105"/>
                    <a:pt x="20962" y="16379"/>
                  </a:cubicBezTo>
                  <a:cubicBezTo>
                    <a:pt x="20814" y="16526"/>
                    <a:pt x="20646" y="16673"/>
                    <a:pt x="20478" y="16820"/>
                  </a:cubicBezTo>
                  <a:cubicBezTo>
                    <a:pt x="20142" y="17136"/>
                    <a:pt x="19700" y="17388"/>
                    <a:pt x="19427" y="17787"/>
                  </a:cubicBezTo>
                  <a:cubicBezTo>
                    <a:pt x="19195" y="17956"/>
                    <a:pt x="18964" y="18166"/>
                    <a:pt x="18775" y="18376"/>
                  </a:cubicBezTo>
                  <a:cubicBezTo>
                    <a:pt x="18712" y="18439"/>
                    <a:pt x="18649" y="18481"/>
                    <a:pt x="18586" y="18523"/>
                  </a:cubicBezTo>
                  <a:cubicBezTo>
                    <a:pt x="18397" y="18607"/>
                    <a:pt x="18228" y="18734"/>
                    <a:pt x="18081" y="18881"/>
                  </a:cubicBezTo>
                  <a:cubicBezTo>
                    <a:pt x="17703" y="19280"/>
                    <a:pt x="17240" y="19638"/>
                    <a:pt x="16757" y="19932"/>
                  </a:cubicBezTo>
                  <a:cubicBezTo>
                    <a:pt x="16525" y="20100"/>
                    <a:pt x="16273" y="20247"/>
                    <a:pt x="16021" y="20394"/>
                  </a:cubicBezTo>
                  <a:cubicBezTo>
                    <a:pt x="15895" y="20584"/>
                    <a:pt x="15684" y="20626"/>
                    <a:pt x="15516" y="20773"/>
                  </a:cubicBezTo>
                  <a:cubicBezTo>
                    <a:pt x="15453" y="20794"/>
                    <a:pt x="15390" y="20836"/>
                    <a:pt x="15327" y="20878"/>
                  </a:cubicBezTo>
                  <a:cubicBezTo>
                    <a:pt x="15180" y="21025"/>
                    <a:pt x="15012" y="21151"/>
                    <a:pt x="14801" y="21235"/>
                  </a:cubicBezTo>
                  <a:cubicBezTo>
                    <a:pt x="14570" y="21362"/>
                    <a:pt x="14360" y="21488"/>
                    <a:pt x="14150" y="21635"/>
                  </a:cubicBezTo>
                  <a:cubicBezTo>
                    <a:pt x="13855" y="21803"/>
                    <a:pt x="13603" y="21992"/>
                    <a:pt x="13309" y="22160"/>
                  </a:cubicBezTo>
                  <a:cubicBezTo>
                    <a:pt x="12993" y="22308"/>
                    <a:pt x="12699" y="22476"/>
                    <a:pt x="12426" y="22644"/>
                  </a:cubicBezTo>
                  <a:cubicBezTo>
                    <a:pt x="12299" y="22728"/>
                    <a:pt x="12173" y="22791"/>
                    <a:pt x="12047" y="22833"/>
                  </a:cubicBezTo>
                  <a:cubicBezTo>
                    <a:pt x="11879" y="22875"/>
                    <a:pt x="11711" y="22980"/>
                    <a:pt x="11564" y="23107"/>
                  </a:cubicBezTo>
                  <a:cubicBezTo>
                    <a:pt x="11395" y="23275"/>
                    <a:pt x="11185" y="23380"/>
                    <a:pt x="10954" y="23464"/>
                  </a:cubicBezTo>
                  <a:cubicBezTo>
                    <a:pt x="10533" y="23590"/>
                    <a:pt x="10134" y="23737"/>
                    <a:pt x="9756" y="23948"/>
                  </a:cubicBezTo>
                  <a:cubicBezTo>
                    <a:pt x="9713" y="23969"/>
                    <a:pt x="9650" y="23990"/>
                    <a:pt x="9608" y="24011"/>
                  </a:cubicBezTo>
                  <a:cubicBezTo>
                    <a:pt x="9188" y="24137"/>
                    <a:pt x="8809" y="24305"/>
                    <a:pt x="8410" y="24494"/>
                  </a:cubicBezTo>
                  <a:cubicBezTo>
                    <a:pt x="8221" y="24599"/>
                    <a:pt x="8032" y="24683"/>
                    <a:pt x="7842" y="24768"/>
                  </a:cubicBezTo>
                  <a:cubicBezTo>
                    <a:pt x="7695" y="24810"/>
                    <a:pt x="7527" y="24873"/>
                    <a:pt x="7380" y="24915"/>
                  </a:cubicBezTo>
                  <a:cubicBezTo>
                    <a:pt x="7212" y="24978"/>
                    <a:pt x="7064" y="25020"/>
                    <a:pt x="6917" y="25104"/>
                  </a:cubicBezTo>
                  <a:cubicBezTo>
                    <a:pt x="6665" y="25209"/>
                    <a:pt x="6371" y="25251"/>
                    <a:pt x="6202" y="25482"/>
                  </a:cubicBezTo>
                  <a:cubicBezTo>
                    <a:pt x="6160" y="25524"/>
                    <a:pt x="6118" y="25545"/>
                    <a:pt x="6076" y="25545"/>
                  </a:cubicBezTo>
                  <a:cubicBezTo>
                    <a:pt x="5698" y="25566"/>
                    <a:pt x="5403" y="25798"/>
                    <a:pt x="5067" y="25945"/>
                  </a:cubicBezTo>
                  <a:cubicBezTo>
                    <a:pt x="4899" y="26008"/>
                    <a:pt x="4731" y="26071"/>
                    <a:pt x="4563" y="26113"/>
                  </a:cubicBezTo>
                  <a:cubicBezTo>
                    <a:pt x="4268" y="26155"/>
                    <a:pt x="3974" y="26260"/>
                    <a:pt x="3722" y="26407"/>
                  </a:cubicBezTo>
                  <a:cubicBezTo>
                    <a:pt x="3618" y="26459"/>
                    <a:pt x="3485" y="26497"/>
                    <a:pt x="3360" y="26497"/>
                  </a:cubicBezTo>
                  <a:cubicBezTo>
                    <a:pt x="3333" y="26497"/>
                    <a:pt x="3306" y="26495"/>
                    <a:pt x="3280" y="26492"/>
                  </a:cubicBezTo>
                  <a:cubicBezTo>
                    <a:pt x="3254" y="26483"/>
                    <a:pt x="3224" y="26478"/>
                    <a:pt x="3194" y="26478"/>
                  </a:cubicBezTo>
                  <a:cubicBezTo>
                    <a:pt x="3151" y="26478"/>
                    <a:pt x="3107" y="26488"/>
                    <a:pt x="3070" y="26513"/>
                  </a:cubicBezTo>
                  <a:cubicBezTo>
                    <a:pt x="2839" y="26597"/>
                    <a:pt x="2607" y="26660"/>
                    <a:pt x="2355" y="26702"/>
                  </a:cubicBezTo>
                  <a:cubicBezTo>
                    <a:pt x="2166" y="26765"/>
                    <a:pt x="1977" y="26786"/>
                    <a:pt x="1766" y="26786"/>
                  </a:cubicBezTo>
                  <a:lnTo>
                    <a:pt x="1514" y="26786"/>
                  </a:lnTo>
                  <a:lnTo>
                    <a:pt x="1283" y="26912"/>
                  </a:lnTo>
                  <a:cubicBezTo>
                    <a:pt x="1214" y="26924"/>
                    <a:pt x="1147" y="26928"/>
                    <a:pt x="1083" y="26928"/>
                  </a:cubicBezTo>
                  <a:cubicBezTo>
                    <a:pt x="1014" y="26928"/>
                    <a:pt x="949" y="26924"/>
                    <a:pt x="887" y="26924"/>
                  </a:cubicBezTo>
                  <a:cubicBezTo>
                    <a:pt x="810" y="26924"/>
                    <a:pt x="738" y="26930"/>
                    <a:pt x="673" y="26954"/>
                  </a:cubicBezTo>
                  <a:cubicBezTo>
                    <a:pt x="484" y="27017"/>
                    <a:pt x="274" y="26954"/>
                    <a:pt x="147" y="27143"/>
                  </a:cubicBezTo>
                  <a:cubicBezTo>
                    <a:pt x="195" y="27167"/>
                    <a:pt x="248" y="27170"/>
                    <a:pt x="302" y="27170"/>
                  </a:cubicBezTo>
                  <a:cubicBezTo>
                    <a:pt x="319" y="27170"/>
                    <a:pt x="337" y="27170"/>
                    <a:pt x="355" y="27170"/>
                  </a:cubicBezTo>
                  <a:cubicBezTo>
                    <a:pt x="426" y="27170"/>
                    <a:pt x="494" y="27175"/>
                    <a:pt x="547" y="27227"/>
                  </a:cubicBezTo>
                  <a:cubicBezTo>
                    <a:pt x="627" y="27234"/>
                    <a:pt x="705" y="27236"/>
                    <a:pt x="783" y="27236"/>
                  </a:cubicBezTo>
                  <a:cubicBezTo>
                    <a:pt x="970" y="27236"/>
                    <a:pt x="1153" y="27221"/>
                    <a:pt x="1346" y="27206"/>
                  </a:cubicBezTo>
                  <a:cubicBezTo>
                    <a:pt x="1535" y="27164"/>
                    <a:pt x="1703" y="27143"/>
                    <a:pt x="1892" y="27122"/>
                  </a:cubicBezTo>
                  <a:cubicBezTo>
                    <a:pt x="2133" y="27088"/>
                    <a:pt x="2359" y="27054"/>
                    <a:pt x="2594" y="27054"/>
                  </a:cubicBezTo>
                  <a:cubicBezTo>
                    <a:pt x="2647" y="27054"/>
                    <a:pt x="2700" y="27055"/>
                    <a:pt x="2754" y="27059"/>
                  </a:cubicBezTo>
                  <a:lnTo>
                    <a:pt x="2817" y="27059"/>
                  </a:lnTo>
                  <a:cubicBezTo>
                    <a:pt x="3070" y="26975"/>
                    <a:pt x="3343" y="26933"/>
                    <a:pt x="3595" y="26912"/>
                  </a:cubicBezTo>
                  <a:cubicBezTo>
                    <a:pt x="3785" y="26828"/>
                    <a:pt x="3995" y="26744"/>
                    <a:pt x="4184" y="26681"/>
                  </a:cubicBezTo>
                  <a:cubicBezTo>
                    <a:pt x="4436" y="26639"/>
                    <a:pt x="4668" y="26576"/>
                    <a:pt x="4899" y="26470"/>
                  </a:cubicBezTo>
                  <a:cubicBezTo>
                    <a:pt x="5067" y="26365"/>
                    <a:pt x="5256" y="26302"/>
                    <a:pt x="5446" y="26260"/>
                  </a:cubicBezTo>
                  <a:cubicBezTo>
                    <a:pt x="5698" y="26218"/>
                    <a:pt x="5929" y="26155"/>
                    <a:pt x="6139" y="26029"/>
                  </a:cubicBezTo>
                  <a:cubicBezTo>
                    <a:pt x="6413" y="25924"/>
                    <a:pt x="6707" y="25819"/>
                    <a:pt x="6980" y="25714"/>
                  </a:cubicBezTo>
                  <a:cubicBezTo>
                    <a:pt x="7233" y="25630"/>
                    <a:pt x="7443" y="25524"/>
                    <a:pt x="7653" y="25398"/>
                  </a:cubicBezTo>
                  <a:cubicBezTo>
                    <a:pt x="7779" y="25314"/>
                    <a:pt x="7905" y="25272"/>
                    <a:pt x="8053" y="25251"/>
                  </a:cubicBezTo>
                  <a:cubicBezTo>
                    <a:pt x="8347" y="25209"/>
                    <a:pt x="8641" y="25083"/>
                    <a:pt x="8894" y="24915"/>
                  </a:cubicBezTo>
                  <a:cubicBezTo>
                    <a:pt x="9020" y="24789"/>
                    <a:pt x="9188" y="24725"/>
                    <a:pt x="9356" y="24683"/>
                  </a:cubicBezTo>
                  <a:cubicBezTo>
                    <a:pt x="9511" y="24683"/>
                    <a:pt x="9649" y="24576"/>
                    <a:pt x="9801" y="24576"/>
                  </a:cubicBezTo>
                  <a:cubicBezTo>
                    <a:pt x="9814" y="24576"/>
                    <a:pt x="9827" y="24577"/>
                    <a:pt x="9840" y="24578"/>
                  </a:cubicBezTo>
                  <a:cubicBezTo>
                    <a:pt x="10029" y="24389"/>
                    <a:pt x="10260" y="24263"/>
                    <a:pt x="10512" y="24200"/>
                  </a:cubicBezTo>
                  <a:cubicBezTo>
                    <a:pt x="10954" y="24116"/>
                    <a:pt x="11374" y="23927"/>
                    <a:pt x="11753" y="23653"/>
                  </a:cubicBezTo>
                  <a:cubicBezTo>
                    <a:pt x="11816" y="23611"/>
                    <a:pt x="11858" y="23590"/>
                    <a:pt x="11921" y="23590"/>
                  </a:cubicBezTo>
                  <a:cubicBezTo>
                    <a:pt x="12026" y="23569"/>
                    <a:pt x="12131" y="23506"/>
                    <a:pt x="12215" y="23443"/>
                  </a:cubicBezTo>
                  <a:cubicBezTo>
                    <a:pt x="12510" y="23212"/>
                    <a:pt x="12846" y="23022"/>
                    <a:pt x="13182" y="22875"/>
                  </a:cubicBezTo>
                  <a:cubicBezTo>
                    <a:pt x="13288" y="22854"/>
                    <a:pt x="13393" y="22812"/>
                    <a:pt x="13477" y="22749"/>
                  </a:cubicBezTo>
                  <a:cubicBezTo>
                    <a:pt x="13729" y="22560"/>
                    <a:pt x="14002" y="22455"/>
                    <a:pt x="14255" y="22287"/>
                  </a:cubicBezTo>
                  <a:cubicBezTo>
                    <a:pt x="14444" y="22139"/>
                    <a:pt x="14633" y="22013"/>
                    <a:pt x="14843" y="21887"/>
                  </a:cubicBezTo>
                  <a:cubicBezTo>
                    <a:pt x="15075" y="21761"/>
                    <a:pt x="15327" y="21677"/>
                    <a:pt x="15558" y="21551"/>
                  </a:cubicBezTo>
                  <a:cubicBezTo>
                    <a:pt x="15631" y="21515"/>
                    <a:pt x="15672" y="21416"/>
                    <a:pt x="15762" y="21416"/>
                  </a:cubicBezTo>
                  <a:cubicBezTo>
                    <a:pt x="15777" y="21416"/>
                    <a:pt x="15793" y="21419"/>
                    <a:pt x="15810" y="21425"/>
                  </a:cubicBezTo>
                  <a:lnTo>
                    <a:pt x="15810" y="21425"/>
                  </a:lnTo>
                  <a:cubicBezTo>
                    <a:pt x="15810" y="21464"/>
                    <a:pt x="15804" y="21512"/>
                    <a:pt x="15768" y="21530"/>
                  </a:cubicBezTo>
                  <a:cubicBezTo>
                    <a:pt x="15600" y="21656"/>
                    <a:pt x="15411" y="21782"/>
                    <a:pt x="15243" y="21887"/>
                  </a:cubicBezTo>
                  <a:cubicBezTo>
                    <a:pt x="14843" y="22055"/>
                    <a:pt x="14465" y="22266"/>
                    <a:pt x="14129" y="22539"/>
                  </a:cubicBezTo>
                  <a:cubicBezTo>
                    <a:pt x="14087" y="22581"/>
                    <a:pt x="14023" y="22623"/>
                    <a:pt x="13960" y="22623"/>
                  </a:cubicBezTo>
                  <a:cubicBezTo>
                    <a:pt x="13897" y="22623"/>
                    <a:pt x="13834" y="22665"/>
                    <a:pt x="13792" y="22707"/>
                  </a:cubicBezTo>
                  <a:cubicBezTo>
                    <a:pt x="13729" y="22770"/>
                    <a:pt x="13645" y="22812"/>
                    <a:pt x="13561" y="22833"/>
                  </a:cubicBezTo>
                  <a:cubicBezTo>
                    <a:pt x="13477" y="22854"/>
                    <a:pt x="13393" y="22917"/>
                    <a:pt x="13330" y="22980"/>
                  </a:cubicBezTo>
                  <a:cubicBezTo>
                    <a:pt x="13140" y="23128"/>
                    <a:pt x="12930" y="23254"/>
                    <a:pt x="12678" y="23359"/>
                  </a:cubicBezTo>
                  <a:cubicBezTo>
                    <a:pt x="12426" y="23443"/>
                    <a:pt x="12173" y="23569"/>
                    <a:pt x="11942" y="23737"/>
                  </a:cubicBezTo>
                  <a:cubicBezTo>
                    <a:pt x="11753" y="23884"/>
                    <a:pt x="11543" y="24011"/>
                    <a:pt x="11311" y="24116"/>
                  </a:cubicBezTo>
                  <a:cubicBezTo>
                    <a:pt x="10639" y="24347"/>
                    <a:pt x="9966" y="24599"/>
                    <a:pt x="9314" y="24894"/>
                  </a:cubicBezTo>
                  <a:cubicBezTo>
                    <a:pt x="9125" y="24957"/>
                    <a:pt x="8915" y="25041"/>
                    <a:pt x="8725" y="25125"/>
                  </a:cubicBezTo>
                  <a:cubicBezTo>
                    <a:pt x="8368" y="25335"/>
                    <a:pt x="7968" y="25482"/>
                    <a:pt x="7548" y="25608"/>
                  </a:cubicBezTo>
                  <a:cubicBezTo>
                    <a:pt x="7422" y="25651"/>
                    <a:pt x="7317" y="25777"/>
                    <a:pt x="7212" y="25798"/>
                  </a:cubicBezTo>
                  <a:cubicBezTo>
                    <a:pt x="6875" y="25882"/>
                    <a:pt x="6581" y="26008"/>
                    <a:pt x="6287" y="26197"/>
                  </a:cubicBezTo>
                  <a:cubicBezTo>
                    <a:pt x="6265" y="26197"/>
                    <a:pt x="6265" y="26218"/>
                    <a:pt x="6244" y="26218"/>
                  </a:cubicBezTo>
                  <a:cubicBezTo>
                    <a:pt x="5950" y="26302"/>
                    <a:pt x="5677" y="26407"/>
                    <a:pt x="5403" y="26534"/>
                  </a:cubicBezTo>
                  <a:cubicBezTo>
                    <a:pt x="5151" y="26660"/>
                    <a:pt x="4899" y="26744"/>
                    <a:pt x="4626" y="26807"/>
                  </a:cubicBezTo>
                  <a:cubicBezTo>
                    <a:pt x="4415" y="26828"/>
                    <a:pt x="4205" y="26891"/>
                    <a:pt x="4016" y="26996"/>
                  </a:cubicBezTo>
                  <a:cubicBezTo>
                    <a:pt x="3806" y="27080"/>
                    <a:pt x="3553" y="27143"/>
                    <a:pt x="3301" y="27164"/>
                  </a:cubicBezTo>
                  <a:cubicBezTo>
                    <a:pt x="3238" y="27164"/>
                    <a:pt x="3175" y="27185"/>
                    <a:pt x="3091" y="27185"/>
                  </a:cubicBezTo>
                  <a:cubicBezTo>
                    <a:pt x="2839" y="27269"/>
                    <a:pt x="2565" y="27332"/>
                    <a:pt x="2313" y="27354"/>
                  </a:cubicBezTo>
                  <a:cubicBezTo>
                    <a:pt x="2145" y="27375"/>
                    <a:pt x="1977" y="27375"/>
                    <a:pt x="1808" y="27417"/>
                  </a:cubicBezTo>
                  <a:cubicBezTo>
                    <a:pt x="1582" y="27486"/>
                    <a:pt x="1370" y="27527"/>
                    <a:pt x="1148" y="27527"/>
                  </a:cubicBezTo>
                  <a:cubicBezTo>
                    <a:pt x="1103" y="27527"/>
                    <a:pt x="1056" y="27525"/>
                    <a:pt x="1009" y="27522"/>
                  </a:cubicBezTo>
                  <a:cubicBezTo>
                    <a:pt x="925" y="27522"/>
                    <a:pt x="883" y="27585"/>
                    <a:pt x="799" y="27585"/>
                  </a:cubicBezTo>
                  <a:cubicBezTo>
                    <a:pt x="755" y="27555"/>
                    <a:pt x="710" y="27525"/>
                    <a:pt x="665" y="27525"/>
                  </a:cubicBezTo>
                  <a:cubicBezTo>
                    <a:pt x="647" y="27525"/>
                    <a:pt x="628" y="27530"/>
                    <a:pt x="610" y="27543"/>
                  </a:cubicBezTo>
                  <a:cubicBezTo>
                    <a:pt x="556" y="27583"/>
                    <a:pt x="493" y="27607"/>
                    <a:pt x="426" y="27607"/>
                  </a:cubicBezTo>
                  <a:cubicBezTo>
                    <a:pt x="390" y="27607"/>
                    <a:pt x="353" y="27600"/>
                    <a:pt x="316" y="27585"/>
                  </a:cubicBezTo>
                  <a:cubicBezTo>
                    <a:pt x="231" y="27585"/>
                    <a:pt x="161" y="27639"/>
                    <a:pt x="82" y="27639"/>
                  </a:cubicBezTo>
                  <a:cubicBezTo>
                    <a:pt x="62" y="27639"/>
                    <a:pt x="42" y="27635"/>
                    <a:pt x="21" y="27627"/>
                  </a:cubicBezTo>
                  <a:lnTo>
                    <a:pt x="21" y="27627"/>
                  </a:lnTo>
                  <a:cubicBezTo>
                    <a:pt x="0" y="27690"/>
                    <a:pt x="21" y="27732"/>
                    <a:pt x="84" y="27753"/>
                  </a:cubicBezTo>
                  <a:cubicBezTo>
                    <a:pt x="274" y="27816"/>
                    <a:pt x="463" y="27858"/>
                    <a:pt x="652" y="27921"/>
                  </a:cubicBezTo>
                  <a:cubicBezTo>
                    <a:pt x="660" y="27923"/>
                    <a:pt x="668" y="27924"/>
                    <a:pt x="676" y="27924"/>
                  </a:cubicBezTo>
                  <a:cubicBezTo>
                    <a:pt x="747" y="27924"/>
                    <a:pt x="800" y="27861"/>
                    <a:pt x="866" y="27861"/>
                  </a:cubicBezTo>
                  <a:cubicBezTo>
                    <a:pt x="884" y="27861"/>
                    <a:pt x="904" y="27866"/>
                    <a:pt x="925" y="27879"/>
                  </a:cubicBezTo>
                  <a:cubicBezTo>
                    <a:pt x="979" y="27906"/>
                    <a:pt x="1030" y="27914"/>
                    <a:pt x="1078" y="27914"/>
                  </a:cubicBezTo>
                  <a:cubicBezTo>
                    <a:pt x="1142" y="27914"/>
                    <a:pt x="1202" y="27900"/>
                    <a:pt x="1262" y="27900"/>
                  </a:cubicBezTo>
                  <a:cubicBezTo>
                    <a:pt x="1314" y="27911"/>
                    <a:pt x="1367" y="27916"/>
                    <a:pt x="1419" y="27916"/>
                  </a:cubicBezTo>
                  <a:cubicBezTo>
                    <a:pt x="1472" y="27916"/>
                    <a:pt x="1524" y="27911"/>
                    <a:pt x="1577" y="27900"/>
                  </a:cubicBezTo>
                  <a:cubicBezTo>
                    <a:pt x="1704" y="27884"/>
                    <a:pt x="1819" y="27808"/>
                    <a:pt x="1949" y="27808"/>
                  </a:cubicBezTo>
                  <a:cubicBezTo>
                    <a:pt x="1991" y="27808"/>
                    <a:pt x="2035" y="27816"/>
                    <a:pt x="2082" y="27837"/>
                  </a:cubicBezTo>
                  <a:cubicBezTo>
                    <a:pt x="2205" y="27806"/>
                    <a:pt x="2339" y="27787"/>
                    <a:pt x="2477" y="27787"/>
                  </a:cubicBezTo>
                  <a:cubicBezTo>
                    <a:pt x="2527" y="27787"/>
                    <a:pt x="2578" y="27789"/>
                    <a:pt x="2628" y="27795"/>
                  </a:cubicBezTo>
                  <a:lnTo>
                    <a:pt x="2839" y="27795"/>
                  </a:lnTo>
                  <a:cubicBezTo>
                    <a:pt x="3049" y="27732"/>
                    <a:pt x="3280" y="27690"/>
                    <a:pt x="3511" y="27690"/>
                  </a:cubicBezTo>
                  <a:cubicBezTo>
                    <a:pt x="3722" y="27669"/>
                    <a:pt x="3911" y="27606"/>
                    <a:pt x="4121" y="27522"/>
                  </a:cubicBezTo>
                  <a:cubicBezTo>
                    <a:pt x="4205" y="27480"/>
                    <a:pt x="4310" y="27438"/>
                    <a:pt x="4415" y="27417"/>
                  </a:cubicBezTo>
                  <a:cubicBezTo>
                    <a:pt x="4689" y="27375"/>
                    <a:pt x="4920" y="27311"/>
                    <a:pt x="5172" y="27227"/>
                  </a:cubicBezTo>
                  <a:cubicBezTo>
                    <a:pt x="5361" y="27101"/>
                    <a:pt x="5572" y="27038"/>
                    <a:pt x="5782" y="26996"/>
                  </a:cubicBezTo>
                  <a:cubicBezTo>
                    <a:pt x="5929" y="26996"/>
                    <a:pt x="6097" y="26933"/>
                    <a:pt x="6244" y="26870"/>
                  </a:cubicBezTo>
                  <a:cubicBezTo>
                    <a:pt x="6476" y="26723"/>
                    <a:pt x="6749" y="26702"/>
                    <a:pt x="6959" y="26534"/>
                  </a:cubicBezTo>
                  <a:cubicBezTo>
                    <a:pt x="7001" y="26492"/>
                    <a:pt x="7064" y="26513"/>
                    <a:pt x="7106" y="26492"/>
                  </a:cubicBezTo>
                  <a:cubicBezTo>
                    <a:pt x="7359" y="26449"/>
                    <a:pt x="7590" y="26386"/>
                    <a:pt x="7821" y="26260"/>
                  </a:cubicBezTo>
                  <a:cubicBezTo>
                    <a:pt x="7884" y="26197"/>
                    <a:pt x="7968" y="26134"/>
                    <a:pt x="8053" y="26092"/>
                  </a:cubicBezTo>
                  <a:cubicBezTo>
                    <a:pt x="8137" y="26050"/>
                    <a:pt x="8221" y="26029"/>
                    <a:pt x="8305" y="26008"/>
                  </a:cubicBezTo>
                  <a:cubicBezTo>
                    <a:pt x="8620" y="25966"/>
                    <a:pt x="8936" y="25861"/>
                    <a:pt x="9188" y="25672"/>
                  </a:cubicBezTo>
                  <a:cubicBezTo>
                    <a:pt x="9356" y="25545"/>
                    <a:pt x="9566" y="25461"/>
                    <a:pt x="9798" y="25440"/>
                  </a:cubicBezTo>
                  <a:cubicBezTo>
                    <a:pt x="9987" y="25419"/>
                    <a:pt x="10155" y="25335"/>
                    <a:pt x="10302" y="25209"/>
                  </a:cubicBezTo>
                  <a:cubicBezTo>
                    <a:pt x="10431" y="25080"/>
                    <a:pt x="10608" y="25016"/>
                    <a:pt x="10791" y="25016"/>
                  </a:cubicBezTo>
                  <a:cubicBezTo>
                    <a:pt x="10817" y="25016"/>
                    <a:pt x="10844" y="25017"/>
                    <a:pt x="10870" y="25020"/>
                  </a:cubicBezTo>
                  <a:cubicBezTo>
                    <a:pt x="11038" y="24894"/>
                    <a:pt x="11248" y="24894"/>
                    <a:pt x="11395" y="24789"/>
                  </a:cubicBezTo>
                  <a:lnTo>
                    <a:pt x="11480" y="24831"/>
                  </a:lnTo>
                  <a:cubicBezTo>
                    <a:pt x="11711" y="24725"/>
                    <a:pt x="11837" y="24515"/>
                    <a:pt x="12089" y="24452"/>
                  </a:cubicBezTo>
                  <a:cubicBezTo>
                    <a:pt x="12320" y="24347"/>
                    <a:pt x="12573" y="24221"/>
                    <a:pt x="12804" y="24074"/>
                  </a:cubicBezTo>
                  <a:cubicBezTo>
                    <a:pt x="12909" y="24032"/>
                    <a:pt x="13014" y="23948"/>
                    <a:pt x="13140" y="23884"/>
                  </a:cubicBezTo>
                  <a:cubicBezTo>
                    <a:pt x="13288" y="23737"/>
                    <a:pt x="13477" y="23653"/>
                    <a:pt x="13708" y="23653"/>
                  </a:cubicBezTo>
                  <a:cubicBezTo>
                    <a:pt x="14486" y="23128"/>
                    <a:pt x="15306" y="22644"/>
                    <a:pt x="16147" y="22224"/>
                  </a:cubicBezTo>
                  <a:cubicBezTo>
                    <a:pt x="16294" y="22097"/>
                    <a:pt x="16504" y="21950"/>
                    <a:pt x="16715" y="21782"/>
                  </a:cubicBezTo>
                  <a:cubicBezTo>
                    <a:pt x="16946" y="21593"/>
                    <a:pt x="17240" y="21446"/>
                    <a:pt x="17492" y="21235"/>
                  </a:cubicBezTo>
                  <a:cubicBezTo>
                    <a:pt x="17598" y="21130"/>
                    <a:pt x="17703" y="20983"/>
                    <a:pt x="17850" y="20941"/>
                  </a:cubicBezTo>
                  <a:cubicBezTo>
                    <a:pt x="18060" y="20899"/>
                    <a:pt x="18228" y="20731"/>
                    <a:pt x="18439" y="20689"/>
                  </a:cubicBezTo>
                  <a:cubicBezTo>
                    <a:pt x="18565" y="20647"/>
                    <a:pt x="18670" y="20563"/>
                    <a:pt x="18733" y="20458"/>
                  </a:cubicBezTo>
                  <a:cubicBezTo>
                    <a:pt x="18838" y="20310"/>
                    <a:pt x="18964" y="20184"/>
                    <a:pt x="19111" y="20100"/>
                  </a:cubicBezTo>
                  <a:cubicBezTo>
                    <a:pt x="19322" y="19953"/>
                    <a:pt x="19511" y="19743"/>
                    <a:pt x="19721" y="19596"/>
                  </a:cubicBezTo>
                  <a:cubicBezTo>
                    <a:pt x="19994" y="19427"/>
                    <a:pt x="20226" y="19217"/>
                    <a:pt x="20415" y="18965"/>
                  </a:cubicBezTo>
                  <a:cubicBezTo>
                    <a:pt x="20541" y="18797"/>
                    <a:pt x="20730" y="18691"/>
                    <a:pt x="20835" y="18502"/>
                  </a:cubicBezTo>
                  <a:cubicBezTo>
                    <a:pt x="20877" y="18460"/>
                    <a:pt x="20919" y="18418"/>
                    <a:pt x="20983" y="18397"/>
                  </a:cubicBezTo>
                  <a:cubicBezTo>
                    <a:pt x="21109" y="18334"/>
                    <a:pt x="21235" y="18250"/>
                    <a:pt x="21319" y="18124"/>
                  </a:cubicBezTo>
                  <a:cubicBezTo>
                    <a:pt x="21508" y="17935"/>
                    <a:pt x="21697" y="17745"/>
                    <a:pt x="21908" y="17577"/>
                  </a:cubicBezTo>
                  <a:cubicBezTo>
                    <a:pt x="22097" y="17451"/>
                    <a:pt x="22244" y="17304"/>
                    <a:pt x="22349" y="17115"/>
                  </a:cubicBezTo>
                  <a:cubicBezTo>
                    <a:pt x="22433" y="16967"/>
                    <a:pt x="22538" y="16841"/>
                    <a:pt x="22686" y="16736"/>
                  </a:cubicBezTo>
                  <a:cubicBezTo>
                    <a:pt x="22959" y="16547"/>
                    <a:pt x="23232" y="16316"/>
                    <a:pt x="23442" y="16063"/>
                  </a:cubicBezTo>
                  <a:cubicBezTo>
                    <a:pt x="23548" y="15916"/>
                    <a:pt x="23716" y="15874"/>
                    <a:pt x="23842" y="15748"/>
                  </a:cubicBezTo>
                  <a:cubicBezTo>
                    <a:pt x="24010" y="15559"/>
                    <a:pt x="24136" y="15328"/>
                    <a:pt x="24388" y="15243"/>
                  </a:cubicBezTo>
                  <a:cubicBezTo>
                    <a:pt x="24431" y="15222"/>
                    <a:pt x="24452" y="15180"/>
                    <a:pt x="24473" y="15159"/>
                  </a:cubicBezTo>
                  <a:cubicBezTo>
                    <a:pt x="24683" y="14907"/>
                    <a:pt x="24935" y="14718"/>
                    <a:pt x="25124" y="14466"/>
                  </a:cubicBezTo>
                  <a:cubicBezTo>
                    <a:pt x="25187" y="14360"/>
                    <a:pt x="25272" y="14276"/>
                    <a:pt x="25377" y="14192"/>
                  </a:cubicBezTo>
                  <a:cubicBezTo>
                    <a:pt x="25671" y="13982"/>
                    <a:pt x="25923" y="13751"/>
                    <a:pt x="26134" y="13456"/>
                  </a:cubicBezTo>
                  <a:cubicBezTo>
                    <a:pt x="26302" y="13246"/>
                    <a:pt x="26491" y="13057"/>
                    <a:pt x="26701" y="12910"/>
                  </a:cubicBezTo>
                  <a:cubicBezTo>
                    <a:pt x="26785" y="12847"/>
                    <a:pt x="26848" y="12784"/>
                    <a:pt x="26890" y="12700"/>
                  </a:cubicBezTo>
                  <a:cubicBezTo>
                    <a:pt x="27017" y="12510"/>
                    <a:pt x="27164" y="12342"/>
                    <a:pt x="27353" y="12216"/>
                  </a:cubicBezTo>
                  <a:cubicBezTo>
                    <a:pt x="27605" y="12027"/>
                    <a:pt x="27836" y="11795"/>
                    <a:pt x="28005" y="11543"/>
                  </a:cubicBezTo>
                  <a:cubicBezTo>
                    <a:pt x="28110" y="11375"/>
                    <a:pt x="28257" y="11228"/>
                    <a:pt x="28404" y="11102"/>
                  </a:cubicBezTo>
                  <a:cubicBezTo>
                    <a:pt x="28509" y="11039"/>
                    <a:pt x="28593" y="10976"/>
                    <a:pt x="28677" y="10891"/>
                  </a:cubicBezTo>
                  <a:cubicBezTo>
                    <a:pt x="28762" y="10786"/>
                    <a:pt x="28867" y="10723"/>
                    <a:pt x="28993" y="10681"/>
                  </a:cubicBezTo>
                  <a:cubicBezTo>
                    <a:pt x="29056" y="10660"/>
                    <a:pt x="29119" y="10618"/>
                    <a:pt x="29161" y="10576"/>
                  </a:cubicBezTo>
                  <a:cubicBezTo>
                    <a:pt x="29371" y="10303"/>
                    <a:pt x="29624" y="10050"/>
                    <a:pt x="29897" y="9819"/>
                  </a:cubicBezTo>
                  <a:cubicBezTo>
                    <a:pt x="29939" y="9756"/>
                    <a:pt x="30023" y="9756"/>
                    <a:pt x="30065" y="9693"/>
                  </a:cubicBezTo>
                  <a:cubicBezTo>
                    <a:pt x="30254" y="9420"/>
                    <a:pt x="30486" y="9167"/>
                    <a:pt x="30780" y="8978"/>
                  </a:cubicBezTo>
                  <a:cubicBezTo>
                    <a:pt x="30864" y="8915"/>
                    <a:pt x="30927" y="8852"/>
                    <a:pt x="30990" y="8789"/>
                  </a:cubicBezTo>
                  <a:cubicBezTo>
                    <a:pt x="31137" y="8642"/>
                    <a:pt x="31284" y="8432"/>
                    <a:pt x="31432" y="8368"/>
                  </a:cubicBezTo>
                  <a:cubicBezTo>
                    <a:pt x="31600" y="8305"/>
                    <a:pt x="31747" y="8221"/>
                    <a:pt x="31831" y="8053"/>
                  </a:cubicBezTo>
                  <a:cubicBezTo>
                    <a:pt x="31978" y="8053"/>
                    <a:pt x="31978" y="7864"/>
                    <a:pt x="32083" y="7780"/>
                  </a:cubicBezTo>
                  <a:cubicBezTo>
                    <a:pt x="32294" y="7675"/>
                    <a:pt x="32441" y="7485"/>
                    <a:pt x="32651" y="7359"/>
                  </a:cubicBezTo>
                  <a:cubicBezTo>
                    <a:pt x="32756" y="7296"/>
                    <a:pt x="32840" y="7170"/>
                    <a:pt x="32945" y="7107"/>
                  </a:cubicBezTo>
                  <a:cubicBezTo>
                    <a:pt x="32987" y="7065"/>
                    <a:pt x="33008" y="7023"/>
                    <a:pt x="33051" y="6981"/>
                  </a:cubicBezTo>
                  <a:cubicBezTo>
                    <a:pt x="33114" y="6855"/>
                    <a:pt x="33240" y="6771"/>
                    <a:pt x="33366" y="6729"/>
                  </a:cubicBezTo>
                  <a:cubicBezTo>
                    <a:pt x="33660" y="6687"/>
                    <a:pt x="33891" y="6518"/>
                    <a:pt x="34039" y="6266"/>
                  </a:cubicBezTo>
                  <a:cubicBezTo>
                    <a:pt x="34060" y="6245"/>
                    <a:pt x="34081" y="6224"/>
                    <a:pt x="34102" y="6203"/>
                  </a:cubicBezTo>
                  <a:cubicBezTo>
                    <a:pt x="34249" y="6035"/>
                    <a:pt x="34396" y="5909"/>
                    <a:pt x="34585" y="5782"/>
                  </a:cubicBezTo>
                  <a:cubicBezTo>
                    <a:pt x="34753" y="5677"/>
                    <a:pt x="34922" y="5572"/>
                    <a:pt x="35090" y="5446"/>
                  </a:cubicBezTo>
                  <a:cubicBezTo>
                    <a:pt x="35321" y="5299"/>
                    <a:pt x="35531" y="5131"/>
                    <a:pt x="35742" y="4942"/>
                  </a:cubicBezTo>
                  <a:cubicBezTo>
                    <a:pt x="35784" y="4899"/>
                    <a:pt x="35847" y="4794"/>
                    <a:pt x="35910" y="4794"/>
                  </a:cubicBezTo>
                  <a:cubicBezTo>
                    <a:pt x="36288" y="4689"/>
                    <a:pt x="36499" y="4416"/>
                    <a:pt x="36751" y="4164"/>
                  </a:cubicBezTo>
                  <a:cubicBezTo>
                    <a:pt x="36814" y="4122"/>
                    <a:pt x="36856" y="4058"/>
                    <a:pt x="36919" y="4037"/>
                  </a:cubicBezTo>
                  <a:cubicBezTo>
                    <a:pt x="37234" y="3869"/>
                    <a:pt x="37550" y="3722"/>
                    <a:pt x="37886" y="3617"/>
                  </a:cubicBezTo>
                  <a:cubicBezTo>
                    <a:pt x="37949" y="3596"/>
                    <a:pt x="38012" y="3554"/>
                    <a:pt x="38054" y="3512"/>
                  </a:cubicBezTo>
                  <a:cubicBezTo>
                    <a:pt x="38286" y="3323"/>
                    <a:pt x="38538" y="3196"/>
                    <a:pt x="38811" y="3112"/>
                  </a:cubicBezTo>
                  <a:cubicBezTo>
                    <a:pt x="38979" y="3070"/>
                    <a:pt x="39127" y="2986"/>
                    <a:pt x="39274" y="2902"/>
                  </a:cubicBezTo>
                  <a:cubicBezTo>
                    <a:pt x="39379" y="2860"/>
                    <a:pt x="39442" y="2734"/>
                    <a:pt x="39547" y="2713"/>
                  </a:cubicBezTo>
                  <a:cubicBezTo>
                    <a:pt x="39609" y="2697"/>
                    <a:pt x="39682" y="2648"/>
                    <a:pt x="39758" y="2648"/>
                  </a:cubicBezTo>
                  <a:cubicBezTo>
                    <a:pt x="39786" y="2648"/>
                    <a:pt x="39814" y="2654"/>
                    <a:pt x="39841" y="2671"/>
                  </a:cubicBezTo>
                  <a:cubicBezTo>
                    <a:pt x="40052" y="2503"/>
                    <a:pt x="40367" y="2524"/>
                    <a:pt x="40556" y="2313"/>
                  </a:cubicBezTo>
                  <a:cubicBezTo>
                    <a:pt x="40598" y="2292"/>
                    <a:pt x="40640" y="2271"/>
                    <a:pt x="40661" y="2271"/>
                  </a:cubicBezTo>
                  <a:cubicBezTo>
                    <a:pt x="40893" y="2208"/>
                    <a:pt x="41124" y="2124"/>
                    <a:pt x="41355" y="2061"/>
                  </a:cubicBezTo>
                  <a:cubicBezTo>
                    <a:pt x="41586" y="1998"/>
                    <a:pt x="41818" y="1914"/>
                    <a:pt x="42028" y="1788"/>
                  </a:cubicBezTo>
                  <a:lnTo>
                    <a:pt x="42070" y="1788"/>
                  </a:lnTo>
                  <a:cubicBezTo>
                    <a:pt x="42123" y="1788"/>
                    <a:pt x="42175" y="1798"/>
                    <a:pt x="42225" y="1798"/>
                  </a:cubicBezTo>
                  <a:cubicBezTo>
                    <a:pt x="42275" y="1798"/>
                    <a:pt x="42322" y="1788"/>
                    <a:pt x="42364" y="1746"/>
                  </a:cubicBezTo>
                  <a:cubicBezTo>
                    <a:pt x="42419" y="1787"/>
                    <a:pt x="42490" y="1810"/>
                    <a:pt x="42563" y="1810"/>
                  </a:cubicBezTo>
                  <a:cubicBezTo>
                    <a:pt x="42603" y="1810"/>
                    <a:pt x="42642" y="1803"/>
                    <a:pt x="42680" y="1788"/>
                  </a:cubicBezTo>
                  <a:cubicBezTo>
                    <a:pt x="42848" y="1746"/>
                    <a:pt x="43037" y="1725"/>
                    <a:pt x="43205" y="1725"/>
                  </a:cubicBezTo>
                  <a:lnTo>
                    <a:pt x="43731" y="1725"/>
                  </a:lnTo>
                  <a:cubicBezTo>
                    <a:pt x="43833" y="1638"/>
                    <a:pt x="43964" y="1591"/>
                    <a:pt x="44098" y="1591"/>
                  </a:cubicBezTo>
                  <a:cubicBezTo>
                    <a:pt x="44158" y="1591"/>
                    <a:pt x="44219" y="1600"/>
                    <a:pt x="44278" y="1620"/>
                  </a:cubicBezTo>
                  <a:cubicBezTo>
                    <a:pt x="44740" y="1746"/>
                    <a:pt x="45203" y="1893"/>
                    <a:pt x="45665" y="2061"/>
                  </a:cubicBezTo>
                  <a:cubicBezTo>
                    <a:pt x="45791" y="2103"/>
                    <a:pt x="45917" y="2145"/>
                    <a:pt x="46044" y="2208"/>
                  </a:cubicBezTo>
                  <a:cubicBezTo>
                    <a:pt x="46233" y="2313"/>
                    <a:pt x="46401" y="2461"/>
                    <a:pt x="46569" y="2608"/>
                  </a:cubicBezTo>
                  <a:cubicBezTo>
                    <a:pt x="46716" y="2734"/>
                    <a:pt x="46885" y="2860"/>
                    <a:pt x="47032" y="2965"/>
                  </a:cubicBezTo>
                  <a:cubicBezTo>
                    <a:pt x="47326" y="3154"/>
                    <a:pt x="47494" y="3491"/>
                    <a:pt x="47768" y="3680"/>
                  </a:cubicBezTo>
                  <a:lnTo>
                    <a:pt x="47768" y="3722"/>
                  </a:lnTo>
                  <a:cubicBezTo>
                    <a:pt x="47915" y="3932"/>
                    <a:pt x="48062" y="4143"/>
                    <a:pt x="48188" y="4353"/>
                  </a:cubicBezTo>
                  <a:cubicBezTo>
                    <a:pt x="48335" y="4584"/>
                    <a:pt x="48482" y="4815"/>
                    <a:pt x="48609" y="5068"/>
                  </a:cubicBezTo>
                  <a:cubicBezTo>
                    <a:pt x="48651" y="5194"/>
                    <a:pt x="48693" y="5299"/>
                    <a:pt x="48777" y="5404"/>
                  </a:cubicBezTo>
                  <a:cubicBezTo>
                    <a:pt x="48903" y="5551"/>
                    <a:pt x="48882" y="5740"/>
                    <a:pt x="49008" y="5867"/>
                  </a:cubicBezTo>
                  <a:cubicBezTo>
                    <a:pt x="49029" y="6098"/>
                    <a:pt x="49113" y="6308"/>
                    <a:pt x="49281" y="6497"/>
                  </a:cubicBezTo>
                  <a:cubicBezTo>
                    <a:pt x="49450" y="6750"/>
                    <a:pt x="49555" y="7023"/>
                    <a:pt x="49618" y="7338"/>
                  </a:cubicBezTo>
                  <a:cubicBezTo>
                    <a:pt x="49639" y="7570"/>
                    <a:pt x="49723" y="7801"/>
                    <a:pt x="49849" y="8011"/>
                  </a:cubicBezTo>
                  <a:cubicBezTo>
                    <a:pt x="49912" y="8116"/>
                    <a:pt x="49975" y="8242"/>
                    <a:pt x="49975" y="8368"/>
                  </a:cubicBezTo>
                  <a:cubicBezTo>
                    <a:pt x="50017" y="8726"/>
                    <a:pt x="50122" y="9083"/>
                    <a:pt x="50290" y="9420"/>
                  </a:cubicBezTo>
                  <a:cubicBezTo>
                    <a:pt x="50375" y="9630"/>
                    <a:pt x="50417" y="9861"/>
                    <a:pt x="50417" y="10092"/>
                  </a:cubicBezTo>
                  <a:cubicBezTo>
                    <a:pt x="50564" y="10198"/>
                    <a:pt x="50459" y="10408"/>
                    <a:pt x="50585" y="10513"/>
                  </a:cubicBezTo>
                  <a:cubicBezTo>
                    <a:pt x="50564" y="10576"/>
                    <a:pt x="50522" y="10618"/>
                    <a:pt x="50564" y="10681"/>
                  </a:cubicBezTo>
                  <a:cubicBezTo>
                    <a:pt x="50690" y="10933"/>
                    <a:pt x="50732" y="11207"/>
                    <a:pt x="50732" y="11480"/>
                  </a:cubicBezTo>
                  <a:cubicBezTo>
                    <a:pt x="50711" y="11564"/>
                    <a:pt x="50753" y="11669"/>
                    <a:pt x="50795" y="11753"/>
                  </a:cubicBezTo>
                  <a:cubicBezTo>
                    <a:pt x="50858" y="11880"/>
                    <a:pt x="50879" y="12027"/>
                    <a:pt x="50921" y="12153"/>
                  </a:cubicBezTo>
                  <a:cubicBezTo>
                    <a:pt x="51110" y="12615"/>
                    <a:pt x="51152" y="13120"/>
                    <a:pt x="51342" y="13583"/>
                  </a:cubicBezTo>
                  <a:cubicBezTo>
                    <a:pt x="51342" y="13625"/>
                    <a:pt x="51342" y="13667"/>
                    <a:pt x="51342" y="13688"/>
                  </a:cubicBezTo>
                  <a:cubicBezTo>
                    <a:pt x="51321" y="14129"/>
                    <a:pt x="51531" y="14466"/>
                    <a:pt x="51657" y="14907"/>
                  </a:cubicBezTo>
                  <a:lnTo>
                    <a:pt x="51657" y="15222"/>
                  </a:lnTo>
                  <a:cubicBezTo>
                    <a:pt x="51699" y="15307"/>
                    <a:pt x="51741" y="15391"/>
                    <a:pt x="51783" y="15475"/>
                  </a:cubicBezTo>
                  <a:cubicBezTo>
                    <a:pt x="51825" y="15622"/>
                    <a:pt x="51888" y="15769"/>
                    <a:pt x="51951" y="15895"/>
                  </a:cubicBezTo>
                  <a:cubicBezTo>
                    <a:pt x="52099" y="16105"/>
                    <a:pt x="52183" y="16358"/>
                    <a:pt x="52204" y="16610"/>
                  </a:cubicBezTo>
                  <a:cubicBezTo>
                    <a:pt x="52267" y="17031"/>
                    <a:pt x="52393" y="17430"/>
                    <a:pt x="52582" y="17808"/>
                  </a:cubicBezTo>
                  <a:cubicBezTo>
                    <a:pt x="52708" y="18040"/>
                    <a:pt x="52813" y="18271"/>
                    <a:pt x="52919" y="18502"/>
                  </a:cubicBezTo>
                  <a:cubicBezTo>
                    <a:pt x="52961" y="18565"/>
                    <a:pt x="52982" y="18628"/>
                    <a:pt x="53003" y="18691"/>
                  </a:cubicBezTo>
                  <a:cubicBezTo>
                    <a:pt x="53108" y="19133"/>
                    <a:pt x="53297" y="19532"/>
                    <a:pt x="53549" y="19890"/>
                  </a:cubicBezTo>
                  <a:cubicBezTo>
                    <a:pt x="53612" y="19974"/>
                    <a:pt x="53675" y="20058"/>
                    <a:pt x="53696" y="20163"/>
                  </a:cubicBezTo>
                  <a:cubicBezTo>
                    <a:pt x="53760" y="20331"/>
                    <a:pt x="53865" y="20479"/>
                    <a:pt x="53991" y="20605"/>
                  </a:cubicBezTo>
                  <a:cubicBezTo>
                    <a:pt x="54306" y="20815"/>
                    <a:pt x="54474" y="21151"/>
                    <a:pt x="54727" y="21383"/>
                  </a:cubicBezTo>
                  <a:cubicBezTo>
                    <a:pt x="54769" y="21404"/>
                    <a:pt x="54748" y="21446"/>
                    <a:pt x="54769" y="21467"/>
                  </a:cubicBezTo>
                  <a:cubicBezTo>
                    <a:pt x="54811" y="21572"/>
                    <a:pt x="54895" y="21677"/>
                    <a:pt x="54979" y="21740"/>
                  </a:cubicBezTo>
                  <a:cubicBezTo>
                    <a:pt x="55105" y="21824"/>
                    <a:pt x="55147" y="21950"/>
                    <a:pt x="55252" y="22034"/>
                  </a:cubicBezTo>
                  <a:cubicBezTo>
                    <a:pt x="55505" y="22203"/>
                    <a:pt x="55736" y="22392"/>
                    <a:pt x="55946" y="22602"/>
                  </a:cubicBezTo>
                  <a:cubicBezTo>
                    <a:pt x="55988" y="22644"/>
                    <a:pt x="56030" y="22686"/>
                    <a:pt x="56093" y="22728"/>
                  </a:cubicBezTo>
                  <a:cubicBezTo>
                    <a:pt x="56367" y="22896"/>
                    <a:pt x="56619" y="23107"/>
                    <a:pt x="56829" y="23359"/>
                  </a:cubicBezTo>
                  <a:cubicBezTo>
                    <a:pt x="56955" y="23527"/>
                    <a:pt x="57123" y="23674"/>
                    <a:pt x="57313" y="23779"/>
                  </a:cubicBezTo>
                  <a:cubicBezTo>
                    <a:pt x="57502" y="23927"/>
                    <a:pt x="57712" y="24032"/>
                    <a:pt x="57943" y="24116"/>
                  </a:cubicBezTo>
                  <a:cubicBezTo>
                    <a:pt x="58027" y="24263"/>
                    <a:pt x="58175" y="24368"/>
                    <a:pt x="58343" y="24410"/>
                  </a:cubicBezTo>
                  <a:cubicBezTo>
                    <a:pt x="58574" y="24452"/>
                    <a:pt x="58784" y="24557"/>
                    <a:pt x="58953" y="24704"/>
                  </a:cubicBezTo>
                  <a:cubicBezTo>
                    <a:pt x="59205" y="24915"/>
                    <a:pt x="59520" y="25062"/>
                    <a:pt x="59836" y="25125"/>
                  </a:cubicBezTo>
                  <a:cubicBezTo>
                    <a:pt x="60151" y="25230"/>
                    <a:pt x="60466" y="25293"/>
                    <a:pt x="60803" y="25314"/>
                  </a:cubicBezTo>
                  <a:cubicBezTo>
                    <a:pt x="61034" y="25356"/>
                    <a:pt x="61265" y="25440"/>
                    <a:pt x="61496" y="25482"/>
                  </a:cubicBezTo>
                  <a:cubicBezTo>
                    <a:pt x="61600" y="25497"/>
                    <a:pt x="61703" y="25584"/>
                    <a:pt x="61821" y="25584"/>
                  </a:cubicBezTo>
                  <a:cubicBezTo>
                    <a:pt x="61871" y="25584"/>
                    <a:pt x="61923" y="25568"/>
                    <a:pt x="61980" y="25524"/>
                  </a:cubicBezTo>
                  <a:cubicBezTo>
                    <a:pt x="61980" y="25518"/>
                    <a:pt x="61985" y="25516"/>
                    <a:pt x="61994" y="25516"/>
                  </a:cubicBezTo>
                  <a:cubicBezTo>
                    <a:pt x="62013" y="25516"/>
                    <a:pt x="62049" y="25531"/>
                    <a:pt x="62064" y="25545"/>
                  </a:cubicBezTo>
                  <a:cubicBezTo>
                    <a:pt x="62082" y="25569"/>
                    <a:pt x="62100" y="25578"/>
                    <a:pt x="62118" y="25578"/>
                  </a:cubicBezTo>
                  <a:cubicBezTo>
                    <a:pt x="62163" y="25578"/>
                    <a:pt x="62208" y="25524"/>
                    <a:pt x="62253" y="25524"/>
                  </a:cubicBezTo>
                  <a:cubicBezTo>
                    <a:pt x="62422" y="25608"/>
                    <a:pt x="62611" y="25651"/>
                    <a:pt x="62779" y="25651"/>
                  </a:cubicBezTo>
                  <a:cubicBezTo>
                    <a:pt x="62809" y="25653"/>
                    <a:pt x="62840" y="25654"/>
                    <a:pt x="62871" y="25654"/>
                  </a:cubicBezTo>
                  <a:cubicBezTo>
                    <a:pt x="62992" y="25654"/>
                    <a:pt x="63117" y="25638"/>
                    <a:pt x="63238" y="25638"/>
                  </a:cubicBezTo>
                  <a:cubicBezTo>
                    <a:pt x="63341" y="25638"/>
                    <a:pt x="63442" y="25650"/>
                    <a:pt x="63536" y="25693"/>
                  </a:cubicBezTo>
                  <a:cubicBezTo>
                    <a:pt x="63571" y="25684"/>
                    <a:pt x="63606" y="25680"/>
                    <a:pt x="63640" y="25680"/>
                  </a:cubicBezTo>
                  <a:cubicBezTo>
                    <a:pt x="63732" y="25680"/>
                    <a:pt x="63819" y="25705"/>
                    <a:pt x="63905" y="25705"/>
                  </a:cubicBezTo>
                  <a:cubicBezTo>
                    <a:pt x="63936" y="25705"/>
                    <a:pt x="63967" y="25701"/>
                    <a:pt x="63998" y="25693"/>
                  </a:cubicBezTo>
                  <a:cubicBezTo>
                    <a:pt x="64293" y="25608"/>
                    <a:pt x="64587" y="25587"/>
                    <a:pt x="64902" y="25587"/>
                  </a:cubicBezTo>
                  <a:cubicBezTo>
                    <a:pt x="65050" y="25587"/>
                    <a:pt x="65197" y="25566"/>
                    <a:pt x="65344" y="25524"/>
                  </a:cubicBezTo>
                  <a:cubicBezTo>
                    <a:pt x="65722" y="25398"/>
                    <a:pt x="66122" y="25293"/>
                    <a:pt x="66479" y="25125"/>
                  </a:cubicBezTo>
                  <a:cubicBezTo>
                    <a:pt x="66816" y="24999"/>
                    <a:pt x="67194" y="24999"/>
                    <a:pt x="67467" y="24725"/>
                  </a:cubicBezTo>
                  <a:lnTo>
                    <a:pt x="67530" y="24725"/>
                  </a:lnTo>
                  <a:cubicBezTo>
                    <a:pt x="67699" y="24704"/>
                    <a:pt x="67846" y="24662"/>
                    <a:pt x="67993" y="24578"/>
                  </a:cubicBezTo>
                  <a:cubicBezTo>
                    <a:pt x="68119" y="24515"/>
                    <a:pt x="68287" y="24452"/>
                    <a:pt x="68435" y="24431"/>
                  </a:cubicBezTo>
                  <a:cubicBezTo>
                    <a:pt x="68582" y="24410"/>
                    <a:pt x="68729" y="24347"/>
                    <a:pt x="68834" y="24242"/>
                  </a:cubicBezTo>
                  <a:cubicBezTo>
                    <a:pt x="69002" y="24095"/>
                    <a:pt x="69233" y="23990"/>
                    <a:pt x="69465" y="23990"/>
                  </a:cubicBezTo>
                  <a:cubicBezTo>
                    <a:pt x="69696" y="23969"/>
                    <a:pt x="69927" y="23884"/>
                    <a:pt x="70116" y="23737"/>
                  </a:cubicBezTo>
                  <a:cubicBezTo>
                    <a:pt x="70201" y="23674"/>
                    <a:pt x="70264" y="23632"/>
                    <a:pt x="70348" y="23611"/>
                  </a:cubicBezTo>
                  <a:cubicBezTo>
                    <a:pt x="70600" y="23527"/>
                    <a:pt x="70831" y="23443"/>
                    <a:pt x="71042" y="23317"/>
                  </a:cubicBezTo>
                  <a:cubicBezTo>
                    <a:pt x="71231" y="23233"/>
                    <a:pt x="71399" y="23170"/>
                    <a:pt x="71588" y="23086"/>
                  </a:cubicBezTo>
                  <a:cubicBezTo>
                    <a:pt x="71714" y="23044"/>
                    <a:pt x="71840" y="23086"/>
                    <a:pt x="71925" y="23001"/>
                  </a:cubicBezTo>
                  <a:cubicBezTo>
                    <a:pt x="72156" y="22812"/>
                    <a:pt x="72429" y="22686"/>
                    <a:pt x="72723" y="22602"/>
                  </a:cubicBezTo>
                  <a:cubicBezTo>
                    <a:pt x="73144" y="22497"/>
                    <a:pt x="73543" y="22329"/>
                    <a:pt x="73901" y="22076"/>
                  </a:cubicBezTo>
                  <a:cubicBezTo>
                    <a:pt x="73985" y="22013"/>
                    <a:pt x="74069" y="21992"/>
                    <a:pt x="74174" y="21992"/>
                  </a:cubicBezTo>
                  <a:cubicBezTo>
                    <a:pt x="74191" y="21998"/>
                    <a:pt x="74209" y="22001"/>
                    <a:pt x="74228" y="22001"/>
                  </a:cubicBezTo>
                  <a:cubicBezTo>
                    <a:pt x="74279" y="22001"/>
                    <a:pt x="74333" y="21981"/>
                    <a:pt x="74363" y="21950"/>
                  </a:cubicBezTo>
                  <a:cubicBezTo>
                    <a:pt x="74553" y="21845"/>
                    <a:pt x="74742" y="21803"/>
                    <a:pt x="74910" y="21698"/>
                  </a:cubicBezTo>
                  <a:cubicBezTo>
                    <a:pt x="74994" y="21656"/>
                    <a:pt x="75099" y="21656"/>
                    <a:pt x="75183" y="21593"/>
                  </a:cubicBezTo>
                  <a:cubicBezTo>
                    <a:pt x="75352" y="21467"/>
                    <a:pt x="75541" y="21404"/>
                    <a:pt x="75751" y="21383"/>
                  </a:cubicBezTo>
                  <a:cubicBezTo>
                    <a:pt x="75919" y="21362"/>
                    <a:pt x="76066" y="21298"/>
                    <a:pt x="76193" y="21193"/>
                  </a:cubicBezTo>
                  <a:cubicBezTo>
                    <a:pt x="76340" y="21067"/>
                    <a:pt x="76508" y="20962"/>
                    <a:pt x="76676" y="20878"/>
                  </a:cubicBezTo>
                  <a:lnTo>
                    <a:pt x="76928" y="20878"/>
                  </a:lnTo>
                  <a:cubicBezTo>
                    <a:pt x="76970" y="20857"/>
                    <a:pt x="76991" y="20836"/>
                    <a:pt x="77033" y="20836"/>
                  </a:cubicBezTo>
                  <a:cubicBezTo>
                    <a:pt x="77349" y="20710"/>
                    <a:pt x="77643" y="20563"/>
                    <a:pt x="77938" y="20394"/>
                  </a:cubicBezTo>
                  <a:cubicBezTo>
                    <a:pt x="78274" y="20184"/>
                    <a:pt x="78631" y="20037"/>
                    <a:pt x="79031" y="19953"/>
                  </a:cubicBezTo>
                  <a:cubicBezTo>
                    <a:pt x="79346" y="19911"/>
                    <a:pt x="79640" y="19806"/>
                    <a:pt x="79914" y="19638"/>
                  </a:cubicBezTo>
                  <a:cubicBezTo>
                    <a:pt x="80187" y="19469"/>
                    <a:pt x="80460" y="19364"/>
                    <a:pt x="80755" y="19280"/>
                  </a:cubicBezTo>
                  <a:cubicBezTo>
                    <a:pt x="81070" y="19196"/>
                    <a:pt x="81386" y="19091"/>
                    <a:pt x="81680" y="18944"/>
                  </a:cubicBezTo>
                  <a:cubicBezTo>
                    <a:pt x="81722" y="18902"/>
                    <a:pt x="81785" y="18881"/>
                    <a:pt x="81848" y="18860"/>
                  </a:cubicBezTo>
                  <a:cubicBezTo>
                    <a:pt x="82184" y="18797"/>
                    <a:pt x="82563" y="18691"/>
                    <a:pt x="82878" y="18607"/>
                  </a:cubicBezTo>
                  <a:cubicBezTo>
                    <a:pt x="83194" y="18523"/>
                    <a:pt x="83509" y="18418"/>
                    <a:pt x="83824" y="18376"/>
                  </a:cubicBezTo>
                  <a:cubicBezTo>
                    <a:pt x="84119" y="18292"/>
                    <a:pt x="84434" y="18250"/>
                    <a:pt x="84749" y="18229"/>
                  </a:cubicBezTo>
                  <a:cubicBezTo>
                    <a:pt x="84855" y="18229"/>
                    <a:pt x="84918" y="18166"/>
                    <a:pt x="85023" y="18166"/>
                  </a:cubicBezTo>
                  <a:cubicBezTo>
                    <a:pt x="85086" y="18213"/>
                    <a:pt x="85161" y="18237"/>
                    <a:pt x="85239" y="18237"/>
                  </a:cubicBezTo>
                  <a:cubicBezTo>
                    <a:pt x="85265" y="18237"/>
                    <a:pt x="85291" y="18234"/>
                    <a:pt x="85317" y="18229"/>
                  </a:cubicBezTo>
                  <a:cubicBezTo>
                    <a:pt x="85407" y="18235"/>
                    <a:pt x="85497" y="18237"/>
                    <a:pt x="85587" y="18237"/>
                  </a:cubicBezTo>
                  <a:cubicBezTo>
                    <a:pt x="85834" y="18237"/>
                    <a:pt x="86080" y="18218"/>
                    <a:pt x="86326" y="18187"/>
                  </a:cubicBezTo>
                  <a:cubicBezTo>
                    <a:pt x="86407" y="18171"/>
                    <a:pt x="86487" y="18164"/>
                    <a:pt x="86566" y="18164"/>
                  </a:cubicBezTo>
                  <a:cubicBezTo>
                    <a:pt x="86694" y="18164"/>
                    <a:pt x="86819" y="18182"/>
                    <a:pt x="86936" y="18208"/>
                  </a:cubicBezTo>
                  <a:cubicBezTo>
                    <a:pt x="87083" y="18229"/>
                    <a:pt x="87251" y="18250"/>
                    <a:pt x="87398" y="18292"/>
                  </a:cubicBezTo>
                  <a:cubicBezTo>
                    <a:pt x="87714" y="18397"/>
                    <a:pt x="88029" y="18460"/>
                    <a:pt x="88366" y="18502"/>
                  </a:cubicBezTo>
                  <a:cubicBezTo>
                    <a:pt x="88492" y="18565"/>
                    <a:pt x="88639" y="18628"/>
                    <a:pt x="88807" y="18691"/>
                  </a:cubicBezTo>
                  <a:cubicBezTo>
                    <a:pt x="89333" y="18923"/>
                    <a:pt x="89795" y="19301"/>
                    <a:pt x="90300" y="19553"/>
                  </a:cubicBezTo>
                  <a:cubicBezTo>
                    <a:pt x="90510" y="19680"/>
                    <a:pt x="90720" y="19848"/>
                    <a:pt x="90889" y="20037"/>
                  </a:cubicBezTo>
                  <a:cubicBezTo>
                    <a:pt x="91204" y="20331"/>
                    <a:pt x="91456" y="20689"/>
                    <a:pt x="91751" y="21004"/>
                  </a:cubicBezTo>
                  <a:cubicBezTo>
                    <a:pt x="92024" y="21320"/>
                    <a:pt x="92234" y="21677"/>
                    <a:pt x="92402" y="22034"/>
                  </a:cubicBezTo>
                  <a:cubicBezTo>
                    <a:pt x="92409" y="22033"/>
                    <a:pt x="92415" y="22033"/>
                    <a:pt x="92421" y="22033"/>
                  </a:cubicBezTo>
                  <a:cubicBezTo>
                    <a:pt x="92525" y="22033"/>
                    <a:pt x="92556" y="22183"/>
                    <a:pt x="92710" y="22183"/>
                  </a:cubicBezTo>
                  <a:cubicBezTo>
                    <a:pt x="92719" y="22183"/>
                    <a:pt x="92729" y="22183"/>
                    <a:pt x="92739" y="22182"/>
                  </a:cubicBezTo>
                  <a:cubicBezTo>
                    <a:pt x="92613" y="21803"/>
                    <a:pt x="92339" y="21509"/>
                    <a:pt x="92339" y="21151"/>
                  </a:cubicBezTo>
                  <a:cubicBezTo>
                    <a:pt x="92192" y="21025"/>
                    <a:pt x="92066" y="20878"/>
                    <a:pt x="91961" y="20710"/>
                  </a:cubicBezTo>
                  <a:cubicBezTo>
                    <a:pt x="91814" y="20373"/>
                    <a:pt x="91477" y="20142"/>
                    <a:pt x="91267" y="19848"/>
                  </a:cubicBezTo>
                  <a:cubicBezTo>
                    <a:pt x="91120" y="19701"/>
                    <a:pt x="90994" y="19574"/>
                    <a:pt x="90825" y="19448"/>
                  </a:cubicBezTo>
                  <a:cubicBezTo>
                    <a:pt x="90615" y="19238"/>
                    <a:pt x="90363" y="19070"/>
                    <a:pt x="90090" y="18902"/>
                  </a:cubicBezTo>
                  <a:cubicBezTo>
                    <a:pt x="89585" y="18565"/>
                    <a:pt x="89038" y="18271"/>
                    <a:pt x="88492" y="18040"/>
                  </a:cubicBezTo>
                  <a:cubicBezTo>
                    <a:pt x="88155" y="18040"/>
                    <a:pt x="87840" y="17935"/>
                    <a:pt x="87567" y="17766"/>
                  </a:cubicBezTo>
                  <a:cubicBezTo>
                    <a:pt x="87504" y="17772"/>
                    <a:pt x="87441" y="17774"/>
                    <a:pt x="87378" y="17774"/>
                  </a:cubicBezTo>
                  <a:cubicBezTo>
                    <a:pt x="87190" y="17774"/>
                    <a:pt x="87004" y="17751"/>
                    <a:pt x="86831" y="17703"/>
                  </a:cubicBezTo>
                  <a:cubicBezTo>
                    <a:pt x="86726" y="17682"/>
                    <a:pt x="86626" y="17672"/>
                    <a:pt x="86529" y="17672"/>
                  </a:cubicBezTo>
                  <a:cubicBezTo>
                    <a:pt x="86431" y="17672"/>
                    <a:pt x="86337" y="17682"/>
                    <a:pt x="86242" y="17703"/>
                  </a:cubicBezTo>
                  <a:cubicBezTo>
                    <a:pt x="86190" y="17714"/>
                    <a:pt x="86137" y="17719"/>
                    <a:pt x="86084" y="17719"/>
                  </a:cubicBezTo>
                  <a:cubicBezTo>
                    <a:pt x="86032" y="17719"/>
                    <a:pt x="85979" y="17714"/>
                    <a:pt x="85927" y="17703"/>
                  </a:cubicBezTo>
                  <a:cubicBezTo>
                    <a:pt x="85899" y="17689"/>
                    <a:pt x="85871" y="17685"/>
                    <a:pt x="85843" y="17685"/>
                  </a:cubicBezTo>
                  <a:cubicBezTo>
                    <a:pt x="85789" y="17685"/>
                    <a:pt x="85738" y="17703"/>
                    <a:pt x="85696" y="17703"/>
                  </a:cubicBezTo>
                  <a:cubicBezTo>
                    <a:pt x="85585" y="17703"/>
                    <a:pt x="85487" y="17739"/>
                    <a:pt x="85391" y="17739"/>
                  </a:cubicBezTo>
                  <a:cubicBezTo>
                    <a:pt x="85359" y="17739"/>
                    <a:pt x="85328" y="17735"/>
                    <a:pt x="85296" y="17724"/>
                  </a:cubicBezTo>
                  <a:cubicBezTo>
                    <a:pt x="85136" y="17674"/>
                    <a:pt x="84975" y="17648"/>
                    <a:pt x="84817" y="17648"/>
                  </a:cubicBezTo>
                  <a:cubicBezTo>
                    <a:pt x="84643" y="17648"/>
                    <a:pt x="84473" y="17679"/>
                    <a:pt x="84308" y="17745"/>
                  </a:cubicBezTo>
                  <a:cubicBezTo>
                    <a:pt x="84014" y="17829"/>
                    <a:pt x="83698" y="17872"/>
                    <a:pt x="83404" y="17893"/>
                  </a:cubicBezTo>
                  <a:cubicBezTo>
                    <a:pt x="83131" y="17914"/>
                    <a:pt x="82878" y="17977"/>
                    <a:pt x="82647" y="18061"/>
                  </a:cubicBezTo>
                  <a:cubicBezTo>
                    <a:pt x="82311" y="18187"/>
                    <a:pt x="81974" y="18271"/>
                    <a:pt x="81617" y="18292"/>
                  </a:cubicBezTo>
                  <a:cubicBezTo>
                    <a:pt x="81386" y="18418"/>
                    <a:pt x="81175" y="18523"/>
                    <a:pt x="80965" y="18628"/>
                  </a:cubicBezTo>
                  <a:lnTo>
                    <a:pt x="80881" y="18628"/>
                  </a:lnTo>
                  <a:cubicBezTo>
                    <a:pt x="80755" y="18691"/>
                    <a:pt x="80587" y="18670"/>
                    <a:pt x="80439" y="18734"/>
                  </a:cubicBezTo>
                  <a:cubicBezTo>
                    <a:pt x="80208" y="18860"/>
                    <a:pt x="79956" y="18965"/>
                    <a:pt x="79704" y="19007"/>
                  </a:cubicBezTo>
                  <a:cubicBezTo>
                    <a:pt x="79662" y="19007"/>
                    <a:pt x="79619" y="19070"/>
                    <a:pt x="79577" y="19112"/>
                  </a:cubicBezTo>
                  <a:cubicBezTo>
                    <a:pt x="79409" y="19238"/>
                    <a:pt x="79220" y="19322"/>
                    <a:pt x="79010" y="19364"/>
                  </a:cubicBezTo>
                  <a:cubicBezTo>
                    <a:pt x="78652" y="19427"/>
                    <a:pt x="78295" y="19553"/>
                    <a:pt x="77959" y="19722"/>
                  </a:cubicBezTo>
                  <a:cubicBezTo>
                    <a:pt x="77622" y="19869"/>
                    <a:pt x="77286" y="20079"/>
                    <a:pt x="76907" y="20205"/>
                  </a:cubicBezTo>
                  <a:cubicBezTo>
                    <a:pt x="76718" y="20289"/>
                    <a:pt x="76508" y="20373"/>
                    <a:pt x="76298" y="20415"/>
                  </a:cubicBezTo>
                  <a:cubicBezTo>
                    <a:pt x="76087" y="20458"/>
                    <a:pt x="75898" y="20521"/>
                    <a:pt x="75709" y="20626"/>
                  </a:cubicBezTo>
                  <a:cubicBezTo>
                    <a:pt x="75646" y="20647"/>
                    <a:pt x="75625" y="20731"/>
                    <a:pt x="75541" y="20731"/>
                  </a:cubicBezTo>
                  <a:cubicBezTo>
                    <a:pt x="75267" y="20773"/>
                    <a:pt x="75015" y="20878"/>
                    <a:pt x="74784" y="21025"/>
                  </a:cubicBezTo>
                  <a:cubicBezTo>
                    <a:pt x="74511" y="21193"/>
                    <a:pt x="74153" y="21256"/>
                    <a:pt x="73880" y="21467"/>
                  </a:cubicBezTo>
                  <a:cubicBezTo>
                    <a:pt x="73866" y="21462"/>
                    <a:pt x="73853" y="21460"/>
                    <a:pt x="73841" y="21460"/>
                  </a:cubicBezTo>
                  <a:cubicBezTo>
                    <a:pt x="73748" y="21460"/>
                    <a:pt x="73721" y="21593"/>
                    <a:pt x="73628" y="21593"/>
                  </a:cubicBezTo>
                  <a:cubicBezTo>
                    <a:pt x="73386" y="21593"/>
                    <a:pt x="73222" y="21804"/>
                    <a:pt x="73006" y="21804"/>
                  </a:cubicBezTo>
                  <a:cubicBezTo>
                    <a:pt x="72996" y="21804"/>
                    <a:pt x="72986" y="21804"/>
                    <a:pt x="72976" y="21803"/>
                  </a:cubicBezTo>
                  <a:cubicBezTo>
                    <a:pt x="72808" y="21971"/>
                    <a:pt x="72555" y="21950"/>
                    <a:pt x="72387" y="22097"/>
                  </a:cubicBezTo>
                  <a:cubicBezTo>
                    <a:pt x="72282" y="22160"/>
                    <a:pt x="72114" y="22160"/>
                    <a:pt x="71988" y="22203"/>
                  </a:cubicBezTo>
                  <a:cubicBezTo>
                    <a:pt x="71861" y="22266"/>
                    <a:pt x="71756" y="22371"/>
                    <a:pt x="71609" y="22434"/>
                  </a:cubicBezTo>
                  <a:cubicBezTo>
                    <a:pt x="71567" y="22434"/>
                    <a:pt x="71525" y="22455"/>
                    <a:pt x="71483" y="22476"/>
                  </a:cubicBezTo>
                  <a:cubicBezTo>
                    <a:pt x="71210" y="22518"/>
                    <a:pt x="70957" y="22623"/>
                    <a:pt x="70726" y="22770"/>
                  </a:cubicBezTo>
                  <a:cubicBezTo>
                    <a:pt x="70684" y="22791"/>
                    <a:pt x="70621" y="22812"/>
                    <a:pt x="70579" y="22833"/>
                  </a:cubicBezTo>
                  <a:cubicBezTo>
                    <a:pt x="70243" y="22938"/>
                    <a:pt x="69906" y="23086"/>
                    <a:pt x="69570" y="23275"/>
                  </a:cubicBezTo>
                  <a:cubicBezTo>
                    <a:pt x="69423" y="23338"/>
                    <a:pt x="69254" y="23401"/>
                    <a:pt x="69107" y="23422"/>
                  </a:cubicBezTo>
                  <a:cubicBezTo>
                    <a:pt x="68960" y="23464"/>
                    <a:pt x="68813" y="23506"/>
                    <a:pt x="68687" y="23590"/>
                  </a:cubicBezTo>
                  <a:cubicBezTo>
                    <a:pt x="68561" y="23653"/>
                    <a:pt x="68413" y="23716"/>
                    <a:pt x="68266" y="23737"/>
                  </a:cubicBezTo>
                  <a:cubicBezTo>
                    <a:pt x="68035" y="23821"/>
                    <a:pt x="67783" y="23906"/>
                    <a:pt x="67551" y="24011"/>
                  </a:cubicBezTo>
                  <a:cubicBezTo>
                    <a:pt x="67089" y="24179"/>
                    <a:pt x="66626" y="24326"/>
                    <a:pt x="66185" y="24536"/>
                  </a:cubicBezTo>
                  <a:cubicBezTo>
                    <a:pt x="65933" y="24662"/>
                    <a:pt x="65659" y="24746"/>
                    <a:pt x="65365" y="24768"/>
                  </a:cubicBezTo>
                  <a:cubicBezTo>
                    <a:pt x="65338" y="24765"/>
                    <a:pt x="65312" y="24764"/>
                    <a:pt x="65285" y="24764"/>
                  </a:cubicBezTo>
                  <a:cubicBezTo>
                    <a:pt x="65102" y="24764"/>
                    <a:pt x="64926" y="24826"/>
                    <a:pt x="64797" y="24936"/>
                  </a:cubicBezTo>
                  <a:cubicBezTo>
                    <a:pt x="64419" y="24936"/>
                    <a:pt x="64040" y="24957"/>
                    <a:pt x="63662" y="24999"/>
                  </a:cubicBezTo>
                  <a:cubicBezTo>
                    <a:pt x="63583" y="25010"/>
                    <a:pt x="63504" y="25015"/>
                    <a:pt x="63425" y="25015"/>
                  </a:cubicBezTo>
                  <a:cubicBezTo>
                    <a:pt x="63092" y="25015"/>
                    <a:pt x="62757" y="24934"/>
                    <a:pt x="62410" y="24934"/>
                  </a:cubicBezTo>
                  <a:cubicBezTo>
                    <a:pt x="62379" y="24934"/>
                    <a:pt x="62348" y="24934"/>
                    <a:pt x="62316" y="24936"/>
                  </a:cubicBezTo>
                  <a:cubicBezTo>
                    <a:pt x="62169" y="24936"/>
                    <a:pt x="62022" y="24915"/>
                    <a:pt x="61896" y="24852"/>
                  </a:cubicBezTo>
                  <a:cubicBezTo>
                    <a:pt x="61496" y="24725"/>
                    <a:pt x="61097" y="24620"/>
                    <a:pt x="60698" y="24557"/>
                  </a:cubicBezTo>
                  <a:cubicBezTo>
                    <a:pt x="60592" y="24536"/>
                    <a:pt x="60529" y="24473"/>
                    <a:pt x="60424" y="24473"/>
                  </a:cubicBezTo>
                  <a:cubicBezTo>
                    <a:pt x="60256" y="24473"/>
                    <a:pt x="60067" y="24431"/>
                    <a:pt x="59920" y="24347"/>
                  </a:cubicBezTo>
                  <a:cubicBezTo>
                    <a:pt x="59836" y="24305"/>
                    <a:pt x="59751" y="24284"/>
                    <a:pt x="59688" y="24284"/>
                  </a:cubicBezTo>
                  <a:cubicBezTo>
                    <a:pt x="59625" y="24221"/>
                    <a:pt x="59541" y="24158"/>
                    <a:pt x="59478" y="24116"/>
                  </a:cubicBezTo>
                  <a:cubicBezTo>
                    <a:pt x="59037" y="23927"/>
                    <a:pt x="58637" y="23653"/>
                    <a:pt x="58217" y="23422"/>
                  </a:cubicBezTo>
                  <a:cubicBezTo>
                    <a:pt x="58006" y="23338"/>
                    <a:pt x="57817" y="23191"/>
                    <a:pt x="57670" y="23044"/>
                  </a:cubicBezTo>
                  <a:cubicBezTo>
                    <a:pt x="57481" y="22854"/>
                    <a:pt x="57271" y="22665"/>
                    <a:pt x="57039" y="22497"/>
                  </a:cubicBezTo>
                  <a:cubicBezTo>
                    <a:pt x="56892" y="22371"/>
                    <a:pt x="56808" y="22182"/>
                    <a:pt x="56619" y="22097"/>
                  </a:cubicBezTo>
                  <a:cubicBezTo>
                    <a:pt x="56346" y="21971"/>
                    <a:pt x="56135" y="21803"/>
                    <a:pt x="55946" y="21572"/>
                  </a:cubicBezTo>
                  <a:cubicBezTo>
                    <a:pt x="55820" y="21446"/>
                    <a:pt x="55694" y="21341"/>
                    <a:pt x="55547" y="21235"/>
                  </a:cubicBezTo>
                  <a:cubicBezTo>
                    <a:pt x="55420" y="21151"/>
                    <a:pt x="55315" y="21025"/>
                    <a:pt x="55231" y="20878"/>
                  </a:cubicBezTo>
                  <a:cubicBezTo>
                    <a:pt x="55084" y="20647"/>
                    <a:pt x="54916" y="20436"/>
                    <a:pt x="54727" y="20247"/>
                  </a:cubicBezTo>
                  <a:cubicBezTo>
                    <a:pt x="54537" y="20037"/>
                    <a:pt x="54369" y="19806"/>
                    <a:pt x="54285" y="19553"/>
                  </a:cubicBezTo>
                  <a:cubicBezTo>
                    <a:pt x="54243" y="19406"/>
                    <a:pt x="54180" y="19280"/>
                    <a:pt x="54075" y="19175"/>
                  </a:cubicBezTo>
                  <a:cubicBezTo>
                    <a:pt x="53949" y="19028"/>
                    <a:pt x="53844" y="18860"/>
                    <a:pt x="53781" y="18670"/>
                  </a:cubicBezTo>
                  <a:cubicBezTo>
                    <a:pt x="53591" y="18313"/>
                    <a:pt x="53423" y="17956"/>
                    <a:pt x="53297" y="17556"/>
                  </a:cubicBezTo>
                  <a:cubicBezTo>
                    <a:pt x="53234" y="17409"/>
                    <a:pt x="53213" y="17241"/>
                    <a:pt x="53171" y="17073"/>
                  </a:cubicBezTo>
                  <a:cubicBezTo>
                    <a:pt x="53108" y="16841"/>
                    <a:pt x="53024" y="16589"/>
                    <a:pt x="52898" y="16379"/>
                  </a:cubicBezTo>
                  <a:cubicBezTo>
                    <a:pt x="52876" y="16337"/>
                    <a:pt x="52876" y="16274"/>
                    <a:pt x="52876" y="16232"/>
                  </a:cubicBezTo>
                  <a:cubicBezTo>
                    <a:pt x="52855" y="15979"/>
                    <a:pt x="52771" y="15748"/>
                    <a:pt x="52645" y="15538"/>
                  </a:cubicBezTo>
                  <a:cubicBezTo>
                    <a:pt x="52519" y="15307"/>
                    <a:pt x="52519" y="15054"/>
                    <a:pt x="52393" y="14844"/>
                  </a:cubicBezTo>
                  <a:cubicBezTo>
                    <a:pt x="52414" y="14697"/>
                    <a:pt x="52309" y="14550"/>
                    <a:pt x="52330" y="14402"/>
                  </a:cubicBezTo>
                  <a:cubicBezTo>
                    <a:pt x="52330" y="14192"/>
                    <a:pt x="52288" y="14003"/>
                    <a:pt x="52204" y="13814"/>
                  </a:cubicBezTo>
                  <a:cubicBezTo>
                    <a:pt x="52141" y="13625"/>
                    <a:pt x="52078" y="13435"/>
                    <a:pt x="52014" y="13246"/>
                  </a:cubicBezTo>
                  <a:cubicBezTo>
                    <a:pt x="51993" y="13099"/>
                    <a:pt x="51951" y="12952"/>
                    <a:pt x="51909" y="12784"/>
                  </a:cubicBezTo>
                  <a:cubicBezTo>
                    <a:pt x="51825" y="12405"/>
                    <a:pt x="51741" y="12006"/>
                    <a:pt x="51699" y="11606"/>
                  </a:cubicBezTo>
                  <a:cubicBezTo>
                    <a:pt x="51636" y="11501"/>
                    <a:pt x="51594" y="11396"/>
                    <a:pt x="51573" y="11291"/>
                  </a:cubicBezTo>
                  <a:cubicBezTo>
                    <a:pt x="51510" y="11039"/>
                    <a:pt x="51489" y="10807"/>
                    <a:pt x="51405" y="10555"/>
                  </a:cubicBezTo>
                  <a:cubicBezTo>
                    <a:pt x="51342" y="10408"/>
                    <a:pt x="51300" y="10240"/>
                    <a:pt x="51279" y="10071"/>
                  </a:cubicBezTo>
                  <a:cubicBezTo>
                    <a:pt x="51258" y="9798"/>
                    <a:pt x="51174" y="9546"/>
                    <a:pt x="51068" y="9294"/>
                  </a:cubicBezTo>
                  <a:cubicBezTo>
                    <a:pt x="50942" y="9062"/>
                    <a:pt x="50879" y="8831"/>
                    <a:pt x="50837" y="8579"/>
                  </a:cubicBezTo>
                  <a:cubicBezTo>
                    <a:pt x="50837" y="8411"/>
                    <a:pt x="50795" y="8242"/>
                    <a:pt x="50732" y="8095"/>
                  </a:cubicBezTo>
                  <a:cubicBezTo>
                    <a:pt x="50690" y="7948"/>
                    <a:pt x="50585" y="7843"/>
                    <a:pt x="50669" y="7675"/>
                  </a:cubicBezTo>
                  <a:lnTo>
                    <a:pt x="50669" y="7675"/>
                  </a:lnTo>
                  <a:cubicBezTo>
                    <a:pt x="50774" y="7759"/>
                    <a:pt x="50774" y="7864"/>
                    <a:pt x="50837" y="7969"/>
                  </a:cubicBezTo>
                  <a:cubicBezTo>
                    <a:pt x="50879" y="8095"/>
                    <a:pt x="50921" y="8221"/>
                    <a:pt x="50921" y="8368"/>
                  </a:cubicBezTo>
                  <a:cubicBezTo>
                    <a:pt x="50984" y="8621"/>
                    <a:pt x="51110" y="8852"/>
                    <a:pt x="51195" y="9125"/>
                  </a:cubicBezTo>
                  <a:cubicBezTo>
                    <a:pt x="51216" y="9252"/>
                    <a:pt x="51258" y="9357"/>
                    <a:pt x="51342" y="9462"/>
                  </a:cubicBezTo>
                  <a:cubicBezTo>
                    <a:pt x="51300" y="9651"/>
                    <a:pt x="51342" y="9840"/>
                    <a:pt x="51468" y="9987"/>
                  </a:cubicBezTo>
                  <a:cubicBezTo>
                    <a:pt x="51426" y="10198"/>
                    <a:pt x="51447" y="10429"/>
                    <a:pt x="51552" y="10618"/>
                  </a:cubicBezTo>
                  <a:cubicBezTo>
                    <a:pt x="51615" y="10828"/>
                    <a:pt x="51636" y="11039"/>
                    <a:pt x="51636" y="11270"/>
                  </a:cubicBezTo>
                  <a:cubicBezTo>
                    <a:pt x="51678" y="11354"/>
                    <a:pt x="51720" y="11438"/>
                    <a:pt x="51762" y="11522"/>
                  </a:cubicBezTo>
                  <a:cubicBezTo>
                    <a:pt x="51762" y="11585"/>
                    <a:pt x="51720" y="11669"/>
                    <a:pt x="51762" y="11711"/>
                  </a:cubicBezTo>
                  <a:cubicBezTo>
                    <a:pt x="51909" y="11901"/>
                    <a:pt x="51867" y="12153"/>
                    <a:pt x="51972" y="12363"/>
                  </a:cubicBezTo>
                  <a:cubicBezTo>
                    <a:pt x="52057" y="12531"/>
                    <a:pt x="52120" y="12721"/>
                    <a:pt x="52120" y="12931"/>
                  </a:cubicBezTo>
                  <a:cubicBezTo>
                    <a:pt x="52141" y="13183"/>
                    <a:pt x="52204" y="13414"/>
                    <a:pt x="52309" y="13646"/>
                  </a:cubicBezTo>
                  <a:cubicBezTo>
                    <a:pt x="52288" y="13814"/>
                    <a:pt x="52330" y="14003"/>
                    <a:pt x="52393" y="14171"/>
                  </a:cubicBezTo>
                  <a:cubicBezTo>
                    <a:pt x="52477" y="14339"/>
                    <a:pt x="52414" y="14550"/>
                    <a:pt x="52561" y="14655"/>
                  </a:cubicBezTo>
                  <a:cubicBezTo>
                    <a:pt x="52561" y="14949"/>
                    <a:pt x="52624" y="15222"/>
                    <a:pt x="52771" y="15475"/>
                  </a:cubicBezTo>
                  <a:cubicBezTo>
                    <a:pt x="52898" y="15685"/>
                    <a:pt x="52982" y="15895"/>
                    <a:pt x="53045" y="16126"/>
                  </a:cubicBezTo>
                  <a:cubicBezTo>
                    <a:pt x="53066" y="16253"/>
                    <a:pt x="53108" y="16400"/>
                    <a:pt x="53150" y="16547"/>
                  </a:cubicBezTo>
                  <a:cubicBezTo>
                    <a:pt x="53234" y="16715"/>
                    <a:pt x="53255" y="16904"/>
                    <a:pt x="53234" y="17094"/>
                  </a:cubicBezTo>
                  <a:cubicBezTo>
                    <a:pt x="53360" y="17367"/>
                    <a:pt x="53507" y="17619"/>
                    <a:pt x="53675" y="17872"/>
                  </a:cubicBezTo>
                  <a:cubicBezTo>
                    <a:pt x="53675" y="17998"/>
                    <a:pt x="53781" y="18103"/>
                    <a:pt x="53802" y="18229"/>
                  </a:cubicBezTo>
                  <a:cubicBezTo>
                    <a:pt x="53886" y="18586"/>
                    <a:pt x="54033" y="18923"/>
                    <a:pt x="54243" y="19238"/>
                  </a:cubicBezTo>
                  <a:cubicBezTo>
                    <a:pt x="54285" y="19280"/>
                    <a:pt x="54327" y="19343"/>
                    <a:pt x="54348" y="19406"/>
                  </a:cubicBezTo>
                  <a:cubicBezTo>
                    <a:pt x="54411" y="19638"/>
                    <a:pt x="54558" y="19848"/>
                    <a:pt x="54727" y="20016"/>
                  </a:cubicBezTo>
                  <a:cubicBezTo>
                    <a:pt x="55021" y="20331"/>
                    <a:pt x="55294" y="20647"/>
                    <a:pt x="55568" y="20983"/>
                  </a:cubicBezTo>
                  <a:cubicBezTo>
                    <a:pt x="55673" y="21130"/>
                    <a:pt x="55757" y="21298"/>
                    <a:pt x="55946" y="21362"/>
                  </a:cubicBezTo>
                  <a:cubicBezTo>
                    <a:pt x="56009" y="21509"/>
                    <a:pt x="56114" y="21635"/>
                    <a:pt x="56282" y="21698"/>
                  </a:cubicBezTo>
                  <a:cubicBezTo>
                    <a:pt x="56388" y="21761"/>
                    <a:pt x="56493" y="21845"/>
                    <a:pt x="56598" y="21950"/>
                  </a:cubicBezTo>
                  <a:cubicBezTo>
                    <a:pt x="56661" y="22013"/>
                    <a:pt x="56724" y="22055"/>
                    <a:pt x="56787" y="22118"/>
                  </a:cubicBezTo>
                  <a:cubicBezTo>
                    <a:pt x="57060" y="22266"/>
                    <a:pt x="57313" y="22497"/>
                    <a:pt x="57481" y="22770"/>
                  </a:cubicBezTo>
                  <a:cubicBezTo>
                    <a:pt x="57523" y="22833"/>
                    <a:pt x="57586" y="22875"/>
                    <a:pt x="57649" y="22917"/>
                  </a:cubicBezTo>
                  <a:cubicBezTo>
                    <a:pt x="57880" y="23044"/>
                    <a:pt x="58112" y="23191"/>
                    <a:pt x="58322" y="23338"/>
                  </a:cubicBezTo>
                  <a:cubicBezTo>
                    <a:pt x="58448" y="23401"/>
                    <a:pt x="58553" y="23485"/>
                    <a:pt x="58658" y="23527"/>
                  </a:cubicBezTo>
                  <a:cubicBezTo>
                    <a:pt x="58974" y="23674"/>
                    <a:pt x="59289" y="23842"/>
                    <a:pt x="59583" y="24032"/>
                  </a:cubicBezTo>
                  <a:cubicBezTo>
                    <a:pt x="59794" y="24179"/>
                    <a:pt x="60046" y="24179"/>
                    <a:pt x="60235" y="24326"/>
                  </a:cubicBezTo>
                  <a:cubicBezTo>
                    <a:pt x="60247" y="24324"/>
                    <a:pt x="60258" y="24323"/>
                    <a:pt x="60270" y="24323"/>
                  </a:cubicBezTo>
                  <a:cubicBezTo>
                    <a:pt x="60363" y="24323"/>
                    <a:pt x="60457" y="24389"/>
                    <a:pt x="60550" y="24389"/>
                  </a:cubicBezTo>
                  <a:cubicBezTo>
                    <a:pt x="60845" y="24410"/>
                    <a:pt x="61118" y="24452"/>
                    <a:pt x="61412" y="24536"/>
                  </a:cubicBezTo>
                  <a:cubicBezTo>
                    <a:pt x="61749" y="24620"/>
                    <a:pt x="62085" y="24683"/>
                    <a:pt x="62443" y="24704"/>
                  </a:cubicBezTo>
                  <a:lnTo>
                    <a:pt x="62569" y="24704"/>
                  </a:lnTo>
                  <a:cubicBezTo>
                    <a:pt x="62842" y="24768"/>
                    <a:pt x="63136" y="24810"/>
                    <a:pt x="63431" y="24810"/>
                  </a:cubicBezTo>
                  <a:cubicBezTo>
                    <a:pt x="63508" y="24817"/>
                    <a:pt x="63587" y="24822"/>
                    <a:pt x="63668" y="24822"/>
                  </a:cubicBezTo>
                  <a:cubicBezTo>
                    <a:pt x="63807" y="24822"/>
                    <a:pt x="63949" y="24807"/>
                    <a:pt x="64082" y="24768"/>
                  </a:cubicBezTo>
                  <a:cubicBezTo>
                    <a:pt x="64335" y="24725"/>
                    <a:pt x="64587" y="24768"/>
                    <a:pt x="64839" y="24704"/>
                  </a:cubicBezTo>
                  <a:cubicBezTo>
                    <a:pt x="65218" y="24641"/>
                    <a:pt x="65575" y="24536"/>
                    <a:pt x="65933" y="24410"/>
                  </a:cubicBezTo>
                  <a:cubicBezTo>
                    <a:pt x="65996" y="24368"/>
                    <a:pt x="66080" y="24326"/>
                    <a:pt x="66164" y="24326"/>
                  </a:cubicBezTo>
                  <a:cubicBezTo>
                    <a:pt x="66269" y="24305"/>
                    <a:pt x="66374" y="24263"/>
                    <a:pt x="66458" y="24221"/>
                  </a:cubicBezTo>
                  <a:cubicBezTo>
                    <a:pt x="66984" y="24011"/>
                    <a:pt x="67509" y="23821"/>
                    <a:pt x="68035" y="23653"/>
                  </a:cubicBezTo>
                  <a:cubicBezTo>
                    <a:pt x="68245" y="23611"/>
                    <a:pt x="68435" y="23527"/>
                    <a:pt x="68624" y="23422"/>
                  </a:cubicBezTo>
                  <a:cubicBezTo>
                    <a:pt x="68750" y="23317"/>
                    <a:pt x="68897" y="23233"/>
                    <a:pt x="69065" y="23212"/>
                  </a:cubicBezTo>
                  <a:cubicBezTo>
                    <a:pt x="69339" y="23170"/>
                    <a:pt x="69591" y="23086"/>
                    <a:pt x="69822" y="22938"/>
                  </a:cubicBezTo>
                  <a:cubicBezTo>
                    <a:pt x="69906" y="22896"/>
                    <a:pt x="69990" y="22854"/>
                    <a:pt x="70095" y="22812"/>
                  </a:cubicBezTo>
                  <a:cubicBezTo>
                    <a:pt x="70243" y="22770"/>
                    <a:pt x="70390" y="22707"/>
                    <a:pt x="70516" y="22623"/>
                  </a:cubicBezTo>
                  <a:cubicBezTo>
                    <a:pt x="70663" y="22560"/>
                    <a:pt x="70810" y="22497"/>
                    <a:pt x="70957" y="22434"/>
                  </a:cubicBezTo>
                  <a:cubicBezTo>
                    <a:pt x="71273" y="22350"/>
                    <a:pt x="71567" y="22224"/>
                    <a:pt x="71840" y="22076"/>
                  </a:cubicBezTo>
                  <a:cubicBezTo>
                    <a:pt x="72009" y="21950"/>
                    <a:pt x="72219" y="21866"/>
                    <a:pt x="72450" y="21845"/>
                  </a:cubicBezTo>
                  <a:cubicBezTo>
                    <a:pt x="72618" y="21740"/>
                    <a:pt x="72787" y="21656"/>
                    <a:pt x="72997" y="21614"/>
                  </a:cubicBezTo>
                  <a:cubicBezTo>
                    <a:pt x="73186" y="21551"/>
                    <a:pt x="73354" y="21425"/>
                    <a:pt x="73543" y="21362"/>
                  </a:cubicBezTo>
                  <a:cubicBezTo>
                    <a:pt x="74006" y="21214"/>
                    <a:pt x="74447" y="21025"/>
                    <a:pt x="74868" y="20815"/>
                  </a:cubicBezTo>
                  <a:cubicBezTo>
                    <a:pt x="74994" y="20731"/>
                    <a:pt x="75120" y="20689"/>
                    <a:pt x="75246" y="20647"/>
                  </a:cubicBezTo>
                  <a:cubicBezTo>
                    <a:pt x="75562" y="20563"/>
                    <a:pt x="75856" y="20436"/>
                    <a:pt x="76108" y="20247"/>
                  </a:cubicBezTo>
                  <a:cubicBezTo>
                    <a:pt x="76214" y="20184"/>
                    <a:pt x="76340" y="20142"/>
                    <a:pt x="76466" y="20121"/>
                  </a:cubicBezTo>
                  <a:cubicBezTo>
                    <a:pt x="76844" y="20037"/>
                    <a:pt x="77181" y="19890"/>
                    <a:pt x="77517" y="19680"/>
                  </a:cubicBezTo>
                  <a:cubicBezTo>
                    <a:pt x="77853" y="19469"/>
                    <a:pt x="78211" y="19301"/>
                    <a:pt x="78589" y="19217"/>
                  </a:cubicBezTo>
                  <a:cubicBezTo>
                    <a:pt x="78968" y="19133"/>
                    <a:pt x="79346" y="19007"/>
                    <a:pt x="79683" y="18839"/>
                  </a:cubicBezTo>
                  <a:cubicBezTo>
                    <a:pt x="79851" y="18734"/>
                    <a:pt x="80040" y="18670"/>
                    <a:pt x="80208" y="18607"/>
                  </a:cubicBezTo>
                  <a:cubicBezTo>
                    <a:pt x="80313" y="18565"/>
                    <a:pt x="80439" y="18607"/>
                    <a:pt x="80545" y="18544"/>
                  </a:cubicBezTo>
                  <a:cubicBezTo>
                    <a:pt x="80797" y="18460"/>
                    <a:pt x="81049" y="18355"/>
                    <a:pt x="81301" y="18208"/>
                  </a:cubicBezTo>
                  <a:cubicBezTo>
                    <a:pt x="81313" y="18210"/>
                    <a:pt x="81324" y="18210"/>
                    <a:pt x="81334" y="18210"/>
                  </a:cubicBezTo>
                  <a:cubicBezTo>
                    <a:pt x="81465" y="18210"/>
                    <a:pt x="81563" y="18101"/>
                    <a:pt x="81680" y="18082"/>
                  </a:cubicBezTo>
                  <a:cubicBezTo>
                    <a:pt x="82037" y="17998"/>
                    <a:pt x="82374" y="17893"/>
                    <a:pt x="82731" y="17808"/>
                  </a:cubicBezTo>
                  <a:cubicBezTo>
                    <a:pt x="83173" y="17703"/>
                    <a:pt x="83593" y="17577"/>
                    <a:pt x="84014" y="17514"/>
                  </a:cubicBezTo>
                  <a:cubicBezTo>
                    <a:pt x="84050" y="17509"/>
                    <a:pt x="84087" y="17508"/>
                    <a:pt x="84124" y="17508"/>
                  </a:cubicBezTo>
                  <a:cubicBezTo>
                    <a:pt x="84161" y="17508"/>
                    <a:pt x="84198" y="17509"/>
                    <a:pt x="84234" y="17509"/>
                  </a:cubicBezTo>
                  <a:cubicBezTo>
                    <a:pt x="84308" y="17509"/>
                    <a:pt x="84381" y="17504"/>
                    <a:pt x="84455" y="17472"/>
                  </a:cubicBezTo>
                  <a:cubicBezTo>
                    <a:pt x="84595" y="17416"/>
                    <a:pt x="84745" y="17388"/>
                    <a:pt x="84897" y="17388"/>
                  </a:cubicBezTo>
                  <a:cubicBezTo>
                    <a:pt x="84974" y="17388"/>
                    <a:pt x="85051" y="17395"/>
                    <a:pt x="85128" y="17409"/>
                  </a:cubicBezTo>
                  <a:lnTo>
                    <a:pt x="86663" y="17409"/>
                  </a:lnTo>
                  <a:cubicBezTo>
                    <a:pt x="86915" y="17409"/>
                    <a:pt x="87167" y="17451"/>
                    <a:pt x="87398" y="17535"/>
                  </a:cubicBezTo>
                  <a:cubicBezTo>
                    <a:pt x="87672" y="17598"/>
                    <a:pt x="87966" y="17661"/>
                    <a:pt x="88239" y="17703"/>
                  </a:cubicBezTo>
                  <a:cubicBezTo>
                    <a:pt x="88534" y="17745"/>
                    <a:pt x="88807" y="17829"/>
                    <a:pt x="89059" y="17977"/>
                  </a:cubicBezTo>
                  <a:cubicBezTo>
                    <a:pt x="89375" y="18103"/>
                    <a:pt x="89648" y="18271"/>
                    <a:pt x="89942" y="18418"/>
                  </a:cubicBezTo>
                  <a:cubicBezTo>
                    <a:pt x="90006" y="18460"/>
                    <a:pt x="90069" y="18502"/>
                    <a:pt x="90132" y="18565"/>
                  </a:cubicBezTo>
                  <a:cubicBezTo>
                    <a:pt x="90216" y="18649"/>
                    <a:pt x="90321" y="18712"/>
                    <a:pt x="90426" y="18776"/>
                  </a:cubicBezTo>
                  <a:cubicBezTo>
                    <a:pt x="90783" y="18965"/>
                    <a:pt x="91120" y="19217"/>
                    <a:pt x="91414" y="19511"/>
                  </a:cubicBezTo>
                  <a:cubicBezTo>
                    <a:pt x="91582" y="19659"/>
                    <a:pt x="91751" y="19848"/>
                    <a:pt x="91898" y="20037"/>
                  </a:cubicBezTo>
                  <a:cubicBezTo>
                    <a:pt x="92276" y="20458"/>
                    <a:pt x="92613" y="20920"/>
                    <a:pt x="92844" y="21446"/>
                  </a:cubicBezTo>
                  <a:cubicBezTo>
                    <a:pt x="92907" y="21593"/>
                    <a:pt x="93012" y="21719"/>
                    <a:pt x="93138" y="21803"/>
                  </a:cubicBezTo>
                  <a:cubicBezTo>
                    <a:pt x="93201" y="21782"/>
                    <a:pt x="93243" y="21761"/>
                    <a:pt x="93264" y="21698"/>
                  </a:cubicBezTo>
                  <a:cubicBezTo>
                    <a:pt x="93138" y="21383"/>
                    <a:pt x="92886" y="21109"/>
                    <a:pt x="92823" y="20773"/>
                  </a:cubicBezTo>
                  <a:cubicBezTo>
                    <a:pt x="92823" y="20668"/>
                    <a:pt x="92697" y="20710"/>
                    <a:pt x="92676" y="20647"/>
                  </a:cubicBezTo>
                  <a:cubicBezTo>
                    <a:pt x="92676" y="20605"/>
                    <a:pt x="92655" y="20563"/>
                    <a:pt x="92655" y="20521"/>
                  </a:cubicBezTo>
                  <a:cubicBezTo>
                    <a:pt x="92634" y="20479"/>
                    <a:pt x="92570" y="20500"/>
                    <a:pt x="92528" y="20436"/>
                  </a:cubicBezTo>
                  <a:cubicBezTo>
                    <a:pt x="92360" y="20037"/>
                    <a:pt x="92003" y="19764"/>
                    <a:pt x="91751" y="19427"/>
                  </a:cubicBezTo>
                  <a:cubicBezTo>
                    <a:pt x="91603" y="19301"/>
                    <a:pt x="91477" y="19154"/>
                    <a:pt x="91372" y="18986"/>
                  </a:cubicBezTo>
                  <a:cubicBezTo>
                    <a:pt x="91330" y="18923"/>
                    <a:pt x="91267" y="18860"/>
                    <a:pt x="91183" y="18818"/>
                  </a:cubicBezTo>
                  <a:cubicBezTo>
                    <a:pt x="90973" y="18712"/>
                    <a:pt x="90762" y="18586"/>
                    <a:pt x="90552" y="18439"/>
                  </a:cubicBezTo>
                  <a:cubicBezTo>
                    <a:pt x="90363" y="18334"/>
                    <a:pt x="90237" y="18166"/>
                    <a:pt x="90048" y="18061"/>
                  </a:cubicBezTo>
                  <a:cubicBezTo>
                    <a:pt x="89711" y="17872"/>
                    <a:pt x="89354" y="17724"/>
                    <a:pt x="89017" y="17514"/>
                  </a:cubicBezTo>
                  <a:cubicBezTo>
                    <a:pt x="88891" y="17451"/>
                    <a:pt x="88765" y="17409"/>
                    <a:pt x="88639" y="17409"/>
                  </a:cubicBezTo>
                  <a:cubicBezTo>
                    <a:pt x="88387" y="17388"/>
                    <a:pt x="88134" y="17304"/>
                    <a:pt x="87903" y="17199"/>
                  </a:cubicBezTo>
                  <a:cubicBezTo>
                    <a:pt x="87798" y="17136"/>
                    <a:pt x="87672" y="17094"/>
                    <a:pt x="87525" y="17094"/>
                  </a:cubicBezTo>
                  <a:cubicBezTo>
                    <a:pt x="87486" y="17097"/>
                    <a:pt x="87448" y="17099"/>
                    <a:pt x="87409" y="17099"/>
                  </a:cubicBezTo>
                  <a:cubicBezTo>
                    <a:pt x="87217" y="17099"/>
                    <a:pt x="87027" y="17055"/>
                    <a:pt x="86852" y="16967"/>
                  </a:cubicBezTo>
                  <a:lnTo>
                    <a:pt x="86726" y="16967"/>
                  </a:lnTo>
                  <a:cubicBezTo>
                    <a:pt x="86494" y="16967"/>
                    <a:pt x="86242" y="16967"/>
                    <a:pt x="86011" y="17010"/>
                  </a:cubicBezTo>
                  <a:cubicBezTo>
                    <a:pt x="85906" y="17031"/>
                    <a:pt x="85801" y="17041"/>
                    <a:pt x="85698" y="17041"/>
                  </a:cubicBezTo>
                  <a:cubicBezTo>
                    <a:pt x="85596" y="17041"/>
                    <a:pt x="85496" y="17031"/>
                    <a:pt x="85401" y="17010"/>
                  </a:cubicBezTo>
                  <a:cubicBezTo>
                    <a:pt x="85217" y="16974"/>
                    <a:pt x="85033" y="16958"/>
                    <a:pt x="84848" y="16958"/>
                  </a:cubicBezTo>
                  <a:cubicBezTo>
                    <a:pt x="84591" y="16958"/>
                    <a:pt x="84334" y="16990"/>
                    <a:pt x="84077" y="17052"/>
                  </a:cubicBezTo>
                  <a:cubicBezTo>
                    <a:pt x="83824" y="17136"/>
                    <a:pt x="83551" y="17178"/>
                    <a:pt x="83299" y="17199"/>
                  </a:cubicBezTo>
                  <a:cubicBezTo>
                    <a:pt x="82941" y="17199"/>
                    <a:pt x="82605" y="17304"/>
                    <a:pt x="82311" y="17472"/>
                  </a:cubicBezTo>
                  <a:cubicBezTo>
                    <a:pt x="82267" y="17461"/>
                    <a:pt x="82224" y="17456"/>
                    <a:pt x="82181" y="17456"/>
                  </a:cubicBezTo>
                  <a:cubicBezTo>
                    <a:pt x="82058" y="17456"/>
                    <a:pt x="81942" y="17499"/>
                    <a:pt x="81848" y="17577"/>
                  </a:cubicBezTo>
                  <a:cubicBezTo>
                    <a:pt x="81795" y="17546"/>
                    <a:pt x="81738" y="17530"/>
                    <a:pt x="81682" y="17530"/>
                  </a:cubicBezTo>
                  <a:cubicBezTo>
                    <a:pt x="81627" y="17530"/>
                    <a:pt x="81575" y="17546"/>
                    <a:pt x="81533" y="17577"/>
                  </a:cubicBezTo>
                  <a:cubicBezTo>
                    <a:pt x="81259" y="17703"/>
                    <a:pt x="80965" y="17829"/>
                    <a:pt x="80671" y="17935"/>
                  </a:cubicBezTo>
                  <a:cubicBezTo>
                    <a:pt x="80376" y="18019"/>
                    <a:pt x="80082" y="18124"/>
                    <a:pt x="79788" y="18271"/>
                  </a:cubicBezTo>
                  <a:cubicBezTo>
                    <a:pt x="79746" y="18292"/>
                    <a:pt x="79725" y="18313"/>
                    <a:pt x="79683" y="18313"/>
                  </a:cubicBezTo>
                  <a:cubicBezTo>
                    <a:pt x="79430" y="18334"/>
                    <a:pt x="79199" y="18439"/>
                    <a:pt x="79010" y="18607"/>
                  </a:cubicBezTo>
                  <a:cubicBezTo>
                    <a:pt x="78989" y="18628"/>
                    <a:pt x="78926" y="18628"/>
                    <a:pt x="78884" y="18628"/>
                  </a:cubicBezTo>
                  <a:cubicBezTo>
                    <a:pt x="78484" y="18734"/>
                    <a:pt x="78085" y="18860"/>
                    <a:pt x="77706" y="19028"/>
                  </a:cubicBezTo>
                  <a:cubicBezTo>
                    <a:pt x="77496" y="19112"/>
                    <a:pt x="77286" y="19259"/>
                    <a:pt x="77076" y="19343"/>
                  </a:cubicBezTo>
                  <a:cubicBezTo>
                    <a:pt x="76676" y="19511"/>
                    <a:pt x="76256" y="19638"/>
                    <a:pt x="75856" y="19764"/>
                  </a:cubicBezTo>
                  <a:cubicBezTo>
                    <a:pt x="75751" y="19806"/>
                    <a:pt x="75646" y="19785"/>
                    <a:pt x="75562" y="19848"/>
                  </a:cubicBezTo>
                  <a:cubicBezTo>
                    <a:pt x="75352" y="19974"/>
                    <a:pt x="75120" y="20058"/>
                    <a:pt x="74889" y="20142"/>
                  </a:cubicBezTo>
                  <a:cubicBezTo>
                    <a:pt x="74574" y="20289"/>
                    <a:pt x="74279" y="20436"/>
                    <a:pt x="73964" y="20563"/>
                  </a:cubicBezTo>
                  <a:cubicBezTo>
                    <a:pt x="73754" y="20647"/>
                    <a:pt x="73543" y="20773"/>
                    <a:pt x="73333" y="20878"/>
                  </a:cubicBezTo>
                  <a:cubicBezTo>
                    <a:pt x="72997" y="21025"/>
                    <a:pt x="72639" y="21109"/>
                    <a:pt x="72303" y="21277"/>
                  </a:cubicBezTo>
                  <a:cubicBezTo>
                    <a:pt x="72072" y="21404"/>
                    <a:pt x="71798" y="21425"/>
                    <a:pt x="71567" y="21572"/>
                  </a:cubicBezTo>
                  <a:cubicBezTo>
                    <a:pt x="71435" y="21685"/>
                    <a:pt x="71269" y="21764"/>
                    <a:pt x="71100" y="21764"/>
                  </a:cubicBezTo>
                  <a:cubicBezTo>
                    <a:pt x="71081" y="21764"/>
                    <a:pt x="71061" y="21763"/>
                    <a:pt x="71042" y="21761"/>
                  </a:cubicBezTo>
                  <a:cubicBezTo>
                    <a:pt x="71021" y="21761"/>
                    <a:pt x="70999" y="21803"/>
                    <a:pt x="70957" y="21803"/>
                  </a:cubicBezTo>
                  <a:cubicBezTo>
                    <a:pt x="70621" y="21929"/>
                    <a:pt x="70306" y="22118"/>
                    <a:pt x="69969" y="22266"/>
                  </a:cubicBezTo>
                  <a:cubicBezTo>
                    <a:pt x="69633" y="22413"/>
                    <a:pt x="69275" y="22539"/>
                    <a:pt x="68939" y="22665"/>
                  </a:cubicBezTo>
                  <a:cubicBezTo>
                    <a:pt x="68582" y="22749"/>
                    <a:pt x="68266" y="22980"/>
                    <a:pt x="67909" y="23044"/>
                  </a:cubicBezTo>
                  <a:cubicBezTo>
                    <a:pt x="67678" y="23128"/>
                    <a:pt x="67446" y="23212"/>
                    <a:pt x="67215" y="23317"/>
                  </a:cubicBezTo>
                  <a:cubicBezTo>
                    <a:pt x="66900" y="23443"/>
                    <a:pt x="66563" y="23527"/>
                    <a:pt x="66248" y="23674"/>
                  </a:cubicBezTo>
                  <a:cubicBezTo>
                    <a:pt x="66038" y="23758"/>
                    <a:pt x="65849" y="23842"/>
                    <a:pt x="65638" y="23906"/>
                  </a:cubicBezTo>
                  <a:cubicBezTo>
                    <a:pt x="65419" y="23997"/>
                    <a:pt x="65183" y="24057"/>
                    <a:pt x="64945" y="24057"/>
                  </a:cubicBezTo>
                  <a:cubicBezTo>
                    <a:pt x="64910" y="24057"/>
                    <a:pt x="64875" y="24055"/>
                    <a:pt x="64839" y="24053"/>
                  </a:cubicBezTo>
                  <a:cubicBezTo>
                    <a:pt x="64603" y="24147"/>
                    <a:pt x="64354" y="24195"/>
                    <a:pt x="64103" y="24195"/>
                  </a:cubicBezTo>
                  <a:cubicBezTo>
                    <a:pt x="64019" y="24195"/>
                    <a:pt x="63935" y="24189"/>
                    <a:pt x="63851" y="24179"/>
                  </a:cubicBezTo>
                  <a:cubicBezTo>
                    <a:pt x="63746" y="24179"/>
                    <a:pt x="63641" y="24200"/>
                    <a:pt x="63536" y="24242"/>
                  </a:cubicBezTo>
                  <a:cubicBezTo>
                    <a:pt x="63431" y="24242"/>
                    <a:pt x="63389" y="24179"/>
                    <a:pt x="63305" y="24179"/>
                  </a:cubicBezTo>
                  <a:cubicBezTo>
                    <a:pt x="63215" y="24184"/>
                    <a:pt x="63127" y="24187"/>
                    <a:pt x="63040" y="24187"/>
                  </a:cubicBezTo>
                  <a:cubicBezTo>
                    <a:pt x="62778" y="24187"/>
                    <a:pt x="62521" y="24163"/>
                    <a:pt x="62253" y="24116"/>
                  </a:cubicBezTo>
                  <a:cubicBezTo>
                    <a:pt x="61959" y="24074"/>
                    <a:pt x="61665" y="23990"/>
                    <a:pt x="61391" y="23863"/>
                  </a:cubicBezTo>
                  <a:cubicBezTo>
                    <a:pt x="61362" y="23876"/>
                    <a:pt x="61333" y="23881"/>
                    <a:pt x="61305" y="23881"/>
                  </a:cubicBezTo>
                  <a:cubicBezTo>
                    <a:pt x="61192" y="23881"/>
                    <a:pt x="61084" y="23800"/>
                    <a:pt x="60950" y="23800"/>
                  </a:cubicBezTo>
                  <a:cubicBezTo>
                    <a:pt x="60613" y="23779"/>
                    <a:pt x="60298" y="23695"/>
                    <a:pt x="59983" y="23548"/>
                  </a:cubicBezTo>
                  <a:cubicBezTo>
                    <a:pt x="59604" y="23359"/>
                    <a:pt x="59247" y="23128"/>
                    <a:pt x="58868" y="22917"/>
                  </a:cubicBezTo>
                  <a:cubicBezTo>
                    <a:pt x="58511" y="22749"/>
                    <a:pt x="58217" y="22539"/>
                    <a:pt x="57964" y="22266"/>
                  </a:cubicBezTo>
                  <a:cubicBezTo>
                    <a:pt x="57775" y="22097"/>
                    <a:pt x="57586" y="21929"/>
                    <a:pt x="57376" y="21761"/>
                  </a:cubicBezTo>
                  <a:cubicBezTo>
                    <a:pt x="57271" y="21656"/>
                    <a:pt x="57165" y="21551"/>
                    <a:pt x="57039" y="21467"/>
                  </a:cubicBezTo>
                  <a:cubicBezTo>
                    <a:pt x="56682" y="21277"/>
                    <a:pt x="56451" y="20920"/>
                    <a:pt x="56093" y="20710"/>
                  </a:cubicBezTo>
                  <a:cubicBezTo>
                    <a:pt x="56051" y="20689"/>
                    <a:pt x="56030" y="20668"/>
                    <a:pt x="56030" y="20626"/>
                  </a:cubicBezTo>
                  <a:cubicBezTo>
                    <a:pt x="55799" y="20205"/>
                    <a:pt x="55399" y="19911"/>
                    <a:pt x="55189" y="19490"/>
                  </a:cubicBezTo>
                  <a:cubicBezTo>
                    <a:pt x="55000" y="19406"/>
                    <a:pt x="54958" y="19217"/>
                    <a:pt x="54895" y="19028"/>
                  </a:cubicBezTo>
                  <a:cubicBezTo>
                    <a:pt x="54874" y="18944"/>
                    <a:pt x="54832" y="18860"/>
                    <a:pt x="54790" y="18797"/>
                  </a:cubicBezTo>
                  <a:cubicBezTo>
                    <a:pt x="54516" y="18418"/>
                    <a:pt x="54306" y="18019"/>
                    <a:pt x="54159" y="17577"/>
                  </a:cubicBezTo>
                  <a:cubicBezTo>
                    <a:pt x="53970" y="17052"/>
                    <a:pt x="53823" y="16484"/>
                    <a:pt x="53654" y="15958"/>
                  </a:cubicBezTo>
                  <a:cubicBezTo>
                    <a:pt x="53570" y="15580"/>
                    <a:pt x="53423" y="15201"/>
                    <a:pt x="53213" y="14865"/>
                  </a:cubicBezTo>
                  <a:cubicBezTo>
                    <a:pt x="53213" y="14613"/>
                    <a:pt x="53171" y="14360"/>
                    <a:pt x="53108" y="14129"/>
                  </a:cubicBezTo>
                  <a:cubicBezTo>
                    <a:pt x="53024" y="13751"/>
                    <a:pt x="52919" y="13393"/>
                    <a:pt x="52813" y="13036"/>
                  </a:cubicBezTo>
                  <a:cubicBezTo>
                    <a:pt x="52708" y="12805"/>
                    <a:pt x="52666" y="12552"/>
                    <a:pt x="52666" y="12300"/>
                  </a:cubicBezTo>
                  <a:lnTo>
                    <a:pt x="52540" y="12069"/>
                  </a:lnTo>
                  <a:lnTo>
                    <a:pt x="52540" y="11606"/>
                  </a:lnTo>
                  <a:cubicBezTo>
                    <a:pt x="52393" y="11438"/>
                    <a:pt x="52435" y="11228"/>
                    <a:pt x="52351" y="11018"/>
                  </a:cubicBezTo>
                  <a:cubicBezTo>
                    <a:pt x="52288" y="10786"/>
                    <a:pt x="52246" y="10555"/>
                    <a:pt x="52183" y="10324"/>
                  </a:cubicBezTo>
                  <a:cubicBezTo>
                    <a:pt x="52120" y="10092"/>
                    <a:pt x="52057" y="9861"/>
                    <a:pt x="52036" y="9630"/>
                  </a:cubicBezTo>
                  <a:cubicBezTo>
                    <a:pt x="52036" y="9441"/>
                    <a:pt x="51888" y="9273"/>
                    <a:pt x="51909" y="9062"/>
                  </a:cubicBezTo>
                  <a:cubicBezTo>
                    <a:pt x="51909" y="9062"/>
                    <a:pt x="51888" y="9041"/>
                    <a:pt x="51888" y="9020"/>
                  </a:cubicBezTo>
                  <a:cubicBezTo>
                    <a:pt x="51762" y="8915"/>
                    <a:pt x="51762" y="8726"/>
                    <a:pt x="51678" y="8600"/>
                  </a:cubicBezTo>
                  <a:cubicBezTo>
                    <a:pt x="51657" y="8537"/>
                    <a:pt x="51594" y="8432"/>
                    <a:pt x="51678" y="8347"/>
                  </a:cubicBezTo>
                  <a:cubicBezTo>
                    <a:pt x="51699" y="8326"/>
                    <a:pt x="51657" y="8263"/>
                    <a:pt x="51657" y="8200"/>
                  </a:cubicBezTo>
                  <a:cubicBezTo>
                    <a:pt x="51531" y="7801"/>
                    <a:pt x="51426" y="7401"/>
                    <a:pt x="51321" y="7023"/>
                  </a:cubicBezTo>
                  <a:cubicBezTo>
                    <a:pt x="51279" y="6855"/>
                    <a:pt x="51216" y="6687"/>
                    <a:pt x="51131" y="6539"/>
                  </a:cubicBezTo>
                  <a:cubicBezTo>
                    <a:pt x="51089" y="6455"/>
                    <a:pt x="51047" y="6350"/>
                    <a:pt x="51005" y="6245"/>
                  </a:cubicBezTo>
                  <a:cubicBezTo>
                    <a:pt x="50942" y="5993"/>
                    <a:pt x="50837" y="5740"/>
                    <a:pt x="50690" y="5530"/>
                  </a:cubicBezTo>
                  <a:cubicBezTo>
                    <a:pt x="50564" y="5320"/>
                    <a:pt x="50459" y="5110"/>
                    <a:pt x="50375" y="4878"/>
                  </a:cubicBezTo>
                  <a:cubicBezTo>
                    <a:pt x="50290" y="4542"/>
                    <a:pt x="50122" y="4227"/>
                    <a:pt x="49870" y="3974"/>
                  </a:cubicBezTo>
                  <a:cubicBezTo>
                    <a:pt x="49681" y="3806"/>
                    <a:pt x="49555" y="3554"/>
                    <a:pt x="49513" y="3302"/>
                  </a:cubicBezTo>
                  <a:cubicBezTo>
                    <a:pt x="49428" y="3196"/>
                    <a:pt x="49302" y="3133"/>
                    <a:pt x="49281" y="3028"/>
                  </a:cubicBezTo>
                  <a:cubicBezTo>
                    <a:pt x="49176" y="2671"/>
                    <a:pt x="48882" y="2524"/>
                    <a:pt x="48651" y="2292"/>
                  </a:cubicBezTo>
                  <a:cubicBezTo>
                    <a:pt x="48630" y="2250"/>
                    <a:pt x="48524" y="2229"/>
                    <a:pt x="48503" y="2166"/>
                  </a:cubicBezTo>
                  <a:cubicBezTo>
                    <a:pt x="48377" y="1893"/>
                    <a:pt x="48083" y="1788"/>
                    <a:pt x="47936" y="1536"/>
                  </a:cubicBezTo>
                  <a:cubicBezTo>
                    <a:pt x="47894" y="1451"/>
                    <a:pt x="47789" y="1515"/>
                    <a:pt x="47726" y="1451"/>
                  </a:cubicBezTo>
                  <a:cubicBezTo>
                    <a:pt x="47704" y="1409"/>
                    <a:pt x="47726" y="1346"/>
                    <a:pt x="47726" y="1346"/>
                  </a:cubicBezTo>
                  <a:cubicBezTo>
                    <a:pt x="47620" y="1283"/>
                    <a:pt x="47536" y="1241"/>
                    <a:pt x="47452" y="1178"/>
                  </a:cubicBezTo>
                  <a:cubicBezTo>
                    <a:pt x="47305" y="1052"/>
                    <a:pt x="47158" y="968"/>
                    <a:pt x="46990" y="905"/>
                  </a:cubicBezTo>
                  <a:cubicBezTo>
                    <a:pt x="46885" y="863"/>
                    <a:pt x="46779" y="821"/>
                    <a:pt x="46674" y="758"/>
                  </a:cubicBezTo>
                  <a:cubicBezTo>
                    <a:pt x="46527" y="674"/>
                    <a:pt x="46401" y="610"/>
                    <a:pt x="46233" y="568"/>
                  </a:cubicBezTo>
                  <a:cubicBezTo>
                    <a:pt x="46149" y="547"/>
                    <a:pt x="46065" y="505"/>
                    <a:pt x="45980" y="463"/>
                  </a:cubicBezTo>
                  <a:cubicBezTo>
                    <a:pt x="45896" y="400"/>
                    <a:pt x="45749" y="421"/>
                    <a:pt x="45665" y="379"/>
                  </a:cubicBezTo>
                  <a:cubicBezTo>
                    <a:pt x="45581" y="337"/>
                    <a:pt x="45581" y="253"/>
                    <a:pt x="45539" y="211"/>
                  </a:cubicBezTo>
                  <a:cubicBezTo>
                    <a:pt x="44929" y="85"/>
                    <a:pt x="44299" y="169"/>
                    <a:pt x="4368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24"/>
            <p:cNvSpPr/>
            <p:nvPr/>
          </p:nvSpPr>
          <p:spPr>
            <a:xfrm>
              <a:off x="1404093" y="1854009"/>
              <a:ext cx="964837" cy="292141"/>
            </a:xfrm>
            <a:custGeom>
              <a:avLst/>
              <a:gdLst/>
              <a:ahLst/>
              <a:cxnLst/>
              <a:rect l="l" t="t" r="r" b="b"/>
              <a:pathLst>
                <a:path w="93560" h="27896" extrusionOk="0">
                  <a:moveTo>
                    <a:pt x="44783" y="217"/>
                  </a:moveTo>
                  <a:lnTo>
                    <a:pt x="44804" y="238"/>
                  </a:lnTo>
                  <a:cubicBezTo>
                    <a:pt x="44783" y="238"/>
                    <a:pt x="44762" y="259"/>
                    <a:pt x="44762" y="259"/>
                  </a:cubicBezTo>
                  <a:cubicBezTo>
                    <a:pt x="44762" y="238"/>
                    <a:pt x="44762" y="238"/>
                    <a:pt x="44762" y="238"/>
                  </a:cubicBezTo>
                  <a:cubicBezTo>
                    <a:pt x="44762" y="217"/>
                    <a:pt x="44783" y="217"/>
                    <a:pt x="44783" y="217"/>
                  </a:cubicBezTo>
                  <a:close/>
                  <a:moveTo>
                    <a:pt x="51538" y="9012"/>
                  </a:moveTo>
                  <a:cubicBezTo>
                    <a:pt x="51542" y="9012"/>
                    <a:pt x="51547" y="9016"/>
                    <a:pt x="51552" y="9026"/>
                  </a:cubicBezTo>
                  <a:cubicBezTo>
                    <a:pt x="51552" y="9061"/>
                    <a:pt x="51538" y="9067"/>
                    <a:pt x="51510" y="9068"/>
                  </a:cubicBezTo>
                  <a:lnTo>
                    <a:pt x="51510" y="9068"/>
                  </a:lnTo>
                  <a:cubicBezTo>
                    <a:pt x="51511" y="9052"/>
                    <a:pt x="51523" y="9012"/>
                    <a:pt x="51538" y="9012"/>
                  </a:cubicBezTo>
                  <a:close/>
                  <a:moveTo>
                    <a:pt x="52888" y="14327"/>
                  </a:moveTo>
                  <a:cubicBezTo>
                    <a:pt x="52917" y="14347"/>
                    <a:pt x="52948" y="14367"/>
                    <a:pt x="52919" y="14367"/>
                  </a:cubicBezTo>
                  <a:cubicBezTo>
                    <a:pt x="52892" y="14367"/>
                    <a:pt x="52891" y="14340"/>
                    <a:pt x="52888" y="14327"/>
                  </a:cubicBezTo>
                  <a:close/>
                  <a:moveTo>
                    <a:pt x="85023" y="17468"/>
                  </a:moveTo>
                  <a:cubicBezTo>
                    <a:pt x="85039" y="17468"/>
                    <a:pt x="85055" y="17478"/>
                    <a:pt x="85065" y="17499"/>
                  </a:cubicBezTo>
                  <a:cubicBezTo>
                    <a:pt x="85055" y="17520"/>
                    <a:pt x="85039" y="17531"/>
                    <a:pt x="85023" y="17531"/>
                  </a:cubicBezTo>
                  <a:cubicBezTo>
                    <a:pt x="85007" y="17531"/>
                    <a:pt x="84992" y="17520"/>
                    <a:pt x="84981" y="17499"/>
                  </a:cubicBezTo>
                  <a:cubicBezTo>
                    <a:pt x="84992" y="17478"/>
                    <a:pt x="85007" y="17468"/>
                    <a:pt x="85023" y="17468"/>
                  </a:cubicBezTo>
                  <a:close/>
                  <a:moveTo>
                    <a:pt x="83346" y="17542"/>
                  </a:moveTo>
                  <a:cubicBezTo>
                    <a:pt x="83376" y="17636"/>
                    <a:pt x="83470" y="17566"/>
                    <a:pt x="83509" y="17625"/>
                  </a:cubicBezTo>
                  <a:cubicBezTo>
                    <a:pt x="83482" y="17652"/>
                    <a:pt x="83448" y="17660"/>
                    <a:pt x="83410" y="17660"/>
                  </a:cubicBezTo>
                  <a:cubicBezTo>
                    <a:pt x="83360" y="17660"/>
                    <a:pt x="83305" y="17646"/>
                    <a:pt x="83257" y="17646"/>
                  </a:cubicBezTo>
                  <a:cubicBezTo>
                    <a:pt x="83257" y="17589"/>
                    <a:pt x="83292" y="17549"/>
                    <a:pt x="83346" y="17542"/>
                  </a:cubicBezTo>
                  <a:close/>
                  <a:moveTo>
                    <a:pt x="82942" y="17667"/>
                  </a:moveTo>
                  <a:cubicBezTo>
                    <a:pt x="82963" y="17667"/>
                    <a:pt x="82963" y="17688"/>
                    <a:pt x="82963" y="17688"/>
                  </a:cubicBezTo>
                  <a:lnTo>
                    <a:pt x="82942" y="17709"/>
                  </a:lnTo>
                  <a:cubicBezTo>
                    <a:pt x="82942" y="17688"/>
                    <a:pt x="82921" y="17688"/>
                    <a:pt x="82921" y="17688"/>
                  </a:cubicBezTo>
                  <a:cubicBezTo>
                    <a:pt x="82921" y="17667"/>
                    <a:pt x="82942" y="17667"/>
                    <a:pt x="82942" y="17667"/>
                  </a:cubicBezTo>
                  <a:close/>
                  <a:moveTo>
                    <a:pt x="80209" y="18214"/>
                  </a:moveTo>
                  <a:lnTo>
                    <a:pt x="80251" y="18235"/>
                  </a:lnTo>
                  <a:lnTo>
                    <a:pt x="80251" y="18256"/>
                  </a:lnTo>
                  <a:lnTo>
                    <a:pt x="80209" y="18256"/>
                  </a:lnTo>
                  <a:cubicBezTo>
                    <a:pt x="80209" y="18256"/>
                    <a:pt x="80209" y="18235"/>
                    <a:pt x="80188" y="18235"/>
                  </a:cubicBezTo>
                  <a:cubicBezTo>
                    <a:pt x="80209" y="18214"/>
                    <a:pt x="80209" y="18214"/>
                    <a:pt x="80209" y="18214"/>
                  </a:cubicBezTo>
                  <a:close/>
                  <a:moveTo>
                    <a:pt x="79977" y="18340"/>
                  </a:moveTo>
                  <a:cubicBezTo>
                    <a:pt x="79998" y="18340"/>
                    <a:pt x="80019" y="18361"/>
                    <a:pt x="80019" y="18361"/>
                  </a:cubicBezTo>
                  <a:lnTo>
                    <a:pt x="79998" y="18361"/>
                  </a:lnTo>
                  <a:cubicBezTo>
                    <a:pt x="79984" y="18376"/>
                    <a:pt x="80000" y="18391"/>
                    <a:pt x="79996" y="18391"/>
                  </a:cubicBezTo>
                  <a:cubicBezTo>
                    <a:pt x="79995" y="18391"/>
                    <a:pt x="79990" y="18388"/>
                    <a:pt x="79977" y="18382"/>
                  </a:cubicBezTo>
                  <a:cubicBezTo>
                    <a:pt x="79956" y="18382"/>
                    <a:pt x="79977" y="18361"/>
                    <a:pt x="79977" y="18340"/>
                  </a:cubicBezTo>
                  <a:close/>
                  <a:moveTo>
                    <a:pt x="79305" y="18592"/>
                  </a:moveTo>
                  <a:cubicBezTo>
                    <a:pt x="79326" y="18592"/>
                    <a:pt x="79326" y="18613"/>
                    <a:pt x="79326" y="18613"/>
                  </a:cubicBezTo>
                  <a:lnTo>
                    <a:pt x="79305" y="18635"/>
                  </a:lnTo>
                  <a:lnTo>
                    <a:pt x="79284" y="18635"/>
                  </a:lnTo>
                  <a:cubicBezTo>
                    <a:pt x="79284" y="18635"/>
                    <a:pt x="79284" y="18635"/>
                    <a:pt x="79284" y="18613"/>
                  </a:cubicBezTo>
                  <a:cubicBezTo>
                    <a:pt x="79284" y="18592"/>
                    <a:pt x="79284" y="18592"/>
                    <a:pt x="79305" y="18592"/>
                  </a:cubicBezTo>
                  <a:close/>
                  <a:moveTo>
                    <a:pt x="80671" y="18719"/>
                  </a:moveTo>
                  <a:lnTo>
                    <a:pt x="80692" y="18740"/>
                  </a:lnTo>
                  <a:lnTo>
                    <a:pt x="80671" y="18740"/>
                  </a:lnTo>
                  <a:cubicBezTo>
                    <a:pt x="80671" y="18740"/>
                    <a:pt x="80671" y="18761"/>
                    <a:pt x="80671" y="18761"/>
                  </a:cubicBezTo>
                  <a:cubicBezTo>
                    <a:pt x="80650" y="18740"/>
                    <a:pt x="80650" y="18740"/>
                    <a:pt x="80650" y="18740"/>
                  </a:cubicBezTo>
                  <a:cubicBezTo>
                    <a:pt x="80650" y="18719"/>
                    <a:pt x="80671" y="18719"/>
                    <a:pt x="80671" y="18719"/>
                  </a:cubicBezTo>
                  <a:close/>
                  <a:moveTo>
                    <a:pt x="90042" y="19136"/>
                  </a:moveTo>
                  <a:cubicBezTo>
                    <a:pt x="90051" y="19136"/>
                    <a:pt x="90060" y="19142"/>
                    <a:pt x="90069" y="19160"/>
                  </a:cubicBezTo>
                  <a:cubicBezTo>
                    <a:pt x="90090" y="19202"/>
                    <a:pt x="90048" y="19202"/>
                    <a:pt x="90027" y="19202"/>
                  </a:cubicBezTo>
                  <a:cubicBezTo>
                    <a:pt x="90027" y="19202"/>
                    <a:pt x="90006" y="19160"/>
                    <a:pt x="90006" y="19160"/>
                  </a:cubicBezTo>
                  <a:cubicBezTo>
                    <a:pt x="90018" y="19148"/>
                    <a:pt x="90030" y="19136"/>
                    <a:pt x="90042" y="19136"/>
                  </a:cubicBezTo>
                  <a:close/>
                  <a:moveTo>
                    <a:pt x="76908" y="19518"/>
                  </a:moveTo>
                  <a:cubicBezTo>
                    <a:pt x="76929" y="19518"/>
                    <a:pt x="76950" y="19560"/>
                    <a:pt x="76950" y="19560"/>
                  </a:cubicBezTo>
                  <a:cubicBezTo>
                    <a:pt x="76938" y="19572"/>
                    <a:pt x="76919" y="19584"/>
                    <a:pt x="76901" y="19584"/>
                  </a:cubicBezTo>
                  <a:cubicBezTo>
                    <a:pt x="76887" y="19584"/>
                    <a:pt x="76875" y="19577"/>
                    <a:pt x="76866" y="19560"/>
                  </a:cubicBezTo>
                  <a:cubicBezTo>
                    <a:pt x="76845" y="19518"/>
                    <a:pt x="76908" y="19518"/>
                    <a:pt x="76908" y="19518"/>
                  </a:cubicBezTo>
                  <a:close/>
                  <a:moveTo>
                    <a:pt x="74786" y="20267"/>
                  </a:moveTo>
                  <a:cubicBezTo>
                    <a:pt x="74798" y="20267"/>
                    <a:pt x="74811" y="20269"/>
                    <a:pt x="74826" y="20274"/>
                  </a:cubicBezTo>
                  <a:cubicBezTo>
                    <a:pt x="74814" y="20312"/>
                    <a:pt x="74794" y="20320"/>
                    <a:pt x="74770" y="20320"/>
                  </a:cubicBezTo>
                  <a:cubicBezTo>
                    <a:pt x="74757" y="20320"/>
                    <a:pt x="74743" y="20317"/>
                    <a:pt x="74729" y="20317"/>
                  </a:cubicBezTo>
                  <a:lnTo>
                    <a:pt x="74729" y="20317"/>
                  </a:lnTo>
                  <a:cubicBezTo>
                    <a:pt x="74743" y="20283"/>
                    <a:pt x="74758" y="20267"/>
                    <a:pt x="74786" y="20267"/>
                  </a:cubicBezTo>
                  <a:close/>
                  <a:moveTo>
                    <a:pt x="16715" y="20569"/>
                  </a:moveTo>
                  <a:cubicBezTo>
                    <a:pt x="16715" y="20569"/>
                    <a:pt x="16736" y="20590"/>
                    <a:pt x="16736" y="20590"/>
                  </a:cubicBezTo>
                  <a:lnTo>
                    <a:pt x="16715" y="20611"/>
                  </a:lnTo>
                  <a:lnTo>
                    <a:pt x="16694" y="20611"/>
                  </a:lnTo>
                  <a:cubicBezTo>
                    <a:pt x="16694" y="20611"/>
                    <a:pt x="16694" y="20590"/>
                    <a:pt x="16694" y="20590"/>
                  </a:cubicBezTo>
                  <a:cubicBezTo>
                    <a:pt x="16694" y="20569"/>
                    <a:pt x="16715" y="20569"/>
                    <a:pt x="16715" y="20569"/>
                  </a:cubicBezTo>
                  <a:close/>
                  <a:moveTo>
                    <a:pt x="70892" y="21993"/>
                  </a:moveTo>
                  <a:cubicBezTo>
                    <a:pt x="70900" y="21993"/>
                    <a:pt x="70905" y="21998"/>
                    <a:pt x="70895" y="22019"/>
                  </a:cubicBezTo>
                  <a:cubicBezTo>
                    <a:pt x="70888" y="22026"/>
                    <a:pt x="70881" y="22029"/>
                    <a:pt x="70875" y="22029"/>
                  </a:cubicBezTo>
                  <a:cubicBezTo>
                    <a:pt x="70862" y="22029"/>
                    <a:pt x="70853" y="22019"/>
                    <a:pt x="70853" y="22019"/>
                  </a:cubicBezTo>
                  <a:cubicBezTo>
                    <a:pt x="70853" y="21998"/>
                    <a:pt x="70874" y="21998"/>
                    <a:pt x="70874" y="21998"/>
                  </a:cubicBezTo>
                  <a:cubicBezTo>
                    <a:pt x="70874" y="21998"/>
                    <a:pt x="70884" y="21993"/>
                    <a:pt x="70892" y="21993"/>
                  </a:cubicBezTo>
                  <a:close/>
                  <a:moveTo>
                    <a:pt x="67846" y="23281"/>
                  </a:moveTo>
                  <a:cubicBezTo>
                    <a:pt x="67846" y="23281"/>
                    <a:pt x="67867" y="23302"/>
                    <a:pt x="67867" y="23302"/>
                  </a:cubicBezTo>
                  <a:lnTo>
                    <a:pt x="67846" y="23323"/>
                  </a:lnTo>
                  <a:cubicBezTo>
                    <a:pt x="67804" y="23302"/>
                    <a:pt x="67825" y="23281"/>
                    <a:pt x="67846" y="23281"/>
                  </a:cubicBezTo>
                  <a:close/>
                  <a:moveTo>
                    <a:pt x="7416" y="24907"/>
                  </a:moveTo>
                  <a:cubicBezTo>
                    <a:pt x="7420" y="24907"/>
                    <a:pt x="7422" y="24911"/>
                    <a:pt x="7422" y="24921"/>
                  </a:cubicBezTo>
                  <a:cubicBezTo>
                    <a:pt x="7422" y="24963"/>
                    <a:pt x="7401" y="24963"/>
                    <a:pt x="7380" y="24963"/>
                  </a:cubicBezTo>
                  <a:cubicBezTo>
                    <a:pt x="7367" y="25003"/>
                    <a:pt x="7354" y="25017"/>
                    <a:pt x="7330" y="25017"/>
                  </a:cubicBezTo>
                  <a:cubicBezTo>
                    <a:pt x="7316" y="25017"/>
                    <a:pt x="7298" y="25013"/>
                    <a:pt x="7275" y="25005"/>
                  </a:cubicBezTo>
                  <a:cubicBezTo>
                    <a:pt x="7288" y="24967"/>
                    <a:pt x="7308" y="24959"/>
                    <a:pt x="7331" y="24959"/>
                  </a:cubicBezTo>
                  <a:cubicBezTo>
                    <a:pt x="7347" y="24959"/>
                    <a:pt x="7363" y="24963"/>
                    <a:pt x="7380" y="24963"/>
                  </a:cubicBezTo>
                  <a:cubicBezTo>
                    <a:pt x="7380" y="24947"/>
                    <a:pt x="7405" y="24907"/>
                    <a:pt x="7416" y="24907"/>
                  </a:cubicBezTo>
                  <a:close/>
                  <a:moveTo>
                    <a:pt x="4857" y="26834"/>
                  </a:moveTo>
                  <a:cubicBezTo>
                    <a:pt x="4878" y="26834"/>
                    <a:pt x="4878" y="26855"/>
                    <a:pt x="4878" y="26855"/>
                  </a:cubicBezTo>
                  <a:lnTo>
                    <a:pt x="4857" y="26876"/>
                  </a:lnTo>
                  <a:cubicBezTo>
                    <a:pt x="4857" y="26855"/>
                    <a:pt x="4836" y="26834"/>
                    <a:pt x="4836" y="26834"/>
                  </a:cubicBezTo>
                  <a:close/>
                  <a:moveTo>
                    <a:pt x="42556" y="0"/>
                  </a:moveTo>
                  <a:cubicBezTo>
                    <a:pt x="42480" y="0"/>
                    <a:pt x="42401" y="11"/>
                    <a:pt x="42323" y="28"/>
                  </a:cubicBezTo>
                  <a:cubicBezTo>
                    <a:pt x="42155" y="91"/>
                    <a:pt x="42007" y="133"/>
                    <a:pt x="41839" y="133"/>
                  </a:cubicBezTo>
                  <a:cubicBezTo>
                    <a:pt x="41818" y="133"/>
                    <a:pt x="41797" y="133"/>
                    <a:pt x="41776" y="154"/>
                  </a:cubicBezTo>
                  <a:cubicBezTo>
                    <a:pt x="41755" y="196"/>
                    <a:pt x="41755" y="259"/>
                    <a:pt x="41713" y="259"/>
                  </a:cubicBezTo>
                  <a:cubicBezTo>
                    <a:pt x="41662" y="254"/>
                    <a:pt x="41610" y="251"/>
                    <a:pt x="41557" y="251"/>
                  </a:cubicBezTo>
                  <a:cubicBezTo>
                    <a:pt x="41413" y="251"/>
                    <a:pt x="41263" y="270"/>
                    <a:pt x="41124" y="301"/>
                  </a:cubicBezTo>
                  <a:cubicBezTo>
                    <a:pt x="40986" y="270"/>
                    <a:pt x="40836" y="251"/>
                    <a:pt x="40683" y="251"/>
                  </a:cubicBezTo>
                  <a:cubicBezTo>
                    <a:pt x="40627" y="251"/>
                    <a:pt x="40571" y="254"/>
                    <a:pt x="40515" y="259"/>
                  </a:cubicBezTo>
                  <a:cubicBezTo>
                    <a:pt x="40136" y="511"/>
                    <a:pt x="39695" y="596"/>
                    <a:pt x="39316" y="806"/>
                  </a:cubicBezTo>
                  <a:cubicBezTo>
                    <a:pt x="39274" y="764"/>
                    <a:pt x="39379" y="722"/>
                    <a:pt x="39274" y="701"/>
                  </a:cubicBezTo>
                  <a:lnTo>
                    <a:pt x="39106" y="785"/>
                  </a:lnTo>
                  <a:cubicBezTo>
                    <a:pt x="39127" y="827"/>
                    <a:pt x="39211" y="806"/>
                    <a:pt x="39211" y="869"/>
                  </a:cubicBezTo>
                  <a:cubicBezTo>
                    <a:pt x="38896" y="869"/>
                    <a:pt x="38686" y="1100"/>
                    <a:pt x="38412" y="1184"/>
                  </a:cubicBezTo>
                  <a:cubicBezTo>
                    <a:pt x="38370" y="1184"/>
                    <a:pt x="38349" y="1121"/>
                    <a:pt x="38328" y="1121"/>
                  </a:cubicBezTo>
                  <a:cubicBezTo>
                    <a:pt x="38097" y="1289"/>
                    <a:pt x="37845" y="1416"/>
                    <a:pt x="37571" y="1521"/>
                  </a:cubicBezTo>
                  <a:cubicBezTo>
                    <a:pt x="37298" y="1605"/>
                    <a:pt x="37067" y="1752"/>
                    <a:pt x="36793" y="1857"/>
                  </a:cubicBezTo>
                  <a:lnTo>
                    <a:pt x="36541" y="1857"/>
                  </a:lnTo>
                  <a:cubicBezTo>
                    <a:pt x="36352" y="1962"/>
                    <a:pt x="36163" y="2088"/>
                    <a:pt x="36015" y="2257"/>
                  </a:cubicBezTo>
                  <a:cubicBezTo>
                    <a:pt x="35973" y="2341"/>
                    <a:pt x="35889" y="2383"/>
                    <a:pt x="35784" y="2404"/>
                  </a:cubicBezTo>
                  <a:cubicBezTo>
                    <a:pt x="35553" y="2404"/>
                    <a:pt x="35448" y="2572"/>
                    <a:pt x="35259" y="2635"/>
                  </a:cubicBezTo>
                  <a:cubicBezTo>
                    <a:pt x="35196" y="2677"/>
                    <a:pt x="35090" y="2698"/>
                    <a:pt x="35048" y="2782"/>
                  </a:cubicBezTo>
                  <a:cubicBezTo>
                    <a:pt x="34922" y="2971"/>
                    <a:pt x="34754" y="3119"/>
                    <a:pt x="34544" y="3182"/>
                  </a:cubicBezTo>
                  <a:cubicBezTo>
                    <a:pt x="34270" y="3308"/>
                    <a:pt x="34081" y="3560"/>
                    <a:pt x="33766" y="3623"/>
                  </a:cubicBezTo>
                  <a:cubicBezTo>
                    <a:pt x="33640" y="3770"/>
                    <a:pt x="33472" y="3896"/>
                    <a:pt x="33303" y="3981"/>
                  </a:cubicBezTo>
                  <a:cubicBezTo>
                    <a:pt x="33303" y="4065"/>
                    <a:pt x="33387" y="4002"/>
                    <a:pt x="33387" y="4086"/>
                  </a:cubicBezTo>
                  <a:cubicBezTo>
                    <a:pt x="33324" y="4128"/>
                    <a:pt x="33261" y="4233"/>
                    <a:pt x="33177" y="4254"/>
                  </a:cubicBezTo>
                  <a:cubicBezTo>
                    <a:pt x="32904" y="4359"/>
                    <a:pt x="32652" y="4464"/>
                    <a:pt x="32420" y="4611"/>
                  </a:cubicBezTo>
                  <a:lnTo>
                    <a:pt x="32462" y="4695"/>
                  </a:lnTo>
                  <a:cubicBezTo>
                    <a:pt x="32399" y="4758"/>
                    <a:pt x="32336" y="4843"/>
                    <a:pt x="32231" y="4885"/>
                  </a:cubicBezTo>
                  <a:cubicBezTo>
                    <a:pt x="32063" y="4969"/>
                    <a:pt x="31916" y="5095"/>
                    <a:pt x="31790" y="5242"/>
                  </a:cubicBezTo>
                  <a:cubicBezTo>
                    <a:pt x="31663" y="5368"/>
                    <a:pt x="31537" y="5473"/>
                    <a:pt x="31390" y="5557"/>
                  </a:cubicBezTo>
                  <a:cubicBezTo>
                    <a:pt x="31243" y="5620"/>
                    <a:pt x="31117" y="5683"/>
                    <a:pt x="30991" y="5768"/>
                  </a:cubicBezTo>
                  <a:cubicBezTo>
                    <a:pt x="30780" y="5852"/>
                    <a:pt x="30633" y="6041"/>
                    <a:pt x="30570" y="6251"/>
                  </a:cubicBezTo>
                  <a:cubicBezTo>
                    <a:pt x="30381" y="6356"/>
                    <a:pt x="30234" y="6524"/>
                    <a:pt x="30045" y="6630"/>
                  </a:cubicBezTo>
                  <a:cubicBezTo>
                    <a:pt x="29855" y="6756"/>
                    <a:pt x="29687" y="6903"/>
                    <a:pt x="29519" y="7050"/>
                  </a:cubicBezTo>
                  <a:cubicBezTo>
                    <a:pt x="29351" y="7197"/>
                    <a:pt x="29204" y="7344"/>
                    <a:pt x="29056" y="7513"/>
                  </a:cubicBezTo>
                  <a:cubicBezTo>
                    <a:pt x="29014" y="7576"/>
                    <a:pt x="28930" y="7639"/>
                    <a:pt x="28888" y="7681"/>
                  </a:cubicBezTo>
                  <a:cubicBezTo>
                    <a:pt x="28720" y="7891"/>
                    <a:pt x="28405" y="7912"/>
                    <a:pt x="28300" y="8164"/>
                  </a:cubicBezTo>
                  <a:cubicBezTo>
                    <a:pt x="28026" y="8312"/>
                    <a:pt x="27816" y="8522"/>
                    <a:pt x="27690" y="8795"/>
                  </a:cubicBezTo>
                  <a:cubicBezTo>
                    <a:pt x="27480" y="8858"/>
                    <a:pt x="27374" y="9068"/>
                    <a:pt x="27185" y="9174"/>
                  </a:cubicBezTo>
                  <a:cubicBezTo>
                    <a:pt x="27038" y="9258"/>
                    <a:pt x="26912" y="9405"/>
                    <a:pt x="26828" y="9573"/>
                  </a:cubicBezTo>
                  <a:cubicBezTo>
                    <a:pt x="26786" y="9636"/>
                    <a:pt x="26723" y="9699"/>
                    <a:pt x="26639" y="9741"/>
                  </a:cubicBezTo>
                  <a:cubicBezTo>
                    <a:pt x="26386" y="9867"/>
                    <a:pt x="26176" y="10057"/>
                    <a:pt x="26029" y="10267"/>
                  </a:cubicBezTo>
                  <a:cubicBezTo>
                    <a:pt x="25840" y="10540"/>
                    <a:pt x="25545" y="10624"/>
                    <a:pt x="25377" y="10898"/>
                  </a:cubicBezTo>
                  <a:cubicBezTo>
                    <a:pt x="25230" y="10961"/>
                    <a:pt x="25104" y="11087"/>
                    <a:pt x="25041" y="11255"/>
                  </a:cubicBezTo>
                  <a:cubicBezTo>
                    <a:pt x="24978" y="11402"/>
                    <a:pt x="24873" y="11549"/>
                    <a:pt x="24746" y="11633"/>
                  </a:cubicBezTo>
                  <a:cubicBezTo>
                    <a:pt x="24662" y="11696"/>
                    <a:pt x="24578" y="11760"/>
                    <a:pt x="24515" y="11823"/>
                  </a:cubicBezTo>
                  <a:cubicBezTo>
                    <a:pt x="24410" y="11928"/>
                    <a:pt x="24305" y="12033"/>
                    <a:pt x="24200" y="12138"/>
                  </a:cubicBezTo>
                  <a:lnTo>
                    <a:pt x="24116" y="12075"/>
                  </a:lnTo>
                  <a:cubicBezTo>
                    <a:pt x="24053" y="12180"/>
                    <a:pt x="23969" y="12285"/>
                    <a:pt x="23884" y="12390"/>
                  </a:cubicBezTo>
                  <a:cubicBezTo>
                    <a:pt x="23779" y="12516"/>
                    <a:pt x="23716" y="12706"/>
                    <a:pt x="23527" y="12790"/>
                  </a:cubicBezTo>
                  <a:cubicBezTo>
                    <a:pt x="23275" y="12895"/>
                    <a:pt x="23064" y="13126"/>
                    <a:pt x="22980" y="13420"/>
                  </a:cubicBezTo>
                  <a:cubicBezTo>
                    <a:pt x="22791" y="13526"/>
                    <a:pt x="22623" y="13673"/>
                    <a:pt x="22476" y="13820"/>
                  </a:cubicBezTo>
                  <a:cubicBezTo>
                    <a:pt x="22371" y="13988"/>
                    <a:pt x="22223" y="14156"/>
                    <a:pt x="22076" y="14282"/>
                  </a:cubicBezTo>
                  <a:cubicBezTo>
                    <a:pt x="22034" y="14303"/>
                    <a:pt x="22013" y="14346"/>
                    <a:pt x="21992" y="14367"/>
                  </a:cubicBezTo>
                  <a:cubicBezTo>
                    <a:pt x="21887" y="14619"/>
                    <a:pt x="21614" y="14703"/>
                    <a:pt x="21446" y="14892"/>
                  </a:cubicBezTo>
                  <a:cubicBezTo>
                    <a:pt x="21432" y="14892"/>
                    <a:pt x="21399" y="14883"/>
                    <a:pt x="21379" y="14883"/>
                  </a:cubicBezTo>
                  <a:cubicBezTo>
                    <a:pt x="21368" y="14883"/>
                    <a:pt x="21361" y="14885"/>
                    <a:pt x="21361" y="14892"/>
                  </a:cubicBezTo>
                  <a:cubicBezTo>
                    <a:pt x="21340" y="14892"/>
                    <a:pt x="21319" y="14913"/>
                    <a:pt x="21319" y="14913"/>
                  </a:cubicBezTo>
                  <a:cubicBezTo>
                    <a:pt x="21361" y="14955"/>
                    <a:pt x="21361" y="14997"/>
                    <a:pt x="21361" y="15039"/>
                  </a:cubicBezTo>
                  <a:lnTo>
                    <a:pt x="21277" y="15123"/>
                  </a:lnTo>
                  <a:lnTo>
                    <a:pt x="21214" y="14997"/>
                  </a:lnTo>
                  <a:cubicBezTo>
                    <a:pt x="21151" y="15102"/>
                    <a:pt x="21046" y="15144"/>
                    <a:pt x="20983" y="15271"/>
                  </a:cubicBezTo>
                  <a:cubicBezTo>
                    <a:pt x="20899" y="15418"/>
                    <a:pt x="20752" y="15502"/>
                    <a:pt x="20689" y="15649"/>
                  </a:cubicBezTo>
                  <a:cubicBezTo>
                    <a:pt x="20394" y="15859"/>
                    <a:pt x="20142" y="16091"/>
                    <a:pt x="19911" y="16364"/>
                  </a:cubicBezTo>
                  <a:cubicBezTo>
                    <a:pt x="19827" y="16490"/>
                    <a:pt x="19701" y="16595"/>
                    <a:pt x="19553" y="16658"/>
                  </a:cubicBezTo>
                  <a:cubicBezTo>
                    <a:pt x="19469" y="16868"/>
                    <a:pt x="19322" y="17037"/>
                    <a:pt x="19133" y="17163"/>
                  </a:cubicBezTo>
                  <a:cubicBezTo>
                    <a:pt x="19028" y="17205"/>
                    <a:pt x="18944" y="17310"/>
                    <a:pt x="18881" y="17415"/>
                  </a:cubicBezTo>
                  <a:cubicBezTo>
                    <a:pt x="18839" y="17499"/>
                    <a:pt x="18775" y="17562"/>
                    <a:pt x="18691" y="17604"/>
                  </a:cubicBezTo>
                  <a:cubicBezTo>
                    <a:pt x="18376" y="17794"/>
                    <a:pt x="18103" y="18025"/>
                    <a:pt x="17850" y="18298"/>
                  </a:cubicBezTo>
                  <a:cubicBezTo>
                    <a:pt x="17808" y="18340"/>
                    <a:pt x="17787" y="18382"/>
                    <a:pt x="17745" y="18424"/>
                  </a:cubicBezTo>
                  <a:cubicBezTo>
                    <a:pt x="17703" y="18529"/>
                    <a:pt x="17598" y="18529"/>
                    <a:pt x="17535" y="18613"/>
                  </a:cubicBezTo>
                  <a:cubicBezTo>
                    <a:pt x="17472" y="18698"/>
                    <a:pt x="17388" y="18761"/>
                    <a:pt x="17325" y="18845"/>
                  </a:cubicBezTo>
                  <a:cubicBezTo>
                    <a:pt x="17199" y="18971"/>
                    <a:pt x="17073" y="19097"/>
                    <a:pt x="16904" y="19160"/>
                  </a:cubicBezTo>
                  <a:cubicBezTo>
                    <a:pt x="16778" y="19244"/>
                    <a:pt x="16589" y="19286"/>
                    <a:pt x="16526" y="19475"/>
                  </a:cubicBezTo>
                  <a:cubicBezTo>
                    <a:pt x="16484" y="19560"/>
                    <a:pt x="16442" y="19623"/>
                    <a:pt x="16358" y="19665"/>
                  </a:cubicBezTo>
                  <a:cubicBezTo>
                    <a:pt x="16084" y="19833"/>
                    <a:pt x="15853" y="20064"/>
                    <a:pt x="15580" y="20211"/>
                  </a:cubicBezTo>
                  <a:cubicBezTo>
                    <a:pt x="15433" y="20274"/>
                    <a:pt x="15306" y="20380"/>
                    <a:pt x="15222" y="20506"/>
                  </a:cubicBezTo>
                  <a:cubicBezTo>
                    <a:pt x="15117" y="20695"/>
                    <a:pt x="14928" y="20758"/>
                    <a:pt x="14739" y="20821"/>
                  </a:cubicBezTo>
                  <a:cubicBezTo>
                    <a:pt x="14550" y="20884"/>
                    <a:pt x="14381" y="20989"/>
                    <a:pt x="14213" y="21115"/>
                  </a:cubicBezTo>
                  <a:cubicBezTo>
                    <a:pt x="14024" y="21305"/>
                    <a:pt x="13793" y="21473"/>
                    <a:pt x="13540" y="21620"/>
                  </a:cubicBezTo>
                  <a:cubicBezTo>
                    <a:pt x="13435" y="21662"/>
                    <a:pt x="13351" y="21725"/>
                    <a:pt x="13267" y="21809"/>
                  </a:cubicBezTo>
                  <a:cubicBezTo>
                    <a:pt x="13183" y="21893"/>
                    <a:pt x="13078" y="21935"/>
                    <a:pt x="12952" y="21956"/>
                  </a:cubicBezTo>
                  <a:cubicBezTo>
                    <a:pt x="12805" y="22083"/>
                    <a:pt x="12699" y="22251"/>
                    <a:pt x="12489" y="22293"/>
                  </a:cubicBezTo>
                  <a:cubicBezTo>
                    <a:pt x="12405" y="22335"/>
                    <a:pt x="12300" y="22377"/>
                    <a:pt x="12195" y="22440"/>
                  </a:cubicBezTo>
                  <a:cubicBezTo>
                    <a:pt x="11879" y="22587"/>
                    <a:pt x="11606" y="22860"/>
                    <a:pt x="11270" y="22987"/>
                  </a:cubicBezTo>
                  <a:cubicBezTo>
                    <a:pt x="11144" y="23029"/>
                    <a:pt x="11060" y="23155"/>
                    <a:pt x="10912" y="23197"/>
                  </a:cubicBezTo>
                  <a:lnTo>
                    <a:pt x="10954" y="23281"/>
                  </a:lnTo>
                  <a:cubicBezTo>
                    <a:pt x="10937" y="23294"/>
                    <a:pt x="10922" y="23299"/>
                    <a:pt x="10908" y="23299"/>
                  </a:cubicBezTo>
                  <a:cubicBezTo>
                    <a:pt x="10857" y="23299"/>
                    <a:pt x="10819" y="23236"/>
                    <a:pt x="10763" y="23236"/>
                  </a:cubicBezTo>
                  <a:cubicBezTo>
                    <a:pt x="10757" y="23236"/>
                    <a:pt x="10751" y="23237"/>
                    <a:pt x="10744" y="23239"/>
                  </a:cubicBezTo>
                  <a:cubicBezTo>
                    <a:pt x="10576" y="23344"/>
                    <a:pt x="10408" y="23470"/>
                    <a:pt x="10261" y="23596"/>
                  </a:cubicBezTo>
                  <a:cubicBezTo>
                    <a:pt x="10092" y="23701"/>
                    <a:pt x="9903" y="23807"/>
                    <a:pt x="9693" y="23870"/>
                  </a:cubicBezTo>
                  <a:cubicBezTo>
                    <a:pt x="9504" y="23954"/>
                    <a:pt x="9336" y="24059"/>
                    <a:pt x="9167" y="24164"/>
                  </a:cubicBezTo>
                  <a:lnTo>
                    <a:pt x="9083" y="24101"/>
                  </a:lnTo>
                  <a:cubicBezTo>
                    <a:pt x="8894" y="24143"/>
                    <a:pt x="8726" y="24227"/>
                    <a:pt x="8600" y="24332"/>
                  </a:cubicBezTo>
                  <a:cubicBezTo>
                    <a:pt x="8516" y="24395"/>
                    <a:pt x="8432" y="24458"/>
                    <a:pt x="8326" y="24458"/>
                  </a:cubicBezTo>
                  <a:cubicBezTo>
                    <a:pt x="8158" y="24479"/>
                    <a:pt x="8032" y="24626"/>
                    <a:pt x="7843" y="24669"/>
                  </a:cubicBezTo>
                  <a:cubicBezTo>
                    <a:pt x="7775" y="24818"/>
                    <a:pt x="7663" y="24845"/>
                    <a:pt x="7552" y="24845"/>
                  </a:cubicBezTo>
                  <a:cubicBezTo>
                    <a:pt x="7492" y="24845"/>
                    <a:pt x="7432" y="24837"/>
                    <a:pt x="7380" y="24837"/>
                  </a:cubicBezTo>
                  <a:lnTo>
                    <a:pt x="6518" y="25257"/>
                  </a:lnTo>
                  <a:cubicBezTo>
                    <a:pt x="6503" y="25227"/>
                    <a:pt x="6478" y="25198"/>
                    <a:pt x="6450" y="25198"/>
                  </a:cubicBezTo>
                  <a:cubicBezTo>
                    <a:pt x="6438" y="25198"/>
                    <a:pt x="6425" y="25203"/>
                    <a:pt x="6413" y="25215"/>
                  </a:cubicBezTo>
                  <a:cubicBezTo>
                    <a:pt x="6350" y="25278"/>
                    <a:pt x="6266" y="25320"/>
                    <a:pt x="6245" y="25404"/>
                  </a:cubicBezTo>
                  <a:lnTo>
                    <a:pt x="6371" y="25404"/>
                  </a:lnTo>
                  <a:cubicBezTo>
                    <a:pt x="6371" y="25388"/>
                    <a:pt x="6395" y="25348"/>
                    <a:pt x="6407" y="25348"/>
                  </a:cubicBezTo>
                  <a:cubicBezTo>
                    <a:pt x="6411" y="25348"/>
                    <a:pt x="6413" y="25352"/>
                    <a:pt x="6413" y="25362"/>
                  </a:cubicBezTo>
                  <a:cubicBezTo>
                    <a:pt x="6413" y="25404"/>
                    <a:pt x="6392" y="25404"/>
                    <a:pt x="6371" y="25404"/>
                  </a:cubicBezTo>
                  <a:cubicBezTo>
                    <a:pt x="6350" y="25446"/>
                    <a:pt x="6334" y="25467"/>
                    <a:pt x="6316" y="25467"/>
                  </a:cubicBezTo>
                  <a:cubicBezTo>
                    <a:pt x="6298" y="25467"/>
                    <a:pt x="6277" y="25446"/>
                    <a:pt x="6245" y="25404"/>
                  </a:cubicBezTo>
                  <a:cubicBezTo>
                    <a:pt x="6203" y="25404"/>
                    <a:pt x="6140" y="25404"/>
                    <a:pt x="6098" y="25446"/>
                  </a:cubicBezTo>
                  <a:cubicBezTo>
                    <a:pt x="5951" y="25573"/>
                    <a:pt x="5761" y="25678"/>
                    <a:pt x="5551" y="25699"/>
                  </a:cubicBezTo>
                  <a:cubicBezTo>
                    <a:pt x="5446" y="25741"/>
                    <a:pt x="5341" y="25762"/>
                    <a:pt x="5236" y="25825"/>
                  </a:cubicBezTo>
                  <a:cubicBezTo>
                    <a:pt x="5005" y="25951"/>
                    <a:pt x="4794" y="26098"/>
                    <a:pt x="4584" y="26266"/>
                  </a:cubicBezTo>
                  <a:cubicBezTo>
                    <a:pt x="4578" y="26268"/>
                    <a:pt x="4573" y="26269"/>
                    <a:pt x="4567" y="26269"/>
                  </a:cubicBezTo>
                  <a:cubicBezTo>
                    <a:pt x="4523" y="26269"/>
                    <a:pt x="4487" y="26214"/>
                    <a:pt x="4434" y="26214"/>
                  </a:cubicBezTo>
                  <a:cubicBezTo>
                    <a:pt x="4422" y="26214"/>
                    <a:pt x="4409" y="26217"/>
                    <a:pt x="4395" y="26224"/>
                  </a:cubicBezTo>
                  <a:cubicBezTo>
                    <a:pt x="4248" y="26266"/>
                    <a:pt x="4122" y="26329"/>
                    <a:pt x="3995" y="26393"/>
                  </a:cubicBezTo>
                  <a:cubicBezTo>
                    <a:pt x="3911" y="26456"/>
                    <a:pt x="3806" y="26498"/>
                    <a:pt x="3701" y="26540"/>
                  </a:cubicBezTo>
                  <a:cubicBezTo>
                    <a:pt x="3512" y="26561"/>
                    <a:pt x="3323" y="26666"/>
                    <a:pt x="3133" y="26708"/>
                  </a:cubicBezTo>
                  <a:cubicBezTo>
                    <a:pt x="2944" y="26750"/>
                    <a:pt x="2797" y="26876"/>
                    <a:pt x="2608" y="26918"/>
                  </a:cubicBezTo>
                  <a:lnTo>
                    <a:pt x="2608" y="26939"/>
                  </a:lnTo>
                  <a:lnTo>
                    <a:pt x="2713" y="27002"/>
                  </a:lnTo>
                  <a:cubicBezTo>
                    <a:pt x="2598" y="27069"/>
                    <a:pt x="2482" y="27084"/>
                    <a:pt x="2365" y="27084"/>
                  </a:cubicBezTo>
                  <a:cubicBezTo>
                    <a:pt x="2275" y="27084"/>
                    <a:pt x="2185" y="27076"/>
                    <a:pt x="2092" y="27076"/>
                  </a:cubicBezTo>
                  <a:cubicBezTo>
                    <a:pt x="2040" y="27076"/>
                    <a:pt x="1988" y="27078"/>
                    <a:pt x="1935" y="27086"/>
                  </a:cubicBezTo>
                  <a:cubicBezTo>
                    <a:pt x="1872" y="27170"/>
                    <a:pt x="1767" y="27212"/>
                    <a:pt x="1662" y="27212"/>
                  </a:cubicBezTo>
                  <a:cubicBezTo>
                    <a:pt x="1683" y="27318"/>
                    <a:pt x="1620" y="27339"/>
                    <a:pt x="1557" y="27381"/>
                  </a:cubicBezTo>
                  <a:cubicBezTo>
                    <a:pt x="1535" y="27376"/>
                    <a:pt x="1513" y="27374"/>
                    <a:pt x="1490" y="27374"/>
                  </a:cubicBezTo>
                  <a:cubicBezTo>
                    <a:pt x="1366" y="27374"/>
                    <a:pt x="1235" y="27437"/>
                    <a:pt x="1102" y="27437"/>
                  </a:cubicBezTo>
                  <a:cubicBezTo>
                    <a:pt x="1050" y="27437"/>
                    <a:pt x="998" y="27428"/>
                    <a:pt x="947" y="27402"/>
                  </a:cubicBezTo>
                  <a:lnTo>
                    <a:pt x="737" y="27591"/>
                  </a:lnTo>
                  <a:cubicBezTo>
                    <a:pt x="689" y="27574"/>
                    <a:pt x="643" y="27567"/>
                    <a:pt x="596" y="27567"/>
                  </a:cubicBezTo>
                  <a:cubicBezTo>
                    <a:pt x="444" y="27567"/>
                    <a:pt x="297" y="27640"/>
                    <a:pt x="142" y="27640"/>
                  </a:cubicBezTo>
                  <a:cubicBezTo>
                    <a:pt x="116" y="27640"/>
                    <a:pt x="90" y="27638"/>
                    <a:pt x="64" y="27633"/>
                  </a:cubicBezTo>
                  <a:lnTo>
                    <a:pt x="64" y="27633"/>
                  </a:lnTo>
                  <a:cubicBezTo>
                    <a:pt x="85" y="27717"/>
                    <a:pt x="1" y="27759"/>
                    <a:pt x="22" y="27822"/>
                  </a:cubicBezTo>
                  <a:cubicBezTo>
                    <a:pt x="85" y="27843"/>
                    <a:pt x="169" y="27864"/>
                    <a:pt x="253" y="27864"/>
                  </a:cubicBezTo>
                  <a:cubicBezTo>
                    <a:pt x="400" y="27885"/>
                    <a:pt x="553" y="27896"/>
                    <a:pt x="705" y="27896"/>
                  </a:cubicBezTo>
                  <a:cubicBezTo>
                    <a:pt x="857" y="27896"/>
                    <a:pt x="1010" y="27885"/>
                    <a:pt x="1157" y="27864"/>
                  </a:cubicBezTo>
                  <a:cubicBezTo>
                    <a:pt x="1388" y="27843"/>
                    <a:pt x="1599" y="27822"/>
                    <a:pt x="1809" y="27780"/>
                  </a:cubicBezTo>
                  <a:cubicBezTo>
                    <a:pt x="2082" y="27675"/>
                    <a:pt x="2355" y="27633"/>
                    <a:pt x="2629" y="27612"/>
                  </a:cubicBezTo>
                  <a:lnTo>
                    <a:pt x="2671" y="27612"/>
                  </a:lnTo>
                  <a:cubicBezTo>
                    <a:pt x="2860" y="27549"/>
                    <a:pt x="3070" y="27507"/>
                    <a:pt x="3260" y="27465"/>
                  </a:cubicBezTo>
                  <a:cubicBezTo>
                    <a:pt x="3785" y="27339"/>
                    <a:pt x="4269" y="27149"/>
                    <a:pt x="4731" y="26897"/>
                  </a:cubicBezTo>
                  <a:cubicBezTo>
                    <a:pt x="4768" y="26934"/>
                    <a:pt x="4812" y="26956"/>
                    <a:pt x="4858" y="26956"/>
                  </a:cubicBezTo>
                  <a:cubicBezTo>
                    <a:pt x="4892" y="26956"/>
                    <a:pt x="4927" y="26945"/>
                    <a:pt x="4962" y="26918"/>
                  </a:cubicBezTo>
                  <a:cubicBezTo>
                    <a:pt x="5257" y="26729"/>
                    <a:pt x="5635" y="26666"/>
                    <a:pt x="5951" y="26435"/>
                  </a:cubicBezTo>
                  <a:cubicBezTo>
                    <a:pt x="5958" y="26421"/>
                    <a:pt x="5967" y="26416"/>
                    <a:pt x="5976" y="26416"/>
                  </a:cubicBezTo>
                  <a:cubicBezTo>
                    <a:pt x="5995" y="26416"/>
                    <a:pt x="6014" y="26435"/>
                    <a:pt x="6014" y="26435"/>
                  </a:cubicBezTo>
                  <a:cubicBezTo>
                    <a:pt x="6051" y="26405"/>
                    <a:pt x="6089" y="26399"/>
                    <a:pt x="6129" y="26399"/>
                  </a:cubicBezTo>
                  <a:cubicBezTo>
                    <a:pt x="6155" y="26399"/>
                    <a:pt x="6183" y="26401"/>
                    <a:pt x="6213" y="26401"/>
                  </a:cubicBezTo>
                  <a:cubicBezTo>
                    <a:pt x="6265" y="26401"/>
                    <a:pt x="6323" y="26393"/>
                    <a:pt x="6392" y="26350"/>
                  </a:cubicBezTo>
                  <a:cubicBezTo>
                    <a:pt x="6539" y="26266"/>
                    <a:pt x="6686" y="26182"/>
                    <a:pt x="6834" y="26077"/>
                  </a:cubicBezTo>
                  <a:cubicBezTo>
                    <a:pt x="7128" y="25888"/>
                    <a:pt x="7464" y="25783"/>
                    <a:pt x="7801" y="25783"/>
                  </a:cubicBezTo>
                  <a:cubicBezTo>
                    <a:pt x="7822" y="25762"/>
                    <a:pt x="7822" y="25762"/>
                    <a:pt x="7843" y="25762"/>
                  </a:cubicBezTo>
                  <a:cubicBezTo>
                    <a:pt x="7927" y="25699"/>
                    <a:pt x="7927" y="25594"/>
                    <a:pt x="8011" y="25552"/>
                  </a:cubicBezTo>
                  <a:cubicBezTo>
                    <a:pt x="8347" y="25404"/>
                    <a:pt x="8684" y="25278"/>
                    <a:pt x="9041" y="25194"/>
                  </a:cubicBezTo>
                  <a:lnTo>
                    <a:pt x="8978" y="25110"/>
                  </a:lnTo>
                  <a:cubicBezTo>
                    <a:pt x="9188" y="25005"/>
                    <a:pt x="9420" y="24921"/>
                    <a:pt x="9651" y="24858"/>
                  </a:cubicBezTo>
                  <a:cubicBezTo>
                    <a:pt x="9819" y="24816"/>
                    <a:pt x="10008" y="24774"/>
                    <a:pt x="10177" y="24711"/>
                  </a:cubicBezTo>
                  <a:cubicBezTo>
                    <a:pt x="10492" y="24605"/>
                    <a:pt x="10786" y="24416"/>
                    <a:pt x="10996" y="24164"/>
                  </a:cubicBezTo>
                  <a:lnTo>
                    <a:pt x="11081" y="24227"/>
                  </a:lnTo>
                  <a:cubicBezTo>
                    <a:pt x="11312" y="24143"/>
                    <a:pt x="11522" y="24017"/>
                    <a:pt x="11690" y="23870"/>
                  </a:cubicBezTo>
                  <a:cubicBezTo>
                    <a:pt x="11901" y="23659"/>
                    <a:pt x="12174" y="23554"/>
                    <a:pt x="12468" y="23533"/>
                  </a:cubicBezTo>
                  <a:cubicBezTo>
                    <a:pt x="12489" y="23491"/>
                    <a:pt x="12510" y="23428"/>
                    <a:pt x="12552" y="23407"/>
                  </a:cubicBezTo>
                  <a:cubicBezTo>
                    <a:pt x="12763" y="23281"/>
                    <a:pt x="12952" y="23155"/>
                    <a:pt x="13162" y="23029"/>
                  </a:cubicBezTo>
                  <a:cubicBezTo>
                    <a:pt x="13330" y="22987"/>
                    <a:pt x="13414" y="22797"/>
                    <a:pt x="13603" y="22776"/>
                  </a:cubicBezTo>
                  <a:cubicBezTo>
                    <a:pt x="13625" y="22755"/>
                    <a:pt x="13646" y="22755"/>
                    <a:pt x="13667" y="22734"/>
                  </a:cubicBezTo>
                  <a:cubicBezTo>
                    <a:pt x="13709" y="22608"/>
                    <a:pt x="13814" y="22587"/>
                    <a:pt x="13919" y="22545"/>
                  </a:cubicBezTo>
                  <a:cubicBezTo>
                    <a:pt x="14087" y="22503"/>
                    <a:pt x="14234" y="22419"/>
                    <a:pt x="14381" y="22335"/>
                  </a:cubicBezTo>
                  <a:cubicBezTo>
                    <a:pt x="14444" y="22272"/>
                    <a:pt x="14550" y="22272"/>
                    <a:pt x="14613" y="22209"/>
                  </a:cubicBezTo>
                  <a:lnTo>
                    <a:pt x="14508" y="22167"/>
                  </a:lnTo>
                  <a:cubicBezTo>
                    <a:pt x="14565" y="22090"/>
                    <a:pt x="14605" y="21996"/>
                    <a:pt x="14707" y="21996"/>
                  </a:cubicBezTo>
                  <a:cubicBezTo>
                    <a:pt x="14717" y="21996"/>
                    <a:pt x="14728" y="21997"/>
                    <a:pt x="14739" y="21998"/>
                  </a:cubicBezTo>
                  <a:cubicBezTo>
                    <a:pt x="14739" y="21982"/>
                    <a:pt x="14763" y="21942"/>
                    <a:pt x="14775" y="21942"/>
                  </a:cubicBezTo>
                  <a:cubicBezTo>
                    <a:pt x="14778" y="21942"/>
                    <a:pt x="14781" y="21946"/>
                    <a:pt x="14781" y="21956"/>
                  </a:cubicBezTo>
                  <a:cubicBezTo>
                    <a:pt x="14781" y="21998"/>
                    <a:pt x="14760" y="21998"/>
                    <a:pt x="14739" y="21998"/>
                  </a:cubicBezTo>
                  <a:lnTo>
                    <a:pt x="14739" y="22061"/>
                  </a:lnTo>
                  <a:cubicBezTo>
                    <a:pt x="14781" y="22061"/>
                    <a:pt x="14823" y="22061"/>
                    <a:pt x="14865" y="22040"/>
                  </a:cubicBezTo>
                  <a:cubicBezTo>
                    <a:pt x="14949" y="21914"/>
                    <a:pt x="15075" y="21830"/>
                    <a:pt x="15201" y="21746"/>
                  </a:cubicBezTo>
                  <a:cubicBezTo>
                    <a:pt x="15264" y="21704"/>
                    <a:pt x="15306" y="21641"/>
                    <a:pt x="15327" y="21578"/>
                  </a:cubicBezTo>
                  <a:cubicBezTo>
                    <a:pt x="15601" y="21473"/>
                    <a:pt x="15853" y="21284"/>
                    <a:pt x="16084" y="21073"/>
                  </a:cubicBezTo>
                  <a:cubicBezTo>
                    <a:pt x="16126" y="21010"/>
                    <a:pt x="16211" y="20947"/>
                    <a:pt x="16295" y="20926"/>
                  </a:cubicBezTo>
                  <a:cubicBezTo>
                    <a:pt x="16505" y="20842"/>
                    <a:pt x="16715" y="20737"/>
                    <a:pt x="16925" y="20632"/>
                  </a:cubicBezTo>
                  <a:cubicBezTo>
                    <a:pt x="17030" y="20590"/>
                    <a:pt x="17115" y="20464"/>
                    <a:pt x="17115" y="20359"/>
                  </a:cubicBezTo>
                  <a:cubicBezTo>
                    <a:pt x="17283" y="20253"/>
                    <a:pt x="17451" y="20127"/>
                    <a:pt x="17598" y="19980"/>
                  </a:cubicBezTo>
                  <a:cubicBezTo>
                    <a:pt x="17703" y="19854"/>
                    <a:pt x="17829" y="19749"/>
                    <a:pt x="17956" y="19644"/>
                  </a:cubicBezTo>
                  <a:cubicBezTo>
                    <a:pt x="18313" y="19454"/>
                    <a:pt x="18586" y="19160"/>
                    <a:pt x="18775" y="18803"/>
                  </a:cubicBezTo>
                  <a:cubicBezTo>
                    <a:pt x="18797" y="18761"/>
                    <a:pt x="18860" y="18740"/>
                    <a:pt x="18902" y="18719"/>
                  </a:cubicBezTo>
                  <a:cubicBezTo>
                    <a:pt x="19028" y="18613"/>
                    <a:pt x="19196" y="18529"/>
                    <a:pt x="19343" y="18403"/>
                  </a:cubicBezTo>
                  <a:cubicBezTo>
                    <a:pt x="19574" y="18214"/>
                    <a:pt x="19743" y="17962"/>
                    <a:pt x="19995" y="17773"/>
                  </a:cubicBezTo>
                  <a:cubicBezTo>
                    <a:pt x="20394" y="17457"/>
                    <a:pt x="20647" y="16995"/>
                    <a:pt x="21067" y="16700"/>
                  </a:cubicBezTo>
                  <a:cubicBezTo>
                    <a:pt x="21130" y="16658"/>
                    <a:pt x="21130" y="16574"/>
                    <a:pt x="21172" y="16553"/>
                  </a:cubicBezTo>
                  <a:cubicBezTo>
                    <a:pt x="21183" y="16548"/>
                    <a:pt x="21195" y="16547"/>
                    <a:pt x="21207" y="16547"/>
                  </a:cubicBezTo>
                  <a:cubicBezTo>
                    <a:pt x="21219" y="16547"/>
                    <a:pt x="21231" y="16548"/>
                    <a:pt x="21243" y="16548"/>
                  </a:cubicBezTo>
                  <a:cubicBezTo>
                    <a:pt x="21267" y="16548"/>
                    <a:pt x="21288" y="16543"/>
                    <a:pt x="21298" y="16511"/>
                  </a:cubicBezTo>
                  <a:lnTo>
                    <a:pt x="21256" y="16448"/>
                  </a:lnTo>
                  <a:cubicBezTo>
                    <a:pt x="21340" y="16364"/>
                    <a:pt x="21425" y="16280"/>
                    <a:pt x="21530" y="16217"/>
                  </a:cubicBezTo>
                  <a:cubicBezTo>
                    <a:pt x="21698" y="16112"/>
                    <a:pt x="21866" y="15985"/>
                    <a:pt x="21992" y="15838"/>
                  </a:cubicBezTo>
                  <a:cubicBezTo>
                    <a:pt x="22097" y="15691"/>
                    <a:pt x="22245" y="15565"/>
                    <a:pt x="22392" y="15460"/>
                  </a:cubicBezTo>
                  <a:cubicBezTo>
                    <a:pt x="22476" y="15397"/>
                    <a:pt x="22560" y="15334"/>
                    <a:pt x="22644" y="15250"/>
                  </a:cubicBezTo>
                  <a:cubicBezTo>
                    <a:pt x="22770" y="15144"/>
                    <a:pt x="22875" y="15018"/>
                    <a:pt x="22980" y="14892"/>
                  </a:cubicBezTo>
                  <a:cubicBezTo>
                    <a:pt x="23085" y="14766"/>
                    <a:pt x="23275" y="14703"/>
                    <a:pt x="23317" y="14535"/>
                  </a:cubicBezTo>
                  <a:cubicBezTo>
                    <a:pt x="23464" y="14472"/>
                    <a:pt x="23569" y="14346"/>
                    <a:pt x="23590" y="14198"/>
                  </a:cubicBezTo>
                  <a:cubicBezTo>
                    <a:pt x="23674" y="14093"/>
                    <a:pt x="23842" y="14114"/>
                    <a:pt x="23884" y="14009"/>
                  </a:cubicBezTo>
                  <a:cubicBezTo>
                    <a:pt x="24032" y="13799"/>
                    <a:pt x="24179" y="13631"/>
                    <a:pt x="24368" y="13484"/>
                  </a:cubicBezTo>
                  <a:cubicBezTo>
                    <a:pt x="24410" y="13420"/>
                    <a:pt x="24494" y="13357"/>
                    <a:pt x="24536" y="13294"/>
                  </a:cubicBezTo>
                  <a:cubicBezTo>
                    <a:pt x="24599" y="13126"/>
                    <a:pt x="24746" y="13000"/>
                    <a:pt x="24936" y="12979"/>
                  </a:cubicBezTo>
                  <a:cubicBezTo>
                    <a:pt x="24999" y="12937"/>
                    <a:pt x="24957" y="12874"/>
                    <a:pt x="24999" y="12832"/>
                  </a:cubicBezTo>
                  <a:cubicBezTo>
                    <a:pt x="25230" y="12622"/>
                    <a:pt x="25440" y="12390"/>
                    <a:pt x="25671" y="12180"/>
                  </a:cubicBezTo>
                  <a:cubicBezTo>
                    <a:pt x="25714" y="12138"/>
                    <a:pt x="25798" y="12138"/>
                    <a:pt x="25840" y="12054"/>
                  </a:cubicBezTo>
                  <a:cubicBezTo>
                    <a:pt x="26008" y="11781"/>
                    <a:pt x="26218" y="11528"/>
                    <a:pt x="26449" y="11318"/>
                  </a:cubicBezTo>
                  <a:cubicBezTo>
                    <a:pt x="26512" y="11276"/>
                    <a:pt x="26576" y="11234"/>
                    <a:pt x="26618" y="11171"/>
                  </a:cubicBezTo>
                  <a:cubicBezTo>
                    <a:pt x="26702" y="10940"/>
                    <a:pt x="26912" y="10855"/>
                    <a:pt x="27080" y="10729"/>
                  </a:cubicBezTo>
                  <a:lnTo>
                    <a:pt x="27185" y="10792"/>
                  </a:lnTo>
                  <a:cubicBezTo>
                    <a:pt x="27395" y="10561"/>
                    <a:pt x="27606" y="10309"/>
                    <a:pt x="27816" y="10078"/>
                  </a:cubicBezTo>
                  <a:cubicBezTo>
                    <a:pt x="27879" y="10015"/>
                    <a:pt x="27942" y="9951"/>
                    <a:pt x="28026" y="9909"/>
                  </a:cubicBezTo>
                  <a:cubicBezTo>
                    <a:pt x="28110" y="9888"/>
                    <a:pt x="28152" y="9804"/>
                    <a:pt x="28194" y="9741"/>
                  </a:cubicBezTo>
                  <a:cubicBezTo>
                    <a:pt x="28342" y="9489"/>
                    <a:pt x="28552" y="9300"/>
                    <a:pt x="28783" y="9153"/>
                  </a:cubicBezTo>
                  <a:cubicBezTo>
                    <a:pt x="28993" y="9047"/>
                    <a:pt x="29162" y="8900"/>
                    <a:pt x="29288" y="8711"/>
                  </a:cubicBezTo>
                  <a:cubicBezTo>
                    <a:pt x="29393" y="8522"/>
                    <a:pt x="29561" y="8396"/>
                    <a:pt x="29771" y="8354"/>
                  </a:cubicBezTo>
                  <a:cubicBezTo>
                    <a:pt x="29813" y="8333"/>
                    <a:pt x="29834" y="8291"/>
                    <a:pt x="29876" y="8269"/>
                  </a:cubicBezTo>
                  <a:cubicBezTo>
                    <a:pt x="30024" y="8122"/>
                    <a:pt x="30150" y="7975"/>
                    <a:pt x="30276" y="7807"/>
                  </a:cubicBezTo>
                  <a:cubicBezTo>
                    <a:pt x="30318" y="7723"/>
                    <a:pt x="30381" y="7660"/>
                    <a:pt x="30465" y="7618"/>
                  </a:cubicBezTo>
                  <a:cubicBezTo>
                    <a:pt x="30696" y="7534"/>
                    <a:pt x="30780" y="7281"/>
                    <a:pt x="31012" y="7239"/>
                  </a:cubicBezTo>
                  <a:cubicBezTo>
                    <a:pt x="31075" y="7050"/>
                    <a:pt x="31243" y="7029"/>
                    <a:pt x="31390" y="6882"/>
                  </a:cubicBezTo>
                  <a:cubicBezTo>
                    <a:pt x="31516" y="6735"/>
                    <a:pt x="31600" y="6714"/>
                    <a:pt x="31916" y="6630"/>
                  </a:cubicBezTo>
                  <a:cubicBezTo>
                    <a:pt x="31937" y="6609"/>
                    <a:pt x="32000" y="6588"/>
                    <a:pt x="32021" y="6567"/>
                  </a:cubicBezTo>
                  <a:cubicBezTo>
                    <a:pt x="32147" y="6356"/>
                    <a:pt x="32399" y="6251"/>
                    <a:pt x="32504" y="6020"/>
                  </a:cubicBezTo>
                  <a:cubicBezTo>
                    <a:pt x="32567" y="5894"/>
                    <a:pt x="32673" y="5810"/>
                    <a:pt x="32778" y="5747"/>
                  </a:cubicBezTo>
                  <a:cubicBezTo>
                    <a:pt x="33114" y="5578"/>
                    <a:pt x="33408" y="5326"/>
                    <a:pt x="33724" y="5116"/>
                  </a:cubicBezTo>
                  <a:cubicBezTo>
                    <a:pt x="33787" y="5074"/>
                    <a:pt x="33850" y="5074"/>
                    <a:pt x="33913" y="5011"/>
                  </a:cubicBezTo>
                  <a:cubicBezTo>
                    <a:pt x="34123" y="4695"/>
                    <a:pt x="34523" y="4590"/>
                    <a:pt x="34754" y="4422"/>
                  </a:cubicBezTo>
                  <a:cubicBezTo>
                    <a:pt x="34964" y="4149"/>
                    <a:pt x="35238" y="3917"/>
                    <a:pt x="35532" y="3791"/>
                  </a:cubicBezTo>
                  <a:cubicBezTo>
                    <a:pt x="35700" y="3728"/>
                    <a:pt x="35805" y="3581"/>
                    <a:pt x="35952" y="3560"/>
                  </a:cubicBezTo>
                  <a:cubicBezTo>
                    <a:pt x="36058" y="3539"/>
                    <a:pt x="36142" y="3497"/>
                    <a:pt x="36226" y="3413"/>
                  </a:cubicBezTo>
                  <a:cubicBezTo>
                    <a:pt x="36247" y="3371"/>
                    <a:pt x="36310" y="3350"/>
                    <a:pt x="36352" y="3350"/>
                  </a:cubicBezTo>
                  <a:cubicBezTo>
                    <a:pt x="36371" y="3352"/>
                    <a:pt x="36389" y="3354"/>
                    <a:pt x="36407" y="3354"/>
                  </a:cubicBezTo>
                  <a:cubicBezTo>
                    <a:pt x="36530" y="3354"/>
                    <a:pt x="36633" y="3292"/>
                    <a:pt x="36688" y="3182"/>
                  </a:cubicBezTo>
                  <a:cubicBezTo>
                    <a:pt x="36793" y="3034"/>
                    <a:pt x="37004" y="3055"/>
                    <a:pt x="37088" y="2887"/>
                  </a:cubicBezTo>
                  <a:cubicBezTo>
                    <a:pt x="37107" y="2901"/>
                    <a:pt x="37124" y="2907"/>
                    <a:pt x="37139" y="2907"/>
                  </a:cubicBezTo>
                  <a:cubicBezTo>
                    <a:pt x="37194" y="2907"/>
                    <a:pt x="37238" y="2840"/>
                    <a:pt x="37319" y="2824"/>
                  </a:cubicBezTo>
                  <a:cubicBezTo>
                    <a:pt x="37403" y="2803"/>
                    <a:pt x="37487" y="2761"/>
                    <a:pt x="37571" y="2740"/>
                  </a:cubicBezTo>
                  <a:cubicBezTo>
                    <a:pt x="37739" y="2698"/>
                    <a:pt x="37866" y="2635"/>
                    <a:pt x="37992" y="2530"/>
                  </a:cubicBezTo>
                  <a:cubicBezTo>
                    <a:pt x="38181" y="2404"/>
                    <a:pt x="38370" y="2320"/>
                    <a:pt x="38580" y="2257"/>
                  </a:cubicBezTo>
                  <a:cubicBezTo>
                    <a:pt x="38896" y="2193"/>
                    <a:pt x="39190" y="2046"/>
                    <a:pt x="39442" y="1836"/>
                  </a:cubicBezTo>
                  <a:lnTo>
                    <a:pt x="39716" y="1836"/>
                  </a:lnTo>
                  <a:cubicBezTo>
                    <a:pt x="40031" y="1668"/>
                    <a:pt x="40389" y="1668"/>
                    <a:pt x="40662" y="1416"/>
                  </a:cubicBezTo>
                  <a:cubicBezTo>
                    <a:pt x="40694" y="1435"/>
                    <a:pt x="40724" y="1442"/>
                    <a:pt x="40753" y="1442"/>
                  </a:cubicBezTo>
                  <a:cubicBezTo>
                    <a:pt x="40820" y="1442"/>
                    <a:pt x="40883" y="1403"/>
                    <a:pt x="40956" y="1373"/>
                  </a:cubicBezTo>
                  <a:cubicBezTo>
                    <a:pt x="41061" y="1352"/>
                    <a:pt x="41166" y="1352"/>
                    <a:pt x="41293" y="1352"/>
                  </a:cubicBezTo>
                  <a:cubicBezTo>
                    <a:pt x="41335" y="1352"/>
                    <a:pt x="41398" y="1331"/>
                    <a:pt x="41461" y="1310"/>
                  </a:cubicBezTo>
                  <a:cubicBezTo>
                    <a:pt x="41551" y="1292"/>
                    <a:pt x="41642" y="1243"/>
                    <a:pt x="41745" y="1243"/>
                  </a:cubicBezTo>
                  <a:cubicBezTo>
                    <a:pt x="41762" y="1243"/>
                    <a:pt x="41780" y="1244"/>
                    <a:pt x="41797" y="1247"/>
                  </a:cubicBezTo>
                  <a:cubicBezTo>
                    <a:pt x="41881" y="1268"/>
                    <a:pt x="41965" y="1279"/>
                    <a:pt x="42049" y="1279"/>
                  </a:cubicBezTo>
                  <a:cubicBezTo>
                    <a:pt x="42134" y="1279"/>
                    <a:pt x="42218" y="1268"/>
                    <a:pt x="42302" y="1247"/>
                  </a:cubicBezTo>
                  <a:cubicBezTo>
                    <a:pt x="42393" y="1222"/>
                    <a:pt x="42487" y="1211"/>
                    <a:pt x="42583" y="1211"/>
                  </a:cubicBezTo>
                  <a:cubicBezTo>
                    <a:pt x="42729" y="1211"/>
                    <a:pt x="42877" y="1238"/>
                    <a:pt x="43017" y="1289"/>
                  </a:cubicBezTo>
                  <a:cubicBezTo>
                    <a:pt x="43080" y="1184"/>
                    <a:pt x="43269" y="1268"/>
                    <a:pt x="43269" y="1100"/>
                  </a:cubicBezTo>
                  <a:cubicBezTo>
                    <a:pt x="43366" y="1088"/>
                    <a:pt x="43461" y="1083"/>
                    <a:pt x="43557" y="1083"/>
                  </a:cubicBezTo>
                  <a:cubicBezTo>
                    <a:pt x="43939" y="1083"/>
                    <a:pt x="44316" y="1163"/>
                    <a:pt x="44720" y="1163"/>
                  </a:cubicBezTo>
                  <a:cubicBezTo>
                    <a:pt x="44688" y="1205"/>
                    <a:pt x="44651" y="1205"/>
                    <a:pt x="44620" y="1205"/>
                  </a:cubicBezTo>
                  <a:cubicBezTo>
                    <a:pt x="44588" y="1205"/>
                    <a:pt x="44562" y="1205"/>
                    <a:pt x="44551" y="1247"/>
                  </a:cubicBezTo>
                  <a:cubicBezTo>
                    <a:pt x="44762" y="1331"/>
                    <a:pt x="45014" y="1395"/>
                    <a:pt x="45245" y="1416"/>
                  </a:cubicBezTo>
                  <a:cubicBezTo>
                    <a:pt x="45392" y="1416"/>
                    <a:pt x="45561" y="1458"/>
                    <a:pt x="45687" y="1542"/>
                  </a:cubicBezTo>
                  <a:cubicBezTo>
                    <a:pt x="45897" y="1689"/>
                    <a:pt x="46107" y="1773"/>
                    <a:pt x="46338" y="1836"/>
                  </a:cubicBezTo>
                  <a:cubicBezTo>
                    <a:pt x="46465" y="1836"/>
                    <a:pt x="46570" y="1878"/>
                    <a:pt x="46654" y="1941"/>
                  </a:cubicBezTo>
                  <a:cubicBezTo>
                    <a:pt x="46885" y="2067"/>
                    <a:pt x="47053" y="2278"/>
                    <a:pt x="47306" y="2404"/>
                  </a:cubicBezTo>
                  <a:cubicBezTo>
                    <a:pt x="47411" y="2446"/>
                    <a:pt x="47516" y="2530"/>
                    <a:pt x="47558" y="2656"/>
                  </a:cubicBezTo>
                  <a:cubicBezTo>
                    <a:pt x="47600" y="2698"/>
                    <a:pt x="47663" y="2761"/>
                    <a:pt x="47726" y="2782"/>
                  </a:cubicBezTo>
                  <a:cubicBezTo>
                    <a:pt x="47810" y="2803"/>
                    <a:pt x="47873" y="2845"/>
                    <a:pt x="47936" y="2887"/>
                  </a:cubicBezTo>
                  <a:cubicBezTo>
                    <a:pt x="48083" y="3034"/>
                    <a:pt x="48252" y="3182"/>
                    <a:pt x="48399" y="3329"/>
                  </a:cubicBezTo>
                  <a:cubicBezTo>
                    <a:pt x="48546" y="3497"/>
                    <a:pt x="48714" y="3623"/>
                    <a:pt x="48882" y="3791"/>
                  </a:cubicBezTo>
                  <a:cubicBezTo>
                    <a:pt x="48924" y="3833"/>
                    <a:pt x="48966" y="3875"/>
                    <a:pt x="49009" y="3917"/>
                  </a:cubicBezTo>
                  <a:cubicBezTo>
                    <a:pt x="49156" y="4170"/>
                    <a:pt x="49303" y="4422"/>
                    <a:pt x="49450" y="4653"/>
                  </a:cubicBezTo>
                  <a:cubicBezTo>
                    <a:pt x="49597" y="4927"/>
                    <a:pt x="49765" y="5158"/>
                    <a:pt x="49976" y="5368"/>
                  </a:cubicBezTo>
                  <a:cubicBezTo>
                    <a:pt x="50018" y="5620"/>
                    <a:pt x="50144" y="5873"/>
                    <a:pt x="50312" y="6041"/>
                  </a:cubicBezTo>
                  <a:cubicBezTo>
                    <a:pt x="50396" y="6083"/>
                    <a:pt x="50438" y="6167"/>
                    <a:pt x="50438" y="6230"/>
                  </a:cubicBezTo>
                  <a:cubicBezTo>
                    <a:pt x="50480" y="6419"/>
                    <a:pt x="50522" y="6588"/>
                    <a:pt x="50606" y="6756"/>
                  </a:cubicBezTo>
                  <a:cubicBezTo>
                    <a:pt x="50648" y="6924"/>
                    <a:pt x="50711" y="7092"/>
                    <a:pt x="50796" y="7239"/>
                  </a:cubicBezTo>
                  <a:cubicBezTo>
                    <a:pt x="50901" y="7407"/>
                    <a:pt x="51006" y="7597"/>
                    <a:pt x="51090" y="7765"/>
                  </a:cubicBezTo>
                  <a:cubicBezTo>
                    <a:pt x="51111" y="7807"/>
                    <a:pt x="51132" y="7849"/>
                    <a:pt x="51132" y="7891"/>
                  </a:cubicBezTo>
                  <a:cubicBezTo>
                    <a:pt x="51153" y="8080"/>
                    <a:pt x="51216" y="8269"/>
                    <a:pt x="51300" y="8438"/>
                  </a:cubicBezTo>
                  <a:cubicBezTo>
                    <a:pt x="51321" y="8627"/>
                    <a:pt x="51258" y="8816"/>
                    <a:pt x="51447" y="8942"/>
                  </a:cubicBezTo>
                  <a:lnTo>
                    <a:pt x="51447" y="8816"/>
                  </a:lnTo>
                  <a:cubicBezTo>
                    <a:pt x="51531" y="8879"/>
                    <a:pt x="51510" y="8921"/>
                    <a:pt x="51447" y="8942"/>
                  </a:cubicBezTo>
                  <a:cubicBezTo>
                    <a:pt x="51447" y="8984"/>
                    <a:pt x="51407" y="9065"/>
                    <a:pt x="51505" y="9068"/>
                  </a:cubicBezTo>
                  <a:lnTo>
                    <a:pt x="51505" y="9068"/>
                  </a:lnTo>
                  <a:cubicBezTo>
                    <a:pt x="51500" y="9068"/>
                    <a:pt x="51495" y="9068"/>
                    <a:pt x="51489" y="9068"/>
                  </a:cubicBezTo>
                  <a:cubicBezTo>
                    <a:pt x="51489" y="9174"/>
                    <a:pt x="51531" y="9279"/>
                    <a:pt x="51616" y="9321"/>
                  </a:cubicBezTo>
                  <a:lnTo>
                    <a:pt x="51573" y="9384"/>
                  </a:lnTo>
                  <a:cubicBezTo>
                    <a:pt x="51616" y="9678"/>
                    <a:pt x="51700" y="9930"/>
                    <a:pt x="51805" y="10204"/>
                  </a:cubicBezTo>
                  <a:cubicBezTo>
                    <a:pt x="51931" y="10435"/>
                    <a:pt x="52015" y="10687"/>
                    <a:pt x="52057" y="10961"/>
                  </a:cubicBezTo>
                  <a:cubicBezTo>
                    <a:pt x="52141" y="11213"/>
                    <a:pt x="52099" y="11486"/>
                    <a:pt x="52246" y="11717"/>
                  </a:cubicBezTo>
                  <a:cubicBezTo>
                    <a:pt x="52225" y="11760"/>
                    <a:pt x="52204" y="11802"/>
                    <a:pt x="52162" y="11844"/>
                  </a:cubicBezTo>
                  <a:cubicBezTo>
                    <a:pt x="52246" y="11949"/>
                    <a:pt x="52309" y="12096"/>
                    <a:pt x="52309" y="12222"/>
                  </a:cubicBezTo>
                  <a:cubicBezTo>
                    <a:pt x="52330" y="12369"/>
                    <a:pt x="52351" y="12516"/>
                    <a:pt x="52372" y="12643"/>
                  </a:cubicBezTo>
                  <a:cubicBezTo>
                    <a:pt x="52499" y="12937"/>
                    <a:pt x="52541" y="13273"/>
                    <a:pt x="52646" y="13589"/>
                  </a:cubicBezTo>
                  <a:cubicBezTo>
                    <a:pt x="52751" y="13820"/>
                    <a:pt x="52814" y="14051"/>
                    <a:pt x="52856" y="14303"/>
                  </a:cubicBezTo>
                  <a:cubicBezTo>
                    <a:pt x="52861" y="14309"/>
                    <a:pt x="52870" y="14315"/>
                    <a:pt x="52880" y="14322"/>
                  </a:cubicBezTo>
                  <a:lnTo>
                    <a:pt x="52880" y="14322"/>
                  </a:lnTo>
                  <a:cubicBezTo>
                    <a:pt x="52879" y="14322"/>
                    <a:pt x="52878" y="14323"/>
                    <a:pt x="52877" y="14325"/>
                  </a:cubicBezTo>
                  <a:cubicBezTo>
                    <a:pt x="52835" y="14325"/>
                    <a:pt x="52793" y="14325"/>
                    <a:pt x="52793" y="14388"/>
                  </a:cubicBezTo>
                  <a:cubicBezTo>
                    <a:pt x="52919" y="14619"/>
                    <a:pt x="53003" y="14871"/>
                    <a:pt x="53045" y="15123"/>
                  </a:cubicBezTo>
                  <a:cubicBezTo>
                    <a:pt x="53087" y="15376"/>
                    <a:pt x="53129" y="15628"/>
                    <a:pt x="53234" y="15859"/>
                  </a:cubicBezTo>
                  <a:cubicBezTo>
                    <a:pt x="53297" y="15943"/>
                    <a:pt x="53319" y="16070"/>
                    <a:pt x="53297" y="16175"/>
                  </a:cubicBezTo>
                  <a:cubicBezTo>
                    <a:pt x="53302" y="16179"/>
                    <a:pt x="53307" y="16181"/>
                    <a:pt x="53312" y="16181"/>
                  </a:cubicBezTo>
                  <a:cubicBezTo>
                    <a:pt x="53320" y="16181"/>
                    <a:pt x="53327" y="16176"/>
                    <a:pt x="53332" y="16176"/>
                  </a:cubicBezTo>
                  <a:cubicBezTo>
                    <a:pt x="53337" y="16176"/>
                    <a:pt x="53340" y="16180"/>
                    <a:pt x="53340" y="16196"/>
                  </a:cubicBezTo>
                  <a:cubicBezTo>
                    <a:pt x="53361" y="16238"/>
                    <a:pt x="53319" y="16238"/>
                    <a:pt x="53297" y="16238"/>
                  </a:cubicBezTo>
                  <a:cubicBezTo>
                    <a:pt x="53340" y="16469"/>
                    <a:pt x="53424" y="16700"/>
                    <a:pt x="53550" y="16911"/>
                  </a:cubicBezTo>
                  <a:cubicBezTo>
                    <a:pt x="53613" y="17016"/>
                    <a:pt x="53655" y="17121"/>
                    <a:pt x="53697" y="17247"/>
                  </a:cubicBezTo>
                  <a:cubicBezTo>
                    <a:pt x="53739" y="17541"/>
                    <a:pt x="53844" y="17836"/>
                    <a:pt x="53949" y="18088"/>
                  </a:cubicBezTo>
                  <a:cubicBezTo>
                    <a:pt x="54012" y="18193"/>
                    <a:pt x="53928" y="18256"/>
                    <a:pt x="53928" y="18340"/>
                  </a:cubicBezTo>
                  <a:cubicBezTo>
                    <a:pt x="53970" y="18529"/>
                    <a:pt x="54054" y="18698"/>
                    <a:pt x="54159" y="18866"/>
                  </a:cubicBezTo>
                  <a:cubicBezTo>
                    <a:pt x="54307" y="19055"/>
                    <a:pt x="54391" y="19244"/>
                    <a:pt x="54454" y="19475"/>
                  </a:cubicBezTo>
                  <a:cubicBezTo>
                    <a:pt x="54496" y="19665"/>
                    <a:pt x="54559" y="19833"/>
                    <a:pt x="54643" y="20001"/>
                  </a:cubicBezTo>
                  <a:cubicBezTo>
                    <a:pt x="54769" y="20295"/>
                    <a:pt x="54958" y="20527"/>
                    <a:pt x="55085" y="20821"/>
                  </a:cubicBezTo>
                  <a:cubicBezTo>
                    <a:pt x="55127" y="20905"/>
                    <a:pt x="55190" y="20968"/>
                    <a:pt x="55274" y="21031"/>
                  </a:cubicBezTo>
                  <a:cubicBezTo>
                    <a:pt x="55505" y="21242"/>
                    <a:pt x="55694" y="21452"/>
                    <a:pt x="55883" y="21704"/>
                  </a:cubicBezTo>
                  <a:cubicBezTo>
                    <a:pt x="56031" y="21935"/>
                    <a:pt x="56220" y="22146"/>
                    <a:pt x="56451" y="22314"/>
                  </a:cubicBezTo>
                  <a:cubicBezTo>
                    <a:pt x="56598" y="22461"/>
                    <a:pt x="56809" y="22545"/>
                    <a:pt x="56914" y="22734"/>
                  </a:cubicBezTo>
                  <a:cubicBezTo>
                    <a:pt x="56935" y="22755"/>
                    <a:pt x="56977" y="22776"/>
                    <a:pt x="56998" y="22797"/>
                  </a:cubicBezTo>
                  <a:cubicBezTo>
                    <a:pt x="57208" y="22923"/>
                    <a:pt x="57397" y="23092"/>
                    <a:pt x="57565" y="23260"/>
                  </a:cubicBezTo>
                  <a:cubicBezTo>
                    <a:pt x="57692" y="23428"/>
                    <a:pt x="57839" y="23575"/>
                    <a:pt x="58007" y="23701"/>
                  </a:cubicBezTo>
                  <a:cubicBezTo>
                    <a:pt x="58091" y="23785"/>
                    <a:pt x="58196" y="23764"/>
                    <a:pt x="58259" y="23849"/>
                  </a:cubicBezTo>
                  <a:cubicBezTo>
                    <a:pt x="58659" y="24227"/>
                    <a:pt x="59184" y="24374"/>
                    <a:pt x="59605" y="24690"/>
                  </a:cubicBezTo>
                  <a:cubicBezTo>
                    <a:pt x="59899" y="24858"/>
                    <a:pt x="60193" y="24942"/>
                    <a:pt x="60509" y="24963"/>
                  </a:cubicBezTo>
                  <a:cubicBezTo>
                    <a:pt x="60551" y="24984"/>
                    <a:pt x="60614" y="25005"/>
                    <a:pt x="60656" y="25005"/>
                  </a:cubicBezTo>
                  <a:cubicBezTo>
                    <a:pt x="60686" y="25001"/>
                    <a:pt x="60716" y="24999"/>
                    <a:pt x="60747" y="24999"/>
                  </a:cubicBezTo>
                  <a:cubicBezTo>
                    <a:pt x="60891" y="24999"/>
                    <a:pt x="61043" y="25037"/>
                    <a:pt x="61182" y="25089"/>
                  </a:cubicBezTo>
                  <a:cubicBezTo>
                    <a:pt x="61304" y="25177"/>
                    <a:pt x="61456" y="25220"/>
                    <a:pt x="61613" y="25220"/>
                  </a:cubicBezTo>
                  <a:cubicBezTo>
                    <a:pt x="61644" y="25220"/>
                    <a:pt x="61676" y="25219"/>
                    <a:pt x="61707" y="25215"/>
                  </a:cubicBezTo>
                  <a:cubicBezTo>
                    <a:pt x="61875" y="25215"/>
                    <a:pt x="62023" y="25215"/>
                    <a:pt x="62191" y="25236"/>
                  </a:cubicBezTo>
                  <a:cubicBezTo>
                    <a:pt x="62422" y="25299"/>
                    <a:pt x="62653" y="25341"/>
                    <a:pt x="62906" y="25341"/>
                  </a:cubicBezTo>
                  <a:lnTo>
                    <a:pt x="63578" y="25341"/>
                  </a:lnTo>
                  <a:cubicBezTo>
                    <a:pt x="63629" y="25344"/>
                    <a:pt x="63680" y="25345"/>
                    <a:pt x="63731" y="25345"/>
                  </a:cubicBezTo>
                  <a:cubicBezTo>
                    <a:pt x="64079" y="25345"/>
                    <a:pt x="64423" y="25283"/>
                    <a:pt x="64735" y="25173"/>
                  </a:cubicBezTo>
                  <a:cubicBezTo>
                    <a:pt x="64819" y="25131"/>
                    <a:pt x="64903" y="25089"/>
                    <a:pt x="65008" y="25047"/>
                  </a:cubicBezTo>
                  <a:cubicBezTo>
                    <a:pt x="65408" y="24963"/>
                    <a:pt x="65765" y="24795"/>
                    <a:pt x="66164" y="24711"/>
                  </a:cubicBezTo>
                  <a:cubicBezTo>
                    <a:pt x="66183" y="24616"/>
                    <a:pt x="66219" y="24539"/>
                    <a:pt x="66302" y="24539"/>
                  </a:cubicBezTo>
                  <a:cubicBezTo>
                    <a:pt x="66311" y="24539"/>
                    <a:pt x="66322" y="24540"/>
                    <a:pt x="66333" y="24542"/>
                  </a:cubicBezTo>
                  <a:cubicBezTo>
                    <a:pt x="66417" y="24542"/>
                    <a:pt x="66522" y="24521"/>
                    <a:pt x="66606" y="24458"/>
                  </a:cubicBezTo>
                  <a:cubicBezTo>
                    <a:pt x="66753" y="24395"/>
                    <a:pt x="66942" y="24437"/>
                    <a:pt x="67068" y="24353"/>
                  </a:cubicBezTo>
                  <a:cubicBezTo>
                    <a:pt x="67216" y="24269"/>
                    <a:pt x="67363" y="24185"/>
                    <a:pt x="67510" y="24122"/>
                  </a:cubicBezTo>
                  <a:cubicBezTo>
                    <a:pt x="67552" y="24143"/>
                    <a:pt x="67594" y="24164"/>
                    <a:pt x="67636" y="24164"/>
                  </a:cubicBezTo>
                  <a:cubicBezTo>
                    <a:pt x="67678" y="24101"/>
                    <a:pt x="67678" y="24038"/>
                    <a:pt x="67762" y="23996"/>
                  </a:cubicBezTo>
                  <a:cubicBezTo>
                    <a:pt x="67825" y="23996"/>
                    <a:pt x="67888" y="23975"/>
                    <a:pt x="67951" y="23954"/>
                  </a:cubicBezTo>
                  <a:cubicBezTo>
                    <a:pt x="68036" y="23933"/>
                    <a:pt x="68099" y="23891"/>
                    <a:pt x="68162" y="23849"/>
                  </a:cubicBezTo>
                  <a:cubicBezTo>
                    <a:pt x="68222" y="23862"/>
                    <a:pt x="68282" y="23869"/>
                    <a:pt x="68341" y="23869"/>
                  </a:cubicBezTo>
                  <a:cubicBezTo>
                    <a:pt x="68469" y="23869"/>
                    <a:pt x="68593" y="23836"/>
                    <a:pt x="68708" y="23764"/>
                  </a:cubicBezTo>
                  <a:cubicBezTo>
                    <a:pt x="68982" y="23596"/>
                    <a:pt x="69255" y="23470"/>
                    <a:pt x="69549" y="23344"/>
                  </a:cubicBezTo>
                  <a:cubicBezTo>
                    <a:pt x="69949" y="23197"/>
                    <a:pt x="70327" y="23008"/>
                    <a:pt x="70727" y="22881"/>
                  </a:cubicBezTo>
                  <a:cubicBezTo>
                    <a:pt x="70832" y="22860"/>
                    <a:pt x="70895" y="22818"/>
                    <a:pt x="70979" y="22755"/>
                  </a:cubicBezTo>
                  <a:cubicBezTo>
                    <a:pt x="71063" y="22650"/>
                    <a:pt x="71189" y="22587"/>
                    <a:pt x="71336" y="22566"/>
                  </a:cubicBezTo>
                  <a:cubicBezTo>
                    <a:pt x="71526" y="22545"/>
                    <a:pt x="71694" y="22440"/>
                    <a:pt x="71883" y="22398"/>
                  </a:cubicBezTo>
                  <a:cubicBezTo>
                    <a:pt x="71988" y="22398"/>
                    <a:pt x="72093" y="22356"/>
                    <a:pt x="72177" y="22272"/>
                  </a:cubicBezTo>
                  <a:cubicBezTo>
                    <a:pt x="72346" y="22104"/>
                    <a:pt x="72577" y="22104"/>
                    <a:pt x="72787" y="22019"/>
                  </a:cubicBezTo>
                  <a:cubicBezTo>
                    <a:pt x="73102" y="21872"/>
                    <a:pt x="73418" y="21767"/>
                    <a:pt x="73754" y="21641"/>
                  </a:cubicBezTo>
                  <a:cubicBezTo>
                    <a:pt x="73775" y="21620"/>
                    <a:pt x="73775" y="21620"/>
                    <a:pt x="73796" y="21599"/>
                  </a:cubicBezTo>
                  <a:lnTo>
                    <a:pt x="73754" y="21557"/>
                  </a:lnTo>
                  <a:lnTo>
                    <a:pt x="73901" y="21473"/>
                  </a:lnTo>
                  <a:lnTo>
                    <a:pt x="73964" y="21515"/>
                  </a:lnTo>
                  <a:cubicBezTo>
                    <a:pt x="73985" y="21515"/>
                    <a:pt x="74006" y="21515"/>
                    <a:pt x="74028" y="21494"/>
                  </a:cubicBezTo>
                  <a:cubicBezTo>
                    <a:pt x="74145" y="21377"/>
                    <a:pt x="74302" y="21313"/>
                    <a:pt x="74456" y="21313"/>
                  </a:cubicBezTo>
                  <a:cubicBezTo>
                    <a:pt x="74496" y="21313"/>
                    <a:pt x="74536" y="21317"/>
                    <a:pt x="74574" y="21326"/>
                  </a:cubicBezTo>
                  <a:cubicBezTo>
                    <a:pt x="74595" y="21305"/>
                    <a:pt x="74595" y="21284"/>
                    <a:pt x="74595" y="21263"/>
                  </a:cubicBezTo>
                  <a:cubicBezTo>
                    <a:pt x="74595" y="21263"/>
                    <a:pt x="74511" y="21221"/>
                    <a:pt x="74553" y="21221"/>
                  </a:cubicBezTo>
                  <a:cubicBezTo>
                    <a:pt x="74595" y="21221"/>
                    <a:pt x="74595" y="21242"/>
                    <a:pt x="74595" y="21263"/>
                  </a:cubicBezTo>
                  <a:cubicBezTo>
                    <a:pt x="74620" y="21270"/>
                    <a:pt x="74643" y="21272"/>
                    <a:pt x="74666" y="21272"/>
                  </a:cubicBezTo>
                  <a:cubicBezTo>
                    <a:pt x="74778" y="21272"/>
                    <a:pt x="74868" y="21199"/>
                    <a:pt x="74974" y="21199"/>
                  </a:cubicBezTo>
                  <a:cubicBezTo>
                    <a:pt x="74932" y="21115"/>
                    <a:pt x="74847" y="21157"/>
                    <a:pt x="74784" y="21094"/>
                  </a:cubicBezTo>
                  <a:cubicBezTo>
                    <a:pt x="75079" y="20926"/>
                    <a:pt x="75415" y="20842"/>
                    <a:pt x="75752" y="20821"/>
                  </a:cubicBezTo>
                  <a:cubicBezTo>
                    <a:pt x="75815" y="20779"/>
                    <a:pt x="75920" y="20737"/>
                    <a:pt x="76004" y="20716"/>
                  </a:cubicBezTo>
                  <a:cubicBezTo>
                    <a:pt x="76193" y="20653"/>
                    <a:pt x="76361" y="20548"/>
                    <a:pt x="76529" y="20443"/>
                  </a:cubicBezTo>
                  <a:cubicBezTo>
                    <a:pt x="76782" y="20253"/>
                    <a:pt x="77076" y="20127"/>
                    <a:pt x="77391" y="20022"/>
                  </a:cubicBezTo>
                  <a:cubicBezTo>
                    <a:pt x="77560" y="19938"/>
                    <a:pt x="77749" y="19896"/>
                    <a:pt x="77938" y="19875"/>
                  </a:cubicBezTo>
                  <a:cubicBezTo>
                    <a:pt x="78148" y="19875"/>
                    <a:pt x="78316" y="19707"/>
                    <a:pt x="78548" y="19686"/>
                  </a:cubicBezTo>
                  <a:cubicBezTo>
                    <a:pt x="78569" y="19686"/>
                    <a:pt x="78569" y="19665"/>
                    <a:pt x="78569" y="19665"/>
                  </a:cubicBezTo>
                  <a:cubicBezTo>
                    <a:pt x="78611" y="19560"/>
                    <a:pt x="78716" y="19560"/>
                    <a:pt x="78800" y="19518"/>
                  </a:cubicBezTo>
                  <a:cubicBezTo>
                    <a:pt x="79178" y="19370"/>
                    <a:pt x="79536" y="19244"/>
                    <a:pt x="79914" y="19118"/>
                  </a:cubicBezTo>
                  <a:cubicBezTo>
                    <a:pt x="80188" y="19013"/>
                    <a:pt x="80461" y="18887"/>
                    <a:pt x="80755" y="18803"/>
                  </a:cubicBezTo>
                  <a:cubicBezTo>
                    <a:pt x="80839" y="18782"/>
                    <a:pt x="80923" y="18719"/>
                    <a:pt x="80987" y="18635"/>
                  </a:cubicBezTo>
                  <a:lnTo>
                    <a:pt x="81092" y="18719"/>
                  </a:lnTo>
                  <a:cubicBezTo>
                    <a:pt x="81428" y="18613"/>
                    <a:pt x="81764" y="18487"/>
                    <a:pt x="82080" y="18340"/>
                  </a:cubicBezTo>
                  <a:cubicBezTo>
                    <a:pt x="82206" y="18340"/>
                    <a:pt x="82353" y="18298"/>
                    <a:pt x="82479" y="18298"/>
                  </a:cubicBezTo>
                  <a:cubicBezTo>
                    <a:pt x="82605" y="18298"/>
                    <a:pt x="82732" y="18277"/>
                    <a:pt x="82858" y="18235"/>
                  </a:cubicBezTo>
                  <a:cubicBezTo>
                    <a:pt x="82900" y="18214"/>
                    <a:pt x="82963" y="18214"/>
                    <a:pt x="83005" y="18214"/>
                  </a:cubicBezTo>
                  <a:cubicBezTo>
                    <a:pt x="83040" y="18219"/>
                    <a:pt x="83074" y="18222"/>
                    <a:pt x="83109" y="18222"/>
                  </a:cubicBezTo>
                  <a:cubicBezTo>
                    <a:pt x="83222" y="18222"/>
                    <a:pt x="83334" y="18194"/>
                    <a:pt x="83446" y="18130"/>
                  </a:cubicBezTo>
                  <a:cubicBezTo>
                    <a:pt x="83494" y="18111"/>
                    <a:pt x="83545" y="18101"/>
                    <a:pt x="83597" y="18101"/>
                  </a:cubicBezTo>
                  <a:cubicBezTo>
                    <a:pt x="83661" y="18101"/>
                    <a:pt x="83725" y="18116"/>
                    <a:pt x="83783" y="18151"/>
                  </a:cubicBezTo>
                  <a:cubicBezTo>
                    <a:pt x="83867" y="18088"/>
                    <a:pt x="83951" y="18046"/>
                    <a:pt x="84056" y="18046"/>
                  </a:cubicBezTo>
                  <a:cubicBezTo>
                    <a:pt x="84175" y="18029"/>
                    <a:pt x="84293" y="17971"/>
                    <a:pt x="84390" y="17971"/>
                  </a:cubicBezTo>
                  <a:cubicBezTo>
                    <a:pt x="84413" y="17971"/>
                    <a:pt x="84435" y="17975"/>
                    <a:pt x="84456" y="17983"/>
                  </a:cubicBezTo>
                  <a:cubicBezTo>
                    <a:pt x="84563" y="18014"/>
                    <a:pt x="84671" y="18033"/>
                    <a:pt x="84787" y="18033"/>
                  </a:cubicBezTo>
                  <a:cubicBezTo>
                    <a:pt x="84829" y="18033"/>
                    <a:pt x="84873" y="18030"/>
                    <a:pt x="84918" y="18025"/>
                  </a:cubicBezTo>
                  <a:lnTo>
                    <a:pt x="86369" y="18025"/>
                  </a:lnTo>
                  <a:cubicBezTo>
                    <a:pt x="86400" y="18020"/>
                    <a:pt x="86433" y="18017"/>
                    <a:pt x="86467" y="18017"/>
                  </a:cubicBezTo>
                  <a:cubicBezTo>
                    <a:pt x="86567" y="18017"/>
                    <a:pt x="86674" y="18041"/>
                    <a:pt x="86768" y="18088"/>
                  </a:cubicBezTo>
                  <a:lnTo>
                    <a:pt x="86831" y="17962"/>
                  </a:lnTo>
                  <a:cubicBezTo>
                    <a:pt x="86852" y="18004"/>
                    <a:pt x="86873" y="18046"/>
                    <a:pt x="86894" y="18088"/>
                  </a:cubicBezTo>
                  <a:cubicBezTo>
                    <a:pt x="86911" y="18086"/>
                    <a:pt x="86928" y="18086"/>
                    <a:pt x="86945" y="18086"/>
                  </a:cubicBezTo>
                  <a:cubicBezTo>
                    <a:pt x="87133" y="18086"/>
                    <a:pt x="87311" y="18167"/>
                    <a:pt x="87497" y="18167"/>
                  </a:cubicBezTo>
                  <a:cubicBezTo>
                    <a:pt x="87541" y="18167"/>
                    <a:pt x="87585" y="18162"/>
                    <a:pt x="87630" y="18151"/>
                  </a:cubicBezTo>
                  <a:lnTo>
                    <a:pt x="87693" y="18256"/>
                  </a:lnTo>
                  <a:cubicBezTo>
                    <a:pt x="87722" y="18268"/>
                    <a:pt x="87752" y="18273"/>
                    <a:pt x="87782" y="18273"/>
                  </a:cubicBezTo>
                  <a:cubicBezTo>
                    <a:pt x="87850" y="18273"/>
                    <a:pt x="87920" y="18251"/>
                    <a:pt x="87989" y="18251"/>
                  </a:cubicBezTo>
                  <a:cubicBezTo>
                    <a:pt x="88046" y="18251"/>
                    <a:pt x="88102" y="18266"/>
                    <a:pt x="88156" y="18319"/>
                  </a:cubicBezTo>
                  <a:cubicBezTo>
                    <a:pt x="88156" y="18340"/>
                    <a:pt x="88093" y="18361"/>
                    <a:pt x="88156" y="18382"/>
                  </a:cubicBezTo>
                  <a:cubicBezTo>
                    <a:pt x="88170" y="18382"/>
                    <a:pt x="88203" y="18401"/>
                    <a:pt x="88235" y="18401"/>
                  </a:cubicBezTo>
                  <a:cubicBezTo>
                    <a:pt x="88252" y="18401"/>
                    <a:pt x="88268" y="18396"/>
                    <a:pt x="88282" y="18382"/>
                  </a:cubicBezTo>
                  <a:cubicBezTo>
                    <a:pt x="88309" y="18341"/>
                    <a:pt x="88354" y="18318"/>
                    <a:pt x="88405" y="18318"/>
                  </a:cubicBezTo>
                  <a:cubicBezTo>
                    <a:pt x="88433" y="18318"/>
                    <a:pt x="88462" y="18325"/>
                    <a:pt x="88492" y="18340"/>
                  </a:cubicBezTo>
                  <a:cubicBezTo>
                    <a:pt x="88576" y="18445"/>
                    <a:pt x="88745" y="18424"/>
                    <a:pt x="88850" y="18550"/>
                  </a:cubicBezTo>
                  <a:cubicBezTo>
                    <a:pt x="88850" y="18571"/>
                    <a:pt x="88787" y="18592"/>
                    <a:pt x="88850" y="18635"/>
                  </a:cubicBezTo>
                  <a:lnTo>
                    <a:pt x="88934" y="18635"/>
                  </a:lnTo>
                  <a:cubicBezTo>
                    <a:pt x="88934" y="18604"/>
                    <a:pt x="88956" y="18584"/>
                    <a:pt x="88993" y="18584"/>
                  </a:cubicBezTo>
                  <a:cubicBezTo>
                    <a:pt x="89007" y="18584"/>
                    <a:pt x="89022" y="18587"/>
                    <a:pt x="89039" y="18592"/>
                  </a:cubicBezTo>
                  <a:cubicBezTo>
                    <a:pt x="89026" y="18630"/>
                    <a:pt x="88999" y="18638"/>
                    <a:pt x="88974" y="18638"/>
                  </a:cubicBezTo>
                  <a:cubicBezTo>
                    <a:pt x="88957" y="18638"/>
                    <a:pt x="88942" y="18635"/>
                    <a:pt x="88934" y="18635"/>
                  </a:cubicBezTo>
                  <a:lnTo>
                    <a:pt x="88934" y="18635"/>
                  </a:lnTo>
                  <a:cubicBezTo>
                    <a:pt x="88934" y="18656"/>
                    <a:pt x="88955" y="18698"/>
                    <a:pt x="88955" y="18698"/>
                  </a:cubicBezTo>
                  <a:cubicBezTo>
                    <a:pt x="88978" y="18692"/>
                    <a:pt x="89001" y="18690"/>
                    <a:pt x="89023" y="18690"/>
                  </a:cubicBezTo>
                  <a:cubicBezTo>
                    <a:pt x="89185" y="18690"/>
                    <a:pt x="89333" y="18810"/>
                    <a:pt x="89480" y="18866"/>
                  </a:cubicBezTo>
                  <a:cubicBezTo>
                    <a:pt x="89628" y="18929"/>
                    <a:pt x="89775" y="19013"/>
                    <a:pt x="89901" y="19097"/>
                  </a:cubicBezTo>
                  <a:cubicBezTo>
                    <a:pt x="89880" y="19139"/>
                    <a:pt x="89859" y="19139"/>
                    <a:pt x="89880" y="19223"/>
                  </a:cubicBezTo>
                  <a:cubicBezTo>
                    <a:pt x="90132" y="19370"/>
                    <a:pt x="90511" y="19349"/>
                    <a:pt x="90679" y="19686"/>
                  </a:cubicBezTo>
                  <a:cubicBezTo>
                    <a:pt x="90763" y="19686"/>
                    <a:pt x="90826" y="19749"/>
                    <a:pt x="90910" y="19749"/>
                  </a:cubicBezTo>
                  <a:cubicBezTo>
                    <a:pt x="90920" y="19748"/>
                    <a:pt x="90929" y="19747"/>
                    <a:pt x="90938" y="19747"/>
                  </a:cubicBezTo>
                  <a:cubicBezTo>
                    <a:pt x="91083" y="19747"/>
                    <a:pt x="91128" y="19898"/>
                    <a:pt x="91246" y="19938"/>
                  </a:cubicBezTo>
                  <a:cubicBezTo>
                    <a:pt x="91267" y="20127"/>
                    <a:pt x="91457" y="20127"/>
                    <a:pt x="91562" y="20211"/>
                  </a:cubicBezTo>
                  <a:cubicBezTo>
                    <a:pt x="91583" y="20295"/>
                    <a:pt x="91646" y="20380"/>
                    <a:pt x="91730" y="20422"/>
                  </a:cubicBezTo>
                  <a:cubicBezTo>
                    <a:pt x="91835" y="20485"/>
                    <a:pt x="91772" y="20611"/>
                    <a:pt x="91877" y="20695"/>
                  </a:cubicBezTo>
                  <a:cubicBezTo>
                    <a:pt x="91961" y="20779"/>
                    <a:pt x="92087" y="20821"/>
                    <a:pt x="92129" y="20926"/>
                  </a:cubicBezTo>
                  <a:cubicBezTo>
                    <a:pt x="92129" y="20968"/>
                    <a:pt x="92172" y="20989"/>
                    <a:pt x="92214" y="20989"/>
                  </a:cubicBezTo>
                  <a:cubicBezTo>
                    <a:pt x="92298" y="21031"/>
                    <a:pt x="92361" y="21115"/>
                    <a:pt x="92403" y="21199"/>
                  </a:cubicBezTo>
                  <a:cubicBezTo>
                    <a:pt x="92592" y="21473"/>
                    <a:pt x="92823" y="21725"/>
                    <a:pt x="92991" y="21977"/>
                  </a:cubicBezTo>
                  <a:cubicBezTo>
                    <a:pt x="93076" y="22125"/>
                    <a:pt x="93202" y="22230"/>
                    <a:pt x="93202" y="22440"/>
                  </a:cubicBezTo>
                  <a:cubicBezTo>
                    <a:pt x="93223" y="22524"/>
                    <a:pt x="93265" y="22587"/>
                    <a:pt x="93328" y="22629"/>
                  </a:cubicBezTo>
                  <a:cubicBezTo>
                    <a:pt x="93412" y="22692"/>
                    <a:pt x="93349" y="22797"/>
                    <a:pt x="93412" y="22839"/>
                  </a:cubicBezTo>
                  <a:lnTo>
                    <a:pt x="93559" y="22902"/>
                  </a:lnTo>
                  <a:lnTo>
                    <a:pt x="93559" y="22629"/>
                  </a:lnTo>
                  <a:cubicBezTo>
                    <a:pt x="93454" y="22545"/>
                    <a:pt x="93349" y="22440"/>
                    <a:pt x="93349" y="22314"/>
                  </a:cubicBezTo>
                  <a:cubicBezTo>
                    <a:pt x="93328" y="21998"/>
                    <a:pt x="93076" y="21851"/>
                    <a:pt x="92907" y="21641"/>
                  </a:cubicBezTo>
                  <a:lnTo>
                    <a:pt x="92949" y="21578"/>
                  </a:lnTo>
                  <a:cubicBezTo>
                    <a:pt x="92886" y="21473"/>
                    <a:pt x="92760" y="21410"/>
                    <a:pt x="92739" y="21263"/>
                  </a:cubicBezTo>
                  <a:cubicBezTo>
                    <a:pt x="92739" y="21157"/>
                    <a:pt x="92676" y="21073"/>
                    <a:pt x="92571" y="21031"/>
                  </a:cubicBezTo>
                  <a:cubicBezTo>
                    <a:pt x="92466" y="20989"/>
                    <a:pt x="92424" y="20884"/>
                    <a:pt x="92382" y="20800"/>
                  </a:cubicBezTo>
                  <a:cubicBezTo>
                    <a:pt x="92277" y="20590"/>
                    <a:pt x="92129" y="20422"/>
                    <a:pt x="91919" y="20295"/>
                  </a:cubicBezTo>
                  <a:cubicBezTo>
                    <a:pt x="91877" y="20274"/>
                    <a:pt x="91835" y="20232"/>
                    <a:pt x="91793" y="20169"/>
                  </a:cubicBezTo>
                  <a:cubicBezTo>
                    <a:pt x="91562" y="19833"/>
                    <a:pt x="91267" y="19581"/>
                    <a:pt x="90910" y="19391"/>
                  </a:cubicBezTo>
                  <a:cubicBezTo>
                    <a:pt x="90847" y="19286"/>
                    <a:pt x="90763" y="19202"/>
                    <a:pt x="90637" y="19139"/>
                  </a:cubicBezTo>
                  <a:cubicBezTo>
                    <a:pt x="90469" y="19034"/>
                    <a:pt x="90300" y="18929"/>
                    <a:pt x="90132" y="18803"/>
                  </a:cubicBezTo>
                  <a:cubicBezTo>
                    <a:pt x="89859" y="18635"/>
                    <a:pt x="89565" y="18487"/>
                    <a:pt x="89249" y="18361"/>
                  </a:cubicBezTo>
                  <a:cubicBezTo>
                    <a:pt x="89228" y="18319"/>
                    <a:pt x="89249" y="18256"/>
                    <a:pt x="89207" y="18214"/>
                  </a:cubicBezTo>
                  <a:lnTo>
                    <a:pt x="89123" y="18256"/>
                  </a:lnTo>
                  <a:cubicBezTo>
                    <a:pt x="89114" y="18259"/>
                    <a:pt x="89106" y="18260"/>
                    <a:pt x="89099" y="18260"/>
                  </a:cubicBezTo>
                  <a:cubicBezTo>
                    <a:pt x="89053" y="18260"/>
                    <a:pt x="89030" y="18211"/>
                    <a:pt x="88976" y="18193"/>
                  </a:cubicBezTo>
                  <a:cubicBezTo>
                    <a:pt x="88618" y="18109"/>
                    <a:pt x="88282" y="17983"/>
                    <a:pt x="87925" y="17899"/>
                  </a:cubicBezTo>
                  <a:cubicBezTo>
                    <a:pt x="87818" y="17881"/>
                    <a:pt x="87772" y="17758"/>
                    <a:pt x="87684" y="17758"/>
                  </a:cubicBezTo>
                  <a:cubicBezTo>
                    <a:pt x="87668" y="17758"/>
                    <a:pt x="87650" y="17763"/>
                    <a:pt x="87630" y="17773"/>
                  </a:cubicBezTo>
                  <a:cubicBezTo>
                    <a:pt x="87252" y="17646"/>
                    <a:pt x="86852" y="17604"/>
                    <a:pt x="86453" y="17583"/>
                  </a:cubicBezTo>
                  <a:cubicBezTo>
                    <a:pt x="86439" y="17583"/>
                    <a:pt x="86423" y="17586"/>
                    <a:pt x="86406" y="17586"/>
                  </a:cubicBezTo>
                  <a:cubicBezTo>
                    <a:pt x="86373" y="17586"/>
                    <a:pt x="86341" y="17576"/>
                    <a:pt x="86327" y="17520"/>
                  </a:cubicBezTo>
                  <a:cubicBezTo>
                    <a:pt x="86287" y="17515"/>
                    <a:pt x="86249" y="17513"/>
                    <a:pt x="86211" y="17513"/>
                  </a:cubicBezTo>
                  <a:cubicBezTo>
                    <a:pt x="86089" y="17513"/>
                    <a:pt x="85977" y="17540"/>
                    <a:pt x="85864" y="17604"/>
                  </a:cubicBezTo>
                  <a:cubicBezTo>
                    <a:pt x="85759" y="17531"/>
                    <a:pt x="85649" y="17520"/>
                    <a:pt x="85538" y="17520"/>
                  </a:cubicBezTo>
                  <a:cubicBezTo>
                    <a:pt x="85494" y="17520"/>
                    <a:pt x="85450" y="17522"/>
                    <a:pt x="85406" y="17522"/>
                  </a:cubicBezTo>
                  <a:cubicBezTo>
                    <a:pt x="85341" y="17522"/>
                    <a:pt x="85276" y="17518"/>
                    <a:pt x="85212" y="17499"/>
                  </a:cubicBezTo>
                  <a:cubicBezTo>
                    <a:pt x="85263" y="17461"/>
                    <a:pt x="85313" y="17454"/>
                    <a:pt x="85364" y="17454"/>
                  </a:cubicBezTo>
                  <a:cubicBezTo>
                    <a:pt x="85397" y="17454"/>
                    <a:pt x="85431" y="17457"/>
                    <a:pt x="85465" y="17457"/>
                  </a:cubicBezTo>
                  <a:lnTo>
                    <a:pt x="85675" y="17457"/>
                  </a:lnTo>
                  <a:cubicBezTo>
                    <a:pt x="85696" y="17462"/>
                    <a:pt x="85718" y="17465"/>
                    <a:pt x="85741" y="17465"/>
                  </a:cubicBezTo>
                  <a:cubicBezTo>
                    <a:pt x="85809" y="17465"/>
                    <a:pt x="85880" y="17441"/>
                    <a:pt x="85927" y="17394"/>
                  </a:cubicBezTo>
                  <a:lnTo>
                    <a:pt x="85927" y="17394"/>
                  </a:lnTo>
                  <a:cubicBezTo>
                    <a:pt x="85899" y="17401"/>
                    <a:pt x="85874" y="17404"/>
                    <a:pt x="85851" y="17404"/>
                  </a:cubicBezTo>
                  <a:cubicBezTo>
                    <a:pt x="85736" y="17404"/>
                    <a:pt x="85675" y="17331"/>
                    <a:pt x="85570" y="17331"/>
                  </a:cubicBezTo>
                  <a:cubicBezTo>
                    <a:pt x="85514" y="17387"/>
                    <a:pt x="85439" y="17406"/>
                    <a:pt x="85358" y="17406"/>
                  </a:cubicBezTo>
                  <a:cubicBezTo>
                    <a:pt x="85318" y="17406"/>
                    <a:pt x="85276" y="17401"/>
                    <a:pt x="85233" y="17394"/>
                  </a:cubicBezTo>
                  <a:cubicBezTo>
                    <a:pt x="85212" y="17352"/>
                    <a:pt x="85191" y="17331"/>
                    <a:pt x="85170" y="17268"/>
                  </a:cubicBezTo>
                  <a:cubicBezTo>
                    <a:pt x="84960" y="17268"/>
                    <a:pt x="84771" y="17331"/>
                    <a:pt x="84603" y="17457"/>
                  </a:cubicBezTo>
                  <a:lnTo>
                    <a:pt x="83909" y="17457"/>
                  </a:lnTo>
                  <a:lnTo>
                    <a:pt x="83972" y="17331"/>
                  </a:lnTo>
                  <a:lnTo>
                    <a:pt x="83972" y="17331"/>
                  </a:lnTo>
                  <a:cubicBezTo>
                    <a:pt x="83767" y="17413"/>
                    <a:pt x="83543" y="17395"/>
                    <a:pt x="83357" y="17510"/>
                  </a:cubicBezTo>
                  <a:lnTo>
                    <a:pt x="83357" y="17510"/>
                  </a:lnTo>
                  <a:cubicBezTo>
                    <a:pt x="83341" y="17470"/>
                    <a:pt x="83295" y="17449"/>
                    <a:pt x="83278" y="17415"/>
                  </a:cubicBezTo>
                  <a:cubicBezTo>
                    <a:pt x="83208" y="17454"/>
                    <a:pt x="83132" y="17461"/>
                    <a:pt x="83054" y="17461"/>
                  </a:cubicBezTo>
                  <a:cubicBezTo>
                    <a:pt x="83010" y="17461"/>
                    <a:pt x="82965" y="17459"/>
                    <a:pt x="82920" y="17459"/>
                  </a:cubicBezTo>
                  <a:cubicBezTo>
                    <a:pt x="82833" y="17459"/>
                    <a:pt x="82747" y="17468"/>
                    <a:pt x="82669" y="17520"/>
                  </a:cubicBezTo>
                  <a:cubicBezTo>
                    <a:pt x="82647" y="17520"/>
                    <a:pt x="82626" y="17478"/>
                    <a:pt x="82605" y="17478"/>
                  </a:cubicBezTo>
                  <a:lnTo>
                    <a:pt x="82584" y="17478"/>
                  </a:lnTo>
                  <a:cubicBezTo>
                    <a:pt x="82416" y="17562"/>
                    <a:pt x="82269" y="17667"/>
                    <a:pt x="82143" y="17773"/>
                  </a:cubicBezTo>
                  <a:cubicBezTo>
                    <a:pt x="82119" y="17768"/>
                    <a:pt x="82096" y="17766"/>
                    <a:pt x="82074" y="17766"/>
                  </a:cubicBezTo>
                  <a:cubicBezTo>
                    <a:pt x="82035" y="17766"/>
                    <a:pt x="81999" y="17771"/>
                    <a:pt x="81964" y="17771"/>
                  </a:cubicBezTo>
                  <a:cubicBezTo>
                    <a:pt x="81932" y="17771"/>
                    <a:pt x="81901" y="17767"/>
                    <a:pt x="81870" y="17751"/>
                  </a:cubicBezTo>
                  <a:cubicBezTo>
                    <a:pt x="81912" y="17709"/>
                    <a:pt x="81975" y="17730"/>
                    <a:pt x="81975" y="17667"/>
                  </a:cubicBezTo>
                  <a:cubicBezTo>
                    <a:pt x="81943" y="17646"/>
                    <a:pt x="81912" y="17641"/>
                    <a:pt x="81877" y="17641"/>
                  </a:cubicBezTo>
                  <a:cubicBezTo>
                    <a:pt x="81843" y="17641"/>
                    <a:pt x="81807" y="17646"/>
                    <a:pt x="81764" y="17646"/>
                  </a:cubicBezTo>
                  <a:cubicBezTo>
                    <a:pt x="81743" y="17688"/>
                    <a:pt x="81743" y="17730"/>
                    <a:pt x="81722" y="17751"/>
                  </a:cubicBezTo>
                  <a:cubicBezTo>
                    <a:pt x="81449" y="17794"/>
                    <a:pt x="81176" y="17878"/>
                    <a:pt x="80945" y="18025"/>
                  </a:cubicBezTo>
                  <a:cubicBezTo>
                    <a:pt x="80930" y="18028"/>
                    <a:pt x="80916" y="18029"/>
                    <a:pt x="80903" y="18029"/>
                  </a:cubicBezTo>
                  <a:cubicBezTo>
                    <a:pt x="80827" y="18029"/>
                    <a:pt x="80788" y="17983"/>
                    <a:pt x="80734" y="17983"/>
                  </a:cubicBezTo>
                  <a:lnTo>
                    <a:pt x="80587" y="18109"/>
                  </a:lnTo>
                  <a:cubicBezTo>
                    <a:pt x="80545" y="18098"/>
                    <a:pt x="80503" y="18093"/>
                    <a:pt x="80464" y="18093"/>
                  </a:cubicBezTo>
                  <a:cubicBezTo>
                    <a:pt x="80424" y="18093"/>
                    <a:pt x="80387" y="18098"/>
                    <a:pt x="80356" y="18109"/>
                  </a:cubicBezTo>
                  <a:cubicBezTo>
                    <a:pt x="80083" y="18193"/>
                    <a:pt x="79809" y="18298"/>
                    <a:pt x="79536" y="18445"/>
                  </a:cubicBezTo>
                  <a:cubicBezTo>
                    <a:pt x="79473" y="18498"/>
                    <a:pt x="79431" y="18519"/>
                    <a:pt x="79383" y="18519"/>
                  </a:cubicBezTo>
                  <a:cubicBezTo>
                    <a:pt x="79336" y="18519"/>
                    <a:pt x="79284" y="18498"/>
                    <a:pt x="79199" y="18466"/>
                  </a:cubicBezTo>
                  <a:cubicBezTo>
                    <a:pt x="79052" y="18529"/>
                    <a:pt x="78905" y="18592"/>
                    <a:pt x="78758" y="18677"/>
                  </a:cubicBezTo>
                  <a:cubicBezTo>
                    <a:pt x="78611" y="18740"/>
                    <a:pt x="78485" y="18866"/>
                    <a:pt x="78401" y="19034"/>
                  </a:cubicBezTo>
                  <a:cubicBezTo>
                    <a:pt x="78332" y="19005"/>
                    <a:pt x="78296" y="18989"/>
                    <a:pt x="78245" y="18989"/>
                  </a:cubicBezTo>
                  <a:cubicBezTo>
                    <a:pt x="78185" y="18989"/>
                    <a:pt x="78107" y="19010"/>
                    <a:pt x="77938" y="19055"/>
                  </a:cubicBezTo>
                  <a:cubicBezTo>
                    <a:pt x="77791" y="19097"/>
                    <a:pt x="77623" y="19076"/>
                    <a:pt x="77497" y="19202"/>
                  </a:cubicBezTo>
                  <a:cubicBezTo>
                    <a:pt x="77452" y="19172"/>
                    <a:pt x="77407" y="19143"/>
                    <a:pt x="77363" y="19143"/>
                  </a:cubicBezTo>
                  <a:cubicBezTo>
                    <a:pt x="77344" y="19143"/>
                    <a:pt x="77326" y="19148"/>
                    <a:pt x="77307" y="19160"/>
                  </a:cubicBezTo>
                  <a:cubicBezTo>
                    <a:pt x="77181" y="19223"/>
                    <a:pt x="77034" y="19244"/>
                    <a:pt x="76971" y="19349"/>
                  </a:cubicBezTo>
                  <a:cubicBezTo>
                    <a:pt x="76887" y="19475"/>
                    <a:pt x="76761" y="19433"/>
                    <a:pt x="76677" y="19518"/>
                  </a:cubicBezTo>
                  <a:cubicBezTo>
                    <a:pt x="76653" y="19479"/>
                    <a:pt x="76630" y="19466"/>
                    <a:pt x="76608" y="19466"/>
                  </a:cubicBezTo>
                  <a:cubicBezTo>
                    <a:pt x="76570" y="19466"/>
                    <a:pt x="76535" y="19504"/>
                    <a:pt x="76508" y="19518"/>
                  </a:cubicBezTo>
                  <a:cubicBezTo>
                    <a:pt x="76298" y="19623"/>
                    <a:pt x="76088" y="19728"/>
                    <a:pt x="75878" y="19833"/>
                  </a:cubicBezTo>
                  <a:cubicBezTo>
                    <a:pt x="75709" y="19917"/>
                    <a:pt x="75520" y="19980"/>
                    <a:pt x="75331" y="20022"/>
                  </a:cubicBezTo>
                  <a:cubicBezTo>
                    <a:pt x="75100" y="20043"/>
                    <a:pt x="74890" y="20106"/>
                    <a:pt x="74679" y="20232"/>
                  </a:cubicBezTo>
                  <a:cubicBezTo>
                    <a:pt x="74658" y="20232"/>
                    <a:pt x="74658" y="20253"/>
                    <a:pt x="74658" y="20274"/>
                  </a:cubicBezTo>
                  <a:cubicBezTo>
                    <a:pt x="74676" y="20292"/>
                    <a:pt x="74694" y="20325"/>
                    <a:pt x="74711" y="20335"/>
                  </a:cubicBezTo>
                  <a:lnTo>
                    <a:pt x="74711" y="20335"/>
                  </a:lnTo>
                  <a:cubicBezTo>
                    <a:pt x="74667" y="20407"/>
                    <a:pt x="74589" y="20443"/>
                    <a:pt x="74511" y="20443"/>
                  </a:cubicBezTo>
                  <a:lnTo>
                    <a:pt x="74448" y="20337"/>
                  </a:lnTo>
                  <a:cubicBezTo>
                    <a:pt x="74280" y="20443"/>
                    <a:pt x="74112" y="20527"/>
                    <a:pt x="73922" y="20590"/>
                  </a:cubicBezTo>
                  <a:cubicBezTo>
                    <a:pt x="73754" y="20632"/>
                    <a:pt x="73544" y="20611"/>
                    <a:pt x="73397" y="20800"/>
                  </a:cubicBezTo>
                  <a:cubicBezTo>
                    <a:pt x="73382" y="20797"/>
                    <a:pt x="73369" y="20796"/>
                    <a:pt x="73356" y="20796"/>
                  </a:cubicBezTo>
                  <a:cubicBezTo>
                    <a:pt x="73274" y="20796"/>
                    <a:pt x="73217" y="20848"/>
                    <a:pt x="73144" y="20884"/>
                  </a:cubicBezTo>
                  <a:cubicBezTo>
                    <a:pt x="73039" y="20884"/>
                    <a:pt x="72934" y="20926"/>
                    <a:pt x="72850" y="20989"/>
                  </a:cubicBezTo>
                  <a:cubicBezTo>
                    <a:pt x="72703" y="21115"/>
                    <a:pt x="72556" y="21199"/>
                    <a:pt x="72367" y="21263"/>
                  </a:cubicBezTo>
                  <a:cubicBezTo>
                    <a:pt x="72177" y="21305"/>
                    <a:pt x="71988" y="21389"/>
                    <a:pt x="71820" y="21494"/>
                  </a:cubicBezTo>
                  <a:cubicBezTo>
                    <a:pt x="71673" y="21578"/>
                    <a:pt x="71505" y="21641"/>
                    <a:pt x="71336" y="21704"/>
                  </a:cubicBezTo>
                  <a:cubicBezTo>
                    <a:pt x="71318" y="21717"/>
                    <a:pt x="71299" y="21720"/>
                    <a:pt x="71280" y="21720"/>
                  </a:cubicBezTo>
                  <a:cubicBezTo>
                    <a:pt x="71260" y="21720"/>
                    <a:pt x="71240" y="21716"/>
                    <a:pt x="71221" y="21716"/>
                  </a:cubicBezTo>
                  <a:cubicBezTo>
                    <a:pt x="71196" y="21716"/>
                    <a:pt x="71172" y="21722"/>
                    <a:pt x="71147" y="21746"/>
                  </a:cubicBezTo>
                  <a:cubicBezTo>
                    <a:pt x="71084" y="21788"/>
                    <a:pt x="71000" y="21830"/>
                    <a:pt x="70937" y="21851"/>
                  </a:cubicBezTo>
                  <a:cubicBezTo>
                    <a:pt x="70862" y="21870"/>
                    <a:pt x="70821" y="21939"/>
                    <a:pt x="70738" y="21939"/>
                  </a:cubicBezTo>
                  <a:cubicBezTo>
                    <a:pt x="70728" y="21939"/>
                    <a:pt x="70717" y="21938"/>
                    <a:pt x="70706" y="21935"/>
                  </a:cubicBezTo>
                  <a:lnTo>
                    <a:pt x="70706" y="21935"/>
                  </a:lnTo>
                  <a:cubicBezTo>
                    <a:pt x="70706" y="21956"/>
                    <a:pt x="70727" y="21977"/>
                    <a:pt x="70685" y="21977"/>
                  </a:cubicBezTo>
                  <a:cubicBezTo>
                    <a:pt x="70643" y="21977"/>
                    <a:pt x="70643" y="21956"/>
                    <a:pt x="70643" y="21935"/>
                  </a:cubicBezTo>
                  <a:cubicBezTo>
                    <a:pt x="70390" y="22019"/>
                    <a:pt x="70159" y="22146"/>
                    <a:pt x="69928" y="22272"/>
                  </a:cubicBezTo>
                  <a:cubicBezTo>
                    <a:pt x="69802" y="22314"/>
                    <a:pt x="69675" y="22356"/>
                    <a:pt x="69549" y="22377"/>
                  </a:cubicBezTo>
                  <a:cubicBezTo>
                    <a:pt x="69423" y="22377"/>
                    <a:pt x="69339" y="22524"/>
                    <a:pt x="69213" y="22545"/>
                  </a:cubicBezTo>
                  <a:cubicBezTo>
                    <a:pt x="68919" y="22608"/>
                    <a:pt x="68645" y="22713"/>
                    <a:pt x="68393" y="22881"/>
                  </a:cubicBezTo>
                  <a:cubicBezTo>
                    <a:pt x="68225" y="22966"/>
                    <a:pt x="68057" y="23008"/>
                    <a:pt x="67888" y="23050"/>
                  </a:cubicBezTo>
                  <a:cubicBezTo>
                    <a:pt x="67741" y="23050"/>
                    <a:pt x="67615" y="23092"/>
                    <a:pt x="67510" y="23176"/>
                  </a:cubicBezTo>
                  <a:cubicBezTo>
                    <a:pt x="67426" y="23260"/>
                    <a:pt x="67321" y="23197"/>
                    <a:pt x="67258" y="23302"/>
                  </a:cubicBezTo>
                  <a:cubicBezTo>
                    <a:pt x="67232" y="23296"/>
                    <a:pt x="67207" y="23294"/>
                    <a:pt x="67184" y="23294"/>
                  </a:cubicBezTo>
                  <a:cubicBezTo>
                    <a:pt x="67039" y="23294"/>
                    <a:pt x="66943" y="23395"/>
                    <a:pt x="66816" y="23449"/>
                  </a:cubicBezTo>
                  <a:cubicBezTo>
                    <a:pt x="66732" y="23491"/>
                    <a:pt x="66648" y="23512"/>
                    <a:pt x="66543" y="23554"/>
                  </a:cubicBezTo>
                  <a:cubicBezTo>
                    <a:pt x="66270" y="23638"/>
                    <a:pt x="65933" y="23638"/>
                    <a:pt x="65702" y="23912"/>
                  </a:cubicBezTo>
                  <a:lnTo>
                    <a:pt x="65660" y="23912"/>
                  </a:lnTo>
                  <a:cubicBezTo>
                    <a:pt x="65562" y="23968"/>
                    <a:pt x="65464" y="23977"/>
                    <a:pt x="65359" y="23977"/>
                  </a:cubicBezTo>
                  <a:cubicBezTo>
                    <a:pt x="65307" y="23977"/>
                    <a:pt x="65253" y="23975"/>
                    <a:pt x="65197" y="23975"/>
                  </a:cubicBezTo>
                  <a:cubicBezTo>
                    <a:pt x="65092" y="23996"/>
                    <a:pt x="65008" y="24080"/>
                    <a:pt x="64903" y="24101"/>
                  </a:cubicBezTo>
                  <a:cubicBezTo>
                    <a:pt x="64735" y="24164"/>
                    <a:pt x="64567" y="24206"/>
                    <a:pt x="64377" y="24227"/>
                  </a:cubicBezTo>
                  <a:cubicBezTo>
                    <a:pt x="64209" y="24339"/>
                    <a:pt x="64022" y="24358"/>
                    <a:pt x="63835" y="24358"/>
                  </a:cubicBezTo>
                  <a:cubicBezTo>
                    <a:pt x="63742" y="24358"/>
                    <a:pt x="63648" y="24353"/>
                    <a:pt x="63557" y="24353"/>
                  </a:cubicBezTo>
                  <a:cubicBezTo>
                    <a:pt x="63535" y="24348"/>
                    <a:pt x="63512" y="24345"/>
                    <a:pt x="63490" y="24345"/>
                  </a:cubicBezTo>
                  <a:cubicBezTo>
                    <a:pt x="63428" y="24345"/>
                    <a:pt x="63367" y="24364"/>
                    <a:pt x="63305" y="24395"/>
                  </a:cubicBezTo>
                  <a:cubicBezTo>
                    <a:pt x="63263" y="24406"/>
                    <a:pt x="63216" y="24411"/>
                    <a:pt x="63166" y="24411"/>
                  </a:cubicBezTo>
                  <a:cubicBezTo>
                    <a:pt x="63116" y="24411"/>
                    <a:pt x="63063" y="24406"/>
                    <a:pt x="63011" y="24395"/>
                  </a:cubicBezTo>
                  <a:cubicBezTo>
                    <a:pt x="62932" y="24348"/>
                    <a:pt x="62853" y="24324"/>
                    <a:pt x="62774" y="24324"/>
                  </a:cubicBezTo>
                  <a:cubicBezTo>
                    <a:pt x="62748" y="24324"/>
                    <a:pt x="62722" y="24327"/>
                    <a:pt x="62695" y="24332"/>
                  </a:cubicBezTo>
                  <a:cubicBezTo>
                    <a:pt x="62653" y="24338"/>
                    <a:pt x="62611" y="24341"/>
                    <a:pt x="62570" y="24341"/>
                  </a:cubicBezTo>
                  <a:cubicBezTo>
                    <a:pt x="62350" y="24341"/>
                    <a:pt x="62149" y="24267"/>
                    <a:pt x="61939" y="24267"/>
                  </a:cubicBezTo>
                  <a:cubicBezTo>
                    <a:pt x="61918" y="24267"/>
                    <a:pt x="61897" y="24267"/>
                    <a:pt x="61875" y="24269"/>
                  </a:cubicBezTo>
                  <a:cubicBezTo>
                    <a:pt x="61801" y="24269"/>
                    <a:pt x="61743" y="24203"/>
                    <a:pt x="61671" y="24203"/>
                  </a:cubicBezTo>
                  <a:cubicBezTo>
                    <a:pt x="61663" y="24203"/>
                    <a:pt x="61654" y="24204"/>
                    <a:pt x="61644" y="24206"/>
                  </a:cubicBezTo>
                  <a:cubicBezTo>
                    <a:pt x="61560" y="24059"/>
                    <a:pt x="61392" y="24122"/>
                    <a:pt x="61266" y="24038"/>
                  </a:cubicBezTo>
                  <a:cubicBezTo>
                    <a:pt x="61253" y="24029"/>
                    <a:pt x="61241" y="24026"/>
                    <a:pt x="61230" y="24026"/>
                  </a:cubicBezTo>
                  <a:cubicBezTo>
                    <a:pt x="61186" y="24026"/>
                    <a:pt x="61152" y="24080"/>
                    <a:pt x="61119" y="24080"/>
                  </a:cubicBezTo>
                  <a:cubicBezTo>
                    <a:pt x="61034" y="24059"/>
                    <a:pt x="60950" y="24017"/>
                    <a:pt x="60866" y="23954"/>
                  </a:cubicBezTo>
                  <a:cubicBezTo>
                    <a:pt x="60782" y="23891"/>
                    <a:pt x="60656" y="23933"/>
                    <a:pt x="60572" y="23891"/>
                  </a:cubicBezTo>
                  <a:cubicBezTo>
                    <a:pt x="60362" y="23807"/>
                    <a:pt x="60088" y="23891"/>
                    <a:pt x="59962" y="23596"/>
                  </a:cubicBezTo>
                  <a:lnTo>
                    <a:pt x="59899" y="23596"/>
                  </a:lnTo>
                  <a:cubicBezTo>
                    <a:pt x="59710" y="23470"/>
                    <a:pt x="59521" y="23344"/>
                    <a:pt x="59310" y="23239"/>
                  </a:cubicBezTo>
                  <a:cubicBezTo>
                    <a:pt x="58869" y="23029"/>
                    <a:pt x="58469" y="22734"/>
                    <a:pt x="58133" y="22377"/>
                  </a:cubicBezTo>
                  <a:cubicBezTo>
                    <a:pt x="58091" y="22356"/>
                    <a:pt x="58028" y="22314"/>
                    <a:pt x="58028" y="22272"/>
                  </a:cubicBezTo>
                  <a:cubicBezTo>
                    <a:pt x="57965" y="22104"/>
                    <a:pt x="57839" y="22040"/>
                    <a:pt x="57713" y="21977"/>
                  </a:cubicBezTo>
                  <a:cubicBezTo>
                    <a:pt x="57502" y="21893"/>
                    <a:pt x="57334" y="21746"/>
                    <a:pt x="57208" y="21536"/>
                  </a:cubicBezTo>
                  <a:cubicBezTo>
                    <a:pt x="57145" y="21452"/>
                    <a:pt x="57082" y="21368"/>
                    <a:pt x="56977" y="21305"/>
                  </a:cubicBezTo>
                  <a:cubicBezTo>
                    <a:pt x="56788" y="21199"/>
                    <a:pt x="56640" y="21031"/>
                    <a:pt x="56556" y="20842"/>
                  </a:cubicBezTo>
                  <a:cubicBezTo>
                    <a:pt x="56514" y="20758"/>
                    <a:pt x="56472" y="20695"/>
                    <a:pt x="56409" y="20632"/>
                  </a:cubicBezTo>
                  <a:cubicBezTo>
                    <a:pt x="56325" y="20548"/>
                    <a:pt x="56262" y="20464"/>
                    <a:pt x="56220" y="20401"/>
                  </a:cubicBezTo>
                  <a:cubicBezTo>
                    <a:pt x="56094" y="20211"/>
                    <a:pt x="56010" y="20001"/>
                    <a:pt x="55883" y="19833"/>
                  </a:cubicBezTo>
                  <a:cubicBezTo>
                    <a:pt x="55652" y="19454"/>
                    <a:pt x="55463" y="19055"/>
                    <a:pt x="55295" y="18656"/>
                  </a:cubicBezTo>
                  <a:cubicBezTo>
                    <a:pt x="55253" y="18529"/>
                    <a:pt x="55190" y="18403"/>
                    <a:pt x="55127" y="18277"/>
                  </a:cubicBezTo>
                  <a:cubicBezTo>
                    <a:pt x="55127" y="17941"/>
                    <a:pt x="55021" y="17604"/>
                    <a:pt x="54811" y="17331"/>
                  </a:cubicBezTo>
                  <a:cubicBezTo>
                    <a:pt x="54832" y="17037"/>
                    <a:pt x="54748" y="16721"/>
                    <a:pt x="54538" y="16490"/>
                  </a:cubicBezTo>
                  <a:cubicBezTo>
                    <a:pt x="54517" y="16448"/>
                    <a:pt x="54496" y="16406"/>
                    <a:pt x="54496" y="16364"/>
                  </a:cubicBezTo>
                  <a:cubicBezTo>
                    <a:pt x="54454" y="16133"/>
                    <a:pt x="54391" y="15922"/>
                    <a:pt x="54349" y="15691"/>
                  </a:cubicBezTo>
                  <a:cubicBezTo>
                    <a:pt x="54265" y="15460"/>
                    <a:pt x="54244" y="15208"/>
                    <a:pt x="54244" y="14976"/>
                  </a:cubicBezTo>
                  <a:cubicBezTo>
                    <a:pt x="54075" y="14787"/>
                    <a:pt x="54138" y="14514"/>
                    <a:pt x="53949" y="14346"/>
                  </a:cubicBezTo>
                  <a:cubicBezTo>
                    <a:pt x="53970" y="14303"/>
                    <a:pt x="53991" y="14261"/>
                    <a:pt x="53991" y="14240"/>
                  </a:cubicBezTo>
                  <a:cubicBezTo>
                    <a:pt x="53907" y="13946"/>
                    <a:pt x="53907" y="13631"/>
                    <a:pt x="53739" y="13378"/>
                  </a:cubicBezTo>
                  <a:lnTo>
                    <a:pt x="53739" y="12916"/>
                  </a:lnTo>
                  <a:cubicBezTo>
                    <a:pt x="53697" y="12874"/>
                    <a:pt x="53655" y="12832"/>
                    <a:pt x="53613" y="12769"/>
                  </a:cubicBezTo>
                  <a:cubicBezTo>
                    <a:pt x="53655" y="12369"/>
                    <a:pt x="53424" y="12033"/>
                    <a:pt x="53424" y="11633"/>
                  </a:cubicBezTo>
                  <a:cubicBezTo>
                    <a:pt x="53276" y="11381"/>
                    <a:pt x="53213" y="11108"/>
                    <a:pt x="53255" y="10834"/>
                  </a:cubicBezTo>
                  <a:cubicBezTo>
                    <a:pt x="53129" y="10687"/>
                    <a:pt x="53150" y="10477"/>
                    <a:pt x="53024" y="10351"/>
                  </a:cubicBezTo>
                  <a:cubicBezTo>
                    <a:pt x="52961" y="10288"/>
                    <a:pt x="52919" y="10204"/>
                    <a:pt x="52940" y="10120"/>
                  </a:cubicBezTo>
                  <a:cubicBezTo>
                    <a:pt x="52940" y="10057"/>
                    <a:pt x="52898" y="10015"/>
                    <a:pt x="52898" y="9951"/>
                  </a:cubicBezTo>
                  <a:cubicBezTo>
                    <a:pt x="52877" y="9846"/>
                    <a:pt x="52814" y="9783"/>
                    <a:pt x="52814" y="9657"/>
                  </a:cubicBezTo>
                  <a:cubicBezTo>
                    <a:pt x="52772" y="9363"/>
                    <a:pt x="52709" y="9089"/>
                    <a:pt x="52625" y="8795"/>
                  </a:cubicBezTo>
                  <a:cubicBezTo>
                    <a:pt x="52541" y="8543"/>
                    <a:pt x="52583" y="8227"/>
                    <a:pt x="52393" y="8017"/>
                  </a:cubicBezTo>
                  <a:cubicBezTo>
                    <a:pt x="52288" y="7618"/>
                    <a:pt x="52036" y="7302"/>
                    <a:pt x="51994" y="6903"/>
                  </a:cubicBezTo>
                  <a:cubicBezTo>
                    <a:pt x="51910" y="6651"/>
                    <a:pt x="51763" y="6419"/>
                    <a:pt x="51595" y="6209"/>
                  </a:cubicBezTo>
                  <a:cubicBezTo>
                    <a:pt x="51510" y="6083"/>
                    <a:pt x="51447" y="5915"/>
                    <a:pt x="51405" y="5747"/>
                  </a:cubicBezTo>
                  <a:cubicBezTo>
                    <a:pt x="51384" y="5536"/>
                    <a:pt x="51279" y="5347"/>
                    <a:pt x="51132" y="5200"/>
                  </a:cubicBezTo>
                  <a:cubicBezTo>
                    <a:pt x="51090" y="5158"/>
                    <a:pt x="51069" y="5116"/>
                    <a:pt x="51048" y="5074"/>
                  </a:cubicBezTo>
                  <a:cubicBezTo>
                    <a:pt x="50964" y="4885"/>
                    <a:pt x="50901" y="4674"/>
                    <a:pt x="50690" y="4611"/>
                  </a:cubicBezTo>
                  <a:cubicBezTo>
                    <a:pt x="50606" y="4380"/>
                    <a:pt x="50480" y="4149"/>
                    <a:pt x="50333" y="3917"/>
                  </a:cubicBezTo>
                  <a:cubicBezTo>
                    <a:pt x="50186" y="3749"/>
                    <a:pt x="50060" y="3581"/>
                    <a:pt x="49955" y="3392"/>
                  </a:cubicBezTo>
                  <a:cubicBezTo>
                    <a:pt x="49913" y="3329"/>
                    <a:pt x="49871" y="3287"/>
                    <a:pt x="49807" y="3287"/>
                  </a:cubicBezTo>
                  <a:cubicBezTo>
                    <a:pt x="49786" y="3287"/>
                    <a:pt x="49828" y="3308"/>
                    <a:pt x="49786" y="3329"/>
                  </a:cubicBezTo>
                  <a:cubicBezTo>
                    <a:pt x="49744" y="3329"/>
                    <a:pt x="49744" y="3308"/>
                    <a:pt x="49744" y="3287"/>
                  </a:cubicBezTo>
                  <a:cubicBezTo>
                    <a:pt x="49734" y="3276"/>
                    <a:pt x="49729" y="3276"/>
                    <a:pt x="49723" y="3276"/>
                  </a:cubicBezTo>
                  <a:cubicBezTo>
                    <a:pt x="49718" y="3276"/>
                    <a:pt x="49713" y="3276"/>
                    <a:pt x="49702" y="3266"/>
                  </a:cubicBezTo>
                  <a:cubicBezTo>
                    <a:pt x="49702" y="3224"/>
                    <a:pt x="49723" y="3224"/>
                    <a:pt x="49744" y="3224"/>
                  </a:cubicBezTo>
                  <a:lnTo>
                    <a:pt x="49744" y="3055"/>
                  </a:lnTo>
                  <a:cubicBezTo>
                    <a:pt x="49639" y="2950"/>
                    <a:pt x="49513" y="2845"/>
                    <a:pt x="49387" y="2761"/>
                  </a:cubicBezTo>
                  <a:cubicBezTo>
                    <a:pt x="49261" y="2677"/>
                    <a:pt x="49177" y="2572"/>
                    <a:pt x="49114" y="2446"/>
                  </a:cubicBezTo>
                  <a:cubicBezTo>
                    <a:pt x="49114" y="2383"/>
                    <a:pt x="49072" y="2362"/>
                    <a:pt x="49009" y="2362"/>
                  </a:cubicBezTo>
                  <a:cubicBezTo>
                    <a:pt x="49009" y="2378"/>
                    <a:pt x="48984" y="2418"/>
                    <a:pt x="48973" y="2418"/>
                  </a:cubicBezTo>
                  <a:cubicBezTo>
                    <a:pt x="48969" y="2418"/>
                    <a:pt x="48966" y="2414"/>
                    <a:pt x="48966" y="2404"/>
                  </a:cubicBezTo>
                  <a:cubicBezTo>
                    <a:pt x="48966" y="2362"/>
                    <a:pt x="48987" y="2362"/>
                    <a:pt x="49009" y="2362"/>
                  </a:cubicBezTo>
                  <a:cubicBezTo>
                    <a:pt x="48546" y="2046"/>
                    <a:pt x="48104" y="1689"/>
                    <a:pt x="47705" y="1310"/>
                  </a:cubicBezTo>
                  <a:lnTo>
                    <a:pt x="47705" y="1310"/>
                  </a:lnTo>
                  <a:cubicBezTo>
                    <a:pt x="47705" y="1311"/>
                    <a:pt x="47726" y="1331"/>
                    <a:pt x="47684" y="1352"/>
                  </a:cubicBezTo>
                  <a:cubicBezTo>
                    <a:pt x="47642" y="1352"/>
                    <a:pt x="47642" y="1331"/>
                    <a:pt x="47642" y="1310"/>
                  </a:cubicBezTo>
                  <a:cubicBezTo>
                    <a:pt x="47637" y="1306"/>
                    <a:pt x="47633" y="1304"/>
                    <a:pt x="47630" y="1304"/>
                  </a:cubicBezTo>
                  <a:cubicBezTo>
                    <a:pt x="47625" y="1304"/>
                    <a:pt x="47621" y="1309"/>
                    <a:pt x="47617" y="1309"/>
                  </a:cubicBezTo>
                  <a:cubicBezTo>
                    <a:pt x="47613" y="1309"/>
                    <a:pt x="47608" y="1305"/>
                    <a:pt x="47600" y="1289"/>
                  </a:cubicBezTo>
                  <a:cubicBezTo>
                    <a:pt x="47600" y="1247"/>
                    <a:pt x="47621" y="1247"/>
                    <a:pt x="47642" y="1247"/>
                  </a:cubicBezTo>
                  <a:cubicBezTo>
                    <a:pt x="47516" y="1163"/>
                    <a:pt x="47348" y="1121"/>
                    <a:pt x="47242" y="1037"/>
                  </a:cubicBezTo>
                  <a:cubicBezTo>
                    <a:pt x="47053" y="911"/>
                    <a:pt x="46843" y="848"/>
                    <a:pt x="46633" y="827"/>
                  </a:cubicBezTo>
                  <a:cubicBezTo>
                    <a:pt x="46528" y="806"/>
                    <a:pt x="46423" y="764"/>
                    <a:pt x="46338" y="722"/>
                  </a:cubicBezTo>
                  <a:cubicBezTo>
                    <a:pt x="46170" y="617"/>
                    <a:pt x="46002" y="533"/>
                    <a:pt x="45813" y="448"/>
                  </a:cubicBezTo>
                  <a:cubicBezTo>
                    <a:pt x="45673" y="361"/>
                    <a:pt x="45503" y="317"/>
                    <a:pt x="45329" y="317"/>
                  </a:cubicBezTo>
                  <a:cubicBezTo>
                    <a:pt x="45294" y="317"/>
                    <a:pt x="45259" y="319"/>
                    <a:pt x="45224" y="322"/>
                  </a:cubicBezTo>
                  <a:cubicBezTo>
                    <a:pt x="44999" y="210"/>
                    <a:pt x="44787" y="97"/>
                    <a:pt x="44549" y="97"/>
                  </a:cubicBezTo>
                  <a:cubicBezTo>
                    <a:pt x="44476" y="97"/>
                    <a:pt x="44400" y="108"/>
                    <a:pt x="44320" y="133"/>
                  </a:cubicBezTo>
                  <a:cubicBezTo>
                    <a:pt x="44278" y="144"/>
                    <a:pt x="44236" y="149"/>
                    <a:pt x="44194" y="149"/>
                  </a:cubicBezTo>
                  <a:cubicBezTo>
                    <a:pt x="44152" y="149"/>
                    <a:pt x="44110" y="144"/>
                    <a:pt x="44068" y="133"/>
                  </a:cubicBezTo>
                  <a:cubicBezTo>
                    <a:pt x="43926" y="86"/>
                    <a:pt x="43784" y="62"/>
                    <a:pt x="43642" y="62"/>
                  </a:cubicBezTo>
                  <a:cubicBezTo>
                    <a:pt x="43595" y="62"/>
                    <a:pt x="43547" y="65"/>
                    <a:pt x="43500" y="70"/>
                  </a:cubicBezTo>
                  <a:cubicBezTo>
                    <a:pt x="43437" y="70"/>
                    <a:pt x="43353" y="70"/>
                    <a:pt x="43290" y="28"/>
                  </a:cubicBezTo>
                  <a:cubicBezTo>
                    <a:pt x="43238" y="11"/>
                    <a:pt x="43178" y="0"/>
                    <a:pt x="43117" y="0"/>
                  </a:cubicBezTo>
                  <a:cubicBezTo>
                    <a:pt x="43032" y="0"/>
                    <a:pt x="42943" y="21"/>
                    <a:pt x="42869" y="70"/>
                  </a:cubicBezTo>
                  <a:cubicBezTo>
                    <a:pt x="42771" y="21"/>
                    <a:pt x="42665" y="0"/>
                    <a:pt x="4255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24"/>
            <p:cNvSpPr/>
            <p:nvPr/>
          </p:nvSpPr>
          <p:spPr>
            <a:xfrm>
              <a:off x="1399329" y="1839767"/>
              <a:ext cx="981740" cy="295042"/>
            </a:xfrm>
            <a:custGeom>
              <a:avLst/>
              <a:gdLst/>
              <a:ahLst/>
              <a:cxnLst/>
              <a:rect l="l" t="t" r="r" b="b"/>
              <a:pathLst>
                <a:path w="95199" h="28173" extrusionOk="0">
                  <a:moveTo>
                    <a:pt x="42" y="27958"/>
                  </a:moveTo>
                  <a:lnTo>
                    <a:pt x="42" y="27958"/>
                  </a:lnTo>
                  <a:cubicBezTo>
                    <a:pt x="28" y="27958"/>
                    <a:pt x="15" y="27960"/>
                    <a:pt x="0" y="27963"/>
                  </a:cubicBezTo>
                  <a:cubicBezTo>
                    <a:pt x="15" y="27963"/>
                    <a:pt x="29" y="27961"/>
                    <a:pt x="42" y="27958"/>
                  </a:cubicBezTo>
                  <a:close/>
                  <a:moveTo>
                    <a:pt x="43205" y="0"/>
                  </a:moveTo>
                  <a:cubicBezTo>
                    <a:pt x="43163" y="0"/>
                    <a:pt x="43100" y="0"/>
                    <a:pt x="43058" y="21"/>
                  </a:cubicBezTo>
                  <a:cubicBezTo>
                    <a:pt x="43012" y="52"/>
                    <a:pt x="42966" y="72"/>
                    <a:pt x="42911" y="72"/>
                  </a:cubicBezTo>
                  <a:cubicBezTo>
                    <a:pt x="42891" y="72"/>
                    <a:pt x="42870" y="69"/>
                    <a:pt x="42848" y="63"/>
                  </a:cubicBezTo>
                  <a:cubicBezTo>
                    <a:pt x="42448" y="63"/>
                    <a:pt x="42070" y="147"/>
                    <a:pt x="41692" y="274"/>
                  </a:cubicBezTo>
                  <a:cubicBezTo>
                    <a:pt x="41617" y="289"/>
                    <a:pt x="41543" y="303"/>
                    <a:pt x="41469" y="303"/>
                  </a:cubicBezTo>
                  <a:cubicBezTo>
                    <a:pt x="41438" y="303"/>
                    <a:pt x="41407" y="301"/>
                    <a:pt x="41376" y="295"/>
                  </a:cubicBezTo>
                  <a:cubicBezTo>
                    <a:pt x="41334" y="284"/>
                    <a:pt x="41287" y="279"/>
                    <a:pt x="41239" y="279"/>
                  </a:cubicBezTo>
                  <a:cubicBezTo>
                    <a:pt x="41192" y="279"/>
                    <a:pt x="41145" y="284"/>
                    <a:pt x="41103" y="295"/>
                  </a:cubicBezTo>
                  <a:cubicBezTo>
                    <a:pt x="41050" y="316"/>
                    <a:pt x="40992" y="316"/>
                    <a:pt x="40935" y="316"/>
                  </a:cubicBezTo>
                  <a:cubicBezTo>
                    <a:pt x="40877" y="316"/>
                    <a:pt x="40819" y="316"/>
                    <a:pt x="40766" y="337"/>
                  </a:cubicBezTo>
                  <a:cubicBezTo>
                    <a:pt x="40388" y="421"/>
                    <a:pt x="40010" y="568"/>
                    <a:pt x="39673" y="757"/>
                  </a:cubicBezTo>
                  <a:cubicBezTo>
                    <a:pt x="39639" y="754"/>
                    <a:pt x="39605" y="752"/>
                    <a:pt x="39571" y="752"/>
                  </a:cubicBezTo>
                  <a:cubicBezTo>
                    <a:pt x="39396" y="752"/>
                    <a:pt x="39225" y="799"/>
                    <a:pt x="39084" y="904"/>
                  </a:cubicBezTo>
                  <a:cubicBezTo>
                    <a:pt x="38832" y="1052"/>
                    <a:pt x="38580" y="1157"/>
                    <a:pt x="38328" y="1241"/>
                  </a:cubicBezTo>
                  <a:cubicBezTo>
                    <a:pt x="38138" y="1283"/>
                    <a:pt x="37970" y="1367"/>
                    <a:pt x="37823" y="1472"/>
                  </a:cubicBezTo>
                  <a:cubicBezTo>
                    <a:pt x="37613" y="1661"/>
                    <a:pt x="37276" y="1661"/>
                    <a:pt x="37045" y="1871"/>
                  </a:cubicBezTo>
                  <a:lnTo>
                    <a:pt x="36961" y="1871"/>
                  </a:lnTo>
                  <a:cubicBezTo>
                    <a:pt x="36604" y="1956"/>
                    <a:pt x="36288" y="2103"/>
                    <a:pt x="35973" y="2313"/>
                  </a:cubicBezTo>
                  <a:cubicBezTo>
                    <a:pt x="35805" y="2460"/>
                    <a:pt x="35615" y="2565"/>
                    <a:pt x="35405" y="2649"/>
                  </a:cubicBezTo>
                  <a:cubicBezTo>
                    <a:pt x="35153" y="2755"/>
                    <a:pt x="34943" y="2902"/>
                    <a:pt x="34732" y="3070"/>
                  </a:cubicBezTo>
                  <a:cubicBezTo>
                    <a:pt x="34480" y="3301"/>
                    <a:pt x="34186" y="3490"/>
                    <a:pt x="33870" y="3680"/>
                  </a:cubicBezTo>
                  <a:cubicBezTo>
                    <a:pt x="33597" y="3869"/>
                    <a:pt x="33282" y="4058"/>
                    <a:pt x="33008" y="4247"/>
                  </a:cubicBezTo>
                  <a:cubicBezTo>
                    <a:pt x="32966" y="4268"/>
                    <a:pt x="32903" y="4310"/>
                    <a:pt x="32903" y="4352"/>
                  </a:cubicBezTo>
                  <a:cubicBezTo>
                    <a:pt x="32861" y="4521"/>
                    <a:pt x="32693" y="4563"/>
                    <a:pt x="32588" y="4626"/>
                  </a:cubicBezTo>
                  <a:cubicBezTo>
                    <a:pt x="32273" y="4752"/>
                    <a:pt x="31978" y="4962"/>
                    <a:pt x="31747" y="5214"/>
                  </a:cubicBezTo>
                  <a:cubicBezTo>
                    <a:pt x="31579" y="5404"/>
                    <a:pt x="31348" y="5530"/>
                    <a:pt x="31179" y="5719"/>
                  </a:cubicBezTo>
                  <a:cubicBezTo>
                    <a:pt x="31158" y="5761"/>
                    <a:pt x="31137" y="5740"/>
                    <a:pt x="31095" y="5761"/>
                  </a:cubicBezTo>
                  <a:cubicBezTo>
                    <a:pt x="30906" y="5866"/>
                    <a:pt x="30738" y="5992"/>
                    <a:pt x="30549" y="6118"/>
                  </a:cubicBezTo>
                  <a:cubicBezTo>
                    <a:pt x="30380" y="6287"/>
                    <a:pt x="30212" y="6434"/>
                    <a:pt x="30023" y="6581"/>
                  </a:cubicBezTo>
                  <a:cubicBezTo>
                    <a:pt x="29813" y="6707"/>
                    <a:pt x="29708" y="6917"/>
                    <a:pt x="29518" y="7043"/>
                  </a:cubicBezTo>
                  <a:cubicBezTo>
                    <a:pt x="29371" y="7170"/>
                    <a:pt x="29224" y="7296"/>
                    <a:pt x="29098" y="7443"/>
                  </a:cubicBezTo>
                  <a:cubicBezTo>
                    <a:pt x="29014" y="7527"/>
                    <a:pt x="28888" y="7569"/>
                    <a:pt x="28825" y="7674"/>
                  </a:cubicBezTo>
                  <a:cubicBezTo>
                    <a:pt x="28656" y="7905"/>
                    <a:pt x="28425" y="8011"/>
                    <a:pt x="28257" y="8221"/>
                  </a:cubicBezTo>
                  <a:cubicBezTo>
                    <a:pt x="27879" y="8410"/>
                    <a:pt x="27647" y="8746"/>
                    <a:pt x="27353" y="8999"/>
                  </a:cubicBezTo>
                  <a:cubicBezTo>
                    <a:pt x="27290" y="9062"/>
                    <a:pt x="27290" y="9167"/>
                    <a:pt x="27206" y="9230"/>
                  </a:cubicBezTo>
                  <a:cubicBezTo>
                    <a:pt x="26974" y="9356"/>
                    <a:pt x="26785" y="9524"/>
                    <a:pt x="26617" y="9693"/>
                  </a:cubicBezTo>
                  <a:cubicBezTo>
                    <a:pt x="26554" y="9735"/>
                    <a:pt x="26512" y="9777"/>
                    <a:pt x="26449" y="9819"/>
                  </a:cubicBezTo>
                  <a:lnTo>
                    <a:pt x="26344" y="10008"/>
                  </a:lnTo>
                  <a:cubicBezTo>
                    <a:pt x="26133" y="10176"/>
                    <a:pt x="25944" y="10323"/>
                    <a:pt x="25776" y="10470"/>
                  </a:cubicBezTo>
                  <a:cubicBezTo>
                    <a:pt x="25713" y="10513"/>
                    <a:pt x="25650" y="10597"/>
                    <a:pt x="25608" y="10681"/>
                  </a:cubicBezTo>
                  <a:cubicBezTo>
                    <a:pt x="25566" y="10765"/>
                    <a:pt x="25482" y="10828"/>
                    <a:pt x="25398" y="10891"/>
                  </a:cubicBezTo>
                  <a:cubicBezTo>
                    <a:pt x="25019" y="11185"/>
                    <a:pt x="24683" y="11522"/>
                    <a:pt x="24409" y="11900"/>
                  </a:cubicBezTo>
                  <a:cubicBezTo>
                    <a:pt x="24325" y="12026"/>
                    <a:pt x="24241" y="12131"/>
                    <a:pt x="24115" y="12215"/>
                  </a:cubicBezTo>
                  <a:cubicBezTo>
                    <a:pt x="23989" y="12300"/>
                    <a:pt x="23842" y="12405"/>
                    <a:pt x="23716" y="12531"/>
                  </a:cubicBezTo>
                  <a:cubicBezTo>
                    <a:pt x="23526" y="12678"/>
                    <a:pt x="23379" y="12888"/>
                    <a:pt x="23190" y="13056"/>
                  </a:cubicBezTo>
                  <a:cubicBezTo>
                    <a:pt x="22770" y="13456"/>
                    <a:pt x="22412" y="13939"/>
                    <a:pt x="21992" y="14318"/>
                  </a:cubicBezTo>
                  <a:cubicBezTo>
                    <a:pt x="21971" y="14339"/>
                    <a:pt x="21929" y="14360"/>
                    <a:pt x="21929" y="14360"/>
                  </a:cubicBezTo>
                  <a:cubicBezTo>
                    <a:pt x="21676" y="14717"/>
                    <a:pt x="21382" y="15012"/>
                    <a:pt x="21025" y="15243"/>
                  </a:cubicBezTo>
                  <a:cubicBezTo>
                    <a:pt x="20709" y="15495"/>
                    <a:pt x="20415" y="15790"/>
                    <a:pt x="20184" y="16105"/>
                  </a:cubicBezTo>
                  <a:cubicBezTo>
                    <a:pt x="20036" y="16252"/>
                    <a:pt x="19910" y="16420"/>
                    <a:pt x="19742" y="16547"/>
                  </a:cubicBezTo>
                  <a:cubicBezTo>
                    <a:pt x="19679" y="16568"/>
                    <a:pt x="19637" y="16631"/>
                    <a:pt x="19595" y="16694"/>
                  </a:cubicBezTo>
                  <a:cubicBezTo>
                    <a:pt x="19532" y="16799"/>
                    <a:pt x="19448" y="16904"/>
                    <a:pt x="19322" y="16967"/>
                  </a:cubicBezTo>
                  <a:cubicBezTo>
                    <a:pt x="19259" y="17009"/>
                    <a:pt x="19174" y="17072"/>
                    <a:pt x="19132" y="17156"/>
                  </a:cubicBezTo>
                  <a:cubicBezTo>
                    <a:pt x="18859" y="17472"/>
                    <a:pt x="18565" y="17766"/>
                    <a:pt x="18270" y="18060"/>
                  </a:cubicBezTo>
                  <a:cubicBezTo>
                    <a:pt x="18249" y="18081"/>
                    <a:pt x="18207" y="18081"/>
                    <a:pt x="18186" y="18102"/>
                  </a:cubicBezTo>
                  <a:cubicBezTo>
                    <a:pt x="17934" y="18292"/>
                    <a:pt x="17703" y="18502"/>
                    <a:pt x="17492" y="18733"/>
                  </a:cubicBezTo>
                  <a:cubicBezTo>
                    <a:pt x="17324" y="18943"/>
                    <a:pt x="17135" y="19133"/>
                    <a:pt x="16904" y="19280"/>
                  </a:cubicBezTo>
                  <a:cubicBezTo>
                    <a:pt x="16715" y="19406"/>
                    <a:pt x="16546" y="19553"/>
                    <a:pt x="16378" y="19679"/>
                  </a:cubicBezTo>
                  <a:cubicBezTo>
                    <a:pt x="16126" y="19952"/>
                    <a:pt x="15853" y="20184"/>
                    <a:pt x="15537" y="20394"/>
                  </a:cubicBezTo>
                  <a:cubicBezTo>
                    <a:pt x="15222" y="20604"/>
                    <a:pt x="14906" y="20857"/>
                    <a:pt x="14591" y="21088"/>
                  </a:cubicBezTo>
                  <a:cubicBezTo>
                    <a:pt x="14297" y="21319"/>
                    <a:pt x="13918" y="21445"/>
                    <a:pt x="13666" y="21761"/>
                  </a:cubicBezTo>
                  <a:cubicBezTo>
                    <a:pt x="13666" y="21782"/>
                    <a:pt x="13645" y="21782"/>
                    <a:pt x="13624" y="21782"/>
                  </a:cubicBezTo>
                  <a:cubicBezTo>
                    <a:pt x="13351" y="21950"/>
                    <a:pt x="13056" y="22097"/>
                    <a:pt x="12804" y="22286"/>
                  </a:cubicBezTo>
                  <a:cubicBezTo>
                    <a:pt x="12468" y="22496"/>
                    <a:pt x="12131" y="22686"/>
                    <a:pt x="11816" y="22917"/>
                  </a:cubicBezTo>
                  <a:cubicBezTo>
                    <a:pt x="11564" y="23085"/>
                    <a:pt x="11290" y="23232"/>
                    <a:pt x="11017" y="23358"/>
                  </a:cubicBezTo>
                  <a:cubicBezTo>
                    <a:pt x="10744" y="23506"/>
                    <a:pt x="10491" y="23653"/>
                    <a:pt x="10239" y="23821"/>
                  </a:cubicBezTo>
                  <a:cubicBezTo>
                    <a:pt x="9945" y="24031"/>
                    <a:pt x="9650" y="24199"/>
                    <a:pt x="9314" y="24305"/>
                  </a:cubicBezTo>
                  <a:cubicBezTo>
                    <a:pt x="8999" y="24410"/>
                    <a:pt x="8683" y="24536"/>
                    <a:pt x="8389" y="24704"/>
                  </a:cubicBezTo>
                  <a:cubicBezTo>
                    <a:pt x="7989" y="24893"/>
                    <a:pt x="7569" y="25040"/>
                    <a:pt x="7170" y="25230"/>
                  </a:cubicBezTo>
                  <a:cubicBezTo>
                    <a:pt x="6686" y="25461"/>
                    <a:pt x="6202" y="25629"/>
                    <a:pt x="5740" y="25881"/>
                  </a:cubicBezTo>
                  <a:cubicBezTo>
                    <a:pt x="5256" y="26134"/>
                    <a:pt x="4773" y="26344"/>
                    <a:pt x="4289" y="26596"/>
                  </a:cubicBezTo>
                  <a:cubicBezTo>
                    <a:pt x="3827" y="26806"/>
                    <a:pt x="3343" y="26975"/>
                    <a:pt x="2860" y="27122"/>
                  </a:cubicBezTo>
                  <a:cubicBezTo>
                    <a:pt x="2460" y="27248"/>
                    <a:pt x="2040" y="27374"/>
                    <a:pt x="1619" y="27500"/>
                  </a:cubicBezTo>
                  <a:cubicBezTo>
                    <a:pt x="1325" y="27563"/>
                    <a:pt x="1051" y="27668"/>
                    <a:pt x="757" y="27710"/>
                  </a:cubicBezTo>
                  <a:cubicBezTo>
                    <a:pt x="631" y="27774"/>
                    <a:pt x="484" y="27795"/>
                    <a:pt x="337" y="27795"/>
                  </a:cubicBezTo>
                  <a:cubicBezTo>
                    <a:pt x="330" y="27793"/>
                    <a:pt x="323" y="27793"/>
                    <a:pt x="317" y="27793"/>
                  </a:cubicBezTo>
                  <a:cubicBezTo>
                    <a:pt x="215" y="27793"/>
                    <a:pt x="154" y="27929"/>
                    <a:pt x="42" y="27958"/>
                  </a:cubicBezTo>
                  <a:lnTo>
                    <a:pt x="42" y="27958"/>
                  </a:lnTo>
                  <a:cubicBezTo>
                    <a:pt x="46" y="27957"/>
                    <a:pt x="50" y="27957"/>
                    <a:pt x="55" y="27957"/>
                  </a:cubicBezTo>
                  <a:cubicBezTo>
                    <a:pt x="230" y="27957"/>
                    <a:pt x="333" y="28135"/>
                    <a:pt x="505" y="28173"/>
                  </a:cubicBezTo>
                  <a:lnTo>
                    <a:pt x="1178" y="28173"/>
                  </a:lnTo>
                  <a:cubicBezTo>
                    <a:pt x="1325" y="28173"/>
                    <a:pt x="1451" y="28152"/>
                    <a:pt x="1598" y="28110"/>
                  </a:cubicBezTo>
                  <a:cubicBezTo>
                    <a:pt x="1791" y="28022"/>
                    <a:pt x="1998" y="27979"/>
                    <a:pt x="2220" y="27979"/>
                  </a:cubicBezTo>
                  <a:cubicBezTo>
                    <a:pt x="2264" y="27979"/>
                    <a:pt x="2309" y="27980"/>
                    <a:pt x="2355" y="27984"/>
                  </a:cubicBezTo>
                  <a:lnTo>
                    <a:pt x="2565" y="27858"/>
                  </a:lnTo>
                  <a:cubicBezTo>
                    <a:pt x="2691" y="27837"/>
                    <a:pt x="2796" y="27858"/>
                    <a:pt x="2923" y="27816"/>
                  </a:cubicBezTo>
                  <a:cubicBezTo>
                    <a:pt x="3259" y="27753"/>
                    <a:pt x="3532" y="27584"/>
                    <a:pt x="3848" y="27500"/>
                  </a:cubicBezTo>
                  <a:cubicBezTo>
                    <a:pt x="4016" y="27458"/>
                    <a:pt x="4184" y="27395"/>
                    <a:pt x="4352" y="27311"/>
                  </a:cubicBezTo>
                  <a:cubicBezTo>
                    <a:pt x="4436" y="27227"/>
                    <a:pt x="4562" y="27185"/>
                    <a:pt x="4668" y="27164"/>
                  </a:cubicBezTo>
                  <a:cubicBezTo>
                    <a:pt x="4815" y="27143"/>
                    <a:pt x="4962" y="27101"/>
                    <a:pt x="5109" y="27038"/>
                  </a:cubicBezTo>
                  <a:cubicBezTo>
                    <a:pt x="5277" y="26975"/>
                    <a:pt x="5446" y="26869"/>
                    <a:pt x="5614" y="26806"/>
                  </a:cubicBezTo>
                  <a:cubicBezTo>
                    <a:pt x="5782" y="26701"/>
                    <a:pt x="5971" y="26617"/>
                    <a:pt x="6160" y="26596"/>
                  </a:cubicBezTo>
                  <a:cubicBezTo>
                    <a:pt x="6202" y="26596"/>
                    <a:pt x="6244" y="26554"/>
                    <a:pt x="6308" y="26533"/>
                  </a:cubicBezTo>
                  <a:cubicBezTo>
                    <a:pt x="6581" y="26407"/>
                    <a:pt x="6833" y="26260"/>
                    <a:pt x="7085" y="26071"/>
                  </a:cubicBezTo>
                  <a:cubicBezTo>
                    <a:pt x="7380" y="26071"/>
                    <a:pt x="7653" y="25986"/>
                    <a:pt x="7884" y="25818"/>
                  </a:cubicBezTo>
                  <a:cubicBezTo>
                    <a:pt x="8032" y="25692"/>
                    <a:pt x="8221" y="25608"/>
                    <a:pt x="8410" y="25545"/>
                  </a:cubicBezTo>
                  <a:cubicBezTo>
                    <a:pt x="8746" y="25440"/>
                    <a:pt x="9083" y="25293"/>
                    <a:pt x="9377" y="25082"/>
                  </a:cubicBezTo>
                  <a:cubicBezTo>
                    <a:pt x="9419" y="25040"/>
                    <a:pt x="9482" y="25019"/>
                    <a:pt x="9524" y="25019"/>
                  </a:cubicBezTo>
                  <a:cubicBezTo>
                    <a:pt x="9763" y="24999"/>
                    <a:pt x="9946" y="24828"/>
                    <a:pt x="10179" y="24828"/>
                  </a:cubicBezTo>
                  <a:cubicBezTo>
                    <a:pt x="10192" y="24828"/>
                    <a:pt x="10205" y="24829"/>
                    <a:pt x="10218" y="24830"/>
                  </a:cubicBezTo>
                  <a:lnTo>
                    <a:pt x="11038" y="24326"/>
                  </a:lnTo>
                  <a:cubicBezTo>
                    <a:pt x="11080" y="24305"/>
                    <a:pt x="11059" y="24220"/>
                    <a:pt x="11122" y="24220"/>
                  </a:cubicBezTo>
                  <a:cubicBezTo>
                    <a:pt x="11395" y="24136"/>
                    <a:pt x="11627" y="23989"/>
                    <a:pt x="11837" y="23779"/>
                  </a:cubicBezTo>
                  <a:cubicBezTo>
                    <a:pt x="11863" y="23790"/>
                    <a:pt x="11888" y="23795"/>
                    <a:pt x="11911" y="23795"/>
                  </a:cubicBezTo>
                  <a:cubicBezTo>
                    <a:pt x="12022" y="23795"/>
                    <a:pt x="12115" y="23695"/>
                    <a:pt x="12236" y="23695"/>
                  </a:cubicBezTo>
                  <a:cubicBezTo>
                    <a:pt x="12447" y="23506"/>
                    <a:pt x="12678" y="23358"/>
                    <a:pt x="12930" y="23211"/>
                  </a:cubicBezTo>
                  <a:cubicBezTo>
                    <a:pt x="13014" y="23127"/>
                    <a:pt x="13119" y="23064"/>
                    <a:pt x="13225" y="23001"/>
                  </a:cubicBezTo>
                  <a:cubicBezTo>
                    <a:pt x="13393" y="22938"/>
                    <a:pt x="13561" y="22833"/>
                    <a:pt x="13687" y="22728"/>
                  </a:cubicBezTo>
                  <a:cubicBezTo>
                    <a:pt x="13792" y="22644"/>
                    <a:pt x="13897" y="22581"/>
                    <a:pt x="14002" y="22559"/>
                  </a:cubicBezTo>
                  <a:cubicBezTo>
                    <a:pt x="14234" y="22496"/>
                    <a:pt x="14444" y="22370"/>
                    <a:pt x="14591" y="22202"/>
                  </a:cubicBezTo>
                  <a:cubicBezTo>
                    <a:pt x="14885" y="21908"/>
                    <a:pt x="15243" y="21719"/>
                    <a:pt x="15537" y="21445"/>
                  </a:cubicBezTo>
                  <a:cubicBezTo>
                    <a:pt x="15621" y="21403"/>
                    <a:pt x="15705" y="21340"/>
                    <a:pt x="15789" y="21256"/>
                  </a:cubicBezTo>
                  <a:cubicBezTo>
                    <a:pt x="15895" y="21130"/>
                    <a:pt x="16042" y="21046"/>
                    <a:pt x="16210" y="21004"/>
                  </a:cubicBezTo>
                  <a:cubicBezTo>
                    <a:pt x="16483" y="20920"/>
                    <a:pt x="16715" y="20751"/>
                    <a:pt x="16841" y="20520"/>
                  </a:cubicBezTo>
                  <a:cubicBezTo>
                    <a:pt x="16883" y="20478"/>
                    <a:pt x="16925" y="20436"/>
                    <a:pt x="16967" y="20394"/>
                  </a:cubicBezTo>
                  <a:cubicBezTo>
                    <a:pt x="17198" y="20289"/>
                    <a:pt x="17324" y="20100"/>
                    <a:pt x="17513" y="19952"/>
                  </a:cubicBezTo>
                  <a:cubicBezTo>
                    <a:pt x="17661" y="19868"/>
                    <a:pt x="17808" y="19763"/>
                    <a:pt x="17913" y="19637"/>
                  </a:cubicBezTo>
                  <a:cubicBezTo>
                    <a:pt x="17997" y="19553"/>
                    <a:pt x="18060" y="19427"/>
                    <a:pt x="18144" y="19343"/>
                  </a:cubicBezTo>
                  <a:cubicBezTo>
                    <a:pt x="18439" y="19048"/>
                    <a:pt x="18754" y="18754"/>
                    <a:pt x="19069" y="18502"/>
                  </a:cubicBezTo>
                  <a:cubicBezTo>
                    <a:pt x="19174" y="18397"/>
                    <a:pt x="19237" y="18271"/>
                    <a:pt x="19364" y="18207"/>
                  </a:cubicBezTo>
                  <a:cubicBezTo>
                    <a:pt x="19679" y="18039"/>
                    <a:pt x="19847" y="17724"/>
                    <a:pt x="20078" y="17472"/>
                  </a:cubicBezTo>
                  <a:cubicBezTo>
                    <a:pt x="20268" y="17219"/>
                    <a:pt x="20478" y="17009"/>
                    <a:pt x="20730" y="16862"/>
                  </a:cubicBezTo>
                  <a:cubicBezTo>
                    <a:pt x="20835" y="16799"/>
                    <a:pt x="20919" y="16715"/>
                    <a:pt x="20983" y="16631"/>
                  </a:cubicBezTo>
                  <a:cubicBezTo>
                    <a:pt x="21088" y="16483"/>
                    <a:pt x="21193" y="16357"/>
                    <a:pt x="21340" y="16273"/>
                  </a:cubicBezTo>
                  <a:cubicBezTo>
                    <a:pt x="21466" y="16189"/>
                    <a:pt x="21613" y="16126"/>
                    <a:pt x="21655" y="15958"/>
                  </a:cubicBezTo>
                  <a:cubicBezTo>
                    <a:pt x="21676" y="15916"/>
                    <a:pt x="21760" y="15895"/>
                    <a:pt x="21802" y="15853"/>
                  </a:cubicBezTo>
                  <a:cubicBezTo>
                    <a:pt x="22097" y="15621"/>
                    <a:pt x="22349" y="15348"/>
                    <a:pt x="22580" y="15054"/>
                  </a:cubicBezTo>
                  <a:cubicBezTo>
                    <a:pt x="22707" y="14886"/>
                    <a:pt x="22854" y="14738"/>
                    <a:pt x="23022" y="14633"/>
                  </a:cubicBezTo>
                  <a:cubicBezTo>
                    <a:pt x="23127" y="14570"/>
                    <a:pt x="23211" y="14486"/>
                    <a:pt x="23274" y="14402"/>
                  </a:cubicBezTo>
                  <a:cubicBezTo>
                    <a:pt x="23442" y="14108"/>
                    <a:pt x="23737" y="13939"/>
                    <a:pt x="23905" y="13666"/>
                  </a:cubicBezTo>
                  <a:cubicBezTo>
                    <a:pt x="23947" y="13603"/>
                    <a:pt x="23989" y="13540"/>
                    <a:pt x="24052" y="13519"/>
                  </a:cubicBezTo>
                  <a:cubicBezTo>
                    <a:pt x="24199" y="13435"/>
                    <a:pt x="24325" y="13330"/>
                    <a:pt x="24388" y="13204"/>
                  </a:cubicBezTo>
                  <a:cubicBezTo>
                    <a:pt x="24557" y="13014"/>
                    <a:pt x="24725" y="12825"/>
                    <a:pt x="24935" y="12678"/>
                  </a:cubicBezTo>
                  <a:cubicBezTo>
                    <a:pt x="25187" y="12489"/>
                    <a:pt x="25398" y="12258"/>
                    <a:pt x="25566" y="11984"/>
                  </a:cubicBezTo>
                  <a:cubicBezTo>
                    <a:pt x="25797" y="11711"/>
                    <a:pt x="26049" y="11417"/>
                    <a:pt x="26323" y="11164"/>
                  </a:cubicBezTo>
                  <a:lnTo>
                    <a:pt x="26533" y="11164"/>
                  </a:lnTo>
                  <a:cubicBezTo>
                    <a:pt x="26701" y="10996"/>
                    <a:pt x="26848" y="10807"/>
                    <a:pt x="26995" y="10639"/>
                  </a:cubicBezTo>
                  <a:cubicBezTo>
                    <a:pt x="27290" y="10365"/>
                    <a:pt x="27584" y="10113"/>
                    <a:pt x="27857" y="9840"/>
                  </a:cubicBezTo>
                  <a:cubicBezTo>
                    <a:pt x="28194" y="9482"/>
                    <a:pt x="28593" y="9188"/>
                    <a:pt x="28930" y="8831"/>
                  </a:cubicBezTo>
                  <a:cubicBezTo>
                    <a:pt x="28972" y="8789"/>
                    <a:pt x="29014" y="8746"/>
                    <a:pt x="29056" y="8746"/>
                  </a:cubicBezTo>
                  <a:cubicBezTo>
                    <a:pt x="29245" y="8662"/>
                    <a:pt x="29413" y="8515"/>
                    <a:pt x="29518" y="8326"/>
                  </a:cubicBezTo>
                  <a:cubicBezTo>
                    <a:pt x="29708" y="8095"/>
                    <a:pt x="29939" y="7905"/>
                    <a:pt x="30170" y="7737"/>
                  </a:cubicBezTo>
                  <a:cubicBezTo>
                    <a:pt x="30359" y="7632"/>
                    <a:pt x="30528" y="7485"/>
                    <a:pt x="30675" y="7317"/>
                  </a:cubicBezTo>
                  <a:cubicBezTo>
                    <a:pt x="30780" y="7128"/>
                    <a:pt x="30927" y="7001"/>
                    <a:pt x="31116" y="6917"/>
                  </a:cubicBezTo>
                  <a:cubicBezTo>
                    <a:pt x="31146" y="6932"/>
                    <a:pt x="31186" y="6947"/>
                    <a:pt x="31230" y="6947"/>
                  </a:cubicBezTo>
                  <a:cubicBezTo>
                    <a:pt x="31247" y="6947"/>
                    <a:pt x="31266" y="6945"/>
                    <a:pt x="31284" y="6938"/>
                  </a:cubicBezTo>
                  <a:cubicBezTo>
                    <a:pt x="31474" y="6791"/>
                    <a:pt x="31663" y="6602"/>
                    <a:pt x="31810" y="6413"/>
                  </a:cubicBezTo>
                  <a:cubicBezTo>
                    <a:pt x="32104" y="6013"/>
                    <a:pt x="32546" y="5824"/>
                    <a:pt x="32924" y="5530"/>
                  </a:cubicBezTo>
                  <a:cubicBezTo>
                    <a:pt x="33366" y="5214"/>
                    <a:pt x="33744" y="4815"/>
                    <a:pt x="34270" y="4584"/>
                  </a:cubicBezTo>
                  <a:cubicBezTo>
                    <a:pt x="34459" y="4500"/>
                    <a:pt x="34564" y="4310"/>
                    <a:pt x="34732" y="4163"/>
                  </a:cubicBezTo>
                  <a:cubicBezTo>
                    <a:pt x="35090" y="3869"/>
                    <a:pt x="35489" y="3638"/>
                    <a:pt x="35952" y="3469"/>
                  </a:cubicBezTo>
                  <a:cubicBezTo>
                    <a:pt x="36078" y="3427"/>
                    <a:pt x="36204" y="3364"/>
                    <a:pt x="36309" y="3280"/>
                  </a:cubicBezTo>
                  <a:cubicBezTo>
                    <a:pt x="36498" y="3154"/>
                    <a:pt x="36688" y="3028"/>
                    <a:pt x="36898" y="2944"/>
                  </a:cubicBezTo>
                  <a:cubicBezTo>
                    <a:pt x="37276" y="2818"/>
                    <a:pt x="37634" y="2628"/>
                    <a:pt x="37949" y="2397"/>
                  </a:cubicBezTo>
                  <a:cubicBezTo>
                    <a:pt x="38075" y="2313"/>
                    <a:pt x="38201" y="2250"/>
                    <a:pt x="38328" y="2229"/>
                  </a:cubicBezTo>
                  <a:cubicBezTo>
                    <a:pt x="38580" y="2187"/>
                    <a:pt x="38790" y="2061"/>
                    <a:pt x="39042" y="2019"/>
                  </a:cubicBezTo>
                  <a:cubicBezTo>
                    <a:pt x="39106" y="2019"/>
                    <a:pt x="39169" y="1977"/>
                    <a:pt x="39211" y="1935"/>
                  </a:cubicBezTo>
                  <a:cubicBezTo>
                    <a:pt x="39295" y="1829"/>
                    <a:pt x="39421" y="1766"/>
                    <a:pt x="39568" y="1745"/>
                  </a:cubicBezTo>
                  <a:cubicBezTo>
                    <a:pt x="40031" y="1598"/>
                    <a:pt x="40514" y="1514"/>
                    <a:pt x="40893" y="1262"/>
                  </a:cubicBezTo>
                  <a:cubicBezTo>
                    <a:pt x="41082" y="1241"/>
                    <a:pt x="41208" y="1241"/>
                    <a:pt x="41355" y="1199"/>
                  </a:cubicBezTo>
                  <a:cubicBezTo>
                    <a:pt x="41497" y="1151"/>
                    <a:pt x="41651" y="1128"/>
                    <a:pt x="41799" y="1128"/>
                  </a:cubicBezTo>
                  <a:cubicBezTo>
                    <a:pt x="41848" y="1128"/>
                    <a:pt x="41896" y="1130"/>
                    <a:pt x="41944" y="1136"/>
                  </a:cubicBezTo>
                  <a:cubicBezTo>
                    <a:pt x="41986" y="1136"/>
                    <a:pt x="42049" y="1157"/>
                    <a:pt x="42070" y="1157"/>
                  </a:cubicBezTo>
                  <a:cubicBezTo>
                    <a:pt x="42406" y="1073"/>
                    <a:pt x="42722" y="1094"/>
                    <a:pt x="43058" y="1009"/>
                  </a:cubicBezTo>
                  <a:lnTo>
                    <a:pt x="43142" y="1009"/>
                  </a:lnTo>
                  <a:cubicBezTo>
                    <a:pt x="43237" y="1062"/>
                    <a:pt x="43337" y="1073"/>
                    <a:pt x="43437" y="1073"/>
                  </a:cubicBezTo>
                  <a:cubicBezTo>
                    <a:pt x="43503" y="1073"/>
                    <a:pt x="43570" y="1068"/>
                    <a:pt x="43635" y="1068"/>
                  </a:cubicBezTo>
                  <a:cubicBezTo>
                    <a:pt x="43667" y="1068"/>
                    <a:pt x="43699" y="1069"/>
                    <a:pt x="43731" y="1073"/>
                  </a:cubicBezTo>
                  <a:lnTo>
                    <a:pt x="43878" y="946"/>
                  </a:lnTo>
                  <a:lnTo>
                    <a:pt x="44719" y="946"/>
                  </a:lnTo>
                  <a:cubicBezTo>
                    <a:pt x="44908" y="946"/>
                    <a:pt x="45097" y="988"/>
                    <a:pt x="45266" y="1052"/>
                  </a:cubicBezTo>
                  <a:cubicBezTo>
                    <a:pt x="45623" y="1220"/>
                    <a:pt x="46001" y="1304"/>
                    <a:pt x="46401" y="1325"/>
                  </a:cubicBezTo>
                  <a:cubicBezTo>
                    <a:pt x="46716" y="1493"/>
                    <a:pt x="47032" y="1640"/>
                    <a:pt x="47368" y="1766"/>
                  </a:cubicBezTo>
                  <a:cubicBezTo>
                    <a:pt x="47620" y="1850"/>
                    <a:pt x="47894" y="1871"/>
                    <a:pt x="48083" y="2082"/>
                  </a:cubicBezTo>
                  <a:cubicBezTo>
                    <a:pt x="48230" y="2229"/>
                    <a:pt x="48398" y="2355"/>
                    <a:pt x="48609" y="2439"/>
                  </a:cubicBezTo>
                  <a:cubicBezTo>
                    <a:pt x="48714" y="2523"/>
                    <a:pt x="48819" y="2607"/>
                    <a:pt x="48903" y="2691"/>
                  </a:cubicBezTo>
                  <a:cubicBezTo>
                    <a:pt x="49008" y="2797"/>
                    <a:pt x="49134" y="2902"/>
                    <a:pt x="49260" y="2965"/>
                  </a:cubicBezTo>
                  <a:cubicBezTo>
                    <a:pt x="49407" y="3049"/>
                    <a:pt x="49534" y="3154"/>
                    <a:pt x="49639" y="3280"/>
                  </a:cubicBezTo>
                  <a:cubicBezTo>
                    <a:pt x="49933" y="3595"/>
                    <a:pt x="50227" y="3869"/>
                    <a:pt x="50564" y="4142"/>
                  </a:cubicBezTo>
                  <a:cubicBezTo>
                    <a:pt x="50606" y="4163"/>
                    <a:pt x="50648" y="4205"/>
                    <a:pt x="50669" y="4247"/>
                  </a:cubicBezTo>
                  <a:cubicBezTo>
                    <a:pt x="50921" y="4752"/>
                    <a:pt x="51258" y="5172"/>
                    <a:pt x="51552" y="5635"/>
                  </a:cubicBezTo>
                  <a:cubicBezTo>
                    <a:pt x="51699" y="5887"/>
                    <a:pt x="51825" y="6139"/>
                    <a:pt x="51972" y="6392"/>
                  </a:cubicBezTo>
                  <a:cubicBezTo>
                    <a:pt x="52035" y="6518"/>
                    <a:pt x="52057" y="6665"/>
                    <a:pt x="52141" y="6749"/>
                  </a:cubicBezTo>
                  <a:cubicBezTo>
                    <a:pt x="52267" y="6896"/>
                    <a:pt x="52351" y="7086"/>
                    <a:pt x="52393" y="7296"/>
                  </a:cubicBezTo>
                  <a:cubicBezTo>
                    <a:pt x="52477" y="7569"/>
                    <a:pt x="52582" y="7842"/>
                    <a:pt x="52729" y="8095"/>
                  </a:cubicBezTo>
                  <a:cubicBezTo>
                    <a:pt x="52940" y="8410"/>
                    <a:pt x="53066" y="8767"/>
                    <a:pt x="53129" y="9146"/>
                  </a:cubicBezTo>
                  <a:cubicBezTo>
                    <a:pt x="53171" y="9419"/>
                    <a:pt x="53276" y="9693"/>
                    <a:pt x="53444" y="9924"/>
                  </a:cubicBezTo>
                  <a:cubicBezTo>
                    <a:pt x="53465" y="9987"/>
                    <a:pt x="53507" y="10029"/>
                    <a:pt x="53507" y="10092"/>
                  </a:cubicBezTo>
                  <a:cubicBezTo>
                    <a:pt x="53507" y="10260"/>
                    <a:pt x="53507" y="10407"/>
                    <a:pt x="53570" y="10576"/>
                  </a:cubicBezTo>
                  <a:cubicBezTo>
                    <a:pt x="53612" y="10807"/>
                    <a:pt x="53696" y="11017"/>
                    <a:pt x="53781" y="11248"/>
                  </a:cubicBezTo>
                  <a:cubicBezTo>
                    <a:pt x="53865" y="11417"/>
                    <a:pt x="53907" y="11585"/>
                    <a:pt x="53949" y="11753"/>
                  </a:cubicBezTo>
                  <a:cubicBezTo>
                    <a:pt x="53991" y="11942"/>
                    <a:pt x="54012" y="12152"/>
                    <a:pt x="54054" y="12342"/>
                  </a:cubicBezTo>
                  <a:cubicBezTo>
                    <a:pt x="54096" y="12615"/>
                    <a:pt x="54180" y="12888"/>
                    <a:pt x="54306" y="13162"/>
                  </a:cubicBezTo>
                  <a:cubicBezTo>
                    <a:pt x="54306" y="13393"/>
                    <a:pt x="54327" y="13645"/>
                    <a:pt x="54369" y="13876"/>
                  </a:cubicBezTo>
                  <a:cubicBezTo>
                    <a:pt x="54516" y="14255"/>
                    <a:pt x="54621" y="14654"/>
                    <a:pt x="54706" y="15054"/>
                  </a:cubicBezTo>
                  <a:cubicBezTo>
                    <a:pt x="54727" y="15222"/>
                    <a:pt x="54727" y="15432"/>
                    <a:pt x="54874" y="15558"/>
                  </a:cubicBezTo>
                  <a:cubicBezTo>
                    <a:pt x="54874" y="15811"/>
                    <a:pt x="54916" y="16063"/>
                    <a:pt x="54979" y="16294"/>
                  </a:cubicBezTo>
                  <a:cubicBezTo>
                    <a:pt x="55000" y="16462"/>
                    <a:pt x="55105" y="16568"/>
                    <a:pt x="55105" y="16715"/>
                  </a:cubicBezTo>
                  <a:cubicBezTo>
                    <a:pt x="55168" y="17156"/>
                    <a:pt x="55315" y="17577"/>
                    <a:pt x="55526" y="17955"/>
                  </a:cubicBezTo>
                  <a:cubicBezTo>
                    <a:pt x="55568" y="17997"/>
                    <a:pt x="55610" y="18060"/>
                    <a:pt x="55610" y="18102"/>
                  </a:cubicBezTo>
                  <a:cubicBezTo>
                    <a:pt x="55610" y="18439"/>
                    <a:pt x="55757" y="18733"/>
                    <a:pt x="55736" y="19048"/>
                  </a:cubicBezTo>
                  <a:cubicBezTo>
                    <a:pt x="55946" y="19385"/>
                    <a:pt x="56093" y="19721"/>
                    <a:pt x="56219" y="20100"/>
                  </a:cubicBezTo>
                  <a:cubicBezTo>
                    <a:pt x="56388" y="20604"/>
                    <a:pt x="56619" y="21088"/>
                    <a:pt x="56913" y="21529"/>
                  </a:cubicBezTo>
                  <a:cubicBezTo>
                    <a:pt x="56955" y="21592"/>
                    <a:pt x="56997" y="21634"/>
                    <a:pt x="57039" y="21676"/>
                  </a:cubicBezTo>
                  <a:cubicBezTo>
                    <a:pt x="57271" y="21761"/>
                    <a:pt x="57376" y="21992"/>
                    <a:pt x="57523" y="22181"/>
                  </a:cubicBezTo>
                  <a:cubicBezTo>
                    <a:pt x="57775" y="22517"/>
                    <a:pt x="58112" y="22812"/>
                    <a:pt x="58469" y="23064"/>
                  </a:cubicBezTo>
                  <a:cubicBezTo>
                    <a:pt x="58574" y="23148"/>
                    <a:pt x="58700" y="23190"/>
                    <a:pt x="58763" y="23295"/>
                  </a:cubicBezTo>
                  <a:cubicBezTo>
                    <a:pt x="58889" y="23506"/>
                    <a:pt x="59037" y="23674"/>
                    <a:pt x="59226" y="23800"/>
                  </a:cubicBezTo>
                  <a:cubicBezTo>
                    <a:pt x="59520" y="24052"/>
                    <a:pt x="59815" y="24241"/>
                    <a:pt x="60151" y="24410"/>
                  </a:cubicBezTo>
                  <a:cubicBezTo>
                    <a:pt x="60277" y="24473"/>
                    <a:pt x="60403" y="24536"/>
                    <a:pt x="60508" y="24641"/>
                  </a:cubicBezTo>
                  <a:cubicBezTo>
                    <a:pt x="60698" y="24809"/>
                    <a:pt x="60929" y="24893"/>
                    <a:pt x="61181" y="24935"/>
                  </a:cubicBezTo>
                  <a:cubicBezTo>
                    <a:pt x="61475" y="24956"/>
                    <a:pt x="61749" y="25040"/>
                    <a:pt x="62022" y="25103"/>
                  </a:cubicBezTo>
                  <a:cubicBezTo>
                    <a:pt x="62485" y="25230"/>
                    <a:pt x="62968" y="25293"/>
                    <a:pt x="63452" y="25314"/>
                  </a:cubicBezTo>
                  <a:lnTo>
                    <a:pt x="64019" y="25314"/>
                  </a:lnTo>
                  <a:cubicBezTo>
                    <a:pt x="64029" y="25311"/>
                    <a:pt x="64038" y="25310"/>
                    <a:pt x="64048" y="25310"/>
                  </a:cubicBezTo>
                  <a:cubicBezTo>
                    <a:pt x="64126" y="25310"/>
                    <a:pt x="64213" y="25377"/>
                    <a:pt x="64251" y="25377"/>
                  </a:cubicBezTo>
                  <a:cubicBezTo>
                    <a:pt x="64272" y="25356"/>
                    <a:pt x="64314" y="25314"/>
                    <a:pt x="64356" y="25314"/>
                  </a:cubicBezTo>
                  <a:cubicBezTo>
                    <a:pt x="64755" y="25293"/>
                    <a:pt x="65134" y="25167"/>
                    <a:pt x="65491" y="24956"/>
                  </a:cubicBezTo>
                  <a:cubicBezTo>
                    <a:pt x="65575" y="24914"/>
                    <a:pt x="65659" y="24893"/>
                    <a:pt x="65764" y="24872"/>
                  </a:cubicBezTo>
                  <a:cubicBezTo>
                    <a:pt x="65912" y="24830"/>
                    <a:pt x="66059" y="24788"/>
                    <a:pt x="66227" y="24725"/>
                  </a:cubicBezTo>
                  <a:cubicBezTo>
                    <a:pt x="66521" y="24599"/>
                    <a:pt x="66816" y="24473"/>
                    <a:pt x="67131" y="24389"/>
                  </a:cubicBezTo>
                  <a:cubicBezTo>
                    <a:pt x="67404" y="24326"/>
                    <a:pt x="67636" y="24220"/>
                    <a:pt x="67867" y="24073"/>
                  </a:cubicBezTo>
                  <a:cubicBezTo>
                    <a:pt x="67972" y="23989"/>
                    <a:pt x="68098" y="23947"/>
                    <a:pt x="68224" y="23947"/>
                  </a:cubicBezTo>
                  <a:cubicBezTo>
                    <a:pt x="68392" y="23905"/>
                    <a:pt x="68582" y="23884"/>
                    <a:pt x="68750" y="23842"/>
                  </a:cubicBezTo>
                  <a:cubicBezTo>
                    <a:pt x="68876" y="23779"/>
                    <a:pt x="69002" y="23716"/>
                    <a:pt x="69107" y="23632"/>
                  </a:cubicBezTo>
                  <a:cubicBezTo>
                    <a:pt x="69486" y="23506"/>
                    <a:pt x="69822" y="23337"/>
                    <a:pt x="70180" y="23169"/>
                  </a:cubicBezTo>
                  <a:cubicBezTo>
                    <a:pt x="70243" y="23148"/>
                    <a:pt x="70306" y="23148"/>
                    <a:pt x="70348" y="23148"/>
                  </a:cubicBezTo>
                  <a:cubicBezTo>
                    <a:pt x="70516" y="23127"/>
                    <a:pt x="70642" y="23064"/>
                    <a:pt x="70768" y="22980"/>
                  </a:cubicBezTo>
                  <a:cubicBezTo>
                    <a:pt x="70873" y="22833"/>
                    <a:pt x="71042" y="22749"/>
                    <a:pt x="71231" y="22707"/>
                  </a:cubicBezTo>
                  <a:cubicBezTo>
                    <a:pt x="71357" y="22686"/>
                    <a:pt x="71483" y="22665"/>
                    <a:pt x="71609" y="22623"/>
                  </a:cubicBezTo>
                  <a:cubicBezTo>
                    <a:pt x="71777" y="22581"/>
                    <a:pt x="71925" y="22433"/>
                    <a:pt x="72093" y="22412"/>
                  </a:cubicBezTo>
                  <a:cubicBezTo>
                    <a:pt x="72282" y="22370"/>
                    <a:pt x="72471" y="22286"/>
                    <a:pt x="72639" y="22181"/>
                  </a:cubicBezTo>
                  <a:cubicBezTo>
                    <a:pt x="72766" y="22118"/>
                    <a:pt x="72892" y="22055"/>
                    <a:pt x="73018" y="22034"/>
                  </a:cubicBezTo>
                  <a:cubicBezTo>
                    <a:pt x="73060" y="22013"/>
                    <a:pt x="73102" y="22013"/>
                    <a:pt x="73144" y="22013"/>
                  </a:cubicBezTo>
                  <a:cubicBezTo>
                    <a:pt x="73501" y="21824"/>
                    <a:pt x="73901" y="21697"/>
                    <a:pt x="74258" y="21487"/>
                  </a:cubicBezTo>
                  <a:lnTo>
                    <a:pt x="74553" y="21487"/>
                  </a:lnTo>
                  <a:cubicBezTo>
                    <a:pt x="74847" y="21361"/>
                    <a:pt x="75120" y="21193"/>
                    <a:pt x="75373" y="20983"/>
                  </a:cubicBezTo>
                  <a:lnTo>
                    <a:pt x="75709" y="20983"/>
                  </a:lnTo>
                  <a:cubicBezTo>
                    <a:pt x="75786" y="20944"/>
                    <a:pt x="75827" y="20854"/>
                    <a:pt x="75913" y="20854"/>
                  </a:cubicBezTo>
                  <a:cubicBezTo>
                    <a:pt x="75922" y="20854"/>
                    <a:pt x="75931" y="20855"/>
                    <a:pt x="75940" y="20857"/>
                  </a:cubicBezTo>
                  <a:cubicBezTo>
                    <a:pt x="76214" y="20688"/>
                    <a:pt x="76571" y="20688"/>
                    <a:pt x="76802" y="20436"/>
                  </a:cubicBezTo>
                  <a:cubicBezTo>
                    <a:pt x="76823" y="20394"/>
                    <a:pt x="76865" y="20394"/>
                    <a:pt x="76907" y="20373"/>
                  </a:cubicBezTo>
                  <a:cubicBezTo>
                    <a:pt x="77097" y="20289"/>
                    <a:pt x="77286" y="20226"/>
                    <a:pt x="77496" y="20142"/>
                  </a:cubicBezTo>
                  <a:cubicBezTo>
                    <a:pt x="77769" y="20016"/>
                    <a:pt x="78064" y="19931"/>
                    <a:pt x="78358" y="19889"/>
                  </a:cubicBezTo>
                  <a:cubicBezTo>
                    <a:pt x="78673" y="19805"/>
                    <a:pt x="78968" y="19679"/>
                    <a:pt x="79262" y="19511"/>
                  </a:cubicBezTo>
                  <a:cubicBezTo>
                    <a:pt x="79514" y="19511"/>
                    <a:pt x="79746" y="19301"/>
                    <a:pt x="80061" y="19238"/>
                  </a:cubicBezTo>
                  <a:cubicBezTo>
                    <a:pt x="80376" y="19196"/>
                    <a:pt x="80608" y="18985"/>
                    <a:pt x="80923" y="18880"/>
                  </a:cubicBezTo>
                  <a:cubicBezTo>
                    <a:pt x="80940" y="18882"/>
                    <a:pt x="80956" y="18882"/>
                    <a:pt x="80973" y="18882"/>
                  </a:cubicBezTo>
                  <a:cubicBezTo>
                    <a:pt x="81211" y="18882"/>
                    <a:pt x="81465" y="18751"/>
                    <a:pt x="81701" y="18712"/>
                  </a:cubicBezTo>
                  <a:cubicBezTo>
                    <a:pt x="82205" y="18586"/>
                    <a:pt x="82689" y="18376"/>
                    <a:pt x="83215" y="18376"/>
                  </a:cubicBezTo>
                  <a:lnTo>
                    <a:pt x="83278" y="18376"/>
                  </a:lnTo>
                  <a:cubicBezTo>
                    <a:pt x="83509" y="18292"/>
                    <a:pt x="83761" y="18249"/>
                    <a:pt x="84014" y="18249"/>
                  </a:cubicBezTo>
                  <a:lnTo>
                    <a:pt x="84161" y="18249"/>
                  </a:lnTo>
                  <a:cubicBezTo>
                    <a:pt x="84392" y="18186"/>
                    <a:pt x="84602" y="18144"/>
                    <a:pt x="84812" y="18123"/>
                  </a:cubicBezTo>
                  <a:cubicBezTo>
                    <a:pt x="84832" y="18121"/>
                    <a:pt x="84851" y="18121"/>
                    <a:pt x="84869" y="18121"/>
                  </a:cubicBezTo>
                  <a:cubicBezTo>
                    <a:pt x="85057" y="18121"/>
                    <a:pt x="85231" y="18207"/>
                    <a:pt x="85422" y="18207"/>
                  </a:cubicBezTo>
                  <a:lnTo>
                    <a:pt x="85822" y="18207"/>
                  </a:lnTo>
                  <a:cubicBezTo>
                    <a:pt x="85874" y="18216"/>
                    <a:pt x="85926" y="18221"/>
                    <a:pt x="85978" y="18221"/>
                  </a:cubicBezTo>
                  <a:cubicBezTo>
                    <a:pt x="86052" y="18221"/>
                    <a:pt x="86126" y="18211"/>
                    <a:pt x="86200" y="18186"/>
                  </a:cubicBezTo>
                  <a:cubicBezTo>
                    <a:pt x="86219" y="18179"/>
                    <a:pt x="86238" y="18176"/>
                    <a:pt x="86257" y="18176"/>
                  </a:cubicBezTo>
                  <a:cubicBezTo>
                    <a:pt x="86322" y="18176"/>
                    <a:pt x="86393" y="18207"/>
                    <a:pt x="86466" y="18207"/>
                  </a:cubicBezTo>
                  <a:cubicBezTo>
                    <a:pt x="86496" y="18207"/>
                    <a:pt x="86527" y="18202"/>
                    <a:pt x="86557" y="18186"/>
                  </a:cubicBezTo>
                  <a:cubicBezTo>
                    <a:pt x="86600" y="18176"/>
                    <a:pt x="86642" y="18171"/>
                    <a:pt x="86684" y="18171"/>
                  </a:cubicBezTo>
                  <a:cubicBezTo>
                    <a:pt x="86726" y="18171"/>
                    <a:pt x="86768" y="18176"/>
                    <a:pt x="86810" y="18186"/>
                  </a:cubicBezTo>
                  <a:cubicBezTo>
                    <a:pt x="86978" y="18271"/>
                    <a:pt x="87167" y="18207"/>
                    <a:pt x="87335" y="18292"/>
                  </a:cubicBezTo>
                  <a:cubicBezTo>
                    <a:pt x="87348" y="18300"/>
                    <a:pt x="87361" y="18303"/>
                    <a:pt x="87373" y="18303"/>
                  </a:cubicBezTo>
                  <a:cubicBezTo>
                    <a:pt x="87422" y="18303"/>
                    <a:pt x="87466" y="18249"/>
                    <a:pt x="87483" y="18249"/>
                  </a:cubicBezTo>
                  <a:cubicBezTo>
                    <a:pt x="88092" y="18407"/>
                    <a:pt x="88627" y="18674"/>
                    <a:pt x="89227" y="18674"/>
                  </a:cubicBezTo>
                  <a:cubicBezTo>
                    <a:pt x="89269" y="18674"/>
                    <a:pt x="89311" y="18673"/>
                    <a:pt x="89354" y="18670"/>
                  </a:cubicBezTo>
                  <a:cubicBezTo>
                    <a:pt x="89543" y="18817"/>
                    <a:pt x="89753" y="18922"/>
                    <a:pt x="89984" y="19006"/>
                  </a:cubicBezTo>
                  <a:cubicBezTo>
                    <a:pt x="90132" y="19048"/>
                    <a:pt x="90216" y="19196"/>
                    <a:pt x="90384" y="19238"/>
                  </a:cubicBezTo>
                  <a:cubicBezTo>
                    <a:pt x="90552" y="19259"/>
                    <a:pt x="90636" y="19427"/>
                    <a:pt x="90783" y="19490"/>
                  </a:cubicBezTo>
                  <a:cubicBezTo>
                    <a:pt x="91036" y="19595"/>
                    <a:pt x="91246" y="19742"/>
                    <a:pt x="91435" y="19952"/>
                  </a:cubicBezTo>
                  <a:cubicBezTo>
                    <a:pt x="91540" y="19952"/>
                    <a:pt x="91582" y="20079"/>
                    <a:pt x="91687" y="20100"/>
                  </a:cubicBezTo>
                  <a:cubicBezTo>
                    <a:pt x="91898" y="20142"/>
                    <a:pt x="92087" y="20268"/>
                    <a:pt x="92213" y="20415"/>
                  </a:cubicBezTo>
                  <a:cubicBezTo>
                    <a:pt x="92255" y="20457"/>
                    <a:pt x="92276" y="20499"/>
                    <a:pt x="92339" y="20520"/>
                  </a:cubicBezTo>
                  <a:cubicBezTo>
                    <a:pt x="92528" y="20625"/>
                    <a:pt x="92697" y="20772"/>
                    <a:pt x="92823" y="20962"/>
                  </a:cubicBezTo>
                  <a:cubicBezTo>
                    <a:pt x="93096" y="21235"/>
                    <a:pt x="93327" y="21508"/>
                    <a:pt x="93559" y="21824"/>
                  </a:cubicBezTo>
                  <a:cubicBezTo>
                    <a:pt x="93769" y="22076"/>
                    <a:pt x="93916" y="22391"/>
                    <a:pt x="94210" y="22581"/>
                  </a:cubicBezTo>
                  <a:lnTo>
                    <a:pt x="94168" y="22665"/>
                  </a:lnTo>
                  <a:cubicBezTo>
                    <a:pt x="94337" y="22728"/>
                    <a:pt x="94337" y="22959"/>
                    <a:pt x="94505" y="23022"/>
                  </a:cubicBezTo>
                  <a:cubicBezTo>
                    <a:pt x="94463" y="23064"/>
                    <a:pt x="94463" y="23106"/>
                    <a:pt x="94505" y="23169"/>
                  </a:cubicBezTo>
                  <a:cubicBezTo>
                    <a:pt x="94526" y="23232"/>
                    <a:pt x="94547" y="23274"/>
                    <a:pt x="94547" y="23337"/>
                  </a:cubicBezTo>
                  <a:cubicBezTo>
                    <a:pt x="94589" y="23506"/>
                    <a:pt x="94757" y="23569"/>
                    <a:pt x="94694" y="23758"/>
                  </a:cubicBezTo>
                  <a:cubicBezTo>
                    <a:pt x="94841" y="23779"/>
                    <a:pt x="94904" y="23905"/>
                    <a:pt x="95030" y="23947"/>
                  </a:cubicBezTo>
                  <a:lnTo>
                    <a:pt x="95198" y="23779"/>
                  </a:lnTo>
                  <a:cubicBezTo>
                    <a:pt x="95114" y="23569"/>
                    <a:pt x="95009" y="23358"/>
                    <a:pt x="94904" y="23169"/>
                  </a:cubicBezTo>
                  <a:cubicBezTo>
                    <a:pt x="94841" y="23064"/>
                    <a:pt x="94715" y="22980"/>
                    <a:pt x="94736" y="22833"/>
                  </a:cubicBezTo>
                  <a:cubicBezTo>
                    <a:pt x="94736" y="22791"/>
                    <a:pt x="94736" y="22749"/>
                    <a:pt x="94694" y="22728"/>
                  </a:cubicBezTo>
                  <a:cubicBezTo>
                    <a:pt x="94568" y="22581"/>
                    <a:pt x="94484" y="22412"/>
                    <a:pt x="94400" y="22244"/>
                  </a:cubicBezTo>
                  <a:cubicBezTo>
                    <a:pt x="94126" y="21719"/>
                    <a:pt x="93664" y="21340"/>
                    <a:pt x="93369" y="20835"/>
                  </a:cubicBezTo>
                  <a:cubicBezTo>
                    <a:pt x="93159" y="20667"/>
                    <a:pt x="92949" y="20478"/>
                    <a:pt x="92760" y="20289"/>
                  </a:cubicBezTo>
                  <a:cubicBezTo>
                    <a:pt x="92528" y="20079"/>
                    <a:pt x="92297" y="19868"/>
                    <a:pt x="92045" y="19679"/>
                  </a:cubicBezTo>
                  <a:cubicBezTo>
                    <a:pt x="91498" y="19301"/>
                    <a:pt x="90994" y="18859"/>
                    <a:pt x="90363" y="18628"/>
                  </a:cubicBezTo>
                  <a:cubicBezTo>
                    <a:pt x="90342" y="18628"/>
                    <a:pt x="90300" y="18607"/>
                    <a:pt x="90279" y="18586"/>
                  </a:cubicBezTo>
                  <a:cubicBezTo>
                    <a:pt x="90132" y="18481"/>
                    <a:pt x="89942" y="18397"/>
                    <a:pt x="89753" y="18355"/>
                  </a:cubicBezTo>
                  <a:cubicBezTo>
                    <a:pt x="89648" y="18313"/>
                    <a:pt x="89564" y="18249"/>
                    <a:pt x="89501" y="18186"/>
                  </a:cubicBezTo>
                  <a:cubicBezTo>
                    <a:pt x="89448" y="18165"/>
                    <a:pt x="89401" y="18165"/>
                    <a:pt x="89356" y="18165"/>
                  </a:cubicBezTo>
                  <a:cubicBezTo>
                    <a:pt x="89312" y="18165"/>
                    <a:pt x="89270" y="18165"/>
                    <a:pt x="89228" y="18144"/>
                  </a:cubicBezTo>
                  <a:cubicBezTo>
                    <a:pt x="88912" y="18039"/>
                    <a:pt x="88618" y="17955"/>
                    <a:pt x="88324" y="17850"/>
                  </a:cubicBezTo>
                  <a:cubicBezTo>
                    <a:pt x="88071" y="17766"/>
                    <a:pt x="87819" y="17724"/>
                    <a:pt x="87588" y="17724"/>
                  </a:cubicBezTo>
                  <a:cubicBezTo>
                    <a:pt x="87546" y="17724"/>
                    <a:pt x="87485" y="17743"/>
                    <a:pt x="87443" y="17743"/>
                  </a:cubicBezTo>
                  <a:cubicBezTo>
                    <a:pt x="87422" y="17743"/>
                    <a:pt x="87405" y="17738"/>
                    <a:pt x="87398" y="17724"/>
                  </a:cubicBezTo>
                  <a:cubicBezTo>
                    <a:pt x="87356" y="17681"/>
                    <a:pt x="87309" y="17673"/>
                    <a:pt x="87260" y="17673"/>
                  </a:cubicBezTo>
                  <a:cubicBezTo>
                    <a:pt x="87233" y="17673"/>
                    <a:pt x="87204" y="17676"/>
                    <a:pt x="87175" y="17676"/>
                  </a:cubicBezTo>
                  <a:cubicBezTo>
                    <a:pt x="87131" y="17676"/>
                    <a:pt x="87086" y="17670"/>
                    <a:pt x="87041" y="17640"/>
                  </a:cubicBezTo>
                  <a:cubicBezTo>
                    <a:pt x="87014" y="17623"/>
                    <a:pt x="86985" y="17618"/>
                    <a:pt x="86956" y="17618"/>
                  </a:cubicBezTo>
                  <a:cubicBezTo>
                    <a:pt x="86907" y="17618"/>
                    <a:pt x="86856" y="17632"/>
                    <a:pt x="86803" y="17632"/>
                  </a:cubicBezTo>
                  <a:cubicBezTo>
                    <a:pt x="86764" y="17632"/>
                    <a:pt x="86724" y="17624"/>
                    <a:pt x="86684" y="17598"/>
                  </a:cubicBezTo>
                  <a:cubicBezTo>
                    <a:pt x="86648" y="17580"/>
                    <a:pt x="86616" y="17574"/>
                    <a:pt x="86585" y="17574"/>
                  </a:cubicBezTo>
                  <a:cubicBezTo>
                    <a:pt x="86519" y="17574"/>
                    <a:pt x="86460" y="17601"/>
                    <a:pt x="86390" y="17601"/>
                  </a:cubicBezTo>
                  <a:cubicBezTo>
                    <a:pt x="86376" y="17601"/>
                    <a:pt x="86362" y="17600"/>
                    <a:pt x="86347" y="17598"/>
                  </a:cubicBezTo>
                  <a:cubicBezTo>
                    <a:pt x="86317" y="17595"/>
                    <a:pt x="86286" y="17594"/>
                    <a:pt x="86255" y="17594"/>
                  </a:cubicBezTo>
                  <a:cubicBezTo>
                    <a:pt x="86134" y="17594"/>
                    <a:pt x="86009" y="17610"/>
                    <a:pt x="85884" y="17610"/>
                  </a:cubicBezTo>
                  <a:cubicBezTo>
                    <a:pt x="85778" y="17610"/>
                    <a:pt x="85672" y="17598"/>
                    <a:pt x="85569" y="17556"/>
                  </a:cubicBezTo>
                  <a:cubicBezTo>
                    <a:pt x="85563" y="17550"/>
                    <a:pt x="85555" y="17547"/>
                    <a:pt x="85547" y="17547"/>
                  </a:cubicBezTo>
                  <a:cubicBezTo>
                    <a:pt x="85525" y="17547"/>
                    <a:pt x="85500" y="17562"/>
                    <a:pt x="85485" y="17577"/>
                  </a:cubicBezTo>
                  <a:cubicBezTo>
                    <a:pt x="85464" y="17587"/>
                    <a:pt x="85438" y="17592"/>
                    <a:pt x="85412" y="17592"/>
                  </a:cubicBezTo>
                  <a:cubicBezTo>
                    <a:pt x="85385" y="17592"/>
                    <a:pt x="85359" y="17587"/>
                    <a:pt x="85338" y="17577"/>
                  </a:cubicBezTo>
                  <a:cubicBezTo>
                    <a:pt x="85202" y="17536"/>
                    <a:pt x="85067" y="17513"/>
                    <a:pt x="84931" y="17513"/>
                  </a:cubicBezTo>
                  <a:cubicBezTo>
                    <a:pt x="84856" y="17513"/>
                    <a:pt x="84782" y="17520"/>
                    <a:pt x="84707" y="17535"/>
                  </a:cubicBezTo>
                  <a:cubicBezTo>
                    <a:pt x="84648" y="17524"/>
                    <a:pt x="84588" y="17519"/>
                    <a:pt x="84529" y="17519"/>
                  </a:cubicBezTo>
                  <a:cubicBezTo>
                    <a:pt x="84359" y="17519"/>
                    <a:pt x="84196" y="17562"/>
                    <a:pt x="84056" y="17640"/>
                  </a:cubicBezTo>
                  <a:cubicBezTo>
                    <a:pt x="84014" y="17661"/>
                    <a:pt x="83971" y="17661"/>
                    <a:pt x="83929" y="17661"/>
                  </a:cubicBezTo>
                  <a:cubicBezTo>
                    <a:pt x="83895" y="17655"/>
                    <a:pt x="83860" y="17653"/>
                    <a:pt x="83825" y="17653"/>
                  </a:cubicBezTo>
                  <a:cubicBezTo>
                    <a:pt x="83621" y="17653"/>
                    <a:pt x="83418" y="17732"/>
                    <a:pt x="83214" y="17732"/>
                  </a:cubicBezTo>
                  <a:cubicBezTo>
                    <a:pt x="83179" y="17732"/>
                    <a:pt x="83144" y="17729"/>
                    <a:pt x="83109" y="17724"/>
                  </a:cubicBezTo>
                  <a:cubicBezTo>
                    <a:pt x="83099" y="17713"/>
                    <a:pt x="83088" y="17708"/>
                    <a:pt x="83078" y="17708"/>
                  </a:cubicBezTo>
                  <a:cubicBezTo>
                    <a:pt x="83067" y="17708"/>
                    <a:pt x="83057" y="17713"/>
                    <a:pt x="83046" y="17724"/>
                  </a:cubicBezTo>
                  <a:cubicBezTo>
                    <a:pt x="82815" y="17787"/>
                    <a:pt x="82584" y="17829"/>
                    <a:pt x="82353" y="17829"/>
                  </a:cubicBezTo>
                  <a:cubicBezTo>
                    <a:pt x="82290" y="17850"/>
                    <a:pt x="82247" y="17850"/>
                    <a:pt x="82205" y="17850"/>
                  </a:cubicBezTo>
                  <a:cubicBezTo>
                    <a:pt x="81918" y="17907"/>
                    <a:pt x="81684" y="18087"/>
                    <a:pt x="81390" y="18087"/>
                  </a:cubicBezTo>
                  <a:cubicBezTo>
                    <a:pt x="81361" y="18087"/>
                    <a:pt x="81332" y="18085"/>
                    <a:pt x="81301" y="18081"/>
                  </a:cubicBezTo>
                  <a:cubicBezTo>
                    <a:pt x="81217" y="18186"/>
                    <a:pt x="81091" y="18123"/>
                    <a:pt x="80986" y="18165"/>
                  </a:cubicBezTo>
                  <a:cubicBezTo>
                    <a:pt x="80629" y="18271"/>
                    <a:pt x="80292" y="18397"/>
                    <a:pt x="79956" y="18544"/>
                  </a:cubicBezTo>
                  <a:cubicBezTo>
                    <a:pt x="79767" y="18670"/>
                    <a:pt x="79556" y="18712"/>
                    <a:pt x="79346" y="18712"/>
                  </a:cubicBezTo>
                  <a:cubicBezTo>
                    <a:pt x="79283" y="18754"/>
                    <a:pt x="79199" y="18775"/>
                    <a:pt x="79136" y="18817"/>
                  </a:cubicBezTo>
                  <a:cubicBezTo>
                    <a:pt x="78821" y="18922"/>
                    <a:pt x="78505" y="19048"/>
                    <a:pt x="78232" y="19196"/>
                  </a:cubicBezTo>
                  <a:cubicBezTo>
                    <a:pt x="78106" y="19259"/>
                    <a:pt x="77959" y="19301"/>
                    <a:pt x="77832" y="19343"/>
                  </a:cubicBezTo>
                  <a:cubicBezTo>
                    <a:pt x="77664" y="19385"/>
                    <a:pt x="77454" y="19364"/>
                    <a:pt x="77307" y="19511"/>
                  </a:cubicBezTo>
                  <a:cubicBezTo>
                    <a:pt x="77076" y="19574"/>
                    <a:pt x="76844" y="19658"/>
                    <a:pt x="76634" y="19784"/>
                  </a:cubicBezTo>
                  <a:cubicBezTo>
                    <a:pt x="76466" y="19826"/>
                    <a:pt x="76340" y="19889"/>
                    <a:pt x="76192" y="19973"/>
                  </a:cubicBezTo>
                  <a:cubicBezTo>
                    <a:pt x="75982" y="20100"/>
                    <a:pt x="75751" y="20184"/>
                    <a:pt x="75520" y="20247"/>
                  </a:cubicBezTo>
                  <a:cubicBezTo>
                    <a:pt x="75162" y="20331"/>
                    <a:pt x="74805" y="20457"/>
                    <a:pt x="74490" y="20604"/>
                  </a:cubicBezTo>
                  <a:cubicBezTo>
                    <a:pt x="74342" y="20688"/>
                    <a:pt x="74174" y="20751"/>
                    <a:pt x="74006" y="20793"/>
                  </a:cubicBezTo>
                  <a:cubicBezTo>
                    <a:pt x="73943" y="20814"/>
                    <a:pt x="73880" y="20835"/>
                    <a:pt x="73817" y="20857"/>
                  </a:cubicBezTo>
                  <a:cubicBezTo>
                    <a:pt x="73354" y="21109"/>
                    <a:pt x="72871" y="21256"/>
                    <a:pt x="72387" y="21487"/>
                  </a:cubicBezTo>
                  <a:cubicBezTo>
                    <a:pt x="72177" y="21592"/>
                    <a:pt x="71946" y="21697"/>
                    <a:pt x="71714" y="21782"/>
                  </a:cubicBezTo>
                  <a:cubicBezTo>
                    <a:pt x="71315" y="21929"/>
                    <a:pt x="70894" y="22097"/>
                    <a:pt x="70495" y="22244"/>
                  </a:cubicBezTo>
                  <a:cubicBezTo>
                    <a:pt x="70348" y="22328"/>
                    <a:pt x="70201" y="22391"/>
                    <a:pt x="70032" y="22454"/>
                  </a:cubicBezTo>
                  <a:cubicBezTo>
                    <a:pt x="69675" y="22538"/>
                    <a:pt x="69360" y="22749"/>
                    <a:pt x="69002" y="22854"/>
                  </a:cubicBezTo>
                  <a:cubicBezTo>
                    <a:pt x="68603" y="22980"/>
                    <a:pt x="68266" y="23274"/>
                    <a:pt x="67804" y="23274"/>
                  </a:cubicBezTo>
                  <a:cubicBezTo>
                    <a:pt x="67467" y="23443"/>
                    <a:pt x="67110" y="23569"/>
                    <a:pt x="66753" y="23695"/>
                  </a:cubicBezTo>
                  <a:cubicBezTo>
                    <a:pt x="66542" y="23779"/>
                    <a:pt x="66311" y="23863"/>
                    <a:pt x="66080" y="23926"/>
                  </a:cubicBezTo>
                  <a:cubicBezTo>
                    <a:pt x="65870" y="24031"/>
                    <a:pt x="65659" y="24136"/>
                    <a:pt x="65428" y="24199"/>
                  </a:cubicBezTo>
                  <a:cubicBezTo>
                    <a:pt x="65092" y="24241"/>
                    <a:pt x="64776" y="24389"/>
                    <a:pt x="64461" y="24452"/>
                  </a:cubicBezTo>
                  <a:cubicBezTo>
                    <a:pt x="64387" y="24462"/>
                    <a:pt x="64319" y="24467"/>
                    <a:pt x="64253" y="24467"/>
                  </a:cubicBezTo>
                  <a:cubicBezTo>
                    <a:pt x="64188" y="24467"/>
                    <a:pt x="64124" y="24462"/>
                    <a:pt x="64061" y="24452"/>
                  </a:cubicBezTo>
                  <a:cubicBezTo>
                    <a:pt x="63939" y="24452"/>
                    <a:pt x="63845" y="24525"/>
                    <a:pt x="63732" y="24525"/>
                  </a:cubicBezTo>
                  <a:cubicBezTo>
                    <a:pt x="63710" y="24525"/>
                    <a:pt x="63686" y="24522"/>
                    <a:pt x="63662" y="24515"/>
                  </a:cubicBezTo>
                  <a:lnTo>
                    <a:pt x="63641" y="24515"/>
                  </a:lnTo>
                  <a:cubicBezTo>
                    <a:pt x="63519" y="24474"/>
                    <a:pt x="63388" y="24451"/>
                    <a:pt x="63254" y="24451"/>
                  </a:cubicBezTo>
                  <a:cubicBezTo>
                    <a:pt x="63180" y="24451"/>
                    <a:pt x="63106" y="24458"/>
                    <a:pt x="63031" y="24473"/>
                  </a:cubicBezTo>
                  <a:cubicBezTo>
                    <a:pt x="62905" y="24473"/>
                    <a:pt x="62779" y="24452"/>
                    <a:pt x="62653" y="24410"/>
                  </a:cubicBezTo>
                  <a:cubicBezTo>
                    <a:pt x="62337" y="24305"/>
                    <a:pt x="62022" y="24220"/>
                    <a:pt x="61707" y="24136"/>
                  </a:cubicBezTo>
                  <a:cubicBezTo>
                    <a:pt x="61433" y="24094"/>
                    <a:pt x="61160" y="23989"/>
                    <a:pt x="60950" y="23842"/>
                  </a:cubicBezTo>
                  <a:cubicBezTo>
                    <a:pt x="60824" y="23758"/>
                    <a:pt x="60719" y="23674"/>
                    <a:pt x="60571" y="23632"/>
                  </a:cubicBezTo>
                  <a:cubicBezTo>
                    <a:pt x="60340" y="23485"/>
                    <a:pt x="60109" y="23316"/>
                    <a:pt x="59899" y="23127"/>
                  </a:cubicBezTo>
                  <a:cubicBezTo>
                    <a:pt x="59646" y="22875"/>
                    <a:pt x="59352" y="22686"/>
                    <a:pt x="59121" y="22433"/>
                  </a:cubicBezTo>
                  <a:cubicBezTo>
                    <a:pt x="59100" y="22391"/>
                    <a:pt x="59079" y="22370"/>
                    <a:pt x="59037" y="22349"/>
                  </a:cubicBezTo>
                  <a:cubicBezTo>
                    <a:pt x="58868" y="22244"/>
                    <a:pt x="58700" y="22118"/>
                    <a:pt x="58553" y="21971"/>
                  </a:cubicBezTo>
                  <a:cubicBezTo>
                    <a:pt x="58343" y="21740"/>
                    <a:pt x="58133" y="21487"/>
                    <a:pt x="57922" y="21235"/>
                  </a:cubicBezTo>
                  <a:cubicBezTo>
                    <a:pt x="57691" y="20941"/>
                    <a:pt x="57502" y="20604"/>
                    <a:pt x="57313" y="20268"/>
                  </a:cubicBezTo>
                  <a:cubicBezTo>
                    <a:pt x="57081" y="19910"/>
                    <a:pt x="56913" y="19490"/>
                    <a:pt x="56829" y="19069"/>
                  </a:cubicBezTo>
                  <a:cubicBezTo>
                    <a:pt x="56787" y="18796"/>
                    <a:pt x="56703" y="18544"/>
                    <a:pt x="56556" y="18313"/>
                  </a:cubicBezTo>
                  <a:cubicBezTo>
                    <a:pt x="56556" y="18271"/>
                    <a:pt x="56556" y="18228"/>
                    <a:pt x="56556" y="18186"/>
                  </a:cubicBezTo>
                  <a:cubicBezTo>
                    <a:pt x="56472" y="18039"/>
                    <a:pt x="56514" y="17850"/>
                    <a:pt x="56430" y="17703"/>
                  </a:cubicBezTo>
                  <a:cubicBezTo>
                    <a:pt x="56324" y="17535"/>
                    <a:pt x="56261" y="17366"/>
                    <a:pt x="56198" y="17177"/>
                  </a:cubicBezTo>
                  <a:cubicBezTo>
                    <a:pt x="56114" y="16967"/>
                    <a:pt x="56051" y="16736"/>
                    <a:pt x="56051" y="16504"/>
                  </a:cubicBezTo>
                  <a:cubicBezTo>
                    <a:pt x="56051" y="16315"/>
                    <a:pt x="56009" y="16126"/>
                    <a:pt x="55946" y="15958"/>
                  </a:cubicBezTo>
                  <a:cubicBezTo>
                    <a:pt x="55799" y="15579"/>
                    <a:pt x="55694" y="15180"/>
                    <a:pt x="55631" y="14780"/>
                  </a:cubicBezTo>
                  <a:cubicBezTo>
                    <a:pt x="55568" y="14423"/>
                    <a:pt x="55483" y="14066"/>
                    <a:pt x="55378" y="13708"/>
                  </a:cubicBezTo>
                  <a:cubicBezTo>
                    <a:pt x="55315" y="13540"/>
                    <a:pt x="55294" y="13372"/>
                    <a:pt x="55315" y="13204"/>
                  </a:cubicBezTo>
                  <a:cubicBezTo>
                    <a:pt x="55315" y="13162"/>
                    <a:pt x="55315" y="13099"/>
                    <a:pt x="55273" y="13056"/>
                  </a:cubicBezTo>
                  <a:cubicBezTo>
                    <a:pt x="55210" y="12909"/>
                    <a:pt x="55168" y="12741"/>
                    <a:pt x="55189" y="12573"/>
                  </a:cubicBezTo>
                  <a:cubicBezTo>
                    <a:pt x="55126" y="12447"/>
                    <a:pt x="55084" y="12342"/>
                    <a:pt x="55063" y="12237"/>
                  </a:cubicBezTo>
                  <a:cubicBezTo>
                    <a:pt x="54979" y="11858"/>
                    <a:pt x="54853" y="11480"/>
                    <a:pt x="54727" y="11122"/>
                  </a:cubicBezTo>
                  <a:cubicBezTo>
                    <a:pt x="54600" y="10870"/>
                    <a:pt x="54537" y="10618"/>
                    <a:pt x="54516" y="10344"/>
                  </a:cubicBezTo>
                  <a:cubicBezTo>
                    <a:pt x="54453" y="10008"/>
                    <a:pt x="54390" y="9672"/>
                    <a:pt x="54285" y="9335"/>
                  </a:cubicBezTo>
                  <a:cubicBezTo>
                    <a:pt x="54201" y="9062"/>
                    <a:pt x="54096" y="8810"/>
                    <a:pt x="53970" y="8557"/>
                  </a:cubicBezTo>
                  <a:cubicBezTo>
                    <a:pt x="53928" y="8431"/>
                    <a:pt x="53886" y="8305"/>
                    <a:pt x="53823" y="8200"/>
                  </a:cubicBezTo>
                  <a:cubicBezTo>
                    <a:pt x="53802" y="8137"/>
                    <a:pt x="53781" y="8095"/>
                    <a:pt x="53759" y="8032"/>
                  </a:cubicBezTo>
                  <a:cubicBezTo>
                    <a:pt x="53717" y="7737"/>
                    <a:pt x="53612" y="7443"/>
                    <a:pt x="53423" y="7191"/>
                  </a:cubicBezTo>
                  <a:cubicBezTo>
                    <a:pt x="53318" y="7001"/>
                    <a:pt x="53213" y="6791"/>
                    <a:pt x="53129" y="6581"/>
                  </a:cubicBezTo>
                  <a:cubicBezTo>
                    <a:pt x="53066" y="6371"/>
                    <a:pt x="52961" y="6181"/>
                    <a:pt x="52855" y="5992"/>
                  </a:cubicBezTo>
                  <a:cubicBezTo>
                    <a:pt x="52666" y="5614"/>
                    <a:pt x="52351" y="5319"/>
                    <a:pt x="52204" y="4920"/>
                  </a:cubicBezTo>
                  <a:cubicBezTo>
                    <a:pt x="52057" y="4815"/>
                    <a:pt x="52035" y="4605"/>
                    <a:pt x="51888" y="4479"/>
                  </a:cubicBezTo>
                  <a:cubicBezTo>
                    <a:pt x="51720" y="4268"/>
                    <a:pt x="51552" y="4037"/>
                    <a:pt x="51405" y="3806"/>
                  </a:cubicBezTo>
                  <a:cubicBezTo>
                    <a:pt x="51342" y="3680"/>
                    <a:pt x="51279" y="3595"/>
                    <a:pt x="51216" y="3490"/>
                  </a:cubicBezTo>
                  <a:cubicBezTo>
                    <a:pt x="50837" y="3175"/>
                    <a:pt x="50585" y="2733"/>
                    <a:pt x="50122" y="2523"/>
                  </a:cubicBezTo>
                  <a:cubicBezTo>
                    <a:pt x="50080" y="2502"/>
                    <a:pt x="50059" y="2460"/>
                    <a:pt x="50017" y="2439"/>
                  </a:cubicBezTo>
                  <a:cubicBezTo>
                    <a:pt x="49681" y="2187"/>
                    <a:pt x="49365" y="1914"/>
                    <a:pt x="49050" y="1619"/>
                  </a:cubicBezTo>
                  <a:cubicBezTo>
                    <a:pt x="49029" y="1598"/>
                    <a:pt x="49008" y="1577"/>
                    <a:pt x="48987" y="1577"/>
                  </a:cubicBezTo>
                  <a:cubicBezTo>
                    <a:pt x="48566" y="1304"/>
                    <a:pt x="48125" y="1094"/>
                    <a:pt x="47662" y="946"/>
                  </a:cubicBezTo>
                  <a:cubicBezTo>
                    <a:pt x="47557" y="925"/>
                    <a:pt x="47473" y="904"/>
                    <a:pt x="47389" y="862"/>
                  </a:cubicBezTo>
                  <a:cubicBezTo>
                    <a:pt x="46906" y="631"/>
                    <a:pt x="46422" y="421"/>
                    <a:pt x="45917" y="274"/>
                  </a:cubicBezTo>
                  <a:cubicBezTo>
                    <a:pt x="45749" y="190"/>
                    <a:pt x="45581" y="147"/>
                    <a:pt x="45392" y="126"/>
                  </a:cubicBezTo>
                  <a:lnTo>
                    <a:pt x="44656" y="126"/>
                  </a:lnTo>
                  <a:cubicBezTo>
                    <a:pt x="44633" y="128"/>
                    <a:pt x="44610" y="129"/>
                    <a:pt x="44586" y="129"/>
                  </a:cubicBezTo>
                  <a:cubicBezTo>
                    <a:pt x="44380" y="129"/>
                    <a:pt x="44175" y="61"/>
                    <a:pt x="43969" y="61"/>
                  </a:cubicBezTo>
                  <a:cubicBezTo>
                    <a:pt x="43945" y="61"/>
                    <a:pt x="43922" y="61"/>
                    <a:pt x="43899" y="63"/>
                  </a:cubicBezTo>
                  <a:cubicBezTo>
                    <a:pt x="43822" y="77"/>
                    <a:pt x="43745" y="84"/>
                    <a:pt x="43668" y="84"/>
                  </a:cubicBezTo>
                  <a:cubicBezTo>
                    <a:pt x="43514" y="84"/>
                    <a:pt x="43359" y="56"/>
                    <a:pt x="4320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24"/>
            <p:cNvSpPr/>
            <p:nvPr/>
          </p:nvSpPr>
          <p:spPr>
            <a:xfrm>
              <a:off x="1408868" y="1894758"/>
              <a:ext cx="932085" cy="277207"/>
            </a:xfrm>
            <a:custGeom>
              <a:avLst/>
              <a:gdLst/>
              <a:ahLst/>
              <a:cxnLst/>
              <a:rect l="l" t="t" r="r" b="b"/>
              <a:pathLst>
                <a:path w="90384" h="26470" extrusionOk="0">
                  <a:moveTo>
                    <a:pt x="45981" y="2129"/>
                  </a:moveTo>
                  <a:cubicBezTo>
                    <a:pt x="46002" y="2129"/>
                    <a:pt x="46002" y="2150"/>
                    <a:pt x="46002" y="2150"/>
                  </a:cubicBezTo>
                  <a:cubicBezTo>
                    <a:pt x="46002" y="2171"/>
                    <a:pt x="46023" y="2171"/>
                    <a:pt x="45981" y="2171"/>
                  </a:cubicBezTo>
                  <a:cubicBezTo>
                    <a:pt x="45960" y="2150"/>
                    <a:pt x="45960" y="2129"/>
                    <a:pt x="45981" y="2129"/>
                  </a:cubicBezTo>
                  <a:close/>
                  <a:moveTo>
                    <a:pt x="36309" y="2991"/>
                  </a:moveTo>
                  <a:cubicBezTo>
                    <a:pt x="36330" y="2991"/>
                    <a:pt x="36330" y="3012"/>
                    <a:pt x="36330" y="3012"/>
                  </a:cubicBezTo>
                  <a:lnTo>
                    <a:pt x="36309" y="3033"/>
                  </a:lnTo>
                  <a:lnTo>
                    <a:pt x="36309" y="3054"/>
                  </a:lnTo>
                  <a:cubicBezTo>
                    <a:pt x="36309" y="3033"/>
                    <a:pt x="36288" y="3012"/>
                    <a:pt x="36288" y="3012"/>
                  </a:cubicBezTo>
                  <a:cubicBezTo>
                    <a:pt x="36288" y="3012"/>
                    <a:pt x="36309" y="2991"/>
                    <a:pt x="36309" y="2991"/>
                  </a:cubicBezTo>
                  <a:close/>
                  <a:moveTo>
                    <a:pt x="47346" y="4751"/>
                  </a:moveTo>
                  <a:cubicBezTo>
                    <a:pt x="47359" y="4751"/>
                    <a:pt x="47365" y="4762"/>
                    <a:pt x="47367" y="4775"/>
                  </a:cubicBezTo>
                  <a:lnTo>
                    <a:pt x="47367" y="4775"/>
                  </a:lnTo>
                  <a:cubicBezTo>
                    <a:pt x="47336" y="4769"/>
                    <a:pt x="47294" y="4757"/>
                    <a:pt x="47326" y="4757"/>
                  </a:cubicBezTo>
                  <a:cubicBezTo>
                    <a:pt x="47334" y="4753"/>
                    <a:pt x="47341" y="4751"/>
                    <a:pt x="47346" y="4751"/>
                  </a:cubicBezTo>
                  <a:close/>
                  <a:moveTo>
                    <a:pt x="47388" y="4800"/>
                  </a:moveTo>
                  <a:cubicBezTo>
                    <a:pt x="47441" y="4809"/>
                    <a:pt x="47434" y="4853"/>
                    <a:pt x="47432" y="4903"/>
                  </a:cubicBezTo>
                  <a:lnTo>
                    <a:pt x="47432" y="4903"/>
                  </a:lnTo>
                  <a:cubicBezTo>
                    <a:pt x="47380" y="4894"/>
                    <a:pt x="47386" y="4850"/>
                    <a:pt x="47388" y="4800"/>
                  </a:cubicBezTo>
                  <a:close/>
                  <a:moveTo>
                    <a:pt x="47454" y="4929"/>
                  </a:moveTo>
                  <a:lnTo>
                    <a:pt x="47454" y="4929"/>
                  </a:lnTo>
                  <a:cubicBezTo>
                    <a:pt x="47479" y="4935"/>
                    <a:pt x="47510" y="4946"/>
                    <a:pt x="47494" y="4946"/>
                  </a:cubicBezTo>
                  <a:cubicBezTo>
                    <a:pt x="47486" y="4950"/>
                    <a:pt x="47480" y="4952"/>
                    <a:pt x="47475" y="4952"/>
                  </a:cubicBezTo>
                  <a:cubicBezTo>
                    <a:pt x="47461" y="4952"/>
                    <a:pt x="47456" y="4941"/>
                    <a:pt x="47454" y="4929"/>
                  </a:cubicBezTo>
                  <a:close/>
                  <a:moveTo>
                    <a:pt x="47515" y="5114"/>
                  </a:moveTo>
                  <a:lnTo>
                    <a:pt x="47515" y="5114"/>
                  </a:lnTo>
                  <a:cubicBezTo>
                    <a:pt x="47578" y="5135"/>
                    <a:pt x="47557" y="5177"/>
                    <a:pt x="47536" y="5198"/>
                  </a:cubicBezTo>
                  <a:cubicBezTo>
                    <a:pt x="47494" y="5177"/>
                    <a:pt x="47515" y="5156"/>
                    <a:pt x="47515" y="5114"/>
                  </a:cubicBezTo>
                  <a:close/>
                  <a:moveTo>
                    <a:pt x="48209" y="7343"/>
                  </a:moveTo>
                  <a:lnTo>
                    <a:pt x="48230" y="7364"/>
                  </a:lnTo>
                  <a:cubicBezTo>
                    <a:pt x="48230" y="7364"/>
                    <a:pt x="48230" y="7385"/>
                    <a:pt x="48209" y="7385"/>
                  </a:cubicBezTo>
                  <a:cubicBezTo>
                    <a:pt x="48188" y="7385"/>
                    <a:pt x="48188" y="7385"/>
                    <a:pt x="48188" y="7364"/>
                  </a:cubicBezTo>
                  <a:cubicBezTo>
                    <a:pt x="48188" y="7343"/>
                    <a:pt x="48209" y="7343"/>
                    <a:pt x="48209" y="7343"/>
                  </a:cubicBezTo>
                  <a:close/>
                  <a:moveTo>
                    <a:pt x="28446" y="9382"/>
                  </a:moveTo>
                  <a:lnTo>
                    <a:pt x="28467" y="9403"/>
                  </a:lnTo>
                  <a:cubicBezTo>
                    <a:pt x="28467" y="9403"/>
                    <a:pt x="28467" y="9424"/>
                    <a:pt x="28446" y="9424"/>
                  </a:cubicBezTo>
                  <a:cubicBezTo>
                    <a:pt x="28425" y="9424"/>
                    <a:pt x="28425" y="9424"/>
                    <a:pt x="28425" y="9403"/>
                  </a:cubicBezTo>
                  <a:cubicBezTo>
                    <a:pt x="28425" y="9382"/>
                    <a:pt x="28446" y="9382"/>
                    <a:pt x="28446" y="9382"/>
                  </a:cubicBezTo>
                  <a:close/>
                  <a:moveTo>
                    <a:pt x="48882" y="9992"/>
                  </a:moveTo>
                  <a:cubicBezTo>
                    <a:pt x="48882" y="9999"/>
                    <a:pt x="48882" y="10006"/>
                    <a:pt x="48882" y="10013"/>
                  </a:cubicBezTo>
                  <a:cubicBezTo>
                    <a:pt x="48924" y="10013"/>
                    <a:pt x="48924" y="10055"/>
                    <a:pt x="48924" y="10118"/>
                  </a:cubicBezTo>
                  <a:cubicBezTo>
                    <a:pt x="48861" y="10097"/>
                    <a:pt x="48882" y="10034"/>
                    <a:pt x="48882" y="9992"/>
                  </a:cubicBezTo>
                  <a:close/>
                  <a:moveTo>
                    <a:pt x="27266" y="10672"/>
                  </a:moveTo>
                  <a:cubicBezTo>
                    <a:pt x="27268" y="10672"/>
                    <a:pt x="27269" y="10676"/>
                    <a:pt x="27269" y="10686"/>
                  </a:cubicBezTo>
                  <a:cubicBezTo>
                    <a:pt x="27286" y="10720"/>
                    <a:pt x="27275" y="10726"/>
                    <a:pt x="27248" y="10728"/>
                  </a:cubicBezTo>
                  <a:lnTo>
                    <a:pt x="27248" y="10728"/>
                  </a:lnTo>
                  <a:cubicBezTo>
                    <a:pt x="27248" y="10711"/>
                    <a:pt x="27260" y="10672"/>
                    <a:pt x="27266" y="10672"/>
                  </a:cubicBezTo>
                  <a:close/>
                  <a:moveTo>
                    <a:pt x="27226" y="10740"/>
                  </a:moveTo>
                  <a:cubicBezTo>
                    <a:pt x="27222" y="10758"/>
                    <a:pt x="27214" y="10784"/>
                    <a:pt x="27209" y="10784"/>
                  </a:cubicBezTo>
                  <a:cubicBezTo>
                    <a:pt x="27207" y="10784"/>
                    <a:pt x="27206" y="10780"/>
                    <a:pt x="27206" y="10770"/>
                  </a:cubicBezTo>
                  <a:cubicBezTo>
                    <a:pt x="27194" y="10745"/>
                    <a:pt x="27210" y="10742"/>
                    <a:pt x="27226" y="10740"/>
                  </a:cubicBezTo>
                  <a:close/>
                  <a:moveTo>
                    <a:pt x="25482" y="12410"/>
                  </a:moveTo>
                  <a:cubicBezTo>
                    <a:pt x="25482" y="12410"/>
                    <a:pt x="25503" y="12431"/>
                    <a:pt x="25503" y="12431"/>
                  </a:cubicBezTo>
                  <a:cubicBezTo>
                    <a:pt x="25482" y="12452"/>
                    <a:pt x="25524" y="12452"/>
                    <a:pt x="25482" y="12452"/>
                  </a:cubicBezTo>
                  <a:cubicBezTo>
                    <a:pt x="25461" y="12431"/>
                    <a:pt x="25482" y="12410"/>
                    <a:pt x="25482" y="12410"/>
                  </a:cubicBezTo>
                  <a:close/>
                  <a:moveTo>
                    <a:pt x="23926" y="13945"/>
                  </a:moveTo>
                  <a:lnTo>
                    <a:pt x="23926" y="13966"/>
                  </a:lnTo>
                  <a:cubicBezTo>
                    <a:pt x="23926" y="13966"/>
                    <a:pt x="23945" y="13956"/>
                    <a:pt x="23951" y="13956"/>
                  </a:cubicBezTo>
                  <a:cubicBezTo>
                    <a:pt x="23954" y="13956"/>
                    <a:pt x="23954" y="13959"/>
                    <a:pt x="23947" y="13966"/>
                  </a:cubicBezTo>
                  <a:cubicBezTo>
                    <a:pt x="23940" y="13980"/>
                    <a:pt x="23933" y="13984"/>
                    <a:pt x="23927" y="13984"/>
                  </a:cubicBezTo>
                  <a:cubicBezTo>
                    <a:pt x="23914" y="13984"/>
                    <a:pt x="23905" y="13966"/>
                    <a:pt x="23905" y="13966"/>
                  </a:cubicBezTo>
                  <a:cubicBezTo>
                    <a:pt x="23905" y="13966"/>
                    <a:pt x="23926" y="13945"/>
                    <a:pt x="23926" y="13945"/>
                  </a:cubicBezTo>
                  <a:close/>
                  <a:moveTo>
                    <a:pt x="23521" y="14393"/>
                  </a:moveTo>
                  <a:cubicBezTo>
                    <a:pt x="23524" y="14393"/>
                    <a:pt x="23527" y="14397"/>
                    <a:pt x="23527" y="14407"/>
                  </a:cubicBezTo>
                  <a:cubicBezTo>
                    <a:pt x="23527" y="14440"/>
                    <a:pt x="23501" y="14434"/>
                    <a:pt x="23490" y="14440"/>
                  </a:cubicBezTo>
                  <a:lnTo>
                    <a:pt x="23490" y="14440"/>
                  </a:lnTo>
                  <a:cubicBezTo>
                    <a:pt x="23498" y="14416"/>
                    <a:pt x="23513" y="14393"/>
                    <a:pt x="23521" y="14393"/>
                  </a:cubicBezTo>
                  <a:close/>
                  <a:moveTo>
                    <a:pt x="18634" y="18850"/>
                  </a:moveTo>
                  <a:cubicBezTo>
                    <a:pt x="18639" y="18850"/>
                    <a:pt x="18644" y="18854"/>
                    <a:pt x="18649" y="18864"/>
                  </a:cubicBezTo>
                  <a:cubicBezTo>
                    <a:pt x="18649" y="18899"/>
                    <a:pt x="18635" y="18905"/>
                    <a:pt x="18607" y="18906"/>
                  </a:cubicBezTo>
                  <a:lnTo>
                    <a:pt x="18607" y="18906"/>
                  </a:lnTo>
                  <a:cubicBezTo>
                    <a:pt x="18607" y="18890"/>
                    <a:pt x="18619" y="18850"/>
                    <a:pt x="18634" y="18850"/>
                  </a:cubicBezTo>
                  <a:close/>
                  <a:moveTo>
                    <a:pt x="42564" y="0"/>
                  </a:moveTo>
                  <a:cubicBezTo>
                    <a:pt x="42406" y="0"/>
                    <a:pt x="42249" y="16"/>
                    <a:pt x="42091" y="47"/>
                  </a:cubicBezTo>
                  <a:cubicBezTo>
                    <a:pt x="41923" y="90"/>
                    <a:pt x="41755" y="111"/>
                    <a:pt x="41586" y="111"/>
                  </a:cubicBezTo>
                  <a:cubicBezTo>
                    <a:pt x="41551" y="108"/>
                    <a:pt x="41515" y="107"/>
                    <a:pt x="41480" y="107"/>
                  </a:cubicBezTo>
                  <a:cubicBezTo>
                    <a:pt x="41162" y="107"/>
                    <a:pt x="40863" y="193"/>
                    <a:pt x="40598" y="363"/>
                  </a:cubicBezTo>
                  <a:cubicBezTo>
                    <a:pt x="40493" y="426"/>
                    <a:pt x="40388" y="468"/>
                    <a:pt x="40262" y="489"/>
                  </a:cubicBezTo>
                  <a:cubicBezTo>
                    <a:pt x="40250" y="488"/>
                    <a:pt x="40238" y="488"/>
                    <a:pt x="40226" y="488"/>
                  </a:cubicBezTo>
                  <a:cubicBezTo>
                    <a:pt x="39889" y="488"/>
                    <a:pt x="39662" y="764"/>
                    <a:pt x="39358" y="825"/>
                  </a:cubicBezTo>
                  <a:cubicBezTo>
                    <a:pt x="39253" y="973"/>
                    <a:pt x="39064" y="994"/>
                    <a:pt x="38916" y="1057"/>
                  </a:cubicBezTo>
                  <a:cubicBezTo>
                    <a:pt x="38684" y="1164"/>
                    <a:pt x="38482" y="1302"/>
                    <a:pt x="38246" y="1302"/>
                  </a:cubicBezTo>
                  <a:cubicBezTo>
                    <a:pt x="38204" y="1302"/>
                    <a:pt x="38161" y="1297"/>
                    <a:pt x="38117" y="1288"/>
                  </a:cubicBezTo>
                  <a:cubicBezTo>
                    <a:pt x="38075" y="1330"/>
                    <a:pt x="38033" y="1393"/>
                    <a:pt x="37991" y="1393"/>
                  </a:cubicBezTo>
                  <a:cubicBezTo>
                    <a:pt x="37802" y="1414"/>
                    <a:pt x="37697" y="1540"/>
                    <a:pt x="37550" y="1624"/>
                  </a:cubicBezTo>
                  <a:cubicBezTo>
                    <a:pt x="37319" y="1750"/>
                    <a:pt x="37108" y="1898"/>
                    <a:pt x="36877" y="2024"/>
                  </a:cubicBezTo>
                  <a:cubicBezTo>
                    <a:pt x="36814" y="2045"/>
                    <a:pt x="36772" y="2087"/>
                    <a:pt x="36730" y="2129"/>
                  </a:cubicBezTo>
                  <a:cubicBezTo>
                    <a:pt x="36393" y="2381"/>
                    <a:pt x="36036" y="2612"/>
                    <a:pt x="35679" y="2844"/>
                  </a:cubicBezTo>
                  <a:cubicBezTo>
                    <a:pt x="35468" y="2928"/>
                    <a:pt x="35300" y="3054"/>
                    <a:pt x="35132" y="3201"/>
                  </a:cubicBezTo>
                  <a:cubicBezTo>
                    <a:pt x="34943" y="3411"/>
                    <a:pt x="34711" y="3559"/>
                    <a:pt x="34459" y="3685"/>
                  </a:cubicBezTo>
                  <a:cubicBezTo>
                    <a:pt x="34249" y="3790"/>
                    <a:pt x="34039" y="3958"/>
                    <a:pt x="33892" y="4168"/>
                  </a:cubicBezTo>
                  <a:cubicBezTo>
                    <a:pt x="33765" y="4294"/>
                    <a:pt x="33618" y="4421"/>
                    <a:pt x="33450" y="4526"/>
                  </a:cubicBezTo>
                  <a:cubicBezTo>
                    <a:pt x="33156" y="4673"/>
                    <a:pt x="32861" y="4883"/>
                    <a:pt x="32630" y="5135"/>
                  </a:cubicBezTo>
                  <a:cubicBezTo>
                    <a:pt x="32588" y="5177"/>
                    <a:pt x="32546" y="5219"/>
                    <a:pt x="32483" y="5262"/>
                  </a:cubicBezTo>
                  <a:cubicBezTo>
                    <a:pt x="32357" y="5367"/>
                    <a:pt x="32168" y="5430"/>
                    <a:pt x="32062" y="5598"/>
                  </a:cubicBezTo>
                  <a:cubicBezTo>
                    <a:pt x="31894" y="5871"/>
                    <a:pt x="31642" y="6081"/>
                    <a:pt x="31327" y="6208"/>
                  </a:cubicBezTo>
                  <a:cubicBezTo>
                    <a:pt x="31306" y="6271"/>
                    <a:pt x="31263" y="6334"/>
                    <a:pt x="31221" y="6376"/>
                  </a:cubicBezTo>
                  <a:cubicBezTo>
                    <a:pt x="31074" y="6565"/>
                    <a:pt x="30885" y="6691"/>
                    <a:pt x="30675" y="6796"/>
                  </a:cubicBezTo>
                  <a:cubicBezTo>
                    <a:pt x="30317" y="7070"/>
                    <a:pt x="30002" y="7385"/>
                    <a:pt x="29729" y="7721"/>
                  </a:cubicBezTo>
                  <a:cubicBezTo>
                    <a:pt x="29666" y="7805"/>
                    <a:pt x="29666" y="7890"/>
                    <a:pt x="29518" y="7911"/>
                  </a:cubicBezTo>
                  <a:cubicBezTo>
                    <a:pt x="29392" y="7911"/>
                    <a:pt x="29329" y="7995"/>
                    <a:pt x="29266" y="8058"/>
                  </a:cubicBezTo>
                  <a:cubicBezTo>
                    <a:pt x="29014" y="8289"/>
                    <a:pt x="28804" y="8520"/>
                    <a:pt x="28530" y="8731"/>
                  </a:cubicBezTo>
                  <a:cubicBezTo>
                    <a:pt x="28194" y="9025"/>
                    <a:pt x="27921" y="9361"/>
                    <a:pt x="27563" y="9635"/>
                  </a:cubicBezTo>
                  <a:cubicBezTo>
                    <a:pt x="27353" y="9845"/>
                    <a:pt x="27143" y="10097"/>
                    <a:pt x="26954" y="10349"/>
                  </a:cubicBezTo>
                  <a:cubicBezTo>
                    <a:pt x="26806" y="10518"/>
                    <a:pt x="26659" y="10665"/>
                    <a:pt x="26491" y="10812"/>
                  </a:cubicBezTo>
                  <a:cubicBezTo>
                    <a:pt x="26323" y="10812"/>
                    <a:pt x="26260" y="10959"/>
                    <a:pt x="26155" y="11043"/>
                  </a:cubicBezTo>
                  <a:cubicBezTo>
                    <a:pt x="26007" y="11190"/>
                    <a:pt x="25881" y="11359"/>
                    <a:pt x="25734" y="11485"/>
                  </a:cubicBezTo>
                  <a:cubicBezTo>
                    <a:pt x="25503" y="11674"/>
                    <a:pt x="25293" y="11905"/>
                    <a:pt x="25103" y="12136"/>
                  </a:cubicBezTo>
                  <a:cubicBezTo>
                    <a:pt x="25040" y="12242"/>
                    <a:pt x="24935" y="12305"/>
                    <a:pt x="24872" y="12431"/>
                  </a:cubicBezTo>
                  <a:lnTo>
                    <a:pt x="24767" y="12452"/>
                  </a:lnTo>
                  <a:cubicBezTo>
                    <a:pt x="24641" y="12620"/>
                    <a:pt x="24494" y="12767"/>
                    <a:pt x="24346" y="12914"/>
                  </a:cubicBezTo>
                  <a:cubicBezTo>
                    <a:pt x="24199" y="13104"/>
                    <a:pt x="24052" y="13272"/>
                    <a:pt x="23905" y="13419"/>
                  </a:cubicBezTo>
                  <a:cubicBezTo>
                    <a:pt x="23758" y="13440"/>
                    <a:pt x="23632" y="13503"/>
                    <a:pt x="23548" y="13629"/>
                  </a:cubicBezTo>
                  <a:cubicBezTo>
                    <a:pt x="23442" y="13734"/>
                    <a:pt x="23337" y="13818"/>
                    <a:pt x="23232" y="13882"/>
                  </a:cubicBezTo>
                  <a:cubicBezTo>
                    <a:pt x="23106" y="13966"/>
                    <a:pt x="23064" y="14071"/>
                    <a:pt x="22959" y="14155"/>
                  </a:cubicBezTo>
                  <a:cubicBezTo>
                    <a:pt x="22854" y="14239"/>
                    <a:pt x="22749" y="14365"/>
                    <a:pt x="22686" y="14491"/>
                  </a:cubicBezTo>
                  <a:cubicBezTo>
                    <a:pt x="22644" y="14554"/>
                    <a:pt x="22601" y="14596"/>
                    <a:pt x="22538" y="14638"/>
                  </a:cubicBezTo>
                  <a:cubicBezTo>
                    <a:pt x="22433" y="14680"/>
                    <a:pt x="22349" y="14744"/>
                    <a:pt x="22265" y="14849"/>
                  </a:cubicBezTo>
                  <a:cubicBezTo>
                    <a:pt x="21992" y="15080"/>
                    <a:pt x="21739" y="15353"/>
                    <a:pt x="21508" y="15627"/>
                  </a:cubicBezTo>
                  <a:cubicBezTo>
                    <a:pt x="21403" y="15753"/>
                    <a:pt x="21277" y="15837"/>
                    <a:pt x="21172" y="15942"/>
                  </a:cubicBezTo>
                  <a:lnTo>
                    <a:pt x="20793" y="16320"/>
                  </a:lnTo>
                  <a:cubicBezTo>
                    <a:pt x="20751" y="16341"/>
                    <a:pt x="20709" y="16362"/>
                    <a:pt x="20688" y="16383"/>
                  </a:cubicBezTo>
                  <a:cubicBezTo>
                    <a:pt x="20436" y="16636"/>
                    <a:pt x="20058" y="16762"/>
                    <a:pt x="19889" y="17098"/>
                  </a:cubicBezTo>
                  <a:cubicBezTo>
                    <a:pt x="19742" y="17119"/>
                    <a:pt x="19721" y="17287"/>
                    <a:pt x="19637" y="17330"/>
                  </a:cubicBezTo>
                  <a:cubicBezTo>
                    <a:pt x="19427" y="17456"/>
                    <a:pt x="19301" y="17666"/>
                    <a:pt x="19111" y="17792"/>
                  </a:cubicBezTo>
                  <a:cubicBezTo>
                    <a:pt x="18754" y="18023"/>
                    <a:pt x="18418" y="18297"/>
                    <a:pt x="18081" y="18591"/>
                  </a:cubicBezTo>
                  <a:cubicBezTo>
                    <a:pt x="18039" y="18654"/>
                    <a:pt x="17976" y="18696"/>
                    <a:pt x="17934" y="18738"/>
                  </a:cubicBezTo>
                  <a:cubicBezTo>
                    <a:pt x="17766" y="18864"/>
                    <a:pt x="17598" y="19011"/>
                    <a:pt x="17408" y="19138"/>
                  </a:cubicBezTo>
                  <a:cubicBezTo>
                    <a:pt x="17303" y="19180"/>
                    <a:pt x="17219" y="19222"/>
                    <a:pt x="17114" y="19285"/>
                  </a:cubicBezTo>
                  <a:cubicBezTo>
                    <a:pt x="16925" y="19432"/>
                    <a:pt x="16715" y="19579"/>
                    <a:pt x="16504" y="19726"/>
                  </a:cubicBezTo>
                  <a:cubicBezTo>
                    <a:pt x="16294" y="19873"/>
                    <a:pt x="16063" y="20000"/>
                    <a:pt x="15811" y="20105"/>
                  </a:cubicBezTo>
                  <a:cubicBezTo>
                    <a:pt x="15769" y="20126"/>
                    <a:pt x="15726" y="20147"/>
                    <a:pt x="15684" y="20189"/>
                  </a:cubicBezTo>
                  <a:cubicBezTo>
                    <a:pt x="15537" y="20357"/>
                    <a:pt x="15369" y="20483"/>
                    <a:pt x="15159" y="20609"/>
                  </a:cubicBezTo>
                  <a:cubicBezTo>
                    <a:pt x="15054" y="20672"/>
                    <a:pt x="14907" y="20714"/>
                    <a:pt x="14801" y="20799"/>
                  </a:cubicBezTo>
                  <a:cubicBezTo>
                    <a:pt x="14486" y="21030"/>
                    <a:pt x="14150" y="21177"/>
                    <a:pt x="13834" y="21387"/>
                  </a:cubicBezTo>
                  <a:cubicBezTo>
                    <a:pt x="13666" y="21492"/>
                    <a:pt x="13498" y="21555"/>
                    <a:pt x="13330" y="21640"/>
                  </a:cubicBezTo>
                  <a:cubicBezTo>
                    <a:pt x="12972" y="21850"/>
                    <a:pt x="12594" y="22081"/>
                    <a:pt x="12215" y="22249"/>
                  </a:cubicBezTo>
                  <a:cubicBezTo>
                    <a:pt x="11942" y="22354"/>
                    <a:pt x="11711" y="22480"/>
                    <a:pt x="11480" y="22649"/>
                  </a:cubicBezTo>
                  <a:cubicBezTo>
                    <a:pt x="11143" y="22922"/>
                    <a:pt x="10744" y="23006"/>
                    <a:pt x="10344" y="23174"/>
                  </a:cubicBezTo>
                  <a:cubicBezTo>
                    <a:pt x="10050" y="23300"/>
                    <a:pt x="9735" y="23342"/>
                    <a:pt x="9440" y="23511"/>
                  </a:cubicBezTo>
                  <a:cubicBezTo>
                    <a:pt x="9146" y="23658"/>
                    <a:pt x="8809" y="23763"/>
                    <a:pt x="8515" y="23889"/>
                  </a:cubicBezTo>
                  <a:cubicBezTo>
                    <a:pt x="7990" y="24141"/>
                    <a:pt x="7422" y="24310"/>
                    <a:pt x="6875" y="24541"/>
                  </a:cubicBezTo>
                  <a:cubicBezTo>
                    <a:pt x="6581" y="24625"/>
                    <a:pt x="6308" y="24751"/>
                    <a:pt x="6034" y="24898"/>
                  </a:cubicBezTo>
                  <a:cubicBezTo>
                    <a:pt x="5908" y="24961"/>
                    <a:pt x="5782" y="25024"/>
                    <a:pt x="5656" y="25045"/>
                  </a:cubicBezTo>
                  <a:cubicBezTo>
                    <a:pt x="5319" y="25151"/>
                    <a:pt x="5025" y="25340"/>
                    <a:pt x="4689" y="25403"/>
                  </a:cubicBezTo>
                  <a:cubicBezTo>
                    <a:pt x="4605" y="25424"/>
                    <a:pt x="4542" y="25508"/>
                    <a:pt x="4436" y="25529"/>
                  </a:cubicBezTo>
                  <a:cubicBezTo>
                    <a:pt x="4100" y="25592"/>
                    <a:pt x="3743" y="25697"/>
                    <a:pt x="3427" y="25823"/>
                  </a:cubicBezTo>
                  <a:cubicBezTo>
                    <a:pt x="3175" y="25928"/>
                    <a:pt x="2944" y="25971"/>
                    <a:pt x="2691" y="25971"/>
                  </a:cubicBezTo>
                  <a:cubicBezTo>
                    <a:pt x="2660" y="25968"/>
                    <a:pt x="2628" y="25967"/>
                    <a:pt x="2597" y="25967"/>
                  </a:cubicBezTo>
                  <a:cubicBezTo>
                    <a:pt x="2377" y="25967"/>
                    <a:pt x="2161" y="26031"/>
                    <a:pt x="1977" y="26160"/>
                  </a:cubicBezTo>
                  <a:cubicBezTo>
                    <a:pt x="1896" y="26141"/>
                    <a:pt x="1817" y="26134"/>
                    <a:pt x="1740" y="26134"/>
                  </a:cubicBezTo>
                  <a:cubicBezTo>
                    <a:pt x="1499" y="26134"/>
                    <a:pt x="1271" y="26204"/>
                    <a:pt x="1036" y="26204"/>
                  </a:cubicBezTo>
                  <a:cubicBezTo>
                    <a:pt x="1013" y="26204"/>
                    <a:pt x="990" y="26203"/>
                    <a:pt x="967" y="26202"/>
                  </a:cubicBezTo>
                  <a:lnTo>
                    <a:pt x="904" y="26202"/>
                  </a:lnTo>
                  <a:cubicBezTo>
                    <a:pt x="673" y="26286"/>
                    <a:pt x="442" y="26328"/>
                    <a:pt x="189" y="26328"/>
                  </a:cubicBezTo>
                  <a:cubicBezTo>
                    <a:pt x="178" y="26325"/>
                    <a:pt x="167" y="26324"/>
                    <a:pt x="157" y="26324"/>
                  </a:cubicBezTo>
                  <a:cubicBezTo>
                    <a:pt x="93" y="26324"/>
                    <a:pt x="55" y="26373"/>
                    <a:pt x="0" y="26391"/>
                  </a:cubicBezTo>
                  <a:cubicBezTo>
                    <a:pt x="0" y="26454"/>
                    <a:pt x="42" y="26454"/>
                    <a:pt x="84" y="26454"/>
                  </a:cubicBezTo>
                  <a:cubicBezTo>
                    <a:pt x="126" y="26433"/>
                    <a:pt x="168" y="26423"/>
                    <a:pt x="211" y="26423"/>
                  </a:cubicBezTo>
                  <a:cubicBezTo>
                    <a:pt x="253" y="26423"/>
                    <a:pt x="295" y="26433"/>
                    <a:pt x="337" y="26454"/>
                  </a:cubicBezTo>
                  <a:cubicBezTo>
                    <a:pt x="400" y="26465"/>
                    <a:pt x="463" y="26470"/>
                    <a:pt x="526" y="26470"/>
                  </a:cubicBezTo>
                  <a:cubicBezTo>
                    <a:pt x="589" y="26470"/>
                    <a:pt x="652" y="26465"/>
                    <a:pt x="715" y="26454"/>
                  </a:cubicBezTo>
                  <a:cubicBezTo>
                    <a:pt x="904" y="26407"/>
                    <a:pt x="1105" y="26383"/>
                    <a:pt x="1300" y="26383"/>
                  </a:cubicBezTo>
                  <a:cubicBezTo>
                    <a:pt x="1366" y="26383"/>
                    <a:pt x="1430" y="26386"/>
                    <a:pt x="1493" y="26391"/>
                  </a:cubicBezTo>
                  <a:cubicBezTo>
                    <a:pt x="1513" y="26388"/>
                    <a:pt x="1533" y="26387"/>
                    <a:pt x="1553" y="26387"/>
                  </a:cubicBezTo>
                  <a:cubicBezTo>
                    <a:pt x="1617" y="26387"/>
                    <a:pt x="1684" y="26399"/>
                    <a:pt x="1746" y="26399"/>
                  </a:cubicBezTo>
                  <a:cubicBezTo>
                    <a:pt x="1791" y="26399"/>
                    <a:pt x="1834" y="26392"/>
                    <a:pt x="1871" y="26370"/>
                  </a:cubicBezTo>
                  <a:cubicBezTo>
                    <a:pt x="1948" y="26339"/>
                    <a:pt x="2025" y="26320"/>
                    <a:pt x="2102" y="26320"/>
                  </a:cubicBezTo>
                  <a:cubicBezTo>
                    <a:pt x="2130" y="26320"/>
                    <a:pt x="2159" y="26322"/>
                    <a:pt x="2187" y="26328"/>
                  </a:cubicBezTo>
                  <a:cubicBezTo>
                    <a:pt x="2200" y="26330"/>
                    <a:pt x="2213" y="26331"/>
                    <a:pt x="2226" y="26331"/>
                  </a:cubicBezTo>
                  <a:cubicBezTo>
                    <a:pt x="2337" y="26331"/>
                    <a:pt x="2413" y="26262"/>
                    <a:pt x="2510" y="26262"/>
                  </a:cubicBezTo>
                  <a:cubicBezTo>
                    <a:pt x="2521" y="26262"/>
                    <a:pt x="2533" y="26263"/>
                    <a:pt x="2544" y="26265"/>
                  </a:cubicBezTo>
                  <a:cubicBezTo>
                    <a:pt x="2733" y="26265"/>
                    <a:pt x="2902" y="26244"/>
                    <a:pt x="3070" y="26202"/>
                  </a:cubicBezTo>
                  <a:cubicBezTo>
                    <a:pt x="3259" y="26181"/>
                    <a:pt x="3427" y="26118"/>
                    <a:pt x="3574" y="26013"/>
                  </a:cubicBezTo>
                  <a:cubicBezTo>
                    <a:pt x="3641" y="26023"/>
                    <a:pt x="3707" y="26028"/>
                    <a:pt x="3773" y="26028"/>
                  </a:cubicBezTo>
                  <a:cubicBezTo>
                    <a:pt x="3978" y="26028"/>
                    <a:pt x="4177" y="25977"/>
                    <a:pt x="4352" y="25865"/>
                  </a:cubicBezTo>
                  <a:cubicBezTo>
                    <a:pt x="4563" y="25781"/>
                    <a:pt x="4794" y="25697"/>
                    <a:pt x="5004" y="25655"/>
                  </a:cubicBezTo>
                  <a:cubicBezTo>
                    <a:pt x="5214" y="25592"/>
                    <a:pt x="5446" y="25529"/>
                    <a:pt x="5635" y="25487"/>
                  </a:cubicBezTo>
                  <a:cubicBezTo>
                    <a:pt x="5803" y="25424"/>
                    <a:pt x="5992" y="25361"/>
                    <a:pt x="6160" y="25277"/>
                  </a:cubicBezTo>
                  <a:cubicBezTo>
                    <a:pt x="6245" y="25256"/>
                    <a:pt x="6287" y="25172"/>
                    <a:pt x="6392" y="25151"/>
                  </a:cubicBezTo>
                  <a:cubicBezTo>
                    <a:pt x="6623" y="25109"/>
                    <a:pt x="6875" y="25024"/>
                    <a:pt x="7107" y="24961"/>
                  </a:cubicBezTo>
                  <a:lnTo>
                    <a:pt x="7716" y="24583"/>
                  </a:lnTo>
                  <a:cubicBezTo>
                    <a:pt x="7776" y="24594"/>
                    <a:pt x="7836" y="24599"/>
                    <a:pt x="7895" y="24599"/>
                  </a:cubicBezTo>
                  <a:cubicBezTo>
                    <a:pt x="8064" y="24599"/>
                    <a:pt x="8228" y="24556"/>
                    <a:pt x="8368" y="24478"/>
                  </a:cubicBezTo>
                  <a:cubicBezTo>
                    <a:pt x="8578" y="24394"/>
                    <a:pt x="8809" y="24394"/>
                    <a:pt x="8936" y="24162"/>
                  </a:cubicBezTo>
                  <a:cubicBezTo>
                    <a:pt x="8946" y="24163"/>
                    <a:pt x="8956" y="24164"/>
                    <a:pt x="8966" y="24164"/>
                  </a:cubicBezTo>
                  <a:cubicBezTo>
                    <a:pt x="9135" y="24164"/>
                    <a:pt x="9279" y="24024"/>
                    <a:pt x="9443" y="24024"/>
                  </a:cubicBezTo>
                  <a:cubicBezTo>
                    <a:pt x="9470" y="24024"/>
                    <a:pt x="9497" y="24028"/>
                    <a:pt x="9524" y="24036"/>
                  </a:cubicBezTo>
                  <a:cubicBezTo>
                    <a:pt x="9756" y="23868"/>
                    <a:pt x="10050" y="23763"/>
                    <a:pt x="10302" y="23595"/>
                  </a:cubicBezTo>
                  <a:lnTo>
                    <a:pt x="10407" y="23658"/>
                  </a:lnTo>
                  <a:cubicBezTo>
                    <a:pt x="10491" y="23574"/>
                    <a:pt x="10639" y="23574"/>
                    <a:pt x="10744" y="23511"/>
                  </a:cubicBezTo>
                  <a:cubicBezTo>
                    <a:pt x="10849" y="23448"/>
                    <a:pt x="10954" y="23406"/>
                    <a:pt x="11080" y="23364"/>
                  </a:cubicBezTo>
                  <a:cubicBezTo>
                    <a:pt x="11206" y="23342"/>
                    <a:pt x="11311" y="23258"/>
                    <a:pt x="11438" y="23237"/>
                  </a:cubicBezTo>
                  <a:lnTo>
                    <a:pt x="11543" y="23279"/>
                  </a:lnTo>
                  <a:cubicBezTo>
                    <a:pt x="11543" y="23153"/>
                    <a:pt x="11585" y="23048"/>
                    <a:pt x="11753" y="23048"/>
                  </a:cubicBezTo>
                  <a:cubicBezTo>
                    <a:pt x="12005" y="23048"/>
                    <a:pt x="12131" y="22775"/>
                    <a:pt x="12405" y="22775"/>
                  </a:cubicBezTo>
                  <a:cubicBezTo>
                    <a:pt x="12468" y="22649"/>
                    <a:pt x="12594" y="22628"/>
                    <a:pt x="12678" y="22523"/>
                  </a:cubicBezTo>
                  <a:cubicBezTo>
                    <a:pt x="12741" y="22417"/>
                    <a:pt x="12846" y="22375"/>
                    <a:pt x="12972" y="22375"/>
                  </a:cubicBezTo>
                  <a:cubicBezTo>
                    <a:pt x="13014" y="22375"/>
                    <a:pt x="13056" y="22375"/>
                    <a:pt x="13077" y="22354"/>
                  </a:cubicBezTo>
                  <a:cubicBezTo>
                    <a:pt x="13246" y="22186"/>
                    <a:pt x="13456" y="22186"/>
                    <a:pt x="13666" y="22123"/>
                  </a:cubicBezTo>
                  <a:cubicBezTo>
                    <a:pt x="13687" y="22060"/>
                    <a:pt x="13750" y="21997"/>
                    <a:pt x="13813" y="21955"/>
                  </a:cubicBezTo>
                  <a:lnTo>
                    <a:pt x="13897" y="21997"/>
                  </a:lnTo>
                  <a:cubicBezTo>
                    <a:pt x="14024" y="21976"/>
                    <a:pt x="14129" y="21892"/>
                    <a:pt x="14213" y="21787"/>
                  </a:cubicBezTo>
                  <a:lnTo>
                    <a:pt x="14171" y="21703"/>
                  </a:lnTo>
                  <a:cubicBezTo>
                    <a:pt x="14297" y="21661"/>
                    <a:pt x="14423" y="21640"/>
                    <a:pt x="14570" y="21618"/>
                  </a:cubicBezTo>
                  <a:cubicBezTo>
                    <a:pt x="14591" y="21534"/>
                    <a:pt x="14654" y="21450"/>
                    <a:pt x="14738" y="21387"/>
                  </a:cubicBezTo>
                  <a:cubicBezTo>
                    <a:pt x="14748" y="21385"/>
                    <a:pt x="14758" y="21384"/>
                    <a:pt x="14768" y="21384"/>
                  </a:cubicBezTo>
                  <a:cubicBezTo>
                    <a:pt x="14813" y="21384"/>
                    <a:pt x="14858" y="21404"/>
                    <a:pt x="14903" y="21404"/>
                  </a:cubicBezTo>
                  <a:cubicBezTo>
                    <a:pt x="14932" y="21404"/>
                    <a:pt x="14961" y="21396"/>
                    <a:pt x="14991" y="21366"/>
                  </a:cubicBezTo>
                  <a:cubicBezTo>
                    <a:pt x="15096" y="21282"/>
                    <a:pt x="15117" y="21114"/>
                    <a:pt x="15264" y="21072"/>
                  </a:cubicBezTo>
                  <a:lnTo>
                    <a:pt x="15390" y="21072"/>
                  </a:lnTo>
                  <a:cubicBezTo>
                    <a:pt x="15684" y="20904"/>
                    <a:pt x="15937" y="20672"/>
                    <a:pt x="16252" y="20525"/>
                  </a:cubicBezTo>
                  <a:cubicBezTo>
                    <a:pt x="16252" y="20469"/>
                    <a:pt x="16280" y="20460"/>
                    <a:pt x="16318" y="20460"/>
                  </a:cubicBezTo>
                  <a:cubicBezTo>
                    <a:pt x="16336" y="20460"/>
                    <a:pt x="16357" y="20462"/>
                    <a:pt x="16378" y="20462"/>
                  </a:cubicBezTo>
                  <a:cubicBezTo>
                    <a:pt x="16378" y="20378"/>
                    <a:pt x="16441" y="20336"/>
                    <a:pt x="16525" y="20336"/>
                  </a:cubicBezTo>
                  <a:cubicBezTo>
                    <a:pt x="16652" y="20336"/>
                    <a:pt x="16673" y="20231"/>
                    <a:pt x="16694" y="20168"/>
                  </a:cubicBezTo>
                  <a:lnTo>
                    <a:pt x="16799" y="20210"/>
                  </a:lnTo>
                  <a:lnTo>
                    <a:pt x="17156" y="20042"/>
                  </a:lnTo>
                  <a:cubicBezTo>
                    <a:pt x="17156" y="19810"/>
                    <a:pt x="17345" y="19726"/>
                    <a:pt x="17450" y="19600"/>
                  </a:cubicBezTo>
                  <a:cubicBezTo>
                    <a:pt x="17493" y="19600"/>
                    <a:pt x="17535" y="19600"/>
                    <a:pt x="17556" y="19642"/>
                  </a:cubicBezTo>
                  <a:cubicBezTo>
                    <a:pt x="17745" y="19621"/>
                    <a:pt x="17850" y="19432"/>
                    <a:pt x="17997" y="19348"/>
                  </a:cubicBezTo>
                  <a:cubicBezTo>
                    <a:pt x="18165" y="19243"/>
                    <a:pt x="18334" y="19117"/>
                    <a:pt x="18460" y="18948"/>
                  </a:cubicBezTo>
                  <a:cubicBezTo>
                    <a:pt x="18497" y="18911"/>
                    <a:pt x="18534" y="18907"/>
                    <a:pt x="18586" y="18906"/>
                  </a:cubicBezTo>
                  <a:lnTo>
                    <a:pt x="18586" y="18906"/>
                  </a:lnTo>
                  <a:lnTo>
                    <a:pt x="18586" y="18969"/>
                  </a:lnTo>
                  <a:cubicBezTo>
                    <a:pt x="18599" y="18971"/>
                    <a:pt x="18611" y="18972"/>
                    <a:pt x="18623" y="18972"/>
                  </a:cubicBezTo>
                  <a:cubicBezTo>
                    <a:pt x="18741" y="18972"/>
                    <a:pt x="18781" y="18880"/>
                    <a:pt x="18838" y="18822"/>
                  </a:cubicBezTo>
                  <a:cubicBezTo>
                    <a:pt x="18880" y="18759"/>
                    <a:pt x="18817" y="18675"/>
                    <a:pt x="18880" y="18612"/>
                  </a:cubicBezTo>
                  <a:cubicBezTo>
                    <a:pt x="19006" y="18612"/>
                    <a:pt x="19027" y="18465"/>
                    <a:pt x="19132" y="18444"/>
                  </a:cubicBezTo>
                  <a:cubicBezTo>
                    <a:pt x="19174" y="18465"/>
                    <a:pt x="19132" y="18528"/>
                    <a:pt x="19217" y="18528"/>
                  </a:cubicBezTo>
                  <a:cubicBezTo>
                    <a:pt x="19259" y="18486"/>
                    <a:pt x="19322" y="18402"/>
                    <a:pt x="19322" y="18381"/>
                  </a:cubicBezTo>
                  <a:cubicBezTo>
                    <a:pt x="19259" y="18234"/>
                    <a:pt x="19406" y="18192"/>
                    <a:pt x="19448" y="18192"/>
                  </a:cubicBezTo>
                  <a:cubicBezTo>
                    <a:pt x="19679" y="18128"/>
                    <a:pt x="19784" y="17918"/>
                    <a:pt x="19973" y="17813"/>
                  </a:cubicBezTo>
                  <a:cubicBezTo>
                    <a:pt x="20036" y="17771"/>
                    <a:pt x="20079" y="17687"/>
                    <a:pt x="20079" y="17624"/>
                  </a:cubicBezTo>
                  <a:cubicBezTo>
                    <a:pt x="20100" y="17519"/>
                    <a:pt x="20163" y="17477"/>
                    <a:pt x="20268" y="17477"/>
                  </a:cubicBezTo>
                  <a:cubicBezTo>
                    <a:pt x="20499" y="17203"/>
                    <a:pt x="20772" y="16951"/>
                    <a:pt x="21067" y="16741"/>
                  </a:cubicBezTo>
                  <a:cubicBezTo>
                    <a:pt x="21214" y="16615"/>
                    <a:pt x="21403" y="16552"/>
                    <a:pt x="21508" y="16362"/>
                  </a:cubicBezTo>
                  <a:cubicBezTo>
                    <a:pt x="21571" y="16236"/>
                    <a:pt x="21676" y="16173"/>
                    <a:pt x="21782" y="16131"/>
                  </a:cubicBezTo>
                  <a:cubicBezTo>
                    <a:pt x="21866" y="16110"/>
                    <a:pt x="21908" y="16089"/>
                    <a:pt x="21929" y="16005"/>
                  </a:cubicBezTo>
                  <a:lnTo>
                    <a:pt x="21887" y="15900"/>
                  </a:lnTo>
                  <a:cubicBezTo>
                    <a:pt x="21950" y="15900"/>
                    <a:pt x="21992" y="15879"/>
                    <a:pt x="22034" y="15858"/>
                  </a:cubicBezTo>
                  <a:cubicBezTo>
                    <a:pt x="22097" y="15837"/>
                    <a:pt x="22139" y="15795"/>
                    <a:pt x="22181" y="15753"/>
                  </a:cubicBezTo>
                  <a:cubicBezTo>
                    <a:pt x="22202" y="15648"/>
                    <a:pt x="22202" y="15669"/>
                    <a:pt x="22349" y="15563"/>
                  </a:cubicBezTo>
                  <a:cubicBezTo>
                    <a:pt x="22517" y="15416"/>
                    <a:pt x="22728" y="15311"/>
                    <a:pt x="22770" y="15059"/>
                  </a:cubicBezTo>
                  <a:cubicBezTo>
                    <a:pt x="22875" y="15017"/>
                    <a:pt x="22938" y="14975"/>
                    <a:pt x="23022" y="14912"/>
                  </a:cubicBezTo>
                  <a:cubicBezTo>
                    <a:pt x="23190" y="14786"/>
                    <a:pt x="23295" y="14575"/>
                    <a:pt x="23484" y="14470"/>
                  </a:cubicBezTo>
                  <a:cubicBezTo>
                    <a:pt x="23484" y="14467"/>
                    <a:pt x="23485" y="14464"/>
                    <a:pt x="23485" y="14461"/>
                  </a:cubicBezTo>
                  <a:lnTo>
                    <a:pt x="23485" y="14461"/>
                  </a:lnTo>
                  <a:cubicBezTo>
                    <a:pt x="23489" y="14499"/>
                    <a:pt x="23510" y="14533"/>
                    <a:pt x="23548" y="14533"/>
                  </a:cubicBezTo>
                  <a:lnTo>
                    <a:pt x="23737" y="14428"/>
                  </a:lnTo>
                  <a:cubicBezTo>
                    <a:pt x="23716" y="14323"/>
                    <a:pt x="23758" y="14197"/>
                    <a:pt x="23821" y="14092"/>
                  </a:cubicBezTo>
                  <a:cubicBezTo>
                    <a:pt x="23853" y="14110"/>
                    <a:pt x="23882" y="14117"/>
                    <a:pt x="23909" y="14117"/>
                  </a:cubicBezTo>
                  <a:cubicBezTo>
                    <a:pt x="24006" y="14117"/>
                    <a:pt x="24075" y="14024"/>
                    <a:pt x="24157" y="14008"/>
                  </a:cubicBezTo>
                  <a:lnTo>
                    <a:pt x="24094" y="13903"/>
                  </a:lnTo>
                  <a:cubicBezTo>
                    <a:pt x="24178" y="13734"/>
                    <a:pt x="24346" y="13692"/>
                    <a:pt x="24473" y="13587"/>
                  </a:cubicBezTo>
                  <a:cubicBezTo>
                    <a:pt x="24473" y="13566"/>
                    <a:pt x="24452" y="13566"/>
                    <a:pt x="24494" y="13545"/>
                  </a:cubicBezTo>
                  <a:cubicBezTo>
                    <a:pt x="24536" y="13545"/>
                    <a:pt x="24536" y="13566"/>
                    <a:pt x="24536" y="13587"/>
                  </a:cubicBezTo>
                  <a:cubicBezTo>
                    <a:pt x="24599" y="13587"/>
                    <a:pt x="24641" y="13524"/>
                    <a:pt x="24662" y="13461"/>
                  </a:cubicBezTo>
                  <a:lnTo>
                    <a:pt x="24620" y="13377"/>
                  </a:lnTo>
                  <a:lnTo>
                    <a:pt x="24935" y="13041"/>
                  </a:lnTo>
                  <a:cubicBezTo>
                    <a:pt x="24945" y="13038"/>
                    <a:pt x="24955" y="13037"/>
                    <a:pt x="24966" y="13037"/>
                  </a:cubicBezTo>
                  <a:cubicBezTo>
                    <a:pt x="25013" y="13037"/>
                    <a:pt x="25064" y="13058"/>
                    <a:pt x="25109" y="13058"/>
                  </a:cubicBezTo>
                  <a:cubicBezTo>
                    <a:pt x="25138" y="13058"/>
                    <a:pt x="25165" y="13049"/>
                    <a:pt x="25187" y="13020"/>
                  </a:cubicBezTo>
                  <a:cubicBezTo>
                    <a:pt x="25251" y="12935"/>
                    <a:pt x="25124" y="12893"/>
                    <a:pt x="25166" y="12830"/>
                  </a:cubicBezTo>
                  <a:cubicBezTo>
                    <a:pt x="25251" y="12767"/>
                    <a:pt x="25335" y="12704"/>
                    <a:pt x="25461" y="12641"/>
                  </a:cubicBezTo>
                  <a:cubicBezTo>
                    <a:pt x="25608" y="12557"/>
                    <a:pt x="25545" y="12389"/>
                    <a:pt x="25671" y="12305"/>
                  </a:cubicBezTo>
                  <a:cubicBezTo>
                    <a:pt x="25702" y="12335"/>
                    <a:pt x="25744" y="12355"/>
                    <a:pt x="25781" y="12355"/>
                  </a:cubicBezTo>
                  <a:cubicBezTo>
                    <a:pt x="25794" y="12355"/>
                    <a:pt x="25807" y="12352"/>
                    <a:pt x="25818" y="12347"/>
                  </a:cubicBezTo>
                  <a:lnTo>
                    <a:pt x="25881" y="12263"/>
                  </a:lnTo>
                  <a:cubicBezTo>
                    <a:pt x="25881" y="12221"/>
                    <a:pt x="25818" y="12200"/>
                    <a:pt x="25839" y="12158"/>
                  </a:cubicBezTo>
                  <a:lnTo>
                    <a:pt x="26197" y="11926"/>
                  </a:lnTo>
                  <a:cubicBezTo>
                    <a:pt x="26197" y="11905"/>
                    <a:pt x="26197" y="11884"/>
                    <a:pt x="26197" y="11863"/>
                  </a:cubicBezTo>
                  <a:cubicBezTo>
                    <a:pt x="26218" y="11758"/>
                    <a:pt x="26323" y="11758"/>
                    <a:pt x="26365" y="11716"/>
                  </a:cubicBezTo>
                  <a:cubicBezTo>
                    <a:pt x="26407" y="11653"/>
                    <a:pt x="26386" y="11548"/>
                    <a:pt x="26470" y="11506"/>
                  </a:cubicBezTo>
                  <a:cubicBezTo>
                    <a:pt x="26491" y="11485"/>
                    <a:pt x="26533" y="11443"/>
                    <a:pt x="26554" y="11443"/>
                  </a:cubicBezTo>
                  <a:cubicBezTo>
                    <a:pt x="26564" y="11444"/>
                    <a:pt x="26573" y="11445"/>
                    <a:pt x="26581" y="11445"/>
                  </a:cubicBezTo>
                  <a:cubicBezTo>
                    <a:pt x="26687" y="11445"/>
                    <a:pt x="26730" y="11334"/>
                    <a:pt x="26827" y="11296"/>
                  </a:cubicBezTo>
                  <a:cubicBezTo>
                    <a:pt x="26848" y="11296"/>
                    <a:pt x="26806" y="11274"/>
                    <a:pt x="26848" y="11274"/>
                  </a:cubicBezTo>
                  <a:cubicBezTo>
                    <a:pt x="26855" y="11268"/>
                    <a:pt x="26859" y="11266"/>
                    <a:pt x="26862" y="11266"/>
                  </a:cubicBezTo>
                  <a:cubicBezTo>
                    <a:pt x="26869" y="11266"/>
                    <a:pt x="26869" y="11281"/>
                    <a:pt x="26869" y="11296"/>
                  </a:cubicBezTo>
                  <a:cubicBezTo>
                    <a:pt x="26932" y="11296"/>
                    <a:pt x="26954" y="11253"/>
                    <a:pt x="26996" y="11211"/>
                  </a:cubicBezTo>
                  <a:cubicBezTo>
                    <a:pt x="26996" y="11169"/>
                    <a:pt x="26890" y="11127"/>
                    <a:pt x="26975" y="11085"/>
                  </a:cubicBezTo>
                  <a:cubicBezTo>
                    <a:pt x="26989" y="11085"/>
                    <a:pt x="27003" y="11095"/>
                    <a:pt x="27029" y="11095"/>
                  </a:cubicBezTo>
                  <a:cubicBezTo>
                    <a:pt x="27042" y="11095"/>
                    <a:pt x="27059" y="11092"/>
                    <a:pt x="27080" y="11085"/>
                  </a:cubicBezTo>
                  <a:cubicBezTo>
                    <a:pt x="27122" y="10959"/>
                    <a:pt x="27206" y="10875"/>
                    <a:pt x="27311" y="10812"/>
                  </a:cubicBezTo>
                  <a:cubicBezTo>
                    <a:pt x="27437" y="10749"/>
                    <a:pt x="27521" y="10602"/>
                    <a:pt x="27521" y="10476"/>
                  </a:cubicBezTo>
                  <a:cubicBezTo>
                    <a:pt x="27626" y="10434"/>
                    <a:pt x="27731" y="10349"/>
                    <a:pt x="27794" y="10265"/>
                  </a:cubicBezTo>
                  <a:lnTo>
                    <a:pt x="27752" y="10181"/>
                  </a:lnTo>
                  <a:cubicBezTo>
                    <a:pt x="28047" y="10076"/>
                    <a:pt x="28299" y="9824"/>
                    <a:pt x="28383" y="9508"/>
                  </a:cubicBezTo>
                  <a:cubicBezTo>
                    <a:pt x="28635" y="9466"/>
                    <a:pt x="28741" y="9214"/>
                    <a:pt x="28951" y="9151"/>
                  </a:cubicBezTo>
                  <a:lnTo>
                    <a:pt x="29056" y="9214"/>
                  </a:lnTo>
                  <a:cubicBezTo>
                    <a:pt x="29098" y="9088"/>
                    <a:pt x="29245" y="9109"/>
                    <a:pt x="29287" y="8962"/>
                  </a:cubicBezTo>
                  <a:lnTo>
                    <a:pt x="29182" y="8920"/>
                  </a:lnTo>
                  <a:lnTo>
                    <a:pt x="29603" y="8457"/>
                  </a:lnTo>
                  <a:cubicBezTo>
                    <a:pt x="29617" y="8457"/>
                    <a:pt x="29659" y="8476"/>
                    <a:pt x="29704" y="8476"/>
                  </a:cubicBezTo>
                  <a:cubicBezTo>
                    <a:pt x="29726" y="8476"/>
                    <a:pt x="29750" y="8471"/>
                    <a:pt x="29771" y="8457"/>
                  </a:cubicBezTo>
                  <a:cubicBezTo>
                    <a:pt x="29771" y="8268"/>
                    <a:pt x="30044" y="8289"/>
                    <a:pt x="30065" y="8121"/>
                  </a:cubicBezTo>
                  <a:cubicBezTo>
                    <a:pt x="30044" y="8079"/>
                    <a:pt x="29981" y="8121"/>
                    <a:pt x="29981" y="8058"/>
                  </a:cubicBezTo>
                  <a:lnTo>
                    <a:pt x="30191" y="7953"/>
                  </a:lnTo>
                  <a:cubicBezTo>
                    <a:pt x="30212" y="7826"/>
                    <a:pt x="30275" y="7721"/>
                    <a:pt x="30401" y="7658"/>
                  </a:cubicBezTo>
                  <a:lnTo>
                    <a:pt x="30486" y="7721"/>
                  </a:lnTo>
                  <a:cubicBezTo>
                    <a:pt x="30633" y="7553"/>
                    <a:pt x="30969" y="7553"/>
                    <a:pt x="30969" y="7238"/>
                  </a:cubicBezTo>
                  <a:lnTo>
                    <a:pt x="31158" y="7112"/>
                  </a:lnTo>
                  <a:cubicBezTo>
                    <a:pt x="31221" y="7049"/>
                    <a:pt x="31179" y="6964"/>
                    <a:pt x="31242" y="6901"/>
                  </a:cubicBezTo>
                  <a:cubicBezTo>
                    <a:pt x="31352" y="6823"/>
                    <a:pt x="31472" y="6780"/>
                    <a:pt x="31596" y="6780"/>
                  </a:cubicBezTo>
                  <a:cubicBezTo>
                    <a:pt x="31639" y="6780"/>
                    <a:pt x="31683" y="6785"/>
                    <a:pt x="31726" y="6796"/>
                  </a:cubicBezTo>
                  <a:cubicBezTo>
                    <a:pt x="31747" y="6733"/>
                    <a:pt x="31852" y="6670"/>
                    <a:pt x="31768" y="6586"/>
                  </a:cubicBezTo>
                  <a:cubicBezTo>
                    <a:pt x="31852" y="6502"/>
                    <a:pt x="31957" y="6439"/>
                    <a:pt x="31978" y="6313"/>
                  </a:cubicBezTo>
                  <a:cubicBezTo>
                    <a:pt x="32104" y="6313"/>
                    <a:pt x="32210" y="6250"/>
                    <a:pt x="32294" y="6145"/>
                  </a:cubicBezTo>
                  <a:cubicBezTo>
                    <a:pt x="32441" y="6039"/>
                    <a:pt x="32567" y="5892"/>
                    <a:pt x="32693" y="5766"/>
                  </a:cubicBezTo>
                  <a:lnTo>
                    <a:pt x="32756" y="5766"/>
                  </a:lnTo>
                  <a:cubicBezTo>
                    <a:pt x="32945" y="5598"/>
                    <a:pt x="33114" y="5451"/>
                    <a:pt x="33282" y="5283"/>
                  </a:cubicBezTo>
                  <a:cubicBezTo>
                    <a:pt x="33290" y="5279"/>
                    <a:pt x="33298" y="5277"/>
                    <a:pt x="33306" y="5277"/>
                  </a:cubicBezTo>
                  <a:cubicBezTo>
                    <a:pt x="33340" y="5277"/>
                    <a:pt x="33374" y="5308"/>
                    <a:pt x="33408" y="5325"/>
                  </a:cubicBezTo>
                  <a:cubicBezTo>
                    <a:pt x="33461" y="5237"/>
                    <a:pt x="33542" y="5193"/>
                    <a:pt x="33641" y="5193"/>
                  </a:cubicBezTo>
                  <a:cubicBezTo>
                    <a:pt x="33661" y="5193"/>
                    <a:pt x="33681" y="5195"/>
                    <a:pt x="33702" y="5198"/>
                  </a:cubicBezTo>
                  <a:cubicBezTo>
                    <a:pt x="33765" y="5156"/>
                    <a:pt x="33828" y="5093"/>
                    <a:pt x="33871" y="5009"/>
                  </a:cubicBezTo>
                  <a:lnTo>
                    <a:pt x="33744" y="5009"/>
                  </a:lnTo>
                  <a:cubicBezTo>
                    <a:pt x="33728" y="5025"/>
                    <a:pt x="33712" y="5065"/>
                    <a:pt x="33706" y="5065"/>
                  </a:cubicBezTo>
                  <a:cubicBezTo>
                    <a:pt x="33704" y="5065"/>
                    <a:pt x="33702" y="5061"/>
                    <a:pt x="33702" y="5051"/>
                  </a:cubicBezTo>
                  <a:cubicBezTo>
                    <a:pt x="33681" y="5009"/>
                    <a:pt x="33723" y="5009"/>
                    <a:pt x="33744" y="5009"/>
                  </a:cubicBezTo>
                  <a:cubicBezTo>
                    <a:pt x="33744" y="4988"/>
                    <a:pt x="33765" y="4946"/>
                    <a:pt x="33807" y="4925"/>
                  </a:cubicBezTo>
                  <a:cubicBezTo>
                    <a:pt x="33955" y="4820"/>
                    <a:pt x="34102" y="4715"/>
                    <a:pt x="34249" y="4610"/>
                  </a:cubicBezTo>
                  <a:cubicBezTo>
                    <a:pt x="34459" y="4484"/>
                    <a:pt x="34585" y="4252"/>
                    <a:pt x="34775" y="4105"/>
                  </a:cubicBezTo>
                  <a:cubicBezTo>
                    <a:pt x="34922" y="4000"/>
                    <a:pt x="35111" y="3958"/>
                    <a:pt x="35195" y="3790"/>
                  </a:cubicBezTo>
                  <a:lnTo>
                    <a:pt x="35237" y="3895"/>
                  </a:lnTo>
                  <a:cubicBezTo>
                    <a:pt x="35405" y="3853"/>
                    <a:pt x="35531" y="3727"/>
                    <a:pt x="35573" y="3580"/>
                  </a:cubicBezTo>
                  <a:cubicBezTo>
                    <a:pt x="35679" y="3495"/>
                    <a:pt x="35826" y="3495"/>
                    <a:pt x="35889" y="3390"/>
                  </a:cubicBezTo>
                  <a:lnTo>
                    <a:pt x="35868" y="3306"/>
                  </a:lnTo>
                  <a:cubicBezTo>
                    <a:pt x="35948" y="3242"/>
                    <a:pt x="36053" y="3215"/>
                    <a:pt x="36164" y="3215"/>
                  </a:cubicBezTo>
                  <a:cubicBezTo>
                    <a:pt x="36198" y="3215"/>
                    <a:pt x="36233" y="3217"/>
                    <a:pt x="36267" y="3222"/>
                  </a:cubicBezTo>
                  <a:cubicBezTo>
                    <a:pt x="36351" y="3117"/>
                    <a:pt x="36478" y="3033"/>
                    <a:pt x="36478" y="2886"/>
                  </a:cubicBezTo>
                  <a:cubicBezTo>
                    <a:pt x="36604" y="2802"/>
                    <a:pt x="36751" y="2802"/>
                    <a:pt x="36835" y="2718"/>
                  </a:cubicBezTo>
                  <a:cubicBezTo>
                    <a:pt x="36898" y="2633"/>
                    <a:pt x="37045" y="2633"/>
                    <a:pt x="37150" y="2591"/>
                  </a:cubicBezTo>
                  <a:cubicBezTo>
                    <a:pt x="37108" y="2528"/>
                    <a:pt x="37087" y="2507"/>
                    <a:pt x="37087" y="2465"/>
                  </a:cubicBezTo>
                  <a:cubicBezTo>
                    <a:pt x="37157" y="2396"/>
                    <a:pt x="37255" y="2355"/>
                    <a:pt x="37347" y="2355"/>
                  </a:cubicBezTo>
                  <a:cubicBezTo>
                    <a:pt x="37366" y="2355"/>
                    <a:pt x="37385" y="2357"/>
                    <a:pt x="37403" y="2360"/>
                  </a:cubicBezTo>
                  <a:cubicBezTo>
                    <a:pt x="37424" y="2360"/>
                    <a:pt x="37445" y="2381"/>
                    <a:pt x="37445" y="2423"/>
                  </a:cubicBezTo>
                  <a:cubicBezTo>
                    <a:pt x="37508" y="2423"/>
                    <a:pt x="37571" y="2402"/>
                    <a:pt x="37613" y="2360"/>
                  </a:cubicBezTo>
                  <a:cubicBezTo>
                    <a:pt x="37676" y="2276"/>
                    <a:pt x="37739" y="2213"/>
                    <a:pt x="37823" y="2171"/>
                  </a:cubicBezTo>
                  <a:cubicBezTo>
                    <a:pt x="37844" y="2129"/>
                    <a:pt x="37865" y="2087"/>
                    <a:pt x="37886" y="2087"/>
                  </a:cubicBezTo>
                  <a:cubicBezTo>
                    <a:pt x="38033" y="2024"/>
                    <a:pt x="38159" y="1961"/>
                    <a:pt x="38286" y="1877"/>
                  </a:cubicBezTo>
                  <a:cubicBezTo>
                    <a:pt x="38385" y="1913"/>
                    <a:pt x="38450" y="1933"/>
                    <a:pt x="38499" y="1933"/>
                  </a:cubicBezTo>
                  <a:cubicBezTo>
                    <a:pt x="38565" y="1933"/>
                    <a:pt x="38604" y="1897"/>
                    <a:pt x="38664" y="1814"/>
                  </a:cubicBezTo>
                  <a:cubicBezTo>
                    <a:pt x="38643" y="1771"/>
                    <a:pt x="38580" y="1814"/>
                    <a:pt x="38580" y="1750"/>
                  </a:cubicBezTo>
                  <a:cubicBezTo>
                    <a:pt x="38671" y="1677"/>
                    <a:pt x="38778" y="1620"/>
                    <a:pt x="38888" y="1620"/>
                  </a:cubicBezTo>
                  <a:cubicBezTo>
                    <a:pt x="38904" y="1620"/>
                    <a:pt x="38921" y="1622"/>
                    <a:pt x="38937" y="1624"/>
                  </a:cubicBezTo>
                  <a:cubicBezTo>
                    <a:pt x="38965" y="1559"/>
                    <a:pt x="39010" y="1548"/>
                    <a:pt x="39058" y="1548"/>
                  </a:cubicBezTo>
                  <a:cubicBezTo>
                    <a:pt x="39084" y="1548"/>
                    <a:pt x="39112" y="1551"/>
                    <a:pt x="39139" y="1551"/>
                  </a:cubicBezTo>
                  <a:cubicBezTo>
                    <a:pt x="39173" y="1551"/>
                    <a:pt x="39206" y="1545"/>
                    <a:pt x="39232" y="1519"/>
                  </a:cubicBezTo>
                  <a:cubicBezTo>
                    <a:pt x="39379" y="1351"/>
                    <a:pt x="39589" y="1267"/>
                    <a:pt x="39799" y="1246"/>
                  </a:cubicBezTo>
                  <a:cubicBezTo>
                    <a:pt x="39883" y="1162"/>
                    <a:pt x="39989" y="1120"/>
                    <a:pt x="40094" y="1120"/>
                  </a:cubicBezTo>
                  <a:cubicBezTo>
                    <a:pt x="40388" y="1057"/>
                    <a:pt x="40682" y="1057"/>
                    <a:pt x="40914" y="825"/>
                  </a:cubicBezTo>
                  <a:cubicBezTo>
                    <a:pt x="40935" y="783"/>
                    <a:pt x="40893" y="720"/>
                    <a:pt x="40956" y="699"/>
                  </a:cubicBezTo>
                  <a:cubicBezTo>
                    <a:pt x="40987" y="699"/>
                    <a:pt x="41024" y="694"/>
                    <a:pt x="41061" y="694"/>
                  </a:cubicBezTo>
                  <a:cubicBezTo>
                    <a:pt x="41098" y="694"/>
                    <a:pt x="41134" y="699"/>
                    <a:pt x="41166" y="720"/>
                  </a:cubicBezTo>
                  <a:cubicBezTo>
                    <a:pt x="41212" y="755"/>
                    <a:pt x="41259" y="771"/>
                    <a:pt x="41305" y="771"/>
                  </a:cubicBezTo>
                  <a:cubicBezTo>
                    <a:pt x="41343" y="771"/>
                    <a:pt x="41380" y="760"/>
                    <a:pt x="41418" y="741"/>
                  </a:cubicBezTo>
                  <a:cubicBezTo>
                    <a:pt x="41513" y="699"/>
                    <a:pt x="41613" y="678"/>
                    <a:pt x="41713" y="678"/>
                  </a:cubicBezTo>
                  <a:cubicBezTo>
                    <a:pt x="41812" y="678"/>
                    <a:pt x="41912" y="699"/>
                    <a:pt x="42007" y="741"/>
                  </a:cubicBezTo>
                  <a:cubicBezTo>
                    <a:pt x="42031" y="757"/>
                    <a:pt x="42058" y="764"/>
                    <a:pt x="42086" y="764"/>
                  </a:cubicBezTo>
                  <a:cubicBezTo>
                    <a:pt x="42131" y="764"/>
                    <a:pt x="42178" y="746"/>
                    <a:pt x="42217" y="720"/>
                  </a:cubicBezTo>
                  <a:cubicBezTo>
                    <a:pt x="42238" y="657"/>
                    <a:pt x="42175" y="636"/>
                    <a:pt x="42175" y="573"/>
                  </a:cubicBezTo>
                  <a:lnTo>
                    <a:pt x="42301" y="573"/>
                  </a:lnTo>
                  <a:cubicBezTo>
                    <a:pt x="42343" y="636"/>
                    <a:pt x="42343" y="720"/>
                    <a:pt x="42448" y="741"/>
                  </a:cubicBezTo>
                  <a:cubicBezTo>
                    <a:pt x="42659" y="594"/>
                    <a:pt x="42911" y="657"/>
                    <a:pt x="43142" y="573"/>
                  </a:cubicBezTo>
                  <a:cubicBezTo>
                    <a:pt x="43170" y="566"/>
                    <a:pt x="43198" y="563"/>
                    <a:pt x="43226" y="563"/>
                  </a:cubicBezTo>
                  <a:cubicBezTo>
                    <a:pt x="43367" y="563"/>
                    <a:pt x="43510" y="636"/>
                    <a:pt x="43668" y="636"/>
                  </a:cubicBezTo>
                  <a:cubicBezTo>
                    <a:pt x="43563" y="720"/>
                    <a:pt x="43458" y="657"/>
                    <a:pt x="43395" y="720"/>
                  </a:cubicBezTo>
                  <a:cubicBezTo>
                    <a:pt x="43416" y="762"/>
                    <a:pt x="43458" y="804"/>
                    <a:pt x="43500" y="825"/>
                  </a:cubicBezTo>
                  <a:cubicBezTo>
                    <a:pt x="43539" y="830"/>
                    <a:pt x="43578" y="833"/>
                    <a:pt x="43615" y="833"/>
                  </a:cubicBezTo>
                  <a:cubicBezTo>
                    <a:pt x="43736" y="833"/>
                    <a:pt x="43845" y="806"/>
                    <a:pt x="43941" y="741"/>
                  </a:cubicBezTo>
                  <a:cubicBezTo>
                    <a:pt x="44046" y="867"/>
                    <a:pt x="44172" y="952"/>
                    <a:pt x="44299" y="1015"/>
                  </a:cubicBezTo>
                  <a:cubicBezTo>
                    <a:pt x="44698" y="1120"/>
                    <a:pt x="44698" y="1120"/>
                    <a:pt x="44908" y="1372"/>
                  </a:cubicBezTo>
                  <a:cubicBezTo>
                    <a:pt x="44929" y="1393"/>
                    <a:pt x="44955" y="1398"/>
                    <a:pt x="44982" y="1398"/>
                  </a:cubicBezTo>
                  <a:cubicBezTo>
                    <a:pt x="45004" y="1398"/>
                    <a:pt x="45027" y="1395"/>
                    <a:pt x="45049" y="1395"/>
                  </a:cubicBezTo>
                  <a:cubicBezTo>
                    <a:pt x="45082" y="1395"/>
                    <a:pt x="45114" y="1401"/>
                    <a:pt x="45140" y="1435"/>
                  </a:cubicBezTo>
                  <a:cubicBezTo>
                    <a:pt x="45266" y="1645"/>
                    <a:pt x="45434" y="1814"/>
                    <a:pt x="45623" y="1961"/>
                  </a:cubicBezTo>
                  <a:cubicBezTo>
                    <a:pt x="45686" y="1982"/>
                    <a:pt x="45707" y="2045"/>
                    <a:pt x="45749" y="2087"/>
                  </a:cubicBezTo>
                  <a:cubicBezTo>
                    <a:pt x="45981" y="2297"/>
                    <a:pt x="46065" y="2612"/>
                    <a:pt x="46296" y="2781"/>
                  </a:cubicBezTo>
                  <a:cubicBezTo>
                    <a:pt x="46317" y="2844"/>
                    <a:pt x="46275" y="2886"/>
                    <a:pt x="46233" y="2928"/>
                  </a:cubicBezTo>
                  <a:cubicBezTo>
                    <a:pt x="46338" y="2991"/>
                    <a:pt x="46443" y="3054"/>
                    <a:pt x="46506" y="3159"/>
                  </a:cubicBezTo>
                  <a:cubicBezTo>
                    <a:pt x="46590" y="3243"/>
                    <a:pt x="46653" y="3348"/>
                    <a:pt x="46716" y="3453"/>
                  </a:cubicBezTo>
                  <a:cubicBezTo>
                    <a:pt x="46737" y="3495"/>
                    <a:pt x="46758" y="3538"/>
                    <a:pt x="46695" y="3559"/>
                  </a:cubicBezTo>
                  <a:cubicBezTo>
                    <a:pt x="46779" y="3706"/>
                    <a:pt x="46864" y="3853"/>
                    <a:pt x="46990" y="3979"/>
                  </a:cubicBezTo>
                  <a:cubicBezTo>
                    <a:pt x="46990" y="4021"/>
                    <a:pt x="46969" y="4063"/>
                    <a:pt x="46927" y="4063"/>
                  </a:cubicBezTo>
                  <a:cubicBezTo>
                    <a:pt x="46948" y="4231"/>
                    <a:pt x="47053" y="4400"/>
                    <a:pt x="47200" y="4526"/>
                  </a:cubicBezTo>
                  <a:cubicBezTo>
                    <a:pt x="47116" y="4694"/>
                    <a:pt x="47263" y="4841"/>
                    <a:pt x="47326" y="4967"/>
                  </a:cubicBezTo>
                  <a:cubicBezTo>
                    <a:pt x="47368" y="5093"/>
                    <a:pt x="47368" y="5283"/>
                    <a:pt x="47536" y="5346"/>
                  </a:cubicBezTo>
                  <a:lnTo>
                    <a:pt x="47599" y="5304"/>
                  </a:lnTo>
                  <a:cubicBezTo>
                    <a:pt x="47608" y="5299"/>
                    <a:pt x="47612" y="5298"/>
                    <a:pt x="47614" y="5298"/>
                  </a:cubicBezTo>
                  <a:lnTo>
                    <a:pt x="47614" y="5298"/>
                  </a:lnTo>
                  <a:cubicBezTo>
                    <a:pt x="47621" y="5298"/>
                    <a:pt x="47591" y="5325"/>
                    <a:pt x="47641" y="5325"/>
                  </a:cubicBezTo>
                  <a:cubicBezTo>
                    <a:pt x="47515" y="5514"/>
                    <a:pt x="47536" y="5745"/>
                    <a:pt x="47684" y="5913"/>
                  </a:cubicBezTo>
                  <a:cubicBezTo>
                    <a:pt x="47599" y="6081"/>
                    <a:pt x="47599" y="6081"/>
                    <a:pt x="47641" y="6145"/>
                  </a:cubicBezTo>
                  <a:lnTo>
                    <a:pt x="47726" y="6102"/>
                  </a:lnTo>
                  <a:cubicBezTo>
                    <a:pt x="47747" y="6229"/>
                    <a:pt x="47873" y="6292"/>
                    <a:pt x="47957" y="6418"/>
                  </a:cubicBezTo>
                  <a:cubicBezTo>
                    <a:pt x="47831" y="6544"/>
                    <a:pt x="48062" y="6670"/>
                    <a:pt x="47978" y="6838"/>
                  </a:cubicBezTo>
                  <a:lnTo>
                    <a:pt x="47915" y="6712"/>
                  </a:lnTo>
                  <a:lnTo>
                    <a:pt x="47915" y="6712"/>
                  </a:lnTo>
                  <a:cubicBezTo>
                    <a:pt x="47873" y="6901"/>
                    <a:pt x="47873" y="6901"/>
                    <a:pt x="48125" y="7196"/>
                  </a:cubicBezTo>
                  <a:cubicBezTo>
                    <a:pt x="48125" y="7427"/>
                    <a:pt x="48188" y="7637"/>
                    <a:pt x="48293" y="7848"/>
                  </a:cubicBezTo>
                  <a:lnTo>
                    <a:pt x="48230" y="7953"/>
                  </a:lnTo>
                  <a:lnTo>
                    <a:pt x="48398" y="8142"/>
                  </a:lnTo>
                  <a:cubicBezTo>
                    <a:pt x="48335" y="8310"/>
                    <a:pt x="48482" y="8436"/>
                    <a:pt x="48461" y="8604"/>
                  </a:cubicBezTo>
                  <a:cubicBezTo>
                    <a:pt x="48609" y="8710"/>
                    <a:pt x="48630" y="8836"/>
                    <a:pt x="48630" y="9004"/>
                  </a:cubicBezTo>
                  <a:cubicBezTo>
                    <a:pt x="48585" y="8974"/>
                    <a:pt x="48561" y="8944"/>
                    <a:pt x="48529" y="8944"/>
                  </a:cubicBezTo>
                  <a:cubicBezTo>
                    <a:pt x="48516" y="8944"/>
                    <a:pt x="48501" y="8949"/>
                    <a:pt x="48482" y="8962"/>
                  </a:cubicBezTo>
                  <a:lnTo>
                    <a:pt x="48588" y="9319"/>
                  </a:lnTo>
                  <a:lnTo>
                    <a:pt x="48672" y="9277"/>
                  </a:lnTo>
                  <a:cubicBezTo>
                    <a:pt x="48714" y="9487"/>
                    <a:pt x="48798" y="9677"/>
                    <a:pt x="48882" y="9866"/>
                  </a:cubicBezTo>
                  <a:cubicBezTo>
                    <a:pt x="48882" y="9885"/>
                    <a:pt x="48882" y="9936"/>
                    <a:pt x="48882" y="9992"/>
                  </a:cubicBezTo>
                  <a:lnTo>
                    <a:pt x="48756" y="9950"/>
                  </a:lnTo>
                  <a:lnTo>
                    <a:pt x="48756" y="9950"/>
                  </a:lnTo>
                  <a:cubicBezTo>
                    <a:pt x="48756" y="10139"/>
                    <a:pt x="48861" y="10286"/>
                    <a:pt x="48819" y="10476"/>
                  </a:cubicBezTo>
                  <a:cubicBezTo>
                    <a:pt x="48903" y="10518"/>
                    <a:pt x="48966" y="10602"/>
                    <a:pt x="49008" y="10686"/>
                  </a:cubicBezTo>
                  <a:cubicBezTo>
                    <a:pt x="49092" y="10980"/>
                    <a:pt x="49134" y="11274"/>
                    <a:pt x="49113" y="11569"/>
                  </a:cubicBezTo>
                  <a:cubicBezTo>
                    <a:pt x="49147" y="11603"/>
                    <a:pt x="49181" y="11664"/>
                    <a:pt x="49215" y="11664"/>
                  </a:cubicBezTo>
                  <a:cubicBezTo>
                    <a:pt x="49223" y="11664"/>
                    <a:pt x="49231" y="11661"/>
                    <a:pt x="49239" y="11653"/>
                  </a:cubicBezTo>
                  <a:cubicBezTo>
                    <a:pt x="49260" y="11632"/>
                    <a:pt x="49239" y="11590"/>
                    <a:pt x="49302" y="11569"/>
                  </a:cubicBezTo>
                  <a:lnTo>
                    <a:pt x="49302" y="11569"/>
                  </a:lnTo>
                  <a:cubicBezTo>
                    <a:pt x="49281" y="11842"/>
                    <a:pt x="49323" y="12115"/>
                    <a:pt x="49429" y="12347"/>
                  </a:cubicBezTo>
                  <a:cubicBezTo>
                    <a:pt x="49385" y="12332"/>
                    <a:pt x="49362" y="12308"/>
                    <a:pt x="49337" y="12308"/>
                  </a:cubicBezTo>
                  <a:cubicBezTo>
                    <a:pt x="49326" y="12308"/>
                    <a:pt x="49315" y="12313"/>
                    <a:pt x="49302" y="12326"/>
                  </a:cubicBezTo>
                  <a:lnTo>
                    <a:pt x="49302" y="12389"/>
                  </a:lnTo>
                  <a:cubicBezTo>
                    <a:pt x="49450" y="12494"/>
                    <a:pt x="49534" y="12641"/>
                    <a:pt x="49555" y="12809"/>
                  </a:cubicBezTo>
                  <a:cubicBezTo>
                    <a:pt x="49576" y="13020"/>
                    <a:pt x="49618" y="13209"/>
                    <a:pt x="49660" y="13419"/>
                  </a:cubicBezTo>
                  <a:cubicBezTo>
                    <a:pt x="49681" y="13440"/>
                    <a:pt x="49660" y="13482"/>
                    <a:pt x="49618" y="13482"/>
                  </a:cubicBezTo>
                  <a:cubicBezTo>
                    <a:pt x="49618" y="13545"/>
                    <a:pt x="49681" y="13524"/>
                    <a:pt x="49744" y="13566"/>
                  </a:cubicBezTo>
                  <a:cubicBezTo>
                    <a:pt x="49744" y="13692"/>
                    <a:pt x="49723" y="13860"/>
                    <a:pt x="49849" y="13966"/>
                  </a:cubicBezTo>
                  <a:cubicBezTo>
                    <a:pt x="49859" y="13970"/>
                    <a:pt x="49868" y="13972"/>
                    <a:pt x="49877" y="13972"/>
                  </a:cubicBezTo>
                  <a:cubicBezTo>
                    <a:pt x="49894" y="13972"/>
                    <a:pt x="49910" y="13967"/>
                    <a:pt x="49923" y="13967"/>
                  </a:cubicBezTo>
                  <a:cubicBezTo>
                    <a:pt x="49936" y="13967"/>
                    <a:pt x="49946" y="13971"/>
                    <a:pt x="49954" y="13987"/>
                  </a:cubicBezTo>
                  <a:cubicBezTo>
                    <a:pt x="50038" y="14218"/>
                    <a:pt x="50080" y="14449"/>
                    <a:pt x="50059" y="14680"/>
                  </a:cubicBezTo>
                  <a:cubicBezTo>
                    <a:pt x="50164" y="14786"/>
                    <a:pt x="50248" y="14933"/>
                    <a:pt x="50270" y="15080"/>
                  </a:cubicBezTo>
                  <a:lnTo>
                    <a:pt x="50354" y="15017"/>
                  </a:lnTo>
                  <a:lnTo>
                    <a:pt x="50354" y="15332"/>
                  </a:lnTo>
                  <a:cubicBezTo>
                    <a:pt x="50354" y="15479"/>
                    <a:pt x="50396" y="15606"/>
                    <a:pt x="50480" y="15732"/>
                  </a:cubicBezTo>
                  <a:cubicBezTo>
                    <a:pt x="50501" y="15774"/>
                    <a:pt x="50522" y="15837"/>
                    <a:pt x="50543" y="15879"/>
                  </a:cubicBezTo>
                  <a:cubicBezTo>
                    <a:pt x="50774" y="16257"/>
                    <a:pt x="50774" y="16741"/>
                    <a:pt x="51068" y="17035"/>
                  </a:cubicBezTo>
                  <a:cubicBezTo>
                    <a:pt x="51110" y="17182"/>
                    <a:pt x="51005" y="17203"/>
                    <a:pt x="51047" y="17308"/>
                  </a:cubicBezTo>
                  <a:cubicBezTo>
                    <a:pt x="51089" y="17393"/>
                    <a:pt x="51237" y="17372"/>
                    <a:pt x="51258" y="17477"/>
                  </a:cubicBezTo>
                  <a:lnTo>
                    <a:pt x="51153" y="17603"/>
                  </a:lnTo>
                  <a:lnTo>
                    <a:pt x="51237" y="17750"/>
                  </a:lnTo>
                  <a:cubicBezTo>
                    <a:pt x="51342" y="17771"/>
                    <a:pt x="51426" y="17834"/>
                    <a:pt x="51510" y="17876"/>
                  </a:cubicBezTo>
                  <a:cubicBezTo>
                    <a:pt x="51552" y="18086"/>
                    <a:pt x="51636" y="18255"/>
                    <a:pt x="51762" y="18402"/>
                  </a:cubicBezTo>
                  <a:cubicBezTo>
                    <a:pt x="51720" y="18570"/>
                    <a:pt x="51720" y="18570"/>
                    <a:pt x="51846" y="18696"/>
                  </a:cubicBezTo>
                  <a:cubicBezTo>
                    <a:pt x="51846" y="18654"/>
                    <a:pt x="51825" y="18612"/>
                    <a:pt x="51888" y="18570"/>
                  </a:cubicBezTo>
                  <a:lnTo>
                    <a:pt x="52099" y="18885"/>
                  </a:lnTo>
                  <a:cubicBezTo>
                    <a:pt x="52057" y="18948"/>
                    <a:pt x="52015" y="18969"/>
                    <a:pt x="52036" y="19032"/>
                  </a:cubicBezTo>
                  <a:cubicBezTo>
                    <a:pt x="52225" y="19159"/>
                    <a:pt x="52456" y="19201"/>
                    <a:pt x="52540" y="19474"/>
                  </a:cubicBezTo>
                  <a:cubicBezTo>
                    <a:pt x="52540" y="19474"/>
                    <a:pt x="52561" y="19495"/>
                    <a:pt x="52582" y="19495"/>
                  </a:cubicBezTo>
                  <a:cubicBezTo>
                    <a:pt x="52708" y="19558"/>
                    <a:pt x="52792" y="19684"/>
                    <a:pt x="52898" y="19768"/>
                  </a:cubicBezTo>
                  <a:cubicBezTo>
                    <a:pt x="52898" y="19852"/>
                    <a:pt x="52877" y="19916"/>
                    <a:pt x="52919" y="19979"/>
                  </a:cubicBezTo>
                  <a:lnTo>
                    <a:pt x="53276" y="20231"/>
                  </a:lnTo>
                  <a:cubicBezTo>
                    <a:pt x="53265" y="20258"/>
                    <a:pt x="53251" y="20267"/>
                    <a:pt x="53237" y="20267"/>
                  </a:cubicBezTo>
                  <a:cubicBezTo>
                    <a:pt x="53210" y="20267"/>
                    <a:pt x="53182" y="20237"/>
                    <a:pt x="53165" y="20237"/>
                  </a:cubicBezTo>
                  <a:cubicBezTo>
                    <a:pt x="53156" y="20237"/>
                    <a:pt x="53150" y="20246"/>
                    <a:pt x="53150" y="20273"/>
                  </a:cubicBezTo>
                  <a:cubicBezTo>
                    <a:pt x="53129" y="20378"/>
                    <a:pt x="53234" y="20399"/>
                    <a:pt x="53297" y="20462"/>
                  </a:cubicBezTo>
                  <a:lnTo>
                    <a:pt x="53402" y="20420"/>
                  </a:lnTo>
                  <a:lnTo>
                    <a:pt x="53928" y="20904"/>
                  </a:lnTo>
                  <a:lnTo>
                    <a:pt x="53991" y="20862"/>
                  </a:lnTo>
                  <a:cubicBezTo>
                    <a:pt x="54033" y="20862"/>
                    <a:pt x="54012" y="20925"/>
                    <a:pt x="54033" y="20946"/>
                  </a:cubicBezTo>
                  <a:cubicBezTo>
                    <a:pt x="54075" y="20988"/>
                    <a:pt x="54138" y="20967"/>
                    <a:pt x="54138" y="21030"/>
                  </a:cubicBezTo>
                  <a:cubicBezTo>
                    <a:pt x="54159" y="21040"/>
                    <a:pt x="54180" y="21040"/>
                    <a:pt x="54201" y="21040"/>
                  </a:cubicBezTo>
                  <a:cubicBezTo>
                    <a:pt x="54222" y="21040"/>
                    <a:pt x="54243" y="21040"/>
                    <a:pt x="54264" y="21051"/>
                  </a:cubicBezTo>
                  <a:lnTo>
                    <a:pt x="54201" y="21135"/>
                  </a:lnTo>
                  <a:cubicBezTo>
                    <a:pt x="54285" y="21198"/>
                    <a:pt x="54348" y="21282"/>
                    <a:pt x="54432" y="21303"/>
                  </a:cubicBezTo>
                  <a:lnTo>
                    <a:pt x="54390" y="21366"/>
                  </a:lnTo>
                  <a:cubicBezTo>
                    <a:pt x="54432" y="21429"/>
                    <a:pt x="54453" y="21471"/>
                    <a:pt x="54537" y="21471"/>
                  </a:cubicBezTo>
                  <a:cubicBezTo>
                    <a:pt x="54558" y="21471"/>
                    <a:pt x="54580" y="21429"/>
                    <a:pt x="54580" y="21408"/>
                  </a:cubicBezTo>
                  <a:cubicBezTo>
                    <a:pt x="54558" y="21408"/>
                    <a:pt x="54495" y="21366"/>
                    <a:pt x="54537" y="21366"/>
                  </a:cubicBezTo>
                  <a:cubicBezTo>
                    <a:pt x="54580" y="21366"/>
                    <a:pt x="54558" y="21408"/>
                    <a:pt x="54580" y="21408"/>
                  </a:cubicBezTo>
                  <a:cubicBezTo>
                    <a:pt x="54594" y="21408"/>
                    <a:pt x="54626" y="21399"/>
                    <a:pt x="54646" y="21399"/>
                  </a:cubicBezTo>
                  <a:cubicBezTo>
                    <a:pt x="54657" y="21399"/>
                    <a:pt x="54664" y="21401"/>
                    <a:pt x="54664" y="21408"/>
                  </a:cubicBezTo>
                  <a:cubicBezTo>
                    <a:pt x="54727" y="21576"/>
                    <a:pt x="54916" y="21661"/>
                    <a:pt x="54979" y="21829"/>
                  </a:cubicBezTo>
                  <a:lnTo>
                    <a:pt x="55063" y="21682"/>
                  </a:lnTo>
                  <a:cubicBezTo>
                    <a:pt x="55189" y="21892"/>
                    <a:pt x="55336" y="22081"/>
                    <a:pt x="55505" y="22270"/>
                  </a:cubicBezTo>
                  <a:cubicBezTo>
                    <a:pt x="55516" y="22266"/>
                    <a:pt x="55528" y="22265"/>
                    <a:pt x="55539" y="22265"/>
                  </a:cubicBezTo>
                  <a:cubicBezTo>
                    <a:pt x="55590" y="22265"/>
                    <a:pt x="55638" y="22299"/>
                    <a:pt x="55673" y="22333"/>
                  </a:cubicBezTo>
                  <a:cubicBezTo>
                    <a:pt x="55736" y="22396"/>
                    <a:pt x="55778" y="22480"/>
                    <a:pt x="55883" y="22502"/>
                  </a:cubicBezTo>
                  <a:cubicBezTo>
                    <a:pt x="55883" y="22486"/>
                    <a:pt x="55907" y="22445"/>
                    <a:pt x="55919" y="22445"/>
                  </a:cubicBezTo>
                  <a:cubicBezTo>
                    <a:pt x="55923" y="22445"/>
                    <a:pt x="55925" y="22449"/>
                    <a:pt x="55925" y="22459"/>
                  </a:cubicBezTo>
                  <a:cubicBezTo>
                    <a:pt x="55925" y="22502"/>
                    <a:pt x="55904" y="22502"/>
                    <a:pt x="55883" y="22502"/>
                  </a:cubicBezTo>
                  <a:cubicBezTo>
                    <a:pt x="55883" y="22586"/>
                    <a:pt x="55946" y="22565"/>
                    <a:pt x="55988" y="22586"/>
                  </a:cubicBezTo>
                  <a:cubicBezTo>
                    <a:pt x="56114" y="22628"/>
                    <a:pt x="56304" y="22586"/>
                    <a:pt x="56367" y="22754"/>
                  </a:cubicBezTo>
                  <a:cubicBezTo>
                    <a:pt x="56379" y="22752"/>
                    <a:pt x="56390" y="22752"/>
                    <a:pt x="56401" y="22752"/>
                  </a:cubicBezTo>
                  <a:cubicBezTo>
                    <a:pt x="56556" y="22752"/>
                    <a:pt x="56557" y="22887"/>
                    <a:pt x="56577" y="22985"/>
                  </a:cubicBezTo>
                  <a:cubicBezTo>
                    <a:pt x="56892" y="23027"/>
                    <a:pt x="57166" y="23153"/>
                    <a:pt x="57397" y="23364"/>
                  </a:cubicBezTo>
                  <a:cubicBezTo>
                    <a:pt x="57438" y="23329"/>
                    <a:pt x="57474" y="23315"/>
                    <a:pt x="57507" y="23315"/>
                  </a:cubicBezTo>
                  <a:cubicBezTo>
                    <a:pt x="57575" y="23315"/>
                    <a:pt x="57627" y="23377"/>
                    <a:pt x="57670" y="23448"/>
                  </a:cubicBezTo>
                  <a:cubicBezTo>
                    <a:pt x="57712" y="23511"/>
                    <a:pt x="57775" y="23553"/>
                    <a:pt x="57859" y="23574"/>
                  </a:cubicBezTo>
                  <a:cubicBezTo>
                    <a:pt x="57922" y="23574"/>
                    <a:pt x="58006" y="23616"/>
                    <a:pt x="58049" y="23679"/>
                  </a:cubicBezTo>
                  <a:cubicBezTo>
                    <a:pt x="58280" y="23700"/>
                    <a:pt x="58511" y="23784"/>
                    <a:pt x="58721" y="23889"/>
                  </a:cubicBezTo>
                  <a:lnTo>
                    <a:pt x="58595" y="23952"/>
                  </a:lnTo>
                  <a:cubicBezTo>
                    <a:pt x="58634" y="23976"/>
                    <a:pt x="58671" y="23985"/>
                    <a:pt x="58708" y="23985"/>
                  </a:cubicBezTo>
                  <a:cubicBezTo>
                    <a:pt x="58801" y="23985"/>
                    <a:pt x="58890" y="23930"/>
                    <a:pt x="58984" y="23930"/>
                  </a:cubicBezTo>
                  <a:cubicBezTo>
                    <a:pt x="59015" y="23930"/>
                    <a:pt x="59046" y="23936"/>
                    <a:pt x="59079" y="23952"/>
                  </a:cubicBezTo>
                  <a:lnTo>
                    <a:pt x="59184" y="24036"/>
                  </a:lnTo>
                  <a:cubicBezTo>
                    <a:pt x="59409" y="24088"/>
                    <a:pt x="59634" y="24126"/>
                    <a:pt x="59870" y="24126"/>
                  </a:cubicBezTo>
                  <a:cubicBezTo>
                    <a:pt x="59921" y="24126"/>
                    <a:pt x="59973" y="24124"/>
                    <a:pt x="60025" y="24120"/>
                  </a:cubicBezTo>
                  <a:cubicBezTo>
                    <a:pt x="60151" y="24204"/>
                    <a:pt x="60319" y="24141"/>
                    <a:pt x="60445" y="24289"/>
                  </a:cubicBezTo>
                  <a:cubicBezTo>
                    <a:pt x="60424" y="24310"/>
                    <a:pt x="60361" y="24289"/>
                    <a:pt x="60340" y="24331"/>
                  </a:cubicBezTo>
                  <a:cubicBezTo>
                    <a:pt x="60378" y="24368"/>
                    <a:pt x="60416" y="24376"/>
                    <a:pt x="60454" y="24376"/>
                  </a:cubicBezTo>
                  <a:cubicBezTo>
                    <a:pt x="60479" y="24376"/>
                    <a:pt x="60504" y="24373"/>
                    <a:pt x="60529" y="24373"/>
                  </a:cubicBezTo>
                  <a:cubicBezTo>
                    <a:pt x="60578" y="24316"/>
                    <a:pt x="60629" y="24297"/>
                    <a:pt x="60682" y="24297"/>
                  </a:cubicBezTo>
                  <a:cubicBezTo>
                    <a:pt x="60765" y="24297"/>
                    <a:pt x="60851" y="24347"/>
                    <a:pt x="60929" y="24373"/>
                  </a:cubicBezTo>
                  <a:lnTo>
                    <a:pt x="60992" y="24247"/>
                  </a:lnTo>
                  <a:lnTo>
                    <a:pt x="61181" y="24394"/>
                  </a:lnTo>
                  <a:cubicBezTo>
                    <a:pt x="61206" y="24400"/>
                    <a:pt x="61232" y="24402"/>
                    <a:pt x="61259" y="24402"/>
                  </a:cubicBezTo>
                  <a:cubicBezTo>
                    <a:pt x="61325" y="24402"/>
                    <a:pt x="61395" y="24388"/>
                    <a:pt x="61454" y="24373"/>
                  </a:cubicBezTo>
                  <a:cubicBezTo>
                    <a:pt x="61480" y="24364"/>
                    <a:pt x="61505" y="24361"/>
                    <a:pt x="61530" y="24361"/>
                  </a:cubicBezTo>
                  <a:cubicBezTo>
                    <a:pt x="61631" y="24361"/>
                    <a:pt x="61732" y="24415"/>
                    <a:pt x="61833" y="24415"/>
                  </a:cubicBezTo>
                  <a:lnTo>
                    <a:pt x="62422" y="24415"/>
                  </a:lnTo>
                  <a:cubicBezTo>
                    <a:pt x="62443" y="24457"/>
                    <a:pt x="62359" y="24478"/>
                    <a:pt x="62422" y="24541"/>
                  </a:cubicBezTo>
                  <a:cubicBezTo>
                    <a:pt x="62611" y="24478"/>
                    <a:pt x="62821" y="24457"/>
                    <a:pt x="63031" y="24457"/>
                  </a:cubicBezTo>
                  <a:lnTo>
                    <a:pt x="63178" y="24352"/>
                  </a:lnTo>
                  <a:cubicBezTo>
                    <a:pt x="63452" y="24394"/>
                    <a:pt x="63746" y="24394"/>
                    <a:pt x="64019" y="24394"/>
                  </a:cubicBezTo>
                  <a:cubicBezTo>
                    <a:pt x="64167" y="24247"/>
                    <a:pt x="64377" y="24226"/>
                    <a:pt x="64755" y="24226"/>
                  </a:cubicBezTo>
                  <a:cubicBezTo>
                    <a:pt x="64839" y="24162"/>
                    <a:pt x="64945" y="24120"/>
                    <a:pt x="65029" y="24099"/>
                  </a:cubicBezTo>
                  <a:cubicBezTo>
                    <a:pt x="65239" y="24036"/>
                    <a:pt x="65428" y="23994"/>
                    <a:pt x="65638" y="23931"/>
                  </a:cubicBezTo>
                  <a:cubicBezTo>
                    <a:pt x="65737" y="23872"/>
                    <a:pt x="65798" y="23740"/>
                    <a:pt x="65909" y="23740"/>
                  </a:cubicBezTo>
                  <a:cubicBezTo>
                    <a:pt x="65916" y="23740"/>
                    <a:pt x="65924" y="23741"/>
                    <a:pt x="65933" y="23742"/>
                  </a:cubicBezTo>
                  <a:lnTo>
                    <a:pt x="66038" y="23784"/>
                  </a:lnTo>
                  <a:cubicBezTo>
                    <a:pt x="66125" y="23696"/>
                    <a:pt x="66228" y="23653"/>
                    <a:pt x="66344" y="23653"/>
                  </a:cubicBezTo>
                  <a:cubicBezTo>
                    <a:pt x="66368" y="23653"/>
                    <a:pt x="66392" y="23654"/>
                    <a:pt x="66416" y="23658"/>
                  </a:cubicBezTo>
                  <a:cubicBezTo>
                    <a:pt x="66584" y="23532"/>
                    <a:pt x="66795" y="23490"/>
                    <a:pt x="66942" y="23364"/>
                  </a:cubicBezTo>
                  <a:lnTo>
                    <a:pt x="67215" y="23364"/>
                  </a:lnTo>
                  <a:cubicBezTo>
                    <a:pt x="67299" y="23342"/>
                    <a:pt x="67278" y="23258"/>
                    <a:pt x="67299" y="23258"/>
                  </a:cubicBezTo>
                  <a:cubicBezTo>
                    <a:pt x="67446" y="23258"/>
                    <a:pt x="67552" y="23132"/>
                    <a:pt x="67720" y="23090"/>
                  </a:cubicBezTo>
                  <a:cubicBezTo>
                    <a:pt x="67867" y="23069"/>
                    <a:pt x="68035" y="23027"/>
                    <a:pt x="68182" y="22964"/>
                  </a:cubicBezTo>
                  <a:cubicBezTo>
                    <a:pt x="68393" y="22880"/>
                    <a:pt x="68582" y="22775"/>
                    <a:pt x="68771" y="22670"/>
                  </a:cubicBezTo>
                  <a:cubicBezTo>
                    <a:pt x="68771" y="22654"/>
                    <a:pt x="68783" y="22614"/>
                    <a:pt x="68798" y="22614"/>
                  </a:cubicBezTo>
                  <a:cubicBezTo>
                    <a:pt x="68803" y="22614"/>
                    <a:pt x="68808" y="22618"/>
                    <a:pt x="68813" y="22628"/>
                  </a:cubicBezTo>
                  <a:cubicBezTo>
                    <a:pt x="68813" y="22670"/>
                    <a:pt x="68792" y="22670"/>
                    <a:pt x="68771" y="22670"/>
                  </a:cubicBezTo>
                  <a:cubicBezTo>
                    <a:pt x="68781" y="22733"/>
                    <a:pt x="68802" y="22749"/>
                    <a:pt x="68831" y="22749"/>
                  </a:cubicBezTo>
                  <a:cubicBezTo>
                    <a:pt x="68860" y="22749"/>
                    <a:pt x="68897" y="22733"/>
                    <a:pt x="68939" y="22733"/>
                  </a:cubicBezTo>
                  <a:cubicBezTo>
                    <a:pt x="68939" y="22670"/>
                    <a:pt x="68960" y="22628"/>
                    <a:pt x="68960" y="22586"/>
                  </a:cubicBezTo>
                  <a:cubicBezTo>
                    <a:pt x="68960" y="22565"/>
                    <a:pt x="68981" y="22565"/>
                    <a:pt x="68981" y="22565"/>
                  </a:cubicBezTo>
                  <a:cubicBezTo>
                    <a:pt x="68993" y="22561"/>
                    <a:pt x="69004" y="22559"/>
                    <a:pt x="69013" y="22559"/>
                  </a:cubicBezTo>
                  <a:cubicBezTo>
                    <a:pt x="69053" y="22559"/>
                    <a:pt x="69073" y="22590"/>
                    <a:pt x="69107" y="22607"/>
                  </a:cubicBezTo>
                  <a:cubicBezTo>
                    <a:pt x="69339" y="22438"/>
                    <a:pt x="69633" y="22375"/>
                    <a:pt x="69927" y="22375"/>
                  </a:cubicBezTo>
                  <a:lnTo>
                    <a:pt x="69738" y="22270"/>
                  </a:lnTo>
                  <a:cubicBezTo>
                    <a:pt x="69850" y="22252"/>
                    <a:pt x="69896" y="22183"/>
                    <a:pt x="69979" y="22183"/>
                  </a:cubicBezTo>
                  <a:cubicBezTo>
                    <a:pt x="69989" y="22183"/>
                    <a:pt x="70000" y="22184"/>
                    <a:pt x="70011" y="22186"/>
                  </a:cubicBezTo>
                  <a:cubicBezTo>
                    <a:pt x="70032" y="22165"/>
                    <a:pt x="69990" y="22144"/>
                    <a:pt x="70032" y="22144"/>
                  </a:cubicBezTo>
                  <a:cubicBezTo>
                    <a:pt x="70074" y="22144"/>
                    <a:pt x="70074" y="22165"/>
                    <a:pt x="70074" y="22186"/>
                  </a:cubicBezTo>
                  <a:cubicBezTo>
                    <a:pt x="70083" y="22187"/>
                    <a:pt x="70091" y="22188"/>
                    <a:pt x="70098" y="22188"/>
                  </a:cubicBezTo>
                  <a:cubicBezTo>
                    <a:pt x="70217" y="22188"/>
                    <a:pt x="70187" y="22037"/>
                    <a:pt x="70306" y="21997"/>
                  </a:cubicBezTo>
                  <a:lnTo>
                    <a:pt x="70516" y="21997"/>
                  </a:lnTo>
                  <a:lnTo>
                    <a:pt x="70726" y="21808"/>
                  </a:lnTo>
                  <a:lnTo>
                    <a:pt x="70979" y="21808"/>
                  </a:lnTo>
                  <a:lnTo>
                    <a:pt x="71021" y="21703"/>
                  </a:lnTo>
                  <a:lnTo>
                    <a:pt x="71084" y="21724"/>
                  </a:lnTo>
                  <a:cubicBezTo>
                    <a:pt x="71431" y="21683"/>
                    <a:pt x="71599" y="21344"/>
                    <a:pt x="71956" y="21344"/>
                  </a:cubicBezTo>
                  <a:cubicBezTo>
                    <a:pt x="71966" y="21344"/>
                    <a:pt x="71977" y="21345"/>
                    <a:pt x="71988" y="21345"/>
                  </a:cubicBezTo>
                  <a:lnTo>
                    <a:pt x="72282" y="21198"/>
                  </a:lnTo>
                  <a:cubicBezTo>
                    <a:pt x="72336" y="21198"/>
                    <a:pt x="72359" y="21244"/>
                    <a:pt x="72391" y="21244"/>
                  </a:cubicBezTo>
                  <a:cubicBezTo>
                    <a:pt x="72397" y="21244"/>
                    <a:pt x="72402" y="21243"/>
                    <a:pt x="72408" y="21240"/>
                  </a:cubicBezTo>
                  <a:lnTo>
                    <a:pt x="72450" y="21135"/>
                  </a:lnTo>
                  <a:lnTo>
                    <a:pt x="72513" y="21177"/>
                  </a:lnTo>
                  <a:cubicBezTo>
                    <a:pt x="72597" y="21156"/>
                    <a:pt x="72597" y="21072"/>
                    <a:pt x="72639" y="21030"/>
                  </a:cubicBezTo>
                  <a:cubicBezTo>
                    <a:pt x="72766" y="20988"/>
                    <a:pt x="72913" y="20946"/>
                    <a:pt x="73039" y="20883"/>
                  </a:cubicBezTo>
                  <a:cubicBezTo>
                    <a:pt x="73207" y="20756"/>
                    <a:pt x="73396" y="20672"/>
                    <a:pt x="73607" y="20630"/>
                  </a:cubicBezTo>
                  <a:lnTo>
                    <a:pt x="73628" y="20609"/>
                  </a:lnTo>
                  <a:cubicBezTo>
                    <a:pt x="73691" y="20504"/>
                    <a:pt x="73838" y="20546"/>
                    <a:pt x="73880" y="20420"/>
                  </a:cubicBezTo>
                  <a:cubicBezTo>
                    <a:pt x="73929" y="20457"/>
                    <a:pt x="73985" y="20479"/>
                    <a:pt x="74027" y="20479"/>
                  </a:cubicBezTo>
                  <a:cubicBezTo>
                    <a:pt x="74058" y="20479"/>
                    <a:pt x="74081" y="20468"/>
                    <a:pt x="74090" y="20441"/>
                  </a:cubicBezTo>
                  <a:cubicBezTo>
                    <a:pt x="74111" y="20315"/>
                    <a:pt x="74258" y="20357"/>
                    <a:pt x="74321" y="20315"/>
                  </a:cubicBezTo>
                  <a:cubicBezTo>
                    <a:pt x="74448" y="20273"/>
                    <a:pt x="74553" y="20231"/>
                    <a:pt x="74637" y="20147"/>
                  </a:cubicBezTo>
                  <a:cubicBezTo>
                    <a:pt x="74658" y="20126"/>
                    <a:pt x="74721" y="20105"/>
                    <a:pt x="74763" y="20105"/>
                  </a:cubicBezTo>
                  <a:cubicBezTo>
                    <a:pt x="74776" y="20110"/>
                    <a:pt x="74789" y="20112"/>
                    <a:pt x="74800" y="20112"/>
                  </a:cubicBezTo>
                  <a:cubicBezTo>
                    <a:pt x="74884" y="20112"/>
                    <a:pt x="74942" y="20000"/>
                    <a:pt x="75015" y="20000"/>
                  </a:cubicBezTo>
                  <a:cubicBezTo>
                    <a:pt x="75120" y="20000"/>
                    <a:pt x="75204" y="19958"/>
                    <a:pt x="75310" y="19916"/>
                  </a:cubicBezTo>
                  <a:cubicBezTo>
                    <a:pt x="75457" y="19789"/>
                    <a:pt x="75688" y="19747"/>
                    <a:pt x="75835" y="19579"/>
                  </a:cubicBezTo>
                  <a:cubicBezTo>
                    <a:pt x="75877" y="19537"/>
                    <a:pt x="75961" y="19495"/>
                    <a:pt x="76045" y="19495"/>
                  </a:cubicBezTo>
                  <a:cubicBezTo>
                    <a:pt x="76256" y="19453"/>
                    <a:pt x="76445" y="19411"/>
                    <a:pt x="76634" y="19327"/>
                  </a:cubicBezTo>
                  <a:cubicBezTo>
                    <a:pt x="76778" y="19309"/>
                    <a:pt x="76892" y="19167"/>
                    <a:pt x="77041" y="19167"/>
                  </a:cubicBezTo>
                  <a:cubicBezTo>
                    <a:pt x="77065" y="19167"/>
                    <a:pt x="77091" y="19171"/>
                    <a:pt x="77118" y="19180"/>
                  </a:cubicBezTo>
                  <a:cubicBezTo>
                    <a:pt x="77286" y="18885"/>
                    <a:pt x="77601" y="18843"/>
                    <a:pt x="77874" y="18696"/>
                  </a:cubicBezTo>
                  <a:lnTo>
                    <a:pt x="78001" y="18738"/>
                  </a:lnTo>
                  <a:cubicBezTo>
                    <a:pt x="78148" y="18696"/>
                    <a:pt x="78274" y="18612"/>
                    <a:pt x="78400" y="18507"/>
                  </a:cubicBezTo>
                  <a:cubicBezTo>
                    <a:pt x="78440" y="18547"/>
                    <a:pt x="78480" y="18562"/>
                    <a:pt x="78525" y="18562"/>
                  </a:cubicBezTo>
                  <a:cubicBezTo>
                    <a:pt x="78552" y="18562"/>
                    <a:pt x="78580" y="18557"/>
                    <a:pt x="78610" y="18549"/>
                  </a:cubicBezTo>
                  <a:lnTo>
                    <a:pt x="78715" y="18402"/>
                  </a:lnTo>
                  <a:cubicBezTo>
                    <a:pt x="78968" y="18339"/>
                    <a:pt x="79220" y="18402"/>
                    <a:pt x="79325" y="18149"/>
                  </a:cubicBezTo>
                  <a:cubicBezTo>
                    <a:pt x="79514" y="18128"/>
                    <a:pt x="79641" y="18002"/>
                    <a:pt x="79788" y="17960"/>
                  </a:cubicBezTo>
                  <a:lnTo>
                    <a:pt x="79872" y="18002"/>
                  </a:lnTo>
                  <a:cubicBezTo>
                    <a:pt x="80040" y="17918"/>
                    <a:pt x="80208" y="17855"/>
                    <a:pt x="80376" y="17813"/>
                  </a:cubicBezTo>
                  <a:cubicBezTo>
                    <a:pt x="80587" y="17792"/>
                    <a:pt x="80797" y="17708"/>
                    <a:pt x="80965" y="17561"/>
                  </a:cubicBezTo>
                  <a:cubicBezTo>
                    <a:pt x="81007" y="17498"/>
                    <a:pt x="81133" y="17477"/>
                    <a:pt x="81196" y="17456"/>
                  </a:cubicBezTo>
                  <a:cubicBezTo>
                    <a:pt x="81344" y="17372"/>
                    <a:pt x="81512" y="17477"/>
                    <a:pt x="81617" y="17330"/>
                  </a:cubicBezTo>
                  <a:cubicBezTo>
                    <a:pt x="81642" y="17355"/>
                    <a:pt x="81674" y="17387"/>
                    <a:pt x="81705" y="17387"/>
                  </a:cubicBezTo>
                  <a:cubicBezTo>
                    <a:pt x="81727" y="17387"/>
                    <a:pt x="81747" y="17372"/>
                    <a:pt x="81764" y="17330"/>
                  </a:cubicBezTo>
                  <a:cubicBezTo>
                    <a:pt x="81743" y="17330"/>
                    <a:pt x="81722" y="17308"/>
                    <a:pt x="81680" y="17245"/>
                  </a:cubicBezTo>
                  <a:lnTo>
                    <a:pt x="81680" y="17245"/>
                  </a:lnTo>
                  <a:cubicBezTo>
                    <a:pt x="81726" y="17259"/>
                    <a:pt x="81766" y="17265"/>
                    <a:pt x="81803" y="17265"/>
                  </a:cubicBezTo>
                  <a:cubicBezTo>
                    <a:pt x="81938" y="17265"/>
                    <a:pt x="82027" y="17190"/>
                    <a:pt x="82142" y="17140"/>
                  </a:cubicBezTo>
                  <a:lnTo>
                    <a:pt x="82248" y="17182"/>
                  </a:lnTo>
                  <a:lnTo>
                    <a:pt x="82374" y="17077"/>
                  </a:lnTo>
                  <a:lnTo>
                    <a:pt x="82731" y="17077"/>
                  </a:lnTo>
                  <a:cubicBezTo>
                    <a:pt x="82836" y="16993"/>
                    <a:pt x="82962" y="16951"/>
                    <a:pt x="83089" y="16951"/>
                  </a:cubicBezTo>
                  <a:cubicBezTo>
                    <a:pt x="83215" y="16930"/>
                    <a:pt x="83320" y="16888"/>
                    <a:pt x="83446" y="16888"/>
                  </a:cubicBezTo>
                  <a:cubicBezTo>
                    <a:pt x="83572" y="16888"/>
                    <a:pt x="83698" y="16846"/>
                    <a:pt x="83824" y="16783"/>
                  </a:cubicBezTo>
                  <a:cubicBezTo>
                    <a:pt x="83854" y="16765"/>
                    <a:pt x="83884" y="16759"/>
                    <a:pt x="83914" y="16759"/>
                  </a:cubicBezTo>
                  <a:cubicBezTo>
                    <a:pt x="83978" y="16759"/>
                    <a:pt x="84045" y="16786"/>
                    <a:pt x="84118" y="16786"/>
                  </a:cubicBezTo>
                  <a:cubicBezTo>
                    <a:pt x="84132" y="16786"/>
                    <a:pt x="84146" y="16785"/>
                    <a:pt x="84161" y="16783"/>
                  </a:cubicBezTo>
                  <a:cubicBezTo>
                    <a:pt x="84245" y="16772"/>
                    <a:pt x="84334" y="16767"/>
                    <a:pt x="84426" y="16767"/>
                  </a:cubicBezTo>
                  <a:cubicBezTo>
                    <a:pt x="84518" y="16767"/>
                    <a:pt x="84613" y="16772"/>
                    <a:pt x="84707" y="16783"/>
                  </a:cubicBezTo>
                  <a:cubicBezTo>
                    <a:pt x="84745" y="16783"/>
                    <a:pt x="84782" y="16849"/>
                    <a:pt x="84820" y="16849"/>
                  </a:cubicBezTo>
                  <a:cubicBezTo>
                    <a:pt x="84824" y="16849"/>
                    <a:pt x="84829" y="16848"/>
                    <a:pt x="84834" y="16846"/>
                  </a:cubicBezTo>
                  <a:cubicBezTo>
                    <a:pt x="84922" y="16784"/>
                    <a:pt x="85018" y="16774"/>
                    <a:pt x="85116" y="16774"/>
                  </a:cubicBezTo>
                  <a:cubicBezTo>
                    <a:pt x="85162" y="16774"/>
                    <a:pt x="85209" y="16776"/>
                    <a:pt x="85256" y="16776"/>
                  </a:cubicBezTo>
                  <a:cubicBezTo>
                    <a:pt x="85347" y="16776"/>
                    <a:pt x="85439" y="16768"/>
                    <a:pt x="85527" y="16720"/>
                  </a:cubicBezTo>
                  <a:cubicBezTo>
                    <a:pt x="85545" y="16711"/>
                    <a:pt x="85566" y="16706"/>
                    <a:pt x="85587" y="16706"/>
                  </a:cubicBezTo>
                  <a:cubicBezTo>
                    <a:pt x="85618" y="16706"/>
                    <a:pt x="85650" y="16716"/>
                    <a:pt x="85675" y="16741"/>
                  </a:cubicBezTo>
                  <a:cubicBezTo>
                    <a:pt x="85705" y="16772"/>
                    <a:pt x="85747" y="16791"/>
                    <a:pt x="85792" y="16791"/>
                  </a:cubicBezTo>
                  <a:cubicBezTo>
                    <a:pt x="85809" y="16791"/>
                    <a:pt x="85826" y="16789"/>
                    <a:pt x="85843" y="16783"/>
                  </a:cubicBezTo>
                  <a:cubicBezTo>
                    <a:pt x="85866" y="16779"/>
                    <a:pt x="85890" y="16777"/>
                    <a:pt x="85914" y="16777"/>
                  </a:cubicBezTo>
                  <a:cubicBezTo>
                    <a:pt x="86022" y="16777"/>
                    <a:pt x="86139" y="16812"/>
                    <a:pt x="86242" y="16846"/>
                  </a:cubicBezTo>
                  <a:cubicBezTo>
                    <a:pt x="86305" y="16867"/>
                    <a:pt x="86389" y="16888"/>
                    <a:pt x="86452" y="16909"/>
                  </a:cubicBezTo>
                  <a:cubicBezTo>
                    <a:pt x="86894" y="16930"/>
                    <a:pt x="87314" y="17056"/>
                    <a:pt x="87693" y="17266"/>
                  </a:cubicBezTo>
                  <a:cubicBezTo>
                    <a:pt x="87756" y="17314"/>
                    <a:pt x="87843" y="17337"/>
                    <a:pt x="87926" y="17337"/>
                  </a:cubicBezTo>
                  <a:cubicBezTo>
                    <a:pt x="87954" y="17337"/>
                    <a:pt x="87982" y="17335"/>
                    <a:pt x="88008" y="17330"/>
                  </a:cubicBezTo>
                  <a:cubicBezTo>
                    <a:pt x="88176" y="17561"/>
                    <a:pt x="88429" y="17624"/>
                    <a:pt x="88618" y="17771"/>
                  </a:cubicBezTo>
                  <a:cubicBezTo>
                    <a:pt x="88807" y="17897"/>
                    <a:pt x="89017" y="18023"/>
                    <a:pt x="89228" y="18149"/>
                  </a:cubicBezTo>
                  <a:cubicBezTo>
                    <a:pt x="89312" y="18192"/>
                    <a:pt x="89375" y="18255"/>
                    <a:pt x="89459" y="18339"/>
                  </a:cubicBezTo>
                  <a:cubicBezTo>
                    <a:pt x="89543" y="18465"/>
                    <a:pt x="89648" y="18570"/>
                    <a:pt x="89753" y="18675"/>
                  </a:cubicBezTo>
                  <a:cubicBezTo>
                    <a:pt x="89879" y="18801"/>
                    <a:pt x="89985" y="18927"/>
                    <a:pt x="90111" y="19075"/>
                  </a:cubicBezTo>
                  <a:cubicBezTo>
                    <a:pt x="90153" y="19138"/>
                    <a:pt x="90237" y="19180"/>
                    <a:pt x="90279" y="19285"/>
                  </a:cubicBezTo>
                  <a:cubicBezTo>
                    <a:pt x="90279" y="19304"/>
                    <a:pt x="90292" y="19314"/>
                    <a:pt x="90309" y="19314"/>
                  </a:cubicBezTo>
                  <a:cubicBezTo>
                    <a:pt x="90331" y="19314"/>
                    <a:pt x="90361" y="19298"/>
                    <a:pt x="90384" y="19264"/>
                  </a:cubicBezTo>
                  <a:cubicBezTo>
                    <a:pt x="90258" y="18948"/>
                    <a:pt x="90069" y="18696"/>
                    <a:pt x="89795" y="18486"/>
                  </a:cubicBezTo>
                  <a:cubicBezTo>
                    <a:pt x="89732" y="18423"/>
                    <a:pt x="89690" y="18360"/>
                    <a:pt x="89627" y="18297"/>
                  </a:cubicBezTo>
                  <a:cubicBezTo>
                    <a:pt x="89543" y="18255"/>
                    <a:pt x="89480" y="18192"/>
                    <a:pt x="89438" y="18107"/>
                  </a:cubicBezTo>
                  <a:cubicBezTo>
                    <a:pt x="89396" y="18023"/>
                    <a:pt x="89312" y="17939"/>
                    <a:pt x="89228" y="17897"/>
                  </a:cubicBezTo>
                  <a:cubicBezTo>
                    <a:pt x="88933" y="17792"/>
                    <a:pt x="88765" y="17540"/>
                    <a:pt x="88492" y="17393"/>
                  </a:cubicBezTo>
                  <a:cubicBezTo>
                    <a:pt x="88366" y="17308"/>
                    <a:pt x="88197" y="17224"/>
                    <a:pt x="88050" y="17161"/>
                  </a:cubicBezTo>
                  <a:cubicBezTo>
                    <a:pt x="87924" y="17098"/>
                    <a:pt x="87819" y="17035"/>
                    <a:pt x="87714" y="16972"/>
                  </a:cubicBezTo>
                  <a:cubicBezTo>
                    <a:pt x="87609" y="16888"/>
                    <a:pt x="87483" y="16825"/>
                    <a:pt x="87356" y="16783"/>
                  </a:cubicBezTo>
                  <a:cubicBezTo>
                    <a:pt x="87083" y="16762"/>
                    <a:pt x="86810" y="16699"/>
                    <a:pt x="86558" y="16594"/>
                  </a:cubicBezTo>
                  <a:cubicBezTo>
                    <a:pt x="86347" y="16531"/>
                    <a:pt x="86137" y="16489"/>
                    <a:pt x="85927" y="16468"/>
                  </a:cubicBezTo>
                  <a:lnTo>
                    <a:pt x="85527" y="16468"/>
                  </a:lnTo>
                  <a:cubicBezTo>
                    <a:pt x="85401" y="16468"/>
                    <a:pt x="85275" y="16489"/>
                    <a:pt x="85149" y="16510"/>
                  </a:cubicBezTo>
                  <a:cubicBezTo>
                    <a:pt x="85119" y="16518"/>
                    <a:pt x="85092" y="16521"/>
                    <a:pt x="85065" y="16521"/>
                  </a:cubicBezTo>
                  <a:cubicBezTo>
                    <a:pt x="84959" y="16521"/>
                    <a:pt x="84871" y="16468"/>
                    <a:pt x="84770" y="16468"/>
                  </a:cubicBezTo>
                  <a:cubicBezTo>
                    <a:pt x="84679" y="16475"/>
                    <a:pt x="84586" y="16477"/>
                    <a:pt x="84492" y="16477"/>
                  </a:cubicBezTo>
                  <a:cubicBezTo>
                    <a:pt x="84303" y="16477"/>
                    <a:pt x="84112" y="16468"/>
                    <a:pt x="83930" y="16468"/>
                  </a:cubicBezTo>
                  <a:cubicBezTo>
                    <a:pt x="83845" y="16468"/>
                    <a:pt x="83782" y="16489"/>
                    <a:pt x="83698" y="16510"/>
                  </a:cubicBezTo>
                  <a:cubicBezTo>
                    <a:pt x="83488" y="16573"/>
                    <a:pt x="83257" y="16636"/>
                    <a:pt x="83025" y="16657"/>
                  </a:cubicBezTo>
                  <a:cubicBezTo>
                    <a:pt x="82731" y="16657"/>
                    <a:pt x="82437" y="16720"/>
                    <a:pt x="82142" y="16804"/>
                  </a:cubicBezTo>
                  <a:cubicBezTo>
                    <a:pt x="81880" y="16898"/>
                    <a:pt x="81617" y="17042"/>
                    <a:pt x="81354" y="17042"/>
                  </a:cubicBezTo>
                  <a:cubicBezTo>
                    <a:pt x="81323" y="17042"/>
                    <a:pt x="81291" y="17040"/>
                    <a:pt x="81259" y="17035"/>
                  </a:cubicBezTo>
                  <a:cubicBezTo>
                    <a:pt x="81028" y="17119"/>
                    <a:pt x="80818" y="17224"/>
                    <a:pt x="80608" y="17330"/>
                  </a:cubicBezTo>
                  <a:cubicBezTo>
                    <a:pt x="80587" y="17351"/>
                    <a:pt x="80545" y="17393"/>
                    <a:pt x="80503" y="17393"/>
                  </a:cubicBezTo>
                  <a:cubicBezTo>
                    <a:pt x="80271" y="17393"/>
                    <a:pt x="80103" y="17540"/>
                    <a:pt x="79893" y="17582"/>
                  </a:cubicBezTo>
                  <a:cubicBezTo>
                    <a:pt x="79683" y="17624"/>
                    <a:pt x="79514" y="17771"/>
                    <a:pt x="79304" y="17813"/>
                  </a:cubicBezTo>
                  <a:cubicBezTo>
                    <a:pt x="79136" y="17855"/>
                    <a:pt x="78968" y="17939"/>
                    <a:pt x="78842" y="18044"/>
                  </a:cubicBezTo>
                  <a:cubicBezTo>
                    <a:pt x="78694" y="18192"/>
                    <a:pt x="78526" y="18107"/>
                    <a:pt x="78379" y="18170"/>
                  </a:cubicBezTo>
                  <a:cubicBezTo>
                    <a:pt x="78001" y="18297"/>
                    <a:pt x="77643" y="18444"/>
                    <a:pt x="77307" y="18612"/>
                  </a:cubicBezTo>
                  <a:cubicBezTo>
                    <a:pt x="76865" y="18864"/>
                    <a:pt x="76403" y="19032"/>
                    <a:pt x="75919" y="19159"/>
                  </a:cubicBezTo>
                  <a:cubicBezTo>
                    <a:pt x="75667" y="19222"/>
                    <a:pt x="75394" y="19390"/>
                    <a:pt x="75141" y="19474"/>
                  </a:cubicBezTo>
                  <a:cubicBezTo>
                    <a:pt x="74973" y="19537"/>
                    <a:pt x="74826" y="19600"/>
                    <a:pt x="74679" y="19663"/>
                  </a:cubicBezTo>
                  <a:cubicBezTo>
                    <a:pt x="74532" y="19747"/>
                    <a:pt x="74363" y="19768"/>
                    <a:pt x="74216" y="19873"/>
                  </a:cubicBezTo>
                  <a:cubicBezTo>
                    <a:pt x="74027" y="20021"/>
                    <a:pt x="73796" y="20105"/>
                    <a:pt x="73565" y="20126"/>
                  </a:cubicBezTo>
                  <a:cubicBezTo>
                    <a:pt x="73459" y="20252"/>
                    <a:pt x="73312" y="20336"/>
                    <a:pt x="73144" y="20399"/>
                  </a:cubicBezTo>
                  <a:cubicBezTo>
                    <a:pt x="72871" y="20504"/>
                    <a:pt x="72597" y="20609"/>
                    <a:pt x="72324" y="20735"/>
                  </a:cubicBezTo>
                  <a:cubicBezTo>
                    <a:pt x="72072" y="20862"/>
                    <a:pt x="71756" y="20946"/>
                    <a:pt x="71504" y="21051"/>
                  </a:cubicBezTo>
                  <a:cubicBezTo>
                    <a:pt x="71231" y="21198"/>
                    <a:pt x="70957" y="21324"/>
                    <a:pt x="70684" y="21408"/>
                  </a:cubicBezTo>
                  <a:cubicBezTo>
                    <a:pt x="70516" y="21471"/>
                    <a:pt x="70369" y="21534"/>
                    <a:pt x="70222" y="21640"/>
                  </a:cubicBezTo>
                  <a:cubicBezTo>
                    <a:pt x="70074" y="21745"/>
                    <a:pt x="69864" y="21682"/>
                    <a:pt x="69738" y="21850"/>
                  </a:cubicBezTo>
                  <a:cubicBezTo>
                    <a:pt x="69318" y="21976"/>
                    <a:pt x="68939" y="22249"/>
                    <a:pt x="68498" y="22312"/>
                  </a:cubicBezTo>
                  <a:cubicBezTo>
                    <a:pt x="68287" y="22354"/>
                    <a:pt x="68119" y="22523"/>
                    <a:pt x="67930" y="22586"/>
                  </a:cubicBezTo>
                  <a:cubicBezTo>
                    <a:pt x="67804" y="22628"/>
                    <a:pt x="67657" y="22607"/>
                    <a:pt x="67573" y="22733"/>
                  </a:cubicBezTo>
                  <a:cubicBezTo>
                    <a:pt x="67383" y="22733"/>
                    <a:pt x="67257" y="22880"/>
                    <a:pt x="67068" y="22922"/>
                  </a:cubicBezTo>
                  <a:cubicBezTo>
                    <a:pt x="66921" y="22943"/>
                    <a:pt x="66774" y="22985"/>
                    <a:pt x="66626" y="23048"/>
                  </a:cubicBezTo>
                  <a:cubicBezTo>
                    <a:pt x="66038" y="23300"/>
                    <a:pt x="65470" y="23511"/>
                    <a:pt x="64860" y="23700"/>
                  </a:cubicBezTo>
                  <a:cubicBezTo>
                    <a:pt x="64722" y="23752"/>
                    <a:pt x="64569" y="23789"/>
                    <a:pt x="64414" y="23789"/>
                  </a:cubicBezTo>
                  <a:cubicBezTo>
                    <a:pt x="64381" y="23789"/>
                    <a:pt x="64347" y="23788"/>
                    <a:pt x="64314" y="23784"/>
                  </a:cubicBezTo>
                  <a:lnTo>
                    <a:pt x="64083" y="23910"/>
                  </a:lnTo>
                  <a:cubicBezTo>
                    <a:pt x="63914" y="23910"/>
                    <a:pt x="63748" y="23905"/>
                    <a:pt x="63583" y="23905"/>
                  </a:cubicBezTo>
                  <a:cubicBezTo>
                    <a:pt x="63253" y="23905"/>
                    <a:pt x="62926" y="23924"/>
                    <a:pt x="62590" y="24036"/>
                  </a:cubicBezTo>
                  <a:cubicBezTo>
                    <a:pt x="62527" y="23952"/>
                    <a:pt x="62380" y="23994"/>
                    <a:pt x="62274" y="23952"/>
                  </a:cubicBezTo>
                  <a:cubicBezTo>
                    <a:pt x="62148" y="23910"/>
                    <a:pt x="62043" y="23910"/>
                    <a:pt x="61917" y="23910"/>
                  </a:cubicBezTo>
                  <a:cubicBezTo>
                    <a:pt x="61518" y="23910"/>
                    <a:pt x="61139" y="23889"/>
                    <a:pt x="60761" y="23826"/>
                  </a:cubicBezTo>
                  <a:cubicBezTo>
                    <a:pt x="60592" y="23721"/>
                    <a:pt x="60424" y="23658"/>
                    <a:pt x="60235" y="23658"/>
                  </a:cubicBezTo>
                  <a:cubicBezTo>
                    <a:pt x="60088" y="23637"/>
                    <a:pt x="59962" y="23658"/>
                    <a:pt x="59815" y="23616"/>
                  </a:cubicBezTo>
                  <a:cubicBezTo>
                    <a:pt x="59436" y="23532"/>
                    <a:pt x="59079" y="23448"/>
                    <a:pt x="58721" y="23342"/>
                  </a:cubicBezTo>
                  <a:cubicBezTo>
                    <a:pt x="58490" y="23321"/>
                    <a:pt x="58280" y="23237"/>
                    <a:pt x="58112" y="23111"/>
                  </a:cubicBezTo>
                  <a:cubicBezTo>
                    <a:pt x="58006" y="23027"/>
                    <a:pt x="57880" y="22943"/>
                    <a:pt x="57754" y="22901"/>
                  </a:cubicBezTo>
                  <a:cubicBezTo>
                    <a:pt x="57376" y="22691"/>
                    <a:pt x="56997" y="22502"/>
                    <a:pt x="56640" y="22312"/>
                  </a:cubicBezTo>
                  <a:cubicBezTo>
                    <a:pt x="56304" y="22144"/>
                    <a:pt x="56009" y="21934"/>
                    <a:pt x="55778" y="21661"/>
                  </a:cubicBezTo>
                  <a:cubicBezTo>
                    <a:pt x="55715" y="21597"/>
                    <a:pt x="55631" y="21534"/>
                    <a:pt x="55568" y="21492"/>
                  </a:cubicBezTo>
                  <a:cubicBezTo>
                    <a:pt x="55378" y="21366"/>
                    <a:pt x="55252" y="21156"/>
                    <a:pt x="55042" y="21051"/>
                  </a:cubicBezTo>
                  <a:cubicBezTo>
                    <a:pt x="55021" y="20904"/>
                    <a:pt x="54895" y="20883"/>
                    <a:pt x="54790" y="20820"/>
                  </a:cubicBezTo>
                  <a:cubicBezTo>
                    <a:pt x="54495" y="20672"/>
                    <a:pt x="54264" y="20483"/>
                    <a:pt x="54054" y="20252"/>
                  </a:cubicBezTo>
                  <a:cubicBezTo>
                    <a:pt x="53928" y="20105"/>
                    <a:pt x="53802" y="19979"/>
                    <a:pt x="53654" y="19873"/>
                  </a:cubicBezTo>
                  <a:cubicBezTo>
                    <a:pt x="53528" y="19747"/>
                    <a:pt x="53402" y="19600"/>
                    <a:pt x="53276" y="19453"/>
                  </a:cubicBezTo>
                  <a:cubicBezTo>
                    <a:pt x="53066" y="19201"/>
                    <a:pt x="52898" y="18927"/>
                    <a:pt x="52666" y="18675"/>
                  </a:cubicBezTo>
                  <a:cubicBezTo>
                    <a:pt x="52477" y="18465"/>
                    <a:pt x="52225" y="18297"/>
                    <a:pt x="52225" y="17939"/>
                  </a:cubicBezTo>
                  <a:cubicBezTo>
                    <a:pt x="52225" y="17897"/>
                    <a:pt x="52141" y="17813"/>
                    <a:pt x="52099" y="17750"/>
                  </a:cubicBezTo>
                  <a:cubicBezTo>
                    <a:pt x="51972" y="17582"/>
                    <a:pt x="51867" y="17414"/>
                    <a:pt x="51783" y="17245"/>
                  </a:cubicBezTo>
                  <a:cubicBezTo>
                    <a:pt x="51615" y="16909"/>
                    <a:pt x="51447" y="16573"/>
                    <a:pt x="51300" y="16215"/>
                  </a:cubicBezTo>
                  <a:cubicBezTo>
                    <a:pt x="51195" y="15984"/>
                    <a:pt x="51110" y="15753"/>
                    <a:pt x="51047" y="15521"/>
                  </a:cubicBezTo>
                  <a:cubicBezTo>
                    <a:pt x="51005" y="15332"/>
                    <a:pt x="50942" y="15143"/>
                    <a:pt x="50879" y="14954"/>
                  </a:cubicBezTo>
                  <a:cubicBezTo>
                    <a:pt x="50774" y="14786"/>
                    <a:pt x="50711" y="14617"/>
                    <a:pt x="50690" y="14428"/>
                  </a:cubicBezTo>
                  <a:cubicBezTo>
                    <a:pt x="50648" y="14155"/>
                    <a:pt x="50564" y="13903"/>
                    <a:pt x="50438" y="13671"/>
                  </a:cubicBezTo>
                  <a:cubicBezTo>
                    <a:pt x="50291" y="13440"/>
                    <a:pt x="50206" y="13167"/>
                    <a:pt x="50164" y="12914"/>
                  </a:cubicBezTo>
                  <a:cubicBezTo>
                    <a:pt x="50143" y="12809"/>
                    <a:pt x="50122" y="12704"/>
                    <a:pt x="50101" y="12578"/>
                  </a:cubicBezTo>
                  <a:cubicBezTo>
                    <a:pt x="50101" y="12242"/>
                    <a:pt x="50017" y="11905"/>
                    <a:pt x="49870" y="11611"/>
                  </a:cubicBezTo>
                  <a:cubicBezTo>
                    <a:pt x="49828" y="11548"/>
                    <a:pt x="49807" y="11485"/>
                    <a:pt x="49786" y="11422"/>
                  </a:cubicBezTo>
                  <a:cubicBezTo>
                    <a:pt x="49744" y="11253"/>
                    <a:pt x="49744" y="11106"/>
                    <a:pt x="49723" y="10938"/>
                  </a:cubicBezTo>
                  <a:cubicBezTo>
                    <a:pt x="49660" y="10707"/>
                    <a:pt x="49576" y="10497"/>
                    <a:pt x="49513" y="10265"/>
                  </a:cubicBezTo>
                  <a:cubicBezTo>
                    <a:pt x="49513" y="10139"/>
                    <a:pt x="49513" y="10013"/>
                    <a:pt x="49471" y="9908"/>
                  </a:cubicBezTo>
                  <a:cubicBezTo>
                    <a:pt x="49323" y="9466"/>
                    <a:pt x="49281" y="9004"/>
                    <a:pt x="49134" y="8562"/>
                  </a:cubicBezTo>
                  <a:cubicBezTo>
                    <a:pt x="49008" y="8184"/>
                    <a:pt x="48987" y="7763"/>
                    <a:pt x="48798" y="7385"/>
                  </a:cubicBezTo>
                  <a:cubicBezTo>
                    <a:pt x="48693" y="7091"/>
                    <a:pt x="48609" y="6796"/>
                    <a:pt x="48567" y="6481"/>
                  </a:cubicBezTo>
                  <a:cubicBezTo>
                    <a:pt x="48524" y="6313"/>
                    <a:pt x="48461" y="6145"/>
                    <a:pt x="48440" y="5976"/>
                  </a:cubicBezTo>
                  <a:cubicBezTo>
                    <a:pt x="48398" y="5787"/>
                    <a:pt x="48356" y="5598"/>
                    <a:pt x="48293" y="5409"/>
                  </a:cubicBezTo>
                  <a:cubicBezTo>
                    <a:pt x="48167" y="5177"/>
                    <a:pt x="48062" y="4925"/>
                    <a:pt x="47978" y="4673"/>
                  </a:cubicBezTo>
                  <a:cubicBezTo>
                    <a:pt x="47915" y="4357"/>
                    <a:pt x="47789" y="4084"/>
                    <a:pt x="47599" y="3853"/>
                  </a:cubicBezTo>
                  <a:cubicBezTo>
                    <a:pt x="47557" y="3790"/>
                    <a:pt x="47515" y="3727"/>
                    <a:pt x="47515" y="3664"/>
                  </a:cubicBezTo>
                  <a:cubicBezTo>
                    <a:pt x="47452" y="3453"/>
                    <a:pt x="47368" y="3264"/>
                    <a:pt x="47242" y="3096"/>
                  </a:cubicBezTo>
                  <a:cubicBezTo>
                    <a:pt x="47179" y="2991"/>
                    <a:pt x="47116" y="2865"/>
                    <a:pt x="47053" y="2760"/>
                  </a:cubicBezTo>
                  <a:cubicBezTo>
                    <a:pt x="46906" y="2528"/>
                    <a:pt x="46758" y="2297"/>
                    <a:pt x="46632" y="2087"/>
                  </a:cubicBezTo>
                  <a:cubicBezTo>
                    <a:pt x="46506" y="1898"/>
                    <a:pt x="46338" y="1708"/>
                    <a:pt x="46212" y="1519"/>
                  </a:cubicBezTo>
                  <a:cubicBezTo>
                    <a:pt x="46170" y="1456"/>
                    <a:pt x="46128" y="1414"/>
                    <a:pt x="46086" y="1393"/>
                  </a:cubicBezTo>
                  <a:cubicBezTo>
                    <a:pt x="45917" y="1267"/>
                    <a:pt x="45749" y="1120"/>
                    <a:pt x="45644" y="952"/>
                  </a:cubicBezTo>
                  <a:cubicBezTo>
                    <a:pt x="45497" y="825"/>
                    <a:pt x="45350" y="720"/>
                    <a:pt x="45203" y="615"/>
                  </a:cubicBezTo>
                  <a:cubicBezTo>
                    <a:pt x="45119" y="531"/>
                    <a:pt x="44992" y="489"/>
                    <a:pt x="44887" y="468"/>
                  </a:cubicBezTo>
                  <a:cubicBezTo>
                    <a:pt x="44719" y="468"/>
                    <a:pt x="44635" y="321"/>
                    <a:pt x="44488" y="300"/>
                  </a:cubicBezTo>
                  <a:cubicBezTo>
                    <a:pt x="44291" y="138"/>
                    <a:pt x="44063" y="38"/>
                    <a:pt x="43818" y="38"/>
                  </a:cubicBezTo>
                  <a:cubicBezTo>
                    <a:pt x="43775" y="38"/>
                    <a:pt x="43732" y="41"/>
                    <a:pt x="43689" y="47"/>
                  </a:cubicBezTo>
                  <a:lnTo>
                    <a:pt x="43037" y="47"/>
                  </a:lnTo>
                  <a:cubicBezTo>
                    <a:pt x="42879" y="16"/>
                    <a:pt x="42722" y="0"/>
                    <a:pt x="425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24"/>
            <p:cNvSpPr/>
            <p:nvPr/>
          </p:nvSpPr>
          <p:spPr>
            <a:xfrm>
              <a:off x="1556296" y="212247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lnTo>
                    <a:pt x="1" y="22"/>
                  </a:lnTo>
                  <a:lnTo>
                    <a:pt x="43" y="64"/>
                  </a:lnTo>
                  <a:lnTo>
                    <a:pt x="43" y="22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24"/>
            <p:cNvSpPr/>
            <p:nvPr/>
          </p:nvSpPr>
          <p:spPr>
            <a:xfrm>
              <a:off x="1549149" y="2126441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0" y="16"/>
                    <a:pt x="24" y="56"/>
                    <a:pt x="36" y="56"/>
                  </a:cubicBezTo>
                  <a:cubicBezTo>
                    <a:pt x="40" y="56"/>
                    <a:pt x="42" y="52"/>
                    <a:pt x="42" y="42"/>
                  </a:cubicBezTo>
                  <a:cubicBezTo>
                    <a:pt x="63" y="0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24"/>
            <p:cNvSpPr/>
            <p:nvPr/>
          </p:nvSpPr>
          <p:spPr>
            <a:xfrm>
              <a:off x="1488006" y="215308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24"/>
            <p:cNvSpPr/>
            <p:nvPr/>
          </p:nvSpPr>
          <p:spPr>
            <a:xfrm>
              <a:off x="1482149" y="2156162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" y="0"/>
                  </a:moveTo>
                  <a:cubicBezTo>
                    <a:pt x="1" y="33"/>
                    <a:pt x="25" y="77"/>
                    <a:pt x="37" y="77"/>
                  </a:cubicBezTo>
                  <a:cubicBezTo>
                    <a:pt x="40" y="77"/>
                    <a:pt x="43" y="73"/>
                    <a:pt x="43" y="63"/>
                  </a:cubicBezTo>
                  <a:cubicBezTo>
                    <a:pt x="64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4" name="Google Shape;7414;p24"/>
          <p:cNvGrpSpPr/>
          <p:nvPr/>
        </p:nvGrpSpPr>
        <p:grpSpPr>
          <a:xfrm>
            <a:off x="-17" y="2296450"/>
            <a:ext cx="1054035" cy="2847018"/>
            <a:chOff x="1598577" y="1491221"/>
            <a:chExt cx="148531" cy="401181"/>
          </a:xfrm>
        </p:grpSpPr>
        <p:sp>
          <p:nvSpPr>
            <p:cNvPr id="7415" name="Google Shape;7415;p24"/>
            <p:cNvSpPr/>
            <p:nvPr/>
          </p:nvSpPr>
          <p:spPr>
            <a:xfrm>
              <a:off x="1598577" y="1519842"/>
              <a:ext cx="6517" cy="11687"/>
            </a:xfrm>
            <a:custGeom>
              <a:avLst/>
              <a:gdLst/>
              <a:ahLst/>
              <a:cxnLst/>
              <a:rect l="l" t="t" r="r" b="b"/>
              <a:pathLst>
                <a:path w="632" h="1116" extrusionOk="0">
                  <a:moveTo>
                    <a:pt x="127" y="1"/>
                  </a:moveTo>
                  <a:cubicBezTo>
                    <a:pt x="85" y="85"/>
                    <a:pt x="43" y="148"/>
                    <a:pt x="1" y="232"/>
                  </a:cubicBezTo>
                  <a:lnTo>
                    <a:pt x="1" y="611"/>
                  </a:lnTo>
                  <a:cubicBezTo>
                    <a:pt x="106" y="779"/>
                    <a:pt x="211" y="926"/>
                    <a:pt x="316" y="1115"/>
                  </a:cubicBezTo>
                  <a:cubicBezTo>
                    <a:pt x="610" y="800"/>
                    <a:pt x="631" y="337"/>
                    <a:pt x="37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24"/>
            <p:cNvSpPr/>
            <p:nvPr/>
          </p:nvSpPr>
          <p:spPr>
            <a:xfrm>
              <a:off x="1738641" y="1664258"/>
              <a:ext cx="8467" cy="25710"/>
            </a:xfrm>
            <a:custGeom>
              <a:avLst/>
              <a:gdLst/>
              <a:ahLst/>
              <a:cxnLst/>
              <a:rect l="l" t="t" r="r" b="b"/>
              <a:pathLst>
                <a:path w="821" h="2455" extrusionOk="0">
                  <a:moveTo>
                    <a:pt x="385" y="0"/>
                  </a:moveTo>
                  <a:cubicBezTo>
                    <a:pt x="293" y="0"/>
                    <a:pt x="203" y="63"/>
                    <a:pt x="63" y="192"/>
                  </a:cubicBezTo>
                  <a:cubicBezTo>
                    <a:pt x="42" y="634"/>
                    <a:pt x="42" y="1096"/>
                    <a:pt x="21" y="1580"/>
                  </a:cubicBezTo>
                  <a:cubicBezTo>
                    <a:pt x="0" y="1832"/>
                    <a:pt x="84" y="2063"/>
                    <a:pt x="211" y="2274"/>
                  </a:cubicBezTo>
                  <a:cubicBezTo>
                    <a:pt x="261" y="2391"/>
                    <a:pt x="364" y="2455"/>
                    <a:pt x="479" y="2455"/>
                  </a:cubicBezTo>
                  <a:cubicBezTo>
                    <a:pt x="508" y="2455"/>
                    <a:pt x="538" y="2450"/>
                    <a:pt x="568" y="2442"/>
                  </a:cubicBezTo>
                  <a:cubicBezTo>
                    <a:pt x="736" y="2253"/>
                    <a:pt x="820" y="1979"/>
                    <a:pt x="799" y="1727"/>
                  </a:cubicBezTo>
                  <a:cubicBezTo>
                    <a:pt x="757" y="1201"/>
                    <a:pt x="715" y="676"/>
                    <a:pt x="694" y="171"/>
                  </a:cubicBezTo>
                  <a:cubicBezTo>
                    <a:pt x="560" y="58"/>
                    <a:pt x="472" y="0"/>
                    <a:pt x="3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24"/>
            <p:cNvSpPr/>
            <p:nvPr/>
          </p:nvSpPr>
          <p:spPr>
            <a:xfrm>
              <a:off x="1690719" y="1551501"/>
              <a:ext cx="11076" cy="22516"/>
            </a:xfrm>
            <a:custGeom>
              <a:avLst/>
              <a:gdLst/>
              <a:ahLst/>
              <a:cxnLst/>
              <a:rect l="l" t="t" r="r" b="b"/>
              <a:pathLst>
                <a:path w="1074" h="2150" extrusionOk="0">
                  <a:moveTo>
                    <a:pt x="597" y="0"/>
                  </a:moveTo>
                  <a:cubicBezTo>
                    <a:pt x="553" y="0"/>
                    <a:pt x="508" y="9"/>
                    <a:pt x="463" y="26"/>
                  </a:cubicBezTo>
                  <a:cubicBezTo>
                    <a:pt x="400" y="47"/>
                    <a:pt x="337" y="68"/>
                    <a:pt x="274" y="111"/>
                  </a:cubicBezTo>
                  <a:cubicBezTo>
                    <a:pt x="1" y="657"/>
                    <a:pt x="232" y="1708"/>
                    <a:pt x="716" y="2150"/>
                  </a:cubicBezTo>
                  <a:cubicBezTo>
                    <a:pt x="926" y="1940"/>
                    <a:pt x="1052" y="1645"/>
                    <a:pt x="1052" y="1351"/>
                  </a:cubicBezTo>
                  <a:cubicBezTo>
                    <a:pt x="1073" y="994"/>
                    <a:pt x="1031" y="636"/>
                    <a:pt x="926" y="300"/>
                  </a:cubicBezTo>
                  <a:cubicBezTo>
                    <a:pt x="909" y="117"/>
                    <a:pt x="762" y="0"/>
                    <a:pt x="59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24"/>
            <p:cNvSpPr/>
            <p:nvPr/>
          </p:nvSpPr>
          <p:spPr>
            <a:xfrm>
              <a:off x="1701784" y="1801238"/>
              <a:ext cx="9116" cy="25762"/>
            </a:xfrm>
            <a:custGeom>
              <a:avLst/>
              <a:gdLst/>
              <a:ahLst/>
              <a:cxnLst/>
              <a:rect l="l" t="t" r="r" b="b"/>
              <a:pathLst>
                <a:path w="884" h="2460" extrusionOk="0">
                  <a:moveTo>
                    <a:pt x="400" y="0"/>
                  </a:moveTo>
                  <a:lnTo>
                    <a:pt x="84" y="21"/>
                  </a:lnTo>
                  <a:cubicBezTo>
                    <a:pt x="84" y="147"/>
                    <a:pt x="84" y="231"/>
                    <a:pt x="84" y="336"/>
                  </a:cubicBezTo>
                  <a:cubicBezTo>
                    <a:pt x="63" y="673"/>
                    <a:pt x="42" y="1051"/>
                    <a:pt x="21" y="1388"/>
                  </a:cubicBezTo>
                  <a:cubicBezTo>
                    <a:pt x="0" y="1724"/>
                    <a:pt x="105" y="2039"/>
                    <a:pt x="316" y="2313"/>
                  </a:cubicBezTo>
                  <a:cubicBezTo>
                    <a:pt x="358" y="2376"/>
                    <a:pt x="463" y="2418"/>
                    <a:pt x="526" y="2460"/>
                  </a:cubicBezTo>
                  <a:cubicBezTo>
                    <a:pt x="799" y="2145"/>
                    <a:pt x="883" y="1745"/>
                    <a:pt x="778" y="1346"/>
                  </a:cubicBezTo>
                  <a:cubicBezTo>
                    <a:pt x="673" y="904"/>
                    <a:pt x="526" y="463"/>
                    <a:pt x="40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24"/>
            <p:cNvSpPr/>
            <p:nvPr/>
          </p:nvSpPr>
          <p:spPr>
            <a:xfrm>
              <a:off x="1638259" y="1839767"/>
              <a:ext cx="8456" cy="24673"/>
            </a:xfrm>
            <a:custGeom>
              <a:avLst/>
              <a:gdLst/>
              <a:ahLst/>
              <a:cxnLst/>
              <a:rect l="l" t="t" r="r" b="b"/>
              <a:pathLst>
                <a:path w="820" h="2356" extrusionOk="0">
                  <a:moveTo>
                    <a:pt x="273" y="0"/>
                  </a:moveTo>
                  <a:lnTo>
                    <a:pt x="0" y="147"/>
                  </a:lnTo>
                  <a:cubicBezTo>
                    <a:pt x="0" y="463"/>
                    <a:pt x="0" y="778"/>
                    <a:pt x="0" y="1094"/>
                  </a:cubicBezTo>
                  <a:cubicBezTo>
                    <a:pt x="0" y="1430"/>
                    <a:pt x="84" y="1766"/>
                    <a:pt x="273" y="2061"/>
                  </a:cubicBezTo>
                  <a:cubicBezTo>
                    <a:pt x="357" y="2166"/>
                    <a:pt x="442" y="2271"/>
                    <a:pt x="526" y="2355"/>
                  </a:cubicBezTo>
                  <a:cubicBezTo>
                    <a:pt x="736" y="2061"/>
                    <a:pt x="820" y="1703"/>
                    <a:pt x="778" y="1346"/>
                  </a:cubicBezTo>
                  <a:cubicBezTo>
                    <a:pt x="736" y="1199"/>
                    <a:pt x="694" y="1031"/>
                    <a:pt x="652" y="883"/>
                  </a:cubicBezTo>
                  <a:cubicBezTo>
                    <a:pt x="610" y="673"/>
                    <a:pt x="547" y="442"/>
                    <a:pt x="463" y="232"/>
                  </a:cubicBezTo>
                  <a:cubicBezTo>
                    <a:pt x="400" y="147"/>
                    <a:pt x="336" y="63"/>
                    <a:pt x="27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24"/>
            <p:cNvSpPr/>
            <p:nvPr/>
          </p:nvSpPr>
          <p:spPr>
            <a:xfrm>
              <a:off x="1620481" y="1493033"/>
              <a:ext cx="9333" cy="20882"/>
            </a:xfrm>
            <a:custGeom>
              <a:avLst/>
              <a:gdLst/>
              <a:ahLst/>
              <a:cxnLst/>
              <a:rect l="l" t="t" r="r" b="b"/>
              <a:pathLst>
                <a:path w="905" h="1994" extrusionOk="0">
                  <a:moveTo>
                    <a:pt x="411" y="1"/>
                  </a:moveTo>
                  <a:cubicBezTo>
                    <a:pt x="269" y="1"/>
                    <a:pt x="124" y="67"/>
                    <a:pt x="21" y="185"/>
                  </a:cubicBezTo>
                  <a:cubicBezTo>
                    <a:pt x="0" y="564"/>
                    <a:pt x="0" y="942"/>
                    <a:pt x="21" y="1320"/>
                  </a:cubicBezTo>
                  <a:cubicBezTo>
                    <a:pt x="63" y="1531"/>
                    <a:pt x="147" y="1720"/>
                    <a:pt x="273" y="1888"/>
                  </a:cubicBezTo>
                  <a:cubicBezTo>
                    <a:pt x="315" y="1951"/>
                    <a:pt x="421" y="1951"/>
                    <a:pt x="484" y="1993"/>
                  </a:cubicBezTo>
                  <a:cubicBezTo>
                    <a:pt x="904" y="1594"/>
                    <a:pt x="799" y="585"/>
                    <a:pt x="589" y="38"/>
                  </a:cubicBezTo>
                  <a:cubicBezTo>
                    <a:pt x="532" y="13"/>
                    <a:pt x="472" y="1"/>
                    <a:pt x="4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24"/>
            <p:cNvSpPr/>
            <p:nvPr/>
          </p:nvSpPr>
          <p:spPr>
            <a:xfrm>
              <a:off x="1733650" y="1632579"/>
              <a:ext cx="7600" cy="22244"/>
            </a:xfrm>
            <a:custGeom>
              <a:avLst/>
              <a:gdLst/>
              <a:ahLst/>
              <a:cxnLst/>
              <a:rect l="l" t="t" r="r" b="b"/>
              <a:pathLst>
                <a:path w="737" h="2124" extrusionOk="0">
                  <a:moveTo>
                    <a:pt x="421" y="0"/>
                  </a:moveTo>
                  <a:lnTo>
                    <a:pt x="127" y="127"/>
                  </a:lnTo>
                  <a:cubicBezTo>
                    <a:pt x="106" y="421"/>
                    <a:pt x="85" y="715"/>
                    <a:pt x="85" y="1010"/>
                  </a:cubicBezTo>
                  <a:cubicBezTo>
                    <a:pt x="85" y="1094"/>
                    <a:pt x="64" y="1157"/>
                    <a:pt x="43" y="1241"/>
                  </a:cubicBezTo>
                  <a:cubicBezTo>
                    <a:pt x="1" y="1577"/>
                    <a:pt x="169" y="1935"/>
                    <a:pt x="463" y="2124"/>
                  </a:cubicBezTo>
                  <a:cubicBezTo>
                    <a:pt x="653" y="1977"/>
                    <a:pt x="737" y="1745"/>
                    <a:pt x="716" y="1514"/>
                  </a:cubicBezTo>
                  <a:cubicBezTo>
                    <a:pt x="695" y="1031"/>
                    <a:pt x="653" y="568"/>
                    <a:pt x="631" y="106"/>
                  </a:cubicBezTo>
                  <a:lnTo>
                    <a:pt x="4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24"/>
            <p:cNvSpPr/>
            <p:nvPr/>
          </p:nvSpPr>
          <p:spPr>
            <a:xfrm>
              <a:off x="1682046" y="1821272"/>
              <a:ext cx="7384" cy="28192"/>
            </a:xfrm>
            <a:custGeom>
              <a:avLst/>
              <a:gdLst/>
              <a:ahLst/>
              <a:cxnLst/>
              <a:rect l="l" t="t" r="r" b="b"/>
              <a:pathLst>
                <a:path w="716" h="2692" extrusionOk="0">
                  <a:moveTo>
                    <a:pt x="127" y="0"/>
                  </a:moveTo>
                  <a:cubicBezTo>
                    <a:pt x="106" y="63"/>
                    <a:pt x="85" y="126"/>
                    <a:pt x="64" y="189"/>
                  </a:cubicBezTo>
                  <a:lnTo>
                    <a:pt x="64" y="652"/>
                  </a:lnTo>
                  <a:cubicBezTo>
                    <a:pt x="85" y="967"/>
                    <a:pt x="85" y="1304"/>
                    <a:pt x="43" y="1619"/>
                  </a:cubicBezTo>
                  <a:cubicBezTo>
                    <a:pt x="1" y="1913"/>
                    <a:pt x="64" y="2229"/>
                    <a:pt x="211" y="2481"/>
                  </a:cubicBezTo>
                  <a:cubicBezTo>
                    <a:pt x="253" y="2565"/>
                    <a:pt x="337" y="2607"/>
                    <a:pt x="442" y="2691"/>
                  </a:cubicBezTo>
                  <a:cubicBezTo>
                    <a:pt x="632" y="2418"/>
                    <a:pt x="716" y="2082"/>
                    <a:pt x="653" y="1745"/>
                  </a:cubicBezTo>
                  <a:cubicBezTo>
                    <a:pt x="590" y="1325"/>
                    <a:pt x="506" y="904"/>
                    <a:pt x="421" y="484"/>
                  </a:cubicBezTo>
                  <a:cubicBezTo>
                    <a:pt x="358" y="316"/>
                    <a:pt x="316" y="147"/>
                    <a:pt x="23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24"/>
            <p:cNvSpPr/>
            <p:nvPr/>
          </p:nvSpPr>
          <p:spPr>
            <a:xfrm>
              <a:off x="1654728" y="1618923"/>
              <a:ext cx="7817" cy="23354"/>
            </a:xfrm>
            <a:custGeom>
              <a:avLst/>
              <a:gdLst/>
              <a:ahLst/>
              <a:cxnLst/>
              <a:rect l="l" t="t" r="r" b="b"/>
              <a:pathLst>
                <a:path w="758" h="2230" extrusionOk="0">
                  <a:moveTo>
                    <a:pt x="337" y="1"/>
                  </a:moveTo>
                  <a:lnTo>
                    <a:pt x="22" y="22"/>
                  </a:lnTo>
                  <a:cubicBezTo>
                    <a:pt x="1" y="442"/>
                    <a:pt x="1" y="863"/>
                    <a:pt x="22" y="1283"/>
                  </a:cubicBezTo>
                  <a:cubicBezTo>
                    <a:pt x="85" y="1536"/>
                    <a:pt x="190" y="1788"/>
                    <a:pt x="316" y="2019"/>
                  </a:cubicBezTo>
                  <a:cubicBezTo>
                    <a:pt x="358" y="2103"/>
                    <a:pt x="442" y="2145"/>
                    <a:pt x="548" y="2229"/>
                  </a:cubicBezTo>
                  <a:cubicBezTo>
                    <a:pt x="716" y="1893"/>
                    <a:pt x="758" y="1515"/>
                    <a:pt x="695" y="1136"/>
                  </a:cubicBezTo>
                  <a:cubicBezTo>
                    <a:pt x="632" y="737"/>
                    <a:pt x="505" y="358"/>
                    <a:pt x="33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24"/>
            <p:cNvSpPr/>
            <p:nvPr/>
          </p:nvSpPr>
          <p:spPr>
            <a:xfrm>
              <a:off x="1724111" y="1663839"/>
              <a:ext cx="7817" cy="22034"/>
            </a:xfrm>
            <a:custGeom>
              <a:avLst/>
              <a:gdLst/>
              <a:ahLst/>
              <a:cxnLst/>
              <a:rect l="l" t="t" r="r" b="b"/>
              <a:pathLst>
                <a:path w="758" h="2104" extrusionOk="0">
                  <a:moveTo>
                    <a:pt x="295" y="1"/>
                  </a:moveTo>
                  <a:lnTo>
                    <a:pt x="1" y="106"/>
                  </a:lnTo>
                  <a:cubicBezTo>
                    <a:pt x="22" y="569"/>
                    <a:pt x="22" y="1010"/>
                    <a:pt x="106" y="1431"/>
                  </a:cubicBezTo>
                  <a:cubicBezTo>
                    <a:pt x="148" y="1620"/>
                    <a:pt x="232" y="1788"/>
                    <a:pt x="337" y="1956"/>
                  </a:cubicBezTo>
                  <a:cubicBezTo>
                    <a:pt x="358" y="2019"/>
                    <a:pt x="484" y="2040"/>
                    <a:pt x="589" y="2103"/>
                  </a:cubicBezTo>
                  <a:cubicBezTo>
                    <a:pt x="652" y="1935"/>
                    <a:pt x="694" y="1746"/>
                    <a:pt x="737" y="1578"/>
                  </a:cubicBezTo>
                  <a:cubicBezTo>
                    <a:pt x="758" y="1136"/>
                    <a:pt x="694" y="674"/>
                    <a:pt x="547" y="253"/>
                  </a:cubicBezTo>
                  <a:cubicBezTo>
                    <a:pt x="526" y="127"/>
                    <a:pt x="421" y="22"/>
                    <a:pt x="29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24"/>
            <p:cNvSpPr/>
            <p:nvPr/>
          </p:nvSpPr>
          <p:spPr>
            <a:xfrm>
              <a:off x="1682490" y="1697089"/>
              <a:ext cx="8240" cy="25113"/>
            </a:xfrm>
            <a:custGeom>
              <a:avLst/>
              <a:gdLst/>
              <a:ahLst/>
              <a:cxnLst/>
              <a:rect l="l" t="t" r="r" b="b"/>
              <a:pathLst>
                <a:path w="799" h="2398" extrusionOk="0">
                  <a:moveTo>
                    <a:pt x="505" y="1"/>
                  </a:moveTo>
                  <a:lnTo>
                    <a:pt x="252" y="22"/>
                  </a:lnTo>
                  <a:cubicBezTo>
                    <a:pt x="0" y="568"/>
                    <a:pt x="147" y="2061"/>
                    <a:pt x="484" y="2397"/>
                  </a:cubicBezTo>
                  <a:cubicBezTo>
                    <a:pt x="736" y="2103"/>
                    <a:pt x="799" y="1283"/>
                    <a:pt x="610" y="274"/>
                  </a:cubicBezTo>
                  <a:cubicBezTo>
                    <a:pt x="589" y="169"/>
                    <a:pt x="547" y="85"/>
                    <a:pt x="50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24"/>
            <p:cNvSpPr/>
            <p:nvPr/>
          </p:nvSpPr>
          <p:spPr>
            <a:xfrm>
              <a:off x="1630453" y="1566969"/>
              <a:ext cx="7817" cy="24443"/>
            </a:xfrm>
            <a:custGeom>
              <a:avLst/>
              <a:gdLst/>
              <a:ahLst/>
              <a:cxnLst/>
              <a:rect l="l" t="t" r="r" b="b"/>
              <a:pathLst>
                <a:path w="758" h="2334" extrusionOk="0">
                  <a:moveTo>
                    <a:pt x="337" y="0"/>
                  </a:moveTo>
                  <a:lnTo>
                    <a:pt x="21" y="42"/>
                  </a:lnTo>
                  <a:cubicBezTo>
                    <a:pt x="21" y="337"/>
                    <a:pt x="42" y="631"/>
                    <a:pt x="21" y="904"/>
                  </a:cubicBezTo>
                  <a:cubicBezTo>
                    <a:pt x="0" y="1283"/>
                    <a:pt x="105" y="1682"/>
                    <a:pt x="273" y="2018"/>
                  </a:cubicBezTo>
                  <a:cubicBezTo>
                    <a:pt x="358" y="2124"/>
                    <a:pt x="442" y="2229"/>
                    <a:pt x="526" y="2334"/>
                  </a:cubicBezTo>
                  <a:cubicBezTo>
                    <a:pt x="757" y="1556"/>
                    <a:pt x="694" y="715"/>
                    <a:pt x="33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24"/>
            <p:cNvSpPr/>
            <p:nvPr/>
          </p:nvSpPr>
          <p:spPr>
            <a:xfrm>
              <a:off x="1658637" y="1518083"/>
              <a:ext cx="9549" cy="22914"/>
            </a:xfrm>
            <a:custGeom>
              <a:avLst/>
              <a:gdLst/>
              <a:ahLst/>
              <a:cxnLst/>
              <a:rect l="l" t="t" r="r" b="b"/>
              <a:pathLst>
                <a:path w="926" h="2188" extrusionOk="0">
                  <a:moveTo>
                    <a:pt x="358" y="1"/>
                  </a:moveTo>
                  <a:cubicBezTo>
                    <a:pt x="63" y="1"/>
                    <a:pt x="0" y="22"/>
                    <a:pt x="0" y="253"/>
                  </a:cubicBezTo>
                  <a:cubicBezTo>
                    <a:pt x="21" y="673"/>
                    <a:pt x="63" y="1094"/>
                    <a:pt x="148" y="1493"/>
                  </a:cubicBezTo>
                  <a:cubicBezTo>
                    <a:pt x="190" y="1767"/>
                    <a:pt x="337" y="2019"/>
                    <a:pt x="568" y="2187"/>
                  </a:cubicBezTo>
                  <a:cubicBezTo>
                    <a:pt x="925" y="1388"/>
                    <a:pt x="568" y="695"/>
                    <a:pt x="35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24"/>
            <p:cNvSpPr/>
            <p:nvPr/>
          </p:nvSpPr>
          <p:spPr>
            <a:xfrm>
              <a:off x="1731918" y="1700828"/>
              <a:ext cx="6734" cy="22474"/>
            </a:xfrm>
            <a:custGeom>
              <a:avLst/>
              <a:gdLst/>
              <a:ahLst/>
              <a:cxnLst/>
              <a:rect l="l" t="t" r="r" b="b"/>
              <a:pathLst>
                <a:path w="653" h="2146" extrusionOk="0">
                  <a:moveTo>
                    <a:pt x="85" y="1"/>
                  </a:moveTo>
                  <a:cubicBezTo>
                    <a:pt x="43" y="64"/>
                    <a:pt x="1" y="148"/>
                    <a:pt x="1" y="253"/>
                  </a:cubicBezTo>
                  <a:lnTo>
                    <a:pt x="1" y="1515"/>
                  </a:lnTo>
                  <a:cubicBezTo>
                    <a:pt x="1" y="1767"/>
                    <a:pt x="127" y="1998"/>
                    <a:pt x="358" y="2145"/>
                  </a:cubicBezTo>
                  <a:cubicBezTo>
                    <a:pt x="547" y="1956"/>
                    <a:pt x="652" y="1704"/>
                    <a:pt x="631" y="1431"/>
                  </a:cubicBezTo>
                  <a:cubicBezTo>
                    <a:pt x="589" y="1136"/>
                    <a:pt x="547" y="863"/>
                    <a:pt x="463" y="569"/>
                  </a:cubicBezTo>
                  <a:cubicBezTo>
                    <a:pt x="442" y="379"/>
                    <a:pt x="379" y="190"/>
                    <a:pt x="33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24"/>
            <p:cNvSpPr/>
            <p:nvPr/>
          </p:nvSpPr>
          <p:spPr>
            <a:xfrm>
              <a:off x="1672724" y="1619802"/>
              <a:ext cx="8467" cy="20275"/>
            </a:xfrm>
            <a:custGeom>
              <a:avLst/>
              <a:gdLst/>
              <a:ahLst/>
              <a:cxnLst/>
              <a:rect l="l" t="t" r="r" b="b"/>
              <a:pathLst>
                <a:path w="821" h="1936" extrusionOk="0">
                  <a:moveTo>
                    <a:pt x="442" y="1"/>
                  </a:moveTo>
                  <a:cubicBezTo>
                    <a:pt x="190" y="1"/>
                    <a:pt x="148" y="43"/>
                    <a:pt x="106" y="253"/>
                  </a:cubicBezTo>
                  <a:cubicBezTo>
                    <a:pt x="106" y="400"/>
                    <a:pt x="64" y="548"/>
                    <a:pt x="64" y="695"/>
                  </a:cubicBezTo>
                  <a:cubicBezTo>
                    <a:pt x="1" y="1010"/>
                    <a:pt x="43" y="1326"/>
                    <a:pt x="169" y="1620"/>
                  </a:cubicBezTo>
                  <a:cubicBezTo>
                    <a:pt x="253" y="1746"/>
                    <a:pt x="274" y="1914"/>
                    <a:pt x="484" y="1935"/>
                  </a:cubicBezTo>
                  <a:cubicBezTo>
                    <a:pt x="821" y="1347"/>
                    <a:pt x="821" y="590"/>
                    <a:pt x="4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24"/>
            <p:cNvSpPr/>
            <p:nvPr/>
          </p:nvSpPr>
          <p:spPr>
            <a:xfrm>
              <a:off x="1727803" y="1757694"/>
              <a:ext cx="6291" cy="23951"/>
            </a:xfrm>
            <a:custGeom>
              <a:avLst/>
              <a:gdLst/>
              <a:ahLst/>
              <a:cxnLst/>
              <a:rect l="l" t="t" r="r" b="b"/>
              <a:pathLst>
                <a:path w="610" h="2287" extrusionOk="0">
                  <a:moveTo>
                    <a:pt x="186" y="0"/>
                  </a:moveTo>
                  <a:cubicBezTo>
                    <a:pt x="155" y="0"/>
                    <a:pt x="121" y="6"/>
                    <a:pt x="84" y="16"/>
                  </a:cubicBezTo>
                  <a:cubicBezTo>
                    <a:pt x="63" y="121"/>
                    <a:pt x="42" y="227"/>
                    <a:pt x="21" y="332"/>
                  </a:cubicBezTo>
                  <a:cubicBezTo>
                    <a:pt x="21" y="731"/>
                    <a:pt x="0" y="1152"/>
                    <a:pt x="21" y="1551"/>
                  </a:cubicBezTo>
                  <a:cubicBezTo>
                    <a:pt x="42" y="1845"/>
                    <a:pt x="168" y="2098"/>
                    <a:pt x="400" y="2287"/>
                  </a:cubicBezTo>
                  <a:cubicBezTo>
                    <a:pt x="526" y="2119"/>
                    <a:pt x="610" y="1908"/>
                    <a:pt x="610" y="1698"/>
                  </a:cubicBezTo>
                  <a:cubicBezTo>
                    <a:pt x="610" y="1152"/>
                    <a:pt x="442" y="668"/>
                    <a:pt x="358" y="142"/>
                  </a:cubicBezTo>
                  <a:cubicBezTo>
                    <a:pt x="342" y="48"/>
                    <a:pt x="279" y="0"/>
                    <a:pt x="18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24"/>
            <p:cNvSpPr/>
            <p:nvPr/>
          </p:nvSpPr>
          <p:spPr>
            <a:xfrm>
              <a:off x="1663834" y="1730779"/>
              <a:ext cx="9549" cy="20264"/>
            </a:xfrm>
            <a:custGeom>
              <a:avLst/>
              <a:gdLst/>
              <a:ahLst/>
              <a:cxnLst/>
              <a:rect l="l" t="t" r="r" b="b"/>
              <a:pathLst>
                <a:path w="926" h="1935" extrusionOk="0">
                  <a:moveTo>
                    <a:pt x="442" y="0"/>
                  </a:moveTo>
                  <a:lnTo>
                    <a:pt x="148" y="126"/>
                  </a:lnTo>
                  <a:cubicBezTo>
                    <a:pt x="106" y="358"/>
                    <a:pt x="85" y="526"/>
                    <a:pt x="64" y="673"/>
                  </a:cubicBezTo>
                  <a:cubicBezTo>
                    <a:pt x="1" y="1073"/>
                    <a:pt x="106" y="1472"/>
                    <a:pt x="337" y="1766"/>
                  </a:cubicBezTo>
                  <a:cubicBezTo>
                    <a:pt x="400" y="1829"/>
                    <a:pt x="463" y="1892"/>
                    <a:pt x="527" y="1935"/>
                  </a:cubicBezTo>
                  <a:cubicBezTo>
                    <a:pt x="926" y="1451"/>
                    <a:pt x="758" y="505"/>
                    <a:pt x="4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24"/>
            <p:cNvSpPr/>
            <p:nvPr/>
          </p:nvSpPr>
          <p:spPr>
            <a:xfrm>
              <a:off x="1684006" y="1642266"/>
              <a:ext cx="9116" cy="22903"/>
            </a:xfrm>
            <a:custGeom>
              <a:avLst/>
              <a:gdLst/>
              <a:ahLst/>
              <a:cxnLst/>
              <a:rect l="l" t="t" r="r" b="b"/>
              <a:pathLst>
                <a:path w="884" h="2187" extrusionOk="0">
                  <a:moveTo>
                    <a:pt x="231" y="0"/>
                  </a:moveTo>
                  <a:cubicBezTo>
                    <a:pt x="189" y="21"/>
                    <a:pt x="147" y="43"/>
                    <a:pt x="105" y="64"/>
                  </a:cubicBezTo>
                  <a:cubicBezTo>
                    <a:pt x="0" y="1094"/>
                    <a:pt x="147" y="1914"/>
                    <a:pt x="631" y="2187"/>
                  </a:cubicBezTo>
                  <a:cubicBezTo>
                    <a:pt x="883" y="1409"/>
                    <a:pt x="568" y="715"/>
                    <a:pt x="37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24"/>
            <p:cNvSpPr/>
            <p:nvPr/>
          </p:nvSpPr>
          <p:spPr>
            <a:xfrm>
              <a:off x="1710457" y="1626023"/>
              <a:ext cx="9766" cy="19332"/>
            </a:xfrm>
            <a:custGeom>
              <a:avLst/>
              <a:gdLst/>
              <a:ahLst/>
              <a:cxnLst/>
              <a:rect l="l" t="t" r="r" b="b"/>
              <a:pathLst>
                <a:path w="947" h="1846" extrusionOk="0">
                  <a:moveTo>
                    <a:pt x="484" y="1"/>
                  </a:moveTo>
                  <a:cubicBezTo>
                    <a:pt x="463" y="1"/>
                    <a:pt x="442" y="6"/>
                    <a:pt x="421" y="17"/>
                  </a:cubicBezTo>
                  <a:cubicBezTo>
                    <a:pt x="358" y="17"/>
                    <a:pt x="294" y="59"/>
                    <a:pt x="252" y="80"/>
                  </a:cubicBezTo>
                  <a:cubicBezTo>
                    <a:pt x="0" y="837"/>
                    <a:pt x="84" y="1615"/>
                    <a:pt x="589" y="1846"/>
                  </a:cubicBezTo>
                  <a:cubicBezTo>
                    <a:pt x="946" y="1404"/>
                    <a:pt x="799" y="332"/>
                    <a:pt x="547" y="17"/>
                  </a:cubicBezTo>
                  <a:cubicBezTo>
                    <a:pt x="526" y="6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24"/>
            <p:cNvSpPr/>
            <p:nvPr/>
          </p:nvSpPr>
          <p:spPr>
            <a:xfrm>
              <a:off x="1655378" y="1858481"/>
              <a:ext cx="7817" cy="21584"/>
            </a:xfrm>
            <a:custGeom>
              <a:avLst/>
              <a:gdLst/>
              <a:ahLst/>
              <a:cxnLst/>
              <a:rect l="l" t="t" r="r" b="b"/>
              <a:pathLst>
                <a:path w="758" h="2061" extrusionOk="0">
                  <a:moveTo>
                    <a:pt x="85" y="0"/>
                  </a:moveTo>
                  <a:cubicBezTo>
                    <a:pt x="43" y="463"/>
                    <a:pt x="1" y="904"/>
                    <a:pt x="22" y="1367"/>
                  </a:cubicBezTo>
                  <a:cubicBezTo>
                    <a:pt x="22" y="1640"/>
                    <a:pt x="169" y="1914"/>
                    <a:pt x="442" y="2061"/>
                  </a:cubicBezTo>
                  <a:cubicBezTo>
                    <a:pt x="674" y="1808"/>
                    <a:pt x="758" y="1430"/>
                    <a:pt x="653" y="1115"/>
                  </a:cubicBezTo>
                  <a:cubicBezTo>
                    <a:pt x="569" y="736"/>
                    <a:pt x="421" y="379"/>
                    <a:pt x="31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24"/>
            <p:cNvSpPr/>
            <p:nvPr/>
          </p:nvSpPr>
          <p:spPr>
            <a:xfrm>
              <a:off x="1734516" y="1731659"/>
              <a:ext cx="6084" cy="24013"/>
            </a:xfrm>
            <a:custGeom>
              <a:avLst/>
              <a:gdLst/>
              <a:ahLst/>
              <a:cxnLst/>
              <a:rect l="l" t="t" r="r" b="b"/>
              <a:pathLst>
                <a:path w="590" h="2293" extrusionOk="0">
                  <a:moveTo>
                    <a:pt x="274" y="0"/>
                  </a:moveTo>
                  <a:lnTo>
                    <a:pt x="190" y="42"/>
                  </a:lnTo>
                  <a:cubicBezTo>
                    <a:pt x="148" y="253"/>
                    <a:pt x="106" y="463"/>
                    <a:pt x="64" y="673"/>
                  </a:cubicBezTo>
                  <a:cubicBezTo>
                    <a:pt x="22" y="1010"/>
                    <a:pt x="1" y="1367"/>
                    <a:pt x="1" y="1724"/>
                  </a:cubicBezTo>
                  <a:cubicBezTo>
                    <a:pt x="1" y="1956"/>
                    <a:pt x="148" y="2187"/>
                    <a:pt x="379" y="2292"/>
                  </a:cubicBezTo>
                  <a:cubicBezTo>
                    <a:pt x="505" y="2124"/>
                    <a:pt x="590" y="1893"/>
                    <a:pt x="590" y="1682"/>
                  </a:cubicBezTo>
                  <a:cubicBezTo>
                    <a:pt x="526" y="1157"/>
                    <a:pt x="463" y="673"/>
                    <a:pt x="400" y="148"/>
                  </a:cubicBezTo>
                  <a:cubicBezTo>
                    <a:pt x="379" y="84"/>
                    <a:pt x="316" y="42"/>
                    <a:pt x="27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24"/>
            <p:cNvSpPr/>
            <p:nvPr/>
          </p:nvSpPr>
          <p:spPr>
            <a:xfrm>
              <a:off x="1599443" y="1691361"/>
              <a:ext cx="9766" cy="23354"/>
            </a:xfrm>
            <a:custGeom>
              <a:avLst/>
              <a:gdLst/>
              <a:ahLst/>
              <a:cxnLst/>
              <a:rect l="l" t="t" r="r" b="b"/>
              <a:pathLst>
                <a:path w="947" h="2230" extrusionOk="0">
                  <a:moveTo>
                    <a:pt x="253" y="1"/>
                  </a:moveTo>
                  <a:lnTo>
                    <a:pt x="1" y="64"/>
                  </a:lnTo>
                  <a:lnTo>
                    <a:pt x="1" y="358"/>
                  </a:lnTo>
                  <a:cubicBezTo>
                    <a:pt x="43" y="737"/>
                    <a:pt x="64" y="1115"/>
                    <a:pt x="127" y="1473"/>
                  </a:cubicBezTo>
                  <a:cubicBezTo>
                    <a:pt x="190" y="1767"/>
                    <a:pt x="316" y="2019"/>
                    <a:pt x="547" y="2229"/>
                  </a:cubicBezTo>
                  <a:cubicBezTo>
                    <a:pt x="947" y="1367"/>
                    <a:pt x="526" y="716"/>
                    <a:pt x="25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24"/>
            <p:cNvSpPr/>
            <p:nvPr/>
          </p:nvSpPr>
          <p:spPr>
            <a:xfrm>
              <a:off x="1613540" y="1682554"/>
              <a:ext cx="9549" cy="19835"/>
            </a:xfrm>
            <a:custGeom>
              <a:avLst/>
              <a:gdLst/>
              <a:ahLst/>
              <a:cxnLst/>
              <a:rect l="l" t="t" r="r" b="b"/>
              <a:pathLst>
                <a:path w="926" h="1894" extrusionOk="0">
                  <a:moveTo>
                    <a:pt x="526" y="1"/>
                  </a:moveTo>
                  <a:lnTo>
                    <a:pt x="147" y="22"/>
                  </a:lnTo>
                  <a:cubicBezTo>
                    <a:pt x="0" y="926"/>
                    <a:pt x="147" y="1599"/>
                    <a:pt x="568" y="1893"/>
                  </a:cubicBezTo>
                  <a:cubicBezTo>
                    <a:pt x="925" y="1241"/>
                    <a:pt x="736" y="632"/>
                    <a:pt x="52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24"/>
            <p:cNvSpPr/>
            <p:nvPr/>
          </p:nvSpPr>
          <p:spPr>
            <a:xfrm>
              <a:off x="1655162" y="1549354"/>
              <a:ext cx="8900" cy="19605"/>
            </a:xfrm>
            <a:custGeom>
              <a:avLst/>
              <a:gdLst/>
              <a:ahLst/>
              <a:cxnLst/>
              <a:rect l="l" t="t" r="r" b="b"/>
              <a:pathLst>
                <a:path w="863" h="1872" extrusionOk="0">
                  <a:moveTo>
                    <a:pt x="611" y="0"/>
                  </a:moveTo>
                  <a:lnTo>
                    <a:pt x="190" y="21"/>
                  </a:lnTo>
                  <a:cubicBezTo>
                    <a:pt x="1" y="736"/>
                    <a:pt x="64" y="1346"/>
                    <a:pt x="527" y="1871"/>
                  </a:cubicBezTo>
                  <a:cubicBezTo>
                    <a:pt x="863" y="1262"/>
                    <a:pt x="779" y="652"/>
                    <a:pt x="61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24"/>
            <p:cNvSpPr/>
            <p:nvPr/>
          </p:nvSpPr>
          <p:spPr>
            <a:xfrm>
              <a:off x="1612024" y="1616064"/>
              <a:ext cx="8250" cy="23574"/>
            </a:xfrm>
            <a:custGeom>
              <a:avLst/>
              <a:gdLst/>
              <a:ahLst/>
              <a:cxnLst/>
              <a:rect l="l" t="t" r="r" b="b"/>
              <a:pathLst>
                <a:path w="800" h="2251" extrusionOk="0">
                  <a:moveTo>
                    <a:pt x="336" y="1"/>
                  </a:moveTo>
                  <a:lnTo>
                    <a:pt x="147" y="85"/>
                  </a:lnTo>
                  <a:cubicBezTo>
                    <a:pt x="147" y="169"/>
                    <a:pt x="147" y="274"/>
                    <a:pt x="126" y="358"/>
                  </a:cubicBezTo>
                  <a:cubicBezTo>
                    <a:pt x="0" y="884"/>
                    <a:pt x="63" y="1430"/>
                    <a:pt x="252" y="1935"/>
                  </a:cubicBezTo>
                  <a:cubicBezTo>
                    <a:pt x="315" y="2061"/>
                    <a:pt x="379" y="2145"/>
                    <a:pt x="463" y="2250"/>
                  </a:cubicBezTo>
                  <a:cubicBezTo>
                    <a:pt x="799" y="1451"/>
                    <a:pt x="673" y="736"/>
                    <a:pt x="33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24"/>
            <p:cNvSpPr/>
            <p:nvPr/>
          </p:nvSpPr>
          <p:spPr>
            <a:xfrm>
              <a:off x="1740157" y="1706996"/>
              <a:ext cx="6734" cy="20484"/>
            </a:xfrm>
            <a:custGeom>
              <a:avLst/>
              <a:gdLst/>
              <a:ahLst/>
              <a:cxnLst/>
              <a:rect l="l" t="t" r="r" b="b"/>
              <a:pathLst>
                <a:path w="653" h="1956" extrusionOk="0">
                  <a:moveTo>
                    <a:pt x="400" y="1"/>
                  </a:moveTo>
                  <a:lnTo>
                    <a:pt x="169" y="43"/>
                  </a:lnTo>
                  <a:cubicBezTo>
                    <a:pt x="148" y="85"/>
                    <a:pt x="148" y="127"/>
                    <a:pt x="127" y="169"/>
                  </a:cubicBezTo>
                  <a:cubicBezTo>
                    <a:pt x="64" y="484"/>
                    <a:pt x="22" y="821"/>
                    <a:pt x="22" y="1157"/>
                  </a:cubicBezTo>
                  <a:cubicBezTo>
                    <a:pt x="0" y="1472"/>
                    <a:pt x="148" y="1767"/>
                    <a:pt x="400" y="1956"/>
                  </a:cubicBezTo>
                  <a:cubicBezTo>
                    <a:pt x="568" y="1788"/>
                    <a:pt x="652" y="1556"/>
                    <a:pt x="652" y="1325"/>
                  </a:cubicBezTo>
                  <a:cubicBezTo>
                    <a:pt x="610" y="926"/>
                    <a:pt x="526" y="505"/>
                    <a:pt x="463" y="106"/>
                  </a:cubicBezTo>
                  <a:cubicBezTo>
                    <a:pt x="442" y="64"/>
                    <a:pt x="442" y="43"/>
                    <a:pt x="40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24"/>
            <p:cNvSpPr/>
            <p:nvPr/>
          </p:nvSpPr>
          <p:spPr>
            <a:xfrm>
              <a:off x="1690719" y="1756500"/>
              <a:ext cx="8033" cy="21406"/>
            </a:xfrm>
            <a:custGeom>
              <a:avLst/>
              <a:gdLst/>
              <a:ahLst/>
              <a:cxnLst/>
              <a:rect l="l" t="t" r="r" b="b"/>
              <a:pathLst>
                <a:path w="779" h="2044" extrusionOk="0">
                  <a:moveTo>
                    <a:pt x="296" y="1"/>
                  </a:moveTo>
                  <a:cubicBezTo>
                    <a:pt x="186" y="1"/>
                    <a:pt x="167" y="80"/>
                    <a:pt x="148" y="193"/>
                  </a:cubicBezTo>
                  <a:cubicBezTo>
                    <a:pt x="127" y="467"/>
                    <a:pt x="85" y="740"/>
                    <a:pt x="43" y="992"/>
                  </a:cubicBezTo>
                  <a:cubicBezTo>
                    <a:pt x="1" y="1371"/>
                    <a:pt x="148" y="1749"/>
                    <a:pt x="400" y="2043"/>
                  </a:cubicBezTo>
                  <a:cubicBezTo>
                    <a:pt x="779" y="1497"/>
                    <a:pt x="737" y="446"/>
                    <a:pt x="337" y="4"/>
                  </a:cubicBezTo>
                  <a:cubicBezTo>
                    <a:pt x="322" y="2"/>
                    <a:pt x="308" y="1"/>
                    <a:pt x="29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24"/>
            <p:cNvSpPr/>
            <p:nvPr/>
          </p:nvSpPr>
          <p:spPr>
            <a:xfrm>
              <a:off x="1673373" y="1533237"/>
              <a:ext cx="9116" cy="20966"/>
            </a:xfrm>
            <a:custGeom>
              <a:avLst/>
              <a:gdLst/>
              <a:ahLst/>
              <a:cxnLst/>
              <a:rect l="l" t="t" r="r" b="b"/>
              <a:pathLst>
                <a:path w="884" h="2002" extrusionOk="0">
                  <a:moveTo>
                    <a:pt x="361" y="1"/>
                  </a:moveTo>
                  <a:cubicBezTo>
                    <a:pt x="332" y="1"/>
                    <a:pt x="302" y="9"/>
                    <a:pt x="274" y="25"/>
                  </a:cubicBezTo>
                  <a:cubicBezTo>
                    <a:pt x="1" y="593"/>
                    <a:pt x="169" y="1665"/>
                    <a:pt x="569" y="2002"/>
                  </a:cubicBezTo>
                  <a:cubicBezTo>
                    <a:pt x="611" y="1981"/>
                    <a:pt x="632" y="1960"/>
                    <a:pt x="674" y="1918"/>
                  </a:cubicBezTo>
                  <a:cubicBezTo>
                    <a:pt x="695" y="1876"/>
                    <a:pt x="695" y="1834"/>
                    <a:pt x="716" y="1791"/>
                  </a:cubicBezTo>
                  <a:cubicBezTo>
                    <a:pt x="884" y="1203"/>
                    <a:pt x="716" y="677"/>
                    <a:pt x="527" y="152"/>
                  </a:cubicBezTo>
                  <a:cubicBezTo>
                    <a:pt x="511" y="59"/>
                    <a:pt x="439" y="1"/>
                    <a:pt x="36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24"/>
            <p:cNvSpPr/>
            <p:nvPr/>
          </p:nvSpPr>
          <p:spPr>
            <a:xfrm>
              <a:off x="1722812" y="1630160"/>
              <a:ext cx="7384" cy="18285"/>
            </a:xfrm>
            <a:custGeom>
              <a:avLst/>
              <a:gdLst/>
              <a:ahLst/>
              <a:cxnLst/>
              <a:rect l="l" t="t" r="r" b="b"/>
              <a:pathLst>
                <a:path w="716" h="1746" extrusionOk="0">
                  <a:moveTo>
                    <a:pt x="85" y="0"/>
                  </a:moveTo>
                  <a:cubicBezTo>
                    <a:pt x="43" y="63"/>
                    <a:pt x="22" y="105"/>
                    <a:pt x="22" y="147"/>
                  </a:cubicBezTo>
                  <a:cubicBezTo>
                    <a:pt x="1" y="484"/>
                    <a:pt x="1" y="820"/>
                    <a:pt x="22" y="1135"/>
                  </a:cubicBezTo>
                  <a:cubicBezTo>
                    <a:pt x="22" y="1388"/>
                    <a:pt x="169" y="1619"/>
                    <a:pt x="400" y="1745"/>
                  </a:cubicBezTo>
                  <a:cubicBezTo>
                    <a:pt x="610" y="1535"/>
                    <a:pt x="715" y="1262"/>
                    <a:pt x="652" y="967"/>
                  </a:cubicBezTo>
                  <a:cubicBezTo>
                    <a:pt x="610" y="631"/>
                    <a:pt x="505" y="294"/>
                    <a:pt x="33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24"/>
            <p:cNvSpPr/>
            <p:nvPr/>
          </p:nvSpPr>
          <p:spPr>
            <a:xfrm>
              <a:off x="1690719" y="1796170"/>
              <a:ext cx="8467" cy="19605"/>
            </a:xfrm>
            <a:custGeom>
              <a:avLst/>
              <a:gdLst/>
              <a:ahLst/>
              <a:cxnLst/>
              <a:rect l="l" t="t" r="r" b="b"/>
              <a:pathLst>
                <a:path w="821" h="1872" extrusionOk="0">
                  <a:moveTo>
                    <a:pt x="85" y="0"/>
                  </a:moveTo>
                  <a:cubicBezTo>
                    <a:pt x="106" y="232"/>
                    <a:pt x="106" y="463"/>
                    <a:pt x="85" y="694"/>
                  </a:cubicBezTo>
                  <a:cubicBezTo>
                    <a:pt x="1" y="1052"/>
                    <a:pt x="85" y="1430"/>
                    <a:pt x="316" y="1724"/>
                  </a:cubicBezTo>
                  <a:cubicBezTo>
                    <a:pt x="337" y="1788"/>
                    <a:pt x="421" y="1830"/>
                    <a:pt x="484" y="1872"/>
                  </a:cubicBezTo>
                  <a:cubicBezTo>
                    <a:pt x="821" y="1472"/>
                    <a:pt x="695" y="610"/>
                    <a:pt x="33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24"/>
            <p:cNvSpPr/>
            <p:nvPr/>
          </p:nvSpPr>
          <p:spPr>
            <a:xfrm>
              <a:off x="1708714" y="1571147"/>
              <a:ext cx="8033" cy="20044"/>
            </a:xfrm>
            <a:custGeom>
              <a:avLst/>
              <a:gdLst/>
              <a:ahLst/>
              <a:cxnLst/>
              <a:rect l="l" t="t" r="r" b="b"/>
              <a:pathLst>
                <a:path w="779" h="1914" extrusionOk="0">
                  <a:moveTo>
                    <a:pt x="295" y="1"/>
                  </a:moveTo>
                  <a:cubicBezTo>
                    <a:pt x="64" y="22"/>
                    <a:pt x="22" y="169"/>
                    <a:pt x="22" y="337"/>
                  </a:cubicBezTo>
                  <a:cubicBezTo>
                    <a:pt x="1" y="568"/>
                    <a:pt x="1" y="821"/>
                    <a:pt x="22" y="1073"/>
                  </a:cubicBezTo>
                  <a:cubicBezTo>
                    <a:pt x="22" y="1388"/>
                    <a:pt x="169" y="1704"/>
                    <a:pt x="421" y="1914"/>
                  </a:cubicBezTo>
                  <a:cubicBezTo>
                    <a:pt x="779" y="1577"/>
                    <a:pt x="611" y="442"/>
                    <a:pt x="29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24"/>
            <p:cNvSpPr/>
            <p:nvPr/>
          </p:nvSpPr>
          <p:spPr>
            <a:xfrm>
              <a:off x="1665361" y="1769968"/>
              <a:ext cx="6507" cy="22694"/>
            </a:xfrm>
            <a:custGeom>
              <a:avLst/>
              <a:gdLst/>
              <a:ahLst/>
              <a:cxnLst/>
              <a:rect l="l" t="t" r="r" b="b"/>
              <a:pathLst>
                <a:path w="631" h="2167" extrusionOk="0">
                  <a:moveTo>
                    <a:pt x="147" y="1"/>
                  </a:moveTo>
                  <a:cubicBezTo>
                    <a:pt x="105" y="22"/>
                    <a:pt x="42" y="43"/>
                    <a:pt x="0" y="64"/>
                  </a:cubicBezTo>
                  <a:cubicBezTo>
                    <a:pt x="42" y="526"/>
                    <a:pt x="42" y="1010"/>
                    <a:pt x="105" y="1472"/>
                  </a:cubicBezTo>
                  <a:cubicBezTo>
                    <a:pt x="126" y="1746"/>
                    <a:pt x="252" y="2019"/>
                    <a:pt x="484" y="2166"/>
                  </a:cubicBezTo>
                  <a:cubicBezTo>
                    <a:pt x="631" y="1451"/>
                    <a:pt x="568" y="694"/>
                    <a:pt x="31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24"/>
            <p:cNvSpPr/>
            <p:nvPr/>
          </p:nvSpPr>
          <p:spPr>
            <a:xfrm>
              <a:off x="1716521" y="1790001"/>
              <a:ext cx="8033" cy="19385"/>
            </a:xfrm>
            <a:custGeom>
              <a:avLst/>
              <a:gdLst/>
              <a:ahLst/>
              <a:cxnLst/>
              <a:rect l="l" t="t" r="r" b="b"/>
              <a:pathLst>
                <a:path w="779" h="1851" extrusionOk="0">
                  <a:moveTo>
                    <a:pt x="211" y="1"/>
                  </a:moveTo>
                  <a:lnTo>
                    <a:pt x="22" y="169"/>
                  </a:lnTo>
                  <a:cubicBezTo>
                    <a:pt x="22" y="526"/>
                    <a:pt x="1" y="884"/>
                    <a:pt x="22" y="1220"/>
                  </a:cubicBezTo>
                  <a:cubicBezTo>
                    <a:pt x="22" y="1494"/>
                    <a:pt x="169" y="1746"/>
                    <a:pt x="400" y="1851"/>
                  </a:cubicBezTo>
                  <a:cubicBezTo>
                    <a:pt x="779" y="1241"/>
                    <a:pt x="547" y="674"/>
                    <a:pt x="358" y="127"/>
                  </a:cubicBezTo>
                  <a:cubicBezTo>
                    <a:pt x="337" y="85"/>
                    <a:pt x="253" y="43"/>
                    <a:pt x="2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24"/>
            <p:cNvSpPr/>
            <p:nvPr/>
          </p:nvSpPr>
          <p:spPr>
            <a:xfrm>
              <a:off x="1638693" y="1712285"/>
              <a:ext cx="8250" cy="19824"/>
            </a:xfrm>
            <a:custGeom>
              <a:avLst/>
              <a:gdLst/>
              <a:ahLst/>
              <a:cxnLst/>
              <a:rect l="l" t="t" r="r" b="b"/>
              <a:pathLst>
                <a:path w="800" h="1893" extrusionOk="0">
                  <a:moveTo>
                    <a:pt x="336" y="0"/>
                  </a:moveTo>
                  <a:cubicBezTo>
                    <a:pt x="84" y="63"/>
                    <a:pt x="21" y="105"/>
                    <a:pt x="21" y="316"/>
                  </a:cubicBezTo>
                  <a:cubicBezTo>
                    <a:pt x="21" y="526"/>
                    <a:pt x="21" y="736"/>
                    <a:pt x="21" y="925"/>
                  </a:cubicBezTo>
                  <a:cubicBezTo>
                    <a:pt x="0" y="1220"/>
                    <a:pt x="84" y="1493"/>
                    <a:pt x="252" y="1745"/>
                  </a:cubicBezTo>
                  <a:cubicBezTo>
                    <a:pt x="294" y="1808"/>
                    <a:pt x="358" y="1850"/>
                    <a:pt x="421" y="1892"/>
                  </a:cubicBezTo>
                  <a:cubicBezTo>
                    <a:pt x="799" y="1220"/>
                    <a:pt x="505" y="631"/>
                    <a:pt x="33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24"/>
            <p:cNvSpPr/>
            <p:nvPr/>
          </p:nvSpPr>
          <p:spPr>
            <a:xfrm>
              <a:off x="1716088" y="1752353"/>
              <a:ext cx="7600" cy="19385"/>
            </a:xfrm>
            <a:custGeom>
              <a:avLst/>
              <a:gdLst/>
              <a:ahLst/>
              <a:cxnLst/>
              <a:rect l="l" t="t" r="r" b="b"/>
              <a:pathLst>
                <a:path w="737" h="1851" extrusionOk="0">
                  <a:moveTo>
                    <a:pt x="442" y="1"/>
                  </a:moveTo>
                  <a:lnTo>
                    <a:pt x="211" y="43"/>
                  </a:lnTo>
                  <a:cubicBezTo>
                    <a:pt x="85" y="694"/>
                    <a:pt x="1" y="1325"/>
                    <a:pt x="442" y="1851"/>
                  </a:cubicBezTo>
                  <a:cubicBezTo>
                    <a:pt x="737" y="1472"/>
                    <a:pt x="737" y="190"/>
                    <a:pt x="4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24"/>
            <p:cNvSpPr/>
            <p:nvPr/>
          </p:nvSpPr>
          <p:spPr>
            <a:xfrm>
              <a:off x="1727153" y="1606597"/>
              <a:ext cx="8240" cy="18945"/>
            </a:xfrm>
            <a:custGeom>
              <a:avLst/>
              <a:gdLst/>
              <a:ahLst/>
              <a:cxnLst/>
              <a:rect l="l" t="t" r="r" b="b"/>
              <a:pathLst>
                <a:path w="799" h="1809" extrusionOk="0">
                  <a:moveTo>
                    <a:pt x="273" y="1"/>
                  </a:moveTo>
                  <a:lnTo>
                    <a:pt x="21" y="85"/>
                  </a:lnTo>
                  <a:cubicBezTo>
                    <a:pt x="21" y="463"/>
                    <a:pt x="0" y="820"/>
                    <a:pt x="21" y="1178"/>
                  </a:cubicBezTo>
                  <a:cubicBezTo>
                    <a:pt x="42" y="1451"/>
                    <a:pt x="189" y="1682"/>
                    <a:pt x="421" y="1809"/>
                  </a:cubicBezTo>
                  <a:cubicBezTo>
                    <a:pt x="799" y="1430"/>
                    <a:pt x="589" y="631"/>
                    <a:pt x="27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24"/>
            <p:cNvSpPr/>
            <p:nvPr/>
          </p:nvSpPr>
          <p:spPr>
            <a:xfrm>
              <a:off x="1655378" y="1797269"/>
              <a:ext cx="5651" cy="23574"/>
            </a:xfrm>
            <a:custGeom>
              <a:avLst/>
              <a:gdLst/>
              <a:ahLst/>
              <a:cxnLst/>
              <a:rect l="l" t="t" r="r" b="b"/>
              <a:pathLst>
                <a:path w="548" h="2251" extrusionOk="0">
                  <a:moveTo>
                    <a:pt x="127" y="1"/>
                  </a:moveTo>
                  <a:cubicBezTo>
                    <a:pt x="106" y="148"/>
                    <a:pt x="85" y="232"/>
                    <a:pt x="85" y="295"/>
                  </a:cubicBezTo>
                  <a:cubicBezTo>
                    <a:pt x="64" y="610"/>
                    <a:pt x="43" y="926"/>
                    <a:pt x="22" y="1241"/>
                  </a:cubicBezTo>
                  <a:cubicBezTo>
                    <a:pt x="1" y="1598"/>
                    <a:pt x="106" y="1956"/>
                    <a:pt x="337" y="2250"/>
                  </a:cubicBezTo>
                  <a:cubicBezTo>
                    <a:pt x="464" y="2124"/>
                    <a:pt x="548" y="1956"/>
                    <a:pt x="548" y="1767"/>
                  </a:cubicBezTo>
                  <a:cubicBezTo>
                    <a:pt x="548" y="1241"/>
                    <a:pt x="464" y="715"/>
                    <a:pt x="295" y="211"/>
                  </a:cubicBezTo>
                  <a:cubicBezTo>
                    <a:pt x="274" y="148"/>
                    <a:pt x="211" y="106"/>
                    <a:pt x="12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24"/>
            <p:cNvSpPr/>
            <p:nvPr/>
          </p:nvSpPr>
          <p:spPr>
            <a:xfrm>
              <a:off x="1661669" y="1688910"/>
              <a:ext cx="8250" cy="19856"/>
            </a:xfrm>
            <a:custGeom>
              <a:avLst/>
              <a:gdLst/>
              <a:ahLst/>
              <a:cxnLst/>
              <a:rect l="l" t="t" r="r" b="b"/>
              <a:pathLst>
                <a:path w="800" h="1896" extrusionOk="0">
                  <a:moveTo>
                    <a:pt x="249" y="0"/>
                  </a:moveTo>
                  <a:cubicBezTo>
                    <a:pt x="215" y="0"/>
                    <a:pt x="181" y="8"/>
                    <a:pt x="148" y="25"/>
                  </a:cubicBezTo>
                  <a:cubicBezTo>
                    <a:pt x="148" y="676"/>
                    <a:pt x="1" y="1349"/>
                    <a:pt x="631" y="1896"/>
                  </a:cubicBezTo>
                  <a:cubicBezTo>
                    <a:pt x="673" y="1791"/>
                    <a:pt x="694" y="1686"/>
                    <a:pt x="716" y="1601"/>
                  </a:cubicBezTo>
                  <a:cubicBezTo>
                    <a:pt x="800" y="1097"/>
                    <a:pt x="694" y="613"/>
                    <a:pt x="463" y="172"/>
                  </a:cubicBezTo>
                  <a:cubicBezTo>
                    <a:pt x="432" y="63"/>
                    <a:pt x="344" y="0"/>
                    <a:pt x="24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24"/>
            <p:cNvSpPr/>
            <p:nvPr/>
          </p:nvSpPr>
          <p:spPr>
            <a:xfrm>
              <a:off x="1629803" y="1521612"/>
              <a:ext cx="6507" cy="19385"/>
            </a:xfrm>
            <a:custGeom>
              <a:avLst/>
              <a:gdLst/>
              <a:ahLst/>
              <a:cxnLst/>
              <a:rect l="l" t="t" r="r" b="b"/>
              <a:pathLst>
                <a:path w="631" h="1851" extrusionOk="0">
                  <a:moveTo>
                    <a:pt x="336" y="0"/>
                  </a:moveTo>
                  <a:lnTo>
                    <a:pt x="105" y="42"/>
                  </a:lnTo>
                  <a:cubicBezTo>
                    <a:pt x="63" y="400"/>
                    <a:pt x="21" y="736"/>
                    <a:pt x="21" y="1051"/>
                  </a:cubicBezTo>
                  <a:cubicBezTo>
                    <a:pt x="0" y="1367"/>
                    <a:pt x="147" y="1661"/>
                    <a:pt x="379" y="1850"/>
                  </a:cubicBezTo>
                  <a:cubicBezTo>
                    <a:pt x="547" y="1745"/>
                    <a:pt x="631" y="1556"/>
                    <a:pt x="610" y="1346"/>
                  </a:cubicBezTo>
                  <a:cubicBezTo>
                    <a:pt x="589" y="883"/>
                    <a:pt x="484" y="442"/>
                    <a:pt x="33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24"/>
            <p:cNvSpPr/>
            <p:nvPr/>
          </p:nvSpPr>
          <p:spPr>
            <a:xfrm>
              <a:off x="1612241" y="1532179"/>
              <a:ext cx="7157" cy="21584"/>
            </a:xfrm>
            <a:custGeom>
              <a:avLst/>
              <a:gdLst/>
              <a:ahLst/>
              <a:cxnLst/>
              <a:rect l="l" t="t" r="r" b="b"/>
              <a:pathLst>
                <a:path w="694" h="2061" extrusionOk="0">
                  <a:moveTo>
                    <a:pt x="63" y="0"/>
                  </a:moveTo>
                  <a:cubicBezTo>
                    <a:pt x="0" y="610"/>
                    <a:pt x="84" y="1220"/>
                    <a:pt x="273" y="1787"/>
                  </a:cubicBezTo>
                  <a:cubicBezTo>
                    <a:pt x="315" y="1913"/>
                    <a:pt x="358" y="2040"/>
                    <a:pt x="484" y="2061"/>
                  </a:cubicBezTo>
                  <a:cubicBezTo>
                    <a:pt x="694" y="1640"/>
                    <a:pt x="568" y="631"/>
                    <a:pt x="25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24"/>
            <p:cNvSpPr/>
            <p:nvPr/>
          </p:nvSpPr>
          <p:spPr>
            <a:xfrm>
              <a:off x="1650397" y="1713804"/>
              <a:ext cx="6734" cy="21605"/>
            </a:xfrm>
            <a:custGeom>
              <a:avLst/>
              <a:gdLst/>
              <a:ahLst/>
              <a:cxnLst/>
              <a:rect l="l" t="t" r="r" b="b"/>
              <a:pathLst>
                <a:path w="653" h="2063" extrusionOk="0">
                  <a:moveTo>
                    <a:pt x="164" y="1"/>
                  </a:moveTo>
                  <a:cubicBezTo>
                    <a:pt x="153" y="1"/>
                    <a:pt x="140" y="1"/>
                    <a:pt x="127" y="2"/>
                  </a:cubicBezTo>
                  <a:cubicBezTo>
                    <a:pt x="106" y="108"/>
                    <a:pt x="85" y="213"/>
                    <a:pt x="85" y="339"/>
                  </a:cubicBezTo>
                  <a:cubicBezTo>
                    <a:pt x="85" y="528"/>
                    <a:pt x="85" y="717"/>
                    <a:pt x="63" y="906"/>
                  </a:cubicBezTo>
                  <a:cubicBezTo>
                    <a:pt x="0" y="1222"/>
                    <a:pt x="42" y="1537"/>
                    <a:pt x="190" y="1789"/>
                  </a:cubicBezTo>
                  <a:cubicBezTo>
                    <a:pt x="232" y="1895"/>
                    <a:pt x="316" y="1979"/>
                    <a:pt x="379" y="2063"/>
                  </a:cubicBezTo>
                  <a:cubicBezTo>
                    <a:pt x="652" y="1411"/>
                    <a:pt x="526" y="843"/>
                    <a:pt x="379" y="255"/>
                  </a:cubicBezTo>
                  <a:cubicBezTo>
                    <a:pt x="359" y="156"/>
                    <a:pt x="358" y="1"/>
                    <a:pt x="1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24"/>
            <p:cNvSpPr/>
            <p:nvPr/>
          </p:nvSpPr>
          <p:spPr>
            <a:xfrm>
              <a:off x="1670775" y="1659221"/>
              <a:ext cx="7817" cy="19165"/>
            </a:xfrm>
            <a:custGeom>
              <a:avLst/>
              <a:gdLst/>
              <a:ahLst/>
              <a:cxnLst/>
              <a:rect l="l" t="t" r="r" b="b"/>
              <a:pathLst>
                <a:path w="758" h="1830" extrusionOk="0">
                  <a:moveTo>
                    <a:pt x="232" y="0"/>
                  </a:moveTo>
                  <a:lnTo>
                    <a:pt x="1" y="21"/>
                  </a:lnTo>
                  <a:cubicBezTo>
                    <a:pt x="1" y="148"/>
                    <a:pt x="1" y="274"/>
                    <a:pt x="1" y="379"/>
                  </a:cubicBezTo>
                  <a:cubicBezTo>
                    <a:pt x="22" y="568"/>
                    <a:pt x="43" y="736"/>
                    <a:pt x="43" y="904"/>
                  </a:cubicBezTo>
                  <a:cubicBezTo>
                    <a:pt x="64" y="1178"/>
                    <a:pt x="127" y="1430"/>
                    <a:pt x="274" y="1661"/>
                  </a:cubicBezTo>
                  <a:cubicBezTo>
                    <a:pt x="337" y="1724"/>
                    <a:pt x="400" y="1787"/>
                    <a:pt x="463" y="1829"/>
                  </a:cubicBezTo>
                  <a:cubicBezTo>
                    <a:pt x="758" y="1115"/>
                    <a:pt x="484" y="211"/>
                    <a:pt x="23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24"/>
            <p:cNvSpPr/>
            <p:nvPr/>
          </p:nvSpPr>
          <p:spPr>
            <a:xfrm>
              <a:off x="1698309" y="1583253"/>
              <a:ext cx="8250" cy="16306"/>
            </a:xfrm>
            <a:custGeom>
              <a:avLst/>
              <a:gdLst/>
              <a:ahLst/>
              <a:cxnLst/>
              <a:rect l="l" t="t" r="r" b="b"/>
              <a:pathLst>
                <a:path w="800" h="1557" extrusionOk="0">
                  <a:moveTo>
                    <a:pt x="400" y="1"/>
                  </a:moveTo>
                  <a:lnTo>
                    <a:pt x="127" y="22"/>
                  </a:lnTo>
                  <a:cubicBezTo>
                    <a:pt x="1" y="1052"/>
                    <a:pt x="64" y="1304"/>
                    <a:pt x="463" y="1557"/>
                  </a:cubicBezTo>
                  <a:cubicBezTo>
                    <a:pt x="800" y="1199"/>
                    <a:pt x="779" y="611"/>
                    <a:pt x="40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24"/>
            <p:cNvSpPr/>
            <p:nvPr/>
          </p:nvSpPr>
          <p:spPr>
            <a:xfrm>
              <a:off x="1712406" y="1600208"/>
              <a:ext cx="8033" cy="17405"/>
            </a:xfrm>
            <a:custGeom>
              <a:avLst/>
              <a:gdLst/>
              <a:ahLst/>
              <a:cxnLst/>
              <a:rect l="l" t="t" r="r" b="b"/>
              <a:pathLst>
                <a:path w="779" h="1662" extrusionOk="0">
                  <a:moveTo>
                    <a:pt x="337" y="1"/>
                  </a:moveTo>
                  <a:cubicBezTo>
                    <a:pt x="0" y="484"/>
                    <a:pt x="169" y="1494"/>
                    <a:pt x="547" y="1662"/>
                  </a:cubicBezTo>
                  <a:cubicBezTo>
                    <a:pt x="778" y="1262"/>
                    <a:pt x="778" y="190"/>
                    <a:pt x="52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24"/>
            <p:cNvSpPr/>
            <p:nvPr/>
          </p:nvSpPr>
          <p:spPr>
            <a:xfrm>
              <a:off x="1704600" y="1693571"/>
              <a:ext cx="6084" cy="19824"/>
            </a:xfrm>
            <a:custGeom>
              <a:avLst/>
              <a:gdLst/>
              <a:ahLst/>
              <a:cxnLst/>
              <a:rect l="l" t="t" r="r" b="b"/>
              <a:pathLst>
                <a:path w="590" h="1893" extrusionOk="0">
                  <a:moveTo>
                    <a:pt x="190" y="0"/>
                  </a:moveTo>
                  <a:cubicBezTo>
                    <a:pt x="148" y="63"/>
                    <a:pt x="64" y="126"/>
                    <a:pt x="64" y="189"/>
                  </a:cubicBezTo>
                  <a:cubicBezTo>
                    <a:pt x="22" y="547"/>
                    <a:pt x="0" y="925"/>
                    <a:pt x="0" y="1283"/>
                  </a:cubicBezTo>
                  <a:cubicBezTo>
                    <a:pt x="0" y="1535"/>
                    <a:pt x="127" y="1787"/>
                    <a:pt x="358" y="1892"/>
                  </a:cubicBezTo>
                  <a:cubicBezTo>
                    <a:pt x="589" y="1451"/>
                    <a:pt x="505" y="337"/>
                    <a:pt x="19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24"/>
            <p:cNvSpPr/>
            <p:nvPr/>
          </p:nvSpPr>
          <p:spPr>
            <a:xfrm>
              <a:off x="1667093" y="1850334"/>
              <a:ext cx="7600" cy="16086"/>
            </a:xfrm>
            <a:custGeom>
              <a:avLst/>
              <a:gdLst/>
              <a:ahLst/>
              <a:cxnLst/>
              <a:rect l="l" t="t" r="r" b="b"/>
              <a:pathLst>
                <a:path w="737" h="1536" extrusionOk="0">
                  <a:moveTo>
                    <a:pt x="421" y="0"/>
                  </a:moveTo>
                  <a:lnTo>
                    <a:pt x="126" y="43"/>
                  </a:lnTo>
                  <a:cubicBezTo>
                    <a:pt x="105" y="316"/>
                    <a:pt x="63" y="568"/>
                    <a:pt x="42" y="799"/>
                  </a:cubicBezTo>
                  <a:cubicBezTo>
                    <a:pt x="0" y="1115"/>
                    <a:pt x="190" y="1409"/>
                    <a:pt x="484" y="1535"/>
                  </a:cubicBezTo>
                  <a:cubicBezTo>
                    <a:pt x="652" y="1325"/>
                    <a:pt x="736" y="1052"/>
                    <a:pt x="694" y="799"/>
                  </a:cubicBezTo>
                  <a:cubicBezTo>
                    <a:pt x="610" y="526"/>
                    <a:pt x="526" y="253"/>
                    <a:pt x="4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24"/>
            <p:cNvSpPr/>
            <p:nvPr/>
          </p:nvSpPr>
          <p:spPr>
            <a:xfrm>
              <a:off x="1707198" y="1735618"/>
              <a:ext cx="6734" cy="21594"/>
            </a:xfrm>
            <a:custGeom>
              <a:avLst/>
              <a:gdLst/>
              <a:ahLst/>
              <a:cxnLst/>
              <a:rect l="l" t="t" r="r" b="b"/>
              <a:pathLst>
                <a:path w="653" h="2062" extrusionOk="0">
                  <a:moveTo>
                    <a:pt x="316" y="1"/>
                  </a:moveTo>
                  <a:lnTo>
                    <a:pt x="316" y="1"/>
                  </a:lnTo>
                  <a:cubicBezTo>
                    <a:pt x="169" y="695"/>
                    <a:pt x="1" y="1388"/>
                    <a:pt x="442" y="2061"/>
                  </a:cubicBezTo>
                  <a:cubicBezTo>
                    <a:pt x="568" y="1977"/>
                    <a:pt x="653" y="1830"/>
                    <a:pt x="632" y="1662"/>
                  </a:cubicBezTo>
                  <a:cubicBezTo>
                    <a:pt x="610" y="1346"/>
                    <a:pt x="610" y="1010"/>
                    <a:pt x="568" y="695"/>
                  </a:cubicBezTo>
                  <a:cubicBezTo>
                    <a:pt x="547" y="505"/>
                    <a:pt x="505" y="316"/>
                    <a:pt x="442" y="127"/>
                  </a:cubicBezTo>
                  <a:cubicBezTo>
                    <a:pt x="421" y="85"/>
                    <a:pt x="358" y="43"/>
                    <a:pt x="31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24"/>
            <p:cNvSpPr/>
            <p:nvPr/>
          </p:nvSpPr>
          <p:spPr>
            <a:xfrm>
              <a:off x="1723028" y="1729900"/>
              <a:ext cx="8033" cy="15196"/>
            </a:xfrm>
            <a:custGeom>
              <a:avLst/>
              <a:gdLst/>
              <a:ahLst/>
              <a:cxnLst/>
              <a:rect l="l" t="t" r="r" b="b"/>
              <a:pathLst>
                <a:path w="779" h="1451" extrusionOk="0">
                  <a:moveTo>
                    <a:pt x="232" y="0"/>
                  </a:moveTo>
                  <a:cubicBezTo>
                    <a:pt x="190" y="105"/>
                    <a:pt x="148" y="189"/>
                    <a:pt x="127" y="273"/>
                  </a:cubicBezTo>
                  <a:cubicBezTo>
                    <a:pt x="106" y="379"/>
                    <a:pt x="106" y="484"/>
                    <a:pt x="64" y="589"/>
                  </a:cubicBezTo>
                  <a:cubicBezTo>
                    <a:pt x="1" y="925"/>
                    <a:pt x="127" y="1262"/>
                    <a:pt x="421" y="1451"/>
                  </a:cubicBezTo>
                  <a:cubicBezTo>
                    <a:pt x="778" y="1178"/>
                    <a:pt x="757" y="547"/>
                    <a:pt x="50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24"/>
            <p:cNvSpPr/>
            <p:nvPr/>
          </p:nvSpPr>
          <p:spPr>
            <a:xfrm>
              <a:off x="1646932" y="1536138"/>
              <a:ext cx="5858" cy="19385"/>
            </a:xfrm>
            <a:custGeom>
              <a:avLst/>
              <a:gdLst/>
              <a:ahLst/>
              <a:cxnLst/>
              <a:rect l="l" t="t" r="r" b="b"/>
              <a:pathLst>
                <a:path w="568" h="1851" extrusionOk="0">
                  <a:moveTo>
                    <a:pt x="42" y="1"/>
                  </a:moveTo>
                  <a:cubicBezTo>
                    <a:pt x="42" y="379"/>
                    <a:pt x="0" y="737"/>
                    <a:pt x="42" y="1094"/>
                  </a:cubicBezTo>
                  <a:cubicBezTo>
                    <a:pt x="21" y="1388"/>
                    <a:pt x="168" y="1683"/>
                    <a:pt x="421" y="1851"/>
                  </a:cubicBezTo>
                  <a:cubicBezTo>
                    <a:pt x="526" y="1641"/>
                    <a:pt x="568" y="1409"/>
                    <a:pt x="568" y="1178"/>
                  </a:cubicBezTo>
                  <a:cubicBezTo>
                    <a:pt x="484" y="800"/>
                    <a:pt x="378" y="400"/>
                    <a:pt x="29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24"/>
            <p:cNvSpPr/>
            <p:nvPr/>
          </p:nvSpPr>
          <p:spPr>
            <a:xfrm>
              <a:off x="1664711" y="1823252"/>
              <a:ext cx="8240" cy="16086"/>
            </a:xfrm>
            <a:custGeom>
              <a:avLst/>
              <a:gdLst/>
              <a:ahLst/>
              <a:cxnLst/>
              <a:rect l="l" t="t" r="r" b="b"/>
              <a:pathLst>
                <a:path w="799" h="1536" extrusionOk="0">
                  <a:moveTo>
                    <a:pt x="252" y="0"/>
                  </a:moveTo>
                  <a:cubicBezTo>
                    <a:pt x="0" y="379"/>
                    <a:pt x="231" y="1367"/>
                    <a:pt x="547" y="1535"/>
                  </a:cubicBezTo>
                  <a:cubicBezTo>
                    <a:pt x="799" y="1199"/>
                    <a:pt x="757" y="148"/>
                    <a:pt x="50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24"/>
            <p:cNvSpPr/>
            <p:nvPr/>
          </p:nvSpPr>
          <p:spPr>
            <a:xfrm>
              <a:off x="1696793" y="1613645"/>
              <a:ext cx="8467" cy="15866"/>
            </a:xfrm>
            <a:custGeom>
              <a:avLst/>
              <a:gdLst/>
              <a:ahLst/>
              <a:cxnLst/>
              <a:rect l="l" t="t" r="r" b="b"/>
              <a:pathLst>
                <a:path w="821" h="1515" extrusionOk="0">
                  <a:moveTo>
                    <a:pt x="442" y="0"/>
                  </a:moveTo>
                  <a:lnTo>
                    <a:pt x="127" y="42"/>
                  </a:lnTo>
                  <a:cubicBezTo>
                    <a:pt x="148" y="589"/>
                    <a:pt x="1" y="1115"/>
                    <a:pt x="505" y="1514"/>
                  </a:cubicBezTo>
                  <a:cubicBezTo>
                    <a:pt x="821" y="1052"/>
                    <a:pt x="800" y="526"/>
                    <a:pt x="4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24"/>
            <p:cNvSpPr/>
            <p:nvPr/>
          </p:nvSpPr>
          <p:spPr>
            <a:xfrm>
              <a:off x="1696143" y="1672867"/>
              <a:ext cx="8250" cy="16526"/>
            </a:xfrm>
            <a:custGeom>
              <a:avLst/>
              <a:gdLst/>
              <a:ahLst/>
              <a:cxnLst/>
              <a:rect l="l" t="t" r="r" b="b"/>
              <a:pathLst>
                <a:path w="800" h="1578" extrusionOk="0">
                  <a:moveTo>
                    <a:pt x="232" y="1"/>
                  </a:moveTo>
                  <a:cubicBezTo>
                    <a:pt x="1" y="611"/>
                    <a:pt x="106" y="1325"/>
                    <a:pt x="505" y="1578"/>
                  </a:cubicBezTo>
                  <a:cubicBezTo>
                    <a:pt x="799" y="1031"/>
                    <a:pt x="610" y="526"/>
                    <a:pt x="505" y="43"/>
                  </a:cubicBezTo>
                  <a:cubicBezTo>
                    <a:pt x="463" y="22"/>
                    <a:pt x="421" y="1"/>
                    <a:pt x="37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24"/>
            <p:cNvSpPr/>
            <p:nvPr/>
          </p:nvSpPr>
          <p:spPr>
            <a:xfrm>
              <a:off x="1631536" y="1655472"/>
              <a:ext cx="7817" cy="19835"/>
            </a:xfrm>
            <a:custGeom>
              <a:avLst/>
              <a:gdLst/>
              <a:ahLst/>
              <a:cxnLst/>
              <a:rect l="l" t="t" r="r" b="b"/>
              <a:pathLst>
                <a:path w="758" h="1894" extrusionOk="0">
                  <a:moveTo>
                    <a:pt x="211" y="1"/>
                  </a:moveTo>
                  <a:cubicBezTo>
                    <a:pt x="0" y="590"/>
                    <a:pt x="168" y="1662"/>
                    <a:pt x="484" y="1893"/>
                  </a:cubicBezTo>
                  <a:cubicBezTo>
                    <a:pt x="757" y="1346"/>
                    <a:pt x="589" y="253"/>
                    <a:pt x="2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24"/>
            <p:cNvSpPr/>
            <p:nvPr/>
          </p:nvSpPr>
          <p:spPr>
            <a:xfrm>
              <a:off x="1668393" y="1563879"/>
              <a:ext cx="6734" cy="16086"/>
            </a:xfrm>
            <a:custGeom>
              <a:avLst/>
              <a:gdLst/>
              <a:ahLst/>
              <a:cxnLst/>
              <a:rect l="l" t="t" r="r" b="b"/>
              <a:pathLst>
                <a:path w="653" h="1536" extrusionOk="0">
                  <a:moveTo>
                    <a:pt x="295" y="1"/>
                  </a:moveTo>
                  <a:lnTo>
                    <a:pt x="21" y="43"/>
                  </a:lnTo>
                  <a:cubicBezTo>
                    <a:pt x="21" y="316"/>
                    <a:pt x="0" y="568"/>
                    <a:pt x="21" y="842"/>
                  </a:cubicBezTo>
                  <a:cubicBezTo>
                    <a:pt x="42" y="1115"/>
                    <a:pt x="169" y="1367"/>
                    <a:pt x="400" y="1536"/>
                  </a:cubicBezTo>
                  <a:cubicBezTo>
                    <a:pt x="652" y="1052"/>
                    <a:pt x="631" y="737"/>
                    <a:pt x="29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24"/>
            <p:cNvSpPr/>
            <p:nvPr/>
          </p:nvSpPr>
          <p:spPr>
            <a:xfrm>
              <a:off x="1685088" y="1599988"/>
              <a:ext cx="6517" cy="18065"/>
            </a:xfrm>
            <a:custGeom>
              <a:avLst/>
              <a:gdLst/>
              <a:ahLst/>
              <a:cxnLst/>
              <a:rect l="l" t="t" r="r" b="b"/>
              <a:pathLst>
                <a:path w="632" h="1725" extrusionOk="0">
                  <a:moveTo>
                    <a:pt x="337" y="1"/>
                  </a:moveTo>
                  <a:lnTo>
                    <a:pt x="105" y="43"/>
                  </a:lnTo>
                  <a:cubicBezTo>
                    <a:pt x="63" y="632"/>
                    <a:pt x="0" y="1220"/>
                    <a:pt x="421" y="1725"/>
                  </a:cubicBezTo>
                  <a:cubicBezTo>
                    <a:pt x="631" y="1157"/>
                    <a:pt x="589" y="547"/>
                    <a:pt x="33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24"/>
            <p:cNvSpPr/>
            <p:nvPr/>
          </p:nvSpPr>
          <p:spPr>
            <a:xfrm>
              <a:off x="1640425" y="1507474"/>
              <a:ext cx="5858" cy="18327"/>
            </a:xfrm>
            <a:custGeom>
              <a:avLst/>
              <a:gdLst/>
              <a:ahLst/>
              <a:cxnLst/>
              <a:rect l="l" t="t" r="r" b="b"/>
              <a:pathLst>
                <a:path w="568" h="1750" extrusionOk="0">
                  <a:moveTo>
                    <a:pt x="286" y="1"/>
                  </a:moveTo>
                  <a:cubicBezTo>
                    <a:pt x="253" y="1"/>
                    <a:pt x="214" y="9"/>
                    <a:pt x="168" y="26"/>
                  </a:cubicBezTo>
                  <a:cubicBezTo>
                    <a:pt x="0" y="530"/>
                    <a:pt x="147" y="1056"/>
                    <a:pt x="274" y="1518"/>
                  </a:cubicBezTo>
                  <a:cubicBezTo>
                    <a:pt x="295" y="1644"/>
                    <a:pt x="379" y="1729"/>
                    <a:pt x="505" y="1750"/>
                  </a:cubicBezTo>
                  <a:cubicBezTo>
                    <a:pt x="547" y="1581"/>
                    <a:pt x="568" y="1392"/>
                    <a:pt x="568" y="1203"/>
                  </a:cubicBezTo>
                  <a:cubicBezTo>
                    <a:pt x="547" y="846"/>
                    <a:pt x="484" y="509"/>
                    <a:pt x="442" y="152"/>
                  </a:cubicBezTo>
                  <a:cubicBezTo>
                    <a:pt x="426" y="59"/>
                    <a:pt x="377" y="1"/>
                    <a:pt x="28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24"/>
            <p:cNvSpPr/>
            <p:nvPr/>
          </p:nvSpPr>
          <p:spPr>
            <a:xfrm>
              <a:off x="1713922" y="1678375"/>
              <a:ext cx="5868" cy="17845"/>
            </a:xfrm>
            <a:custGeom>
              <a:avLst/>
              <a:gdLst/>
              <a:ahLst/>
              <a:cxnLst/>
              <a:rect l="l" t="t" r="r" b="b"/>
              <a:pathLst>
                <a:path w="569" h="1704" extrusionOk="0">
                  <a:moveTo>
                    <a:pt x="211" y="0"/>
                  </a:moveTo>
                  <a:cubicBezTo>
                    <a:pt x="169" y="64"/>
                    <a:pt x="85" y="106"/>
                    <a:pt x="85" y="169"/>
                  </a:cubicBezTo>
                  <a:cubicBezTo>
                    <a:pt x="43" y="463"/>
                    <a:pt x="22" y="736"/>
                    <a:pt x="22" y="1031"/>
                  </a:cubicBezTo>
                  <a:cubicBezTo>
                    <a:pt x="1" y="1283"/>
                    <a:pt x="127" y="1535"/>
                    <a:pt x="337" y="1703"/>
                  </a:cubicBezTo>
                  <a:cubicBezTo>
                    <a:pt x="568" y="1367"/>
                    <a:pt x="526" y="526"/>
                    <a:pt x="21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24"/>
            <p:cNvSpPr/>
            <p:nvPr/>
          </p:nvSpPr>
          <p:spPr>
            <a:xfrm>
              <a:off x="1653862" y="1832939"/>
              <a:ext cx="7167" cy="16306"/>
            </a:xfrm>
            <a:custGeom>
              <a:avLst/>
              <a:gdLst/>
              <a:ahLst/>
              <a:cxnLst/>
              <a:rect l="l" t="t" r="r" b="b"/>
              <a:pathLst>
                <a:path w="695" h="1557" extrusionOk="0">
                  <a:moveTo>
                    <a:pt x="211" y="1"/>
                  </a:moveTo>
                  <a:lnTo>
                    <a:pt x="43" y="22"/>
                  </a:lnTo>
                  <a:cubicBezTo>
                    <a:pt x="43" y="358"/>
                    <a:pt x="1" y="694"/>
                    <a:pt x="43" y="1010"/>
                  </a:cubicBezTo>
                  <a:cubicBezTo>
                    <a:pt x="43" y="1241"/>
                    <a:pt x="169" y="1451"/>
                    <a:pt x="358" y="1556"/>
                  </a:cubicBezTo>
                  <a:cubicBezTo>
                    <a:pt x="695" y="1157"/>
                    <a:pt x="589" y="736"/>
                    <a:pt x="2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24"/>
            <p:cNvSpPr/>
            <p:nvPr/>
          </p:nvSpPr>
          <p:spPr>
            <a:xfrm>
              <a:off x="1710024" y="1769968"/>
              <a:ext cx="6724" cy="17625"/>
            </a:xfrm>
            <a:custGeom>
              <a:avLst/>
              <a:gdLst/>
              <a:ahLst/>
              <a:cxnLst/>
              <a:rect l="l" t="t" r="r" b="b"/>
              <a:pathLst>
                <a:path w="652" h="1683" extrusionOk="0">
                  <a:moveTo>
                    <a:pt x="294" y="1"/>
                  </a:moveTo>
                  <a:cubicBezTo>
                    <a:pt x="42" y="43"/>
                    <a:pt x="21" y="43"/>
                    <a:pt x="21" y="211"/>
                  </a:cubicBezTo>
                  <a:cubicBezTo>
                    <a:pt x="0" y="505"/>
                    <a:pt x="0" y="821"/>
                    <a:pt x="21" y="1136"/>
                  </a:cubicBezTo>
                  <a:cubicBezTo>
                    <a:pt x="42" y="1346"/>
                    <a:pt x="147" y="1556"/>
                    <a:pt x="336" y="1683"/>
                  </a:cubicBezTo>
                  <a:cubicBezTo>
                    <a:pt x="652" y="1073"/>
                    <a:pt x="379" y="547"/>
                    <a:pt x="29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24"/>
            <p:cNvSpPr/>
            <p:nvPr/>
          </p:nvSpPr>
          <p:spPr>
            <a:xfrm>
              <a:off x="1675116" y="1797709"/>
              <a:ext cx="6291" cy="17625"/>
            </a:xfrm>
            <a:custGeom>
              <a:avLst/>
              <a:gdLst/>
              <a:ahLst/>
              <a:cxnLst/>
              <a:rect l="l" t="t" r="r" b="b"/>
              <a:pathLst>
                <a:path w="610" h="1683" extrusionOk="0">
                  <a:moveTo>
                    <a:pt x="316" y="1"/>
                  </a:moveTo>
                  <a:lnTo>
                    <a:pt x="63" y="64"/>
                  </a:lnTo>
                  <a:cubicBezTo>
                    <a:pt x="84" y="505"/>
                    <a:pt x="0" y="947"/>
                    <a:pt x="189" y="1367"/>
                  </a:cubicBezTo>
                  <a:cubicBezTo>
                    <a:pt x="252" y="1472"/>
                    <a:pt x="316" y="1577"/>
                    <a:pt x="400" y="1683"/>
                  </a:cubicBezTo>
                  <a:cubicBezTo>
                    <a:pt x="610" y="1136"/>
                    <a:pt x="589" y="526"/>
                    <a:pt x="31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24"/>
            <p:cNvSpPr/>
            <p:nvPr/>
          </p:nvSpPr>
          <p:spPr>
            <a:xfrm>
              <a:off x="1635434" y="1680354"/>
              <a:ext cx="6084" cy="16746"/>
            </a:xfrm>
            <a:custGeom>
              <a:avLst/>
              <a:gdLst/>
              <a:ahLst/>
              <a:cxnLst/>
              <a:rect l="l" t="t" r="r" b="b"/>
              <a:pathLst>
                <a:path w="590" h="1599" extrusionOk="0">
                  <a:moveTo>
                    <a:pt x="127" y="1"/>
                  </a:moveTo>
                  <a:cubicBezTo>
                    <a:pt x="85" y="64"/>
                    <a:pt x="43" y="127"/>
                    <a:pt x="43" y="190"/>
                  </a:cubicBezTo>
                  <a:cubicBezTo>
                    <a:pt x="1" y="442"/>
                    <a:pt x="1" y="694"/>
                    <a:pt x="43" y="926"/>
                  </a:cubicBezTo>
                  <a:cubicBezTo>
                    <a:pt x="43" y="1199"/>
                    <a:pt x="169" y="1430"/>
                    <a:pt x="379" y="1599"/>
                  </a:cubicBezTo>
                  <a:cubicBezTo>
                    <a:pt x="526" y="1409"/>
                    <a:pt x="589" y="1178"/>
                    <a:pt x="547" y="947"/>
                  </a:cubicBezTo>
                  <a:cubicBezTo>
                    <a:pt x="505" y="610"/>
                    <a:pt x="400" y="295"/>
                    <a:pt x="2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24"/>
            <p:cNvSpPr/>
            <p:nvPr/>
          </p:nvSpPr>
          <p:spPr>
            <a:xfrm>
              <a:off x="1708065" y="1657681"/>
              <a:ext cx="7384" cy="16295"/>
            </a:xfrm>
            <a:custGeom>
              <a:avLst/>
              <a:gdLst/>
              <a:ahLst/>
              <a:cxnLst/>
              <a:rect l="l" t="t" r="r" b="b"/>
              <a:pathLst>
                <a:path w="716" h="1556" extrusionOk="0">
                  <a:moveTo>
                    <a:pt x="169" y="0"/>
                  </a:moveTo>
                  <a:cubicBezTo>
                    <a:pt x="1" y="252"/>
                    <a:pt x="85" y="526"/>
                    <a:pt x="106" y="799"/>
                  </a:cubicBezTo>
                  <a:cubicBezTo>
                    <a:pt x="85" y="1093"/>
                    <a:pt x="232" y="1367"/>
                    <a:pt x="463" y="1556"/>
                  </a:cubicBezTo>
                  <a:cubicBezTo>
                    <a:pt x="716" y="1030"/>
                    <a:pt x="569" y="189"/>
                    <a:pt x="16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24"/>
            <p:cNvSpPr/>
            <p:nvPr/>
          </p:nvSpPr>
          <p:spPr>
            <a:xfrm>
              <a:off x="1639126" y="1877635"/>
              <a:ext cx="6940" cy="14766"/>
            </a:xfrm>
            <a:custGeom>
              <a:avLst/>
              <a:gdLst/>
              <a:ahLst/>
              <a:cxnLst/>
              <a:rect l="l" t="t" r="r" b="b"/>
              <a:pathLst>
                <a:path w="673" h="1410" extrusionOk="0">
                  <a:moveTo>
                    <a:pt x="421" y="1"/>
                  </a:moveTo>
                  <a:lnTo>
                    <a:pt x="168" y="22"/>
                  </a:lnTo>
                  <a:cubicBezTo>
                    <a:pt x="126" y="295"/>
                    <a:pt x="63" y="526"/>
                    <a:pt x="42" y="778"/>
                  </a:cubicBezTo>
                  <a:cubicBezTo>
                    <a:pt x="0" y="1052"/>
                    <a:pt x="168" y="1304"/>
                    <a:pt x="421" y="1409"/>
                  </a:cubicBezTo>
                  <a:cubicBezTo>
                    <a:pt x="673" y="947"/>
                    <a:pt x="568" y="484"/>
                    <a:pt x="4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24"/>
            <p:cNvSpPr/>
            <p:nvPr/>
          </p:nvSpPr>
          <p:spPr>
            <a:xfrm>
              <a:off x="1678365" y="1739147"/>
              <a:ext cx="6734" cy="18505"/>
            </a:xfrm>
            <a:custGeom>
              <a:avLst/>
              <a:gdLst/>
              <a:ahLst/>
              <a:cxnLst/>
              <a:rect l="l" t="t" r="r" b="b"/>
              <a:pathLst>
                <a:path w="653" h="1767" extrusionOk="0">
                  <a:moveTo>
                    <a:pt x="232" y="0"/>
                  </a:moveTo>
                  <a:lnTo>
                    <a:pt x="232" y="0"/>
                  </a:lnTo>
                  <a:cubicBezTo>
                    <a:pt x="1" y="358"/>
                    <a:pt x="127" y="1472"/>
                    <a:pt x="463" y="1766"/>
                  </a:cubicBezTo>
                  <a:cubicBezTo>
                    <a:pt x="652" y="1367"/>
                    <a:pt x="526" y="274"/>
                    <a:pt x="23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24"/>
            <p:cNvSpPr/>
            <p:nvPr/>
          </p:nvSpPr>
          <p:spPr>
            <a:xfrm>
              <a:off x="1644756" y="1579955"/>
              <a:ext cx="6517" cy="17845"/>
            </a:xfrm>
            <a:custGeom>
              <a:avLst/>
              <a:gdLst/>
              <a:ahLst/>
              <a:cxnLst/>
              <a:rect l="l" t="t" r="r" b="b"/>
              <a:pathLst>
                <a:path w="632" h="1704" extrusionOk="0">
                  <a:moveTo>
                    <a:pt x="106" y="1"/>
                  </a:moveTo>
                  <a:lnTo>
                    <a:pt x="106" y="1"/>
                  </a:lnTo>
                  <a:cubicBezTo>
                    <a:pt x="127" y="589"/>
                    <a:pt x="1" y="1178"/>
                    <a:pt x="484" y="1704"/>
                  </a:cubicBezTo>
                  <a:cubicBezTo>
                    <a:pt x="632" y="1325"/>
                    <a:pt x="632" y="926"/>
                    <a:pt x="484" y="547"/>
                  </a:cubicBezTo>
                  <a:cubicBezTo>
                    <a:pt x="421" y="358"/>
                    <a:pt x="379" y="106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24"/>
            <p:cNvSpPr/>
            <p:nvPr/>
          </p:nvSpPr>
          <p:spPr>
            <a:xfrm>
              <a:off x="1648232" y="1689822"/>
              <a:ext cx="6507" cy="14326"/>
            </a:xfrm>
            <a:custGeom>
              <a:avLst/>
              <a:gdLst/>
              <a:ahLst/>
              <a:cxnLst/>
              <a:rect l="l" t="t" r="r" b="b"/>
              <a:pathLst>
                <a:path w="631" h="1368" extrusionOk="0">
                  <a:moveTo>
                    <a:pt x="189" y="1"/>
                  </a:moveTo>
                  <a:cubicBezTo>
                    <a:pt x="0" y="442"/>
                    <a:pt x="63" y="968"/>
                    <a:pt x="358" y="1367"/>
                  </a:cubicBezTo>
                  <a:cubicBezTo>
                    <a:pt x="631" y="905"/>
                    <a:pt x="610" y="148"/>
                    <a:pt x="37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24"/>
            <p:cNvSpPr/>
            <p:nvPr/>
          </p:nvSpPr>
          <p:spPr>
            <a:xfrm>
              <a:off x="1654295" y="1659001"/>
              <a:ext cx="7167" cy="14096"/>
            </a:xfrm>
            <a:custGeom>
              <a:avLst/>
              <a:gdLst/>
              <a:ahLst/>
              <a:cxnLst/>
              <a:rect l="l" t="t" r="r" b="b"/>
              <a:pathLst>
                <a:path w="695" h="1346" extrusionOk="0">
                  <a:moveTo>
                    <a:pt x="358" y="0"/>
                  </a:moveTo>
                  <a:lnTo>
                    <a:pt x="148" y="42"/>
                  </a:lnTo>
                  <a:cubicBezTo>
                    <a:pt x="22" y="526"/>
                    <a:pt x="1" y="967"/>
                    <a:pt x="379" y="1346"/>
                  </a:cubicBezTo>
                  <a:cubicBezTo>
                    <a:pt x="695" y="883"/>
                    <a:pt x="590" y="463"/>
                    <a:pt x="35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24"/>
            <p:cNvSpPr/>
            <p:nvPr/>
          </p:nvSpPr>
          <p:spPr>
            <a:xfrm>
              <a:off x="1716954" y="1707216"/>
              <a:ext cx="5868" cy="18505"/>
            </a:xfrm>
            <a:custGeom>
              <a:avLst/>
              <a:gdLst/>
              <a:ahLst/>
              <a:cxnLst/>
              <a:rect l="l" t="t" r="r" b="b"/>
              <a:pathLst>
                <a:path w="569" h="1767" extrusionOk="0">
                  <a:moveTo>
                    <a:pt x="106" y="1"/>
                  </a:moveTo>
                  <a:lnTo>
                    <a:pt x="43" y="22"/>
                  </a:lnTo>
                  <a:cubicBezTo>
                    <a:pt x="43" y="421"/>
                    <a:pt x="1" y="800"/>
                    <a:pt x="43" y="1199"/>
                  </a:cubicBezTo>
                  <a:cubicBezTo>
                    <a:pt x="22" y="1430"/>
                    <a:pt x="148" y="1662"/>
                    <a:pt x="358" y="1767"/>
                  </a:cubicBezTo>
                  <a:cubicBezTo>
                    <a:pt x="569" y="1115"/>
                    <a:pt x="295" y="568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24"/>
            <p:cNvSpPr/>
            <p:nvPr/>
          </p:nvSpPr>
          <p:spPr>
            <a:xfrm>
              <a:off x="1692462" y="1722632"/>
              <a:ext cx="7157" cy="14096"/>
            </a:xfrm>
            <a:custGeom>
              <a:avLst/>
              <a:gdLst/>
              <a:ahLst/>
              <a:cxnLst/>
              <a:rect l="l" t="t" r="r" b="b"/>
              <a:pathLst>
                <a:path w="694" h="1346" extrusionOk="0">
                  <a:moveTo>
                    <a:pt x="337" y="0"/>
                  </a:moveTo>
                  <a:lnTo>
                    <a:pt x="337" y="0"/>
                  </a:lnTo>
                  <a:cubicBezTo>
                    <a:pt x="0" y="253"/>
                    <a:pt x="42" y="989"/>
                    <a:pt x="379" y="1346"/>
                  </a:cubicBezTo>
                  <a:cubicBezTo>
                    <a:pt x="694" y="1073"/>
                    <a:pt x="673" y="400"/>
                    <a:pt x="33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24"/>
            <p:cNvSpPr/>
            <p:nvPr/>
          </p:nvSpPr>
          <p:spPr>
            <a:xfrm>
              <a:off x="1670775" y="1597789"/>
              <a:ext cx="5651" cy="14766"/>
            </a:xfrm>
            <a:custGeom>
              <a:avLst/>
              <a:gdLst/>
              <a:ahLst/>
              <a:cxnLst/>
              <a:rect l="l" t="t" r="r" b="b"/>
              <a:pathLst>
                <a:path w="548" h="1410" extrusionOk="0">
                  <a:moveTo>
                    <a:pt x="169" y="1"/>
                  </a:moveTo>
                  <a:cubicBezTo>
                    <a:pt x="1" y="64"/>
                    <a:pt x="1" y="190"/>
                    <a:pt x="1" y="316"/>
                  </a:cubicBezTo>
                  <a:cubicBezTo>
                    <a:pt x="1" y="694"/>
                    <a:pt x="1" y="1073"/>
                    <a:pt x="295" y="1409"/>
                  </a:cubicBezTo>
                  <a:cubicBezTo>
                    <a:pt x="547" y="968"/>
                    <a:pt x="463" y="253"/>
                    <a:pt x="16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24"/>
            <p:cNvSpPr/>
            <p:nvPr/>
          </p:nvSpPr>
          <p:spPr>
            <a:xfrm>
              <a:off x="1639775" y="1638527"/>
              <a:ext cx="6074" cy="14096"/>
            </a:xfrm>
            <a:custGeom>
              <a:avLst/>
              <a:gdLst/>
              <a:ahLst/>
              <a:cxnLst/>
              <a:rect l="l" t="t" r="r" b="b"/>
              <a:pathLst>
                <a:path w="589" h="1346" extrusionOk="0">
                  <a:moveTo>
                    <a:pt x="126" y="0"/>
                  </a:moveTo>
                  <a:lnTo>
                    <a:pt x="126" y="0"/>
                  </a:lnTo>
                  <a:cubicBezTo>
                    <a:pt x="0" y="463"/>
                    <a:pt x="84" y="946"/>
                    <a:pt x="358" y="1346"/>
                  </a:cubicBezTo>
                  <a:cubicBezTo>
                    <a:pt x="589" y="946"/>
                    <a:pt x="442" y="105"/>
                    <a:pt x="12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24"/>
            <p:cNvSpPr/>
            <p:nvPr/>
          </p:nvSpPr>
          <p:spPr>
            <a:xfrm>
              <a:off x="1610065" y="1491221"/>
              <a:ext cx="4568" cy="13887"/>
            </a:xfrm>
            <a:custGeom>
              <a:avLst/>
              <a:gdLst/>
              <a:ahLst/>
              <a:cxnLst/>
              <a:rect l="l" t="t" r="r" b="b"/>
              <a:pathLst>
                <a:path w="443" h="1326" extrusionOk="0">
                  <a:moveTo>
                    <a:pt x="211" y="1"/>
                  </a:moveTo>
                  <a:cubicBezTo>
                    <a:pt x="64" y="1"/>
                    <a:pt x="22" y="64"/>
                    <a:pt x="22" y="169"/>
                  </a:cubicBezTo>
                  <a:cubicBezTo>
                    <a:pt x="1" y="379"/>
                    <a:pt x="1" y="568"/>
                    <a:pt x="22" y="758"/>
                  </a:cubicBezTo>
                  <a:cubicBezTo>
                    <a:pt x="22" y="989"/>
                    <a:pt x="148" y="1199"/>
                    <a:pt x="337" y="1325"/>
                  </a:cubicBezTo>
                  <a:cubicBezTo>
                    <a:pt x="442" y="884"/>
                    <a:pt x="379" y="421"/>
                    <a:pt x="2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24"/>
            <p:cNvSpPr/>
            <p:nvPr/>
          </p:nvSpPr>
          <p:spPr>
            <a:xfrm>
              <a:off x="1683356" y="1575336"/>
              <a:ext cx="5208" cy="13876"/>
            </a:xfrm>
            <a:custGeom>
              <a:avLst/>
              <a:gdLst/>
              <a:ahLst/>
              <a:cxnLst/>
              <a:rect l="l" t="t" r="r" b="b"/>
              <a:pathLst>
                <a:path w="505" h="1325" extrusionOk="0">
                  <a:moveTo>
                    <a:pt x="126" y="0"/>
                  </a:moveTo>
                  <a:cubicBezTo>
                    <a:pt x="0" y="442"/>
                    <a:pt x="63" y="925"/>
                    <a:pt x="315" y="1325"/>
                  </a:cubicBezTo>
                  <a:cubicBezTo>
                    <a:pt x="505" y="925"/>
                    <a:pt x="421" y="252"/>
                    <a:pt x="12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8" name="Google Shape;7488;p24"/>
          <p:cNvGrpSpPr/>
          <p:nvPr/>
        </p:nvGrpSpPr>
        <p:grpSpPr>
          <a:xfrm>
            <a:off x="3666214" y="1453871"/>
            <a:ext cx="437972" cy="597571"/>
            <a:chOff x="134439" y="1824571"/>
            <a:chExt cx="437972" cy="597571"/>
          </a:xfrm>
        </p:grpSpPr>
        <p:sp>
          <p:nvSpPr>
            <p:cNvPr id="7489" name="Google Shape;7489;p24"/>
            <p:cNvSpPr/>
            <p:nvPr/>
          </p:nvSpPr>
          <p:spPr>
            <a:xfrm>
              <a:off x="134439" y="1824571"/>
              <a:ext cx="365124" cy="559923"/>
            </a:xfrm>
            <a:custGeom>
              <a:avLst/>
              <a:gdLst/>
              <a:ahLst/>
              <a:cxnLst/>
              <a:rect l="l" t="t" r="r" b="b"/>
              <a:pathLst>
                <a:path w="35406" h="53466" extrusionOk="0">
                  <a:moveTo>
                    <a:pt x="31095" y="6224"/>
                  </a:moveTo>
                  <a:lnTo>
                    <a:pt x="31116" y="6245"/>
                  </a:lnTo>
                  <a:cubicBezTo>
                    <a:pt x="31116" y="6245"/>
                    <a:pt x="31095" y="6266"/>
                    <a:pt x="31095" y="6266"/>
                  </a:cubicBezTo>
                  <a:cubicBezTo>
                    <a:pt x="31095" y="6266"/>
                    <a:pt x="31095" y="6245"/>
                    <a:pt x="31095" y="6245"/>
                  </a:cubicBezTo>
                  <a:cubicBezTo>
                    <a:pt x="31095" y="6245"/>
                    <a:pt x="31095" y="6224"/>
                    <a:pt x="31095" y="6224"/>
                  </a:cubicBezTo>
                  <a:close/>
                  <a:moveTo>
                    <a:pt x="27492" y="9557"/>
                  </a:moveTo>
                  <a:cubicBezTo>
                    <a:pt x="27508" y="9557"/>
                    <a:pt x="27524" y="9560"/>
                    <a:pt x="27542" y="9567"/>
                  </a:cubicBezTo>
                  <a:cubicBezTo>
                    <a:pt x="27500" y="9609"/>
                    <a:pt x="27479" y="9651"/>
                    <a:pt x="27437" y="9714"/>
                  </a:cubicBezTo>
                  <a:cubicBezTo>
                    <a:pt x="27353" y="9798"/>
                    <a:pt x="27269" y="9903"/>
                    <a:pt x="27227" y="10008"/>
                  </a:cubicBezTo>
                  <a:cubicBezTo>
                    <a:pt x="27079" y="10282"/>
                    <a:pt x="26890" y="10513"/>
                    <a:pt x="26701" y="10744"/>
                  </a:cubicBezTo>
                  <a:cubicBezTo>
                    <a:pt x="26638" y="10786"/>
                    <a:pt x="26596" y="10849"/>
                    <a:pt x="26575" y="10912"/>
                  </a:cubicBezTo>
                  <a:cubicBezTo>
                    <a:pt x="26386" y="11123"/>
                    <a:pt x="26238" y="11354"/>
                    <a:pt x="26091" y="11585"/>
                  </a:cubicBezTo>
                  <a:cubicBezTo>
                    <a:pt x="25923" y="11669"/>
                    <a:pt x="25881" y="11879"/>
                    <a:pt x="25713" y="11985"/>
                  </a:cubicBezTo>
                  <a:cubicBezTo>
                    <a:pt x="25566" y="12111"/>
                    <a:pt x="25440" y="12258"/>
                    <a:pt x="25334" y="12426"/>
                  </a:cubicBezTo>
                  <a:cubicBezTo>
                    <a:pt x="25271" y="12531"/>
                    <a:pt x="25187" y="12594"/>
                    <a:pt x="25061" y="12615"/>
                  </a:cubicBezTo>
                  <a:cubicBezTo>
                    <a:pt x="24956" y="12762"/>
                    <a:pt x="24872" y="12931"/>
                    <a:pt x="24809" y="13099"/>
                  </a:cubicBezTo>
                  <a:cubicBezTo>
                    <a:pt x="24788" y="13162"/>
                    <a:pt x="24662" y="13162"/>
                    <a:pt x="24704" y="13267"/>
                  </a:cubicBezTo>
                  <a:cubicBezTo>
                    <a:pt x="24620" y="13351"/>
                    <a:pt x="24578" y="13477"/>
                    <a:pt x="24557" y="13582"/>
                  </a:cubicBezTo>
                  <a:cubicBezTo>
                    <a:pt x="24536" y="13688"/>
                    <a:pt x="24472" y="13793"/>
                    <a:pt x="24388" y="13856"/>
                  </a:cubicBezTo>
                  <a:cubicBezTo>
                    <a:pt x="24304" y="13919"/>
                    <a:pt x="24283" y="14045"/>
                    <a:pt x="24178" y="14087"/>
                  </a:cubicBezTo>
                  <a:lnTo>
                    <a:pt x="24157" y="14171"/>
                  </a:lnTo>
                  <a:cubicBezTo>
                    <a:pt x="24052" y="14192"/>
                    <a:pt x="23947" y="14213"/>
                    <a:pt x="23947" y="14339"/>
                  </a:cubicBezTo>
                  <a:cubicBezTo>
                    <a:pt x="23947" y="14423"/>
                    <a:pt x="23842" y="14465"/>
                    <a:pt x="23779" y="14528"/>
                  </a:cubicBezTo>
                  <a:lnTo>
                    <a:pt x="23821" y="14613"/>
                  </a:lnTo>
                  <a:cubicBezTo>
                    <a:pt x="23779" y="14655"/>
                    <a:pt x="23716" y="14697"/>
                    <a:pt x="23652" y="14718"/>
                  </a:cubicBezTo>
                  <a:cubicBezTo>
                    <a:pt x="23631" y="14739"/>
                    <a:pt x="23674" y="14760"/>
                    <a:pt x="23674" y="14781"/>
                  </a:cubicBezTo>
                  <a:cubicBezTo>
                    <a:pt x="23716" y="14865"/>
                    <a:pt x="23652" y="14928"/>
                    <a:pt x="23610" y="14991"/>
                  </a:cubicBezTo>
                  <a:cubicBezTo>
                    <a:pt x="23547" y="15075"/>
                    <a:pt x="23463" y="15159"/>
                    <a:pt x="23379" y="15243"/>
                  </a:cubicBezTo>
                  <a:cubicBezTo>
                    <a:pt x="23295" y="15327"/>
                    <a:pt x="23295" y="15475"/>
                    <a:pt x="23169" y="15517"/>
                  </a:cubicBezTo>
                  <a:cubicBezTo>
                    <a:pt x="23106" y="15685"/>
                    <a:pt x="23001" y="15853"/>
                    <a:pt x="22854" y="15979"/>
                  </a:cubicBezTo>
                  <a:cubicBezTo>
                    <a:pt x="22812" y="16042"/>
                    <a:pt x="22790" y="16126"/>
                    <a:pt x="22769" y="16189"/>
                  </a:cubicBezTo>
                  <a:lnTo>
                    <a:pt x="22559" y="16295"/>
                  </a:lnTo>
                  <a:lnTo>
                    <a:pt x="22538" y="16105"/>
                  </a:lnTo>
                  <a:cubicBezTo>
                    <a:pt x="22664" y="15958"/>
                    <a:pt x="22790" y="15769"/>
                    <a:pt x="22854" y="15580"/>
                  </a:cubicBezTo>
                  <a:cubicBezTo>
                    <a:pt x="22896" y="15475"/>
                    <a:pt x="22959" y="15369"/>
                    <a:pt x="23064" y="15306"/>
                  </a:cubicBezTo>
                  <a:lnTo>
                    <a:pt x="23064" y="15159"/>
                  </a:lnTo>
                  <a:cubicBezTo>
                    <a:pt x="23211" y="15054"/>
                    <a:pt x="23337" y="14886"/>
                    <a:pt x="23421" y="14718"/>
                  </a:cubicBezTo>
                  <a:cubicBezTo>
                    <a:pt x="23439" y="14663"/>
                    <a:pt x="23489" y="14608"/>
                    <a:pt x="23557" y="14608"/>
                  </a:cubicBezTo>
                  <a:cubicBezTo>
                    <a:pt x="23567" y="14608"/>
                    <a:pt x="23578" y="14610"/>
                    <a:pt x="23589" y="14613"/>
                  </a:cubicBezTo>
                  <a:cubicBezTo>
                    <a:pt x="23631" y="14613"/>
                    <a:pt x="23652" y="14571"/>
                    <a:pt x="23674" y="14528"/>
                  </a:cubicBezTo>
                  <a:lnTo>
                    <a:pt x="23631" y="14486"/>
                  </a:lnTo>
                  <a:cubicBezTo>
                    <a:pt x="23737" y="14465"/>
                    <a:pt x="23800" y="14402"/>
                    <a:pt x="23842" y="14318"/>
                  </a:cubicBezTo>
                  <a:cubicBezTo>
                    <a:pt x="23905" y="14234"/>
                    <a:pt x="23968" y="14150"/>
                    <a:pt x="24052" y="14087"/>
                  </a:cubicBezTo>
                  <a:cubicBezTo>
                    <a:pt x="24031" y="14066"/>
                    <a:pt x="24010" y="14066"/>
                    <a:pt x="24010" y="14024"/>
                  </a:cubicBezTo>
                  <a:cubicBezTo>
                    <a:pt x="24136" y="13919"/>
                    <a:pt x="24241" y="13793"/>
                    <a:pt x="24283" y="13645"/>
                  </a:cubicBezTo>
                  <a:cubicBezTo>
                    <a:pt x="24304" y="13561"/>
                    <a:pt x="24346" y="13477"/>
                    <a:pt x="24409" y="13393"/>
                  </a:cubicBezTo>
                  <a:cubicBezTo>
                    <a:pt x="24451" y="13330"/>
                    <a:pt x="24514" y="13267"/>
                    <a:pt x="24493" y="13162"/>
                  </a:cubicBezTo>
                  <a:cubicBezTo>
                    <a:pt x="24493" y="13120"/>
                    <a:pt x="24514" y="13078"/>
                    <a:pt x="24557" y="13057"/>
                  </a:cubicBezTo>
                  <a:cubicBezTo>
                    <a:pt x="24641" y="12952"/>
                    <a:pt x="24683" y="12826"/>
                    <a:pt x="24704" y="12720"/>
                  </a:cubicBezTo>
                  <a:cubicBezTo>
                    <a:pt x="24767" y="12699"/>
                    <a:pt x="24851" y="12699"/>
                    <a:pt x="24872" y="12594"/>
                  </a:cubicBezTo>
                  <a:cubicBezTo>
                    <a:pt x="24977" y="12426"/>
                    <a:pt x="25103" y="12279"/>
                    <a:pt x="25271" y="12174"/>
                  </a:cubicBezTo>
                  <a:cubicBezTo>
                    <a:pt x="25313" y="12132"/>
                    <a:pt x="25355" y="12090"/>
                    <a:pt x="25355" y="12048"/>
                  </a:cubicBezTo>
                  <a:cubicBezTo>
                    <a:pt x="25398" y="11964"/>
                    <a:pt x="25503" y="11921"/>
                    <a:pt x="25545" y="11816"/>
                  </a:cubicBezTo>
                  <a:cubicBezTo>
                    <a:pt x="25566" y="11732"/>
                    <a:pt x="25629" y="11669"/>
                    <a:pt x="25692" y="11606"/>
                  </a:cubicBezTo>
                  <a:cubicBezTo>
                    <a:pt x="25776" y="11480"/>
                    <a:pt x="25923" y="11375"/>
                    <a:pt x="25923" y="11186"/>
                  </a:cubicBezTo>
                  <a:cubicBezTo>
                    <a:pt x="26028" y="11102"/>
                    <a:pt x="26133" y="10996"/>
                    <a:pt x="26196" y="10870"/>
                  </a:cubicBezTo>
                  <a:cubicBezTo>
                    <a:pt x="26428" y="10555"/>
                    <a:pt x="26680" y="10282"/>
                    <a:pt x="26890" y="9966"/>
                  </a:cubicBezTo>
                  <a:cubicBezTo>
                    <a:pt x="27037" y="9861"/>
                    <a:pt x="27143" y="9714"/>
                    <a:pt x="27290" y="9609"/>
                  </a:cubicBezTo>
                  <a:cubicBezTo>
                    <a:pt x="27297" y="9611"/>
                    <a:pt x="27305" y="9612"/>
                    <a:pt x="27313" y="9612"/>
                  </a:cubicBezTo>
                  <a:cubicBezTo>
                    <a:pt x="27372" y="9612"/>
                    <a:pt x="27423" y="9557"/>
                    <a:pt x="27492" y="9557"/>
                  </a:cubicBezTo>
                  <a:close/>
                  <a:moveTo>
                    <a:pt x="22454" y="16473"/>
                  </a:moveTo>
                  <a:cubicBezTo>
                    <a:pt x="22470" y="16473"/>
                    <a:pt x="22486" y="16484"/>
                    <a:pt x="22496" y="16505"/>
                  </a:cubicBezTo>
                  <a:cubicBezTo>
                    <a:pt x="22486" y="16515"/>
                    <a:pt x="22470" y="16521"/>
                    <a:pt x="22454" y="16521"/>
                  </a:cubicBezTo>
                  <a:cubicBezTo>
                    <a:pt x="22438" y="16521"/>
                    <a:pt x="22423" y="16515"/>
                    <a:pt x="22412" y="16505"/>
                  </a:cubicBezTo>
                  <a:cubicBezTo>
                    <a:pt x="22423" y="16484"/>
                    <a:pt x="22438" y="16473"/>
                    <a:pt x="22454" y="16473"/>
                  </a:cubicBezTo>
                  <a:close/>
                  <a:moveTo>
                    <a:pt x="22093" y="16848"/>
                  </a:moveTo>
                  <a:cubicBezTo>
                    <a:pt x="22095" y="16848"/>
                    <a:pt x="22097" y="16852"/>
                    <a:pt x="22097" y="16862"/>
                  </a:cubicBezTo>
                  <a:cubicBezTo>
                    <a:pt x="22097" y="16883"/>
                    <a:pt x="22097" y="16883"/>
                    <a:pt x="22076" y="16883"/>
                  </a:cubicBezTo>
                  <a:cubicBezTo>
                    <a:pt x="22076" y="16967"/>
                    <a:pt x="22013" y="17009"/>
                    <a:pt x="21992" y="17093"/>
                  </a:cubicBezTo>
                  <a:cubicBezTo>
                    <a:pt x="21907" y="17051"/>
                    <a:pt x="21971" y="17030"/>
                    <a:pt x="21971" y="17009"/>
                  </a:cubicBezTo>
                  <a:cubicBezTo>
                    <a:pt x="21971" y="17009"/>
                    <a:pt x="21928" y="16988"/>
                    <a:pt x="21928" y="16967"/>
                  </a:cubicBezTo>
                  <a:cubicBezTo>
                    <a:pt x="21971" y="16904"/>
                    <a:pt x="22013" y="16883"/>
                    <a:pt x="22076" y="16883"/>
                  </a:cubicBezTo>
                  <a:cubicBezTo>
                    <a:pt x="22076" y="16883"/>
                    <a:pt x="22087" y="16848"/>
                    <a:pt x="22093" y="16848"/>
                  </a:cubicBezTo>
                  <a:close/>
                  <a:moveTo>
                    <a:pt x="21760" y="17451"/>
                  </a:moveTo>
                  <a:cubicBezTo>
                    <a:pt x="21760" y="17556"/>
                    <a:pt x="21697" y="17661"/>
                    <a:pt x="21613" y="17724"/>
                  </a:cubicBezTo>
                  <a:cubicBezTo>
                    <a:pt x="21571" y="17766"/>
                    <a:pt x="21529" y="17787"/>
                    <a:pt x="21550" y="17850"/>
                  </a:cubicBezTo>
                  <a:lnTo>
                    <a:pt x="21655" y="17808"/>
                  </a:lnTo>
                  <a:lnTo>
                    <a:pt x="21655" y="17808"/>
                  </a:lnTo>
                  <a:cubicBezTo>
                    <a:pt x="21613" y="18019"/>
                    <a:pt x="21466" y="18187"/>
                    <a:pt x="21298" y="18292"/>
                  </a:cubicBezTo>
                  <a:cubicBezTo>
                    <a:pt x="21193" y="18313"/>
                    <a:pt x="21130" y="18355"/>
                    <a:pt x="21109" y="18418"/>
                  </a:cubicBezTo>
                  <a:cubicBezTo>
                    <a:pt x="21088" y="18502"/>
                    <a:pt x="20982" y="18481"/>
                    <a:pt x="21003" y="18586"/>
                  </a:cubicBezTo>
                  <a:cubicBezTo>
                    <a:pt x="21003" y="18586"/>
                    <a:pt x="21003" y="18607"/>
                    <a:pt x="20982" y="18628"/>
                  </a:cubicBezTo>
                  <a:cubicBezTo>
                    <a:pt x="20835" y="18733"/>
                    <a:pt x="20751" y="18923"/>
                    <a:pt x="20625" y="19049"/>
                  </a:cubicBezTo>
                  <a:cubicBezTo>
                    <a:pt x="20604" y="19049"/>
                    <a:pt x="20583" y="19070"/>
                    <a:pt x="20541" y="19070"/>
                  </a:cubicBezTo>
                  <a:cubicBezTo>
                    <a:pt x="20499" y="19133"/>
                    <a:pt x="20478" y="19238"/>
                    <a:pt x="20436" y="19280"/>
                  </a:cubicBezTo>
                  <a:cubicBezTo>
                    <a:pt x="20373" y="19343"/>
                    <a:pt x="20436" y="19427"/>
                    <a:pt x="20394" y="19469"/>
                  </a:cubicBezTo>
                  <a:cubicBezTo>
                    <a:pt x="20331" y="19490"/>
                    <a:pt x="20268" y="19511"/>
                    <a:pt x="20247" y="19574"/>
                  </a:cubicBezTo>
                  <a:cubicBezTo>
                    <a:pt x="20162" y="19785"/>
                    <a:pt x="19931" y="19890"/>
                    <a:pt x="19910" y="20100"/>
                  </a:cubicBezTo>
                  <a:cubicBezTo>
                    <a:pt x="19826" y="20184"/>
                    <a:pt x="19742" y="20184"/>
                    <a:pt x="19679" y="20226"/>
                  </a:cubicBezTo>
                  <a:cubicBezTo>
                    <a:pt x="19658" y="20268"/>
                    <a:pt x="19679" y="20289"/>
                    <a:pt x="19700" y="20310"/>
                  </a:cubicBezTo>
                  <a:cubicBezTo>
                    <a:pt x="19658" y="20436"/>
                    <a:pt x="19574" y="20541"/>
                    <a:pt x="19448" y="20584"/>
                  </a:cubicBezTo>
                  <a:lnTo>
                    <a:pt x="19490" y="20668"/>
                  </a:lnTo>
                  <a:cubicBezTo>
                    <a:pt x="19448" y="20689"/>
                    <a:pt x="19427" y="20731"/>
                    <a:pt x="19406" y="20731"/>
                  </a:cubicBezTo>
                  <a:cubicBezTo>
                    <a:pt x="19364" y="20731"/>
                    <a:pt x="19342" y="20731"/>
                    <a:pt x="19300" y="20689"/>
                  </a:cubicBezTo>
                  <a:cubicBezTo>
                    <a:pt x="19300" y="20605"/>
                    <a:pt x="19406" y="20647"/>
                    <a:pt x="19448" y="20584"/>
                  </a:cubicBezTo>
                  <a:cubicBezTo>
                    <a:pt x="19448" y="20415"/>
                    <a:pt x="19532" y="20247"/>
                    <a:pt x="19658" y="20163"/>
                  </a:cubicBezTo>
                  <a:cubicBezTo>
                    <a:pt x="19700" y="20100"/>
                    <a:pt x="19616" y="20142"/>
                    <a:pt x="19637" y="20058"/>
                  </a:cubicBezTo>
                  <a:cubicBezTo>
                    <a:pt x="19658" y="19995"/>
                    <a:pt x="19763" y="19953"/>
                    <a:pt x="19742" y="19848"/>
                  </a:cubicBezTo>
                  <a:lnTo>
                    <a:pt x="19973" y="19700"/>
                  </a:lnTo>
                  <a:cubicBezTo>
                    <a:pt x="19994" y="19679"/>
                    <a:pt x="19952" y="19616"/>
                    <a:pt x="19994" y="19574"/>
                  </a:cubicBezTo>
                  <a:cubicBezTo>
                    <a:pt x="20078" y="19511"/>
                    <a:pt x="20141" y="19427"/>
                    <a:pt x="20183" y="19343"/>
                  </a:cubicBezTo>
                  <a:cubicBezTo>
                    <a:pt x="20226" y="19280"/>
                    <a:pt x="20310" y="19238"/>
                    <a:pt x="20310" y="19133"/>
                  </a:cubicBezTo>
                  <a:cubicBezTo>
                    <a:pt x="20310" y="19091"/>
                    <a:pt x="20373" y="19049"/>
                    <a:pt x="20415" y="19028"/>
                  </a:cubicBezTo>
                  <a:cubicBezTo>
                    <a:pt x="20520" y="18986"/>
                    <a:pt x="20520" y="18860"/>
                    <a:pt x="20625" y="18817"/>
                  </a:cubicBezTo>
                  <a:cubicBezTo>
                    <a:pt x="20709" y="18775"/>
                    <a:pt x="20709" y="18649"/>
                    <a:pt x="20835" y="18628"/>
                  </a:cubicBezTo>
                  <a:cubicBezTo>
                    <a:pt x="20940" y="18586"/>
                    <a:pt x="20940" y="18502"/>
                    <a:pt x="21045" y="18439"/>
                  </a:cubicBezTo>
                  <a:cubicBezTo>
                    <a:pt x="21130" y="18355"/>
                    <a:pt x="21130" y="18229"/>
                    <a:pt x="21193" y="18124"/>
                  </a:cubicBezTo>
                  <a:cubicBezTo>
                    <a:pt x="21277" y="18019"/>
                    <a:pt x="21361" y="17913"/>
                    <a:pt x="21424" y="17787"/>
                  </a:cubicBezTo>
                  <a:cubicBezTo>
                    <a:pt x="21487" y="17682"/>
                    <a:pt x="21592" y="17598"/>
                    <a:pt x="21697" y="17535"/>
                  </a:cubicBezTo>
                  <a:cubicBezTo>
                    <a:pt x="21739" y="17514"/>
                    <a:pt x="21718" y="17451"/>
                    <a:pt x="21760" y="17451"/>
                  </a:cubicBezTo>
                  <a:close/>
                  <a:moveTo>
                    <a:pt x="19279" y="20773"/>
                  </a:moveTo>
                  <a:cubicBezTo>
                    <a:pt x="19321" y="20857"/>
                    <a:pt x="19279" y="20878"/>
                    <a:pt x="19216" y="20899"/>
                  </a:cubicBezTo>
                  <a:cubicBezTo>
                    <a:pt x="19216" y="20902"/>
                    <a:pt x="19215" y="20906"/>
                    <a:pt x="19214" y="20911"/>
                  </a:cubicBezTo>
                  <a:lnTo>
                    <a:pt x="19214" y="20911"/>
                  </a:lnTo>
                  <a:cubicBezTo>
                    <a:pt x="19199" y="20851"/>
                    <a:pt x="19239" y="20793"/>
                    <a:pt x="19279" y="20773"/>
                  </a:cubicBezTo>
                  <a:close/>
                  <a:moveTo>
                    <a:pt x="19210" y="20920"/>
                  </a:moveTo>
                  <a:cubicBezTo>
                    <a:pt x="19202" y="20937"/>
                    <a:pt x="19188" y="20955"/>
                    <a:pt x="19180" y="20955"/>
                  </a:cubicBezTo>
                  <a:cubicBezTo>
                    <a:pt x="19177" y="20955"/>
                    <a:pt x="19174" y="20951"/>
                    <a:pt x="19174" y="20941"/>
                  </a:cubicBezTo>
                  <a:cubicBezTo>
                    <a:pt x="19174" y="20922"/>
                    <a:pt x="19191" y="20920"/>
                    <a:pt x="19210" y="20920"/>
                  </a:cubicBezTo>
                  <a:close/>
                  <a:moveTo>
                    <a:pt x="19027" y="21151"/>
                  </a:moveTo>
                  <a:lnTo>
                    <a:pt x="19153" y="21214"/>
                  </a:lnTo>
                  <a:lnTo>
                    <a:pt x="19027" y="21319"/>
                  </a:lnTo>
                  <a:lnTo>
                    <a:pt x="18985" y="21256"/>
                  </a:lnTo>
                  <a:cubicBezTo>
                    <a:pt x="18964" y="21193"/>
                    <a:pt x="19006" y="21172"/>
                    <a:pt x="19027" y="21151"/>
                  </a:cubicBezTo>
                  <a:close/>
                  <a:moveTo>
                    <a:pt x="18875" y="21314"/>
                  </a:moveTo>
                  <a:cubicBezTo>
                    <a:pt x="18901" y="21314"/>
                    <a:pt x="18933" y="21319"/>
                    <a:pt x="18964" y="21319"/>
                  </a:cubicBezTo>
                  <a:cubicBezTo>
                    <a:pt x="18943" y="21467"/>
                    <a:pt x="18901" y="21614"/>
                    <a:pt x="18838" y="21761"/>
                  </a:cubicBezTo>
                  <a:cubicBezTo>
                    <a:pt x="18754" y="21698"/>
                    <a:pt x="18838" y="21698"/>
                    <a:pt x="18796" y="21656"/>
                  </a:cubicBezTo>
                  <a:lnTo>
                    <a:pt x="18754" y="21656"/>
                  </a:lnTo>
                  <a:cubicBezTo>
                    <a:pt x="18712" y="21761"/>
                    <a:pt x="18628" y="21866"/>
                    <a:pt x="18691" y="22013"/>
                  </a:cubicBezTo>
                  <a:cubicBezTo>
                    <a:pt x="18680" y="22024"/>
                    <a:pt x="18671" y="22028"/>
                    <a:pt x="18663" y="22028"/>
                  </a:cubicBezTo>
                  <a:cubicBezTo>
                    <a:pt x="18638" y="22028"/>
                    <a:pt x="18622" y="21992"/>
                    <a:pt x="18607" y="21992"/>
                  </a:cubicBezTo>
                  <a:cubicBezTo>
                    <a:pt x="18480" y="22076"/>
                    <a:pt x="18480" y="22097"/>
                    <a:pt x="18480" y="22202"/>
                  </a:cubicBezTo>
                  <a:cubicBezTo>
                    <a:pt x="18396" y="22286"/>
                    <a:pt x="18270" y="22308"/>
                    <a:pt x="18207" y="22413"/>
                  </a:cubicBezTo>
                  <a:cubicBezTo>
                    <a:pt x="18207" y="22427"/>
                    <a:pt x="18197" y="22452"/>
                    <a:pt x="18191" y="22452"/>
                  </a:cubicBezTo>
                  <a:cubicBezTo>
                    <a:pt x="18188" y="22452"/>
                    <a:pt x="18186" y="22447"/>
                    <a:pt x="18186" y="22434"/>
                  </a:cubicBezTo>
                  <a:cubicBezTo>
                    <a:pt x="18165" y="22413"/>
                    <a:pt x="18186" y="22413"/>
                    <a:pt x="18207" y="22413"/>
                  </a:cubicBezTo>
                  <a:cubicBezTo>
                    <a:pt x="18186" y="22350"/>
                    <a:pt x="18207" y="22265"/>
                    <a:pt x="18270" y="22223"/>
                  </a:cubicBezTo>
                  <a:cubicBezTo>
                    <a:pt x="18396" y="22034"/>
                    <a:pt x="18523" y="21824"/>
                    <a:pt x="18628" y="21614"/>
                  </a:cubicBezTo>
                  <a:cubicBezTo>
                    <a:pt x="18691" y="21509"/>
                    <a:pt x="18796" y="21467"/>
                    <a:pt x="18817" y="21340"/>
                  </a:cubicBezTo>
                  <a:cubicBezTo>
                    <a:pt x="18827" y="21319"/>
                    <a:pt x="18848" y="21314"/>
                    <a:pt x="18875" y="21314"/>
                  </a:cubicBezTo>
                  <a:close/>
                  <a:moveTo>
                    <a:pt x="18018" y="22434"/>
                  </a:moveTo>
                  <a:cubicBezTo>
                    <a:pt x="18081" y="22455"/>
                    <a:pt x="18123" y="22497"/>
                    <a:pt x="18102" y="22560"/>
                  </a:cubicBezTo>
                  <a:lnTo>
                    <a:pt x="17703" y="23106"/>
                  </a:lnTo>
                  <a:cubicBezTo>
                    <a:pt x="17703" y="23148"/>
                    <a:pt x="17787" y="23127"/>
                    <a:pt x="17787" y="23191"/>
                  </a:cubicBezTo>
                  <a:cubicBezTo>
                    <a:pt x="17682" y="23275"/>
                    <a:pt x="17618" y="23380"/>
                    <a:pt x="17576" y="23506"/>
                  </a:cubicBezTo>
                  <a:cubicBezTo>
                    <a:pt x="17564" y="23514"/>
                    <a:pt x="17553" y="23518"/>
                    <a:pt x="17543" y="23518"/>
                  </a:cubicBezTo>
                  <a:cubicBezTo>
                    <a:pt x="17504" y="23518"/>
                    <a:pt x="17484" y="23464"/>
                    <a:pt x="17450" y="23464"/>
                  </a:cubicBezTo>
                  <a:cubicBezTo>
                    <a:pt x="17450" y="23506"/>
                    <a:pt x="17450" y="23569"/>
                    <a:pt x="17492" y="23590"/>
                  </a:cubicBezTo>
                  <a:cubicBezTo>
                    <a:pt x="17429" y="23653"/>
                    <a:pt x="17387" y="23716"/>
                    <a:pt x="17303" y="23758"/>
                  </a:cubicBezTo>
                  <a:cubicBezTo>
                    <a:pt x="17303" y="23775"/>
                    <a:pt x="17289" y="23806"/>
                    <a:pt x="17273" y="23806"/>
                  </a:cubicBezTo>
                  <a:cubicBezTo>
                    <a:pt x="17269" y="23806"/>
                    <a:pt x="17265" y="23804"/>
                    <a:pt x="17261" y="23800"/>
                  </a:cubicBezTo>
                  <a:cubicBezTo>
                    <a:pt x="17261" y="23758"/>
                    <a:pt x="17282" y="23758"/>
                    <a:pt x="17303" y="23758"/>
                  </a:cubicBezTo>
                  <a:lnTo>
                    <a:pt x="17303" y="23590"/>
                  </a:lnTo>
                  <a:cubicBezTo>
                    <a:pt x="17345" y="23548"/>
                    <a:pt x="17387" y="23485"/>
                    <a:pt x="17450" y="23464"/>
                  </a:cubicBezTo>
                  <a:cubicBezTo>
                    <a:pt x="17450" y="23380"/>
                    <a:pt x="17471" y="23296"/>
                    <a:pt x="17576" y="23275"/>
                  </a:cubicBezTo>
                  <a:cubicBezTo>
                    <a:pt x="17597" y="23233"/>
                    <a:pt x="17513" y="23191"/>
                    <a:pt x="17534" y="23148"/>
                  </a:cubicBezTo>
                  <a:lnTo>
                    <a:pt x="17724" y="22875"/>
                  </a:lnTo>
                  <a:lnTo>
                    <a:pt x="17703" y="22833"/>
                  </a:lnTo>
                  <a:cubicBezTo>
                    <a:pt x="17745" y="22770"/>
                    <a:pt x="17829" y="22728"/>
                    <a:pt x="17871" y="22623"/>
                  </a:cubicBezTo>
                  <a:cubicBezTo>
                    <a:pt x="17913" y="22539"/>
                    <a:pt x="17997" y="22518"/>
                    <a:pt x="18018" y="22434"/>
                  </a:cubicBezTo>
                  <a:close/>
                  <a:moveTo>
                    <a:pt x="17103" y="24047"/>
                  </a:moveTo>
                  <a:cubicBezTo>
                    <a:pt x="17109" y="24047"/>
                    <a:pt x="17114" y="24053"/>
                    <a:pt x="17114" y="24074"/>
                  </a:cubicBezTo>
                  <a:cubicBezTo>
                    <a:pt x="17107" y="24081"/>
                    <a:pt x="17100" y="24083"/>
                    <a:pt x="17094" y="24083"/>
                  </a:cubicBezTo>
                  <a:cubicBezTo>
                    <a:pt x="17081" y="24083"/>
                    <a:pt x="17072" y="24074"/>
                    <a:pt x="17072" y="24074"/>
                  </a:cubicBezTo>
                  <a:cubicBezTo>
                    <a:pt x="17072" y="24053"/>
                    <a:pt x="17093" y="24053"/>
                    <a:pt x="17093" y="24053"/>
                  </a:cubicBezTo>
                  <a:cubicBezTo>
                    <a:pt x="17093" y="24053"/>
                    <a:pt x="17098" y="24047"/>
                    <a:pt x="17103" y="24047"/>
                  </a:cubicBezTo>
                  <a:close/>
                  <a:moveTo>
                    <a:pt x="16816" y="24383"/>
                  </a:moveTo>
                  <a:cubicBezTo>
                    <a:pt x="16818" y="24383"/>
                    <a:pt x="16820" y="24385"/>
                    <a:pt x="16820" y="24389"/>
                  </a:cubicBezTo>
                  <a:cubicBezTo>
                    <a:pt x="16820" y="24410"/>
                    <a:pt x="16809" y="24410"/>
                    <a:pt x="16801" y="24410"/>
                  </a:cubicBezTo>
                  <a:cubicBezTo>
                    <a:pt x="16793" y="24410"/>
                    <a:pt x="16788" y="24410"/>
                    <a:pt x="16799" y="24431"/>
                  </a:cubicBezTo>
                  <a:cubicBezTo>
                    <a:pt x="16799" y="24452"/>
                    <a:pt x="16778" y="24515"/>
                    <a:pt x="16820" y="24515"/>
                  </a:cubicBezTo>
                  <a:cubicBezTo>
                    <a:pt x="16828" y="24516"/>
                    <a:pt x="16835" y="24517"/>
                    <a:pt x="16842" y="24517"/>
                  </a:cubicBezTo>
                  <a:cubicBezTo>
                    <a:pt x="16933" y="24517"/>
                    <a:pt x="16848" y="24389"/>
                    <a:pt x="16946" y="24389"/>
                  </a:cubicBezTo>
                  <a:cubicBezTo>
                    <a:pt x="16967" y="24389"/>
                    <a:pt x="16967" y="24389"/>
                    <a:pt x="16967" y="24410"/>
                  </a:cubicBezTo>
                  <a:cubicBezTo>
                    <a:pt x="16925" y="24557"/>
                    <a:pt x="16841" y="24683"/>
                    <a:pt x="16735" y="24788"/>
                  </a:cubicBezTo>
                  <a:cubicBezTo>
                    <a:pt x="16630" y="24872"/>
                    <a:pt x="16546" y="24999"/>
                    <a:pt x="16462" y="25062"/>
                  </a:cubicBezTo>
                  <a:cubicBezTo>
                    <a:pt x="16378" y="25125"/>
                    <a:pt x="16315" y="25251"/>
                    <a:pt x="16231" y="25314"/>
                  </a:cubicBezTo>
                  <a:cubicBezTo>
                    <a:pt x="16147" y="25419"/>
                    <a:pt x="16084" y="25545"/>
                    <a:pt x="16042" y="25692"/>
                  </a:cubicBezTo>
                  <a:cubicBezTo>
                    <a:pt x="16021" y="25713"/>
                    <a:pt x="15937" y="25756"/>
                    <a:pt x="15916" y="25798"/>
                  </a:cubicBezTo>
                  <a:cubicBezTo>
                    <a:pt x="15894" y="25840"/>
                    <a:pt x="15958" y="25861"/>
                    <a:pt x="15958" y="25924"/>
                  </a:cubicBezTo>
                  <a:cubicBezTo>
                    <a:pt x="15810" y="26050"/>
                    <a:pt x="15705" y="26218"/>
                    <a:pt x="15600" y="26386"/>
                  </a:cubicBezTo>
                  <a:cubicBezTo>
                    <a:pt x="15537" y="26449"/>
                    <a:pt x="15453" y="26407"/>
                    <a:pt x="15411" y="26470"/>
                  </a:cubicBezTo>
                  <a:cubicBezTo>
                    <a:pt x="15348" y="26428"/>
                    <a:pt x="15327" y="26344"/>
                    <a:pt x="15369" y="26281"/>
                  </a:cubicBezTo>
                  <a:cubicBezTo>
                    <a:pt x="15474" y="26176"/>
                    <a:pt x="15537" y="26008"/>
                    <a:pt x="15663" y="25924"/>
                  </a:cubicBezTo>
                  <a:cubicBezTo>
                    <a:pt x="15684" y="25903"/>
                    <a:pt x="15726" y="25882"/>
                    <a:pt x="15726" y="25882"/>
                  </a:cubicBezTo>
                  <a:cubicBezTo>
                    <a:pt x="15768" y="25650"/>
                    <a:pt x="16063" y="25545"/>
                    <a:pt x="16063" y="25272"/>
                  </a:cubicBezTo>
                  <a:cubicBezTo>
                    <a:pt x="16231" y="25083"/>
                    <a:pt x="16357" y="24830"/>
                    <a:pt x="16609" y="24746"/>
                  </a:cubicBezTo>
                  <a:cubicBezTo>
                    <a:pt x="16630" y="24746"/>
                    <a:pt x="16651" y="24725"/>
                    <a:pt x="16672" y="24704"/>
                  </a:cubicBezTo>
                  <a:cubicBezTo>
                    <a:pt x="16693" y="24683"/>
                    <a:pt x="16714" y="24662"/>
                    <a:pt x="16735" y="24641"/>
                  </a:cubicBezTo>
                  <a:cubicBezTo>
                    <a:pt x="16714" y="24599"/>
                    <a:pt x="16651" y="24620"/>
                    <a:pt x="16651" y="24557"/>
                  </a:cubicBezTo>
                  <a:cubicBezTo>
                    <a:pt x="16672" y="24494"/>
                    <a:pt x="16714" y="24452"/>
                    <a:pt x="16778" y="24431"/>
                  </a:cubicBezTo>
                  <a:cubicBezTo>
                    <a:pt x="16778" y="24414"/>
                    <a:pt x="16805" y="24383"/>
                    <a:pt x="16816" y="24383"/>
                  </a:cubicBezTo>
                  <a:close/>
                  <a:moveTo>
                    <a:pt x="14927" y="27206"/>
                  </a:moveTo>
                  <a:lnTo>
                    <a:pt x="14927" y="27206"/>
                  </a:lnTo>
                  <a:cubicBezTo>
                    <a:pt x="14903" y="27280"/>
                    <a:pt x="14893" y="27311"/>
                    <a:pt x="14871" y="27311"/>
                  </a:cubicBezTo>
                  <a:cubicBezTo>
                    <a:pt x="14856" y="27311"/>
                    <a:pt x="14836" y="27295"/>
                    <a:pt x="14801" y="27269"/>
                  </a:cubicBezTo>
                  <a:lnTo>
                    <a:pt x="14927" y="27206"/>
                  </a:lnTo>
                  <a:close/>
                  <a:moveTo>
                    <a:pt x="14717" y="27290"/>
                  </a:moveTo>
                  <a:cubicBezTo>
                    <a:pt x="14717" y="27290"/>
                    <a:pt x="14717" y="27311"/>
                    <a:pt x="14717" y="27311"/>
                  </a:cubicBezTo>
                  <a:lnTo>
                    <a:pt x="14696" y="27332"/>
                  </a:lnTo>
                  <a:cubicBezTo>
                    <a:pt x="14696" y="27311"/>
                    <a:pt x="14696" y="27290"/>
                    <a:pt x="14696" y="27290"/>
                  </a:cubicBezTo>
                  <a:close/>
                  <a:moveTo>
                    <a:pt x="14801" y="27395"/>
                  </a:moveTo>
                  <a:cubicBezTo>
                    <a:pt x="14822" y="27416"/>
                    <a:pt x="14822" y="27437"/>
                    <a:pt x="14822" y="27437"/>
                  </a:cubicBezTo>
                  <a:cubicBezTo>
                    <a:pt x="14759" y="27522"/>
                    <a:pt x="14801" y="27669"/>
                    <a:pt x="14654" y="27690"/>
                  </a:cubicBezTo>
                  <a:cubicBezTo>
                    <a:pt x="14612" y="27753"/>
                    <a:pt x="14633" y="27837"/>
                    <a:pt x="14591" y="27900"/>
                  </a:cubicBezTo>
                  <a:cubicBezTo>
                    <a:pt x="14423" y="28173"/>
                    <a:pt x="14255" y="28405"/>
                    <a:pt x="14044" y="28636"/>
                  </a:cubicBezTo>
                  <a:cubicBezTo>
                    <a:pt x="14024" y="28656"/>
                    <a:pt x="13967" y="28676"/>
                    <a:pt x="13925" y="28678"/>
                  </a:cubicBezTo>
                  <a:lnTo>
                    <a:pt x="13925" y="28678"/>
                  </a:lnTo>
                  <a:cubicBezTo>
                    <a:pt x="13981" y="28510"/>
                    <a:pt x="13979" y="28505"/>
                    <a:pt x="13918" y="28384"/>
                  </a:cubicBezTo>
                  <a:cubicBezTo>
                    <a:pt x="13960" y="28342"/>
                    <a:pt x="14002" y="28299"/>
                    <a:pt x="14065" y="28299"/>
                  </a:cubicBezTo>
                  <a:lnTo>
                    <a:pt x="14023" y="28215"/>
                  </a:lnTo>
                  <a:cubicBezTo>
                    <a:pt x="14128" y="27984"/>
                    <a:pt x="14255" y="27753"/>
                    <a:pt x="14423" y="27564"/>
                  </a:cubicBezTo>
                  <a:cubicBezTo>
                    <a:pt x="14507" y="27522"/>
                    <a:pt x="14591" y="27458"/>
                    <a:pt x="14675" y="27395"/>
                  </a:cubicBezTo>
                  <a:cubicBezTo>
                    <a:pt x="14703" y="27395"/>
                    <a:pt x="14731" y="27423"/>
                    <a:pt x="14759" y="27423"/>
                  </a:cubicBezTo>
                  <a:cubicBezTo>
                    <a:pt x="14773" y="27423"/>
                    <a:pt x="14787" y="27416"/>
                    <a:pt x="14801" y="27395"/>
                  </a:cubicBezTo>
                  <a:close/>
                  <a:moveTo>
                    <a:pt x="13891" y="28693"/>
                  </a:moveTo>
                  <a:cubicBezTo>
                    <a:pt x="13898" y="28693"/>
                    <a:pt x="13907" y="28695"/>
                    <a:pt x="13918" y="28699"/>
                  </a:cubicBezTo>
                  <a:cubicBezTo>
                    <a:pt x="13919" y="28698"/>
                    <a:pt x="13919" y="28697"/>
                    <a:pt x="13919" y="28696"/>
                  </a:cubicBezTo>
                  <a:lnTo>
                    <a:pt x="13919" y="28696"/>
                  </a:lnTo>
                  <a:cubicBezTo>
                    <a:pt x="13922" y="28736"/>
                    <a:pt x="13931" y="28783"/>
                    <a:pt x="13876" y="28783"/>
                  </a:cubicBezTo>
                  <a:lnTo>
                    <a:pt x="13876" y="28762"/>
                  </a:lnTo>
                  <a:cubicBezTo>
                    <a:pt x="13876" y="28728"/>
                    <a:pt x="13862" y="28693"/>
                    <a:pt x="13891" y="28693"/>
                  </a:cubicBezTo>
                  <a:close/>
                  <a:moveTo>
                    <a:pt x="13876" y="28783"/>
                  </a:moveTo>
                  <a:cubicBezTo>
                    <a:pt x="13876" y="28825"/>
                    <a:pt x="13855" y="28888"/>
                    <a:pt x="13792" y="28909"/>
                  </a:cubicBezTo>
                  <a:cubicBezTo>
                    <a:pt x="13771" y="28825"/>
                    <a:pt x="13813" y="28804"/>
                    <a:pt x="13876" y="28783"/>
                  </a:cubicBezTo>
                  <a:close/>
                  <a:moveTo>
                    <a:pt x="13140" y="29939"/>
                  </a:moveTo>
                  <a:cubicBezTo>
                    <a:pt x="13161" y="29960"/>
                    <a:pt x="13161" y="29981"/>
                    <a:pt x="13140" y="30002"/>
                  </a:cubicBezTo>
                  <a:cubicBezTo>
                    <a:pt x="13098" y="30066"/>
                    <a:pt x="13035" y="30150"/>
                    <a:pt x="13014" y="30213"/>
                  </a:cubicBezTo>
                  <a:cubicBezTo>
                    <a:pt x="12972" y="30276"/>
                    <a:pt x="12951" y="30360"/>
                    <a:pt x="12867" y="30381"/>
                  </a:cubicBezTo>
                  <a:cubicBezTo>
                    <a:pt x="12783" y="30423"/>
                    <a:pt x="12783" y="30507"/>
                    <a:pt x="12741" y="30570"/>
                  </a:cubicBezTo>
                  <a:lnTo>
                    <a:pt x="12804" y="30591"/>
                  </a:lnTo>
                  <a:cubicBezTo>
                    <a:pt x="12825" y="30654"/>
                    <a:pt x="12741" y="30654"/>
                    <a:pt x="12783" y="30717"/>
                  </a:cubicBezTo>
                  <a:lnTo>
                    <a:pt x="12657" y="30738"/>
                  </a:lnTo>
                  <a:cubicBezTo>
                    <a:pt x="12657" y="30759"/>
                    <a:pt x="12636" y="30759"/>
                    <a:pt x="12636" y="30780"/>
                  </a:cubicBezTo>
                  <a:cubicBezTo>
                    <a:pt x="12636" y="30949"/>
                    <a:pt x="12573" y="31096"/>
                    <a:pt x="12447" y="31222"/>
                  </a:cubicBezTo>
                  <a:cubicBezTo>
                    <a:pt x="12362" y="31327"/>
                    <a:pt x="12257" y="31411"/>
                    <a:pt x="12194" y="31516"/>
                  </a:cubicBezTo>
                  <a:cubicBezTo>
                    <a:pt x="12089" y="31684"/>
                    <a:pt x="11858" y="31747"/>
                    <a:pt x="11753" y="31916"/>
                  </a:cubicBezTo>
                  <a:cubicBezTo>
                    <a:pt x="11774" y="31853"/>
                    <a:pt x="11795" y="31768"/>
                    <a:pt x="11795" y="31705"/>
                  </a:cubicBezTo>
                  <a:cubicBezTo>
                    <a:pt x="11963" y="31621"/>
                    <a:pt x="12047" y="31432"/>
                    <a:pt x="12152" y="31306"/>
                  </a:cubicBezTo>
                  <a:cubicBezTo>
                    <a:pt x="12215" y="31201"/>
                    <a:pt x="12257" y="31117"/>
                    <a:pt x="12320" y="31033"/>
                  </a:cubicBezTo>
                  <a:cubicBezTo>
                    <a:pt x="12383" y="30970"/>
                    <a:pt x="12425" y="30885"/>
                    <a:pt x="12447" y="30780"/>
                  </a:cubicBezTo>
                  <a:cubicBezTo>
                    <a:pt x="12573" y="30738"/>
                    <a:pt x="12552" y="30591"/>
                    <a:pt x="12636" y="30486"/>
                  </a:cubicBezTo>
                  <a:cubicBezTo>
                    <a:pt x="12699" y="30381"/>
                    <a:pt x="12762" y="30276"/>
                    <a:pt x="12804" y="30171"/>
                  </a:cubicBezTo>
                  <a:lnTo>
                    <a:pt x="13014" y="30087"/>
                  </a:lnTo>
                  <a:lnTo>
                    <a:pt x="12972" y="30002"/>
                  </a:lnTo>
                  <a:cubicBezTo>
                    <a:pt x="12993" y="29971"/>
                    <a:pt x="13030" y="29971"/>
                    <a:pt x="13064" y="29971"/>
                  </a:cubicBezTo>
                  <a:cubicBezTo>
                    <a:pt x="13098" y="29971"/>
                    <a:pt x="13130" y="29971"/>
                    <a:pt x="13140" y="29939"/>
                  </a:cubicBezTo>
                  <a:close/>
                  <a:moveTo>
                    <a:pt x="11665" y="32069"/>
                  </a:moveTo>
                  <a:cubicBezTo>
                    <a:pt x="11667" y="32069"/>
                    <a:pt x="11669" y="32073"/>
                    <a:pt x="11669" y="32084"/>
                  </a:cubicBezTo>
                  <a:cubicBezTo>
                    <a:pt x="11669" y="32105"/>
                    <a:pt x="11648" y="32105"/>
                    <a:pt x="11627" y="32105"/>
                  </a:cubicBezTo>
                  <a:lnTo>
                    <a:pt x="11648" y="32105"/>
                  </a:lnTo>
                  <a:cubicBezTo>
                    <a:pt x="11648" y="32122"/>
                    <a:pt x="11620" y="32153"/>
                    <a:pt x="11610" y="32153"/>
                  </a:cubicBezTo>
                  <a:cubicBezTo>
                    <a:pt x="11607" y="32153"/>
                    <a:pt x="11606" y="32151"/>
                    <a:pt x="11606" y="32147"/>
                  </a:cubicBezTo>
                  <a:cubicBezTo>
                    <a:pt x="11606" y="32105"/>
                    <a:pt x="11627" y="32126"/>
                    <a:pt x="11627" y="32105"/>
                  </a:cubicBezTo>
                  <a:cubicBezTo>
                    <a:pt x="11642" y="32105"/>
                    <a:pt x="11658" y="32069"/>
                    <a:pt x="11665" y="32069"/>
                  </a:cubicBezTo>
                  <a:close/>
                  <a:moveTo>
                    <a:pt x="11248" y="32673"/>
                  </a:moveTo>
                  <a:cubicBezTo>
                    <a:pt x="11311" y="32715"/>
                    <a:pt x="11290" y="32757"/>
                    <a:pt x="11248" y="32757"/>
                  </a:cubicBezTo>
                  <a:lnTo>
                    <a:pt x="11248" y="32673"/>
                  </a:lnTo>
                  <a:close/>
                  <a:moveTo>
                    <a:pt x="11248" y="32757"/>
                  </a:moveTo>
                  <a:cubicBezTo>
                    <a:pt x="11269" y="32841"/>
                    <a:pt x="11185" y="32904"/>
                    <a:pt x="11185" y="32946"/>
                  </a:cubicBezTo>
                  <a:cubicBezTo>
                    <a:pt x="11164" y="32988"/>
                    <a:pt x="11185" y="33009"/>
                    <a:pt x="11185" y="33030"/>
                  </a:cubicBezTo>
                  <a:cubicBezTo>
                    <a:pt x="11080" y="33156"/>
                    <a:pt x="10933" y="33261"/>
                    <a:pt x="10912" y="33450"/>
                  </a:cubicBezTo>
                  <a:cubicBezTo>
                    <a:pt x="10765" y="33514"/>
                    <a:pt x="10765" y="33682"/>
                    <a:pt x="10680" y="33808"/>
                  </a:cubicBezTo>
                  <a:cubicBezTo>
                    <a:pt x="10617" y="33913"/>
                    <a:pt x="10554" y="34039"/>
                    <a:pt x="10512" y="34165"/>
                  </a:cubicBezTo>
                  <a:cubicBezTo>
                    <a:pt x="10386" y="34397"/>
                    <a:pt x="10239" y="34607"/>
                    <a:pt x="10071" y="34817"/>
                  </a:cubicBezTo>
                  <a:cubicBezTo>
                    <a:pt x="10052" y="34836"/>
                    <a:pt x="10067" y="34904"/>
                    <a:pt x="9996" y="34904"/>
                  </a:cubicBezTo>
                  <a:cubicBezTo>
                    <a:pt x="9987" y="34904"/>
                    <a:pt x="9977" y="34903"/>
                    <a:pt x="9966" y="34901"/>
                  </a:cubicBezTo>
                  <a:cubicBezTo>
                    <a:pt x="10008" y="34838"/>
                    <a:pt x="10050" y="34775"/>
                    <a:pt x="9966" y="34733"/>
                  </a:cubicBezTo>
                  <a:cubicBezTo>
                    <a:pt x="10008" y="34607"/>
                    <a:pt x="10092" y="34523"/>
                    <a:pt x="10176" y="34439"/>
                  </a:cubicBezTo>
                  <a:cubicBezTo>
                    <a:pt x="10239" y="34376"/>
                    <a:pt x="10239" y="34291"/>
                    <a:pt x="10302" y="34228"/>
                  </a:cubicBezTo>
                  <a:cubicBezTo>
                    <a:pt x="10407" y="34060"/>
                    <a:pt x="10470" y="33892"/>
                    <a:pt x="10596" y="33745"/>
                  </a:cubicBezTo>
                  <a:cubicBezTo>
                    <a:pt x="10638" y="33661"/>
                    <a:pt x="10659" y="33556"/>
                    <a:pt x="10680" y="33450"/>
                  </a:cubicBezTo>
                  <a:cubicBezTo>
                    <a:pt x="10680" y="33408"/>
                    <a:pt x="10723" y="33366"/>
                    <a:pt x="10765" y="33345"/>
                  </a:cubicBezTo>
                  <a:lnTo>
                    <a:pt x="10765" y="33324"/>
                  </a:lnTo>
                  <a:cubicBezTo>
                    <a:pt x="10765" y="33219"/>
                    <a:pt x="10807" y="33114"/>
                    <a:pt x="10912" y="33072"/>
                  </a:cubicBezTo>
                  <a:cubicBezTo>
                    <a:pt x="10975" y="33009"/>
                    <a:pt x="10975" y="32946"/>
                    <a:pt x="11038" y="32883"/>
                  </a:cubicBezTo>
                  <a:cubicBezTo>
                    <a:pt x="11115" y="32883"/>
                    <a:pt x="11139" y="32775"/>
                    <a:pt x="11225" y="32775"/>
                  </a:cubicBezTo>
                  <a:cubicBezTo>
                    <a:pt x="11232" y="32775"/>
                    <a:pt x="11240" y="32776"/>
                    <a:pt x="11248" y="32778"/>
                  </a:cubicBezTo>
                  <a:lnTo>
                    <a:pt x="11248" y="32757"/>
                  </a:lnTo>
                  <a:close/>
                  <a:moveTo>
                    <a:pt x="9966" y="34975"/>
                  </a:moveTo>
                  <a:cubicBezTo>
                    <a:pt x="9978" y="34975"/>
                    <a:pt x="9990" y="34981"/>
                    <a:pt x="9999" y="34993"/>
                  </a:cubicBezTo>
                  <a:lnTo>
                    <a:pt x="9999" y="34993"/>
                  </a:lnTo>
                  <a:cubicBezTo>
                    <a:pt x="9984" y="35005"/>
                    <a:pt x="9964" y="35015"/>
                    <a:pt x="9946" y="35015"/>
                  </a:cubicBezTo>
                  <a:cubicBezTo>
                    <a:pt x="9938" y="35015"/>
                    <a:pt x="9930" y="35012"/>
                    <a:pt x="9924" y="35006"/>
                  </a:cubicBezTo>
                  <a:cubicBezTo>
                    <a:pt x="9934" y="34985"/>
                    <a:pt x="9950" y="34975"/>
                    <a:pt x="9966" y="34975"/>
                  </a:cubicBezTo>
                  <a:close/>
                  <a:moveTo>
                    <a:pt x="9855" y="35160"/>
                  </a:moveTo>
                  <a:cubicBezTo>
                    <a:pt x="9867" y="35160"/>
                    <a:pt x="9882" y="35164"/>
                    <a:pt x="9903" y="35174"/>
                  </a:cubicBezTo>
                  <a:cubicBezTo>
                    <a:pt x="9924" y="35238"/>
                    <a:pt x="9882" y="35259"/>
                    <a:pt x="9839" y="35280"/>
                  </a:cubicBezTo>
                  <a:lnTo>
                    <a:pt x="9776" y="35216"/>
                  </a:lnTo>
                  <a:cubicBezTo>
                    <a:pt x="9808" y="35201"/>
                    <a:pt x="9816" y="35160"/>
                    <a:pt x="9855" y="35160"/>
                  </a:cubicBezTo>
                  <a:close/>
                  <a:moveTo>
                    <a:pt x="9755" y="35343"/>
                  </a:moveTo>
                  <a:cubicBezTo>
                    <a:pt x="9755" y="35353"/>
                    <a:pt x="9761" y="35353"/>
                    <a:pt x="9763" y="35353"/>
                  </a:cubicBezTo>
                  <a:cubicBezTo>
                    <a:pt x="9766" y="35353"/>
                    <a:pt x="9766" y="35353"/>
                    <a:pt x="9755" y="35364"/>
                  </a:cubicBezTo>
                  <a:cubicBezTo>
                    <a:pt x="9755" y="35374"/>
                    <a:pt x="9750" y="35379"/>
                    <a:pt x="9745" y="35379"/>
                  </a:cubicBezTo>
                  <a:cubicBezTo>
                    <a:pt x="9740" y="35379"/>
                    <a:pt x="9734" y="35374"/>
                    <a:pt x="9734" y="35364"/>
                  </a:cubicBezTo>
                  <a:cubicBezTo>
                    <a:pt x="9734" y="35343"/>
                    <a:pt x="9755" y="35343"/>
                    <a:pt x="9755" y="35343"/>
                  </a:cubicBezTo>
                  <a:close/>
                  <a:moveTo>
                    <a:pt x="11059" y="35406"/>
                  </a:moveTo>
                  <a:lnTo>
                    <a:pt x="11059" y="35427"/>
                  </a:lnTo>
                  <a:lnTo>
                    <a:pt x="11038" y="35427"/>
                  </a:lnTo>
                  <a:lnTo>
                    <a:pt x="11038" y="35406"/>
                  </a:lnTo>
                  <a:close/>
                  <a:moveTo>
                    <a:pt x="652" y="51847"/>
                  </a:moveTo>
                  <a:cubicBezTo>
                    <a:pt x="673" y="51847"/>
                    <a:pt x="673" y="51868"/>
                    <a:pt x="673" y="51868"/>
                  </a:cubicBezTo>
                  <a:lnTo>
                    <a:pt x="652" y="51868"/>
                  </a:lnTo>
                  <a:cubicBezTo>
                    <a:pt x="631" y="51868"/>
                    <a:pt x="631" y="51847"/>
                    <a:pt x="652" y="51847"/>
                  </a:cubicBezTo>
                  <a:close/>
                  <a:moveTo>
                    <a:pt x="273" y="53045"/>
                  </a:moveTo>
                  <a:cubicBezTo>
                    <a:pt x="273" y="53066"/>
                    <a:pt x="252" y="53066"/>
                    <a:pt x="252" y="53066"/>
                  </a:cubicBezTo>
                  <a:lnTo>
                    <a:pt x="252" y="53045"/>
                  </a:lnTo>
                  <a:close/>
                  <a:moveTo>
                    <a:pt x="34522" y="1"/>
                  </a:moveTo>
                  <a:cubicBezTo>
                    <a:pt x="34501" y="22"/>
                    <a:pt x="34470" y="22"/>
                    <a:pt x="34435" y="22"/>
                  </a:cubicBezTo>
                  <a:cubicBezTo>
                    <a:pt x="34401" y="22"/>
                    <a:pt x="34364" y="22"/>
                    <a:pt x="34333" y="43"/>
                  </a:cubicBezTo>
                  <a:cubicBezTo>
                    <a:pt x="34270" y="106"/>
                    <a:pt x="34186" y="127"/>
                    <a:pt x="34144" y="211"/>
                  </a:cubicBezTo>
                  <a:cubicBezTo>
                    <a:pt x="34123" y="274"/>
                    <a:pt x="34102" y="295"/>
                    <a:pt x="34060" y="337"/>
                  </a:cubicBezTo>
                  <a:cubicBezTo>
                    <a:pt x="33807" y="379"/>
                    <a:pt x="33681" y="610"/>
                    <a:pt x="33492" y="736"/>
                  </a:cubicBezTo>
                  <a:cubicBezTo>
                    <a:pt x="33345" y="821"/>
                    <a:pt x="33240" y="968"/>
                    <a:pt x="33155" y="1115"/>
                  </a:cubicBezTo>
                  <a:cubicBezTo>
                    <a:pt x="33113" y="1199"/>
                    <a:pt x="33029" y="1199"/>
                    <a:pt x="33008" y="1304"/>
                  </a:cubicBezTo>
                  <a:cubicBezTo>
                    <a:pt x="32966" y="1409"/>
                    <a:pt x="32840" y="1346"/>
                    <a:pt x="32777" y="1451"/>
                  </a:cubicBezTo>
                  <a:cubicBezTo>
                    <a:pt x="32756" y="1535"/>
                    <a:pt x="32693" y="1641"/>
                    <a:pt x="32609" y="1683"/>
                  </a:cubicBezTo>
                  <a:cubicBezTo>
                    <a:pt x="32483" y="1809"/>
                    <a:pt x="32420" y="1998"/>
                    <a:pt x="32251" y="2061"/>
                  </a:cubicBezTo>
                  <a:cubicBezTo>
                    <a:pt x="32230" y="2082"/>
                    <a:pt x="32209" y="2082"/>
                    <a:pt x="32209" y="2103"/>
                  </a:cubicBezTo>
                  <a:cubicBezTo>
                    <a:pt x="32041" y="2334"/>
                    <a:pt x="31852" y="2545"/>
                    <a:pt x="31621" y="2692"/>
                  </a:cubicBezTo>
                  <a:cubicBezTo>
                    <a:pt x="31579" y="2713"/>
                    <a:pt x="31558" y="2755"/>
                    <a:pt x="31537" y="2776"/>
                  </a:cubicBezTo>
                  <a:cubicBezTo>
                    <a:pt x="31431" y="2923"/>
                    <a:pt x="31326" y="3049"/>
                    <a:pt x="31179" y="3154"/>
                  </a:cubicBezTo>
                  <a:cubicBezTo>
                    <a:pt x="31116" y="3196"/>
                    <a:pt x="31053" y="3259"/>
                    <a:pt x="31011" y="3322"/>
                  </a:cubicBezTo>
                  <a:cubicBezTo>
                    <a:pt x="30864" y="3533"/>
                    <a:pt x="30696" y="3743"/>
                    <a:pt x="30485" y="3911"/>
                  </a:cubicBezTo>
                  <a:cubicBezTo>
                    <a:pt x="30464" y="3932"/>
                    <a:pt x="30443" y="3953"/>
                    <a:pt x="30422" y="3974"/>
                  </a:cubicBezTo>
                  <a:cubicBezTo>
                    <a:pt x="30359" y="4121"/>
                    <a:pt x="30254" y="4227"/>
                    <a:pt x="30107" y="4290"/>
                  </a:cubicBezTo>
                  <a:cubicBezTo>
                    <a:pt x="30044" y="4416"/>
                    <a:pt x="29960" y="4521"/>
                    <a:pt x="29855" y="4605"/>
                  </a:cubicBezTo>
                  <a:cubicBezTo>
                    <a:pt x="29708" y="4773"/>
                    <a:pt x="29581" y="4941"/>
                    <a:pt x="29476" y="5131"/>
                  </a:cubicBezTo>
                  <a:cubicBezTo>
                    <a:pt x="29392" y="5257"/>
                    <a:pt x="29287" y="5383"/>
                    <a:pt x="29182" y="5509"/>
                  </a:cubicBezTo>
                  <a:cubicBezTo>
                    <a:pt x="29056" y="5656"/>
                    <a:pt x="28951" y="5782"/>
                    <a:pt x="28824" y="5908"/>
                  </a:cubicBezTo>
                  <a:cubicBezTo>
                    <a:pt x="28614" y="6182"/>
                    <a:pt x="28425" y="6434"/>
                    <a:pt x="28194" y="6707"/>
                  </a:cubicBezTo>
                  <a:cubicBezTo>
                    <a:pt x="28089" y="6813"/>
                    <a:pt x="28005" y="6939"/>
                    <a:pt x="27920" y="7065"/>
                  </a:cubicBezTo>
                  <a:cubicBezTo>
                    <a:pt x="27794" y="7254"/>
                    <a:pt x="27668" y="7422"/>
                    <a:pt x="27542" y="7590"/>
                  </a:cubicBezTo>
                  <a:cubicBezTo>
                    <a:pt x="27332" y="7801"/>
                    <a:pt x="27185" y="8032"/>
                    <a:pt x="27016" y="8242"/>
                  </a:cubicBezTo>
                  <a:lnTo>
                    <a:pt x="26953" y="8221"/>
                  </a:lnTo>
                  <a:cubicBezTo>
                    <a:pt x="26932" y="8284"/>
                    <a:pt x="26911" y="8347"/>
                    <a:pt x="26890" y="8410"/>
                  </a:cubicBezTo>
                  <a:cubicBezTo>
                    <a:pt x="26743" y="8537"/>
                    <a:pt x="26638" y="8705"/>
                    <a:pt x="26554" y="8873"/>
                  </a:cubicBezTo>
                  <a:cubicBezTo>
                    <a:pt x="26512" y="8936"/>
                    <a:pt x="26449" y="8978"/>
                    <a:pt x="26407" y="9083"/>
                  </a:cubicBezTo>
                  <a:cubicBezTo>
                    <a:pt x="26365" y="9167"/>
                    <a:pt x="26238" y="9209"/>
                    <a:pt x="26238" y="9314"/>
                  </a:cubicBezTo>
                  <a:lnTo>
                    <a:pt x="26154" y="9314"/>
                  </a:lnTo>
                  <a:cubicBezTo>
                    <a:pt x="26133" y="9356"/>
                    <a:pt x="26091" y="9399"/>
                    <a:pt x="26049" y="9441"/>
                  </a:cubicBezTo>
                  <a:cubicBezTo>
                    <a:pt x="26035" y="9455"/>
                    <a:pt x="26019" y="9457"/>
                    <a:pt x="26002" y="9457"/>
                  </a:cubicBezTo>
                  <a:cubicBezTo>
                    <a:pt x="25993" y="9457"/>
                    <a:pt x="25984" y="9456"/>
                    <a:pt x="25976" y="9456"/>
                  </a:cubicBezTo>
                  <a:cubicBezTo>
                    <a:pt x="25949" y="9456"/>
                    <a:pt x="25923" y="9462"/>
                    <a:pt x="25902" y="9504"/>
                  </a:cubicBezTo>
                  <a:cubicBezTo>
                    <a:pt x="25860" y="9588"/>
                    <a:pt x="25902" y="9651"/>
                    <a:pt x="25860" y="9756"/>
                  </a:cubicBezTo>
                  <a:cubicBezTo>
                    <a:pt x="25818" y="9798"/>
                    <a:pt x="25734" y="9840"/>
                    <a:pt x="25713" y="9903"/>
                  </a:cubicBezTo>
                  <a:cubicBezTo>
                    <a:pt x="25650" y="10008"/>
                    <a:pt x="25566" y="10113"/>
                    <a:pt x="25482" y="10197"/>
                  </a:cubicBezTo>
                  <a:cubicBezTo>
                    <a:pt x="25398" y="10324"/>
                    <a:pt x="25292" y="10429"/>
                    <a:pt x="25229" y="10534"/>
                  </a:cubicBezTo>
                  <a:cubicBezTo>
                    <a:pt x="25145" y="10618"/>
                    <a:pt x="25082" y="10723"/>
                    <a:pt x="24998" y="10828"/>
                  </a:cubicBezTo>
                  <a:cubicBezTo>
                    <a:pt x="24893" y="10996"/>
                    <a:pt x="24704" y="11102"/>
                    <a:pt x="24620" y="11312"/>
                  </a:cubicBezTo>
                  <a:cubicBezTo>
                    <a:pt x="24620" y="11312"/>
                    <a:pt x="24599" y="11333"/>
                    <a:pt x="24578" y="11333"/>
                  </a:cubicBezTo>
                  <a:cubicBezTo>
                    <a:pt x="24409" y="11417"/>
                    <a:pt x="24346" y="11627"/>
                    <a:pt x="24220" y="11732"/>
                  </a:cubicBezTo>
                  <a:cubicBezTo>
                    <a:pt x="24199" y="11753"/>
                    <a:pt x="24157" y="11732"/>
                    <a:pt x="24136" y="11774"/>
                  </a:cubicBezTo>
                  <a:cubicBezTo>
                    <a:pt x="24073" y="11900"/>
                    <a:pt x="23989" y="12027"/>
                    <a:pt x="23884" y="12132"/>
                  </a:cubicBezTo>
                  <a:cubicBezTo>
                    <a:pt x="23842" y="12174"/>
                    <a:pt x="23800" y="12237"/>
                    <a:pt x="23779" y="12300"/>
                  </a:cubicBezTo>
                  <a:cubicBezTo>
                    <a:pt x="23758" y="12405"/>
                    <a:pt x="23695" y="12510"/>
                    <a:pt x="23631" y="12594"/>
                  </a:cubicBezTo>
                  <a:cubicBezTo>
                    <a:pt x="23589" y="12699"/>
                    <a:pt x="23484" y="12762"/>
                    <a:pt x="23379" y="12783"/>
                  </a:cubicBezTo>
                  <a:cubicBezTo>
                    <a:pt x="23358" y="12889"/>
                    <a:pt x="23316" y="12994"/>
                    <a:pt x="23274" y="13099"/>
                  </a:cubicBezTo>
                  <a:cubicBezTo>
                    <a:pt x="23274" y="13141"/>
                    <a:pt x="23253" y="13141"/>
                    <a:pt x="23211" y="13141"/>
                  </a:cubicBezTo>
                  <a:cubicBezTo>
                    <a:pt x="23169" y="13141"/>
                    <a:pt x="23127" y="13141"/>
                    <a:pt x="23127" y="13183"/>
                  </a:cubicBezTo>
                  <a:cubicBezTo>
                    <a:pt x="23132" y="13188"/>
                    <a:pt x="23135" y="13189"/>
                    <a:pt x="23138" y="13189"/>
                  </a:cubicBezTo>
                  <a:cubicBezTo>
                    <a:pt x="23143" y="13189"/>
                    <a:pt x="23146" y="13184"/>
                    <a:pt x="23147" y="13184"/>
                  </a:cubicBezTo>
                  <a:cubicBezTo>
                    <a:pt x="23148" y="13184"/>
                    <a:pt x="23148" y="13188"/>
                    <a:pt x="23148" y="13204"/>
                  </a:cubicBezTo>
                  <a:cubicBezTo>
                    <a:pt x="23169" y="13225"/>
                    <a:pt x="23148" y="13225"/>
                    <a:pt x="23127" y="13225"/>
                  </a:cubicBezTo>
                  <a:cubicBezTo>
                    <a:pt x="23148" y="13414"/>
                    <a:pt x="23064" y="13582"/>
                    <a:pt x="22938" y="13688"/>
                  </a:cubicBezTo>
                  <a:cubicBezTo>
                    <a:pt x="22854" y="13751"/>
                    <a:pt x="22769" y="13835"/>
                    <a:pt x="22727" y="13940"/>
                  </a:cubicBezTo>
                  <a:cubicBezTo>
                    <a:pt x="22664" y="14045"/>
                    <a:pt x="22601" y="14129"/>
                    <a:pt x="22496" y="14192"/>
                  </a:cubicBezTo>
                  <a:cubicBezTo>
                    <a:pt x="22412" y="14255"/>
                    <a:pt x="22349" y="14360"/>
                    <a:pt x="22307" y="14444"/>
                  </a:cubicBezTo>
                  <a:cubicBezTo>
                    <a:pt x="22202" y="14613"/>
                    <a:pt x="22118" y="14781"/>
                    <a:pt x="22055" y="14970"/>
                  </a:cubicBezTo>
                  <a:cubicBezTo>
                    <a:pt x="22034" y="15012"/>
                    <a:pt x="22013" y="15054"/>
                    <a:pt x="21992" y="15075"/>
                  </a:cubicBezTo>
                  <a:cubicBezTo>
                    <a:pt x="21886" y="15243"/>
                    <a:pt x="21781" y="15390"/>
                    <a:pt x="21676" y="15559"/>
                  </a:cubicBezTo>
                  <a:cubicBezTo>
                    <a:pt x="21634" y="15622"/>
                    <a:pt x="21550" y="15580"/>
                    <a:pt x="21508" y="15622"/>
                  </a:cubicBezTo>
                  <a:cubicBezTo>
                    <a:pt x="21445" y="15832"/>
                    <a:pt x="21256" y="15937"/>
                    <a:pt x="21109" y="16084"/>
                  </a:cubicBezTo>
                  <a:cubicBezTo>
                    <a:pt x="21003" y="16147"/>
                    <a:pt x="20919" y="16231"/>
                    <a:pt x="20856" y="16337"/>
                  </a:cubicBezTo>
                  <a:cubicBezTo>
                    <a:pt x="20772" y="16484"/>
                    <a:pt x="20688" y="16673"/>
                    <a:pt x="20583" y="16799"/>
                  </a:cubicBezTo>
                  <a:cubicBezTo>
                    <a:pt x="20373" y="17030"/>
                    <a:pt x="20204" y="17283"/>
                    <a:pt x="20078" y="17556"/>
                  </a:cubicBezTo>
                  <a:cubicBezTo>
                    <a:pt x="20057" y="17598"/>
                    <a:pt x="20036" y="17640"/>
                    <a:pt x="20015" y="17682"/>
                  </a:cubicBezTo>
                  <a:cubicBezTo>
                    <a:pt x="19889" y="17850"/>
                    <a:pt x="19763" y="18019"/>
                    <a:pt x="19616" y="18166"/>
                  </a:cubicBezTo>
                  <a:cubicBezTo>
                    <a:pt x="19621" y="18170"/>
                    <a:pt x="19625" y="18172"/>
                    <a:pt x="19630" y="18172"/>
                  </a:cubicBezTo>
                  <a:cubicBezTo>
                    <a:pt x="19638" y="18172"/>
                    <a:pt x="19645" y="18167"/>
                    <a:pt x="19650" y="18167"/>
                  </a:cubicBezTo>
                  <a:cubicBezTo>
                    <a:pt x="19655" y="18167"/>
                    <a:pt x="19658" y="18171"/>
                    <a:pt x="19658" y="18187"/>
                  </a:cubicBezTo>
                  <a:cubicBezTo>
                    <a:pt x="19658" y="18208"/>
                    <a:pt x="19637" y="18208"/>
                    <a:pt x="19616" y="18208"/>
                  </a:cubicBezTo>
                  <a:cubicBezTo>
                    <a:pt x="19532" y="18376"/>
                    <a:pt x="19406" y="18544"/>
                    <a:pt x="19237" y="18670"/>
                  </a:cubicBezTo>
                  <a:cubicBezTo>
                    <a:pt x="19216" y="18691"/>
                    <a:pt x="19174" y="18712"/>
                    <a:pt x="19153" y="18754"/>
                  </a:cubicBezTo>
                  <a:cubicBezTo>
                    <a:pt x="19027" y="18944"/>
                    <a:pt x="18901" y="19154"/>
                    <a:pt x="18754" y="19343"/>
                  </a:cubicBezTo>
                  <a:cubicBezTo>
                    <a:pt x="18649" y="19490"/>
                    <a:pt x="18544" y="19637"/>
                    <a:pt x="18438" y="19785"/>
                  </a:cubicBezTo>
                  <a:cubicBezTo>
                    <a:pt x="18291" y="19974"/>
                    <a:pt x="18165" y="20184"/>
                    <a:pt x="18060" y="20394"/>
                  </a:cubicBezTo>
                  <a:cubicBezTo>
                    <a:pt x="17934" y="20584"/>
                    <a:pt x="17808" y="20773"/>
                    <a:pt x="17724" y="20983"/>
                  </a:cubicBezTo>
                  <a:cubicBezTo>
                    <a:pt x="17703" y="21025"/>
                    <a:pt x="17661" y="21046"/>
                    <a:pt x="17618" y="21067"/>
                  </a:cubicBezTo>
                  <a:cubicBezTo>
                    <a:pt x="17555" y="21088"/>
                    <a:pt x="17492" y="21151"/>
                    <a:pt x="17429" y="21193"/>
                  </a:cubicBezTo>
                  <a:cubicBezTo>
                    <a:pt x="17324" y="21382"/>
                    <a:pt x="17198" y="21572"/>
                    <a:pt x="17051" y="21719"/>
                  </a:cubicBezTo>
                  <a:lnTo>
                    <a:pt x="17051" y="21866"/>
                  </a:lnTo>
                  <a:cubicBezTo>
                    <a:pt x="16967" y="21908"/>
                    <a:pt x="16967" y="22013"/>
                    <a:pt x="16883" y="22076"/>
                  </a:cubicBezTo>
                  <a:lnTo>
                    <a:pt x="16820" y="22034"/>
                  </a:lnTo>
                  <a:lnTo>
                    <a:pt x="16778" y="22097"/>
                  </a:lnTo>
                  <a:cubicBezTo>
                    <a:pt x="16778" y="22139"/>
                    <a:pt x="16820" y="22139"/>
                    <a:pt x="16799" y="22160"/>
                  </a:cubicBezTo>
                  <a:cubicBezTo>
                    <a:pt x="16651" y="22329"/>
                    <a:pt x="16525" y="22497"/>
                    <a:pt x="16420" y="22665"/>
                  </a:cubicBezTo>
                  <a:cubicBezTo>
                    <a:pt x="16378" y="22728"/>
                    <a:pt x="16336" y="22791"/>
                    <a:pt x="16336" y="22875"/>
                  </a:cubicBezTo>
                  <a:cubicBezTo>
                    <a:pt x="16315" y="22959"/>
                    <a:pt x="16273" y="23043"/>
                    <a:pt x="16210" y="23085"/>
                  </a:cubicBezTo>
                  <a:cubicBezTo>
                    <a:pt x="16042" y="23170"/>
                    <a:pt x="15979" y="23359"/>
                    <a:pt x="15852" y="23464"/>
                  </a:cubicBezTo>
                  <a:cubicBezTo>
                    <a:pt x="15789" y="23548"/>
                    <a:pt x="15726" y="23653"/>
                    <a:pt x="15663" y="23758"/>
                  </a:cubicBezTo>
                  <a:cubicBezTo>
                    <a:pt x="15684" y="23842"/>
                    <a:pt x="15642" y="23947"/>
                    <a:pt x="15579" y="24010"/>
                  </a:cubicBezTo>
                  <a:lnTo>
                    <a:pt x="15264" y="24452"/>
                  </a:lnTo>
                  <a:cubicBezTo>
                    <a:pt x="15285" y="24473"/>
                    <a:pt x="15306" y="24494"/>
                    <a:pt x="15306" y="24536"/>
                  </a:cubicBezTo>
                  <a:lnTo>
                    <a:pt x="14675" y="25125"/>
                  </a:lnTo>
                  <a:cubicBezTo>
                    <a:pt x="14654" y="25125"/>
                    <a:pt x="14654" y="25146"/>
                    <a:pt x="14633" y="25167"/>
                  </a:cubicBezTo>
                  <a:cubicBezTo>
                    <a:pt x="14486" y="25440"/>
                    <a:pt x="14318" y="25692"/>
                    <a:pt x="14170" y="25966"/>
                  </a:cubicBezTo>
                  <a:cubicBezTo>
                    <a:pt x="14086" y="26113"/>
                    <a:pt x="13960" y="26239"/>
                    <a:pt x="13813" y="26344"/>
                  </a:cubicBezTo>
                  <a:cubicBezTo>
                    <a:pt x="13771" y="26323"/>
                    <a:pt x="13750" y="26323"/>
                    <a:pt x="13750" y="26281"/>
                  </a:cubicBezTo>
                  <a:cubicBezTo>
                    <a:pt x="13687" y="26302"/>
                    <a:pt x="13687" y="26365"/>
                    <a:pt x="13708" y="26407"/>
                  </a:cubicBezTo>
                  <a:cubicBezTo>
                    <a:pt x="13729" y="26449"/>
                    <a:pt x="13771" y="26470"/>
                    <a:pt x="13750" y="26554"/>
                  </a:cubicBezTo>
                  <a:cubicBezTo>
                    <a:pt x="13645" y="26702"/>
                    <a:pt x="13519" y="26849"/>
                    <a:pt x="13372" y="26954"/>
                  </a:cubicBezTo>
                  <a:cubicBezTo>
                    <a:pt x="13372" y="26975"/>
                    <a:pt x="13372" y="26996"/>
                    <a:pt x="13393" y="27017"/>
                  </a:cubicBezTo>
                  <a:cubicBezTo>
                    <a:pt x="13372" y="27143"/>
                    <a:pt x="13245" y="27143"/>
                    <a:pt x="13161" y="27185"/>
                  </a:cubicBezTo>
                  <a:cubicBezTo>
                    <a:pt x="13077" y="27353"/>
                    <a:pt x="12972" y="27522"/>
                    <a:pt x="12867" y="27669"/>
                  </a:cubicBezTo>
                  <a:cubicBezTo>
                    <a:pt x="12856" y="27674"/>
                    <a:pt x="12846" y="27675"/>
                    <a:pt x="12836" y="27675"/>
                  </a:cubicBezTo>
                  <a:cubicBezTo>
                    <a:pt x="12826" y="27675"/>
                    <a:pt x="12816" y="27674"/>
                    <a:pt x="12807" y="27674"/>
                  </a:cubicBezTo>
                  <a:cubicBezTo>
                    <a:pt x="12788" y="27674"/>
                    <a:pt x="12772" y="27679"/>
                    <a:pt x="12762" y="27711"/>
                  </a:cubicBezTo>
                  <a:lnTo>
                    <a:pt x="12846" y="27753"/>
                  </a:lnTo>
                  <a:cubicBezTo>
                    <a:pt x="12825" y="27753"/>
                    <a:pt x="12804" y="27795"/>
                    <a:pt x="12804" y="27795"/>
                  </a:cubicBezTo>
                  <a:cubicBezTo>
                    <a:pt x="12804" y="27921"/>
                    <a:pt x="12783" y="28047"/>
                    <a:pt x="12699" y="28131"/>
                  </a:cubicBezTo>
                  <a:cubicBezTo>
                    <a:pt x="12615" y="28215"/>
                    <a:pt x="12552" y="28342"/>
                    <a:pt x="12510" y="28447"/>
                  </a:cubicBezTo>
                  <a:cubicBezTo>
                    <a:pt x="12404" y="28636"/>
                    <a:pt x="12299" y="28804"/>
                    <a:pt x="12152" y="28972"/>
                  </a:cubicBezTo>
                  <a:cubicBezTo>
                    <a:pt x="12110" y="29014"/>
                    <a:pt x="12068" y="29077"/>
                    <a:pt x="12047" y="29140"/>
                  </a:cubicBezTo>
                  <a:cubicBezTo>
                    <a:pt x="11879" y="29414"/>
                    <a:pt x="11732" y="29708"/>
                    <a:pt x="11542" y="29960"/>
                  </a:cubicBezTo>
                  <a:cubicBezTo>
                    <a:pt x="11539" y="29968"/>
                    <a:pt x="11535" y="29971"/>
                    <a:pt x="11531" y="29971"/>
                  </a:cubicBezTo>
                  <a:cubicBezTo>
                    <a:pt x="11519" y="29971"/>
                    <a:pt x="11507" y="29940"/>
                    <a:pt x="11495" y="29940"/>
                  </a:cubicBezTo>
                  <a:cubicBezTo>
                    <a:pt x="11490" y="29940"/>
                    <a:pt x="11484" y="29945"/>
                    <a:pt x="11479" y="29960"/>
                  </a:cubicBezTo>
                  <a:cubicBezTo>
                    <a:pt x="11437" y="30023"/>
                    <a:pt x="11479" y="30108"/>
                    <a:pt x="11437" y="30171"/>
                  </a:cubicBezTo>
                  <a:cubicBezTo>
                    <a:pt x="11437" y="30171"/>
                    <a:pt x="11416" y="30192"/>
                    <a:pt x="11416" y="30192"/>
                  </a:cubicBezTo>
                  <a:cubicBezTo>
                    <a:pt x="11227" y="30213"/>
                    <a:pt x="11185" y="30339"/>
                    <a:pt x="11143" y="30486"/>
                  </a:cubicBezTo>
                  <a:cubicBezTo>
                    <a:pt x="11122" y="30570"/>
                    <a:pt x="11101" y="30654"/>
                    <a:pt x="11017" y="30675"/>
                  </a:cubicBezTo>
                  <a:cubicBezTo>
                    <a:pt x="10933" y="30717"/>
                    <a:pt x="10933" y="30801"/>
                    <a:pt x="10849" y="30822"/>
                  </a:cubicBezTo>
                  <a:cubicBezTo>
                    <a:pt x="10744" y="30843"/>
                    <a:pt x="10786" y="30949"/>
                    <a:pt x="10744" y="31012"/>
                  </a:cubicBezTo>
                  <a:cubicBezTo>
                    <a:pt x="10617" y="31159"/>
                    <a:pt x="10533" y="31306"/>
                    <a:pt x="10491" y="31474"/>
                  </a:cubicBezTo>
                  <a:cubicBezTo>
                    <a:pt x="10449" y="31516"/>
                    <a:pt x="10491" y="31600"/>
                    <a:pt x="10449" y="31621"/>
                  </a:cubicBezTo>
                  <a:cubicBezTo>
                    <a:pt x="10302" y="31768"/>
                    <a:pt x="10239" y="31979"/>
                    <a:pt x="10113" y="32126"/>
                  </a:cubicBezTo>
                  <a:cubicBezTo>
                    <a:pt x="9987" y="32273"/>
                    <a:pt x="9903" y="32420"/>
                    <a:pt x="9839" y="32609"/>
                  </a:cubicBezTo>
                  <a:cubicBezTo>
                    <a:pt x="9797" y="32694"/>
                    <a:pt x="9755" y="32799"/>
                    <a:pt x="9692" y="32883"/>
                  </a:cubicBezTo>
                  <a:cubicBezTo>
                    <a:pt x="9440" y="33240"/>
                    <a:pt x="9209" y="33619"/>
                    <a:pt x="8999" y="34018"/>
                  </a:cubicBezTo>
                  <a:cubicBezTo>
                    <a:pt x="8935" y="34165"/>
                    <a:pt x="8851" y="34312"/>
                    <a:pt x="8767" y="34460"/>
                  </a:cubicBezTo>
                  <a:cubicBezTo>
                    <a:pt x="8704" y="34523"/>
                    <a:pt x="8683" y="34607"/>
                    <a:pt x="8641" y="34670"/>
                  </a:cubicBezTo>
                  <a:cubicBezTo>
                    <a:pt x="8578" y="34754"/>
                    <a:pt x="8620" y="34859"/>
                    <a:pt x="8515" y="34922"/>
                  </a:cubicBezTo>
                  <a:lnTo>
                    <a:pt x="8557" y="34985"/>
                  </a:lnTo>
                  <a:cubicBezTo>
                    <a:pt x="8557" y="35048"/>
                    <a:pt x="8494" y="35027"/>
                    <a:pt x="8473" y="35069"/>
                  </a:cubicBezTo>
                  <a:cubicBezTo>
                    <a:pt x="8473" y="35174"/>
                    <a:pt x="8431" y="35259"/>
                    <a:pt x="8389" y="35343"/>
                  </a:cubicBezTo>
                  <a:cubicBezTo>
                    <a:pt x="8347" y="35385"/>
                    <a:pt x="8305" y="35427"/>
                    <a:pt x="8284" y="35490"/>
                  </a:cubicBezTo>
                  <a:cubicBezTo>
                    <a:pt x="8179" y="35742"/>
                    <a:pt x="8010" y="35931"/>
                    <a:pt x="7905" y="36163"/>
                  </a:cubicBezTo>
                  <a:cubicBezTo>
                    <a:pt x="7863" y="36247"/>
                    <a:pt x="7779" y="36310"/>
                    <a:pt x="7737" y="36394"/>
                  </a:cubicBezTo>
                  <a:cubicBezTo>
                    <a:pt x="7653" y="36583"/>
                    <a:pt x="7527" y="36751"/>
                    <a:pt x="7422" y="36919"/>
                  </a:cubicBezTo>
                  <a:cubicBezTo>
                    <a:pt x="7359" y="37025"/>
                    <a:pt x="7296" y="37130"/>
                    <a:pt x="7232" y="37256"/>
                  </a:cubicBezTo>
                  <a:cubicBezTo>
                    <a:pt x="7211" y="37382"/>
                    <a:pt x="7085" y="37466"/>
                    <a:pt x="7127" y="37592"/>
                  </a:cubicBezTo>
                  <a:cubicBezTo>
                    <a:pt x="7043" y="37718"/>
                    <a:pt x="6959" y="37824"/>
                    <a:pt x="6896" y="37950"/>
                  </a:cubicBezTo>
                  <a:cubicBezTo>
                    <a:pt x="6875" y="37971"/>
                    <a:pt x="6854" y="38013"/>
                    <a:pt x="6854" y="38055"/>
                  </a:cubicBezTo>
                  <a:cubicBezTo>
                    <a:pt x="6833" y="38223"/>
                    <a:pt x="6707" y="38349"/>
                    <a:pt x="6686" y="38517"/>
                  </a:cubicBezTo>
                  <a:cubicBezTo>
                    <a:pt x="6665" y="38580"/>
                    <a:pt x="6623" y="38622"/>
                    <a:pt x="6602" y="38664"/>
                  </a:cubicBezTo>
                  <a:cubicBezTo>
                    <a:pt x="6476" y="38812"/>
                    <a:pt x="6370" y="38980"/>
                    <a:pt x="6286" y="39148"/>
                  </a:cubicBezTo>
                  <a:cubicBezTo>
                    <a:pt x="6223" y="39232"/>
                    <a:pt x="6160" y="39337"/>
                    <a:pt x="6097" y="39400"/>
                  </a:cubicBezTo>
                  <a:lnTo>
                    <a:pt x="6118" y="39442"/>
                  </a:lnTo>
                  <a:cubicBezTo>
                    <a:pt x="6118" y="39505"/>
                    <a:pt x="6034" y="39526"/>
                    <a:pt x="6034" y="39590"/>
                  </a:cubicBezTo>
                  <a:cubicBezTo>
                    <a:pt x="6013" y="39758"/>
                    <a:pt x="5950" y="39905"/>
                    <a:pt x="5824" y="40010"/>
                  </a:cubicBezTo>
                  <a:cubicBezTo>
                    <a:pt x="5740" y="40052"/>
                    <a:pt x="5698" y="40157"/>
                    <a:pt x="5698" y="40241"/>
                  </a:cubicBezTo>
                  <a:cubicBezTo>
                    <a:pt x="5698" y="40304"/>
                    <a:pt x="5677" y="40325"/>
                    <a:pt x="5656" y="40367"/>
                  </a:cubicBezTo>
                  <a:cubicBezTo>
                    <a:pt x="5614" y="40557"/>
                    <a:pt x="5529" y="40725"/>
                    <a:pt x="5424" y="40872"/>
                  </a:cubicBezTo>
                  <a:cubicBezTo>
                    <a:pt x="5403" y="40872"/>
                    <a:pt x="5382" y="40914"/>
                    <a:pt x="5382" y="40935"/>
                  </a:cubicBezTo>
                  <a:cubicBezTo>
                    <a:pt x="5445" y="40998"/>
                    <a:pt x="5382" y="41061"/>
                    <a:pt x="5361" y="41082"/>
                  </a:cubicBezTo>
                  <a:cubicBezTo>
                    <a:pt x="5277" y="41166"/>
                    <a:pt x="5235" y="41272"/>
                    <a:pt x="5172" y="41377"/>
                  </a:cubicBezTo>
                  <a:cubicBezTo>
                    <a:pt x="5130" y="41482"/>
                    <a:pt x="5067" y="41566"/>
                    <a:pt x="5004" y="41671"/>
                  </a:cubicBezTo>
                  <a:cubicBezTo>
                    <a:pt x="4899" y="41818"/>
                    <a:pt x="4815" y="42007"/>
                    <a:pt x="4731" y="42176"/>
                  </a:cubicBezTo>
                  <a:cubicBezTo>
                    <a:pt x="4710" y="42260"/>
                    <a:pt x="4667" y="42344"/>
                    <a:pt x="4604" y="42428"/>
                  </a:cubicBezTo>
                  <a:cubicBezTo>
                    <a:pt x="4562" y="42533"/>
                    <a:pt x="4499" y="42617"/>
                    <a:pt x="4457" y="42701"/>
                  </a:cubicBezTo>
                  <a:cubicBezTo>
                    <a:pt x="4268" y="43038"/>
                    <a:pt x="4058" y="43374"/>
                    <a:pt x="3890" y="43731"/>
                  </a:cubicBezTo>
                  <a:cubicBezTo>
                    <a:pt x="3869" y="43773"/>
                    <a:pt x="3848" y="43794"/>
                    <a:pt x="3827" y="43815"/>
                  </a:cubicBezTo>
                  <a:cubicBezTo>
                    <a:pt x="3763" y="43858"/>
                    <a:pt x="3805" y="43921"/>
                    <a:pt x="3763" y="43963"/>
                  </a:cubicBezTo>
                  <a:cubicBezTo>
                    <a:pt x="3721" y="43963"/>
                    <a:pt x="3679" y="44005"/>
                    <a:pt x="3658" y="44047"/>
                  </a:cubicBezTo>
                  <a:cubicBezTo>
                    <a:pt x="3700" y="44068"/>
                    <a:pt x="3700" y="44089"/>
                    <a:pt x="3700" y="44131"/>
                  </a:cubicBezTo>
                  <a:cubicBezTo>
                    <a:pt x="3637" y="44215"/>
                    <a:pt x="3511" y="44215"/>
                    <a:pt x="3469" y="44320"/>
                  </a:cubicBezTo>
                  <a:cubicBezTo>
                    <a:pt x="3448" y="44383"/>
                    <a:pt x="3469" y="44425"/>
                    <a:pt x="3448" y="44488"/>
                  </a:cubicBezTo>
                  <a:cubicBezTo>
                    <a:pt x="3427" y="44593"/>
                    <a:pt x="3385" y="44698"/>
                    <a:pt x="3322" y="44783"/>
                  </a:cubicBezTo>
                  <a:cubicBezTo>
                    <a:pt x="3364" y="44951"/>
                    <a:pt x="3238" y="45077"/>
                    <a:pt x="3175" y="45203"/>
                  </a:cubicBezTo>
                  <a:cubicBezTo>
                    <a:pt x="3154" y="45245"/>
                    <a:pt x="3133" y="45287"/>
                    <a:pt x="3133" y="45308"/>
                  </a:cubicBezTo>
                  <a:cubicBezTo>
                    <a:pt x="3133" y="45392"/>
                    <a:pt x="3112" y="45476"/>
                    <a:pt x="3049" y="45560"/>
                  </a:cubicBezTo>
                  <a:cubicBezTo>
                    <a:pt x="3007" y="45624"/>
                    <a:pt x="3007" y="45729"/>
                    <a:pt x="2943" y="45792"/>
                  </a:cubicBezTo>
                  <a:cubicBezTo>
                    <a:pt x="2859" y="45918"/>
                    <a:pt x="2838" y="46086"/>
                    <a:pt x="2712" y="46191"/>
                  </a:cubicBezTo>
                  <a:cubicBezTo>
                    <a:pt x="2670" y="46380"/>
                    <a:pt x="2544" y="46528"/>
                    <a:pt x="2502" y="46696"/>
                  </a:cubicBezTo>
                  <a:cubicBezTo>
                    <a:pt x="2460" y="46906"/>
                    <a:pt x="2397" y="47095"/>
                    <a:pt x="2313" y="47284"/>
                  </a:cubicBezTo>
                  <a:cubicBezTo>
                    <a:pt x="2271" y="47390"/>
                    <a:pt x="2208" y="47495"/>
                    <a:pt x="2145" y="47579"/>
                  </a:cubicBezTo>
                  <a:cubicBezTo>
                    <a:pt x="2060" y="47684"/>
                    <a:pt x="1976" y="47810"/>
                    <a:pt x="1934" y="47936"/>
                  </a:cubicBezTo>
                  <a:cubicBezTo>
                    <a:pt x="1871" y="48125"/>
                    <a:pt x="1808" y="48294"/>
                    <a:pt x="1724" y="48441"/>
                  </a:cubicBezTo>
                  <a:cubicBezTo>
                    <a:pt x="1640" y="48588"/>
                    <a:pt x="1577" y="48714"/>
                    <a:pt x="1472" y="48882"/>
                  </a:cubicBezTo>
                  <a:cubicBezTo>
                    <a:pt x="1388" y="49072"/>
                    <a:pt x="1409" y="49282"/>
                    <a:pt x="1283" y="49429"/>
                  </a:cubicBezTo>
                  <a:lnTo>
                    <a:pt x="1283" y="49513"/>
                  </a:lnTo>
                  <a:cubicBezTo>
                    <a:pt x="1241" y="49744"/>
                    <a:pt x="1156" y="49997"/>
                    <a:pt x="1009" y="50186"/>
                  </a:cubicBezTo>
                  <a:lnTo>
                    <a:pt x="1009" y="50228"/>
                  </a:lnTo>
                  <a:cubicBezTo>
                    <a:pt x="1030" y="50249"/>
                    <a:pt x="1030" y="50270"/>
                    <a:pt x="1051" y="50291"/>
                  </a:cubicBezTo>
                  <a:cubicBezTo>
                    <a:pt x="1030" y="50312"/>
                    <a:pt x="1009" y="50333"/>
                    <a:pt x="988" y="50354"/>
                  </a:cubicBezTo>
                  <a:cubicBezTo>
                    <a:pt x="946" y="50396"/>
                    <a:pt x="925" y="50438"/>
                    <a:pt x="925" y="50480"/>
                  </a:cubicBezTo>
                  <a:cubicBezTo>
                    <a:pt x="883" y="50585"/>
                    <a:pt x="841" y="50690"/>
                    <a:pt x="820" y="50796"/>
                  </a:cubicBezTo>
                  <a:cubicBezTo>
                    <a:pt x="799" y="50922"/>
                    <a:pt x="652" y="50943"/>
                    <a:pt x="673" y="51090"/>
                  </a:cubicBezTo>
                  <a:cubicBezTo>
                    <a:pt x="715" y="51237"/>
                    <a:pt x="610" y="51300"/>
                    <a:pt x="568" y="51405"/>
                  </a:cubicBezTo>
                  <a:cubicBezTo>
                    <a:pt x="526" y="51510"/>
                    <a:pt x="526" y="51637"/>
                    <a:pt x="442" y="51721"/>
                  </a:cubicBezTo>
                  <a:cubicBezTo>
                    <a:pt x="505" y="51847"/>
                    <a:pt x="379" y="51973"/>
                    <a:pt x="400" y="52099"/>
                  </a:cubicBezTo>
                  <a:lnTo>
                    <a:pt x="484" y="52162"/>
                  </a:lnTo>
                  <a:cubicBezTo>
                    <a:pt x="400" y="52351"/>
                    <a:pt x="126" y="52456"/>
                    <a:pt x="210" y="52730"/>
                  </a:cubicBezTo>
                  <a:lnTo>
                    <a:pt x="294" y="52751"/>
                  </a:lnTo>
                  <a:cubicBezTo>
                    <a:pt x="273" y="52782"/>
                    <a:pt x="242" y="52782"/>
                    <a:pt x="213" y="52782"/>
                  </a:cubicBezTo>
                  <a:cubicBezTo>
                    <a:pt x="184" y="52782"/>
                    <a:pt x="158" y="52782"/>
                    <a:pt x="147" y="52814"/>
                  </a:cubicBezTo>
                  <a:cubicBezTo>
                    <a:pt x="84" y="52877"/>
                    <a:pt x="63" y="52961"/>
                    <a:pt x="42" y="53045"/>
                  </a:cubicBezTo>
                  <a:cubicBezTo>
                    <a:pt x="63" y="53087"/>
                    <a:pt x="42" y="53129"/>
                    <a:pt x="0" y="53129"/>
                  </a:cubicBezTo>
                  <a:lnTo>
                    <a:pt x="0" y="53255"/>
                  </a:lnTo>
                  <a:cubicBezTo>
                    <a:pt x="105" y="53276"/>
                    <a:pt x="84" y="53382"/>
                    <a:pt x="126" y="53466"/>
                  </a:cubicBezTo>
                  <a:cubicBezTo>
                    <a:pt x="231" y="53340"/>
                    <a:pt x="252" y="53192"/>
                    <a:pt x="400" y="53129"/>
                  </a:cubicBezTo>
                  <a:lnTo>
                    <a:pt x="336" y="53024"/>
                  </a:lnTo>
                  <a:cubicBezTo>
                    <a:pt x="421" y="52961"/>
                    <a:pt x="463" y="52877"/>
                    <a:pt x="526" y="52814"/>
                  </a:cubicBezTo>
                  <a:cubicBezTo>
                    <a:pt x="484" y="52646"/>
                    <a:pt x="463" y="52646"/>
                    <a:pt x="526" y="52583"/>
                  </a:cubicBezTo>
                  <a:cubicBezTo>
                    <a:pt x="589" y="52478"/>
                    <a:pt x="652" y="52372"/>
                    <a:pt x="673" y="52246"/>
                  </a:cubicBezTo>
                  <a:lnTo>
                    <a:pt x="589" y="52183"/>
                  </a:lnTo>
                  <a:cubicBezTo>
                    <a:pt x="610" y="52162"/>
                    <a:pt x="631" y="52120"/>
                    <a:pt x="673" y="52120"/>
                  </a:cubicBezTo>
                  <a:cubicBezTo>
                    <a:pt x="694" y="52036"/>
                    <a:pt x="778" y="51973"/>
                    <a:pt x="778" y="51889"/>
                  </a:cubicBezTo>
                  <a:cubicBezTo>
                    <a:pt x="778" y="51847"/>
                    <a:pt x="799" y="51805"/>
                    <a:pt x="820" y="51763"/>
                  </a:cubicBezTo>
                  <a:cubicBezTo>
                    <a:pt x="967" y="51658"/>
                    <a:pt x="1009" y="51489"/>
                    <a:pt x="1135" y="51363"/>
                  </a:cubicBezTo>
                  <a:cubicBezTo>
                    <a:pt x="1219" y="51237"/>
                    <a:pt x="1304" y="51090"/>
                    <a:pt x="1346" y="50922"/>
                  </a:cubicBezTo>
                  <a:cubicBezTo>
                    <a:pt x="1367" y="50880"/>
                    <a:pt x="1388" y="50838"/>
                    <a:pt x="1409" y="50796"/>
                  </a:cubicBezTo>
                  <a:cubicBezTo>
                    <a:pt x="1556" y="50648"/>
                    <a:pt x="1640" y="50480"/>
                    <a:pt x="1682" y="50291"/>
                  </a:cubicBezTo>
                  <a:cubicBezTo>
                    <a:pt x="1682" y="50270"/>
                    <a:pt x="1703" y="50249"/>
                    <a:pt x="1703" y="50249"/>
                  </a:cubicBezTo>
                  <a:cubicBezTo>
                    <a:pt x="1766" y="50186"/>
                    <a:pt x="1829" y="50102"/>
                    <a:pt x="1871" y="50018"/>
                  </a:cubicBezTo>
                  <a:cubicBezTo>
                    <a:pt x="1934" y="49934"/>
                    <a:pt x="1976" y="49849"/>
                    <a:pt x="1997" y="49765"/>
                  </a:cubicBezTo>
                  <a:lnTo>
                    <a:pt x="1955" y="49702"/>
                  </a:lnTo>
                  <a:lnTo>
                    <a:pt x="2039" y="49681"/>
                  </a:lnTo>
                  <a:cubicBezTo>
                    <a:pt x="2081" y="49534"/>
                    <a:pt x="2081" y="49366"/>
                    <a:pt x="2187" y="49240"/>
                  </a:cubicBezTo>
                  <a:cubicBezTo>
                    <a:pt x="2271" y="49177"/>
                    <a:pt x="2208" y="49008"/>
                    <a:pt x="2334" y="48945"/>
                  </a:cubicBezTo>
                  <a:cubicBezTo>
                    <a:pt x="2313" y="48777"/>
                    <a:pt x="2460" y="48693"/>
                    <a:pt x="2481" y="48567"/>
                  </a:cubicBezTo>
                  <a:cubicBezTo>
                    <a:pt x="2586" y="48357"/>
                    <a:pt x="2691" y="48168"/>
                    <a:pt x="2817" y="47999"/>
                  </a:cubicBezTo>
                  <a:cubicBezTo>
                    <a:pt x="2859" y="47957"/>
                    <a:pt x="2796" y="47894"/>
                    <a:pt x="2838" y="47894"/>
                  </a:cubicBezTo>
                  <a:cubicBezTo>
                    <a:pt x="2943" y="47852"/>
                    <a:pt x="2965" y="47726"/>
                    <a:pt x="2986" y="47642"/>
                  </a:cubicBezTo>
                  <a:cubicBezTo>
                    <a:pt x="3070" y="47453"/>
                    <a:pt x="3154" y="47284"/>
                    <a:pt x="3238" y="47095"/>
                  </a:cubicBezTo>
                  <a:cubicBezTo>
                    <a:pt x="3364" y="46906"/>
                    <a:pt x="3469" y="46696"/>
                    <a:pt x="3574" y="46486"/>
                  </a:cubicBezTo>
                  <a:cubicBezTo>
                    <a:pt x="3595" y="46401"/>
                    <a:pt x="3637" y="46338"/>
                    <a:pt x="3679" y="46275"/>
                  </a:cubicBezTo>
                  <a:cubicBezTo>
                    <a:pt x="3637" y="46149"/>
                    <a:pt x="3658" y="46023"/>
                    <a:pt x="3721" y="45918"/>
                  </a:cubicBezTo>
                  <a:cubicBezTo>
                    <a:pt x="3827" y="45792"/>
                    <a:pt x="3911" y="45666"/>
                    <a:pt x="3932" y="45518"/>
                  </a:cubicBezTo>
                  <a:cubicBezTo>
                    <a:pt x="4058" y="45392"/>
                    <a:pt x="4163" y="45245"/>
                    <a:pt x="4268" y="45098"/>
                  </a:cubicBezTo>
                  <a:cubicBezTo>
                    <a:pt x="4310" y="45014"/>
                    <a:pt x="4415" y="44972"/>
                    <a:pt x="4436" y="44867"/>
                  </a:cubicBezTo>
                  <a:cubicBezTo>
                    <a:pt x="4478" y="44720"/>
                    <a:pt x="4541" y="44593"/>
                    <a:pt x="4625" y="44467"/>
                  </a:cubicBezTo>
                  <a:cubicBezTo>
                    <a:pt x="4667" y="44383"/>
                    <a:pt x="4710" y="44278"/>
                    <a:pt x="4731" y="44194"/>
                  </a:cubicBezTo>
                  <a:cubicBezTo>
                    <a:pt x="4731" y="44110"/>
                    <a:pt x="4815" y="44026"/>
                    <a:pt x="4773" y="43921"/>
                  </a:cubicBezTo>
                  <a:cubicBezTo>
                    <a:pt x="4899" y="43900"/>
                    <a:pt x="4878" y="43773"/>
                    <a:pt x="4941" y="43689"/>
                  </a:cubicBezTo>
                  <a:cubicBezTo>
                    <a:pt x="5130" y="43500"/>
                    <a:pt x="5256" y="43290"/>
                    <a:pt x="5340" y="43059"/>
                  </a:cubicBezTo>
                  <a:cubicBezTo>
                    <a:pt x="5361" y="42974"/>
                    <a:pt x="5466" y="42996"/>
                    <a:pt x="5466" y="42932"/>
                  </a:cubicBezTo>
                  <a:cubicBezTo>
                    <a:pt x="5508" y="42764"/>
                    <a:pt x="5635" y="42659"/>
                    <a:pt x="5677" y="42512"/>
                  </a:cubicBezTo>
                  <a:cubicBezTo>
                    <a:pt x="5698" y="42428"/>
                    <a:pt x="5761" y="42365"/>
                    <a:pt x="5782" y="42302"/>
                  </a:cubicBezTo>
                  <a:cubicBezTo>
                    <a:pt x="5803" y="42239"/>
                    <a:pt x="5824" y="42134"/>
                    <a:pt x="5908" y="42134"/>
                  </a:cubicBezTo>
                  <a:cubicBezTo>
                    <a:pt x="6013" y="42112"/>
                    <a:pt x="5929" y="41986"/>
                    <a:pt x="6013" y="41965"/>
                  </a:cubicBezTo>
                  <a:cubicBezTo>
                    <a:pt x="6055" y="41944"/>
                    <a:pt x="6076" y="41944"/>
                    <a:pt x="6076" y="41923"/>
                  </a:cubicBezTo>
                  <a:cubicBezTo>
                    <a:pt x="6076" y="41923"/>
                    <a:pt x="6097" y="41902"/>
                    <a:pt x="6076" y="41902"/>
                  </a:cubicBezTo>
                  <a:lnTo>
                    <a:pt x="6034" y="41860"/>
                  </a:lnTo>
                  <a:cubicBezTo>
                    <a:pt x="6160" y="41776"/>
                    <a:pt x="6265" y="41629"/>
                    <a:pt x="6328" y="41461"/>
                  </a:cubicBezTo>
                  <a:cubicBezTo>
                    <a:pt x="6370" y="41356"/>
                    <a:pt x="6413" y="41250"/>
                    <a:pt x="6434" y="41166"/>
                  </a:cubicBezTo>
                  <a:cubicBezTo>
                    <a:pt x="6455" y="41061"/>
                    <a:pt x="6560" y="40998"/>
                    <a:pt x="6581" y="40872"/>
                  </a:cubicBezTo>
                  <a:cubicBezTo>
                    <a:pt x="6599" y="40799"/>
                    <a:pt x="6681" y="40742"/>
                    <a:pt x="6757" y="40742"/>
                  </a:cubicBezTo>
                  <a:cubicBezTo>
                    <a:pt x="6768" y="40742"/>
                    <a:pt x="6780" y="40743"/>
                    <a:pt x="6791" y="40746"/>
                  </a:cubicBezTo>
                  <a:cubicBezTo>
                    <a:pt x="6791" y="40746"/>
                    <a:pt x="6812" y="40746"/>
                    <a:pt x="6812" y="40704"/>
                  </a:cubicBezTo>
                  <a:cubicBezTo>
                    <a:pt x="6833" y="40662"/>
                    <a:pt x="6770" y="40641"/>
                    <a:pt x="6770" y="40578"/>
                  </a:cubicBezTo>
                  <a:cubicBezTo>
                    <a:pt x="6833" y="40536"/>
                    <a:pt x="6791" y="40431"/>
                    <a:pt x="6833" y="40388"/>
                  </a:cubicBezTo>
                  <a:cubicBezTo>
                    <a:pt x="6938" y="40262"/>
                    <a:pt x="6959" y="40073"/>
                    <a:pt x="7106" y="39947"/>
                  </a:cubicBezTo>
                  <a:cubicBezTo>
                    <a:pt x="7169" y="39884"/>
                    <a:pt x="7211" y="39779"/>
                    <a:pt x="7190" y="39695"/>
                  </a:cubicBezTo>
                  <a:cubicBezTo>
                    <a:pt x="7190" y="39674"/>
                    <a:pt x="7211" y="39653"/>
                    <a:pt x="7211" y="39653"/>
                  </a:cubicBezTo>
                  <a:cubicBezTo>
                    <a:pt x="7253" y="39632"/>
                    <a:pt x="7317" y="39611"/>
                    <a:pt x="7317" y="39548"/>
                  </a:cubicBezTo>
                  <a:lnTo>
                    <a:pt x="7296" y="39505"/>
                  </a:lnTo>
                  <a:cubicBezTo>
                    <a:pt x="7359" y="39442"/>
                    <a:pt x="7422" y="39379"/>
                    <a:pt x="7506" y="39316"/>
                  </a:cubicBezTo>
                  <a:cubicBezTo>
                    <a:pt x="7506" y="39295"/>
                    <a:pt x="7485" y="39274"/>
                    <a:pt x="7485" y="39232"/>
                  </a:cubicBezTo>
                  <a:cubicBezTo>
                    <a:pt x="7590" y="39169"/>
                    <a:pt x="7716" y="39106"/>
                    <a:pt x="7695" y="38938"/>
                  </a:cubicBezTo>
                  <a:cubicBezTo>
                    <a:pt x="7695" y="38917"/>
                    <a:pt x="7695" y="38833"/>
                    <a:pt x="7758" y="38833"/>
                  </a:cubicBezTo>
                  <a:cubicBezTo>
                    <a:pt x="7779" y="38770"/>
                    <a:pt x="7758" y="38728"/>
                    <a:pt x="7800" y="38664"/>
                  </a:cubicBezTo>
                  <a:cubicBezTo>
                    <a:pt x="7884" y="38559"/>
                    <a:pt x="7947" y="38433"/>
                    <a:pt x="8010" y="38307"/>
                  </a:cubicBezTo>
                  <a:lnTo>
                    <a:pt x="7968" y="38223"/>
                  </a:lnTo>
                  <a:lnTo>
                    <a:pt x="8137" y="38139"/>
                  </a:lnTo>
                  <a:cubicBezTo>
                    <a:pt x="8158" y="38097"/>
                    <a:pt x="8137" y="38076"/>
                    <a:pt x="8115" y="38055"/>
                  </a:cubicBezTo>
                  <a:cubicBezTo>
                    <a:pt x="8200" y="37929"/>
                    <a:pt x="8263" y="37802"/>
                    <a:pt x="8347" y="37697"/>
                  </a:cubicBezTo>
                  <a:cubicBezTo>
                    <a:pt x="8389" y="37655"/>
                    <a:pt x="8389" y="37592"/>
                    <a:pt x="8389" y="37550"/>
                  </a:cubicBezTo>
                  <a:cubicBezTo>
                    <a:pt x="8410" y="37529"/>
                    <a:pt x="8515" y="37550"/>
                    <a:pt x="8452" y="37466"/>
                  </a:cubicBezTo>
                  <a:lnTo>
                    <a:pt x="8704" y="37025"/>
                  </a:lnTo>
                  <a:cubicBezTo>
                    <a:pt x="8809" y="36983"/>
                    <a:pt x="8788" y="36856"/>
                    <a:pt x="8872" y="36793"/>
                  </a:cubicBezTo>
                  <a:cubicBezTo>
                    <a:pt x="8935" y="36709"/>
                    <a:pt x="8999" y="36625"/>
                    <a:pt x="9020" y="36541"/>
                  </a:cubicBezTo>
                  <a:cubicBezTo>
                    <a:pt x="9125" y="36331"/>
                    <a:pt x="9230" y="36142"/>
                    <a:pt x="9377" y="35973"/>
                  </a:cubicBezTo>
                  <a:cubicBezTo>
                    <a:pt x="9356" y="35952"/>
                    <a:pt x="9335" y="35952"/>
                    <a:pt x="9356" y="35910"/>
                  </a:cubicBezTo>
                  <a:cubicBezTo>
                    <a:pt x="9366" y="35858"/>
                    <a:pt x="9403" y="35858"/>
                    <a:pt x="9440" y="35858"/>
                  </a:cubicBezTo>
                  <a:cubicBezTo>
                    <a:pt x="9477" y="35858"/>
                    <a:pt x="9514" y="35858"/>
                    <a:pt x="9524" y="35805"/>
                  </a:cubicBezTo>
                  <a:lnTo>
                    <a:pt x="9503" y="35742"/>
                  </a:lnTo>
                  <a:lnTo>
                    <a:pt x="9713" y="35511"/>
                  </a:lnTo>
                  <a:lnTo>
                    <a:pt x="9713" y="35511"/>
                  </a:lnTo>
                  <a:cubicBezTo>
                    <a:pt x="9650" y="35595"/>
                    <a:pt x="9608" y="35679"/>
                    <a:pt x="9566" y="35784"/>
                  </a:cubicBezTo>
                  <a:cubicBezTo>
                    <a:pt x="9587" y="35805"/>
                    <a:pt x="9629" y="35826"/>
                    <a:pt x="9608" y="35889"/>
                  </a:cubicBezTo>
                  <a:cubicBezTo>
                    <a:pt x="9596" y="35902"/>
                    <a:pt x="9581" y="35905"/>
                    <a:pt x="9567" y="35905"/>
                  </a:cubicBezTo>
                  <a:cubicBezTo>
                    <a:pt x="9551" y="35905"/>
                    <a:pt x="9536" y="35901"/>
                    <a:pt x="9522" y="35901"/>
                  </a:cubicBezTo>
                  <a:cubicBezTo>
                    <a:pt x="9505" y="35901"/>
                    <a:pt x="9490" y="35907"/>
                    <a:pt x="9482" y="35931"/>
                  </a:cubicBezTo>
                  <a:lnTo>
                    <a:pt x="9482" y="35994"/>
                  </a:lnTo>
                  <a:cubicBezTo>
                    <a:pt x="9482" y="35999"/>
                    <a:pt x="9483" y="36001"/>
                    <a:pt x="9485" y="36001"/>
                  </a:cubicBezTo>
                  <a:cubicBezTo>
                    <a:pt x="9488" y="36001"/>
                    <a:pt x="9493" y="35996"/>
                    <a:pt x="9497" y="35996"/>
                  </a:cubicBezTo>
                  <a:cubicBezTo>
                    <a:pt x="9500" y="35996"/>
                    <a:pt x="9503" y="36000"/>
                    <a:pt x="9503" y="36015"/>
                  </a:cubicBezTo>
                  <a:cubicBezTo>
                    <a:pt x="9524" y="36036"/>
                    <a:pt x="9503" y="36036"/>
                    <a:pt x="9482" y="36036"/>
                  </a:cubicBezTo>
                  <a:cubicBezTo>
                    <a:pt x="9482" y="36142"/>
                    <a:pt x="9461" y="36226"/>
                    <a:pt x="9398" y="36310"/>
                  </a:cubicBezTo>
                  <a:lnTo>
                    <a:pt x="9356" y="36226"/>
                  </a:lnTo>
                  <a:cubicBezTo>
                    <a:pt x="9314" y="36247"/>
                    <a:pt x="9272" y="36310"/>
                    <a:pt x="9293" y="36373"/>
                  </a:cubicBezTo>
                  <a:cubicBezTo>
                    <a:pt x="9293" y="36373"/>
                    <a:pt x="9298" y="36368"/>
                    <a:pt x="9303" y="36368"/>
                  </a:cubicBezTo>
                  <a:cubicBezTo>
                    <a:pt x="9309" y="36368"/>
                    <a:pt x="9314" y="36373"/>
                    <a:pt x="9314" y="36394"/>
                  </a:cubicBezTo>
                  <a:cubicBezTo>
                    <a:pt x="9314" y="36415"/>
                    <a:pt x="9293" y="36415"/>
                    <a:pt x="9293" y="36415"/>
                  </a:cubicBezTo>
                  <a:cubicBezTo>
                    <a:pt x="9272" y="36457"/>
                    <a:pt x="9293" y="36499"/>
                    <a:pt x="9251" y="36499"/>
                  </a:cubicBezTo>
                  <a:cubicBezTo>
                    <a:pt x="9188" y="36625"/>
                    <a:pt x="9125" y="36751"/>
                    <a:pt x="9041" y="36856"/>
                  </a:cubicBezTo>
                  <a:cubicBezTo>
                    <a:pt x="8935" y="37046"/>
                    <a:pt x="8809" y="37235"/>
                    <a:pt x="8662" y="37424"/>
                  </a:cubicBezTo>
                  <a:cubicBezTo>
                    <a:pt x="8578" y="37571"/>
                    <a:pt x="8473" y="37739"/>
                    <a:pt x="8410" y="37908"/>
                  </a:cubicBezTo>
                  <a:cubicBezTo>
                    <a:pt x="8326" y="38076"/>
                    <a:pt x="8200" y="38202"/>
                    <a:pt x="8115" y="38370"/>
                  </a:cubicBezTo>
                  <a:cubicBezTo>
                    <a:pt x="8052" y="38454"/>
                    <a:pt x="8073" y="38601"/>
                    <a:pt x="8010" y="38664"/>
                  </a:cubicBezTo>
                  <a:cubicBezTo>
                    <a:pt x="7884" y="38812"/>
                    <a:pt x="7800" y="38980"/>
                    <a:pt x="7737" y="39169"/>
                  </a:cubicBezTo>
                  <a:cubicBezTo>
                    <a:pt x="7653" y="39295"/>
                    <a:pt x="7590" y="39442"/>
                    <a:pt x="7569" y="39590"/>
                  </a:cubicBezTo>
                  <a:cubicBezTo>
                    <a:pt x="7443" y="39653"/>
                    <a:pt x="7464" y="39821"/>
                    <a:pt x="7359" y="39926"/>
                  </a:cubicBezTo>
                  <a:lnTo>
                    <a:pt x="7380" y="39968"/>
                  </a:lnTo>
                  <a:cubicBezTo>
                    <a:pt x="7359" y="40031"/>
                    <a:pt x="7296" y="40073"/>
                    <a:pt x="7232" y="40094"/>
                  </a:cubicBezTo>
                  <a:cubicBezTo>
                    <a:pt x="7169" y="40157"/>
                    <a:pt x="7275" y="40220"/>
                    <a:pt x="7232" y="40262"/>
                  </a:cubicBezTo>
                  <a:cubicBezTo>
                    <a:pt x="7225" y="40270"/>
                    <a:pt x="7218" y="40273"/>
                    <a:pt x="7210" y="40273"/>
                  </a:cubicBezTo>
                  <a:cubicBezTo>
                    <a:pt x="7185" y="40273"/>
                    <a:pt x="7159" y="40242"/>
                    <a:pt x="7128" y="40242"/>
                  </a:cubicBezTo>
                  <a:cubicBezTo>
                    <a:pt x="7115" y="40242"/>
                    <a:pt x="7101" y="40247"/>
                    <a:pt x="7085" y="40262"/>
                  </a:cubicBezTo>
                  <a:cubicBezTo>
                    <a:pt x="7085" y="40452"/>
                    <a:pt x="6833" y="40578"/>
                    <a:pt x="6854" y="40830"/>
                  </a:cubicBezTo>
                  <a:cubicBezTo>
                    <a:pt x="6854" y="40914"/>
                    <a:pt x="6812" y="40977"/>
                    <a:pt x="6749" y="41019"/>
                  </a:cubicBezTo>
                  <a:cubicBezTo>
                    <a:pt x="6728" y="41040"/>
                    <a:pt x="6707" y="41061"/>
                    <a:pt x="6665" y="41103"/>
                  </a:cubicBezTo>
                  <a:lnTo>
                    <a:pt x="6665" y="41229"/>
                  </a:lnTo>
                  <a:cubicBezTo>
                    <a:pt x="6560" y="41356"/>
                    <a:pt x="6497" y="41503"/>
                    <a:pt x="6476" y="41671"/>
                  </a:cubicBezTo>
                  <a:cubicBezTo>
                    <a:pt x="6434" y="41734"/>
                    <a:pt x="6328" y="41776"/>
                    <a:pt x="6307" y="41881"/>
                  </a:cubicBezTo>
                  <a:cubicBezTo>
                    <a:pt x="6286" y="41986"/>
                    <a:pt x="6244" y="42091"/>
                    <a:pt x="6160" y="42176"/>
                  </a:cubicBezTo>
                  <a:cubicBezTo>
                    <a:pt x="6076" y="42281"/>
                    <a:pt x="6013" y="42407"/>
                    <a:pt x="5950" y="42533"/>
                  </a:cubicBezTo>
                  <a:cubicBezTo>
                    <a:pt x="5887" y="42680"/>
                    <a:pt x="5824" y="42806"/>
                    <a:pt x="5761" y="42932"/>
                  </a:cubicBezTo>
                  <a:cubicBezTo>
                    <a:pt x="5719" y="43059"/>
                    <a:pt x="5656" y="43185"/>
                    <a:pt x="5572" y="43290"/>
                  </a:cubicBezTo>
                  <a:cubicBezTo>
                    <a:pt x="5487" y="43353"/>
                    <a:pt x="5445" y="43458"/>
                    <a:pt x="5424" y="43563"/>
                  </a:cubicBezTo>
                  <a:cubicBezTo>
                    <a:pt x="5382" y="43668"/>
                    <a:pt x="5298" y="43773"/>
                    <a:pt x="5172" y="43815"/>
                  </a:cubicBezTo>
                  <a:lnTo>
                    <a:pt x="4815" y="44551"/>
                  </a:lnTo>
                  <a:lnTo>
                    <a:pt x="4815" y="44804"/>
                  </a:lnTo>
                  <a:cubicBezTo>
                    <a:pt x="4773" y="44867"/>
                    <a:pt x="4689" y="44909"/>
                    <a:pt x="4667" y="44972"/>
                  </a:cubicBezTo>
                  <a:lnTo>
                    <a:pt x="4689" y="45035"/>
                  </a:lnTo>
                  <a:cubicBezTo>
                    <a:pt x="4604" y="45287"/>
                    <a:pt x="4373" y="45434"/>
                    <a:pt x="4310" y="45708"/>
                  </a:cubicBezTo>
                  <a:cubicBezTo>
                    <a:pt x="4247" y="45876"/>
                    <a:pt x="4163" y="46023"/>
                    <a:pt x="4079" y="46191"/>
                  </a:cubicBezTo>
                  <a:cubicBezTo>
                    <a:pt x="3995" y="46465"/>
                    <a:pt x="3869" y="46738"/>
                    <a:pt x="3721" y="46990"/>
                  </a:cubicBezTo>
                  <a:lnTo>
                    <a:pt x="3763" y="47053"/>
                  </a:lnTo>
                  <a:cubicBezTo>
                    <a:pt x="3637" y="47221"/>
                    <a:pt x="3511" y="47411"/>
                    <a:pt x="3385" y="47579"/>
                  </a:cubicBezTo>
                  <a:cubicBezTo>
                    <a:pt x="3385" y="47642"/>
                    <a:pt x="3427" y="47642"/>
                    <a:pt x="3427" y="47684"/>
                  </a:cubicBezTo>
                  <a:cubicBezTo>
                    <a:pt x="3322" y="47810"/>
                    <a:pt x="3259" y="47957"/>
                    <a:pt x="3217" y="48104"/>
                  </a:cubicBezTo>
                  <a:cubicBezTo>
                    <a:pt x="3238" y="48125"/>
                    <a:pt x="3238" y="48168"/>
                    <a:pt x="3238" y="48189"/>
                  </a:cubicBezTo>
                  <a:cubicBezTo>
                    <a:pt x="3196" y="48231"/>
                    <a:pt x="3133" y="48189"/>
                    <a:pt x="3070" y="48294"/>
                  </a:cubicBezTo>
                  <a:cubicBezTo>
                    <a:pt x="3049" y="48420"/>
                    <a:pt x="2965" y="48525"/>
                    <a:pt x="2859" y="48609"/>
                  </a:cubicBezTo>
                  <a:cubicBezTo>
                    <a:pt x="2859" y="48693"/>
                    <a:pt x="2838" y="48756"/>
                    <a:pt x="2817" y="48819"/>
                  </a:cubicBezTo>
                  <a:cubicBezTo>
                    <a:pt x="2712" y="49093"/>
                    <a:pt x="2607" y="49387"/>
                    <a:pt x="2502" y="49639"/>
                  </a:cubicBezTo>
                  <a:cubicBezTo>
                    <a:pt x="2481" y="49702"/>
                    <a:pt x="2481" y="49765"/>
                    <a:pt x="2523" y="49807"/>
                  </a:cubicBezTo>
                  <a:lnTo>
                    <a:pt x="2376" y="49955"/>
                  </a:lnTo>
                  <a:cubicBezTo>
                    <a:pt x="2355" y="49997"/>
                    <a:pt x="2418" y="50018"/>
                    <a:pt x="2418" y="50060"/>
                  </a:cubicBezTo>
                  <a:lnTo>
                    <a:pt x="2334" y="50144"/>
                  </a:lnTo>
                  <a:lnTo>
                    <a:pt x="2334" y="50375"/>
                  </a:lnTo>
                  <a:cubicBezTo>
                    <a:pt x="2208" y="50522"/>
                    <a:pt x="2166" y="50711"/>
                    <a:pt x="1997" y="50817"/>
                  </a:cubicBezTo>
                  <a:lnTo>
                    <a:pt x="2039" y="50859"/>
                  </a:lnTo>
                  <a:cubicBezTo>
                    <a:pt x="1913" y="50943"/>
                    <a:pt x="1976" y="51132"/>
                    <a:pt x="1829" y="51195"/>
                  </a:cubicBezTo>
                  <a:cubicBezTo>
                    <a:pt x="1787" y="51321"/>
                    <a:pt x="1850" y="51405"/>
                    <a:pt x="1871" y="51510"/>
                  </a:cubicBezTo>
                  <a:lnTo>
                    <a:pt x="1766" y="51637"/>
                  </a:lnTo>
                  <a:lnTo>
                    <a:pt x="1850" y="51658"/>
                  </a:lnTo>
                  <a:cubicBezTo>
                    <a:pt x="1892" y="51763"/>
                    <a:pt x="1703" y="51889"/>
                    <a:pt x="1892" y="51973"/>
                  </a:cubicBezTo>
                  <a:cubicBezTo>
                    <a:pt x="1913" y="51847"/>
                    <a:pt x="2081" y="51805"/>
                    <a:pt x="2103" y="51700"/>
                  </a:cubicBezTo>
                  <a:cubicBezTo>
                    <a:pt x="2081" y="51616"/>
                    <a:pt x="2039" y="51658"/>
                    <a:pt x="2018" y="51616"/>
                  </a:cubicBezTo>
                  <a:cubicBezTo>
                    <a:pt x="2039" y="51594"/>
                    <a:pt x="2081" y="51594"/>
                    <a:pt x="2103" y="51573"/>
                  </a:cubicBezTo>
                  <a:cubicBezTo>
                    <a:pt x="2208" y="51384"/>
                    <a:pt x="2313" y="51195"/>
                    <a:pt x="2439" y="51027"/>
                  </a:cubicBezTo>
                  <a:cubicBezTo>
                    <a:pt x="2586" y="50817"/>
                    <a:pt x="2691" y="50585"/>
                    <a:pt x="2754" y="50333"/>
                  </a:cubicBezTo>
                  <a:cubicBezTo>
                    <a:pt x="2775" y="50228"/>
                    <a:pt x="2880" y="50123"/>
                    <a:pt x="2775" y="49997"/>
                  </a:cubicBezTo>
                  <a:lnTo>
                    <a:pt x="2901" y="49976"/>
                  </a:lnTo>
                  <a:lnTo>
                    <a:pt x="2859" y="49913"/>
                  </a:lnTo>
                  <a:cubicBezTo>
                    <a:pt x="2901" y="49892"/>
                    <a:pt x="2922" y="49892"/>
                    <a:pt x="2943" y="49870"/>
                  </a:cubicBezTo>
                  <a:cubicBezTo>
                    <a:pt x="3028" y="49807"/>
                    <a:pt x="3028" y="49681"/>
                    <a:pt x="3133" y="49618"/>
                  </a:cubicBezTo>
                  <a:cubicBezTo>
                    <a:pt x="3175" y="49597"/>
                    <a:pt x="3175" y="49534"/>
                    <a:pt x="3196" y="49513"/>
                  </a:cubicBezTo>
                  <a:cubicBezTo>
                    <a:pt x="3280" y="49303"/>
                    <a:pt x="3364" y="49093"/>
                    <a:pt x="3448" y="48861"/>
                  </a:cubicBezTo>
                  <a:cubicBezTo>
                    <a:pt x="3532" y="48798"/>
                    <a:pt x="3511" y="48672"/>
                    <a:pt x="3595" y="48609"/>
                  </a:cubicBezTo>
                  <a:cubicBezTo>
                    <a:pt x="3658" y="48546"/>
                    <a:pt x="3721" y="48462"/>
                    <a:pt x="3742" y="48378"/>
                  </a:cubicBezTo>
                  <a:cubicBezTo>
                    <a:pt x="3742" y="48294"/>
                    <a:pt x="3784" y="48231"/>
                    <a:pt x="3848" y="48168"/>
                  </a:cubicBezTo>
                  <a:cubicBezTo>
                    <a:pt x="3995" y="47957"/>
                    <a:pt x="4100" y="47726"/>
                    <a:pt x="4184" y="47474"/>
                  </a:cubicBezTo>
                  <a:cubicBezTo>
                    <a:pt x="4247" y="47263"/>
                    <a:pt x="4373" y="47095"/>
                    <a:pt x="4436" y="46885"/>
                  </a:cubicBezTo>
                  <a:cubicBezTo>
                    <a:pt x="4499" y="46738"/>
                    <a:pt x="4583" y="46633"/>
                    <a:pt x="4646" y="46486"/>
                  </a:cubicBezTo>
                  <a:cubicBezTo>
                    <a:pt x="4710" y="46296"/>
                    <a:pt x="4815" y="46107"/>
                    <a:pt x="4941" y="45960"/>
                  </a:cubicBezTo>
                  <a:cubicBezTo>
                    <a:pt x="5046" y="45855"/>
                    <a:pt x="5151" y="45729"/>
                    <a:pt x="5214" y="45603"/>
                  </a:cubicBezTo>
                  <a:cubicBezTo>
                    <a:pt x="5277" y="45434"/>
                    <a:pt x="5361" y="45266"/>
                    <a:pt x="5466" y="45098"/>
                  </a:cubicBezTo>
                  <a:cubicBezTo>
                    <a:pt x="5466" y="44972"/>
                    <a:pt x="5593" y="44888"/>
                    <a:pt x="5572" y="44762"/>
                  </a:cubicBezTo>
                  <a:cubicBezTo>
                    <a:pt x="5572" y="44741"/>
                    <a:pt x="5593" y="44720"/>
                    <a:pt x="5593" y="44720"/>
                  </a:cubicBezTo>
                  <a:cubicBezTo>
                    <a:pt x="5635" y="44698"/>
                    <a:pt x="5698" y="44677"/>
                    <a:pt x="5719" y="44635"/>
                  </a:cubicBezTo>
                  <a:cubicBezTo>
                    <a:pt x="5698" y="44593"/>
                    <a:pt x="5677" y="44572"/>
                    <a:pt x="5719" y="44530"/>
                  </a:cubicBezTo>
                  <a:cubicBezTo>
                    <a:pt x="5782" y="44488"/>
                    <a:pt x="5803" y="44383"/>
                    <a:pt x="5719" y="44341"/>
                  </a:cubicBezTo>
                  <a:cubicBezTo>
                    <a:pt x="5845" y="44215"/>
                    <a:pt x="5950" y="44068"/>
                    <a:pt x="6013" y="43900"/>
                  </a:cubicBezTo>
                  <a:cubicBezTo>
                    <a:pt x="6076" y="43879"/>
                    <a:pt x="6118" y="43858"/>
                    <a:pt x="6181" y="43836"/>
                  </a:cubicBezTo>
                  <a:cubicBezTo>
                    <a:pt x="6328" y="43626"/>
                    <a:pt x="6434" y="43395"/>
                    <a:pt x="6518" y="43143"/>
                  </a:cubicBezTo>
                  <a:cubicBezTo>
                    <a:pt x="6602" y="42932"/>
                    <a:pt x="6707" y="42743"/>
                    <a:pt x="6854" y="42575"/>
                  </a:cubicBezTo>
                  <a:cubicBezTo>
                    <a:pt x="6875" y="42533"/>
                    <a:pt x="6875" y="42512"/>
                    <a:pt x="6917" y="42491"/>
                  </a:cubicBezTo>
                  <a:cubicBezTo>
                    <a:pt x="7064" y="42386"/>
                    <a:pt x="7169" y="42218"/>
                    <a:pt x="7232" y="42049"/>
                  </a:cubicBezTo>
                  <a:cubicBezTo>
                    <a:pt x="7253" y="41965"/>
                    <a:pt x="7317" y="41902"/>
                    <a:pt x="7401" y="41860"/>
                  </a:cubicBezTo>
                  <a:cubicBezTo>
                    <a:pt x="7422" y="41860"/>
                    <a:pt x="7422" y="41839"/>
                    <a:pt x="7422" y="41839"/>
                  </a:cubicBezTo>
                  <a:lnTo>
                    <a:pt x="7380" y="41776"/>
                  </a:lnTo>
                  <a:cubicBezTo>
                    <a:pt x="7401" y="41713"/>
                    <a:pt x="7485" y="41692"/>
                    <a:pt x="7485" y="41629"/>
                  </a:cubicBezTo>
                  <a:cubicBezTo>
                    <a:pt x="7506" y="41503"/>
                    <a:pt x="7548" y="41377"/>
                    <a:pt x="7632" y="41293"/>
                  </a:cubicBezTo>
                  <a:cubicBezTo>
                    <a:pt x="7674" y="41250"/>
                    <a:pt x="7695" y="41208"/>
                    <a:pt x="7716" y="41145"/>
                  </a:cubicBezTo>
                  <a:cubicBezTo>
                    <a:pt x="7695" y="41040"/>
                    <a:pt x="7758" y="40998"/>
                    <a:pt x="7800" y="40914"/>
                  </a:cubicBezTo>
                  <a:cubicBezTo>
                    <a:pt x="7884" y="40830"/>
                    <a:pt x="7947" y="40704"/>
                    <a:pt x="7989" y="40578"/>
                  </a:cubicBezTo>
                  <a:cubicBezTo>
                    <a:pt x="8010" y="40515"/>
                    <a:pt x="8094" y="40557"/>
                    <a:pt x="8094" y="40473"/>
                  </a:cubicBezTo>
                  <a:lnTo>
                    <a:pt x="8094" y="40367"/>
                  </a:lnTo>
                  <a:cubicBezTo>
                    <a:pt x="8158" y="40304"/>
                    <a:pt x="8200" y="40220"/>
                    <a:pt x="8284" y="40136"/>
                  </a:cubicBezTo>
                  <a:cubicBezTo>
                    <a:pt x="8368" y="40073"/>
                    <a:pt x="8305" y="39968"/>
                    <a:pt x="8368" y="39905"/>
                  </a:cubicBezTo>
                  <a:cubicBezTo>
                    <a:pt x="8473" y="39758"/>
                    <a:pt x="8557" y="39611"/>
                    <a:pt x="8662" y="39463"/>
                  </a:cubicBezTo>
                  <a:cubicBezTo>
                    <a:pt x="8767" y="39358"/>
                    <a:pt x="8809" y="39232"/>
                    <a:pt x="8809" y="39085"/>
                  </a:cubicBezTo>
                  <a:cubicBezTo>
                    <a:pt x="8872" y="39022"/>
                    <a:pt x="8872" y="38896"/>
                    <a:pt x="8977" y="38812"/>
                  </a:cubicBezTo>
                  <a:cubicBezTo>
                    <a:pt x="8988" y="38812"/>
                    <a:pt x="9014" y="38817"/>
                    <a:pt x="9038" y="38817"/>
                  </a:cubicBezTo>
                  <a:cubicBezTo>
                    <a:pt x="9062" y="38817"/>
                    <a:pt x="9083" y="38812"/>
                    <a:pt x="9083" y="38791"/>
                  </a:cubicBezTo>
                  <a:cubicBezTo>
                    <a:pt x="9104" y="38728"/>
                    <a:pt x="9041" y="38707"/>
                    <a:pt x="9062" y="38622"/>
                  </a:cubicBezTo>
                  <a:lnTo>
                    <a:pt x="9335" y="38391"/>
                  </a:lnTo>
                  <a:cubicBezTo>
                    <a:pt x="9335" y="38055"/>
                    <a:pt x="9587" y="37866"/>
                    <a:pt x="9734" y="37634"/>
                  </a:cubicBezTo>
                  <a:cubicBezTo>
                    <a:pt x="9713" y="37613"/>
                    <a:pt x="9713" y="37592"/>
                    <a:pt x="9713" y="37550"/>
                  </a:cubicBezTo>
                  <a:lnTo>
                    <a:pt x="9903" y="37466"/>
                  </a:lnTo>
                  <a:cubicBezTo>
                    <a:pt x="9882" y="37424"/>
                    <a:pt x="9839" y="37403"/>
                    <a:pt x="9882" y="37340"/>
                  </a:cubicBezTo>
                  <a:lnTo>
                    <a:pt x="9882" y="37340"/>
                  </a:lnTo>
                  <a:cubicBezTo>
                    <a:pt x="9896" y="37370"/>
                    <a:pt x="9922" y="37399"/>
                    <a:pt x="9950" y="37399"/>
                  </a:cubicBezTo>
                  <a:cubicBezTo>
                    <a:pt x="9962" y="37399"/>
                    <a:pt x="9974" y="37394"/>
                    <a:pt x="9987" y="37382"/>
                  </a:cubicBezTo>
                  <a:lnTo>
                    <a:pt x="9945" y="37298"/>
                  </a:lnTo>
                  <a:cubicBezTo>
                    <a:pt x="10008" y="37151"/>
                    <a:pt x="10134" y="37025"/>
                    <a:pt x="10134" y="36856"/>
                  </a:cubicBezTo>
                  <a:cubicBezTo>
                    <a:pt x="10197" y="36814"/>
                    <a:pt x="10239" y="36772"/>
                    <a:pt x="10260" y="36709"/>
                  </a:cubicBezTo>
                  <a:cubicBezTo>
                    <a:pt x="10344" y="36604"/>
                    <a:pt x="10386" y="36499"/>
                    <a:pt x="10428" y="36394"/>
                  </a:cubicBezTo>
                  <a:cubicBezTo>
                    <a:pt x="10470" y="36268"/>
                    <a:pt x="10596" y="36226"/>
                    <a:pt x="10680" y="36142"/>
                  </a:cubicBezTo>
                  <a:cubicBezTo>
                    <a:pt x="10828" y="35931"/>
                    <a:pt x="10849" y="35700"/>
                    <a:pt x="10975" y="35490"/>
                  </a:cubicBezTo>
                  <a:cubicBezTo>
                    <a:pt x="11017" y="35469"/>
                    <a:pt x="11101" y="35490"/>
                    <a:pt x="11143" y="35427"/>
                  </a:cubicBezTo>
                  <a:cubicBezTo>
                    <a:pt x="11164" y="35364"/>
                    <a:pt x="11122" y="35301"/>
                    <a:pt x="11122" y="35259"/>
                  </a:cubicBezTo>
                  <a:cubicBezTo>
                    <a:pt x="11185" y="35111"/>
                    <a:pt x="11269" y="34964"/>
                    <a:pt x="11374" y="34817"/>
                  </a:cubicBezTo>
                  <a:cubicBezTo>
                    <a:pt x="11458" y="34670"/>
                    <a:pt x="11521" y="34523"/>
                    <a:pt x="11585" y="34376"/>
                  </a:cubicBezTo>
                  <a:cubicBezTo>
                    <a:pt x="11669" y="34144"/>
                    <a:pt x="11795" y="33955"/>
                    <a:pt x="11921" y="33745"/>
                  </a:cubicBezTo>
                  <a:cubicBezTo>
                    <a:pt x="12005" y="33640"/>
                    <a:pt x="12068" y="33514"/>
                    <a:pt x="12131" y="33387"/>
                  </a:cubicBezTo>
                  <a:cubicBezTo>
                    <a:pt x="12236" y="33366"/>
                    <a:pt x="12341" y="33240"/>
                    <a:pt x="12383" y="33198"/>
                  </a:cubicBezTo>
                  <a:cubicBezTo>
                    <a:pt x="12425" y="33156"/>
                    <a:pt x="12468" y="33093"/>
                    <a:pt x="12531" y="33093"/>
                  </a:cubicBezTo>
                  <a:cubicBezTo>
                    <a:pt x="12531" y="33009"/>
                    <a:pt x="12594" y="32967"/>
                    <a:pt x="12657" y="32925"/>
                  </a:cubicBezTo>
                  <a:cubicBezTo>
                    <a:pt x="12671" y="32925"/>
                    <a:pt x="12685" y="32934"/>
                    <a:pt x="12705" y="32934"/>
                  </a:cubicBezTo>
                  <a:cubicBezTo>
                    <a:pt x="12715" y="32934"/>
                    <a:pt x="12727" y="32932"/>
                    <a:pt x="12741" y="32925"/>
                  </a:cubicBezTo>
                  <a:cubicBezTo>
                    <a:pt x="12783" y="32862"/>
                    <a:pt x="12825" y="32778"/>
                    <a:pt x="12825" y="32715"/>
                  </a:cubicBezTo>
                  <a:lnTo>
                    <a:pt x="12825" y="32715"/>
                  </a:lnTo>
                  <a:lnTo>
                    <a:pt x="12699" y="32757"/>
                  </a:lnTo>
                  <a:lnTo>
                    <a:pt x="12846" y="32336"/>
                  </a:lnTo>
                  <a:lnTo>
                    <a:pt x="12930" y="32315"/>
                  </a:lnTo>
                  <a:cubicBezTo>
                    <a:pt x="12972" y="32273"/>
                    <a:pt x="12993" y="32189"/>
                    <a:pt x="12993" y="32126"/>
                  </a:cubicBezTo>
                  <a:cubicBezTo>
                    <a:pt x="13056" y="32063"/>
                    <a:pt x="13161" y="32105"/>
                    <a:pt x="13203" y="32021"/>
                  </a:cubicBezTo>
                  <a:lnTo>
                    <a:pt x="13161" y="31958"/>
                  </a:lnTo>
                  <a:cubicBezTo>
                    <a:pt x="13182" y="31958"/>
                    <a:pt x="13224" y="31937"/>
                    <a:pt x="13245" y="31916"/>
                  </a:cubicBezTo>
                  <a:cubicBezTo>
                    <a:pt x="13266" y="31916"/>
                    <a:pt x="13245" y="31853"/>
                    <a:pt x="13266" y="31853"/>
                  </a:cubicBezTo>
                  <a:lnTo>
                    <a:pt x="13351" y="31895"/>
                  </a:lnTo>
                  <a:cubicBezTo>
                    <a:pt x="13393" y="31895"/>
                    <a:pt x="13435" y="31853"/>
                    <a:pt x="13435" y="31790"/>
                  </a:cubicBezTo>
                  <a:lnTo>
                    <a:pt x="13414" y="31726"/>
                  </a:lnTo>
                  <a:lnTo>
                    <a:pt x="13456" y="31663"/>
                  </a:lnTo>
                  <a:cubicBezTo>
                    <a:pt x="13458" y="31661"/>
                    <a:pt x="13460" y="31661"/>
                    <a:pt x="13462" y="31661"/>
                  </a:cubicBezTo>
                  <a:cubicBezTo>
                    <a:pt x="13476" y="31661"/>
                    <a:pt x="13491" y="31705"/>
                    <a:pt x="13513" y="31705"/>
                  </a:cubicBezTo>
                  <a:cubicBezTo>
                    <a:pt x="13521" y="31705"/>
                    <a:pt x="13530" y="31699"/>
                    <a:pt x="13540" y="31684"/>
                  </a:cubicBezTo>
                  <a:cubicBezTo>
                    <a:pt x="13561" y="31642"/>
                    <a:pt x="13519" y="31642"/>
                    <a:pt x="13498" y="31579"/>
                  </a:cubicBezTo>
                  <a:cubicBezTo>
                    <a:pt x="13477" y="31537"/>
                    <a:pt x="13540" y="31516"/>
                    <a:pt x="13540" y="31474"/>
                  </a:cubicBezTo>
                  <a:cubicBezTo>
                    <a:pt x="13498" y="31348"/>
                    <a:pt x="13603" y="31264"/>
                    <a:pt x="13624" y="31159"/>
                  </a:cubicBezTo>
                  <a:cubicBezTo>
                    <a:pt x="13687" y="31054"/>
                    <a:pt x="13771" y="30949"/>
                    <a:pt x="13876" y="30906"/>
                  </a:cubicBezTo>
                  <a:cubicBezTo>
                    <a:pt x="13897" y="30906"/>
                    <a:pt x="13918" y="30885"/>
                    <a:pt x="13918" y="30864"/>
                  </a:cubicBezTo>
                  <a:cubicBezTo>
                    <a:pt x="13960" y="30759"/>
                    <a:pt x="14044" y="30696"/>
                    <a:pt x="14149" y="30654"/>
                  </a:cubicBezTo>
                  <a:cubicBezTo>
                    <a:pt x="14149" y="30612"/>
                    <a:pt x="14086" y="30549"/>
                    <a:pt x="14128" y="30528"/>
                  </a:cubicBezTo>
                  <a:cubicBezTo>
                    <a:pt x="14149" y="30507"/>
                    <a:pt x="14170" y="30465"/>
                    <a:pt x="14213" y="30465"/>
                  </a:cubicBezTo>
                  <a:cubicBezTo>
                    <a:pt x="14213" y="30448"/>
                    <a:pt x="14226" y="30417"/>
                    <a:pt x="14232" y="30417"/>
                  </a:cubicBezTo>
                  <a:cubicBezTo>
                    <a:pt x="14233" y="30417"/>
                    <a:pt x="14234" y="30419"/>
                    <a:pt x="14234" y="30423"/>
                  </a:cubicBezTo>
                  <a:cubicBezTo>
                    <a:pt x="14234" y="30465"/>
                    <a:pt x="14213" y="30465"/>
                    <a:pt x="14213" y="30465"/>
                  </a:cubicBezTo>
                  <a:cubicBezTo>
                    <a:pt x="14213" y="30495"/>
                    <a:pt x="14223" y="30524"/>
                    <a:pt x="14244" y="30524"/>
                  </a:cubicBezTo>
                  <a:cubicBezTo>
                    <a:pt x="14253" y="30524"/>
                    <a:pt x="14263" y="30519"/>
                    <a:pt x="14276" y="30507"/>
                  </a:cubicBezTo>
                  <a:cubicBezTo>
                    <a:pt x="14318" y="30444"/>
                    <a:pt x="14276" y="30381"/>
                    <a:pt x="14318" y="30318"/>
                  </a:cubicBezTo>
                  <a:cubicBezTo>
                    <a:pt x="14444" y="30255"/>
                    <a:pt x="14528" y="30129"/>
                    <a:pt x="14528" y="29981"/>
                  </a:cubicBezTo>
                  <a:cubicBezTo>
                    <a:pt x="14528" y="29981"/>
                    <a:pt x="14465" y="29960"/>
                    <a:pt x="14507" y="29960"/>
                  </a:cubicBezTo>
                  <a:cubicBezTo>
                    <a:pt x="14528" y="29960"/>
                    <a:pt x="14528" y="29981"/>
                    <a:pt x="14528" y="29981"/>
                  </a:cubicBezTo>
                  <a:cubicBezTo>
                    <a:pt x="14612" y="29981"/>
                    <a:pt x="14654" y="29897"/>
                    <a:pt x="14633" y="29834"/>
                  </a:cubicBezTo>
                  <a:cubicBezTo>
                    <a:pt x="14612" y="29729"/>
                    <a:pt x="14759" y="29750"/>
                    <a:pt x="14738" y="29645"/>
                  </a:cubicBezTo>
                  <a:cubicBezTo>
                    <a:pt x="14738" y="29540"/>
                    <a:pt x="14759" y="29414"/>
                    <a:pt x="14822" y="29309"/>
                  </a:cubicBezTo>
                  <a:cubicBezTo>
                    <a:pt x="14864" y="29225"/>
                    <a:pt x="14927" y="29140"/>
                    <a:pt x="14969" y="29035"/>
                  </a:cubicBezTo>
                  <a:cubicBezTo>
                    <a:pt x="15054" y="28825"/>
                    <a:pt x="15201" y="28678"/>
                    <a:pt x="15327" y="28489"/>
                  </a:cubicBezTo>
                  <a:cubicBezTo>
                    <a:pt x="15390" y="28384"/>
                    <a:pt x="15474" y="28278"/>
                    <a:pt x="15516" y="28194"/>
                  </a:cubicBezTo>
                  <a:cubicBezTo>
                    <a:pt x="15684" y="28026"/>
                    <a:pt x="15852" y="27837"/>
                    <a:pt x="16021" y="27669"/>
                  </a:cubicBezTo>
                  <a:cubicBezTo>
                    <a:pt x="16000" y="27606"/>
                    <a:pt x="16042" y="27543"/>
                    <a:pt x="16105" y="27522"/>
                  </a:cubicBezTo>
                  <a:cubicBezTo>
                    <a:pt x="16126" y="27480"/>
                    <a:pt x="16105" y="27437"/>
                    <a:pt x="16126" y="27374"/>
                  </a:cubicBezTo>
                  <a:cubicBezTo>
                    <a:pt x="16252" y="27122"/>
                    <a:pt x="16441" y="26912"/>
                    <a:pt x="16672" y="26744"/>
                  </a:cubicBezTo>
                  <a:cubicBezTo>
                    <a:pt x="16693" y="26681"/>
                    <a:pt x="16630" y="26660"/>
                    <a:pt x="16630" y="26618"/>
                  </a:cubicBezTo>
                  <a:cubicBezTo>
                    <a:pt x="16756" y="26407"/>
                    <a:pt x="16862" y="26176"/>
                    <a:pt x="16967" y="25966"/>
                  </a:cubicBezTo>
                  <a:lnTo>
                    <a:pt x="17492" y="25608"/>
                  </a:lnTo>
                  <a:cubicBezTo>
                    <a:pt x="17492" y="25440"/>
                    <a:pt x="17661" y="25377"/>
                    <a:pt x="17703" y="25230"/>
                  </a:cubicBezTo>
                  <a:lnTo>
                    <a:pt x="17766" y="25356"/>
                  </a:lnTo>
                  <a:cubicBezTo>
                    <a:pt x="17787" y="25272"/>
                    <a:pt x="17787" y="25167"/>
                    <a:pt x="17892" y="25167"/>
                  </a:cubicBezTo>
                  <a:cubicBezTo>
                    <a:pt x="17850" y="24999"/>
                    <a:pt x="17955" y="24872"/>
                    <a:pt x="18018" y="24704"/>
                  </a:cubicBezTo>
                  <a:cubicBezTo>
                    <a:pt x="18018" y="24599"/>
                    <a:pt x="18123" y="24536"/>
                    <a:pt x="18228" y="24536"/>
                  </a:cubicBezTo>
                  <a:cubicBezTo>
                    <a:pt x="18249" y="24515"/>
                    <a:pt x="18291" y="24494"/>
                    <a:pt x="18291" y="24452"/>
                  </a:cubicBezTo>
                  <a:lnTo>
                    <a:pt x="18270" y="24389"/>
                  </a:lnTo>
                  <a:cubicBezTo>
                    <a:pt x="18312" y="24389"/>
                    <a:pt x="18375" y="24368"/>
                    <a:pt x="18375" y="24347"/>
                  </a:cubicBezTo>
                  <a:cubicBezTo>
                    <a:pt x="18375" y="24221"/>
                    <a:pt x="18480" y="24158"/>
                    <a:pt x="18523" y="24053"/>
                  </a:cubicBezTo>
                  <a:cubicBezTo>
                    <a:pt x="18544" y="23905"/>
                    <a:pt x="18565" y="23779"/>
                    <a:pt x="18628" y="23653"/>
                  </a:cubicBezTo>
                  <a:cubicBezTo>
                    <a:pt x="18775" y="23359"/>
                    <a:pt x="18985" y="23085"/>
                    <a:pt x="19237" y="22875"/>
                  </a:cubicBezTo>
                  <a:cubicBezTo>
                    <a:pt x="19406" y="22749"/>
                    <a:pt x="19532" y="22602"/>
                    <a:pt x="19616" y="22434"/>
                  </a:cubicBezTo>
                  <a:cubicBezTo>
                    <a:pt x="19700" y="22223"/>
                    <a:pt x="19910" y="22055"/>
                    <a:pt x="19994" y="21824"/>
                  </a:cubicBezTo>
                  <a:cubicBezTo>
                    <a:pt x="20015" y="21782"/>
                    <a:pt x="20057" y="21740"/>
                    <a:pt x="20120" y="21719"/>
                  </a:cubicBezTo>
                  <a:cubicBezTo>
                    <a:pt x="20178" y="21719"/>
                    <a:pt x="20166" y="21806"/>
                    <a:pt x="20179" y="21806"/>
                  </a:cubicBezTo>
                  <a:cubicBezTo>
                    <a:pt x="20180" y="21806"/>
                    <a:pt x="20182" y="21805"/>
                    <a:pt x="20183" y="21803"/>
                  </a:cubicBezTo>
                  <a:cubicBezTo>
                    <a:pt x="20226" y="21782"/>
                    <a:pt x="20268" y="21740"/>
                    <a:pt x="20247" y="21698"/>
                  </a:cubicBezTo>
                  <a:cubicBezTo>
                    <a:pt x="20247" y="21656"/>
                    <a:pt x="20162" y="21677"/>
                    <a:pt x="20162" y="21614"/>
                  </a:cubicBezTo>
                  <a:cubicBezTo>
                    <a:pt x="20226" y="21530"/>
                    <a:pt x="20204" y="21382"/>
                    <a:pt x="20331" y="21340"/>
                  </a:cubicBezTo>
                  <a:lnTo>
                    <a:pt x="20394" y="21382"/>
                  </a:lnTo>
                  <a:cubicBezTo>
                    <a:pt x="20415" y="21298"/>
                    <a:pt x="20457" y="21214"/>
                    <a:pt x="20541" y="21172"/>
                  </a:cubicBezTo>
                  <a:cubicBezTo>
                    <a:pt x="20562" y="21172"/>
                    <a:pt x="20541" y="21151"/>
                    <a:pt x="20562" y="21151"/>
                  </a:cubicBezTo>
                  <a:cubicBezTo>
                    <a:pt x="20583" y="21151"/>
                    <a:pt x="20583" y="21172"/>
                    <a:pt x="20583" y="21172"/>
                  </a:cubicBezTo>
                  <a:lnTo>
                    <a:pt x="20625" y="21172"/>
                  </a:lnTo>
                  <a:cubicBezTo>
                    <a:pt x="20667" y="21109"/>
                    <a:pt x="20562" y="21067"/>
                    <a:pt x="20625" y="21004"/>
                  </a:cubicBezTo>
                  <a:cubicBezTo>
                    <a:pt x="20625" y="20983"/>
                    <a:pt x="20604" y="20962"/>
                    <a:pt x="20604" y="20941"/>
                  </a:cubicBezTo>
                  <a:cubicBezTo>
                    <a:pt x="20604" y="20899"/>
                    <a:pt x="20667" y="20878"/>
                    <a:pt x="20667" y="20836"/>
                  </a:cubicBezTo>
                  <a:cubicBezTo>
                    <a:pt x="20688" y="20731"/>
                    <a:pt x="20751" y="20647"/>
                    <a:pt x="20835" y="20605"/>
                  </a:cubicBezTo>
                  <a:cubicBezTo>
                    <a:pt x="20940" y="20520"/>
                    <a:pt x="20961" y="20394"/>
                    <a:pt x="20940" y="20289"/>
                  </a:cubicBezTo>
                  <a:cubicBezTo>
                    <a:pt x="21151" y="20121"/>
                    <a:pt x="21298" y="19890"/>
                    <a:pt x="21382" y="19658"/>
                  </a:cubicBezTo>
                  <a:cubicBezTo>
                    <a:pt x="21529" y="19553"/>
                    <a:pt x="21655" y="19448"/>
                    <a:pt x="21739" y="19301"/>
                  </a:cubicBezTo>
                  <a:lnTo>
                    <a:pt x="21718" y="19238"/>
                  </a:lnTo>
                  <a:cubicBezTo>
                    <a:pt x="21992" y="19007"/>
                    <a:pt x="22223" y="18754"/>
                    <a:pt x="22454" y="18460"/>
                  </a:cubicBezTo>
                  <a:cubicBezTo>
                    <a:pt x="22475" y="18292"/>
                    <a:pt x="22538" y="18124"/>
                    <a:pt x="22622" y="17955"/>
                  </a:cubicBezTo>
                  <a:cubicBezTo>
                    <a:pt x="22664" y="17871"/>
                    <a:pt x="22727" y="17766"/>
                    <a:pt x="22812" y="17703"/>
                  </a:cubicBezTo>
                  <a:cubicBezTo>
                    <a:pt x="22896" y="17661"/>
                    <a:pt x="22938" y="17577"/>
                    <a:pt x="22938" y="17514"/>
                  </a:cubicBezTo>
                  <a:cubicBezTo>
                    <a:pt x="22980" y="17514"/>
                    <a:pt x="23001" y="17535"/>
                    <a:pt x="23043" y="17535"/>
                  </a:cubicBezTo>
                  <a:cubicBezTo>
                    <a:pt x="23232" y="17283"/>
                    <a:pt x="23400" y="17030"/>
                    <a:pt x="23526" y="16757"/>
                  </a:cubicBezTo>
                  <a:cubicBezTo>
                    <a:pt x="23674" y="16652"/>
                    <a:pt x="23716" y="16631"/>
                    <a:pt x="23737" y="16547"/>
                  </a:cubicBezTo>
                  <a:cubicBezTo>
                    <a:pt x="23758" y="16463"/>
                    <a:pt x="23800" y="16400"/>
                    <a:pt x="23842" y="16316"/>
                  </a:cubicBezTo>
                  <a:cubicBezTo>
                    <a:pt x="23947" y="16168"/>
                    <a:pt x="24031" y="16021"/>
                    <a:pt x="24094" y="15853"/>
                  </a:cubicBezTo>
                  <a:cubicBezTo>
                    <a:pt x="24136" y="15748"/>
                    <a:pt x="24178" y="15643"/>
                    <a:pt x="24220" y="15538"/>
                  </a:cubicBezTo>
                  <a:cubicBezTo>
                    <a:pt x="24241" y="15517"/>
                    <a:pt x="24262" y="15496"/>
                    <a:pt x="24283" y="15475"/>
                  </a:cubicBezTo>
                  <a:lnTo>
                    <a:pt x="24325" y="15496"/>
                  </a:lnTo>
                  <a:cubicBezTo>
                    <a:pt x="24451" y="15348"/>
                    <a:pt x="24557" y="15201"/>
                    <a:pt x="24641" y="15033"/>
                  </a:cubicBezTo>
                  <a:cubicBezTo>
                    <a:pt x="24914" y="14823"/>
                    <a:pt x="25082" y="14550"/>
                    <a:pt x="25313" y="14339"/>
                  </a:cubicBezTo>
                  <a:cubicBezTo>
                    <a:pt x="25313" y="14297"/>
                    <a:pt x="25292" y="14255"/>
                    <a:pt x="25292" y="14255"/>
                  </a:cubicBezTo>
                  <a:cubicBezTo>
                    <a:pt x="25313" y="14129"/>
                    <a:pt x="25355" y="14024"/>
                    <a:pt x="25419" y="13898"/>
                  </a:cubicBezTo>
                  <a:cubicBezTo>
                    <a:pt x="25545" y="13751"/>
                    <a:pt x="25608" y="13561"/>
                    <a:pt x="25608" y="13372"/>
                  </a:cubicBezTo>
                  <a:cubicBezTo>
                    <a:pt x="25860" y="13246"/>
                    <a:pt x="26091" y="13015"/>
                    <a:pt x="26217" y="12741"/>
                  </a:cubicBezTo>
                  <a:cubicBezTo>
                    <a:pt x="26260" y="12657"/>
                    <a:pt x="26323" y="12615"/>
                    <a:pt x="26386" y="12552"/>
                  </a:cubicBezTo>
                  <a:lnTo>
                    <a:pt x="26428" y="12594"/>
                  </a:lnTo>
                  <a:cubicBezTo>
                    <a:pt x="26491" y="12552"/>
                    <a:pt x="26407" y="12489"/>
                    <a:pt x="26491" y="12468"/>
                  </a:cubicBezTo>
                  <a:cubicBezTo>
                    <a:pt x="26575" y="12447"/>
                    <a:pt x="26575" y="12384"/>
                    <a:pt x="26617" y="12321"/>
                  </a:cubicBezTo>
                  <a:cubicBezTo>
                    <a:pt x="26680" y="12195"/>
                    <a:pt x="26785" y="12069"/>
                    <a:pt x="26890" y="11964"/>
                  </a:cubicBezTo>
                  <a:cubicBezTo>
                    <a:pt x="26974" y="11879"/>
                    <a:pt x="27058" y="11753"/>
                    <a:pt x="27100" y="11627"/>
                  </a:cubicBezTo>
                  <a:cubicBezTo>
                    <a:pt x="27164" y="11480"/>
                    <a:pt x="27248" y="11333"/>
                    <a:pt x="27353" y="11186"/>
                  </a:cubicBezTo>
                  <a:cubicBezTo>
                    <a:pt x="27437" y="11102"/>
                    <a:pt x="27521" y="11038"/>
                    <a:pt x="27605" y="10954"/>
                  </a:cubicBezTo>
                  <a:cubicBezTo>
                    <a:pt x="27731" y="10786"/>
                    <a:pt x="27857" y="10618"/>
                    <a:pt x="27984" y="10429"/>
                  </a:cubicBezTo>
                  <a:cubicBezTo>
                    <a:pt x="28089" y="10261"/>
                    <a:pt x="28257" y="10113"/>
                    <a:pt x="28446" y="10050"/>
                  </a:cubicBezTo>
                  <a:cubicBezTo>
                    <a:pt x="28509" y="9819"/>
                    <a:pt x="28698" y="9714"/>
                    <a:pt x="28824" y="9567"/>
                  </a:cubicBezTo>
                  <a:cubicBezTo>
                    <a:pt x="28761" y="9462"/>
                    <a:pt x="28972" y="9378"/>
                    <a:pt x="28867" y="9272"/>
                  </a:cubicBezTo>
                  <a:cubicBezTo>
                    <a:pt x="28930" y="9209"/>
                    <a:pt x="29014" y="9146"/>
                    <a:pt x="29035" y="9062"/>
                  </a:cubicBezTo>
                  <a:cubicBezTo>
                    <a:pt x="29056" y="8915"/>
                    <a:pt x="29182" y="8852"/>
                    <a:pt x="29224" y="8726"/>
                  </a:cubicBezTo>
                  <a:cubicBezTo>
                    <a:pt x="29413" y="8663"/>
                    <a:pt x="29455" y="8473"/>
                    <a:pt x="29581" y="8368"/>
                  </a:cubicBezTo>
                  <a:lnTo>
                    <a:pt x="29581" y="8326"/>
                  </a:lnTo>
                  <a:lnTo>
                    <a:pt x="29539" y="8242"/>
                  </a:lnTo>
                  <a:cubicBezTo>
                    <a:pt x="29686" y="8158"/>
                    <a:pt x="29729" y="7990"/>
                    <a:pt x="29876" y="7906"/>
                  </a:cubicBezTo>
                  <a:lnTo>
                    <a:pt x="29855" y="7843"/>
                  </a:lnTo>
                  <a:cubicBezTo>
                    <a:pt x="29918" y="7780"/>
                    <a:pt x="29981" y="7675"/>
                    <a:pt x="30044" y="7590"/>
                  </a:cubicBezTo>
                  <a:cubicBezTo>
                    <a:pt x="30107" y="7401"/>
                    <a:pt x="30233" y="7254"/>
                    <a:pt x="30401" y="7170"/>
                  </a:cubicBezTo>
                  <a:cubicBezTo>
                    <a:pt x="30443" y="7086"/>
                    <a:pt x="30548" y="7044"/>
                    <a:pt x="30612" y="6960"/>
                  </a:cubicBezTo>
                  <a:cubicBezTo>
                    <a:pt x="30675" y="6834"/>
                    <a:pt x="30780" y="6728"/>
                    <a:pt x="30864" y="6602"/>
                  </a:cubicBezTo>
                  <a:cubicBezTo>
                    <a:pt x="30969" y="6497"/>
                    <a:pt x="31095" y="6392"/>
                    <a:pt x="31200" y="6287"/>
                  </a:cubicBezTo>
                  <a:lnTo>
                    <a:pt x="31200" y="6140"/>
                  </a:lnTo>
                  <a:cubicBezTo>
                    <a:pt x="31284" y="6098"/>
                    <a:pt x="31368" y="6035"/>
                    <a:pt x="31410" y="5930"/>
                  </a:cubicBezTo>
                  <a:cubicBezTo>
                    <a:pt x="31474" y="5803"/>
                    <a:pt x="31579" y="5698"/>
                    <a:pt x="31705" y="5635"/>
                  </a:cubicBezTo>
                  <a:cubicBezTo>
                    <a:pt x="31747" y="5614"/>
                    <a:pt x="31768" y="5593"/>
                    <a:pt x="31768" y="5551"/>
                  </a:cubicBezTo>
                  <a:cubicBezTo>
                    <a:pt x="31747" y="5551"/>
                    <a:pt x="31705" y="5530"/>
                    <a:pt x="31726" y="5530"/>
                  </a:cubicBezTo>
                  <a:cubicBezTo>
                    <a:pt x="31738" y="5524"/>
                    <a:pt x="31747" y="5521"/>
                    <a:pt x="31753" y="5521"/>
                  </a:cubicBezTo>
                  <a:cubicBezTo>
                    <a:pt x="31768" y="5521"/>
                    <a:pt x="31768" y="5536"/>
                    <a:pt x="31768" y="5551"/>
                  </a:cubicBezTo>
                  <a:cubicBezTo>
                    <a:pt x="31852" y="5551"/>
                    <a:pt x="31789" y="5488"/>
                    <a:pt x="31831" y="5425"/>
                  </a:cubicBezTo>
                  <a:cubicBezTo>
                    <a:pt x="31873" y="5362"/>
                    <a:pt x="31999" y="5362"/>
                    <a:pt x="31999" y="5278"/>
                  </a:cubicBezTo>
                  <a:cubicBezTo>
                    <a:pt x="32020" y="5131"/>
                    <a:pt x="32104" y="5089"/>
                    <a:pt x="32209" y="5025"/>
                  </a:cubicBezTo>
                  <a:cubicBezTo>
                    <a:pt x="32251" y="4983"/>
                    <a:pt x="32293" y="4962"/>
                    <a:pt x="32315" y="4920"/>
                  </a:cubicBezTo>
                  <a:cubicBezTo>
                    <a:pt x="32399" y="4773"/>
                    <a:pt x="32504" y="4647"/>
                    <a:pt x="32609" y="4542"/>
                  </a:cubicBezTo>
                  <a:cubicBezTo>
                    <a:pt x="32693" y="4458"/>
                    <a:pt x="32714" y="4353"/>
                    <a:pt x="32714" y="4227"/>
                  </a:cubicBezTo>
                  <a:cubicBezTo>
                    <a:pt x="32840" y="4079"/>
                    <a:pt x="32966" y="3932"/>
                    <a:pt x="33113" y="3785"/>
                  </a:cubicBezTo>
                  <a:cubicBezTo>
                    <a:pt x="33177" y="3743"/>
                    <a:pt x="33240" y="3680"/>
                    <a:pt x="33303" y="3596"/>
                  </a:cubicBezTo>
                  <a:cubicBezTo>
                    <a:pt x="33429" y="3428"/>
                    <a:pt x="33576" y="3280"/>
                    <a:pt x="33723" y="3133"/>
                  </a:cubicBezTo>
                  <a:cubicBezTo>
                    <a:pt x="33765" y="3091"/>
                    <a:pt x="33786" y="3070"/>
                    <a:pt x="33807" y="3028"/>
                  </a:cubicBezTo>
                  <a:cubicBezTo>
                    <a:pt x="33870" y="2902"/>
                    <a:pt x="33975" y="2776"/>
                    <a:pt x="34081" y="2671"/>
                  </a:cubicBezTo>
                  <a:cubicBezTo>
                    <a:pt x="34123" y="2629"/>
                    <a:pt x="34144" y="2587"/>
                    <a:pt x="34144" y="2524"/>
                  </a:cubicBezTo>
                  <a:cubicBezTo>
                    <a:pt x="34270" y="2418"/>
                    <a:pt x="34396" y="2313"/>
                    <a:pt x="34501" y="2208"/>
                  </a:cubicBezTo>
                  <a:cubicBezTo>
                    <a:pt x="34606" y="2082"/>
                    <a:pt x="34711" y="1977"/>
                    <a:pt x="34816" y="1893"/>
                  </a:cubicBezTo>
                  <a:cubicBezTo>
                    <a:pt x="34837" y="1704"/>
                    <a:pt x="35006" y="1620"/>
                    <a:pt x="35069" y="1493"/>
                  </a:cubicBezTo>
                  <a:cubicBezTo>
                    <a:pt x="35153" y="1346"/>
                    <a:pt x="35216" y="1220"/>
                    <a:pt x="35279" y="1073"/>
                  </a:cubicBezTo>
                  <a:lnTo>
                    <a:pt x="35342" y="1115"/>
                  </a:lnTo>
                  <a:cubicBezTo>
                    <a:pt x="35363" y="1031"/>
                    <a:pt x="35321" y="947"/>
                    <a:pt x="35405" y="884"/>
                  </a:cubicBezTo>
                  <a:cubicBezTo>
                    <a:pt x="35342" y="863"/>
                    <a:pt x="35363" y="779"/>
                    <a:pt x="35300" y="779"/>
                  </a:cubicBezTo>
                  <a:cubicBezTo>
                    <a:pt x="35195" y="779"/>
                    <a:pt x="35111" y="863"/>
                    <a:pt x="35027" y="884"/>
                  </a:cubicBezTo>
                  <a:cubicBezTo>
                    <a:pt x="34985" y="968"/>
                    <a:pt x="34964" y="1031"/>
                    <a:pt x="34964" y="1115"/>
                  </a:cubicBezTo>
                  <a:cubicBezTo>
                    <a:pt x="34944" y="1112"/>
                    <a:pt x="34926" y="1111"/>
                    <a:pt x="34909" y="1111"/>
                  </a:cubicBezTo>
                  <a:cubicBezTo>
                    <a:pt x="34794" y="1111"/>
                    <a:pt x="34721" y="1168"/>
                    <a:pt x="34648" y="1241"/>
                  </a:cubicBezTo>
                  <a:cubicBezTo>
                    <a:pt x="34543" y="1325"/>
                    <a:pt x="34501" y="1472"/>
                    <a:pt x="34375" y="1493"/>
                  </a:cubicBezTo>
                  <a:cubicBezTo>
                    <a:pt x="34333" y="1535"/>
                    <a:pt x="34354" y="1641"/>
                    <a:pt x="34291" y="1662"/>
                  </a:cubicBezTo>
                  <a:cubicBezTo>
                    <a:pt x="34249" y="1662"/>
                    <a:pt x="34186" y="1746"/>
                    <a:pt x="34123" y="1788"/>
                  </a:cubicBezTo>
                  <a:cubicBezTo>
                    <a:pt x="34144" y="1893"/>
                    <a:pt x="33975" y="1893"/>
                    <a:pt x="33975" y="1935"/>
                  </a:cubicBezTo>
                  <a:cubicBezTo>
                    <a:pt x="33975" y="1998"/>
                    <a:pt x="33996" y="2040"/>
                    <a:pt x="33975" y="2040"/>
                  </a:cubicBezTo>
                  <a:cubicBezTo>
                    <a:pt x="33828" y="2103"/>
                    <a:pt x="33681" y="2229"/>
                    <a:pt x="33576" y="2355"/>
                  </a:cubicBezTo>
                  <a:cubicBezTo>
                    <a:pt x="33534" y="2397"/>
                    <a:pt x="33492" y="2439"/>
                    <a:pt x="33450" y="2482"/>
                  </a:cubicBezTo>
                  <a:cubicBezTo>
                    <a:pt x="33219" y="2629"/>
                    <a:pt x="33029" y="2839"/>
                    <a:pt x="32882" y="3070"/>
                  </a:cubicBezTo>
                  <a:cubicBezTo>
                    <a:pt x="32840" y="3154"/>
                    <a:pt x="32777" y="3196"/>
                    <a:pt x="32714" y="3238"/>
                  </a:cubicBezTo>
                  <a:cubicBezTo>
                    <a:pt x="32630" y="3301"/>
                    <a:pt x="32567" y="3365"/>
                    <a:pt x="32525" y="3428"/>
                  </a:cubicBezTo>
                  <a:cubicBezTo>
                    <a:pt x="32504" y="3470"/>
                    <a:pt x="32462" y="3491"/>
                    <a:pt x="32441" y="3554"/>
                  </a:cubicBezTo>
                  <a:cubicBezTo>
                    <a:pt x="32441" y="3638"/>
                    <a:pt x="32357" y="3617"/>
                    <a:pt x="32315" y="3680"/>
                  </a:cubicBezTo>
                  <a:cubicBezTo>
                    <a:pt x="32209" y="3806"/>
                    <a:pt x="32104" y="3953"/>
                    <a:pt x="32020" y="4079"/>
                  </a:cubicBezTo>
                  <a:cubicBezTo>
                    <a:pt x="31999" y="4100"/>
                    <a:pt x="32020" y="4142"/>
                    <a:pt x="31999" y="4163"/>
                  </a:cubicBezTo>
                  <a:lnTo>
                    <a:pt x="31915" y="4163"/>
                  </a:lnTo>
                  <a:cubicBezTo>
                    <a:pt x="31852" y="4206"/>
                    <a:pt x="31894" y="4248"/>
                    <a:pt x="31873" y="4269"/>
                  </a:cubicBezTo>
                  <a:cubicBezTo>
                    <a:pt x="31705" y="4395"/>
                    <a:pt x="31558" y="4563"/>
                    <a:pt x="31431" y="4731"/>
                  </a:cubicBezTo>
                  <a:cubicBezTo>
                    <a:pt x="31263" y="4878"/>
                    <a:pt x="31158" y="5089"/>
                    <a:pt x="30990" y="5257"/>
                  </a:cubicBezTo>
                  <a:cubicBezTo>
                    <a:pt x="30843" y="5404"/>
                    <a:pt x="30696" y="5593"/>
                    <a:pt x="30548" y="5740"/>
                  </a:cubicBezTo>
                  <a:cubicBezTo>
                    <a:pt x="30443" y="5866"/>
                    <a:pt x="30338" y="6014"/>
                    <a:pt x="30254" y="6140"/>
                  </a:cubicBezTo>
                  <a:cubicBezTo>
                    <a:pt x="30128" y="6329"/>
                    <a:pt x="29918" y="6434"/>
                    <a:pt x="29834" y="6644"/>
                  </a:cubicBezTo>
                  <a:lnTo>
                    <a:pt x="29729" y="6644"/>
                  </a:lnTo>
                  <a:cubicBezTo>
                    <a:pt x="29708" y="6686"/>
                    <a:pt x="29750" y="6686"/>
                    <a:pt x="29729" y="6728"/>
                  </a:cubicBezTo>
                  <a:cubicBezTo>
                    <a:pt x="29602" y="6876"/>
                    <a:pt x="29476" y="7044"/>
                    <a:pt x="29371" y="7233"/>
                  </a:cubicBezTo>
                  <a:cubicBezTo>
                    <a:pt x="29350" y="7275"/>
                    <a:pt x="29224" y="7275"/>
                    <a:pt x="29224" y="7338"/>
                  </a:cubicBezTo>
                  <a:cubicBezTo>
                    <a:pt x="29245" y="7485"/>
                    <a:pt x="29098" y="7485"/>
                    <a:pt x="29077" y="7611"/>
                  </a:cubicBezTo>
                  <a:cubicBezTo>
                    <a:pt x="29077" y="7717"/>
                    <a:pt x="28972" y="7759"/>
                    <a:pt x="28909" y="7843"/>
                  </a:cubicBezTo>
                  <a:cubicBezTo>
                    <a:pt x="28803" y="7948"/>
                    <a:pt x="28677" y="8074"/>
                    <a:pt x="28572" y="8179"/>
                  </a:cubicBezTo>
                  <a:cubicBezTo>
                    <a:pt x="28530" y="8221"/>
                    <a:pt x="28488" y="8284"/>
                    <a:pt x="28467" y="8326"/>
                  </a:cubicBezTo>
                  <a:cubicBezTo>
                    <a:pt x="28320" y="8558"/>
                    <a:pt x="28194" y="8768"/>
                    <a:pt x="28026" y="8957"/>
                  </a:cubicBezTo>
                  <a:cubicBezTo>
                    <a:pt x="28026" y="9062"/>
                    <a:pt x="27899" y="9041"/>
                    <a:pt x="27857" y="9146"/>
                  </a:cubicBezTo>
                  <a:cubicBezTo>
                    <a:pt x="27815" y="9293"/>
                    <a:pt x="27689" y="9399"/>
                    <a:pt x="27542" y="9462"/>
                  </a:cubicBezTo>
                  <a:cubicBezTo>
                    <a:pt x="27542" y="9462"/>
                    <a:pt x="27530" y="9497"/>
                    <a:pt x="27515" y="9497"/>
                  </a:cubicBezTo>
                  <a:cubicBezTo>
                    <a:pt x="27510" y="9497"/>
                    <a:pt x="27505" y="9493"/>
                    <a:pt x="27500" y="9483"/>
                  </a:cubicBezTo>
                  <a:cubicBezTo>
                    <a:pt x="27500" y="9462"/>
                    <a:pt x="27521" y="9462"/>
                    <a:pt x="27542" y="9462"/>
                  </a:cubicBezTo>
                  <a:cubicBezTo>
                    <a:pt x="27563" y="9314"/>
                    <a:pt x="27626" y="9188"/>
                    <a:pt x="27710" y="9083"/>
                  </a:cubicBezTo>
                  <a:cubicBezTo>
                    <a:pt x="27836" y="8936"/>
                    <a:pt x="27878" y="8768"/>
                    <a:pt x="27984" y="8621"/>
                  </a:cubicBezTo>
                  <a:cubicBezTo>
                    <a:pt x="28089" y="8473"/>
                    <a:pt x="28173" y="8305"/>
                    <a:pt x="28236" y="8116"/>
                  </a:cubicBezTo>
                  <a:lnTo>
                    <a:pt x="28488" y="7948"/>
                  </a:lnTo>
                  <a:cubicBezTo>
                    <a:pt x="28530" y="7885"/>
                    <a:pt x="28509" y="7822"/>
                    <a:pt x="28572" y="7780"/>
                  </a:cubicBezTo>
                  <a:cubicBezTo>
                    <a:pt x="28698" y="7654"/>
                    <a:pt x="28824" y="7506"/>
                    <a:pt x="28888" y="7338"/>
                  </a:cubicBezTo>
                  <a:cubicBezTo>
                    <a:pt x="28930" y="7275"/>
                    <a:pt x="29056" y="7233"/>
                    <a:pt x="29014" y="7128"/>
                  </a:cubicBezTo>
                  <a:cubicBezTo>
                    <a:pt x="29098" y="7086"/>
                    <a:pt x="29098" y="6939"/>
                    <a:pt x="29203" y="6939"/>
                  </a:cubicBezTo>
                  <a:cubicBezTo>
                    <a:pt x="29224" y="6918"/>
                    <a:pt x="29224" y="6918"/>
                    <a:pt x="29224" y="6897"/>
                  </a:cubicBezTo>
                  <a:cubicBezTo>
                    <a:pt x="29203" y="6792"/>
                    <a:pt x="29308" y="6792"/>
                    <a:pt x="29350" y="6749"/>
                  </a:cubicBezTo>
                  <a:cubicBezTo>
                    <a:pt x="29413" y="6707"/>
                    <a:pt x="29329" y="6623"/>
                    <a:pt x="29413" y="6581"/>
                  </a:cubicBezTo>
                  <a:cubicBezTo>
                    <a:pt x="29518" y="6539"/>
                    <a:pt x="29560" y="6455"/>
                    <a:pt x="29602" y="6371"/>
                  </a:cubicBezTo>
                  <a:cubicBezTo>
                    <a:pt x="29665" y="6266"/>
                    <a:pt x="29750" y="6182"/>
                    <a:pt x="29834" y="6098"/>
                  </a:cubicBezTo>
                  <a:lnTo>
                    <a:pt x="29876" y="6140"/>
                  </a:lnTo>
                  <a:cubicBezTo>
                    <a:pt x="29897" y="6077"/>
                    <a:pt x="29960" y="6035"/>
                    <a:pt x="29981" y="5972"/>
                  </a:cubicBezTo>
                  <a:cubicBezTo>
                    <a:pt x="29960" y="5951"/>
                    <a:pt x="29939" y="5930"/>
                    <a:pt x="29960" y="5930"/>
                  </a:cubicBezTo>
                  <a:cubicBezTo>
                    <a:pt x="30023" y="5845"/>
                    <a:pt x="30149" y="5824"/>
                    <a:pt x="30170" y="5740"/>
                  </a:cubicBezTo>
                  <a:cubicBezTo>
                    <a:pt x="30170" y="5719"/>
                    <a:pt x="30128" y="5698"/>
                    <a:pt x="30128" y="5698"/>
                  </a:cubicBezTo>
                  <a:lnTo>
                    <a:pt x="30317" y="5509"/>
                  </a:lnTo>
                  <a:cubicBezTo>
                    <a:pt x="30506" y="5320"/>
                    <a:pt x="30612" y="5089"/>
                    <a:pt x="30822" y="4899"/>
                  </a:cubicBezTo>
                  <a:cubicBezTo>
                    <a:pt x="31053" y="4668"/>
                    <a:pt x="31284" y="4416"/>
                    <a:pt x="31516" y="4163"/>
                  </a:cubicBezTo>
                  <a:cubicBezTo>
                    <a:pt x="31600" y="4079"/>
                    <a:pt x="31663" y="3995"/>
                    <a:pt x="31726" y="3890"/>
                  </a:cubicBezTo>
                  <a:cubicBezTo>
                    <a:pt x="31873" y="3617"/>
                    <a:pt x="32083" y="3365"/>
                    <a:pt x="32315" y="3154"/>
                  </a:cubicBezTo>
                  <a:cubicBezTo>
                    <a:pt x="32378" y="3070"/>
                    <a:pt x="32462" y="3007"/>
                    <a:pt x="32525" y="2923"/>
                  </a:cubicBezTo>
                  <a:cubicBezTo>
                    <a:pt x="32630" y="2734"/>
                    <a:pt x="32756" y="2566"/>
                    <a:pt x="32903" y="2418"/>
                  </a:cubicBezTo>
                  <a:cubicBezTo>
                    <a:pt x="33050" y="2292"/>
                    <a:pt x="33177" y="2166"/>
                    <a:pt x="33282" y="2019"/>
                  </a:cubicBezTo>
                  <a:cubicBezTo>
                    <a:pt x="33366" y="1935"/>
                    <a:pt x="33450" y="1851"/>
                    <a:pt x="33555" y="1788"/>
                  </a:cubicBezTo>
                  <a:cubicBezTo>
                    <a:pt x="33681" y="1641"/>
                    <a:pt x="33807" y="1493"/>
                    <a:pt x="33933" y="1346"/>
                  </a:cubicBezTo>
                  <a:cubicBezTo>
                    <a:pt x="34060" y="1199"/>
                    <a:pt x="34144" y="1031"/>
                    <a:pt x="34270" y="863"/>
                  </a:cubicBezTo>
                  <a:cubicBezTo>
                    <a:pt x="34417" y="715"/>
                    <a:pt x="34438" y="505"/>
                    <a:pt x="34606" y="358"/>
                  </a:cubicBezTo>
                  <a:lnTo>
                    <a:pt x="34564" y="316"/>
                  </a:lnTo>
                  <a:cubicBezTo>
                    <a:pt x="34627" y="274"/>
                    <a:pt x="34606" y="211"/>
                    <a:pt x="34648" y="169"/>
                  </a:cubicBezTo>
                  <a:cubicBezTo>
                    <a:pt x="34606" y="127"/>
                    <a:pt x="34606" y="43"/>
                    <a:pt x="3452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24"/>
            <p:cNvSpPr/>
            <p:nvPr/>
          </p:nvSpPr>
          <p:spPr>
            <a:xfrm>
              <a:off x="207720" y="1878075"/>
              <a:ext cx="347562" cy="531741"/>
            </a:xfrm>
            <a:custGeom>
              <a:avLst/>
              <a:gdLst/>
              <a:ahLst/>
              <a:cxnLst/>
              <a:rect l="l" t="t" r="r" b="b"/>
              <a:pathLst>
                <a:path w="33703" h="50775" extrusionOk="0">
                  <a:moveTo>
                    <a:pt x="32271" y="1088"/>
                  </a:moveTo>
                  <a:cubicBezTo>
                    <a:pt x="32272" y="1088"/>
                    <a:pt x="32273" y="1090"/>
                    <a:pt x="32273" y="1094"/>
                  </a:cubicBezTo>
                  <a:cubicBezTo>
                    <a:pt x="32283" y="1115"/>
                    <a:pt x="32278" y="1115"/>
                    <a:pt x="32270" y="1115"/>
                  </a:cubicBezTo>
                  <a:cubicBezTo>
                    <a:pt x="32264" y="1115"/>
                    <a:pt x="32256" y="1115"/>
                    <a:pt x="32253" y="1125"/>
                  </a:cubicBezTo>
                  <a:lnTo>
                    <a:pt x="32253" y="1125"/>
                  </a:lnTo>
                  <a:cubicBezTo>
                    <a:pt x="32257" y="1108"/>
                    <a:pt x="32266" y="1088"/>
                    <a:pt x="32271" y="1088"/>
                  </a:cubicBezTo>
                  <a:close/>
                  <a:moveTo>
                    <a:pt x="32041" y="1451"/>
                  </a:moveTo>
                  <a:cubicBezTo>
                    <a:pt x="32062" y="1451"/>
                    <a:pt x="32062" y="1472"/>
                    <a:pt x="32062" y="1472"/>
                  </a:cubicBezTo>
                  <a:lnTo>
                    <a:pt x="32041" y="1472"/>
                  </a:lnTo>
                  <a:cubicBezTo>
                    <a:pt x="32041" y="1472"/>
                    <a:pt x="32041" y="1451"/>
                    <a:pt x="32041" y="1451"/>
                  </a:cubicBezTo>
                  <a:close/>
                  <a:moveTo>
                    <a:pt x="32672" y="1683"/>
                  </a:moveTo>
                  <a:cubicBezTo>
                    <a:pt x="32693" y="1683"/>
                    <a:pt x="32693" y="1704"/>
                    <a:pt x="32693" y="1704"/>
                  </a:cubicBezTo>
                  <a:lnTo>
                    <a:pt x="32672" y="1725"/>
                  </a:lnTo>
                  <a:cubicBezTo>
                    <a:pt x="32651" y="1704"/>
                    <a:pt x="32651" y="1704"/>
                    <a:pt x="32651" y="1704"/>
                  </a:cubicBezTo>
                  <a:cubicBezTo>
                    <a:pt x="32651" y="1683"/>
                    <a:pt x="32672" y="1683"/>
                    <a:pt x="32672" y="1683"/>
                  </a:cubicBezTo>
                  <a:close/>
                  <a:moveTo>
                    <a:pt x="31766" y="1809"/>
                  </a:moveTo>
                  <a:cubicBezTo>
                    <a:pt x="31760" y="1837"/>
                    <a:pt x="31743" y="1851"/>
                    <a:pt x="31726" y="1851"/>
                  </a:cubicBezTo>
                  <a:lnTo>
                    <a:pt x="31726" y="1935"/>
                  </a:lnTo>
                  <a:cubicBezTo>
                    <a:pt x="31663" y="1893"/>
                    <a:pt x="31684" y="1872"/>
                    <a:pt x="31726" y="1851"/>
                  </a:cubicBezTo>
                  <a:cubicBezTo>
                    <a:pt x="31726" y="1810"/>
                    <a:pt x="31746" y="1809"/>
                    <a:pt x="31766" y="1809"/>
                  </a:cubicBezTo>
                  <a:close/>
                  <a:moveTo>
                    <a:pt x="32718" y="1838"/>
                  </a:moveTo>
                  <a:lnTo>
                    <a:pt x="32756" y="1914"/>
                  </a:lnTo>
                  <a:cubicBezTo>
                    <a:pt x="32672" y="1935"/>
                    <a:pt x="32630" y="1998"/>
                    <a:pt x="32588" y="2061"/>
                  </a:cubicBezTo>
                  <a:lnTo>
                    <a:pt x="32588" y="2187"/>
                  </a:lnTo>
                  <a:cubicBezTo>
                    <a:pt x="32570" y="2205"/>
                    <a:pt x="32537" y="2208"/>
                    <a:pt x="32515" y="2208"/>
                  </a:cubicBezTo>
                  <a:lnTo>
                    <a:pt x="32515" y="2208"/>
                  </a:lnTo>
                  <a:lnTo>
                    <a:pt x="32546" y="2145"/>
                  </a:lnTo>
                  <a:cubicBezTo>
                    <a:pt x="32529" y="2128"/>
                    <a:pt x="32513" y="2122"/>
                    <a:pt x="32499" y="2122"/>
                  </a:cubicBezTo>
                  <a:cubicBezTo>
                    <a:pt x="32460" y="2122"/>
                    <a:pt x="32429" y="2166"/>
                    <a:pt x="32399" y="2166"/>
                  </a:cubicBezTo>
                  <a:cubicBezTo>
                    <a:pt x="32399" y="2208"/>
                    <a:pt x="32357" y="2208"/>
                    <a:pt x="32315" y="2208"/>
                  </a:cubicBezTo>
                  <a:cubicBezTo>
                    <a:pt x="32327" y="2170"/>
                    <a:pt x="32348" y="2163"/>
                    <a:pt x="32366" y="2163"/>
                  </a:cubicBezTo>
                  <a:cubicBezTo>
                    <a:pt x="32379" y="2163"/>
                    <a:pt x="32390" y="2166"/>
                    <a:pt x="32399" y="2166"/>
                  </a:cubicBezTo>
                  <a:lnTo>
                    <a:pt x="32399" y="2103"/>
                  </a:lnTo>
                  <a:cubicBezTo>
                    <a:pt x="32441" y="2061"/>
                    <a:pt x="32483" y="2082"/>
                    <a:pt x="32525" y="2061"/>
                  </a:cubicBezTo>
                  <a:lnTo>
                    <a:pt x="32609" y="1893"/>
                  </a:lnTo>
                  <a:lnTo>
                    <a:pt x="32718" y="1838"/>
                  </a:lnTo>
                  <a:close/>
                  <a:moveTo>
                    <a:pt x="32315" y="2313"/>
                  </a:moveTo>
                  <a:cubicBezTo>
                    <a:pt x="32294" y="2313"/>
                    <a:pt x="32273" y="2334"/>
                    <a:pt x="32273" y="2334"/>
                  </a:cubicBezTo>
                  <a:lnTo>
                    <a:pt x="32273" y="2313"/>
                  </a:lnTo>
                  <a:close/>
                  <a:moveTo>
                    <a:pt x="32504" y="2229"/>
                  </a:moveTo>
                  <a:lnTo>
                    <a:pt x="32504" y="2271"/>
                  </a:lnTo>
                  <a:lnTo>
                    <a:pt x="32399" y="2418"/>
                  </a:lnTo>
                  <a:cubicBezTo>
                    <a:pt x="32420" y="2334"/>
                    <a:pt x="32420" y="2250"/>
                    <a:pt x="32504" y="2229"/>
                  </a:cubicBezTo>
                  <a:close/>
                  <a:moveTo>
                    <a:pt x="32168" y="2545"/>
                  </a:moveTo>
                  <a:lnTo>
                    <a:pt x="32168" y="2566"/>
                  </a:lnTo>
                  <a:lnTo>
                    <a:pt x="32147" y="2566"/>
                  </a:lnTo>
                  <a:cubicBezTo>
                    <a:pt x="32147" y="2545"/>
                    <a:pt x="32168" y="2545"/>
                    <a:pt x="32168" y="2545"/>
                  </a:cubicBezTo>
                  <a:close/>
                  <a:moveTo>
                    <a:pt x="32105" y="2608"/>
                  </a:moveTo>
                  <a:lnTo>
                    <a:pt x="32105" y="2608"/>
                  </a:lnTo>
                  <a:cubicBezTo>
                    <a:pt x="32121" y="2689"/>
                    <a:pt x="32112" y="2720"/>
                    <a:pt x="32068" y="2720"/>
                  </a:cubicBezTo>
                  <a:cubicBezTo>
                    <a:pt x="32055" y="2720"/>
                    <a:pt x="32039" y="2717"/>
                    <a:pt x="32020" y="2713"/>
                  </a:cubicBezTo>
                  <a:lnTo>
                    <a:pt x="32105" y="2608"/>
                  </a:lnTo>
                  <a:close/>
                  <a:moveTo>
                    <a:pt x="32252" y="2818"/>
                  </a:moveTo>
                  <a:lnTo>
                    <a:pt x="32252" y="2839"/>
                  </a:lnTo>
                  <a:cubicBezTo>
                    <a:pt x="32252" y="2839"/>
                    <a:pt x="32252" y="2860"/>
                    <a:pt x="32231" y="2860"/>
                  </a:cubicBezTo>
                  <a:cubicBezTo>
                    <a:pt x="32231" y="2860"/>
                    <a:pt x="32231" y="2860"/>
                    <a:pt x="32231" y="2839"/>
                  </a:cubicBezTo>
                  <a:cubicBezTo>
                    <a:pt x="32231" y="2818"/>
                    <a:pt x="32252" y="2818"/>
                    <a:pt x="32252" y="2818"/>
                  </a:cubicBezTo>
                  <a:close/>
                  <a:moveTo>
                    <a:pt x="31726" y="3512"/>
                  </a:moveTo>
                  <a:cubicBezTo>
                    <a:pt x="31726" y="3533"/>
                    <a:pt x="31721" y="3543"/>
                    <a:pt x="31716" y="3543"/>
                  </a:cubicBezTo>
                  <a:cubicBezTo>
                    <a:pt x="31710" y="3543"/>
                    <a:pt x="31705" y="3533"/>
                    <a:pt x="31705" y="3512"/>
                  </a:cubicBezTo>
                  <a:close/>
                  <a:moveTo>
                    <a:pt x="31663" y="3596"/>
                  </a:moveTo>
                  <a:cubicBezTo>
                    <a:pt x="31684" y="3596"/>
                    <a:pt x="31684" y="3617"/>
                    <a:pt x="31684" y="3617"/>
                  </a:cubicBezTo>
                  <a:lnTo>
                    <a:pt x="31663" y="3638"/>
                  </a:lnTo>
                  <a:lnTo>
                    <a:pt x="31663" y="3617"/>
                  </a:lnTo>
                  <a:cubicBezTo>
                    <a:pt x="31663" y="3617"/>
                    <a:pt x="31663" y="3596"/>
                    <a:pt x="31663" y="3596"/>
                  </a:cubicBezTo>
                  <a:close/>
                  <a:moveTo>
                    <a:pt x="30444" y="3638"/>
                  </a:moveTo>
                  <a:lnTo>
                    <a:pt x="30444" y="3638"/>
                  </a:lnTo>
                  <a:cubicBezTo>
                    <a:pt x="30459" y="3683"/>
                    <a:pt x="30463" y="3718"/>
                    <a:pt x="30425" y="3718"/>
                  </a:cubicBezTo>
                  <a:cubicBezTo>
                    <a:pt x="30410" y="3718"/>
                    <a:pt x="30389" y="3713"/>
                    <a:pt x="30359" y="3701"/>
                  </a:cubicBezTo>
                  <a:lnTo>
                    <a:pt x="30444" y="3638"/>
                  </a:lnTo>
                  <a:close/>
                  <a:moveTo>
                    <a:pt x="31555" y="3771"/>
                  </a:moveTo>
                  <a:cubicBezTo>
                    <a:pt x="31557" y="3771"/>
                    <a:pt x="31558" y="3775"/>
                    <a:pt x="31558" y="3785"/>
                  </a:cubicBezTo>
                  <a:cubicBezTo>
                    <a:pt x="31558" y="3795"/>
                    <a:pt x="31548" y="3795"/>
                    <a:pt x="31537" y="3795"/>
                  </a:cubicBezTo>
                  <a:lnTo>
                    <a:pt x="31537" y="3795"/>
                  </a:lnTo>
                  <a:cubicBezTo>
                    <a:pt x="31545" y="3782"/>
                    <a:pt x="31551" y="3771"/>
                    <a:pt x="31555" y="3771"/>
                  </a:cubicBezTo>
                  <a:close/>
                  <a:moveTo>
                    <a:pt x="31390" y="3701"/>
                  </a:moveTo>
                  <a:lnTo>
                    <a:pt x="31390" y="3701"/>
                  </a:lnTo>
                  <a:cubicBezTo>
                    <a:pt x="31348" y="3953"/>
                    <a:pt x="31221" y="4184"/>
                    <a:pt x="31053" y="4374"/>
                  </a:cubicBezTo>
                  <a:cubicBezTo>
                    <a:pt x="30990" y="4332"/>
                    <a:pt x="31032" y="4290"/>
                    <a:pt x="31053" y="4226"/>
                  </a:cubicBezTo>
                  <a:cubicBezTo>
                    <a:pt x="31074" y="4184"/>
                    <a:pt x="31074" y="4121"/>
                    <a:pt x="31074" y="4079"/>
                  </a:cubicBezTo>
                  <a:cubicBezTo>
                    <a:pt x="31200" y="3974"/>
                    <a:pt x="31306" y="3848"/>
                    <a:pt x="31390" y="3701"/>
                  </a:cubicBezTo>
                  <a:close/>
                  <a:moveTo>
                    <a:pt x="30696" y="4878"/>
                  </a:moveTo>
                  <a:lnTo>
                    <a:pt x="30696" y="4920"/>
                  </a:lnTo>
                  <a:cubicBezTo>
                    <a:pt x="30681" y="4966"/>
                    <a:pt x="30655" y="5000"/>
                    <a:pt x="30610" y="5000"/>
                  </a:cubicBezTo>
                  <a:cubicBezTo>
                    <a:pt x="30592" y="5000"/>
                    <a:pt x="30572" y="4995"/>
                    <a:pt x="30549" y="4983"/>
                  </a:cubicBezTo>
                  <a:cubicBezTo>
                    <a:pt x="30570" y="4899"/>
                    <a:pt x="30633" y="4920"/>
                    <a:pt x="30696" y="4878"/>
                  </a:cubicBezTo>
                  <a:close/>
                  <a:moveTo>
                    <a:pt x="29140" y="5215"/>
                  </a:moveTo>
                  <a:cubicBezTo>
                    <a:pt x="29161" y="5215"/>
                    <a:pt x="29161" y="5236"/>
                    <a:pt x="29161" y="5236"/>
                  </a:cubicBezTo>
                  <a:lnTo>
                    <a:pt x="29140" y="5257"/>
                  </a:lnTo>
                  <a:lnTo>
                    <a:pt x="29140" y="5236"/>
                  </a:lnTo>
                  <a:cubicBezTo>
                    <a:pt x="29140" y="5236"/>
                    <a:pt x="29119" y="5215"/>
                    <a:pt x="29119" y="5215"/>
                  </a:cubicBezTo>
                  <a:close/>
                  <a:moveTo>
                    <a:pt x="30359" y="5467"/>
                  </a:moveTo>
                  <a:cubicBezTo>
                    <a:pt x="30352" y="5474"/>
                    <a:pt x="30345" y="5476"/>
                    <a:pt x="30339" y="5476"/>
                  </a:cubicBezTo>
                  <a:cubicBezTo>
                    <a:pt x="30327" y="5476"/>
                    <a:pt x="30317" y="5467"/>
                    <a:pt x="30317" y="5467"/>
                  </a:cubicBezTo>
                  <a:close/>
                  <a:moveTo>
                    <a:pt x="29603" y="6644"/>
                  </a:moveTo>
                  <a:lnTo>
                    <a:pt x="29603" y="6644"/>
                  </a:lnTo>
                  <a:cubicBezTo>
                    <a:pt x="29645" y="6665"/>
                    <a:pt x="29645" y="6686"/>
                    <a:pt x="29624" y="6707"/>
                  </a:cubicBezTo>
                  <a:cubicBezTo>
                    <a:pt x="29582" y="6686"/>
                    <a:pt x="29603" y="6665"/>
                    <a:pt x="29603" y="6644"/>
                  </a:cubicBezTo>
                  <a:close/>
                  <a:moveTo>
                    <a:pt x="29203" y="7065"/>
                  </a:moveTo>
                  <a:lnTo>
                    <a:pt x="29203" y="7065"/>
                  </a:lnTo>
                  <a:cubicBezTo>
                    <a:pt x="29224" y="7148"/>
                    <a:pt x="29183" y="7149"/>
                    <a:pt x="29121" y="7149"/>
                  </a:cubicBezTo>
                  <a:lnTo>
                    <a:pt x="29121" y="7149"/>
                  </a:lnTo>
                  <a:cubicBezTo>
                    <a:pt x="29130" y="7106"/>
                    <a:pt x="29166" y="7102"/>
                    <a:pt x="29203" y="7065"/>
                  </a:cubicBezTo>
                  <a:close/>
                  <a:moveTo>
                    <a:pt x="29117" y="7170"/>
                  </a:moveTo>
                  <a:cubicBezTo>
                    <a:pt x="29114" y="7191"/>
                    <a:pt x="29105" y="7208"/>
                    <a:pt x="29095" y="7208"/>
                  </a:cubicBezTo>
                  <a:cubicBezTo>
                    <a:pt x="29089" y="7208"/>
                    <a:pt x="29083" y="7203"/>
                    <a:pt x="29077" y="7191"/>
                  </a:cubicBezTo>
                  <a:cubicBezTo>
                    <a:pt x="29077" y="7170"/>
                    <a:pt x="29097" y="7170"/>
                    <a:pt x="29117" y="7170"/>
                  </a:cubicBezTo>
                  <a:close/>
                  <a:moveTo>
                    <a:pt x="28993" y="7717"/>
                  </a:moveTo>
                  <a:cubicBezTo>
                    <a:pt x="28993" y="7759"/>
                    <a:pt x="28951" y="7759"/>
                    <a:pt x="28951" y="7780"/>
                  </a:cubicBezTo>
                  <a:cubicBezTo>
                    <a:pt x="28951" y="7780"/>
                    <a:pt x="28939" y="7815"/>
                    <a:pt x="28924" y="7815"/>
                  </a:cubicBezTo>
                  <a:cubicBezTo>
                    <a:pt x="28919" y="7815"/>
                    <a:pt x="28914" y="7811"/>
                    <a:pt x="28909" y="7801"/>
                  </a:cubicBezTo>
                  <a:cubicBezTo>
                    <a:pt x="28909" y="7780"/>
                    <a:pt x="28930" y="7780"/>
                    <a:pt x="28951" y="7780"/>
                  </a:cubicBezTo>
                  <a:cubicBezTo>
                    <a:pt x="28951" y="7738"/>
                    <a:pt x="28972" y="7717"/>
                    <a:pt x="28993" y="7717"/>
                  </a:cubicBezTo>
                  <a:close/>
                  <a:moveTo>
                    <a:pt x="28865" y="7879"/>
                  </a:moveTo>
                  <a:cubicBezTo>
                    <a:pt x="28866" y="7879"/>
                    <a:pt x="28867" y="7881"/>
                    <a:pt x="28867" y="7885"/>
                  </a:cubicBezTo>
                  <a:cubicBezTo>
                    <a:pt x="28867" y="7927"/>
                    <a:pt x="28846" y="7927"/>
                    <a:pt x="28825" y="7927"/>
                  </a:cubicBezTo>
                  <a:cubicBezTo>
                    <a:pt x="28842" y="7910"/>
                    <a:pt x="28859" y="7879"/>
                    <a:pt x="28865" y="7879"/>
                  </a:cubicBezTo>
                  <a:close/>
                  <a:moveTo>
                    <a:pt x="28825" y="7927"/>
                  </a:moveTo>
                  <a:cubicBezTo>
                    <a:pt x="28825" y="7941"/>
                    <a:pt x="28815" y="7966"/>
                    <a:pt x="28808" y="7966"/>
                  </a:cubicBezTo>
                  <a:cubicBezTo>
                    <a:pt x="28806" y="7966"/>
                    <a:pt x="28804" y="7961"/>
                    <a:pt x="28804" y="7948"/>
                  </a:cubicBezTo>
                  <a:cubicBezTo>
                    <a:pt x="28804" y="7937"/>
                    <a:pt x="28809" y="7937"/>
                    <a:pt x="28814" y="7937"/>
                  </a:cubicBezTo>
                  <a:cubicBezTo>
                    <a:pt x="28819" y="7937"/>
                    <a:pt x="28825" y="7937"/>
                    <a:pt x="28825" y="7927"/>
                  </a:cubicBezTo>
                  <a:close/>
                  <a:moveTo>
                    <a:pt x="28131" y="9083"/>
                  </a:moveTo>
                  <a:cubicBezTo>
                    <a:pt x="28173" y="9083"/>
                    <a:pt x="28173" y="9125"/>
                    <a:pt x="28131" y="9146"/>
                  </a:cubicBezTo>
                  <a:cubicBezTo>
                    <a:pt x="28110" y="9125"/>
                    <a:pt x="28110" y="9083"/>
                    <a:pt x="28131" y="9083"/>
                  </a:cubicBezTo>
                  <a:close/>
                  <a:moveTo>
                    <a:pt x="27752" y="9314"/>
                  </a:moveTo>
                  <a:cubicBezTo>
                    <a:pt x="27773" y="9314"/>
                    <a:pt x="27773" y="9335"/>
                    <a:pt x="27773" y="9335"/>
                  </a:cubicBezTo>
                  <a:lnTo>
                    <a:pt x="27752" y="9356"/>
                  </a:lnTo>
                  <a:lnTo>
                    <a:pt x="27752" y="9335"/>
                  </a:lnTo>
                  <a:cubicBezTo>
                    <a:pt x="27752" y="9314"/>
                    <a:pt x="27752" y="9314"/>
                    <a:pt x="27752" y="9314"/>
                  </a:cubicBezTo>
                  <a:close/>
                  <a:moveTo>
                    <a:pt x="27984" y="9314"/>
                  </a:moveTo>
                  <a:cubicBezTo>
                    <a:pt x="28005" y="9314"/>
                    <a:pt x="28026" y="9314"/>
                    <a:pt x="28026" y="9335"/>
                  </a:cubicBezTo>
                  <a:cubicBezTo>
                    <a:pt x="28026" y="9377"/>
                    <a:pt x="27984" y="9419"/>
                    <a:pt x="27942" y="9441"/>
                  </a:cubicBezTo>
                  <a:cubicBezTo>
                    <a:pt x="27900" y="9377"/>
                    <a:pt x="27963" y="9356"/>
                    <a:pt x="27984" y="9314"/>
                  </a:cubicBezTo>
                  <a:close/>
                  <a:moveTo>
                    <a:pt x="24280" y="12265"/>
                  </a:moveTo>
                  <a:cubicBezTo>
                    <a:pt x="24282" y="12265"/>
                    <a:pt x="24283" y="12269"/>
                    <a:pt x="24283" y="12279"/>
                  </a:cubicBezTo>
                  <a:cubicBezTo>
                    <a:pt x="24283" y="12295"/>
                    <a:pt x="24272" y="12299"/>
                    <a:pt x="24257" y="12300"/>
                  </a:cubicBezTo>
                  <a:lnTo>
                    <a:pt x="24257" y="12300"/>
                  </a:lnTo>
                  <a:cubicBezTo>
                    <a:pt x="24267" y="12283"/>
                    <a:pt x="24276" y="12265"/>
                    <a:pt x="24280" y="12265"/>
                  </a:cubicBezTo>
                  <a:close/>
                  <a:moveTo>
                    <a:pt x="25860" y="12510"/>
                  </a:moveTo>
                  <a:cubicBezTo>
                    <a:pt x="25881" y="12510"/>
                    <a:pt x="25881" y="12531"/>
                    <a:pt x="25881" y="12531"/>
                  </a:cubicBezTo>
                  <a:lnTo>
                    <a:pt x="25860" y="12531"/>
                  </a:lnTo>
                  <a:cubicBezTo>
                    <a:pt x="25839" y="12531"/>
                    <a:pt x="25839" y="12510"/>
                    <a:pt x="25860" y="12510"/>
                  </a:cubicBezTo>
                  <a:close/>
                  <a:moveTo>
                    <a:pt x="21319" y="17030"/>
                  </a:moveTo>
                  <a:cubicBezTo>
                    <a:pt x="21340" y="17030"/>
                    <a:pt x="21361" y="17030"/>
                    <a:pt x="21340" y="17051"/>
                  </a:cubicBezTo>
                  <a:cubicBezTo>
                    <a:pt x="21340" y="17058"/>
                    <a:pt x="21338" y="17061"/>
                    <a:pt x="21335" y="17061"/>
                  </a:cubicBezTo>
                  <a:cubicBezTo>
                    <a:pt x="21328" y="17061"/>
                    <a:pt x="21319" y="17051"/>
                    <a:pt x="21319" y="17051"/>
                  </a:cubicBezTo>
                  <a:cubicBezTo>
                    <a:pt x="21319" y="17030"/>
                    <a:pt x="21319" y="17030"/>
                    <a:pt x="21319" y="17030"/>
                  </a:cubicBezTo>
                  <a:close/>
                  <a:moveTo>
                    <a:pt x="22959" y="17072"/>
                  </a:moveTo>
                  <a:lnTo>
                    <a:pt x="22959" y="17093"/>
                  </a:lnTo>
                  <a:cubicBezTo>
                    <a:pt x="22959" y="17114"/>
                    <a:pt x="22980" y="17114"/>
                    <a:pt x="22959" y="17114"/>
                  </a:cubicBezTo>
                  <a:cubicBezTo>
                    <a:pt x="22938" y="17093"/>
                    <a:pt x="22959" y="17072"/>
                    <a:pt x="22959" y="17072"/>
                  </a:cubicBezTo>
                  <a:close/>
                  <a:moveTo>
                    <a:pt x="22875" y="17262"/>
                  </a:moveTo>
                  <a:lnTo>
                    <a:pt x="22875" y="17283"/>
                  </a:lnTo>
                  <a:cubicBezTo>
                    <a:pt x="22854" y="17304"/>
                    <a:pt x="22896" y="17304"/>
                    <a:pt x="22875" y="17304"/>
                  </a:cubicBezTo>
                  <a:cubicBezTo>
                    <a:pt x="22833" y="17283"/>
                    <a:pt x="22875" y="17262"/>
                    <a:pt x="22875" y="17262"/>
                  </a:cubicBezTo>
                  <a:close/>
                  <a:moveTo>
                    <a:pt x="21046" y="17451"/>
                  </a:moveTo>
                  <a:cubicBezTo>
                    <a:pt x="21067" y="17451"/>
                    <a:pt x="21067" y="17472"/>
                    <a:pt x="21067" y="17472"/>
                  </a:cubicBezTo>
                  <a:lnTo>
                    <a:pt x="21046" y="17493"/>
                  </a:lnTo>
                  <a:cubicBezTo>
                    <a:pt x="21025" y="17493"/>
                    <a:pt x="21025" y="17451"/>
                    <a:pt x="21025" y="17451"/>
                  </a:cubicBezTo>
                  <a:close/>
                  <a:moveTo>
                    <a:pt x="20853" y="17878"/>
                  </a:moveTo>
                  <a:cubicBezTo>
                    <a:pt x="20855" y="17878"/>
                    <a:pt x="20856" y="17882"/>
                    <a:pt x="20856" y="17892"/>
                  </a:cubicBezTo>
                  <a:cubicBezTo>
                    <a:pt x="20856" y="17908"/>
                    <a:pt x="20845" y="17912"/>
                    <a:pt x="20839" y="17913"/>
                  </a:cubicBezTo>
                  <a:lnTo>
                    <a:pt x="20839" y="17913"/>
                  </a:lnTo>
                  <a:cubicBezTo>
                    <a:pt x="20843" y="17896"/>
                    <a:pt x="20850" y="17878"/>
                    <a:pt x="20853" y="17878"/>
                  </a:cubicBezTo>
                  <a:close/>
                  <a:moveTo>
                    <a:pt x="20833" y="17934"/>
                  </a:moveTo>
                  <a:lnTo>
                    <a:pt x="20833" y="17934"/>
                  </a:lnTo>
                  <a:cubicBezTo>
                    <a:pt x="20828" y="17957"/>
                    <a:pt x="20814" y="17970"/>
                    <a:pt x="20792" y="17975"/>
                  </a:cubicBezTo>
                  <a:lnTo>
                    <a:pt x="20792" y="17975"/>
                  </a:lnTo>
                  <a:cubicBezTo>
                    <a:pt x="20774" y="17955"/>
                    <a:pt x="20794" y="17935"/>
                    <a:pt x="20833" y="17934"/>
                  </a:cubicBezTo>
                  <a:close/>
                  <a:moveTo>
                    <a:pt x="20667" y="18124"/>
                  </a:moveTo>
                  <a:cubicBezTo>
                    <a:pt x="20667" y="18166"/>
                    <a:pt x="20646" y="18166"/>
                    <a:pt x="20604" y="18187"/>
                  </a:cubicBezTo>
                  <a:cubicBezTo>
                    <a:pt x="20587" y="18169"/>
                    <a:pt x="20584" y="18152"/>
                    <a:pt x="20583" y="18124"/>
                  </a:cubicBezTo>
                  <a:close/>
                  <a:moveTo>
                    <a:pt x="21529" y="18691"/>
                  </a:moveTo>
                  <a:lnTo>
                    <a:pt x="21529" y="18691"/>
                  </a:lnTo>
                  <a:cubicBezTo>
                    <a:pt x="21550" y="18775"/>
                    <a:pt x="21509" y="18796"/>
                    <a:pt x="21446" y="18817"/>
                  </a:cubicBezTo>
                  <a:lnTo>
                    <a:pt x="21446" y="18817"/>
                  </a:lnTo>
                  <a:cubicBezTo>
                    <a:pt x="21450" y="18762"/>
                    <a:pt x="21473" y="18710"/>
                    <a:pt x="21529" y="18691"/>
                  </a:cubicBezTo>
                  <a:close/>
                  <a:moveTo>
                    <a:pt x="21445" y="18838"/>
                  </a:moveTo>
                  <a:cubicBezTo>
                    <a:pt x="21445" y="18853"/>
                    <a:pt x="21435" y="18877"/>
                    <a:pt x="21429" y="18877"/>
                  </a:cubicBezTo>
                  <a:cubicBezTo>
                    <a:pt x="21426" y="18877"/>
                    <a:pt x="21424" y="18872"/>
                    <a:pt x="21424" y="18859"/>
                  </a:cubicBezTo>
                  <a:cubicBezTo>
                    <a:pt x="21424" y="18838"/>
                    <a:pt x="21445" y="18838"/>
                    <a:pt x="21445" y="18838"/>
                  </a:cubicBezTo>
                  <a:close/>
                  <a:moveTo>
                    <a:pt x="16904" y="23653"/>
                  </a:moveTo>
                  <a:cubicBezTo>
                    <a:pt x="16967" y="23737"/>
                    <a:pt x="16820" y="23758"/>
                    <a:pt x="16862" y="23842"/>
                  </a:cubicBezTo>
                  <a:cubicBezTo>
                    <a:pt x="16799" y="23758"/>
                    <a:pt x="16841" y="23716"/>
                    <a:pt x="16904" y="23653"/>
                  </a:cubicBezTo>
                  <a:close/>
                  <a:moveTo>
                    <a:pt x="18477" y="23942"/>
                  </a:moveTo>
                  <a:cubicBezTo>
                    <a:pt x="18479" y="23942"/>
                    <a:pt x="18481" y="23943"/>
                    <a:pt x="18481" y="23947"/>
                  </a:cubicBezTo>
                  <a:cubicBezTo>
                    <a:pt x="18481" y="23989"/>
                    <a:pt x="18460" y="23989"/>
                    <a:pt x="18439" y="23989"/>
                  </a:cubicBezTo>
                  <a:cubicBezTo>
                    <a:pt x="18439" y="23972"/>
                    <a:pt x="18466" y="23942"/>
                    <a:pt x="18477" y="23942"/>
                  </a:cubicBezTo>
                  <a:close/>
                  <a:moveTo>
                    <a:pt x="18439" y="23989"/>
                  </a:moveTo>
                  <a:cubicBezTo>
                    <a:pt x="18460" y="24052"/>
                    <a:pt x="18418" y="24116"/>
                    <a:pt x="18355" y="24137"/>
                  </a:cubicBezTo>
                  <a:cubicBezTo>
                    <a:pt x="18355" y="24151"/>
                    <a:pt x="18335" y="24176"/>
                    <a:pt x="18322" y="24176"/>
                  </a:cubicBezTo>
                  <a:cubicBezTo>
                    <a:pt x="18317" y="24176"/>
                    <a:pt x="18313" y="24171"/>
                    <a:pt x="18313" y="24158"/>
                  </a:cubicBezTo>
                  <a:cubicBezTo>
                    <a:pt x="18313" y="24137"/>
                    <a:pt x="18334" y="24137"/>
                    <a:pt x="18355" y="24137"/>
                  </a:cubicBezTo>
                  <a:cubicBezTo>
                    <a:pt x="18334" y="24073"/>
                    <a:pt x="18376" y="24010"/>
                    <a:pt x="18439" y="23989"/>
                  </a:cubicBezTo>
                  <a:close/>
                  <a:moveTo>
                    <a:pt x="17908" y="25052"/>
                  </a:moveTo>
                  <a:cubicBezTo>
                    <a:pt x="17911" y="25052"/>
                    <a:pt x="17913" y="25055"/>
                    <a:pt x="17913" y="25062"/>
                  </a:cubicBezTo>
                  <a:cubicBezTo>
                    <a:pt x="17903" y="25072"/>
                    <a:pt x="17892" y="25077"/>
                    <a:pt x="17884" y="25077"/>
                  </a:cubicBezTo>
                  <a:cubicBezTo>
                    <a:pt x="17876" y="25077"/>
                    <a:pt x="17871" y="25072"/>
                    <a:pt x="17871" y="25062"/>
                  </a:cubicBezTo>
                  <a:lnTo>
                    <a:pt x="17892" y="25062"/>
                  </a:lnTo>
                  <a:cubicBezTo>
                    <a:pt x="17892" y="25062"/>
                    <a:pt x="17901" y="25052"/>
                    <a:pt x="17908" y="25052"/>
                  </a:cubicBezTo>
                  <a:close/>
                  <a:moveTo>
                    <a:pt x="14798" y="26750"/>
                  </a:moveTo>
                  <a:cubicBezTo>
                    <a:pt x="14800" y="26750"/>
                    <a:pt x="14801" y="26754"/>
                    <a:pt x="14801" y="26765"/>
                  </a:cubicBezTo>
                  <a:cubicBezTo>
                    <a:pt x="14821" y="26785"/>
                    <a:pt x="14803" y="26786"/>
                    <a:pt x="14784" y="26786"/>
                  </a:cubicBezTo>
                  <a:lnTo>
                    <a:pt x="14784" y="26786"/>
                  </a:lnTo>
                  <a:cubicBezTo>
                    <a:pt x="14788" y="26769"/>
                    <a:pt x="14794" y="26750"/>
                    <a:pt x="14798" y="26750"/>
                  </a:cubicBezTo>
                  <a:close/>
                  <a:moveTo>
                    <a:pt x="14780" y="26786"/>
                  </a:moveTo>
                  <a:cubicBezTo>
                    <a:pt x="14780" y="26849"/>
                    <a:pt x="14738" y="26912"/>
                    <a:pt x="14675" y="26933"/>
                  </a:cubicBezTo>
                  <a:cubicBezTo>
                    <a:pt x="14675" y="26870"/>
                    <a:pt x="14717" y="26807"/>
                    <a:pt x="14780" y="26786"/>
                  </a:cubicBezTo>
                  <a:close/>
                  <a:moveTo>
                    <a:pt x="14675" y="26933"/>
                  </a:moveTo>
                  <a:lnTo>
                    <a:pt x="14675" y="26933"/>
                  </a:lnTo>
                  <a:cubicBezTo>
                    <a:pt x="14696" y="27017"/>
                    <a:pt x="14633" y="27080"/>
                    <a:pt x="14549" y="27080"/>
                  </a:cubicBezTo>
                  <a:cubicBezTo>
                    <a:pt x="14535" y="27094"/>
                    <a:pt x="14520" y="27119"/>
                    <a:pt x="14513" y="27119"/>
                  </a:cubicBezTo>
                  <a:cubicBezTo>
                    <a:pt x="14509" y="27119"/>
                    <a:pt x="14507" y="27114"/>
                    <a:pt x="14507" y="27101"/>
                  </a:cubicBezTo>
                  <a:cubicBezTo>
                    <a:pt x="14507" y="27080"/>
                    <a:pt x="14528" y="27080"/>
                    <a:pt x="14549" y="27080"/>
                  </a:cubicBezTo>
                  <a:cubicBezTo>
                    <a:pt x="14570" y="27017"/>
                    <a:pt x="14612" y="26954"/>
                    <a:pt x="14675" y="26933"/>
                  </a:cubicBezTo>
                  <a:close/>
                  <a:moveTo>
                    <a:pt x="14897" y="29522"/>
                  </a:moveTo>
                  <a:cubicBezTo>
                    <a:pt x="14903" y="29522"/>
                    <a:pt x="14907" y="29527"/>
                    <a:pt x="14907" y="29540"/>
                  </a:cubicBezTo>
                  <a:cubicBezTo>
                    <a:pt x="14907" y="29545"/>
                    <a:pt x="14906" y="29546"/>
                    <a:pt x="14904" y="29546"/>
                  </a:cubicBezTo>
                  <a:cubicBezTo>
                    <a:pt x="14900" y="29546"/>
                    <a:pt x="14894" y="29541"/>
                    <a:pt x="14887" y="29541"/>
                  </a:cubicBezTo>
                  <a:cubicBezTo>
                    <a:pt x="14880" y="29541"/>
                    <a:pt x="14872" y="29545"/>
                    <a:pt x="14865" y="29561"/>
                  </a:cubicBezTo>
                  <a:cubicBezTo>
                    <a:pt x="14865" y="29603"/>
                    <a:pt x="14886" y="29666"/>
                    <a:pt x="14822" y="29666"/>
                  </a:cubicBezTo>
                  <a:lnTo>
                    <a:pt x="14822" y="29750"/>
                  </a:lnTo>
                  <a:cubicBezTo>
                    <a:pt x="14759" y="29708"/>
                    <a:pt x="14780" y="29666"/>
                    <a:pt x="14822" y="29666"/>
                  </a:cubicBezTo>
                  <a:cubicBezTo>
                    <a:pt x="14822" y="29624"/>
                    <a:pt x="14801" y="29561"/>
                    <a:pt x="14865" y="29561"/>
                  </a:cubicBezTo>
                  <a:cubicBezTo>
                    <a:pt x="14865" y="29546"/>
                    <a:pt x="14885" y="29522"/>
                    <a:pt x="14897" y="29522"/>
                  </a:cubicBezTo>
                  <a:close/>
                  <a:moveTo>
                    <a:pt x="12636" y="30192"/>
                  </a:moveTo>
                  <a:lnTo>
                    <a:pt x="12636" y="30192"/>
                  </a:lnTo>
                  <a:cubicBezTo>
                    <a:pt x="12699" y="30255"/>
                    <a:pt x="12636" y="30276"/>
                    <a:pt x="12594" y="30318"/>
                  </a:cubicBezTo>
                  <a:cubicBezTo>
                    <a:pt x="12573" y="30255"/>
                    <a:pt x="12636" y="30234"/>
                    <a:pt x="12636" y="30192"/>
                  </a:cubicBezTo>
                  <a:close/>
                  <a:moveTo>
                    <a:pt x="11951" y="31064"/>
                  </a:moveTo>
                  <a:cubicBezTo>
                    <a:pt x="11943" y="31077"/>
                    <a:pt x="11934" y="31089"/>
                    <a:pt x="11927" y="31089"/>
                  </a:cubicBezTo>
                  <a:cubicBezTo>
                    <a:pt x="11924" y="31089"/>
                    <a:pt x="11921" y="31085"/>
                    <a:pt x="11921" y="31075"/>
                  </a:cubicBezTo>
                  <a:cubicBezTo>
                    <a:pt x="11921" y="31064"/>
                    <a:pt x="11932" y="31064"/>
                    <a:pt x="11942" y="31064"/>
                  </a:cubicBezTo>
                  <a:cubicBezTo>
                    <a:pt x="11945" y="31064"/>
                    <a:pt x="11948" y="31064"/>
                    <a:pt x="11951" y="31064"/>
                  </a:cubicBezTo>
                  <a:close/>
                  <a:moveTo>
                    <a:pt x="12804" y="32336"/>
                  </a:moveTo>
                  <a:cubicBezTo>
                    <a:pt x="12804" y="32420"/>
                    <a:pt x="12741" y="32420"/>
                    <a:pt x="12678" y="32420"/>
                  </a:cubicBezTo>
                  <a:cubicBezTo>
                    <a:pt x="12678" y="32435"/>
                    <a:pt x="12668" y="32459"/>
                    <a:pt x="12662" y="32459"/>
                  </a:cubicBezTo>
                  <a:cubicBezTo>
                    <a:pt x="12659" y="32459"/>
                    <a:pt x="12657" y="32454"/>
                    <a:pt x="12657" y="32441"/>
                  </a:cubicBezTo>
                  <a:cubicBezTo>
                    <a:pt x="12636" y="32420"/>
                    <a:pt x="12657" y="32420"/>
                    <a:pt x="12678" y="32420"/>
                  </a:cubicBezTo>
                  <a:cubicBezTo>
                    <a:pt x="12699" y="32357"/>
                    <a:pt x="12741" y="32336"/>
                    <a:pt x="12804" y="32336"/>
                  </a:cubicBezTo>
                  <a:close/>
                  <a:moveTo>
                    <a:pt x="10702" y="32904"/>
                  </a:moveTo>
                  <a:lnTo>
                    <a:pt x="10723" y="32925"/>
                  </a:lnTo>
                  <a:lnTo>
                    <a:pt x="10702" y="32946"/>
                  </a:lnTo>
                  <a:cubicBezTo>
                    <a:pt x="10702" y="32946"/>
                    <a:pt x="10681" y="32925"/>
                    <a:pt x="10681" y="32925"/>
                  </a:cubicBezTo>
                  <a:cubicBezTo>
                    <a:pt x="10681" y="32925"/>
                    <a:pt x="10702" y="32904"/>
                    <a:pt x="10702" y="32904"/>
                  </a:cubicBezTo>
                  <a:close/>
                  <a:moveTo>
                    <a:pt x="9861" y="37067"/>
                  </a:moveTo>
                  <a:cubicBezTo>
                    <a:pt x="9861" y="37088"/>
                    <a:pt x="9882" y="37088"/>
                    <a:pt x="9861" y="37088"/>
                  </a:cubicBezTo>
                  <a:cubicBezTo>
                    <a:pt x="9840" y="37067"/>
                    <a:pt x="9861" y="37067"/>
                    <a:pt x="9861" y="37067"/>
                  </a:cubicBezTo>
                  <a:close/>
                  <a:moveTo>
                    <a:pt x="7897" y="37351"/>
                  </a:moveTo>
                  <a:cubicBezTo>
                    <a:pt x="7917" y="37368"/>
                    <a:pt x="7940" y="37386"/>
                    <a:pt x="7905" y="37403"/>
                  </a:cubicBezTo>
                  <a:cubicBezTo>
                    <a:pt x="7901" y="37407"/>
                    <a:pt x="7898" y="37409"/>
                    <a:pt x="7895" y="37409"/>
                  </a:cubicBezTo>
                  <a:cubicBezTo>
                    <a:pt x="7884" y="37409"/>
                    <a:pt x="7884" y="37382"/>
                    <a:pt x="7884" y="37382"/>
                  </a:cubicBezTo>
                  <a:cubicBezTo>
                    <a:pt x="7884" y="37370"/>
                    <a:pt x="7891" y="37359"/>
                    <a:pt x="7897" y="37351"/>
                  </a:cubicBezTo>
                  <a:close/>
                  <a:moveTo>
                    <a:pt x="7695" y="39568"/>
                  </a:moveTo>
                  <a:lnTo>
                    <a:pt x="7695" y="39568"/>
                  </a:lnTo>
                  <a:cubicBezTo>
                    <a:pt x="7737" y="39632"/>
                    <a:pt x="7674" y="39653"/>
                    <a:pt x="7653" y="39695"/>
                  </a:cubicBezTo>
                  <a:cubicBezTo>
                    <a:pt x="7653" y="39705"/>
                    <a:pt x="7648" y="39710"/>
                    <a:pt x="7643" y="39710"/>
                  </a:cubicBezTo>
                  <a:cubicBezTo>
                    <a:pt x="7637" y="39710"/>
                    <a:pt x="7632" y="39705"/>
                    <a:pt x="7632" y="39695"/>
                  </a:cubicBezTo>
                  <a:cubicBezTo>
                    <a:pt x="7632" y="39632"/>
                    <a:pt x="7674" y="39611"/>
                    <a:pt x="7695" y="39568"/>
                  </a:cubicBezTo>
                  <a:close/>
                  <a:moveTo>
                    <a:pt x="7948" y="39821"/>
                  </a:moveTo>
                  <a:cubicBezTo>
                    <a:pt x="7948" y="39821"/>
                    <a:pt x="7948" y="39842"/>
                    <a:pt x="7948" y="39842"/>
                  </a:cubicBezTo>
                  <a:cubicBezTo>
                    <a:pt x="7926" y="39842"/>
                    <a:pt x="7926" y="39821"/>
                    <a:pt x="7926" y="39821"/>
                  </a:cubicBezTo>
                  <a:close/>
                  <a:moveTo>
                    <a:pt x="5362" y="41482"/>
                  </a:moveTo>
                  <a:cubicBezTo>
                    <a:pt x="5362" y="41482"/>
                    <a:pt x="5383" y="41503"/>
                    <a:pt x="5383" y="41503"/>
                  </a:cubicBezTo>
                  <a:cubicBezTo>
                    <a:pt x="5362" y="41524"/>
                    <a:pt x="5383" y="41524"/>
                    <a:pt x="5362" y="41524"/>
                  </a:cubicBezTo>
                  <a:cubicBezTo>
                    <a:pt x="5341" y="41503"/>
                    <a:pt x="5362" y="41503"/>
                    <a:pt x="5362" y="41482"/>
                  </a:cubicBezTo>
                  <a:close/>
                  <a:moveTo>
                    <a:pt x="5887" y="42344"/>
                  </a:moveTo>
                  <a:lnTo>
                    <a:pt x="5908" y="42365"/>
                  </a:lnTo>
                  <a:cubicBezTo>
                    <a:pt x="5901" y="42372"/>
                    <a:pt x="5894" y="42374"/>
                    <a:pt x="5888" y="42374"/>
                  </a:cubicBezTo>
                  <a:cubicBezTo>
                    <a:pt x="5875" y="42374"/>
                    <a:pt x="5866" y="42365"/>
                    <a:pt x="5866" y="42365"/>
                  </a:cubicBezTo>
                  <a:cubicBezTo>
                    <a:pt x="5866" y="42344"/>
                    <a:pt x="5887" y="42344"/>
                    <a:pt x="5887" y="42344"/>
                  </a:cubicBezTo>
                  <a:close/>
                  <a:moveTo>
                    <a:pt x="5619" y="42822"/>
                  </a:moveTo>
                  <a:cubicBezTo>
                    <a:pt x="5624" y="42822"/>
                    <a:pt x="5624" y="42827"/>
                    <a:pt x="5614" y="42848"/>
                  </a:cubicBezTo>
                  <a:cubicBezTo>
                    <a:pt x="5614" y="42855"/>
                    <a:pt x="5611" y="42858"/>
                    <a:pt x="5608" y="42858"/>
                  </a:cubicBezTo>
                  <a:cubicBezTo>
                    <a:pt x="5602" y="42858"/>
                    <a:pt x="5593" y="42848"/>
                    <a:pt x="5593" y="42848"/>
                  </a:cubicBezTo>
                  <a:cubicBezTo>
                    <a:pt x="5593" y="42827"/>
                    <a:pt x="5593" y="42827"/>
                    <a:pt x="5593" y="42827"/>
                  </a:cubicBezTo>
                  <a:cubicBezTo>
                    <a:pt x="5603" y="42827"/>
                    <a:pt x="5614" y="42822"/>
                    <a:pt x="5619" y="42822"/>
                  </a:cubicBezTo>
                  <a:close/>
                  <a:moveTo>
                    <a:pt x="5087" y="43533"/>
                  </a:moveTo>
                  <a:cubicBezTo>
                    <a:pt x="5088" y="43533"/>
                    <a:pt x="5088" y="43535"/>
                    <a:pt x="5088" y="43542"/>
                  </a:cubicBezTo>
                  <a:cubicBezTo>
                    <a:pt x="5079" y="43560"/>
                    <a:pt x="5074" y="43566"/>
                    <a:pt x="5071" y="43566"/>
                  </a:cubicBezTo>
                  <a:cubicBezTo>
                    <a:pt x="5067" y="43566"/>
                    <a:pt x="5067" y="43554"/>
                    <a:pt x="5067" y="43542"/>
                  </a:cubicBezTo>
                  <a:cubicBezTo>
                    <a:pt x="5081" y="43542"/>
                    <a:pt x="5086" y="43533"/>
                    <a:pt x="5087" y="43533"/>
                  </a:cubicBezTo>
                  <a:close/>
                  <a:moveTo>
                    <a:pt x="4794" y="43731"/>
                  </a:moveTo>
                  <a:lnTo>
                    <a:pt x="4794" y="43731"/>
                  </a:lnTo>
                  <a:cubicBezTo>
                    <a:pt x="4833" y="43830"/>
                    <a:pt x="4817" y="43928"/>
                    <a:pt x="4729" y="43992"/>
                  </a:cubicBezTo>
                  <a:lnTo>
                    <a:pt x="4729" y="43992"/>
                  </a:lnTo>
                  <a:cubicBezTo>
                    <a:pt x="4716" y="43894"/>
                    <a:pt x="4794" y="43832"/>
                    <a:pt x="4794" y="43731"/>
                  </a:cubicBezTo>
                  <a:close/>
                  <a:moveTo>
                    <a:pt x="3743" y="44005"/>
                  </a:moveTo>
                  <a:lnTo>
                    <a:pt x="3764" y="44026"/>
                  </a:lnTo>
                  <a:lnTo>
                    <a:pt x="3743" y="44047"/>
                  </a:lnTo>
                  <a:cubicBezTo>
                    <a:pt x="3722" y="44026"/>
                    <a:pt x="3722" y="44005"/>
                    <a:pt x="3743" y="44005"/>
                  </a:cubicBezTo>
                  <a:close/>
                  <a:moveTo>
                    <a:pt x="4899" y="43963"/>
                  </a:moveTo>
                  <a:cubicBezTo>
                    <a:pt x="4916" y="44014"/>
                    <a:pt x="4919" y="44052"/>
                    <a:pt x="4861" y="44052"/>
                  </a:cubicBezTo>
                  <a:cubicBezTo>
                    <a:pt x="4849" y="44052"/>
                    <a:pt x="4834" y="44050"/>
                    <a:pt x="4815" y="44047"/>
                  </a:cubicBezTo>
                  <a:lnTo>
                    <a:pt x="4899" y="43963"/>
                  </a:lnTo>
                  <a:close/>
                  <a:moveTo>
                    <a:pt x="4710" y="44006"/>
                  </a:moveTo>
                  <a:cubicBezTo>
                    <a:pt x="4709" y="44024"/>
                    <a:pt x="4696" y="44052"/>
                    <a:pt x="4691" y="44052"/>
                  </a:cubicBezTo>
                  <a:cubicBezTo>
                    <a:pt x="4690" y="44052"/>
                    <a:pt x="4689" y="44051"/>
                    <a:pt x="4689" y="44047"/>
                  </a:cubicBezTo>
                  <a:cubicBezTo>
                    <a:pt x="4689" y="44019"/>
                    <a:pt x="4698" y="44010"/>
                    <a:pt x="4710" y="44006"/>
                  </a:cubicBezTo>
                  <a:close/>
                  <a:moveTo>
                    <a:pt x="3701" y="44110"/>
                  </a:moveTo>
                  <a:cubicBezTo>
                    <a:pt x="3722" y="44110"/>
                    <a:pt x="3722" y="44131"/>
                    <a:pt x="3722" y="44131"/>
                  </a:cubicBezTo>
                  <a:lnTo>
                    <a:pt x="3701" y="44131"/>
                  </a:lnTo>
                  <a:lnTo>
                    <a:pt x="3701" y="44152"/>
                  </a:lnTo>
                  <a:cubicBezTo>
                    <a:pt x="3680" y="44131"/>
                    <a:pt x="3680" y="44131"/>
                    <a:pt x="3680" y="44131"/>
                  </a:cubicBezTo>
                  <a:cubicBezTo>
                    <a:pt x="3680" y="44110"/>
                    <a:pt x="3680" y="44110"/>
                    <a:pt x="3701" y="44110"/>
                  </a:cubicBezTo>
                  <a:close/>
                  <a:moveTo>
                    <a:pt x="3595" y="44299"/>
                  </a:moveTo>
                  <a:lnTo>
                    <a:pt x="3617" y="44320"/>
                  </a:lnTo>
                  <a:cubicBezTo>
                    <a:pt x="3617" y="44320"/>
                    <a:pt x="3617" y="44329"/>
                    <a:pt x="3610" y="44329"/>
                  </a:cubicBezTo>
                  <a:cubicBezTo>
                    <a:pt x="3607" y="44329"/>
                    <a:pt x="3602" y="44327"/>
                    <a:pt x="3595" y="44320"/>
                  </a:cubicBezTo>
                  <a:cubicBezTo>
                    <a:pt x="3574" y="44320"/>
                    <a:pt x="3574" y="44299"/>
                    <a:pt x="3595" y="44299"/>
                  </a:cubicBezTo>
                  <a:close/>
                  <a:moveTo>
                    <a:pt x="4266" y="44482"/>
                  </a:moveTo>
                  <a:cubicBezTo>
                    <a:pt x="4267" y="44482"/>
                    <a:pt x="4268" y="44484"/>
                    <a:pt x="4268" y="44488"/>
                  </a:cubicBezTo>
                  <a:cubicBezTo>
                    <a:pt x="4268" y="44530"/>
                    <a:pt x="4247" y="44530"/>
                    <a:pt x="4247" y="44530"/>
                  </a:cubicBezTo>
                  <a:cubicBezTo>
                    <a:pt x="4247" y="44513"/>
                    <a:pt x="4261" y="44482"/>
                    <a:pt x="4266" y="44482"/>
                  </a:cubicBezTo>
                  <a:close/>
                  <a:moveTo>
                    <a:pt x="4247" y="44530"/>
                  </a:moveTo>
                  <a:cubicBezTo>
                    <a:pt x="4247" y="44635"/>
                    <a:pt x="4142" y="44677"/>
                    <a:pt x="4100" y="44761"/>
                  </a:cubicBezTo>
                  <a:cubicBezTo>
                    <a:pt x="4079" y="44656"/>
                    <a:pt x="4142" y="44572"/>
                    <a:pt x="4247" y="44530"/>
                  </a:cubicBezTo>
                  <a:close/>
                  <a:moveTo>
                    <a:pt x="3070" y="45056"/>
                  </a:moveTo>
                  <a:cubicBezTo>
                    <a:pt x="3091" y="45056"/>
                    <a:pt x="3091" y="45077"/>
                    <a:pt x="3091" y="45077"/>
                  </a:cubicBezTo>
                  <a:lnTo>
                    <a:pt x="3070" y="45098"/>
                  </a:lnTo>
                  <a:cubicBezTo>
                    <a:pt x="3049" y="45077"/>
                    <a:pt x="3070" y="45056"/>
                    <a:pt x="3070" y="45056"/>
                  </a:cubicBezTo>
                  <a:close/>
                  <a:moveTo>
                    <a:pt x="3028" y="45245"/>
                  </a:moveTo>
                  <a:cubicBezTo>
                    <a:pt x="3028" y="45245"/>
                    <a:pt x="3049" y="45266"/>
                    <a:pt x="3049" y="45266"/>
                  </a:cubicBezTo>
                  <a:cubicBezTo>
                    <a:pt x="3028" y="45287"/>
                    <a:pt x="3049" y="45287"/>
                    <a:pt x="3028" y="45287"/>
                  </a:cubicBezTo>
                  <a:cubicBezTo>
                    <a:pt x="3007" y="45266"/>
                    <a:pt x="3028" y="45266"/>
                    <a:pt x="3028" y="45245"/>
                  </a:cubicBezTo>
                  <a:close/>
                  <a:moveTo>
                    <a:pt x="2237" y="46445"/>
                  </a:moveTo>
                  <a:cubicBezTo>
                    <a:pt x="2239" y="46445"/>
                    <a:pt x="2237" y="46449"/>
                    <a:pt x="2229" y="46464"/>
                  </a:cubicBezTo>
                  <a:cubicBezTo>
                    <a:pt x="2229" y="46471"/>
                    <a:pt x="2227" y="46474"/>
                    <a:pt x="2223" y="46474"/>
                  </a:cubicBezTo>
                  <a:cubicBezTo>
                    <a:pt x="2217" y="46474"/>
                    <a:pt x="2208" y="46464"/>
                    <a:pt x="2208" y="46464"/>
                  </a:cubicBezTo>
                  <a:cubicBezTo>
                    <a:pt x="2208" y="46456"/>
                    <a:pt x="2211" y="46451"/>
                    <a:pt x="2215" y="46448"/>
                  </a:cubicBezTo>
                  <a:lnTo>
                    <a:pt x="2215" y="46448"/>
                  </a:lnTo>
                  <a:cubicBezTo>
                    <a:pt x="2217" y="46449"/>
                    <a:pt x="2219" y="46450"/>
                    <a:pt x="2222" y="46450"/>
                  </a:cubicBezTo>
                  <a:cubicBezTo>
                    <a:pt x="2229" y="46450"/>
                    <a:pt x="2235" y="46445"/>
                    <a:pt x="2237" y="46445"/>
                  </a:cubicBezTo>
                  <a:close/>
                  <a:moveTo>
                    <a:pt x="2175" y="46585"/>
                  </a:moveTo>
                  <a:cubicBezTo>
                    <a:pt x="2179" y="46585"/>
                    <a:pt x="2183" y="46587"/>
                    <a:pt x="2187" y="46591"/>
                  </a:cubicBezTo>
                  <a:cubicBezTo>
                    <a:pt x="2187" y="46633"/>
                    <a:pt x="2166" y="46633"/>
                    <a:pt x="2145" y="46633"/>
                  </a:cubicBezTo>
                  <a:cubicBezTo>
                    <a:pt x="2145" y="46616"/>
                    <a:pt x="2159" y="46585"/>
                    <a:pt x="2175" y="46585"/>
                  </a:cubicBezTo>
                  <a:close/>
                  <a:moveTo>
                    <a:pt x="2145" y="46633"/>
                  </a:moveTo>
                  <a:cubicBezTo>
                    <a:pt x="2145" y="46647"/>
                    <a:pt x="2135" y="46672"/>
                    <a:pt x="2122" y="46672"/>
                  </a:cubicBezTo>
                  <a:cubicBezTo>
                    <a:pt x="2116" y="46672"/>
                    <a:pt x="2109" y="46667"/>
                    <a:pt x="2103" y="46654"/>
                  </a:cubicBezTo>
                  <a:cubicBezTo>
                    <a:pt x="2103" y="46643"/>
                    <a:pt x="2113" y="46643"/>
                    <a:pt x="2124" y="46643"/>
                  </a:cubicBezTo>
                  <a:cubicBezTo>
                    <a:pt x="2134" y="46643"/>
                    <a:pt x="2145" y="46643"/>
                    <a:pt x="2145" y="46633"/>
                  </a:cubicBezTo>
                  <a:close/>
                  <a:moveTo>
                    <a:pt x="1779" y="48348"/>
                  </a:moveTo>
                  <a:cubicBezTo>
                    <a:pt x="1787" y="48348"/>
                    <a:pt x="1797" y="48351"/>
                    <a:pt x="1808" y="48357"/>
                  </a:cubicBezTo>
                  <a:cubicBezTo>
                    <a:pt x="1798" y="48378"/>
                    <a:pt x="1777" y="48378"/>
                    <a:pt x="1758" y="48378"/>
                  </a:cubicBezTo>
                  <a:cubicBezTo>
                    <a:pt x="1749" y="48378"/>
                    <a:pt x="1741" y="48378"/>
                    <a:pt x="1734" y="48380"/>
                  </a:cubicBezTo>
                  <a:lnTo>
                    <a:pt x="1734" y="48380"/>
                  </a:lnTo>
                  <a:cubicBezTo>
                    <a:pt x="1747" y="48360"/>
                    <a:pt x="1760" y="48348"/>
                    <a:pt x="1779" y="48348"/>
                  </a:cubicBezTo>
                  <a:close/>
                  <a:moveTo>
                    <a:pt x="358" y="49555"/>
                  </a:moveTo>
                  <a:cubicBezTo>
                    <a:pt x="379" y="49555"/>
                    <a:pt x="379" y="49576"/>
                    <a:pt x="379" y="49597"/>
                  </a:cubicBezTo>
                  <a:cubicBezTo>
                    <a:pt x="379" y="49597"/>
                    <a:pt x="358" y="49618"/>
                    <a:pt x="358" y="49618"/>
                  </a:cubicBezTo>
                  <a:cubicBezTo>
                    <a:pt x="337" y="49597"/>
                    <a:pt x="316" y="49576"/>
                    <a:pt x="358" y="49555"/>
                  </a:cubicBezTo>
                  <a:close/>
                  <a:moveTo>
                    <a:pt x="33660" y="1"/>
                  </a:moveTo>
                  <a:cubicBezTo>
                    <a:pt x="33525" y="50"/>
                    <a:pt x="33469" y="70"/>
                    <a:pt x="33429" y="70"/>
                  </a:cubicBezTo>
                  <a:cubicBezTo>
                    <a:pt x="33400" y="70"/>
                    <a:pt x="33380" y="60"/>
                    <a:pt x="33345" y="43"/>
                  </a:cubicBezTo>
                  <a:cubicBezTo>
                    <a:pt x="33219" y="64"/>
                    <a:pt x="33114" y="127"/>
                    <a:pt x="33009" y="232"/>
                  </a:cubicBezTo>
                  <a:cubicBezTo>
                    <a:pt x="32996" y="240"/>
                    <a:pt x="32985" y="244"/>
                    <a:pt x="32975" y="244"/>
                  </a:cubicBezTo>
                  <a:cubicBezTo>
                    <a:pt x="32936" y="244"/>
                    <a:pt x="32916" y="190"/>
                    <a:pt x="32882" y="190"/>
                  </a:cubicBezTo>
                  <a:lnTo>
                    <a:pt x="32672" y="400"/>
                  </a:lnTo>
                  <a:cubicBezTo>
                    <a:pt x="32630" y="463"/>
                    <a:pt x="32567" y="484"/>
                    <a:pt x="32546" y="547"/>
                  </a:cubicBezTo>
                  <a:cubicBezTo>
                    <a:pt x="32483" y="736"/>
                    <a:pt x="32357" y="905"/>
                    <a:pt x="32210" y="1052"/>
                  </a:cubicBezTo>
                  <a:cubicBezTo>
                    <a:pt x="32210" y="1073"/>
                    <a:pt x="32210" y="1094"/>
                    <a:pt x="32210" y="1136"/>
                  </a:cubicBezTo>
                  <a:lnTo>
                    <a:pt x="32252" y="1136"/>
                  </a:lnTo>
                  <a:cubicBezTo>
                    <a:pt x="32252" y="1178"/>
                    <a:pt x="32273" y="1220"/>
                    <a:pt x="32210" y="1220"/>
                  </a:cubicBezTo>
                  <a:cubicBezTo>
                    <a:pt x="32147" y="1283"/>
                    <a:pt x="32168" y="1367"/>
                    <a:pt x="32126" y="1409"/>
                  </a:cubicBezTo>
                  <a:lnTo>
                    <a:pt x="31978" y="1409"/>
                  </a:lnTo>
                  <a:cubicBezTo>
                    <a:pt x="31915" y="1451"/>
                    <a:pt x="31936" y="1514"/>
                    <a:pt x="31894" y="1556"/>
                  </a:cubicBezTo>
                  <a:cubicBezTo>
                    <a:pt x="31880" y="1561"/>
                    <a:pt x="31867" y="1563"/>
                    <a:pt x="31854" y="1563"/>
                  </a:cubicBezTo>
                  <a:cubicBezTo>
                    <a:pt x="31832" y="1563"/>
                    <a:pt x="31811" y="1558"/>
                    <a:pt x="31789" y="1558"/>
                  </a:cubicBezTo>
                  <a:cubicBezTo>
                    <a:pt x="31770" y="1558"/>
                    <a:pt x="31749" y="1562"/>
                    <a:pt x="31726" y="1577"/>
                  </a:cubicBezTo>
                  <a:lnTo>
                    <a:pt x="31768" y="1661"/>
                  </a:lnTo>
                  <a:cubicBezTo>
                    <a:pt x="31776" y="1663"/>
                    <a:pt x="31784" y="1664"/>
                    <a:pt x="31791" y="1664"/>
                  </a:cubicBezTo>
                  <a:cubicBezTo>
                    <a:pt x="31845" y="1664"/>
                    <a:pt x="31893" y="1620"/>
                    <a:pt x="31952" y="1620"/>
                  </a:cubicBezTo>
                  <a:cubicBezTo>
                    <a:pt x="31973" y="1620"/>
                    <a:pt x="31996" y="1626"/>
                    <a:pt x="32020" y="1640"/>
                  </a:cubicBezTo>
                  <a:cubicBezTo>
                    <a:pt x="31894" y="1640"/>
                    <a:pt x="31873" y="1767"/>
                    <a:pt x="31768" y="1788"/>
                  </a:cubicBezTo>
                  <a:lnTo>
                    <a:pt x="31768" y="1661"/>
                  </a:lnTo>
                  <a:cubicBezTo>
                    <a:pt x="31600" y="1746"/>
                    <a:pt x="31558" y="1956"/>
                    <a:pt x="31390" y="2061"/>
                  </a:cubicBezTo>
                  <a:cubicBezTo>
                    <a:pt x="31411" y="2082"/>
                    <a:pt x="31432" y="2103"/>
                    <a:pt x="31432" y="2166"/>
                  </a:cubicBezTo>
                  <a:cubicBezTo>
                    <a:pt x="31348" y="2229"/>
                    <a:pt x="31285" y="2313"/>
                    <a:pt x="31264" y="2418"/>
                  </a:cubicBezTo>
                  <a:cubicBezTo>
                    <a:pt x="31243" y="2523"/>
                    <a:pt x="31158" y="2608"/>
                    <a:pt x="31053" y="2671"/>
                  </a:cubicBezTo>
                  <a:cubicBezTo>
                    <a:pt x="31032" y="2734"/>
                    <a:pt x="30948" y="2713"/>
                    <a:pt x="30927" y="2755"/>
                  </a:cubicBezTo>
                  <a:cubicBezTo>
                    <a:pt x="30864" y="2965"/>
                    <a:pt x="30696" y="3112"/>
                    <a:pt x="30654" y="3322"/>
                  </a:cubicBezTo>
                  <a:cubicBezTo>
                    <a:pt x="30549" y="3322"/>
                    <a:pt x="30486" y="3343"/>
                    <a:pt x="30486" y="3470"/>
                  </a:cubicBezTo>
                  <a:cubicBezTo>
                    <a:pt x="30486" y="3480"/>
                    <a:pt x="30491" y="3480"/>
                    <a:pt x="30496" y="3480"/>
                  </a:cubicBezTo>
                  <a:cubicBezTo>
                    <a:pt x="30501" y="3480"/>
                    <a:pt x="30507" y="3480"/>
                    <a:pt x="30507" y="3491"/>
                  </a:cubicBezTo>
                  <a:cubicBezTo>
                    <a:pt x="30528" y="3512"/>
                    <a:pt x="30507" y="3512"/>
                    <a:pt x="30486" y="3512"/>
                  </a:cubicBezTo>
                  <a:cubicBezTo>
                    <a:pt x="30486" y="3554"/>
                    <a:pt x="30486" y="3596"/>
                    <a:pt x="30465" y="3596"/>
                  </a:cubicBezTo>
                  <a:cubicBezTo>
                    <a:pt x="30452" y="3602"/>
                    <a:pt x="30442" y="3604"/>
                    <a:pt x="30433" y="3604"/>
                  </a:cubicBezTo>
                  <a:cubicBezTo>
                    <a:pt x="30412" y="3604"/>
                    <a:pt x="30402" y="3590"/>
                    <a:pt x="30402" y="3575"/>
                  </a:cubicBezTo>
                  <a:cubicBezTo>
                    <a:pt x="30296" y="3617"/>
                    <a:pt x="30317" y="3743"/>
                    <a:pt x="30233" y="3806"/>
                  </a:cubicBezTo>
                  <a:cubicBezTo>
                    <a:pt x="30149" y="3869"/>
                    <a:pt x="30086" y="3932"/>
                    <a:pt x="30044" y="4037"/>
                  </a:cubicBezTo>
                  <a:lnTo>
                    <a:pt x="29981" y="3995"/>
                  </a:lnTo>
                  <a:cubicBezTo>
                    <a:pt x="29960" y="4058"/>
                    <a:pt x="29918" y="4121"/>
                    <a:pt x="29876" y="4163"/>
                  </a:cubicBezTo>
                  <a:cubicBezTo>
                    <a:pt x="29750" y="4269"/>
                    <a:pt x="29645" y="4395"/>
                    <a:pt x="29603" y="4563"/>
                  </a:cubicBezTo>
                  <a:cubicBezTo>
                    <a:pt x="29582" y="4668"/>
                    <a:pt x="29476" y="4668"/>
                    <a:pt x="29434" y="4794"/>
                  </a:cubicBezTo>
                  <a:cubicBezTo>
                    <a:pt x="29413" y="4899"/>
                    <a:pt x="29308" y="4857"/>
                    <a:pt x="29245" y="4878"/>
                  </a:cubicBezTo>
                  <a:lnTo>
                    <a:pt x="29287" y="4983"/>
                  </a:lnTo>
                  <a:cubicBezTo>
                    <a:pt x="29203" y="5088"/>
                    <a:pt x="29056" y="5152"/>
                    <a:pt x="29035" y="5299"/>
                  </a:cubicBezTo>
                  <a:cubicBezTo>
                    <a:pt x="28993" y="5383"/>
                    <a:pt x="28972" y="5446"/>
                    <a:pt x="28909" y="5509"/>
                  </a:cubicBezTo>
                  <a:cubicBezTo>
                    <a:pt x="28825" y="5635"/>
                    <a:pt x="28699" y="5761"/>
                    <a:pt x="28572" y="5887"/>
                  </a:cubicBezTo>
                  <a:cubicBezTo>
                    <a:pt x="28635" y="6014"/>
                    <a:pt x="28530" y="6119"/>
                    <a:pt x="28467" y="6224"/>
                  </a:cubicBezTo>
                  <a:cubicBezTo>
                    <a:pt x="28320" y="6476"/>
                    <a:pt x="28131" y="6644"/>
                    <a:pt x="28005" y="6897"/>
                  </a:cubicBezTo>
                  <a:cubicBezTo>
                    <a:pt x="27900" y="7023"/>
                    <a:pt x="27816" y="7170"/>
                    <a:pt x="27689" y="7296"/>
                  </a:cubicBezTo>
                  <a:cubicBezTo>
                    <a:pt x="27584" y="7422"/>
                    <a:pt x="27500" y="7548"/>
                    <a:pt x="27437" y="7695"/>
                  </a:cubicBezTo>
                  <a:cubicBezTo>
                    <a:pt x="27353" y="7717"/>
                    <a:pt x="27290" y="7780"/>
                    <a:pt x="27248" y="7843"/>
                  </a:cubicBezTo>
                  <a:cubicBezTo>
                    <a:pt x="27248" y="7885"/>
                    <a:pt x="27290" y="7906"/>
                    <a:pt x="27290" y="7927"/>
                  </a:cubicBezTo>
                  <a:cubicBezTo>
                    <a:pt x="27206" y="7969"/>
                    <a:pt x="27206" y="8074"/>
                    <a:pt x="27185" y="8158"/>
                  </a:cubicBezTo>
                  <a:cubicBezTo>
                    <a:pt x="27059" y="8179"/>
                    <a:pt x="26975" y="8284"/>
                    <a:pt x="26975" y="8410"/>
                  </a:cubicBezTo>
                  <a:cubicBezTo>
                    <a:pt x="27059" y="8410"/>
                    <a:pt x="27059" y="8305"/>
                    <a:pt x="27164" y="8284"/>
                  </a:cubicBezTo>
                  <a:lnTo>
                    <a:pt x="27164" y="8284"/>
                  </a:lnTo>
                  <a:cubicBezTo>
                    <a:pt x="27101" y="8389"/>
                    <a:pt x="27101" y="8536"/>
                    <a:pt x="26933" y="8536"/>
                  </a:cubicBezTo>
                  <a:cubicBezTo>
                    <a:pt x="26933" y="8621"/>
                    <a:pt x="26869" y="8663"/>
                    <a:pt x="26827" y="8705"/>
                  </a:cubicBezTo>
                  <a:cubicBezTo>
                    <a:pt x="26764" y="8768"/>
                    <a:pt x="26701" y="8852"/>
                    <a:pt x="26638" y="8936"/>
                  </a:cubicBezTo>
                  <a:cubicBezTo>
                    <a:pt x="26512" y="9167"/>
                    <a:pt x="26365" y="9356"/>
                    <a:pt x="26176" y="9546"/>
                  </a:cubicBezTo>
                  <a:cubicBezTo>
                    <a:pt x="26134" y="9588"/>
                    <a:pt x="26113" y="9630"/>
                    <a:pt x="26092" y="9693"/>
                  </a:cubicBezTo>
                  <a:cubicBezTo>
                    <a:pt x="26007" y="9819"/>
                    <a:pt x="25923" y="9924"/>
                    <a:pt x="25818" y="10029"/>
                  </a:cubicBezTo>
                  <a:cubicBezTo>
                    <a:pt x="25818" y="10050"/>
                    <a:pt x="25839" y="10113"/>
                    <a:pt x="25818" y="10134"/>
                  </a:cubicBezTo>
                  <a:cubicBezTo>
                    <a:pt x="25650" y="10366"/>
                    <a:pt x="25503" y="10597"/>
                    <a:pt x="25356" y="10849"/>
                  </a:cubicBezTo>
                  <a:cubicBezTo>
                    <a:pt x="25124" y="11017"/>
                    <a:pt x="25019" y="11312"/>
                    <a:pt x="24767" y="11480"/>
                  </a:cubicBezTo>
                  <a:cubicBezTo>
                    <a:pt x="24620" y="11585"/>
                    <a:pt x="24578" y="11753"/>
                    <a:pt x="24452" y="11837"/>
                  </a:cubicBezTo>
                  <a:cubicBezTo>
                    <a:pt x="24410" y="11900"/>
                    <a:pt x="24473" y="11963"/>
                    <a:pt x="24410" y="12027"/>
                  </a:cubicBezTo>
                  <a:cubicBezTo>
                    <a:pt x="24347" y="12090"/>
                    <a:pt x="24262" y="12111"/>
                    <a:pt x="24178" y="12132"/>
                  </a:cubicBezTo>
                  <a:cubicBezTo>
                    <a:pt x="24178" y="12195"/>
                    <a:pt x="24094" y="12237"/>
                    <a:pt x="24073" y="12300"/>
                  </a:cubicBezTo>
                  <a:cubicBezTo>
                    <a:pt x="24031" y="12363"/>
                    <a:pt x="24010" y="12426"/>
                    <a:pt x="24010" y="12510"/>
                  </a:cubicBezTo>
                  <a:cubicBezTo>
                    <a:pt x="24113" y="12469"/>
                    <a:pt x="24156" y="12346"/>
                    <a:pt x="24237" y="12322"/>
                  </a:cubicBezTo>
                  <a:lnTo>
                    <a:pt x="24237" y="12322"/>
                  </a:lnTo>
                  <a:cubicBezTo>
                    <a:pt x="24217" y="12417"/>
                    <a:pt x="24196" y="12497"/>
                    <a:pt x="24157" y="12594"/>
                  </a:cubicBezTo>
                  <a:cubicBezTo>
                    <a:pt x="24115" y="12720"/>
                    <a:pt x="24031" y="12846"/>
                    <a:pt x="23926" y="12931"/>
                  </a:cubicBezTo>
                  <a:cubicBezTo>
                    <a:pt x="23926" y="12952"/>
                    <a:pt x="23905" y="12973"/>
                    <a:pt x="23863" y="12973"/>
                  </a:cubicBezTo>
                  <a:cubicBezTo>
                    <a:pt x="23884" y="13036"/>
                    <a:pt x="23842" y="13099"/>
                    <a:pt x="23779" y="13120"/>
                  </a:cubicBezTo>
                  <a:cubicBezTo>
                    <a:pt x="23737" y="13183"/>
                    <a:pt x="23653" y="13246"/>
                    <a:pt x="23653" y="13351"/>
                  </a:cubicBezTo>
                  <a:lnTo>
                    <a:pt x="23716" y="13372"/>
                  </a:lnTo>
                  <a:cubicBezTo>
                    <a:pt x="23674" y="13435"/>
                    <a:pt x="23632" y="13498"/>
                    <a:pt x="23548" y="13498"/>
                  </a:cubicBezTo>
                  <a:cubicBezTo>
                    <a:pt x="23400" y="13751"/>
                    <a:pt x="23253" y="14024"/>
                    <a:pt x="23106" y="14276"/>
                  </a:cubicBezTo>
                  <a:cubicBezTo>
                    <a:pt x="23076" y="14261"/>
                    <a:pt x="23057" y="14246"/>
                    <a:pt x="23041" y="14246"/>
                  </a:cubicBezTo>
                  <a:cubicBezTo>
                    <a:pt x="23034" y="14246"/>
                    <a:pt x="23028" y="14249"/>
                    <a:pt x="23022" y="14255"/>
                  </a:cubicBezTo>
                  <a:cubicBezTo>
                    <a:pt x="22980" y="14444"/>
                    <a:pt x="22833" y="14549"/>
                    <a:pt x="22728" y="14697"/>
                  </a:cubicBezTo>
                  <a:lnTo>
                    <a:pt x="22791" y="14823"/>
                  </a:lnTo>
                  <a:cubicBezTo>
                    <a:pt x="22707" y="14886"/>
                    <a:pt x="22623" y="14991"/>
                    <a:pt x="22580" y="15075"/>
                  </a:cubicBezTo>
                  <a:cubicBezTo>
                    <a:pt x="22559" y="15180"/>
                    <a:pt x="22517" y="15285"/>
                    <a:pt x="22454" y="15369"/>
                  </a:cubicBezTo>
                  <a:lnTo>
                    <a:pt x="22349" y="15369"/>
                  </a:lnTo>
                  <a:cubicBezTo>
                    <a:pt x="22307" y="15727"/>
                    <a:pt x="22034" y="15937"/>
                    <a:pt x="21845" y="16231"/>
                  </a:cubicBezTo>
                  <a:cubicBezTo>
                    <a:pt x="21803" y="16168"/>
                    <a:pt x="21866" y="16084"/>
                    <a:pt x="21803" y="16042"/>
                  </a:cubicBezTo>
                  <a:cubicBezTo>
                    <a:pt x="21529" y="16442"/>
                    <a:pt x="21277" y="16883"/>
                    <a:pt x="21067" y="17325"/>
                  </a:cubicBezTo>
                  <a:cubicBezTo>
                    <a:pt x="21088" y="17325"/>
                    <a:pt x="21130" y="17346"/>
                    <a:pt x="21088" y="17346"/>
                  </a:cubicBezTo>
                  <a:cubicBezTo>
                    <a:pt x="21082" y="17352"/>
                    <a:pt x="21077" y="17354"/>
                    <a:pt x="21074" y="17354"/>
                  </a:cubicBezTo>
                  <a:cubicBezTo>
                    <a:pt x="21067" y="17354"/>
                    <a:pt x="21067" y="17340"/>
                    <a:pt x="21067" y="17325"/>
                  </a:cubicBezTo>
                  <a:cubicBezTo>
                    <a:pt x="20983" y="17409"/>
                    <a:pt x="20878" y="17535"/>
                    <a:pt x="20793" y="17619"/>
                  </a:cubicBezTo>
                  <a:cubicBezTo>
                    <a:pt x="20730" y="17703"/>
                    <a:pt x="20625" y="17766"/>
                    <a:pt x="20583" y="17871"/>
                  </a:cubicBezTo>
                  <a:cubicBezTo>
                    <a:pt x="20596" y="17875"/>
                    <a:pt x="20608" y="17877"/>
                    <a:pt x="20618" y="17877"/>
                  </a:cubicBezTo>
                  <a:cubicBezTo>
                    <a:pt x="20661" y="17877"/>
                    <a:pt x="20688" y="17850"/>
                    <a:pt x="20688" y="17850"/>
                  </a:cubicBezTo>
                  <a:lnTo>
                    <a:pt x="20688" y="17850"/>
                  </a:lnTo>
                  <a:cubicBezTo>
                    <a:pt x="20772" y="17913"/>
                    <a:pt x="20646" y="17934"/>
                    <a:pt x="20709" y="17976"/>
                  </a:cubicBezTo>
                  <a:lnTo>
                    <a:pt x="20772" y="17976"/>
                  </a:lnTo>
                  <a:cubicBezTo>
                    <a:pt x="20772" y="17997"/>
                    <a:pt x="20814" y="18018"/>
                    <a:pt x="20751" y="18061"/>
                  </a:cubicBezTo>
                  <a:cubicBezTo>
                    <a:pt x="20741" y="18068"/>
                    <a:pt x="20730" y="18071"/>
                    <a:pt x="20719" y="18071"/>
                  </a:cubicBezTo>
                  <a:cubicBezTo>
                    <a:pt x="20674" y="18071"/>
                    <a:pt x="20632" y="18016"/>
                    <a:pt x="20611" y="18016"/>
                  </a:cubicBezTo>
                  <a:cubicBezTo>
                    <a:pt x="20608" y="18016"/>
                    <a:pt x="20606" y="18017"/>
                    <a:pt x="20604" y="18018"/>
                  </a:cubicBezTo>
                  <a:cubicBezTo>
                    <a:pt x="20585" y="18057"/>
                    <a:pt x="20583" y="18078"/>
                    <a:pt x="20583" y="18113"/>
                  </a:cubicBezTo>
                  <a:lnTo>
                    <a:pt x="20583" y="18113"/>
                  </a:lnTo>
                  <a:cubicBezTo>
                    <a:pt x="20583" y="18110"/>
                    <a:pt x="20583" y="18106"/>
                    <a:pt x="20583" y="18103"/>
                  </a:cubicBezTo>
                  <a:cubicBezTo>
                    <a:pt x="20394" y="18166"/>
                    <a:pt x="20310" y="18355"/>
                    <a:pt x="20163" y="18481"/>
                  </a:cubicBezTo>
                  <a:lnTo>
                    <a:pt x="20163" y="18544"/>
                  </a:lnTo>
                  <a:cubicBezTo>
                    <a:pt x="20205" y="18544"/>
                    <a:pt x="20247" y="18523"/>
                    <a:pt x="20310" y="18481"/>
                  </a:cubicBezTo>
                  <a:lnTo>
                    <a:pt x="20310" y="18481"/>
                  </a:lnTo>
                  <a:cubicBezTo>
                    <a:pt x="20268" y="18607"/>
                    <a:pt x="20268" y="18691"/>
                    <a:pt x="20142" y="18733"/>
                  </a:cubicBezTo>
                  <a:cubicBezTo>
                    <a:pt x="20100" y="18691"/>
                    <a:pt x="20163" y="18670"/>
                    <a:pt x="20163" y="18628"/>
                  </a:cubicBezTo>
                  <a:cubicBezTo>
                    <a:pt x="20163" y="18607"/>
                    <a:pt x="20163" y="18565"/>
                    <a:pt x="20163" y="18544"/>
                  </a:cubicBezTo>
                  <a:cubicBezTo>
                    <a:pt x="20037" y="18607"/>
                    <a:pt x="19952" y="18733"/>
                    <a:pt x="19931" y="18880"/>
                  </a:cubicBezTo>
                  <a:cubicBezTo>
                    <a:pt x="19910" y="19007"/>
                    <a:pt x="19847" y="19112"/>
                    <a:pt x="19763" y="19196"/>
                  </a:cubicBezTo>
                  <a:cubicBezTo>
                    <a:pt x="19595" y="19385"/>
                    <a:pt x="19448" y="19574"/>
                    <a:pt x="19301" y="19785"/>
                  </a:cubicBezTo>
                  <a:cubicBezTo>
                    <a:pt x="19175" y="19995"/>
                    <a:pt x="19048" y="20226"/>
                    <a:pt x="18943" y="20436"/>
                  </a:cubicBezTo>
                  <a:cubicBezTo>
                    <a:pt x="18817" y="20689"/>
                    <a:pt x="18733" y="20941"/>
                    <a:pt x="18586" y="21172"/>
                  </a:cubicBezTo>
                  <a:cubicBezTo>
                    <a:pt x="18586" y="21183"/>
                    <a:pt x="18586" y="21183"/>
                    <a:pt x="18581" y="21183"/>
                  </a:cubicBezTo>
                  <a:cubicBezTo>
                    <a:pt x="18575" y="21183"/>
                    <a:pt x="18565" y="21183"/>
                    <a:pt x="18544" y="21193"/>
                  </a:cubicBezTo>
                  <a:cubicBezTo>
                    <a:pt x="18539" y="21196"/>
                    <a:pt x="18535" y="21197"/>
                    <a:pt x="18531" y="21197"/>
                  </a:cubicBezTo>
                  <a:cubicBezTo>
                    <a:pt x="18510" y="21197"/>
                    <a:pt x="18501" y="21169"/>
                    <a:pt x="18479" y="21169"/>
                  </a:cubicBezTo>
                  <a:cubicBezTo>
                    <a:pt x="18469" y="21169"/>
                    <a:pt x="18457" y="21175"/>
                    <a:pt x="18439" y="21193"/>
                  </a:cubicBezTo>
                  <a:lnTo>
                    <a:pt x="18439" y="21256"/>
                  </a:lnTo>
                  <a:cubicBezTo>
                    <a:pt x="18544" y="21340"/>
                    <a:pt x="18502" y="21424"/>
                    <a:pt x="18439" y="21424"/>
                  </a:cubicBezTo>
                  <a:cubicBezTo>
                    <a:pt x="18383" y="21424"/>
                    <a:pt x="18355" y="21396"/>
                    <a:pt x="18330" y="21396"/>
                  </a:cubicBezTo>
                  <a:cubicBezTo>
                    <a:pt x="18317" y="21396"/>
                    <a:pt x="18306" y="21403"/>
                    <a:pt x="18292" y="21424"/>
                  </a:cubicBezTo>
                  <a:cubicBezTo>
                    <a:pt x="18249" y="21551"/>
                    <a:pt x="18186" y="21677"/>
                    <a:pt x="18102" y="21761"/>
                  </a:cubicBezTo>
                  <a:cubicBezTo>
                    <a:pt x="18047" y="21853"/>
                    <a:pt x="18008" y="21978"/>
                    <a:pt x="17870" y="21978"/>
                  </a:cubicBezTo>
                  <a:cubicBezTo>
                    <a:pt x="17851" y="21978"/>
                    <a:pt x="17831" y="21976"/>
                    <a:pt x="17808" y="21971"/>
                  </a:cubicBezTo>
                  <a:cubicBezTo>
                    <a:pt x="17766" y="22076"/>
                    <a:pt x="17703" y="22181"/>
                    <a:pt x="17640" y="22286"/>
                  </a:cubicBezTo>
                  <a:cubicBezTo>
                    <a:pt x="17535" y="22413"/>
                    <a:pt x="17472" y="22581"/>
                    <a:pt x="17430" y="22749"/>
                  </a:cubicBezTo>
                  <a:cubicBezTo>
                    <a:pt x="17408" y="22917"/>
                    <a:pt x="17303" y="23043"/>
                    <a:pt x="17177" y="23127"/>
                  </a:cubicBezTo>
                  <a:cubicBezTo>
                    <a:pt x="17135" y="23169"/>
                    <a:pt x="17093" y="23211"/>
                    <a:pt x="17051" y="23275"/>
                  </a:cubicBezTo>
                  <a:cubicBezTo>
                    <a:pt x="16925" y="23380"/>
                    <a:pt x="16862" y="23527"/>
                    <a:pt x="16736" y="23632"/>
                  </a:cubicBezTo>
                  <a:cubicBezTo>
                    <a:pt x="16736" y="23653"/>
                    <a:pt x="16736" y="23674"/>
                    <a:pt x="16736" y="23674"/>
                  </a:cubicBezTo>
                  <a:lnTo>
                    <a:pt x="16778" y="23758"/>
                  </a:lnTo>
                  <a:cubicBezTo>
                    <a:pt x="16652" y="23842"/>
                    <a:pt x="16589" y="23968"/>
                    <a:pt x="16546" y="24095"/>
                  </a:cubicBezTo>
                  <a:lnTo>
                    <a:pt x="16589" y="24137"/>
                  </a:lnTo>
                  <a:cubicBezTo>
                    <a:pt x="16525" y="24242"/>
                    <a:pt x="16483" y="24368"/>
                    <a:pt x="16357" y="24431"/>
                  </a:cubicBezTo>
                  <a:cubicBezTo>
                    <a:pt x="16315" y="24725"/>
                    <a:pt x="16000" y="24809"/>
                    <a:pt x="15916" y="25062"/>
                  </a:cubicBezTo>
                  <a:lnTo>
                    <a:pt x="15853" y="25020"/>
                  </a:lnTo>
                  <a:cubicBezTo>
                    <a:pt x="15706" y="25125"/>
                    <a:pt x="15684" y="25293"/>
                    <a:pt x="15642" y="25440"/>
                  </a:cubicBezTo>
                  <a:lnTo>
                    <a:pt x="15706" y="25398"/>
                  </a:lnTo>
                  <a:cubicBezTo>
                    <a:pt x="15748" y="25440"/>
                    <a:pt x="15727" y="25461"/>
                    <a:pt x="15706" y="25482"/>
                  </a:cubicBezTo>
                  <a:cubicBezTo>
                    <a:pt x="15663" y="25482"/>
                    <a:pt x="15642" y="25482"/>
                    <a:pt x="15642" y="25440"/>
                  </a:cubicBezTo>
                  <a:cubicBezTo>
                    <a:pt x="15600" y="25440"/>
                    <a:pt x="15558" y="25461"/>
                    <a:pt x="15558" y="25503"/>
                  </a:cubicBezTo>
                  <a:cubicBezTo>
                    <a:pt x="15474" y="25650"/>
                    <a:pt x="15390" y="25776"/>
                    <a:pt x="15306" y="25924"/>
                  </a:cubicBezTo>
                  <a:cubicBezTo>
                    <a:pt x="15317" y="25924"/>
                    <a:pt x="15332" y="25918"/>
                    <a:pt x="15348" y="25918"/>
                  </a:cubicBezTo>
                  <a:cubicBezTo>
                    <a:pt x="15364" y="25918"/>
                    <a:pt x="15380" y="25924"/>
                    <a:pt x="15390" y="25945"/>
                  </a:cubicBezTo>
                  <a:cubicBezTo>
                    <a:pt x="15369" y="25966"/>
                    <a:pt x="15348" y="26008"/>
                    <a:pt x="15306" y="26008"/>
                  </a:cubicBezTo>
                  <a:cubicBezTo>
                    <a:pt x="15306" y="26025"/>
                    <a:pt x="15292" y="26056"/>
                    <a:pt x="15276" y="26056"/>
                  </a:cubicBezTo>
                  <a:cubicBezTo>
                    <a:pt x="15272" y="26056"/>
                    <a:pt x="15268" y="26054"/>
                    <a:pt x="15264" y="26050"/>
                  </a:cubicBezTo>
                  <a:cubicBezTo>
                    <a:pt x="15264" y="26008"/>
                    <a:pt x="15285" y="26008"/>
                    <a:pt x="15306" y="26008"/>
                  </a:cubicBezTo>
                  <a:lnTo>
                    <a:pt x="15306" y="25903"/>
                  </a:lnTo>
                  <a:cubicBezTo>
                    <a:pt x="15201" y="25945"/>
                    <a:pt x="15180" y="26071"/>
                    <a:pt x="15054" y="26071"/>
                  </a:cubicBezTo>
                  <a:lnTo>
                    <a:pt x="15054" y="26155"/>
                  </a:lnTo>
                  <a:cubicBezTo>
                    <a:pt x="15085" y="26155"/>
                    <a:pt x="15112" y="26150"/>
                    <a:pt x="15135" y="26150"/>
                  </a:cubicBezTo>
                  <a:cubicBezTo>
                    <a:pt x="15159" y="26150"/>
                    <a:pt x="15180" y="26155"/>
                    <a:pt x="15201" y="26176"/>
                  </a:cubicBezTo>
                  <a:cubicBezTo>
                    <a:pt x="15075" y="26386"/>
                    <a:pt x="14928" y="26554"/>
                    <a:pt x="14738" y="26681"/>
                  </a:cubicBezTo>
                  <a:cubicBezTo>
                    <a:pt x="14717" y="26681"/>
                    <a:pt x="14738" y="26702"/>
                    <a:pt x="14717" y="26702"/>
                  </a:cubicBezTo>
                  <a:cubicBezTo>
                    <a:pt x="14705" y="26708"/>
                    <a:pt x="14696" y="26710"/>
                    <a:pt x="14690" y="26710"/>
                  </a:cubicBezTo>
                  <a:cubicBezTo>
                    <a:pt x="14675" y="26710"/>
                    <a:pt x="14675" y="26695"/>
                    <a:pt x="14675" y="26681"/>
                  </a:cubicBezTo>
                  <a:cubicBezTo>
                    <a:pt x="14591" y="26807"/>
                    <a:pt x="14486" y="26954"/>
                    <a:pt x="14423" y="27101"/>
                  </a:cubicBezTo>
                  <a:cubicBezTo>
                    <a:pt x="14402" y="27164"/>
                    <a:pt x="14402" y="27206"/>
                    <a:pt x="14402" y="27248"/>
                  </a:cubicBezTo>
                  <a:cubicBezTo>
                    <a:pt x="14419" y="27248"/>
                    <a:pt x="14436" y="27245"/>
                    <a:pt x="14450" y="27245"/>
                  </a:cubicBezTo>
                  <a:cubicBezTo>
                    <a:pt x="14471" y="27245"/>
                    <a:pt x="14486" y="27252"/>
                    <a:pt x="14486" y="27290"/>
                  </a:cubicBezTo>
                  <a:cubicBezTo>
                    <a:pt x="14486" y="27328"/>
                    <a:pt x="14471" y="27336"/>
                    <a:pt x="14450" y="27336"/>
                  </a:cubicBezTo>
                  <a:cubicBezTo>
                    <a:pt x="14436" y="27336"/>
                    <a:pt x="14419" y="27332"/>
                    <a:pt x="14402" y="27332"/>
                  </a:cubicBezTo>
                  <a:cubicBezTo>
                    <a:pt x="14402" y="27437"/>
                    <a:pt x="14360" y="27543"/>
                    <a:pt x="14276" y="27627"/>
                  </a:cubicBezTo>
                  <a:cubicBezTo>
                    <a:pt x="14255" y="27564"/>
                    <a:pt x="14255" y="27521"/>
                    <a:pt x="14255" y="27479"/>
                  </a:cubicBezTo>
                  <a:cubicBezTo>
                    <a:pt x="14192" y="27521"/>
                    <a:pt x="14192" y="27606"/>
                    <a:pt x="14150" y="27669"/>
                  </a:cubicBezTo>
                  <a:lnTo>
                    <a:pt x="14045" y="27669"/>
                  </a:lnTo>
                  <a:cubicBezTo>
                    <a:pt x="14024" y="27711"/>
                    <a:pt x="14003" y="27753"/>
                    <a:pt x="13982" y="27774"/>
                  </a:cubicBezTo>
                  <a:cubicBezTo>
                    <a:pt x="13939" y="27816"/>
                    <a:pt x="13918" y="27858"/>
                    <a:pt x="13939" y="27900"/>
                  </a:cubicBezTo>
                  <a:lnTo>
                    <a:pt x="14024" y="27858"/>
                  </a:lnTo>
                  <a:lnTo>
                    <a:pt x="14024" y="27858"/>
                  </a:lnTo>
                  <a:cubicBezTo>
                    <a:pt x="13918" y="28089"/>
                    <a:pt x="13771" y="28299"/>
                    <a:pt x="13624" y="28510"/>
                  </a:cubicBezTo>
                  <a:cubicBezTo>
                    <a:pt x="13582" y="28510"/>
                    <a:pt x="13624" y="28447"/>
                    <a:pt x="13561" y="28447"/>
                  </a:cubicBezTo>
                  <a:cubicBezTo>
                    <a:pt x="13519" y="28510"/>
                    <a:pt x="13477" y="28573"/>
                    <a:pt x="13456" y="28636"/>
                  </a:cubicBezTo>
                  <a:cubicBezTo>
                    <a:pt x="13414" y="28720"/>
                    <a:pt x="13330" y="28783"/>
                    <a:pt x="13456" y="28888"/>
                  </a:cubicBezTo>
                  <a:cubicBezTo>
                    <a:pt x="13372" y="28888"/>
                    <a:pt x="13414" y="28972"/>
                    <a:pt x="13372" y="28993"/>
                  </a:cubicBezTo>
                  <a:lnTo>
                    <a:pt x="13330" y="28951"/>
                  </a:lnTo>
                  <a:cubicBezTo>
                    <a:pt x="13162" y="29140"/>
                    <a:pt x="13120" y="29456"/>
                    <a:pt x="12825" y="29540"/>
                  </a:cubicBezTo>
                  <a:lnTo>
                    <a:pt x="12783" y="29750"/>
                  </a:lnTo>
                  <a:cubicBezTo>
                    <a:pt x="12804" y="29750"/>
                    <a:pt x="12825" y="29771"/>
                    <a:pt x="12825" y="29813"/>
                  </a:cubicBezTo>
                  <a:cubicBezTo>
                    <a:pt x="12804" y="29834"/>
                    <a:pt x="12783" y="29876"/>
                    <a:pt x="12741" y="29897"/>
                  </a:cubicBezTo>
                  <a:cubicBezTo>
                    <a:pt x="12716" y="29872"/>
                    <a:pt x="12696" y="29862"/>
                    <a:pt x="12681" y="29862"/>
                  </a:cubicBezTo>
                  <a:cubicBezTo>
                    <a:pt x="12646" y="29862"/>
                    <a:pt x="12636" y="29916"/>
                    <a:pt x="12636" y="29960"/>
                  </a:cubicBezTo>
                  <a:cubicBezTo>
                    <a:pt x="12615" y="30065"/>
                    <a:pt x="12552" y="30150"/>
                    <a:pt x="12489" y="30213"/>
                  </a:cubicBezTo>
                  <a:lnTo>
                    <a:pt x="12489" y="30444"/>
                  </a:lnTo>
                  <a:cubicBezTo>
                    <a:pt x="12363" y="30549"/>
                    <a:pt x="12258" y="30654"/>
                    <a:pt x="12173" y="30780"/>
                  </a:cubicBezTo>
                  <a:cubicBezTo>
                    <a:pt x="12131" y="30864"/>
                    <a:pt x="12110" y="30969"/>
                    <a:pt x="12005" y="30991"/>
                  </a:cubicBezTo>
                  <a:cubicBezTo>
                    <a:pt x="12005" y="31011"/>
                    <a:pt x="11986" y="31031"/>
                    <a:pt x="11965" y="31032"/>
                  </a:cubicBezTo>
                  <a:lnTo>
                    <a:pt x="11965" y="31032"/>
                  </a:lnTo>
                  <a:cubicBezTo>
                    <a:pt x="11971" y="31005"/>
                    <a:pt x="11988" y="30991"/>
                    <a:pt x="12005" y="30991"/>
                  </a:cubicBezTo>
                  <a:cubicBezTo>
                    <a:pt x="11963" y="30927"/>
                    <a:pt x="12110" y="30885"/>
                    <a:pt x="12026" y="30801"/>
                  </a:cubicBezTo>
                  <a:lnTo>
                    <a:pt x="12026" y="30801"/>
                  </a:lnTo>
                  <a:cubicBezTo>
                    <a:pt x="11900" y="30927"/>
                    <a:pt x="11774" y="31075"/>
                    <a:pt x="11669" y="31222"/>
                  </a:cubicBezTo>
                  <a:cubicBezTo>
                    <a:pt x="11606" y="31306"/>
                    <a:pt x="11543" y="31390"/>
                    <a:pt x="11480" y="31474"/>
                  </a:cubicBezTo>
                  <a:cubicBezTo>
                    <a:pt x="11522" y="31474"/>
                    <a:pt x="11522" y="31495"/>
                    <a:pt x="11522" y="31537"/>
                  </a:cubicBezTo>
                  <a:cubicBezTo>
                    <a:pt x="11417" y="31663"/>
                    <a:pt x="11353" y="31810"/>
                    <a:pt x="11206" y="31916"/>
                  </a:cubicBezTo>
                  <a:lnTo>
                    <a:pt x="11227" y="31979"/>
                  </a:lnTo>
                  <a:cubicBezTo>
                    <a:pt x="11164" y="32084"/>
                    <a:pt x="11164" y="32210"/>
                    <a:pt x="11038" y="32315"/>
                  </a:cubicBezTo>
                  <a:cubicBezTo>
                    <a:pt x="10933" y="32420"/>
                    <a:pt x="10849" y="32588"/>
                    <a:pt x="10723" y="32693"/>
                  </a:cubicBezTo>
                  <a:cubicBezTo>
                    <a:pt x="10660" y="32736"/>
                    <a:pt x="10639" y="32820"/>
                    <a:pt x="10618" y="32904"/>
                  </a:cubicBezTo>
                  <a:cubicBezTo>
                    <a:pt x="10576" y="33114"/>
                    <a:pt x="10491" y="33303"/>
                    <a:pt x="10344" y="33471"/>
                  </a:cubicBezTo>
                  <a:cubicBezTo>
                    <a:pt x="10218" y="33598"/>
                    <a:pt x="10134" y="33745"/>
                    <a:pt x="10029" y="33913"/>
                  </a:cubicBezTo>
                  <a:cubicBezTo>
                    <a:pt x="9987" y="33976"/>
                    <a:pt x="9966" y="34060"/>
                    <a:pt x="9966" y="34144"/>
                  </a:cubicBezTo>
                  <a:cubicBezTo>
                    <a:pt x="9840" y="34249"/>
                    <a:pt x="9735" y="34375"/>
                    <a:pt x="9672" y="34502"/>
                  </a:cubicBezTo>
                  <a:cubicBezTo>
                    <a:pt x="9587" y="34649"/>
                    <a:pt x="9482" y="34775"/>
                    <a:pt x="9377" y="34922"/>
                  </a:cubicBezTo>
                  <a:cubicBezTo>
                    <a:pt x="9524" y="34901"/>
                    <a:pt x="9566" y="34817"/>
                    <a:pt x="9629" y="34733"/>
                  </a:cubicBezTo>
                  <a:cubicBezTo>
                    <a:pt x="9629" y="34775"/>
                    <a:pt x="9629" y="34817"/>
                    <a:pt x="9629" y="34859"/>
                  </a:cubicBezTo>
                  <a:cubicBezTo>
                    <a:pt x="9440" y="35195"/>
                    <a:pt x="9209" y="35511"/>
                    <a:pt x="8936" y="35763"/>
                  </a:cubicBezTo>
                  <a:cubicBezTo>
                    <a:pt x="8473" y="36394"/>
                    <a:pt x="8011" y="37003"/>
                    <a:pt x="7590" y="37634"/>
                  </a:cubicBezTo>
                  <a:lnTo>
                    <a:pt x="7632" y="37697"/>
                  </a:lnTo>
                  <a:cubicBezTo>
                    <a:pt x="7464" y="37950"/>
                    <a:pt x="7233" y="38139"/>
                    <a:pt x="7107" y="38412"/>
                  </a:cubicBezTo>
                  <a:cubicBezTo>
                    <a:pt x="7149" y="38454"/>
                    <a:pt x="7191" y="38517"/>
                    <a:pt x="7149" y="38580"/>
                  </a:cubicBezTo>
                  <a:lnTo>
                    <a:pt x="7086" y="38538"/>
                  </a:lnTo>
                  <a:lnTo>
                    <a:pt x="6812" y="39106"/>
                  </a:lnTo>
                  <a:lnTo>
                    <a:pt x="6728" y="39106"/>
                  </a:lnTo>
                  <a:cubicBezTo>
                    <a:pt x="6749" y="39169"/>
                    <a:pt x="6707" y="39232"/>
                    <a:pt x="6644" y="39253"/>
                  </a:cubicBezTo>
                  <a:lnTo>
                    <a:pt x="6644" y="39337"/>
                  </a:lnTo>
                  <a:cubicBezTo>
                    <a:pt x="6560" y="39295"/>
                    <a:pt x="6581" y="39253"/>
                    <a:pt x="6644" y="39253"/>
                  </a:cubicBezTo>
                  <a:cubicBezTo>
                    <a:pt x="6623" y="39169"/>
                    <a:pt x="6665" y="39106"/>
                    <a:pt x="6728" y="39106"/>
                  </a:cubicBezTo>
                  <a:cubicBezTo>
                    <a:pt x="6728" y="39064"/>
                    <a:pt x="6728" y="39022"/>
                    <a:pt x="6707" y="39001"/>
                  </a:cubicBezTo>
                  <a:cubicBezTo>
                    <a:pt x="6581" y="39064"/>
                    <a:pt x="6560" y="39232"/>
                    <a:pt x="6434" y="39274"/>
                  </a:cubicBezTo>
                  <a:lnTo>
                    <a:pt x="6476" y="39358"/>
                  </a:lnTo>
                  <a:cubicBezTo>
                    <a:pt x="6245" y="39632"/>
                    <a:pt x="6203" y="40031"/>
                    <a:pt x="5908" y="40262"/>
                  </a:cubicBezTo>
                  <a:cubicBezTo>
                    <a:pt x="5887" y="40578"/>
                    <a:pt x="5887" y="40578"/>
                    <a:pt x="5719" y="40704"/>
                  </a:cubicBezTo>
                  <a:lnTo>
                    <a:pt x="5719" y="40788"/>
                  </a:lnTo>
                  <a:cubicBezTo>
                    <a:pt x="5708" y="40798"/>
                    <a:pt x="5693" y="40798"/>
                    <a:pt x="5674" y="40798"/>
                  </a:cubicBezTo>
                  <a:cubicBezTo>
                    <a:pt x="5656" y="40798"/>
                    <a:pt x="5635" y="40798"/>
                    <a:pt x="5614" y="40809"/>
                  </a:cubicBezTo>
                  <a:cubicBezTo>
                    <a:pt x="5593" y="40851"/>
                    <a:pt x="5614" y="40893"/>
                    <a:pt x="5593" y="40914"/>
                  </a:cubicBezTo>
                  <a:cubicBezTo>
                    <a:pt x="5446" y="41103"/>
                    <a:pt x="5298" y="41292"/>
                    <a:pt x="5172" y="41482"/>
                  </a:cubicBezTo>
                  <a:cubicBezTo>
                    <a:pt x="5025" y="41671"/>
                    <a:pt x="4878" y="41881"/>
                    <a:pt x="4773" y="42112"/>
                  </a:cubicBezTo>
                  <a:cubicBezTo>
                    <a:pt x="4752" y="42154"/>
                    <a:pt x="4752" y="42239"/>
                    <a:pt x="4668" y="42239"/>
                  </a:cubicBezTo>
                  <a:cubicBezTo>
                    <a:pt x="4647" y="42386"/>
                    <a:pt x="4479" y="42386"/>
                    <a:pt x="4436" y="42512"/>
                  </a:cubicBezTo>
                  <a:cubicBezTo>
                    <a:pt x="4352" y="42701"/>
                    <a:pt x="4268" y="42869"/>
                    <a:pt x="4163" y="43059"/>
                  </a:cubicBezTo>
                  <a:lnTo>
                    <a:pt x="4205" y="43122"/>
                  </a:lnTo>
                  <a:cubicBezTo>
                    <a:pt x="4058" y="43311"/>
                    <a:pt x="3995" y="43563"/>
                    <a:pt x="3764" y="43668"/>
                  </a:cubicBezTo>
                  <a:cubicBezTo>
                    <a:pt x="3722" y="43731"/>
                    <a:pt x="3743" y="43773"/>
                    <a:pt x="3722" y="43815"/>
                  </a:cubicBezTo>
                  <a:cubicBezTo>
                    <a:pt x="3595" y="44026"/>
                    <a:pt x="3448" y="44236"/>
                    <a:pt x="3322" y="44446"/>
                  </a:cubicBezTo>
                  <a:cubicBezTo>
                    <a:pt x="3238" y="44551"/>
                    <a:pt x="3154" y="44677"/>
                    <a:pt x="3070" y="44804"/>
                  </a:cubicBezTo>
                  <a:cubicBezTo>
                    <a:pt x="2923" y="45014"/>
                    <a:pt x="2860" y="45245"/>
                    <a:pt x="2712" y="45455"/>
                  </a:cubicBezTo>
                  <a:cubicBezTo>
                    <a:pt x="2691" y="45476"/>
                    <a:pt x="2712" y="45518"/>
                    <a:pt x="2691" y="45539"/>
                  </a:cubicBezTo>
                  <a:cubicBezTo>
                    <a:pt x="2586" y="45666"/>
                    <a:pt x="2607" y="45876"/>
                    <a:pt x="2418" y="45939"/>
                  </a:cubicBezTo>
                  <a:lnTo>
                    <a:pt x="2460" y="45981"/>
                  </a:lnTo>
                  <a:cubicBezTo>
                    <a:pt x="2460" y="46044"/>
                    <a:pt x="2397" y="46065"/>
                    <a:pt x="2397" y="46107"/>
                  </a:cubicBezTo>
                  <a:cubicBezTo>
                    <a:pt x="2460" y="46107"/>
                    <a:pt x="2460" y="46107"/>
                    <a:pt x="2460" y="46170"/>
                  </a:cubicBezTo>
                  <a:cubicBezTo>
                    <a:pt x="2460" y="46233"/>
                    <a:pt x="2376" y="46275"/>
                    <a:pt x="2376" y="46338"/>
                  </a:cubicBezTo>
                  <a:cubicBezTo>
                    <a:pt x="2359" y="46338"/>
                    <a:pt x="2342" y="46342"/>
                    <a:pt x="2327" y="46342"/>
                  </a:cubicBezTo>
                  <a:cubicBezTo>
                    <a:pt x="2304" y="46342"/>
                    <a:pt x="2284" y="46334"/>
                    <a:pt x="2271" y="46296"/>
                  </a:cubicBezTo>
                  <a:cubicBezTo>
                    <a:pt x="2208" y="46338"/>
                    <a:pt x="2145" y="46380"/>
                    <a:pt x="2124" y="46464"/>
                  </a:cubicBezTo>
                  <a:cubicBezTo>
                    <a:pt x="1977" y="46759"/>
                    <a:pt x="1787" y="47011"/>
                    <a:pt x="1661" y="47326"/>
                  </a:cubicBezTo>
                  <a:lnTo>
                    <a:pt x="1703" y="47411"/>
                  </a:lnTo>
                  <a:cubicBezTo>
                    <a:pt x="1556" y="47495"/>
                    <a:pt x="1577" y="47663"/>
                    <a:pt x="1472" y="47768"/>
                  </a:cubicBezTo>
                  <a:cubicBezTo>
                    <a:pt x="1430" y="47684"/>
                    <a:pt x="1493" y="47600"/>
                    <a:pt x="1430" y="47537"/>
                  </a:cubicBezTo>
                  <a:cubicBezTo>
                    <a:pt x="1346" y="47621"/>
                    <a:pt x="1283" y="47747"/>
                    <a:pt x="1304" y="47873"/>
                  </a:cubicBezTo>
                  <a:cubicBezTo>
                    <a:pt x="1367" y="47873"/>
                    <a:pt x="1367" y="47915"/>
                    <a:pt x="1367" y="47957"/>
                  </a:cubicBezTo>
                  <a:cubicBezTo>
                    <a:pt x="1304" y="47936"/>
                    <a:pt x="1304" y="47894"/>
                    <a:pt x="1304" y="47873"/>
                  </a:cubicBezTo>
                  <a:cubicBezTo>
                    <a:pt x="1220" y="47894"/>
                    <a:pt x="1262" y="47957"/>
                    <a:pt x="1283" y="47999"/>
                  </a:cubicBezTo>
                  <a:cubicBezTo>
                    <a:pt x="1283" y="48020"/>
                    <a:pt x="1346" y="47999"/>
                    <a:pt x="1346" y="48041"/>
                  </a:cubicBezTo>
                  <a:cubicBezTo>
                    <a:pt x="1283" y="48209"/>
                    <a:pt x="1199" y="48357"/>
                    <a:pt x="1115" y="48504"/>
                  </a:cubicBezTo>
                  <a:cubicBezTo>
                    <a:pt x="1031" y="48672"/>
                    <a:pt x="946" y="48840"/>
                    <a:pt x="862" y="49008"/>
                  </a:cubicBezTo>
                  <a:lnTo>
                    <a:pt x="799" y="48966"/>
                  </a:lnTo>
                  <a:cubicBezTo>
                    <a:pt x="757" y="49008"/>
                    <a:pt x="799" y="49092"/>
                    <a:pt x="757" y="49092"/>
                  </a:cubicBezTo>
                  <a:cubicBezTo>
                    <a:pt x="736" y="49103"/>
                    <a:pt x="715" y="49103"/>
                    <a:pt x="697" y="49103"/>
                  </a:cubicBezTo>
                  <a:cubicBezTo>
                    <a:pt x="678" y="49103"/>
                    <a:pt x="663" y="49103"/>
                    <a:pt x="652" y="49114"/>
                  </a:cubicBezTo>
                  <a:cubicBezTo>
                    <a:pt x="652" y="49261"/>
                    <a:pt x="589" y="49387"/>
                    <a:pt x="484" y="49492"/>
                  </a:cubicBezTo>
                  <a:lnTo>
                    <a:pt x="379" y="49387"/>
                  </a:lnTo>
                  <a:cubicBezTo>
                    <a:pt x="295" y="49534"/>
                    <a:pt x="147" y="49660"/>
                    <a:pt x="253" y="49849"/>
                  </a:cubicBezTo>
                  <a:lnTo>
                    <a:pt x="169" y="49891"/>
                  </a:lnTo>
                  <a:cubicBezTo>
                    <a:pt x="169" y="49976"/>
                    <a:pt x="147" y="50060"/>
                    <a:pt x="84" y="50123"/>
                  </a:cubicBezTo>
                  <a:cubicBezTo>
                    <a:pt x="0" y="50249"/>
                    <a:pt x="0" y="50270"/>
                    <a:pt x="63" y="50438"/>
                  </a:cubicBezTo>
                  <a:lnTo>
                    <a:pt x="105" y="50354"/>
                  </a:lnTo>
                  <a:lnTo>
                    <a:pt x="105" y="50354"/>
                  </a:lnTo>
                  <a:cubicBezTo>
                    <a:pt x="147" y="50480"/>
                    <a:pt x="105" y="50606"/>
                    <a:pt x="21" y="50711"/>
                  </a:cubicBezTo>
                  <a:cubicBezTo>
                    <a:pt x="0" y="50711"/>
                    <a:pt x="21" y="50753"/>
                    <a:pt x="21" y="50774"/>
                  </a:cubicBezTo>
                  <a:cubicBezTo>
                    <a:pt x="63" y="50711"/>
                    <a:pt x="147" y="50753"/>
                    <a:pt x="190" y="50711"/>
                  </a:cubicBezTo>
                  <a:cubicBezTo>
                    <a:pt x="358" y="50522"/>
                    <a:pt x="505" y="50312"/>
                    <a:pt x="610" y="50102"/>
                  </a:cubicBezTo>
                  <a:cubicBezTo>
                    <a:pt x="736" y="49912"/>
                    <a:pt x="904" y="49744"/>
                    <a:pt x="1031" y="49534"/>
                  </a:cubicBezTo>
                  <a:cubicBezTo>
                    <a:pt x="1136" y="49324"/>
                    <a:pt x="1283" y="49114"/>
                    <a:pt x="1430" y="48945"/>
                  </a:cubicBezTo>
                  <a:lnTo>
                    <a:pt x="1472" y="48966"/>
                  </a:lnTo>
                  <a:lnTo>
                    <a:pt x="1535" y="48882"/>
                  </a:lnTo>
                  <a:lnTo>
                    <a:pt x="1535" y="48672"/>
                  </a:lnTo>
                  <a:cubicBezTo>
                    <a:pt x="1577" y="48630"/>
                    <a:pt x="1640" y="48630"/>
                    <a:pt x="1640" y="48567"/>
                  </a:cubicBezTo>
                  <a:cubicBezTo>
                    <a:pt x="1724" y="48546"/>
                    <a:pt x="1640" y="48420"/>
                    <a:pt x="1724" y="48399"/>
                  </a:cubicBezTo>
                  <a:cubicBezTo>
                    <a:pt x="1724" y="48420"/>
                    <a:pt x="1724" y="48462"/>
                    <a:pt x="1745" y="48483"/>
                  </a:cubicBezTo>
                  <a:lnTo>
                    <a:pt x="1871" y="48420"/>
                  </a:lnTo>
                  <a:cubicBezTo>
                    <a:pt x="1893" y="48357"/>
                    <a:pt x="1871" y="48294"/>
                    <a:pt x="1829" y="48252"/>
                  </a:cubicBezTo>
                  <a:cubicBezTo>
                    <a:pt x="1893" y="48252"/>
                    <a:pt x="1956" y="48252"/>
                    <a:pt x="1998" y="48209"/>
                  </a:cubicBezTo>
                  <a:cubicBezTo>
                    <a:pt x="2040" y="48020"/>
                    <a:pt x="2103" y="47852"/>
                    <a:pt x="2208" y="47684"/>
                  </a:cubicBezTo>
                  <a:cubicBezTo>
                    <a:pt x="2355" y="47516"/>
                    <a:pt x="2481" y="47305"/>
                    <a:pt x="2586" y="47095"/>
                  </a:cubicBezTo>
                  <a:cubicBezTo>
                    <a:pt x="2649" y="46969"/>
                    <a:pt x="2776" y="46885"/>
                    <a:pt x="2860" y="46759"/>
                  </a:cubicBezTo>
                  <a:cubicBezTo>
                    <a:pt x="2881" y="46717"/>
                    <a:pt x="2965" y="46717"/>
                    <a:pt x="2986" y="46717"/>
                  </a:cubicBezTo>
                  <a:cubicBezTo>
                    <a:pt x="3007" y="46717"/>
                    <a:pt x="2986" y="46717"/>
                    <a:pt x="3007" y="46696"/>
                  </a:cubicBezTo>
                  <a:cubicBezTo>
                    <a:pt x="3028" y="46654"/>
                    <a:pt x="2965" y="46633"/>
                    <a:pt x="2965" y="46591"/>
                  </a:cubicBezTo>
                  <a:cubicBezTo>
                    <a:pt x="3091" y="46570"/>
                    <a:pt x="3028" y="46422"/>
                    <a:pt x="3133" y="46338"/>
                  </a:cubicBezTo>
                  <a:cubicBezTo>
                    <a:pt x="3140" y="46335"/>
                    <a:pt x="3148" y="46334"/>
                    <a:pt x="3156" y="46334"/>
                  </a:cubicBezTo>
                  <a:cubicBezTo>
                    <a:pt x="3178" y="46334"/>
                    <a:pt x="3205" y="46341"/>
                    <a:pt x="3234" y="46341"/>
                  </a:cubicBezTo>
                  <a:cubicBezTo>
                    <a:pt x="3264" y="46341"/>
                    <a:pt x="3295" y="46333"/>
                    <a:pt x="3322" y="46296"/>
                  </a:cubicBezTo>
                  <a:lnTo>
                    <a:pt x="3364" y="46380"/>
                  </a:lnTo>
                  <a:cubicBezTo>
                    <a:pt x="3371" y="46383"/>
                    <a:pt x="3378" y="46384"/>
                    <a:pt x="3385" y="46384"/>
                  </a:cubicBezTo>
                  <a:cubicBezTo>
                    <a:pt x="3437" y="46384"/>
                    <a:pt x="3476" y="46317"/>
                    <a:pt x="3532" y="46317"/>
                  </a:cubicBezTo>
                  <a:cubicBezTo>
                    <a:pt x="3490" y="46275"/>
                    <a:pt x="3406" y="46296"/>
                    <a:pt x="3406" y="46275"/>
                  </a:cubicBezTo>
                  <a:cubicBezTo>
                    <a:pt x="3406" y="46254"/>
                    <a:pt x="3385" y="46212"/>
                    <a:pt x="3406" y="46212"/>
                  </a:cubicBezTo>
                  <a:lnTo>
                    <a:pt x="3490" y="46254"/>
                  </a:lnTo>
                  <a:cubicBezTo>
                    <a:pt x="3457" y="46138"/>
                    <a:pt x="3424" y="46100"/>
                    <a:pt x="3359" y="46100"/>
                  </a:cubicBezTo>
                  <a:cubicBezTo>
                    <a:pt x="3342" y="46100"/>
                    <a:pt x="3323" y="46103"/>
                    <a:pt x="3301" y="46107"/>
                  </a:cubicBezTo>
                  <a:cubicBezTo>
                    <a:pt x="3280" y="46170"/>
                    <a:pt x="3301" y="46254"/>
                    <a:pt x="3217" y="46296"/>
                  </a:cubicBezTo>
                  <a:cubicBezTo>
                    <a:pt x="3196" y="46254"/>
                    <a:pt x="3175" y="46233"/>
                    <a:pt x="3196" y="46191"/>
                  </a:cubicBezTo>
                  <a:cubicBezTo>
                    <a:pt x="3259" y="46065"/>
                    <a:pt x="3322" y="45939"/>
                    <a:pt x="3406" y="45834"/>
                  </a:cubicBezTo>
                  <a:cubicBezTo>
                    <a:pt x="3469" y="45750"/>
                    <a:pt x="3490" y="45687"/>
                    <a:pt x="3532" y="45602"/>
                  </a:cubicBezTo>
                  <a:cubicBezTo>
                    <a:pt x="3638" y="45329"/>
                    <a:pt x="3785" y="45098"/>
                    <a:pt x="3995" y="44888"/>
                  </a:cubicBezTo>
                  <a:lnTo>
                    <a:pt x="3995" y="44888"/>
                  </a:lnTo>
                  <a:cubicBezTo>
                    <a:pt x="4079" y="44930"/>
                    <a:pt x="3932" y="45035"/>
                    <a:pt x="4037" y="45077"/>
                  </a:cubicBezTo>
                  <a:cubicBezTo>
                    <a:pt x="4026" y="45098"/>
                    <a:pt x="4005" y="45098"/>
                    <a:pt x="3982" y="45098"/>
                  </a:cubicBezTo>
                  <a:cubicBezTo>
                    <a:pt x="3958" y="45098"/>
                    <a:pt x="3932" y="45098"/>
                    <a:pt x="3911" y="45119"/>
                  </a:cubicBezTo>
                  <a:cubicBezTo>
                    <a:pt x="3911" y="45161"/>
                    <a:pt x="3911" y="45182"/>
                    <a:pt x="3953" y="45203"/>
                  </a:cubicBezTo>
                  <a:cubicBezTo>
                    <a:pt x="3953" y="45205"/>
                    <a:pt x="3953" y="45206"/>
                    <a:pt x="3953" y="45206"/>
                  </a:cubicBezTo>
                  <a:cubicBezTo>
                    <a:pt x="3956" y="45206"/>
                    <a:pt x="3967" y="45162"/>
                    <a:pt x="3980" y="45162"/>
                  </a:cubicBezTo>
                  <a:cubicBezTo>
                    <a:pt x="3985" y="45162"/>
                    <a:pt x="3990" y="45167"/>
                    <a:pt x="3995" y="45182"/>
                  </a:cubicBezTo>
                  <a:cubicBezTo>
                    <a:pt x="4016" y="45245"/>
                    <a:pt x="3911" y="45266"/>
                    <a:pt x="3974" y="45329"/>
                  </a:cubicBezTo>
                  <a:lnTo>
                    <a:pt x="4037" y="45371"/>
                  </a:lnTo>
                  <a:cubicBezTo>
                    <a:pt x="4016" y="45392"/>
                    <a:pt x="3953" y="45392"/>
                    <a:pt x="3953" y="45413"/>
                  </a:cubicBezTo>
                  <a:cubicBezTo>
                    <a:pt x="3953" y="45518"/>
                    <a:pt x="3911" y="45602"/>
                    <a:pt x="3827" y="45687"/>
                  </a:cubicBezTo>
                  <a:cubicBezTo>
                    <a:pt x="3785" y="45708"/>
                    <a:pt x="3806" y="45771"/>
                    <a:pt x="3806" y="45813"/>
                  </a:cubicBezTo>
                  <a:cubicBezTo>
                    <a:pt x="3953" y="45687"/>
                    <a:pt x="4058" y="45560"/>
                    <a:pt x="4142" y="45413"/>
                  </a:cubicBezTo>
                  <a:cubicBezTo>
                    <a:pt x="4100" y="45329"/>
                    <a:pt x="4100" y="45245"/>
                    <a:pt x="4142" y="45182"/>
                  </a:cubicBezTo>
                  <a:cubicBezTo>
                    <a:pt x="4205" y="45056"/>
                    <a:pt x="4289" y="44951"/>
                    <a:pt x="4415" y="44867"/>
                  </a:cubicBezTo>
                  <a:cubicBezTo>
                    <a:pt x="4405" y="44856"/>
                    <a:pt x="4394" y="44856"/>
                    <a:pt x="4387" y="44856"/>
                  </a:cubicBezTo>
                  <a:cubicBezTo>
                    <a:pt x="4379" y="44856"/>
                    <a:pt x="4373" y="44856"/>
                    <a:pt x="4373" y="44846"/>
                  </a:cubicBezTo>
                  <a:cubicBezTo>
                    <a:pt x="4373" y="44825"/>
                    <a:pt x="4394" y="44825"/>
                    <a:pt x="4415" y="44825"/>
                  </a:cubicBezTo>
                  <a:cubicBezTo>
                    <a:pt x="4415" y="44783"/>
                    <a:pt x="4394" y="44761"/>
                    <a:pt x="4436" y="44740"/>
                  </a:cubicBezTo>
                  <a:lnTo>
                    <a:pt x="4479" y="44761"/>
                  </a:lnTo>
                  <a:cubicBezTo>
                    <a:pt x="4521" y="44740"/>
                    <a:pt x="4500" y="44677"/>
                    <a:pt x="4521" y="44677"/>
                  </a:cubicBezTo>
                  <a:cubicBezTo>
                    <a:pt x="4535" y="44692"/>
                    <a:pt x="4550" y="44707"/>
                    <a:pt x="4565" y="44707"/>
                  </a:cubicBezTo>
                  <a:cubicBezTo>
                    <a:pt x="4571" y="44707"/>
                    <a:pt x="4577" y="44705"/>
                    <a:pt x="4584" y="44698"/>
                  </a:cubicBezTo>
                  <a:cubicBezTo>
                    <a:pt x="4731" y="44530"/>
                    <a:pt x="4857" y="44341"/>
                    <a:pt x="4962" y="44110"/>
                  </a:cubicBezTo>
                  <a:cubicBezTo>
                    <a:pt x="4983" y="44131"/>
                    <a:pt x="5004" y="44152"/>
                    <a:pt x="5046" y="44152"/>
                  </a:cubicBezTo>
                  <a:cubicBezTo>
                    <a:pt x="5130" y="44068"/>
                    <a:pt x="5193" y="43984"/>
                    <a:pt x="5214" y="43857"/>
                  </a:cubicBezTo>
                  <a:cubicBezTo>
                    <a:pt x="5205" y="43855"/>
                    <a:pt x="5197" y="43854"/>
                    <a:pt x="5189" y="43854"/>
                  </a:cubicBezTo>
                  <a:cubicBezTo>
                    <a:pt x="5125" y="43854"/>
                    <a:pt x="5100" y="43925"/>
                    <a:pt x="5025" y="43963"/>
                  </a:cubicBezTo>
                  <a:cubicBezTo>
                    <a:pt x="5025" y="43921"/>
                    <a:pt x="5025" y="43878"/>
                    <a:pt x="4983" y="43836"/>
                  </a:cubicBezTo>
                  <a:cubicBezTo>
                    <a:pt x="5025" y="43794"/>
                    <a:pt x="5067" y="43773"/>
                    <a:pt x="5109" y="43752"/>
                  </a:cubicBezTo>
                  <a:cubicBezTo>
                    <a:pt x="5109" y="43710"/>
                    <a:pt x="5067" y="43689"/>
                    <a:pt x="5088" y="43647"/>
                  </a:cubicBezTo>
                  <a:cubicBezTo>
                    <a:pt x="5172" y="43626"/>
                    <a:pt x="5256" y="43605"/>
                    <a:pt x="5319" y="43563"/>
                  </a:cubicBezTo>
                  <a:cubicBezTo>
                    <a:pt x="5404" y="43416"/>
                    <a:pt x="5509" y="43269"/>
                    <a:pt x="5593" y="43122"/>
                  </a:cubicBezTo>
                  <a:cubicBezTo>
                    <a:pt x="5677" y="42995"/>
                    <a:pt x="5782" y="42890"/>
                    <a:pt x="5887" y="42764"/>
                  </a:cubicBezTo>
                  <a:cubicBezTo>
                    <a:pt x="5971" y="42659"/>
                    <a:pt x="6034" y="42512"/>
                    <a:pt x="6181" y="42470"/>
                  </a:cubicBezTo>
                  <a:cubicBezTo>
                    <a:pt x="6203" y="42470"/>
                    <a:pt x="6224" y="42386"/>
                    <a:pt x="6224" y="42365"/>
                  </a:cubicBezTo>
                  <a:cubicBezTo>
                    <a:pt x="6139" y="42260"/>
                    <a:pt x="6245" y="42218"/>
                    <a:pt x="6287" y="42133"/>
                  </a:cubicBezTo>
                  <a:cubicBezTo>
                    <a:pt x="6434" y="41818"/>
                    <a:pt x="6770" y="41629"/>
                    <a:pt x="6917" y="41292"/>
                  </a:cubicBezTo>
                  <a:lnTo>
                    <a:pt x="6959" y="41398"/>
                  </a:lnTo>
                  <a:cubicBezTo>
                    <a:pt x="7107" y="41250"/>
                    <a:pt x="7212" y="41082"/>
                    <a:pt x="7275" y="40893"/>
                  </a:cubicBezTo>
                  <a:cubicBezTo>
                    <a:pt x="7338" y="40641"/>
                    <a:pt x="7464" y="40430"/>
                    <a:pt x="7653" y="40283"/>
                  </a:cubicBezTo>
                  <a:cubicBezTo>
                    <a:pt x="7800" y="40157"/>
                    <a:pt x="7926" y="40010"/>
                    <a:pt x="8032" y="39842"/>
                  </a:cubicBezTo>
                  <a:cubicBezTo>
                    <a:pt x="8116" y="39653"/>
                    <a:pt x="8221" y="39463"/>
                    <a:pt x="8368" y="39316"/>
                  </a:cubicBezTo>
                  <a:lnTo>
                    <a:pt x="8368" y="39253"/>
                  </a:lnTo>
                  <a:cubicBezTo>
                    <a:pt x="8305" y="39232"/>
                    <a:pt x="8326" y="39169"/>
                    <a:pt x="8326" y="39127"/>
                  </a:cubicBezTo>
                  <a:cubicBezTo>
                    <a:pt x="8452" y="38980"/>
                    <a:pt x="8536" y="38854"/>
                    <a:pt x="8662" y="38706"/>
                  </a:cubicBezTo>
                  <a:cubicBezTo>
                    <a:pt x="8810" y="38559"/>
                    <a:pt x="8894" y="38349"/>
                    <a:pt x="9104" y="38265"/>
                  </a:cubicBezTo>
                  <a:cubicBezTo>
                    <a:pt x="9167" y="38223"/>
                    <a:pt x="9188" y="38160"/>
                    <a:pt x="9188" y="38097"/>
                  </a:cubicBezTo>
                  <a:lnTo>
                    <a:pt x="9188" y="38097"/>
                  </a:lnTo>
                  <a:lnTo>
                    <a:pt x="9083" y="38139"/>
                  </a:lnTo>
                  <a:cubicBezTo>
                    <a:pt x="9146" y="37971"/>
                    <a:pt x="9230" y="37823"/>
                    <a:pt x="9335" y="37676"/>
                  </a:cubicBezTo>
                  <a:lnTo>
                    <a:pt x="9419" y="37718"/>
                  </a:lnTo>
                  <a:cubicBezTo>
                    <a:pt x="9461" y="37676"/>
                    <a:pt x="9503" y="37613"/>
                    <a:pt x="9545" y="37550"/>
                  </a:cubicBezTo>
                  <a:cubicBezTo>
                    <a:pt x="9587" y="37466"/>
                    <a:pt x="9629" y="37361"/>
                    <a:pt x="9693" y="37298"/>
                  </a:cubicBezTo>
                  <a:cubicBezTo>
                    <a:pt x="9723" y="37267"/>
                    <a:pt x="9743" y="37203"/>
                    <a:pt x="9784" y="37203"/>
                  </a:cubicBezTo>
                  <a:cubicBezTo>
                    <a:pt x="9799" y="37203"/>
                    <a:pt x="9817" y="37212"/>
                    <a:pt x="9840" y="37235"/>
                  </a:cubicBezTo>
                  <a:cubicBezTo>
                    <a:pt x="9882" y="37193"/>
                    <a:pt x="9945" y="37151"/>
                    <a:pt x="10008" y="37109"/>
                  </a:cubicBezTo>
                  <a:cubicBezTo>
                    <a:pt x="10029" y="37067"/>
                    <a:pt x="9945" y="37025"/>
                    <a:pt x="9966" y="36982"/>
                  </a:cubicBezTo>
                  <a:cubicBezTo>
                    <a:pt x="10092" y="36835"/>
                    <a:pt x="10134" y="36625"/>
                    <a:pt x="10260" y="36499"/>
                  </a:cubicBezTo>
                  <a:cubicBezTo>
                    <a:pt x="10449" y="36394"/>
                    <a:pt x="10597" y="36226"/>
                    <a:pt x="10660" y="36015"/>
                  </a:cubicBezTo>
                  <a:cubicBezTo>
                    <a:pt x="10702" y="35889"/>
                    <a:pt x="10765" y="35784"/>
                    <a:pt x="10870" y="35679"/>
                  </a:cubicBezTo>
                  <a:cubicBezTo>
                    <a:pt x="10870" y="35637"/>
                    <a:pt x="10849" y="35595"/>
                    <a:pt x="10870" y="35574"/>
                  </a:cubicBezTo>
                  <a:cubicBezTo>
                    <a:pt x="10891" y="35490"/>
                    <a:pt x="10933" y="35427"/>
                    <a:pt x="10975" y="35343"/>
                  </a:cubicBezTo>
                  <a:cubicBezTo>
                    <a:pt x="11101" y="35174"/>
                    <a:pt x="11227" y="34985"/>
                    <a:pt x="11374" y="34817"/>
                  </a:cubicBezTo>
                  <a:cubicBezTo>
                    <a:pt x="11585" y="34586"/>
                    <a:pt x="11753" y="34333"/>
                    <a:pt x="11900" y="34060"/>
                  </a:cubicBezTo>
                  <a:cubicBezTo>
                    <a:pt x="11900" y="33934"/>
                    <a:pt x="12026" y="33850"/>
                    <a:pt x="12089" y="33766"/>
                  </a:cubicBezTo>
                  <a:lnTo>
                    <a:pt x="12068" y="33724"/>
                  </a:lnTo>
                  <a:cubicBezTo>
                    <a:pt x="12131" y="33682"/>
                    <a:pt x="12194" y="33682"/>
                    <a:pt x="12194" y="33598"/>
                  </a:cubicBezTo>
                  <a:lnTo>
                    <a:pt x="12173" y="33534"/>
                  </a:lnTo>
                  <a:cubicBezTo>
                    <a:pt x="12342" y="33324"/>
                    <a:pt x="12447" y="33093"/>
                    <a:pt x="12615" y="32862"/>
                  </a:cubicBezTo>
                  <a:cubicBezTo>
                    <a:pt x="12804" y="32693"/>
                    <a:pt x="12951" y="32462"/>
                    <a:pt x="13077" y="32231"/>
                  </a:cubicBezTo>
                  <a:cubicBezTo>
                    <a:pt x="13183" y="32210"/>
                    <a:pt x="13246" y="32105"/>
                    <a:pt x="13267" y="32000"/>
                  </a:cubicBezTo>
                  <a:cubicBezTo>
                    <a:pt x="13372" y="31958"/>
                    <a:pt x="13456" y="31874"/>
                    <a:pt x="13519" y="31768"/>
                  </a:cubicBezTo>
                  <a:lnTo>
                    <a:pt x="13561" y="31789"/>
                  </a:lnTo>
                  <a:lnTo>
                    <a:pt x="13687" y="31684"/>
                  </a:lnTo>
                  <a:cubicBezTo>
                    <a:pt x="13666" y="31453"/>
                    <a:pt x="13939" y="31327"/>
                    <a:pt x="13855" y="31117"/>
                  </a:cubicBezTo>
                  <a:cubicBezTo>
                    <a:pt x="13876" y="30948"/>
                    <a:pt x="14024" y="30906"/>
                    <a:pt x="14066" y="30780"/>
                  </a:cubicBezTo>
                  <a:cubicBezTo>
                    <a:pt x="14276" y="30675"/>
                    <a:pt x="14318" y="30423"/>
                    <a:pt x="14528" y="30360"/>
                  </a:cubicBezTo>
                  <a:cubicBezTo>
                    <a:pt x="14738" y="30107"/>
                    <a:pt x="14928" y="29834"/>
                    <a:pt x="15075" y="29561"/>
                  </a:cubicBezTo>
                  <a:cubicBezTo>
                    <a:pt x="15138" y="29435"/>
                    <a:pt x="15159" y="29309"/>
                    <a:pt x="15159" y="29182"/>
                  </a:cubicBezTo>
                  <a:cubicBezTo>
                    <a:pt x="15306" y="28993"/>
                    <a:pt x="15432" y="28804"/>
                    <a:pt x="15516" y="28594"/>
                  </a:cubicBezTo>
                  <a:cubicBezTo>
                    <a:pt x="15558" y="28510"/>
                    <a:pt x="15600" y="28447"/>
                    <a:pt x="15663" y="28383"/>
                  </a:cubicBezTo>
                  <a:cubicBezTo>
                    <a:pt x="15811" y="28215"/>
                    <a:pt x="15937" y="28047"/>
                    <a:pt x="16105" y="27900"/>
                  </a:cubicBezTo>
                  <a:cubicBezTo>
                    <a:pt x="16126" y="27879"/>
                    <a:pt x="16168" y="27858"/>
                    <a:pt x="16126" y="27795"/>
                  </a:cubicBezTo>
                  <a:lnTo>
                    <a:pt x="16126" y="27795"/>
                  </a:lnTo>
                  <a:cubicBezTo>
                    <a:pt x="16021" y="27837"/>
                    <a:pt x="15958" y="27963"/>
                    <a:pt x="15832" y="27984"/>
                  </a:cubicBezTo>
                  <a:cubicBezTo>
                    <a:pt x="15832" y="28001"/>
                    <a:pt x="15804" y="28032"/>
                    <a:pt x="15794" y="28032"/>
                  </a:cubicBezTo>
                  <a:cubicBezTo>
                    <a:pt x="15791" y="28032"/>
                    <a:pt x="15790" y="28030"/>
                    <a:pt x="15790" y="28026"/>
                  </a:cubicBezTo>
                  <a:cubicBezTo>
                    <a:pt x="15790" y="27984"/>
                    <a:pt x="15811" y="27984"/>
                    <a:pt x="15832" y="27984"/>
                  </a:cubicBezTo>
                  <a:cubicBezTo>
                    <a:pt x="15895" y="27795"/>
                    <a:pt x="16042" y="27648"/>
                    <a:pt x="16210" y="27543"/>
                  </a:cubicBezTo>
                  <a:cubicBezTo>
                    <a:pt x="16294" y="27458"/>
                    <a:pt x="16399" y="27374"/>
                    <a:pt x="16462" y="27269"/>
                  </a:cubicBezTo>
                  <a:cubicBezTo>
                    <a:pt x="16568" y="27101"/>
                    <a:pt x="16694" y="26912"/>
                    <a:pt x="16799" y="26744"/>
                  </a:cubicBezTo>
                  <a:cubicBezTo>
                    <a:pt x="16904" y="26575"/>
                    <a:pt x="17051" y="26449"/>
                    <a:pt x="17030" y="26218"/>
                  </a:cubicBezTo>
                  <a:cubicBezTo>
                    <a:pt x="17030" y="26176"/>
                    <a:pt x="17051" y="26155"/>
                    <a:pt x="17093" y="26113"/>
                  </a:cubicBezTo>
                  <a:cubicBezTo>
                    <a:pt x="17240" y="25945"/>
                    <a:pt x="17324" y="25713"/>
                    <a:pt x="17577" y="25650"/>
                  </a:cubicBezTo>
                  <a:cubicBezTo>
                    <a:pt x="17619" y="25650"/>
                    <a:pt x="17640" y="25608"/>
                    <a:pt x="17661" y="25587"/>
                  </a:cubicBezTo>
                  <a:cubicBezTo>
                    <a:pt x="17808" y="25398"/>
                    <a:pt x="17976" y="25230"/>
                    <a:pt x="18102" y="25041"/>
                  </a:cubicBezTo>
                  <a:lnTo>
                    <a:pt x="18102" y="24999"/>
                  </a:lnTo>
                  <a:cubicBezTo>
                    <a:pt x="18090" y="24986"/>
                    <a:pt x="18074" y="24983"/>
                    <a:pt x="18056" y="24983"/>
                  </a:cubicBezTo>
                  <a:cubicBezTo>
                    <a:pt x="18037" y="24983"/>
                    <a:pt x="18017" y="24986"/>
                    <a:pt x="17997" y="24986"/>
                  </a:cubicBezTo>
                  <a:cubicBezTo>
                    <a:pt x="17973" y="24986"/>
                    <a:pt x="17950" y="24981"/>
                    <a:pt x="17934" y="24957"/>
                  </a:cubicBezTo>
                  <a:cubicBezTo>
                    <a:pt x="17997" y="24809"/>
                    <a:pt x="18081" y="24662"/>
                    <a:pt x="18207" y="24536"/>
                  </a:cubicBezTo>
                  <a:cubicBezTo>
                    <a:pt x="18355" y="24473"/>
                    <a:pt x="18460" y="24347"/>
                    <a:pt x="18565" y="24200"/>
                  </a:cubicBezTo>
                  <a:cubicBezTo>
                    <a:pt x="18670" y="24052"/>
                    <a:pt x="18754" y="23926"/>
                    <a:pt x="18628" y="23758"/>
                  </a:cubicBezTo>
                  <a:cubicBezTo>
                    <a:pt x="18754" y="23674"/>
                    <a:pt x="18775" y="23548"/>
                    <a:pt x="18838" y="23422"/>
                  </a:cubicBezTo>
                  <a:cubicBezTo>
                    <a:pt x="18922" y="23296"/>
                    <a:pt x="19027" y="23211"/>
                    <a:pt x="19111" y="23106"/>
                  </a:cubicBezTo>
                  <a:cubicBezTo>
                    <a:pt x="19069" y="22896"/>
                    <a:pt x="19280" y="22833"/>
                    <a:pt x="19343" y="22686"/>
                  </a:cubicBezTo>
                  <a:cubicBezTo>
                    <a:pt x="19511" y="22581"/>
                    <a:pt x="19616" y="22413"/>
                    <a:pt x="19679" y="22244"/>
                  </a:cubicBezTo>
                  <a:cubicBezTo>
                    <a:pt x="19721" y="22139"/>
                    <a:pt x="19763" y="22034"/>
                    <a:pt x="19868" y="21971"/>
                  </a:cubicBezTo>
                  <a:cubicBezTo>
                    <a:pt x="19931" y="21845"/>
                    <a:pt x="20058" y="21782"/>
                    <a:pt x="20163" y="21656"/>
                  </a:cubicBezTo>
                  <a:lnTo>
                    <a:pt x="20079" y="21635"/>
                  </a:lnTo>
                  <a:cubicBezTo>
                    <a:pt x="20058" y="21635"/>
                    <a:pt x="20079" y="21614"/>
                    <a:pt x="20079" y="21593"/>
                  </a:cubicBezTo>
                  <a:cubicBezTo>
                    <a:pt x="20226" y="21361"/>
                    <a:pt x="20373" y="21109"/>
                    <a:pt x="20478" y="20836"/>
                  </a:cubicBezTo>
                  <a:cubicBezTo>
                    <a:pt x="20541" y="20731"/>
                    <a:pt x="20604" y="20625"/>
                    <a:pt x="20688" y="20520"/>
                  </a:cubicBezTo>
                  <a:cubicBezTo>
                    <a:pt x="20835" y="20331"/>
                    <a:pt x="21004" y="20163"/>
                    <a:pt x="21130" y="19995"/>
                  </a:cubicBezTo>
                  <a:cubicBezTo>
                    <a:pt x="21172" y="19806"/>
                    <a:pt x="21256" y="19616"/>
                    <a:pt x="21403" y="19469"/>
                  </a:cubicBezTo>
                  <a:cubicBezTo>
                    <a:pt x="21487" y="19385"/>
                    <a:pt x="21592" y="19301"/>
                    <a:pt x="21655" y="19217"/>
                  </a:cubicBezTo>
                  <a:cubicBezTo>
                    <a:pt x="21782" y="19007"/>
                    <a:pt x="21908" y="18838"/>
                    <a:pt x="22076" y="18691"/>
                  </a:cubicBezTo>
                  <a:cubicBezTo>
                    <a:pt x="22244" y="18523"/>
                    <a:pt x="22391" y="18334"/>
                    <a:pt x="22496" y="18124"/>
                  </a:cubicBezTo>
                  <a:lnTo>
                    <a:pt x="22496" y="17850"/>
                  </a:lnTo>
                  <a:cubicBezTo>
                    <a:pt x="22580" y="17703"/>
                    <a:pt x="22665" y="17556"/>
                    <a:pt x="22770" y="17388"/>
                  </a:cubicBezTo>
                  <a:cubicBezTo>
                    <a:pt x="22791" y="17388"/>
                    <a:pt x="22749" y="17367"/>
                    <a:pt x="22791" y="17367"/>
                  </a:cubicBezTo>
                  <a:cubicBezTo>
                    <a:pt x="22797" y="17361"/>
                    <a:pt x="22801" y="17358"/>
                    <a:pt x="22804" y="17358"/>
                  </a:cubicBezTo>
                  <a:cubicBezTo>
                    <a:pt x="22812" y="17358"/>
                    <a:pt x="22812" y="17373"/>
                    <a:pt x="22812" y="17388"/>
                  </a:cubicBezTo>
                  <a:lnTo>
                    <a:pt x="22854" y="17388"/>
                  </a:lnTo>
                  <a:cubicBezTo>
                    <a:pt x="22959" y="17304"/>
                    <a:pt x="23022" y="17199"/>
                    <a:pt x="23043" y="17072"/>
                  </a:cubicBezTo>
                  <a:cubicBezTo>
                    <a:pt x="23064" y="17009"/>
                    <a:pt x="23064" y="16967"/>
                    <a:pt x="23106" y="16925"/>
                  </a:cubicBezTo>
                  <a:cubicBezTo>
                    <a:pt x="23169" y="16799"/>
                    <a:pt x="23232" y="16652"/>
                    <a:pt x="23295" y="16568"/>
                  </a:cubicBezTo>
                  <a:cubicBezTo>
                    <a:pt x="23358" y="16505"/>
                    <a:pt x="23379" y="16379"/>
                    <a:pt x="23485" y="16337"/>
                  </a:cubicBezTo>
                  <a:cubicBezTo>
                    <a:pt x="23485" y="16315"/>
                    <a:pt x="23506" y="16294"/>
                    <a:pt x="23527" y="16294"/>
                  </a:cubicBezTo>
                  <a:cubicBezTo>
                    <a:pt x="23590" y="16189"/>
                    <a:pt x="23653" y="16084"/>
                    <a:pt x="23737" y="15958"/>
                  </a:cubicBezTo>
                  <a:cubicBezTo>
                    <a:pt x="23905" y="15769"/>
                    <a:pt x="24031" y="15538"/>
                    <a:pt x="24115" y="15306"/>
                  </a:cubicBezTo>
                  <a:cubicBezTo>
                    <a:pt x="24178" y="15180"/>
                    <a:pt x="24220" y="15096"/>
                    <a:pt x="24304" y="15012"/>
                  </a:cubicBezTo>
                  <a:cubicBezTo>
                    <a:pt x="24410" y="14886"/>
                    <a:pt x="24494" y="14781"/>
                    <a:pt x="24599" y="14676"/>
                  </a:cubicBezTo>
                  <a:cubicBezTo>
                    <a:pt x="24620" y="14655"/>
                    <a:pt x="24620" y="14613"/>
                    <a:pt x="24620" y="14591"/>
                  </a:cubicBezTo>
                  <a:lnTo>
                    <a:pt x="24578" y="14591"/>
                  </a:lnTo>
                  <a:cubicBezTo>
                    <a:pt x="24563" y="14606"/>
                    <a:pt x="24549" y="14631"/>
                    <a:pt x="24541" y="14631"/>
                  </a:cubicBezTo>
                  <a:cubicBezTo>
                    <a:pt x="24538" y="14631"/>
                    <a:pt x="24536" y="14626"/>
                    <a:pt x="24536" y="14613"/>
                  </a:cubicBezTo>
                  <a:cubicBezTo>
                    <a:pt x="24536" y="14591"/>
                    <a:pt x="24557" y="14591"/>
                    <a:pt x="24578" y="14591"/>
                  </a:cubicBezTo>
                  <a:cubicBezTo>
                    <a:pt x="24578" y="14574"/>
                    <a:pt x="24592" y="14544"/>
                    <a:pt x="24608" y="14544"/>
                  </a:cubicBezTo>
                  <a:cubicBezTo>
                    <a:pt x="24612" y="14544"/>
                    <a:pt x="24616" y="14545"/>
                    <a:pt x="24620" y="14549"/>
                  </a:cubicBezTo>
                  <a:cubicBezTo>
                    <a:pt x="24620" y="14507"/>
                    <a:pt x="24599" y="14444"/>
                    <a:pt x="24662" y="14444"/>
                  </a:cubicBezTo>
                  <a:cubicBezTo>
                    <a:pt x="24662" y="14427"/>
                    <a:pt x="24689" y="14397"/>
                    <a:pt x="24700" y="14397"/>
                  </a:cubicBezTo>
                  <a:cubicBezTo>
                    <a:pt x="24702" y="14397"/>
                    <a:pt x="24704" y="14398"/>
                    <a:pt x="24704" y="14402"/>
                  </a:cubicBezTo>
                  <a:cubicBezTo>
                    <a:pt x="24704" y="14444"/>
                    <a:pt x="24683" y="14444"/>
                    <a:pt x="24662" y="14444"/>
                  </a:cubicBezTo>
                  <a:lnTo>
                    <a:pt x="24662" y="14549"/>
                  </a:lnTo>
                  <a:cubicBezTo>
                    <a:pt x="24704" y="14528"/>
                    <a:pt x="24746" y="14507"/>
                    <a:pt x="24767" y="14465"/>
                  </a:cubicBezTo>
                  <a:cubicBezTo>
                    <a:pt x="24788" y="14381"/>
                    <a:pt x="24830" y="14297"/>
                    <a:pt x="24893" y="14213"/>
                  </a:cubicBezTo>
                  <a:cubicBezTo>
                    <a:pt x="24998" y="14045"/>
                    <a:pt x="25082" y="13898"/>
                    <a:pt x="25145" y="13751"/>
                  </a:cubicBezTo>
                  <a:cubicBezTo>
                    <a:pt x="25230" y="13582"/>
                    <a:pt x="25335" y="13456"/>
                    <a:pt x="25419" y="13288"/>
                  </a:cubicBezTo>
                  <a:cubicBezTo>
                    <a:pt x="25461" y="13183"/>
                    <a:pt x="25503" y="13078"/>
                    <a:pt x="25524" y="12973"/>
                  </a:cubicBezTo>
                  <a:cubicBezTo>
                    <a:pt x="25545" y="12867"/>
                    <a:pt x="25671" y="12783"/>
                    <a:pt x="25671" y="12657"/>
                  </a:cubicBezTo>
                  <a:lnTo>
                    <a:pt x="25671" y="12636"/>
                  </a:lnTo>
                  <a:lnTo>
                    <a:pt x="25776" y="12594"/>
                  </a:lnTo>
                  <a:lnTo>
                    <a:pt x="25797" y="12678"/>
                  </a:lnTo>
                  <a:cubicBezTo>
                    <a:pt x="25965" y="12552"/>
                    <a:pt x="26071" y="12405"/>
                    <a:pt x="26134" y="12237"/>
                  </a:cubicBezTo>
                  <a:cubicBezTo>
                    <a:pt x="26113" y="12216"/>
                    <a:pt x="26092" y="12195"/>
                    <a:pt x="26092" y="12174"/>
                  </a:cubicBezTo>
                  <a:cubicBezTo>
                    <a:pt x="26197" y="12048"/>
                    <a:pt x="26281" y="11879"/>
                    <a:pt x="26365" y="11753"/>
                  </a:cubicBezTo>
                  <a:cubicBezTo>
                    <a:pt x="26575" y="11480"/>
                    <a:pt x="26764" y="11186"/>
                    <a:pt x="26911" y="10891"/>
                  </a:cubicBezTo>
                  <a:cubicBezTo>
                    <a:pt x="26996" y="10807"/>
                    <a:pt x="27122" y="10786"/>
                    <a:pt x="27185" y="10702"/>
                  </a:cubicBezTo>
                  <a:cubicBezTo>
                    <a:pt x="27143" y="10660"/>
                    <a:pt x="27122" y="10597"/>
                    <a:pt x="27143" y="10555"/>
                  </a:cubicBezTo>
                  <a:cubicBezTo>
                    <a:pt x="27290" y="10387"/>
                    <a:pt x="27395" y="10218"/>
                    <a:pt x="27500" y="10029"/>
                  </a:cubicBezTo>
                  <a:cubicBezTo>
                    <a:pt x="27584" y="9903"/>
                    <a:pt x="27731" y="9798"/>
                    <a:pt x="27795" y="9630"/>
                  </a:cubicBezTo>
                  <a:cubicBezTo>
                    <a:pt x="27795" y="9569"/>
                    <a:pt x="27891" y="9547"/>
                    <a:pt x="27955" y="9509"/>
                  </a:cubicBezTo>
                  <a:lnTo>
                    <a:pt x="27955" y="9509"/>
                  </a:lnTo>
                  <a:cubicBezTo>
                    <a:pt x="28002" y="9531"/>
                    <a:pt x="27989" y="9567"/>
                    <a:pt x="28047" y="9567"/>
                  </a:cubicBezTo>
                  <a:cubicBezTo>
                    <a:pt x="28215" y="9293"/>
                    <a:pt x="28299" y="8957"/>
                    <a:pt x="28488" y="8663"/>
                  </a:cubicBezTo>
                  <a:cubicBezTo>
                    <a:pt x="28657" y="8347"/>
                    <a:pt x="28867" y="8053"/>
                    <a:pt x="29056" y="7780"/>
                  </a:cubicBezTo>
                  <a:cubicBezTo>
                    <a:pt x="29039" y="7745"/>
                    <a:pt x="29008" y="7711"/>
                    <a:pt x="28997" y="7711"/>
                  </a:cubicBezTo>
                  <a:cubicBezTo>
                    <a:pt x="28994" y="7711"/>
                    <a:pt x="28993" y="7713"/>
                    <a:pt x="28993" y="7716"/>
                  </a:cubicBezTo>
                  <a:lnTo>
                    <a:pt x="28993" y="7716"/>
                  </a:lnTo>
                  <a:cubicBezTo>
                    <a:pt x="28993" y="7695"/>
                    <a:pt x="29014" y="7653"/>
                    <a:pt x="29035" y="7611"/>
                  </a:cubicBezTo>
                  <a:cubicBezTo>
                    <a:pt x="29140" y="7506"/>
                    <a:pt x="29224" y="7401"/>
                    <a:pt x="29287" y="7254"/>
                  </a:cubicBezTo>
                  <a:cubicBezTo>
                    <a:pt x="29413" y="7065"/>
                    <a:pt x="29561" y="6876"/>
                    <a:pt x="29708" y="6707"/>
                  </a:cubicBezTo>
                  <a:cubicBezTo>
                    <a:pt x="29750" y="6623"/>
                    <a:pt x="29792" y="6539"/>
                    <a:pt x="29855" y="6476"/>
                  </a:cubicBezTo>
                  <a:cubicBezTo>
                    <a:pt x="29897" y="6413"/>
                    <a:pt x="29939" y="6329"/>
                    <a:pt x="29981" y="6266"/>
                  </a:cubicBezTo>
                  <a:cubicBezTo>
                    <a:pt x="30023" y="6182"/>
                    <a:pt x="30065" y="6119"/>
                    <a:pt x="30086" y="6035"/>
                  </a:cubicBezTo>
                  <a:cubicBezTo>
                    <a:pt x="30107" y="5929"/>
                    <a:pt x="30212" y="5866"/>
                    <a:pt x="30212" y="5761"/>
                  </a:cubicBezTo>
                  <a:lnTo>
                    <a:pt x="30296" y="5761"/>
                  </a:lnTo>
                  <a:cubicBezTo>
                    <a:pt x="30381" y="5698"/>
                    <a:pt x="30402" y="5572"/>
                    <a:pt x="30486" y="5488"/>
                  </a:cubicBezTo>
                  <a:cubicBezTo>
                    <a:pt x="30570" y="5383"/>
                    <a:pt x="30612" y="5257"/>
                    <a:pt x="30717" y="5173"/>
                  </a:cubicBezTo>
                  <a:lnTo>
                    <a:pt x="30717" y="5025"/>
                  </a:lnTo>
                  <a:cubicBezTo>
                    <a:pt x="30948" y="4836"/>
                    <a:pt x="31158" y="4626"/>
                    <a:pt x="31369" y="4437"/>
                  </a:cubicBezTo>
                  <a:cubicBezTo>
                    <a:pt x="31453" y="4395"/>
                    <a:pt x="31453" y="4332"/>
                    <a:pt x="31495" y="4247"/>
                  </a:cubicBezTo>
                  <a:cubicBezTo>
                    <a:pt x="31348" y="4247"/>
                    <a:pt x="31306" y="4353"/>
                    <a:pt x="31243" y="4416"/>
                  </a:cubicBezTo>
                  <a:cubicBezTo>
                    <a:pt x="31200" y="4332"/>
                    <a:pt x="31264" y="4290"/>
                    <a:pt x="31285" y="4226"/>
                  </a:cubicBezTo>
                  <a:cubicBezTo>
                    <a:pt x="31327" y="4058"/>
                    <a:pt x="31411" y="3932"/>
                    <a:pt x="31516" y="3827"/>
                  </a:cubicBezTo>
                  <a:cubicBezTo>
                    <a:pt x="31516" y="3827"/>
                    <a:pt x="31516" y="3827"/>
                    <a:pt x="31516" y="3827"/>
                  </a:cubicBezTo>
                  <a:lnTo>
                    <a:pt x="31516" y="3827"/>
                  </a:lnTo>
                  <a:cubicBezTo>
                    <a:pt x="31518" y="3861"/>
                    <a:pt x="31526" y="3894"/>
                    <a:pt x="31579" y="3911"/>
                  </a:cubicBezTo>
                  <a:cubicBezTo>
                    <a:pt x="31642" y="3869"/>
                    <a:pt x="31705" y="3806"/>
                    <a:pt x="31726" y="3743"/>
                  </a:cubicBezTo>
                  <a:cubicBezTo>
                    <a:pt x="31789" y="3638"/>
                    <a:pt x="31852" y="3533"/>
                    <a:pt x="31894" y="3428"/>
                  </a:cubicBezTo>
                  <a:cubicBezTo>
                    <a:pt x="31890" y="3425"/>
                    <a:pt x="31885" y="3424"/>
                    <a:pt x="31880" y="3424"/>
                  </a:cubicBezTo>
                  <a:cubicBezTo>
                    <a:pt x="31847" y="3424"/>
                    <a:pt x="31815" y="3473"/>
                    <a:pt x="31782" y="3473"/>
                  </a:cubicBezTo>
                  <a:cubicBezTo>
                    <a:pt x="31778" y="3473"/>
                    <a:pt x="31773" y="3472"/>
                    <a:pt x="31768" y="3470"/>
                  </a:cubicBezTo>
                  <a:lnTo>
                    <a:pt x="31726" y="3407"/>
                  </a:lnTo>
                  <a:cubicBezTo>
                    <a:pt x="31768" y="3385"/>
                    <a:pt x="31747" y="3301"/>
                    <a:pt x="31810" y="3301"/>
                  </a:cubicBezTo>
                  <a:lnTo>
                    <a:pt x="31810" y="3238"/>
                  </a:lnTo>
                  <a:lnTo>
                    <a:pt x="31705" y="3238"/>
                  </a:lnTo>
                  <a:cubicBezTo>
                    <a:pt x="31647" y="3277"/>
                    <a:pt x="31642" y="3388"/>
                    <a:pt x="31542" y="3388"/>
                  </a:cubicBezTo>
                  <a:cubicBezTo>
                    <a:pt x="31534" y="3388"/>
                    <a:pt x="31525" y="3387"/>
                    <a:pt x="31516" y="3385"/>
                  </a:cubicBezTo>
                  <a:cubicBezTo>
                    <a:pt x="31558" y="3259"/>
                    <a:pt x="31663" y="3175"/>
                    <a:pt x="31684" y="3070"/>
                  </a:cubicBezTo>
                  <a:lnTo>
                    <a:pt x="31768" y="3070"/>
                  </a:lnTo>
                  <a:cubicBezTo>
                    <a:pt x="31789" y="2965"/>
                    <a:pt x="31852" y="2860"/>
                    <a:pt x="31936" y="2776"/>
                  </a:cubicBezTo>
                  <a:cubicBezTo>
                    <a:pt x="31957" y="2797"/>
                    <a:pt x="31978" y="2797"/>
                    <a:pt x="31999" y="2818"/>
                  </a:cubicBezTo>
                  <a:cubicBezTo>
                    <a:pt x="32020" y="2839"/>
                    <a:pt x="32041" y="2860"/>
                    <a:pt x="32041" y="2881"/>
                  </a:cubicBezTo>
                  <a:lnTo>
                    <a:pt x="31810" y="3259"/>
                  </a:lnTo>
                  <a:cubicBezTo>
                    <a:pt x="31873" y="3259"/>
                    <a:pt x="31957" y="3217"/>
                    <a:pt x="31978" y="3154"/>
                  </a:cubicBezTo>
                  <a:cubicBezTo>
                    <a:pt x="32020" y="3070"/>
                    <a:pt x="32105" y="3028"/>
                    <a:pt x="32189" y="3028"/>
                  </a:cubicBezTo>
                  <a:cubicBezTo>
                    <a:pt x="32294" y="2965"/>
                    <a:pt x="32378" y="2860"/>
                    <a:pt x="32420" y="2755"/>
                  </a:cubicBezTo>
                  <a:cubicBezTo>
                    <a:pt x="32504" y="2608"/>
                    <a:pt x="32588" y="2439"/>
                    <a:pt x="32693" y="2313"/>
                  </a:cubicBezTo>
                  <a:lnTo>
                    <a:pt x="32693" y="2145"/>
                  </a:lnTo>
                  <a:cubicBezTo>
                    <a:pt x="32756" y="2082"/>
                    <a:pt x="32819" y="1998"/>
                    <a:pt x="32903" y="1956"/>
                  </a:cubicBezTo>
                  <a:lnTo>
                    <a:pt x="32882" y="1914"/>
                  </a:lnTo>
                  <a:cubicBezTo>
                    <a:pt x="32903" y="1851"/>
                    <a:pt x="32988" y="1830"/>
                    <a:pt x="32945" y="1746"/>
                  </a:cubicBezTo>
                  <a:cubicBezTo>
                    <a:pt x="32938" y="1744"/>
                    <a:pt x="32932" y="1744"/>
                    <a:pt x="32925" y="1744"/>
                  </a:cubicBezTo>
                  <a:cubicBezTo>
                    <a:pt x="32849" y="1744"/>
                    <a:pt x="32820" y="1837"/>
                    <a:pt x="32750" y="1837"/>
                  </a:cubicBezTo>
                  <a:cubicBezTo>
                    <a:pt x="32743" y="1837"/>
                    <a:pt x="32735" y="1836"/>
                    <a:pt x="32727" y="1834"/>
                  </a:cubicBezTo>
                  <a:lnTo>
                    <a:pt x="32727" y="1834"/>
                  </a:lnTo>
                  <a:lnTo>
                    <a:pt x="32735" y="1830"/>
                  </a:lnTo>
                  <a:lnTo>
                    <a:pt x="32735" y="1725"/>
                  </a:lnTo>
                  <a:cubicBezTo>
                    <a:pt x="32735" y="1640"/>
                    <a:pt x="32861" y="1683"/>
                    <a:pt x="32882" y="1598"/>
                  </a:cubicBezTo>
                  <a:cubicBezTo>
                    <a:pt x="32882" y="1577"/>
                    <a:pt x="32840" y="1556"/>
                    <a:pt x="32840" y="1535"/>
                  </a:cubicBezTo>
                  <a:cubicBezTo>
                    <a:pt x="32924" y="1409"/>
                    <a:pt x="32945" y="1241"/>
                    <a:pt x="33114" y="1199"/>
                  </a:cubicBezTo>
                  <a:cubicBezTo>
                    <a:pt x="33093" y="1094"/>
                    <a:pt x="33135" y="1010"/>
                    <a:pt x="33198" y="926"/>
                  </a:cubicBezTo>
                  <a:cubicBezTo>
                    <a:pt x="33303" y="821"/>
                    <a:pt x="33324" y="652"/>
                    <a:pt x="33471" y="568"/>
                  </a:cubicBezTo>
                  <a:cubicBezTo>
                    <a:pt x="33492" y="547"/>
                    <a:pt x="33492" y="526"/>
                    <a:pt x="33492" y="505"/>
                  </a:cubicBezTo>
                  <a:cubicBezTo>
                    <a:pt x="33555" y="337"/>
                    <a:pt x="33555" y="190"/>
                    <a:pt x="33681" y="85"/>
                  </a:cubicBezTo>
                  <a:cubicBezTo>
                    <a:pt x="33702" y="64"/>
                    <a:pt x="33681" y="22"/>
                    <a:pt x="3366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24"/>
            <p:cNvSpPr/>
            <p:nvPr/>
          </p:nvSpPr>
          <p:spPr>
            <a:xfrm>
              <a:off x="222673" y="1889270"/>
              <a:ext cx="349088" cy="532872"/>
            </a:xfrm>
            <a:custGeom>
              <a:avLst/>
              <a:gdLst/>
              <a:ahLst/>
              <a:cxnLst/>
              <a:rect l="l" t="t" r="r" b="b"/>
              <a:pathLst>
                <a:path w="33851" h="50883" extrusionOk="0">
                  <a:moveTo>
                    <a:pt x="33270" y="0"/>
                  </a:moveTo>
                  <a:cubicBezTo>
                    <a:pt x="33267" y="0"/>
                    <a:pt x="33264" y="1"/>
                    <a:pt x="33262" y="4"/>
                  </a:cubicBezTo>
                  <a:cubicBezTo>
                    <a:pt x="33241" y="25"/>
                    <a:pt x="33241" y="88"/>
                    <a:pt x="33219" y="88"/>
                  </a:cubicBezTo>
                  <a:cubicBezTo>
                    <a:pt x="33072" y="130"/>
                    <a:pt x="32967" y="214"/>
                    <a:pt x="32883" y="340"/>
                  </a:cubicBezTo>
                  <a:cubicBezTo>
                    <a:pt x="32757" y="424"/>
                    <a:pt x="32652" y="529"/>
                    <a:pt x="32547" y="635"/>
                  </a:cubicBezTo>
                  <a:cubicBezTo>
                    <a:pt x="32505" y="719"/>
                    <a:pt x="32526" y="803"/>
                    <a:pt x="32442" y="866"/>
                  </a:cubicBezTo>
                  <a:cubicBezTo>
                    <a:pt x="32336" y="950"/>
                    <a:pt x="32273" y="1076"/>
                    <a:pt x="32210" y="1202"/>
                  </a:cubicBezTo>
                  <a:cubicBezTo>
                    <a:pt x="32147" y="1349"/>
                    <a:pt x="32042" y="1476"/>
                    <a:pt x="31958" y="1623"/>
                  </a:cubicBezTo>
                  <a:cubicBezTo>
                    <a:pt x="31748" y="1896"/>
                    <a:pt x="31559" y="2190"/>
                    <a:pt x="31369" y="2485"/>
                  </a:cubicBezTo>
                  <a:cubicBezTo>
                    <a:pt x="31327" y="2527"/>
                    <a:pt x="31264" y="2506"/>
                    <a:pt x="31243" y="2548"/>
                  </a:cubicBezTo>
                  <a:cubicBezTo>
                    <a:pt x="31243" y="2590"/>
                    <a:pt x="31264" y="2590"/>
                    <a:pt x="31285" y="2632"/>
                  </a:cubicBezTo>
                  <a:cubicBezTo>
                    <a:pt x="31159" y="2758"/>
                    <a:pt x="31054" y="2905"/>
                    <a:pt x="30991" y="3073"/>
                  </a:cubicBezTo>
                  <a:cubicBezTo>
                    <a:pt x="30949" y="3115"/>
                    <a:pt x="30928" y="3178"/>
                    <a:pt x="30886" y="3221"/>
                  </a:cubicBezTo>
                  <a:cubicBezTo>
                    <a:pt x="30760" y="3368"/>
                    <a:pt x="30655" y="3536"/>
                    <a:pt x="30570" y="3704"/>
                  </a:cubicBezTo>
                  <a:cubicBezTo>
                    <a:pt x="30528" y="3788"/>
                    <a:pt x="30465" y="3893"/>
                    <a:pt x="30381" y="3956"/>
                  </a:cubicBezTo>
                  <a:cubicBezTo>
                    <a:pt x="30276" y="4040"/>
                    <a:pt x="30192" y="4125"/>
                    <a:pt x="30129" y="4230"/>
                  </a:cubicBezTo>
                  <a:cubicBezTo>
                    <a:pt x="30045" y="4377"/>
                    <a:pt x="29919" y="4503"/>
                    <a:pt x="29814" y="4650"/>
                  </a:cubicBezTo>
                  <a:cubicBezTo>
                    <a:pt x="29708" y="4860"/>
                    <a:pt x="29519" y="5008"/>
                    <a:pt x="29393" y="5218"/>
                  </a:cubicBezTo>
                  <a:cubicBezTo>
                    <a:pt x="29288" y="5428"/>
                    <a:pt x="29162" y="5638"/>
                    <a:pt x="28994" y="5828"/>
                  </a:cubicBezTo>
                  <a:cubicBezTo>
                    <a:pt x="28931" y="5912"/>
                    <a:pt x="28888" y="6059"/>
                    <a:pt x="28804" y="6143"/>
                  </a:cubicBezTo>
                  <a:cubicBezTo>
                    <a:pt x="28741" y="6227"/>
                    <a:pt x="28678" y="6332"/>
                    <a:pt x="28615" y="6437"/>
                  </a:cubicBezTo>
                  <a:cubicBezTo>
                    <a:pt x="28552" y="6521"/>
                    <a:pt x="28531" y="6669"/>
                    <a:pt x="28426" y="6732"/>
                  </a:cubicBezTo>
                  <a:cubicBezTo>
                    <a:pt x="28342" y="6921"/>
                    <a:pt x="28237" y="7110"/>
                    <a:pt x="28090" y="7278"/>
                  </a:cubicBezTo>
                  <a:cubicBezTo>
                    <a:pt x="27879" y="7573"/>
                    <a:pt x="27669" y="7888"/>
                    <a:pt x="27480" y="8224"/>
                  </a:cubicBezTo>
                  <a:cubicBezTo>
                    <a:pt x="27480" y="8245"/>
                    <a:pt x="27459" y="8287"/>
                    <a:pt x="27459" y="8308"/>
                  </a:cubicBezTo>
                  <a:cubicBezTo>
                    <a:pt x="27459" y="8372"/>
                    <a:pt x="27438" y="8414"/>
                    <a:pt x="27396" y="8456"/>
                  </a:cubicBezTo>
                  <a:cubicBezTo>
                    <a:pt x="27312" y="8603"/>
                    <a:pt x="27207" y="8729"/>
                    <a:pt x="27080" y="8834"/>
                  </a:cubicBezTo>
                  <a:cubicBezTo>
                    <a:pt x="26954" y="8981"/>
                    <a:pt x="26828" y="9128"/>
                    <a:pt x="26744" y="9318"/>
                  </a:cubicBezTo>
                  <a:cubicBezTo>
                    <a:pt x="26660" y="9444"/>
                    <a:pt x="26597" y="9591"/>
                    <a:pt x="26513" y="9738"/>
                  </a:cubicBezTo>
                  <a:cubicBezTo>
                    <a:pt x="26345" y="10011"/>
                    <a:pt x="26155" y="10264"/>
                    <a:pt x="25987" y="10537"/>
                  </a:cubicBezTo>
                  <a:cubicBezTo>
                    <a:pt x="25819" y="10789"/>
                    <a:pt x="25630" y="11063"/>
                    <a:pt x="25461" y="11315"/>
                  </a:cubicBezTo>
                  <a:cubicBezTo>
                    <a:pt x="25377" y="11441"/>
                    <a:pt x="25293" y="11546"/>
                    <a:pt x="25188" y="11651"/>
                  </a:cubicBezTo>
                  <a:cubicBezTo>
                    <a:pt x="25104" y="11777"/>
                    <a:pt x="24999" y="11904"/>
                    <a:pt x="24894" y="12030"/>
                  </a:cubicBezTo>
                  <a:cubicBezTo>
                    <a:pt x="24768" y="12156"/>
                    <a:pt x="24684" y="12303"/>
                    <a:pt x="24599" y="12471"/>
                  </a:cubicBezTo>
                  <a:cubicBezTo>
                    <a:pt x="24578" y="12534"/>
                    <a:pt x="24515" y="12513"/>
                    <a:pt x="24494" y="12555"/>
                  </a:cubicBezTo>
                  <a:cubicBezTo>
                    <a:pt x="24494" y="12871"/>
                    <a:pt x="24368" y="13165"/>
                    <a:pt x="24137" y="13396"/>
                  </a:cubicBezTo>
                  <a:cubicBezTo>
                    <a:pt x="24095" y="13417"/>
                    <a:pt x="24053" y="13480"/>
                    <a:pt x="24011" y="13522"/>
                  </a:cubicBezTo>
                  <a:cubicBezTo>
                    <a:pt x="23927" y="13649"/>
                    <a:pt x="23759" y="13754"/>
                    <a:pt x="23695" y="13922"/>
                  </a:cubicBezTo>
                  <a:cubicBezTo>
                    <a:pt x="23674" y="13964"/>
                    <a:pt x="23674" y="14027"/>
                    <a:pt x="23716" y="14090"/>
                  </a:cubicBezTo>
                  <a:cubicBezTo>
                    <a:pt x="23695" y="14111"/>
                    <a:pt x="23632" y="14153"/>
                    <a:pt x="23632" y="14195"/>
                  </a:cubicBezTo>
                  <a:cubicBezTo>
                    <a:pt x="23611" y="14321"/>
                    <a:pt x="23548" y="14448"/>
                    <a:pt x="23443" y="14553"/>
                  </a:cubicBezTo>
                  <a:cubicBezTo>
                    <a:pt x="23254" y="14826"/>
                    <a:pt x="23086" y="15120"/>
                    <a:pt x="22939" y="15436"/>
                  </a:cubicBezTo>
                  <a:cubicBezTo>
                    <a:pt x="22918" y="15541"/>
                    <a:pt x="22833" y="15625"/>
                    <a:pt x="22749" y="15688"/>
                  </a:cubicBezTo>
                  <a:cubicBezTo>
                    <a:pt x="22560" y="15814"/>
                    <a:pt x="22392" y="16003"/>
                    <a:pt x="22287" y="16214"/>
                  </a:cubicBezTo>
                  <a:cubicBezTo>
                    <a:pt x="22224" y="16340"/>
                    <a:pt x="22161" y="16466"/>
                    <a:pt x="22077" y="16592"/>
                  </a:cubicBezTo>
                  <a:cubicBezTo>
                    <a:pt x="21971" y="16760"/>
                    <a:pt x="21866" y="16907"/>
                    <a:pt x="21740" y="17076"/>
                  </a:cubicBezTo>
                  <a:cubicBezTo>
                    <a:pt x="21719" y="17118"/>
                    <a:pt x="21677" y="17181"/>
                    <a:pt x="21677" y="17223"/>
                  </a:cubicBezTo>
                  <a:cubicBezTo>
                    <a:pt x="21656" y="17370"/>
                    <a:pt x="21614" y="17475"/>
                    <a:pt x="21551" y="17601"/>
                  </a:cubicBezTo>
                  <a:cubicBezTo>
                    <a:pt x="21488" y="17685"/>
                    <a:pt x="21404" y="17769"/>
                    <a:pt x="21341" y="17854"/>
                  </a:cubicBezTo>
                  <a:cubicBezTo>
                    <a:pt x="21299" y="17896"/>
                    <a:pt x="21299" y="17980"/>
                    <a:pt x="21236" y="18001"/>
                  </a:cubicBezTo>
                  <a:cubicBezTo>
                    <a:pt x="21025" y="18085"/>
                    <a:pt x="20962" y="18295"/>
                    <a:pt x="20815" y="18442"/>
                  </a:cubicBezTo>
                  <a:cubicBezTo>
                    <a:pt x="20710" y="18547"/>
                    <a:pt x="20647" y="18694"/>
                    <a:pt x="20542" y="18800"/>
                  </a:cubicBezTo>
                  <a:cubicBezTo>
                    <a:pt x="20542" y="18968"/>
                    <a:pt x="20395" y="19052"/>
                    <a:pt x="20332" y="19178"/>
                  </a:cubicBezTo>
                  <a:cubicBezTo>
                    <a:pt x="20332" y="19220"/>
                    <a:pt x="20247" y="19199"/>
                    <a:pt x="20247" y="19241"/>
                  </a:cubicBezTo>
                  <a:cubicBezTo>
                    <a:pt x="20268" y="19388"/>
                    <a:pt x="20142" y="19409"/>
                    <a:pt x="20100" y="19514"/>
                  </a:cubicBezTo>
                  <a:cubicBezTo>
                    <a:pt x="20058" y="19599"/>
                    <a:pt x="20016" y="19704"/>
                    <a:pt x="19932" y="19788"/>
                  </a:cubicBezTo>
                  <a:cubicBezTo>
                    <a:pt x="19764" y="19998"/>
                    <a:pt x="19638" y="20250"/>
                    <a:pt x="19512" y="20503"/>
                  </a:cubicBezTo>
                  <a:cubicBezTo>
                    <a:pt x="19449" y="20671"/>
                    <a:pt x="19322" y="20839"/>
                    <a:pt x="19196" y="20965"/>
                  </a:cubicBezTo>
                  <a:cubicBezTo>
                    <a:pt x="19091" y="21070"/>
                    <a:pt x="19007" y="21196"/>
                    <a:pt x="18965" y="21344"/>
                  </a:cubicBezTo>
                  <a:cubicBezTo>
                    <a:pt x="18944" y="21386"/>
                    <a:pt x="18986" y="21428"/>
                    <a:pt x="18986" y="21428"/>
                  </a:cubicBezTo>
                  <a:cubicBezTo>
                    <a:pt x="18881" y="21554"/>
                    <a:pt x="18860" y="21743"/>
                    <a:pt x="18734" y="21848"/>
                  </a:cubicBezTo>
                  <a:cubicBezTo>
                    <a:pt x="18587" y="21953"/>
                    <a:pt x="18481" y="22100"/>
                    <a:pt x="18397" y="22248"/>
                  </a:cubicBezTo>
                  <a:cubicBezTo>
                    <a:pt x="18355" y="22332"/>
                    <a:pt x="18229" y="22290"/>
                    <a:pt x="18250" y="22395"/>
                  </a:cubicBezTo>
                  <a:cubicBezTo>
                    <a:pt x="18250" y="22500"/>
                    <a:pt x="18166" y="22521"/>
                    <a:pt x="18145" y="22584"/>
                  </a:cubicBezTo>
                  <a:cubicBezTo>
                    <a:pt x="18082" y="22710"/>
                    <a:pt x="17998" y="22794"/>
                    <a:pt x="17935" y="22899"/>
                  </a:cubicBezTo>
                  <a:cubicBezTo>
                    <a:pt x="17872" y="23026"/>
                    <a:pt x="17809" y="23131"/>
                    <a:pt x="17767" y="23257"/>
                  </a:cubicBezTo>
                  <a:cubicBezTo>
                    <a:pt x="17746" y="23341"/>
                    <a:pt x="17640" y="23362"/>
                    <a:pt x="17640" y="23446"/>
                  </a:cubicBezTo>
                  <a:cubicBezTo>
                    <a:pt x="17535" y="23467"/>
                    <a:pt x="17514" y="23572"/>
                    <a:pt x="17472" y="23656"/>
                  </a:cubicBezTo>
                  <a:cubicBezTo>
                    <a:pt x="17346" y="23782"/>
                    <a:pt x="17262" y="23930"/>
                    <a:pt x="17199" y="24098"/>
                  </a:cubicBezTo>
                  <a:cubicBezTo>
                    <a:pt x="17094" y="24413"/>
                    <a:pt x="16884" y="24707"/>
                    <a:pt x="16589" y="24897"/>
                  </a:cubicBezTo>
                  <a:cubicBezTo>
                    <a:pt x="16589" y="25065"/>
                    <a:pt x="16421" y="25128"/>
                    <a:pt x="16358" y="25233"/>
                  </a:cubicBezTo>
                  <a:cubicBezTo>
                    <a:pt x="16253" y="25612"/>
                    <a:pt x="16064" y="25969"/>
                    <a:pt x="15832" y="26263"/>
                  </a:cubicBezTo>
                  <a:cubicBezTo>
                    <a:pt x="15748" y="26263"/>
                    <a:pt x="15769" y="26179"/>
                    <a:pt x="15727" y="26158"/>
                  </a:cubicBezTo>
                  <a:cubicBezTo>
                    <a:pt x="15727" y="26263"/>
                    <a:pt x="15643" y="26305"/>
                    <a:pt x="15601" y="26347"/>
                  </a:cubicBezTo>
                  <a:cubicBezTo>
                    <a:pt x="15496" y="26452"/>
                    <a:pt x="15433" y="26579"/>
                    <a:pt x="15370" y="26705"/>
                  </a:cubicBezTo>
                  <a:cubicBezTo>
                    <a:pt x="15265" y="26894"/>
                    <a:pt x="15202" y="27125"/>
                    <a:pt x="15012" y="27272"/>
                  </a:cubicBezTo>
                  <a:cubicBezTo>
                    <a:pt x="14970" y="27314"/>
                    <a:pt x="14949" y="27357"/>
                    <a:pt x="14949" y="27399"/>
                  </a:cubicBezTo>
                  <a:cubicBezTo>
                    <a:pt x="14886" y="27567"/>
                    <a:pt x="14886" y="27756"/>
                    <a:pt x="14718" y="27861"/>
                  </a:cubicBezTo>
                  <a:cubicBezTo>
                    <a:pt x="14676" y="28008"/>
                    <a:pt x="14571" y="28071"/>
                    <a:pt x="14466" y="28198"/>
                  </a:cubicBezTo>
                  <a:cubicBezTo>
                    <a:pt x="14382" y="28324"/>
                    <a:pt x="14256" y="28429"/>
                    <a:pt x="14150" y="28555"/>
                  </a:cubicBezTo>
                  <a:cubicBezTo>
                    <a:pt x="14066" y="28702"/>
                    <a:pt x="13982" y="28849"/>
                    <a:pt x="13898" y="28975"/>
                  </a:cubicBezTo>
                  <a:cubicBezTo>
                    <a:pt x="13919" y="29038"/>
                    <a:pt x="13982" y="29102"/>
                    <a:pt x="13919" y="29165"/>
                  </a:cubicBezTo>
                  <a:lnTo>
                    <a:pt x="13856" y="29165"/>
                  </a:lnTo>
                  <a:lnTo>
                    <a:pt x="13856" y="29186"/>
                  </a:lnTo>
                  <a:cubicBezTo>
                    <a:pt x="13793" y="29291"/>
                    <a:pt x="13709" y="29396"/>
                    <a:pt x="13604" y="29480"/>
                  </a:cubicBezTo>
                  <a:cubicBezTo>
                    <a:pt x="13625" y="29606"/>
                    <a:pt x="13520" y="29669"/>
                    <a:pt x="13457" y="29774"/>
                  </a:cubicBezTo>
                  <a:cubicBezTo>
                    <a:pt x="13415" y="29858"/>
                    <a:pt x="13372" y="29964"/>
                    <a:pt x="13309" y="30048"/>
                  </a:cubicBezTo>
                  <a:cubicBezTo>
                    <a:pt x="13246" y="30153"/>
                    <a:pt x="13183" y="30237"/>
                    <a:pt x="13141" y="30342"/>
                  </a:cubicBezTo>
                  <a:cubicBezTo>
                    <a:pt x="13099" y="30426"/>
                    <a:pt x="13036" y="30510"/>
                    <a:pt x="12994" y="30573"/>
                  </a:cubicBezTo>
                  <a:cubicBezTo>
                    <a:pt x="12889" y="30784"/>
                    <a:pt x="12763" y="30973"/>
                    <a:pt x="12595" y="31120"/>
                  </a:cubicBezTo>
                  <a:cubicBezTo>
                    <a:pt x="12447" y="31246"/>
                    <a:pt x="12321" y="31393"/>
                    <a:pt x="12216" y="31561"/>
                  </a:cubicBezTo>
                  <a:cubicBezTo>
                    <a:pt x="12174" y="31624"/>
                    <a:pt x="12132" y="31688"/>
                    <a:pt x="12069" y="31730"/>
                  </a:cubicBezTo>
                  <a:cubicBezTo>
                    <a:pt x="12027" y="31751"/>
                    <a:pt x="12006" y="31814"/>
                    <a:pt x="11964" y="31835"/>
                  </a:cubicBezTo>
                  <a:cubicBezTo>
                    <a:pt x="11859" y="31898"/>
                    <a:pt x="11859" y="32024"/>
                    <a:pt x="11775" y="32129"/>
                  </a:cubicBezTo>
                  <a:cubicBezTo>
                    <a:pt x="11627" y="32339"/>
                    <a:pt x="11501" y="32550"/>
                    <a:pt x="11375" y="32760"/>
                  </a:cubicBezTo>
                  <a:cubicBezTo>
                    <a:pt x="11186" y="33033"/>
                    <a:pt x="11039" y="33306"/>
                    <a:pt x="10913" y="33601"/>
                  </a:cubicBezTo>
                  <a:cubicBezTo>
                    <a:pt x="10871" y="33706"/>
                    <a:pt x="10765" y="33769"/>
                    <a:pt x="10702" y="33874"/>
                  </a:cubicBezTo>
                  <a:cubicBezTo>
                    <a:pt x="10492" y="34168"/>
                    <a:pt x="10303" y="34484"/>
                    <a:pt x="10135" y="34820"/>
                  </a:cubicBezTo>
                  <a:cubicBezTo>
                    <a:pt x="10114" y="34862"/>
                    <a:pt x="10072" y="34904"/>
                    <a:pt x="10030" y="34946"/>
                  </a:cubicBezTo>
                  <a:cubicBezTo>
                    <a:pt x="9882" y="34988"/>
                    <a:pt x="9840" y="35136"/>
                    <a:pt x="9756" y="35220"/>
                  </a:cubicBezTo>
                  <a:cubicBezTo>
                    <a:pt x="9693" y="35304"/>
                    <a:pt x="9651" y="35409"/>
                    <a:pt x="9609" y="35514"/>
                  </a:cubicBezTo>
                  <a:cubicBezTo>
                    <a:pt x="9588" y="35577"/>
                    <a:pt x="9567" y="35661"/>
                    <a:pt x="9525" y="35724"/>
                  </a:cubicBezTo>
                  <a:cubicBezTo>
                    <a:pt x="9462" y="35808"/>
                    <a:pt x="9462" y="35956"/>
                    <a:pt x="9315" y="35977"/>
                  </a:cubicBezTo>
                  <a:cubicBezTo>
                    <a:pt x="9294" y="36145"/>
                    <a:pt x="9147" y="36208"/>
                    <a:pt x="9084" y="36355"/>
                  </a:cubicBezTo>
                  <a:cubicBezTo>
                    <a:pt x="9062" y="36397"/>
                    <a:pt x="8999" y="36397"/>
                    <a:pt x="8978" y="36460"/>
                  </a:cubicBezTo>
                  <a:cubicBezTo>
                    <a:pt x="8894" y="36607"/>
                    <a:pt x="8789" y="36754"/>
                    <a:pt x="8684" y="36881"/>
                  </a:cubicBezTo>
                  <a:cubicBezTo>
                    <a:pt x="8579" y="37028"/>
                    <a:pt x="8453" y="37175"/>
                    <a:pt x="8348" y="37301"/>
                  </a:cubicBezTo>
                  <a:cubicBezTo>
                    <a:pt x="8306" y="37322"/>
                    <a:pt x="8264" y="37364"/>
                    <a:pt x="8264" y="37385"/>
                  </a:cubicBezTo>
                  <a:cubicBezTo>
                    <a:pt x="8264" y="37469"/>
                    <a:pt x="8222" y="37532"/>
                    <a:pt x="8158" y="37553"/>
                  </a:cubicBezTo>
                  <a:cubicBezTo>
                    <a:pt x="8095" y="37574"/>
                    <a:pt x="8137" y="37680"/>
                    <a:pt x="8053" y="37722"/>
                  </a:cubicBezTo>
                  <a:cubicBezTo>
                    <a:pt x="7990" y="37785"/>
                    <a:pt x="7927" y="37869"/>
                    <a:pt x="7885" y="37953"/>
                  </a:cubicBezTo>
                  <a:cubicBezTo>
                    <a:pt x="7759" y="38121"/>
                    <a:pt x="7654" y="38331"/>
                    <a:pt x="7591" y="38520"/>
                  </a:cubicBezTo>
                  <a:cubicBezTo>
                    <a:pt x="7444" y="38668"/>
                    <a:pt x="7402" y="38857"/>
                    <a:pt x="7296" y="39004"/>
                  </a:cubicBezTo>
                  <a:lnTo>
                    <a:pt x="7254" y="38983"/>
                  </a:lnTo>
                  <a:cubicBezTo>
                    <a:pt x="7170" y="39067"/>
                    <a:pt x="7170" y="39214"/>
                    <a:pt x="7044" y="39235"/>
                  </a:cubicBezTo>
                  <a:cubicBezTo>
                    <a:pt x="7023" y="39319"/>
                    <a:pt x="6960" y="39361"/>
                    <a:pt x="6918" y="39425"/>
                  </a:cubicBezTo>
                  <a:cubicBezTo>
                    <a:pt x="6876" y="39488"/>
                    <a:pt x="6876" y="39572"/>
                    <a:pt x="6834" y="39614"/>
                  </a:cubicBezTo>
                  <a:cubicBezTo>
                    <a:pt x="6708" y="39761"/>
                    <a:pt x="6603" y="39929"/>
                    <a:pt x="6498" y="40118"/>
                  </a:cubicBezTo>
                  <a:cubicBezTo>
                    <a:pt x="6413" y="40287"/>
                    <a:pt x="6266" y="40392"/>
                    <a:pt x="6203" y="40581"/>
                  </a:cubicBezTo>
                  <a:cubicBezTo>
                    <a:pt x="6077" y="40602"/>
                    <a:pt x="6035" y="40728"/>
                    <a:pt x="5993" y="40812"/>
                  </a:cubicBezTo>
                  <a:cubicBezTo>
                    <a:pt x="5909" y="41022"/>
                    <a:pt x="5741" y="41149"/>
                    <a:pt x="5636" y="41338"/>
                  </a:cubicBezTo>
                  <a:cubicBezTo>
                    <a:pt x="5488" y="41590"/>
                    <a:pt x="5299" y="41821"/>
                    <a:pt x="5110" y="42074"/>
                  </a:cubicBezTo>
                  <a:cubicBezTo>
                    <a:pt x="5005" y="42242"/>
                    <a:pt x="4879" y="42368"/>
                    <a:pt x="4710" y="42473"/>
                  </a:cubicBezTo>
                  <a:cubicBezTo>
                    <a:pt x="4647" y="42515"/>
                    <a:pt x="4584" y="42578"/>
                    <a:pt x="4584" y="42662"/>
                  </a:cubicBezTo>
                  <a:cubicBezTo>
                    <a:pt x="4563" y="42788"/>
                    <a:pt x="4437" y="42894"/>
                    <a:pt x="4416" y="43020"/>
                  </a:cubicBezTo>
                  <a:cubicBezTo>
                    <a:pt x="4374" y="43146"/>
                    <a:pt x="4311" y="43251"/>
                    <a:pt x="4227" y="43356"/>
                  </a:cubicBezTo>
                  <a:cubicBezTo>
                    <a:pt x="4206" y="43377"/>
                    <a:pt x="4185" y="43398"/>
                    <a:pt x="4185" y="43440"/>
                  </a:cubicBezTo>
                  <a:cubicBezTo>
                    <a:pt x="4143" y="43566"/>
                    <a:pt x="4059" y="43692"/>
                    <a:pt x="3975" y="43798"/>
                  </a:cubicBezTo>
                  <a:cubicBezTo>
                    <a:pt x="3806" y="44008"/>
                    <a:pt x="3659" y="44218"/>
                    <a:pt x="3533" y="44428"/>
                  </a:cubicBezTo>
                  <a:cubicBezTo>
                    <a:pt x="3449" y="44660"/>
                    <a:pt x="3344" y="44849"/>
                    <a:pt x="3218" y="45038"/>
                  </a:cubicBezTo>
                  <a:cubicBezTo>
                    <a:pt x="3197" y="45059"/>
                    <a:pt x="3197" y="45059"/>
                    <a:pt x="3197" y="45080"/>
                  </a:cubicBezTo>
                  <a:cubicBezTo>
                    <a:pt x="3176" y="45206"/>
                    <a:pt x="3113" y="45311"/>
                    <a:pt x="3007" y="45395"/>
                  </a:cubicBezTo>
                  <a:cubicBezTo>
                    <a:pt x="2944" y="45438"/>
                    <a:pt x="2902" y="45501"/>
                    <a:pt x="2902" y="45585"/>
                  </a:cubicBezTo>
                  <a:cubicBezTo>
                    <a:pt x="2860" y="45606"/>
                    <a:pt x="2797" y="45606"/>
                    <a:pt x="2797" y="45648"/>
                  </a:cubicBezTo>
                  <a:cubicBezTo>
                    <a:pt x="2776" y="45753"/>
                    <a:pt x="2671" y="45816"/>
                    <a:pt x="2629" y="45900"/>
                  </a:cubicBezTo>
                  <a:cubicBezTo>
                    <a:pt x="2587" y="46068"/>
                    <a:pt x="2440" y="46131"/>
                    <a:pt x="2419" y="46278"/>
                  </a:cubicBezTo>
                  <a:cubicBezTo>
                    <a:pt x="2293" y="46300"/>
                    <a:pt x="2335" y="46468"/>
                    <a:pt x="2209" y="46510"/>
                  </a:cubicBezTo>
                  <a:cubicBezTo>
                    <a:pt x="2103" y="46552"/>
                    <a:pt x="2103" y="46699"/>
                    <a:pt x="2040" y="46804"/>
                  </a:cubicBezTo>
                  <a:cubicBezTo>
                    <a:pt x="2040" y="46825"/>
                    <a:pt x="2019" y="46846"/>
                    <a:pt x="1998" y="46867"/>
                  </a:cubicBezTo>
                  <a:cubicBezTo>
                    <a:pt x="1914" y="46888"/>
                    <a:pt x="1893" y="46951"/>
                    <a:pt x="1851" y="47035"/>
                  </a:cubicBezTo>
                  <a:cubicBezTo>
                    <a:pt x="1788" y="47204"/>
                    <a:pt x="1683" y="47372"/>
                    <a:pt x="1599" y="47540"/>
                  </a:cubicBezTo>
                  <a:cubicBezTo>
                    <a:pt x="1473" y="47687"/>
                    <a:pt x="1389" y="47876"/>
                    <a:pt x="1326" y="48087"/>
                  </a:cubicBezTo>
                  <a:cubicBezTo>
                    <a:pt x="1326" y="48129"/>
                    <a:pt x="1305" y="48171"/>
                    <a:pt x="1262" y="48213"/>
                  </a:cubicBezTo>
                  <a:cubicBezTo>
                    <a:pt x="1136" y="48381"/>
                    <a:pt x="1010" y="48549"/>
                    <a:pt x="905" y="48738"/>
                  </a:cubicBezTo>
                  <a:cubicBezTo>
                    <a:pt x="905" y="48759"/>
                    <a:pt x="884" y="48759"/>
                    <a:pt x="884" y="48780"/>
                  </a:cubicBezTo>
                  <a:cubicBezTo>
                    <a:pt x="674" y="48928"/>
                    <a:pt x="485" y="49138"/>
                    <a:pt x="358" y="49348"/>
                  </a:cubicBezTo>
                  <a:cubicBezTo>
                    <a:pt x="274" y="49432"/>
                    <a:pt x="232" y="49537"/>
                    <a:pt x="190" y="49621"/>
                  </a:cubicBezTo>
                  <a:cubicBezTo>
                    <a:pt x="169" y="49726"/>
                    <a:pt x="148" y="49832"/>
                    <a:pt x="85" y="49937"/>
                  </a:cubicBezTo>
                  <a:cubicBezTo>
                    <a:pt x="85" y="50105"/>
                    <a:pt x="64" y="50273"/>
                    <a:pt x="22" y="50441"/>
                  </a:cubicBezTo>
                  <a:cubicBezTo>
                    <a:pt x="43" y="50441"/>
                    <a:pt x="85" y="50441"/>
                    <a:pt x="85" y="50462"/>
                  </a:cubicBezTo>
                  <a:lnTo>
                    <a:pt x="1" y="50567"/>
                  </a:lnTo>
                  <a:cubicBezTo>
                    <a:pt x="106" y="50631"/>
                    <a:pt x="22" y="50694"/>
                    <a:pt x="22" y="50757"/>
                  </a:cubicBezTo>
                  <a:cubicBezTo>
                    <a:pt x="43" y="50862"/>
                    <a:pt x="169" y="50799"/>
                    <a:pt x="211" y="50883"/>
                  </a:cubicBezTo>
                  <a:cubicBezTo>
                    <a:pt x="274" y="50799"/>
                    <a:pt x="379" y="50757"/>
                    <a:pt x="421" y="50694"/>
                  </a:cubicBezTo>
                  <a:cubicBezTo>
                    <a:pt x="632" y="50462"/>
                    <a:pt x="800" y="50231"/>
                    <a:pt x="989" y="50000"/>
                  </a:cubicBezTo>
                  <a:cubicBezTo>
                    <a:pt x="1094" y="49895"/>
                    <a:pt x="1157" y="49769"/>
                    <a:pt x="1241" y="49663"/>
                  </a:cubicBezTo>
                  <a:cubicBezTo>
                    <a:pt x="1326" y="49537"/>
                    <a:pt x="1410" y="49411"/>
                    <a:pt x="1536" y="49306"/>
                  </a:cubicBezTo>
                  <a:cubicBezTo>
                    <a:pt x="1641" y="49243"/>
                    <a:pt x="1725" y="49138"/>
                    <a:pt x="1767" y="49012"/>
                  </a:cubicBezTo>
                  <a:cubicBezTo>
                    <a:pt x="1851" y="48843"/>
                    <a:pt x="1956" y="48696"/>
                    <a:pt x="2061" y="48549"/>
                  </a:cubicBezTo>
                  <a:cubicBezTo>
                    <a:pt x="2230" y="48297"/>
                    <a:pt x="2356" y="48023"/>
                    <a:pt x="2545" y="47792"/>
                  </a:cubicBezTo>
                  <a:cubicBezTo>
                    <a:pt x="2650" y="47624"/>
                    <a:pt x="2734" y="47456"/>
                    <a:pt x="2860" y="47330"/>
                  </a:cubicBezTo>
                  <a:cubicBezTo>
                    <a:pt x="2986" y="47183"/>
                    <a:pt x="3071" y="47035"/>
                    <a:pt x="3197" y="46888"/>
                  </a:cubicBezTo>
                  <a:cubicBezTo>
                    <a:pt x="3386" y="46678"/>
                    <a:pt x="3554" y="46426"/>
                    <a:pt x="3680" y="46173"/>
                  </a:cubicBezTo>
                  <a:cubicBezTo>
                    <a:pt x="3743" y="46026"/>
                    <a:pt x="3806" y="45900"/>
                    <a:pt x="3912" y="45774"/>
                  </a:cubicBezTo>
                  <a:cubicBezTo>
                    <a:pt x="4038" y="45627"/>
                    <a:pt x="4143" y="45438"/>
                    <a:pt x="4227" y="45269"/>
                  </a:cubicBezTo>
                  <a:cubicBezTo>
                    <a:pt x="4290" y="45143"/>
                    <a:pt x="4374" y="45017"/>
                    <a:pt x="4479" y="44912"/>
                  </a:cubicBezTo>
                  <a:cubicBezTo>
                    <a:pt x="4626" y="44765"/>
                    <a:pt x="4731" y="44618"/>
                    <a:pt x="4858" y="44470"/>
                  </a:cubicBezTo>
                  <a:cubicBezTo>
                    <a:pt x="4921" y="44344"/>
                    <a:pt x="5026" y="44218"/>
                    <a:pt x="5152" y="44113"/>
                  </a:cubicBezTo>
                  <a:cubicBezTo>
                    <a:pt x="5257" y="44008"/>
                    <a:pt x="5341" y="43903"/>
                    <a:pt x="5383" y="43777"/>
                  </a:cubicBezTo>
                  <a:cubicBezTo>
                    <a:pt x="5488" y="43608"/>
                    <a:pt x="5509" y="43377"/>
                    <a:pt x="5720" y="43293"/>
                  </a:cubicBezTo>
                  <a:cubicBezTo>
                    <a:pt x="5741" y="43293"/>
                    <a:pt x="5741" y="43251"/>
                    <a:pt x="5741" y="43230"/>
                  </a:cubicBezTo>
                  <a:cubicBezTo>
                    <a:pt x="5825" y="43146"/>
                    <a:pt x="5888" y="43041"/>
                    <a:pt x="5951" y="42957"/>
                  </a:cubicBezTo>
                  <a:cubicBezTo>
                    <a:pt x="6098" y="42767"/>
                    <a:pt x="6266" y="42599"/>
                    <a:pt x="6392" y="42410"/>
                  </a:cubicBezTo>
                  <a:cubicBezTo>
                    <a:pt x="6455" y="42263"/>
                    <a:pt x="6519" y="42158"/>
                    <a:pt x="6603" y="42032"/>
                  </a:cubicBezTo>
                  <a:cubicBezTo>
                    <a:pt x="6708" y="41926"/>
                    <a:pt x="6813" y="41800"/>
                    <a:pt x="6897" y="41695"/>
                  </a:cubicBezTo>
                  <a:cubicBezTo>
                    <a:pt x="6981" y="41590"/>
                    <a:pt x="7086" y="41506"/>
                    <a:pt x="7170" y="41380"/>
                  </a:cubicBezTo>
                  <a:cubicBezTo>
                    <a:pt x="7465" y="41022"/>
                    <a:pt x="7633" y="40623"/>
                    <a:pt x="7927" y="40266"/>
                  </a:cubicBezTo>
                  <a:cubicBezTo>
                    <a:pt x="8200" y="39908"/>
                    <a:pt x="8474" y="39551"/>
                    <a:pt x="8705" y="39151"/>
                  </a:cubicBezTo>
                  <a:cubicBezTo>
                    <a:pt x="8747" y="39130"/>
                    <a:pt x="8789" y="39088"/>
                    <a:pt x="8831" y="39067"/>
                  </a:cubicBezTo>
                  <a:cubicBezTo>
                    <a:pt x="8852" y="39004"/>
                    <a:pt x="8810" y="38941"/>
                    <a:pt x="8873" y="38899"/>
                  </a:cubicBezTo>
                  <a:cubicBezTo>
                    <a:pt x="9041" y="38794"/>
                    <a:pt x="9041" y="38794"/>
                    <a:pt x="9126" y="38647"/>
                  </a:cubicBezTo>
                  <a:cubicBezTo>
                    <a:pt x="9168" y="38542"/>
                    <a:pt x="9231" y="38457"/>
                    <a:pt x="9294" y="38373"/>
                  </a:cubicBezTo>
                  <a:cubicBezTo>
                    <a:pt x="9420" y="38226"/>
                    <a:pt x="9546" y="38058"/>
                    <a:pt x="9630" y="37869"/>
                  </a:cubicBezTo>
                  <a:cubicBezTo>
                    <a:pt x="9672" y="37869"/>
                    <a:pt x="9693" y="37848"/>
                    <a:pt x="9735" y="37827"/>
                  </a:cubicBezTo>
                  <a:cubicBezTo>
                    <a:pt x="9798" y="37722"/>
                    <a:pt x="9882" y="37637"/>
                    <a:pt x="9946" y="37553"/>
                  </a:cubicBezTo>
                  <a:cubicBezTo>
                    <a:pt x="10009" y="37469"/>
                    <a:pt x="10051" y="37385"/>
                    <a:pt x="10114" y="37301"/>
                  </a:cubicBezTo>
                  <a:cubicBezTo>
                    <a:pt x="10177" y="37238"/>
                    <a:pt x="10282" y="37175"/>
                    <a:pt x="10240" y="37049"/>
                  </a:cubicBezTo>
                  <a:cubicBezTo>
                    <a:pt x="10303" y="37007"/>
                    <a:pt x="10324" y="36902"/>
                    <a:pt x="10408" y="36881"/>
                  </a:cubicBezTo>
                  <a:cubicBezTo>
                    <a:pt x="10408" y="36775"/>
                    <a:pt x="10471" y="36712"/>
                    <a:pt x="10534" y="36649"/>
                  </a:cubicBezTo>
                  <a:cubicBezTo>
                    <a:pt x="10597" y="36607"/>
                    <a:pt x="10660" y="36544"/>
                    <a:pt x="10702" y="36481"/>
                  </a:cubicBezTo>
                  <a:cubicBezTo>
                    <a:pt x="10808" y="36271"/>
                    <a:pt x="10976" y="36124"/>
                    <a:pt x="11102" y="35913"/>
                  </a:cubicBezTo>
                  <a:cubicBezTo>
                    <a:pt x="11228" y="35682"/>
                    <a:pt x="11417" y="35514"/>
                    <a:pt x="11522" y="35283"/>
                  </a:cubicBezTo>
                  <a:cubicBezTo>
                    <a:pt x="11670" y="35072"/>
                    <a:pt x="11796" y="34862"/>
                    <a:pt x="11922" y="34652"/>
                  </a:cubicBezTo>
                  <a:cubicBezTo>
                    <a:pt x="11964" y="34505"/>
                    <a:pt x="12027" y="34379"/>
                    <a:pt x="12111" y="34274"/>
                  </a:cubicBezTo>
                  <a:cubicBezTo>
                    <a:pt x="12300" y="33979"/>
                    <a:pt x="12489" y="33706"/>
                    <a:pt x="12700" y="33391"/>
                  </a:cubicBezTo>
                  <a:cubicBezTo>
                    <a:pt x="12784" y="33243"/>
                    <a:pt x="12931" y="33117"/>
                    <a:pt x="13120" y="33075"/>
                  </a:cubicBezTo>
                  <a:cubicBezTo>
                    <a:pt x="13120" y="32907"/>
                    <a:pt x="13267" y="32802"/>
                    <a:pt x="13330" y="32655"/>
                  </a:cubicBezTo>
                  <a:cubicBezTo>
                    <a:pt x="13457" y="32381"/>
                    <a:pt x="13625" y="32129"/>
                    <a:pt x="13814" y="31919"/>
                  </a:cubicBezTo>
                  <a:cubicBezTo>
                    <a:pt x="14024" y="31667"/>
                    <a:pt x="14171" y="31393"/>
                    <a:pt x="14256" y="31078"/>
                  </a:cubicBezTo>
                  <a:cubicBezTo>
                    <a:pt x="14403" y="30931"/>
                    <a:pt x="14550" y="30762"/>
                    <a:pt x="14697" y="30594"/>
                  </a:cubicBezTo>
                  <a:cubicBezTo>
                    <a:pt x="14739" y="30510"/>
                    <a:pt x="14781" y="30447"/>
                    <a:pt x="14844" y="30384"/>
                  </a:cubicBezTo>
                  <a:cubicBezTo>
                    <a:pt x="15096" y="30132"/>
                    <a:pt x="15307" y="29837"/>
                    <a:pt x="15433" y="29501"/>
                  </a:cubicBezTo>
                  <a:cubicBezTo>
                    <a:pt x="15517" y="29312"/>
                    <a:pt x="15622" y="29123"/>
                    <a:pt x="15706" y="28912"/>
                  </a:cubicBezTo>
                  <a:cubicBezTo>
                    <a:pt x="15832" y="28681"/>
                    <a:pt x="15980" y="28450"/>
                    <a:pt x="16169" y="28240"/>
                  </a:cubicBezTo>
                  <a:cubicBezTo>
                    <a:pt x="16316" y="28050"/>
                    <a:pt x="16463" y="27861"/>
                    <a:pt x="16568" y="27651"/>
                  </a:cubicBezTo>
                  <a:cubicBezTo>
                    <a:pt x="16736" y="27314"/>
                    <a:pt x="16926" y="26999"/>
                    <a:pt x="17157" y="26726"/>
                  </a:cubicBezTo>
                  <a:cubicBezTo>
                    <a:pt x="17241" y="26621"/>
                    <a:pt x="17304" y="26495"/>
                    <a:pt x="17346" y="26347"/>
                  </a:cubicBezTo>
                  <a:cubicBezTo>
                    <a:pt x="17388" y="26179"/>
                    <a:pt x="17409" y="26116"/>
                    <a:pt x="17493" y="26074"/>
                  </a:cubicBezTo>
                  <a:cubicBezTo>
                    <a:pt x="17577" y="26053"/>
                    <a:pt x="17619" y="25969"/>
                    <a:pt x="17682" y="25927"/>
                  </a:cubicBezTo>
                  <a:cubicBezTo>
                    <a:pt x="17851" y="25780"/>
                    <a:pt x="17956" y="25590"/>
                    <a:pt x="18103" y="25443"/>
                  </a:cubicBezTo>
                  <a:cubicBezTo>
                    <a:pt x="18229" y="25338"/>
                    <a:pt x="18334" y="25191"/>
                    <a:pt x="18397" y="25044"/>
                  </a:cubicBezTo>
                  <a:cubicBezTo>
                    <a:pt x="18313" y="24939"/>
                    <a:pt x="18397" y="24855"/>
                    <a:pt x="18439" y="24792"/>
                  </a:cubicBezTo>
                  <a:cubicBezTo>
                    <a:pt x="18544" y="24623"/>
                    <a:pt x="18692" y="24476"/>
                    <a:pt x="18797" y="24329"/>
                  </a:cubicBezTo>
                  <a:cubicBezTo>
                    <a:pt x="18881" y="24245"/>
                    <a:pt x="18923" y="24140"/>
                    <a:pt x="18944" y="24014"/>
                  </a:cubicBezTo>
                  <a:cubicBezTo>
                    <a:pt x="18965" y="23888"/>
                    <a:pt x="19028" y="23761"/>
                    <a:pt x="19091" y="23656"/>
                  </a:cubicBezTo>
                  <a:cubicBezTo>
                    <a:pt x="19217" y="23530"/>
                    <a:pt x="19259" y="23383"/>
                    <a:pt x="19364" y="23236"/>
                  </a:cubicBezTo>
                  <a:cubicBezTo>
                    <a:pt x="19470" y="23068"/>
                    <a:pt x="19533" y="22899"/>
                    <a:pt x="19701" y="22815"/>
                  </a:cubicBezTo>
                  <a:cubicBezTo>
                    <a:pt x="19722" y="22794"/>
                    <a:pt x="19743" y="22773"/>
                    <a:pt x="19743" y="22752"/>
                  </a:cubicBezTo>
                  <a:cubicBezTo>
                    <a:pt x="19785" y="22605"/>
                    <a:pt x="19953" y="22521"/>
                    <a:pt x="20016" y="22374"/>
                  </a:cubicBezTo>
                  <a:cubicBezTo>
                    <a:pt x="20037" y="22290"/>
                    <a:pt x="20079" y="22227"/>
                    <a:pt x="20121" y="22185"/>
                  </a:cubicBezTo>
                  <a:cubicBezTo>
                    <a:pt x="20311" y="22016"/>
                    <a:pt x="20458" y="21827"/>
                    <a:pt x="20521" y="21596"/>
                  </a:cubicBezTo>
                  <a:cubicBezTo>
                    <a:pt x="20584" y="21407"/>
                    <a:pt x="20731" y="21259"/>
                    <a:pt x="20773" y="21091"/>
                  </a:cubicBezTo>
                  <a:cubicBezTo>
                    <a:pt x="20920" y="20986"/>
                    <a:pt x="20962" y="20818"/>
                    <a:pt x="21088" y="20692"/>
                  </a:cubicBezTo>
                  <a:cubicBezTo>
                    <a:pt x="21215" y="20566"/>
                    <a:pt x="21257" y="20397"/>
                    <a:pt x="21383" y="20271"/>
                  </a:cubicBezTo>
                  <a:cubicBezTo>
                    <a:pt x="21446" y="20208"/>
                    <a:pt x="21488" y="20103"/>
                    <a:pt x="21509" y="20019"/>
                  </a:cubicBezTo>
                  <a:cubicBezTo>
                    <a:pt x="21509" y="19893"/>
                    <a:pt x="21572" y="19788"/>
                    <a:pt x="21635" y="19704"/>
                  </a:cubicBezTo>
                  <a:cubicBezTo>
                    <a:pt x="21719" y="19556"/>
                    <a:pt x="21845" y="19430"/>
                    <a:pt x="21929" y="19304"/>
                  </a:cubicBezTo>
                  <a:cubicBezTo>
                    <a:pt x="22098" y="19094"/>
                    <a:pt x="22266" y="18884"/>
                    <a:pt x="22434" y="18673"/>
                  </a:cubicBezTo>
                  <a:cubicBezTo>
                    <a:pt x="22623" y="18442"/>
                    <a:pt x="22749" y="18169"/>
                    <a:pt x="22833" y="17896"/>
                  </a:cubicBezTo>
                  <a:cubicBezTo>
                    <a:pt x="22897" y="17832"/>
                    <a:pt x="22960" y="17748"/>
                    <a:pt x="23002" y="17685"/>
                  </a:cubicBezTo>
                  <a:cubicBezTo>
                    <a:pt x="23086" y="17496"/>
                    <a:pt x="23275" y="17370"/>
                    <a:pt x="23338" y="17181"/>
                  </a:cubicBezTo>
                  <a:cubicBezTo>
                    <a:pt x="23464" y="17097"/>
                    <a:pt x="23464" y="16928"/>
                    <a:pt x="23590" y="16844"/>
                  </a:cubicBezTo>
                  <a:cubicBezTo>
                    <a:pt x="23695" y="16718"/>
                    <a:pt x="23801" y="16592"/>
                    <a:pt x="23885" y="16445"/>
                  </a:cubicBezTo>
                  <a:cubicBezTo>
                    <a:pt x="23948" y="16319"/>
                    <a:pt x="24011" y="16214"/>
                    <a:pt x="24053" y="16087"/>
                  </a:cubicBezTo>
                  <a:cubicBezTo>
                    <a:pt x="24116" y="16003"/>
                    <a:pt x="24158" y="15940"/>
                    <a:pt x="24158" y="15856"/>
                  </a:cubicBezTo>
                  <a:cubicBezTo>
                    <a:pt x="24179" y="15751"/>
                    <a:pt x="24263" y="15709"/>
                    <a:pt x="24305" y="15604"/>
                  </a:cubicBezTo>
                  <a:cubicBezTo>
                    <a:pt x="24347" y="15478"/>
                    <a:pt x="24410" y="15373"/>
                    <a:pt x="24536" y="15310"/>
                  </a:cubicBezTo>
                  <a:cubicBezTo>
                    <a:pt x="24494" y="15099"/>
                    <a:pt x="24599" y="14910"/>
                    <a:pt x="24768" y="14805"/>
                  </a:cubicBezTo>
                  <a:cubicBezTo>
                    <a:pt x="25020" y="14637"/>
                    <a:pt x="25104" y="14363"/>
                    <a:pt x="25293" y="14153"/>
                  </a:cubicBezTo>
                  <a:cubicBezTo>
                    <a:pt x="25356" y="13943"/>
                    <a:pt x="25461" y="13712"/>
                    <a:pt x="25588" y="13522"/>
                  </a:cubicBezTo>
                  <a:cubicBezTo>
                    <a:pt x="25651" y="13375"/>
                    <a:pt x="25714" y="13249"/>
                    <a:pt x="25777" y="13102"/>
                  </a:cubicBezTo>
                  <a:cubicBezTo>
                    <a:pt x="25861" y="12934"/>
                    <a:pt x="25987" y="12787"/>
                    <a:pt x="26113" y="12639"/>
                  </a:cubicBezTo>
                  <a:cubicBezTo>
                    <a:pt x="26345" y="12387"/>
                    <a:pt x="26513" y="12093"/>
                    <a:pt x="26723" y="11820"/>
                  </a:cubicBezTo>
                  <a:cubicBezTo>
                    <a:pt x="26849" y="11693"/>
                    <a:pt x="26954" y="11504"/>
                    <a:pt x="26996" y="11315"/>
                  </a:cubicBezTo>
                  <a:cubicBezTo>
                    <a:pt x="27017" y="11231"/>
                    <a:pt x="27059" y="11147"/>
                    <a:pt x="27122" y="11084"/>
                  </a:cubicBezTo>
                  <a:cubicBezTo>
                    <a:pt x="27249" y="10894"/>
                    <a:pt x="27375" y="10705"/>
                    <a:pt x="27480" y="10495"/>
                  </a:cubicBezTo>
                  <a:cubicBezTo>
                    <a:pt x="27606" y="10285"/>
                    <a:pt x="27753" y="10074"/>
                    <a:pt x="27942" y="9885"/>
                  </a:cubicBezTo>
                  <a:cubicBezTo>
                    <a:pt x="27984" y="9864"/>
                    <a:pt x="28005" y="9801"/>
                    <a:pt x="28026" y="9759"/>
                  </a:cubicBezTo>
                  <a:cubicBezTo>
                    <a:pt x="28069" y="9696"/>
                    <a:pt x="28132" y="9696"/>
                    <a:pt x="28174" y="9633"/>
                  </a:cubicBezTo>
                  <a:cubicBezTo>
                    <a:pt x="28342" y="9381"/>
                    <a:pt x="28489" y="9107"/>
                    <a:pt x="28594" y="8834"/>
                  </a:cubicBezTo>
                  <a:cubicBezTo>
                    <a:pt x="28657" y="8666"/>
                    <a:pt x="28741" y="8519"/>
                    <a:pt x="28825" y="8393"/>
                  </a:cubicBezTo>
                  <a:cubicBezTo>
                    <a:pt x="28952" y="8182"/>
                    <a:pt x="29099" y="7993"/>
                    <a:pt x="29246" y="7783"/>
                  </a:cubicBezTo>
                  <a:cubicBezTo>
                    <a:pt x="29330" y="7615"/>
                    <a:pt x="29435" y="7467"/>
                    <a:pt x="29540" y="7299"/>
                  </a:cubicBezTo>
                  <a:cubicBezTo>
                    <a:pt x="29540" y="7173"/>
                    <a:pt x="29603" y="7047"/>
                    <a:pt x="29687" y="6942"/>
                  </a:cubicBezTo>
                  <a:cubicBezTo>
                    <a:pt x="29835" y="6690"/>
                    <a:pt x="30024" y="6458"/>
                    <a:pt x="30171" y="6206"/>
                  </a:cubicBezTo>
                  <a:cubicBezTo>
                    <a:pt x="30276" y="6059"/>
                    <a:pt x="30360" y="5912"/>
                    <a:pt x="30444" y="5764"/>
                  </a:cubicBezTo>
                  <a:cubicBezTo>
                    <a:pt x="30465" y="5743"/>
                    <a:pt x="30486" y="5701"/>
                    <a:pt x="30528" y="5680"/>
                  </a:cubicBezTo>
                  <a:cubicBezTo>
                    <a:pt x="30676" y="5554"/>
                    <a:pt x="30739" y="5365"/>
                    <a:pt x="30865" y="5239"/>
                  </a:cubicBezTo>
                  <a:cubicBezTo>
                    <a:pt x="30886" y="5218"/>
                    <a:pt x="30886" y="5176"/>
                    <a:pt x="30907" y="5155"/>
                  </a:cubicBezTo>
                  <a:cubicBezTo>
                    <a:pt x="30949" y="5008"/>
                    <a:pt x="31012" y="4902"/>
                    <a:pt x="31117" y="4797"/>
                  </a:cubicBezTo>
                  <a:cubicBezTo>
                    <a:pt x="31285" y="4587"/>
                    <a:pt x="31453" y="4377"/>
                    <a:pt x="31580" y="4125"/>
                  </a:cubicBezTo>
                  <a:cubicBezTo>
                    <a:pt x="31664" y="3956"/>
                    <a:pt x="31748" y="3788"/>
                    <a:pt x="31874" y="3641"/>
                  </a:cubicBezTo>
                  <a:cubicBezTo>
                    <a:pt x="31958" y="3536"/>
                    <a:pt x="32021" y="3389"/>
                    <a:pt x="32105" y="3263"/>
                  </a:cubicBezTo>
                  <a:cubicBezTo>
                    <a:pt x="32210" y="3031"/>
                    <a:pt x="32357" y="2821"/>
                    <a:pt x="32526" y="2632"/>
                  </a:cubicBezTo>
                  <a:cubicBezTo>
                    <a:pt x="32568" y="2590"/>
                    <a:pt x="32610" y="2527"/>
                    <a:pt x="32631" y="2464"/>
                  </a:cubicBezTo>
                  <a:cubicBezTo>
                    <a:pt x="32631" y="2443"/>
                    <a:pt x="32631" y="2401"/>
                    <a:pt x="32652" y="2359"/>
                  </a:cubicBezTo>
                  <a:cubicBezTo>
                    <a:pt x="32967" y="2001"/>
                    <a:pt x="33156" y="1560"/>
                    <a:pt x="33430" y="1181"/>
                  </a:cubicBezTo>
                  <a:cubicBezTo>
                    <a:pt x="33472" y="1160"/>
                    <a:pt x="33493" y="1118"/>
                    <a:pt x="33493" y="1055"/>
                  </a:cubicBezTo>
                  <a:cubicBezTo>
                    <a:pt x="33493" y="1013"/>
                    <a:pt x="33514" y="950"/>
                    <a:pt x="33556" y="908"/>
                  </a:cubicBezTo>
                  <a:cubicBezTo>
                    <a:pt x="33640" y="803"/>
                    <a:pt x="33703" y="677"/>
                    <a:pt x="33745" y="529"/>
                  </a:cubicBezTo>
                  <a:cubicBezTo>
                    <a:pt x="33766" y="445"/>
                    <a:pt x="33787" y="361"/>
                    <a:pt x="33850" y="298"/>
                  </a:cubicBezTo>
                  <a:lnTo>
                    <a:pt x="33808" y="235"/>
                  </a:lnTo>
                  <a:cubicBezTo>
                    <a:pt x="33787" y="235"/>
                    <a:pt x="33745" y="235"/>
                    <a:pt x="33724" y="214"/>
                  </a:cubicBezTo>
                  <a:cubicBezTo>
                    <a:pt x="33745" y="151"/>
                    <a:pt x="33850" y="130"/>
                    <a:pt x="33808" y="46"/>
                  </a:cubicBezTo>
                  <a:cubicBezTo>
                    <a:pt x="33735" y="25"/>
                    <a:pt x="33661" y="14"/>
                    <a:pt x="33590" y="14"/>
                  </a:cubicBezTo>
                  <a:cubicBezTo>
                    <a:pt x="33519" y="14"/>
                    <a:pt x="33451" y="25"/>
                    <a:pt x="33388" y="46"/>
                  </a:cubicBezTo>
                  <a:cubicBezTo>
                    <a:pt x="33383" y="48"/>
                    <a:pt x="33378" y="49"/>
                    <a:pt x="33373" y="49"/>
                  </a:cubicBezTo>
                  <a:cubicBezTo>
                    <a:pt x="33337" y="49"/>
                    <a:pt x="33293" y="0"/>
                    <a:pt x="3327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24"/>
            <p:cNvSpPr/>
            <p:nvPr/>
          </p:nvSpPr>
          <p:spPr>
            <a:xfrm>
              <a:off x="181268" y="1857162"/>
              <a:ext cx="353203" cy="544643"/>
            </a:xfrm>
            <a:custGeom>
              <a:avLst/>
              <a:gdLst/>
              <a:ahLst/>
              <a:cxnLst/>
              <a:rect l="l" t="t" r="r" b="b"/>
              <a:pathLst>
                <a:path w="34250" h="52007" extrusionOk="0">
                  <a:moveTo>
                    <a:pt x="30549" y="5235"/>
                  </a:moveTo>
                  <a:lnTo>
                    <a:pt x="30549" y="5235"/>
                  </a:lnTo>
                  <a:cubicBezTo>
                    <a:pt x="30542" y="5241"/>
                    <a:pt x="30535" y="5247"/>
                    <a:pt x="30528" y="5253"/>
                  </a:cubicBezTo>
                  <a:lnTo>
                    <a:pt x="30528" y="5253"/>
                  </a:lnTo>
                  <a:cubicBezTo>
                    <a:pt x="30528" y="5254"/>
                    <a:pt x="30528" y="5255"/>
                    <a:pt x="30528" y="5256"/>
                  </a:cubicBezTo>
                  <a:lnTo>
                    <a:pt x="30549" y="5235"/>
                  </a:lnTo>
                  <a:close/>
                  <a:moveTo>
                    <a:pt x="27332" y="9840"/>
                  </a:moveTo>
                  <a:cubicBezTo>
                    <a:pt x="27332" y="9861"/>
                    <a:pt x="27311" y="9861"/>
                    <a:pt x="27311" y="9861"/>
                  </a:cubicBezTo>
                  <a:lnTo>
                    <a:pt x="27311" y="9840"/>
                  </a:lnTo>
                  <a:close/>
                  <a:moveTo>
                    <a:pt x="11606" y="33240"/>
                  </a:moveTo>
                  <a:cubicBezTo>
                    <a:pt x="11606" y="33261"/>
                    <a:pt x="11606" y="33261"/>
                    <a:pt x="11606" y="33261"/>
                  </a:cubicBezTo>
                  <a:lnTo>
                    <a:pt x="11585" y="33261"/>
                  </a:lnTo>
                  <a:cubicBezTo>
                    <a:pt x="11585" y="33261"/>
                    <a:pt x="11585" y="33261"/>
                    <a:pt x="11606" y="33240"/>
                  </a:cubicBezTo>
                  <a:close/>
                  <a:moveTo>
                    <a:pt x="33976" y="0"/>
                  </a:moveTo>
                  <a:cubicBezTo>
                    <a:pt x="33934" y="21"/>
                    <a:pt x="33892" y="42"/>
                    <a:pt x="33871" y="42"/>
                  </a:cubicBezTo>
                  <a:cubicBezTo>
                    <a:pt x="33852" y="40"/>
                    <a:pt x="33833" y="38"/>
                    <a:pt x="33815" y="38"/>
                  </a:cubicBezTo>
                  <a:cubicBezTo>
                    <a:pt x="33687" y="38"/>
                    <a:pt x="33566" y="100"/>
                    <a:pt x="33492" y="210"/>
                  </a:cubicBezTo>
                  <a:cubicBezTo>
                    <a:pt x="33408" y="337"/>
                    <a:pt x="33261" y="400"/>
                    <a:pt x="33219" y="589"/>
                  </a:cubicBezTo>
                  <a:cubicBezTo>
                    <a:pt x="33219" y="610"/>
                    <a:pt x="33198" y="631"/>
                    <a:pt x="33156" y="652"/>
                  </a:cubicBezTo>
                  <a:cubicBezTo>
                    <a:pt x="33072" y="652"/>
                    <a:pt x="33072" y="736"/>
                    <a:pt x="33030" y="799"/>
                  </a:cubicBezTo>
                  <a:cubicBezTo>
                    <a:pt x="32967" y="862"/>
                    <a:pt x="32924" y="925"/>
                    <a:pt x="32861" y="1009"/>
                  </a:cubicBezTo>
                  <a:cubicBezTo>
                    <a:pt x="32693" y="1283"/>
                    <a:pt x="32420" y="1472"/>
                    <a:pt x="32210" y="1724"/>
                  </a:cubicBezTo>
                  <a:cubicBezTo>
                    <a:pt x="32105" y="1871"/>
                    <a:pt x="31978" y="2040"/>
                    <a:pt x="31852" y="2166"/>
                  </a:cubicBezTo>
                  <a:cubicBezTo>
                    <a:pt x="31789" y="2250"/>
                    <a:pt x="31726" y="2355"/>
                    <a:pt x="31663" y="2418"/>
                  </a:cubicBezTo>
                  <a:lnTo>
                    <a:pt x="31621" y="2397"/>
                  </a:lnTo>
                  <a:cubicBezTo>
                    <a:pt x="31516" y="2523"/>
                    <a:pt x="31474" y="2670"/>
                    <a:pt x="31369" y="2775"/>
                  </a:cubicBezTo>
                  <a:cubicBezTo>
                    <a:pt x="31137" y="2965"/>
                    <a:pt x="31011" y="3238"/>
                    <a:pt x="30801" y="3427"/>
                  </a:cubicBezTo>
                  <a:cubicBezTo>
                    <a:pt x="30780" y="3448"/>
                    <a:pt x="30780" y="3469"/>
                    <a:pt x="30780" y="3490"/>
                  </a:cubicBezTo>
                  <a:cubicBezTo>
                    <a:pt x="30759" y="3595"/>
                    <a:pt x="30675" y="3658"/>
                    <a:pt x="30612" y="3764"/>
                  </a:cubicBezTo>
                  <a:cubicBezTo>
                    <a:pt x="30507" y="3911"/>
                    <a:pt x="30381" y="4058"/>
                    <a:pt x="30254" y="4184"/>
                  </a:cubicBezTo>
                  <a:cubicBezTo>
                    <a:pt x="30107" y="4373"/>
                    <a:pt x="29939" y="4563"/>
                    <a:pt x="29771" y="4731"/>
                  </a:cubicBezTo>
                  <a:cubicBezTo>
                    <a:pt x="29582" y="4899"/>
                    <a:pt x="29455" y="5109"/>
                    <a:pt x="29329" y="5319"/>
                  </a:cubicBezTo>
                  <a:cubicBezTo>
                    <a:pt x="29287" y="5467"/>
                    <a:pt x="29182" y="5572"/>
                    <a:pt x="29056" y="5635"/>
                  </a:cubicBezTo>
                  <a:cubicBezTo>
                    <a:pt x="29077" y="5719"/>
                    <a:pt x="29014" y="5782"/>
                    <a:pt x="28951" y="5845"/>
                  </a:cubicBezTo>
                  <a:cubicBezTo>
                    <a:pt x="28825" y="5971"/>
                    <a:pt x="28699" y="6118"/>
                    <a:pt x="28614" y="6287"/>
                  </a:cubicBezTo>
                  <a:cubicBezTo>
                    <a:pt x="28572" y="6350"/>
                    <a:pt x="28551" y="6413"/>
                    <a:pt x="28509" y="6497"/>
                  </a:cubicBezTo>
                  <a:cubicBezTo>
                    <a:pt x="28446" y="6602"/>
                    <a:pt x="28362" y="6707"/>
                    <a:pt x="28299" y="6812"/>
                  </a:cubicBezTo>
                  <a:cubicBezTo>
                    <a:pt x="28173" y="7022"/>
                    <a:pt x="28026" y="7233"/>
                    <a:pt x="27879" y="7422"/>
                  </a:cubicBezTo>
                  <a:cubicBezTo>
                    <a:pt x="27731" y="7632"/>
                    <a:pt x="27542" y="7821"/>
                    <a:pt x="27395" y="8032"/>
                  </a:cubicBezTo>
                  <a:cubicBezTo>
                    <a:pt x="27353" y="8095"/>
                    <a:pt x="27374" y="8179"/>
                    <a:pt x="27311" y="8221"/>
                  </a:cubicBezTo>
                  <a:cubicBezTo>
                    <a:pt x="27164" y="8389"/>
                    <a:pt x="27059" y="8599"/>
                    <a:pt x="26912" y="8767"/>
                  </a:cubicBezTo>
                  <a:cubicBezTo>
                    <a:pt x="26848" y="8852"/>
                    <a:pt x="26764" y="8915"/>
                    <a:pt x="26680" y="8957"/>
                  </a:cubicBezTo>
                  <a:cubicBezTo>
                    <a:pt x="26680" y="8999"/>
                    <a:pt x="26680" y="9041"/>
                    <a:pt x="26659" y="9083"/>
                  </a:cubicBezTo>
                  <a:cubicBezTo>
                    <a:pt x="26533" y="9230"/>
                    <a:pt x="26428" y="9377"/>
                    <a:pt x="26323" y="9545"/>
                  </a:cubicBezTo>
                  <a:cubicBezTo>
                    <a:pt x="26302" y="9608"/>
                    <a:pt x="26260" y="9692"/>
                    <a:pt x="26197" y="9756"/>
                  </a:cubicBezTo>
                  <a:cubicBezTo>
                    <a:pt x="26134" y="9840"/>
                    <a:pt x="26050" y="9945"/>
                    <a:pt x="25986" y="10029"/>
                  </a:cubicBezTo>
                  <a:cubicBezTo>
                    <a:pt x="25923" y="10113"/>
                    <a:pt x="25902" y="10218"/>
                    <a:pt x="25797" y="10281"/>
                  </a:cubicBezTo>
                  <a:cubicBezTo>
                    <a:pt x="25671" y="10323"/>
                    <a:pt x="25692" y="10428"/>
                    <a:pt x="25608" y="10554"/>
                  </a:cubicBezTo>
                  <a:cubicBezTo>
                    <a:pt x="25524" y="10702"/>
                    <a:pt x="25377" y="10786"/>
                    <a:pt x="25377" y="10975"/>
                  </a:cubicBezTo>
                  <a:cubicBezTo>
                    <a:pt x="25314" y="10975"/>
                    <a:pt x="25251" y="11017"/>
                    <a:pt x="25230" y="11080"/>
                  </a:cubicBezTo>
                  <a:cubicBezTo>
                    <a:pt x="25167" y="11227"/>
                    <a:pt x="25061" y="11353"/>
                    <a:pt x="24956" y="11480"/>
                  </a:cubicBezTo>
                  <a:cubicBezTo>
                    <a:pt x="24872" y="11564"/>
                    <a:pt x="24788" y="11648"/>
                    <a:pt x="24725" y="11774"/>
                  </a:cubicBezTo>
                  <a:cubicBezTo>
                    <a:pt x="24714" y="11795"/>
                    <a:pt x="24693" y="11795"/>
                    <a:pt x="24670" y="11795"/>
                  </a:cubicBezTo>
                  <a:cubicBezTo>
                    <a:pt x="24646" y="11795"/>
                    <a:pt x="24620" y="11795"/>
                    <a:pt x="24599" y="11816"/>
                  </a:cubicBezTo>
                  <a:cubicBezTo>
                    <a:pt x="24515" y="11984"/>
                    <a:pt x="24347" y="12110"/>
                    <a:pt x="24283" y="12300"/>
                  </a:cubicBezTo>
                  <a:lnTo>
                    <a:pt x="24220" y="12300"/>
                  </a:lnTo>
                  <a:cubicBezTo>
                    <a:pt x="24073" y="12447"/>
                    <a:pt x="23947" y="12636"/>
                    <a:pt x="23926" y="12825"/>
                  </a:cubicBezTo>
                  <a:cubicBezTo>
                    <a:pt x="23884" y="12972"/>
                    <a:pt x="23842" y="13098"/>
                    <a:pt x="23737" y="13225"/>
                  </a:cubicBezTo>
                  <a:cubicBezTo>
                    <a:pt x="23632" y="13372"/>
                    <a:pt x="23527" y="13498"/>
                    <a:pt x="23400" y="13624"/>
                  </a:cubicBezTo>
                  <a:cubicBezTo>
                    <a:pt x="23253" y="13729"/>
                    <a:pt x="23169" y="13897"/>
                    <a:pt x="23127" y="14087"/>
                  </a:cubicBezTo>
                  <a:cubicBezTo>
                    <a:pt x="23127" y="14129"/>
                    <a:pt x="23085" y="14192"/>
                    <a:pt x="23043" y="14234"/>
                  </a:cubicBezTo>
                  <a:cubicBezTo>
                    <a:pt x="22959" y="14339"/>
                    <a:pt x="22917" y="14486"/>
                    <a:pt x="22812" y="14612"/>
                  </a:cubicBezTo>
                  <a:cubicBezTo>
                    <a:pt x="22707" y="14738"/>
                    <a:pt x="22665" y="14907"/>
                    <a:pt x="22517" y="14991"/>
                  </a:cubicBezTo>
                  <a:lnTo>
                    <a:pt x="22517" y="15117"/>
                  </a:lnTo>
                  <a:cubicBezTo>
                    <a:pt x="22412" y="15243"/>
                    <a:pt x="22370" y="15369"/>
                    <a:pt x="22265" y="15495"/>
                  </a:cubicBezTo>
                  <a:cubicBezTo>
                    <a:pt x="22139" y="15621"/>
                    <a:pt x="22055" y="15748"/>
                    <a:pt x="21971" y="15895"/>
                  </a:cubicBezTo>
                  <a:cubicBezTo>
                    <a:pt x="21908" y="15895"/>
                    <a:pt x="21845" y="15937"/>
                    <a:pt x="21803" y="16000"/>
                  </a:cubicBezTo>
                  <a:cubicBezTo>
                    <a:pt x="21676" y="16231"/>
                    <a:pt x="21529" y="16420"/>
                    <a:pt x="21382" y="16652"/>
                  </a:cubicBezTo>
                  <a:cubicBezTo>
                    <a:pt x="21319" y="16736"/>
                    <a:pt x="21256" y="16820"/>
                    <a:pt x="21193" y="16925"/>
                  </a:cubicBezTo>
                  <a:cubicBezTo>
                    <a:pt x="21151" y="17009"/>
                    <a:pt x="21088" y="17093"/>
                    <a:pt x="21088" y="17219"/>
                  </a:cubicBezTo>
                  <a:cubicBezTo>
                    <a:pt x="20941" y="17387"/>
                    <a:pt x="20857" y="17619"/>
                    <a:pt x="20646" y="17745"/>
                  </a:cubicBezTo>
                  <a:cubicBezTo>
                    <a:pt x="20625" y="17766"/>
                    <a:pt x="20583" y="17808"/>
                    <a:pt x="20583" y="17829"/>
                  </a:cubicBezTo>
                  <a:cubicBezTo>
                    <a:pt x="20583" y="17913"/>
                    <a:pt x="20541" y="17976"/>
                    <a:pt x="20457" y="18018"/>
                  </a:cubicBezTo>
                  <a:cubicBezTo>
                    <a:pt x="20394" y="18081"/>
                    <a:pt x="20373" y="18165"/>
                    <a:pt x="20289" y="18207"/>
                  </a:cubicBezTo>
                  <a:cubicBezTo>
                    <a:pt x="20205" y="18249"/>
                    <a:pt x="20142" y="18334"/>
                    <a:pt x="20121" y="18418"/>
                  </a:cubicBezTo>
                  <a:cubicBezTo>
                    <a:pt x="20100" y="18460"/>
                    <a:pt x="20142" y="18460"/>
                    <a:pt x="20142" y="18502"/>
                  </a:cubicBezTo>
                  <a:cubicBezTo>
                    <a:pt x="20058" y="18565"/>
                    <a:pt x="19995" y="18670"/>
                    <a:pt x="19952" y="18754"/>
                  </a:cubicBezTo>
                  <a:cubicBezTo>
                    <a:pt x="19910" y="18859"/>
                    <a:pt x="19763" y="18880"/>
                    <a:pt x="19763" y="19006"/>
                  </a:cubicBezTo>
                  <a:cubicBezTo>
                    <a:pt x="19616" y="19259"/>
                    <a:pt x="19448" y="19490"/>
                    <a:pt x="19259" y="19700"/>
                  </a:cubicBezTo>
                  <a:cubicBezTo>
                    <a:pt x="19217" y="19847"/>
                    <a:pt x="19027" y="19889"/>
                    <a:pt x="19027" y="20079"/>
                  </a:cubicBezTo>
                  <a:lnTo>
                    <a:pt x="19027" y="20100"/>
                  </a:lnTo>
                  <a:cubicBezTo>
                    <a:pt x="18859" y="20310"/>
                    <a:pt x="18712" y="20541"/>
                    <a:pt x="18607" y="20793"/>
                  </a:cubicBezTo>
                  <a:cubicBezTo>
                    <a:pt x="18596" y="20792"/>
                    <a:pt x="18586" y="20791"/>
                    <a:pt x="18576" y="20791"/>
                  </a:cubicBezTo>
                  <a:cubicBezTo>
                    <a:pt x="18456" y="20791"/>
                    <a:pt x="18436" y="20905"/>
                    <a:pt x="18397" y="20983"/>
                  </a:cubicBezTo>
                  <a:cubicBezTo>
                    <a:pt x="18376" y="21046"/>
                    <a:pt x="18355" y="21109"/>
                    <a:pt x="18313" y="21172"/>
                  </a:cubicBezTo>
                  <a:cubicBezTo>
                    <a:pt x="18300" y="21159"/>
                    <a:pt x="18287" y="21138"/>
                    <a:pt x="18274" y="21138"/>
                  </a:cubicBezTo>
                  <a:cubicBezTo>
                    <a:pt x="18266" y="21138"/>
                    <a:pt x="18258" y="21147"/>
                    <a:pt x="18249" y="21172"/>
                  </a:cubicBezTo>
                  <a:lnTo>
                    <a:pt x="18249" y="21424"/>
                  </a:lnTo>
                  <a:cubicBezTo>
                    <a:pt x="18144" y="21571"/>
                    <a:pt x="17976" y="21655"/>
                    <a:pt x="17934" y="21845"/>
                  </a:cubicBezTo>
                  <a:cubicBezTo>
                    <a:pt x="17829" y="21887"/>
                    <a:pt x="17745" y="21971"/>
                    <a:pt x="17703" y="22076"/>
                  </a:cubicBezTo>
                  <a:cubicBezTo>
                    <a:pt x="17619" y="22244"/>
                    <a:pt x="17514" y="22370"/>
                    <a:pt x="17387" y="22496"/>
                  </a:cubicBezTo>
                  <a:cubicBezTo>
                    <a:pt x="17345" y="22538"/>
                    <a:pt x="17324" y="22601"/>
                    <a:pt x="17303" y="22665"/>
                  </a:cubicBezTo>
                  <a:cubicBezTo>
                    <a:pt x="17240" y="22875"/>
                    <a:pt x="17114" y="23085"/>
                    <a:pt x="16967" y="23253"/>
                  </a:cubicBezTo>
                  <a:cubicBezTo>
                    <a:pt x="16841" y="23358"/>
                    <a:pt x="16736" y="23484"/>
                    <a:pt x="16652" y="23632"/>
                  </a:cubicBezTo>
                  <a:cubicBezTo>
                    <a:pt x="16610" y="23758"/>
                    <a:pt x="16525" y="23884"/>
                    <a:pt x="16441" y="24010"/>
                  </a:cubicBezTo>
                  <a:cubicBezTo>
                    <a:pt x="16315" y="24178"/>
                    <a:pt x="16231" y="24410"/>
                    <a:pt x="16021" y="24536"/>
                  </a:cubicBezTo>
                  <a:cubicBezTo>
                    <a:pt x="15937" y="24578"/>
                    <a:pt x="15895" y="24662"/>
                    <a:pt x="15874" y="24746"/>
                  </a:cubicBezTo>
                  <a:cubicBezTo>
                    <a:pt x="15853" y="24788"/>
                    <a:pt x="15853" y="24809"/>
                    <a:pt x="15832" y="24851"/>
                  </a:cubicBezTo>
                  <a:cubicBezTo>
                    <a:pt x="15706" y="24998"/>
                    <a:pt x="15600" y="25166"/>
                    <a:pt x="15537" y="25356"/>
                  </a:cubicBezTo>
                  <a:cubicBezTo>
                    <a:pt x="15537" y="25377"/>
                    <a:pt x="15516" y="25419"/>
                    <a:pt x="15516" y="25419"/>
                  </a:cubicBezTo>
                  <a:cubicBezTo>
                    <a:pt x="15390" y="25482"/>
                    <a:pt x="15348" y="25629"/>
                    <a:pt x="15285" y="25734"/>
                  </a:cubicBezTo>
                  <a:cubicBezTo>
                    <a:pt x="15201" y="25944"/>
                    <a:pt x="15012" y="26113"/>
                    <a:pt x="14780" y="26176"/>
                  </a:cubicBezTo>
                  <a:cubicBezTo>
                    <a:pt x="14780" y="26365"/>
                    <a:pt x="14570" y="26449"/>
                    <a:pt x="14633" y="26659"/>
                  </a:cubicBezTo>
                  <a:cubicBezTo>
                    <a:pt x="14549" y="26680"/>
                    <a:pt x="14486" y="26743"/>
                    <a:pt x="14444" y="26806"/>
                  </a:cubicBezTo>
                  <a:cubicBezTo>
                    <a:pt x="14360" y="26932"/>
                    <a:pt x="14297" y="27059"/>
                    <a:pt x="14255" y="27206"/>
                  </a:cubicBezTo>
                  <a:cubicBezTo>
                    <a:pt x="14171" y="27395"/>
                    <a:pt x="14066" y="27584"/>
                    <a:pt x="13939" y="27731"/>
                  </a:cubicBezTo>
                  <a:cubicBezTo>
                    <a:pt x="13813" y="27858"/>
                    <a:pt x="13687" y="28005"/>
                    <a:pt x="13582" y="28152"/>
                  </a:cubicBezTo>
                  <a:cubicBezTo>
                    <a:pt x="13519" y="28278"/>
                    <a:pt x="13414" y="28404"/>
                    <a:pt x="13309" y="28488"/>
                  </a:cubicBezTo>
                  <a:cubicBezTo>
                    <a:pt x="13246" y="28551"/>
                    <a:pt x="13183" y="28614"/>
                    <a:pt x="13162" y="28699"/>
                  </a:cubicBezTo>
                  <a:cubicBezTo>
                    <a:pt x="13141" y="28783"/>
                    <a:pt x="13056" y="28888"/>
                    <a:pt x="13141" y="28993"/>
                  </a:cubicBezTo>
                  <a:cubicBezTo>
                    <a:pt x="13162" y="28993"/>
                    <a:pt x="13141" y="29014"/>
                    <a:pt x="13141" y="29014"/>
                  </a:cubicBezTo>
                  <a:cubicBezTo>
                    <a:pt x="13099" y="29098"/>
                    <a:pt x="13035" y="29182"/>
                    <a:pt x="12972" y="29266"/>
                  </a:cubicBezTo>
                  <a:cubicBezTo>
                    <a:pt x="12741" y="29497"/>
                    <a:pt x="12552" y="29750"/>
                    <a:pt x="12447" y="30044"/>
                  </a:cubicBezTo>
                  <a:cubicBezTo>
                    <a:pt x="12426" y="30086"/>
                    <a:pt x="12405" y="30128"/>
                    <a:pt x="12384" y="30149"/>
                  </a:cubicBezTo>
                  <a:cubicBezTo>
                    <a:pt x="12237" y="30317"/>
                    <a:pt x="12152" y="30486"/>
                    <a:pt x="12131" y="30675"/>
                  </a:cubicBezTo>
                  <a:cubicBezTo>
                    <a:pt x="11900" y="30864"/>
                    <a:pt x="11711" y="31137"/>
                    <a:pt x="11480" y="31285"/>
                  </a:cubicBezTo>
                  <a:cubicBezTo>
                    <a:pt x="11396" y="31411"/>
                    <a:pt x="11353" y="31558"/>
                    <a:pt x="11290" y="31600"/>
                  </a:cubicBezTo>
                  <a:cubicBezTo>
                    <a:pt x="11227" y="31621"/>
                    <a:pt x="11227" y="31684"/>
                    <a:pt x="11185" y="31726"/>
                  </a:cubicBezTo>
                  <a:cubicBezTo>
                    <a:pt x="11101" y="31852"/>
                    <a:pt x="11059" y="31999"/>
                    <a:pt x="10975" y="32126"/>
                  </a:cubicBezTo>
                  <a:cubicBezTo>
                    <a:pt x="10870" y="32294"/>
                    <a:pt x="10807" y="32462"/>
                    <a:pt x="10744" y="32630"/>
                  </a:cubicBezTo>
                  <a:cubicBezTo>
                    <a:pt x="10702" y="32735"/>
                    <a:pt x="10576" y="32777"/>
                    <a:pt x="10491" y="32840"/>
                  </a:cubicBezTo>
                  <a:cubicBezTo>
                    <a:pt x="10470" y="32988"/>
                    <a:pt x="10407" y="33114"/>
                    <a:pt x="10281" y="33198"/>
                  </a:cubicBezTo>
                  <a:cubicBezTo>
                    <a:pt x="10323" y="33303"/>
                    <a:pt x="10239" y="33387"/>
                    <a:pt x="10239" y="33492"/>
                  </a:cubicBezTo>
                  <a:cubicBezTo>
                    <a:pt x="10113" y="33576"/>
                    <a:pt x="10029" y="33681"/>
                    <a:pt x="9966" y="33807"/>
                  </a:cubicBezTo>
                  <a:cubicBezTo>
                    <a:pt x="9840" y="33997"/>
                    <a:pt x="9714" y="34186"/>
                    <a:pt x="9629" y="34396"/>
                  </a:cubicBezTo>
                  <a:cubicBezTo>
                    <a:pt x="9566" y="34543"/>
                    <a:pt x="9461" y="34669"/>
                    <a:pt x="9398" y="34817"/>
                  </a:cubicBezTo>
                  <a:cubicBezTo>
                    <a:pt x="9335" y="34964"/>
                    <a:pt x="9251" y="35090"/>
                    <a:pt x="9146" y="35195"/>
                  </a:cubicBezTo>
                  <a:cubicBezTo>
                    <a:pt x="9062" y="35258"/>
                    <a:pt x="9083" y="35363"/>
                    <a:pt x="9020" y="35426"/>
                  </a:cubicBezTo>
                  <a:cubicBezTo>
                    <a:pt x="8936" y="35489"/>
                    <a:pt x="8894" y="35595"/>
                    <a:pt x="8873" y="35700"/>
                  </a:cubicBezTo>
                  <a:cubicBezTo>
                    <a:pt x="8852" y="35805"/>
                    <a:pt x="8789" y="35868"/>
                    <a:pt x="8768" y="35973"/>
                  </a:cubicBezTo>
                  <a:cubicBezTo>
                    <a:pt x="8599" y="36057"/>
                    <a:pt x="8557" y="36225"/>
                    <a:pt x="8473" y="36351"/>
                  </a:cubicBezTo>
                  <a:cubicBezTo>
                    <a:pt x="8410" y="36478"/>
                    <a:pt x="8326" y="36583"/>
                    <a:pt x="8221" y="36667"/>
                  </a:cubicBezTo>
                  <a:cubicBezTo>
                    <a:pt x="8116" y="36877"/>
                    <a:pt x="8011" y="37066"/>
                    <a:pt x="7863" y="37234"/>
                  </a:cubicBezTo>
                  <a:cubicBezTo>
                    <a:pt x="7779" y="37361"/>
                    <a:pt x="7695" y="37508"/>
                    <a:pt x="7611" y="37634"/>
                  </a:cubicBezTo>
                  <a:cubicBezTo>
                    <a:pt x="7569" y="37676"/>
                    <a:pt x="7485" y="37697"/>
                    <a:pt x="7485" y="37760"/>
                  </a:cubicBezTo>
                  <a:cubicBezTo>
                    <a:pt x="7443" y="37991"/>
                    <a:pt x="7359" y="38181"/>
                    <a:pt x="7212" y="38349"/>
                  </a:cubicBezTo>
                  <a:cubicBezTo>
                    <a:pt x="7065" y="38517"/>
                    <a:pt x="6980" y="38685"/>
                    <a:pt x="6917" y="38874"/>
                  </a:cubicBezTo>
                  <a:cubicBezTo>
                    <a:pt x="6896" y="39043"/>
                    <a:pt x="6749" y="39148"/>
                    <a:pt x="6728" y="39316"/>
                  </a:cubicBezTo>
                  <a:cubicBezTo>
                    <a:pt x="6623" y="39358"/>
                    <a:pt x="6539" y="39421"/>
                    <a:pt x="6497" y="39505"/>
                  </a:cubicBezTo>
                  <a:cubicBezTo>
                    <a:pt x="6392" y="39652"/>
                    <a:pt x="6371" y="39841"/>
                    <a:pt x="6224" y="39968"/>
                  </a:cubicBezTo>
                  <a:cubicBezTo>
                    <a:pt x="6224" y="40073"/>
                    <a:pt x="6118" y="40136"/>
                    <a:pt x="6097" y="40220"/>
                  </a:cubicBezTo>
                  <a:cubicBezTo>
                    <a:pt x="6055" y="40325"/>
                    <a:pt x="6013" y="40409"/>
                    <a:pt x="5950" y="40493"/>
                  </a:cubicBezTo>
                  <a:cubicBezTo>
                    <a:pt x="5908" y="40556"/>
                    <a:pt x="5908" y="40598"/>
                    <a:pt x="5845" y="40640"/>
                  </a:cubicBezTo>
                  <a:cubicBezTo>
                    <a:pt x="5782" y="40682"/>
                    <a:pt x="5740" y="40746"/>
                    <a:pt x="5740" y="40830"/>
                  </a:cubicBezTo>
                  <a:cubicBezTo>
                    <a:pt x="5761" y="40977"/>
                    <a:pt x="5656" y="41082"/>
                    <a:pt x="5572" y="41166"/>
                  </a:cubicBezTo>
                  <a:cubicBezTo>
                    <a:pt x="5362" y="41418"/>
                    <a:pt x="5193" y="41692"/>
                    <a:pt x="5046" y="41986"/>
                  </a:cubicBezTo>
                  <a:cubicBezTo>
                    <a:pt x="5004" y="42070"/>
                    <a:pt x="4962" y="42154"/>
                    <a:pt x="4920" y="42238"/>
                  </a:cubicBezTo>
                  <a:cubicBezTo>
                    <a:pt x="4836" y="42427"/>
                    <a:pt x="4647" y="42554"/>
                    <a:pt x="4563" y="42764"/>
                  </a:cubicBezTo>
                  <a:cubicBezTo>
                    <a:pt x="4563" y="42764"/>
                    <a:pt x="4542" y="42785"/>
                    <a:pt x="4542" y="42785"/>
                  </a:cubicBezTo>
                  <a:cubicBezTo>
                    <a:pt x="4394" y="42911"/>
                    <a:pt x="4289" y="43058"/>
                    <a:pt x="4226" y="43226"/>
                  </a:cubicBezTo>
                  <a:cubicBezTo>
                    <a:pt x="4205" y="43289"/>
                    <a:pt x="4163" y="43353"/>
                    <a:pt x="4100" y="43416"/>
                  </a:cubicBezTo>
                  <a:cubicBezTo>
                    <a:pt x="4058" y="43458"/>
                    <a:pt x="4016" y="43542"/>
                    <a:pt x="4016" y="43605"/>
                  </a:cubicBezTo>
                  <a:cubicBezTo>
                    <a:pt x="4016" y="43668"/>
                    <a:pt x="3890" y="43710"/>
                    <a:pt x="3953" y="43794"/>
                  </a:cubicBezTo>
                  <a:cubicBezTo>
                    <a:pt x="3785" y="43962"/>
                    <a:pt x="3806" y="44257"/>
                    <a:pt x="3596" y="44404"/>
                  </a:cubicBezTo>
                  <a:cubicBezTo>
                    <a:pt x="3553" y="44593"/>
                    <a:pt x="3406" y="44698"/>
                    <a:pt x="3343" y="44866"/>
                  </a:cubicBezTo>
                  <a:cubicBezTo>
                    <a:pt x="3343" y="44887"/>
                    <a:pt x="3343" y="44887"/>
                    <a:pt x="3322" y="44887"/>
                  </a:cubicBezTo>
                  <a:cubicBezTo>
                    <a:pt x="3305" y="44887"/>
                    <a:pt x="3289" y="44860"/>
                    <a:pt x="3282" y="44860"/>
                  </a:cubicBezTo>
                  <a:cubicBezTo>
                    <a:pt x="3281" y="44860"/>
                    <a:pt x="3280" y="44862"/>
                    <a:pt x="3280" y="44866"/>
                  </a:cubicBezTo>
                  <a:cubicBezTo>
                    <a:pt x="3238" y="44929"/>
                    <a:pt x="3301" y="44950"/>
                    <a:pt x="3301" y="44992"/>
                  </a:cubicBezTo>
                  <a:cubicBezTo>
                    <a:pt x="3238" y="45161"/>
                    <a:pt x="3070" y="45287"/>
                    <a:pt x="3112" y="45497"/>
                  </a:cubicBezTo>
                  <a:cubicBezTo>
                    <a:pt x="3112" y="45497"/>
                    <a:pt x="3091" y="45518"/>
                    <a:pt x="3091" y="45518"/>
                  </a:cubicBezTo>
                  <a:cubicBezTo>
                    <a:pt x="2923" y="45770"/>
                    <a:pt x="2797" y="46023"/>
                    <a:pt x="2628" y="46233"/>
                  </a:cubicBezTo>
                  <a:lnTo>
                    <a:pt x="2628" y="46401"/>
                  </a:lnTo>
                  <a:lnTo>
                    <a:pt x="2502" y="46548"/>
                  </a:lnTo>
                  <a:cubicBezTo>
                    <a:pt x="2523" y="46569"/>
                    <a:pt x="2544" y="46590"/>
                    <a:pt x="2544" y="46632"/>
                  </a:cubicBezTo>
                  <a:cubicBezTo>
                    <a:pt x="2439" y="46674"/>
                    <a:pt x="2376" y="46758"/>
                    <a:pt x="2334" y="46843"/>
                  </a:cubicBezTo>
                  <a:cubicBezTo>
                    <a:pt x="2313" y="46990"/>
                    <a:pt x="2229" y="47095"/>
                    <a:pt x="2124" y="47200"/>
                  </a:cubicBezTo>
                  <a:cubicBezTo>
                    <a:pt x="2103" y="47200"/>
                    <a:pt x="2124" y="47200"/>
                    <a:pt x="2103" y="47263"/>
                  </a:cubicBezTo>
                  <a:cubicBezTo>
                    <a:pt x="2082" y="47305"/>
                    <a:pt x="2061" y="47368"/>
                    <a:pt x="2040" y="47410"/>
                  </a:cubicBezTo>
                  <a:lnTo>
                    <a:pt x="1998" y="47368"/>
                  </a:lnTo>
                  <a:cubicBezTo>
                    <a:pt x="1956" y="47473"/>
                    <a:pt x="1872" y="47536"/>
                    <a:pt x="1829" y="47599"/>
                  </a:cubicBezTo>
                  <a:cubicBezTo>
                    <a:pt x="1808" y="47705"/>
                    <a:pt x="1766" y="47789"/>
                    <a:pt x="1745" y="47894"/>
                  </a:cubicBezTo>
                  <a:cubicBezTo>
                    <a:pt x="1724" y="47999"/>
                    <a:pt x="1682" y="48104"/>
                    <a:pt x="1598" y="48167"/>
                  </a:cubicBezTo>
                  <a:cubicBezTo>
                    <a:pt x="1535" y="48251"/>
                    <a:pt x="1493" y="48356"/>
                    <a:pt x="1451" y="48461"/>
                  </a:cubicBezTo>
                  <a:cubicBezTo>
                    <a:pt x="1409" y="48525"/>
                    <a:pt x="1388" y="48609"/>
                    <a:pt x="1388" y="48693"/>
                  </a:cubicBezTo>
                  <a:cubicBezTo>
                    <a:pt x="1388" y="48714"/>
                    <a:pt x="1388" y="48714"/>
                    <a:pt x="1388" y="48735"/>
                  </a:cubicBezTo>
                  <a:cubicBezTo>
                    <a:pt x="1367" y="48798"/>
                    <a:pt x="1283" y="48777"/>
                    <a:pt x="1262" y="48840"/>
                  </a:cubicBezTo>
                  <a:cubicBezTo>
                    <a:pt x="1241" y="48903"/>
                    <a:pt x="1325" y="48945"/>
                    <a:pt x="1304" y="48987"/>
                  </a:cubicBezTo>
                  <a:cubicBezTo>
                    <a:pt x="1262" y="49029"/>
                    <a:pt x="1220" y="49029"/>
                    <a:pt x="1178" y="49071"/>
                  </a:cubicBezTo>
                  <a:cubicBezTo>
                    <a:pt x="1178" y="49197"/>
                    <a:pt x="1031" y="49302"/>
                    <a:pt x="1094" y="49471"/>
                  </a:cubicBezTo>
                  <a:cubicBezTo>
                    <a:pt x="883" y="49513"/>
                    <a:pt x="925" y="49786"/>
                    <a:pt x="757" y="49870"/>
                  </a:cubicBezTo>
                  <a:cubicBezTo>
                    <a:pt x="694" y="50038"/>
                    <a:pt x="610" y="50206"/>
                    <a:pt x="484" y="50375"/>
                  </a:cubicBezTo>
                  <a:cubicBezTo>
                    <a:pt x="505" y="50522"/>
                    <a:pt x="463" y="50669"/>
                    <a:pt x="358" y="50774"/>
                  </a:cubicBezTo>
                  <a:cubicBezTo>
                    <a:pt x="253" y="50921"/>
                    <a:pt x="190" y="51068"/>
                    <a:pt x="169" y="51237"/>
                  </a:cubicBezTo>
                  <a:cubicBezTo>
                    <a:pt x="148" y="51405"/>
                    <a:pt x="84" y="51573"/>
                    <a:pt x="21" y="51720"/>
                  </a:cubicBezTo>
                  <a:cubicBezTo>
                    <a:pt x="0" y="51804"/>
                    <a:pt x="21" y="51909"/>
                    <a:pt x="42" y="51994"/>
                  </a:cubicBezTo>
                  <a:cubicBezTo>
                    <a:pt x="56" y="52003"/>
                    <a:pt x="72" y="52007"/>
                    <a:pt x="88" y="52007"/>
                  </a:cubicBezTo>
                  <a:cubicBezTo>
                    <a:pt x="147" y="52007"/>
                    <a:pt x="211" y="51954"/>
                    <a:pt x="211" y="51888"/>
                  </a:cubicBezTo>
                  <a:cubicBezTo>
                    <a:pt x="253" y="51762"/>
                    <a:pt x="316" y="51657"/>
                    <a:pt x="400" y="51573"/>
                  </a:cubicBezTo>
                  <a:cubicBezTo>
                    <a:pt x="442" y="51510"/>
                    <a:pt x="484" y="51468"/>
                    <a:pt x="526" y="51405"/>
                  </a:cubicBezTo>
                  <a:cubicBezTo>
                    <a:pt x="589" y="51237"/>
                    <a:pt x="673" y="51089"/>
                    <a:pt x="778" y="50963"/>
                  </a:cubicBezTo>
                  <a:cubicBezTo>
                    <a:pt x="862" y="50837"/>
                    <a:pt x="925" y="50732"/>
                    <a:pt x="967" y="50606"/>
                  </a:cubicBezTo>
                  <a:cubicBezTo>
                    <a:pt x="1031" y="50459"/>
                    <a:pt x="1115" y="50333"/>
                    <a:pt x="1199" y="50228"/>
                  </a:cubicBezTo>
                  <a:cubicBezTo>
                    <a:pt x="1304" y="50101"/>
                    <a:pt x="1346" y="49996"/>
                    <a:pt x="1451" y="49870"/>
                  </a:cubicBezTo>
                  <a:cubicBezTo>
                    <a:pt x="1556" y="49744"/>
                    <a:pt x="1619" y="49534"/>
                    <a:pt x="1808" y="49471"/>
                  </a:cubicBezTo>
                  <a:cubicBezTo>
                    <a:pt x="1808" y="49471"/>
                    <a:pt x="1829" y="49450"/>
                    <a:pt x="1829" y="49429"/>
                  </a:cubicBezTo>
                  <a:cubicBezTo>
                    <a:pt x="1766" y="49429"/>
                    <a:pt x="1703" y="49408"/>
                    <a:pt x="1703" y="49344"/>
                  </a:cubicBezTo>
                  <a:cubicBezTo>
                    <a:pt x="1808" y="49260"/>
                    <a:pt x="1850" y="49113"/>
                    <a:pt x="1956" y="49029"/>
                  </a:cubicBezTo>
                  <a:lnTo>
                    <a:pt x="1956" y="48861"/>
                  </a:lnTo>
                  <a:cubicBezTo>
                    <a:pt x="2019" y="48714"/>
                    <a:pt x="2166" y="48735"/>
                    <a:pt x="2208" y="48630"/>
                  </a:cubicBezTo>
                  <a:lnTo>
                    <a:pt x="2166" y="48546"/>
                  </a:lnTo>
                  <a:cubicBezTo>
                    <a:pt x="2229" y="48482"/>
                    <a:pt x="2313" y="48419"/>
                    <a:pt x="2334" y="48335"/>
                  </a:cubicBezTo>
                  <a:cubicBezTo>
                    <a:pt x="2418" y="48188"/>
                    <a:pt x="2481" y="48020"/>
                    <a:pt x="2565" y="47873"/>
                  </a:cubicBezTo>
                  <a:cubicBezTo>
                    <a:pt x="2670" y="47726"/>
                    <a:pt x="2797" y="47620"/>
                    <a:pt x="2839" y="47431"/>
                  </a:cubicBezTo>
                  <a:cubicBezTo>
                    <a:pt x="2839" y="47431"/>
                    <a:pt x="2881" y="47410"/>
                    <a:pt x="2881" y="47410"/>
                  </a:cubicBezTo>
                  <a:cubicBezTo>
                    <a:pt x="2986" y="47284"/>
                    <a:pt x="3091" y="47137"/>
                    <a:pt x="3154" y="46969"/>
                  </a:cubicBezTo>
                  <a:cubicBezTo>
                    <a:pt x="3154" y="46969"/>
                    <a:pt x="3175" y="46927"/>
                    <a:pt x="3175" y="46927"/>
                  </a:cubicBezTo>
                  <a:cubicBezTo>
                    <a:pt x="3259" y="46906"/>
                    <a:pt x="3259" y="46801"/>
                    <a:pt x="3259" y="46780"/>
                  </a:cubicBezTo>
                  <a:cubicBezTo>
                    <a:pt x="3259" y="46737"/>
                    <a:pt x="3280" y="46716"/>
                    <a:pt x="3301" y="46695"/>
                  </a:cubicBezTo>
                  <a:cubicBezTo>
                    <a:pt x="3427" y="46464"/>
                    <a:pt x="3574" y="46233"/>
                    <a:pt x="3680" y="46002"/>
                  </a:cubicBezTo>
                  <a:cubicBezTo>
                    <a:pt x="3827" y="45728"/>
                    <a:pt x="3953" y="45476"/>
                    <a:pt x="4121" y="45203"/>
                  </a:cubicBezTo>
                  <a:cubicBezTo>
                    <a:pt x="4205" y="45098"/>
                    <a:pt x="4247" y="44971"/>
                    <a:pt x="4310" y="44866"/>
                  </a:cubicBezTo>
                  <a:cubicBezTo>
                    <a:pt x="4458" y="44782"/>
                    <a:pt x="4563" y="44656"/>
                    <a:pt x="4647" y="44509"/>
                  </a:cubicBezTo>
                  <a:cubicBezTo>
                    <a:pt x="4752" y="44278"/>
                    <a:pt x="4878" y="44067"/>
                    <a:pt x="5025" y="43815"/>
                  </a:cubicBezTo>
                  <a:lnTo>
                    <a:pt x="5025" y="43626"/>
                  </a:lnTo>
                  <a:cubicBezTo>
                    <a:pt x="5151" y="43479"/>
                    <a:pt x="5193" y="43247"/>
                    <a:pt x="5425" y="43205"/>
                  </a:cubicBezTo>
                  <a:cubicBezTo>
                    <a:pt x="5467" y="43142"/>
                    <a:pt x="5509" y="43100"/>
                    <a:pt x="5467" y="43037"/>
                  </a:cubicBezTo>
                  <a:cubicBezTo>
                    <a:pt x="5635" y="43016"/>
                    <a:pt x="5593" y="42785"/>
                    <a:pt x="5761" y="42743"/>
                  </a:cubicBezTo>
                  <a:lnTo>
                    <a:pt x="6055" y="42133"/>
                  </a:lnTo>
                  <a:cubicBezTo>
                    <a:pt x="6160" y="41986"/>
                    <a:pt x="6350" y="41902"/>
                    <a:pt x="6455" y="41734"/>
                  </a:cubicBezTo>
                  <a:lnTo>
                    <a:pt x="6455" y="41713"/>
                  </a:lnTo>
                  <a:cubicBezTo>
                    <a:pt x="6560" y="41629"/>
                    <a:pt x="6539" y="41502"/>
                    <a:pt x="6623" y="41397"/>
                  </a:cubicBezTo>
                  <a:cubicBezTo>
                    <a:pt x="6749" y="41250"/>
                    <a:pt x="6854" y="41082"/>
                    <a:pt x="6938" y="40914"/>
                  </a:cubicBezTo>
                  <a:cubicBezTo>
                    <a:pt x="7022" y="40703"/>
                    <a:pt x="7128" y="40514"/>
                    <a:pt x="7254" y="40325"/>
                  </a:cubicBezTo>
                  <a:cubicBezTo>
                    <a:pt x="7296" y="40262"/>
                    <a:pt x="7296" y="40199"/>
                    <a:pt x="7338" y="40136"/>
                  </a:cubicBezTo>
                  <a:cubicBezTo>
                    <a:pt x="7506" y="39947"/>
                    <a:pt x="7653" y="39736"/>
                    <a:pt x="7779" y="39505"/>
                  </a:cubicBezTo>
                  <a:cubicBezTo>
                    <a:pt x="7800" y="39463"/>
                    <a:pt x="7821" y="39421"/>
                    <a:pt x="7863" y="39379"/>
                  </a:cubicBezTo>
                  <a:cubicBezTo>
                    <a:pt x="7948" y="39253"/>
                    <a:pt x="8032" y="39148"/>
                    <a:pt x="8095" y="39022"/>
                  </a:cubicBezTo>
                  <a:cubicBezTo>
                    <a:pt x="8284" y="38685"/>
                    <a:pt x="8515" y="38370"/>
                    <a:pt x="8725" y="38054"/>
                  </a:cubicBezTo>
                  <a:cubicBezTo>
                    <a:pt x="8831" y="37865"/>
                    <a:pt x="8957" y="37697"/>
                    <a:pt x="9062" y="37508"/>
                  </a:cubicBezTo>
                  <a:cubicBezTo>
                    <a:pt x="9125" y="37403"/>
                    <a:pt x="9167" y="37298"/>
                    <a:pt x="9293" y="37255"/>
                  </a:cubicBezTo>
                  <a:cubicBezTo>
                    <a:pt x="9314" y="37108"/>
                    <a:pt x="9398" y="36961"/>
                    <a:pt x="9503" y="36835"/>
                  </a:cubicBezTo>
                  <a:cubicBezTo>
                    <a:pt x="9629" y="36688"/>
                    <a:pt x="9735" y="36541"/>
                    <a:pt x="9819" y="36372"/>
                  </a:cubicBezTo>
                  <a:cubicBezTo>
                    <a:pt x="9861" y="36183"/>
                    <a:pt x="9987" y="36036"/>
                    <a:pt x="10155" y="35931"/>
                  </a:cubicBezTo>
                  <a:cubicBezTo>
                    <a:pt x="10176" y="35910"/>
                    <a:pt x="10197" y="35910"/>
                    <a:pt x="10197" y="35889"/>
                  </a:cubicBezTo>
                  <a:lnTo>
                    <a:pt x="10197" y="35763"/>
                  </a:lnTo>
                  <a:lnTo>
                    <a:pt x="10302" y="35700"/>
                  </a:lnTo>
                  <a:cubicBezTo>
                    <a:pt x="10323" y="35658"/>
                    <a:pt x="10281" y="35595"/>
                    <a:pt x="10323" y="35552"/>
                  </a:cubicBezTo>
                  <a:lnTo>
                    <a:pt x="10365" y="35637"/>
                  </a:lnTo>
                  <a:cubicBezTo>
                    <a:pt x="10386" y="35574"/>
                    <a:pt x="10449" y="35510"/>
                    <a:pt x="10449" y="35447"/>
                  </a:cubicBezTo>
                  <a:cubicBezTo>
                    <a:pt x="10428" y="35384"/>
                    <a:pt x="10428" y="35300"/>
                    <a:pt x="10513" y="35279"/>
                  </a:cubicBezTo>
                  <a:cubicBezTo>
                    <a:pt x="10527" y="35279"/>
                    <a:pt x="10541" y="35298"/>
                    <a:pt x="10555" y="35298"/>
                  </a:cubicBezTo>
                  <a:cubicBezTo>
                    <a:pt x="10562" y="35298"/>
                    <a:pt x="10569" y="35293"/>
                    <a:pt x="10576" y="35279"/>
                  </a:cubicBezTo>
                  <a:cubicBezTo>
                    <a:pt x="10597" y="35258"/>
                    <a:pt x="10618" y="35216"/>
                    <a:pt x="10618" y="35174"/>
                  </a:cubicBezTo>
                  <a:lnTo>
                    <a:pt x="10597" y="35132"/>
                  </a:lnTo>
                  <a:cubicBezTo>
                    <a:pt x="10660" y="34922"/>
                    <a:pt x="10765" y="34712"/>
                    <a:pt x="10891" y="34543"/>
                  </a:cubicBezTo>
                  <a:cubicBezTo>
                    <a:pt x="10933" y="34417"/>
                    <a:pt x="10996" y="34312"/>
                    <a:pt x="11080" y="34228"/>
                  </a:cubicBezTo>
                  <a:cubicBezTo>
                    <a:pt x="11164" y="34144"/>
                    <a:pt x="11248" y="34018"/>
                    <a:pt x="11290" y="33892"/>
                  </a:cubicBezTo>
                  <a:cubicBezTo>
                    <a:pt x="11375" y="33744"/>
                    <a:pt x="11459" y="33597"/>
                    <a:pt x="11522" y="33450"/>
                  </a:cubicBezTo>
                  <a:cubicBezTo>
                    <a:pt x="11711" y="33366"/>
                    <a:pt x="11774" y="33093"/>
                    <a:pt x="11984" y="33030"/>
                  </a:cubicBezTo>
                  <a:cubicBezTo>
                    <a:pt x="12047" y="32924"/>
                    <a:pt x="12089" y="32840"/>
                    <a:pt x="12131" y="32777"/>
                  </a:cubicBezTo>
                  <a:cubicBezTo>
                    <a:pt x="12215" y="32630"/>
                    <a:pt x="12300" y="32483"/>
                    <a:pt x="12384" y="32357"/>
                  </a:cubicBezTo>
                  <a:cubicBezTo>
                    <a:pt x="12426" y="32294"/>
                    <a:pt x="12489" y="32210"/>
                    <a:pt x="12405" y="32126"/>
                  </a:cubicBezTo>
                  <a:lnTo>
                    <a:pt x="12405" y="32104"/>
                  </a:lnTo>
                  <a:cubicBezTo>
                    <a:pt x="12531" y="32041"/>
                    <a:pt x="12573" y="31873"/>
                    <a:pt x="12699" y="31768"/>
                  </a:cubicBezTo>
                  <a:lnTo>
                    <a:pt x="12741" y="31810"/>
                  </a:lnTo>
                  <a:cubicBezTo>
                    <a:pt x="12888" y="31642"/>
                    <a:pt x="12951" y="31432"/>
                    <a:pt x="13120" y="31285"/>
                  </a:cubicBezTo>
                  <a:cubicBezTo>
                    <a:pt x="13162" y="31285"/>
                    <a:pt x="13141" y="31242"/>
                    <a:pt x="13162" y="31221"/>
                  </a:cubicBezTo>
                  <a:cubicBezTo>
                    <a:pt x="13267" y="31032"/>
                    <a:pt x="13351" y="30843"/>
                    <a:pt x="13393" y="30633"/>
                  </a:cubicBezTo>
                  <a:lnTo>
                    <a:pt x="13540" y="30444"/>
                  </a:lnTo>
                  <a:cubicBezTo>
                    <a:pt x="13568" y="30444"/>
                    <a:pt x="13577" y="30453"/>
                    <a:pt x="13593" y="30453"/>
                  </a:cubicBezTo>
                  <a:cubicBezTo>
                    <a:pt x="13601" y="30453"/>
                    <a:pt x="13610" y="30451"/>
                    <a:pt x="13624" y="30444"/>
                  </a:cubicBezTo>
                  <a:cubicBezTo>
                    <a:pt x="13750" y="30296"/>
                    <a:pt x="13897" y="30128"/>
                    <a:pt x="14003" y="29939"/>
                  </a:cubicBezTo>
                  <a:cubicBezTo>
                    <a:pt x="14150" y="29750"/>
                    <a:pt x="14276" y="29540"/>
                    <a:pt x="14402" y="29329"/>
                  </a:cubicBezTo>
                  <a:cubicBezTo>
                    <a:pt x="14486" y="29203"/>
                    <a:pt x="14549" y="29077"/>
                    <a:pt x="14591" y="28930"/>
                  </a:cubicBezTo>
                  <a:cubicBezTo>
                    <a:pt x="14654" y="28720"/>
                    <a:pt x="14759" y="28509"/>
                    <a:pt x="14886" y="28341"/>
                  </a:cubicBezTo>
                  <a:cubicBezTo>
                    <a:pt x="14991" y="28215"/>
                    <a:pt x="15054" y="28089"/>
                    <a:pt x="15117" y="27963"/>
                  </a:cubicBezTo>
                  <a:cubicBezTo>
                    <a:pt x="15222" y="27942"/>
                    <a:pt x="15327" y="27921"/>
                    <a:pt x="15327" y="27773"/>
                  </a:cubicBezTo>
                  <a:cubicBezTo>
                    <a:pt x="15327" y="27752"/>
                    <a:pt x="15348" y="27731"/>
                    <a:pt x="15348" y="27731"/>
                  </a:cubicBezTo>
                  <a:cubicBezTo>
                    <a:pt x="15453" y="27689"/>
                    <a:pt x="15474" y="27605"/>
                    <a:pt x="15516" y="27521"/>
                  </a:cubicBezTo>
                  <a:cubicBezTo>
                    <a:pt x="15558" y="27458"/>
                    <a:pt x="15621" y="27374"/>
                    <a:pt x="15685" y="27311"/>
                  </a:cubicBezTo>
                  <a:cubicBezTo>
                    <a:pt x="15769" y="27206"/>
                    <a:pt x="15832" y="27101"/>
                    <a:pt x="15853" y="26975"/>
                  </a:cubicBezTo>
                  <a:cubicBezTo>
                    <a:pt x="15853" y="26911"/>
                    <a:pt x="15895" y="26848"/>
                    <a:pt x="15937" y="26806"/>
                  </a:cubicBezTo>
                  <a:cubicBezTo>
                    <a:pt x="15979" y="26764"/>
                    <a:pt x="16000" y="26722"/>
                    <a:pt x="16042" y="26701"/>
                  </a:cubicBezTo>
                  <a:cubicBezTo>
                    <a:pt x="16189" y="26407"/>
                    <a:pt x="16357" y="26113"/>
                    <a:pt x="16568" y="25860"/>
                  </a:cubicBezTo>
                  <a:cubicBezTo>
                    <a:pt x="16673" y="25692"/>
                    <a:pt x="16799" y="25524"/>
                    <a:pt x="16967" y="25377"/>
                  </a:cubicBezTo>
                  <a:cubicBezTo>
                    <a:pt x="17051" y="25314"/>
                    <a:pt x="17135" y="25230"/>
                    <a:pt x="17177" y="25124"/>
                  </a:cubicBezTo>
                  <a:cubicBezTo>
                    <a:pt x="17261" y="24998"/>
                    <a:pt x="17345" y="24872"/>
                    <a:pt x="17451" y="24746"/>
                  </a:cubicBezTo>
                  <a:cubicBezTo>
                    <a:pt x="17535" y="24662"/>
                    <a:pt x="17640" y="24578"/>
                    <a:pt x="17661" y="24452"/>
                  </a:cubicBezTo>
                  <a:cubicBezTo>
                    <a:pt x="17682" y="24304"/>
                    <a:pt x="17745" y="24199"/>
                    <a:pt x="17829" y="24094"/>
                  </a:cubicBezTo>
                  <a:cubicBezTo>
                    <a:pt x="17934" y="23989"/>
                    <a:pt x="17934" y="23842"/>
                    <a:pt x="18060" y="23779"/>
                  </a:cubicBezTo>
                  <a:cubicBezTo>
                    <a:pt x="18081" y="23758"/>
                    <a:pt x="18081" y="23716"/>
                    <a:pt x="18102" y="23695"/>
                  </a:cubicBezTo>
                  <a:cubicBezTo>
                    <a:pt x="18207" y="23569"/>
                    <a:pt x="18271" y="23421"/>
                    <a:pt x="18292" y="23253"/>
                  </a:cubicBezTo>
                  <a:cubicBezTo>
                    <a:pt x="18292" y="23232"/>
                    <a:pt x="18228" y="23211"/>
                    <a:pt x="18271" y="23106"/>
                  </a:cubicBezTo>
                  <a:cubicBezTo>
                    <a:pt x="18460" y="22980"/>
                    <a:pt x="18628" y="22728"/>
                    <a:pt x="18859" y="22580"/>
                  </a:cubicBezTo>
                  <a:cubicBezTo>
                    <a:pt x="18880" y="22454"/>
                    <a:pt x="18964" y="22328"/>
                    <a:pt x="19048" y="22223"/>
                  </a:cubicBezTo>
                  <a:cubicBezTo>
                    <a:pt x="19175" y="22097"/>
                    <a:pt x="19259" y="21971"/>
                    <a:pt x="19364" y="21824"/>
                  </a:cubicBezTo>
                  <a:cubicBezTo>
                    <a:pt x="19448" y="21739"/>
                    <a:pt x="19490" y="21613"/>
                    <a:pt x="19490" y="21487"/>
                  </a:cubicBezTo>
                  <a:cubicBezTo>
                    <a:pt x="19553" y="21403"/>
                    <a:pt x="19616" y="21340"/>
                    <a:pt x="19700" y="21277"/>
                  </a:cubicBezTo>
                  <a:cubicBezTo>
                    <a:pt x="19868" y="21193"/>
                    <a:pt x="19931" y="21025"/>
                    <a:pt x="19995" y="20877"/>
                  </a:cubicBezTo>
                  <a:cubicBezTo>
                    <a:pt x="20016" y="20835"/>
                    <a:pt x="19952" y="20814"/>
                    <a:pt x="19973" y="20772"/>
                  </a:cubicBezTo>
                  <a:cubicBezTo>
                    <a:pt x="20079" y="20667"/>
                    <a:pt x="20226" y="20604"/>
                    <a:pt x="20247" y="20436"/>
                  </a:cubicBezTo>
                  <a:cubicBezTo>
                    <a:pt x="20239" y="20434"/>
                    <a:pt x="20233" y="20432"/>
                    <a:pt x="20226" y="20432"/>
                  </a:cubicBezTo>
                  <a:cubicBezTo>
                    <a:pt x="20194" y="20432"/>
                    <a:pt x="20173" y="20460"/>
                    <a:pt x="20145" y="20460"/>
                  </a:cubicBezTo>
                  <a:cubicBezTo>
                    <a:pt x="20132" y="20460"/>
                    <a:pt x="20117" y="20454"/>
                    <a:pt x="20100" y="20436"/>
                  </a:cubicBezTo>
                  <a:cubicBezTo>
                    <a:pt x="20205" y="20394"/>
                    <a:pt x="20268" y="20268"/>
                    <a:pt x="20310" y="20226"/>
                  </a:cubicBezTo>
                  <a:cubicBezTo>
                    <a:pt x="20373" y="20184"/>
                    <a:pt x="20289" y="20163"/>
                    <a:pt x="20331" y="20121"/>
                  </a:cubicBezTo>
                  <a:cubicBezTo>
                    <a:pt x="20457" y="19973"/>
                    <a:pt x="20562" y="19826"/>
                    <a:pt x="20646" y="19658"/>
                  </a:cubicBezTo>
                  <a:cubicBezTo>
                    <a:pt x="20814" y="19469"/>
                    <a:pt x="20962" y="19259"/>
                    <a:pt x="21088" y="19027"/>
                  </a:cubicBezTo>
                  <a:cubicBezTo>
                    <a:pt x="21109" y="18964"/>
                    <a:pt x="21172" y="18943"/>
                    <a:pt x="21214" y="18901"/>
                  </a:cubicBezTo>
                  <a:cubicBezTo>
                    <a:pt x="21466" y="18628"/>
                    <a:pt x="21719" y="18334"/>
                    <a:pt x="21929" y="18018"/>
                  </a:cubicBezTo>
                  <a:cubicBezTo>
                    <a:pt x="22055" y="17829"/>
                    <a:pt x="22181" y="17619"/>
                    <a:pt x="22265" y="17387"/>
                  </a:cubicBezTo>
                  <a:lnTo>
                    <a:pt x="22496" y="17240"/>
                  </a:lnTo>
                  <a:cubicBezTo>
                    <a:pt x="22433" y="17135"/>
                    <a:pt x="22602" y="17135"/>
                    <a:pt x="22602" y="17051"/>
                  </a:cubicBezTo>
                  <a:cubicBezTo>
                    <a:pt x="22623" y="16946"/>
                    <a:pt x="22665" y="16862"/>
                    <a:pt x="22749" y="16799"/>
                  </a:cubicBezTo>
                  <a:cubicBezTo>
                    <a:pt x="22812" y="16736"/>
                    <a:pt x="22854" y="16673"/>
                    <a:pt x="22896" y="16610"/>
                  </a:cubicBezTo>
                  <a:cubicBezTo>
                    <a:pt x="23064" y="16399"/>
                    <a:pt x="23148" y="16147"/>
                    <a:pt x="23316" y="15916"/>
                  </a:cubicBezTo>
                  <a:cubicBezTo>
                    <a:pt x="23379" y="15853"/>
                    <a:pt x="23421" y="15769"/>
                    <a:pt x="23400" y="15663"/>
                  </a:cubicBezTo>
                  <a:lnTo>
                    <a:pt x="23506" y="15621"/>
                  </a:lnTo>
                  <a:cubicBezTo>
                    <a:pt x="23443" y="15579"/>
                    <a:pt x="23443" y="15516"/>
                    <a:pt x="23464" y="15474"/>
                  </a:cubicBezTo>
                  <a:cubicBezTo>
                    <a:pt x="23527" y="15390"/>
                    <a:pt x="23590" y="15327"/>
                    <a:pt x="23632" y="15243"/>
                  </a:cubicBezTo>
                  <a:cubicBezTo>
                    <a:pt x="23695" y="15096"/>
                    <a:pt x="23779" y="14970"/>
                    <a:pt x="23884" y="14843"/>
                  </a:cubicBezTo>
                  <a:cubicBezTo>
                    <a:pt x="24010" y="14717"/>
                    <a:pt x="24115" y="14570"/>
                    <a:pt x="24220" y="14423"/>
                  </a:cubicBezTo>
                  <a:cubicBezTo>
                    <a:pt x="24305" y="14339"/>
                    <a:pt x="24347" y="14192"/>
                    <a:pt x="24494" y="14129"/>
                  </a:cubicBezTo>
                  <a:cubicBezTo>
                    <a:pt x="24494" y="14108"/>
                    <a:pt x="24494" y="14066"/>
                    <a:pt x="24515" y="14045"/>
                  </a:cubicBezTo>
                  <a:cubicBezTo>
                    <a:pt x="24620" y="13897"/>
                    <a:pt x="24620" y="13708"/>
                    <a:pt x="24767" y="13624"/>
                  </a:cubicBezTo>
                  <a:cubicBezTo>
                    <a:pt x="24767" y="13477"/>
                    <a:pt x="24914" y="13393"/>
                    <a:pt x="24935" y="13246"/>
                  </a:cubicBezTo>
                  <a:cubicBezTo>
                    <a:pt x="24956" y="13162"/>
                    <a:pt x="24977" y="13098"/>
                    <a:pt x="25040" y="13077"/>
                  </a:cubicBezTo>
                  <a:cubicBezTo>
                    <a:pt x="25188" y="12972"/>
                    <a:pt x="25209" y="12762"/>
                    <a:pt x="25356" y="12678"/>
                  </a:cubicBezTo>
                  <a:cubicBezTo>
                    <a:pt x="25377" y="12531"/>
                    <a:pt x="25566" y="12510"/>
                    <a:pt x="25566" y="12363"/>
                  </a:cubicBezTo>
                  <a:cubicBezTo>
                    <a:pt x="25671" y="12342"/>
                    <a:pt x="25692" y="12278"/>
                    <a:pt x="25734" y="12173"/>
                  </a:cubicBezTo>
                  <a:cubicBezTo>
                    <a:pt x="25776" y="12068"/>
                    <a:pt x="25881" y="12047"/>
                    <a:pt x="25923" y="11963"/>
                  </a:cubicBezTo>
                  <a:cubicBezTo>
                    <a:pt x="26007" y="11795"/>
                    <a:pt x="26218" y="11690"/>
                    <a:pt x="26197" y="11459"/>
                  </a:cubicBezTo>
                  <a:cubicBezTo>
                    <a:pt x="26176" y="11395"/>
                    <a:pt x="26260" y="11311"/>
                    <a:pt x="26302" y="11248"/>
                  </a:cubicBezTo>
                  <a:cubicBezTo>
                    <a:pt x="26407" y="11206"/>
                    <a:pt x="26491" y="11122"/>
                    <a:pt x="26554" y="11017"/>
                  </a:cubicBezTo>
                  <a:cubicBezTo>
                    <a:pt x="26575" y="10912"/>
                    <a:pt x="26638" y="10807"/>
                    <a:pt x="26701" y="10723"/>
                  </a:cubicBezTo>
                  <a:cubicBezTo>
                    <a:pt x="26785" y="10618"/>
                    <a:pt x="26912" y="10576"/>
                    <a:pt x="26975" y="10470"/>
                  </a:cubicBezTo>
                  <a:cubicBezTo>
                    <a:pt x="27059" y="10323"/>
                    <a:pt x="27122" y="10176"/>
                    <a:pt x="27164" y="10029"/>
                  </a:cubicBezTo>
                  <a:cubicBezTo>
                    <a:pt x="27164" y="9966"/>
                    <a:pt x="27206" y="9924"/>
                    <a:pt x="27269" y="9924"/>
                  </a:cubicBezTo>
                  <a:cubicBezTo>
                    <a:pt x="27311" y="9924"/>
                    <a:pt x="27290" y="10008"/>
                    <a:pt x="27332" y="10008"/>
                  </a:cubicBezTo>
                  <a:cubicBezTo>
                    <a:pt x="27500" y="9714"/>
                    <a:pt x="27752" y="9440"/>
                    <a:pt x="27942" y="9125"/>
                  </a:cubicBezTo>
                  <a:cubicBezTo>
                    <a:pt x="28047" y="8936"/>
                    <a:pt x="28131" y="8746"/>
                    <a:pt x="28173" y="8536"/>
                  </a:cubicBezTo>
                  <a:cubicBezTo>
                    <a:pt x="28236" y="8494"/>
                    <a:pt x="28278" y="8452"/>
                    <a:pt x="28341" y="8389"/>
                  </a:cubicBezTo>
                  <a:cubicBezTo>
                    <a:pt x="28404" y="8305"/>
                    <a:pt x="28467" y="8221"/>
                    <a:pt x="28530" y="8137"/>
                  </a:cubicBezTo>
                  <a:cubicBezTo>
                    <a:pt x="28699" y="7926"/>
                    <a:pt x="28825" y="7716"/>
                    <a:pt x="28930" y="7485"/>
                  </a:cubicBezTo>
                  <a:cubicBezTo>
                    <a:pt x="28993" y="7338"/>
                    <a:pt x="29077" y="7212"/>
                    <a:pt x="29161" y="7085"/>
                  </a:cubicBezTo>
                  <a:cubicBezTo>
                    <a:pt x="29455" y="6707"/>
                    <a:pt x="29771" y="6329"/>
                    <a:pt x="30065" y="5929"/>
                  </a:cubicBezTo>
                  <a:lnTo>
                    <a:pt x="30023" y="5887"/>
                  </a:lnTo>
                  <a:cubicBezTo>
                    <a:pt x="30107" y="5803"/>
                    <a:pt x="30191" y="5719"/>
                    <a:pt x="30296" y="5677"/>
                  </a:cubicBezTo>
                  <a:cubicBezTo>
                    <a:pt x="30317" y="5635"/>
                    <a:pt x="30275" y="5614"/>
                    <a:pt x="30275" y="5593"/>
                  </a:cubicBezTo>
                  <a:cubicBezTo>
                    <a:pt x="30375" y="5513"/>
                    <a:pt x="30418" y="5359"/>
                    <a:pt x="30528" y="5253"/>
                  </a:cubicBezTo>
                  <a:lnTo>
                    <a:pt x="30528" y="5253"/>
                  </a:lnTo>
                  <a:cubicBezTo>
                    <a:pt x="30550" y="5171"/>
                    <a:pt x="30591" y="5129"/>
                    <a:pt x="30633" y="5067"/>
                  </a:cubicBezTo>
                  <a:cubicBezTo>
                    <a:pt x="30780" y="4962"/>
                    <a:pt x="30843" y="4773"/>
                    <a:pt x="31032" y="4689"/>
                  </a:cubicBezTo>
                  <a:cubicBezTo>
                    <a:pt x="31053" y="4668"/>
                    <a:pt x="31074" y="4626"/>
                    <a:pt x="31095" y="4605"/>
                  </a:cubicBezTo>
                  <a:cubicBezTo>
                    <a:pt x="31179" y="4478"/>
                    <a:pt x="31264" y="4352"/>
                    <a:pt x="31369" y="4247"/>
                  </a:cubicBezTo>
                  <a:cubicBezTo>
                    <a:pt x="31516" y="4079"/>
                    <a:pt x="31642" y="3869"/>
                    <a:pt x="31684" y="3637"/>
                  </a:cubicBezTo>
                  <a:cubicBezTo>
                    <a:pt x="31831" y="3511"/>
                    <a:pt x="31936" y="3385"/>
                    <a:pt x="32020" y="3217"/>
                  </a:cubicBezTo>
                  <a:cubicBezTo>
                    <a:pt x="32126" y="3049"/>
                    <a:pt x="32273" y="2902"/>
                    <a:pt x="32378" y="2733"/>
                  </a:cubicBezTo>
                  <a:cubicBezTo>
                    <a:pt x="32588" y="2397"/>
                    <a:pt x="32903" y="2145"/>
                    <a:pt x="33114" y="1787"/>
                  </a:cubicBezTo>
                  <a:lnTo>
                    <a:pt x="33114" y="1766"/>
                  </a:lnTo>
                  <a:cubicBezTo>
                    <a:pt x="33240" y="1661"/>
                    <a:pt x="33324" y="1556"/>
                    <a:pt x="33387" y="1409"/>
                  </a:cubicBezTo>
                  <a:cubicBezTo>
                    <a:pt x="33408" y="1367"/>
                    <a:pt x="33450" y="1325"/>
                    <a:pt x="33471" y="1283"/>
                  </a:cubicBezTo>
                  <a:cubicBezTo>
                    <a:pt x="33555" y="1199"/>
                    <a:pt x="33639" y="1115"/>
                    <a:pt x="33681" y="1009"/>
                  </a:cubicBezTo>
                  <a:cubicBezTo>
                    <a:pt x="33744" y="904"/>
                    <a:pt x="33786" y="841"/>
                    <a:pt x="33871" y="757"/>
                  </a:cubicBezTo>
                  <a:cubicBezTo>
                    <a:pt x="33976" y="631"/>
                    <a:pt x="34060" y="484"/>
                    <a:pt x="34102" y="316"/>
                  </a:cubicBezTo>
                  <a:cubicBezTo>
                    <a:pt x="34123" y="274"/>
                    <a:pt x="34081" y="253"/>
                    <a:pt x="34081" y="210"/>
                  </a:cubicBezTo>
                  <a:cubicBezTo>
                    <a:pt x="34144" y="210"/>
                    <a:pt x="34207" y="168"/>
                    <a:pt x="34249" y="105"/>
                  </a:cubicBezTo>
                  <a:cubicBezTo>
                    <a:pt x="34228" y="42"/>
                    <a:pt x="34207" y="0"/>
                    <a:pt x="34123" y="0"/>
                  </a:cubicBezTo>
                  <a:lnTo>
                    <a:pt x="34102" y="84"/>
                  </a:lnTo>
                  <a:cubicBezTo>
                    <a:pt x="34081" y="63"/>
                    <a:pt x="34060" y="63"/>
                    <a:pt x="34039" y="63"/>
                  </a:cubicBezTo>
                  <a:cubicBezTo>
                    <a:pt x="33997" y="42"/>
                    <a:pt x="33976" y="42"/>
                    <a:pt x="3397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24"/>
            <p:cNvSpPr/>
            <p:nvPr/>
          </p:nvSpPr>
          <p:spPr>
            <a:xfrm>
              <a:off x="191240" y="1865529"/>
              <a:ext cx="350161" cy="538559"/>
            </a:xfrm>
            <a:custGeom>
              <a:avLst/>
              <a:gdLst/>
              <a:ahLst/>
              <a:cxnLst/>
              <a:rect l="l" t="t" r="r" b="b"/>
              <a:pathLst>
                <a:path w="33955" h="51426" extrusionOk="0">
                  <a:moveTo>
                    <a:pt x="33829" y="0"/>
                  </a:moveTo>
                  <a:cubicBezTo>
                    <a:pt x="33618" y="0"/>
                    <a:pt x="33408" y="105"/>
                    <a:pt x="33303" y="295"/>
                  </a:cubicBezTo>
                  <a:cubicBezTo>
                    <a:pt x="33156" y="421"/>
                    <a:pt x="33051" y="589"/>
                    <a:pt x="32988" y="757"/>
                  </a:cubicBezTo>
                  <a:cubicBezTo>
                    <a:pt x="32819" y="925"/>
                    <a:pt x="32735" y="1135"/>
                    <a:pt x="32567" y="1283"/>
                  </a:cubicBezTo>
                  <a:cubicBezTo>
                    <a:pt x="32462" y="1367"/>
                    <a:pt x="32399" y="1451"/>
                    <a:pt x="32336" y="1556"/>
                  </a:cubicBezTo>
                  <a:cubicBezTo>
                    <a:pt x="32273" y="1640"/>
                    <a:pt x="32210" y="1745"/>
                    <a:pt x="32105" y="1808"/>
                  </a:cubicBezTo>
                  <a:cubicBezTo>
                    <a:pt x="32084" y="1850"/>
                    <a:pt x="32021" y="1871"/>
                    <a:pt x="32021" y="1913"/>
                  </a:cubicBezTo>
                  <a:cubicBezTo>
                    <a:pt x="31979" y="2019"/>
                    <a:pt x="31915" y="2103"/>
                    <a:pt x="31852" y="2187"/>
                  </a:cubicBezTo>
                  <a:cubicBezTo>
                    <a:pt x="31768" y="2271"/>
                    <a:pt x="31684" y="2355"/>
                    <a:pt x="31600" y="2418"/>
                  </a:cubicBezTo>
                  <a:cubicBezTo>
                    <a:pt x="31579" y="2460"/>
                    <a:pt x="31537" y="2502"/>
                    <a:pt x="31516" y="2544"/>
                  </a:cubicBezTo>
                  <a:cubicBezTo>
                    <a:pt x="31369" y="2733"/>
                    <a:pt x="31243" y="2965"/>
                    <a:pt x="31074" y="3154"/>
                  </a:cubicBezTo>
                  <a:cubicBezTo>
                    <a:pt x="30948" y="3301"/>
                    <a:pt x="30780" y="3427"/>
                    <a:pt x="30759" y="3637"/>
                  </a:cubicBezTo>
                  <a:cubicBezTo>
                    <a:pt x="30759" y="3658"/>
                    <a:pt x="30738" y="3700"/>
                    <a:pt x="30717" y="3700"/>
                  </a:cubicBezTo>
                  <a:cubicBezTo>
                    <a:pt x="30612" y="3743"/>
                    <a:pt x="30570" y="3827"/>
                    <a:pt x="30528" y="3911"/>
                  </a:cubicBezTo>
                  <a:cubicBezTo>
                    <a:pt x="30423" y="4058"/>
                    <a:pt x="30339" y="4184"/>
                    <a:pt x="30212" y="4310"/>
                  </a:cubicBezTo>
                  <a:lnTo>
                    <a:pt x="29603" y="4962"/>
                  </a:lnTo>
                  <a:lnTo>
                    <a:pt x="29603" y="5088"/>
                  </a:lnTo>
                  <a:cubicBezTo>
                    <a:pt x="29519" y="5172"/>
                    <a:pt x="29435" y="5256"/>
                    <a:pt x="29371" y="5361"/>
                  </a:cubicBezTo>
                  <a:cubicBezTo>
                    <a:pt x="29266" y="5530"/>
                    <a:pt x="29161" y="5698"/>
                    <a:pt x="29056" y="5866"/>
                  </a:cubicBezTo>
                  <a:cubicBezTo>
                    <a:pt x="28951" y="5950"/>
                    <a:pt x="28888" y="6034"/>
                    <a:pt x="28804" y="6118"/>
                  </a:cubicBezTo>
                  <a:cubicBezTo>
                    <a:pt x="28615" y="6497"/>
                    <a:pt x="28383" y="6854"/>
                    <a:pt x="28131" y="7191"/>
                  </a:cubicBezTo>
                  <a:cubicBezTo>
                    <a:pt x="28068" y="7254"/>
                    <a:pt x="28068" y="7359"/>
                    <a:pt x="28005" y="7401"/>
                  </a:cubicBezTo>
                  <a:cubicBezTo>
                    <a:pt x="27774" y="7653"/>
                    <a:pt x="27584" y="7905"/>
                    <a:pt x="27416" y="8200"/>
                  </a:cubicBezTo>
                  <a:cubicBezTo>
                    <a:pt x="27311" y="8326"/>
                    <a:pt x="27206" y="8473"/>
                    <a:pt x="27143" y="8620"/>
                  </a:cubicBezTo>
                  <a:cubicBezTo>
                    <a:pt x="27122" y="8662"/>
                    <a:pt x="27101" y="8767"/>
                    <a:pt x="26996" y="8767"/>
                  </a:cubicBezTo>
                  <a:cubicBezTo>
                    <a:pt x="26996" y="8830"/>
                    <a:pt x="26954" y="8915"/>
                    <a:pt x="26891" y="8957"/>
                  </a:cubicBezTo>
                  <a:cubicBezTo>
                    <a:pt x="26701" y="9104"/>
                    <a:pt x="26554" y="9293"/>
                    <a:pt x="26449" y="9524"/>
                  </a:cubicBezTo>
                  <a:cubicBezTo>
                    <a:pt x="26428" y="9629"/>
                    <a:pt x="26386" y="9713"/>
                    <a:pt x="26302" y="9777"/>
                  </a:cubicBezTo>
                  <a:cubicBezTo>
                    <a:pt x="26260" y="9819"/>
                    <a:pt x="26239" y="9840"/>
                    <a:pt x="26218" y="9882"/>
                  </a:cubicBezTo>
                  <a:cubicBezTo>
                    <a:pt x="26113" y="10092"/>
                    <a:pt x="25945" y="10281"/>
                    <a:pt x="25734" y="10407"/>
                  </a:cubicBezTo>
                  <a:cubicBezTo>
                    <a:pt x="25776" y="10596"/>
                    <a:pt x="25629" y="10723"/>
                    <a:pt x="25545" y="10870"/>
                  </a:cubicBezTo>
                  <a:cubicBezTo>
                    <a:pt x="25398" y="11122"/>
                    <a:pt x="25209" y="11332"/>
                    <a:pt x="25019" y="11543"/>
                  </a:cubicBezTo>
                  <a:cubicBezTo>
                    <a:pt x="24998" y="11585"/>
                    <a:pt x="24914" y="11564"/>
                    <a:pt x="24914" y="11627"/>
                  </a:cubicBezTo>
                  <a:cubicBezTo>
                    <a:pt x="24914" y="11690"/>
                    <a:pt x="24872" y="11774"/>
                    <a:pt x="24809" y="11795"/>
                  </a:cubicBezTo>
                  <a:cubicBezTo>
                    <a:pt x="24662" y="11921"/>
                    <a:pt x="24557" y="12047"/>
                    <a:pt x="24452" y="12215"/>
                  </a:cubicBezTo>
                  <a:cubicBezTo>
                    <a:pt x="24431" y="12236"/>
                    <a:pt x="24431" y="12278"/>
                    <a:pt x="24410" y="12278"/>
                  </a:cubicBezTo>
                  <a:cubicBezTo>
                    <a:pt x="24284" y="12363"/>
                    <a:pt x="24178" y="12489"/>
                    <a:pt x="24136" y="12657"/>
                  </a:cubicBezTo>
                  <a:cubicBezTo>
                    <a:pt x="24073" y="12846"/>
                    <a:pt x="23926" y="13035"/>
                    <a:pt x="23863" y="13203"/>
                  </a:cubicBezTo>
                  <a:cubicBezTo>
                    <a:pt x="23779" y="13351"/>
                    <a:pt x="23611" y="13435"/>
                    <a:pt x="23569" y="13603"/>
                  </a:cubicBezTo>
                  <a:cubicBezTo>
                    <a:pt x="23485" y="13624"/>
                    <a:pt x="23548" y="13750"/>
                    <a:pt x="23443" y="13750"/>
                  </a:cubicBezTo>
                  <a:lnTo>
                    <a:pt x="23443" y="13876"/>
                  </a:lnTo>
                  <a:cubicBezTo>
                    <a:pt x="23169" y="14234"/>
                    <a:pt x="23022" y="14633"/>
                    <a:pt x="22770" y="14970"/>
                  </a:cubicBezTo>
                  <a:lnTo>
                    <a:pt x="22770" y="15096"/>
                  </a:lnTo>
                  <a:cubicBezTo>
                    <a:pt x="22665" y="15201"/>
                    <a:pt x="22560" y="15306"/>
                    <a:pt x="22454" y="15432"/>
                  </a:cubicBezTo>
                  <a:cubicBezTo>
                    <a:pt x="22349" y="15558"/>
                    <a:pt x="22307" y="15684"/>
                    <a:pt x="22223" y="15811"/>
                  </a:cubicBezTo>
                  <a:cubicBezTo>
                    <a:pt x="22160" y="15895"/>
                    <a:pt x="22076" y="15916"/>
                    <a:pt x="22034" y="15979"/>
                  </a:cubicBezTo>
                  <a:cubicBezTo>
                    <a:pt x="21908" y="16168"/>
                    <a:pt x="21782" y="16357"/>
                    <a:pt x="21677" y="16504"/>
                  </a:cubicBezTo>
                  <a:cubicBezTo>
                    <a:pt x="21571" y="16651"/>
                    <a:pt x="21529" y="16799"/>
                    <a:pt x="21403" y="16988"/>
                  </a:cubicBezTo>
                  <a:cubicBezTo>
                    <a:pt x="21277" y="17156"/>
                    <a:pt x="21151" y="17345"/>
                    <a:pt x="21046" y="17556"/>
                  </a:cubicBezTo>
                  <a:cubicBezTo>
                    <a:pt x="21004" y="17619"/>
                    <a:pt x="20941" y="17703"/>
                    <a:pt x="20878" y="17745"/>
                  </a:cubicBezTo>
                  <a:cubicBezTo>
                    <a:pt x="20815" y="17787"/>
                    <a:pt x="20752" y="17850"/>
                    <a:pt x="20709" y="17934"/>
                  </a:cubicBezTo>
                  <a:cubicBezTo>
                    <a:pt x="20667" y="18018"/>
                    <a:pt x="20583" y="18060"/>
                    <a:pt x="20520" y="18123"/>
                  </a:cubicBezTo>
                  <a:cubicBezTo>
                    <a:pt x="20499" y="18165"/>
                    <a:pt x="20478" y="18228"/>
                    <a:pt x="20457" y="18291"/>
                  </a:cubicBezTo>
                  <a:cubicBezTo>
                    <a:pt x="20352" y="18502"/>
                    <a:pt x="20226" y="18691"/>
                    <a:pt x="20058" y="18859"/>
                  </a:cubicBezTo>
                  <a:cubicBezTo>
                    <a:pt x="19995" y="18901"/>
                    <a:pt x="19953" y="18985"/>
                    <a:pt x="19932" y="19069"/>
                  </a:cubicBezTo>
                  <a:cubicBezTo>
                    <a:pt x="19911" y="19216"/>
                    <a:pt x="19826" y="19364"/>
                    <a:pt x="19700" y="19448"/>
                  </a:cubicBezTo>
                  <a:cubicBezTo>
                    <a:pt x="19574" y="19574"/>
                    <a:pt x="19469" y="19700"/>
                    <a:pt x="19406" y="19847"/>
                  </a:cubicBezTo>
                  <a:cubicBezTo>
                    <a:pt x="19343" y="20015"/>
                    <a:pt x="19238" y="20184"/>
                    <a:pt x="19112" y="20331"/>
                  </a:cubicBezTo>
                  <a:cubicBezTo>
                    <a:pt x="19028" y="20415"/>
                    <a:pt x="18943" y="20499"/>
                    <a:pt x="18880" y="20604"/>
                  </a:cubicBezTo>
                  <a:cubicBezTo>
                    <a:pt x="18796" y="20688"/>
                    <a:pt x="18733" y="20793"/>
                    <a:pt x="18712" y="20919"/>
                  </a:cubicBezTo>
                  <a:cubicBezTo>
                    <a:pt x="18712" y="20961"/>
                    <a:pt x="18691" y="21025"/>
                    <a:pt x="18670" y="21067"/>
                  </a:cubicBezTo>
                  <a:cubicBezTo>
                    <a:pt x="18565" y="21151"/>
                    <a:pt x="18502" y="21298"/>
                    <a:pt x="18397" y="21382"/>
                  </a:cubicBezTo>
                  <a:lnTo>
                    <a:pt x="18397" y="21529"/>
                  </a:lnTo>
                  <a:cubicBezTo>
                    <a:pt x="18376" y="21550"/>
                    <a:pt x="18313" y="21550"/>
                    <a:pt x="18313" y="21571"/>
                  </a:cubicBezTo>
                  <a:cubicBezTo>
                    <a:pt x="18271" y="21718"/>
                    <a:pt x="18187" y="21866"/>
                    <a:pt x="18081" y="21992"/>
                  </a:cubicBezTo>
                  <a:cubicBezTo>
                    <a:pt x="18018" y="22076"/>
                    <a:pt x="17913" y="22034"/>
                    <a:pt x="17892" y="22139"/>
                  </a:cubicBezTo>
                  <a:cubicBezTo>
                    <a:pt x="17871" y="22244"/>
                    <a:pt x="17724" y="22286"/>
                    <a:pt x="17724" y="22412"/>
                  </a:cubicBezTo>
                  <a:cubicBezTo>
                    <a:pt x="17640" y="22475"/>
                    <a:pt x="17598" y="22601"/>
                    <a:pt x="17577" y="22685"/>
                  </a:cubicBezTo>
                  <a:cubicBezTo>
                    <a:pt x="17535" y="22812"/>
                    <a:pt x="17472" y="22896"/>
                    <a:pt x="17388" y="22980"/>
                  </a:cubicBezTo>
                  <a:cubicBezTo>
                    <a:pt x="17346" y="23001"/>
                    <a:pt x="17325" y="23043"/>
                    <a:pt x="17304" y="23085"/>
                  </a:cubicBezTo>
                  <a:cubicBezTo>
                    <a:pt x="17282" y="23232"/>
                    <a:pt x="17156" y="23295"/>
                    <a:pt x="17114" y="23442"/>
                  </a:cubicBezTo>
                  <a:cubicBezTo>
                    <a:pt x="16925" y="23526"/>
                    <a:pt x="16883" y="23737"/>
                    <a:pt x="16778" y="23884"/>
                  </a:cubicBezTo>
                  <a:cubicBezTo>
                    <a:pt x="16757" y="23947"/>
                    <a:pt x="16715" y="24010"/>
                    <a:pt x="16673" y="24073"/>
                  </a:cubicBezTo>
                  <a:cubicBezTo>
                    <a:pt x="16568" y="24157"/>
                    <a:pt x="16484" y="24262"/>
                    <a:pt x="16399" y="24388"/>
                  </a:cubicBezTo>
                  <a:cubicBezTo>
                    <a:pt x="16336" y="24494"/>
                    <a:pt x="16231" y="24599"/>
                    <a:pt x="16126" y="24704"/>
                  </a:cubicBezTo>
                  <a:cubicBezTo>
                    <a:pt x="16126" y="24704"/>
                    <a:pt x="16126" y="24725"/>
                    <a:pt x="16126" y="24725"/>
                  </a:cubicBezTo>
                  <a:lnTo>
                    <a:pt x="16189" y="24767"/>
                  </a:lnTo>
                  <a:cubicBezTo>
                    <a:pt x="16105" y="24872"/>
                    <a:pt x="16063" y="25019"/>
                    <a:pt x="15937" y="25103"/>
                  </a:cubicBezTo>
                  <a:cubicBezTo>
                    <a:pt x="15916" y="25208"/>
                    <a:pt x="15811" y="25250"/>
                    <a:pt x="15769" y="25335"/>
                  </a:cubicBezTo>
                  <a:cubicBezTo>
                    <a:pt x="15706" y="25503"/>
                    <a:pt x="15622" y="25650"/>
                    <a:pt x="15516" y="25797"/>
                  </a:cubicBezTo>
                  <a:cubicBezTo>
                    <a:pt x="15453" y="25860"/>
                    <a:pt x="15348" y="25902"/>
                    <a:pt x="15348" y="26028"/>
                  </a:cubicBezTo>
                  <a:lnTo>
                    <a:pt x="15285" y="25986"/>
                  </a:lnTo>
                  <a:cubicBezTo>
                    <a:pt x="15264" y="26112"/>
                    <a:pt x="15096" y="26155"/>
                    <a:pt x="15117" y="26302"/>
                  </a:cubicBezTo>
                  <a:cubicBezTo>
                    <a:pt x="14886" y="26449"/>
                    <a:pt x="14612" y="26911"/>
                    <a:pt x="14633" y="27080"/>
                  </a:cubicBezTo>
                  <a:cubicBezTo>
                    <a:pt x="14591" y="27143"/>
                    <a:pt x="14486" y="27227"/>
                    <a:pt x="14465" y="27269"/>
                  </a:cubicBezTo>
                  <a:cubicBezTo>
                    <a:pt x="14423" y="27290"/>
                    <a:pt x="14360" y="27332"/>
                    <a:pt x="14360" y="27374"/>
                  </a:cubicBezTo>
                  <a:cubicBezTo>
                    <a:pt x="14339" y="27563"/>
                    <a:pt x="14171" y="27689"/>
                    <a:pt x="14129" y="27857"/>
                  </a:cubicBezTo>
                  <a:cubicBezTo>
                    <a:pt x="14108" y="27900"/>
                    <a:pt x="14087" y="27942"/>
                    <a:pt x="14045" y="27963"/>
                  </a:cubicBezTo>
                  <a:cubicBezTo>
                    <a:pt x="13898" y="28005"/>
                    <a:pt x="13856" y="28152"/>
                    <a:pt x="13771" y="28257"/>
                  </a:cubicBezTo>
                  <a:lnTo>
                    <a:pt x="13582" y="28488"/>
                  </a:lnTo>
                  <a:cubicBezTo>
                    <a:pt x="13561" y="28488"/>
                    <a:pt x="13561" y="28509"/>
                    <a:pt x="13561" y="28530"/>
                  </a:cubicBezTo>
                  <a:lnTo>
                    <a:pt x="13582" y="28593"/>
                  </a:lnTo>
                  <a:cubicBezTo>
                    <a:pt x="13582" y="28741"/>
                    <a:pt x="13435" y="28741"/>
                    <a:pt x="13435" y="28825"/>
                  </a:cubicBezTo>
                  <a:cubicBezTo>
                    <a:pt x="13414" y="28951"/>
                    <a:pt x="13330" y="28993"/>
                    <a:pt x="13288" y="29056"/>
                  </a:cubicBezTo>
                  <a:cubicBezTo>
                    <a:pt x="13246" y="29350"/>
                    <a:pt x="13078" y="29581"/>
                    <a:pt x="12846" y="29750"/>
                  </a:cubicBezTo>
                  <a:cubicBezTo>
                    <a:pt x="12846" y="29813"/>
                    <a:pt x="12825" y="29897"/>
                    <a:pt x="12783" y="29960"/>
                  </a:cubicBezTo>
                  <a:cubicBezTo>
                    <a:pt x="12699" y="30065"/>
                    <a:pt x="12636" y="30191"/>
                    <a:pt x="12573" y="30338"/>
                  </a:cubicBezTo>
                  <a:cubicBezTo>
                    <a:pt x="12552" y="30465"/>
                    <a:pt x="12468" y="30591"/>
                    <a:pt x="12363" y="30696"/>
                  </a:cubicBezTo>
                  <a:cubicBezTo>
                    <a:pt x="12321" y="30717"/>
                    <a:pt x="12258" y="30717"/>
                    <a:pt x="12237" y="30801"/>
                  </a:cubicBezTo>
                  <a:cubicBezTo>
                    <a:pt x="12237" y="30906"/>
                    <a:pt x="12068" y="30948"/>
                    <a:pt x="12068" y="31074"/>
                  </a:cubicBezTo>
                  <a:cubicBezTo>
                    <a:pt x="11879" y="31158"/>
                    <a:pt x="11816" y="31348"/>
                    <a:pt x="11690" y="31474"/>
                  </a:cubicBezTo>
                  <a:cubicBezTo>
                    <a:pt x="11585" y="31558"/>
                    <a:pt x="11522" y="31684"/>
                    <a:pt x="11501" y="31810"/>
                  </a:cubicBezTo>
                  <a:cubicBezTo>
                    <a:pt x="11501" y="31831"/>
                    <a:pt x="11522" y="31852"/>
                    <a:pt x="11480" y="31852"/>
                  </a:cubicBezTo>
                  <a:cubicBezTo>
                    <a:pt x="11459" y="31863"/>
                    <a:pt x="11438" y="31863"/>
                    <a:pt x="11419" y="31863"/>
                  </a:cubicBezTo>
                  <a:cubicBezTo>
                    <a:pt x="11401" y="31863"/>
                    <a:pt x="11385" y="31863"/>
                    <a:pt x="11375" y="31873"/>
                  </a:cubicBezTo>
                  <a:lnTo>
                    <a:pt x="11417" y="31936"/>
                  </a:lnTo>
                  <a:cubicBezTo>
                    <a:pt x="11291" y="32041"/>
                    <a:pt x="11206" y="32167"/>
                    <a:pt x="11164" y="32315"/>
                  </a:cubicBezTo>
                  <a:cubicBezTo>
                    <a:pt x="11122" y="32441"/>
                    <a:pt x="10975" y="32504"/>
                    <a:pt x="10954" y="32672"/>
                  </a:cubicBezTo>
                  <a:cubicBezTo>
                    <a:pt x="10828" y="32693"/>
                    <a:pt x="10807" y="32819"/>
                    <a:pt x="10765" y="32903"/>
                  </a:cubicBezTo>
                  <a:cubicBezTo>
                    <a:pt x="10744" y="33008"/>
                    <a:pt x="10681" y="33093"/>
                    <a:pt x="10597" y="33177"/>
                  </a:cubicBezTo>
                  <a:lnTo>
                    <a:pt x="10597" y="33303"/>
                  </a:lnTo>
                  <a:lnTo>
                    <a:pt x="10513" y="33345"/>
                  </a:lnTo>
                  <a:lnTo>
                    <a:pt x="10555" y="33408"/>
                  </a:lnTo>
                  <a:cubicBezTo>
                    <a:pt x="10471" y="33492"/>
                    <a:pt x="10365" y="33576"/>
                    <a:pt x="10365" y="33702"/>
                  </a:cubicBezTo>
                  <a:cubicBezTo>
                    <a:pt x="10365" y="33744"/>
                    <a:pt x="10344" y="33765"/>
                    <a:pt x="10323" y="33786"/>
                  </a:cubicBezTo>
                  <a:cubicBezTo>
                    <a:pt x="10155" y="33976"/>
                    <a:pt x="10008" y="34186"/>
                    <a:pt x="9903" y="34396"/>
                  </a:cubicBezTo>
                  <a:cubicBezTo>
                    <a:pt x="9798" y="34627"/>
                    <a:pt x="9672" y="34817"/>
                    <a:pt x="9524" y="35006"/>
                  </a:cubicBezTo>
                  <a:cubicBezTo>
                    <a:pt x="9440" y="35048"/>
                    <a:pt x="9398" y="35111"/>
                    <a:pt x="9398" y="35195"/>
                  </a:cubicBezTo>
                  <a:cubicBezTo>
                    <a:pt x="9356" y="35384"/>
                    <a:pt x="9230" y="35573"/>
                    <a:pt x="9062" y="35658"/>
                  </a:cubicBezTo>
                  <a:cubicBezTo>
                    <a:pt x="9041" y="35679"/>
                    <a:pt x="9041" y="35700"/>
                    <a:pt x="9041" y="35721"/>
                  </a:cubicBezTo>
                  <a:cubicBezTo>
                    <a:pt x="9062" y="35805"/>
                    <a:pt x="8999" y="35910"/>
                    <a:pt x="8957" y="35952"/>
                  </a:cubicBezTo>
                  <a:cubicBezTo>
                    <a:pt x="8936" y="35994"/>
                    <a:pt x="8915" y="36036"/>
                    <a:pt x="8894" y="36078"/>
                  </a:cubicBezTo>
                  <a:cubicBezTo>
                    <a:pt x="8831" y="36246"/>
                    <a:pt x="8726" y="36393"/>
                    <a:pt x="8620" y="36520"/>
                  </a:cubicBezTo>
                  <a:cubicBezTo>
                    <a:pt x="8389" y="36730"/>
                    <a:pt x="8284" y="37024"/>
                    <a:pt x="8074" y="37255"/>
                  </a:cubicBezTo>
                  <a:cubicBezTo>
                    <a:pt x="8032" y="37297"/>
                    <a:pt x="7969" y="37339"/>
                    <a:pt x="7969" y="37382"/>
                  </a:cubicBezTo>
                  <a:cubicBezTo>
                    <a:pt x="7969" y="37445"/>
                    <a:pt x="7948" y="37508"/>
                    <a:pt x="7906" y="37529"/>
                  </a:cubicBezTo>
                  <a:cubicBezTo>
                    <a:pt x="7758" y="37655"/>
                    <a:pt x="7674" y="37802"/>
                    <a:pt x="7611" y="37970"/>
                  </a:cubicBezTo>
                  <a:cubicBezTo>
                    <a:pt x="7569" y="38033"/>
                    <a:pt x="7548" y="38117"/>
                    <a:pt x="7506" y="38180"/>
                  </a:cubicBezTo>
                  <a:cubicBezTo>
                    <a:pt x="7422" y="38286"/>
                    <a:pt x="7359" y="38412"/>
                    <a:pt x="7296" y="38538"/>
                  </a:cubicBezTo>
                  <a:cubicBezTo>
                    <a:pt x="7275" y="38622"/>
                    <a:pt x="7233" y="38706"/>
                    <a:pt x="7170" y="38769"/>
                  </a:cubicBezTo>
                  <a:cubicBezTo>
                    <a:pt x="7086" y="38874"/>
                    <a:pt x="7023" y="39042"/>
                    <a:pt x="6917" y="39148"/>
                  </a:cubicBezTo>
                  <a:cubicBezTo>
                    <a:pt x="6854" y="39190"/>
                    <a:pt x="6896" y="39232"/>
                    <a:pt x="6854" y="39274"/>
                  </a:cubicBezTo>
                  <a:cubicBezTo>
                    <a:pt x="6833" y="39295"/>
                    <a:pt x="6791" y="39316"/>
                    <a:pt x="6770" y="39337"/>
                  </a:cubicBezTo>
                  <a:cubicBezTo>
                    <a:pt x="6602" y="39505"/>
                    <a:pt x="6497" y="39694"/>
                    <a:pt x="6413" y="39925"/>
                  </a:cubicBezTo>
                  <a:cubicBezTo>
                    <a:pt x="6371" y="40052"/>
                    <a:pt x="6308" y="40157"/>
                    <a:pt x="6224" y="40283"/>
                  </a:cubicBezTo>
                  <a:cubicBezTo>
                    <a:pt x="6161" y="40367"/>
                    <a:pt x="6055" y="40430"/>
                    <a:pt x="6055" y="40535"/>
                  </a:cubicBezTo>
                  <a:cubicBezTo>
                    <a:pt x="6055" y="40619"/>
                    <a:pt x="6034" y="40703"/>
                    <a:pt x="5971" y="40766"/>
                  </a:cubicBezTo>
                  <a:cubicBezTo>
                    <a:pt x="5929" y="40830"/>
                    <a:pt x="5887" y="40893"/>
                    <a:pt x="5866" y="40956"/>
                  </a:cubicBezTo>
                  <a:cubicBezTo>
                    <a:pt x="5782" y="40977"/>
                    <a:pt x="5740" y="41019"/>
                    <a:pt x="5698" y="41103"/>
                  </a:cubicBezTo>
                  <a:cubicBezTo>
                    <a:pt x="5593" y="41292"/>
                    <a:pt x="5488" y="41502"/>
                    <a:pt x="5362" y="41692"/>
                  </a:cubicBezTo>
                  <a:cubicBezTo>
                    <a:pt x="5193" y="41923"/>
                    <a:pt x="5088" y="42175"/>
                    <a:pt x="4920" y="42385"/>
                  </a:cubicBezTo>
                  <a:cubicBezTo>
                    <a:pt x="4836" y="42490"/>
                    <a:pt x="4731" y="42596"/>
                    <a:pt x="4605" y="42659"/>
                  </a:cubicBezTo>
                  <a:cubicBezTo>
                    <a:pt x="4626" y="42743"/>
                    <a:pt x="4542" y="42785"/>
                    <a:pt x="4500" y="42848"/>
                  </a:cubicBezTo>
                  <a:lnTo>
                    <a:pt x="4542" y="42890"/>
                  </a:lnTo>
                  <a:cubicBezTo>
                    <a:pt x="4353" y="43037"/>
                    <a:pt x="4289" y="43289"/>
                    <a:pt x="4121" y="43479"/>
                  </a:cubicBezTo>
                  <a:cubicBezTo>
                    <a:pt x="4100" y="43689"/>
                    <a:pt x="3995" y="43878"/>
                    <a:pt x="3848" y="44046"/>
                  </a:cubicBezTo>
                  <a:lnTo>
                    <a:pt x="3869" y="44067"/>
                  </a:lnTo>
                  <a:cubicBezTo>
                    <a:pt x="3722" y="44235"/>
                    <a:pt x="3638" y="44467"/>
                    <a:pt x="3512" y="44656"/>
                  </a:cubicBezTo>
                  <a:cubicBezTo>
                    <a:pt x="3469" y="44677"/>
                    <a:pt x="3448" y="44719"/>
                    <a:pt x="3448" y="44761"/>
                  </a:cubicBezTo>
                  <a:cubicBezTo>
                    <a:pt x="3448" y="44866"/>
                    <a:pt x="3406" y="44992"/>
                    <a:pt x="3322" y="45076"/>
                  </a:cubicBezTo>
                  <a:cubicBezTo>
                    <a:pt x="3217" y="45224"/>
                    <a:pt x="3133" y="45371"/>
                    <a:pt x="3070" y="45539"/>
                  </a:cubicBezTo>
                  <a:cubicBezTo>
                    <a:pt x="2965" y="45686"/>
                    <a:pt x="2881" y="45854"/>
                    <a:pt x="2818" y="46023"/>
                  </a:cubicBezTo>
                  <a:cubicBezTo>
                    <a:pt x="2797" y="46107"/>
                    <a:pt x="2755" y="46170"/>
                    <a:pt x="2692" y="46254"/>
                  </a:cubicBezTo>
                  <a:cubicBezTo>
                    <a:pt x="2586" y="46359"/>
                    <a:pt x="2523" y="46485"/>
                    <a:pt x="2460" y="46611"/>
                  </a:cubicBezTo>
                  <a:cubicBezTo>
                    <a:pt x="2376" y="46758"/>
                    <a:pt x="2271" y="46906"/>
                    <a:pt x="2166" y="47032"/>
                  </a:cubicBezTo>
                  <a:cubicBezTo>
                    <a:pt x="2082" y="47095"/>
                    <a:pt x="2019" y="47179"/>
                    <a:pt x="1998" y="47284"/>
                  </a:cubicBezTo>
                  <a:cubicBezTo>
                    <a:pt x="1977" y="47326"/>
                    <a:pt x="1935" y="47347"/>
                    <a:pt x="1935" y="47368"/>
                  </a:cubicBezTo>
                  <a:cubicBezTo>
                    <a:pt x="1872" y="47494"/>
                    <a:pt x="1830" y="47620"/>
                    <a:pt x="1767" y="47726"/>
                  </a:cubicBezTo>
                  <a:cubicBezTo>
                    <a:pt x="1640" y="47915"/>
                    <a:pt x="1535" y="48125"/>
                    <a:pt x="1430" y="48335"/>
                  </a:cubicBezTo>
                  <a:lnTo>
                    <a:pt x="1472" y="48356"/>
                  </a:lnTo>
                  <a:lnTo>
                    <a:pt x="1325" y="48503"/>
                  </a:lnTo>
                  <a:cubicBezTo>
                    <a:pt x="1325" y="48545"/>
                    <a:pt x="1325" y="48609"/>
                    <a:pt x="1304" y="48651"/>
                  </a:cubicBezTo>
                  <a:cubicBezTo>
                    <a:pt x="1262" y="48735"/>
                    <a:pt x="1199" y="48798"/>
                    <a:pt x="1199" y="48903"/>
                  </a:cubicBezTo>
                  <a:cubicBezTo>
                    <a:pt x="1199" y="49008"/>
                    <a:pt x="1094" y="49050"/>
                    <a:pt x="1073" y="49134"/>
                  </a:cubicBezTo>
                  <a:cubicBezTo>
                    <a:pt x="1052" y="49197"/>
                    <a:pt x="1010" y="49281"/>
                    <a:pt x="947" y="49344"/>
                  </a:cubicBezTo>
                  <a:cubicBezTo>
                    <a:pt x="778" y="49660"/>
                    <a:pt x="610" y="49954"/>
                    <a:pt x="421" y="50248"/>
                  </a:cubicBezTo>
                  <a:cubicBezTo>
                    <a:pt x="379" y="50312"/>
                    <a:pt x="316" y="50396"/>
                    <a:pt x="295" y="50480"/>
                  </a:cubicBezTo>
                  <a:cubicBezTo>
                    <a:pt x="211" y="50711"/>
                    <a:pt x="127" y="50942"/>
                    <a:pt x="64" y="51195"/>
                  </a:cubicBezTo>
                  <a:cubicBezTo>
                    <a:pt x="85" y="51216"/>
                    <a:pt x="127" y="51195"/>
                    <a:pt x="127" y="51237"/>
                  </a:cubicBezTo>
                  <a:lnTo>
                    <a:pt x="0" y="51363"/>
                  </a:lnTo>
                  <a:lnTo>
                    <a:pt x="64" y="51426"/>
                  </a:lnTo>
                  <a:lnTo>
                    <a:pt x="190" y="51384"/>
                  </a:lnTo>
                  <a:lnTo>
                    <a:pt x="148" y="51300"/>
                  </a:lnTo>
                  <a:lnTo>
                    <a:pt x="148" y="51300"/>
                  </a:lnTo>
                  <a:cubicBezTo>
                    <a:pt x="162" y="51306"/>
                    <a:pt x="174" y="51308"/>
                    <a:pt x="184" y="51308"/>
                  </a:cubicBezTo>
                  <a:cubicBezTo>
                    <a:pt x="243" y="51308"/>
                    <a:pt x="223" y="51213"/>
                    <a:pt x="295" y="51195"/>
                  </a:cubicBezTo>
                  <a:lnTo>
                    <a:pt x="421" y="51195"/>
                  </a:lnTo>
                  <a:cubicBezTo>
                    <a:pt x="442" y="51131"/>
                    <a:pt x="421" y="51068"/>
                    <a:pt x="484" y="51026"/>
                  </a:cubicBezTo>
                  <a:cubicBezTo>
                    <a:pt x="568" y="50984"/>
                    <a:pt x="505" y="50879"/>
                    <a:pt x="547" y="50816"/>
                  </a:cubicBezTo>
                  <a:cubicBezTo>
                    <a:pt x="589" y="50816"/>
                    <a:pt x="652" y="50795"/>
                    <a:pt x="652" y="50753"/>
                  </a:cubicBezTo>
                  <a:cubicBezTo>
                    <a:pt x="820" y="50396"/>
                    <a:pt x="1094" y="50122"/>
                    <a:pt x="1241" y="49765"/>
                  </a:cubicBezTo>
                  <a:cubicBezTo>
                    <a:pt x="1262" y="49702"/>
                    <a:pt x="1346" y="49681"/>
                    <a:pt x="1388" y="49639"/>
                  </a:cubicBezTo>
                  <a:lnTo>
                    <a:pt x="1388" y="49576"/>
                  </a:lnTo>
                  <a:cubicBezTo>
                    <a:pt x="1451" y="49450"/>
                    <a:pt x="1556" y="49323"/>
                    <a:pt x="1661" y="49197"/>
                  </a:cubicBezTo>
                  <a:cubicBezTo>
                    <a:pt x="1703" y="49155"/>
                    <a:pt x="1745" y="49113"/>
                    <a:pt x="1745" y="49029"/>
                  </a:cubicBezTo>
                  <a:cubicBezTo>
                    <a:pt x="1767" y="48966"/>
                    <a:pt x="1788" y="48903"/>
                    <a:pt x="1830" y="48861"/>
                  </a:cubicBezTo>
                  <a:cubicBezTo>
                    <a:pt x="1872" y="48819"/>
                    <a:pt x="1935" y="48756"/>
                    <a:pt x="1872" y="48693"/>
                  </a:cubicBezTo>
                  <a:cubicBezTo>
                    <a:pt x="1914" y="48672"/>
                    <a:pt x="1977" y="48651"/>
                    <a:pt x="1998" y="48609"/>
                  </a:cubicBezTo>
                  <a:cubicBezTo>
                    <a:pt x="2061" y="48272"/>
                    <a:pt x="2334" y="48041"/>
                    <a:pt x="2481" y="47747"/>
                  </a:cubicBezTo>
                  <a:cubicBezTo>
                    <a:pt x="2565" y="47578"/>
                    <a:pt x="2713" y="47431"/>
                    <a:pt x="2776" y="47263"/>
                  </a:cubicBezTo>
                  <a:cubicBezTo>
                    <a:pt x="2881" y="47221"/>
                    <a:pt x="2923" y="47137"/>
                    <a:pt x="3007" y="47074"/>
                  </a:cubicBezTo>
                  <a:cubicBezTo>
                    <a:pt x="2986" y="46948"/>
                    <a:pt x="3091" y="46885"/>
                    <a:pt x="3091" y="46758"/>
                  </a:cubicBezTo>
                  <a:cubicBezTo>
                    <a:pt x="3112" y="46653"/>
                    <a:pt x="3217" y="46590"/>
                    <a:pt x="3280" y="46527"/>
                  </a:cubicBezTo>
                  <a:cubicBezTo>
                    <a:pt x="3280" y="46485"/>
                    <a:pt x="3322" y="46485"/>
                    <a:pt x="3322" y="46443"/>
                  </a:cubicBezTo>
                  <a:cubicBezTo>
                    <a:pt x="3385" y="46254"/>
                    <a:pt x="3469" y="46065"/>
                    <a:pt x="3596" y="45896"/>
                  </a:cubicBezTo>
                  <a:cubicBezTo>
                    <a:pt x="3722" y="45749"/>
                    <a:pt x="3785" y="45539"/>
                    <a:pt x="3890" y="45371"/>
                  </a:cubicBezTo>
                  <a:cubicBezTo>
                    <a:pt x="3974" y="45224"/>
                    <a:pt x="4058" y="45076"/>
                    <a:pt x="4100" y="44908"/>
                  </a:cubicBezTo>
                  <a:cubicBezTo>
                    <a:pt x="4310" y="44761"/>
                    <a:pt x="4437" y="44551"/>
                    <a:pt x="4626" y="44425"/>
                  </a:cubicBezTo>
                  <a:lnTo>
                    <a:pt x="4626" y="44299"/>
                  </a:lnTo>
                  <a:cubicBezTo>
                    <a:pt x="4773" y="44151"/>
                    <a:pt x="4794" y="43920"/>
                    <a:pt x="4962" y="43794"/>
                  </a:cubicBezTo>
                  <a:lnTo>
                    <a:pt x="4962" y="43647"/>
                  </a:lnTo>
                  <a:cubicBezTo>
                    <a:pt x="5088" y="43626"/>
                    <a:pt x="5046" y="43458"/>
                    <a:pt x="5151" y="43437"/>
                  </a:cubicBezTo>
                  <a:cubicBezTo>
                    <a:pt x="5236" y="43373"/>
                    <a:pt x="5151" y="43289"/>
                    <a:pt x="5236" y="43247"/>
                  </a:cubicBezTo>
                  <a:cubicBezTo>
                    <a:pt x="5236" y="43205"/>
                    <a:pt x="5215" y="43163"/>
                    <a:pt x="5278" y="43100"/>
                  </a:cubicBezTo>
                  <a:cubicBezTo>
                    <a:pt x="5404" y="43037"/>
                    <a:pt x="5467" y="42869"/>
                    <a:pt x="5635" y="42827"/>
                  </a:cubicBezTo>
                  <a:cubicBezTo>
                    <a:pt x="5761" y="42427"/>
                    <a:pt x="6013" y="42070"/>
                    <a:pt x="6371" y="41797"/>
                  </a:cubicBezTo>
                  <a:cubicBezTo>
                    <a:pt x="6392" y="41776"/>
                    <a:pt x="6350" y="41776"/>
                    <a:pt x="6350" y="41755"/>
                  </a:cubicBezTo>
                  <a:cubicBezTo>
                    <a:pt x="6350" y="41671"/>
                    <a:pt x="6455" y="41692"/>
                    <a:pt x="6476" y="41607"/>
                  </a:cubicBezTo>
                  <a:cubicBezTo>
                    <a:pt x="6539" y="41439"/>
                    <a:pt x="6728" y="41334"/>
                    <a:pt x="6728" y="41124"/>
                  </a:cubicBezTo>
                  <a:lnTo>
                    <a:pt x="6728" y="41103"/>
                  </a:lnTo>
                  <a:lnTo>
                    <a:pt x="6791" y="41082"/>
                  </a:lnTo>
                  <a:cubicBezTo>
                    <a:pt x="6791" y="41061"/>
                    <a:pt x="6770" y="41019"/>
                    <a:pt x="6770" y="41019"/>
                  </a:cubicBezTo>
                  <a:cubicBezTo>
                    <a:pt x="6812" y="40956"/>
                    <a:pt x="6833" y="40914"/>
                    <a:pt x="6875" y="40851"/>
                  </a:cubicBezTo>
                  <a:cubicBezTo>
                    <a:pt x="7065" y="40682"/>
                    <a:pt x="7191" y="40451"/>
                    <a:pt x="7233" y="40199"/>
                  </a:cubicBezTo>
                  <a:cubicBezTo>
                    <a:pt x="7338" y="40136"/>
                    <a:pt x="7422" y="40031"/>
                    <a:pt x="7464" y="39925"/>
                  </a:cubicBezTo>
                  <a:cubicBezTo>
                    <a:pt x="7611" y="39694"/>
                    <a:pt x="7758" y="39463"/>
                    <a:pt x="7927" y="39232"/>
                  </a:cubicBezTo>
                  <a:cubicBezTo>
                    <a:pt x="8095" y="39021"/>
                    <a:pt x="8263" y="38769"/>
                    <a:pt x="8410" y="38538"/>
                  </a:cubicBezTo>
                  <a:cubicBezTo>
                    <a:pt x="8494" y="38328"/>
                    <a:pt x="8620" y="38138"/>
                    <a:pt x="8768" y="37970"/>
                  </a:cubicBezTo>
                  <a:cubicBezTo>
                    <a:pt x="8894" y="37823"/>
                    <a:pt x="8978" y="37655"/>
                    <a:pt x="9041" y="37466"/>
                  </a:cubicBezTo>
                  <a:cubicBezTo>
                    <a:pt x="9125" y="37297"/>
                    <a:pt x="9251" y="37129"/>
                    <a:pt x="9398" y="37003"/>
                  </a:cubicBezTo>
                  <a:cubicBezTo>
                    <a:pt x="9567" y="36898"/>
                    <a:pt x="9609" y="36730"/>
                    <a:pt x="9693" y="36583"/>
                  </a:cubicBezTo>
                  <a:cubicBezTo>
                    <a:pt x="9651" y="36499"/>
                    <a:pt x="9693" y="36435"/>
                    <a:pt x="9756" y="36393"/>
                  </a:cubicBezTo>
                  <a:cubicBezTo>
                    <a:pt x="9924" y="36183"/>
                    <a:pt x="10092" y="35973"/>
                    <a:pt x="10218" y="35742"/>
                  </a:cubicBezTo>
                  <a:cubicBezTo>
                    <a:pt x="10260" y="35679"/>
                    <a:pt x="10344" y="35637"/>
                    <a:pt x="10344" y="35573"/>
                  </a:cubicBezTo>
                  <a:lnTo>
                    <a:pt x="10429" y="35573"/>
                  </a:lnTo>
                  <a:cubicBezTo>
                    <a:pt x="10450" y="35531"/>
                    <a:pt x="10492" y="35489"/>
                    <a:pt x="10513" y="35447"/>
                  </a:cubicBezTo>
                  <a:cubicBezTo>
                    <a:pt x="10639" y="35342"/>
                    <a:pt x="10702" y="35195"/>
                    <a:pt x="10702" y="35027"/>
                  </a:cubicBezTo>
                  <a:cubicBezTo>
                    <a:pt x="10702" y="34964"/>
                    <a:pt x="10744" y="34901"/>
                    <a:pt x="10786" y="34838"/>
                  </a:cubicBezTo>
                  <a:cubicBezTo>
                    <a:pt x="10828" y="34817"/>
                    <a:pt x="10849" y="34753"/>
                    <a:pt x="10849" y="34690"/>
                  </a:cubicBezTo>
                  <a:cubicBezTo>
                    <a:pt x="10828" y="34648"/>
                    <a:pt x="10849" y="34585"/>
                    <a:pt x="10912" y="34543"/>
                  </a:cubicBezTo>
                  <a:cubicBezTo>
                    <a:pt x="11038" y="34354"/>
                    <a:pt x="11164" y="34144"/>
                    <a:pt x="11270" y="33934"/>
                  </a:cubicBezTo>
                  <a:cubicBezTo>
                    <a:pt x="11375" y="33786"/>
                    <a:pt x="11459" y="33618"/>
                    <a:pt x="11585" y="33471"/>
                  </a:cubicBezTo>
                  <a:cubicBezTo>
                    <a:pt x="11648" y="33408"/>
                    <a:pt x="11711" y="33324"/>
                    <a:pt x="11732" y="33219"/>
                  </a:cubicBezTo>
                  <a:lnTo>
                    <a:pt x="11816" y="33282"/>
                  </a:lnTo>
                  <a:cubicBezTo>
                    <a:pt x="11984" y="33135"/>
                    <a:pt x="12047" y="32903"/>
                    <a:pt x="12195" y="32756"/>
                  </a:cubicBezTo>
                  <a:cubicBezTo>
                    <a:pt x="12279" y="32693"/>
                    <a:pt x="12321" y="32609"/>
                    <a:pt x="12342" y="32525"/>
                  </a:cubicBezTo>
                  <a:cubicBezTo>
                    <a:pt x="12363" y="32420"/>
                    <a:pt x="12447" y="32399"/>
                    <a:pt x="12468" y="32294"/>
                  </a:cubicBezTo>
                  <a:cubicBezTo>
                    <a:pt x="12531" y="31999"/>
                    <a:pt x="12720" y="31747"/>
                    <a:pt x="12972" y="31579"/>
                  </a:cubicBezTo>
                  <a:cubicBezTo>
                    <a:pt x="13162" y="31432"/>
                    <a:pt x="13288" y="31221"/>
                    <a:pt x="13351" y="30990"/>
                  </a:cubicBezTo>
                  <a:cubicBezTo>
                    <a:pt x="13393" y="30885"/>
                    <a:pt x="13456" y="30780"/>
                    <a:pt x="13561" y="30717"/>
                  </a:cubicBezTo>
                  <a:cubicBezTo>
                    <a:pt x="13589" y="30717"/>
                    <a:pt x="13599" y="30745"/>
                    <a:pt x="13614" y="30745"/>
                  </a:cubicBezTo>
                  <a:cubicBezTo>
                    <a:pt x="13622" y="30745"/>
                    <a:pt x="13631" y="30738"/>
                    <a:pt x="13645" y="30717"/>
                  </a:cubicBezTo>
                  <a:cubicBezTo>
                    <a:pt x="13624" y="30591"/>
                    <a:pt x="13645" y="30443"/>
                    <a:pt x="13708" y="30338"/>
                  </a:cubicBezTo>
                  <a:lnTo>
                    <a:pt x="13856" y="30338"/>
                  </a:lnTo>
                  <a:cubicBezTo>
                    <a:pt x="13961" y="30170"/>
                    <a:pt x="14045" y="30023"/>
                    <a:pt x="14171" y="29834"/>
                  </a:cubicBezTo>
                  <a:cubicBezTo>
                    <a:pt x="14297" y="29666"/>
                    <a:pt x="14381" y="29476"/>
                    <a:pt x="14528" y="29308"/>
                  </a:cubicBezTo>
                  <a:cubicBezTo>
                    <a:pt x="14612" y="29224"/>
                    <a:pt x="14654" y="29077"/>
                    <a:pt x="14633" y="28951"/>
                  </a:cubicBezTo>
                  <a:cubicBezTo>
                    <a:pt x="14654" y="28930"/>
                    <a:pt x="14654" y="28909"/>
                    <a:pt x="14675" y="28867"/>
                  </a:cubicBezTo>
                  <a:cubicBezTo>
                    <a:pt x="14675" y="28846"/>
                    <a:pt x="14760" y="28867"/>
                    <a:pt x="14781" y="28825"/>
                  </a:cubicBezTo>
                  <a:cubicBezTo>
                    <a:pt x="14781" y="28783"/>
                    <a:pt x="14781" y="28719"/>
                    <a:pt x="14781" y="28677"/>
                  </a:cubicBezTo>
                  <a:lnTo>
                    <a:pt x="14907" y="28593"/>
                  </a:lnTo>
                  <a:cubicBezTo>
                    <a:pt x="14907" y="28572"/>
                    <a:pt x="14886" y="28551"/>
                    <a:pt x="14886" y="28551"/>
                  </a:cubicBezTo>
                  <a:cubicBezTo>
                    <a:pt x="14865" y="28530"/>
                    <a:pt x="14886" y="28509"/>
                    <a:pt x="14886" y="28488"/>
                  </a:cubicBezTo>
                  <a:cubicBezTo>
                    <a:pt x="14970" y="28215"/>
                    <a:pt x="15138" y="27984"/>
                    <a:pt x="15327" y="27815"/>
                  </a:cubicBezTo>
                  <a:cubicBezTo>
                    <a:pt x="15706" y="27584"/>
                    <a:pt x="15811" y="27206"/>
                    <a:pt x="16021" y="26869"/>
                  </a:cubicBezTo>
                  <a:cubicBezTo>
                    <a:pt x="16000" y="26722"/>
                    <a:pt x="16084" y="26638"/>
                    <a:pt x="16189" y="26512"/>
                  </a:cubicBezTo>
                  <a:cubicBezTo>
                    <a:pt x="16294" y="26407"/>
                    <a:pt x="16378" y="26281"/>
                    <a:pt x="16442" y="26155"/>
                  </a:cubicBezTo>
                  <a:cubicBezTo>
                    <a:pt x="16589" y="25944"/>
                    <a:pt x="16820" y="25818"/>
                    <a:pt x="16862" y="25566"/>
                  </a:cubicBezTo>
                  <a:cubicBezTo>
                    <a:pt x="16862" y="25545"/>
                    <a:pt x="16883" y="25524"/>
                    <a:pt x="16883" y="25524"/>
                  </a:cubicBezTo>
                  <a:cubicBezTo>
                    <a:pt x="17051" y="25356"/>
                    <a:pt x="17198" y="25187"/>
                    <a:pt x="17367" y="24998"/>
                  </a:cubicBezTo>
                  <a:cubicBezTo>
                    <a:pt x="17514" y="24851"/>
                    <a:pt x="17640" y="24662"/>
                    <a:pt x="17703" y="24452"/>
                  </a:cubicBezTo>
                  <a:cubicBezTo>
                    <a:pt x="17850" y="24367"/>
                    <a:pt x="17955" y="24220"/>
                    <a:pt x="17976" y="24073"/>
                  </a:cubicBezTo>
                  <a:cubicBezTo>
                    <a:pt x="17976" y="23968"/>
                    <a:pt x="18018" y="23905"/>
                    <a:pt x="18081" y="23842"/>
                  </a:cubicBezTo>
                  <a:cubicBezTo>
                    <a:pt x="18187" y="23737"/>
                    <a:pt x="18271" y="23590"/>
                    <a:pt x="18271" y="23442"/>
                  </a:cubicBezTo>
                  <a:cubicBezTo>
                    <a:pt x="18418" y="23421"/>
                    <a:pt x="18439" y="23274"/>
                    <a:pt x="18523" y="23190"/>
                  </a:cubicBezTo>
                  <a:lnTo>
                    <a:pt x="18523" y="22959"/>
                  </a:lnTo>
                  <a:cubicBezTo>
                    <a:pt x="18607" y="22896"/>
                    <a:pt x="18712" y="22812"/>
                    <a:pt x="18754" y="22707"/>
                  </a:cubicBezTo>
                  <a:cubicBezTo>
                    <a:pt x="18775" y="22601"/>
                    <a:pt x="18859" y="22538"/>
                    <a:pt x="18943" y="22496"/>
                  </a:cubicBezTo>
                  <a:lnTo>
                    <a:pt x="18943" y="22412"/>
                  </a:lnTo>
                  <a:cubicBezTo>
                    <a:pt x="19175" y="22265"/>
                    <a:pt x="19322" y="22055"/>
                    <a:pt x="19364" y="21823"/>
                  </a:cubicBezTo>
                  <a:cubicBezTo>
                    <a:pt x="19385" y="21718"/>
                    <a:pt x="19427" y="21613"/>
                    <a:pt x="19511" y="21550"/>
                  </a:cubicBezTo>
                  <a:cubicBezTo>
                    <a:pt x="19637" y="21424"/>
                    <a:pt x="19784" y="21298"/>
                    <a:pt x="19890" y="21151"/>
                  </a:cubicBezTo>
                  <a:cubicBezTo>
                    <a:pt x="19911" y="21109"/>
                    <a:pt x="19890" y="21046"/>
                    <a:pt x="19932" y="21004"/>
                  </a:cubicBezTo>
                  <a:cubicBezTo>
                    <a:pt x="20163" y="20856"/>
                    <a:pt x="20310" y="20625"/>
                    <a:pt x="20352" y="20352"/>
                  </a:cubicBezTo>
                  <a:cubicBezTo>
                    <a:pt x="20373" y="20184"/>
                    <a:pt x="20457" y="20015"/>
                    <a:pt x="20562" y="19889"/>
                  </a:cubicBezTo>
                  <a:cubicBezTo>
                    <a:pt x="20773" y="19700"/>
                    <a:pt x="20941" y="19469"/>
                    <a:pt x="21025" y="19195"/>
                  </a:cubicBezTo>
                  <a:cubicBezTo>
                    <a:pt x="21151" y="19132"/>
                    <a:pt x="21256" y="19027"/>
                    <a:pt x="21298" y="18901"/>
                  </a:cubicBezTo>
                  <a:cubicBezTo>
                    <a:pt x="21298" y="18838"/>
                    <a:pt x="21340" y="18775"/>
                    <a:pt x="21382" y="18733"/>
                  </a:cubicBezTo>
                  <a:cubicBezTo>
                    <a:pt x="21508" y="18565"/>
                    <a:pt x="21635" y="18418"/>
                    <a:pt x="21761" y="18270"/>
                  </a:cubicBezTo>
                  <a:cubicBezTo>
                    <a:pt x="21887" y="18123"/>
                    <a:pt x="21992" y="17976"/>
                    <a:pt x="22097" y="17808"/>
                  </a:cubicBezTo>
                  <a:cubicBezTo>
                    <a:pt x="22181" y="17640"/>
                    <a:pt x="22286" y="17492"/>
                    <a:pt x="22433" y="17387"/>
                  </a:cubicBezTo>
                  <a:cubicBezTo>
                    <a:pt x="22370" y="17219"/>
                    <a:pt x="22581" y="17177"/>
                    <a:pt x="22539" y="17030"/>
                  </a:cubicBezTo>
                  <a:cubicBezTo>
                    <a:pt x="22570" y="17030"/>
                    <a:pt x="22596" y="17035"/>
                    <a:pt x="22620" y="17035"/>
                  </a:cubicBezTo>
                  <a:cubicBezTo>
                    <a:pt x="22644" y="17035"/>
                    <a:pt x="22665" y="17030"/>
                    <a:pt x="22686" y="17009"/>
                  </a:cubicBezTo>
                  <a:cubicBezTo>
                    <a:pt x="22812" y="16862"/>
                    <a:pt x="22917" y="16694"/>
                    <a:pt x="23001" y="16504"/>
                  </a:cubicBezTo>
                  <a:cubicBezTo>
                    <a:pt x="23106" y="16294"/>
                    <a:pt x="23211" y="16084"/>
                    <a:pt x="23359" y="15895"/>
                  </a:cubicBezTo>
                  <a:cubicBezTo>
                    <a:pt x="23380" y="15832"/>
                    <a:pt x="23422" y="15768"/>
                    <a:pt x="23485" y="15726"/>
                  </a:cubicBezTo>
                  <a:cubicBezTo>
                    <a:pt x="23485" y="15663"/>
                    <a:pt x="23485" y="15579"/>
                    <a:pt x="23506" y="15537"/>
                  </a:cubicBezTo>
                  <a:cubicBezTo>
                    <a:pt x="23611" y="15243"/>
                    <a:pt x="23779" y="14970"/>
                    <a:pt x="23989" y="14738"/>
                  </a:cubicBezTo>
                  <a:cubicBezTo>
                    <a:pt x="24031" y="14696"/>
                    <a:pt x="24073" y="14633"/>
                    <a:pt x="24115" y="14591"/>
                  </a:cubicBezTo>
                  <a:cubicBezTo>
                    <a:pt x="24284" y="14381"/>
                    <a:pt x="24389" y="14108"/>
                    <a:pt x="24641" y="13981"/>
                  </a:cubicBezTo>
                  <a:cubicBezTo>
                    <a:pt x="24725" y="13918"/>
                    <a:pt x="24767" y="13813"/>
                    <a:pt x="24809" y="13750"/>
                  </a:cubicBezTo>
                  <a:cubicBezTo>
                    <a:pt x="24809" y="13687"/>
                    <a:pt x="24746" y="13666"/>
                    <a:pt x="24788" y="13561"/>
                  </a:cubicBezTo>
                  <a:cubicBezTo>
                    <a:pt x="24872" y="13456"/>
                    <a:pt x="24893" y="13288"/>
                    <a:pt x="25019" y="13140"/>
                  </a:cubicBezTo>
                  <a:cubicBezTo>
                    <a:pt x="25062" y="13077"/>
                    <a:pt x="25104" y="13014"/>
                    <a:pt x="25104" y="12930"/>
                  </a:cubicBezTo>
                  <a:cubicBezTo>
                    <a:pt x="25146" y="12867"/>
                    <a:pt x="25188" y="12783"/>
                    <a:pt x="25251" y="12741"/>
                  </a:cubicBezTo>
                  <a:cubicBezTo>
                    <a:pt x="25398" y="12594"/>
                    <a:pt x="25545" y="12426"/>
                    <a:pt x="25650" y="12236"/>
                  </a:cubicBezTo>
                  <a:cubicBezTo>
                    <a:pt x="25692" y="12152"/>
                    <a:pt x="25776" y="12110"/>
                    <a:pt x="25776" y="12026"/>
                  </a:cubicBezTo>
                  <a:lnTo>
                    <a:pt x="25839" y="12068"/>
                  </a:lnTo>
                  <a:lnTo>
                    <a:pt x="25902" y="12026"/>
                  </a:lnTo>
                  <a:cubicBezTo>
                    <a:pt x="25902" y="11984"/>
                    <a:pt x="25839" y="11963"/>
                    <a:pt x="25860" y="11921"/>
                  </a:cubicBezTo>
                  <a:lnTo>
                    <a:pt x="25923" y="11858"/>
                  </a:lnTo>
                  <a:lnTo>
                    <a:pt x="25987" y="11879"/>
                  </a:lnTo>
                  <a:cubicBezTo>
                    <a:pt x="26050" y="11669"/>
                    <a:pt x="26239" y="11501"/>
                    <a:pt x="26323" y="11290"/>
                  </a:cubicBezTo>
                  <a:cubicBezTo>
                    <a:pt x="26337" y="11290"/>
                    <a:pt x="26342" y="11300"/>
                    <a:pt x="26356" y="11300"/>
                  </a:cubicBezTo>
                  <a:cubicBezTo>
                    <a:pt x="26363" y="11300"/>
                    <a:pt x="26372" y="11297"/>
                    <a:pt x="26386" y="11290"/>
                  </a:cubicBezTo>
                  <a:cubicBezTo>
                    <a:pt x="26365" y="11248"/>
                    <a:pt x="26428" y="11227"/>
                    <a:pt x="26428" y="11164"/>
                  </a:cubicBezTo>
                  <a:lnTo>
                    <a:pt x="26449" y="11164"/>
                  </a:lnTo>
                  <a:cubicBezTo>
                    <a:pt x="26439" y="11154"/>
                    <a:pt x="26433" y="11154"/>
                    <a:pt x="26428" y="11154"/>
                  </a:cubicBezTo>
                  <a:cubicBezTo>
                    <a:pt x="26423" y="11154"/>
                    <a:pt x="26418" y="11154"/>
                    <a:pt x="26407" y="11143"/>
                  </a:cubicBezTo>
                  <a:cubicBezTo>
                    <a:pt x="26407" y="11122"/>
                    <a:pt x="26428" y="11122"/>
                    <a:pt x="26449" y="11122"/>
                  </a:cubicBezTo>
                  <a:cubicBezTo>
                    <a:pt x="26449" y="11059"/>
                    <a:pt x="26407" y="11017"/>
                    <a:pt x="26470" y="10954"/>
                  </a:cubicBezTo>
                  <a:cubicBezTo>
                    <a:pt x="26554" y="10891"/>
                    <a:pt x="26575" y="10786"/>
                    <a:pt x="26680" y="10744"/>
                  </a:cubicBezTo>
                  <a:cubicBezTo>
                    <a:pt x="26807" y="10723"/>
                    <a:pt x="26764" y="10554"/>
                    <a:pt x="26849" y="10491"/>
                  </a:cubicBezTo>
                  <a:cubicBezTo>
                    <a:pt x="26996" y="10386"/>
                    <a:pt x="27059" y="10197"/>
                    <a:pt x="27206" y="10134"/>
                  </a:cubicBezTo>
                  <a:cubicBezTo>
                    <a:pt x="27269" y="10008"/>
                    <a:pt x="27416" y="9924"/>
                    <a:pt x="27416" y="9777"/>
                  </a:cubicBezTo>
                  <a:cubicBezTo>
                    <a:pt x="27479" y="9734"/>
                    <a:pt x="27563" y="9671"/>
                    <a:pt x="27605" y="9608"/>
                  </a:cubicBezTo>
                  <a:cubicBezTo>
                    <a:pt x="27774" y="9356"/>
                    <a:pt x="27921" y="9104"/>
                    <a:pt x="28026" y="8830"/>
                  </a:cubicBezTo>
                  <a:cubicBezTo>
                    <a:pt x="28047" y="8704"/>
                    <a:pt x="28131" y="8599"/>
                    <a:pt x="28257" y="8557"/>
                  </a:cubicBezTo>
                  <a:cubicBezTo>
                    <a:pt x="28278" y="8494"/>
                    <a:pt x="28236" y="8410"/>
                    <a:pt x="28278" y="8368"/>
                  </a:cubicBezTo>
                  <a:cubicBezTo>
                    <a:pt x="28341" y="8347"/>
                    <a:pt x="28404" y="8305"/>
                    <a:pt x="28425" y="8242"/>
                  </a:cubicBezTo>
                  <a:cubicBezTo>
                    <a:pt x="28594" y="7989"/>
                    <a:pt x="28762" y="7758"/>
                    <a:pt x="28909" y="7527"/>
                  </a:cubicBezTo>
                  <a:cubicBezTo>
                    <a:pt x="28930" y="7506"/>
                    <a:pt x="28972" y="7485"/>
                    <a:pt x="28972" y="7443"/>
                  </a:cubicBezTo>
                  <a:cubicBezTo>
                    <a:pt x="29035" y="7212"/>
                    <a:pt x="29161" y="6980"/>
                    <a:pt x="29329" y="6791"/>
                  </a:cubicBezTo>
                  <a:cubicBezTo>
                    <a:pt x="29477" y="6539"/>
                    <a:pt x="29645" y="6307"/>
                    <a:pt x="29855" y="6097"/>
                  </a:cubicBezTo>
                  <a:cubicBezTo>
                    <a:pt x="29939" y="5992"/>
                    <a:pt x="30044" y="5887"/>
                    <a:pt x="30149" y="5761"/>
                  </a:cubicBezTo>
                  <a:cubicBezTo>
                    <a:pt x="30149" y="5740"/>
                    <a:pt x="30170" y="5719"/>
                    <a:pt x="30149" y="5677"/>
                  </a:cubicBezTo>
                  <a:cubicBezTo>
                    <a:pt x="30149" y="5672"/>
                    <a:pt x="30148" y="5670"/>
                    <a:pt x="30147" y="5670"/>
                  </a:cubicBezTo>
                  <a:cubicBezTo>
                    <a:pt x="30144" y="5670"/>
                    <a:pt x="30139" y="5675"/>
                    <a:pt x="30135" y="5675"/>
                  </a:cubicBezTo>
                  <a:cubicBezTo>
                    <a:pt x="30131" y="5675"/>
                    <a:pt x="30128" y="5671"/>
                    <a:pt x="30128" y="5656"/>
                  </a:cubicBezTo>
                  <a:cubicBezTo>
                    <a:pt x="30107" y="5635"/>
                    <a:pt x="30128" y="5635"/>
                    <a:pt x="30149" y="5635"/>
                  </a:cubicBezTo>
                  <a:cubicBezTo>
                    <a:pt x="30233" y="5551"/>
                    <a:pt x="30360" y="5530"/>
                    <a:pt x="30360" y="5382"/>
                  </a:cubicBezTo>
                  <a:cubicBezTo>
                    <a:pt x="30444" y="5277"/>
                    <a:pt x="30486" y="5130"/>
                    <a:pt x="30633" y="5088"/>
                  </a:cubicBezTo>
                  <a:cubicBezTo>
                    <a:pt x="30612" y="5067"/>
                    <a:pt x="30591" y="5025"/>
                    <a:pt x="30591" y="5025"/>
                  </a:cubicBezTo>
                  <a:cubicBezTo>
                    <a:pt x="30633" y="5025"/>
                    <a:pt x="30654" y="5004"/>
                    <a:pt x="30696" y="4983"/>
                  </a:cubicBezTo>
                  <a:cubicBezTo>
                    <a:pt x="30759" y="4899"/>
                    <a:pt x="30801" y="4815"/>
                    <a:pt x="30864" y="4752"/>
                  </a:cubicBezTo>
                  <a:lnTo>
                    <a:pt x="30843" y="4710"/>
                  </a:lnTo>
                  <a:cubicBezTo>
                    <a:pt x="30990" y="4415"/>
                    <a:pt x="31285" y="4247"/>
                    <a:pt x="31432" y="3953"/>
                  </a:cubicBezTo>
                  <a:cubicBezTo>
                    <a:pt x="31537" y="3806"/>
                    <a:pt x="31621" y="3637"/>
                    <a:pt x="31684" y="3469"/>
                  </a:cubicBezTo>
                  <a:cubicBezTo>
                    <a:pt x="31705" y="3385"/>
                    <a:pt x="31768" y="3322"/>
                    <a:pt x="31831" y="3259"/>
                  </a:cubicBezTo>
                  <a:cubicBezTo>
                    <a:pt x="31936" y="3175"/>
                    <a:pt x="32021" y="3070"/>
                    <a:pt x="32084" y="2944"/>
                  </a:cubicBezTo>
                  <a:cubicBezTo>
                    <a:pt x="32210" y="2754"/>
                    <a:pt x="32315" y="2586"/>
                    <a:pt x="32462" y="2418"/>
                  </a:cubicBezTo>
                  <a:cubicBezTo>
                    <a:pt x="32504" y="2376"/>
                    <a:pt x="32525" y="2292"/>
                    <a:pt x="32588" y="2271"/>
                  </a:cubicBezTo>
                  <a:cubicBezTo>
                    <a:pt x="32672" y="2250"/>
                    <a:pt x="32672" y="2187"/>
                    <a:pt x="32693" y="2145"/>
                  </a:cubicBezTo>
                  <a:cubicBezTo>
                    <a:pt x="32756" y="2019"/>
                    <a:pt x="32862" y="1892"/>
                    <a:pt x="32967" y="1787"/>
                  </a:cubicBezTo>
                  <a:cubicBezTo>
                    <a:pt x="33030" y="1745"/>
                    <a:pt x="33072" y="1661"/>
                    <a:pt x="33093" y="1577"/>
                  </a:cubicBezTo>
                  <a:cubicBezTo>
                    <a:pt x="33135" y="1451"/>
                    <a:pt x="33198" y="1346"/>
                    <a:pt x="33324" y="1283"/>
                  </a:cubicBezTo>
                  <a:cubicBezTo>
                    <a:pt x="33366" y="1262"/>
                    <a:pt x="33387" y="1241"/>
                    <a:pt x="33387" y="1199"/>
                  </a:cubicBezTo>
                  <a:cubicBezTo>
                    <a:pt x="33366" y="1114"/>
                    <a:pt x="33450" y="1072"/>
                    <a:pt x="33471" y="1030"/>
                  </a:cubicBezTo>
                  <a:cubicBezTo>
                    <a:pt x="33513" y="988"/>
                    <a:pt x="33576" y="967"/>
                    <a:pt x="33576" y="925"/>
                  </a:cubicBezTo>
                  <a:cubicBezTo>
                    <a:pt x="33618" y="694"/>
                    <a:pt x="33766" y="505"/>
                    <a:pt x="33955" y="379"/>
                  </a:cubicBezTo>
                  <a:lnTo>
                    <a:pt x="33955" y="84"/>
                  </a:lnTo>
                  <a:cubicBezTo>
                    <a:pt x="33913" y="42"/>
                    <a:pt x="33871" y="0"/>
                    <a:pt x="3382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24"/>
            <p:cNvSpPr/>
            <p:nvPr/>
          </p:nvSpPr>
          <p:spPr>
            <a:xfrm>
              <a:off x="181268" y="1850114"/>
              <a:ext cx="336724" cy="512524"/>
            </a:xfrm>
            <a:custGeom>
              <a:avLst/>
              <a:gdLst/>
              <a:ahLst/>
              <a:cxnLst/>
              <a:rect l="l" t="t" r="r" b="b"/>
              <a:pathLst>
                <a:path w="32652" h="48940" extrusionOk="0">
                  <a:moveTo>
                    <a:pt x="29182" y="4542"/>
                  </a:moveTo>
                  <a:cubicBezTo>
                    <a:pt x="29198" y="4542"/>
                    <a:pt x="29190" y="4565"/>
                    <a:pt x="29194" y="4577"/>
                  </a:cubicBezTo>
                  <a:lnTo>
                    <a:pt x="29194" y="4577"/>
                  </a:lnTo>
                  <a:cubicBezTo>
                    <a:pt x="29178" y="4565"/>
                    <a:pt x="29151" y="4542"/>
                    <a:pt x="29182" y="4542"/>
                  </a:cubicBezTo>
                  <a:close/>
                  <a:moveTo>
                    <a:pt x="28425" y="4689"/>
                  </a:moveTo>
                  <a:cubicBezTo>
                    <a:pt x="28425" y="4696"/>
                    <a:pt x="28423" y="4698"/>
                    <a:pt x="28420" y="4698"/>
                  </a:cubicBezTo>
                  <a:cubicBezTo>
                    <a:pt x="28414" y="4698"/>
                    <a:pt x="28404" y="4689"/>
                    <a:pt x="28404" y="4689"/>
                  </a:cubicBezTo>
                  <a:close/>
                  <a:moveTo>
                    <a:pt x="25272" y="8936"/>
                  </a:moveTo>
                  <a:cubicBezTo>
                    <a:pt x="25293" y="8936"/>
                    <a:pt x="25293" y="8957"/>
                    <a:pt x="25293" y="8957"/>
                  </a:cubicBezTo>
                  <a:lnTo>
                    <a:pt x="25272" y="8957"/>
                  </a:lnTo>
                  <a:cubicBezTo>
                    <a:pt x="25272" y="8957"/>
                    <a:pt x="25251" y="8957"/>
                    <a:pt x="25251" y="8936"/>
                  </a:cubicBezTo>
                  <a:close/>
                  <a:moveTo>
                    <a:pt x="25209" y="9020"/>
                  </a:moveTo>
                  <a:lnTo>
                    <a:pt x="25209" y="9020"/>
                  </a:lnTo>
                  <a:cubicBezTo>
                    <a:pt x="25167" y="9125"/>
                    <a:pt x="25124" y="9251"/>
                    <a:pt x="25019" y="9293"/>
                  </a:cubicBezTo>
                  <a:cubicBezTo>
                    <a:pt x="25019" y="9167"/>
                    <a:pt x="25103" y="9062"/>
                    <a:pt x="25209" y="9020"/>
                  </a:cubicBezTo>
                  <a:close/>
                  <a:moveTo>
                    <a:pt x="24094" y="10618"/>
                  </a:moveTo>
                  <a:lnTo>
                    <a:pt x="24073" y="10639"/>
                  </a:lnTo>
                  <a:cubicBezTo>
                    <a:pt x="24073" y="10618"/>
                    <a:pt x="24073" y="10618"/>
                    <a:pt x="24073" y="10618"/>
                  </a:cubicBezTo>
                  <a:close/>
                  <a:moveTo>
                    <a:pt x="23989" y="10639"/>
                  </a:moveTo>
                  <a:cubicBezTo>
                    <a:pt x="24031" y="10681"/>
                    <a:pt x="23989" y="10723"/>
                    <a:pt x="23989" y="10765"/>
                  </a:cubicBezTo>
                  <a:cubicBezTo>
                    <a:pt x="23968" y="10765"/>
                    <a:pt x="23947" y="10744"/>
                    <a:pt x="23926" y="10702"/>
                  </a:cubicBezTo>
                  <a:lnTo>
                    <a:pt x="23989" y="10639"/>
                  </a:lnTo>
                  <a:close/>
                  <a:moveTo>
                    <a:pt x="23926" y="10765"/>
                  </a:moveTo>
                  <a:cubicBezTo>
                    <a:pt x="23926" y="10912"/>
                    <a:pt x="23821" y="10912"/>
                    <a:pt x="23779" y="10996"/>
                  </a:cubicBezTo>
                  <a:cubicBezTo>
                    <a:pt x="23779" y="10870"/>
                    <a:pt x="23842" y="10849"/>
                    <a:pt x="23926" y="10765"/>
                  </a:cubicBezTo>
                  <a:close/>
                  <a:moveTo>
                    <a:pt x="22707" y="12321"/>
                  </a:moveTo>
                  <a:cubicBezTo>
                    <a:pt x="22707" y="12321"/>
                    <a:pt x="22728" y="12321"/>
                    <a:pt x="22707" y="12342"/>
                  </a:cubicBezTo>
                  <a:cubicBezTo>
                    <a:pt x="22707" y="12352"/>
                    <a:pt x="22701" y="12358"/>
                    <a:pt x="22696" y="12358"/>
                  </a:cubicBezTo>
                  <a:cubicBezTo>
                    <a:pt x="22691" y="12358"/>
                    <a:pt x="22686" y="12352"/>
                    <a:pt x="22686" y="12342"/>
                  </a:cubicBezTo>
                  <a:cubicBezTo>
                    <a:pt x="22686" y="12321"/>
                    <a:pt x="22707" y="12321"/>
                    <a:pt x="22707" y="12321"/>
                  </a:cubicBezTo>
                  <a:close/>
                  <a:moveTo>
                    <a:pt x="22517" y="12699"/>
                  </a:moveTo>
                  <a:lnTo>
                    <a:pt x="22517" y="12720"/>
                  </a:lnTo>
                  <a:cubicBezTo>
                    <a:pt x="22517" y="12720"/>
                    <a:pt x="22496" y="12741"/>
                    <a:pt x="22496" y="12741"/>
                  </a:cubicBezTo>
                  <a:lnTo>
                    <a:pt x="22496" y="12720"/>
                  </a:lnTo>
                  <a:cubicBezTo>
                    <a:pt x="22496" y="12699"/>
                    <a:pt x="22517" y="12699"/>
                    <a:pt x="22517" y="12699"/>
                  </a:cubicBezTo>
                  <a:close/>
                  <a:moveTo>
                    <a:pt x="22412" y="12804"/>
                  </a:moveTo>
                  <a:lnTo>
                    <a:pt x="22427" y="12819"/>
                  </a:lnTo>
                  <a:lnTo>
                    <a:pt x="22427" y="12819"/>
                  </a:lnTo>
                  <a:cubicBezTo>
                    <a:pt x="22424" y="12823"/>
                    <a:pt x="22420" y="12825"/>
                    <a:pt x="22412" y="12825"/>
                  </a:cubicBezTo>
                  <a:lnTo>
                    <a:pt x="22391" y="12825"/>
                  </a:lnTo>
                  <a:cubicBezTo>
                    <a:pt x="22391" y="12804"/>
                    <a:pt x="22412" y="12804"/>
                    <a:pt x="22412" y="12804"/>
                  </a:cubicBezTo>
                  <a:close/>
                  <a:moveTo>
                    <a:pt x="17603" y="19749"/>
                  </a:moveTo>
                  <a:cubicBezTo>
                    <a:pt x="17608" y="19749"/>
                    <a:pt x="17613" y="19753"/>
                    <a:pt x="17619" y="19763"/>
                  </a:cubicBezTo>
                  <a:cubicBezTo>
                    <a:pt x="17619" y="19784"/>
                    <a:pt x="17598" y="19784"/>
                    <a:pt x="17577" y="19784"/>
                  </a:cubicBezTo>
                  <a:lnTo>
                    <a:pt x="17577" y="19890"/>
                  </a:lnTo>
                  <a:cubicBezTo>
                    <a:pt x="17514" y="19826"/>
                    <a:pt x="17535" y="19805"/>
                    <a:pt x="17577" y="19784"/>
                  </a:cubicBezTo>
                  <a:cubicBezTo>
                    <a:pt x="17577" y="19784"/>
                    <a:pt x="17589" y="19749"/>
                    <a:pt x="17603" y="19749"/>
                  </a:cubicBezTo>
                  <a:close/>
                  <a:moveTo>
                    <a:pt x="17114" y="20520"/>
                  </a:moveTo>
                  <a:cubicBezTo>
                    <a:pt x="17135" y="20520"/>
                    <a:pt x="17135" y="20541"/>
                    <a:pt x="17135" y="20541"/>
                  </a:cubicBezTo>
                  <a:cubicBezTo>
                    <a:pt x="17135" y="20541"/>
                    <a:pt x="17145" y="20551"/>
                    <a:pt x="17138" y="20551"/>
                  </a:cubicBezTo>
                  <a:cubicBezTo>
                    <a:pt x="17135" y="20551"/>
                    <a:pt x="17128" y="20548"/>
                    <a:pt x="17114" y="20541"/>
                  </a:cubicBezTo>
                  <a:cubicBezTo>
                    <a:pt x="17093" y="20541"/>
                    <a:pt x="17114" y="20520"/>
                    <a:pt x="17114" y="20520"/>
                  </a:cubicBezTo>
                  <a:close/>
                  <a:moveTo>
                    <a:pt x="14195" y="24725"/>
                  </a:moveTo>
                  <a:cubicBezTo>
                    <a:pt x="14185" y="24739"/>
                    <a:pt x="14177" y="24752"/>
                    <a:pt x="14173" y="24752"/>
                  </a:cubicBezTo>
                  <a:cubicBezTo>
                    <a:pt x="14172" y="24752"/>
                    <a:pt x="14171" y="24750"/>
                    <a:pt x="14171" y="24746"/>
                  </a:cubicBezTo>
                  <a:cubicBezTo>
                    <a:pt x="14171" y="24725"/>
                    <a:pt x="14181" y="24725"/>
                    <a:pt x="14192" y="24725"/>
                  </a:cubicBezTo>
                  <a:cubicBezTo>
                    <a:pt x="14193" y="24725"/>
                    <a:pt x="14194" y="24725"/>
                    <a:pt x="14195" y="24725"/>
                  </a:cubicBezTo>
                  <a:close/>
                  <a:moveTo>
                    <a:pt x="12972" y="26680"/>
                  </a:moveTo>
                  <a:cubicBezTo>
                    <a:pt x="12993" y="26680"/>
                    <a:pt x="12993" y="26701"/>
                    <a:pt x="12993" y="26701"/>
                  </a:cubicBezTo>
                  <a:lnTo>
                    <a:pt x="12972" y="26701"/>
                  </a:lnTo>
                  <a:cubicBezTo>
                    <a:pt x="12972" y="26701"/>
                    <a:pt x="12972" y="26701"/>
                    <a:pt x="12972" y="26680"/>
                  </a:cubicBezTo>
                  <a:close/>
                  <a:moveTo>
                    <a:pt x="12888" y="26807"/>
                  </a:moveTo>
                  <a:cubicBezTo>
                    <a:pt x="12888" y="26807"/>
                    <a:pt x="12909" y="26807"/>
                    <a:pt x="12888" y="26828"/>
                  </a:cubicBezTo>
                  <a:cubicBezTo>
                    <a:pt x="12888" y="26838"/>
                    <a:pt x="12883" y="26843"/>
                    <a:pt x="12878" y="26843"/>
                  </a:cubicBezTo>
                  <a:cubicBezTo>
                    <a:pt x="12873" y="26843"/>
                    <a:pt x="12867" y="26838"/>
                    <a:pt x="12867" y="26828"/>
                  </a:cubicBezTo>
                  <a:cubicBezTo>
                    <a:pt x="12867" y="26807"/>
                    <a:pt x="12888" y="26807"/>
                    <a:pt x="12888" y="26807"/>
                  </a:cubicBezTo>
                  <a:close/>
                  <a:moveTo>
                    <a:pt x="12026" y="27942"/>
                  </a:moveTo>
                  <a:cubicBezTo>
                    <a:pt x="12042" y="28006"/>
                    <a:pt x="12046" y="28034"/>
                    <a:pt x="12000" y="28034"/>
                  </a:cubicBezTo>
                  <a:cubicBezTo>
                    <a:pt x="11986" y="28034"/>
                    <a:pt x="11967" y="28031"/>
                    <a:pt x="11942" y="28026"/>
                  </a:cubicBezTo>
                  <a:lnTo>
                    <a:pt x="12026" y="27942"/>
                  </a:lnTo>
                  <a:close/>
                  <a:moveTo>
                    <a:pt x="11921" y="28194"/>
                  </a:moveTo>
                  <a:cubicBezTo>
                    <a:pt x="11942" y="28194"/>
                    <a:pt x="11942" y="28215"/>
                    <a:pt x="11942" y="28215"/>
                  </a:cubicBezTo>
                  <a:cubicBezTo>
                    <a:pt x="11942" y="28215"/>
                    <a:pt x="11952" y="28225"/>
                    <a:pt x="11945" y="28225"/>
                  </a:cubicBezTo>
                  <a:cubicBezTo>
                    <a:pt x="11942" y="28225"/>
                    <a:pt x="11935" y="28222"/>
                    <a:pt x="11921" y="28215"/>
                  </a:cubicBezTo>
                  <a:cubicBezTo>
                    <a:pt x="11900" y="28215"/>
                    <a:pt x="11921" y="28194"/>
                    <a:pt x="11921" y="28194"/>
                  </a:cubicBezTo>
                  <a:close/>
                  <a:moveTo>
                    <a:pt x="12233" y="29351"/>
                  </a:moveTo>
                  <a:cubicBezTo>
                    <a:pt x="12229" y="29367"/>
                    <a:pt x="12222" y="29386"/>
                    <a:pt x="12219" y="29386"/>
                  </a:cubicBezTo>
                  <a:cubicBezTo>
                    <a:pt x="12217" y="29386"/>
                    <a:pt x="12215" y="29382"/>
                    <a:pt x="12215" y="29372"/>
                  </a:cubicBezTo>
                  <a:cubicBezTo>
                    <a:pt x="12196" y="29352"/>
                    <a:pt x="12213" y="29351"/>
                    <a:pt x="12233" y="29351"/>
                  </a:cubicBezTo>
                  <a:close/>
                  <a:moveTo>
                    <a:pt x="11036" y="29619"/>
                  </a:moveTo>
                  <a:cubicBezTo>
                    <a:pt x="11038" y="29619"/>
                    <a:pt x="11038" y="29624"/>
                    <a:pt x="11038" y="29645"/>
                  </a:cubicBezTo>
                  <a:cubicBezTo>
                    <a:pt x="11038" y="29652"/>
                    <a:pt x="11036" y="29654"/>
                    <a:pt x="11033" y="29654"/>
                  </a:cubicBezTo>
                  <a:cubicBezTo>
                    <a:pt x="11026" y="29654"/>
                    <a:pt x="11017" y="29645"/>
                    <a:pt x="11017" y="29645"/>
                  </a:cubicBezTo>
                  <a:cubicBezTo>
                    <a:pt x="11017" y="29624"/>
                    <a:pt x="11017" y="29624"/>
                    <a:pt x="11017" y="29624"/>
                  </a:cubicBezTo>
                  <a:cubicBezTo>
                    <a:pt x="11028" y="29624"/>
                    <a:pt x="11033" y="29619"/>
                    <a:pt x="11036" y="29619"/>
                  </a:cubicBezTo>
                  <a:close/>
                  <a:moveTo>
                    <a:pt x="10555" y="30360"/>
                  </a:moveTo>
                  <a:cubicBezTo>
                    <a:pt x="10555" y="30423"/>
                    <a:pt x="10513" y="30507"/>
                    <a:pt x="10470" y="30549"/>
                  </a:cubicBezTo>
                  <a:cubicBezTo>
                    <a:pt x="10449" y="30465"/>
                    <a:pt x="10491" y="30381"/>
                    <a:pt x="10555" y="30360"/>
                  </a:cubicBezTo>
                  <a:close/>
                  <a:moveTo>
                    <a:pt x="6203" y="37445"/>
                  </a:moveTo>
                  <a:cubicBezTo>
                    <a:pt x="6224" y="37445"/>
                    <a:pt x="6245" y="37445"/>
                    <a:pt x="6224" y="37466"/>
                  </a:cubicBezTo>
                  <a:cubicBezTo>
                    <a:pt x="6224" y="37476"/>
                    <a:pt x="6218" y="37482"/>
                    <a:pt x="6213" y="37482"/>
                  </a:cubicBezTo>
                  <a:cubicBezTo>
                    <a:pt x="6208" y="37482"/>
                    <a:pt x="6203" y="37476"/>
                    <a:pt x="6203" y="37466"/>
                  </a:cubicBezTo>
                  <a:cubicBezTo>
                    <a:pt x="6203" y="37445"/>
                    <a:pt x="6203" y="37445"/>
                    <a:pt x="6203" y="37445"/>
                  </a:cubicBezTo>
                  <a:close/>
                  <a:moveTo>
                    <a:pt x="5782" y="37907"/>
                  </a:moveTo>
                  <a:cubicBezTo>
                    <a:pt x="5845" y="37971"/>
                    <a:pt x="5824" y="37992"/>
                    <a:pt x="5782" y="38013"/>
                  </a:cubicBezTo>
                  <a:lnTo>
                    <a:pt x="5782" y="37907"/>
                  </a:lnTo>
                  <a:close/>
                  <a:moveTo>
                    <a:pt x="32609" y="0"/>
                  </a:moveTo>
                  <a:cubicBezTo>
                    <a:pt x="32483" y="21"/>
                    <a:pt x="32378" y="148"/>
                    <a:pt x="32378" y="295"/>
                  </a:cubicBezTo>
                  <a:cubicBezTo>
                    <a:pt x="32168" y="358"/>
                    <a:pt x="31999" y="484"/>
                    <a:pt x="31873" y="673"/>
                  </a:cubicBezTo>
                  <a:cubicBezTo>
                    <a:pt x="31789" y="799"/>
                    <a:pt x="31684" y="905"/>
                    <a:pt x="31579" y="1010"/>
                  </a:cubicBezTo>
                  <a:cubicBezTo>
                    <a:pt x="31390" y="1157"/>
                    <a:pt x="31243" y="1325"/>
                    <a:pt x="31158" y="1514"/>
                  </a:cubicBezTo>
                  <a:cubicBezTo>
                    <a:pt x="31116" y="1577"/>
                    <a:pt x="31053" y="1640"/>
                    <a:pt x="30990" y="1661"/>
                  </a:cubicBezTo>
                  <a:cubicBezTo>
                    <a:pt x="30927" y="1682"/>
                    <a:pt x="30864" y="1724"/>
                    <a:pt x="30822" y="1788"/>
                  </a:cubicBezTo>
                  <a:cubicBezTo>
                    <a:pt x="30717" y="1956"/>
                    <a:pt x="30528" y="2082"/>
                    <a:pt x="30465" y="2313"/>
                  </a:cubicBezTo>
                  <a:cubicBezTo>
                    <a:pt x="30465" y="2334"/>
                    <a:pt x="30423" y="2355"/>
                    <a:pt x="30402" y="2355"/>
                  </a:cubicBezTo>
                  <a:cubicBezTo>
                    <a:pt x="30381" y="2397"/>
                    <a:pt x="30360" y="2418"/>
                    <a:pt x="30338" y="2418"/>
                  </a:cubicBezTo>
                  <a:cubicBezTo>
                    <a:pt x="30338" y="2439"/>
                    <a:pt x="30360" y="2502"/>
                    <a:pt x="30296" y="2502"/>
                  </a:cubicBezTo>
                  <a:lnTo>
                    <a:pt x="30191" y="2460"/>
                  </a:lnTo>
                  <a:lnTo>
                    <a:pt x="30107" y="2586"/>
                  </a:lnTo>
                  <a:lnTo>
                    <a:pt x="30107" y="2755"/>
                  </a:lnTo>
                  <a:cubicBezTo>
                    <a:pt x="29897" y="2860"/>
                    <a:pt x="29834" y="3091"/>
                    <a:pt x="29645" y="3196"/>
                  </a:cubicBezTo>
                  <a:lnTo>
                    <a:pt x="29603" y="3175"/>
                  </a:lnTo>
                  <a:cubicBezTo>
                    <a:pt x="29582" y="3217"/>
                    <a:pt x="29561" y="3259"/>
                    <a:pt x="29540" y="3301"/>
                  </a:cubicBezTo>
                  <a:cubicBezTo>
                    <a:pt x="29413" y="3406"/>
                    <a:pt x="29329" y="3533"/>
                    <a:pt x="29266" y="3659"/>
                  </a:cubicBezTo>
                  <a:cubicBezTo>
                    <a:pt x="29203" y="3869"/>
                    <a:pt x="29056" y="4037"/>
                    <a:pt x="28867" y="4121"/>
                  </a:cubicBezTo>
                  <a:cubicBezTo>
                    <a:pt x="28762" y="4163"/>
                    <a:pt x="28678" y="4268"/>
                    <a:pt x="28657" y="4395"/>
                  </a:cubicBezTo>
                  <a:cubicBezTo>
                    <a:pt x="28362" y="4563"/>
                    <a:pt x="28068" y="5088"/>
                    <a:pt x="27942" y="5383"/>
                  </a:cubicBezTo>
                  <a:cubicBezTo>
                    <a:pt x="27731" y="5551"/>
                    <a:pt x="27521" y="5740"/>
                    <a:pt x="27332" y="5929"/>
                  </a:cubicBezTo>
                  <a:lnTo>
                    <a:pt x="27332" y="6161"/>
                  </a:lnTo>
                  <a:cubicBezTo>
                    <a:pt x="27290" y="6203"/>
                    <a:pt x="27269" y="6245"/>
                    <a:pt x="27206" y="6266"/>
                  </a:cubicBezTo>
                  <a:cubicBezTo>
                    <a:pt x="27164" y="6371"/>
                    <a:pt x="27164" y="6497"/>
                    <a:pt x="27017" y="6497"/>
                  </a:cubicBezTo>
                  <a:lnTo>
                    <a:pt x="27017" y="6623"/>
                  </a:lnTo>
                  <a:cubicBezTo>
                    <a:pt x="26954" y="6644"/>
                    <a:pt x="26890" y="6665"/>
                    <a:pt x="26869" y="6728"/>
                  </a:cubicBezTo>
                  <a:cubicBezTo>
                    <a:pt x="26827" y="6812"/>
                    <a:pt x="26785" y="6875"/>
                    <a:pt x="26722" y="6939"/>
                  </a:cubicBezTo>
                  <a:cubicBezTo>
                    <a:pt x="26533" y="7149"/>
                    <a:pt x="26365" y="7359"/>
                    <a:pt x="26239" y="7611"/>
                  </a:cubicBezTo>
                  <a:cubicBezTo>
                    <a:pt x="26239" y="7632"/>
                    <a:pt x="26218" y="7653"/>
                    <a:pt x="26197" y="7674"/>
                  </a:cubicBezTo>
                  <a:cubicBezTo>
                    <a:pt x="26092" y="7779"/>
                    <a:pt x="25986" y="7906"/>
                    <a:pt x="25902" y="8053"/>
                  </a:cubicBezTo>
                  <a:cubicBezTo>
                    <a:pt x="25818" y="8242"/>
                    <a:pt x="25671" y="8431"/>
                    <a:pt x="25482" y="8578"/>
                  </a:cubicBezTo>
                  <a:cubicBezTo>
                    <a:pt x="25461" y="8578"/>
                    <a:pt x="25461" y="8620"/>
                    <a:pt x="25440" y="8641"/>
                  </a:cubicBezTo>
                  <a:cubicBezTo>
                    <a:pt x="25377" y="8705"/>
                    <a:pt x="25335" y="8747"/>
                    <a:pt x="25272" y="8810"/>
                  </a:cubicBezTo>
                  <a:cubicBezTo>
                    <a:pt x="25103" y="8894"/>
                    <a:pt x="24998" y="9062"/>
                    <a:pt x="24956" y="9230"/>
                  </a:cubicBezTo>
                  <a:cubicBezTo>
                    <a:pt x="24872" y="9335"/>
                    <a:pt x="24746" y="9377"/>
                    <a:pt x="24704" y="9546"/>
                  </a:cubicBezTo>
                  <a:cubicBezTo>
                    <a:pt x="24798" y="9508"/>
                    <a:pt x="24825" y="9437"/>
                    <a:pt x="24889" y="9437"/>
                  </a:cubicBezTo>
                  <a:cubicBezTo>
                    <a:pt x="24897" y="9437"/>
                    <a:pt x="24905" y="9438"/>
                    <a:pt x="24914" y="9440"/>
                  </a:cubicBezTo>
                  <a:cubicBezTo>
                    <a:pt x="24914" y="9377"/>
                    <a:pt x="24956" y="9314"/>
                    <a:pt x="25019" y="9293"/>
                  </a:cubicBezTo>
                  <a:lnTo>
                    <a:pt x="25019" y="9293"/>
                  </a:lnTo>
                  <a:cubicBezTo>
                    <a:pt x="25019" y="9356"/>
                    <a:pt x="24977" y="9419"/>
                    <a:pt x="24914" y="9440"/>
                  </a:cubicBezTo>
                  <a:lnTo>
                    <a:pt x="24914" y="9525"/>
                  </a:lnTo>
                  <a:cubicBezTo>
                    <a:pt x="24788" y="9651"/>
                    <a:pt x="24662" y="9777"/>
                    <a:pt x="24536" y="9882"/>
                  </a:cubicBezTo>
                  <a:cubicBezTo>
                    <a:pt x="24515" y="9924"/>
                    <a:pt x="24494" y="9966"/>
                    <a:pt x="24494" y="10008"/>
                  </a:cubicBezTo>
                  <a:cubicBezTo>
                    <a:pt x="24452" y="10071"/>
                    <a:pt x="24431" y="10113"/>
                    <a:pt x="24389" y="10176"/>
                  </a:cubicBezTo>
                  <a:cubicBezTo>
                    <a:pt x="24378" y="10187"/>
                    <a:pt x="24362" y="10192"/>
                    <a:pt x="24347" y="10192"/>
                  </a:cubicBezTo>
                  <a:cubicBezTo>
                    <a:pt x="24331" y="10192"/>
                    <a:pt x="24315" y="10187"/>
                    <a:pt x="24305" y="10176"/>
                  </a:cubicBezTo>
                  <a:cubicBezTo>
                    <a:pt x="24283" y="10092"/>
                    <a:pt x="24431" y="10071"/>
                    <a:pt x="24389" y="9987"/>
                  </a:cubicBezTo>
                  <a:cubicBezTo>
                    <a:pt x="24374" y="9972"/>
                    <a:pt x="24359" y="9957"/>
                    <a:pt x="24344" y="9957"/>
                  </a:cubicBezTo>
                  <a:cubicBezTo>
                    <a:pt x="24338" y="9957"/>
                    <a:pt x="24332" y="9960"/>
                    <a:pt x="24326" y="9966"/>
                  </a:cubicBezTo>
                  <a:cubicBezTo>
                    <a:pt x="24220" y="10071"/>
                    <a:pt x="24136" y="10197"/>
                    <a:pt x="24115" y="10344"/>
                  </a:cubicBezTo>
                  <a:cubicBezTo>
                    <a:pt x="24136" y="10387"/>
                    <a:pt x="24157" y="10408"/>
                    <a:pt x="24136" y="10429"/>
                  </a:cubicBezTo>
                  <a:cubicBezTo>
                    <a:pt x="24094" y="10513"/>
                    <a:pt x="23989" y="10450"/>
                    <a:pt x="23926" y="10534"/>
                  </a:cubicBezTo>
                  <a:cubicBezTo>
                    <a:pt x="23800" y="10723"/>
                    <a:pt x="23611" y="10870"/>
                    <a:pt x="23611" y="11122"/>
                  </a:cubicBezTo>
                  <a:cubicBezTo>
                    <a:pt x="23611" y="11143"/>
                    <a:pt x="23590" y="11143"/>
                    <a:pt x="23590" y="11143"/>
                  </a:cubicBezTo>
                  <a:cubicBezTo>
                    <a:pt x="23548" y="11143"/>
                    <a:pt x="23527" y="11122"/>
                    <a:pt x="23527" y="11101"/>
                  </a:cubicBezTo>
                  <a:cubicBezTo>
                    <a:pt x="23443" y="11164"/>
                    <a:pt x="23337" y="11206"/>
                    <a:pt x="23337" y="11333"/>
                  </a:cubicBezTo>
                  <a:cubicBezTo>
                    <a:pt x="23354" y="11333"/>
                    <a:pt x="23374" y="11336"/>
                    <a:pt x="23393" y="11336"/>
                  </a:cubicBezTo>
                  <a:cubicBezTo>
                    <a:pt x="23420" y="11336"/>
                    <a:pt x="23443" y="11328"/>
                    <a:pt x="23443" y="11291"/>
                  </a:cubicBezTo>
                  <a:cubicBezTo>
                    <a:pt x="23443" y="11249"/>
                    <a:pt x="23485" y="11249"/>
                    <a:pt x="23506" y="11249"/>
                  </a:cubicBezTo>
                  <a:cubicBezTo>
                    <a:pt x="23521" y="11249"/>
                    <a:pt x="23547" y="11204"/>
                    <a:pt x="23569" y="11204"/>
                  </a:cubicBezTo>
                  <a:cubicBezTo>
                    <a:pt x="23577" y="11204"/>
                    <a:pt x="23584" y="11210"/>
                    <a:pt x="23590" y="11227"/>
                  </a:cubicBezTo>
                  <a:cubicBezTo>
                    <a:pt x="23590" y="11291"/>
                    <a:pt x="23548" y="11312"/>
                    <a:pt x="23506" y="11333"/>
                  </a:cubicBezTo>
                  <a:cubicBezTo>
                    <a:pt x="23400" y="11417"/>
                    <a:pt x="23316" y="11501"/>
                    <a:pt x="23253" y="11606"/>
                  </a:cubicBezTo>
                  <a:lnTo>
                    <a:pt x="23211" y="11606"/>
                  </a:lnTo>
                  <a:lnTo>
                    <a:pt x="23169" y="11522"/>
                  </a:lnTo>
                  <a:cubicBezTo>
                    <a:pt x="23043" y="11690"/>
                    <a:pt x="22938" y="11879"/>
                    <a:pt x="22833" y="12089"/>
                  </a:cubicBezTo>
                  <a:cubicBezTo>
                    <a:pt x="22812" y="12068"/>
                    <a:pt x="22749" y="12068"/>
                    <a:pt x="22770" y="12005"/>
                  </a:cubicBezTo>
                  <a:cubicBezTo>
                    <a:pt x="22791" y="11921"/>
                    <a:pt x="22938" y="11879"/>
                    <a:pt x="22833" y="11774"/>
                  </a:cubicBezTo>
                  <a:cubicBezTo>
                    <a:pt x="22820" y="11768"/>
                    <a:pt x="22808" y="11765"/>
                    <a:pt x="22797" y="11765"/>
                  </a:cubicBezTo>
                  <a:cubicBezTo>
                    <a:pt x="22770" y="11765"/>
                    <a:pt x="22749" y="11780"/>
                    <a:pt x="22749" y="11795"/>
                  </a:cubicBezTo>
                  <a:cubicBezTo>
                    <a:pt x="22665" y="12005"/>
                    <a:pt x="22623" y="12195"/>
                    <a:pt x="22623" y="12405"/>
                  </a:cubicBezTo>
                  <a:cubicBezTo>
                    <a:pt x="22538" y="12447"/>
                    <a:pt x="22559" y="12573"/>
                    <a:pt x="22433" y="12615"/>
                  </a:cubicBezTo>
                  <a:cubicBezTo>
                    <a:pt x="22307" y="12678"/>
                    <a:pt x="22286" y="12783"/>
                    <a:pt x="22244" y="12888"/>
                  </a:cubicBezTo>
                  <a:lnTo>
                    <a:pt x="22286" y="12951"/>
                  </a:lnTo>
                  <a:cubicBezTo>
                    <a:pt x="22223" y="12994"/>
                    <a:pt x="22181" y="13036"/>
                    <a:pt x="22139" y="13099"/>
                  </a:cubicBezTo>
                  <a:cubicBezTo>
                    <a:pt x="22013" y="13267"/>
                    <a:pt x="21803" y="13414"/>
                    <a:pt x="21803" y="13645"/>
                  </a:cubicBezTo>
                  <a:cubicBezTo>
                    <a:pt x="21740" y="13750"/>
                    <a:pt x="21676" y="13813"/>
                    <a:pt x="21613" y="13898"/>
                  </a:cubicBezTo>
                  <a:cubicBezTo>
                    <a:pt x="21529" y="14024"/>
                    <a:pt x="21445" y="14171"/>
                    <a:pt x="21361" y="14339"/>
                  </a:cubicBezTo>
                  <a:cubicBezTo>
                    <a:pt x="21340" y="14402"/>
                    <a:pt x="21319" y="14486"/>
                    <a:pt x="21235" y="14507"/>
                  </a:cubicBezTo>
                  <a:cubicBezTo>
                    <a:pt x="21109" y="14549"/>
                    <a:pt x="21088" y="14654"/>
                    <a:pt x="21046" y="14739"/>
                  </a:cubicBezTo>
                  <a:cubicBezTo>
                    <a:pt x="20983" y="14907"/>
                    <a:pt x="20878" y="15075"/>
                    <a:pt x="20751" y="15201"/>
                  </a:cubicBezTo>
                  <a:cubicBezTo>
                    <a:pt x="20499" y="15453"/>
                    <a:pt x="20289" y="15748"/>
                    <a:pt x="20142" y="16084"/>
                  </a:cubicBezTo>
                  <a:cubicBezTo>
                    <a:pt x="20121" y="16126"/>
                    <a:pt x="20100" y="16168"/>
                    <a:pt x="20079" y="16210"/>
                  </a:cubicBezTo>
                  <a:cubicBezTo>
                    <a:pt x="20072" y="16204"/>
                    <a:pt x="20066" y="16201"/>
                    <a:pt x="20059" y="16201"/>
                  </a:cubicBezTo>
                  <a:cubicBezTo>
                    <a:pt x="20028" y="16201"/>
                    <a:pt x="19993" y="16249"/>
                    <a:pt x="19970" y="16249"/>
                  </a:cubicBezTo>
                  <a:cubicBezTo>
                    <a:pt x="19963" y="16249"/>
                    <a:pt x="19957" y="16244"/>
                    <a:pt x="19952" y="16231"/>
                  </a:cubicBezTo>
                  <a:cubicBezTo>
                    <a:pt x="19952" y="16168"/>
                    <a:pt x="20037" y="16147"/>
                    <a:pt x="20037" y="16084"/>
                  </a:cubicBezTo>
                  <a:cubicBezTo>
                    <a:pt x="20016" y="16070"/>
                    <a:pt x="19992" y="16063"/>
                    <a:pt x="19970" y="16063"/>
                  </a:cubicBezTo>
                  <a:cubicBezTo>
                    <a:pt x="19924" y="16063"/>
                    <a:pt x="19882" y="16091"/>
                    <a:pt x="19868" y="16147"/>
                  </a:cubicBezTo>
                  <a:cubicBezTo>
                    <a:pt x="19847" y="16189"/>
                    <a:pt x="19847" y="16231"/>
                    <a:pt x="19868" y="16273"/>
                  </a:cubicBezTo>
                  <a:cubicBezTo>
                    <a:pt x="19889" y="16315"/>
                    <a:pt x="19931" y="16294"/>
                    <a:pt x="19931" y="16315"/>
                  </a:cubicBezTo>
                  <a:cubicBezTo>
                    <a:pt x="19889" y="16463"/>
                    <a:pt x="19826" y="16568"/>
                    <a:pt x="19721" y="16652"/>
                  </a:cubicBezTo>
                  <a:cubicBezTo>
                    <a:pt x="19700" y="16694"/>
                    <a:pt x="19679" y="16715"/>
                    <a:pt x="19658" y="16757"/>
                  </a:cubicBezTo>
                  <a:cubicBezTo>
                    <a:pt x="19616" y="16883"/>
                    <a:pt x="19511" y="17009"/>
                    <a:pt x="19469" y="17156"/>
                  </a:cubicBezTo>
                  <a:cubicBezTo>
                    <a:pt x="19427" y="17219"/>
                    <a:pt x="19385" y="17283"/>
                    <a:pt x="19322" y="17325"/>
                  </a:cubicBezTo>
                  <a:cubicBezTo>
                    <a:pt x="19238" y="17388"/>
                    <a:pt x="19154" y="17493"/>
                    <a:pt x="19133" y="17598"/>
                  </a:cubicBezTo>
                  <a:cubicBezTo>
                    <a:pt x="19048" y="17724"/>
                    <a:pt x="18964" y="17850"/>
                    <a:pt x="18838" y="17955"/>
                  </a:cubicBezTo>
                  <a:cubicBezTo>
                    <a:pt x="18733" y="18060"/>
                    <a:pt x="18628" y="18187"/>
                    <a:pt x="18523" y="18334"/>
                  </a:cubicBezTo>
                  <a:cubicBezTo>
                    <a:pt x="18418" y="18502"/>
                    <a:pt x="18292" y="18628"/>
                    <a:pt x="18123" y="18733"/>
                  </a:cubicBezTo>
                  <a:cubicBezTo>
                    <a:pt x="18039" y="18796"/>
                    <a:pt x="17997" y="18880"/>
                    <a:pt x="18018" y="18964"/>
                  </a:cubicBezTo>
                  <a:cubicBezTo>
                    <a:pt x="18102" y="18943"/>
                    <a:pt x="18081" y="18817"/>
                    <a:pt x="18186" y="18796"/>
                  </a:cubicBezTo>
                  <a:lnTo>
                    <a:pt x="18186" y="19049"/>
                  </a:lnTo>
                  <a:cubicBezTo>
                    <a:pt x="18123" y="19091"/>
                    <a:pt x="18039" y="19196"/>
                    <a:pt x="17997" y="19217"/>
                  </a:cubicBezTo>
                  <a:cubicBezTo>
                    <a:pt x="17976" y="19238"/>
                    <a:pt x="17934" y="19238"/>
                    <a:pt x="17892" y="19301"/>
                  </a:cubicBezTo>
                  <a:cubicBezTo>
                    <a:pt x="17829" y="19469"/>
                    <a:pt x="17703" y="19616"/>
                    <a:pt x="17556" y="19721"/>
                  </a:cubicBezTo>
                  <a:cubicBezTo>
                    <a:pt x="17493" y="19742"/>
                    <a:pt x="17451" y="19805"/>
                    <a:pt x="17430" y="19847"/>
                  </a:cubicBezTo>
                  <a:cubicBezTo>
                    <a:pt x="17409" y="19932"/>
                    <a:pt x="17303" y="19995"/>
                    <a:pt x="17303" y="20100"/>
                  </a:cubicBezTo>
                  <a:cubicBezTo>
                    <a:pt x="17324" y="20184"/>
                    <a:pt x="17177" y="20226"/>
                    <a:pt x="17240" y="20331"/>
                  </a:cubicBezTo>
                  <a:cubicBezTo>
                    <a:pt x="17240" y="20373"/>
                    <a:pt x="17219" y="20373"/>
                    <a:pt x="17093" y="20436"/>
                  </a:cubicBezTo>
                  <a:cubicBezTo>
                    <a:pt x="17093" y="20373"/>
                    <a:pt x="17219" y="20352"/>
                    <a:pt x="17198" y="20268"/>
                  </a:cubicBezTo>
                  <a:cubicBezTo>
                    <a:pt x="17183" y="20253"/>
                    <a:pt x="17158" y="20238"/>
                    <a:pt x="17137" y="20238"/>
                  </a:cubicBezTo>
                  <a:cubicBezTo>
                    <a:pt x="17128" y="20238"/>
                    <a:pt x="17120" y="20241"/>
                    <a:pt x="17114" y="20247"/>
                  </a:cubicBezTo>
                  <a:cubicBezTo>
                    <a:pt x="17072" y="20289"/>
                    <a:pt x="17051" y="20331"/>
                    <a:pt x="17051" y="20373"/>
                  </a:cubicBezTo>
                  <a:cubicBezTo>
                    <a:pt x="17009" y="20520"/>
                    <a:pt x="16967" y="20667"/>
                    <a:pt x="16883" y="20794"/>
                  </a:cubicBezTo>
                  <a:cubicBezTo>
                    <a:pt x="16799" y="20941"/>
                    <a:pt x="16694" y="21067"/>
                    <a:pt x="16568" y="21172"/>
                  </a:cubicBezTo>
                  <a:cubicBezTo>
                    <a:pt x="16568" y="21319"/>
                    <a:pt x="16504" y="21445"/>
                    <a:pt x="16420" y="21550"/>
                  </a:cubicBezTo>
                  <a:cubicBezTo>
                    <a:pt x="16405" y="21561"/>
                    <a:pt x="16391" y="21565"/>
                    <a:pt x="16380" y="21565"/>
                  </a:cubicBezTo>
                  <a:cubicBezTo>
                    <a:pt x="16345" y="21565"/>
                    <a:pt x="16326" y="21529"/>
                    <a:pt x="16294" y="21529"/>
                  </a:cubicBezTo>
                  <a:cubicBezTo>
                    <a:pt x="16168" y="21677"/>
                    <a:pt x="16168" y="21677"/>
                    <a:pt x="16126" y="21803"/>
                  </a:cubicBezTo>
                  <a:cubicBezTo>
                    <a:pt x="16062" y="21779"/>
                    <a:pt x="16023" y="21764"/>
                    <a:pt x="15996" y="21764"/>
                  </a:cubicBezTo>
                  <a:cubicBezTo>
                    <a:pt x="15952" y="21764"/>
                    <a:pt x="15942" y="21804"/>
                    <a:pt x="15916" y="21908"/>
                  </a:cubicBezTo>
                  <a:cubicBezTo>
                    <a:pt x="15924" y="21904"/>
                    <a:pt x="15932" y="21902"/>
                    <a:pt x="15940" y="21902"/>
                  </a:cubicBezTo>
                  <a:cubicBezTo>
                    <a:pt x="15974" y="21902"/>
                    <a:pt x="16008" y="21933"/>
                    <a:pt x="16042" y="21950"/>
                  </a:cubicBezTo>
                  <a:lnTo>
                    <a:pt x="16084" y="21866"/>
                  </a:lnTo>
                  <a:cubicBezTo>
                    <a:pt x="16105" y="21887"/>
                    <a:pt x="16105" y="21950"/>
                    <a:pt x="16084" y="21971"/>
                  </a:cubicBezTo>
                  <a:lnTo>
                    <a:pt x="15706" y="22349"/>
                  </a:lnTo>
                  <a:cubicBezTo>
                    <a:pt x="15685" y="22433"/>
                    <a:pt x="15790" y="22497"/>
                    <a:pt x="15727" y="22602"/>
                  </a:cubicBezTo>
                  <a:cubicBezTo>
                    <a:pt x="15769" y="22623"/>
                    <a:pt x="15769" y="22644"/>
                    <a:pt x="15748" y="22686"/>
                  </a:cubicBezTo>
                  <a:cubicBezTo>
                    <a:pt x="15706" y="22727"/>
                    <a:pt x="15685" y="22768"/>
                    <a:pt x="15625" y="22790"/>
                  </a:cubicBezTo>
                  <a:lnTo>
                    <a:pt x="15625" y="22790"/>
                  </a:lnTo>
                  <a:lnTo>
                    <a:pt x="15642" y="22770"/>
                  </a:lnTo>
                  <a:lnTo>
                    <a:pt x="15621" y="22791"/>
                  </a:lnTo>
                  <a:cubicBezTo>
                    <a:pt x="15623" y="22791"/>
                    <a:pt x="15624" y="22790"/>
                    <a:pt x="15625" y="22790"/>
                  </a:cubicBezTo>
                  <a:lnTo>
                    <a:pt x="15625" y="22790"/>
                  </a:lnTo>
                  <a:lnTo>
                    <a:pt x="15306" y="23148"/>
                  </a:lnTo>
                  <a:cubicBezTo>
                    <a:pt x="15201" y="23232"/>
                    <a:pt x="15117" y="23338"/>
                    <a:pt x="15033" y="23443"/>
                  </a:cubicBezTo>
                  <a:cubicBezTo>
                    <a:pt x="14970" y="23527"/>
                    <a:pt x="14928" y="23632"/>
                    <a:pt x="14949" y="23737"/>
                  </a:cubicBezTo>
                  <a:cubicBezTo>
                    <a:pt x="14886" y="23758"/>
                    <a:pt x="14823" y="23821"/>
                    <a:pt x="14823" y="23884"/>
                  </a:cubicBezTo>
                  <a:cubicBezTo>
                    <a:pt x="14823" y="23905"/>
                    <a:pt x="14907" y="23926"/>
                    <a:pt x="14865" y="23989"/>
                  </a:cubicBezTo>
                  <a:cubicBezTo>
                    <a:pt x="14612" y="24094"/>
                    <a:pt x="14423" y="24242"/>
                    <a:pt x="14255" y="24452"/>
                  </a:cubicBezTo>
                  <a:cubicBezTo>
                    <a:pt x="14297" y="24536"/>
                    <a:pt x="14318" y="24620"/>
                    <a:pt x="14297" y="24704"/>
                  </a:cubicBezTo>
                  <a:lnTo>
                    <a:pt x="14213" y="24704"/>
                  </a:lnTo>
                  <a:cubicBezTo>
                    <a:pt x="14213" y="24683"/>
                    <a:pt x="14213" y="24641"/>
                    <a:pt x="14192" y="24620"/>
                  </a:cubicBezTo>
                  <a:cubicBezTo>
                    <a:pt x="14066" y="24746"/>
                    <a:pt x="14003" y="24914"/>
                    <a:pt x="13855" y="25041"/>
                  </a:cubicBezTo>
                  <a:cubicBezTo>
                    <a:pt x="13918" y="25125"/>
                    <a:pt x="13813" y="25188"/>
                    <a:pt x="13834" y="25272"/>
                  </a:cubicBezTo>
                  <a:cubicBezTo>
                    <a:pt x="13834" y="25282"/>
                    <a:pt x="13840" y="25282"/>
                    <a:pt x="13845" y="25282"/>
                  </a:cubicBezTo>
                  <a:cubicBezTo>
                    <a:pt x="13850" y="25282"/>
                    <a:pt x="13855" y="25282"/>
                    <a:pt x="13855" y="25293"/>
                  </a:cubicBezTo>
                  <a:cubicBezTo>
                    <a:pt x="13855" y="25335"/>
                    <a:pt x="13834" y="25335"/>
                    <a:pt x="13834" y="25335"/>
                  </a:cubicBezTo>
                  <a:cubicBezTo>
                    <a:pt x="13834" y="25356"/>
                    <a:pt x="13792" y="25377"/>
                    <a:pt x="13771" y="25377"/>
                  </a:cubicBezTo>
                  <a:cubicBezTo>
                    <a:pt x="13771" y="25524"/>
                    <a:pt x="13687" y="25545"/>
                    <a:pt x="13561" y="25608"/>
                  </a:cubicBezTo>
                  <a:cubicBezTo>
                    <a:pt x="13456" y="25671"/>
                    <a:pt x="13393" y="25797"/>
                    <a:pt x="13288" y="25860"/>
                  </a:cubicBezTo>
                  <a:cubicBezTo>
                    <a:pt x="13225" y="25881"/>
                    <a:pt x="13267" y="25945"/>
                    <a:pt x="13225" y="25987"/>
                  </a:cubicBezTo>
                  <a:cubicBezTo>
                    <a:pt x="13216" y="25984"/>
                    <a:pt x="13207" y="25982"/>
                    <a:pt x="13199" y="25982"/>
                  </a:cubicBezTo>
                  <a:cubicBezTo>
                    <a:pt x="13149" y="25982"/>
                    <a:pt x="13111" y="26032"/>
                    <a:pt x="13056" y="26050"/>
                  </a:cubicBezTo>
                  <a:lnTo>
                    <a:pt x="13035" y="26113"/>
                  </a:lnTo>
                  <a:cubicBezTo>
                    <a:pt x="13050" y="26132"/>
                    <a:pt x="13064" y="26139"/>
                    <a:pt x="13077" y="26139"/>
                  </a:cubicBezTo>
                  <a:cubicBezTo>
                    <a:pt x="13109" y="26139"/>
                    <a:pt x="13137" y="26097"/>
                    <a:pt x="13170" y="26097"/>
                  </a:cubicBezTo>
                  <a:cubicBezTo>
                    <a:pt x="13181" y="26097"/>
                    <a:pt x="13192" y="26101"/>
                    <a:pt x="13204" y="26113"/>
                  </a:cubicBezTo>
                  <a:cubicBezTo>
                    <a:pt x="13056" y="26260"/>
                    <a:pt x="12951" y="26428"/>
                    <a:pt x="12909" y="26617"/>
                  </a:cubicBezTo>
                  <a:cubicBezTo>
                    <a:pt x="12888" y="26638"/>
                    <a:pt x="12888" y="26659"/>
                    <a:pt x="12867" y="26680"/>
                  </a:cubicBezTo>
                  <a:cubicBezTo>
                    <a:pt x="12783" y="26786"/>
                    <a:pt x="12720" y="26849"/>
                    <a:pt x="12636" y="26954"/>
                  </a:cubicBezTo>
                  <a:cubicBezTo>
                    <a:pt x="12552" y="27038"/>
                    <a:pt x="12531" y="27164"/>
                    <a:pt x="12447" y="27248"/>
                  </a:cubicBezTo>
                  <a:cubicBezTo>
                    <a:pt x="12300" y="27437"/>
                    <a:pt x="12173" y="27627"/>
                    <a:pt x="12089" y="27837"/>
                  </a:cubicBezTo>
                  <a:cubicBezTo>
                    <a:pt x="11795" y="27942"/>
                    <a:pt x="11753" y="28278"/>
                    <a:pt x="11585" y="28467"/>
                  </a:cubicBezTo>
                  <a:cubicBezTo>
                    <a:pt x="11648" y="28594"/>
                    <a:pt x="11669" y="28678"/>
                    <a:pt x="11564" y="28783"/>
                  </a:cubicBezTo>
                  <a:cubicBezTo>
                    <a:pt x="11543" y="28783"/>
                    <a:pt x="11543" y="28825"/>
                    <a:pt x="11543" y="28846"/>
                  </a:cubicBezTo>
                  <a:cubicBezTo>
                    <a:pt x="11480" y="28993"/>
                    <a:pt x="11375" y="29119"/>
                    <a:pt x="11269" y="29245"/>
                  </a:cubicBezTo>
                  <a:cubicBezTo>
                    <a:pt x="11227" y="29245"/>
                    <a:pt x="11185" y="29203"/>
                    <a:pt x="11164" y="29161"/>
                  </a:cubicBezTo>
                  <a:cubicBezTo>
                    <a:pt x="11059" y="29182"/>
                    <a:pt x="11164" y="29287"/>
                    <a:pt x="11122" y="29329"/>
                  </a:cubicBezTo>
                  <a:cubicBezTo>
                    <a:pt x="10975" y="29393"/>
                    <a:pt x="10870" y="29519"/>
                    <a:pt x="10828" y="29687"/>
                  </a:cubicBezTo>
                  <a:cubicBezTo>
                    <a:pt x="10891" y="29687"/>
                    <a:pt x="10891" y="29729"/>
                    <a:pt x="10849" y="29771"/>
                  </a:cubicBezTo>
                  <a:cubicBezTo>
                    <a:pt x="10807" y="29834"/>
                    <a:pt x="10744" y="29918"/>
                    <a:pt x="10723" y="30002"/>
                  </a:cubicBezTo>
                  <a:cubicBezTo>
                    <a:pt x="10702" y="30128"/>
                    <a:pt x="10576" y="30149"/>
                    <a:pt x="10534" y="30213"/>
                  </a:cubicBezTo>
                  <a:cubicBezTo>
                    <a:pt x="10470" y="30297"/>
                    <a:pt x="10449" y="30423"/>
                    <a:pt x="10344" y="30444"/>
                  </a:cubicBezTo>
                  <a:cubicBezTo>
                    <a:pt x="10281" y="30591"/>
                    <a:pt x="10155" y="30675"/>
                    <a:pt x="10155" y="30843"/>
                  </a:cubicBezTo>
                  <a:cubicBezTo>
                    <a:pt x="10092" y="30927"/>
                    <a:pt x="10029" y="30969"/>
                    <a:pt x="10008" y="31053"/>
                  </a:cubicBezTo>
                  <a:cubicBezTo>
                    <a:pt x="9970" y="31041"/>
                    <a:pt x="9939" y="31020"/>
                    <a:pt x="9907" y="31020"/>
                  </a:cubicBezTo>
                  <a:cubicBezTo>
                    <a:pt x="9886" y="31020"/>
                    <a:pt x="9864" y="31029"/>
                    <a:pt x="9840" y="31053"/>
                  </a:cubicBezTo>
                  <a:lnTo>
                    <a:pt x="9924" y="31096"/>
                  </a:lnTo>
                  <a:cubicBezTo>
                    <a:pt x="9924" y="31138"/>
                    <a:pt x="9924" y="31180"/>
                    <a:pt x="9903" y="31201"/>
                  </a:cubicBezTo>
                  <a:lnTo>
                    <a:pt x="9840" y="31180"/>
                  </a:lnTo>
                  <a:cubicBezTo>
                    <a:pt x="9819" y="31285"/>
                    <a:pt x="9777" y="31411"/>
                    <a:pt x="9693" y="31495"/>
                  </a:cubicBezTo>
                  <a:cubicBezTo>
                    <a:pt x="9629" y="31600"/>
                    <a:pt x="9524" y="31705"/>
                    <a:pt x="9440" y="31768"/>
                  </a:cubicBezTo>
                  <a:cubicBezTo>
                    <a:pt x="9314" y="31852"/>
                    <a:pt x="9272" y="31958"/>
                    <a:pt x="9188" y="32021"/>
                  </a:cubicBezTo>
                  <a:cubicBezTo>
                    <a:pt x="9209" y="32126"/>
                    <a:pt x="9314" y="32063"/>
                    <a:pt x="9335" y="32126"/>
                  </a:cubicBezTo>
                  <a:lnTo>
                    <a:pt x="9335" y="32252"/>
                  </a:lnTo>
                  <a:cubicBezTo>
                    <a:pt x="9167" y="32399"/>
                    <a:pt x="9020" y="32567"/>
                    <a:pt x="8894" y="32756"/>
                  </a:cubicBezTo>
                  <a:cubicBezTo>
                    <a:pt x="8873" y="32714"/>
                    <a:pt x="8852" y="32693"/>
                    <a:pt x="8831" y="32651"/>
                  </a:cubicBezTo>
                  <a:cubicBezTo>
                    <a:pt x="8810" y="32777"/>
                    <a:pt x="8683" y="32862"/>
                    <a:pt x="8746" y="33009"/>
                  </a:cubicBezTo>
                  <a:cubicBezTo>
                    <a:pt x="8789" y="32946"/>
                    <a:pt x="8789" y="32862"/>
                    <a:pt x="8852" y="32862"/>
                  </a:cubicBezTo>
                  <a:cubicBezTo>
                    <a:pt x="8831" y="32988"/>
                    <a:pt x="8768" y="33072"/>
                    <a:pt x="8683" y="33135"/>
                  </a:cubicBezTo>
                  <a:lnTo>
                    <a:pt x="8662" y="33135"/>
                  </a:lnTo>
                  <a:cubicBezTo>
                    <a:pt x="8725" y="33156"/>
                    <a:pt x="8704" y="33198"/>
                    <a:pt x="8704" y="33261"/>
                  </a:cubicBezTo>
                  <a:cubicBezTo>
                    <a:pt x="8557" y="33345"/>
                    <a:pt x="8515" y="33534"/>
                    <a:pt x="8410" y="33639"/>
                  </a:cubicBezTo>
                  <a:cubicBezTo>
                    <a:pt x="8326" y="33766"/>
                    <a:pt x="8263" y="33913"/>
                    <a:pt x="8137" y="34060"/>
                  </a:cubicBezTo>
                  <a:cubicBezTo>
                    <a:pt x="8137" y="33934"/>
                    <a:pt x="8200" y="33871"/>
                    <a:pt x="8179" y="33787"/>
                  </a:cubicBezTo>
                  <a:cubicBezTo>
                    <a:pt x="8158" y="33787"/>
                    <a:pt x="8116" y="33787"/>
                    <a:pt x="8095" y="33808"/>
                  </a:cubicBezTo>
                  <a:cubicBezTo>
                    <a:pt x="7990" y="33976"/>
                    <a:pt x="7906" y="34144"/>
                    <a:pt x="7863" y="34312"/>
                  </a:cubicBezTo>
                  <a:cubicBezTo>
                    <a:pt x="7870" y="34314"/>
                    <a:pt x="7877" y="34314"/>
                    <a:pt x="7883" y="34314"/>
                  </a:cubicBezTo>
                  <a:cubicBezTo>
                    <a:pt x="7958" y="34314"/>
                    <a:pt x="7937" y="34205"/>
                    <a:pt x="8012" y="34205"/>
                  </a:cubicBezTo>
                  <a:cubicBezTo>
                    <a:pt x="8018" y="34205"/>
                    <a:pt x="8025" y="34206"/>
                    <a:pt x="8032" y="34207"/>
                  </a:cubicBezTo>
                  <a:cubicBezTo>
                    <a:pt x="8011" y="34333"/>
                    <a:pt x="7969" y="34480"/>
                    <a:pt x="7884" y="34586"/>
                  </a:cubicBezTo>
                  <a:lnTo>
                    <a:pt x="7821" y="34565"/>
                  </a:lnTo>
                  <a:lnTo>
                    <a:pt x="7653" y="34712"/>
                  </a:lnTo>
                  <a:cubicBezTo>
                    <a:pt x="7653" y="34817"/>
                    <a:pt x="7653" y="34922"/>
                    <a:pt x="7611" y="35006"/>
                  </a:cubicBezTo>
                  <a:cubicBezTo>
                    <a:pt x="7506" y="35174"/>
                    <a:pt x="7401" y="35342"/>
                    <a:pt x="7338" y="35511"/>
                  </a:cubicBezTo>
                  <a:lnTo>
                    <a:pt x="7296" y="35406"/>
                  </a:lnTo>
                  <a:lnTo>
                    <a:pt x="7149" y="35553"/>
                  </a:lnTo>
                  <a:cubicBezTo>
                    <a:pt x="7233" y="35742"/>
                    <a:pt x="7065" y="35868"/>
                    <a:pt x="7022" y="36036"/>
                  </a:cubicBezTo>
                  <a:cubicBezTo>
                    <a:pt x="6980" y="36204"/>
                    <a:pt x="6854" y="36352"/>
                    <a:pt x="6707" y="36436"/>
                  </a:cubicBezTo>
                  <a:lnTo>
                    <a:pt x="6728" y="36478"/>
                  </a:lnTo>
                  <a:cubicBezTo>
                    <a:pt x="6665" y="36520"/>
                    <a:pt x="6602" y="36583"/>
                    <a:pt x="6581" y="36667"/>
                  </a:cubicBezTo>
                  <a:cubicBezTo>
                    <a:pt x="6560" y="36793"/>
                    <a:pt x="6518" y="36898"/>
                    <a:pt x="6434" y="36982"/>
                  </a:cubicBezTo>
                  <a:cubicBezTo>
                    <a:pt x="6266" y="37151"/>
                    <a:pt x="6139" y="37319"/>
                    <a:pt x="6013" y="37508"/>
                  </a:cubicBezTo>
                  <a:lnTo>
                    <a:pt x="6013" y="37634"/>
                  </a:lnTo>
                  <a:cubicBezTo>
                    <a:pt x="5950" y="37781"/>
                    <a:pt x="5782" y="37781"/>
                    <a:pt x="5698" y="37886"/>
                  </a:cubicBezTo>
                  <a:cubicBezTo>
                    <a:pt x="5677" y="37949"/>
                    <a:pt x="5656" y="37992"/>
                    <a:pt x="5698" y="38055"/>
                  </a:cubicBezTo>
                  <a:lnTo>
                    <a:pt x="5782" y="38013"/>
                  </a:lnTo>
                  <a:lnTo>
                    <a:pt x="5782" y="38013"/>
                  </a:lnTo>
                  <a:cubicBezTo>
                    <a:pt x="5761" y="38202"/>
                    <a:pt x="5551" y="38307"/>
                    <a:pt x="5488" y="38496"/>
                  </a:cubicBezTo>
                  <a:lnTo>
                    <a:pt x="5488" y="38727"/>
                  </a:lnTo>
                  <a:lnTo>
                    <a:pt x="5425" y="38769"/>
                  </a:lnTo>
                  <a:cubicBezTo>
                    <a:pt x="5362" y="38959"/>
                    <a:pt x="5320" y="39169"/>
                    <a:pt x="5109" y="39274"/>
                  </a:cubicBezTo>
                  <a:cubicBezTo>
                    <a:pt x="5067" y="39295"/>
                    <a:pt x="5025" y="39316"/>
                    <a:pt x="4983" y="39337"/>
                  </a:cubicBezTo>
                  <a:cubicBezTo>
                    <a:pt x="4899" y="39379"/>
                    <a:pt x="4836" y="39463"/>
                    <a:pt x="4836" y="39568"/>
                  </a:cubicBezTo>
                  <a:cubicBezTo>
                    <a:pt x="4836" y="39652"/>
                    <a:pt x="4773" y="39716"/>
                    <a:pt x="4773" y="39800"/>
                  </a:cubicBezTo>
                  <a:cubicBezTo>
                    <a:pt x="4783" y="39810"/>
                    <a:pt x="4789" y="39810"/>
                    <a:pt x="4794" y="39810"/>
                  </a:cubicBezTo>
                  <a:cubicBezTo>
                    <a:pt x="4799" y="39810"/>
                    <a:pt x="4804" y="39810"/>
                    <a:pt x="4815" y="39821"/>
                  </a:cubicBezTo>
                  <a:cubicBezTo>
                    <a:pt x="4815" y="39842"/>
                    <a:pt x="4794" y="39842"/>
                    <a:pt x="4773" y="39842"/>
                  </a:cubicBezTo>
                  <a:cubicBezTo>
                    <a:pt x="4752" y="39968"/>
                    <a:pt x="4689" y="40073"/>
                    <a:pt x="4605" y="40157"/>
                  </a:cubicBezTo>
                  <a:cubicBezTo>
                    <a:pt x="4563" y="40199"/>
                    <a:pt x="4605" y="40262"/>
                    <a:pt x="4563" y="40325"/>
                  </a:cubicBezTo>
                  <a:cubicBezTo>
                    <a:pt x="4548" y="40296"/>
                    <a:pt x="4522" y="40266"/>
                    <a:pt x="4494" y="40266"/>
                  </a:cubicBezTo>
                  <a:cubicBezTo>
                    <a:pt x="4482" y="40266"/>
                    <a:pt x="4470" y="40271"/>
                    <a:pt x="4458" y="40283"/>
                  </a:cubicBezTo>
                  <a:cubicBezTo>
                    <a:pt x="4415" y="40325"/>
                    <a:pt x="4436" y="40367"/>
                    <a:pt x="4436" y="40409"/>
                  </a:cubicBezTo>
                  <a:cubicBezTo>
                    <a:pt x="4447" y="40420"/>
                    <a:pt x="4452" y="40420"/>
                    <a:pt x="4458" y="40420"/>
                  </a:cubicBezTo>
                  <a:cubicBezTo>
                    <a:pt x="4463" y="40420"/>
                    <a:pt x="4468" y="40420"/>
                    <a:pt x="4479" y="40430"/>
                  </a:cubicBezTo>
                  <a:cubicBezTo>
                    <a:pt x="4479" y="40472"/>
                    <a:pt x="4458" y="40472"/>
                    <a:pt x="4436" y="40472"/>
                  </a:cubicBezTo>
                  <a:cubicBezTo>
                    <a:pt x="4436" y="40557"/>
                    <a:pt x="4415" y="40662"/>
                    <a:pt x="4373" y="40767"/>
                  </a:cubicBezTo>
                  <a:cubicBezTo>
                    <a:pt x="4289" y="40893"/>
                    <a:pt x="4142" y="40893"/>
                    <a:pt x="4037" y="40956"/>
                  </a:cubicBezTo>
                  <a:cubicBezTo>
                    <a:pt x="3995" y="41040"/>
                    <a:pt x="3953" y="41103"/>
                    <a:pt x="3911" y="41166"/>
                  </a:cubicBezTo>
                  <a:cubicBezTo>
                    <a:pt x="3932" y="41229"/>
                    <a:pt x="3995" y="41208"/>
                    <a:pt x="4016" y="41271"/>
                  </a:cubicBezTo>
                  <a:cubicBezTo>
                    <a:pt x="3953" y="41461"/>
                    <a:pt x="3827" y="41629"/>
                    <a:pt x="3680" y="41776"/>
                  </a:cubicBezTo>
                  <a:lnTo>
                    <a:pt x="3680" y="41881"/>
                  </a:lnTo>
                  <a:cubicBezTo>
                    <a:pt x="3690" y="41892"/>
                    <a:pt x="3695" y="41892"/>
                    <a:pt x="3701" y="41892"/>
                  </a:cubicBezTo>
                  <a:cubicBezTo>
                    <a:pt x="3706" y="41892"/>
                    <a:pt x="3711" y="41892"/>
                    <a:pt x="3722" y="41902"/>
                  </a:cubicBezTo>
                  <a:cubicBezTo>
                    <a:pt x="3722" y="41944"/>
                    <a:pt x="3701" y="41944"/>
                    <a:pt x="3680" y="41944"/>
                  </a:cubicBezTo>
                  <a:cubicBezTo>
                    <a:pt x="3680" y="41965"/>
                    <a:pt x="3659" y="41986"/>
                    <a:pt x="3638" y="41986"/>
                  </a:cubicBezTo>
                  <a:cubicBezTo>
                    <a:pt x="3617" y="42049"/>
                    <a:pt x="3553" y="42049"/>
                    <a:pt x="3490" y="42091"/>
                  </a:cubicBezTo>
                  <a:cubicBezTo>
                    <a:pt x="3490" y="42196"/>
                    <a:pt x="3448" y="42281"/>
                    <a:pt x="3406" y="42365"/>
                  </a:cubicBezTo>
                  <a:cubicBezTo>
                    <a:pt x="3280" y="42512"/>
                    <a:pt x="3175" y="42680"/>
                    <a:pt x="3070" y="42827"/>
                  </a:cubicBezTo>
                  <a:cubicBezTo>
                    <a:pt x="3007" y="42911"/>
                    <a:pt x="2944" y="42995"/>
                    <a:pt x="2902" y="43100"/>
                  </a:cubicBezTo>
                  <a:cubicBezTo>
                    <a:pt x="2886" y="43100"/>
                    <a:pt x="2858" y="43065"/>
                    <a:pt x="2828" y="43065"/>
                  </a:cubicBezTo>
                  <a:cubicBezTo>
                    <a:pt x="2818" y="43065"/>
                    <a:pt x="2807" y="43069"/>
                    <a:pt x="2797" y="43079"/>
                  </a:cubicBezTo>
                  <a:lnTo>
                    <a:pt x="2734" y="43206"/>
                  </a:lnTo>
                  <a:cubicBezTo>
                    <a:pt x="2748" y="43206"/>
                    <a:pt x="2771" y="43196"/>
                    <a:pt x="2791" y="43196"/>
                  </a:cubicBezTo>
                  <a:cubicBezTo>
                    <a:pt x="2801" y="43196"/>
                    <a:pt x="2811" y="43199"/>
                    <a:pt x="2818" y="43206"/>
                  </a:cubicBezTo>
                  <a:cubicBezTo>
                    <a:pt x="2797" y="43332"/>
                    <a:pt x="2712" y="43458"/>
                    <a:pt x="2607" y="43500"/>
                  </a:cubicBezTo>
                  <a:lnTo>
                    <a:pt x="2481" y="43710"/>
                  </a:lnTo>
                  <a:cubicBezTo>
                    <a:pt x="2481" y="43752"/>
                    <a:pt x="2481" y="43815"/>
                    <a:pt x="2481" y="43857"/>
                  </a:cubicBezTo>
                  <a:cubicBezTo>
                    <a:pt x="2502" y="43941"/>
                    <a:pt x="2439" y="43983"/>
                    <a:pt x="2439" y="44047"/>
                  </a:cubicBezTo>
                  <a:cubicBezTo>
                    <a:pt x="2418" y="44152"/>
                    <a:pt x="2292" y="44215"/>
                    <a:pt x="2250" y="44299"/>
                  </a:cubicBezTo>
                  <a:cubicBezTo>
                    <a:pt x="2208" y="44467"/>
                    <a:pt x="2124" y="44635"/>
                    <a:pt x="2019" y="44782"/>
                  </a:cubicBezTo>
                  <a:cubicBezTo>
                    <a:pt x="2019" y="44888"/>
                    <a:pt x="1977" y="44993"/>
                    <a:pt x="1914" y="45098"/>
                  </a:cubicBezTo>
                  <a:cubicBezTo>
                    <a:pt x="1850" y="45182"/>
                    <a:pt x="1787" y="45266"/>
                    <a:pt x="1745" y="45350"/>
                  </a:cubicBezTo>
                  <a:cubicBezTo>
                    <a:pt x="1682" y="45455"/>
                    <a:pt x="1640" y="45539"/>
                    <a:pt x="1598" y="45644"/>
                  </a:cubicBezTo>
                  <a:cubicBezTo>
                    <a:pt x="1577" y="45771"/>
                    <a:pt x="1430" y="45876"/>
                    <a:pt x="1430" y="46044"/>
                  </a:cubicBezTo>
                  <a:cubicBezTo>
                    <a:pt x="1430" y="46065"/>
                    <a:pt x="1409" y="46086"/>
                    <a:pt x="1409" y="46086"/>
                  </a:cubicBezTo>
                  <a:cubicBezTo>
                    <a:pt x="1241" y="46233"/>
                    <a:pt x="1241" y="46464"/>
                    <a:pt x="1157" y="46696"/>
                  </a:cubicBezTo>
                  <a:cubicBezTo>
                    <a:pt x="1031" y="46780"/>
                    <a:pt x="925" y="46927"/>
                    <a:pt x="862" y="47074"/>
                  </a:cubicBezTo>
                  <a:cubicBezTo>
                    <a:pt x="820" y="47158"/>
                    <a:pt x="778" y="47242"/>
                    <a:pt x="694" y="47326"/>
                  </a:cubicBezTo>
                  <a:cubicBezTo>
                    <a:pt x="652" y="47389"/>
                    <a:pt x="568" y="47453"/>
                    <a:pt x="589" y="47558"/>
                  </a:cubicBezTo>
                  <a:cubicBezTo>
                    <a:pt x="589" y="47621"/>
                    <a:pt x="547" y="47663"/>
                    <a:pt x="505" y="47684"/>
                  </a:cubicBezTo>
                  <a:cubicBezTo>
                    <a:pt x="442" y="47768"/>
                    <a:pt x="400" y="47894"/>
                    <a:pt x="400" y="47999"/>
                  </a:cubicBezTo>
                  <a:cubicBezTo>
                    <a:pt x="337" y="47999"/>
                    <a:pt x="295" y="48041"/>
                    <a:pt x="274" y="48104"/>
                  </a:cubicBezTo>
                  <a:cubicBezTo>
                    <a:pt x="253" y="48146"/>
                    <a:pt x="295" y="48167"/>
                    <a:pt x="316" y="48188"/>
                  </a:cubicBezTo>
                  <a:cubicBezTo>
                    <a:pt x="190" y="48315"/>
                    <a:pt x="105" y="48483"/>
                    <a:pt x="126" y="48651"/>
                  </a:cubicBezTo>
                  <a:cubicBezTo>
                    <a:pt x="63" y="48693"/>
                    <a:pt x="0" y="48693"/>
                    <a:pt x="42" y="48777"/>
                  </a:cubicBezTo>
                  <a:lnTo>
                    <a:pt x="105" y="48735"/>
                  </a:lnTo>
                  <a:lnTo>
                    <a:pt x="105" y="48735"/>
                  </a:lnTo>
                  <a:cubicBezTo>
                    <a:pt x="148" y="48798"/>
                    <a:pt x="84" y="48861"/>
                    <a:pt x="148" y="48924"/>
                  </a:cubicBezTo>
                  <a:cubicBezTo>
                    <a:pt x="169" y="48935"/>
                    <a:pt x="190" y="48940"/>
                    <a:pt x="208" y="48940"/>
                  </a:cubicBezTo>
                  <a:cubicBezTo>
                    <a:pt x="226" y="48940"/>
                    <a:pt x="242" y="48935"/>
                    <a:pt x="253" y="48924"/>
                  </a:cubicBezTo>
                  <a:cubicBezTo>
                    <a:pt x="232" y="48861"/>
                    <a:pt x="211" y="48819"/>
                    <a:pt x="190" y="48756"/>
                  </a:cubicBezTo>
                  <a:lnTo>
                    <a:pt x="232" y="48756"/>
                  </a:lnTo>
                  <a:cubicBezTo>
                    <a:pt x="253" y="48756"/>
                    <a:pt x="274" y="48777"/>
                    <a:pt x="295" y="48798"/>
                  </a:cubicBezTo>
                  <a:cubicBezTo>
                    <a:pt x="358" y="48672"/>
                    <a:pt x="442" y="48588"/>
                    <a:pt x="568" y="48525"/>
                  </a:cubicBezTo>
                  <a:cubicBezTo>
                    <a:pt x="547" y="48504"/>
                    <a:pt x="526" y="48483"/>
                    <a:pt x="526" y="48441"/>
                  </a:cubicBezTo>
                  <a:cubicBezTo>
                    <a:pt x="610" y="48357"/>
                    <a:pt x="673" y="48251"/>
                    <a:pt x="736" y="48167"/>
                  </a:cubicBezTo>
                  <a:cubicBezTo>
                    <a:pt x="757" y="48125"/>
                    <a:pt x="673" y="48104"/>
                    <a:pt x="715" y="48062"/>
                  </a:cubicBezTo>
                  <a:cubicBezTo>
                    <a:pt x="778" y="48020"/>
                    <a:pt x="841" y="47999"/>
                    <a:pt x="862" y="47915"/>
                  </a:cubicBezTo>
                  <a:cubicBezTo>
                    <a:pt x="904" y="47789"/>
                    <a:pt x="967" y="47684"/>
                    <a:pt x="1052" y="47579"/>
                  </a:cubicBezTo>
                  <a:cubicBezTo>
                    <a:pt x="1241" y="47242"/>
                    <a:pt x="1451" y="46906"/>
                    <a:pt x="1661" y="46548"/>
                  </a:cubicBezTo>
                  <a:cubicBezTo>
                    <a:pt x="1682" y="46506"/>
                    <a:pt x="1724" y="46485"/>
                    <a:pt x="1724" y="46422"/>
                  </a:cubicBezTo>
                  <a:cubicBezTo>
                    <a:pt x="1703" y="46317"/>
                    <a:pt x="1745" y="46233"/>
                    <a:pt x="1829" y="46149"/>
                  </a:cubicBezTo>
                  <a:cubicBezTo>
                    <a:pt x="1893" y="46065"/>
                    <a:pt x="1956" y="45960"/>
                    <a:pt x="1998" y="45855"/>
                  </a:cubicBezTo>
                  <a:cubicBezTo>
                    <a:pt x="2061" y="45707"/>
                    <a:pt x="2145" y="45602"/>
                    <a:pt x="2208" y="45455"/>
                  </a:cubicBezTo>
                  <a:cubicBezTo>
                    <a:pt x="2229" y="45329"/>
                    <a:pt x="2292" y="45203"/>
                    <a:pt x="2376" y="45119"/>
                  </a:cubicBezTo>
                  <a:cubicBezTo>
                    <a:pt x="2418" y="45098"/>
                    <a:pt x="2418" y="45035"/>
                    <a:pt x="2397" y="44993"/>
                  </a:cubicBezTo>
                  <a:lnTo>
                    <a:pt x="2544" y="44930"/>
                  </a:lnTo>
                  <a:cubicBezTo>
                    <a:pt x="2649" y="44740"/>
                    <a:pt x="2670" y="44530"/>
                    <a:pt x="2923" y="44446"/>
                  </a:cubicBezTo>
                  <a:cubicBezTo>
                    <a:pt x="2881" y="44404"/>
                    <a:pt x="2860" y="44383"/>
                    <a:pt x="2860" y="44320"/>
                  </a:cubicBezTo>
                  <a:cubicBezTo>
                    <a:pt x="3070" y="44215"/>
                    <a:pt x="3091" y="43941"/>
                    <a:pt x="3238" y="43752"/>
                  </a:cubicBezTo>
                  <a:cubicBezTo>
                    <a:pt x="3259" y="43521"/>
                    <a:pt x="3448" y="43332"/>
                    <a:pt x="3448" y="43079"/>
                  </a:cubicBezTo>
                  <a:cubicBezTo>
                    <a:pt x="3448" y="43079"/>
                    <a:pt x="3490" y="43100"/>
                    <a:pt x="3490" y="43100"/>
                  </a:cubicBezTo>
                  <a:cubicBezTo>
                    <a:pt x="3596" y="43079"/>
                    <a:pt x="3680" y="43037"/>
                    <a:pt x="3722" y="42911"/>
                  </a:cubicBezTo>
                  <a:cubicBezTo>
                    <a:pt x="3722" y="42848"/>
                    <a:pt x="3764" y="42806"/>
                    <a:pt x="3827" y="42785"/>
                  </a:cubicBezTo>
                  <a:cubicBezTo>
                    <a:pt x="3869" y="42764"/>
                    <a:pt x="3911" y="42722"/>
                    <a:pt x="3911" y="42680"/>
                  </a:cubicBezTo>
                  <a:lnTo>
                    <a:pt x="3869" y="42617"/>
                  </a:lnTo>
                  <a:cubicBezTo>
                    <a:pt x="3911" y="42554"/>
                    <a:pt x="3974" y="42512"/>
                    <a:pt x="4037" y="42470"/>
                  </a:cubicBezTo>
                  <a:lnTo>
                    <a:pt x="4016" y="42428"/>
                  </a:lnTo>
                  <a:cubicBezTo>
                    <a:pt x="4079" y="42344"/>
                    <a:pt x="4142" y="42238"/>
                    <a:pt x="4184" y="42133"/>
                  </a:cubicBezTo>
                  <a:cubicBezTo>
                    <a:pt x="4205" y="42070"/>
                    <a:pt x="4226" y="42007"/>
                    <a:pt x="4268" y="41965"/>
                  </a:cubicBezTo>
                  <a:cubicBezTo>
                    <a:pt x="4352" y="41860"/>
                    <a:pt x="4373" y="41713"/>
                    <a:pt x="4521" y="41671"/>
                  </a:cubicBezTo>
                  <a:cubicBezTo>
                    <a:pt x="4542" y="41587"/>
                    <a:pt x="4584" y="41524"/>
                    <a:pt x="4668" y="41482"/>
                  </a:cubicBezTo>
                  <a:cubicBezTo>
                    <a:pt x="4731" y="41440"/>
                    <a:pt x="4689" y="41334"/>
                    <a:pt x="4752" y="41292"/>
                  </a:cubicBezTo>
                  <a:cubicBezTo>
                    <a:pt x="4899" y="41187"/>
                    <a:pt x="4920" y="40998"/>
                    <a:pt x="5046" y="40893"/>
                  </a:cubicBezTo>
                  <a:cubicBezTo>
                    <a:pt x="5067" y="40851"/>
                    <a:pt x="5088" y="40809"/>
                    <a:pt x="5088" y="40767"/>
                  </a:cubicBezTo>
                  <a:cubicBezTo>
                    <a:pt x="5088" y="40704"/>
                    <a:pt x="5130" y="40641"/>
                    <a:pt x="5172" y="40599"/>
                  </a:cubicBezTo>
                  <a:cubicBezTo>
                    <a:pt x="5256" y="40514"/>
                    <a:pt x="5298" y="40388"/>
                    <a:pt x="5298" y="40262"/>
                  </a:cubicBezTo>
                  <a:cubicBezTo>
                    <a:pt x="5320" y="40241"/>
                    <a:pt x="5341" y="40220"/>
                    <a:pt x="5383" y="40220"/>
                  </a:cubicBezTo>
                  <a:cubicBezTo>
                    <a:pt x="5425" y="40199"/>
                    <a:pt x="5446" y="40178"/>
                    <a:pt x="5467" y="40136"/>
                  </a:cubicBezTo>
                  <a:cubicBezTo>
                    <a:pt x="5467" y="40115"/>
                    <a:pt x="5425" y="40094"/>
                    <a:pt x="5425" y="40052"/>
                  </a:cubicBezTo>
                  <a:cubicBezTo>
                    <a:pt x="5614" y="39905"/>
                    <a:pt x="5656" y="39652"/>
                    <a:pt x="5866" y="39505"/>
                  </a:cubicBezTo>
                  <a:cubicBezTo>
                    <a:pt x="5782" y="39379"/>
                    <a:pt x="5950" y="39337"/>
                    <a:pt x="5950" y="39211"/>
                  </a:cubicBezTo>
                  <a:cubicBezTo>
                    <a:pt x="5950" y="39190"/>
                    <a:pt x="5992" y="39169"/>
                    <a:pt x="5992" y="39148"/>
                  </a:cubicBezTo>
                  <a:cubicBezTo>
                    <a:pt x="6034" y="39106"/>
                    <a:pt x="6076" y="39064"/>
                    <a:pt x="6118" y="39064"/>
                  </a:cubicBezTo>
                  <a:cubicBezTo>
                    <a:pt x="6224" y="38769"/>
                    <a:pt x="6371" y="38517"/>
                    <a:pt x="6560" y="38286"/>
                  </a:cubicBezTo>
                  <a:lnTo>
                    <a:pt x="6518" y="38202"/>
                  </a:lnTo>
                  <a:cubicBezTo>
                    <a:pt x="6644" y="38076"/>
                    <a:pt x="6707" y="37865"/>
                    <a:pt x="6854" y="37739"/>
                  </a:cubicBezTo>
                  <a:cubicBezTo>
                    <a:pt x="7001" y="37592"/>
                    <a:pt x="7065" y="37361"/>
                    <a:pt x="7191" y="37277"/>
                  </a:cubicBezTo>
                  <a:cubicBezTo>
                    <a:pt x="7254" y="37214"/>
                    <a:pt x="7191" y="37214"/>
                    <a:pt x="7212" y="37172"/>
                  </a:cubicBezTo>
                  <a:cubicBezTo>
                    <a:pt x="7317" y="36982"/>
                    <a:pt x="7380" y="36751"/>
                    <a:pt x="7590" y="36646"/>
                  </a:cubicBezTo>
                  <a:cubicBezTo>
                    <a:pt x="7590" y="36625"/>
                    <a:pt x="7611" y="36604"/>
                    <a:pt x="7632" y="36583"/>
                  </a:cubicBezTo>
                  <a:cubicBezTo>
                    <a:pt x="7695" y="36457"/>
                    <a:pt x="7758" y="36331"/>
                    <a:pt x="7821" y="36204"/>
                  </a:cubicBezTo>
                  <a:cubicBezTo>
                    <a:pt x="7842" y="36204"/>
                    <a:pt x="7863" y="36210"/>
                    <a:pt x="7884" y="36210"/>
                  </a:cubicBezTo>
                  <a:cubicBezTo>
                    <a:pt x="7906" y="36210"/>
                    <a:pt x="7927" y="36204"/>
                    <a:pt x="7948" y="36183"/>
                  </a:cubicBezTo>
                  <a:cubicBezTo>
                    <a:pt x="7927" y="36078"/>
                    <a:pt x="8032" y="36015"/>
                    <a:pt x="7948" y="35910"/>
                  </a:cubicBezTo>
                  <a:cubicBezTo>
                    <a:pt x="8011" y="35910"/>
                    <a:pt x="8053" y="35868"/>
                    <a:pt x="8095" y="35826"/>
                  </a:cubicBezTo>
                  <a:cubicBezTo>
                    <a:pt x="8158" y="35679"/>
                    <a:pt x="8242" y="35574"/>
                    <a:pt x="8326" y="35448"/>
                  </a:cubicBezTo>
                  <a:cubicBezTo>
                    <a:pt x="8389" y="35385"/>
                    <a:pt x="8452" y="35300"/>
                    <a:pt x="8473" y="35216"/>
                  </a:cubicBezTo>
                  <a:cubicBezTo>
                    <a:pt x="8494" y="35090"/>
                    <a:pt x="8578" y="34985"/>
                    <a:pt x="8704" y="34922"/>
                  </a:cubicBezTo>
                  <a:cubicBezTo>
                    <a:pt x="8683" y="34691"/>
                    <a:pt x="8768" y="34459"/>
                    <a:pt x="8936" y="34312"/>
                  </a:cubicBezTo>
                  <a:cubicBezTo>
                    <a:pt x="9020" y="34249"/>
                    <a:pt x="9083" y="34144"/>
                    <a:pt x="9104" y="34039"/>
                  </a:cubicBezTo>
                  <a:cubicBezTo>
                    <a:pt x="9146" y="33913"/>
                    <a:pt x="9230" y="33787"/>
                    <a:pt x="9335" y="33745"/>
                  </a:cubicBezTo>
                  <a:lnTo>
                    <a:pt x="9335" y="33576"/>
                  </a:lnTo>
                  <a:cubicBezTo>
                    <a:pt x="9351" y="33580"/>
                    <a:pt x="9365" y="33582"/>
                    <a:pt x="9377" y="33582"/>
                  </a:cubicBezTo>
                  <a:cubicBezTo>
                    <a:pt x="9433" y="33582"/>
                    <a:pt x="9461" y="33548"/>
                    <a:pt x="9461" y="33513"/>
                  </a:cubicBezTo>
                  <a:cubicBezTo>
                    <a:pt x="9482" y="33471"/>
                    <a:pt x="9461" y="33450"/>
                    <a:pt x="9440" y="33408"/>
                  </a:cubicBezTo>
                  <a:cubicBezTo>
                    <a:pt x="9503" y="33282"/>
                    <a:pt x="9587" y="33177"/>
                    <a:pt x="9693" y="33072"/>
                  </a:cubicBezTo>
                  <a:cubicBezTo>
                    <a:pt x="9629" y="33009"/>
                    <a:pt x="9693" y="32967"/>
                    <a:pt x="9735" y="32925"/>
                  </a:cubicBezTo>
                  <a:cubicBezTo>
                    <a:pt x="9861" y="32735"/>
                    <a:pt x="10008" y="32546"/>
                    <a:pt x="10176" y="32399"/>
                  </a:cubicBezTo>
                  <a:cubicBezTo>
                    <a:pt x="10344" y="32210"/>
                    <a:pt x="10491" y="32021"/>
                    <a:pt x="10660" y="31831"/>
                  </a:cubicBezTo>
                  <a:lnTo>
                    <a:pt x="10576" y="31747"/>
                  </a:lnTo>
                  <a:cubicBezTo>
                    <a:pt x="10618" y="31705"/>
                    <a:pt x="10597" y="31621"/>
                    <a:pt x="10618" y="31579"/>
                  </a:cubicBezTo>
                  <a:cubicBezTo>
                    <a:pt x="10723" y="31474"/>
                    <a:pt x="10828" y="31411"/>
                    <a:pt x="10891" y="31285"/>
                  </a:cubicBezTo>
                  <a:cubicBezTo>
                    <a:pt x="10896" y="31280"/>
                    <a:pt x="10902" y="31278"/>
                    <a:pt x="10908" y="31278"/>
                  </a:cubicBezTo>
                  <a:cubicBezTo>
                    <a:pt x="10920" y="31278"/>
                    <a:pt x="10935" y="31283"/>
                    <a:pt x="10951" y="31283"/>
                  </a:cubicBezTo>
                  <a:cubicBezTo>
                    <a:pt x="10965" y="31283"/>
                    <a:pt x="10981" y="31279"/>
                    <a:pt x="10996" y="31264"/>
                  </a:cubicBezTo>
                  <a:cubicBezTo>
                    <a:pt x="10986" y="31232"/>
                    <a:pt x="10959" y="31232"/>
                    <a:pt x="10933" y="31232"/>
                  </a:cubicBezTo>
                  <a:cubicBezTo>
                    <a:pt x="10907" y="31232"/>
                    <a:pt x="10880" y="31232"/>
                    <a:pt x="10870" y="31201"/>
                  </a:cubicBezTo>
                  <a:lnTo>
                    <a:pt x="11038" y="31201"/>
                  </a:lnTo>
                  <a:cubicBezTo>
                    <a:pt x="11164" y="31138"/>
                    <a:pt x="11143" y="31011"/>
                    <a:pt x="11185" y="30927"/>
                  </a:cubicBezTo>
                  <a:cubicBezTo>
                    <a:pt x="11353" y="30696"/>
                    <a:pt x="11480" y="30465"/>
                    <a:pt x="11606" y="30213"/>
                  </a:cubicBezTo>
                  <a:cubicBezTo>
                    <a:pt x="11648" y="30107"/>
                    <a:pt x="11732" y="30086"/>
                    <a:pt x="11753" y="29981"/>
                  </a:cubicBezTo>
                  <a:cubicBezTo>
                    <a:pt x="11774" y="29918"/>
                    <a:pt x="11837" y="29855"/>
                    <a:pt x="11900" y="29813"/>
                  </a:cubicBezTo>
                  <a:cubicBezTo>
                    <a:pt x="12047" y="29687"/>
                    <a:pt x="12173" y="29561"/>
                    <a:pt x="12279" y="29414"/>
                  </a:cubicBezTo>
                  <a:cubicBezTo>
                    <a:pt x="12279" y="29393"/>
                    <a:pt x="12279" y="29372"/>
                    <a:pt x="12279" y="29351"/>
                  </a:cubicBezTo>
                  <a:lnTo>
                    <a:pt x="12254" y="29338"/>
                  </a:lnTo>
                  <a:lnTo>
                    <a:pt x="12254" y="29338"/>
                  </a:lnTo>
                  <a:cubicBezTo>
                    <a:pt x="12371" y="29256"/>
                    <a:pt x="12448" y="29154"/>
                    <a:pt x="12468" y="29014"/>
                  </a:cubicBezTo>
                  <a:cubicBezTo>
                    <a:pt x="12489" y="28867"/>
                    <a:pt x="12573" y="28720"/>
                    <a:pt x="12699" y="28636"/>
                  </a:cubicBezTo>
                  <a:cubicBezTo>
                    <a:pt x="12699" y="28615"/>
                    <a:pt x="12699" y="28594"/>
                    <a:pt x="12699" y="28594"/>
                  </a:cubicBezTo>
                  <a:lnTo>
                    <a:pt x="12657" y="28531"/>
                  </a:lnTo>
                  <a:cubicBezTo>
                    <a:pt x="12762" y="28362"/>
                    <a:pt x="12930" y="28236"/>
                    <a:pt x="12909" y="28026"/>
                  </a:cubicBezTo>
                  <a:lnTo>
                    <a:pt x="13099" y="27816"/>
                  </a:lnTo>
                  <a:cubicBezTo>
                    <a:pt x="13099" y="27774"/>
                    <a:pt x="13077" y="27711"/>
                    <a:pt x="13141" y="27669"/>
                  </a:cubicBezTo>
                  <a:lnTo>
                    <a:pt x="13288" y="27563"/>
                  </a:lnTo>
                  <a:cubicBezTo>
                    <a:pt x="13393" y="27458"/>
                    <a:pt x="13393" y="27332"/>
                    <a:pt x="13456" y="27248"/>
                  </a:cubicBezTo>
                  <a:cubicBezTo>
                    <a:pt x="13477" y="27269"/>
                    <a:pt x="13498" y="27290"/>
                    <a:pt x="13540" y="27290"/>
                  </a:cubicBezTo>
                  <a:cubicBezTo>
                    <a:pt x="13666" y="27206"/>
                    <a:pt x="13687" y="27059"/>
                    <a:pt x="13771" y="26933"/>
                  </a:cubicBezTo>
                  <a:cubicBezTo>
                    <a:pt x="13834" y="26828"/>
                    <a:pt x="13897" y="26722"/>
                    <a:pt x="13961" y="26617"/>
                  </a:cubicBezTo>
                  <a:cubicBezTo>
                    <a:pt x="14024" y="26533"/>
                    <a:pt x="14129" y="26470"/>
                    <a:pt x="14150" y="26365"/>
                  </a:cubicBezTo>
                  <a:cubicBezTo>
                    <a:pt x="14171" y="26281"/>
                    <a:pt x="14297" y="26239"/>
                    <a:pt x="14255" y="26134"/>
                  </a:cubicBezTo>
                  <a:cubicBezTo>
                    <a:pt x="14360" y="26092"/>
                    <a:pt x="14360" y="25966"/>
                    <a:pt x="14423" y="25903"/>
                  </a:cubicBezTo>
                  <a:cubicBezTo>
                    <a:pt x="14444" y="25818"/>
                    <a:pt x="14465" y="25776"/>
                    <a:pt x="14507" y="25713"/>
                  </a:cubicBezTo>
                  <a:cubicBezTo>
                    <a:pt x="14591" y="25587"/>
                    <a:pt x="14612" y="25419"/>
                    <a:pt x="14759" y="25356"/>
                  </a:cubicBezTo>
                  <a:cubicBezTo>
                    <a:pt x="14823" y="25188"/>
                    <a:pt x="14928" y="25041"/>
                    <a:pt x="15075" y="24956"/>
                  </a:cubicBezTo>
                  <a:cubicBezTo>
                    <a:pt x="15117" y="24914"/>
                    <a:pt x="15159" y="24872"/>
                    <a:pt x="15201" y="24830"/>
                  </a:cubicBezTo>
                  <a:cubicBezTo>
                    <a:pt x="15201" y="24767"/>
                    <a:pt x="15243" y="24725"/>
                    <a:pt x="15306" y="24704"/>
                  </a:cubicBezTo>
                  <a:cubicBezTo>
                    <a:pt x="15474" y="24620"/>
                    <a:pt x="15537" y="24452"/>
                    <a:pt x="15642" y="24347"/>
                  </a:cubicBezTo>
                  <a:lnTo>
                    <a:pt x="15642" y="24200"/>
                  </a:lnTo>
                  <a:cubicBezTo>
                    <a:pt x="15769" y="24136"/>
                    <a:pt x="15748" y="23947"/>
                    <a:pt x="15895" y="23926"/>
                  </a:cubicBezTo>
                  <a:cubicBezTo>
                    <a:pt x="15916" y="23842"/>
                    <a:pt x="15937" y="23758"/>
                    <a:pt x="15979" y="23674"/>
                  </a:cubicBezTo>
                  <a:cubicBezTo>
                    <a:pt x="16084" y="23653"/>
                    <a:pt x="16105" y="23569"/>
                    <a:pt x="16126" y="23485"/>
                  </a:cubicBezTo>
                  <a:cubicBezTo>
                    <a:pt x="16210" y="23317"/>
                    <a:pt x="16315" y="23169"/>
                    <a:pt x="16462" y="23043"/>
                  </a:cubicBezTo>
                  <a:cubicBezTo>
                    <a:pt x="16462" y="23022"/>
                    <a:pt x="16462" y="23001"/>
                    <a:pt x="16462" y="23001"/>
                  </a:cubicBezTo>
                  <a:lnTo>
                    <a:pt x="16441" y="22938"/>
                  </a:lnTo>
                  <a:cubicBezTo>
                    <a:pt x="16441" y="22896"/>
                    <a:pt x="16462" y="22875"/>
                    <a:pt x="16504" y="22854"/>
                  </a:cubicBezTo>
                  <a:cubicBezTo>
                    <a:pt x="16568" y="22812"/>
                    <a:pt x="16462" y="22812"/>
                    <a:pt x="16504" y="22749"/>
                  </a:cubicBezTo>
                  <a:cubicBezTo>
                    <a:pt x="16547" y="22686"/>
                    <a:pt x="16547" y="22602"/>
                    <a:pt x="16631" y="22539"/>
                  </a:cubicBezTo>
                  <a:cubicBezTo>
                    <a:pt x="16715" y="22476"/>
                    <a:pt x="16736" y="22370"/>
                    <a:pt x="16799" y="22286"/>
                  </a:cubicBezTo>
                  <a:cubicBezTo>
                    <a:pt x="17093" y="22034"/>
                    <a:pt x="17303" y="21698"/>
                    <a:pt x="17598" y="21424"/>
                  </a:cubicBezTo>
                  <a:cubicBezTo>
                    <a:pt x="17598" y="21424"/>
                    <a:pt x="17598" y="21403"/>
                    <a:pt x="17598" y="21403"/>
                  </a:cubicBezTo>
                  <a:cubicBezTo>
                    <a:pt x="17556" y="21361"/>
                    <a:pt x="17535" y="21298"/>
                    <a:pt x="17556" y="21256"/>
                  </a:cubicBezTo>
                  <a:cubicBezTo>
                    <a:pt x="17577" y="21172"/>
                    <a:pt x="17682" y="21130"/>
                    <a:pt x="17766" y="21130"/>
                  </a:cubicBezTo>
                  <a:cubicBezTo>
                    <a:pt x="17829" y="20941"/>
                    <a:pt x="17913" y="20794"/>
                    <a:pt x="18039" y="20646"/>
                  </a:cubicBezTo>
                  <a:cubicBezTo>
                    <a:pt x="18144" y="20541"/>
                    <a:pt x="18165" y="20331"/>
                    <a:pt x="18334" y="20247"/>
                  </a:cubicBezTo>
                  <a:lnTo>
                    <a:pt x="18313" y="20163"/>
                  </a:lnTo>
                  <a:cubicBezTo>
                    <a:pt x="18334" y="20121"/>
                    <a:pt x="18376" y="20079"/>
                    <a:pt x="18397" y="20037"/>
                  </a:cubicBezTo>
                  <a:cubicBezTo>
                    <a:pt x="18460" y="19805"/>
                    <a:pt x="18586" y="19595"/>
                    <a:pt x="18754" y="19427"/>
                  </a:cubicBezTo>
                  <a:cubicBezTo>
                    <a:pt x="18796" y="19427"/>
                    <a:pt x="18796" y="19385"/>
                    <a:pt x="18796" y="19364"/>
                  </a:cubicBezTo>
                  <a:cubicBezTo>
                    <a:pt x="18817" y="19280"/>
                    <a:pt x="18880" y="19196"/>
                    <a:pt x="18964" y="19154"/>
                  </a:cubicBezTo>
                  <a:cubicBezTo>
                    <a:pt x="18985" y="19112"/>
                    <a:pt x="19048" y="19091"/>
                    <a:pt x="19048" y="19049"/>
                  </a:cubicBezTo>
                  <a:cubicBezTo>
                    <a:pt x="19111" y="18838"/>
                    <a:pt x="19280" y="18712"/>
                    <a:pt x="19364" y="18544"/>
                  </a:cubicBezTo>
                  <a:cubicBezTo>
                    <a:pt x="19448" y="18439"/>
                    <a:pt x="19553" y="18334"/>
                    <a:pt x="19679" y="18271"/>
                  </a:cubicBezTo>
                  <a:cubicBezTo>
                    <a:pt x="19763" y="18102"/>
                    <a:pt x="19763" y="18102"/>
                    <a:pt x="19868" y="18039"/>
                  </a:cubicBezTo>
                  <a:lnTo>
                    <a:pt x="19847" y="17997"/>
                  </a:lnTo>
                  <a:cubicBezTo>
                    <a:pt x="19973" y="17934"/>
                    <a:pt x="20037" y="17808"/>
                    <a:pt x="20100" y="17682"/>
                  </a:cubicBezTo>
                  <a:cubicBezTo>
                    <a:pt x="20184" y="17514"/>
                    <a:pt x="20268" y="17367"/>
                    <a:pt x="20373" y="17240"/>
                  </a:cubicBezTo>
                  <a:cubicBezTo>
                    <a:pt x="20373" y="17198"/>
                    <a:pt x="20352" y="17198"/>
                    <a:pt x="20373" y="17135"/>
                  </a:cubicBezTo>
                  <a:cubicBezTo>
                    <a:pt x="20478" y="17009"/>
                    <a:pt x="20583" y="16862"/>
                    <a:pt x="20667" y="16715"/>
                  </a:cubicBezTo>
                  <a:cubicBezTo>
                    <a:pt x="20835" y="16652"/>
                    <a:pt x="20878" y="16484"/>
                    <a:pt x="21004" y="16378"/>
                  </a:cubicBezTo>
                  <a:cubicBezTo>
                    <a:pt x="21088" y="16315"/>
                    <a:pt x="21151" y="16231"/>
                    <a:pt x="21172" y="16126"/>
                  </a:cubicBezTo>
                  <a:cubicBezTo>
                    <a:pt x="21193" y="15979"/>
                    <a:pt x="21277" y="15895"/>
                    <a:pt x="21361" y="15811"/>
                  </a:cubicBezTo>
                  <a:cubicBezTo>
                    <a:pt x="21487" y="15664"/>
                    <a:pt x="21571" y="15495"/>
                    <a:pt x="21613" y="15327"/>
                  </a:cubicBezTo>
                  <a:lnTo>
                    <a:pt x="21719" y="15411"/>
                  </a:lnTo>
                  <a:cubicBezTo>
                    <a:pt x="21803" y="15306"/>
                    <a:pt x="21676" y="15243"/>
                    <a:pt x="21697" y="15159"/>
                  </a:cubicBezTo>
                  <a:cubicBezTo>
                    <a:pt x="21782" y="15054"/>
                    <a:pt x="21824" y="14886"/>
                    <a:pt x="21950" y="14865"/>
                  </a:cubicBezTo>
                  <a:cubicBezTo>
                    <a:pt x="22013" y="14781"/>
                    <a:pt x="21950" y="14760"/>
                    <a:pt x="21950" y="14697"/>
                  </a:cubicBezTo>
                  <a:cubicBezTo>
                    <a:pt x="22076" y="14591"/>
                    <a:pt x="22181" y="14444"/>
                    <a:pt x="22244" y="14297"/>
                  </a:cubicBezTo>
                  <a:cubicBezTo>
                    <a:pt x="22286" y="14213"/>
                    <a:pt x="22349" y="14129"/>
                    <a:pt x="22433" y="14108"/>
                  </a:cubicBezTo>
                  <a:cubicBezTo>
                    <a:pt x="22454" y="14108"/>
                    <a:pt x="22475" y="14108"/>
                    <a:pt x="22496" y="14045"/>
                  </a:cubicBezTo>
                  <a:cubicBezTo>
                    <a:pt x="22517" y="14003"/>
                    <a:pt x="22517" y="13961"/>
                    <a:pt x="22517" y="13898"/>
                  </a:cubicBezTo>
                  <a:cubicBezTo>
                    <a:pt x="22749" y="13708"/>
                    <a:pt x="22938" y="13477"/>
                    <a:pt x="23064" y="13204"/>
                  </a:cubicBezTo>
                  <a:cubicBezTo>
                    <a:pt x="23085" y="13162"/>
                    <a:pt x="23106" y="13141"/>
                    <a:pt x="23127" y="13120"/>
                  </a:cubicBezTo>
                  <a:cubicBezTo>
                    <a:pt x="23211" y="12994"/>
                    <a:pt x="23274" y="12846"/>
                    <a:pt x="23295" y="12699"/>
                  </a:cubicBezTo>
                  <a:cubicBezTo>
                    <a:pt x="23295" y="12552"/>
                    <a:pt x="23400" y="12426"/>
                    <a:pt x="23527" y="12384"/>
                  </a:cubicBezTo>
                  <a:cubicBezTo>
                    <a:pt x="23527" y="12300"/>
                    <a:pt x="23569" y="12237"/>
                    <a:pt x="23611" y="12174"/>
                  </a:cubicBezTo>
                  <a:cubicBezTo>
                    <a:pt x="23716" y="12153"/>
                    <a:pt x="23800" y="12089"/>
                    <a:pt x="23863" y="12005"/>
                  </a:cubicBezTo>
                  <a:cubicBezTo>
                    <a:pt x="23947" y="11837"/>
                    <a:pt x="24136" y="11753"/>
                    <a:pt x="24178" y="11543"/>
                  </a:cubicBezTo>
                  <a:cubicBezTo>
                    <a:pt x="24178" y="11522"/>
                    <a:pt x="24199" y="11501"/>
                    <a:pt x="24220" y="11501"/>
                  </a:cubicBezTo>
                  <a:cubicBezTo>
                    <a:pt x="24305" y="11480"/>
                    <a:pt x="24326" y="11417"/>
                    <a:pt x="24347" y="11354"/>
                  </a:cubicBezTo>
                  <a:cubicBezTo>
                    <a:pt x="24368" y="11291"/>
                    <a:pt x="24326" y="11206"/>
                    <a:pt x="24431" y="11185"/>
                  </a:cubicBezTo>
                  <a:cubicBezTo>
                    <a:pt x="24431" y="11101"/>
                    <a:pt x="24473" y="11038"/>
                    <a:pt x="24536" y="10996"/>
                  </a:cubicBezTo>
                  <a:cubicBezTo>
                    <a:pt x="24578" y="10954"/>
                    <a:pt x="24641" y="10912"/>
                    <a:pt x="24641" y="10849"/>
                  </a:cubicBezTo>
                  <a:cubicBezTo>
                    <a:pt x="24641" y="10744"/>
                    <a:pt x="24725" y="10639"/>
                    <a:pt x="24851" y="10597"/>
                  </a:cubicBezTo>
                  <a:cubicBezTo>
                    <a:pt x="24914" y="10323"/>
                    <a:pt x="25188" y="10197"/>
                    <a:pt x="25272" y="9924"/>
                  </a:cubicBezTo>
                  <a:cubicBezTo>
                    <a:pt x="25440" y="9903"/>
                    <a:pt x="25419" y="9714"/>
                    <a:pt x="25524" y="9630"/>
                  </a:cubicBezTo>
                  <a:cubicBezTo>
                    <a:pt x="25608" y="9567"/>
                    <a:pt x="25650" y="9419"/>
                    <a:pt x="25755" y="9356"/>
                  </a:cubicBezTo>
                  <a:cubicBezTo>
                    <a:pt x="25860" y="9272"/>
                    <a:pt x="25944" y="9188"/>
                    <a:pt x="25986" y="9062"/>
                  </a:cubicBezTo>
                  <a:cubicBezTo>
                    <a:pt x="26092" y="9062"/>
                    <a:pt x="26176" y="8999"/>
                    <a:pt x="26197" y="8894"/>
                  </a:cubicBezTo>
                  <a:cubicBezTo>
                    <a:pt x="26218" y="8810"/>
                    <a:pt x="26260" y="8747"/>
                    <a:pt x="26302" y="8684"/>
                  </a:cubicBezTo>
                  <a:cubicBezTo>
                    <a:pt x="26449" y="8473"/>
                    <a:pt x="26554" y="8242"/>
                    <a:pt x="26617" y="8011"/>
                  </a:cubicBezTo>
                  <a:cubicBezTo>
                    <a:pt x="26617" y="7990"/>
                    <a:pt x="26638" y="7969"/>
                    <a:pt x="26638" y="7969"/>
                  </a:cubicBezTo>
                  <a:lnTo>
                    <a:pt x="26680" y="7990"/>
                  </a:lnTo>
                  <a:cubicBezTo>
                    <a:pt x="26722" y="7990"/>
                    <a:pt x="26764" y="7948"/>
                    <a:pt x="26785" y="7906"/>
                  </a:cubicBezTo>
                  <a:cubicBezTo>
                    <a:pt x="26890" y="7737"/>
                    <a:pt x="27017" y="7548"/>
                    <a:pt x="27143" y="7380"/>
                  </a:cubicBezTo>
                  <a:cubicBezTo>
                    <a:pt x="27206" y="7317"/>
                    <a:pt x="27248" y="7254"/>
                    <a:pt x="27269" y="7191"/>
                  </a:cubicBezTo>
                  <a:cubicBezTo>
                    <a:pt x="27374" y="6917"/>
                    <a:pt x="27542" y="6665"/>
                    <a:pt x="27752" y="6434"/>
                  </a:cubicBezTo>
                  <a:cubicBezTo>
                    <a:pt x="27858" y="6329"/>
                    <a:pt x="27963" y="6203"/>
                    <a:pt x="28047" y="6077"/>
                  </a:cubicBezTo>
                  <a:cubicBezTo>
                    <a:pt x="28173" y="5971"/>
                    <a:pt x="28257" y="5845"/>
                    <a:pt x="28320" y="5698"/>
                  </a:cubicBezTo>
                  <a:cubicBezTo>
                    <a:pt x="28383" y="5677"/>
                    <a:pt x="28446" y="5635"/>
                    <a:pt x="28467" y="5572"/>
                  </a:cubicBezTo>
                  <a:cubicBezTo>
                    <a:pt x="28530" y="5467"/>
                    <a:pt x="28593" y="5362"/>
                    <a:pt x="28678" y="5257"/>
                  </a:cubicBezTo>
                  <a:cubicBezTo>
                    <a:pt x="28720" y="5172"/>
                    <a:pt x="28825" y="5130"/>
                    <a:pt x="28867" y="5046"/>
                  </a:cubicBezTo>
                  <a:cubicBezTo>
                    <a:pt x="28930" y="4920"/>
                    <a:pt x="29035" y="4794"/>
                    <a:pt x="29161" y="4710"/>
                  </a:cubicBezTo>
                  <a:cubicBezTo>
                    <a:pt x="29203" y="4668"/>
                    <a:pt x="29224" y="4626"/>
                    <a:pt x="29203" y="4584"/>
                  </a:cubicBezTo>
                  <a:cubicBezTo>
                    <a:pt x="29245" y="4584"/>
                    <a:pt x="29266" y="4584"/>
                    <a:pt x="29308" y="4563"/>
                  </a:cubicBezTo>
                  <a:lnTo>
                    <a:pt x="29266" y="4500"/>
                  </a:lnTo>
                  <a:cubicBezTo>
                    <a:pt x="29413" y="4395"/>
                    <a:pt x="29498" y="4205"/>
                    <a:pt x="29687" y="4121"/>
                  </a:cubicBezTo>
                  <a:cubicBezTo>
                    <a:pt x="29708" y="4079"/>
                    <a:pt x="29708" y="4016"/>
                    <a:pt x="29750" y="3995"/>
                  </a:cubicBezTo>
                  <a:cubicBezTo>
                    <a:pt x="29897" y="3932"/>
                    <a:pt x="29918" y="3785"/>
                    <a:pt x="30002" y="3680"/>
                  </a:cubicBezTo>
                  <a:cubicBezTo>
                    <a:pt x="30149" y="3512"/>
                    <a:pt x="30254" y="3301"/>
                    <a:pt x="30381" y="3112"/>
                  </a:cubicBezTo>
                  <a:cubicBezTo>
                    <a:pt x="30444" y="3007"/>
                    <a:pt x="30549" y="2902"/>
                    <a:pt x="30612" y="2776"/>
                  </a:cubicBezTo>
                  <a:cubicBezTo>
                    <a:pt x="30696" y="2671"/>
                    <a:pt x="30801" y="2565"/>
                    <a:pt x="30885" y="2460"/>
                  </a:cubicBezTo>
                  <a:cubicBezTo>
                    <a:pt x="30927" y="2376"/>
                    <a:pt x="31011" y="2376"/>
                    <a:pt x="31032" y="2271"/>
                  </a:cubicBezTo>
                  <a:cubicBezTo>
                    <a:pt x="31032" y="2145"/>
                    <a:pt x="31137" y="2124"/>
                    <a:pt x="31200" y="2061"/>
                  </a:cubicBezTo>
                  <a:cubicBezTo>
                    <a:pt x="31306" y="1893"/>
                    <a:pt x="31432" y="1745"/>
                    <a:pt x="31579" y="1619"/>
                  </a:cubicBezTo>
                  <a:cubicBezTo>
                    <a:pt x="31621" y="1577"/>
                    <a:pt x="31642" y="1514"/>
                    <a:pt x="31642" y="1451"/>
                  </a:cubicBezTo>
                  <a:cubicBezTo>
                    <a:pt x="31894" y="1283"/>
                    <a:pt x="31915" y="1283"/>
                    <a:pt x="31936" y="1178"/>
                  </a:cubicBezTo>
                  <a:cubicBezTo>
                    <a:pt x="31978" y="1115"/>
                    <a:pt x="32020" y="1031"/>
                    <a:pt x="32084" y="968"/>
                  </a:cubicBezTo>
                  <a:cubicBezTo>
                    <a:pt x="32189" y="778"/>
                    <a:pt x="32336" y="610"/>
                    <a:pt x="32441" y="421"/>
                  </a:cubicBezTo>
                  <a:cubicBezTo>
                    <a:pt x="32483" y="379"/>
                    <a:pt x="32525" y="358"/>
                    <a:pt x="32525" y="358"/>
                  </a:cubicBezTo>
                  <a:cubicBezTo>
                    <a:pt x="32483" y="295"/>
                    <a:pt x="32525" y="274"/>
                    <a:pt x="32525" y="232"/>
                  </a:cubicBezTo>
                  <a:cubicBezTo>
                    <a:pt x="32546" y="190"/>
                    <a:pt x="32546" y="148"/>
                    <a:pt x="32609" y="127"/>
                  </a:cubicBezTo>
                  <a:cubicBezTo>
                    <a:pt x="32651" y="106"/>
                    <a:pt x="32630" y="43"/>
                    <a:pt x="3260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24"/>
            <p:cNvSpPr/>
            <p:nvPr/>
          </p:nvSpPr>
          <p:spPr>
            <a:xfrm>
              <a:off x="452714" y="2012385"/>
              <a:ext cx="1970" cy="1990"/>
            </a:xfrm>
            <a:custGeom>
              <a:avLst/>
              <a:gdLst/>
              <a:ahLst/>
              <a:cxnLst/>
              <a:rect l="l" t="t" r="r" b="b"/>
              <a:pathLst>
                <a:path w="191" h="190" extrusionOk="0">
                  <a:moveTo>
                    <a:pt x="106" y="0"/>
                  </a:moveTo>
                  <a:cubicBezTo>
                    <a:pt x="43" y="0"/>
                    <a:pt x="1" y="106"/>
                    <a:pt x="43" y="190"/>
                  </a:cubicBezTo>
                  <a:lnTo>
                    <a:pt x="106" y="148"/>
                  </a:lnTo>
                  <a:lnTo>
                    <a:pt x="127" y="127"/>
                  </a:lnTo>
                  <a:cubicBezTo>
                    <a:pt x="127" y="106"/>
                    <a:pt x="148" y="85"/>
                    <a:pt x="169" y="85"/>
                  </a:cubicBezTo>
                  <a:cubicBezTo>
                    <a:pt x="169" y="64"/>
                    <a:pt x="190" y="21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24"/>
            <p:cNvSpPr/>
            <p:nvPr/>
          </p:nvSpPr>
          <p:spPr>
            <a:xfrm>
              <a:off x="538359" y="1909566"/>
              <a:ext cx="2176" cy="2650"/>
            </a:xfrm>
            <a:custGeom>
              <a:avLst/>
              <a:gdLst/>
              <a:ahLst/>
              <a:cxnLst/>
              <a:rect l="l" t="t" r="r" b="b"/>
              <a:pathLst>
                <a:path w="211" h="253" extrusionOk="0">
                  <a:moveTo>
                    <a:pt x="148" y="0"/>
                  </a:moveTo>
                  <a:lnTo>
                    <a:pt x="0" y="252"/>
                  </a:lnTo>
                  <a:cubicBezTo>
                    <a:pt x="169" y="252"/>
                    <a:pt x="148" y="105"/>
                    <a:pt x="211" y="21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24"/>
            <p:cNvSpPr/>
            <p:nvPr/>
          </p:nvSpPr>
          <p:spPr>
            <a:xfrm>
              <a:off x="493263" y="1873237"/>
              <a:ext cx="1743" cy="1990"/>
            </a:xfrm>
            <a:custGeom>
              <a:avLst/>
              <a:gdLst/>
              <a:ahLst/>
              <a:cxnLst/>
              <a:rect l="l" t="t" r="r" b="b"/>
              <a:pathLst>
                <a:path w="169" h="190" extrusionOk="0">
                  <a:moveTo>
                    <a:pt x="127" y="0"/>
                  </a:moveTo>
                  <a:lnTo>
                    <a:pt x="0" y="189"/>
                  </a:lnTo>
                  <a:lnTo>
                    <a:pt x="84" y="189"/>
                  </a:lnTo>
                  <a:cubicBezTo>
                    <a:pt x="84" y="147"/>
                    <a:pt x="127" y="126"/>
                    <a:pt x="148" y="126"/>
                  </a:cubicBezTo>
                  <a:cubicBezTo>
                    <a:pt x="148" y="84"/>
                    <a:pt x="169" y="42"/>
                    <a:pt x="12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24"/>
            <p:cNvSpPr/>
            <p:nvPr/>
          </p:nvSpPr>
          <p:spPr>
            <a:xfrm>
              <a:off x="449898" y="2048934"/>
              <a:ext cx="1526" cy="1990"/>
            </a:xfrm>
            <a:custGeom>
              <a:avLst/>
              <a:gdLst/>
              <a:ahLst/>
              <a:cxnLst/>
              <a:rect l="l" t="t" r="r" b="b"/>
              <a:pathLst>
                <a:path w="148" h="190" extrusionOk="0">
                  <a:moveTo>
                    <a:pt x="64" y="0"/>
                  </a:moveTo>
                  <a:cubicBezTo>
                    <a:pt x="64" y="22"/>
                    <a:pt x="43" y="43"/>
                    <a:pt x="1" y="43"/>
                  </a:cubicBezTo>
                  <a:cubicBezTo>
                    <a:pt x="22" y="85"/>
                    <a:pt x="1" y="127"/>
                    <a:pt x="43" y="190"/>
                  </a:cubicBezTo>
                  <a:cubicBezTo>
                    <a:pt x="22" y="106"/>
                    <a:pt x="148" y="85"/>
                    <a:pt x="14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24"/>
            <p:cNvSpPr/>
            <p:nvPr/>
          </p:nvSpPr>
          <p:spPr>
            <a:xfrm>
              <a:off x="460520" y="1914624"/>
              <a:ext cx="1526" cy="1550"/>
            </a:xfrm>
            <a:custGeom>
              <a:avLst/>
              <a:gdLst/>
              <a:ahLst/>
              <a:cxnLst/>
              <a:rect l="l" t="t" r="r" b="b"/>
              <a:pathLst>
                <a:path w="148" h="148" extrusionOk="0">
                  <a:moveTo>
                    <a:pt x="106" y="1"/>
                  </a:moveTo>
                  <a:lnTo>
                    <a:pt x="1" y="64"/>
                  </a:lnTo>
                  <a:lnTo>
                    <a:pt x="22" y="148"/>
                  </a:lnTo>
                  <a:lnTo>
                    <a:pt x="127" y="85"/>
                  </a:lnTo>
                  <a:cubicBezTo>
                    <a:pt x="127" y="64"/>
                    <a:pt x="148" y="22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24"/>
            <p:cNvSpPr/>
            <p:nvPr/>
          </p:nvSpPr>
          <p:spPr>
            <a:xfrm>
              <a:off x="538359" y="1889742"/>
              <a:ext cx="1526" cy="890"/>
            </a:xfrm>
            <a:custGeom>
              <a:avLst/>
              <a:gdLst/>
              <a:ahLst/>
              <a:cxnLst/>
              <a:rect l="l" t="t" r="r" b="b"/>
              <a:pathLst>
                <a:path w="148" h="85" extrusionOk="0">
                  <a:moveTo>
                    <a:pt x="148" y="1"/>
                  </a:moveTo>
                  <a:lnTo>
                    <a:pt x="0" y="22"/>
                  </a:lnTo>
                  <a:lnTo>
                    <a:pt x="43" y="85"/>
                  </a:lnTo>
                  <a:lnTo>
                    <a:pt x="148" y="85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24"/>
            <p:cNvSpPr/>
            <p:nvPr/>
          </p:nvSpPr>
          <p:spPr>
            <a:xfrm>
              <a:off x="459654" y="1915944"/>
              <a:ext cx="1310" cy="1550"/>
            </a:xfrm>
            <a:custGeom>
              <a:avLst/>
              <a:gdLst/>
              <a:ahLst/>
              <a:cxnLst/>
              <a:rect l="l" t="t" r="r" b="b"/>
              <a:pathLst>
                <a:path w="127" h="148" extrusionOk="0">
                  <a:moveTo>
                    <a:pt x="106" y="1"/>
                  </a:moveTo>
                  <a:lnTo>
                    <a:pt x="106" y="1"/>
                  </a:lnTo>
                  <a:cubicBezTo>
                    <a:pt x="43" y="22"/>
                    <a:pt x="1" y="85"/>
                    <a:pt x="22" y="148"/>
                  </a:cubicBezTo>
                  <a:cubicBezTo>
                    <a:pt x="85" y="127"/>
                    <a:pt x="127" y="64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24"/>
            <p:cNvSpPr/>
            <p:nvPr/>
          </p:nvSpPr>
          <p:spPr>
            <a:xfrm>
              <a:off x="484806" y="1965929"/>
              <a:ext cx="1310" cy="1550"/>
            </a:xfrm>
            <a:custGeom>
              <a:avLst/>
              <a:gdLst/>
              <a:ahLst/>
              <a:cxnLst/>
              <a:rect l="l" t="t" r="r" b="b"/>
              <a:pathLst>
                <a:path w="127" h="148" extrusionOk="0">
                  <a:moveTo>
                    <a:pt x="106" y="0"/>
                  </a:moveTo>
                  <a:cubicBezTo>
                    <a:pt x="64" y="21"/>
                    <a:pt x="42" y="42"/>
                    <a:pt x="21" y="84"/>
                  </a:cubicBezTo>
                  <a:cubicBezTo>
                    <a:pt x="0" y="105"/>
                    <a:pt x="0" y="147"/>
                    <a:pt x="64" y="147"/>
                  </a:cubicBezTo>
                  <a:cubicBezTo>
                    <a:pt x="64" y="105"/>
                    <a:pt x="127" y="63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24"/>
            <p:cNvSpPr/>
            <p:nvPr/>
          </p:nvSpPr>
          <p:spPr>
            <a:xfrm>
              <a:off x="551796" y="1890181"/>
              <a:ext cx="1103" cy="901"/>
            </a:xfrm>
            <a:custGeom>
              <a:avLst/>
              <a:gdLst/>
              <a:ahLst/>
              <a:cxnLst/>
              <a:rect l="l" t="t" r="r" b="b"/>
              <a:pathLst>
                <a:path w="107" h="86" extrusionOk="0">
                  <a:moveTo>
                    <a:pt x="85" y="1"/>
                  </a:moveTo>
                  <a:cubicBezTo>
                    <a:pt x="43" y="1"/>
                    <a:pt x="1" y="43"/>
                    <a:pt x="1" y="85"/>
                  </a:cubicBezTo>
                  <a:cubicBezTo>
                    <a:pt x="85" y="85"/>
                    <a:pt x="106" y="85"/>
                    <a:pt x="8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24"/>
            <p:cNvSpPr/>
            <p:nvPr/>
          </p:nvSpPr>
          <p:spPr>
            <a:xfrm>
              <a:off x="550497" y="1888202"/>
              <a:ext cx="877" cy="932"/>
            </a:xfrm>
            <a:custGeom>
              <a:avLst/>
              <a:gdLst/>
              <a:ahLst/>
              <a:cxnLst/>
              <a:rect l="l" t="t" r="r" b="b"/>
              <a:pathLst>
                <a:path w="85" h="89" extrusionOk="0">
                  <a:moveTo>
                    <a:pt x="64" y="1"/>
                  </a:moveTo>
                  <a:cubicBezTo>
                    <a:pt x="22" y="1"/>
                    <a:pt x="1" y="22"/>
                    <a:pt x="1" y="85"/>
                  </a:cubicBezTo>
                  <a:cubicBezTo>
                    <a:pt x="12" y="88"/>
                    <a:pt x="22" y="89"/>
                    <a:pt x="31" y="89"/>
                  </a:cubicBezTo>
                  <a:cubicBezTo>
                    <a:pt x="85" y="89"/>
                    <a:pt x="85" y="37"/>
                    <a:pt x="8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24"/>
            <p:cNvSpPr/>
            <p:nvPr/>
          </p:nvSpPr>
          <p:spPr>
            <a:xfrm>
              <a:off x="521230" y="1914184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1" y="1"/>
                  </a:moveTo>
                  <a:lnTo>
                    <a:pt x="1" y="85"/>
                  </a:lnTo>
                  <a:lnTo>
                    <a:pt x="85" y="43"/>
                  </a:lnTo>
                  <a:cubicBezTo>
                    <a:pt x="106" y="22"/>
                    <a:pt x="106" y="1"/>
                    <a:pt x="8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24"/>
            <p:cNvSpPr/>
            <p:nvPr/>
          </p:nvSpPr>
          <p:spPr>
            <a:xfrm>
              <a:off x="450332" y="1927621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106" y="0"/>
                  </a:moveTo>
                  <a:cubicBezTo>
                    <a:pt x="43" y="0"/>
                    <a:pt x="1" y="0"/>
                    <a:pt x="43" y="84"/>
                  </a:cubicBezTo>
                  <a:cubicBezTo>
                    <a:pt x="64" y="63"/>
                    <a:pt x="106" y="63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24"/>
            <p:cNvSpPr/>
            <p:nvPr/>
          </p:nvSpPr>
          <p:spPr>
            <a:xfrm>
              <a:off x="442308" y="1939507"/>
              <a:ext cx="877" cy="890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85" y="0"/>
                  </a:moveTo>
                  <a:lnTo>
                    <a:pt x="85" y="0"/>
                  </a:lnTo>
                  <a:cubicBezTo>
                    <a:pt x="22" y="21"/>
                    <a:pt x="1" y="42"/>
                    <a:pt x="64" y="84"/>
                  </a:cubicBezTo>
                  <a:cubicBezTo>
                    <a:pt x="85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24"/>
            <p:cNvSpPr/>
            <p:nvPr/>
          </p:nvSpPr>
          <p:spPr>
            <a:xfrm>
              <a:off x="547898" y="1878044"/>
              <a:ext cx="877" cy="597"/>
            </a:xfrm>
            <a:custGeom>
              <a:avLst/>
              <a:gdLst/>
              <a:ahLst/>
              <a:cxnLst/>
              <a:rect l="l" t="t" r="r" b="b"/>
              <a:pathLst>
                <a:path w="85" h="57" extrusionOk="0">
                  <a:moveTo>
                    <a:pt x="29" y="0"/>
                  </a:moveTo>
                  <a:cubicBezTo>
                    <a:pt x="18" y="0"/>
                    <a:pt x="9" y="7"/>
                    <a:pt x="1" y="25"/>
                  </a:cubicBezTo>
                  <a:cubicBezTo>
                    <a:pt x="11" y="46"/>
                    <a:pt x="22" y="56"/>
                    <a:pt x="35" y="56"/>
                  </a:cubicBezTo>
                  <a:cubicBezTo>
                    <a:pt x="48" y="56"/>
                    <a:pt x="64" y="46"/>
                    <a:pt x="85" y="25"/>
                  </a:cubicBezTo>
                  <a:cubicBezTo>
                    <a:pt x="60" y="12"/>
                    <a:pt x="43" y="0"/>
                    <a:pt x="2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24"/>
            <p:cNvSpPr/>
            <p:nvPr/>
          </p:nvSpPr>
          <p:spPr>
            <a:xfrm>
              <a:off x="551580" y="1886223"/>
              <a:ext cx="1103" cy="890"/>
            </a:xfrm>
            <a:custGeom>
              <a:avLst/>
              <a:gdLst/>
              <a:ahLst/>
              <a:cxnLst/>
              <a:rect l="l" t="t" r="r" b="b"/>
              <a:pathLst>
                <a:path w="107" h="85" extrusionOk="0">
                  <a:moveTo>
                    <a:pt x="43" y="0"/>
                  </a:moveTo>
                  <a:cubicBezTo>
                    <a:pt x="22" y="21"/>
                    <a:pt x="1" y="43"/>
                    <a:pt x="43" y="85"/>
                  </a:cubicBezTo>
                  <a:cubicBezTo>
                    <a:pt x="106" y="43"/>
                    <a:pt x="64" y="21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24"/>
            <p:cNvSpPr/>
            <p:nvPr/>
          </p:nvSpPr>
          <p:spPr>
            <a:xfrm>
              <a:off x="452064" y="2014940"/>
              <a:ext cx="877" cy="534"/>
            </a:xfrm>
            <a:custGeom>
              <a:avLst/>
              <a:gdLst/>
              <a:ahLst/>
              <a:cxnLst/>
              <a:rect l="l" t="t" r="r" b="b"/>
              <a:pathLst>
                <a:path w="85" h="51" extrusionOk="0">
                  <a:moveTo>
                    <a:pt x="47" y="0"/>
                  </a:moveTo>
                  <a:cubicBezTo>
                    <a:pt x="34" y="0"/>
                    <a:pt x="20" y="11"/>
                    <a:pt x="1" y="30"/>
                  </a:cubicBezTo>
                  <a:cubicBezTo>
                    <a:pt x="22" y="51"/>
                    <a:pt x="64" y="51"/>
                    <a:pt x="85" y="51"/>
                  </a:cubicBezTo>
                  <a:cubicBezTo>
                    <a:pt x="73" y="16"/>
                    <a:pt x="62" y="0"/>
                    <a:pt x="4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24"/>
            <p:cNvSpPr/>
            <p:nvPr/>
          </p:nvSpPr>
          <p:spPr>
            <a:xfrm>
              <a:off x="548981" y="1891616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43" y="1"/>
                  </a:moveTo>
                  <a:cubicBezTo>
                    <a:pt x="27" y="1"/>
                    <a:pt x="11" y="11"/>
                    <a:pt x="1" y="32"/>
                  </a:cubicBezTo>
                  <a:cubicBezTo>
                    <a:pt x="11" y="43"/>
                    <a:pt x="27" y="48"/>
                    <a:pt x="43" y="48"/>
                  </a:cubicBezTo>
                  <a:cubicBezTo>
                    <a:pt x="58" y="48"/>
                    <a:pt x="74" y="43"/>
                    <a:pt x="85" y="32"/>
                  </a:cubicBezTo>
                  <a:cubicBezTo>
                    <a:pt x="74" y="11"/>
                    <a:pt x="58" y="1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24"/>
            <p:cNvSpPr/>
            <p:nvPr/>
          </p:nvSpPr>
          <p:spPr>
            <a:xfrm>
              <a:off x="549847" y="1893009"/>
              <a:ext cx="877" cy="597"/>
            </a:xfrm>
            <a:custGeom>
              <a:avLst/>
              <a:gdLst/>
              <a:ahLst/>
              <a:cxnLst/>
              <a:rect l="l" t="t" r="r" b="b"/>
              <a:pathLst>
                <a:path w="85" h="57" extrusionOk="0">
                  <a:moveTo>
                    <a:pt x="29" y="1"/>
                  </a:moveTo>
                  <a:cubicBezTo>
                    <a:pt x="19" y="1"/>
                    <a:pt x="10" y="7"/>
                    <a:pt x="1" y="25"/>
                  </a:cubicBezTo>
                  <a:cubicBezTo>
                    <a:pt x="11" y="46"/>
                    <a:pt x="27" y="57"/>
                    <a:pt x="43" y="57"/>
                  </a:cubicBezTo>
                  <a:cubicBezTo>
                    <a:pt x="59" y="57"/>
                    <a:pt x="74" y="46"/>
                    <a:pt x="85" y="25"/>
                  </a:cubicBezTo>
                  <a:cubicBezTo>
                    <a:pt x="61" y="13"/>
                    <a:pt x="43" y="1"/>
                    <a:pt x="2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24"/>
            <p:cNvSpPr/>
            <p:nvPr/>
          </p:nvSpPr>
          <p:spPr>
            <a:xfrm>
              <a:off x="450548" y="2018113"/>
              <a:ext cx="660" cy="890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22" y="0"/>
                  </a:moveTo>
                  <a:cubicBezTo>
                    <a:pt x="1" y="21"/>
                    <a:pt x="1" y="42"/>
                    <a:pt x="1" y="84"/>
                  </a:cubicBezTo>
                  <a:cubicBezTo>
                    <a:pt x="64" y="63"/>
                    <a:pt x="64" y="42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24"/>
            <p:cNvSpPr/>
            <p:nvPr/>
          </p:nvSpPr>
          <p:spPr>
            <a:xfrm>
              <a:off x="447949" y="2019873"/>
              <a:ext cx="660" cy="1110"/>
            </a:xfrm>
            <a:custGeom>
              <a:avLst/>
              <a:gdLst/>
              <a:ahLst/>
              <a:cxnLst/>
              <a:rect l="l" t="t" r="r" b="b"/>
              <a:pathLst>
                <a:path w="64" h="106" extrusionOk="0">
                  <a:moveTo>
                    <a:pt x="42" y="0"/>
                  </a:moveTo>
                  <a:cubicBezTo>
                    <a:pt x="0" y="42"/>
                    <a:pt x="0" y="63"/>
                    <a:pt x="42" y="105"/>
                  </a:cubicBezTo>
                  <a:cubicBezTo>
                    <a:pt x="63" y="63"/>
                    <a:pt x="63" y="42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24"/>
            <p:cNvSpPr/>
            <p:nvPr/>
          </p:nvSpPr>
          <p:spPr>
            <a:xfrm>
              <a:off x="420848" y="1969448"/>
              <a:ext cx="660" cy="1110"/>
            </a:xfrm>
            <a:custGeom>
              <a:avLst/>
              <a:gdLst/>
              <a:ahLst/>
              <a:cxnLst/>
              <a:rect l="l" t="t" r="r" b="b"/>
              <a:pathLst>
                <a:path w="64" h="106" extrusionOk="0">
                  <a:moveTo>
                    <a:pt x="63" y="1"/>
                  </a:moveTo>
                  <a:lnTo>
                    <a:pt x="63" y="1"/>
                  </a:lnTo>
                  <a:cubicBezTo>
                    <a:pt x="0" y="22"/>
                    <a:pt x="0" y="43"/>
                    <a:pt x="42" y="106"/>
                  </a:cubicBezTo>
                  <a:cubicBezTo>
                    <a:pt x="63" y="64"/>
                    <a:pt x="63" y="43"/>
                    <a:pt x="6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24"/>
            <p:cNvSpPr/>
            <p:nvPr/>
          </p:nvSpPr>
          <p:spPr>
            <a:xfrm>
              <a:off x="442308" y="2060380"/>
              <a:ext cx="877" cy="890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22" y="1"/>
                  </a:moveTo>
                  <a:cubicBezTo>
                    <a:pt x="43" y="22"/>
                    <a:pt x="1" y="85"/>
                    <a:pt x="64" y="85"/>
                  </a:cubicBezTo>
                  <a:cubicBezTo>
                    <a:pt x="85" y="64"/>
                    <a:pt x="85" y="22"/>
                    <a:pt x="8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24"/>
            <p:cNvSpPr/>
            <p:nvPr/>
          </p:nvSpPr>
          <p:spPr>
            <a:xfrm>
              <a:off x="495861" y="1978936"/>
              <a:ext cx="877" cy="597"/>
            </a:xfrm>
            <a:custGeom>
              <a:avLst/>
              <a:gdLst/>
              <a:ahLst/>
              <a:cxnLst/>
              <a:rect l="l" t="t" r="r" b="b"/>
              <a:pathLst>
                <a:path w="85" h="57" extrusionOk="0">
                  <a:moveTo>
                    <a:pt x="39" y="1"/>
                  </a:moveTo>
                  <a:cubicBezTo>
                    <a:pt x="24" y="1"/>
                    <a:pt x="12" y="18"/>
                    <a:pt x="1" y="41"/>
                  </a:cubicBezTo>
                  <a:cubicBezTo>
                    <a:pt x="11" y="51"/>
                    <a:pt x="22" y="57"/>
                    <a:pt x="35" y="57"/>
                  </a:cubicBezTo>
                  <a:cubicBezTo>
                    <a:pt x="48" y="57"/>
                    <a:pt x="64" y="51"/>
                    <a:pt x="85" y="41"/>
                  </a:cubicBezTo>
                  <a:cubicBezTo>
                    <a:pt x="66" y="12"/>
                    <a:pt x="51" y="1"/>
                    <a:pt x="3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24"/>
            <p:cNvSpPr/>
            <p:nvPr/>
          </p:nvSpPr>
          <p:spPr>
            <a:xfrm>
              <a:off x="492396" y="1875028"/>
              <a:ext cx="443" cy="639"/>
            </a:xfrm>
            <a:custGeom>
              <a:avLst/>
              <a:gdLst/>
              <a:ahLst/>
              <a:cxnLst/>
              <a:rect l="l" t="t" r="r" b="b"/>
              <a:pathLst>
                <a:path w="43" h="61" extrusionOk="0">
                  <a:moveTo>
                    <a:pt x="9" y="1"/>
                  </a:moveTo>
                  <a:cubicBezTo>
                    <a:pt x="4" y="1"/>
                    <a:pt x="0" y="6"/>
                    <a:pt x="0" y="18"/>
                  </a:cubicBezTo>
                  <a:cubicBezTo>
                    <a:pt x="0" y="60"/>
                    <a:pt x="21" y="60"/>
                    <a:pt x="42" y="60"/>
                  </a:cubicBezTo>
                  <a:cubicBezTo>
                    <a:pt x="42" y="31"/>
                    <a:pt x="21" y="1"/>
                    <a:pt x="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24"/>
            <p:cNvSpPr/>
            <p:nvPr/>
          </p:nvSpPr>
          <p:spPr>
            <a:xfrm>
              <a:off x="552240" y="1885343"/>
              <a:ext cx="443" cy="105"/>
            </a:xfrm>
            <a:custGeom>
              <a:avLst/>
              <a:gdLst/>
              <a:ahLst/>
              <a:cxnLst/>
              <a:rect l="l" t="t" r="r" b="b"/>
              <a:pathLst>
                <a:path w="43" h="10" extrusionOk="0">
                  <a:moveTo>
                    <a:pt x="0" y="0"/>
                  </a:moveTo>
                  <a:cubicBezTo>
                    <a:pt x="0" y="0"/>
                    <a:pt x="19" y="10"/>
                    <a:pt x="31" y="10"/>
                  </a:cubicBezTo>
                  <a:cubicBezTo>
                    <a:pt x="37" y="10"/>
                    <a:pt x="42" y="7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24"/>
            <p:cNvSpPr/>
            <p:nvPr/>
          </p:nvSpPr>
          <p:spPr>
            <a:xfrm>
              <a:off x="551147" y="1887762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1"/>
                  </a:moveTo>
                  <a:cubicBezTo>
                    <a:pt x="1" y="1"/>
                    <a:pt x="1" y="1"/>
                    <a:pt x="1" y="43"/>
                  </a:cubicBezTo>
                  <a:lnTo>
                    <a:pt x="22" y="43"/>
                  </a:lnTo>
                  <a:cubicBezTo>
                    <a:pt x="43" y="43"/>
                    <a:pt x="85" y="1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24"/>
            <p:cNvSpPr/>
            <p:nvPr/>
          </p:nvSpPr>
          <p:spPr>
            <a:xfrm>
              <a:off x="549847" y="1890841"/>
              <a:ext cx="443" cy="241"/>
            </a:xfrm>
            <a:custGeom>
              <a:avLst/>
              <a:gdLst/>
              <a:ahLst/>
              <a:cxnLst/>
              <a:rect l="l" t="t" r="r" b="b"/>
              <a:pathLst>
                <a:path w="43" h="23" extrusionOk="0">
                  <a:moveTo>
                    <a:pt x="22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24"/>
            <p:cNvSpPr/>
            <p:nvPr/>
          </p:nvSpPr>
          <p:spPr>
            <a:xfrm>
              <a:off x="538576" y="1891291"/>
              <a:ext cx="443" cy="314"/>
            </a:xfrm>
            <a:custGeom>
              <a:avLst/>
              <a:gdLst/>
              <a:ahLst/>
              <a:cxnLst/>
              <a:rect l="l" t="t" r="r" b="b"/>
              <a:pathLst>
                <a:path w="43" h="30" extrusionOk="0">
                  <a:moveTo>
                    <a:pt x="0" y="0"/>
                  </a:moveTo>
                  <a:cubicBezTo>
                    <a:pt x="15" y="15"/>
                    <a:pt x="20" y="30"/>
                    <a:pt x="21" y="30"/>
                  </a:cubicBezTo>
                  <a:cubicBezTo>
                    <a:pt x="22" y="30"/>
                    <a:pt x="22" y="27"/>
                    <a:pt x="22" y="21"/>
                  </a:cubicBezTo>
                  <a:cubicBezTo>
                    <a:pt x="22" y="21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24"/>
            <p:cNvSpPr/>
            <p:nvPr/>
          </p:nvSpPr>
          <p:spPr>
            <a:xfrm>
              <a:off x="571534" y="1891197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17" y="1"/>
                  </a:moveTo>
                  <a:cubicBezTo>
                    <a:pt x="0" y="1"/>
                    <a:pt x="0" y="20"/>
                    <a:pt x="0" y="51"/>
                  </a:cubicBezTo>
                  <a:cubicBezTo>
                    <a:pt x="42" y="51"/>
                    <a:pt x="84" y="9"/>
                    <a:pt x="42" y="9"/>
                  </a:cubicBezTo>
                  <a:cubicBezTo>
                    <a:pt x="31" y="3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24"/>
            <p:cNvSpPr/>
            <p:nvPr/>
          </p:nvSpPr>
          <p:spPr>
            <a:xfrm>
              <a:off x="549311" y="1894150"/>
              <a:ext cx="547" cy="450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1" y="0"/>
                  </a:moveTo>
                  <a:cubicBezTo>
                    <a:pt x="11" y="11"/>
                    <a:pt x="5" y="11"/>
                    <a:pt x="3" y="11"/>
                  </a:cubicBezTo>
                  <a:cubicBezTo>
                    <a:pt x="0" y="11"/>
                    <a:pt x="0" y="11"/>
                    <a:pt x="11" y="21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21"/>
                    <a:pt x="53" y="0"/>
                    <a:pt x="3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24"/>
            <p:cNvSpPr/>
            <p:nvPr/>
          </p:nvSpPr>
          <p:spPr>
            <a:xfrm>
              <a:off x="475700" y="189525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24"/>
            <p:cNvSpPr/>
            <p:nvPr/>
          </p:nvSpPr>
          <p:spPr>
            <a:xfrm>
              <a:off x="527737" y="1904979"/>
              <a:ext cx="443" cy="628"/>
            </a:xfrm>
            <a:custGeom>
              <a:avLst/>
              <a:gdLst/>
              <a:ahLst/>
              <a:cxnLst/>
              <a:rect l="l" t="t" r="r" b="b"/>
              <a:pathLst>
                <a:path w="43" h="60" extrusionOk="0">
                  <a:moveTo>
                    <a:pt x="18" y="0"/>
                  </a:moveTo>
                  <a:cubicBezTo>
                    <a:pt x="13" y="0"/>
                    <a:pt x="6" y="5"/>
                    <a:pt x="0" y="18"/>
                  </a:cubicBezTo>
                  <a:cubicBezTo>
                    <a:pt x="0" y="60"/>
                    <a:pt x="21" y="60"/>
                    <a:pt x="42" y="60"/>
                  </a:cubicBezTo>
                  <a:cubicBezTo>
                    <a:pt x="42" y="30"/>
                    <a:pt x="32" y="0"/>
                    <a:pt x="1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24"/>
            <p:cNvSpPr/>
            <p:nvPr/>
          </p:nvSpPr>
          <p:spPr>
            <a:xfrm>
              <a:off x="496294" y="1911985"/>
              <a:ext cx="443" cy="628"/>
            </a:xfrm>
            <a:custGeom>
              <a:avLst/>
              <a:gdLst/>
              <a:ahLst/>
              <a:cxnLst/>
              <a:rect l="l" t="t" r="r" b="b"/>
              <a:pathLst>
                <a:path w="43" h="60" extrusionOk="0">
                  <a:moveTo>
                    <a:pt x="1" y="0"/>
                  </a:moveTo>
                  <a:cubicBezTo>
                    <a:pt x="1" y="30"/>
                    <a:pt x="11" y="60"/>
                    <a:pt x="17" y="60"/>
                  </a:cubicBezTo>
                  <a:cubicBezTo>
                    <a:pt x="20" y="60"/>
                    <a:pt x="22" y="55"/>
                    <a:pt x="22" y="42"/>
                  </a:cubicBezTo>
                  <a:cubicBezTo>
                    <a:pt x="43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24"/>
            <p:cNvSpPr/>
            <p:nvPr/>
          </p:nvSpPr>
          <p:spPr>
            <a:xfrm>
              <a:off x="537926" y="1911985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0"/>
                  </a:moveTo>
                  <a:cubicBezTo>
                    <a:pt x="29" y="0"/>
                    <a:pt x="8" y="15"/>
                    <a:pt x="2" y="43"/>
                  </a:cubicBezTo>
                  <a:lnTo>
                    <a:pt x="2" y="43"/>
                  </a:lnTo>
                  <a:cubicBezTo>
                    <a:pt x="2" y="43"/>
                    <a:pt x="1" y="43"/>
                    <a:pt x="0" y="42"/>
                  </a:cubicBezTo>
                  <a:lnTo>
                    <a:pt x="0" y="63"/>
                  </a:lnTo>
                  <a:cubicBezTo>
                    <a:pt x="0" y="56"/>
                    <a:pt x="1" y="49"/>
                    <a:pt x="2" y="43"/>
                  </a:cubicBezTo>
                  <a:lnTo>
                    <a:pt x="2" y="43"/>
                  </a:lnTo>
                  <a:cubicBezTo>
                    <a:pt x="10" y="47"/>
                    <a:pt x="16" y="48"/>
                    <a:pt x="22" y="48"/>
                  </a:cubicBezTo>
                  <a:cubicBezTo>
                    <a:pt x="50" y="48"/>
                    <a:pt x="63" y="17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24"/>
            <p:cNvSpPr/>
            <p:nvPr/>
          </p:nvSpPr>
          <p:spPr>
            <a:xfrm>
              <a:off x="535977" y="1912645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0" y="0"/>
                  </a:moveTo>
                  <a:cubicBezTo>
                    <a:pt x="0" y="15"/>
                    <a:pt x="20" y="39"/>
                    <a:pt x="33" y="39"/>
                  </a:cubicBezTo>
                  <a:cubicBezTo>
                    <a:pt x="38" y="39"/>
                    <a:pt x="42" y="34"/>
                    <a:pt x="42" y="21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24"/>
            <p:cNvSpPr/>
            <p:nvPr/>
          </p:nvSpPr>
          <p:spPr>
            <a:xfrm>
              <a:off x="537276" y="1912645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63" y="0"/>
                  </a:moveTo>
                  <a:cubicBezTo>
                    <a:pt x="42" y="0"/>
                    <a:pt x="0" y="21"/>
                    <a:pt x="42" y="21"/>
                  </a:cubicBezTo>
                  <a:cubicBezTo>
                    <a:pt x="49" y="28"/>
                    <a:pt x="53" y="30"/>
                    <a:pt x="56" y="30"/>
                  </a:cubicBezTo>
                  <a:cubicBezTo>
                    <a:pt x="63" y="30"/>
                    <a:pt x="63" y="15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24"/>
            <p:cNvSpPr/>
            <p:nvPr/>
          </p:nvSpPr>
          <p:spPr>
            <a:xfrm>
              <a:off x="537060" y="1913661"/>
              <a:ext cx="660" cy="534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9" y="0"/>
                  </a:moveTo>
                  <a:cubicBezTo>
                    <a:pt x="0" y="0"/>
                    <a:pt x="0" y="20"/>
                    <a:pt x="0" y="51"/>
                  </a:cubicBezTo>
                  <a:cubicBezTo>
                    <a:pt x="21" y="51"/>
                    <a:pt x="63" y="9"/>
                    <a:pt x="21" y="9"/>
                  </a:cubicBezTo>
                  <a:cubicBezTo>
                    <a:pt x="16" y="3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24"/>
            <p:cNvSpPr/>
            <p:nvPr/>
          </p:nvSpPr>
          <p:spPr>
            <a:xfrm>
              <a:off x="459438" y="1917483"/>
              <a:ext cx="443" cy="681"/>
            </a:xfrm>
            <a:custGeom>
              <a:avLst/>
              <a:gdLst/>
              <a:ahLst/>
              <a:cxnLst/>
              <a:rect l="l" t="t" r="r" b="b"/>
              <a:pathLst>
                <a:path w="43" h="65" extrusionOk="0">
                  <a:moveTo>
                    <a:pt x="43" y="1"/>
                  </a:moveTo>
                  <a:cubicBezTo>
                    <a:pt x="38" y="6"/>
                    <a:pt x="33" y="7"/>
                    <a:pt x="29" y="7"/>
                  </a:cubicBezTo>
                  <a:cubicBezTo>
                    <a:pt x="21" y="7"/>
                    <a:pt x="13" y="2"/>
                    <a:pt x="8" y="2"/>
                  </a:cubicBezTo>
                  <a:cubicBezTo>
                    <a:pt x="3" y="2"/>
                    <a:pt x="1" y="6"/>
                    <a:pt x="1" y="22"/>
                  </a:cubicBezTo>
                  <a:cubicBezTo>
                    <a:pt x="1" y="64"/>
                    <a:pt x="22" y="64"/>
                    <a:pt x="43" y="64"/>
                  </a:cubicBezTo>
                  <a:cubicBezTo>
                    <a:pt x="43" y="43"/>
                    <a:pt x="43" y="22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24"/>
            <p:cNvSpPr/>
            <p:nvPr/>
          </p:nvSpPr>
          <p:spPr>
            <a:xfrm>
              <a:off x="423014" y="1918059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17" y="1"/>
                  </a:moveTo>
                  <a:cubicBezTo>
                    <a:pt x="12" y="1"/>
                    <a:pt x="6" y="3"/>
                    <a:pt x="1" y="9"/>
                  </a:cubicBezTo>
                  <a:cubicBezTo>
                    <a:pt x="1" y="51"/>
                    <a:pt x="22" y="51"/>
                    <a:pt x="43" y="51"/>
                  </a:cubicBezTo>
                  <a:cubicBezTo>
                    <a:pt x="43" y="20"/>
                    <a:pt x="31" y="1"/>
                    <a:pt x="1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24"/>
            <p:cNvSpPr/>
            <p:nvPr/>
          </p:nvSpPr>
          <p:spPr>
            <a:xfrm>
              <a:off x="502152" y="1924531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0" y="1"/>
                  </a:moveTo>
                  <a:cubicBezTo>
                    <a:pt x="0" y="22"/>
                    <a:pt x="0" y="43"/>
                    <a:pt x="0" y="64"/>
                  </a:cubicBezTo>
                  <a:cubicBezTo>
                    <a:pt x="0" y="53"/>
                    <a:pt x="6" y="53"/>
                    <a:pt x="14" y="53"/>
                  </a:cubicBezTo>
                  <a:cubicBezTo>
                    <a:pt x="21" y="53"/>
                    <a:pt x="32" y="53"/>
                    <a:pt x="42" y="43"/>
                  </a:cubicBezTo>
                  <a:cubicBezTo>
                    <a:pt x="42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24"/>
            <p:cNvSpPr/>
            <p:nvPr/>
          </p:nvSpPr>
          <p:spPr>
            <a:xfrm>
              <a:off x="512341" y="1924667"/>
              <a:ext cx="877" cy="534"/>
            </a:xfrm>
            <a:custGeom>
              <a:avLst/>
              <a:gdLst/>
              <a:ahLst/>
              <a:cxnLst/>
              <a:rect l="l" t="t" r="r" b="b"/>
              <a:pathLst>
                <a:path w="85" h="51" extrusionOk="0">
                  <a:moveTo>
                    <a:pt x="15" y="0"/>
                  </a:moveTo>
                  <a:cubicBezTo>
                    <a:pt x="1" y="0"/>
                    <a:pt x="1" y="15"/>
                    <a:pt x="1" y="30"/>
                  </a:cubicBezTo>
                  <a:lnTo>
                    <a:pt x="1" y="51"/>
                  </a:lnTo>
                  <a:cubicBezTo>
                    <a:pt x="43" y="30"/>
                    <a:pt x="85" y="9"/>
                    <a:pt x="43" y="9"/>
                  </a:cubicBezTo>
                  <a:cubicBezTo>
                    <a:pt x="30" y="3"/>
                    <a:pt x="22" y="0"/>
                    <a:pt x="1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24"/>
            <p:cNvSpPr/>
            <p:nvPr/>
          </p:nvSpPr>
          <p:spPr>
            <a:xfrm>
              <a:off x="511908" y="1925191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1"/>
                  </a:moveTo>
                  <a:cubicBezTo>
                    <a:pt x="43" y="1"/>
                    <a:pt x="43" y="1"/>
                    <a:pt x="43" y="1"/>
                  </a:cubicBezTo>
                  <a:lnTo>
                    <a:pt x="43" y="1"/>
                  </a:lnTo>
                  <a:cubicBezTo>
                    <a:pt x="49" y="1"/>
                    <a:pt x="56" y="1"/>
                    <a:pt x="64" y="1"/>
                  </a:cubicBezTo>
                  <a:close/>
                  <a:moveTo>
                    <a:pt x="43" y="1"/>
                  </a:moveTo>
                  <a:lnTo>
                    <a:pt x="43" y="1"/>
                  </a:lnTo>
                  <a:cubicBezTo>
                    <a:pt x="15" y="2"/>
                    <a:pt x="0" y="8"/>
                    <a:pt x="0" y="43"/>
                  </a:cubicBezTo>
                  <a:cubicBezTo>
                    <a:pt x="21" y="43"/>
                    <a:pt x="63" y="22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24"/>
            <p:cNvSpPr/>
            <p:nvPr/>
          </p:nvSpPr>
          <p:spPr>
            <a:xfrm>
              <a:off x="511258" y="1925631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63" y="1"/>
                  </a:moveTo>
                  <a:cubicBezTo>
                    <a:pt x="21" y="1"/>
                    <a:pt x="0" y="22"/>
                    <a:pt x="21" y="22"/>
                  </a:cubicBezTo>
                  <a:cubicBezTo>
                    <a:pt x="34" y="28"/>
                    <a:pt x="42" y="31"/>
                    <a:pt x="49" y="31"/>
                  </a:cubicBezTo>
                  <a:cubicBezTo>
                    <a:pt x="63" y="31"/>
                    <a:pt x="63" y="16"/>
                    <a:pt x="6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24"/>
            <p:cNvSpPr/>
            <p:nvPr/>
          </p:nvSpPr>
          <p:spPr>
            <a:xfrm>
              <a:off x="510392" y="1927181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4" y="21"/>
                    <a:pt x="28" y="30"/>
                    <a:pt x="36" y="30"/>
                  </a:cubicBezTo>
                  <a:cubicBezTo>
                    <a:pt x="40" y="30"/>
                    <a:pt x="42" y="28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24"/>
            <p:cNvSpPr/>
            <p:nvPr/>
          </p:nvSpPr>
          <p:spPr>
            <a:xfrm>
              <a:off x="443175" y="1939193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8" y="1"/>
                  </a:moveTo>
                  <a:cubicBezTo>
                    <a:pt x="1" y="1"/>
                    <a:pt x="1" y="16"/>
                    <a:pt x="1" y="30"/>
                  </a:cubicBezTo>
                  <a:cubicBezTo>
                    <a:pt x="22" y="30"/>
                    <a:pt x="64" y="9"/>
                    <a:pt x="22" y="9"/>
                  </a:cubicBezTo>
                  <a:cubicBezTo>
                    <a:pt x="16" y="3"/>
                    <a:pt x="11" y="1"/>
                    <a:pt x="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24"/>
            <p:cNvSpPr/>
            <p:nvPr/>
          </p:nvSpPr>
          <p:spPr>
            <a:xfrm>
              <a:off x="423880" y="1966149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0"/>
                  </a:moveTo>
                  <a:cubicBezTo>
                    <a:pt x="1" y="0"/>
                    <a:pt x="1" y="0"/>
                    <a:pt x="1" y="42"/>
                  </a:cubicBezTo>
                  <a:cubicBezTo>
                    <a:pt x="43" y="42"/>
                    <a:pt x="85" y="0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24"/>
            <p:cNvSpPr/>
            <p:nvPr/>
          </p:nvSpPr>
          <p:spPr>
            <a:xfrm>
              <a:off x="421498" y="196900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1"/>
                  </a:moveTo>
                  <a:cubicBezTo>
                    <a:pt x="21" y="1"/>
                    <a:pt x="0" y="22"/>
                    <a:pt x="0" y="43"/>
                  </a:cubicBezTo>
                  <a:cubicBezTo>
                    <a:pt x="21" y="43"/>
                    <a:pt x="42" y="22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24"/>
            <p:cNvSpPr/>
            <p:nvPr/>
          </p:nvSpPr>
          <p:spPr>
            <a:xfrm>
              <a:off x="478083" y="1976056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2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64" y="21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24"/>
            <p:cNvSpPr/>
            <p:nvPr/>
          </p:nvSpPr>
          <p:spPr>
            <a:xfrm>
              <a:off x="477216" y="1976496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85" y="0"/>
                  </a:moveTo>
                  <a:cubicBezTo>
                    <a:pt x="43" y="0"/>
                    <a:pt x="1" y="21"/>
                    <a:pt x="43" y="43"/>
                  </a:cubicBezTo>
                  <a:cubicBezTo>
                    <a:pt x="85" y="43"/>
                    <a:pt x="85" y="21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24"/>
            <p:cNvSpPr/>
            <p:nvPr/>
          </p:nvSpPr>
          <p:spPr>
            <a:xfrm>
              <a:off x="463779" y="198200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0"/>
                  </a:moveTo>
                  <a:cubicBezTo>
                    <a:pt x="0" y="21"/>
                    <a:pt x="0" y="42"/>
                    <a:pt x="0" y="42"/>
                  </a:cubicBezTo>
                  <a:cubicBezTo>
                    <a:pt x="5" y="37"/>
                    <a:pt x="10" y="36"/>
                    <a:pt x="14" y="36"/>
                  </a:cubicBezTo>
                  <a:cubicBezTo>
                    <a:pt x="22" y="36"/>
                    <a:pt x="29" y="41"/>
                    <a:pt x="35" y="41"/>
                  </a:cubicBezTo>
                  <a:cubicBezTo>
                    <a:pt x="39" y="41"/>
                    <a:pt x="42" y="37"/>
                    <a:pt x="42" y="21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24"/>
            <p:cNvSpPr/>
            <p:nvPr/>
          </p:nvSpPr>
          <p:spPr>
            <a:xfrm>
              <a:off x="473535" y="198266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1" y="0"/>
                  </a:moveTo>
                  <a:cubicBezTo>
                    <a:pt x="0" y="0"/>
                    <a:pt x="0" y="21"/>
                    <a:pt x="0" y="42"/>
                  </a:cubicBezTo>
                  <a:lnTo>
                    <a:pt x="42" y="42"/>
                  </a:lnTo>
                  <a:cubicBezTo>
                    <a:pt x="21" y="21"/>
                    <a:pt x="63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24"/>
            <p:cNvSpPr/>
            <p:nvPr/>
          </p:nvSpPr>
          <p:spPr>
            <a:xfrm>
              <a:off x="472885" y="1982884"/>
              <a:ext cx="660" cy="534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63" y="0"/>
                  </a:moveTo>
                  <a:cubicBezTo>
                    <a:pt x="42" y="21"/>
                    <a:pt x="0" y="42"/>
                    <a:pt x="42" y="42"/>
                  </a:cubicBezTo>
                  <a:cubicBezTo>
                    <a:pt x="48" y="48"/>
                    <a:pt x="53" y="51"/>
                    <a:pt x="56" y="51"/>
                  </a:cubicBezTo>
                  <a:cubicBezTo>
                    <a:pt x="63" y="51"/>
                    <a:pt x="63" y="36"/>
                    <a:pt x="63" y="21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24"/>
            <p:cNvSpPr/>
            <p:nvPr/>
          </p:nvSpPr>
          <p:spPr>
            <a:xfrm>
              <a:off x="437761" y="1998572"/>
              <a:ext cx="443" cy="272"/>
            </a:xfrm>
            <a:custGeom>
              <a:avLst/>
              <a:gdLst/>
              <a:ahLst/>
              <a:cxnLst/>
              <a:rect l="l" t="t" r="r" b="b"/>
              <a:pathLst>
                <a:path w="43" h="26" extrusionOk="0">
                  <a:moveTo>
                    <a:pt x="32" y="0"/>
                  </a:moveTo>
                  <a:cubicBezTo>
                    <a:pt x="32" y="0"/>
                    <a:pt x="32" y="5"/>
                    <a:pt x="21" y="16"/>
                  </a:cubicBezTo>
                  <a:lnTo>
                    <a:pt x="0" y="16"/>
                  </a:lnTo>
                  <a:cubicBezTo>
                    <a:pt x="0" y="16"/>
                    <a:pt x="19" y="25"/>
                    <a:pt x="31" y="25"/>
                  </a:cubicBezTo>
                  <a:cubicBezTo>
                    <a:pt x="38" y="25"/>
                    <a:pt x="42" y="23"/>
                    <a:pt x="42" y="16"/>
                  </a:cubicBezTo>
                  <a:cubicBezTo>
                    <a:pt x="32" y="5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24"/>
            <p:cNvSpPr/>
            <p:nvPr/>
          </p:nvSpPr>
          <p:spPr>
            <a:xfrm>
              <a:off x="481125" y="2000939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0"/>
                  </a:moveTo>
                  <a:lnTo>
                    <a:pt x="0" y="21"/>
                  </a:lnTo>
                  <a:lnTo>
                    <a:pt x="21" y="42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24"/>
            <p:cNvSpPr/>
            <p:nvPr/>
          </p:nvSpPr>
          <p:spPr>
            <a:xfrm>
              <a:off x="480681" y="2002478"/>
              <a:ext cx="237" cy="450"/>
            </a:xfrm>
            <a:custGeom>
              <a:avLst/>
              <a:gdLst/>
              <a:ahLst/>
              <a:cxnLst/>
              <a:rect l="l" t="t" r="r" b="b"/>
              <a:pathLst>
                <a:path w="23" h="43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42"/>
                    <a:pt x="22" y="42"/>
                  </a:cubicBezTo>
                  <a:cubicBezTo>
                    <a:pt x="22" y="2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24"/>
            <p:cNvSpPr/>
            <p:nvPr/>
          </p:nvSpPr>
          <p:spPr>
            <a:xfrm>
              <a:off x="454673" y="2008866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3" y="0"/>
                  </a:moveTo>
                  <a:cubicBezTo>
                    <a:pt x="42" y="0"/>
                    <a:pt x="0" y="42"/>
                    <a:pt x="42" y="42"/>
                  </a:cubicBezTo>
                  <a:cubicBezTo>
                    <a:pt x="63" y="42"/>
                    <a:pt x="63" y="42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24"/>
            <p:cNvSpPr/>
            <p:nvPr/>
          </p:nvSpPr>
          <p:spPr>
            <a:xfrm>
              <a:off x="419549" y="2064789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0"/>
                  </a:moveTo>
                  <a:cubicBezTo>
                    <a:pt x="21" y="0"/>
                    <a:pt x="0" y="21"/>
                    <a:pt x="0" y="63"/>
                  </a:cubicBezTo>
                  <a:cubicBezTo>
                    <a:pt x="21" y="63"/>
                    <a:pt x="42" y="42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24"/>
            <p:cNvSpPr/>
            <p:nvPr/>
          </p:nvSpPr>
          <p:spPr>
            <a:xfrm>
              <a:off x="451631" y="2048054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lnTo>
                    <a:pt x="22" y="21"/>
                  </a:lnTo>
                  <a:cubicBezTo>
                    <a:pt x="22" y="21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24"/>
            <p:cNvSpPr/>
            <p:nvPr/>
          </p:nvSpPr>
          <p:spPr>
            <a:xfrm>
              <a:off x="454013" y="2044975"/>
              <a:ext cx="454" cy="450"/>
            </a:xfrm>
            <a:custGeom>
              <a:avLst/>
              <a:gdLst/>
              <a:ahLst/>
              <a:cxnLst/>
              <a:rect l="l" t="t" r="r" b="b"/>
              <a:pathLst>
                <a:path w="44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24"/>
            <p:cNvSpPr/>
            <p:nvPr/>
          </p:nvSpPr>
          <p:spPr>
            <a:xfrm>
              <a:off x="461820" y="203044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43" y="21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24"/>
            <p:cNvSpPr/>
            <p:nvPr/>
          </p:nvSpPr>
          <p:spPr>
            <a:xfrm>
              <a:off x="446867" y="2021852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3" y="0"/>
                  </a:moveTo>
                  <a:cubicBezTo>
                    <a:pt x="42" y="0"/>
                    <a:pt x="0" y="43"/>
                    <a:pt x="42" y="43"/>
                  </a:cubicBezTo>
                  <a:cubicBezTo>
                    <a:pt x="63" y="43"/>
                    <a:pt x="63" y="43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24"/>
            <p:cNvSpPr/>
            <p:nvPr/>
          </p:nvSpPr>
          <p:spPr>
            <a:xfrm>
              <a:off x="447516" y="2021538"/>
              <a:ext cx="877" cy="325"/>
            </a:xfrm>
            <a:custGeom>
              <a:avLst/>
              <a:gdLst/>
              <a:ahLst/>
              <a:cxnLst/>
              <a:rect l="l" t="t" r="r" b="b"/>
              <a:pathLst>
                <a:path w="85" h="31" extrusionOk="0">
                  <a:moveTo>
                    <a:pt x="15" y="1"/>
                  </a:moveTo>
                  <a:cubicBezTo>
                    <a:pt x="0" y="1"/>
                    <a:pt x="0" y="16"/>
                    <a:pt x="0" y="30"/>
                  </a:cubicBezTo>
                  <a:cubicBezTo>
                    <a:pt x="42" y="30"/>
                    <a:pt x="84" y="9"/>
                    <a:pt x="42" y="9"/>
                  </a:cubicBezTo>
                  <a:cubicBezTo>
                    <a:pt x="30" y="3"/>
                    <a:pt x="21" y="1"/>
                    <a:pt x="1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24"/>
            <p:cNvSpPr/>
            <p:nvPr/>
          </p:nvSpPr>
          <p:spPr>
            <a:xfrm>
              <a:off x="450115" y="2018773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0"/>
                  </a:moveTo>
                  <a:cubicBezTo>
                    <a:pt x="32" y="11"/>
                    <a:pt x="22" y="11"/>
                    <a:pt x="14" y="11"/>
                  </a:cubicBezTo>
                  <a:cubicBezTo>
                    <a:pt x="6" y="11"/>
                    <a:pt x="1" y="11"/>
                    <a:pt x="1" y="21"/>
                  </a:cubicBezTo>
                  <a:cubicBezTo>
                    <a:pt x="1" y="63"/>
                    <a:pt x="22" y="63"/>
                    <a:pt x="43" y="63"/>
                  </a:cubicBezTo>
                  <a:lnTo>
                    <a:pt x="43" y="42"/>
                  </a:lnTo>
                  <a:cubicBezTo>
                    <a:pt x="43" y="42"/>
                    <a:pt x="43" y="21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24"/>
            <p:cNvSpPr/>
            <p:nvPr/>
          </p:nvSpPr>
          <p:spPr>
            <a:xfrm>
              <a:off x="450765" y="2017003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9" name="Google Shape;7559;p24"/>
          <p:cNvGrpSpPr/>
          <p:nvPr/>
        </p:nvGrpSpPr>
        <p:grpSpPr>
          <a:xfrm rot="2389031">
            <a:off x="7069411" y="3502554"/>
            <a:ext cx="1846131" cy="1556609"/>
            <a:chOff x="2017027" y="1477952"/>
            <a:chExt cx="562207" cy="474038"/>
          </a:xfrm>
        </p:grpSpPr>
        <p:sp>
          <p:nvSpPr>
            <p:cNvPr id="7560" name="Google Shape;7560;p24"/>
            <p:cNvSpPr/>
            <p:nvPr/>
          </p:nvSpPr>
          <p:spPr>
            <a:xfrm>
              <a:off x="2017027" y="1477952"/>
              <a:ext cx="562207" cy="474038"/>
            </a:xfrm>
            <a:custGeom>
              <a:avLst/>
              <a:gdLst/>
              <a:ahLst/>
              <a:cxnLst/>
              <a:rect l="l" t="t" r="r" b="b"/>
              <a:pathLst>
                <a:path w="54517" h="45265" extrusionOk="0">
                  <a:moveTo>
                    <a:pt x="51384" y="10182"/>
                  </a:moveTo>
                  <a:cubicBezTo>
                    <a:pt x="51384" y="10182"/>
                    <a:pt x="51384" y="10203"/>
                    <a:pt x="51363" y="10203"/>
                  </a:cubicBezTo>
                  <a:cubicBezTo>
                    <a:pt x="51342" y="10203"/>
                    <a:pt x="51363" y="10182"/>
                    <a:pt x="51363" y="10182"/>
                  </a:cubicBezTo>
                  <a:close/>
                  <a:moveTo>
                    <a:pt x="52162" y="12200"/>
                  </a:moveTo>
                  <a:cubicBezTo>
                    <a:pt x="52225" y="12390"/>
                    <a:pt x="52288" y="12537"/>
                    <a:pt x="52225" y="12684"/>
                  </a:cubicBezTo>
                  <a:lnTo>
                    <a:pt x="52141" y="12705"/>
                  </a:lnTo>
                  <a:cubicBezTo>
                    <a:pt x="52015" y="12558"/>
                    <a:pt x="52120" y="12411"/>
                    <a:pt x="52162" y="12200"/>
                  </a:cubicBezTo>
                  <a:close/>
                  <a:moveTo>
                    <a:pt x="52204" y="12810"/>
                  </a:moveTo>
                  <a:cubicBezTo>
                    <a:pt x="52246" y="12810"/>
                    <a:pt x="52288" y="12831"/>
                    <a:pt x="52309" y="12873"/>
                  </a:cubicBezTo>
                  <a:cubicBezTo>
                    <a:pt x="52288" y="12936"/>
                    <a:pt x="52288" y="12978"/>
                    <a:pt x="52204" y="12999"/>
                  </a:cubicBezTo>
                  <a:lnTo>
                    <a:pt x="52204" y="12810"/>
                  </a:lnTo>
                  <a:close/>
                  <a:moveTo>
                    <a:pt x="53592" y="13083"/>
                  </a:moveTo>
                  <a:lnTo>
                    <a:pt x="53592" y="13083"/>
                  </a:lnTo>
                  <a:cubicBezTo>
                    <a:pt x="53603" y="13083"/>
                    <a:pt x="53608" y="13096"/>
                    <a:pt x="53614" y="13104"/>
                  </a:cubicBezTo>
                  <a:lnTo>
                    <a:pt x="53614" y="13104"/>
                  </a:lnTo>
                  <a:cubicBezTo>
                    <a:pt x="53595" y="13103"/>
                    <a:pt x="53576" y="13099"/>
                    <a:pt x="53592" y="13083"/>
                  </a:cubicBezTo>
                  <a:close/>
                  <a:moveTo>
                    <a:pt x="52414" y="13294"/>
                  </a:moveTo>
                  <a:cubicBezTo>
                    <a:pt x="52414" y="13315"/>
                    <a:pt x="52435" y="13315"/>
                    <a:pt x="52435" y="13315"/>
                  </a:cubicBezTo>
                  <a:cubicBezTo>
                    <a:pt x="52435" y="13325"/>
                    <a:pt x="52430" y="13330"/>
                    <a:pt x="52425" y="13330"/>
                  </a:cubicBezTo>
                  <a:cubicBezTo>
                    <a:pt x="52420" y="13330"/>
                    <a:pt x="52414" y="13325"/>
                    <a:pt x="52414" y="13315"/>
                  </a:cubicBezTo>
                  <a:lnTo>
                    <a:pt x="52414" y="13294"/>
                  </a:lnTo>
                  <a:close/>
                  <a:moveTo>
                    <a:pt x="52435" y="13483"/>
                  </a:moveTo>
                  <a:cubicBezTo>
                    <a:pt x="52540" y="13672"/>
                    <a:pt x="52562" y="13861"/>
                    <a:pt x="52646" y="14009"/>
                  </a:cubicBezTo>
                  <a:cubicBezTo>
                    <a:pt x="52730" y="14156"/>
                    <a:pt x="52730" y="14345"/>
                    <a:pt x="52835" y="14492"/>
                  </a:cubicBezTo>
                  <a:lnTo>
                    <a:pt x="52793" y="14576"/>
                  </a:lnTo>
                  <a:cubicBezTo>
                    <a:pt x="52856" y="14660"/>
                    <a:pt x="52877" y="14765"/>
                    <a:pt x="52835" y="14849"/>
                  </a:cubicBezTo>
                  <a:lnTo>
                    <a:pt x="53003" y="15018"/>
                  </a:lnTo>
                  <a:cubicBezTo>
                    <a:pt x="52940" y="15102"/>
                    <a:pt x="53003" y="15186"/>
                    <a:pt x="53003" y="15270"/>
                  </a:cubicBezTo>
                  <a:cubicBezTo>
                    <a:pt x="52940" y="15333"/>
                    <a:pt x="52982" y="15438"/>
                    <a:pt x="52982" y="15501"/>
                  </a:cubicBezTo>
                  <a:cubicBezTo>
                    <a:pt x="52982" y="15585"/>
                    <a:pt x="52982" y="15648"/>
                    <a:pt x="52982" y="15733"/>
                  </a:cubicBezTo>
                  <a:cubicBezTo>
                    <a:pt x="53024" y="15817"/>
                    <a:pt x="53066" y="15817"/>
                    <a:pt x="53108" y="15859"/>
                  </a:cubicBezTo>
                  <a:cubicBezTo>
                    <a:pt x="53066" y="15964"/>
                    <a:pt x="53150" y="16048"/>
                    <a:pt x="53150" y="16174"/>
                  </a:cubicBezTo>
                  <a:cubicBezTo>
                    <a:pt x="53150" y="16279"/>
                    <a:pt x="53150" y="16405"/>
                    <a:pt x="53192" y="16510"/>
                  </a:cubicBezTo>
                  <a:cubicBezTo>
                    <a:pt x="53234" y="16658"/>
                    <a:pt x="53234" y="16826"/>
                    <a:pt x="53171" y="16973"/>
                  </a:cubicBezTo>
                  <a:cubicBezTo>
                    <a:pt x="53150" y="17057"/>
                    <a:pt x="53150" y="17162"/>
                    <a:pt x="53171" y="17246"/>
                  </a:cubicBezTo>
                  <a:cubicBezTo>
                    <a:pt x="53213" y="17309"/>
                    <a:pt x="53108" y="17330"/>
                    <a:pt x="53108" y="17393"/>
                  </a:cubicBezTo>
                  <a:lnTo>
                    <a:pt x="53192" y="17499"/>
                  </a:lnTo>
                  <a:lnTo>
                    <a:pt x="53129" y="17562"/>
                  </a:lnTo>
                  <a:cubicBezTo>
                    <a:pt x="53087" y="17646"/>
                    <a:pt x="53192" y="17667"/>
                    <a:pt x="53213" y="17730"/>
                  </a:cubicBezTo>
                  <a:lnTo>
                    <a:pt x="53108" y="17835"/>
                  </a:lnTo>
                  <a:cubicBezTo>
                    <a:pt x="53045" y="17793"/>
                    <a:pt x="53129" y="17751"/>
                    <a:pt x="53087" y="17709"/>
                  </a:cubicBezTo>
                  <a:lnTo>
                    <a:pt x="53045" y="17709"/>
                  </a:lnTo>
                  <a:cubicBezTo>
                    <a:pt x="53024" y="17793"/>
                    <a:pt x="53003" y="17877"/>
                    <a:pt x="53003" y="17982"/>
                  </a:cubicBezTo>
                  <a:cubicBezTo>
                    <a:pt x="52940" y="17919"/>
                    <a:pt x="52961" y="17835"/>
                    <a:pt x="52919" y="17772"/>
                  </a:cubicBezTo>
                  <a:lnTo>
                    <a:pt x="53003" y="17646"/>
                  </a:lnTo>
                  <a:cubicBezTo>
                    <a:pt x="52919" y="17393"/>
                    <a:pt x="52856" y="17141"/>
                    <a:pt x="52835" y="16868"/>
                  </a:cubicBezTo>
                  <a:cubicBezTo>
                    <a:pt x="52835" y="16679"/>
                    <a:pt x="52856" y="16468"/>
                    <a:pt x="52835" y="16279"/>
                  </a:cubicBezTo>
                  <a:cubicBezTo>
                    <a:pt x="52856" y="16027"/>
                    <a:pt x="52814" y="15775"/>
                    <a:pt x="52730" y="15543"/>
                  </a:cubicBezTo>
                  <a:cubicBezTo>
                    <a:pt x="52667" y="15396"/>
                    <a:pt x="52730" y="15228"/>
                    <a:pt x="52667" y="15081"/>
                  </a:cubicBezTo>
                  <a:cubicBezTo>
                    <a:pt x="52646" y="15039"/>
                    <a:pt x="52646" y="14955"/>
                    <a:pt x="52583" y="14955"/>
                  </a:cubicBezTo>
                  <a:cubicBezTo>
                    <a:pt x="52562" y="14702"/>
                    <a:pt x="52498" y="14450"/>
                    <a:pt x="52414" y="14219"/>
                  </a:cubicBezTo>
                  <a:cubicBezTo>
                    <a:pt x="52414" y="14156"/>
                    <a:pt x="52477" y="14114"/>
                    <a:pt x="52477" y="14072"/>
                  </a:cubicBezTo>
                  <a:cubicBezTo>
                    <a:pt x="52456" y="14030"/>
                    <a:pt x="52456" y="13966"/>
                    <a:pt x="52393" y="13966"/>
                  </a:cubicBezTo>
                  <a:cubicBezTo>
                    <a:pt x="52435" y="13840"/>
                    <a:pt x="52393" y="13735"/>
                    <a:pt x="52456" y="13630"/>
                  </a:cubicBezTo>
                  <a:lnTo>
                    <a:pt x="52414" y="13609"/>
                  </a:lnTo>
                  <a:cubicBezTo>
                    <a:pt x="52393" y="13567"/>
                    <a:pt x="52435" y="13546"/>
                    <a:pt x="52435" y="13483"/>
                  </a:cubicBezTo>
                  <a:close/>
                  <a:moveTo>
                    <a:pt x="52751" y="21535"/>
                  </a:moveTo>
                  <a:cubicBezTo>
                    <a:pt x="52772" y="21556"/>
                    <a:pt x="52814" y="21577"/>
                    <a:pt x="52772" y="21598"/>
                  </a:cubicBezTo>
                  <a:cubicBezTo>
                    <a:pt x="52759" y="21604"/>
                    <a:pt x="52751" y="21607"/>
                    <a:pt x="52745" y="21607"/>
                  </a:cubicBezTo>
                  <a:cubicBezTo>
                    <a:pt x="52730" y="21607"/>
                    <a:pt x="52730" y="21592"/>
                    <a:pt x="52730" y="21577"/>
                  </a:cubicBezTo>
                  <a:cubicBezTo>
                    <a:pt x="52730" y="21577"/>
                    <a:pt x="52751" y="21535"/>
                    <a:pt x="52751" y="21535"/>
                  </a:cubicBezTo>
                  <a:close/>
                  <a:moveTo>
                    <a:pt x="53150" y="17940"/>
                  </a:moveTo>
                  <a:cubicBezTo>
                    <a:pt x="53192" y="18003"/>
                    <a:pt x="53234" y="18087"/>
                    <a:pt x="53213" y="18150"/>
                  </a:cubicBezTo>
                  <a:cubicBezTo>
                    <a:pt x="53192" y="18276"/>
                    <a:pt x="53234" y="18340"/>
                    <a:pt x="53276" y="18445"/>
                  </a:cubicBezTo>
                  <a:cubicBezTo>
                    <a:pt x="53234" y="18613"/>
                    <a:pt x="53213" y="18760"/>
                    <a:pt x="53192" y="18928"/>
                  </a:cubicBezTo>
                  <a:cubicBezTo>
                    <a:pt x="53234" y="19075"/>
                    <a:pt x="53255" y="19244"/>
                    <a:pt x="53213" y="19391"/>
                  </a:cubicBezTo>
                  <a:cubicBezTo>
                    <a:pt x="53213" y="19412"/>
                    <a:pt x="53192" y="19454"/>
                    <a:pt x="53192" y="19475"/>
                  </a:cubicBezTo>
                  <a:cubicBezTo>
                    <a:pt x="53234" y="19622"/>
                    <a:pt x="53234" y="19790"/>
                    <a:pt x="53171" y="19937"/>
                  </a:cubicBezTo>
                  <a:cubicBezTo>
                    <a:pt x="53108" y="20211"/>
                    <a:pt x="53108" y="20463"/>
                    <a:pt x="53087" y="20736"/>
                  </a:cubicBezTo>
                  <a:cubicBezTo>
                    <a:pt x="53087" y="20883"/>
                    <a:pt x="53087" y="21052"/>
                    <a:pt x="53087" y="21199"/>
                  </a:cubicBezTo>
                  <a:cubicBezTo>
                    <a:pt x="53024" y="21325"/>
                    <a:pt x="52982" y="21472"/>
                    <a:pt x="52982" y="21619"/>
                  </a:cubicBezTo>
                  <a:cubicBezTo>
                    <a:pt x="52982" y="21675"/>
                    <a:pt x="52949" y="21732"/>
                    <a:pt x="52897" y="21743"/>
                  </a:cubicBezTo>
                  <a:lnTo>
                    <a:pt x="52897" y="21743"/>
                  </a:lnTo>
                  <a:cubicBezTo>
                    <a:pt x="52856" y="21639"/>
                    <a:pt x="52856" y="21513"/>
                    <a:pt x="52898" y="21388"/>
                  </a:cubicBezTo>
                  <a:cubicBezTo>
                    <a:pt x="52898" y="21325"/>
                    <a:pt x="52898" y="21262"/>
                    <a:pt x="52898" y="21199"/>
                  </a:cubicBezTo>
                  <a:cubicBezTo>
                    <a:pt x="52842" y="21199"/>
                    <a:pt x="52836" y="21265"/>
                    <a:pt x="52791" y="21265"/>
                  </a:cubicBezTo>
                  <a:cubicBezTo>
                    <a:pt x="52785" y="21265"/>
                    <a:pt x="52779" y="21264"/>
                    <a:pt x="52772" y="21262"/>
                  </a:cubicBezTo>
                  <a:cubicBezTo>
                    <a:pt x="52793" y="21199"/>
                    <a:pt x="52814" y="21157"/>
                    <a:pt x="52856" y="21115"/>
                  </a:cubicBezTo>
                  <a:cubicBezTo>
                    <a:pt x="52856" y="21031"/>
                    <a:pt x="52961" y="21052"/>
                    <a:pt x="52982" y="20989"/>
                  </a:cubicBezTo>
                  <a:lnTo>
                    <a:pt x="52919" y="20799"/>
                  </a:lnTo>
                  <a:cubicBezTo>
                    <a:pt x="52940" y="20694"/>
                    <a:pt x="53045" y="20736"/>
                    <a:pt x="53045" y="20652"/>
                  </a:cubicBezTo>
                  <a:lnTo>
                    <a:pt x="52898" y="20484"/>
                  </a:lnTo>
                  <a:lnTo>
                    <a:pt x="52961" y="20337"/>
                  </a:lnTo>
                  <a:cubicBezTo>
                    <a:pt x="52940" y="20253"/>
                    <a:pt x="52877" y="20148"/>
                    <a:pt x="52877" y="20064"/>
                  </a:cubicBezTo>
                  <a:cubicBezTo>
                    <a:pt x="52898" y="20000"/>
                    <a:pt x="52940" y="20043"/>
                    <a:pt x="52982" y="20000"/>
                  </a:cubicBezTo>
                  <a:cubicBezTo>
                    <a:pt x="53024" y="19958"/>
                    <a:pt x="52982" y="19916"/>
                    <a:pt x="53024" y="19874"/>
                  </a:cubicBezTo>
                  <a:cubicBezTo>
                    <a:pt x="52940" y="19811"/>
                    <a:pt x="52919" y="19706"/>
                    <a:pt x="52961" y="19601"/>
                  </a:cubicBezTo>
                  <a:cubicBezTo>
                    <a:pt x="52982" y="19475"/>
                    <a:pt x="52982" y="19328"/>
                    <a:pt x="52961" y="19181"/>
                  </a:cubicBezTo>
                  <a:cubicBezTo>
                    <a:pt x="52961" y="19117"/>
                    <a:pt x="52961" y="19054"/>
                    <a:pt x="53003" y="18991"/>
                  </a:cubicBezTo>
                  <a:cubicBezTo>
                    <a:pt x="53045" y="18865"/>
                    <a:pt x="53003" y="18760"/>
                    <a:pt x="53003" y="18634"/>
                  </a:cubicBezTo>
                  <a:cubicBezTo>
                    <a:pt x="53024" y="18571"/>
                    <a:pt x="53024" y="18508"/>
                    <a:pt x="53003" y="18424"/>
                  </a:cubicBezTo>
                  <a:lnTo>
                    <a:pt x="53003" y="18424"/>
                  </a:lnTo>
                  <a:lnTo>
                    <a:pt x="53087" y="18445"/>
                  </a:lnTo>
                  <a:cubicBezTo>
                    <a:pt x="53108" y="18382"/>
                    <a:pt x="53066" y="18319"/>
                    <a:pt x="53066" y="18255"/>
                  </a:cubicBezTo>
                  <a:lnTo>
                    <a:pt x="53003" y="18276"/>
                  </a:lnTo>
                  <a:cubicBezTo>
                    <a:pt x="52940" y="18255"/>
                    <a:pt x="52940" y="18213"/>
                    <a:pt x="52940" y="18150"/>
                  </a:cubicBezTo>
                  <a:cubicBezTo>
                    <a:pt x="52950" y="18140"/>
                    <a:pt x="52961" y="18135"/>
                    <a:pt x="52971" y="18135"/>
                  </a:cubicBezTo>
                  <a:cubicBezTo>
                    <a:pt x="52982" y="18135"/>
                    <a:pt x="52993" y="18140"/>
                    <a:pt x="53003" y="18150"/>
                  </a:cubicBezTo>
                  <a:cubicBezTo>
                    <a:pt x="53066" y="18171"/>
                    <a:pt x="53045" y="18213"/>
                    <a:pt x="53066" y="18255"/>
                  </a:cubicBezTo>
                  <a:cubicBezTo>
                    <a:pt x="53129" y="18192"/>
                    <a:pt x="53087" y="18108"/>
                    <a:pt x="53087" y="18024"/>
                  </a:cubicBezTo>
                  <a:cubicBezTo>
                    <a:pt x="53108" y="18003"/>
                    <a:pt x="53087" y="17961"/>
                    <a:pt x="53150" y="17940"/>
                  </a:cubicBezTo>
                  <a:close/>
                  <a:moveTo>
                    <a:pt x="52879" y="21751"/>
                  </a:moveTo>
                  <a:lnTo>
                    <a:pt x="52898" y="21788"/>
                  </a:lnTo>
                  <a:cubicBezTo>
                    <a:pt x="53003" y="21851"/>
                    <a:pt x="52961" y="21914"/>
                    <a:pt x="52919" y="21998"/>
                  </a:cubicBezTo>
                  <a:lnTo>
                    <a:pt x="52835" y="21872"/>
                  </a:lnTo>
                  <a:cubicBezTo>
                    <a:pt x="52856" y="21851"/>
                    <a:pt x="52919" y="21851"/>
                    <a:pt x="52898" y="21788"/>
                  </a:cubicBezTo>
                  <a:lnTo>
                    <a:pt x="52898" y="21788"/>
                  </a:lnTo>
                  <a:cubicBezTo>
                    <a:pt x="52898" y="21788"/>
                    <a:pt x="52889" y="21806"/>
                    <a:pt x="52876" y="21806"/>
                  </a:cubicBezTo>
                  <a:cubicBezTo>
                    <a:pt x="52870" y="21806"/>
                    <a:pt x="52863" y="21802"/>
                    <a:pt x="52856" y="21788"/>
                  </a:cubicBezTo>
                  <a:cubicBezTo>
                    <a:pt x="52856" y="21773"/>
                    <a:pt x="52866" y="21758"/>
                    <a:pt x="52879" y="21751"/>
                  </a:cubicBezTo>
                  <a:close/>
                  <a:moveTo>
                    <a:pt x="52940" y="22061"/>
                  </a:moveTo>
                  <a:cubicBezTo>
                    <a:pt x="52982" y="22145"/>
                    <a:pt x="52898" y="22229"/>
                    <a:pt x="52898" y="22334"/>
                  </a:cubicBezTo>
                  <a:cubicBezTo>
                    <a:pt x="52919" y="22439"/>
                    <a:pt x="52898" y="22565"/>
                    <a:pt x="52856" y="22650"/>
                  </a:cubicBezTo>
                  <a:cubicBezTo>
                    <a:pt x="52835" y="22713"/>
                    <a:pt x="52814" y="22734"/>
                    <a:pt x="52751" y="22755"/>
                  </a:cubicBezTo>
                  <a:lnTo>
                    <a:pt x="52814" y="22839"/>
                  </a:lnTo>
                  <a:cubicBezTo>
                    <a:pt x="52814" y="22944"/>
                    <a:pt x="52688" y="23007"/>
                    <a:pt x="52604" y="23091"/>
                  </a:cubicBezTo>
                  <a:cubicBezTo>
                    <a:pt x="52583" y="23133"/>
                    <a:pt x="52646" y="23217"/>
                    <a:pt x="52604" y="23238"/>
                  </a:cubicBezTo>
                  <a:cubicBezTo>
                    <a:pt x="52583" y="23238"/>
                    <a:pt x="52540" y="23238"/>
                    <a:pt x="52540" y="23217"/>
                  </a:cubicBezTo>
                  <a:cubicBezTo>
                    <a:pt x="52519" y="23217"/>
                    <a:pt x="52456" y="23196"/>
                    <a:pt x="52498" y="23196"/>
                  </a:cubicBezTo>
                  <a:cubicBezTo>
                    <a:pt x="52505" y="23190"/>
                    <a:pt x="52511" y="23187"/>
                    <a:pt x="52516" y="23187"/>
                  </a:cubicBezTo>
                  <a:cubicBezTo>
                    <a:pt x="52530" y="23187"/>
                    <a:pt x="52540" y="23202"/>
                    <a:pt x="52540" y="23217"/>
                  </a:cubicBezTo>
                  <a:cubicBezTo>
                    <a:pt x="52583" y="23196"/>
                    <a:pt x="52583" y="23154"/>
                    <a:pt x="52540" y="23112"/>
                  </a:cubicBezTo>
                  <a:cubicBezTo>
                    <a:pt x="52498" y="23028"/>
                    <a:pt x="52540" y="22944"/>
                    <a:pt x="52540" y="22860"/>
                  </a:cubicBezTo>
                  <a:lnTo>
                    <a:pt x="52625" y="22944"/>
                  </a:lnTo>
                  <a:cubicBezTo>
                    <a:pt x="52646" y="22881"/>
                    <a:pt x="52604" y="22797"/>
                    <a:pt x="52646" y="22734"/>
                  </a:cubicBezTo>
                  <a:cubicBezTo>
                    <a:pt x="52667" y="22671"/>
                    <a:pt x="52667" y="22586"/>
                    <a:pt x="52709" y="22544"/>
                  </a:cubicBezTo>
                  <a:cubicBezTo>
                    <a:pt x="52772" y="22502"/>
                    <a:pt x="52751" y="22418"/>
                    <a:pt x="52772" y="22355"/>
                  </a:cubicBezTo>
                  <a:cubicBezTo>
                    <a:pt x="52877" y="22355"/>
                    <a:pt x="52730" y="22229"/>
                    <a:pt x="52835" y="22208"/>
                  </a:cubicBezTo>
                  <a:cubicBezTo>
                    <a:pt x="52856" y="22208"/>
                    <a:pt x="52835" y="22061"/>
                    <a:pt x="52940" y="22061"/>
                  </a:cubicBezTo>
                  <a:close/>
                  <a:moveTo>
                    <a:pt x="52536" y="23318"/>
                  </a:moveTo>
                  <a:cubicBezTo>
                    <a:pt x="52568" y="23318"/>
                    <a:pt x="52586" y="23364"/>
                    <a:pt x="52604" y="23364"/>
                  </a:cubicBezTo>
                  <a:cubicBezTo>
                    <a:pt x="52604" y="23406"/>
                    <a:pt x="52540" y="23448"/>
                    <a:pt x="52562" y="23469"/>
                  </a:cubicBezTo>
                  <a:cubicBezTo>
                    <a:pt x="52583" y="23491"/>
                    <a:pt x="52646" y="23469"/>
                    <a:pt x="52604" y="23533"/>
                  </a:cubicBezTo>
                  <a:cubicBezTo>
                    <a:pt x="52593" y="23544"/>
                    <a:pt x="52582" y="23547"/>
                    <a:pt x="52571" y="23547"/>
                  </a:cubicBezTo>
                  <a:cubicBezTo>
                    <a:pt x="52546" y="23547"/>
                    <a:pt x="52521" y="23528"/>
                    <a:pt x="52496" y="23528"/>
                  </a:cubicBezTo>
                  <a:cubicBezTo>
                    <a:pt x="52490" y="23528"/>
                    <a:pt x="52484" y="23529"/>
                    <a:pt x="52477" y="23533"/>
                  </a:cubicBezTo>
                  <a:cubicBezTo>
                    <a:pt x="52477" y="23549"/>
                    <a:pt x="52465" y="23589"/>
                    <a:pt x="52450" y="23589"/>
                  </a:cubicBezTo>
                  <a:cubicBezTo>
                    <a:pt x="52445" y="23589"/>
                    <a:pt x="52440" y="23585"/>
                    <a:pt x="52435" y="23575"/>
                  </a:cubicBezTo>
                  <a:cubicBezTo>
                    <a:pt x="52435" y="23533"/>
                    <a:pt x="52456" y="23533"/>
                    <a:pt x="52477" y="23533"/>
                  </a:cubicBezTo>
                  <a:cubicBezTo>
                    <a:pt x="52477" y="23448"/>
                    <a:pt x="52498" y="23385"/>
                    <a:pt x="52519" y="23322"/>
                  </a:cubicBezTo>
                  <a:cubicBezTo>
                    <a:pt x="52525" y="23319"/>
                    <a:pt x="52531" y="23318"/>
                    <a:pt x="52536" y="23318"/>
                  </a:cubicBezTo>
                  <a:close/>
                  <a:moveTo>
                    <a:pt x="52397" y="23884"/>
                  </a:moveTo>
                  <a:cubicBezTo>
                    <a:pt x="52422" y="23884"/>
                    <a:pt x="52448" y="23896"/>
                    <a:pt x="52477" y="23932"/>
                  </a:cubicBezTo>
                  <a:cubicBezTo>
                    <a:pt x="52456" y="24058"/>
                    <a:pt x="52288" y="24058"/>
                    <a:pt x="52246" y="24142"/>
                  </a:cubicBezTo>
                  <a:cubicBezTo>
                    <a:pt x="52225" y="24205"/>
                    <a:pt x="52372" y="24205"/>
                    <a:pt x="52330" y="24247"/>
                  </a:cubicBezTo>
                  <a:cubicBezTo>
                    <a:pt x="52246" y="24458"/>
                    <a:pt x="52162" y="24647"/>
                    <a:pt x="52057" y="24857"/>
                  </a:cubicBezTo>
                  <a:cubicBezTo>
                    <a:pt x="52015" y="24962"/>
                    <a:pt x="51973" y="25109"/>
                    <a:pt x="51931" y="25236"/>
                  </a:cubicBezTo>
                  <a:cubicBezTo>
                    <a:pt x="51910" y="25299"/>
                    <a:pt x="51847" y="25341"/>
                    <a:pt x="51784" y="25341"/>
                  </a:cubicBezTo>
                  <a:cubicBezTo>
                    <a:pt x="51763" y="25088"/>
                    <a:pt x="51805" y="24857"/>
                    <a:pt x="51910" y="24647"/>
                  </a:cubicBezTo>
                  <a:cubicBezTo>
                    <a:pt x="51994" y="24521"/>
                    <a:pt x="52036" y="24374"/>
                    <a:pt x="52078" y="24247"/>
                  </a:cubicBezTo>
                  <a:cubicBezTo>
                    <a:pt x="52078" y="24205"/>
                    <a:pt x="52099" y="24184"/>
                    <a:pt x="52120" y="24163"/>
                  </a:cubicBezTo>
                  <a:lnTo>
                    <a:pt x="52183" y="24163"/>
                  </a:lnTo>
                  <a:cubicBezTo>
                    <a:pt x="52183" y="24121"/>
                    <a:pt x="52204" y="24058"/>
                    <a:pt x="52204" y="23974"/>
                  </a:cubicBezTo>
                  <a:lnTo>
                    <a:pt x="52267" y="23974"/>
                  </a:lnTo>
                  <a:lnTo>
                    <a:pt x="52267" y="23911"/>
                  </a:lnTo>
                  <a:cubicBezTo>
                    <a:pt x="52273" y="23913"/>
                    <a:pt x="52279" y="23914"/>
                    <a:pt x="52285" y="23914"/>
                  </a:cubicBezTo>
                  <a:cubicBezTo>
                    <a:pt x="52321" y="23914"/>
                    <a:pt x="52357" y="23884"/>
                    <a:pt x="52397" y="23884"/>
                  </a:cubicBezTo>
                  <a:close/>
                  <a:moveTo>
                    <a:pt x="51952" y="25467"/>
                  </a:moveTo>
                  <a:cubicBezTo>
                    <a:pt x="51994" y="25551"/>
                    <a:pt x="51868" y="25614"/>
                    <a:pt x="51910" y="25698"/>
                  </a:cubicBezTo>
                  <a:cubicBezTo>
                    <a:pt x="51805" y="25908"/>
                    <a:pt x="51742" y="26098"/>
                    <a:pt x="51657" y="26308"/>
                  </a:cubicBezTo>
                  <a:cubicBezTo>
                    <a:pt x="51615" y="26392"/>
                    <a:pt x="51615" y="26518"/>
                    <a:pt x="51657" y="26602"/>
                  </a:cubicBezTo>
                  <a:cubicBezTo>
                    <a:pt x="51636" y="26665"/>
                    <a:pt x="51594" y="26728"/>
                    <a:pt x="51573" y="26770"/>
                  </a:cubicBezTo>
                  <a:cubicBezTo>
                    <a:pt x="51573" y="26875"/>
                    <a:pt x="51510" y="26960"/>
                    <a:pt x="51405" y="27023"/>
                  </a:cubicBezTo>
                  <a:cubicBezTo>
                    <a:pt x="51321" y="27065"/>
                    <a:pt x="51321" y="27191"/>
                    <a:pt x="51237" y="27275"/>
                  </a:cubicBezTo>
                  <a:cubicBezTo>
                    <a:pt x="51218" y="27312"/>
                    <a:pt x="51216" y="27349"/>
                    <a:pt x="51187" y="27372"/>
                  </a:cubicBezTo>
                  <a:lnTo>
                    <a:pt x="51187" y="27372"/>
                  </a:lnTo>
                  <a:lnTo>
                    <a:pt x="51132" y="27317"/>
                  </a:lnTo>
                  <a:cubicBezTo>
                    <a:pt x="51237" y="27002"/>
                    <a:pt x="51300" y="26644"/>
                    <a:pt x="51447" y="26329"/>
                  </a:cubicBezTo>
                  <a:cubicBezTo>
                    <a:pt x="51468" y="26266"/>
                    <a:pt x="51552" y="26287"/>
                    <a:pt x="51573" y="26245"/>
                  </a:cubicBezTo>
                  <a:cubicBezTo>
                    <a:pt x="51594" y="26140"/>
                    <a:pt x="51657" y="26055"/>
                    <a:pt x="51721" y="25971"/>
                  </a:cubicBezTo>
                  <a:cubicBezTo>
                    <a:pt x="51700" y="25824"/>
                    <a:pt x="51847" y="25698"/>
                    <a:pt x="51847" y="25551"/>
                  </a:cubicBezTo>
                  <a:cubicBezTo>
                    <a:pt x="51847" y="25509"/>
                    <a:pt x="51889" y="25467"/>
                    <a:pt x="51952" y="25467"/>
                  </a:cubicBezTo>
                  <a:close/>
                  <a:moveTo>
                    <a:pt x="51178" y="27386"/>
                  </a:moveTo>
                  <a:lnTo>
                    <a:pt x="51178" y="27386"/>
                  </a:lnTo>
                  <a:cubicBezTo>
                    <a:pt x="51213" y="27449"/>
                    <a:pt x="51172" y="27528"/>
                    <a:pt x="51111" y="27548"/>
                  </a:cubicBezTo>
                  <a:cubicBezTo>
                    <a:pt x="51048" y="27527"/>
                    <a:pt x="51027" y="27506"/>
                    <a:pt x="51048" y="27443"/>
                  </a:cubicBezTo>
                  <a:cubicBezTo>
                    <a:pt x="51084" y="27388"/>
                    <a:pt x="51137" y="27397"/>
                    <a:pt x="51178" y="27386"/>
                  </a:cubicBezTo>
                  <a:close/>
                  <a:moveTo>
                    <a:pt x="51027" y="27674"/>
                  </a:moveTo>
                  <a:lnTo>
                    <a:pt x="51048" y="27695"/>
                  </a:lnTo>
                  <a:cubicBezTo>
                    <a:pt x="51037" y="27706"/>
                    <a:pt x="51032" y="27711"/>
                    <a:pt x="51029" y="27711"/>
                  </a:cubicBezTo>
                  <a:cubicBezTo>
                    <a:pt x="51027" y="27711"/>
                    <a:pt x="51027" y="27706"/>
                    <a:pt x="51027" y="27695"/>
                  </a:cubicBezTo>
                  <a:lnTo>
                    <a:pt x="51027" y="27674"/>
                  </a:lnTo>
                  <a:close/>
                  <a:moveTo>
                    <a:pt x="50901" y="27779"/>
                  </a:moveTo>
                  <a:cubicBezTo>
                    <a:pt x="50914" y="27779"/>
                    <a:pt x="50928" y="27788"/>
                    <a:pt x="50936" y="27801"/>
                  </a:cubicBezTo>
                  <a:lnTo>
                    <a:pt x="50901" y="27801"/>
                  </a:lnTo>
                  <a:cubicBezTo>
                    <a:pt x="50901" y="27805"/>
                    <a:pt x="50900" y="27811"/>
                    <a:pt x="50898" y="27819"/>
                  </a:cubicBezTo>
                  <a:lnTo>
                    <a:pt x="50898" y="27819"/>
                  </a:lnTo>
                  <a:cubicBezTo>
                    <a:pt x="50894" y="27813"/>
                    <a:pt x="50884" y="27796"/>
                    <a:pt x="50901" y="27779"/>
                  </a:cubicBezTo>
                  <a:close/>
                  <a:moveTo>
                    <a:pt x="50896" y="27833"/>
                  </a:moveTo>
                  <a:cubicBezTo>
                    <a:pt x="50891" y="27853"/>
                    <a:pt x="50885" y="27875"/>
                    <a:pt x="50882" y="27875"/>
                  </a:cubicBezTo>
                  <a:cubicBezTo>
                    <a:pt x="50880" y="27875"/>
                    <a:pt x="50880" y="27872"/>
                    <a:pt x="50880" y="27864"/>
                  </a:cubicBezTo>
                  <a:cubicBezTo>
                    <a:pt x="50863" y="27847"/>
                    <a:pt x="50885" y="27844"/>
                    <a:pt x="50896" y="27833"/>
                  </a:cubicBezTo>
                  <a:close/>
                  <a:moveTo>
                    <a:pt x="51006" y="27801"/>
                  </a:moveTo>
                  <a:cubicBezTo>
                    <a:pt x="51042" y="27837"/>
                    <a:pt x="51047" y="27889"/>
                    <a:pt x="51007" y="27889"/>
                  </a:cubicBezTo>
                  <a:cubicBezTo>
                    <a:pt x="51001" y="27889"/>
                    <a:pt x="50993" y="27887"/>
                    <a:pt x="50985" y="27885"/>
                  </a:cubicBezTo>
                  <a:cubicBezTo>
                    <a:pt x="50950" y="27867"/>
                    <a:pt x="50944" y="27850"/>
                    <a:pt x="50943" y="27821"/>
                  </a:cubicBezTo>
                  <a:lnTo>
                    <a:pt x="50943" y="27821"/>
                  </a:lnTo>
                  <a:lnTo>
                    <a:pt x="51006" y="27801"/>
                  </a:lnTo>
                  <a:close/>
                  <a:moveTo>
                    <a:pt x="50880" y="27927"/>
                  </a:moveTo>
                  <a:cubicBezTo>
                    <a:pt x="50943" y="27948"/>
                    <a:pt x="50943" y="27990"/>
                    <a:pt x="50922" y="28053"/>
                  </a:cubicBezTo>
                  <a:cubicBezTo>
                    <a:pt x="50911" y="28056"/>
                    <a:pt x="50901" y="28058"/>
                    <a:pt x="50891" y="28058"/>
                  </a:cubicBezTo>
                  <a:cubicBezTo>
                    <a:pt x="50844" y="28058"/>
                    <a:pt x="50809" y="28017"/>
                    <a:pt x="50774" y="27948"/>
                  </a:cubicBezTo>
                  <a:lnTo>
                    <a:pt x="50880" y="27927"/>
                  </a:lnTo>
                  <a:close/>
                  <a:moveTo>
                    <a:pt x="50775" y="28102"/>
                  </a:moveTo>
                  <a:cubicBezTo>
                    <a:pt x="50785" y="28102"/>
                    <a:pt x="50799" y="28107"/>
                    <a:pt x="50816" y="28116"/>
                  </a:cubicBezTo>
                  <a:cubicBezTo>
                    <a:pt x="50802" y="28131"/>
                    <a:pt x="50787" y="28146"/>
                    <a:pt x="50772" y="28146"/>
                  </a:cubicBezTo>
                  <a:cubicBezTo>
                    <a:pt x="50766" y="28146"/>
                    <a:pt x="50760" y="28143"/>
                    <a:pt x="50753" y="28137"/>
                  </a:cubicBezTo>
                  <a:cubicBezTo>
                    <a:pt x="50753" y="28112"/>
                    <a:pt x="50761" y="28102"/>
                    <a:pt x="50775" y="28102"/>
                  </a:cubicBezTo>
                  <a:close/>
                  <a:moveTo>
                    <a:pt x="50774" y="28200"/>
                  </a:moveTo>
                  <a:cubicBezTo>
                    <a:pt x="50816" y="28284"/>
                    <a:pt x="50880" y="28368"/>
                    <a:pt x="50838" y="28410"/>
                  </a:cubicBezTo>
                  <a:cubicBezTo>
                    <a:pt x="50753" y="28494"/>
                    <a:pt x="50859" y="28620"/>
                    <a:pt x="50753" y="28684"/>
                  </a:cubicBezTo>
                  <a:cubicBezTo>
                    <a:pt x="50711" y="28705"/>
                    <a:pt x="50690" y="28747"/>
                    <a:pt x="50711" y="28810"/>
                  </a:cubicBezTo>
                  <a:cubicBezTo>
                    <a:pt x="50711" y="28873"/>
                    <a:pt x="50690" y="28957"/>
                    <a:pt x="50669" y="29041"/>
                  </a:cubicBezTo>
                  <a:cubicBezTo>
                    <a:pt x="50648" y="29167"/>
                    <a:pt x="50564" y="29272"/>
                    <a:pt x="50459" y="29314"/>
                  </a:cubicBezTo>
                  <a:lnTo>
                    <a:pt x="50501" y="29377"/>
                  </a:lnTo>
                  <a:cubicBezTo>
                    <a:pt x="50501" y="29419"/>
                    <a:pt x="50417" y="29461"/>
                    <a:pt x="50459" y="29525"/>
                  </a:cubicBezTo>
                  <a:cubicBezTo>
                    <a:pt x="50438" y="29546"/>
                    <a:pt x="50438" y="29546"/>
                    <a:pt x="50417" y="29567"/>
                  </a:cubicBezTo>
                  <a:cubicBezTo>
                    <a:pt x="50291" y="29651"/>
                    <a:pt x="50207" y="29798"/>
                    <a:pt x="50186" y="29966"/>
                  </a:cubicBezTo>
                  <a:cubicBezTo>
                    <a:pt x="50165" y="30071"/>
                    <a:pt x="50081" y="30155"/>
                    <a:pt x="49997" y="30239"/>
                  </a:cubicBezTo>
                  <a:cubicBezTo>
                    <a:pt x="49849" y="30660"/>
                    <a:pt x="49660" y="31038"/>
                    <a:pt x="49429" y="31417"/>
                  </a:cubicBezTo>
                  <a:lnTo>
                    <a:pt x="49429" y="31501"/>
                  </a:lnTo>
                  <a:cubicBezTo>
                    <a:pt x="49324" y="31585"/>
                    <a:pt x="49219" y="31690"/>
                    <a:pt x="49177" y="31837"/>
                  </a:cubicBezTo>
                  <a:cubicBezTo>
                    <a:pt x="49156" y="31827"/>
                    <a:pt x="49129" y="31821"/>
                    <a:pt x="49103" y="31821"/>
                  </a:cubicBezTo>
                  <a:cubicBezTo>
                    <a:pt x="49077" y="31821"/>
                    <a:pt x="49050" y="31827"/>
                    <a:pt x="49029" y="31837"/>
                  </a:cubicBezTo>
                  <a:lnTo>
                    <a:pt x="49050" y="31921"/>
                  </a:lnTo>
                  <a:lnTo>
                    <a:pt x="48966" y="31942"/>
                  </a:lnTo>
                  <a:lnTo>
                    <a:pt x="48945" y="31837"/>
                  </a:lnTo>
                  <a:cubicBezTo>
                    <a:pt x="48931" y="31837"/>
                    <a:pt x="48908" y="31856"/>
                    <a:pt x="48888" y="31856"/>
                  </a:cubicBezTo>
                  <a:cubicBezTo>
                    <a:pt x="48878" y="31856"/>
                    <a:pt x="48868" y="31851"/>
                    <a:pt x="48861" y="31837"/>
                  </a:cubicBezTo>
                  <a:cubicBezTo>
                    <a:pt x="48840" y="31690"/>
                    <a:pt x="48966" y="31627"/>
                    <a:pt x="49050" y="31522"/>
                  </a:cubicBezTo>
                  <a:cubicBezTo>
                    <a:pt x="49156" y="31417"/>
                    <a:pt x="49156" y="31270"/>
                    <a:pt x="49240" y="31164"/>
                  </a:cubicBezTo>
                  <a:cubicBezTo>
                    <a:pt x="49282" y="31143"/>
                    <a:pt x="49366" y="31164"/>
                    <a:pt x="49387" y="31101"/>
                  </a:cubicBezTo>
                  <a:lnTo>
                    <a:pt x="49345" y="31038"/>
                  </a:lnTo>
                  <a:cubicBezTo>
                    <a:pt x="49429" y="30912"/>
                    <a:pt x="49471" y="30744"/>
                    <a:pt x="49597" y="30639"/>
                  </a:cubicBezTo>
                  <a:cubicBezTo>
                    <a:pt x="49681" y="30302"/>
                    <a:pt x="49933" y="30071"/>
                    <a:pt x="50039" y="29756"/>
                  </a:cubicBezTo>
                  <a:cubicBezTo>
                    <a:pt x="50102" y="29588"/>
                    <a:pt x="50186" y="29419"/>
                    <a:pt x="50270" y="29251"/>
                  </a:cubicBezTo>
                  <a:cubicBezTo>
                    <a:pt x="50354" y="29125"/>
                    <a:pt x="50396" y="28957"/>
                    <a:pt x="50417" y="28810"/>
                  </a:cubicBezTo>
                  <a:cubicBezTo>
                    <a:pt x="50438" y="28684"/>
                    <a:pt x="50480" y="28578"/>
                    <a:pt x="50585" y="28515"/>
                  </a:cubicBezTo>
                  <a:cubicBezTo>
                    <a:pt x="50627" y="28473"/>
                    <a:pt x="50648" y="28410"/>
                    <a:pt x="50690" y="28347"/>
                  </a:cubicBezTo>
                  <a:lnTo>
                    <a:pt x="50648" y="28326"/>
                  </a:lnTo>
                  <a:cubicBezTo>
                    <a:pt x="50648" y="28242"/>
                    <a:pt x="50711" y="28200"/>
                    <a:pt x="50774" y="28200"/>
                  </a:cubicBezTo>
                  <a:close/>
                  <a:moveTo>
                    <a:pt x="48966" y="31942"/>
                  </a:moveTo>
                  <a:cubicBezTo>
                    <a:pt x="49008" y="32026"/>
                    <a:pt x="48966" y="32068"/>
                    <a:pt x="48903" y="32132"/>
                  </a:cubicBezTo>
                  <a:cubicBezTo>
                    <a:pt x="48840" y="32195"/>
                    <a:pt x="48735" y="32237"/>
                    <a:pt x="48714" y="32342"/>
                  </a:cubicBezTo>
                  <a:cubicBezTo>
                    <a:pt x="48651" y="32279"/>
                    <a:pt x="48756" y="32237"/>
                    <a:pt x="48672" y="32195"/>
                  </a:cubicBezTo>
                  <a:cubicBezTo>
                    <a:pt x="48840" y="32153"/>
                    <a:pt x="48819" y="31963"/>
                    <a:pt x="48966" y="31942"/>
                  </a:cubicBezTo>
                  <a:close/>
                  <a:moveTo>
                    <a:pt x="48670" y="32378"/>
                  </a:moveTo>
                  <a:cubicBezTo>
                    <a:pt x="48671" y="32378"/>
                    <a:pt x="48672" y="32380"/>
                    <a:pt x="48672" y="32384"/>
                  </a:cubicBezTo>
                  <a:cubicBezTo>
                    <a:pt x="48693" y="32405"/>
                    <a:pt x="48672" y="32426"/>
                    <a:pt x="48651" y="32426"/>
                  </a:cubicBezTo>
                  <a:cubicBezTo>
                    <a:pt x="48630" y="32531"/>
                    <a:pt x="48630" y="32657"/>
                    <a:pt x="48504" y="32720"/>
                  </a:cubicBezTo>
                  <a:cubicBezTo>
                    <a:pt x="48441" y="32657"/>
                    <a:pt x="48525" y="32615"/>
                    <a:pt x="48483" y="32552"/>
                  </a:cubicBezTo>
                  <a:cubicBezTo>
                    <a:pt x="48546" y="32510"/>
                    <a:pt x="48588" y="32426"/>
                    <a:pt x="48651" y="32426"/>
                  </a:cubicBezTo>
                  <a:cubicBezTo>
                    <a:pt x="48651" y="32409"/>
                    <a:pt x="48665" y="32378"/>
                    <a:pt x="48670" y="32378"/>
                  </a:cubicBezTo>
                  <a:close/>
                  <a:moveTo>
                    <a:pt x="49050" y="33961"/>
                  </a:moveTo>
                  <a:lnTo>
                    <a:pt x="49050" y="33961"/>
                  </a:lnTo>
                  <a:cubicBezTo>
                    <a:pt x="49064" y="33961"/>
                    <a:pt x="49078" y="33970"/>
                    <a:pt x="49086" y="33982"/>
                  </a:cubicBezTo>
                  <a:lnTo>
                    <a:pt x="49086" y="33982"/>
                  </a:lnTo>
                  <a:cubicBezTo>
                    <a:pt x="49061" y="33981"/>
                    <a:pt x="49012" y="33980"/>
                    <a:pt x="49050" y="33961"/>
                  </a:cubicBezTo>
                  <a:close/>
                  <a:moveTo>
                    <a:pt x="48441" y="32741"/>
                  </a:moveTo>
                  <a:cubicBezTo>
                    <a:pt x="48483" y="32867"/>
                    <a:pt x="48294" y="32951"/>
                    <a:pt x="48441" y="33036"/>
                  </a:cubicBezTo>
                  <a:cubicBezTo>
                    <a:pt x="48273" y="33183"/>
                    <a:pt x="48146" y="33351"/>
                    <a:pt x="48041" y="33540"/>
                  </a:cubicBezTo>
                  <a:lnTo>
                    <a:pt x="47915" y="33582"/>
                  </a:lnTo>
                  <a:cubicBezTo>
                    <a:pt x="47894" y="33666"/>
                    <a:pt x="47894" y="33750"/>
                    <a:pt x="47810" y="33771"/>
                  </a:cubicBezTo>
                  <a:cubicBezTo>
                    <a:pt x="47789" y="33771"/>
                    <a:pt x="47747" y="33792"/>
                    <a:pt x="47747" y="33792"/>
                  </a:cubicBezTo>
                  <a:cubicBezTo>
                    <a:pt x="47726" y="33919"/>
                    <a:pt x="47621" y="33961"/>
                    <a:pt x="47579" y="34024"/>
                  </a:cubicBezTo>
                  <a:cubicBezTo>
                    <a:pt x="47516" y="34108"/>
                    <a:pt x="47453" y="34171"/>
                    <a:pt x="47432" y="34276"/>
                  </a:cubicBezTo>
                  <a:cubicBezTo>
                    <a:pt x="47425" y="34303"/>
                    <a:pt x="47412" y="34310"/>
                    <a:pt x="47398" y="34310"/>
                  </a:cubicBezTo>
                  <a:cubicBezTo>
                    <a:pt x="47379" y="34310"/>
                    <a:pt x="47359" y="34297"/>
                    <a:pt x="47349" y="34297"/>
                  </a:cubicBezTo>
                  <a:cubicBezTo>
                    <a:pt x="47344" y="34297"/>
                    <a:pt x="47342" y="34302"/>
                    <a:pt x="47347" y="34318"/>
                  </a:cubicBezTo>
                  <a:cubicBezTo>
                    <a:pt x="47347" y="34381"/>
                    <a:pt x="47284" y="34402"/>
                    <a:pt x="47284" y="34444"/>
                  </a:cubicBezTo>
                  <a:cubicBezTo>
                    <a:pt x="47263" y="34486"/>
                    <a:pt x="47242" y="34528"/>
                    <a:pt x="47242" y="34570"/>
                  </a:cubicBezTo>
                  <a:cubicBezTo>
                    <a:pt x="47200" y="34675"/>
                    <a:pt x="47095" y="34675"/>
                    <a:pt x="47053" y="34739"/>
                  </a:cubicBezTo>
                  <a:cubicBezTo>
                    <a:pt x="46948" y="34907"/>
                    <a:pt x="46822" y="35054"/>
                    <a:pt x="46675" y="35159"/>
                  </a:cubicBezTo>
                  <a:cubicBezTo>
                    <a:pt x="46633" y="35201"/>
                    <a:pt x="46591" y="35201"/>
                    <a:pt x="46549" y="35243"/>
                  </a:cubicBezTo>
                  <a:cubicBezTo>
                    <a:pt x="46528" y="35264"/>
                    <a:pt x="46570" y="35348"/>
                    <a:pt x="46528" y="35348"/>
                  </a:cubicBezTo>
                  <a:cubicBezTo>
                    <a:pt x="46464" y="35411"/>
                    <a:pt x="46401" y="35411"/>
                    <a:pt x="46317" y="35453"/>
                  </a:cubicBezTo>
                  <a:cubicBezTo>
                    <a:pt x="46296" y="35516"/>
                    <a:pt x="46275" y="35601"/>
                    <a:pt x="46233" y="35664"/>
                  </a:cubicBezTo>
                  <a:lnTo>
                    <a:pt x="46086" y="35727"/>
                  </a:lnTo>
                  <a:cubicBezTo>
                    <a:pt x="46086" y="35811"/>
                    <a:pt x="46023" y="35895"/>
                    <a:pt x="45939" y="35937"/>
                  </a:cubicBezTo>
                  <a:cubicBezTo>
                    <a:pt x="45922" y="35931"/>
                    <a:pt x="45904" y="35929"/>
                    <a:pt x="45884" y="35929"/>
                  </a:cubicBezTo>
                  <a:cubicBezTo>
                    <a:pt x="45832" y="35929"/>
                    <a:pt x="45775" y="35948"/>
                    <a:pt x="45729" y="35979"/>
                  </a:cubicBezTo>
                  <a:lnTo>
                    <a:pt x="45729" y="36084"/>
                  </a:lnTo>
                  <a:cubicBezTo>
                    <a:pt x="45708" y="36147"/>
                    <a:pt x="45623" y="36126"/>
                    <a:pt x="45581" y="36168"/>
                  </a:cubicBezTo>
                  <a:cubicBezTo>
                    <a:pt x="45560" y="36210"/>
                    <a:pt x="45623" y="36252"/>
                    <a:pt x="45581" y="36294"/>
                  </a:cubicBezTo>
                  <a:cubicBezTo>
                    <a:pt x="45569" y="36282"/>
                    <a:pt x="45550" y="36270"/>
                    <a:pt x="45528" y="36270"/>
                  </a:cubicBezTo>
                  <a:cubicBezTo>
                    <a:pt x="45512" y="36270"/>
                    <a:pt x="45494" y="36277"/>
                    <a:pt x="45476" y="36294"/>
                  </a:cubicBezTo>
                  <a:lnTo>
                    <a:pt x="45539" y="36399"/>
                  </a:lnTo>
                  <a:cubicBezTo>
                    <a:pt x="45487" y="36399"/>
                    <a:pt x="45464" y="36499"/>
                    <a:pt x="45399" y="36499"/>
                  </a:cubicBezTo>
                  <a:cubicBezTo>
                    <a:pt x="45385" y="36499"/>
                    <a:pt x="45369" y="36495"/>
                    <a:pt x="45350" y="36484"/>
                  </a:cubicBezTo>
                  <a:cubicBezTo>
                    <a:pt x="45329" y="36526"/>
                    <a:pt x="45308" y="36568"/>
                    <a:pt x="45287" y="36631"/>
                  </a:cubicBezTo>
                  <a:lnTo>
                    <a:pt x="45098" y="36694"/>
                  </a:lnTo>
                  <a:cubicBezTo>
                    <a:pt x="45014" y="36799"/>
                    <a:pt x="44993" y="36925"/>
                    <a:pt x="44867" y="36967"/>
                  </a:cubicBezTo>
                  <a:cubicBezTo>
                    <a:pt x="44825" y="36988"/>
                    <a:pt x="44804" y="37072"/>
                    <a:pt x="44761" y="37135"/>
                  </a:cubicBezTo>
                  <a:cubicBezTo>
                    <a:pt x="44635" y="37135"/>
                    <a:pt x="44551" y="37240"/>
                    <a:pt x="44446" y="37304"/>
                  </a:cubicBezTo>
                  <a:lnTo>
                    <a:pt x="44509" y="37388"/>
                  </a:lnTo>
                  <a:lnTo>
                    <a:pt x="44404" y="37493"/>
                  </a:lnTo>
                  <a:cubicBezTo>
                    <a:pt x="44362" y="37514"/>
                    <a:pt x="44341" y="37514"/>
                    <a:pt x="44341" y="37514"/>
                  </a:cubicBezTo>
                  <a:cubicBezTo>
                    <a:pt x="44310" y="37505"/>
                    <a:pt x="44280" y="37501"/>
                    <a:pt x="44249" y="37501"/>
                  </a:cubicBezTo>
                  <a:cubicBezTo>
                    <a:pt x="44135" y="37501"/>
                    <a:pt x="44029" y="37561"/>
                    <a:pt x="43963" y="37661"/>
                  </a:cubicBezTo>
                  <a:cubicBezTo>
                    <a:pt x="43878" y="37766"/>
                    <a:pt x="43752" y="37808"/>
                    <a:pt x="43689" y="37913"/>
                  </a:cubicBezTo>
                  <a:cubicBezTo>
                    <a:pt x="43626" y="37892"/>
                    <a:pt x="43626" y="37850"/>
                    <a:pt x="43647" y="37829"/>
                  </a:cubicBezTo>
                  <a:cubicBezTo>
                    <a:pt x="43815" y="37640"/>
                    <a:pt x="44005" y="37472"/>
                    <a:pt x="44194" y="37304"/>
                  </a:cubicBezTo>
                  <a:cubicBezTo>
                    <a:pt x="44278" y="37114"/>
                    <a:pt x="44530" y="37072"/>
                    <a:pt x="44572" y="36862"/>
                  </a:cubicBezTo>
                  <a:lnTo>
                    <a:pt x="44635" y="36883"/>
                  </a:lnTo>
                  <a:cubicBezTo>
                    <a:pt x="44740" y="36694"/>
                    <a:pt x="44909" y="36547"/>
                    <a:pt x="45098" y="36442"/>
                  </a:cubicBezTo>
                  <a:cubicBezTo>
                    <a:pt x="45140" y="36420"/>
                    <a:pt x="45203" y="36336"/>
                    <a:pt x="45245" y="36273"/>
                  </a:cubicBezTo>
                  <a:cubicBezTo>
                    <a:pt x="45371" y="36189"/>
                    <a:pt x="45476" y="36084"/>
                    <a:pt x="45560" y="35958"/>
                  </a:cubicBezTo>
                  <a:cubicBezTo>
                    <a:pt x="45644" y="35853"/>
                    <a:pt x="45729" y="35769"/>
                    <a:pt x="45834" y="35706"/>
                  </a:cubicBezTo>
                  <a:cubicBezTo>
                    <a:pt x="45876" y="35664"/>
                    <a:pt x="45918" y="35601"/>
                    <a:pt x="45918" y="35516"/>
                  </a:cubicBezTo>
                  <a:lnTo>
                    <a:pt x="45960" y="35537"/>
                  </a:lnTo>
                  <a:cubicBezTo>
                    <a:pt x="46086" y="35390"/>
                    <a:pt x="46233" y="35264"/>
                    <a:pt x="46401" y="35159"/>
                  </a:cubicBezTo>
                  <a:cubicBezTo>
                    <a:pt x="46528" y="35096"/>
                    <a:pt x="46591" y="34928"/>
                    <a:pt x="46696" y="34823"/>
                  </a:cubicBezTo>
                  <a:cubicBezTo>
                    <a:pt x="46780" y="34760"/>
                    <a:pt x="46822" y="34675"/>
                    <a:pt x="46822" y="34570"/>
                  </a:cubicBezTo>
                  <a:cubicBezTo>
                    <a:pt x="46906" y="34549"/>
                    <a:pt x="46990" y="34486"/>
                    <a:pt x="47032" y="34402"/>
                  </a:cubicBezTo>
                  <a:cubicBezTo>
                    <a:pt x="47137" y="34213"/>
                    <a:pt x="47242" y="34045"/>
                    <a:pt x="47390" y="33877"/>
                  </a:cubicBezTo>
                  <a:cubicBezTo>
                    <a:pt x="47474" y="33771"/>
                    <a:pt x="47516" y="33645"/>
                    <a:pt x="47600" y="33561"/>
                  </a:cubicBezTo>
                  <a:cubicBezTo>
                    <a:pt x="47663" y="33477"/>
                    <a:pt x="47726" y="33435"/>
                    <a:pt x="47831" y="33414"/>
                  </a:cubicBezTo>
                  <a:cubicBezTo>
                    <a:pt x="47831" y="33267"/>
                    <a:pt x="47915" y="33120"/>
                    <a:pt x="48062" y="33057"/>
                  </a:cubicBezTo>
                  <a:cubicBezTo>
                    <a:pt x="48146" y="32994"/>
                    <a:pt x="48230" y="32909"/>
                    <a:pt x="48273" y="32783"/>
                  </a:cubicBezTo>
                  <a:cubicBezTo>
                    <a:pt x="48315" y="32762"/>
                    <a:pt x="48378" y="32741"/>
                    <a:pt x="48441" y="32741"/>
                  </a:cubicBezTo>
                  <a:close/>
                  <a:moveTo>
                    <a:pt x="43553" y="37907"/>
                  </a:moveTo>
                  <a:cubicBezTo>
                    <a:pt x="43556" y="37907"/>
                    <a:pt x="43559" y="37909"/>
                    <a:pt x="43563" y="37913"/>
                  </a:cubicBezTo>
                  <a:cubicBezTo>
                    <a:pt x="43563" y="37934"/>
                    <a:pt x="43542" y="37955"/>
                    <a:pt x="43542" y="37955"/>
                  </a:cubicBezTo>
                  <a:cubicBezTo>
                    <a:pt x="43542" y="37938"/>
                    <a:pt x="43542" y="37907"/>
                    <a:pt x="43553" y="37907"/>
                  </a:cubicBezTo>
                  <a:close/>
                  <a:moveTo>
                    <a:pt x="43542" y="37955"/>
                  </a:moveTo>
                  <a:cubicBezTo>
                    <a:pt x="43542" y="37971"/>
                    <a:pt x="43530" y="38011"/>
                    <a:pt x="43515" y="38011"/>
                  </a:cubicBezTo>
                  <a:cubicBezTo>
                    <a:pt x="43510" y="38011"/>
                    <a:pt x="43505" y="38007"/>
                    <a:pt x="43500" y="37997"/>
                  </a:cubicBezTo>
                  <a:cubicBezTo>
                    <a:pt x="43500" y="37976"/>
                    <a:pt x="43542" y="37976"/>
                    <a:pt x="43542" y="37955"/>
                  </a:cubicBezTo>
                  <a:close/>
                  <a:moveTo>
                    <a:pt x="37024" y="40604"/>
                  </a:moveTo>
                  <a:lnTo>
                    <a:pt x="37067" y="40625"/>
                  </a:lnTo>
                  <a:cubicBezTo>
                    <a:pt x="37067" y="40632"/>
                    <a:pt x="37064" y="40635"/>
                    <a:pt x="37060" y="40635"/>
                  </a:cubicBezTo>
                  <a:cubicBezTo>
                    <a:pt x="37053" y="40635"/>
                    <a:pt x="37039" y="40625"/>
                    <a:pt x="37024" y="40625"/>
                  </a:cubicBezTo>
                  <a:cubicBezTo>
                    <a:pt x="37024" y="40625"/>
                    <a:pt x="37024" y="40604"/>
                    <a:pt x="37024" y="40604"/>
                  </a:cubicBezTo>
                  <a:close/>
                  <a:moveTo>
                    <a:pt x="42470" y="38775"/>
                  </a:moveTo>
                  <a:lnTo>
                    <a:pt x="42701" y="38796"/>
                  </a:lnTo>
                  <a:cubicBezTo>
                    <a:pt x="42722" y="38859"/>
                    <a:pt x="42680" y="38880"/>
                    <a:pt x="42659" y="38943"/>
                  </a:cubicBezTo>
                  <a:cubicBezTo>
                    <a:pt x="42638" y="38985"/>
                    <a:pt x="42596" y="39028"/>
                    <a:pt x="42575" y="39091"/>
                  </a:cubicBezTo>
                  <a:lnTo>
                    <a:pt x="42386" y="39133"/>
                  </a:lnTo>
                  <a:cubicBezTo>
                    <a:pt x="42133" y="39322"/>
                    <a:pt x="41902" y="39532"/>
                    <a:pt x="41692" y="39742"/>
                  </a:cubicBezTo>
                  <a:cubicBezTo>
                    <a:pt x="41671" y="39753"/>
                    <a:pt x="41645" y="39758"/>
                    <a:pt x="41618" y="39758"/>
                  </a:cubicBezTo>
                  <a:cubicBezTo>
                    <a:pt x="41592" y="39758"/>
                    <a:pt x="41566" y="39753"/>
                    <a:pt x="41545" y="39742"/>
                  </a:cubicBezTo>
                  <a:cubicBezTo>
                    <a:pt x="41482" y="39784"/>
                    <a:pt x="41482" y="39826"/>
                    <a:pt x="41482" y="39911"/>
                  </a:cubicBezTo>
                  <a:cubicBezTo>
                    <a:pt x="41271" y="39911"/>
                    <a:pt x="41145" y="40100"/>
                    <a:pt x="40935" y="40100"/>
                  </a:cubicBezTo>
                  <a:cubicBezTo>
                    <a:pt x="40914" y="40142"/>
                    <a:pt x="40914" y="40163"/>
                    <a:pt x="40914" y="40205"/>
                  </a:cubicBezTo>
                  <a:cubicBezTo>
                    <a:pt x="40830" y="40226"/>
                    <a:pt x="40725" y="40184"/>
                    <a:pt x="40683" y="40268"/>
                  </a:cubicBezTo>
                  <a:cubicBezTo>
                    <a:pt x="40667" y="40284"/>
                    <a:pt x="40649" y="40289"/>
                    <a:pt x="40629" y="40289"/>
                  </a:cubicBezTo>
                  <a:cubicBezTo>
                    <a:pt x="40589" y="40289"/>
                    <a:pt x="40545" y="40268"/>
                    <a:pt x="40505" y="40268"/>
                  </a:cubicBezTo>
                  <a:cubicBezTo>
                    <a:pt x="40486" y="40268"/>
                    <a:pt x="40467" y="40273"/>
                    <a:pt x="40451" y="40289"/>
                  </a:cubicBezTo>
                  <a:lnTo>
                    <a:pt x="40515" y="40352"/>
                  </a:lnTo>
                  <a:cubicBezTo>
                    <a:pt x="40136" y="40709"/>
                    <a:pt x="39674" y="40962"/>
                    <a:pt x="39169" y="41109"/>
                  </a:cubicBezTo>
                  <a:cubicBezTo>
                    <a:pt x="39127" y="41109"/>
                    <a:pt x="39106" y="41088"/>
                    <a:pt x="39043" y="41046"/>
                  </a:cubicBezTo>
                  <a:cubicBezTo>
                    <a:pt x="39253" y="40983"/>
                    <a:pt x="39358" y="40815"/>
                    <a:pt x="39526" y="40730"/>
                  </a:cubicBezTo>
                  <a:cubicBezTo>
                    <a:pt x="39695" y="40667"/>
                    <a:pt x="39863" y="40562"/>
                    <a:pt x="40010" y="40415"/>
                  </a:cubicBezTo>
                  <a:lnTo>
                    <a:pt x="40220" y="40352"/>
                  </a:lnTo>
                  <a:lnTo>
                    <a:pt x="40325" y="40226"/>
                  </a:lnTo>
                  <a:cubicBezTo>
                    <a:pt x="40451" y="40184"/>
                    <a:pt x="40599" y="40121"/>
                    <a:pt x="40725" y="40037"/>
                  </a:cubicBezTo>
                  <a:cubicBezTo>
                    <a:pt x="40767" y="39995"/>
                    <a:pt x="40809" y="39911"/>
                    <a:pt x="40914" y="39911"/>
                  </a:cubicBezTo>
                  <a:cubicBezTo>
                    <a:pt x="41019" y="39911"/>
                    <a:pt x="40977" y="39805"/>
                    <a:pt x="41040" y="39763"/>
                  </a:cubicBezTo>
                  <a:cubicBezTo>
                    <a:pt x="41145" y="39700"/>
                    <a:pt x="41271" y="39616"/>
                    <a:pt x="41377" y="39532"/>
                  </a:cubicBezTo>
                  <a:cubicBezTo>
                    <a:pt x="41482" y="39427"/>
                    <a:pt x="41608" y="39343"/>
                    <a:pt x="41755" y="39280"/>
                  </a:cubicBezTo>
                  <a:cubicBezTo>
                    <a:pt x="41776" y="39259"/>
                    <a:pt x="41797" y="39196"/>
                    <a:pt x="41839" y="39154"/>
                  </a:cubicBezTo>
                  <a:cubicBezTo>
                    <a:pt x="42091" y="39133"/>
                    <a:pt x="42260" y="38901"/>
                    <a:pt x="42470" y="38775"/>
                  </a:cubicBezTo>
                  <a:close/>
                  <a:moveTo>
                    <a:pt x="38980" y="41046"/>
                  </a:moveTo>
                  <a:cubicBezTo>
                    <a:pt x="39022" y="41109"/>
                    <a:pt x="39043" y="41130"/>
                    <a:pt x="39064" y="41151"/>
                  </a:cubicBezTo>
                  <a:cubicBezTo>
                    <a:pt x="39001" y="41256"/>
                    <a:pt x="38875" y="41298"/>
                    <a:pt x="38770" y="41298"/>
                  </a:cubicBezTo>
                  <a:cubicBezTo>
                    <a:pt x="38854" y="41235"/>
                    <a:pt x="38917" y="41151"/>
                    <a:pt x="38980" y="41046"/>
                  </a:cubicBezTo>
                  <a:close/>
                  <a:moveTo>
                    <a:pt x="38622" y="41340"/>
                  </a:moveTo>
                  <a:cubicBezTo>
                    <a:pt x="38622" y="41340"/>
                    <a:pt x="38601" y="41361"/>
                    <a:pt x="38601" y="41361"/>
                  </a:cubicBezTo>
                  <a:lnTo>
                    <a:pt x="38580" y="41361"/>
                  </a:lnTo>
                  <a:cubicBezTo>
                    <a:pt x="38580" y="41340"/>
                    <a:pt x="38580" y="41340"/>
                    <a:pt x="38580" y="41340"/>
                  </a:cubicBezTo>
                  <a:close/>
                  <a:moveTo>
                    <a:pt x="38517" y="41382"/>
                  </a:moveTo>
                  <a:lnTo>
                    <a:pt x="38517" y="41382"/>
                  </a:lnTo>
                  <a:cubicBezTo>
                    <a:pt x="38441" y="41471"/>
                    <a:pt x="38411" y="41506"/>
                    <a:pt x="38376" y="41506"/>
                  </a:cubicBezTo>
                  <a:cubicBezTo>
                    <a:pt x="38353" y="41506"/>
                    <a:pt x="38328" y="41491"/>
                    <a:pt x="38286" y="41466"/>
                  </a:cubicBezTo>
                  <a:lnTo>
                    <a:pt x="38517" y="41382"/>
                  </a:lnTo>
                  <a:close/>
                  <a:moveTo>
                    <a:pt x="38034" y="41466"/>
                  </a:moveTo>
                  <a:cubicBezTo>
                    <a:pt x="38097" y="41550"/>
                    <a:pt x="38076" y="41592"/>
                    <a:pt x="38034" y="41656"/>
                  </a:cubicBezTo>
                  <a:lnTo>
                    <a:pt x="37950" y="41656"/>
                  </a:lnTo>
                  <a:cubicBezTo>
                    <a:pt x="37950" y="41571"/>
                    <a:pt x="38013" y="41529"/>
                    <a:pt x="38034" y="41466"/>
                  </a:cubicBezTo>
                  <a:close/>
                  <a:moveTo>
                    <a:pt x="36541" y="42055"/>
                  </a:moveTo>
                  <a:cubicBezTo>
                    <a:pt x="36562" y="42076"/>
                    <a:pt x="36583" y="42097"/>
                    <a:pt x="36562" y="42118"/>
                  </a:cubicBezTo>
                  <a:cubicBezTo>
                    <a:pt x="36554" y="42122"/>
                    <a:pt x="36547" y="42124"/>
                    <a:pt x="36541" y="42124"/>
                  </a:cubicBezTo>
                  <a:cubicBezTo>
                    <a:pt x="36520" y="42124"/>
                    <a:pt x="36520" y="42097"/>
                    <a:pt x="36520" y="42097"/>
                  </a:cubicBezTo>
                  <a:cubicBezTo>
                    <a:pt x="36520" y="42076"/>
                    <a:pt x="36541" y="42055"/>
                    <a:pt x="36541" y="42055"/>
                  </a:cubicBezTo>
                  <a:close/>
                  <a:moveTo>
                    <a:pt x="37802" y="41571"/>
                  </a:moveTo>
                  <a:cubicBezTo>
                    <a:pt x="37879" y="41571"/>
                    <a:pt x="37886" y="41658"/>
                    <a:pt x="37934" y="41658"/>
                  </a:cubicBezTo>
                  <a:cubicBezTo>
                    <a:pt x="37939" y="41658"/>
                    <a:pt x="37944" y="41657"/>
                    <a:pt x="37950" y="41656"/>
                  </a:cubicBezTo>
                  <a:lnTo>
                    <a:pt x="37950" y="41656"/>
                  </a:lnTo>
                  <a:cubicBezTo>
                    <a:pt x="37950" y="41677"/>
                    <a:pt x="37929" y="41698"/>
                    <a:pt x="37908" y="41740"/>
                  </a:cubicBezTo>
                  <a:cubicBezTo>
                    <a:pt x="37884" y="41732"/>
                    <a:pt x="37859" y="41727"/>
                    <a:pt x="37832" y="41727"/>
                  </a:cubicBezTo>
                  <a:cubicBezTo>
                    <a:pt x="37786" y="41727"/>
                    <a:pt x="37737" y="41742"/>
                    <a:pt x="37697" y="41782"/>
                  </a:cubicBezTo>
                  <a:cubicBezTo>
                    <a:pt x="37650" y="41829"/>
                    <a:pt x="37579" y="41853"/>
                    <a:pt x="37502" y="41853"/>
                  </a:cubicBezTo>
                  <a:cubicBezTo>
                    <a:pt x="37477" y="41853"/>
                    <a:pt x="37450" y="41850"/>
                    <a:pt x="37424" y="41845"/>
                  </a:cubicBezTo>
                  <a:cubicBezTo>
                    <a:pt x="37340" y="41866"/>
                    <a:pt x="37382" y="41929"/>
                    <a:pt x="37361" y="41950"/>
                  </a:cubicBezTo>
                  <a:cubicBezTo>
                    <a:pt x="37319" y="41929"/>
                    <a:pt x="37256" y="41950"/>
                    <a:pt x="37193" y="41908"/>
                  </a:cubicBezTo>
                  <a:cubicBezTo>
                    <a:pt x="37151" y="41971"/>
                    <a:pt x="37088" y="42055"/>
                    <a:pt x="37024" y="42097"/>
                  </a:cubicBezTo>
                  <a:cubicBezTo>
                    <a:pt x="36937" y="42126"/>
                    <a:pt x="36849" y="42166"/>
                    <a:pt x="36754" y="42166"/>
                  </a:cubicBezTo>
                  <a:cubicBezTo>
                    <a:pt x="36713" y="42166"/>
                    <a:pt x="36670" y="42158"/>
                    <a:pt x="36625" y="42139"/>
                  </a:cubicBezTo>
                  <a:cubicBezTo>
                    <a:pt x="36625" y="42097"/>
                    <a:pt x="36604" y="42076"/>
                    <a:pt x="36604" y="42055"/>
                  </a:cubicBezTo>
                  <a:lnTo>
                    <a:pt x="36604" y="42055"/>
                  </a:lnTo>
                  <a:cubicBezTo>
                    <a:pt x="36620" y="42058"/>
                    <a:pt x="36636" y="42060"/>
                    <a:pt x="36651" y="42060"/>
                  </a:cubicBezTo>
                  <a:cubicBezTo>
                    <a:pt x="36700" y="42060"/>
                    <a:pt x="36744" y="42047"/>
                    <a:pt x="36787" y="42047"/>
                  </a:cubicBezTo>
                  <a:cubicBezTo>
                    <a:pt x="36818" y="42047"/>
                    <a:pt x="36847" y="42054"/>
                    <a:pt x="36877" y="42076"/>
                  </a:cubicBezTo>
                  <a:cubicBezTo>
                    <a:pt x="36877" y="41971"/>
                    <a:pt x="36793" y="41992"/>
                    <a:pt x="36793" y="41950"/>
                  </a:cubicBezTo>
                  <a:cubicBezTo>
                    <a:pt x="36898" y="41887"/>
                    <a:pt x="37024" y="41824"/>
                    <a:pt x="37130" y="41740"/>
                  </a:cubicBezTo>
                  <a:cubicBezTo>
                    <a:pt x="37172" y="41719"/>
                    <a:pt x="37235" y="41698"/>
                    <a:pt x="37277" y="41698"/>
                  </a:cubicBezTo>
                  <a:cubicBezTo>
                    <a:pt x="37295" y="41701"/>
                    <a:pt x="37313" y="41702"/>
                    <a:pt x="37331" y="41702"/>
                  </a:cubicBezTo>
                  <a:cubicBezTo>
                    <a:pt x="37439" y="41702"/>
                    <a:pt x="37544" y="41656"/>
                    <a:pt x="37634" y="41656"/>
                  </a:cubicBezTo>
                  <a:cubicBezTo>
                    <a:pt x="37697" y="41635"/>
                    <a:pt x="37760" y="41614"/>
                    <a:pt x="37802" y="41571"/>
                  </a:cubicBezTo>
                  <a:close/>
                  <a:moveTo>
                    <a:pt x="39232" y="42454"/>
                  </a:moveTo>
                  <a:cubicBezTo>
                    <a:pt x="39232" y="42539"/>
                    <a:pt x="39148" y="42497"/>
                    <a:pt x="39106" y="42539"/>
                  </a:cubicBezTo>
                  <a:cubicBezTo>
                    <a:pt x="39127" y="42476"/>
                    <a:pt x="39190" y="42476"/>
                    <a:pt x="39232" y="42454"/>
                  </a:cubicBezTo>
                  <a:close/>
                  <a:moveTo>
                    <a:pt x="33534" y="42830"/>
                  </a:moveTo>
                  <a:cubicBezTo>
                    <a:pt x="33545" y="42830"/>
                    <a:pt x="33559" y="42836"/>
                    <a:pt x="33577" y="42854"/>
                  </a:cubicBezTo>
                  <a:cubicBezTo>
                    <a:pt x="33598" y="42875"/>
                    <a:pt x="33555" y="42875"/>
                    <a:pt x="33534" y="42875"/>
                  </a:cubicBezTo>
                  <a:cubicBezTo>
                    <a:pt x="33534" y="42875"/>
                    <a:pt x="33513" y="42854"/>
                    <a:pt x="33513" y="42854"/>
                  </a:cubicBezTo>
                  <a:cubicBezTo>
                    <a:pt x="33513" y="42842"/>
                    <a:pt x="33520" y="42830"/>
                    <a:pt x="33534" y="42830"/>
                  </a:cubicBezTo>
                  <a:close/>
                  <a:moveTo>
                    <a:pt x="36401" y="42086"/>
                  </a:moveTo>
                  <a:cubicBezTo>
                    <a:pt x="36418" y="42086"/>
                    <a:pt x="36437" y="42089"/>
                    <a:pt x="36457" y="42097"/>
                  </a:cubicBezTo>
                  <a:lnTo>
                    <a:pt x="36478" y="42202"/>
                  </a:lnTo>
                  <a:lnTo>
                    <a:pt x="36184" y="42307"/>
                  </a:lnTo>
                  <a:lnTo>
                    <a:pt x="36162" y="42412"/>
                  </a:lnTo>
                  <a:cubicBezTo>
                    <a:pt x="36151" y="42416"/>
                    <a:pt x="36141" y="42418"/>
                    <a:pt x="36133" y="42418"/>
                  </a:cubicBezTo>
                  <a:cubicBezTo>
                    <a:pt x="36098" y="42418"/>
                    <a:pt x="36092" y="42384"/>
                    <a:pt x="36057" y="42349"/>
                  </a:cubicBezTo>
                  <a:lnTo>
                    <a:pt x="35931" y="42539"/>
                  </a:lnTo>
                  <a:lnTo>
                    <a:pt x="35763" y="42476"/>
                  </a:lnTo>
                  <a:cubicBezTo>
                    <a:pt x="35637" y="42623"/>
                    <a:pt x="35469" y="42560"/>
                    <a:pt x="35300" y="42602"/>
                  </a:cubicBezTo>
                  <a:cubicBezTo>
                    <a:pt x="35291" y="42582"/>
                    <a:pt x="35281" y="42575"/>
                    <a:pt x="35271" y="42575"/>
                  </a:cubicBezTo>
                  <a:cubicBezTo>
                    <a:pt x="35247" y="42575"/>
                    <a:pt x="35222" y="42618"/>
                    <a:pt x="35198" y="42618"/>
                  </a:cubicBezTo>
                  <a:cubicBezTo>
                    <a:pt x="35190" y="42618"/>
                    <a:pt x="35182" y="42613"/>
                    <a:pt x="35174" y="42602"/>
                  </a:cubicBezTo>
                  <a:cubicBezTo>
                    <a:pt x="34964" y="42707"/>
                    <a:pt x="34733" y="42770"/>
                    <a:pt x="34523" y="42812"/>
                  </a:cubicBezTo>
                  <a:cubicBezTo>
                    <a:pt x="34417" y="42833"/>
                    <a:pt x="34291" y="42833"/>
                    <a:pt x="34186" y="42833"/>
                  </a:cubicBezTo>
                  <a:cubicBezTo>
                    <a:pt x="34165" y="42828"/>
                    <a:pt x="34145" y="42825"/>
                    <a:pt x="34127" y="42825"/>
                  </a:cubicBezTo>
                  <a:cubicBezTo>
                    <a:pt x="34071" y="42825"/>
                    <a:pt x="34023" y="42849"/>
                    <a:pt x="33976" y="42896"/>
                  </a:cubicBezTo>
                  <a:cubicBezTo>
                    <a:pt x="33913" y="42875"/>
                    <a:pt x="33871" y="42833"/>
                    <a:pt x="33892" y="42770"/>
                  </a:cubicBezTo>
                  <a:cubicBezTo>
                    <a:pt x="33892" y="42749"/>
                    <a:pt x="33913" y="42749"/>
                    <a:pt x="33913" y="42728"/>
                  </a:cubicBezTo>
                  <a:cubicBezTo>
                    <a:pt x="34186" y="42623"/>
                    <a:pt x="34481" y="42518"/>
                    <a:pt x="34754" y="42454"/>
                  </a:cubicBezTo>
                  <a:cubicBezTo>
                    <a:pt x="34797" y="42440"/>
                    <a:pt x="34831" y="42415"/>
                    <a:pt x="34875" y="42415"/>
                  </a:cubicBezTo>
                  <a:cubicBezTo>
                    <a:pt x="34895" y="42415"/>
                    <a:pt x="34917" y="42420"/>
                    <a:pt x="34943" y="42433"/>
                  </a:cubicBezTo>
                  <a:cubicBezTo>
                    <a:pt x="34954" y="42439"/>
                    <a:pt x="34963" y="42441"/>
                    <a:pt x="34972" y="42441"/>
                  </a:cubicBezTo>
                  <a:cubicBezTo>
                    <a:pt x="35033" y="42441"/>
                    <a:pt x="35059" y="42328"/>
                    <a:pt x="35132" y="42328"/>
                  </a:cubicBezTo>
                  <a:cubicBezTo>
                    <a:pt x="35322" y="42286"/>
                    <a:pt x="35532" y="42244"/>
                    <a:pt x="35742" y="42223"/>
                  </a:cubicBezTo>
                  <a:cubicBezTo>
                    <a:pt x="35768" y="42228"/>
                    <a:pt x="35795" y="42231"/>
                    <a:pt x="35821" y="42231"/>
                  </a:cubicBezTo>
                  <a:cubicBezTo>
                    <a:pt x="35898" y="42231"/>
                    <a:pt x="35973" y="42207"/>
                    <a:pt x="36036" y="42160"/>
                  </a:cubicBezTo>
                  <a:cubicBezTo>
                    <a:pt x="36045" y="42156"/>
                    <a:pt x="36055" y="42154"/>
                    <a:pt x="36066" y="42154"/>
                  </a:cubicBezTo>
                  <a:cubicBezTo>
                    <a:pt x="36111" y="42154"/>
                    <a:pt x="36175" y="42181"/>
                    <a:pt x="36226" y="42181"/>
                  </a:cubicBezTo>
                  <a:cubicBezTo>
                    <a:pt x="36277" y="42147"/>
                    <a:pt x="36328" y="42086"/>
                    <a:pt x="36401" y="42086"/>
                  </a:cubicBezTo>
                  <a:close/>
                  <a:moveTo>
                    <a:pt x="33156" y="42959"/>
                  </a:moveTo>
                  <a:cubicBezTo>
                    <a:pt x="33156" y="42980"/>
                    <a:pt x="33135" y="42980"/>
                    <a:pt x="33135" y="42980"/>
                  </a:cubicBezTo>
                  <a:lnTo>
                    <a:pt x="33114" y="42980"/>
                  </a:lnTo>
                  <a:cubicBezTo>
                    <a:pt x="33114" y="42959"/>
                    <a:pt x="33135" y="42959"/>
                    <a:pt x="33135" y="42959"/>
                  </a:cubicBezTo>
                  <a:close/>
                  <a:moveTo>
                    <a:pt x="33072" y="43001"/>
                  </a:moveTo>
                  <a:cubicBezTo>
                    <a:pt x="33072" y="43001"/>
                    <a:pt x="33072" y="43022"/>
                    <a:pt x="33051" y="43022"/>
                  </a:cubicBezTo>
                  <a:cubicBezTo>
                    <a:pt x="33037" y="43022"/>
                    <a:pt x="33042" y="43031"/>
                    <a:pt x="33040" y="43031"/>
                  </a:cubicBezTo>
                  <a:cubicBezTo>
                    <a:pt x="33039" y="43031"/>
                    <a:pt x="33037" y="43029"/>
                    <a:pt x="33030" y="43022"/>
                  </a:cubicBezTo>
                  <a:cubicBezTo>
                    <a:pt x="33030" y="43001"/>
                    <a:pt x="33030" y="43001"/>
                    <a:pt x="33030" y="43001"/>
                  </a:cubicBezTo>
                  <a:close/>
                  <a:moveTo>
                    <a:pt x="32736" y="43008"/>
                  </a:moveTo>
                  <a:cubicBezTo>
                    <a:pt x="32777" y="43008"/>
                    <a:pt x="32809" y="43048"/>
                    <a:pt x="32841" y="43064"/>
                  </a:cubicBezTo>
                  <a:lnTo>
                    <a:pt x="32799" y="43148"/>
                  </a:lnTo>
                  <a:lnTo>
                    <a:pt x="32693" y="43022"/>
                  </a:lnTo>
                  <a:cubicBezTo>
                    <a:pt x="32709" y="43012"/>
                    <a:pt x="32723" y="43008"/>
                    <a:pt x="32736" y="43008"/>
                  </a:cubicBezTo>
                  <a:close/>
                  <a:moveTo>
                    <a:pt x="28510" y="43737"/>
                  </a:moveTo>
                  <a:cubicBezTo>
                    <a:pt x="28573" y="43821"/>
                    <a:pt x="28699" y="43737"/>
                    <a:pt x="28762" y="43842"/>
                  </a:cubicBezTo>
                  <a:cubicBezTo>
                    <a:pt x="28738" y="43866"/>
                    <a:pt x="28719" y="43875"/>
                    <a:pt x="28703" y="43875"/>
                  </a:cubicBezTo>
                  <a:cubicBezTo>
                    <a:pt x="28664" y="43875"/>
                    <a:pt x="28645" y="43821"/>
                    <a:pt x="28615" y="43821"/>
                  </a:cubicBezTo>
                  <a:cubicBezTo>
                    <a:pt x="28525" y="43821"/>
                    <a:pt x="28465" y="43867"/>
                    <a:pt x="28411" y="43867"/>
                  </a:cubicBezTo>
                  <a:cubicBezTo>
                    <a:pt x="28402" y="43867"/>
                    <a:pt x="28392" y="43866"/>
                    <a:pt x="28383" y="43863"/>
                  </a:cubicBezTo>
                  <a:lnTo>
                    <a:pt x="28362" y="43800"/>
                  </a:lnTo>
                  <a:lnTo>
                    <a:pt x="28362" y="43800"/>
                  </a:lnTo>
                  <a:cubicBezTo>
                    <a:pt x="28375" y="43808"/>
                    <a:pt x="28386" y="43812"/>
                    <a:pt x="28397" y="43812"/>
                  </a:cubicBezTo>
                  <a:cubicBezTo>
                    <a:pt x="28442" y="43812"/>
                    <a:pt x="28476" y="43754"/>
                    <a:pt x="28510" y="43737"/>
                  </a:cubicBezTo>
                  <a:close/>
                  <a:moveTo>
                    <a:pt x="32525" y="43148"/>
                  </a:moveTo>
                  <a:lnTo>
                    <a:pt x="32525" y="43148"/>
                  </a:lnTo>
                  <a:cubicBezTo>
                    <a:pt x="32536" y="43222"/>
                    <a:pt x="32510" y="43232"/>
                    <a:pt x="32470" y="43232"/>
                  </a:cubicBezTo>
                  <a:cubicBezTo>
                    <a:pt x="32454" y="43232"/>
                    <a:pt x="32436" y="43231"/>
                    <a:pt x="32418" y="43231"/>
                  </a:cubicBezTo>
                  <a:cubicBezTo>
                    <a:pt x="32390" y="43231"/>
                    <a:pt x="32361" y="43234"/>
                    <a:pt x="32336" y="43253"/>
                  </a:cubicBezTo>
                  <a:cubicBezTo>
                    <a:pt x="32273" y="43316"/>
                    <a:pt x="32168" y="43316"/>
                    <a:pt x="32084" y="43359"/>
                  </a:cubicBezTo>
                  <a:lnTo>
                    <a:pt x="32105" y="43274"/>
                  </a:lnTo>
                  <a:cubicBezTo>
                    <a:pt x="32081" y="43265"/>
                    <a:pt x="32063" y="43261"/>
                    <a:pt x="32049" y="43261"/>
                  </a:cubicBezTo>
                  <a:cubicBezTo>
                    <a:pt x="32000" y="43261"/>
                    <a:pt x="32000" y="43310"/>
                    <a:pt x="32000" y="43359"/>
                  </a:cubicBezTo>
                  <a:lnTo>
                    <a:pt x="31831" y="43401"/>
                  </a:lnTo>
                  <a:lnTo>
                    <a:pt x="31747" y="43548"/>
                  </a:lnTo>
                  <a:cubicBezTo>
                    <a:pt x="31719" y="43520"/>
                    <a:pt x="31692" y="43510"/>
                    <a:pt x="31667" y="43510"/>
                  </a:cubicBezTo>
                  <a:cubicBezTo>
                    <a:pt x="31605" y="43510"/>
                    <a:pt x="31552" y="43571"/>
                    <a:pt x="31508" y="43571"/>
                  </a:cubicBezTo>
                  <a:cubicBezTo>
                    <a:pt x="31504" y="43571"/>
                    <a:pt x="31499" y="43570"/>
                    <a:pt x="31495" y="43569"/>
                  </a:cubicBezTo>
                  <a:cubicBezTo>
                    <a:pt x="31483" y="43566"/>
                    <a:pt x="31471" y="43565"/>
                    <a:pt x="31459" y="43565"/>
                  </a:cubicBezTo>
                  <a:cubicBezTo>
                    <a:pt x="31382" y="43565"/>
                    <a:pt x="31297" y="43614"/>
                    <a:pt x="31243" y="43632"/>
                  </a:cubicBezTo>
                  <a:lnTo>
                    <a:pt x="31054" y="43590"/>
                  </a:lnTo>
                  <a:cubicBezTo>
                    <a:pt x="31012" y="43653"/>
                    <a:pt x="30969" y="43674"/>
                    <a:pt x="30906" y="43674"/>
                  </a:cubicBezTo>
                  <a:cubicBezTo>
                    <a:pt x="30612" y="43674"/>
                    <a:pt x="30339" y="43716"/>
                    <a:pt x="30044" y="43821"/>
                  </a:cubicBezTo>
                  <a:lnTo>
                    <a:pt x="30002" y="43779"/>
                  </a:lnTo>
                  <a:cubicBezTo>
                    <a:pt x="29813" y="43800"/>
                    <a:pt x="29624" y="43821"/>
                    <a:pt x="29456" y="43821"/>
                  </a:cubicBezTo>
                  <a:cubicBezTo>
                    <a:pt x="29267" y="43863"/>
                    <a:pt x="29098" y="43863"/>
                    <a:pt x="28930" y="43884"/>
                  </a:cubicBezTo>
                  <a:cubicBezTo>
                    <a:pt x="28867" y="43863"/>
                    <a:pt x="28825" y="43821"/>
                    <a:pt x="28825" y="43779"/>
                  </a:cubicBezTo>
                  <a:cubicBezTo>
                    <a:pt x="28825" y="43737"/>
                    <a:pt x="28741" y="43737"/>
                    <a:pt x="28783" y="43674"/>
                  </a:cubicBezTo>
                  <a:lnTo>
                    <a:pt x="28783" y="43674"/>
                  </a:lnTo>
                  <a:cubicBezTo>
                    <a:pt x="28867" y="43705"/>
                    <a:pt x="28962" y="43721"/>
                    <a:pt x="29056" y="43721"/>
                  </a:cubicBezTo>
                  <a:cubicBezTo>
                    <a:pt x="29151" y="43721"/>
                    <a:pt x="29245" y="43705"/>
                    <a:pt x="29330" y="43674"/>
                  </a:cubicBezTo>
                  <a:cubicBezTo>
                    <a:pt x="29382" y="43663"/>
                    <a:pt x="29435" y="43663"/>
                    <a:pt x="29485" y="43663"/>
                  </a:cubicBezTo>
                  <a:cubicBezTo>
                    <a:pt x="29535" y="43663"/>
                    <a:pt x="29582" y="43663"/>
                    <a:pt x="29624" y="43653"/>
                  </a:cubicBezTo>
                  <a:cubicBezTo>
                    <a:pt x="29698" y="43623"/>
                    <a:pt x="29762" y="43593"/>
                    <a:pt x="29830" y="43593"/>
                  </a:cubicBezTo>
                  <a:cubicBezTo>
                    <a:pt x="29858" y="43593"/>
                    <a:pt x="29887" y="43599"/>
                    <a:pt x="29918" y="43611"/>
                  </a:cubicBezTo>
                  <a:cubicBezTo>
                    <a:pt x="29939" y="43611"/>
                    <a:pt x="30002" y="43590"/>
                    <a:pt x="30044" y="43569"/>
                  </a:cubicBezTo>
                  <a:cubicBezTo>
                    <a:pt x="30192" y="43527"/>
                    <a:pt x="30318" y="43506"/>
                    <a:pt x="30444" y="43464"/>
                  </a:cubicBezTo>
                  <a:cubicBezTo>
                    <a:pt x="30633" y="43401"/>
                    <a:pt x="30843" y="43380"/>
                    <a:pt x="31054" y="43380"/>
                  </a:cubicBezTo>
                  <a:cubicBezTo>
                    <a:pt x="31110" y="43380"/>
                    <a:pt x="31166" y="43398"/>
                    <a:pt x="31216" y="43398"/>
                  </a:cubicBezTo>
                  <a:cubicBezTo>
                    <a:pt x="31240" y="43398"/>
                    <a:pt x="31264" y="43394"/>
                    <a:pt x="31285" y="43380"/>
                  </a:cubicBezTo>
                  <a:cubicBezTo>
                    <a:pt x="31306" y="43359"/>
                    <a:pt x="31329" y="43354"/>
                    <a:pt x="31353" y="43354"/>
                  </a:cubicBezTo>
                  <a:cubicBezTo>
                    <a:pt x="31373" y="43354"/>
                    <a:pt x="31392" y="43357"/>
                    <a:pt x="31412" y="43357"/>
                  </a:cubicBezTo>
                  <a:cubicBezTo>
                    <a:pt x="31441" y="43357"/>
                    <a:pt x="31470" y="43350"/>
                    <a:pt x="31495" y="43316"/>
                  </a:cubicBezTo>
                  <a:cubicBezTo>
                    <a:pt x="31502" y="43309"/>
                    <a:pt x="31511" y="43307"/>
                    <a:pt x="31522" y="43307"/>
                  </a:cubicBezTo>
                  <a:cubicBezTo>
                    <a:pt x="31542" y="43307"/>
                    <a:pt x="31565" y="43316"/>
                    <a:pt x="31579" y="43316"/>
                  </a:cubicBezTo>
                  <a:cubicBezTo>
                    <a:pt x="31594" y="43320"/>
                    <a:pt x="31609" y="43322"/>
                    <a:pt x="31624" y="43322"/>
                  </a:cubicBezTo>
                  <a:cubicBezTo>
                    <a:pt x="31692" y="43322"/>
                    <a:pt x="31755" y="43284"/>
                    <a:pt x="31789" y="43232"/>
                  </a:cubicBezTo>
                  <a:cubicBezTo>
                    <a:pt x="31821" y="43238"/>
                    <a:pt x="31853" y="43240"/>
                    <a:pt x="31884" y="43240"/>
                  </a:cubicBezTo>
                  <a:cubicBezTo>
                    <a:pt x="31979" y="43240"/>
                    <a:pt x="32073" y="43217"/>
                    <a:pt x="32168" y="43169"/>
                  </a:cubicBezTo>
                  <a:cubicBezTo>
                    <a:pt x="32192" y="43165"/>
                    <a:pt x="32217" y="43163"/>
                    <a:pt x="32242" y="43163"/>
                  </a:cubicBezTo>
                  <a:cubicBezTo>
                    <a:pt x="32288" y="43163"/>
                    <a:pt x="32337" y="43168"/>
                    <a:pt x="32387" y="43168"/>
                  </a:cubicBezTo>
                  <a:cubicBezTo>
                    <a:pt x="32432" y="43168"/>
                    <a:pt x="32479" y="43164"/>
                    <a:pt x="32525" y="43148"/>
                  </a:cubicBezTo>
                  <a:close/>
                  <a:moveTo>
                    <a:pt x="25575" y="45110"/>
                  </a:moveTo>
                  <a:cubicBezTo>
                    <a:pt x="25578" y="45110"/>
                    <a:pt x="25582" y="45114"/>
                    <a:pt x="25587" y="45125"/>
                  </a:cubicBezTo>
                  <a:cubicBezTo>
                    <a:pt x="25598" y="45146"/>
                    <a:pt x="25587" y="45146"/>
                    <a:pt x="25577" y="45146"/>
                  </a:cubicBezTo>
                  <a:cubicBezTo>
                    <a:pt x="25573" y="45146"/>
                    <a:pt x="25569" y="45146"/>
                    <a:pt x="25567" y="45147"/>
                  </a:cubicBezTo>
                  <a:lnTo>
                    <a:pt x="25567" y="45147"/>
                  </a:lnTo>
                  <a:cubicBezTo>
                    <a:pt x="25567" y="45129"/>
                    <a:pt x="25569" y="45110"/>
                    <a:pt x="25575" y="45110"/>
                  </a:cubicBezTo>
                  <a:close/>
                  <a:moveTo>
                    <a:pt x="44407" y="1"/>
                  </a:moveTo>
                  <a:cubicBezTo>
                    <a:pt x="44385" y="1"/>
                    <a:pt x="44363" y="3"/>
                    <a:pt x="44341" y="6"/>
                  </a:cubicBezTo>
                  <a:cubicBezTo>
                    <a:pt x="44320" y="90"/>
                    <a:pt x="44320" y="174"/>
                    <a:pt x="44236" y="217"/>
                  </a:cubicBezTo>
                  <a:cubicBezTo>
                    <a:pt x="44320" y="301"/>
                    <a:pt x="44341" y="406"/>
                    <a:pt x="44467" y="448"/>
                  </a:cubicBezTo>
                  <a:cubicBezTo>
                    <a:pt x="44446" y="490"/>
                    <a:pt x="44404" y="469"/>
                    <a:pt x="44404" y="532"/>
                  </a:cubicBezTo>
                  <a:cubicBezTo>
                    <a:pt x="44415" y="543"/>
                    <a:pt x="44427" y="547"/>
                    <a:pt x="44441" y="547"/>
                  </a:cubicBezTo>
                  <a:cubicBezTo>
                    <a:pt x="44471" y="547"/>
                    <a:pt x="44507" y="527"/>
                    <a:pt x="44544" y="527"/>
                  </a:cubicBezTo>
                  <a:cubicBezTo>
                    <a:pt x="44553" y="527"/>
                    <a:pt x="44563" y="529"/>
                    <a:pt x="44572" y="532"/>
                  </a:cubicBezTo>
                  <a:cubicBezTo>
                    <a:pt x="44593" y="595"/>
                    <a:pt x="44656" y="616"/>
                    <a:pt x="44719" y="637"/>
                  </a:cubicBezTo>
                  <a:cubicBezTo>
                    <a:pt x="44951" y="700"/>
                    <a:pt x="45140" y="805"/>
                    <a:pt x="45308" y="931"/>
                  </a:cubicBezTo>
                  <a:lnTo>
                    <a:pt x="45329" y="931"/>
                  </a:lnTo>
                  <a:cubicBezTo>
                    <a:pt x="45455" y="931"/>
                    <a:pt x="45518" y="1015"/>
                    <a:pt x="45602" y="1057"/>
                  </a:cubicBezTo>
                  <a:cubicBezTo>
                    <a:pt x="45644" y="1184"/>
                    <a:pt x="45666" y="1289"/>
                    <a:pt x="45708" y="1415"/>
                  </a:cubicBezTo>
                  <a:cubicBezTo>
                    <a:pt x="45834" y="1499"/>
                    <a:pt x="45939" y="1625"/>
                    <a:pt x="46002" y="1772"/>
                  </a:cubicBezTo>
                  <a:cubicBezTo>
                    <a:pt x="46044" y="1835"/>
                    <a:pt x="46086" y="1962"/>
                    <a:pt x="46170" y="1983"/>
                  </a:cubicBezTo>
                  <a:cubicBezTo>
                    <a:pt x="46338" y="2046"/>
                    <a:pt x="46401" y="2172"/>
                    <a:pt x="46506" y="2319"/>
                  </a:cubicBezTo>
                  <a:cubicBezTo>
                    <a:pt x="46525" y="2312"/>
                    <a:pt x="46543" y="2309"/>
                    <a:pt x="46559" y="2309"/>
                  </a:cubicBezTo>
                  <a:cubicBezTo>
                    <a:pt x="46674" y="2309"/>
                    <a:pt x="46724" y="2471"/>
                    <a:pt x="46831" y="2471"/>
                  </a:cubicBezTo>
                  <a:cubicBezTo>
                    <a:pt x="46842" y="2471"/>
                    <a:pt x="46852" y="2469"/>
                    <a:pt x="46864" y="2466"/>
                  </a:cubicBezTo>
                  <a:cubicBezTo>
                    <a:pt x="46927" y="2508"/>
                    <a:pt x="46990" y="2529"/>
                    <a:pt x="46990" y="2571"/>
                  </a:cubicBezTo>
                  <a:cubicBezTo>
                    <a:pt x="47011" y="2655"/>
                    <a:pt x="47074" y="2613"/>
                    <a:pt x="47116" y="2655"/>
                  </a:cubicBezTo>
                  <a:cubicBezTo>
                    <a:pt x="47158" y="2676"/>
                    <a:pt x="47179" y="2697"/>
                    <a:pt x="47179" y="2739"/>
                  </a:cubicBezTo>
                  <a:cubicBezTo>
                    <a:pt x="47284" y="2760"/>
                    <a:pt x="47284" y="2866"/>
                    <a:pt x="47347" y="2908"/>
                  </a:cubicBezTo>
                  <a:cubicBezTo>
                    <a:pt x="47495" y="3055"/>
                    <a:pt x="47600" y="3244"/>
                    <a:pt x="47684" y="3433"/>
                  </a:cubicBezTo>
                  <a:cubicBezTo>
                    <a:pt x="47705" y="3475"/>
                    <a:pt x="47705" y="3538"/>
                    <a:pt x="47684" y="3601"/>
                  </a:cubicBezTo>
                  <a:cubicBezTo>
                    <a:pt x="47768" y="3643"/>
                    <a:pt x="47852" y="3728"/>
                    <a:pt x="47915" y="3833"/>
                  </a:cubicBezTo>
                  <a:cubicBezTo>
                    <a:pt x="47999" y="3896"/>
                    <a:pt x="48041" y="3980"/>
                    <a:pt x="48062" y="4085"/>
                  </a:cubicBezTo>
                  <a:lnTo>
                    <a:pt x="48252" y="4190"/>
                  </a:lnTo>
                  <a:cubicBezTo>
                    <a:pt x="48273" y="4274"/>
                    <a:pt x="48294" y="4337"/>
                    <a:pt x="48315" y="4421"/>
                  </a:cubicBezTo>
                  <a:lnTo>
                    <a:pt x="48441" y="4505"/>
                  </a:lnTo>
                  <a:cubicBezTo>
                    <a:pt x="48420" y="4653"/>
                    <a:pt x="48651" y="4758"/>
                    <a:pt x="48567" y="4968"/>
                  </a:cubicBezTo>
                  <a:lnTo>
                    <a:pt x="48735" y="5031"/>
                  </a:lnTo>
                  <a:cubicBezTo>
                    <a:pt x="48777" y="5199"/>
                    <a:pt x="48882" y="5325"/>
                    <a:pt x="49029" y="5367"/>
                  </a:cubicBezTo>
                  <a:cubicBezTo>
                    <a:pt x="49071" y="5578"/>
                    <a:pt x="49177" y="5746"/>
                    <a:pt x="49303" y="5893"/>
                  </a:cubicBezTo>
                  <a:cubicBezTo>
                    <a:pt x="49366" y="6019"/>
                    <a:pt x="49429" y="6124"/>
                    <a:pt x="49492" y="6251"/>
                  </a:cubicBezTo>
                  <a:cubicBezTo>
                    <a:pt x="49534" y="6356"/>
                    <a:pt x="49576" y="6482"/>
                    <a:pt x="49681" y="6524"/>
                  </a:cubicBezTo>
                  <a:cubicBezTo>
                    <a:pt x="49744" y="6545"/>
                    <a:pt x="49744" y="6587"/>
                    <a:pt x="49744" y="6629"/>
                  </a:cubicBezTo>
                  <a:cubicBezTo>
                    <a:pt x="49765" y="6671"/>
                    <a:pt x="49786" y="6713"/>
                    <a:pt x="49807" y="6755"/>
                  </a:cubicBezTo>
                  <a:cubicBezTo>
                    <a:pt x="49976" y="6944"/>
                    <a:pt x="50102" y="7176"/>
                    <a:pt x="50144" y="7428"/>
                  </a:cubicBezTo>
                  <a:cubicBezTo>
                    <a:pt x="50165" y="7428"/>
                    <a:pt x="50207" y="7449"/>
                    <a:pt x="50249" y="7512"/>
                  </a:cubicBezTo>
                  <a:cubicBezTo>
                    <a:pt x="50291" y="7575"/>
                    <a:pt x="50228" y="7638"/>
                    <a:pt x="50249" y="7722"/>
                  </a:cubicBezTo>
                  <a:lnTo>
                    <a:pt x="50396" y="7911"/>
                  </a:lnTo>
                  <a:cubicBezTo>
                    <a:pt x="50459" y="8143"/>
                    <a:pt x="50564" y="8374"/>
                    <a:pt x="50690" y="8584"/>
                  </a:cubicBezTo>
                  <a:cubicBezTo>
                    <a:pt x="50774" y="8752"/>
                    <a:pt x="50859" y="8900"/>
                    <a:pt x="50964" y="9047"/>
                  </a:cubicBezTo>
                  <a:cubicBezTo>
                    <a:pt x="51006" y="9131"/>
                    <a:pt x="51048" y="9215"/>
                    <a:pt x="51090" y="9278"/>
                  </a:cubicBezTo>
                  <a:cubicBezTo>
                    <a:pt x="51132" y="9362"/>
                    <a:pt x="51090" y="9467"/>
                    <a:pt x="51132" y="9551"/>
                  </a:cubicBezTo>
                  <a:cubicBezTo>
                    <a:pt x="51195" y="9635"/>
                    <a:pt x="51195" y="9720"/>
                    <a:pt x="51237" y="9804"/>
                  </a:cubicBezTo>
                  <a:cubicBezTo>
                    <a:pt x="51237" y="9804"/>
                    <a:pt x="51237" y="9804"/>
                    <a:pt x="51237" y="9825"/>
                  </a:cubicBezTo>
                  <a:cubicBezTo>
                    <a:pt x="51237" y="9909"/>
                    <a:pt x="51195" y="9993"/>
                    <a:pt x="51300" y="10056"/>
                  </a:cubicBezTo>
                  <a:cubicBezTo>
                    <a:pt x="51237" y="10140"/>
                    <a:pt x="51300" y="10224"/>
                    <a:pt x="51321" y="10308"/>
                  </a:cubicBezTo>
                  <a:cubicBezTo>
                    <a:pt x="51321" y="10329"/>
                    <a:pt x="51342" y="10350"/>
                    <a:pt x="51342" y="10350"/>
                  </a:cubicBezTo>
                  <a:lnTo>
                    <a:pt x="51405" y="10308"/>
                  </a:lnTo>
                  <a:lnTo>
                    <a:pt x="51468" y="10329"/>
                  </a:lnTo>
                  <a:cubicBezTo>
                    <a:pt x="51531" y="10455"/>
                    <a:pt x="51510" y="10561"/>
                    <a:pt x="51594" y="10645"/>
                  </a:cubicBezTo>
                  <a:cubicBezTo>
                    <a:pt x="51678" y="10771"/>
                    <a:pt x="51763" y="10918"/>
                    <a:pt x="51784" y="11086"/>
                  </a:cubicBezTo>
                  <a:cubicBezTo>
                    <a:pt x="51826" y="11170"/>
                    <a:pt x="51910" y="11149"/>
                    <a:pt x="51931" y="11212"/>
                  </a:cubicBezTo>
                  <a:cubicBezTo>
                    <a:pt x="51973" y="11507"/>
                    <a:pt x="52036" y="11801"/>
                    <a:pt x="52120" y="12095"/>
                  </a:cubicBezTo>
                  <a:lnTo>
                    <a:pt x="52057" y="12200"/>
                  </a:lnTo>
                  <a:cubicBezTo>
                    <a:pt x="52036" y="12116"/>
                    <a:pt x="51994" y="12032"/>
                    <a:pt x="51952" y="11969"/>
                  </a:cubicBezTo>
                  <a:cubicBezTo>
                    <a:pt x="51910" y="11885"/>
                    <a:pt x="51973" y="11843"/>
                    <a:pt x="51952" y="11801"/>
                  </a:cubicBezTo>
                  <a:lnTo>
                    <a:pt x="51847" y="11759"/>
                  </a:lnTo>
                  <a:cubicBezTo>
                    <a:pt x="51826" y="11717"/>
                    <a:pt x="51847" y="11696"/>
                    <a:pt x="51847" y="11675"/>
                  </a:cubicBezTo>
                  <a:lnTo>
                    <a:pt x="51721" y="11528"/>
                  </a:lnTo>
                  <a:lnTo>
                    <a:pt x="51636" y="11254"/>
                  </a:lnTo>
                  <a:cubicBezTo>
                    <a:pt x="51615" y="11212"/>
                    <a:pt x="51531" y="11212"/>
                    <a:pt x="51510" y="11149"/>
                  </a:cubicBezTo>
                  <a:cubicBezTo>
                    <a:pt x="51552" y="11086"/>
                    <a:pt x="51552" y="11002"/>
                    <a:pt x="51510" y="10960"/>
                  </a:cubicBezTo>
                  <a:cubicBezTo>
                    <a:pt x="51405" y="10855"/>
                    <a:pt x="51447" y="10750"/>
                    <a:pt x="51447" y="10624"/>
                  </a:cubicBezTo>
                  <a:cubicBezTo>
                    <a:pt x="51363" y="10603"/>
                    <a:pt x="51342" y="10497"/>
                    <a:pt x="51321" y="10434"/>
                  </a:cubicBezTo>
                  <a:cubicBezTo>
                    <a:pt x="51321" y="10392"/>
                    <a:pt x="51342" y="10350"/>
                    <a:pt x="51279" y="10308"/>
                  </a:cubicBezTo>
                  <a:cubicBezTo>
                    <a:pt x="51216" y="10245"/>
                    <a:pt x="51237" y="10182"/>
                    <a:pt x="51174" y="10119"/>
                  </a:cubicBezTo>
                  <a:cubicBezTo>
                    <a:pt x="51132" y="10056"/>
                    <a:pt x="51132" y="9972"/>
                    <a:pt x="51132" y="9909"/>
                  </a:cubicBezTo>
                  <a:cubicBezTo>
                    <a:pt x="51132" y="9804"/>
                    <a:pt x="51069" y="9677"/>
                    <a:pt x="51006" y="9593"/>
                  </a:cubicBezTo>
                  <a:cubicBezTo>
                    <a:pt x="50985" y="9530"/>
                    <a:pt x="51048" y="9467"/>
                    <a:pt x="50985" y="9383"/>
                  </a:cubicBezTo>
                  <a:cubicBezTo>
                    <a:pt x="50943" y="9383"/>
                    <a:pt x="50901" y="9383"/>
                    <a:pt x="50859" y="9341"/>
                  </a:cubicBezTo>
                  <a:cubicBezTo>
                    <a:pt x="50816" y="9257"/>
                    <a:pt x="50838" y="9194"/>
                    <a:pt x="50795" y="9110"/>
                  </a:cubicBezTo>
                  <a:cubicBezTo>
                    <a:pt x="50669" y="8942"/>
                    <a:pt x="50585" y="8752"/>
                    <a:pt x="50522" y="8542"/>
                  </a:cubicBezTo>
                  <a:lnTo>
                    <a:pt x="50459" y="8521"/>
                  </a:lnTo>
                  <a:cubicBezTo>
                    <a:pt x="50438" y="8311"/>
                    <a:pt x="50291" y="8122"/>
                    <a:pt x="50228" y="7932"/>
                  </a:cubicBezTo>
                  <a:cubicBezTo>
                    <a:pt x="50186" y="7764"/>
                    <a:pt x="49997" y="7638"/>
                    <a:pt x="50039" y="7428"/>
                  </a:cubicBezTo>
                  <a:lnTo>
                    <a:pt x="49933" y="7428"/>
                  </a:lnTo>
                  <a:cubicBezTo>
                    <a:pt x="49976" y="7344"/>
                    <a:pt x="49891" y="7302"/>
                    <a:pt x="49870" y="7176"/>
                  </a:cubicBezTo>
                  <a:cubicBezTo>
                    <a:pt x="49828" y="7049"/>
                    <a:pt x="49828" y="7049"/>
                    <a:pt x="49702" y="6944"/>
                  </a:cubicBezTo>
                  <a:lnTo>
                    <a:pt x="49660" y="6986"/>
                  </a:lnTo>
                  <a:cubicBezTo>
                    <a:pt x="49618" y="6755"/>
                    <a:pt x="49408" y="6650"/>
                    <a:pt x="49345" y="6440"/>
                  </a:cubicBezTo>
                  <a:lnTo>
                    <a:pt x="49282" y="6440"/>
                  </a:lnTo>
                  <a:cubicBezTo>
                    <a:pt x="49198" y="6377"/>
                    <a:pt x="49219" y="6293"/>
                    <a:pt x="49219" y="6229"/>
                  </a:cubicBezTo>
                  <a:lnTo>
                    <a:pt x="49135" y="6208"/>
                  </a:lnTo>
                  <a:cubicBezTo>
                    <a:pt x="49135" y="6019"/>
                    <a:pt x="48966" y="5914"/>
                    <a:pt x="48966" y="5725"/>
                  </a:cubicBezTo>
                  <a:cubicBezTo>
                    <a:pt x="48882" y="5683"/>
                    <a:pt x="48819" y="5620"/>
                    <a:pt x="48798" y="5557"/>
                  </a:cubicBezTo>
                  <a:cubicBezTo>
                    <a:pt x="48735" y="5410"/>
                    <a:pt x="48630" y="5304"/>
                    <a:pt x="48525" y="5199"/>
                  </a:cubicBezTo>
                  <a:cubicBezTo>
                    <a:pt x="48357" y="5010"/>
                    <a:pt x="48294" y="4758"/>
                    <a:pt x="48125" y="4611"/>
                  </a:cubicBezTo>
                  <a:cubicBezTo>
                    <a:pt x="48083" y="4421"/>
                    <a:pt x="47936" y="4316"/>
                    <a:pt x="47810" y="4211"/>
                  </a:cubicBezTo>
                  <a:cubicBezTo>
                    <a:pt x="47831" y="4169"/>
                    <a:pt x="47894" y="4190"/>
                    <a:pt x="47873" y="4127"/>
                  </a:cubicBezTo>
                  <a:cubicBezTo>
                    <a:pt x="47705" y="4085"/>
                    <a:pt x="47579" y="3980"/>
                    <a:pt x="47537" y="3812"/>
                  </a:cubicBezTo>
                  <a:cubicBezTo>
                    <a:pt x="47537" y="3791"/>
                    <a:pt x="47516" y="3770"/>
                    <a:pt x="47474" y="3749"/>
                  </a:cubicBezTo>
                  <a:cubicBezTo>
                    <a:pt x="47368" y="3665"/>
                    <a:pt x="47242" y="3580"/>
                    <a:pt x="47221" y="3433"/>
                  </a:cubicBezTo>
                  <a:cubicBezTo>
                    <a:pt x="47221" y="3391"/>
                    <a:pt x="47179" y="3391"/>
                    <a:pt x="47158" y="3349"/>
                  </a:cubicBezTo>
                  <a:cubicBezTo>
                    <a:pt x="47011" y="3160"/>
                    <a:pt x="46864" y="2971"/>
                    <a:pt x="46696" y="2803"/>
                  </a:cubicBezTo>
                  <a:cubicBezTo>
                    <a:pt x="46675" y="2781"/>
                    <a:pt x="46654" y="2781"/>
                    <a:pt x="46654" y="2781"/>
                  </a:cubicBezTo>
                  <a:lnTo>
                    <a:pt x="46549" y="2803"/>
                  </a:lnTo>
                  <a:cubicBezTo>
                    <a:pt x="46528" y="2697"/>
                    <a:pt x="46464" y="2634"/>
                    <a:pt x="46359" y="2613"/>
                  </a:cubicBezTo>
                  <a:lnTo>
                    <a:pt x="46317" y="2676"/>
                  </a:lnTo>
                  <a:cubicBezTo>
                    <a:pt x="46107" y="2613"/>
                    <a:pt x="45918" y="2487"/>
                    <a:pt x="45771" y="2340"/>
                  </a:cubicBezTo>
                  <a:cubicBezTo>
                    <a:pt x="45729" y="2277"/>
                    <a:pt x="45729" y="2193"/>
                    <a:pt x="45708" y="2172"/>
                  </a:cubicBezTo>
                  <a:cubicBezTo>
                    <a:pt x="45518" y="2130"/>
                    <a:pt x="45413" y="1983"/>
                    <a:pt x="45287" y="1898"/>
                  </a:cubicBezTo>
                  <a:cubicBezTo>
                    <a:pt x="45203" y="1814"/>
                    <a:pt x="45119" y="1772"/>
                    <a:pt x="45014" y="1730"/>
                  </a:cubicBezTo>
                  <a:cubicBezTo>
                    <a:pt x="44867" y="1688"/>
                    <a:pt x="44740" y="1625"/>
                    <a:pt x="44614" y="1541"/>
                  </a:cubicBezTo>
                  <a:cubicBezTo>
                    <a:pt x="44551" y="1310"/>
                    <a:pt x="44341" y="1331"/>
                    <a:pt x="44215" y="1268"/>
                  </a:cubicBezTo>
                  <a:cubicBezTo>
                    <a:pt x="44198" y="1185"/>
                    <a:pt x="44156" y="1128"/>
                    <a:pt x="44097" y="1128"/>
                  </a:cubicBezTo>
                  <a:cubicBezTo>
                    <a:pt x="44082" y="1128"/>
                    <a:pt x="44065" y="1133"/>
                    <a:pt x="44047" y="1142"/>
                  </a:cubicBezTo>
                  <a:cubicBezTo>
                    <a:pt x="44026" y="1150"/>
                    <a:pt x="44007" y="1153"/>
                    <a:pt x="43990" y="1153"/>
                  </a:cubicBezTo>
                  <a:cubicBezTo>
                    <a:pt x="43924" y="1153"/>
                    <a:pt x="43887" y="1100"/>
                    <a:pt x="43836" y="1100"/>
                  </a:cubicBezTo>
                  <a:lnTo>
                    <a:pt x="43731" y="1205"/>
                  </a:lnTo>
                  <a:lnTo>
                    <a:pt x="43773" y="1331"/>
                  </a:lnTo>
                  <a:cubicBezTo>
                    <a:pt x="43794" y="1373"/>
                    <a:pt x="43836" y="1352"/>
                    <a:pt x="43878" y="1373"/>
                  </a:cubicBezTo>
                  <a:lnTo>
                    <a:pt x="43920" y="1499"/>
                  </a:lnTo>
                  <a:cubicBezTo>
                    <a:pt x="44005" y="1562"/>
                    <a:pt x="44089" y="1625"/>
                    <a:pt x="44194" y="1625"/>
                  </a:cubicBezTo>
                  <a:cubicBezTo>
                    <a:pt x="44215" y="1688"/>
                    <a:pt x="44215" y="1709"/>
                    <a:pt x="44278" y="1730"/>
                  </a:cubicBezTo>
                  <a:cubicBezTo>
                    <a:pt x="44303" y="1712"/>
                    <a:pt x="44329" y="1706"/>
                    <a:pt x="44357" y="1706"/>
                  </a:cubicBezTo>
                  <a:cubicBezTo>
                    <a:pt x="44403" y="1706"/>
                    <a:pt x="44453" y="1722"/>
                    <a:pt x="44504" y="1722"/>
                  </a:cubicBezTo>
                  <a:cubicBezTo>
                    <a:pt x="44526" y="1722"/>
                    <a:pt x="44549" y="1718"/>
                    <a:pt x="44572" y="1709"/>
                  </a:cubicBezTo>
                  <a:cubicBezTo>
                    <a:pt x="44572" y="1693"/>
                    <a:pt x="44584" y="1653"/>
                    <a:pt x="44590" y="1653"/>
                  </a:cubicBezTo>
                  <a:cubicBezTo>
                    <a:pt x="44592" y="1653"/>
                    <a:pt x="44593" y="1657"/>
                    <a:pt x="44593" y="1667"/>
                  </a:cubicBezTo>
                  <a:cubicBezTo>
                    <a:pt x="44614" y="1688"/>
                    <a:pt x="44593" y="1709"/>
                    <a:pt x="44572" y="1709"/>
                  </a:cubicBezTo>
                  <a:cubicBezTo>
                    <a:pt x="44677" y="1751"/>
                    <a:pt x="44761" y="1814"/>
                    <a:pt x="44846" y="1898"/>
                  </a:cubicBezTo>
                  <a:lnTo>
                    <a:pt x="44909" y="2151"/>
                  </a:lnTo>
                  <a:cubicBezTo>
                    <a:pt x="44930" y="2172"/>
                    <a:pt x="44972" y="2193"/>
                    <a:pt x="44993" y="2214"/>
                  </a:cubicBezTo>
                  <a:cubicBezTo>
                    <a:pt x="45098" y="2361"/>
                    <a:pt x="45224" y="2508"/>
                    <a:pt x="45350" y="2655"/>
                  </a:cubicBezTo>
                  <a:cubicBezTo>
                    <a:pt x="45392" y="2718"/>
                    <a:pt x="45392" y="2781"/>
                    <a:pt x="45350" y="2845"/>
                  </a:cubicBezTo>
                  <a:lnTo>
                    <a:pt x="45855" y="3223"/>
                  </a:lnTo>
                  <a:cubicBezTo>
                    <a:pt x="45939" y="3286"/>
                    <a:pt x="46044" y="3328"/>
                    <a:pt x="46149" y="3349"/>
                  </a:cubicBezTo>
                  <a:cubicBezTo>
                    <a:pt x="46191" y="3349"/>
                    <a:pt x="46233" y="3370"/>
                    <a:pt x="46254" y="3412"/>
                  </a:cubicBezTo>
                  <a:cubicBezTo>
                    <a:pt x="46380" y="3538"/>
                    <a:pt x="46422" y="3728"/>
                    <a:pt x="46570" y="3833"/>
                  </a:cubicBezTo>
                  <a:cubicBezTo>
                    <a:pt x="46654" y="4022"/>
                    <a:pt x="46759" y="4211"/>
                    <a:pt x="46885" y="4379"/>
                  </a:cubicBezTo>
                  <a:cubicBezTo>
                    <a:pt x="46948" y="4527"/>
                    <a:pt x="47074" y="4653"/>
                    <a:pt x="47200" y="4716"/>
                  </a:cubicBezTo>
                  <a:cubicBezTo>
                    <a:pt x="47221" y="4716"/>
                    <a:pt x="47242" y="4737"/>
                    <a:pt x="47242" y="4758"/>
                  </a:cubicBezTo>
                  <a:lnTo>
                    <a:pt x="47305" y="4947"/>
                  </a:lnTo>
                  <a:lnTo>
                    <a:pt x="47432" y="5094"/>
                  </a:lnTo>
                  <a:cubicBezTo>
                    <a:pt x="47474" y="5262"/>
                    <a:pt x="47579" y="5431"/>
                    <a:pt x="47705" y="5557"/>
                  </a:cubicBezTo>
                  <a:cubicBezTo>
                    <a:pt x="47768" y="5641"/>
                    <a:pt x="47915" y="5746"/>
                    <a:pt x="47915" y="5914"/>
                  </a:cubicBezTo>
                  <a:cubicBezTo>
                    <a:pt x="47894" y="5935"/>
                    <a:pt x="47831" y="5935"/>
                    <a:pt x="47852" y="6019"/>
                  </a:cubicBezTo>
                  <a:cubicBezTo>
                    <a:pt x="47915" y="6040"/>
                    <a:pt x="48020" y="6103"/>
                    <a:pt x="48041" y="6187"/>
                  </a:cubicBezTo>
                  <a:cubicBezTo>
                    <a:pt x="48104" y="6356"/>
                    <a:pt x="48209" y="6503"/>
                    <a:pt x="48357" y="6629"/>
                  </a:cubicBezTo>
                  <a:cubicBezTo>
                    <a:pt x="48420" y="6776"/>
                    <a:pt x="48441" y="6944"/>
                    <a:pt x="48588" y="7028"/>
                  </a:cubicBezTo>
                  <a:cubicBezTo>
                    <a:pt x="48588" y="7218"/>
                    <a:pt x="48735" y="7323"/>
                    <a:pt x="48819" y="7470"/>
                  </a:cubicBezTo>
                  <a:cubicBezTo>
                    <a:pt x="48777" y="7512"/>
                    <a:pt x="48777" y="7575"/>
                    <a:pt x="48819" y="7617"/>
                  </a:cubicBezTo>
                  <a:cubicBezTo>
                    <a:pt x="48840" y="7659"/>
                    <a:pt x="48924" y="7617"/>
                    <a:pt x="48945" y="7701"/>
                  </a:cubicBezTo>
                  <a:cubicBezTo>
                    <a:pt x="48966" y="7806"/>
                    <a:pt x="49008" y="7953"/>
                    <a:pt x="49050" y="8101"/>
                  </a:cubicBezTo>
                  <a:cubicBezTo>
                    <a:pt x="49071" y="8122"/>
                    <a:pt x="49098" y="8122"/>
                    <a:pt x="49116" y="8122"/>
                  </a:cubicBezTo>
                  <a:cubicBezTo>
                    <a:pt x="49135" y="8122"/>
                    <a:pt x="49145" y="8122"/>
                    <a:pt x="49135" y="8143"/>
                  </a:cubicBezTo>
                  <a:cubicBezTo>
                    <a:pt x="49135" y="8185"/>
                    <a:pt x="49114" y="8206"/>
                    <a:pt x="49092" y="8248"/>
                  </a:cubicBezTo>
                  <a:lnTo>
                    <a:pt x="49135" y="8458"/>
                  </a:lnTo>
                  <a:cubicBezTo>
                    <a:pt x="49151" y="8452"/>
                    <a:pt x="49168" y="8450"/>
                    <a:pt x="49185" y="8450"/>
                  </a:cubicBezTo>
                  <a:cubicBezTo>
                    <a:pt x="49230" y="8450"/>
                    <a:pt x="49272" y="8469"/>
                    <a:pt x="49303" y="8500"/>
                  </a:cubicBezTo>
                  <a:cubicBezTo>
                    <a:pt x="49303" y="8584"/>
                    <a:pt x="49366" y="8647"/>
                    <a:pt x="49429" y="8710"/>
                  </a:cubicBezTo>
                  <a:cubicBezTo>
                    <a:pt x="49471" y="8794"/>
                    <a:pt x="49513" y="8858"/>
                    <a:pt x="49555" y="8942"/>
                  </a:cubicBezTo>
                  <a:cubicBezTo>
                    <a:pt x="49576" y="9005"/>
                    <a:pt x="49618" y="9068"/>
                    <a:pt x="49681" y="9110"/>
                  </a:cubicBezTo>
                  <a:cubicBezTo>
                    <a:pt x="49702" y="9236"/>
                    <a:pt x="49765" y="9341"/>
                    <a:pt x="49870" y="9404"/>
                  </a:cubicBezTo>
                  <a:cubicBezTo>
                    <a:pt x="49870" y="9446"/>
                    <a:pt x="49849" y="9467"/>
                    <a:pt x="49849" y="9509"/>
                  </a:cubicBezTo>
                  <a:cubicBezTo>
                    <a:pt x="49954" y="9572"/>
                    <a:pt x="49891" y="9699"/>
                    <a:pt x="49912" y="9762"/>
                  </a:cubicBezTo>
                  <a:cubicBezTo>
                    <a:pt x="49912" y="9846"/>
                    <a:pt x="49997" y="9867"/>
                    <a:pt x="50018" y="9951"/>
                  </a:cubicBezTo>
                  <a:cubicBezTo>
                    <a:pt x="50060" y="10161"/>
                    <a:pt x="50123" y="10350"/>
                    <a:pt x="50228" y="10539"/>
                  </a:cubicBezTo>
                  <a:cubicBezTo>
                    <a:pt x="50291" y="10666"/>
                    <a:pt x="50333" y="10813"/>
                    <a:pt x="50375" y="10939"/>
                  </a:cubicBezTo>
                  <a:cubicBezTo>
                    <a:pt x="50438" y="11086"/>
                    <a:pt x="50543" y="11212"/>
                    <a:pt x="50606" y="11359"/>
                  </a:cubicBezTo>
                  <a:cubicBezTo>
                    <a:pt x="50648" y="11444"/>
                    <a:pt x="50753" y="11507"/>
                    <a:pt x="50732" y="11633"/>
                  </a:cubicBezTo>
                  <a:lnTo>
                    <a:pt x="50669" y="11696"/>
                  </a:lnTo>
                  <a:cubicBezTo>
                    <a:pt x="50669" y="11738"/>
                    <a:pt x="50669" y="11801"/>
                    <a:pt x="50711" y="11843"/>
                  </a:cubicBezTo>
                  <a:cubicBezTo>
                    <a:pt x="50795" y="11927"/>
                    <a:pt x="50838" y="12074"/>
                    <a:pt x="50795" y="12200"/>
                  </a:cubicBezTo>
                  <a:cubicBezTo>
                    <a:pt x="50774" y="12327"/>
                    <a:pt x="50795" y="12474"/>
                    <a:pt x="50859" y="12579"/>
                  </a:cubicBezTo>
                  <a:cubicBezTo>
                    <a:pt x="50943" y="12663"/>
                    <a:pt x="50943" y="12789"/>
                    <a:pt x="51027" y="12873"/>
                  </a:cubicBezTo>
                  <a:cubicBezTo>
                    <a:pt x="51090" y="12957"/>
                    <a:pt x="51111" y="13062"/>
                    <a:pt x="51090" y="13147"/>
                  </a:cubicBezTo>
                  <a:cubicBezTo>
                    <a:pt x="51069" y="13210"/>
                    <a:pt x="51069" y="13294"/>
                    <a:pt x="51132" y="13357"/>
                  </a:cubicBezTo>
                  <a:cubicBezTo>
                    <a:pt x="51174" y="13399"/>
                    <a:pt x="51195" y="13462"/>
                    <a:pt x="51216" y="13546"/>
                  </a:cubicBezTo>
                  <a:cubicBezTo>
                    <a:pt x="51237" y="13588"/>
                    <a:pt x="51237" y="13672"/>
                    <a:pt x="51300" y="13693"/>
                  </a:cubicBezTo>
                  <a:cubicBezTo>
                    <a:pt x="51258" y="13777"/>
                    <a:pt x="51321" y="13798"/>
                    <a:pt x="51363" y="13861"/>
                  </a:cubicBezTo>
                  <a:cubicBezTo>
                    <a:pt x="51405" y="13945"/>
                    <a:pt x="51426" y="14030"/>
                    <a:pt x="51384" y="14114"/>
                  </a:cubicBezTo>
                  <a:lnTo>
                    <a:pt x="51426" y="14114"/>
                  </a:lnTo>
                  <a:cubicBezTo>
                    <a:pt x="51405" y="14282"/>
                    <a:pt x="51447" y="14450"/>
                    <a:pt x="51552" y="14576"/>
                  </a:cubicBezTo>
                  <a:cubicBezTo>
                    <a:pt x="51573" y="14597"/>
                    <a:pt x="51531" y="14618"/>
                    <a:pt x="51531" y="14639"/>
                  </a:cubicBezTo>
                  <a:lnTo>
                    <a:pt x="51657" y="14765"/>
                  </a:lnTo>
                  <a:cubicBezTo>
                    <a:pt x="51742" y="14976"/>
                    <a:pt x="51763" y="15228"/>
                    <a:pt x="51721" y="15459"/>
                  </a:cubicBezTo>
                  <a:cubicBezTo>
                    <a:pt x="51805" y="15564"/>
                    <a:pt x="51826" y="15690"/>
                    <a:pt x="51826" y="15817"/>
                  </a:cubicBezTo>
                  <a:cubicBezTo>
                    <a:pt x="51826" y="15943"/>
                    <a:pt x="51847" y="16069"/>
                    <a:pt x="51868" y="16195"/>
                  </a:cubicBezTo>
                  <a:cubicBezTo>
                    <a:pt x="51910" y="16321"/>
                    <a:pt x="51931" y="16447"/>
                    <a:pt x="51973" y="16552"/>
                  </a:cubicBezTo>
                  <a:cubicBezTo>
                    <a:pt x="51952" y="16952"/>
                    <a:pt x="51910" y="17330"/>
                    <a:pt x="51847" y="17709"/>
                  </a:cubicBezTo>
                  <a:cubicBezTo>
                    <a:pt x="52015" y="17856"/>
                    <a:pt x="51868" y="18045"/>
                    <a:pt x="51868" y="18213"/>
                  </a:cubicBezTo>
                  <a:cubicBezTo>
                    <a:pt x="51889" y="18319"/>
                    <a:pt x="51952" y="18424"/>
                    <a:pt x="51931" y="18529"/>
                  </a:cubicBezTo>
                  <a:cubicBezTo>
                    <a:pt x="51994" y="18592"/>
                    <a:pt x="52015" y="18676"/>
                    <a:pt x="52078" y="18718"/>
                  </a:cubicBezTo>
                  <a:cubicBezTo>
                    <a:pt x="52078" y="18907"/>
                    <a:pt x="52057" y="19096"/>
                    <a:pt x="51994" y="19286"/>
                  </a:cubicBezTo>
                  <a:cubicBezTo>
                    <a:pt x="51973" y="19433"/>
                    <a:pt x="51973" y="19580"/>
                    <a:pt x="51994" y="19727"/>
                  </a:cubicBezTo>
                  <a:cubicBezTo>
                    <a:pt x="51889" y="19916"/>
                    <a:pt x="51826" y="20148"/>
                    <a:pt x="51847" y="20379"/>
                  </a:cubicBezTo>
                  <a:cubicBezTo>
                    <a:pt x="51826" y="20463"/>
                    <a:pt x="51826" y="20547"/>
                    <a:pt x="51826" y="20631"/>
                  </a:cubicBezTo>
                  <a:cubicBezTo>
                    <a:pt x="51826" y="20736"/>
                    <a:pt x="51826" y="20820"/>
                    <a:pt x="51784" y="20905"/>
                  </a:cubicBezTo>
                  <a:cubicBezTo>
                    <a:pt x="51763" y="20989"/>
                    <a:pt x="51742" y="21073"/>
                    <a:pt x="51847" y="21115"/>
                  </a:cubicBezTo>
                  <a:cubicBezTo>
                    <a:pt x="51763" y="21262"/>
                    <a:pt x="51742" y="21430"/>
                    <a:pt x="51742" y="21598"/>
                  </a:cubicBezTo>
                  <a:cubicBezTo>
                    <a:pt x="51700" y="21809"/>
                    <a:pt x="51700" y="22061"/>
                    <a:pt x="51657" y="22271"/>
                  </a:cubicBezTo>
                  <a:cubicBezTo>
                    <a:pt x="51636" y="22502"/>
                    <a:pt x="51552" y="22713"/>
                    <a:pt x="51384" y="22860"/>
                  </a:cubicBezTo>
                  <a:cubicBezTo>
                    <a:pt x="51447" y="22923"/>
                    <a:pt x="51384" y="22986"/>
                    <a:pt x="51426" y="23049"/>
                  </a:cubicBezTo>
                  <a:cubicBezTo>
                    <a:pt x="51321" y="23217"/>
                    <a:pt x="51237" y="23385"/>
                    <a:pt x="51174" y="23554"/>
                  </a:cubicBezTo>
                  <a:cubicBezTo>
                    <a:pt x="51132" y="23575"/>
                    <a:pt x="51090" y="23554"/>
                    <a:pt x="51069" y="23617"/>
                  </a:cubicBezTo>
                  <a:cubicBezTo>
                    <a:pt x="51048" y="23680"/>
                    <a:pt x="51111" y="23680"/>
                    <a:pt x="51132" y="23722"/>
                  </a:cubicBezTo>
                  <a:lnTo>
                    <a:pt x="50985" y="23827"/>
                  </a:lnTo>
                  <a:cubicBezTo>
                    <a:pt x="50985" y="23869"/>
                    <a:pt x="50964" y="23911"/>
                    <a:pt x="50964" y="23953"/>
                  </a:cubicBezTo>
                  <a:cubicBezTo>
                    <a:pt x="51027" y="24226"/>
                    <a:pt x="50859" y="24500"/>
                    <a:pt x="50859" y="24752"/>
                  </a:cubicBezTo>
                  <a:cubicBezTo>
                    <a:pt x="50859" y="24815"/>
                    <a:pt x="50838" y="24878"/>
                    <a:pt x="50795" y="24920"/>
                  </a:cubicBezTo>
                  <a:cubicBezTo>
                    <a:pt x="50690" y="24983"/>
                    <a:pt x="50711" y="25109"/>
                    <a:pt x="50669" y="25193"/>
                  </a:cubicBezTo>
                  <a:cubicBezTo>
                    <a:pt x="50627" y="25236"/>
                    <a:pt x="50648" y="25320"/>
                    <a:pt x="50627" y="25362"/>
                  </a:cubicBezTo>
                  <a:cubicBezTo>
                    <a:pt x="50480" y="25719"/>
                    <a:pt x="50438" y="26077"/>
                    <a:pt x="50333" y="26413"/>
                  </a:cubicBezTo>
                  <a:cubicBezTo>
                    <a:pt x="50333" y="26434"/>
                    <a:pt x="50333" y="26455"/>
                    <a:pt x="50333" y="26455"/>
                  </a:cubicBezTo>
                  <a:lnTo>
                    <a:pt x="50291" y="26434"/>
                  </a:lnTo>
                  <a:cubicBezTo>
                    <a:pt x="50228" y="26497"/>
                    <a:pt x="50207" y="26581"/>
                    <a:pt x="50186" y="26644"/>
                  </a:cubicBezTo>
                  <a:lnTo>
                    <a:pt x="50081" y="26707"/>
                  </a:lnTo>
                  <a:cubicBezTo>
                    <a:pt x="50102" y="26770"/>
                    <a:pt x="50123" y="26812"/>
                    <a:pt x="50123" y="26854"/>
                  </a:cubicBezTo>
                  <a:lnTo>
                    <a:pt x="50018" y="26960"/>
                  </a:lnTo>
                  <a:lnTo>
                    <a:pt x="49954" y="26939"/>
                  </a:lnTo>
                  <a:cubicBezTo>
                    <a:pt x="49912" y="26960"/>
                    <a:pt x="49870" y="26981"/>
                    <a:pt x="49870" y="27044"/>
                  </a:cubicBezTo>
                  <a:cubicBezTo>
                    <a:pt x="49891" y="27275"/>
                    <a:pt x="49744" y="27485"/>
                    <a:pt x="49786" y="27716"/>
                  </a:cubicBezTo>
                  <a:cubicBezTo>
                    <a:pt x="49723" y="27885"/>
                    <a:pt x="49660" y="28074"/>
                    <a:pt x="49618" y="28242"/>
                  </a:cubicBezTo>
                  <a:cubicBezTo>
                    <a:pt x="49429" y="28431"/>
                    <a:pt x="49450" y="28726"/>
                    <a:pt x="49261" y="28894"/>
                  </a:cubicBezTo>
                  <a:cubicBezTo>
                    <a:pt x="49240" y="28894"/>
                    <a:pt x="49240" y="28915"/>
                    <a:pt x="49240" y="28915"/>
                  </a:cubicBezTo>
                  <a:cubicBezTo>
                    <a:pt x="49219" y="29083"/>
                    <a:pt x="49092" y="29188"/>
                    <a:pt x="49050" y="29356"/>
                  </a:cubicBezTo>
                  <a:cubicBezTo>
                    <a:pt x="49008" y="29525"/>
                    <a:pt x="48924" y="29672"/>
                    <a:pt x="48819" y="29777"/>
                  </a:cubicBezTo>
                  <a:cubicBezTo>
                    <a:pt x="48714" y="29945"/>
                    <a:pt x="48630" y="30092"/>
                    <a:pt x="48567" y="30260"/>
                  </a:cubicBezTo>
                  <a:cubicBezTo>
                    <a:pt x="48504" y="30471"/>
                    <a:pt x="48378" y="30681"/>
                    <a:pt x="48230" y="30828"/>
                  </a:cubicBezTo>
                  <a:cubicBezTo>
                    <a:pt x="48146" y="30954"/>
                    <a:pt x="48104" y="31101"/>
                    <a:pt x="47978" y="31206"/>
                  </a:cubicBezTo>
                  <a:cubicBezTo>
                    <a:pt x="47957" y="31206"/>
                    <a:pt x="47957" y="31248"/>
                    <a:pt x="47957" y="31291"/>
                  </a:cubicBezTo>
                  <a:cubicBezTo>
                    <a:pt x="47852" y="31333"/>
                    <a:pt x="47768" y="31375"/>
                    <a:pt x="47663" y="31438"/>
                  </a:cubicBezTo>
                  <a:lnTo>
                    <a:pt x="47726" y="31480"/>
                  </a:lnTo>
                  <a:cubicBezTo>
                    <a:pt x="47684" y="31522"/>
                    <a:pt x="47663" y="31543"/>
                    <a:pt x="47642" y="31585"/>
                  </a:cubicBezTo>
                  <a:cubicBezTo>
                    <a:pt x="47600" y="31669"/>
                    <a:pt x="47600" y="31795"/>
                    <a:pt x="47537" y="31858"/>
                  </a:cubicBezTo>
                  <a:cubicBezTo>
                    <a:pt x="47474" y="31921"/>
                    <a:pt x="47474" y="32068"/>
                    <a:pt x="47432" y="32110"/>
                  </a:cubicBezTo>
                  <a:cubicBezTo>
                    <a:pt x="47390" y="32153"/>
                    <a:pt x="47411" y="32237"/>
                    <a:pt x="47368" y="32279"/>
                  </a:cubicBezTo>
                  <a:cubicBezTo>
                    <a:pt x="47221" y="32447"/>
                    <a:pt x="47053" y="32636"/>
                    <a:pt x="46927" y="32804"/>
                  </a:cubicBezTo>
                  <a:cubicBezTo>
                    <a:pt x="46864" y="32888"/>
                    <a:pt x="46780" y="32951"/>
                    <a:pt x="46696" y="32994"/>
                  </a:cubicBezTo>
                  <a:cubicBezTo>
                    <a:pt x="46675" y="33204"/>
                    <a:pt x="46422" y="33309"/>
                    <a:pt x="46485" y="33519"/>
                  </a:cubicBezTo>
                  <a:cubicBezTo>
                    <a:pt x="46380" y="33582"/>
                    <a:pt x="46317" y="33666"/>
                    <a:pt x="46275" y="33750"/>
                  </a:cubicBezTo>
                  <a:cubicBezTo>
                    <a:pt x="46212" y="33898"/>
                    <a:pt x="46107" y="34024"/>
                    <a:pt x="45960" y="34087"/>
                  </a:cubicBezTo>
                  <a:cubicBezTo>
                    <a:pt x="45750" y="34192"/>
                    <a:pt x="45560" y="34360"/>
                    <a:pt x="45413" y="34549"/>
                  </a:cubicBezTo>
                  <a:cubicBezTo>
                    <a:pt x="45308" y="34718"/>
                    <a:pt x="45182" y="34865"/>
                    <a:pt x="45035" y="34970"/>
                  </a:cubicBezTo>
                  <a:cubicBezTo>
                    <a:pt x="45035" y="35096"/>
                    <a:pt x="44951" y="35201"/>
                    <a:pt x="44846" y="35264"/>
                  </a:cubicBezTo>
                  <a:cubicBezTo>
                    <a:pt x="44698" y="35369"/>
                    <a:pt x="44551" y="35495"/>
                    <a:pt x="44425" y="35622"/>
                  </a:cubicBezTo>
                  <a:lnTo>
                    <a:pt x="44236" y="35685"/>
                  </a:lnTo>
                  <a:cubicBezTo>
                    <a:pt x="44131" y="35895"/>
                    <a:pt x="44026" y="36084"/>
                    <a:pt x="43899" y="36273"/>
                  </a:cubicBezTo>
                  <a:cubicBezTo>
                    <a:pt x="43752" y="36273"/>
                    <a:pt x="43710" y="36399"/>
                    <a:pt x="43605" y="36463"/>
                  </a:cubicBezTo>
                  <a:cubicBezTo>
                    <a:pt x="43500" y="36505"/>
                    <a:pt x="43416" y="36610"/>
                    <a:pt x="43269" y="36610"/>
                  </a:cubicBezTo>
                  <a:cubicBezTo>
                    <a:pt x="43227" y="36673"/>
                    <a:pt x="43227" y="36778"/>
                    <a:pt x="43101" y="36799"/>
                  </a:cubicBezTo>
                  <a:cubicBezTo>
                    <a:pt x="43101" y="36820"/>
                    <a:pt x="43122" y="36820"/>
                    <a:pt x="43101" y="36841"/>
                  </a:cubicBezTo>
                  <a:cubicBezTo>
                    <a:pt x="43080" y="36841"/>
                    <a:pt x="43080" y="36820"/>
                    <a:pt x="43080" y="36820"/>
                  </a:cubicBezTo>
                  <a:cubicBezTo>
                    <a:pt x="43058" y="36827"/>
                    <a:pt x="43040" y="36829"/>
                    <a:pt x="43023" y="36829"/>
                  </a:cubicBezTo>
                  <a:cubicBezTo>
                    <a:pt x="42988" y="36829"/>
                    <a:pt x="42960" y="36820"/>
                    <a:pt x="42932" y="36820"/>
                  </a:cubicBezTo>
                  <a:lnTo>
                    <a:pt x="42869" y="36925"/>
                  </a:lnTo>
                  <a:cubicBezTo>
                    <a:pt x="42764" y="36925"/>
                    <a:pt x="42659" y="36988"/>
                    <a:pt x="42596" y="37051"/>
                  </a:cubicBezTo>
                  <a:cubicBezTo>
                    <a:pt x="42575" y="37093"/>
                    <a:pt x="42533" y="37114"/>
                    <a:pt x="42512" y="37135"/>
                  </a:cubicBezTo>
                  <a:cubicBezTo>
                    <a:pt x="42323" y="37198"/>
                    <a:pt x="42239" y="37388"/>
                    <a:pt x="42112" y="37514"/>
                  </a:cubicBezTo>
                  <a:cubicBezTo>
                    <a:pt x="42049" y="37556"/>
                    <a:pt x="42091" y="37640"/>
                    <a:pt x="42070" y="37703"/>
                  </a:cubicBezTo>
                  <a:cubicBezTo>
                    <a:pt x="42028" y="37703"/>
                    <a:pt x="42028" y="37766"/>
                    <a:pt x="41986" y="37766"/>
                  </a:cubicBezTo>
                  <a:cubicBezTo>
                    <a:pt x="41818" y="37808"/>
                    <a:pt x="41713" y="37934"/>
                    <a:pt x="41692" y="38102"/>
                  </a:cubicBezTo>
                  <a:cubicBezTo>
                    <a:pt x="41671" y="38144"/>
                    <a:pt x="41629" y="38187"/>
                    <a:pt x="41587" y="38208"/>
                  </a:cubicBezTo>
                  <a:cubicBezTo>
                    <a:pt x="41334" y="38292"/>
                    <a:pt x="41166" y="38544"/>
                    <a:pt x="40914" y="38607"/>
                  </a:cubicBezTo>
                  <a:cubicBezTo>
                    <a:pt x="40893" y="38607"/>
                    <a:pt x="40893" y="38649"/>
                    <a:pt x="40872" y="38649"/>
                  </a:cubicBezTo>
                  <a:cubicBezTo>
                    <a:pt x="40704" y="38796"/>
                    <a:pt x="40536" y="38901"/>
                    <a:pt x="40346" y="38964"/>
                  </a:cubicBezTo>
                  <a:cubicBezTo>
                    <a:pt x="40304" y="39049"/>
                    <a:pt x="40304" y="39049"/>
                    <a:pt x="40136" y="39154"/>
                  </a:cubicBezTo>
                  <a:cubicBezTo>
                    <a:pt x="40031" y="39070"/>
                    <a:pt x="40220" y="39091"/>
                    <a:pt x="40157" y="39028"/>
                  </a:cubicBezTo>
                  <a:cubicBezTo>
                    <a:pt x="40094" y="39028"/>
                    <a:pt x="40031" y="39049"/>
                    <a:pt x="39968" y="39091"/>
                  </a:cubicBezTo>
                  <a:cubicBezTo>
                    <a:pt x="39947" y="39175"/>
                    <a:pt x="39926" y="39238"/>
                    <a:pt x="39863" y="39301"/>
                  </a:cubicBezTo>
                  <a:cubicBezTo>
                    <a:pt x="39695" y="39406"/>
                    <a:pt x="39547" y="39553"/>
                    <a:pt x="39421" y="39700"/>
                  </a:cubicBezTo>
                  <a:cubicBezTo>
                    <a:pt x="39274" y="39721"/>
                    <a:pt x="39127" y="39763"/>
                    <a:pt x="39001" y="39805"/>
                  </a:cubicBezTo>
                  <a:lnTo>
                    <a:pt x="38938" y="39911"/>
                  </a:lnTo>
                  <a:lnTo>
                    <a:pt x="38875" y="39890"/>
                  </a:lnTo>
                  <a:lnTo>
                    <a:pt x="38791" y="40016"/>
                  </a:lnTo>
                  <a:cubicBezTo>
                    <a:pt x="38538" y="40079"/>
                    <a:pt x="38265" y="40163"/>
                    <a:pt x="38013" y="40268"/>
                  </a:cubicBezTo>
                  <a:cubicBezTo>
                    <a:pt x="37929" y="40331"/>
                    <a:pt x="37823" y="40394"/>
                    <a:pt x="37718" y="40436"/>
                  </a:cubicBezTo>
                  <a:cubicBezTo>
                    <a:pt x="37694" y="40428"/>
                    <a:pt x="37672" y="40425"/>
                    <a:pt x="37652" y="40425"/>
                  </a:cubicBezTo>
                  <a:cubicBezTo>
                    <a:pt x="37568" y="40425"/>
                    <a:pt x="37517" y="40486"/>
                    <a:pt x="37466" y="40520"/>
                  </a:cubicBezTo>
                  <a:lnTo>
                    <a:pt x="37361" y="40499"/>
                  </a:lnTo>
                  <a:cubicBezTo>
                    <a:pt x="37361" y="40555"/>
                    <a:pt x="37333" y="40565"/>
                    <a:pt x="37302" y="40565"/>
                  </a:cubicBezTo>
                  <a:cubicBezTo>
                    <a:pt x="37286" y="40565"/>
                    <a:pt x="37270" y="40562"/>
                    <a:pt x="37256" y="40562"/>
                  </a:cubicBezTo>
                  <a:lnTo>
                    <a:pt x="37193" y="40457"/>
                  </a:lnTo>
                  <a:cubicBezTo>
                    <a:pt x="37188" y="40456"/>
                    <a:pt x="37183" y="40455"/>
                    <a:pt x="37178" y="40455"/>
                  </a:cubicBezTo>
                  <a:cubicBezTo>
                    <a:pt x="37138" y="40455"/>
                    <a:pt x="37105" y="40507"/>
                    <a:pt x="37061" y="40507"/>
                  </a:cubicBezTo>
                  <a:cubicBezTo>
                    <a:pt x="37044" y="40507"/>
                    <a:pt x="37025" y="40500"/>
                    <a:pt x="37003" y="40478"/>
                  </a:cubicBezTo>
                  <a:cubicBezTo>
                    <a:pt x="36940" y="40625"/>
                    <a:pt x="36772" y="40646"/>
                    <a:pt x="36688" y="40752"/>
                  </a:cubicBezTo>
                  <a:cubicBezTo>
                    <a:pt x="36688" y="40794"/>
                    <a:pt x="36646" y="40815"/>
                    <a:pt x="36646" y="40857"/>
                  </a:cubicBezTo>
                  <a:cubicBezTo>
                    <a:pt x="36436" y="40920"/>
                    <a:pt x="36268" y="41025"/>
                    <a:pt x="36120" y="41151"/>
                  </a:cubicBezTo>
                  <a:lnTo>
                    <a:pt x="36078" y="41151"/>
                  </a:lnTo>
                  <a:cubicBezTo>
                    <a:pt x="36047" y="41140"/>
                    <a:pt x="36015" y="41135"/>
                    <a:pt x="35986" y="41135"/>
                  </a:cubicBezTo>
                  <a:cubicBezTo>
                    <a:pt x="35958" y="41135"/>
                    <a:pt x="35931" y="41140"/>
                    <a:pt x="35910" y="41151"/>
                  </a:cubicBezTo>
                  <a:cubicBezTo>
                    <a:pt x="35901" y="41153"/>
                    <a:pt x="35892" y="41154"/>
                    <a:pt x="35883" y="41154"/>
                  </a:cubicBezTo>
                  <a:cubicBezTo>
                    <a:pt x="35825" y="41154"/>
                    <a:pt x="35787" y="41106"/>
                    <a:pt x="35742" y="41106"/>
                  </a:cubicBezTo>
                  <a:cubicBezTo>
                    <a:pt x="35735" y="41106"/>
                    <a:pt x="35728" y="41107"/>
                    <a:pt x="35721" y="41109"/>
                  </a:cubicBezTo>
                  <a:cubicBezTo>
                    <a:pt x="35616" y="41151"/>
                    <a:pt x="35511" y="41172"/>
                    <a:pt x="35406" y="41193"/>
                  </a:cubicBezTo>
                  <a:cubicBezTo>
                    <a:pt x="35279" y="41214"/>
                    <a:pt x="35216" y="41298"/>
                    <a:pt x="35090" y="41298"/>
                  </a:cubicBezTo>
                  <a:cubicBezTo>
                    <a:pt x="34985" y="41319"/>
                    <a:pt x="34880" y="41340"/>
                    <a:pt x="34775" y="41382"/>
                  </a:cubicBezTo>
                  <a:cubicBezTo>
                    <a:pt x="34691" y="41382"/>
                    <a:pt x="34607" y="41424"/>
                    <a:pt x="34523" y="41487"/>
                  </a:cubicBezTo>
                  <a:cubicBezTo>
                    <a:pt x="34476" y="41518"/>
                    <a:pt x="34419" y="41538"/>
                    <a:pt x="34359" y="41538"/>
                  </a:cubicBezTo>
                  <a:cubicBezTo>
                    <a:pt x="34336" y="41538"/>
                    <a:pt x="34314" y="41535"/>
                    <a:pt x="34291" y="41529"/>
                  </a:cubicBezTo>
                  <a:cubicBezTo>
                    <a:pt x="34252" y="41524"/>
                    <a:pt x="34212" y="41521"/>
                    <a:pt x="34173" y="41521"/>
                  </a:cubicBezTo>
                  <a:cubicBezTo>
                    <a:pt x="34067" y="41521"/>
                    <a:pt x="33963" y="41541"/>
                    <a:pt x="33871" y="41571"/>
                  </a:cubicBezTo>
                  <a:cubicBezTo>
                    <a:pt x="33829" y="41592"/>
                    <a:pt x="33787" y="41592"/>
                    <a:pt x="33766" y="41592"/>
                  </a:cubicBezTo>
                  <a:cubicBezTo>
                    <a:pt x="33743" y="41581"/>
                    <a:pt x="33722" y="41577"/>
                    <a:pt x="33702" y="41577"/>
                  </a:cubicBezTo>
                  <a:cubicBezTo>
                    <a:pt x="33616" y="41577"/>
                    <a:pt x="33545" y="41658"/>
                    <a:pt x="33454" y="41658"/>
                  </a:cubicBezTo>
                  <a:cubicBezTo>
                    <a:pt x="33446" y="41658"/>
                    <a:pt x="33438" y="41657"/>
                    <a:pt x="33429" y="41656"/>
                  </a:cubicBezTo>
                  <a:cubicBezTo>
                    <a:pt x="33324" y="41743"/>
                    <a:pt x="33204" y="41787"/>
                    <a:pt x="33082" y="41787"/>
                  </a:cubicBezTo>
                  <a:cubicBezTo>
                    <a:pt x="33058" y="41787"/>
                    <a:pt x="33033" y="41785"/>
                    <a:pt x="33009" y="41782"/>
                  </a:cubicBezTo>
                  <a:cubicBezTo>
                    <a:pt x="32925" y="41782"/>
                    <a:pt x="32862" y="41803"/>
                    <a:pt x="32799" y="41845"/>
                  </a:cubicBezTo>
                  <a:cubicBezTo>
                    <a:pt x="32816" y="41856"/>
                    <a:pt x="32832" y="41860"/>
                    <a:pt x="32847" y="41860"/>
                  </a:cubicBezTo>
                  <a:cubicBezTo>
                    <a:pt x="32870" y="41860"/>
                    <a:pt x="32891" y="41851"/>
                    <a:pt x="32910" y="41851"/>
                  </a:cubicBezTo>
                  <a:cubicBezTo>
                    <a:pt x="32923" y="41851"/>
                    <a:pt x="32934" y="41854"/>
                    <a:pt x="32946" y="41866"/>
                  </a:cubicBezTo>
                  <a:cubicBezTo>
                    <a:pt x="32867" y="41913"/>
                    <a:pt x="32788" y="41937"/>
                    <a:pt x="32709" y="41937"/>
                  </a:cubicBezTo>
                  <a:cubicBezTo>
                    <a:pt x="32683" y="41937"/>
                    <a:pt x="32657" y="41934"/>
                    <a:pt x="32630" y="41929"/>
                  </a:cubicBezTo>
                  <a:cubicBezTo>
                    <a:pt x="32462" y="41929"/>
                    <a:pt x="32273" y="41950"/>
                    <a:pt x="32105" y="41950"/>
                  </a:cubicBezTo>
                  <a:cubicBezTo>
                    <a:pt x="32084" y="41929"/>
                    <a:pt x="32147" y="41908"/>
                    <a:pt x="32105" y="41887"/>
                  </a:cubicBezTo>
                  <a:cubicBezTo>
                    <a:pt x="32084" y="41887"/>
                    <a:pt x="32063" y="41887"/>
                    <a:pt x="32042" y="41908"/>
                  </a:cubicBezTo>
                  <a:cubicBezTo>
                    <a:pt x="31937" y="41992"/>
                    <a:pt x="31810" y="42055"/>
                    <a:pt x="31663" y="42055"/>
                  </a:cubicBezTo>
                  <a:cubicBezTo>
                    <a:pt x="31558" y="42055"/>
                    <a:pt x="31432" y="42097"/>
                    <a:pt x="31348" y="42181"/>
                  </a:cubicBezTo>
                  <a:cubicBezTo>
                    <a:pt x="31348" y="42223"/>
                    <a:pt x="31369" y="42244"/>
                    <a:pt x="31348" y="42286"/>
                  </a:cubicBezTo>
                  <a:lnTo>
                    <a:pt x="30801" y="42433"/>
                  </a:lnTo>
                  <a:lnTo>
                    <a:pt x="30591" y="42391"/>
                  </a:lnTo>
                  <a:cubicBezTo>
                    <a:pt x="30523" y="42408"/>
                    <a:pt x="30442" y="42466"/>
                    <a:pt x="30369" y="42466"/>
                  </a:cubicBezTo>
                  <a:cubicBezTo>
                    <a:pt x="30351" y="42466"/>
                    <a:pt x="30334" y="42463"/>
                    <a:pt x="30318" y="42454"/>
                  </a:cubicBezTo>
                  <a:cubicBezTo>
                    <a:pt x="30306" y="42453"/>
                    <a:pt x="30295" y="42452"/>
                    <a:pt x="30284" y="42452"/>
                  </a:cubicBezTo>
                  <a:cubicBezTo>
                    <a:pt x="30187" y="42452"/>
                    <a:pt x="30114" y="42520"/>
                    <a:pt x="30031" y="42520"/>
                  </a:cubicBezTo>
                  <a:cubicBezTo>
                    <a:pt x="30021" y="42520"/>
                    <a:pt x="30012" y="42519"/>
                    <a:pt x="30002" y="42518"/>
                  </a:cubicBezTo>
                  <a:cubicBezTo>
                    <a:pt x="29987" y="42515"/>
                    <a:pt x="29973" y="42513"/>
                    <a:pt x="29958" y="42513"/>
                  </a:cubicBezTo>
                  <a:cubicBezTo>
                    <a:pt x="29873" y="42513"/>
                    <a:pt x="29798" y="42560"/>
                    <a:pt x="29708" y="42560"/>
                  </a:cubicBezTo>
                  <a:cubicBezTo>
                    <a:pt x="29682" y="42554"/>
                    <a:pt x="29654" y="42552"/>
                    <a:pt x="29626" y="42552"/>
                  </a:cubicBezTo>
                  <a:cubicBezTo>
                    <a:pt x="29542" y="42552"/>
                    <a:pt x="29456" y="42575"/>
                    <a:pt x="29393" y="42623"/>
                  </a:cubicBezTo>
                  <a:cubicBezTo>
                    <a:pt x="29267" y="42539"/>
                    <a:pt x="29098" y="42602"/>
                    <a:pt x="28972" y="42539"/>
                  </a:cubicBezTo>
                  <a:cubicBezTo>
                    <a:pt x="28819" y="42590"/>
                    <a:pt x="28659" y="42617"/>
                    <a:pt x="28500" y="42617"/>
                  </a:cubicBezTo>
                  <a:cubicBezTo>
                    <a:pt x="28397" y="42617"/>
                    <a:pt x="28294" y="42606"/>
                    <a:pt x="28194" y="42581"/>
                  </a:cubicBezTo>
                  <a:cubicBezTo>
                    <a:pt x="28110" y="42686"/>
                    <a:pt x="27963" y="42665"/>
                    <a:pt x="27858" y="42707"/>
                  </a:cubicBezTo>
                  <a:lnTo>
                    <a:pt x="27648" y="42665"/>
                  </a:lnTo>
                  <a:cubicBezTo>
                    <a:pt x="27509" y="42665"/>
                    <a:pt x="27393" y="42789"/>
                    <a:pt x="27266" y="42789"/>
                  </a:cubicBezTo>
                  <a:cubicBezTo>
                    <a:pt x="27220" y="42789"/>
                    <a:pt x="27172" y="42773"/>
                    <a:pt x="27122" y="42728"/>
                  </a:cubicBezTo>
                  <a:cubicBezTo>
                    <a:pt x="27027" y="42759"/>
                    <a:pt x="26933" y="42775"/>
                    <a:pt x="26838" y="42775"/>
                  </a:cubicBezTo>
                  <a:cubicBezTo>
                    <a:pt x="26744" y="42775"/>
                    <a:pt x="26649" y="42759"/>
                    <a:pt x="26554" y="42728"/>
                  </a:cubicBezTo>
                  <a:cubicBezTo>
                    <a:pt x="26523" y="42707"/>
                    <a:pt x="26491" y="42696"/>
                    <a:pt x="26460" y="42696"/>
                  </a:cubicBezTo>
                  <a:cubicBezTo>
                    <a:pt x="26428" y="42696"/>
                    <a:pt x="26397" y="42707"/>
                    <a:pt x="26365" y="42728"/>
                  </a:cubicBezTo>
                  <a:cubicBezTo>
                    <a:pt x="26358" y="42730"/>
                    <a:pt x="26352" y="42731"/>
                    <a:pt x="26346" y="42731"/>
                  </a:cubicBezTo>
                  <a:cubicBezTo>
                    <a:pt x="26302" y="42731"/>
                    <a:pt x="26297" y="42665"/>
                    <a:pt x="26260" y="42665"/>
                  </a:cubicBezTo>
                  <a:cubicBezTo>
                    <a:pt x="26218" y="42728"/>
                    <a:pt x="26155" y="42728"/>
                    <a:pt x="26092" y="42749"/>
                  </a:cubicBezTo>
                  <a:cubicBezTo>
                    <a:pt x="26008" y="42759"/>
                    <a:pt x="25924" y="42765"/>
                    <a:pt x="25840" y="42765"/>
                  </a:cubicBezTo>
                  <a:cubicBezTo>
                    <a:pt x="25755" y="42765"/>
                    <a:pt x="25671" y="42759"/>
                    <a:pt x="25587" y="42749"/>
                  </a:cubicBezTo>
                  <a:cubicBezTo>
                    <a:pt x="25531" y="42824"/>
                    <a:pt x="25459" y="42836"/>
                    <a:pt x="25382" y="42836"/>
                  </a:cubicBezTo>
                  <a:cubicBezTo>
                    <a:pt x="25344" y="42836"/>
                    <a:pt x="25305" y="42833"/>
                    <a:pt x="25266" y="42833"/>
                  </a:cubicBezTo>
                  <a:cubicBezTo>
                    <a:pt x="25209" y="42833"/>
                    <a:pt x="25153" y="42840"/>
                    <a:pt x="25104" y="42875"/>
                  </a:cubicBezTo>
                  <a:cubicBezTo>
                    <a:pt x="24893" y="42665"/>
                    <a:pt x="24578" y="42770"/>
                    <a:pt x="24368" y="42623"/>
                  </a:cubicBezTo>
                  <a:lnTo>
                    <a:pt x="24284" y="42707"/>
                  </a:lnTo>
                  <a:cubicBezTo>
                    <a:pt x="24222" y="42699"/>
                    <a:pt x="24158" y="42694"/>
                    <a:pt x="24094" y="42694"/>
                  </a:cubicBezTo>
                  <a:cubicBezTo>
                    <a:pt x="23983" y="42694"/>
                    <a:pt x="23872" y="42709"/>
                    <a:pt x="23779" y="42749"/>
                  </a:cubicBezTo>
                  <a:lnTo>
                    <a:pt x="23632" y="42686"/>
                  </a:lnTo>
                  <a:cubicBezTo>
                    <a:pt x="23557" y="42711"/>
                    <a:pt x="23483" y="42722"/>
                    <a:pt x="23411" y="42722"/>
                  </a:cubicBezTo>
                  <a:cubicBezTo>
                    <a:pt x="23300" y="42722"/>
                    <a:pt x="23195" y="42695"/>
                    <a:pt x="23106" y="42644"/>
                  </a:cubicBezTo>
                  <a:cubicBezTo>
                    <a:pt x="23090" y="42644"/>
                    <a:pt x="23086" y="42671"/>
                    <a:pt x="23075" y="42671"/>
                  </a:cubicBezTo>
                  <a:cubicBezTo>
                    <a:pt x="23072" y="42671"/>
                    <a:pt x="23069" y="42669"/>
                    <a:pt x="23064" y="42665"/>
                  </a:cubicBezTo>
                  <a:cubicBezTo>
                    <a:pt x="22931" y="42565"/>
                    <a:pt x="22785" y="42505"/>
                    <a:pt x="22636" y="42505"/>
                  </a:cubicBezTo>
                  <a:cubicBezTo>
                    <a:pt x="22597" y="42505"/>
                    <a:pt x="22557" y="42509"/>
                    <a:pt x="22518" y="42518"/>
                  </a:cubicBezTo>
                  <a:lnTo>
                    <a:pt x="22518" y="42454"/>
                  </a:lnTo>
                  <a:cubicBezTo>
                    <a:pt x="22486" y="42433"/>
                    <a:pt x="22449" y="42423"/>
                    <a:pt x="22418" y="42423"/>
                  </a:cubicBezTo>
                  <a:cubicBezTo>
                    <a:pt x="22386" y="42423"/>
                    <a:pt x="22360" y="42433"/>
                    <a:pt x="22349" y="42454"/>
                  </a:cubicBezTo>
                  <a:cubicBezTo>
                    <a:pt x="22307" y="42497"/>
                    <a:pt x="22413" y="42476"/>
                    <a:pt x="22371" y="42539"/>
                  </a:cubicBezTo>
                  <a:cubicBezTo>
                    <a:pt x="22244" y="42539"/>
                    <a:pt x="22139" y="42560"/>
                    <a:pt x="22013" y="42560"/>
                  </a:cubicBezTo>
                  <a:cubicBezTo>
                    <a:pt x="21965" y="42564"/>
                    <a:pt x="21927" y="42567"/>
                    <a:pt x="21895" y="42567"/>
                  </a:cubicBezTo>
                  <a:cubicBezTo>
                    <a:pt x="21771" y="42567"/>
                    <a:pt x="21730" y="42529"/>
                    <a:pt x="21530" y="42412"/>
                  </a:cubicBezTo>
                  <a:cubicBezTo>
                    <a:pt x="21502" y="42412"/>
                    <a:pt x="21473" y="42431"/>
                    <a:pt x="21452" y="42431"/>
                  </a:cubicBezTo>
                  <a:cubicBezTo>
                    <a:pt x="21441" y="42431"/>
                    <a:pt x="21431" y="42426"/>
                    <a:pt x="21424" y="42412"/>
                  </a:cubicBezTo>
                  <a:lnTo>
                    <a:pt x="21424" y="42370"/>
                  </a:lnTo>
                  <a:cubicBezTo>
                    <a:pt x="21410" y="42356"/>
                    <a:pt x="21399" y="42350"/>
                    <a:pt x="21389" y="42350"/>
                  </a:cubicBezTo>
                  <a:cubicBezTo>
                    <a:pt x="21358" y="42350"/>
                    <a:pt x="21347" y="42412"/>
                    <a:pt x="21298" y="42412"/>
                  </a:cubicBezTo>
                  <a:lnTo>
                    <a:pt x="21235" y="42370"/>
                  </a:lnTo>
                  <a:lnTo>
                    <a:pt x="21256" y="42307"/>
                  </a:lnTo>
                  <a:lnTo>
                    <a:pt x="19700" y="41992"/>
                  </a:lnTo>
                  <a:cubicBezTo>
                    <a:pt x="19721" y="41887"/>
                    <a:pt x="19637" y="41824"/>
                    <a:pt x="19553" y="41824"/>
                  </a:cubicBezTo>
                  <a:cubicBezTo>
                    <a:pt x="19490" y="41803"/>
                    <a:pt x="19427" y="41782"/>
                    <a:pt x="19364" y="41761"/>
                  </a:cubicBezTo>
                  <a:cubicBezTo>
                    <a:pt x="19112" y="41719"/>
                    <a:pt x="18880" y="41656"/>
                    <a:pt x="18649" y="41571"/>
                  </a:cubicBezTo>
                  <a:cubicBezTo>
                    <a:pt x="18634" y="41557"/>
                    <a:pt x="18588" y="41542"/>
                    <a:pt x="18555" y="41542"/>
                  </a:cubicBezTo>
                  <a:cubicBezTo>
                    <a:pt x="18541" y="41542"/>
                    <a:pt x="18529" y="41544"/>
                    <a:pt x="18523" y="41550"/>
                  </a:cubicBezTo>
                  <a:cubicBezTo>
                    <a:pt x="18485" y="41588"/>
                    <a:pt x="18440" y="41596"/>
                    <a:pt x="18391" y="41596"/>
                  </a:cubicBezTo>
                  <a:cubicBezTo>
                    <a:pt x="18359" y="41596"/>
                    <a:pt x="18325" y="41592"/>
                    <a:pt x="18292" y="41592"/>
                  </a:cubicBezTo>
                  <a:cubicBezTo>
                    <a:pt x="18187" y="41529"/>
                    <a:pt x="18082" y="41487"/>
                    <a:pt x="17997" y="41445"/>
                  </a:cubicBezTo>
                  <a:lnTo>
                    <a:pt x="17556" y="41298"/>
                  </a:lnTo>
                  <a:cubicBezTo>
                    <a:pt x="17388" y="41235"/>
                    <a:pt x="17220" y="41130"/>
                    <a:pt x="17030" y="41067"/>
                  </a:cubicBezTo>
                  <a:cubicBezTo>
                    <a:pt x="16883" y="41046"/>
                    <a:pt x="16757" y="40962"/>
                    <a:pt x="16652" y="40836"/>
                  </a:cubicBezTo>
                  <a:cubicBezTo>
                    <a:pt x="16610" y="40794"/>
                    <a:pt x="16568" y="40773"/>
                    <a:pt x="16526" y="40752"/>
                  </a:cubicBezTo>
                  <a:cubicBezTo>
                    <a:pt x="16358" y="40646"/>
                    <a:pt x="16189" y="40562"/>
                    <a:pt x="16000" y="40478"/>
                  </a:cubicBezTo>
                  <a:cubicBezTo>
                    <a:pt x="15874" y="40457"/>
                    <a:pt x="15748" y="40352"/>
                    <a:pt x="15601" y="40310"/>
                  </a:cubicBezTo>
                  <a:lnTo>
                    <a:pt x="15475" y="40142"/>
                  </a:lnTo>
                  <a:cubicBezTo>
                    <a:pt x="15327" y="40142"/>
                    <a:pt x="15285" y="40016"/>
                    <a:pt x="15222" y="39911"/>
                  </a:cubicBezTo>
                  <a:cubicBezTo>
                    <a:pt x="15054" y="39826"/>
                    <a:pt x="14907" y="39742"/>
                    <a:pt x="14781" y="39616"/>
                  </a:cubicBezTo>
                  <a:cubicBezTo>
                    <a:pt x="14507" y="39595"/>
                    <a:pt x="14402" y="39343"/>
                    <a:pt x="14213" y="39217"/>
                  </a:cubicBezTo>
                  <a:cubicBezTo>
                    <a:pt x="14150" y="39175"/>
                    <a:pt x="14066" y="39175"/>
                    <a:pt x="14066" y="39070"/>
                  </a:cubicBezTo>
                  <a:cubicBezTo>
                    <a:pt x="14066" y="38985"/>
                    <a:pt x="13982" y="38964"/>
                    <a:pt x="13940" y="38901"/>
                  </a:cubicBezTo>
                  <a:cubicBezTo>
                    <a:pt x="13751" y="38754"/>
                    <a:pt x="13519" y="38649"/>
                    <a:pt x="13330" y="38502"/>
                  </a:cubicBezTo>
                  <a:cubicBezTo>
                    <a:pt x="13183" y="38334"/>
                    <a:pt x="13015" y="38187"/>
                    <a:pt x="12846" y="38060"/>
                  </a:cubicBezTo>
                  <a:lnTo>
                    <a:pt x="12846" y="38039"/>
                  </a:lnTo>
                  <a:cubicBezTo>
                    <a:pt x="12825" y="37913"/>
                    <a:pt x="12699" y="37850"/>
                    <a:pt x="12636" y="37766"/>
                  </a:cubicBezTo>
                  <a:cubicBezTo>
                    <a:pt x="12552" y="37703"/>
                    <a:pt x="12447" y="37682"/>
                    <a:pt x="12405" y="37577"/>
                  </a:cubicBezTo>
                  <a:lnTo>
                    <a:pt x="12279" y="37577"/>
                  </a:lnTo>
                  <a:cubicBezTo>
                    <a:pt x="12216" y="37577"/>
                    <a:pt x="12237" y="37535"/>
                    <a:pt x="12153" y="37472"/>
                  </a:cubicBezTo>
                  <a:cubicBezTo>
                    <a:pt x="12090" y="37409"/>
                    <a:pt x="12111" y="37325"/>
                    <a:pt x="12111" y="37261"/>
                  </a:cubicBezTo>
                  <a:cubicBezTo>
                    <a:pt x="12090" y="37235"/>
                    <a:pt x="12071" y="37226"/>
                    <a:pt x="12055" y="37226"/>
                  </a:cubicBezTo>
                  <a:cubicBezTo>
                    <a:pt x="12016" y="37226"/>
                    <a:pt x="11989" y="37276"/>
                    <a:pt x="11964" y="37276"/>
                  </a:cubicBezTo>
                  <a:cubicBezTo>
                    <a:pt x="11956" y="37276"/>
                    <a:pt x="11949" y="37272"/>
                    <a:pt x="11942" y="37261"/>
                  </a:cubicBezTo>
                  <a:cubicBezTo>
                    <a:pt x="11900" y="37219"/>
                    <a:pt x="11942" y="37177"/>
                    <a:pt x="11942" y="37156"/>
                  </a:cubicBezTo>
                  <a:cubicBezTo>
                    <a:pt x="11879" y="37051"/>
                    <a:pt x="11774" y="36967"/>
                    <a:pt x="11648" y="36946"/>
                  </a:cubicBezTo>
                  <a:lnTo>
                    <a:pt x="11669" y="36883"/>
                  </a:lnTo>
                  <a:cubicBezTo>
                    <a:pt x="11627" y="36841"/>
                    <a:pt x="11564" y="36883"/>
                    <a:pt x="11543" y="36820"/>
                  </a:cubicBezTo>
                  <a:cubicBezTo>
                    <a:pt x="11480" y="36673"/>
                    <a:pt x="11354" y="36610"/>
                    <a:pt x="11228" y="36547"/>
                  </a:cubicBezTo>
                  <a:cubicBezTo>
                    <a:pt x="11207" y="36399"/>
                    <a:pt x="11101" y="36315"/>
                    <a:pt x="11017" y="36210"/>
                  </a:cubicBezTo>
                  <a:cubicBezTo>
                    <a:pt x="10849" y="36189"/>
                    <a:pt x="10765" y="36021"/>
                    <a:pt x="10639" y="35937"/>
                  </a:cubicBezTo>
                  <a:cubicBezTo>
                    <a:pt x="10576" y="35916"/>
                    <a:pt x="10534" y="35853"/>
                    <a:pt x="10513" y="35811"/>
                  </a:cubicBezTo>
                  <a:cubicBezTo>
                    <a:pt x="10408" y="35643"/>
                    <a:pt x="10282" y="35495"/>
                    <a:pt x="10134" y="35369"/>
                  </a:cubicBezTo>
                  <a:cubicBezTo>
                    <a:pt x="10134" y="35264"/>
                    <a:pt x="10071" y="35180"/>
                    <a:pt x="9987" y="35117"/>
                  </a:cubicBezTo>
                  <a:cubicBezTo>
                    <a:pt x="9840" y="35012"/>
                    <a:pt x="9714" y="34907"/>
                    <a:pt x="9609" y="34760"/>
                  </a:cubicBezTo>
                  <a:cubicBezTo>
                    <a:pt x="9441" y="34591"/>
                    <a:pt x="9251" y="34444"/>
                    <a:pt x="9083" y="34255"/>
                  </a:cubicBezTo>
                  <a:cubicBezTo>
                    <a:pt x="8936" y="34108"/>
                    <a:pt x="8789" y="33940"/>
                    <a:pt x="8684" y="33771"/>
                  </a:cubicBezTo>
                  <a:cubicBezTo>
                    <a:pt x="8536" y="33582"/>
                    <a:pt x="8389" y="33372"/>
                    <a:pt x="8263" y="33162"/>
                  </a:cubicBezTo>
                  <a:cubicBezTo>
                    <a:pt x="8053" y="32867"/>
                    <a:pt x="7822" y="32594"/>
                    <a:pt x="7569" y="32342"/>
                  </a:cubicBezTo>
                  <a:cubicBezTo>
                    <a:pt x="7401" y="32174"/>
                    <a:pt x="7296" y="31963"/>
                    <a:pt x="7107" y="31795"/>
                  </a:cubicBezTo>
                  <a:cubicBezTo>
                    <a:pt x="7107" y="31690"/>
                    <a:pt x="6981" y="31690"/>
                    <a:pt x="6960" y="31627"/>
                  </a:cubicBezTo>
                  <a:cubicBezTo>
                    <a:pt x="6939" y="31543"/>
                    <a:pt x="6918" y="31480"/>
                    <a:pt x="6897" y="31417"/>
                  </a:cubicBezTo>
                  <a:cubicBezTo>
                    <a:pt x="6770" y="31291"/>
                    <a:pt x="6665" y="31164"/>
                    <a:pt x="6539" y="31059"/>
                  </a:cubicBezTo>
                  <a:cubicBezTo>
                    <a:pt x="6476" y="31017"/>
                    <a:pt x="6413" y="30933"/>
                    <a:pt x="6392" y="30870"/>
                  </a:cubicBezTo>
                  <a:cubicBezTo>
                    <a:pt x="6329" y="30744"/>
                    <a:pt x="6224" y="30639"/>
                    <a:pt x="6098" y="30576"/>
                  </a:cubicBezTo>
                  <a:cubicBezTo>
                    <a:pt x="6098" y="30471"/>
                    <a:pt x="6035" y="30408"/>
                    <a:pt x="6077" y="30344"/>
                  </a:cubicBezTo>
                  <a:cubicBezTo>
                    <a:pt x="5866" y="29945"/>
                    <a:pt x="5488" y="29714"/>
                    <a:pt x="5152" y="29356"/>
                  </a:cubicBezTo>
                  <a:lnTo>
                    <a:pt x="5110" y="29188"/>
                  </a:lnTo>
                  <a:cubicBezTo>
                    <a:pt x="5004" y="29125"/>
                    <a:pt x="4983" y="28999"/>
                    <a:pt x="4878" y="28936"/>
                  </a:cubicBezTo>
                  <a:cubicBezTo>
                    <a:pt x="4815" y="28894"/>
                    <a:pt x="4752" y="28831"/>
                    <a:pt x="4731" y="28747"/>
                  </a:cubicBezTo>
                  <a:cubicBezTo>
                    <a:pt x="4710" y="28684"/>
                    <a:pt x="4668" y="28620"/>
                    <a:pt x="4605" y="28599"/>
                  </a:cubicBezTo>
                  <a:cubicBezTo>
                    <a:pt x="4542" y="28578"/>
                    <a:pt x="4542" y="28557"/>
                    <a:pt x="4521" y="28515"/>
                  </a:cubicBezTo>
                  <a:cubicBezTo>
                    <a:pt x="4458" y="28410"/>
                    <a:pt x="4353" y="28305"/>
                    <a:pt x="4248" y="28221"/>
                  </a:cubicBezTo>
                  <a:cubicBezTo>
                    <a:pt x="4205" y="28200"/>
                    <a:pt x="4184" y="28137"/>
                    <a:pt x="4163" y="28074"/>
                  </a:cubicBezTo>
                  <a:cubicBezTo>
                    <a:pt x="4121" y="27969"/>
                    <a:pt x="4058" y="27864"/>
                    <a:pt x="3953" y="27779"/>
                  </a:cubicBezTo>
                  <a:cubicBezTo>
                    <a:pt x="3932" y="27758"/>
                    <a:pt x="3890" y="27716"/>
                    <a:pt x="3869" y="27674"/>
                  </a:cubicBezTo>
                  <a:cubicBezTo>
                    <a:pt x="3848" y="27485"/>
                    <a:pt x="3764" y="27296"/>
                    <a:pt x="3638" y="27149"/>
                  </a:cubicBezTo>
                  <a:cubicBezTo>
                    <a:pt x="3680" y="26917"/>
                    <a:pt x="3428" y="26812"/>
                    <a:pt x="3428" y="26623"/>
                  </a:cubicBezTo>
                  <a:cubicBezTo>
                    <a:pt x="3238" y="26560"/>
                    <a:pt x="3154" y="26413"/>
                    <a:pt x="3028" y="26308"/>
                  </a:cubicBezTo>
                  <a:cubicBezTo>
                    <a:pt x="3028" y="26203"/>
                    <a:pt x="3049" y="26098"/>
                    <a:pt x="3007" y="26034"/>
                  </a:cubicBezTo>
                  <a:cubicBezTo>
                    <a:pt x="2944" y="25971"/>
                    <a:pt x="2839" y="26013"/>
                    <a:pt x="2797" y="25950"/>
                  </a:cubicBezTo>
                  <a:cubicBezTo>
                    <a:pt x="2797" y="25887"/>
                    <a:pt x="2860" y="25908"/>
                    <a:pt x="2839" y="25845"/>
                  </a:cubicBezTo>
                  <a:cubicBezTo>
                    <a:pt x="2839" y="25836"/>
                    <a:pt x="2835" y="25833"/>
                    <a:pt x="2828" y="25833"/>
                  </a:cubicBezTo>
                  <a:cubicBezTo>
                    <a:pt x="2815" y="25833"/>
                    <a:pt x="2795" y="25842"/>
                    <a:pt x="2775" y="25842"/>
                  </a:cubicBezTo>
                  <a:cubicBezTo>
                    <a:pt x="2758" y="25842"/>
                    <a:pt x="2742" y="25834"/>
                    <a:pt x="2734" y="25803"/>
                  </a:cubicBezTo>
                  <a:cubicBezTo>
                    <a:pt x="2713" y="25698"/>
                    <a:pt x="2776" y="25614"/>
                    <a:pt x="2713" y="25530"/>
                  </a:cubicBezTo>
                  <a:cubicBezTo>
                    <a:pt x="2650" y="25446"/>
                    <a:pt x="2692" y="25341"/>
                    <a:pt x="2650" y="25278"/>
                  </a:cubicBezTo>
                  <a:cubicBezTo>
                    <a:pt x="2629" y="25236"/>
                    <a:pt x="2629" y="25172"/>
                    <a:pt x="2608" y="25172"/>
                  </a:cubicBezTo>
                  <a:cubicBezTo>
                    <a:pt x="2524" y="25130"/>
                    <a:pt x="2524" y="25025"/>
                    <a:pt x="2502" y="24941"/>
                  </a:cubicBezTo>
                  <a:cubicBezTo>
                    <a:pt x="2460" y="24773"/>
                    <a:pt x="2397" y="24626"/>
                    <a:pt x="2292" y="24500"/>
                  </a:cubicBezTo>
                  <a:cubicBezTo>
                    <a:pt x="2229" y="24437"/>
                    <a:pt x="2292" y="24331"/>
                    <a:pt x="2187" y="24289"/>
                  </a:cubicBezTo>
                  <a:cubicBezTo>
                    <a:pt x="2103" y="24226"/>
                    <a:pt x="2187" y="24100"/>
                    <a:pt x="2145" y="24079"/>
                  </a:cubicBezTo>
                  <a:cubicBezTo>
                    <a:pt x="2040" y="24016"/>
                    <a:pt x="2145" y="23911"/>
                    <a:pt x="2082" y="23827"/>
                  </a:cubicBezTo>
                  <a:cubicBezTo>
                    <a:pt x="1914" y="23638"/>
                    <a:pt x="1767" y="23448"/>
                    <a:pt x="1641" y="23217"/>
                  </a:cubicBezTo>
                  <a:lnTo>
                    <a:pt x="1472" y="23112"/>
                  </a:lnTo>
                  <a:cubicBezTo>
                    <a:pt x="1451" y="23154"/>
                    <a:pt x="1420" y="23154"/>
                    <a:pt x="1388" y="23154"/>
                  </a:cubicBezTo>
                  <a:cubicBezTo>
                    <a:pt x="1357" y="23154"/>
                    <a:pt x="1325" y="23154"/>
                    <a:pt x="1304" y="23196"/>
                  </a:cubicBezTo>
                  <a:cubicBezTo>
                    <a:pt x="1325" y="23259"/>
                    <a:pt x="1283" y="23301"/>
                    <a:pt x="1388" y="23406"/>
                  </a:cubicBezTo>
                  <a:cubicBezTo>
                    <a:pt x="1472" y="23491"/>
                    <a:pt x="1409" y="23659"/>
                    <a:pt x="1535" y="23722"/>
                  </a:cubicBezTo>
                  <a:cubicBezTo>
                    <a:pt x="1556" y="23743"/>
                    <a:pt x="1556" y="23764"/>
                    <a:pt x="1535" y="23785"/>
                  </a:cubicBezTo>
                  <a:cubicBezTo>
                    <a:pt x="1493" y="23890"/>
                    <a:pt x="1619" y="23932"/>
                    <a:pt x="1619" y="24037"/>
                  </a:cubicBezTo>
                  <a:cubicBezTo>
                    <a:pt x="1619" y="24163"/>
                    <a:pt x="1704" y="24205"/>
                    <a:pt x="1746" y="24289"/>
                  </a:cubicBezTo>
                  <a:cubicBezTo>
                    <a:pt x="1704" y="24542"/>
                    <a:pt x="1872" y="24731"/>
                    <a:pt x="1977" y="24941"/>
                  </a:cubicBezTo>
                  <a:cubicBezTo>
                    <a:pt x="1956" y="24983"/>
                    <a:pt x="1956" y="25046"/>
                    <a:pt x="1977" y="25088"/>
                  </a:cubicBezTo>
                  <a:cubicBezTo>
                    <a:pt x="2019" y="25151"/>
                    <a:pt x="2082" y="25151"/>
                    <a:pt x="2124" y="25236"/>
                  </a:cubicBezTo>
                  <a:cubicBezTo>
                    <a:pt x="2145" y="25299"/>
                    <a:pt x="2166" y="25383"/>
                    <a:pt x="2166" y="25467"/>
                  </a:cubicBezTo>
                  <a:cubicBezTo>
                    <a:pt x="2166" y="25551"/>
                    <a:pt x="2229" y="25614"/>
                    <a:pt x="2250" y="25677"/>
                  </a:cubicBezTo>
                  <a:cubicBezTo>
                    <a:pt x="2271" y="25761"/>
                    <a:pt x="2355" y="25824"/>
                    <a:pt x="2397" y="25887"/>
                  </a:cubicBezTo>
                  <a:lnTo>
                    <a:pt x="2334" y="25950"/>
                  </a:lnTo>
                  <a:cubicBezTo>
                    <a:pt x="2376" y="26034"/>
                    <a:pt x="2439" y="26119"/>
                    <a:pt x="2502" y="26182"/>
                  </a:cubicBezTo>
                  <a:cubicBezTo>
                    <a:pt x="2608" y="26245"/>
                    <a:pt x="2566" y="26350"/>
                    <a:pt x="2566" y="26434"/>
                  </a:cubicBezTo>
                  <a:lnTo>
                    <a:pt x="2671" y="26476"/>
                  </a:lnTo>
                  <a:lnTo>
                    <a:pt x="2692" y="26602"/>
                  </a:lnTo>
                  <a:cubicBezTo>
                    <a:pt x="2706" y="26602"/>
                    <a:pt x="2710" y="26583"/>
                    <a:pt x="2718" y="26583"/>
                  </a:cubicBezTo>
                  <a:cubicBezTo>
                    <a:pt x="2722" y="26583"/>
                    <a:pt x="2727" y="26588"/>
                    <a:pt x="2734" y="26602"/>
                  </a:cubicBezTo>
                  <a:cubicBezTo>
                    <a:pt x="2734" y="26623"/>
                    <a:pt x="2713" y="26623"/>
                    <a:pt x="2713" y="26623"/>
                  </a:cubicBezTo>
                  <a:cubicBezTo>
                    <a:pt x="2797" y="26686"/>
                    <a:pt x="2860" y="26770"/>
                    <a:pt x="2881" y="26875"/>
                  </a:cubicBezTo>
                  <a:cubicBezTo>
                    <a:pt x="2944" y="26875"/>
                    <a:pt x="2986" y="26896"/>
                    <a:pt x="2986" y="26917"/>
                  </a:cubicBezTo>
                  <a:lnTo>
                    <a:pt x="2986" y="27002"/>
                  </a:lnTo>
                  <a:cubicBezTo>
                    <a:pt x="3091" y="27044"/>
                    <a:pt x="3175" y="27170"/>
                    <a:pt x="3175" y="27296"/>
                  </a:cubicBezTo>
                  <a:lnTo>
                    <a:pt x="3280" y="27359"/>
                  </a:lnTo>
                  <a:cubicBezTo>
                    <a:pt x="3280" y="27422"/>
                    <a:pt x="3322" y="27485"/>
                    <a:pt x="3322" y="27569"/>
                  </a:cubicBezTo>
                  <a:cubicBezTo>
                    <a:pt x="3294" y="27569"/>
                    <a:pt x="3266" y="27541"/>
                    <a:pt x="3251" y="27541"/>
                  </a:cubicBezTo>
                  <a:cubicBezTo>
                    <a:pt x="3243" y="27541"/>
                    <a:pt x="3238" y="27548"/>
                    <a:pt x="3238" y="27569"/>
                  </a:cubicBezTo>
                  <a:cubicBezTo>
                    <a:pt x="3238" y="27611"/>
                    <a:pt x="3238" y="27674"/>
                    <a:pt x="3322" y="27674"/>
                  </a:cubicBezTo>
                  <a:cubicBezTo>
                    <a:pt x="3322" y="27658"/>
                    <a:pt x="3322" y="27618"/>
                    <a:pt x="3332" y="27618"/>
                  </a:cubicBezTo>
                  <a:cubicBezTo>
                    <a:pt x="3335" y="27618"/>
                    <a:pt x="3338" y="27622"/>
                    <a:pt x="3343" y="27632"/>
                  </a:cubicBezTo>
                  <a:cubicBezTo>
                    <a:pt x="3343" y="27674"/>
                    <a:pt x="3322" y="27674"/>
                    <a:pt x="3322" y="27674"/>
                  </a:cubicBezTo>
                  <a:cubicBezTo>
                    <a:pt x="3322" y="27737"/>
                    <a:pt x="3343" y="27801"/>
                    <a:pt x="3364" y="27864"/>
                  </a:cubicBezTo>
                  <a:cubicBezTo>
                    <a:pt x="3364" y="27927"/>
                    <a:pt x="3449" y="27990"/>
                    <a:pt x="3428" y="28053"/>
                  </a:cubicBezTo>
                  <a:cubicBezTo>
                    <a:pt x="3407" y="28116"/>
                    <a:pt x="3575" y="28095"/>
                    <a:pt x="3533" y="28200"/>
                  </a:cubicBezTo>
                  <a:cubicBezTo>
                    <a:pt x="3680" y="28242"/>
                    <a:pt x="3701" y="28368"/>
                    <a:pt x="3743" y="28494"/>
                  </a:cubicBezTo>
                  <a:cubicBezTo>
                    <a:pt x="3890" y="28536"/>
                    <a:pt x="3953" y="28705"/>
                    <a:pt x="4079" y="28789"/>
                  </a:cubicBezTo>
                  <a:lnTo>
                    <a:pt x="4037" y="28831"/>
                  </a:lnTo>
                  <a:lnTo>
                    <a:pt x="4037" y="28852"/>
                  </a:lnTo>
                  <a:cubicBezTo>
                    <a:pt x="4058" y="28978"/>
                    <a:pt x="4163" y="29104"/>
                    <a:pt x="4290" y="29167"/>
                  </a:cubicBezTo>
                  <a:cubicBezTo>
                    <a:pt x="4311" y="29251"/>
                    <a:pt x="4332" y="29314"/>
                    <a:pt x="4353" y="29377"/>
                  </a:cubicBezTo>
                  <a:cubicBezTo>
                    <a:pt x="4521" y="29546"/>
                    <a:pt x="4668" y="29735"/>
                    <a:pt x="4815" y="29945"/>
                  </a:cubicBezTo>
                  <a:cubicBezTo>
                    <a:pt x="4899" y="30071"/>
                    <a:pt x="4962" y="30218"/>
                    <a:pt x="5110" y="30302"/>
                  </a:cubicBezTo>
                  <a:cubicBezTo>
                    <a:pt x="5131" y="30365"/>
                    <a:pt x="5152" y="30429"/>
                    <a:pt x="5173" y="30471"/>
                  </a:cubicBezTo>
                  <a:lnTo>
                    <a:pt x="5257" y="30492"/>
                  </a:lnTo>
                  <a:cubicBezTo>
                    <a:pt x="5299" y="30618"/>
                    <a:pt x="5341" y="30723"/>
                    <a:pt x="5425" y="30807"/>
                  </a:cubicBezTo>
                  <a:cubicBezTo>
                    <a:pt x="5656" y="31164"/>
                    <a:pt x="5929" y="31501"/>
                    <a:pt x="6182" y="31837"/>
                  </a:cubicBezTo>
                  <a:cubicBezTo>
                    <a:pt x="6224" y="31900"/>
                    <a:pt x="6266" y="31942"/>
                    <a:pt x="6329" y="32005"/>
                  </a:cubicBezTo>
                  <a:cubicBezTo>
                    <a:pt x="6434" y="32132"/>
                    <a:pt x="6602" y="32237"/>
                    <a:pt x="6623" y="32426"/>
                  </a:cubicBezTo>
                  <a:lnTo>
                    <a:pt x="6707" y="32468"/>
                  </a:lnTo>
                  <a:cubicBezTo>
                    <a:pt x="6749" y="32510"/>
                    <a:pt x="6770" y="32573"/>
                    <a:pt x="6791" y="32636"/>
                  </a:cubicBezTo>
                  <a:cubicBezTo>
                    <a:pt x="6855" y="32741"/>
                    <a:pt x="6960" y="32783"/>
                    <a:pt x="7002" y="32888"/>
                  </a:cubicBezTo>
                  <a:cubicBezTo>
                    <a:pt x="7044" y="32994"/>
                    <a:pt x="7128" y="33057"/>
                    <a:pt x="7191" y="33162"/>
                  </a:cubicBezTo>
                  <a:cubicBezTo>
                    <a:pt x="7254" y="33246"/>
                    <a:pt x="7338" y="33309"/>
                    <a:pt x="7380" y="33414"/>
                  </a:cubicBezTo>
                  <a:cubicBezTo>
                    <a:pt x="7422" y="33519"/>
                    <a:pt x="7527" y="33582"/>
                    <a:pt x="7611" y="33687"/>
                  </a:cubicBezTo>
                  <a:cubicBezTo>
                    <a:pt x="7632" y="33729"/>
                    <a:pt x="7653" y="33771"/>
                    <a:pt x="7653" y="33813"/>
                  </a:cubicBezTo>
                  <a:cubicBezTo>
                    <a:pt x="7674" y="33834"/>
                    <a:pt x="7696" y="33834"/>
                    <a:pt x="7696" y="33834"/>
                  </a:cubicBezTo>
                  <a:lnTo>
                    <a:pt x="7738" y="33771"/>
                  </a:lnTo>
                  <a:cubicBezTo>
                    <a:pt x="7780" y="33919"/>
                    <a:pt x="7864" y="34045"/>
                    <a:pt x="7969" y="34150"/>
                  </a:cubicBezTo>
                  <a:cubicBezTo>
                    <a:pt x="8032" y="34192"/>
                    <a:pt x="8095" y="34276"/>
                    <a:pt x="8137" y="34339"/>
                  </a:cubicBezTo>
                  <a:cubicBezTo>
                    <a:pt x="8200" y="34423"/>
                    <a:pt x="8263" y="34507"/>
                    <a:pt x="8347" y="34570"/>
                  </a:cubicBezTo>
                  <a:cubicBezTo>
                    <a:pt x="8389" y="34612"/>
                    <a:pt x="8473" y="34696"/>
                    <a:pt x="8473" y="34760"/>
                  </a:cubicBezTo>
                  <a:cubicBezTo>
                    <a:pt x="8452" y="34844"/>
                    <a:pt x="8494" y="34907"/>
                    <a:pt x="8579" y="34949"/>
                  </a:cubicBezTo>
                  <a:cubicBezTo>
                    <a:pt x="8663" y="35012"/>
                    <a:pt x="8663" y="35096"/>
                    <a:pt x="8705" y="35159"/>
                  </a:cubicBezTo>
                  <a:cubicBezTo>
                    <a:pt x="8789" y="35201"/>
                    <a:pt x="8873" y="35264"/>
                    <a:pt x="8936" y="35327"/>
                  </a:cubicBezTo>
                  <a:cubicBezTo>
                    <a:pt x="9083" y="35474"/>
                    <a:pt x="9209" y="35643"/>
                    <a:pt x="9335" y="35811"/>
                  </a:cubicBezTo>
                  <a:cubicBezTo>
                    <a:pt x="9377" y="35895"/>
                    <a:pt x="9462" y="36000"/>
                    <a:pt x="9504" y="36084"/>
                  </a:cubicBezTo>
                  <a:cubicBezTo>
                    <a:pt x="9567" y="36147"/>
                    <a:pt x="9693" y="36189"/>
                    <a:pt x="9693" y="36294"/>
                  </a:cubicBezTo>
                  <a:cubicBezTo>
                    <a:pt x="9903" y="36463"/>
                    <a:pt x="10071" y="36673"/>
                    <a:pt x="10303" y="36841"/>
                  </a:cubicBezTo>
                  <a:cubicBezTo>
                    <a:pt x="10471" y="36967"/>
                    <a:pt x="10618" y="37135"/>
                    <a:pt x="10765" y="37304"/>
                  </a:cubicBezTo>
                  <a:cubicBezTo>
                    <a:pt x="10807" y="37367"/>
                    <a:pt x="10849" y="37451"/>
                    <a:pt x="10912" y="37514"/>
                  </a:cubicBezTo>
                  <a:cubicBezTo>
                    <a:pt x="10954" y="37577"/>
                    <a:pt x="11038" y="37661"/>
                    <a:pt x="11059" y="37703"/>
                  </a:cubicBezTo>
                  <a:cubicBezTo>
                    <a:pt x="11101" y="37745"/>
                    <a:pt x="11122" y="37787"/>
                    <a:pt x="11165" y="37787"/>
                  </a:cubicBezTo>
                  <a:cubicBezTo>
                    <a:pt x="11270" y="37808"/>
                    <a:pt x="11312" y="37871"/>
                    <a:pt x="11354" y="37955"/>
                  </a:cubicBezTo>
                  <a:cubicBezTo>
                    <a:pt x="11377" y="37948"/>
                    <a:pt x="11400" y="37943"/>
                    <a:pt x="11421" y="37943"/>
                  </a:cubicBezTo>
                  <a:cubicBezTo>
                    <a:pt x="11457" y="37943"/>
                    <a:pt x="11488" y="37957"/>
                    <a:pt x="11501" y="37997"/>
                  </a:cubicBezTo>
                  <a:cubicBezTo>
                    <a:pt x="11522" y="38102"/>
                    <a:pt x="11606" y="38123"/>
                    <a:pt x="11690" y="38166"/>
                  </a:cubicBezTo>
                  <a:cubicBezTo>
                    <a:pt x="11732" y="38187"/>
                    <a:pt x="11774" y="38229"/>
                    <a:pt x="11816" y="38271"/>
                  </a:cubicBezTo>
                  <a:cubicBezTo>
                    <a:pt x="11942" y="38418"/>
                    <a:pt x="12069" y="38565"/>
                    <a:pt x="12216" y="38691"/>
                  </a:cubicBezTo>
                  <a:cubicBezTo>
                    <a:pt x="12258" y="38754"/>
                    <a:pt x="12363" y="38754"/>
                    <a:pt x="12405" y="38817"/>
                  </a:cubicBezTo>
                  <a:cubicBezTo>
                    <a:pt x="12552" y="39028"/>
                    <a:pt x="12720" y="39196"/>
                    <a:pt x="12931" y="39343"/>
                  </a:cubicBezTo>
                  <a:cubicBezTo>
                    <a:pt x="12952" y="39364"/>
                    <a:pt x="12973" y="39406"/>
                    <a:pt x="12994" y="39448"/>
                  </a:cubicBezTo>
                  <a:cubicBezTo>
                    <a:pt x="13099" y="39490"/>
                    <a:pt x="13204" y="39595"/>
                    <a:pt x="13204" y="39742"/>
                  </a:cubicBezTo>
                  <a:cubicBezTo>
                    <a:pt x="13214" y="39741"/>
                    <a:pt x="13223" y="39741"/>
                    <a:pt x="13232" y="39741"/>
                  </a:cubicBezTo>
                  <a:cubicBezTo>
                    <a:pt x="13393" y="39741"/>
                    <a:pt x="13399" y="39913"/>
                    <a:pt x="13498" y="39953"/>
                  </a:cubicBezTo>
                  <a:cubicBezTo>
                    <a:pt x="13603" y="40016"/>
                    <a:pt x="13666" y="40121"/>
                    <a:pt x="13772" y="40163"/>
                  </a:cubicBezTo>
                  <a:cubicBezTo>
                    <a:pt x="13877" y="40205"/>
                    <a:pt x="13982" y="40268"/>
                    <a:pt x="14066" y="40331"/>
                  </a:cubicBezTo>
                  <a:cubicBezTo>
                    <a:pt x="14255" y="40478"/>
                    <a:pt x="14444" y="40604"/>
                    <a:pt x="14634" y="40709"/>
                  </a:cubicBezTo>
                  <a:cubicBezTo>
                    <a:pt x="14739" y="40752"/>
                    <a:pt x="14781" y="40836"/>
                    <a:pt x="14907" y="40878"/>
                  </a:cubicBezTo>
                  <a:cubicBezTo>
                    <a:pt x="15012" y="40941"/>
                    <a:pt x="15096" y="41046"/>
                    <a:pt x="15201" y="41109"/>
                  </a:cubicBezTo>
                  <a:cubicBezTo>
                    <a:pt x="15327" y="41151"/>
                    <a:pt x="15411" y="41235"/>
                    <a:pt x="15538" y="41277"/>
                  </a:cubicBezTo>
                  <a:lnTo>
                    <a:pt x="15580" y="41277"/>
                  </a:lnTo>
                  <a:lnTo>
                    <a:pt x="15643" y="41235"/>
                  </a:lnTo>
                  <a:lnTo>
                    <a:pt x="15769" y="41256"/>
                  </a:lnTo>
                  <a:cubicBezTo>
                    <a:pt x="15769" y="41298"/>
                    <a:pt x="15811" y="41319"/>
                    <a:pt x="15811" y="41340"/>
                  </a:cubicBezTo>
                  <a:cubicBezTo>
                    <a:pt x="15958" y="41403"/>
                    <a:pt x="16084" y="41466"/>
                    <a:pt x="16210" y="41571"/>
                  </a:cubicBezTo>
                  <a:cubicBezTo>
                    <a:pt x="16337" y="41656"/>
                    <a:pt x="16421" y="41761"/>
                    <a:pt x="16568" y="41782"/>
                  </a:cubicBezTo>
                  <a:cubicBezTo>
                    <a:pt x="16610" y="41866"/>
                    <a:pt x="16736" y="41845"/>
                    <a:pt x="16736" y="41929"/>
                  </a:cubicBezTo>
                  <a:cubicBezTo>
                    <a:pt x="17009" y="42097"/>
                    <a:pt x="17325" y="42139"/>
                    <a:pt x="17577" y="42328"/>
                  </a:cubicBezTo>
                  <a:lnTo>
                    <a:pt x="17598" y="42286"/>
                  </a:lnTo>
                  <a:cubicBezTo>
                    <a:pt x="17682" y="42328"/>
                    <a:pt x="17745" y="42370"/>
                    <a:pt x="17787" y="42412"/>
                  </a:cubicBezTo>
                  <a:cubicBezTo>
                    <a:pt x="18018" y="42497"/>
                    <a:pt x="18271" y="42539"/>
                    <a:pt x="18502" y="42560"/>
                  </a:cubicBezTo>
                  <a:cubicBezTo>
                    <a:pt x="18733" y="42665"/>
                    <a:pt x="18965" y="42728"/>
                    <a:pt x="19196" y="42791"/>
                  </a:cubicBezTo>
                  <a:cubicBezTo>
                    <a:pt x="19490" y="42875"/>
                    <a:pt x="19763" y="43001"/>
                    <a:pt x="20058" y="43064"/>
                  </a:cubicBezTo>
                  <a:cubicBezTo>
                    <a:pt x="20079" y="43075"/>
                    <a:pt x="20100" y="43080"/>
                    <a:pt x="20121" y="43080"/>
                  </a:cubicBezTo>
                  <a:cubicBezTo>
                    <a:pt x="20142" y="43080"/>
                    <a:pt x="20163" y="43075"/>
                    <a:pt x="20184" y="43064"/>
                  </a:cubicBezTo>
                  <a:cubicBezTo>
                    <a:pt x="20240" y="43064"/>
                    <a:pt x="20230" y="43131"/>
                    <a:pt x="20271" y="43131"/>
                  </a:cubicBezTo>
                  <a:cubicBezTo>
                    <a:pt x="20276" y="43131"/>
                    <a:pt x="20282" y="43130"/>
                    <a:pt x="20289" y="43127"/>
                  </a:cubicBezTo>
                  <a:cubicBezTo>
                    <a:pt x="20289" y="43110"/>
                    <a:pt x="20303" y="43079"/>
                    <a:pt x="20308" y="43079"/>
                  </a:cubicBezTo>
                  <a:cubicBezTo>
                    <a:pt x="20309" y="43079"/>
                    <a:pt x="20310" y="43081"/>
                    <a:pt x="20310" y="43085"/>
                  </a:cubicBezTo>
                  <a:cubicBezTo>
                    <a:pt x="20331" y="43106"/>
                    <a:pt x="20310" y="43127"/>
                    <a:pt x="20289" y="43127"/>
                  </a:cubicBezTo>
                  <a:cubicBezTo>
                    <a:pt x="20312" y="43158"/>
                    <a:pt x="20329" y="43169"/>
                    <a:pt x="20344" y="43169"/>
                  </a:cubicBezTo>
                  <a:cubicBezTo>
                    <a:pt x="20370" y="43169"/>
                    <a:pt x="20388" y="43133"/>
                    <a:pt x="20415" y="43106"/>
                  </a:cubicBezTo>
                  <a:cubicBezTo>
                    <a:pt x="20436" y="43127"/>
                    <a:pt x="20463" y="43127"/>
                    <a:pt x="20486" y="43127"/>
                  </a:cubicBezTo>
                  <a:cubicBezTo>
                    <a:pt x="20510" y="43127"/>
                    <a:pt x="20531" y="43127"/>
                    <a:pt x="20541" y="43148"/>
                  </a:cubicBezTo>
                  <a:cubicBezTo>
                    <a:pt x="20562" y="43190"/>
                    <a:pt x="20604" y="43190"/>
                    <a:pt x="20647" y="43190"/>
                  </a:cubicBezTo>
                  <a:cubicBezTo>
                    <a:pt x="20689" y="43211"/>
                    <a:pt x="20752" y="43211"/>
                    <a:pt x="20773" y="43232"/>
                  </a:cubicBezTo>
                  <a:cubicBezTo>
                    <a:pt x="20787" y="43260"/>
                    <a:pt x="20798" y="43270"/>
                    <a:pt x="20809" y="43270"/>
                  </a:cubicBezTo>
                  <a:cubicBezTo>
                    <a:pt x="20831" y="43270"/>
                    <a:pt x="20850" y="43232"/>
                    <a:pt x="20878" y="43232"/>
                  </a:cubicBezTo>
                  <a:cubicBezTo>
                    <a:pt x="20920" y="43295"/>
                    <a:pt x="20899" y="43422"/>
                    <a:pt x="21025" y="43422"/>
                  </a:cubicBezTo>
                  <a:cubicBezTo>
                    <a:pt x="21039" y="43422"/>
                    <a:pt x="21044" y="43394"/>
                    <a:pt x="21064" y="43394"/>
                  </a:cubicBezTo>
                  <a:cubicBezTo>
                    <a:pt x="21074" y="43394"/>
                    <a:pt x="21088" y="43401"/>
                    <a:pt x="21109" y="43422"/>
                  </a:cubicBezTo>
                  <a:lnTo>
                    <a:pt x="21172" y="43485"/>
                  </a:lnTo>
                  <a:cubicBezTo>
                    <a:pt x="21235" y="43485"/>
                    <a:pt x="21286" y="43449"/>
                    <a:pt x="21344" y="43449"/>
                  </a:cubicBezTo>
                  <a:cubicBezTo>
                    <a:pt x="21363" y="43449"/>
                    <a:pt x="21382" y="43453"/>
                    <a:pt x="21403" y="43464"/>
                  </a:cubicBezTo>
                  <a:lnTo>
                    <a:pt x="21466" y="43506"/>
                  </a:lnTo>
                  <a:cubicBezTo>
                    <a:pt x="21466" y="43506"/>
                    <a:pt x="21476" y="43496"/>
                    <a:pt x="21488" y="43496"/>
                  </a:cubicBezTo>
                  <a:cubicBezTo>
                    <a:pt x="21495" y="43496"/>
                    <a:pt x="21502" y="43499"/>
                    <a:pt x="21509" y="43506"/>
                  </a:cubicBezTo>
                  <a:cubicBezTo>
                    <a:pt x="21509" y="43527"/>
                    <a:pt x="21487" y="43548"/>
                    <a:pt x="21466" y="43548"/>
                  </a:cubicBezTo>
                  <a:cubicBezTo>
                    <a:pt x="21487" y="43590"/>
                    <a:pt x="21530" y="43590"/>
                    <a:pt x="21551" y="43590"/>
                  </a:cubicBezTo>
                  <a:cubicBezTo>
                    <a:pt x="21565" y="43590"/>
                    <a:pt x="21579" y="43599"/>
                    <a:pt x="21599" y="43599"/>
                  </a:cubicBezTo>
                  <a:cubicBezTo>
                    <a:pt x="21609" y="43599"/>
                    <a:pt x="21621" y="43597"/>
                    <a:pt x="21635" y="43590"/>
                  </a:cubicBezTo>
                  <a:lnTo>
                    <a:pt x="21635" y="43506"/>
                  </a:lnTo>
                  <a:cubicBezTo>
                    <a:pt x="21782" y="43548"/>
                    <a:pt x="21929" y="43548"/>
                    <a:pt x="22076" y="43548"/>
                  </a:cubicBezTo>
                  <a:cubicBezTo>
                    <a:pt x="22286" y="43548"/>
                    <a:pt x="22518" y="43569"/>
                    <a:pt x="22728" y="43611"/>
                  </a:cubicBezTo>
                  <a:cubicBezTo>
                    <a:pt x="22866" y="43642"/>
                    <a:pt x="23005" y="43661"/>
                    <a:pt x="23143" y="43661"/>
                  </a:cubicBezTo>
                  <a:cubicBezTo>
                    <a:pt x="23194" y="43661"/>
                    <a:pt x="23245" y="43659"/>
                    <a:pt x="23296" y="43653"/>
                  </a:cubicBezTo>
                  <a:lnTo>
                    <a:pt x="23359" y="43716"/>
                  </a:lnTo>
                  <a:cubicBezTo>
                    <a:pt x="23574" y="43685"/>
                    <a:pt x="23801" y="43666"/>
                    <a:pt x="24031" y="43666"/>
                  </a:cubicBezTo>
                  <a:cubicBezTo>
                    <a:pt x="24115" y="43666"/>
                    <a:pt x="24199" y="43668"/>
                    <a:pt x="24284" y="43674"/>
                  </a:cubicBezTo>
                  <a:cubicBezTo>
                    <a:pt x="24305" y="43737"/>
                    <a:pt x="24284" y="43758"/>
                    <a:pt x="24347" y="43779"/>
                  </a:cubicBezTo>
                  <a:cubicBezTo>
                    <a:pt x="24357" y="43786"/>
                    <a:pt x="24366" y="43789"/>
                    <a:pt x="24374" y="43789"/>
                  </a:cubicBezTo>
                  <a:cubicBezTo>
                    <a:pt x="24412" y="43789"/>
                    <a:pt x="24420" y="43716"/>
                    <a:pt x="24473" y="43716"/>
                  </a:cubicBezTo>
                  <a:cubicBezTo>
                    <a:pt x="24599" y="43779"/>
                    <a:pt x="24725" y="43821"/>
                    <a:pt x="24872" y="43821"/>
                  </a:cubicBezTo>
                  <a:cubicBezTo>
                    <a:pt x="24851" y="43863"/>
                    <a:pt x="24809" y="43863"/>
                    <a:pt x="24809" y="43905"/>
                  </a:cubicBezTo>
                  <a:cubicBezTo>
                    <a:pt x="24853" y="43888"/>
                    <a:pt x="24899" y="43882"/>
                    <a:pt x="24946" y="43882"/>
                  </a:cubicBezTo>
                  <a:cubicBezTo>
                    <a:pt x="25028" y="43882"/>
                    <a:pt x="25113" y="43899"/>
                    <a:pt x="25196" y="43899"/>
                  </a:cubicBezTo>
                  <a:cubicBezTo>
                    <a:pt x="25290" y="43899"/>
                    <a:pt x="25381" y="43877"/>
                    <a:pt x="25461" y="43779"/>
                  </a:cubicBezTo>
                  <a:cubicBezTo>
                    <a:pt x="25494" y="43799"/>
                    <a:pt x="25528" y="43806"/>
                    <a:pt x="25562" y="43806"/>
                  </a:cubicBezTo>
                  <a:cubicBezTo>
                    <a:pt x="25635" y="43806"/>
                    <a:pt x="25711" y="43772"/>
                    <a:pt x="25797" y="43758"/>
                  </a:cubicBezTo>
                  <a:lnTo>
                    <a:pt x="25924" y="43821"/>
                  </a:lnTo>
                  <a:cubicBezTo>
                    <a:pt x="25966" y="43737"/>
                    <a:pt x="26008" y="43779"/>
                    <a:pt x="26092" y="43758"/>
                  </a:cubicBezTo>
                  <a:cubicBezTo>
                    <a:pt x="26113" y="43754"/>
                    <a:pt x="26134" y="43752"/>
                    <a:pt x="26155" y="43752"/>
                  </a:cubicBezTo>
                  <a:cubicBezTo>
                    <a:pt x="26239" y="43752"/>
                    <a:pt x="26323" y="43779"/>
                    <a:pt x="26407" y="43779"/>
                  </a:cubicBezTo>
                  <a:cubicBezTo>
                    <a:pt x="26617" y="43758"/>
                    <a:pt x="26849" y="43758"/>
                    <a:pt x="27080" y="43737"/>
                  </a:cubicBezTo>
                  <a:cubicBezTo>
                    <a:pt x="27093" y="43734"/>
                    <a:pt x="27105" y="43733"/>
                    <a:pt x="27117" y="43733"/>
                  </a:cubicBezTo>
                  <a:cubicBezTo>
                    <a:pt x="27163" y="43733"/>
                    <a:pt x="27204" y="43752"/>
                    <a:pt x="27249" y="43752"/>
                  </a:cubicBezTo>
                  <a:cubicBezTo>
                    <a:pt x="27269" y="43752"/>
                    <a:pt x="27289" y="43748"/>
                    <a:pt x="27311" y="43737"/>
                  </a:cubicBezTo>
                  <a:cubicBezTo>
                    <a:pt x="27319" y="43735"/>
                    <a:pt x="27327" y="43735"/>
                    <a:pt x="27333" y="43735"/>
                  </a:cubicBezTo>
                  <a:cubicBezTo>
                    <a:pt x="27404" y="43735"/>
                    <a:pt x="27386" y="43823"/>
                    <a:pt x="27458" y="43823"/>
                  </a:cubicBezTo>
                  <a:cubicBezTo>
                    <a:pt x="27464" y="43823"/>
                    <a:pt x="27471" y="43823"/>
                    <a:pt x="27479" y="43821"/>
                  </a:cubicBezTo>
                  <a:cubicBezTo>
                    <a:pt x="27500" y="43779"/>
                    <a:pt x="27521" y="43737"/>
                    <a:pt x="27564" y="43695"/>
                  </a:cubicBezTo>
                  <a:cubicBezTo>
                    <a:pt x="27669" y="43758"/>
                    <a:pt x="27774" y="43842"/>
                    <a:pt x="27900" y="43842"/>
                  </a:cubicBezTo>
                  <a:cubicBezTo>
                    <a:pt x="27921" y="43800"/>
                    <a:pt x="27900" y="43758"/>
                    <a:pt x="27942" y="43737"/>
                  </a:cubicBezTo>
                  <a:cubicBezTo>
                    <a:pt x="27962" y="43729"/>
                    <a:pt x="27981" y="43726"/>
                    <a:pt x="27998" y="43726"/>
                  </a:cubicBezTo>
                  <a:cubicBezTo>
                    <a:pt x="28071" y="43726"/>
                    <a:pt x="28122" y="43787"/>
                    <a:pt x="28173" y="43821"/>
                  </a:cubicBezTo>
                  <a:cubicBezTo>
                    <a:pt x="28173" y="43884"/>
                    <a:pt x="28152" y="43884"/>
                    <a:pt x="28110" y="43884"/>
                  </a:cubicBezTo>
                  <a:cubicBezTo>
                    <a:pt x="28073" y="43884"/>
                    <a:pt x="28085" y="43818"/>
                    <a:pt x="28029" y="43818"/>
                  </a:cubicBezTo>
                  <a:cubicBezTo>
                    <a:pt x="28022" y="43818"/>
                    <a:pt x="28014" y="43819"/>
                    <a:pt x="28005" y="43821"/>
                  </a:cubicBezTo>
                  <a:lnTo>
                    <a:pt x="27921" y="43947"/>
                  </a:lnTo>
                  <a:cubicBezTo>
                    <a:pt x="27837" y="43968"/>
                    <a:pt x="27753" y="43968"/>
                    <a:pt x="27690" y="44052"/>
                  </a:cubicBezTo>
                  <a:cubicBezTo>
                    <a:pt x="27606" y="44010"/>
                    <a:pt x="27516" y="44005"/>
                    <a:pt x="27427" y="44005"/>
                  </a:cubicBezTo>
                  <a:cubicBezTo>
                    <a:pt x="27397" y="44005"/>
                    <a:pt x="27367" y="44006"/>
                    <a:pt x="27338" y="44006"/>
                  </a:cubicBezTo>
                  <a:cubicBezTo>
                    <a:pt x="27279" y="44006"/>
                    <a:pt x="27220" y="44003"/>
                    <a:pt x="27164" y="43989"/>
                  </a:cubicBezTo>
                  <a:lnTo>
                    <a:pt x="27038" y="43842"/>
                  </a:lnTo>
                  <a:cubicBezTo>
                    <a:pt x="26996" y="43842"/>
                    <a:pt x="26949" y="43826"/>
                    <a:pt x="26904" y="43826"/>
                  </a:cubicBezTo>
                  <a:cubicBezTo>
                    <a:pt x="26859" y="43826"/>
                    <a:pt x="26817" y="43842"/>
                    <a:pt x="26786" y="43905"/>
                  </a:cubicBezTo>
                  <a:lnTo>
                    <a:pt x="26723" y="43905"/>
                  </a:lnTo>
                  <a:cubicBezTo>
                    <a:pt x="26670" y="43926"/>
                    <a:pt x="26617" y="43926"/>
                    <a:pt x="26565" y="43926"/>
                  </a:cubicBezTo>
                  <a:cubicBezTo>
                    <a:pt x="26512" y="43926"/>
                    <a:pt x="26460" y="43926"/>
                    <a:pt x="26407" y="43947"/>
                  </a:cubicBezTo>
                  <a:cubicBezTo>
                    <a:pt x="26281" y="43989"/>
                    <a:pt x="26176" y="44010"/>
                    <a:pt x="26050" y="44010"/>
                  </a:cubicBezTo>
                  <a:cubicBezTo>
                    <a:pt x="25819" y="44031"/>
                    <a:pt x="25587" y="44052"/>
                    <a:pt x="25356" y="44052"/>
                  </a:cubicBezTo>
                  <a:lnTo>
                    <a:pt x="25146" y="44031"/>
                  </a:lnTo>
                  <a:lnTo>
                    <a:pt x="25125" y="43968"/>
                  </a:lnTo>
                  <a:lnTo>
                    <a:pt x="24914" y="44031"/>
                  </a:lnTo>
                  <a:cubicBezTo>
                    <a:pt x="24788" y="43926"/>
                    <a:pt x="24620" y="43989"/>
                    <a:pt x="24515" y="43884"/>
                  </a:cubicBezTo>
                  <a:cubicBezTo>
                    <a:pt x="24473" y="43968"/>
                    <a:pt x="24410" y="43947"/>
                    <a:pt x="24347" y="43968"/>
                  </a:cubicBezTo>
                  <a:lnTo>
                    <a:pt x="24221" y="43905"/>
                  </a:lnTo>
                  <a:cubicBezTo>
                    <a:pt x="24124" y="43946"/>
                    <a:pt x="24023" y="43958"/>
                    <a:pt x="23923" y="43958"/>
                  </a:cubicBezTo>
                  <a:cubicBezTo>
                    <a:pt x="23761" y="43958"/>
                    <a:pt x="23598" y="43926"/>
                    <a:pt x="23443" y="43926"/>
                  </a:cubicBezTo>
                  <a:lnTo>
                    <a:pt x="23359" y="44010"/>
                  </a:lnTo>
                  <a:lnTo>
                    <a:pt x="23148" y="43884"/>
                  </a:lnTo>
                  <a:cubicBezTo>
                    <a:pt x="23106" y="43884"/>
                    <a:pt x="23064" y="43842"/>
                    <a:pt x="23043" y="43842"/>
                  </a:cubicBezTo>
                  <a:cubicBezTo>
                    <a:pt x="23025" y="43844"/>
                    <a:pt x="23007" y="43844"/>
                    <a:pt x="22989" y="43844"/>
                  </a:cubicBezTo>
                  <a:cubicBezTo>
                    <a:pt x="22754" y="43844"/>
                    <a:pt x="22533" y="43735"/>
                    <a:pt x="22299" y="43735"/>
                  </a:cubicBezTo>
                  <a:cubicBezTo>
                    <a:pt x="22281" y="43735"/>
                    <a:pt x="22263" y="43736"/>
                    <a:pt x="22244" y="43737"/>
                  </a:cubicBezTo>
                  <a:cubicBezTo>
                    <a:pt x="22181" y="43737"/>
                    <a:pt x="22118" y="43716"/>
                    <a:pt x="22076" y="43653"/>
                  </a:cubicBezTo>
                  <a:cubicBezTo>
                    <a:pt x="22022" y="43689"/>
                    <a:pt x="21952" y="43741"/>
                    <a:pt x="21893" y="43741"/>
                  </a:cubicBezTo>
                  <a:cubicBezTo>
                    <a:pt x="21884" y="43741"/>
                    <a:pt x="21875" y="43740"/>
                    <a:pt x="21866" y="43737"/>
                  </a:cubicBezTo>
                  <a:cubicBezTo>
                    <a:pt x="21853" y="43734"/>
                    <a:pt x="21841" y="43733"/>
                    <a:pt x="21828" y="43733"/>
                  </a:cubicBezTo>
                  <a:cubicBezTo>
                    <a:pt x="21779" y="43733"/>
                    <a:pt x="21731" y="43752"/>
                    <a:pt x="21688" y="43752"/>
                  </a:cubicBezTo>
                  <a:cubicBezTo>
                    <a:pt x="21669" y="43752"/>
                    <a:pt x="21651" y="43748"/>
                    <a:pt x="21635" y="43737"/>
                  </a:cubicBezTo>
                  <a:cubicBezTo>
                    <a:pt x="21614" y="43726"/>
                    <a:pt x="21594" y="43723"/>
                    <a:pt x="21575" y="43723"/>
                  </a:cubicBezTo>
                  <a:cubicBezTo>
                    <a:pt x="21519" y="43723"/>
                    <a:pt x="21472" y="43758"/>
                    <a:pt x="21424" y="43758"/>
                  </a:cubicBezTo>
                  <a:cubicBezTo>
                    <a:pt x="21396" y="43764"/>
                    <a:pt x="21368" y="43766"/>
                    <a:pt x="21340" y="43766"/>
                  </a:cubicBezTo>
                  <a:cubicBezTo>
                    <a:pt x="21264" y="43766"/>
                    <a:pt x="21192" y="43747"/>
                    <a:pt x="21130" y="43716"/>
                  </a:cubicBezTo>
                  <a:cubicBezTo>
                    <a:pt x="20878" y="43548"/>
                    <a:pt x="20604" y="43422"/>
                    <a:pt x="20310" y="43380"/>
                  </a:cubicBezTo>
                  <a:cubicBezTo>
                    <a:pt x="20310" y="43295"/>
                    <a:pt x="20268" y="43232"/>
                    <a:pt x="20205" y="43232"/>
                  </a:cubicBezTo>
                  <a:cubicBezTo>
                    <a:pt x="20112" y="43232"/>
                    <a:pt x="20018" y="43166"/>
                    <a:pt x="19910" y="43166"/>
                  </a:cubicBezTo>
                  <a:cubicBezTo>
                    <a:pt x="19896" y="43166"/>
                    <a:pt x="19883" y="43167"/>
                    <a:pt x="19869" y="43169"/>
                  </a:cubicBezTo>
                  <a:cubicBezTo>
                    <a:pt x="19842" y="43175"/>
                    <a:pt x="19816" y="43177"/>
                    <a:pt x="19790" y="43177"/>
                  </a:cubicBezTo>
                  <a:cubicBezTo>
                    <a:pt x="19712" y="43177"/>
                    <a:pt x="19637" y="43154"/>
                    <a:pt x="19574" y="43106"/>
                  </a:cubicBezTo>
                  <a:cubicBezTo>
                    <a:pt x="19532" y="43075"/>
                    <a:pt x="19480" y="43075"/>
                    <a:pt x="19427" y="43075"/>
                  </a:cubicBezTo>
                  <a:cubicBezTo>
                    <a:pt x="19375" y="43075"/>
                    <a:pt x="19322" y="43075"/>
                    <a:pt x="19280" y="43043"/>
                  </a:cubicBezTo>
                  <a:cubicBezTo>
                    <a:pt x="19154" y="42938"/>
                    <a:pt x="19007" y="42896"/>
                    <a:pt x="18859" y="42896"/>
                  </a:cubicBezTo>
                  <a:cubicBezTo>
                    <a:pt x="18775" y="42896"/>
                    <a:pt x="18691" y="42896"/>
                    <a:pt x="18628" y="42875"/>
                  </a:cubicBezTo>
                  <a:cubicBezTo>
                    <a:pt x="18554" y="42845"/>
                    <a:pt x="18480" y="42816"/>
                    <a:pt x="18405" y="42816"/>
                  </a:cubicBezTo>
                  <a:cubicBezTo>
                    <a:pt x="18374" y="42816"/>
                    <a:pt x="18344" y="42821"/>
                    <a:pt x="18313" y="42833"/>
                  </a:cubicBezTo>
                  <a:cubicBezTo>
                    <a:pt x="18282" y="42841"/>
                    <a:pt x="18254" y="42846"/>
                    <a:pt x="18228" y="42846"/>
                  </a:cubicBezTo>
                  <a:cubicBezTo>
                    <a:pt x="18183" y="42846"/>
                    <a:pt x="18143" y="42831"/>
                    <a:pt x="18103" y="42791"/>
                  </a:cubicBezTo>
                  <a:cubicBezTo>
                    <a:pt x="17997" y="42728"/>
                    <a:pt x="17892" y="42686"/>
                    <a:pt x="17808" y="42623"/>
                  </a:cubicBezTo>
                  <a:cubicBezTo>
                    <a:pt x="17745" y="42602"/>
                    <a:pt x="17703" y="42560"/>
                    <a:pt x="17682" y="42539"/>
                  </a:cubicBezTo>
                  <a:lnTo>
                    <a:pt x="17640" y="42581"/>
                  </a:lnTo>
                  <a:cubicBezTo>
                    <a:pt x="17346" y="42454"/>
                    <a:pt x="17051" y="42370"/>
                    <a:pt x="16757" y="42307"/>
                  </a:cubicBezTo>
                  <a:cubicBezTo>
                    <a:pt x="16652" y="42265"/>
                    <a:pt x="16673" y="42181"/>
                    <a:pt x="16568" y="42139"/>
                  </a:cubicBezTo>
                  <a:cubicBezTo>
                    <a:pt x="16379" y="42118"/>
                    <a:pt x="16231" y="41929"/>
                    <a:pt x="16000" y="41866"/>
                  </a:cubicBezTo>
                  <a:cubicBezTo>
                    <a:pt x="15769" y="41782"/>
                    <a:pt x="15643" y="41571"/>
                    <a:pt x="15411" y="41508"/>
                  </a:cubicBezTo>
                  <a:cubicBezTo>
                    <a:pt x="15327" y="41319"/>
                    <a:pt x="15117" y="41340"/>
                    <a:pt x="14970" y="41214"/>
                  </a:cubicBezTo>
                  <a:cubicBezTo>
                    <a:pt x="14844" y="41109"/>
                    <a:pt x="14634" y="41088"/>
                    <a:pt x="14528" y="40920"/>
                  </a:cubicBezTo>
                  <a:cubicBezTo>
                    <a:pt x="14507" y="40899"/>
                    <a:pt x="14613" y="40878"/>
                    <a:pt x="14528" y="40836"/>
                  </a:cubicBezTo>
                  <a:cubicBezTo>
                    <a:pt x="14444" y="40773"/>
                    <a:pt x="14318" y="40815"/>
                    <a:pt x="14234" y="40730"/>
                  </a:cubicBezTo>
                  <a:cubicBezTo>
                    <a:pt x="14150" y="40667"/>
                    <a:pt x="14066" y="40604"/>
                    <a:pt x="13961" y="40562"/>
                  </a:cubicBezTo>
                  <a:cubicBezTo>
                    <a:pt x="13772" y="40415"/>
                    <a:pt x="13582" y="40226"/>
                    <a:pt x="13414" y="40037"/>
                  </a:cubicBezTo>
                  <a:lnTo>
                    <a:pt x="13456" y="39953"/>
                  </a:lnTo>
                  <a:cubicBezTo>
                    <a:pt x="13446" y="39949"/>
                    <a:pt x="13436" y="39948"/>
                    <a:pt x="13426" y="39948"/>
                  </a:cubicBezTo>
                  <a:cubicBezTo>
                    <a:pt x="13392" y="39948"/>
                    <a:pt x="13356" y="39960"/>
                    <a:pt x="13325" y="39960"/>
                  </a:cubicBezTo>
                  <a:cubicBezTo>
                    <a:pt x="13302" y="39960"/>
                    <a:pt x="13282" y="39954"/>
                    <a:pt x="13267" y="39932"/>
                  </a:cubicBezTo>
                  <a:cubicBezTo>
                    <a:pt x="13225" y="39847"/>
                    <a:pt x="13162" y="39805"/>
                    <a:pt x="13078" y="39784"/>
                  </a:cubicBezTo>
                  <a:cubicBezTo>
                    <a:pt x="13036" y="39763"/>
                    <a:pt x="13015" y="39700"/>
                    <a:pt x="12994" y="39679"/>
                  </a:cubicBezTo>
                  <a:cubicBezTo>
                    <a:pt x="12910" y="39658"/>
                    <a:pt x="12846" y="39637"/>
                    <a:pt x="12783" y="39574"/>
                  </a:cubicBezTo>
                  <a:lnTo>
                    <a:pt x="12804" y="39490"/>
                  </a:lnTo>
                  <a:cubicBezTo>
                    <a:pt x="12773" y="39448"/>
                    <a:pt x="12736" y="39443"/>
                    <a:pt x="12702" y="39443"/>
                  </a:cubicBezTo>
                  <a:cubicBezTo>
                    <a:pt x="12691" y="39443"/>
                    <a:pt x="12679" y="39443"/>
                    <a:pt x="12669" y="39443"/>
                  </a:cubicBezTo>
                  <a:cubicBezTo>
                    <a:pt x="12648" y="39443"/>
                    <a:pt x="12629" y="39441"/>
                    <a:pt x="12615" y="39427"/>
                  </a:cubicBezTo>
                  <a:cubicBezTo>
                    <a:pt x="12531" y="39301"/>
                    <a:pt x="12447" y="39175"/>
                    <a:pt x="12321" y="39091"/>
                  </a:cubicBezTo>
                  <a:cubicBezTo>
                    <a:pt x="12237" y="39028"/>
                    <a:pt x="12195" y="38943"/>
                    <a:pt x="12090" y="38901"/>
                  </a:cubicBezTo>
                  <a:cubicBezTo>
                    <a:pt x="11984" y="38838"/>
                    <a:pt x="11942" y="38733"/>
                    <a:pt x="11879" y="38649"/>
                  </a:cubicBezTo>
                  <a:cubicBezTo>
                    <a:pt x="11816" y="38607"/>
                    <a:pt x="11774" y="38544"/>
                    <a:pt x="11711" y="38502"/>
                  </a:cubicBezTo>
                  <a:cubicBezTo>
                    <a:pt x="11564" y="38397"/>
                    <a:pt x="11417" y="38271"/>
                    <a:pt x="11312" y="38123"/>
                  </a:cubicBezTo>
                  <a:cubicBezTo>
                    <a:pt x="11287" y="38128"/>
                    <a:pt x="11263" y="38131"/>
                    <a:pt x="11241" y="38131"/>
                  </a:cubicBezTo>
                  <a:cubicBezTo>
                    <a:pt x="11168" y="38131"/>
                    <a:pt x="11108" y="38104"/>
                    <a:pt x="11059" y="38039"/>
                  </a:cubicBezTo>
                  <a:cubicBezTo>
                    <a:pt x="11080" y="38018"/>
                    <a:pt x="11122" y="38039"/>
                    <a:pt x="11122" y="37976"/>
                  </a:cubicBezTo>
                  <a:cubicBezTo>
                    <a:pt x="11080" y="37955"/>
                    <a:pt x="11059" y="37955"/>
                    <a:pt x="11017" y="37934"/>
                  </a:cubicBezTo>
                  <a:cubicBezTo>
                    <a:pt x="10891" y="37913"/>
                    <a:pt x="10765" y="37829"/>
                    <a:pt x="10702" y="37724"/>
                  </a:cubicBezTo>
                  <a:cubicBezTo>
                    <a:pt x="10639" y="37619"/>
                    <a:pt x="10576" y="37514"/>
                    <a:pt x="10513" y="37409"/>
                  </a:cubicBezTo>
                  <a:cubicBezTo>
                    <a:pt x="10450" y="37282"/>
                    <a:pt x="10366" y="37177"/>
                    <a:pt x="10239" y="37114"/>
                  </a:cubicBezTo>
                  <a:cubicBezTo>
                    <a:pt x="10176" y="37051"/>
                    <a:pt x="10260" y="37009"/>
                    <a:pt x="10218" y="36967"/>
                  </a:cubicBezTo>
                  <a:cubicBezTo>
                    <a:pt x="10193" y="36967"/>
                    <a:pt x="10168" y="36970"/>
                    <a:pt x="10143" y="36970"/>
                  </a:cubicBezTo>
                  <a:cubicBezTo>
                    <a:pt x="10105" y="36970"/>
                    <a:pt x="10067" y="36963"/>
                    <a:pt x="10029" y="36925"/>
                  </a:cubicBezTo>
                  <a:cubicBezTo>
                    <a:pt x="9945" y="36820"/>
                    <a:pt x="9840" y="36715"/>
                    <a:pt x="9735" y="36652"/>
                  </a:cubicBezTo>
                  <a:cubicBezTo>
                    <a:pt x="9609" y="36568"/>
                    <a:pt x="9630" y="36399"/>
                    <a:pt x="9504" y="36336"/>
                  </a:cubicBezTo>
                  <a:lnTo>
                    <a:pt x="9525" y="36252"/>
                  </a:lnTo>
                  <a:cubicBezTo>
                    <a:pt x="9462" y="36252"/>
                    <a:pt x="9398" y="36231"/>
                    <a:pt x="9335" y="36210"/>
                  </a:cubicBezTo>
                  <a:cubicBezTo>
                    <a:pt x="9293" y="36168"/>
                    <a:pt x="9335" y="36147"/>
                    <a:pt x="9335" y="36126"/>
                  </a:cubicBezTo>
                  <a:cubicBezTo>
                    <a:pt x="9272" y="36084"/>
                    <a:pt x="9251" y="36000"/>
                    <a:pt x="9167" y="36000"/>
                  </a:cubicBezTo>
                  <a:cubicBezTo>
                    <a:pt x="9146" y="35853"/>
                    <a:pt x="8999" y="35811"/>
                    <a:pt x="8936" y="35685"/>
                  </a:cubicBezTo>
                  <a:cubicBezTo>
                    <a:pt x="8873" y="35558"/>
                    <a:pt x="8768" y="35453"/>
                    <a:pt x="8642" y="35411"/>
                  </a:cubicBezTo>
                  <a:lnTo>
                    <a:pt x="8579" y="35243"/>
                  </a:lnTo>
                  <a:cubicBezTo>
                    <a:pt x="8567" y="35249"/>
                    <a:pt x="8553" y="35251"/>
                    <a:pt x="8538" y="35251"/>
                  </a:cubicBezTo>
                  <a:cubicBezTo>
                    <a:pt x="8496" y="35251"/>
                    <a:pt x="8447" y="35232"/>
                    <a:pt x="8431" y="35201"/>
                  </a:cubicBezTo>
                  <a:cubicBezTo>
                    <a:pt x="8410" y="35096"/>
                    <a:pt x="8305" y="35075"/>
                    <a:pt x="8263" y="35033"/>
                  </a:cubicBezTo>
                  <a:cubicBezTo>
                    <a:pt x="8200" y="34970"/>
                    <a:pt x="8137" y="34949"/>
                    <a:pt x="8095" y="34886"/>
                  </a:cubicBezTo>
                  <a:cubicBezTo>
                    <a:pt x="8032" y="34823"/>
                    <a:pt x="7969" y="34739"/>
                    <a:pt x="7948" y="34675"/>
                  </a:cubicBezTo>
                  <a:cubicBezTo>
                    <a:pt x="7906" y="34570"/>
                    <a:pt x="7801" y="34528"/>
                    <a:pt x="7759" y="34465"/>
                  </a:cubicBezTo>
                  <a:cubicBezTo>
                    <a:pt x="7738" y="34402"/>
                    <a:pt x="7717" y="34318"/>
                    <a:pt x="7674" y="34255"/>
                  </a:cubicBezTo>
                  <a:cubicBezTo>
                    <a:pt x="7506" y="34003"/>
                    <a:pt x="7317" y="33792"/>
                    <a:pt x="7149" y="33561"/>
                  </a:cubicBezTo>
                  <a:cubicBezTo>
                    <a:pt x="7002" y="33393"/>
                    <a:pt x="6855" y="33225"/>
                    <a:pt x="6728" y="33036"/>
                  </a:cubicBezTo>
                  <a:cubicBezTo>
                    <a:pt x="6623" y="32909"/>
                    <a:pt x="6539" y="32762"/>
                    <a:pt x="6434" y="32615"/>
                  </a:cubicBezTo>
                  <a:cubicBezTo>
                    <a:pt x="6308" y="32489"/>
                    <a:pt x="6224" y="32342"/>
                    <a:pt x="6140" y="32195"/>
                  </a:cubicBezTo>
                  <a:cubicBezTo>
                    <a:pt x="6098" y="32153"/>
                    <a:pt x="6035" y="32110"/>
                    <a:pt x="5972" y="32089"/>
                  </a:cubicBezTo>
                  <a:cubicBezTo>
                    <a:pt x="5950" y="32047"/>
                    <a:pt x="5950" y="32005"/>
                    <a:pt x="5908" y="31963"/>
                  </a:cubicBezTo>
                  <a:cubicBezTo>
                    <a:pt x="5845" y="31963"/>
                    <a:pt x="5782" y="31921"/>
                    <a:pt x="5740" y="31858"/>
                  </a:cubicBezTo>
                  <a:cubicBezTo>
                    <a:pt x="5593" y="31669"/>
                    <a:pt x="5530" y="31417"/>
                    <a:pt x="5341" y="31270"/>
                  </a:cubicBezTo>
                  <a:cubicBezTo>
                    <a:pt x="5320" y="31248"/>
                    <a:pt x="5320" y="31227"/>
                    <a:pt x="5320" y="31206"/>
                  </a:cubicBezTo>
                  <a:cubicBezTo>
                    <a:pt x="5278" y="31059"/>
                    <a:pt x="5173" y="30933"/>
                    <a:pt x="5025" y="30870"/>
                  </a:cubicBezTo>
                  <a:cubicBezTo>
                    <a:pt x="5004" y="30786"/>
                    <a:pt x="5004" y="30723"/>
                    <a:pt x="4962" y="30681"/>
                  </a:cubicBezTo>
                  <a:cubicBezTo>
                    <a:pt x="4836" y="30555"/>
                    <a:pt x="4773" y="30429"/>
                    <a:pt x="4626" y="30281"/>
                  </a:cubicBezTo>
                  <a:cubicBezTo>
                    <a:pt x="4479" y="30113"/>
                    <a:pt x="4332" y="29966"/>
                    <a:pt x="4184" y="29798"/>
                  </a:cubicBezTo>
                  <a:cubicBezTo>
                    <a:pt x="4079" y="29693"/>
                    <a:pt x="3995" y="29588"/>
                    <a:pt x="3932" y="29461"/>
                  </a:cubicBezTo>
                  <a:cubicBezTo>
                    <a:pt x="3890" y="29377"/>
                    <a:pt x="3827" y="29293"/>
                    <a:pt x="3764" y="29230"/>
                  </a:cubicBezTo>
                  <a:cubicBezTo>
                    <a:pt x="3701" y="29125"/>
                    <a:pt x="3722" y="28957"/>
                    <a:pt x="3533" y="28915"/>
                  </a:cubicBezTo>
                  <a:cubicBezTo>
                    <a:pt x="3491" y="28915"/>
                    <a:pt x="3512" y="28852"/>
                    <a:pt x="3491" y="28831"/>
                  </a:cubicBezTo>
                  <a:cubicBezTo>
                    <a:pt x="3386" y="28684"/>
                    <a:pt x="3217" y="28536"/>
                    <a:pt x="3049" y="28452"/>
                  </a:cubicBezTo>
                  <a:cubicBezTo>
                    <a:pt x="3028" y="28389"/>
                    <a:pt x="3007" y="28305"/>
                    <a:pt x="2986" y="28242"/>
                  </a:cubicBezTo>
                  <a:cubicBezTo>
                    <a:pt x="2986" y="28158"/>
                    <a:pt x="2923" y="28137"/>
                    <a:pt x="2881" y="28032"/>
                  </a:cubicBezTo>
                  <a:cubicBezTo>
                    <a:pt x="2860" y="27927"/>
                    <a:pt x="2776" y="27801"/>
                    <a:pt x="2755" y="27716"/>
                  </a:cubicBezTo>
                  <a:cubicBezTo>
                    <a:pt x="2755" y="27653"/>
                    <a:pt x="2776" y="27590"/>
                    <a:pt x="2692" y="27527"/>
                  </a:cubicBezTo>
                  <a:cubicBezTo>
                    <a:pt x="2650" y="27464"/>
                    <a:pt x="2608" y="27401"/>
                    <a:pt x="2587" y="27317"/>
                  </a:cubicBezTo>
                  <a:cubicBezTo>
                    <a:pt x="2566" y="27233"/>
                    <a:pt x="2418" y="27254"/>
                    <a:pt x="2460" y="27128"/>
                  </a:cubicBezTo>
                  <a:cubicBezTo>
                    <a:pt x="2397" y="27086"/>
                    <a:pt x="2355" y="27023"/>
                    <a:pt x="2271" y="26960"/>
                  </a:cubicBezTo>
                  <a:lnTo>
                    <a:pt x="2208" y="26749"/>
                  </a:lnTo>
                  <a:lnTo>
                    <a:pt x="2103" y="26728"/>
                  </a:lnTo>
                  <a:cubicBezTo>
                    <a:pt x="2124" y="26602"/>
                    <a:pt x="2040" y="26497"/>
                    <a:pt x="2040" y="26371"/>
                  </a:cubicBezTo>
                  <a:lnTo>
                    <a:pt x="1893" y="26287"/>
                  </a:lnTo>
                  <a:cubicBezTo>
                    <a:pt x="1914" y="26266"/>
                    <a:pt x="1914" y="26224"/>
                    <a:pt x="1914" y="26224"/>
                  </a:cubicBezTo>
                  <a:cubicBezTo>
                    <a:pt x="1830" y="26055"/>
                    <a:pt x="1746" y="25908"/>
                    <a:pt x="1641" y="25740"/>
                  </a:cubicBezTo>
                  <a:cubicBezTo>
                    <a:pt x="1704" y="25656"/>
                    <a:pt x="1641" y="25593"/>
                    <a:pt x="1577" y="25530"/>
                  </a:cubicBezTo>
                  <a:cubicBezTo>
                    <a:pt x="1598" y="25425"/>
                    <a:pt x="1598" y="25299"/>
                    <a:pt x="1556" y="25278"/>
                  </a:cubicBezTo>
                  <a:cubicBezTo>
                    <a:pt x="1472" y="25215"/>
                    <a:pt x="1472" y="25109"/>
                    <a:pt x="1451" y="25025"/>
                  </a:cubicBezTo>
                  <a:cubicBezTo>
                    <a:pt x="1388" y="24899"/>
                    <a:pt x="1346" y="24731"/>
                    <a:pt x="1283" y="24584"/>
                  </a:cubicBezTo>
                  <a:cubicBezTo>
                    <a:pt x="1178" y="24331"/>
                    <a:pt x="1031" y="24100"/>
                    <a:pt x="905" y="23869"/>
                  </a:cubicBezTo>
                  <a:cubicBezTo>
                    <a:pt x="842" y="23722"/>
                    <a:pt x="673" y="23659"/>
                    <a:pt x="652" y="23491"/>
                  </a:cubicBezTo>
                  <a:cubicBezTo>
                    <a:pt x="610" y="23427"/>
                    <a:pt x="526" y="23469"/>
                    <a:pt x="484" y="23427"/>
                  </a:cubicBezTo>
                  <a:cubicBezTo>
                    <a:pt x="463" y="23364"/>
                    <a:pt x="463" y="23280"/>
                    <a:pt x="484" y="23217"/>
                  </a:cubicBezTo>
                  <a:lnTo>
                    <a:pt x="484" y="23217"/>
                  </a:lnTo>
                  <a:cubicBezTo>
                    <a:pt x="468" y="23222"/>
                    <a:pt x="453" y="23225"/>
                    <a:pt x="437" y="23225"/>
                  </a:cubicBezTo>
                  <a:cubicBezTo>
                    <a:pt x="391" y="23225"/>
                    <a:pt x="348" y="23201"/>
                    <a:pt x="316" y="23154"/>
                  </a:cubicBezTo>
                  <a:cubicBezTo>
                    <a:pt x="358" y="23049"/>
                    <a:pt x="295" y="22944"/>
                    <a:pt x="274" y="22839"/>
                  </a:cubicBezTo>
                  <a:cubicBezTo>
                    <a:pt x="266" y="22840"/>
                    <a:pt x="258" y="22841"/>
                    <a:pt x="251" y="22841"/>
                  </a:cubicBezTo>
                  <a:cubicBezTo>
                    <a:pt x="165" y="22841"/>
                    <a:pt x="141" y="22734"/>
                    <a:pt x="64" y="22734"/>
                  </a:cubicBezTo>
                  <a:cubicBezTo>
                    <a:pt x="1" y="22881"/>
                    <a:pt x="43" y="23049"/>
                    <a:pt x="148" y="23154"/>
                  </a:cubicBezTo>
                  <a:cubicBezTo>
                    <a:pt x="169" y="23217"/>
                    <a:pt x="85" y="23217"/>
                    <a:pt x="85" y="23259"/>
                  </a:cubicBezTo>
                  <a:cubicBezTo>
                    <a:pt x="148" y="23343"/>
                    <a:pt x="169" y="23448"/>
                    <a:pt x="127" y="23554"/>
                  </a:cubicBezTo>
                  <a:cubicBezTo>
                    <a:pt x="169" y="23596"/>
                    <a:pt x="253" y="23638"/>
                    <a:pt x="253" y="23722"/>
                  </a:cubicBezTo>
                  <a:cubicBezTo>
                    <a:pt x="253" y="23869"/>
                    <a:pt x="400" y="23974"/>
                    <a:pt x="379" y="24121"/>
                  </a:cubicBezTo>
                  <a:cubicBezTo>
                    <a:pt x="505" y="24205"/>
                    <a:pt x="463" y="24374"/>
                    <a:pt x="526" y="24458"/>
                  </a:cubicBezTo>
                  <a:cubicBezTo>
                    <a:pt x="610" y="24584"/>
                    <a:pt x="652" y="24710"/>
                    <a:pt x="673" y="24836"/>
                  </a:cubicBezTo>
                  <a:cubicBezTo>
                    <a:pt x="694" y="24920"/>
                    <a:pt x="715" y="24983"/>
                    <a:pt x="736" y="25046"/>
                  </a:cubicBezTo>
                  <a:cubicBezTo>
                    <a:pt x="779" y="25109"/>
                    <a:pt x="736" y="25215"/>
                    <a:pt x="779" y="25257"/>
                  </a:cubicBezTo>
                  <a:cubicBezTo>
                    <a:pt x="821" y="25299"/>
                    <a:pt x="842" y="25383"/>
                    <a:pt x="842" y="25446"/>
                  </a:cubicBezTo>
                  <a:cubicBezTo>
                    <a:pt x="863" y="25551"/>
                    <a:pt x="926" y="25656"/>
                    <a:pt x="989" y="25740"/>
                  </a:cubicBezTo>
                  <a:cubicBezTo>
                    <a:pt x="1031" y="25803"/>
                    <a:pt x="1052" y="25866"/>
                    <a:pt x="1094" y="25929"/>
                  </a:cubicBezTo>
                  <a:cubicBezTo>
                    <a:pt x="1199" y="26077"/>
                    <a:pt x="1220" y="26287"/>
                    <a:pt x="1367" y="26413"/>
                  </a:cubicBezTo>
                  <a:lnTo>
                    <a:pt x="1451" y="26665"/>
                  </a:lnTo>
                  <a:cubicBezTo>
                    <a:pt x="1493" y="26749"/>
                    <a:pt x="1598" y="26686"/>
                    <a:pt x="1619" y="26749"/>
                  </a:cubicBezTo>
                  <a:cubicBezTo>
                    <a:pt x="1662" y="26833"/>
                    <a:pt x="1535" y="26833"/>
                    <a:pt x="1577" y="26917"/>
                  </a:cubicBezTo>
                  <a:cubicBezTo>
                    <a:pt x="1662" y="26917"/>
                    <a:pt x="1619" y="27002"/>
                    <a:pt x="1619" y="27065"/>
                  </a:cubicBezTo>
                  <a:lnTo>
                    <a:pt x="1725" y="27128"/>
                  </a:lnTo>
                  <a:cubicBezTo>
                    <a:pt x="1809" y="27212"/>
                    <a:pt x="1746" y="27338"/>
                    <a:pt x="1809" y="27443"/>
                  </a:cubicBezTo>
                  <a:cubicBezTo>
                    <a:pt x="1851" y="27527"/>
                    <a:pt x="1914" y="27632"/>
                    <a:pt x="1956" y="27716"/>
                  </a:cubicBezTo>
                  <a:cubicBezTo>
                    <a:pt x="2019" y="27822"/>
                    <a:pt x="2040" y="27927"/>
                    <a:pt x="2082" y="28032"/>
                  </a:cubicBezTo>
                  <a:cubicBezTo>
                    <a:pt x="2229" y="28074"/>
                    <a:pt x="2208" y="28284"/>
                    <a:pt x="2355" y="28305"/>
                  </a:cubicBezTo>
                  <a:cubicBezTo>
                    <a:pt x="2397" y="28431"/>
                    <a:pt x="2481" y="28536"/>
                    <a:pt x="2608" y="28599"/>
                  </a:cubicBezTo>
                  <a:cubicBezTo>
                    <a:pt x="2692" y="28852"/>
                    <a:pt x="2797" y="29083"/>
                    <a:pt x="2923" y="29314"/>
                  </a:cubicBezTo>
                  <a:cubicBezTo>
                    <a:pt x="3007" y="29419"/>
                    <a:pt x="3049" y="29525"/>
                    <a:pt x="3112" y="29630"/>
                  </a:cubicBezTo>
                  <a:cubicBezTo>
                    <a:pt x="3112" y="29672"/>
                    <a:pt x="3154" y="29693"/>
                    <a:pt x="3175" y="29693"/>
                  </a:cubicBezTo>
                  <a:cubicBezTo>
                    <a:pt x="3217" y="29714"/>
                    <a:pt x="3238" y="29756"/>
                    <a:pt x="3259" y="29798"/>
                  </a:cubicBezTo>
                  <a:cubicBezTo>
                    <a:pt x="3533" y="30260"/>
                    <a:pt x="3869" y="30723"/>
                    <a:pt x="4248" y="31143"/>
                  </a:cubicBezTo>
                  <a:cubicBezTo>
                    <a:pt x="4248" y="31206"/>
                    <a:pt x="4269" y="31270"/>
                    <a:pt x="4290" y="31333"/>
                  </a:cubicBezTo>
                  <a:cubicBezTo>
                    <a:pt x="4374" y="31438"/>
                    <a:pt x="4416" y="31564"/>
                    <a:pt x="4500" y="31669"/>
                  </a:cubicBezTo>
                  <a:cubicBezTo>
                    <a:pt x="4710" y="31879"/>
                    <a:pt x="4857" y="32153"/>
                    <a:pt x="5046" y="32363"/>
                  </a:cubicBezTo>
                  <a:cubicBezTo>
                    <a:pt x="5236" y="32636"/>
                    <a:pt x="5425" y="32867"/>
                    <a:pt x="5635" y="33120"/>
                  </a:cubicBezTo>
                  <a:cubicBezTo>
                    <a:pt x="5719" y="33288"/>
                    <a:pt x="5824" y="33456"/>
                    <a:pt x="5993" y="33561"/>
                  </a:cubicBezTo>
                  <a:cubicBezTo>
                    <a:pt x="6014" y="33582"/>
                    <a:pt x="6035" y="33624"/>
                    <a:pt x="6056" y="33645"/>
                  </a:cubicBezTo>
                  <a:cubicBezTo>
                    <a:pt x="6161" y="33834"/>
                    <a:pt x="6308" y="34024"/>
                    <a:pt x="6476" y="34192"/>
                  </a:cubicBezTo>
                  <a:cubicBezTo>
                    <a:pt x="6560" y="34255"/>
                    <a:pt x="6602" y="34360"/>
                    <a:pt x="6623" y="34465"/>
                  </a:cubicBezTo>
                  <a:cubicBezTo>
                    <a:pt x="6623" y="34507"/>
                    <a:pt x="6665" y="34549"/>
                    <a:pt x="6707" y="34570"/>
                  </a:cubicBezTo>
                  <a:cubicBezTo>
                    <a:pt x="6749" y="34591"/>
                    <a:pt x="6791" y="34633"/>
                    <a:pt x="6791" y="34675"/>
                  </a:cubicBezTo>
                  <a:cubicBezTo>
                    <a:pt x="6812" y="34760"/>
                    <a:pt x="6855" y="34802"/>
                    <a:pt x="6918" y="34844"/>
                  </a:cubicBezTo>
                  <a:cubicBezTo>
                    <a:pt x="7023" y="34907"/>
                    <a:pt x="7086" y="35012"/>
                    <a:pt x="7128" y="35117"/>
                  </a:cubicBezTo>
                  <a:cubicBezTo>
                    <a:pt x="7149" y="35201"/>
                    <a:pt x="7170" y="35264"/>
                    <a:pt x="7233" y="35327"/>
                  </a:cubicBezTo>
                  <a:cubicBezTo>
                    <a:pt x="7296" y="35411"/>
                    <a:pt x="7338" y="35495"/>
                    <a:pt x="7359" y="35601"/>
                  </a:cubicBezTo>
                  <a:cubicBezTo>
                    <a:pt x="7359" y="35601"/>
                    <a:pt x="7338" y="35601"/>
                    <a:pt x="7401" y="35643"/>
                  </a:cubicBezTo>
                  <a:cubicBezTo>
                    <a:pt x="7411" y="35652"/>
                    <a:pt x="7423" y="35655"/>
                    <a:pt x="7438" y="35655"/>
                  </a:cubicBezTo>
                  <a:cubicBezTo>
                    <a:pt x="7465" y="35655"/>
                    <a:pt x="7497" y="35645"/>
                    <a:pt x="7530" y="35645"/>
                  </a:cubicBezTo>
                  <a:cubicBezTo>
                    <a:pt x="7559" y="35645"/>
                    <a:pt x="7588" y="35654"/>
                    <a:pt x="7611" y="35685"/>
                  </a:cubicBezTo>
                  <a:cubicBezTo>
                    <a:pt x="7674" y="35790"/>
                    <a:pt x="7843" y="35874"/>
                    <a:pt x="7885" y="36063"/>
                  </a:cubicBezTo>
                  <a:cubicBezTo>
                    <a:pt x="7885" y="36063"/>
                    <a:pt x="7906" y="36084"/>
                    <a:pt x="7906" y="36084"/>
                  </a:cubicBezTo>
                  <a:cubicBezTo>
                    <a:pt x="8074" y="36189"/>
                    <a:pt x="8221" y="36315"/>
                    <a:pt x="8326" y="36484"/>
                  </a:cubicBezTo>
                  <a:cubicBezTo>
                    <a:pt x="8452" y="36652"/>
                    <a:pt x="8579" y="36841"/>
                    <a:pt x="8705" y="37030"/>
                  </a:cubicBezTo>
                  <a:cubicBezTo>
                    <a:pt x="8747" y="37114"/>
                    <a:pt x="8810" y="37156"/>
                    <a:pt x="8873" y="37240"/>
                  </a:cubicBezTo>
                  <a:cubicBezTo>
                    <a:pt x="8915" y="37304"/>
                    <a:pt x="8936" y="37409"/>
                    <a:pt x="8978" y="37451"/>
                  </a:cubicBezTo>
                  <a:cubicBezTo>
                    <a:pt x="9020" y="37514"/>
                    <a:pt x="9125" y="37514"/>
                    <a:pt x="9125" y="37619"/>
                  </a:cubicBezTo>
                  <a:cubicBezTo>
                    <a:pt x="9133" y="37615"/>
                    <a:pt x="9142" y="37613"/>
                    <a:pt x="9151" y="37613"/>
                  </a:cubicBezTo>
                  <a:cubicBezTo>
                    <a:pt x="9189" y="37613"/>
                    <a:pt x="9230" y="37644"/>
                    <a:pt x="9230" y="37661"/>
                  </a:cubicBezTo>
                  <a:cubicBezTo>
                    <a:pt x="9251" y="37745"/>
                    <a:pt x="9314" y="37766"/>
                    <a:pt x="9377" y="37829"/>
                  </a:cubicBezTo>
                  <a:cubicBezTo>
                    <a:pt x="9525" y="37934"/>
                    <a:pt x="9672" y="38081"/>
                    <a:pt x="9819" y="38208"/>
                  </a:cubicBezTo>
                  <a:cubicBezTo>
                    <a:pt x="9903" y="38313"/>
                    <a:pt x="10008" y="38376"/>
                    <a:pt x="10113" y="38397"/>
                  </a:cubicBezTo>
                  <a:cubicBezTo>
                    <a:pt x="10176" y="38523"/>
                    <a:pt x="10324" y="38565"/>
                    <a:pt x="10408" y="38691"/>
                  </a:cubicBezTo>
                  <a:cubicBezTo>
                    <a:pt x="10576" y="38922"/>
                    <a:pt x="10828" y="39070"/>
                    <a:pt x="10996" y="39343"/>
                  </a:cubicBezTo>
                  <a:cubicBezTo>
                    <a:pt x="11017" y="39364"/>
                    <a:pt x="11059" y="39406"/>
                    <a:pt x="11080" y="39427"/>
                  </a:cubicBezTo>
                  <a:cubicBezTo>
                    <a:pt x="11312" y="39574"/>
                    <a:pt x="11522" y="39763"/>
                    <a:pt x="11753" y="39911"/>
                  </a:cubicBezTo>
                  <a:cubicBezTo>
                    <a:pt x="11795" y="39953"/>
                    <a:pt x="11837" y="39995"/>
                    <a:pt x="11858" y="40037"/>
                  </a:cubicBezTo>
                  <a:cubicBezTo>
                    <a:pt x="11879" y="40121"/>
                    <a:pt x="11921" y="40184"/>
                    <a:pt x="11984" y="40247"/>
                  </a:cubicBezTo>
                  <a:cubicBezTo>
                    <a:pt x="12069" y="40310"/>
                    <a:pt x="12111" y="40415"/>
                    <a:pt x="12195" y="40436"/>
                  </a:cubicBezTo>
                  <a:cubicBezTo>
                    <a:pt x="12279" y="40478"/>
                    <a:pt x="12279" y="40562"/>
                    <a:pt x="12384" y="40604"/>
                  </a:cubicBezTo>
                  <a:cubicBezTo>
                    <a:pt x="12426" y="40625"/>
                    <a:pt x="12447" y="40730"/>
                    <a:pt x="12510" y="40773"/>
                  </a:cubicBezTo>
                  <a:cubicBezTo>
                    <a:pt x="12594" y="40815"/>
                    <a:pt x="12678" y="40878"/>
                    <a:pt x="12720" y="40941"/>
                  </a:cubicBezTo>
                  <a:cubicBezTo>
                    <a:pt x="12783" y="41088"/>
                    <a:pt x="12931" y="41130"/>
                    <a:pt x="13057" y="41193"/>
                  </a:cubicBezTo>
                  <a:cubicBezTo>
                    <a:pt x="13309" y="41382"/>
                    <a:pt x="13624" y="41466"/>
                    <a:pt x="13835" y="41719"/>
                  </a:cubicBezTo>
                  <a:cubicBezTo>
                    <a:pt x="13877" y="41761"/>
                    <a:pt x="13919" y="41782"/>
                    <a:pt x="13940" y="41803"/>
                  </a:cubicBezTo>
                  <a:cubicBezTo>
                    <a:pt x="14150" y="41887"/>
                    <a:pt x="14297" y="42055"/>
                    <a:pt x="14507" y="42097"/>
                  </a:cubicBezTo>
                  <a:cubicBezTo>
                    <a:pt x="14549" y="42118"/>
                    <a:pt x="14592" y="42160"/>
                    <a:pt x="14634" y="42181"/>
                  </a:cubicBezTo>
                  <a:cubicBezTo>
                    <a:pt x="14781" y="42328"/>
                    <a:pt x="14970" y="42454"/>
                    <a:pt x="15159" y="42560"/>
                  </a:cubicBezTo>
                  <a:cubicBezTo>
                    <a:pt x="15411" y="42707"/>
                    <a:pt x="15685" y="42770"/>
                    <a:pt x="15937" y="42896"/>
                  </a:cubicBezTo>
                  <a:cubicBezTo>
                    <a:pt x="16084" y="42896"/>
                    <a:pt x="16147" y="43001"/>
                    <a:pt x="16273" y="43022"/>
                  </a:cubicBezTo>
                  <a:cubicBezTo>
                    <a:pt x="16463" y="43085"/>
                    <a:pt x="16610" y="43232"/>
                    <a:pt x="16820" y="43274"/>
                  </a:cubicBezTo>
                  <a:cubicBezTo>
                    <a:pt x="16862" y="43380"/>
                    <a:pt x="16967" y="43380"/>
                    <a:pt x="17051" y="43401"/>
                  </a:cubicBezTo>
                  <a:cubicBezTo>
                    <a:pt x="17135" y="43443"/>
                    <a:pt x="17220" y="43506"/>
                    <a:pt x="17283" y="43548"/>
                  </a:cubicBezTo>
                  <a:cubicBezTo>
                    <a:pt x="17556" y="43716"/>
                    <a:pt x="17829" y="43716"/>
                    <a:pt x="18082" y="43863"/>
                  </a:cubicBezTo>
                  <a:cubicBezTo>
                    <a:pt x="18121" y="43883"/>
                    <a:pt x="18164" y="43898"/>
                    <a:pt x="18206" y="43898"/>
                  </a:cubicBezTo>
                  <a:cubicBezTo>
                    <a:pt x="18254" y="43898"/>
                    <a:pt x="18300" y="43877"/>
                    <a:pt x="18334" y="43821"/>
                  </a:cubicBezTo>
                  <a:cubicBezTo>
                    <a:pt x="18481" y="43863"/>
                    <a:pt x="18565" y="43968"/>
                    <a:pt x="18691" y="44010"/>
                  </a:cubicBezTo>
                  <a:cubicBezTo>
                    <a:pt x="18986" y="44094"/>
                    <a:pt x="19280" y="44178"/>
                    <a:pt x="19553" y="44284"/>
                  </a:cubicBezTo>
                  <a:cubicBezTo>
                    <a:pt x="19658" y="44326"/>
                    <a:pt x="19742" y="44347"/>
                    <a:pt x="19848" y="44347"/>
                  </a:cubicBezTo>
                  <a:lnTo>
                    <a:pt x="20058" y="44536"/>
                  </a:lnTo>
                  <a:cubicBezTo>
                    <a:pt x="20077" y="44523"/>
                    <a:pt x="20099" y="44518"/>
                    <a:pt x="20121" y="44518"/>
                  </a:cubicBezTo>
                  <a:cubicBezTo>
                    <a:pt x="20171" y="44518"/>
                    <a:pt x="20225" y="44542"/>
                    <a:pt x="20268" y="44557"/>
                  </a:cubicBezTo>
                  <a:cubicBezTo>
                    <a:pt x="20331" y="44662"/>
                    <a:pt x="20352" y="44662"/>
                    <a:pt x="20436" y="44683"/>
                  </a:cubicBezTo>
                  <a:cubicBezTo>
                    <a:pt x="20625" y="44746"/>
                    <a:pt x="20815" y="44683"/>
                    <a:pt x="20941" y="44788"/>
                  </a:cubicBezTo>
                  <a:cubicBezTo>
                    <a:pt x="21004" y="44788"/>
                    <a:pt x="20983" y="44746"/>
                    <a:pt x="21046" y="44746"/>
                  </a:cubicBezTo>
                  <a:cubicBezTo>
                    <a:pt x="21256" y="44767"/>
                    <a:pt x="21466" y="44767"/>
                    <a:pt x="21656" y="44788"/>
                  </a:cubicBezTo>
                  <a:cubicBezTo>
                    <a:pt x="21950" y="44830"/>
                    <a:pt x="22244" y="44872"/>
                    <a:pt x="22539" y="44893"/>
                  </a:cubicBezTo>
                  <a:cubicBezTo>
                    <a:pt x="22723" y="44924"/>
                    <a:pt x="22908" y="44944"/>
                    <a:pt x="23093" y="44944"/>
                  </a:cubicBezTo>
                  <a:cubicBezTo>
                    <a:pt x="23160" y="44944"/>
                    <a:pt x="23228" y="44941"/>
                    <a:pt x="23296" y="44935"/>
                  </a:cubicBezTo>
                  <a:cubicBezTo>
                    <a:pt x="23307" y="44933"/>
                    <a:pt x="23319" y="44932"/>
                    <a:pt x="23331" y="44932"/>
                  </a:cubicBezTo>
                  <a:cubicBezTo>
                    <a:pt x="23424" y="44932"/>
                    <a:pt x="23518" y="44998"/>
                    <a:pt x="23611" y="44998"/>
                  </a:cubicBezTo>
                  <a:cubicBezTo>
                    <a:pt x="23737" y="45009"/>
                    <a:pt x="23869" y="45014"/>
                    <a:pt x="24000" y="45014"/>
                  </a:cubicBezTo>
                  <a:cubicBezTo>
                    <a:pt x="24131" y="45014"/>
                    <a:pt x="24263" y="45009"/>
                    <a:pt x="24389" y="44998"/>
                  </a:cubicBezTo>
                  <a:cubicBezTo>
                    <a:pt x="24424" y="44990"/>
                    <a:pt x="24455" y="44985"/>
                    <a:pt x="24484" y="44985"/>
                  </a:cubicBezTo>
                  <a:cubicBezTo>
                    <a:pt x="24525" y="44985"/>
                    <a:pt x="24562" y="44995"/>
                    <a:pt x="24599" y="45019"/>
                  </a:cubicBezTo>
                  <a:cubicBezTo>
                    <a:pt x="24767" y="45062"/>
                    <a:pt x="24957" y="45062"/>
                    <a:pt x="25125" y="45062"/>
                  </a:cubicBezTo>
                  <a:cubicBezTo>
                    <a:pt x="25230" y="45167"/>
                    <a:pt x="25419" y="45125"/>
                    <a:pt x="25566" y="45167"/>
                  </a:cubicBezTo>
                  <a:cubicBezTo>
                    <a:pt x="25583" y="45201"/>
                    <a:pt x="25615" y="45235"/>
                    <a:pt x="25637" y="45235"/>
                  </a:cubicBezTo>
                  <a:cubicBezTo>
                    <a:pt x="25642" y="45235"/>
                    <a:pt x="25646" y="45234"/>
                    <a:pt x="25650" y="45230"/>
                  </a:cubicBezTo>
                  <a:cubicBezTo>
                    <a:pt x="25692" y="45209"/>
                    <a:pt x="25692" y="45167"/>
                    <a:pt x="25755" y="45167"/>
                  </a:cubicBezTo>
                  <a:lnTo>
                    <a:pt x="25819" y="45251"/>
                  </a:lnTo>
                  <a:lnTo>
                    <a:pt x="25840" y="45209"/>
                  </a:lnTo>
                  <a:cubicBezTo>
                    <a:pt x="25849" y="45206"/>
                    <a:pt x="25857" y="45204"/>
                    <a:pt x="25864" y="45204"/>
                  </a:cubicBezTo>
                  <a:cubicBezTo>
                    <a:pt x="25909" y="45204"/>
                    <a:pt x="25930" y="45251"/>
                    <a:pt x="25966" y="45251"/>
                  </a:cubicBezTo>
                  <a:cubicBezTo>
                    <a:pt x="26029" y="45258"/>
                    <a:pt x="26092" y="45260"/>
                    <a:pt x="26155" y="45260"/>
                  </a:cubicBezTo>
                  <a:cubicBezTo>
                    <a:pt x="26281" y="45260"/>
                    <a:pt x="26407" y="45251"/>
                    <a:pt x="26533" y="45251"/>
                  </a:cubicBezTo>
                  <a:cubicBezTo>
                    <a:pt x="26593" y="45251"/>
                    <a:pt x="26647" y="45264"/>
                    <a:pt x="26697" y="45264"/>
                  </a:cubicBezTo>
                  <a:cubicBezTo>
                    <a:pt x="26735" y="45264"/>
                    <a:pt x="26771" y="45257"/>
                    <a:pt x="26807" y="45230"/>
                  </a:cubicBezTo>
                  <a:lnTo>
                    <a:pt x="26786" y="45146"/>
                  </a:lnTo>
                  <a:lnTo>
                    <a:pt x="26786" y="45146"/>
                  </a:lnTo>
                  <a:cubicBezTo>
                    <a:pt x="26811" y="45153"/>
                    <a:pt x="26835" y="45156"/>
                    <a:pt x="26859" y="45156"/>
                  </a:cubicBezTo>
                  <a:cubicBezTo>
                    <a:pt x="26964" y="45156"/>
                    <a:pt x="27063" y="45101"/>
                    <a:pt x="27181" y="45101"/>
                  </a:cubicBezTo>
                  <a:cubicBezTo>
                    <a:pt x="27196" y="45101"/>
                    <a:pt x="27212" y="45102"/>
                    <a:pt x="27227" y="45104"/>
                  </a:cubicBezTo>
                  <a:cubicBezTo>
                    <a:pt x="27264" y="45109"/>
                    <a:pt x="27301" y="45111"/>
                    <a:pt x="27338" y="45111"/>
                  </a:cubicBezTo>
                  <a:cubicBezTo>
                    <a:pt x="27448" y="45111"/>
                    <a:pt x="27558" y="45088"/>
                    <a:pt x="27669" y="45040"/>
                  </a:cubicBezTo>
                  <a:cubicBezTo>
                    <a:pt x="27715" y="45072"/>
                    <a:pt x="27765" y="45080"/>
                    <a:pt x="27816" y="45080"/>
                  </a:cubicBezTo>
                  <a:cubicBezTo>
                    <a:pt x="27872" y="45080"/>
                    <a:pt x="27930" y="45070"/>
                    <a:pt x="27989" y="45070"/>
                  </a:cubicBezTo>
                  <a:cubicBezTo>
                    <a:pt x="28022" y="45070"/>
                    <a:pt x="28056" y="45073"/>
                    <a:pt x="28089" y="45083"/>
                  </a:cubicBezTo>
                  <a:cubicBezTo>
                    <a:pt x="28110" y="45062"/>
                    <a:pt x="28131" y="44998"/>
                    <a:pt x="28131" y="44998"/>
                  </a:cubicBezTo>
                  <a:cubicBezTo>
                    <a:pt x="28320" y="45040"/>
                    <a:pt x="28489" y="45062"/>
                    <a:pt x="28678" y="45083"/>
                  </a:cubicBezTo>
                  <a:cubicBezTo>
                    <a:pt x="28691" y="45084"/>
                    <a:pt x="28705" y="45085"/>
                    <a:pt x="28718" y="45085"/>
                  </a:cubicBezTo>
                  <a:cubicBezTo>
                    <a:pt x="28824" y="45085"/>
                    <a:pt x="28921" y="45030"/>
                    <a:pt x="29025" y="45030"/>
                  </a:cubicBezTo>
                  <a:cubicBezTo>
                    <a:pt x="29049" y="45030"/>
                    <a:pt x="29073" y="45033"/>
                    <a:pt x="29098" y="45040"/>
                  </a:cubicBezTo>
                  <a:cubicBezTo>
                    <a:pt x="29245" y="45040"/>
                    <a:pt x="29372" y="45040"/>
                    <a:pt x="29519" y="45019"/>
                  </a:cubicBezTo>
                  <a:cubicBezTo>
                    <a:pt x="29624" y="45019"/>
                    <a:pt x="29708" y="44977"/>
                    <a:pt x="29792" y="44893"/>
                  </a:cubicBezTo>
                  <a:cubicBezTo>
                    <a:pt x="29820" y="44893"/>
                    <a:pt x="29848" y="44921"/>
                    <a:pt x="29876" y="44921"/>
                  </a:cubicBezTo>
                  <a:cubicBezTo>
                    <a:pt x="29890" y="44921"/>
                    <a:pt x="29904" y="44914"/>
                    <a:pt x="29918" y="44893"/>
                  </a:cubicBezTo>
                  <a:cubicBezTo>
                    <a:pt x="29918" y="44893"/>
                    <a:pt x="29897" y="44893"/>
                    <a:pt x="29897" y="44872"/>
                  </a:cubicBezTo>
                  <a:cubicBezTo>
                    <a:pt x="29897" y="44851"/>
                    <a:pt x="29876" y="44830"/>
                    <a:pt x="29897" y="44830"/>
                  </a:cubicBezTo>
                  <a:cubicBezTo>
                    <a:pt x="29935" y="44808"/>
                    <a:pt x="29972" y="44801"/>
                    <a:pt x="30009" y="44801"/>
                  </a:cubicBezTo>
                  <a:cubicBezTo>
                    <a:pt x="30061" y="44801"/>
                    <a:pt x="30112" y="44814"/>
                    <a:pt x="30164" y="44814"/>
                  </a:cubicBezTo>
                  <a:cubicBezTo>
                    <a:pt x="30180" y="44814"/>
                    <a:pt x="30196" y="44812"/>
                    <a:pt x="30213" y="44809"/>
                  </a:cubicBezTo>
                  <a:lnTo>
                    <a:pt x="30213" y="44809"/>
                  </a:lnTo>
                  <a:cubicBezTo>
                    <a:pt x="30213" y="44851"/>
                    <a:pt x="30171" y="44851"/>
                    <a:pt x="30213" y="44893"/>
                  </a:cubicBezTo>
                  <a:cubicBezTo>
                    <a:pt x="30360" y="44830"/>
                    <a:pt x="30549" y="44809"/>
                    <a:pt x="30717" y="44809"/>
                  </a:cubicBezTo>
                  <a:cubicBezTo>
                    <a:pt x="30864" y="44767"/>
                    <a:pt x="31033" y="44809"/>
                    <a:pt x="31180" y="44725"/>
                  </a:cubicBezTo>
                  <a:cubicBezTo>
                    <a:pt x="31207" y="44729"/>
                    <a:pt x="31234" y="44730"/>
                    <a:pt x="31261" y="44730"/>
                  </a:cubicBezTo>
                  <a:cubicBezTo>
                    <a:pt x="31401" y="44730"/>
                    <a:pt x="31537" y="44684"/>
                    <a:pt x="31642" y="44578"/>
                  </a:cubicBezTo>
                  <a:cubicBezTo>
                    <a:pt x="31676" y="44586"/>
                    <a:pt x="31708" y="44589"/>
                    <a:pt x="31741" y="44589"/>
                  </a:cubicBezTo>
                  <a:cubicBezTo>
                    <a:pt x="31940" y="44589"/>
                    <a:pt x="32120" y="44462"/>
                    <a:pt x="32308" y="44462"/>
                  </a:cubicBezTo>
                  <a:cubicBezTo>
                    <a:pt x="32338" y="44462"/>
                    <a:pt x="32368" y="44465"/>
                    <a:pt x="32399" y="44473"/>
                  </a:cubicBezTo>
                  <a:cubicBezTo>
                    <a:pt x="32434" y="44421"/>
                    <a:pt x="32497" y="44383"/>
                    <a:pt x="32565" y="44383"/>
                  </a:cubicBezTo>
                  <a:cubicBezTo>
                    <a:pt x="32580" y="44383"/>
                    <a:pt x="32594" y="44385"/>
                    <a:pt x="32609" y="44389"/>
                  </a:cubicBezTo>
                  <a:cubicBezTo>
                    <a:pt x="32625" y="44405"/>
                    <a:pt x="32629" y="44445"/>
                    <a:pt x="32639" y="44445"/>
                  </a:cubicBezTo>
                  <a:cubicBezTo>
                    <a:pt x="32643" y="44445"/>
                    <a:pt x="32646" y="44441"/>
                    <a:pt x="32651" y="44431"/>
                  </a:cubicBezTo>
                  <a:cubicBezTo>
                    <a:pt x="32693" y="44410"/>
                    <a:pt x="32651" y="44368"/>
                    <a:pt x="32693" y="44368"/>
                  </a:cubicBezTo>
                  <a:lnTo>
                    <a:pt x="32736" y="44368"/>
                  </a:lnTo>
                  <a:lnTo>
                    <a:pt x="32799" y="44305"/>
                  </a:lnTo>
                  <a:cubicBezTo>
                    <a:pt x="33030" y="44221"/>
                    <a:pt x="33282" y="44284"/>
                    <a:pt x="33471" y="44136"/>
                  </a:cubicBezTo>
                  <a:cubicBezTo>
                    <a:pt x="33504" y="44161"/>
                    <a:pt x="33534" y="44170"/>
                    <a:pt x="33562" y="44170"/>
                  </a:cubicBezTo>
                  <a:cubicBezTo>
                    <a:pt x="33605" y="44170"/>
                    <a:pt x="33643" y="44149"/>
                    <a:pt x="33682" y="44136"/>
                  </a:cubicBezTo>
                  <a:cubicBezTo>
                    <a:pt x="33871" y="44073"/>
                    <a:pt x="34060" y="44031"/>
                    <a:pt x="34249" y="44031"/>
                  </a:cubicBezTo>
                  <a:cubicBezTo>
                    <a:pt x="34354" y="44010"/>
                    <a:pt x="34460" y="44031"/>
                    <a:pt x="34544" y="43947"/>
                  </a:cubicBezTo>
                  <a:cubicBezTo>
                    <a:pt x="34558" y="43932"/>
                    <a:pt x="34573" y="43917"/>
                    <a:pt x="34588" y="43917"/>
                  </a:cubicBezTo>
                  <a:cubicBezTo>
                    <a:pt x="34594" y="43917"/>
                    <a:pt x="34601" y="43920"/>
                    <a:pt x="34607" y="43926"/>
                  </a:cubicBezTo>
                  <a:cubicBezTo>
                    <a:pt x="34631" y="43936"/>
                    <a:pt x="34653" y="43940"/>
                    <a:pt x="34674" y="43940"/>
                  </a:cubicBezTo>
                  <a:cubicBezTo>
                    <a:pt x="34741" y="43940"/>
                    <a:pt x="34790" y="43895"/>
                    <a:pt x="34838" y="43863"/>
                  </a:cubicBezTo>
                  <a:cubicBezTo>
                    <a:pt x="34863" y="43838"/>
                    <a:pt x="34894" y="43828"/>
                    <a:pt x="34925" y="43828"/>
                  </a:cubicBezTo>
                  <a:cubicBezTo>
                    <a:pt x="34947" y="43828"/>
                    <a:pt x="34968" y="43833"/>
                    <a:pt x="34985" y="43842"/>
                  </a:cubicBezTo>
                  <a:cubicBezTo>
                    <a:pt x="34997" y="43848"/>
                    <a:pt x="35012" y="43851"/>
                    <a:pt x="35027" y="43851"/>
                  </a:cubicBezTo>
                  <a:cubicBezTo>
                    <a:pt x="35064" y="43851"/>
                    <a:pt x="35109" y="43836"/>
                    <a:pt x="35153" y="43821"/>
                  </a:cubicBezTo>
                  <a:cubicBezTo>
                    <a:pt x="35258" y="43758"/>
                    <a:pt x="35364" y="43737"/>
                    <a:pt x="35490" y="43737"/>
                  </a:cubicBezTo>
                  <a:cubicBezTo>
                    <a:pt x="35616" y="43716"/>
                    <a:pt x="35742" y="43695"/>
                    <a:pt x="35868" y="43674"/>
                  </a:cubicBezTo>
                  <a:cubicBezTo>
                    <a:pt x="35879" y="43690"/>
                    <a:pt x="35894" y="43695"/>
                    <a:pt x="35911" y="43695"/>
                  </a:cubicBezTo>
                  <a:cubicBezTo>
                    <a:pt x="35939" y="43695"/>
                    <a:pt x="35973" y="43682"/>
                    <a:pt x="36002" y="43682"/>
                  </a:cubicBezTo>
                  <a:cubicBezTo>
                    <a:pt x="36024" y="43682"/>
                    <a:pt x="36044" y="43689"/>
                    <a:pt x="36057" y="43716"/>
                  </a:cubicBezTo>
                  <a:lnTo>
                    <a:pt x="36120" y="43716"/>
                  </a:lnTo>
                  <a:cubicBezTo>
                    <a:pt x="36120" y="43695"/>
                    <a:pt x="36120" y="43674"/>
                    <a:pt x="36120" y="43674"/>
                  </a:cubicBezTo>
                  <a:cubicBezTo>
                    <a:pt x="36373" y="43590"/>
                    <a:pt x="36541" y="43401"/>
                    <a:pt x="36814" y="43359"/>
                  </a:cubicBezTo>
                  <a:cubicBezTo>
                    <a:pt x="36961" y="43253"/>
                    <a:pt x="37130" y="43211"/>
                    <a:pt x="37298" y="43211"/>
                  </a:cubicBezTo>
                  <a:cubicBezTo>
                    <a:pt x="37424" y="43211"/>
                    <a:pt x="37571" y="43169"/>
                    <a:pt x="37676" y="43085"/>
                  </a:cubicBezTo>
                  <a:cubicBezTo>
                    <a:pt x="37718" y="43064"/>
                    <a:pt x="37781" y="43043"/>
                    <a:pt x="37823" y="43022"/>
                  </a:cubicBezTo>
                  <a:cubicBezTo>
                    <a:pt x="38055" y="42980"/>
                    <a:pt x="38265" y="42896"/>
                    <a:pt x="38454" y="42770"/>
                  </a:cubicBezTo>
                  <a:cubicBezTo>
                    <a:pt x="38517" y="42728"/>
                    <a:pt x="38622" y="42749"/>
                    <a:pt x="38664" y="42665"/>
                  </a:cubicBezTo>
                  <a:cubicBezTo>
                    <a:pt x="38706" y="42686"/>
                    <a:pt x="38727" y="42749"/>
                    <a:pt x="38812" y="42770"/>
                  </a:cubicBezTo>
                  <a:lnTo>
                    <a:pt x="39022" y="42665"/>
                  </a:lnTo>
                  <a:lnTo>
                    <a:pt x="39022" y="42518"/>
                  </a:lnTo>
                  <a:lnTo>
                    <a:pt x="39085" y="42602"/>
                  </a:lnTo>
                  <a:cubicBezTo>
                    <a:pt x="39169" y="42581"/>
                    <a:pt x="39295" y="42602"/>
                    <a:pt x="39316" y="42454"/>
                  </a:cubicBezTo>
                  <a:cubicBezTo>
                    <a:pt x="39309" y="42447"/>
                    <a:pt x="39300" y="42445"/>
                    <a:pt x="39290" y="42445"/>
                  </a:cubicBezTo>
                  <a:cubicBezTo>
                    <a:pt x="39269" y="42445"/>
                    <a:pt x="39246" y="42454"/>
                    <a:pt x="39232" y="42454"/>
                  </a:cubicBezTo>
                  <a:cubicBezTo>
                    <a:pt x="39232" y="42412"/>
                    <a:pt x="39253" y="42391"/>
                    <a:pt x="39274" y="42391"/>
                  </a:cubicBezTo>
                  <a:lnTo>
                    <a:pt x="39547" y="42328"/>
                  </a:lnTo>
                  <a:cubicBezTo>
                    <a:pt x="39589" y="42244"/>
                    <a:pt x="39653" y="42160"/>
                    <a:pt x="39737" y="42118"/>
                  </a:cubicBezTo>
                  <a:cubicBezTo>
                    <a:pt x="39774" y="42118"/>
                    <a:pt x="39745" y="42185"/>
                    <a:pt x="39812" y="42185"/>
                  </a:cubicBezTo>
                  <a:cubicBezTo>
                    <a:pt x="39820" y="42185"/>
                    <a:pt x="39830" y="42184"/>
                    <a:pt x="39842" y="42181"/>
                  </a:cubicBezTo>
                  <a:cubicBezTo>
                    <a:pt x="39926" y="42181"/>
                    <a:pt x="39863" y="42076"/>
                    <a:pt x="39947" y="42034"/>
                  </a:cubicBezTo>
                  <a:cubicBezTo>
                    <a:pt x="39968" y="42034"/>
                    <a:pt x="40010" y="41971"/>
                    <a:pt x="40052" y="41971"/>
                  </a:cubicBezTo>
                  <a:cubicBezTo>
                    <a:pt x="40066" y="41972"/>
                    <a:pt x="40080" y="41973"/>
                    <a:pt x="40094" y="41973"/>
                  </a:cubicBezTo>
                  <a:cubicBezTo>
                    <a:pt x="40345" y="41973"/>
                    <a:pt x="40525" y="41797"/>
                    <a:pt x="40725" y="41698"/>
                  </a:cubicBezTo>
                  <a:cubicBezTo>
                    <a:pt x="40977" y="41529"/>
                    <a:pt x="41250" y="41382"/>
                    <a:pt x="41503" y="41256"/>
                  </a:cubicBezTo>
                  <a:cubicBezTo>
                    <a:pt x="41629" y="41214"/>
                    <a:pt x="41776" y="41130"/>
                    <a:pt x="41776" y="40962"/>
                  </a:cubicBezTo>
                  <a:lnTo>
                    <a:pt x="41965" y="40773"/>
                  </a:lnTo>
                  <a:lnTo>
                    <a:pt x="42070" y="40794"/>
                  </a:lnTo>
                  <a:cubicBezTo>
                    <a:pt x="42175" y="40752"/>
                    <a:pt x="42112" y="40646"/>
                    <a:pt x="42196" y="40583"/>
                  </a:cubicBezTo>
                  <a:lnTo>
                    <a:pt x="42491" y="40499"/>
                  </a:lnTo>
                  <a:lnTo>
                    <a:pt x="42638" y="40331"/>
                  </a:lnTo>
                  <a:lnTo>
                    <a:pt x="42848" y="40289"/>
                  </a:lnTo>
                  <a:lnTo>
                    <a:pt x="42995" y="40142"/>
                  </a:lnTo>
                  <a:cubicBezTo>
                    <a:pt x="43143" y="40079"/>
                    <a:pt x="43332" y="40100"/>
                    <a:pt x="43437" y="39932"/>
                  </a:cubicBezTo>
                  <a:lnTo>
                    <a:pt x="43395" y="39890"/>
                  </a:lnTo>
                  <a:cubicBezTo>
                    <a:pt x="43458" y="39763"/>
                    <a:pt x="43542" y="39658"/>
                    <a:pt x="43668" y="39595"/>
                  </a:cubicBezTo>
                  <a:cubicBezTo>
                    <a:pt x="43710" y="39574"/>
                    <a:pt x="43752" y="39532"/>
                    <a:pt x="43794" y="39511"/>
                  </a:cubicBezTo>
                  <a:cubicBezTo>
                    <a:pt x="43942" y="39364"/>
                    <a:pt x="44089" y="39238"/>
                    <a:pt x="44236" y="39133"/>
                  </a:cubicBezTo>
                  <a:cubicBezTo>
                    <a:pt x="44320" y="39049"/>
                    <a:pt x="44404" y="38985"/>
                    <a:pt x="44509" y="38943"/>
                  </a:cubicBezTo>
                  <a:cubicBezTo>
                    <a:pt x="44593" y="38901"/>
                    <a:pt x="44614" y="38754"/>
                    <a:pt x="44740" y="38733"/>
                  </a:cubicBezTo>
                  <a:cubicBezTo>
                    <a:pt x="44761" y="38586"/>
                    <a:pt x="44951" y="38586"/>
                    <a:pt x="45014" y="38460"/>
                  </a:cubicBezTo>
                  <a:cubicBezTo>
                    <a:pt x="45077" y="38334"/>
                    <a:pt x="45203" y="38271"/>
                    <a:pt x="45287" y="38166"/>
                  </a:cubicBezTo>
                  <a:cubicBezTo>
                    <a:pt x="45413" y="38018"/>
                    <a:pt x="45581" y="37913"/>
                    <a:pt x="45687" y="37787"/>
                  </a:cubicBezTo>
                  <a:cubicBezTo>
                    <a:pt x="45729" y="37724"/>
                    <a:pt x="45792" y="37682"/>
                    <a:pt x="45876" y="37661"/>
                  </a:cubicBezTo>
                  <a:cubicBezTo>
                    <a:pt x="45960" y="37661"/>
                    <a:pt x="46044" y="37619"/>
                    <a:pt x="46086" y="37535"/>
                  </a:cubicBezTo>
                  <a:lnTo>
                    <a:pt x="46044" y="37493"/>
                  </a:lnTo>
                  <a:cubicBezTo>
                    <a:pt x="46065" y="37451"/>
                    <a:pt x="46170" y="37472"/>
                    <a:pt x="46170" y="37367"/>
                  </a:cubicBezTo>
                  <a:cubicBezTo>
                    <a:pt x="46149" y="37325"/>
                    <a:pt x="46233" y="37261"/>
                    <a:pt x="46296" y="37240"/>
                  </a:cubicBezTo>
                  <a:cubicBezTo>
                    <a:pt x="46401" y="37240"/>
                    <a:pt x="46464" y="37177"/>
                    <a:pt x="46506" y="37093"/>
                  </a:cubicBezTo>
                  <a:cubicBezTo>
                    <a:pt x="46570" y="36925"/>
                    <a:pt x="46738" y="36841"/>
                    <a:pt x="46864" y="36736"/>
                  </a:cubicBezTo>
                  <a:cubicBezTo>
                    <a:pt x="46906" y="36715"/>
                    <a:pt x="46927" y="36694"/>
                    <a:pt x="46948" y="36652"/>
                  </a:cubicBezTo>
                  <a:cubicBezTo>
                    <a:pt x="46948" y="36652"/>
                    <a:pt x="46948" y="36652"/>
                    <a:pt x="46948" y="36631"/>
                  </a:cubicBezTo>
                  <a:cubicBezTo>
                    <a:pt x="47116" y="36589"/>
                    <a:pt x="47158" y="36420"/>
                    <a:pt x="47284" y="36336"/>
                  </a:cubicBezTo>
                  <a:cubicBezTo>
                    <a:pt x="47432" y="36189"/>
                    <a:pt x="47558" y="36021"/>
                    <a:pt x="47684" y="35853"/>
                  </a:cubicBezTo>
                  <a:cubicBezTo>
                    <a:pt x="47789" y="35706"/>
                    <a:pt x="47894" y="35558"/>
                    <a:pt x="48020" y="35432"/>
                  </a:cubicBezTo>
                  <a:cubicBezTo>
                    <a:pt x="48104" y="35327"/>
                    <a:pt x="48167" y="35201"/>
                    <a:pt x="48252" y="35117"/>
                  </a:cubicBezTo>
                  <a:cubicBezTo>
                    <a:pt x="48420" y="34928"/>
                    <a:pt x="48525" y="34675"/>
                    <a:pt x="48714" y="34507"/>
                  </a:cubicBezTo>
                  <a:cubicBezTo>
                    <a:pt x="48756" y="34444"/>
                    <a:pt x="48861" y="34486"/>
                    <a:pt x="48882" y="34381"/>
                  </a:cubicBezTo>
                  <a:cubicBezTo>
                    <a:pt x="48882" y="34297"/>
                    <a:pt x="48966" y="34255"/>
                    <a:pt x="49008" y="34192"/>
                  </a:cubicBezTo>
                  <a:cubicBezTo>
                    <a:pt x="49049" y="34131"/>
                    <a:pt x="49070" y="34070"/>
                    <a:pt x="49090" y="33991"/>
                  </a:cubicBezTo>
                  <a:lnTo>
                    <a:pt x="49090" y="33991"/>
                  </a:lnTo>
                  <a:cubicBezTo>
                    <a:pt x="49092" y="33994"/>
                    <a:pt x="49092" y="33999"/>
                    <a:pt x="49092" y="34003"/>
                  </a:cubicBezTo>
                  <a:cubicBezTo>
                    <a:pt x="49135" y="33919"/>
                    <a:pt x="49261" y="33919"/>
                    <a:pt x="49282" y="33813"/>
                  </a:cubicBezTo>
                  <a:lnTo>
                    <a:pt x="49240" y="33771"/>
                  </a:lnTo>
                  <a:cubicBezTo>
                    <a:pt x="49345" y="33582"/>
                    <a:pt x="49471" y="33435"/>
                    <a:pt x="49618" y="33288"/>
                  </a:cubicBezTo>
                  <a:cubicBezTo>
                    <a:pt x="49786" y="33162"/>
                    <a:pt x="49849" y="32972"/>
                    <a:pt x="50018" y="32846"/>
                  </a:cubicBezTo>
                  <a:cubicBezTo>
                    <a:pt x="50039" y="32825"/>
                    <a:pt x="50060" y="32783"/>
                    <a:pt x="50081" y="32741"/>
                  </a:cubicBezTo>
                  <a:cubicBezTo>
                    <a:pt x="50186" y="32447"/>
                    <a:pt x="50333" y="32153"/>
                    <a:pt x="50501" y="31879"/>
                  </a:cubicBezTo>
                  <a:cubicBezTo>
                    <a:pt x="50522" y="31795"/>
                    <a:pt x="50585" y="31711"/>
                    <a:pt x="50669" y="31648"/>
                  </a:cubicBezTo>
                  <a:cubicBezTo>
                    <a:pt x="50732" y="31585"/>
                    <a:pt x="50732" y="31501"/>
                    <a:pt x="50774" y="31417"/>
                  </a:cubicBezTo>
                  <a:cubicBezTo>
                    <a:pt x="50880" y="31248"/>
                    <a:pt x="50964" y="31080"/>
                    <a:pt x="51048" y="30891"/>
                  </a:cubicBezTo>
                  <a:cubicBezTo>
                    <a:pt x="51132" y="30723"/>
                    <a:pt x="51216" y="30534"/>
                    <a:pt x="51300" y="30344"/>
                  </a:cubicBezTo>
                  <a:cubicBezTo>
                    <a:pt x="51363" y="30281"/>
                    <a:pt x="51384" y="30176"/>
                    <a:pt x="51405" y="30092"/>
                  </a:cubicBezTo>
                  <a:cubicBezTo>
                    <a:pt x="51405" y="29966"/>
                    <a:pt x="51447" y="29840"/>
                    <a:pt x="51531" y="29735"/>
                  </a:cubicBezTo>
                  <a:cubicBezTo>
                    <a:pt x="51615" y="29588"/>
                    <a:pt x="51657" y="29398"/>
                    <a:pt x="51742" y="29251"/>
                  </a:cubicBezTo>
                  <a:cubicBezTo>
                    <a:pt x="51847" y="29041"/>
                    <a:pt x="51931" y="28789"/>
                    <a:pt x="52036" y="28620"/>
                  </a:cubicBezTo>
                  <a:cubicBezTo>
                    <a:pt x="52162" y="28452"/>
                    <a:pt x="52183" y="28263"/>
                    <a:pt x="52309" y="28095"/>
                  </a:cubicBezTo>
                  <a:cubicBezTo>
                    <a:pt x="52330" y="28074"/>
                    <a:pt x="52372" y="28011"/>
                    <a:pt x="52372" y="28011"/>
                  </a:cubicBezTo>
                  <a:cubicBezTo>
                    <a:pt x="52372" y="27990"/>
                    <a:pt x="52351" y="27990"/>
                    <a:pt x="52372" y="27969"/>
                  </a:cubicBezTo>
                  <a:cubicBezTo>
                    <a:pt x="52378" y="27963"/>
                    <a:pt x="52385" y="27960"/>
                    <a:pt x="52390" y="27960"/>
                  </a:cubicBezTo>
                  <a:cubicBezTo>
                    <a:pt x="52404" y="27960"/>
                    <a:pt x="52414" y="27975"/>
                    <a:pt x="52414" y="27990"/>
                  </a:cubicBezTo>
                  <a:cubicBezTo>
                    <a:pt x="52435" y="27906"/>
                    <a:pt x="52435" y="27906"/>
                    <a:pt x="52435" y="27843"/>
                  </a:cubicBezTo>
                  <a:cubicBezTo>
                    <a:pt x="52477" y="27590"/>
                    <a:pt x="52667" y="27380"/>
                    <a:pt x="52667" y="27149"/>
                  </a:cubicBezTo>
                  <a:cubicBezTo>
                    <a:pt x="52688" y="26896"/>
                    <a:pt x="52856" y="26686"/>
                    <a:pt x="52793" y="26434"/>
                  </a:cubicBezTo>
                  <a:lnTo>
                    <a:pt x="52793" y="26434"/>
                  </a:lnTo>
                  <a:lnTo>
                    <a:pt x="52877" y="26455"/>
                  </a:lnTo>
                  <a:lnTo>
                    <a:pt x="52982" y="26077"/>
                  </a:lnTo>
                  <a:cubicBezTo>
                    <a:pt x="53024" y="26034"/>
                    <a:pt x="53150" y="26055"/>
                    <a:pt x="53150" y="25950"/>
                  </a:cubicBezTo>
                  <a:cubicBezTo>
                    <a:pt x="53129" y="25866"/>
                    <a:pt x="53234" y="25824"/>
                    <a:pt x="53255" y="25761"/>
                  </a:cubicBezTo>
                  <a:cubicBezTo>
                    <a:pt x="53276" y="25698"/>
                    <a:pt x="53255" y="25614"/>
                    <a:pt x="53276" y="25551"/>
                  </a:cubicBezTo>
                  <a:cubicBezTo>
                    <a:pt x="53318" y="25488"/>
                    <a:pt x="53318" y="25404"/>
                    <a:pt x="53276" y="25341"/>
                  </a:cubicBezTo>
                  <a:lnTo>
                    <a:pt x="53424" y="25109"/>
                  </a:lnTo>
                  <a:cubicBezTo>
                    <a:pt x="53466" y="25004"/>
                    <a:pt x="53402" y="24941"/>
                    <a:pt x="53402" y="24857"/>
                  </a:cubicBezTo>
                  <a:cubicBezTo>
                    <a:pt x="53466" y="24794"/>
                    <a:pt x="53445" y="24689"/>
                    <a:pt x="53529" y="24626"/>
                  </a:cubicBezTo>
                  <a:cubicBezTo>
                    <a:pt x="53529" y="24563"/>
                    <a:pt x="53487" y="24563"/>
                    <a:pt x="53445" y="24500"/>
                  </a:cubicBezTo>
                  <a:cubicBezTo>
                    <a:pt x="53487" y="24374"/>
                    <a:pt x="53529" y="24247"/>
                    <a:pt x="53571" y="24100"/>
                  </a:cubicBezTo>
                  <a:cubicBezTo>
                    <a:pt x="53739" y="23995"/>
                    <a:pt x="53655" y="23764"/>
                    <a:pt x="53781" y="23638"/>
                  </a:cubicBezTo>
                  <a:lnTo>
                    <a:pt x="53865" y="23659"/>
                  </a:lnTo>
                  <a:cubicBezTo>
                    <a:pt x="53991" y="23385"/>
                    <a:pt x="54075" y="23133"/>
                    <a:pt x="54138" y="22839"/>
                  </a:cubicBezTo>
                  <a:cubicBezTo>
                    <a:pt x="54138" y="22797"/>
                    <a:pt x="54138" y="22734"/>
                    <a:pt x="54138" y="22692"/>
                  </a:cubicBezTo>
                  <a:cubicBezTo>
                    <a:pt x="54117" y="22439"/>
                    <a:pt x="54159" y="22187"/>
                    <a:pt x="54243" y="21956"/>
                  </a:cubicBezTo>
                  <a:cubicBezTo>
                    <a:pt x="54243" y="21830"/>
                    <a:pt x="54264" y="21703"/>
                    <a:pt x="54286" y="21598"/>
                  </a:cubicBezTo>
                  <a:cubicBezTo>
                    <a:pt x="54307" y="21535"/>
                    <a:pt x="54264" y="21472"/>
                    <a:pt x="54222" y="21451"/>
                  </a:cubicBezTo>
                  <a:cubicBezTo>
                    <a:pt x="54222" y="21094"/>
                    <a:pt x="54264" y="20715"/>
                    <a:pt x="54328" y="20337"/>
                  </a:cubicBezTo>
                  <a:lnTo>
                    <a:pt x="54391" y="20316"/>
                  </a:lnTo>
                  <a:lnTo>
                    <a:pt x="54349" y="20274"/>
                  </a:lnTo>
                  <a:cubicBezTo>
                    <a:pt x="54370" y="20064"/>
                    <a:pt x="54412" y="19874"/>
                    <a:pt x="54454" y="19664"/>
                  </a:cubicBezTo>
                  <a:cubicBezTo>
                    <a:pt x="54412" y="19622"/>
                    <a:pt x="54349" y="19580"/>
                    <a:pt x="54391" y="19517"/>
                  </a:cubicBezTo>
                  <a:cubicBezTo>
                    <a:pt x="54433" y="19433"/>
                    <a:pt x="54433" y="19349"/>
                    <a:pt x="54391" y="19265"/>
                  </a:cubicBezTo>
                  <a:cubicBezTo>
                    <a:pt x="54328" y="19096"/>
                    <a:pt x="54412" y="18970"/>
                    <a:pt x="54412" y="18823"/>
                  </a:cubicBezTo>
                  <a:cubicBezTo>
                    <a:pt x="54412" y="18676"/>
                    <a:pt x="54433" y="18550"/>
                    <a:pt x="54454" y="18403"/>
                  </a:cubicBezTo>
                  <a:cubicBezTo>
                    <a:pt x="54454" y="18382"/>
                    <a:pt x="54475" y="18361"/>
                    <a:pt x="54496" y="18340"/>
                  </a:cubicBezTo>
                  <a:lnTo>
                    <a:pt x="54433" y="18297"/>
                  </a:lnTo>
                  <a:lnTo>
                    <a:pt x="54496" y="18171"/>
                  </a:lnTo>
                  <a:cubicBezTo>
                    <a:pt x="54454" y="18087"/>
                    <a:pt x="54454" y="17982"/>
                    <a:pt x="54475" y="17877"/>
                  </a:cubicBezTo>
                  <a:cubicBezTo>
                    <a:pt x="54517" y="17751"/>
                    <a:pt x="54454" y="17667"/>
                    <a:pt x="54349" y="17625"/>
                  </a:cubicBezTo>
                  <a:cubicBezTo>
                    <a:pt x="54391" y="17499"/>
                    <a:pt x="54307" y="17372"/>
                    <a:pt x="54349" y="17267"/>
                  </a:cubicBezTo>
                  <a:cubicBezTo>
                    <a:pt x="54307" y="17099"/>
                    <a:pt x="54264" y="16910"/>
                    <a:pt x="54243" y="16742"/>
                  </a:cubicBezTo>
                  <a:cubicBezTo>
                    <a:pt x="54222" y="16637"/>
                    <a:pt x="54264" y="16510"/>
                    <a:pt x="54222" y="16405"/>
                  </a:cubicBezTo>
                  <a:cubicBezTo>
                    <a:pt x="54180" y="16321"/>
                    <a:pt x="54159" y="16237"/>
                    <a:pt x="54159" y="16153"/>
                  </a:cubicBezTo>
                  <a:cubicBezTo>
                    <a:pt x="54180" y="16048"/>
                    <a:pt x="54096" y="16006"/>
                    <a:pt x="54096" y="15922"/>
                  </a:cubicBezTo>
                  <a:cubicBezTo>
                    <a:pt x="54117" y="15838"/>
                    <a:pt x="54117" y="15775"/>
                    <a:pt x="54096" y="15690"/>
                  </a:cubicBezTo>
                  <a:cubicBezTo>
                    <a:pt x="54075" y="15606"/>
                    <a:pt x="54117" y="15543"/>
                    <a:pt x="54138" y="15459"/>
                  </a:cubicBezTo>
                  <a:cubicBezTo>
                    <a:pt x="54075" y="15291"/>
                    <a:pt x="54138" y="15081"/>
                    <a:pt x="54033" y="14913"/>
                  </a:cubicBezTo>
                  <a:lnTo>
                    <a:pt x="54117" y="14828"/>
                  </a:lnTo>
                  <a:cubicBezTo>
                    <a:pt x="54096" y="14807"/>
                    <a:pt x="54054" y="14786"/>
                    <a:pt x="54054" y="14744"/>
                  </a:cubicBezTo>
                  <a:cubicBezTo>
                    <a:pt x="54075" y="14702"/>
                    <a:pt x="54096" y="14702"/>
                    <a:pt x="54138" y="14702"/>
                  </a:cubicBezTo>
                  <a:cubicBezTo>
                    <a:pt x="54117" y="14681"/>
                    <a:pt x="54096" y="14660"/>
                    <a:pt x="54096" y="14639"/>
                  </a:cubicBezTo>
                  <a:cubicBezTo>
                    <a:pt x="54075" y="14618"/>
                    <a:pt x="54054" y="14597"/>
                    <a:pt x="54054" y="14597"/>
                  </a:cubicBezTo>
                  <a:cubicBezTo>
                    <a:pt x="54117" y="14429"/>
                    <a:pt x="53949" y="14303"/>
                    <a:pt x="54033" y="14177"/>
                  </a:cubicBezTo>
                  <a:lnTo>
                    <a:pt x="54012" y="14114"/>
                  </a:lnTo>
                  <a:cubicBezTo>
                    <a:pt x="54003" y="14117"/>
                    <a:pt x="53996" y="14118"/>
                    <a:pt x="53989" y="14118"/>
                  </a:cubicBezTo>
                  <a:cubicBezTo>
                    <a:pt x="53949" y="14118"/>
                    <a:pt x="53949" y="14069"/>
                    <a:pt x="53949" y="14051"/>
                  </a:cubicBezTo>
                  <a:cubicBezTo>
                    <a:pt x="53907" y="13882"/>
                    <a:pt x="53865" y="13735"/>
                    <a:pt x="53823" y="13567"/>
                  </a:cubicBezTo>
                  <a:cubicBezTo>
                    <a:pt x="53781" y="13483"/>
                    <a:pt x="53760" y="13357"/>
                    <a:pt x="53697" y="13315"/>
                  </a:cubicBezTo>
                  <a:cubicBezTo>
                    <a:pt x="53634" y="13273"/>
                    <a:pt x="53739" y="13147"/>
                    <a:pt x="53634" y="13104"/>
                  </a:cubicBezTo>
                  <a:cubicBezTo>
                    <a:pt x="53676" y="13104"/>
                    <a:pt x="53676" y="13083"/>
                    <a:pt x="53676" y="13020"/>
                  </a:cubicBezTo>
                  <a:cubicBezTo>
                    <a:pt x="53669" y="13001"/>
                    <a:pt x="53654" y="12998"/>
                    <a:pt x="53634" y="12998"/>
                  </a:cubicBezTo>
                  <a:cubicBezTo>
                    <a:pt x="53621" y="12998"/>
                    <a:pt x="53606" y="12999"/>
                    <a:pt x="53592" y="12999"/>
                  </a:cubicBezTo>
                  <a:cubicBezTo>
                    <a:pt x="53555" y="12999"/>
                    <a:pt x="53518" y="12989"/>
                    <a:pt x="53508" y="12915"/>
                  </a:cubicBezTo>
                  <a:lnTo>
                    <a:pt x="53508" y="12831"/>
                  </a:lnTo>
                  <a:lnTo>
                    <a:pt x="53445" y="12789"/>
                  </a:lnTo>
                  <a:cubicBezTo>
                    <a:pt x="53487" y="12747"/>
                    <a:pt x="53550" y="12726"/>
                    <a:pt x="53550" y="12663"/>
                  </a:cubicBezTo>
                  <a:cubicBezTo>
                    <a:pt x="53508" y="12516"/>
                    <a:pt x="53466" y="12369"/>
                    <a:pt x="53424" y="12221"/>
                  </a:cubicBezTo>
                  <a:cubicBezTo>
                    <a:pt x="53402" y="12137"/>
                    <a:pt x="53381" y="12053"/>
                    <a:pt x="53360" y="11969"/>
                  </a:cubicBezTo>
                  <a:cubicBezTo>
                    <a:pt x="53339" y="11885"/>
                    <a:pt x="53318" y="11801"/>
                    <a:pt x="53297" y="11696"/>
                  </a:cubicBezTo>
                  <a:cubicBezTo>
                    <a:pt x="53297" y="11696"/>
                    <a:pt x="53318" y="11675"/>
                    <a:pt x="53318" y="11675"/>
                  </a:cubicBezTo>
                  <a:lnTo>
                    <a:pt x="53318" y="11633"/>
                  </a:lnTo>
                  <a:cubicBezTo>
                    <a:pt x="53276" y="11633"/>
                    <a:pt x="53255" y="11612"/>
                    <a:pt x="53255" y="11570"/>
                  </a:cubicBezTo>
                  <a:cubicBezTo>
                    <a:pt x="53234" y="11465"/>
                    <a:pt x="53213" y="11359"/>
                    <a:pt x="53192" y="11296"/>
                  </a:cubicBezTo>
                  <a:cubicBezTo>
                    <a:pt x="53150" y="11212"/>
                    <a:pt x="53150" y="11107"/>
                    <a:pt x="53087" y="11065"/>
                  </a:cubicBezTo>
                  <a:cubicBezTo>
                    <a:pt x="53129" y="10939"/>
                    <a:pt x="53003" y="10918"/>
                    <a:pt x="52982" y="10855"/>
                  </a:cubicBezTo>
                  <a:cubicBezTo>
                    <a:pt x="52940" y="10813"/>
                    <a:pt x="52940" y="10771"/>
                    <a:pt x="52940" y="10729"/>
                  </a:cubicBezTo>
                  <a:cubicBezTo>
                    <a:pt x="52940" y="10666"/>
                    <a:pt x="52835" y="10666"/>
                    <a:pt x="52877" y="10582"/>
                  </a:cubicBezTo>
                  <a:cubicBezTo>
                    <a:pt x="52898" y="10497"/>
                    <a:pt x="52793" y="10455"/>
                    <a:pt x="52772" y="10392"/>
                  </a:cubicBezTo>
                  <a:cubicBezTo>
                    <a:pt x="52709" y="10245"/>
                    <a:pt x="52646" y="10098"/>
                    <a:pt x="52604" y="9930"/>
                  </a:cubicBezTo>
                  <a:cubicBezTo>
                    <a:pt x="52604" y="9909"/>
                    <a:pt x="52583" y="9867"/>
                    <a:pt x="52562" y="9846"/>
                  </a:cubicBezTo>
                  <a:cubicBezTo>
                    <a:pt x="52456" y="9656"/>
                    <a:pt x="52351" y="9446"/>
                    <a:pt x="52309" y="9236"/>
                  </a:cubicBezTo>
                  <a:cubicBezTo>
                    <a:pt x="52141" y="9068"/>
                    <a:pt x="52120" y="8858"/>
                    <a:pt x="52015" y="8710"/>
                  </a:cubicBezTo>
                  <a:cubicBezTo>
                    <a:pt x="51952" y="8605"/>
                    <a:pt x="51931" y="8458"/>
                    <a:pt x="51973" y="8353"/>
                  </a:cubicBezTo>
                  <a:lnTo>
                    <a:pt x="51742" y="7996"/>
                  </a:lnTo>
                  <a:cubicBezTo>
                    <a:pt x="51636" y="7827"/>
                    <a:pt x="51573" y="7638"/>
                    <a:pt x="51468" y="7470"/>
                  </a:cubicBezTo>
                  <a:cubicBezTo>
                    <a:pt x="51384" y="7323"/>
                    <a:pt x="51300" y="7176"/>
                    <a:pt x="51237" y="7007"/>
                  </a:cubicBezTo>
                  <a:cubicBezTo>
                    <a:pt x="51195" y="6881"/>
                    <a:pt x="51111" y="6755"/>
                    <a:pt x="51027" y="6650"/>
                  </a:cubicBezTo>
                  <a:cubicBezTo>
                    <a:pt x="50964" y="6587"/>
                    <a:pt x="50922" y="6524"/>
                    <a:pt x="50922" y="6440"/>
                  </a:cubicBezTo>
                  <a:cubicBezTo>
                    <a:pt x="50880" y="6293"/>
                    <a:pt x="50838" y="6145"/>
                    <a:pt x="50774" y="6019"/>
                  </a:cubicBezTo>
                  <a:cubicBezTo>
                    <a:pt x="50669" y="5851"/>
                    <a:pt x="50522" y="5746"/>
                    <a:pt x="50438" y="5578"/>
                  </a:cubicBezTo>
                  <a:cubicBezTo>
                    <a:pt x="50438" y="5557"/>
                    <a:pt x="50417" y="5515"/>
                    <a:pt x="50396" y="5515"/>
                  </a:cubicBezTo>
                  <a:cubicBezTo>
                    <a:pt x="50249" y="5473"/>
                    <a:pt x="50228" y="5325"/>
                    <a:pt x="50144" y="5199"/>
                  </a:cubicBezTo>
                  <a:cubicBezTo>
                    <a:pt x="50081" y="5157"/>
                    <a:pt x="49976" y="5136"/>
                    <a:pt x="49933" y="5010"/>
                  </a:cubicBezTo>
                  <a:cubicBezTo>
                    <a:pt x="49933" y="4989"/>
                    <a:pt x="49954" y="4947"/>
                    <a:pt x="49933" y="4926"/>
                  </a:cubicBezTo>
                  <a:cubicBezTo>
                    <a:pt x="49828" y="4800"/>
                    <a:pt x="49786" y="4632"/>
                    <a:pt x="49681" y="4505"/>
                  </a:cubicBezTo>
                  <a:cubicBezTo>
                    <a:pt x="49597" y="4442"/>
                    <a:pt x="49555" y="4337"/>
                    <a:pt x="49534" y="4232"/>
                  </a:cubicBezTo>
                  <a:cubicBezTo>
                    <a:pt x="49534" y="4190"/>
                    <a:pt x="49492" y="4169"/>
                    <a:pt x="49450" y="4148"/>
                  </a:cubicBezTo>
                  <a:cubicBezTo>
                    <a:pt x="49345" y="4064"/>
                    <a:pt x="49261" y="3959"/>
                    <a:pt x="49219" y="3833"/>
                  </a:cubicBezTo>
                  <a:cubicBezTo>
                    <a:pt x="49156" y="3770"/>
                    <a:pt x="49071" y="3749"/>
                    <a:pt x="49029" y="3707"/>
                  </a:cubicBezTo>
                  <a:cubicBezTo>
                    <a:pt x="48966" y="3559"/>
                    <a:pt x="48861" y="3433"/>
                    <a:pt x="48777" y="3307"/>
                  </a:cubicBezTo>
                  <a:cubicBezTo>
                    <a:pt x="48588" y="3013"/>
                    <a:pt x="48378" y="2739"/>
                    <a:pt x="48146" y="2487"/>
                  </a:cubicBezTo>
                  <a:lnTo>
                    <a:pt x="48104" y="2445"/>
                  </a:lnTo>
                  <a:lnTo>
                    <a:pt x="47999" y="2445"/>
                  </a:lnTo>
                  <a:cubicBezTo>
                    <a:pt x="47915" y="2319"/>
                    <a:pt x="47810" y="2214"/>
                    <a:pt x="47705" y="2109"/>
                  </a:cubicBezTo>
                  <a:cubicBezTo>
                    <a:pt x="47621" y="2046"/>
                    <a:pt x="47579" y="1983"/>
                    <a:pt x="47558" y="1898"/>
                  </a:cubicBezTo>
                  <a:cubicBezTo>
                    <a:pt x="47453" y="1667"/>
                    <a:pt x="47284" y="1499"/>
                    <a:pt x="47074" y="1373"/>
                  </a:cubicBezTo>
                  <a:cubicBezTo>
                    <a:pt x="47011" y="1331"/>
                    <a:pt x="46948" y="1268"/>
                    <a:pt x="46885" y="1226"/>
                  </a:cubicBezTo>
                  <a:cubicBezTo>
                    <a:pt x="46717" y="1163"/>
                    <a:pt x="46528" y="1142"/>
                    <a:pt x="46338" y="1142"/>
                  </a:cubicBezTo>
                  <a:cubicBezTo>
                    <a:pt x="46296" y="1121"/>
                    <a:pt x="46254" y="1100"/>
                    <a:pt x="46212" y="1057"/>
                  </a:cubicBezTo>
                  <a:cubicBezTo>
                    <a:pt x="46086" y="910"/>
                    <a:pt x="45918" y="763"/>
                    <a:pt x="45750" y="637"/>
                  </a:cubicBezTo>
                  <a:cubicBezTo>
                    <a:pt x="45687" y="616"/>
                    <a:pt x="45666" y="553"/>
                    <a:pt x="45687" y="490"/>
                  </a:cubicBezTo>
                  <a:cubicBezTo>
                    <a:pt x="45659" y="483"/>
                    <a:pt x="45630" y="483"/>
                    <a:pt x="45604" y="483"/>
                  </a:cubicBezTo>
                  <a:lnTo>
                    <a:pt x="45604" y="483"/>
                  </a:lnTo>
                  <a:cubicBezTo>
                    <a:pt x="45551" y="483"/>
                    <a:pt x="45504" y="483"/>
                    <a:pt x="45476" y="427"/>
                  </a:cubicBezTo>
                  <a:cubicBezTo>
                    <a:pt x="45451" y="393"/>
                    <a:pt x="45419" y="386"/>
                    <a:pt x="45387" y="386"/>
                  </a:cubicBezTo>
                  <a:cubicBezTo>
                    <a:pt x="45366" y="386"/>
                    <a:pt x="45345" y="389"/>
                    <a:pt x="45325" y="389"/>
                  </a:cubicBezTo>
                  <a:cubicBezTo>
                    <a:pt x="45301" y="389"/>
                    <a:pt x="45280" y="385"/>
                    <a:pt x="45266" y="364"/>
                  </a:cubicBezTo>
                  <a:cubicBezTo>
                    <a:pt x="45224" y="322"/>
                    <a:pt x="45308" y="238"/>
                    <a:pt x="45245" y="217"/>
                  </a:cubicBezTo>
                  <a:cubicBezTo>
                    <a:pt x="45233" y="212"/>
                    <a:pt x="45223" y="211"/>
                    <a:pt x="45215" y="211"/>
                  </a:cubicBezTo>
                  <a:cubicBezTo>
                    <a:pt x="45181" y="211"/>
                    <a:pt x="45178" y="242"/>
                    <a:pt x="45161" y="259"/>
                  </a:cubicBezTo>
                  <a:cubicBezTo>
                    <a:pt x="44993" y="238"/>
                    <a:pt x="44867" y="174"/>
                    <a:pt x="44719" y="111"/>
                  </a:cubicBezTo>
                  <a:cubicBezTo>
                    <a:pt x="44632" y="42"/>
                    <a:pt x="44516" y="1"/>
                    <a:pt x="4440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24"/>
            <p:cNvSpPr/>
            <p:nvPr/>
          </p:nvSpPr>
          <p:spPr>
            <a:xfrm>
              <a:off x="2087276" y="1554611"/>
              <a:ext cx="391143" cy="295880"/>
            </a:xfrm>
            <a:custGeom>
              <a:avLst/>
              <a:gdLst/>
              <a:ahLst/>
              <a:cxnLst/>
              <a:rect l="l" t="t" r="r" b="b"/>
              <a:pathLst>
                <a:path w="37929" h="28253" extrusionOk="0">
                  <a:moveTo>
                    <a:pt x="37029" y="7147"/>
                  </a:moveTo>
                  <a:lnTo>
                    <a:pt x="37029" y="7147"/>
                  </a:lnTo>
                  <a:cubicBezTo>
                    <a:pt x="37129" y="7215"/>
                    <a:pt x="37128" y="7228"/>
                    <a:pt x="37108" y="7403"/>
                  </a:cubicBezTo>
                  <a:cubicBezTo>
                    <a:pt x="37069" y="7305"/>
                    <a:pt x="37048" y="7225"/>
                    <a:pt x="37029" y="7147"/>
                  </a:cubicBezTo>
                  <a:close/>
                  <a:moveTo>
                    <a:pt x="37256" y="7614"/>
                  </a:moveTo>
                  <a:lnTo>
                    <a:pt x="37256" y="7614"/>
                  </a:lnTo>
                  <a:cubicBezTo>
                    <a:pt x="37319" y="7635"/>
                    <a:pt x="37277" y="7698"/>
                    <a:pt x="37298" y="7719"/>
                  </a:cubicBezTo>
                  <a:cubicBezTo>
                    <a:pt x="37256" y="7719"/>
                    <a:pt x="37235" y="7656"/>
                    <a:pt x="37256" y="7614"/>
                  </a:cubicBezTo>
                  <a:close/>
                  <a:moveTo>
                    <a:pt x="37284" y="7974"/>
                  </a:moveTo>
                  <a:cubicBezTo>
                    <a:pt x="37298" y="7974"/>
                    <a:pt x="37298" y="7999"/>
                    <a:pt x="37298" y="8013"/>
                  </a:cubicBezTo>
                  <a:cubicBezTo>
                    <a:pt x="37298" y="8013"/>
                    <a:pt x="37277" y="8034"/>
                    <a:pt x="37277" y="8034"/>
                  </a:cubicBezTo>
                  <a:cubicBezTo>
                    <a:pt x="37256" y="8034"/>
                    <a:pt x="37214" y="8013"/>
                    <a:pt x="37256" y="7992"/>
                  </a:cubicBezTo>
                  <a:cubicBezTo>
                    <a:pt x="37269" y="7979"/>
                    <a:pt x="37278" y="7974"/>
                    <a:pt x="37284" y="7974"/>
                  </a:cubicBezTo>
                  <a:close/>
                  <a:moveTo>
                    <a:pt x="35931" y="8833"/>
                  </a:moveTo>
                  <a:lnTo>
                    <a:pt x="35931" y="8833"/>
                  </a:lnTo>
                  <a:cubicBezTo>
                    <a:pt x="35994" y="8875"/>
                    <a:pt x="35973" y="8917"/>
                    <a:pt x="35994" y="8980"/>
                  </a:cubicBezTo>
                  <a:cubicBezTo>
                    <a:pt x="35931" y="8938"/>
                    <a:pt x="35931" y="8896"/>
                    <a:pt x="35931" y="8833"/>
                  </a:cubicBezTo>
                  <a:close/>
                  <a:moveTo>
                    <a:pt x="37739" y="10368"/>
                  </a:moveTo>
                  <a:lnTo>
                    <a:pt x="37739" y="10389"/>
                  </a:lnTo>
                  <a:lnTo>
                    <a:pt x="37697" y="10389"/>
                  </a:lnTo>
                  <a:cubicBezTo>
                    <a:pt x="37697" y="10389"/>
                    <a:pt x="37697" y="10368"/>
                    <a:pt x="37718" y="10368"/>
                  </a:cubicBezTo>
                  <a:close/>
                  <a:moveTo>
                    <a:pt x="37697" y="10473"/>
                  </a:moveTo>
                  <a:cubicBezTo>
                    <a:pt x="37739" y="10473"/>
                    <a:pt x="37739" y="10515"/>
                    <a:pt x="37739" y="10536"/>
                  </a:cubicBezTo>
                  <a:cubicBezTo>
                    <a:pt x="37697" y="10536"/>
                    <a:pt x="37697" y="10494"/>
                    <a:pt x="37697" y="10473"/>
                  </a:cubicBezTo>
                  <a:close/>
                  <a:moveTo>
                    <a:pt x="37634" y="11903"/>
                  </a:moveTo>
                  <a:cubicBezTo>
                    <a:pt x="37781" y="11966"/>
                    <a:pt x="37613" y="12071"/>
                    <a:pt x="37697" y="12134"/>
                  </a:cubicBezTo>
                  <a:lnTo>
                    <a:pt x="37584" y="12247"/>
                  </a:lnTo>
                  <a:lnTo>
                    <a:pt x="37584" y="12247"/>
                  </a:lnTo>
                  <a:cubicBezTo>
                    <a:pt x="37517" y="12127"/>
                    <a:pt x="37634" y="12024"/>
                    <a:pt x="37634" y="11903"/>
                  </a:cubicBezTo>
                  <a:close/>
                  <a:moveTo>
                    <a:pt x="106" y="12239"/>
                  </a:moveTo>
                  <a:cubicBezTo>
                    <a:pt x="130" y="12240"/>
                    <a:pt x="158" y="12244"/>
                    <a:pt x="127" y="12260"/>
                  </a:cubicBezTo>
                  <a:cubicBezTo>
                    <a:pt x="103" y="12260"/>
                    <a:pt x="106" y="12247"/>
                    <a:pt x="106" y="12239"/>
                  </a:cubicBezTo>
                  <a:close/>
                  <a:moveTo>
                    <a:pt x="37571" y="12267"/>
                  </a:moveTo>
                  <a:cubicBezTo>
                    <a:pt x="37571" y="12284"/>
                    <a:pt x="37570" y="12308"/>
                    <a:pt x="37560" y="12308"/>
                  </a:cubicBezTo>
                  <a:cubicBezTo>
                    <a:pt x="37557" y="12308"/>
                    <a:pt x="37554" y="12306"/>
                    <a:pt x="37550" y="12302"/>
                  </a:cubicBezTo>
                  <a:cubicBezTo>
                    <a:pt x="37550" y="12288"/>
                    <a:pt x="37559" y="12275"/>
                    <a:pt x="37571" y="12267"/>
                  </a:cubicBezTo>
                  <a:close/>
                  <a:moveTo>
                    <a:pt x="1094" y="13690"/>
                  </a:moveTo>
                  <a:cubicBezTo>
                    <a:pt x="1094" y="13690"/>
                    <a:pt x="1073" y="13711"/>
                    <a:pt x="1073" y="13711"/>
                  </a:cubicBezTo>
                  <a:cubicBezTo>
                    <a:pt x="1052" y="13711"/>
                    <a:pt x="1052" y="13690"/>
                    <a:pt x="1073" y="13690"/>
                  </a:cubicBezTo>
                  <a:close/>
                  <a:moveTo>
                    <a:pt x="35637" y="13690"/>
                  </a:moveTo>
                  <a:lnTo>
                    <a:pt x="35637" y="13711"/>
                  </a:lnTo>
                  <a:cubicBezTo>
                    <a:pt x="35637" y="13711"/>
                    <a:pt x="35616" y="13690"/>
                    <a:pt x="35616" y="13690"/>
                  </a:cubicBezTo>
                  <a:close/>
                  <a:moveTo>
                    <a:pt x="36791" y="15114"/>
                  </a:moveTo>
                  <a:cubicBezTo>
                    <a:pt x="36792" y="15114"/>
                    <a:pt x="36793" y="15115"/>
                    <a:pt x="36793" y="15119"/>
                  </a:cubicBezTo>
                  <a:cubicBezTo>
                    <a:pt x="36814" y="15140"/>
                    <a:pt x="36793" y="15161"/>
                    <a:pt x="36772" y="15161"/>
                  </a:cubicBezTo>
                  <a:cubicBezTo>
                    <a:pt x="36772" y="15144"/>
                    <a:pt x="36786" y="15114"/>
                    <a:pt x="36791" y="15114"/>
                  </a:cubicBezTo>
                  <a:close/>
                  <a:moveTo>
                    <a:pt x="36772" y="15161"/>
                  </a:moveTo>
                  <a:lnTo>
                    <a:pt x="36772" y="15161"/>
                  </a:lnTo>
                  <a:cubicBezTo>
                    <a:pt x="36793" y="15224"/>
                    <a:pt x="36772" y="15287"/>
                    <a:pt x="36730" y="15330"/>
                  </a:cubicBezTo>
                  <a:cubicBezTo>
                    <a:pt x="36688" y="15245"/>
                    <a:pt x="36730" y="15203"/>
                    <a:pt x="36772" y="15161"/>
                  </a:cubicBezTo>
                  <a:close/>
                  <a:moveTo>
                    <a:pt x="1619" y="15498"/>
                  </a:moveTo>
                  <a:cubicBezTo>
                    <a:pt x="1640" y="15498"/>
                    <a:pt x="1661" y="15519"/>
                    <a:pt x="1661" y="15540"/>
                  </a:cubicBezTo>
                  <a:cubicBezTo>
                    <a:pt x="1661" y="15561"/>
                    <a:pt x="1640" y="15582"/>
                    <a:pt x="1619" y="15582"/>
                  </a:cubicBezTo>
                  <a:cubicBezTo>
                    <a:pt x="1598" y="15582"/>
                    <a:pt x="1577" y="15582"/>
                    <a:pt x="1577" y="15540"/>
                  </a:cubicBezTo>
                  <a:cubicBezTo>
                    <a:pt x="1577" y="15519"/>
                    <a:pt x="1577" y="15498"/>
                    <a:pt x="1619" y="15498"/>
                  </a:cubicBezTo>
                  <a:close/>
                  <a:moveTo>
                    <a:pt x="1956" y="15876"/>
                  </a:moveTo>
                  <a:lnTo>
                    <a:pt x="1935" y="15897"/>
                  </a:lnTo>
                  <a:cubicBezTo>
                    <a:pt x="1935" y="15876"/>
                    <a:pt x="1935" y="15876"/>
                    <a:pt x="1935" y="15876"/>
                  </a:cubicBezTo>
                  <a:close/>
                  <a:moveTo>
                    <a:pt x="3064" y="15889"/>
                  </a:moveTo>
                  <a:cubicBezTo>
                    <a:pt x="3091" y="15889"/>
                    <a:pt x="3091" y="15913"/>
                    <a:pt x="3091" y="15960"/>
                  </a:cubicBezTo>
                  <a:cubicBezTo>
                    <a:pt x="3054" y="15960"/>
                    <a:pt x="3050" y="15928"/>
                    <a:pt x="3049" y="15891"/>
                  </a:cubicBezTo>
                  <a:lnTo>
                    <a:pt x="3049" y="15891"/>
                  </a:lnTo>
                  <a:cubicBezTo>
                    <a:pt x="3055" y="15890"/>
                    <a:pt x="3060" y="15889"/>
                    <a:pt x="3064" y="15889"/>
                  </a:cubicBezTo>
                  <a:close/>
                  <a:moveTo>
                    <a:pt x="2586" y="16738"/>
                  </a:moveTo>
                  <a:lnTo>
                    <a:pt x="2608" y="16759"/>
                  </a:lnTo>
                  <a:cubicBezTo>
                    <a:pt x="2601" y="16766"/>
                    <a:pt x="2596" y="16769"/>
                    <a:pt x="2593" y="16769"/>
                  </a:cubicBezTo>
                  <a:cubicBezTo>
                    <a:pt x="2586" y="16769"/>
                    <a:pt x="2586" y="16759"/>
                    <a:pt x="2586" y="16759"/>
                  </a:cubicBezTo>
                  <a:lnTo>
                    <a:pt x="2586" y="16738"/>
                  </a:lnTo>
                  <a:close/>
                  <a:moveTo>
                    <a:pt x="3591" y="16879"/>
                  </a:moveTo>
                  <a:lnTo>
                    <a:pt x="3591" y="16879"/>
                  </a:lnTo>
                  <a:cubicBezTo>
                    <a:pt x="3599" y="16879"/>
                    <a:pt x="3593" y="16892"/>
                    <a:pt x="3598" y="16900"/>
                  </a:cubicBezTo>
                  <a:lnTo>
                    <a:pt x="3598" y="16900"/>
                  </a:lnTo>
                  <a:cubicBezTo>
                    <a:pt x="3581" y="16894"/>
                    <a:pt x="3561" y="16885"/>
                    <a:pt x="3575" y="16885"/>
                  </a:cubicBezTo>
                  <a:cubicBezTo>
                    <a:pt x="3583" y="16881"/>
                    <a:pt x="3588" y="16879"/>
                    <a:pt x="3591" y="16879"/>
                  </a:cubicBezTo>
                  <a:close/>
                  <a:moveTo>
                    <a:pt x="3271" y="17573"/>
                  </a:moveTo>
                  <a:cubicBezTo>
                    <a:pt x="3302" y="17573"/>
                    <a:pt x="3319" y="17597"/>
                    <a:pt x="3343" y="17621"/>
                  </a:cubicBezTo>
                  <a:cubicBezTo>
                    <a:pt x="3329" y="17642"/>
                    <a:pt x="3315" y="17649"/>
                    <a:pt x="3300" y="17649"/>
                  </a:cubicBezTo>
                  <a:cubicBezTo>
                    <a:pt x="3269" y="17649"/>
                    <a:pt x="3231" y="17621"/>
                    <a:pt x="3175" y="17621"/>
                  </a:cubicBezTo>
                  <a:cubicBezTo>
                    <a:pt x="3220" y="17586"/>
                    <a:pt x="3249" y="17573"/>
                    <a:pt x="3271" y="17573"/>
                  </a:cubicBezTo>
                  <a:close/>
                  <a:moveTo>
                    <a:pt x="4876" y="17868"/>
                  </a:moveTo>
                  <a:cubicBezTo>
                    <a:pt x="4877" y="17868"/>
                    <a:pt x="4878" y="17869"/>
                    <a:pt x="4878" y="17873"/>
                  </a:cubicBezTo>
                  <a:cubicBezTo>
                    <a:pt x="4899" y="17895"/>
                    <a:pt x="4878" y="17916"/>
                    <a:pt x="4857" y="17916"/>
                  </a:cubicBezTo>
                  <a:cubicBezTo>
                    <a:pt x="4857" y="17899"/>
                    <a:pt x="4871" y="17868"/>
                    <a:pt x="4876" y="17868"/>
                  </a:cubicBezTo>
                  <a:close/>
                  <a:moveTo>
                    <a:pt x="4857" y="17916"/>
                  </a:moveTo>
                  <a:lnTo>
                    <a:pt x="4878" y="18000"/>
                  </a:lnTo>
                  <a:cubicBezTo>
                    <a:pt x="4815" y="17979"/>
                    <a:pt x="4815" y="17937"/>
                    <a:pt x="4857" y="17916"/>
                  </a:cubicBezTo>
                  <a:close/>
                  <a:moveTo>
                    <a:pt x="5123" y="18409"/>
                  </a:moveTo>
                  <a:cubicBezTo>
                    <a:pt x="5179" y="18409"/>
                    <a:pt x="5151" y="18470"/>
                    <a:pt x="5151" y="18504"/>
                  </a:cubicBezTo>
                  <a:cubicBezTo>
                    <a:pt x="5109" y="18504"/>
                    <a:pt x="5109" y="18420"/>
                    <a:pt x="5067" y="18420"/>
                  </a:cubicBezTo>
                  <a:cubicBezTo>
                    <a:pt x="5091" y="18412"/>
                    <a:pt x="5109" y="18409"/>
                    <a:pt x="5123" y="18409"/>
                  </a:cubicBezTo>
                  <a:close/>
                  <a:moveTo>
                    <a:pt x="5593" y="18757"/>
                  </a:moveTo>
                  <a:cubicBezTo>
                    <a:pt x="5593" y="18757"/>
                    <a:pt x="5572" y="18778"/>
                    <a:pt x="5572" y="18778"/>
                  </a:cubicBezTo>
                  <a:cubicBezTo>
                    <a:pt x="5551" y="18778"/>
                    <a:pt x="5551" y="18757"/>
                    <a:pt x="5572" y="18757"/>
                  </a:cubicBezTo>
                  <a:close/>
                  <a:moveTo>
                    <a:pt x="5446" y="18672"/>
                  </a:moveTo>
                  <a:cubicBezTo>
                    <a:pt x="5509" y="18693"/>
                    <a:pt x="5488" y="18735"/>
                    <a:pt x="5509" y="18799"/>
                  </a:cubicBezTo>
                  <a:lnTo>
                    <a:pt x="5383" y="18693"/>
                  </a:lnTo>
                  <a:lnTo>
                    <a:pt x="5446" y="18672"/>
                  </a:lnTo>
                  <a:close/>
                  <a:moveTo>
                    <a:pt x="5740" y="18841"/>
                  </a:moveTo>
                  <a:cubicBezTo>
                    <a:pt x="5794" y="18841"/>
                    <a:pt x="5787" y="18871"/>
                    <a:pt x="5796" y="18906"/>
                  </a:cubicBezTo>
                  <a:lnTo>
                    <a:pt x="5796" y="18906"/>
                  </a:lnTo>
                  <a:cubicBezTo>
                    <a:pt x="5788" y="18908"/>
                    <a:pt x="5781" y="18909"/>
                    <a:pt x="5774" y="18909"/>
                  </a:cubicBezTo>
                  <a:cubicBezTo>
                    <a:pt x="5740" y="18909"/>
                    <a:pt x="5740" y="18875"/>
                    <a:pt x="5740" y="18841"/>
                  </a:cubicBezTo>
                  <a:close/>
                  <a:moveTo>
                    <a:pt x="5593" y="18820"/>
                  </a:moveTo>
                  <a:cubicBezTo>
                    <a:pt x="5656" y="18862"/>
                    <a:pt x="5656" y="18946"/>
                    <a:pt x="5656" y="18988"/>
                  </a:cubicBezTo>
                  <a:cubicBezTo>
                    <a:pt x="5614" y="18946"/>
                    <a:pt x="5530" y="18904"/>
                    <a:pt x="5530" y="18862"/>
                  </a:cubicBezTo>
                  <a:cubicBezTo>
                    <a:pt x="5551" y="18820"/>
                    <a:pt x="5572" y="18820"/>
                    <a:pt x="5593" y="18820"/>
                  </a:cubicBezTo>
                  <a:close/>
                  <a:moveTo>
                    <a:pt x="5825" y="18920"/>
                  </a:moveTo>
                  <a:cubicBezTo>
                    <a:pt x="5861" y="18920"/>
                    <a:pt x="5848" y="18970"/>
                    <a:pt x="5866" y="18988"/>
                  </a:cubicBezTo>
                  <a:cubicBezTo>
                    <a:pt x="5950" y="18988"/>
                    <a:pt x="5929" y="19093"/>
                    <a:pt x="5950" y="19114"/>
                  </a:cubicBezTo>
                  <a:cubicBezTo>
                    <a:pt x="5866" y="19114"/>
                    <a:pt x="5908" y="19030"/>
                    <a:pt x="5866" y="18988"/>
                  </a:cubicBezTo>
                  <a:cubicBezTo>
                    <a:pt x="5858" y="18991"/>
                    <a:pt x="5850" y="18992"/>
                    <a:pt x="5844" y="18992"/>
                  </a:cubicBezTo>
                  <a:cubicBezTo>
                    <a:pt x="5811" y="18992"/>
                    <a:pt x="5805" y="18957"/>
                    <a:pt x="5803" y="18925"/>
                  </a:cubicBezTo>
                  <a:lnTo>
                    <a:pt x="5803" y="18925"/>
                  </a:lnTo>
                  <a:cubicBezTo>
                    <a:pt x="5812" y="18922"/>
                    <a:pt x="5819" y="18920"/>
                    <a:pt x="5825" y="18920"/>
                  </a:cubicBezTo>
                  <a:close/>
                  <a:moveTo>
                    <a:pt x="5950" y="19114"/>
                  </a:moveTo>
                  <a:cubicBezTo>
                    <a:pt x="5971" y="19114"/>
                    <a:pt x="6034" y="19135"/>
                    <a:pt x="5992" y="19135"/>
                  </a:cubicBezTo>
                  <a:cubicBezTo>
                    <a:pt x="5980" y="19141"/>
                    <a:pt x="5971" y="19144"/>
                    <a:pt x="5965" y="19144"/>
                  </a:cubicBezTo>
                  <a:cubicBezTo>
                    <a:pt x="5950" y="19144"/>
                    <a:pt x="5950" y="19129"/>
                    <a:pt x="5950" y="19114"/>
                  </a:cubicBezTo>
                  <a:close/>
                  <a:moveTo>
                    <a:pt x="6169" y="19257"/>
                  </a:moveTo>
                  <a:cubicBezTo>
                    <a:pt x="6177" y="19257"/>
                    <a:pt x="6181" y="19274"/>
                    <a:pt x="6188" y="19282"/>
                  </a:cubicBezTo>
                  <a:lnTo>
                    <a:pt x="6188" y="19282"/>
                  </a:lnTo>
                  <a:cubicBezTo>
                    <a:pt x="6167" y="19281"/>
                    <a:pt x="6144" y="19278"/>
                    <a:pt x="6161" y="19261"/>
                  </a:cubicBezTo>
                  <a:cubicBezTo>
                    <a:pt x="6164" y="19258"/>
                    <a:pt x="6166" y="19257"/>
                    <a:pt x="6169" y="19257"/>
                  </a:cubicBezTo>
                  <a:close/>
                  <a:moveTo>
                    <a:pt x="6119" y="19429"/>
                  </a:moveTo>
                  <a:lnTo>
                    <a:pt x="6119" y="19429"/>
                  </a:lnTo>
                  <a:cubicBezTo>
                    <a:pt x="6182" y="19471"/>
                    <a:pt x="6245" y="19492"/>
                    <a:pt x="6203" y="19619"/>
                  </a:cubicBezTo>
                  <a:cubicBezTo>
                    <a:pt x="6203" y="19534"/>
                    <a:pt x="6077" y="19534"/>
                    <a:pt x="6119" y="19429"/>
                  </a:cubicBezTo>
                  <a:close/>
                  <a:moveTo>
                    <a:pt x="6581" y="19534"/>
                  </a:moveTo>
                  <a:cubicBezTo>
                    <a:pt x="6644" y="19534"/>
                    <a:pt x="6644" y="19597"/>
                    <a:pt x="6644" y="19619"/>
                  </a:cubicBezTo>
                  <a:cubicBezTo>
                    <a:pt x="6581" y="19619"/>
                    <a:pt x="6581" y="19576"/>
                    <a:pt x="6581" y="19534"/>
                  </a:cubicBezTo>
                  <a:close/>
                  <a:moveTo>
                    <a:pt x="6329" y="19619"/>
                  </a:moveTo>
                  <a:lnTo>
                    <a:pt x="6350" y="19640"/>
                  </a:lnTo>
                  <a:cubicBezTo>
                    <a:pt x="6350" y="19647"/>
                    <a:pt x="6348" y="19649"/>
                    <a:pt x="6344" y="19649"/>
                  </a:cubicBezTo>
                  <a:cubicBezTo>
                    <a:pt x="6338" y="19649"/>
                    <a:pt x="6329" y="19640"/>
                    <a:pt x="6329" y="19640"/>
                  </a:cubicBezTo>
                  <a:cubicBezTo>
                    <a:pt x="6308" y="19640"/>
                    <a:pt x="6329" y="19619"/>
                    <a:pt x="6329" y="19619"/>
                  </a:cubicBezTo>
                  <a:close/>
                  <a:moveTo>
                    <a:pt x="7023" y="20291"/>
                  </a:moveTo>
                  <a:cubicBezTo>
                    <a:pt x="7065" y="20333"/>
                    <a:pt x="7128" y="20333"/>
                    <a:pt x="7107" y="20417"/>
                  </a:cubicBezTo>
                  <a:cubicBezTo>
                    <a:pt x="7065" y="20375"/>
                    <a:pt x="7002" y="20396"/>
                    <a:pt x="7002" y="20291"/>
                  </a:cubicBezTo>
                  <a:close/>
                  <a:moveTo>
                    <a:pt x="5772" y="20356"/>
                  </a:moveTo>
                  <a:cubicBezTo>
                    <a:pt x="5816" y="20356"/>
                    <a:pt x="5803" y="20427"/>
                    <a:pt x="5803" y="20459"/>
                  </a:cubicBezTo>
                  <a:cubicBezTo>
                    <a:pt x="5761" y="20438"/>
                    <a:pt x="5761" y="20375"/>
                    <a:pt x="5719" y="20375"/>
                  </a:cubicBezTo>
                  <a:cubicBezTo>
                    <a:pt x="5742" y="20361"/>
                    <a:pt x="5759" y="20356"/>
                    <a:pt x="5772" y="20356"/>
                  </a:cubicBezTo>
                  <a:close/>
                  <a:moveTo>
                    <a:pt x="7401" y="20796"/>
                  </a:moveTo>
                  <a:lnTo>
                    <a:pt x="7401" y="20796"/>
                  </a:lnTo>
                  <a:cubicBezTo>
                    <a:pt x="7443" y="20817"/>
                    <a:pt x="7464" y="20859"/>
                    <a:pt x="7443" y="20922"/>
                  </a:cubicBezTo>
                  <a:cubicBezTo>
                    <a:pt x="7401" y="20880"/>
                    <a:pt x="7401" y="20838"/>
                    <a:pt x="7401" y="20796"/>
                  </a:cubicBezTo>
                  <a:close/>
                  <a:moveTo>
                    <a:pt x="7588" y="21097"/>
                  </a:moveTo>
                  <a:cubicBezTo>
                    <a:pt x="7616" y="21097"/>
                    <a:pt x="7632" y="21130"/>
                    <a:pt x="7632" y="21195"/>
                  </a:cubicBezTo>
                  <a:lnTo>
                    <a:pt x="7527" y="21132"/>
                  </a:lnTo>
                  <a:cubicBezTo>
                    <a:pt x="7551" y="21109"/>
                    <a:pt x="7572" y="21097"/>
                    <a:pt x="7588" y="21097"/>
                  </a:cubicBezTo>
                  <a:close/>
                  <a:moveTo>
                    <a:pt x="7716" y="21258"/>
                  </a:moveTo>
                  <a:lnTo>
                    <a:pt x="7716" y="21279"/>
                  </a:lnTo>
                  <a:cubicBezTo>
                    <a:pt x="7716" y="21279"/>
                    <a:pt x="7716" y="21300"/>
                    <a:pt x="7695" y="21300"/>
                  </a:cubicBezTo>
                  <a:cubicBezTo>
                    <a:pt x="7674" y="21300"/>
                    <a:pt x="7695" y="21258"/>
                    <a:pt x="7695" y="21258"/>
                  </a:cubicBezTo>
                  <a:close/>
                  <a:moveTo>
                    <a:pt x="30570" y="22310"/>
                  </a:moveTo>
                  <a:lnTo>
                    <a:pt x="30612" y="22331"/>
                  </a:lnTo>
                  <a:cubicBezTo>
                    <a:pt x="30612" y="22341"/>
                    <a:pt x="30601" y="22346"/>
                    <a:pt x="30591" y="22346"/>
                  </a:cubicBezTo>
                  <a:cubicBezTo>
                    <a:pt x="30580" y="22346"/>
                    <a:pt x="30570" y="22341"/>
                    <a:pt x="30570" y="22331"/>
                  </a:cubicBezTo>
                  <a:lnTo>
                    <a:pt x="30570" y="22310"/>
                  </a:lnTo>
                  <a:close/>
                  <a:moveTo>
                    <a:pt x="32147" y="23045"/>
                  </a:moveTo>
                  <a:cubicBezTo>
                    <a:pt x="32147" y="23045"/>
                    <a:pt x="32168" y="23045"/>
                    <a:pt x="32168" y="23066"/>
                  </a:cubicBezTo>
                  <a:cubicBezTo>
                    <a:pt x="32168" y="23074"/>
                    <a:pt x="32165" y="23076"/>
                    <a:pt x="32162" y="23076"/>
                  </a:cubicBezTo>
                  <a:cubicBezTo>
                    <a:pt x="32154" y="23076"/>
                    <a:pt x="32140" y="23066"/>
                    <a:pt x="32126" y="23066"/>
                  </a:cubicBezTo>
                  <a:cubicBezTo>
                    <a:pt x="32126" y="23066"/>
                    <a:pt x="32126" y="23045"/>
                    <a:pt x="32126" y="23045"/>
                  </a:cubicBezTo>
                  <a:close/>
                  <a:moveTo>
                    <a:pt x="32000" y="23235"/>
                  </a:moveTo>
                  <a:lnTo>
                    <a:pt x="32000" y="23235"/>
                  </a:lnTo>
                  <a:cubicBezTo>
                    <a:pt x="32011" y="23235"/>
                    <a:pt x="32016" y="23247"/>
                    <a:pt x="32019" y="23255"/>
                  </a:cubicBezTo>
                  <a:lnTo>
                    <a:pt x="32019" y="23255"/>
                  </a:lnTo>
                  <a:cubicBezTo>
                    <a:pt x="31994" y="23254"/>
                    <a:pt x="31969" y="23250"/>
                    <a:pt x="32000" y="23235"/>
                  </a:cubicBezTo>
                  <a:close/>
                  <a:moveTo>
                    <a:pt x="12141" y="24828"/>
                  </a:moveTo>
                  <a:cubicBezTo>
                    <a:pt x="12200" y="24828"/>
                    <a:pt x="12218" y="24883"/>
                    <a:pt x="12237" y="24938"/>
                  </a:cubicBezTo>
                  <a:cubicBezTo>
                    <a:pt x="12258" y="24938"/>
                    <a:pt x="12321" y="24938"/>
                    <a:pt x="12279" y="24959"/>
                  </a:cubicBezTo>
                  <a:cubicBezTo>
                    <a:pt x="12237" y="24959"/>
                    <a:pt x="12237" y="24938"/>
                    <a:pt x="12237" y="24938"/>
                  </a:cubicBezTo>
                  <a:cubicBezTo>
                    <a:pt x="12174" y="24938"/>
                    <a:pt x="12132" y="24917"/>
                    <a:pt x="12111" y="24833"/>
                  </a:cubicBezTo>
                  <a:cubicBezTo>
                    <a:pt x="12122" y="24830"/>
                    <a:pt x="12132" y="24828"/>
                    <a:pt x="12141" y="24828"/>
                  </a:cubicBezTo>
                  <a:close/>
                  <a:moveTo>
                    <a:pt x="12068" y="25148"/>
                  </a:moveTo>
                  <a:lnTo>
                    <a:pt x="12068" y="25148"/>
                  </a:lnTo>
                  <a:cubicBezTo>
                    <a:pt x="12089" y="25148"/>
                    <a:pt x="12111" y="25169"/>
                    <a:pt x="12111" y="25169"/>
                  </a:cubicBezTo>
                  <a:cubicBezTo>
                    <a:pt x="12153" y="25169"/>
                    <a:pt x="12174" y="25190"/>
                    <a:pt x="12216" y="25232"/>
                  </a:cubicBezTo>
                  <a:cubicBezTo>
                    <a:pt x="12191" y="25250"/>
                    <a:pt x="12172" y="25258"/>
                    <a:pt x="12157" y="25258"/>
                  </a:cubicBezTo>
                  <a:cubicBezTo>
                    <a:pt x="12121" y="25258"/>
                    <a:pt x="12111" y="25214"/>
                    <a:pt x="12111" y="25169"/>
                  </a:cubicBezTo>
                  <a:cubicBezTo>
                    <a:pt x="12089" y="25169"/>
                    <a:pt x="12026" y="25169"/>
                    <a:pt x="12068" y="25148"/>
                  </a:cubicBezTo>
                  <a:close/>
                  <a:moveTo>
                    <a:pt x="12994" y="25295"/>
                  </a:moveTo>
                  <a:lnTo>
                    <a:pt x="12994" y="25295"/>
                  </a:lnTo>
                  <a:cubicBezTo>
                    <a:pt x="13015" y="25295"/>
                    <a:pt x="13057" y="25316"/>
                    <a:pt x="13036" y="25316"/>
                  </a:cubicBezTo>
                  <a:cubicBezTo>
                    <a:pt x="13029" y="25322"/>
                    <a:pt x="13023" y="25325"/>
                    <a:pt x="13018" y="25325"/>
                  </a:cubicBezTo>
                  <a:cubicBezTo>
                    <a:pt x="13004" y="25325"/>
                    <a:pt x="12994" y="25310"/>
                    <a:pt x="12994" y="25295"/>
                  </a:cubicBezTo>
                  <a:close/>
                  <a:moveTo>
                    <a:pt x="11164" y="25845"/>
                  </a:moveTo>
                  <a:lnTo>
                    <a:pt x="11164" y="25845"/>
                  </a:lnTo>
                  <a:cubicBezTo>
                    <a:pt x="11189" y="25851"/>
                    <a:pt x="11217" y="25863"/>
                    <a:pt x="11185" y="25863"/>
                  </a:cubicBezTo>
                  <a:cubicBezTo>
                    <a:pt x="11179" y="25866"/>
                    <a:pt x="11175" y="25867"/>
                    <a:pt x="11172" y="25867"/>
                  </a:cubicBezTo>
                  <a:cubicBezTo>
                    <a:pt x="11162" y="25867"/>
                    <a:pt x="11165" y="25854"/>
                    <a:pt x="11164" y="25845"/>
                  </a:cubicBezTo>
                  <a:close/>
                  <a:moveTo>
                    <a:pt x="15895" y="26262"/>
                  </a:moveTo>
                  <a:lnTo>
                    <a:pt x="15874" y="26283"/>
                  </a:lnTo>
                  <a:lnTo>
                    <a:pt x="15874" y="26262"/>
                  </a:lnTo>
                  <a:close/>
                  <a:moveTo>
                    <a:pt x="15979" y="26283"/>
                  </a:moveTo>
                  <a:lnTo>
                    <a:pt x="15979" y="26304"/>
                  </a:lnTo>
                  <a:cubicBezTo>
                    <a:pt x="15979" y="26304"/>
                    <a:pt x="15970" y="26314"/>
                    <a:pt x="15963" y="26314"/>
                  </a:cubicBezTo>
                  <a:cubicBezTo>
                    <a:pt x="15960" y="26314"/>
                    <a:pt x="15958" y="26311"/>
                    <a:pt x="15958" y="26304"/>
                  </a:cubicBezTo>
                  <a:cubicBezTo>
                    <a:pt x="15958" y="26283"/>
                    <a:pt x="15937" y="26283"/>
                    <a:pt x="15958" y="26283"/>
                  </a:cubicBezTo>
                  <a:close/>
                  <a:moveTo>
                    <a:pt x="20625" y="26325"/>
                  </a:moveTo>
                  <a:cubicBezTo>
                    <a:pt x="20646" y="26325"/>
                    <a:pt x="20667" y="26325"/>
                    <a:pt x="20667" y="26346"/>
                  </a:cubicBezTo>
                  <a:cubicBezTo>
                    <a:pt x="20667" y="26353"/>
                    <a:pt x="20663" y="26356"/>
                    <a:pt x="20657" y="26356"/>
                  </a:cubicBezTo>
                  <a:cubicBezTo>
                    <a:pt x="20644" y="26356"/>
                    <a:pt x="20625" y="26346"/>
                    <a:pt x="20625" y="26346"/>
                  </a:cubicBezTo>
                  <a:lnTo>
                    <a:pt x="20625" y="26325"/>
                  </a:lnTo>
                  <a:close/>
                  <a:moveTo>
                    <a:pt x="20423" y="26332"/>
                  </a:moveTo>
                  <a:cubicBezTo>
                    <a:pt x="20436" y="26332"/>
                    <a:pt x="20448" y="26338"/>
                    <a:pt x="20457" y="26346"/>
                  </a:cubicBezTo>
                  <a:cubicBezTo>
                    <a:pt x="20442" y="26361"/>
                    <a:pt x="20417" y="26376"/>
                    <a:pt x="20396" y="26376"/>
                  </a:cubicBezTo>
                  <a:cubicBezTo>
                    <a:pt x="20387" y="26376"/>
                    <a:pt x="20379" y="26373"/>
                    <a:pt x="20373" y="26367"/>
                  </a:cubicBezTo>
                  <a:cubicBezTo>
                    <a:pt x="20385" y="26343"/>
                    <a:pt x="20405" y="26332"/>
                    <a:pt x="20423" y="26332"/>
                  </a:cubicBezTo>
                  <a:close/>
                  <a:moveTo>
                    <a:pt x="19217" y="26430"/>
                  </a:moveTo>
                  <a:cubicBezTo>
                    <a:pt x="19196" y="26472"/>
                    <a:pt x="19133" y="26472"/>
                    <a:pt x="19091" y="26472"/>
                  </a:cubicBezTo>
                  <a:cubicBezTo>
                    <a:pt x="19112" y="26430"/>
                    <a:pt x="19175" y="26430"/>
                    <a:pt x="19217" y="26430"/>
                  </a:cubicBezTo>
                  <a:close/>
                  <a:moveTo>
                    <a:pt x="27290" y="26557"/>
                  </a:moveTo>
                  <a:cubicBezTo>
                    <a:pt x="27269" y="26557"/>
                    <a:pt x="27290" y="26578"/>
                    <a:pt x="27269" y="26578"/>
                  </a:cubicBezTo>
                  <a:cubicBezTo>
                    <a:pt x="27248" y="26578"/>
                    <a:pt x="27248" y="26557"/>
                    <a:pt x="27269" y="26557"/>
                  </a:cubicBezTo>
                  <a:close/>
                  <a:moveTo>
                    <a:pt x="24683" y="27208"/>
                  </a:moveTo>
                  <a:lnTo>
                    <a:pt x="24704" y="27229"/>
                  </a:lnTo>
                  <a:cubicBezTo>
                    <a:pt x="24704" y="27240"/>
                    <a:pt x="24699" y="27245"/>
                    <a:pt x="24694" y="27245"/>
                  </a:cubicBezTo>
                  <a:cubicBezTo>
                    <a:pt x="24688" y="27245"/>
                    <a:pt x="24683" y="27240"/>
                    <a:pt x="24683" y="27229"/>
                  </a:cubicBezTo>
                  <a:lnTo>
                    <a:pt x="24683" y="27208"/>
                  </a:lnTo>
                  <a:close/>
                  <a:moveTo>
                    <a:pt x="24503" y="27248"/>
                  </a:moveTo>
                  <a:cubicBezTo>
                    <a:pt x="24522" y="27248"/>
                    <a:pt x="24541" y="27255"/>
                    <a:pt x="24557" y="27271"/>
                  </a:cubicBezTo>
                  <a:cubicBezTo>
                    <a:pt x="24532" y="27296"/>
                    <a:pt x="24508" y="27306"/>
                    <a:pt x="24483" y="27306"/>
                  </a:cubicBezTo>
                  <a:cubicBezTo>
                    <a:pt x="24466" y="27306"/>
                    <a:pt x="24448" y="27301"/>
                    <a:pt x="24431" y="27292"/>
                  </a:cubicBezTo>
                  <a:cubicBezTo>
                    <a:pt x="24444" y="27266"/>
                    <a:pt x="24473" y="27248"/>
                    <a:pt x="24503" y="27248"/>
                  </a:cubicBezTo>
                  <a:close/>
                  <a:moveTo>
                    <a:pt x="15937" y="27944"/>
                  </a:moveTo>
                  <a:lnTo>
                    <a:pt x="15958" y="27965"/>
                  </a:lnTo>
                  <a:cubicBezTo>
                    <a:pt x="15951" y="27972"/>
                    <a:pt x="15946" y="27975"/>
                    <a:pt x="15943" y="27975"/>
                  </a:cubicBezTo>
                  <a:cubicBezTo>
                    <a:pt x="15937" y="27975"/>
                    <a:pt x="15937" y="27965"/>
                    <a:pt x="15937" y="27965"/>
                  </a:cubicBezTo>
                  <a:lnTo>
                    <a:pt x="15937" y="27944"/>
                  </a:lnTo>
                  <a:close/>
                  <a:moveTo>
                    <a:pt x="18876" y="28044"/>
                  </a:moveTo>
                  <a:cubicBezTo>
                    <a:pt x="18789" y="28096"/>
                    <a:pt x="18684" y="28129"/>
                    <a:pt x="18573" y="28129"/>
                  </a:cubicBezTo>
                  <a:cubicBezTo>
                    <a:pt x="18529" y="28129"/>
                    <a:pt x="18484" y="28124"/>
                    <a:pt x="18439" y="28112"/>
                  </a:cubicBezTo>
                  <a:cubicBezTo>
                    <a:pt x="18590" y="28037"/>
                    <a:pt x="18741" y="28080"/>
                    <a:pt x="18876" y="28044"/>
                  </a:cubicBezTo>
                  <a:close/>
                  <a:moveTo>
                    <a:pt x="32606" y="0"/>
                  </a:moveTo>
                  <a:cubicBezTo>
                    <a:pt x="32601" y="0"/>
                    <a:pt x="32595" y="1"/>
                    <a:pt x="32588" y="3"/>
                  </a:cubicBezTo>
                  <a:cubicBezTo>
                    <a:pt x="32525" y="150"/>
                    <a:pt x="32714" y="213"/>
                    <a:pt x="32672" y="360"/>
                  </a:cubicBezTo>
                  <a:lnTo>
                    <a:pt x="32777" y="423"/>
                  </a:lnTo>
                  <a:cubicBezTo>
                    <a:pt x="32756" y="486"/>
                    <a:pt x="32735" y="528"/>
                    <a:pt x="32693" y="591"/>
                  </a:cubicBezTo>
                  <a:cubicBezTo>
                    <a:pt x="32672" y="739"/>
                    <a:pt x="32841" y="718"/>
                    <a:pt x="32841" y="823"/>
                  </a:cubicBezTo>
                  <a:lnTo>
                    <a:pt x="32799" y="886"/>
                  </a:lnTo>
                  <a:cubicBezTo>
                    <a:pt x="32714" y="886"/>
                    <a:pt x="32693" y="823"/>
                    <a:pt x="32651" y="781"/>
                  </a:cubicBezTo>
                  <a:lnTo>
                    <a:pt x="32630" y="949"/>
                  </a:lnTo>
                  <a:cubicBezTo>
                    <a:pt x="32693" y="1033"/>
                    <a:pt x="32735" y="1138"/>
                    <a:pt x="32735" y="1243"/>
                  </a:cubicBezTo>
                  <a:cubicBezTo>
                    <a:pt x="32735" y="1285"/>
                    <a:pt x="32714" y="1327"/>
                    <a:pt x="32693" y="1348"/>
                  </a:cubicBezTo>
                  <a:cubicBezTo>
                    <a:pt x="33009" y="1664"/>
                    <a:pt x="33240" y="2063"/>
                    <a:pt x="33366" y="2505"/>
                  </a:cubicBezTo>
                  <a:cubicBezTo>
                    <a:pt x="33366" y="2526"/>
                    <a:pt x="33366" y="2526"/>
                    <a:pt x="33366" y="2547"/>
                  </a:cubicBezTo>
                  <a:lnTo>
                    <a:pt x="33282" y="2568"/>
                  </a:lnTo>
                  <a:cubicBezTo>
                    <a:pt x="33135" y="2547"/>
                    <a:pt x="33072" y="2421"/>
                    <a:pt x="32946" y="2357"/>
                  </a:cubicBezTo>
                  <a:cubicBezTo>
                    <a:pt x="32777" y="2273"/>
                    <a:pt x="32672" y="2084"/>
                    <a:pt x="32483" y="2021"/>
                  </a:cubicBezTo>
                  <a:cubicBezTo>
                    <a:pt x="32210" y="1748"/>
                    <a:pt x="31915" y="1538"/>
                    <a:pt x="31579" y="1348"/>
                  </a:cubicBezTo>
                  <a:cubicBezTo>
                    <a:pt x="31487" y="1385"/>
                    <a:pt x="31387" y="1402"/>
                    <a:pt x="31287" y="1402"/>
                  </a:cubicBezTo>
                  <a:cubicBezTo>
                    <a:pt x="31160" y="1402"/>
                    <a:pt x="31034" y="1375"/>
                    <a:pt x="30927" y="1327"/>
                  </a:cubicBezTo>
                  <a:cubicBezTo>
                    <a:pt x="30864" y="1369"/>
                    <a:pt x="30822" y="1453"/>
                    <a:pt x="30864" y="1517"/>
                  </a:cubicBezTo>
                  <a:cubicBezTo>
                    <a:pt x="30885" y="1601"/>
                    <a:pt x="30801" y="1643"/>
                    <a:pt x="30801" y="1727"/>
                  </a:cubicBezTo>
                  <a:cubicBezTo>
                    <a:pt x="30801" y="1790"/>
                    <a:pt x="30801" y="1874"/>
                    <a:pt x="30801" y="1937"/>
                  </a:cubicBezTo>
                  <a:cubicBezTo>
                    <a:pt x="30948" y="2042"/>
                    <a:pt x="30948" y="2231"/>
                    <a:pt x="31096" y="2315"/>
                  </a:cubicBezTo>
                  <a:cubicBezTo>
                    <a:pt x="31138" y="2421"/>
                    <a:pt x="31159" y="2526"/>
                    <a:pt x="31201" y="2610"/>
                  </a:cubicBezTo>
                  <a:cubicBezTo>
                    <a:pt x="31222" y="2673"/>
                    <a:pt x="31264" y="2715"/>
                    <a:pt x="31306" y="2736"/>
                  </a:cubicBezTo>
                  <a:cubicBezTo>
                    <a:pt x="31327" y="2757"/>
                    <a:pt x="31348" y="2799"/>
                    <a:pt x="31348" y="2841"/>
                  </a:cubicBezTo>
                  <a:cubicBezTo>
                    <a:pt x="31369" y="2967"/>
                    <a:pt x="31516" y="3093"/>
                    <a:pt x="31516" y="3241"/>
                  </a:cubicBezTo>
                  <a:cubicBezTo>
                    <a:pt x="31663" y="3451"/>
                    <a:pt x="31705" y="3703"/>
                    <a:pt x="31852" y="3934"/>
                  </a:cubicBezTo>
                  <a:cubicBezTo>
                    <a:pt x="31894" y="4018"/>
                    <a:pt x="31915" y="4103"/>
                    <a:pt x="31915" y="4208"/>
                  </a:cubicBezTo>
                  <a:cubicBezTo>
                    <a:pt x="31915" y="4334"/>
                    <a:pt x="32063" y="4376"/>
                    <a:pt x="32042" y="4460"/>
                  </a:cubicBezTo>
                  <a:cubicBezTo>
                    <a:pt x="32021" y="4565"/>
                    <a:pt x="32105" y="4565"/>
                    <a:pt x="32105" y="4649"/>
                  </a:cubicBezTo>
                  <a:cubicBezTo>
                    <a:pt x="32105" y="4733"/>
                    <a:pt x="32189" y="4796"/>
                    <a:pt x="32210" y="4859"/>
                  </a:cubicBezTo>
                  <a:cubicBezTo>
                    <a:pt x="32231" y="4943"/>
                    <a:pt x="32231" y="5028"/>
                    <a:pt x="32273" y="5070"/>
                  </a:cubicBezTo>
                  <a:cubicBezTo>
                    <a:pt x="32336" y="5133"/>
                    <a:pt x="32378" y="5238"/>
                    <a:pt x="32399" y="5322"/>
                  </a:cubicBezTo>
                  <a:cubicBezTo>
                    <a:pt x="32399" y="5448"/>
                    <a:pt x="32504" y="5490"/>
                    <a:pt x="32525" y="5595"/>
                  </a:cubicBezTo>
                  <a:cubicBezTo>
                    <a:pt x="32525" y="5658"/>
                    <a:pt x="32546" y="5742"/>
                    <a:pt x="32588" y="5784"/>
                  </a:cubicBezTo>
                  <a:cubicBezTo>
                    <a:pt x="32630" y="5848"/>
                    <a:pt x="32651" y="5890"/>
                    <a:pt x="32672" y="5932"/>
                  </a:cubicBezTo>
                  <a:cubicBezTo>
                    <a:pt x="32693" y="5995"/>
                    <a:pt x="32735" y="6058"/>
                    <a:pt x="32756" y="6121"/>
                  </a:cubicBezTo>
                  <a:cubicBezTo>
                    <a:pt x="32799" y="6247"/>
                    <a:pt x="32904" y="6331"/>
                    <a:pt x="32925" y="6457"/>
                  </a:cubicBezTo>
                  <a:cubicBezTo>
                    <a:pt x="32925" y="6562"/>
                    <a:pt x="32967" y="6646"/>
                    <a:pt x="33051" y="6689"/>
                  </a:cubicBezTo>
                  <a:cubicBezTo>
                    <a:pt x="32988" y="6773"/>
                    <a:pt x="33051" y="6857"/>
                    <a:pt x="33009" y="6920"/>
                  </a:cubicBezTo>
                  <a:cubicBezTo>
                    <a:pt x="32988" y="7004"/>
                    <a:pt x="33009" y="7088"/>
                    <a:pt x="33051" y="7130"/>
                  </a:cubicBezTo>
                  <a:cubicBezTo>
                    <a:pt x="33135" y="7214"/>
                    <a:pt x="33156" y="7340"/>
                    <a:pt x="33177" y="7403"/>
                  </a:cubicBezTo>
                  <a:cubicBezTo>
                    <a:pt x="33198" y="7445"/>
                    <a:pt x="33198" y="7529"/>
                    <a:pt x="33240" y="7572"/>
                  </a:cubicBezTo>
                  <a:cubicBezTo>
                    <a:pt x="33303" y="7656"/>
                    <a:pt x="33345" y="7761"/>
                    <a:pt x="33303" y="7866"/>
                  </a:cubicBezTo>
                  <a:lnTo>
                    <a:pt x="33429" y="7929"/>
                  </a:lnTo>
                  <a:cubicBezTo>
                    <a:pt x="33429" y="7971"/>
                    <a:pt x="33408" y="8013"/>
                    <a:pt x="33429" y="8034"/>
                  </a:cubicBezTo>
                  <a:cubicBezTo>
                    <a:pt x="33576" y="8476"/>
                    <a:pt x="33597" y="8938"/>
                    <a:pt x="33745" y="9359"/>
                  </a:cubicBezTo>
                  <a:cubicBezTo>
                    <a:pt x="33787" y="9464"/>
                    <a:pt x="33808" y="9569"/>
                    <a:pt x="33829" y="9695"/>
                  </a:cubicBezTo>
                  <a:cubicBezTo>
                    <a:pt x="33829" y="9863"/>
                    <a:pt x="33871" y="10031"/>
                    <a:pt x="33871" y="10242"/>
                  </a:cubicBezTo>
                  <a:cubicBezTo>
                    <a:pt x="33892" y="10431"/>
                    <a:pt x="33871" y="10620"/>
                    <a:pt x="33871" y="10809"/>
                  </a:cubicBezTo>
                  <a:cubicBezTo>
                    <a:pt x="33871" y="10893"/>
                    <a:pt x="33829" y="10977"/>
                    <a:pt x="33829" y="11041"/>
                  </a:cubicBezTo>
                  <a:cubicBezTo>
                    <a:pt x="33829" y="11125"/>
                    <a:pt x="33808" y="11209"/>
                    <a:pt x="33787" y="11293"/>
                  </a:cubicBezTo>
                  <a:cubicBezTo>
                    <a:pt x="33797" y="11314"/>
                    <a:pt x="33813" y="11314"/>
                    <a:pt x="33829" y="11314"/>
                  </a:cubicBezTo>
                  <a:cubicBezTo>
                    <a:pt x="33844" y="11314"/>
                    <a:pt x="33860" y="11314"/>
                    <a:pt x="33871" y="11335"/>
                  </a:cubicBezTo>
                  <a:lnTo>
                    <a:pt x="33787" y="11503"/>
                  </a:lnTo>
                  <a:cubicBezTo>
                    <a:pt x="33850" y="11524"/>
                    <a:pt x="33871" y="11587"/>
                    <a:pt x="33850" y="11629"/>
                  </a:cubicBezTo>
                  <a:cubicBezTo>
                    <a:pt x="33829" y="11755"/>
                    <a:pt x="33808" y="11861"/>
                    <a:pt x="33787" y="11987"/>
                  </a:cubicBezTo>
                  <a:cubicBezTo>
                    <a:pt x="33745" y="12281"/>
                    <a:pt x="33639" y="12575"/>
                    <a:pt x="33513" y="12828"/>
                  </a:cubicBezTo>
                  <a:cubicBezTo>
                    <a:pt x="33387" y="13080"/>
                    <a:pt x="33282" y="13353"/>
                    <a:pt x="33219" y="13627"/>
                  </a:cubicBezTo>
                  <a:cubicBezTo>
                    <a:pt x="33156" y="13816"/>
                    <a:pt x="33093" y="14005"/>
                    <a:pt x="33072" y="14194"/>
                  </a:cubicBezTo>
                  <a:cubicBezTo>
                    <a:pt x="33030" y="14383"/>
                    <a:pt x="32883" y="14552"/>
                    <a:pt x="32904" y="14741"/>
                  </a:cubicBezTo>
                  <a:cubicBezTo>
                    <a:pt x="32820" y="14888"/>
                    <a:pt x="32735" y="15056"/>
                    <a:pt x="32693" y="15203"/>
                  </a:cubicBezTo>
                  <a:cubicBezTo>
                    <a:pt x="32588" y="15414"/>
                    <a:pt x="32483" y="15624"/>
                    <a:pt x="32420" y="15834"/>
                  </a:cubicBezTo>
                  <a:cubicBezTo>
                    <a:pt x="32357" y="16149"/>
                    <a:pt x="32252" y="16423"/>
                    <a:pt x="32105" y="16696"/>
                  </a:cubicBezTo>
                  <a:cubicBezTo>
                    <a:pt x="31979" y="16864"/>
                    <a:pt x="31894" y="17033"/>
                    <a:pt x="31810" y="17222"/>
                  </a:cubicBezTo>
                  <a:cubicBezTo>
                    <a:pt x="31747" y="17390"/>
                    <a:pt x="31642" y="17558"/>
                    <a:pt x="31495" y="17684"/>
                  </a:cubicBezTo>
                  <a:cubicBezTo>
                    <a:pt x="31348" y="17852"/>
                    <a:pt x="31222" y="18063"/>
                    <a:pt x="31138" y="18273"/>
                  </a:cubicBezTo>
                  <a:cubicBezTo>
                    <a:pt x="31138" y="18315"/>
                    <a:pt x="31117" y="18336"/>
                    <a:pt x="31096" y="18357"/>
                  </a:cubicBezTo>
                  <a:cubicBezTo>
                    <a:pt x="30969" y="18525"/>
                    <a:pt x="30885" y="18693"/>
                    <a:pt x="30822" y="18883"/>
                  </a:cubicBezTo>
                  <a:cubicBezTo>
                    <a:pt x="30801" y="18925"/>
                    <a:pt x="30780" y="18967"/>
                    <a:pt x="30759" y="18988"/>
                  </a:cubicBezTo>
                  <a:cubicBezTo>
                    <a:pt x="30633" y="19114"/>
                    <a:pt x="30528" y="19282"/>
                    <a:pt x="30381" y="19408"/>
                  </a:cubicBezTo>
                  <a:cubicBezTo>
                    <a:pt x="30255" y="19471"/>
                    <a:pt x="30212" y="19597"/>
                    <a:pt x="30107" y="19661"/>
                  </a:cubicBezTo>
                  <a:cubicBezTo>
                    <a:pt x="30002" y="19745"/>
                    <a:pt x="29918" y="19850"/>
                    <a:pt x="29834" y="19934"/>
                  </a:cubicBezTo>
                  <a:cubicBezTo>
                    <a:pt x="29708" y="20081"/>
                    <a:pt x="29582" y="20228"/>
                    <a:pt x="29435" y="20354"/>
                  </a:cubicBezTo>
                  <a:cubicBezTo>
                    <a:pt x="29203" y="20565"/>
                    <a:pt x="28930" y="20754"/>
                    <a:pt x="28657" y="20901"/>
                  </a:cubicBezTo>
                  <a:cubicBezTo>
                    <a:pt x="28446" y="21048"/>
                    <a:pt x="28278" y="21216"/>
                    <a:pt x="28131" y="21427"/>
                  </a:cubicBezTo>
                  <a:cubicBezTo>
                    <a:pt x="27984" y="21595"/>
                    <a:pt x="27858" y="21742"/>
                    <a:pt x="27690" y="21889"/>
                  </a:cubicBezTo>
                  <a:cubicBezTo>
                    <a:pt x="27627" y="21952"/>
                    <a:pt x="27563" y="22036"/>
                    <a:pt x="27458" y="22036"/>
                  </a:cubicBezTo>
                  <a:cubicBezTo>
                    <a:pt x="27353" y="22078"/>
                    <a:pt x="27248" y="22120"/>
                    <a:pt x="27185" y="22205"/>
                  </a:cubicBezTo>
                  <a:cubicBezTo>
                    <a:pt x="27080" y="22247"/>
                    <a:pt x="26996" y="22310"/>
                    <a:pt x="26912" y="22373"/>
                  </a:cubicBezTo>
                  <a:cubicBezTo>
                    <a:pt x="26933" y="22415"/>
                    <a:pt x="26912" y="22457"/>
                    <a:pt x="26870" y="22520"/>
                  </a:cubicBezTo>
                  <a:cubicBezTo>
                    <a:pt x="26722" y="22520"/>
                    <a:pt x="26617" y="22667"/>
                    <a:pt x="26470" y="22667"/>
                  </a:cubicBezTo>
                  <a:cubicBezTo>
                    <a:pt x="26428" y="22667"/>
                    <a:pt x="26386" y="22625"/>
                    <a:pt x="26386" y="22625"/>
                  </a:cubicBezTo>
                  <a:cubicBezTo>
                    <a:pt x="26239" y="22688"/>
                    <a:pt x="26134" y="22751"/>
                    <a:pt x="26008" y="22793"/>
                  </a:cubicBezTo>
                  <a:cubicBezTo>
                    <a:pt x="25839" y="22856"/>
                    <a:pt x="25692" y="22940"/>
                    <a:pt x="25545" y="23024"/>
                  </a:cubicBezTo>
                  <a:cubicBezTo>
                    <a:pt x="25533" y="23049"/>
                    <a:pt x="25513" y="23059"/>
                    <a:pt x="25491" y="23059"/>
                  </a:cubicBezTo>
                  <a:cubicBezTo>
                    <a:pt x="25475" y="23059"/>
                    <a:pt x="25457" y="23054"/>
                    <a:pt x="25440" y="23045"/>
                  </a:cubicBezTo>
                  <a:cubicBezTo>
                    <a:pt x="25419" y="23035"/>
                    <a:pt x="25403" y="23030"/>
                    <a:pt x="25390" y="23030"/>
                  </a:cubicBezTo>
                  <a:cubicBezTo>
                    <a:pt x="25377" y="23030"/>
                    <a:pt x="25366" y="23035"/>
                    <a:pt x="25356" y="23045"/>
                  </a:cubicBezTo>
                  <a:cubicBezTo>
                    <a:pt x="25293" y="23130"/>
                    <a:pt x="25209" y="23130"/>
                    <a:pt x="25125" y="23151"/>
                  </a:cubicBezTo>
                  <a:cubicBezTo>
                    <a:pt x="24956" y="23193"/>
                    <a:pt x="24767" y="23235"/>
                    <a:pt x="24578" y="23298"/>
                  </a:cubicBezTo>
                  <a:cubicBezTo>
                    <a:pt x="24389" y="23382"/>
                    <a:pt x="24179" y="23340"/>
                    <a:pt x="23989" y="23403"/>
                  </a:cubicBezTo>
                  <a:cubicBezTo>
                    <a:pt x="23850" y="23473"/>
                    <a:pt x="23711" y="23513"/>
                    <a:pt x="23571" y="23513"/>
                  </a:cubicBezTo>
                  <a:cubicBezTo>
                    <a:pt x="23542" y="23513"/>
                    <a:pt x="23514" y="23512"/>
                    <a:pt x="23485" y="23508"/>
                  </a:cubicBezTo>
                  <a:cubicBezTo>
                    <a:pt x="23422" y="23508"/>
                    <a:pt x="23359" y="23529"/>
                    <a:pt x="23317" y="23571"/>
                  </a:cubicBezTo>
                  <a:cubicBezTo>
                    <a:pt x="23295" y="23592"/>
                    <a:pt x="23253" y="23592"/>
                    <a:pt x="23232" y="23613"/>
                  </a:cubicBezTo>
                  <a:cubicBezTo>
                    <a:pt x="23127" y="23655"/>
                    <a:pt x="23022" y="23676"/>
                    <a:pt x="22938" y="23697"/>
                  </a:cubicBezTo>
                  <a:cubicBezTo>
                    <a:pt x="22812" y="23718"/>
                    <a:pt x="22686" y="23760"/>
                    <a:pt x="22581" y="23802"/>
                  </a:cubicBezTo>
                  <a:lnTo>
                    <a:pt x="22181" y="23928"/>
                  </a:lnTo>
                  <a:cubicBezTo>
                    <a:pt x="22118" y="23950"/>
                    <a:pt x="22076" y="23907"/>
                    <a:pt x="22034" y="23992"/>
                  </a:cubicBezTo>
                  <a:cubicBezTo>
                    <a:pt x="21971" y="24055"/>
                    <a:pt x="21887" y="24055"/>
                    <a:pt x="21803" y="24076"/>
                  </a:cubicBezTo>
                  <a:cubicBezTo>
                    <a:pt x="21764" y="24050"/>
                    <a:pt x="21718" y="24009"/>
                    <a:pt x="21669" y="24009"/>
                  </a:cubicBezTo>
                  <a:cubicBezTo>
                    <a:pt x="21637" y="24009"/>
                    <a:pt x="21604" y="24026"/>
                    <a:pt x="21571" y="24076"/>
                  </a:cubicBezTo>
                  <a:cubicBezTo>
                    <a:pt x="21564" y="24083"/>
                    <a:pt x="21557" y="24085"/>
                    <a:pt x="21550" y="24085"/>
                  </a:cubicBezTo>
                  <a:cubicBezTo>
                    <a:pt x="21536" y="24085"/>
                    <a:pt x="21522" y="24076"/>
                    <a:pt x="21508" y="24076"/>
                  </a:cubicBezTo>
                  <a:cubicBezTo>
                    <a:pt x="21340" y="24118"/>
                    <a:pt x="21151" y="24097"/>
                    <a:pt x="20983" y="24139"/>
                  </a:cubicBezTo>
                  <a:cubicBezTo>
                    <a:pt x="20731" y="24118"/>
                    <a:pt x="20457" y="24118"/>
                    <a:pt x="20205" y="24118"/>
                  </a:cubicBezTo>
                  <a:cubicBezTo>
                    <a:pt x="20121" y="24181"/>
                    <a:pt x="20037" y="24223"/>
                    <a:pt x="19932" y="24244"/>
                  </a:cubicBezTo>
                  <a:lnTo>
                    <a:pt x="19364" y="24244"/>
                  </a:lnTo>
                  <a:cubicBezTo>
                    <a:pt x="19301" y="24233"/>
                    <a:pt x="19238" y="24228"/>
                    <a:pt x="19177" y="24228"/>
                  </a:cubicBezTo>
                  <a:cubicBezTo>
                    <a:pt x="19117" y="24228"/>
                    <a:pt x="19059" y="24233"/>
                    <a:pt x="19007" y="24244"/>
                  </a:cubicBezTo>
                  <a:cubicBezTo>
                    <a:pt x="18902" y="24279"/>
                    <a:pt x="18792" y="24294"/>
                    <a:pt x="18678" y="24294"/>
                  </a:cubicBezTo>
                  <a:cubicBezTo>
                    <a:pt x="18586" y="24294"/>
                    <a:pt x="18491" y="24284"/>
                    <a:pt x="18397" y="24265"/>
                  </a:cubicBezTo>
                  <a:cubicBezTo>
                    <a:pt x="18315" y="24250"/>
                    <a:pt x="18233" y="24243"/>
                    <a:pt x="18151" y="24243"/>
                  </a:cubicBezTo>
                  <a:cubicBezTo>
                    <a:pt x="18002" y="24243"/>
                    <a:pt x="17852" y="24266"/>
                    <a:pt x="17703" y="24307"/>
                  </a:cubicBezTo>
                  <a:lnTo>
                    <a:pt x="17177" y="24244"/>
                  </a:lnTo>
                  <a:cubicBezTo>
                    <a:pt x="16967" y="24244"/>
                    <a:pt x="16736" y="24202"/>
                    <a:pt x="16526" y="24160"/>
                  </a:cubicBezTo>
                  <a:cubicBezTo>
                    <a:pt x="16168" y="24034"/>
                    <a:pt x="15790" y="23950"/>
                    <a:pt x="15411" y="23886"/>
                  </a:cubicBezTo>
                  <a:cubicBezTo>
                    <a:pt x="15180" y="23844"/>
                    <a:pt x="14949" y="23802"/>
                    <a:pt x="14697" y="23739"/>
                  </a:cubicBezTo>
                  <a:cubicBezTo>
                    <a:pt x="14465" y="23676"/>
                    <a:pt x="14234" y="23592"/>
                    <a:pt x="14024" y="23445"/>
                  </a:cubicBezTo>
                  <a:cubicBezTo>
                    <a:pt x="13813" y="23319"/>
                    <a:pt x="13645" y="23193"/>
                    <a:pt x="13393" y="23024"/>
                  </a:cubicBezTo>
                  <a:cubicBezTo>
                    <a:pt x="13141" y="22877"/>
                    <a:pt x="12951" y="22646"/>
                    <a:pt x="12678" y="22478"/>
                  </a:cubicBezTo>
                  <a:cubicBezTo>
                    <a:pt x="12468" y="22352"/>
                    <a:pt x="12300" y="22162"/>
                    <a:pt x="12068" y="22015"/>
                  </a:cubicBezTo>
                  <a:cubicBezTo>
                    <a:pt x="11963" y="21973"/>
                    <a:pt x="11879" y="21889"/>
                    <a:pt x="11816" y="21784"/>
                  </a:cubicBezTo>
                  <a:cubicBezTo>
                    <a:pt x="11732" y="21637"/>
                    <a:pt x="11564" y="21553"/>
                    <a:pt x="11459" y="21406"/>
                  </a:cubicBezTo>
                  <a:cubicBezTo>
                    <a:pt x="11442" y="21389"/>
                    <a:pt x="11411" y="21358"/>
                    <a:pt x="11378" y="21358"/>
                  </a:cubicBezTo>
                  <a:cubicBezTo>
                    <a:pt x="11370" y="21358"/>
                    <a:pt x="11362" y="21360"/>
                    <a:pt x="11354" y="21364"/>
                  </a:cubicBezTo>
                  <a:lnTo>
                    <a:pt x="11312" y="21406"/>
                  </a:lnTo>
                  <a:cubicBezTo>
                    <a:pt x="11185" y="21216"/>
                    <a:pt x="11017" y="21048"/>
                    <a:pt x="10828" y="20922"/>
                  </a:cubicBezTo>
                  <a:cubicBezTo>
                    <a:pt x="10660" y="20796"/>
                    <a:pt x="10513" y="20649"/>
                    <a:pt x="10366" y="20481"/>
                  </a:cubicBezTo>
                  <a:cubicBezTo>
                    <a:pt x="10366" y="20481"/>
                    <a:pt x="10323" y="20459"/>
                    <a:pt x="10323" y="20459"/>
                  </a:cubicBezTo>
                  <a:cubicBezTo>
                    <a:pt x="10155" y="20312"/>
                    <a:pt x="9966" y="20186"/>
                    <a:pt x="9798" y="20039"/>
                  </a:cubicBezTo>
                  <a:cubicBezTo>
                    <a:pt x="9630" y="19913"/>
                    <a:pt x="9482" y="19766"/>
                    <a:pt x="9356" y="19597"/>
                  </a:cubicBezTo>
                  <a:cubicBezTo>
                    <a:pt x="9230" y="19450"/>
                    <a:pt x="9083" y="19282"/>
                    <a:pt x="8978" y="19135"/>
                  </a:cubicBezTo>
                  <a:cubicBezTo>
                    <a:pt x="8852" y="18988"/>
                    <a:pt x="8726" y="18862"/>
                    <a:pt x="8578" y="18735"/>
                  </a:cubicBezTo>
                  <a:cubicBezTo>
                    <a:pt x="8515" y="18651"/>
                    <a:pt x="8452" y="18567"/>
                    <a:pt x="8368" y="18525"/>
                  </a:cubicBezTo>
                  <a:cubicBezTo>
                    <a:pt x="8263" y="18483"/>
                    <a:pt x="8242" y="18357"/>
                    <a:pt x="8137" y="18273"/>
                  </a:cubicBezTo>
                  <a:cubicBezTo>
                    <a:pt x="7843" y="18021"/>
                    <a:pt x="7548" y="17747"/>
                    <a:pt x="7296" y="17432"/>
                  </a:cubicBezTo>
                  <a:cubicBezTo>
                    <a:pt x="7233" y="17348"/>
                    <a:pt x="7149" y="17264"/>
                    <a:pt x="7065" y="17180"/>
                  </a:cubicBezTo>
                  <a:cubicBezTo>
                    <a:pt x="6896" y="17075"/>
                    <a:pt x="6770" y="16948"/>
                    <a:pt x="6665" y="16780"/>
                  </a:cubicBezTo>
                  <a:cubicBezTo>
                    <a:pt x="6476" y="16528"/>
                    <a:pt x="6266" y="16297"/>
                    <a:pt x="6034" y="16065"/>
                  </a:cubicBezTo>
                  <a:cubicBezTo>
                    <a:pt x="5992" y="16023"/>
                    <a:pt x="5992" y="15939"/>
                    <a:pt x="5950" y="15939"/>
                  </a:cubicBezTo>
                  <a:cubicBezTo>
                    <a:pt x="5761" y="15918"/>
                    <a:pt x="5719" y="15729"/>
                    <a:pt x="5593" y="15687"/>
                  </a:cubicBezTo>
                  <a:cubicBezTo>
                    <a:pt x="5404" y="15435"/>
                    <a:pt x="5172" y="15224"/>
                    <a:pt x="4920" y="15077"/>
                  </a:cubicBezTo>
                  <a:cubicBezTo>
                    <a:pt x="4920" y="14993"/>
                    <a:pt x="4836" y="14972"/>
                    <a:pt x="4815" y="14909"/>
                  </a:cubicBezTo>
                  <a:cubicBezTo>
                    <a:pt x="4647" y="14573"/>
                    <a:pt x="4416" y="14257"/>
                    <a:pt x="4121" y="14026"/>
                  </a:cubicBezTo>
                  <a:cubicBezTo>
                    <a:pt x="3890" y="13732"/>
                    <a:pt x="3659" y="13437"/>
                    <a:pt x="3448" y="13122"/>
                  </a:cubicBezTo>
                  <a:cubicBezTo>
                    <a:pt x="3448" y="12975"/>
                    <a:pt x="3301" y="12891"/>
                    <a:pt x="3217" y="12765"/>
                  </a:cubicBezTo>
                  <a:cubicBezTo>
                    <a:pt x="3217" y="12744"/>
                    <a:pt x="3238" y="12723"/>
                    <a:pt x="3238" y="12701"/>
                  </a:cubicBezTo>
                  <a:cubicBezTo>
                    <a:pt x="3049" y="12575"/>
                    <a:pt x="2923" y="12386"/>
                    <a:pt x="2902" y="12176"/>
                  </a:cubicBezTo>
                  <a:lnTo>
                    <a:pt x="2755" y="12029"/>
                  </a:lnTo>
                  <a:cubicBezTo>
                    <a:pt x="2755" y="11882"/>
                    <a:pt x="2608" y="11776"/>
                    <a:pt x="2586" y="11629"/>
                  </a:cubicBezTo>
                  <a:cubicBezTo>
                    <a:pt x="2523" y="11377"/>
                    <a:pt x="2376" y="11167"/>
                    <a:pt x="2145" y="11020"/>
                  </a:cubicBezTo>
                  <a:cubicBezTo>
                    <a:pt x="2101" y="10991"/>
                    <a:pt x="2038" y="10941"/>
                    <a:pt x="1968" y="10941"/>
                  </a:cubicBezTo>
                  <a:cubicBezTo>
                    <a:pt x="1937" y="10941"/>
                    <a:pt x="1904" y="10951"/>
                    <a:pt x="1872" y="10977"/>
                  </a:cubicBezTo>
                  <a:cubicBezTo>
                    <a:pt x="1851" y="11020"/>
                    <a:pt x="1893" y="11083"/>
                    <a:pt x="1851" y="11125"/>
                  </a:cubicBezTo>
                  <a:lnTo>
                    <a:pt x="1724" y="11125"/>
                  </a:lnTo>
                  <a:cubicBezTo>
                    <a:pt x="1703" y="11314"/>
                    <a:pt x="1661" y="11503"/>
                    <a:pt x="1640" y="11671"/>
                  </a:cubicBezTo>
                  <a:lnTo>
                    <a:pt x="1830" y="12008"/>
                  </a:lnTo>
                  <a:cubicBezTo>
                    <a:pt x="1830" y="12029"/>
                    <a:pt x="1788" y="12050"/>
                    <a:pt x="1830" y="12134"/>
                  </a:cubicBezTo>
                  <a:cubicBezTo>
                    <a:pt x="1872" y="12197"/>
                    <a:pt x="1956" y="12155"/>
                    <a:pt x="1977" y="12197"/>
                  </a:cubicBezTo>
                  <a:cubicBezTo>
                    <a:pt x="1998" y="12218"/>
                    <a:pt x="1977" y="12260"/>
                    <a:pt x="1956" y="12260"/>
                  </a:cubicBezTo>
                  <a:lnTo>
                    <a:pt x="1935" y="12260"/>
                  </a:lnTo>
                  <a:cubicBezTo>
                    <a:pt x="1998" y="12323"/>
                    <a:pt x="2061" y="12386"/>
                    <a:pt x="2124" y="12428"/>
                  </a:cubicBezTo>
                  <a:cubicBezTo>
                    <a:pt x="2187" y="12491"/>
                    <a:pt x="2229" y="12575"/>
                    <a:pt x="2334" y="12575"/>
                  </a:cubicBezTo>
                  <a:cubicBezTo>
                    <a:pt x="2334" y="12680"/>
                    <a:pt x="2439" y="12701"/>
                    <a:pt x="2481" y="12765"/>
                  </a:cubicBezTo>
                  <a:cubicBezTo>
                    <a:pt x="2460" y="12807"/>
                    <a:pt x="2460" y="12870"/>
                    <a:pt x="2481" y="12912"/>
                  </a:cubicBezTo>
                  <a:cubicBezTo>
                    <a:pt x="2523" y="12954"/>
                    <a:pt x="2586" y="12933"/>
                    <a:pt x="2608" y="12996"/>
                  </a:cubicBezTo>
                  <a:cubicBezTo>
                    <a:pt x="2650" y="13143"/>
                    <a:pt x="2692" y="13290"/>
                    <a:pt x="2734" y="13458"/>
                  </a:cubicBezTo>
                  <a:cubicBezTo>
                    <a:pt x="2776" y="13521"/>
                    <a:pt x="2860" y="13500"/>
                    <a:pt x="2881" y="13563"/>
                  </a:cubicBezTo>
                  <a:cubicBezTo>
                    <a:pt x="2860" y="13732"/>
                    <a:pt x="2860" y="13711"/>
                    <a:pt x="2944" y="13837"/>
                  </a:cubicBezTo>
                  <a:cubicBezTo>
                    <a:pt x="2965" y="13879"/>
                    <a:pt x="3070" y="13921"/>
                    <a:pt x="3007" y="14005"/>
                  </a:cubicBezTo>
                  <a:cubicBezTo>
                    <a:pt x="3070" y="14047"/>
                    <a:pt x="3049" y="14110"/>
                    <a:pt x="3112" y="14194"/>
                  </a:cubicBezTo>
                  <a:cubicBezTo>
                    <a:pt x="3154" y="14257"/>
                    <a:pt x="3112" y="14341"/>
                    <a:pt x="3154" y="14383"/>
                  </a:cubicBezTo>
                  <a:cubicBezTo>
                    <a:pt x="3301" y="14510"/>
                    <a:pt x="3259" y="14720"/>
                    <a:pt x="3427" y="14804"/>
                  </a:cubicBezTo>
                  <a:lnTo>
                    <a:pt x="3406" y="14888"/>
                  </a:lnTo>
                  <a:cubicBezTo>
                    <a:pt x="3596" y="15056"/>
                    <a:pt x="3764" y="15224"/>
                    <a:pt x="3932" y="15435"/>
                  </a:cubicBezTo>
                  <a:cubicBezTo>
                    <a:pt x="3953" y="15456"/>
                    <a:pt x="3974" y="15477"/>
                    <a:pt x="3974" y="15519"/>
                  </a:cubicBezTo>
                  <a:cubicBezTo>
                    <a:pt x="4100" y="15750"/>
                    <a:pt x="4268" y="15939"/>
                    <a:pt x="4500" y="16086"/>
                  </a:cubicBezTo>
                  <a:lnTo>
                    <a:pt x="4542" y="16213"/>
                  </a:lnTo>
                  <a:cubicBezTo>
                    <a:pt x="4647" y="16255"/>
                    <a:pt x="4689" y="16360"/>
                    <a:pt x="4773" y="16423"/>
                  </a:cubicBezTo>
                  <a:cubicBezTo>
                    <a:pt x="4878" y="16486"/>
                    <a:pt x="4962" y="16591"/>
                    <a:pt x="5046" y="16675"/>
                  </a:cubicBezTo>
                  <a:cubicBezTo>
                    <a:pt x="5151" y="16780"/>
                    <a:pt x="5257" y="16885"/>
                    <a:pt x="5362" y="16969"/>
                  </a:cubicBezTo>
                  <a:cubicBezTo>
                    <a:pt x="5446" y="17011"/>
                    <a:pt x="5509" y="17096"/>
                    <a:pt x="5551" y="17180"/>
                  </a:cubicBezTo>
                  <a:cubicBezTo>
                    <a:pt x="5614" y="17306"/>
                    <a:pt x="5698" y="17390"/>
                    <a:pt x="5782" y="17474"/>
                  </a:cubicBezTo>
                  <a:cubicBezTo>
                    <a:pt x="5824" y="17495"/>
                    <a:pt x="5866" y="17495"/>
                    <a:pt x="5866" y="17537"/>
                  </a:cubicBezTo>
                  <a:cubicBezTo>
                    <a:pt x="5929" y="17768"/>
                    <a:pt x="6203" y="17873"/>
                    <a:pt x="6266" y="18105"/>
                  </a:cubicBezTo>
                  <a:cubicBezTo>
                    <a:pt x="6602" y="18378"/>
                    <a:pt x="6896" y="18693"/>
                    <a:pt x="7191" y="19030"/>
                  </a:cubicBezTo>
                  <a:cubicBezTo>
                    <a:pt x="7275" y="19093"/>
                    <a:pt x="7359" y="19177"/>
                    <a:pt x="7443" y="19261"/>
                  </a:cubicBezTo>
                  <a:cubicBezTo>
                    <a:pt x="7569" y="19429"/>
                    <a:pt x="7716" y="19576"/>
                    <a:pt x="7885" y="19724"/>
                  </a:cubicBezTo>
                  <a:cubicBezTo>
                    <a:pt x="8095" y="19934"/>
                    <a:pt x="8305" y="20144"/>
                    <a:pt x="8473" y="20375"/>
                  </a:cubicBezTo>
                  <a:cubicBezTo>
                    <a:pt x="8578" y="20523"/>
                    <a:pt x="8684" y="20670"/>
                    <a:pt x="8810" y="20796"/>
                  </a:cubicBezTo>
                  <a:cubicBezTo>
                    <a:pt x="8978" y="20922"/>
                    <a:pt x="9062" y="21090"/>
                    <a:pt x="9209" y="21237"/>
                  </a:cubicBezTo>
                  <a:cubicBezTo>
                    <a:pt x="9209" y="21237"/>
                    <a:pt x="9167" y="21258"/>
                    <a:pt x="9209" y="21279"/>
                  </a:cubicBezTo>
                  <a:cubicBezTo>
                    <a:pt x="9398" y="21321"/>
                    <a:pt x="9482" y="21532"/>
                    <a:pt x="9672" y="21595"/>
                  </a:cubicBezTo>
                  <a:cubicBezTo>
                    <a:pt x="9672" y="21679"/>
                    <a:pt x="9714" y="21742"/>
                    <a:pt x="9777" y="21805"/>
                  </a:cubicBezTo>
                  <a:cubicBezTo>
                    <a:pt x="10029" y="22057"/>
                    <a:pt x="10344" y="22226"/>
                    <a:pt x="10555" y="22478"/>
                  </a:cubicBezTo>
                  <a:lnTo>
                    <a:pt x="10576" y="22478"/>
                  </a:lnTo>
                  <a:cubicBezTo>
                    <a:pt x="10744" y="22562"/>
                    <a:pt x="10849" y="22688"/>
                    <a:pt x="10933" y="22814"/>
                  </a:cubicBezTo>
                  <a:cubicBezTo>
                    <a:pt x="11017" y="22940"/>
                    <a:pt x="11101" y="23088"/>
                    <a:pt x="11228" y="23109"/>
                  </a:cubicBezTo>
                  <a:cubicBezTo>
                    <a:pt x="11417" y="23172"/>
                    <a:pt x="11606" y="23277"/>
                    <a:pt x="11753" y="23424"/>
                  </a:cubicBezTo>
                  <a:cubicBezTo>
                    <a:pt x="11942" y="23550"/>
                    <a:pt x="12132" y="23697"/>
                    <a:pt x="12279" y="23886"/>
                  </a:cubicBezTo>
                  <a:cubicBezTo>
                    <a:pt x="12468" y="24097"/>
                    <a:pt x="12699" y="24286"/>
                    <a:pt x="12951" y="24412"/>
                  </a:cubicBezTo>
                  <a:cubicBezTo>
                    <a:pt x="12994" y="24433"/>
                    <a:pt x="13036" y="24475"/>
                    <a:pt x="13078" y="24496"/>
                  </a:cubicBezTo>
                  <a:cubicBezTo>
                    <a:pt x="13225" y="24643"/>
                    <a:pt x="13393" y="24769"/>
                    <a:pt x="13561" y="24854"/>
                  </a:cubicBezTo>
                  <a:cubicBezTo>
                    <a:pt x="13771" y="24959"/>
                    <a:pt x="13982" y="25085"/>
                    <a:pt x="14192" y="25190"/>
                  </a:cubicBezTo>
                  <a:cubicBezTo>
                    <a:pt x="14243" y="25207"/>
                    <a:pt x="14308" y="25238"/>
                    <a:pt x="14364" y="25238"/>
                  </a:cubicBezTo>
                  <a:cubicBezTo>
                    <a:pt x="14377" y="25238"/>
                    <a:pt x="14390" y="25236"/>
                    <a:pt x="14402" y="25232"/>
                  </a:cubicBezTo>
                  <a:cubicBezTo>
                    <a:pt x="14414" y="25230"/>
                    <a:pt x="14425" y="25229"/>
                    <a:pt x="14436" y="25229"/>
                  </a:cubicBezTo>
                  <a:cubicBezTo>
                    <a:pt x="14526" y="25229"/>
                    <a:pt x="14603" y="25297"/>
                    <a:pt x="14697" y="25316"/>
                  </a:cubicBezTo>
                  <a:cubicBezTo>
                    <a:pt x="14781" y="25358"/>
                    <a:pt x="14865" y="25379"/>
                    <a:pt x="14949" y="25400"/>
                  </a:cubicBezTo>
                  <a:cubicBezTo>
                    <a:pt x="15096" y="25421"/>
                    <a:pt x="15222" y="25442"/>
                    <a:pt x="15369" y="25442"/>
                  </a:cubicBezTo>
                  <a:cubicBezTo>
                    <a:pt x="15516" y="25442"/>
                    <a:pt x="15664" y="25484"/>
                    <a:pt x="15811" y="25547"/>
                  </a:cubicBezTo>
                  <a:cubicBezTo>
                    <a:pt x="16000" y="25610"/>
                    <a:pt x="16210" y="25674"/>
                    <a:pt x="16421" y="25758"/>
                  </a:cubicBezTo>
                  <a:cubicBezTo>
                    <a:pt x="16519" y="25782"/>
                    <a:pt x="16625" y="25792"/>
                    <a:pt x="16734" y="25792"/>
                  </a:cubicBezTo>
                  <a:cubicBezTo>
                    <a:pt x="16810" y="25792"/>
                    <a:pt x="16889" y="25787"/>
                    <a:pt x="16967" y="25779"/>
                  </a:cubicBezTo>
                  <a:cubicBezTo>
                    <a:pt x="17002" y="25732"/>
                    <a:pt x="17037" y="25718"/>
                    <a:pt x="17079" y="25718"/>
                  </a:cubicBezTo>
                  <a:cubicBezTo>
                    <a:pt x="17113" y="25718"/>
                    <a:pt x="17151" y="25727"/>
                    <a:pt x="17198" y="25737"/>
                  </a:cubicBezTo>
                  <a:cubicBezTo>
                    <a:pt x="17225" y="25742"/>
                    <a:pt x="17254" y="25743"/>
                    <a:pt x="17284" y="25743"/>
                  </a:cubicBezTo>
                  <a:cubicBezTo>
                    <a:pt x="17313" y="25743"/>
                    <a:pt x="17344" y="25742"/>
                    <a:pt x="17374" y="25742"/>
                  </a:cubicBezTo>
                  <a:cubicBezTo>
                    <a:pt x="17435" y="25742"/>
                    <a:pt x="17493" y="25747"/>
                    <a:pt x="17535" y="25779"/>
                  </a:cubicBezTo>
                  <a:cubicBezTo>
                    <a:pt x="17619" y="25842"/>
                    <a:pt x="17766" y="25800"/>
                    <a:pt x="17871" y="25842"/>
                  </a:cubicBezTo>
                  <a:cubicBezTo>
                    <a:pt x="17920" y="25866"/>
                    <a:pt x="17977" y="25877"/>
                    <a:pt x="18036" y="25877"/>
                  </a:cubicBezTo>
                  <a:cubicBezTo>
                    <a:pt x="18078" y="25877"/>
                    <a:pt x="18122" y="25871"/>
                    <a:pt x="18166" y="25863"/>
                  </a:cubicBezTo>
                  <a:cubicBezTo>
                    <a:pt x="18208" y="25896"/>
                    <a:pt x="18250" y="25906"/>
                    <a:pt x="18292" y="25906"/>
                  </a:cubicBezTo>
                  <a:cubicBezTo>
                    <a:pt x="18355" y="25906"/>
                    <a:pt x="18418" y="25884"/>
                    <a:pt x="18481" y="25884"/>
                  </a:cubicBezTo>
                  <a:cubicBezTo>
                    <a:pt x="18495" y="25877"/>
                    <a:pt x="18507" y="25874"/>
                    <a:pt x="18517" y="25874"/>
                  </a:cubicBezTo>
                  <a:cubicBezTo>
                    <a:pt x="18537" y="25874"/>
                    <a:pt x="18551" y="25884"/>
                    <a:pt x="18565" y="25884"/>
                  </a:cubicBezTo>
                  <a:cubicBezTo>
                    <a:pt x="18691" y="25758"/>
                    <a:pt x="18859" y="25779"/>
                    <a:pt x="19007" y="25758"/>
                  </a:cubicBezTo>
                  <a:cubicBezTo>
                    <a:pt x="19080" y="25733"/>
                    <a:pt x="19169" y="25723"/>
                    <a:pt x="19259" y="25723"/>
                  </a:cubicBezTo>
                  <a:cubicBezTo>
                    <a:pt x="19322" y="25723"/>
                    <a:pt x="19387" y="25728"/>
                    <a:pt x="19448" y="25737"/>
                  </a:cubicBezTo>
                  <a:cubicBezTo>
                    <a:pt x="19470" y="25733"/>
                    <a:pt x="19493" y="25731"/>
                    <a:pt x="19517" y="25731"/>
                  </a:cubicBezTo>
                  <a:cubicBezTo>
                    <a:pt x="19626" y="25731"/>
                    <a:pt x="19744" y="25769"/>
                    <a:pt x="19847" y="25821"/>
                  </a:cubicBezTo>
                  <a:cubicBezTo>
                    <a:pt x="19979" y="25802"/>
                    <a:pt x="20110" y="25733"/>
                    <a:pt x="20255" y="25733"/>
                  </a:cubicBezTo>
                  <a:cubicBezTo>
                    <a:pt x="20273" y="25733"/>
                    <a:pt x="20292" y="25734"/>
                    <a:pt x="20310" y="25737"/>
                  </a:cubicBezTo>
                  <a:cubicBezTo>
                    <a:pt x="20352" y="25737"/>
                    <a:pt x="20415" y="25716"/>
                    <a:pt x="20436" y="25674"/>
                  </a:cubicBezTo>
                  <a:cubicBezTo>
                    <a:pt x="20457" y="25652"/>
                    <a:pt x="20499" y="25631"/>
                    <a:pt x="20520" y="25631"/>
                  </a:cubicBezTo>
                  <a:lnTo>
                    <a:pt x="20667" y="25695"/>
                  </a:lnTo>
                  <a:cubicBezTo>
                    <a:pt x="20718" y="25678"/>
                    <a:pt x="20769" y="25647"/>
                    <a:pt x="20832" y="25647"/>
                  </a:cubicBezTo>
                  <a:cubicBezTo>
                    <a:pt x="20846" y="25647"/>
                    <a:pt x="20862" y="25648"/>
                    <a:pt x="20878" y="25652"/>
                  </a:cubicBezTo>
                  <a:cubicBezTo>
                    <a:pt x="20928" y="25652"/>
                    <a:pt x="20979" y="25626"/>
                    <a:pt x="21029" y="25626"/>
                  </a:cubicBezTo>
                  <a:cubicBezTo>
                    <a:pt x="21042" y="25626"/>
                    <a:pt x="21054" y="25627"/>
                    <a:pt x="21067" y="25631"/>
                  </a:cubicBezTo>
                  <a:cubicBezTo>
                    <a:pt x="21088" y="25631"/>
                    <a:pt x="21119" y="25642"/>
                    <a:pt x="21151" y="25642"/>
                  </a:cubicBezTo>
                  <a:cubicBezTo>
                    <a:pt x="21183" y="25642"/>
                    <a:pt x="21214" y="25631"/>
                    <a:pt x="21235" y="25589"/>
                  </a:cubicBezTo>
                  <a:cubicBezTo>
                    <a:pt x="21254" y="25609"/>
                    <a:pt x="21270" y="25616"/>
                    <a:pt x="21285" y="25616"/>
                  </a:cubicBezTo>
                  <a:cubicBezTo>
                    <a:pt x="21324" y="25616"/>
                    <a:pt x="21350" y="25561"/>
                    <a:pt x="21394" y="25561"/>
                  </a:cubicBezTo>
                  <a:cubicBezTo>
                    <a:pt x="21404" y="25561"/>
                    <a:pt x="21413" y="25563"/>
                    <a:pt x="21424" y="25568"/>
                  </a:cubicBezTo>
                  <a:cubicBezTo>
                    <a:pt x="21437" y="25571"/>
                    <a:pt x="21449" y="25573"/>
                    <a:pt x="21462" y="25573"/>
                  </a:cubicBezTo>
                  <a:cubicBezTo>
                    <a:pt x="21526" y="25573"/>
                    <a:pt x="21596" y="25543"/>
                    <a:pt x="21659" y="25543"/>
                  </a:cubicBezTo>
                  <a:cubicBezTo>
                    <a:pt x="21673" y="25543"/>
                    <a:pt x="21685" y="25544"/>
                    <a:pt x="21698" y="25547"/>
                  </a:cubicBezTo>
                  <a:cubicBezTo>
                    <a:pt x="21703" y="25549"/>
                    <a:pt x="21709" y="25550"/>
                    <a:pt x="21715" y="25550"/>
                  </a:cubicBezTo>
                  <a:cubicBezTo>
                    <a:pt x="21767" y="25550"/>
                    <a:pt x="21820" y="25482"/>
                    <a:pt x="21885" y="25482"/>
                  </a:cubicBezTo>
                  <a:cubicBezTo>
                    <a:pt x="21893" y="25482"/>
                    <a:pt x="21900" y="25482"/>
                    <a:pt x="21908" y="25484"/>
                  </a:cubicBezTo>
                  <a:cubicBezTo>
                    <a:pt x="21935" y="25438"/>
                    <a:pt x="21975" y="25429"/>
                    <a:pt x="22014" y="25429"/>
                  </a:cubicBezTo>
                  <a:cubicBezTo>
                    <a:pt x="22044" y="25429"/>
                    <a:pt x="22073" y="25434"/>
                    <a:pt x="22097" y="25434"/>
                  </a:cubicBezTo>
                  <a:cubicBezTo>
                    <a:pt x="22115" y="25434"/>
                    <a:pt x="22129" y="25431"/>
                    <a:pt x="22139" y="25421"/>
                  </a:cubicBezTo>
                  <a:cubicBezTo>
                    <a:pt x="22202" y="25358"/>
                    <a:pt x="22265" y="25337"/>
                    <a:pt x="22328" y="25337"/>
                  </a:cubicBezTo>
                  <a:cubicBezTo>
                    <a:pt x="22391" y="25337"/>
                    <a:pt x="22455" y="25358"/>
                    <a:pt x="22518" y="25379"/>
                  </a:cubicBezTo>
                  <a:cubicBezTo>
                    <a:pt x="22590" y="25361"/>
                    <a:pt x="22662" y="25312"/>
                    <a:pt x="22748" y="25312"/>
                  </a:cubicBezTo>
                  <a:cubicBezTo>
                    <a:pt x="22762" y="25312"/>
                    <a:pt x="22776" y="25313"/>
                    <a:pt x="22791" y="25316"/>
                  </a:cubicBezTo>
                  <a:cubicBezTo>
                    <a:pt x="22797" y="25318"/>
                    <a:pt x="22804" y="25319"/>
                    <a:pt x="22810" y="25319"/>
                  </a:cubicBezTo>
                  <a:cubicBezTo>
                    <a:pt x="22869" y="25319"/>
                    <a:pt x="22919" y="25256"/>
                    <a:pt x="22984" y="25256"/>
                  </a:cubicBezTo>
                  <a:cubicBezTo>
                    <a:pt x="23002" y="25256"/>
                    <a:pt x="23022" y="25261"/>
                    <a:pt x="23043" y="25274"/>
                  </a:cubicBezTo>
                  <a:cubicBezTo>
                    <a:pt x="23052" y="25277"/>
                    <a:pt x="23062" y="25278"/>
                    <a:pt x="23072" y="25278"/>
                  </a:cubicBezTo>
                  <a:cubicBezTo>
                    <a:pt x="23136" y="25278"/>
                    <a:pt x="23226" y="25229"/>
                    <a:pt x="23317" y="25211"/>
                  </a:cubicBezTo>
                  <a:cubicBezTo>
                    <a:pt x="23401" y="25190"/>
                    <a:pt x="23506" y="25169"/>
                    <a:pt x="23590" y="25127"/>
                  </a:cubicBezTo>
                  <a:cubicBezTo>
                    <a:pt x="23674" y="25106"/>
                    <a:pt x="23758" y="25085"/>
                    <a:pt x="23842" y="25064"/>
                  </a:cubicBezTo>
                  <a:cubicBezTo>
                    <a:pt x="23852" y="25066"/>
                    <a:pt x="23862" y="25067"/>
                    <a:pt x="23871" y="25067"/>
                  </a:cubicBezTo>
                  <a:cubicBezTo>
                    <a:pt x="23939" y="25067"/>
                    <a:pt x="23998" y="25022"/>
                    <a:pt x="24056" y="25022"/>
                  </a:cubicBezTo>
                  <a:cubicBezTo>
                    <a:pt x="24076" y="25022"/>
                    <a:pt x="24096" y="25028"/>
                    <a:pt x="24115" y="25043"/>
                  </a:cubicBezTo>
                  <a:cubicBezTo>
                    <a:pt x="24179" y="24980"/>
                    <a:pt x="24263" y="25022"/>
                    <a:pt x="24347" y="24980"/>
                  </a:cubicBezTo>
                  <a:lnTo>
                    <a:pt x="24410" y="24854"/>
                  </a:lnTo>
                  <a:cubicBezTo>
                    <a:pt x="24436" y="24871"/>
                    <a:pt x="24463" y="24878"/>
                    <a:pt x="24488" y="24878"/>
                  </a:cubicBezTo>
                  <a:cubicBezTo>
                    <a:pt x="24522" y="24878"/>
                    <a:pt x="24554" y="24866"/>
                    <a:pt x="24578" y="24854"/>
                  </a:cubicBezTo>
                  <a:cubicBezTo>
                    <a:pt x="24725" y="24748"/>
                    <a:pt x="24872" y="24685"/>
                    <a:pt x="25019" y="24622"/>
                  </a:cubicBezTo>
                  <a:cubicBezTo>
                    <a:pt x="25093" y="24601"/>
                    <a:pt x="25156" y="24601"/>
                    <a:pt x="25219" y="24601"/>
                  </a:cubicBezTo>
                  <a:cubicBezTo>
                    <a:pt x="25282" y="24601"/>
                    <a:pt x="25345" y="24601"/>
                    <a:pt x="25419" y="24580"/>
                  </a:cubicBezTo>
                  <a:cubicBezTo>
                    <a:pt x="25566" y="24517"/>
                    <a:pt x="25734" y="24475"/>
                    <a:pt x="25903" y="24433"/>
                  </a:cubicBezTo>
                  <a:cubicBezTo>
                    <a:pt x="25948" y="24466"/>
                    <a:pt x="25994" y="24476"/>
                    <a:pt x="26040" y="24476"/>
                  </a:cubicBezTo>
                  <a:cubicBezTo>
                    <a:pt x="26120" y="24476"/>
                    <a:pt x="26202" y="24445"/>
                    <a:pt x="26289" y="24445"/>
                  </a:cubicBezTo>
                  <a:cubicBezTo>
                    <a:pt x="26314" y="24445"/>
                    <a:pt x="26339" y="24448"/>
                    <a:pt x="26365" y="24454"/>
                  </a:cubicBezTo>
                  <a:cubicBezTo>
                    <a:pt x="26386" y="24391"/>
                    <a:pt x="26470" y="24370"/>
                    <a:pt x="26533" y="24370"/>
                  </a:cubicBezTo>
                  <a:cubicBezTo>
                    <a:pt x="26638" y="24328"/>
                    <a:pt x="26722" y="24286"/>
                    <a:pt x="26807" y="24244"/>
                  </a:cubicBezTo>
                  <a:cubicBezTo>
                    <a:pt x="26975" y="24118"/>
                    <a:pt x="27143" y="24034"/>
                    <a:pt x="27332" y="23971"/>
                  </a:cubicBezTo>
                  <a:cubicBezTo>
                    <a:pt x="27395" y="23907"/>
                    <a:pt x="27479" y="23844"/>
                    <a:pt x="27563" y="23802"/>
                  </a:cubicBezTo>
                  <a:cubicBezTo>
                    <a:pt x="27669" y="23760"/>
                    <a:pt x="27753" y="23697"/>
                    <a:pt x="27837" y="23613"/>
                  </a:cubicBezTo>
                  <a:cubicBezTo>
                    <a:pt x="27984" y="23445"/>
                    <a:pt x="28173" y="23340"/>
                    <a:pt x="28341" y="23193"/>
                  </a:cubicBezTo>
                  <a:cubicBezTo>
                    <a:pt x="28573" y="23130"/>
                    <a:pt x="28699" y="22877"/>
                    <a:pt x="28951" y="22814"/>
                  </a:cubicBezTo>
                  <a:cubicBezTo>
                    <a:pt x="29056" y="22667"/>
                    <a:pt x="29224" y="22604"/>
                    <a:pt x="29372" y="22499"/>
                  </a:cubicBezTo>
                  <a:cubicBezTo>
                    <a:pt x="29498" y="22373"/>
                    <a:pt x="29624" y="22247"/>
                    <a:pt x="29729" y="22141"/>
                  </a:cubicBezTo>
                  <a:cubicBezTo>
                    <a:pt x="29729" y="22099"/>
                    <a:pt x="29687" y="22099"/>
                    <a:pt x="29687" y="22057"/>
                  </a:cubicBezTo>
                  <a:cubicBezTo>
                    <a:pt x="29939" y="21868"/>
                    <a:pt x="30149" y="21637"/>
                    <a:pt x="30423" y="21448"/>
                  </a:cubicBezTo>
                  <a:lnTo>
                    <a:pt x="30507" y="21469"/>
                  </a:lnTo>
                  <a:cubicBezTo>
                    <a:pt x="30528" y="21364"/>
                    <a:pt x="30591" y="21258"/>
                    <a:pt x="30675" y="21237"/>
                  </a:cubicBezTo>
                  <a:cubicBezTo>
                    <a:pt x="30822" y="21195"/>
                    <a:pt x="30843" y="21069"/>
                    <a:pt x="30906" y="21006"/>
                  </a:cubicBezTo>
                  <a:cubicBezTo>
                    <a:pt x="30948" y="20964"/>
                    <a:pt x="30948" y="20922"/>
                    <a:pt x="30990" y="20901"/>
                  </a:cubicBezTo>
                  <a:cubicBezTo>
                    <a:pt x="31159" y="20817"/>
                    <a:pt x="31201" y="20628"/>
                    <a:pt x="31348" y="20481"/>
                  </a:cubicBezTo>
                  <a:cubicBezTo>
                    <a:pt x="31516" y="20333"/>
                    <a:pt x="31642" y="20186"/>
                    <a:pt x="31768" y="20039"/>
                  </a:cubicBezTo>
                  <a:cubicBezTo>
                    <a:pt x="31789" y="19934"/>
                    <a:pt x="31810" y="19850"/>
                    <a:pt x="31894" y="19829"/>
                  </a:cubicBezTo>
                  <a:cubicBezTo>
                    <a:pt x="31915" y="19808"/>
                    <a:pt x="31958" y="19787"/>
                    <a:pt x="31979" y="19766"/>
                  </a:cubicBezTo>
                  <a:cubicBezTo>
                    <a:pt x="32063" y="19640"/>
                    <a:pt x="32189" y="19513"/>
                    <a:pt x="32273" y="19366"/>
                  </a:cubicBezTo>
                  <a:cubicBezTo>
                    <a:pt x="32336" y="19261"/>
                    <a:pt x="32462" y="19219"/>
                    <a:pt x="32504" y="19072"/>
                  </a:cubicBezTo>
                  <a:cubicBezTo>
                    <a:pt x="32546" y="18988"/>
                    <a:pt x="32588" y="18904"/>
                    <a:pt x="32651" y="18820"/>
                  </a:cubicBezTo>
                  <a:cubicBezTo>
                    <a:pt x="32714" y="18735"/>
                    <a:pt x="32756" y="18651"/>
                    <a:pt x="32799" y="18546"/>
                  </a:cubicBezTo>
                  <a:cubicBezTo>
                    <a:pt x="32862" y="18420"/>
                    <a:pt x="32925" y="18294"/>
                    <a:pt x="33009" y="18189"/>
                  </a:cubicBezTo>
                  <a:cubicBezTo>
                    <a:pt x="33072" y="18105"/>
                    <a:pt x="33135" y="18021"/>
                    <a:pt x="33177" y="17937"/>
                  </a:cubicBezTo>
                  <a:cubicBezTo>
                    <a:pt x="33282" y="17747"/>
                    <a:pt x="33345" y="17579"/>
                    <a:pt x="33450" y="17348"/>
                  </a:cubicBezTo>
                  <a:cubicBezTo>
                    <a:pt x="33555" y="17138"/>
                    <a:pt x="33660" y="16927"/>
                    <a:pt x="33766" y="16717"/>
                  </a:cubicBezTo>
                  <a:cubicBezTo>
                    <a:pt x="33829" y="16633"/>
                    <a:pt x="33871" y="16528"/>
                    <a:pt x="33892" y="16423"/>
                  </a:cubicBezTo>
                  <a:cubicBezTo>
                    <a:pt x="33871" y="16339"/>
                    <a:pt x="33955" y="16276"/>
                    <a:pt x="33955" y="16192"/>
                  </a:cubicBezTo>
                  <a:cubicBezTo>
                    <a:pt x="33955" y="16086"/>
                    <a:pt x="33976" y="16002"/>
                    <a:pt x="34039" y="15918"/>
                  </a:cubicBezTo>
                  <a:cubicBezTo>
                    <a:pt x="34060" y="15897"/>
                    <a:pt x="34081" y="15876"/>
                    <a:pt x="34081" y="15834"/>
                  </a:cubicBezTo>
                  <a:cubicBezTo>
                    <a:pt x="34102" y="15666"/>
                    <a:pt x="34165" y="15519"/>
                    <a:pt x="34270" y="15393"/>
                  </a:cubicBezTo>
                  <a:cubicBezTo>
                    <a:pt x="34459" y="15035"/>
                    <a:pt x="34565" y="14657"/>
                    <a:pt x="34607" y="14278"/>
                  </a:cubicBezTo>
                  <a:cubicBezTo>
                    <a:pt x="34607" y="14110"/>
                    <a:pt x="34649" y="13942"/>
                    <a:pt x="34754" y="13816"/>
                  </a:cubicBezTo>
                  <a:lnTo>
                    <a:pt x="34796" y="13837"/>
                  </a:lnTo>
                  <a:cubicBezTo>
                    <a:pt x="34943" y="13648"/>
                    <a:pt x="35027" y="13416"/>
                    <a:pt x="35090" y="13185"/>
                  </a:cubicBezTo>
                  <a:cubicBezTo>
                    <a:pt x="35195" y="12975"/>
                    <a:pt x="35216" y="12723"/>
                    <a:pt x="35300" y="12491"/>
                  </a:cubicBezTo>
                  <a:cubicBezTo>
                    <a:pt x="35406" y="12260"/>
                    <a:pt x="35321" y="12029"/>
                    <a:pt x="35427" y="11797"/>
                  </a:cubicBezTo>
                  <a:cubicBezTo>
                    <a:pt x="35384" y="11650"/>
                    <a:pt x="35363" y="11503"/>
                    <a:pt x="35363" y="11356"/>
                  </a:cubicBezTo>
                  <a:cubicBezTo>
                    <a:pt x="35342" y="11209"/>
                    <a:pt x="35363" y="11041"/>
                    <a:pt x="35427" y="10914"/>
                  </a:cubicBezTo>
                  <a:cubicBezTo>
                    <a:pt x="35384" y="10746"/>
                    <a:pt x="35511" y="10599"/>
                    <a:pt x="35490" y="10494"/>
                  </a:cubicBezTo>
                  <a:cubicBezTo>
                    <a:pt x="35469" y="10368"/>
                    <a:pt x="35553" y="10242"/>
                    <a:pt x="35427" y="10137"/>
                  </a:cubicBezTo>
                  <a:cubicBezTo>
                    <a:pt x="35490" y="9989"/>
                    <a:pt x="35342" y="9905"/>
                    <a:pt x="35321" y="9779"/>
                  </a:cubicBezTo>
                  <a:cubicBezTo>
                    <a:pt x="35300" y="9716"/>
                    <a:pt x="35279" y="9653"/>
                    <a:pt x="35258" y="9590"/>
                  </a:cubicBezTo>
                  <a:cubicBezTo>
                    <a:pt x="35258" y="9506"/>
                    <a:pt x="35300" y="9443"/>
                    <a:pt x="35237" y="9359"/>
                  </a:cubicBezTo>
                  <a:cubicBezTo>
                    <a:pt x="35195" y="9275"/>
                    <a:pt x="35258" y="9169"/>
                    <a:pt x="35216" y="9106"/>
                  </a:cubicBezTo>
                  <a:cubicBezTo>
                    <a:pt x="35174" y="9043"/>
                    <a:pt x="35258" y="8938"/>
                    <a:pt x="35174" y="8896"/>
                  </a:cubicBezTo>
                  <a:cubicBezTo>
                    <a:pt x="35216" y="8707"/>
                    <a:pt x="35069" y="8539"/>
                    <a:pt x="35111" y="8370"/>
                  </a:cubicBezTo>
                  <a:cubicBezTo>
                    <a:pt x="35027" y="7929"/>
                    <a:pt x="34838" y="7551"/>
                    <a:pt x="34712" y="7130"/>
                  </a:cubicBezTo>
                  <a:lnTo>
                    <a:pt x="34712" y="7109"/>
                  </a:lnTo>
                  <a:cubicBezTo>
                    <a:pt x="34607" y="6983"/>
                    <a:pt x="34544" y="6815"/>
                    <a:pt x="34544" y="6625"/>
                  </a:cubicBezTo>
                  <a:cubicBezTo>
                    <a:pt x="34522" y="6520"/>
                    <a:pt x="34501" y="6394"/>
                    <a:pt x="34438" y="6289"/>
                  </a:cubicBezTo>
                  <a:cubicBezTo>
                    <a:pt x="34375" y="6037"/>
                    <a:pt x="34207" y="5827"/>
                    <a:pt x="34102" y="5574"/>
                  </a:cubicBezTo>
                  <a:cubicBezTo>
                    <a:pt x="33997" y="5364"/>
                    <a:pt x="33934" y="5175"/>
                    <a:pt x="33871" y="4965"/>
                  </a:cubicBezTo>
                  <a:cubicBezTo>
                    <a:pt x="33829" y="4712"/>
                    <a:pt x="33703" y="4481"/>
                    <a:pt x="33534" y="4313"/>
                  </a:cubicBezTo>
                  <a:cubicBezTo>
                    <a:pt x="33366" y="4060"/>
                    <a:pt x="33345" y="3724"/>
                    <a:pt x="33156" y="3451"/>
                  </a:cubicBezTo>
                  <a:lnTo>
                    <a:pt x="33156" y="3451"/>
                  </a:lnTo>
                  <a:cubicBezTo>
                    <a:pt x="33324" y="3493"/>
                    <a:pt x="33471" y="3556"/>
                    <a:pt x="33597" y="3577"/>
                  </a:cubicBezTo>
                  <a:cubicBezTo>
                    <a:pt x="33766" y="3640"/>
                    <a:pt x="33892" y="3745"/>
                    <a:pt x="33997" y="3892"/>
                  </a:cubicBezTo>
                  <a:cubicBezTo>
                    <a:pt x="34039" y="3934"/>
                    <a:pt x="34060" y="3997"/>
                    <a:pt x="34102" y="4039"/>
                  </a:cubicBezTo>
                  <a:cubicBezTo>
                    <a:pt x="34228" y="4145"/>
                    <a:pt x="34312" y="4292"/>
                    <a:pt x="34396" y="4418"/>
                  </a:cubicBezTo>
                  <a:cubicBezTo>
                    <a:pt x="34417" y="4481"/>
                    <a:pt x="34438" y="4502"/>
                    <a:pt x="34417" y="4565"/>
                  </a:cubicBezTo>
                  <a:cubicBezTo>
                    <a:pt x="34396" y="4628"/>
                    <a:pt x="34417" y="4670"/>
                    <a:pt x="34459" y="4712"/>
                  </a:cubicBezTo>
                  <a:cubicBezTo>
                    <a:pt x="34565" y="4880"/>
                    <a:pt x="34649" y="5049"/>
                    <a:pt x="34712" y="5238"/>
                  </a:cubicBezTo>
                  <a:cubicBezTo>
                    <a:pt x="34733" y="5280"/>
                    <a:pt x="34733" y="5343"/>
                    <a:pt x="34775" y="5385"/>
                  </a:cubicBezTo>
                  <a:cubicBezTo>
                    <a:pt x="34817" y="5448"/>
                    <a:pt x="34817" y="5511"/>
                    <a:pt x="34859" y="5574"/>
                  </a:cubicBezTo>
                  <a:cubicBezTo>
                    <a:pt x="34943" y="5721"/>
                    <a:pt x="34943" y="5890"/>
                    <a:pt x="35048" y="6016"/>
                  </a:cubicBezTo>
                  <a:lnTo>
                    <a:pt x="34985" y="6163"/>
                  </a:lnTo>
                  <a:cubicBezTo>
                    <a:pt x="35027" y="6268"/>
                    <a:pt x="35048" y="6352"/>
                    <a:pt x="35069" y="6457"/>
                  </a:cubicBezTo>
                  <a:cubicBezTo>
                    <a:pt x="35111" y="6604"/>
                    <a:pt x="35174" y="6752"/>
                    <a:pt x="35237" y="6899"/>
                  </a:cubicBezTo>
                  <a:cubicBezTo>
                    <a:pt x="35363" y="7046"/>
                    <a:pt x="35448" y="7214"/>
                    <a:pt x="35490" y="7403"/>
                  </a:cubicBezTo>
                  <a:cubicBezTo>
                    <a:pt x="35490" y="7424"/>
                    <a:pt x="35532" y="7466"/>
                    <a:pt x="35574" y="7487"/>
                  </a:cubicBezTo>
                  <a:cubicBezTo>
                    <a:pt x="35553" y="7551"/>
                    <a:pt x="35553" y="7593"/>
                    <a:pt x="35574" y="7656"/>
                  </a:cubicBezTo>
                  <a:cubicBezTo>
                    <a:pt x="35574" y="7719"/>
                    <a:pt x="35595" y="7782"/>
                    <a:pt x="35595" y="7845"/>
                  </a:cubicBezTo>
                  <a:cubicBezTo>
                    <a:pt x="35595" y="8055"/>
                    <a:pt x="35616" y="8265"/>
                    <a:pt x="35700" y="8476"/>
                  </a:cubicBezTo>
                  <a:cubicBezTo>
                    <a:pt x="35763" y="8602"/>
                    <a:pt x="35784" y="8749"/>
                    <a:pt x="35784" y="8917"/>
                  </a:cubicBezTo>
                  <a:cubicBezTo>
                    <a:pt x="35784" y="8980"/>
                    <a:pt x="35805" y="9043"/>
                    <a:pt x="35847" y="9106"/>
                  </a:cubicBezTo>
                  <a:cubicBezTo>
                    <a:pt x="35931" y="9232"/>
                    <a:pt x="35973" y="9359"/>
                    <a:pt x="35973" y="9506"/>
                  </a:cubicBezTo>
                  <a:cubicBezTo>
                    <a:pt x="35973" y="9716"/>
                    <a:pt x="35994" y="9905"/>
                    <a:pt x="36057" y="10094"/>
                  </a:cubicBezTo>
                  <a:cubicBezTo>
                    <a:pt x="35994" y="10284"/>
                    <a:pt x="35952" y="10494"/>
                    <a:pt x="35952" y="10725"/>
                  </a:cubicBezTo>
                  <a:cubicBezTo>
                    <a:pt x="35931" y="10830"/>
                    <a:pt x="35952" y="10935"/>
                    <a:pt x="35973" y="11041"/>
                  </a:cubicBezTo>
                  <a:cubicBezTo>
                    <a:pt x="35994" y="11104"/>
                    <a:pt x="35952" y="11209"/>
                    <a:pt x="36057" y="11251"/>
                  </a:cubicBezTo>
                  <a:cubicBezTo>
                    <a:pt x="36057" y="11335"/>
                    <a:pt x="36057" y="11440"/>
                    <a:pt x="36057" y="11524"/>
                  </a:cubicBezTo>
                  <a:cubicBezTo>
                    <a:pt x="36057" y="11587"/>
                    <a:pt x="36015" y="11671"/>
                    <a:pt x="36015" y="11755"/>
                  </a:cubicBezTo>
                  <a:cubicBezTo>
                    <a:pt x="36015" y="11755"/>
                    <a:pt x="36015" y="11776"/>
                    <a:pt x="36015" y="11776"/>
                  </a:cubicBezTo>
                  <a:lnTo>
                    <a:pt x="35952" y="11776"/>
                  </a:lnTo>
                  <a:cubicBezTo>
                    <a:pt x="35931" y="11797"/>
                    <a:pt x="35910" y="11818"/>
                    <a:pt x="35910" y="11861"/>
                  </a:cubicBezTo>
                  <a:lnTo>
                    <a:pt x="35973" y="12071"/>
                  </a:lnTo>
                  <a:cubicBezTo>
                    <a:pt x="35931" y="12260"/>
                    <a:pt x="35910" y="12470"/>
                    <a:pt x="35931" y="12659"/>
                  </a:cubicBezTo>
                  <a:cubicBezTo>
                    <a:pt x="35952" y="12723"/>
                    <a:pt x="35931" y="12807"/>
                    <a:pt x="35868" y="12849"/>
                  </a:cubicBezTo>
                  <a:cubicBezTo>
                    <a:pt x="35805" y="12912"/>
                    <a:pt x="35784" y="12996"/>
                    <a:pt x="35763" y="13080"/>
                  </a:cubicBezTo>
                  <a:cubicBezTo>
                    <a:pt x="35721" y="13227"/>
                    <a:pt x="35742" y="13374"/>
                    <a:pt x="35637" y="13500"/>
                  </a:cubicBezTo>
                  <a:lnTo>
                    <a:pt x="35532" y="13479"/>
                  </a:lnTo>
                  <a:lnTo>
                    <a:pt x="35532" y="13479"/>
                  </a:lnTo>
                  <a:cubicBezTo>
                    <a:pt x="35553" y="13606"/>
                    <a:pt x="35448" y="13669"/>
                    <a:pt x="35427" y="13795"/>
                  </a:cubicBezTo>
                  <a:cubicBezTo>
                    <a:pt x="35406" y="13963"/>
                    <a:pt x="35363" y="14152"/>
                    <a:pt x="35279" y="14320"/>
                  </a:cubicBezTo>
                  <a:cubicBezTo>
                    <a:pt x="35237" y="14383"/>
                    <a:pt x="35216" y="14468"/>
                    <a:pt x="35216" y="14552"/>
                  </a:cubicBezTo>
                  <a:cubicBezTo>
                    <a:pt x="35258" y="14678"/>
                    <a:pt x="35237" y="14783"/>
                    <a:pt x="35153" y="14867"/>
                  </a:cubicBezTo>
                  <a:cubicBezTo>
                    <a:pt x="35069" y="14993"/>
                    <a:pt x="35027" y="15140"/>
                    <a:pt x="35006" y="15266"/>
                  </a:cubicBezTo>
                  <a:cubicBezTo>
                    <a:pt x="34985" y="15351"/>
                    <a:pt x="34985" y="15414"/>
                    <a:pt x="35006" y="15477"/>
                  </a:cubicBezTo>
                  <a:cubicBezTo>
                    <a:pt x="35027" y="15561"/>
                    <a:pt x="34922" y="15582"/>
                    <a:pt x="34901" y="15666"/>
                  </a:cubicBezTo>
                  <a:cubicBezTo>
                    <a:pt x="34817" y="15855"/>
                    <a:pt x="34712" y="16023"/>
                    <a:pt x="34586" y="16192"/>
                  </a:cubicBezTo>
                  <a:cubicBezTo>
                    <a:pt x="34522" y="16465"/>
                    <a:pt x="34438" y="16759"/>
                    <a:pt x="34354" y="17054"/>
                  </a:cubicBezTo>
                  <a:cubicBezTo>
                    <a:pt x="34312" y="17201"/>
                    <a:pt x="34228" y="17348"/>
                    <a:pt x="34123" y="17495"/>
                  </a:cubicBezTo>
                  <a:cubicBezTo>
                    <a:pt x="34018" y="17600"/>
                    <a:pt x="33955" y="17726"/>
                    <a:pt x="33913" y="17873"/>
                  </a:cubicBezTo>
                  <a:cubicBezTo>
                    <a:pt x="33850" y="18021"/>
                    <a:pt x="33787" y="18168"/>
                    <a:pt x="33703" y="18315"/>
                  </a:cubicBezTo>
                  <a:cubicBezTo>
                    <a:pt x="33534" y="18609"/>
                    <a:pt x="33324" y="18883"/>
                    <a:pt x="33093" y="19156"/>
                  </a:cubicBezTo>
                  <a:cubicBezTo>
                    <a:pt x="33051" y="19198"/>
                    <a:pt x="33072" y="19219"/>
                    <a:pt x="33114" y="19240"/>
                  </a:cubicBezTo>
                  <a:lnTo>
                    <a:pt x="33450" y="18967"/>
                  </a:lnTo>
                  <a:cubicBezTo>
                    <a:pt x="33450" y="18988"/>
                    <a:pt x="33471" y="19009"/>
                    <a:pt x="33450" y="19030"/>
                  </a:cubicBezTo>
                  <a:cubicBezTo>
                    <a:pt x="33324" y="19240"/>
                    <a:pt x="33177" y="19429"/>
                    <a:pt x="33009" y="19619"/>
                  </a:cubicBezTo>
                  <a:lnTo>
                    <a:pt x="32904" y="19597"/>
                  </a:lnTo>
                  <a:cubicBezTo>
                    <a:pt x="32841" y="19724"/>
                    <a:pt x="32756" y="19829"/>
                    <a:pt x="32651" y="19934"/>
                  </a:cubicBezTo>
                  <a:cubicBezTo>
                    <a:pt x="32567" y="19997"/>
                    <a:pt x="32504" y="20081"/>
                    <a:pt x="32462" y="20186"/>
                  </a:cubicBezTo>
                  <a:cubicBezTo>
                    <a:pt x="32399" y="20354"/>
                    <a:pt x="32315" y="20502"/>
                    <a:pt x="32231" y="20649"/>
                  </a:cubicBezTo>
                  <a:lnTo>
                    <a:pt x="32000" y="20712"/>
                  </a:lnTo>
                  <a:cubicBezTo>
                    <a:pt x="31600" y="21174"/>
                    <a:pt x="31180" y="21616"/>
                    <a:pt x="30717" y="22015"/>
                  </a:cubicBezTo>
                  <a:lnTo>
                    <a:pt x="30801" y="22120"/>
                  </a:lnTo>
                  <a:cubicBezTo>
                    <a:pt x="30738" y="22141"/>
                    <a:pt x="30738" y="22226"/>
                    <a:pt x="30633" y="22226"/>
                  </a:cubicBezTo>
                  <a:lnTo>
                    <a:pt x="30654" y="22141"/>
                  </a:lnTo>
                  <a:lnTo>
                    <a:pt x="30654" y="22141"/>
                  </a:lnTo>
                  <a:cubicBezTo>
                    <a:pt x="30507" y="22226"/>
                    <a:pt x="30339" y="22268"/>
                    <a:pt x="30255" y="22457"/>
                  </a:cubicBezTo>
                  <a:lnTo>
                    <a:pt x="29960" y="22541"/>
                  </a:lnTo>
                  <a:cubicBezTo>
                    <a:pt x="29771" y="22667"/>
                    <a:pt x="29603" y="22835"/>
                    <a:pt x="29477" y="23024"/>
                  </a:cubicBezTo>
                  <a:cubicBezTo>
                    <a:pt x="29372" y="23235"/>
                    <a:pt x="29224" y="23403"/>
                    <a:pt x="29035" y="23550"/>
                  </a:cubicBezTo>
                  <a:cubicBezTo>
                    <a:pt x="29014" y="23571"/>
                    <a:pt x="28972" y="23634"/>
                    <a:pt x="28951" y="23634"/>
                  </a:cubicBezTo>
                  <a:cubicBezTo>
                    <a:pt x="28783" y="23697"/>
                    <a:pt x="28636" y="23760"/>
                    <a:pt x="28488" y="23865"/>
                  </a:cubicBezTo>
                  <a:cubicBezTo>
                    <a:pt x="28383" y="23928"/>
                    <a:pt x="28236" y="23950"/>
                    <a:pt x="28173" y="24097"/>
                  </a:cubicBezTo>
                  <a:cubicBezTo>
                    <a:pt x="28173" y="24139"/>
                    <a:pt x="28215" y="24139"/>
                    <a:pt x="28236" y="24181"/>
                  </a:cubicBezTo>
                  <a:cubicBezTo>
                    <a:pt x="28131" y="24202"/>
                    <a:pt x="28068" y="24265"/>
                    <a:pt x="27984" y="24307"/>
                  </a:cubicBezTo>
                  <a:cubicBezTo>
                    <a:pt x="27753" y="24391"/>
                    <a:pt x="27542" y="24517"/>
                    <a:pt x="27332" y="24664"/>
                  </a:cubicBezTo>
                  <a:cubicBezTo>
                    <a:pt x="27269" y="24706"/>
                    <a:pt x="27206" y="24727"/>
                    <a:pt x="27122" y="24727"/>
                  </a:cubicBezTo>
                  <a:cubicBezTo>
                    <a:pt x="27185" y="24664"/>
                    <a:pt x="27290" y="24664"/>
                    <a:pt x="27290" y="24580"/>
                  </a:cubicBezTo>
                  <a:lnTo>
                    <a:pt x="27248" y="24580"/>
                  </a:lnTo>
                  <a:cubicBezTo>
                    <a:pt x="26996" y="24601"/>
                    <a:pt x="26786" y="24790"/>
                    <a:pt x="26554" y="24812"/>
                  </a:cubicBezTo>
                  <a:cubicBezTo>
                    <a:pt x="26449" y="24896"/>
                    <a:pt x="26323" y="24959"/>
                    <a:pt x="26197" y="25001"/>
                  </a:cubicBezTo>
                  <a:cubicBezTo>
                    <a:pt x="26071" y="25064"/>
                    <a:pt x="25924" y="25106"/>
                    <a:pt x="25776" y="25127"/>
                  </a:cubicBezTo>
                  <a:cubicBezTo>
                    <a:pt x="25713" y="25148"/>
                    <a:pt x="25629" y="25127"/>
                    <a:pt x="25587" y="25211"/>
                  </a:cubicBezTo>
                  <a:cubicBezTo>
                    <a:pt x="25569" y="25229"/>
                    <a:pt x="25547" y="25233"/>
                    <a:pt x="25523" y="25233"/>
                  </a:cubicBezTo>
                  <a:cubicBezTo>
                    <a:pt x="25500" y="25233"/>
                    <a:pt x="25476" y="25229"/>
                    <a:pt x="25455" y="25229"/>
                  </a:cubicBezTo>
                  <a:cubicBezTo>
                    <a:pt x="25422" y="25229"/>
                    <a:pt x="25398" y="25240"/>
                    <a:pt x="25398" y="25295"/>
                  </a:cubicBezTo>
                  <a:cubicBezTo>
                    <a:pt x="25230" y="25337"/>
                    <a:pt x="25083" y="25379"/>
                    <a:pt x="24914" y="25400"/>
                  </a:cubicBezTo>
                  <a:cubicBezTo>
                    <a:pt x="24878" y="25395"/>
                    <a:pt x="24839" y="25392"/>
                    <a:pt x="24801" y="25392"/>
                  </a:cubicBezTo>
                  <a:cubicBezTo>
                    <a:pt x="24684" y="25392"/>
                    <a:pt x="24562" y="25416"/>
                    <a:pt x="24452" y="25463"/>
                  </a:cubicBezTo>
                  <a:cubicBezTo>
                    <a:pt x="24389" y="25484"/>
                    <a:pt x="24305" y="25505"/>
                    <a:pt x="24263" y="25526"/>
                  </a:cubicBezTo>
                  <a:cubicBezTo>
                    <a:pt x="24200" y="25568"/>
                    <a:pt x="24115" y="25526"/>
                    <a:pt x="24073" y="25610"/>
                  </a:cubicBezTo>
                  <a:cubicBezTo>
                    <a:pt x="24049" y="25604"/>
                    <a:pt x="24026" y="25602"/>
                    <a:pt x="24003" y="25602"/>
                  </a:cubicBezTo>
                  <a:cubicBezTo>
                    <a:pt x="23881" y="25602"/>
                    <a:pt x="23778" y="25676"/>
                    <a:pt x="23666" y="25676"/>
                  </a:cubicBezTo>
                  <a:cubicBezTo>
                    <a:pt x="23655" y="25676"/>
                    <a:pt x="23643" y="25675"/>
                    <a:pt x="23632" y="25674"/>
                  </a:cubicBezTo>
                  <a:cubicBezTo>
                    <a:pt x="23603" y="25670"/>
                    <a:pt x="23575" y="25668"/>
                    <a:pt x="23547" y="25668"/>
                  </a:cubicBezTo>
                  <a:cubicBezTo>
                    <a:pt x="23414" y="25668"/>
                    <a:pt x="23295" y="25709"/>
                    <a:pt x="23190" y="25779"/>
                  </a:cubicBezTo>
                  <a:cubicBezTo>
                    <a:pt x="23001" y="25842"/>
                    <a:pt x="22833" y="25926"/>
                    <a:pt x="22665" y="26031"/>
                  </a:cubicBezTo>
                  <a:cubicBezTo>
                    <a:pt x="22623" y="26052"/>
                    <a:pt x="22602" y="26052"/>
                    <a:pt x="22581" y="26052"/>
                  </a:cubicBezTo>
                  <a:cubicBezTo>
                    <a:pt x="22412" y="26073"/>
                    <a:pt x="22244" y="26094"/>
                    <a:pt x="22097" y="26136"/>
                  </a:cubicBezTo>
                  <a:cubicBezTo>
                    <a:pt x="21924" y="26188"/>
                    <a:pt x="21737" y="26226"/>
                    <a:pt x="21559" y="26226"/>
                  </a:cubicBezTo>
                  <a:cubicBezTo>
                    <a:pt x="21520" y="26226"/>
                    <a:pt x="21483" y="26224"/>
                    <a:pt x="21445" y="26220"/>
                  </a:cubicBezTo>
                  <a:cubicBezTo>
                    <a:pt x="21438" y="26213"/>
                    <a:pt x="21429" y="26211"/>
                    <a:pt x="21419" y="26211"/>
                  </a:cubicBezTo>
                  <a:cubicBezTo>
                    <a:pt x="21399" y="26211"/>
                    <a:pt x="21375" y="26220"/>
                    <a:pt x="21361" y="26220"/>
                  </a:cubicBezTo>
                  <a:cubicBezTo>
                    <a:pt x="21277" y="26228"/>
                    <a:pt x="21189" y="26233"/>
                    <a:pt x="21100" y="26233"/>
                  </a:cubicBezTo>
                  <a:cubicBezTo>
                    <a:pt x="20945" y="26233"/>
                    <a:pt x="20785" y="26218"/>
                    <a:pt x="20625" y="26178"/>
                  </a:cubicBezTo>
                  <a:cubicBezTo>
                    <a:pt x="20520" y="26220"/>
                    <a:pt x="20415" y="26241"/>
                    <a:pt x="20289" y="26283"/>
                  </a:cubicBezTo>
                  <a:cubicBezTo>
                    <a:pt x="20252" y="26283"/>
                    <a:pt x="20247" y="26350"/>
                    <a:pt x="20203" y="26350"/>
                  </a:cubicBezTo>
                  <a:cubicBezTo>
                    <a:pt x="20197" y="26350"/>
                    <a:pt x="20191" y="26349"/>
                    <a:pt x="20184" y="26346"/>
                  </a:cubicBezTo>
                  <a:cubicBezTo>
                    <a:pt x="20153" y="26342"/>
                    <a:pt x="20122" y="26340"/>
                    <a:pt x="20091" y="26340"/>
                  </a:cubicBezTo>
                  <a:cubicBezTo>
                    <a:pt x="20006" y="26340"/>
                    <a:pt x="19921" y="26352"/>
                    <a:pt x="19836" y="26352"/>
                  </a:cubicBezTo>
                  <a:cubicBezTo>
                    <a:pt x="19805" y="26352"/>
                    <a:pt x="19773" y="26351"/>
                    <a:pt x="19742" y="26346"/>
                  </a:cubicBezTo>
                  <a:cubicBezTo>
                    <a:pt x="19638" y="26331"/>
                    <a:pt x="19524" y="26317"/>
                    <a:pt x="19414" y="26317"/>
                  </a:cubicBezTo>
                  <a:cubicBezTo>
                    <a:pt x="19368" y="26317"/>
                    <a:pt x="19323" y="26319"/>
                    <a:pt x="19280" y="26325"/>
                  </a:cubicBezTo>
                  <a:cubicBezTo>
                    <a:pt x="19261" y="26328"/>
                    <a:pt x="19242" y="26329"/>
                    <a:pt x="19222" y="26329"/>
                  </a:cubicBezTo>
                  <a:cubicBezTo>
                    <a:pt x="19170" y="26329"/>
                    <a:pt x="19116" y="26322"/>
                    <a:pt x="19064" y="26322"/>
                  </a:cubicBezTo>
                  <a:cubicBezTo>
                    <a:pt x="18981" y="26322"/>
                    <a:pt x="18905" y="26340"/>
                    <a:pt x="18859" y="26430"/>
                  </a:cubicBezTo>
                  <a:cubicBezTo>
                    <a:pt x="18796" y="26420"/>
                    <a:pt x="18733" y="26415"/>
                    <a:pt x="18670" y="26415"/>
                  </a:cubicBezTo>
                  <a:cubicBezTo>
                    <a:pt x="18607" y="26415"/>
                    <a:pt x="18544" y="26420"/>
                    <a:pt x="18481" y="26430"/>
                  </a:cubicBezTo>
                  <a:cubicBezTo>
                    <a:pt x="18470" y="26441"/>
                    <a:pt x="18455" y="26446"/>
                    <a:pt x="18439" y="26446"/>
                  </a:cubicBezTo>
                  <a:cubicBezTo>
                    <a:pt x="18423" y="26446"/>
                    <a:pt x="18407" y="26441"/>
                    <a:pt x="18397" y="26430"/>
                  </a:cubicBezTo>
                  <a:cubicBezTo>
                    <a:pt x="18208" y="26346"/>
                    <a:pt x="17997" y="26325"/>
                    <a:pt x="17787" y="26325"/>
                  </a:cubicBezTo>
                  <a:cubicBezTo>
                    <a:pt x="17724" y="26409"/>
                    <a:pt x="17650" y="26430"/>
                    <a:pt x="17574" y="26430"/>
                  </a:cubicBezTo>
                  <a:cubicBezTo>
                    <a:pt x="17498" y="26430"/>
                    <a:pt x="17419" y="26409"/>
                    <a:pt x="17346" y="26409"/>
                  </a:cubicBezTo>
                  <a:cubicBezTo>
                    <a:pt x="17177" y="26409"/>
                    <a:pt x="17009" y="26367"/>
                    <a:pt x="16883" y="26283"/>
                  </a:cubicBezTo>
                  <a:lnTo>
                    <a:pt x="16883" y="26283"/>
                  </a:lnTo>
                  <a:cubicBezTo>
                    <a:pt x="16841" y="26346"/>
                    <a:pt x="16904" y="26409"/>
                    <a:pt x="16841" y="26451"/>
                  </a:cubicBezTo>
                  <a:cubicBezTo>
                    <a:pt x="16568" y="26430"/>
                    <a:pt x="16315" y="26346"/>
                    <a:pt x="16084" y="26220"/>
                  </a:cubicBezTo>
                  <a:cubicBezTo>
                    <a:pt x="15937" y="26052"/>
                    <a:pt x="15727" y="26073"/>
                    <a:pt x="15559" y="26052"/>
                  </a:cubicBezTo>
                  <a:cubicBezTo>
                    <a:pt x="15453" y="26052"/>
                    <a:pt x="15327" y="26031"/>
                    <a:pt x="15243" y="25968"/>
                  </a:cubicBezTo>
                  <a:cubicBezTo>
                    <a:pt x="15121" y="25898"/>
                    <a:pt x="14999" y="25857"/>
                    <a:pt x="14865" y="25857"/>
                  </a:cubicBezTo>
                  <a:cubicBezTo>
                    <a:pt x="14838" y="25857"/>
                    <a:pt x="14809" y="25859"/>
                    <a:pt x="14781" y="25863"/>
                  </a:cubicBezTo>
                  <a:cubicBezTo>
                    <a:pt x="14739" y="25873"/>
                    <a:pt x="14691" y="25879"/>
                    <a:pt x="14644" y="25879"/>
                  </a:cubicBezTo>
                  <a:cubicBezTo>
                    <a:pt x="14597" y="25879"/>
                    <a:pt x="14549" y="25873"/>
                    <a:pt x="14507" y="25863"/>
                  </a:cubicBezTo>
                  <a:cubicBezTo>
                    <a:pt x="14360" y="25821"/>
                    <a:pt x="14213" y="25779"/>
                    <a:pt x="14066" y="25716"/>
                  </a:cubicBezTo>
                  <a:cubicBezTo>
                    <a:pt x="13750" y="25631"/>
                    <a:pt x="13456" y="25505"/>
                    <a:pt x="13204" y="25295"/>
                  </a:cubicBezTo>
                  <a:cubicBezTo>
                    <a:pt x="13173" y="25264"/>
                    <a:pt x="13120" y="25245"/>
                    <a:pt x="13060" y="25245"/>
                  </a:cubicBezTo>
                  <a:cubicBezTo>
                    <a:pt x="13039" y="25245"/>
                    <a:pt x="13016" y="25247"/>
                    <a:pt x="12994" y="25253"/>
                  </a:cubicBezTo>
                  <a:lnTo>
                    <a:pt x="12994" y="25295"/>
                  </a:lnTo>
                  <a:cubicBezTo>
                    <a:pt x="12846" y="25211"/>
                    <a:pt x="12699" y="25085"/>
                    <a:pt x="12552" y="24959"/>
                  </a:cubicBezTo>
                  <a:cubicBezTo>
                    <a:pt x="12426" y="24812"/>
                    <a:pt x="12279" y="24664"/>
                    <a:pt x="12111" y="24538"/>
                  </a:cubicBezTo>
                  <a:cubicBezTo>
                    <a:pt x="11963" y="24412"/>
                    <a:pt x="11795" y="24349"/>
                    <a:pt x="11648" y="24244"/>
                  </a:cubicBezTo>
                  <a:cubicBezTo>
                    <a:pt x="11585" y="24223"/>
                    <a:pt x="11543" y="24181"/>
                    <a:pt x="11501" y="24139"/>
                  </a:cubicBezTo>
                  <a:cubicBezTo>
                    <a:pt x="11396" y="23971"/>
                    <a:pt x="11228" y="23844"/>
                    <a:pt x="11017" y="23781"/>
                  </a:cubicBezTo>
                  <a:cubicBezTo>
                    <a:pt x="10807" y="23697"/>
                    <a:pt x="10639" y="23571"/>
                    <a:pt x="10492" y="23403"/>
                  </a:cubicBezTo>
                  <a:cubicBezTo>
                    <a:pt x="10471" y="23214"/>
                    <a:pt x="10323" y="23130"/>
                    <a:pt x="10239" y="22982"/>
                  </a:cubicBezTo>
                  <a:cubicBezTo>
                    <a:pt x="10197" y="22919"/>
                    <a:pt x="10134" y="22877"/>
                    <a:pt x="10050" y="22856"/>
                  </a:cubicBezTo>
                  <a:lnTo>
                    <a:pt x="10050" y="22856"/>
                  </a:lnTo>
                  <a:cubicBezTo>
                    <a:pt x="10008" y="22919"/>
                    <a:pt x="10071" y="22919"/>
                    <a:pt x="10092" y="22961"/>
                  </a:cubicBezTo>
                  <a:cubicBezTo>
                    <a:pt x="10050" y="22982"/>
                    <a:pt x="10113" y="23045"/>
                    <a:pt x="10050" y="23088"/>
                  </a:cubicBezTo>
                  <a:lnTo>
                    <a:pt x="9693" y="22688"/>
                  </a:lnTo>
                  <a:cubicBezTo>
                    <a:pt x="9672" y="22646"/>
                    <a:pt x="9651" y="22562"/>
                    <a:pt x="9630" y="22499"/>
                  </a:cubicBezTo>
                  <a:cubicBezTo>
                    <a:pt x="9482" y="22331"/>
                    <a:pt x="9314" y="22205"/>
                    <a:pt x="9167" y="22036"/>
                  </a:cubicBezTo>
                  <a:cubicBezTo>
                    <a:pt x="9104" y="21952"/>
                    <a:pt x="9020" y="21889"/>
                    <a:pt x="8936" y="21826"/>
                  </a:cubicBezTo>
                  <a:cubicBezTo>
                    <a:pt x="8705" y="21658"/>
                    <a:pt x="8473" y="21490"/>
                    <a:pt x="8263" y="21279"/>
                  </a:cubicBezTo>
                  <a:cubicBezTo>
                    <a:pt x="8179" y="21174"/>
                    <a:pt x="8095" y="21090"/>
                    <a:pt x="8011" y="20985"/>
                  </a:cubicBezTo>
                  <a:cubicBezTo>
                    <a:pt x="7969" y="20922"/>
                    <a:pt x="7906" y="20859"/>
                    <a:pt x="7843" y="20838"/>
                  </a:cubicBezTo>
                  <a:cubicBezTo>
                    <a:pt x="7737" y="20775"/>
                    <a:pt x="7674" y="20649"/>
                    <a:pt x="7548" y="20628"/>
                  </a:cubicBezTo>
                  <a:cubicBezTo>
                    <a:pt x="7527" y="20628"/>
                    <a:pt x="7485" y="20586"/>
                    <a:pt x="7485" y="20565"/>
                  </a:cubicBezTo>
                  <a:cubicBezTo>
                    <a:pt x="7380" y="20333"/>
                    <a:pt x="7212" y="20123"/>
                    <a:pt x="7002" y="19955"/>
                  </a:cubicBezTo>
                  <a:cubicBezTo>
                    <a:pt x="6981" y="19955"/>
                    <a:pt x="6981" y="19934"/>
                    <a:pt x="6981" y="19913"/>
                  </a:cubicBezTo>
                  <a:cubicBezTo>
                    <a:pt x="6918" y="19913"/>
                    <a:pt x="6875" y="19871"/>
                    <a:pt x="6854" y="19808"/>
                  </a:cubicBezTo>
                  <a:lnTo>
                    <a:pt x="6791" y="19808"/>
                  </a:lnTo>
                  <a:cubicBezTo>
                    <a:pt x="6728" y="19766"/>
                    <a:pt x="6665" y="19703"/>
                    <a:pt x="6644" y="19619"/>
                  </a:cubicBezTo>
                  <a:lnTo>
                    <a:pt x="6644" y="19619"/>
                  </a:lnTo>
                  <a:cubicBezTo>
                    <a:pt x="6749" y="19640"/>
                    <a:pt x="6791" y="19745"/>
                    <a:pt x="6854" y="19808"/>
                  </a:cubicBezTo>
                  <a:lnTo>
                    <a:pt x="6896" y="19787"/>
                  </a:lnTo>
                  <a:cubicBezTo>
                    <a:pt x="6854" y="19597"/>
                    <a:pt x="6665" y="19513"/>
                    <a:pt x="6560" y="19387"/>
                  </a:cubicBezTo>
                  <a:lnTo>
                    <a:pt x="6476" y="19450"/>
                  </a:lnTo>
                  <a:lnTo>
                    <a:pt x="6434" y="19408"/>
                  </a:lnTo>
                  <a:cubicBezTo>
                    <a:pt x="6419" y="19397"/>
                    <a:pt x="6406" y="19392"/>
                    <a:pt x="6394" y="19392"/>
                  </a:cubicBezTo>
                  <a:cubicBezTo>
                    <a:pt x="6349" y="19392"/>
                    <a:pt x="6325" y="19458"/>
                    <a:pt x="6288" y="19458"/>
                  </a:cubicBezTo>
                  <a:cubicBezTo>
                    <a:pt x="6281" y="19458"/>
                    <a:pt x="6274" y="19456"/>
                    <a:pt x="6266" y="19450"/>
                  </a:cubicBezTo>
                  <a:cubicBezTo>
                    <a:pt x="6224" y="19408"/>
                    <a:pt x="6224" y="19345"/>
                    <a:pt x="6203" y="19282"/>
                  </a:cubicBezTo>
                  <a:cubicBezTo>
                    <a:pt x="6245" y="19282"/>
                    <a:pt x="6266" y="19282"/>
                    <a:pt x="6287" y="19240"/>
                  </a:cubicBezTo>
                  <a:lnTo>
                    <a:pt x="6098" y="19114"/>
                  </a:lnTo>
                  <a:cubicBezTo>
                    <a:pt x="6140" y="19030"/>
                    <a:pt x="5971" y="18988"/>
                    <a:pt x="6034" y="18862"/>
                  </a:cubicBezTo>
                  <a:cubicBezTo>
                    <a:pt x="5887" y="18778"/>
                    <a:pt x="5887" y="18588"/>
                    <a:pt x="5761" y="18525"/>
                  </a:cubicBezTo>
                  <a:cubicBezTo>
                    <a:pt x="5752" y="18521"/>
                    <a:pt x="5743" y="18519"/>
                    <a:pt x="5735" y="18519"/>
                  </a:cubicBezTo>
                  <a:cubicBezTo>
                    <a:pt x="5711" y="18519"/>
                    <a:pt x="5689" y="18531"/>
                    <a:pt x="5672" y="18531"/>
                  </a:cubicBezTo>
                  <a:cubicBezTo>
                    <a:pt x="5666" y="18531"/>
                    <a:pt x="5660" y="18530"/>
                    <a:pt x="5656" y="18525"/>
                  </a:cubicBezTo>
                  <a:lnTo>
                    <a:pt x="5656" y="18441"/>
                  </a:lnTo>
                  <a:cubicBezTo>
                    <a:pt x="5572" y="18420"/>
                    <a:pt x="5509" y="18357"/>
                    <a:pt x="5425" y="18357"/>
                  </a:cubicBezTo>
                  <a:cubicBezTo>
                    <a:pt x="5362" y="18441"/>
                    <a:pt x="5467" y="18525"/>
                    <a:pt x="5488" y="18609"/>
                  </a:cubicBezTo>
                  <a:cubicBezTo>
                    <a:pt x="5278" y="18546"/>
                    <a:pt x="5320" y="18252"/>
                    <a:pt x="5109" y="18252"/>
                  </a:cubicBezTo>
                  <a:cubicBezTo>
                    <a:pt x="5088" y="18210"/>
                    <a:pt x="5109" y="18147"/>
                    <a:pt x="5046" y="18105"/>
                  </a:cubicBezTo>
                  <a:lnTo>
                    <a:pt x="5004" y="18168"/>
                  </a:lnTo>
                  <a:cubicBezTo>
                    <a:pt x="4962" y="18147"/>
                    <a:pt x="4920" y="18147"/>
                    <a:pt x="4920" y="18105"/>
                  </a:cubicBezTo>
                  <a:cubicBezTo>
                    <a:pt x="4983" y="18042"/>
                    <a:pt x="5046" y="18000"/>
                    <a:pt x="5130" y="17979"/>
                  </a:cubicBezTo>
                  <a:cubicBezTo>
                    <a:pt x="5067" y="17873"/>
                    <a:pt x="4941" y="17768"/>
                    <a:pt x="4857" y="17642"/>
                  </a:cubicBezTo>
                  <a:cubicBezTo>
                    <a:pt x="4815" y="17516"/>
                    <a:pt x="4731" y="17411"/>
                    <a:pt x="4605" y="17327"/>
                  </a:cubicBezTo>
                  <a:cubicBezTo>
                    <a:pt x="4563" y="17369"/>
                    <a:pt x="4563" y="17432"/>
                    <a:pt x="4605" y="17474"/>
                  </a:cubicBezTo>
                  <a:cubicBezTo>
                    <a:pt x="4647" y="17495"/>
                    <a:pt x="4668" y="17537"/>
                    <a:pt x="4647" y="17579"/>
                  </a:cubicBezTo>
                  <a:cubicBezTo>
                    <a:pt x="4626" y="17621"/>
                    <a:pt x="4731" y="17642"/>
                    <a:pt x="4689" y="17705"/>
                  </a:cubicBezTo>
                  <a:cubicBezTo>
                    <a:pt x="4605" y="17642"/>
                    <a:pt x="4500" y="17621"/>
                    <a:pt x="4437" y="17516"/>
                  </a:cubicBezTo>
                  <a:cubicBezTo>
                    <a:pt x="4416" y="17453"/>
                    <a:pt x="4332" y="17411"/>
                    <a:pt x="4268" y="17369"/>
                  </a:cubicBezTo>
                  <a:lnTo>
                    <a:pt x="4184" y="17390"/>
                  </a:lnTo>
                  <a:cubicBezTo>
                    <a:pt x="4121" y="17264"/>
                    <a:pt x="4037" y="17180"/>
                    <a:pt x="3932" y="17096"/>
                  </a:cubicBezTo>
                  <a:cubicBezTo>
                    <a:pt x="3924" y="17091"/>
                    <a:pt x="3917" y="17090"/>
                    <a:pt x="3911" y="17090"/>
                  </a:cubicBezTo>
                  <a:cubicBezTo>
                    <a:pt x="3889" y="17090"/>
                    <a:pt x="3886" y="17117"/>
                    <a:pt x="3869" y="17117"/>
                  </a:cubicBezTo>
                  <a:cubicBezTo>
                    <a:pt x="3806" y="17117"/>
                    <a:pt x="3743" y="17054"/>
                    <a:pt x="3680" y="17054"/>
                  </a:cubicBezTo>
                  <a:lnTo>
                    <a:pt x="3617" y="16906"/>
                  </a:lnTo>
                  <a:cubicBezTo>
                    <a:pt x="3645" y="16906"/>
                    <a:pt x="3673" y="16934"/>
                    <a:pt x="3707" y="16934"/>
                  </a:cubicBezTo>
                  <a:cubicBezTo>
                    <a:pt x="3724" y="16934"/>
                    <a:pt x="3743" y="16927"/>
                    <a:pt x="3764" y="16906"/>
                  </a:cubicBezTo>
                  <a:cubicBezTo>
                    <a:pt x="3785" y="16696"/>
                    <a:pt x="3512" y="16591"/>
                    <a:pt x="3554" y="16381"/>
                  </a:cubicBezTo>
                  <a:lnTo>
                    <a:pt x="3638" y="16381"/>
                  </a:lnTo>
                  <a:cubicBezTo>
                    <a:pt x="3533" y="16149"/>
                    <a:pt x="3322" y="16002"/>
                    <a:pt x="3217" y="15792"/>
                  </a:cubicBezTo>
                  <a:lnTo>
                    <a:pt x="3154" y="15834"/>
                  </a:lnTo>
                  <a:cubicBezTo>
                    <a:pt x="3070" y="15834"/>
                    <a:pt x="3070" y="15729"/>
                    <a:pt x="3007" y="15687"/>
                  </a:cubicBezTo>
                  <a:cubicBezTo>
                    <a:pt x="3002" y="15692"/>
                    <a:pt x="2996" y="15694"/>
                    <a:pt x="2991" y="15694"/>
                  </a:cubicBezTo>
                  <a:cubicBezTo>
                    <a:pt x="2986" y="15694"/>
                    <a:pt x="2981" y="15692"/>
                    <a:pt x="2975" y="15692"/>
                  </a:cubicBezTo>
                  <a:cubicBezTo>
                    <a:pt x="2965" y="15692"/>
                    <a:pt x="2954" y="15697"/>
                    <a:pt x="2944" y="15729"/>
                  </a:cubicBezTo>
                  <a:cubicBezTo>
                    <a:pt x="2944" y="15789"/>
                    <a:pt x="3020" y="15811"/>
                    <a:pt x="3027" y="15886"/>
                  </a:cubicBezTo>
                  <a:lnTo>
                    <a:pt x="3027" y="15886"/>
                  </a:lnTo>
                  <a:cubicBezTo>
                    <a:pt x="2991" y="15909"/>
                    <a:pt x="3007" y="15945"/>
                    <a:pt x="3007" y="15981"/>
                  </a:cubicBezTo>
                  <a:cubicBezTo>
                    <a:pt x="2986" y="16065"/>
                    <a:pt x="3133" y="16086"/>
                    <a:pt x="3091" y="16171"/>
                  </a:cubicBezTo>
                  <a:cubicBezTo>
                    <a:pt x="3007" y="16171"/>
                    <a:pt x="2965" y="16107"/>
                    <a:pt x="2923" y="16044"/>
                  </a:cubicBezTo>
                  <a:lnTo>
                    <a:pt x="2692" y="15540"/>
                  </a:lnTo>
                  <a:cubicBezTo>
                    <a:pt x="2671" y="15498"/>
                    <a:pt x="2650" y="15456"/>
                    <a:pt x="2650" y="15414"/>
                  </a:cubicBezTo>
                  <a:cubicBezTo>
                    <a:pt x="2629" y="15351"/>
                    <a:pt x="2544" y="15266"/>
                    <a:pt x="2586" y="15161"/>
                  </a:cubicBezTo>
                  <a:cubicBezTo>
                    <a:pt x="2586" y="15161"/>
                    <a:pt x="2565" y="15140"/>
                    <a:pt x="2565" y="15140"/>
                  </a:cubicBezTo>
                  <a:lnTo>
                    <a:pt x="2502" y="15182"/>
                  </a:lnTo>
                  <a:cubicBezTo>
                    <a:pt x="2397" y="15140"/>
                    <a:pt x="2355" y="15035"/>
                    <a:pt x="2292" y="14951"/>
                  </a:cubicBezTo>
                  <a:lnTo>
                    <a:pt x="2271" y="15077"/>
                  </a:lnTo>
                  <a:cubicBezTo>
                    <a:pt x="2229" y="15014"/>
                    <a:pt x="2166" y="15056"/>
                    <a:pt x="2124" y="15014"/>
                  </a:cubicBezTo>
                  <a:lnTo>
                    <a:pt x="2061" y="14804"/>
                  </a:lnTo>
                  <a:cubicBezTo>
                    <a:pt x="1977" y="14804"/>
                    <a:pt x="1914" y="14741"/>
                    <a:pt x="1872" y="14678"/>
                  </a:cubicBezTo>
                  <a:cubicBezTo>
                    <a:pt x="1809" y="14425"/>
                    <a:pt x="1661" y="14194"/>
                    <a:pt x="1577" y="13963"/>
                  </a:cubicBezTo>
                  <a:lnTo>
                    <a:pt x="1472" y="13900"/>
                  </a:lnTo>
                  <a:lnTo>
                    <a:pt x="1493" y="13816"/>
                  </a:lnTo>
                  <a:cubicBezTo>
                    <a:pt x="1388" y="13753"/>
                    <a:pt x="1304" y="13669"/>
                    <a:pt x="1262" y="13542"/>
                  </a:cubicBezTo>
                  <a:cubicBezTo>
                    <a:pt x="1178" y="13374"/>
                    <a:pt x="1094" y="13227"/>
                    <a:pt x="989" y="13080"/>
                  </a:cubicBezTo>
                  <a:cubicBezTo>
                    <a:pt x="820" y="12891"/>
                    <a:pt x="694" y="12659"/>
                    <a:pt x="631" y="12407"/>
                  </a:cubicBezTo>
                  <a:cubicBezTo>
                    <a:pt x="610" y="12344"/>
                    <a:pt x="610" y="12239"/>
                    <a:pt x="568" y="12218"/>
                  </a:cubicBezTo>
                  <a:cubicBezTo>
                    <a:pt x="463" y="12113"/>
                    <a:pt x="421" y="11966"/>
                    <a:pt x="274" y="11924"/>
                  </a:cubicBezTo>
                  <a:cubicBezTo>
                    <a:pt x="250" y="11982"/>
                    <a:pt x="214" y="11995"/>
                    <a:pt x="176" y="11995"/>
                  </a:cubicBezTo>
                  <a:cubicBezTo>
                    <a:pt x="145" y="11995"/>
                    <a:pt x="113" y="11987"/>
                    <a:pt x="85" y="11987"/>
                  </a:cubicBezTo>
                  <a:cubicBezTo>
                    <a:pt x="64" y="12071"/>
                    <a:pt x="64" y="12155"/>
                    <a:pt x="85" y="12239"/>
                  </a:cubicBezTo>
                  <a:cubicBezTo>
                    <a:pt x="43" y="12239"/>
                    <a:pt x="22" y="12281"/>
                    <a:pt x="0" y="12344"/>
                  </a:cubicBezTo>
                  <a:lnTo>
                    <a:pt x="85" y="12386"/>
                  </a:lnTo>
                  <a:cubicBezTo>
                    <a:pt x="101" y="12386"/>
                    <a:pt x="118" y="12383"/>
                    <a:pt x="132" y="12383"/>
                  </a:cubicBezTo>
                  <a:cubicBezTo>
                    <a:pt x="154" y="12383"/>
                    <a:pt x="169" y="12390"/>
                    <a:pt x="169" y="12428"/>
                  </a:cubicBezTo>
                  <a:cubicBezTo>
                    <a:pt x="169" y="12470"/>
                    <a:pt x="148" y="12512"/>
                    <a:pt x="127" y="12554"/>
                  </a:cubicBezTo>
                  <a:cubicBezTo>
                    <a:pt x="133" y="12557"/>
                    <a:pt x="139" y="12559"/>
                    <a:pt x="146" y="12559"/>
                  </a:cubicBezTo>
                  <a:cubicBezTo>
                    <a:pt x="170" y="12559"/>
                    <a:pt x="195" y="12540"/>
                    <a:pt x="220" y="12540"/>
                  </a:cubicBezTo>
                  <a:cubicBezTo>
                    <a:pt x="231" y="12540"/>
                    <a:pt x="242" y="12543"/>
                    <a:pt x="253" y="12554"/>
                  </a:cubicBezTo>
                  <a:cubicBezTo>
                    <a:pt x="316" y="12638"/>
                    <a:pt x="316" y="12744"/>
                    <a:pt x="295" y="12849"/>
                  </a:cubicBezTo>
                  <a:cubicBezTo>
                    <a:pt x="400" y="12849"/>
                    <a:pt x="358" y="12996"/>
                    <a:pt x="442" y="13038"/>
                  </a:cubicBezTo>
                  <a:lnTo>
                    <a:pt x="463" y="12933"/>
                  </a:lnTo>
                  <a:cubicBezTo>
                    <a:pt x="484" y="13122"/>
                    <a:pt x="631" y="13185"/>
                    <a:pt x="715" y="13290"/>
                  </a:cubicBezTo>
                  <a:cubicBezTo>
                    <a:pt x="729" y="13290"/>
                    <a:pt x="734" y="13271"/>
                    <a:pt x="748" y="13271"/>
                  </a:cubicBezTo>
                  <a:cubicBezTo>
                    <a:pt x="755" y="13271"/>
                    <a:pt x="764" y="13276"/>
                    <a:pt x="778" y="13290"/>
                  </a:cubicBezTo>
                  <a:cubicBezTo>
                    <a:pt x="820" y="13458"/>
                    <a:pt x="905" y="13606"/>
                    <a:pt x="1010" y="13732"/>
                  </a:cubicBezTo>
                  <a:cubicBezTo>
                    <a:pt x="989" y="13816"/>
                    <a:pt x="968" y="13879"/>
                    <a:pt x="968" y="13963"/>
                  </a:cubicBezTo>
                  <a:lnTo>
                    <a:pt x="1094" y="14047"/>
                  </a:lnTo>
                  <a:cubicBezTo>
                    <a:pt x="1031" y="14173"/>
                    <a:pt x="1199" y="14236"/>
                    <a:pt x="1178" y="14362"/>
                  </a:cubicBezTo>
                  <a:lnTo>
                    <a:pt x="1325" y="14447"/>
                  </a:lnTo>
                  <a:cubicBezTo>
                    <a:pt x="1283" y="14636"/>
                    <a:pt x="1493" y="14762"/>
                    <a:pt x="1493" y="14951"/>
                  </a:cubicBezTo>
                  <a:cubicBezTo>
                    <a:pt x="1283" y="14909"/>
                    <a:pt x="1346" y="14657"/>
                    <a:pt x="1136" y="14573"/>
                  </a:cubicBezTo>
                  <a:lnTo>
                    <a:pt x="1136" y="14573"/>
                  </a:lnTo>
                  <a:cubicBezTo>
                    <a:pt x="1262" y="14762"/>
                    <a:pt x="1346" y="14972"/>
                    <a:pt x="1409" y="15203"/>
                  </a:cubicBezTo>
                  <a:lnTo>
                    <a:pt x="1514" y="15245"/>
                  </a:lnTo>
                  <a:cubicBezTo>
                    <a:pt x="1556" y="15287"/>
                    <a:pt x="1556" y="15372"/>
                    <a:pt x="1619" y="15414"/>
                  </a:cubicBezTo>
                  <a:cubicBezTo>
                    <a:pt x="1598" y="15435"/>
                    <a:pt x="1577" y="15445"/>
                    <a:pt x="1562" y="15445"/>
                  </a:cubicBezTo>
                  <a:cubicBezTo>
                    <a:pt x="1546" y="15445"/>
                    <a:pt x="1535" y="15435"/>
                    <a:pt x="1535" y="15414"/>
                  </a:cubicBezTo>
                  <a:cubicBezTo>
                    <a:pt x="1514" y="15372"/>
                    <a:pt x="1472" y="15309"/>
                    <a:pt x="1430" y="15309"/>
                  </a:cubicBezTo>
                  <a:cubicBezTo>
                    <a:pt x="1388" y="15309"/>
                    <a:pt x="1367" y="15309"/>
                    <a:pt x="1367" y="15330"/>
                  </a:cubicBezTo>
                  <a:lnTo>
                    <a:pt x="1493" y="15477"/>
                  </a:lnTo>
                  <a:cubicBezTo>
                    <a:pt x="1514" y="15561"/>
                    <a:pt x="1535" y="15666"/>
                    <a:pt x="1598" y="15750"/>
                  </a:cubicBezTo>
                  <a:cubicBezTo>
                    <a:pt x="1640" y="15708"/>
                    <a:pt x="1577" y="15645"/>
                    <a:pt x="1661" y="15624"/>
                  </a:cubicBezTo>
                  <a:cubicBezTo>
                    <a:pt x="1809" y="15687"/>
                    <a:pt x="1851" y="15855"/>
                    <a:pt x="1914" y="16002"/>
                  </a:cubicBezTo>
                  <a:cubicBezTo>
                    <a:pt x="2082" y="16107"/>
                    <a:pt x="2208" y="16276"/>
                    <a:pt x="2271" y="16486"/>
                  </a:cubicBezTo>
                  <a:cubicBezTo>
                    <a:pt x="2334" y="16696"/>
                    <a:pt x="2460" y="16885"/>
                    <a:pt x="2608" y="17011"/>
                  </a:cubicBezTo>
                  <a:cubicBezTo>
                    <a:pt x="2692" y="17075"/>
                    <a:pt x="2776" y="17159"/>
                    <a:pt x="2818" y="17243"/>
                  </a:cubicBezTo>
                  <a:cubicBezTo>
                    <a:pt x="2860" y="17327"/>
                    <a:pt x="2923" y="17411"/>
                    <a:pt x="2986" y="17474"/>
                  </a:cubicBezTo>
                  <a:cubicBezTo>
                    <a:pt x="3091" y="17558"/>
                    <a:pt x="3175" y="17684"/>
                    <a:pt x="3259" y="17810"/>
                  </a:cubicBezTo>
                  <a:cubicBezTo>
                    <a:pt x="3280" y="17852"/>
                    <a:pt x="3322" y="17895"/>
                    <a:pt x="3385" y="17895"/>
                  </a:cubicBezTo>
                  <a:cubicBezTo>
                    <a:pt x="3385" y="17831"/>
                    <a:pt x="3322" y="17789"/>
                    <a:pt x="3385" y="17747"/>
                  </a:cubicBezTo>
                  <a:cubicBezTo>
                    <a:pt x="3427" y="17747"/>
                    <a:pt x="3491" y="17789"/>
                    <a:pt x="3512" y="17831"/>
                  </a:cubicBezTo>
                  <a:cubicBezTo>
                    <a:pt x="3533" y="17958"/>
                    <a:pt x="3596" y="18042"/>
                    <a:pt x="3701" y="18126"/>
                  </a:cubicBezTo>
                  <a:cubicBezTo>
                    <a:pt x="3722" y="18147"/>
                    <a:pt x="3743" y="18168"/>
                    <a:pt x="3743" y="18210"/>
                  </a:cubicBezTo>
                  <a:cubicBezTo>
                    <a:pt x="3869" y="18378"/>
                    <a:pt x="3974" y="18567"/>
                    <a:pt x="4121" y="18735"/>
                  </a:cubicBezTo>
                  <a:cubicBezTo>
                    <a:pt x="4163" y="18799"/>
                    <a:pt x="4247" y="18735"/>
                    <a:pt x="4310" y="18841"/>
                  </a:cubicBezTo>
                  <a:cubicBezTo>
                    <a:pt x="4374" y="18946"/>
                    <a:pt x="4479" y="19030"/>
                    <a:pt x="4563" y="19156"/>
                  </a:cubicBezTo>
                  <a:cubicBezTo>
                    <a:pt x="4605" y="19261"/>
                    <a:pt x="4689" y="19387"/>
                    <a:pt x="4773" y="19492"/>
                  </a:cubicBezTo>
                  <a:cubicBezTo>
                    <a:pt x="4899" y="19640"/>
                    <a:pt x="5025" y="19787"/>
                    <a:pt x="5172" y="19913"/>
                  </a:cubicBezTo>
                  <a:lnTo>
                    <a:pt x="5194" y="19808"/>
                  </a:lnTo>
                  <a:cubicBezTo>
                    <a:pt x="5236" y="19829"/>
                    <a:pt x="5299" y="19871"/>
                    <a:pt x="5299" y="19934"/>
                  </a:cubicBezTo>
                  <a:cubicBezTo>
                    <a:pt x="5383" y="19934"/>
                    <a:pt x="5362" y="19997"/>
                    <a:pt x="5383" y="20018"/>
                  </a:cubicBezTo>
                  <a:cubicBezTo>
                    <a:pt x="5404" y="20123"/>
                    <a:pt x="5425" y="20207"/>
                    <a:pt x="5467" y="20270"/>
                  </a:cubicBezTo>
                  <a:cubicBezTo>
                    <a:pt x="5572" y="20417"/>
                    <a:pt x="5656" y="20544"/>
                    <a:pt x="5782" y="20691"/>
                  </a:cubicBezTo>
                  <a:cubicBezTo>
                    <a:pt x="5803" y="20733"/>
                    <a:pt x="5866" y="20775"/>
                    <a:pt x="5908" y="20817"/>
                  </a:cubicBezTo>
                  <a:cubicBezTo>
                    <a:pt x="6056" y="20880"/>
                    <a:pt x="6161" y="21006"/>
                    <a:pt x="6245" y="21132"/>
                  </a:cubicBezTo>
                  <a:cubicBezTo>
                    <a:pt x="6350" y="21321"/>
                    <a:pt x="6497" y="21490"/>
                    <a:pt x="6665" y="21637"/>
                  </a:cubicBezTo>
                  <a:cubicBezTo>
                    <a:pt x="6707" y="21658"/>
                    <a:pt x="6707" y="21721"/>
                    <a:pt x="6749" y="21784"/>
                  </a:cubicBezTo>
                  <a:cubicBezTo>
                    <a:pt x="6765" y="21776"/>
                    <a:pt x="6780" y="21773"/>
                    <a:pt x="6794" y="21773"/>
                  </a:cubicBezTo>
                  <a:cubicBezTo>
                    <a:pt x="6856" y="21773"/>
                    <a:pt x="6904" y="21838"/>
                    <a:pt x="6939" y="21889"/>
                  </a:cubicBezTo>
                  <a:cubicBezTo>
                    <a:pt x="7002" y="22015"/>
                    <a:pt x="7107" y="22120"/>
                    <a:pt x="7170" y="22247"/>
                  </a:cubicBezTo>
                  <a:cubicBezTo>
                    <a:pt x="7275" y="22268"/>
                    <a:pt x="7380" y="22331"/>
                    <a:pt x="7443" y="22415"/>
                  </a:cubicBezTo>
                  <a:cubicBezTo>
                    <a:pt x="7506" y="22520"/>
                    <a:pt x="7590" y="22604"/>
                    <a:pt x="7674" y="22688"/>
                  </a:cubicBezTo>
                  <a:cubicBezTo>
                    <a:pt x="7843" y="22814"/>
                    <a:pt x="7969" y="22961"/>
                    <a:pt x="8074" y="23130"/>
                  </a:cubicBezTo>
                  <a:cubicBezTo>
                    <a:pt x="8158" y="23235"/>
                    <a:pt x="8221" y="23319"/>
                    <a:pt x="8305" y="23403"/>
                  </a:cubicBezTo>
                  <a:cubicBezTo>
                    <a:pt x="8410" y="23466"/>
                    <a:pt x="8431" y="23592"/>
                    <a:pt x="8536" y="23655"/>
                  </a:cubicBezTo>
                  <a:cubicBezTo>
                    <a:pt x="8663" y="23718"/>
                    <a:pt x="8747" y="23823"/>
                    <a:pt x="8789" y="23971"/>
                  </a:cubicBezTo>
                  <a:cubicBezTo>
                    <a:pt x="8789" y="23992"/>
                    <a:pt x="8831" y="23992"/>
                    <a:pt x="8873" y="24013"/>
                  </a:cubicBezTo>
                  <a:lnTo>
                    <a:pt x="8915" y="23971"/>
                  </a:lnTo>
                  <a:cubicBezTo>
                    <a:pt x="9104" y="24076"/>
                    <a:pt x="9251" y="24223"/>
                    <a:pt x="9398" y="24370"/>
                  </a:cubicBezTo>
                  <a:cubicBezTo>
                    <a:pt x="9546" y="24538"/>
                    <a:pt x="9693" y="24706"/>
                    <a:pt x="9819" y="24875"/>
                  </a:cubicBezTo>
                  <a:cubicBezTo>
                    <a:pt x="9861" y="24790"/>
                    <a:pt x="9777" y="24727"/>
                    <a:pt x="9819" y="24664"/>
                  </a:cubicBezTo>
                  <a:lnTo>
                    <a:pt x="9819" y="24664"/>
                  </a:lnTo>
                  <a:cubicBezTo>
                    <a:pt x="9987" y="24769"/>
                    <a:pt x="10134" y="24896"/>
                    <a:pt x="10260" y="25064"/>
                  </a:cubicBezTo>
                  <a:cubicBezTo>
                    <a:pt x="10387" y="25232"/>
                    <a:pt x="10387" y="25253"/>
                    <a:pt x="10513" y="25316"/>
                  </a:cubicBezTo>
                  <a:cubicBezTo>
                    <a:pt x="10555" y="25337"/>
                    <a:pt x="10597" y="25379"/>
                    <a:pt x="10639" y="25400"/>
                  </a:cubicBezTo>
                  <a:cubicBezTo>
                    <a:pt x="10744" y="25547"/>
                    <a:pt x="10891" y="25652"/>
                    <a:pt x="11038" y="25716"/>
                  </a:cubicBezTo>
                  <a:cubicBezTo>
                    <a:pt x="11101" y="25758"/>
                    <a:pt x="11143" y="25779"/>
                    <a:pt x="11143" y="25842"/>
                  </a:cubicBezTo>
                  <a:cubicBezTo>
                    <a:pt x="11122" y="25842"/>
                    <a:pt x="11080" y="25842"/>
                    <a:pt x="11059" y="25884"/>
                  </a:cubicBezTo>
                  <a:cubicBezTo>
                    <a:pt x="11164" y="25926"/>
                    <a:pt x="11206" y="26031"/>
                    <a:pt x="11312" y="26073"/>
                  </a:cubicBezTo>
                  <a:cubicBezTo>
                    <a:pt x="11438" y="26136"/>
                    <a:pt x="11564" y="26220"/>
                    <a:pt x="11690" y="26325"/>
                  </a:cubicBezTo>
                  <a:cubicBezTo>
                    <a:pt x="11774" y="26409"/>
                    <a:pt x="11921" y="26472"/>
                    <a:pt x="12047" y="26493"/>
                  </a:cubicBezTo>
                  <a:cubicBezTo>
                    <a:pt x="12089" y="26493"/>
                    <a:pt x="12111" y="26514"/>
                    <a:pt x="12132" y="26536"/>
                  </a:cubicBezTo>
                  <a:cubicBezTo>
                    <a:pt x="12216" y="26641"/>
                    <a:pt x="12321" y="26662"/>
                    <a:pt x="12405" y="26725"/>
                  </a:cubicBezTo>
                  <a:cubicBezTo>
                    <a:pt x="12573" y="26809"/>
                    <a:pt x="12720" y="26914"/>
                    <a:pt x="12846" y="27019"/>
                  </a:cubicBezTo>
                  <a:cubicBezTo>
                    <a:pt x="13162" y="27082"/>
                    <a:pt x="13372" y="27334"/>
                    <a:pt x="13687" y="27376"/>
                  </a:cubicBezTo>
                  <a:cubicBezTo>
                    <a:pt x="13835" y="27398"/>
                    <a:pt x="13982" y="27440"/>
                    <a:pt x="14129" y="27503"/>
                  </a:cubicBezTo>
                  <a:cubicBezTo>
                    <a:pt x="14465" y="27566"/>
                    <a:pt x="14823" y="27650"/>
                    <a:pt x="15138" y="27713"/>
                  </a:cubicBezTo>
                  <a:cubicBezTo>
                    <a:pt x="15222" y="27839"/>
                    <a:pt x="15348" y="27923"/>
                    <a:pt x="15516" y="27944"/>
                  </a:cubicBezTo>
                  <a:cubicBezTo>
                    <a:pt x="15530" y="27944"/>
                    <a:pt x="15554" y="27935"/>
                    <a:pt x="15580" y="27935"/>
                  </a:cubicBezTo>
                  <a:cubicBezTo>
                    <a:pt x="15594" y="27935"/>
                    <a:pt x="15608" y="27937"/>
                    <a:pt x="15622" y="27944"/>
                  </a:cubicBezTo>
                  <a:cubicBezTo>
                    <a:pt x="15790" y="28028"/>
                    <a:pt x="15937" y="28070"/>
                    <a:pt x="16126" y="28112"/>
                  </a:cubicBezTo>
                  <a:cubicBezTo>
                    <a:pt x="16155" y="28127"/>
                    <a:pt x="16184" y="28161"/>
                    <a:pt x="16219" y="28161"/>
                  </a:cubicBezTo>
                  <a:cubicBezTo>
                    <a:pt x="16235" y="28161"/>
                    <a:pt x="16253" y="28153"/>
                    <a:pt x="16273" y="28133"/>
                  </a:cubicBezTo>
                  <a:cubicBezTo>
                    <a:pt x="16252" y="28007"/>
                    <a:pt x="16084" y="28049"/>
                    <a:pt x="16000" y="27923"/>
                  </a:cubicBezTo>
                  <a:lnTo>
                    <a:pt x="16000" y="27923"/>
                  </a:lnTo>
                  <a:cubicBezTo>
                    <a:pt x="16315" y="27986"/>
                    <a:pt x="16631" y="28049"/>
                    <a:pt x="16967" y="28070"/>
                  </a:cubicBezTo>
                  <a:cubicBezTo>
                    <a:pt x="17041" y="28085"/>
                    <a:pt x="17126" y="28100"/>
                    <a:pt x="17214" y="28100"/>
                  </a:cubicBezTo>
                  <a:cubicBezTo>
                    <a:pt x="17251" y="28100"/>
                    <a:pt x="17288" y="28097"/>
                    <a:pt x="17325" y="28091"/>
                  </a:cubicBezTo>
                  <a:cubicBezTo>
                    <a:pt x="17325" y="28091"/>
                    <a:pt x="17340" y="28045"/>
                    <a:pt x="17344" y="28045"/>
                  </a:cubicBezTo>
                  <a:cubicBezTo>
                    <a:pt x="17345" y="28045"/>
                    <a:pt x="17346" y="28046"/>
                    <a:pt x="17346" y="28049"/>
                  </a:cubicBezTo>
                  <a:cubicBezTo>
                    <a:pt x="17367" y="28091"/>
                    <a:pt x="17346" y="28091"/>
                    <a:pt x="17325" y="28091"/>
                  </a:cubicBezTo>
                  <a:cubicBezTo>
                    <a:pt x="17367" y="28154"/>
                    <a:pt x="17451" y="28154"/>
                    <a:pt x="17514" y="28154"/>
                  </a:cubicBezTo>
                  <a:cubicBezTo>
                    <a:pt x="17556" y="28091"/>
                    <a:pt x="17556" y="28007"/>
                    <a:pt x="17640" y="28007"/>
                  </a:cubicBezTo>
                  <a:cubicBezTo>
                    <a:pt x="17850" y="28070"/>
                    <a:pt x="18060" y="28112"/>
                    <a:pt x="18271" y="28112"/>
                  </a:cubicBezTo>
                  <a:lnTo>
                    <a:pt x="18229" y="28196"/>
                  </a:lnTo>
                  <a:cubicBezTo>
                    <a:pt x="18206" y="28185"/>
                    <a:pt x="18183" y="28167"/>
                    <a:pt x="18163" y="28167"/>
                  </a:cubicBezTo>
                  <a:cubicBezTo>
                    <a:pt x="18147" y="28167"/>
                    <a:pt x="18133" y="28179"/>
                    <a:pt x="18123" y="28217"/>
                  </a:cubicBezTo>
                  <a:cubicBezTo>
                    <a:pt x="18160" y="28245"/>
                    <a:pt x="18192" y="28252"/>
                    <a:pt x="18228" y="28252"/>
                  </a:cubicBezTo>
                  <a:cubicBezTo>
                    <a:pt x="18277" y="28252"/>
                    <a:pt x="18334" y="28238"/>
                    <a:pt x="18418" y="28238"/>
                  </a:cubicBezTo>
                  <a:cubicBezTo>
                    <a:pt x="18544" y="28238"/>
                    <a:pt x="18670" y="28217"/>
                    <a:pt x="18796" y="28217"/>
                  </a:cubicBezTo>
                  <a:cubicBezTo>
                    <a:pt x="19017" y="28200"/>
                    <a:pt x="19211" y="28170"/>
                    <a:pt x="19422" y="28170"/>
                  </a:cubicBezTo>
                  <a:cubicBezTo>
                    <a:pt x="19471" y="28170"/>
                    <a:pt x="19522" y="28171"/>
                    <a:pt x="19574" y="28175"/>
                  </a:cubicBezTo>
                  <a:lnTo>
                    <a:pt x="19616" y="28175"/>
                  </a:lnTo>
                  <a:cubicBezTo>
                    <a:pt x="19616" y="28091"/>
                    <a:pt x="19532" y="28154"/>
                    <a:pt x="19511" y="28091"/>
                  </a:cubicBezTo>
                  <a:cubicBezTo>
                    <a:pt x="19658" y="28091"/>
                    <a:pt x="19784" y="28091"/>
                    <a:pt x="19932" y="28070"/>
                  </a:cubicBezTo>
                  <a:cubicBezTo>
                    <a:pt x="20022" y="28070"/>
                    <a:pt x="20123" y="28017"/>
                    <a:pt x="20211" y="28017"/>
                  </a:cubicBezTo>
                  <a:cubicBezTo>
                    <a:pt x="20247" y="28017"/>
                    <a:pt x="20280" y="28025"/>
                    <a:pt x="20310" y="28049"/>
                  </a:cubicBezTo>
                  <a:cubicBezTo>
                    <a:pt x="20366" y="28087"/>
                    <a:pt x="20322" y="28158"/>
                    <a:pt x="20342" y="28158"/>
                  </a:cubicBezTo>
                  <a:cubicBezTo>
                    <a:pt x="20344" y="28158"/>
                    <a:pt x="20348" y="28157"/>
                    <a:pt x="20352" y="28154"/>
                  </a:cubicBezTo>
                  <a:cubicBezTo>
                    <a:pt x="20394" y="28154"/>
                    <a:pt x="20436" y="28154"/>
                    <a:pt x="20436" y="28112"/>
                  </a:cubicBezTo>
                  <a:cubicBezTo>
                    <a:pt x="20457" y="28091"/>
                    <a:pt x="20352" y="28070"/>
                    <a:pt x="20415" y="28049"/>
                  </a:cubicBezTo>
                  <a:cubicBezTo>
                    <a:pt x="20429" y="28042"/>
                    <a:pt x="20440" y="28039"/>
                    <a:pt x="20449" y="28039"/>
                  </a:cubicBezTo>
                  <a:cubicBezTo>
                    <a:pt x="20495" y="28039"/>
                    <a:pt x="20489" y="28112"/>
                    <a:pt x="20541" y="28112"/>
                  </a:cubicBezTo>
                  <a:cubicBezTo>
                    <a:pt x="20615" y="28070"/>
                    <a:pt x="20694" y="28070"/>
                    <a:pt x="20773" y="28070"/>
                  </a:cubicBezTo>
                  <a:cubicBezTo>
                    <a:pt x="20851" y="28070"/>
                    <a:pt x="20930" y="28070"/>
                    <a:pt x="21004" y="28028"/>
                  </a:cubicBezTo>
                  <a:lnTo>
                    <a:pt x="21130" y="28091"/>
                  </a:lnTo>
                  <a:cubicBezTo>
                    <a:pt x="21298" y="28028"/>
                    <a:pt x="21466" y="28007"/>
                    <a:pt x="21656" y="27986"/>
                  </a:cubicBezTo>
                  <a:cubicBezTo>
                    <a:pt x="21667" y="27989"/>
                    <a:pt x="21680" y="27990"/>
                    <a:pt x="21692" y="27990"/>
                  </a:cubicBezTo>
                  <a:cubicBezTo>
                    <a:pt x="21777" y="27990"/>
                    <a:pt x="21873" y="27941"/>
                    <a:pt x="21970" y="27941"/>
                  </a:cubicBezTo>
                  <a:cubicBezTo>
                    <a:pt x="21985" y="27941"/>
                    <a:pt x="21999" y="27942"/>
                    <a:pt x="22013" y="27944"/>
                  </a:cubicBezTo>
                  <a:cubicBezTo>
                    <a:pt x="22076" y="27944"/>
                    <a:pt x="22118" y="27923"/>
                    <a:pt x="22160" y="27902"/>
                  </a:cubicBezTo>
                  <a:cubicBezTo>
                    <a:pt x="22307" y="27797"/>
                    <a:pt x="22476" y="27755"/>
                    <a:pt x="22644" y="27755"/>
                  </a:cubicBezTo>
                  <a:cubicBezTo>
                    <a:pt x="22959" y="27734"/>
                    <a:pt x="23274" y="27713"/>
                    <a:pt x="23590" y="27650"/>
                  </a:cubicBezTo>
                  <a:lnTo>
                    <a:pt x="23611" y="27566"/>
                  </a:lnTo>
                  <a:cubicBezTo>
                    <a:pt x="23705" y="27518"/>
                    <a:pt x="23812" y="27495"/>
                    <a:pt x="23912" y="27495"/>
                  </a:cubicBezTo>
                  <a:cubicBezTo>
                    <a:pt x="23946" y="27495"/>
                    <a:pt x="23979" y="27497"/>
                    <a:pt x="24010" y="27503"/>
                  </a:cubicBezTo>
                  <a:cubicBezTo>
                    <a:pt x="24136" y="27503"/>
                    <a:pt x="24263" y="27461"/>
                    <a:pt x="24389" y="27440"/>
                  </a:cubicBezTo>
                  <a:cubicBezTo>
                    <a:pt x="24501" y="27421"/>
                    <a:pt x="24613" y="27352"/>
                    <a:pt x="24726" y="27352"/>
                  </a:cubicBezTo>
                  <a:cubicBezTo>
                    <a:pt x="24740" y="27352"/>
                    <a:pt x="24753" y="27353"/>
                    <a:pt x="24767" y="27355"/>
                  </a:cubicBezTo>
                  <a:cubicBezTo>
                    <a:pt x="25146" y="27103"/>
                    <a:pt x="25566" y="26956"/>
                    <a:pt x="26029" y="26914"/>
                  </a:cubicBezTo>
                  <a:cubicBezTo>
                    <a:pt x="26029" y="26897"/>
                    <a:pt x="26042" y="26866"/>
                    <a:pt x="26070" y="26866"/>
                  </a:cubicBezTo>
                  <a:cubicBezTo>
                    <a:pt x="26076" y="26866"/>
                    <a:pt x="26084" y="26868"/>
                    <a:pt x="26092" y="26872"/>
                  </a:cubicBezTo>
                  <a:cubicBezTo>
                    <a:pt x="26092" y="26914"/>
                    <a:pt x="26113" y="26977"/>
                    <a:pt x="26176" y="26977"/>
                  </a:cubicBezTo>
                  <a:cubicBezTo>
                    <a:pt x="26218" y="26893"/>
                    <a:pt x="26302" y="26893"/>
                    <a:pt x="26386" y="26872"/>
                  </a:cubicBezTo>
                  <a:cubicBezTo>
                    <a:pt x="26371" y="26843"/>
                    <a:pt x="26354" y="26834"/>
                    <a:pt x="26335" y="26834"/>
                  </a:cubicBezTo>
                  <a:cubicBezTo>
                    <a:pt x="26306" y="26834"/>
                    <a:pt x="26274" y="26854"/>
                    <a:pt x="26240" y="26854"/>
                  </a:cubicBezTo>
                  <a:cubicBezTo>
                    <a:pt x="26233" y="26854"/>
                    <a:pt x="26225" y="26853"/>
                    <a:pt x="26218" y="26851"/>
                  </a:cubicBezTo>
                  <a:cubicBezTo>
                    <a:pt x="26318" y="26779"/>
                    <a:pt x="26439" y="26746"/>
                    <a:pt x="26565" y="26746"/>
                  </a:cubicBezTo>
                  <a:cubicBezTo>
                    <a:pt x="26624" y="26746"/>
                    <a:pt x="26684" y="26753"/>
                    <a:pt x="26743" y="26767"/>
                  </a:cubicBezTo>
                  <a:lnTo>
                    <a:pt x="26386" y="26851"/>
                  </a:lnTo>
                  <a:cubicBezTo>
                    <a:pt x="26386" y="26893"/>
                    <a:pt x="26407" y="26893"/>
                    <a:pt x="26449" y="26893"/>
                  </a:cubicBezTo>
                  <a:cubicBezTo>
                    <a:pt x="26544" y="26846"/>
                    <a:pt x="26650" y="26822"/>
                    <a:pt x="26751" y="26822"/>
                  </a:cubicBezTo>
                  <a:cubicBezTo>
                    <a:pt x="26784" y="26822"/>
                    <a:pt x="26817" y="26825"/>
                    <a:pt x="26849" y="26830"/>
                  </a:cubicBezTo>
                  <a:cubicBezTo>
                    <a:pt x="26933" y="26809"/>
                    <a:pt x="27017" y="26788"/>
                    <a:pt x="27080" y="26725"/>
                  </a:cubicBezTo>
                  <a:cubicBezTo>
                    <a:pt x="27073" y="26722"/>
                    <a:pt x="27065" y="26721"/>
                    <a:pt x="27059" y="26721"/>
                  </a:cubicBezTo>
                  <a:cubicBezTo>
                    <a:pt x="27023" y="26721"/>
                    <a:pt x="26993" y="26749"/>
                    <a:pt x="26953" y="26749"/>
                  </a:cubicBezTo>
                  <a:cubicBezTo>
                    <a:pt x="26935" y="26749"/>
                    <a:pt x="26914" y="26743"/>
                    <a:pt x="26891" y="26725"/>
                  </a:cubicBezTo>
                  <a:cubicBezTo>
                    <a:pt x="26975" y="26704"/>
                    <a:pt x="27101" y="26662"/>
                    <a:pt x="27143" y="26641"/>
                  </a:cubicBezTo>
                  <a:cubicBezTo>
                    <a:pt x="27206" y="26620"/>
                    <a:pt x="27290" y="26620"/>
                    <a:pt x="27332" y="26578"/>
                  </a:cubicBezTo>
                  <a:cubicBezTo>
                    <a:pt x="27378" y="26532"/>
                    <a:pt x="27445" y="26498"/>
                    <a:pt x="27518" y="26498"/>
                  </a:cubicBezTo>
                  <a:cubicBezTo>
                    <a:pt x="27547" y="26498"/>
                    <a:pt x="27576" y="26503"/>
                    <a:pt x="27605" y="26514"/>
                  </a:cubicBezTo>
                  <a:lnTo>
                    <a:pt x="27690" y="26514"/>
                  </a:lnTo>
                  <a:cubicBezTo>
                    <a:pt x="27879" y="26367"/>
                    <a:pt x="28110" y="26283"/>
                    <a:pt x="28341" y="26220"/>
                  </a:cubicBezTo>
                  <a:cubicBezTo>
                    <a:pt x="28425" y="26031"/>
                    <a:pt x="28657" y="25926"/>
                    <a:pt x="28804" y="25842"/>
                  </a:cubicBezTo>
                  <a:cubicBezTo>
                    <a:pt x="28930" y="25758"/>
                    <a:pt x="29077" y="25716"/>
                    <a:pt x="29224" y="25631"/>
                  </a:cubicBezTo>
                  <a:cubicBezTo>
                    <a:pt x="29287" y="25589"/>
                    <a:pt x="29287" y="25505"/>
                    <a:pt x="29372" y="25484"/>
                  </a:cubicBezTo>
                  <a:cubicBezTo>
                    <a:pt x="29603" y="25337"/>
                    <a:pt x="29834" y="25190"/>
                    <a:pt x="30065" y="25001"/>
                  </a:cubicBezTo>
                  <a:cubicBezTo>
                    <a:pt x="30149" y="24917"/>
                    <a:pt x="30234" y="24854"/>
                    <a:pt x="30318" y="24812"/>
                  </a:cubicBezTo>
                  <a:cubicBezTo>
                    <a:pt x="30549" y="24685"/>
                    <a:pt x="30759" y="24559"/>
                    <a:pt x="30969" y="24433"/>
                  </a:cubicBezTo>
                  <a:cubicBezTo>
                    <a:pt x="30969" y="24412"/>
                    <a:pt x="30990" y="24391"/>
                    <a:pt x="30969" y="24370"/>
                  </a:cubicBezTo>
                  <a:cubicBezTo>
                    <a:pt x="30927" y="24370"/>
                    <a:pt x="30927" y="24328"/>
                    <a:pt x="30927" y="24307"/>
                  </a:cubicBezTo>
                  <a:cubicBezTo>
                    <a:pt x="30969" y="24265"/>
                    <a:pt x="31011" y="24223"/>
                    <a:pt x="31032" y="24160"/>
                  </a:cubicBezTo>
                  <a:cubicBezTo>
                    <a:pt x="31096" y="24118"/>
                    <a:pt x="31138" y="24055"/>
                    <a:pt x="31201" y="24034"/>
                  </a:cubicBezTo>
                  <a:cubicBezTo>
                    <a:pt x="31243" y="23971"/>
                    <a:pt x="31285" y="23928"/>
                    <a:pt x="31327" y="23886"/>
                  </a:cubicBezTo>
                  <a:cubicBezTo>
                    <a:pt x="31369" y="23823"/>
                    <a:pt x="31432" y="23802"/>
                    <a:pt x="31453" y="23760"/>
                  </a:cubicBezTo>
                  <a:cubicBezTo>
                    <a:pt x="31495" y="23697"/>
                    <a:pt x="31537" y="23655"/>
                    <a:pt x="31579" y="23613"/>
                  </a:cubicBezTo>
                  <a:cubicBezTo>
                    <a:pt x="31642" y="23550"/>
                    <a:pt x="31747" y="23550"/>
                    <a:pt x="31768" y="23508"/>
                  </a:cubicBezTo>
                  <a:cubicBezTo>
                    <a:pt x="31789" y="23466"/>
                    <a:pt x="31810" y="23424"/>
                    <a:pt x="31852" y="23382"/>
                  </a:cubicBezTo>
                  <a:cubicBezTo>
                    <a:pt x="31868" y="23429"/>
                    <a:pt x="31884" y="23453"/>
                    <a:pt x="31909" y="23453"/>
                  </a:cubicBezTo>
                  <a:cubicBezTo>
                    <a:pt x="31917" y="23453"/>
                    <a:pt x="31926" y="23450"/>
                    <a:pt x="31936" y="23445"/>
                  </a:cubicBezTo>
                  <a:cubicBezTo>
                    <a:pt x="32000" y="23382"/>
                    <a:pt x="32021" y="23319"/>
                    <a:pt x="32042" y="23256"/>
                  </a:cubicBezTo>
                  <a:lnTo>
                    <a:pt x="32084" y="23256"/>
                  </a:lnTo>
                  <a:cubicBezTo>
                    <a:pt x="32294" y="23045"/>
                    <a:pt x="32483" y="22814"/>
                    <a:pt x="32651" y="22562"/>
                  </a:cubicBezTo>
                  <a:cubicBezTo>
                    <a:pt x="32672" y="22499"/>
                    <a:pt x="32735" y="22457"/>
                    <a:pt x="32777" y="22394"/>
                  </a:cubicBezTo>
                  <a:lnTo>
                    <a:pt x="32820" y="22394"/>
                  </a:lnTo>
                  <a:cubicBezTo>
                    <a:pt x="32862" y="22436"/>
                    <a:pt x="32883" y="22457"/>
                    <a:pt x="32862" y="22499"/>
                  </a:cubicBezTo>
                  <a:cubicBezTo>
                    <a:pt x="32777" y="22562"/>
                    <a:pt x="32756" y="22688"/>
                    <a:pt x="32630" y="22688"/>
                  </a:cubicBezTo>
                  <a:cubicBezTo>
                    <a:pt x="32672" y="22793"/>
                    <a:pt x="32588" y="22835"/>
                    <a:pt x="32588" y="22919"/>
                  </a:cubicBezTo>
                  <a:cubicBezTo>
                    <a:pt x="32609" y="22898"/>
                    <a:pt x="32651" y="22898"/>
                    <a:pt x="32651" y="22877"/>
                  </a:cubicBezTo>
                  <a:cubicBezTo>
                    <a:pt x="32883" y="22625"/>
                    <a:pt x="33072" y="22331"/>
                    <a:pt x="33261" y="22036"/>
                  </a:cubicBezTo>
                  <a:cubicBezTo>
                    <a:pt x="33282" y="21973"/>
                    <a:pt x="33324" y="21931"/>
                    <a:pt x="33387" y="21889"/>
                  </a:cubicBezTo>
                  <a:cubicBezTo>
                    <a:pt x="33513" y="21826"/>
                    <a:pt x="33555" y="21721"/>
                    <a:pt x="33639" y="21637"/>
                  </a:cubicBezTo>
                  <a:cubicBezTo>
                    <a:pt x="33639" y="21595"/>
                    <a:pt x="33576" y="21595"/>
                    <a:pt x="33618" y="21532"/>
                  </a:cubicBezTo>
                  <a:cubicBezTo>
                    <a:pt x="33787" y="21343"/>
                    <a:pt x="33976" y="21132"/>
                    <a:pt x="34165" y="20922"/>
                  </a:cubicBezTo>
                  <a:cubicBezTo>
                    <a:pt x="34333" y="20775"/>
                    <a:pt x="34480" y="20586"/>
                    <a:pt x="34586" y="20396"/>
                  </a:cubicBezTo>
                  <a:cubicBezTo>
                    <a:pt x="34607" y="20333"/>
                    <a:pt x="34691" y="20270"/>
                    <a:pt x="34691" y="20228"/>
                  </a:cubicBezTo>
                  <a:cubicBezTo>
                    <a:pt x="34712" y="20123"/>
                    <a:pt x="34796" y="20102"/>
                    <a:pt x="34817" y="20018"/>
                  </a:cubicBezTo>
                  <a:cubicBezTo>
                    <a:pt x="34859" y="19976"/>
                    <a:pt x="34901" y="19913"/>
                    <a:pt x="34922" y="19829"/>
                  </a:cubicBezTo>
                  <a:lnTo>
                    <a:pt x="34922" y="19829"/>
                  </a:lnTo>
                  <a:cubicBezTo>
                    <a:pt x="34908" y="19829"/>
                    <a:pt x="34894" y="19838"/>
                    <a:pt x="34886" y="19838"/>
                  </a:cubicBezTo>
                  <a:cubicBezTo>
                    <a:pt x="34882" y="19838"/>
                    <a:pt x="34880" y="19836"/>
                    <a:pt x="34880" y="19829"/>
                  </a:cubicBezTo>
                  <a:cubicBezTo>
                    <a:pt x="34859" y="19808"/>
                    <a:pt x="34880" y="19808"/>
                    <a:pt x="34901" y="19808"/>
                  </a:cubicBezTo>
                  <a:cubicBezTo>
                    <a:pt x="34901" y="19787"/>
                    <a:pt x="34880" y="19787"/>
                    <a:pt x="34901" y="19766"/>
                  </a:cubicBezTo>
                  <a:cubicBezTo>
                    <a:pt x="34907" y="19760"/>
                    <a:pt x="34913" y="19757"/>
                    <a:pt x="34919" y="19757"/>
                  </a:cubicBezTo>
                  <a:cubicBezTo>
                    <a:pt x="34932" y="19757"/>
                    <a:pt x="34943" y="19772"/>
                    <a:pt x="34943" y="19787"/>
                  </a:cubicBezTo>
                  <a:cubicBezTo>
                    <a:pt x="34964" y="19787"/>
                    <a:pt x="35006" y="19787"/>
                    <a:pt x="35027" y="19745"/>
                  </a:cubicBezTo>
                  <a:lnTo>
                    <a:pt x="34943" y="19682"/>
                  </a:lnTo>
                  <a:cubicBezTo>
                    <a:pt x="35027" y="19534"/>
                    <a:pt x="35111" y="19408"/>
                    <a:pt x="35195" y="19303"/>
                  </a:cubicBezTo>
                  <a:cubicBezTo>
                    <a:pt x="35406" y="18967"/>
                    <a:pt x="35595" y="18609"/>
                    <a:pt x="35742" y="18231"/>
                  </a:cubicBezTo>
                  <a:cubicBezTo>
                    <a:pt x="35784" y="18147"/>
                    <a:pt x="35868" y="18063"/>
                    <a:pt x="35847" y="17979"/>
                  </a:cubicBezTo>
                  <a:cubicBezTo>
                    <a:pt x="35826" y="17831"/>
                    <a:pt x="35931" y="17726"/>
                    <a:pt x="35952" y="17621"/>
                  </a:cubicBezTo>
                  <a:cubicBezTo>
                    <a:pt x="35973" y="17474"/>
                    <a:pt x="36036" y="17348"/>
                    <a:pt x="36120" y="17243"/>
                  </a:cubicBezTo>
                  <a:cubicBezTo>
                    <a:pt x="36120" y="17243"/>
                    <a:pt x="36130" y="17233"/>
                    <a:pt x="36142" y="17233"/>
                  </a:cubicBezTo>
                  <a:cubicBezTo>
                    <a:pt x="36148" y="17233"/>
                    <a:pt x="36155" y="17236"/>
                    <a:pt x="36162" y="17243"/>
                  </a:cubicBezTo>
                  <a:lnTo>
                    <a:pt x="36183" y="17306"/>
                  </a:lnTo>
                  <a:cubicBezTo>
                    <a:pt x="36225" y="17285"/>
                    <a:pt x="36225" y="17243"/>
                    <a:pt x="36246" y="17201"/>
                  </a:cubicBezTo>
                  <a:cubicBezTo>
                    <a:pt x="36310" y="16906"/>
                    <a:pt x="36394" y="16633"/>
                    <a:pt x="36499" y="16381"/>
                  </a:cubicBezTo>
                  <a:cubicBezTo>
                    <a:pt x="36478" y="16213"/>
                    <a:pt x="36520" y="16044"/>
                    <a:pt x="36625" y="15918"/>
                  </a:cubicBezTo>
                  <a:cubicBezTo>
                    <a:pt x="36646" y="15918"/>
                    <a:pt x="36688" y="15918"/>
                    <a:pt x="36688" y="15960"/>
                  </a:cubicBezTo>
                  <a:cubicBezTo>
                    <a:pt x="36835" y="15708"/>
                    <a:pt x="36919" y="15435"/>
                    <a:pt x="36961" y="15140"/>
                  </a:cubicBezTo>
                  <a:cubicBezTo>
                    <a:pt x="37003" y="14972"/>
                    <a:pt x="37045" y="14804"/>
                    <a:pt x="37066" y="14636"/>
                  </a:cubicBezTo>
                  <a:cubicBezTo>
                    <a:pt x="37066" y="14594"/>
                    <a:pt x="37066" y="14552"/>
                    <a:pt x="37087" y="14510"/>
                  </a:cubicBezTo>
                  <a:cubicBezTo>
                    <a:pt x="37151" y="14404"/>
                    <a:pt x="37214" y="14278"/>
                    <a:pt x="37256" y="14152"/>
                  </a:cubicBezTo>
                  <a:cubicBezTo>
                    <a:pt x="37277" y="14047"/>
                    <a:pt x="37361" y="14047"/>
                    <a:pt x="37445" y="14026"/>
                  </a:cubicBezTo>
                  <a:cubicBezTo>
                    <a:pt x="37466" y="13921"/>
                    <a:pt x="37445" y="13837"/>
                    <a:pt x="37466" y="13774"/>
                  </a:cubicBezTo>
                  <a:cubicBezTo>
                    <a:pt x="37529" y="13521"/>
                    <a:pt x="37613" y="13269"/>
                    <a:pt x="37697" y="13038"/>
                  </a:cubicBezTo>
                  <a:cubicBezTo>
                    <a:pt x="37739" y="12933"/>
                    <a:pt x="37739" y="12828"/>
                    <a:pt x="37718" y="12744"/>
                  </a:cubicBezTo>
                  <a:cubicBezTo>
                    <a:pt x="37697" y="12659"/>
                    <a:pt x="37697" y="12596"/>
                    <a:pt x="37739" y="12533"/>
                  </a:cubicBezTo>
                  <a:cubicBezTo>
                    <a:pt x="37802" y="12470"/>
                    <a:pt x="37781" y="12386"/>
                    <a:pt x="37802" y="12323"/>
                  </a:cubicBezTo>
                  <a:cubicBezTo>
                    <a:pt x="37823" y="12218"/>
                    <a:pt x="37823" y="12134"/>
                    <a:pt x="37802" y="12050"/>
                  </a:cubicBezTo>
                  <a:cubicBezTo>
                    <a:pt x="37802" y="11839"/>
                    <a:pt x="37865" y="11629"/>
                    <a:pt x="37781" y="11461"/>
                  </a:cubicBezTo>
                  <a:cubicBezTo>
                    <a:pt x="37823" y="11188"/>
                    <a:pt x="37844" y="10914"/>
                    <a:pt x="37844" y="10641"/>
                  </a:cubicBezTo>
                  <a:cubicBezTo>
                    <a:pt x="37928" y="10599"/>
                    <a:pt x="37802" y="10557"/>
                    <a:pt x="37844" y="10515"/>
                  </a:cubicBezTo>
                  <a:cubicBezTo>
                    <a:pt x="37907" y="10452"/>
                    <a:pt x="37802" y="10410"/>
                    <a:pt x="37844" y="10347"/>
                  </a:cubicBezTo>
                  <a:cubicBezTo>
                    <a:pt x="37781" y="10326"/>
                    <a:pt x="37823" y="10263"/>
                    <a:pt x="37802" y="10221"/>
                  </a:cubicBezTo>
                  <a:cubicBezTo>
                    <a:pt x="37760" y="10137"/>
                    <a:pt x="37802" y="10010"/>
                    <a:pt x="37697" y="9947"/>
                  </a:cubicBezTo>
                  <a:cubicBezTo>
                    <a:pt x="37718" y="9758"/>
                    <a:pt x="37697" y="9548"/>
                    <a:pt x="37634" y="9380"/>
                  </a:cubicBezTo>
                  <a:cubicBezTo>
                    <a:pt x="37655" y="9275"/>
                    <a:pt x="37760" y="9253"/>
                    <a:pt x="37739" y="9190"/>
                  </a:cubicBezTo>
                  <a:cubicBezTo>
                    <a:pt x="37718" y="9148"/>
                    <a:pt x="37697" y="9085"/>
                    <a:pt x="37697" y="9022"/>
                  </a:cubicBezTo>
                  <a:cubicBezTo>
                    <a:pt x="37634" y="8833"/>
                    <a:pt x="37592" y="8644"/>
                    <a:pt x="37571" y="8455"/>
                  </a:cubicBezTo>
                  <a:cubicBezTo>
                    <a:pt x="37592" y="8349"/>
                    <a:pt x="37550" y="8265"/>
                    <a:pt x="37466" y="8202"/>
                  </a:cubicBezTo>
                  <a:cubicBezTo>
                    <a:pt x="37487" y="8160"/>
                    <a:pt x="37487" y="8139"/>
                    <a:pt x="37487" y="8118"/>
                  </a:cubicBezTo>
                  <a:cubicBezTo>
                    <a:pt x="37382" y="7824"/>
                    <a:pt x="37382" y="7508"/>
                    <a:pt x="37277" y="7256"/>
                  </a:cubicBezTo>
                  <a:cubicBezTo>
                    <a:pt x="37214" y="7046"/>
                    <a:pt x="37151" y="6857"/>
                    <a:pt x="37066" y="6667"/>
                  </a:cubicBezTo>
                  <a:cubicBezTo>
                    <a:pt x="37045" y="6604"/>
                    <a:pt x="37003" y="6541"/>
                    <a:pt x="37024" y="6457"/>
                  </a:cubicBezTo>
                  <a:cubicBezTo>
                    <a:pt x="37024" y="6415"/>
                    <a:pt x="37003" y="6352"/>
                    <a:pt x="36961" y="6331"/>
                  </a:cubicBezTo>
                  <a:cubicBezTo>
                    <a:pt x="36898" y="6268"/>
                    <a:pt x="36877" y="6184"/>
                    <a:pt x="36919" y="6100"/>
                  </a:cubicBezTo>
                  <a:cubicBezTo>
                    <a:pt x="36772" y="6058"/>
                    <a:pt x="36688" y="5953"/>
                    <a:pt x="36730" y="5911"/>
                  </a:cubicBezTo>
                  <a:lnTo>
                    <a:pt x="36835" y="5911"/>
                  </a:lnTo>
                  <a:cubicBezTo>
                    <a:pt x="36772" y="5848"/>
                    <a:pt x="36814" y="5784"/>
                    <a:pt x="36814" y="5721"/>
                  </a:cubicBezTo>
                  <a:cubicBezTo>
                    <a:pt x="36784" y="5707"/>
                    <a:pt x="36765" y="5692"/>
                    <a:pt x="36749" y="5692"/>
                  </a:cubicBezTo>
                  <a:cubicBezTo>
                    <a:pt x="36742" y="5692"/>
                    <a:pt x="36736" y="5694"/>
                    <a:pt x="36730" y="5700"/>
                  </a:cubicBezTo>
                  <a:cubicBezTo>
                    <a:pt x="36688" y="5742"/>
                    <a:pt x="36772" y="5784"/>
                    <a:pt x="36730" y="5827"/>
                  </a:cubicBezTo>
                  <a:cubicBezTo>
                    <a:pt x="36583" y="5827"/>
                    <a:pt x="36646" y="5679"/>
                    <a:pt x="36562" y="5616"/>
                  </a:cubicBezTo>
                  <a:cubicBezTo>
                    <a:pt x="36478" y="5574"/>
                    <a:pt x="36520" y="5448"/>
                    <a:pt x="36436" y="5385"/>
                  </a:cubicBezTo>
                  <a:cubicBezTo>
                    <a:pt x="36373" y="5301"/>
                    <a:pt x="36352" y="5217"/>
                    <a:pt x="36373" y="5133"/>
                  </a:cubicBezTo>
                  <a:lnTo>
                    <a:pt x="36373" y="5133"/>
                  </a:lnTo>
                  <a:cubicBezTo>
                    <a:pt x="36415" y="5154"/>
                    <a:pt x="36415" y="5196"/>
                    <a:pt x="36457" y="5196"/>
                  </a:cubicBezTo>
                  <a:cubicBezTo>
                    <a:pt x="36478" y="5133"/>
                    <a:pt x="36415" y="5049"/>
                    <a:pt x="36457" y="4965"/>
                  </a:cubicBezTo>
                  <a:cubicBezTo>
                    <a:pt x="36457" y="4943"/>
                    <a:pt x="36457" y="4838"/>
                    <a:pt x="36373" y="4838"/>
                  </a:cubicBezTo>
                  <a:cubicBezTo>
                    <a:pt x="36373" y="4880"/>
                    <a:pt x="36394" y="4922"/>
                    <a:pt x="36373" y="4986"/>
                  </a:cubicBezTo>
                  <a:cubicBezTo>
                    <a:pt x="36331" y="4922"/>
                    <a:pt x="36310" y="4880"/>
                    <a:pt x="36373" y="4838"/>
                  </a:cubicBezTo>
                  <a:cubicBezTo>
                    <a:pt x="36310" y="4628"/>
                    <a:pt x="36204" y="4439"/>
                    <a:pt x="36099" y="4271"/>
                  </a:cubicBezTo>
                  <a:cubicBezTo>
                    <a:pt x="36036" y="4187"/>
                    <a:pt x="35994" y="4124"/>
                    <a:pt x="35952" y="4060"/>
                  </a:cubicBezTo>
                  <a:cubicBezTo>
                    <a:pt x="35889" y="3892"/>
                    <a:pt x="35784" y="3766"/>
                    <a:pt x="35721" y="3598"/>
                  </a:cubicBezTo>
                  <a:lnTo>
                    <a:pt x="35721" y="3598"/>
                  </a:lnTo>
                  <a:cubicBezTo>
                    <a:pt x="35805" y="3619"/>
                    <a:pt x="35847" y="3682"/>
                    <a:pt x="35952" y="3682"/>
                  </a:cubicBezTo>
                  <a:cubicBezTo>
                    <a:pt x="35847" y="3535"/>
                    <a:pt x="35784" y="3388"/>
                    <a:pt x="35700" y="3262"/>
                  </a:cubicBezTo>
                  <a:cubicBezTo>
                    <a:pt x="35616" y="3114"/>
                    <a:pt x="35532" y="2988"/>
                    <a:pt x="35406" y="2883"/>
                  </a:cubicBezTo>
                  <a:cubicBezTo>
                    <a:pt x="35384" y="2757"/>
                    <a:pt x="35342" y="2631"/>
                    <a:pt x="35279" y="2526"/>
                  </a:cubicBezTo>
                  <a:cubicBezTo>
                    <a:pt x="35195" y="2421"/>
                    <a:pt x="35195" y="2294"/>
                    <a:pt x="35132" y="2210"/>
                  </a:cubicBezTo>
                  <a:cubicBezTo>
                    <a:pt x="35090" y="2126"/>
                    <a:pt x="35090" y="2000"/>
                    <a:pt x="34985" y="1937"/>
                  </a:cubicBezTo>
                  <a:lnTo>
                    <a:pt x="34985" y="1937"/>
                  </a:lnTo>
                  <a:cubicBezTo>
                    <a:pt x="35006" y="2042"/>
                    <a:pt x="35027" y="2126"/>
                    <a:pt x="35048" y="2210"/>
                  </a:cubicBezTo>
                  <a:cubicBezTo>
                    <a:pt x="34943" y="2168"/>
                    <a:pt x="34901" y="2084"/>
                    <a:pt x="34880" y="1979"/>
                  </a:cubicBezTo>
                  <a:cubicBezTo>
                    <a:pt x="34880" y="1916"/>
                    <a:pt x="34964" y="1937"/>
                    <a:pt x="34943" y="1874"/>
                  </a:cubicBezTo>
                  <a:cubicBezTo>
                    <a:pt x="34943" y="1811"/>
                    <a:pt x="34922" y="1748"/>
                    <a:pt x="34901" y="1685"/>
                  </a:cubicBezTo>
                  <a:lnTo>
                    <a:pt x="34838" y="1727"/>
                  </a:lnTo>
                  <a:cubicBezTo>
                    <a:pt x="34796" y="1664"/>
                    <a:pt x="34691" y="1622"/>
                    <a:pt x="34733" y="1517"/>
                  </a:cubicBezTo>
                  <a:lnTo>
                    <a:pt x="34733" y="1517"/>
                  </a:lnTo>
                  <a:cubicBezTo>
                    <a:pt x="34796" y="1538"/>
                    <a:pt x="34817" y="1601"/>
                    <a:pt x="34859" y="1622"/>
                  </a:cubicBezTo>
                  <a:cubicBezTo>
                    <a:pt x="34838" y="1453"/>
                    <a:pt x="34775" y="1306"/>
                    <a:pt x="34712" y="1159"/>
                  </a:cubicBezTo>
                  <a:cubicBezTo>
                    <a:pt x="34607" y="1096"/>
                    <a:pt x="34522" y="1012"/>
                    <a:pt x="34438" y="949"/>
                  </a:cubicBezTo>
                  <a:cubicBezTo>
                    <a:pt x="34375" y="907"/>
                    <a:pt x="34375" y="865"/>
                    <a:pt x="34354" y="802"/>
                  </a:cubicBezTo>
                  <a:cubicBezTo>
                    <a:pt x="34343" y="806"/>
                    <a:pt x="34333" y="807"/>
                    <a:pt x="34326" y="807"/>
                  </a:cubicBezTo>
                  <a:cubicBezTo>
                    <a:pt x="34291" y="807"/>
                    <a:pt x="34291" y="773"/>
                    <a:pt x="34291" y="739"/>
                  </a:cubicBezTo>
                  <a:cubicBezTo>
                    <a:pt x="34354" y="739"/>
                    <a:pt x="34333" y="781"/>
                    <a:pt x="34354" y="802"/>
                  </a:cubicBezTo>
                  <a:lnTo>
                    <a:pt x="34438" y="739"/>
                  </a:lnTo>
                  <a:cubicBezTo>
                    <a:pt x="34228" y="528"/>
                    <a:pt x="33997" y="339"/>
                    <a:pt x="33766" y="171"/>
                  </a:cubicBezTo>
                  <a:cubicBezTo>
                    <a:pt x="33678" y="83"/>
                    <a:pt x="33561" y="40"/>
                    <a:pt x="33427" y="40"/>
                  </a:cubicBezTo>
                  <a:cubicBezTo>
                    <a:pt x="33401" y="40"/>
                    <a:pt x="33373" y="41"/>
                    <a:pt x="33345" y="45"/>
                  </a:cubicBezTo>
                  <a:cubicBezTo>
                    <a:pt x="33345" y="87"/>
                    <a:pt x="33345" y="150"/>
                    <a:pt x="33282" y="192"/>
                  </a:cubicBezTo>
                  <a:cubicBezTo>
                    <a:pt x="33156" y="66"/>
                    <a:pt x="32967" y="87"/>
                    <a:pt x="32820" y="24"/>
                  </a:cubicBezTo>
                  <a:lnTo>
                    <a:pt x="32756" y="87"/>
                  </a:lnTo>
                  <a:cubicBezTo>
                    <a:pt x="32750" y="88"/>
                    <a:pt x="32744" y="89"/>
                    <a:pt x="32738" y="89"/>
                  </a:cubicBezTo>
                  <a:cubicBezTo>
                    <a:pt x="32677" y="89"/>
                    <a:pt x="32667" y="0"/>
                    <a:pt x="326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24"/>
            <p:cNvSpPr/>
            <p:nvPr/>
          </p:nvSpPr>
          <p:spPr>
            <a:xfrm>
              <a:off x="2060391" y="1528828"/>
              <a:ext cx="453152" cy="357248"/>
            </a:xfrm>
            <a:custGeom>
              <a:avLst/>
              <a:gdLst/>
              <a:ahLst/>
              <a:cxnLst/>
              <a:rect l="l" t="t" r="r" b="b"/>
              <a:pathLst>
                <a:path w="43942" h="34113" extrusionOk="0">
                  <a:moveTo>
                    <a:pt x="40646" y="9414"/>
                  </a:moveTo>
                  <a:cubicBezTo>
                    <a:pt x="40652" y="9414"/>
                    <a:pt x="40662" y="9424"/>
                    <a:pt x="40662" y="9424"/>
                  </a:cubicBezTo>
                  <a:cubicBezTo>
                    <a:pt x="40662" y="9424"/>
                    <a:pt x="40662" y="9445"/>
                    <a:pt x="40641" y="9445"/>
                  </a:cubicBezTo>
                  <a:cubicBezTo>
                    <a:pt x="40620" y="9445"/>
                    <a:pt x="40641" y="9424"/>
                    <a:pt x="40641" y="9424"/>
                  </a:cubicBezTo>
                  <a:cubicBezTo>
                    <a:pt x="40641" y="9417"/>
                    <a:pt x="40643" y="9414"/>
                    <a:pt x="40646" y="9414"/>
                  </a:cubicBezTo>
                  <a:close/>
                  <a:moveTo>
                    <a:pt x="37710" y="1"/>
                  </a:moveTo>
                  <a:cubicBezTo>
                    <a:pt x="37699" y="1"/>
                    <a:pt x="37688" y="2"/>
                    <a:pt x="37676" y="5"/>
                  </a:cubicBezTo>
                  <a:cubicBezTo>
                    <a:pt x="37659" y="63"/>
                    <a:pt x="37626" y="79"/>
                    <a:pt x="37586" y="79"/>
                  </a:cubicBezTo>
                  <a:cubicBezTo>
                    <a:pt x="37540" y="79"/>
                    <a:pt x="37485" y="59"/>
                    <a:pt x="37434" y="59"/>
                  </a:cubicBezTo>
                  <a:cubicBezTo>
                    <a:pt x="37416" y="59"/>
                    <a:pt x="37398" y="61"/>
                    <a:pt x="37382" y="68"/>
                  </a:cubicBezTo>
                  <a:cubicBezTo>
                    <a:pt x="37361" y="131"/>
                    <a:pt x="37319" y="194"/>
                    <a:pt x="37277" y="236"/>
                  </a:cubicBezTo>
                  <a:cubicBezTo>
                    <a:pt x="37272" y="241"/>
                    <a:pt x="37266" y="242"/>
                    <a:pt x="37260" y="242"/>
                  </a:cubicBezTo>
                  <a:cubicBezTo>
                    <a:pt x="37249" y="242"/>
                    <a:pt x="37237" y="238"/>
                    <a:pt x="37228" y="238"/>
                  </a:cubicBezTo>
                  <a:cubicBezTo>
                    <a:pt x="37219" y="238"/>
                    <a:pt x="37214" y="242"/>
                    <a:pt x="37214" y="257"/>
                  </a:cubicBezTo>
                  <a:cubicBezTo>
                    <a:pt x="37214" y="299"/>
                    <a:pt x="37256" y="362"/>
                    <a:pt x="37235" y="404"/>
                  </a:cubicBezTo>
                  <a:cubicBezTo>
                    <a:pt x="37214" y="446"/>
                    <a:pt x="37129" y="425"/>
                    <a:pt x="37129" y="509"/>
                  </a:cubicBezTo>
                  <a:cubicBezTo>
                    <a:pt x="37172" y="552"/>
                    <a:pt x="37277" y="552"/>
                    <a:pt x="37256" y="657"/>
                  </a:cubicBezTo>
                  <a:lnTo>
                    <a:pt x="37108" y="783"/>
                  </a:lnTo>
                  <a:cubicBezTo>
                    <a:pt x="37132" y="866"/>
                    <a:pt x="37176" y="875"/>
                    <a:pt x="37225" y="875"/>
                  </a:cubicBezTo>
                  <a:cubicBezTo>
                    <a:pt x="37239" y="875"/>
                    <a:pt x="37254" y="874"/>
                    <a:pt x="37269" y="874"/>
                  </a:cubicBezTo>
                  <a:cubicBezTo>
                    <a:pt x="37293" y="874"/>
                    <a:pt x="37317" y="877"/>
                    <a:pt x="37340" y="888"/>
                  </a:cubicBezTo>
                  <a:cubicBezTo>
                    <a:pt x="37340" y="930"/>
                    <a:pt x="37361" y="951"/>
                    <a:pt x="37340" y="993"/>
                  </a:cubicBezTo>
                  <a:lnTo>
                    <a:pt x="37066" y="1056"/>
                  </a:lnTo>
                  <a:cubicBezTo>
                    <a:pt x="37057" y="1058"/>
                    <a:pt x="37048" y="1059"/>
                    <a:pt x="37040" y="1059"/>
                  </a:cubicBezTo>
                  <a:cubicBezTo>
                    <a:pt x="36957" y="1059"/>
                    <a:pt x="36935" y="972"/>
                    <a:pt x="36877" y="972"/>
                  </a:cubicBezTo>
                  <a:cubicBezTo>
                    <a:pt x="36814" y="972"/>
                    <a:pt x="36793" y="1056"/>
                    <a:pt x="36751" y="1056"/>
                  </a:cubicBezTo>
                  <a:cubicBezTo>
                    <a:pt x="36723" y="1056"/>
                    <a:pt x="36704" y="1047"/>
                    <a:pt x="36676" y="1047"/>
                  </a:cubicBezTo>
                  <a:cubicBezTo>
                    <a:pt x="36662" y="1047"/>
                    <a:pt x="36646" y="1049"/>
                    <a:pt x="36625" y="1056"/>
                  </a:cubicBezTo>
                  <a:lnTo>
                    <a:pt x="36583" y="1140"/>
                  </a:lnTo>
                  <a:cubicBezTo>
                    <a:pt x="36646" y="1182"/>
                    <a:pt x="36688" y="1266"/>
                    <a:pt x="36667" y="1329"/>
                  </a:cubicBezTo>
                  <a:lnTo>
                    <a:pt x="36604" y="1308"/>
                  </a:lnTo>
                  <a:cubicBezTo>
                    <a:pt x="36604" y="1350"/>
                    <a:pt x="36541" y="1393"/>
                    <a:pt x="36562" y="1414"/>
                  </a:cubicBezTo>
                  <a:cubicBezTo>
                    <a:pt x="36572" y="1419"/>
                    <a:pt x="36583" y="1420"/>
                    <a:pt x="36593" y="1420"/>
                  </a:cubicBezTo>
                  <a:cubicBezTo>
                    <a:pt x="36603" y="1420"/>
                    <a:pt x="36613" y="1419"/>
                    <a:pt x="36622" y="1419"/>
                  </a:cubicBezTo>
                  <a:cubicBezTo>
                    <a:pt x="36641" y="1419"/>
                    <a:pt x="36656" y="1424"/>
                    <a:pt x="36667" y="1456"/>
                  </a:cubicBezTo>
                  <a:cubicBezTo>
                    <a:pt x="36667" y="1519"/>
                    <a:pt x="36604" y="1498"/>
                    <a:pt x="36604" y="1540"/>
                  </a:cubicBezTo>
                  <a:cubicBezTo>
                    <a:pt x="36646" y="1561"/>
                    <a:pt x="36730" y="1561"/>
                    <a:pt x="36751" y="1603"/>
                  </a:cubicBezTo>
                  <a:cubicBezTo>
                    <a:pt x="36793" y="1645"/>
                    <a:pt x="36709" y="1708"/>
                    <a:pt x="36793" y="1750"/>
                  </a:cubicBezTo>
                  <a:cubicBezTo>
                    <a:pt x="36730" y="1771"/>
                    <a:pt x="36709" y="1813"/>
                    <a:pt x="36730" y="1876"/>
                  </a:cubicBezTo>
                  <a:cubicBezTo>
                    <a:pt x="36814" y="1939"/>
                    <a:pt x="36856" y="1981"/>
                    <a:pt x="36919" y="2044"/>
                  </a:cubicBezTo>
                  <a:cubicBezTo>
                    <a:pt x="37045" y="2191"/>
                    <a:pt x="37193" y="2318"/>
                    <a:pt x="37361" y="2402"/>
                  </a:cubicBezTo>
                  <a:cubicBezTo>
                    <a:pt x="37403" y="2444"/>
                    <a:pt x="37445" y="2486"/>
                    <a:pt x="37487" y="2549"/>
                  </a:cubicBezTo>
                  <a:cubicBezTo>
                    <a:pt x="37655" y="2759"/>
                    <a:pt x="37739" y="3011"/>
                    <a:pt x="37928" y="3222"/>
                  </a:cubicBezTo>
                  <a:cubicBezTo>
                    <a:pt x="37991" y="3327"/>
                    <a:pt x="38034" y="3411"/>
                    <a:pt x="38055" y="3537"/>
                  </a:cubicBezTo>
                  <a:cubicBezTo>
                    <a:pt x="38097" y="3663"/>
                    <a:pt x="38160" y="3789"/>
                    <a:pt x="38265" y="3894"/>
                  </a:cubicBezTo>
                  <a:cubicBezTo>
                    <a:pt x="38349" y="4000"/>
                    <a:pt x="38391" y="4147"/>
                    <a:pt x="38370" y="4273"/>
                  </a:cubicBezTo>
                  <a:cubicBezTo>
                    <a:pt x="38391" y="4315"/>
                    <a:pt x="38433" y="4357"/>
                    <a:pt x="38454" y="4399"/>
                  </a:cubicBezTo>
                  <a:cubicBezTo>
                    <a:pt x="38475" y="4441"/>
                    <a:pt x="38475" y="4504"/>
                    <a:pt x="38517" y="4525"/>
                  </a:cubicBezTo>
                  <a:cubicBezTo>
                    <a:pt x="38622" y="4546"/>
                    <a:pt x="38643" y="4630"/>
                    <a:pt x="38664" y="4693"/>
                  </a:cubicBezTo>
                  <a:cubicBezTo>
                    <a:pt x="38769" y="4883"/>
                    <a:pt x="38875" y="5051"/>
                    <a:pt x="38980" y="5219"/>
                  </a:cubicBezTo>
                  <a:cubicBezTo>
                    <a:pt x="39106" y="5387"/>
                    <a:pt x="39190" y="5597"/>
                    <a:pt x="39148" y="5787"/>
                  </a:cubicBezTo>
                  <a:cubicBezTo>
                    <a:pt x="39148" y="5871"/>
                    <a:pt x="39169" y="5955"/>
                    <a:pt x="39211" y="5997"/>
                  </a:cubicBezTo>
                  <a:cubicBezTo>
                    <a:pt x="39295" y="6081"/>
                    <a:pt x="39316" y="6228"/>
                    <a:pt x="39337" y="6270"/>
                  </a:cubicBezTo>
                  <a:cubicBezTo>
                    <a:pt x="39379" y="6291"/>
                    <a:pt x="39442" y="6291"/>
                    <a:pt x="39442" y="6354"/>
                  </a:cubicBezTo>
                  <a:cubicBezTo>
                    <a:pt x="39421" y="6607"/>
                    <a:pt x="39610" y="6754"/>
                    <a:pt x="39673" y="6964"/>
                  </a:cubicBezTo>
                  <a:cubicBezTo>
                    <a:pt x="39737" y="7006"/>
                    <a:pt x="39821" y="7027"/>
                    <a:pt x="39863" y="7111"/>
                  </a:cubicBezTo>
                  <a:cubicBezTo>
                    <a:pt x="39842" y="7216"/>
                    <a:pt x="39863" y="7342"/>
                    <a:pt x="39905" y="7448"/>
                  </a:cubicBezTo>
                  <a:cubicBezTo>
                    <a:pt x="39926" y="7553"/>
                    <a:pt x="39968" y="7679"/>
                    <a:pt x="40052" y="7763"/>
                  </a:cubicBezTo>
                  <a:cubicBezTo>
                    <a:pt x="40136" y="8015"/>
                    <a:pt x="40220" y="8246"/>
                    <a:pt x="40304" y="8478"/>
                  </a:cubicBezTo>
                  <a:lnTo>
                    <a:pt x="40451" y="8646"/>
                  </a:lnTo>
                  <a:lnTo>
                    <a:pt x="40514" y="8877"/>
                  </a:lnTo>
                  <a:cubicBezTo>
                    <a:pt x="40514" y="8940"/>
                    <a:pt x="40493" y="9024"/>
                    <a:pt x="40472" y="9108"/>
                  </a:cubicBezTo>
                  <a:cubicBezTo>
                    <a:pt x="40556" y="9172"/>
                    <a:pt x="40514" y="9298"/>
                    <a:pt x="40556" y="9424"/>
                  </a:cubicBezTo>
                  <a:cubicBezTo>
                    <a:pt x="40599" y="9529"/>
                    <a:pt x="40662" y="9613"/>
                    <a:pt x="40746" y="9697"/>
                  </a:cubicBezTo>
                  <a:cubicBezTo>
                    <a:pt x="40725" y="9739"/>
                    <a:pt x="40704" y="9781"/>
                    <a:pt x="40683" y="9823"/>
                  </a:cubicBezTo>
                  <a:cubicBezTo>
                    <a:pt x="40746" y="10076"/>
                    <a:pt x="40830" y="10328"/>
                    <a:pt x="40956" y="10559"/>
                  </a:cubicBezTo>
                  <a:cubicBezTo>
                    <a:pt x="40977" y="10601"/>
                    <a:pt x="40998" y="10664"/>
                    <a:pt x="40977" y="10706"/>
                  </a:cubicBezTo>
                  <a:cubicBezTo>
                    <a:pt x="40956" y="10769"/>
                    <a:pt x="40956" y="10832"/>
                    <a:pt x="40998" y="10896"/>
                  </a:cubicBezTo>
                  <a:cubicBezTo>
                    <a:pt x="41040" y="11043"/>
                    <a:pt x="41040" y="11211"/>
                    <a:pt x="41166" y="11337"/>
                  </a:cubicBezTo>
                  <a:cubicBezTo>
                    <a:pt x="41187" y="11358"/>
                    <a:pt x="41187" y="11400"/>
                    <a:pt x="41187" y="11442"/>
                  </a:cubicBezTo>
                  <a:cubicBezTo>
                    <a:pt x="41166" y="11505"/>
                    <a:pt x="41166" y="11547"/>
                    <a:pt x="41187" y="11610"/>
                  </a:cubicBezTo>
                  <a:cubicBezTo>
                    <a:pt x="41250" y="11779"/>
                    <a:pt x="41208" y="11989"/>
                    <a:pt x="41292" y="12178"/>
                  </a:cubicBezTo>
                  <a:lnTo>
                    <a:pt x="41292" y="12241"/>
                  </a:lnTo>
                  <a:cubicBezTo>
                    <a:pt x="41313" y="12409"/>
                    <a:pt x="41250" y="12556"/>
                    <a:pt x="41250" y="12725"/>
                  </a:cubicBezTo>
                  <a:cubicBezTo>
                    <a:pt x="41250" y="12956"/>
                    <a:pt x="41271" y="13187"/>
                    <a:pt x="41250" y="13418"/>
                  </a:cubicBezTo>
                  <a:cubicBezTo>
                    <a:pt x="41250" y="13524"/>
                    <a:pt x="41250" y="13629"/>
                    <a:pt x="41250" y="13713"/>
                  </a:cubicBezTo>
                  <a:cubicBezTo>
                    <a:pt x="41271" y="13839"/>
                    <a:pt x="41271" y="13944"/>
                    <a:pt x="41250" y="14049"/>
                  </a:cubicBezTo>
                  <a:cubicBezTo>
                    <a:pt x="41250" y="14133"/>
                    <a:pt x="41229" y="14238"/>
                    <a:pt x="41208" y="14323"/>
                  </a:cubicBezTo>
                  <a:cubicBezTo>
                    <a:pt x="41166" y="14533"/>
                    <a:pt x="41187" y="14743"/>
                    <a:pt x="41271" y="14932"/>
                  </a:cubicBezTo>
                  <a:cubicBezTo>
                    <a:pt x="41208" y="15079"/>
                    <a:pt x="41208" y="15206"/>
                    <a:pt x="41166" y="15353"/>
                  </a:cubicBezTo>
                  <a:cubicBezTo>
                    <a:pt x="41124" y="15458"/>
                    <a:pt x="41082" y="15605"/>
                    <a:pt x="41082" y="15731"/>
                  </a:cubicBezTo>
                  <a:cubicBezTo>
                    <a:pt x="41082" y="15836"/>
                    <a:pt x="41040" y="15941"/>
                    <a:pt x="40956" y="16004"/>
                  </a:cubicBezTo>
                  <a:cubicBezTo>
                    <a:pt x="40977" y="16047"/>
                    <a:pt x="40977" y="16068"/>
                    <a:pt x="40956" y="16110"/>
                  </a:cubicBezTo>
                  <a:cubicBezTo>
                    <a:pt x="40956" y="16194"/>
                    <a:pt x="40935" y="16257"/>
                    <a:pt x="40914" y="16341"/>
                  </a:cubicBezTo>
                  <a:cubicBezTo>
                    <a:pt x="40914" y="16425"/>
                    <a:pt x="40830" y="16467"/>
                    <a:pt x="40788" y="16530"/>
                  </a:cubicBezTo>
                  <a:cubicBezTo>
                    <a:pt x="40683" y="16803"/>
                    <a:pt x="40599" y="17077"/>
                    <a:pt x="40535" y="17371"/>
                  </a:cubicBezTo>
                  <a:cubicBezTo>
                    <a:pt x="40493" y="17434"/>
                    <a:pt x="40451" y="17518"/>
                    <a:pt x="40430" y="17602"/>
                  </a:cubicBezTo>
                  <a:cubicBezTo>
                    <a:pt x="40388" y="17855"/>
                    <a:pt x="40304" y="18065"/>
                    <a:pt x="40241" y="18317"/>
                  </a:cubicBezTo>
                  <a:cubicBezTo>
                    <a:pt x="40157" y="18443"/>
                    <a:pt x="40136" y="18611"/>
                    <a:pt x="40157" y="18759"/>
                  </a:cubicBezTo>
                  <a:cubicBezTo>
                    <a:pt x="40136" y="18801"/>
                    <a:pt x="40136" y="18864"/>
                    <a:pt x="40115" y="18906"/>
                  </a:cubicBezTo>
                  <a:cubicBezTo>
                    <a:pt x="40052" y="19095"/>
                    <a:pt x="39968" y="19284"/>
                    <a:pt x="39842" y="19473"/>
                  </a:cubicBezTo>
                  <a:cubicBezTo>
                    <a:pt x="39737" y="19642"/>
                    <a:pt x="39631" y="19831"/>
                    <a:pt x="39568" y="20020"/>
                  </a:cubicBezTo>
                  <a:cubicBezTo>
                    <a:pt x="39526" y="20104"/>
                    <a:pt x="39589" y="20167"/>
                    <a:pt x="39526" y="20230"/>
                  </a:cubicBezTo>
                  <a:cubicBezTo>
                    <a:pt x="39421" y="20335"/>
                    <a:pt x="39463" y="20525"/>
                    <a:pt x="39337" y="20609"/>
                  </a:cubicBezTo>
                  <a:lnTo>
                    <a:pt x="39316" y="20756"/>
                  </a:lnTo>
                  <a:cubicBezTo>
                    <a:pt x="39253" y="20840"/>
                    <a:pt x="39211" y="20945"/>
                    <a:pt x="39232" y="21071"/>
                  </a:cubicBezTo>
                  <a:cubicBezTo>
                    <a:pt x="39169" y="21113"/>
                    <a:pt x="39106" y="21176"/>
                    <a:pt x="39064" y="21261"/>
                  </a:cubicBezTo>
                  <a:cubicBezTo>
                    <a:pt x="39001" y="21387"/>
                    <a:pt x="38938" y="21513"/>
                    <a:pt x="38896" y="21639"/>
                  </a:cubicBezTo>
                  <a:cubicBezTo>
                    <a:pt x="38832" y="21786"/>
                    <a:pt x="38748" y="21933"/>
                    <a:pt x="38643" y="22081"/>
                  </a:cubicBezTo>
                  <a:cubicBezTo>
                    <a:pt x="38580" y="22228"/>
                    <a:pt x="38559" y="22396"/>
                    <a:pt x="38391" y="22501"/>
                  </a:cubicBezTo>
                  <a:cubicBezTo>
                    <a:pt x="38307" y="22753"/>
                    <a:pt x="38055" y="22900"/>
                    <a:pt x="37949" y="23132"/>
                  </a:cubicBezTo>
                  <a:cubicBezTo>
                    <a:pt x="37907" y="23216"/>
                    <a:pt x="37802" y="23258"/>
                    <a:pt x="37802" y="23342"/>
                  </a:cubicBezTo>
                  <a:cubicBezTo>
                    <a:pt x="37760" y="23447"/>
                    <a:pt x="37739" y="23552"/>
                    <a:pt x="37676" y="23657"/>
                  </a:cubicBezTo>
                  <a:cubicBezTo>
                    <a:pt x="37655" y="23783"/>
                    <a:pt x="37571" y="23910"/>
                    <a:pt x="37466" y="24015"/>
                  </a:cubicBezTo>
                  <a:cubicBezTo>
                    <a:pt x="37382" y="24078"/>
                    <a:pt x="37298" y="24162"/>
                    <a:pt x="37235" y="24267"/>
                  </a:cubicBezTo>
                  <a:cubicBezTo>
                    <a:pt x="37151" y="24351"/>
                    <a:pt x="37108" y="24456"/>
                    <a:pt x="37045" y="24540"/>
                  </a:cubicBezTo>
                  <a:cubicBezTo>
                    <a:pt x="36772" y="24772"/>
                    <a:pt x="36562" y="25087"/>
                    <a:pt x="36331" y="25339"/>
                  </a:cubicBezTo>
                  <a:cubicBezTo>
                    <a:pt x="36036" y="25655"/>
                    <a:pt x="35742" y="25949"/>
                    <a:pt x="35448" y="26264"/>
                  </a:cubicBezTo>
                  <a:cubicBezTo>
                    <a:pt x="35342" y="26327"/>
                    <a:pt x="35258" y="26412"/>
                    <a:pt x="35174" y="26517"/>
                  </a:cubicBezTo>
                  <a:cubicBezTo>
                    <a:pt x="35153" y="26559"/>
                    <a:pt x="35111" y="26601"/>
                    <a:pt x="35048" y="26622"/>
                  </a:cubicBezTo>
                  <a:cubicBezTo>
                    <a:pt x="34901" y="26643"/>
                    <a:pt x="34838" y="26748"/>
                    <a:pt x="34733" y="26832"/>
                  </a:cubicBezTo>
                  <a:cubicBezTo>
                    <a:pt x="34691" y="26853"/>
                    <a:pt x="34649" y="26916"/>
                    <a:pt x="34607" y="26937"/>
                  </a:cubicBezTo>
                  <a:cubicBezTo>
                    <a:pt x="34396" y="27042"/>
                    <a:pt x="34228" y="27168"/>
                    <a:pt x="34081" y="27316"/>
                  </a:cubicBezTo>
                  <a:cubicBezTo>
                    <a:pt x="33934" y="27421"/>
                    <a:pt x="33808" y="27526"/>
                    <a:pt x="33724" y="27673"/>
                  </a:cubicBezTo>
                  <a:cubicBezTo>
                    <a:pt x="33555" y="27715"/>
                    <a:pt x="33513" y="27862"/>
                    <a:pt x="33429" y="27967"/>
                  </a:cubicBezTo>
                  <a:cubicBezTo>
                    <a:pt x="33324" y="28136"/>
                    <a:pt x="33198" y="28262"/>
                    <a:pt x="33051" y="28388"/>
                  </a:cubicBezTo>
                  <a:cubicBezTo>
                    <a:pt x="32841" y="28514"/>
                    <a:pt x="32651" y="28619"/>
                    <a:pt x="32420" y="28703"/>
                  </a:cubicBezTo>
                  <a:cubicBezTo>
                    <a:pt x="32231" y="28787"/>
                    <a:pt x="32063" y="28913"/>
                    <a:pt x="31894" y="29061"/>
                  </a:cubicBezTo>
                  <a:lnTo>
                    <a:pt x="31600" y="29145"/>
                  </a:lnTo>
                  <a:lnTo>
                    <a:pt x="31495" y="29313"/>
                  </a:lnTo>
                  <a:cubicBezTo>
                    <a:pt x="31469" y="29308"/>
                    <a:pt x="31441" y="29305"/>
                    <a:pt x="31413" y="29305"/>
                  </a:cubicBezTo>
                  <a:cubicBezTo>
                    <a:pt x="31328" y="29305"/>
                    <a:pt x="31237" y="29329"/>
                    <a:pt x="31159" y="29376"/>
                  </a:cubicBezTo>
                  <a:cubicBezTo>
                    <a:pt x="31095" y="29418"/>
                    <a:pt x="31032" y="29439"/>
                    <a:pt x="30969" y="29460"/>
                  </a:cubicBezTo>
                  <a:cubicBezTo>
                    <a:pt x="30843" y="29544"/>
                    <a:pt x="30717" y="29565"/>
                    <a:pt x="30591" y="29649"/>
                  </a:cubicBezTo>
                  <a:cubicBezTo>
                    <a:pt x="30507" y="29691"/>
                    <a:pt x="30423" y="29712"/>
                    <a:pt x="30360" y="29733"/>
                  </a:cubicBezTo>
                  <a:cubicBezTo>
                    <a:pt x="30255" y="29754"/>
                    <a:pt x="30212" y="29838"/>
                    <a:pt x="30128" y="29860"/>
                  </a:cubicBezTo>
                  <a:cubicBezTo>
                    <a:pt x="29939" y="29923"/>
                    <a:pt x="29771" y="30007"/>
                    <a:pt x="29624" y="30112"/>
                  </a:cubicBezTo>
                  <a:cubicBezTo>
                    <a:pt x="29592" y="30080"/>
                    <a:pt x="29560" y="30069"/>
                    <a:pt x="29529" y="30069"/>
                  </a:cubicBezTo>
                  <a:cubicBezTo>
                    <a:pt x="29476" y="30069"/>
                    <a:pt x="29424" y="30099"/>
                    <a:pt x="29372" y="30112"/>
                  </a:cubicBezTo>
                  <a:cubicBezTo>
                    <a:pt x="29245" y="30154"/>
                    <a:pt x="29098" y="30196"/>
                    <a:pt x="28951" y="30196"/>
                  </a:cubicBezTo>
                  <a:cubicBezTo>
                    <a:pt x="28888" y="30196"/>
                    <a:pt x="28804" y="30217"/>
                    <a:pt x="28741" y="30259"/>
                  </a:cubicBezTo>
                  <a:cubicBezTo>
                    <a:pt x="28688" y="30312"/>
                    <a:pt x="28635" y="30395"/>
                    <a:pt x="28557" y="30395"/>
                  </a:cubicBezTo>
                  <a:cubicBezTo>
                    <a:pt x="28542" y="30395"/>
                    <a:pt x="28526" y="30392"/>
                    <a:pt x="28510" y="30385"/>
                  </a:cubicBezTo>
                  <a:cubicBezTo>
                    <a:pt x="28491" y="30382"/>
                    <a:pt x="28473" y="30381"/>
                    <a:pt x="28457" y="30381"/>
                  </a:cubicBezTo>
                  <a:cubicBezTo>
                    <a:pt x="28375" y="30381"/>
                    <a:pt x="28310" y="30411"/>
                    <a:pt x="28239" y="30411"/>
                  </a:cubicBezTo>
                  <a:cubicBezTo>
                    <a:pt x="28224" y="30411"/>
                    <a:pt x="28210" y="30409"/>
                    <a:pt x="28194" y="30406"/>
                  </a:cubicBezTo>
                  <a:cubicBezTo>
                    <a:pt x="28110" y="30406"/>
                    <a:pt x="28005" y="30427"/>
                    <a:pt x="27942" y="30469"/>
                  </a:cubicBezTo>
                  <a:cubicBezTo>
                    <a:pt x="27605" y="30574"/>
                    <a:pt x="27269" y="30616"/>
                    <a:pt x="26933" y="30679"/>
                  </a:cubicBezTo>
                  <a:cubicBezTo>
                    <a:pt x="26575" y="30764"/>
                    <a:pt x="26260" y="30932"/>
                    <a:pt x="25902" y="31016"/>
                  </a:cubicBezTo>
                  <a:cubicBezTo>
                    <a:pt x="25839" y="31037"/>
                    <a:pt x="25818" y="31121"/>
                    <a:pt x="25692" y="31121"/>
                  </a:cubicBezTo>
                  <a:cubicBezTo>
                    <a:pt x="25713" y="31121"/>
                    <a:pt x="25671" y="31100"/>
                    <a:pt x="25650" y="31100"/>
                  </a:cubicBezTo>
                  <a:cubicBezTo>
                    <a:pt x="25440" y="31121"/>
                    <a:pt x="25230" y="31163"/>
                    <a:pt x="25040" y="31226"/>
                  </a:cubicBezTo>
                  <a:cubicBezTo>
                    <a:pt x="24977" y="31247"/>
                    <a:pt x="24893" y="31268"/>
                    <a:pt x="24830" y="31268"/>
                  </a:cubicBezTo>
                  <a:cubicBezTo>
                    <a:pt x="24771" y="31253"/>
                    <a:pt x="24711" y="31246"/>
                    <a:pt x="24652" y="31246"/>
                  </a:cubicBezTo>
                  <a:cubicBezTo>
                    <a:pt x="24546" y="31246"/>
                    <a:pt x="24442" y="31269"/>
                    <a:pt x="24347" y="31310"/>
                  </a:cubicBezTo>
                  <a:lnTo>
                    <a:pt x="24221" y="31247"/>
                  </a:lnTo>
                  <a:cubicBezTo>
                    <a:pt x="24178" y="31268"/>
                    <a:pt x="24157" y="31310"/>
                    <a:pt x="24136" y="31310"/>
                  </a:cubicBezTo>
                  <a:cubicBezTo>
                    <a:pt x="24047" y="31305"/>
                    <a:pt x="23956" y="31303"/>
                    <a:pt x="23865" y="31303"/>
                  </a:cubicBezTo>
                  <a:cubicBezTo>
                    <a:pt x="23550" y="31303"/>
                    <a:pt x="23231" y="31334"/>
                    <a:pt x="22938" y="31415"/>
                  </a:cubicBezTo>
                  <a:lnTo>
                    <a:pt x="22728" y="31373"/>
                  </a:lnTo>
                  <a:lnTo>
                    <a:pt x="22328" y="31478"/>
                  </a:lnTo>
                  <a:cubicBezTo>
                    <a:pt x="22214" y="31427"/>
                    <a:pt x="22091" y="31400"/>
                    <a:pt x="21971" y="31400"/>
                  </a:cubicBezTo>
                  <a:cubicBezTo>
                    <a:pt x="21892" y="31400"/>
                    <a:pt x="21814" y="31411"/>
                    <a:pt x="21740" y="31436"/>
                  </a:cubicBezTo>
                  <a:cubicBezTo>
                    <a:pt x="21592" y="31478"/>
                    <a:pt x="21445" y="31499"/>
                    <a:pt x="21277" y="31499"/>
                  </a:cubicBezTo>
                  <a:cubicBezTo>
                    <a:pt x="21239" y="31492"/>
                    <a:pt x="21200" y="31487"/>
                    <a:pt x="21163" y="31487"/>
                  </a:cubicBezTo>
                  <a:cubicBezTo>
                    <a:pt x="21098" y="31487"/>
                    <a:pt x="21036" y="31501"/>
                    <a:pt x="20983" y="31541"/>
                  </a:cubicBezTo>
                  <a:cubicBezTo>
                    <a:pt x="20920" y="31541"/>
                    <a:pt x="20899" y="31478"/>
                    <a:pt x="20857" y="31457"/>
                  </a:cubicBezTo>
                  <a:lnTo>
                    <a:pt x="20688" y="31457"/>
                  </a:lnTo>
                  <a:cubicBezTo>
                    <a:pt x="20604" y="31436"/>
                    <a:pt x="20520" y="31426"/>
                    <a:pt x="20436" y="31426"/>
                  </a:cubicBezTo>
                  <a:cubicBezTo>
                    <a:pt x="20352" y="31426"/>
                    <a:pt x="20268" y="31436"/>
                    <a:pt x="20184" y="31457"/>
                  </a:cubicBezTo>
                  <a:cubicBezTo>
                    <a:pt x="20142" y="31457"/>
                    <a:pt x="20100" y="31461"/>
                    <a:pt x="20059" y="31461"/>
                  </a:cubicBezTo>
                  <a:cubicBezTo>
                    <a:pt x="19998" y="31461"/>
                    <a:pt x="19940" y="31453"/>
                    <a:pt x="19890" y="31415"/>
                  </a:cubicBezTo>
                  <a:cubicBezTo>
                    <a:pt x="19858" y="31405"/>
                    <a:pt x="19826" y="31400"/>
                    <a:pt x="19795" y="31400"/>
                  </a:cubicBezTo>
                  <a:cubicBezTo>
                    <a:pt x="19763" y="31400"/>
                    <a:pt x="19732" y="31405"/>
                    <a:pt x="19700" y="31415"/>
                  </a:cubicBezTo>
                  <a:cubicBezTo>
                    <a:pt x="19655" y="31421"/>
                    <a:pt x="19609" y="31424"/>
                    <a:pt x="19562" y="31424"/>
                  </a:cubicBezTo>
                  <a:cubicBezTo>
                    <a:pt x="19434" y="31424"/>
                    <a:pt x="19303" y="31404"/>
                    <a:pt x="19196" y="31373"/>
                  </a:cubicBezTo>
                  <a:lnTo>
                    <a:pt x="19070" y="31373"/>
                  </a:lnTo>
                  <a:cubicBezTo>
                    <a:pt x="19041" y="31366"/>
                    <a:pt x="19012" y="31363"/>
                    <a:pt x="18984" y="31363"/>
                  </a:cubicBezTo>
                  <a:cubicBezTo>
                    <a:pt x="18878" y="31363"/>
                    <a:pt x="18780" y="31404"/>
                    <a:pt x="18683" y="31404"/>
                  </a:cubicBezTo>
                  <a:cubicBezTo>
                    <a:pt x="18658" y="31404"/>
                    <a:pt x="18632" y="31402"/>
                    <a:pt x="18607" y="31394"/>
                  </a:cubicBezTo>
                  <a:cubicBezTo>
                    <a:pt x="18579" y="31380"/>
                    <a:pt x="18553" y="31376"/>
                    <a:pt x="18529" y="31376"/>
                  </a:cubicBezTo>
                  <a:cubicBezTo>
                    <a:pt x="18481" y="31376"/>
                    <a:pt x="18439" y="31394"/>
                    <a:pt x="18397" y="31394"/>
                  </a:cubicBezTo>
                  <a:cubicBezTo>
                    <a:pt x="18313" y="31268"/>
                    <a:pt x="18144" y="31289"/>
                    <a:pt x="18039" y="31205"/>
                  </a:cubicBezTo>
                  <a:cubicBezTo>
                    <a:pt x="17997" y="31163"/>
                    <a:pt x="17955" y="31142"/>
                    <a:pt x="17892" y="31142"/>
                  </a:cubicBezTo>
                  <a:cubicBezTo>
                    <a:pt x="17766" y="31142"/>
                    <a:pt x="17682" y="31037"/>
                    <a:pt x="17556" y="31037"/>
                  </a:cubicBezTo>
                  <a:cubicBezTo>
                    <a:pt x="17409" y="31037"/>
                    <a:pt x="17282" y="30995"/>
                    <a:pt x="17135" y="30932"/>
                  </a:cubicBezTo>
                  <a:cubicBezTo>
                    <a:pt x="17009" y="30869"/>
                    <a:pt x="16841" y="30827"/>
                    <a:pt x="16694" y="30827"/>
                  </a:cubicBezTo>
                  <a:cubicBezTo>
                    <a:pt x="16657" y="30830"/>
                    <a:pt x="16619" y="30832"/>
                    <a:pt x="16582" y="30832"/>
                  </a:cubicBezTo>
                  <a:cubicBezTo>
                    <a:pt x="16409" y="30832"/>
                    <a:pt x="16236" y="30794"/>
                    <a:pt x="16063" y="30743"/>
                  </a:cubicBezTo>
                  <a:cubicBezTo>
                    <a:pt x="15979" y="30679"/>
                    <a:pt x="15874" y="30637"/>
                    <a:pt x="15769" y="30616"/>
                  </a:cubicBezTo>
                  <a:cubicBezTo>
                    <a:pt x="15580" y="30595"/>
                    <a:pt x="15390" y="30511"/>
                    <a:pt x="15243" y="30406"/>
                  </a:cubicBezTo>
                  <a:cubicBezTo>
                    <a:pt x="15117" y="30322"/>
                    <a:pt x="14970" y="30238"/>
                    <a:pt x="14802" y="30196"/>
                  </a:cubicBezTo>
                  <a:cubicBezTo>
                    <a:pt x="14760" y="30196"/>
                    <a:pt x="14696" y="30175"/>
                    <a:pt x="14696" y="30133"/>
                  </a:cubicBezTo>
                  <a:cubicBezTo>
                    <a:pt x="14675" y="30007"/>
                    <a:pt x="14549" y="29986"/>
                    <a:pt x="14444" y="29923"/>
                  </a:cubicBezTo>
                  <a:cubicBezTo>
                    <a:pt x="14339" y="29838"/>
                    <a:pt x="14234" y="29796"/>
                    <a:pt x="14108" y="29754"/>
                  </a:cubicBezTo>
                  <a:cubicBezTo>
                    <a:pt x="13898" y="29544"/>
                    <a:pt x="13645" y="29418"/>
                    <a:pt x="13435" y="29229"/>
                  </a:cubicBezTo>
                  <a:cubicBezTo>
                    <a:pt x="13204" y="29040"/>
                    <a:pt x="12973" y="28850"/>
                    <a:pt x="12720" y="28682"/>
                  </a:cubicBezTo>
                  <a:cubicBezTo>
                    <a:pt x="12594" y="28598"/>
                    <a:pt x="12510" y="28493"/>
                    <a:pt x="12489" y="28367"/>
                  </a:cubicBezTo>
                  <a:cubicBezTo>
                    <a:pt x="12279" y="28199"/>
                    <a:pt x="12089" y="28030"/>
                    <a:pt x="11900" y="27841"/>
                  </a:cubicBezTo>
                  <a:cubicBezTo>
                    <a:pt x="11837" y="27778"/>
                    <a:pt x="11753" y="27715"/>
                    <a:pt x="11669" y="27694"/>
                  </a:cubicBezTo>
                  <a:cubicBezTo>
                    <a:pt x="11501" y="27631"/>
                    <a:pt x="11354" y="27526"/>
                    <a:pt x="11270" y="27400"/>
                  </a:cubicBezTo>
                  <a:cubicBezTo>
                    <a:pt x="11122" y="27210"/>
                    <a:pt x="10954" y="27042"/>
                    <a:pt x="10765" y="26895"/>
                  </a:cubicBezTo>
                  <a:cubicBezTo>
                    <a:pt x="10576" y="26748"/>
                    <a:pt x="10387" y="26580"/>
                    <a:pt x="10218" y="26390"/>
                  </a:cubicBezTo>
                  <a:cubicBezTo>
                    <a:pt x="10092" y="26222"/>
                    <a:pt x="9903" y="26117"/>
                    <a:pt x="9756" y="25949"/>
                  </a:cubicBezTo>
                  <a:cubicBezTo>
                    <a:pt x="9693" y="25886"/>
                    <a:pt x="9630" y="25802"/>
                    <a:pt x="9546" y="25739"/>
                  </a:cubicBezTo>
                  <a:cubicBezTo>
                    <a:pt x="9251" y="25550"/>
                    <a:pt x="9020" y="25318"/>
                    <a:pt x="8852" y="25024"/>
                  </a:cubicBezTo>
                  <a:cubicBezTo>
                    <a:pt x="8768" y="24898"/>
                    <a:pt x="8663" y="24793"/>
                    <a:pt x="8578" y="24667"/>
                  </a:cubicBezTo>
                  <a:cubicBezTo>
                    <a:pt x="8452" y="24498"/>
                    <a:pt x="8326" y="24330"/>
                    <a:pt x="8158" y="24204"/>
                  </a:cubicBezTo>
                  <a:cubicBezTo>
                    <a:pt x="7990" y="24036"/>
                    <a:pt x="7885" y="23805"/>
                    <a:pt x="7695" y="23678"/>
                  </a:cubicBezTo>
                  <a:cubicBezTo>
                    <a:pt x="7653" y="23636"/>
                    <a:pt x="7716" y="23573"/>
                    <a:pt x="7653" y="23552"/>
                  </a:cubicBezTo>
                  <a:cubicBezTo>
                    <a:pt x="7590" y="23552"/>
                    <a:pt x="7569" y="23468"/>
                    <a:pt x="7548" y="23447"/>
                  </a:cubicBezTo>
                  <a:cubicBezTo>
                    <a:pt x="7527" y="23405"/>
                    <a:pt x="7464" y="23384"/>
                    <a:pt x="7443" y="23342"/>
                  </a:cubicBezTo>
                  <a:cubicBezTo>
                    <a:pt x="7254" y="23216"/>
                    <a:pt x="7128" y="23048"/>
                    <a:pt x="7023" y="22837"/>
                  </a:cubicBezTo>
                  <a:lnTo>
                    <a:pt x="6812" y="22732"/>
                  </a:lnTo>
                  <a:cubicBezTo>
                    <a:pt x="6770" y="22648"/>
                    <a:pt x="6728" y="22585"/>
                    <a:pt x="6644" y="22522"/>
                  </a:cubicBezTo>
                  <a:cubicBezTo>
                    <a:pt x="6518" y="22438"/>
                    <a:pt x="6413" y="22312"/>
                    <a:pt x="6329" y="22186"/>
                  </a:cubicBezTo>
                  <a:cubicBezTo>
                    <a:pt x="6245" y="22017"/>
                    <a:pt x="6140" y="21870"/>
                    <a:pt x="6034" y="21744"/>
                  </a:cubicBezTo>
                  <a:lnTo>
                    <a:pt x="6055" y="21660"/>
                  </a:lnTo>
                  <a:lnTo>
                    <a:pt x="5320" y="21050"/>
                  </a:lnTo>
                  <a:cubicBezTo>
                    <a:pt x="5320" y="21008"/>
                    <a:pt x="5299" y="20945"/>
                    <a:pt x="5278" y="20882"/>
                  </a:cubicBezTo>
                  <a:cubicBezTo>
                    <a:pt x="5172" y="20882"/>
                    <a:pt x="5130" y="20819"/>
                    <a:pt x="5088" y="20756"/>
                  </a:cubicBezTo>
                  <a:cubicBezTo>
                    <a:pt x="4983" y="20630"/>
                    <a:pt x="4878" y="20525"/>
                    <a:pt x="4752" y="20399"/>
                  </a:cubicBezTo>
                  <a:cubicBezTo>
                    <a:pt x="4626" y="20293"/>
                    <a:pt x="4563" y="20125"/>
                    <a:pt x="4395" y="20041"/>
                  </a:cubicBezTo>
                  <a:cubicBezTo>
                    <a:pt x="4353" y="20020"/>
                    <a:pt x="4374" y="19936"/>
                    <a:pt x="4310" y="19915"/>
                  </a:cubicBezTo>
                  <a:cubicBezTo>
                    <a:pt x="4268" y="19894"/>
                    <a:pt x="4353" y="19810"/>
                    <a:pt x="4289" y="19789"/>
                  </a:cubicBezTo>
                  <a:cubicBezTo>
                    <a:pt x="4275" y="19789"/>
                    <a:pt x="4257" y="19791"/>
                    <a:pt x="4237" y="19791"/>
                  </a:cubicBezTo>
                  <a:cubicBezTo>
                    <a:pt x="4198" y="19791"/>
                    <a:pt x="4156" y="19782"/>
                    <a:pt x="4142" y="19726"/>
                  </a:cubicBezTo>
                  <a:cubicBezTo>
                    <a:pt x="4121" y="19642"/>
                    <a:pt x="4100" y="19558"/>
                    <a:pt x="4079" y="19473"/>
                  </a:cubicBezTo>
                  <a:lnTo>
                    <a:pt x="3932" y="19326"/>
                  </a:lnTo>
                  <a:cubicBezTo>
                    <a:pt x="3890" y="19221"/>
                    <a:pt x="3869" y="19116"/>
                    <a:pt x="3848" y="19032"/>
                  </a:cubicBezTo>
                  <a:lnTo>
                    <a:pt x="3701" y="18948"/>
                  </a:lnTo>
                  <a:cubicBezTo>
                    <a:pt x="3743" y="18822"/>
                    <a:pt x="3575" y="18759"/>
                    <a:pt x="3617" y="18611"/>
                  </a:cubicBezTo>
                  <a:cubicBezTo>
                    <a:pt x="3427" y="18548"/>
                    <a:pt x="3322" y="18359"/>
                    <a:pt x="3154" y="18233"/>
                  </a:cubicBezTo>
                  <a:cubicBezTo>
                    <a:pt x="3154" y="18170"/>
                    <a:pt x="3154" y="18086"/>
                    <a:pt x="3112" y="18044"/>
                  </a:cubicBezTo>
                  <a:cubicBezTo>
                    <a:pt x="2965" y="17834"/>
                    <a:pt x="2839" y="17623"/>
                    <a:pt x="2755" y="17413"/>
                  </a:cubicBezTo>
                  <a:cubicBezTo>
                    <a:pt x="2692" y="17308"/>
                    <a:pt x="2629" y="17224"/>
                    <a:pt x="2607" y="17119"/>
                  </a:cubicBezTo>
                  <a:cubicBezTo>
                    <a:pt x="2565" y="16993"/>
                    <a:pt x="2502" y="16866"/>
                    <a:pt x="2418" y="16740"/>
                  </a:cubicBezTo>
                  <a:cubicBezTo>
                    <a:pt x="2292" y="16551"/>
                    <a:pt x="2166" y="16362"/>
                    <a:pt x="2040" y="16173"/>
                  </a:cubicBezTo>
                  <a:cubicBezTo>
                    <a:pt x="1956" y="16047"/>
                    <a:pt x="1872" y="15941"/>
                    <a:pt x="1788" y="15836"/>
                  </a:cubicBezTo>
                  <a:cubicBezTo>
                    <a:pt x="1745" y="15752"/>
                    <a:pt x="1745" y="15626"/>
                    <a:pt x="1640" y="15563"/>
                  </a:cubicBezTo>
                  <a:cubicBezTo>
                    <a:pt x="1745" y="15437"/>
                    <a:pt x="1598" y="15353"/>
                    <a:pt x="1598" y="15248"/>
                  </a:cubicBezTo>
                  <a:cubicBezTo>
                    <a:pt x="1493" y="15206"/>
                    <a:pt x="1409" y="15142"/>
                    <a:pt x="1388" y="15037"/>
                  </a:cubicBezTo>
                  <a:cubicBezTo>
                    <a:pt x="1365" y="15055"/>
                    <a:pt x="1342" y="15061"/>
                    <a:pt x="1319" y="15061"/>
                  </a:cubicBezTo>
                  <a:cubicBezTo>
                    <a:pt x="1258" y="15061"/>
                    <a:pt x="1197" y="15016"/>
                    <a:pt x="1136" y="15016"/>
                  </a:cubicBezTo>
                  <a:cubicBezTo>
                    <a:pt x="1220" y="15185"/>
                    <a:pt x="1136" y="15332"/>
                    <a:pt x="1115" y="15458"/>
                  </a:cubicBezTo>
                  <a:cubicBezTo>
                    <a:pt x="1178" y="15605"/>
                    <a:pt x="1178" y="15773"/>
                    <a:pt x="1136" y="15920"/>
                  </a:cubicBezTo>
                  <a:cubicBezTo>
                    <a:pt x="1154" y="15916"/>
                    <a:pt x="1171" y="15914"/>
                    <a:pt x="1187" y="15914"/>
                  </a:cubicBezTo>
                  <a:cubicBezTo>
                    <a:pt x="1314" y="15914"/>
                    <a:pt x="1358" y="16051"/>
                    <a:pt x="1451" y="16089"/>
                  </a:cubicBezTo>
                  <a:cubicBezTo>
                    <a:pt x="1493" y="16110"/>
                    <a:pt x="1493" y="16131"/>
                    <a:pt x="1514" y="16152"/>
                  </a:cubicBezTo>
                  <a:cubicBezTo>
                    <a:pt x="1640" y="16320"/>
                    <a:pt x="1682" y="16551"/>
                    <a:pt x="1851" y="16677"/>
                  </a:cubicBezTo>
                  <a:cubicBezTo>
                    <a:pt x="1872" y="16698"/>
                    <a:pt x="1872" y="16719"/>
                    <a:pt x="1872" y="16740"/>
                  </a:cubicBezTo>
                  <a:cubicBezTo>
                    <a:pt x="1935" y="16930"/>
                    <a:pt x="2082" y="17056"/>
                    <a:pt x="2082" y="17245"/>
                  </a:cubicBezTo>
                  <a:cubicBezTo>
                    <a:pt x="2166" y="17308"/>
                    <a:pt x="2166" y="17392"/>
                    <a:pt x="2187" y="17476"/>
                  </a:cubicBezTo>
                  <a:cubicBezTo>
                    <a:pt x="2208" y="17560"/>
                    <a:pt x="2292" y="17623"/>
                    <a:pt x="2292" y="17707"/>
                  </a:cubicBezTo>
                  <a:cubicBezTo>
                    <a:pt x="2292" y="17792"/>
                    <a:pt x="2418" y="17834"/>
                    <a:pt x="2418" y="17918"/>
                  </a:cubicBezTo>
                  <a:cubicBezTo>
                    <a:pt x="2418" y="18002"/>
                    <a:pt x="2460" y="18065"/>
                    <a:pt x="2502" y="18149"/>
                  </a:cubicBezTo>
                  <a:cubicBezTo>
                    <a:pt x="2523" y="18191"/>
                    <a:pt x="2586" y="18254"/>
                    <a:pt x="2565" y="18338"/>
                  </a:cubicBezTo>
                  <a:cubicBezTo>
                    <a:pt x="2565" y="18422"/>
                    <a:pt x="2671" y="18443"/>
                    <a:pt x="2671" y="18527"/>
                  </a:cubicBezTo>
                  <a:cubicBezTo>
                    <a:pt x="2692" y="18590"/>
                    <a:pt x="2713" y="18675"/>
                    <a:pt x="2734" y="18759"/>
                  </a:cubicBezTo>
                  <a:cubicBezTo>
                    <a:pt x="2755" y="18780"/>
                    <a:pt x="2776" y="18822"/>
                    <a:pt x="2797" y="18864"/>
                  </a:cubicBezTo>
                  <a:cubicBezTo>
                    <a:pt x="2944" y="19053"/>
                    <a:pt x="3091" y="19263"/>
                    <a:pt x="3238" y="19495"/>
                  </a:cubicBezTo>
                  <a:cubicBezTo>
                    <a:pt x="3385" y="19726"/>
                    <a:pt x="3533" y="19936"/>
                    <a:pt x="3701" y="20167"/>
                  </a:cubicBezTo>
                  <a:cubicBezTo>
                    <a:pt x="3806" y="20335"/>
                    <a:pt x="3953" y="20525"/>
                    <a:pt x="4100" y="20693"/>
                  </a:cubicBezTo>
                  <a:cubicBezTo>
                    <a:pt x="4268" y="20840"/>
                    <a:pt x="4395" y="21029"/>
                    <a:pt x="4521" y="21176"/>
                  </a:cubicBezTo>
                  <a:cubicBezTo>
                    <a:pt x="4668" y="21324"/>
                    <a:pt x="4752" y="21513"/>
                    <a:pt x="4962" y="21576"/>
                  </a:cubicBezTo>
                  <a:cubicBezTo>
                    <a:pt x="4962" y="21639"/>
                    <a:pt x="4983" y="21702"/>
                    <a:pt x="5004" y="21744"/>
                  </a:cubicBezTo>
                  <a:cubicBezTo>
                    <a:pt x="5236" y="21912"/>
                    <a:pt x="5404" y="22144"/>
                    <a:pt x="5488" y="22396"/>
                  </a:cubicBezTo>
                  <a:cubicBezTo>
                    <a:pt x="5551" y="22564"/>
                    <a:pt x="5677" y="22732"/>
                    <a:pt x="5824" y="22837"/>
                  </a:cubicBezTo>
                  <a:cubicBezTo>
                    <a:pt x="5950" y="22921"/>
                    <a:pt x="6055" y="23027"/>
                    <a:pt x="6140" y="23132"/>
                  </a:cubicBezTo>
                  <a:cubicBezTo>
                    <a:pt x="6308" y="23300"/>
                    <a:pt x="6497" y="23510"/>
                    <a:pt x="6623" y="23636"/>
                  </a:cubicBezTo>
                  <a:cubicBezTo>
                    <a:pt x="6749" y="23783"/>
                    <a:pt x="6917" y="23889"/>
                    <a:pt x="6981" y="24057"/>
                  </a:cubicBezTo>
                  <a:cubicBezTo>
                    <a:pt x="7107" y="24120"/>
                    <a:pt x="7128" y="24267"/>
                    <a:pt x="7212" y="24330"/>
                  </a:cubicBezTo>
                  <a:cubicBezTo>
                    <a:pt x="7359" y="24456"/>
                    <a:pt x="7506" y="24603"/>
                    <a:pt x="7611" y="24751"/>
                  </a:cubicBezTo>
                  <a:cubicBezTo>
                    <a:pt x="7758" y="24940"/>
                    <a:pt x="7906" y="25150"/>
                    <a:pt x="8032" y="25339"/>
                  </a:cubicBezTo>
                  <a:cubicBezTo>
                    <a:pt x="8074" y="25402"/>
                    <a:pt x="8137" y="25465"/>
                    <a:pt x="8200" y="25486"/>
                  </a:cubicBezTo>
                  <a:cubicBezTo>
                    <a:pt x="8284" y="25528"/>
                    <a:pt x="8347" y="25592"/>
                    <a:pt x="8368" y="25676"/>
                  </a:cubicBezTo>
                  <a:cubicBezTo>
                    <a:pt x="8410" y="25781"/>
                    <a:pt x="8452" y="25844"/>
                    <a:pt x="8494" y="25928"/>
                  </a:cubicBezTo>
                  <a:cubicBezTo>
                    <a:pt x="8536" y="26033"/>
                    <a:pt x="8599" y="26138"/>
                    <a:pt x="8705" y="26201"/>
                  </a:cubicBezTo>
                  <a:cubicBezTo>
                    <a:pt x="8915" y="26327"/>
                    <a:pt x="9125" y="26517"/>
                    <a:pt x="9293" y="26727"/>
                  </a:cubicBezTo>
                  <a:cubicBezTo>
                    <a:pt x="9440" y="26874"/>
                    <a:pt x="9609" y="27000"/>
                    <a:pt x="9672" y="27210"/>
                  </a:cubicBezTo>
                  <a:cubicBezTo>
                    <a:pt x="9672" y="27252"/>
                    <a:pt x="9693" y="27252"/>
                    <a:pt x="9714" y="27274"/>
                  </a:cubicBezTo>
                  <a:cubicBezTo>
                    <a:pt x="9840" y="27358"/>
                    <a:pt x="9945" y="27526"/>
                    <a:pt x="10092" y="27568"/>
                  </a:cubicBezTo>
                  <a:cubicBezTo>
                    <a:pt x="10134" y="27589"/>
                    <a:pt x="10155" y="27610"/>
                    <a:pt x="10176" y="27631"/>
                  </a:cubicBezTo>
                  <a:cubicBezTo>
                    <a:pt x="10239" y="27778"/>
                    <a:pt x="10408" y="27841"/>
                    <a:pt x="10471" y="27967"/>
                  </a:cubicBezTo>
                  <a:cubicBezTo>
                    <a:pt x="10471" y="27988"/>
                    <a:pt x="10492" y="28051"/>
                    <a:pt x="10534" y="28051"/>
                  </a:cubicBezTo>
                  <a:cubicBezTo>
                    <a:pt x="10545" y="28049"/>
                    <a:pt x="10555" y="28048"/>
                    <a:pt x="10565" y="28048"/>
                  </a:cubicBezTo>
                  <a:cubicBezTo>
                    <a:pt x="10644" y="28048"/>
                    <a:pt x="10667" y="28119"/>
                    <a:pt x="10723" y="28157"/>
                  </a:cubicBezTo>
                  <a:cubicBezTo>
                    <a:pt x="10891" y="28304"/>
                    <a:pt x="11080" y="28451"/>
                    <a:pt x="11249" y="28640"/>
                  </a:cubicBezTo>
                  <a:cubicBezTo>
                    <a:pt x="11270" y="28661"/>
                    <a:pt x="11312" y="28682"/>
                    <a:pt x="11354" y="28682"/>
                  </a:cubicBezTo>
                  <a:cubicBezTo>
                    <a:pt x="11375" y="28682"/>
                    <a:pt x="11396" y="28703"/>
                    <a:pt x="11417" y="28724"/>
                  </a:cubicBezTo>
                  <a:cubicBezTo>
                    <a:pt x="11501" y="28850"/>
                    <a:pt x="11606" y="28934"/>
                    <a:pt x="11732" y="28998"/>
                  </a:cubicBezTo>
                  <a:cubicBezTo>
                    <a:pt x="11879" y="29061"/>
                    <a:pt x="12005" y="29145"/>
                    <a:pt x="12089" y="29271"/>
                  </a:cubicBezTo>
                  <a:cubicBezTo>
                    <a:pt x="12174" y="29397"/>
                    <a:pt x="12300" y="29502"/>
                    <a:pt x="12426" y="29565"/>
                  </a:cubicBezTo>
                  <a:cubicBezTo>
                    <a:pt x="12510" y="29628"/>
                    <a:pt x="12594" y="29712"/>
                    <a:pt x="12678" y="29817"/>
                  </a:cubicBezTo>
                  <a:lnTo>
                    <a:pt x="12783" y="29944"/>
                  </a:lnTo>
                  <a:cubicBezTo>
                    <a:pt x="12909" y="30049"/>
                    <a:pt x="13036" y="30154"/>
                    <a:pt x="13183" y="30238"/>
                  </a:cubicBezTo>
                  <a:cubicBezTo>
                    <a:pt x="13288" y="30322"/>
                    <a:pt x="13372" y="30427"/>
                    <a:pt x="13498" y="30427"/>
                  </a:cubicBezTo>
                  <a:cubicBezTo>
                    <a:pt x="13540" y="30427"/>
                    <a:pt x="13582" y="30448"/>
                    <a:pt x="13603" y="30490"/>
                  </a:cubicBezTo>
                  <a:cubicBezTo>
                    <a:pt x="13708" y="30574"/>
                    <a:pt x="13813" y="30658"/>
                    <a:pt x="13940" y="30722"/>
                  </a:cubicBezTo>
                  <a:cubicBezTo>
                    <a:pt x="14087" y="30806"/>
                    <a:pt x="14255" y="30890"/>
                    <a:pt x="14402" y="30974"/>
                  </a:cubicBezTo>
                  <a:cubicBezTo>
                    <a:pt x="14570" y="31100"/>
                    <a:pt x="14781" y="31205"/>
                    <a:pt x="14991" y="31268"/>
                  </a:cubicBezTo>
                  <a:cubicBezTo>
                    <a:pt x="15054" y="31310"/>
                    <a:pt x="15180" y="31268"/>
                    <a:pt x="15201" y="31394"/>
                  </a:cubicBezTo>
                  <a:cubicBezTo>
                    <a:pt x="15306" y="31394"/>
                    <a:pt x="15369" y="31436"/>
                    <a:pt x="15453" y="31499"/>
                  </a:cubicBezTo>
                  <a:cubicBezTo>
                    <a:pt x="15474" y="31520"/>
                    <a:pt x="15516" y="31541"/>
                    <a:pt x="15537" y="31562"/>
                  </a:cubicBezTo>
                  <a:cubicBezTo>
                    <a:pt x="15566" y="31562"/>
                    <a:pt x="15594" y="31553"/>
                    <a:pt x="15628" y="31553"/>
                  </a:cubicBezTo>
                  <a:cubicBezTo>
                    <a:pt x="15645" y="31553"/>
                    <a:pt x="15664" y="31555"/>
                    <a:pt x="15685" y="31562"/>
                  </a:cubicBezTo>
                  <a:cubicBezTo>
                    <a:pt x="15748" y="31605"/>
                    <a:pt x="15832" y="31647"/>
                    <a:pt x="15916" y="31668"/>
                  </a:cubicBezTo>
                  <a:cubicBezTo>
                    <a:pt x="16084" y="31731"/>
                    <a:pt x="16252" y="31710"/>
                    <a:pt x="16420" y="31773"/>
                  </a:cubicBezTo>
                  <a:cubicBezTo>
                    <a:pt x="16506" y="31807"/>
                    <a:pt x="16606" y="31841"/>
                    <a:pt x="16709" y="31841"/>
                  </a:cubicBezTo>
                  <a:cubicBezTo>
                    <a:pt x="16732" y="31841"/>
                    <a:pt x="16755" y="31840"/>
                    <a:pt x="16778" y="31836"/>
                  </a:cubicBezTo>
                  <a:cubicBezTo>
                    <a:pt x="16820" y="31836"/>
                    <a:pt x="16904" y="31836"/>
                    <a:pt x="16946" y="31878"/>
                  </a:cubicBezTo>
                  <a:cubicBezTo>
                    <a:pt x="17009" y="32025"/>
                    <a:pt x="17156" y="31983"/>
                    <a:pt x="17240" y="32046"/>
                  </a:cubicBezTo>
                  <a:cubicBezTo>
                    <a:pt x="17295" y="32064"/>
                    <a:pt x="17318" y="32113"/>
                    <a:pt x="17350" y="32113"/>
                  </a:cubicBezTo>
                  <a:cubicBezTo>
                    <a:pt x="17355" y="32113"/>
                    <a:pt x="17361" y="32112"/>
                    <a:pt x="17367" y="32109"/>
                  </a:cubicBezTo>
                  <a:cubicBezTo>
                    <a:pt x="17383" y="32093"/>
                    <a:pt x="17386" y="32053"/>
                    <a:pt x="17415" y="32053"/>
                  </a:cubicBezTo>
                  <a:cubicBezTo>
                    <a:pt x="17424" y="32053"/>
                    <a:pt x="17436" y="32057"/>
                    <a:pt x="17451" y="32067"/>
                  </a:cubicBezTo>
                  <a:lnTo>
                    <a:pt x="17451" y="32109"/>
                  </a:lnTo>
                  <a:cubicBezTo>
                    <a:pt x="17577" y="32151"/>
                    <a:pt x="17703" y="32214"/>
                    <a:pt x="17808" y="32235"/>
                  </a:cubicBezTo>
                  <a:cubicBezTo>
                    <a:pt x="17913" y="32277"/>
                    <a:pt x="17997" y="32319"/>
                    <a:pt x="18123" y="32340"/>
                  </a:cubicBezTo>
                  <a:cubicBezTo>
                    <a:pt x="18250" y="32382"/>
                    <a:pt x="18376" y="32340"/>
                    <a:pt x="18460" y="32424"/>
                  </a:cubicBezTo>
                  <a:cubicBezTo>
                    <a:pt x="18544" y="32382"/>
                    <a:pt x="18544" y="32340"/>
                    <a:pt x="18649" y="32340"/>
                  </a:cubicBezTo>
                  <a:cubicBezTo>
                    <a:pt x="18817" y="32361"/>
                    <a:pt x="18985" y="32382"/>
                    <a:pt x="19154" y="32382"/>
                  </a:cubicBezTo>
                  <a:cubicBezTo>
                    <a:pt x="19201" y="32379"/>
                    <a:pt x="19249" y="32377"/>
                    <a:pt x="19297" y="32377"/>
                  </a:cubicBezTo>
                  <a:cubicBezTo>
                    <a:pt x="19543" y="32377"/>
                    <a:pt x="19787" y="32424"/>
                    <a:pt x="20016" y="32530"/>
                  </a:cubicBezTo>
                  <a:lnTo>
                    <a:pt x="20289" y="32467"/>
                  </a:lnTo>
                  <a:cubicBezTo>
                    <a:pt x="20478" y="32488"/>
                    <a:pt x="20667" y="32551"/>
                    <a:pt x="20857" y="32593"/>
                  </a:cubicBezTo>
                  <a:lnTo>
                    <a:pt x="20899" y="32551"/>
                  </a:lnTo>
                  <a:cubicBezTo>
                    <a:pt x="20983" y="32561"/>
                    <a:pt x="21067" y="32566"/>
                    <a:pt x="21151" y="32566"/>
                  </a:cubicBezTo>
                  <a:cubicBezTo>
                    <a:pt x="21235" y="32566"/>
                    <a:pt x="21319" y="32561"/>
                    <a:pt x="21403" y="32551"/>
                  </a:cubicBezTo>
                  <a:cubicBezTo>
                    <a:pt x="21539" y="32526"/>
                    <a:pt x="21667" y="32516"/>
                    <a:pt x="21796" y="32516"/>
                  </a:cubicBezTo>
                  <a:cubicBezTo>
                    <a:pt x="21888" y="32516"/>
                    <a:pt x="21980" y="32521"/>
                    <a:pt x="22076" y="32530"/>
                  </a:cubicBezTo>
                  <a:cubicBezTo>
                    <a:pt x="22102" y="32524"/>
                    <a:pt x="22130" y="32522"/>
                    <a:pt x="22158" y="32522"/>
                  </a:cubicBezTo>
                  <a:cubicBezTo>
                    <a:pt x="22242" y="32522"/>
                    <a:pt x="22328" y="32545"/>
                    <a:pt x="22391" y="32593"/>
                  </a:cubicBezTo>
                  <a:lnTo>
                    <a:pt x="22454" y="32530"/>
                  </a:lnTo>
                  <a:lnTo>
                    <a:pt x="22560" y="32593"/>
                  </a:lnTo>
                  <a:cubicBezTo>
                    <a:pt x="22682" y="32505"/>
                    <a:pt x="22819" y="32461"/>
                    <a:pt x="22959" y="32461"/>
                  </a:cubicBezTo>
                  <a:cubicBezTo>
                    <a:pt x="22987" y="32461"/>
                    <a:pt x="23015" y="32463"/>
                    <a:pt x="23043" y="32467"/>
                  </a:cubicBezTo>
                  <a:cubicBezTo>
                    <a:pt x="23148" y="32488"/>
                    <a:pt x="23274" y="32488"/>
                    <a:pt x="23401" y="32509"/>
                  </a:cubicBezTo>
                  <a:cubicBezTo>
                    <a:pt x="23527" y="32403"/>
                    <a:pt x="23695" y="32361"/>
                    <a:pt x="23863" y="32361"/>
                  </a:cubicBezTo>
                  <a:cubicBezTo>
                    <a:pt x="23905" y="32372"/>
                    <a:pt x="23947" y="32377"/>
                    <a:pt x="23987" y="32377"/>
                  </a:cubicBezTo>
                  <a:cubicBezTo>
                    <a:pt x="24026" y="32377"/>
                    <a:pt x="24063" y="32372"/>
                    <a:pt x="24094" y="32361"/>
                  </a:cubicBezTo>
                  <a:cubicBezTo>
                    <a:pt x="24118" y="32357"/>
                    <a:pt x="24142" y="32355"/>
                    <a:pt x="24165" y="32355"/>
                  </a:cubicBezTo>
                  <a:cubicBezTo>
                    <a:pt x="24207" y="32355"/>
                    <a:pt x="24247" y="32360"/>
                    <a:pt x="24283" y="32360"/>
                  </a:cubicBezTo>
                  <a:cubicBezTo>
                    <a:pt x="24315" y="32360"/>
                    <a:pt x="24344" y="32356"/>
                    <a:pt x="24368" y="32340"/>
                  </a:cubicBezTo>
                  <a:cubicBezTo>
                    <a:pt x="24389" y="32319"/>
                    <a:pt x="24410" y="32315"/>
                    <a:pt x="24432" y="32315"/>
                  </a:cubicBezTo>
                  <a:cubicBezTo>
                    <a:pt x="24449" y="32315"/>
                    <a:pt x="24467" y="32318"/>
                    <a:pt x="24486" y="32318"/>
                  </a:cubicBezTo>
                  <a:cubicBezTo>
                    <a:pt x="24514" y="32318"/>
                    <a:pt x="24544" y="32311"/>
                    <a:pt x="24578" y="32277"/>
                  </a:cubicBezTo>
                  <a:cubicBezTo>
                    <a:pt x="24600" y="32255"/>
                    <a:pt x="24628" y="32248"/>
                    <a:pt x="24658" y="32248"/>
                  </a:cubicBezTo>
                  <a:cubicBezTo>
                    <a:pt x="24700" y="32248"/>
                    <a:pt x="24746" y="32261"/>
                    <a:pt x="24790" y="32261"/>
                  </a:cubicBezTo>
                  <a:cubicBezTo>
                    <a:pt x="24804" y="32261"/>
                    <a:pt x="24817" y="32260"/>
                    <a:pt x="24830" y="32256"/>
                  </a:cubicBezTo>
                  <a:cubicBezTo>
                    <a:pt x="25104" y="32193"/>
                    <a:pt x="25398" y="32151"/>
                    <a:pt x="25671" y="32130"/>
                  </a:cubicBezTo>
                  <a:cubicBezTo>
                    <a:pt x="25755" y="32109"/>
                    <a:pt x="25860" y="32088"/>
                    <a:pt x="25945" y="32046"/>
                  </a:cubicBezTo>
                  <a:cubicBezTo>
                    <a:pt x="25964" y="32041"/>
                    <a:pt x="25984" y="32040"/>
                    <a:pt x="26004" y="32040"/>
                  </a:cubicBezTo>
                  <a:cubicBezTo>
                    <a:pt x="26041" y="32040"/>
                    <a:pt x="26078" y="32045"/>
                    <a:pt x="26113" y="32045"/>
                  </a:cubicBezTo>
                  <a:cubicBezTo>
                    <a:pt x="26144" y="32045"/>
                    <a:pt x="26174" y="32041"/>
                    <a:pt x="26197" y="32025"/>
                  </a:cubicBezTo>
                  <a:cubicBezTo>
                    <a:pt x="26239" y="31962"/>
                    <a:pt x="26344" y="32004"/>
                    <a:pt x="26428" y="31962"/>
                  </a:cubicBezTo>
                  <a:cubicBezTo>
                    <a:pt x="26596" y="31878"/>
                    <a:pt x="26786" y="31941"/>
                    <a:pt x="26933" y="31836"/>
                  </a:cubicBezTo>
                  <a:cubicBezTo>
                    <a:pt x="26959" y="31841"/>
                    <a:pt x="26987" y="31844"/>
                    <a:pt x="27015" y="31844"/>
                  </a:cubicBezTo>
                  <a:cubicBezTo>
                    <a:pt x="27100" y="31844"/>
                    <a:pt x="27190" y="31820"/>
                    <a:pt x="27269" y="31773"/>
                  </a:cubicBezTo>
                  <a:cubicBezTo>
                    <a:pt x="27416" y="31710"/>
                    <a:pt x="27584" y="31689"/>
                    <a:pt x="27753" y="31689"/>
                  </a:cubicBezTo>
                  <a:cubicBezTo>
                    <a:pt x="27942" y="31605"/>
                    <a:pt x="28068" y="31520"/>
                    <a:pt x="28236" y="31457"/>
                  </a:cubicBezTo>
                  <a:cubicBezTo>
                    <a:pt x="28299" y="31436"/>
                    <a:pt x="28383" y="31436"/>
                    <a:pt x="28446" y="31373"/>
                  </a:cubicBezTo>
                  <a:cubicBezTo>
                    <a:pt x="28462" y="31342"/>
                    <a:pt x="28488" y="31323"/>
                    <a:pt x="28518" y="31323"/>
                  </a:cubicBezTo>
                  <a:cubicBezTo>
                    <a:pt x="28529" y="31323"/>
                    <a:pt x="28540" y="31326"/>
                    <a:pt x="28552" y="31331"/>
                  </a:cubicBezTo>
                  <a:cubicBezTo>
                    <a:pt x="28583" y="31342"/>
                    <a:pt x="28615" y="31347"/>
                    <a:pt x="28646" y="31347"/>
                  </a:cubicBezTo>
                  <a:cubicBezTo>
                    <a:pt x="28678" y="31347"/>
                    <a:pt x="28709" y="31342"/>
                    <a:pt x="28741" y="31331"/>
                  </a:cubicBezTo>
                  <a:cubicBezTo>
                    <a:pt x="28800" y="31316"/>
                    <a:pt x="28860" y="31301"/>
                    <a:pt x="28919" y="31301"/>
                  </a:cubicBezTo>
                  <a:cubicBezTo>
                    <a:pt x="28944" y="31301"/>
                    <a:pt x="28968" y="31304"/>
                    <a:pt x="28993" y="31310"/>
                  </a:cubicBezTo>
                  <a:cubicBezTo>
                    <a:pt x="29014" y="31205"/>
                    <a:pt x="29140" y="31247"/>
                    <a:pt x="29182" y="31226"/>
                  </a:cubicBezTo>
                  <a:cubicBezTo>
                    <a:pt x="29188" y="31221"/>
                    <a:pt x="29197" y="31220"/>
                    <a:pt x="29208" y="31220"/>
                  </a:cubicBezTo>
                  <a:cubicBezTo>
                    <a:pt x="29220" y="31220"/>
                    <a:pt x="29234" y="31221"/>
                    <a:pt x="29248" y="31221"/>
                  </a:cubicBezTo>
                  <a:cubicBezTo>
                    <a:pt x="29277" y="31221"/>
                    <a:pt x="29308" y="31216"/>
                    <a:pt x="29329" y="31184"/>
                  </a:cubicBezTo>
                  <a:cubicBezTo>
                    <a:pt x="29372" y="31184"/>
                    <a:pt x="29414" y="31226"/>
                    <a:pt x="29477" y="31226"/>
                  </a:cubicBezTo>
                  <a:cubicBezTo>
                    <a:pt x="29708" y="31100"/>
                    <a:pt x="29960" y="31163"/>
                    <a:pt x="30234" y="31058"/>
                  </a:cubicBezTo>
                  <a:cubicBezTo>
                    <a:pt x="30276" y="31016"/>
                    <a:pt x="30318" y="30974"/>
                    <a:pt x="30360" y="30932"/>
                  </a:cubicBezTo>
                  <a:cubicBezTo>
                    <a:pt x="30376" y="30907"/>
                    <a:pt x="30395" y="30902"/>
                    <a:pt x="30417" y="30902"/>
                  </a:cubicBezTo>
                  <a:cubicBezTo>
                    <a:pt x="30434" y="30902"/>
                    <a:pt x="30453" y="30905"/>
                    <a:pt x="30472" y="30905"/>
                  </a:cubicBezTo>
                  <a:cubicBezTo>
                    <a:pt x="30490" y="30905"/>
                    <a:pt x="30509" y="30902"/>
                    <a:pt x="30528" y="30890"/>
                  </a:cubicBezTo>
                  <a:cubicBezTo>
                    <a:pt x="30759" y="30806"/>
                    <a:pt x="30969" y="30722"/>
                    <a:pt x="31201" y="30637"/>
                  </a:cubicBezTo>
                  <a:cubicBezTo>
                    <a:pt x="31474" y="30574"/>
                    <a:pt x="31705" y="30427"/>
                    <a:pt x="31915" y="30238"/>
                  </a:cubicBezTo>
                  <a:cubicBezTo>
                    <a:pt x="32042" y="30217"/>
                    <a:pt x="32147" y="30154"/>
                    <a:pt x="32252" y="30070"/>
                  </a:cubicBezTo>
                  <a:cubicBezTo>
                    <a:pt x="32378" y="29986"/>
                    <a:pt x="32504" y="29881"/>
                    <a:pt x="32651" y="29796"/>
                  </a:cubicBezTo>
                  <a:cubicBezTo>
                    <a:pt x="32819" y="29712"/>
                    <a:pt x="32988" y="29607"/>
                    <a:pt x="33135" y="29502"/>
                  </a:cubicBezTo>
                  <a:cubicBezTo>
                    <a:pt x="33303" y="29334"/>
                    <a:pt x="33471" y="29187"/>
                    <a:pt x="33681" y="29061"/>
                  </a:cubicBezTo>
                  <a:cubicBezTo>
                    <a:pt x="33913" y="28892"/>
                    <a:pt x="34165" y="28745"/>
                    <a:pt x="34438" y="28598"/>
                  </a:cubicBezTo>
                  <a:lnTo>
                    <a:pt x="34459" y="28535"/>
                  </a:lnTo>
                  <a:lnTo>
                    <a:pt x="34565" y="28493"/>
                  </a:lnTo>
                  <a:cubicBezTo>
                    <a:pt x="34754" y="28220"/>
                    <a:pt x="35048" y="28051"/>
                    <a:pt x="35195" y="27778"/>
                  </a:cubicBezTo>
                  <a:lnTo>
                    <a:pt x="35258" y="27799"/>
                  </a:lnTo>
                  <a:cubicBezTo>
                    <a:pt x="35363" y="27589"/>
                    <a:pt x="35595" y="27463"/>
                    <a:pt x="35721" y="27274"/>
                  </a:cubicBezTo>
                  <a:lnTo>
                    <a:pt x="36015" y="27189"/>
                  </a:lnTo>
                  <a:cubicBezTo>
                    <a:pt x="35973" y="27105"/>
                    <a:pt x="35994" y="27105"/>
                    <a:pt x="36078" y="27084"/>
                  </a:cubicBezTo>
                  <a:cubicBezTo>
                    <a:pt x="36162" y="27042"/>
                    <a:pt x="36141" y="26958"/>
                    <a:pt x="36162" y="26916"/>
                  </a:cubicBezTo>
                  <a:cubicBezTo>
                    <a:pt x="36246" y="26895"/>
                    <a:pt x="36310" y="26832"/>
                    <a:pt x="36352" y="26769"/>
                  </a:cubicBezTo>
                  <a:cubicBezTo>
                    <a:pt x="36394" y="26664"/>
                    <a:pt x="36520" y="26685"/>
                    <a:pt x="36583" y="26601"/>
                  </a:cubicBezTo>
                  <a:cubicBezTo>
                    <a:pt x="36603" y="26613"/>
                    <a:pt x="36623" y="26618"/>
                    <a:pt x="36641" y="26618"/>
                  </a:cubicBezTo>
                  <a:cubicBezTo>
                    <a:pt x="36717" y="26618"/>
                    <a:pt x="36772" y="26530"/>
                    <a:pt x="36772" y="26496"/>
                  </a:cubicBezTo>
                  <a:cubicBezTo>
                    <a:pt x="36793" y="26412"/>
                    <a:pt x="36877" y="26369"/>
                    <a:pt x="36898" y="26285"/>
                  </a:cubicBezTo>
                  <a:cubicBezTo>
                    <a:pt x="36940" y="26222"/>
                    <a:pt x="37024" y="26180"/>
                    <a:pt x="37045" y="26075"/>
                  </a:cubicBezTo>
                  <a:cubicBezTo>
                    <a:pt x="37087" y="25970"/>
                    <a:pt x="37193" y="25970"/>
                    <a:pt x="37235" y="25907"/>
                  </a:cubicBezTo>
                  <a:cubicBezTo>
                    <a:pt x="37361" y="25739"/>
                    <a:pt x="37487" y="25571"/>
                    <a:pt x="37592" y="25423"/>
                  </a:cubicBezTo>
                  <a:cubicBezTo>
                    <a:pt x="37739" y="25192"/>
                    <a:pt x="37949" y="25024"/>
                    <a:pt x="38076" y="24793"/>
                  </a:cubicBezTo>
                  <a:cubicBezTo>
                    <a:pt x="38160" y="24645"/>
                    <a:pt x="38349" y="24561"/>
                    <a:pt x="38454" y="24414"/>
                  </a:cubicBezTo>
                  <a:cubicBezTo>
                    <a:pt x="38475" y="24330"/>
                    <a:pt x="38538" y="24246"/>
                    <a:pt x="38580" y="24183"/>
                  </a:cubicBezTo>
                  <a:cubicBezTo>
                    <a:pt x="38685" y="24099"/>
                    <a:pt x="38748" y="23994"/>
                    <a:pt x="38832" y="23889"/>
                  </a:cubicBezTo>
                  <a:cubicBezTo>
                    <a:pt x="38875" y="23805"/>
                    <a:pt x="38917" y="23741"/>
                    <a:pt x="38980" y="23657"/>
                  </a:cubicBezTo>
                  <a:cubicBezTo>
                    <a:pt x="39022" y="23573"/>
                    <a:pt x="39064" y="23489"/>
                    <a:pt x="39127" y="23405"/>
                  </a:cubicBezTo>
                  <a:cubicBezTo>
                    <a:pt x="39127" y="23384"/>
                    <a:pt x="39148" y="23363"/>
                    <a:pt x="39148" y="23363"/>
                  </a:cubicBezTo>
                  <a:lnTo>
                    <a:pt x="39211" y="23384"/>
                  </a:lnTo>
                  <a:cubicBezTo>
                    <a:pt x="39295" y="23237"/>
                    <a:pt x="39358" y="23069"/>
                    <a:pt x="39358" y="22879"/>
                  </a:cubicBezTo>
                  <a:cubicBezTo>
                    <a:pt x="39484" y="22732"/>
                    <a:pt x="39589" y="22585"/>
                    <a:pt x="39652" y="22396"/>
                  </a:cubicBezTo>
                  <a:cubicBezTo>
                    <a:pt x="39758" y="22249"/>
                    <a:pt x="39821" y="22059"/>
                    <a:pt x="39863" y="21891"/>
                  </a:cubicBezTo>
                  <a:cubicBezTo>
                    <a:pt x="40031" y="21765"/>
                    <a:pt x="39989" y="21534"/>
                    <a:pt x="40136" y="21408"/>
                  </a:cubicBezTo>
                  <a:cubicBezTo>
                    <a:pt x="40136" y="21366"/>
                    <a:pt x="40094" y="21324"/>
                    <a:pt x="40136" y="21303"/>
                  </a:cubicBezTo>
                  <a:lnTo>
                    <a:pt x="40220" y="21261"/>
                  </a:lnTo>
                  <a:cubicBezTo>
                    <a:pt x="40220" y="21092"/>
                    <a:pt x="40283" y="20945"/>
                    <a:pt x="40388" y="20819"/>
                  </a:cubicBezTo>
                  <a:cubicBezTo>
                    <a:pt x="40514" y="20672"/>
                    <a:pt x="40599" y="20504"/>
                    <a:pt x="40641" y="20335"/>
                  </a:cubicBezTo>
                  <a:cubicBezTo>
                    <a:pt x="40641" y="20332"/>
                    <a:pt x="40642" y="20331"/>
                    <a:pt x="40643" y="20331"/>
                  </a:cubicBezTo>
                  <a:cubicBezTo>
                    <a:pt x="40650" y="20331"/>
                    <a:pt x="40668" y="20350"/>
                    <a:pt x="40684" y="20350"/>
                  </a:cubicBezTo>
                  <a:cubicBezTo>
                    <a:pt x="40691" y="20350"/>
                    <a:pt x="40698" y="20346"/>
                    <a:pt x="40704" y="20335"/>
                  </a:cubicBezTo>
                  <a:cubicBezTo>
                    <a:pt x="40725" y="20272"/>
                    <a:pt x="40662" y="20251"/>
                    <a:pt x="40641" y="20230"/>
                  </a:cubicBezTo>
                  <a:cubicBezTo>
                    <a:pt x="40746" y="20062"/>
                    <a:pt x="40809" y="19894"/>
                    <a:pt x="40830" y="19705"/>
                  </a:cubicBezTo>
                  <a:cubicBezTo>
                    <a:pt x="40830" y="19684"/>
                    <a:pt x="40851" y="19642"/>
                    <a:pt x="40851" y="19621"/>
                  </a:cubicBezTo>
                  <a:cubicBezTo>
                    <a:pt x="40977" y="19305"/>
                    <a:pt x="41124" y="19011"/>
                    <a:pt x="41292" y="18717"/>
                  </a:cubicBezTo>
                  <a:cubicBezTo>
                    <a:pt x="41313" y="18675"/>
                    <a:pt x="41334" y="18633"/>
                    <a:pt x="41334" y="18611"/>
                  </a:cubicBezTo>
                  <a:cubicBezTo>
                    <a:pt x="41292" y="18485"/>
                    <a:pt x="41397" y="18359"/>
                    <a:pt x="41397" y="18254"/>
                  </a:cubicBezTo>
                  <a:cubicBezTo>
                    <a:pt x="41397" y="18149"/>
                    <a:pt x="41503" y="18044"/>
                    <a:pt x="41418" y="17939"/>
                  </a:cubicBezTo>
                  <a:cubicBezTo>
                    <a:pt x="41524" y="17834"/>
                    <a:pt x="41503" y="17686"/>
                    <a:pt x="41587" y="17560"/>
                  </a:cubicBezTo>
                  <a:cubicBezTo>
                    <a:pt x="41692" y="17350"/>
                    <a:pt x="41797" y="17119"/>
                    <a:pt x="41902" y="16909"/>
                  </a:cubicBezTo>
                  <a:cubicBezTo>
                    <a:pt x="41944" y="16845"/>
                    <a:pt x="41944" y="16761"/>
                    <a:pt x="41986" y="16698"/>
                  </a:cubicBezTo>
                  <a:cubicBezTo>
                    <a:pt x="42007" y="16656"/>
                    <a:pt x="41965" y="16635"/>
                    <a:pt x="41965" y="16614"/>
                  </a:cubicBezTo>
                  <a:cubicBezTo>
                    <a:pt x="42007" y="16341"/>
                    <a:pt x="42091" y="16068"/>
                    <a:pt x="42217" y="15815"/>
                  </a:cubicBezTo>
                  <a:cubicBezTo>
                    <a:pt x="42091" y="15731"/>
                    <a:pt x="42301" y="15584"/>
                    <a:pt x="42133" y="15521"/>
                  </a:cubicBezTo>
                  <a:cubicBezTo>
                    <a:pt x="42154" y="15479"/>
                    <a:pt x="42175" y="15458"/>
                    <a:pt x="42196" y="15416"/>
                  </a:cubicBezTo>
                  <a:cubicBezTo>
                    <a:pt x="42259" y="15269"/>
                    <a:pt x="42301" y="15079"/>
                    <a:pt x="42301" y="14890"/>
                  </a:cubicBezTo>
                  <a:cubicBezTo>
                    <a:pt x="42259" y="14806"/>
                    <a:pt x="42259" y="14722"/>
                    <a:pt x="42301" y="14638"/>
                  </a:cubicBezTo>
                  <a:lnTo>
                    <a:pt x="42323" y="14365"/>
                  </a:lnTo>
                  <a:cubicBezTo>
                    <a:pt x="42301" y="14301"/>
                    <a:pt x="42280" y="14217"/>
                    <a:pt x="42259" y="14133"/>
                  </a:cubicBezTo>
                  <a:cubicBezTo>
                    <a:pt x="42344" y="14007"/>
                    <a:pt x="42259" y="13881"/>
                    <a:pt x="42301" y="13713"/>
                  </a:cubicBezTo>
                  <a:cubicBezTo>
                    <a:pt x="42344" y="13566"/>
                    <a:pt x="42344" y="13397"/>
                    <a:pt x="42365" y="13229"/>
                  </a:cubicBezTo>
                  <a:cubicBezTo>
                    <a:pt x="42386" y="12998"/>
                    <a:pt x="42365" y="12746"/>
                    <a:pt x="42259" y="12514"/>
                  </a:cubicBezTo>
                  <a:cubicBezTo>
                    <a:pt x="42323" y="12388"/>
                    <a:pt x="42323" y="12262"/>
                    <a:pt x="42301" y="12136"/>
                  </a:cubicBezTo>
                  <a:cubicBezTo>
                    <a:pt x="42301" y="12031"/>
                    <a:pt x="42238" y="11926"/>
                    <a:pt x="42238" y="11800"/>
                  </a:cubicBezTo>
                  <a:cubicBezTo>
                    <a:pt x="42259" y="11779"/>
                    <a:pt x="42323" y="11800"/>
                    <a:pt x="42301" y="11715"/>
                  </a:cubicBezTo>
                  <a:cubicBezTo>
                    <a:pt x="42280" y="11631"/>
                    <a:pt x="42238" y="11547"/>
                    <a:pt x="42217" y="11463"/>
                  </a:cubicBezTo>
                  <a:cubicBezTo>
                    <a:pt x="42154" y="11211"/>
                    <a:pt x="42091" y="10980"/>
                    <a:pt x="42049" y="10748"/>
                  </a:cubicBezTo>
                  <a:cubicBezTo>
                    <a:pt x="42028" y="10580"/>
                    <a:pt x="42070" y="10412"/>
                    <a:pt x="41944" y="10265"/>
                  </a:cubicBezTo>
                  <a:lnTo>
                    <a:pt x="41944" y="10223"/>
                  </a:lnTo>
                  <a:cubicBezTo>
                    <a:pt x="41944" y="10034"/>
                    <a:pt x="41881" y="9844"/>
                    <a:pt x="41776" y="9697"/>
                  </a:cubicBezTo>
                  <a:cubicBezTo>
                    <a:pt x="41776" y="9676"/>
                    <a:pt x="41776" y="9634"/>
                    <a:pt x="41776" y="9613"/>
                  </a:cubicBezTo>
                  <a:cubicBezTo>
                    <a:pt x="41755" y="9508"/>
                    <a:pt x="41734" y="9424"/>
                    <a:pt x="41713" y="9340"/>
                  </a:cubicBezTo>
                  <a:cubicBezTo>
                    <a:pt x="41692" y="9214"/>
                    <a:pt x="41671" y="9108"/>
                    <a:pt x="41629" y="9003"/>
                  </a:cubicBezTo>
                  <a:cubicBezTo>
                    <a:pt x="41608" y="8898"/>
                    <a:pt x="41566" y="8793"/>
                    <a:pt x="41524" y="8709"/>
                  </a:cubicBezTo>
                  <a:cubicBezTo>
                    <a:pt x="41439" y="8625"/>
                    <a:pt x="41439" y="8499"/>
                    <a:pt x="41397" y="8394"/>
                  </a:cubicBezTo>
                  <a:lnTo>
                    <a:pt x="41397" y="8373"/>
                  </a:lnTo>
                  <a:cubicBezTo>
                    <a:pt x="41292" y="8267"/>
                    <a:pt x="41292" y="8120"/>
                    <a:pt x="41250" y="7973"/>
                  </a:cubicBezTo>
                  <a:cubicBezTo>
                    <a:pt x="41208" y="7826"/>
                    <a:pt x="41166" y="7679"/>
                    <a:pt x="41145" y="7532"/>
                  </a:cubicBezTo>
                  <a:cubicBezTo>
                    <a:pt x="41124" y="7511"/>
                    <a:pt x="41145" y="7469"/>
                    <a:pt x="41145" y="7448"/>
                  </a:cubicBezTo>
                  <a:cubicBezTo>
                    <a:pt x="41061" y="7384"/>
                    <a:pt x="41040" y="7258"/>
                    <a:pt x="40935" y="7237"/>
                  </a:cubicBezTo>
                  <a:cubicBezTo>
                    <a:pt x="40872" y="7111"/>
                    <a:pt x="40851" y="6964"/>
                    <a:pt x="40851" y="6817"/>
                  </a:cubicBezTo>
                  <a:cubicBezTo>
                    <a:pt x="40641" y="6543"/>
                    <a:pt x="40493" y="6228"/>
                    <a:pt x="40409" y="5892"/>
                  </a:cubicBezTo>
                  <a:cubicBezTo>
                    <a:pt x="40346" y="5829"/>
                    <a:pt x="40304" y="5787"/>
                    <a:pt x="40262" y="5745"/>
                  </a:cubicBezTo>
                  <a:cubicBezTo>
                    <a:pt x="40220" y="5618"/>
                    <a:pt x="40220" y="5492"/>
                    <a:pt x="40094" y="5408"/>
                  </a:cubicBezTo>
                  <a:cubicBezTo>
                    <a:pt x="40157" y="5366"/>
                    <a:pt x="40157" y="5303"/>
                    <a:pt x="40115" y="5240"/>
                  </a:cubicBezTo>
                  <a:cubicBezTo>
                    <a:pt x="40052" y="5135"/>
                    <a:pt x="40010" y="4967"/>
                    <a:pt x="39947" y="4862"/>
                  </a:cubicBezTo>
                  <a:cubicBezTo>
                    <a:pt x="39884" y="4777"/>
                    <a:pt x="39779" y="4714"/>
                    <a:pt x="39715" y="4609"/>
                  </a:cubicBezTo>
                  <a:cubicBezTo>
                    <a:pt x="39652" y="4441"/>
                    <a:pt x="39589" y="4294"/>
                    <a:pt x="39505" y="4168"/>
                  </a:cubicBezTo>
                  <a:cubicBezTo>
                    <a:pt x="39442" y="4063"/>
                    <a:pt x="39379" y="3957"/>
                    <a:pt x="39316" y="3831"/>
                  </a:cubicBezTo>
                  <a:cubicBezTo>
                    <a:pt x="39232" y="3642"/>
                    <a:pt x="39148" y="3432"/>
                    <a:pt x="39106" y="3222"/>
                  </a:cubicBezTo>
                  <a:cubicBezTo>
                    <a:pt x="39043" y="3222"/>
                    <a:pt x="39001" y="3222"/>
                    <a:pt x="39001" y="3201"/>
                  </a:cubicBezTo>
                  <a:cubicBezTo>
                    <a:pt x="38832" y="2990"/>
                    <a:pt x="38727" y="2759"/>
                    <a:pt x="38559" y="2570"/>
                  </a:cubicBezTo>
                  <a:cubicBezTo>
                    <a:pt x="38475" y="2444"/>
                    <a:pt x="38412" y="2318"/>
                    <a:pt x="38307" y="2212"/>
                  </a:cubicBezTo>
                  <a:lnTo>
                    <a:pt x="38223" y="1918"/>
                  </a:lnTo>
                  <a:cubicBezTo>
                    <a:pt x="38055" y="1750"/>
                    <a:pt x="37865" y="1603"/>
                    <a:pt x="37655" y="1456"/>
                  </a:cubicBezTo>
                  <a:cubicBezTo>
                    <a:pt x="37534" y="1395"/>
                    <a:pt x="37451" y="1295"/>
                    <a:pt x="37408" y="1156"/>
                  </a:cubicBezTo>
                  <a:lnTo>
                    <a:pt x="37408" y="1156"/>
                  </a:lnTo>
                  <a:cubicBezTo>
                    <a:pt x="37397" y="1160"/>
                    <a:pt x="37388" y="1161"/>
                    <a:pt x="37380" y="1161"/>
                  </a:cubicBezTo>
                  <a:cubicBezTo>
                    <a:pt x="37349" y="1161"/>
                    <a:pt x="37340" y="1133"/>
                    <a:pt x="37340" y="1077"/>
                  </a:cubicBezTo>
                  <a:lnTo>
                    <a:pt x="37340" y="1077"/>
                  </a:lnTo>
                  <a:lnTo>
                    <a:pt x="37445" y="1140"/>
                  </a:lnTo>
                  <a:cubicBezTo>
                    <a:pt x="37436" y="1144"/>
                    <a:pt x="37429" y="1148"/>
                    <a:pt x="37421" y="1151"/>
                  </a:cubicBezTo>
                  <a:lnTo>
                    <a:pt x="37421" y="1151"/>
                  </a:lnTo>
                  <a:cubicBezTo>
                    <a:pt x="37415" y="1148"/>
                    <a:pt x="37409" y="1144"/>
                    <a:pt x="37403" y="1140"/>
                  </a:cubicBezTo>
                  <a:lnTo>
                    <a:pt x="37403" y="1140"/>
                  </a:lnTo>
                  <a:cubicBezTo>
                    <a:pt x="37404" y="1146"/>
                    <a:pt x="37406" y="1151"/>
                    <a:pt x="37408" y="1156"/>
                  </a:cubicBezTo>
                  <a:lnTo>
                    <a:pt x="37408" y="1156"/>
                  </a:lnTo>
                  <a:cubicBezTo>
                    <a:pt x="37412" y="1155"/>
                    <a:pt x="37417" y="1153"/>
                    <a:pt x="37421" y="1151"/>
                  </a:cubicBezTo>
                  <a:lnTo>
                    <a:pt x="37421" y="1151"/>
                  </a:lnTo>
                  <a:cubicBezTo>
                    <a:pt x="37520" y="1206"/>
                    <a:pt x="37621" y="1226"/>
                    <a:pt x="37739" y="1245"/>
                  </a:cubicBezTo>
                  <a:cubicBezTo>
                    <a:pt x="37844" y="1245"/>
                    <a:pt x="37949" y="1308"/>
                    <a:pt x="38013" y="1393"/>
                  </a:cubicBezTo>
                  <a:cubicBezTo>
                    <a:pt x="38097" y="1477"/>
                    <a:pt x="38181" y="1540"/>
                    <a:pt x="38265" y="1624"/>
                  </a:cubicBezTo>
                  <a:cubicBezTo>
                    <a:pt x="38580" y="1918"/>
                    <a:pt x="38853" y="2276"/>
                    <a:pt x="39043" y="2675"/>
                  </a:cubicBezTo>
                  <a:cubicBezTo>
                    <a:pt x="39127" y="2822"/>
                    <a:pt x="39190" y="2969"/>
                    <a:pt x="39253" y="3138"/>
                  </a:cubicBezTo>
                  <a:cubicBezTo>
                    <a:pt x="39379" y="3348"/>
                    <a:pt x="39505" y="3558"/>
                    <a:pt x="39694" y="3747"/>
                  </a:cubicBezTo>
                  <a:cubicBezTo>
                    <a:pt x="39652" y="3894"/>
                    <a:pt x="39715" y="4042"/>
                    <a:pt x="39842" y="4126"/>
                  </a:cubicBezTo>
                  <a:cubicBezTo>
                    <a:pt x="39842" y="4168"/>
                    <a:pt x="39821" y="4189"/>
                    <a:pt x="39842" y="4231"/>
                  </a:cubicBezTo>
                  <a:lnTo>
                    <a:pt x="39968" y="4315"/>
                  </a:lnTo>
                  <a:cubicBezTo>
                    <a:pt x="39968" y="4441"/>
                    <a:pt x="40094" y="4525"/>
                    <a:pt x="40115" y="4651"/>
                  </a:cubicBezTo>
                  <a:cubicBezTo>
                    <a:pt x="40115" y="4777"/>
                    <a:pt x="40262" y="4841"/>
                    <a:pt x="40262" y="4988"/>
                  </a:cubicBezTo>
                  <a:cubicBezTo>
                    <a:pt x="40241" y="5156"/>
                    <a:pt x="40346" y="5219"/>
                    <a:pt x="40367" y="5324"/>
                  </a:cubicBezTo>
                  <a:cubicBezTo>
                    <a:pt x="40409" y="5324"/>
                    <a:pt x="40442" y="5305"/>
                    <a:pt x="40465" y="5305"/>
                  </a:cubicBezTo>
                  <a:cubicBezTo>
                    <a:pt x="40477" y="5305"/>
                    <a:pt x="40486" y="5310"/>
                    <a:pt x="40493" y="5324"/>
                  </a:cubicBezTo>
                  <a:cubicBezTo>
                    <a:pt x="40535" y="5387"/>
                    <a:pt x="40535" y="5450"/>
                    <a:pt x="40535" y="5534"/>
                  </a:cubicBezTo>
                  <a:cubicBezTo>
                    <a:pt x="40535" y="5724"/>
                    <a:pt x="40620" y="5913"/>
                    <a:pt x="40767" y="6060"/>
                  </a:cubicBezTo>
                  <a:cubicBezTo>
                    <a:pt x="40893" y="6144"/>
                    <a:pt x="40935" y="6291"/>
                    <a:pt x="40914" y="6438"/>
                  </a:cubicBezTo>
                  <a:cubicBezTo>
                    <a:pt x="41019" y="6543"/>
                    <a:pt x="41103" y="6670"/>
                    <a:pt x="41124" y="6817"/>
                  </a:cubicBezTo>
                  <a:cubicBezTo>
                    <a:pt x="41145" y="6943"/>
                    <a:pt x="41292" y="7048"/>
                    <a:pt x="41250" y="7195"/>
                  </a:cubicBezTo>
                  <a:cubicBezTo>
                    <a:pt x="41334" y="7300"/>
                    <a:pt x="41376" y="7405"/>
                    <a:pt x="41376" y="7532"/>
                  </a:cubicBezTo>
                  <a:cubicBezTo>
                    <a:pt x="41397" y="7658"/>
                    <a:pt x="41503" y="7742"/>
                    <a:pt x="41524" y="7868"/>
                  </a:cubicBezTo>
                  <a:cubicBezTo>
                    <a:pt x="41545" y="7994"/>
                    <a:pt x="41608" y="8099"/>
                    <a:pt x="41692" y="8162"/>
                  </a:cubicBezTo>
                  <a:cubicBezTo>
                    <a:pt x="41671" y="8204"/>
                    <a:pt x="41671" y="8246"/>
                    <a:pt x="41692" y="8289"/>
                  </a:cubicBezTo>
                  <a:cubicBezTo>
                    <a:pt x="41713" y="8289"/>
                    <a:pt x="41776" y="8289"/>
                    <a:pt x="41734" y="8310"/>
                  </a:cubicBezTo>
                  <a:cubicBezTo>
                    <a:pt x="41728" y="8316"/>
                    <a:pt x="41722" y="8318"/>
                    <a:pt x="41716" y="8318"/>
                  </a:cubicBezTo>
                  <a:cubicBezTo>
                    <a:pt x="41702" y="8318"/>
                    <a:pt x="41692" y="8303"/>
                    <a:pt x="41692" y="8289"/>
                  </a:cubicBezTo>
                  <a:lnTo>
                    <a:pt x="41650" y="8331"/>
                  </a:lnTo>
                  <a:cubicBezTo>
                    <a:pt x="41776" y="8436"/>
                    <a:pt x="41818" y="8604"/>
                    <a:pt x="41776" y="8772"/>
                  </a:cubicBezTo>
                  <a:cubicBezTo>
                    <a:pt x="41860" y="8835"/>
                    <a:pt x="41923" y="8940"/>
                    <a:pt x="41965" y="9045"/>
                  </a:cubicBezTo>
                  <a:lnTo>
                    <a:pt x="41881" y="9108"/>
                  </a:lnTo>
                  <a:cubicBezTo>
                    <a:pt x="41944" y="9151"/>
                    <a:pt x="41923" y="9193"/>
                    <a:pt x="41923" y="9235"/>
                  </a:cubicBezTo>
                  <a:cubicBezTo>
                    <a:pt x="41944" y="9361"/>
                    <a:pt x="41986" y="9487"/>
                    <a:pt x="42070" y="9613"/>
                  </a:cubicBezTo>
                  <a:cubicBezTo>
                    <a:pt x="42112" y="9655"/>
                    <a:pt x="42112" y="9739"/>
                    <a:pt x="42133" y="9802"/>
                  </a:cubicBezTo>
                  <a:cubicBezTo>
                    <a:pt x="42154" y="9865"/>
                    <a:pt x="42175" y="9949"/>
                    <a:pt x="42154" y="10013"/>
                  </a:cubicBezTo>
                  <a:cubicBezTo>
                    <a:pt x="42217" y="10076"/>
                    <a:pt x="42217" y="10139"/>
                    <a:pt x="42196" y="10202"/>
                  </a:cubicBezTo>
                  <a:cubicBezTo>
                    <a:pt x="42196" y="10244"/>
                    <a:pt x="42196" y="10307"/>
                    <a:pt x="42238" y="10328"/>
                  </a:cubicBezTo>
                  <a:cubicBezTo>
                    <a:pt x="42301" y="10391"/>
                    <a:pt x="42323" y="10454"/>
                    <a:pt x="42323" y="10538"/>
                  </a:cubicBezTo>
                  <a:cubicBezTo>
                    <a:pt x="42344" y="10622"/>
                    <a:pt x="42407" y="10706"/>
                    <a:pt x="42365" y="10811"/>
                  </a:cubicBezTo>
                  <a:cubicBezTo>
                    <a:pt x="42470" y="10875"/>
                    <a:pt x="42449" y="10980"/>
                    <a:pt x="42470" y="11064"/>
                  </a:cubicBezTo>
                  <a:cubicBezTo>
                    <a:pt x="42575" y="11316"/>
                    <a:pt x="42533" y="11589"/>
                    <a:pt x="42638" y="11842"/>
                  </a:cubicBezTo>
                  <a:cubicBezTo>
                    <a:pt x="42596" y="11968"/>
                    <a:pt x="42680" y="12073"/>
                    <a:pt x="42638" y="12199"/>
                  </a:cubicBezTo>
                  <a:cubicBezTo>
                    <a:pt x="42617" y="12325"/>
                    <a:pt x="42617" y="12472"/>
                    <a:pt x="42617" y="12599"/>
                  </a:cubicBezTo>
                  <a:cubicBezTo>
                    <a:pt x="42596" y="12662"/>
                    <a:pt x="42617" y="12725"/>
                    <a:pt x="42617" y="12788"/>
                  </a:cubicBezTo>
                  <a:cubicBezTo>
                    <a:pt x="42575" y="13061"/>
                    <a:pt x="42575" y="13334"/>
                    <a:pt x="42617" y="13608"/>
                  </a:cubicBezTo>
                  <a:cubicBezTo>
                    <a:pt x="42617" y="13629"/>
                    <a:pt x="42638" y="13629"/>
                    <a:pt x="42659" y="13650"/>
                  </a:cubicBezTo>
                  <a:lnTo>
                    <a:pt x="42596" y="13713"/>
                  </a:lnTo>
                  <a:lnTo>
                    <a:pt x="42617" y="13734"/>
                  </a:lnTo>
                  <a:cubicBezTo>
                    <a:pt x="42659" y="13818"/>
                    <a:pt x="42554" y="13881"/>
                    <a:pt x="42617" y="13986"/>
                  </a:cubicBezTo>
                  <a:cubicBezTo>
                    <a:pt x="42617" y="13986"/>
                    <a:pt x="42659" y="13986"/>
                    <a:pt x="42638" y="14049"/>
                  </a:cubicBezTo>
                  <a:cubicBezTo>
                    <a:pt x="42554" y="14259"/>
                    <a:pt x="42554" y="14491"/>
                    <a:pt x="42596" y="14722"/>
                  </a:cubicBezTo>
                  <a:lnTo>
                    <a:pt x="42470" y="14974"/>
                  </a:lnTo>
                  <a:cubicBezTo>
                    <a:pt x="42575" y="15185"/>
                    <a:pt x="42470" y="15416"/>
                    <a:pt x="42512" y="15626"/>
                  </a:cubicBezTo>
                  <a:cubicBezTo>
                    <a:pt x="42365" y="15962"/>
                    <a:pt x="42428" y="16320"/>
                    <a:pt x="42217" y="16614"/>
                  </a:cubicBezTo>
                  <a:lnTo>
                    <a:pt x="42175" y="16635"/>
                  </a:lnTo>
                  <a:cubicBezTo>
                    <a:pt x="42175" y="16698"/>
                    <a:pt x="42175" y="16782"/>
                    <a:pt x="42154" y="16845"/>
                  </a:cubicBezTo>
                  <a:cubicBezTo>
                    <a:pt x="42112" y="16909"/>
                    <a:pt x="42028" y="16972"/>
                    <a:pt x="42028" y="17035"/>
                  </a:cubicBezTo>
                  <a:cubicBezTo>
                    <a:pt x="42028" y="17224"/>
                    <a:pt x="41965" y="17392"/>
                    <a:pt x="41881" y="17560"/>
                  </a:cubicBezTo>
                  <a:cubicBezTo>
                    <a:pt x="41797" y="17918"/>
                    <a:pt x="41692" y="18254"/>
                    <a:pt x="41566" y="18590"/>
                  </a:cubicBezTo>
                  <a:cubicBezTo>
                    <a:pt x="41503" y="18675"/>
                    <a:pt x="41503" y="18780"/>
                    <a:pt x="41566" y="18885"/>
                  </a:cubicBezTo>
                  <a:cubicBezTo>
                    <a:pt x="41418" y="18990"/>
                    <a:pt x="41461" y="19179"/>
                    <a:pt x="41313" y="19284"/>
                  </a:cubicBezTo>
                  <a:lnTo>
                    <a:pt x="41355" y="19431"/>
                  </a:lnTo>
                  <a:cubicBezTo>
                    <a:pt x="41271" y="19558"/>
                    <a:pt x="41208" y="19705"/>
                    <a:pt x="41208" y="19831"/>
                  </a:cubicBezTo>
                  <a:lnTo>
                    <a:pt x="41103" y="19810"/>
                  </a:lnTo>
                  <a:cubicBezTo>
                    <a:pt x="41103" y="19999"/>
                    <a:pt x="40977" y="20125"/>
                    <a:pt x="40935" y="20293"/>
                  </a:cubicBezTo>
                  <a:cubicBezTo>
                    <a:pt x="40893" y="20441"/>
                    <a:pt x="40809" y="20588"/>
                    <a:pt x="40767" y="20756"/>
                  </a:cubicBezTo>
                  <a:cubicBezTo>
                    <a:pt x="40704" y="20924"/>
                    <a:pt x="40683" y="21092"/>
                    <a:pt x="40641" y="21261"/>
                  </a:cubicBezTo>
                  <a:cubicBezTo>
                    <a:pt x="40577" y="21408"/>
                    <a:pt x="40451" y="21555"/>
                    <a:pt x="40388" y="21723"/>
                  </a:cubicBezTo>
                  <a:cubicBezTo>
                    <a:pt x="40367" y="21786"/>
                    <a:pt x="40346" y="21849"/>
                    <a:pt x="40325" y="21912"/>
                  </a:cubicBezTo>
                  <a:cubicBezTo>
                    <a:pt x="40346" y="21954"/>
                    <a:pt x="40325" y="21996"/>
                    <a:pt x="40283" y="22017"/>
                  </a:cubicBezTo>
                  <a:cubicBezTo>
                    <a:pt x="40178" y="22102"/>
                    <a:pt x="40115" y="22228"/>
                    <a:pt x="40073" y="22354"/>
                  </a:cubicBezTo>
                  <a:cubicBezTo>
                    <a:pt x="39968" y="22585"/>
                    <a:pt x="39842" y="22816"/>
                    <a:pt x="39715" y="23048"/>
                  </a:cubicBezTo>
                  <a:cubicBezTo>
                    <a:pt x="39652" y="23195"/>
                    <a:pt x="39547" y="23342"/>
                    <a:pt x="39421" y="23447"/>
                  </a:cubicBezTo>
                  <a:cubicBezTo>
                    <a:pt x="39358" y="23510"/>
                    <a:pt x="39295" y="23594"/>
                    <a:pt x="39253" y="23678"/>
                  </a:cubicBezTo>
                  <a:cubicBezTo>
                    <a:pt x="39127" y="23889"/>
                    <a:pt x="38980" y="24078"/>
                    <a:pt x="38832" y="24246"/>
                  </a:cubicBezTo>
                  <a:cubicBezTo>
                    <a:pt x="38832" y="24309"/>
                    <a:pt x="38896" y="24309"/>
                    <a:pt x="38896" y="24351"/>
                  </a:cubicBezTo>
                  <a:cubicBezTo>
                    <a:pt x="38875" y="24456"/>
                    <a:pt x="38769" y="24498"/>
                    <a:pt x="38727" y="24582"/>
                  </a:cubicBezTo>
                  <a:cubicBezTo>
                    <a:pt x="38580" y="24793"/>
                    <a:pt x="38433" y="24982"/>
                    <a:pt x="38286" y="25171"/>
                  </a:cubicBezTo>
                  <a:cubicBezTo>
                    <a:pt x="38181" y="25297"/>
                    <a:pt x="38034" y="25402"/>
                    <a:pt x="38013" y="25592"/>
                  </a:cubicBezTo>
                  <a:cubicBezTo>
                    <a:pt x="37718" y="25844"/>
                    <a:pt x="37466" y="26117"/>
                    <a:pt x="37214" y="26412"/>
                  </a:cubicBezTo>
                  <a:cubicBezTo>
                    <a:pt x="37024" y="26601"/>
                    <a:pt x="36877" y="26790"/>
                    <a:pt x="36688" y="26958"/>
                  </a:cubicBezTo>
                  <a:cubicBezTo>
                    <a:pt x="36520" y="27147"/>
                    <a:pt x="36352" y="27316"/>
                    <a:pt x="36141" y="27484"/>
                  </a:cubicBezTo>
                  <a:cubicBezTo>
                    <a:pt x="36015" y="27568"/>
                    <a:pt x="35910" y="27715"/>
                    <a:pt x="35763" y="27820"/>
                  </a:cubicBezTo>
                  <a:cubicBezTo>
                    <a:pt x="35679" y="27862"/>
                    <a:pt x="35574" y="27883"/>
                    <a:pt x="35490" y="27925"/>
                  </a:cubicBezTo>
                  <a:cubicBezTo>
                    <a:pt x="35321" y="28051"/>
                    <a:pt x="35153" y="28178"/>
                    <a:pt x="35006" y="28325"/>
                  </a:cubicBezTo>
                  <a:cubicBezTo>
                    <a:pt x="34964" y="28367"/>
                    <a:pt x="34922" y="28409"/>
                    <a:pt x="34859" y="28451"/>
                  </a:cubicBezTo>
                  <a:cubicBezTo>
                    <a:pt x="34670" y="28556"/>
                    <a:pt x="34522" y="28703"/>
                    <a:pt x="34438" y="28892"/>
                  </a:cubicBezTo>
                  <a:cubicBezTo>
                    <a:pt x="34354" y="28998"/>
                    <a:pt x="34291" y="29124"/>
                    <a:pt x="34228" y="29229"/>
                  </a:cubicBezTo>
                  <a:cubicBezTo>
                    <a:pt x="33955" y="29376"/>
                    <a:pt x="33681" y="29544"/>
                    <a:pt x="33429" y="29733"/>
                  </a:cubicBezTo>
                  <a:cubicBezTo>
                    <a:pt x="33156" y="29881"/>
                    <a:pt x="32904" y="30070"/>
                    <a:pt x="32630" y="30238"/>
                  </a:cubicBezTo>
                  <a:cubicBezTo>
                    <a:pt x="32534" y="30431"/>
                    <a:pt x="32349" y="30535"/>
                    <a:pt x="32141" y="30535"/>
                  </a:cubicBezTo>
                  <a:cubicBezTo>
                    <a:pt x="32122" y="30535"/>
                    <a:pt x="32103" y="30534"/>
                    <a:pt x="32084" y="30532"/>
                  </a:cubicBezTo>
                  <a:cubicBezTo>
                    <a:pt x="32042" y="30595"/>
                    <a:pt x="31936" y="30595"/>
                    <a:pt x="31894" y="30658"/>
                  </a:cubicBezTo>
                  <a:cubicBezTo>
                    <a:pt x="31852" y="30658"/>
                    <a:pt x="31810" y="30640"/>
                    <a:pt x="31775" y="30640"/>
                  </a:cubicBezTo>
                  <a:cubicBezTo>
                    <a:pt x="31757" y="30640"/>
                    <a:pt x="31740" y="30644"/>
                    <a:pt x="31726" y="30658"/>
                  </a:cubicBezTo>
                  <a:cubicBezTo>
                    <a:pt x="31663" y="30743"/>
                    <a:pt x="31537" y="30785"/>
                    <a:pt x="31432" y="30785"/>
                  </a:cubicBezTo>
                  <a:cubicBezTo>
                    <a:pt x="31306" y="30827"/>
                    <a:pt x="31264" y="30911"/>
                    <a:pt x="31117" y="30932"/>
                  </a:cubicBezTo>
                  <a:cubicBezTo>
                    <a:pt x="30948" y="30974"/>
                    <a:pt x="30843" y="31100"/>
                    <a:pt x="30696" y="31100"/>
                  </a:cubicBezTo>
                  <a:cubicBezTo>
                    <a:pt x="30633" y="31184"/>
                    <a:pt x="30528" y="31226"/>
                    <a:pt x="30423" y="31226"/>
                  </a:cubicBezTo>
                  <a:cubicBezTo>
                    <a:pt x="30318" y="31247"/>
                    <a:pt x="30255" y="31331"/>
                    <a:pt x="30170" y="31352"/>
                  </a:cubicBezTo>
                  <a:cubicBezTo>
                    <a:pt x="29897" y="31415"/>
                    <a:pt x="29645" y="31499"/>
                    <a:pt x="29372" y="31584"/>
                  </a:cubicBezTo>
                  <a:cubicBezTo>
                    <a:pt x="29358" y="31588"/>
                    <a:pt x="29345" y="31590"/>
                    <a:pt x="29332" y="31590"/>
                  </a:cubicBezTo>
                  <a:cubicBezTo>
                    <a:pt x="29295" y="31590"/>
                    <a:pt x="29259" y="31577"/>
                    <a:pt x="29222" y="31577"/>
                  </a:cubicBezTo>
                  <a:cubicBezTo>
                    <a:pt x="29209" y="31577"/>
                    <a:pt x="29196" y="31579"/>
                    <a:pt x="29182" y="31584"/>
                  </a:cubicBezTo>
                  <a:cubicBezTo>
                    <a:pt x="29161" y="31626"/>
                    <a:pt x="29098" y="31647"/>
                    <a:pt x="29056" y="31668"/>
                  </a:cubicBezTo>
                  <a:cubicBezTo>
                    <a:pt x="28888" y="31710"/>
                    <a:pt x="28720" y="31731"/>
                    <a:pt x="28552" y="31752"/>
                  </a:cubicBezTo>
                  <a:cubicBezTo>
                    <a:pt x="28341" y="31815"/>
                    <a:pt x="28110" y="31878"/>
                    <a:pt x="27879" y="31899"/>
                  </a:cubicBezTo>
                  <a:cubicBezTo>
                    <a:pt x="27774" y="31920"/>
                    <a:pt x="27669" y="31941"/>
                    <a:pt x="27584" y="31983"/>
                  </a:cubicBezTo>
                  <a:cubicBezTo>
                    <a:pt x="27479" y="32004"/>
                    <a:pt x="27374" y="32025"/>
                    <a:pt x="27269" y="32067"/>
                  </a:cubicBezTo>
                  <a:cubicBezTo>
                    <a:pt x="27238" y="32080"/>
                    <a:pt x="27205" y="32083"/>
                    <a:pt x="27171" y="32083"/>
                  </a:cubicBezTo>
                  <a:cubicBezTo>
                    <a:pt x="27136" y="32083"/>
                    <a:pt x="27101" y="32079"/>
                    <a:pt x="27067" y="32079"/>
                  </a:cubicBezTo>
                  <a:cubicBezTo>
                    <a:pt x="27025" y="32079"/>
                    <a:pt x="26986" y="32085"/>
                    <a:pt x="26954" y="32109"/>
                  </a:cubicBezTo>
                  <a:cubicBezTo>
                    <a:pt x="26870" y="32172"/>
                    <a:pt x="26764" y="32151"/>
                    <a:pt x="26659" y="32172"/>
                  </a:cubicBezTo>
                  <a:cubicBezTo>
                    <a:pt x="26386" y="32256"/>
                    <a:pt x="26134" y="32403"/>
                    <a:pt x="25839" y="32467"/>
                  </a:cubicBezTo>
                  <a:cubicBezTo>
                    <a:pt x="25797" y="32467"/>
                    <a:pt x="25755" y="32530"/>
                    <a:pt x="25713" y="32551"/>
                  </a:cubicBezTo>
                  <a:cubicBezTo>
                    <a:pt x="25690" y="32533"/>
                    <a:pt x="25667" y="32527"/>
                    <a:pt x="25644" y="32527"/>
                  </a:cubicBezTo>
                  <a:cubicBezTo>
                    <a:pt x="25583" y="32527"/>
                    <a:pt x="25522" y="32572"/>
                    <a:pt x="25461" y="32572"/>
                  </a:cubicBezTo>
                  <a:cubicBezTo>
                    <a:pt x="25188" y="32572"/>
                    <a:pt x="24935" y="32614"/>
                    <a:pt x="24662" y="32698"/>
                  </a:cubicBezTo>
                  <a:cubicBezTo>
                    <a:pt x="24599" y="32708"/>
                    <a:pt x="24536" y="32714"/>
                    <a:pt x="24473" y="32714"/>
                  </a:cubicBezTo>
                  <a:cubicBezTo>
                    <a:pt x="24410" y="32714"/>
                    <a:pt x="24347" y="32708"/>
                    <a:pt x="24284" y="32698"/>
                  </a:cubicBezTo>
                  <a:cubicBezTo>
                    <a:pt x="24221" y="32677"/>
                    <a:pt x="24136" y="32656"/>
                    <a:pt x="24073" y="32656"/>
                  </a:cubicBezTo>
                  <a:cubicBezTo>
                    <a:pt x="23821" y="32677"/>
                    <a:pt x="23569" y="32698"/>
                    <a:pt x="23295" y="32719"/>
                  </a:cubicBezTo>
                  <a:cubicBezTo>
                    <a:pt x="23267" y="32719"/>
                    <a:pt x="23239" y="32728"/>
                    <a:pt x="23211" y="32728"/>
                  </a:cubicBezTo>
                  <a:cubicBezTo>
                    <a:pt x="23197" y="32728"/>
                    <a:pt x="23183" y="32726"/>
                    <a:pt x="23169" y="32719"/>
                  </a:cubicBezTo>
                  <a:cubicBezTo>
                    <a:pt x="23113" y="32719"/>
                    <a:pt x="23090" y="32785"/>
                    <a:pt x="23042" y="32785"/>
                  </a:cubicBezTo>
                  <a:cubicBezTo>
                    <a:pt x="23036" y="32785"/>
                    <a:pt x="23029" y="32784"/>
                    <a:pt x="23022" y="32782"/>
                  </a:cubicBezTo>
                  <a:cubicBezTo>
                    <a:pt x="22997" y="32774"/>
                    <a:pt x="22973" y="32770"/>
                    <a:pt x="22949" y="32770"/>
                  </a:cubicBezTo>
                  <a:cubicBezTo>
                    <a:pt x="22854" y="32770"/>
                    <a:pt x="22770" y="32824"/>
                    <a:pt x="22686" y="32824"/>
                  </a:cubicBezTo>
                  <a:cubicBezTo>
                    <a:pt x="22597" y="32809"/>
                    <a:pt x="22497" y="32794"/>
                    <a:pt x="22401" y="32794"/>
                  </a:cubicBezTo>
                  <a:cubicBezTo>
                    <a:pt x="22362" y="32794"/>
                    <a:pt x="22323" y="32797"/>
                    <a:pt x="22286" y="32803"/>
                  </a:cubicBezTo>
                  <a:lnTo>
                    <a:pt x="21803" y="32803"/>
                  </a:lnTo>
                  <a:cubicBezTo>
                    <a:pt x="21771" y="32787"/>
                    <a:pt x="21732" y="32780"/>
                    <a:pt x="21693" y="32780"/>
                  </a:cubicBezTo>
                  <a:cubicBezTo>
                    <a:pt x="21628" y="32780"/>
                    <a:pt x="21560" y="32798"/>
                    <a:pt x="21508" y="32824"/>
                  </a:cubicBezTo>
                  <a:cubicBezTo>
                    <a:pt x="21434" y="32873"/>
                    <a:pt x="21353" y="32894"/>
                    <a:pt x="21274" y="32894"/>
                  </a:cubicBezTo>
                  <a:cubicBezTo>
                    <a:pt x="21217" y="32894"/>
                    <a:pt x="21161" y="32883"/>
                    <a:pt x="21109" y="32866"/>
                  </a:cubicBezTo>
                  <a:cubicBezTo>
                    <a:pt x="20983" y="32803"/>
                    <a:pt x="20857" y="32782"/>
                    <a:pt x="20730" y="32782"/>
                  </a:cubicBezTo>
                  <a:cubicBezTo>
                    <a:pt x="20646" y="32792"/>
                    <a:pt x="20562" y="32798"/>
                    <a:pt x="20476" y="32798"/>
                  </a:cubicBezTo>
                  <a:cubicBezTo>
                    <a:pt x="20389" y="32798"/>
                    <a:pt x="20299" y="32792"/>
                    <a:pt x="20205" y="32782"/>
                  </a:cubicBezTo>
                  <a:cubicBezTo>
                    <a:pt x="20170" y="32773"/>
                    <a:pt x="20132" y="32768"/>
                    <a:pt x="20091" y="32768"/>
                  </a:cubicBezTo>
                  <a:cubicBezTo>
                    <a:pt x="20034" y="32768"/>
                    <a:pt x="19972" y="32778"/>
                    <a:pt x="19911" y="32803"/>
                  </a:cubicBezTo>
                  <a:cubicBezTo>
                    <a:pt x="19904" y="32806"/>
                    <a:pt x="19897" y="32808"/>
                    <a:pt x="19889" y="32808"/>
                  </a:cubicBezTo>
                  <a:cubicBezTo>
                    <a:pt x="19869" y="32808"/>
                    <a:pt x="19848" y="32800"/>
                    <a:pt x="19826" y="32800"/>
                  </a:cubicBezTo>
                  <a:cubicBezTo>
                    <a:pt x="19804" y="32800"/>
                    <a:pt x="19782" y="32809"/>
                    <a:pt x="19763" y="32845"/>
                  </a:cubicBezTo>
                  <a:cubicBezTo>
                    <a:pt x="19757" y="32851"/>
                    <a:pt x="19746" y="32854"/>
                    <a:pt x="19731" y="32854"/>
                  </a:cubicBezTo>
                  <a:cubicBezTo>
                    <a:pt x="19697" y="32854"/>
                    <a:pt x="19646" y="32839"/>
                    <a:pt x="19616" y="32824"/>
                  </a:cubicBezTo>
                  <a:cubicBezTo>
                    <a:pt x="19520" y="32760"/>
                    <a:pt x="19411" y="32732"/>
                    <a:pt x="19300" y="32732"/>
                  </a:cubicBezTo>
                  <a:cubicBezTo>
                    <a:pt x="19265" y="32732"/>
                    <a:pt x="19230" y="32735"/>
                    <a:pt x="19196" y="32740"/>
                  </a:cubicBezTo>
                  <a:cubicBezTo>
                    <a:pt x="19171" y="32746"/>
                    <a:pt x="19146" y="32749"/>
                    <a:pt x="19122" y="32749"/>
                  </a:cubicBezTo>
                  <a:cubicBezTo>
                    <a:pt x="19062" y="32749"/>
                    <a:pt x="19003" y="32734"/>
                    <a:pt x="18943" y="32719"/>
                  </a:cubicBezTo>
                  <a:cubicBezTo>
                    <a:pt x="18838" y="32677"/>
                    <a:pt x="18712" y="32635"/>
                    <a:pt x="18586" y="32635"/>
                  </a:cubicBezTo>
                  <a:cubicBezTo>
                    <a:pt x="18565" y="32635"/>
                    <a:pt x="18565" y="32635"/>
                    <a:pt x="18565" y="32656"/>
                  </a:cubicBezTo>
                  <a:cubicBezTo>
                    <a:pt x="18544" y="32677"/>
                    <a:pt x="18565" y="32719"/>
                    <a:pt x="18523" y="32740"/>
                  </a:cubicBezTo>
                  <a:cubicBezTo>
                    <a:pt x="18498" y="32746"/>
                    <a:pt x="18472" y="32749"/>
                    <a:pt x="18445" y="32749"/>
                  </a:cubicBezTo>
                  <a:cubicBezTo>
                    <a:pt x="18379" y="32749"/>
                    <a:pt x="18309" y="32734"/>
                    <a:pt x="18250" y="32719"/>
                  </a:cubicBezTo>
                  <a:cubicBezTo>
                    <a:pt x="18144" y="32719"/>
                    <a:pt x="18144" y="32593"/>
                    <a:pt x="18060" y="32551"/>
                  </a:cubicBezTo>
                  <a:cubicBezTo>
                    <a:pt x="18049" y="32553"/>
                    <a:pt x="18038" y="32554"/>
                    <a:pt x="18027" y="32554"/>
                  </a:cubicBezTo>
                  <a:cubicBezTo>
                    <a:pt x="17941" y="32554"/>
                    <a:pt x="17881" y="32485"/>
                    <a:pt x="17787" y="32467"/>
                  </a:cubicBezTo>
                  <a:cubicBezTo>
                    <a:pt x="17535" y="32424"/>
                    <a:pt x="17282" y="32361"/>
                    <a:pt x="17051" y="32277"/>
                  </a:cubicBezTo>
                  <a:cubicBezTo>
                    <a:pt x="16925" y="32214"/>
                    <a:pt x="16799" y="32172"/>
                    <a:pt x="16694" y="32151"/>
                  </a:cubicBezTo>
                  <a:cubicBezTo>
                    <a:pt x="16631" y="32151"/>
                    <a:pt x="16568" y="32130"/>
                    <a:pt x="16505" y="32109"/>
                  </a:cubicBezTo>
                  <a:cubicBezTo>
                    <a:pt x="16473" y="32099"/>
                    <a:pt x="16442" y="32099"/>
                    <a:pt x="16410" y="32099"/>
                  </a:cubicBezTo>
                  <a:cubicBezTo>
                    <a:pt x="16378" y="32099"/>
                    <a:pt x="16347" y="32099"/>
                    <a:pt x="16315" y="32088"/>
                  </a:cubicBezTo>
                  <a:cubicBezTo>
                    <a:pt x="16273" y="32046"/>
                    <a:pt x="16210" y="32025"/>
                    <a:pt x="16147" y="32025"/>
                  </a:cubicBezTo>
                  <a:cubicBezTo>
                    <a:pt x="16126" y="32025"/>
                    <a:pt x="16100" y="32036"/>
                    <a:pt x="16074" y="32036"/>
                  </a:cubicBezTo>
                  <a:cubicBezTo>
                    <a:pt x="16047" y="32036"/>
                    <a:pt x="16021" y="32025"/>
                    <a:pt x="16000" y="31983"/>
                  </a:cubicBezTo>
                  <a:cubicBezTo>
                    <a:pt x="15981" y="32021"/>
                    <a:pt x="15958" y="32033"/>
                    <a:pt x="15934" y="32033"/>
                  </a:cubicBezTo>
                  <a:cubicBezTo>
                    <a:pt x="15905" y="32033"/>
                    <a:pt x="15876" y="32016"/>
                    <a:pt x="15853" y="32004"/>
                  </a:cubicBezTo>
                  <a:cubicBezTo>
                    <a:pt x="15685" y="31962"/>
                    <a:pt x="15516" y="31941"/>
                    <a:pt x="15369" y="31878"/>
                  </a:cubicBezTo>
                  <a:cubicBezTo>
                    <a:pt x="15285" y="31836"/>
                    <a:pt x="15180" y="31815"/>
                    <a:pt x="15096" y="31773"/>
                  </a:cubicBezTo>
                  <a:cubicBezTo>
                    <a:pt x="14865" y="31710"/>
                    <a:pt x="14633" y="31605"/>
                    <a:pt x="14444" y="31478"/>
                  </a:cubicBezTo>
                  <a:cubicBezTo>
                    <a:pt x="14339" y="31373"/>
                    <a:pt x="14192" y="31310"/>
                    <a:pt x="14087" y="31226"/>
                  </a:cubicBezTo>
                  <a:cubicBezTo>
                    <a:pt x="13982" y="31142"/>
                    <a:pt x="13856" y="31100"/>
                    <a:pt x="13729" y="31016"/>
                  </a:cubicBezTo>
                  <a:cubicBezTo>
                    <a:pt x="13603" y="30932"/>
                    <a:pt x="13477" y="30848"/>
                    <a:pt x="13372" y="30764"/>
                  </a:cubicBezTo>
                  <a:lnTo>
                    <a:pt x="13267" y="30764"/>
                  </a:lnTo>
                  <a:cubicBezTo>
                    <a:pt x="13183" y="30658"/>
                    <a:pt x="13057" y="30595"/>
                    <a:pt x="12973" y="30490"/>
                  </a:cubicBezTo>
                  <a:cubicBezTo>
                    <a:pt x="12804" y="30343"/>
                    <a:pt x="12636" y="30196"/>
                    <a:pt x="12468" y="30070"/>
                  </a:cubicBezTo>
                  <a:cubicBezTo>
                    <a:pt x="12384" y="29986"/>
                    <a:pt x="12300" y="29923"/>
                    <a:pt x="12195" y="29881"/>
                  </a:cubicBezTo>
                  <a:cubicBezTo>
                    <a:pt x="12068" y="29838"/>
                    <a:pt x="12005" y="29733"/>
                    <a:pt x="11942" y="29649"/>
                  </a:cubicBezTo>
                  <a:cubicBezTo>
                    <a:pt x="11774" y="29460"/>
                    <a:pt x="11543" y="29376"/>
                    <a:pt x="11417" y="29208"/>
                  </a:cubicBezTo>
                  <a:cubicBezTo>
                    <a:pt x="11417" y="29166"/>
                    <a:pt x="11417" y="29145"/>
                    <a:pt x="11417" y="29124"/>
                  </a:cubicBezTo>
                  <a:cubicBezTo>
                    <a:pt x="11354" y="29019"/>
                    <a:pt x="11270" y="28955"/>
                    <a:pt x="11164" y="28892"/>
                  </a:cubicBezTo>
                  <a:cubicBezTo>
                    <a:pt x="11059" y="28850"/>
                    <a:pt x="10954" y="28808"/>
                    <a:pt x="10849" y="28787"/>
                  </a:cubicBezTo>
                  <a:cubicBezTo>
                    <a:pt x="10786" y="28766"/>
                    <a:pt x="10828" y="28682"/>
                    <a:pt x="10765" y="28661"/>
                  </a:cubicBezTo>
                  <a:lnTo>
                    <a:pt x="10723" y="28703"/>
                  </a:lnTo>
                  <a:cubicBezTo>
                    <a:pt x="10681" y="28661"/>
                    <a:pt x="10723" y="28619"/>
                    <a:pt x="10723" y="28598"/>
                  </a:cubicBezTo>
                  <a:cubicBezTo>
                    <a:pt x="10597" y="28430"/>
                    <a:pt x="10450" y="28283"/>
                    <a:pt x="10281" y="28157"/>
                  </a:cubicBezTo>
                  <a:cubicBezTo>
                    <a:pt x="10155" y="28009"/>
                    <a:pt x="10029" y="27904"/>
                    <a:pt x="9903" y="27778"/>
                  </a:cubicBezTo>
                  <a:cubicBezTo>
                    <a:pt x="9840" y="27736"/>
                    <a:pt x="9735" y="27694"/>
                    <a:pt x="9672" y="27631"/>
                  </a:cubicBezTo>
                  <a:cubicBezTo>
                    <a:pt x="9525" y="27442"/>
                    <a:pt x="9356" y="27274"/>
                    <a:pt x="9209" y="27105"/>
                  </a:cubicBezTo>
                  <a:cubicBezTo>
                    <a:pt x="8999" y="26895"/>
                    <a:pt x="8789" y="26685"/>
                    <a:pt x="8578" y="26517"/>
                  </a:cubicBezTo>
                  <a:cubicBezTo>
                    <a:pt x="8389" y="26369"/>
                    <a:pt x="8221" y="26201"/>
                    <a:pt x="8074" y="26012"/>
                  </a:cubicBezTo>
                  <a:cubicBezTo>
                    <a:pt x="7990" y="25907"/>
                    <a:pt x="7864" y="25781"/>
                    <a:pt x="7801" y="25697"/>
                  </a:cubicBezTo>
                  <a:cubicBezTo>
                    <a:pt x="7737" y="25592"/>
                    <a:pt x="7716" y="25486"/>
                    <a:pt x="7611" y="25402"/>
                  </a:cubicBezTo>
                  <a:cubicBezTo>
                    <a:pt x="7527" y="25318"/>
                    <a:pt x="7485" y="25192"/>
                    <a:pt x="7380" y="25108"/>
                  </a:cubicBezTo>
                  <a:cubicBezTo>
                    <a:pt x="7359" y="25108"/>
                    <a:pt x="7317" y="25087"/>
                    <a:pt x="7317" y="25066"/>
                  </a:cubicBezTo>
                  <a:cubicBezTo>
                    <a:pt x="7296" y="24919"/>
                    <a:pt x="7170" y="24835"/>
                    <a:pt x="7065" y="24751"/>
                  </a:cubicBezTo>
                  <a:cubicBezTo>
                    <a:pt x="7002" y="24688"/>
                    <a:pt x="6939" y="24624"/>
                    <a:pt x="6896" y="24561"/>
                  </a:cubicBezTo>
                  <a:cubicBezTo>
                    <a:pt x="6812" y="24456"/>
                    <a:pt x="6728" y="24351"/>
                    <a:pt x="6623" y="24246"/>
                  </a:cubicBezTo>
                  <a:cubicBezTo>
                    <a:pt x="6518" y="24162"/>
                    <a:pt x="6434" y="24057"/>
                    <a:pt x="6350" y="23952"/>
                  </a:cubicBezTo>
                  <a:cubicBezTo>
                    <a:pt x="6224" y="23783"/>
                    <a:pt x="6055" y="23615"/>
                    <a:pt x="5908" y="23447"/>
                  </a:cubicBezTo>
                  <a:cubicBezTo>
                    <a:pt x="5740" y="23321"/>
                    <a:pt x="5593" y="23153"/>
                    <a:pt x="5467" y="22964"/>
                  </a:cubicBezTo>
                  <a:cubicBezTo>
                    <a:pt x="5446" y="22900"/>
                    <a:pt x="5383" y="22879"/>
                    <a:pt x="5320" y="22816"/>
                  </a:cubicBezTo>
                  <a:lnTo>
                    <a:pt x="5278" y="22648"/>
                  </a:lnTo>
                  <a:lnTo>
                    <a:pt x="5130" y="22606"/>
                  </a:lnTo>
                  <a:cubicBezTo>
                    <a:pt x="5067" y="22543"/>
                    <a:pt x="5088" y="22438"/>
                    <a:pt x="5004" y="22396"/>
                  </a:cubicBezTo>
                  <a:cubicBezTo>
                    <a:pt x="5025" y="22291"/>
                    <a:pt x="4878" y="22312"/>
                    <a:pt x="4878" y="22228"/>
                  </a:cubicBezTo>
                  <a:cubicBezTo>
                    <a:pt x="4899" y="22144"/>
                    <a:pt x="4710" y="22165"/>
                    <a:pt x="4794" y="22059"/>
                  </a:cubicBezTo>
                  <a:lnTo>
                    <a:pt x="4794" y="22059"/>
                  </a:lnTo>
                  <a:cubicBezTo>
                    <a:pt x="4786" y="22061"/>
                    <a:pt x="4778" y="22062"/>
                    <a:pt x="4771" y="22062"/>
                  </a:cubicBezTo>
                  <a:cubicBezTo>
                    <a:pt x="4685" y="22062"/>
                    <a:pt x="4663" y="21953"/>
                    <a:pt x="4605" y="21933"/>
                  </a:cubicBezTo>
                  <a:cubicBezTo>
                    <a:pt x="4563" y="21933"/>
                    <a:pt x="4521" y="21912"/>
                    <a:pt x="4500" y="21870"/>
                  </a:cubicBezTo>
                  <a:cubicBezTo>
                    <a:pt x="4416" y="21702"/>
                    <a:pt x="4268" y="21576"/>
                    <a:pt x="4100" y="21492"/>
                  </a:cubicBezTo>
                  <a:cubicBezTo>
                    <a:pt x="4079" y="21429"/>
                    <a:pt x="4058" y="21387"/>
                    <a:pt x="4037" y="21345"/>
                  </a:cubicBezTo>
                  <a:cubicBezTo>
                    <a:pt x="3932" y="21155"/>
                    <a:pt x="3764" y="21008"/>
                    <a:pt x="3638" y="20840"/>
                  </a:cubicBezTo>
                  <a:cubicBezTo>
                    <a:pt x="3491" y="20672"/>
                    <a:pt x="3343" y="20504"/>
                    <a:pt x="3238" y="20293"/>
                  </a:cubicBezTo>
                  <a:cubicBezTo>
                    <a:pt x="3175" y="20167"/>
                    <a:pt x="3070" y="20062"/>
                    <a:pt x="3007" y="19936"/>
                  </a:cubicBezTo>
                  <a:cubicBezTo>
                    <a:pt x="2944" y="19747"/>
                    <a:pt x="2839" y="19537"/>
                    <a:pt x="2734" y="19347"/>
                  </a:cubicBezTo>
                  <a:cubicBezTo>
                    <a:pt x="2586" y="19263"/>
                    <a:pt x="2460" y="19137"/>
                    <a:pt x="2376" y="18969"/>
                  </a:cubicBezTo>
                  <a:cubicBezTo>
                    <a:pt x="2334" y="18906"/>
                    <a:pt x="2292" y="18822"/>
                    <a:pt x="2250" y="18759"/>
                  </a:cubicBezTo>
                  <a:cubicBezTo>
                    <a:pt x="2124" y="18611"/>
                    <a:pt x="2040" y="18443"/>
                    <a:pt x="1977" y="18254"/>
                  </a:cubicBezTo>
                  <a:cubicBezTo>
                    <a:pt x="1977" y="18191"/>
                    <a:pt x="1935" y="18128"/>
                    <a:pt x="1893" y="18065"/>
                  </a:cubicBezTo>
                  <a:cubicBezTo>
                    <a:pt x="1809" y="17960"/>
                    <a:pt x="1745" y="17813"/>
                    <a:pt x="1724" y="17686"/>
                  </a:cubicBezTo>
                  <a:cubicBezTo>
                    <a:pt x="1598" y="17644"/>
                    <a:pt x="1640" y="17455"/>
                    <a:pt x="1493" y="17434"/>
                  </a:cubicBezTo>
                  <a:cubicBezTo>
                    <a:pt x="1514" y="17329"/>
                    <a:pt x="1493" y="17224"/>
                    <a:pt x="1451" y="17140"/>
                  </a:cubicBezTo>
                  <a:cubicBezTo>
                    <a:pt x="1388" y="17098"/>
                    <a:pt x="1325" y="17077"/>
                    <a:pt x="1304" y="16993"/>
                  </a:cubicBezTo>
                  <a:cubicBezTo>
                    <a:pt x="1220" y="16824"/>
                    <a:pt x="1115" y="16656"/>
                    <a:pt x="968" y="16509"/>
                  </a:cubicBezTo>
                  <a:cubicBezTo>
                    <a:pt x="926" y="16467"/>
                    <a:pt x="989" y="16425"/>
                    <a:pt x="968" y="16383"/>
                  </a:cubicBezTo>
                  <a:lnTo>
                    <a:pt x="778" y="16152"/>
                  </a:lnTo>
                  <a:cubicBezTo>
                    <a:pt x="778" y="16131"/>
                    <a:pt x="841" y="16131"/>
                    <a:pt x="841" y="16089"/>
                  </a:cubicBezTo>
                  <a:lnTo>
                    <a:pt x="736" y="16068"/>
                  </a:lnTo>
                  <a:cubicBezTo>
                    <a:pt x="715" y="15941"/>
                    <a:pt x="673" y="15815"/>
                    <a:pt x="589" y="15731"/>
                  </a:cubicBezTo>
                  <a:cubicBezTo>
                    <a:pt x="484" y="15626"/>
                    <a:pt x="484" y="15500"/>
                    <a:pt x="442" y="15416"/>
                  </a:cubicBezTo>
                  <a:lnTo>
                    <a:pt x="484" y="15227"/>
                  </a:lnTo>
                  <a:cubicBezTo>
                    <a:pt x="463" y="15206"/>
                    <a:pt x="442" y="15185"/>
                    <a:pt x="400" y="15185"/>
                  </a:cubicBezTo>
                  <a:lnTo>
                    <a:pt x="379" y="15227"/>
                  </a:lnTo>
                  <a:cubicBezTo>
                    <a:pt x="337" y="15206"/>
                    <a:pt x="295" y="15206"/>
                    <a:pt x="274" y="15163"/>
                  </a:cubicBezTo>
                  <a:cubicBezTo>
                    <a:pt x="253" y="15163"/>
                    <a:pt x="211" y="15142"/>
                    <a:pt x="232" y="15142"/>
                  </a:cubicBezTo>
                  <a:cubicBezTo>
                    <a:pt x="238" y="15136"/>
                    <a:pt x="244" y="15134"/>
                    <a:pt x="250" y="15134"/>
                  </a:cubicBezTo>
                  <a:cubicBezTo>
                    <a:pt x="263" y="15134"/>
                    <a:pt x="274" y="15149"/>
                    <a:pt x="274" y="15163"/>
                  </a:cubicBezTo>
                  <a:cubicBezTo>
                    <a:pt x="337" y="15142"/>
                    <a:pt x="400" y="15142"/>
                    <a:pt x="442" y="15100"/>
                  </a:cubicBezTo>
                  <a:cubicBezTo>
                    <a:pt x="400" y="15037"/>
                    <a:pt x="316" y="15058"/>
                    <a:pt x="274" y="15037"/>
                  </a:cubicBezTo>
                  <a:cubicBezTo>
                    <a:pt x="106" y="15100"/>
                    <a:pt x="148" y="15269"/>
                    <a:pt x="85" y="15395"/>
                  </a:cubicBezTo>
                  <a:cubicBezTo>
                    <a:pt x="21" y="15521"/>
                    <a:pt x="0" y="15668"/>
                    <a:pt x="21" y="15815"/>
                  </a:cubicBezTo>
                  <a:cubicBezTo>
                    <a:pt x="43" y="15878"/>
                    <a:pt x="106" y="15920"/>
                    <a:pt x="190" y="15941"/>
                  </a:cubicBezTo>
                  <a:cubicBezTo>
                    <a:pt x="232" y="16025"/>
                    <a:pt x="253" y="16131"/>
                    <a:pt x="232" y="16236"/>
                  </a:cubicBezTo>
                  <a:cubicBezTo>
                    <a:pt x="288" y="16254"/>
                    <a:pt x="294" y="16323"/>
                    <a:pt x="369" y="16323"/>
                  </a:cubicBezTo>
                  <a:cubicBezTo>
                    <a:pt x="378" y="16323"/>
                    <a:pt x="388" y="16322"/>
                    <a:pt x="400" y="16320"/>
                  </a:cubicBezTo>
                  <a:lnTo>
                    <a:pt x="400" y="16320"/>
                  </a:lnTo>
                  <a:cubicBezTo>
                    <a:pt x="400" y="16362"/>
                    <a:pt x="358" y="16404"/>
                    <a:pt x="400" y="16425"/>
                  </a:cubicBezTo>
                  <a:cubicBezTo>
                    <a:pt x="484" y="16551"/>
                    <a:pt x="526" y="16677"/>
                    <a:pt x="547" y="16824"/>
                  </a:cubicBezTo>
                  <a:cubicBezTo>
                    <a:pt x="652" y="16887"/>
                    <a:pt x="736" y="16993"/>
                    <a:pt x="778" y="17119"/>
                  </a:cubicBezTo>
                  <a:cubicBezTo>
                    <a:pt x="862" y="17308"/>
                    <a:pt x="947" y="17497"/>
                    <a:pt x="1073" y="17665"/>
                  </a:cubicBezTo>
                  <a:cubicBezTo>
                    <a:pt x="1073" y="17855"/>
                    <a:pt x="1262" y="17960"/>
                    <a:pt x="1157" y="18107"/>
                  </a:cubicBezTo>
                  <a:cubicBezTo>
                    <a:pt x="1262" y="18212"/>
                    <a:pt x="1346" y="18338"/>
                    <a:pt x="1367" y="18464"/>
                  </a:cubicBezTo>
                  <a:cubicBezTo>
                    <a:pt x="1409" y="18696"/>
                    <a:pt x="1556" y="18864"/>
                    <a:pt x="1598" y="19095"/>
                  </a:cubicBezTo>
                  <a:cubicBezTo>
                    <a:pt x="1598" y="19116"/>
                    <a:pt x="1661" y="19137"/>
                    <a:pt x="1661" y="19179"/>
                  </a:cubicBezTo>
                  <a:cubicBezTo>
                    <a:pt x="1661" y="19221"/>
                    <a:pt x="1619" y="19263"/>
                    <a:pt x="1661" y="19305"/>
                  </a:cubicBezTo>
                  <a:cubicBezTo>
                    <a:pt x="1703" y="19347"/>
                    <a:pt x="1745" y="19368"/>
                    <a:pt x="1809" y="19368"/>
                  </a:cubicBezTo>
                  <a:cubicBezTo>
                    <a:pt x="1788" y="19410"/>
                    <a:pt x="1767" y="19452"/>
                    <a:pt x="1745" y="19473"/>
                  </a:cubicBezTo>
                  <a:cubicBezTo>
                    <a:pt x="1830" y="19516"/>
                    <a:pt x="1893" y="19579"/>
                    <a:pt x="1935" y="19642"/>
                  </a:cubicBezTo>
                  <a:lnTo>
                    <a:pt x="1914" y="19726"/>
                  </a:lnTo>
                  <a:cubicBezTo>
                    <a:pt x="1998" y="19768"/>
                    <a:pt x="2061" y="19810"/>
                    <a:pt x="2103" y="19894"/>
                  </a:cubicBezTo>
                  <a:cubicBezTo>
                    <a:pt x="2082" y="19915"/>
                    <a:pt x="2082" y="19957"/>
                    <a:pt x="2103" y="19999"/>
                  </a:cubicBezTo>
                  <a:cubicBezTo>
                    <a:pt x="2120" y="19999"/>
                    <a:pt x="2140" y="19996"/>
                    <a:pt x="2161" y="19996"/>
                  </a:cubicBezTo>
                  <a:cubicBezTo>
                    <a:pt x="2192" y="19996"/>
                    <a:pt x="2225" y="20003"/>
                    <a:pt x="2250" y="20041"/>
                  </a:cubicBezTo>
                  <a:cubicBezTo>
                    <a:pt x="2292" y="20104"/>
                    <a:pt x="2271" y="20188"/>
                    <a:pt x="2334" y="20230"/>
                  </a:cubicBezTo>
                  <a:lnTo>
                    <a:pt x="2418" y="20293"/>
                  </a:lnTo>
                  <a:cubicBezTo>
                    <a:pt x="2418" y="20335"/>
                    <a:pt x="2418" y="20357"/>
                    <a:pt x="2418" y="20378"/>
                  </a:cubicBezTo>
                  <a:cubicBezTo>
                    <a:pt x="2460" y="20525"/>
                    <a:pt x="2544" y="20672"/>
                    <a:pt x="2607" y="20819"/>
                  </a:cubicBezTo>
                  <a:cubicBezTo>
                    <a:pt x="2650" y="20903"/>
                    <a:pt x="2671" y="21029"/>
                    <a:pt x="2755" y="21050"/>
                  </a:cubicBezTo>
                  <a:cubicBezTo>
                    <a:pt x="2860" y="21092"/>
                    <a:pt x="2902" y="21197"/>
                    <a:pt x="2944" y="21261"/>
                  </a:cubicBezTo>
                  <a:cubicBezTo>
                    <a:pt x="3007" y="21366"/>
                    <a:pt x="3091" y="21471"/>
                    <a:pt x="3175" y="21534"/>
                  </a:cubicBezTo>
                  <a:cubicBezTo>
                    <a:pt x="3238" y="21555"/>
                    <a:pt x="3301" y="21618"/>
                    <a:pt x="3322" y="21681"/>
                  </a:cubicBezTo>
                  <a:cubicBezTo>
                    <a:pt x="3364" y="21807"/>
                    <a:pt x="3427" y="21912"/>
                    <a:pt x="3512" y="21996"/>
                  </a:cubicBezTo>
                  <a:cubicBezTo>
                    <a:pt x="3575" y="22102"/>
                    <a:pt x="3680" y="22144"/>
                    <a:pt x="3722" y="22270"/>
                  </a:cubicBezTo>
                  <a:cubicBezTo>
                    <a:pt x="3722" y="22312"/>
                    <a:pt x="3743" y="22333"/>
                    <a:pt x="3785" y="22333"/>
                  </a:cubicBezTo>
                  <a:cubicBezTo>
                    <a:pt x="3827" y="22375"/>
                    <a:pt x="3869" y="22396"/>
                    <a:pt x="3932" y="22438"/>
                  </a:cubicBezTo>
                  <a:cubicBezTo>
                    <a:pt x="3974" y="22459"/>
                    <a:pt x="4016" y="22501"/>
                    <a:pt x="4058" y="22543"/>
                  </a:cubicBezTo>
                  <a:cubicBezTo>
                    <a:pt x="4079" y="22564"/>
                    <a:pt x="4058" y="22627"/>
                    <a:pt x="4121" y="22669"/>
                  </a:cubicBezTo>
                  <a:cubicBezTo>
                    <a:pt x="4247" y="22795"/>
                    <a:pt x="4374" y="22964"/>
                    <a:pt x="4458" y="23153"/>
                  </a:cubicBezTo>
                  <a:cubicBezTo>
                    <a:pt x="4521" y="23321"/>
                    <a:pt x="4647" y="23468"/>
                    <a:pt x="4773" y="23594"/>
                  </a:cubicBezTo>
                  <a:cubicBezTo>
                    <a:pt x="4941" y="23720"/>
                    <a:pt x="5025" y="23931"/>
                    <a:pt x="5257" y="23994"/>
                  </a:cubicBezTo>
                  <a:cubicBezTo>
                    <a:pt x="5193" y="24078"/>
                    <a:pt x="5278" y="24078"/>
                    <a:pt x="5278" y="24120"/>
                  </a:cubicBezTo>
                  <a:cubicBezTo>
                    <a:pt x="5362" y="24141"/>
                    <a:pt x="5404" y="24204"/>
                    <a:pt x="5425" y="24267"/>
                  </a:cubicBezTo>
                  <a:cubicBezTo>
                    <a:pt x="5446" y="24330"/>
                    <a:pt x="5488" y="24393"/>
                    <a:pt x="5551" y="24435"/>
                  </a:cubicBezTo>
                  <a:cubicBezTo>
                    <a:pt x="5677" y="24540"/>
                    <a:pt x="5740" y="24688"/>
                    <a:pt x="5887" y="24793"/>
                  </a:cubicBezTo>
                  <a:cubicBezTo>
                    <a:pt x="5908" y="24814"/>
                    <a:pt x="5950" y="24814"/>
                    <a:pt x="5950" y="24856"/>
                  </a:cubicBezTo>
                  <a:cubicBezTo>
                    <a:pt x="5992" y="25066"/>
                    <a:pt x="6203" y="25129"/>
                    <a:pt x="6266" y="25297"/>
                  </a:cubicBezTo>
                  <a:cubicBezTo>
                    <a:pt x="6434" y="25360"/>
                    <a:pt x="6518" y="25550"/>
                    <a:pt x="6581" y="25634"/>
                  </a:cubicBezTo>
                  <a:cubicBezTo>
                    <a:pt x="6665" y="25697"/>
                    <a:pt x="6665" y="25823"/>
                    <a:pt x="6770" y="25865"/>
                  </a:cubicBezTo>
                  <a:cubicBezTo>
                    <a:pt x="6939" y="26096"/>
                    <a:pt x="7128" y="26327"/>
                    <a:pt x="7317" y="26559"/>
                  </a:cubicBezTo>
                  <a:cubicBezTo>
                    <a:pt x="7359" y="26622"/>
                    <a:pt x="7401" y="26685"/>
                    <a:pt x="7464" y="26748"/>
                  </a:cubicBezTo>
                  <a:cubicBezTo>
                    <a:pt x="7527" y="26769"/>
                    <a:pt x="7548" y="26832"/>
                    <a:pt x="7590" y="26874"/>
                  </a:cubicBezTo>
                  <a:cubicBezTo>
                    <a:pt x="7653" y="27063"/>
                    <a:pt x="7801" y="27210"/>
                    <a:pt x="7969" y="27316"/>
                  </a:cubicBezTo>
                  <a:cubicBezTo>
                    <a:pt x="8032" y="27337"/>
                    <a:pt x="8011" y="27400"/>
                    <a:pt x="8053" y="27421"/>
                  </a:cubicBezTo>
                  <a:cubicBezTo>
                    <a:pt x="8200" y="27442"/>
                    <a:pt x="8326" y="27526"/>
                    <a:pt x="8389" y="27673"/>
                  </a:cubicBezTo>
                  <a:cubicBezTo>
                    <a:pt x="8452" y="27778"/>
                    <a:pt x="8578" y="27904"/>
                    <a:pt x="8515" y="28072"/>
                  </a:cubicBezTo>
                  <a:cubicBezTo>
                    <a:pt x="8663" y="28178"/>
                    <a:pt x="8789" y="28283"/>
                    <a:pt x="8915" y="28388"/>
                  </a:cubicBezTo>
                  <a:cubicBezTo>
                    <a:pt x="9041" y="28514"/>
                    <a:pt x="9167" y="28598"/>
                    <a:pt x="9293" y="28682"/>
                  </a:cubicBezTo>
                  <a:cubicBezTo>
                    <a:pt x="9314" y="28829"/>
                    <a:pt x="9440" y="28829"/>
                    <a:pt x="9546" y="28871"/>
                  </a:cubicBezTo>
                  <a:cubicBezTo>
                    <a:pt x="9651" y="28976"/>
                    <a:pt x="9693" y="29124"/>
                    <a:pt x="9819" y="29229"/>
                  </a:cubicBezTo>
                  <a:cubicBezTo>
                    <a:pt x="9882" y="29271"/>
                    <a:pt x="10008" y="29313"/>
                    <a:pt x="10008" y="29418"/>
                  </a:cubicBezTo>
                  <a:cubicBezTo>
                    <a:pt x="10155" y="29544"/>
                    <a:pt x="10239" y="29712"/>
                    <a:pt x="10429" y="29796"/>
                  </a:cubicBezTo>
                  <a:lnTo>
                    <a:pt x="10408" y="29796"/>
                  </a:lnTo>
                  <a:cubicBezTo>
                    <a:pt x="10492" y="29817"/>
                    <a:pt x="10555" y="29838"/>
                    <a:pt x="10597" y="29902"/>
                  </a:cubicBezTo>
                  <a:cubicBezTo>
                    <a:pt x="10639" y="29944"/>
                    <a:pt x="10681" y="29965"/>
                    <a:pt x="10744" y="29986"/>
                  </a:cubicBezTo>
                  <a:cubicBezTo>
                    <a:pt x="10807" y="30028"/>
                    <a:pt x="10786" y="30112"/>
                    <a:pt x="10849" y="30133"/>
                  </a:cubicBezTo>
                  <a:cubicBezTo>
                    <a:pt x="11017" y="30196"/>
                    <a:pt x="11143" y="30280"/>
                    <a:pt x="11249" y="30427"/>
                  </a:cubicBezTo>
                  <a:cubicBezTo>
                    <a:pt x="11333" y="30532"/>
                    <a:pt x="11438" y="30595"/>
                    <a:pt x="11564" y="30658"/>
                  </a:cubicBezTo>
                  <a:cubicBezTo>
                    <a:pt x="11627" y="30827"/>
                    <a:pt x="11732" y="30974"/>
                    <a:pt x="11879" y="31079"/>
                  </a:cubicBezTo>
                  <a:cubicBezTo>
                    <a:pt x="12153" y="31247"/>
                    <a:pt x="12384" y="31436"/>
                    <a:pt x="12615" y="31647"/>
                  </a:cubicBezTo>
                  <a:cubicBezTo>
                    <a:pt x="12657" y="31689"/>
                    <a:pt x="12741" y="31752"/>
                    <a:pt x="12804" y="31752"/>
                  </a:cubicBezTo>
                  <a:cubicBezTo>
                    <a:pt x="12830" y="31745"/>
                    <a:pt x="12853" y="31742"/>
                    <a:pt x="12874" y="31742"/>
                  </a:cubicBezTo>
                  <a:cubicBezTo>
                    <a:pt x="12992" y="31742"/>
                    <a:pt x="13045" y="31834"/>
                    <a:pt x="13099" y="31941"/>
                  </a:cubicBezTo>
                  <a:cubicBezTo>
                    <a:pt x="13225" y="31941"/>
                    <a:pt x="13330" y="31983"/>
                    <a:pt x="13393" y="32067"/>
                  </a:cubicBezTo>
                  <a:cubicBezTo>
                    <a:pt x="13477" y="32214"/>
                    <a:pt x="13666" y="32235"/>
                    <a:pt x="13771" y="32340"/>
                  </a:cubicBezTo>
                  <a:cubicBezTo>
                    <a:pt x="13792" y="32319"/>
                    <a:pt x="13792" y="32298"/>
                    <a:pt x="13835" y="32298"/>
                  </a:cubicBezTo>
                  <a:cubicBezTo>
                    <a:pt x="14087" y="32467"/>
                    <a:pt x="14444" y="32509"/>
                    <a:pt x="14633" y="32782"/>
                  </a:cubicBezTo>
                  <a:lnTo>
                    <a:pt x="14928" y="32845"/>
                  </a:lnTo>
                  <a:cubicBezTo>
                    <a:pt x="14991" y="32887"/>
                    <a:pt x="15033" y="32950"/>
                    <a:pt x="15054" y="32992"/>
                  </a:cubicBezTo>
                  <a:cubicBezTo>
                    <a:pt x="15099" y="32977"/>
                    <a:pt x="15143" y="32970"/>
                    <a:pt x="15187" y="32970"/>
                  </a:cubicBezTo>
                  <a:cubicBezTo>
                    <a:pt x="15267" y="32970"/>
                    <a:pt x="15343" y="32993"/>
                    <a:pt x="15411" y="33034"/>
                  </a:cubicBezTo>
                  <a:cubicBezTo>
                    <a:pt x="15495" y="33076"/>
                    <a:pt x="15580" y="33097"/>
                    <a:pt x="15685" y="33118"/>
                  </a:cubicBezTo>
                  <a:lnTo>
                    <a:pt x="16021" y="33223"/>
                  </a:lnTo>
                  <a:cubicBezTo>
                    <a:pt x="16084" y="33223"/>
                    <a:pt x="16126" y="33286"/>
                    <a:pt x="16210" y="33286"/>
                  </a:cubicBezTo>
                  <a:cubicBezTo>
                    <a:pt x="16420" y="33308"/>
                    <a:pt x="16610" y="33350"/>
                    <a:pt x="16799" y="33392"/>
                  </a:cubicBezTo>
                  <a:cubicBezTo>
                    <a:pt x="16883" y="33392"/>
                    <a:pt x="16946" y="33413"/>
                    <a:pt x="17009" y="33476"/>
                  </a:cubicBezTo>
                  <a:cubicBezTo>
                    <a:pt x="17030" y="33497"/>
                    <a:pt x="17051" y="33560"/>
                    <a:pt x="17093" y="33560"/>
                  </a:cubicBezTo>
                  <a:cubicBezTo>
                    <a:pt x="17219" y="33581"/>
                    <a:pt x="17367" y="33644"/>
                    <a:pt x="17472" y="33728"/>
                  </a:cubicBezTo>
                  <a:cubicBezTo>
                    <a:pt x="17514" y="33749"/>
                    <a:pt x="17556" y="33791"/>
                    <a:pt x="17619" y="33791"/>
                  </a:cubicBezTo>
                  <a:cubicBezTo>
                    <a:pt x="17633" y="33789"/>
                    <a:pt x="17647" y="33788"/>
                    <a:pt x="17660" y="33788"/>
                  </a:cubicBezTo>
                  <a:cubicBezTo>
                    <a:pt x="17769" y="33788"/>
                    <a:pt x="17864" y="33854"/>
                    <a:pt x="17976" y="33854"/>
                  </a:cubicBezTo>
                  <a:cubicBezTo>
                    <a:pt x="18102" y="33854"/>
                    <a:pt x="18208" y="33896"/>
                    <a:pt x="18313" y="33938"/>
                  </a:cubicBezTo>
                  <a:cubicBezTo>
                    <a:pt x="18341" y="33950"/>
                    <a:pt x="18371" y="33955"/>
                    <a:pt x="18401" y="33955"/>
                  </a:cubicBezTo>
                  <a:cubicBezTo>
                    <a:pt x="18482" y="33955"/>
                    <a:pt x="18566" y="33916"/>
                    <a:pt x="18628" y="33854"/>
                  </a:cubicBezTo>
                  <a:lnTo>
                    <a:pt x="18670" y="33938"/>
                  </a:lnTo>
                  <a:cubicBezTo>
                    <a:pt x="18754" y="33896"/>
                    <a:pt x="18838" y="33917"/>
                    <a:pt x="18922" y="33875"/>
                  </a:cubicBezTo>
                  <a:cubicBezTo>
                    <a:pt x="19217" y="33959"/>
                    <a:pt x="19532" y="34001"/>
                    <a:pt x="19826" y="34022"/>
                  </a:cubicBezTo>
                  <a:cubicBezTo>
                    <a:pt x="19854" y="34022"/>
                    <a:pt x="19883" y="34004"/>
                    <a:pt x="19911" y="34004"/>
                  </a:cubicBezTo>
                  <a:cubicBezTo>
                    <a:pt x="19925" y="34004"/>
                    <a:pt x="19939" y="34008"/>
                    <a:pt x="19953" y="34022"/>
                  </a:cubicBezTo>
                  <a:cubicBezTo>
                    <a:pt x="19975" y="34039"/>
                    <a:pt x="20004" y="34044"/>
                    <a:pt x="20036" y="34044"/>
                  </a:cubicBezTo>
                  <a:cubicBezTo>
                    <a:pt x="20077" y="34044"/>
                    <a:pt x="20125" y="34036"/>
                    <a:pt x="20171" y="34036"/>
                  </a:cubicBezTo>
                  <a:cubicBezTo>
                    <a:pt x="20221" y="34036"/>
                    <a:pt x="20270" y="34045"/>
                    <a:pt x="20310" y="34085"/>
                  </a:cubicBezTo>
                  <a:cubicBezTo>
                    <a:pt x="20345" y="34064"/>
                    <a:pt x="20378" y="34057"/>
                    <a:pt x="20410" y="34057"/>
                  </a:cubicBezTo>
                  <a:cubicBezTo>
                    <a:pt x="20474" y="34057"/>
                    <a:pt x="20534" y="34085"/>
                    <a:pt x="20604" y="34085"/>
                  </a:cubicBezTo>
                  <a:cubicBezTo>
                    <a:pt x="20797" y="34085"/>
                    <a:pt x="20996" y="34113"/>
                    <a:pt x="21194" y="34113"/>
                  </a:cubicBezTo>
                  <a:cubicBezTo>
                    <a:pt x="21342" y="34113"/>
                    <a:pt x="21490" y="34097"/>
                    <a:pt x="21635" y="34043"/>
                  </a:cubicBezTo>
                  <a:lnTo>
                    <a:pt x="21719" y="34043"/>
                  </a:lnTo>
                  <a:cubicBezTo>
                    <a:pt x="21824" y="34033"/>
                    <a:pt x="21924" y="34028"/>
                    <a:pt x="22023" y="34028"/>
                  </a:cubicBezTo>
                  <a:cubicBezTo>
                    <a:pt x="22123" y="34028"/>
                    <a:pt x="22223" y="34033"/>
                    <a:pt x="22328" y="34043"/>
                  </a:cubicBezTo>
                  <a:cubicBezTo>
                    <a:pt x="22403" y="34028"/>
                    <a:pt x="22477" y="34021"/>
                    <a:pt x="22552" y="34021"/>
                  </a:cubicBezTo>
                  <a:cubicBezTo>
                    <a:pt x="22688" y="34021"/>
                    <a:pt x="22823" y="34045"/>
                    <a:pt x="22959" y="34085"/>
                  </a:cubicBezTo>
                  <a:cubicBezTo>
                    <a:pt x="22994" y="34034"/>
                    <a:pt x="23028" y="33996"/>
                    <a:pt x="23075" y="33996"/>
                  </a:cubicBezTo>
                  <a:cubicBezTo>
                    <a:pt x="23085" y="33996"/>
                    <a:pt x="23095" y="33998"/>
                    <a:pt x="23106" y="34001"/>
                  </a:cubicBezTo>
                  <a:cubicBezTo>
                    <a:pt x="23130" y="34009"/>
                    <a:pt x="23152" y="34013"/>
                    <a:pt x="23173" y="34013"/>
                  </a:cubicBezTo>
                  <a:cubicBezTo>
                    <a:pt x="23265" y="34013"/>
                    <a:pt x="23336" y="33947"/>
                    <a:pt x="23422" y="33896"/>
                  </a:cubicBezTo>
                  <a:cubicBezTo>
                    <a:pt x="23506" y="33950"/>
                    <a:pt x="23589" y="33964"/>
                    <a:pt x="23675" y="33964"/>
                  </a:cubicBezTo>
                  <a:cubicBezTo>
                    <a:pt x="23780" y="33964"/>
                    <a:pt x="23887" y="33943"/>
                    <a:pt x="24001" y="33943"/>
                  </a:cubicBezTo>
                  <a:cubicBezTo>
                    <a:pt x="24052" y="33943"/>
                    <a:pt x="24104" y="33947"/>
                    <a:pt x="24157" y="33959"/>
                  </a:cubicBezTo>
                  <a:cubicBezTo>
                    <a:pt x="24209" y="33908"/>
                    <a:pt x="24260" y="33843"/>
                    <a:pt x="24334" y="33843"/>
                  </a:cubicBezTo>
                  <a:cubicBezTo>
                    <a:pt x="24351" y="33843"/>
                    <a:pt x="24369" y="33846"/>
                    <a:pt x="24389" y="33854"/>
                  </a:cubicBezTo>
                  <a:cubicBezTo>
                    <a:pt x="24494" y="33865"/>
                    <a:pt x="24599" y="33870"/>
                    <a:pt x="24701" y="33870"/>
                  </a:cubicBezTo>
                  <a:cubicBezTo>
                    <a:pt x="24804" y="33870"/>
                    <a:pt x="24904" y="33865"/>
                    <a:pt x="24998" y="33854"/>
                  </a:cubicBezTo>
                  <a:cubicBezTo>
                    <a:pt x="25040" y="33854"/>
                    <a:pt x="25083" y="33833"/>
                    <a:pt x="25125" y="33812"/>
                  </a:cubicBezTo>
                  <a:cubicBezTo>
                    <a:pt x="25335" y="33707"/>
                    <a:pt x="25566" y="33623"/>
                    <a:pt x="25797" y="33581"/>
                  </a:cubicBezTo>
                  <a:cubicBezTo>
                    <a:pt x="25853" y="33588"/>
                    <a:pt x="25908" y="33591"/>
                    <a:pt x="25964" y="33591"/>
                  </a:cubicBezTo>
                  <a:cubicBezTo>
                    <a:pt x="26147" y="33591"/>
                    <a:pt x="26328" y="33560"/>
                    <a:pt x="26505" y="33560"/>
                  </a:cubicBezTo>
                  <a:cubicBezTo>
                    <a:pt x="26578" y="33560"/>
                    <a:pt x="26651" y="33566"/>
                    <a:pt x="26722" y="33581"/>
                  </a:cubicBezTo>
                  <a:cubicBezTo>
                    <a:pt x="26764" y="33518"/>
                    <a:pt x="26849" y="33476"/>
                    <a:pt x="26912" y="33455"/>
                  </a:cubicBezTo>
                  <a:cubicBezTo>
                    <a:pt x="26912" y="33413"/>
                    <a:pt x="26933" y="33413"/>
                    <a:pt x="26975" y="33413"/>
                  </a:cubicBezTo>
                  <a:cubicBezTo>
                    <a:pt x="26998" y="33423"/>
                    <a:pt x="27022" y="33427"/>
                    <a:pt x="27046" y="33427"/>
                  </a:cubicBezTo>
                  <a:cubicBezTo>
                    <a:pt x="27153" y="33427"/>
                    <a:pt x="27262" y="33343"/>
                    <a:pt x="27381" y="33343"/>
                  </a:cubicBezTo>
                  <a:cubicBezTo>
                    <a:pt x="27399" y="33343"/>
                    <a:pt x="27418" y="33345"/>
                    <a:pt x="27437" y="33350"/>
                  </a:cubicBezTo>
                  <a:cubicBezTo>
                    <a:pt x="27490" y="33297"/>
                    <a:pt x="27548" y="33281"/>
                    <a:pt x="27608" y="33281"/>
                  </a:cubicBezTo>
                  <a:cubicBezTo>
                    <a:pt x="27669" y="33281"/>
                    <a:pt x="27732" y="33297"/>
                    <a:pt x="27795" y="33308"/>
                  </a:cubicBezTo>
                  <a:lnTo>
                    <a:pt x="28005" y="33160"/>
                  </a:lnTo>
                  <a:lnTo>
                    <a:pt x="28215" y="33202"/>
                  </a:lnTo>
                  <a:cubicBezTo>
                    <a:pt x="28299" y="33118"/>
                    <a:pt x="28425" y="33034"/>
                    <a:pt x="28552" y="33013"/>
                  </a:cubicBezTo>
                  <a:cubicBezTo>
                    <a:pt x="28615" y="32992"/>
                    <a:pt x="28657" y="32971"/>
                    <a:pt x="28699" y="32950"/>
                  </a:cubicBezTo>
                  <a:cubicBezTo>
                    <a:pt x="28825" y="32866"/>
                    <a:pt x="28993" y="32824"/>
                    <a:pt x="29140" y="32803"/>
                  </a:cubicBezTo>
                  <a:cubicBezTo>
                    <a:pt x="29154" y="32803"/>
                    <a:pt x="29178" y="32822"/>
                    <a:pt x="29198" y="32822"/>
                  </a:cubicBezTo>
                  <a:cubicBezTo>
                    <a:pt x="29208" y="32822"/>
                    <a:pt x="29217" y="32817"/>
                    <a:pt x="29224" y="32803"/>
                  </a:cubicBezTo>
                  <a:cubicBezTo>
                    <a:pt x="29256" y="32756"/>
                    <a:pt x="29323" y="32732"/>
                    <a:pt x="29381" y="32732"/>
                  </a:cubicBezTo>
                  <a:cubicBezTo>
                    <a:pt x="29400" y="32732"/>
                    <a:pt x="29419" y="32735"/>
                    <a:pt x="29435" y="32740"/>
                  </a:cubicBezTo>
                  <a:cubicBezTo>
                    <a:pt x="29451" y="32748"/>
                    <a:pt x="29467" y="32752"/>
                    <a:pt x="29481" y="32752"/>
                  </a:cubicBezTo>
                  <a:cubicBezTo>
                    <a:pt x="29537" y="32752"/>
                    <a:pt x="29578" y="32698"/>
                    <a:pt x="29645" y="32698"/>
                  </a:cubicBezTo>
                  <a:cubicBezTo>
                    <a:pt x="29939" y="32698"/>
                    <a:pt x="30255" y="32656"/>
                    <a:pt x="30528" y="32551"/>
                  </a:cubicBezTo>
                  <a:cubicBezTo>
                    <a:pt x="30570" y="32530"/>
                    <a:pt x="30633" y="32530"/>
                    <a:pt x="30675" y="32509"/>
                  </a:cubicBezTo>
                  <a:cubicBezTo>
                    <a:pt x="30717" y="32509"/>
                    <a:pt x="30738" y="32530"/>
                    <a:pt x="30759" y="32530"/>
                  </a:cubicBezTo>
                  <a:cubicBezTo>
                    <a:pt x="30864" y="32403"/>
                    <a:pt x="31032" y="32361"/>
                    <a:pt x="31117" y="32235"/>
                  </a:cubicBezTo>
                  <a:cubicBezTo>
                    <a:pt x="31285" y="32172"/>
                    <a:pt x="31453" y="32151"/>
                    <a:pt x="31621" y="32151"/>
                  </a:cubicBezTo>
                  <a:cubicBezTo>
                    <a:pt x="31684" y="32151"/>
                    <a:pt x="31726" y="32130"/>
                    <a:pt x="31768" y="32088"/>
                  </a:cubicBezTo>
                  <a:cubicBezTo>
                    <a:pt x="31810" y="32025"/>
                    <a:pt x="31873" y="32025"/>
                    <a:pt x="31915" y="32025"/>
                  </a:cubicBezTo>
                  <a:cubicBezTo>
                    <a:pt x="32063" y="31983"/>
                    <a:pt x="32210" y="31941"/>
                    <a:pt x="32357" y="31899"/>
                  </a:cubicBezTo>
                  <a:cubicBezTo>
                    <a:pt x="32504" y="31668"/>
                    <a:pt x="32841" y="31647"/>
                    <a:pt x="32925" y="31373"/>
                  </a:cubicBezTo>
                  <a:cubicBezTo>
                    <a:pt x="33014" y="31344"/>
                    <a:pt x="33093" y="31314"/>
                    <a:pt x="33168" y="31314"/>
                  </a:cubicBezTo>
                  <a:cubicBezTo>
                    <a:pt x="33199" y="31314"/>
                    <a:pt x="33230" y="31319"/>
                    <a:pt x="33261" y="31331"/>
                  </a:cubicBezTo>
                  <a:cubicBezTo>
                    <a:pt x="33345" y="31142"/>
                    <a:pt x="33576" y="31121"/>
                    <a:pt x="33681" y="30953"/>
                  </a:cubicBezTo>
                  <a:cubicBezTo>
                    <a:pt x="33955" y="30806"/>
                    <a:pt x="34207" y="30595"/>
                    <a:pt x="34480" y="30427"/>
                  </a:cubicBezTo>
                  <a:cubicBezTo>
                    <a:pt x="34522" y="30385"/>
                    <a:pt x="34586" y="30343"/>
                    <a:pt x="34628" y="30280"/>
                  </a:cubicBezTo>
                  <a:lnTo>
                    <a:pt x="34691" y="30301"/>
                  </a:lnTo>
                  <a:cubicBezTo>
                    <a:pt x="34838" y="30133"/>
                    <a:pt x="35006" y="30007"/>
                    <a:pt x="35195" y="29923"/>
                  </a:cubicBezTo>
                  <a:cubicBezTo>
                    <a:pt x="35384" y="29817"/>
                    <a:pt x="35553" y="29691"/>
                    <a:pt x="35742" y="29565"/>
                  </a:cubicBezTo>
                  <a:cubicBezTo>
                    <a:pt x="35763" y="29544"/>
                    <a:pt x="35805" y="29523"/>
                    <a:pt x="35805" y="29502"/>
                  </a:cubicBezTo>
                  <a:cubicBezTo>
                    <a:pt x="35826" y="29397"/>
                    <a:pt x="35889" y="29355"/>
                    <a:pt x="35952" y="29271"/>
                  </a:cubicBezTo>
                  <a:cubicBezTo>
                    <a:pt x="36015" y="29187"/>
                    <a:pt x="36120" y="29124"/>
                    <a:pt x="36162" y="29040"/>
                  </a:cubicBezTo>
                  <a:cubicBezTo>
                    <a:pt x="36267" y="28871"/>
                    <a:pt x="36457" y="28787"/>
                    <a:pt x="36583" y="28640"/>
                  </a:cubicBezTo>
                  <a:cubicBezTo>
                    <a:pt x="36709" y="28514"/>
                    <a:pt x="36898" y="28451"/>
                    <a:pt x="36982" y="28283"/>
                  </a:cubicBezTo>
                  <a:cubicBezTo>
                    <a:pt x="37108" y="28114"/>
                    <a:pt x="37256" y="27988"/>
                    <a:pt x="37424" y="27862"/>
                  </a:cubicBezTo>
                  <a:cubicBezTo>
                    <a:pt x="37445" y="27855"/>
                    <a:pt x="37464" y="27853"/>
                    <a:pt x="37481" y="27853"/>
                  </a:cubicBezTo>
                  <a:cubicBezTo>
                    <a:pt x="37517" y="27853"/>
                    <a:pt x="37550" y="27862"/>
                    <a:pt x="37592" y="27862"/>
                  </a:cubicBezTo>
                  <a:cubicBezTo>
                    <a:pt x="37760" y="27715"/>
                    <a:pt x="37907" y="27463"/>
                    <a:pt x="38097" y="27316"/>
                  </a:cubicBezTo>
                  <a:cubicBezTo>
                    <a:pt x="38286" y="27168"/>
                    <a:pt x="38349" y="26916"/>
                    <a:pt x="38538" y="26769"/>
                  </a:cubicBezTo>
                  <a:cubicBezTo>
                    <a:pt x="38727" y="26601"/>
                    <a:pt x="38811" y="26348"/>
                    <a:pt x="39001" y="26180"/>
                  </a:cubicBezTo>
                  <a:cubicBezTo>
                    <a:pt x="39001" y="26096"/>
                    <a:pt x="39043" y="26033"/>
                    <a:pt x="39085" y="25970"/>
                  </a:cubicBezTo>
                  <a:lnTo>
                    <a:pt x="39190" y="25991"/>
                  </a:lnTo>
                  <a:cubicBezTo>
                    <a:pt x="39232" y="25823"/>
                    <a:pt x="39232" y="25823"/>
                    <a:pt x="39484" y="25592"/>
                  </a:cubicBezTo>
                  <a:lnTo>
                    <a:pt x="39442" y="25528"/>
                  </a:lnTo>
                  <a:cubicBezTo>
                    <a:pt x="39568" y="25528"/>
                    <a:pt x="39589" y="25423"/>
                    <a:pt x="39631" y="25339"/>
                  </a:cubicBezTo>
                  <a:cubicBezTo>
                    <a:pt x="39694" y="25255"/>
                    <a:pt x="39779" y="25192"/>
                    <a:pt x="39884" y="25192"/>
                  </a:cubicBezTo>
                  <a:cubicBezTo>
                    <a:pt x="39884" y="25108"/>
                    <a:pt x="39926" y="25024"/>
                    <a:pt x="39989" y="24961"/>
                  </a:cubicBezTo>
                  <a:cubicBezTo>
                    <a:pt x="40052" y="24898"/>
                    <a:pt x="40115" y="24814"/>
                    <a:pt x="40157" y="24709"/>
                  </a:cubicBezTo>
                  <a:cubicBezTo>
                    <a:pt x="40220" y="24540"/>
                    <a:pt x="40325" y="24372"/>
                    <a:pt x="40409" y="24204"/>
                  </a:cubicBezTo>
                  <a:cubicBezTo>
                    <a:pt x="40430" y="24141"/>
                    <a:pt x="40472" y="24078"/>
                    <a:pt x="40535" y="24057"/>
                  </a:cubicBezTo>
                  <a:cubicBezTo>
                    <a:pt x="40620" y="23973"/>
                    <a:pt x="40683" y="23889"/>
                    <a:pt x="40746" y="23783"/>
                  </a:cubicBezTo>
                  <a:cubicBezTo>
                    <a:pt x="40704" y="23657"/>
                    <a:pt x="40788" y="23594"/>
                    <a:pt x="40872" y="23531"/>
                  </a:cubicBezTo>
                  <a:cubicBezTo>
                    <a:pt x="40872" y="23300"/>
                    <a:pt x="40998" y="23090"/>
                    <a:pt x="41166" y="22964"/>
                  </a:cubicBezTo>
                  <a:cubicBezTo>
                    <a:pt x="41187" y="22774"/>
                    <a:pt x="41271" y="22585"/>
                    <a:pt x="41439" y="22480"/>
                  </a:cubicBezTo>
                  <a:cubicBezTo>
                    <a:pt x="41397" y="22459"/>
                    <a:pt x="41376" y="22438"/>
                    <a:pt x="41376" y="22396"/>
                  </a:cubicBezTo>
                  <a:cubicBezTo>
                    <a:pt x="41418" y="22312"/>
                    <a:pt x="41482" y="22249"/>
                    <a:pt x="41482" y="22144"/>
                  </a:cubicBezTo>
                  <a:lnTo>
                    <a:pt x="41566" y="22102"/>
                  </a:lnTo>
                  <a:cubicBezTo>
                    <a:pt x="41608" y="21870"/>
                    <a:pt x="41587" y="21639"/>
                    <a:pt x="41839" y="21513"/>
                  </a:cubicBezTo>
                  <a:lnTo>
                    <a:pt x="41818" y="21408"/>
                  </a:lnTo>
                  <a:cubicBezTo>
                    <a:pt x="41965" y="21303"/>
                    <a:pt x="41986" y="21113"/>
                    <a:pt x="42049" y="20945"/>
                  </a:cubicBezTo>
                  <a:cubicBezTo>
                    <a:pt x="42070" y="20882"/>
                    <a:pt x="42049" y="20819"/>
                    <a:pt x="42091" y="20777"/>
                  </a:cubicBezTo>
                  <a:cubicBezTo>
                    <a:pt x="42217" y="20630"/>
                    <a:pt x="42196" y="20441"/>
                    <a:pt x="42301" y="20314"/>
                  </a:cubicBezTo>
                  <a:lnTo>
                    <a:pt x="42280" y="20167"/>
                  </a:lnTo>
                  <a:cubicBezTo>
                    <a:pt x="42301" y="20125"/>
                    <a:pt x="42344" y="20062"/>
                    <a:pt x="42344" y="19978"/>
                  </a:cubicBezTo>
                  <a:cubicBezTo>
                    <a:pt x="42386" y="19957"/>
                    <a:pt x="42428" y="19978"/>
                    <a:pt x="42449" y="19936"/>
                  </a:cubicBezTo>
                  <a:lnTo>
                    <a:pt x="42386" y="19873"/>
                  </a:lnTo>
                  <a:cubicBezTo>
                    <a:pt x="42470" y="19852"/>
                    <a:pt x="42491" y="19789"/>
                    <a:pt x="42554" y="19747"/>
                  </a:cubicBezTo>
                  <a:cubicBezTo>
                    <a:pt x="42491" y="19600"/>
                    <a:pt x="42617" y="19516"/>
                    <a:pt x="42680" y="19431"/>
                  </a:cubicBezTo>
                  <a:cubicBezTo>
                    <a:pt x="42701" y="19389"/>
                    <a:pt x="42722" y="19326"/>
                    <a:pt x="42722" y="19284"/>
                  </a:cubicBezTo>
                  <a:cubicBezTo>
                    <a:pt x="42764" y="19116"/>
                    <a:pt x="42806" y="18948"/>
                    <a:pt x="42827" y="18759"/>
                  </a:cubicBezTo>
                  <a:cubicBezTo>
                    <a:pt x="42848" y="18506"/>
                    <a:pt x="42911" y="18254"/>
                    <a:pt x="43016" y="18002"/>
                  </a:cubicBezTo>
                  <a:cubicBezTo>
                    <a:pt x="43037" y="17855"/>
                    <a:pt x="43121" y="17728"/>
                    <a:pt x="43206" y="17602"/>
                  </a:cubicBezTo>
                  <a:cubicBezTo>
                    <a:pt x="43269" y="17539"/>
                    <a:pt x="43332" y="17476"/>
                    <a:pt x="43374" y="17413"/>
                  </a:cubicBezTo>
                  <a:cubicBezTo>
                    <a:pt x="43374" y="17308"/>
                    <a:pt x="43374" y="17224"/>
                    <a:pt x="43416" y="17119"/>
                  </a:cubicBezTo>
                  <a:cubicBezTo>
                    <a:pt x="43500" y="16951"/>
                    <a:pt x="43542" y="16761"/>
                    <a:pt x="43521" y="16572"/>
                  </a:cubicBezTo>
                  <a:cubicBezTo>
                    <a:pt x="43563" y="16551"/>
                    <a:pt x="43584" y="16572"/>
                    <a:pt x="43605" y="16488"/>
                  </a:cubicBezTo>
                  <a:cubicBezTo>
                    <a:pt x="43626" y="16425"/>
                    <a:pt x="43563" y="16341"/>
                    <a:pt x="43626" y="16278"/>
                  </a:cubicBezTo>
                  <a:cubicBezTo>
                    <a:pt x="43689" y="16194"/>
                    <a:pt x="43647" y="16131"/>
                    <a:pt x="43668" y="16068"/>
                  </a:cubicBezTo>
                  <a:cubicBezTo>
                    <a:pt x="43731" y="15836"/>
                    <a:pt x="43668" y="15584"/>
                    <a:pt x="43794" y="15374"/>
                  </a:cubicBezTo>
                  <a:lnTo>
                    <a:pt x="43794" y="15311"/>
                  </a:lnTo>
                  <a:cubicBezTo>
                    <a:pt x="43815" y="15016"/>
                    <a:pt x="43815" y="14722"/>
                    <a:pt x="43794" y="14428"/>
                  </a:cubicBezTo>
                  <a:cubicBezTo>
                    <a:pt x="43794" y="14365"/>
                    <a:pt x="43815" y="14301"/>
                    <a:pt x="43836" y="14238"/>
                  </a:cubicBezTo>
                  <a:cubicBezTo>
                    <a:pt x="43836" y="14238"/>
                    <a:pt x="43836" y="14217"/>
                    <a:pt x="43836" y="14196"/>
                  </a:cubicBezTo>
                  <a:cubicBezTo>
                    <a:pt x="43815" y="14154"/>
                    <a:pt x="43773" y="14133"/>
                    <a:pt x="43773" y="14028"/>
                  </a:cubicBezTo>
                  <a:cubicBezTo>
                    <a:pt x="43836" y="13923"/>
                    <a:pt x="43815" y="13734"/>
                    <a:pt x="43836" y="13545"/>
                  </a:cubicBezTo>
                  <a:cubicBezTo>
                    <a:pt x="43857" y="13397"/>
                    <a:pt x="43857" y="13229"/>
                    <a:pt x="43836" y="13061"/>
                  </a:cubicBezTo>
                  <a:cubicBezTo>
                    <a:pt x="43794" y="12893"/>
                    <a:pt x="43941" y="12704"/>
                    <a:pt x="43836" y="12535"/>
                  </a:cubicBezTo>
                  <a:lnTo>
                    <a:pt x="43752" y="12535"/>
                  </a:lnTo>
                  <a:cubicBezTo>
                    <a:pt x="43626" y="12325"/>
                    <a:pt x="43794" y="12094"/>
                    <a:pt x="43710" y="11884"/>
                  </a:cubicBezTo>
                  <a:cubicBezTo>
                    <a:pt x="43773" y="11800"/>
                    <a:pt x="43815" y="11715"/>
                    <a:pt x="43836" y="11652"/>
                  </a:cubicBezTo>
                  <a:cubicBezTo>
                    <a:pt x="43836" y="11568"/>
                    <a:pt x="43731" y="11526"/>
                    <a:pt x="43752" y="11505"/>
                  </a:cubicBezTo>
                  <a:cubicBezTo>
                    <a:pt x="43773" y="11463"/>
                    <a:pt x="43773" y="11421"/>
                    <a:pt x="43773" y="11400"/>
                  </a:cubicBezTo>
                  <a:cubicBezTo>
                    <a:pt x="43752" y="11274"/>
                    <a:pt x="43710" y="11148"/>
                    <a:pt x="43668" y="11043"/>
                  </a:cubicBezTo>
                  <a:cubicBezTo>
                    <a:pt x="43647" y="10938"/>
                    <a:pt x="43584" y="10853"/>
                    <a:pt x="43584" y="10727"/>
                  </a:cubicBezTo>
                  <a:cubicBezTo>
                    <a:pt x="43458" y="10685"/>
                    <a:pt x="43605" y="10538"/>
                    <a:pt x="43479" y="10496"/>
                  </a:cubicBezTo>
                  <a:cubicBezTo>
                    <a:pt x="43542" y="10412"/>
                    <a:pt x="43458" y="10307"/>
                    <a:pt x="43458" y="10223"/>
                  </a:cubicBezTo>
                  <a:cubicBezTo>
                    <a:pt x="43479" y="10097"/>
                    <a:pt x="43479" y="9991"/>
                    <a:pt x="43437" y="9865"/>
                  </a:cubicBezTo>
                  <a:cubicBezTo>
                    <a:pt x="43416" y="9781"/>
                    <a:pt x="43374" y="9718"/>
                    <a:pt x="43332" y="9634"/>
                  </a:cubicBezTo>
                  <a:cubicBezTo>
                    <a:pt x="43290" y="9571"/>
                    <a:pt x="43332" y="9445"/>
                    <a:pt x="43290" y="9403"/>
                  </a:cubicBezTo>
                  <a:cubicBezTo>
                    <a:pt x="43206" y="9277"/>
                    <a:pt x="43185" y="9129"/>
                    <a:pt x="43227" y="9003"/>
                  </a:cubicBezTo>
                  <a:cubicBezTo>
                    <a:pt x="43227" y="8919"/>
                    <a:pt x="43227" y="8856"/>
                    <a:pt x="43185" y="8814"/>
                  </a:cubicBezTo>
                  <a:cubicBezTo>
                    <a:pt x="43100" y="8730"/>
                    <a:pt x="43100" y="8625"/>
                    <a:pt x="43079" y="8562"/>
                  </a:cubicBezTo>
                  <a:cubicBezTo>
                    <a:pt x="43037" y="8478"/>
                    <a:pt x="43058" y="8352"/>
                    <a:pt x="42995" y="8289"/>
                  </a:cubicBezTo>
                  <a:cubicBezTo>
                    <a:pt x="42890" y="8162"/>
                    <a:pt x="42911" y="8015"/>
                    <a:pt x="42827" y="7889"/>
                  </a:cubicBezTo>
                  <a:cubicBezTo>
                    <a:pt x="42743" y="7763"/>
                    <a:pt x="42701" y="7637"/>
                    <a:pt x="42680" y="7490"/>
                  </a:cubicBezTo>
                  <a:cubicBezTo>
                    <a:pt x="42659" y="7405"/>
                    <a:pt x="42638" y="7321"/>
                    <a:pt x="42596" y="7237"/>
                  </a:cubicBezTo>
                  <a:cubicBezTo>
                    <a:pt x="42533" y="7174"/>
                    <a:pt x="42554" y="7111"/>
                    <a:pt x="42491" y="7048"/>
                  </a:cubicBezTo>
                  <a:cubicBezTo>
                    <a:pt x="42428" y="6985"/>
                    <a:pt x="42470" y="6901"/>
                    <a:pt x="42428" y="6838"/>
                  </a:cubicBezTo>
                  <a:cubicBezTo>
                    <a:pt x="42407" y="6775"/>
                    <a:pt x="42407" y="6712"/>
                    <a:pt x="42428" y="6649"/>
                  </a:cubicBezTo>
                  <a:lnTo>
                    <a:pt x="42323" y="6586"/>
                  </a:lnTo>
                  <a:cubicBezTo>
                    <a:pt x="42301" y="6480"/>
                    <a:pt x="42259" y="6375"/>
                    <a:pt x="42238" y="6291"/>
                  </a:cubicBezTo>
                  <a:lnTo>
                    <a:pt x="42091" y="6123"/>
                  </a:lnTo>
                  <a:cubicBezTo>
                    <a:pt x="42091" y="5829"/>
                    <a:pt x="41839" y="5618"/>
                    <a:pt x="41776" y="5345"/>
                  </a:cubicBezTo>
                  <a:lnTo>
                    <a:pt x="41629" y="5198"/>
                  </a:lnTo>
                  <a:cubicBezTo>
                    <a:pt x="41524" y="4693"/>
                    <a:pt x="41292" y="4210"/>
                    <a:pt x="40935" y="3831"/>
                  </a:cubicBezTo>
                  <a:cubicBezTo>
                    <a:pt x="40935" y="3726"/>
                    <a:pt x="40893" y="3621"/>
                    <a:pt x="40851" y="3537"/>
                  </a:cubicBezTo>
                  <a:cubicBezTo>
                    <a:pt x="40725" y="3348"/>
                    <a:pt x="40641" y="3138"/>
                    <a:pt x="40493" y="2948"/>
                  </a:cubicBezTo>
                  <a:cubicBezTo>
                    <a:pt x="40367" y="2801"/>
                    <a:pt x="40241" y="2612"/>
                    <a:pt x="40157" y="2402"/>
                  </a:cubicBezTo>
                  <a:cubicBezTo>
                    <a:pt x="40094" y="2191"/>
                    <a:pt x="39863" y="2065"/>
                    <a:pt x="39821" y="1855"/>
                  </a:cubicBezTo>
                  <a:cubicBezTo>
                    <a:pt x="39758" y="1792"/>
                    <a:pt x="39737" y="1666"/>
                    <a:pt x="39631" y="1645"/>
                  </a:cubicBezTo>
                  <a:cubicBezTo>
                    <a:pt x="39589" y="1645"/>
                    <a:pt x="39568" y="1582"/>
                    <a:pt x="39547" y="1540"/>
                  </a:cubicBezTo>
                  <a:cubicBezTo>
                    <a:pt x="39442" y="1477"/>
                    <a:pt x="39463" y="1329"/>
                    <a:pt x="39379" y="1224"/>
                  </a:cubicBezTo>
                  <a:cubicBezTo>
                    <a:pt x="39295" y="1140"/>
                    <a:pt x="39253" y="1014"/>
                    <a:pt x="39211" y="909"/>
                  </a:cubicBezTo>
                  <a:cubicBezTo>
                    <a:pt x="39190" y="804"/>
                    <a:pt x="39106" y="741"/>
                    <a:pt x="39085" y="678"/>
                  </a:cubicBezTo>
                  <a:cubicBezTo>
                    <a:pt x="39022" y="678"/>
                    <a:pt x="39001" y="699"/>
                    <a:pt x="38980" y="741"/>
                  </a:cubicBezTo>
                  <a:cubicBezTo>
                    <a:pt x="38748" y="615"/>
                    <a:pt x="38538" y="446"/>
                    <a:pt x="38328" y="299"/>
                  </a:cubicBezTo>
                  <a:cubicBezTo>
                    <a:pt x="38223" y="152"/>
                    <a:pt x="38055" y="68"/>
                    <a:pt x="37865" y="47"/>
                  </a:cubicBezTo>
                  <a:cubicBezTo>
                    <a:pt x="37811" y="47"/>
                    <a:pt x="37773" y="1"/>
                    <a:pt x="3771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24"/>
            <p:cNvSpPr/>
            <p:nvPr/>
          </p:nvSpPr>
          <p:spPr>
            <a:xfrm>
              <a:off x="2065599" y="1515046"/>
              <a:ext cx="466372" cy="390677"/>
            </a:xfrm>
            <a:custGeom>
              <a:avLst/>
              <a:gdLst/>
              <a:ahLst/>
              <a:cxnLst/>
              <a:rect l="l" t="t" r="r" b="b"/>
              <a:pathLst>
                <a:path w="45224" h="37305" extrusionOk="0">
                  <a:moveTo>
                    <a:pt x="44698" y="11350"/>
                  </a:moveTo>
                  <a:lnTo>
                    <a:pt x="44698" y="11350"/>
                  </a:lnTo>
                  <a:cubicBezTo>
                    <a:pt x="44740" y="11392"/>
                    <a:pt x="44761" y="11476"/>
                    <a:pt x="44761" y="11539"/>
                  </a:cubicBezTo>
                  <a:cubicBezTo>
                    <a:pt x="44719" y="11476"/>
                    <a:pt x="44698" y="11413"/>
                    <a:pt x="44698" y="11350"/>
                  </a:cubicBezTo>
                  <a:close/>
                  <a:moveTo>
                    <a:pt x="45013" y="13095"/>
                  </a:moveTo>
                  <a:cubicBezTo>
                    <a:pt x="45097" y="13095"/>
                    <a:pt x="45097" y="13158"/>
                    <a:pt x="45097" y="13200"/>
                  </a:cubicBezTo>
                  <a:cubicBezTo>
                    <a:pt x="45097" y="13389"/>
                    <a:pt x="45076" y="13557"/>
                    <a:pt x="45013" y="13725"/>
                  </a:cubicBezTo>
                  <a:cubicBezTo>
                    <a:pt x="44908" y="13557"/>
                    <a:pt x="45013" y="13389"/>
                    <a:pt x="44908" y="13263"/>
                  </a:cubicBezTo>
                  <a:cubicBezTo>
                    <a:pt x="44929" y="13200"/>
                    <a:pt x="44971" y="13137"/>
                    <a:pt x="45013" y="13095"/>
                  </a:cubicBezTo>
                  <a:close/>
                  <a:moveTo>
                    <a:pt x="45118" y="15302"/>
                  </a:moveTo>
                  <a:cubicBezTo>
                    <a:pt x="45118" y="15319"/>
                    <a:pt x="45118" y="15350"/>
                    <a:pt x="45107" y="15350"/>
                  </a:cubicBezTo>
                  <a:cubicBezTo>
                    <a:pt x="45105" y="15350"/>
                    <a:pt x="45101" y="15348"/>
                    <a:pt x="45097" y="15344"/>
                  </a:cubicBezTo>
                  <a:cubicBezTo>
                    <a:pt x="45097" y="15323"/>
                    <a:pt x="45118" y="15302"/>
                    <a:pt x="45118" y="15302"/>
                  </a:cubicBezTo>
                  <a:close/>
                  <a:moveTo>
                    <a:pt x="44330" y="19650"/>
                  </a:moveTo>
                  <a:cubicBezTo>
                    <a:pt x="44340" y="19650"/>
                    <a:pt x="44350" y="19651"/>
                    <a:pt x="44361" y="19654"/>
                  </a:cubicBezTo>
                  <a:cubicBezTo>
                    <a:pt x="44361" y="19717"/>
                    <a:pt x="44298" y="19759"/>
                    <a:pt x="44319" y="19864"/>
                  </a:cubicBezTo>
                  <a:lnTo>
                    <a:pt x="44214" y="19780"/>
                  </a:lnTo>
                  <a:cubicBezTo>
                    <a:pt x="44233" y="19707"/>
                    <a:pt x="44267" y="19650"/>
                    <a:pt x="44330" y="19650"/>
                  </a:cubicBezTo>
                  <a:close/>
                  <a:moveTo>
                    <a:pt x="44234" y="19880"/>
                  </a:moveTo>
                  <a:cubicBezTo>
                    <a:pt x="44256" y="19880"/>
                    <a:pt x="44256" y="19910"/>
                    <a:pt x="44256" y="19927"/>
                  </a:cubicBezTo>
                  <a:cubicBezTo>
                    <a:pt x="44256" y="19927"/>
                    <a:pt x="44235" y="19949"/>
                    <a:pt x="44235" y="19949"/>
                  </a:cubicBezTo>
                  <a:cubicBezTo>
                    <a:pt x="44214" y="19927"/>
                    <a:pt x="44172" y="19927"/>
                    <a:pt x="44214" y="19885"/>
                  </a:cubicBezTo>
                  <a:cubicBezTo>
                    <a:pt x="44222" y="19881"/>
                    <a:pt x="44229" y="19880"/>
                    <a:pt x="44234" y="19880"/>
                  </a:cubicBezTo>
                  <a:close/>
                  <a:moveTo>
                    <a:pt x="294" y="21588"/>
                  </a:moveTo>
                  <a:lnTo>
                    <a:pt x="357" y="21651"/>
                  </a:lnTo>
                  <a:cubicBezTo>
                    <a:pt x="357" y="21673"/>
                    <a:pt x="378" y="21673"/>
                    <a:pt x="336" y="21673"/>
                  </a:cubicBezTo>
                  <a:cubicBezTo>
                    <a:pt x="294" y="21673"/>
                    <a:pt x="294" y="21651"/>
                    <a:pt x="294" y="21588"/>
                  </a:cubicBezTo>
                  <a:close/>
                  <a:moveTo>
                    <a:pt x="43584" y="21820"/>
                  </a:moveTo>
                  <a:cubicBezTo>
                    <a:pt x="43605" y="21820"/>
                    <a:pt x="43626" y="21820"/>
                    <a:pt x="43626" y="21841"/>
                  </a:cubicBezTo>
                  <a:cubicBezTo>
                    <a:pt x="43647" y="21883"/>
                    <a:pt x="43626" y="21883"/>
                    <a:pt x="43605" y="21904"/>
                  </a:cubicBezTo>
                  <a:cubicBezTo>
                    <a:pt x="43598" y="21910"/>
                    <a:pt x="43592" y="21912"/>
                    <a:pt x="43586" y="21912"/>
                  </a:cubicBezTo>
                  <a:cubicBezTo>
                    <a:pt x="43571" y="21912"/>
                    <a:pt x="43556" y="21898"/>
                    <a:pt x="43542" y="21883"/>
                  </a:cubicBezTo>
                  <a:cubicBezTo>
                    <a:pt x="43542" y="21862"/>
                    <a:pt x="43542" y="21820"/>
                    <a:pt x="43584" y="21820"/>
                  </a:cubicBezTo>
                  <a:close/>
                  <a:moveTo>
                    <a:pt x="43668" y="21967"/>
                  </a:moveTo>
                  <a:cubicBezTo>
                    <a:pt x="43668" y="21988"/>
                    <a:pt x="43668" y="21988"/>
                    <a:pt x="43647" y="21988"/>
                  </a:cubicBezTo>
                  <a:cubicBezTo>
                    <a:pt x="43626" y="21988"/>
                    <a:pt x="43626" y="21967"/>
                    <a:pt x="43647" y="21967"/>
                  </a:cubicBezTo>
                  <a:close/>
                  <a:moveTo>
                    <a:pt x="43542" y="22009"/>
                  </a:moveTo>
                  <a:cubicBezTo>
                    <a:pt x="43531" y="22019"/>
                    <a:pt x="43526" y="22025"/>
                    <a:pt x="43520" y="22025"/>
                  </a:cubicBezTo>
                  <a:cubicBezTo>
                    <a:pt x="43515" y="22025"/>
                    <a:pt x="43510" y="22019"/>
                    <a:pt x="43499" y="22009"/>
                  </a:cubicBezTo>
                  <a:close/>
                  <a:moveTo>
                    <a:pt x="42770" y="23960"/>
                  </a:moveTo>
                  <a:cubicBezTo>
                    <a:pt x="42775" y="23960"/>
                    <a:pt x="42775" y="23970"/>
                    <a:pt x="42778" y="23979"/>
                  </a:cubicBezTo>
                  <a:lnTo>
                    <a:pt x="42778" y="23979"/>
                  </a:lnTo>
                  <a:cubicBezTo>
                    <a:pt x="42762" y="23972"/>
                    <a:pt x="42750" y="23964"/>
                    <a:pt x="42764" y="23964"/>
                  </a:cubicBezTo>
                  <a:cubicBezTo>
                    <a:pt x="42767" y="23961"/>
                    <a:pt x="42769" y="23960"/>
                    <a:pt x="42770" y="23960"/>
                  </a:cubicBezTo>
                  <a:close/>
                  <a:moveTo>
                    <a:pt x="42595" y="24280"/>
                  </a:moveTo>
                  <a:lnTo>
                    <a:pt x="42595" y="24301"/>
                  </a:lnTo>
                  <a:lnTo>
                    <a:pt x="42574" y="24301"/>
                  </a:lnTo>
                  <a:cubicBezTo>
                    <a:pt x="42574" y="24280"/>
                    <a:pt x="42574" y="24280"/>
                    <a:pt x="42574" y="24280"/>
                  </a:cubicBezTo>
                  <a:close/>
                  <a:moveTo>
                    <a:pt x="42175" y="25331"/>
                  </a:moveTo>
                  <a:lnTo>
                    <a:pt x="42175" y="25331"/>
                  </a:lnTo>
                  <a:cubicBezTo>
                    <a:pt x="42196" y="25436"/>
                    <a:pt x="42133" y="25562"/>
                    <a:pt x="42028" y="25604"/>
                  </a:cubicBezTo>
                  <a:cubicBezTo>
                    <a:pt x="42049" y="25499"/>
                    <a:pt x="42112" y="25415"/>
                    <a:pt x="42175" y="25331"/>
                  </a:cubicBezTo>
                  <a:close/>
                  <a:moveTo>
                    <a:pt x="41439" y="26550"/>
                  </a:moveTo>
                  <a:lnTo>
                    <a:pt x="41439" y="26550"/>
                  </a:lnTo>
                  <a:cubicBezTo>
                    <a:pt x="41494" y="26578"/>
                    <a:pt x="41468" y="26614"/>
                    <a:pt x="41449" y="26648"/>
                  </a:cubicBezTo>
                  <a:lnTo>
                    <a:pt x="41449" y="26648"/>
                  </a:lnTo>
                  <a:cubicBezTo>
                    <a:pt x="41397" y="26613"/>
                    <a:pt x="41400" y="26609"/>
                    <a:pt x="41439" y="26550"/>
                  </a:cubicBezTo>
                  <a:close/>
                  <a:moveTo>
                    <a:pt x="41088" y="27235"/>
                  </a:moveTo>
                  <a:cubicBezTo>
                    <a:pt x="41103" y="27235"/>
                    <a:pt x="41103" y="27250"/>
                    <a:pt x="41103" y="27265"/>
                  </a:cubicBezTo>
                  <a:lnTo>
                    <a:pt x="41061" y="27265"/>
                  </a:lnTo>
                  <a:cubicBezTo>
                    <a:pt x="41061" y="27265"/>
                    <a:pt x="41040" y="27244"/>
                    <a:pt x="41061" y="27244"/>
                  </a:cubicBezTo>
                  <a:cubicBezTo>
                    <a:pt x="41073" y="27238"/>
                    <a:pt x="41082" y="27235"/>
                    <a:pt x="41088" y="27235"/>
                  </a:cubicBezTo>
                  <a:close/>
                  <a:moveTo>
                    <a:pt x="41061" y="27265"/>
                  </a:moveTo>
                  <a:cubicBezTo>
                    <a:pt x="41061" y="27328"/>
                    <a:pt x="41019" y="27391"/>
                    <a:pt x="40977" y="27391"/>
                  </a:cubicBezTo>
                  <a:cubicBezTo>
                    <a:pt x="40934" y="27391"/>
                    <a:pt x="40913" y="27391"/>
                    <a:pt x="40934" y="27328"/>
                  </a:cubicBezTo>
                  <a:cubicBezTo>
                    <a:pt x="40977" y="27265"/>
                    <a:pt x="41061" y="27286"/>
                    <a:pt x="41061" y="27265"/>
                  </a:cubicBezTo>
                  <a:close/>
                  <a:moveTo>
                    <a:pt x="39904" y="28611"/>
                  </a:moveTo>
                  <a:lnTo>
                    <a:pt x="39925" y="28632"/>
                  </a:lnTo>
                  <a:cubicBezTo>
                    <a:pt x="39925" y="28632"/>
                    <a:pt x="39925" y="28653"/>
                    <a:pt x="39904" y="28653"/>
                  </a:cubicBezTo>
                  <a:cubicBezTo>
                    <a:pt x="39883" y="28653"/>
                    <a:pt x="39883" y="28632"/>
                    <a:pt x="39904" y="28611"/>
                  </a:cubicBezTo>
                  <a:close/>
                  <a:moveTo>
                    <a:pt x="7130" y="30720"/>
                  </a:moveTo>
                  <a:cubicBezTo>
                    <a:pt x="7128" y="30725"/>
                    <a:pt x="7127" y="30729"/>
                    <a:pt x="7127" y="30734"/>
                  </a:cubicBezTo>
                  <a:cubicBezTo>
                    <a:pt x="7127" y="30734"/>
                    <a:pt x="7127" y="30754"/>
                    <a:pt x="7141" y="30759"/>
                  </a:cubicBezTo>
                  <a:lnTo>
                    <a:pt x="7141" y="30759"/>
                  </a:lnTo>
                  <a:cubicBezTo>
                    <a:pt x="7137" y="30746"/>
                    <a:pt x="7133" y="30733"/>
                    <a:pt x="7130" y="30720"/>
                  </a:cubicBezTo>
                  <a:close/>
                  <a:moveTo>
                    <a:pt x="37339" y="31239"/>
                  </a:moveTo>
                  <a:cubicBezTo>
                    <a:pt x="37339" y="31302"/>
                    <a:pt x="37318" y="31302"/>
                    <a:pt x="37276" y="31302"/>
                  </a:cubicBezTo>
                  <a:cubicBezTo>
                    <a:pt x="37276" y="31239"/>
                    <a:pt x="37318" y="31260"/>
                    <a:pt x="37339" y="31239"/>
                  </a:cubicBezTo>
                  <a:close/>
                  <a:moveTo>
                    <a:pt x="37129" y="31575"/>
                  </a:moveTo>
                  <a:cubicBezTo>
                    <a:pt x="37066" y="31617"/>
                    <a:pt x="37045" y="31701"/>
                    <a:pt x="36961" y="31701"/>
                  </a:cubicBezTo>
                  <a:lnTo>
                    <a:pt x="36961" y="31638"/>
                  </a:lnTo>
                  <a:cubicBezTo>
                    <a:pt x="37003" y="31575"/>
                    <a:pt x="37066" y="31575"/>
                    <a:pt x="37129" y="31575"/>
                  </a:cubicBezTo>
                  <a:close/>
                  <a:moveTo>
                    <a:pt x="35621" y="32848"/>
                  </a:moveTo>
                  <a:cubicBezTo>
                    <a:pt x="35627" y="32848"/>
                    <a:pt x="35636" y="32857"/>
                    <a:pt x="35636" y="32857"/>
                  </a:cubicBezTo>
                  <a:lnTo>
                    <a:pt x="35657" y="32857"/>
                  </a:lnTo>
                  <a:cubicBezTo>
                    <a:pt x="35643" y="32872"/>
                    <a:pt x="35628" y="32896"/>
                    <a:pt x="35607" y="32896"/>
                  </a:cubicBezTo>
                  <a:cubicBezTo>
                    <a:pt x="35597" y="32896"/>
                    <a:pt x="35586" y="32892"/>
                    <a:pt x="35573" y="32878"/>
                  </a:cubicBezTo>
                  <a:cubicBezTo>
                    <a:pt x="35552" y="32857"/>
                    <a:pt x="35594" y="32857"/>
                    <a:pt x="35615" y="32857"/>
                  </a:cubicBezTo>
                  <a:cubicBezTo>
                    <a:pt x="35615" y="32850"/>
                    <a:pt x="35618" y="32848"/>
                    <a:pt x="35621" y="32848"/>
                  </a:cubicBezTo>
                  <a:close/>
                  <a:moveTo>
                    <a:pt x="35064" y="33054"/>
                  </a:moveTo>
                  <a:cubicBezTo>
                    <a:pt x="35072" y="33054"/>
                    <a:pt x="35081" y="33059"/>
                    <a:pt x="35090" y="33068"/>
                  </a:cubicBezTo>
                  <a:cubicBezTo>
                    <a:pt x="35090" y="33083"/>
                    <a:pt x="35069" y="33097"/>
                    <a:pt x="35049" y="33097"/>
                  </a:cubicBezTo>
                  <a:cubicBezTo>
                    <a:pt x="35041" y="33097"/>
                    <a:pt x="35033" y="33095"/>
                    <a:pt x="35027" y="33089"/>
                  </a:cubicBezTo>
                  <a:cubicBezTo>
                    <a:pt x="35039" y="33064"/>
                    <a:pt x="35051" y="33054"/>
                    <a:pt x="35064" y="33054"/>
                  </a:cubicBezTo>
                  <a:close/>
                  <a:moveTo>
                    <a:pt x="33492" y="34203"/>
                  </a:moveTo>
                  <a:lnTo>
                    <a:pt x="33492" y="34224"/>
                  </a:lnTo>
                  <a:cubicBezTo>
                    <a:pt x="33492" y="34224"/>
                    <a:pt x="33483" y="34233"/>
                    <a:pt x="33476" y="34233"/>
                  </a:cubicBezTo>
                  <a:cubicBezTo>
                    <a:pt x="33473" y="34233"/>
                    <a:pt x="33471" y="34231"/>
                    <a:pt x="33471" y="34224"/>
                  </a:cubicBezTo>
                  <a:cubicBezTo>
                    <a:pt x="33471" y="34203"/>
                    <a:pt x="33450" y="34203"/>
                    <a:pt x="33471" y="34203"/>
                  </a:cubicBezTo>
                  <a:close/>
                  <a:moveTo>
                    <a:pt x="31174" y="35246"/>
                  </a:moveTo>
                  <a:cubicBezTo>
                    <a:pt x="31190" y="35246"/>
                    <a:pt x="31205" y="35249"/>
                    <a:pt x="31221" y="35254"/>
                  </a:cubicBezTo>
                  <a:cubicBezTo>
                    <a:pt x="31179" y="35296"/>
                    <a:pt x="31116" y="35317"/>
                    <a:pt x="31053" y="35317"/>
                  </a:cubicBezTo>
                  <a:cubicBezTo>
                    <a:pt x="31085" y="35270"/>
                    <a:pt x="31128" y="35246"/>
                    <a:pt x="31174" y="35246"/>
                  </a:cubicBezTo>
                  <a:close/>
                  <a:moveTo>
                    <a:pt x="13287" y="35486"/>
                  </a:moveTo>
                  <a:cubicBezTo>
                    <a:pt x="13308" y="35486"/>
                    <a:pt x="13330" y="35528"/>
                    <a:pt x="13308" y="35570"/>
                  </a:cubicBezTo>
                  <a:cubicBezTo>
                    <a:pt x="13266" y="35549"/>
                    <a:pt x="13266" y="35507"/>
                    <a:pt x="13287" y="35486"/>
                  </a:cubicBezTo>
                  <a:close/>
                  <a:moveTo>
                    <a:pt x="13414" y="35591"/>
                  </a:moveTo>
                  <a:lnTo>
                    <a:pt x="13435" y="35612"/>
                  </a:lnTo>
                  <a:cubicBezTo>
                    <a:pt x="13435" y="35622"/>
                    <a:pt x="13429" y="35627"/>
                    <a:pt x="13424" y="35627"/>
                  </a:cubicBezTo>
                  <a:cubicBezTo>
                    <a:pt x="13419" y="35627"/>
                    <a:pt x="13414" y="35622"/>
                    <a:pt x="13414" y="35612"/>
                  </a:cubicBezTo>
                  <a:lnTo>
                    <a:pt x="13414" y="35591"/>
                  </a:lnTo>
                  <a:close/>
                  <a:moveTo>
                    <a:pt x="29518" y="35780"/>
                  </a:moveTo>
                  <a:lnTo>
                    <a:pt x="29497" y="35801"/>
                  </a:lnTo>
                  <a:cubicBezTo>
                    <a:pt x="29497" y="35801"/>
                    <a:pt x="29518" y="35822"/>
                    <a:pt x="29497" y="35822"/>
                  </a:cubicBezTo>
                  <a:cubicBezTo>
                    <a:pt x="29476" y="35822"/>
                    <a:pt x="29476" y="35801"/>
                    <a:pt x="29497" y="35780"/>
                  </a:cubicBezTo>
                  <a:close/>
                  <a:moveTo>
                    <a:pt x="14528" y="36011"/>
                  </a:moveTo>
                  <a:cubicBezTo>
                    <a:pt x="14517" y="36022"/>
                    <a:pt x="14507" y="36027"/>
                    <a:pt x="14499" y="36027"/>
                  </a:cubicBezTo>
                  <a:cubicBezTo>
                    <a:pt x="14491" y="36027"/>
                    <a:pt x="14486" y="36022"/>
                    <a:pt x="14486" y="36011"/>
                  </a:cubicBezTo>
                  <a:close/>
                  <a:moveTo>
                    <a:pt x="27874" y="36234"/>
                  </a:moveTo>
                  <a:cubicBezTo>
                    <a:pt x="27888" y="36234"/>
                    <a:pt x="27904" y="36237"/>
                    <a:pt x="27920" y="36242"/>
                  </a:cubicBezTo>
                  <a:cubicBezTo>
                    <a:pt x="27899" y="36284"/>
                    <a:pt x="27836" y="36284"/>
                    <a:pt x="27794" y="36284"/>
                  </a:cubicBezTo>
                  <a:cubicBezTo>
                    <a:pt x="27810" y="36254"/>
                    <a:pt x="27836" y="36234"/>
                    <a:pt x="27874" y="36234"/>
                  </a:cubicBezTo>
                  <a:close/>
                  <a:moveTo>
                    <a:pt x="27740" y="36342"/>
                  </a:moveTo>
                  <a:cubicBezTo>
                    <a:pt x="27744" y="36342"/>
                    <a:pt x="27748" y="36344"/>
                    <a:pt x="27752" y="36348"/>
                  </a:cubicBezTo>
                  <a:cubicBezTo>
                    <a:pt x="27752" y="36363"/>
                    <a:pt x="27741" y="36378"/>
                    <a:pt x="27727" y="36385"/>
                  </a:cubicBezTo>
                  <a:lnTo>
                    <a:pt x="27727" y="36385"/>
                  </a:lnTo>
                  <a:cubicBezTo>
                    <a:pt x="27716" y="36368"/>
                    <a:pt x="27726" y="36342"/>
                    <a:pt x="27740" y="36342"/>
                  </a:cubicBezTo>
                  <a:close/>
                  <a:moveTo>
                    <a:pt x="15579" y="36348"/>
                  </a:moveTo>
                  <a:lnTo>
                    <a:pt x="15579" y="36348"/>
                  </a:lnTo>
                  <a:cubicBezTo>
                    <a:pt x="15664" y="36364"/>
                    <a:pt x="15721" y="36422"/>
                    <a:pt x="15784" y="36422"/>
                  </a:cubicBezTo>
                  <a:cubicBezTo>
                    <a:pt x="15799" y="36422"/>
                    <a:pt x="15815" y="36419"/>
                    <a:pt x="15831" y="36411"/>
                  </a:cubicBezTo>
                  <a:lnTo>
                    <a:pt x="15831" y="36390"/>
                  </a:lnTo>
                  <a:lnTo>
                    <a:pt x="15831" y="36390"/>
                  </a:lnTo>
                  <a:cubicBezTo>
                    <a:pt x="15852" y="36453"/>
                    <a:pt x="15831" y="36495"/>
                    <a:pt x="15810" y="36537"/>
                  </a:cubicBezTo>
                  <a:cubicBezTo>
                    <a:pt x="15705" y="36516"/>
                    <a:pt x="15663" y="36432"/>
                    <a:pt x="15579" y="36348"/>
                  </a:cubicBezTo>
                  <a:close/>
                  <a:moveTo>
                    <a:pt x="15937" y="36432"/>
                  </a:moveTo>
                  <a:lnTo>
                    <a:pt x="16252" y="36516"/>
                  </a:lnTo>
                  <a:cubicBezTo>
                    <a:pt x="16272" y="36596"/>
                    <a:pt x="16215" y="36600"/>
                    <a:pt x="16174" y="36600"/>
                  </a:cubicBezTo>
                  <a:lnTo>
                    <a:pt x="16174" y="36600"/>
                  </a:lnTo>
                  <a:cubicBezTo>
                    <a:pt x="16136" y="36553"/>
                    <a:pt x="16097" y="36537"/>
                    <a:pt x="16042" y="36537"/>
                  </a:cubicBezTo>
                  <a:cubicBezTo>
                    <a:pt x="16000" y="36537"/>
                    <a:pt x="15937" y="36495"/>
                    <a:pt x="15937" y="36432"/>
                  </a:cubicBezTo>
                  <a:close/>
                  <a:moveTo>
                    <a:pt x="25313" y="36705"/>
                  </a:moveTo>
                  <a:lnTo>
                    <a:pt x="25313" y="36726"/>
                  </a:lnTo>
                  <a:lnTo>
                    <a:pt x="25292" y="36747"/>
                  </a:lnTo>
                  <a:cubicBezTo>
                    <a:pt x="25292" y="36726"/>
                    <a:pt x="25292" y="36726"/>
                    <a:pt x="25292" y="36726"/>
                  </a:cubicBezTo>
                  <a:lnTo>
                    <a:pt x="25292" y="36705"/>
                  </a:lnTo>
                  <a:close/>
                  <a:moveTo>
                    <a:pt x="22433" y="37020"/>
                  </a:moveTo>
                  <a:cubicBezTo>
                    <a:pt x="22412" y="37041"/>
                    <a:pt x="22433" y="37041"/>
                    <a:pt x="22433" y="37041"/>
                  </a:cubicBezTo>
                  <a:cubicBezTo>
                    <a:pt x="22419" y="37041"/>
                    <a:pt x="22414" y="37051"/>
                    <a:pt x="22413" y="37051"/>
                  </a:cubicBezTo>
                  <a:cubicBezTo>
                    <a:pt x="22412" y="37051"/>
                    <a:pt x="22412" y="37048"/>
                    <a:pt x="22412" y="37041"/>
                  </a:cubicBezTo>
                  <a:lnTo>
                    <a:pt x="22412" y="37020"/>
                  </a:lnTo>
                  <a:close/>
                  <a:moveTo>
                    <a:pt x="37679" y="0"/>
                  </a:moveTo>
                  <a:cubicBezTo>
                    <a:pt x="37663" y="0"/>
                    <a:pt x="37648" y="9"/>
                    <a:pt x="37634" y="38"/>
                  </a:cubicBezTo>
                  <a:cubicBezTo>
                    <a:pt x="37697" y="101"/>
                    <a:pt x="37823" y="101"/>
                    <a:pt x="37823" y="228"/>
                  </a:cubicBezTo>
                  <a:cubicBezTo>
                    <a:pt x="37823" y="270"/>
                    <a:pt x="37739" y="249"/>
                    <a:pt x="37781" y="333"/>
                  </a:cubicBezTo>
                  <a:lnTo>
                    <a:pt x="37802" y="333"/>
                  </a:lnTo>
                  <a:cubicBezTo>
                    <a:pt x="37838" y="333"/>
                    <a:pt x="37843" y="286"/>
                    <a:pt x="37897" y="286"/>
                  </a:cubicBezTo>
                  <a:cubicBezTo>
                    <a:pt x="37906" y="286"/>
                    <a:pt x="37916" y="288"/>
                    <a:pt x="37928" y="291"/>
                  </a:cubicBezTo>
                  <a:cubicBezTo>
                    <a:pt x="38033" y="480"/>
                    <a:pt x="38285" y="459"/>
                    <a:pt x="38475" y="606"/>
                  </a:cubicBezTo>
                  <a:lnTo>
                    <a:pt x="38391" y="648"/>
                  </a:lnTo>
                  <a:cubicBezTo>
                    <a:pt x="38433" y="711"/>
                    <a:pt x="38517" y="753"/>
                    <a:pt x="38517" y="858"/>
                  </a:cubicBezTo>
                  <a:cubicBezTo>
                    <a:pt x="38622" y="879"/>
                    <a:pt x="38601" y="1006"/>
                    <a:pt x="38664" y="1048"/>
                  </a:cubicBezTo>
                  <a:cubicBezTo>
                    <a:pt x="38853" y="1216"/>
                    <a:pt x="39000" y="1447"/>
                    <a:pt x="39274" y="1531"/>
                  </a:cubicBezTo>
                  <a:cubicBezTo>
                    <a:pt x="39316" y="1531"/>
                    <a:pt x="39358" y="1552"/>
                    <a:pt x="39316" y="1615"/>
                  </a:cubicBezTo>
                  <a:cubicBezTo>
                    <a:pt x="39379" y="1657"/>
                    <a:pt x="39400" y="1741"/>
                    <a:pt x="39484" y="1741"/>
                  </a:cubicBezTo>
                  <a:lnTo>
                    <a:pt x="39526" y="1699"/>
                  </a:lnTo>
                  <a:lnTo>
                    <a:pt x="39589" y="1741"/>
                  </a:lnTo>
                  <a:cubicBezTo>
                    <a:pt x="39547" y="1952"/>
                    <a:pt x="39715" y="2057"/>
                    <a:pt x="39820" y="2204"/>
                  </a:cubicBezTo>
                  <a:lnTo>
                    <a:pt x="39799" y="2288"/>
                  </a:lnTo>
                  <a:cubicBezTo>
                    <a:pt x="39988" y="2330"/>
                    <a:pt x="39946" y="2561"/>
                    <a:pt x="40115" y="2624"/>
                  </a:cubicBezTo>
                  <a:cubicBezTo>
                    <a:pt x="40115" y="2687"/>
                    <a:pt x="40094" y="2730"/>
                    <a:pt x="40115" y="2751"/>
                  </a:cubicBezTo>
                  <a:cubicBezTo>
                    <a:pt x="40199" y="2919"/>
                    <a:pt x="40325" y="3066"/>
                    <a:pt x="40472" y="3192"/>
                  </a:cubicBezTo>
                  <a:cubicBezTo>
                    <a:pt x="40493" y="3402"/>
                    <a:pt x="40598" y="3571"/>
                    <a:pt x="40766" y="3697"/>
                  </a:cubicBezTo>
                  <a:cubicBezTo>
                    <a:pt x="40808" y="3781"/>
                    <a:pt x="40808" y="3865"/>
                    <a:pt x="40808" y="3949"/>
                  </a:cubicBezTo>
                  <a:cubicBezTo>
                    <a:pt x="40892" y="3970"/>
                    <a:pt x="40977" y="4012"/>
                    <a:pt x="40998" y="4096"/>
                  </a:cubicBezTo>
                  <a:cubicBezTo>
                    <a:pt x="41061" y="4243"/>
                    <a:pt x="41145" y="4348"/>
                    <a:pt x="41208" y="4475"/>
                  </a:cubicBezTo>
                  <a:cubicBezTo>
                    <a:pt x="41292" y="4643"/>
                    <a:pt x="41376" y="4811"/>
                    <a:pt x="41439" y="4958"/>
                  </a:cubicBezTo>
                  <a:lnTo>
                    <a:pt x="41565" y="5063"/>
                  </a:lnTo>
                  <a:cubicBezTo>
                    <a:pt x="41544" y="5273"/>
                    <a:pt x="41796" y="5400"/>
                    <a:pt x="41712" y="5631"/>
                  </a:cubicBezTo>
                  <a:lnTo>
                    <a:pt x="41860" y="5757"/>
                  </a:lnTo>
                  <a:lnTo>
                    <a:pt x="41839" y="5841"/>
                  </a:lnTo>
                  <a:cubicBezTo>
                    <a:pt x="41860" y="5904"/>
                    <a:pt x="41923" y="5925"/>
                    <a:pt x="41923" y="6009"/>
                  </a:cubicBezTo>
                  <a:cubicBezTo>
                    <a:pt x="41923" y="6093"/>
                    <a:pt x="42028" y="6051"/>
                    <a:pt x="42070" y="6157"/>
                  </a:cubicBezTo>
                  <a:cubicBezTo>
                    <a:pt x="42091" y="6262"/>
                    <a:pt x="42070" y="6388"/>
                    <a:pt x="42154" y="6493"/>
                  </a:cubicBezTo>
                  <a:cubicBezTo>
                    <a:pt x="42259" y="6598"/>
                    <a:pt x="42364" y="6724"/>
                    <a:pt x="42427" y="6871"/>
                  </a:cubicBezTo>
                  <a:cubicBezTo>
                    <a:pt x="42490" y="7019"/>
                    <a:pt x="42490" y="7208"/>
                    <a:pt x="42595" y="7334"/>
                  </a:cubicBezTo>
                  <a:cubicBezTo>
                    <a:pt x="42616" y="7355"/>
                    <a:pt x="42574" y="7376"/>
                    <a:pt x="42595" y="7418"/>
                  </a:cubicBezTo>
                  <a:lnTo>
                    <a:pt x="42680" y="7418"/>
                  </a:lnTo>
                  <a:cubicBezTo>
                    <a:pt x="42658" y="7460"/>
                    <a:pt x="42637" y="7523"/>
                    <a:pt x="42680" y="7565"/>
                  </a:cubicBezTo>
                  <a:cubicBezTo>
                    <a:pt x="42722" y="7586"/>
                    <a:pt x="42743" y="7628"/>
                    <a:pt x="42743" y="7691"/>
                  </a:cubicBezTo>
                  <a:cubicBezTo>
                    <a:pt x="42806" y="7838"/>
                    <a:pt x="42848" y="7986"/>
                    <a:pt x="42911" y="8133"/>
                  </a:cubicBezTo>
                  <a:cubicBezTo>
                    <a:pt x="42974" y="8238"/>
                    <a:pt x="42995" y="8364"/>
                    <a:pt x="42995" y="8511"/>
                  </a:cubicBezTo>
                  <a:lnTo>
                    <a:pt x="43100" y="8553"/>
                  </a:lnTo>
                  <a:cubicBezTo>
                    <a:pt x="43058" y="8637"/>
                    <a:pt x="43079" y="8721"/>
                    <a:pt x="43121" y="8785"/>
                  </a:cubicBezTo>
                  <a:lnTo>
                    <a:pt x="43184" y="8721"/>
                  </a:lnTo>
                  <a:cubicBezTo>
                    <a:pt x="43268" y="8806"/>
                    <a:pt x="43205" y="8911"/>
                    <a:pt x="43268" y="8995"/>
                  </a:cubicBezTo>
                  <a:cubicBezTo>
                    <a:pt x="43310" y="9100"/>
                    <a:pt x="43436" y="9163"/>
                    <a:pt x="43394" y="9310"/>
                  </a:cubicBezTo>
                  <a:cubicBezTo>
                    <a:pt x="43415" y="9373"/>
                    <a:pt x="43268" y="9352"/>
                    <a:pt x="43310" y="9457"/>
                  </a:cubicBezTo>
                  <a:cubicBezTo>
                    <a:pt x="43315" y="9467"/>
                    <a:pt x="43320" y="9470"/>
                    <a:pt x="43325" y="9470"/>
                  </a:cubicBezTo>
                  <a:cubicBezTo>
                    <a:pt x="43334" y="9470"/>
                    <a:pt x="43345" y="9460"/>
                    <a:pt x="43361" y="9460"/>
                  </a:cubicBezTo>
                  <a:cubicBezTo>
                    <a:pt x="43375" y="9460"/>
                    <a:pt x="43392" y="9468"/>
                    <a:pt x="43415" y="9499"/>
                  </a:cubicBezTo>
                  <a:cubicBezTo>
                    <a:pt x="43457" y="9562"/>
                    <a:pt x="43415" y="9647"/>
                    <a:pt x="43436" y="9731"/>
                  </a:cubicBezTo>
                  <a:cubicBezTo>
                    <a:pt x="43436" y="9794"/>
                    <a:pt x="43478" y="9836"/>
                    <a:pt x="43457" y="9941"/>
                  </a:cubicBezTo>
                  <a:cubicBezTo>
                    <a:pt x="43457" y="10025"/>
                    <a:pt x="43542" y="10067"/>
                    <a:pt x="43542" y="10130"/>
                  </a:cubicBezTo>
                  <a:cubicBezTo>
                    <a:pt x="43563" y="10214"/>
                    <a:pt x="43584" y="10319"/>
                    <a:pt x="43605" y="10382"/>
                  </a:cubicBezTo>
                  <a:cubicBezTo>
                    <a:pt x="43626" y="10445"/>
                    <a:pt x="43689" y="10467"/>
                    <a:pt x="43668" y="10551"/>
                  </a:cubicBezTo>
                  <a:cubicBezTo>
                    <a:pt x="43647" y="10635"/>
                    <a:pt x="43689" y="10698"/>
                    <a:pt x="43752" y="10740"/>
                  </a:cubicBezTo>
                  <a:cubicBezTo>
                    <a:pt x="43752" y="10803"/>
                    <a:pt x="43689" y="10845"/>
                    <a:pt x="43710" y="10908"/>
                  </a:cubicBezTo>
                  <a:cubicBezTo>
                    <a:pt x="43716" y="10921"/>
                    <a:pt x="43728" y="10924"/>
                    <a:pt x="43741" y="10924"/>
                  </a:cubicBezTo>
                  <a:cubicBezTo>
                    <a:pt x="43756" y="10924"/>
                    <a:pt x="43772" y="10920"/>
                    <a:pt x="43785" y="10920"/>
                  </a:cubicBezTo>
                  <a:cubicBezTo>
                    <a:pt x="43802" y="10920"/>
                    <a:pt x="43815" y="10926"/>
                    <a:pt x="43815" y="10950"/>
                  </a:cubicBezTo>
                  <a:cubicBezTo>
                    <a:pt x="43815" y="11013"/>
                    <a:pt x="43878" y="11076"/>
                    <a:pt x="43857" y="11181"/>
                  </a:cubicBezTo>
                  <a:cubicBezTo>
                    <a:pt x="43836" y="11265"/>
                    <a:pt x="43857" y="11350"/>
                    <a:pt x="43920" y="11413"/>
                  </a:cubicBezTo>
                  <a:cubicBezTo>
                    <a:pt x="43962" y="11455"/>
                    <a:pt x="43962" y="11518"/>
                    <a:pt x="44004" y="11560"/>
                  </a:cubicBezTo>
                  <a:cubicBezTo>
                    <a:pt x="44046" y="11665"/>
                    <a:pt x="44067" y="11749"/>
                    <a:pt x="44067" y="11854"/>
                  </a:cubicBezTo>
                  <a:cubicBezTo>
                    <a:pt x="44109" y="11980"/>
                    <a:pt x="44130" y="12085"/>
                    <a:pt x="44172" y="12191"/>
                  </a:cubicBezTo>
                  <a:cubicBezTo>
                    <a:pt x="44214" y="12296"/>
                    <a:pt x="44214" y="12401"/>
                    <a:pt x="44193" y="12485"/>
                  </a:cubicBezTo>
                  <a:cubicBezTo>
                    <a:pt x="44172" y="12632"/>
                    <a:pt x="44214" y="12800"/>
                    <a:pt x="44319" y="12905"/>
                  </a:cubicBezTo>
                  <a:lnTo>
                    <a:pt x="44235" y="12989"/>
                  </a:lnTo>
                  <a:lnTo>
                    <a:pt x="44319" y="13221"/>
                  </a:lnTo>
                  <a:cubicBezTo>
                    <a:pt x="44298" y="13305"/>
                    <a:pt x="44277" y="13410"/>
                    <a:pt x="44235" y="13494"/>
                  </a:cubicBezTo>
                  <a:lnTo>
                    <a:pt x="44277" y="13515"/>
                  </a:lnTo>
                  <a:cubicBezTo>
                    <a:pt x="44340" y="13557"/>
                    <a:pt x="44277" y="13599"/>
                    <a:pt x="44277" y="13662"/>
                  </a:cubicBezTo>
                  <a:cubicBezTo>
                    <a:pt x="44298" y="13851"/>
                    <a:pt x="44298" y="14041"/>
                    <a:pt x="44256" y="14230"/>
                  </a:cubicBezTo>
                  <a:cubicBezTo>
                    <a:pt x="44214" y="14314"/>
                    <a:pt x="44214" y="14398"/>
                    <a:pt x="44256" y="14461"/>
                  </a:cubicBezTo>
                  <a:cubicBezTo>
                    <a:pt x="44319" y="14566"/>
                    <a:pt x="44277" y="14671"/>
                    <a:pt x="44319" y="14777"/>
                  </a:cubicBezTo>
                  <a:cubicBezTo>
                    <a:pt x="44361" y="14861"/>
                    <a:pt x="44361" y="14987"/>
                    <a:pt x="44340" y="15092"/>
                  </a:cubicBezTo>
                  <a:cubicBezTo>
                    <a:pt x="44340" y="15134"/>
                    <a:pt x="44340" y="15176"/>
                    <a:pt x="44340" y="15197"/>
                  </a:cubicBezTo>
                  <a:cubicBezTo>
                    <a:pt x="44361" y="15365"/>
                    <a:pt x="44361" y="15512"/>
                    <a:pt x="44340" y="15681"/>
                  </a:cubicBezTo>
                  <a:cubicBezTo>
                    <a:pt x="44319" y="15786"/>
                    <a:pt x="44298" y="15891"/>
                    <a:pt x="44298" y="15996"/>
                  </a:cubicBezTo>
                  <a:cubicBezTo>
                    <a:pt x="44298" y="16059"/>
                    <a:pt x="44340" y="16164"/>
                    <a:pt x="44235" y="16206"/>
                  </a:cubicBezTo>
                  <a:cubicBezTo>
                    <a:pt x="44214" y="16311"/>
                    <a:pt x="44172" y="16395"/>
                    <a:pt x="44298" y="16458"/>
                  </a:cubicBezTo>
                  <a:cubicBezTo>
                    <a:pt x="44088" y="16648"/>
                    <a:pt x="44256" y="16900"/>
                    <a:pt x="44130" y="17068"/>
                  </a:cubicBezTo>
                  <a:cubicBezTo>
                    <a:pt x="44130" y="17110"/>
                    <a:pt x="44130" y="17131"/>
                    <a:pt x="44130" y="17152"/>
                  </a:cubicBezTo>
                  <a:lnTo>
                    <a:pt x="44130" y="17194"/>
                  </a:lnTo>
                  <a:cubicBezTo>
                    <a:pt x="44172" y="17510"/>
                    <a:pt x="44130" y="17825"/>
                    <a:pt x="44046" y="18119"/>
                  </a:cubicBezTo>
                  <a:cubicBezTo>
                    <a:pt x="44025" y="18182"/>
                    <a:pt x="43941" y="18203"/>
                    <a:pt x="43941" y="18288"/>
                  </a:cubicBezTo>
                  <a:cubicBezTo>
                    <a:pt x="43920" y="18477"/>
                    <a:pt x="43857" y="18645"/>
                    <a:pt x="43752" y="18792"/>
                  </a:cubicBezTo>
                  <a:cubicBezTo>
                    <a:pt x="43773" y="19002"/>
                    <a:pt x="43626" y="19129"/>
                    <a:pt x="43542" y="19297"/>
                  </a:cubicBezTo>
                  <a:cubicBezTo>
                    <a:pt x="43520" y="19360"/>
                    <a:pt x="43499" y="19402"/>
                    <a:pt x="43499" y="19465"/>
                  </a:cubicBezTo>
                  <a:cubicBezTo>
                    <a:pt x="43499" y="19549"/>
                    <a:pt x="43478" y="19654"/>
                    <a:pt x="43436" y="19738"/>
                  </a:cubicBezTo>
                  <a:cubicBezTo>
                    <a:pt x="43415" y="19843"/>
                    <a:pt x="43436" y="19970"/>
                    <a:pt x="43373" y="20033"/>
                  </a:cubicBezTo>
                  <a:cubicBezTo>
                    <a:pt x="43268" y="20117"/>
                    <a:pt x="43226" y="20243"/>
                    <a:pt x="43247" y="20369"/>
                  </a:cubicBezTo>
                  <a:cubicBezTo>
                    <a:pt x="43247" y="20390"/>
                    <a:pt x="43247" y="20432"/>
                    <a:pt x="43247" y="20453"/>
                  </a:cubicBezTo>
                  <a:cubicBezTo>
                    <a:pt x="43184" y="20726"/>
                    <a:pt x="43079" y="21000"/>
                    <a:pt x="42932" y="21252"/>
                  </a:cubicBezTo>
                  <a:lnTo>
                    <a:pt x="42932" y="21294"/>
                  </a:lnTo>
                  <a:cubicBezTo>
                    <a:pt x="42911" y="21357"/>
                    <a:pt x="42974" y="21378"/>
                    <a:pt x="42995" y="21399"/>
                  </a:cubicBezTo>
                  <a:cubicBezTo>
                    <a:pt x="42974" y="21441"/>
                    <a:pt x="42911" y="21441"/>
                    <a:pt x="42932" y="21504"/>
                  </a:cubicBezTo>
                  <a:cubicBezTo>
                    <a:pt x="42953" y="21546"/>
                    <a:pt x="42953" y="21609"/>
                    <a:pt x="42911" y="21630"/>
                  </a:cubicBezTo>
                  <a:cubicBezTo>
                    <a:pt x="42806" y="21673"/>
                    <a:pt x="42806" y="21778"/>
                    <a:pt x="42764" y="21883"/>
                  </a:cubicBezTo>
                  <a:cubicBezTo>
                    <a:pt x="42722" y="21988"/>
                    <a:pt x="42722" y="22114"/>
                    <a:pt x="42595" y="22156"/>
                  </a:cubicBezTo>
                  <a:cubicBezTo>
                    <a:pt x="42532" y="22177"/>
                    <a:pt x="42511" y="22240"/>
                    <a:pt x="42511" y="22324"/>
                  </a:cubicBezTo>
                  <a:cubicBezTo>
                    <a:pt x="42469" y="22492"/>
                    <a:pt x="42406" y="22682"/>
                    <a:pt x="42322" y="22850"/>
                  </a:cubicBezTo>
                  <a:cubicBezTo>
                    <a:pt x="42301" y="22976"/>
                    <a:pt x="42259" y="23081"/>
                    <a:pt x="42154" y="23165"/>
                  </a:cubicBezTo>
                  <a:lnTo>
                    <a:pt x="42238" y="23228"/>
                  </a:lnTo>
                  <a:cubicBezTo>
                    <a:pt x="42175" y="23312"/>
                    <a:pt x="42133" y="23375"/>
                    <a:pt x="42112" y="23460"/>
                  </a:cubicBezTo>
                  <a:cubicBezTo>
                    <a:pt x="42112" y="23565"/>
                    <a:pt x="42070" y="23628"/>
                    <a:pt x="41986" y="23670"/>
                  </a:cubicBezTo>
                  <a:cubicBezTo>
                    <a:pt x="41923" y="23691"/>
                    <a:pt x="41881" y="23754"/>
                    <a:pt x="41881" y="23817"/>
                  </a:cubicBezTo>
                  <a:cubicBezTo>
                    <a:pt x="41860" y="24006"/>
                    <a:pt x="41733" y="24153"/>
                    <a:pt x="41691" y="24343"/>
                  </a:cubicBezTo>
                  <a:lnTo>
                    <a:pt x="41628" y="24322"/>
                  </a:lnTo>
                  <a:lnTo>
                    <a:pt x="41628" y="24322"/>
                  </a:lnTo>
                  <a:cubicBezTo>
                    <a:pt x="41586" y="24385"/>
                    <a:pt x="41649" y="24448"/>
                    <a:pt x="41628" y="24532"/>
                  </a:cubicBezTo>
                  <a:cubicBezTo>
                    <a:pt x="41607" y="24574"/>
                    <a:pt x="41586" y="24616"/>
                    <a:pt x="41544" y="24637"/>
                  </a:cubicBezTo>
                  <a:cubicBezTo>
                    <a:pt x="41460" y="24721"/>
                    <a:pt x="41418" y="24826"/>
                    <a:pt x="41397" y="24952"/>
                  </a:cubicBezTo>
                  <a:cubicBezTo>
                    <a:pt x="41313" y="25247"/>
                    <a:pt x="41124" y="25520"/>
                    <a:pt x="40892" y="25709"/>
                  </a:cubicBezTo>
                  <a:cubicBezTo>
                    <a:pt x="40892" y="25814"/>
                    <a:pt x="40787" y="25877"/>
                    <a:pt x="40808" y="25961"/>
                  </a:cubicBezTo>
                  <a:lnTo>
                    <a:pt x="40682" y="26004"/>
                  </a:lnTo>
                  <a:cubicBezTo>
                    <a:pt x="40619" y="26088"/>
                    <a:pt x="40577" y="26172"/>
                    <a:pt x="40556" y="26277"/>
                  </a:cubicBezTo>
                  <a:cubicBezTo>
                    <a:pt x="40430" y="26382"/>
                    <a:pt x="40304" y="26529"/>
                    <a:pt x="40220" y="26676"/>
                  </a:cubicBezTo>
                  <a:lnTo>
                    <a:pt x="40283" y="26844"/>
                  </a:lnTo>
                  <a:lnTo>
                    <a:pt x="40072" y="27118"/>
                  </a:lnTo>
                  <a:lnTo>
                    <a:pt x="39967" y="27055"/>
                  </a:lnTo>
                  <a:lnTo>
                    <a:pt x="39967" y="27055"/>
                  </a:lnTo>
                  <a:cubicBezTo>
                    <a:pt x="39925" y="27139"/>
                    <a:pt x="40009" y="27202"/>
                    <a:pt x="39988" y="27223"/>
                  </a:cubicBezTo>
                  <a:cubicBezTo>
                    <a:pt x="39904" y="27307"/>
                    <a:pt x="39799" y="27391"/>
                    <a:pt x="39736" y="27475"/>
                  </a:cubicBezTo>
                  <a:cubicBezTo>
                    <a:pt x="39673" y="27559"/>
                    <a:pt x="39610" y="27643"/>
                    <a:pt x="39568" y="27749"/>
                  </a:cubicBezTo>
                  <a:cubicBezTo>
                    <a:pt x="39526" y="27833"/>
                    <a:pt x="39421" y="27896"/>
                    <a:pt x="39379" y="28001"/>
                  </a:cubicBezTo>
                  <a:cubicBezTo>
                    <a:pt x="39379" y="28043"/>
                    <a:pt x="39316" y="28043"/>
                    <a:pt x="39316" y="28064"/>
                  </a:cubicBezTo>
                  <a:cubicBezTo>
                    <a:pt x="39295" y="28274"/>
                    <a:pt x="39126" y="28400"/>
                    <a:pt x="39021" y="28484"/>
                  </a:cubicBezTo>
                  <a:cubicBezTo>
                    <a:pt x="38937" y="28568"/>
                    <a:pt x="38832" y="28632"/>
                    <a:pt x="38769" y="28758"/>
                  </a:cubicBezTo>
                  <a:lnTo>
                    <a:pt x="38685" y="28737"/>
                  </a:lnTo>
                  <a:cubicBezTo>
                    <a:pt x="38517" y="28863"/>
                    <a:pt x="38412" y="29073"/>
                    <a:pt x="38222" y="29178"/>
                  </a:cubicBezTo>
                  <a:cubicBezTo>
                    <a:pt x="38201" y="29178"/>
                    <a:pt x="38201" y="29199"/>
                    <a:pt x="38180" y="29241"/>
                  </a:cubicBezTo>
                  <a:cubicBezTo>
                    <a:pt x="38159" y="29346"/>
                    <a:pt x="38096" y="29430"/>
                    <a:pt x="38012" y="29494"/>
                  </a:cubicBezTo>
                  <a:cubicBezTo>
                    <a:pt x="37907" y="29578"/>
                    <a:pt x="37865" y="29683"/>
                    <a:pt x="37781" y="29767"/>
                  </a:cubicBezTo>
                  <a:cubicBezTo>
                    <a:pt x="37676" y="29851"/>
                    <a:pt x="37571" y="29935"/>
                    <a:pt x="37486" y="30061"/>
                  </a:cubicBezTo>
                  <a:cubicBezTo>
                    <a:pt x="37318" y="30208"/>
                    <a:pt x="37171" y="30377"/>
                    <a:pt x="37066" y="30545"/>
                  </a:cubicBezTo>
                  <a:cubicBezTo>
                    <a:pt x="37045" y="30566"/>
                    <a:pt x="37024" y="30587"/>
                    <a:pt x="37024" y="30587"/>
                  </a:cubicBezTo>
                  <a:cubicBezTo>
                    <a:pt x="37007" y="30598"/>
                    <a:pt x="36992" y="30602"/>
                    <a:pt x="36978" y="30602"/>
                  </a:cubicBezTo>
                  <a:cubicBezTo>
                    <a:pt x="36946" y="30602"/>
                    <a:pt x="36917" y="30582"/>
                    <a:pt x="36883" y="30582"/>
                  </a:cubicBezTo>
                  <a:cubicBezTo>
                    <a:pt x="36874" y="30582"/>
                    <a:pt x="36865" y="30584"/>
                    <a:pt x="36856" y="30587"/>
                  </a:cubicBezTo>
                  <a:cubicBezTo>
                    <a:pt x="36793" y="30713"/>
                    <a:pt x="36624" y="30755"/>
                    <a:pt x="36582" y="30902"/>
                  </a:cubicBezTo>
                  <a:lnTo>
                    <a:pt x="36330" y="30986"/>
                  </a:lnTo>
                  <a:cubicBezTo>
                    <a:pt x="36267" y="31028"/>
                    <a:pt x="36204" y="31112"/>
                    <a:pt x="36162" y="31176"/>
                  </a:cubicBezTo>
                  <a:lnTo>
                    <a:pt x="35889" y="31260"/>
                  </a:lnTo>
                  <a:cubicBezTo>
                    <a:pt x="35762" y="31302"/>
                    <a:pt x="35784" y="31449"/>
                    <a:pt x="35741" y="31512"/>
                  </a:cubicBezTo>
                  <a:cubicBezTo>
                    <a:pt x="35636" y="31533"/>
                    <a:pt x="35594" y="31617"/>
                    <a:pt x="35510" y="31617"/>
                  </a:cubicBezTo>
                  <a:cubicBezTo>
                    <a:pt x="35531" y="31680"/>
                    <a:pt x="35447" y="31659"/>
                    <a:pt x="35447" y="31701"/>
                  </a:cubicBezTo>
                  <a:cubicBezTo>
                    <a:pt x="35426" y="31827"/>
                    <a:pt x="35363" y="31932"/>
                    <a:pt x="35258" y="31995"/>
                  </a:cubicBezTo>
                  <a:cubicBezTo>
                    <a:pt x="35174" y="32059"/>
                    <a:pt x="35111" y="32143"/>
                    <a:pt x="35048" y="32227"/>
                  </a:cubicBezTo>
                  <a:cubicBezTo>
                    <a:pt x="34943" y="32374"/>
                    <a:pt x="34774" y="32353"/>
                    <a:pt x="34627" y="32416"/>
                  </a:cubicBezTo>
                  <a:lnTo>
                    <a:pt x="34690" y="32500"/>
                  </a:lnTo>
                  <a:cubicBezTo>
                    <a:pt x="34648" y="32542"/>
                    <a:pt x="34522" y="32563"/>
                    <a:pt x="34501" y="32647"/>
                  </a:cubicBezTo>
                  <a:cubicBezTo>
                    <a:pt x="34438" y="32689"/>
                    <a:pt x="34333" y="32689"/>
                    <a:pt x="34249" y="32689"/>
                  </a:cubicBezTo>
                  <a:lnTo>
                    <a:pt x="34017" y="32921"/>
                  </a:lnTo>
                  <a:cubicBezTo>
                    <a:pt x="34000" y="32909"/>
                    <a:pt x="33982" y="32904"/>
                    <a:pt x="33965" y="32904"/>
                  </a:cubicBezTo>
                  <a:cubicBezTo>
                    <a:pt x="33919" y="32904"/>
                    <a:pt x="33874" y="32938"/>
                    <a:pt x="33828" y="32984"/>
                  </a:cubicBezTo>
                  <a:cubicBezTo>
                    <a:pt x="33702" y="33110"/>
                    <a:pt x="33534" y="33257"/>
                    <a:pt x="33366" y="33362"/>
                  </a:cubicBezTo>
                  <a:cubicBezTo>
                    <a:pt x="33303" y="33383"/>
                    <a:pt x="33219" y="33425"/>
                    <a:pt x="33155" y="33467"/>
                  </a:cubicBezTo>
                  <a:cubicBezTo>
                    <a:pt x="32861" y="33677"/>
                    <a:pt x="32525" y="33846"/>
                    <a:pt x="32167" y="33972"/>
                  </a:cubicBezTo>
                  <a:cubicBezTo>
                    <a:pt x="31978" y="34035"/>
                    <a:pt x="31768" y="34014"/>
                    <a:pt x="31663" y="34203"/>
                  </a:cubicBezTo>
                  <a:lnTo>
                    <a:pt x="31452" y="34161"/>
                  </a:lnTo>
                  <a:cubicBezTo>
                    <a:pt x="31276" y="34259"/>
                    <a:pt x="31135" y="34394"/>
                    <a:pt x="30929" y="34394"/>
                  </a:cubicBezTo>
                  <a:cubicBezTo>
                    <a:pt x="30915" y="34394"/>
                    <a:pt x="30900" y="34394"/>
                    <a:pt x="30885" y="34392"/>
                  </a:cubicBezTo>
                  <a:cubicBezTo>
                    <a:pt x="30843" y="34476"/>
                    <a:pt x="30780" y="34560"/>
                    <a:pt x="30717" y="34602"/>
                  </a:cubicBezTo>
                  <a:cubicBezTo>
                    <a:pt x="30699" y="34600"/>
                    <a:pt x="30682" y="34598"/>
                    <a:pt x="30665" y="34598"/>
                  </a:cubicBezTo>
                  <a:cubicBezTo>
                    <a:pt x="30561" y="34598"/>
                    <a:pt x="30471" y="34647"/>
                    <a:pt x="30380" y="34666"/>
                  </a:cubicBezTo>
                  <a:cubicBezTo>
                    <a:pt x="30275" y="34687"/>
                    <a:pt x="30170" y="34708"/>
                    <a:pt x="30086" y="34771"/>
                  </a:cubicBezTo>
                  <a:cubicBezTo>
                    <a:pt x="30065" y="34729"/>
                    <a:pt x="30065" y="34666"/>
                    <a:pt x="30023" y="34666"/>
                  </a:cubicBezTo>
                  <a:cubicBezTo>
                    <a:pt x="29981" y="34750"/>
                    <a:pt x="29918" y="34792"/>
                    <a:pt x="29876" y="34855"/>
                  </a:cubicBezTo>
                  <a:cubicBezTo>
                    <a:pt x="29799" y="34847"/>
                    <a:pt x="29727" y="34842"/>
                    <a:pt x="29665" y="34842"/>
                  </a:cubicBezTo>
                  <a:cubicBezTo>
                    <a:pt x="29556" y="34842"/>
                    <a:pt x="29474" y="34857"/>
                    <a:pt x="29434" y="34897"/>
                  </a:cubicBezTo>
                  <a:cubicBezTo>
                    <a:pt x="29371" y="34939"/>
                    <a:pt x="29287" y="34981"/>
                    <a:pt x="29203" y="35002"/>
                  </a:cubicBezTo>
                  <a:cubicBezTo>
                    <a:pt x="29098" y="35023"/>
                    <a:pt x="28993" y="35044"/>
                    <a:pt x="28888" y="35065"/>
                  </a:cubicBezTo>
                  <a:cubicBezTo>
                    <a:pt x="28824" y="35065"/>
                    <a:pt x="28740" y="35128"/>
                    <a:pt x="28656" y="35128"/>
                  </a:cubicBezTo>
                  <a:cubicBezTo>
                    <a:pt x="28551" y="35128"/>
                    <a:pt x="28467" y="35149"/>
                    <a:pt x="28362" y="35170"/>
                  </a:cubicBezTo>
                  <a:cubicBezTo>
                    <a:pt x="28353" y="35175"/>
                    <a:pt x="28344" y="35176"/>
                    <a:pt x="28335" y="35176"/>
                  </a:cubicBezTo>
                  <a:cubicBezTo>
                    <a:pt x="28311" y="35176"/>
                    <a:pt x="28287" y="35164"/>
                    <a:pt x="28262" y="35164"/>
                  </a:cubicBezTo>
                  <a:cubicBezTo>
                    <a:pt x="28254" y="35164"/>
                    <a:pt x="28245" y="35166"/>
                    <a:pt x="28236" y="35170"/>
                  </a:cubicBezTo>
                  <a:cubicBezTo>
                    <a:pt x="28215" y="35212"/>
                    <a:pt x="28173" y="35254"/>
                    <a:pt x="28131" y="35254"/>
                  </a:cubicBezTo>
                  <a:cubicBezTo>
                    <a:pt x="27773" y="35380"/>
                    <a:pt x="27416" y="35464"/>
                    <a:pt x="27037" y="35464"/>
                  </a:cubicBezTo>
                  <a:cubicBezTo>
                    <a:pt x="26953" y="35464"/>
                    <a:pt x="26890" y="35486"/>
                    <a:pt x="26848" y="35549"/>
                  </a:cubicBezTo>
                  <a:lnTo>
                    <a:pt x="26575" y="35549"/>
                  </a:lnTo>
                  <a:cubicBezTo>
                    <a:pt x="26449" y="35654"/>
                    <a:pt x="26302" y="35759"/>
                    <a:pt x="26133" y="35843"/>
                  </a:cubicBezTo>
                  <a:lnTo>
                    <a:pt x="25986" y="35780"/>
                  </a:lnTo>
                  <a:lnTo>
                    <a:pt x="25923" y="35885"/>
                  </a:lnTo>
                  <a:cubicBezTo>
                    <a:pt x="25914" y="35883"/>
                    <a:pt x="25905" y="35882"/>
                    <a:pt x="25897" y="35882"/>
                  </a:cubicBezTo>
                  <a:cubicBezTo>
                    <a:pt x="25829" y="35882"/>
                    <a:pt x="25790" y="35948"/>
                    <a:pt x="25734" y="35948"/>
                  </a:cubicBezTo>
                  <a:cubicBezTo>
                    <a:pt x="25650" y="35948"/>
                    <a:pt x="25587" y="35927"/>
                    <a:pt x="25524" y="35906"/>
                  </a:cubicBezTo>
                  <a:cubicBezTo>
                    <a:pt x="25503" y="35948"/>
                    <a:pt x="25461" y="35969"/>
                    <a:pt x="25440" y="35990"/>
                  </a:cubicBezTo>
                  <a:cubicBezTo>
                    <a:pt x="25313" y="36032"/>
                    <a:pt x="25187" y="36011"/>
                    <a:pt x="25061" y="36032"/>
                  </a:cubicBezTo>
                  <a:cubicBezTo>
                    <a:pt x="24809" y="36095"/>
                    <a:pt x="24578" y="36116"/>
                    <a:pt x="24325" y="36137"/>
                  </a:cubicBezTo>
                  <a:cubicBezTo>
                    <a:pt x="24178" y="36158"/>
                    <a:pt x="24031" y="36158"/>
                    <a:pt x="23884" y="36158"/>
                  </a:cubicBezTo>
                  <a:cubicBezTo>
                    <a:pt x="23842" y="36148"/>
                    <a:pt x="23794" y="36148"/>
                    <a:pt x="23744" y="36148"/>
                  </a:cubicBezTo>
                  <a:cubicBezTo>
                    <a:pt x="23695" y="36148"/>
                    <a:pt x="23642" y="36148"/>
                    <a:pt x="23589" y="36137"/>
                  </a:cubicBezTo>
                  <a:cubicBezTo>
                    <a:pt x="23484" y="36137"/>
                    <a:pt x="23358" y="36158"/>
                    <a:pt x="23232" y="36179"/>
                  </a:cubicBezTo>
                  <a:lnTo>
                    <a:pt x="23106" y="36137"/>
                  </a:lnTo>
                  <a:cubicBezTo>
                    <a:pt x="23096" y="36136"/>
                    <a:pt x="23087" y="36135"/>
                    <a:pt x="23078" y="36135"/>
                  </a:cubicBezTo>
                  <a:cubicBezTo>
                    <a:pt x="22970" y="36135"/>
                    <a:pt x="22907" y="36244"/>
                    <a:pt x="22790" y="36263"/>
                  </a:cubicBezTo>
                  <a:lnTo>
                    <a:pt x="22727" y="36179"/>
                  </a:lnTo>
                  <a:cubicBezTo>
                    <a:pt x="22668" y="36259"/>
                    <a:pt x="22603" y="36282"/>
                    <a:pt x="22536" y="36282"/>
                  </a:cubicBezTo>
                  <a:cubicBezTo>
                    <a:pt x="22462" y="36282"/>
                    <a:pt x="22384" y="36253"/>
                    <a:pt x="22307" y="36242"/>
                  </a:cubicBezTo>
                  <a:lnTo>
                    <a:pt x="22076" y="36326"/>
                  </a:lnTo>
                  <a:cubicBezTo>
                    <a:pt x="21995" y="36294"/>
                    <a:pt x="21914" y="36250"/>
                    <a:pt x="21843" y="36250"/>
                  </a:cubicBezTo>
                  <a:cubicBezTo>
                    <a:pt x="21822" y="36250"/>
                    <a:pt x="21801" y="36254"/>
                    <a:pt x="21781" y="36263"/>
                  </a:cubicBezTo>
                  <a:cubicBezTo>
                    <a:pt x="21592" y="36263"/>
                    <a:pt x="21424" y="36263"/>
                    <a:pt x="21256" y="36221"/>
                  </a:cubicBezTo>
                  <a:cubicBezTo>
                    <a:pt x="21245" y="36221"/>
                    <a:pt x="21235" y="36216"/>
                    <a:pt x="21224" y="36216"/>
                  </a:cubicBezTo>
                  <a:cubicBezTo>
                    <a:pt x="21214" y="36216"/>
                    <a:pt x="21203" y="36221"/>
                    <a:pt x="21193" y="36242"/>
                  </a:cubicBezTo>
                  <a:lnTo>
                    <a:pt x="21066" y="36348"/>
                  </a:lnTo>
                  <a:cubicBezTo>
                    <a:pt x="21045" y="36337"/>
                    <a:pt x="21024" y="36332"/>
                    <a:pt x="21001" y="36332"/>
                  </a:cubicBezTo>
                  <a:cubicBezTo>
                    <a:pt x="20977" y="36332"/>
                    <a:pt x="20951" y="36337"/>
                    <a:pt x="20919" y="36348"/>
                  </a:cubicBezTo>
                  <a:cubicBezTo>
                    <a:pt x="20814" y="36369"/>
                    <a:pt x="20709" y="36369"/>
                    <a:pt x="20583" y="36369"/>
                  </a:cubicBezTo>
                  <a:cubicBezTo>
                    <a:pt x="20541" y="36358"/>
                    <a:pt x="20504" y="36353"/>
                    <a:pt x="20467" y="36353"/>
                  </a:cubicBezTo>
                  <a:cubicBezTo>
                    <a:pt x="20430" y="36353"/>
                    <a:pt x="20394" y="36358"/>
                    <a:pt x="20352" y="36369"/>
                  </a:cubicBezTo>
                  <a:cubicBezTo>
                    <a:pt x="20288" y="36353"/>
                    <a:pt x="20236" y="36312"/>
                    <a:pt x="20178" y="36312"/>
                  </a:cubicBezTo>
                  <a:cubicBezTo>
                    <a:pt x="20160" y="36312"/>
                    <a:pt x="20141" y="36316"/>
                    <a:pt x="20120" y="36326"/>
                  </a:cubicBezTo>
                  <a:cubicBezTo>
                    <a:pt x="20110" y="36337"/>
                    <a:pt x="20099" y="36342"/>
                    <a:pt x="20089" y="36342"/>
                  </a:cubicBezTo>
                  <a:cubicBezTo>
                    <a:pt x="20078" y="36342"/>
                    <a:pt x="20068" y="36337"/>
                    <a:pt x="20057" y="36326"/>
                  </a:cubicBezTo>
                  <a:cubicBezTo>
                    <a:pt x="19994" y="36263"/>
                    <a:pt x="19931" y="36263"/>
                    <a:pt x="19847" y="36263"/>
                  </a:cubicBezTo>
                  <a:cubicBezTo>
                    <a:pt x="19817" y="36255"/>
                    <a:pt x="19787" y="36251"/>
                    <a:pt x="19756" y="36251"/>
                  </a:cubicBezTo>
                  <a:cubicBezTo>
                    <a:pt x="19656" y="36251"/>
                    <a:pt x="19556" y="36288"/>
                    <a:pt x="19456" y="36288"/>
                  </a:cubicBezTo>
                  <a:cubicBezTo>
                    <a:pt x="19439" y="36288"/>
                    <a:pt x="19422" y="36287"/>
                    <a:pt x="19406" y="36284"/>
                  </a:cubicBezTo>
                  <a:cubicBezTo>
                    <a:pt x="19358" y="36280"/>
                    <a:pt x="19310" y="36278"/>
                    <a:pt x="19263" y="36278"/>
                  </a:cubicBezTo>
                  <a:cubicBezTo>
                    <a:pt x="19178" y="36278"/>
                    <a:pt x="19093" y="36283"/>
                    <a:pt x="19008" y="36283"/>
                  </a:cubicBezTo>
                  <a:cubicBezTo>
                    <a:pt x="18930" y="36283"/>
                    <a:pt x="18852" y="36279"/>
                    <a:pt x="18775" y="36263"/>
                  </a:cubicBezTo>
                  <a:cubicBezTo>
                    <a:pt x="18712" y="36242"/>
                    <a:pt x="18649" y="36200"/>
                    <a:pt x="18565" y="36200"/>
                  </a:cubicBezTo>
                  <a:cubicBezTo>
                    <a:pt x="18528" y="36210"/>
                    <a:pt x="18490" y="36214"/>
                    <a:pt x="18452" y="36214"/>
                  </a:cubicBezTo>
                  <a:cubicBezTo>
                    <a:pt x="18316" y="36214"/>
                    <a:pt x="18179" y="36161"/>
                    <a:pt x="18081" y="36095"/>
                  </a:cubicBezTo>
                  <a:cubicBezTo>
                    <a:pt x="17981" y="36167"/>
                    <a:pt x="17862" y="36209"/>
                    <a:pt x="17743" y="36209"/>
                  </a:cubicBezTo>
                  <a:cubicBezTo>
                    <a:pt x="17686" y="36209"/>
                    <a:pt x="17630" y="36200"/>
                    <a:pt x="17576" y="36179"/>
                  </a:cubicBezTo>
                  <a:cubicBezTo>
                    <a:pt x="17495" y="36179"/>
                    <a:pt x="17413" y="36090"/>
                    <a:pt x="17321" y="36090"/>
                  </a:cubicBezTo>
                  <a:cubicBezTo>
                    <a:pt x="17295" y="36090"/>
                    <a:pt x="17268" y="36098"/>
                    <a:pt x="17240" y="36116"/>
                  </a:cubicBezTo>
                  <a:cubicBezTo>
                    <a:pt x="17198" y="36032"/>
                    <a:pt x="17072" y="36032"/>
                    <a:pt x="17009" y="36011"/>
                  </a:cubicBezTo>
                  <a:cubicBezTo>
                    <a:pt x="16967" y="35969"/>
                    <a:pt x="16967" y="35885"/>
                    <a:pt x="16925" y="35885"/>
                  </a:cubicBezTo>
                  <a:cubicBezTo>
                    <a:pt x="16919" y="35882"/>
                    <a:pt x="16913" y="35881"/>
                    <a:pt x="16908" y="35881"/>
                  </a:cubicBezTo>
                  <a:cubicBezTo>
                    <a:pt x="16876" y="35881"/>
                    <a:pt x="16856" y="35927"/>
                    <a:pt x="16820" y="35927"/>
                  </a:cubicBezTo>
                  <a:cubicBezTo>
                    <a:pt x="16799" y="35822"/>
                    <a:pt x="16693" y="35822"/>
                    <a:pt x="16609" y="35822"/>
                  </a:cubicBezTo>
                  <a:cubicBezTo>
                    <a:pt x="16294" y="35780"/>
                    <a:pt x="16000" y="35717"/>
                    <a:pt x="15726" y="35591"/>
                  </a:cubicBezTo>
                  <a:cubicBezTo>
                    <a:pt x="15516" y="35528"/>
                    <a:pt x="15348" y="35380"/>
                    <a:pt x="15117" y="35380"/>
                  </a:cubicBezTo>
                  <a:lnTo>
                    <a:pt x="15053" y="35443"/>
                  </a:lnTo>
                  <a:cubicBezTo>
                    <a:pt x="14927" y="35380"/>
                    <a:pt x="14780" y="35338"/>
                    <a:pt x="14612" y="35317"/>
                  </a:cubicBezTo>
                  <a:cubicBezTo>
                    <a:pt x="14549" y="35317"/>
                    <a:pt x="14465" y="35296"/>
                    <a:pt x="14402" y="35296"/>
                  </a:cubicBezTo>
                  <a:cubicBezTo>
                    <a:pt x="14255" y="35254"/>
                    <a:pt x="14128" y="35212"/>
                    <a:pt x="14002" y="35149"/>
                  </a:cubicBezTo>
                  <a:cubicBezTo>
                    <a:pt x="13876" y="35107"/>
                    <a:pt x="13771" y="35107"/>
                    <a:pt x="13666" y="35065"/>
                  </a:cubicBezTo>
                  <a:cubicBezTo>
                    <a:pt x="13540" y="35002"/>
                    <a:pt x="13435" y="34939"/>
                    <a:pt x="13330" y="34876"/>
                  </a:cubicBezTo>
                  <a:cubicBezTo>
                    <a:pt x="13224" y="34792"/>
                    <a:pt x="13098" y="34729"/>
                    <a:pt x="12993" y="34645"/>
                  </a:cubicBezTo>
                  <a:cubicBezTo>
                    <a:pt x="12867" y="34560"/>
                    <a:pt x="12741" y="34476"/>
                    <a:pt x="12594" y="34434"/>
                  </a:cubicBezTo>
                  <a:cubicBezTo>
                    <a:pt x="12404" y="34329"/>
                    <a:pt x="12236" y="34203"/>
                    <a:pt x="12047" y="34056"/>
                  </a:cubicBezTo>
                  <a:cubicBezTo>
                    <a:pt x="11942" y="34014"/>
                    <a:pt x="11837" y="33930"/>
                    <a:pt x="11753" y="33846"/>
                  </a:cubicBezTo>
                  <a:cubicBezTo>
                    <a:pt x="11669" y="33846"/>
                    <a:pt x="11584" y="33825"/>
                    <a:pt x="11521" y="33762"/>
                  </a:cubicBezTo>
                  <a:cubicBezTo>
                    <a:pt x="11521" y="33740"/>
                    <a:pt x="11563" y="33740"/>
                    <a:pt x="11521" y="33698"/>
                  </a:cubicBezTo>
                  <a:cubicBezTo>
                    <a:pt x="11269" y="33572"/>
                    <a:pt x="11059" y="33383"/>
                    <a:pt x="10870" y="33173"/>
                  </a:cubicBezTo>
                  <a:cubicBezTo>
                    <a:pt x="10722" y="32963"/>
                    <a:pt x="10512" y="32815"/>
                    <a:pt x="10260" y="32710"/>
                  </a:cubicBezTo>
                  <a:cubicBezTo>
                    <a:pt x="10239" y="32710"/>
                    <a:pt x="10197" y="32689"/>
                    <a:pt x="10197" y="32668"/>
                  </a:cubicBezTo>
                  <a:lnTo>
                    <a:pt x="10197" y="32584"/>
                  </a:lnTo>
                  <a:cubicBezTo>
                    <a:pt x="10092" y="32479"/>
                    <a:pt x="9924" y="32479"/>
                    <a:pt x="9882" y="32311"/>
                  </a:cubicBezTo>
                  <a:cubicBezTo>
                    <a:pt x="9882" y="32290"/>
                    <a:pt x="9839" y="32290"/>
                    <a:pt x="9839" y="32290"/>
                  </a:cubicBezTo>
                  <a:cubicBezTo>
                    <a:pt x="9734" y="32248"/>
                    <a:pt x="9671" y="32122"/>
                    <a:pt x="9587" y="32059"/>
                  </a:cubicBezTo>
                  <a:cubicBezTo>
                    <a:pt x="9440" y="31911"/>
                    <a:pt x="9293" y="31785"/>
                    <a:pt x="9125" y="31680"/>
                  </a:cubicBezTo>
                  <a:cubicBezTo>
                    <a:pt x="9020" y="31638"/>
                    <a:pt x="8935" y="31554"/>
                    <a:pt x="8893" y="31449"/>
                  </a:cubicBezTo>
                  <a:cubicBezTo>
                    <a:pt x="8886" y="31450"/>
                    <a:pt x="8880" y="31451"/>
                    <a:pt x="8873" y="31451"/>
                  </a:cubicBezTo>
                  <a:cubicBezTo>
                    <a:pt x="8791" y="31451"/>
                    <a:pt x="8764" y="31342"/>
                    <a:pt x="8682" y="31342"/>
                  </a:cubicBezTo>
                  <a:cubicBezTo>
                    <a:pt x="8676" y="31342"/>
                    <a:pt x="8669" y="31342"/>
                    <a:pt x="8662" y="31344"/>
                  </a:cubicBezTo>
                  <a:lnTo>
                    <a:pt x="8620" y="31154"/>
                  </a:lnTo>
                  <a:cubicBezTo>
                    <a:pt x="8578" y="31133"/>
                    <a:pt x="8536" y="31112"/>
                    <a:pt x="8494" y="31070"/>
                  </a:cubicBezTo>
                  <a:cubicBezTo>
                    <a:pt x="8368" y="30923"/>
                    <a:pt x="8242" y="30818"/>
                    <a:pt x="8094" y="30713"/>
                  </a:cubicBezTo>
                  <a:cubicBezTo>
                    <a:pt x="7905" y="30587"/>
                    <a:pt x="7737" y="30440"/>
                    <a:pt x="7611" y="30250"/>
                  </a:cubicBezTo>
                  <a:cubicBezTo>
                    <a:pt x="7527" y="30061"/>
                    <a:pt x="7380" y="29914"/>
                    <a:pt x="7211" y="29788"/>
                  </a:cubicBezTo>
                  <a:cubicBezTo>
                    <a:pt x="7169" y="29746"/>
                    <a:pt x="7169" y="29683"/>
                    <a:pt x="7148" y="29641"/>
                  </a:cubicBezTo>
                  <a:cubicBezTo>
                    <a:pt x="6959" y="29536"/>
                    <a:pt x="6812" y="29409"/>
                    <a:pt x="6686" y="29262"/>
                  </a:cubicBezTo>
                  <a:cubicBezTo>
                    <a:pt x="6665" y="29220"/>
                    <a:pt x="6623" y="29157"/>
                    <a:pt x="6581" y="29157"/>
                  </a:cubicBezTo>
                  <a:cubicBezTo>
                    <a:pt x="6455" y="29157"/>
                    <a:pt x="6434" y="28989"/>
                    <a:pt x="6328" y="28968"/>
                  </a:cubicBezTo>
                  <a:cubicBezTo>
                    <a:pt x="6160" y="28737"/>
                    <a:pt x="5992" y="28505"/>
                    <a:pt x="5803" y="28295"/>
                  </a:cubicBezTo>
                  <a:cubicBezTo>
                    <a:pt x="5614" y="28064"/>
                    <a:pt x="5445" y="27812"/>
                    <a:pt x="5277" y="27580"/>
                  </a:cubicBezTo>
                  <a:cubicBezTo>
                    <a:pt x="5214" y="27517"/>
                    <a:pt x="5151" y="27475"/>
                    <a:pt x="5172" y="27370"/>
                  </a:cubicBezTo>
                  <a:cubicBezTo>
                    <a:pt x="5025" y="27307"/>
                    <a:pt x="4962" y="27139"/>
                    <a:pt x="4794" y="27097"/>
                  </a:cubicBezTo>
                  <a:cubicBezTo>
                    <a:pt x="4773" y="26866"/>
                    <a:pt x="4604" y="26760"/>
                    <a:pt x="4436" y="26676"/>
                  </a:cubicBezTo>
                  <a:lnTo>
                    <a:pt x="4436" y="26613"/>
                  </a:lnTo>
                  <a:cubicBezTo>
                    <a:pt x="4289" y="26466"/>
                    <a:pt x="4184" y="26256"/>
                    <a:pt x="4016" y="26109"/>
                  </a:cubicBezTo>
                  <a:cubicBezTo>
                    <a:pt x="3932" y="26067"/>
                    <a:pt x="3869" y="25961"/>
                    <a:pt x="3848" y="25877"/>
                  </a:cubicBezTo>
                  <a:cubicBezTo>
                    <a:pt x="3826" y="25856"/>
                    <a:pt x="3826" y="25835"/>
                    <a:pt x="3805" y="25814"/>
                  </a:cubicBezTo>
                  <a:cubicBezTo>
                    <a:pt x="3700" y="25793"/>
                    <a:pt x="3637" y="25688"/>
                    <a:pt x="3532" y="25667"/>
                  </a:cubicBezTo>
                  <a:lnTo>
                    <a:pt x="3490" y="25478"/>
                  </a:lnTo>
                  <a:lnTo>
                    <a:pt x="3364" y="25415"/>
                  </a:lnTo>
                  <a:cubicBezTo>
                    <a:pt x="3280" y="25099"/>
                    <a:pt x="3070" y="24826"/>
                    <a:pt x="2796" y="24658"/>
                  </a:cubicBezTo>
                  <a:lnTo>
                    <a:pt x="2817" y="24574"/>
                  </a:lnTo>
                  <a:lnTo>
                    <a:pt x="2397" y="24301"/>
                  </a:lnTo>
                  <a:cubicBezTo>
                    <a:pt x="2355" y="24280"/>
                    <a:pt x="2397" y="24195"/>
                    <a:pt x="2334" y="24174"/>
                  </a:cubicBezTo>
                  <a:lnTo>
                    <a:pt x="2208" y="24174"/>
                  </a:lnTo>
                  <a:cubicBezTo>
                    <a:pt x="2166" y="24069"/>
                    <a:pt x="2145" y="23943"/>
                    <a:pt x="2124" y="23880"/>
                  </a:cubicBezTo>
                  <a:cubicBezTo>
                    <a:pt x="1850" y="23565"/>
                    <a:pt x="1577" y="23249"/>
                    <a:pt x="1346" y="22913"/>
                  </a:cubicBezTo>
                  <a:lnTo>
                    <a:pt x="1283" y="22892"/>
                  </a:lnTo>
                  <a:cubicBezTo>
                    <a:pt x="1304" y="22745"/>
                    <a:pt x="1240" y="22577"/>
                    <a:pt x="1114" y="22471"/>
                  </a:cubicBezTo>
                  <a:cubicBezTo>
                    <a:pt x="1072" y="22408"/>
                    <a:pt x="1051" y="22324"/>
                    <a:pt x="1009" y="22282"/>
                  </a:cubicBezTo>
                  <a:lnTo>
                    <a:pt x="904" y="22261"/>
                  </a:lnTo>
                  <a:lnTo>
                    <a:pt x="820" y="21946"/>
                  </a:lnTo>
                  <a:cubicBezTo>
                    <a:pt x="757" y="21862"/>
                    <a:pt x="673" y="21820"/>
                    <a:pt x="652" y="21715"/>
                  </a:cubicBezTo>
                  <a:cubicBezTo>
                    <a:pt x="631" y="21609"/>
                    <a:pt x="547" y="21630"/>
                    <a:pt x="484" y="21609"/>
                  </a:cubicBezTo>
                  <a:cubicBezTo>
                    <a:pt x="463" y="21483"/>
                    <a:pt x="421" y="21378"/>
                    <a:pt x="315" y="21294"/>
                  </a:cubicBezTo>
                  <a:cubicBezTo>
                    <a:pt x="357" y="21252"/>
                    <a:pt x="336" y="21147"/>
                    <a:pt x="273" y="21126"/>
                  </a:cubicBezTo>
                  <a:cubicBezTo>
                    <a:pt x="252" y="21168"/>
                    <a:pt x="216" y="21178"/>
                    <a:pt x="179" y="21178"/>
                  </a:cubicBezTo>
                  <a:cubicBezTo>
                    <a:pt x="142" y="21178"/>
                    <a:pt x="105" y="21168"/>
                    <a:pt x="84" y="21168"/>
                  </a:cubicBezTo>
                  <a:cubicBezTo>
                    <a:pt x="42" y="21147"/>
                    <a:pt x="84" y="21084"/>
                    <a:pt x="0" y="21084"/>
                  </a:cubicBezTo>
                  <a:cubicBezTo>
                    <a:pt x="21" y="21273"/>
                    <a:pt x="210" y="21420"/>
                    <a:pt x="210" y="21630"/>
                  </a:cubicBezTo>
                  <a:cubicBezTo>
                    <a:pt x="231" y="21694"/>
                    <a:pt x="294" y="21757"/>
                    <a:pt x="357" y="21757"/>
                  </a:cubicBezTo>
                  <a:cubicBezTo>
                    <a:pt x="372" y="21757"/>
                    <a:pt x="388" y="21703"/>
                    <a:pt x="410" y="21703"/>
                  </a:cubicBezTo>
                  <a:cubicBezTo>
                    <a:pt x="419" y="21703"/>
                    <a:pt x="430" y="21712"/>
                    <a:pt x="442" y="21736"/>
                  </a:cubicBezTo>
                  <a:cubicBezTo>
                    <a:pt x="463" y="21820"/>
                    <a:pt x="357" y="21862"/>
                    <a:pt x="400" y="21946"/>
                  </a:cubicBezTo>
                  <a:cubicBezTo>
                    <a:pt x="421" y="21967"/>
                    <a:pt x="463" y="21988"/>
                    <a:pt x="505" y="21988"/>
                  </a:cubicBezTo>
                  <a:cubicBezTo>
                    <a:pt x="568" y="22009"/>
                    <a:pt x="631" y="22072"/>
                    <a:pt x="652" y="22156"/>
                  </a:cubicBezTo>
                  <a:cubicBezTo>
                    <a:pt x="652" y="22261"/>
                    <a:pt x="673" y="22366"/>
                    <a:pt x="736" y="22450"/>
                  </a:cubicBezTo>
                  <a:cubicBezTo>
                    <a:pt x="799" y="22556"/>
                    <a:pt x="862" y="22682"/>
                    <a:pt x="925" y="22787"/>
                  </a:cubicBezTo>
                  <a:cubicBezTo>
                    <a:pt x="988" y="22913"/>
                    <a:pt x="1114" y="22997"/>
                    <a:pt x="1135" y="23165"/>
                  </a:cubicBezTo>
                  <a:cubicBezTo>
                    <a:pt x="1135" y="23186"/>
                    <a:pt x="1156" y="23207"/>
                    <a:pt x="1177" y="23207"/>
                  </a:cubicBezTo>
                  <a:cubicBezTo>
                    <a:pt x="1388" y="23418"/>
                    <a:pt x="1556" y="23649"/>
                    <a:pt x="1703" y="23901"/>
                  </a:cubicBezTo>
                  <a:cubicBezTo>
                    <a:pt x="1787" y="24069"/>
                    <a:pt x="1892" y="24216"/>
                    <a:pt x="2039" y="24343"/>
                  </a:cubicBezTo>
                  <a:cubicBezTo>
                    <a:pt x="2208" y="24490"/>
                    <a:pt x="2355" y="24658"/>
                    <a:pt x="2481" y="24847"/>
                  </a:cubicBezTo>
                  <a:cubicBezTo>
                    <a:pt x="2502" y="24868"/>
                    <a:pt x="2481" y="24931"/>
                    <a:pt x="2481" y="24952"/>
                  </a:cubicBezTo>
                  <a:cubicBezTo>
                    <a:pt x="2487" y="24951"/>
                    <a:pt x="2494" y="24950"/>
                    <a:pt x="2499" y="24950"/>
                  </a:cubicBezTo>
                  <a:cubicBezTo>
                    <a:pt x="2563" y="24950"/>
                    <a:pt x="2590" y="25039"/>
                    <a:pt x="2668" y="25039"/>
                  </a:cubicBezTo>
                  <a:cubicBezTo>
                    <a:pt x="2675" y="25039"/>
                    <a:pt x="2683" y="25038"/>
                    <a:pt x="2691" y="25036"/>
                  </a:cubicBezTo>
                  <a:cubicBezTo>
                    <a:pt x="2712" y="25184"/>
                    <a:pt x="2796" y="25310"/>
                    <a:pt x="2880" y="25415"/>
                  </a:cubicBezTo>
                  <a:cubicBezTo>
                    <a:pt x="2817" y="25583"/>
                    <a:pt x="2964" y="25667"/>
                    <a:pt x="3007" y="25772"/>
                  </a:cubicBezTo>
                  <a:cubicBezTo>
                    <a:pt x="3112" y="25814"/>
                    <a:pt x="3217" y="25814"/>
                    <a:pt x="3280" y="25919"/>
                  </a:cubicBezTo>
                  <a:cubicBezTo>
                    <a:pt x="3301" y="25983"/>
                    <a:pt x="3322" y="26067"/>
                    <a:pt x="3343" y="26151"/>
                  </a:cubicBezTo>
                  <a:cubicBezTo>
                    <a:pt x="3427" y="26193"/>
                    <a:pt x="3490" y="26277"/>
                    <a:pt x="3553" y="26361"/>
                  </a:cubicBezTo>
                  <a:lnTo>
                    <a:pt x="3532" y="26424"/>
                  </a:lnTo>
                  <a:lnTo>
                    <a:pt x="3679" y="26424"/>
                  </a:lnTo>
                  <a:cubicBezTo>
                    <a:pt x="3763" y="26550"/>
                    <a:pt x="3932" y="26613"/>
                    <a:pt x="3932" y="26823"/>
                  </a:cubicBezTo>
                  <a:cubicBezTo>
                    <a:pt x="3974" y="26823"/>
                    <a:pt x="3995" y="26844"/>
                    <a:pt x="4016" y="26866"/>
                  </a:cubicBezTo>
                  <a:cubicBezTo>
                    <a:pt x="4142" y="27034"/>
                    <a:pt x="4247" y="27202"/>
                    <a:pt x="4373" y="27349"/>
                  </a:cubicBezTo>
                  <a:cubicBezTo>
                    <a:pt x="4436" y="27412"/>
                    <a:pt x="4499" y="27496"/>
                    <a:pt x="4541" y="27580"/>
                  </a:cubicBezTo>
                  <a:cubicBezTo>
                    <a:pt x="4583" y="27664"/>
                    <a:pt x="4688" y="27685"/>
                    <a:pt x="4752" y="27749"/>
                  </a:cubicBezTo>
                  <a:cubicBezTo>
                    <a:pt x="4815" y="27791"/>
                    <a:pt x="4857" y="27854"/>
                    <a:pt x="4899" y="27917"/>
                  </a:cubicBezTo>
                  <a:cubicBezTo>
                    <a:pt x="4962" y="28022"/>
                    <a:pt x="4983" y="28148"/>
                    <a:pt x="5088" y="28211"/>
                  </a:cubicBezTo>
                  <a:cubicBezTo>
                    <a:pt x="5172" y="28274"/>
                    <a:pt x="5235" y="28379"/>
                    <a:pt x="5298" y="28463"/>
                  </a:cubicBezTo>
                  <a:cubicBezTo>
                    <a:pt x="5298" y="28484"/>
                    <a:pt x="5319" y="28526"/>
                    <a:pt x="5298" y="28526"/>
                  </a:cubicBezTo>
                  <a:cubicBezTo>
                    <a:pt x="5270" y="28526"/>
                    <a:pt x="5242" y="28508"/>
                    <a:pt x="5214" y="28508"/>
                  </a:cubicBezTo>
                  <a:cubicBezTo>
                    <a:pt x="5200" y="28508"/>
                    <a:pt x="5186" y="28512"/>
                    <a:pt x="5172" y="28526"/>
                  </a:cubicBezTo>
                  <a:cubicBezTo>
                    <a:pt x="5130" y="28547"/>
                    <a:pt x="5172" y="28590"/>
                    <a:pt x="5172" y="28632"/>
                  </a:cubicBezTo>
                  <a:cubicBezTo>
                    <a:pt x="5382" y="28695"/>
                    <a:pt x="5572" y="28800"/>
                    <a:pt x="5719" y="28926"/>
                  </a:cubicBezTo>
                  <a:cubicBezTo>
                    <a:pt x="5761" y="28989"/>
                    <a:pt x="5677" y="29052"/>
                    <a:pt x="5719" y="29115"/>
                  </a:cubicBezTo>
                  <a:lnTo>
                    <a:pt x="5866" y="29283"/>
                  </a:lnTo>
                  <a:cubicBezTo>
                    <a:pt x="5887" y="29346"/>
                    <a:pt x="5908" y="29409"/>
                    <a:pt x="5929" y="29494"/>
                  </a:cubicBezTo>
                  <a:cubicBezTo>
                    <a:pt x="5950" y="29494"/>
                    <a:pt x="5971" y="29515"/>
                    <a:pt x="5992" y="29536"/>
                  </a:cubicBezTo>
                  <a:cubicBezTo>
                    <a:pt x="6118" y="29683"/>
                    <a:pt x="6265" y="29767"/>
                    <a:pt x="6455" y="29830"/>
                  </a:cubicBezTo>
                  <a:cubicBezTo>
                    <a:pt x="6476" y="29830"/>
                    <a:pt x="6518" y="29851"/>
                    <a:pt x="6539" y="29893"/>
                  </a:cubicBezTo>
                  <a:cubicBezTo>
                    <a:pt x="6644" y="29956"/>
                    <a:pt x="6707" y="30040"/>
                    <a:pt x="6749" y="30145"/>
                  </a:cubicBezTo>
                  <a:cubicBezTo>
                    <a:pt x="6791" y="30271"/>
                    <a:pt x="6896" y="30314"/>
                    <a:pt x="6938" y="30419"/>
                  </a:cubicBezTo>
                  <a:cubicBezTo>
                    <a:pt x="6959" y="30461"/>
                    <a:pt x="7022" y="30482"/>
                    <a:pt x="7022" y="30566"/>
                  </a:cubicBezTo>
                  <a:lnTo>
                    <a:pt x="6959" y="30629"/>
                  </a:lnTo>
                  <a:lnTo>
                    <a:pt x="7043" y="30692"/>
                  </a:lnTo>
                  <a:lnTo>
                    <a:pt x="7106" y="30629"/>
                  </a:lnTo>
                  <a:cubicBezTo>
                    <a:pt x="7114" y="30659"/>
                    <a:pt x="7121" y="30689"/>
                    <a:pt x="7130" y="30720"/>
                  </a:cubicBezTo>
                  <a:lnTo>
                    <a:pt x="7130" y="30720"/>
                  </a:lnTo>
                  <a:cubicBezTo>
                    <a:pt x="7136" y="30705"/>
                    <a:pt x="7148" y="30692"/>
                    <a:pt x="7148" y="30692"/>
                  </a:cubicBezTo>
                  <a:cubicBezTo>
                    <a:pt x="7169" y="30713"/>
                    <a:pt x="7211" y="30734"/>
                    <a:pt x="7169" y="30755"/>
                  </a:cubicBezTo>
                  <a:cubicBezTo>
                    <a:pt x="7161" y="30759"/>
                    <a:pt x="7154" y="30761"/>
                    <a:pt x="7149" y="30761"/>
                  </a:cubicBezTo>
                  <a:cubicBezTo>
                    <a:pt x="7146" y="30761"/>
                    <a:pt x="7143" y="30760"/>
                    <a:pt x="7141" y="30759"/>
                  </a:cubicBezTo>
                  <a:lnTo>
                    <a:pt x="7141" y="30759"/>
                  </a:lnTo>
                  <a:cubicBezTo>
                    <a:pt x="7154" y="30804"/>
                    <a:pt x="7170" y="30850"/>
                    <a:pt x="7190" y="30902"/>
                  </a:cubicBezTo>
                  <a:lnTo>
                    <a:pt x="7401" y="30986"/>
                  </a:lnTo>
                  <a:lnTo>
                    <a:pt x="7485" y="31281"/>
                  </a:lnTo>
                  <a:cubicBezTo>
                    <a:pt x="7548" y="31302"/>
                    <a:pt x="7590" y="31365"/>
                    <a:pt x="7632" y="31365"/>
                  </a:cubicBezTo>
                  <a:cubicBezTo>
                    <a:pt x="7663" y="31365"/>
                    <a:pt x="7671" y="31329"/>
                    <a:pt x="7682" y="31329"/>
                  </a:cubicBezTo>
                  <a:cubicBezTo>
                    <a:pt x="7686" y="31329"/>
                    <a:pt x="7690" y="31333"/>
                    <a:pt x="7695" y="31344"/>
                  </a:cubicBezTo>
                  <a:cubicBezTo>
                    <a:pt x="7716" y="31365"/>
                    <a:pt x="7716" y="31428"/>
                    <a:pt x="7758" y="31428"/>
                  </a:cubicBezTo>
                  <a:cubicBezTo>
                    <a:pt x="7821" y="31365"/>
                    <a:pt x="7737" y="31323"/>
                    <a:pt x="7758" y="31239"/>
                  </a:cubicBezTo>
                  <a:lnTo>
                    <a:pt x="7758" y="31239"/>
                  </a:lnTo>
                  <a:cubicBezTo>
                    <a:pt x="7821" y="31281"/>
                    <a:pt x="7884" y="31281"/>
                    <a:pt x="7926" y="31365"/>
                  </a:cubicBezTo>
                  <a:cubicBezTo>
                    <a:pt x="7905" y="31386"/>
                    <a:pt x="7968" y="31428"/>
                    <a:pt x="7926" y="31491"/>
                  </a:cubicBezTo>
                  <a:lnTo>
                    <a:pt x="7884" y="31533"/>
                  </a:lnTo>
                  <a:cubicBezTo>
                    <a:pt x="7968" y="31638"/>
                    <a:pt x="8094" y="31743"/>
                    <a:pt x="8115" y="31911"/>
                  </a:cubicBezTo>
                  <a:cubicBezTo>
                    <a:pt x="8130" y="31926"/>
                    <a:pt x="8145" y="31941"/>
                    <a:pt x="8160" y="31941"/>
                  </a:cubicBezTo>
                  <a:cubicBezTo>
                    <a:pt x="8166" y="31941"/>
                    <a:pt x="8172" y="31939"/>
                    <a:pt x="8179" y="31932"/>
                  </a:cubicBezTo>
                  <a:cubicBezTo>
                    <a:pt x="8179" y="31890"/>
                    <a:pt x="8179" y="31848"/>
                    <a:pt x="8179" y="31806"/>
                  </a:cubicBezTo>
                  <a:cubicBezTo>
                    <a:pt x="8179" y="31785"/>
                    <a:pt x="8094" y="31764"/>
                    <a:pt x="8136" y="31701"/>
                  </a:cubicBezTo>
                  <a:lnTo>
                    <a:pt x="8136" y="31701"/>
                  </a:lnTo>
                  <a:cubicBezTo>
                    <a:pt x="8158" y="31701"/>
                    <a:pt x="8179" y="31722"/>
                    <a:pt x="8200" y="31743"/>
                  </a:cubicBezTo>
                  <a:cubicBezTo>
                    <a:pt x="8347" y="31890"/>
                    <a:pt x="8536" y="32038"/>
                    <a:pt x="8725" y="32143"/>
                  </a:cubicBezTo>
                  <a:cubicBezTo>
                    <a:pt x="8788" y="32185"/>
                    <a:pt x="8809" y="32248"/>
                    <a:pt x="8893" y="32290"/>
                  </a:cubicBezTo>
                  <a:cubicBezTo>
                    <a:pt x="8956" y="32332"/>
                    <a:pt x="8935" y="32395"/>
                    <a:pt x="8914" y="32437"/>
                  </a:cubicBezTo>
                  <a:cubicBezTo>
                    <a:pt x="9125" y="32542"/>
                    <a:pt x="9251" y="32752"/>
                    <a:pt x="9419" y="32857"/>
                  </a:cubicBezTo>
                  <a:cubicBezTo>
                    <a:pt x="9377" y="33026"/>
                    <a:pt x="9482" y="33089"/>
                    <a:pt x="9566" y="33194"/>
                  </a:cubicBezTo>
                  <a:cubicBezTo>
                    <a:pt x="9629" y="33194"/>
                    <a:pt x="9692" y="33194"/>
                    <a:pt x="9755" y="33215"/>
                  </a:cubicBezTo>
                  <a:cubicBezTo>
                    <a:pt x="9924" y="33215"/>
                    <a:pt x="10050" y="33278"/>
                    <a:pt x="10134" y="33404"/>
                  </a:cubicBezTo>
                  <a:cubicBezTo>
                    <a:pt x="10197" y="33551"/>
                    <a:pt x="10365" y="33593"/>
                    <a:pt x="10386" y="33762"/>
                  </a:cubicBezTo>
                  <a:cubicBezTo>
                    <a:pt x="10407" y="33783"/>
                    <a:pt x="10449" y="33783"/>
                    <a:pt x="10470" y="33804"/>
                  </a:cubicBezTo>
                  <a:cubicBezTo>
                    <a:pt x="10596" y="33930"/>
                    <a:pt x="10765" y="34014"/>
                    <a:pt x="10849" y="34161"/>
                  </a:cubicBezTo>
                  <a:cubicBezTo>
                    <a:pt x="10933" y="34308"/>
                    <a:pt x="11059" y="34308"/>
                    <a:pt x="11206" y="34350"/>
                  </a:cubicBezTo>
                  <a:cubicBezTo>
                    <a:pt x="11206" y="34350"/>
                    <a:pt x="11227" y="34308"/>
                    <a:pt x="11227" y="34308"/>
                  </a:cubicBezTo>
                  <a:cubicBezTo>
                    <a:pt x="11437" y="34434"/>
                    <a:pt x="11606" y="34581"/>
                    <a:pt x="11816" y="34687"/>
                  </a:cubicBezTo>
                  <a:cubicBezTo>
                    <a:pt x="11879" y="34729"/>
                    <a:pt x="11942" y="34771"/>
                    <a:pt x="11984" y="34834"/>
                  </a:cubicBezTo>
                  <a:cubicBezTo>
                    <a:pt x="12005" y="34855"/>
                    <a:pt x="12005" y="34876"/>
                    <a:pt x="11963" y="34897"/>
                  </a:cubicBezTo>
                  <a:cubicBezTo>
                    <a:pt x="12047" y="35002"/>
                    <a:pt x="12173" y="34981"/>
                    <a:pt x="12278" y="35065"/>
                  </a:cubicBezTo>
                  <a:cubicBezTo>
                    <a:pt x="12383" y="35128"/>
                    <a:pt x="12489" y="35191"/>
                    <a:pt x="12594" y="35233"/>
                  </a:cubicBezTo>
                  <a:cubicBezTo>
                    <a:pt x="12762" y="35275"/>
                    <a:pt x="12888" y="35401"/>
                    <a:pt x="13077" y="35401"/>
                  </a:cubicBezTo>
                  <a:cubicBezTo>
                    <a:pt x="13098" y="35401"/>
                    <a:pt x="13119" y="35422"/>
                    <a:pt x="13119" y="35443"/>
                  </a:cubicBezTo>
                  <a:cubicBezTo>
                    <a:pt x="13132" y="35437"/>
                    <a:pt x="13142" y="35435"/>
                    <a:pt x="13151" y="35435"/>
                  </a:cubicBezTo>
                  <a:cubicBezTo>
                    <a:pt x="13172" y="35435"/>
                    <a:pt x="13182" y="35450"/>
                    <a:pt x="13182" y="35464"/>
                  </a:cubicBezTo>
                  <a:cubicBezTo>
                    <a:pt x="13182" y="35464"/>
                    <a:pt x="13182" y="35464"/>
                    <a:pt x="13182" y="35464"/>
                  </a:cubicBezTo>
                  <a:lnTo>
                    <a:pt x="13182" y="35464"/>
                  </a:lnTo>
                  <a:cubicBezTo>
                    <a:pt x="13203" y="35464"/>
                    <a:pt x="13266" y="35486"/>
                    <a:pt x="13224" y="35486"/>
                  </a:cubicBezTo>
                  <a:cubicBezTo>
                    <a:pt x="13212" y="35492"/>
                    <a:pt x="13203" y="35494"/>
                    <a:pt x="13197" y="35494"/>
                  </a:cubicBezTo>
                  <a:cubicBezTo>
                    <a:pt x="13182" y="35494"/>
                    <a:pt x="13182" y="35479"/>
                    <a:pt x="13182" y="35464"/>
                  </a:cubicBezTo>
                  <a:cubicBezTo>
                    <a:pt x="13176" y="35471"/>
                    <a:pt x="13170" y="35473"/>
                    <a:pt x="13164" y="35473"/>
                  </a:cubicBezTo>
                  <a:cubicBezTo>
                    <a:pt x="13149" y="35473"/>
                    <a:pt x="13134" y="35458"/>
                    <a:pt x="13119" y="35443"/>
                  </a:cubicBezTo>
                  <a:cubicBezTo>
                    <a:pt x="13098" y="35443"/>
                    <a:pt x="13056" y="35443"/>
                    <a:pt x="13035" y="35486"/>
                  </a:cubicBezTo>
                  <a:cubicBezTo>
                    <a:pt x="13056" y="35591"/>
                    <a:pt x="13140" y="35633"/>
                    <a:pt x="13182" y="35696"/>
                  </a:cubicBezTo>
                  <a:lnTo>
                    <a:pt x="13456" y="35738"/>
                  </a:lnTo>
                  <a:cubicBezTo>
                    <a:pt x="13498" y="35717"/>
                    <a:pt x="13498" y="35675"/>
                    <a:pt x="13561" y="35675"/>
                  </a:cubicBezTo>
                  <a:cubicBezTo>
                    <a:pt x="13624" y="35717"/>
                    <a:pt x="13687" y="35738"/>
                    <a:pt x="13750" y="35738"/>
                  </a:cubicBezTo>
                  <a:lnTo>
                    <a:pt x="13729" y="35801"/>
                  </a:lnTo>
                  <a:cubicBezTo>
                    <a:pt x="13813" y="35843"/>
                    <a:pt x="13897" y="35885"/>
                    <a:pt x="13981" y="35906"/>
                  </a:cubicBezTo>
                  <a:cubicBezTo>
                    <a:pt x="14065" y="35906"/>
                    <a:pt x="14149" y="35969"/>
                    <a:pt x="14149" y="36053"/>
                  </a:cubicBezTo>
                  <a:lnTo>
                    <a:pt x="14444" y="36053"/>
                  </a:lnTo>
                  <a:lnTo>
                    <a:pt x="14507" y="36116"/>
                  </a:lnTo>
                  <a:lnTo>
                    <a:pt x="14633" y="36095"/>
                  </a:lnTo>
                  <a:cubicBezTo>
                    <a:pt x="14771" y="36199"/>
                    <a:pt x="14938" y="36274"/>
                    <a:pt x="15110" y="36274"/>
                  </a:cubicBezTo>
                  <a:cubicBezTo>
                    <a:pt x="15147" y="36274"/>
                    <a:pt x="15184" y="36271"/>
                    <a:pt x="15222" y="36263"/>
                  </a:cubicBezTo>
                  <a:cubicBezTo>
                    <a:pt x="15327" y="36284"/>
                    <a:pt x="15432" y="36242"/>
                    <a:pt x="15537" y="36326"/>
                  </a:cubicBezTo>
                  <a:cubicBezTo>
                    <a:pt x="15522" y="36324"/>
                    <a:pt x="15509" y="36322"/>
                    <a:pt x="15496" y="36322"/>
                  </a:cubicBezTo>
                  <a:cubicBezTo>
                    <a:pt x="15419" y="36322"/>
                    <a:pt x="15378" y="36371"/>
                    <a:pt x="15306" y="36390"/>
                  </a:cubicBezTo>
                  <a:cubicBezTo>
                    <a:pt x="15327" y="36432"/>
                    <a:pt x="15348" y="36453"/>
                    <a:pt x="15390" y="36453"/>
                  </a:cubicBezTo>
                  <a:cubicBezTo>
                    <a:pt x="15537" y="36453"/>
                    <a:pt x="15684" y="36516"/>
                    <a:pt x="15789" y="36621"/>
                  </a:cubicBezTo>
                  <a:cubicBezTo>
                    <a:pt x="15820" y="36652"/>
                    <a:pt x="15873" y="36671"/>
                    <a:pt x="15925" y="36671"/>
                  </a:cubicBezTo>
                  <a:cubicBezTo>
                    <a:pt x="15943" y="36671"/>
                    <a:pt x="15962" y="36669"/>
                    <a:pt x="15979" y="36663"/>
                  </a:cubicBezTo>
                  <a:cubicBezTo>
                    <a:pt x="16037" y="36663"/>
                    <a:pt x="16096" y="36627"/>
                    <a:pt x="16171" y="36621"/>
                  </a:cubicBezTo>
                  <a:lnTo>
                    <a:pt x="16171" y="36621"/>
                  </a:lnTo>
                  <a:cubicBezTo>
                    <a:pt x="16464" y="36684"/>
                    <a:pt x="16715" y="36768"/>
                    <a:pt x="16988" y="36873"/>
                  </a:cubicBezTo>
                  <a:cubicBezTo>
                    <a:pt x="16967" y="36915"/>
                    <a:pt x="16883" y="36873"/>
                    <a:pt x="16883" y="36957"/>
                  </a:cubicBezTo>
                  <a:cubicBezTo>
                    <a:pt x="16897" y="36957"/>
                    <a:pt x="16911" y="36948"/>
                    <a:pt x="16931" y="36948"/>
                  </a:cubicBezTo>
                  <a:cubicBezTo>
                    <a:pt x="16941" y="36948"/>
                    <a:pt x="16953" y="36950"/>
                    <a:pt x="16967" y="36957"/>
                  </a:cubicBezTo>
                  <a:cubicBezTo>
                    <a:pt x="16946" y="36999"/>
                    <a:pt x="16925" y="36999"/>
                    <a:pt x="16883" y="37020"/>
                  </a:cubicBezTo>
                  <a:cubicBezTo>
                    <a:pt x="16904" y="37041"/>
                    <a:pt x="16925" y="37104"/>
                    <a:pt x="16946" y="37104"/>
                  </a:cubicBezTo>
                  <a:cubicBezTo>
                    <a:pt x="16946" y="37083"/>
                    <a:pt x="16988" y="37083"/>
                    <a:pt x="17009" y="37083"/>
                  </a:cubicBezTo>
                  <a:cubicBezTo>
                    <a:pt x="17053" y="37039"/>
                    <a:pt x="17098" y="36994"/>
                    <a:pt x="17150" y="36994"/>
                  </a:cubicBezTo>
                  <a:cubicBezTo>
                    <a:pt x="17172" y="36994"/>
                    <a:pt x="17194" y="37002"/>
                    <a:pt x="17219" y="37020"/>
                  </a:cubicBezTo>
                  <a:cubicBezTo>
                    <a:pt x="17271" y="36990"/>
                    <a:pt x="17329" y="36984"/>
                    <a:pt x="17388" y="36984"/>
                  </a:cubicBezTo>
                  <a:cubicBezTo>
                    <a:pt x="17428" y="36984"/>
                    <a:pt x="17467" y="36987"/>
                    <a:pt x="17507" y="36987"/>
                  </a:cubicBezTo>
                  <a:cubicBezTo>
                    <a:pt x="17575" y="36987"/>
                    <a:pt x="17642" y="36979"/>
                    <a:pt x="17703" y="36936"/>
                  </a:cubicBezTo>
                  <a:cubicBezTo>
                    <a:pt x="17703" y="36936"/>
                    <a:pt x="17787" y="36978"/>
                    <a:pt x="17766" y="36999"/>
                  </a:cubicBezTo>
                  <a:cubicBezTo>
                    <a:pt x="17766" y="37020"/>
                    <a:pt x="17724" y="37020"/>
                    <a:pt x="17724" y="37062"/>
                  </a:cubicBezTo>
                  <a:cubicBezTo>
                    <a:pt x="17934" y="37104"/>
                    <a:pt x="18070" y="37125"/>
                    <a:pt x="18173" y="37125"/>
                  </a:cubicBezTo>
                  <a:cubicBezTo>
                    <a:pt x="18275" y="37125"/>
                    <a:pt x="18344" y="37104"/>
                    <a:pt x="18417" y="37062"/>
                  </a:cubicBezTo>
                  <a:cubicBezTo>
                    <a:pt x="18375" y="37041"/>
                    <a:pt x="18354" y="37041"/>
                    <a:pt x="18312" y="37020"/>
                  </a:cubicBezTo>
                  <a:cubicBezTo>
                    <a:pt x="18291" y="37020"/>
                    <a:pt x="18249" y="37020"/>
                    <a:pt x="18249" y="36999"/>
                  </a:cubicBezTo>
                  <a:lnTo>
                    <a:pt x="18144" y="37020"/>
                  </a:lnTo>
                  <a:cubicBezTo>
                    <a:pt x="18165" y="36978"/>
                    <a:pt x="18181" y="36962"/>
                    <a:pt x="18197" y="36962"/>
                  </a:cubicBezTo>
                  <a:cubicBezTo>
                    <a:pt x="18212" y="36962"/>
                    <a:pt x="18228" y="36978"/>
                    <a:pt x="18249" y="36999"/>
                  </a:cubicBezTo>
                  <a:cubicBezTo>
                    <a:pt x="18297" y="36989"/>
                    <a:pt x="18345" y="36984"/>
                    <a:pt x="18394" y="36984"/>
                  </a:cubicBezTo>
                  <a:cubicBezTo>
                    <a:pt x="18541" y="36984"/>
                    <a:pt x="18691" y="37031"/>
                    <a:pt x="18817" y="37125"/>
                  </a:cubicBezTo>
                  <a:cubicBezTo>
                    <a:pt x="18851" y="37084"/>
                    <a:pt x="18883" y="37070"/>
                    <a:pt x="18913" y="37070"/>
                  </a:cubicBezTo>
                  <a:cubicBezTo>
                    <a:pt x="18977" y="37070"/>
                    <a:pt x="19033" y="37132"/>
                    <a:pt x="19090" y="37146"/>
                  </a:cubicBezTo>
                  <a:cubicBezTo>
                    <a:pt x="19103" y="37120"/>
                    <a:pt x="19125" y="37093"/>
                    <a:pt x="19150" y="37093"/>
                  </a:cubicBezTo>
                  <a:cubicBezTo>
                    <a:pt x="19164" y="37093"/>
                    <a:pt x="19180" y="37102"/>
                    <a:pt x="19195" y="37125"/>
                  </a:cubicBezTo>
                  <a:cubicBezTo>
                    <a:pt x="19279" y="37104"/>
                    <a:pt x="19363" y="37104"/>
                    <a:pt x="19448" y="37104"/>
                  </a:cubicBezTo>
                  <a:cubicBezTo>
                    <a:pt x="19469" y="37062"/>
                    <a:pt x="19469" y="37041"/>
                    <a:pt x="19469" y="36999"/>
                  </a:cubicBezTo>
                  <a:cubicBezTo>
                    <a:pt x="19511" y="36999"/>
                    <a:pt x="19539" y="36997"/>
                    <a:pt x="19560" y="36997"/>
                  </a:cubicBezTo>
                  <a:cubicBezTo>
                    <a:pt x="19602" y="36997"/>
                    <a:pt x="19616" y="37006"/>
                    <a:pt x="19658" y="37062"/>
                  </a:cubicBezTo>
                  <a:cubicBezTo>
                    <a:pt x="19714" y="37118"/>
                    <a:pt x="19789" y="37156"/>
                    <a:pt x="19863" y="37156"/>
                  </a:cubicBezTo>
                  <a:cubicBezTo>
                    <a:pt x="19901" y="37156"/>
                    <a:pt x="19938" y="37146"/>
                    <a:pt x="19973" y="37125"/>
                  </a:cubicBezTo>
                  <a:lnTo>
                    <a:pt x="20120" y="37125"/>
                  </a:lnTo>
                  <a:cubicBezTo>
                    <a:pt x="20225" y="37273"/>
                    <a:pt x="20373" y="37231"/>
                    <a:pt x="20478" y="37273"/>
                  </a:cubicBezTo>
                  <a:cubicBezTo>
                    <a:pt x="20478" y="37257"/>
                    <a:pt x="20490" y="37216"/>
                    <a:pt x="20496" y="37216"/>
                  </a:cubicBezTo>
                  <a:cubicBezTo>
                    <a:pt x="20498" y="37216"/>
                    <a:pt x="20499" y="37220"/>
                    <a:pt x="20499" y="37231"/>
                  </a:cubicBezTo>
                  <a:cubicBezTo>
                    <a:pt x="20520" y="37273"/>
                    <a:pt x="20499" y="37273"/>
                    <a:pt x="20478" y="37273"/>
                  </a:cubicBezTo>
                  <a:cubicBezTo>
                    <a:pt x="20512" y="37295"/>
                    <a:pt x="20542" y="37304"/>
                    <a:pt x="20568" y="37304"/>
                  </a:cubicBezTo>
                  <a:cubicBezTo>
                    <a:pt x="20640" y="37304"/>
                    <a:pt x="20690" y="37240"/>
                    <a:pt x="20751" y="37210"/>
                  </a:cubicBezTo>
                  <a:cubicBezTo>
                    <a:pt x="20772" y="37231"/>
                    <a:pt x="20793" y="37273"/>
                    <a:pt x="20814" y="37273"/>
                  </a:cubicBezTo>
                  <a:cubicBezTo>
                    <a:pt x="20835" y="37273"/>
                    <a:pt x="20856" y="37273"/>
                    <a:pt x="20856" y="37252"/>
                  </a:cubicBezTo>
                  <a:cubicBezTo>
                    <a:pt x="20877" y="37210"/>
                    <a:pt x="20814" y="37210"/>
                    <a:pt x="20835" y="37167"/>
                  </a:cubicBezTo>
                  <a:cubicBezTo>
                    <a:pt x="20877" y="37146"/>
                    <a:pt x="20898" y="37146"/>
                    <a:pt x="20919" y="37146"/>
                  </a:cubicBezTo>
                  <a:cubicBezTo>
                    <a:pt x="20982" y="37188"/>
                    <a:pt x="21051" y="37199"/>
                    <a:pt x="21119" y="37199"/>
                  </a:cubicBezTo>
                  <a:cubicBezTo>
                    <a:pt x="21187" y="37199"/>
                    <a:pt x="21256" y="37188"/>
                    <a:pt x="21319" y="37188"/>
                  </a:cubicBezTo>
                  <a:cubicBezTo>
                    <a:pt x="21347" y="37188"/>
                    <a:pt x="21365" y="37160"/>
                    <a:pt x="21387" y="37160"/>
                  </a:cubicBezTo>
                  <a:cubicBezTo>
                    <a:pt x="21398" y="37160"/>
                    <a:pt x="21410" y="37167"/>
                    <a:pt x="21424" y="37188"/>
                  </a:cubicBezTo>
                  <a:cubicBezTo>
                    <a:pt x="21487" y="37231"/>
                    <a:pt x="21571" y="37231"/>
                    <a:pt x="21613" y="37273"/>
                  </a:cubicBezTo>
                  <a:cubicBezTo>
                    <a:pt x="21622" y="37281"/>
                    <a:pt x="21633" y="37285"/>
                    <a:pt x="21645" y="37285"/>
                  </a:cubicBezTo>
                  <a:cubicBezTo>
                    <a:pt x="21678" y="37285"/>
                    <a:pt x="21723" y="37260"/>
                    <a:pt x="21770" y="37260"/>
                  </a:cubicBezTo>
                  <a:cubicBezTo>
                    <a:pt x="21788" y="37260"/>
                    <a:pt x="21806" y="37264"/>
                    <a:pt x="21823" y="37273"/>
                  </a:cubicBezTo>
                  <a:lnTo>
                    <a:pt x="21865" y="37273"/>
                  </a:lnTo>
                  <a:cubicBezTo>
                    <a:pt x="21928" y="37167"/>
                    <a:pt x="22034" y="37188"/>
                    <a:pt x="22139" y="37146"/>
                  </a:cubicBezTo>
                  <a:cubicBezTo>
                    <a:pt x="22223" y="37188"/>
                    <a:pt x="22307" y="37188"/>
                    <a:pt x="22391" y="37188"/>
                  </a:cubicBezTo>
                  <a:cubicBezTo>
                    <a:pt x="22412" y="37125"/>
                    <a:pt x="22475" y="37104"/>
                    <a:pt x="22517" y="37062"/>
                  </a:cubicBezTo>
                  <a:cubicBezTo>
                    <a:pt x="22534" y="37059"/>
                    <a:pt x="22551" y="37057"/>
                    <a:pt x="22567" y="37057"/>
                  </a:cubicBezTo>
                  <a:cubicBezTo>
                    <a:pt x="22721" y="37057"/>
                    <a:pt x="22830" y="37211"/>
                    <a:pt x="22922" y="37211"/>
                  </a:cubicBezTo>
                  <a:cubicBezTo>
                    <a:pt x="22928" y="37211"/>
                    <a:pt x="22933" y="37211"/>
                    <a:pt x="22938" y="37210"/>
                  </a:cubicBezTo>
                  <a:cubicBezTo>
                    <a:pt x="23127" y="37125"/>
                    <a:pt x="23316" y="37062"/>
                    <a:pt x="23505" y="37020"/>
                  </a:cubicBezTo>
                  <a:lnTo>
                    <a:pt x="23695" y="37062"/>
                  </a:lnTo>
                  <a:cubicBezTo>
                    <a:pt x="23772" y="37036"/>
                    <a:pt x="23850" y="37018"/>
                    <a:pt x="23923" y="37018"/>
                  </a:cubicBezTo>
                  <a:cubicBezTo>
                    <a:pt x="23969" y="37018"/>
                    <a:pt x="24012" y="37025"/>
                    <a:pt x="24052" y="37041"/>
                  </a:cubicBezTo>
                  <a:cubicBezTo>
                    <a:pt x="24010" y="37104"/>
                    <a:pt x="23926" y="37062"/>
                    <a:pt x="23884" y="37125"/>
                  </a:cubicBezTo>
                  <a:cubicBezTo>
                    <a:pt x="23968" y="37188"/>
                    <a:pt x="24052" y="37231"/>
                    <a:pt x="24157" y="37231"/>
                  </a:cubicBezTo>
                  <a:lnTo>
                    <a:pt x="24641" y="37083"/>
                  </a:lnTo>
                  <a:cubicBezTo>
                    <a:pt x="24620" y="37080"/>
                    <a:pt x="24599" y="37079"/>
                    <a:pt x="24578" y="37079"/>
                  </a:cubicBezTo>
                  <a:cubicBezTo>
                    <a:pt x="24536" y="37079"/>
                    <a:pt x="24494" y="37083"/>
                    <a:pt x="24454" y="37083"/>
                  </a:cubicBezTo>
                  <a:cubicBezTo>
                    <a:pt x="24394" y="37083"/>
                    <a:pt x="24336" y="37073"/>
                    <a:pt x="24283" y="37020"/>
                  </a:cubicBezTo>
                  <a:cubicBezTo>
                    <a:pt x="24325" y="36978"/>
                    <a:pt x="24378" y="36973"/>
                    <a:pt x="24433" y="36973"/>
                  </a:cubicBezTo>
                  <a:cubicBezTo>
                    <a:pt x="24451" y="36973"/>
                    <a:pt x="24470" y="36974"/>
                    <a:pt x="24489" y="36974"/>
                  </a:cubicBezTo>
                  <a:cubicBezTo>
                    <a:pt x="24526" y="36974"/>
                    <a:pt x="24564" y="36971"/>
                    <a:pt x="24599" y="36957"/>
                  </a:cubicBezTo>
                  <a:cubicBezTo>
                    <a:pt x="24630" y="36945"/>
                    <a:pt x="24663" y="36942"/>
                    <a:pt x="24696" y="36942"/>
                  </a:cubicBezTo>
                  <a:cubicBezTo>
                    <a:pt x="24731" y="36942"/>
                    <a:pt x="24767" y="36945"/>
                    <a:pt x="24801" y="36945"/>
                  </a:cubicBezTo>
                  <a:cubicBezTo>
                    <a:pt x="24842" y="36945"/>
                    <a:pt x="24881" y="36940"/>
                    <a:pt x="24914" y="36915"/>
                  </a:cubicBezTo>
                  <a:cubicBezTo>
                    <a:pt x="25019" y="36852"/>
                    <a:pt x="25124" y="36894"/>
                    <a:pt x="25250" y="36831"/>
                  </a:cubicBezTo>
                  <a:lnTo>
                    <a:pt x="25376" y="36936"/>
                  </a:lnTo>
                  <a:cubicBezTo>
                    <a:pt x="25503" y="36873"/>
                    <a:pt x="25629" y="36810"/>
                    <a:pt x="25755" y="36789"/>
                  </a:cubicBezTo>
                  <a:cubicBezTo>
                    <a:pt x="25797" y="36852"/>
                    <a:pt x="25776" y="36894"/>
                    <a:pt x="25776" y="36936"/>
                  </a:cubicBezTo>
                  <a:cubicBezTo>
                    <a:pt x="25839" y="36936"/>
                    <a:pt x="25923" y="36915"/>
                    <a:pt x="25986" y="36873"/>
                  </a:cubicBezTo>
                  <a:lnTo>
                    <a:pt x="25923" y="36789"/>
                  </a:lnTo>
                  <a:cubicBezTo>
                    <a:pt x="26028" y="36789"/>
                    <a:pt x="26091" y="36705"/>
                    <a:pt x="26175" y="36663"/>
                  </a:cubicBezTo>
                  <a:cubicBezTo>
                    <a:pt x="26210" y="36680"/>
                    <a:pt x="26243" y="36686"/>
                    <a:pt x="26274" y="36686"/>
                  </a:cubicBezTo>
                  <a:cubicBezTo>
                    <a:pt x="26359" y="36686"/>
                    <a:pt x="26435" y="36642"/>
                    <a:pt x="26512" y="36642"/>
                  </a:cubicBezTo>
                  <a:cubicBezTo>
                    <a:pt x="26680" y="36705"/>
                    <a:pt x="26848" y="36684"/>
                    <a:pt x="27037" y="36726"/>
                  </a:cubicBezTo>
                  <a:cubicBezTo>
                    <a:pt x="27058" y="36642"/>
                    <a:pt x="27185" y="36684"/>
                    <a:pt x="27227" y="36600"/>
                  </a:cubicBezTo>
                  <a:cubicBezTo>
                    <a:pt x="27208" y="36593"/>
                    <a:pt x="27192" y="36590"/>
                    <a:pt x="27176" y="36590"/>
                  </a:cubicBezTo>
                  <a:cubicBezTo>
                    <a:pt x="27115" y="36590"/>
                    <a:pt x="27068" y="36631"/>
                    <a:pt x="27016" y="36631"/>
                  </a:cubicBezTo>
                  <a:cubicBezTo>
                    <a:pt x="27003" y="36631"/>
                    <a:pt x="26989" y="36628"/>
                    <a:pt x="26974" y="36621"/>
                  </a:cubicBezTo>
                  <a:cubicBezTo>
                    <a:pt x="26974" y="36579"/>
                    <a:pt x="27058" y="36600"/>
                    <a:pt x="27037" y="36537"/>
                  </a:cubicBezTo>
                  <a:lnTo>
                    <a:pt x="27037" y="36537"/>
                  </a:lnTo>
                  <a:cubicBezTo>
                    <a:pt x="26990" y="36556"/>
                    <a:pt x="26939" y="36566"/>
                    <a:pt x="26889" y="36566"/>
                  </a:cubicBezTo>
                  <a:cubicBezTo>
                    <a:pt x="26827" y="36566"/>
                    <a:pt x="26768" y="36550"/>
                    <a:pt x="26722" y="36516"/>
                  </a:cubicBezTo>
                  <a:cubicBezTo>
                    <a:pt x="27031" y="36433"/>
                    <a:pt x="27361" y="36391"/>
                    <a:pt x="27710" y="36390"/>
                  </a:cubicBezTo>
                  <a:lnTo>
                    <a:pt x="27710" y="36390"/>
                  </a:lnTo>
                  <a:cubicBezTo>
                    <a:pt x="27741" y="36413"/>
                    <a:pt x="27769" y="36422"/>
                    <a:pt x="27795" y="36422"/>
                  </a:cubicBezTo>
                  <a:cubicBezTo>
                    <a:pt x="27841" y="36422"/>
                    <a:pt x="27881" y="36395"/>
                    <a:pt x="27920" y="36369"/>
                  </a:cubicBezTo>
                  <a:cubicBezTo>
                    <a:pt x="27990" y="36312"/>
                    <a:pt x="28070" y="36284"/>
                    <a:pt x="28146" y="36284"/>
                  </a:cubicBezTo>
                  <a:cubicBezTo>
                    <a:pt x="28184" y="36284"/>
                    <a:pt x="28222" y="36291"/>
                    <a:pt x="28257" y="36305"/>
                  </a:cubicBezTo>
                  <a:cubicBezTo>
                    <a:pt x="28278" y="36200"/>
                    <a:pt x="28404" y="36221"/>
                    <a:pt x="28467" y="36158"/>
                  </a:cubicBezTo>
                  <a:cubicBezTo>
                    <a:pt x="28449" y="36149"/>
                    <a:pt x="28432" y="36146"/>
                    <a:pt x="28417" y="36146"/>
                  </a:cubicBezTo>
                  <a:cubicBezTo>
                    <a:pt x="28382" y="36146"/>
                    <a:pt x="28353" y="36162"/>
                    <a:pt x="28315" y="36162"/>
                  </a:cubicBezTo>
                  <a:cubicBezTo>
                    <a:pt x="28292" y="36162"/>
                    <a:pt x="28267" y="36156"/>
                    <a:pt x="28236" y="36137"/>
                  </a:cubicBezTo>
                  <a:cubicBezTo>
                    <a:pt x="28383" y="36116"/>
                    <a:pt x="28509" y="36074"/>
                    <a:pt x="28656" y="36011"/>
                  </a:cubicBezTo>
                  <a:cubicBezTo>
                    <a:pt x="28782" y="35948"/>
                    <a:pt x="28930" y="35885"/>
                    <a:pt x="29077" y="35885"/>
                  </a:cubicBezTo>
                  <a:cubicBezTo>
                    <a:pt x="28972" y="35927"/>
                    <a:pt x="28888" y="35969"/>
                    <a:pt x="28845" y="36053"/>
                  </a:cubicBezTo>
                  <a:lnTo>
                    <a:pt x="29182" y="36095"/>
                  </a:lnTo>
                  <a:cubicBezTo>
                    <a:pt x="29224" y="35969"/>
                    <a:pt x="29308" y="36011"/>
                    <a:pt x="29392" y="35969"/>
                  </a:cubicBezTo>
                  <a:cubicBezTo>
                    <a:pt x="29497" y="35927"/>
                    <a:pt x="29602" y="35927"/>
                    <a:pt x="29623" y="35801"/>
                  </a:cubicBezTo>
                  <a:cubicBezTo>
                    <a:pt x="29602" y="35801"/>
                    <a:pt x="29560" y="35801"/>
                    <a:pt x="29581" y="35780"/>
                  </a:cubicBezTo>
                  <a:cubicBezTo>
                    <a:pt x="29587" y="35774"/>
                    <a:pt x="29594" y="35771"/>
                    <a:pt x="29599" y="35771"/>
                  </a:cubicBezTo>
                  <a:cubicBezTo>
                    <a:pt x="29613" y="35771"/>
                    <a:pt x="29623" y="35786"/>
                    <a:pt x="29623" y="35801"/>
                  </a:cubicBezTo>
                  <a:cubicBezTo>
                    <a:pt x="29771" y="35801"/>
                    <a:pt x="29918" y="35759"/>
                    <a:pt x="30044" y="35717"/>
                  </a:cubicBezTo>
                  <a:cubicBezTo>
                    <a:pt x="30086" y="35696"/>
                    <a:pt x="30128" y="35696"/>
                    <a:pt x="30170" y="35696"/>
                  </a:cubicBezTo>
                  <a:cubicBezTo>
                    <a:pt x="30338" y="35696"/>
                    <a:pt x="30527" y="35654"/>
                    <a:pt x="30675" y="35591"/>
                  </a:cubicBezTo>
                  <a:cubicBezTo>
                    <a:pt x="30717" y="35591"/>
                    <a:pt x="30738" y="35507"/>
                    <a:pt x="30801" y="35507"/>
                  </a:cubicBezTo>
                  <a:cubicBezTo>
                    <a:pt x="30829" y="35507"/>
                    <a:pt x="30866" y="35516"/>
                    <a:pt x="30900" y="35516"/>
                  </a:cubicBezTo>
                  <a:cubicBezTo>
                    <a:pt x="30918" y="35516"/>
                    <a:pt x="30934" y="35514"/>
                    <a:pt x="30948" y="35507"/>
                  </a:cubicBezTo>
                  <a:cubicBezTo>
                    <a:pt x="30998" y="35507"/>
                    <a:pt x="31008" y="35453"/>
                    <a:pt x="31054" y="35453"/>
                  </a:cubicBezTo>
                  <a:cubicBezTo>
                    <a:pt x="31065" y="35453"/>
                    <a:pt x="31078" y="35456"/>
                    <a:pt x="31095" y="35464"/>
                  </a:cubicBezTo>
                  <a:cubicBezTo>
                    <a:pt x="31102" y="35467"/>
                    <a:pt x="31108" y="35468"/>
                    <a:pt x="31114" y="35468"/>
                  </a:cubicBezTo>
                  <a:cubicBezTo>
                    <a:pt x="31163" y="35468"/>
                    <a:pt x="31184" y="35399"/>
                    <a:pt x="31221" y="35380"/>
                  </a:cubicBezTo>
                  <a:cubicBezTo>
                    <a:pt x="31235" y="35376"/>
                    <a:pt x="31248" y="35374"/>
                    <a:pt x="31261" y="35374"/>
                  </a:cubicBezTo>
                  <a:cubicBezTo>
                    <a:pt x="31295" y="35374"/>
                    <a:pt x="31326" y="35386"/>
                    <a:pt x="31340" y="35386"/>
                  </a:cubicBezTo>
                  <a:cubicBezTo>
                    <a:pt x="31345" y="35386"/>
                    <a:pt x="31347" y="35385"/>
                    <a:pt x="31347" y="35380"/>
                  </a:cubicBezTo>
                  <a:cubicBezTo>
                    <a:pt x="31368" y="35338"/>
                    <a:pt x="31326" y="35317"/>
                    <a:pt x="31389" y="35296"/>
                  </a:cubicBezTo>
                  <a:cubicBezTo>
                    <a:pt x="31452" y="35275"/>
                    <a:pt x="31495" y="35233"/>
                    <a:pt x="31558" y="35212"/>
                  </a:cubicBezTo>
                  <a:cubicBezTo>
                    <a:pt x="31662" y="35160"/>
                    <a:pt x="31767" y="35050"/>
                    <a:pt x="31896" y="35050"/>
                  </a:cubicBezTo>
                  <a:cubicBezTo>
                    <a:pt x="31922" y="35050"/>
                    <a:pt x="31949" y="35054"/>
                    <a:pt x="31978" y="35065"/>
                  </a:cubicBezTo>
                  <a:cubicBezTo>
                    <a:pt x="31994" y="35069"/>
                    <a:pt x="32008" y="35071"/>
                    <a:pt x="32022" y="35071"/>
                  </a:cubicBezTo>
                  <a:cubicBezTo>
                    <a:pt x="32085" y="35071"/>
                    <a:pt x="32137" y="35036"/>
                    <a:pt x="32188" y="35002"/>
                  </a:cubicBezTo>
                  <a:cubicBezTo>
                    <a:pt x="32336" y="34876"/>
                    <a:pt x="32525" y="34792"/>
                    <a:pt x="32735" y="34771"/>
                  </a:cubicBezTo>
                  <a:lnTo>
                    <a:pt x="32819" y="34645"/>
                  </a:lnTo>
                  <a:cubicBezTo>
                    <a:pt x="32945" y="34602"/>
                    <a:pt x="33050" y="34539"/>
                    <a:pt x="33155" y="34455"/>
                  </a:cubicBezTo>
                  <a:cubicBezTo>
                    <a:pt x="33162" y="34468"/>
                    <a:pt x="33172" y="34471"/>
                    <a:pt x="33183" y="34471"/>
                  </a:cubicBezTo>
                  <a:cubicBezTo>
                    <a:pt x="33195" y="34471"/>
                    <a:pt x="33209" y="34467"/>
                    <a:pt x="33222" y="34467"/>
                  </a:cubicBezTo>
                  <a:cubicBezTo>
                    <a:pt x="33238" y="34467"/>
                    <a:pt x="33252" y="34473"/>
                    <a:pt x="33261" y="34497"/>
                  </a:cubicBezTo>
                  <a:lnTo>
                    <a:pt x="33240" y="34560"/>
                  </a:lnTo>
                  <a:cubicBezTo>
                    <a:pt x="33271" y="34550"/>
                    <a:pt x="33297" y="34545"/>
                    <a:pt x="33321" y="34545"/>
                  </a:cubicBezTo>
                  <a:cubicBezTo>
                    <a:pt x="33345" y="34545"/>
                    <a:pt x="33366" y="34550"/>
                    <a:pt x="33387" y="34560"/>
                  </a:cubicBezTo>
                  <a:lnTo>
                    <a:pt x="33555" y="34392"/>
                  </a:lnTo>
                  <a:cubicBezTo>
                    <a:pt x="33513" y="34308"/>
                    <a:pt x="33576" y="34245"/>
                    <a:pt x="33639" y="34161"/>
                  </a:cubicBezTo>
                  <a:lnTo>
                    <a:pt x="33849" y="34098"/>
                  </a:lnTo>
                  <a:cubicBezTo>
                    <a:pt x="33912" y="34014"/>
                    <a:pt x="33996" y="33951"/>
                    <a:pt x="34102" y="33909"/>
                  </a:cubicBezTo>
                  <a:cubicBezTo>
                    <a:pt x="34123" y="33867"/>
                    <a:pt x="34081" y="33804"/>
                    <a:pt x="34123" y="33762"/>
                  </a:cubicBezTo>
                  <a:cubicBezTo>
                    <a:pt x="34123" y="33762"/>
                    <a:pt x="34123" y="33752"/>
                    <a:pt x="34129" y="33752"/>
                  </a:cubicBezTo>
                  <a:cubicBezTo>
                    <a:pt x="34132" y="33752"/>
                    <a:pt x="34137" y="33755"/>
                    <a:pt x="34144" y="33762"/>
                  </a:cubicBezTo>
                  <a:cubicBezTo>
                    <a:pt x="34186" y="33783"/>
                    <a:pt x="34207" y="33804"/>
                    <a:pt x="34228" y="33825"/>
                  </a:cubicBezTo>
                  <a:cubicBezTo>
                    <a:pt x="34312" y="33825"/>
                    <a:pt x="34369" y="33798"/>
                    <a:pt x="34442" y="33798"/>
                  </a:cubicBezTo>
                  <a:cubicBezTo>
                    <a:pt x="34461" y="33798"/>
                    <a:pt x="34480" y="33799"/>
                    <a:pt x="34501" y="33804"/>
                  </a:cubicBezTo>
                  <a:lnTo>
                    <a:pt x="34291" y="33867"/>
                  </a:lnTo>
                  <a:cubicBezTo>
                    <a:pt x="34291" y="33930"/>
                    <a:pt x="34249" y="33993"/>
                    <a:pt x="34186" y="34035"/>
                  </a:cubicBezTo>
                  <a:cubicBezTo>
                    <a:pt x="34396" y="34035"/>
                    <a:pt x="34459" y="33867"/>
                    <a:pt x="34606" y="33825"/>
                  </a:cubicBezTo>
                  <a:cubicBezTo>
                    <a:pt x="34585" y="33783"/>
                    <a:pt x="34543" y="33783"/>
                    <a:pt x="34543" y="33719"/>
                  </a:cubicBezTo>
                  <a:cubicBezTo>
                    <a:pt x="34648" y="33614"/>
                    <a:pt x="34858" y="33572"/>
                    <a:pt x="34858" y="33341"/>
                  </a:cubicBezTo>
                  <a:cubicBezTo>
                    <a:pt x="34985" y="33341"/>
                    <a:pt x="35111" y="33299"/>
                    <a:pt x="35216" y="33215"/>
                  </a:cubicBezTo>
                  <a:cubicBezTo>
                    <a:pt x="35300" y="33131"/>
                    <a:pt x="35384" y="33047"/>
                    <a:pt x="35447" y="32942"/>
                  </a:cubicBezTo>
                  <a:lnTo>
                    <a:pt x="35573" y="32984"/>
                  </a:lnTo>
                  <a:lnTo>
                    <a:pt x="35510" y="33047"/>
                  </a:lnTo>
                  <a:cubicBezTo>
                    <a:pt x="35528" y="33055"/>
                    <a:pt x="35549" y="33061"/>
                    <a:pt x="35570" y="33061"/>
                  </a:cubicBezTo>
                  <a:cubicBezTo>
                    <a:pt x="35601" y="33061"/>
                    <a:pt x="35633" y="33050"/>
                    <a:pt x="35657" y="33026"/>
                  </a:cubicBezTo>
                  <a:cubicBezTo>
                    <a:pt x="35741" y="32963"/>
                    <a:pt x="35805" y="32900"/>
                    <a:pt x="35868" y="32815"/>
                  </a:cubicBezTo>
                  <a:cubicBezTo>
                    <a:pt x="35973" y="32605"/>
                    <a:pt x="36183" y="32458"/>
                    <a:pt x="36414" y="32416"/>
                  </a:cubicBezTo>
                  <a:cubicBezTo>
                    <a:pt x="36456" y="32353"/>
                    <a:pt x="36477" y="32311"/>
                    <a:pt x="36498" y="32248"/>
                  </a:cubicBezTo>
                  <a:cubicBezTo>
                    <a:pt x="36519" y="32206"/>
                    <a:pt x="36435" y="32164"/>
                    <a:pt x="36519" y="32122"/>
                  </a:cubicBezTo>
                  <a:cubicBezTo>
                    <a:pt x="36603" y="32101"/>
                    <a:pt x="36498" y="32016"/>
                    <a:pt x="36540" y="31974"/>
                  </a:cubicBezTo>
                  <a:cubicBezTo>
                    <a:pt x="36624" y="31932"/>
                    <a:pt x="36709" y="31890"/>
                    <a:pt x="36751" y="31827"/>
                  </a:cubicBezTo>
                  <a:cubicBezTo>
                    <a:pt x="36814" y="31764"/>
                    <a:pt x="36877" y="31722"/>
                    <a:pt x="36961" y="31701"/>
                  </a:cubicBezTo>
                  <a:lnTo>
                    <a:pt x="36961" y="31701"/>
                  </a:lnTo>
                  <a:cubicBezTo>
                    <a:pt x="36982" y="31806"/>
                    <a:pt x="36856" y="31827"/>
                    <a:pt x="36835" y="31890"/>
                  </a:cubicBezTo>
                  <a:cubicBezTo>
                    <a:pt x="36835" y="31911"/>
                    <a:pt x="36835" y="31932"/>
                    <a:pt x="36856" y="31932"/>
                  </a:cubicBezTo>
                  <a:lnTo>
                    <a:pt x="37066" y="31869"/>
                  </a:lnTo>
                  <a:cubicBezTo>
                    <a:pt x="37087" y="31722"/>
                    <a:pt x="37255" y="31680"/>
                    <a:pt x="37318" y="31554"/>
                  </a:cubicBezTo>
                  <a:cubicBezTo>
                    <a:pt x="37402" y="31449"/>
                    <a:pt x="37550" y="31386"/>
                    <a:pt x="37592" y="31239"/>
                  </a:cubicBezTo>
                  <a:cubicBezTo>
                    <a:pt x="37578" y="31232"/>
                    <a:pt x="37566" y="31229"/>
                    <a:pt x="37556" y="31229"/>
                  </a:cubicBezTo>
                  <a:cubicBezTo>
                    <a:pt x="37506" y="31229"/>
                    <a:pt x="37497" y="31302"/>
                    <a:pt x="37444" y="31302"/>
                  </a:cubicBezTo>
                  <a:cubicBezTo>
                    <a:pt x="37407" y="31302"/>
                    <a:pt x="37403" y="31235"/>
                    <a:pt x="37358" y="31235"/>
                  </a:cubicBezTo>
                  <a:cubicBezTo>
                    <a:pt x="37353" y="31235"/>
                    <a:pt x="37346" y="31236"/>
                    <a:pt x="37339" y="31239"/>
                  </a:cubicBezTo>
                  <a:cubicBezTo>
                    <a:pt x="37381" y="31133"/>
                    <a:pt x="37486" y="31112"/>
                    <a:pt x="37529" y="31028"/>
                  </a:cubicBezTo>
                  <a:lnTo>
                    <a:pt x="37718" y="31112"/>
                  </a:lnTo>
                  <a:lnTo>
                    <a:pt x="38138" y="30818"/>
                  </a:lnTo>
                  <a:cubicBezTo>
                    <a:pt x="38222" y="30692"/>
                    <a:pt x="38327" y="30545"/>
                    <a:pt x="38391" y="30398"/>
                  </a:cubicBezTo>
                  <a:lnTo>
                    <a:pt x="38454" y="30419"/>
                  </a:lnTo>
                  <a:cubicBezTo>
                    <a:pt x="38454" y="30398"/>
                    <a:pt x="38454" y="30377"/>
                    <a:pt x="38454" y="30356"/>
                  </a:cubicBezTo>
                  <a:cubicBezTo>
                    <a:pt x="38580" y="30335"/>
                    <a:pt x="38664" y="30292"/>
                    <a:pt x="38685" y="30166"/>
                  </a:cubicBezTo>
                  <a:cubicBezTo>
                    <a:pt x="38895" y="30061"/>
                    <a:pt x="38937" y="29851"/>
                    <a:pt x="39000" y="29662"/>
                  </a:cubicBezTo>
                  <a:cubicBezTo>
                    <a:pt x="39010" y="29663"/>
                    <a:pt x="39020" y="29664"/>
                    <a:pt x="39029" y="29664"/>
                  </a:cubicBezTo>
                  <a:cubicBezTo>
                    <a:pt x="39176" y="29664"/>
                    <a:pt x="39239" y="29512"/>
                    <a:pt x="39358" y="29473"/>
                  </a:cubicBezTo>
                  <a:cubicBezTo>
                    <a:pt x="39463" y="29367"/>
                    <a:pt x="39463" y="29220"/>
                    <a:pt x="39547" y="29115"/>
                  </a:cubicBezTo>
                  <a:lnTo>
                    <a:pt x="39736" y="29052"/>
                  </a:lnTo>
                  <a:cubicBezTo>
                    <a:pt x="39862" y="28989"/>
                    <a:pt x="39946" y="28863"/>
                    <a:pt x="39967" y="28716"/>
                  </a:cubicBezTo>
                  <a:cubicBezTo>
                    <a:pt x="40030" y="28653"/>
                    <a:pt x="40136" y="28674"/>
                    <a:pt x="40178" y="28611"/>
                  </a:cubicBezTo>
                  <a:cubicBezTo>
                    <a:pt x="40178" y="28568"/>
                    <a:pt x="40157" y="28505"/>
                    <a:pt x="40136" y="28505"/>
                  </a:cubicBezTo>
                  <a:cubicBezTo>
                    <a:pt x="40120" y="28505"/>
                    <a:pt x="40116" y="28541"/>
                    <a:pt x="40097" y="28541"/>
                  </a:cubicBezTo>
                  <a:cubicBezTo>
                    <a:pt x="40091" y="28541"/>
                    <a:pt x="40083" y="28537"/>
                    <a:pt x="40072" y="28526"/>
                  </a:cubicBezTo>
                  <a:cubicBezTo>
                    <a:pt x="40051" y="28463"/>
                    <a:pt x="40072" y="28400"/>
                    <a:pt x="40136" y="28358"/>
                  </a:cubicBezTo>
                  <a:cubicBezTo>
                    <a:pt x="40304" y="28190"/>
                    <a:pt x="40451" y="28022"/>
                    <a:pt x="40556" y="27812"/>
                  </a:cubicBezTo>
                  <a:lnTo>
                    <a:pt x="40766" y="27770"/>
                  </a:lnTo>
                  <a:cubicBezTo>
                    <a:pt x="40829" y="27664"/>
                    <a:pt x="40913" y="27538"/>
                    <a:pt x="40956" y="27454"/>
                  </a:cubicBezTo>
                  <a:cubicBezTo>
                    <a:pt x="40967" y="27432"/>
                    <a:pt x="40980" y="27424"/>
                    <a:pt x="40994" y="27424"/>
                  </a:cubicBezTo>
                  <a:cubicBezTo>
                    <a:pt x="41020" y="27424"/>
                    <a:pt x="41051" y="27452"/>
                    <a:pt x="41083" y="27452"/>
                  </a:cubicBezTo>
                  <a:cubicBezTo>
                    <a:pt x="41096" y="27452"/>
                    <a:pt x="41110" y="27447"/>
                    <a:pt x="41124" y="27433"/>
                  </a:cubicBezTo>
                  <a:cubicBezTo>
                    <a:pt x="41166" y="27370"/>
                    <a:pt x="41124" y="27307"/>
                    <a:pt x="41124" y="27265"/>
                  </a:cubicBezTo>
                  <a:lnTo>
                    <a:pt x="41103" y="27265"/>
                  </a:lnTo>
                  <a:cubicBezTo>
                    <a:pt x="41166" y="27202"/>
                    <a:pt x="41166" y="27097"/>
                    <a:pt x="41271" y="27076"/>
                  </a:cubicBezTo>
                  <a:lnTo>
                    <a:pt x="41334" y="27097"/>
                  </a:lnTo>
                  <a:cubicBezTo>
                    <a:pt x="41376" y="27013"/>
                    <a:pt x="41523" y="26992"/>
                    <a:pt x="41439" y="26866"/>
                  </a:cubicBezTo>
                  <a:cubicBezTo>
                    <a:pt x="41355" y="26866"/>
                    <a:pt x="41355" y="26971"/>
                    <a:pt x="41271" y="26992"/>
                  </a:cubicBezTo>
                  <a:cubicBezTo>
                    <a:pt x="41334" y="26887"/>
                    <a:pt x="41250" y="26781"/>
                    <a:pt x="41334" y="26697"/>
                  </a:cubicBezTo>
                  <a:cubicBezTo>
                    <a:pt x="41365" y="26708"/>
                    <a:pt x="41397" y="26724"/>
                    <a:pt x="41421" y="26724"/>
                  </a:cubicBezTo>
                  <a:cubicBezTo>
                    <a:pt x="41438" y="26724"/>
                    <a:pt x="41451" y="26715"/>
                    <a:pt x="41457" y="26691"/>
                  </a:cubicBezTo>
                  <a:lnTo>
                    <a:pt x="41457" y="26691"/>
                  </a:lnTo>
                  <a:cubicBezTo>
                    <a:pt x="41510" y="26672"/>
                    <a:pt x="41544" y="26651"/>
                    <a:pt x="41544" y="26613"/>
                  </a:cubicBezTo>
                  <a:cubicBezTo>
                    <a:pt x="41544" y="26508"/>
                    <a:pt x="41670" y="26445"/>
                    <a:pt x="41670" y="26382"/>
                  </a:cubicBezTo>
                  <a:cubicBezTo>
                    <a:pt x="41691" y="26256"/>
                    <a:pt x="41860" y="26256"/>
                    <a:pt x="41818" y="26130"/>
                  </a:cubicBezTo>
                  <a:cubicBezTo>
                    <a:pt x="41965" y="26109"/>
                    <a:pt x="41923" y="25983"/>
                    <a:pt x="41986" y="25898"/>
                  </a:cubicBezTo>
                  <a:cubicBezTo>
                    <a:pt x="42007" y="25856"/>
                    <a:pt x="41965" y="25814"/>
                    <a:pt x="42007" y="25751"/>
                  </a:cubicBezTo>
                  <a:cubicBezTo>
                    <a:pt x="42112" y="25667"/>
                    <a:pt x="42259" y="25604"/>
                    <a:pt x="42301" y="25436"/>
                  </a:cubicBezTo>
                  <a:cubicBezTo>
                    <a:pt x="42280" y="25436"/>
                    <a:pt x="42259" y="25436"/>
                    <a:pt x="42238" y="25394"/>
                  </a:cubicBezTo>
                  <a:cubicBezTo>
                    <a:pt x="42238" y="25352"/>
                    <a:pt x="42238" y="25331"/>
                    <a:pt x="42175" y="25331"/>
                  </a:cubicBezTo>
                  <a:cubicBezTo>
                    <a:pt x="42196" y="25247"/>
                    <a:pt x="42238" y="25184"/>
                    <a:pt x="42301" y="25142"/>
                  </a:cubicBezTo>
                  <a:cubicBezTo>
                    <a:pt x="42427" y="25078"/>
                    <a:pt x="42511" y="24973"/>
                    <a:pt x="42511" y="24826"/>
                  </a:cubicBezTo>
                  <a:cubicBezTo>
                    <a:pt x="42532" y="24805"/>
                    <a:pt x="42553" y="24784"/>
                    <a:pt x="42574" y="24763"/>
                  </a:cubicBezTo>
                  <a:cubicBezTo>
                    <a:pt x="42574" y="24679"/>
                    <a:pt x="42637" y="24658"/>
                    <a:pt x="42680" y="24616"/>
                  </a:cubicBezTo>
                  <a:cubicBezTo>
                    <a:pt x="42764" y="24553"/>
                    <a:pt x="42806" y="24448"/>
                    <a:pt x="42806" y="24364"/>
                  </a:cubicBezTo>
                  <a:cubicBezTo>
                    <a:pt x="42793" y="24351"/>
                    <a:pt x="42779" y="24348"/>
                    <a:pt x="42764" y="24348"/>
                  </a:cubicBezTo>
                  <a:cubicBezTo>
                    <a:pt x="42748" y="24348"/>
                    <a:pt x="42731" y="24352"/>
                    <a:pt x="42714" y="24352"/>
                  </a:cubicBezTo>
                  <a:cubicBezTo>
                    <a:pt x="42694" y="24352"/>
                    <a:pt x="42675" y="24346"/>
                    <a:pt x="42658" y="24322"/>
                  </a:cubicBezTo>
                  <a:cubicBezTo>
                    <a:pt x="42680" y="24216"/>
                    <a:pt x="42785" y="24111"/>
                    <a:pt x="42806" y="23985"/>
                  </a:cubicBezTo>
                  <a:cubicBezTo>
                    <a:pt x="42848" y="23964"/>
                    <a:pt x="42911" y="23964"/>
                    <a:pt x="42932" y="23922"/>
                  </a:cubicBezTo>
                  <a:cubicBezTo>
                    <a:pt x="42869" y="23880"/>
                    <a:pt x="42911" y="23817"/>
                    <a:pt x="42911" y="23754"/>
                  </a:cubicBezTo>
                  <a:lnTo>
                    <a:pt x="42911" y="23754"/>
                  </a:lnTo>
                  <a:cubicBezTo>
                    <a:pt x="42942" y="23764"/>
                    <a:pt x="42963" y="23770"/>
                    <a:pt x="42982" y="23770"/>
                  </a:cubicBezTo>
                  <a:cubicBezTo>
                    <a:pt x="43000" y="23770"/>
                    <a:pt x="43016" y="23764"/>
                    <a:pt x="43037" y="23754"/>
                  </a:cubicBezTo>
                  <a:cubicBezTo>
                    <a:pt x="43037" y="23670"/>
                    <a:pt x="43079" y="23586"/>
                    <a:pt x="43142" y="23523"/>
                  </a:cubicBezTo>
                  <a:cubicBezTo>
                    <a:pt x="43226" y="23460"/>
                    <a:pt x="43205" y="23354"/>
                    <a:pt x="43226" y="23270"/>
                  </a:cubicBezTo>
                  <a:cubicBezTo>
                    <a:pt x="43209" y="23262"/>
                    <a:pt x="43191" y="23257"/>
                    <a:pt x="43175" y="23257"/>
                  </a:cubicBezTo>
                  <a:cubicBezTo>
                    <a:pt x="43153" y="23257"/>
                    <a:pt x="43133" y="23267"/>
                    <a:pt x="43121" y="23291"/>
                  </a:cubicBezTo>
                  <a:lnTo>
                    <a:pt x="43142" y="23375"/>
                  </a:lnTo>
                  <a:cubicBezTo>
                    <a:pt x="43058" y="23439"/>
                    <a:pt x="43016" y="23565"/>
                    <a:pt x="42911" y="23649"/>
                  </a:cubicBezTo>
                  <a:cubicBezTo>
                    <a:pt x="42974" y="23502"/>
                    <a:pt x="43016" y="23333"/>
                    <a:pt x="43079" y="23165"/>
                  </a:cubicBezTo>
                  <a:cubicBezTo>
                    <a:pt x="43094" y="23181"/>
                    <a:pt x="43110" y="23186"/>
                    <a:pt x="43125" y="23186"/>
                  </a:cubicBezTo>
                  <a:cubicBezTo>
                    <a:pt x="43162" y="23186"/>
                    <a:pt x="43198" y="23155"/>
                    <a:pt x="43235" y="23155"/>
                  </a:cubicBezTo>
                  <a:cubicBezTo>
                    <a:pt x="43246" y="23155"/>
                    <a:pt x="43257" y="23158"/>
                    <a:pt x="43268" y="23165"/>
                  </a:cubicBezTo>
                  <a:cubicBezTo>
                    <a:pt x="43289" y="23018"/>
                    <a:pt x="43394" y="22913"/>
                    <a:pt x="43457" y="22766"/>
                  </a:cubicBezTo>
                  <a:lnTo>
                    <a:pt x="43520" y="22787"/>
                  </a:lnTo>
                  <a:cubicBezTo>
                    <a:pt x="43584" y="22661"/>
                    <a:pt x="43605" y="22513"/>
                    <a:pt x="43626" y="22366"/>
                  </a:cubicBezTo>
                  <a:lnTo>
                    <a:pt x="43626" y="22366"/>
                  </a:lnTo>
                  <a:cubicBezTo>
                    <a:pt x="43499" y="22408"/>
                    <a:pt x="43520" y="22577"/>
                    <a:pt x="43436" y="22661"/>
                  </a:cubicBezTo>
                  <a:cubicBezTo>
                    <a:pt x="43373" y="22556"/>
                    <a:pt x="43394" y="22408"/>
                    <a:pt x="43478" y="22324"/>
                  </a:cubicBezTo>
                  <a:cubicBezTo>
                    <a:pt x="43542" y="22198"/>
                    <a:pt x="43647" y="22093"/>
                    <a:pt x="43731" y="21988"/>
                  </a:cubicBezTo>
                  <a:cubicBezTo>
                    <a:pt x="43710" y="21883"/>
                    <a:pt x="43710" y="21778"/>
                    <a:pt x="43794" y="21694"/>
                  </a:cubicBezTo>
                  <a:cubicBezTo>
                    <a:pt x="43794" y="21673"/>
                    <a:pt x="43752" y="21630"/>
                    <a:pt x="43815" y="21588"/>
                  </a:cubicBezTo>
                  <a:cubicBezTo>
                    <a:pt x="43794" y="21483"/>
                    <a:pt x="43815" y="21378"/>
                    <a:pt x="43899" y="21294"/>
                  </a:cubicBezTo>
                  <a:cubicBezTo>
                    <a:pt x="43983" y="21126"/>
                    <a:pt x="44046" y="20958"/>
                    <a:pt x="44067" y="20768"/>
                  </a:cubicBezTo>
                  <a:cubicBezTo>
                    <a:pt x="44067" y="20663"/>
                    <a:pt x="44109" y="20579"/>
                    <a:pt x="44151" y="20474"/>
                  </a:cubicBezTo>
                  <a:cubicBezTo>
                    <a:pt x="44235" y="20327"/>
                    <a:pt x="44298" y="20159"/>
                    <a:pt x="44340" y="19970"/>
                  </a:cubicBezTo>
                  <a:cubicBezTo>
                    <a:pt x="44361" y="19864"/>
                    <a:pt x="44404" y="19738"/>
                    <a:pt x="44467" y="19654"/>
                  </a:cubicBezTo>
                  <a:cubicBezTo>
                    <a:pt x="44509" y="19633"/>
                    <a:pt x="44509" y="19591"/>
                    <a:pt x="44488" y="19549"/>
                  </a:cubicBezTo>
                  <a:cubicBezTo>
                    <a:pt x="44488" y="19423"/>
                    <a:pt x="44530" y="19297"/>
                    <a:pt x="44635" y="19234"/>
                  </a:cubicBezTo>
                  <a:cubicBezTo>
                    <a:pt x="44677" y="19192"/>
                    <a:pt x="44614" y="19129"/>
                    <a:pt x="44635" y="19087"/>
                  </a:cubicBezTo>
                  <a:cubicBezTo>
                    <a:pt x="44698" y="18918"/>
                    <a:pt x="44740" y="18729"/>
                    <a:pt x="44740" y="18540"/>
                  </a:cubicBezTo>
                  <a:cubicBezTo>
                    <a:pt x="44761" y="18435"/>
                    <a:pt x="44782" y="18351"/>
                    <a:pt x="44824" y="18246"/>
                  </a:cubicBezTo>
                  <a:cubicBezTo>
                    <a:pt x="44887" y="18161"/>
                    <a:pt x="44908" y="18056"/>
                    <a:pt x="44929" y="17930"/>
                  </a:cubicBezTo>
                  <a:cubicBezTo>
                    <a:pt x="44929" y="17678"/>
                    <a:pt x="44992" y="17447"/>
                    <a:pt x="44992" y="17194"/>
                  </a:cubicBezTo>
                  <a:cubicBezTo>
                    <a:pt x="44992" y="17110"/>
                    <a:pt x="45013" y="17047"/>
                    <a:pt x="45034" y="16963"/>
                  </a:cubicBezTo>
                  <a:cubicBezTo>
                    <a:pt x="45118" y="16753"/>
                    <a:pt x="45118" y="16522"/>
                    <a:pt x="45055" y="16311"/>
                  </a:cubicBezTo>
                  <a:cubicBezTo>
                    <a:pt x="45160" y="16101"/>
                    <a:pt x="45097" y="15828"/>
                    <a:pt x="45181" y="15596"/>
                  </a:cubicBezTo>
                  <a:cubicBezTo>
                    <a:pt x="45181" y="15575"/>
                    <a:pt x="45118" y="15575"/>
                    <a:pt x="45139" y="15512"/>
                  </a:cubicBezTo>
                  <a:lnTo>
                    <a:pt x="45139" y="15512"/>
                  </a:lnTo>
                  <a:lnTo>
                    <a:pt x="45223" y="15533"/>
                  </a:lnTo>
                  <a:cubicBezTo>
                    <a:pt x="45202" y="15470"/>
                    <a:pt x="45202" y="15407"/>
                    <a:pt x="45223" y="15344"/>
                  </a:cubicBezTo>
                  <a:cubicBezTo>
                    <a:pt x="45189" y="15327"/>
                    <a:pt x="45142" y="15296"/>
                    <a:pt x="45125" y="15296"/>
                  </a:cubicBezTo>
                  <a:cubicBezTo>
                    <a:pt x="45121" y="15296"/>
                    <a:pt x="45119" y="15298"/>
                    <a:pt x="45118" y="15300"/>
                  </a:cubicBezTo>
                  <a:lnTo>
                    <a:pt x="45118" y="15300"/>
                  </a:lnTo>
                  <a:cubicBezTo>
                    <a:pt x="45139" y="15070"/>
                    <a:pt x="45161" y="14818"/>
                    <a:pt x="45223" y="14566"/>
                  </a:cubicBezTo>
                  <a:cubicBezTo>
                    <a:pt x="45160" y="14335"/>
                    <a:pt x="45139" y="14104"/>
                    <a:pt x="45160" y="13851"/>
                  </a:cubicBezTo>
                  <a:cubicBezTo>
                    <a:pt x="45202" y="13494"/>
                    <a:pt x="45160" y="13137"/>
                    <a:pt x="45013" y="12800"/>
                  </a:cubicBezTo>
                  <a:cubicBezTo>
                    <a:pt x="45118" y="12674"/>
                    <a:pt x="45055" y="12569"/>
                    <a:pt x="45076" y="12401"/>
                  </a:cubicBezTo>
                  <a:cubicBezTo>
                    <a:pt x="45076" y="12254"/>
                    <a:pt x="44908" y="12191"/>
                    <a:pt x="44824" y="12085"/>
                  </a:cubicBezTo>
                  <a:cubicBezTo>
                    <a:pt x="44842" y="12050"/>
                    <a:pt x="44858" y="12038"/>
                    <a:pt x="44873" y="12038"/>
                  </a:cubicBezTo>
                  <a:cubicBezTo>
                    <a:pt x="44905" y="12038"/>
                    <a:pt x="44931" y="12092"/>
                    <a:pt x="44956" y="12092"/>
                  </a:cubicBezTo>
                  <a:cubicBezTo>
                    <a:pt x="44961" y="12092"/>
                    <a:pt x="44966" y="12090"/>
                    <a:pt x="44971" y="12085"/>
                  </a:cubicBezTo>
                  <a:cubicBezTo>
                    <a:pt x="44929" y="11896"/>
                    <a:pt x="44887" y="11707"/>
                    <a:pt x="44866" y="11497"/>
                  </a:cubicBezTo>
                  <a:cubicBezTo>
                    <a:pt x="44866" y="11392"/>
                    <a:pt x="44824" y="11307"/>
                    <a:pt x="44740" y="11223"/>
                  </a:cubicBezTo>
                  <a:cubicBezTo>
                    <a:pt x="44677" y="11139"/>
                    <a:pt x="44761" y="11013"/>
                    <a:pt x="44698" y="10908"/>
                  </a:cubicBezTo>
                  <a:cubicBezTo>
                    <a:pt x="44677" y="10887"/>
                    <a:pt x="44698" y="10845"/>
                    <a:pt x="44677" y="10824"/>
                  </a:cubicBezTo>
                  <a:cubicBezTo>
                    <a:pt x="44572" y="10719"/>
                    <a:pt x="44551" y="10572"/>
                    <a:pt x="44572" y="10424"/>
                  </a:cubicBezTo>
                  <a:cubicBezTo>
                    <a:pt x="44551" y="10417"/>
                    <a:pt x="44530" y="10417"/>
                    <a:pt x="44511" y="10417"/>
                  </a:cubicBezTo>
                  <a:lnTo>
                    <a:pt x="44511" y="10417"/>
                  </a:lnTo>
                  <a:cubicBezTo>
                    <a:pt x="44474" y="10417"/>
                    <a:pt x="44446" y="10417"/>
                    <a:pt x="44446" y="10361"/>
                  </a:cubicBezTo>
                  <a:lnTo>
                    <a:pt x="44509" y="10235"/>
                  </a:lnTo>
                  <a:cubicBezTo>
                    <a:pt x="44488" y="10172"/>
                    <a:pt x="44509" y="10130"/>
                    <a:pt x="44446" y="10088"/>
                  </a:cubicBezTo>
                  <a:lnTo>
                    <a:pt x="44404" y="10151"/>
                  </a:lnTo>
                  <a:cubicBezTo>
                    <a:pt x="44382" y="10109"/>
                    <a:pt x="44361" y="10088"/>
                    <a:pt x="44361" y="10046"/>
                  </a:cubicBezTo>
                  <a:cubicBezTo>
                    <a:pt x="44340" y="9878"/>
                    <a:pt x="44404" y="9689"/>
                    <a:pt x="44277" y="9541"/>
                  </a:cubicBezTo>
                  <a:cubicBezTo>
                    <a:pt x="44277" y="9541"/>
                    <a:pt x="44277" y="9541"/>
                    <a:pt x="44277" y="9520"/>
                  </a:cubicBezTo>
                  <a:cubicBezTo>
                    <a:pt x="44277" y="9268"/>
                    <a:pt x="44193" y="8995"/>
                    <a:pt x="44004" y="8806"/>
                  </a:cubicBezTo>
                  <a:cubicBezTo>
                    <a:pt x="43878" y="8658"/>
                    <a:pt x="43899" y="8637"/>
                    <a:pt x="43920" y="8385"/>
                  </a:cubicBezTo>
                  <a:lnTo>
                    <a:pt x="43920" y="8385"/>
                  </a:lnTo>
                  <a:cubicBezTo>
                    <a:pt x="43938" y="8403"/>
                    <a:pt x="43941" y="8452"/>
                    <a:pt x="43981" y="8452"/>
                  </a:cubicBezTo>
                  <a:cubicBezTo>
                    <a:pt x="43988" y="8452"/>
                    <a:pt x="43995" y="8451"/>
                    <a:pt x="44004" y="8448"/>
                  </a:cubicBezTo>
                  <a:cubicBezTo>
                    <a:pt x="43983" y="8385"/>
                    <a:pt x="44004" y="8301"/>
                    <a:pt x="43941" y="8238"/>
                  </a:cubicBezTo>
                  <a:cubicBezTo>
                    <a:pt x="43878" y="8175"/>
                    <a:pt x="43941" y="8091"/>
                    <a:pt x="43878" y="8028"/>
                  </a:cubicBezTo>
                  <a:cubicBezTo>
                    <a:pt x="43773" y="8070"/>
                    <a:pt x="43836" y="8175"/>
                    <a:pt x="43794" y="8238"/>
                  </a:cubicBezTo>
                  <a:cubicBezTo>
                    <a:pt x="43815" y="8049"/>
                    <a:pt x="43563" y="7965"/>
                    <a:pt x="43647" y="7754"/>
                  </a:cubicBezTo>
                  <a:cubicBezTo>
                    <a:pt x="43542" y="7670"/>
                    <a:pt x="43542" y="7670"/>
                    <a:pt x="43520" y="7523"/>
                  </a:cubicBezTo>
                  <a:cubicBezTo>
                    <a:pt x="43542" y="7523"/>
                    <a:pt x="43563" y="7502"/>
                    <a:pt x="43563" y="7439"/>
                  </a:cubicBezTo>
                  <a:cubicBezTo>
                    <a:pt x="43478" y="7418"/>
                    <a:pt x="43478" y="7313"/>
                    <a:pt x="43457" y="7229"/>
                  </a:cubicBezTo>
                  <a:cubicBezTo>
                    <a:pt x="43436" y="7166"/>
                    <a:pt x="43415" y="7103"/>
                    <a:pt x="43415" y="7040"/>
                  </a:cubicBezTo>
                  <a:cubicBezTo>
                    <a:pt x="43394" y="6976"/>
                    <a:pt x="43331" y="6913"/>
                    <a:pt x="43352" y="6871"/>
                  </a:cubicBezTo>
                  <a:cubicBezTo>
                    <a:pt x="43373" y="6808"/>
                    <a:pt x="43226" y="6808"/>
                    <a:pt x="43226" y="6745"/>
                  </a:cubicBezTo>
                  <a:cubicBezTo>
                    <a:pt x="43226" y="6661"/>
                    <a:pt x="43142" y="6661"/>
                    <a:pt x="43142" y="6598"/>
                  </a:cubicBezTo>
                  <a:cubicBezTo>
                    <a:pt x="43121" y="6472"/>
                    <a:pt x="43016" y="6388"/>
                    <a:pt x="42953" y="6304"/>
                  </a:cubicBezTo>
                  <a:cubicBezTo>
                    <a:pt x="42890" y="6030"/>
                    <a:pt x="42764" y="5778"/>
                    <a:pt x="42574" y="5568"/>
                  </a:cubicBezTo>
                  <a:cubicBezTo>
                    <a:pt x="42511" y="5505"/>
                    <a:pt x="42469" y="5421"/>
                    <a:pt x="42553" y="5337"/>
                  </a:cubicBezTo>
                  <a:lnTo>
                    <a:pt x="42553" y="5337"/>
                  </a:lnTo>
                  <a:cubicBezTo>
                    <a:pt x="42595" y="5358"/>
                    <a:pt x="42574" y="5421"/>
                    <a:pt x="42637" y="5442"/>
                  </a:cubicBezTo>
                  <a:cubicBezTo>
                    <a:pt x="42658" y="5379"/>
                    <a:pt x="42616" y="5295"/>
                    <a:pt x="42658" y="5231"/>
                  </a:cubicBezTo>
                  <a:cubicBezTo>
                    <a:pt x="42595" y="5168"/>
                    <a:pt x="42511" y="5168"/>
                    <a:pt x="42490" y="5084"/>
                  </a:cubicBezTo>
                  <a:cubicBezTo>
                    <a:pt x="42458" y="5117"/>
                    <a:pt x="42426" y="5161"/>
                    <a:pt x="42403" y="5161"/>
                  </a:cubicBezTo>
                  <a:cubicBezTo>
                    <a:pt x="42396" y="5161"/>
                    <a:pt x="42390" y="5157"/>
                    <a:pt x="42385" y="5147"/>
                  </a:cubicBezTo>
                  <a:cubicBezTo>
                    <a:pt x="42343" y="5084"/>
                    <a:pt x="42427" y="5021"/>
                    <a:pt x="42385" y="4958"/>
                  </a:cubicBezTo>
                  <a:cubicBezTo>
                    <a:pt x="42280" y="4874"/>
                    <a:pt x="42280" y="4748"/>
                    <a:pt x="42238" y="4622"/>
                  </a:cubicBezTo>
                  <a:cubicBezTo>
                    <a:pt x="42196" y="4601"/>
                    <a:pt x="42133" y="4580"/>
                    <a:pt x="42112" y="4538"/>
                  </a:cubicBezTo>
                  <a:cubicBezTo>
                    <a:pt x="42112" y="4496"/>
                    <a:pt x="42133" y="4454"/>
                    <a:pt x="42154" y="4433"/>
                  </a:cubicBezTo>
                  <a:cubicBezTo>
                    <a:pt x="42164" y="4433"/>
                    <a:pt x="42185" y="4438"/>
                    <a:pt x="42201" y="4438"/>
                  </a:cubicBezTo>
                  <a:cubicBezTo>
                    <a:pt x="42217" y="4438"/>
                    <a:pt x="42227" y="4433"/>
                    <a:pt x="42217" y="4411"/>
                  </a:cubicBezTo>
                  <a:cubicBezTo>
                    <a:pt x="42200" y="4377"/>
                    <a:pt x="42183" y="4343"/>
                    <a:pt x="42154" y="4343"/>
                  </a:cubicBezTo>
                  <a:cubicBezTo>
                    <a:pt x="42148" y="4343"/>
                    <a:pt x="42141" y="4345"/>
                    <a:pt x="42133" y="4348"/>
                  </a:cubicBezTo>
                  <a:cubicBezTo>
                    <a:pt x="42101" y="4348"/>
                    <a:pt x="42093" y="4384"/>
                    <a:pt x="42083" y="4384"/>
                  </a:cubicBezTo>
                  <a:cubicBezTo>
                    <a:pt x="42079" y="4384"/>
                    <a:pt x="42075" y="4380"/>
                    <a:pt x="42070" y="4369"/>
                  </a:cubicBezTo>
                  <a:cubicBezTo>
                    <a:pt x="42028" y="4327"/>
                    <a:pt x="42112" y="4285"/>
                    <a:pt x="42070" y="4222"/>
                  </a:cubicBezTo>
                  <a:cubicBezTo>
                    <a:pt x="41923" y="4201"/>
                    <a:pt x="41860" y="4117"/>
                    <a:pt x="41796" y="3970"/>
                  </a:cubicBezTo>
                  <a:cubicBezTo>
                    <a:pt x="41754" y="3844"/>
                    <a:pt x="41670" y="3718"/>
                    <a:pt x="41565" y="3634"/>
                  </a:cubicBezTo>
                  <a:cubicBezTo>
                    <a:pt x="41460" y="3571"/>
                    <a:pt x="41397" y="3486"/>
                    <a:pt x="41334" y="3381"/>
                  </a:cubicBezTo>
                  <a:lnTo>
                    <a:pt x="41460" y="3234"/>
                  </a:lnTo>
                  <a:cubicBezTo>
                    <a:pt x="41271" y="3129"/>
                    <a:pt x="41292" y="2856"/>
                    <a:pt x="41082" y="2751"/>
                  </a:cubicBezTo>
                  <a:lnTo>
                    <a:pt x="41040" y="2814"/>
                  </a:lnTo>
                  <a:cubicBezTo>
                    <a:pt x="40850" y="2582"/>
                    <a:pt x="40703" y="2330"/>
                    <a:pt x="40598" y="2057"/>
                  </a:cubicBezTo>
                  <a:cubicBezTo>
                    <a:pt x="40472" y="1994"/>
                    <a:pt x="40388" y="1910"/>
                    <a:pt x="40325" y="1783"/>
                  </a:cubicBezTo>
                  <a:cubicBezTo>
                    <a:pt x="40304" y="1678"/>
                    <a:pt x="40220" y="1594"/>
                    <a:pt x="40115" y="1573"/>
                  </a:cubicBezTo>
                  <a:cubicBezTo>
                    <a:pt x="40072" y="1573"/>
                    <a:pt x="40009" y="1510"/>
                    <a:pt x="40009" y="1489"/>
                  </a:cubicBezTo>
                  <a:cubicBezTo>
                    <a:pt x="40051" y="1342"/>
                    <a:pt x="39904" y="1300"/>
                    <a:pt x="39925" y="1195"/>
                  </a:cubicBezTo>
                  <a:cubicBezTo>
                    <a:pt x="39914" y="1192"/>
                    <a:pt x="39903" y="1191"/>
                    <a:pt x="39895" y="1191"/>
                  </a:cubicBezTo>
                  <a:cubicBezTo>
                    <a:pt x="39840" y="1191"/>
                    <a:pt x="39832" y="1240"/>
                    <a:pt x="39778" y="1258"/>
                  </a:cubicBezTo>
                  <a:cubicBezTo>
                    <a:pt x="39799" y="1153"/>
                    <a:pt x="39694" y="1090"/>
                    <a:pt x="39631" y="1027"/>
                  </a:cubicBezTo>
                  <a:cubicBezTo>
                    <a:pt x="39589" y="985"/>
                    <a:pt x="39484" y="963"/>
                    <a:pt x="39442" y="900"/>
                  </a:cubicBezTo>
                  <a:cubicBezTo>
                    <a:pt x="39400" y="816"/>
                    <a:pt x="39337" y="753"/>
                    <a:pt x="39253" y="711"/>
                  </a:cubicBezTo>
                  <a:cubicBezTo>
                    <a:pt x="39157" y="692"/>
                    <a:pt x="39096" y="603"/>
                    <a:pt x="39007" y="603"/>
                  </a:cubicBezTo>
                  <a:cubicBezTo>
                    <a:pt x="38998" y="603"/>
                    <a:pt x="38989" y="604"/>
                    <a:pt x="38979" y="606"/>
                  </a:cubicBezTo>
                  <a:lnTo>
                    <a:pt x="38811" y="417"/>
                  </a:lnTo>
                  <a:cubicBezTo>
                    <a:pt x="38748" y="375"/>
                    <a:pt x="38664" y="375"/>
                    <a:pt x="38580" y="333"/>
                  </a:cubicBezTo>
                  <a:lnTo>
                    <a:pt x="38517" y="228"/>
                  </a:lnTo>
                  <a:cubicBezTo>
                    <a:pt x="38486" y="197"/>
                    <a:pt x="38444" y="177"/>
                    <a:pt x="38407" y="177"/>
                  </a:cubicBezTo>
                  <a:cubicBezTo>
                    <a:pt x="38394" y="177"/>
                    <a:pt x="38381" y="180"/>
                    <a:pt x="38370" y="186"/>
                  </a:cubicBezTo>
                  <a:cubicBezTo>
                    <a:pt x="38345" y="195"/>
                    <a:pt x="38323" y="199"/>
                    <a:pt x="38303" y="199"/>
                  </a:cubicBezTo>
                  <a:cubicBezTo>
                    <a:pt x="38236" y="199"/>
                    <a:pt x="38192" y="155"/>
                    <a:pt x="38159" y="123"/>
                  </a:cubicBezTo>
                  <a:cubicBezTo>
                    <a:pt x="38054" y="123"/>
                    <a:pt x="37991" y="59"/>
                    <a:pt x="37907" y="17"/>
                  </a:cubicBezTo>
                  <a:lnTo>
                    <a:pt x="37865" y="80"/>
                  </a:lnTo>
                  <a:cubicBezTo>
                    <a:pt x="37823" y="59"/>
                    <a:pt x="37781" y="59"/>
                    <a:pt x="37781" y="17"/>
                  </a:cubicBezTo>
                  <a:cubicBezTo>
                    <a:pt x="37773" y="20"/>
                    <a:pt x="37766" y="21"/>
                    <a:pt x="37759" y="21"/>
                  </a:cubicBezTo>
                  <a:cubicBezTo>
                    <a:pt x="37728" y="21"/>
                    <a:pt x="37702" y="0"/>
                    <a:pt x="3767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24"/>
            <p:cNvSpPr/>
            <p:nvPr/>
          </p:nvSpPr>
          <p:spPr>
            <a:xfrm>
              <a:off x="2520257" y="1733419"/>
              <a:ext cx="2609" cy="3131"/>
            </a:xfrm>
            <a:custGeom>
              <a:avLst/>
              <a:gdLst/>
              <a:ahLst/>
              <a:cxnLst/>
              <a:rect l="l" t="t" r="r" b="b"/>
              <a:pathLst>
                <a:path w="253" h="299" extrusionOk="0">
                  <a:moveTo>
                    <a:pt x="189" y="1"/>
                  </a:moveTo>
                  <a:cubicBezTo>
                    <a:pt x="105" y="64"/>
                    <a:pt x="63" y="190"/>
                    <a:pt x="0" y="274"/>
                  </a:cubicBezTo>
                  <a:cubicBezTo>
                    <a:pt x="18" y="292"/>
                    <a:pt x="36" y="298"/>
                    <a:pt x="55" y="298"/>
                  </a:cubicBezTo>
                  <a:cubicBezTo>
                    <a:pt x="81" y="298"/>
                    <a:pt x="111" y="286"/>
                    <a:pt x="147" y="274"/>
                  </a:cubicBezTo>
                  <a:cubicBezTo>
                    <a:pt x="168" y="232"/>
                    <a:pt x="210" y="148"/>
                    <a:pt x="231" y="106"/>
                  </a:cubicBezTo>
                  <a:cubicBezTo>
                    <a:pt x="252" y="64"/>
                    <a:pt x="252" y="22"/>
                    <a:pt x="18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24"/>
            <p:cNvSpPr/>
            <p:nvPr/>
          </p:nvSpPr>
          <p:spPr>
            <a:xfrm>
              <a:off x="2530012" y="1702818"/>
              <a:ext cx="1743" cy="3529"/>
            </a:xfrm>
            <a:custGeom>
              <a:avLst/>
              <a:gdLst/>
              <a:ahLst/>
              <a:cxnLst/>
              <a:rect l="l" t="t" r="r" b="b"/>
              <a:pathLst>
                <a:path w="169" h="337" extrusionOk="0">
                  <a:moveTo>
                    <a:pt x="42" y="0"/>
                  </a:moveTo>
                  <a:cubicBezTo>
                    <a:pt x="0" y="105"/>
                    <a:pt x="0" y="231"/>
                    <a:pt x="42" y="337"/>
                  </a:cubicBezTo>
                  <a:cubicBezTo>
                    <a:pt x="84" y="231"/>
                    <a:pt x="168" y="147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24"/>
            <p:cNvSpPr/>
            <p:nvPr/>
          </p:nvSpPr>
          <p:spPr>
            <a:xfrm>
              <a:off x="2517214" y="1740467"/>
              <a:ext cx="1526" cy="2304"/>
            </a:xfrm>
            <a:custGeom>
              <a:avLst/>
              <a:gdLst/>
              <a:ahLst/>
              <a:cxnLst/>
              <a:rect l="l" t="t" r="r" b="b"/>
              <a:pathLst>
                <a:path w="148" h="220" extrusionOk="0">
                  <a:moveTo>
                    <a:pt x="85" y="0"/>
                  </a:moveTo>
                  <a:lnTo>
                    <a:pt x="22" y="63"/>
                  </a:lnTo>
                  <a:lnTo>
                    <a:pt x="22" y="84"/>
                  </a:lnTo>
                  <a:cubicBezTo>
                    <a:pt x="22" y="105"/>
                    <a:pt x="64" y="148"/>
                    <a:pt x="1" y="190"/>
                  </a:cubicBezTo>
                  <a:cubicBezTo>
                    <a:pt x="16" y="204"/>
                    <a:pt x="31" y="219"/>
                    <a:pt x="53" y="219"/>
                  </a:cubicBezTo>
                  <a:cubicBezTo>
                    <a:pt x="62" y="219"/>
                    <a:pt x="73" y="217"/>
                    <a:pt x="85" y="211"/>
                  </a:cubicBezTo>
                  <a:cubicBezTo>
                    <a:pt x="85" y="148"/>
                    <a:pt x="148" y="84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24"/>
            <p:cNvSpPr/>
            <p:nvPr/>
          </p:nvSpPr>
          <p:spPr>
            <a:xfrm>
              <a:off x="2525454" y="1719103"/>
              <a:ext cx="1310" cy="2000"/>
            </a:xfrm>
            <a:custGeom>
              <a:avLst/>
              <a:gdLst/>
              <a:ahLst/>
              <a:cxnLst/>
              <a:rect l="l" t="t" r="r" b="b"/>
              <a:pathLst>
                <a:path w="127" h="191" extrusionOk="0">
                  <a:moveTo>
                    <a:pt x="22" y="1"/>
                  </a:moveTo>
                  <a:cubicBezTo>
                    <a:pt x="22" y="64"/>
                    <a:pt x="22" y="127"/>
                    <a:pt x="1" y="190"/>
                  </a:cubicBezTo>
                  <a:cubicBezTo>
                    <a:pt x="127" y="127"/>
                    <a:pt x="64" y="85"/>
                    <a:pt x="2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24"/>
            <p:cNvSpPr/>
            <p:nvPr/>
          </p:nvSpPr>
          <p:spPr>
            <a:xfrm>
              <a:off x="2530662" y="1700388"/>
              <a:ext cx="877" cy="1121"/>
            </a:xfrm>
            <a:custGeom>
              <a:avLst/>
              <a:gdLst/>
              <a:ahLst/>
              <a:cxnLst/>
              <a:rect l="l" t="t" r="r" b="b"/>
              <a:pathLst>
                <a:path w="85" h="107" extrusionOk="0">
                  <a:moveTo>
                    <a:pt x="42" y="1"/>
                  </a:moveTo>
                  <a:cubicBezTo>
                    <a:pt x="0" y="43"/>
                    <a:pt x="42" y="64"/>
                    <a:pt x="42" y="106"/>
                  </a:cubicBezTo>
                  <a:cubicBezTo>
                    <a:pt x="84" y="64"/>
                    <a:pt x="84" y="43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24"/>
            <p:cNvSpPr/>
            <p:nvPr/>
          </p:nvSpPr>
          <p:spPr>
            <a:xfrm>
              <a:off x="2459547" y="1735838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63" y="1"/>
                  </a:moveTo>
                  <a:cubicBezTo>
                    <a:pt x="0" y="43"/>
                    <a:pt x="0" y="64"/>
                    <a:pt x="63" y="85"/>
                  </a:cubicBezTo>
                  <a:cubicBezTo>
                    <a:pt x="105" y="64"/>
                    <a:pt x="63" y="43"/>
                    <a:pt x="6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24"/>
            <p:cNvSpPr/>
            <p:nvPr/>
          </p:nvSpPr>
          <p:spPr>
            <a:xfrm>
              <a:off x="2512667" y="1721249"/>
              <a:ext cx="1093" cy="607"/>
            </a:xfrm>
            <a:custGeom>
              <a:avLst/>
              <a:gdLst/>
              <a:ahLst/>
              <a:cxnLst/>
              <a:rect l="l" t="t" r="r" b="b"/>
              <a:pathLst>
                <a:path w="106" h="58" extrusionOk="0">
                  <a:moveTo>
                    <a:pt x="45" y="1"/>
                  </a:moveTo>
                  <a:cubicBezTo>
                    <a:pt x="27" y="1"/>
                    <a:pt x="11" y="17"/>
                    <a:pt x="0" y="48"/>
                  </a:cubicBezTo>
                  <a:cubicBezTo>
                    <a:pt x="14" y="55"/>
                    <a:pt x="26" y="58"/>
                    <a:pt x="36" y="58"/>
                  </a:cubicBezTo>
                  <a:cubicBezTo>
                    <a:pt x="56" y="58"/>
                    <a:pt x="70" y="48"/>
                    <a:pt x="84" y="48"/>
                  </a:cubicBezTo>
                  <a:lnTo>
                    <a:pt x="105" y="48"/>
                  </a:lnTo>
                  <a:cubicBezTo>
                    <a:pt x="84" y="17"/>
                    <a:pt x="63" y="1"/>
                    <a:pt x="4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24"/>
            <p:cNvSpPr/>
            <p:nvPr/>
          </p:nvSpPr>
          <p:spPr>
            <a:xfrm>
              <a:off x="2495538" y="1793436"/>
              <a:ext cx="877" cy="628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47" y="1"/>
                  </a:moveTo>
                  <a:cubicBezTo>
                    <a:pt x="30" y="1"/>
                    <a:pt x="12" y="17"/>
                    <a:pt x="0" y="51"/>
                  </a:cubicBezTo>
                  <a:cubicBezTo>
                    <a:pt x="13" y="57"/>
                    <a:pt x="23" y="60"/>
                    <a:pt x="32" y="60"/>
                  </a:cubicBezTo>
                  <a:cubicBezTo>
                    <a:pt x="55" y="60"/>
                    <a:pt x="70" y="45"/>
                    <a:pt x="84" y="30"/>
                  </a:cubicBezTo>
                  <a:cubicBezTo>
                    <a:pt x="75" y="11"/>
                    <a:pt x="61" y="1"/>
                    <a:pt x="4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24"/>
            <p:cNvSpPr/>
            <p:nvPr/>
          </p:nvSpPr>
          <p:spPr>
            <a:xfrm>
              <a:off x="2493372" y="1795070"/>
              <a:ext cx="660" cy="1110"/>
            </a:xfrm>
            <a:custGeom>
              <a:avLst/>
              <a:gdLst/>
              <a:ahLst/>
              <a:cxnLst/>
              <a:rect l="l" t="t" r="r" b="b"/>
              <a:pathLst>
                <a:path w="64" h="106" extrusionOk="0">
                  <a:moveTo>
                    <a:pt x="21" y="0"/>
                  </a:moveTo>
                  <a:cubicBezTo>
                    <a:pt x="0" y="63"/>
                    <a:pt x="0" y="84"/>
                    <a:pt x="42" y="105"/>
                  </a:cubicBezTo>
                  <a:cubicBezTo>
                    <a:pt x="63" y="63"/>
                    <a:pt x="63" y="42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24"/>
            <p:cNvSpPr/>
            <p:nvPr/>
          </p:nvSpPr>
          <p:spPr>
            <a:xfrm>
              <a:off x="2513749" y="1796610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27" y="1"/>
                  </a:moveTo>
                  <a:cubicBezTo>
                    <a:pt x="11" y="1"/>
                    <a:pt x="0" y="11"/>
                    <a:pt x="0" y="43"/>
                  </a:cubicBezTo>
                  <a:cubicBezTo>
                    <a:pt x="13" y="49"/>
                    <a:pt x="23" y="51"/>
                    <a:pt x="32" y="51"/>
                  </a:cubicBezTo>
                  <a:cubicBezTo>
                    <a:pt x="55" y="51"/>
                    <a:pt x="70" y="36"/>
                    <a:pt x="85" y="22"/>
                  </a:cubicBezTo>
                  <a:cubicBezTo>
                    <a:pt x="63" y="11"/>
                    <a:pt x="42" y="1"/>
                    <a:pt x="2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24"/>
            <p:cNvSpPr/>
            <p:nvPr/>
          </p:nvSpPr>
          <p:spPr>
            <a:xfrm>
              <a:off x="2422907" y="179463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21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24"/>
            <p:cNvSpPr/>
            <p:nvPr/>
          </p:nvSpPr>
          <p:spPr>
            <a:xfrm>
              <a:off x="2459980" y="1784064"/>
              <a:ext cx="660" cy="387"/>
            </a:xfrm>
            <a:custGeom>
              <a:avLst/>
              <a:gdLst/>
              <a:ahLst/>
              <a:cxnLst/>
              <a:rect l="l" t="t" r="r" b="b"/>
              <a:pathLst>
                <a:path w="64" h="37" extrusionOk="0">
                  <a:moveTo>
                    <a:pt x="21" y="0"/>
                  </a:moveTo>
                  <a:cubicBezTo>
                    <a:pt x="21" y="0"/>
                    <a:pt x="0" y="0"/>
                    <a:pt x="21" y="21"/>
                  </a:cubicBezTo>
                  <a:cubicBezTo>
                    <a:pt x="21" y="32"/>
                    <a:pt x="32" y="37"/>
                    <a:pt x="42" y="37"/>
                  </a:cubicBezTo>
                  <a:cubicBezTo>
                    <a:pt x="53" y="37"/>
                    <a:pt x="63" y="32"/>
                    <a:pt x="63" y="21"/>
                  </a:cubicBezTo>
                  <a:cubicBezTo>
                    <a:pt x="63" y="21"/>
                    <a:pt x="63" y="0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24"/>
            <p:cNvSpPr/>
            <p:nvPr/>
          </p:nvSpPr>
          <p:spPr>
            <a:xfrm>
              <a:off x="2422473" y="1795070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0"/>
                  </a:moveTo>
                  <a:lnTo>
                    <a:pt x="42" y="0"/>
                  </a:lnTo>
                  <a:cubicBezTo>
                    <a:pt x="21" y="21"/>
                    <a:pt x="0" y="63"/>
                    <a:pt x="21" y="63"/>
                  </a:cubicBezTo>
                  <a:cubicBezTo>
                    <a:pt x="42" y="63"/>
                    <a:pt x="42" y="21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24"/>
            <p:cNvSpPr/>
            <p:nvPr/>
          </p:nvSpPr>
          <p:spPr>
            <a:xfrm>
              <a:off x="2504643" y="1773937"/>
              <a:ext cx="443" cy="534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0" y="0"/>
                  </a:moveTo>
                  <a:cubicBezTo>
                    <a:pt x="0" y="31"/>
                    <a:pt x="23" y="50"/>
                    <a:pt x="35" y="50"/>
                  </a:cubicBezTo>
                  <a:cubicBezTo>
                    <a:pt x="39" y="50"/>
                    <a:pt x="42" y="48"/>
                    <a:pt x="42" y="42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24"/>
            <p:cNvSpPr/>
            <p:nvPr/>
          </p:nvSpPr>
          <p:spPr>
            <a:xfrm>
              <a:off x="2504643" y="1775256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lnTo>
                    <a:pt x="21" y="21"/>
                  </a:lnTo>
                  <a:cubicBezTo>
                    <a:pt x="4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24"/>
            <p:cNvSpPr/>
            <p:nvPr/>
          </p:nvSpPr>
          <p:spPr>
            <a:xfrm>
              <a:off x="2448708" y="1760061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1"/>
                  </a:moveTo>
                  <a:cubicBezTo>
                    <a:pt x="21" y="22"/>
                    <a:pt x="0" y="64"/>
                    <a:pt x="21" y="64"/>
                  </a:cubicBezTo>
                  <a:cubicBezTo>
                    <a:pt x="63" y="43"/>
                    <a:pt x="63" y="43"/>
                    <a:pt x="63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24"/>
            <p:cNvSpPr/>
            <p:nvPr/>
          </p:nvSpPr>
          <p:spPr>
            <a:xfrm>
              <a:off x="2449142" y="1759621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0"/>
                  </a:moveTo>
                  <a:cubicBezTo>
                    <a:pt x="0" y="0"/>
                    <a:pt x="0" y="21"/>
                    <a:pt x="0" y="43"/>
                  </a:cubicBezTo>
                  <a:lnTo>
                    <a:pt x="21" y="64"/>
                  </a:lnTo>
                  <a:cubicBezTo>
                    <a:pt x="42" y="43"/>
                    <a:pt x="63" y="0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24"/>
            <p:cNvSpPr/>
            <p:nvPr/>
          </p:nvSpPr>
          <p:spPr>
            <a:xfrm>
              <a:off x="2518514" y="173892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lnTo>
                    <a:pt x="22" y="42"/>
                  </a:lnTo>
                  <a:cubicBezTo>
                    <a:pt x="43" y="2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24"/>
            <p:cNvSpPr/>
            <p:nvPr/>
          </p:nvSpPr>
          <p:spPr>
            <a:xfrm>
              <a:off x="2502261" y="178009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1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1" y="22"/>
                    <a:pt x="63" y="1"/>
                    <a:pt x="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24"/>
            <p:cNvSpPr/>
            <p:nvPr/>
          </p:nvSpPr>
          <p:spPr>
            <a:xfrm>
              <a:off x="2501828" y="1780534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1"/>
                  </a:moveTo>
                  <a:lnTo>
                    <a:pt x="42" y="1"/>
                  </a:lnTo>
                  <a:cubicBezTo>
                    <a:pt x="21" y="1"/>
                    <a:pt x="0" y="22"/>
                    <a:pt x="0" y="64"/>
                  </a:cubicBezTo>
                  <a:lnTo>
                    <a:pt x="21" y="64"/>
                  </a:lnTo>
                  <a:cubicBezTo>
                    <a:pt x="42" y="43"/>
                    <a:pt x="63" y="22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24"/>
            <p:cNvSpPr/>
            <p:nvPr/>
          </p:nvSpPr>
          <p:spPr>
            <a:xfrm>
              <a:off x="2450328" y="1758196"/>
              <a:ext cx="340" cy="503"/>
            </a:xfrm>
            <a:custGeom>
              <a:avLst/>
              <a:gdLst/>
              <a:ahLst/>
              <a:cxnLst/>
              <a:rect l="l" t="t" r="r" b="b"/>
              <a:pathLst>
                <a:path w="33" h="48" extrusionOk="0">
                  <a:moveTo>
                    <a:pt x="17" y="1"/>
                  </a:moveTo>
                  <a:cubicBezTo>
                    <a:pt x="14" y="1"/>
                    <a:pt x="11" y="3"/>
                    <a:pt x="11" y="10"/>
                  </a:cubicBezTo>
                  <a:cubicBezTo>
                    <a:pt x="11" y="21"/>
                    <a:pt x="6" y="21"/>
                    <a:pt x="3" y="21"/>
                  </a:cubicBezTo>
                  <a:cubicBezTo>
                    <a:pt x="1" y="21"/>
                    <a:pt x="1" y="21"/>
                    <a:pt x="11" y="31"/>
                  </a:cubicBezTo>
                  <a:cubicBezTo>
                    <a:pt x="11" y="42"/>
                    <a:pt x="17" y="47"/>
                    <a:pt x="22" y="47"/>
                  </a:cubicBezTo>
                  <a:cubicBezTo>
                    <a:pt x="27" y="47"/>
                    <a:pt x="32" y="42"/>
                    <a:pt x="32" y="31"/>
                  </a:cubicBezTo>
                  <a:lnTo>
                    <a:pt x="32" y="10"/>
                  </a:lnTo>
                  <a:cubicBezTo>
                    <a:pt x="32" y="10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24"/>
            <p:cNvSpPr/>
            <p:nvPr/>
          </p:nvSpPr>
          <p:spPr>
            <a:xfrm>
              <a:off x="2518957" y="1737608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21" y="0"/>
                  </a:moveTo>
                  <a:cubicBezTo>
                    <a:pt x="21" y="0"/>
                    <a:pt x="0" y="0"/>
                    <a:pt x="21" y="21"/>
                  </a:cubicBezTo>
                  <a:cubicBezTo>
                    <a:pt x="21" y="32"/>
                    <a:pt x="26" y="37"/>
                    <a:pt x="32" y="37"/>
                  </a:cubicBezTo>
                  <a:cubicBezTo>
                    <a:pt x="37" y="37"/>
                    <a:pt x="42" y="32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24"/>
            <p:cNvSpPr/>
            <p:nvPr/>
          </p:nvSpPr>
          <p:spPr>
            <a:xfrm>
              <a:off x="2506376" y="1740686"/>
              <a:ext cx="660" cy="545"/>
            </a:xfrm>
            <a:custGeom>
              <a:avLst/>
              <a:gdLst/>
              <a:ahLst/>
              <a:cxnLst/>
              <a:rect l="l" t="t" r="r" b="b"/>
              <a:pathLst>
                <a:path w="64" h="52" extrusionOk="0">
                  <a:moveTo>
                    <a:pt x="22" y="0"/>
                  </a:moveTo>
                  <a:cubicBezTo>
                    <a:pt x="22" y="21"/>
                    <a:pt x="1" y="42"/>
                    <a:pt x="22" y="42"/>
                  </a:cubicBezTo>
                  <a:cubicBezTo>
                    <a:pt x="22" y="42"/>
                    <a:pt x="22" y="52"/>
                    <a:pt x="28" y="52"/>
                  </a:cubicBezTo>
                  <a:cubicBezTo>
                    <a:pt x="31" y="52"/>
                    <a:pt x="36" y="49"/>
                    <a:pt x="43" y="42"/>
                  </a:cubicBezTo>
                  <a:cubicBezTo>
                    <a:pt x="64" y="21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24"/>
            <p:cNvSpPr/>
            <p:nvPr/>
          </p:nvSpPr>
          <p:spPr>
            <a:xfrm>
              <a:off x="2539118" y="1730340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24"/>
            <p:cNvSpPr/>
            <p:nvPr/>
          </p:nvSpPr>
          <p:spPr>
            <a:xfrm>
              <a:off x="2470385" y="1793751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22" y="0"/>
                  </a:moveTo>
                  <a:cubicBezTo>
                    <a:pt x="22" y="0"/>
                    <a:pt x="1" y="0"/>
                    <a:pt x="22" y="21"/>
                  </a:cubicBezTo>
                  <a:cubicBezTo>
                    <a:pt x="32" y="32"/>
                    <a:pt x="37" y="37"/>
                    <a:pt x="40" y="37"/>
                  </a:cubicBezTo>
                  <a:cubicBezTo>
                    <a:pt x="43" y="37"/>
                    <a:pt x="43" y="32"/>
                    <a:pt x="43" y="21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24"/>
            <p:cNvSpPr/>
            <p:nvPr/>
          </p:nvSpPr>
          <p:spPr>
            <a:xfrm>
              <a:off x="2519174" y="1784723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0" y="21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24"/>
            <p:cNvSpPr/>
            <p:nvPr/>
          </p:nvSpPr>
          <p:spPr>
            <a:xfrm>
              <a:off x="2427021" y="1757422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4" y="0"/>
                  </a:moveTo>
                  <a:cubicBezTo>
                    <a:pt x="43" y="0"/>
                    <a:pt x="1" y="42"/>
                    <a:pt x="43" y="42"/>
                  </a:cubicBezTo>
                  <a:cubicBezTo>
                    <a:pt x="64" y="42"/>
                    <a:pt x="64" y="21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24"/>
            <p:cNvSpPr/>
            <p:nvPr/>
          </p:nvSpPr>
          <p:spPr>
            <a:xfrm>
              <a:off x="2427671" y="175676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0"/>
                  </a:moveTo>
                  <a:cubicBezTo>
                    <a:pt x="1" y="0"/>
                    <a:pt x="1" y="21"/>
                    <a:pt x="1" y="63"/>
                  </a:cubicBezTo>
                  <a:cubicBezTo>
                    <a:pt x="22" y="42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24"/>
            <p:cNvSpPr/>
            <p:nvPr/>
          </p:nvSpPr>
          <p:spPr>
            <a:xfrm>
              <a:off x="2517214" y="1790661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24"/>
            <p:cNvSpPr/>
            <p:nvPr/>
          </p:nvSpPr>
          <p:spPr>
            <a:xfrm>
              <a:off x="2509408" y="1731335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27" y="1"/>
                  </a:moveTo>
                  <a:cubicBezTo>
                    <a:pt x="24" y="1"/>
                    <a:pt x="22" y="3"/>
                    <a:pt x="22" y="10"/>
                  </a:cubicBezTo>
                  <a:cubicBezTo>
                    <a:pt x="22" y="10"/>
                    <a:pt x="1" y="10"/>
                    <a:pt x="22" y="31"/>
                  </a:cubicBezTo>
                  <a:lnTo>
                    <a:pt x="43" y="31"/>
                  </a:ln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24"/>
            <p:cNvSpPr/>
            <p:nvPr/>
          </p:nvSpPr>
          <p:spPr>
            <a:xfrm>
              <a:off x="2515482" y="174883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2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21"/>
                    <a:pt x="64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24"/>
            <p:cNvSpPr/>
            <p:nvPr/>
          </p:nvSpPr>
          <p:spPr>
            <a:xfrm>
              <a:off x="2513966" y="1797929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1"/>
                  </a:moveTo>
                  <a:lnTo>
                    <a:pt x="0" y="22"/>
                  </a:lnTo>
                  <a:lnTo>
                    <a:pt x="42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24"/>
            <p:cNvSpPr/>
            <p:nvPr/>
          </p:nvSpPr>
          <p:spPr>
            <a:xfrm>
              <a:off x="2528496" y="1712725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24"/>
            <p:cNvSpPr/>
            <p:nvPr/>
          </p:nvSpPr>
          <p:spPr>
            <a:xfrm>
              <a:off x="2530012" y="1702158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3" y="0"/>
                  </a:moveTo>
                  <a:cubicBezTo>
                    <a:pt x="42" y="0"/>
                    <a:pt x="0" y="42"/>
                    <a:pt x="42" y="42"/>
                  </a:cubicBezTo>
                  <a:cubicBezTo>
                    <a:pt x="63" y="42"/>
                    <a:pt x="63" y="21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24"/>
            <p:cNvSpPr/>
            <p:nvPr/>
          </p:nvSpPr>
          <p:spPr>
            <a:xfrm>
              <a:off x="2530445" y="1701498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0"/>
                  </a:moveTo>
                  <a:lnTo>
                    <a:pt x="42" y="0"/>
                  </a:lnTo>
                  <a:cubicBezTo>
                    <a:pt x="21" y="0"/>
                    <a:pt x="0" y="21"/>
                    <a:pt x="21" y="63"/>
                  </a:cubicBezTo>
                  <a:lnTo>
                    <a:pt x="21" y="42"/>
                  </a:lnTo>
                  <a:cubicBezTo>
                    <a:pt x="42" y="42"/>
                    <a:pt x="63" y="21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24"/>
            <p:cNvSpPr/>
            <p:nvPr/>
          </p:nvSpPr>
          <p:spPr>
            <a:xfrm>
              <a:off x="2514399" y="1754332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2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2" y="43"/>
                    <a:pt x="64" y="1"/>
                    <a:pt x="2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24"/>
            <p:cNvSpPr/>
            <p:nvPr/>
          </p:nvSpPr>
          <p:spPr>
            <a:xfrm>
              <a:off x="2513966" y="175477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1"/>
                  </a:moveTo>
                  <a:lnTo>
                    <a:pt x="42" y="1"/>
                  </a:lnTo>
                  <a:cubicBezTo>
                    <a:pt x="21" y="1"/>
                    <a:pt x="0" y="43"/>
                    <a:pt x="21" y="43"/>
                  </a:cubicBezTo>
                  <a:cubicBezTo>
                    <a:pt x="42" y="43"/>
                    <a:pt x="42" y="22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24"/>
            <p:cNvSpPr/>
            <p:nvPr/>
          </p:nvSpPr>
          <p:spPr>
            <a:xfrm>
              <a:off x="2447182" y="1761600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cubicBezTo>
                    <a:pt x="43" y="8"/>
                    <a:pt x="43" y="15"/>
                    <a:pt x="43" y="22"/>
                  </a:cubicBezTo>
                  <a:lnTo>
                    <a:pt x="43" y="22"/>
                  </a:lnTo>
                  <a:lnTo>
                    <a:pt x="43" y="1"/>
                  </a:lnTo>
                  <a:close/>
                  <a:moveTo>
                    <a:pt x="1" y="22"/>
                  </a:moveTo>
                  <a:cubicBezTo>
                    <a:pt x="1" y="43"/>
                    <a:pt x="1" y="64"/>
                    <a:pt x="1" y="64"/>
                  </a:cubicBezTo>
                  <a:cubicBezTo>
                    <a:pt x="35" y="64"/>
                    <a:pt x="42" y="50"/>
                    <a:pt x="43" y="22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24"/>
            <p:cNvSpPr/>
            <p:nvPr/>
          </p:nvSpPr>
          <p:spPr>
            <a:xfrm>
              <a:off x="2498786" y="176204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lnTo>
                    <a:pt x="22" y="22"/>
                  </a:ln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24"/>
            <p:cNvSpPr/>
            <p:nvPr/>
          </p:nvSpPr>
          <p:spPr>
            <a:xfrm>
              <a:off x="2529146" y="1761820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24"/>
            <p:cNvSpPr/>
            <p:nvPr/>
          </p:nvSpPr>
          <p:spPr>
            <a:xfrm>
              <a:off x="2557113" y="177106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1"/>
                  </a:moveTo>
                  <a:lnTo>
                    <a:pt x="0" y="22"/>
                  </a:lnTo>
                  <a:cubicBezTo>
                    <a:pt x="0" y="43"/>
                    <a:pt x="42" y="43"/>
                    <a:pt x="42" y="43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24"/>
            <p:cNvSpPr/>
            <p:nvPr/>
          </p:nvSpPr>
          <p:spPr>
            <a:xfrm>
              <a:off x="2569251" y="1733858"/>
              <a:ext cx="227" cy="325"/>
            </a:xfrm>
            <a:custGeom>
              <a:avLst/>
              <a:gdLst/>
              <a:ahLst/>
              <a:cxnLst/>
              <a:rect l="l" t="t" r="r" b="b"/>
              <a:pathLst>
                <a:path w="22" h="31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9"/>
                    <a:pt x="3" y="31"/>
                    <a:pt x="6" y="31"/>
                  </a:cubicBezTo>
                  <a:cubicBezTo>
                    <a:pt x="12" y="31"/>
                    <a:pt x="22" y="22"/>
                    <a:pt x="22" y="22"/>
                  </a:cubicBezTo>
                  <a:cubicBezTo>
                    <a:pt x="22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24"/>
            <p:cNvSpPr/>
            <p:nvPr/>
          </p:nvSpPr>
          <p:spPr>
            <a:xfrm>
              <a:off x="2562094" y="1698849"/>
              <a:ext cx="660" cy="1110"/>
            </a:xfrm>
            <a:custGeom>
              <a:avLst/>
              <a:gdLst/>
              <a:ahLst/>
              <a:cxnLst/>
              <a:rect l="l" t="t" r="r" b="b"/>
              <a:pathLst>
                <a:path w="64" h="106" extrusionOk="0">
                  <a:moveTo>
                    <a:pt x="1" y="1"/>
                  </a:moveTo>
                  <a:lnTo>
                    <a:pt x="22" y="106"/>
                  </a:lnTo>
                  <a:cubicBezTo>
                    <a:pt x="43" y="106"/>
                    <a:pt x="64" y="85"/>
                    <a:pt x="64" y="43"/>
                  </a:cubicBezTo>
                  <a:cubicBezTo>
                    <a:pt x="64" y="22"/>
                    <a:pt x="22" y="1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7" name="Google Shape;7607;p24"/>
          <p:cNvGrpSpPr/>
          <p:nvPr/>
        </p:nvGrpSpPr>
        <p:grpSpPr>
          <a:xfrm>
            <a:off x="5432765" y="1457150"/>
            <a:ext cx="501672" cy="1114833"/>
            <a:chOff x="2039148" y="1850553"/>
            <a:chExt cx="110364" cy="245255"/>
          </a:xfrm>
        </p:grpSpPr>
        <p:sp>
          <p:nvSpPr>
            <p:cNvPr id="7608" name="Google Shape;7608;p24"/>
            <p:cNvSpPr/>
            <p:nvPr/>
          </p:nvSpPr>
          <p:spPr>
            <a:xfrm>
              <a:off x="2109169" y="1850553"/>
              <a:ext cx="21048" cy="30831"/>
            </a:xfrm>
            <a:custGeom>
              <a:avLst/>
              <a:gdLst/>
              <a:ahLst/>
              <a:cxnLst/>
              <a:rect l="l" t="t" r="r" b="b"/>
              <a:pathLst>
                <a:path w="2041" h="2944" extrusionOk="0">
                  <a:moveTo>
                    <a:pt x="1178" y="1"/>
                  </a:moveTo>
                  <a:lnTo>
                    <a:pt x="737" y="127"/>
                  </a:lnTo>
                  <a:cubicBezTo>
                    <a:pt x="590" y="169"/>
                    <a:pt x="400" y="190"/>
                    <a:pt x="316" y="358"/>
                  </a:cubicBezTo>
                  <a:cubicBezTo>
                    <a:pt x="169" y="757"/>
                    <a:pt x="1" y="1115"/>
                    <a:pt x="127" y="1535"/>
                  </a:cubicBezTo>
                  <a:cubicBezTo>
                    <a:pt x="295" y="2082"/>
                    <a:pt x="548" y="2608"/>
                    <a:pt x="1052" y="2944"/>
                  </a:cubicBezTo>
                  <a:cubicBezTo>
                    <a:pt x="1347" y="2944"/>
                    <a:pt x="1410" y="2923"/>
                    <a:pt x="1536" y="2692"/>
                  </a:cubicBezTo>
                  <a:cubicBezTo>
                    <a:pt x="1683" y="2439"/>
                    <a:pt x="1809" y="2166"/>
                    <a:pt x="1893" y="1872"/>
                  </a:cubicBezTo>
                  <a:cubicBezTo>
                    <a:pt x="2040" y="1451"/>
                    <a:pt x="1956" y="989"/>
                    <a:pt x="1956" y="547"/>
                  </a:cubicBezTo>
                  <a:cubicBezTo>
                    <a:pt x="1956" y="379"/>
                    <a:pt x="1851" y="232"/>
                    <a:pt x="1704" y="190"/>
                  </a:cubicBezTo>
                  <a:cubicBezTo>
                    <a:pt x="1620" y="148"/>
                    <a:pt x="1557" y="64"/>
                    <a:pt x="149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24"/>
            <p:cNvSpPr/>
            <p:nvPr/>
          </p:nvSpPr>
          <p:spPr>
            <a:xfrm>
              <a:off x="2128691" y="1905806"/>
              <a:ext cx="20821" cy="27323"/>
            </a:xfrm>
            <a:custGeom>
              <a:avLst/>
              <a:gdLst/>
              <a:ahLst/>
              <a:cxnLst/>
              <a:rect l="l" t="t" r="r" b="b"/>
              <a:pathLst>
                <a:path w="2019" h="2609" extrusionOk="0">
                  <a:moveTo>
                    <a:pt x="1368" y="0"/>
                  </a:moveTo>
                  <a:cubicBezTo>
                    <a:pt x="1354" y="0"/>
                    <a:pt x="1339" y="1"/>
                    <a:pt x="1325" y="2"/>
                  </a:cubicBezTo>
                  <a:cubicBezTo>
                    <a:pt x="1051" y="44"/>
                    <a:pt x="799" y="107"/>
                    <a:pt x="526" y="191"/>
                  </a:cubicBezTo>
                  <a:cubicBezTo>
                    <a:pt x="0" y="1053"/>
                    <a:pt x="400" y="2272"/>
                    <a:pt x="1135" y="2609"/>
                  </a:cubicBezTo>
                  <a:cubicBezTo>
                    <a:pt x="1409" y="2546"/>
                    <a:pt x="1640" y="2335"/>
                    <a:pt x="1703" y="2062"/>
                  </a:cubicBezTo>
                  <a:cubicBezTo>
                    <a:pt x="1787" y="1789"/>
                    <a:pt x="1934" y="1536"/>
                    <a:pt x="1934" y="1221"/>
                  </a:cubicBezTo>
                  <a:cubicBezTo>
                    <a:pt x="1934" y="1200"/>
                    <a:pt x="1976" y="1179"/>
                    <a:pt x="1997" y="1158"/>
                  </a:cubicBezTo>
                  <a:lnTo>
                    <a:pt x="2018" y="590"/>
                  </a:lnTo>
                  <a:cubicBezTo>
                    <a:pt x="1997" y="569"/>
                    <a:pt x="1934" y="548"/>
                    <a:pt x="1934" y="506"/>
                  </a:cubicBezTo>
                  <a:cubicBezTo>
                    <a:pt x="1914" y="205"/>
                    <a:pt x="1665" y="0"/>
                    <a:pt x="136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24"/>
            <p:cNvSpPr/>
            <p:nvPr/>
          </p:nvSpPr>
          <p:spPr>
            <a:xfrm>
              <a:off x="2092700" y="1964808"/>
              <a:ext cx="39466" cy="56038"/>
            </a:xfrm>
            <a:custGeom>
              <a:avLst/>
              <a:gdLst/>
              <a:ahLst/>
              <a:cxnLst/>
              <a:rect l="l" t="t" r="r" b="b"/>
              <a:pathLst>
                <a:path w="3827" h="5351" extrusionOk="0">
                  <a:moveTo>
                    <a:pt x="2142" y="1"/>
                  </a:moveTo>
                  <a:cubicBezTo>
                    <a:pt x="2122" y="1"/>
                    <a:pt x="2102" y="1"/>
                    <a:pt x="2082" y="2"/>
                  </a:cubicBezTo>
                  <a:cubicBezTo>
                    <a:pt x="1745" y="23"/>
                    <a:pt x="1409" y="86"/>
                    <a:pt x="1093" y="191"/>
                  </a:cubicBezTo>
                  <a:cubicBezTo>
                    <a:pt x="883" y="233"/>
                    <a:pt x="694" y="381"/>
                    <a:pt x="589" y="570"/>
                  </a:cubicBezTo>
                  <a:cubicBezTo>
                    <a:pt x="210" y="1285"/>
                    <a:pt x="0" y="2042"/>
                    <a:pt x="252" y="2861"/>
                  </a:cubicBezTo>
                  <a:cubicBezTo>
                    <a:pt x="358" y="3198"/>
                    <a:pt x="547" y="3513"/>
                    <a:pt x="694" y="3850"/>
                  </a:cubicBezTo>
                  <a:cubicBezTo>
                    <a:pt x="946" y="4480"/>
                    <a:pt x="1493" y="4880"/>
                    <a:pt x="2018" y="5216"/>
                  </a:cubicBezTo>
                  <a:cubicBezTo>
                    <a:pt x="2175" y="5310"/>
                    <a:pt x="2323" y="5350"/>
                    <a:pt x="2458" y="5350"/>
                  </a:cubicBezTo>
                  <a:cubicBezTo>
                    <a:pt x="2775" y="5350"/>
                    <a:pt x="3021" y="5131"/>
                    <a:pt x="3154" y="4880"/>
                  </a:cubicBezTo>
                  <a:cubicBezTo>
                    <a:pt x="3532" y="4165"/>
                    <a:pt x="3827" y="3429"/>
                    <a:pt x="3742" y="2672"/>
                  </a:cubicBezTo>
                  <a:cubicBezTo>
                    <a:pt x="3742" y="2462"/>
                    <a:pt x="3763" y="2336"/>
                    <a:pt x="3763" y="2210"/>
                  </a:cubicBezTo>
                  <a:cubicBezTo>
                    <a:pt x="3763" y="1600"/>
                    <a:pt x="3574" y="1011"/>
                    <a:pt x="3217" y="549"/>
                  </a:cubicBezTo>
                  <a:cubicBezTo>
                    <a:pt x="2956" y="208"/>
                    <a:pt x="2561" y="1"/>
                    <a:pt x="21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24"/>
            <p:cNvSpPr/>
            <p:nvPr/>
          </p:nvSpPr>
          <p:spPr>
            <a:xfrm>
              <a:off x="2039148" y="1937873"/>
              <a:ext cx="36001" cy="50802"/>
            </a:xfrm>
            <a:custGeom>
              <a:avLst/>
              <a:gdLst/>
              <a:ahLst/>
              <a:cxnLst/>
              <a:rect l="l" t="t" r="r" b="b"/>
              <a:pathLst>
                <a:path w="3491" h="4851" extrusionOk="0">
                  <a:moveTo>
                    <a:pt x="1688" y="0"/>
                  </a:moveTo>
                  <a:cubicBezTo>
                    <a:pt x="1274" y="0"/>
                    <a:pt x="754" y="126"/>
                    <a:pt x="547" y="304"/>
                  </a:cubicBezTo>
                  <a:cubicBezTo>
                    <a:pt x="547" y="304"/>
                    <a:pt x="547" y="325"/>
                    <a:pt x="526" y="325"/>
                  </a:cubicBezTo>
                  <a:cubicBezTo>
                    <a:pt x="231" y="661"/>
                    <a:pt x="42" y="1081"/>
                    <a:pt x="42" y="1544"/>
                  </a:cubicBezTo>
                  <a:cubicBezTo>
                    <a:pt x="0" y="2217"/>
                    <a:pt x="168" y="2869"/>
                    <a:pt x="526" y="3436"/>
                  </a:cubicBezTo>
                  <a:cubicBezTo>
                    <a:pt x="757" y="3920"/>
                    <a:pt x="1114" y="4340"/>
                    <a:pt x="1556" y="4677"/>
                  </a:cubicBezTo>
                  <a:cubicBezTo>
                    <a:pt x="1713" y="4794"/>
                    <a:pt x="1900" y="4851"/>
                    <a:pt x="2086" y="4851"/>
                  </a:cubicBezTo>
                  <a:cubicBezTo>
                    <a:pt x="2398" y="4851"/>
                    <a:pt x="2709" y="4693"/>
                    <a:pt x="2880" y="4403"/>
                  </a:cubicBezTo>
                  <a:cubicBezTo>
                    <a:pt x="3259" y="3836"/>
                    <a:pt x="3448" y="3184"/>
                    <a:pt x="3490" y="2532"/>
                  </a:cubicBezTo>
                  <a:cubicBezTo>
                    <a:pt x="3448" y="2301"/>
                    <a:pt x="3448" y="2070"/>
                    <a:pt x="3385" y="1817"/>
                  </a:cubicBezTo>
                  <a:cubicBezTo>
                    <a:pt x="3238" y="1039"/>
                    <a:pt x="2922" y="388"/>
                    <a:pt x="2124" y="72"/>
                  </a:cubicBezTo>
                  <a:cubicBezTo>
                    <a:pt x="2018" y="23"/>
                    <a:pt x="1862" y="0"/>
                    <a:pt x="168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24"/>
            <p:cNvSpPr/>
            <p:nvPr/>
          </p:nvSpPr>
          <p:spPr>
            <a:xfrm>
              <a:off x="2087059" y="1896444"/>
              <a:ext cx="30577" cy="44037"/>
            </a:xfrm>
            <a:custGeom>
              <a:avLst/>
              <a:gdLst/>
              <a:ahLst/>
              <a:cxnLst/>
              <a:rect l="l" t="t" r="r" b="b"/>
              <a:pathLst>
                <a:path w="2965" h="4205" extrusionOk="0">
                  <a:moveTo>
                    <a:pt x="1684" y="1"/>
                  </a:moveTo>
                  <a:cubicBezTo>
                    <a:pt x="1586" y="1"/>
                    <a:pt x="1487" y="11"/>
                    <a:pt x="1388" y="34"/>
                  </a:cubicBezTo>
                  <a:cubicBezTo>
                    <a:pt x="1199" y="76"/>
                    <a:pt x="1031" y="118"/>
                    <a:pt x="862" y="181"/>
                  </a:cubicBezTo>
                  <a:cubicBezTo>
                    <a:pt x="694" y="244"/>
                    <a:pt x="547" y="328"/>
                    <a:pt x="442" y="454"/>
                  </a:cubicBezTo>
                  <a:cubicBezTo>
                    <a:pt x="127" y="854"/>
                    <a:pt x="0" y="1358"/>
                    <a:pt x="85" y="1863"/>
                  </a:cubicBezTo>
                  <a:cubicBezTo>
                    <a:pt x="274" y="2725"/>
                    <a:pt x="610" y="3503"/>
                    <a:pt x="1346" y="4028"/>
                  </a:cubicBezTo>
                  <a:cubicBezTo>
                    <a:pt x="1490" y="4142"/>
                    <a:pt x="1614" y="4204"/>
                    <a:pt x="1733" y="4204"/>
                  </a:cubicBezTo>
                  <a:cubicBezTo>
                    <a:pt x="1856" y="4204"/>
                    <a:pt x="1974" y="4136"/>
                    <a:pt x="2103" y="3986"/>
                  </a:cubicBezTo>
                  <a:cubicBezTo>
                    <a:pt x="2250" y="3776"/>
                    <a:pt x="2376" y="3566"/>
                    <a:pt x="2481" y="3355"/>
                  </a:cubicBezTo>
                  <a:cubicBezTo>
                    <a:pt x="2755" y="2809"/>
                    <a:pt x="2923" y="2199"/>
                    <a:pt x="2965" y="1589"/>
                  </a:cubicBezTo>
                  <a:cubicBezTo>
                    <a:pt x="2923" y="1337"/>
                    <a:pt x="2902" y="1064"/>
                    <a:pt x="2839" y="833"/>
                  </a:cubicBezTo>
                  <a:cubicBezTo>
                    <a:pt x="2714" y="333"/>
                    <a:pt x="2226" y="1"/>
                    <a:pt x="16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24"/>
            <p:cNvSpPr/>
            <p:nvPr/>
          </p:nvSpPr>
          <p:spPr>
            <a:xfrm>
              <a:off x="2064939" y="2017213"/>
              <a:ext cx="19748" cy="31596"/>
            </a:xfrm>
            <a:custGeom>
              <a:avLst/>
              <a:gdLst/>
              <a:ahLst/>
              <a:cxnLst/>
              <a:rect l="l" t="t" r="r" b="b"/>
              <a:pathLst>
                <a:path w="1915" h="3017" extrusionOk="0">
                  <a:moveTo>
                    <a:pt x="1216" y="1"/>
                  </a:moveTo>
                  <a:cubicBezTo>
                    <a:pt x="1204" y="1"/>
                    <a:pt x="1191" y="1"/>
                    <a:pt x="1178" y="2"/>
                  </a:cubicBezTo>
                  <a:cubicBezTo>
                    <a:pt x="905" y="23"/>
                    <a:pt x="632" y="86"/>
                    <a:pt x="379" y="170"/>
                  </a:cubicBezTo>
                  <a:cubicBezTo>
                    <a:pt x="295" y="233"/>
                    <a:pt x="232" y="296"/>
                    <a:pt x="190" y="401"/>
                  </a:cubicBezTo>
                  <a:cubicBezTo>
                    <a:pt x="22" y="780"/>
                    <a:pt x="1" y="1242"/>
                    <a:pt x="127" y="1642"/>
                  </a:cubicBezTo>
                  <a:cubicBezTo>
                    <a:pt x="232" y="2125"/>
                    <a:pt x="464" y="2546"/>
                    <a:pt x="821" y="2861"/>
                  </a:cubicBezTo>
                  <a:cubicBezTo>
                    <a:pt x="935" y="2967"/>
                    <a:pt x="1034" y="3017"/>
                    <a:pt x="1124" y="3017"/>
                  </a:cubicBezTo>
                  <a:cubicBezTo>
                    <a:pt x="1249" y="3017"/>
                    <a:pt x="1354" y="2919"/>
                    <a:pt x="1452" y="2735"/>
                  </a:cubicBezTo>
                  <a:cubicBezTo>
                    <a:pt x="1767" y="2252"/>
                    <a:pt x="1914" y="1684"/>
                    <a:pt x="1893" y="1116"/>
                  </a:cubicBezTo>
                  <a:cubicBezTo>
                    <a:pt x="1893" y="948"/>
                    <a:pt x="1893" y="801"/>
                    <a:pt x="1872" y="654"/>
                  </a:cubicBezTo>
                  <a:cubicBezTo>
                    <a:pt x="1872" y="288"/>
                    <a:pt x="1578" y="1"/>
                    <a:pt x="121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24"/>
            <p:cNvSpPr/>
            <p:nvPr/>
          </p:nvSpPr>
          <p:spPr>
            <a:xfrm>
              <a:off x="2093350" y="2063763"/>
              <a:ext cx="19522" cy="32046"/>
            </a:xfrm>
            <a:custGeom>
              <a:avLst/>
              <a:gdLst/>
              <a:ahLst/>
              <a:cxnLst/>
              <a:rect l="l" t="t" r="r" b="b"/>
              <a:pathLst>
                <a:path w="1893" h="3060" extrusionOk="0">
                  <a:moveTo>
                    <a:pt x="1245" y="1"/>
                  </a:moveTo>
                  <a:cubicBezTo>
                    <a:pt x="955" y="1"/>
                    <a:pt x="402" y="147"/>
                    <a:pt x="295" y="308"/>
                  </a:cubicBezTo>
                  <a:cubicBezTo>
                    <a:pt x="273" y="308"/>
                    <a:pt x="273" y="308"/>
                    <a:pt x="273" y="330"/>
                  </a:cubicBezTo>
                  <a:cubicBezTo>
                    <a:pt x="21" y="813"/>
                    <a:pt x="0" y="1360"/>
                    <a:pt x="168" y="1864"/>
                  </a:cubicBezTo>
                  <a:cubicBezTo>
                    <a:pt x="316" y="2201"/>
                    <a:pt x="484" y="2495"/>
                    <a:pt x="694" y="2768"/>
                  </a:cubicBezTo>
                  <a:cubicBezTo>
                    <a:pt x="779" y="2955"/>
                    <a:pt x="960" y="3060"/>
                    <a:pt x="1159" y="3060"/>
                  </a:cubicBezTo>
                  <a:cubicBezTo>
                    <a:pt x="1207" y="3060"/>
                    <a:pt x="1255" y="3054"/>
                    <a:pt x="1304" y="3042"/>
                  </a:cubicBezTo>
                  <a:cubicBezTo>
                    <a:pt x="1346" y="2937"/>
                    <a:pt x="1430" y="2831"/>
                    <a:pt x="1493" y="2705"/>
                  </a:cubicBezTo>
                  <a:cubicBezTo>
                    <a:pt x="1766" y="2117"/>
                    <a:pt x="1892" y="1465"/>
                    <a:pt x="1850" y="834"/>
                  </a:cubicBezTo>
                  <a:cubicBezTo>
                    <a:pt x="1829" y="456"/>
                    <a:pt x="1766" y="161"/>
                    <a:pt x="1367" y="14"/>
                  </a:cubicBezTo>
                  <a:cubicBezTo>
                    <a:pt x="1336" y="5"/>
                    <a:pt x="1294" y="1"/>
                    <a:pt x="124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4">
  <p:cSld name="CUSTOM_18">
    <p:bg>
      <p:bgPr>
        <a:solidFill>
          <a:schemeClr val="lt1"/>
        </a:solidFill>
        <a:effectLst/>
      </p:bgPr>
    </p:bg>
    <p:spTree>
      <p:nvGrpSpPr>
        <p:cNvPr id="1" name="Shape 7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6" name="Google Shape;7616;p25"/>
          <p:cNvSpPr/>
          <p:nvPr/>
        </p:nvSpPr>
        <p:spPr>
          <a:xfrm>
            <a:off x="1234050" y="348275"/>
            <a:ext cx="6675900" cy="7662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17" name="Google Shape;7617;p25"/>
          <p:cNvSpPr txBox="1">
            <a:spLocks noGrp="1"/>
          </p:cNvSpPr>
          <p:nvPr>
            <p:ph type="title"/>
          </p:nvPr>
        </p:nvSpPr>
        <p:spPr>
          <a:xfrm>
            <a:off x="1492500" y="445025"/>
            <a:ext cx="6159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7618" name="Google Shape;7618;p25"/>
          <p:cNvSpPr/>
          <p:nvPr/>
        </p:nvSpPr>
        <p:spPr>
          <a:xfrm rot="-8100000">
            <a:off x="7850998" y="389960"/>
            <a:ext cx="1219053" cy="609799"/>
          </a:xfrm>
          <a:custGeom>
            <a:avLst/>
            <a:gdLst/>
            <a:ahLst/>
            <a:cxnLst/>
            <a:rect l="l" t="t" r="r" b="b"/>
            <a:pathLst>
              <a:path w="46444" h="22878" extrusionOk="0">
                <a:moveTo>
                  <a:pt x="328" y="0"/>
                </a:moveTo>
                <a:cubicBezTo>
                  <a:pt x="201" y="0"/>
                  <a:pt x="78" y="63"/>
                  <a:pt x="0" y="172"/>
                </a:cubicBezTo>
                <a:cubicBezTo>
                  <a:pt x="0" y="256"/>
                  <a:pt x="0" y="319"/>
                  <a:pt x="21" y="403"/>
                </a:cubicBezTo>
                <a:cubicBezTo>
                  <a:pt x="168" y="1076"/>
                  <a:pt x="379" y="1706"/>
                  <a:pt x="652" y="2337"/>
                </a:cubicBezTo>
                <a:cubicBezTo>
                  <a:pt x="1304" y="3914"/>
                  <a:pt x="2103" y="5449"/>
                  <a:pt x="3007" y="6878"/>
                </a:cubicBezTo>
                <a:cubicBezTo>
                  <a:pt x="3785" y="8119"/>
                  <a:pt x="4647" y="9296"/>
                  <a:pt x="5593" y="10432"/>
                </a:cubicBezTo>
                <a:cubicBezTo>
                  <a:pt x="6202" y="11146"/>
                  <a:pt x="6833" y="11882"/>
                  <a:pt x="7506" y="12555"/>
                </a:cubicBezTo>
                <a:cubicBezTo>
                  <a:pt x="8242" y="13312"/>
                  <a:pt x="9020" y="14006"/>
                  <a:pt x="9819" y="14699"/>
                </a:cubicBezTo>
                <a:cubicBezTo>
                  <a:pt x="10554" y="15351"/>
                  <a:pt x="11290" y="15961"/>
                  <a:pt x="12089" y="16529"/>
                </a:cubicBezTo>
                <a:cubicBezTo>
                  <a:pt x="13267" y="17412"/>
                  <a:pt x="14507" y="18211"/>
                  <a:pt x="15790" y="18925"/>
                </a:cubicBezTo>
                <a:cubicBezTo>
                  <a:pt x="17093" y="19661"/>
                  <a:pt x="18460" y="20334"/>
                  <a:pt x="19847" y="20902"/>
                </a:cubicBezTo>
                <a:cubicBezTo>
                  <a:pt x="21235" y="21448"/>
                  <a:pt x="22643" y="21911"/>
                  <a:pt x="24094" y="22247"/>
                </a:cubicBezTo>
                <a:cubicBezTo>
                  <a:pt x="24809" y="22394"/>
                  <a:pt x="25524" y="22521"/>
                  <a:pt x="26239" y="22626"/>
                </a:cubicBezTo>
                <a:cubicBezTo>
                  <a:pt x="26617" y="22689"/>
                  <a:pt x="27017" y="22710"/>
                  <a:pt x="27395" y="22752"/>
                </a:cubicBezTo>
                <a:cubicBezTo>
                  <a:pt x="27837" y="22815"/>
                  <a:pt x="28278" y="22857"/>
                  <a:pt x="28699" y="22878"/>
                </a:cubicBezTo>
                <a:cubicBezTo>
                  <a:pt x="29729" y="22878"/>
                  <a:pt x="30759" y="22836"/>
                  <a:pt x="31768" y="22815"/>
                </a:cubicBezTo>
                <a:cubicBezTo>
                  <a:pt x="32357" y="22794"/>
                  <a:pt x="32945" y="22752"/>
                  <a:pt x="33513" y="22689"/>
                </a:cubicBezTo>
                <a:cubicBezTo>
                  <a:pt x="34144" y="22605"/>
                  <a:pt x="34796" y="22478"/>
                  <a:pt x="35426" y="22394"/>
                </a:cubicBezTo>
                <a:cubicBezTo>
                  <a:pt x="36414" y="22226"/>
                  <a:pt x="37382" y="21995"/>
                  <a:pt x="38328" y="21722"/>
                </a:cubicBezTo>
                <a:cubicBezTo>
                  <a:pt x="39589" y="21343"/>
                  <a:pt x="40788" y="20902"/>
                  <a:pt x="41965" y="20334"/>
                </a:cubicBezTo>
                <a:cubicBezTo>
                  <a:pt x="43121" y="19808"/>
                  <a:pt x="44257" y="19262"/>
                  <a:pt x="45413" y="18715"/>
                </a:cubicBezTo>
                <a:cubicBezTo>
                  <a:pt x="45560" y="18631"/>
                  <a:pt x="45686" y="18505"/>
                  <a:pt x="45770" y="18358"/>
                </a:cubicBezTo>
                <a:cubicBezTo>
                  <a:pt x="46023" y="17895"/>
                  <a:pt x="46212" y="17433"/>
                  <a:pt x="46338" y="16928"/>
                </a:cubicBezTo>
                <a:cubicBezTo>
                  <a:pt x="46380" y="16802"/>
                  <a:pt x="46401" y="16697"/>
                  <a:pt x="46443" y="16571"/>
                </a:cubicBezTo>
                <a:lnTo>
                  <a:pt x="46401" y="16381"/>
                </a:lnTo>
                <a:cubicBezTo>
                  <a:pt x="46325" y="16172"/>
                  <a:pt x="46214" y="15997"/>
                  <a:pt x="46007" y="15997"/>
                </a:cubicBezTo>
                <a:cubicBezTo>
                  <a:pt x="45985" y="15997"/>
                  <a:pt x="45962" y="15999"/>
                  <a:pt x="45938" y="16003"/>
                </a:cubicBezTo>
                <a:cubicBezTo>
                  <a:pt x="45833" y="15919"/>
                  <a:pt x="45770" y="15835"/>
                  <a:pt x="45665" y="15751"/>
                </a:cubicBezTo>
                <a:cubicBezTo>
                  <a:pt x="45476" y="15772"/>
                  <a:pt x="45266" y="15793"/>
                  <a:pt x="45076" y="15835"/>
                </a:cubicBezTo>
                <a:cubicBezTo>
                  <a:pt x="44677" y="15919"/>
                  <a:pt x="44278" y="16024"/>
                  <a:pt x="43899" y="16150"/>
                </a:cubicBezTo>
                <a:cubicBezTo>
                  <a:pt x="43479" y="16339"/>
                  <a:pt x="43079" y="16550"/>
                  <a:pt x="42701" y="16781"/>
                </a:cubicBezTo>
                <a:cubicBezTo>
                  <a:pt x="41355" y="17496"/>
                  <a:pt x="39968" y="18147"/>
                  <a:pt x="38538" y="18715"/>
                </a:cubicBezTo>
                <a:cubicBezTo>
                  <a:pt x="37361" y="19157"/>
                  <a:pt x="36162" y="19493"/>
                  <a:pt x="34922" y="19724"/>
                </a:cubicBezTo>
                <a:cubicBezTo>
                  <a:pt x="34291" y="19850"/>
                  <a:pt x="33618" y="19914"/>
                  <a:pt x="32987" y="19977"/>
                </a:cubicBezTo>
                <a:cubicBezTo>
                  <a:pt x="32357" y="20061"/>
                  <a:pt x="31726" y="20166"/>
                  <a:pt x="31095" y="20166"/>
                </a:cubicBezTo>
                <a:cubicBezTo>
                  <a:pt x="30582" y="20166"/>
                  <a:pt x="30069" y="20176"/>
                  <a:pt x="29556" y="20176"/>
                </a:cubicBezTo>
                <a:cubicBezTo>
                  <a:pt x="28787" y="20176"/>
                  <a:pt x="28017" y="20153"/>
                  <a:pt x="27248" y="20040"/>
                </a:cubicBezTo>
                <a:cubicBezTo>
                  <a:pt x="26638" y="19956"/>
                  <a:pt x="26007" y="19892"/>
                  <a:pt x="25398" y="19808"/>
                </a:cubicBezTo>
                <a:cubicBezTo>
                  <a:pt x="24494" y="19640"/>
                  <a:pt x="23590" y="19451"/>
                  <a:pt x="22686" y="19178"/>
                </a:cubicBezTo>
                <a:cubicBezTo>
                  <a:pt x="21529" y="18862"/>
                  <a:pt x="20373" y="18463"/>
                  <a:pt x="19259" y="18000"/>
                </a:cubicBezTo>
                <a:cubicBezTo>
                  <a:pt x="17577" y="17306"/>
                  <a:pt x="15979" y="16487"/>
                  <a:pt x="14423" y="15519"/>
                </a:cubicBezTo>
                <a:cubicBezTo>
                  <a:pt x="12762" y="14510"/>
                  <a:pt x="11164" y="13333"/>
                  <a:pt x="9692" y="12029"/>
                </a:cubicBezTo>
                <a:cubicBezTo>
                  <a:pt x="9062" y="11483"/>
                  <a:pt x="8431" y="10936"/>
                  <a:pt x="7821" y="10347"/>
                </a:cubicBezTo>
                <a:cubicBezTo>
                  <a:pt x="6980" y="9527"/>
                  <a:pt x="6181" y="8644"/>
                  <a:pt x="5467" y="7740"/>
                </a:cubicBezTo>
                <a:cubicBezTo>
                  <a:pt x="4857" y="6984"/>
                  <a:pt x="4247" y="6206"/>
                  <a:pt x="3680" y="5428"/>
                </a:cubicBezTo>
                <a:cubicBezTo>
                  <a:pt x="2523" y="3788"/>
                  <a:pt x="1514" y="2085"/>
                  <a:pt x="631" y="277"/>
                </a:cubicBezTo>
                <a:cubicBezTo>
                  <a:pt x="589" y="193"/>
                  <a:pt x="526" y="109"/>
                  <a:pt x="463" y="24"/>
                </a:cubicBezTo>
                <a:cubicBezTo>
                  <a:pt x="419" y="8"/>
                  <a:pt x="373" y="0"/>
                  <a:pt x="328" y="0"/>
                </a:cubicBezTo>
                <a:close/>
              </a:path>
            </a:pathLst>
          </a:custGeom>
          <a:solidFill>
            <a:srgbClr val="52B78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19" name="Google Shape;7619;p25"/>
          <p:cNvGrpSpPr/>
          <p:nvPr/>
        </p:nvGrpSpPr>
        <p:grpSpPr>
          <a:xfrm rot="-5400000" flipH="1">
            <a:off x="-873718" y="2623509"/>
            <a:ext cx="3475751" cy="1256679"/>
            <a:chOff x="1399329" y="1839767"/>
            <a:chExt cx="981740" cy="354934"/>
          </a:xfrm>
        </p:grpSpPr>
        <p:sp>
          <p:nvSpPr>
            <p:cNvPr id="7620" name="Google Shape;7620;p25"/>
            <p:cNvSpPr/>
            <p:nvPr/>
          </p:nvSpPr>
          <p:spPr>
            <a:xfrm>
              <a:off x="1403011" y="1911294"/>
              <a:ext cx="931012" cy="283407"/>
            </a:xfrm>
            <a:custGeom>
              <a:avLst/>
              <a:gdLst/>
              <a:ahLst/>
              <a:cxnLst/>
              <a:rect l="l" t="t" r="r" b="b"/>
              <a:pathLst>
                <a:path w="90280" h="27062" extrusionOk="0">
                  <a:moveTo>
                    <a:pt x="43668" y="182"/>
                  </a:moveTo>
                  <a:cubicBezTo>
                    <a:pt x="43684" y="182"/>
                    <a:pt x="43700" y="192"/>
                    <a:pt x="43710" y="213"/>
                  </a:cubicBezTo>
                  <a:cubicBezTo>
                    <a:pt x="43698" y="226"/>
                    <a:pt x="43686" y="238"/>
                    <a:pt x="43670" y="238"/>
                  </a:cubicBezTo>
                  <a:cubicBezTo>
                    <a:pt x="43658" y="238"/>
                    <a:pt x="43644" y="231"/>
                    <a:pt x="43626" y="213"/>
                  </a:cubicBezTo>
                  <a:cubicBezTo>
                    <a:pt x="43637" y="192"/>
                    <a:pt x="43652" y="182"/>
                    <a:pt x="43668" y="182"/>
                  </a:cubicBezTo>
                  <a:close/>
                  <a:moveTo>
                    <a:pt x="40767" y="760"/>
                  </a:moveTo>
                  <a:cubicBezTo>
                    <a:pt x="40788" y="760"/>
                    <a:pt x="40851" y="802"/>
                    <a:pt x="40809" y="802"/>
                  </a:cubicBezTo>
                  <a:cubicBezTo>
                    <a:pt x="40767" y="802"/>
                    <a:pt x="40767" y="781"/>
                    <a:pt x="40767" y="760"/>
                  </a:cubicBezTo>
                  <a:close/>
                  <a:moveTo>
                    <a:pt x="41587" y="1286"/>
                  </a:moveTo>
                  <a:lnTo>
                    <a:pt x="41608" y="1307"/>
                  </a:lnTo>
                  <a:lnTo>
                    <a:pt x="41608" y="1328"/>
                  </a:lnTo>
                  <a:lnTo>
                    <a:pt x="41587" y="1328"/>
                  </a:lnTo>
                  <a:cubicBezTo>
                    <a:pt x="41587" y="1328"/>
                    <a:pt x="41566" y="1328"/>
                    <a:pt x="41566" y="1307"/>
                  </a:cubicBezTo>
                  <a:cubicBezTo>
                    <a:pt x="41587" y="1286"/>
                    <a:pt x="41587" y="1286"/>
                    <a:pt x="41587" y="1286"/>
                  </a:cubicBezTo>
                  <a:close/>
                  <a:moveTo>
                    <a:pt x="40683" y="1622"/>
                  </a:moveTo>
                  <a:cubicBezTo>
                    <a:pt x="40704" y="1643"/>
                    <a:pt x="40683" y="1664"/>
                    <a:pt x="40683" y="1706"/>
                  </a:cubicBezTo>
                  <a:cubicBezTo>
                    <a:pt x="40662" y="1727"/>
                    <a:pt x="40630" y="1733"/>
                    <a:pt x="40599" y="1733"/>
                  </a:cubicBezTo>
                  <a:cubicBezTo>
                    <a:pt x="40567" y="1733"/>
                    <a:pt x="40536" y="1727"/>
                    <a:pt x="40515" y="1727"/>
                  </a:cubicBezTo>
                  <a:cubicBezTo>
                    <a:pt x="40501" y="1783"/>
                    <a:pt x="40468" y="1793"/>
                    <a:pt x="40435" y="1793"/>
                  </a:cubicBezTo>
                  <a:cubicBezTo>
                    <a:pt x="40421" y="1793"/>
                    <a:pt x="40406" y="1791"/>
                    <a:pt x="40394" y="1790"/>
                  </a:cubicBezTo>
                  <a:lnTo>
                    <a:pt x="40394" y="1790"/>
                  </a:lnTo>
                  <a:cubicBezTo>
                    <a:pt x="40399" y="1790"/>
                    <a:pt x="40404" y="1790"/>
                    <a:pt x="40409" y="1790"/>
                  </a:cubicBezTo>
                  <a:cubicBezTo>
                    <a:pt x="40409" y="1734"/>
                    <a:pt x="40437" y="1725"/>
                    <a:pt x="40469" y="1725"/>
                  </a:cubicBezTo>
                  <a:cubicBezTo>
                    <a:pt x="40484" y="1725"/>
                    <a:pt x="40501" y="1727"/>
                    <a:pt x="40515" y="1727"/>
                  </a:cubicBezTo>
                  <a:cubicBezTo>
                    <a:pt x="40536" y="1643"/>
                    <a:pt x="40641" y="1664"/>
                    <a:pt x="40683" y="1622"/>
                  </a:cubicBezTo>
                  <a:close/>
                  <a:moveTo>
                    <a:pt x="40388" y="1791"/>
                  </a:moveTo>
                  <a:lnTo>
                    <a:pt x="40388" y="1791"/>
                  </a:lnTo>
                  <a:cubicBezTo>
                    <a:pt x="40388" y="1807"/>
                    <a:pt x="40376" y="1847"/>
                    <a:pt x="40361" y="1847"/>
                  </a:cubicBezTo>
                  <a:cubicBezTo>
                    <a:pt x="40356" y="1847"/>
                    <a:pt x="40351" y="1842"/>
                    <a:pt x="40346" y="1832"/>
                  </a:cubicBezTo>
                  <a:cubicBezTo>
                    <a:pt x="40346" y="1798"/>
                    <a:pt x="40360" y="1792"/>
                    <a:pt x="40388" y="1791"/>
                  </a:cubicBezTo>
                  <a:close/>
                  <a:moveTo>
                    <a:pt x="38559" y="2673"/>
                  </a:moveTo>
                  <a:cubicBezTo>
                    <a:pt x="38559" y="2673"/>
                    <a:pt x="38580" y="2694"/>
                    <a:pt x="38580" y="2694"/>
                  </a:cubicBezTo>
                  <a:cubicBezTo>
                    <a:pt x="38580" y="2694"/>
                    <a:pt x="38594" y="2721"/>
                    <a:pt x="38578" y="2721"/>
                  </a:cubicBezTo>
                  <a:cubicBezTo>
                    <a:pt x="38574" y="2721"/>
                    <a:pt x="38568" y="2720"/>
                    <a:pt x="38559" y="2715"/>
                  </a:cubicBezTo>
                  <a:cubicBezTo>
                    <a:pt x="38538" y="2694"/>
                    <a:pt x="38559" y="2673"/>
                    <a:pt x="38559" y="2673"/>
                  </a:cubicBezTo>
                  <a:close/>
                  <a:moveTo>
                    <a:pt x="38370" y="2778"/>
                  </a:moveTo>
                  <a:cubicBezTo>
                    <a:pt x="38370" y="2842"/>
                    <a:pt x="38370" y="2842"/>
                    <a:pt x="38160" y="2926"/>
                  </a:cubicBezTo>
                  <a:lnTo>
                    <a:pt x="38370" y="2778"/>
                  </a:lnTo>
                  <a:close/>
                  <a:moveTo>
                    <a:pt x="37571" y="3409"/>
                  </a:moveTo>
                  <a:cubicBezTo>
                    <a:pt x="37559" y="3447"/>
                    <a:pt x="37538" y="3455"/>
                    <a:pt x="37515" y="3455"/>
                  </a:cubicBezTo>
                  <a:cubicBezTo>
                    <a:pt x="37500" y="3455"/>
                    <a:pt x="37483" y="3451"/>
                    <a:pt x="37466" y="3451"/>
                  </a:cubicBezTo>
                  <a:cubicBezTo>
                    <a:pt x="37448" y="3524"/>
                    <a:pt x="37382" y="3581"/>
                    <a:pt x="37310" y="3581"/>
                  </a:cubicBezTo>
                  <a:cubicBezTo>
                    <a:pt x="37299" y="3581"/>
                    <a:pt x="37288" y="3580"/>
                    <a:pt x="37278" y="3578"/>
                  </a:cubicBezTo>
                  <a:lnTo>
                    <a:pt x="37278" y="3578"/>
                  </a:lnTo>
                  <a:cubicBezTo>
                    <a:pt x="37284" y="3577"/>
                    <a:pt x="37290" y="3577"/>
                    <a:pt x="37298" y="3577"/>
                  </a:cubicBezTo>
                  <a:cubicBezTo>
                    <a:pt x="37319" y="3493"/>
                    <a:pt x="37382" y="3451"/>
                    <a:pt x="37466" y="3451"/>
                  </a:cubicBezTo>
                  <a:cubicBezTo>
                    <a:pt x="37487" y="3409"/>
                    <a:pt x="37529" y="3409"/>
                    <a:pt x="37571" y="3409"/>
                  </a:cubicBezTo>
                  <a:close/>
                  <a:moveTo>
                    <a:pt x="37277" y="3578"/>
                  </a:moveTo>
                  <a:lnTo>
                    <a:pt x="37277" y="3578"/>
                  </a:lnTo>
                  <a:cubicBezTo>
                    <a:pt x="37277" y="3594"/>
                    <a:pt x="37265" y="3634"/>
                    <a:pt x="37259" y="3634"/>
                  </a:cubicBezTo>
                  <a:cubicBezTo>
                    <a:pt x="37257" y="3634"/>
                    <a:pt x="37256" y="3630"/>
                    <a:pt x="37256" y="3619"/>
                  </a:cubicBezTo>
                  <a:cubicBezTo>
                    <a:pt x="37239" y="3585"/>
                    <a:pt x="37249" y="3579"/>
                    <a:pt x="37277" y="3578"/>
                  </a:cubicBezTo>
                  <a:close/>
                  <a:moveTo>
                    <a:pt x="46864" y="3640"/>
                  </a:moveTo>
                  <a:cubicBezTo>
                    <a:pt x="46906" y="3661"/>
                    <a:pt x="46906" y="3725"/>
                    <a:pt x="46864" y="3746"/>
                  </a:cubicBezTo>
                  <a:cubicBezTo>
                    <a:pt x="46822" y="3725"/>
                    <a:pt x="46822" y="3661"/>
                    <a:pt x="46864" y="3640"/>
                  </a:cubicBezTo>
                  <a:close/>
                  <a:moveTo>
                    <a:pt x="46927" y="3851"/>
                  </a:moveTo>
                  <a:lnTo>
                    <a:pt x="46948" y="3872"/>
                  </a:lnTo>
                  <a:cubicBezTo>
                    <a:pt x="46948" y="3872"/>
                    <a:pt x="46927" y="3893"/>
                    <a:pt x="46927" y="3893"/>
                  </a:cubicBezTo>
                  <a:cubicBezTo>
                    <a:pt x="46906" y="3893"/>
                    <a:pt x="46906" y="3872"/>
                    <a:pt x="46906" y="3872"/>
                  </a:cubicBezTo>
                  <a:cubicBezTo>
                    <a:pt x="46906" y="3851"/>
                    <a:pt x="46927" y="3851"/>
                    <a:pt x="46927" y="3851"/>
                  </a:cubicBezTo>
                  <a:close/>
                  <a:moveTo>
                    <a:pt x="36709" y="3935"/>
                  </a:moveTo>
                  <a:lnTo>
                    <a:pt x="36709" y="3935"/>
                  </a:lnTo>
                  <a:cubicBezTo>
                    <a:pt x="36726" y="4034"/>
                    <a:pt x="36716" y="4068"/>
                    <a:pt x="36661" y="4068"/>
                  </a:cubicBezTo>
                  <a:cubicBezTo>
                    <a:pt x="36645" y="4068"/>
                    <a:pt x="36627" y="4065"/>
                    <a:pt x="36604" y="4061"/>
                  </a:cubicBezTo>
                  <a:lnTo>
                    <a:pt x="36709" y="3935"/>
                  </a:lnTo>
                  <a:close/>
                  <a:moveTo>
                    <a:pt x="36078" y="4460"/>
                  </a:moveTo>
                  <a:lnTo>
                    <a:pt x="36078" y="4460"/>
                  </a:lnTo>
                  <a:cubicBezTo>
                    <a:pt x="35973" y="4566"/>
                    <a:pt x="35931" y="4755"/>
                    <a:pt x="35742" y="4755"/>
                  </a:cubicBezTo>
                  <a:cubicBezTo>
                    <a:pt x="35726" y="4771"/>
                    <a:pt x="35710" y="4811"/>
                    <a:pt x="35703" y="4811"/>
                  </a:cubicBezTo>
                  <a:cubicBezTo>
                    <a:pt x="35701" y="4811"/>
                    <a:pt x="35700" y="4807"/>
                    <a:pt x="35700" y="4797"/>
                  </a:cubicBezTo>
                  <a:cubicBezTo>
                    <a:pt x="35679" y="4755"/>
                    <a:pt x="35721" y="4755"/>
                    <a:pt x="35742" y="4755"/>
                  </a:cubicBezTo>
                  <a:cubicBezTo>
                    <a:pt x="35805" y="4629"/>
                    <a:pt x="35931" y="4523"/>
                    <a:pt x="36078" y="4460"/>
                  </a:cubicBezTo>
                  <a:close/>
                  <a:moveTo>
                    <a:pt x="47448" y="5028"/>
                  </a:moveTo>
                  <a:lnTo>
                    <a:pt x="47432" y="5112"/>
                  </a:lnTo>
                  <a:cubicBezTo>
                    <a:pt x="47420" y="5116"/>
                    <a:pt x="47410" y="5118"/>
                    <a:pt x="47401" y="5118"/>
                  </a:cubicBezTo>
                  <a:cubicBezTo>
                    <a:pt x="47361" y="5118"/>
                    <a:pt x="47344" y="5083"/>
                    <a:pt x="47326" y="5049"/>
                  </a:cubicBezTo>
                  <a:cubicBezTo>
                    <a:pt x="47367" y="5029"/>
                    <a:pt x="47408" y="5028"/>
                    <a:pt x="47448" y="5028"/>
                  </a:cubicBezTo>
                  <a:close/>
                  <a:moveTo>
                    <a:pt x="34880" y="5322"/>
                  </a:moveTo>
                  <a:cubicBezTo>
                    <a:pt x="34901" y="5491"/>
                    <a:pt x="34901" y="5491"/>
                    <a:pt x="34691" y="5491"/>
                  </a:cubicBezTo>
                  <a:cubicBezTo>
                    <a:pt x="34733" y="5407"/>
                    <a:pt x="34796" y="5322"/>
                    <a:pt x="34880" y="5322"/>
                  </a:cubicBezTo>
                  <a:close/>
                  <a:moveTo>
                    <a:pt x="46738" y="6079"/>
                  </a:moveTo>
                  <a:cubicBezTo>
                    <a:pt x="46738" y="6079"/>
                    <a:pt x="46759" y="6100"/>
                    <a:pt x="46759" y="6100"/>
                  </a:cubicBezTo>
                  <a:lnTo>
                    <a:pt x="46738" y="6121"/>
                  </a:lnTo>
                  <a:cubicBezTo>
                    <a:pt x="46738" y="6121"/>
                    <a:pt x="46717" y="6121"/>
                    <a:pt x="46717" y="6100"/>
                  </a:cubicBezTo>
                  <a:cubicBezTo>
                    <a:pt x="46717" y="6079"/>
                    <a:pt x="46738" y="6079"/>
                    <a:pt x="46738" y="6079"/>
                  </a:cubicBezTo>
                  <a:close/>
                  <a:moveTo>
                    <a:pt x="34228" y="5911"/>
                  </a:moveTo>
                  <a:lnTo>
                    <a:pt x="34228" y="5911"/>
                  </a:lnTo>
                  <a:cubicBezTo>
                    <a:pt x="34081" y="6163"/>
                    <a:pt x="33850" y="6353"/>
                    <a:pt x="33598" y="6479"/>
                  </a:cubicBezTo>
                  <a:cubicBezTo>
                    <a:pt x="33766" y="6247"/>
                    <a:pt x="33976" y="6058"/>
                    <a:pt x="34228" y="5911"/>
                  </a:cubicBezTo>
                  <a:close/>
                  <a:moveTo>
                    <a:pt x="46927" y="6689"/>
                  </a:moveTo>
                  <a:cubicBezTo>
                    <a:pt x="46927" y="6689"/>
                    <a:pt x="46948" y="6689"/>
                    <a:pt x="46948" y="6710"/>
                  </a:cubicBezTo>
                  <a:cubicBezTo>
                    <a:pt x="46939" y="6728"/>
                    <a:pt x="46930" y="6734"/>
                    <a:pt x="46923" y="6734"/>
                  </a:cubicBezTo>
                  <a:cubicBezTo>
                    <a:pt x="46913" y="6734"/>
                    <a:pt x="46906" y="6722"/>
                    <a:pt x="46906" y="6710"/>
                  </a:cubicBezTo>
                  <a:cubicBezTo>
                    <a:pt x="46906" y="6710"/>
                    <a:pt x="46927" y="6689"/>
                    <a:pt x="46927" y="6689"/>
                  </a:cubicBezTo>
                  <a:close/>
                  <a:moveTo>
                    <a:pt x="46990" y="6815"/>
                  </a:moveTo>
                  <a:cubicBezTo>
                    <a:pt x="47011" y="6815"/>
                    <a:pt x="47011" y="6836"/>
                    <a:pt x="47011" y="6836"/>
                  </a:cubicBezTo>
                  <a:cubicBezTo>
                    <a:pt x="47011" y="6836"/>
                    <a:pt x="47011" y="6863"/>
                    <a:pt x="47000" y="6863"/>
                  </a:cubicBezTo>
                  <a:cubicBezTo>
                    <a:pt x="46998" y="6863"/>
                    <a:pt x="46994" y="6861"/>
                    <a:pt x="46990" y="6857"/>
                  </a:cubicBezTo>
                  <a:cubicBezTo>
                    <a:pt x="46948" y="6857"/>
                    <a:pt x="46969" y="6815"/>
                    <a:pt x="46990" y="6815"/>
                  </a:cubicBezTo>
                  <a:close/>
                  <a:moveTo>
                    <a:pt x="32990" y="6948"/>
                  </a:moveTo>
                  <a:cubicBezTo>
                    <a:pt x="33009" y="6948"/>
                    <a:pt x="33009" y="6988"/>
                    <a:pt x="33009" y="7004"/>
                  </a:cubicBezTo>
                  <a:cubicBezTo>
                    <a:pt x="33009" y="7004"/>
                    <a:pt x="32967" y="7025"/>
                    <a:pt x="32967" y="7025"/>
                  </a:cubicBezTo>
                  <a:cubicBezTo>
                    <a:pt x="32946" y="7004"/>
                    <a:pt x="32925" y="6983"/>
                    <a:pt x="32967" y="6962"/>
                  </a:cubicBezTo>
                  <a:cubicBezTo>
                    <a:pt x="32977" y="6952"/>
                    <a:pt x="32985" y="6948"/>
                    <a:pt x="32990" y="6948"/>
                  </a:cubicBezTo>
                  <a:close/>
                  <a:moveTo>
                    <a:pt x="46990" y="7004"/>
                  </a:moveTo>
                  <a:cubicBezTo>
                    <a:pt x="47011" y="7004"/>
                    <a:pt x="47011" y="7025"/>
                    <a:pt x="47011" y="7025"/>
                  </a:cubicBezTo>
                  <a:lnTo>
                    <a:pt x="46990" y="7046"/>
                  </a:lnTo>
                  <a:cubicBezTo>
                    <a:pt x="46980" y="7036"/>
                    <a:pt x="46974" y="7036"/>
                    <a:pt x="46972" y="7036"/>
                  </a:cubicBezTo>
                  <a:cubicBezTo>
                    <a:pt x="46969" y="7036"/>
                    <a:pt x="46969" y="7036"/>
                    <a:pt x="46969" y="7025"/>
                  </a:cubicBezTo>
                  <a:cubicBezTo>
                    <a:pt x="46969" y="7004"/>
                    <a:pt x="46969" y="7004"/>
                    <a:pt x="46990" y="7004"/>
                  </a:cubicBezTo>
                  <a:close/>
                  <a:moveTo>
                    <a:pt x="47978" y="7299"/>
                  </a:moveTo>
                  <a:lnTo>
                    <a:pt x="47999" y="7320"/>
                  </a:lnTo>
                  <a:cubicBezTo>
                    <a:pt x="47999" y="7341"/>
                    <a:pt x="47999" y="7341"/>
                    <a:pt x="47978" y="7341"/>
                  </a:cubicBezTo>
                  <a:cubicBezTo>
                    <a:pt x="47957" y="7341"/>
                    <a:pt x="47957" y="7341"/>
                    <a:pt x="47957" y="7320"/>
                  </a:cubicBezTo>
                  <a:cubicBezTo>
                    <a:pt x="47957" y="7299"/>
                    <a:pt x="47978" y="7299"/>
                    <a:pt x="47978" y="7299"/>
                  </a:cubicBezTo>
                  <a:close/>
                  <a:moveTo>
                    <a:pt x="32567" y="7383"/>
                  </a:moveTo>
                  <a:lnTo>
                    <a:pt x="32567" y="7383"/>
                  </a:lnTo>
                  <a:cubicBezTo>
                    <a:pt x="32483" y="7593"/>
                    <a:pt x="32231" y="7614"/>
                    <a:pt x="32105" y="7761"/>
                  </a:cubicBezTo>
                  <a:cubicBezTo>
                    <a:pt x="32168" y="7551"/>
                    <a:pt x="32420" y="7530"/>
                    <a:pt x="32567" y="7383"/>
                  </a:cubicBezTo>
                  <a:close/>
                  <a:moveTo>
                    <a:pt x="32005" y="7861"/>
                  </a:moveTo>
                  <a:cubicBezTo>
                    <a:pt x="32010" y="7861"/>
                    <a:pt x="32010" y="7866"/>
                    <a:pt x="32000" y="7887"/>
                  </a:cubicBezTo>
                  <a:cubicBezTo>
                    <a:pt x="32000" y="7894"/>
                    <a:pt x="31995" y="7897"/>
                    <a:pt x="31989" y="7897"/>
                  </a:cubicBezTo>
                  <a:cubicBezTo>
                    <a:pt x="31976" y="7897"/>
                    <a:pt x="31958" y="7887"/>
                    <a:pt x="31958" y="7887"/>
                  </a:cubicBezTo>
                  <a:cubicBezTo>
                    <a:pt x="31958" y="7887"/>
                    <a:pt x="31979" y="7866"/>
                    <a:pt x="31979" y="7866"/>
                  </a:cubicBezTo>
                  <a:cubicBezTo>
                    <a:pt x="31989" y="7866"/>
                    <a:pt x="32000" y="7861"/>
                    <a:pt x="32005" y="7861"/>
                  </a:cubicBezTo>
                  <a:close/>
                  <a:moveTo>
                    <a:pt x="31867" y="7978"/>
                  </a:moveTo>
                  <a:cubicBezTo>
                    <a:pt x="31871" y="7978"/>
                    <a:pt x="31874" y="7982"/>
                    <a:pt x="31874" y="7993"/>
                  </a:cubicBezTo>
                  <a:cubicBezTo>
                    <a:pt x="31874" y="8035"/>
                    <a:pt x="31853" y="8035"/>
                    <a:pt x="31831" y="8035"/>
                  </a:cubicBezTo>
                  <a:cubicBezTo>
                    <a:pt x="31831" y="8056"/>
                    <a:pt x="31810" y="8098"/>
                    <a:pt x="31768" y="8098"/>
                  </a:cubicBezTo>
                  <a:cubicBezTo>
                    <a:pt x="31768" y="8119"/>
                    <a:pt x="31747" y="8161"/>
                    <a:pt x="31705" y="8161"/>
                  </a:cubicBezTo>
                  <a:cubicBezTo>
                    <a:pt x="31705" y="8182"/>
                    <a:pt x="31684" y="8224"/>
                    <a:pt x="31642" y="8224"/>
                  </a:cubicBezTo>
                  <a:cubicBezTo>
                    <a:pt x="31642" y="8240"/>
                    <a:pt x="31630" y="8280"/>
                    <a:pt x="31615" y="8280"/>
                  </a:cubicBezTo>
                  <a:cubicBezTo>
                    <a:pt x="31610" y="8280"/>
                    <a:pt x="31605" y="8276"/>
                    <a:pt x="31600" y="8266"/>
                  </a:cubicBezTo>
                  <a:cubicBezTo>
                    <a:pt x="31600" y="8224"/>
                    <a:pt x="31621" y="8224"/>
                    <a:pt x="31642" y="8224"/>
                  </a:cubicBezTo>
                  <a:cubicBezTo>
                    <a:pt x="31642" y="8182"/>
                    <a:pt x="31684" y="8161"/>
                    <a:pt x="31705" y="8161"/>
                  </a:cubicBezTo>
                  <a:cubicBezTo>
                    <a:pt x="31705" y="8119"/>
                    <a:pt x="31747" y="8098"/>
                    <a:pt x="31768" y="8098"/>
                  </a:cubicBezTo>
                  <a:cubicBezTo>
                    <a:pt x="31768" y="8056"/>
                    <a:pt x="31810" y="8035"/>
                    <a:pt x="31831" y="8035"/>
                  </a:cubicBezTo>
                  <a:cubicBezTo>
                    <a:pt x="31831" y="8019"/>
                    <a:pt x="31856" y="7978"/>
                    <a:pt x="31867" y="7978"/>
                  </a:cubicBezTo>
                  <a:close/>
                  <a:moveTo>
                    <a:pt x="31453" y="8371"/>
                  </a:moveTo>
                  <a:cubicBezTo>
                    <a:pt x="31453" y="8392"/>
                    <a:pt x="31453" y="8413"/>
                    <a:pt x="31432" y="8413"/>
                  </a:cubicBezTo>
                  <a:cubicBezTo>
                    <a:pt x="31432" y="8413"/>
                    <a:pt x="31432" y="8392"/>
                    <a:pt x="31432" y="8392"/>
                  </a:cubicBezTo>
                  <a:cubicBezTo>
                    <a:pt x="31432" y="8371"/>
                    <a:pt x="31432" y="8371"/>
                    <a:pt x="31453" y="8371"/>
                  </a:cubicBezTo>
                  <a:close/>
                  <a:moveTo>
                    <a:pt x="30549" y="9149"/>
                  </a:moveTo>
                  <a:lnTo>
                    <a:pt x="30549" y="9149"/>
                  </a:lnTo>
                  <a:cubicBezTo>
                    <a:pt x="30381" y="9401"/>
                    <a:pt x="30150" y="9611"/>
                    <a:pt x="29918" y="9780"/>
                  </a:cubicBezTo>
                  <a:cubicBezTo>
                    <a:pt x="29918" y="9800"/>
                    <a:pt x="29898" y="9821"/>
                    <a:pt x="29857" y="9822"/>
                  </a:cubicBezTo>
                  <a:lnTo>
                    <a:pt x="29857" y="9822"/>
                  </a:lnTo>
                  <a:cubicBezTo>
                    <a:pt x="29864" y="9794"/>
                    <a:pt x="29884" y="9780"/>
                    <a:pt x="29918" y="9780"/>
                  </a:cubicBezTo>
                  <a:cubicBezTo>
                    <a:pt x="29918" y="9717"/>
                    <a:pt x="29918" y="9674"/>
                    <a:pt x="29960" y="9632"/>
                  </a:cubicBezTo>
                  <a:cubicBezTo>
                    <a:pt x="30150" y="9464"/>
                    <a:pt x="30339" y="9296"/>
                    <a:pt x="30549" y="9149"/>
                  </a:cubicBezTo>
                  <a:close/>
                  <a:moveTo>
                    <a:pt x="29833" y="9837"/>
                  </a:moveTo>
                  <a:cubicBezTo>
                    <a:pt x="29839" y="9837"/>
                    <a:pt x="29845" y="9838"/>
                    <a:pt x="29852" y="9841"/>
                  </a:cubicBezTo>
                  <a:lnTo>
                    <a:pt x="29852" y="9841"/>
                  </a:lnTo>
                  <a:cubicBezTo>
                    <a:pt x="29842" y="9870"/>
                    <a:pt x="29810" y="9885"/>
                    <a:pt x="29792" y="9885"/>
                  </a:cubicBezTo>
                  <a:cubicBezTo>
                    <a:pt x="29775" y="9919"/>
                    <a:pt x="29758" y="9953"/>
                    <a:pt x="29752" y="9953"/>
                  </a:cubicBezTo>
                  <a:cubicBezTo>
                    <a:pt x="29751" y="9953"/>
                    <a:pt x="29750" y="9952"/>
                    <a:pt x="29750" y="9948"/>
                  </a:cubicBezTo>
                  <a:cubicBezTo>
                    <a:pt x="29750" y="9885"/>
                    <a:pt x="29771" y="9885"/>
                    <a:pt x="29792" y="9885"/>
                  </a:cubicBezTo>
                  <a:cubicBezTo>
                    <a:pt x="29792" y="9868"/>
                    <a:pt x="29806" y="9837"/>
                    <a:pt x="29833" y="9837"/>
                  </a:cubicBezTo>
                  <a:close/>
                  <a:moveTo>
                    <a:pt x="47663" y="9506"/>
                  </a:moveTo>
                  <a:lnTo>
                    <a:pt x="47663" y="9506"/>
                  </a:lnTo>
                  <a:cubicBezTo>
                    <a:pt x="47747" y="9674"/>
                    <a:pt x="47768" y="9843"/>
                    <a:pt x="47768" y="10011"/>
                  </a:cubicBezTo>
                  <a:cubicBezTo>
                    <a:pt x="47663" y="9864"/>
                    <a:pt x="47621" y="9695"/>
                    <a:pt x="47663" y="9506"/>
                  </a:cubicBezTo>
                  <a:close/>
                  <a:moveTo>
                    <a:pt x="47768" y="10011"/>
                  </a:moveTo>
                  <a:cubicBezTo>
                    <a:pt x="47852" y="10032"/>
                    <a:pt x="47831" y="10095"/>
                    <a:pt x="47831" y="10137"/>
                  </a:cubicBezTo>
                  <a:cubicBezTo>
                    <a:pt x="47747" y="10137"/>
                    <a:pt x="47768" y="10053"/>
                    <a:pt x="47768" y="10011"/>
                  </a:cubicBezTo>
                  <a:close/>
                  <a:moveTo>
                    <a:pt x="47831" y="10137"/>
                  </a:moveTo>
                  <a:cubicBezTo>
                    <a:pt x="47852" y="10158"/>
                    <a:pt x="47915" y="10179"/>
                    <a:pt x="47873" y="10200"/>
                  </a:cubicBezTo>
                  <a:cubicBezTo>
                    <a:pt x="47831" y="10200"/>
                    <a:pt x="47831" y="10158"/>
                    <a:pt x="47831" y="10137"/>
                  </a:cubicBezTo>
                  <a:close/>
                  <a:moveTo>
                    <a:pt x="47862" y="10363"/>
                  </a:moveTo>
                  <a:cubicBezTo>
                    <a:pt x="47873" y="10363"/>
                    <a:pt x="47873" y="10393"/>
                    <a:pt x="47873" y="10410"/>
                  </a:cubicBezTo>
                  <a:cubicBezTo>
                    <a:pt x="47873" y="10431"/>
                    <a:pt x="47852" y="10452"/>
                    <a:pt x="47852" y="10452"/>
                  </a:cubicBezTo>
                  <a:lnTo>
                    <a:pt x="47852" y="10431"/>
                  </a:lnTo>
                  <a:cubicBezTo>
                    <a:pt x="47831" y="10410"/>
                    <a:pt x="47810" y="10389"/>
                    <a:pt x="47852" y="10368"/>
                  </a:cubicBezTo>
                  <a:cubicBezTo>
                    <a:pt x="47856" y="10364"/>
                    <a:pt x="47859" y="10363"/>
                    <a:pt x="47862" y="10363"/>
                  </a:cubicBezTo>
                  <a:close/>
                  <a:moveTo>
                    <a:pt x="29267" y="10473"/>
                  </a:moveTo>
                  <a:cubicBezTo>
                    <a:pt x="29161" y="10705"/>
                    <a:pt x="28951" y="10894"/>
                    <a:pt x="28720" y="10957"/>
                  </a:cubicBezTo>
                  <a:cubicBezTo>
                    <a:pt x="28846" y="10747"/>
                    <a:pt x="29035" y="10579"/>
                    <a:pt x="29267" y="10473"/>
                  </a:cubicBezTo>
                  <a:close/>
                  <a:moveTo>
                    <a:pt x="28209" y="11447"/>
                  </a:moveTo>
                  <a:cubicBezTo>
                    <a:pt x="28213" y="11447"/>
                    <a:pt x="28215" y="11451"/>
                    <a:pt x="28215" y="11462"/>
                  </a:cubicBezTo>
                  <a:cubicBezTo>
                    <a:pt x="28215" y="11504"/>
                    <a:pt x="28194" y="11504"/>
                    <a:pt x="28173" y="11504"/>
                  </a:cubicBezTo>
                  <a:cubicBezTo>
                    <a:pt x="28173" y="11488"/>
                    <a:pt x="28198" y="11447"/>
                    <a:pt x="28209" y="11447"/>
                  </a:cubicBezTo>
                  <a:close/>
                  <a:moveTo>
                    <a:pt x="28173" y="11504"/>
                  </a:moveTo>
                  <a:lnTo>
                    <a:pt x="28173" y="11504"/>
                  </a:lnTo>
                  <a:cubicBezTo>
                    <a:pt x="28194" y="11588"/>
                    <a:pt x="28110" y="11693"/>
                    <a:pt x="28005" y="11693"/>
                  </a:cubicBezTo>
                  <a:cubicBezTo>
                    <a:pt x="28026" y="11609"/>
                    <a:pt x="28089" y="11525"/>
                    <a:pt x="28173" y="11504"/>
                  </a:cubicBezTo>
                  <a:close/>
                  <a:moveTo>
                    <a:pt x="48209" y="11756"/>
                  </a:moveTo>
                  <a:cubicBezTo>
                    <a:pt x="48273" y="11819"/>
                    <a:pt x="48252" y="11882"/>
                    <a:pt x="48252" y="11945"/>
                  </a:cubicBezTo>
                  <a:cubicBezTo>
                    <a:pt x="48167" y="11903"/>
                    <a:pt x="48188" y="11840"/>
                    <a:pt x="48209" y="11756"/>
                  </a:cubicBezTo>
                  <a:close/>
                  <a:moveTo>
                    <a:pt x="48252" y="11945"/>
                  </a:moveTo>
                  <a:cubicBezTo>
                    <a:pt x="48336" y="11966"/>
                    <a:pt x="48315" y="12050"/>
                    <a:pt x="48378" y="12113"/>
                  </a:cubicBezTo>
                  <a:cubicBezTo>
                    <a:pt x="48364" y="12120"/>
                    <a:pt x="48352" y="12123"/>
                    <a:pt x="48342" y="12123"/>
                  </a:cubicBezTo>
                  <a:cubicBezTo>
                    <a:pt x="48322" y="12123"/>
                    <a:pt x="48308" y="12113"/>
                    <a:pt x="48294" y="12113"/>
                  </a:cubicBezTo>
                  <a:cubicBezTo>
                    <a:pt x="48230" y="12050"/>
                    <a:pt x="48252" y="11987"/>
                    <a:pt x="48252" y="11945"/>
                  </a:cubicBezTo>
                  <a:close/>
                  <a:moveTo>
                    <a:pt x="48315" y="12324"/>
                  </a:moveTo>
                  <a:lnTo>
                    <a:pt x="48315" y="12324"/>
                  </a:lnTo>
                  <a:cubicBezTo>
                    <a:pt x="48399" y="12345"/>
                    <a:pt x="48378" y="12408"/>
                    <a:pt x="48378" y="12429"/>
                  </a:cubicBezTo>
                  <a:cubicBezTo>
                    <a:pt x="48315" y="12429"/>
                    <a:pt x="48315" y="12387"/>
                    <a:pt x="48315" y="12324"/>
                  </a:cubicBezTo>
                  <a:close/>
                  <a:moveTo>
                    <a:pt x="27290" y="12366"/>
                  </a:moveTo>
                  <a:cubicBezTo>
                    <a:pt x="27269" y="12471"/>
                    <a:pt x="27206" y="12534"/>
                    <a:pt x="27122" y="12555"/>
                  </a:cubicBezTo>
                  <a:cubicBezTo>
                    <a:pt x="27122" y="12571"/>
                    <a:pt x="27098" y="12611"/>
                    <a:pt x="27086" y="12611"/>
                  </a:cubicBezTo>
                  <a:cubicBezTo>
                    <a:pt x="27082" y="12611"/>
                    <a:pt x="27080" y="12607"/>
                    <a:pt x="27080" y="12597"/>
                  </a:cubicBezTo>
                  <a:cubicBezTo>
                    <a:pt x="27080" y="12555"/>
                    <a:pt x="27101" y="12555"/>
                    <a:pt x="27122" y="12555"/>
                  </a:cubicBezTo>
                  <a:cubicBezTo>
                    <a:pt x="27101" y="12471"/>
                    <a:pt x="27185" y="12366"/>
                    <a:pt x="27290" y="12366"/>
                  </a:cubicBezTo>
                  <a:close/>
                  <a:moveTo>
                    <a:pt x="48378" y="12429"/>
                  </a:moveTo>
                  <a:cubicBezTo>
                    <a:pt x="48483" y="12471"/>
                    <a:pt x="48420" y="12555"/>
                    <a:pt x="48441" y="12618"/>
                  </a:cubicBezTo>
                  <a:cubicBezTo>
                    <a:pt x="48336" y="12576"/>
                    <a:pt x="48420" y="12492"/>
                    <a:pt x="48378" y="12429"/>
                  </a:cubicBezTo>
                  <a:close/>
                  <a:moveTo>
                    <a:pt x="48441" y="12618"/>
                  </a:moveTo>
                  <a:lnTo>
                    <a:pt x="48441" y="12618"/>
                  </a:lnTo>
                  <a:cubicBezTo>
                    <a:pt x="48504" y="12639"/>
                    <a:pt x="48504" y="12681"/>
                    <a:pt x="48504" y="12723"/>
                  </a:cubicBezTo>
                  <a:cubicBezTo>
                    <a:pt x="48420" y="12702"/>
                    <a:pt x="48441" y="12660"/>
                    <a:pt x="48441" y="12618"/>
                  </a:cubicBezTo>
                  <a:close/>
                  <a:moveTo>
                    <a:pt x="26533" y="13122"/>
                  </a:moveTo>
                  <a:lnTo>
                    <a:pt x="26533" y="13122"/>
                  </a:lnTo>
                  <a:cubicBezTo>
                    <a:pt x="26596" y="13227"/>
                    <a:pt x="26514" y="13228"/>
                    <a:pt x="26451" y="13228"/>
                  </a:cubicBezTo>
                  <a:lnTo>
                    <a:pt x="26451" y="13228"/>
                  </a:lnTo>
                  <a:cubicBezTo>
                    <a:pt x="26459" y="13180"/>
                    <a:pt x="26496" y="13159"/>
                    <a:pt x="26533" y="13122"/>
                  </a:cubicBezTo>
                  <a:close/>
                  <a:moveTo>
                    <a:pt x="26428" y="13243"/>
                  </a:moveTo>
                  <a:cubicBezTo>
                    <a:pt x="26430" y="13243"/>
                    <a:pt x="26432" y="13243"/>
                    <a:pt x="26433" y="13243"/>
                  </a:cubicBezTo>
                  <a:lnTo>
                    <a:pt x="26433" y="13243"/>
                  </a:lnTo>
                  <a:cubicBezTo>
                    <a:pt x="26418" y="13258"/>
                    <a:pt x="26403" y="13273"/>
                    <a:pt x="26388" y="13288"/>
                  </a:cubicBezTo>
                  <a:lnTo>
                    <a:pt x="26388" y="13288"/>
                  </a:lnTo>
                  <a:cubicBezTo>
                    <a:pt x="26393" y="13263"/>
                    <a:pt x="26407" y="13243"/>
                    <a:pt x="26428" y="13243"/>
                  </a:cubicBezTo>
                  <a:close/>
                  <a:moveTo>
                    <a:pt x="26364" y="13306"/>
                  </a:moveTo>
                  <a:cubicBezTo>
                    <a:pt x="26366" y="13306"/>
                    <a:pt x="26368" y="13306"/>
                    <a:pt x="26370" y="13306"/>
                  </a:cubicBezTo>
                  <a:lnTo>
                    <a:pt x="26370" y="13306"/>
                  </a:lnTo>
                  <a:cubicBezTo>
                    <a:pt x="26355" y="13322"/>
                    <a:pt x="26339" y="13338"/>
                    <a:pt x="26323" y="13354"/>
                  </a:cubicBezTo>
                  <a:cubicBezTo>
                    <a:pt x="26307" y="13370"/>
                    <a:pt x="26291" y="13410"/>
                    <a:pt x="26284" y="13410"/>
                  </a:cubicBezTo>
                  <a:cubicBezTo>
                    <a:pt x="26282" y="13410"/>
                    <a:pt x="26281" y="13406"/>
                    <a:pt x="26281" y="13396"/>
                  </a:cubicBezTo>
                  <a:cubicBezTo>
                    <a:pt x="26260" y="13354"/>
                    <a:pt x="26302" y="13354"/>
                    <a:pt x="26323" y="13354"/>
                  </a:cubicBezTo>
                  <a:cubicBezTo>
                    <a:pt x="26323" y="13337"/>
                    <a:pt x="26337" y="13306"/>
                    <a:pt x="26364" y="13306"/>
                  </a:cubicBezTo>
                  <a:close/>
                  <a:moveTo>
                    <a:pt x="26155" y="13480"/>
                  </a:moveTo>
                  <a:cubicBezTo>
                    <a:pt x="26176" y="13480"/>
                    <a:pt x="26176" y="13501"/>
                    <a:pt x="26176" y="13501"/>
                  </a:cubicBezTo>
                  <a:lnTo>
                    <a:pt x="26155" y="13522"/>
                  </a:lnTo>
                  <a:lnTo>
                    <a:pt x="26155" y="13543"/>
                  </a:lnTo>
                  <a:cubicBezTo>
                    <a:pt x="26155" y="13522"/>
                    <a:pt x="26134" y="13522"/>
                    <a:pt x="26134" y="13501"/>
                  </a:cubicBezTo>
                  <a:cubicBezTo>
                    <a:pt x="26134" y="13480"/>
                    <a:pt x="26134" y="13480"/>
                    <a:pt x="26155" y="13480"/>
                  </a:cubicBezTo>
                  <a:close/>
                  <a:moveTo>
                    <a:pt x="48588" y="12870"/>
                  </a:moveTo>
                  <a:lnTo>
                    <a:pt x="48588" y="12870"/>
                  </a:lnTo>
                  <a:cubicBezTo>
                    <a:pt x="48756" y="13122"/>
                    <a:pt x="48861" y="13417"/>
                    <a:pt x="48840" y="13711"/>
                  </a:cubicBezTo>
                  <a:cubicBezTo>
                    <a:pt x="48672" y="13459"/>
                    <a:pt x="48693" y="13143"/>
                    <a:pt x="48588" y="12870"/>
                  </a:cubicBezTo>
                  <a:close/>
                  <a:moveTo>
                    <a:pt x="25396" y="14181"/>
                  </a:moveTo>
                  <a:cubicBezTo>
                    <a:pt x="25409" y="14181"/>
                    <a:pt x="25423" y="14186"/>
                    <a:pt x="25440" y="14195"/>
                  </a:cubicBezTo>
                  <a:cubicBezTo>
                    <a:pt x="25430" y="14216"/>
                    <a:pt x="25414" y="14221"/>
                    <a:pt x="25395" y="14221"/>
                  </a:cubicBezTo>
                  <a:cubicBezTo>
                    <a:pt x="25377" y="14221"/>
                    <a:pt x="25356" y="14216"/>
                    <a:pt x="25335" y="14216"/>
                  </a:cubicBezTo>
                  <a:cubicBezTo>
                    <a:pt x="25360" y="14191"/>
                    <a:pt x="25377" y="14181"/>
                    <a:pt x="25396" y="14181"/>
                  </a:cubicBezTo>
                  <a:close/>
                  <a:moveTo>
                    <a:pt x="25256" y="14295"/>
                  </a:moveTo>
                  <a:cubicBezTo>
                    <a:pt x="25261" y="14295"/>
                    <a:pt x="25261" y="14300"/>
                    <a:pt x="25251" y="14321"/>
                  </a:cubicBezTo>
                  <a:cubicBezTo>
                    <a:pt x="25251" y="14328"/>
                    <a:pt x="25246" y="14330"/>
                    <a:pt x="25240" y="14330"/>
                  </a:cubicBezTo>
                  <a:cubicBezTo>
                    <a:pt x="25228" y="14330"/>
                    <a:pt x="25209" y="14321"/>
                    <a:pt x="25209" y="14321"/>
                  </a:cubicBezTo>
                  <a:cubicBezTo>
                    <a:pt x="25209" y="14300"/>
                    <a:pt x="25230" y="14300"/>
                    <a:pt x="25230" y="14300"/>
                  </a:cubicBezTo>
                  <a:cubicBezTo>
                    <a:pt x="25240" y="14300"/>
                    <a:pt x="25251" y="14295"/>
                    <a:pt x="25256" y="14295"/>
                  </a:cubicBezTo>
                  <a:close/>
                  <a:moveTo>
                    <a:pt x="49156" y="14678"/>
                  </a:moveTo>
                  <a:cubicBezTo>
                    <a:pt x="49198" y="14699"/>
                    <a:pt x="49198" y="14720"/>
                    <a:pt x="49177" y="14741"/>
                  </a:cubicBezTo>
                  <a:cubicBezTo>
                    <a:pt x="49169" y="14745"/>
                    <a:pt x="49162" y="14747"/>
                    <a:pt x="49157" y="14747"/>
                  </a:cubicBezTo>
                  <a:cubicBezTo>
                    <a:pt x="49135" y="14747"/>
                    <a:pt x="49135" y="14716"/>
                    <a:pt x="49135" y="14699"/>
                  </a:cubicBezTo>
                  <a:cubicBezTo>
                    <a:pt x="49135" y="14699"/>
                    <a:pt x="49156" y="14678"/>
                    <a:pt x="49156" y="14678"/>
                  </a:cubicBezTo>
                  <a:close/>
                  <a:moveTo>
                    <a:pt x="24788" y="14678"/>
                  </a:moveTo>
                  <a:cubicBezTo>
                    <a:pt x="24809" y="14699"/>
                    <a:pt x="24830" y="14741"/>
                    <a:pt x="24809" y="14762"/>
                  </a:cubicBezTo>
                  <a:cubicBezTo>
                    <a:pt x="24578" y="14973"/>
                    <a:pt x="24368" y="15162"/>
                    <a:pt x="24137" y="15351"/>
                  </a:cubicBezTo>
                  <a:cubicBezTo>
                    <a:pt x="24137" y="15393"/>
                    <a:pt x="24116" y="15414"/>
                    <a:pt x="24074" y="15414"/>
                  </a:cubicBezTo>
                  <a:lnTo>
                    <a:pt x="24074" y="15519"/>
                  </a:lnTo>
                  <a:lnTo>
                    <a:pt x="23968" y="15519"/>
                  </a:lnTo>
                  <a:cubicBezTo>
                    <a:pt x="23968" y="15560"/>
                    <a:pt x="23930" y="15581"/>
                    <a:pt x="23908" y="15582"/>
                  </a:cubicBezTo>
                  <a:lnTo>
                    <a:pt x="23908" y="15582"/>
                  </a:lnTo>
                  <a:cubicBezTo>
                    <a:pt x="23920" y="15568"/>
                    <a:pt x="23933" y="15554"/>
                    <a:pt x="23947" y="15540"/>
                  </a:cubicBezTo>
                  <a:cubicBezTo>
                    <a:pt x="23968" y="15477"/>
                    <a:pt x="24010" y="15435"/>
                    <a:pt x="24074" y="15414"/>
                  </a:cubicBezTo>
                  <a:cubicBezTo>
                    <a:pt x="24074" y="15372"/>
                    <a:pt x="24116" y="15351"/>
                    <a:pt x="24137" y="15351"/>
                  </a:cubicBezTo>
                  <a:cubicBezTo>
                    <a:pt x="24137" y="15183"/>
                    <a:pt x="24284" y="15099"/>
                    <a:pt x="24389" y="15036"/>
                  </a:cubicBezTo>
                  <a:cubicBezTo>
                    <a:pt x="24515" y="14931"/>
                    <a:pt x="24620" y="14825"/>
                    <a:pt x="24704" y="14699"/>
                  </a:cubicBezTo>
                  <a:cubicBezTo>
                    <a:pt x="24725" y="14678"/>
                    <a:pt x="24767" y="14678"/>
                    <a:pt x="24788" y="14678"/>
                  </a:cubicBezTo>
                  <a:close/>
                  <a:moveTo>
                    <a:pt x="23905" y="15585"/>
                  </a:moveTo>
                  <a:cubicBezTo>
                    <a:pt x="23904" y="15617"/>
                    <a:pt x="23877" y="15637"/>
                    <a:pt x="23857" y="15643"/>
                  </a:cubicBezTo>
                  <a:lnTo>
                    <a:pt x="23857" y="15643"/>
                  </a:lnTo>
                  <a:cubicBezTo>
                    <a:pt x="23873" y="15624"/>
                    <a:pt x="23888" y="15605"/>
                    <a:pt x="23905" y="15585"/>
                  </a:cubicBezTo>
                  <a:close/>
                  <a:moveTo>
                    <a:pt x="23840" y="15663"/>
                  </a:moveTo>
                  <a:lnTo>
                    <a:pt x="23840" y="15663"/>
                  </a:lnTo>
                  <a:cubicBezTo>
                    <a:pt x="23834" y="15685"/>
                    <a:pt x="23817" y="15705"/>
                    <a:pt x="23797" y="15712"/>
                  </a:cubicBezTo>
                  <a:lnTo>
                    <a:pt x="23797" y="15712"/>
                  </a:lnTo>
                  <a:cubicBezTo>
                    <a:pt x="23812" y="15695"/>
                    <a:pt x="23826" y="15679"/>
                    <a:pt x="23840" y="15663"/>
                  </a:cubicBezTo>
                  <a:close/>
                  <a:moveTo>
                    <a:pt x="49219" y="14846"/>
                  </a:moveTo>
                  <a:cubicBezTo>
                    <a:pt x="49614" y="15513"/>
                    <a:pt x="49948" y="16241"/>
                    <a:pt x="50179" y="17011"/>
                  </a:cubicBezTo>
                  <a:lnTo>
                    <a:pt x="50179" y="17011"/>
                  </a:lnTo>
                  <a:cubicBezTo>
                    <a:pt x="50059" y="16987"/>
                    <a:pt x="50038" y="16885"/>
                    <a:pt x="50018" y="16823"/>
                  </a:cubicBezTo>
                  <a:cubicBezTo>
                    <a:pt x="49997" y="16570"/>
                    <a:pt x="49765" y="16423"/>
                    <a:pt x="49723" y="16171"/>
                  </a:cubicBezTo>
                  <a:cubicBezTo>
                    <a:pt x="49513" y="15961"/>
                    <a:pt x="49492" y="15645"/>
                    <a:pt x="49366" y="15393"/>
                  </a:cubicBezTo>
                  <a:cubicBezTo>
                    <a:pt x="49324" y="15267"/>
                    <a:pt x="49324" y="15120"/>
                    <a:pt x="49198" y="15015"/>
                  </a:cubicBezTo>
                  <a:cubicBezTo>
                    <a:pt x="49177" y="14973"/>
                    <a:pt x="49177" y="14910"/>
                    <a:pt x="49219" y="14846"/>
                  </a:cubicBezTo>
                  <a:close/>
                  <a:moveTo>
                    <a:pt x="50185" y="17030"/>
                  </a:moveTo>
                  <a:cubicBezTo>
                    <a:pt x="50185" y="17031"/>
                    <a:pt x="50185" y="17032"/>
                    <a:pt x="50186" y="17033"/>
                  </a:cubicBezTo>
                  <a:cubicBezTo>
                    <a:pt x="50228" y="17033"/>
                    <a:pt x="50228" y="17075"/>
                    <a:pt x="50228" y="17138"/>
                  </a:cubicBezTo>
                  <a:cubicBezTo>
                    <a:pt x="50173" y="17120"/>
                    <a:pt x="50182" y="17070"/>
                    <a:pt x="50185" y="17030"/>
                  </a:cubicBezTo>
                  <a:close/>
                  <a:moveTo>
                    <a:pt x="23757" y="15740"/>
                  </a:moveTo>
                  <a:cubicBezTo>
                    <a:pt x="23741" y="15905"/>
                    <a:pt x="23604" y="15967"/>
                    <a:pt x="23485" y="16066"/>
                  </a:cubicBezTo>
                  <a:cubicBezTo>
                    <a:pt x="23401" y="16108"/>
                    <a:pt x="23338" y="16171"/>
                    <a:pt x="23254" y="16255"/>
                  </a:cubicBezTo>
                  <a:cubicBezTo>
                    <a:pt x="23001" y="16507"/>
                    <a:pt x="22707" y="16739"/>
                    <a:pt x="22413" y="16949"/>
                  </a:cubicBezTo>
                  <a:cubicBezTo>
                    <a:pt x="22307" y="17033"/>
                    <a:pt x="22223" y="17138"/>
                    <a:pt x="22076" y="17201"/>
                  </a:cubicBezTo>
                  <a:cubicBezTo>
                    <a:pt x="22139" y="17054"/>
                    <a:pt x="22244" y="16928"/>
                    <a:pt x="22392" y="16844"/>
                  </a:cubicBezTo>
                  <a:cubicBezTo>
                    <a:pt x="22707" y="16634"/>
                    <a:pt x="23022" y="16381"/>
                    <a:pt x="23296" y="16108"/>
                  </a:cubicBezTo>
                  <a:cubicBezTo>
                    <a:pt x="23417" y="15967"/>
                    <a:pt x="23577" y="15825"/>
                    <a:pt x="23757" y="15740"/>
                  </a:cubicBezTo>
                  <a:close/>
                  <a:moveTo>
                    <a:pt x="50326" y="17281"/>
                  </a:moveTo>
                  <a:cubicBezTo>
                    <a:pt x="50344" y="17281"/>
                    <a:pt x="50340" y="17310"/>
                    <a:pt x="50346" y="17322"/>
                  </a:cubicBezTo>
                  <a:lnTo>
                    <a:pt x="50346" y="17322"/>
                  </a:lnTo>
                  <a:cubicBezTo>
                    <a:pt x="50311" y="17311"/>
                    <a:pt x="50279" y="17285"/>
                    <a:pt x="50312" y="17285"/>
                  </a:cubicBezTo>
                  <a:cubicBezTo>
                    <a:pt x="50318" y="17282"/>
                    <a:pt x="50323" y="17281"/>
                    <a:pt x="50326" y="17281"/>
                  </a:cubicBezTo>
                  <a:close/>
                  <a:moveTo>
                    <a:pt x="50375" y="17329"/>
                  </a:moveTo>
                  <a:cubicBezTo>
                    <a:pt x="50413" y="17334"/>
                    <a:pt x="50452" y="17352"/>
                    <a:pt x="50417" y="17369"/>
                  </a:cubicBezTo>
                  <a:cubicBezTo>
                    <a:pt x="50376" y="17369"/>
                    <a:pt x="50375" y="17349"/>
                    <a:pt x="50375" y="17329"/>
                  </a:cubicBezTo>
                  <a:close/>
                  <a:moveTo>
                    <a:pt x="50486" y="17435"/>
                  </a:moveTo>
                  <a:cubicBezTo>
                    <a:pt x="50496" y="17435"/>
                    <a:pt x="50508" y="17439"/>
                    <a:pt x="50522" y="17453"/>
                  </a:cubicBezTo>
                  <a:cubicBezTo>
                    <a:pt x="50560" y="17510"/>
                    <a:pt x="50547" y="17567"/>
                    <a:pt x="50544" y="17624"/>
                  </a:cubicBezTo>
                  <a:lnTo>
                    <a:pt x="50544" y="17624"/>
                  </a:lnTo>
                  <a:cubicBezTo>
                    <a:pt x="50544" y="17623"/>
                    <a:pt x="50543" y="17623"/>
                    <a:pt x="50543" y="17622"/>
                  </a:cubicBezTo>
                  <a:cubicBezTo>
                    <a:pt x="50459" y="17601"/>
                    <a:pt x="50501" y="17496"/>
                    <a:pt x="50438" y="17453"/>
                  </a:cubicBezTo>
                  <a:cubicBezTo>
                    <a:pt x="50452" y="17453"/>
                    <a:pt x="50466" y="17435"/>
                    <a:pt x="50486" y="17435"/>
                  </a:cubicBezTo>
                  <a:close/>
                  <a:moveTo>
                    <a:pt x="21593" y="17706"/>
                  </a:moveTo>
                  <a:cubicBezTo>
                    <a:pt x="21509" y="17832"/>
                    <a:pt x="21424" y="17937"/>
                    <a:pt x="21298" y="18000"/>
                  </a:cubicBezTo>
                  <a:lnTo>
                    <a:pt x="21298" y="17853"/>
                  </a:lnTo>
                  <a:lnTo>
                    <a:pt x="21593" y="17706"/>
                  </a:lnTo>
                  <a:close/>
                  <a:moveTo>
                    <a:pt x="21298" y="18000"/>
                  </a:moveTo>
                  <a:cubicBezTo>
                    <a:pt x="21284" y="18056"/>
                    <a:pt x="21252" y="18066"/>
                    <a:pt x="21219" y="18066"/>
                  </a:cubicBezTo>
                  <a:cubicBezTo>
                    <a:pt x="21203" y="18066"/>
                    <a:pt x="21186" y="18063"/>
                    <a:pt x="21172" y="18063"/>
                  </a:cubicBezTo>
                  <a:cubicBezTo>
                    <a:pt x="21172" y="18126"/>
                    <a:pt x="21109" y="18147"/>
                    <a:pt x="21067" y="18189"/>
                  </a:cubicBezTo>
                  <a:cubicBezTo>
                    <a:pt x="21025" y="18063"/>
                    <a:pt x="21109" y="18063"/>
                    <a:pt x="21172" y="18063"/>
                  </a:cubicBezTo>
                  <a:cubicBezTo>
                    <a:pt x="21186" y="18007"/>
                    <a:pt x="21219" y="18007"/>
                    <a:pt x="21252" y="18007"/>
                  </a:cubicBezTo>
                  <a:lnTo>
                    <a:pt x="21252" y="18007"/>
                  </a:lnTo>
                  <a:cubicBezTo>
                    <a:pt x="21268" y="18007"/>
                    <a:pt x="21284" y="18007"/>
                    <a:pt x="21298" y="18000"/>
                  </a:cubicBezTo>
                  <a:close/>
                  <a:moveTo>
                    <a:pt x="50548" y="17643"/>
                  </a:moveTo>
                  <a:lnTo>
                    <a:pt x="50548" y="17643"/>
                  </a:lnTo>
                  <a:cubicBezTo>
                    <a:pt x="50608" y="17645"/>
                    <a:pt x="50649" y="17686"/>
                    <a:pt x="50690" y="17748"/>
                  </a:cubicBezTo>
                  <a:cubicBezTo>
                    <a:pt x="50816" y="17937"/>
                    <a:pt x="50901" y="18147"/>
                    <a:pt x="50985" y="18379"/>
                  </a:cubicBezTo>
                  <a:cubicBezTo>
                    <a:pt x="50901" y="18358"/>
                    <a:pt x="50859" y="18231"/>
                    <a:pt x="50753" y="18231"/>
                  </a:cubicBezTo>
                  <a:cubicBezTo>
                    <a:pt x="50713" y="18028"/>
                    <a:pt x="50594" y="17845"/>
                    <a:pt x="50548" y="17643"/>
                  </a:cubicBezTo>
                  <a:close/>
                  <a:moveTo>
                    <a:pt x="50985" y="18379"/>
                  </a:moveTo>
                  <a:cubicBezTo>
                    <a:pt x="51006" y="18379"/>
                    <a:pt x="51069" y="18421"/>
                    <a:pt x="51027" y="18421"/>
                  </a:cubicBezTo>
                  <a:cubicBezTo>
                    <a:pt x="50985" y="18421"/>
                    <a:pt x="50985" y="18400"/>
                    <a:pt x="50985" y="18379"/>
                  </a:cubicBezTo>
                  <a:close/>
                  <a:moveTo>
                    <a:pt x="51152" y="18520"/>
                  </a:moveTo>
                  <a:cubicBezTo>
                    <a:pt x="51174" y="18520"/>
                    <a:pt x="51174" y="18551"/>
                    <a:pt x="51174" y="18568"/>
                  </a:cubicBezTo>
                  <a:cubicBezTo>
                    <a:pt x="51153" y="18547"/>
                    <a:pt x="51090" y="18526"/>
                    <a:pt x="51132" y="18526"/>
                  </a:cubicBezTo>
                  <a:cubicBezTo>
                    <a:pt x="51140" y="18522"/>
                    <a:pt x="51146" y="18520"/>
                    <a:pt x="51152" y="18520"/>
                  </a:cubicBezTo>
                  <a:close/>
                  <a:moveTo>
                    <a:pt x="19673" y="19184"/>
                  </a:moveTo>
                  <a:cubicBezTo>
                    <a:pt x="19677" y="19184"/>
                    <a:pt x="19679" y="19188"/>
                    <a:pt x="19679" y="19199"/>
                  </a:cubicBezTo>
                  <a:cubicBezTo>
                    <a:pt x="19679" y="19241"/>
                    <a:pt x="19658" y="19241"/>
                    <a:pt x="19637" y="19241"/>
                  </a:cubicBezTo>
                  <a:cubicBezTo>
                    <a:pt x="19574" y="19346"/>
                    <a:pt x="19490" y="19430"/>
                    <a:pt x="19364" y="19493"/>
                  </a:cubicBezTo>
                  <a:cubicBezTo>
                    <a:pt x="19112" y="19619"/>
                    <a:pt x="18859" y="19766"/>
                    <a:pt x="18628" y="19955"/>
                  </a:cubicBezTo>
                  <a:cubicBezTo>
                    <a:pt x="18593" y="19973"/>
                    <a:pt x="18558" y="19976"/>
                    <a:pt x="18523" y="19976"/>
                  </a:cubicBezTo>
                  <a:lnTo>
                    <a:pt x="18523" y="19976"/>
                  </a:lnTo>
                  <a:cubicBezTo>
                    <a:pt x="18565" y="19829"/>
                    <a:pt x="18754" y="19829"/>
                    <a:pt x="18796" y="19682"/>
                  </a:cubicBezTo>
                  <a:cubicBezTo>
                    <a:pt x="19049" y="19556"/>
                    <a:pt x="19259" y="19388"/>
                    <a:pt x="19490" y="19241"/>
                  </a:cubicBezTo>
                  <a:cubicBezTo>
                    <a:pt x="19504" y="19234"/>
                    <a:pt x="19521" y="19231"/>
                    <a:pt x="19538" y="19231"/>
                  </a:cubicBezTo>
                  <a:cubicBezTo>
                    <a:pt x="19572" y="19231"/>
                    <a:pt x="19609" y="19241"/>
                    <a:pt x="19637" y="19241"/>
                  </a:cubicBezTo>
                  <a:cubicBezTo>
                    <a:pt x="19637" y="19225"/>
                    <a:pt x="19662" y="19184"/>
                    <a:pt x="19673" y="19184"/>
                  </a:cubicBezTo>
                  <a:close/>
                  <a:moveTo>
                    <a:pt x="18490" y="19972"/>
                  </a:moveTo>
                  <a:cubicBezTo>
                    <a:pt x="18501" y="19972"/>
                    <a:pt x="18512" y="19974"/>
                    <a:pt x="18523" y="19976"/>
                  </a:cubicBezTo>
                  <a:lnTo>
                    <a:pt x="18523" y="19976"/>
                  </a:lnTo>
                  <a:cubicBezTo>
                    <a:pt x="18516" y="19976"/>
                    <a:pt x="18509" y="19976"/>
                    <a:pt x="18502" y="19976"/>
                  </a:cubicBezTo>
                  <a:cubicBezTo>
                    <a:pt x="18484" y="20049"/>
                    <a:pt x="18434" y="20107"/>
                    <a:pt x="18352" y="20107"/>
                  </a:cubicBezTo>
                  <a:cubicBezTo>
                    <a:pt x="18340" y="20107"/>
                    <a:pt x="18327" y="20105"/>
                    <a:pt x="18313" y="20103"/>
                  </a:cubicBezTo>
                  <a:cubicBezTo>
                    <a:pt x="18313" y="20159"/>
                    <a:pt x="18285" y="20168"/>
                    <a:pt x="18254" y="20168"/>
                  </a:cubicBezTo>
                  <a:cubicBezTo>
                    <a:pt x="18241" y="20168"/>
                    <a:pt x="18228" y="20166"/>
                    <a:pt x="18216" y="20166"/>
                  </a:cubicBezTo>
                  <a:lnTo>
                    <a:pt x="18216" y="20166"/>
                  </a:lnTo>
                  <a:cubicBezTo>
                    <a:pt x="18220" y="20166"/>
                    <a:pt x="18224" y="20166"/>
                    <a:pt x="18229" y="20166"/>
                  </a:cubicBezTo>
                  <a:cubicBezTo>
                    <a:pt x="18229" y="20110"/>
                    <a:pt x="18257" y="20100"/>
                    <a:pt x="18294" y="20100"/>
                  </a:cubicBezTo>
                  <a:cubicBezTo>
                    <a:pt x="18313" y="20100"/>
                    <a:pt x="18334" y="20103"/>
                    <a:pt x="18355" y="20103"/>
                  </a:cubicBezTo>
                  <a:cubicBezTo>
                    <a:pt x="18355" y="20030"/>
                    <a:pt x="18418" y="19972"/>
                    <a:pt x="18490" y="19972"/>
                  </a:cubicBezTo>
                  <a:close/>
                  <a:moveTo>
                    <a:pt x="18207" y="20166"/>
                  </a:moveTo>
                  <a:cubicBezTo>
                    <a:pt x="18166" y="20248"/>
                    <a:pt x="18105" y="20330"/>
                    <a:pt x="17985" y="20334"/>
                  </a:cubicBezTo>
                  <a:lnTo>
                    <a:pt x="17985" y="20334"/>
                  </a:lnTo>
                  <a:cubicBezTo>
                    <a:pt x="18025" y="20244"/>
                    <a:pt x="18085" y="20173"/>
                    <a:pt x="18207" y="20166"/>
                  </a:cubicBezTo>
                  <a:close/>
                  <a:moveTo>
                    <a:pt x="76457" y="19905"/>
                  </a:moveTo>
                  <a:cubicBezTo>
                    <a:pt x="76529" y="19905"/>
                    <a:pt x="76592" y="19929"/>
                    <a:pt x="76655" y="19976"/>
                  </a:cubicBezTo>
                  <a:cubicBezTo>
                    <a:pt x="76640" y="19975"/>
                    <a:pt x="76625" y="19974"/>
                    <a:pt x="76611" y="19974"/>
                  </a:cubicBezTo>
                  <a:cubicBezTo>
                    <a:pt x="76405" y="19974"/>
                    <a:pt x="76264" y="20105"/>
                    <a:pt x="76088" y="20145"/>
                  </a:cubicBezTo>
                  <a:cubicBezTo>
                    <a:pt x="75899" y="20208"/>
                    <a:pt x="75730" y="20313"/>
                    <a:pt x="75562" y="20418"/>
                  </a:cubicBezTo>
                  <a:cubicBezTo>
                    <a:pt x="75520" y="20355"/>
                    <a:pt x="75583" y="20334"/>
                    <a:pt x="75604" y="20313"/>
                  </a:cubicBezTo>
                  <a:cubicBezTo>
                    <a:pt x="75857" y="20145"/>
                    <a:pt x="76109" y="20018"/>
                    <a:pt x="76382" y="19913"/>
                  </a:cubicBezTo>
                  <a:cubicBezTo>
                    <a:pt x="76408" y="19908"/>
                    <a:pt x="76433" y="19905"/>
                    <a:pt x="76457" y="19905"/>
                  </a:cubicBezTo>
                  <a:close/>
                  <a:moveTo>
                    <a:pt x="17968" y="20355"/>
                  </a:moveTo>
                  <a:lnTo>
                    <a:pt x="17968" y="20355"/>
                  </a:lnTo>
                  <a:cubicBezTo>
                    <a:pt x="17945" y="20402"/>
                    <a:pt x="17908" y="20423"/>
                    <a:pt x="17871" y="20460"/>
                  </a:cubicBezTo>
                  <a:cubicBezTo>
                    <a:pt x="17831" y="20359"/>
                    <a:pt x="17906" y="20355"/>
                    <a:pt x="17968" y="20355"/>
                  </a:cubicBezTo>
                  <a:close/>
                  <a:moveTo>
                    <a:pt x="17304" y="20733"/>
                  </a:moveTo>
                  <a:lnTo>
                    <a:pt x="17325" y="20754"/>
                  </a:lnTo>
                  <a:cubicBezTo>
                    <a:pt x="17325" y="20775"/>
                    <a:pt x="17304" y="20775"/>
                    <a:pt x="17304" y="20775"/>
                  </a:cubicBezTo>
                  <a:cubicBezTo>
                    <a:pt x="17283" y="20775"/>
                    <a:pt x="17283" y="20775"/>
                    <a:pt x="17283" y="20754"/>
                  </a:cubicBezTo>
                  <a:cubicBezTo>
                    <a:pt x="17283" y="20754"/>
                    <a:pt x="17304" y="20733"/>
                    <a:pt x="17304" y="20733"/>
                  </a:cubicBezTo>
                  <a:close/>
                  <a:moveTo>
                    <a:pt x="51180" y="18571"/>
                  </a:moveTo>
                  <a:lnTo>
                    <a:pt x="51180" y="18571"/>
                  </a:lnTo>
                  <a:cubicBezTo>
                    <a:pt x="51346" y="18655"/>
                    <a:pt x="51512" y="18780"/>
                    <a:pt x="51615" y="18946"/>
                  </a:cubicBezTo>
                  <a:cubicBezTo>
                    <a:pt x="51678" y="19051"/>
                    <a:pt x="51805" y="19156"/>
                    <a:pt x="51868" y="19262"/>
                  </a:cubicBezTo>
                  <a:cubicBezTo>
                    <a:pt x="52162" y="19619"/>
                    <a:pt x="52456" y="19976"/>
                    <a:pt x="52793" y="20292"/>
                  </a:cubicBezTo>
                  <a:cubicBezTo>
                    <a:pt x="52814" y="20313"/>
                    <a:pt x="52835" y="20334"/>
                    <a:pt x="52835" y="20355"/>
                  </a:cubicBezTo>
                  <a:cubicBezTo>
                    <a:pt x="52877" y="20355"/>
                    <a:pt x="52898" y="20376"/>
                    <a:pt x="52898" y="20418"/>
                  </a:cubicBezTo>
                  <a:cubicBezTo>
                    <a:pt x="52940" y="20418"/>
                    <a:pt x="52961" y="20439"/>
                    <a:pt x="52961" y="20481"/>
                  </a:cubicBezTo>
                  <a:lnTo>
                    <a:pt x="53024" y="20481"/>
                  </a:lnTo>
                  <a:cubicBezTo>
                    <a:pt x="53213" y="20670"/>
                    <a:pt x="53487" y="20754"/>
                    <a:pt x="53592" y="21028"/>
                  </a:cubicBezTo>
                  <a:lnTo>
                    <a:pt x="53529" y="21028"/>
                  </a:lnTo>
                  <a:cubicBezTo>
                    <a:pt x="53402" y="20901"/>
                    <a:pt x="53171" y="20880"/>
                    <a:pt x="53108" y="20691"/>
                  </a:cubicBezTo>
                  <a:cubicBezTo>
                    <a:pt x="53066" y="20607"/>
                    <a:pt x="52982" y="20565"/>
                    <a:pt x="52961" y="20481"/>
                  </a:cubicBezTo>
                  <a:cubicBezTo>
                    <a:pt x="52919" y="20481"/>
                    <a:pt x="52898" y="20460"/>
                    <a:pt x="52898" y="20418"/>
                  </a:cubicBezTo>
                  <a:cubicBezTo>
                    <a:pt x="52856" y="20418"/>
                    <a:pt x="52835" y="20397"/>
                    <a:pt x="52835" y="20355"/>
                  </a:cubicBezTo>
                  <a:cubicBezTo>
                    <a:pt x="52646" y="20313"/>
                    <a:pt x="52477" y="20208"/>
                    <a:pt x="52351" y="20061"/>
                  </a:cubicBezTo>
                  <a:cubicBezTo>
                    <a:pt x="52183" y="19892"/>
                    <a:pt x="52015" y="19703"/>
                    <a:pt x="51889" y="19493"/>
                  </a:cubicBezTo>
                  <a:cubicBezTo>
                    <a:pt x="51805" y="19346"/>
                    <a:pt x="51700" y="19241"/>
                    <a:pt x="51594" y="19135"/>
                  </a:cubicBezTo>
                  <a:cubicBezTo>
                    <a:pt x="51447" y="18988"/>
                    <a:pt x="51321" y="18799"/>
                    <a:pt x="51174" y="18652"/>
                  </a:cubicBezTo>
                  <a:cubicBezTo>
                    <a:pt x="51174" y="18634"/>
                    <a:pt x="51190" y="18584"/>
                    <a:pt x="51180" y="18571"/>
                  </a:cubicBezTo>
                  <a:close/>
                  <a:moveTo>
                    <a:pt x="53592" y="21028"/>
                  </a:moveTo>
                  <a:lnTo>
                    <a:pt x="53592" y="21028"/>
                  </a:lnTo>
                  <a:cubicBezTo>
                    <a:pt x="53634" y="21049"/>
                    <a:pt x="53613" y="21091"/>
                    <a:pt x="53655" y="21091"/>
                  </a:cubicBezTo>
                  <a:cubicBezTo>
                    <a:pt x="53613" y="21091"/>
                    <a:pt x="53571" y="21070"/>
                    <a:pt x="53592" y="21028"/>
                  </a:cubicBezTo>
                  <a:close/>
                  <a:moveTo>
                    <a:pt x="53655" y="21091"/>
                  </a:moveTo>
                  <a:cubicBezTo>
                    <a:pt x="53676" y="21112"/>
                    <a:pt x="53739" y="21133"/>
                    <a:pt x="53697" y="21133"/>
                  </a:cubicBezTo>
                  <a:cubicBezTo>
                    <a:pt x="53689" y="21137"/>
                    <a:pt x="53682" y="21138"/>
                    <a:pt x="53677" y="21138"/>
                  </a:cubicBezTo>
                  <a:cubicBezTo>
                    <a:pt x="53655" y="21138"/>
                    <a:pt x="53655" y="21108"/>
                    <a:pt x="53655" y="21091"/>
                  </a:cubicBezTo>
                  <a:close/>
                  <a:moveTo>
                    <a:pt x="53802" y="21175"/>
                  </a:moveTo>
                  <a:cubicBezTo>
                    <a:pt x="53821" y="21175"/>
                    <a:pt x="53823" y="21192"/>
                    <a:pt x="53823" y="21210"/>
                  </a:cubicBezTo>
                  <a:lnTo>
                    <a:pt x="53823" y="21210"/>
                  </a:lnTo>
                  <a:cubicBezTo>
                    <a:pt x="53798" y="21199"/>
                    <a:pt x="53770" y="21175"/>
                    <a:pt x="53802" y="21175"/>
                  </a:cubicBezTo>
                  <a:close/>
                  <a:moveTo>
                    <a:pt x="17030" y="20944"/>
                  </a:moveTo>
                  <a:lnTo>
                    <a:pt x="17030" y="20944"/>
                  </a:lnTo>
                  <a:cubicBezTo>
                    <a:pt x="16841" y="21133"/>
                    <a:pt x="16610" y="21259"/>
                    <a:pt x="16337" y="21280"/>
                  </a:cubicBezTo>
                  <a:cubicBezTo>
                    <a:pt x="16337" y="21296"/>
                    <a:pt x="16312" y="21336"/>
                    <a:pt x="16301" y="21336"/>
                  </a:cubicBezTo>
                  <a:cubicBezTo>
                    <a:pt x="16297" y="21336"/>
                    <a:pt x="16294" y="21332"/>
                    <a:pt x="16294" y="21322"/>
                  </a:cubicBezTo>
                  <a:cubicBezTo>
                    <a:pt x="16294" y="21280"/>
                    <a:pt x="16316" y="21280"/>
                    <a:pt x="16337" y="21280"/>
                  </a:cubicBezTo>
                  <a:cubicBezTo>
                    <a:pt x="16547" y="21133"/>
                    <a:pt x="16778" y="21028"/>
                    <a:pt x="17030" y="20944"/>
                  </a:cubicBezTo>
                  <a:close/>
                  <a:moveTo>
                    <a:pt x="53846" y="21220"/>
                  </a:moveTo>
                  <a:lnTo>
                    <a:pt x="53991" y="21238"/>
                  </a:lnTo>
                  <a:cubicBezTo>
                    <a:pt x="54159" y="21427"/>
                    <a:pt x="54412" y="21532"/>
                    <a:pt x="54559" y="21763"/>
                  </a:cubicBezTo>
                  <a:cubicBezTo>
                    <a:pt x="54580" y="21763"/>
                    <a:pt x="54559" y="21785"/>
                    <a:pt x="54559" y="21827"/>
                  </a:cubicBezTo>
                  <a:cubicBezTo>
                    <a:pt x="54287" y="21680"/>
                    <a:pt x="54035" y="21471"/>
                    <a:pt x="53846" y="21220"/>
                  </a:cubicBezTo>
                  <a:close/>
                  <a:moveTo>
                    <a:pt x="54790" y="21974"/>
                  </a:moveTo>
                  <a:cubicBezTo>
                    <a:pt x="54811" y="21974"/>
                    <a:pt x="54811" y="21995"/>
                    <a:pt x="54811" y="21995"/>
                  </a:cubicBezTo>
                  <a:lnTo>
                    <a:pt x="54790" y="22016"/>
                  </a:lnTo>
                  <a:cubicBezTo>
                    <a:pt x="54790" y="22016"/>
                    <a:pt x="54769" y="22016"/>
                    <a:pt x="54769" y="21995"/>
                  </a:cubicBezTo>
                  <a:cubicBezTo>
                    <a:pt x="54769" y="21974"/>
                    <a:pt x="54769" y="21974"/>
                    <a:pt x="54790" y="21974"/>
                  </a:cubicBezTo>
                  <a:close/>
                  <a:moveTo>
                    <a:pt x="16204" y="21350"/>
                  </a:moveTo>
                  <a:cubicBezTo>
                    <a:pt x="16208" y="21350"/>
                    <a:pt x="16210" y="21354"/>
                    <a:pt x="16210" y="21364"/>
                  </a:cubicBezTo>
                  <a:cubicBezTo>
                    <a:pt x="16210" y="21406"/>
                    <a:pt x="16189" y="21406"/>
                    <a:pt x="16168" y="21406"/>
                  </a:cubicBezTo>
                  <a:cubicBezTo>
                    <a:pt x="16084" y="21553"/>
                    <a:pt x="15958" y="21637"/>
                    <a:pt x="15790" y="21658"/>
                  </a:cubicBezTo>
                  <a:cubicBezTo>
                    <a:pt x="15601" y="21869"/>
                    <a:pt x="15327" y="22016"/>
                    <a:pt x="15033" y="22079"/>
                  </a:cubicBezTo>
                  <a:cubicBezTo>
                    <a:pt x="15243" y="21932"/>
                    <a:pt x="15454" y="21785"/>
                    <a:pt x="15664" y="21658"/>
                  </a:cubicBezTo>
                  <a:lnTo>
                    <a:pt x="15790" y="21658"/>
                  </a:lnTo>
                  <a:lnTo>
                    <a:pt x="15790" y="21553"/>
                  </a:lnTo>
                  <a:cubicBezTo>
                    <a:pt x="15916" y="21532"/>
                    <a:pt x="16021" y="21406"/>
                    <a:pt x="16147" y="21406"/>
                  </a:cubicBezTo>
                  <a:cubicBezTo>
                    <a:pt x="16163" y="21390"/>
                    <a:pt x="16191" y="21350"/>
                    <a:pt x="16204" y="21350"/>
                  </a:cubicBezTo>
                  <a:close/>
                  <a:moveTo>
                    <a:pt x="54979" y="22163"/>
                  </a:moveTo>
                  <a:cubicBezTo>
                    <a:pt x="54999" y="22163"/>
                    <a:pt x="55000" y="22182"/>
                    <a:pt x="55000" y="22202"/>
                  </a:cubicBezTo>
                  <a:lnTo>
                    <a:pt x="55000" y="22202"/>
                  </a:lnTo>
                  <a:cubicBezTo>
                    <a:pt x="54967" y="22192"/>
                    <a:pt x="54944" y="22163"/>
                    <a:pt x="54979" y="22163"/>
                  </a:cubicBezTo>
                  <a:close/>
                  <a:moveTo>
                    <a:pt x="55021" y="22207"/>
                  </a:moveTo>
                  <a:cubicBezTo>
                    <a:pt x="55049" y="22213"/>
                    <a:pt x="55063" y="22233"/>
                    <a:pt x="55063" y="22267"/>
                  </a:cubicBezTo>
                  <a:lnTo>
                    <a:pt x="55063" y="22267"/>
                  </a:lnTo>
                  <a:cubicBezTo>
                    <a:pt x="55022" y="22263"/>
                    <a:pt x="55021" y="22243"/>
                    <a:pt x="55021" y="22207"/>
                  </a:cubicBezTo>
                  <a:close/>
                  <a:moveTo>
                    <a:pt x="14760" y="22142"/>
                  </a:moveTo>
                  <a:lnTo>
                    <a:pt x="14760" y="22142"/>
                  </a:lnTo>
                  <a:cubicBezTo>
                    <a:pt x="14718" y="22352"/>
                    <a:pt x="14549" y="22310"/>
                    <a:pt x="14423" y="22394"/>
                  </a:cubicBezTo>
                  <a:cubicBezTo>
                    <a:pt x="14255" y="22520"/>
                    <a:pt x="14066" y="22647"/>
                    <a:pt x="13856" y="22731"/>
                  </a:cubicBezTo>
                  <a:cubicBezTo>
                    <a:pt x="13835" y="22752"/>
                    <a:pt x="13793" y="22752"/>
                    <a:pt x="13751" y="22752"/>
                  </a:cubicBezTo>
                  <a:lnTo>
                    <a:pt x="13582" y="22752"/>
                  </a:lnTo>
                  <a:cubicBezTo>
                    <a:pt x="13940" y="22499"/>
                    <a:pt x="14339" y="22289"/>
                    <a:pt x="14760" y="22142"/>
                  </a:cubicBezTo>
                  <a:close/>
                  <a:moveTo>
                    <a:pt x="13408" y="22843"/>
                  </a:moveTo>
                  <a:cubicBezTo>
                    <a:pt x="13412" y="22843"/>
                    <a:pt x="13414" y="22847"/>
                    <a:pt x="13414" y="22857"/>
                  </a:cubicBezTo>
                  <a:cubicBezTo>
                    <a:pt x="13414" y="22899"/>
                    <a:pt x="13393" y="22899"/>
                    <a:pt x="13372" y="22899"/>
                  </a:cubicBezTo>
                  <a:cubicBezTo>
                    <a:pt x="13372" y="22883"/>
                    <a:pt x="13396" y="22843"/>
                    <a:pt x="13408" y="22843"/>
                  </a:cubicBezTo>
                  <a:close/>
                  <a:moveTo>
                    <a:pt x="55126" y="22263"/>
                  </a:moveTo>
                  <a:cubicBezTo>
                    <a:pt x="55225" y="22263"/>
                    <a:pt x="55309" y="22304"/>
                    <a:pt x="55379" y="22373"/>
                  </a:cubicBezTo>
                  <a:cubicBezTo>
                    <a:pt x="55589" y="22541"/>
                    <a:pt x="55862" y="22604"/>
                    <a:pt x="56052" y="22815"/>
                  </a:cubicBezTo>
                  <a:cubicBezTo>
                    <a:pt x="56094" y="22878"/>
                    <a:pt x="56241" y="22836"/>
                    <a:pt x="56241" y="23004"/>
                  </a:cubicBezTo>
                  <a:cubicBezTo>
                    <a:pt x="55820" y="22815"/>
                    <a:pt x="55421" y="22562"/>
                    <a:pt x="55084" y="22268"/>
                  </a:cubicBezTo>
                  <a:cubicBezTo>
                    <a:pt x="55078" y="22268"/>
                    <a:pt x="55072" y="22268"/>
                    <a:pt x="55067" y="22267"/>
                  </a:cubicBezTo>
                  <a:lnTo>
                    <a:pt x="55067" y="22267"/>
                  </a:lnTo>
                  <a:cubicBezTo>
                    <a:pt x="55088" y="22264"/>
                    <a:pt x="55107" y="22263"/>
                    <a:pt x="55126" y="22263"/>
                  </a:cubicBezTo>
                  <a:close/>
                  <a:moveTo>
                    <a:pt x="56325" y="23025"/>
                  </a:moveTo>
                  <a:lnTo>
                    <a:pt x="57229" y="23361"/>
                  </a:lnTo>
                  <a:cubicBezTo>
                    <a:pt x="57270" y="23423"/>
                    <a:pt x="57372" y="23485"/>
                    <a:pt x="57416" y="23587"/>
                  </a:cubicBezTo>
                  <a:lnTo>
                    <a:pt x="57416" y="23587"/>
                  </a:lnTo>
                  <a:cubicBezTo>
                    <a:pt x="57005" y="23480"/>
                    <a:pt x="56634" y="23293"/>
                    <a:pt x="56325" y="23025"/>
                  </a:cubicBezTo>
                  <a:close/>
                  <a:moveTo>
                    <a:pt x="75311" y="20446"/>
                  </a:moveTo>
                  <a:cubicBezTo>
                    <a:pt x="75336" y="20446"/>
                    <a:pt x="75365" y="20453"/>
                    <a:pt x="75397" y="20471"/>
                  </a:cubicBezTo>
                  <a:lnTo>
                    <a:pt x="75397" y="20471"/>
                  </a:lnTo>
                  <a:cubicBezTo>
                    <a:pt x="75130" y="20634"/>
                    <a:pt x="74862" y="20778"/>
                    <a:pt x="74574" y="20923"/>
                  </a:cubicBezTo>
                  <a:cubicBezTo>
                    <a:pt x="74301" y="21007"/>
                    <a:pt x="74069" y="21133"/>
                    <a:pt x="73796" y="21238"/>
                  </a:cubicBezTo>
                  <a:cubicBezTo>
                    <a:pt x="73628" y="21280"/>
                    <a:pt x="73460" y="21364"/>
                    <a:pt x="73334" y="21490"/>
                  </a:cubicBezTo>
                  <a:cubicBezTo>
                    <a:pt x="72997" y="21511"/>
                    <a:pt x="72766" y="21742"/>
                    <a:pt x="72472" y="21827"/>
                  </a:cubicBezTo>
                  <a:cubicBezTo>
                    <a:pt x="72009" y="21974"/>
                    <a:pt x="71589" y="22247"/>
                    <a:pt x="71147" y="22415"/>
                  </a:cubicBezTo>
                  <a:cubicBezTo>
                    <a:pt x="70811" y="22541"/>
                    <a:pt x="70516" y="22710"/>
                    <a:pt x="70180" y="22836"/>
                  </a:cubicBezTo>
                  <a:cubicBezTo>
                    <a:pt x="70012" y="22857"/>
                    <a:pt x="69823" y="22920"/>
                    <a:pt x="69654" y="23004"/>
                  </a:cubicBezTo>
                  <a:cubicBezTo>
                    <a:pt x="69360" y="23172"/>
                    <a:pt x="69045" y="23298"/>
                    <a:pt x="68708" y="23403"/>
                  </a:cubicBezTo>
                  <a:cubicBezTo>
                    <a:pt x="68540" y="23509"/>
                    <a:pt x="68351" y="23572"/>
                    <a:pt x="68162" y="23635"/>
                  </a:cubicBezTo>
                  <a:cubicBezTo>
                    <a:pt x="68014" y="23677"/>
                    <a:pt x="67867" y="23698"/>
                    <a:pt x="67720" y="23698"/>
                  </a:cubicBezTo>
                  <a:cubicBezTo>
                    <a:pt x="67930" y="23614"/>
                    <a:pt x="68077" y="23445"/>
                    <a:pt x="68309" y="23424"/>
                  </a:cubicBezTo>
                  <a:cubicBezTo>
                    <a:pt x="68456" y="23382"/>
                    <a:pt x="68603" y="23319"/>
                    <a:pt x="68750" y="23235"/>
                  </a:cubicBezTo>
                  <a:cubicBezTo>
                    <a:pt x="68876" y="23151"/>
                    <a:pt x="69003" y="23109"/>
                    <a:pt x="69150" y="23067"/>
                  </a:cubicBezTo>
                  <a:cubicBezTo>
                    <a:pt x="69339" y="23025"/>
                    <a:pt x="69486" y="22941"/>
                    <a:pt x="69633" y="22836"/>
                  </a:cubicBezTo>
                  <a:cubicBezTo>
                    <a:pt x="69759" y="22752"/>
                    <a:pt x="69907" y="22689"/>
                    <a:pt x="70054" y="22689"/>
                  </a:cubicBezTo>
                  <a:cubicBezTo>
                    <a:pt x="70327" y="22647"/>
                    <a:pt x="70600" y="22541"/>
                    <a:pt x="70853" y="22394"/>
                  </a:cubicBezTo>
                  <a:cubicBezTo>
                    <a:pt x="71168" y="22205"/>
                    <a:pt x="71483" y="22058"/>
                    <a:pt x="71820" y="21932"/>
                  </a:cubicBezTo>
                  <a:cubicBezTo>
                    <a:pt x="72198" y="21806"/>
                    <a:pt x="72577" y="21658"/>
                    <a:pt x="72913" y="21448"/>
                  </a:cubicBezTo>
                  <a:cubicBezTo>
                    <a:pt x="73123" y="21322"/>
                    <a:pt x="73355" y="21238"/>
                    <a:pt x="73607" y="21175"/>
                  </a:cubicBezTo>
                  <a:lnTo>
                    <a:pt x="74048" y="21007"/>
                  </a:lnTo>
                  <a:cubicBezTo>
                    <a:pt x="74217" y="20923"/>
                    <a:pt x="74385" y="20817"/>
                    <a:pt x="74574" y="20733"/>
                  </a:cubicBezTo>
                  <a:cubicBezTo>
                    <a:pt x="74742" y="20649"/>
                    <a:pt x="74931" y="20586"/>
                    <a:pt x="75100" y="20544"/>
                  </a:cubicBezTo>
                  <a:cubicBezTo>
                    <a:pt x="75164" y="20544"/>
                    <a:pt x="75216" y="20446"/>
                    <a:pt x="75311" y="20446"/>
                  </a:cubicBezTo>
                  <a:close/>
                  <a:moveTo>
                    <a:pt x="13261" y="22891"/>
                  </a:moveTo>
                  <a:cubicBezTo>
                    <a:pt x="13289" y="22891"/>
                    <a:pt x="13320" y="22902"/>
                    <a:pt x="13348" y="22902"/>
                  </a:cubicBezTo>
                  <a:cubicBezTo>
                    <a:pt x="13356" y="22902"/>
                    <a:pt x="13364" y="22901"/>
                    <a:pt x="13372" y="22899"/>
                  </a:cubicBezTo>
                  <a:lnTo>
                    <a:pt x="13372" y="22899"/>
                  </a:lnTo>
                  <a:cubicBezTo>
                    <a:pt x="13354" y="22945"/>
                    <a:pt x="13327" y="22955"/>
                    <a:pt x="13298" y="22955"/>
                  </a:cubicBezTo>
                  <a:cubicBezTo>
                    <a:pt x="13276" y="22955"/>
                    <a:pt x="13253" y="22949"/>
                    <a:pt x="13230" y="22949"/>
                  </a:cubicBezTo>
                  <a:cubicBezTo>
                    <a:pt x="13214" y="22949"/>
                    <a:pt x="13198" y="22952"/>
                    <a:pt x="13183" y="22962"/>
                  </a:cubicBezTo>
                  <a:lnTo>
                    <a:pt x="13225" y="23046"/>
                  </a:lnTo>
                  <a:cubicBezTo>
                    <a:pt x="13078" y="23151"/>
                    <a:pt x="12952" y="23235"/>
                    <a:pt x="12804" y="23319"/>
                  </a:cubicBezTo>
                  <a:cubicBezTo>
                    <a:pt x="12489" y="23466"/>
                    <a:pt x="12174" y="23572"/>
                    <a:pt x="11858" y="23677"/>
                  </a:cubicBezTo>
                  <a:cubicBezTo>
                    <a:pt x="11543" y="23740"/>
                    <a:pt x="11228" y="23866"/>
                    <a:pt x="10933" y="24013"/>
                  </a:cubicBezTo>
                  <a:cubicBezTo>
                    <a:pt x="10891" y="24034"/>
                    <a:pt x="10828" y="24055"/>
                    <a:pt x="10765" y="24076"/>
                  </a:cubicBezTo>
                  <a:cubicBezTo>
                    <a:pt x="10639" y="24076"/>
                    <a:pt x="10492" y="24118"/>
                    <a:pt x="10366" y="24202"/>
                  </a:cubicBezTo>
                  <a:cubicBezTo>
                    <a:pt x="10303" y="24223"/>
                    <a:pt x="10239" y="24286"/>
                    <a:pt x="10155" y="24307"/>
                  </a:cubicBezTo>
                  <a:lnTo>
                    <a:pt x="9945" y="24307"/>
                  </a:lnTo>
                  <a:lnTo>
                    <a:pt x="9798" y="24434"/>
                  </a:lnTo>
                  <a:cubicBezTo>
                    <a:pt x="9756" y="24328"/>
                    <a:pt x="9819" y="24265"/>
                    <a:pt x="9882" y="24265"/>
                  </a:cubicBezTo>
                  <a:cubicBezTo>
                    <a:pt x="10008" y="24223"/>
                    <a:pt x="10134" y="24181"/>
                    <a:pt x="10261" y="24097"/>
                  </a:cubicBezTo>
                  <a:cubicBezTo>
                    <a:pt x="10387" y="24034"/>
                    <a:pt x="10534" y="24076"/>
                    <a:pt x="10660" y="24013"/>
                  </a:cubicBezTo>
                  <a:cubicBezTo>
                    <a:pt x="10744" y="23992"/>
                    <a:pt x="10828" y="23950"/>
                    <a:pt x="10912" y="23908"/>
                  </a:cubicBezTo>
                  <a:cubicBezTo>
                    <a:pt x="11207" y="23719"/>
                    <a:pt x="11522" y="23593"/>
                    <a:pt x="11858" y="23530"/>
                  </a:cubicBezTo>
                  <a:cubicBezTo>
                    <a:pt x="12153" y="23466"/>
                    <a:pt x="12426" y="23361"/>
                    <a:pt x="12699" y="23214"/>
                  </a:cubicBezTo>
                  <a:cubicBezTo>
                    <a:pt x="12846" y="23109"/>
                    <a:pt x="13015" y="23025"/>
                    <a:pt x="13183" y="22962"/>
                  </a:cubicBezTo>
                  <a:cubicBezTo>
                    <a:pt x="13202" y="22904"/>
                    <a:pt x="13230" y="22891"/>
                    <a:pt x="13261" y="22891"/>
                  </a:cubicBezTo>
                  <a:close/>
                  <a:moveTo>
                    <a:pt x="9251" y="24560"/>
                  </a:moveTo>
                  <a:lnTo>
                    <a:pt x="9251" y="24560"/>
                  </a:lnTo>
                  <a:cubicBezTo>
                    <a:pt x="9108" y="24739"/>
                    <a:pt x="8965" y="24796"/>
                    <a:pt x="8679" y="24796"/>
                  </a:cubicBezTo>
                  <a:cubicBezTo>
                    <a:pt x="8629" y="24796"/>
                    <a:pt x="8575" y="24794"/>
                    <a:pt x="8515" y="24791"/>
                  </a:cubicBezTo>
                  <a:cubicBezTo>
                    <a:pt x="8747" y="24665"/>
                    <a:pt x="8999" y="24581"/>
                    <a:pt x="9251" y="24560"/>
                  </a:cubicBezTo>
                  <a:close/>
                  <a:moveTo>
                    <a:pt x="57418" y="23572"/>
                  </a:moveTo>
                  <a:cubicBezTo>
                    <a:pt x="57586" y="23593"/>
                    <a:pt x="57712" y="23719"/>
                    <a:pt x="57860" y="23740"/>
                  </a:cubicBezTo>
                  <a:cubicBezTo>
                    <a:pt x="57986" y="23803"/>
                    <a:pt x="58112" y="23845"/>
                    <a:pt x="58259" y="23866"/>
                  </a:cubicBezTo>
                  <a:cubicBezTo>
                    <a:pt x="58322" y="23866"/>
                    <a:pt x="58364" y="23908"/>
                    <a:pt x="58406" y="23929"/>
                  </a:cubicBezTo>
                  <a:cubicBezTo>
                    <a:pt x="58659" y="24055"/>
                    <a:pt x="58932" y="24118"/>
                    <a:pt x="59205" y="24118"/>
                  </a:cubicBezTo>
                  <a:cubicBezTo>
                    <a:pt x="59289" y="24118"/>
                    <a:pt x="59352" y="24139"/>
                    <a:pt x="59436" y="24160"/>
                  </a:cubicBezTo>
                  <a:cubicBezTo>
                    <a:pt x="59752" y="24223"/>
                    <a:pt x="60088" y="24265"/>
                    <a:pt x="60446" y="24328"/>
                  </a:cubicBezTo>
                  <a:cubicBezTo>
                    <a:pt x="60574" y="24420"/>
                    <a:pt x="60718" y="24480"/>
                    <a:pt x="60878" y="24480"/>
                  </a:cubicBezTo>
                  <a:cubicBezTo>
                    <a:pt x="60902" y="24480"/>
                    <a:pt x="60926" y="24478"/>
                    <a:pt x="60950" y="24476"/>
                  </a:cubicBezTo>
                  <a:cubicBezTo>
                    <a:pt x="61003" y="24486"/>
                    <a:pt x="61050" y="24491"/>
                    <a:pt x="61097" y="24491"/>
                  </a:cubicBezTo>
                  <a:cubicBezTo>
                    <a:pt x="61145" y="24491"/>
                    <a:pt x="61192" y="24486"/>
                    <a:pt x="61245" y="24476"/>
                  </a:cubicBezTo>
                  <a:cubicBezTo>
                    <a:pt x="61497" y="24476"/>
                    <a:pt x="61749" y="24497"/>
                    <a:pt x="61980" y="24560"/>
                  </a:cubicBezTo>
                  <a:cubicBezTo>
                    <a:pt x="62012" y="24570"/>
                    <a:pt x="62049" y="24575"/>
                    <a:pt x="62086" y="24575"/>
                  </a:cubicBezTo>
                  <a:cubicBezTo>
                    <a:pt x="62122" y="24575"/>
                    <a:pt x="62159" y="24570"/>
                    <a:pt x="62191" y="24560"/>
                  </a:cubicBezTo>
                  <a:cubicBezTo>
                    <a:pt x="62254" y="24549"/>
                    <a:pt x="62322" y="24544"/>
                    <a:pt x="62390" y="24544"/>
                  </a:cubicBezTo>
                  <a:cubicBezTo>
                    <a:pt x="62459" y="24544"/>
                    <a:pt x="62527" y="24549"/>
                    <a:pt x="62590" y="24560"/>
                  </a:cubicBezTo>
                  <a:cubicBezTo>
                    <a:pt x="62800" y="24591"/>
                    <a:pt x="63011" y="24607"/>
                    <a:pt x="63221" y="24607"/>
                  </a:cubicBezTo>
                  <a:cubicBezTo>
                    <a:pt x="63431" y="24607"/>
                    <a:pt x="63641" y="24591"/>
                    <a:pt x="63852" y="24560"/>
                  </a:cubicBezTo>
                  <a:cubicBezTo>
                    <a:pt x="63925" y="24535"/>
                    <a:pt x="64007" y="24525"/>
                    <a:pt x="64086" y="24525"/>
                  </a:cubicBezTo>
                  <a:cubicBezTo>
                    <a:pt x="64143" y="24525"/>
                    <a:pt x="64199" y="24530"/>
                    <a:pt x="64251" y="24539"/>
                  </a:cubicBezTo>
                  <a:cubicBezTo>
                    <a:pt x="64298" y="24558"/>
                    <a:pt x="64350" y="24568"/>
                    <a:pt x="64402" y="24568"/>
                  </a:cubicBezTo>
                  <a:cubicBezTo>
                    <a:pt x="64465" y="24568"/>
                    <a:pt x="64530" y="24552"/>
                    <a:pt x="64587" y="24518"/>
                  </a:cubicBezTo>
                  <a:cubicBezTo>
                    <a:pt x="64602" y="24503"/>
                    <a:pt x="64628" y="24488"/>
                    <a:pt x="64656" y="24488"/>
                  </a:cubicBezTo>
                  <a:cubicBezTo>
                    <a:pt x="64668" y="24488"/>
                    <a:pt x="64680" y="24490"/>
                    <a:pt x="64693" y="24497"/>
                  </a:cubicBezTo>
                  <a:cubicBezTo>
                    <a:pt x="64714" y="24499"/>
                    <a:pt x="64735" y="24499"/>
                    <a:pt x="64756" y="24499"/>
                  </a:cubicBezTo>
                  <a:cubicBezTo>
                    <a:pt x="64966" y="24499"/>
                    <a:pt x="65176" y="24413"/>
                    <a:pt x="65386" y="24413"/>
                  </a:cubicBezTo>
                  <a:cubicBezTo>
                    <a:pt x="65555" y="24413"/>
                    <a:pt x="65702" y="24349"/>
                    <a:pt x="65849" y="24286"/>
                  </a:cubicBezTo>
                  <a:cubicBezTo>
                    <a:pt x="65996" y="24202"/>
                    <a:pt x="66164" y="24139"/>
                    <a:pt x="66353" y="24118"/>
                  </a:cubicBezTo>
                  <a:cubicBezTo>
                    <a:pt x="66480" y="24055"/>
                    <a:pt x="66627" y="24013"/>
                    <a:pt x="66753" y="23929"/>
                  </a:cubicBezTo>
                  <a:cubicBezTo>
                    <a:pt x="67026" y="23845"/>
                    <a:pt x="67300" y="23761"/>
                    <a:pt x="67573" y="23719"/>
                  </a:cubicBezTo>
                  <a:lnTo>
                    <a:pt x="67573" y="23719"/>
                  </a:lnTo>
                  <a:cubicBezTo>
                    <a:pt x="67594" y="23740"/>
                    <a:pt x="67594" y="23803"/>
                    <a:pt x="67552" y="23803"/>
                  </a:cubicBezTo>
                  <a:cubicBezTo>
                    <a:pt x="67468" y="23803"/>
                    <a:pt x="67405" y="23824"/>
                    <a:pt x="67363" y="23887"/>
                  </a:cubicBezTo>
                  <a:cubicBezTo>
                    <a:pt x="67237" y="23971"/>
                    <a:pt x="67089" y="24034"/>
                    <a:pt x="66942" y="24055"/>
                  </a:cubicBezTo>
                  <a:cubicBezTo>
                    <a:pt x="66858" y="24055"/>
                    <a:pt x="66795" y="24097"/>
                    <a:pt x="66732" y="24139"/>
                  </a:cubicBezTo>
                  <a:cubicBezTo>
                    <a:pt x="66522" y="24244"/>
                    <a:pt x="66311" y="24328"/>
                    <a:pt x="66101" y="24413"/>
                  </a:cubicBezTo>
                  <a:cubicBezTo>
                    <a:pt x="65982" y="24427"/>
                    <a:pt x="65874" y="24442"/>
                    <a:pt x="65769" y="24442"/>
                  </a:cubicBezTo>
                  <a:cubicBezTo>
                    <a:pt x="65725" y="24442"/>
                    <a:pt x="65682" y="24440"/>
                    <a:pt x="65639" y="24434"/>
                  </a:cubicBezTo>
                  <a:cubicBezTo>
                    <a:pt x="65534" y="24581"/>
                    <a:pt x="65323" y="24539"/>
                    <a:pt x="65155" y="24602"/>
                  </a:cubicBezTo>
                  <a:cubicBezTo>
                    <a:pt x="65008" y="24665"/>
                    <a:pt x="64819" y="24686"/>
                    <a:pt x="64651" y="24686"/>
                  </a:cubicBezTo>
                  <a:lnTo>
                    <a:pt x="64356" y="24686"/>
                  </a:lnTo>
                  <a:cubicBezTo>
                    <a:pt x="64062" y="24686"/>
                    <a:pt x="63767" y="24707"/>
                    <a:pt x="63473" y="24770"/>
                  </a:cubicBezTo>
                  <a:cubicBezTo>
                    <a:pt x="63368" y="24770"/>
                    <a:pt x="63263" y="24770"/>
                    <a:pt x="63158" y="24791"/>
                  </a:cubicBezTo>
                  <a:cubicBezTo>
                    <a:pt x="63113" y="24806"/>
                    <a:pt x="63068" y="24813"/>
                    <a:pt x="63025" y="24813"/>
                  </a:cubicBezTo>
                  <a:cubicBezTo>
                    <a:pt x="62945" y="24813"/>
                    <a:pt x="62868" y="24790"/>
                    <a:pt x="62800" y="24749"/>
                  </a:cubicBezTo>
                  <a:cubicBezTo>
                    <a:pt x="62758" y="24738"/>
                    <a:pt x="62722" y="24733"/>
                    <a:pt x="62687" y="24733"/>
                  </a:cubicBezTo>
                  <a:cubicBezTo>
                    <a:pt x="62653" y="24733"/>
                    <a:pt x="62622" y="24738"/>
                    <a:pt x="62590" y="24749"/>
                  </a:cubicBezTo>
                  <a:cubicBezTo>
                    <a:pt x="62149" y="24749"/>
                    <a:pt x="61707" y="24728"/>
                    <a:pt x="61266" y="24665"/>
                  </a:cubicBezTo>
                  <a:cubicBezTo>
                    <a:pt x="60950" y="24623"/>
                    <a:pt x="60635" y="24560"/>
                    <a:pt x="60341" y="24476"/>
                  </a:cubicBezTo>
                  <a:cubicBezTo>
                    <a:pt x="60249" y="24460"/>
                    <a:pt x="60158" y="24401"/>
                    <a:pt x="60051" y="24401"/>
                  </a:cubicBezTo>
                  <a:cubicBezTo>
                    <a:pt x="60010" y="24401"/>
                    <a:pt x="59967" y="24410"/>
                    <a:pt x="59920" y="24434"/>
                  </a:cubicBezTo>
                  <a:cubicBezTo>
                    <a:pt x="59911" y="24437"/>
                    <a:pt x="59901" y="24438"/>
                    <a:pt x="59890" y="24438"/>
                  </a:cubicBezTo>
                  <a:cubicBezTo>
                    <a:pt x="59822" y="24438"/>
                    <a:pt x="59716" y="24389"/>
                    <a:pt x="59626" y="24371"/>
                  </a:cubicBezTo>
                  <a:cubicBezTo>
                    <a:pt x="59205" y="24307"/>
                    <a:pt x="58806" y="24202"/>
                    <a:pt x="58406" y="24055"/>
                  </a:cubicBezTo>
                  <a:cubicBezTo>
                    <a:pt x="58133" y="23992"/>
                    <a:pt x="57881" y="23887"/>
                    <a:pt x="57649" y="23782"/>
                  </a:cubicBezTo>
                  <a:cubicBezTo>
                    <a:pt x="57544" y="23740"/>
                    <a:pt x="57481" y="23677"/>
                    <a:pt x="57439" y="23593"/>
                  </a:cubicBezTo>
                  <a:cubicBezTo>
                    <a:pt x="57432" y="23591"/>
                    <a:pt x="57425" y="23589"/>
                    <a:pt x="57418" y="23587"/>
                  </a:cubicBezTo>
                  <a:lnTo>
                    <a:pt x="57418" y="23587"/>
                  </a:lnTo>
                  <a:lnTo>
                    <a:pt x="57418" y="23572"/>
                  </a:lnTo>
                  <a:close/>
                  <a:moveTo>
                    <a:pt x="8273" y="24937"/>
                  </a:moveTo>
                  <a:cubicBezTo>
                    <a:pt x="8287" y="24937"/>
                    <a:pt x="8304" y="24944"/>
                    <a:pt x="8326" y="24959"/>
                  </a:cubicBezTo>
                  <a:cubicBezTo>
                    <a:pt x="8314" y="24997"/>
                    <a:pt x="8293" y="25005"/>
                    <a:pt x="8270" y="25005"/>
                  </a:cubicBezTo>
                  <a:cubicBezTo>
                    <a:pt x="8255" y="25005"/>
                    <a:pt x="8238" y="25001"/>
                    <a:pt x="8221" y="25001"/>
                  </a:cubicBezTo>
                  <a:cubicBezTo>
                    <a:pt x="8221" y="25022"/>
                    <a:pt x="8200" y="25043"/>
                    <a:pt x="8179" y="25064"/>
                  </a:cubicBezTo>
                  <a:cubicBezTo>
                    <a:pt x="8158" y="25064"/>
                    <a:pt x="8137" y="25043"/>
                    <a:pt x="8116" y="25043"/>
                  </a:cubicBezTo>
                  <a:cubicBezTo>
                    <a:pt x="8129" y="25005"/>
                    <a:pt x="8156" y="24998"/>
                    <a:pt x="8181" y="24998"/>
                  </a:cubicBezTo>
                  <a:cubicBezTo>
                    <a:pt x="8198" y="24998"/>
                    <a:pt x="8213" y="25001"/>
                    <a:pt x="8221" y="25001"/>
                  </a:cubicBezTo>
                  <a:cubicBezTo>
                    <a:pt x="8235" y="24961"/>
                    <a:pt x="8248" y="24937"/>
                    <a:pt x="8273" y="24937"/>
                  </a:cubicBezTo>
                  <a:close/>
                  <a:moveTo>
                    <a:pt x="7717" y="25085"/>
                  </a:moveTo>
                  <a:lnTo>
                    <a:pt x="7822" y="25169"/>
                  </a:lnTo>
                  <a:cubicBezTo>
                    <a:pt x="7653" y="25190"/>
                    <a:pt x="7485" y="25296"/>
                    <a:pt x="7380" y="25443"/>
                  </a:cubicBezTo>
                  <a:cubicBezTo>
                    <a:pt x="7363" y="25441"/>
                    <a:pt x="7347" y="25441"/>
                    <a:pt x="7330" y="25441"/>
                  </a:cubicBezTo>
                  <a:cubicBezTo>
                    <a:pt x="7104" y="25441"/>
                    <a:pt x="6893" y="25561"/>
                    <a:pt x="6666" y="25569"/>
                  </a:cubicBezTo>
                  <a:lnTo>
                    <a:pt x="6666" y="25569"/>
                  </a:lnTo>
                  <a:cubicBezTo>
                    <a:pt x="6729" y="25485"/>
                    <a:pt x="6855" y="25485"/>
                    <a:pt x="6939" y="25443"/>
                  </a:cubicBezTo>
                  <a:cubicBezTo>
                    <a:pt x="7191" y="25296"/>
                    <a:pt x="7464" y="25211"/>
                    <a:pt x="7717" y="25085"/>
                  </a:cubicBezTo>
                  <a:close/>
                  <a:moveTo>
                    <a:pt x="43492" y="0"/>
                  </a:moveTo>
                  <a:cubicBezTo>
                    <a:pt x="43453" y="0"/>
                    <a:pt x="43413" y="1"/>
                    <a:pt x="43374" y="3"/>
                  </a:cubicBezTo>
                  <a:cubicBezTo>
                    <a:pt x="43269" y="45"/>
                    <a:pt x="43164" y="108"/>
                    <a:pt x="43080" y="192"/>
                  </a:cubicBezTo>
                  <a:lnTo>
                    <a:pt x="42785" y="192"/>
                  </a:lnTo>
                  <a:cubicBezTo>
                    <a:pt x="42709" y="117"/>
                    <a:pt x="42604" y="79"/>
                    <a:pt x="42499" y="79"/>
                  </a:cubicBezTo>
                  <a:cubicBezTo>
                    <a:pt x="42429" y="79"/>
                    <a:pt x="42360" y="96"/>
                    <a:pt x="42302" y="129"/>
                  </a:cubicBezTo>
                  <a:cubicBezTo>
                    <a:pt x="42289" y="138"/>
                    <a:pt x="42277" y="141"/>
                    <a:pt x="42266" y="141"/>
                  </a:cubicBezTo>
                  <a:cubicBezTo>
                    <a:pt x="42221" y="141"/>
                    <a:pt x="42184" y="87"/>
                    <a:pt x="42133" y="87"/>
                  </a:cubicBezTo>
                  <a:lnTo>
                    <a:pt x="41923" y="319"/>
                  </a:lnTo>
                  <a:cubicBezTo>
                    <a:pt x="41885" y="286"/>
                    <a:pt x="41848" y="274"/>
                    <a:pt x="41812" y="274"/>
                  </a:cubicBezTo>
                  <a:cubicBezTo>
                    <a:pt x="41732" y="274"/>
                    <a:pt x="41659" y="332"/>
                    <a:pt x="41594" y="332"/>
                  </a:cubicBezTo>
                  <a:cubicBezTo>
                    <a:pt x="41577" y="332"/>
                    <a:pt x="41561" y="328"/>
                    <a:pt x="41545" y="319"/>
                  </a:cubicBezTo>
                  <a:lnTo>
                    <a:pt x="41335" y="508"/>
                  </a:lnTo>
                  <a:cubicBezTo>
                    <a:pt x="41303" y="495"/>
                    <a:pt x="41271" y="490"/>
                    <a:pt x="41238" y="490"/>
                  </a:cubicBezTo>
                  <a:cubicBezTo>
                    <a:pt x="41148" y="490"/>
                    <a:pt x="41051" y="526"/>
                    <a:pt x="40947" y="526"/>
                  </a:cubicBezTo>
                  <a:cubicBezTo>
                    <a:pt x="40909" y="526"/>
                    <a:pt x="40870" y="521"/>
                    <a:pt x="40830" y="508"/>
                  </a:cubicBezTo>
                  <a:cubicBezTo>
                    <a:pt x="40830" y="592"/>
                    <a:pt x="40809" y="676"/>
                    <a:pt x="40767" y="760"/>
                  </a:cubicBezTo>
                  <a:cubicBezTo>
                    <a:pt x="40739" y="754"/>
                    <a:pt x="40711" y="751"/>
                    <a:pt x="40684" y="751"/>
                  </a:cubicBezTo>
                  <a:cubicBezTo>
                    <a:pt x="40530" y="751"/>
                    <a:pt x="40400" y="848"/>
                    <a:pt x="40346" y="991"/>
                  </a:cubicBezTo>
                  <a:lnTo>
                    <a:pt x="40283" y="886"/>
                  </a:lnTo>
                  <a:cubicBezTo>
                    <a:pt x="40266" y="883"/>
                    <a:pt x="40248" y="881"/>
                    <a:pt x="40231" y="881"/>
                  </a:cubicBezTo>
                  <a:cubicBezTo>
                    <a:pt x="40072" y="881"/>
                    <a:pt x="39945" y="1023"/>
                    <a:pt x="39775" y="1023"/>
                  </a:cubicBezTo>
                  <a:cubicBezTo>
                    <a:pt x="39749" y="1023"/>
                    <a:pt x="39723" y="1020"/>
                    <a:pt x="39695" y="1012"/>
                  </a:cubicBezTo>
                  <a:lnTo>
                    <a:pt x="39695" y="1139"/>
                  </a:lnTo>
                  <a:cubicBezTo>
                    <a:pt x="39765" y="1080"/>
                    <a:pt x="39841" y="1067"/>
                    <a:pt x="39928" y="1067"/>
                  </a:cubicBezTo>
                  <a:cubicBezTo>
                    <a:pt x="39997" y="1067"/>
                    <a:pt x="40073" y="1075"/>
                    <a:pt x="40157" y="1075"/>
                  </a:cubicBezTo>
                  <a:cubicBezTo>
                    <a:pt x="39989" y="1244"/>
                    <a:pt x="39779" y="1202"/>
                    <a:pt x="39632" y="1307"/>
                  </a:cubicBezTo>
                  <a:cubicBezTo>
                    <a:pt x="39589" y="1265"/>
                    <a:pt x="39589" y="1223"/>
                    <a:pt x="39589" y="1181"/>
                  </a:cubicBezTo>
                  <a:cubicBezTo>
                    <a:pt x="39442" y="1286"/>
                    <a:pt x="39274" y="1349"/>
                    <a:pt x="39085" y="1370"/>
                  </a:cubicBezTo>
                  <a:cubicBezTo>
                    <a:pt x="38980" y="1580"/>
                    <a:pt x="38749" y="1643"/>
                    <a:pt x="38643" y="1790"/>
                  </a:cubicBezTo>
                  <a:cubicBezTo>
                    <a:pt x="38538" y="1811"/>
                    <a:pt x="38454" y="1769"/>
                    <a:pt x="38412" y="1853"/>
                  </a:cubicBezTo>
                  <a:cubicBezTo>
                    <a:pt x="38355" y="1910"/>
                    <a:pt x="38303" y="1933"/>
                    <a:pt x="38248" y="1933"/>
                  </a:cubicBezTo>
                  <a:cubicBezTo>
                    <a:pt x="38182" y="1933"/>
                    <a:pt x="38114" y="1900"/>
                    <a:pt x="38034" y="1853"/>
                  </a:cubicBezTo>
                  <a:cubicBezTo>
                    <a:pt x="38013" y="2043"/>
                    <a:pt x="37865" y="2106"/>
                    <a:pt x="37760" y="2190"/>
                  </a:cubicBezTo>
                  <a:cubicBezTo>
                    <a:pt x="37739" y="2190"/>
                    <a:pt x="37739" y="2232"/>
                    <a:pt x="37739" y="2232"/>
                  </a:cubicBezTo>
                  <a:lnTo>
                    <a:pt x="37823" y="2232"/>
                  </a:lnTo>
                  <a:cubicBezTo>
                    <a:pt x="37802" y="2337"/>
                    <a:pt x="37718" y="2421"/>
                    <a:pt x="37613" y="2421"/>
                  </a:cubicBezTo>
                  <a:cubicBezTo>
                    <a:pt x="37613" y="2442"/>
                    <a:pt x="37592" y="2484"/>
                    <a:pt x="37550" y="2484"/>
                  </a:cubicBezTo>
                  <a:cubicBezTo>
                    <a:pt x="37382" y="2652"/>
                    <a:pt x="37151" y="2694"/>
                    <a:pt x="36982" y="2842"/>
                  </a:cubicBezTo>
                  <a:cubicBezTo>
                    <a:pt x="36919" y="2799"/>
                    <a:pt x="37046" y="2757"/>
                    <a:pt x="36919" y="2715"/>
                  </a:cubicBezTo>
                  <a:cubicBezTo>
                    <a:pt x="36835" y="2905"/>
                    <a:pt x="36583" y="2989"/>
                    <a:pt x="36541" y="3241"/>
                  </a:cubicBezTo>
                  <a:cubicBezTo>
                    <a:pt x="36520" y="3325"/>
                    <a:pt x="36394" y="3367"/>
                    <a:pt x="36352" y="3367"/>
                  </a:cubicBezTo>
                  <a:cubicBezTo>
                    <a:pt x="36328" y="3360"/>
                    <a:pt x="36307" y="3357"/>
                    <a:pt x="36287" y="3357"/>
                  </a:cubicBezTo>
                  <a:cubicBezTo>
                    <a:pt x="36184" y="3357"/>
                    <a:pt x="36128" y="3440"/>
                    <a:pt x="36057" y="3493"/>
                  </a:cubicBezTo>
                  <a:cubicBezTo>
                    <a:pt x="35879" y="3612"/>
                    <a:pt x="35719" y="3768"/>
                    <a:pt x="35490" y="3768"/>
                  </a:cubicBezTo>
                  <a:cubicBezTo>
                    <a:pt x="35476" y="3768"/>
                    <a:pt x="35462" y="3768"/>
                    <a:pt x="35448" y="3767"/>
                  </a:cubicBezTo>
                  <a:lnTo>
                    <a:pt x="35448" y="4040"/>
                  </a:lnTo>
                  <a:cubicBezTo>
                    <a:pt x="35385" y="4250"/>
                    <a:pt x="35216" y="4229"/>
                    <a:pt x="35111" y="4292"/>
                  </a:cubicBezTo>
                  <a:cubicBezTo>
                    <a:pt x="34943" y="4418"/>
                    <a:pt x="34733" y="4523"/>
                    <a:pt x="34544" y="4608"/>
                  </a:cubicBezTo>
                  <a:cubicBezTo>
                    <a:pt x="34312" y="4692"/>
                    <a:pt x="34123" y="4818"/>
                    <a:pt x="34018" y="5028"/>
                  </a:cubicBezTo>
                  <a:cubicBezTo>
                    <a:pt x="33976" y="5091"/>
                    <a:pt x="33913" y="5154"/>
                    <a:pt x="33829" y="5175"/>
                  </a:cubicBezTo>
                  <a:cubicBezTo>
                    <a:pt x="33724" y="5238"/>
                    <a:pt x="33619" y="5322"/>
                    <a:pt x="33577" y="5449"/>
                  </a:cubicBezTo>
                  <a:cubicBezTo>
                    <a:pt x="33534" y="5659"/>
                    <a:pt x="33366" y="5722"/>
                    <a:pt x="33198" y="5806"/>
                  </a:cubicBezTo>
                  <a:cubicBezTo>
                    <a:pt x="33135" y="5764"/>
                    <a:pt x="33261" y="5680"/>
                    <a:pt x="33177" y="5680"/>
                  </a:cubicBezTo>
                  <a:cubicBezTo>
                    <a:pt x="33072" y="5680"/>
                    <a:pt x="33030" y="5764"/>
                    <a:pt x="33009" y="5848"/>
                  </a:cubicBezTo>
                  <a:cubicBezTo>
                    <a:pt x="32988" y="5932"/>
                    <a:pt x="32862" y="5890"/>
                    <a:pt x="32862" y="5995"/>
                  </a:cubicBezTo>
                  <a:lnTo>
                    <a:pt x="32946" y="6016"/>
                  </a:lnTo>
                  <a:cubicBezTo>
                    <a:pt x="32841" y="6205"/>
                    <a:pt x="32715" y="6353"/>
                    <a:pt x="32546" y="6479"/>
                  </a:cubicBezTo>
                  <a:cubicBezTo>
                    <a:pt x="32525" y="6479"/>
                    <a:pt x="32504" y="6484"/>
                    <a:pt x="32483" y="6484"/>
                  </a:cubicBezTo>
                  <a:cubicBezTo>
                    <a:pt x="32462" y="6484"/>
                    <a:pt x="32441" y="6479"/>
                    <a:pt x="32420" y="6458"/>
                  </a:cubicBezTo>
                  <a:lnTo>
                    <a:pt x="32504" y="6374"/>
                  </a:lnTo>
                  <a:cubicBezTo>
                    <a:pt x="32546" y="6332"/>
                    <a:pt x="32546" y="6290"/>
                    <a:pt x="32504" y="6247"/>
                  </a:cubicBezTo>
                  <a:cubicBezTo>
                    <a:pt x="32441" y="6332"/>
                    <a:pt x="32336" y="6269"/>
                    <a:pt x="32273" y="6353"/>
                  </a:cubicBezTo>
                  <a:cubicBezTo>
                    <a:pt x="32210" y="6563"/>
                    <a:pt x="32063" y="6731"/>
                    <a:pt x="31853" y="6815"/>
                  </a:cubicBezTo>
                  <a:lnTo>
                    <a:pt x="31916" y="6983"/>
                  </a:lnTo>
                  <a:cubicBezTo>
                    <a:pt x="31810" y="7109"/>
                    <a:pt x="31705" y="7215"/>
                    <a:pt x="31579" y="7320"/>
                  </a:cubicBezTo>
                  <a:cubicBezTo>
                    <a:pt x="31474" y="7404"/>
                    <a:pt x="31453" y="7593"/>
                    <a:pt x="31285" y="7656"/>
                  </a:cubicBezTo>
                  <a:lnTo>
                    <a:pt x="31096" y="7656"/>
                  </a:lnTo>
                  <a:cubicBezTo>
                    <a:pt x="31096" y="7698"/>
                    <a:pt x="31117" y="7740"/>
                    <a:pt x="31075" y="7761"/>
                  </a:cubicBezTo>
                  <a:cubicBezTo>
                    <a:pt x="31063" y="7767"/>
                    <a:pt x="31051" y="7769"/>
                    <a:pt x="31038" y="7769"/>
                  </a:cubicBezTo>
                  <a:cubicBezTo>
                    <a:pt x="31005" y="7769"/>
                    <a:pt x="30975" y="7750"/>
                    <a:pt x="30991" y="7719"/>
                  </a:cubicBezTo>
                  <a:lnTo>
                    <a:pt x="30991" y="7719"/>
                  </a:lnTo>
                  <a:cubicBezTo>
                    <a:pt x="30843" y="7824"/>
                    <a:pt x="30654" y="7803"/>
                    <a:pt x="30549" y="7950"/>
                  </a:cubicBezTo>
                  <a:cubicBezTo>
                    <a:pt x="30570" y="7993"/>
                    <a:pt x="30591" y="8035"/>
                    <a:pt x="30612" y="8077"/>
                  </a:cubicBezTo>
                  <a:cubicBezTo>
                    <a:pt x="30618" y="8078"/>
                    <a:pt x="30623" y="8079"/>
                    <a:pt x="30627" y="8079"/>
                  </a:cubicBezTo>
                  <a:cubicBezTo>
                    <a:pt x="30687" y="8079"/>
                    <a:pt x="30666" y="7969"/>
                    <a:pt x="30757" y="7969"/>
                  </a:cubicBezTo>
                  <a:cubicBezTo>
                    <a:pt x="30764" y="7969"/>
                    <a:pt x="30772" y="7970"/>
                    <a:pt x="30780" y="7971"/>
                  </a:cubicBezTo>
                  <a:cubicBezTo>
                    <a:pt x="30759" y="8056"/>
                    <a:pt x="30717" y="8140"/>
                    <a:pt x="30633" y="8203"/>
                  </a:cubicBezTo>
                  <a:cubicBezTo>
                    <a:pt x="30591" y="8203"/>
                    <a:pt x="30549" y="8203"/>
                    <a:pt x="30549" y="8140"/>
                  </a:cubicBezTo>
                  <a:cubicBezTo>
                    <a:pt x="30486" y="8161"/>
                    <a:pt x="30465" y="8203"/>
                    <a:pt x="30423" y="8245"/>
                  </a:cubicBezTo>
                  <a:lnTo>
                    <a:pt x="30465" y="8308"/>
                  </a:lnTo>
                  <a:cubicBezTo>
                    <a:pt x="30297" y="8413"/>
                    <a:pt x="30150" y="8539"/>
                    <a:pt x="30044" y="8707"/>
                  </a:cubicBezTo>
                  <a:cubicBezTo>
                    <a:pt x="29960" y="8876"/>
                    <a:pt x="29792" y="9002"/>
                    <a:pt x="29624" y="9065"/>
                  </a:cubicBezTo>
                  <a:cubicBezTo>
                    <a:pt x="29615" y="9073"/>
                    <a:pt x="29603" y="9079"/>
                    <a:pt x="29591" y="9079"/>
                  </a:cubicBezTo>
                  <a:cubicBezTo>
                    <a:pt x="29575" y="9079"/>
                    <a:pt x="29561" y="9068"/>
                    <a:pt x="29561" y="9044"/>
                  </a:cubicBezTo>
                  <a:cubicBezTo>
                    <a:pt x="29561" y="9023"/>
                    <a:pt x="29624" y="9002"/>
                    <a:pt x="29561" y="8960"/>
                  </a:cubicBezTo>
                  <a:cubicBezTo>
                    <a:pt x="29456" y="8960"/>
                    <a:pt x="29414" y="9107"/>
                    <a:pt x="29351" y="9107"/>
                  </a:cubicBezTo>
                  <a:cubicBezTo>
                    <a:pt x="29182" y="9359"/>
                    <a:pt x="29035" y="9611"/>
                    <a:pt x="28930" y="9822"/>
                  </a:cubicBezTo>
                  <a:cubicBezTo>
                    <a:pt x="28825" y="10032"/>
                    <a:pt x="28531" y="10053"/>
                    <a:pt x="28468" y="10305"/>
                  </a:cubicBezTo>
                  <a:lnTo>
                    <a:pt x="28236" y="10305"/>
                  </a:lnTo>
                  <a:cubicBezTo>
                    <a:pt x="28215" y="10431"/>
                    <a:pt x="28131" y="10536"/>
                    <a:pt x="28026" y="10579"/>
                  </a:cubicBezTo>
                  <a:cubicBezTo>
                    <a:pt x="27900" y="10642"/>
                    <a:pt x="27879" y="10747"/>
                    <a:pt x="27816" y="10831"/>
                  </a:cubicBezTo>
                  <a:cubicBezTo>
                    <a:pt x="27784" y="10852"/>
                    <a:pt x="27758" y="10852"/>
                    <a:pt x="27734" y="10852"/>
                  </a:cubicBezTo>
                  <a:cubicBezTo>
                    <a:pt x="27711" y="10852"/>
                    <a:pt x="27690" y="10852"/>
                    <a:pt x="27669" y="10873"/>
                  </a:cubicBezTo>
                  <a:cubicBezTo>
                    <a:pt x="27585" y="11083"/>
                    <a:pt x="27458" y="11251"/>
                    <a:pt x="27269" y="11356"/>
                  </a:cubicBezTo>
                  <a:cubicBezTo>
                    <a:pt x="27164" y="11398"/>
                    <a:pt x="27101" y="11483"/>
                    <a:pt x="27080" y="11588"/>
                  </a:cubicBezTo>
                  <a:cubicBezTo>
                    <a:pt x="26996" y="11777"/>
                    <a:pt x="26849" y="11924"/>
                    <a:pt x="26660" y="12029"/>
                  </a:cubicBezTo>
                  <a:lnTo>
                    <a:pt x="26554" y="11966"/>
                  </a:lnTo>
                  <a:cubicBezTo>
                    <a:pt x="26512" y="12050"/>
                    <a:pt x="26428" y="12071"/>
                    <a:pt x="26407" y="12176"/>
                  </a:cubicBezTo>
                  <a:cubicBezTo>
                    <a:pt x="26344" y="12387"/>
                    <a:pt x="26218" y="12555"/>
                    <a:pt x="26008" y="12660"/>
                  </a:cubicBezTo>
                  <a:cubicBezTo>
                    <a:pt x="25861" y="13038"/>
                    <a:pt x="25524" y="13080"/>
                    <a:pt x="25251" y="13249"/>
                  </a:cubicBezTo>
                  <a:cubicBezTo>
                    <a:pt x="25125" y="13522"/>
                    <a:pt x="24830" y="13648"/>
                    <a:pt x="24662" y="13900"/>
                  </a:cubicBezTo>
                  <a:cubicBezTo>
                    <a:pt x="24473" y="14153"/>
                    <a:pt x="24263" y="14363"/>
                    <a:pt x="24031" y="14552"/>
                  </a:cubicBezTo>
                  <a:cubicBezTo>
                    <a:pt x="24001" y="14560"/>
                    <a:pt x="23967" y="14565"/>
                    <a:pt x="23934" y="14565"/>
                  </a:cubicBezTo>
                  <a:cubicBezTo>
                    <a:pt x="23876" y="14565"/>
                    <a:pt x="23819" y="14550"/>
                    <a:pt x="23779" y="14510"/>
                  </a:cubicBezTo>
                  <a:cubicBezTo>
                    <a:pt x="23758" y="14552"/>
                    <a:pt x="23674" y="14573"/>
                    <a:pt x="23716" y="14615"/>
                  </a:cubicBezTo>
                  <a:cubicBezTo>
                    <a:pt x="23737" y="14657"/>
                    <a:pt x="23779" y="14678"/>
                    <a:pt x="23821" y="14720"/>
                  </a:cubicBezTo>
                  <a:cubicBezTo>
                    <a:pt x="23737" y="14804"/>
                    <a:pt x="23737" y="14910"/>
                    <a:pt x="23611" y="14952"/>
                  </a:cubicBezTo>
                  <a:cubicBezTo>
                    <a:pt x="23506" y="14994"/>
                    <a:pt x="23401" y="15099"/>
                    <a:pt x="23359" y="15204"/>
                  </a:cubicBezTo>
                  <a:cubicBezTo>
                    <a:pt x="23212" y="15498"/>
                    <a:pt x="22854" y="15603"/>
                    <a:pt x="22728" y="15898"/>
                  </a:cubicBezTo>
                  <a:cubicBezTo>
                    <a:pt x="22707" y="15919"/>
                    <a:pt x="22686" y="15919"/>
                    <a:pt x="22665" y="15940"/>
                  </a:cubicBezTo>
                  <a:cubicBezTo>
                    <a:pt x="22328" y="16150"/>
                    <a:pt x="22013" y="16381"/>
                    <a:pt x="21698" y="16655"/>
                  </a:cubicBezTo>
                  <a:cubicBezTo>
                    <a:pt x="21530" y="16802"/>
                    <a:pt x="21382" y="16970"/>
                    <a:pt x="21277" y="17159"/>
                  </a:cubicBezTo>
                  <a:cubicBezTo>
                    <a:pt x="21130" y="17201"/>
                    <a:pt x="21004" y="17285"/>
                    <a:pt x="20899" y="17390"/>
                  </a:cubicBezTo>
                  <a:cubicBezTo>
                    <a:pt x="20857" y="17432"/>
                    <a:pt x="20794" y="17496"/>
                    <a:pt x="20752" y="17538"/>
                  </a:cubicBezTo>
                  <a:cubicBezTo>
                    <a:pt x="20647" y="17664"/>
                    <a:pt x="20520" y="17748"/>
                    <a:pt x="20394" y="17811"/>
                  </a:cubicBezTo>
                  <a:cubicBezTo>
                    <a:pt x="20247" y="17853"/>
                    <a:pt x="20142" y="18000"/>
                    <a:pt x="20058" y="18042"/>
                  </a:cubicBezTo>
                  <a:cubicBezTo>
                    <a:pt x="19932" y="18147"/>
                    <a:pt x="19953" y="18273"/>
                    <a:pt x="19827" y="18294"/>
                  </a:cubicBezTo>
                  <a:cubicBezTo>
                    <a:pt x="19785" y="18442"/>
                    <a:pt x="19616" y="18442"/>
                    <a:pt x="19532" y="18526"/>
                  </a:cubicBezTo>
                  <a:cubicBezTo>
                    <a:pt x="19322" y="18715"/>
                    <a:pt x="19091" y="18862"/>
                    <a:pt x="18838" y="18967"/>
                  </a:cubicBezTo>
                  <a:cubicBezTo>
                    <a:pt x="18733" y="19030"/>
                    <a:pt x="18649" y="19093"/>
                    <a:pt x="18565" y="19177"/>
                  </a:cubicBezTo>
                  <a:cubicBezTo>
                    <a:pt x="18439" y="19304"/>
                    <a:pt x="18292" y="19388"/>
                    <a:pt x="18124" y="19409"/>
                  </a:cubicBezTo>
                  <a:cubicBezTo>
                    <a:pt x="18061" y="19535"/>
                    <a:pt x="17997" y="19640"/>
                    <a:pt x="17892" y="19703"/>
                  </a:cubicBezTo>
                  <a:lnTo>
                    <a:pt x="17745" y="19703"/>
                  </a:lnTo>
                  <a:cubicBezTo>
                    <a:pt x="17388" y="19913"/>
                    <a:pt x="17051" y="20166"/>
                    <a:pt x="16778" y="20460"/>
                  </a:cubicBezTo>
                  <a:cubicBezTo>
                    <a:pt x="16750" y="20449"/>
                    <a:pt x="16720" y="20443"/>
                    <a:pt x="16690" y="20443"/>
                  </a:cubicBezTo>
                  <a:cubicBezTo>
                    <a:pt x="16608" y="20443"/>
                    <a:pt x="16524" y="20483"/>
                    <a:pt x="16463" y="20544"/>
                  </a:cubicBezTo>
                  <a:cubicBezTo>
                    <a:pt x="16231" y="20712"/>
                    <a:pt x="15937" y="20796"/>
                    <a:pt x="15706" y="20965"/>
                  </a:cubicBezTo>
                  <a:cubicBezTo>
                    <a:pt x="15496" y="21133"/>
                    <a:pt x="15222" y="21217"/>
                    <a:pt x="14991" y="21364"/>
                  </a:cubicBezTo>
                  <a:cubicBezTo>
                    <a:pt x="14760" y="21532"/>
                    <a:pt x="14507" y="21637"/>
                    <a:pt x="14276" y="21806"/>
                  </a:cubicBezTo>
                  <a:cubicBezTo>
                    <a:pt x="14171" y="21869"/>
                    <a:pt x="14066" y="21932"/>
                    <a:pt x="13961" y="21974"/>
                  </a:cubicBezTo>
                  <a:cubicBezTo>
                    <a:pt x="13835" y="22016"/>
                    <a:pt x="13751" y="22121"/>
                    <a:pt x="13624" y="22142"/>
                  </a:cubicBezTo>
                  <a:cubicBezTo>
                    <a:pt x="13288" y="22247"/>
                    <a:pt x="12994" y="22394"/>
                    <a:pt x="12720" y="22604"/>
                  </a:cubicBezTo>
                  <a:cubicBezTo>
                    <a:pt x="12552" y="22710"/>
                    <a:pt x="12363" y="22794"/>
                    <a:pt x="12153" y="22857"/>
                  </a:cubicBezTo>
                  <a:cubicBezTo>
                    <a:pt x="11921" y="22941"/>
                    <a:pt x="11669" y="23025"/>
                    <a:pt x="11438" y="23151"/>
                  </a:cubicBezTo>
                  <a:cubicBezTo>
                    <a:pt x="11391" y="23198"/>
                    <a:pt x="11320" y="23222"/>
                    <a:pt x="11252" y="23222"/>
                  </a:cubicBezTo>
                  <a:cubicBezTo>
                    <a:pt x="11229" y="23222"/>
                    <a:pt x="11207" y="23219"/>
                    <a:pt x="11186" y="23214"/>
                  </a:cubicBezTo>
                  <a:cubicBezTo>
                    <a:pt x="11123" y="23214"/>
                    <a:pt x="11080" y="23235"/>
                    <a:pt x="11038" y="23256"/>
                  </a:cubicBezTo>
                  <a:cubicBezTo>
                    <a:pt x="10576" y="23403"/>
                    <a:pt x="10176" y="23656"/>
                    <a:pt x="9714" y="23761"/>
                  </a:cubicBezTo>
                  <a:cubicBezTo>
                    <a:pt x="9441" y="23803"/>
                    <a:pt x="9230" y="24055"/>
                    <a:pt x="8957" y="24055"/>
                  </a:cubicBezTo>
                  <a:cubicBezTo>
                    <a:pt x="8663" y="24223"/>
                    <a:pt x="8305" y="24244"/>
                    <a:pt x="8011" y="24434"/>
                  </a:cubicBezTo>
                  <a:cubicBezTo>
                    <a:pt x="7981" y="24448"/>
                    <a:pt x="7951" y="24463"/>
                    <a:pt x="7914" y="24463"/>
                  </a:cubicBezTo>
                  <a:cubicBezTo>
                    <a:pt x="7899" y="24463"/>
                    <a:pt x="7882" y="24461"/>
                    <a:pt x="7864" y="24455"/>
                  </a:cubicBezTo>
                  <a:cubicBezTo>
                    <a:pt x="7759" y="24455"/>
                    <a:pt x="7675" y="24476"/>
                    <a:pt x="7590" y="24539"/>
                  </a:cubicBezTo>
                  <a:cubicBezTo>
                    <a:pt x="7317" y="24707"/>
                    <a:pt x="7044" y="24833"/>
                    <a:pt x="6749" y="24938"/>
                  </a:cubicBezTo>
                  <a:cubicBezTo>
                    <a:pt x="6518" y="25001"/>
                    <a:pt x="6287" y="25106"/>
                    <a:pt x="6077" y="25169"/>
                  </a:cubicBezTo>
                  <a:cubicBezTo>
                    <a:pt x="5866" y="25233"/>
                    <a:pt x="5698" y="25338"/>
                    <a:pt x="5488" y="25401"/>
                  </a:cubicBezTo>
                  <a:cubicBezTo>
                    <a:pt x="5131" y="25464"/>
                    <a:pt x="4794" y="25569"/>
                    <a:pt x="4437" y="25674"/>
                  </a:cubicBezTo>
                  <a:cubicBezTo>
                    <a:pt x="4353" y="25737"/>
                    <a:pt x="4269" y="25758"/>
                    <a:pt x="4163" y="25758"/>
                  </a:cubicBezTo>
                  <a:cubicBezTo>
                    <a:pt x="3869" y="25758"/>
                    <a:pt x="3554" y="25800"/>
                    <a:pt x="3280" y="25884"/>
                  </a:cubicBezTo>
                  <a:cubicBezTo>
                    <a:pt x="3112" y="25926"/>
                    <a:pt x="2923" y="25947"/>
                    <a:pt x="2755" y="25947"/>
                  </a:cubicBezTo>
                  <a:cubicBezTo>
                    <a:pt x="2702" y="25937"/>
                    <a:pt x="2644" y="25932"/>
                    <a:pt x="2587" y="25932"/>
                  </a:cubicBezTo>
                  <a:cubicBezTo>
                    <a:pt x="2529" y="25932"/>
                    <a:pt x="2471" y="25937"/>
                    <a:pt x="2418" y="25947"/>
                  </a:cubicBezTo>
                  <a:cubicBezTo>
                    <a:pt x="2187" y="26010"/>
                    <a:pt x="1935" y="26052"/>
                    <a:pt x="1683" y="26073"/>
                  </a:cubicBezTo>
                  <a:cubicBezTo>
                    <a:pt x="1612" y="26073"/>
                    <a:pt x="1533" y="26055"/>
                    <a:pt x="1469" y="26055"/>
                  </a:cubicBezTo>
                  <a:cubicBezTo>
                    <a:pt x="1437" y="26055"/>
                    <a:pt x="1409" y="26059"/>
                    <a:pt x="1388" y="26073"/>
                  </a:cubicBezTo>
                  <a:cubicBezTo>
                    <a:pt x="1265" y="26104"/>
                    <a:pt x="1142" y="26124"/>
                    <a:pt x="1011" y="26124"/>
                  </a:cubicBezTo>
                  <a:cubicBezTo>
                    <a:pt x="963" y="26124"/>
                    <a:pt x="913" y="26121"/>
                    <a:pt x="863" y="26116"/>
                  </a:cubicBezTo>
                  <a:cubicBezTo>
                    <a:pt x="800" y="26116"/>
                    <a:pt x="715" y="26137"/>
                    <a:pt x="652" y="26179"/>
                  </a:cubicBezTo>
                  <a:cubicBezTo>
                    <a:pt x="589" y="26073"/>
                    <a:pt x="484" y="26052"/>
                    <a:pt x="379" y="25989"/>
                  </a:cubicBezTo>
                  <a:cubicBezTo>
                    <a:pt x="337" y="26052"/>
                    <a:pt x="279" y="26063"/>
                    <a:pt x="216" y="26063"/>
                  </a:cubicBezTo>
                  <a:cubicBezTo>
                    <a:pt x="185" y="26063"/>
                    <a:pt x="152" y="26060"/>
                    <a:pt x="119" y="26060"/>
                  </a:cubicBezTo>
                  <a:cubicBezTo>
                    <a:pt x="86" y="26060"/>
                    <a:pt x="53" y="26063"/>
                    <a:pt x="22" y="26073"/>
                  </a:cubicBezTo>
                  <a:cubicBezTo>
                    <a:pt x="22" y="26158"/>
                    <a:pt x="64" y="26221"/>
                    <a:pt x="148" y="26242"/>
                  </a:cubicBezTo>
                  <a:lnTo>
                    <a:pt x="589" y="26242"/>
                  </a:lnTo>
                  <a:lnTo>
                    <a:pt x="842" y="26389"/>
                  </a:lnTo>
                  <a:cubicBezTo>
                    <a:pt x="1136" y="26347"/>
                    <a:pt x="1430" y="26389"/>
                    <a:pt x="1725" y="26326"/>
                  </a:cubicBezTo>
                  <a:cubicBezTo>
                    <a:pt x="1824" y="26301"/>
                    <a:pt x="1927" y="26289"/>
                    <a:pt x="2029" y="26289"/>
                  </a:cubicBezTo>
                  <a:cubicBezTo>
                    <a:pt x="2186" y="26289"/>
                    <a:pt x="2341" y="26317"/>
                    <a:pt x="2481" y="26368"/>
                  </a:cubicBezTo>
                  <a:cubicBezTo>
                    <a:pt x="2513" y="26378"/>
                    <a:pt x="2545" y="26384"/>
                    <a:pt x="2573" y="26384"/>
                  </a:cubicBezTo>
                  <a:cubicBezTo>
                    <a:pt x="2602" y="26384"/>
                    <a:pt x="2629" y="26378"/>
                    <a:pt x="2650" y="26368"/>
                  </a:cubicBezTo>
                  <a:cubicBezTo>
                    <a:pt x="2711" y="26337"/>
                    <a:pt x="2773" y="26318"/>
                    <a:pt x="2834" y="26318"/>
                  </a:cubicBezTo>
                  <a:cubicBezTo>
                    <a:pt x="2857" y="26318"/>
                    <a:pt x="2879" y="26320"/>
                    <a:pt x="2902" y="26326"/>
                  </a:cubicBezTo>
                  <a:cubicBezTo>
                    <a:pt x="2986" y="26326"/>
                    <a:pt x="3049" y="26305"/>
                    <a:pt x="3133" y="26263"/>
                  </a:cubicBezTo>
                  <a:cubicBezTo>
                    <a:pt x="3146" y="26254"/>
                    <a:pt x="3158" y="26251"/>
                    <a:pt x="3170" y="26251"/>
                  </a:cubicBezTo>
                  <a:cubicBezTo>
                    <a:pt x="3210" y="26251"/>
                    <a:pt x="3247" y="26287"/>
                    <a:pt x="3310" y="26287"/>
                  </a:cubicBezTo>
                  <a:cubicBezTo>
                    <a:pt x="3320" y="26287"/>
                    <a:pt x="3331" y="26286"/>
                    <a:pt x="3343" y="26284"/>
                  </a:cubicBezTo>
                  <a:cubicBezTo>
                    <a:pt x="3491" y="26242"/>
                    <a:pt x="3659" y="26221"/>
                    <a:pt x="3806" y="26200"/>
                  </a:cubicBezTo>
                  <a:cubicBezTo>
                    <a:pt x="4058" y="26179"/>
                    <a:pt x="4290" y="26137"/>
                    <a:pt x="4521" y="26052"/>
                  </a:cubicBezTo>
                  <a:cubicBezTo>
                    <a:pt x="4668" y="26010"/>
                    <a:pt x="4836" y="25968"/>
                    <a:pt x="5004" y="25947"/>
                  </a:cubicBezTo>
                  <a:cubicBezTo>
                    <a:pt x="5194" y="25947"/>
                    <a:pt x="5383" y="25905"/>
                    <a:pt x="5551" y="25821"/>
                  </a:cubicBezTo>
                  <a:cubicBezTo>
                    <a:pt x="5882" y="25656"/>
                    <a:pt x="6253" y="25572"/>
                    <a:pt x="6644" y="25569"/>
                  </a:cubicBezTo>
                  <a:lnTo>
                    <a:pt x="6644" y="25569"/>
                  </a:lnTo>
                  <a:cubicBezTo>
                    <a:pt x="6476" y="25758"/>
                    <a:pt x="6203" y="25779"/>
                    <a:pt x="6014" y="25926"/>
                  </a:cubicBezTo>
                  <a:cubicBezTo>
                    <a:pt x="5768" y="25926"/>
                    <a:pt x="5552" y="26072"/>
                    <a:pt x="5317" y="26072"/>
                  </a:cubicBezTo>
                  <a:cubicBezTo>
                    <a:pt x="5270" y="26072"/>
                    <a:pt x="5222" y="26066"/>
                    <a:pt x="5173" y="26052"/>
                  </a:cubicBezTo>
                  <a:cubicBezTo>
                    <a:pt x="4962" y="26158"/>
                    <a:pt x="4752" y="26242"/>
                    <a:pt x="4542" y="26284"/>
                  </a:cubicBezTo>
                  <a:cubicBezTo>
                    <a:pt x="4326" y="26384"/>
                    <a:pt x="4083" y="26444"/>
                    <a:pt x="3845" y="26444"/>
                  </a:cubicBezTo>
                  <a:cubicBezTo>
                    <a:pt x="3783" y="26444"/>
                    <a:pt x="3720" y="26440"/>
                    <a:pt x="3659" y="26431"/>
                  </a:cubicBezTo>
                  <a:cubicBezTo>
                    <a:pt x="3491" y="26431"/>
                    <a:pt x="3301" y="26473"/>
                    <a:pt x="3133" y="26536"/>
                  </a:cubicBezTo>
                  <a:cubicBezTo>
                    <a:pt x="3070" y="26557"/>
                    <a:pt x="3028" y="26557"/>
                    <a:pt x="2965" y="26557"/>
                  </a:cubicBezTo>
                  <a:cubicBezTo>
                    <a:pt x="2932" y="26555"/>
                    <a:pt x="2900" y="26555"/>
                    <a:pt x="2867" y="26555"/>
                  </a:cubicBezTo>
                  <a:cubicBezTo>
                    <a:pt x="2543" y="26555"/>
                    <a:pt x="2230" y="26629"/>
                    <a:pt x="1919" y="26629"/>
                  </a:cubicBezTo>
                  <a:cubicBezTo>
                    <a:pt x="1861" y="26629"/>
                    <a:pt x="1803" y="26626"/>
                    <a:pt x="1746" y="26620"/>
                  </a:cubicBezTo>
                  <a:cubicBezTo>
                    <a:pt x="1704" y="26620"/>
                    <a:pt x="1662" y="26641"/>
                    <a:pt x="1619" y="26662"/>
                  </a:cubicBezTo>
                  <a:cubicBezTo>
                    <a:pt x="1613" y="26665"/>
                    <a:pt x="1606" y="26667"/>
                    <a:pt x="1599" y="26667"/>
                  </a:cubicBezTo>
                  <a:cubicBezTo>
                    <a:pt x="1571" y="26667"/>
                    <a:pt x="1538" y="26647"/>
                    <a:pt x="1509" y="26647"/>
                  </a:cubicBezTo>
                  <a:cubicBezTo>
                    <a:pt x="1496" y="26647"/>
                    <a:pt x="1483" y="26651"/>
                    <a:pt x="1472" y="26662"/>
                  </a:cubicBezTo>
                  <a:cubicBezTo>
                    <a:pt x="1457" y="26678"/>
                    <a:pt x="1433" y="26682"/>
                    <a:pt x="1405" y="26682"/>
                  </a:cubicBezTo>
                  <a:cubicBezTo>
                    <a:pt x="1375" y="26682"/>
                    <a:pt x="1341" y="26677"/>
                    <a:pt x="1310" y="26677"/>
                  </a:cubicBezTo>
                  <a:cubicBezTo>
                    <a:pt x="1293" y="26677"/>
                    <a:pt x="1276" y="26678"/>
                    <a:pt x="1262" y="26683"/>
                  </a:cubicBezTo>
                  <a:cubicBezTo>
                    <a:pt x="1226" y="26683"/>
                    <a:pt x="1197" y="26669"/>
                    <a:pt x="1167" y="26669"/>
                  </a:cubicBezTo>
                  <a:cubicBezTo>
                    <a:pt x="1144" y="26669"/>
                    <a:pt x="1121" y="26677"/>
                    <a:pt x="1094" y="26704"/>
                  </a:cubicBezTo>
                  <a:cubicBezTo>
                    <a:pt x="1072" y="26721"/>
                    <a:pt x="1051" y="26727"/>
                    <a:pt x="1032" y="26727"/>
                  </a:cubicBezTo>
                  <a:cubicBezTo>
                    <a:pt x="978" y="26727"/>
                    <a:pt x="936" y="26678"/>
                    <a:pt x="905" y="26662"/>
                  </a:cubicBezTo>
                  <a:cubicBezTo>
                    <a:pt x="720" y="26631"/>
                    <a:pt x="524" y="26612"/>
                    <a:pt x="325" y="26612"/>
                  </a:cubicBezTo>
                  <a:cubicBezTo>
                    <a:pt x="252" y="26612"/>
                    <a:pt x="179" y="26614"/>
                    <a:pt x="106" y="26620"/>
                  </a:cubicBezTo>
                  <a:cubicBezTo>
                    <a:pt x="1" y="26767"/>
                    <a:pt x="1" y="26767"/>
                    <a:pt x="106" y="26935"/>
                  </a:cubicBezTo>
                  <a:cubicBezTo>
                    <a:pt x="316" y="26935"/>
                    <a:pt x="505" y="26978"/>
                    <a:pt x="694" y="27020"/>
                  </a:cubicBezTo>
                  <a:lnTo>
                    <a:pt x="694" y="27062"/>
                  </a:lnTo>
                  <a:lnTo>
                    <a:pt x="2187" y="27062"/>
                  </a:lnTo>
                  <a:cubicBezTo>
                    <a:pt x="2187" y="27020"/>
                    <a:pt x="2208" y="26999"/>
                    <a:pt x="2229" y="26999"/>
                  </a:cubicBezTo>
                  <a:cubicBezTo>
                    <a:pt x="2397" y="26999"/>
                    <a:pt x="2566" y="26989"/>
                    <a:pt x="2734" y="26989"/>
                  </a:cubicBezTo>
                  <a:cubicBezTo>
                    <a:pt x="2818" y="26989"/>
                    <a:pt x="2902" y="26992"/>
                    <a:pt x="2986" y="26999"/>
                  </a:cubicBezTo>
                  <a:cubicBezTo>
                    <a:pt x="3006" y="27000"/>
                    <a:pt x="3025" y="27001"/>
                    <a:pt x="3044" y="27001"/>
                  </a:cubicBezTo>
                  <a:cubicBezTo>
                    <a:pt x="3236" y="27001"/>
                    <a:pt x="3406" y="26927"/>
                    <a:pt x="3594" y="26927"/>
                  </a:cubicBezTo>
                  <a:cubicBezTo>
                    <a:pt x="3629" y="26927"/>
                    <a:pt x="3664" y="26929"/>
                    <a:pt x="3701" y="26935"/>
                  </a:cubicBezTo>
                  <a:cubicBezTo>
                    <a:pt x="4016" y="26935"/>
                    <a:pt x="4311" y="26872"/>
                    <a:pt x="4584" y="26788"/>
                  </a:cubicBezTo>
                  <a:cubicBezTo>
                    <a:pt x="4731" y="26746"/>
                    <a:pt x="4878" y="26704"/>
                    <a:pt x="5025" y="26662"/>
                  </a:cubicBezTo>
                  <a:cubicBezTo>
                    <a:pt x="5299" y="26620"/>
                    <a:pt x="5593" y="26557"/>
                    <a:pt x="5845" y="26452"/>
                  </a:cubicBezTo>
                  <a:cubicBezTo>
                    <a:pt x="5951" y="26410"/>
                    <a:pt x="6056" y="26389"/>
                    <a:pt x="6161" y="26368"/>
                  </a:cubicBezTo>
                  <a:cubicBezTo>
                    <a:pt x="6413" y="26326"/>
                    <a:pt x="6665" y="26242"/>
                    <a:pt x="6897" y="26116"/>
                  </a:cubicBezTo>
                  <a:lnTo>
                    <a:pt x="7149" y="26116"/>
                  </a:lnTo>
                  <a:cubicBezTo>
                    <a:pt x="7317" y="26010"/>
                    <a:pt x="7506" y="25926"/>
                    <a:pt x="7717" y="25884"/>
                  </a:cubicBezTo>
                  <a:cubicBezTo>
                    <a:pt x="7822" y="25863"/>
                    <a:pt x="7927" y="25842"/>
                    <a:pt x="8032" y="25821"/>
                  </a:cubicBezTo>
                  <a:cubicBezTo>
                    <a:pt x="8326" y="25737"/>
                    <a:pt x="8621" y="25611"/>
                    <a:pt x="8873" y="25464"/>
                  </a:cubicBezTo>
                  <a:cubicBezTo>
                    <a:pt x="9041" y="25359"/>
                    <a:pt x="9209" y="25275"/>
                    <a:pt x="9399" y="25254"/>
                  </a:cubicBezTo>
                  <a:cubicBezTo>
                    <a:pt x="9609" y="25233"/>
                    <a:pt x="9798" y="25169"/>
                    <a:pt x="9987" y="25106"/>
                  </a:cubicBezTo>
                  <a:cubicBezTo>
                    <a:pt x="10239" y="25022"/>
                    <a:pt x="10471" y="24854"/>
                    <a:pt x="10744" y="24770"/>
                  </a:cubicBezTo>
                  <a:cubicBezTo>
                    <a:pt x="11228" y="24644"/>
                    <a:pt x="11669" y="24392"/>
                    <a:pt x="12174" y="24286"/>
                  </a:cubicBezTo>
                  <a:cubicBezTo>
                    <a:pt x="12300" y="24244"/>
                    <a:pt x="12447" y="24160"/>
                    <a:pt x="12573" y="24097"/>
                  </a:cubicBezTo>
                  <a:cubicBezTo>
                    <a:pt x="12783" y="23971"/>
                    <a:pt x="13015" y="23887"/>
                    <a:pt x="13246" y="23803"/>
                  </a:cubicBezTo>
                  <a:cubicBezTo>
                    <a:pt x="13477" y="23719"/>
                    <a:pt x="13687" y="23572"/>
                    <a:pt x="13919" y="23509"/>
                  </a:cubicBezTo>
                  <a:cubicBezTo>
                    <a:pt x="14024" y="23466"/>
                    <a:pt x="14108" y="23424"/>
                    <a:pt x="14192" y="23361"/>
                  </a:cubicBezTo>
                  <a:cubicBezTo>
                    <a:pt x="14528" y="23088"/>
                    <a:pt x="14928" y="22878"/>
                    <a:pt x="15348" y="22731"/>
                  </a:cubicBezTo>
                  <a:cubicBezTo>
                    <a:pt x="15496" y="22710"/>
                    <a:pt x="15622" y="22647"/>
                    <a:pt x="15748" y="22541"/>
                  </a:cubicBezTo>
                  <a:cubicBezTo>
                    <a:pt x="15811" y="22499"/>
                    <a:pt x="15874" y="22457"/>
                    <a:pt x="15958" y="22436"/>
                  </a:cubicBezTo>
                  <a:cubicBezTo>
                    <a:pt x="16210" y="22310"/>
                    <a:pt x="16442" y="22163"/>
                    <a:pt x="16673" y="22016"/>
                  </a:cubicBezTo>
                  <a:cubicBezTo>
                    <a:pt x="16757" y="21932"/>
                    <a:pt x="16862" y="21890"/>
                    <a:pt x="16967" y="21869"/>
                  </a:cubicBezTo>
                  <a:cubicBezTo>
                    <a:pt x="17135" y="21827"/>
                    <a:pt x="17283" y="21742"/>
                    <a:pt x="17367" y="21616"/>
                  </a:cubicBezTo>
                  <a:cubicBezTo>
                    <a:pt x="17514" y="21469"/>
                    <a:pt x="17703" y="21343"/>
                    <a:pt x="17892" y="21280"/>
                  </a:cubicBezTo>
                  <a:cubicBezTo>
                    <a:pt x="18018" y="21238"/>
                    <a:pt x="18145" y="21196"/>
                    <a:pt x="18250" y="21112"/>
                  </a:cubicBezTo>
                  <a:cubicBezTo>
                    <a:pt x="18523" y="20923"/>
                    <a:pt x="18775" y="20712"/>
                    <a:pt x="19049" y="20544"/>
                  </a:cubicBezTo>
                  <a:cubicBezTo>
                    <a:pt x="19301" y="20376"/>
                    <a:pt x="19553" y="20208"/>
                    <a:pt x="19827" y="20082"/>
                  </a:cubicBezTo>
                  <a:cubicBezTo>
                    <a:pt x="20058" y="20018"/>
                    <a:pt x="20247" y="19871"/>
                    <a:pt x="20373" y="19661"/>
                  </a:cubicBezTo>
                  <a:cubicBezTo>
                    <a:pt x="20415" y="19619"/>
                    <a:pt x="20436" y="19598"/>
                    <a:pt x="20478" y="19577"/>
                  </a:cubicBezTo>
                  <a:cubicBezTo>
                    <a:pt x="20752" y="19430"/>
                    <a:pt x="21004" y="19220"/>
                    <a:pt x="21193" y="18967"/>
                  </a:cubicBezTo>
                  <a:cubicBezTo>
                    <a:pt x="21229" y="18931"/>
                    <a:pt x="21234" y="18879"/>
                    <a:pt x="21289" y="18879"/>
                  </a:cubicBezTo>
                  <a:cubicBezTo>
                    <a:pt x="21298" y="18879"/>
                    <a:pt x="21308" y="18880"/>
                    <a:pt x="21319" y="18883"/>
                  </a:cubicBezTo>
                  <a:cubicBezTo>
                    <a:pt x="21328" y="18885"/>
                    <a:pt x="21337" y="18886"/>
                    <a:pt x="21345" y="18886"/>
                  </a:cubicBezTo>
                  <a:cubicBezTo>
                    <a:pt x="21413" y="18886"/>
                    <a:pt x="21452" y="18816"/>
                    <a:pt x="21509" y="18778"/>
                  </a:cubicBezTo>
                  <a:cubicBezTo>
                    <a:pt x="21740" y="18589"/>
                    <a:pt x="21971" y="18379"/>
                    <a:pt x="22244" y="18210"/>
                  </a:cubicBezTo>
                  <a:cubicBezTo>
                    <a:pt x="22328" y="18147"/>
                    <a:pt x="22328" y="18021"/>
                    <a:pt x="22413" y="18021"/>
                  </a:cubicBezTo>
                  <a:cubicBezTo>
                    <a:pt x="22560" y="18000"/>
                    <a:pt x="22665" y="17916"/>
                    <a:pt x="22728" y="17790"/>
                  </a:cubicBezTo>
                  <a:cubicBezTo>
                    <a:pt x="22833" y="17643"/>
                    <a:pt x="22980" y="17496"/>
                    <a:pt x="23127" y="17390"/>
                  </a:cubicBezTo>
                  <a:cubicBezTo>
                    <a:pt x="23254" y="17243"/>
                    <a:pt x="23464" y="17138"/>
                    <a:pt x="23527" y="16928"/>
                  </a:cubicBezTo>
                  <a:cubicBezTo>
                    <a:pt x="23569" y="16907"/>
                    <a:pt x="23611" y="16907"/>
                    <a:pt x="23653" y="16886"/>
                  </a:cubicBezTo>
                  <a:cubicBezTo>
                    <a:pt x="23926" y="16676"/>
                    <a:pt x="24179" y="16444"/>
                    <a:pt x="24410" y="16192"/>
                  </a:cubicBezTo>
                  <a:cubicBezTo>
                    <a:pt x="24683" y="15898"/>
                    <a:pt x="24978" y="15624"/>
                    <a:pt x="25314" y="15414"/>
                  </a:cubicBezTo>
                  <a:cubicBezTo>
                    <a:pt x="25356" y="15330"/>
                    <a:pt x="25377" y="15267"/>
                    <a:pt x="25398" y="15225"/>
                  </a:cubicBezTo>
                  <a:cubicBezTo>
                    <a:pt x="25608" y="15078"/>
                    <a:pt x="25713" y="14867"/>
                    <a:pt x="25924" y="14846"/>
                  </a:cubicBezTo>
                  <a:cubicBezTo>
                    <a:pt x="25966" y="14699"/>
                    <a:pt x="26071" y="14594"/>
                    <a:pt x="26197" y="14531"/>
                  </a:cubicBezTo>
                  <a:cubicBezTo>
                    <a:pt x="26344" y="14426"/>
                    <a:pt x="26491" y="14300"/>
                    <a:pt x="26617" y="14153"/>
                  </a:cubicBezTo>
                  <a:cubicBezTo>
                    <a:pt x="26807" y="13984"/>
                    <a:pt x="26996" y="13795"/>
                    <a:pt x="27143" y="13627"/>
                  </a:cubicBezTo>
                  <a:cubicBezTo>
                    <a:pt x="27164" y="13585"/>
                    <a:pt x="27227" y="13585"/>
                    <a:pt x="27248" y="13564"/>
                  </a:cubicBezTo>
                  <a:cubicBezTo>
                    <a:pt x="27522" y="13354"/>
                    <a:pt x="27753" y="13101"/>
                    <a:pt x="27921" y="12828"/>
                  </a:cubicBezTo>
                  <a:cubicBezTo>
                    <a:pt x="27942" y="12765"/>
                    <a:pt x="27984" y="12723"/>
                    <a:pt x="28026" y="12681"/>
                  </a:cubicBezTo>
                  <a:cubicBezTo>
                    <a:pt x="28383" y="12429"/>
                    <a:pt x="28699" y="12134"/>
                    <a:pt x="29014" y="11819"/>
                  </a:cubicBezTo>
                  <a:cubicBezTo>
                    <a:pt x="29119" y="11714"/>
                    <a:pt x="29224" y="11630"/>
                    <a:pt x="29330" y="11546"/>
                  </a:cubicBezTo>
                  <a:cubicBezTo>
                    <a:pt x="29540" y="11356"/>
                    <a:pt x="29750" y="11167"/>
                    <a:pt x="29918" y="10957"/>
                  </a:cubicBezTo>
                  <a:cubicBezTo>
                    <a:pt x="29960" y="10936"/>
                    <a:pt x="29960" y="10915"/>
                    <a:pt x="29960" y="10873"/>
                  </a:cubicBezTo>
                  <a:cubicBezTo>
                    <a:pt x="29981" y="10747"/>
                    <a:pt x="30065" y="10642"/>
                    <a:pt x="30192" y="10600"/>
                  </a:cubicBezTo>
                  <a:cubicBezTo>
                    <a:pt x="30381" y="10494"/>
                    <a:pt x="30549" y="10326"/>
                    <a:pt x="30675" y="10137"/>
                  </a:cubicBezTo>
                  <a:cubicBezTo>
                    <a:pt x="30822" y="9927"/>
                    <a:pt x="31033" y="9738"/>
                    <a:pt x="31285" y="9611"/>
                  </a:cubicBezTo>
                  <a:cubicBezTo>
                    <a:pt x="31558" y="9485"/>
                    <a:pt x="31768" y="9296"/>
                    <a:pt x="31958" y="9044"/>
                  </a:cubicBezTo>
                  <a:cubicBezTo>
                    <a:pt x="32126" y="8791"/>
                    <a:pt x="32399" y="8686"/>
                    <a:pt x="32546" y="8413"/>
                  </a:cubicBezTo>
                  <a:cubicBezTo>
                    <a:pt x="32904" y="8161"/>
                    <a:pt x="33240" y="7866"/>
                    <a:pt x="33534" y="7551"/>
                  </a:cubicBezTo>
                  <a:cubicBezTo>
                    <a:pt x="33619" y="7467"/>
                    <a:pt x="33703" y="7383"/>
                    <a:pt x="33808" y="7341"/>
                  </a:cubicBezTo>
                  <a:cubicBezTo>
                    <a:pt x="34060" y="7194"/>
                    <a:pt x="34312" y="6983"/>
                    <a:pt x="34502" y="6773"/>
                  </a:cubicBezTo>
                  <a:cubicBezTo>
                    <a:pt x="34712" y="6542"/>
                    <a:pt x="34943" y="6332"/>
                    <a:pt x="35216" y="6184"/>
                  </a:cubicBezTo>
                  <a:cubicBezTo>
                    <a:pt x="35511" y="6016"/>
                    <a:pt x="35742" y="5743"/>
                    <a:pt x="36078" y="5617"/>
                  </a:cubicBezTo>
                  <a:cubicBezTo>
                    <a:pt x="36163" y="5596"/>
                    <a:pt x="36226" y="5449"/>
                    <a:pt x="36331" y="5428"/>
                  </a:cubicBezTo>
                  <a:cubicBezTo>
                    <a:pt x="36499" y="5196"/>
                    <a:pt x="36688" y="4986"/>
                    <a:pt x="36898" y="4797"/>
                  </a:cubicBezTo>
                  <a:cubicBezTo>
                    <a:pt x="37088" y="4755"/>
                    <a:pt x="37277" y="4650"/>
                    <a:pt x="37424" y="4545"/>
                  </a:cubicBezTo>
                  <a:cubicBezTo>
                    <a:pt x="37634" y="4355"/>
                    <a:pt x="37844" y="4208"/>
                    <a:pt x="38097" y="4082"/>
                  </a:cubicBezTo>
                  <a:cubicBezTo>
                    <a:pt x="38202" y="3956"/>
                    <a:pt x="38244" y="3851"/>
                    <a:pt x="38370" y="3809"/>
                  </a:cubicBezTo>
                  <a:cubicBezTo>
                    <a:pt x="38454" y="3788"/>
                    <a:pt x="38517" y="3746"/>
                    <a:pt x="38580" y="3683"/>
                  </a:cubicBezTo>
                  <a:cubicBezTo>
                    <a:pt x="38875" y="3472"/>
                    <a:pt x="39232" y="3325"/>
                    <a:pt x="39505" y="3094"/>
                  </a:cubicBezTo>
                  <a:cubicBezTo>
                    <a:pt x="39540" y="3060"/>
                    <a:pt x="39574" y="3025"/>
                    <a:pt x="39631" y="3025"/>
                  </a:cubicBezTo>
                  <a:cubicBezTo>
                    <a:pt x="39644" y="3025"/>
                    <a:pt x="39658" y="3027"/>
                    <a:pt x="39674" y="3031"/>
                  </a:cubicBezTo>
                  <a:cubicBezTo>
                    <a:pt x="39685" y="3034"/>
                    <a:pt x="39697" y="3035"/>
                    <a:pt x="39709" y="3035"/>
                  </a:cubicBezTo>
                  <a:cubicBezTo>
                    <a:pt x="39781" y="3035"/>
                    <a:pt x="39851" y="2986"/>
                    <a:pt x="39905" y="2968"/>
                  </a:cubicBezTo>
                  <a:cubicBezTo>
                    <a:pt x="40241" y="2799"/>
                    <a:pt x="40578" y="2652"/>
                    <a:pt x="40935" y="2526"/>
                  </a:cubicBezTo>
                  <a:cubicBezTo>
                    <a:pt x="41103" y="2484"/>
                    <a:pt x="41271" y="2400"/>
                    <a:pt x="41398" y="2253"/>
                  </a:cubicBezTo>
                  <a:cubicBezTo>
                    <a:pt x="41713" y="2190"/>
                    <a:pt x="42007" y="2085"/>
                    <a:pt x="42302" y="1937"/>
                  </a:cubicBezTo>
                  <a:cubicBezTo>
                    <a:pt x="42617" y="1937"/>
                    <a:pt x="42953" y="1916"/>
                    <a:pt x="43290" y="1874"/>
                  </a:cubicBezTo>
                  <a:cubicBezTo>
                    <a:pt x="43336" y="1867"/>
                    <a:pt x="43382" y="1862"/>
                    <a:pt x="43427" y="1862"/>
                  </a:cubicBezTo>
                  <a:cubicBezTo>
                    <a:pt x="43505" y="1862"/>
                    <a:pt x="43581" y="1876"/>
                    <a:pt x="43647" y="1916"/>
                  </a:cubicBezTo>
                  <a:cubicBezTo>
                    <a:pt x="43794" y="1980"/>
                    <a:pt x="43942" y="2064"/>
                    <a:pt x="44068" y="2169"/>
                  </a:cubicBezTo>
                  <a:cubicBezTo>
                    <a:pt x="44341" y="2484"/>
                    <a:pt x="44572" y="2821"/>
                    <a:pt x="44761" y="3199"/>
                  </a:cubicBezTo>
                  <a:cubicBezTo>
                    <a:pt x="45056" y="3767"/>
                    <a:pt x="45308" y="4334"/>
                    <a:pt x="45518" y="4923"/>
                  </a:cubicBezTo>
                  <a:cubicBezTo>
                    <a:pt x="45623" y="5112"/>
                    <a:pt x="45666" y="5343"/>
                    <a:pt x="45666" y="5554"/>
                  </a:cubicBezTo>
                  <a:cubicBezTo>
                    <a:pt x="45666" y="5743"/>
                    <a:pt x="45729" y="5932"/>
                    <a:pt x="45855" y="6079"/>
                  </a:cubicBezTo>
                  <a:cubicBezTo>
                    <a:pt x="45876" y="6121"/>
                    <a:pt x="45897" y="6163"/>
                    <a:pt x="45918" y="6226"/>
                  </a:cubicBezTo>
                  <a:cubicBezTo>
                    <a:pt x="45981" y="6521"/>
                    <a:pt x="46065" y="6836"/>
                    <a:pt x="46170" y="7152"/>
                  </a:cubicBezTo>
                  <a:cubicBezTo>
                    <a:pt x="46296" y="7425"/>
                    <a:pt x="46338" y="7719"/>
                    <a:pt x="46338" y="8014"/>
                  </a:cubicBezTo>
                  <a:cubicBezTo>
                    <a:pt x="46338" y="8077"/>
                    <a:pt x="46338" y="8140"/>
                    <a:pt x="46359" y="8203"/>
                  </a:cubicBezTo>
                  <a:cubicBezTo>
                    <a:pt x="46422" y="8434"/>
                    <a:pt x="46528" y="8644"/>
                    <a:pt x="46654" y="8833"/>
                  </a:cubicBezTo>
                  <a:cubicBezTo>
                    <a:pt x="46633" y="9149"/>
                    <a:pt x="46696" y="9464"/>
                    <a:pt x="46801" y="9780"/>
                  </a:cubicBezTo>
                  <a:cubicBezTo>
                    <a:pt x="46885" y="10074"/>
                    <a:pt x="47053" y="10368"/>
                    <a:pt x="47011" y="10663"/>
                  </a:cubicBezTo>
                  <a:cubicBezTo>
                    <a:pt x="47137" y="10957"/>
                    <a:pt x="47242" y="11293"/>
                    <a:pt x="47284" y="11609"/>
                  </a:cubicBezTo>
                  <a:cubicBezTo>
                    <a:pt x="47284" y="11693"/>
                    <a:pt x="47305" y="11756"/>
                    <a:pt x="47326" y="11840"/>
                  </a:cubicBezTo>
                  <a:cubicBezTo>
                    <a:pt x="47368" y="12050"/>
                    <a:pt x="47453" y="12239"/>
                    <a:pt x="47516" y="12450"/>
                  </a:cubicBezTo>
                  <a:cubicBezTo>
                    <a:pt x="47579" y="12597"/>
                    <a:pt x="47537" y="12723"/>
                    <a:pt x="47600" y="12870"/>
                  </a:cubicBezTo>
                  <a:cubicBezTo>
                    <a:pt x="47768" y="13249"/>
                    <a:pt x="47894" y="13648"/>
                    <a:pt x="48083" y="14005"/>
                  </a:cubicBezTo>
                  <a:cubicBezTo>
                    <a:pt x="48230" y="14342"/>
                    <a:pt x="48336" y="14678"/>
                    <a:pt x="48378" y="15036"/>
                  </a:cubicBezTo>
                  <a:cubicBezTo>
                    <a:pt x="48399" y="15204"/>
                    <a:pt x="48462" y="15372"/>
                    <a:pt x="48546" y="15540"/>
                  </a:cubicBezTo>
                  <a:cubicBezTo>
                    <a:pt x="48798" y="15961"/>
                    <a:pt x="49008" y="16402"/>
                    <a:pt x="49177" y="16844"/>
                  </a:cubicBezTo>
                  <a:cubicBezTo>
                    <a:pt x="49240" y="17075"/>
                    <a:pt x="49345" y="17264"/>
                    <a:pt x="49492" y="17453"/>
                  </a:cubicBezTo>
                  <a:cubicBezTo>
                    <a:pt x="49681" y="17727"/>
                    <a:pt x="49849" y="18021"/>
                    <a:pt x="49976" y="18337"/>
                  </a:cubicBezTo>
                  <a:cubicBezTo>
                    <a:pt x="49997" y="18421"/>
                    <a:pt x="50018" y="18505"/>
                    <a:pt x="50060" y="18526"/>
                  </a:cubicBezTo>
                  <a:cubicBezTo>
                    <a:pt x="50375" y="18778"/>
                    <a:pt x="50501" y="19135"/>
                    <a:pt x="50795" y="19388"/>
                  </a:cubicBezTo>
                  <a:cubicBezTo>
                    <a:pt x="50880" y="19493"/>
                    <a:pt x="51027" y="19556"/>
                    <a:pt x="51069" y="19661"/>
                  </a:cubicBezTo>
                  <a:cubicBezTo>
                    <a:pt x="51300" y="19976"/>
                    <a:pt x="51531" y="20271"/>
                    <a:pt x="51784" y="20565"/>
                  </a:cubicBezTo>
                  <a:cubicBezTo>
                    <a:pt x="51910" y="20733"/>
                    <a:pt x="52057" y="20880"/>
                    <a:pt x="52246" y="20986"/>
                  </a:cubicBezTo>
                  <a:cubicBezTo>
                    <a:pt x="52625" y="21238"/>
                    <a:pt x="52982" y="21511"/>
                    <a:pt x="53297" y="21848"/>
                  </a:cubicBezTo>
                  <a:cubicBezTo>
                    <a:pt x="53424" y="21974"/>
                    <a:pt x="53550" y="22079"/>
                    <a:pt x="53697" y="22184"/>
                  </a:cubicBezTo>
                  <a:cubicBezTo>
                    <a:pt x="53760" y="22205"/>
                    <a:pt x="53823" y="22247"/>
                    <a:pt x="53886" y="22289"/>
                  </a:cubicBezTo>
                  <a:cubicBezTo>
                    <a:pt x="54033" y="22436"/>
                    <a:pt x="54180" y="22583"/>
                    <a:pt x="54349" y="22731"/>
                  </a:cubicBezTo>
                  <a:cubicBezTo>
                    <a:pt x="54517" y="22878"/>
                    <a:pt x="54706" y="23025"/>
                    <a:pt x="54916" y="23130"/>
                  </a:cubicBezTo>
                  <a:cubicBezTo>
                    <a:pt x="55126" y="23214"/>
                    <a:pt x="55316" y="23340"/>
                    <a:pt x="55505" y="23466"/>
                  </a:cubicBezTo>
                  <a:cubicBezTo>
                    <a:pt x="55736" y="23572"/>
                    <a:pt x="55946" y="23698"/>
                    <a:pt x="56115" y="23845"/>
                  </a:cubicBezTo>
                  <a:cubicBezTo>
                    <a:pt x="56241" y="23971"/>
                    <a:pt x="56388" y="24055"/>
                    <a:pt x="56577" y="24076"/>
                  </a:cubicBezTo>
                  <a:cubicBezTo>
                    <a:pt x="56829" y="24223"/>
                    <a:pt x="57124" y="24286"/>
                    <a:pt x="57355" y="24434"/>
                  </a:cubicBezTo>
                  <a:cubicBezTo>
                    <a:pt x="57565" y="24581"/>
                    <a:pt x="57797" y="24665"/>
                    <a:pt x="58028" y="24749"/>
                  </a:cubicBezTo>
                  <a:cubicBezTo>
                    <a:pt x="58490" y="24896"/>
                    <a:pt x="58953" y="25001"/>
                    <a:pt x="59415" y="25064"/>
                  </a:cubicBezTo>
                  <a:cubicBezTo>
                    <a:pt x="59458" y="25064"/>
                    <a:pt x="59458" y="25106"/>
                    <a:pt x="59521" y="25106"/>
                  </a:cubicBezTo>
                  <a:cubicBezTo>
                    <a:pt x="59557" y="25101"/>
                    <a:pt x="59595" y="25098"/>
                    <a:pt x="59634" y="25098"/>
                  </a:cubicBezTo>
                  <a:cubicBezTo>
                    <a:pt x="59751" y="25098"/>
                    <a:pt x="59873" y="25122"/>
                    <a:pt x="59983" y="25169"/>
                  </a:cubicBezTo>
                  <a:cubicBezTo>
                    <a:pt x="60151" y="25254"/>
                    <a:pt x="60341" y="25296"/>
                    <a:pt x="60509" y="25296"/>
                  </a:cubicBezTo>
                  <a:cubicBezTo>
                    <a:pt x="60856" y="25343"/>
                    <a:pt x="61191" y="25367"/>
                    <a:pt x="61523" y="25367"/>
                  </a:cubicBezTo>
                  <a:cubicBezTo>
                    <a:pt x="61634" y="25367"/>
                    <a:pt x="61744" y="25364"/>
                    <a:pt x="61854" y="25359"/>
                  </a:cubicBezTo>
                  <a:lnTo>
                    <a:pt x="62043" y="25359"/>
                  </a:lnTo>
                  <a:cubicBezTo>
                    <a:pt x="62275" y="25422"/>
                    <a:pt x="62485" y="25464"/>
                    <a:pt x="62716" y="25485"/>
                  </a:cubicBezTo>
                  <a:cubicBezTo>
                    <a:pt x="62781" y="25490"/>
                    <a:pt x="62844" y="25492"/>
                    <a:pt x="62908" y="25492"/>
                  </a:cubicBezTo>
                  <a:cubicBezTo>
                    <a:pt x="63280" y="25492"/>
                    <a:pt x="63643" y="25414"/>
                    <a:pt x="64003" y="25414"/>
                  </a:cubicBezTo>
                  <a:cubicBezTo>
                    <a:pt x="64065" y="25414"/>
                    <a:pt x="64126" y="25416"/>
                    <a:pt x="64188" y="25422"/>
                  </a:cubicBezTo>
                  <a:cubicBezTo>
                    <a:pt x="64346" y="25374"/>
                    <a:pt x="64503" y="25351"/>
                    <a:pt x="64661" y="25351"/>
                  </a:cubicBezTo>
                  <a:cubicBezTo>
                    <a:pt x="64714" y="25351"/>
                    <a:pt x="64766" y="25353"/>
                    <a:pt x="64819" y="25359"/>
                  </a:cubicBezTo>
                  <a:cubicBezTo>
                    <a:pt x="64861" y="25359"/>
                    <a:pt x="64882" y="25338"/>
                    <a:pt x="64903" y="25338"/>
                  </a:cubicBezTo>
                  <a:cubicBezTo>
                    <a:pt x="65176" y="25233"/>
                    <a:pt x="65470" y="25169"/>
                    <a:pt x="65765" y="25169"/>
                  </a:cubicBezTo>
                  <a:lnTo>
                    <a:pt x="65807" y="25169"/>
                  </a:lnTo>
                  <a:cubicBezTo>
                    <a:pt x="66122" y="25085"/>
                    <a:pt x="66396" y="24980"/>
                    <a:pt x="66690" y="24854"/>
                  </a:cubicBezTo>
                  <a:cubicBezTo>
                    <a:pt x="66858" y="24791"/>
                    <a:pt x="67047" y="24728"/>
                    <a:pt x="67237" y="24665"/>
                  </a:cubicBezTo>
                  <a:cubicBezTo>
                    <a:pt x="67489" y="24623"/>
                    <a:pt x="67741" y="24539"/>
                    <a:pt x="67972" y="24413"/>
                  </a:cubicBezTo>
                  <a:cubicBezTo>
                    <a:pt x="68204" y="24244"/>
                    <a:pt x="68477" y="24139"/>
                    <a:pt x="68750" y="24076"/>
                  </a:cubicBezTo>
                  <a:cubicBezTo>
                    <a:pt x="68982" y="24013"/>
                    <a:pt x="69192" y="23929"/>
                    <a:pt x="69381" y="23803"/>
                  </a:cubicBezTo>
                  <a:cubicBezTo>
                    <a:pt x="69486" y="23740"/>
                    <a:pt x="69591" y="23698"/>
                    <a:pt x="69717" y="23677"/>
                  </a:cubicBezTo>
                  <a:cubicBezTo>
                    <a:pt x="70054" y="23593"/>
                    <a:pt x="70390" y="23445"/>
                    <a:pt x="70706" y="23256"/>
                  </a:cubicBezTo>
                  <a:cubicBezTo>
                    <a:pt x="71021" y="23088"/>
                    <a:pt x="71378" y="23025"/>
                    <a:pt x="71736" y="22815"/>
                  </a:cubicBezTo>
                  <a:cubicBezTo>
                    <a:pt x="72114" y="22625"/>
                    <a:pt x="72514" y="22520"/>
                    <a:pt x="72871" y="22310"/>
                  </a:cubicBezTo>
                  <a:cubicBezTo>
                    <a:pt x="72955" y="22268"/>
                    <a:pt x="73018" y="22205"/>
                    <a:pt x="73081" y="22205"/>
                  </a:cubicBezTo>
                  <a:cubicBezTo>
                    <a:pt x="73418" y="22163"/>
                    <a:pt x="73628" y="21974"/>
                    <a:pt x="73943" y="21869"/>
                  </a:cubicBezTo>
                  <a:cubicBezTo>
                    <a:pt x="74259" y="21742"/>
                    <a:pt x="74553" y="21553"/>
                    <a:pt x="74868" y="21448"/>
                  </a:cubicBezTo>
                  <a:cubicBezTo>
                    <a:pt x="75121" y="21343"/>
                    <a:pt x="75394" y="21196"/>
                    <a:pt x="75646" y="21112"/>
                  </a:cubicBezTo>
                  <a:cubicBezTo>
                    <a:pt x="76046" y="20965"/>
                    <a:pt x="76382" y="20691"/>
                    <a:pt x="76803" y="20628"/>
                  </a:cubicBezTo>
                  <a:cubicBezTo>
                    <a:pt x="77034" y="20481"/>
                    <a:pt x="77286" y="20355"/>
                    <a:pt x="77559" y="20250"/>
                  </a:cubicBezTo>
                  <a:cubicBezTo>
                    <a:pt x="77686" y="20166"/>
                    <a:pt x="77812" y="20124"/>
                    <a:pt x="77959" y="20103"/>
                  </a:cubicBezTo>
                  <a:cubicBezTo>
                    <a:pt x="78169" y="20082"/>
                    <a:pt x="78358" y="19997"/>
                    <a:pt x="78506" y="19871"/>
                  </a:cubicBezTo>
                  <a:cubicBezTo>
                    <a:pt x="78821" y="19661"/>
                    <a:pt x="79157" y="19514"/>
                    <a:pt x="79494" y="19388"/>
                  </a:cubicBezTo>
                  <a:cubicBezTo>
                    <a:pt x="79893" y="19262"/>
                    <a:pt x="80314" y="19177"/>
                    <a:pt x="80629" y="18925"/>
                  </a:cubicBezTo>
                  <a:cubicBezTo>
                    <a:pt x="80860" y="18883"/>
                    <a:pt x="81007" y="18715"/>
                    <a:pt x="81218" y="18673"/>
                  </a:cubicBezTo>
                  <a:cubicBezTo>
                    <a:pt x="81491" y="18610"/>
                    <a:pt x="81764" y="18505"/>
                    <a:pt x="82038" y="18400"/>
                  </a:cubicBezTo>
                  <a:cubicBezTo>
                    <a:pt x="82164" y="18358"/>
                    <a:pt x="82290" y="18294"/>
                    <a:pt x="82416" y="18252"/>
                  </a:cubicBezTo>
                  <a:cubicBezTo>
                    <a:pt x="82584" y="18210"/>
                    <a:pt x="82731" y="18147"/>
                    <a:pt x="82879" y="18084"/>
                  </a:cubicBezTo>
                  <a:cubicBezTo>
                    <a:pt x="83026" y="18000"/>
                    <a:pt x="83173" y="17958"/>
                    <a:pt x="83341" y="17916"/>
                  </a:cubicBezTo>
                  <a:cubicBezTo>
                    <a:pt x="83593" y="17874"/>
                    <a:pt x="83846" y="17811"/>
                    <a:pt x="84077" y="17748"/>
                  </a:cubicBezTo>
                  <a:cubicBezTo>
                    <a:pt x="84308" y="17664"/>
                    <a:pt x="84540" y="17622"/>
                    <a:pt x="84792" y="17622"/>
                  </a:cubicBezTo>
                  <a:cubicBezTo>
                    <a:pt x="84805" y="17623"/>
                    <a:pt x="84818" y="17624"/>
                    <a:pt x="84830" y="17624"/>
                  </a:cubicBezTo>
                  <a:cubicBezTo>
                    <a:pt x="84964" y="17624"/>
                    <a:pt x="85098" y="17553"/>
                    <a:pt x="85231" y="17553"/>
                  </a:cubicBezTo>
                  <a:cubicBezTo>
                    <a:pt x="85274" y="17553"/>
                    <a:pt x="85317" y="17561"/>
                    <a:pt x="85360" y="17580"/>
                  </a:cubicBezTo>
                  <a:cubicBezTo>
                    <a:pt x="85403" y="17549"/>
                    <a:pt x="85446" y="17538"/>
                    <a:pt x="85489" y="17538"/>
                  </a:cubicBezTo>
                  <a:cubicBezTo>
                    <a:pt x="85593" y="17538"/>
                    <a:pt x="85697" y="17601"/>
                    <a:pt x="85801" y="17601"/>
                  </a:cubicBezTo>
                  <a:cubicBezTo>
                    <a:pt x="85948" y="17559"/>
                    <a:pt x="86095" y="17538"/>
                    <a:pt x="86243" y="17538"/>
                  </a:cubicBezTo>
                  <a:lnTo>
                    <a:pt x="86327" y="17538"/>
                  </a:lnTo>
                  <a:cubicBezTo>
                    <a:pt x="86495" y="17622"/>
                    <a:pt x="86684" y="17643"/>
                    <a:pt x="86852" y="17643"/>
                  </a:cubicBezTo>
                  <a:cubicBezTo>
                    <a:pt x="87147" y="17685"/>
                    <a:pt x="87441" y="17790"/>
                    <a:pt x="87693" y="17916"/>
                  </a:cubicBezTo>
                  <a:cubicBezTo>
                    <a:pt x="87946" y="18042"/>
                    <a:pt x="88177" y="18189"/>
                    <a:pt x="88387" y="18358"/>
                  </a:cubicBezTo>
                  <a:cubicBezTo>
                    <a:pt x="88492" y="18421"/>
                    <a:pt x="88597" y="18505"/>
                    <a:pt x="88702" y="18589"/>
                  </a:cubicBezTo>
                  <a:cubicBezTo>
                    <a:pt x="88808" y="18736"/>
                    <a:pt x="88955" y="18862"/>
                    <a:pt x="89060" y="18988"/>
                  </a:cubicBezTo>
                  <a:cubicBezTo>
                    <a:pt x="89291" y="19220"/>
                    <a:pt x="89480" y="19472"/>
                    <a:pt x="89648" y="19724"/>
                  </a:cubicBezTo>
                  <a:cubicBezTo>
                    <a:pt x="89670" y="19766"/>
                    <a:pt x="89691" y="19766"/>
                    <a:pt x="89733" y="19766"/>
                  </a:cubicBezTo>
                  <a:cubicBezTo>
                    <a:pt x="89796" y="19724"/>
                    <a:pt x="89838" y="19661"/>
                    <a:pt x="89838" y="19598"/>
                  </a:cubicBezTo>
                  <a:cubicBezTo>
                    <a:pt x="89754" y="19472"/>
                    <a:pt x="89733" y="19283"/>
                    <a:pt x="89670" y="19114"/>
                  </a:cubicBezTo>
                  <a:cubicBezTo>
                    <a:pt x="89585" y="18967"/>
                    <a:pt x="89501" y="18820"/>
                    <a:pt x="89396" y="18694"/>
                  </a:cubicBezTo>
                  <a:cubicBezTo>
                    <a:pt x="89165" y="18379"/>
                    <a:pt x="88892" y="18105"/>
                    <a:pt x="88576" y="17895"/>
                  </a:cubicBezTo>
                  <a:cubicBezTo>
                    <a:pt x="88240" y="17643"/>
                    <a:pt x="87861" y="17517"/>
                    <a:pt x="87525" y="17285"/>
                  </a:cubicBezTo>
                  <a:cubicBezTo>
                    <a:pt x="87504" y="17243"/>
                    <a:pt x="87483" y="17243"/>
                    <a:pt x="87441" y="17222"/>
                  </a:cubicBezTo>
                  <a:cubicBezTo>
                    <a:pt x="87062" y="17117"/>
                    <a:pt x="86684" y="17033"/>
                    <a:pt x="86285" y="16970"/>
                  </a:cubicBezTo>
                  <a:cubicBezTo>
                    <a:pt x="86232" y="16949"/>
                    <a:pt x="86179" y="16938"/>
                    <a:pt x="86127" y="16938"/>
                  </a:cubicBezTo>
                  <a:cubicBezTo>
                    <a:pt x="86074" y="16938"/>
                    <a:pt x="86022" y="16949"/>
                    <a:pt x="85969" y="16970"/>
                  </a:cubicBezTo>
                  <a:cubicBezTo>
                    <a:pt x="85917" y="16991"/>
                    <a:pt x="85854" y="16991"/>
                    <a:pt x="85793" y="16991"/>
                  </a:cubicBezTo>
                  <a:cubicBezTo>
                    <a:pt x="85733" y="16991"/>
                    <a:pt x="85675" y="16991"/>
                    <a:pt x="85633" y="17012"/>
                  </a:cubicBezTo>
                  <a:cubicBezTo>
                    <a:pt x="85580" y="17044"/>
                    <a:pt x="85517" y="17059"/>
                    <a:pt x="85454" y="17059"/>
                  </a:cubicBezTo>
                  <a:cubicBezTo>
                    <a:pt x="85391" y="17059"/>
                    <a:pt x="85328" y="17044"/>
                    <a:pt x="85275" y="17012"/>
                  </a:cubicBezTo>
                  <a:cubicBezTo>
                    <a:pt x="85268" y="17010"/>
                    <a:pt x="85262" y="17009"/>
                    <a:pt x="85256" y="17009"/>
                  </a:cubicBezTo>
                  <a:cubicBezTo>
                    <a:pt x="85207" y="17009"/>
                    <a:pt x="85184" y="17075"/>
                    <a:pt x="85128" y="17075"/>
                  </a:cubicBezTo>
                  <a:cubicBezTo>
                    <a:pt x="85033" y="17034"/>
                    <a:pt x="84929" y="17011"/>
                    <a:pt x="84822" y="17011"/>
                  </a:cubicBezTo>
                  <a:cubicBezTo>
                    <a:pt x="84764" y="17011"/>
                    <a:pt x="84704" y="17018"/>
                    <a:pt x="84645" y="17033"/>
                  </a:cubicBezTo>
                  <a:cubicBezTo>
                    <a:pt x="84392" y="17096"/>
                    <a:pt x="84161" y="17180"/>
                    <a:pt x="83888" y="17201"/>
                  </a:cubicBezTo>
                  <a:cubicBezTo>
                    <a:pt x="83593" y="17201"/>
                    <a:pt x="83299" y="17285"/>
                    <a:pt x="83026" y="17411"/>
                  </a:cubicBezTo>
                  <a:cubicBezTo>
                    <a:pt x="82984" y="17432"/>
                    <a:pt x="82921" y="17453"/>
                    <a:pt x="82858" y="17453"/>
                  </a:cubicBezTo>
                  <a:cubicBezTo>
                    <a:pt x="82605" y="17475"/>
                    <a:pt x="82374" y="17559"/>
                    <a:pt x="82143" y="17685"/>
                  </a:cubicBezTo>
                  <a:cubicBezTo>
                    <a:pt x="81954" y="17790"/>
                    <a:pt x="81743" y="17895"/>
                    <a:pt x="81533" y="17937"/>
                  </a:cubicBezTo>
                  <a:cubicBezTo>
                    <a:pt x="81386" y="17958"/>
                    <a:pt x="81260" y="18000"/>
                    <a:pt x="81155" y="18063"/>
                  </a:cubicBezTo>
                  <a:cubicBezTo>
                    <a:pt x="80881" y="18210"/>
                    <a:pt x="80608" y="18315"/>
                    <a:pt x="80293" y="18379"/>
                  </a:cubicBezTo>
                  <a:cubicBezTo>
                    <a:pt x="80177" y="18513"/>
                    <a:pt x="79992" y="18613"/>
                    <a:pt x="79816" y="18613"/>
                  </a:cubicBezTo>
                  <a:cubicBezTo>
                    <a:pt x="79800" y="18613"/>
                    <a:pt x="79783" y="18612"/>
                    <a:pt x="79767" y="18610"/>
                  </a:cubicBezTo>
                  <a:cubicBezTo>
                    <a:pt x="79725" y="18610"/>
                    <a:pt x="79704" y="18610"/>
                    <a:pt x="79662" y="18631"/>
                  </a:cubicBezTo>
                  <a:cubicBezTo>
                    <a:pt x="79241" y="18799"/>
                    <a:pt x="78842" y="18988"/>
                    <a:pt x="78421" y="19199"/>
                  </a:cubicBezTo>
                  <a:cubicBezTo>
                    <a:pt x="78085" y="19367"/>
                    <a:pt x="77707" y="19514"/>
                    <a:pt x="77328" y="19640"/>
                  </a:cubicBezTo>
                  <a:cubicBezTo>
                    <a:pt x="77254" y="19689"/>
                    <a:pt x="77166" y="19710"/>
                    <a:pt x="77076" y="19710"/>
                  </a:cubicBezTo>
                  <a:cubicBezTo>
                    <a:pt x="77012" y="19710"/>
                    <a:pt x="76948" y="19699"/>
                    <a:pt x="76887" y="19682"/>
                  </a:cubicBezTo>
                  <a:cubicBezTo>
                    <a:pt x="77034" y="19598"/>
                    <a:pt x="77202" y="19535"/>
                    <a:pt x="77349" y="19472"/>
                  </a:cubicBezTo>
                  <a:cubicBezTo>
                    <a:pt x="77770" y="19388"/>
                    <a:pt x="78169" y="19220"/>
                    <a:pt x="78527" y="18988"/>
                  </a:cubicBezTo>
                  <a:cubicBezTo>
                    <a:pt x="78863" y="18757"/>
                    <a:pt x="79241" y="18589"/>
                    <a:pt x="79641" y="18505"/>
                  </a:cubicBezTo>
                  <a:cubicBezTo>
                    <a:pt x="79998" y="18421"/>
                    <a:pt x="80356" y="18273"/>
                    <a:pt x="80671" y="18084"/>
                  </a:cubicBezTo>
                  <a:cubicBezTo>
                    <a:pt x="80755" y="18021"/>
                    <a:pt x="80860" y="17958"/>
                    <a:pt x="80965" y="17937"/>
                  </a:cubicBezTo>
                  <a:cubicBezTo>
                    <a:pt x="81302" y="17874"/>
                    <a:pt x="81638" y="17748"/>
                    <a:pt x="81954" y="17601"/>
                  </a:cubicBezTo>
                  <a:cubicBezTo>
                    <a:pt x="82143" y="17517"/>
                    <a:pt x="82332" y="17432"/>
                    <a:pt x="82521" y="17390"/>
                  </a:cubicBezTo>
                  <a:cubicBezTo>
                    <a:pt x="82774" y="17327"/>
                    <a:pt x="83005" y="17264"/>
                    <a:pt x="83236" y="17180"/>
                  </a:cubicBezTo>
                  <a:cubicBezTo>
                    <a:pt x="83377" y="17145"/>
                    <a:pt x="83489" y="17065"/>
                    <a:pt x="83620" y="17065"/>
                  </a:cubicBezTo>
                  <a:cubicBezTo>
                    <a:pt x="83645" y="17065"/>
                    <a:pt x="83671" y="17068"/>
                    <a:pt x="83699" y="17075"/>
                  </a:cubicBezTo>
                  <a:cubicBezTo>
                    <a:pt x="83825" y="16949"/>
                    <a:pt x="83951" y="17012"/>
                    <a:pt x="84077" y="16970"/>
                  </a:cubicBezTo>
                  <a:cubicBezTo>
                    <a:pt x="84413" y="16886"/>
                    <a:pt x="84771" y="16823"/>
                    <a:pt x="85128" y="16823"/>
                  </a:cubicBezTo>
                  <a:cubicBezTo>
                    <a:pt x="85212" y="16823"/>
                    <a:pt x="85296" y="16865"/>
                    <a:pt x="85360" y="16865"/>
                  </a:cubicBezTo>
                  <a:cubicBezTo>
                    <a:pt x="85544" y="16834"/>
                    <a:pt x="85729" y="16815"/>
                    <a:pt x="85914" y="16815"/>
                  </a:cubicBezTo>
                  <a:cubicBezTo>
                    <a:pt x="85981" y="16815"/>
                    <a:pt x="86049" y="16817"/>
                    <a:pt x="86116" y="16823"/>
                  </a:cubicBezTo>
                  <a:cubicBezTo>
                    <a:pt x="86369" y="16823"/>
                    <a:pt x="86642" y="16844"/>
                    <a:pt x="86894" y="16928"/>
                  </a:cubicBezTo>
                  <a:cubicBezTo>
                    <a:pt x="86999" y="16928"/>
                    <a:pt x="87084" y="16928"/>
                    <a:pt x="87189" y="16949"/>
                  </a:cubicBezTo>
                  <a:cubicBezTo>
                    <a:pt x="87735" y="17138"/>
                    <a:pt x="88261" y="17390"/>
                    <a:pt x="88723" y="17727"/>
                  </a:cubicBezTo>
                  <a:cubicBezTo>
                    <a:pt x="88808" y="17769"/>
                    <a:pt x="88871" y="17811"/>
                    <a:pt x="88955" y="17874"/>
                  </a:cubicBezTo>
                  <a:cubicBezTo>
                    <a:pt x="89375" y="18273"/>
                    <a:pt x="89775" y="18736"/>
                    <a:pt x="90090" y="19220"/>
                  </a:cubicBezTo>
                  <a:cubicBezTo>
                    <a:pt x="90153" y="19199"/>
                    <a:pt x="90237" y="19199"/>
                    <a:pt x="90279" y="19114"/>
                  </a:cubicBezTo>
                  <a:cubicBezTo>
                    <a:pt x="90132" y="18967"/>
                    <a:pt x="90048" y="18778"/>
                    <a:pt x="90090" y="18589"/>
                  </a:cubicBezTo>
                  <a:cubicBezTo>
                    <a:pt x="89964" y="18484"/>
                    <a:pt x="89859" y="18358"/>
                    <a:pt x="89754" y="18252"/>
                  </a:cubicBezTo>
                  <a:cubicBezTo>
                    <a:pt x="89585" y="18021"/>
                    <a:pt x="89396" y="17811"/>
                    <a:pt x="89186" y="17622"/>
                  </a:cubicBezTo>
                  <a:cubicBezTo>
                    <a:pt x="88808" y="17327"/>
                    <a:pt x="88408" y="17054"/>
                    <a:pt x="87967" y="16844"/>
                  </a:cubicBezTo>
                  <a:cubicBezTo>
                    <a:pt x="87756" y="16739"/>
                    <a:pt x="87567" y="16634"/>
                    <a:pt x="87357" y="16507"/>
                  </a:cubicBezTo>
                  <a:cubicBezTo>
                    <a:pt x="87312" y="16512"/>
                    <a:pt x="87267" y="16515"/>
                    <a:pt x="87223" y="16515"/>
                  </a:cubicBezTo>
                  <a:cubicBezTo>
                    <a:pt x="87078" y="16515"/>
                    <a:pt x="86934" y="16488"/>
                    <a:pt x="86789" y="16423"/>
                  </a:cubicBezTo>
                  <a:cubicBezTo>
                    <a:pt x="86663" y="16367"/>
                    <a:pt x="86528" y="16339"/>
                    <a:pt x="86389" y="16339"/>
                  </a:cubicBezTo>
                  <a:cubicBezTo>
                    <a:pt x="86320" y="16339"/>
                    <a:pt x="86250" y="16346"/>
                    <a:pt x="86179" y="16360"/>
                  </a:cubicBezTo>
                  <a:cubicBezTo>
                    <a:pt x="86032" y="16381"/>
                    <a:pt x="85906" y="16402"/>
                    <a:pt x="85759" y="16402"/>
                  </a:cubicBezTo>
                  <a:lnTo>
                    <a:pt x="84729" y="16402"/>
                  </a:lnTo>
                  <a:cubicBezTo>
                    <a:pt x="84666" y="16402"/>
                    <a:pt x="84582" y="16402"/>
                    <a:pt x="84519" y="16423"/>
                  </a:cubicBezTo>
                  <a:cubicBezTo>
                    <a:pt x="84245" y="16507"/>
                    <a:pt x="83951" y="16549"/>
                    <a:pt x="83678" y="16591"/>
                  </a:cubicBezTo>
                  <a:cubicBezTo>
                    <a:pt x="83572" y="16591"/>
                    <a:pt x="83467" y="16591"/>
                    <a:pt x="83383" y="16613"/>
                  </a:cubicBezTo>
                  <a:cubicBezTo>
                    <a:pt x="83110" y="16739"/>
                    <a:pt x="82816" y="16781"/>
                    <a:pt x="82521" y="16886"/>
                  </a:cubicBezTo>
                  <a:cubicBezTo>
                    <a:pt x="82486" y="16900"/>
                    <a:pt x="82451" y="16902"/>
                    <a:pt x="82416" y="16902"/>
                  </a:cubicBezTo>
                  <a:cubicBezTo>
                    <a:pt x="82399" y="16902"/>
                    <a:pt x="82381" y="16902"/>
                    <a:pt x="82364" y="16902"/>
                  </a:cubicBezTo>
                  <a:cubicBezTo>
                    <a:pt x="82311" y="16902"/>
                    <a:pt x="82258" y="16907"/>
                    <a:pt x="82206" y="16949"/>
                  </a:cubicBezTo>
                  <a:cubicBezTo>
                    <a:pt x="82017" y="17054"/>
                    <a:pt x="81827" y="17117"/>
                    <a:pt x="81638" y="17222"/>
                  </a:cubicBezTo>
                  <a:cubicBezTo>
                    <a:pt x="81449" y="17306"/>
                    <a:pt x="81260" y="17369"/>
                    <a:pt x="81050" y="17411"/>
                  </a:cubicBezTo>
                  <a:cubicBezTo>
                    <a:pt x="80839" y="17496"/>
                    <a:pt x="80629" y="17601"/>
                    <a:pt x="80398" y="17685"/>
                  </a:cubicBezTo>
                  <a:cubicBezTo>
                    <a:pt x="80314" y="17706"/>
                    <a:pt x="80230" y="17748"/>
                    <a:pt x="80166" y="17790"/>
                  </a:cubicBezTo>
                  <a:cubicBezTo>
                    <a:pt x="79977" y="17958"/>
                    <a:pt x="79725" y="18063"/>
                    <a:pt x="79473" y="18063"/>
                  </a:cubicBezTo>
                  <a:cubicBezTo>
                    <a:pt x="79347" y="18063"/>
                    <a:pt x="79220" y="18105"/>
                    <a:pt x="79115" y="18168"/>
                  </a:cubicBezTo>
                  <a:cubicBezTo>
                    <a:pt x="78632" y="18379"/>
                    <a:pt x="78169" y="18610"/>
                    <a:pt x="77707" y="18841"/>
                  </a:cubicBezTo>
                  <a:cubicBezTo>
                    <a:pt x="77602" y="18883"/>
                    <a:pt x="77517" y="18904"/>
                    <a:pt x="77391" y="18946"/>
                  </a:cubicBezTo>
                  <a:cubicBezTo>
                    <a:pt x="77265" y="18988"/>
                    <a:pt x="77118" y="18946"/>
                    <a:pt x="77055" y="19009"/>
                  </a:cubicBezTo>
                  <a:cubicBezTo>
                    <a:pt x="76908" y="19135"/>
                    <a:pt x="76697" y="19114"/>
                    <a:pt x="76571" y="19241"/>
                  </a:cubicBezTo>
                  <a:cubicBezTo>
                    <a:pt x="76424" y="19346"/>
                    <a:pt x="76256" y="19430"/>
                    <a:pt x="76088" y="19451"/>
                  </a:cubicBezTo>
                  <a:cubicBezTo>
                    <a:pt x="75751" y="19535"/>
                    <a:pt x="75436" y="19661"/>
                    <a:pt x="75142" y="19850"/>
                  </a:cubicBezTo>
                  <a:cubicBezTo>
                    <a:pt x="75069" y="19923"/>
                    <a:pt x="74964" y="19980"/>
                    <a:pt x="74841" y="19980"/>
                  </a:cubicBezTo>
                  <a:cubicBezTo>
                    <a:pt x="74823" y="19980"/>
                    <a:pt x="74804" y="19979"/>
                    <a:pt x="74784" y="19976"/>
                  </a:cubicBezTo>
                  <a:cubicBezTo>
                    <a:pt x="74763" y="19976"/>
                    <a:pt x="74742" y="19997"/>
                    <a:pt x="74721" y="19997"/>
                  </a:cubicBezTo>
                  <a:cubicBezTo>
                    <a:pt x="74658" y="20039"/>
                    <a:pt x="74658" y="20103"/>
                    <a:pt x="74637" y="20145"/>
                  </a:cubicBezTo>
                  <a:cubicBezTo>
                    <a:pt x="74385" y="20271"/>
                    <a:pt x="74133" y="20376"/>
                    <a:pt x="73880" y="20439"/>
                  </a:cubicBezTo>
                  <a:lnTo>
                    <a:pt x="73691" y="20607"/>
                  </a:lnTo>
                  <a:lnTo>
                    <a:pt x="73460" y="20607"/>
                  </a:lnTo>
                  <a:cubicBezTo>
                    <a:pt x="73376" y="20649"/>
                    <a:pt x="73313" y="20691"/>
                    <a:pt x="73228" y="20733"/>
                  </a:cubicBezTo>
                  <a:cubicBezTo>
                    <a:pt x="72955" y="20796"/>
                    <a:pt x="72682" y="20901"/>
                    <a:pt x="72472" y="21070"/>
                  </a:cubicBezTo>
                  <a:cubicBezTo>
                    <a:pt x="72451" y="21091"/>
                    <a:pt x="72409" y="21091"/>
                    <a:pt x="72387" y="21091"/>
                  </a:cubicBezTo>
                  <a:cubicBezTo>
                    <a:pt x="72261" y="21091"/>
                    <a:pt x="72156" y="21133"/>
                    <a:pt x="72072" y="21217"/>
                  </a:cubicBezTo>
                  <a:cubicBezTo>
                    <a:pt x="71988" y="21280"/>
                    <a:pt x="71904" y="21238"/>
                    <a:pt x="71799" y="21301"/>
                  </a:cubicBezTo>
                  <a:cubicBezTo>
                    <a:pt x="71589" y="21469"/>
                    <a:pt x="71357" y="21574"/>
                    <a:pt x="71105" y="21679"/>
                  </a:cubicBezTo>
                  <a:cubicBezTo>
                    <a:pt x="70832" y="21763"/>
                    <a:pt x="70558" y="21890"/>
                    <a:pt x="70306" y="22037"/>
                  </a:cubicBezTo>
                  <a:cubicBezTo>
                    <a:pt x="70159" y="22142"/>
                    <a:pt x="69970" y="22205"/>
                    <a:pt x="69780" y="22226"/>
                  </a:cubicBezTo>
                  <a:cubicBezTo>
                    <a:pt x="69675" y="22226"/>
                    <a:pt x="69549" y="22268"/>
                    <a:pt x="69444" y="22331"/>
                  </a:cubicBezTo>
                  <a:cubicBezTo>
                    <a:pt x="69339" y="22415"/>
                    <a:pt x="69213" y="22478"/>
                    <a:pt x="69066" y="22499"/>
                  </a:cubicBezTo>
                  <a:cubicBezTo>
                    <a:pt x="68855" y="22583"/>
                    <a:pt x="68624" y="22668"/>
                    <a:pt x="68414" y="22773"/>
                  </a:cubicBezTo>
                  <a:cubicBezTo>
                    <a:pt x="68246" y="22857"/>
                    <a:pt x="68077" y="22920"/>
                    <a:pt x="67888" y="22962"/>
                  </a:cubicBezTo>
                  <a:cubicBezTo>
                    <a:pt x="67699" y="22983"/>
                    <a:pt x="67594" y="23130"/>
                    <a:pt x="67384" y="23130"/>
                  </a:cubicBezTo>
                  <a:cubicBezTo>
                    <a:pt x="67173" y="23130"/>
                    <a:pt x="67047" y="23277"/>
                    <a:pt x="66879" y="23361"/>
                  </a:cubicBezTo>
                  <a:cubicBezTo>
                    <a:pt x="66795" y="23403"/>
                    <a:pt x="66711" y="23445"/>
                    <a:pt x="66606" y="23487"/>
                  </a:cubicBezTo>
                  <a:cubicBezTo>
                    <a:pt x="66311" y="23593"/>
                    <a:pt x="66017" y="23677"/>
                    <a:pt x="65702" y="23761"/>
                  </a:cubicBezTo>
                  <a:lnTo>
                    <a:pt x="64924" y="23929"/>
                  </a:lnTo>
                  <a:cubicBezTo>
                    <a:pt x="64714" y="23992"/>
                    <a:pt x="64524" y="24013"/>
                    <a:pt x="64314" y="24013"/>
                  </a:cubicBezTo>
                  <a:cubicBezTo>
                    <a:pt x="64230" y="24003"/>
                    <a:pt x="64146" y="23997"/>
                    <a:pt x="64064" y="23997"/>
                  </a:cubicBezTo>
                  <a:cubicBezTo>
                    <a:pt x="63983" y="23997"/>
                    <a:pt x="63904" y="24003"/>
                    <a:pt x="63831" y="24013"/>
                  </a:cubicBezTo>
                  <a:cubicBezTo>
                    <a:pt x="63725" y="24013"/>
                    <a:pt x="63620" y="24034"/>
                    <a:pt x="63536" y="24055"/>
                  </a:cubicBezTo>
                  <a:cubicBezTo>
                    <a:pt x="63421" y="24108"/>
                    <a:pt x="63300" y="24134"/>
                    <a:pt x="63179" y="24134"/>
                  </a:cubicBezTo>
                  <a:cubicBezTo>
                    <a:pt x="63058" y="24134"/>
                    <a:pt x="62937" y="24108"/>
                    <a:pt x="62821" y="24055"/>
                  </a:cubicBezTo>
                  <a:cubicBezTo>
                    <a:pt x="62720" y="24021"/>
                    <a:pt x="62613" y="24000"/>
                    <a:pt x="62506" y="24000"/>
                  </a:cubicBezTo>
                  <a:cubicBezTo>
                    <a:pt x="62413" y="24000"/>
                    <a:pt x="62321" y="24016"/>
                    <a:pt x="62233" y="24055"/>
                  </a:cubicBezTo>
                  <a:cubicBezTo>
                    <a:pt x="62191" y="24066"/>
                    <a:pt x="62143" y="24071"/>
                    <a:pt x="62093" y="24071"/>
                  </a:cubicBezTo>
                  <a:cubicBezTo>
                    <a:pt x="62043" y="24071"/>
                    <a:pt x="61991" y="24066"/>
                    <a:pt x="61938" y="24055"/>
                  </a:cubicBezTo>
                  <a:cubicBezTo>
                    <a:pt x="61707" y="23971"/>
                    <a:pt x="61476" y="23929"/>
                    <a:pt x="61224" y="23929"/>
                  </a:cubicBezTo>
                  <a:cubicBezTo>
                    <a:pt x="61182" y="23929"/>
                    <a:pt x="61139" y="23929"/>
                    <a:pt x="61076" y="23908"/>
                  </a:cubicBezTo>
                  <a:cubicBezTo>
                    <a:pt x="60856" y="23798"/>
                    <a:pt x="60604" y="23736"/>
                    <a:pt x="60347" y="23736"/>
                  </a:cubicBezTo>
                  <a:cubicBezTo>
                    <a:pt x="60310" y="23736"/>
                    <a:pt x="60273" y="23737"/>
                    <a:pt x="60235" y="23740"/>
                  </a:cubicBezTo>
                  <a:cubicBezTo>
                    <a:pt x="60109" y="23740"/>
                    <a:pt x="59983" y="23719"/>
                    <a:pt x="59857" y="23656"/>
                  </a:cubicBezTo>
                  <a:cubicBezTo>
                    <a:pt x="59619" y="23564"/>
                    <a:pt x="59365" y="23504"/>
                    <a:pt x="59095" y="23504"/>
                  </a:cubicBezTo>
                  <a:cubicBezTo>
                    <a:pt x="59055" y="23504"/>
                    <a:pt x="59015" y="23506"/>
                    <a:pt x="58974" y="23509"/>
                  </a:cubicBezTo>
                  <a:cubicBezTo>
                    <a:pt x="58827" y="23403"/>
                    <a:pt x="58659" y="23340"/>
                    <a:pt x="58469" y="23319"/>
                  </a:cubicBezTo>
                  <a:cubicBezTo>
                    <a:pt x="58259" y="23298"/>
                    <a:pt x="58070" y="23214"/>
                    <a:pt x="57902" y="23067"/>
                  </a:cubicBezTo>
                  <a:cubicBezTo>
                    <a:pt x="57712" y="22941"/>
                    <a:pt x="57544" y="22731"/>
                    <a:pt x="57292" y="22731"/>
                  </a:cubicBezTo>
                  <a:cubicBezTo>
                    <a:pt x="57166" y="22731"/>
                    <a:pt x="57061" y="22668"/>
                    <a:pt x="56998" y="22583"/>
                  </a:cubicBezTo>
                  <a:cubicBezTo>
                    <a:pt x="56850" y="22457"/>
                    <a:pt x="56682" y="22352"/>
                    <a:pt x="56514" y="22289"/>
                  </a:cubicBezTo>
                  <a:cubicBezTo>
                    <a:pt x="56094" y="22100"/>
                    <a:pt x="55694" y="21848"/>
                    <a:pt x="55358" y="21532"/>
                  </a:cubicBezTo>
                  <a:cubicBezTo>
                    <a:pt x="55295" y="21448"/>
                    <a:pt x="55232" y="21364"/>
                    <a:pt x="55126" y="21322"/>
                  </a:cubicBezTo>
                  <a:cubicBezTo>
                    <a:pt x="54958" y="21238"/>
                    <a:pt x="54790" y="21091"/>
                    <a:pt x="54664" y="20944"/>
                  </a:cubicBezTo>
                  <a:cubicBezTo>
                    <a:pt x="54538" y="20817"/>
                    <a:pt x="54454" y="20628"/>
                    <a:pt x="54307" y="20523"/>
                  </a:cubicBezTo>
                  <a:cubicBezTo>
                    <a:pt x="54222" y="20523"/>
                    <a:pt x="54138" y="20523"/>
                    <a:pt x="54054" y="20481"/>
                  </a:cubicBezTo>
                  <a:cubicBezTo>
                    <a:pt x="53844" y="20376"/>
                    <a:pt x="53697" y="20166"/>
                    <a:pt x="53487" y="20061"/>
                  </a:cubicBezTo>
                  <a:cubicBezTo>
                    <a:pt x="53297" y="19682"/>
                    <a:pt x="52877" y="19535"/>
                    <a:pt x="52667" y="19199"/>
                  </a:cubicBezTo>
                  <a:cubicBezTo>
                    <a:pt x="52477" y="19135"/>
                    <a:pt x="52435" y="18946"/>
                    <a:pt x="52351" y="18820"/>
                  </a:cubicBezTo>
                  <a:cubicBezTo>
                    <a:pt x="52309" y="18736"/>
                    <a:pt x="52246" y="18652"/>
                    <a:pt x="52183" y="18589"/>
                  </a:cubicBezTo>
                  <a:cubicBezTo>
                    <a:pt x="52015" y="18421"/>
                    <a:pt x="51847" y="18231"/>
                    <a:pt x="51700" y="18042"/>
                  </a:cubicBezTo>
                  <a:cubicBezTo>
                    <a:pt x="51468" y="17769"/>
                    <a:pt x="51279" y="17453"/>
                    <a:pt x="51174" y="17138"/>
                  </a:cubicBezTo>
                  <a:cubicBezTo>
                    <a:pt x="51090" y="17012"/>
                    <a:pt x="50985" y="16907"/>
                    <a:pt x="50880" y="16802"/>
                  </a:cubicBezTo>
                  <a:cubicBezTo>
                    <a:pt x="50859" y="16718"/>
                    <a:pt x="50901" y="16655"/>
                    <a:pt x="50859" y="16591"/>
                  </a:cubicBezTo>
                  <a:cubicBezTo>
                    <a:pt x="50732" y="16360"/>
                    <a:pt x="50606" y="16150"/>
                    <a:pt x="50459" y="15961"/>
                  </a:cubicBezTo>
                  <a:cubicBezTo>
                    <a:pt x="50417" y="15898"/>
                    <a:pt x="50396" y="15835"/>
                    <a:pt x="50375" y="15772"/>
                  </a:cubicBezTo>
                  <a:cubicBezTo>
                    <a:pt x="50207" y="15498"/>
                    <a:pt x="50144" y="15183"/>
                    <a:pt x="49997" y="14889"/>
                  </a:cubicBezTo>
                  <a:cubicBezTo>
                    <a:pt x="49933" y="14720"/>
                    <a:pt x="49891" y="14531"/>
                    <a:pt x="49870" y="14342"/>
                  </a:cubicBezTo>
                  <a:lnTo>
                    <a:pt x="49870" y="14342"/>
                  </a:lnTo>
                  <a:cubicBezTo>
                    <a:pt x="49933" y="14447"/>
                    <a:pt x="49933" y="14489"/>
                    <a:pt x="49954" y="14531"/>
                  </a:cubicBezTo>
                  <a:cubicBezTo>
                    <a:pt x="50123" y="14426"/>
                    <a:pt x="50039" y="14300"/>
                    <a:pt x="50081" y="14174"/>
                  </a:cubicBezTo>
                  <a:lnTo>
                    <a:pt x="50081" y="14174"/>
                  </a:lnTo>
                  <a:lnTo>
                    <a:pt x="49891" y="14237"/>
                  </a:lnTo>
                  <a:cubicBezTo>
                    <a:pt x="49765" y="13963"/>
                    <a:pt x="49639" y="13732"/>
                    <a:pt x="49513" y="13459"/>
                  </a:cubicBezTo>
                  <a:cubicBezTo>
                    <a:pt x="49492" y="13438"/>
                    <a:pt x="49471" y="13354"/>
                    <a:pt x="49534" y="13312"/>
                  </a:cubicBezTo>
                  <a:cubicBezTo>
                    <a:pt x="49576" y="13333"/>
                    <a:pt x="49555" y="13396"/>
                    <a:pt x="49639" y="13417"/>
                  </a:cubicBezTo>
                  <a:cubicBezTo>
                    <a:pt x="49576" y="13312"/>
                    <a:pt x="49681" y="13291"/>
                    <a:pt x="49681" y="13228"/>
                  </a:cubicBezTo>
                  <a:cubicBezTo>
                    <a:pt x="49618" y="13165"/>
                    <a:pt x="49639" y="13059"/>
                    <a:pt x="49618" y="12996"/>
                  </a:cubicBezTo>
                  <a:lnTo>
                    <a:pt x="49597" y="12996"/>
                  </a:lnTo>
                  <a:lnTo>
                    <a:pt x="49492" y="13165"/>
                  </a:lnTo>
                  <a:cubicBezTo>
                    <a:pt x="49471" y="12891"/>
                    <a:pt x="49282" y="12723"/>
                    <a:pt x="49303" y="12492"/>
                  </a:cubicBezTo>
                  <a:cubicBezTo>
                    <a:pt x="49261" y="12450"/>
                    <a:pt x="49198" y="12429"/>
                    <a:pt x="49156" y="12408"/>
                  </a:cubicBezTo>
                  <a:cubicBezTo>
                    <a:pt x="49114" y="12092"/>
                    <a:pt x="48945" y="11819"/>
                    <a:pt x="48966" y="11441"/>
                  </a:cubicBezTo>
                  <a:lnTo>
                    <a:pt x="48966" y="11441"/>
                  </a:lnTo>
                  <a:cubicBezTo>
                    <a:pt x="49029" y="11630"/>
                    <a:pt x="49029" y="11777"/>
                    <a:pt x="49135" y="11882"/>
                  </a:cubicBezTo>
                  <a:cubicBezTo>
                    <a:pt x="49240" y="11735"/>
                    <a:pt x="49198" y="11609"/>
                    <a:pt x="49198" y="11483"/>
                  </a:cubicBezTo>
                  <a:cubicBezTo>
                    <a:pt x="49166" y="11451"/>
                    <a:pt x="49135" y="11446"/>
                    <a:pt x="49103" y="11446"/>
                  </a:cubicBezTo>
                  <a:cubicBezTo>
                    <a:pt x="49087" y="11446"/>
                    <a:pt x="49071" y="11447"/>
                    <a:pt x="49056" y="11447"/>
                  </a:cubicBezTo>
                  <a:cubicBezTo>
                    <a:pt x="49040" y="11447"/>
                    <a:pt x="49024" y="11446"/>
                    <a:pt x="49008" y="11441"/>
                  </a:cubicBezTo>
                  <a:cubicBezTo>
                    <a:pt x="48924" y="11419"/>
                    <a:pt x="48861" y="11356"/>
                    <a:pt x="48882" y="11272"/>
                  </a:cubicBezTo>
                  <a:cubicBezTo>
                    <a:pt x="48945" y="11104"/>
                    <a:pt x="48840" y="10957"/>
                    <a:pt x="48882" y="10789"/>
                  </a:cubicBezTo>
                  <a:cubicBezTo>
                    <a:pt x="48714" y="10726"/>
                    <a:pt x="48777" y="10515"/>
                    <a:pt x="48630" y="10473"/>
                  </a:cubicBezTo>
                  <a:cubicBezTo>
                    <a:pt x="48693" y="10389"/>
                    <a:pt x="48714" y="10263"/>
                    <a:pt x="48672" y="10158"/>
                  </a:cubicBezTo>
                  <a:lnTo>
                    <a:pt x="48588" y="10116"/>
                  </a:lnTo>
                  <a:cubicBezTo>
                    <a:pt x="48567" y="10032"/>
                    <a:pt x="48546" y="9948"/>
                    <a:pt x="48546" y="9864"/>
                  </a:cubicBezTo>
                  <a:cubicBezTo>
                    <a:pt x="48525" y="9695"/>
                    <a:pt x="48399" y="9569"/>
                    <a:pt x="48399" y="9401"/>
                  </a:cubicBezTo>
                  <a:cubicBezTo>
                    <a:pt x="48399" y="9317"/>
                    <a:pt x="48357" y="9191"/>
                    <a:pt x="48399" y="9128"/>
                  </a:cubicBezTo>
                  <a:cubicBezTo>
                    <a:pt x="48420" y="9065"/>
                    <a:pt x="48399" y="8939"/>
                    <a:pt x="48399" y="8791"/>
                  </a:cubicBezTo>
                  <a:cubicBezTo>
                    <a:pt x="48252" y="8728"/>
                    <a:pt x="48230" y="8539"/>
                    <a:pt x="48125" y="8413"/>
                  </a:cubicBezTo>
                  <a:cubicBezTo>
                    <a:pt x="48188" y="8203"/>
                    <a:pt x="48020" y="8014"/>
                    <a:pt x="48104" y="7782"/>
                  </a:cubicBezTo>
                  <a:lnTo>
                    <a:pt x="48104" y="7782"/>
                  </a:lnTo>
                  <a:cubicBezTo>
                    <a:pt x="48104" y="7929"/>
                    <a:pt x="48230" y="7887"/>
                    <a:pt x="48336" y="7929"/>
                  </a:cubicBezTo>
                  <a:lnTo>
                    <a:pt x="48167" y="7656"/>
                  </a:lnTo>
                  <a:cubicBezTo>
                    <a:pt x="48138" y="7686"/>
                    <a:pt x="48108" y="7716"/>
                    <a:pt x="48071" y="7716"/>
                  </a:cubicBezTo>
                  <a:cubicBezTo>
                    <a:pt x="48055" y="7716"/>
                    <a:pt x="48039" y="7710"/>
                    <a:pt x="48020" y="7698"/>
                  </a:cubicBezTo>
                  <a:cubicBezTo>
                    <a:pt x="47999" y="7614"/>
                    <a:pt x="47999" y="7551"/>
                    <a:pt x="48041" y="7488"/>
                  </a:cubicBezTo>
                  <a:cubicBezTo>
                    <a:pt x="48054" y="7483"/>
                    <a:pt x="48065" y="7480"/>
                    <a:pt x="48074" y="7480"/>
                  </a:cubicBezTo>
                  <a:cubicBezTo>
                    <a:pt x="48138" y="7480"/>
                    <a:pt x="48115" y="7593"/>
                    <a:pt x="48188" y="7593"/>
                  </a:cubicBezTo>
                  <a:lnTo>
                    <a:pt x="48188" y="7362"/>
                  </a:lnTo>
                  <a:cubicBezTo>
                    <a:pt x="48134" y="7270"/>
                    <a:pt x="48031" y="7211"/>
                    <a:pt x="47922" y="7211"/>
                  </a:cubicBezTo>
                  <a:cubicBezTo>
                    <a:pt x="47906" y="7211"/>
                    <a:pt x="47889" y="7212"/>
                    <a:pt x="47873" y="7215"/>
                  </a:cubicBezTo>
                  <a:cubicBezTo>
                    <a:pt x="47957" y="7067"/>
                    <a:pt x="47978" y="6878"/>
                    <a:pt x="47936" y="6731"/>
                  </a:cubicBezTo>
                  <a:lnTo>
                    <a:pt x="47936" y="6731"/>
                  </a:lnTo>
                  <a:lnTo>
                    <a:pt x="47852" y="6773"/>
                  </a:lnTo>
                  <a:cubicBezTo>
                    <a:pt x="47831" y="6710"/>
                    <a:pt x="47789" y="6668"/>
                    <a:pt x="47768" y="6605"/>
                  </a:cubicBezTo>
                  <a:cubicBezTo>
                    <a:pt x="47831" y="6458"/>
                    <a:pt x="47810" y="6269"/>
                    <a:pt x="47726" y="6121"/>
                  </a:cubicBezTo>
                  <a:lnTo>
                    <a:pt x="47726" y="6121"/>
                  </a:lnTo>
                  <a:cubicBezTo>
                    <a:pt x="47663" y="6184"/>
                    <a:pt x="47747" y="6290"/>
                    <a:pt x="47663" y="6353"/>
                  </a:cubicBezTo>
                  <a:cubicBezTo>
                    <a:pt x="47537" y="6163"/>
                    <a:pt x="47474" y="5953"/>
                    <a:pt x="47474" y="5743"/>
                  </a:cubicBezTo>
                  <a:lnTo>
                    <a:pt x="47474" y="5743"/>
                  </a:lnTo>
                  <a:lnTo>
                    <a:pt x="47537" y="5785"/>
                  </a:lnTo>
                  <a:cubicBezTo>
                    <a:pt x="47579" y="5701"/>
                    <a:pt x="47663" y="5617"/>
                    <a:pt x="47642" y="5533"/>
                  </a:cubicBezTo>
                  <a:cubicBezTo>
                    <a:pt x="47580" y="5367"/>
                    <a:pt x="47599" y="5160"/>
                    <a:pt x="47459" y="5013"/>
                  </a:cubicBezTo>
                  <a:lnTo>
                    <a:pt x="47459" y="5013"/>
                  </a:lnTo>
                  <a:lnTo>
                    <a:pt x="47495" y="4923"/>
                  </a:lnTo>
                  <a:cubicBezTo>
                    <a:pt x="47242" y="4734"/>
                    <a:pt x="47158" y="4608"/>
                    <a:pt x="47200" y="4418"/>
                  </a:cubicBezTo>
                  <a:cubicBezTo>
                    <a:pt x="47053" y="4313"/>
                    <a:pt x="46969" y="4166"/>
                    <a:pt x="46948" y="3998"/>
                  </a:cubicBezTo>
                  <a:cubicBezTo>
                    <a:pt x="46953" y="3995"/>
                    <a:pt x="46957" y="3994"/>
                    <a:pt x="46962" y="3994"/>
                  </a:cubicBezTo>
                  <a:cubicBezTo>
                    <a:pt x="46985" y="3994"/>
                    <a:pt x="47003" y="4022"/>
                    <a:pt x="47029" y="4022"/>
                  </a:cubicBezTo>
                  <a:cubicBezTo>
                    <a:pt x="47042" y="4022"/>
                    <a:pt x="47056" y="4016"/>
                    <a:pt x="47074" y="3998"/>
                  </a:cubicBezTo>
                  <a:lnTo>
                    <a:pt x="47137" y="3935"/>
                  </a:lnTo>
                  <a:cubicBezTo>
                    <a:pt x="47095" y="3746"/>
                    <a:pt x="46948" y="3640"/>
                    <a:pt x="46822" y="3514"/>
                  </a:cubicBezTo>
                  <a:lnTo>
                    <a:pt x="46822" y="3325"/>
                  </a:lnTo>
                  <a:cubicBezTo>
                    <a:pt x="46759" y="3283"/>
                    <a:pt x="46675" y="3262"/>
                    <a:pt x="46654" y="3178"/>
                  </a:cubicBezTo>
                  <a:cubicBezTo>
                    <a:pt x="46612" y="2863"/>
                    <a:pt x="46633" y="2505"/>
                    <a:pt x="46401" y="2253"/>
                  </a:cubicBezTo>
                  <a:cubicBezTo>
                    <a:pt x="46384" y="2247"/>
                    <a:pt x="46369" y="2245"/>
                    <a:pt x="46355" y="2245"/>
                  </a:cubicBezTo>
                  <a:cubicBezTo>
                    <a:pt x="46316" y="2245"/>
                    <a:pt x="46285" y="2264"/>
                    <a:pt x="46254" y="2295"/>
                  </a:cubicBezTo>
                  <a:lnTo>
                    <a:pt x="46107" y="2211"/>
                  </a:lnTo>
                  <a:lnTo>
                    <a:pt x="46212" y="2148"/>
                  </a:lnTo>
                  <a:cubicBezTo>
                    <a:pt x="46170" y="2106"/>
                    <a:pt x="46128" y="2064"/>
                    <a:pt x="46086" y="2001"/>
                  </a:cubicBezTo>
                  <a:lnTo>
                    <a:pt x="46086" y="1853"/>
                  </a:lnTo>
                  <a:cubicBezTo>
                    <a:pt x="46023" y="1748"/>
                    <a:pt x="45855" y="1748"/>
                    <a:pt x="45876" y="1622"/>
                  </a:cubicBezTo>
                  <a:cubicBezTo>
                    <a:pt x="45897" y="1454"/>
                    <a:pt x="45771" y="1349"/>
                    <a:pt x="45771" y="1265"/>
                  </a:cubicBezTo>
                  <a:cubicBezTo>
                    <a:pt x="45666" y="1118"/>
                    <a:pt x="45560" y="1139"/>
                    <a:pt x="45497" y="1118"/>
                  </a:cubicBezTo>
                  <a:cubicBezTo>
                    <a:pt x="45076" y="415"/>
                    <a:pt x="44310" y="0"/>
                    <a:pt x="4349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25"/>
            <p:cNvSpPr/>
            <p:nvPr/>
          </p:nvSpPr>
          <p:spPr>
            <a:xfrm>
              <a:off x="1399546" y="1871027"/>
              <a:ext cx="961795" cy="292434"/>
            </a:xfrm>
            <a:custGeom>
              <a:avLst/>
              <a:gdLst/>
              <a:ahLst/>
              <a:cxnLst/>
              <a:rect l="l" t="t" r="r" b="b"/>
              <a:pathLst>
                <a:path w="93265" h="27924" extrusionOk="0">
                  <a:moveTo>
                    <a:pt x="38406" y="2236"/>
                  </a:moveTo>
                  <a:cubicBezTo>
                    <a:pt x="38409" y="2236"/>
                    <a:pt x="38412" y="2240"/>
                    <a:pt x="38412" y="2250"/>
                  </a:cubicBezTo>
                  <a:cubicBezTo>
                    <a:pt x="38412" y="2292"/>
                    <a:pt x="38391" y="2292"/>
                    <a:pt x="38370" y="2292"/>
                  </a:cubicBezTo>
                  <a:cubicBezTo>
                    <a:pt x="38228" y="2414"/>
                    <a:pt x="38067" y="2496"/>
                    <a:pt x="37886" y="2521"/>
                  </a:cubicBezTo>
                  <a:lnTo>
                    <a:pt x="37886" y="2521"/>
                  </a:lnTo>
                  <a:cubicBezTo>
                    <a:pt x="38012" y="2386"/>
                    <a:pt x="38191" y="2292"/>
                    <a:pt x="38370" y="2292"/>
                  </a:cubicBezTo>
                  <a:cubicBezTo>
                    <a:pt x="38370" y="2276"/>
                    <a:pt x="38394" y="2236"/>
                    <a:pt x="38406" y="2236"/>
                  </a:cubicBezTo>
                  <a:close/>
                  <a:moveTo>
                    <a:pt x="37846" y="2545"/>
                  </a:moveTo>
                  <a:lnTo>
                    <a:pt x="37846" y="2545"/>
                  </a:lnTo>
                  <a:cubicBezTo>
                    <a:pt x="37683" y="2722"/>
                    <a:pt x="37500" y="2843"/>
                    <a:pt x="37297" y="2944"/>
                  </a:cubicBezTo>
                  <a:cubicBezTo>
                    <a:pt x="36982" y="3091"/>
                    <a:pt x="36688" y="3302"/>
                    <a:pt x="36456" y="3533"/>
                  </a:cubicBezTo>
                  <a:cubicBezTo>
                    <a:pt x="36372" y="3617"/>
                    <a:pt x="36288" y="3659"/>
                    <a:pt x="36183" y="3701"/>
                  </a:cubicBezTo>
                  <a:cubicBezTo>
                    <a:pt x="35784" y="3911"/>
                    <a:pt x="35426" y="4164"/>
                    <a:pt x="35069" y="4437"/>
                  </a:cubicBezTo>
                  <a:cubicBezTo>
                    <a:pt x="34922" y="4584"/>
                    <a:pt x="34753" y="4710"/>
                    <a:pt x="34543" y="4815"/>
                  </a:cubicBezTo>
                  <a:lnTo>
                    <a:pt x="34409" y="4815"/>
                  </a:lnTo>
                  <a:cubicBezTo>
                    <a:pt x="34512" y="4658"/>
                    <a:pt x="34634" y="4539"/>
                    <a:pt x="34796" y="4479"/>
                  </a:cubicBezTo>
                  <a:cubicBezTo>
                    <a:pt x="34880" y="4437"/>
                    <a:pt x="34943" y="4395"/>
                    <a:pt x="34985" y="4332"/>
                  </a:cubicBezTo>
                  <a:cubicBezTo>
                    <a:pt x="35132" y="4185"/>
                    <a:pt x="35300" y="4058"/>
                    <a:pt x="35489" y="3974"/>
                  </a:cubicBezTo>
                  <a:cubicBezTo>
                    <a:pt x="35721" y="3869"/>
                    <a:pt x="35931" y="3722"/>
                    <a:pt x="36099" y="3533"/>
                  </a:cubicBezTo>
                  <a:cubicBezTo>
                    <a:pt x="36288" y="3344"/>
                    <a:pt x="36499" y="3175"/>
                    <a:pt x="36751" y="3070"/>
                  </a:cubicBezTo>
                  <a:cubicBezTo>
                    <a:pt x="37087" y="2902"/>
                    <a:pt x="37424" y="2755"/>
                    <a:pt x="37760" y="2566"/>
                  </a:cubicBezTo>
                  <a:cubicBezTo>
                    <a:pt x="37795" y="2548"/>
                    <a:pt x="37816" y="2545"/>
                    <a:pt x="37846" y="2545"/>
                  </a:cubicBezTo>
                  <a:close/>
                  <a:moveTo>
                    <a:pt x="34384" y="4836"/>
                  </a:moveTo>
                  <a:cubicBezTo>
                    <a:pt x="34302" y="4975"/>
                    <a:pt x="34200" y="5093"/>
                    <a:pt x="34060" y="5173"/>
                  </a:cubicBezTo>
                  <a:cubicBezTo>
                    <a:pt x="33934" y="5278"/>
                    <a:pt x="33849" y="5425"/>
                    <a:pt x="33723" y="5530"/>
                  </a:cubicBezTo>
                  <a:cubicBezTo>
                    <a:pt x="33597" y="5635"/>
                    <a:pt x="33429" y="5656"/>
                    <a:pt x="33303" y="5740"/>
                  </a:cubicBezTo>
                  <a:cubicBezTo>
                    <a:pt x="33408" y="5551"/>
                    <a:pt x="33618" y="5425"/>
                    <a:pt x="33723" y="5236"/>
                  </a:cubicBezTo>
                  <a:cubicBezTo>
                    <a:pt x="33849" y="5068"/>
                    <a:pt x="34123" y="5026"/>
                    <a:pt x="34228" y="4836"/>
                  </a:cubicBezTo>
                  <a:close/>
                  <a:moveTo>
                    <a:pt x="32987" y="5972"/>
                  </a:moveTo>
                  <a:cubicBezTo>
                    <a:pt x="33008" y="6074"/>
                    <a:pt x="32928" y="6077"/>
                    <a:pt x="32846" y="6077"/>
                  </a:cubicBezTo>
                  <a:lnTo>
                    <a:pt x="32846" y="6077"/>
                  </a:lnTo>
                  <a:cubicBezTo>
                    <a:pt x="32869" y="6007"/>
                    <a:pt x="32911" y="5972"/>
                    <a:pt x="32987" y="5972"/>
                  </a:cubicBezTo>
                  <a:close/>
                  <a:moveTo>
                    <a:pt x="44322" y="608"/>
                  </a:moveTo>
                  <a:cubicBezTo>
                    <a:pt x="44478" y="608"/>
                    <a:pt x="44628" y="649"/>
                    <a:pt x="44761" y="716"/>
                  </a:cubicBezTo>
                  <a:cubicBezTo>
                    <a:pt x="44971" y="821"/>
                    <a:pt x="45203" y="884"/>
                    <a:pt x="45434" y="884"/>
                  </a:cubicBezTo>
                  <a:cubicBezTo>
                    <a:pt x="45539" y="884"/>
                    <a:pt x="45623" y="968"/>
                    <a:pt x="45749" y="968"/>
                  </a:cubicBezTo>
                  <a:cubicBezTo>
                    <a:pt x="45917" y="1115"/>
                    <a:pt x="46128" y="1220"/>
                    <a:pt x="46359" y="1241"/>
                  </a:cubicBezTo>
                  <a:cubicBezTo>
                    <a:pt x="46527" y="1304"/>
                    <a:pt x="46695" y="1388"/>
                    <a:pt x="46842" y="1515"/>
                  </a:cubicBezTo>
                  <a:cubicBezTo>
                    <a:pt x="47137" y="1725"/>
                    <a:pt x="47410" y="1935"/>
                    <a:pt x="47683" y="2166"/>
                  </a:cubicBezTo>
                  <a:cubicBezTo>
                    <a:pt x="47810" y="2292"/>
                    <a:pt x="47936" y="2398"/>
                    <a:pt x="48041" y="2524"/>
                  </a:cubicBezTo>
                  <a:cubicBezTo>
                    <a:pt x="48083" y="2566"/>
                    <a:pt x="48125" y="2608"/>
                    <a:pt x="48146" y="2629"/>
                  </a:cubicBezTo>
                  <a:cubicBezTo>
                    <a:pt x="48524" y="2965"/>
                    <a:pt x="48819" y="3365"/>
                    <a:pt x="49050" y="3806"/>
                  </a:cubicBezTo>
                  <a:cubicBezTo>
                    <a:pt x="49134" y="3953"/>
                    <a:pt x="49239" y="4080"/>
                    <a:pt x="49323" y="4227"/>
                  </a:cubicBezTo>
                  <a:cubicBezTo>
                    <a:pt x="49492" y="4521"/>
                    <a:pt x="49639" y="4857"/>
                    <a:pt x="49786" y="5152"/>
                  </a:cubicBezTo>
                  <a:cubicBezTo>
                    <a:pt x="49954" y="5446"/>
                    <a:pt x="50059" y="5782"/>
                    <a:pt x="50185" y="6077"/>
                  </a:cubicBezTo>
                  <a:cubicBezTo>
                    <a:pt x="50227" y="6140"/>
                    <a:pt x="50248" y="6203"/>
                    <a:pt x="50290" y="6266"/>
                  </a:cubicBezTo>
                  <a:cubicBezTo>
                    <a:pt x="50438" y="6560"/>
                    <a:pt x="50543" y="6876"/>
                    <a:pt x="50606" y="7212"/>
                  </a:cubicBezTo>
                  <a:cubicBezTo>
                    <a:pt x="50606" y="7254"/>
                    <a:pt x="50606" y="7296"/>
                    <a:pt x="50606" y="7338"/>
                  </a:cubicBezTo>
                  <a:cubicBezTo>
                    <a:pt x="50501" y="7254"/>
                    <a:pt x="50459" y="7128"/>
                    <a:pt x="50480" y="7002"/>
                  </a:cubicBezTo>
                  <a:cubicBezTo>
                    <a:pt x="50333" y="6855"/>
                    <a:pt x="50227" y="6644"/>
                    <a:pt x="50227" y="6434"/>
                  </a:cubicBezTo>
                  <a:cubicBezTo>
                    <a:pt x="50185" y="6182"/>
                    <a:pt x="50080" y="5951"/>
                    <a:pt x="49912" y="5761"/>
                  </a:cubicBezTo>
                  <a:cubicBezTo>
                    <a:pt x="49807" y="5614"/>
                    <a:pt x="49702" y="5446"/>
                    <a:pt x="49660" y="5257"/>
                  </a:cubicBezTo>
                  <a:cubicBezTo>
                    <a:pt x="49597" y="5005"/>
                    <a:pt x="49471" y="4794"/>
                    <a:pt x="49323" y="4584"/>
                  </a:cubicBezTo>
                  <a:cubicBezTo>
                    <a:pt x="49092" y="4248"/>
                    <a:pt x="48861" y="3890"/>
                    <a:pt x="48672" y="3533"/>
                  </a:cubicBezTo>
                  <a:cubicBezTo>
                    <a:pt x="48335" y="3091"/>
                    <a:pt x="47978" y="2692"/>
                    <a:pt x="47578" y="2334"/>
                  </a:cubicBezTo>
                  <a:cubicBezTo>
                    <a:pt x="47536" y="2271"/>
                    <a:pt x="47473" y="2292"/>
                    <a:pt x="47410" y="2271"/>
                  </a:cubicBezTo>
                  <a:cubicBezTo>
                    <a:pt x="47284" y="2187"/>
                    <a:pt x="47200" y="2082"/>
                    <a:pt x="47116" y="1956"/>
                  </a:cubicBezTo>
                  <a:cubicBezTo>
                    <a:pt x="47095" y="1914"/>
                    <a:pt x="47074" y="1851"/>
                    <a:pt x="47032" y="1851"/>
                  </a:cubicBezTo>
                  <a:cubicBezTo>
                    <a:pt x="46885" y="1809"/>
                    <a:pt x="46779" y="1683"/>
                    <a:pt x="46632" y="1641"/>
                  </a:cubicBezTo>
                  <a:cubicBezTo>
                    <a:pt x="46380" y="1536"/>
                    <a:pt x="46149" y="1409"/>
                    <a:pt x="45896" y="1325"/>
                  </a:cubicBezTo>
                  <a:cubicBezTo>
                    <a:pt x="45707" y="1283"/>
                    <a:pt x="45476" y="1262"/>
                    <a:pt x="45350" y="1073"/>
                  </a:cubicBezTo>
                  <a:cubicBezTo>
                    <a:pt x="45308" y="1010"/>
                    <a:pt x="45245" y="989"/>
                    <a:pt x="45161" y="989"/>
                  </a:cubicBezTo>
                  <a:cubicBezTo>
                    <a:pt x="44915" y="989"/>
                    <a:pt x="44685" y="916"/>
                    <a:pt x="44432" y="916"/>
                  </a:cubicBezTo>
                  <a:cubicBezTo>
                    <a:pt x="44381" y="916"/>
                    <a:pt x="44330" y="919"/>
                    <a:pt x="44278" y="926"/>
                  </a:cubicBezTo>
                  <a:cubicBezTo>
                    <a:pt x="44232" y="931"/>
                    <a:pt x="44186" y="934"/>
                    <a:pt x="44140" y="934"/>
                  </a:cubicBezTo>
                  <a:cubicBezTo>
                    <a:pt x="43870" y="934"/>
                    <a:pt x="43590" y="855"/>
                    <a:pt x="43308" y="855"/>
                  </a:cubicBezTo>
                  <a:cubicBezTo>
                    <a:pt x="43260" y="855"/>
                    <a:pt x="43211" y="857"/>
                    <a:pt x="43163" y="863"/>
                  </a:cubicBezTo>
                  <a:cubicBezTo>
                    <a:pt x="42932" y="884"/>
                    <a:pt x="42722" y="905"/>
                    <a:pt x="42511" y="968"/>
                  </a:cubicBezTo>
                  <a:cubicBezTo>
                    <a:pt x="42364" y="989"/>
                    <a:pt x="42238" y="1031"/>
                    <a:pt x="42112" y="1031"/>
                  </a:cubicBezTo>
                  <a:cubicBezTo>
                    <a:pt x="42080" y="1041"/>
                    <a:pt x="42054" y="1047"/>
                    <a:pt x="42028" y="1047"/>
                  </a:cubicBezTo>
                  <a:cubicBezTo>
                    <a:pt x="42002" y="1047"/>
                    <a:pt x="41975" y="1041"/>
                    <a:pt x="41944" y="1031"/>
                  </a:cubicBezTo>
                  <a:cubicBezTo>
                    <a:pt x="41923" y="1031"/>
                    <a:pt x="41902" y="1010"/>
                    <a:pt x="41881" y="989"/>
                  </a:cubicBezTo>
                  <a:cubicBezTo>
                    <a:pt x="41734" y="1031"/>
                    <a:pt x="41607" y="1094"/>
                    <a:pt x="41439" y="1115"/>
                  </a:cubicBezTo>
                  <a:cubicBezTo>
                    <a:pt x="41313" y="1136"/>
                    <a:pt x="41208" y="1199"/>
                    <a:pt x="41124" y="1283"/>
                  </a:cubicBezTo>
                  <a:cubicBezTo>
                    <a:pt x="41040" y="1367"/>
                    <a:pt x="40914" y="1409"/>
                    <a:pt x="40787" y="1409"/>
                  </a:cubicBezTo>
                  <a:cubicBezTo>
                    <a:pt x="40514" y="1430"/>
                    <a:pt x="40241" y="1494"/>
                    <a:pt x="39968" y="1599"/>
                  </a:cubicBezTo>
                  <a:cubicBezTo>
                    <a:pt x="39870" y="1676"/>
                    <a:pt x="39791" y="1790"/>
                    <a:pt x="39663" y="1790"/>
                  </a:cubicBezTo>
                  <a:cubicBezTo>
                    <a:pt x="39653" y="1790"/>
                    <a:pt x="39642" y="1789"/>
                    <a:pt x="39631" y="1788"/>
                  </a:cubicBezTo>
                  <a:cubicBezTo>
                    <a:pt x="39631" y="1788"/>
                    <a:pt x="39610" y="1809"/>
                    <a:pt x="39610" y="1809"/>
                  </a:cubicBezTo>
                  <a:cubicBezTo>
                    <a:pt x="39400" y="1956"/>
                    <a:pt x="39190" y="2061"/>
                    <a:pt x="38958" y="2145"/>
                  </a:cubicBezTo>
                  <a:cubicBezTo>
                    <a:pt x="38832" y="2208"/>
                    <a:pt x="38685" y="2250"/>
                    <a:pt x="38538" y="2292"/>
                  </a:cubicBezTo>
                  <a:cubicBezTo>
                    <a:pt x="38496" y="2250"/>
                    <a:pt x="38538" y="2208"/>
                    <a:pt x="38580" y="2166"/>
                  </a:cubicBezTo>
                  <a:cubicBezTo>
                    <a:pt x="38874" y="1977"/>
                    <a:pt x="39211" y="1788"/>
                    <a:pt x="39547" y="1641"/>
                  </a:cubicBezTo>
                  <a:cubicBezTo>
                    <a:pt x="39694" y="1599"/>
                    <a:pt x="39862" y="1578"/>
                    <a:pt x="40010" y="1557"/>
                  </a:cubicBezTo>
                  <a:cubicBezTo>
                    <a:pt x="40073" y="1430"/>
                    <a:pt x="40199" y="1346"/>
                    <a:pt x="40346" y="1325"/>
                  </a:cubicBezTo>
                  <a:cubicBezTo>
                    <a:pt x="40598" y="1220"/>
                    <a:pt x="40830" y="1157"/>
                    <a:pt x="41103" y="1052"/>
                  </a:cubicBezTo>
                  <a:cubicBezTo>
                    <a:pt x="41313" y="968"/>
                    <a:pt x="41523" y="905"/>
                    <a:pt x="41734" y="842"/>
                  </a:cubicBezTo>
                  <a:cubicBezTo>
                    <a:pt x="41818" y="821"/>
                    <a:pt x="41881" y="821"/>
                    <a:pt x="41944" y="821"/>
                  </a:cubicBezTo>
                  <a:cubicBezTo>
                    <a:pt x="41959" y="823"/>
                    <a:pt x="41974" y="824"/>
                    <a:pt x="41989" y="824"/>
                  </a:cubicBezTo>
                  <a:cubicBezTo>
                    <a:pt x="42121" y="824"/>
                    <a:pt x="42228" y="755"/>
                    <a:pt x="42345" y="755"/>
                  </a:cubicBezTo>
                  <a:cubicBezTo>
                    <a:pt x="42359" y="755"/>
                    <a:pt x="42372" y="756"/>
                    <a:pt x="42385" y="758"/>
                  </a:cubicBezTo>
                  <a:cubicBezTo>
                    <a:pt x="42459" y="768"/>
                    <a:pt x="42533" y="773"/>
                    <a:pt x="42606" y="773"/>
                  </a:cubicBezTo>
                  <a:cubicBezTo>
                    <a:pt x="42680" y="773"/>
                    <a:pt x="42753" y="768"/>
                    <a:pt x="42827" y="758"/>
                  </a:cubicBezTo>
                  <a:cubicBezTo>
                    <a:pt x="42921" y="710"/>
                    <a:pt x="43028" y="687"/>
                    <a:pt x="43137" y="687"/>
                  </a:cubicBezTo>
                  <a:cubicBezTo>
                    <a:pt x="43174" y="687"/>
                    <a:pt x="43211" y="689"/>
                    <a:pt x="43247" y="695"/>
                  </a:cubicBezTo>
                  <a:cubicBezTo>
                    <a:pt x="43289" y="716"/>
                    <a:pt x="43331" y="723"/>
                    <a:pt x="43374" y="723"/>
                  </a:cubicBezTo>
                  <a:cubicBezTo>
                    <a:pt x="43460" y="723"/>
                    <a:pt x="43549" y="695"/>
                    <a:pt x="43647" y="695"/>
                  </a:cubicBezTo>
                  <a:cubicBezTo>
                    <a:pt x="43681" y="700"/>
                    <a:pt x="43716" y="703"/>
                    <a:pt x="43752" y="703"/>
                  </a:cubicBezTo>
                  <a:cubicBezTo>
                    <a:pt x="43850" y="703"/>
                    <a:pt x="43954" y="683"/>
                    <a:pt x="44046" y="653"/>
                  </a:cubicBezTo>
                  <a:cubicBezTo>
                    <a:pt x="44139" y="622"/>
                    <a:pt x="44231" y="608"/>
                    <a:pt x="44322" y="608"/>
                  </a:cubicBezTo>
                  <a:close/>
                  <a:moveTo>
                    <a:pt x="50606" y="7338"/>
                  </a:moveTo>
                  <a:lnTo>
                    <a:pt x="50606" y="7338"/>
                  </a:lnTo>
                  <a:cubicBezTo>
                    <a:pt x="50711" y="7359"/>
                    <a:pt x="50669" y="7443"/>
                    <a:pt x="50648" y="7528"/>
                  </a:cubicBezTo>
                  <a:cubicBezTo>
                    <a:pt x="50585" y="7464"/>
                    <a:pt x="50606" y="7401"/>
                    <a:pt x="50606" y="7338"/>
                  </a:cubicBezTo>
                  <a:close/>
                  <a:moveTo>
                    <a:pt x="32794" y="6095"/>
                  </a:moveTo>
                  <a:cubicBezTo>
                    <a:pt x="32806" y="6095"/>
                    <a:pt x="32817" y="6095"/>
                    <a:pt x="32828" y="6096"/>
                  </a:cubicBezTo>
                  <a:lnTo>
                    <a:pt x="32828" y="6096"/>
                  </a:lnTo>
                  <a:cubicBezTo>
                    <a:pt x="32680" y="6335"/>
                    <a:pt x="32435" y="6440"/>
                    <a:pt x="32231" y="6644"/>
                  </a:cubicBezTo>
                  <a:cubicBezTo>
                    <a:pt x="32189" y="6666"/>
                    <a:pt x="32146" y="6729"/>
                    <a:pt x="32083" y="6771"/>
                  </a:cubicBezTo>
                  <a:cubicBezTo>
                    <a:pt x="31936" y="6981"/>
                    <a:pt x="31747" y="7170"/>
                    <a:pt x="31537" y="7338"/>
                  </a:cubicBezTo>
                  <a:cubicBezTo>
                    <a:pt x="31327" y="7506"/>
                    <a:pt x="31053" y="7654"/>
                    <a:pt x="30927" y="7927"/>
                  </a:cubicBezTo>
                  <a:cubicBezTo>
                    <a:pt x="30654" y="7948"/>
                    <a:pt x="30507" y="8179"/>
                    <a:pt x="30338" y="8326"/>
                  </a:cubicBezTo>
                  <a:cubicBezTo>
                    <a:pt x="30107" y="8516"/>
                    <a:pt x="29918" y="8726"/>
                    <a:pt x="29708" y="8936"/>
                  </a:cubicBezTo>
                  <a:cubicBezTo>
                    <a:pt x="29476" y="9167"/>
                    <a:pt x="29224" y="9378"/>
                    <a:pt x="28951" y="9588"/>
                  </a:cubicBezTo>
                  <a:cubicBezTo>
                    <a:pt x="28825" y="9693"/>
                    <a:pt x="28677" y="9840"/>
                    <a:pt x="28572" y="9945"/>
                  </a:cubicBezTo>
                  <a:cubicBezTo>
                    <a:pt x="28467" y="10050"/>
                    <a:pt x="28362" y="10156"/>
                    <a:pt x="28257" y="10261"/>
                  </a:cubicBezTo>
                  <a:cubicBezTo>
                    <a:pt x="28068" y="10429"/>
                    <a:pt x="27900" y="10618"/>
                    <a:pt x="27689" y="10786"/>
                  </a:cubicBezTo>
                  <a:cubicBezTo>
                    <a:pt x="27374" y="11039"/>
                    <a:pt x="27122" y="11333"/>
                    <a:pt x="26890" y="11669"/>
                  </a:cubicBezTo>
                  <a:cubicBezTo>
                    <a:pt x="26743" y="11901"/>
                    <a:pt x="26491" y="12069"/>
                    <a:pt x="26218" y="12132"/>
                  </a:cubicBezTo>
                  <a:cubicBezTo>
                    <a:pt x="26218" y="12174"/>
                    <a:pt x="26197" y="12195"/>
                    <a:pt x="26155" y="12195"/>
                  </a:cubicBezTo>
                  <a:lnTo>
                    <a:pt x="26155" y="12300"/>
                  </a:lnTo>
                  <a:cubicBezTo>
                    <a:pt x="25986" y="12342"/>
                    <a:pt x="25923" y="12510"/>
                    <a:pt x="25818" y="12636"/>
                  </a:cubicBezTo>
                  <a:cubicBezTo>
                    <a:pt x="25755" y="12721"/>
                    <a:pt x="25671" y="12826"/>
                    <a:pt x="25566" y="12889"/>
                  </a:cubicBezTo>
                  <a:cubicBezTo>
                    <a:pt x="25314" y="13078"/>
                    <a:pt x="25103" y="13330"/>
                    <a:pt x="24956" y="13604"/>
                  </a:cubicBezTo>
                  <a:cubicBezTo>
                    <a:pt x="24704" y="13772"/>
                    <a:pt x="24473" y="13982"/>
                    <a:pt x="24283" y="14234"/>
                  </a:cubicBezTo>
                  <a:cubicBezTo>
                    <a:pt x="24157" y="14487"/>
                    <a:pt x="23947" y="14676"/>
                    <a:pt x="23674" y="14760"/>
                  </a:cubicBezTo>
                  <a:cubicBezTo>
                    <a:pt x="23611" y="14781"/>
                    <a:pt x="23569" y="14823"/>
                    <a:pt x="23526" y="14865"/>
                  </a:cubicBezTo>
                  <a:cubicBezTo>
                    <a:pt x="23232" y="15159"/>
                    <a:pt x="22917" y="15454"/>
                    <a:pt x="22622" y="15769"/>
                  </a:cubicBezTo>
                  <a:cubicBezTo>
                    <a:pt x="22538" y="15853"/>
                    <a:pt x="22475" y="16000"/>
                    <a:pt x="22370" y="16063"/>
                  </a:cubicBezTo>
                  <a:cubicBezTo>
                    <a:pt x="22244" y="16126"/>
                    <a:pt x="22139" y="16211"/>
                    <a:pt x="22034" y="16316"/>
                  </a:cubicBezTo>
                  <a:cubicBezTo>
                    <a:pt x="21908" y="16421"/>
                    <a:pt x="21802" y="16547"/>
                    <a:pt x="21739" y="16694"/>
                  </a:cubicBezTo>
                  <a:cubicBezTo>
                    <a:pt x="21403" y="16904"/>
                    <a:pt x="21214" y="17241"/>
                    <a:pt x="20898" y="17472"/>
                  </a:cubicBezTo>
                  <a:cubicBezTo>
                    <a:pt x="20541" y="17724"/>
                    <a:pt x="20226" y="17998"/>
                    <a:pt x="19931" y="18313"/>
                  </a:cubicBezTo>
                  <a:cubicBezTo>
                    <a:pt x="19868" y="18376"/>
                    <a:pt x="19805" y="18439"/>
                    <a:pt x="19763" y="18523"/>
                  </a:cubicBezTo>
                  <a:cubicBezTo>
                    <a:pt x="19721" y="18586"/>
                    <a:pt x="19616" y="18607"/>
                    <a:pt x="19574" y="18670"/>
                  </a:cubicBezTo>
                  <a:cubicBezTo>
                    <a:pt x="19322" y="18944"/>
                    <a:pt x="19027" y="19175"/>
                    <a:pt x="18691" y="19364"/>
                  </a:cubicBezTo>
                  <a:cubicBezTo>
                    <a:pt x="18649" y="19406"/>
                    <a:pt x="18607" y="19448"/>
                    <a:pt x="18565" y="19490"/>
                  </a:cubicBezTo>
                  <a:cubicBezTo>
                    <a:pt x="18228" y="19827"/>
                    <a:pt x="17871" y="20121"/>
                    <a:pt x="17471" y="20352"/>
                  </a:cubicBezTo>
                  <a:cubicBezTo>
                    <a:pt x="17135" y="20563"/>
                    <a:pt x="16841" y="20815"/>
                    <a:pt x="16504" y="21025"/>
                  </a:cubicBezTo>
                  <a:cubicBezTo>
                    <a:pt x="16294" y="21151"/>
                    <a:pt x="16084" y="21277"/>
                    <a:pt x="15874" y="21404"/>
                  </a:cubicBezTo>
                  <a:lnTo>
                    <a:pt x="15830" y="21404"/>
                  </a:lnTo>
                  <a:cubicBezTo>
                    <a:pt x="16036" y="21182"/>
                    <a:pt x="16281" y="20998"/>
                    <a:pt x="16525" y="20815"/>
                  </a:cubicBezTo>
                  <a:cubicBezTo>
                    <a:pt x="16757" y="20689"/>
                    <a:pt x="16967" y="20542"/>
                    <a:pt x="17156" y="20373"/>
                  </a:cubicBezTo>
                  <a:cubicBezTo>
                    <a:pt x="17303" y="20247"/>
                    <a:pt x="17492" y="20142"/>
                    <a:pt x="17682" y="20079"/>
                  </a:cubicBezTo>
                  <a:cubicBezTo>
                    <a:pt x="17808" y="20037"/>
                    <a:pt x="17913" y="19974"/>
                    <a:pt x="17997" y="19890"/>
                  </a:cubicBezTo>
                  <a:cubicBezTo>
                    <a:pt x="18165" y="19722"/>
                    <a:pt x="18397" y="19659"/>
                    <a:pt x="18481" y="19427"/>
                  </a:cubicBezTo>
                  <a:cubicBezTo>
                    <a:pt x="18481" y="19406"/>
                    <a:pt x="18502" y="19385"/>
                    <a:pt x="18523" y="19385"/>
                  </a:cubicBezTo>
                  <a:cubicBezTo>
                    <a:pt x="18754" y="19238"/>
                    <a:pt x="18964" y="19070"/>
                    <a:pt x="19153" y="18902"/>
                  </a:cubicBezTo>
                  <a:cubicBezTo>
                    <a:pt x="19406" y="18712"/>
                    <a:pt x="19658" y="18523"/>
                    <a:pt x="19868" y="18292"/>
                  </a:cubicBezTo>
                  <a:cubicBezTo>
                    <a:pt x="19952" y="18187"/>
                    <a:pt x="20036" y="18061"/>
                    <a:pt x="20100" y="17935"/>
                  </a:cubicBezTo>
                  <a:cubicBezTo>
                    <a:pt x="20226" y="17872"/>
                    <a:pt x="20352" y="17787"/>
                    <a:pt x="20457" y="17703"/>
                  </a:cubicBezTo>
                  <a:lnTo>
                    <a:pt x="21004" y="17178"/>
                  </a:lnTo>
                  <a:cubicBezTo>
                    <a:pt x="21172" y="16988"/>
                    <a:pt x="21361" y="16820"/>
                    <a:pt x="21550" y="16652"/>
                  </a:cubicBezTo>
                  <a:cubicBezTo>
                    <a:pt x="21739" y="16463"/>
                    <a:pt x="21866" y="16232"/>
                    <a:pt x="22076" y="16063"/>
                  </a:cubicBezTo>
                  <a:cubicBezTo>
                    <a:pt x="22139" y="16021"/>
                    <a:pt x="22223" y="15937"/>
                    <a:pt x="22307" y="15895"/>
                  </a:cubicBezTo>
                  <a:cubicBezTo>
                    <a:pt x="22433" y="15811"/>
                    <a:pt x="22559" y="15706"/>
                    <a:pt x="22622" y="15580"/>
                  </a:cubicBezTo>
                  <a:cubicBezTo>
                    <a:pt x="22686" y="15475"/>
                    <a:pt x="22770" y="15391"/>
                    <a:pt x="22896" y="15349"/>
                  </a:cubicBezTo>
                  <a:cubicBezTo>
                    <a:pt x="22938" y="15328"/>
                    <a:pt x="22959" y="15307"/>
                    <a:pt x="22980" y="15264"/>
                  </a:cubicBezTo>
                  <a:cubicBezTo>
                    <a:pt x="23295" y="14907"/>
                    <a:pt x="23695" y="14613"/>
                    <a:pt x="24031" y="14276"/>
                  </a:cubicBezTo>
                  <a:cubicBezTo>
                    <a:pt x="24220" y="14087"/>
                    <a:pt x="24388" y="13898"/>
                    <a:pt x="24599" y="13730"/>
                  </a:cubicBezTo>
                  <a:cubicBezTo>
                    <a:pt x="24725" y="13604"/>
                    <a:pt x="24830" y="13435"/>
                    <a:pt x="24956" y="13309"/>
                  </a:cubicBezTo>
                  <a:cubicBezTo>
                    <a:pt x="25145" y="13162"/>
                    <a:pt x="25272" y="12952"/>
                    <a:pt x="25482" y="12826"/>
                  </a:cubicBezTo>
                  <a:cubicBezTo>
                    <a:pt x="25629" y="12742"/>
                    <a:pt x="25692" y="12531"/>
                    <a:pt x="25839" y="12426"/>
                  </a:cubicBezTo>
                  <a:cubicBezTo>
                    <a:pt x="25923" y="12321"/>
                    <a:pt x="26049" y="12258"/>
                    <a:pt x="26155" y="12195"/>
                  </a:cubicBezTo>
                  <a:cubicBezTo>
                    <a:pt x="26155" y="12153"/>
                    <a:pt x="26197" y="12132"/>
                    <a:pt x="26218" y="12132"/>
                  </a:cubicBezTo>
                  <a:cubicBezTo>
                    <a:pt x="26365" y="11880"/>
                    <a:pt x="26575" y="11648"/>
                    <a:pt x="26827" y="11501"/>
                  </a:cubicBezTo>
                  <a:cubicBezTo>
                    <a:pt x="27017" y="11249"/>
                    <a:pt x="27227" y="11018"/>
                    <a:pt x="27458" y="10786"/>
                  </a:cubicBezTo>
                  <a:cubicBezTo>
                    <a:pt x="27647" y="10534"/>
                    <a:pt x="27879" y="10324"/>
                    <a:pt x="28131" y="10177"/>
                  </a:cubicBezTo>
                  <a:cubicBezTo>
                    <a:pt x="28299" y="10050"/>
                    <a:pt x="28467" y="9924"/>
                    <a:pt x="28614" y="9777"/>
                  </a:cubicBezTo>
                  <a:cubicBezTo>
                    <a:pt x="28951" y="9462"/>
                    <a:pt x="29266" y="9146"/>
                    <a:pt x="29581" y="8810"/>
                  </a:cubicBezTo>
                  <a:cubicBezTo>
                    <a:pt x="29750" y="8642"/>
                    <a:pt x="29939" y="8474"/>
                    <a:pt x="30149" y="8326"/>
                  </a:cubicBezTo>
                  <a:cubicBezTo>
                    <a:pt x="30338" y="8179"/>
                    <a:pt x="30486" y="7969"/>
                    <a:pt x="30696" y="7843"/>
                  </a:cubicBezTo>
                  <a:cubicBezTo>
                    <a:pt x="30843" y="7717"/>
                    <a:pt x="30969" y="7549"/>
                    <a:pt x="31158" y="7506"/>
                  </a:cubicBezTo>
                  <a:cubicBezTo>
                    <a:pt x="31327" y="7254"/>
                    <a:pt x="31516" y="7023"/>
                    <a:pt x="31747" y="6855"/>
                  </a:cubicBezTo>
                  <a:cubicBezTo>
                    <a:pt x="31999" y="6687"/>
                    <a:pt x="32231" y="6476"/>
                    <a:pt x="32441" y="6266"/>
                  </a:cubicBezTo>
                  <a:cubicBezTo>
                    <a:pt x="32535" y="6172"/>
                    <a:pt x="32663" y="6095"/>
                    <a:pt x="32794" y="6095"/>
                  </a:cubicBezTo>
                  <a:close/>
                  <a:moveTo>
                    <a:pt x="43689" y="1"/>
                  </a:moveTo>
                  <a:cubicBezTo>
                    <a:pt x="43648" y="42"/>
                    <a:pt x="43581" y="65"/>
                    <a:pt x="43510" y="65"/>
                  </a:cubicBezTo>
                  <a:cubicBezTo>
                    <a:pt x="43472" y="65"/>
                    <a:pt x="43432" y="58"/>
                    <a:pt x="43395" y="43"/>
                  </a:cubicBezTo>
                  <a:cubicBezTo>
                    <a:pt x="43384" y="32"/>
                    <a:pt x="43373" y="27"/>
                    <a:pt x="43363" y="27"/>
                  </a:cubicBezTo>
                  <a:cubicBezTo>
                    <a:pt x="43352" y="27"/>
                    <a:pt x="43342" y="32"/>
                    <a:pt x="43331" y="43"/>
                  </a:cubicBezTo>
                  <a:cubicBezTo>
                    <a:pt x="43245" y="67"/>
                    <a:pt x="43159" y="78"/>
                    <a:pt x="43077" y="78"/>
                  </a:cubicBezTo>
                  <a:cubicBezTo>
                    <a:pt x="43019" y="78"/>
                    <a:pt x="42963" y="73"/>
                    <a:pt x="42911" y="64"/>
                  </a:cubicBezTo>
                  <a:cubicBezTo>
                    <a:pt x="42892" y="62"/>
                    <a:pt x="42874" y="60"/>
                    <a:pt x="42857" y="60"/>
                  </a:cubicBezTo>
                  <a:cubicBezTo>
                    <a:pt x="42719" y="60"/>
                    <a:pt x="42621" y="127"/>
                    <a:pt x="42490" y="127"/>
                  </a:cubicBezTo>
                  <a:cubicBezTo>
                    <a:pt x="42301" y="127"/>
                    <a:pt x="42133" y="169"/>
                    <a:pt x="41965" y="253"/>
                  </a:cubicBezTo>
                  <a:cubicBezTo>
                    <a:pt x="41924" y="212"/>
                    <a:pt x="41866" y="189"/>
                    <a:pt x="41801" y="189"/>
                  </a:cubicBezTo>
                  <a:cubicBezTo>
                    <a:pt x="41766" y="189"/>
                    <a:pt x="41729" y="196"/>
                    <a:pt x="41692" y="211"/>
                  </a:cubicBezTo>
                  <a:cubicBezTo>
                    <a:pt x="41615" y="242"/>
                    <a:pt x="41526" y="261"/>
                    <a:pt x="41435" y="261"/>
                  </a:cubicBezTo>
                  <a:cubicBezTo>
                    <a:pt x="41402" y="261"/>
                    <a:pt x="41368" y="259"/>
                    <a:pt x="41334" y="253"/>
                  </a:cubicBezTo>
                  <a:cubicBezTo>
                    <a:pt x="41187" y="358"/>
                    <a:pt x="41019" y="400"/>
                    <a:pt x="40872" y="400"/>
                  </a:cubicBezTo>
                  <a:cubicBezTo>
                    <a:pt x="40830" y="463"/>
                    <a:pt x="40787" y="526"/>
                    <a:pt x="40703" y="568"/>
                  </a:cubicBezTo>
                  <a:cubicBezTo>
                    <a:pt x="40577" y="632"/>
                    <a:pt x="40451" y="674"/>
                    <a:pt x="40304" y="674"/>
                  </a:cubicBezTo>
                  <a:cubicBezTo>
                    <a:pt x="39989" y="716"/>
                    <a:pt x="39673" y="821"/>
                    <a:pt x="39400" y="1010"/>
                  </a:cubicBezTo>
                  <a:cubicBezTo>
                    <a:pt x="39253" y="1094"/>
                    <a:pt x="39127" y="1178"/>
                    <a:pt x="38979" y="1241"/>
                  </a:cubicBezTo>
                  <a:cubicBezTo>
                    <a:pt x="38769" y="1346"/>
                    <a:pt x="38538" y="1451"/>
                    <a:pt x="38328" y="1536"/>
                  </a:cubicBezTo>
                  <a:cubicBezTo>
                    <a:pt x="38296" y="1504"/>
                    <a:pt x="38259" y="1488"/>
                    <a:pt x="38223" y="1488"/>
                  </a:cubicBezTo>
                  <a:cubicBezTo>
                    <a:pt x="38186" y="1488"/>
                    <a:pt x="38149" y="1504"/>
                    <a:pt x="38117" y="1536"/>
                  </a:cubicBezTo>
                  <a:cubicBezTo>
                    <a:pt x="38075" y="1557"/>
                    <a:pt x="38033" y="1620"/>
                    <a:pt x="37991" y="1620"/>
                  </a:cubicBezTo>
                  <a:cubicBezTo>
                    <a:pt x="37676" y="1662"/>
                    <a:pt x="37487" y="1935"/>
                    <a:pt x="37192" y="2019"/>
                  </a:cubicBezTo>
                  <a:cubicBezTo>
                    <a:pt x="37171" y="2019"/>
                    <a:pt x="37150" y="2040"/>
                    <a:pt x="37150" y="2082"/>
                  </a:cubicBezTo>
                  <a:cubicBezTo>
                    <a:pt x="37108" y="2187"/>
                    <a:pt x="37024" y="2208"/>
                    <a:pt x="36940" y="2229"/>
                  </a:cubicBezTo>
                  <a:cubicBezTo>
                    <a:pt x="36877" y="2229"/>
                    <a:pt x="36793" y="2271"/>
                    <a:pt x="36751" y="2313"/>
                  </a:cubicBezTo>
                  <a:cubicBezTo>
                    <a:pt x="36499" y="2440"/>
                    <a:pt x="36267" y="2587"/>
                    <a:pt x="36036" y="2755"/>
                  </a:cubicBezTo>
                  <a:cubicBezTo>
                    <a:pt x="35952" y="2818"/>
                    <a:pt x="35889" y="2923"/>
                    <a:pt x="35805" y="2965"/>
                  </a:cubicBezTo>
                  <a:cubicBezTo>
                    <a:pt x="35426" y="3133"/>
                    <a:pt x="35111" y="3449"/>
                    <a:pt x="34753" y="3659"/>
                  </a:cubicBezTo>
                  <a:cubicBezTo>
                    <a:pt x="34543" y="3764"/>
                    <a:pt x="34354" y="3911"/>
                    <a:pt x="34186" y="4080"/>
                  </a:cubicBezTo>
                  <a:cubicBezTo>
                    <a:pt x="34081" y="4185"/>
                    <a:pt x="33955" y="4248"/>
                    <a:pt x="33807" y="4269"/>
                  </a:cubicBezTo>
                  <a:cubicBezTo>
                    <a:pt x="33660" y="4500"/>
                    <a:pt x="33387" y="4605"/>
                    <a:pt x="33282" y="4857"/>
                  </a:cubicBezTo>
                  <a:cubicBezTo>
                    <a:pt x="33114" y="4920"/>
                    <a:pt x="32945" y="5005"/>
                    <a:pt x="32798" y="5110"/>
                  </a:cubicBezTo>
                  <a:cubicBezTo>
                    <a:pt x="32609" y="5236"/>
                    <a:pt x="32441" y="5383"/>
                    <a:pt x="32273" y="5551"/>
                  </a:cubicBezTo>
                  <a:cubicBezTo>
                    <a:pt x="32231" y="5614"/>
                    <a:pt x="32167" y="5677"/>
                    <a:pt x="32083" y="5698"/>
                  </a:cubicBezTo>
                  <a:cubicBezTo>
                    <a:pt x="31978" y="5740"/>
                    <a:pt x="31873" y="5804"/>
                    <a:pt x="31789" y="5909"/>
                  </a:cubicBezTo>
                  <a:cubicBezTo>
                    <a:pt x="31726" y="5972"/>
                    <a:pt x="31684" y="6056"/>
                    <a:pt x="31600" y="6056"/>
                  </a:cubicBezTo>
                  <a:cubicBezTo>
                    <a:pt x="31537" y="6161"/>
                    <a:pt x="31516" y="6287"/>
                    <a:pt x="31432" y="6329"/>
                  </a:cubicBezTo>
                  <a:cubicBezTo>
                    <a:pt x="31221" y="6434"/>
                    <a:pt x="31095" y="6623"/>
                    <a:pt x="30906" y="6750"/>
                  </a:cubicBezTo>
                  <a:cubicBezTo>
                    <a:pt x="30780" y="6834"/>
                    <a:pt x="30570" y="6897"/>
                    <a:pt x="30549" y="7086"/>
                  </a:cubicBezTo>
                  <a:cubicBezTo>
                    <a:pt x="30380" y="7128"/>
                    <a:pt x="30233" y="7233"/>
                    <a:pt x="30149" y="7401"/>
                  </a:cubicBezTo>
                  <a:cubicBezTo>
                    <a:pt x="30065" y="7443"/>
                    <a:pt x="29981" y="7485"/>
                    <a:pt x="29897" y="7549"/>
                  </a:cubicBezTo>
                  <a:cubicBezTo>
                    <a:pt x="29834" y="7717"/>
                    <a:pt x="29708" y="7864"/>
                    <a:pt x="29539" y="7948"/>
                  </a:cubicBezTo>
                  <a:cubicBezTo>
                    <a:pt x="29455" y="7990"/>
                    <a:pt x="29371" y="8074"/>
                    <a:pt x="29308" y="8137"/>
                  </a:cubicBezTo>
                  <a:cubicBezTo>
                    <a:pt x="29119" y="8326"/>
                    <a:pt x="28930" y="8537"/>
                    <a:pt x="28719" y="8726"/>
                  </a:cubicBezTo>
                  <a:cubicBezTo>
                    <a:pt x="28467" y="8957"/>
                    <a:pt x="28110" y="9104"/>
                    <a:pt x="27942" y="9441"/>
                  </a:cubicBezTo>
                  <a:cubicBezTo>
                    <a:pt x="27584" y="9714"/>
                    <a:pt x="27248" y="10029"/>
                    <a:pt x="26953" y="10387"/>
                  </a:cubicBezTo>
                  <a:cubicBezTo>
                    <a:pt x="26953" y="10387"/>
                    <a:pt x="26932" y="10387"/>
                    <a:pt x="26932" y="10408"/>
                  </a:cubicBezTo>
                  <a:cubicBezTo>
                    <a:pt x="26764" y="10534"/>
                    <a:pt x="26617" y="10702"/>
                    <a:pt x="26470" y="10870"/>
                  </a:cubicBezTo>
                  <a:cubicBezTo>
                    <a:pt x="26365" y="10976"/>
                    <a:pt x="26239" y="11081"/>
                    <a:pt x="26218" y="11186"/>
                  </a:cubicBezTo>
                  <a:cubicBezTo>
                    <a:pt x="26049" y="11354"/>
                    <a:pt x="25881" y="11480"/>
                    <a:pt x="25692" y="11585"/>
                  </a:cubicBezTo>
                  <a:cubicBezTo>
                    <a:pt x="25545" y="11690"/>
                    <a:pt x="25440" y="11838"/>
                    <a:pt x="25314" y="11964"/>
                  </a:cubicBezTo>
                  <a:cubicBezTo>
                    <a:pt x="25208" y="12027"/>
                    <a:pt x="25250" y="12132"/>
                    <a:pt x="25208" y="12174"/>
                  </a:cubicBezTo>
                  <a:cubicBezTo>
                    <a:pt x="24977" y="12342"/>
                    <a:pt x="24746" y="12531"/>
                    <a:pt x="24557" y="12742"/>
                  </a:cubicBezTo>
                  <a:cubicBezTo>
                    <a:pt x="24452" y="12931"/>
                    <a:pt x="24283" y="13099"/>
                    <a:pt x="24115" y="13246"/>
                  </a:cubicBezTo>
                  <a:cubicBezTo>
                    <a:pt x="23905" y="13372"/>
                    <a:pt x="23737" y="13562"/>
                    <a:pt x="23632" y="13793"/>
                  </a:cubicBezTo>
                  <a:cubicBezTo>
                    <a:pt x="23548" y="13940"/>
                    <a:pt x="23421" y="14066"/>
                    <a:pt x="23274" y="14129"/>
                  </a:cubicBezTo>
                  <a:cubicBezTo>
                    <a:pt x="23258" y="14140"/>
                    <a:pt x="23246" y="14144"/>
                    <a:pt x="23235" y="14144"/>
                  </a:cubicBezTo>
                  <a:cubicBezTo>
                    <a:pt x="23213" y="14144"/>
                    <a:pt x="23200" y="14125"/>
                    <a:pt x="23173" y="14125"/>
                  </a:cubicBezTo>
                  <a:cubicBezTo>
                    <a:pt x="23166" y="14125"/>
                    <a:pt x="23158" y="14126"/>
                    <a:pt x="23148" y="14129"/>
                  </a:cubicBezTo>
                  <a:cubicBezTo>
                    <a:pt x="22980" y="14276"/>
                    <a:pt x="22833" y="14445"/>
                    <a:pt x="22686" y="14613"/>
                  </a:cubicBezTo>
                  <a:cubicBezTo>
                    <a:pt x="22538" y="14760"/>
                    <a:pt x="22370" y="14928"/>
                    <a:pt x="22223" y="15075"/>
                  </a:cubicBezTo>
                  <a:cubicBezTo>
                    <a:pt x="22034" y="15243"/>
                    <a:pt x="21866" y="15412"/>
                    <a:pt x="21697" y="15601"/>
                  </a:cubicBezTo>
                  <a:cubicBezTo>
                    <a:pt x="21424" y="15832"/>
                    <a:pt x="21172" y="16105"/>
                    <a:pt x="20962" y="16379"/>
                  </a:cubicBezTo>
                  <a:cubicBezTo>
                    <a:pt x="20814" y="16526"/>
                    <a:pt x="20646" y="16673"/>
                    <a:pt x="20478" y="16820"/>
                  </a:cubicBezTo>
                  <a:cubicBezTo>
                    <a:pt x="20142" y="17136"/>
                    <a:pt x="19700" y="17388"/>
                    <a:pt x="19427" y="17787"/>
                  </a:cubicBezTo>
                  <a:cubicBezTo>
                    <a:pt x="19195" y="17956"/>
                    <a:pt x="18964" y="18166"/>
                    <a:pt x="18775" y="18376"/>
                  </a:cubicBezTo>
                  <a:cubicBezTo>
                    <a:pt x="18712" y="18439"/>
                    <a:pt x="18649" y="18481"/>
                    <a:pt x="18586" y="18523"/>
                  </a:cubicBezTo>
                  <a:cubicBezTo>
                    <a:pt x="18397" y="18607"/>
                    <a:pt x="18228" y="18734"/>
                    <a:pt x="18081" y="18881"/>
                  </a:cubicBezTo>
                  <a:cubicBezTo>
                    <a:pt x="17703" y="19280"/>
                    <a:pt x="17240" y="19638"/>
                    <a:pt x="16757" y="19932"/>
                  </a:cubicBezTo>
                  <a:cubicBezTo>
                    <a:pt x="16525" y="20100"/>
                    <a:pt x="16273" y="20247"/>
                    <a:pt x="16021" y="20394"/>
                  </a:cubicBezTo>
                  <a:cubicBezTo>
                    <a:pt x="15895" y="20584"/>
                    <a:pt x="15684" y="20626"/>
                    <a:pt x="15516" y="20773"/>
                  </a:cubicBezTo>
                  <a:cubicBezTo>
                    <a:pt x="15453" y="20794"/>
                    <a:pt x="15390" y="20836"/>
                    <a:pt x="15327" y="20878"/>
                  </a:cubicBezTo>
                  <a:cubicBezTo>
                    <a:pt x="15180" y="21025"/>
                    <a:pt x="15012" y="21151"/>
                    <a:pt x="14801" y="21235"/>
                  </a:cubicBezTo>
                  <a:cubicBezTo>
                    <a:pt x="14570" y="21362"/>
                    <a:pt x="14360" y="21488"/>
                    <a:pt x="14150" y="21635"/>
                  </a:cubicBezTo>
                  <a:cubicBezTo>
                    <a:pt x="13855" y="21803"/>
                    <a:pt x="13603" y="21992"/>
                    <a:pt x="13309" y="22160"/>
                  </a:cubicBezTo>
                  <a:cubicBezTo>
                    <a:pt x="12993" y="22308"/>
                    <a:pt x="12699" y="22476"/>
                    <a:pt x="12426" y="22644"/>
                  </a:cubicBezTo>
                  <a:cubicBezTo>
                    <a:pt x="12299" y="22728"/>
                    <a:pt x="12173" y="22791"/>
                    <a:pt x="12047" y="22833"/>
                  </a:cubicBezTo>
                  <a:cubicBezTo>
                    <a:pt x="11879" y="22875"/>
                    <a:pt x="11711" y="22980"/>
                    <a:pt x="11564" y="23107"/>
                  </a:cubicBezTo>
                  <a:cubicBezTo>
                    <a:pt x="11395" y="23275"/>
                    <a:pt x="11185" y="23380"/>
                    <a:pt x="10954" y="23464"/>
                  </a:cubicBezTo>
                  <a:cubicBezTo>
                    <a:pt x="10533" y="23590"/>
                    <a:pt x="10134" y="23737"/>
                    <a:pt x="9756" y="23948"/>
                  </a:cubicBezTo>
                  <a:cubicBezTo>
                    <a:pt x="9713" y="23969"/>
                    <a:pt x="9650" y="23990"/>
                    <a:pt x="9608" y="24011"/>
                  </a:cubicBezTo>
                  <a:cubicBezTo>
                    <a:pt x="9188" y="24137"/>
                    <a:pt x="8809" y="24305"/>
                    <a:pt x="8410" y="24494"/>
                  </a:cubicBezTo>
                  <a:cubicBezTo>
                    <a:pt x="8221" y="24599"/>
                    <a:pt x="8032" y="24683"/>
                    <a:pt x="7842" y="24768"/>
                  </a:cubicBezTo>
                  <a:cubicBezTo>
                    <a:pt x="7695" y="24810"/>
                    <a:pt x="7527" y="24873"/>
                    <a:pt x="7380" y="24915"/>
                  </a:cubicBezTo>
                  <a:cubicBezTo>
                    <a:pt x="7212" y="24978"/>
                    <a:pt x="7064" y="25020"/>
                    <a:pt x="6917" y="25104"/>
                  </a:cubicBezTo>
                  <a:cubicBezTo>
                    <a:pt x="6665" y="25209"/>
                    <a:pt x="6371" y="25251"/>
                    <a:pt x="6202" y="25482"/>
                  </a:cubicBezTo>
                  <a:cubicBezTo>
                    <a:pt x="6160" y="25524"/>
                    <a:pt x="6118" y="25545"/>
                    <a:pt x="6076" y="25545"/>
                  </a:cubicBezTo>
                  <a:cubicBezTo>
                    <a:pt x="5698" y="25566"/>
                    <a:pt x="5403" y="25798"/>
                    <a:pt x="5067" y="25945"/>
                  </a:cubicBezTo>
                  <a:cubicBezTo>
                    <a:pt x="4899" y="26008"/>
                    <a:pt x="4731" y="26071"/>
                    <a:pt x="4563" y="26113"/>
                  </a:cubicBezTo>
                  <a:cubicBezTo>
                    <a:pt x="4268" y="26155"/>
                    <a:pt x="3974" y="26260"/>
                    <a:pt x="3722" y="26407"/>
                  </a:cubicBezTo>
                  <a:cubicBezTo>
                    <a:pt x="3618" y="26459"/>
                    <a:pt x="3485" y="26497"/>
                    <a:pt x="3360" y="26497"/>
                  </a:cubicBezTo>
                  <a:cubicBezTo>
                    <a:pt x="3333" y="26497"/>
                    <a:pt x="3306" y="26495"/>
                    <a:pt x="3280" y="26492"/>
                  </a:cubicBezTo>
                  <a:cubicBezTo>
                    <a:pt x="3254" y="26483"/>
                    <a:pt x="3224" y="26478"/>
                    <a:pt x="3194" y="26478"/>
                  </a:cubicBezTo>
                  <a:cubicBezTo>
                    <a:pt x="3151" y="26478"/>
                    <a:pt x="3107" y="26488"/>
                    <a:pt x="3070" y="26513"/>
                  </a:cubicBezTo>
                  <a:cubicBezTo>
                    <a:pt x="2839" y="26597"/>
                    <a:pt x="2607" y="26660"/>
                    <a:pt x="2355" y="26702"/>
                  </a:cubicBezTo>
                  <a:cubicBezTo>
                    <a:pt x="2166" y="26765"/>
                    <a:pt x="1977" y="26786"/>
                    <a:pt x="1766" y="26786"/>
                  </a:cubicBezTo>
                  <a:lnTo>
                    <a:pt x="1514" y="26786"/>
                  </a:lnTo>
                  <a:lnTo>
                    <a:pt x="1283" y="26912"/>
                  </a:lnTo>
                  <a:cubicBezTo>
                    <a:pt x="1214" y="26924"/>
                    <a:pt x="1147" y="26928"/>
                    <a:pt x="1083" y="26928"/>
                  </a:cubicBezTo>
                  <a:cubicBezTo>
                    <a:pt x="1014" y="26928"/>
                    <a:pt x="949" y="26924"/>
                    <a:pt x="887" y="26924"/>
                  </a:cubicBezTo>
                  <a:cubicBezTo>
                    <a:pt x="810" y="26924"/>
                    <a:pt x="738" y="26930"/>
                    <a:pt x="673" y="26954"/>
                  </a:cubicBezTo>
                  <a:cubicBezTo>
                    <a:pt x="484" y="27017"/>
                    <a:pt x="274" y="26954"/>
                    <a:pt x="147" y="27143"/>
                  </a:cubicBezTo>
                  <a:cubicBezTo>
                    <a:pt x="195" y="27167"/>
                    <a:pt x="248" y="27170"/>
                    <a:pt x="302" y="27170"/>
                  </a:cubicBezTo>
                  <a:cubicBezTo>
                    <a:pt x="319" y="27170"/>
                    <a:pt x="337" y="27170"/>
                    <a:pt x="355" y="27170"/>
                  </a:cubicBezTo>
                  <a:cubicBezTo>
                    <a:pt x="426" y="27170"/>
                    <a:pt x="494" y="27175"/>
                    <a:pt x="547" y="27227"/>
                  </a:cubicBezTo>
                  <a:cubicBezTo>
                    <a:pt x="627" y="27234"/>
                    <a:pt x="705" y="27236"/>
                    <a:pt x="783" y="27236"/>
                  </a:cubicBezTo>
                  <a:cubicBezTo>
                    <a:pt x="970" y="27236"/>
                    <a:pt x="1153" y="27221"/>
                    <a:pt x="1346" y="27206"/>
                  </a:cubicBezTo>
                  <a:cubicBezTo>
                    <a:pt x="1535" y="27164"/>
                    <a:pt x="1703" y="27143"/>
                    <a:pt x="1892" y="27122"/>
                  </a:cubicBezTo>
                  <a:cubicBezTo>
                    <a:pt x="2133" y="27088"/>
                    <a:pt x="2359" y="27054"/>
                    <a:pt x="2594" y="27054"/>
                  </a:cubicBezTo>
                  <a:cubicBezTo>
                    <a:pt x="2647" y="27054"/>
                    <a:pt x="2700" y="27055"/>
                    <a:pt x="2754" y="27059"/>
                  </a:cubicBezTo>
                  <a:lnTo>
                    <a:pt x="2817" y="27059"/>
                  </a:lnTo>
                  <a:cubicBezTo>
                    <a:pt x="3070" y="26975"/>
                    <a:pt x="3343" y="26933"/>
                    <a:pt x="3595" y="26912"/>
                  </a:cubicBezTo>
                  <a:cubicBezTo>
                    <a:pt x="3785" y="26828"/>
                    <a:pt x="3995" y="26744"/>
                    <a:pt x="4184" y="26681"/>
                  </a:cubicBezTo>
                  <a:cubicBezTo>
                    <a:pt x="4436" y="26639"/>
                    <a:pt x="4668" y="26576"/>
                    <a:pt x="4899" y="26470"/>
                  </a:cubicBezTo>
                  <a:cubicBezTo>
                    <a:pt x="5067" y="26365"/>
                    <a:pt x="5256" y="26302"/>
                    <a:pt x="5446" y="26260"/>
                  </a:cubicBezTo>
                  <a:cubicBezTo>
                    <a:pt x="5698" y="26218"/>
                    <a:pt x="5929" y="26155"/>
                    <a:pt x="6139" y="26029"/>
                  </a:cubicBezTo>
                  <a:cubicBezTo>
                    <a:pt x="6413" y="25924"/>
                    <a:pt x="6707" y="25819"/>
                    <a:pt x="6980" y="25714"/>
                  </a:cubicBezTo>
                  <a:cubicBezTo>
                    <a:pt x="7233" y="25630"/>
                    <a:pt x="7443" y="25524"/>
                    <a:pt x="7653" y="25398"/>
                  </a:cubicBezTo>
                  <a:cubicBezTo>
                    <a:pt x="7779" y="25314"/>
                    <a:pt x="7905" y="25272"/>
                    <a:pt x="8053" y="25251"/>
                  </a:cubicBezTo>
                  <a:cubicBezTo>
                    <a:pt x="8347" y="25209"/>
                    <a:pt x="8641" y="25083"/>
                    <a:pt x="8894" y="24915"/>
                  </a:cubicBezTo>
                  <a:cubicBezTo>
                    <a:pt x="9020" y="24789"/>
                    <a:pt x="9188" y="24725"/>
                    <a:pt x="9356" y="24683"/>
                  </a:cubicBezTo>
                  <a:cubicBezTo>
                    <a:pt x="9511" y="24683"/>
                    <a:pt x="9649" y="24576"/>
                    <a:pt x="9801" y="24576"/>
                  </a:cubicBezTo>
                  <a:cubicBezTo>
                    <a:pt x="9814" y="24576"/>
                    <a:pt x="9827" y="24577"/>
                    <a:pt x="9840" y="24578"/>
                  </a:cubicBezTo>
                  <a:cubicBezTo>
                    <a:pt x="10029" y="24389"/>
                    <a:pt x="10260" y="24263"/>
                    <a:pt x="10512" y="24200"/>
                  </a:cubicBezTo>
                  <a:cubicBezTo>
                    <a:pt x="10954" y="24116"/>
                    <a:pt x="11374" y="23927"/>
                    <a:pt x="11753" y="23653"/>
                  </a:cubicBezTo>
                  <a:cubicBezTo>
                    <a:pt x="11816" y="23611"/>
                    <a:pt x="11858" y="23590"/>
                    <a:pt x="11921" y="23590"/>
                  </a:cubicBezTo>
                  <a:cubicBezTo>
                    <a:pt x="12026" y="23569"/>
                    <a:pt x="12131" y="23506"/>
                    <a:pt x="12215" y="23443"/>
                  </a:cubicBezTo>
                  <a:cubicBezTo>
                    <a:pt x="12510" y="23212"/>
                    <a:pt x="12846" y="23022"/>
                    <a:pt x="13182" y="22875"/>
                  </a:cubicBezTo>
                  <a:cubicBezTo>
                    <a:pt x="13288" y="22854"/>
                    <a:pt x="13393" y="22812"/>
                    <a:pt x="13477" y="22749"/>
                  </a:cubicBezTo>
                  <a:cubicBezTo>
                    <a:pt x="13729" y="22560"/>
                    <a:pt x="14002" y="22455"/>
                    <a:pt x="14255" y="22287"/>
                  </a:cubicBezTo>
                  <a:cubicBezTo>
                    <a:pt x="14444" y="22139"/>
                    <a:pt x="14633" y="22013"/>
                    <a:pt x="14843" y="21887"/>
                  </a:cubicBezTo>
                  <a:cubicBezTo>
                    <a:pt x="15075" y="21761"/>
                    <a:pt x="15327" y="21677"/>
                    <a:pt x="15558" y="21551"/>
                  </a:cubicBezTo>
                  <a:cubicBezTo>
                    <a:pt x="15631" y="21515"/>
                    <a:pt x="15672" y="21416"/>
                    <a:pt x="15762" y="21416"/>
                  </a:cubicBezTo>
                  <a:cubicBezTo>
                    <a:pt x="15777" y="21416"/>
                    <a:pt x="15793" y="21419"/>
                    <a:pt x="15810" y="21425"/>
                  </a:cubicBezTo>
                  <a:lnTo>
                    <a:pt x="15810" y="21425"/>
                  </a:lnTo>
                  <a:cubicBezTo>
                    <a:pt x="15810" y="21464"/>
                    <a:pt x="15804" y="21512"/>
                    <a:pt x="15768" y="21530"/>
                  </a:cubicBezTo>
                  <a:cubicBezTo>
                    <a:pt x="15600" y="21656"/>
                    <a:pt x="15411" y="21782"/>
                    <a:pt x="15243" y="21887"/>
                  </a:cubicBezTo>
                  <a:cubicBezTo>
                    <a:pt x="14843" y="22055"/>
                    <a:pt x="14465" y="22266"/>
                    <a:pt x="14129" y="22539"/>
                  </a:cubicBezTo>
                  <a:cubicBezTo>
                    <a:pt x="14087" y="22581"/>
                    <a:pt x="14023" y="22623"/>
                    <a:pt x="13960" y="22623"/>
                  </a:cubicBezTo>
                  <a:cubicBezTo>
                    <a:pt x="13897" y="22623"/>
                    <a:pt x="13834" y="22665"/>
                    <a:pt x="13792" y="22707"/>
                  </a:cubicBezTo>
                  <a:cubicBezTo>
                    <a:pt x="13729" y="22770"/>
                    <a:pt x="13645" y="22812"/>
                    <a:pt x="13561" y="22833"/>
                  </a:cubicBezTo>
                  <a:cubicBezTo>
                    <a:pt x="13477" y="22854"/>
                    <a:pt x="13393" y="22917"/>
                    <a:pt x="13330" y="22980"/>
                  </a:cubicBezTo>
                  <a:cubicBezTo>
                    <a:pt x="13140" y="23128"/>
                    <a:pt x="12930" y="23254"/>
                    <a:pt x="12678" y="23359"/>
                  </a:cubicBezTo>
                  <a:cubicBezTo>
                    <a:pt x="12426" y="23443"/>
                    <a:pt x="12173" y="23569"/>
                    <a:pt x="11942" y="23737"/>
                  </a:cubicBezTo>
                  <a:cubicBezTo>
                    <a:pt x="11753" y="23884"/>
                    <a:pt x="11543" y="24011"/>
                    <a:pt x="11311" y="24116"/>
                  </a:cubicBezTo>
                  <a:cubicBezTo>
                    <a:pt x="10639" y="24347"/>
                    <a:pt x="9966" y="24599"/>
                    <a:pt x="9314" y="24894"/>
                  </a:cubicBezTo>
                  <a:cubicBezTo>
                    <a:pt x="9125" y="24957"/>
                    <a:pt x="8915" y="25041"/>
                    <a:pt x="8725" y="25125"/>
                  </a:cubicBezTo>
                  <a:cubicBezTo>
                    <a:pt x="8368" y="25335"/>
                    <a:pt x="7968" y="25482"/>
                    <a:pt x="7548" y="25608"/>
                  </a:cubicBezTo>
                  <a:cubicBezTo>
                    <a:pt x="7422" y="25651"/>
                    <a:pt x="7317" y="25777"/>
                    <a:pt x="7212" y="25798"/>
                  </a:cubicBezTo>
                  <a:cubicBezTo>
                    <a:pt x="6875" y="25882"/>
                    <a:pt x="6581" y="26008"/>
                    <a:pt x="6287" y="26197"/>
                  </a:cubicBezTo>
                  <a:cubicBezTo>
                    <a:pt x="6265" y="26197"/>
                    <a:pt x="6265" y="26218"/>
                    <a:pt x="6244" y="26218"/>
                  </a:cubicBezTo>
                  <a:cubicBezTo>
                    <a:pt x="5950" y="26302"/>
                    <a:pt x="5677" y="26407"/>
                    <a:pt x="5403" y="26534"/>
                  </a:cubicBezTo>
                  <a:cubicBezTo>
                    <a:pt x="5151" y="26660"/>
                    <a:pt x="4899" y="26744"/>
                    <a:pt x="4626" y="26807"/>
                  </a:cubicBezTo>
                  <a:cubicBezTo>
                    <a:pt x="4415" y="26828"/>
                    <a:pt x="4205" y="26891"/>
                    <a:pt x="4016" y="26996"/>
                  </a:cubicBezTo>
                  <a:cubicBezTo>
                    <a:pt x="3806" y="27080"/>
                    <a:pt x="3553" y="27143"/>
                    <a:pt x="3301" y="27164"/>
                  </a:cubicBezTo>
                  <a:cubicBezTo>
                    <a:pt x="3238" y="27164"/>
                    <a:pt x="3175" y="27185"/>
                    <a:pt x="3091" y="27185"/>
                  </a:cubicBezTo>
                  <a:cubicBezTo>
                    <a:pt x="2839" y="27269"/>
                    <a:pt x="2565" y="27332"/>
                    <a:pt x="2313" y="27354"/>
                  </a:cubicBezTo>
                  <a:cubicBezTo>
                    <a:pt x="2145" y="27375"/>
                    <a:pt x="1977" y="27375"/>
                    <a:pt x="1808" y="27417"/>
                  </a:cubicBezTo>
                  <a:cubicBezTo>
                    <a:pt x="1582" y="27486"/>
                    <a:pt x="1370" y="27527"/>
                    <a:pt x="1148" y="27527"/>
                  </a:cubicBezTo>
                  <a:cubicBezTo>
                    <a:pt x="1103" y="27527"/>
                    <a:pt x="1056" y="27525"/>
                    <a:pt x="1009" y="27522"/>
                  </a:cubicBezTo>
                  <a:cubicBezTo>
                    <a:pt x="925" y="27522"/>
                    <a:pt x="883" y="27585"/>
                    <a:pt x="799" y="27585"/>
                  </a:cubicBezTo>
                  <a:cubicBezTo>
                    <a:pt x="755" y="27555"/>
                    <a:pt x="710" y="27525"/>
                    <a:pt x="665" y="27525"/>
                  </a:cubicBezTo>
                  <a:cubicBezTo>
                    <a:pt x="647" y="27525"/>
                    <a:pt x="628" y="27530"/>
                    <a:pt x="610" y="27543"/>
                  </a:cubicBezTo>
                  <a:cubicBezTo>
                    <a:pt x="556" y="27583"/>
                    <a:pt x="493" y="27607"/>
                    <a:pt x="426" y="27607"/>
                  </a:cubicBezTo>
                  <a:cubicBezTo>
                    <a:pt x="390" y="27607"/>
                    <a:pt x="353" y="27600"/>
                    <a:pt x="316" y="27585"/>
                  </a:cubicBezTo>
                  <a:cubicBezTo>
                    <a:pt x="231" y="27585"/>
                    <a:pt x="161" y="27639"/>
                    <a:pt x="82" y="27639"/>
                  </a:cubicBezTo>
                  <a:cubicBezTo>
                    <a:pt x="62" y="27639"/>
                    <a:pt x="42" y="27635"/>
                    <a:pt x="21" y="27627"/>
                  </a:cubicBezTo>
                  <a:lnTo>
                    <a:pt x="21" y="27627"/>
                  </a:lnTo>
                  <a:cubicBezTo>
                    <a:pt x="0" y="27690"/>
                    <a:pt x="21" y="27732"/>
                    <a:pt x="84" y="27753"/>
                  </a:cubicBezTo>
                  <a:cubicBezTo>
                    <a:pt x="274" y="27816"/>
                    <a:pt x="463" y="27858"/>
                    <a:pt x="652" y="27921"/>
                  </a:cubicBezTo>
                  <a:cubicBezTo>
                    <a:pt x="660" y="27923"/>
                    <a:pt x="668" y="27924"/>
                    <a:pt x="676" y="27924"/>
                  </a:cubicBezTo>
                  <a:cubicBezTo>
                    <a:pt x="747" y="27924"/>
                    <a:pt x="800" y="27861"/>
                    <a:pt x="866" y="27861"/>
                  </a:cubicBezTo>
                  <a:cubicBezTo>
                    <a:pt x="884" y="27861"/>
                    <a:pt x="904" y="27866"/>
                    <a:pt x="925" y="27879"/>
                  </a:cubicBezTo>
                  <a:cubicBezTo>
                    <a:pt x="979" y="27906"/>
                    <a:pt x="1030" y="27914"/>
                    <a:pt x="1078" y="27914"/>
                  </a:cubicBezTo>
                  <a:cubicBezTo>
                    <a:pt x="1142" y="27914"/>
                    <a:pt x="1202" y="27900"/>
                    <a:pt x="1262" y="27900"/>
                  </a:cubicBezTo>
                  <a:cubicBezTo>
                    <a:pt x="1314" y="27911"/>
                    <a:pt x="1367" y="27916"/>
                    <a:pt x="1419" y="27916"/>
                  </a:cubicBezTo>
                  <a:cubicBezTo>
                    <a:pt x="1472" y="27916"/>
                    <a:pt x="1524" y="27911"/>
                    <a:pt x="1577" y="27900"/>
                  </a:cubicBezTo>
                  <a:cubicBezTo>
                    <a:pt x="1704" y="27884"/>
                    <a:pt x="1819" y="27808"/>
                    <a:pt x="1949" y="27808"/>
                  </a:cubicBezTo>
                  <a:cubicBezTo>
                    <a:pt x="1991" y="27808"/>
                    <a:pt x="2035" y="27816"/>
                    <a:pt x="2082" y="27837"/>
                  </a:cubicBezTo>
                  <a:cubicBezTo>
                    <a:pt x="2205" y="27806"/>
                    <a:pt x="2339" y="27787"/>
                    <a:pt x="2477" y="27787"/>
                  </a:cubicBezTo>
                  <a:cubicBezTo>
                    <a:pt x="2527" y="27787"/>
                    <a:pt x="2578" y="27789"/>
                    <a:pt x="2628" y="27795"/>
                  </a:cubicBezTo>
                  <a:lnTo>
                    <a:pt x="2839" y="27795"/>
                  </a:lnTo>
                  <a:cubicBezTo>
                    <a:pt x="3049" y="27732"/>
                    <a:pt x="3280" y="27690"/>
                    <a:pt x="3511" y="27690"/>
                  </a:cubicBezTo>
                  <a:cubicBezTo>
                    <a:pt x="3722" y="27669"/>
                    <a:pt x="3911" y="27606"/>
                    <a:pt x="4121" y="27522"/>
                  </a:cubicBezTo>
                  <a:cubicBezTo>
                    <a:pt x="4205" y="27480"/>
                    <a:pt x="4310" y="27438"/>
                    <a:pt x="4415" y="27417"/>
                  </a:cubicBezTo>
                  <a:cubicBezTo>
                    <a:pt x="4689" y="27375"/>
                    <a:pt x="4920" y="27311"/>
                    <a:pt x="5172" y="27227"/>
                  </a:cubicBezTo>
                  <a:cubicBezTo>
                    <a:pt x="5361" y="27101"/>
                    <a:pt x="5572" y="27038"/>
                    <a:pt x="5782" y="26996"/>
                  </a:cubicBezTo>
                  <a:cubicBezTo>
                    <a:pt x="5929" y="26996"/>
                    <a:pt x="6097" y="26933"/>
                    <a:pt x="6244" y="26870"/>
                  </a:cubicBezTo>
                  <a:cubicBezTo>
                    <a:pt x="6476" y="26723"/>
                    <a:pt x="6749" y="26702"/>
                    <a:pt x="6959" y="26534"/>
                  </a:cubicBezTo>
                  <a:cubicBezTo>
                    <a:pt x="7001" y="26492"/>
                    <a:pt x="7064" y="26513"/>
                    <a:pt x="7106" y="26492"/>
                  </a:cubicBezTo>
                  <a:cubicBezTo>
                    <a:pt x="7359" y="26449"/>
                    <a:pt x="7590" y="26386"/>
                    <a:pt x="7821" y="26260"/>
                  </a:cubicBezTo>
                  <a:cubicBezTo>
                    <a:pt x="7884" y="26197"/>
                    <a:pt x="7968" y="26134"/>
                    <a:pt x="8053" y="26092"/>
                  </a:cubicBezTo>
                  <a:cubicBezTo>
                    <a:pt x="8137" y="26050"/>
                    <a:pt x="8221" y="26029"/>
                    <a:pt x="8305" y="26008"/>
                  </a:cubicBezTo>
                  <a:cubicBezTo>
                    <a:pt x="8620" y="25966"/>
                    <a:pt x="8936" y="25861"/>
                    <a:pt x="9188" y="25672"/>
                  </a:cubicBezTo>
                  <a:cubicBezTo>
                    <a:pt x="9356" y="25545"/>
                    <a:pt x="9566" y="25461"/>
                    <a:pt x="9798" y="25440"/>
                  </a:cubicBezTo>
                  <a:cubicBezTo>
                    <a:pt x="9987" y="25419"/>
                    <a:pt x="10155" y="25335"/>
                    <a:pt x="10302" y="25209"/>
                  </a:cubicBezTo>
                  <a:cubicBezTo>
                    <a:pt x="10431" y="25080"/>
                    <a:pt x="10608" y="25016"/>
                    <a:pt x="10791" y="25016"/>
                  </a:cubicBezTo>
                  <a:cubicBezTo>
                    <a:pt x="10817" y="25016"/>
                    <a:pt x="10844" y="25017"/>
                    <a:pt x="10870" y="25020"/>
                  </a:cubicBezTo>
                  <a:cubicBezTo>
                    <a:pt x="11038" y="24894"/>
                    <a:pt x="11248" y="24894"/>
                    <a:pt x="11395" y="24789"/>
                  </a:cubicBezTo>
                  <a:lnTo>
                    <a:pt x="11480" y="24831"/>
                  </a:lnTo>
                  <a:cubicBezTo>
                    <a:pt x="11711" y="24725"/>
                    <a:pt x="11837" y="24515"/>
                    <a:pt x="12089" y="24452"/>
                  </a:cubicBezTo>
                  <a:cubicBezTo>
                    <a:pt x="12320" y="24347"/>
                    <a:pt x="12573" y="24221"/>
                    <a:pt x="12804" y="24074"/>
                  </a:cubicBezTo>
                  <a:cubicBezTo>
                    <a:pt x="12909" y="24032"/>
                    <a:pt x="13014" y="23948"/>
                    <a:pt x="13140" y="23884"/>
                  </a:cubicBezTo>
                  <a:cubicBezTo>
                    <a:pt x="13288" y="23737"/>
                    <a:pt x="13477" y="23653"/>
                    <a:pt x="13708" y="23653"/>
                  </a:cubicBezTo>
                  <a:cubicBezTo>
                    <a:pt x="14486" y="23128"/>
                    <a:pt x="15306" y="22644"/>
                    <a:pt x="16147" y="22224"/>
                  </a:cubicBezTo>
                  <a:cubicBezTo>
                    <a:pt x="16294" y="22097"/>
                    <a:pt x="16504" y="21950"/>
                    <a:pt x="16715" y="21782"/>
                  </a:cubicBezTo>
                  <a:cubicBezTo>
                    <a:pt x="16946" y="21593"/>
                    <a:pt x="17240" y="21446"/>
                    <a:pt x="17492" y="21235"/>
                  </a:cubicBezTo>
                  <a:cubicBezTo>
                    <a:pt x="17598" y="21130"/>
                    <a:pt x="17703" y="20983"/>
                    <a:pt x="17850" y="20941"/>
                  </a:cubicBezTo>
                  <a:cubicBezTo>
                    <a:pt x="18060" y="20899"/>
                    <a:pt x="18228" y="20731"/>
                    <a:pt x="18439" y="20689"/>
                  </a:cubicBezTo>
                  <a:cubicBezTo>
                    <a:pt x="18565" y="20647"/>
                    <a:pt x="18670" y="20563"/>
                    <a:pt x="18733" y="20458"/>
                  </a:cubicBezTo>
                  <a:cubicBezTo>
                    <a:pt x="18838" y="20310"/>
                    <a:pt x="18964" y="20184"/>
                    <a:pt x="19111" y="20100"/>
                  </a:cubicBezTo>
                  <a:cubicBezTo>
                    <a:pt x="19322" y="19953"/>
                    <a:pt x="19511" y="19743"/>
                    <a:pt x="19721" y="19596"/>
                  </a:cubicBezTo>
                  <a:cubicBezTo>
                    <a:pt x="19994" y="19427"/>
                    <a:pt x="20226" y="19217"/>
                    <a:pt x="20415" y="18965"/>
                  </a:cubicBezTo>
                  <a:cubicBezTo>
                    <a:pt x="20541" y="18797"/>
                    <a:pt x="20730" y="18691"/>
                    <a:pt x="20835" y="18502"/>
                  </a:cubicBezTo>
                  <a:cubicBezTo>
                    <a:pt x="20877" y="18460"/>
                    <a:pt x="20919" y="18418"/>
                    <a:pt x="20983" y="18397"/>
                  </a:cubicBezTo>
                  <a:cubicBezTo>
                    <a:pt x="21109" y="18334"/>
                    <a:pt x="21235" y="18250"/>
                    <a:pt x="21319" y="18124"/>
                  </a:cubicBezTo>
                  <a:cubicBezTo>
                    <a:pt x="21508" y="17935"/>
                    <a:pt x="21697" y="17745"/>
                    <a:pt x="21908" y="17577"/>
                  </a:cubicBezTo>
                  <a:cubicBezTo>
                    <a:pt x="22097" y="17451"/>
                    <a:pt x="22244" y="17304"/>
                    <a:pt x="22349" y="17115"/>
                  </a:cubicBezTo>
                  <a:cubicBezTo>
                    <a:pt x="22433" y="16967"/>
                    <a:pt x="22538" y="16841"/>
                    <a:pt x="22686" y="16736"/>
                  </a:cubicBezTo>
                  <a:cubicBezTo>
                    <a:pt x="22959" y="16547"/>
                    <a:pt x="23232" y="16316"/>
                    <a:pt x="23442" y="16063"/>
                  </a:cubicBezTo>
                  <a:cubicBezTo>
                    <a:pt x="23548" y="15916"/>
                    <a:pt x="23716" y="15874"/>
                    <a:pt x="23842" y="15748"/>
                  </a:cubicBezTo>
                  <a:cubicBezTo>
                    <a:pt x="24010" y="15559"/>
                    <a:pt x="24136" y="15328"/>
                    <a:pt x="24388" y="15243"/>
                  </a:cubicBezTo>
                  <a:cubicBezTo>
                    <a:pt x="24431" y="15222"/>
                    <a:pt x="24452" y="15180"/>
                    <a:pt x="24473" y="15159"/>
                  </a:cubicBezTo>
                  <a:cubicBezTo>
                    <a:pt x="24683" y="14907"/>
                    <a:pt x="24935" y="14718"/>
                    <a:pt x="25124" y="14466"/>
                  </a:cubicBezTo>
                  <a:cubicBezTo>
                    <a:pt x="25187" y="14360"/>
                    <a:pt x="25272" y="14276"/>
                    <a:pt x="25377" y="14192"/>
                  </a:cubicBezTo>
                  <a:cubicBezTo>
                    <a:pt x="25671" y="13982"/>
                    <a:pt x="25923" y="13751"/>
                    <a:pt x="26134" y="13456"/>
                  </a:cubicBezTo>
                  <a:cubicBezTo>
                    <a:pt x="26302" y="13246"/>
                    <a:pt x="26491" y="13057"/>
                    <a:pt x="26701" y="12910"/>
                  </a:cubicBezTo>
                  <a:cubicBezTo>
                    <a:pt x="26785" y="12847"/>
                    <a:pt x="26848" y="12784"/>
                    <a:pt x="26890" y="12700"/>
                  </a:cubicBezTo>
                  <a:cubicBezTo>
                    <a:pt x="27017" y="12510"/>
                    <a:pt x="27164" y="12342"/>
                    <a:pt x="27353" y="12216"/>
                  </a:cubicBezTo>
                  <a:cubicBezTo>
                    <a:pt x="27605" y="12027"/>
                    <a:pt x="27836" y="11795"/>
                    <a:pt x="28005" y="11543"/>
                  </a:cubicBezTo>
                  <a:cubicBezTo>
                    <a:pt x="28110" y="11375"/>
                    <a:pt x="28257" y="11228"/>
                    <a:pt x="28404" y="11102"/>
                  </a:cubicBezTo>
                  <a:cubicBezTo>
                    <a:pt x="28509" y="11039"/>
                    <a:pt x="28593" y="10976"/>
                    <a:pt x="28677" y="10891"/>
                  </a:cubicBezTo>
                  <a:cubicBezTo>
                    <a:pt x="28762" y="10786"/>
                    <a:pt x="28867" y="10723"/>
                    <a:pt x="28993" y="10681"/>
                  </a:cubicBezTo>
                  <a:cubicBezTo>
                    <a:pt x="29056" y="10660"/>
                    <a:pt x="29119" y="10618"/>
                    <a:pt x="29161" y="10576"/>
                  </a:cubicBezTo>
                  <a:cubicBezTo>
                    <a:pt x="29371" y="10303"/>
                    <a:pt x="29624" y="10050"/>
                    <a:pt x="29897" y="9819"/>
                  </a:cubicBezTo>
                  <a:cubicBezTo>
                    <a:pt x="29939" y="9756"/>
                    <a:pt x="30023" y="9756"/>
                    <a:pt x="30065" y="9693"/>
                  </a:cubicBezTo>
                  <a:cubicBezTo>
                    <a:pt x="30254" y="9420"/>
                    <a:pt x="30486" y="9167"/>
                    <a:pt x="30780" y="8978"/>
                  </a:cubicBezTo>
                  <a:cubicBezTo>
                    <a:pt x="30864" y="8915"/>
                    <a:pt x="30927" y="8852"/>
                    <a:pt x="30990" y="8789"/>
                  </a:cubicBezTo>
                  <a:cubicBezTo>
                    <a:pt x="31137" y="8642"/>
                    <a:pt x="31284" y="8432"/>
                    <a:pt x="31432" y="8368"/>
                  </a:cubicBezTo>
                  <a:cubicBezTo>
                    <a:pt x="31600" y="8305"/>
                    <a:pt x="31747" y="8221"/>
                    <a:pt x="31831" y="8053"/>
                  </a:cubicBezTo>
                  <a:cubicBezTo>
                    <a:pt x="31978" y="8053"/>
                    <a:pt x="31978" y="7864"/>
                    <a:pt x="32083" y="7780"/>
                  </a:cubicBezTo>
                  <a:cubicBezTo>
                    <a:pt x="32294" y="7675"/>
                    <a:pt x="32441" y="7485"/>
                    <a:pt x="32651" y="7359"/>
                  </a:cubicBezTo>
                  <a:cubicBezTo>
                    <a:pt x="32756" y="7296"/>
                    <a:pt x="32840" y="7170"/>
                    <a:pt x="32945" y="7107"/>
                  </a:cubicBezTo>
                  <a:cubicBezTo>
                    <a:pt x="32987" y="7065"/>
                    <a:pt x="33008" y="7023"/>
                    <a:pt x="33051" y="6981"/>
                  </a:cubicBezTo>
                  <a:cubicBezTo>
                    <a:pt x="33114" y="6855"/>
                    <a:pt x="33240" y="6771"/>
                    <a:pt x="33366" y="6729"/>
                  </a:cubicBezTo>
                  <a:cubicBezTo>
                    <a:pt x="33660" y="6687"/>
                    <a:pt x="33891" y="6518"/>
                    <a:pt x="34039" y="6266"/>
                  </a:cubicBezTo>
                  <a:cubicBezTo>
                    <a:pt x="34060" y="6245"/>
                    <a:pt x="34081" y="6224"/>
                    <a:pt x="34102" y="6203"/>
                  </a:cubicBezTo>
                  <a:cubicBezTo>
                    <a:pt x="34249" y="6035"/>
                    <a:pt x="34396" y="5909"/>
                    <a:pt x="34585" y="5782"/>
                  </a:cubicBezTo>
                  <a:cubicBezTo>
                    <a:pt x="34753" y="5677"/>
                    <a:pt x="34922" y="5572"/>
                    <a:pt x="35090" y="5446"/>
                  </a:cubicBezTo>
                  <a:cubicBezTo>
                    <a:pt x="35321" y="5299"/>
                    <a:pt x="35531" y="5131"/>
                    <a:pt x="35742" y="4942"/>
                  </a:cubicBezTo>
                  <a:cubicBezTo>
                    <a:pt x="35784" y="4899"/>
                    <a:pt x="35847" y="4794"/>
                    <a:pt x="35910" y="4794"/>
                  </a:cubicBezTo>
                  <a:cubicBezTo>
                    <a:pt x="36288" y="4689"/>
                    <a:pt x="36499" y="4416"/>
                    <a:pt x="36751" y="4164"/>
                  </a:cubicBezTo>
                  <a:cubicBezTo>
                    <a:pt x="36814" y="4122"/>
                    <a:pt x="36856" y="4058"/>
                    <a:pt x="36919" y="4037"/>
                  </a:cubicBezTo>
                  <a:cubicBezTo>
                    <a:pt x="37234" y="3869"/>
                    <a:pt x="37550" y="3722"/>
                    <a:pt x="37886" y="3617"/>
                  </a:cubicBezTo>
                  <a:cubicBezTo>
                    <a:pt x="37949" y="3596"/>
                    <a:pt x="38012" y="3554"/>
                    <a:pt x="38054" y="3512"/>
                  </a:cubicBezTo>
                  <a:cubicBezTo>
                    <a:pt x="38286" y="3323"/>
                    <a:pt x="38538" y="3196"/>
                    <a:pt x="38811" y="3112"/>
                  </a:cubicBezTo>
                  <a:cubicBezTo>
                    <a:pt x="38979" y="3070"/>
                    <a:pt x="39127" y="2986"/>
                    <a:pt x="39274" y="2902"/>
                  </a:cubicBezTo>
                  <a:cubicBezTo>
                    <a:pt x="39379" y="2860"/>
                    <a:pt x="39442" y="2734"/>
                    <a:pt x="39547" y="2713"/>
                  </a:cubicBezTo>
                  <a:cubicBezTo>
                    <a:pt x="39609" y="2697"/>
                    <a:pt x="39682" y="2648"/>
                    <a:pt x="39758" y="2648"/>
                  </a:cubicBezTo>
                  <a:cubicBezTo>
                    <a:pt x="39786" y="2648"/>
                    <a:pt x="39814" y="2654"/>
                    <a:pt x="39841" y="2671"/>
                  </a:cubicBezTo>
                  <a:cubicBezTo>
                    <a:pt x="40052" y="2503"/>
                    <a:pt x="40367" y="2524"/>
                    <a:pt x="40556" y="2313"/>
                  </a:cubicBezTo>
                  <a:cubicBezTo>
                    <a:pt x="40598" y="2292"/>
                    <a:pt x="40640" y="2271"/>
                    <a:pt x="40661" y="2271"/>
                  </a:cubicBezTo>
                  <a:cubicBezTo>
                    <a:pt x="40893" y="2208"/>
                    <a:pt x="41124" y="2124"/>
                    <a:pt x="41355" y="2061"/>
                  </a:cubicBezTo>
                  <a:cubicBezTo>
                    <a:pt x="41586" y="1998"/>
                    <a:pt x="41818" y="1914"/>
                    <a:pt x="42028" y="1788"/>
                  </a:cubicBezTo>
                  <a:lnTo>
                    <a:pt x="42070" y="1788"/>
                  </a:lnTo>
                  <a:cubicBezTo>
                    <a:pt x="42123" y="1788"/>
                    <a:pt x="42175" y="1798"/>
                    <a:pt x="42225" y="1798"/>
                  </a:cubicBezTo>
                  <a:cubicBezTo>
                    <a:pt x="42275" y="1798"/>
                    <a:pt x="42322" y="1788"/>
                    <a:pt x="42364" y="1746"/>
                  </a:cubicBezTo>
                  <a:cubicBezTo>
                    <a:pt x="42419" y="1787"/>
                    <a:pt x="42490" y="1810"/>
                    <a:pt x="42563" y="1810"/>
                  </a:cubicBezTo>
                  <a:cubicBezTo>
                    <a:pt x="42603" y="1810"/>
                    <a:pt x="42642" y="1803"/>
                    <a:pt x="42680" y="1788"/>
                  </a:cubicBezTo>
                  <a:cubicBezTo>
                    <a:pt x="42848" y="1746"/>
                    <a:pt x="43037" y="1725"/>
                    <a:pt x="43205" y="1725"/>
                  </a:cubicBezTo>
                  <a:lnTo>
                    <a:pt x="43731" y="1725"/>
                  </a:lnTo>
                  <a:cubicBezTo>
                    <a:pt x="43833" y="1638"/>
                    <a:pt x="43964" y="1591"/>
                    <a:pt x="44098" y="1591"/>
                  </a:cubicBezTo>
                  <a:cubicBezTo>
                    <a:pt x="44158" y="1591"/>
                    <a:pt x="44219" y="1600"/>
                    <a:pt x="44278" y="1620"/>
                  </a:cubicBezTo>
                  <a:cubicBezTo>
                    <a:pt x="44740" y="1746"/>
                    <a:pt x="45203" y="1893"/>
                    <a:pt x="45665" y="2061"/>
                  </a:cubicBezTo>
                  <a:cubicBezTo>
                    <a:pt x="45791" y="2103"/>
                    <a:pt x="45917" y="2145"/>
                    <a:pt x="46044" y="2208"/>
                  </a:cubicBezTo>
                  <a:cubicBezTo>
                    <a:pt x="46233" y="2313"/>
                    <a:pt x="46401" y="2461"/>
                    <a:pt x="46569" y="2608"/>
                  </a:cubicBezTo>
                  <a:cubicBezTo>
                    <a:pt x="46716" y="2734"/>
                    <a:pt x="46885" y="2860"/>
                    <a:pt x="47032" y="2965"/>
                  </a:cubicBezTo>
                  <a:cubicBezTo>
                    <a:pt x="47326" y="3154"/>
                    <a:pt x="47494" y="3491"/>
                    <a:pt x="47768" y="3680"/>
                  </a:cubicBezTo>
                  <a:lnTo>
                    <a:pt x="47768" y="3722"/>
                  </a:lnTo>
                  <a:cubicBezTo>
                    <a:pt x="47915" y="3932"/>
                    <a:pt x="48062" y="4143"/>
                    <a:pt x="48188" y="4353"/>
                  </a:cubicBezTo>
                  <a:cubicBezTo>
                    <a:pt x="48335" y="4584"/>
                    <a:pt x="48482" y="4815"/>
                    <a:pt x="48609" y="5068"/>
                  </a:cubicBezTo>
                  <a:cubicBezTo>
                    <a:pt x="48651" y="5194"/>
                    <a:pt x="48693" y="5299"/>
                    <a:pt x="48777" y="5404"/>
                  </a:cubicBezTo>
                  <a:cubicBezTo>
                    <a:pt x="48903" y="5551"/>
                    <a:pt x="48882" y="5740"/>
                    <a:pt x="49008" y="5867"/>
                  </a:cubicBezTo>
                  <a:cubicBezTo>
                    <a:pt x="49029" y="6098"/>
                    <a:pt x="49113" y="6308"/>
                    <a:pt x="49281" y="6497"/>
                  </a:cubicBezTo>
                  <a:cubicBezTo>
                    <a:pt x="49450" y="6750"/>
                    <a:pt x="49555" y="7023"/>
                    <a:pt x="49618" y="7338"/>
                  </a:cubicBezTo>
                  <a:cubicBezTo>
                    <a:pt x="49639" y="7570"/>
                    <a:pt x="49723" y="7801"/>
                    <a:pt x="49849" y="8011"/>
                  </a:cubicBezTo>
                  <a:cubicBezTo>
                    <a:pt x="49912" y="8116"/>
                    <a:pt x="49975" y="8242"/>
                    <a:pt x="49975" y="8368"/>
                  </a:cubicBezTo>
                  <a:cubicBezTo>
                    <a:pt x="50017" y="8726"/>
                    <a:pt x="50122" y="9083"/>
                    <a:pt x="50290" y="9420"/>
                  </a:cubicBezTo>
                  <a:cubicBezTo>
                    <a:pt x="50375" y="9630"/>
                    <a:pt x="50417" y="9861"/>
                    <a:pt x="50417" y="10092"/>
                  </a:cubicBezTo>
                  <a:cubicBezTo>
                    <a:pt x="50564" y="10198"/>
                    <a:pt x="50459" y="10408"/>
                    <a:pt x="50585" y="10513"/>
                  </a:cubicBezTo>
                  <a:cubicBezTo>
                    <a:pt x="50564" y="10576"/>
                    <a:pt x="50522" y="10618"/>
                    <a:pt x="50564" y="10681"/>
                  </a:cubicBezTo>
                  <a:cubicBezTo>
                    <a:pt x="50690" y="10933"/>
                    <a:pt x="50732" y="11207"/>
                    <a:pt x="50732" y="11480"/>
                  </a:cubicBezTo>
                  <a:cubicBezTo>
                    <a:pt x="50711" y="11564"/>
                    <a:pt x="50753" y="11669"/>
                    <a:pt x="50795" y="11753"/>
                  </a:cubicBezTo>
                  <a:cubicBezTo>
                    <a:pt x="50858" y="11880"/>
                    <a:pt x="50879" y="12027"/>
                    <a:pt x="50921" y="12153"/>
                  </a:cubicBezTo>
                  <a:cubicBezTo>
                    <a:pt x="51110" y="12615"/>
                    <a:pt x="51152" y="13120"/>
                    <a:pt x="51342" y="13583"/>
                  </a:cubicBezTo>
                  <a:cubicBezTo>
                    <a:pt x="51342" y="13625"/>
                    <a:pt x="51342" y="13667"/>
                    <a:pt x="51342" y="13688"/>
                  </a:cubicBezTo>
                  <a:cubicBezTo>
                    <a:pt x="51321" y="14129"/>
                    <a:pt x="51531" y="14466"/>
                    <a:pt x="51657" y="14907"/>
                  </a:cubicBezTo>
                  <a:lnTo>
                    <a:pt x="51657" y="15222"/>
                  </a:lnTo>
                  <a:cubicBezTo>
                    <a:pt x="51699" y="15307"/>
                    <a:pt x="51741" y="15391"/>
                    <a:pt x="51783" y="15475"/>
                  </a:cubicBezTo>
                  <a:cubicBezTo>
                    <a:pt x="51825" y="15622"/>
                    <a:pt x="51888" y="15769"/>
                    <a:pt x="51951" y="15895"/>
                  </a:cubicBezTo>
                  <a:cubicBezTo>
                    <a:pt x="52099" y="16105"/>
                    <a:pt x="52183" y="16358"/>
                    <a:pt x="52204" y="16610"/>
                  </a:cubicBezTo>
                  <a:cubicBezTo>
                    <a:pt x="52267" y="17031"/>
                    <a:pt x="52393" y="17430"/>
                    <a:pt x="52582" y="17808"/>
                  </a:cubicBezTo>
                  <a:cubicBezTo>
                    <a:pt x="52708" y="18040"/>
                    <a:pt x="52813" y="18271"/>
                    <a:pt x="52919" y="18502"/>
                  </a:cubicBezTo>
                  <a:cubicBezTo>
                    <a:pt x="52961" y="18565"/>
                    <a:pt x="52982" y="18628"/>
                    <a:pt x="53003" y="18691"/>
                  </a:cubicBezTo>
                  <a:cubicBezTo>
                    <a:pt x="53108" y="19133"/>
                    <a:pt x="53297" y="19532"/>
                    <a:pt x="53549" y="19890"/>
                  </a:cubicBezTo>
                  <a:cubicBezTo>
                    <a:pt x="53612" y="19974"/>
                    <a:pt x="53675" y="20058"/>
                    <a:pt x="53696" y="20163"/>
                  </a:cubicBezTo>
                  <a:cubicBezTo>
                    <a:pt x="53760" y="20331"/>
                    <a:pt x="53865" y="20479"/>
                    <a:pt x="53991" y="20605"/>
                  </a:cubicBezTo>
                  <a:cubicBezTo>
                    <a:pt x="54306" y="20815"/>
                    <a:pt x="54474" y="21151"/>
                    <a:pt x="54727" y="21383"/>
                  </a:cubicBezTo>
                  <a:cubicBezTo>
                    <a:pt x="54769" y="21404"/>
                    <a:pt x="54748" y="21446"/>
                    <a:pt x="54769" y="21467"/>
                  </a:cubicBezTo>
                  <a:cubicBezTo>
                    <a:pt x="54811" y="21572"/>
                    <a:pt x="54895" y="21677"/>
                    <a:pt x="54979" y="21740"/>
                  </a:cubicBezTo>
                  <a:cubicBezTo>
                    <a:pt x="55105" y="21824"/>
                    <a:pt x="55147" y="21950"/>
                    <a:pt x="55252" y="22034"/>
                  </a:cubicBezTo>
                  <a:cubicBezTo>
                    <a:pt x="55505" y="22203"/>
                    <a:pt x="55736" y="22392"/>
                    <a:pt x="55946" y="22602"/>
                  </a:cubicBezTo>
                  <a:cubicBezTo>
                    <a:pt x="55988" y="22644"/>
                    <a:pt x="56030" y="22686"/>
                    <a:pt x="56093" y="22728"/>
                  </a:cubicBezTo>
                  <a:cubicBezTo>
                    <a:pt x="56367" y="22896"/>
                    <a:pt x="56619" y="23107"/>
                    <a:pt x="56829" y="23359"/>
                  </a:cubicBezTo>
                  <a:cubicBezTo>
                    <a:pt x="56955" y="23527"/>
                    <a:pt x="57123" y="23674"/>
                    <a:pt x="57313" y="23779"/>
                  </a:cubicBezTo>
                  <a:cubicBezTo>
                    <a:pt x="57502" y="23927"/>
                    <a:pt x="57712" y="24032"/>
                    <a:pt x="57943" y="24116"/>
                  </a:cubicBezTo>
                  <a:cubicBezTo>
                    <a:pt x="58027" y="24263"/>
                    <a:pt x="58175" y="24368"/>
                    <a:pt x="58343" y="24410"/>
                  </a:cubicBezTo>
                  <a:cubicBezTo>
                    <a:pt x="58574" y="24452"/>
                    <a:pt x="58784" y="24557"/>
                    <a:pt x="58953" y="24704"/>
                  </a:cubicBezTo>
                  <a:cubicBezTo>
                    <a:pt x="59205" y="24915"/>
                    <a:pt x="59520" y="25062"/>
                    <a:pt x="59836" y="25125"/>
                  </a:cubicBezTo>
                  <a:cubicBezTo>
                    <a:pt x="60151" y="25230"/>
                    <a:pt x="60466" y="25293"/>
                    <a:pt x="60803" y="25314"/>
                  </a:cubicBezTo>
                  <a:cubicBezTo>
                    <a:pt x="61034" y="25356"/>
                    <a:pt x="61265" y="25440"/>
                    <a:pt x="61496" y="25482"/>
                  </a:cubicBezTo>
                  <a:cubicBezTo>
                    <a:pt x="61600" y="25497"/>
                    <a:pt x="61703" y="25584"/>
                    <a:pt x="61821" y="25584"/>
                  </a:cubicBezTo>
                  <a:cubicBezTo>
                    <a:pt x="61871" y="25584"/>
                    <a:pt x="61923" y="25568"/>
                    <a:pt x="61980" y="25524"/>
                  </a:cubicBezTo>
                  <a:cubicBezTo>
                    <a:pt x="61980" y="25518"/>
                    <a:pt x="61985" y="25516"/>
                    <a:pt x="61994" y="25516"/>
                  </a:cubicBezTo>
                  <a:cubicBezTo>
                    <a:pt x="62013" y="25516"/>
                    <a:pt x="62049" y="25531"/>
                    <a:pt x="62064" y="25545"/>
                  </a:cubicBezTo>
                  <a:cubicBezTo>
                    <a:pt x="62082" y="25569"/>
                    <a:pt x="62100" y="25578"/>
                    <a:pt x="62118" y="25578"/>
                  </a:cubicBezTo>
                  <a:cubicBezTo>
                    <a:pt x="62163" y="25578"/>
                    <a:pt x="62208" y="25524"/>
                    <a:pt x="62253" y="25524"/>
                  </a:cubicBezTo>
                  <a:cubicBezTo>
                    <a:pt x="62422" y="25608"/>
                    <a:pt x="62611" y="25651"/>
                    <a:pt x="62779" y="25651"/>
                  </a:cubicBezTo>
                  <a:cubicBezTo>
                    <a:pt x="62809" y="25653"/>
                    <a:pt x="62840" y="25654"/>
                    <a:pt x="62871" y="25654"/>
                  </a:cubicBezTo>
                  <a:cubicBezTo>
                    <a:pt x="62992" y="25654"/>
                    <a:pt x="63117" y="25638"/>
                    <a:pt x="63238" y="25638"/>
                  </a:cubicBezTo>
                  <a:cubicBezTo>
                    <a:pt x="63341" y="25638"/>
                    <a:pt x="63442" y="25650"/>
                    <a:pt x="63536" y="25693"/>
                  </a:cubicBezTo>
                  <a:cubicBezTo>
                    <a:pt x="63571" y="25684"/>
                    <a:pt x="63606" y="25680"/>
                    <a:pt x="63640" y="25680"/>
                  </a:cubicBezTo>
                  <a:cubicBezTo>
                    <a:pt x="63732" y="25680"/>
                    <a:pt x="63819" y="25705"/>
                    <a:pt x="63905" y="25705"/>
                  </a:cubicBezTo>
                  <a:cubicBezTo>
                    <a:pt x="63936" y="25705"/>
                    <a:pt x="63967" y="25701"/>
                    <a:pt x="63998" y="25693"/>
                  </a:cubicBezTo>
                  <a:cubicBezTo>
                    <a:pt x="64293" y="25608"/>
                    <a:pt x="64587" y="25587"/>
                    <a:pt x="64902" y="25587"/>
                  </a:cubicBezTo>
                  <a:cubicBezTo>
                    <a:pt x="65050" y="25587"/>
                    <a:pt x="65197" y="25566"/>
                    <a:pt x="65344" y="25524"/>
                  </a:cubicBezTo>
                  <a:cubicBezTo>
                    <a:pt x="65722" y="25398"/>
                    <a:pt x="66122" y="25293"/>
                    <a:pt x="66479" y="25125"/>
                  </a:cubicBezTo>
                  <a:cubicBezTo>
                    <a:pt x="66816" y="24999"/>
                    <a:pt x="67194" y="24999"/>
                    <a:pt x="67467" y="24725"/>
                  </a:cubicBezTo>
                  <a:lnTo>
                    <a:pt x="67530" y="24725"/>
                  </a:lnTo>
                  <a:cubicBezTo>
                    <a:pt x="67699" y="24704"/>
                    <a:pt x="67846" y="24662"/>
                    <a:pt x="67993" y="24578"/>
                  </a:cubicBezTo>
                  <a:cubicBezTo>
                    <a:pt x="68119" y="24515"/>
                    <a:pt x="68287" y="24452"/>
                    <a:pt x="68435" y="24431"/>
                  </a:cubicBezTo>
                  <a:cubicBezTo>
                    <a:pt x="68582" y="24410"/>
                    <a:pt x="68729" y="24347"/>
                    <a:pt x="68834" y="24242"/>
                  </a:cubicBezTo>
                  <a:cubicBezTo>
                    <a:pt x="69002" y="24095"/>
                    <a:pt x="69233" y="23990"/>
                    <a:pt x="69465" y="23990"/>
                  </a:cubicBezTo>
                  <a:cubicBezTo>
                    <a:pt x="69696" y="23969"/>
                    <a:pt x="69927" y="23884"/>
                    <a:pt x="70116" y="23737"/>
                  </a:cubicBezTo>
                  <a:cubicBezTo>
                    <a:pt x="70201" y="23674"/>
                    <a:pt x="70264" y="23632"/>
                    <a:pt x="70348" y="23611"/>
                  </a:cubicBezTo>
                  <a:cubicBezTo>
                    <a:pt x="70600" y="23527"/>
                    <a:pt x="70831" y="23443"/>
                    <a:pt x="71042" y="23317"/>
                  </a:cubicBezTo>
                  <a:cubicBezTo>
                    <a:pt x="71231" y="23233"/>
                    <a:pt x="71399" y="23170"/>
                    <a:pt x="71588" y="23086"/>
                  </a:cubicBezTo>
                  <a:cubicBezTo>
                    <a:pt x="71714" y="23044"/>
                    <a:pt x="71840" y="23086"/>
                    <a:pt x="71925" y="23001"/>
                  </a:cubicBezTo>
                  <a:cubicBezTo>
                    <a:pt x="72156" y="22812"/>
                    <a:pt x="72429" y="22686"/>
                    <a:pt x="72723" y="22602"/>
                  </a:cubicBezTo>
                  <a:cubicBezTo>
                    <a:pt x="73144" y="22497"/>
                    <a:pt x="73543" y="22329"/>
                    <a:pt x="73901" y="22076"/>
                  </a:cubicBezTo>
                  <a:cubicBezTo>
                    <a:pt x="73985" y="22013"/>
                    <a:pt x="74069" y="21992"/>
                    <a:pt x="74174" y="21992"/>
                  </a:cubicBezTo>
                  <a:cubicBezTo>
                    <a:pt x="74191" y="21998"/>
                    <a:pt x="74209" y="22001"/>
                    <a:pt x="74228" y="22001"/>
                  </a:cubicBezTo>
                  <a:cubicBezTo>
                    <a:pt x="74279" y="22001"/>
                    <a:pt x="74333" y="21981"/>
                    <a:pt x="74363" y="21950"/>
                  </a:cubicBezTo>
                  <a:cubicBezTo>
                    <a:pt x="74553" y="21845"/>
                    <a:pt x="74742" y="21803"/>
                    <a:pt x="74910" y="21698"/>
                  </a:cubicBezTo>
                  <a:cubicBezTo>
                    <a:pt x="74994" y="21656"/>
                    <a:pt x="75099" y="21656"/>
                    <a:pt x="75183" y="21593"/>
                  </a:cubicBezTo>
                  <a:cubicBezTo>
                    <a:pt x="75352" y="21467"/>
                    <a:pt x="75541" y="21404"/>
                    <a:pt x="75751" y="21383"/>
                  </a:cubicBezTo>
                  <a:cubicBezTo>
                    <a:pt x="75919" y="21362"/>
                    <a:pt x="76066" y="21298"/>
                    <a:pt x="76193" y="21193"/>
                  </a:cubicBezTo>
                  <a:cubicBezTo>
                    <a:pt x="76340" y="21067"/>
                    <a:pt x="76508" y="20962"/>
                    <a:pt x="76676" y="20878"/>
                  </a:cubicBezTo>
                  <a:lnTo>
                    <a:pt x="76928" y="20878"/>
                  </a:lnTo>
                  <a:cubicBezTo>
                    <a:pt x="76970" y="20857"/>
                    <a:pt x="76991" y="20836"/>
                    <a:pt x="77033" y="20836"/>
                  </a:cubicBezTo>
                  <a:cubicBezTo>
                    <a:pt x="77349" y="20710"/>
                    <a:pt x="77643" y="20563"/>
                    <a:pt x="77938" y="20394"/>
                  </a:cubicBezTo>
                  <a:cubicBezTo>
                    <a:pt x="78274" y="20184"/>
                    <a:pt x="78631" y="20037"/>
                    <a:pt x="79031" y="19953"/>
                  </a:cubicBezTo>
                  <a:cubicBezTo>
                    <a:pt x="79346" y="19911"/>
                    <a:pt x="79640" y="19806"/>
                    <a:pt x="79914" y="19638"/>
                  </a:cubicBezTo>
                  <a:cubicBezTo>
                    <a:pt x="80187" y="19469"/>
                    <a:pt x="80460" y="19364"/>
                    <a:pt x="80755" y="19280"/>
                  </a:cubicBezTo>
                  <a:cubicBezTo>
                    <a:pt x="81070" y="19196"/>
                    <a:pt x="81386" y="19091"/>
                    <a:pt x="81680" y="18944"/>
                  </a:cubicBezTo>
                  <a:cubicBezTo>
                    <a:pt x="81722" y="18902"/>
                    <a:pt x="81785" y="18881"/>
                    <a:pt x="81848" y="18860"/>
                  </a:cubicBezTo>
                  <a:cubicBezTo>
                    <a:pt x="82184" y="18797"/>
                    <a:pt x="82563" y="18691"/>
                    <a:pt x="82878" y="18607"/>
                  </a:cubicBezTo>
                  <a:cubicBezTo>
                    <a:pt x="83194" y="18523"/>
                    <a:pt x="83509" y="18418"/>
                    <a:pt x="83824" y="18376"/>
                  </a:cubicBezTo>
                  <a:cubicBezTo>
                    <a:pt x="84119" y="18292"/>
                    <a:pt x="84434" y="18250"/>
                    <a:pt x="84749" y="18229"/>
                  </a:cubicBezTo>
                  <a:cubicBezTo>
                    <a:pt x="84855" y="18229"/>
                    <a:pt x="84918" y="18166"/>
                    <a:pt x="85023" y="18166"/>
                  </a:cubicBezTo>
                  <a:cubicBezTo>
                    <a:pt x="85086" y="18213"/>
                    <a:pt x="85161" y="18237"/>
                    <a:pt x="85239" y="18237"/>
                  </a:cubicBezTo>
                  <a:cubicBezTo>
                    <a:pt x="85265" y="18237"/>
                    <a:pt x="85291" y="18234"/>
                    <a:pt x="85317" y="18229"/>
                  </a:cubicBezTo>
                  <a:cubicBezTo>
                    <a:pt x="85407" y="18235"/>
                    <a:pt x="85497" y="18237"/>
                    <a:pt x="85587" y="18237"/>
                  </a:cubicBezTo>
                  <a:cubicBezTo>
                    <a:pt x="85834" y="18237"/>
                    <a:pt x="86080" y="18218"/>
                    <a:pt x="86326" y="18187"/>
                  </a:cubicBezTo>
                  <a:cubicBezTo>
                    <a:pt x="86407" y="18171"/>
                    <a:pt x="86487" y="18164"/>
                    <a:pt x="86566" y="18164"/>
                  </a:cubicBezTo>
                  <a:cubicBezTo>
                    <a:pt x="86694" y="18164"/>
                    <a:pt x="86819" y="18182"/>
                    <a:pt x="86936" y="18208"/>
                  </a:cubicBezTo>
                  <a:cubicBezTo>
                    <a:pt x="87083" y="18229"/>
                    <a:pt x="87251" y="18250"/>
                    <a:pt x="87398" y="18292"/>
                  </a:cubicBezTo>
                  <a:cubicBezTo>
                    <a:pt x="87714" y="18397"/>
                    <a:pt x="88029" y="18460"/>
                    <a:pt x="88366" y="18502"/>
                  </a:cubicBezTo>
                  <a:cubicBezTo>
                    <a:pt x="88492" y="18565"/>
                    <a:pt x="88639" y="18628"/>
                    <a:pt x="88807" y="18691"/>
                  </a:cubicBezTo>
                  <a:cubicBezTo>
                    <a:pt x="89333" y="18923"/>
                    <a:pt x="89795" y="19301"/>
                    <a:pt x="90300" y="19553"/>
                  </a:cubicBezTo>
                  <a:cubicBezTo>
                    <a:pt x="90510" y="19680"/>
                    <a:pt x="90720" y="19848"/>
                    <a:pt x="90889" y="20037"/>
                  </a:cubicBezTo>
                  <a:cubicBezTo>
                    <a:pt x="91204" y="20331"/>
                    <a:pt x="91456" y="20689"/>
                    <a:pt x="91751" y="21004"/>
                  </a:cubicBezTo>
                  <a:cubicBezTo>
                    <a:pt x="92024" y="21320"/>
                    <a:pt x="92234" y="21677"/>
                    <a:pt x="92402" y="22034"/>
                  </a:cubicBezTo>
                  <a:cubicBezTo>
                    <a:pt x="92409" y="22033"/>
                    <a:pt x="92415" y="22033"/>
                    <a:pt x="92421" y="22033"/>
                  </a:cubicBezTo>
                  <a:cubicBezTo>
                    <a:pt x="92525" y="22033"/>
                    <a:pt x="92556" y="22183"/>
                    <a:pt x="92710" y="22183"/>
                  </a:cubicBezTo>
                  <a:cubicBezTo>
                    <a:pt x="92719" y="22183"/>
                    <a:pt x="92729" y="22183"/>
                    <a:pt x="92739" y="22182"/>
                  </a:cubicBezTo>
                  <a:cubicBezTo>
                    <a:pt x="92613" y="21803"/>
                    <a:pt x="92339" y="21509"/>
                    <a:pt x="92339" y="21151"/>
                  </a:cubicBezTo>
                  <a:cubicBezTo>
                    <a:pt x="92192" y="21025"/>
                    <a:pt x="92066" y="20878"/>
                    <a:pt x="91961" y="20710"/>
                  </a:cubicBezTo>
                  <a:cubicBezTo>
                    <a:pt x="91814" y="20373"/>
                    <a:pt x="91477" y="20142"/>
                    <a:pt x="91267" y="19848"/>
                  </a:cubicBezTo>
                  <a:cubicBezTo>
                    <a:pt x="91120" y="19701"/>
                    <a:pt x="90994" y="19574"/>
                    <a:pt x="90825" y="19448"/>
                  </a:cubicBezTo>
                  <a:cubicBezTo>
                    <a:pt x="90615" y="19238"/>
                    <a:pt x="90363" y="19070"/>
                    <a:pt x="90090" y="18902"/>
                  </a:cubicBezTo>
                  <a:cubicBezTo>
                    <a:pt x="89585" y="18565"/>
                    <a:pt x="89038" y="18271"/>
                    <a:pt x="88492" y="18040"/>
                  </a:cubicBezTo>
                  <a:cubicBezTo>
                    <a:pt x="88155" y="18040"/>
                    <a:pt x="87840" y="17935"/>
                    <a:pt x="87567" y="17766"/>
                  </a:cubicBezTo>
                  <a:cubicBezTo>
                    <a:pt x="87504" y="17772"/>
                    <a:pt x="87441" y="17774"/>
                    <a:pt x="87378" y="17774"/>
                  </a:cubicBezTo>
                  <a:cubicBezTo>
                    <a:pt x="87190" y="17774"/>
                    <a:pt x="87004" y="17751"/>
                    <a:pt x="86831" y="17703"/>
                  </a:cubicBezTo>
                  <a:cubicBezTo>
                    <a:pt x="86726" y="17682"/>
                    <a:pt x="86626" y="17672"/>
                    <a:pt x="86529" y="17672"/>
                  </a:cubicBezTo>
                  <a:cubicBezTo>
                    <a:pt x="86431" y="17672"/>
                    <a:pt x="86337" y="17682"/>
                    <a:pt x="86242" y="17703"/>
                  </a:cubicBezTo>
                  <a:cubicBezTo>
                    <a:pt x="86190" y="17714"/>
                    <a:pt x="86137" y="17719"/>
                    <a:pt x="86084" y="17719"/>
                  </a:cubicBezTo>
                  <a:cubicBezTo>
                    <a:pt x="86032" y="17719"/>
                    <a:pt x="85979" y="17714"/>
                    <a:pt x="85927" y="17703"/>
                  </a:cubicBezTo>
                  <a:cubicBezTo>
                    <a:pt x="85899" y="17689"/>
                    <a:pt x="85871" y="17685"/>
                    <a:pt x="85843" y="17685"/>
                  </a:cubicBezTo>
                  <a:cubicBezTo>
                    <a:pt x="85789" y="17685"/>
                    <a:pt x="85738" y="17703"/>
                    <a:pt x="85696" y="17703"/>
                  </a:cubicBezTo>
                  <a:cubicBezTo>
                    <a:pt x="85585" y="17703"/>
                    <a:pt x="85487" y="17739"/>
                    <a:pt x="85391" y="17739"/>
                  </a:cubicBezTo>
                  <a:cubicBezTo>
                    <a:pt x="85359" y="17739"/>
                    <a:pt x="85328" y="17735"/>
                    <a:pt x="85296" y="17724"/>
                  </a:cubicBezTo>
                  <a:cubicBezTo>
                    <a:pt x="85136" y="17674"/>
                    <a:pt x="84975" y="17648"/>
                    <a:pt x="84817" y="17648"/>
                  </a:cubicBezTo>
                  <a:cubicBezTo>
                    <a:pt x="84643" y="17648"/>
                    <a:pt x="84473" y="17679"/>
                    <a:pt x="84308" y="17745"/>
                  </a:cubicBezTo>
                  <a:cubicBezTo>
                    <a:pt x="84014" y="17829"/>
                    <a:pt x="83698" y="17872"/>
                    <a:pt x="83404" y="17893"/>
                  </a:cubicBezTo>
                  <a:cubicBezTo>
                    <a:pt x="83131" y="17914"/>
                    <a:pt x="82878" y="17977"/>
                    <a:pt x="82647" y="18061"/>
                  </a:cubicBezTo>
                  <a:cubicBezTo>
                    <a:pt x="82311" y="18187"/>
                    <a:pt x="81974" y="18271"/>
                    <a:pt x="81617" y="18292"/>
                  </a:cubicBezTo>
                  <a:cubicBezTo>
                    <a:pt x="81386" y="18418"/>
                    <a:pt x="81175" y="18523"/>
                    <a:pt x="80965" y="18628"/>
                  </a:cubicBezTo>
                  <a:lnTo>
                    <a:pt x="80881" y="18628"/>
                  </a:lnTo>
                  <a:cubicBezTo>
                    <a:pt x="80755" y="18691"/>
                    <a:pt x="80587" y="18670"/>
                    <a:pt x="80439" y="18734"/>
                  </a:cubicBezTo>
                  <a:cubicBezTo>
                    <a:pt x="80208" y="18860"/>
                    <a:pt x="79956" y="18965"/>
                    <a:pt x="79704" y="19007"/>
                  </a:cubicBezTo>
                  <a:cubicBezTo>
                    <a:pt x="79662" y="19007"/>
                    <a:pt x="79619" y="19070"/>
                    <a:pt x="79577" y="19112"/>
                  </a:cubicBezTo>
                  <a:cubicBezTo>
                    <a:pt x="79409" y="19238"/>
                    <a:pt x="79220" y="19322"/>
                    <a:pt x="79010" y="19364"/>
                  </a:cubicBezTo>
                  <a:cubicBezTo>
                    <a:pt x="78652" y="19427"/>
                    <a:pt x="78295" y="19553"/>
                    <a:pt x="77959" y="19722"/>
                  </a:cubicBezTo>
                  <a:cubicBezTo>
                    <a:pt x="77622" y="19869"/>
                    <a:pt x="77286" y="20079"/>
                    <a:pt x="76907" y="20205"/>
                  </a:cubicBezTo>
                  <a:cubicBezTo>
                    <a:pt x="76718" y="20289"/>
                    <a:pt x="76508" y="20373"/>
                    <a:pt x="76298" y="20415"/>
                  </a:cubicBezTo>
                  <a:cubicBezTo>
                    <a:pt x="76087" y="20458"/>
                    <a:pt x="75898" y="20521"/>
                    <a:pt x="75709" y="20626"/>
                  </a:cubicBezTo>
                  <a:cubicBezTo>
                    <a:pt x="75646" y="20647"/>
                    <a:pt x="75625" y="20731"/>
                    <a:pt x="75541" y="20731"/>
                  </a:cubicBezTo>
                  <a:cubicBezTo>
                    <a:pt x="75267" y="20773"/>
                    <a:pt x="75015" y="20878"/>
                    <a:pt x="74784" y="21025"/>
                  </a:cubicBezTo>
                  <a:cubicBezTo>
                    <a:pt x="74511" y="21193"/>
                    <a:pt x="74153" y="21256"/>
                    <a:pt x="73880" y="21467"/>
                  </a:cubicBezTo>
                  <a:cubicBezTo>
                    <a:pt x="73866" y="21462"/>
                    <a:pt x="73853" y="21460"/>
                    <a:pt x="73841" y="21460"/>
                  </a:cubicBezTo>
                  <a:cubicBezTo>
                    <a:pt x="73748" y="21460"/>
                    <a:pt x="73721" y="21593"/>
                    <a:pt x="73628" y="21593"/>
                  </a:cubicBezTo>
                  <a:cubicBezTo>
                    <a:pt x="73386" y="21593"/>
                    <a:pt x="73222" y="21804"/>
                    <a:pt x="73006" y="21804"/>
                  </a:cubicBezTo>
                  <a:cubicBezTo>
                    <a:pt x="72996" y="21804"/>
                    <a:pt x="72986" y="21804"/>
                    <a:pt x="72976" y="21803"/>
                  </a:cubicBezTo>
                  <a:cubicBezTo>
                    <a:pt x="72808" y="21971"/>
                    <a:pt x="72555" y="21950"/>
                    <a:pt x="72387" y="22097"/>
                  </a:cubicBezTo>
                  <a:cubicBezTo>
                    <a:pt x="72282" y="22160"/>
                    <a:pt x="72114" y="22160"/>
                    <a:pt x="71988" y="22203"/>
                  </a:cubicBezTo>
                  <a:cubicBezTo>
                    <a:pt x="71861" y="22266"/>
                    <a:pt x="71756" y="22371"/>
                    <a:pt x="71609" y="22434"/>
                  </a:cubicBezTo>
                  <a:cubicBezTo>
                    <a:pt x="71567" y="22434"/>
                    <a:pt x="71525" y="22455"/>
                    <a:pt x="71483" y="22476"/>
                  </a:cubicBezTo>
                  <a:cubicBezTo>
                    <a:pt x="71210" y="22518"/>
                    <a:pt x="70957" y="22623"/>
                    <a:pt x="70726" y="22770"/>
                  </a:cubicBezTo>
                  <a:cubicBezTo>
                    <a:pt x="70684" y="22791"/>
                    <a:pt x="70621" y="22812"/>
                    <a:pt x="70579" y="22833"/>
                  </a:cubicBezTo>
                  <a:cubicBezTo>
                    <a:pt x="70243" y="22938"/>
                    <a:pt x="69906" y="23086"/>
                    <a:pt x="69570" y="23275"/>
                  </a:cubicBezTo>
                  <a:cubicBezTo>
                    <a:pt x="69423" y="23338"/>
                    <a:pt x="69254" y="23401"/>
                    <a:pt x="69107" y="23422"/>
                  </a:cubicBezTo>
                  <a:cubicBezTo>
                    <a:pt x="68960" y="23464"/>
                    <a:pt x="68813" y="23506"/>
                    <a:pt x="68687" y="23590"/>
                  </a:cubicBezTo>
                  <a:cubicBezTo>
                    <a:pt x="68561" y="23653"/>
                    <a:pt x="68413" y="23716"/>
                    <a:pt x="68266" y="23737"/>
                  </a:cubicBezTo>
                  <a:cubicBezTo>
                    <a:pt x="68035" y="23821"/>
                    <a:pt x="67783" y="23906"/>
                    <a:pt x="67551" y="24011"/>
                  </a:cubicBezTo>
                  <a:cubicBezTo>
                    <a:pt x="67089" y="24179"/>
                    <a:pt x="66626" y="24326"/>
                    <a:pt x="66185" y="24536"/>
                  </a:cubicBezTo>
                  <a:cubicBezTo>
                    <a:pt x="65933" y="24662"/>
                    <a:pt x="65659" y="24746"/>
                    <a:pt x="65365" y="24768"/>
                  </a:cubicBezTo>
                  <a:cubicBezTo>
                    <a:pt x="65338" y="24765"/>
                    <a:pt x="65312" y="24764"/>
                    <a:pt x="65285" y="24764"/>
                  </a:cubicBezTo>
                  <a:cubicBezTo>
                    <a:pt x="65102" y="24764"/>
                    <a:pt x="64926" y="24826"/>
                    <a:pt x="64797" y="24936"/>
                  </a:cubicBezTo>
                  <a:cubicBezTo>
                    <a:pt x="64419" y="24936"/>
                    <a:pt x="64040" y="24957"/>
                    <a:pt x="63662" y="24999"/>
                  </a:cubicBezTo>
                  <a:cubicBezTo>
                    <a:pt x="63583" y="25010"/>
                    <a:pt x="63504" y="25015"/>
                    <a:pt x="63425" y="25015"/>
                  </a:cubicBezTo>
                  <a:cubicBezTo>
                    <a:pt x="63092" y="25015"/>
                    <a:pt x="62757" y="24934"/>
                    <a:pt x="62410" y="24934"/>
                  </a:cubicBezTo>
                  <a:cubicBezTo>
                    <a:pt x="62379" y="24934"/>
                    <a:pt x="62348" y="24934"/>
                    <a:pt x="62316" y="24936"/>
                  </a:cubicBezTo>
                  <a:cubicBezTo>
                    <a:pt x="62169" y="24936"/>
                    <a:pt x="62022" y="24915"/>
                    <a:pt x="61896" y="24852"/>
                  </a:cubicBezTo>
                  <a:cubicBezTo>
                    <a:pt x="61496" y="24725"/>
                    <a:pt x="61097" y="24620"/>
                    <a:pt x="60698" y="24557"/>
                  </a:cubicBezTo>
                  <a:cubicBezTo>
                    <a:pt x="60592" y="24536"/>
                    <a:pt x="60529" y="24473"/>
                    <a:pt x="60424" y="24473"/>
                  </a:cubicBezTo>
                  <a:cubicBezTo>
                    <a:pt x="60256" y="24473"/>
                    <a:pt x="60067" y="24431"/>
                    <a:pt x="59920" y="24347"/>
                  </a:cubicBezTo>
                  <a:cubicBezTo>
                    <a:pt x="59836" y="24305"/>
                    <a:pt x="59751" y="24284"/>
                    <a:pt x="59688" y="24284"/>
                  </a:cubicBezTo>
                  <a:cubicBezTo>
                    <a:pt x="59625" y="24221"/>
                    <a:pt x="59541" y="24158"/>
                    <a:pt x="59478" y="24116"/>
                  </a:cubicBezTo>
                  <a:cubicBezTo>
                    <a:pt x="59037" y="23927"/>
                    <a:pt x="58637" y="23653"/>
                    <a:pt x="58217" y="23422"/>
                  </a:cubicBezTo>
                  <a:cubicBezTo>
                    <a:pt x="58006" y="23338"/>
                    <a:pt x="57817" y="23191"/>
                    <a:pt x="57670" y="23044"/>
                  </a:cubicBezTo>
                  <a:cubicBezTo>
                    <a:pt x="57481" y="22854"/>
                    <a:pt x="57271" y="22665"/>
                    <a:pt x="57039" y="22497"/>
                  </a:cubicBezTo>
                  <a:cubicBezTo>
                    <a:pt x="56892" y="22371"/>
                    <a:pt x="56808" y="22182"/>
                    <a:pt x="56619" y="22097"/>
                  </a:cubicBezTo>
                  <a:cubicBezTo>
                    <a:pt x="56346" y="21971"/>
                    <a:pt x="56135" y="21803"/>
                    <a:pt x="55946" y="21572"/>
                  </a:cubicBezTo>
                  <a:cubicBezTo>
                    <a:pt x="55820" y="21446"/>
                    <a:pt x="55694" y="21341"/>
                    <a:pt x="55547" y="21235"/>
                  </a:cubicBezTo>
                  <a:cubicBezTo>
                    <a:pt x="55420" y="21151"/>
                    <a:pt x="55315" y="21025"/>
                    <a:pt x="55231" y="20878"/>
                  </a:cubicBezTo>
                  <a:cubicBezTo>
                    <a:pt x="55084" y="20647"/>
                    <a:pt x="54916" y="20436"/>
                    <a:pt x="54727" y="20247"/>
                  </a:cubicBezTo>
                  <a:cubicBezTo>
                    <a:pt x="54537" y="20037"/>
                    <a:pt x="54369" y="19806"/>
                    <a:pt x="54285" y="19553"/>
                  </a:cubicBezTo>
                  <a:cubicBezTo>
                    <a:pt x="54243" y="19406"/>
                    <a:pt x="54180" y="19280"/>
                    <a:pt x="54075" y="19175"/>
                  </a:cubicBezTo>
                  <a:cubicBezTo>
                    <a:pt x="53949" y="19028"/>
                    <a:pt x="53844" y="18860"/>
                    <a:pt x="53781" y="18670"/>
                  </a:cubicBezTo>
                  <a:cubicBezTo>
                    <a:pt x="53591" y="18313"/>
                    <a:pt x="53423" y="17956"/>
                    <a:pt x="53297" y="17556"/>
                  </a:cubicBezTo>
                  <a:cubicBezTo>
                    <a:pt x="53234" y="17409"/>
                    <a:pt x="53213" y="17241"/>
                    <a:pt x="53171" y="17073"/>
                  </a:cubicBezTo>
                  <a:cubicBezTo>
                    <a:pt x="53108" y="16841"/>
                    <a:pt x="53024" y="16589"/>
                    <a:pt x="52898" y="16379"/>
                  </a:cubicBezTo>
                  <a:cubicBezTo>
                    <a:pt x="52876" y="16337"/>
                    <a:pt x="52876" y="16274"/>
                    <a:pt x="52876" y="16232"/>
                  </a:cubicBezTo>
                  <a:cubicBezTo>
                    <a:pt x="52855" y="15979"/>
                    <a:pt x="52771" y="15748"/>
                    <a:pt x="52645" y="15538"/>
                  </a:cubicBezTo>
                  <a:cubicBezTo>
                    <a:pt x="52519" y="15307"/>
                    <a:pt x="52519" y="15054"/>
                    <a:pt x="52393" y="14844"/>
                  </a:cubicBezTo>
                  <a:cubicBezTo>
                    <a:pt x="52414" y="14697"/>
                    <a:pt x="52309" y="14550"/>
                    <a:pt x="52330" y="14402"/>
                  </a:cubicBezTo>
                  <a:cubicBezTo>
                    <a:pt x="52330" y="14192"/>
                    <a:pt x="52288" y="14003"/>
                    <a:pt x="52204" y="13814"/>
                  </a:cubicBezTo>
                  <a:cubicBezTo>
                    <a:pt x="52141" y="13625"/>
                    <a:pt x="52078" y="13435"/>
                    <a:pt x="52014" y="13246"/>
                  </a:cubicBezTo>
                  <a:cubicBezTo>
                    <a:pt x="51993" y="13099"/>
                    <a:pt x="51951" y="12952"/>
                    <a:pt x="51909" y="12784"/>
                  </a:cubicBezTo>
                  <a:cubicBezTo>
                    <a:pt x="51825" y="12405"/>
                    <a:pt x="51741" y="12006"/>
                    <a:pt x="51699" y="11606"/>
                  </a:cubicBezTo>
                  <a:cubicBezTo>
                    <a:pt x="51636" y="11501"/>
                    <a:pt x="51594" y="11396"/>
                    <a:pt x="51573" y="11291"/>
                  </a:cubicBezTo>
                  <a:cubicBezTo>
                    <a:pt x="51510" y="11039"/>
                    <a:pt x="51489" y="10807"/>
                    <a:pt x="51405" y="10555"/>
                  </a:cubicBezTo>
                  <a:cubicBezTo>
                    <a:pt x="51342" y="10408"/>
                    <a:pt x="51300" y="10240"/>
                    <a:pt x="51279" y="10071"/>
                  </a:cubicBezTo>
                  <a:cubicBezTo>
                    <a:pt x="51258" y="9798"/>
                    <a:pt x="51174" y="9546"/>
                    <a:pt x="51068" y="9294"/>
                  </a:cubicBezTo>
                  <a:cubicBezTo>
                    <a:pt x="50942" y="9062"/>
                    <a:pt x="50879" y="8831"/>
                    <a:pt x="50837" y="8579"/>
                  </a:cubicBezTo>
                  <a:cubicBezTo>
                    <a:pt x="50837" y="8411"/>
                    <a:pt x="50795" y="8242"/>
                    <a:pt x="50732" y="8095"/>
                  </a:cubicBezTo>
                  <a:cubicBezTo>
                    <a:pt x="50690" y="7948"/>
                    <a:pt x="50585" y="7843"/>
                    <a:pt x="50669" y="7675"/>
                  </a:cubicBezTo>
                  <a:lnTo>
                    <a:pt x="50669" y="7675"/>
                  </a:lnTo>
                  <a:cubicBezTo>
                    <a:pt x="50774" y="7759"/>
                    <a:pt x="50774" y="7864"/>
                    <a:pt x="50837" y="7969"/>
                  </a:cubicBezTo>
                  <a:cubicBezTo>
                    <a:pt x="50879" y="8095"/>
                    <a:pt x="50921" y="8221"/>
                    <a:pt x="50921" y="8368"/>
                  </a:cubicBezTo>
                  <a:cubicBezTo>
                    <a:pt x="50984" y="8621"/>
                    <a:pt x="51110" y="8852"/>
                    <a:pt x="51195" y="9125"/>
                  </a:cubicBezTo>
                  <a:cubicBezTo>
                    <a:pt x="51216" y="9252"/>
                    <a:pt x="51258" y="9357"/>
                    <a:pt x="51342" y="9462"/>
                  </a:cubicBezTo>
                  <a:cubicBezTo>
                    <a:pt x="51300" y="9651"/>
                    <a:pt x="51342" y="9840"/>
                    <a:pt x="51468" y="9987"/>
                  </a:cubicBezTo>
                  <a:cubicBezTo>
                    <a:pt x="51426" y="10198"/>
                    <a:pt x="51447" y="10429"/>
                    <a:pt x="51552" y="10618"/>
                  </a:cubicBezTo>
                  <a:cubicBezTo>
                    <a:pt x="51615" y="10828"/>
                    <a:pt x="51636" y="11039"/>
                    <a:pt x="51636" y="11270"/>
                  </a:cubicBezTo>
                  <a:cubicBezTo>
                    <a:pt x="51678" y="11354"/>
                    <a:pt x="51720" y="11438"/>
                    <a:pt x="51762" y="11522"/>
                  </a:cubicBezTo>
                  <a:cubicBezTo>
                    <a:pt x="51762" y="11585"/>
                    <a:pt x="51720" y="11669"/>
                    <a:pt x="51762" y="11711"/>
                  </a:cubicBezTo>
                  <a:cubicBezTo>
                    <a:pt x="51909" y="11901"/>
                    <a:pt x="51867" y="12153"/>
                    <a:pt x="51972" y="12363"/>
                  </a:cubicBezTo>
                  <a:cubicBezTo>
                    <a:pt x="52057" y="12531"/>
                    <a:pt x="52120" y="12721"/>
                    <a:pt x="52120" y="12931"/>
                  </a:cubicBezTo>
                  <a:cubicBezTo>
                    <a:pt x="52141" y="13183"/>
                    <a:pt x="52204" y="13414"/>
                    <a:pt x="52309" y="13646"/>
                  </a:cubicBezTo>
                  <a:cubicBezTo>
                    <a:pt x="52288" y="13814"/>
                    <a:pt x="52330" y="14003"/>
                    <a:pt x="52393" y="14171"/>
                  </a:cubicBezTo>
                  <a:cubicBezTo>
                    <a:pt x="52477" y="14339"/>
                    <a:pt x="52414" y="14550"/>
                    <a:pt x="52561" y="14655"/>
                  </a:cubicBezTo>
                  <a:cubicBezTo>
                    <a:pt x="52561" y="14949"/>
                    <a:pt x="52624" y="15222"/>
                    <a:pt x="52771" y="15475"/>
                  </a:cubicBezTo>
                  <a:cubicBezTo>
                    <a:pt x="52898" y="15685"/>
                    <a:pt x="52982" y="15895"/>
                    <a:pt x="53045" y="16126"/>
                  </a:cubicBezTo>
                  <a:cubicBezTo>
                    <a:pt x="53066" y="16253"/>
                    <a:pt x="53108" y="16400"/>
                    <a:pt x="53150" y="16547"/>
                  </a:cubicBezTo>
                  <a:cubicBezTo>
                    <a:pt x="53234" y="16715"/>
                    <a:pt x="53255" y="16904"/>
                    <a:pt x="53234" y="17094"/>
                  </a:cubicBezTo>
                  <a:cubicBezTo>
                    <a:pt x="53360" y="17367"/>
                    <a:pt x="53507" y="17619"/>
                    <a:pt x="53675" y="17872"/>
                  </a:cubicBezTo>
                  <a:cubicBezTo>
                    <a:pt x="53675" y="17998"/>
                    <a:pt x="53781" y="18103"/>
                    <a:pt x="53802" y="18229"/>
                  </a:cubicBezTo>
                  <a:cubicBezTo>
                    <a:pt x="53886" y="18586"/>
                    <a:pt x="54033" y="18923"/>
                    <a:pt x="54243" y="19238"/>
                  </a:cubicBezTo>
                  <a:cubicBezTo>
                    <a:pt x="54285" y="19280"/>
                    <a:pt x="54327" y="19343"/>
                    <a:pt x="54348" y="19406"/>
                  </a:cubicBezTo>
                  <a:cubicBezTo>
                    <a:pt x="54411" y="19638"/>
                    <a:pt x="54558" y="19848"/>
                    <a:pt x="54727" y="20016"/>
                  </a:cubicBezTo>
                  <a:cubicBezTo>
                    <a:pt x="55021" y="20331"/>
                    <a:pt x="55294" y="20647"/>
                    <a:pt x="55568" y="20983"/>
                  </a:cubicBezTo>
                  <a:cubicBezTo>
                    <a:pt x="55673" y="21130"/>
                    <a:pt x="55757" y="21298"/>
                    <a:pt x="55946" y="21362"/>
                  </a:cubicBezTo>
                  <a:cubicBezTo>
                    <a:pt x="56009" y="21509"/>
                    <a:pt x="56114" y="21635"/>
                    <a:pt x="56282" y="21698"/>
                  </a:cubicBezTo>
                  <a:cubicBezTo>
                    <a:pt x="56388" y="21761"/>
                    <a:pt x="56493" y="21845"/>
                    <a:pt x="56598" y="21950"/>
                  </a:cubicBezTo>
                  <a:cubicBezTo>
                    <a:pt x="56661" y="22013"/>
                    <a:pt x="56724" y="22055"/>
                    <a:pt x="56787" y="22118"/>
                  </a:cubicBezTo>
                  <a:cubicBezTo>
                    <a:pt x="57060" y="22266"/>
                    <a:pt x="57313" y="22497"/>
                    <a:pt x="57481" y="22770"/>
                  </a:cubicBezTo>
                  <a:cubicBezTo>
                    <a:pt x="57523" y="22833"/>
                    <a:pt x="57586" y="22875"/>
                    <a:pt x="57649" y="22917"/>
                  </a:cubicBezTo>
                  <a:cubicBezTo>
                    <a:pt x="57880" y="23044"/>
                    <a:pt x="58112" y="23191"/>
                    <a:pt x="58322" y="23338"/>
                  </a:cubicBezTo>
                  <a:cubicBezTo>
                    <a:pt x="58448" y="23401"/>
                    <a:pt x="58553" y="23485"/>
                    <a:pt x="58658" y="23527"/>
                  </a:cubicBezTo>
                  <a:cubicBezTo>
                    <a:pt x="58974" y="23674"/>
                    <a:pt x="59289" y="23842"/>
                    <a:pt x="59583" y="24032"/>
                  </a:cubicBezTo>
                  <a:cubicBezTo>
                    <a:pt x="59794" y="24179"/>
                    <a:pt x="60046" y="24179"/>
                    <a:pt x="60235" y="24326"/>
                  </a:cubicBezTo>
                  <a:cubicBezTo>
                    <a:pt x="60247" y="24324"/>
                    <a:pt x="60258" y="24323"/>
                    <a:pt x="60270" y="24323"/>
                  </a:cubicBezTo>
                  <a:cubicBezTo>
                    <a:pt x="60363" y="24323"/>
                    <a:pt x="60457" y="24389"/>
                    <a:pt x="60550" y="24389"/>
                  </a:cubicBezTo>
                  <a:cubicBezTo>
                    <a:pt x="60845" y="24410"/>
                    <a:pt x="61118" y="24452"/>
                    <a:pt x="61412" y="24536"/>
                  </a:cubicBezTo>
                  <a:cubicBezTo>
                    <a:pt x="61749" y="24620"/>
                    <a:pt x="62085" y="24683"/>
                    <a:pt x="62443" y="24704"/>
                  </a:cubicBezTo>
                  <a:lnTo>
                    <a:pt x="62569" y="24704"/>
                  </a:lnTo>
                  <a:cubicBezTo>
                    <a:pt x="62842" y="24768"/>
                    <a:pt x="63136" y="24810"/>
                    <a:pt x="63431" y="24810"/>
                  </a:cubicBezTo>
                  <a:cubicBezTo>
                    <a:pt x="63508" y="24817"/>
                    <a:pt x="63587" y="24822"/>
                    <a:pt x="63668" y="24822"/>
                  </a:cubicBezTo>
                  <a:cubicBezTo>
                    <a:pt x="63807" y="24822"/>
                    <a:pt x="63949" y="24807"/>
                    <a:pt x="64082" y="24768"/>
                  </a:cubicBezTo>
                  <a:cubicBezTo>
                    <a:pt x="64335" y="24725"/>
                    <a:pt x="64587" y="24768"/>
                    <a:pt x="64839" y="24704"/>
                  </a:cubicBezTo>
                  <a:cubicBezTo>
                    <a:pt x="65218" y="24641"/>
                    <a:pt x="65575" y="24536"/>
                    <a:pt x="65933" y="24410"/>
                  </a:cubicBezTo>
                  <a:cubicBezTo>
                    <a:pt x="65996" y="24368"/>
                    <a:pt x="66080" y="24326"/>
                    <a:pt x="66164" y="24326"/>
                  </a:cubicBezTo>
                  <a:cubicBezTo>
                    <a:pt x="66269" y="24305"/>
                    <a:pt x="66374" y="24263"/>
                    <a:pt x="66458" y="24221"/>
                  </a:cubicBezTo>
                  <a:cubicBezTo>
                    <a:pt x="66984" y="24011"/>
                    <a:pt x="67509" y="23821"/>
                    <a:pt x="68035" y="23653"/>
                  </a:cubicBezTo>
                  <a:cubicBezTo>
                    <a:pt x="68245" y="23611"/>
                    <a:pt x="68435" y="23527"/>
                    <a:pt x="68624" y="23422"/>
                  </a:cubicBezTo>
                  <a:cubicBezTo>
                    <a:pt x="68750" y="23317"/>
                    <a:pt x="68897" y="23233"/>
                    <a:pt x="69065" y="23212"/>
                  </a:cubicBezTo>
                  <a:cubicBezTo>
                    <a:pt x="69339" y="23170"/>
                    <a:pt x="69591" y="23086"/>
                    <a:pt x="69822" y="22938"/>
                  </a:cubicBezTo>
                  <a:cubicBezTo>
                    <a:pt x="69906" y="22896"/>
                    <a:pt x="69990" y="22854"/>
                    <a:pt x="70095" y="22812"/>
                  </a:cubicBezTo>
                  <a:cubicBezTo>
                    <a:pt x="70243" y="22770"/>
                    <a:pt x="70390" y="22707"/>
                    <a:pt x="70516" y="22623"/>
                  </a:cubicBezTo>
                  <a:cubicBezTo>
                    <a:pt x="70663" y="22560"/>
                    <a:pt x="70810" y="22497"/>
                    <a:pt x="70957" y="22434"/>
                  </a:cubicBezTo>
                  <a:cubicBezTo>
                    <a:pt x="71273" y="22350"/>
                    <a:pt x="71567" y="22224"/>
                    <a:pt x="71840" y="22076"/>
                  </a:cubicBezTo>
                  <a:cubicBezTo>
                    <a:pt x="72009" y="21950"/>
                    <a:pt x="72219" y="21866"/>
                    <a:pt x="72450" y="21845"/>
                  </a:cubicBezTo>
                  <a:cubicBezTo>
                    <a:pt x="72618" y="21740"/>
                    <a:pt x="72787" y="21656"/>
                    <a:pt x="72997" y="21614"/>
                  </a:cubicBezTo>
                  <a:cubicBezTo>
                    <a:pt x="73186" y="21551"/>
                    <a:pt x="73354" y="21425"/>
                    <a:pt x="73543" y="21362"/>
                  </a:cubicBezTo>
                  <a:cubicBezTo>
                    <a:pt x="74006" y="21214"/>
                    <a:pt x="74447" y="21025"/>
                    <a:pt x="74868" y="20815"/>
                  </a:cubicBezTo>
                  <a:cubicBezTo>
                    <a:pt x="74994" y="20731"/>
                    <a:pt x="75120" y="20689"/>
                    <a:pt x="75246" y="20647"/>
                  </a:cubicBezTo>
                  <a:cubicBezTo>
                    <a:pt x="75562" y="20563"/>
                    <a:pt x="75856" y="20436"/>
                    <a:pt x="76108" y="20247"/>
                  </a:cubicBezTo>
                  <a:cubicBezTo>
                    <a:pt x="76214" y="20184"/>
                    <a:pt x="76340" y="20142"/>
                    <a:pt x="76466" y="20121"/>
                  </a:cubicBezTo>
                  <a:cubicBezTo>
                    <a:pt x="76844" y="20037"/>
                    <a:pt x="77181" y="19890"/>
                    <a:pt x="77517" y="19680"/>
                  </a:cubicBezTo>
                  <a:cubicBezTo>
                    <a:pt x="77853" y="19469"/>
                    <a:pt x="78211" y="19301"/>
                    <a:pt x="78589" y="19217"/>
                  </a:cubicBezTo>
                  <a:cubicBezTo>
                    <a:pt x="78968" y="19133"/>
                    <a:pt x="79346" y="19007"/>
                    <a:pt x="79683" y="18839"/>
                  </a:cubicBezTo>
                  <a:cubicBezTo>
                    <a:pt x="79851" y="18734"/>
                    <a:pt x="80040" y="18670"/>
                    <a:pt x="80208" y="18607"/>
                  </a:cubicBezTo>
                  <a:cubicBezTo>
                    <a:pt x="80313" y="18565"/>
                    <a:pt x="80439" y="18607"/>
                    <a:pt x="80545" y="18544"/>
                  </a:cubicBezTo>
                  <a:cubicBezTo>
                    <a:pt x="80797" y="18460"/>
                    <a:pt x="81049" y="18355"/>
                    <a:pt x="81301" y="18208"/>
                  </a:cubicBezTo>
                  <a:cubicBezTo>
                    <a:pt x="81313" y="18210"/>
                    <a:pt x="81324" y="18210"/>
                    <a:pt x="81334" y="18210"/>
                  </a:cubicBezTo>
                  <a:cubicBezTo>
                    <a:pt x="81465" y="18210"/>
                    <a:pt x="81563" y="18101"/>
                    <a:pt x="81680" y="18082"/>
                  </a:cubicBezTo>
                  <a:cubicBezTo>
                    <a:pt x="82037" y="17998"/>
                    <a:pt x="82374" y="17893"/>
                    <a:pt x="82731" y="17808"/>
                  </a:cubicBezTo>
                  <a:cubicBezTo>
                    <a:pt x="83173" y="17703"/>
                    <a:pt x="83593" y="17577"/>
                    <a:pt x="84014" y="17514"/>
                  </a:cubicBezTo>
                  <a:cubicBezTo>
                    <a:pt x="84050" y="17509"/>
                    <a:pt x="84087" y="17508"/>
                    <a:pt x="84124" y="17508"/>
                  </a:cubicBezTo>
                  <a:cubicBezTo>
                    <a:pt x="84161" y="17508"/>
                    <a:pt x="84198" y="17509"/>
                    <a:pt x="84234" y="17509"/>
                  </a:cubicBezTo>
                  <a:cubicBezTo>
                    <a:pt x="84308" y="17509"/>
                    <a:pt x="84381" y="17504"/>
                    <a:pt x="84455" y="17472"/>
                  </a:cubicBezTo>
                  <a:cubicBezTo>
                    <a:pt x="84595" y="17416"/>
                    <a:pt x="84745" y="17388"/>
                    <a:pt x="84897" y="17388"/>
                  </a:cubicBezTo>
                  <a:cubicBezTo>
                    <a:pt x="84974" y="17388"/>
                    <a:pt x="85051" y="17395"/>
                    <a:pt x="85128" y="17409"/>
                  </a:cubicBezTo>
                  <a:lnTo>
                    <a:pt x="86663" y="17409"/>
                  </a:lnTo>
                  <a:cubicBezTo>
                    <a:pt x="86915" y="17409"/>
                    <a:pt x="87167" y="17451"/>
                    <a:pt x="87398" y="17535"/>
                  </a:cubicBezTo>
                  <a:cubicBezTo>
                    <a:pt x="87672" y="17598"/>
                    <a:pt x="87966" y="17661"/>
                    <a:pt x="88239" y="17703"/>
                  </a:cubicBezTo>
                  <a:cubicBezTo>
                    <a:pt x="88534" y="17745"/>
                    <a:pt x="88807" y="17829"/>
                    <a:pt x="89059" y="17977"/>
                  </a:cubicBezTo>
                  <a:cubicBezTo>
                    <a:pt x="89375" y="18103"/>
                    <a:pt x="89648" y="18271"/>
                    <a:pt x="89942" y="18418"/>
                  </a:cubicBezTo>
                  <a:cubicBezTo>
                    <a:pt x="90006" y="18460"/>
                    <a:pt x="90069" y="18502"/>
                    <a:pt x="90132" y="18565"/>
                  </a:cubicBezTo>
                  <a:cubicBezTo>
                    <a:pt x="90216" y="18649"/>
                    <a:pt x="90321" y="18712"/>
                    <a:pt x="90426" y="18776"/>
                  </a:cubicBezTo>
                  <a:cubicBezTo>
                    <a:pt x="90783" y="18965"/>
                    <a:pt x="91120" y="19217"/>
                    <a:pt x="91414" y="19511"/>
                  </a:cubicBezTo>
                  <a:cubicBezTo>
                    <a:pt x="91582" y="19659"/>
                    <a:pt x="91751" y="19848"/>
                    <a:pt x="91898" y="20037"/>
                  </a:cubicBezTo>
                  <a:cubicBezTo>
                    <a:pt x="92276" y="20458"/>
                    <a:pt x="92613" y="20920"/>
                    <a:pt x="92844" y="21446"/>
                  </a:cubicBezTo>
                  <a:cubicBezTo>
                    <a:pt x="92907" y="21593"/>
                    <a:pt x="93012" y="21719"/>
                    <a:pt x="93138" y="21803"/>
                  </a:cubicBezTo>
                  <a:cubicBezTo>
                    <a:pt x="93201" y="21782"/>
                    <a:pt x="93243" y="21761"/>
                    <a:pt x="93264" y="21698"/>
                  </a:cubicBezTo>
                  <a:cubicBezTo>
                    <a:pt x="93138" y="21383"/>
                    <a:pt x="92886" y="21109"/>
                    <a:pt x="92823" y="20773"/>
                  </a:cubicBezTo>
                  <a:cubicBezTo>
                    <a:pt x="92823" y="20668"/>
                    <a:pt x="92697" y="20710"/>
                    <a:pt x="92676" y="20647"/>
                  </a:cubicBezTo>
                  <a:cubicBezTo>
                    <a:pt x="92676" y="20605"/>
                    <a:pt x="92655" y="20563"/>
                    <a:pt x="92655" y="20521"/>
                  </a:cubicBezTo>
                  <a:cubicBezTo>
                    <a:pt x="92634" y="20479"/>
                    <a:pt x="92570" y="20500"/>
                    <a:pt x="92528" y="20436"/>
                  </a:cubicBezTo>
                  <a:cubicBezTo>
                    <a:pt x="92360" y="20037"/>
                    <a:pt x="92003" y="19764"/>
                    <a:pt x="91751" y="19427"/>
                  </a:cubicBezTo>
                  <a:cubicBezTo>
                    <a:pt x="91603" y="19301"/>
                    <a:pt x="91477" y="19154"/>
                    <a:pt x="91372" y="18986"/>
                  </a:cubicBezTo>
                  <a:cubicBezTo>
                    <a:pt x="91330" y="18923"/>
                    <a:pt x="91267" y="18860"/>
                    <a:pt x="91183" y="18818"/>
                  </a:cubicBezTo>
                  <a:cubicBezTo>
                    <a:pt x="90973" y="18712"/>
                    <a:pt x="90762" y="18586"/>
                    <a:pt x="90552" y="18439"/>
                  </a:cubicBezTo>
                  <a:cubicBezTo>
                    <a:pt x="90363" y="18334"/>
                    <a:pt x="90237" y="18166"/>
                    <a:pt x="90048" y="18061"/>
                  </a:cubicBezTo>
                  <a:cubicBezTo>
                    <a:pt x="89711" y="17872"/>
                    <a:pt x="89354" y="17724"/>
                    <a:pt x="89017" y="17514"/>
                  </a:cubicBezTo>
                  <a:cubicBezTo>
                    <a:pt x="88891" y="17451"/>
                    <a:pt x="88765" y="17409"/>
                    <a:pt x="88639" y="17409"/>
                  </a:cubicBezTo>
                  <a:cubicBezTo>
                    <a:pt x="88387" y="17388"/>
                    <a:pt x="88134" y="17304"/>
                    <a:pt x="87903" y="17199"/>
                  </a:cubicBezTo>
                  <a:cubicBezTo>
                    <a:pt x="87798" y="17136"/>
                    <a:pt x="87672" y="17094"/>
                    <a:pt x="87525" y="17094"/>
                  </a:cubicBezTo>
                  <a:cubicBezTo>
                    <a:pt x="87486" y="17097"/>
                    <a:pt x="87448" y="17099"/>
                    <a:pt x="87409" y="17099"/>
                  </a:cubicBezTo>
                  <a:cubicBezTo>
                    <a:pt x="87217" y="17099"/>
                    <a:pt x="87027" y="17055"/>
                    <a:pt x="86852" y="16967"/>
                  </a:cubicBezTo>
                  <a:lnTo>
                    <a:pt x="86726" y="16967"/>
                  </a:lnTo>
                  <a:cubicBezTo>
                    <a:pt x="86494" y="16967"/>
                    <a:pt x="86242" y="16967"/>
                    <a:pt x="86011" y="17010"/>
                  </a:cubicBezTo>
                  <a:cubicBezTo>
                    <a:pt x="85906" y="17031"/>
                    <a:pt x="85801" y="17041"/>
                    <a:pt x="85698" y="17041"/>
                  </a:cubicBezTo>
                  <a:cubicBezTo>
                    <a:pt x="85596" y="17041"/>
                    <a:pt x="85496" y="17031"/>
                    <a:pt x="85401" y="17010"/>
                  </a:cubicBezTo>
                  <a:cubicBezTo>
                    <a:pt x="85217" y="16974"/>
                    <a:pt x="85033" y="16958"/>
                    <a:pt x="84848" y="16958"/>
                  </a:cubicBezTo>
                  <a:cubicBezTo>
                    <a:pt x="84591" y="16958"/>
                    <a:pt x="84334" y="16990"/>
                    <a:pt x="84077" y="17052"/>
                  </a:cubicBezTo>
                  <a:cubicBezTo>
                    <a:pt x="83824" y="17136"/>
                    <a:pt x="83551" y="17178"/>
                    <a:pt x="83299" y="17199"/>
                  </a:cubicBezTo>
                  <a:cubicBezTo>
                    <a:pt x="82941" y="17199"/>
                    <a:pt x="82605" y="17304"/>
                    <a:pt x="82311" y="17472"/>
                  </a:cubicBezTo>
                  <a:cubicBezTo>
                    <a:pt x="82267" y="17461"/>
                    <a:pt x="82224" y="17456"/>
                    <a:pt x="82181" y="17456"/>
                  </a:cubicBezTo>
                  <a:cubicBezTo>
                    <a:pt x="82058" y="17456"/>
                    <a:pt x="81942" y="17499"/>
                    <a:pt x="81848" y="17577"/>
                  </a:cubicBezTo>
                  <a:cubicBezTo>
                    <a:pt x="81795" y="17546"/>
                    <a:pt x="81738" y="17530"/>
                    <a:pt x="81682" y="17530"/>
                  </a:cubicBezTo>
                  <a:cubicBezTo>
                    <a:pt x="81627" y="17530"/>
                    <a:pt x="81575" y="17546"/>
                    <a:pt x="81533" y="17577"/>
                  </a:cubicBezTo>
                  <a:cubicBezTo>
                    <a:pt x="81259" y="17703"/>
                    <a:pt x="80965" y="17829"/>
                    <a:pt x="80671" y="17935"/>
                  </a:cubicBezTo>
                  <a:cubicBezTo>
                    <a:pt x="80376" y="18019"/>
                    <a:pt x="80082" y="18124"/>
                    <a:pt x="79788" y="18271"/>
                  </a:cubicBezTo>
                  <a:cubicBezTo>
                    <a:pt x="79746" y="18292"/>
                    <a:pt x="79725" y="18313"/>
                    <a:pt x="79683" y="18313"/>
                  </a:cubicBezTo>
                  <a:cubicBezTo>
                    <a:pt x="79430" y="18334"/>
                    <a:pt x="79199" y="18439"/>
                    <a:pt x="79010" y="18607"/>
                  </a:cubicBezTo>
                  <a:cubicBezTo>
                    <a:pt x="78989" y="18628"/>
                    <a:pt x="78926" y="18628"/>
                    <a:pt x="78884" y="18628"/>
                  </a:cubicBezTo>
                  <a:cubicBezTo>
                    <a:pt x="78484" y="18734"/>
                    <a:pt x="78085" y="18860"/>
                    <a:pt x="77706" y="19028"/>
                  </a:cubicBezTo>
                  <a:cubicBezTo>
                    <a:pt x="77496" y="19112"/>
                    <a:pt x="77286" y="19259"/>
                    <a:pt x="77076" y="19343"/>
                  </a:cubicBezTo>
                  <a:cubicBezTo>
                    <a:pt x="76676" y="19511"/>
                    <a:pt x="76256" y="19638"/>
                    <a:pt x="75856" y="19764"/>
                  </a:cubicBezTo>
                  <a:cubicBezTo>
                    <a:pt x="75751" y="19806"/>
                    <a:pt x="75646" y="19785"/>
                    <a:pt x="75562" y="19848"/>
                  </a:cubicBezTo>
                  <a:cubicBezTo>
                    <a:pt x="75352" y="19974"/>
                    <a:pt x="75120" y="20058"/>
                    <a:pt x="74889" y="20142"/>
                  </a:cubicBezTo>
                  <a:cubicBezTo>
                    <a:pt x="74574" y="20289"/>
                    <a:pt x="74279" y="20436"/>
                    <a:pt x="73964" y="20563"/>
                  </a:cubicBezTo>
                  <a:cubicBezTo>
                    <a:pt x="73754" y="20647"/>
                    <a:pt x="73543" y="20773"/>
                    <a:pt x="73333" y="20878"/>
                  </a:cubicBezTo>
                  <a:cubicBezTo>
                    <a:pt x="72997" y="21025"/>
                    <a:pt x="72639" y="21109"/>
                    <a:pt x="72303" y="21277"/>
                  </a:cubicBezTo>
                  <a:cubicBezTo>
                    <a:pt x="72072" y="21404"/>
                    <a:pt x="71798" y="21425"/>
                    <a:pt x="71567" y="21572"/>
                  </a:cubicBezTo>
                  <a:cubicBezTo>
                    <a:pt x="71435" y="21685"/>
                    <a:pt x="71269" y="21764"/>
                    <a:pt x="71100" y="21764"/>
                  </a:cubicBezTo>
                  <a:cubicBezTo>
                    <a:pt x="71081" y="21764"/>
                    <a:pt x="71061" y="21763"/>
                    <a:pt x="71042" y="21761"/>
                  </a:cubicBezTo>
                  <a:cubicBezTo>
                    <a:pt x="71021" y="21761"/>
                    <a:pt x="70999" y="21803"/>
                    <a:pt x="70957" y="21803"/>
                  </a:cubicBezTo>
                  <a:cubicBezTo>
                    <a:pt x="70621" y="21929"/>
                    <a:pt x="70306" y="22118"/>
                    <a:pt x="69969" y="22266"/>
                  </a:cubicBezTo>
                  <a:cubicBezTo>
                    <a:pt x="69633" y="22413"/>
                    <a:pt x="69275" y="22539"/>
                    <a:pt x="68939" y="22665"/>
                  </a:cubicBezTo>
                  <a:cubicBezTo>
                    <a:pt x="68582" y="22749"/>
                    <a:pt x="68266" y="22980"/>
                    <a:pt x="67909" y="23044"/>
                  </a:cubicBezTo>
                  <a:cubicBezTo>
                    <a:pt x="67678" y="23128"/>
                    <a:pt x="67446" y="23212"/>
                    <a:pt x="67215" y="23317"/>
                  </a:cubicBezTo>
                  <a:cubicBezTo>
                    <a:pt x="66900" y="23443"/>
                    <a:pt x="66563" y="23527"/>
                    <a:pt x="66248" y="23674"/>
                  </a:cubicBezTo>
                  <a:cubicBezTo>
                    <a:pt x="66038" y="23758"/>
                    <a:pt x="65849" y="23842"/>
                    <a:pt x="65638" y="23906"/>
                  </a:cubicBezTo>
                  <a:cubicBezTo>
                    <a:pt x="65419" y="23997"/>
                    <a:pt x="65183" y="24057"/>
                    <a:pt x="64945" y="24057"/>
                  </a:cubicBezTo>
                  <a:cubicBezTo>
                    <a:pt x="64910" y="24057"/>
                    <a:pt x="64875" y="24055"/>
                    <a:pt x="64839" y="24053"/>
                  </a:cubicBezTo>
                  <a:cubicBezTo>
                    <a:pt x="64603" y="24147"/>
                    <a:pt x="64354" y="24195"/>
                    <a:pt x="64103" y="24195"/>
                  </a:cubicBezTo>
                  <a:cubicBezTo>
                    <a:pt x="64019" y="24195"/>
                    <a:pt x="63935" y="24189"/>
                    <a:pt x="63851" y="24179"/>
                  </a:cubicBezTo>
                  <a:cubicBezTo>
                    <a:pt x="63746" y="24179"/>
                    <a:pt x="63641" y="24200"/>
                    <a:pt x="63536" y="24242"/>
                  </a:cubicBezTo>
                  <a:cubicBezTo>
                    <a:pt x="63431" y="24242"/>
                    <a:pt x="63389" y="24179"/>
                    <a:pt x="63305" y="24179"/>
                  </a:cubicBezTo>
                  <a:cubicBezTo>
                    <a:pt x="63215" y="24184"/>
                    <a:pt x="63127" y="24187"/>
                    <a:pt x="63040" y="24187"/>
                  </a:cubicBezTo>
                  <a:cubicBezTo>
                    <a:pt x="62778" y="24187"/>
                    <a:pt x="62521" y="24163"/>
                    <a:pt x="62253" y="24116"/>
                  </a:cubicBezTo>
                  <a:cubicBezTo>
                    <a:pt x="61959" y="24074"/>
                    <a:pt x="61665" y="23990"/>
                    <a:pt x="61391" y="23863"/>
                  </a:cubicBezTo>
                  <a:cubicBezTo>
                    <a:pt x="61362" y="23876"/>
                    <a:pt x="61333" y="23881"/>
                    <a:pt x="61305" y="23881"/>
                  </a:cubicBezTo>
                  <a:cubicBezTo>
                    <a:pt x="61192" y="23881"/>
                    <a:pt x="61084" y="23800"/>
                    <a:pt x="60950" y="23800"/>
                  </a:cubicBezTo>
                  <a:cubicBezTo>
                    <a:pt x="60613" y="23779"/>
                    <a:pt x="60298" y="23695"/>
                    <a:pt x="59983" y="23548"/>
                  </a:cubicBezTo>
                  <a:cubicBezTo>
                    <a:pt x="59604" y="23359"/>
                    <a:pt x="59247" y="23128"/>
                    <a:pt x="58868" y="22917"/>
                  </a:cubicBezTo>
                  <a:cubicBezTo>
                    <a:pt x="58511" y="22749"/>
                    <a:pt x="58217" y="22539"/>
                    <a:pt x="57964" y="22266"/>
                  </a:cubicBezTo>
                  <a:cubicBezTo>
                    <a:pt x="57775" y="22097"/>
                    <a:pt x="57586" y="21929"/>
                    <a:pt x="57376" y="21761"/>
                  </a:cubicBezTo>
                  <a:cubicBezTo>
                    <a:pt x="57271" y="21656"/>
                    <a:pt x="57165" y="21551"/>
                    <a:pt x="57039" y="21467"/>
                  </a:cubicBezTo>
                  <a:cubicBezTo>
                    <a:pt x="56682" y="21277"/>
                    <a:pt x="56451" y="20920"/>
                    <a:pt x="56093" y="20710"/>
                  </a:cubicBezTo>
                  <a:cubicBezTo>
                    <a:pt x="56051" y="20689"/>
                    <a:pt x="56030" y="20668"/>
                    <a:pt x="56030" y="20626"/>
                  </a:cubicBezTo>
                  <a:cubicBezTo>
                    <a:pt x="55799" y="20205"/>
                    <a:pt x="55399" y="19911"/>
                    <a:pt x="55189" y="19490"/>
                  </a:cubicBezTo>
                  <a:cubicBezTo>
                    <a:pt x="55000" y="19406"/>
                    <a:pt x="54958" y="19217"/>
                    <a:pt x="54895" y="19028"/>
                  </a:cubicBezTo>
                  <a:cubicBezTo>
                    <a:pt x="54874" y="18944"/>
                    <a:pt x="54832" y="18860"/>
                    <a:pt x="54790" y="18797"/>
                  </a:cubicBezTo>
                  <a:cubicBezTo>
                    <a:pt x="54516" y="18418"/>
                    <a:pt x="54306" y="18019"/>
                    <a:pt x="54159" y="17577"/>
                  </a:cubicBezTo>
                  <a:cubicBezTo>
                    <a:pt x="53970" y="17052"/>
                    <a:pt x="53823" y="16484"/>
                    <a:pt x="53654" y="15958"/>
                  </a:cubicBezTo>
                  <a:cubicBezTo>
                    <a:pt x="53570" y="15580"/>
                    <a:pt x="53423" y="15201"/>
                    <a:pt x="53213" y="14865"/>
                  </a:cubicBezTo>
                  <a:cubicBezTo>
                    <a:pt x="53213" y="14613"/>
                    <a:pt x="53171" y="14360"/>
                    <a:pt x="53108" y="14129"/>
                  </a:cubicBezTo>
                  <a:cubicBezTo>
                    <a:pt x="53024" y="13751"/>
                    <a:pt x="52919" y="13393"/>
                    <a:pt x="52813" y="13036"/>
                  </a:cubicBezTo>
                  <a:cubicBezTo>
                    <a:pt x="52708" y="12805"/>
                    <a:pt x="52666" y="12552"/>
                    <a:pt x="52666" y="12300"/>
                  </a:cubicBezTo>
                  <a:lnTo>
                    <a:pt x="52540" y="12069"/>
                  </a:lnTo>
                  <a:lnTo>
                    <a:pt x="52540" y="11606"/>
                  </a:lnTo>
                  <a:cubicBezTo>
                    <a:pt x="52393" y="11438"/>
                    <a:pt x="52435" y="11228"/>
                    <a:pt x="52351" y="11018"/>
                  </a:cubicBezTo>
                  <a:cubicBezTo>
                    <a:pt x="52288" y="10786"/>
                    <a:pt x="52246" y="10555"/>
                    <a:pt x="52183" y="10324"/>
                  </a:cubicBezTo>
                  <a:cubicBezTo>
                    <a:pt x="52120" y="10092"/>
                    <a:pt x="52057" y="9861"/>
                    <a:pt x="52036" y="9630"/>
                  </a:cubicBezTo>
                  <a:cubicBezTo>
                    <a:pt x="52036" y="9441"/>
                    <a:pt x="51888" y="9273"/>
                    <a:pt x="51909" y="9062"/>
                  </a:cubicBezTo>
                  <a:cubicBezTo>
                    <a:pt x="51909" y="9062"/>
                    <a:pt x="51888" y="9041"/>
                    <a:pt x="51888" y="9020"/>
                  </a:cubicBezTo>
                  <a:cubicBezTo>
                    <a:pt x="51762" y="8915"/>
                    <a:pt x="51762" y="8726"/>
                    <a:pt x="51678" y="8600"/>
                  </a:cubicBezTo>
                  <a:cubicBezTo>
                    <a:pt x="51657" y="8537"/>
                    <a:pt x="51594" y="8432"/>
                    <a:pt x="51678" y="8347"/>
                  </a:cubicBezTo>
                  <a:cubicBezTo>
                    <a:pt x="51699" y="8326"/>
                    <a:pt x="51657" y="8263"/>
                    <a:pt x="51657" y="8200"/>
                  </a:cubicBezTo>
                  <a:cubicBezTo>
                    <a:pt x="51531" y="7801"/>
                    <a:pt x="51426" y="7401"/>
                    <a:pt x="51321" y="7023"/>
                  </a:cubicBezTo>
                  <a:cubicBezTo>
                    <a:pt x="51279" y="6855"/>
                    <a:pt x="51216" y="6687"/>
                    <a:pt x="51131" y="6539"/>
                  </a:cubicBezTo>
                  <a:cubicBezTo>
                    <a:pt x="51089" y="6455"/>
                    <a:pt x="51047" y="6350"/>
                    <a:pt x="51005" y="6245"/>
                  </a:cubicBezTo>
                  <a:cubicBezTo>
                    <a:pt x="50942" y="5993"/>
                    <a:pt x="50837" y="5740"/>
                    <a:pt x="50690" y="5530"/>
                  </a:cubicBezTo>
                  <a:cubicBezTo>
                    <a:pt x="50564" y="5320"/>
                    <a:pt x="50459" y="5110"/>
                    <a:pt x="50375" y="4878"/>
                  </a:cubicBezTo>
                  <a:cubicBezTo>
                    <a:pt x="50290" y="4542"/>
                    <a:pt x="50122" y="4227"/>
                    <a:pt x="49870" y="3974"/>
                  </a:cubicBezTo>
                  <a:cubicBezTo>
                    <a:pt x="49681" y="3806"/>
                    <a:pt x="49555" y="3554"/>
                    <a:pt x="49513" y="3302"/>
                  </a:cubicBezTo>
                  <a:cubicBezTo>
                    <a:pt x="49428" y="3196"/>
                    <a:pt x="49302" y="3133"/>
                    <a:pt x="49281" y="3028"/>
                  </a:cubicBezTo>
                  <a:cubicBezTo>
                    <a:pt x="49176" y="2671"/>
                    <a:pt x="48882" y="2524"/>
                    <a:pt x="48651" y="2292"/>
                  </a:cubicBezTo>
                  <a:cubicBezTo>
                    <a:pt x="48630" y="2250"/>
                    <a:pt x="48524" y="2229"/>
                    <a:pt x="48503" y="2166"/>
                  </a:cubicBezTo>
                  <a:cubicBezTo>
                    <a:pt x="48377" y="1893"/>
                    <a:pt x="48083" y="1788"/>
                    <a:pt x="47936" y="1536"/>
                  </a:cubicBezTo>
                  <a:cubicBezTo>
                    <a:pt x="47894" y="1451"/>
                    <a:pt x="47789" y="1515"/>
                    <a:pt x="47726" y="1451"/>
                  </a:cubicBezTo>
                  <a:cubicBezTo>
                    <a:pt x="47704" y="1409"/>
                    <a:pt x="47726" y="1346"/>
                    <a:pt x="47726" y="1346"/>
                  </a:cubicBezTo>
                  <a:cubicBezTo>
                    <a:pt x="47620" y="1283"/>
                    <a:pt x="47536" y="1241"/>
                    <a:pt x="47452" y="1178"/>
                  </a:cubicBezTo>
                  <a:cubicBezTo>
                    <a:pt x="47305" y="1052"/>
                    <a:pt x="47158" y="968"/>
                    <a:pt x="46990" y="905"/>
                  </a:cubicBezTo>
                  <a:cubicBezTo>
                    <a:pt x="46885" y="863"/>
                    <a:pt x="46779" y="821"/>
                    <a:pt x="46674" y="758"/>
                  </a:cubicBezTo>
                  <a:cubicBezTo>
                    <a:pt x="46527" y="674"/>
                    <a:pt x="46401" y="610"/>
                    <a:pt x="46233" y="568"/>
                  </a:cubicBezTo>
                  <a:cubicBezTo>
                    <a:pt x="46149" y="547"/>
                    <a:pt x="46065" y="505"/>
                    <a:pt x="45980" y="463"/>
                  </a:cubicBezTo>
                  <a:cubicBezTo>
                    <a:pt x="45896" y="400"/>
                    <a:pt x="45749" y="421"/>
                    <a:pt x="45665" y="379"/>
                  </a:cubicBezTo>
                  <a:cubicBezTo>
                    <a:pt x="45581" y="337"/>
                    <a:pt x="45581" y="253"/>
                    <a:pt x="45539" y="211"/>
                  </a:cubicBezTo>
                  <a:cubicBezTo>
                    <a:pt x="44929" y="85"/>
                    <a:pt x="44299" y="169"/>
                    <a:pt x="4368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25"/>
            <p:cNvSpPr/>
            <p:nvPr/>
          </p:nvSpPr>
          <p:spPr>
            <a:xfrm>
              <a:off x="1404093" y="1854009"/>
              <a:ext cx="964837" cy="292141"/>
            </a:xfrm>
            <a:custGeom>
              <a:avLst/>
              <a:gdLst/>
              <a:ahLst/>
              <a:cxnLst/>
              <a:rect l="l" t="t" r="r" b="b"/>
              <a:pathLst>
                <a:path w="93560" h="27896" extrusionOk="0">
                  <a:moveTo>
                    <a:pt x="44783" y="217"/>
                  </a:moveTo>
                  <a:lnTo>
                    <a:pt x="44804" y="238"/>
                  </a:lnTo>
                  <a:cubicBezTo>
                    <a:pt x="44783" y="238"/>
                    <a:pt x="44762" y="259"/>
                    <a:pt x="44762" y="259"/>
                  </a:cubicBezTo>
                  <a:cubicBezTo>
                    <a:pt x="44762" y="238"/>
                    <a:pt x="44762" y="238"/>
                    <a:pt x="44762" y="238"/>
                  </a:cubicBezTo>
                  <a:cubicBezTo>
                    <a:pt x="44762" y="217"/>
                    <a:pt x="44783" y="217"/>
                    <a:pt x="44783" y="217"/>
                  </a:cubicBezTo>
                  <a:close/>
                  <a:moveTo>
                    <a:pt x="51538" y="9012"/>
                  </a:moveTo>
                  <a:cubicBezTo>
                    <a:pt x="51542" y="9012"/>
                    <a:pt x="51547" y="9016"/>
                    <a:pt x="51552" y="9026"/>
                  </a:cubicBezTo>
                  <a:cubicBezTo>
                    <a:pt x="51552" y="9061"/>
                    <a:pt x="51538" y="9067"/>
                    <a:pt x="51510" y="9068"/>
                  </a:cubicBezTo>
                  <a:lnTo>
                    <a:pt x="51510" y="9068"/>
                  </a:lnTo>
                  <a:cubicBezTo>
                    <a:pt x="51511" y="9052"/>
                    <a:pt x="51523" y="9012"/>
                    <a:pt x="51538" y="9012"/>
                  </a:cubicBezTo>
                  <a:close/>
                  <a:moveTo>
                    <a:pt x="52888" y="14327"/>
                  </a:moveTo>
                  <a:cubicBezTo>
                    <a:pt x="52917" y="14347"/>
                    <a:pt x="52948" y="14367"/>
                    <a:pt x="52919" y="14367"/>
                  </a:cubicBezTo>
                  <a:cubicBezTo>
                    <a:pt x="52892" y="14367"/>
                    <a:pt x="52891" y="14340"/>
                    <a:pt x="52888" y="14327"/>
                  </a:cubicBezTo>
                  <a:close/>
                  <a:moveTo>
                    <a:pt x="85023" y="17468"/>
                  </a:moveTo>
                  <a:cubicBezTo>
                    <a:pt x="85039" y="17468"/>
                    <a:pt x="85055" y="17478"/>
                    <a:pt x="85065" y="17499"/>
                  </a:cubicBezTo>
                  <a:cubicBezTo>
                    <a:pt x="85055" y="17520"/>
                    <a:pt x="85039" y="17531"/>
                    <a:pt x="85023" y="17531"/>
                  </a:cubicBezTo>
                  <a:cubicBezTo>
                    <a:pt x="85007" y="17531"/>
                    <a:pt x="84992" y="17520"/>
                    <a:pt x="84981" y="17499"/>
                  </a:cubicBezTo>
                  <a:cubicBezTo>
                    <a:pt x="84992" y="17478"/>
                    <a:pt x="85007" y="17468"/>
                    <a:pt x="85023" y="17468"/>
                  </a:cubicBezTo>
                  <a:close/>
                  <a:moveTo>
                    <a:pt x="83346" y="17542"/>
                  </a:moveTo>
                  <a:cubicBezTo>
                    <a:pt x="83376" y="17636"/>
                    <a:pt x="83470" y="17566"/>
                    <a:pt x="83509" y="17625"/>
                  </a:cubicBezTo>
                  <a:cubicBezTo>
                    <a:pt x="83482" y="17652"/>
                    <a:pt x="83448" y="17660"/>
                    <a:pt x="83410" y="17660"/>
                  </a:cubicBezTo>
                  <a:cubicBezTo>
                    <a:pt x="83360" y="17660"/>
                    <a:pt x="83305" y="17646"/>
                    <a:pt x="83257" y="17646"/>
                  </a:cubicBezTo>
                  <a:cubicBezTo>
                    <a:pt x="83257" y="17589"/>
                    <a:pt x="83292" y="17549"/>
                    <a:pt x="83346" y="17542"/>
                  </a:cubicBezTo>
                  <a:close/>
                  <a:moveTo>
                    <a:pt x="82942" y="17667"/>
                  </a:moveTo>
                  <a:cubicBezTo>
                    <a:pt x="82963" y="17667"/>
                    <a:pt x="82963" y="17688"/>
                    <a:pt x="82963" y="17688"/>
                  </a:cubicBezTo>
                  <a:lnTo>
                    <a:pt x="82942" y="17709"/>
                  </a:lnTo>
                  <a:cubicBezTo>
                    <a:pt x="82942" y="17688"/>
                    <a:pt x="82921" y="17688"/>
                    <a:pt x="82921" y="17688"/>
                  </a:cubicBezTo>
                  <a:cubicBezTo>
                    <a:pt x="82921" y="17667"/>
                    <a:pt x="82942" y="17667"/>
                    <a:pt x="82942" y="17667"/>
                  </a:cubicBezTo>
                  <a:close/>
                  <a:moveTo>
                    <a:pt x="80209" y="18214"/>
                  </a:moveTo>
                  <a:lnTo>
                    <a:pt x="80251" y="18235"/>
                  </a:lnTo>
                  <a:lnTo>
                    <a:pt x="80251" y="18256"/>
                  </a:lnTo>
                  <a:lnTo>
                    <a:pt x="80209" y="18256"/>
                  </a:lnTo>
                  <a:cubicBezTo>
                    <a:pt x="80209" y="18256"/>
                    <a:pt x="80209" y="18235"/>
                    <a:pt x="80188" y="18235"/>
                  </a:cubicBezTo>
                  <a:cubicBezTo>
                    <a:pt x="80209" y="18214"/>
                    <a:pt x="80209" y="18214"/>
                    <a:pt x="80209" y="18214"/>
                  </a:cubicBezTo>
                  <a:close/>
                  <a:moveTo>
                    <a:pt x="79977" y="18340"/>
                  </a:moveTo>
                  <a:cubicBezTo>
                    <a:pt x="79998" y="18340"/>
                    <a:pt x="80019" y="18361"/>
                    <a:pt x="80019" y="18361"/>
                  </a:cubicBezTo>
                  <a:lnTo>
                    <a:pt x="79998" y="18361"/>
                  </a:lnTo>
                  <a:cubicBezTo>
                    <a:pt x="79984" y="18376"/>
                    <a:pt x="80000" y="18391"/>
                    <a:pt x="79996" y="18391"/>
                  </a:cubicBezTo>
                  <a:cubicBezTo>
                    <a:pt x="79995" y="18391"/>
                    <a:pt x="79990" y="18388"/>
                    <a:pt x="79977" y="18382"/>
                  </a:cubicBezTo>
                  <a:cubicBezTo>
                    <a:pt x="79956" y="18382"/>
                    <a:pt x="79977" y="18361"/>
                    <a:pt x="79977" y="18340"/>
                  </a:cubicBezTo>
                  <a:close/>
                  <a:moveTo>
                    <a:pt x="79305" y="18592"/>
                  </a:moveTo>
                  <a:cubicBezTo>
                    <a:pt x="79326" y="18592"/>
                    <a:pt x="79326" y="18613"/>
                    <a:pt x="79326" y="18613"/>
                  </a:cubicBezTo>
                  <a:lnTo>
                    <a:pt x="79305" y="18635"/>
                  </a:lnTo>
                  <a:lnTo>
                    <a:pt x="79284" y="18635"/>
                  </a:lnTo>
                  <a:cubicBezTo>
                    <a:pt x="79284" y="18635"/>
                    <a:pt x="79284" y="18635"/>
                    <a:pt x="79284" y="18613"/>
                  </a:cubicBezTo>
                  <a:cubicBezTo>
                    <a:pt x="79284" y="18592"/>
                    <a:pt x="79284" y="18592"/>
                    <a:pt x="79305" y="18592"/>
                  </a:cubicBezTo>
                  <a:close/>
                  <a:moveTo>
                    <a:pt x="80671" y="18719"/>
                  </a:moveTo>
                  <a:lnTo>
                    <a:pt x="80692" y="18740"/>
                  </a:lnTo>
                  <a:lnTo>
                    <a:pt x="80671" y="18740"/>
                  </a:lnTo>
                  <a:cubicBezTo>
                    <a:pt x="80671" y="18740"/>
                    <a:pt x="80671" y="18761"/>
                    <a:pt x="80671" y="18761"/>
                  </a:cubicBezTo>
                  <a:cubicBezTo>
                    <a:pt x="80650" y="18740"/>
                    <a:pt x="80650" y="18740"/>
                    <a:pt x="80650" y="18740"/>
                  </a:cubicBezTo>
                  <a:cubicBezTo>
                    <a:pt x="80650" y="18719"/>
                    <a:pt x="80671" y="18719"/>
                    <a:pt x="80671" y="18719"/>
                  </a:cubicBezTo>
                  <a:close/>
                  <a:moveTo>
                    <a:pt x="90042" y="19136"/>
                  </a:moveTo>
                  <a:cubicBezTo>
                    <a:pt x="90051" y="19136"/>
                    <a:pt x="90060" y="19142"/>
                    <a:pt x="90069" y="19160"/>
                  </a:cubicBezTo>
                  <a:cubicBezTo>
                    <a:pt x="90090" y="19202"/>
                    <a:pt x="90048" y="19202"/>
                    <a:pt x="90027" y="19202"/>
                  </a:cubicBezTo>
                  <a:cubicBezTo>
                    <a:pt x="90027" y="19202"/>
                    <a:pt x="90006" y="19160"/>
                    <a:pt x="90006" y="19160"/>
                  </a:cubicBezTo>
                  <a:cubicBezTo>
                    <a:pt x="90018" y="19148"/>
                    <a:pt x="90030" y="19136"/>
                    <a:pt x="90042" y="19136"/>
                  </a:cubicBezTo>
                  <a:close/>
                  <a:moveTo>
                    <a:pt x="76908" y="19518"/>
                  </a:moveTo>
                  <a:cubicBezTo>
                    <a:pt x="76929" y="19518"/>
                    <a:pt x="76950" y="19560"/>
                    <a:pt x="76950" y="19560"/>
                  </a:cubicBezTo>
                  <a:cubicBezTo>
                    <a:pt x="76938" y="19572"/>
                    <a:pt x="76919" y="19584"/>
                    <a:pt x="76901" y="19584"/>
                  </a:cubicBezTo>
                  <a:cubicBezTo>
                    <a:pt x="76887" y="19584"/>
                    <a:pt x="76875" y="19577"/>
                    <a:pt x="76866" y="19560"/>
                  </a:cubicBezTo>
                  <a:cubicBezTo>
                    <a:pt x="76845" y="19518"/>
                    <a:pt x="76908" y="19518"/>
                    <a:pt x="76908" y="19518"/>
                  </a:cubicBezTo>
                  <a:close/>
                  <a:moveTo>
                    <a:pt x="74786" y="20267"/>
                  </a:moveTo>
                  <a:cubicBezTo>
                    <a:pt x="74798" y="20267"/>
                    <a:pt x="74811" y="20269"/>
                    <a:pt x="74826" y="20274"/>
                  </a:cubicBezTo>
                  <a:cubicBezTo>
                    <a:pt x="74814" y="20312"/>
                    <a:pt x="74794" y="20320"/>
                    <a:pt x="74770" y="20320"/>
                  </a:cubicBezTo>
                  <a:cubicBezTo>
                    <a:pt x="74757" y="20320"/>
                    <a:pt x="74743" y="20317"/>
                    <a:pt x="74729" y="20317"/>
                  </a:cubicBezTo>
                  <a:lnTo>
                    <a:pt x="74729" y="20317"/>
                  </a:lnTo>
                  <a:cubicBezTo>
                    <a:pt x="74743" y="20283"/>
                    <a:pt x="74758" y="20267"/>
                    <a:pt x="74786" y="20267"/>
                  </a:cubicBezTo>
                  <a:close/>
                  <a:moveTo>
                    <a:pt x="16715" y="20569"/>
                  </a:moveTo>
                  <a:cubicBezTo>
                    <a:pt x="16715" y="20569"/>
                    <a:pt x="16736" y="20590"/>
                    <a:pt x="16736" y="20590"/>
                  </a:cubicBezTo>
                  <a:lnTo>
                    <a:pt x="16715" y="20611"/>
                  </a:lnTo>
                  <a:lnTo>
                    <a:pt x="16694" y="20611"/>
                  </a:lnTo>
                  <a:cubicBezTo>
                    <a:pt x="16694" y="20611"/>
                    <a:pt x="16694" y="20590"/>
                    <a:pt x="16694" y="20590"/>
                  </a:cubicBezTo>
                  <a:cubicBezTo>
                    <a:pt x="16694" y="20569"/>
                    <a:pt x="16715" y="20569"/>
                    <a:pt x="16715" y="20569"/>
                  </a:cubicBezTo>
                  <a:close/>
                  <a:moveTo>
                    <a:pt x="70892" y="21993"/>
                  </a:moveTo>
                  <a:cubicBezTo>
                    <a:pt x="70900" y="21993"/>
                    <a:pt x="70905" y="21998"/>
                    <a:pt x="70895" y="22019"/>
                  </a:cubicBezTo>
                  <a:cubicBezTo>
                    <a:pt x="70888" y="22026"/>
                    <a:pt x="70881" y="22029"/>
                    <a:pt x="70875" y="22029"/>
                  </a:cubicBezTo>
                  <a:cubicBezTo>
                    <a:pt x="70862" y="22029"/>
                    <a:pt x="70853" y="22019"/>
                    <a:pt x="70853" y="22019"/>
                  </a:cubicBezTo>
                  <a:cubicBezTo>
                    <a:pt x="70853" y="21998"/>
                    <a:pt x="70874" y="21998"/>
                    <a:pt x="70874" y="21998"/>
                  </a:cubicBezTo>
                  <a:cubicBezTo>
                    <a:pt x="70874" y="21998"/>
                    <a:pt x="70884" y="21993"/>
                    <a:pt x="70892" y="21993"/>
                  </a:cubicBezTo>
                  <a:close/>
                  <a:moveTo>
                    <a:pt x="67846" y="23281"/>
                  </a:moveTo>
                  <a:cubicBezTo>
                    <a:pt x="67846" y="23281"/>
                    <a:pt x="67867" y="23302"/>
                    <a:pt x="67867" y="23302"/>
                  </a:cubicBezTo>
                  <a:lnTo>
                    <a:pt x="67846" y="23323"/>
                  </a:lnTo>
                  <a:cubicBezTo>
                    <a:pt x="67804" y="23302"/>
                    <a:pt x="67825" y="23281"/>
                    <a:pt x="67846" y="23281"/>
                  </a:cubicBezTo>
                  <a:close/>
                  <a:moveTo>
                    <a:pt x="7416" y="24907"/>
                  </a:moveTo>
                  <a:cubicBezTo>
                    <a:pt x="7420" y="24907"/>
                    <a:pt x="7422" y="24911"/>
                    <a:pt x="7422" y="24921"/>
                  </a:cubicBezTo>
                  <a:cubicBezTo>
                    <a:pt x="7422" y="24963"/>
                    <a:pt x="7401" y="24963"/>
                    <a:pt x="7380" y="24963"/>
                  </a:cubicBezTo>
                  <a:cubicBezTo>
                    <a:pt x="7367" y="25003"/>
                    <a:pt x="7354" y="25017"/>
                    <a:pt x="7330" y="25017"/>
                  </a:cubicBezTo>
                  <a:cubicBezTo>
                    <a:pt x="7316" y="25017"/>
                    <a:pt x="7298" y="25013"/>
                    <a:pt x="7275" y="25005"/>
                  </a:cubicBezTo>
                  <a:cubicBezTo>
                    <a:pt x="7288" y="24967"/>
                    <a:pt x="7308" y="24959"/>
                    <a:pt x="7331" y="24959"/>
                  </a:cubicBezTo>
                  <a:cubicBezTo>
                    <a:pt x="7347" y="24959"/>
                    <a:pt x="7363" y="24963"/>
                    <a:pt x="7380" y="24963"/>
                  </a:cubicBezTo>
                  <a:cubicBezTo>
                    <a:pt x="7380" y="24947"/>
                    <a:pt x="7405" y="24907"/>
                    <a:pt x="7416" y="24907"/>
                  </a:cubicBezTo>
                  <a:close/>
                  <a:moveTo>
                    <a:pt x="4857" y="26834"/>
                  </a:moveTo>
                  <a:cubicBezTo>
                    <a:pt x="4878" y="26834"/>
                    <a:pt x="4878" y="26855"/>
                    <a:pt x="4878" y="26855"/>
                  </a:cubicBezTo>
                  <a:lnTo>
                    <a:pt x="4857" y="26876"/>
                  </a:lnTo>
                  <a:cubicBezTo>
                    <a:pt x="4857" y="26855"/>
                    <a:pt x="4836" y="26834"/>
                    <a:pt x="4836" y="26834"/>
                  </a:cubicBezTo>
                  <a:close/>
                  <a:moveTo>
                    <a:pt x="42556" y="0"/>
                  </a:moveTo>
                  <a:cubicBezTo>
                    <a:pt x="42480" y="0"/>
                    <a:pt x="42401" y="11"/>
                    <a:pt x="42323" y="28"/>
                  </a:cubicBezTo>
                  <a:cubicBezTo>
                    <a:pt x="42155" y="91"/>
                    <a:pt x="42007" y="133"/>
                    <a:pt x="41839" y="133"/>
                  </a:cubicBezTo>
                  <a:cubicBezTo>
                    <a:pt x="41818" y="133"/>
                    <a:pt x="41797" y="133"/>
                    <a:pt x="41776" y="154"/>
                  </a:cubicBezTo>
                  <a:cubicBezTo>
                    <a:pt x="41755" y="196"/>
                    <a:pt x="41755" y="259"/>
                    <a:pt x="41713" y="259"/>
                  </a:cubicBezTo>
                  <a:cubicBezTo>
                    <a:pt x="41662" y="254"/>
                    <a:pt x="41610" y="251"/>
                    <a:pt x="41557" y="251"/>
                  </a:cubicBezTo>
                  <a:cubicBezTo>
                    <a:pt x="41413" y="251"/>
                    <a:pt x="41263" y="270"/>
                    <a:pt x="41124" y="301"/>
                  </a:cubicBezTo>
                  <a:cubicBezTo>
                    <a:pt x="40986" y="270"/>
                    <a:pt x="40836" y="251"/>
                    <a:pt x="40683" y="251"/>
                  </a:cubicBezTo>
                  <a:cubicBezTo>
                    <a:pt x="40627" y="251"/>
                    <a:pt x="40571" y="254"/>
                    <a:pt x="40515" y="259"/>
                  </a:cubicBezTo>
                  <a:cubicBezTo>
                    <a:pt x="40136" y="511"/>
                    <a:pt x="39695" y="596"/>
                    <a:pt x="39316" y="806"/>
                  </a:cubicBezTo>
                  <a:cubicBezTo>
                    <a:pt x="39274" y="764"/>
                    <a:pt x="39379" y="722"/>
                    <a:pt x="39274" y="701"/>
                  </a:cubicBezTo>
                  <a:lnTo>
                    <a:pt x="39106" y="785"/>
                  </a:lnTo>
                  <a:cubicBezTo>
                    <a:pt x="39127" y="827"/>
                    <a:pt x="39211" y="806"/>
                    <a:pt x="39211" y="869"/>
                  </a:cubicBezTo>
                  <a:cubicBezTo>
                    <a:pt x="38896" y="869"/>
                    <a:pt x="38686" y="1100"/>
                    <a:pt x="38412" y="1184"/>
                  </a:cubicBezTo>
                  <a:cubicBezTo>
                    <a:pt x="38370" y="1184"/>
                    <a:pt x="38349" y="1121"/>
                    <a:pt x="38328" y="1121"/>
                  </a:cubicBezTo>
                  <a:cubicBezTo>
                    <a:pt x="38097" y="1289"/>
                    <a:pt x="37845" y="1416"/>
                    <a:pt x="37571" y="1521"/>
                  </a:cubicBezTo>
                  <a:cubicBezTo>
                    <a:pt x="37298" y="1605"/>
                    <a:pt x="37067" y="1752"/>
                    <a:pt x="36793" y="1857"/>
                  </a:cubicBezTo>
                  <a:lnTo>
                    <a:pt x="36541" y="1857"/>
                  </a:lnTo>
                  <a:cubicBezTo>
                    <a:pt x="36352" y="1962"/>
                    <a:pt x="36163" y="2088"/>
                    <a:pt x="36015" y="2257"/>
                  </a:cubicBezTo>
                  <a:cubicBezTo>
                    <a:pt x="35973" y="2341"/>
                    <a:pt x="35889" y="2383"/>
                    <a:pt x="35784" y="2404"/>
                  </a:cubicBezTo>
                  <a:cubicBezTo>
                    <a:pt x="35553" y="2404"/>
                    <a:pt x="35448" y="2572"/>
                    <a:pt x="35259" y="2635"/>
                  </a:cubicBezTo>
                  <a:cubicBezTo>
                    <a:pt x="35196" y="2677"/>
                    <a:pt x="35090" y="2698"/>
                    <a:pt x="35048" y="2782"/>
                  </a:cubicBezTo>
                  <a:cubicBezTo>
                    <a:pt x="34922" y="2971"/>
                    <a:pt x="34754" y="3119"/>
                    <a:pt x="34544" y="3182"/>
                  </a:cubicBezTo>
                  <a:cubicBezTo>
                    <a:pt x="34270" y="3308"/>
                    <a:pt x="34081" y="3560"/>
                    <a:pt x="33766" y="3623"/>
                  </a:cubicBezTo>
                  <a:cubicBezTo>
                    <a:pt x="33640" y="3770"/>
                    <a:pt x="33472" y="3896"/>
                    <a:pt x="33303" y="3981"/>
                  </a:cubicBezTo>
                  <a:cubicBezTo>
                    <a:pt x="33303" y="4065"/>
                    <a:pt x="33387" y="4002"/>
                    <a:pt x="33387" y="4086"/>
                  </a:cubicBezTo>
                  <a:cubicBezTo>
                    <a:pt x="33324" y="4128"/>
                    <a:pt x="33261" y="4233"/>
                    <a:pt x="33177" y="4254"/>
                  </a:cubicBezTo>
                  <a:cubicBezTo>
                    <a:pt x="32904" y="4359"/>
                    <a:pt x="32652" y="4464"/>
                    <a:pt x="32420" y="4611"/>
                  </a:cubicBezTo>
                  <a:lnTo>
                    <a:pt x="32462" y="4695"/>
                  </a:lnTo>
                  <a:cubicBezTo>
                    <a:pt x="32399" y="4758"/>
                    <a:pt x="32336" y="4843"/>
                    <a:pt x="32231" y="4885"/>
                  </a:cubicBezTo>
                  <a:cubicBezTo>
                    <a:pt x="32063" y="4969"/>
                    <a:pt x="31916" y="5095"/>
                    <a:pt x="31790" y="5242"/>
                  </a:cubicBezTo>
                  <a:cubicBezTo>
                    <a:pt x="31663" y="5368"/>
                    <a:pt x="31537" y="5473"/>
                    <a:pt x="31390" y="5557"/>
                  </a:cubicBezTo>
                  <a:cubicBezTo>
                    <a:pt x="31243" y="5620"/>
                    <a:pt x="31117" y="5683"/>
                    <a:pt x="30991" y="5768"/>
                  </a:cubicBezTo>
                  <a:cubicBezTo>
                    <a:pt x="30780" y="5852"/>
                    <a:pt x="30633" y="6041"/>
                    <a:pt x="30570" y="6251"/>
                  </a:cubicBezTo>
                  <a:cubicBezTo>
                    <a:pt x="30381" y="6356"/>
                    <a:pt x="30234" y="6524"/>
                    <a:pt x="30045" y="6630"/>
                  </a:cubicBezTo>
                  <a:cubicBezTo>
                    <a:pt x="29855" y="6756"/>
                    <a:pt x="29687" y="6903"/>
                    <a:pt x="29519" y="7050"/>
                  </a:cubicBezTo>
                  <a:cubicBezTo>
                    <a:pt x="29351" y="7197"/>
                    <a:pt x="29204" y="7344"/>
                    <a:pt x="29056" y="7513"/>
                  </a:cubicBezTo>
                  <a:cubicBezTo>
                    <a:pt x="29014" y="7576"/>
                    <a:pt x="28930" y="7639"/>
                    <a:pt x="28888" y="7681"/>
                  </a:cubicBezTo>
                  <a:cubicBezTo>
                    <a:pt x="28720" y="7891"/>
                    <a:pt x="28405" y="7912"/>
                    <a:pt x="28300" y="8164"/>
                  </a:cubicBezTo>
                  <a:cubicBezTo>
                    <a:pt x="28026" y="8312"/>
                    <a:pt x="27816" y="8522"/>
                    <a:pt x="27690" y="8795"/>
                  </a:cubicBezTo>
                  <a:cubicBezTo>
                    <a:pt x="27480" y="8858"/>
                    <a:pt x="27374" y="9068"/>
                    <a:pt x="27185" y="9174"/>
                  </a:cubicBezTo>
                  <a:cubicBezTo>
                    <a:pt x="27038" y="9258"/>
                    <a:pt x="26912" y="9405"/>
                    <a:pt x="26828" y="9573"/>
                  </a:cubicBezTo>
                  <a:cubicBezTo>
                    <a:pt x="26786" y="9636"/>
                    <a:pt x="26723" y="9699"/>
                    <a:pt x="26639" y="9741"/>
                  </a:cubicBezTo>
                  <a:cubicBezTo>
                    <a:pt x="26386" y="9867"/>
                    <a:pt x="26176" y="10057"/>
                    <a:pt x="26029" y="10267"/>
                  </a:cubicBezTo>
                  <a:cubicBezTo>
                    <a:pt x="25840" y="10540"/>
                    <a:pt x="25545" y="10624"/>
                    <a:pt x="25377" y="10898"/>
                  </a:cubicBezTo>
                  <a:cubicBezTo>
                    <a:pt x="25230" y="10961"/>
                    <a:pt x="25104" y="11087"/>
                    <a:pt x="25041" y="11255"/>
                  </a:cubicBezTo>
                  <a:cubicBezTo>
                    <a:pt x="24978" y="11402"/>
                    <a:pt x="24873" y="11549"/>
                    <a:pt x="24746" y="11633"/>
                  </a:cubicBezTo>
                  <a:cubicBezTo>
                    <a:pt x="24662" y="11696"/>
                    <a:pt x="24578" y="11760"/>
                    <a:pt x="24515" y="11823"/>
                  </a:cubicBezTo>
                  <a:cubicBezTo>
                    <a:pt x="24410" y="11928"/>
                    <a:pt x="24305" y="12033"/>
                    <a:pt x="24200" y="12138"/>
                  </a:cubicBezTo>
                  <a:lnTo>
                    <a:pt x="24116" y="12075"/>
                  </a:lnTo>
                  <a:cubicBezTo>
                    <a:pt x="24053" y="12180"/>
                    <a:pt x="23969" y="12285"/>
                    <a:pt x="23884" y="12390"/>
                  </a:cubicBezTo>
                  <a:cubicBezTo>
                    <a:pt x="23779" y="12516"/>
                    <a:pt x="23716" y="12706"/>
                    <a:pt x="23527" y="12790"/>
                  </a:cubicBezTo>
                  <a:cubicBezTo>
                    <a:pt x="23275" y="12895"/>
                    <a:pt x="23064" y="13126"/>
                    <a:pt x="22980" y="13420"/>
                  </a:cubicBezTo>
                  <a:cubicBezTo>
                    <a:pt x="22791" y="13526"/>
                    <a:pt x="22623" y="13673"/>
                    <a:pt x="22476" y="13820"/>
                  </a:cubicBezTo>
                  <a:cubicBezTo>
                    <a:pt x="22371" y="13988"/>
                    <a:pt x="22223" y="14156"/>
                    <a:pt x="22076" y="14282"/>
                  </a:cubicBezTo>
                  <a:cubicBezTo>
                    <a:pt x="22034" y="14303"/>
                    <a:pt x="22013" y="14346"/>
                    <a:pt x="21992" y="14367"/>
                  </a:cubicBezTo>
                  <a:cubicBezTo>
                    <a:pt x="21887" y="14619"/>
                    <a:pt x="21614" y="14703"/>
                    <a:pt x="21446" y="14892"/>
                  </a:cubicBezTo>
                  <a:cubicBezTo>
                    <a:pt x="21432" y="14892"/>
                    <a:pt x="21399" y="14883"/>
                    <a:pt x="21379" y="14883"/>
                  </a:cubicBezTo>
                  <a:cubicBezTo>
                    <a:pt x="21368" y="14883"/>
                    <a:pt x="21361" y="14885"/>
                    <a:pt x="21361" y="14892"/>
                  </a:cubicBezTo>
                  <a:cubicBezTo>
                    <a:pt x="21340" y="14892"/>
                    <a:pt x="21319" y="14913"/>
                    <a:pt x="21319" y="14913"/>
                  </a:cubicBezTo>
                  <a:cubicBezTo>
                    <a:pt x="21361" y="14955"/>
                    <a:pt x="21361" y="14997"/>
                    <a:pt x="21361" y="15039"/>
                  </a:cubicBezTo>
                  <a:lnTo>
                    <a:pt x="21277" y="15123"/>
                  </a:lnTo>
                  <a:lnTo>
                    <a:pt x="21214" y="14997"/>
                  </a:lnTo>
                  <a:cubicBezTo>
                    <a:pt x="21151" y="15102"/>
                    <a:pt x="21046" y="15144"/>
                    <a:pt x="20983" y="15271"/>
                  </a:cubicBezTo>
                  <a:cubicBezTo>
                    <a:pt x="20899" y="15418"/>
                    <a:pt x="20752" y="15502"/>
                    <a:pt x="20689" y="15649"/>
                  </a:cubicBezTo>
                  <a:cubicBezTo>
                    <a:pt x="20394" y="15859"/>
                    <a:pt x="20142" y="16091"/>
                    <a:pt x="19911" y="16364"/>
                  </a:cubicBezTo>
                  <a:cubicBezTo>
                    <a:pt x="19827" y="16490"/>
                    <a:pt x="19701" y="16595"/>
                    <a:pt x="19553" y="16658"/>
                  </a:cubicBezTo>
                  <a:cubicBezTo>
                    <a:pt x="19469" y="16868"/>
                    <a:pt x="19322" y="17037"/>
                    <a:pt x="19133" y="17163"/>
                  </a:cubicBezTo>
                  <a:cubicBezTo>
                    <a:pt x="19028" y="17205"/>
                    <a:pt x="18944" y="17310"/>
                    <a:pt x="18881" y="17415"/>
                  </a:cubicBezTo>
                  <a:cubicBezTo>
                    <a:pt x="18839" y="17499"/>
                    <a:pt x="18775" y="17562"/>
                    <a:pt x="18691" y="17604"/>
                  </a:cubicBezTo>
                  <a:cubicBezTo>
                    <a:pt x="18376" y="17794"/>
                    <a:pt x="18103" y="18025"/>
                    <a:pt x="17850" y="18298"/>
                  </a:cubicBezTo>
                  <a:cubicBezTo>
                    <a:pt x="17808" y="18340"/>
                    <a:pt x="17787" y="18382"/>
                    <a:pt x="17745" y="18424"/>
                  </a:cubicBezTo>
                  <a:cubicBezTo>
                    <a:pt x="17703" y="18529"/>
                    <a:pt x="17598" y="18529"/>
                    <a:pt x="17535" y="18613"/>
                  </a:cubicBezTo>
                  <a:cubicBezTo>
                    <a:pt x="17472" y="18698"/>
                    <a:pt x="17388" y="18761"/>
                    <a:pt x="17325" y="18845"/>
                  </a:cubicBezTo>
                  <a:cubicBezTo>
                    <a:pt x="17199" y="18971"/>
                    <a:pt x="17073" y="19097"/>
                    <a:pt x="16904" y="19160"/>
                  </a:cubicBezTo>
                  <a:cubicBezTo>
                    <a:pt x="16778" y="19244"/>
                    <a:pt x="16589" y="19286"/>
                    <a:pt x="16526" y="19475"/>
                  </a:cubicBezTo>
                  <a:cubicBezTo>
                    <a:pt x="16484" y="19560"/>
                    <a:pt x="16442" y="19623"/>
                    <a:pt x="16358" y="19665"/>
                  </a:cubicBezTo>
                  <a:cubicBezTo>
                    <a:pt x="16084" y="19833"/>
                    <a:pt x="15853" y="20064"/>
                    <a:pt x="15580" y="20211"/>
                  </a:cubicBezTo>
                  <a:cubicBezTo>
                    <a:pt x="15433" y="20274"/>
                    <a:pt x="15306" y="20380"/>
                    <a:pt x="15222" y="20506"/>
                  </a:cubicBezTo>
                  <a:cubicBezTo>
                    <a:pt x="15117" y="20695"/>
                    <a:pt x="14928" y="20758"/>
                    <a:pt x="14739" y="20821"/>
                  </a:cubicBezTo>
                  <a:cubicBezTo>
                    <a:pt x="14550" y="20884"/>
                    <a:pt x="14381" y="20989"/>
                    <a:pt x="14213" y="21115"/>
                  </a:cubicBezTo>
                  <a:cubicBezTo>
                    <a:pt x="14024" y="21305"/>
                    <a:pt x="13793" y="21473"/>
                    <a:pt x="13540" y="21620"/>
                  </a:cubicBezTo>
                  <a:cubicBezTo>
                    <a:pt x="13435" y="21662"/>
                    <a:pt x="13351" y="21725"/>
                    <a:pt x="13267" y="21809"/>
                  </a:cubicBezTo>
                  <a:cubicBezTo>
                    <a:pt x="13183" y="21893"/>
                    <a:pt x="13078" y="21935"/>
                    <a:pt x="12952" y="21956"/>
                  </a:cubicBezTo>
                  <a:cubicBezTo>
                    <a:pt x="12805" y="22083"/>
                    <a:pt x="12699" y="22251"/>
                    <a:pt x="12489" y="22293"/>
                  </a:cubicBezTo>
                  <a:cubicBezTo>
                    <a:pt x="12405" y="22335"/>
                    <a:pt x="12300" y="22377"/>
                    <a:pt x="12195" y="22440"/>
                  </a:cubicBezTo>
                  <a:cubicBezTo>
                    <a:pt x="11879" y="22587"/>
                    <a:pt x="11606" y="22860"/>
                    <a:pt x="11270" y="22987"/>
                  </a:cubicBezTo>
                  <a:cubicBezTo>
                    <a:pt x="11144" y="23029"/>
                    <a:pt x="11060" y="23155"/>
                    <a:pt x="10912" y="23197"/>
                  </a:cubicBezTo>
                  <a:lnTo>
                    <a:pt x="10954" y="23281"/>
                  </a:lnTo>
                  <a:cubicBezTo>
                    <a:pt x="10937" y="23294"/>
                    <a:pt x="10922" y="23299"/>
                    <a:pt x="10908" y="23299"/>
                  </a:cubicBezTo>
                  <a:cubicBezTo>
                    <a:pt x="10857" y="23299"/>
                    <a:pt x="10819" y="23236"/>
                    <a:pt x="10763" y="23236"/>
                  </a:cubicBezTo>
                  <a:cubicBezTo>
                    <a:pt x="10757" y="23236"/>
                    <a:pt x="10751" y="23237"/>
                    <a:pt x="10744" y="23239"/>
                  </a:cubicBezTo>
                  <a:cubicBezTo>
                    <a:pt x="10576" y="23344"/>
                    <a:pt x="10408" y="23470"/>
                    <a:pt x="10261" y="23596"/>
                  </a:cubicBezTo>
                  <a:cubicBezTo>
                    <a:pt x="10092" y="23701"/>
                    <a:pt x="9903" y="23807"/>
                    <a:pt x="9693" y="23870"/>
                  </a:cubicBezTo>
                  <a:cubicBezTo>
                    <a:pt x="9504" y="23954"/>
                    <a:pt x="9336" y="24059"/>
                    <a:pt x="9167" y="24164"/>
                  </a:cubicBezTo>
                  <a:lnTo>
                    <a:pt x="9083" y="24101"/>
                  </a:lnTo>
                  <a:cubicBezTo>
                    <a:pt x="8894" y="24143"/>
                    <a:pt x="8726" y="24227"/>
                    <a:pt x="8600" y="24332"/>
                  </a:cubicBezTo>
                  <a:cubicBezTo>
                    <a:pt x="8516" y="24395"/>
                    <a:pt x="8432" y="24458"/>
                    <a:pt x="8326" y="24458"/>
                  </a:cubicBezTo>
                  <a:cubicBezTo>
                    <a:pt x="8158" y="24479"/>
                    <a:pt x="8032" y="24626"/>
                    <a:pt x="7843" y="24669"/>
                  </a:cubicBezTo>
                  <a:cubicBezTo>
                    <a:pt x="7775" y="24818"/>
                    <a:pt x="7663" y="24845"/>
                    <a:pt x="7552" y="24845"/>
                  </a:cubicBezTo>
                  <a:cubicBezTo>
                    <a:pt x="7492" y="24845"/>
                    <a:pt x="7432" y="24837"/>
                    <a:pt x="7380" y="24837"/>
                  </a:cubicBezTo>
                  <a:lnTo>
                    <a:pt x="6518" y="25257"/>
                  </a:lnTo>
                  <a:cubicBezTo>
                    <a:pt x="6503" y="25227"/>
                    <a:pt x="6478" y="25198"/>
                    <a:pt x="6450" y="25198"/>
                  </a:cubicBezTo>
                  <a:cubicBezTo>
                    <a:pt x="6438" y="25198"/>
                    <a:pt x="6425" y="25203"/>
                    <a:pt x="6413" y="25215"/>
                  </a:cubicBezTo>
                  <a:cubicBezTo>
                    <a:pt x="6350" y="25278"/>
                    <a:pt x="6266" y="25320"/>
                    <a:pt x="6245" y="25404"/>
                  </a:cubicBezTo>
                  <a:lnTo>
                    <a:pt x="6371" y="25404"/>
                  </a:lnTo>
                  <a:cubicBezTo>
                    <a:pt x="6371" y="25388"/>
                    <a:pt x="6395" y="25348"/>
                    <a:pt x="6407" y="25348"/>
                  </a:cubicBezTo>
                  <a:cubicBezTo>
                    <a:pt x="6411" y="25348"/>
                    <a:pt x="6413" y="25352"/>
                    <a:pt x="6413" y="25362"/>
                  </a:cubicBezTo>
                  <a:cubicBezTo>
                    <a:pt x="6413" y="25404"/>
                    <a:pt x="6392" y="25404"/>
                    <a:pt x="6371" y="25404"/>
                  </a:cubicBezTo>
                  <a:cubicBezTo>
                    <a:pt x="6350" y="25446"/>
                    <a:pt x="6334" y="25467"/>
                    <a:pt x="6316" y="25467"/>
                  </a:cubicBezTo>
                  <a:cubicBezTo>
                    <a:pt x="6298" y="25467"/>
                    <a:pt x="6277" y="25446"/>
                    <a:pt x="6245" y="25404"/>
                  </a:cubicBezTo>
                  <a:cubicBezTo>
                    <a:pt x="6203" y="25404"/>
                    <a:pt x="6140" y="25404"/>
                    <a:pt x="6098" y="25446"/>
                  </a:cubicBezTo>
                  <a:cubicBezTo>
                    <a:pt x="5951" y="25573"/>
                    <a:pt x="5761" y="25678"/>
                    <a:pt x="5551" y="25699"/>
                  </a:cubicBezTo>
                  <a:cubicBezTo>
                    <a:pt x="5446" y="25741"/>
                    <a:pt x="5341" y="25762"/>
                    <a:pt x="5236" y="25825"/>
                  </a:cubicBezTo>
                  <a:cubicBezTo>
                    <a:pt x="5005" y="25951"/>
                    <a:pt x="4794" y="26098"/>
                    <a:pt x="4584" y="26266"/>
                  </a:cubicBezTo>
                  <a:cubicBezTo>
                    <a:pt x="4578" y="26268"/>
                    <a:pt x="4573" y="26269"/>
                    <a:pt x="4567" y="26269"/>
                  </a:cubicBezTo>
                  <a:cubicBezTo>
                    <a:pt x="4523" y="26269"/>
                    <a:pt x="4487" y="26214"/>
                    <a:pt x="4434" y="26214"/>
                  </a:cubicBezTo>
                  <a:cubicBezTo>
                    <a:pt x="4422" y="26214"/>
                    <a:pt x="4409" y="26217"/>
                    <a:pt x="4395" y="26224"/>
                  </a:cubicBezTo>
                  <a:cubicBezTo>
                    <a:pt x="4248" y="26266"/>
                    <a:pt x="4122" y="26329"/>
                    <a:pt x="3995" y="26393"/>
                  </a:cubicBezTo>
                  <a:cubicBezTo>
                    <a:pt x="3911" y="26456"/>
                    <a:pt x="3806" y="26498"/>
                    <a:pt x="3701" y="26540"/>
                  </a:cubicBezTo>
                  <a:cubicBezTo>
                    <a:pt x="3512" y="26561"/>
                    <a:pt x="3323" y="26666"/>
                    <a:pt x="3133" y="26708"/>
                  </a:cubicBezTo>
                  <a:cubicBezTo>
                    <a:pt x="2944" y="26750"/>
                    <a:pt x="2797" y="26876"/>
                    <a:pt x="2608" y="26918"/>
                  </a:cubicBezTo>
                  <a:lnTo>
                    <a:pt x="2608" y="26939"/>
                  </a:lnTo>
                  <a:lnTo>
                    <a:pt x="2713" y="27002"/>
                  </a:lnTo>
                  <a:cubicBezTo>
                    <a:pt x="2598" y="27069"/>
                    <a:pt x="2482" y="27084"/>
                    <a:pt x="2365" y="27084"/>
                  </a:cubicBezTo>
                  <a:cubicBezTo>
                    <a:pt x="2275" y="27084"/>
                    <a:pt x="2185" y="27076"/>
                    <a:pt x="2092" y="27076"/>
                  </a:cubicBezTo>
                  <a:cubicBezTo>
                    <a:pt x="2040" y="27076"/>
                    <a:pt x="1988" y="27078"/>
                    <a:pt x="1935" y="27086"/>
                  </a:cubicBezTo>
                  <a:cubicBezTo>
                    <a:pt x="1872" y="27170"/>
                    <a:pt x="1767" y="27212"/>
                    <a:pt x="1662" y="27212"/>
                  </a:cubicBezTo>
                  <a:cubicBezTo>
                    <a:pt x="1683" y="27318"/>
                    <a:pt x="1620" y="27339"/>
                    <a:pt x="1557" y="27381"/>
                  </a:cubicBezTo>
                  <a:cubicBezTo>
                    <a:pt x="1535" y="27376"/>
                    <a:pt x="1513" y="27374"/>
                    <a:pt x="1490" y="27374"/>
                  </a:cubicBezTo>
                  <a:cubicBezTo>
                    <a:pt x="1366" y="27374"/>
                    <a:pt x="1235" y="27437"/>
                    <a:pt x="1102" y="27437"/>
                  </a:cubicBezTo>
                  <a:cubicBezTo>
                    <a:pt x="1050" y="27437"/>
                    <a:pt x="998" y="27428"/>
                    <a:pt x="947" y="27402"/>
                  </a:cubicBezTo>
                  <a:lnTo>
                    <a:pt x="737" y="27591"/>
                  </a:lnTo>
                  <a:cubicBezTo>
                    <a:pt x="689" y="27574"/>
                    <a:pt x="643" y="27567"/>
                    <a:pt x="596" y="27567"/>
                  </a:cubicBezTo>
                  <a:cubicBezTo>
                    <a:pt x="444" y="27567"/>
                    <a:pt x="297" y="27640"/>
                    <a:pt x="142" y="27640"/>
                  </a:cubicBezTo>
                  <a:cubicBezTo>
                    <a:pt x="116" y="27640"/>
                    <a:pt x="90" y="27638"/>
                    <a:pt x="64" y="27633"/>
                  </a:cubicBezTo>
                  <a:lnTo>
                    <a:pt x="64" y="27633"/>
                  </a:lnTo>
                  <a:cubicBezTo>
                    <a:pt x="85" y="27717"/>
                    <a:pt x="1" y="27759"/>
                    <a:pt x="22" y="27822"/>
                  </a:cubicBezTo>
                  <a:cubicBezTo>
                    <a:pt x="85" y="27843"/>
                    <a:pt x="169" y="27864"/>
                    <a:pt x="253" y="27864"/>
                  </a:cubicBezTo>
                  <a:cubicBezTo>
                    <a:pt x="400" y="27885"/>
                    <a:pt x="553" y="27896"/>
                    <a:pt x="705" y="27896"/>
                  </a:cubicBezTo>
                  <a:cubicBezTo>
                    <a:pt x="857" y="27896"/>
                    <a:pt x="1010" y="27885"/>
                    <a:pt x="1157" y="27864"/>
                  </a:cubicBezTo>
                  <a:cubicBezTo>
                    <a:pt x="1388" y="27843"/>
                    <a:pt x="1599" y="27822"/>
                    <a:pt x="1809" y="27780"/>
                  </a:cubicBezTo>
                  <a:cubicBezTo>
                    <a:pt x="2082" y="27675"/>
                    <a:pt x="2355" y="27633"/>
                    <a:pt x="2629" y="27612"/>
                  </a:cubicBezTo>
                  <a:lnTo>
                    <a:pt x="2671" y="27612"/>
                  </a:lnTo>
                  <a:cubicBezTo>
                    <a:pt x="2860" y="27549"/>
                    <a:pt x="3070" y="27507"/>
                    <a:pt x="3260" y="27465"/>
                  </a:cubicBezTo>
                  <a:cubicBezTo>
                    <a:pt x="3785" y="27339"/>
                    <a:pt x="4269" y="27149"/>
                    <a:pt x="4731" y="26897"/>
                  </a:cubicBezTo>
                  <a:cubicBezTo>
                    <a:pt x="4768" y="26934"/>
                    <a:pt x="4812" y="26956"/>
                    <a:pt x="4858" y="26956"/>
                  </a:cubicBezTo>
                  <a:cubicBezTo>
                    <a:pt x="4892" y="26956"/>
                    <a:pt x="4927" y="26945"/>
                    <a:pt x="4962" y="26918"/>
                  </a:cubicBezTo>
                  <a:cubicBezTo>
                    <a:pt x="5257" y="26729"/>
                    <a:pt x="5635" y="26666"/>
                    <a:pt x="5951" y="26435"/>
                  </a:cubicBezTo>
                  <a:cubicBezTo>
                    <a:pt x="5958" y="26421"/>
                    <a:pt x="5967" y="26416"/>
                    <a:pt x="5976" y="26416"/>
                  </a:cubicBezTo>
                  <a:cubicBezTo>
                    <a:pt x="5995" y="26416"/>
                    <a:pt x="6014" y="26435"/>
                    <a:pt x="6014" y="26435"/>
                  </a:cubicBezTo>
                  <a:cubicBezTo>
                    <a:pt x="6051" y="26405"/>
                    <a:pt x="6089" y="26399"/>
                    <a:pt x="6129" y="26399"/>
                  </a:cubicBezTo>
                  <a:cubicBezTo>
                    <a:pt x="6155" y="26399"/>
                    <a:pt x="6183" y="26401"/>
                    <a:pt x="6213" y="26401"/>
                  </a:cubicBezTo>
                  <a:cubicBezTo>
                    <a:pt x="6265" y="26401"/>
                    <a:pt x="6323" y="26393"/>
                    <a:pt x="6392" y="26350"/>
                  </a:cubicBezTo>
                  <a:cubicBezTo>
                    <a:pt x="6539" y="26266"/>
                    <a:pt x="6686" y="26182"/>
                    <a:pt x="6834" y="26077"/>
                  </a:cubicBezTo>
                  <a:cubicBezTo>
                    <a:pt x="7128" y="25888"/>
                    <a:pt x="7464" y="25783"/>
                    <a:pt x="7801" y="25783"/>
                  </a:cubicBezTo>
                  <a:cubicBezTo>
                    <a:pt x="7822" y="25762"/>
                    <a:pt x="7822" y="25762"/>
                    <a:pt x="7843" y="25762"/>
                  </a:cubicBezTo>
                  <a:cubicBezTo>
                    <a:pt x="7927" y="25699"/>
                    <a:pt x="7927" y="25594"/>
                    <a:pt x="8011" y="25552"/>
                  </a:cubicBezTo>
                  <a:cubicBezTo>
                    <a:pt x="8347" y="25404"/>
                    <a:pt x="8684" y="25278"/>
                    <a:pt x="9041" y="25194"/>
                  </a:cubicBezTo>
                  <a:lnTo>
                    <a:pt x="8978" y="25110"/>
                  </a:lnTo>
                  <a:cubicBezTo>
                    <a:pt x="9188" y="25005"/>
                    <a:pt x="9420" y="24921"/>
                    <a:pt x="9651" y="24858"/>
                  </a:cubicBezTo>
                  <a:cubicBezTo>
                    <a:pt x="9819" y="24816"/>
                    <a:pt x="10008" y="24774"/>
                    <a:pt x="10177" y="24711"/>
                  </a:cubicBezTo>
                  <a:cubicBezTo>
                    <a:pt x="10492" y="24605"/>
                    <a:pt x="10786" y="24416"/>
                    <a:pt x="10996" y="24164"/>
                  </a:cubicBezTo>
                  <a:lnTo>
                    <a:pt x="11081" y="24227"/>
                  </a:lnTo>
                  <a:cubicBezTo>
                    <a:pt x="11312" y="24143"/>
                    <a:pt x="11522" y="24017"/>
                    <a:pt x="11690" y="23870"/>
                  </a:cubicBezTo>
                  <a:cubicBezTo>
                    <a:pt x="11901" y="23659"/>
                    <a:pt x="12174" y="23554"/>
                    <a:pt x="12468" y="23533"/>
                  </a:cubicBezTo>
                  <a:cubicBezTo>
                    <a:pt x="12489" y="23491"/>
                    <a:pt x="12510" y="23428"/>
                    <a:pt x="12552" y="23407"/>
                  </a:cubicBezTo>
                  <a:cubicBezTo>
                    <a:pt x="12763" y="23281"/>
                    <a:pt x="12952" y="23155"/>
                    <a:pt x="13162" y="23029"/>
                  </a:cubicBezTo>
                  <a:cubicBezTo>
                    <a:pt x="13330" y="22987"/>
                    <a:pt x="13414" y="22797"/>
                    <a:pt x="13603" y="22776"/>
                  </a:cubicBezTo>
                  <a:cubicBezTo>
                    <a:pt x="13625" y="22755"/>
                    <a:pt x="13646" y="22755"/>
                    <a:pt x="13667" y="22734"/>
                  </a:cubicBezTo>
                  <a:cubicBezTo>
                    <a:pt x="13709" y="22608"/>
                    <a:pt x="13814" y="22587"/>
                    <a:pt x="13919" y="22545"/>
                  </a:cubicBezTo>
                  <a:cubicBezTo>
                    <a:pt x="14087" y="22503"/>
                    <a:pt x="14234" y="22419"/>
                    <a:pt x="14381" y="22335"/>
                  </a:cubicBezTo>
                  <a:cubicBezTo>
                    <a:pt x="14444" y="22272"/>
                    <a:pt x="14550" y="22272"/>
                    <a:pt x="14613" y="22209"/>
                  </a:cubicBezTo>
                  <a:lnTo>
                    <a:pt x="14508" y="22167"/>
                  </a:lnTo>
                  <a:cubicBezTo>
                    <a:pt x="14565" y="22090"/>
                    <a:pt x="14605" y="21996"/>
                    <a:pt x="14707" y="21996"/>
                  </a:cubicBezTo>
                  <a:cubicBezTo>
                    <a:pt x="14717" y="21996"/>
                    <a:pt x="14728" y="21997"/>
                    <a:pt x="14739" y="21998"/>
                  </a:cubicBezTo>
                  <a:cubicBezTo>
                    <a:pt x="14739" y="21982"/>
                    <a:pt x="14763" y="21942"/>
                    <a:pt x="14775" y="21942"/>
                  </a:cubicBezTo>
                  <a:cubicBezTo>
                    <a:pt x="14778" y="21942"/>
                    <a:pt x="14781" y="21946"/>
                    <a:pt x="14781" y="21956"/>
                  </a:cubicBezTo>
                  <a:cubicBezTo>
                    <a:pt x="14781" y="21998"/>
                    <a:pt x="14760" y="21998"/>
                    <a:pt x="14739" y="21998"/>
                  </a:cubicBezTo>
                  <a:lnTo>
                    <a:pt x="14739" y="22061"/>
                  </a:lnTo>
                  <a:cubicBezTo>
                    <a:pt x="14781" y="22061"/>
                    <a:pt x="14823" y="22061"/>
                    <a:pt x="14865" y="22040"/>
                  </a:cubicBezTo>
                  <a:cubicBezTo>
                    <a:pt x="14949" y="21914"/>
                    <a:pt x="15075" y="21830"/>
                    <a:pt x="15201" y="21746"/>
                  </a:cubicBezTo>
                  <a:cubicBezTo>
                    <a:pt x="15264" y="21704"/>
                    <a:pt x="15306" y="21641"/>
                    <a:pt x="15327" y="21578"/>
                  </a:cubicBezTo>
                  <a:cubicBezTo>
                    <a:pt x="15601" y="21473"/>
                    <a:pt x="15853" y="21284"/>
                    <a:pt x="16084" y="21073"/>
                  </a:cubicBezTo>
                  <a:cubicBezTo>
                    <a:pt x="16126" y="21010"/>
                    <a:pt x="16211" y="20947"/>
                    <a:pt x="16295" y="20926"/>
                  </a:cubicBezTo>
                  <a:cubicBezTo>
                    <a:pt x="16505" y="20842"/>
                    <a:pt x="16715" y="20737"/>
                    <a:pt x="16925" y="20632"/>
                  </a:cubicBezTo>
                  <a:cubicBezTo>
                    <a:pt x="17030" y="20590"/>
                    <a:pt x="17115" y="20464"/>
                    <a:pt x="17115" y="20359"/>
                  </a:cubicBezTo>
                  <a:cubicBezTo>
                    <a:pt x="17283" y="20253"/>
                    <a:pt x="17451" y="20127"/>
                    <a:pt x="17598" y="19980"/>
                  </a:cubicBezTo>
                  <a:cubicBezTo>
                    <a:pt x="17703" y="19854"/>
                    <a:pt x="17829" y="19749"/>
                    <a:pt x="17956" y="19644"/>
                  </a:cubicBezTo>
                  <a:cubicBezTo>
                    <a:pt x="18313" y="19454"/>
                    <a:pt x="18586" y="19160"/>
                    <a:pt x="18775" y="18803"/>
                  </a:cubicBezTo>
                  <a:cubicBezTo>
                    <a:pt x="18797" y="18761"/>
                    <a:pt x="18860" y="18740"/>
                    <a:pt x="18902" y="18719"/>
                  </a:cubicBezTo>
                  <a:cubicBezTo>
                    <a:pt x="19028" y="18613"/>
                    <a:pt x="19196" y="18529"/>
                    <a:pt x="19343" y="18403"/>
                  </a:cubicBezTo>
                  <a:cubicBezTo>
                    <a:pt x="19574" y="18214"/>
                    <a:pt x="19743" y="17962"/>
                    <a:pt x="19995" y="17773"/>
                  </a:cubicBezTo>
                  <a:cubicBezTo>
                    <a:pt x="20394" y="17457"/>
                    <a:pt x="20647" y="16995"/>
                    <a:pt x="21067" y="16700"/>
                  </a:cubicBezTo>
                  <a:cubicBezTo>
                    <a:pt x="21130" y="16658"/>
                    <a:pt x="21130" y="16574"/>
                    <a:pt x="21172" y="16553"/>
                  </a:cubicBezTo>
                  <a:cubicBezTo>
                    <a:pt x="21183" y="16548"/>
                    <a:pt x="21195" y="16547"/>
                    <a:pt x="21207" y="16547"/>
                  </a:cubicBezTo>
                  <a:cubicBezTo>
                    <a:pt x="21219" y="16547"/>
                    <a:pt x="21231" y="16548"/>
                    <a:pt x="21243" y="16548"/>
                  </a:cubicBezTo>
                  <a:cubicBezTo>
                    <a:pt x="21267" y="16548"/>
                    <a:pt x="21288" y="16543"/>
                    <a:pt x="21298" y="16511"/>
                  </a:cubicBezTo>
                  <a:lnTo>
                    <a:pt x="21256" y="16448"/>
                  </a:lnTo>
                  <a:cubicBezTo>
                    <a:pt x="21340" y="16364"/>
                    <a:pt x="21425" y="16280"/>
                    <a:pt x="21530" y="16217"/>
                  </a:cubicBezTo>
                  <a:cubicBezTo>
                    <a:pt x="21698" y="16112"/>
                    <a:pt x="21866" y="15985"/>
                    <a:pt x="21992" y="15838"/>
                  </a:cubicBezTo>
                  <a:cubicBezTo>
                    <a:pt x="22097" y="15691"/>
                    <a:pt x="22245" y="15565"/>
                    <a:pt x="22392" y="15460"/>
                  </a:cubicBezTo>
                  <a:cubicBezTo>
                    <a:pt x="22476" y="15397"/>
                    <a:pt x="22560" y="15334"/>
                    <a:pt x="22644" y="15250"/>
                  </a:cubicBezTo>
                  <a:cubicBezTo>
                    <a:pt x="22770" y="15144"/>
                    <a:pt x="22875" y="15018"/>
                    <a:pt x="22980" y="14892"/>
                  </a:cubicBezTo>
                  <a:cubicBezTo>
                    <a:pt x="23085" y="14766"/>
                    <a:pt x="23275" y="14703"/>
                    <a:pt x="23317" y="14535"/>
                  </a:cubicBezTo>
                  <a:cubicBezTo>
                    <a:pt x="23464" y="14472"/>
                    <a:pt x="23569" y="14346"/>
                    <a:pt x="23590" y="14198"/>
                  </a:cubicBezTo>
                  <a:cubicBezTo>
                    <a:pt x="23674" y="14093"/>
                    <a:pt x="23842" y="14114"/>
                    <a:pt x="23884" y="14009"/>
                  </a:cubicBezTo>
                  <a:cubicBezTo>
                    <a:pt x="24032" y="13799"/>
                    <a:pt x="24179" y="13631"/>
                    <a:pt x="24368" y="13484"/>
                  </a:cubicBezTo>
                  <a:cubicBezTo>
                    <a:pt x="24410" y="13420"/>
                    <a:pt x="24494" y="13357"/>
                    <a:pt x="24536" y="13294"/>
                  </a:cubicBezTo>
                  <a:cubicBezTo>
                    <a:pt x="24599" y="13126"/>
                    <a:pt x="24746" y="13000"/>
                    <a:pt x="24936" y="12979"/>
                  </a:cubicBezTo>
                  <a:cubicBezTo>
                    <a:pt x="24999" y="12937"/>
                    <a:pt x="24957" y="12874"/>
                    <a:pt x="24999" y="12832"/>
                  </a:cubicBezTo>
                  <a:cubicBezTo>
                    <a:pt x="25230" y="12622"/>
                    <a:pt x="25440" y="12390"/>
                    <a:pt x="25671" y="12180"/>
                  </a:cubicBezTo>
                  <a:cubicBezTo>
                    <a:pt x="25714" y="12138"/>
                    <a:pt x="25798" y="12138"/>
                    <a:pt x="25840" y="12054"/>
                  </a:cubicBezTo>
                  <a:cubicBezTo>
                    <a:pt x="26008" y="11781"/>
                    <a:pt x="26218" y="11528"/>
                    <a:pt x="26449" y="11318"/>
                  </a:cubicBezTo>
                  <a:cubicBezTo>
                    <a:pt x="26512" y="11276"/>
                    <a:pt x="26576" y="11234"/>
                    <a:pt x="26618" y="11171"/>
                  </a:cubicBezTo>
                  <a:cubicBezTo>
                    <a:pt x="26702" y="10940"/>
                    <a:pt x="26912" y="10855"/>
                    <a:pt x="27080" y="10729"/>
                  </a:cubicBezTo>
                  <a:lnTo>
                    <a:pt x="27185" y="10792"/>
                  </a:lnTo>
                  <a:cubicBezTo>
                    <a:pt x="27395" y="10561"/>
                    <a:pt x="27606" y="10309"/>
                    <a:pt x="27816" y="10078"/>
                  </a:cubicBezTo>
                  <a:cubicBezTo>
                    <a:pt x="27879" y="10015"/>
                    <a:pt x="27942" y="9951"/>
                    <a:pt x="28026" y="9909"/>
                  </a:cubicBezTo>
                  <a:cubicBezTo>
                    <a:pt x="28110" y="9888"/>
                    <a:pt x="28152" y="9804"/>
                    <a:pt x="28194" y="9741"/>
                  </a:cubicBezTo>
                  <a:cubicBezTo>
                    <a:pt x="28342" y="9489"/>
                    <a:pt x="28552" y="9300"/>
                    <a:pt x="28783" y="9153"/>
                  </a:cubicBezTo>
                  <a:cubicBezTo>
                    <a:pt x="28993" y="9047"/>
                    <a:pt x="29162" y="8900"/>
                    <a:pt x="29288" y="8711"/>
                  </a:cubicBezTo>
                  <a:cubicBezTo>
                    <a:pt x="29393" y="8522"/>
                    <a:pt x="29561" y="8396"/>
                    <a:pt x="29771" y="8354"/>
                  </a:cubicBezTo>
                  <a:cubicBezTo>
                    <a:pt x="29813" y="8333"/>
                    <a:pt x="29834" y="8291"/>
                    <a:pt x="29876" y="8269"/>
                  </a:cubicBezTo>
                  <a:cubicBezTo>
                    <a:pt x="30024" y="8122"/>
                    <a:pt x="30150" y="7975"/>
                    <a:pt x="30276" y="7807"/>
                  </a:cubicBezTo>
                  <a:cubicBezTo>
                    <a:pt x="30318" y="7723"/>
                    <a:pt x="30381" y="7660"/>
                    <a:pt x="30465" y="7618"/>
                  </a:cubicBezTo>
                  <a:cubicBezTo>
                    <a:pt x="30696" y="7534"/>
                    <a:pt x="30780" y="7281"/>
                    <a:pt x="31012" y="7239"/>
                  </a:cubicBezTo>
                  <a:cubicBezTo>
                    <a:pt x="31075" y="7050"/>
                    <a:pt x="31243" y="7029"/>
                    <a:pt x="31390" y="6882"/>
                  </a:cubicBezTo>
                  <a:cubicBezTo>
                    <a:pt x="31516" y="6735"/>
                    <a:pt x="31600" y="6714"/>
                    <a:pt x="31916" y="6630"/>
                  </a:cubicBezTo>
                  <a:cubicBezTo>
                    <a:pt x="31937" y="6609"/>
                    <a:pt x="32000" y="6588"/>
                    <a:pt x="32021" y="6567"/>
                  </a:cubicBezTo>
                  <a:cubicBezTo>
                    <a:pt x="32147" y="6356"/>
                    <a:pt x="32399" y="6251"/>
                    <a:pt x="32504" y="6020"/>
                  </a:cubicBezTo>
                  <a:cubicBezTo>
                    <a:pt x="32567" y="5894"/>
                    <a:pt x="32673" y="5810"/>
                    <a:pt x="32778" y="5747"/>
                  </a:cubicBezTo>
                  <a:cubicBezTo>
                    <a:pt x="33114" y="5578"/>
                    <a:pt x="33408" y="5326"/>
                    <a:pt x="33724" y="5116"/>
                  </a:cubicBezTo>
                  <a:cubicBezTo>
                    <a:pt x="33787" y="5074"/>
                    <a:pt x="33850" y="5074"/>
                    <a:pt x="33913" y="5011"/>
                  </a:cubicBezTo>
                  <a:cubicBezTo>
                    <a:pt x="34123" y="4695"/>
                    <a:pt x="34523" y="4590"/>
                    <a:pt x="34754" y="4422"/>
                  </a:cubicBezTo>
                  <a:cubicBezTo>
                    <a:pt x="34964" y="4149"/>
                    <a:pt x="35238" y="3917"/>
                    <a:pt x="35532" y="3791"/>
                  </a:cubicBezTo>
                  <a:cubicBezTo>
                    <a:pt x="35700" y="3728"/>
                    <a:pt x="35805" y="3581"/>
                    <a:pt x="35952" y="3560"/>
                  </a:cubicBezTo>
                  <a:cubicBezTo>
                    <a:pt x="36058" y="3539"/>
                    <a:pt x="36142" y="3497"/>
                    <a:pt x="36226" y="3413"/>
                  </a:cubicBezTo>
                  <a:cubicBezTo>
                    <a:pt x="36247" y="3371"/>
                    <a:pt x="36310" y="3350"/>
                    <a:pt x="36352" y="3350"/>
                  </a:cubicBezTo>
                  <a:cubicBezTo>
                    <a:pt x="36371" y="3352"/>
                    <a:pt x="36389" y="3354"/>
                    <a:pt x="36407" y="3354"/>
                  </a:cubicBezTo>
                  <a:cubicBezTo>
                    <a:pt x="36530" y="3354"/>
                    <a:pt x="36633" y="3292"/>
                    <a:pt x="36688" y="3182"/>
                  </a:cubicBezTo>
                  <a:cubicBezTo>
                    <a:pt x="36793" y="3034"/>
                    <a:pt x="37004" y="3055"/>
                    <a:pt x="37088" y="2887"/>
                  </a:cubicBezTo>
                  <a:cubicBezTo>
                    <a:pt x="37107" y="2901"/>
                    <a:pt x="37124" y="2907"/>
                    <a:pt x="37139" y="2907"/>
                  </a:cubicBezTo>
                  <a:cubicBezTo>
                    <a:pt x="37194" y="2907"/>
                    <a:pt x="37238" y="2840"/>
                    <a:pt x="37319" y="2824"/>
                  </a:cubicBezTo>
                  <a:cubicBezTo>
                    <a:pt x="37403" y="2803"/>
                    <a:pt x="37487" y="2761"/>
                    <a:pt x="37571" y="2740"/>
                  </a:cubicBezTo>
                  <a:cubicBezTo>
                    <a:pt x="37739" y="2698"/>
                    <a:pt x="37866" y="2635"/>
                    <a:pt x="37992" y="2530"/>
                  </a:cubicBezTo>
                  <a:cubicBezTo>
                    <a:pt x="38181" y="2404"/>
                    <a:pt x="38370" y="2320"/>
                    <a:pt x="38580" y="2257"/>
                  </a:cubicBezTo>
                  <a:cubicBezTo>
                    <a:pt x="38896" y="2193"/>
                    <a:pt x="39190" y="2046"/>
                    <a:pt x="39442" y="1836"/>
                  </a:cubicBezTo>
                  <a:lnTo>
                    <a:pt x="39716" y="1836"/>
                  </a:lnTo>
                  <a:cubicBezTo>
                    <a:pt x="40031" y="1668"/>
                    <a:pt x="40389" y="1668"/>
                    <a:pt x="40662" y="1416"/>
                  </a:cubicBezTo>
                  <a:cubicBezTo>
                    <a:pt x="40694" y="1435"/>
                    <a:pt x="40724" y="1442"/>
                    <a:pt x="40753" y="1442"/>
                  </a:cubicBezTo>
                  <a:cubicBezTo>
                    <a:pt x="40820" y="1442"/>
                    <a:pt x="40883" y="1403"/>
                    <a:pt x="40956" y="1373"/>
                  </a:cubicBezTo>
                  <a:cubicBezTo>
                    <a:pt x="41061" y="1352"/>
                    <a:pt x="41166" y="1352"/>
                    <a:pt x="41293" y="1352"/>
                  </a:cubicBezTo>
                  <a:cubicBezTo>
                    <a:pt x="41335" y="1352"/>
                    <a:pt x="41398" y="1331"/>
                    <a:pt x="41461" y="1310"/>
                  </a:cubicBezTo>
                  <a:cubicBezTo>
                    <a:pt x="41551" y="1292"/>
                    <a:pt x="41642" y="1243"/>
                    <a:pt x="41745" y="1243"/>
                  </a:cubicBezTo>
                  <a:cubicBezTo>
                    <a:pt x="41762" y="1243"/>
                    <a:pt x="41780" y="1244"/>
                    <a:pt x="41797" y="1247"/>
                  </a:cubicBezTo>
                  <a:cubicBezTo>
                    <a:pt x="41881" y="1268"/>
                    <a:pt x="41965" y="1279"/>
                    <a:pt x="42049" y="1279"/>
                  </a:cubicBezTo>
                  <a:cubicBezTo>
                    <a:pt x="42134" y="1279"/>
                    <a:pt x="42218" y="1268"/>
                    <a:pt x="42302" y="1247"/>
                  </a:cubicBezTo>
                  <a:cubicBezTo>
                    <a:pt x="42393" y="1222"/>
                    <a:pt x="42487" y="1211"/>
                    <a:pt x="42583" y="1211"/>
                  </a:cubicBezTo>
                  <a:cubicBezTo>
                    <a:pt x="42729" y="1211"/>
                    <a:pt x="42877" y="1238"/>
                    <a:pt x="43017" y="1289"/>
                  </a:cubicBezTo>
                  <a:cubicBezTo>
                    <a:pt x="43080" y="1184"/>
                    <a:pt x="43269" y="1268"/>
                    <a:pt x="43269" y="1100"/>
                  </a:cubicBezTo>
                  <a:cubicBezTo>
                    <a:pt x="43366" y="1088"/>
                    <a:pt x="43461" y="1083"/>
                    <a:pt x="43557" y="1083"/>
                  </a:cubicBezTo>
                  <a:cubicBezTo>
                    <a:pt x="43939" y="1083"/>
                    <a:pt x="44316" y="1163"/>
                    <a:pt x="44720" y="1163"/>
                  </a:cubicBezTo>
                  <a:cubicBezTo>
                    <a:pt x="44688" y="1205"/>
                    <a:pt x="44651" y="1205"/>
                    <a:pt x="44620" y="1205"/>
                  </a:cubicBezTo>
                  <a:cubicBezTo>
                    <a:pt x="44588" y="1205"/>
                    <a:pt x="44562" y="1205"/>
                    <a:pt x="44551" y="1247"/>
                  </a:cubicBezTo>
                  <a:cubicBezTo>
                    <a:pt x="44762" y="1331"/>
                    <a:pt x="45014" y="1395"/>
                    <a:pt x="45245" y="1416"/>
                  </a:cubicBezTo>
                  <a:cubicBezTo>
                    <a:pt x="45392" y="1416"/>
                    <a:pt x="45561" y="1458"/>
                    <a:pt x="45687" y="1542"/>
                  </a:cubicBezTo>
                  <a:cubicBezTo>
                    <a:pt x="45897" y="1689"/>
                    <a:pt x="46107" y="1773"/>
                    <a:pt x="46338" y="1836"/>
                  </a:cubicBezTo>
                  <a:cubicBezTo>
                    <a:pt x="46465" y="1836"/>
                    <a:pt x="46570" y="1878"/>
                    <a:pt x="46654" y="1941"/>
                  </a:cubicBezTo>
                  <a:cubicBezTo>
                    <a:pt x="46885" y="2067"/>
                    <a:pt x="47053" y="2278"/>
                    <a:pt x="47306" y="2404"/>
                  </a:cubicBezTo>
                  <a:cubicBezTo>
                    <a:pt x="47411" y="2446"/>
                    <a:pt x="47516" y="2530"/>
                    <a:pt x="47558" y="2656"/>
                  </a:cubicBezTo>
                  <a:cubicBezTo>
                    <a:pt x="47600" y="2698"/>
                    <a:pt x="47663" y="2761"/>
                    <a:pt x="47726" y="2782"/>
                  </a:cubicBezTo>
                  <a:cubicBezTo>
                    <a:pt x="47810" y="2803"/>
                    <a:pt x="47873" y="2845"/>
                    <a:pt x="47936" y="2887"/>
                  </a:cubicBezTo>
                  <a:cubicBezTo>
                    <a:pt x="48083" y="3034"/>
                    <a:pt x="48252" y="3182"/>
                    <a:pt x="48399" y="3329"/>
                  </a:cubicBezTo>
                  <a:cubicBezTo>
                    <a:pt x="48546" y="3497"/>
                    <a:pt x="48714" y="3623"/>
                    <a:pt x="48882" y="3791"/>
                  </a:cubicBezTo>
                  <a:cubicBezTo>
                    <a:pt x="48924" y="3833"/>
                    <a:pt x="48966" y="3875"/>
                    <a:pt x="49009" y="3917"/>
                  </a:cubicBezTo>
                  <a:cubicBezTo>
                    <a:pt x="49156" y="4170"/>
                    <a:pt x="49303" y="4422"/>
                    <a:pt x="49450" y="4653"/>
                  </a:cubicBezTo>
                  <a:cubicBezTo>
                    <a:pt x="49597" y="4927"/>
                    <a:pt x="49765" y="5158"/>
                    <a:pt x="49976" y="5368"/>
                  </a:cubicBezTo>
                  <a:cubicBezTo>
                    <a:pt x="50018" y="5620"/>
                    <a:pt x="50144" y="5873"/>
                    <a:pt x="50312" y="6041"/>
                  </a:cubicBezTo>
                  <a:cubicBezTo>
                    <a:pt x="50396" y="6083"/>
                    <a:pt x="50438" y="6167"/>
                    <a:pt x="50438" y="6230"/>
                  </a:cubicBezTo>
                  <a:cubicBezTo>
                    <a:pt x="50480" y="6419"/>
                    <a:pt x="50522" y="6588"/>
                    <a:pt x="50606" y="6756"/>
                  </a:cubicBezTo>
                  <a:cubicBezTo>
                    <a:pt x="50648" y="6924"/>
                    <a:pt x="50711" y="7092"/>
                    <a:pt x="50796" y="7239"/>
                  </a:cubicBezTo>
                  <a:cubicBezTo>
                    <a:pt x="50901" y="7407"/>
                    <a:pt x="51006" y="7597"/>
                    <a:pt x="51090" y="7765"/>
                  </a:cubicBezTo>
                  <a:cubicBezTo>
                    <a:pt x="51111" y="7807"/>
                    <a:pt x="51132" y="7849"/>
                    <a:pt x="51132" y="7891"/>
                  </a:cubicBezTo>
                  <a:cubicBezTo>
                    <a:pt x="51153" y="8080"/>
                    <a:pt x="51216" y="8269"/>
                    <a:pt x="51300" y="8438"/>
                  </a:cubicBezTo>
                  <a:cubicBezTo>
                    <a:pt x="51321" y="8627"/>
                    <a:pt x="51258" y="8816"/>
                    <a:pt x="51447" y="8942"/>
                  </a:cubicBezTo>
                  <a:lnTo>
                    <a:pt x="51447" y="8816"/>
                  </a:lnTo>
                  <a:cubicBezTo>
                    <a:pt x="51531" y="8879"/>
                    <a:pt x="51510" y="8921"/>
                    <a:pt x="51447" y="8942"/>
                  </a:cubicBezTo>
                  <a:cubicBezTo>
                    <a:pt x="51447" y="8984"/>
                    <a:pt x="51407" y="9065"/>
                    <a:pt x="51505" y="9068"/>
                  </a:cubicBezTo>
                  <a:lnTo>
                    <a:pt x="51505" y="9068"/>
                  </a:lnTo>
                  <a:cubicBezTo>
                    <a:pt x="51500" y="9068"/>
                    <a:pt x="51495" y="9068"/>
                    <a:pt x="51489" y="9068"/>
                  </a:cubicBezTo>
                  <a:cubicBezTo>
                    <a:pt x="51489" y="9174"/>
                    <a:pt x="51531" y="9279"/>
                    <a:pt x="51616" y="9321"/>
                  </a:cubicBezTo>
                  <a:lnTo>
                    <a:pt x="51573" y="9384"/>
                  </a:lnTo>
                  <a:cubicBezTo>
                    <a:pt x="51616" y="9678"/>
                    <a:pt x="51700" y="9930"/>
                    <a:pt x="51805" y="10204"/>
                  </a:cubicBezTo>
                  <a:cubicBezTo>
                    <a:pt x="51931" y="10435"/>
                    <a:pt x="52015" y="10687"/>
                    <a:pt x="52057" y="10961"/>
                  </a:cubicBezTo>
                  <a:cubicBezTo>
                    <a:pt x="52141" y="11213"/>
                    <a:pt x="52099" y="11486"/>
                    <a:pt x="52246" y="11717"/>
                  </a:cubicBezTo>
                  <a:cubicBezTo>
                    <a:pt x="52225" y="11760"/>
                    <a:pt x="52204" y="11802"/>
                    <a:pt x="52162" y="11844"/>
                  </a:cubicBezTo>
                  <a:cubicBezTo>
                    <a:pt x="52246" y="11949"/>
                    <a:pt x="52309" y="12096"/>
                    <a:pt x="52309" y="12222"/>
                  </a:cubicBezTo>
                  <a:cubicBezTo>
                    <a:pt x="52330" y="12369"/>
                    <a:pt x="52351" y="12516"/>
                    <a:pt x="52372" y="12643"/>
                  </a:cubicBezTo>
                  <a:cubicBezTo>
                    <a:pt x="52499" y="12937"/>
                    <a:pt x="52541" y="13273"/>
                    <a:pt x="52646" y="13589"/>
                  </a:cubicBezTo>
                  <a:cubicBezTo>
                    <a:pt x="52751" y="13820"/>
                    <a:pt x="52814" y="14051"/>
                    <a:pt x="52856" y="14303"/>
                  </a:cubicBezTo>
                  <a:cubicBezTo>
                    <a:pt x="52861" y="14309"/>
                    <a:pt x="52870" y="14315"/>
                    <a:pt x="52880" y="14322"/>
                  </a:cubicBezTo>
                  <a:lnTo>
                    <a:pt x="52880" y="14322"/>
                  </a:lnTo>
                  <a:cubicBezTo>
                    <a:pt x="52879" y="14322"/>
                    <a:pt x="52878" y="14323"/>
                    <a:pt x="52877" y="14325"/>
                  </a:cubicBezTo>
                  <a:cubicBezTo>
                    <a:pt x="52835" y="14325"/>
                    <a:pt x="52793" y="14325"/>
                    <a:pt x="52793" y="14388"/>
                  </a:cubicBezTo>
                  <a:cubicBezTo>
                    <a:pt x="52919" y="14619"/>
                    <a:pt x="53003" y="14871"/>
                    <a:pt x="53045" y="15123"/>
                  </a:cubicBezTo>
                  <a:cubicBezTo>
                    <a:pt x="53087" y="15376"/>
                    <a:pt x="53129" y="15628"/>
                    <a:pt x="53234" y="15859"/>
                  </a:cubicBezTo>
                  <a:cubicBezTo>
                    <a:pt x="53297" y="15943"/>
                    <a:pt x="53319" y="16070"/>
                    <a:pt x="53297" y="16175"/>
                  </a:cubicBezTo>
                  <a:cubicBezTo>
                    <a:pt x="53302" y="16179"/>
                    <a:pt x="53307" y="16181"/>
                    <a:pt x="53312" y="16181"/>
                  </a:cubicBezTo>
                  <a:cubicBezTo>
                    <a:pt x="53320" y="16181"/>
                    <a:pt x="53327" y="16176"/>
                    <a:pt x="53332" y="16176"/>
                  </a:cubicBezTo>
                  <a:cubicBezTo>
                    <a:pt x="53337" y="16176"/>
                    <a:pt x="53340" y="16180"/>
                    <a:pt x="53340" y="16196"/>
                  </a:cubicBezTo>
                  <a:cubicBezTo>
                    <a:pt x="53361" y="16238"/>
                    <a:pt x="53319" y="16238"/>
                    <a:pt x="53297" y="16238"/>
                  </a:cubicBezTo>
                  <a:cubicBezTo>
                    <a:pt x="53340" y="16469"/>
                    <a:pt x="53424" y="16700"/>
                    <a:pt x="53550" y="16911"/>
                  </a:cubicBezTo>
                  <a:cubicBezTo>
                    <a:pt x="53613" y="17016"/>
                    <a:pt x="53655" y="17121"/>
                    <a:pt x="53697" y="17247"/>
                  </a:cubicBezTo>
                  <a:cubicBezTo>
                    <a:pt x="53739" y="17541"/>
                    <a:pt x="53844" y="17836"/>
                    <a:pt x="53949" y="18088"/>
                  </a:cubicBezTo>
                  <a:cubicBezTo>
                    <a:pt x="54012" y="18193"/>
                    <a:pt x="53928" y="18256"/>
                    <a:pt x="53928" y="18340"/>
                  </a:cubicBezTo>
                  <a:cubicBezTo>
                    <a:pt x="53970" y="18529"/>
                    <a:pt x="54054" y="18698"/>
                    <a:pt x="54159" y="18866"/>
                  </a:cubicBezTo>
                  <a:cubicBezTo>
                    <a:pt x="54307" y="19055"/>
                    <a:pt x="54391" y="19244"/>
                    <a:pt x="54454" y="19475"/>
                  </a:cubicBezTo>
                  <a:cubicBezTo>
                    <a:pt x="54496" y="19665"/>
                    <a:pt x="54559" y="19833"/>
                    <a:pt x="54643" y="20001"/>
                  </a:cubicBezTo>
                  <a:cubicBezTo>
                    <a:pt x="54769" y="20295"/>
                    <a:pt x="54958" y="20527"/>
                    <a:pt x="55085" y="20821"/>
                  </a:cubicBezTo>
                  <a:cubicBezTo>
                    <a:pt x="55127" y="20905"/>
                    <a:pt x="55190" y="20968"/>
                    <a:pt x="55274" y="21031"/>
                  </a:cubicBezTo>
                  <a:cubicBezTo>
                    <a:pt x="55505" y="21242"/>
                    <a:pt x="55694" y="21452"/>
                    <a:pt x="55883" y="21704"/>
                  </a:cubicBezTo>
                  <a:cubicBezTo>
                    <a:pt x="56031" y="21935"/>
                    <a:pt x="56220" y="22146"/>
                    <a:pt x="56451" y="22314"/>
                  </a:cubicBezTo>
                  <a:cubicBezTo>
                    <a:pt x="56598" y="22461"/>
                    <a:pt x="56809" y="22545"/>
                    <a:pt x="56914" y="22734"/>
                  </a:cubicBezTo>
                  <a:cubicBezTo>
                    <a:pt x="56935" y="22755"/>
                    <a:pt x="56977" y="22776"/>
                    <a:pt x="56998" y="22797"/>
                  </a:cubicBezTo>
                  <a:cubicBezTo>
                    <a:pt x="57208" y="22923"/>
                    <a:pt x="57397" y="23092"/>
                    <a:pt x="57565" y="23260"/>
                  </a:cubicBezTo>
                  <a:cubicBezTo>
                    <a:pt x="57692" y="23428"/>
                    <a:pt x="57839" y="23575"/>
                    <a:pt x="58007" y="23701"/>
                  </a:cubicBezTo>
                  <a:cubicBezTo>
                    <a:pt x="58091" y="23785"/>
                    <a:pt x="58196" y="23764"/>
                    <a:pt x="58259" y="23849"/>
                  </a:cubicBezTo>
                  <a:cubicBezTo>
                    <a:pt x="58659" y="24227"/>
                    <a:pt x="59184" y="24374"/>
                    <a:pt x="59605" y="24690"/>
                  </a:cubicBezTo>
                  <a:cubicBezTo>
                    <a:pt x="59899" y="24858"/>
                    <a:pt x="60193" y="24942"/>
                    <a:pt x="60509" y="24963"/>
                  </a:cubicBezTo>
                  <a:cubicBezTo>
                    <a:pt x="60551" y="24984"/>
                    <a:pt x="60614" y="25005"/>
                    <a:pt x="60656" y="25005"/>
                  </a:cubicBezTo>
                  <a:cubicBezTo>
                    <a:pt x="60686" y="25001"/>
                    <a:pt x="60716" y="24999"/>
                    <a:pt x="60747" y="24999"/>
                  </a:cubicBezTo>
                  <a:cubicBezTo>
                    <a:pt x="60891" y="24999"/>
                    <a:pt x="61043" y="25037"/>
                    <a:pt x="61182" y="25089"/>
                  </a:cubicBezTo>
                  <a:cubicBezTo>
                    <a:pt x="61304" y="25177"/>
                    <a:pt x="61456" y="25220"/>
                    <a:pt x="61613" y="25220"/>
                  </a:cubicBezTo>
                  <a:cubicBezTo>
                    <a:pt x="61644" y="25220"/>
                    <a:pt x="61676" y="25219"/>
                    <a:pt x="61707" y="25215"/>
                  </a:cubicBezTo>
                  <a:cubicBezTo>
                    <a:pt x="61875" y="25215"/>
                    <a:pt x="62023" y="25215"/>
                    <a:pt x="62191" y="25236"/>
                  </a:cubicBezTo>
                  <a:cubicBezTo>
                    <a:pt x="62422" y="25299"/>
                    <a:pt x="62653" y="25341"/>
                    <a:pt x="62906" y="25341"/>
                  </a:cubicBezTo>
                  <a:lnTo>
                    <a:pt x="63578" y="25341"/>
                  </a:lnTo>
                  <a:cubicBezTo>
                    <a:pt x="63629" y="25344"/>
                    <a:pt x="63680" y="25345"/>
                    <a:pt x="63731" y="25345"/>
                  </a:cubicBezTo>
                  <a:cubicBezTo>
                    <a:pt x="64079" y="25345"/>
                    <a:pt x="64423" y="25283"/>
                    <a:pt x="64735" y="25173"/>
                  </a:cubicBezTo>
                  <a:cubicBezTo>
                    <a:pt x="64819" y="25131"/>
                    <a:pt x="64903" y="25089"/>
                    <a:pt x="65008" y="25047"/>
                  </a:cubicBezTo>
                  <a:cubicBezTo>
                    <a:pt x="65408" y="24963"/>
                    <a:pt x="65765" y="24795"/>
                    <a:pt x="66164" y="24711"/>
                  </a:cubicBezTo>
                  <a:cubicBezTo>
                    <a:pt x="66183" y="24616"/>
                    <a:pt x="66219" y="24539"/>
                    <a:pt x="66302" y="24539"/>
                  </a:cubicBezTo>
                  <a:cubicBezTo>
                    <a:pt x="66311" y="24539"/>
                    <a:pt x="66322" y="24540"/>
                    <a:pt x="66333" y="24542"/>
                  </a:cubicBezTo>
                  <a:cubicBezTo>
                    <a:pt x="66417" y="24542"/>
                    <a:pt x="66522" y="24521"/>
                    <a:pt x="66606" y="24458"/>
                  </a:cubicBezTo>
                  <a:cubicBezTo>
                    <a:pt x="66753" y="24395"/>
                    <a:pt x="66942" y="24437"/>
                    <a:pt x="67068" y="24353"/>
                  </a:cubicBezTo>
                  <a:cubicBezTo>
                    <a:pt x="67216" y="24269"/>
                    <a:pt x="67363" y="24185"/>
                    <a:pt x="67510" y="24122"/>
                  </a:cubicBezTo>
                  <a:cubicBezTo>
                    <a:pt x="67552" y="24143"/>
                    <a:pt x="67594" y="24164"/>
                    <a:pt x="67636" y="24164"/>
                  </a:cubicBezTo>
                  <a:cubicBezTo>
                    <a:pt x="67678" y="24101"/>
                    <a:pt x="67678" y="24038"/>
                    <a:pt x="67762" y="23996"/>
                  </a:cubicBezTo>
                  <a:cubicBezTo>
                    <a:pt x="67825" y="23996"/>
                    <a:pt x="67888" y="23975"/>
                    <a:pt x="67951" y="23954"/>
                  </a:cubicBezTo>
                  <a:cubicBezTo>
                    <a:pt x="68036" y="23933"/>
                    <a:pt x="68099" y="23891"/>
                    <a:pt x="68162" y="23849"/>
                  </a:cubicBezTo>
                  <a:cubicBezTo>
                    <a:pt x="68222" y="23862"/>
                    <a:pt x="68282" y="23869"/>
                    <a:pt x="68341" y="23869"/>
                  </a:cubicBezTo>
                  <a:cubicBezTo>
                    <a:pt x="68469" y="23869"/>
                    <a:pt x="68593" y="23836"/>
                    <a:pt x="68708" y="23764"/>
                  </a:cubicBezTo>
                  <a:cubicBezTo>
                    <a:pt x="68982" y="23596"/>
                    <a:pt x="69255" y="23470"/>
                    <a:pt x="69549" y="23344"/>
                  </a:cubicBezTo>
                  <a:cubicBezTo>
                    <a:pt x="69949" y="23197"/>
                    <a:pt x="70327" y="23008"/>
                    <a:pt x="70727" y="22881"/>
                  </a:cubicBezTo>
                  <a:cubicBezTo>
                    <a:pt x="70832" y="22860"/>
                    <a:pt x="70895" y="22818"/>
                    <a:pt x="70979" y="22755"/>
                  </a:cubicBezTo>
                  <a:cubicBezTo>
                    <a:pt x="71063" y="22650"/>
                    <a:pt x="71189" y="22587"/>
                    <a:pt x="71336" y="22566"/>
                  </a:cubicBezTo>
                  <a:cubicBezTo>
                    <a:pt x="71526" y="22545"/>
                    <a:pt x="71694" y="22440"/>
                    <a:pt x="71883" y="22398"/>
                  </a:cubicBezTo>
                  <a:cubicBezTo>
                    <a:pt x="71988" y="22398"/>
                    <a:pt x="72093" y="22356"/>
                    <a:pt x="72177" y="22272"/>
                  </a:cubicBezTo>
                  <a:cubicBezTo>
                    <a:pt x="72346" y="22104"/>
                    <a:pt x="72577" y="22104"/>
                    <a:pt x="72787" y="22019"/>
                  </a:cubicBezTo>
                  <a:cubicBezTo>
                    <a:pt x="73102" y="21872"/>
                    <a:pt x="73418" y="21767"/>
                    <a:pt x="73754" y="21641"/>
                  </a:cubicBezTo>
                  <a:cubicBezTo>
                    <a:pt x="73775" y="21620"/>
                    <a:pt x="73775" y="21620"/>
                    <a:pt x="73796" y="21599"/>
                  </a:cubicBezTo>
                  <a:lnTo>
                    <a:pt x="73754" y="21557"/>
                  </a:lnTo>
                  <a:lnTo>
                    <a:pt x="73901" y="21473"/>
                  </a:lnTo>
                  <a:lnTo>
                    <a:pt x="73964" y="21515"/>
                  </a:lnTo>
                  <a:cubicBezTo>
                    <a:pt x="73985" y="21515"/>
                    <a:pt x="74006" y="21515"/>
                    <a:pt x="74028" y="21494"/>
                  </a:cubicBezTo>
                  <a:cubicBezTo>
                    <a:pt x="74145" y="21377"/>
                    <a:pt x="74302" y="21313"/>
                    <a:pt x="74456" y="21313"/>
                  </a:cubicBezTo>
                  <a:cubicBezTo>
                    <a:pt x="74496" y="21313"/>
                    <a:pt x="74536" y="21317"/>
                    <a:pt x="74574" y="21326"/>
                  </a:cubicBezTo>
                  <a:cubicBezTo>
                    <a:pt x="74595" y="21305"/>
                    <a:pt x="74595" y="21284"/>
                    <a:pt x="74595" y="21263"/>
                  </a:cubicBezTo>
                  <a:cubicBezTo>
                    <a:pt x="74595" y="21263"/>
                    <a:pt x="74511" y="21221"/>
                    <a:pt x="74553" y="21221"/>
                  </a:cubicBezTo>
                  <a:cubicBezTo>
                    <a:pt x="74595" y="21221"/>
                    <a:pt x="74595" y="21242"/>
                    <a:pt x="74595" y="21263"/>
                  </a:cubicBezTo>
                  <a:cubicBezTo>
                    <a:pt x="74620" y="21270"/>
                    <a:pt x="74643" y="21272"/>
                    <a:pt x="74666" y="21272"/>
                  </a:cubicBezTo>
                  <a:cubicBezTo>
                    <a:pt x="74778" y="21272"/>
                    <a:pt x="74868" y="21199"/>
                    <a:pt x="74974" y="21199"/>
                  </a:cubicBezTo>
                  <a:cubicBezTo>
                    <a:pt x="74932" y="21115"/>
                    <a:pt x="74847" y="21157"/>
                    <a:pt x="74784" y="21094"/>
                  </a:cubicBezTo>
                  <a:cubicBezTo>
                    <a:pt x="75079" y="20926"/>
                    <a:pt x="75415" y="20842"/>
                    <a:pt x="75752" y="20821"/>
                  </a:cubicBezTo>
                  <a:cubicBezTo>
                    <a:pt x="75815" y="20779"/>
                    <a:pt x="75920" y="20737"/>
                    <a:pt x="76004" y="20716"/>
                  </a:cubicBezTo>
                  <a:cubicBezTo>
                    <a:pt x="76193" y="20653"/>
                    <a:pt x="76361" y="20548"/>
                    <a:pt x="76529" y="20443"/>
                  </a:cubicBezTo>
                  <a:cubicBezTo>
                    <a:pt x="76782" y="20253"/>
                    <a:pt x="77076" y="20127"/>
                    <a:pt x="77391" y="20022"/>
                  </a:cubicBezTo>
                  <a:cubicBezTo>
                    <a:pt x="77560" y="19938"/>
                    <a:pt x="77749" y="19896"/>
                    <a:pt x="77938" y="19875"/>
                  </a:cubicBezTo>
                  <a:cubicBezTo>
                    <a:pt x="78148" y="19875"/>
                    <a:pt x="78316" y="19707"/>
                    <a:pt x="78548" y="19686"/>
                  </a:cubicBezTo>
                  <a:cubicBezTo>
                    <a:pt x="78569" y="19686"/>
                    <a:pt x="78569" y="19665"/>
                    <a:pt x="78569" y="19665"/>
                  </a:cubicBezTo>
                  <a:cubicBezTo>
                    <a:pt x="78611" y="19560"/>
                    <a:pt x="78716" y="19560"/>
                    <a:pt x="78800" y="19518"/>
                  </a:cubicBezTo>
                  <a:cubicBezTo>
                    <a:pt x="79178" y="19370"/>
                    <a:pt x="79536" y="19244"/>
                    <a:pt x="79914" y="19118"/>
                  </a:cubicBezTo>
                  <a:cubicBezTo>
                    <a:pt x="80188" y="19013"/>
                    <a:pt x="80461" y="18887"/>
                    <a:pt x="80755" y="18803"/>
                  </a:cubicBezTo>
                  <a:cubicBezTo>
                    <a:pt x="80839" y="18782"/>
                    <a:pt x="80923" y="18719"/>
                    <a:pt x="80987" y="18635"/>
                  </a:cubicBezTo>
                  <a:lnTo>
                    <a:pt x="81092" y="18719"/>
                  </a:lnTo>
                  <a:cubicBezTo>
                    <a:pt x="81428" y="18613"/>
                    <a:pt x="81764" y="18487"/>
                    <a:pt x="82080" y="18340"/>
                  </a:cubicBezTo>
                  <a:cubicBezTo>
                    <a:pt x="82206" y="18340"/>
                    <a:pt x="82353" y="18298"/>
                    <a:pt x="82479" y="18298"/>
                  </a:cubicBezTo>
                  <a:cubicBezTo>
                    <a:pt x="82605" y="18298"/>
                    <a:pt x="82732" y="18277"/>
                    <a:pt x="82858" y="18235"/>
                  </a:cubicBezTo>
                  <a:cubicBezTo>
                    <a:pt x="82900" y="18214"/>
                    <a:pt x="82963" y="18214"/>
                    <a:pt x="83005" y="18214"/>
                  </a:cubicBezTo>
                  <a:cubicBezTo>
                    <a:pt x="83040" y="18219"/>
                    <a:pt x="83074" y="18222"/>
                    <a:pt x="83109" y="18222"/>
                  </a:cubicBezTo>
                  <a:cubicBezTo>
                    <a:pt x="83222" y="18222"/>
                    <a:pt x="83334" y="18194"/>
                    <a:pt x="83446" y="18130"/>
                  </a:cubicBezTo>
                  <a:cubicBezTo>
                    <a:pt x="83494" y="18111"/>
                    <a:pt x="83545" y="18101"/>
                    <a:pt x="83597" y="18101"/>
                  </a:cubicBezTo>
                  <a:cubicBezTo>
                    <a:pt x="83661" y="18101"/>
                    <a:pt x="83725" y="18116"/>
                    <a:pt x="83783" y="18151"/>
                  </a:cubicBezTo>
                  <a:cubicBezTo>
                    <a:pt x="83867" y="18088"/>
                    <a:pt x="83951" y="18046"/>
                    <a:pt x="84056" y="18046"/>
                  </a:cubicBezTo>
                  <a:cubicBezTo>
                    <a:pt x="84175" y="18029"/>
                    <a:pt x="84293" y="17971"/>
                    <a:pt x="84390" y="17971"/>
                  </a:cubicBezTo>
                  <a:cubicBezTo>
                    <a:pt x="84413" y="17971"/>
                    <a:pt x="84435" y="17975"/>
                    <a:pt x="84456" y="17983"/>
                  </a:cubicBezTo>
                  <a:cubicBezTo>
                    <a:pt x="84563" y="18014"/>
                    <a:pt x="84671" y="18033"/>
                    <a:pt x="84787" y="18033"/>
                  </a:cubicBezTo>
                  <a:cubicBezTo>
                    <a:pt x="84829" y="18033"/>
                    <a:pt x="84873" y="18030"/>
                    <a:pt x="84918" y="18025"/>
                  </a:cubicBezTo>
                  <a:lnTo>
                    <a:pt x="86369" y="18025"/>
                  </a:lnTo>
                  <a:cubicBezTo>
                    <a:pt x="86400" y="18020"/>
                    <a:pt x="86433" y="18017"/>
                    <a:pt x="86467" y="18017"/>
                  </a:cubicBezTo>
                  <a:cubicBezTo>
                    <a:pt x="86567" y="18017"/>
                    <a:pt x="86674" y="18041"/>
                    <a:pt x="86768" y="18088"/>
                  </a:cubicBezTo>
                  <a:lnTo>
                    <a:pt x="86831" y="17962"/>
                  </a:lnTo>
                  <a:cubicBezTo>
                    <a:pt x="86852" y="18004"/>
                    <a:pt x="86873" y="18046"/>
                    <a:pt x="86894" y="18088"/>
                  </a:cubicBezTo>
                  <a:cubicBezTo>
                    <a:pt x="86911" y="18086"/>
                    <a:pt x="86928" y="18086"/>
                    <a:pt x="86945" y="18086"/>
                  </a:cubicBezTo>
                  <a:cubicBezTo>
                    <a:pt x="87133" y="18086"/>
                    <a:pt x="87311" y="18167"/>
                    <a:pt x="87497" y="18167"/>
                  </a:cubicBezTo>
                  <a:cubicBezTo>
                    <a:pt x="87541" y="18167"/>
                    <a:pt x="87585" y="18162"/>
                    <a:pt x="87630" y="18151"/>
                  </a:cubicBezTo>
                  <a:lnTo>
                    <a:pt x="87693" y="18256"/>
                  </a:lnTo>
                  <a:cubicBezTo>
                    <a:pt x="87722" y="18268"/>
                    <a:pt x="87752" y="18273"/>
                    <a:pt x="87782" y="18273"/>
                  </a:cubicBezTo>
                  <a:cubicBezTo>
                    <a:pt x="87850" y="18273"/>
                    <a:pt x="87920" y="18251"/>
                    <a:pt x="87989" y="18251"/>
                  </a:cubicBezTo>
                  <a:cubicBezTo>
                    <a:pt x="88046" y="18251"/>
                    <a:pt x="88102" y="18266"/>
                    <a:pt x="88156" y="18319"/>
                  </a:cubicBezTo>
                  <a:cubicBezTo>
                    <a:pt x="88156" y="18340"/>
                    <a:pt x="88093" y="18361"/>
                    <a:pt x="88156" y="18382"/>
                  </a:cubicBezTo>
                  <a:cubicBezTo>
                    <a:pt x="88170" y="18382"/>
                    <a:pt x="88203" y="18401"/>
                    <a:pt x="88235" y="18401"/>
                  </a:cubicBezTo>
                  <a:cubicBezTo>
                    <a:pt x="88252" y="18401"/>
                    <a:pt x="88268" y="18396"/>
                    <a:pt x="88282" y="18382"/>
                  </a:cubicBezTo>
                  <a:cubicBezTo>
                    <a:pt x="88309" y="18341"/>
                    <a:pt x="88354" y="18318"/>
                    <a:pt x="88405" y="18318"/>
                  </a:cubicBezTo>
                  <a:cubicBezTo>
                    <a:pt x="88433" y="18318"/>
                    <a:pt x="88462" y="18325"/>
                    <a:pt x="88492" y="18340"/>
                  </a:cubicBezTo>
                  <a:cubicBezTo>
                    <a:pt x="88576" y="18445"/>
                    <a:pt x="88745" y="18424"/>
                    <a:pt x="88850" y="18550"/>
                  </a:cubicBezTo>
                  <a:cubicBezTo>
                    <a:pt x="88850" y="18571"/>
                    <a:pt x="88787" y="18592"/>
                    <a:pt x="88850" y="18635"/>
                  </a:cubicBezTo>
                  <a:lnTo>
                    <a:pt x="88934" y="18635"/>
                  </a:lnTo>
                  <a:cubicBezTo>
                    <a:pt x="88934" y="18604"/>
                    <a:pt x="88956" y="18584"/>
                    <a:pt x="88993" y="18584"/>
                  </a:cubicBezTo>
                  <a:cubicBezTo>
                    <a:pt x="89007" y="18584"/>
                    <a:pt x="89022" y="18587"/>
                    <a:pt x="89039" y="18592"/>
                  </a:cubicBezTo>
                  <a:cubicBezTo>
                    <a:pt x="89026" y="18630"/>
                    <a:pt x="88999" y="18638"/>
                    <a:pt x="88974" y="18638"/>
                  </a:cubicBezTo>
                  <a:cubicBezTo>
                    <a:pt x="88957" y="18638"/>
                    <a:pt x="88942" y="18635"/>
                    <a:pt x="88934" y="18635"/>
                  </a:cubicBezTo>
                  <a:lnTo>
                    <a:pt x="88934" y="18635"/>
                  </a:lnTo>
                  <a:cubicBezTo>
                    <a:pt x="88934" y="18656"/>
                    <a:pt x="88955" y="18698"/>
                    <a:pt x="88955" y="18698"/>
                  </a:cubicBezTo>
                  <a:cubicBezTo>
                    <a:pt x="88978" y="18692"/>
                    <a:pt x="89001" y="18690"/>
                    <a:pt x="89023" y="18690"/>
                  </a:cubicBezTo>
                  <a:cubicBezTo>
                    <a:pt x="89185" y="18690"/>
                    <a:pt x="89333" y="18810"/>
                    <a:pt x="89480" y="18866"/>
                  </a:cubicBezTo>
                  <a:cubicBezTo>
                    <a:pt x="89628" y="18929"/>
                    <a:pt x="89775" y="19013"/>
                    <a:pt x="89901" y="19097"/>
                  </a:cubicBezTo>
                  <a:cubicBezTo>
                    <a:pt x="89880" y="19139"/>
                    <a:pt x="89859" y="19139"/>
                    <a:pt x="89880" y="19223"/>
                  </a:cubicBezTo>
                  <a:cubicBezTo>
                    <a:pt x="90132" y="19370"/>
                    <a:pt x="90511" y="19349"/>
                    <a:pt x="90679" y="19686"/>
                  </a:cubicBezTo>
                  <a:cubicBezTo>
                    <a:pt x="90763" y="19686"/>
                    <a:pt x="90826" y="19749"/>
                    <a:pt x="90910" y="19749"/>
                  </a:cubicBezTo>
                  <a:cubicBezTo>
                    <a:pt x="90920" y="19748"/>
                    <a:pt x="90929" y="19747"/>
                    <a:pt x="90938" y="19747"/>
                  </a:cubicBezTo>
                  <a:cubicBezTo>
                    <a:pt x="91083" y="19747"/>
                    <a:pt x="91128" y="19898"/>
                    <a:pt x="91246" y="19938"/>
                  </a:cubicBezTo>
                  <a:cubicBezTo>
                    <a:pt x="91267" y="20127"/>
                    <a:pt x="91457" y="20127"/>
                    <a:pt x="91562" y="20211"/>
                  </a:cubicBezTo>
                  <a:cubicBezTo>
                    <a:pt x="91583" y="20295"/>
                    <a:pt x="91646" y="20380"/>
                    <a:pt x="91730" y="20422"/>
                  </a:cubicBezTo>
                  <a:cubicBezTo>
                    <a:pt x="91835" y="20485"/>
                    <a:pt x="91772" y="20611"/>
                    <a:pt x="91877" y="20695"/>
                  </a:cubicBezTo>
                  <a:cubicBezTo>
                    <a:pt x="91961" y="20779"/>
                    <a:pt x="92087" y="20821"/>
                    <a:pt x="92129" y="20926"/>
                  </a:cubicBezTo>
                  <a:cubicBezTo>
                    <a:pt x="92129" y="20968"/>
                    <a:pt x="92172" y="20989"/>
                    <a:pt x="92214" y="20989"/>
                  </a:cubicBezTo>
                  <a:cubicBezTo>
                    <a:pt x="92298" y="21031"/>
                    <a:pt x="92361" y="21115"/>
                    <a:pt x="92403" y="21199"/>
                  </a:cubicBezTo>
                  <a:cubicBezTo>
                    <a:pt x="92592" y="21473"/>
                    <a:pt x="92823" y="21725"/>
                    <a:pt x="92991" y="21977"/>
                  </a:cubicBezTo>
                  <a:cubicBezTo>
                    <a:pt x="93076" y="22125"/>
                    <a:pt x="93202" y="22230"/>
                    <a:pt x="93202" y="22440"/>
                  </a:cubicBezTo>
                  <a:cubicBezTo>
                    <a:pt x="93223" y="22524"/>
                    <a:pt x="93265" y="22587"/>
                    <a:pt x="93328" y="22629"/>
                  </a:cubicBezTo>
                  <a:cubicBezTo>
                    <a:pt x="93412" y="22692"/>
                    <a:pt x="93349" y="22797"/>
                    <a:pt x="93412" y="22839"/>
                  </a:cubicBezTo>
                  <a:lnTo>
                    <a:pt x="93559" y="22902"/>
                  </a:lnTo>
                  <a:lnTo>
                    <a:pt x="93559" y="22629"/>
                  </a:lnTo>
                  <a:cubicBezTo>
                    <a:pt x="93454" y="22545"/>
                    <a:pt x="93349" y="22440"/>
                    <a:pt x="93349" y="22314"/>
                  </a:cubicBezTo>
                  <a:cubicBezTo>
                    <a:pt x="93328" y="21998"/>
                    <a:pt x="93076" y="21851"/>
                    <a:pt x="92907" y="21641"/>
                  </a:cubicBezTo>
                  <a:lnTo>
                    <a:pt x="92949" y="21578"/>
                  </a:lnTo>
                  <a:cubicBezTo>
                    <a:pt x="92886" y="21473"/>
                    <a:pt x="92760" y="21410"/>
                    <a:pt x="92739" y="21263"/>
                  </a:cubicBezTo>
                  <a:cubicBezTo>
                    <a:pt x="92739" y="21157"/>
                    <a:pt x="92676" y="21073"/>
                    <a:pt x="92571" y="21031"/>
                  </a:cubicBezTo>
                  <a:cubicBezTo>
                    <a:pt x="92466" y="20989"/>
                    <a:pt x="92424" y="20884"/>
                    <a:pt x="92382" y="20800"/>
                  </a:cubicBezTo>
                  <a:cubicBezTo>
                    <a:pt x="92277" y="20590"/>
                    <a:pt x="92129" y="20422"/>
                    <a:pt x="91919" y="20295"/>
                  </a:cubicBezTo>
                  <a:cubicBezTo>
                    <a:pt x="91877" y="20274"/>
                    <a:pt x="91835" y="20232"/>
                    <a:pt x="91793" y="20169"/>
                  </a:cubicBezTo>
                  <a:cubicBezTo>
                    <a:pt x="91562" y="19833"/>
                    <a:pt x="91267" y="19581"/>
                    <a:pt x="90910" y="19391"/>
                  </a:cubicBezTo>
                  <a:cubicBezTo>
                    <a:pt x="90847" y="19286"/>
                    <a:pt x="90763" y="19202"/>
                    <a:pt x="90637" y="19139"/>
                  </a:cubicBezTo>
                  <a:cubicBezTo>
                    <a:pt x="90469" y="19034"/>
                    <a:pt x="90300" y="18929"/>
                    <a:pt x="90132" y="18803"/>
                  </a:cubicBezTo>
                  <a:cubicBezTo>
                    <a:pt x="89859" y="18635"/>
                    <a:pt x="89565" y="18487"/>
                    <a:pt x="89249" y="18361"/>
                  </a:cubicBezTo>
                  <a:cubicBezTo>
                    <a:pt x="89228" y="18319"/>
                    <a:pt x="89249" y="18256"/>
                    <a:pt x="89207" y="18214"/>
                  </a:cubicBezTo>
                  <a:lnTo>
                    <a:pt x="89123" y="18256"/>
                  </a:lnTo>
                  <a:cubicBezTo>
                    <a:pt x="89114" y="18259"/>
                    <a:pt x="89106" y="18260"/>
                    <a:pt x="89099" y="18260"/>
                  </a:cubicBezTo>
                  <a:cubicBezTo>
                    <a:pt x="89053" y="18260"/>
                    <a:pt x="89030" y="18211"/>
                    <a:pt x="88976" y="18193"/>
                  </a:cubicBezTo>
                  <a:cubicBezTo>
                    <a:pt x="88618" y="18109"/>
                    <a:pt x="88282" y="17983"/>
                    <a:pt x="87925" y="17899"/>
                  </a:cubicBezTo>
                  <a:cubicBezTo>
                    <a:pt x="87818" y="17881"/>
                    <a:pt x="87772" y="17758"/>
                    <a:pt x="87684" y="17758"/>
                  </a:cubicBezTo>
                  <a:cubicBezTo>
                    <a:pt x="87668" y="17758"/>
                    <a:pt x="87650" y="17763"/>
                    <a:pt x="87630" y="17773"/>
                  </a:cubicBezTo>
                  <a:cubicBezTo>
                    <a:pt x="87252" y="17646"/>
                    <a:pt x="86852" y="17604"/>
                    <a:pt x="86453" y="17583"/>
                  </a:cubicBezTo>
                  <a:cubicBezTo>
                    <a:pt x="86439" y="17583"/>
                    <a:pt x="86423" y="17586"/>
                    <a:pt x="86406" y="17586"/>
                  </a:cubicBezTo>
                  <a:cubicBezTo>
                    <a:pt x="86373" y="17586"/>
                    <a:pt x="86341" y="17576"/>
                    <a:pt x="86327" y="17520"/>
                  </a:cubicBezTo>
                  <a:cubicBezTo>
                    <a:pt x="86287" y="17515"/>
                    <a:pt x="86249" y="17513"/>
                    <a:pt x="86211" y="17513"/>
                  </a:cubicBezTo>
                  <a:cubicBezTo>
                    <a:pt x="86089" y="17513"/>
                    <a:pt x="85977" y="17540"/>
                    <a:pt x="85864" y="17604"/>
                  </a:cubicBezTo>
                  <a:cubicBezTo>
                    <a:pt x="85759" y="17531"/>
                    <a:pt x="85649" y="17520"/>
                    <a:pt x="85538" y="17520"/>
                  </a:cubicBezTo>
                  <a:cubicBezTo>
                    <a:pt x="85494" y="17520"/>
                    <a:pt x="85450" y="17522"/>
                    <a:pt x="85406" y="17522"/>
                  </a:cubicBezTo>
                  <a:cubicBezTo>
                    <a:pt x="85341" y="17522"/>
                    <a:pt x="85276" y="17518"/>
                    <a:pt x="85212" y="17499"/>
                  </a:cubicBezTo>
                  <a:cubicBezTo>
                    <a:pt x="85263" y="17461"/>
                    <a:pt x="85313" y="17454"/>
                    <a:pt x="85364" y="17454"/>
                  </a:cubicBezTo>
                  <a:cubicBezTo>
                    <a:pt x="85397" y="17454"/>
                    <a:pt x="85431" y="17457"/>
                    <a:pt x="85465" y="17457"/>
                  </a:cubicBezTo>
                  <a:lnTo>
                    <a:pt x="85675" y="17457"/>
                  </a:lnTo>
                  <a:cubicBezTo>
                    <a:pt x="85696" y="17462"/>
                    <a:pt x="85718" y="17465"/>
                    <a:pt x="85741" y="17465"/>
                  </a:cubicBezTo>
                  <a:cubicBezTo>
                    <a:pt x="85809" y="17465"/>
                    <a:pt x="85880" y="17441"/>
                    <a:pt x="85927" y="17394"/>
                  </a:cubicBezTo>
                  <a:lnTo>
                    <a:pt x="85927" y="17394"/>
                  </a:lnTo>
                  <a:cubicBezTo>
                    <a:pt x="85899" y="17401"/>
                    <a:pt x="85874" y="17404"/>
                    <a:pt x="85851" y="17404"/>
                  </a:cubicBezTo>
                  <a:cubicBezTo>
                    <a:pt x="85736" y="17404"/>
                    <a:pt x="85675" y="17331"/>
                    <a:pt x="85570" y="17331"/>
                  </a:cubicBezTo>
                  <a:cubicBezTo>
                    <a:pt x="85514" y="17387"/>
                    <a:pt x="85439" y="17406"/>
                    <a:pt x="85358" y="17406"/>
                  </a:cubicBezTo>
                  <a:cubicBezTo>
                    <a:pt x="85318" y="17406"/>
                    <a:pt x="85276" y="17401"/>
                    <a:pt x="85233" y="17394"/>
                  </a:cubicBezTo>
                  <a:cubicBezTo>
                    <a:pt x="85212" y="17352"/>
                    <a:pt x="85191" y="17331"/>
                    <a:pt x="85170" y="17268"/>
                  </a:cubicBezTo>
                  <a:cubicBezTo>
                    <a:pt x="84960" y="17268"/>
                    <a:pt x="84771" y="17331"/>
                    <a:pt x="84603" y="17457"/>
                  </a:cubicBezTo>
                  <a:lnTo>
                    <a:pt x="83909" y="17457"/>
                  </a:lnTo>
                  <a:lnTo>
                    <a:pt x="83972" y="17331"/>
                  </a:lnTo>
                  <a:lnTo>
                    <a:pt x="83972" y="17331"/>
                  </a:lnTo>
                  <a:cubicBezTo>
                    <a:pt x="83767" y="17413"/>
                    <a:pt x="83543" y="17395"/>
                    <a:pt x="83357" y="17510"/>
                  </a:cubicBezTo>
                  <a:lnTo>
                    <a:pt x="83357" y="17510"/>
                  </a:lnTo>
                  <a:cubicBezTo>
                    <a:pt x="83341" y="17470"/>
                    <a:pt x="83295" y="17449"/>
                    <a:pt x="83278" y="17415"/>
                  </a:cubicBezTo>
                  <a:cubicBezTo>
                    <a:pt x="83208" y="17454"/>
                    <a:pt x="83132" y="17461"/>
                    <a:pt x="83054" y="17461"/>
                  </a:cubicBezTo>
                  <a:cubicBezTo>
                    <a:pt x="83010" y="17461"/>
                    <a:pt x="82965" y="17459"/>
                    <a:pt x="82920" y="17459"/>
                  </a:cubicBezTo>
                  <a:cubicBezTo>
                    <a:pt x="82833" y="17459"/>
                    <a:pt x="82747" y="17468"/>
                    <a:pt x="82669" y="17520"/>
                  </a:cubicBezTo>
                  <a:cubicBezTo>
                    <a:pt x="82647" y="17520"/>
                    <a:pt x="82626" y="17478"/>
                    <a:pt x="82605" y="17478"/>
                  </a:cubicBezTo>
                  <a:lnTo>
                    <a:pt x="82584" y="17478"/>
                  </a:lnTo>
                  <a:cubicBezTo>
                    <a:pt x="82416" y="17562"/>
                    <a:pt x="82269" y="17667"/>
                    <a:pt x="82143" y="17773"/>
                  </a:cubicBezTo>
                  <a:cubicBezTo>
                    <a:pt x="82119" y="17768"/>
                    <a:pt x="82096" y="17766"/>
                    <a:pt x="82074" y="17766"/>
                  </a:cubicBezTo>
                  <a:cubicBezTo>
                    <a:pt x="82035" y="17766"/>
                    <a:pt x="81999" y="17771"/>
                    <a:pt x="81964" y="17771"/>
                  </a:cubicBezTo>
                  <a:cubicBezTo>
                    <a:pt x="81932" y="17771"/>
                    <a:pt x="81901" y="17767"/>
                    <a:pt x="81870" y="17751"/>
                  </a:cubicBezTo>
                  <a:cubicBezTo>
                    <a:pt x="81912" y="17709"/>
                    <a:pt x="81975" y="17730"/>
                    <a:pt x="81975" y="17667"/>
                  </a:cubicBezTo>
                  <a:cubicBezTo>
                    <a:pt x="81943" y="17646"/>
                    <a:pt x="81912" y="17641"/>
                    <a:pt x="81877" y="17641"/>
                  </a:cubicBezTo>
                  <a:cubicBezTo>
                    <a:pt x="81843" y="17641"/>
                    <a:pt x="81807" y="17646"/>
                    <a:pt x="81764" y="17646"/>
                  </a:cubicBezTo>
                  <a:cubicBezTo>
                    <a:pt x="81743" y="17688"/>
                    <a:pt x="81743" y="17730"/>
                    <a:pt x="81722" y="17751"/>
                  </a:cubicBezTo>
                  <a:cubicBezTo>
                    <a:pt x="81449" y="17794"/>
                    <a:pt x="81176" y="17878"/>
                    <a:pt x="80945" y="18025"/>
                  </a:cubicBezTo>
                  <a:cubicBezTo>
                    <a:pt x="80930" y="18028"/>
                    <a:pt x="80916" y="18029"/>
                    <a:pt x="80903" y="18029"/>
                  </a:cubicBezTo>
                  <a:cubicBezTo>
                    <a:pt x="80827" y="18029"/>
                    <a:pt x="80788" y="17983"/>
                    <a:pt x="80734" y="17983"/>
                  </a:cubicBezTo>
                  <a:lnTo>
                    <a:pt x="80587" y="18109"/>
                  </a:lnTo>
                  <a:cubicBezTo>
                    <a:pt x="80545" y="18098"/>
                    <a:pt x="80503" y="18093"/>
                    <a:pt x="80464" y="18093"/>
                  </a:cubicBezTo>
                  <a:cubicBezTo>
                    <a:pt x="80424" y="18093"/>
                    <a:pt x="80387" y="18098"/>
                    <a:pt x="80356" y="18109"/>
                  </a:cubicBezTo>
                  <a:cubicBezTo>
                    <a:pt x="80083" y="18193"/>
                    <a:pt x="79809" y="18298"/>
                    <a:pt x="79536" y="18445"/>
                  </a:cubicBezTo>
                  <a:cubicBezTo>
                    <a:pt x="79473" y="18498"/>
                    <a:pt x="79431" y="18519"/>
                    <a:pt x="79383" y="18519"/>
                  </a:cubicBezTo>
                  <a:cubicBezTo>
                    <a:pt x="79336" y="18519"/>
                    <a:pt x="79284" y="18498"/>
                    <a:pt x="79199" y="18466"/>
                  </a:cubicBezTo>
                  <a:cubicBezTo>
                    <a:pt x="79052" y="18529"/>
                    <a:pt x="78905" y="18592"/>
                    <a:pt x="78758" y="18677"/>
                  </a:cubicBezTo>
                  <a:cubicBezTo>
                    <a:pt x="78611" y="18740"/>
                    <a:pt x="78485" y="18866"/>
                    <a:pt x="78401" y="19034"/>
                  </a:cubicBezTo>
                  <a:cubicBezTo>
                    <a:pt x="78332" y="19005"/>
                    <a:pt x="78296" y="18989"/>
                    <a:pt x="78245" y="18989"/>
                  </a:cubicBezTo>
                  <a:cubicBezTo>
                    <a:pt x="78185" y="18989"/>
                    <a:pt x="78107" y="19010"/>
                    <a:pt x="77938" y="19055"/>
                  </a:cubicBezTo>
                  <a:cubicBezTo>
                    <a:pt x="77791" y="19097"/>
                    <a:pt x="77623" y="19076"/>
                    <a:pt x="77497" y="19202"/>
                  </a:cubicBezTo>
                  <a:cubicBezTo>
                    <a:pt x="77452" y="19172"/>
                    <a:pt x="77407" y="19143"/>
                    <a:pt x="77363" y="19143"/>
                  </a:cubicBezTo>
                  <a:cubicBezTo>
                    <a:pt x="77344" y="19143"/>
                    <a:pt x="77326" y="19148"/>
                    <a:pt x="77307" y="19160"/>
                  </a:cubicBezTo>
                  <a:cubicBezTo>
                    <a:pt x="77181" y="19223"/>
                    <a:pt x="77034" y="19244"/>
                    <a:pt x="76971" y="19349"/>
                  </a:cubicBezTo>
                  <a:cubicBezTo>
                    <a:pt x="76887" y="19475"/>
                    <a:pt x="76761" y="19433"/>
                    <a:pt x="76677" y="19518"/>
                  </a:cubicBezTo>
                  <a:cubicBezTo>
                    <a:pt x="76653" y="19479"/>
                    <a:pt x="76630" y="19466"/>
                    <a:pt x="76608" y="19466"/>
                  </a:cubicBezTo>
                  <a:cubicBezTo>
                    <a:pt x="76570" y="19466"/>
                    <a:pt x="76535" y="19504"/>
                    <a:pt x="76508" y="19518"/>
                  </a:cubicBezTo>
                  <a:cubicBezTo>
                    <a:pt x="76298" y="19623"/>
                    <a:pt x="76088" y="19728"/>
                    <a:pt x="75878" y="19833"/>
                  </a:cubicBezTo>
                  <a:cubicBezTo>
                    <a:pt x="75709" y="19917"/>
                    <a:pt x="75520" y="19980"/>
                    <a:pt x="75331" y="20022"/>
                  </a:cubicBezTo>
                  <a:cubicBezTo>
                    <a:pt x="75100" y="20043"/>
                    <a:pt x="74890" y="20106"/>
                    <a:pt x="74679" y="20232"/>
                  </a:cubicBezTo>
                  <a:cubicBezTo>
                    <a:pt x="74658" y="20232"/>
                    <a:pt x="74658" y="20253"/>
                    <a:pt x="74658" y="20274"/>
                  </a:cubicBezTo>
                  <a:cubicBezTo>
                    <a:pt x="74676" y="20292"/>
                    <a:pt x="74694" y="20325"/>
                    <a:pt x="74711" y="20335"/>
                  </a:cubicBezTo>
                  <a:lnTo>
                    <a:pt x="74711" y="20335"/>
                  </a:lnTo>
                  <a:cubicBezTo>
                    <a:pt x="74667" y="20407"/>
                    <a:pt x="74589" y="20443"/>
                    <a:pt x="74511" y="20443"/>
                  </a:cubicBezTo>
                  <a:lnTo>
                    <a:pt x="74448" y="20337"/>
                  </a:lnTo>
                  <a:cubicBezTo>
                    <a:pt x="74280" y="20443"/>
                    <a:pt x="74112" y="20527"/>
                    <a:pt x="73922" y="20590"/>
                  </a:cubicBezTo>
                  <a:cubicBezTo>
                    <a:pt x="73754" y="20632"/>
                    <a:pt x="73544" y="20611"/>
                    <a:pt x="73397" y="20800"/>
                  </a:cubicBezTo>
                  <a:cubicBezTo>
                    <a:pt x="73382" y="20797"/>
                    <a:pt x="73369" y="20796"/>
                    <a:pt x="73356" y="20796"/>
                  </a:cubicBezTo>
                  <a:cubicBezTo>
                    <a:pt x="73274" y="20796"/>
                    <a:pt x="73217" y="20848"/>
                    <a:pt x="73144" y="20884"/>
                  </a:cubicBezTo>
                  <a:cubicBezTo>
                    <a:pt x="73039" y="20884"/>
                    <a:pt x="72934" y="20926"/>
                    <a:pt x="72850" y="20989"/>
                  </a:cubicBezTo>
                  <a:cubicBezTo>
                    <a:pt x="72703" y="21115"/>
                    <a:pt x="72556" y="21199"/>
                    <a:pt x="72367" y="21263"/>
                  </a:cubicBezTo>
                  <a:cubicBezTo>
                    <a:pt x="72177" y="21305"/>
                    <a:pt x="71988" y="21389"/>
                    <a:pt x="71820" y="21494"/>
                  </a:cubicBezTo>
                  <a:cubicBezTo>
                    <a:pt x="71673" y="21578"/>
                    <a:pt x="71505" y="21641"/>
                    <a:pt x="71336" y="21704"/>
                  </a:cubicBezTo>
                  <a:cubicBezTo>
                    <a:pt x="71318" y="21717"/>
                    <a:pt x="71299" y="21720"/>
                    <a:pt x="71280" y="21720"/>
                  </a:cubicBezTo>
                  <a:cubicBezTo>
                    <a:pt x="71260" y="21720"/>
                    <a:pt x="71240" y="21716"/>
                    <a:pt x="71221" y="21716"/>
                  </a:cubicBezTo>
                  <a:cubicBezTo>
                    <a:pt x="71196" y="21716"/>
                    <a:pt x="71172" y="21722"/>
                    <a:pt x="71147" y="21746"/>
                  </a:cubicBezTo>
                  <a:cubicBezTo>
                    <a:pt x="71084" y="21788"/>
                    <a:pt x="71000" y="21830"/>
                    <a:pt x="70937" y="21851"/>
                  </a:cubicBezTo>
                  <a:cubicBezTo>
                    <a:pt x="70862" y="21870"/>
                    <a:pt x="70821" y="21939"/>
                    <a:pt x="70738" y="21939"/>
                  </a:cubicBezTo>
                  <a:cubicBezTo>
                    <a:pt x="70728" y="21939"/>
                    <a:pt x="70717" y="21938"/>
                    <a:pt x="70706" y="21935"/>
                  </a:cubicBezTo>
                  <a:lnTo>
                    <a:pt x="70706" y="21935"/>
                  </a:lnTo>
                  <a:cubicBezTo>
                    <a:pt x="70706" y="21956"/>
                    <a:pt x="70727" y="21977"/>
                    <a:pt x="70685" y="21977"/>
                  </a:cubicBezTo>
                  <a:cubicBezTo>
                    <a:pt x="70643" y="21977"/>
                    <a:pt x="70643" y="21956"/>
                    <a:pt x="70643" y="21935"/>
                  </a:cubicBezTo>
                  <a:cubicBezTo>
                    <a:pt x="70390" y="22019"/>
                    <a:pt x="70159" y="22146"/>
                    <a:pt x="69928" y="22272"/>
                  </a:cubicBezTo>
                  <a:cubicBezTo>
                    <a:pt x="69802" y="22314"/>
                    <a:pt x="69675" y="22356"/>
                    <a:pt x="69549" y="22377"/>
                  </a:cubicBezTo>
                  <a:cubicBezTo>
                    <a:pt x="69423" y="22377"/>
                    <a:pt x="69339" y="22524"/>
                    <a:pt x="69213" y="22545"/>
                  </a:cubicBezTo>
                  <a:cubicBezTo>
                    <a:pt x="68919" y="22608"/>
                    <a:pt x="68645" y="22713"/>
                    <a:pt x="68393" y="22881"/>
                  </a:cubicBezTo>
                  <a:cubicBezTo>
                    <a:pt x="68225" y="22966"/>
                    <a:pt x="68057" y="23008"/>
                    <a:pt x="67888" y="23050"/>
                  </a:cubicBezTo>
                  <a:cubicBezTo>
                    <a:pt x="67741" y="23050"/>
                    <a:pt x="67615" y="23092"/>
                    <a:pt x="67510" y="23176"/>
                  </a:cubicBezTo>
                  <a:cubicBezTo>
                    <a:pt x="67426" y="23260"/>
                    <a:pt x="67321" y="23197"/>
                    <a:pt x="67258" y="23302"/>
                  </a:cubicBezTo>
                  <a:cubicBezTo>
                    <a:pt x="67232" y="23296"/>
                    <a:pt x="67207" y="23294"/>
                    <a:pt x="67184" y="23294"/>
                  </a:cubicBezTo>
                  <a:cubicBezTo>
                    <a:pt x="67039" y="23294"/>
                    <a:pt x="66943" y="23395"/>
                    <a:pt x="66816" y="23449"/>
                  </a:cubicBezTo>
                  <a:cubicBezTo>
                    <a:pt x="66732" y="23491"/>
                    <a:pt x="66648" y="23512"/>
                    <a:pt x="66543" y="23554"/>
                  </a:cubicBezTo>
                  <a:cubicBezTo>
                    <a:pt x="66270" y="23638"/>
                    <a:pt x="65933" y="23638"/>
                    <a:pt x="65702" y="23912"/>
                  </a:cubicBezTo>
                  <a:lnTo>
                    <a:pt x="65660" y="23912"/>
                  </a:lnTo>
                  <a:cubicBezTo>
                    <a:pt x="65562" y="23968"/>
                    <a:pt x="65464" y="23977"/>
                    <a:pt x="65359" y="23977"/>
                  </a:cubicBezTo>
                  <a:cubicBezTo>
                    <a:pt x="65307" y="23977"/>
                    <a:pt x="65253" y="23975"/>
                    <a:pt x="65197" y="23975"/>
                  </a:cubicBezTo>
                  <a:cubicBezTo>
                    <a:pt x="65092" y="23996"/>
                    <a:pt x="65008" y="24080"/>
                    <a:pt x="64903" y="24101"/>
                  </a:cubicBezTo>
                  <a:cubicBezTo>
                    <a:pt x="64735" y="24164"/>
                    <a:pt x="64567" y="24206"/>
                    <a:pt x="64377" y="24227"/>
                  </a:cubicBezTo>
                  <a:cubicBezTo>
                    <a:pt x="64209" y="24339"/>
                    <a:pt x="64022" y="24358"/>
                    <a:pt x="63835" y="24358"/>
                  </a:cubicBezTo>
                  <a:cubicBezTo>
                    <a:pt x="63742" y="24358"/>
                    <a:pt x="63648" y="24353"/>
                    <a:pt x="63557" y="24353"/>
                  </a:cubicBezTo>
                  <a:cubicBezTo>
                    <a:pt x="63535" y="24348"/>
                    <a:pt x="63512" y="24345"/>
                    <a:pt x="63490" y="24345"/>
                  </a:cubicBezTo>
                  <a:cubicBezTo>
                    <a:pt x="63428" y="24345"/>
                    <a:pt x="63367" y="24364"/>
                    <a:pt x="63305" y="24395"/>
                  </a:cubicBezTo>
                  <a:cubicBezTo>
                    <a:pt x="63263" y="24406"/>
                    <a:pt x="63216" y="24411"/>
                    <a:pt x="63166" y="24411"/>
                  </a:cubicBezTo>
                  <a:cubicBezTo>
                    <a:pt x="63116" y="24411"/>
                    <a:pt x="63063" y="24406"/>
                    <a:pt x="63011" y="24395"/>
                  </a:cubicBezTo>
                  <a:cubicBezTo>
                    <a:pt x="62932" y="24348"/>
                    <a:pt x="62853" y="24324"/>
                    <a:pt x="62774" y="24324"/>
                  </a:cubicBezTo>
                  <a:cubicBezTo>
                    <a:pt x="62748" y="24324"/>
                    <a:pt x="62722" y="24327"/>
                    <a:pt x="62695" y="24332"/>
                  </a:cubicBezTo>
                  <a:cubicBezTo>
                    <a:pt x="62653" y="24338"/>
                    <a:pt x="62611" y="24341"/>
                    <a:pt x="62570" y="24341"/>
                  </a:cubicBezTo>
                  <a:cubicBezTo>
                    <a:pt x="62350" y="24341"/>
                    <a:pt x="62149" y="24267"/>
                    <a:pt x="61939" y="24267"/>
                  </a:cubicBezTo>
                  <a:cubicBezTo>
                    <a:pt x="61918" y="24267"/>
                    <a:pt x="61897" y="24267"/>
                    <a:pt x="61875" y="24269"/>
                  </a:cubicBezTo>
                  <a:cubicBezTo>
                    <a:pt x="61801" y="24269"/>
                    <a:pt x="61743" y="24203"/>
                    <a:pt x="61671" y="24203"/>
                  </a:cubicBezTo>
                  <a:cubicBezTo>
                    <a:pt x="61663" y="24203"/>
                    <a:pt x="61654" y="24204"/>
                    <a:pt x="61644" y="24206"/>
                  </a:cubicBezTo>
                  <a:cubicBezTo>
                    <a:pt x="61560" y="24059"/>
                    <a:pt x="61392" y="24122"/>
                    <a:pt x="61266" y="24038"/>
                  </a:cubicBezTo>
                  <a:cubicBezTo>
                    <a:pt x="61253" y="24029"/>
                    <a:pt x="61241" y="24026"/>
                    <a:pt x="61230" y="24026"/>
                  </a:cubicBezTo>
                  <a:cubicBezTo>
                    <a:pt x="61186" y="24026"/>
                    <a:pt x="61152" y="24080"/>
                    <a:pt x="61119" y="24080"/>
                  </a:cubicBezTo>
                  <a:cubicBezTo>
                    <a:pt x="61034" y="24059"/>
                    <a:pt x="60950" y="24017"/>
                    <a:pt x="60866" y="23954"/>
                  </a:cubicBezTo>
                  <a:cubicBezTo>
                    <a:pt x="60782" y="23891"/>
                    <a:pt x="60656" y="23933"/>
                    <a:pt x="60572" y="23891"/>
                  </a:cubicBezTo>
                  <a:cubicBezTo>
                    <a:pt x="60362" y="23807"/>
                    <a:pt x="60088" y="23891"/>
                    <a:pt x="59962" y="23596"/>
                  </a:cubicBezTo>
                  <a:lnTo>
                    <a:pt x="59899" y="23596"/>
                  </a:lnTo>
                  <a:cubicBezTo>
                    <a:pt x="59710" y="23470"/>
                    <a:pt x="59521" y="23344"/>
                    <a:pt x="59310" y="23239"/>
                  </a:cubicBezTo>
                  <a:cubicBezTo>
                    <a:pt x="58869" y="23029"/>
                    <a:pt x="58469" y="22734"/>
                    <a:pt x="58133" y="22377"/>
                  </a:cubicBezTo>
                  <a:cubicBezTo>
                    <a:pt x="58091" y="22356"/>
                    <a:pt x="58028" y="22314"/>
                    <a:pt x="58028" y="22272"/>
                  </a:cubicBezTo>
                  <a:cubicBezTo>
                    <a:pt x="57965" y="22104"/>
                    <a:pt x="57839" y="22040"/>
                    <a:pt x="57713" y="21977"/>
                  </a:cubicBezTo>
                  <a:cubicBezTo>
                    <a:pt x="57502" y="21893"/>
                    <a:pt x="57334" y="21746"/>
                    <a:pt x="57208" y="21536"/>
                  </a:cubicBezTo>
                  <a:cubicBezTo>
                    <a:pt x="57145" y="21452"/>
                    <a:pt x="57082" y="21368"/>
                    <a:pt x="56977" y="21305"/>
                  </a:cubicBezTo>
                  <a:cubicBezTo>
                    <a:pt x="56788" y="21199"/>
                    <a:pt x="56640" y="21031"/>
                    <a:pt x="56556" y="20842"/>
                  </a:cubicBezTo>
                  <a:cubicBezTo>
                    <a:pt x="56514" y="20758"/>
                    <a:pt x="56472" y="20695"/>
                    <a:pt x="56409" y="20632"/>
                  </a:cubicBezTo>
                  <a:cubicBezTo>
                    <a:pt x="56325" y="20548"/>
                    <a:pt x="56262" y="20464"/>
                    <a:pt x="56220" y="20401"/>
                  </a:cubicBezTo>
                  <a:cubicBezTo>
                    <a:pt x="56094" y="20211"/>
                    <a:pt x="56010" y="20001"/>
                    <a:pt x="55883" y="19833"/>
                  </a:cubicBezTo>
                  <a:cubicBezTo>
                    <a:pt x="55652" y="19454"/>
                    <a:pt x="55463" y="19055"/>
                    <a:pt x="55295" y="18656"/>
                  </a:cubicBezTo>
                  <a:cubicBezTo>
                    <a:pt x="55253" y="18529"/>
                    <a:pt x="55190" y="18403"/>
                    <a:pt x="55127" y="18277"/>
                  </a:cubicBezTo>
                  <a:cubicBezTo>
                    <a:pt x="55127" y="17941"/>
                    <a:pt x="55021" y="17604"/>
                    <a:pt x="54811" y="17331"/>
                  </a:cubicBezTo>
                  <a:cubicBezTo>
                    <a:pt x="54832" y="17037"/>
                    <a:pt x="54748" y="16721"/>
                    <a:pt x="54538" y="16490"/>
                  </a:cubicBezTo>
                  <a:cubicBezTo>
                    <a:pt x="54517" y="16448"/>
                    <a:pt x="54496" y="16406"/>
                    <a:pt x="54496" y="16364"/>
                  </a:cubicBezTo>
                  <a:cubicBezTo>
                    <a:pt x="54454" y="16133"/>
                    <a:pt x="54391" y="15922"/>
                    <a:pt x="54349" y="15691"/>
                  </a:cubicBezTo>
                  <a:cubicBezTo>
                    <a:pt x="54265" y="15460"/>
                    <a:pt x="54244" y="15208"/>
                    <a:pt x="54244" y="14976"/>
                  </a:cubicBezTo>
                  <a:cubicBezTo>
                    <a:pt x="54075" y="14787"/>
                    <a:pt x="54138" y="14514"/>
                    <a:pt x="53949" y="14346"/>
                  </a:cubicBezTo>
                  <a:cubicBezTo>
                    <a:pt x="53970" y="14303"/>
                    <a:pt x="53991" y="14261"/>
                    <a:pt x="53991" y="14240"/>
                  </a:cubicBezTo>
                  <a:cubicBezTo>
                    <a:pt x="53907" y="13946"/>
                    <a:pt x="53907" y="13631"/>
                    <a:pt x="53739" y="13378"/>
                  </a:cubicBezTo>
                  <a:lnTo>
                    <a:pt x="53739" y="12916"/>
                  </a:lnTo>
                  <a:cubicBezTo>
                    <a:pt x="53697" y="12874"/>
                    <a:pt x="53655" y="12832"/>
                    <a:pt x="53613" y="12769"/>
                  </a:cubicBezTo>
                  <a:cubicBezTo>
                    <a:pt x="53655" y="12369"/>
                    <a:pt x="53424" y="12033"/>
                    <a:pt x="53424" y="11633"/>
                  </a:cubicBezTo>
                  <a:cubicBezTo>
                    <a:pt x="53276" y="11381"/>
                    <a:pt x="53213" y="11108"/>
                    <a:pt x="53255" y="10834"/>
                  </a:cubicBezTo>
                  <a:cubicBezTo>
                    <a:pt x="53129" y="10687"/>
                    <a:pt x="53150" y="10477"/>
                    <a:pt x="53024" y="10351"/>
                  </a:cubicBezTo>
                  <a:cubicBezTo>
                    <a:pt x="52961" y="10288"/>
                    <a:pt x="52919" y="10204"/>
                    <a:pt x="52940" y="10120"/>
                  </a:cubicBezTo>
                  <a:cubicBezTo>
                    <a:pt x="52940" y="10057"/>
                    <a:pt x="52898" y="10015"/>
                    <a:pt x="52898" y="9951"/>
                  </a:cubicBezTo>
                  <a:cubicBezTo>
                    <a:pt x="52877" y="9846"/>
                    <a:pt x="52814" y="9783"/>
                    <a:pt x="52814" y="9657"/>
                  </a:cubicBezTo>
                  <a:cubicBezTo>
                    <a:pt x="52772" y="9363"/>
                    <a:pt x="52709" y="9089"/>
                    <a:pt x="52625" y="8795"/>
                  </a:cubicBezTo>
                  <a:cubicBezTo>
                    <a:pt x="52541" y="8543"/>
                    <a:pt x="52583" y="8227"/>
                    <a:pt x="52393" y="8017"/>
                  </a:cubicBezTo>
                  <a:cubicBezTo>
                    <a:pt x="52288" y="7618"/>
                    <a:pt x="52036" y="7302"/>
                    <a:pt x="51994" y="6903"/>
                  </a:cubicBezTo>
                  <a:cubicBezTo>
                    <a:pt x="51910" y="6651"/>
                    <a:pt x="51763" y="6419"/>
                    <a:pt x="51595" y="6209"/>
                  </a:cubicBezTo>
                  <a:cubicBezTo>
                    <a:pt x="51510" y="6083"/>
                    <a:pt x="51447" y="5915"/>
                    <a:pt x="51405" y="5747"/>
                  </a:cubicBezTo>
                  <a:cubicBezTo>
                    <a:pt x="51384" y="5536"/>
                    <a:pt x="51279" y="5347"/>
                    <a:pt x="51132" y="5200"/>
                  </a:cubicBezTo>
                  <a:cubicBezTo>
                    <a:pt x="51090" y="5158"/>
                    <a:pt x="51069" y="5116"/>
                    <a:pt x="51048" y="5074"/>
                  </a:cubicBezTo>
                  <a:cubicBezTo>
                    <a:pt x="50964" y="4885"/>
                    <a:pt x="50901" y="4674"/>
                    <a:pt x="50690" y="4611"/>
                  </a:cubicBezTo>
                  <a:cubicBezTo>
                    <a:pt x="50606" y="4380"/>
                    <a:pt x="50480" y="4149"/>
                    <a:pt x="50333" y="3917"/>
                  </a:cubicBezTo>
                  <a:cubicBezTo>
                    <a:pt x="50186" y="3749"/>
                    <a:pt x="50060" y="3581"/>
                    <a:pt x="49955" y="3392"/>
                  </a:cubicBezTo>
                  <a:cubicBezTo>
                    <a:pt x="49913" y="3329"/>
                    <a:pt x="49871" y="3287"/>
                    <a:pt x="49807" y="3287"/>
                  </a:cubicBezTo>
                  <a:cubicBezTo>
                    <a:pt x="49786" y="3287"/>
                    <a:pt x="49828" y="3308"/>
                    <a:pt x="49786" y="3329"/>
                  </a:cubicBezTo>
                  <a:cubicBezTo>
                    <a:pt x="49744" y="3329"/>
                    <a:pt x="49744" y="3308"/>
                    <a:pt x="49744" y="3287"/>
                  </a:cubicBezTo>
                  <a:cubicBezTo>
                    <a:pt x="49734" y="3276"/>
                    <a:pt x="49729" y="3276"/>
                    <a:pt x="49723" y="3276"/>
                  </a:cubicBezTo>
                  <a:cubicBezTo>
                    <a:pt x="49718" y="3276"/>
                    <a:pt x="49713" y="3276"/>
                    <a:pt x="49702" y="3266"/>
                  </a:cubicBezTo>
                  <a:cubicBezTo>
                    <a:pt x="49702" y="3224"/>
                    <a:pt x="49723" y="3224"/>
                    <a:pt x="49744" y="3224"/>
                  </a:cubicBezTo>
                  <a:lnTo>
                    <a:pt x="49744" y="3055"/>
                  </a:lnTo>
                  <a:cubicBezTo>
                    <a:pt x="49639" y="2950"/>
                    <a:pt x="49513" y="2845"/>
                    <a:pt x="49387" y="2761"/>
                  </a:cubicBezTo>
                  <a:cubicBezTo>
                    <a:pt x="49261" y="2677"/>
                    <a:pt x="49177" y="2572"/>
                    <a:pt x="49114" y="2446"/>
                  </a:cubicBezTo>
                  <a:cubicBezTo>
                    <a:pt x="49114" y="2383"/>
                    <a:pt x="49072" y="2362"/>
                    <a:pt x="49009" y="2362"/>
                  </a:cubicBezTo>
                  <a:cubicBezTo>
                    <a:pt x="49009" y="2378"/>
                    <a:pt x="48984" y="2418"/>
                    <a:pt x="48973" y="2418"/>
                  </a:cubicBezTo>
                  <a:cubicBezTo>
                    <a:pt x="48969" y="2418"/>
                    <a:pt x="48966" y="2414"/>
                    <a:pt x="48966" y="2404"/>
                  </a:cubicBezTo>
                  <a:cubicBezTo>
                    <a:pt x="48966" y="2362"/>
                    <a:pt x="48987" y="2362"/>
                    <a:pt x="49009" y="2362"/>
                  </a:cubicBezTo>
                  <a:cubicBezTo>
                    <a:pt x="48546" y="2046"/>
                    <a:pt x="48104" y="1689"/>
                    <a:pt x="47705" y="1310"/>
                  </a:cubicBezTo>
                  <a:lnTo>
                    <a:pt x="47705" y="1310"/>
                  </a:lnTo>
                  <a:cubicBezTo>
                    <a:pt x="47705" y="1311"/>
                    <a:pt x="47726" y="1331"/>
                    <a:pt x="47684" y="1352"/>
                  </a:cubicBezTo>
                  <a:cubicBezTo>
                    <a:pt x="47642" y="1352"/>
                    <a:pt x="47642" y="1331"/>
                    <a:pt x="47642" y="1310"/>
                  </a:cubicBezTo>
                  <a:cubicBezTo>
                    <a:pt x="47637" y="1306"/>
                    <a:pt x="47633" y="1304"/>
                    <a:pt x="47630" y="1304"/>
                  </a:cubicBezTo>
                  <a:cubicBezTo>
                    <a:pt x="47625" y="1304"/>
                    <a:pt x="47621" y="1309"/>
                    <a:pt x="47617" y="1309"/>
                  </a:cubicBezTo>
                  <a:cubicBezTo>
                    <a:pt x="47613" y="1309"/>
                    <a:pt x="47608" y="1305"/>
                    <a:pt x="47600" y="1289"/>
                  </a:cubicBezTo>
                  <a:cubicBezTo>
                    <a:pt x="47600" y="1247"/>
                    <a:pt x="47621" y="1247"/>
                    <a:pt x="47642" y="1247"/>
                  </a:cubicBezTo>
                  <a:cubicBezTo>
                    <a:pt x="47516" y="1163"/>
                    <a:pt x="47348" y="1121"/>
                    <a:pt x="47242" y="1037"/>
                  </a:cubicBezTo>
                  <a:cubicBezTo>
                    <a:pt x="47053" y="911"/>
                    <a:pt x="46843" y="848"/>
                    <a:pt x="46633" y="827"/>
                  </a:cubicBezTo>
                  <a:cubicBezTo>
                    <a:pt x="46528" y="806"/>
                    <a:pt x="46423" y="764"/>
                    <a:pt x="46338" y="722"/>
                  </a:cubicBezTo>
                  <a:cubicBezTo>
                    <a:pt x="46170" y="617"/>
                    <a:pt x="46002" y="533"/>
                    <a:pt x="45813" y="448"/>
                  </a:cubicBezTo>
                  <a:cubicBezTo>
                    <a:pt x="45673" y="361"/>
                    <a:pt x="45503" y="317"/>
                    <a:pt x="45329" y="317"/>
                  </a:cubicBezTo>
                  <a:cubicBezTo>
                    <a:pt x="45294" y="317"/>
                    <a:pt x="45259" y="319"/>
                    <a:pt x="45224" y="322"/>
                  </a:cubicBezTo>
                  <a:cubicBezTo>
                    <a:pt x="44999" y="210"/>
                    <a:pt x="44787" y="97"/>
                    <a:pt x="44549" y="97"/>
                  </a:cubicBezTo>
                  <a:cubicBezTo>
                    <a:pt x="44476" y="97"/>
                    <a:pt x="44400" y="108"/>
                    <a:pt x="44320" y="133"/>
                  </a:cubicBezTo>
                  <a:cubicBezTo>
                    <a:pt x="44278" y="144"/>
                    <a:pt x="44236" y="149"/>
                    <a:pt x="44194" y="149"/>
                  </a:cubicBezTo>
                  <a:cubicBezTo>
                    <a:pt x="44152" y="149"/>
                    <a:pt x="44110" y="144"/>
                    <a:pt x="44068" y="133"/>
                  </a:cubicBezTo>
                  <a:cubicBezTo>
                    <a:pt x="43926" y="86"/>
                    <a:pt x="43784" y="62"/>
                    <a:pt x="43642" y="62"/>
                  </a:cubicBezTo>
                  <a:cubicBezTo>
                    <a:pt x="43595" y="62"/>
                    <a:pt x="43547" y="65"/>
                    <a:pt x="43500" y="70"/>
                  </a:cubicBezTo>
                  <a:cubicBezTo>
                    <a:pt x="43437" y="70"/>
                    <a:pt x="43353" y="70"/>
                    <a:pt x="43290" y="28"/>
                  </a:cubicBezTo>
                  <a:cubicBezTo>
                    <a:pt x="43238" y="11"/>
                    <a:pt x="43178" y="0"/>
                    <a:pt x="43117" y="0"/>
                  </a:cubicBezTo>
                  <a:cubicBezTo>
                    <a:pt x="43032" y="0"/>
                    <a:pt x="42943" y="21"/>
                    <a:pt x="42869" y="70"/>
                  </a:cubicBezTo>
                  <a:cubicBezTo>
                    <a:pt x="42771" y="21"/>
                    <a:pt x="42665" y="0"/>
                    <a:pt x="4255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25"/>
            <p:cNvSpPr/>
            <p:nvPr/>
          </p:nvSpPr>
          <p:spPr>
            <a:xfrm>
              <a:off x="1399329" y="1839767"/>
              <a:ext cx="981740" cy="295042"/>
            </a:xfrm>
            <a:custGeom>
              <a:avLst/>
              <a:gdLst/>
              <a:ahLst/>
              <a:cxnLst/>
              <a:rect l="l" t="t" r="r" b="b"/>
              <a:pathLst>
                <a:path w="95199" h="28173" extrusionOk="0">
                  <a:moveTo>
                    <a:pt x="42" y="27958"/>
                  </a:moveTo>
                  <a:lnTo>
                    <a:pt x="42" y="27958"/>
                  </a:lnTo>
                  <a:cubicBezTo>
                    <a:pt x="28" y="27958"/>
                    <a:pt x="15" y="27960"/>
                    <a:pt x="0" y="27963"/>
                  </a:cubicBezTo>
                  <a:cubicBezTo>
                    <a:pt x="15" y="27963"/>
                    <a:pt x="29" y="27961"/>
                    <a:pt x="42" y="27958"/>
                  </a:cubicBezTo>
                  <a:close/>
                  <a:moveTo>
                    <a:pt x="43205" y="0"/>
                  </a:moveTo>
                  <a:cubicBezTo>
                    <a:pt x="43163" y="0"/>
                    <a:pt x="43100" y="0"/>
                    <a:pt x="43058" y="21"/>
                  </a:cubicBezTo>
                  <a:cubicBezTo>
                    <a:pt x="43012" y="52"/>
                    <a:pt x="42966" y="72"/>
                    <a:pt x="42911" y="72"/>
                  </a:cubicBezTo>
                  <a:cubicBezTo>
                    <a:pt x="42891" y="72"/>
                    <a:pt x="42870" y="69"/>
                    <a:pt x="42848" y="63"/>
                  </a:cubicBezTo>
                  <a:cubicBezTo>
                    <a:pt x="42448" y="63"/>
                    <a:pt x="42070" y="147"/>
                    <a:pt x="41692" y="274"/>
                  </a:cubicBezTo>
                  <a:cubicBezTo>
                    <a:pt x="41617" y="289"/>
                    <a:pt x="41543" y="303"/>
                    <a:pt x="41469" y="303"/>
                  </a:cubicBezTo>
                  <a:cubicBezTo>
                    <a:pt x="41438" y="303"/>
                    <a:pt x="41407" y="301"/>
                    <a:pt x="41376" y="295"/>
                  </a:cubicBezTo>
                  <a:cubicBezTo>
                    <a:pt x="41334" y="284"/>
                    <a:pt x="41287" y="279"/>
                    <a:pt x="41239" y="279"/>
                  </a:cubicBezTo>
                  <a:cubicBezTo>
                    <a:pt x="41192" y="279"/>
                    <a:pt x="41145" y="284"/>
                    <a:pt x="41103" y="295"/>
                  </a:cubicBezTo>
                  <a:cubicBezTo>
                    <a:pt x="41050" y="316"/>
                    <a:pt x="40992" y="316"/>
                    <a:pt x="40935" y="316"/>
                  </a:cubicBezTo>
                  <a:cubicBezTo>
                    <a:pt x="40877" y="316"/>
                    <a:pt x="40819" y="316"/>
                    <a:pt x="40766" y="337"/>
                  </a:cubicBezTo>
                  <a:cubicBezTo>
                    <a:pt x="40388" y="421"/>
                    <a:pt x="40010" y="568"/>
                    <a:pt x="39673" y="757"/>
                  </a:cubicBezTo>
                  <a:cubicBezTo>
                    <a:pt x="39639" y="754"/>
                    <a:pt x="39605" y="752"/>
                    <a:pt x="39571" y="752"/>
                  </a:cubicBezTo>
                  <a:cubicBezTo>
                    <a:pt x="39396" y="752"/>
                    <a:pt x="39225" y="799"/>
                    <a:pt x="39084" y="904"/>
                  </a:cubicBezTo>
                  <a:cubicBezTo>
                    <a:pt x="38832" y="1052"/>
                    <a:pt x="38580" y="1157"/>
                    <a:pt x="38328" y="1241"/>
                  </a:cubicBezTo>
                  <a:cubicBezTo>
                    <a:pt x="38138" y="1283"/>
                    <a:pt x="37970" y="1367"/>
                    <a:pt x="37823" y="1472"/>
                  </a:cubicBezTo>
                  <a:cubicBezTo>
                    <a:pt x="37613" y="1661"/>
                    <a:pt x="37276" y="1661"/>
                    <a:pt x="37045" y="1871"/>
                  </a:cubicBezTo>
                  <a:lnTo>
                    <a:pt x="36961" y="1871"/>
                  </a:lnTo>
                  <a:cubicBezTo>
                    <a:pt x="36604" y="1956"/>
                    <a:pt x="36288" y="2103"/>
                    <a:pt x="35973" y="2313"/>
                  </a:cubicBezTo>
                  <a:cubicBezTo>
                    <a:pt x="35805" y="2460"/>
                    <a:pt x="35615" y="2565"/>
                    <a:pt x="35405" y="2649"/>
                  </a:cubicBezTo>
                  <a:cubicBezTo>
                    <a:pt x="35153" y="2755"/>
                    <a:pt x="34943" y="2902"/>
                    <a:pt x="34732" y="3070"/>
                  </a:cubicBezTo>
                  <a:cubicBezTo>
                    <a:pt x="34480" y="3301"/>
                    <a:pt x="34186" y="3490"/>
                    <a:pt x="33870" y="3680"/>
                  </a:cubicBezTo>
                  <a:cubicBezTo>
                    <a:pt x="33597" y="3869"/>
                    <a:pt x="33282" y="4058"/>
                    <a:pt x="33008" y="4247"/>
                  </a:cubicBezTo>
                  <a:cubicBezTo>
                    <a:pt x="32966" y="4268"/>
                    <a:pt x="32903" y="4310"/>
                    <a:pt x="32903" y="4352"/>
                  </a:cubicBezTo>
                  <a:cubicBezTo>
                    <a:pt x="32861" y="4521"/>
                    <a:pt x="32693" y="4563"/>
                    <a:pt x="32588" y="4626"/>
                  </a:cubicBezTo>
                  <a:cubicBezTo>
                    <a:pt x="32273" y="4752"/>
                    <a:pt x="31978" y="4962"/>
                    <a:pt x="31747" y="5214"/>
                  </a:cubicBezTo>
                  <a:cubicBezTo>
                    <a:pt x="31579" y="5404"/>
                    <a:pt x="31348" y="5530"/>
                    <a:pt x="31179" y="5719"/>
                  </a:cubicBezTo>
                  <a:cubicBezTo>
                    <a:pt x="31158" y="5761"/>
                    <a:pt x="31137" y="5740"/>
                    <a:pt x="31095" y="5761"/>
                  </a:cubicBezTo>
                  <a:cubicBezTo>
                    <a:pt x="30906" y="5866"/>
                    <a:pt x="30738" y="5992"/>
                    <a:pt x="30549" y="6118"/>
                  </a:cubicBezTo>
                  <a:cubicBezTo>
                    <a:pt x="30380" y="6287"/>
                    <a:pt x="30212" y="6434"/>
                    <a:pt x="30023" y="6581"/>
                  </a:cubicBezTo>
                  <a:cubicBezTo>
                    <a:pt x="29813" y="6707"/>
                    <a:pt x="29708" y="6917"/>
                    <a:pt x="29518" y="7043"/>
                  </a:cubicBezTo>
                  <a:cubicBezTo>
                    <a:pt x="29371" y="7170"/>
                    <a:pt x="29224" y="7296"/>
                    <a:pt x="29098" y="7443"/>
                  </a:cubicBezTo>
                  <a:cubicBezTo>
                    <a:pt x="29014" y="7527"/>
                    <a:pt x="28888" y="7569"/>
                    <a:pt x="28825" y="7674"/>
                  </a:cubicBezTo>
                  <a:cubicBezTo>
                    <a:pt x="28656" y="7905"/>
                    <a:pt x="28425" y="8011"/>
                    <a:pt x="28257" y="8221"/>
                  </a:cubicBezTo>
                  <a:cubicBezTo>
                    <a:pt x="27879" y="8410"/>
                    <a:pt x="27647" y="8746"/>
                    <a:pt x="27353" y="8999"/>
                  </a:cubicBezTo>
                  <a:cubicBezTo>
                    <a:pt x="27290" y="9062"/>
                    <a:pt x="27290" y="9167"/>
                    <a:pt x="27206" y="9230"/>
                  </a:cubicBezTo>
                  <a:cubicBezTo>
                    <a:pt x="26974" y="9356"/>
                    <a:pt x="26785" y="9524"/>
                    <a:pt x="26617" y="9693"/>
                  </a:cubicBezTo>
                  <a:cubicBezTo>
                    <a:pt x="26554" y="9735"/>
                    <a:pt x="26512" y="9777"/>
                    <a:pt x="26449" y="9819"/>
                  </a:cubicBezTo>
                  <a:lnTo>
                    <a:pt x="26344" y="10008"/>
                  </a:lnTo>
                  <a:cubicBezTo>
                    <a:pt x="26133" y="10176"/>
                    <a:pt x="25944" y="10323"/>
                    <a:pt x="25776" y="10470"/>
                  </a:cubicBezTo>
                  <a:cubicBezTo>
                    <a:pt x="25713" y="10513"/>
                    <a:pt x="25650" y="10597"/>
                    <a:pt x="25608" y="10681"/>
                  </a:cubicBezTo>
                  <a:cubicBezTo>
                    <a:pt x="25566" y="10765"/>
                    <a:pt x="25482" y="10828"/>
                    <a:pt x="25398" y="10891"/>
                  </a:cubicBezTo>
                  <a:cubicBezTo>
                    <a:pt x="25019" y="11185"/>
                    <a:pt x="24683" y="11522"/>
                    <a:pt x="24409" y="11900"/>
                  </a:cubicBezTo>
                  <a:cubicBezTo>
                    <a:pt x="24325" y="12026"/>
                    <a:pt x="24241" y="12131"/>
                    <a:pt x="24115" y="12215"/>
                  </a:cubicBezTo>
                  <a:cubicBezTo>
                    <a:pt x="23989" y="12300"/>
                    <a:pt x="23842" y="12405"/>
                    <a:pt x="23716" y="12531"/>
                  </a:cubicBezTo>
                  <a:cubicBezTo>
                    <a:pt x="23526" y="12678"/>
                    <a:pt x="23379" y="12888"/>
                    <a:pt x="23190" y="13056"/>
                  </a:cubicBezTo>
                  <a:cubicBezTo>
                    <a:pt x="22770" y="13456"/>
                    <a:pt x="22412" y="13939"/>
                    <a:pt x="21992" y="14318"/>
                  </a:cubicBezTo>
                  <a:cubicBezTo>
                    <a:pt x="21971" y="14339"/>
                    <a:pt x="21929" y="14360"/>
                    <a:pt x="21929" y="14360"/>
                  </a:cubicBezTo>
                  <a:cubicBezTo>
                    <a:pt x="21676" y="14717"/>
                    <a:pt x="21382" y="15012"/>
                    <a:pt x="21025" y="15243"/>
                  </a:cubicBezTo>
                  <a:cubicBezTo>
                    <a:pt x="20709" y="15495"/>
                    <a:pt x="20415" y="15790"/>
                    <a:pt x="20184" y="16105"/>
                  </a:cubicBezTo>
                  <a:cubicBezTo>
                    <a:pt x="20036" y="16252"/>
                    <a:pt x="19910" y="16420"/>
                    <a:pt x="19742" y="16547"/>
                  </a:cubicBezTo>
                  <a:cubicBezTo>
                    <a:pt x="19679" y="16568"/>
                    <a:pt x="19637" y="16631"/>
                    <a:pt x="19595" y="16694"/>
                  </a:cubicBezTo>
                  <a:cubicBezTo>
                    <a:pt x="19532" y="16799"/>
                    <a:pt x="19448" y="16904"/>
                    <a:pt x="19322" y="16967"/>
                  </a:cubicBezTo>
                  <a:cubicBezTo>
                    <a:pt x="19259" y="17009"/>
                    <a:pt x="19174" y="17072"/>
                    <a:pt x="19132" y="17156"/>
                  </a:cubicBezTo>
                  <a:cubicBezTo>
                    <a:pt x="18859" y="17472"/>
                    <a:pt x="18565" y="17766"/>
                    <a:pt x="18270" y="18060"/>
                  </a:cubicBezTo>
                  <a:cubicBezTo>
                    <a:pt x="18249" y="18081"/>
                    <a:pt x="18207" y="18081"/>
                    <a:pt x="18186" y="18102"/>
                  </a:cubicBezTo>
                  <a:cubicBezTo>
                    <a:pt x="17934" y="18292"/>
                    <a:pt x="17703" y="18502"/>
                    <a:pt x="17492" y="18733"/>
                  </a:cubicBezTo>
                  <a:cubicBezTo>
                    <a:pt x="17324" y="18943"/>
                    <a:pt x="17135" y="19133"/>
                    <a:pt x="16904" y="19280"/>
                  </a:cubicBezTo>
                  <a:cubicBezTo>
                    <a:pt x="16715" y="19406"/>
                    <a:pt x="16546" y="19553"/>
                    <a:pt x="16378" y="19679"/>
                  </a:cubicBezTo>
                  <a:cubicBezTo>
                    <a:pt x="16126" y="19952"/>
                    <a:pt x="15853" y="20184"/>
                    <a:pt x="15537" y="20394"/>
                  </a:cubicBezTo>
                  <a:cubicBezTo>
                    <a:pt x="15222" y="20604"/>
                    <a:pt x="14906" y="20857"/>
                    <a:pt x="14591" y="21088"/>
                  </a:cubicBezTo>
                  <a:cubicBezTo>
                    <a:pt x="14297" y="21319"/>
                    <a:pt x="13918" y="21445"/>
                    <a:pt x="13666" y="21761"/>
                  </a:cubicBezTo>
                  <a:cubicBezTo>
                    <a:pt x="13666" y="21782"/>
                    <a:pt x="13645" y="21782"/>
                    <a:pt x="13624" y="21782"/>
                  </a:cubicBezTo>
                  <a:cubicBezTo>
                    <a:pt x="13351" y="21950"/>
                    <a:pt x="13056" y="22097"/>
                    <a:pt x="12804" y="22286"/>
                  </a:cubicBezTo>
                  <a:cubicBezTo>
                    <a:pt x="12468" y="22496"/>
                    <a:pt x="12131" y="22686"/>
                    <a:pt x="11816" y="22917"/>
                  </a:cubicBezTo>
                  <a:cubicBezTo>
                    <a:pt x="11564" y="23085"/>
                    <a:pt x="11290" y="23232"/>
                    <a:pt x="11017" y="23358"/>
                  </a:cubicBezTo>
                  <a:cubicBezTo>
                    <a:pt x="10744" y="23506"/>
                    <a:pt x="10491" y="23653"/>
                    <a:pt x="10239" y="23821"/>
                  </a:cubicBezTo>
                  <a:cubicBezTo>
                    <a:pt x="9945" y="24031"/>
                    <a:pt x="9650" y="24199"/>
                    <a:pt x="9314" y="24305"/>
                  </a:cubicBezTo>
                  <a:cubicBezTo>
                    <a:pt x="8999" y="24410"/>
                    <a:pt x="8683" y="24536"/>
                    <a:pt x="8389" y="24704"/>
                  </a:cubicBezTo>
                  <a:cubicBezTo>
                    <a:pt x="7989" y="24893"/>
                    <a:pt x="7569" y="25040"/>
                    <a:pt x="7170" y="25230"/>
                  </a:cubicBezTo>
                  <a:cubicBezTo>
                    <a:pt x="6686" y="25461"/>
                    <a:pt x="6202" y="25629"/>
                    <a:pt x="5740" y="25881"/>
                  </a:cubicBezTo>
                  <a:cubicBezTo>
                    <a:pt x="5256" y="26134"/>
                    <a:pt x="4773" y="26344"/>
                    <a:pt x="4289" y="26596"/>
                  </a:cubicBezTo>
                  <a:cubicBezTo>
                    <a:pt x="3827" y="26806"/>
                    <a:pt x="3343" y="26975"/>
                    <a:pt x="2860" y="27122"/>
                  </a:cubicBezTo>
                  <a:cubicBezTo>
                    <a:pt x="2460" y="27248"/>
                    <a:pt x="2040" y="27374"/>
                    <a:pt x="1619" y="27500"/>
                  </a:cubicBezTo>
                  <a:cubicBezTo>
                    <a:pt x="1325" y="27563"/>
                    <a:pt x="1051" y="27668"/>
                    <a:pt x="757" y="27710"/>
                  </a:cubicBezTo>
                  <a:cubicBezTo>
                    <a:pt x="631" y="27774"/>
                    <a:pt x="484" y="27795"/>
                    <a:pt x="337" y="27795"/>
                  </a:cubicBezTo>
                  <a:cubicBezTo>
                    <a:pt x="330" y="27793"/>
                    <a:pt x="323" y="27793"/>
                    <a:pt x="317" y="27793"/>
                  </a:cubicBezTo>
                  <a:cubicBezTo>
                    <a:pt x="215" y="27793"/>
                    <a:pt x="154" y="27929"/>
                    <a:pt x="42" y="27958"/>
                  </a:cubicBezTo>
                  <a:lnTo>
                    <a:pt x="42" y="27958"/>
                  </a:lnTo>
                  <a:cubicBezTo>
                    <a:pt x="46" y="27957"/>
                    <a:pt x="50" y="27957"/>
                    <a:pt x="55" y="27957"/>
                  </a:cubicBezTo>
                  <a:cubicBezTo>
                    <a:pt x="230" y="27957"/>
                    <a:pt x="333" y="28135"/>
                    <a:pt x="505" y="28173"/>
                  </a:cubicBezTo>
                  <a:lnTo>
                    <a:pt x="1178" y="28173"/>
                  </a:lnTo>
                  <a:cubicBezTo>
                    <a:pt x="1325" y="28173"/>
                    <a:pt x="1451" y="28152"/>
                    <a:pt x="1598" y="28110"/>
                  </a:cubicBezTo>
                  <a:cubicBezTo>
                    <a:pt x="1791" y="28022"/>
                    <a:pt x="1998" y="27979"/>
                    <a:pt x="2220" y="27979"/>
                  </a:cubicBezTo>
                  <a:cubicBezTo>
                    <a:pt x="2264" y="27979"/>
                    <a:pt x="2309" y="27980"/>
                    <a:pt x="2355" y="27984"/>
                  </a:cubicBezTo>
                  <a:lnTo>
                    <a:pt x="2565" y="27858"/>
                  </a:lnTo>
                  <a:cubicBezTo>
                    <a:pt x="2691" y="27837"/>
                    <a:pt x="2796" y="27858"/>
                    <a:pt x="2923" y="27816"/>
                  </a:cubicBezTo>
                  <a:cubicBezTo>
                    <a:pt x="3259" y="27753"/>
                    <a:pt x="3532" y="27584"/>
                    <a:pt x="3848" y="27500"/>
                  </a:cubicBezTo>
                  <a:cubicBezTo>
                    <a:pt x="4016" y="27458"/>
                    <a:pt x="4184" y="27395"/>
                    <a:pt x="4352" y="27311"/>
                  </a:cubicBezTo>
                  <a:cubicBezTo>
                    <a:pt x="4436" y="27227"/>
                    <a:pt x="4562" y="27185"/>
                    <a:pt x="4668" y="27164"/>
                  </a:cubicBezTo>
                  <a:cubicBezTo>
                    <a:pt x="4815" y="27143"/>
                    <a:pt x="4962" y="27101"/>
                    <a:pt x="5109" y="27038"/>
                  </a:cubicBezTo>
                  <a:cubicBezTo>
                    <a:pt x="5277" y="26975"/>
                    <a:pt x="5446" y="26869"/>
                    <a:pt x="5614" y="26806"/>
                  </a:cubicBezTo>
                  <a:cubicBezTo>
                    <a:pt x="5782" y="26701"/>
                    <a:pt x="5971" y="26617"/>
                    <a:pt x="6160" y="26596"/>
                  </a:cubicBezTo>
                  <a:cubicBezTo>
                    <a:pt x="6202" y="26596"/>
                    <a:pt x="6244" y="26554"/>
                    <a:pt x="6308" y="26533"/>
                  </a:cubicBezTo>
                  <a:cubicBezTo>
                    <a:pt x="6581" y="26407"/>
                    <a:pt x="6833" y="26260"/>
                    <a:pt x="7085" y="26071"/>
                  </a:cubicBezTo>
                  <a:cubicBezTo>
                    <a:pt x="7380" y="26071"/>
                    <a:pt x="7653" y="25986"/>
                    <a:pt x="7884" y="25818"/>
                  </a:cubicBezTo>
                  <a:cubicBezTo>
                    <a:pt x="8032" y="25692"/>
                    <a:pt x="8221" y="25608"/>
                    <a:pt x="8410" y="25545"/>
                  </a:cubicBezTo>
                  <a:cubicBezTo>
                    <a:pt x="8746" y="25440"/>
                    <a:pt x="9083" y="25293"/>
                    <a:pt x="9377" y="25082"/>
                  </a:cubicBezTo>
                  <a:cubicBezTo>
                    <a:pt x="9419" y="25040"/>
                    <a:pt x="9482" y="25019"/>
                    <a:pt x="9524" y="25019"/>
                  </a:cubicBezTo>
                  <a:cubicBezTo>
                    <a:pt x="9763" y="24999"/>
                    <a:pt x="9946" y="24828"/>
                    <a:pt x="10179" y="24828"/>
                  </a:cubicBezTo>
                  <a:cubicBezTo>
                    <a:pt x="10192" y="24828"/>
                    <a:pt x="10205" y="24829"/>
                    <a:pt x="10218" y="24830"/>
                  </a:cubicBezTo>
                  <a:lnTo>
                    <a:pt x="11038" y="24326"/>
                  </a:lnTo>
                  <a:cubicBezTo>
                    <a:pt x="11080" y="24305"/>
                    <a:pt x="11059" y="24220"/>
                    <a:pt x="11122" y="24220"/>
                  </a:cubicBezTo>
                  <a:cubicBezTo>
                    <a:pt x="11395" y="24136"/>
                    <a:pt x="11627" y="23989"/>
                    <a:pt x="11837" y="23779"/>
                  </a:cubicBezTo>
                  <a:cubicBezTo>
                    <a:pt x="11863" y="23790"/>
                    <a:pt x="11888" y="23795"/>
                    <a:pt x="11911" y="23795"/>
                  </a:cubicBezTo>
                  <a:cubicBezTo>
                    <a:pt x="12022" y="23795"/>
                    <a:pt x="12115" y="23695"/>
                    <a:pt x="12236" y="23695"/>
                  </a:cubicBezTo>
                  <a:cubicBezTo>
                    <a:pt x="12447" y="23506"/>
                    <a:pt x="12678" y="23358"/>
                    <a:pt x="12930" y="23211"/>
                  </a:cubicBezTo>
                  <a:cubicBezTo>
                    <a:pt x="13014" y="23127"/>
                    <a:pt x="13119" y="23064"/>
                    <a:pt x="13225" y="23001"/>
                  </a:cubicBezTo>
                  <a:cubicBezTo>
                    <a:pt x="13393" y="22938"/>
                    <a:pt x="13561" y="22833"/>
                    <a:pt x="13687" y="22728"/>
                  </a:cubicBezTo>
                  <a:cubicBezTo>
                    <a:pt x="13792" y="22644"/>
                    <a:pt x="13897" y="22581"/>
                    <a:pt x="14002" y="22559"/>
                  </a:cubicBezTo>
                  <a:cubicBezTo>
                    <a:pt x="14234" y="22496"/>
                    <a:pt x="14444" y="22370"/>
                    <a:pt x="14591" y="22202"/>
                  </a:cubicBezTo>
                  <a:cubicBezTo>
                    <a:pt x="14885" y="21908"/>
                    <a:pt x="15243" y="21719"/>
                    <a:pt x="15537" y="21445"/>
                  </a:cubicBezTo>
                  <a:cubicBezTo>
                    <a:pt x="15621" y="21403"/>
                    <a:pt x="15705" y="21340"/>
                    <a:pt x="15789" y="21256"/>
                  </a:cubicBezTo>
                  <a:cubicBezTo>
                    <a:pt x="15895" y="21130"/>
                    <a:pt x="16042" y="21046"/>
                    <a:pt x="16210" y="21004"/>
                  </a:cubicBezTo>
                  <a:cubicBezTo>
                    <a:pt x="16483" y="20920"/>
                    <a:pt x="16715" y="20751"/>
                    <a:pt x="16841" y="20520"/>
                  </a:cubicBezTo>
                  <a:cubicBezTo>
                    <a:pt x="16883" y="20478"/>
                    <a:pt x="16925" y="20436"/>
                    <a:pt x="16967" y="20394"/>
                  </a:cubicBezTo>
                  <a:cubicBezTo>
                    <a:pt x="17198" y="20289"/>
                    <a:pt x="17324" y="20100"/>
                    <a:pt x="17513" y="19952"/>
                  </a:cubicBezTo>
                  <a:cubicBezTo>
                    <a:pt x="17661" y="19868"/>
                    <a:pt x="17808" y="19763"/>
                    <a:pt x="17913" y="19637"/>
                  </a:cubicBezTo>
                  <a:cubicBezTo>
                    <a:pt x="17997" y="19553"/>
                    <a:pt x="18060" y="19427"/>
                    <a:pt x="18144" y="19343"/>
                  </a:cubicBezTo>
                  <a:cubicBezTo>
                    <a:pt x="18439" y="19048"/>
                    <a:pt x="18754" y="18754"/>
                    <a:pt x="19069" y="18502"/>
                  </a:cubicBezTo>
                  <a:cubicBezTo>
                    <a:pt x="19174" y="18397"/>
                    <a:pt x="19237" y="18271"/>
                    <a:pt x="19364" y="18207"/>
                  </a:cubicBezTo>
                  <a:cubicBezTo>
                    <a:pt x="19679" y="18039"/>
                    <a:pt x="19847" y="17724"/>
                    <a:pt x="20078" y="17472"/>
                  </a:cubicBezTo>
                  <a:cubicBezTo>
                    <a:pt x="20268" y="17219"/>
                    <a:pt x="20478" y="17009"/>
                    <a:pt x="20730" y="16862"/>
                  </a:cubicBezTo>
                  <a:cubicBezTo>
                    <a:pt x="20835" y="16799"/>
                    <a:pt x="20919" y="16715"/>
                    <a:pt x="20983" y="16631"/>
                  </a:cubicBezTo>
                  <a:cubicBezTo>
                    <a:pt x="21088" y="16483"/>
                    <a:pt x="21193" y="16357"/>
                    <a:pt x="21340" y="16273"/>
                  </a:cubicBezTo>
                  <a:cubicBezTo>
                    <a:pt x="21466" y="16189"/>
                    <a:pt x="21613" y="16126"/>
                    <a:pt x="21655" y="15958"/>
                  </a:cubicBezTo>
                  <a:cubicBezTo>
                    <a:pt x="21676" y="15916"/>
                    <a:pt x="21760" y="15895"/>
                    <a:pt x="21802" y="15853"/>
                  </a:cubicBezTo>
                  <a:cubicBezTo>
                    <a:pt x="22097" y="15621"/>
                    <a:pt x="22349" y="15348"/>
                    <a:pt x="22580" y="15054"/>
                  </a:cubicBezTo>
                  <a:cubicBezTo>
                    <a:pt x="22707" y="14886"/>
                    <a:pt x="22854" y="14738"/>
                    <a:pt x="23022" y="14633"/>
                  </a:cubicBezTo>
                  <a:cubicBezTo>
                    <a:pt x="23127" y="14570"/>
                    <a:pt x="23211" y="14486"/>
                    <a:pt x="23274" y="14402"/>
                  </a:cubicBezTo>
                  <a:cubicBezTo>
                    <a:pt x="23442" y="14108"/>
                    <a:pt x="23737" y="13939"/>
                    <a:pt x="23905" y="13666"/>
                  </a:cubicBezTo>
                  <a:cubicBezTo>
                    <a:pt x="23947" y="13603"/>
                    <a:pt x="23989" y="13540"/>
                    <a:pt x="24052" y="13519"/>
                  </a:cubicBezTo>
                  <a:cubicBezTo>
                    <a:pt x="24199" y="13435"/>
                    <a:pt x="24325" y="13330"/>
                    <a:pt x="24388" y="13204"/>
                  </a:cubicBezTo>
                  <a:cubicBezTo>
                    <a:pt x="24557" y="13014"/>
                    <a:pt x="24725" y="12825"/>
                    <a:pt x="24935" y="12678"/>
                  </a:cubicBezTo>
                  <a:cubicBezTo>
                    <a:pt x="25187" y="12489"/>
                    <a:pt x="25398" y="12258"/>
                    <a:pt x="25566" y="11984"/>
                  </a:cubicBezTo>
                  <a:cubicBezTo>
                    <a:pt x="25797" y="11711"/>
                    <a:pt x="26049" y="11417"/>
                    <a:pt x="26323" y="11164"/>
                  </a:cubicBezTo>
                  <a:lnTo>
                    <a:pt x="26533" y="11164"/>
                  </a:lnTo>
                  <a:cubicBezTo>
                    <a:pt x="26701" y="10996"/>
                    <a:pt x="26848" y="10807"/>
                    <a:pt x="26995" y="10639"/>
                  </a:cubicBezTo>
                  <a:cubicBezTo>
                    <a:pt x="27290" y="10365"/>
                    <a:pt x="27584" y="10113"/>
                    <a:pt x="27857" y="9840"/>
                  </a:cubicBezTo>
                  <a:cubicBezTo>
                    <a:pt x="28194" y="9482"/>
                    <a:pt x="28593" y="9188"/>
                    <a:pt x="28930" y="8831"/>
                  </a:cubicBezTo>
                  <a:cubicBezTo>
                    <a:pt x="28972" y="8789"/>
                    <a:pt x="29014" y="8746"/>
                    <a:pt x="29056" y="8746"/>
                  </a:cubicBezTo>
                  <a:cubicBezTo>
                    <a:pt x="29245" y="8662"/>
                    <a:pt x="29413" y="8515"/>
                    <a:pt x="29518" y="8326"/>
                  </a:cubicBezTo>
                  <a:cubicBezTo>
                    <a:pt x="29708" y="8095"/>
                    <a:pt x="29939" y="7905"/>
                    <a:pt x="30170" y="7737"/>
                  </a:cubicBezTo>
                  <a:cubicBezTo>
                    <a:pt x="30359" y="7632"/>
                    <a:pt x="30528" y="7485"/>
                    <a:pt x="30675" y="7317"/>
                  </a:cubicBezTo>
                  <a:cubicBezTo>
                    <a:pt x="30780" y="7128"/>
                    <a:pt x="30927" y="7001"/>
                    <a:pt x="31116" y="6917"/>
                  </a:cubicBezTo>
                  <a:cubicBezTo>
                    <a:pt x="31146" y="6932"/>
                    <a:pt x="31186" y="6947"/>
                    <a:pt x="31230" y="6947"/>
                  </a:cubicBezTo>
                  <a:cubicBezTo>
                    <a:pt x="31247" y="6947"/>
                    <a:pt x="31266" y="6945"/>
                    <a:pt x="31284" y="6938"/>
                  </a:cubicBezTo>
                  <a:cubicBezTo>
                    <a:pt x="31474" y="6791"/>
                    <a:pt x="31663" y="6602"/>
                    <a:pt x="31810" y="6413"/>
                  </a:cubicBezTo>
                  <a:cubicBezTo>
                    <a:pt x="32104" y="6013"/>
                    <a:pt x="32546" y="5824"/>
                    <a:pt x="32924" y="5530"/>
                  </a:cubicBezTo>
                  <a:cubicBezTo>
                    <a:pt x="33366" y="5214"/>
                    <a:pt x="33744" y="4815"/>
                    <a:pt x="34270" y="4584"/>
                  </a:cubicBezTo>
                  <a:cubicBezTo>
                    <a:pt x="34459" y="4500"/>
                    <a:pt x="34564" y="4310"/>
                    <a:pt x="34732" y="4163"/>
                  </a:cubicBezTo>
                  <a:cubicBezTo>
                    <a:pt x="35090" y="3869"/>
                    <a:pt x="35489" y="3638"/>
                    <a:pt x="35952" y="3469"/>
                  </a:cubicBezTo>
                  <a:cubicBezTo>
                    <a:pt x="36078" y="3427"/>
                    <a:pt x="36204" y="3364"/>
                    <a:pt x="36309" y="3280"/>
                  </a:cubicBezTo>
                  <a:cubicBezTo>
                    <a:pt x="36498" y="3154"/>
                    <a:pt x="36688" y="3028"/>
                    <a:pt x="36898" y="2944"/>
                  </a:cubicBezTo>
                  <a:cubicBezTo>
                    <a:pt x="37276" y="2818"/>
                    <a:pt x="37634" y="2628"/>
                    <a:pt x="37949" y="2397"/>
                  </a:cubicBezTo>
                  <a:cubicBezTo>
                    <a:pt x="38075" y="2313"/>
                    <a:pt x="38201" y="2250"/>
                    <a:pt x="38328" y="2229"/>
                  </a:cubicBezTo>
                  <a:cubicBezTo>
                    <a:pt x="38580" y="2187"/>
                    <a:pt x="38790" y="2061"/>
                    <a:pt x="39042" y="2019"/>
                  </a:cubicBezTo>
                  <a:cubicBezTo>
                    <a:pt x="39106" y="2019"/>
                    <a:pt x="39169" y="1977"/>
                    <a:pt x="39211" y="1935"/>
                  </a:cubicBezTo>
                  <a:cubicBezTo>
                    <a:pt x="39295" y="1829"/>
                    <a:pt x="39421" y="1766"/>
                    <a:pt x="39568" y="1745"/>
                  </a:cubicBezTo>
                  <a:cubicBezTo>
                    <a:pt x="40031" y="1598"/>
                    <a:pt x="40514" y="1514"/>
                    <a:pt x="40893" y="1262"/>
                  </a:cubicBezTo>
                  <a:cubicBezTo>
                    <a:pt x="41082" y="1241"/>
                    <a:pt x="41208" y="1241"/>
                    <a:pt x="41355" y="1199"/>
                  </a:cubicBezTo>
                  <a:cubicBezTo>
                    <a:pt x="41497" y="1151"/>
                    <a:pt x="41651" y="1128"/>
                    <a:pt x="41799" y="1128"/>
                  </a:cubicBezTo>
                  <a:cubicBezTo>
                    <a:pt x="41848" y="1128"/>
                    <a:pt x="41896" y="1130"/>
                    <a:pt x="41944" y="1136"/>
                  </a:cubicBezTo>
                  <a:cubicBezTo>
                    <a:pt x="41986" y="1136"/>
                    <a:pt x="42049" y="1157"/>
                    <a:pt x="42070" y="1157"/>
                  </a:cubicBezTo>
                  <a:cubicBezTo>
                    <a:pt x="42406" y="1073"/>
                    <a:pt x="42722" y="1094"/>
                    <a:pt x="43058" y="1009"/>
                  </a:cubicBezTo>
                  <a:lnTo>
                    <a:pt x="43142" y="1009"/>
                  </a:lnTo>
                  <a:cubicBezTo>
                    <a:pt x="43237" y="1062"/>
                    <a:pt x="43337" y="1073"/>
                    <a:pt x="43437" y="1073"/>
                  </a:cubicBezTo>
                  <a:cubicBezTo>
                    <a:pt x="43503" y="1073"/>
                    <a:pt x="43570" y="1068"/>
                    <a:pt x="43635" y="1068"/>
                  </a:cubicBezTo>
                  <a:cubicBezTo>
                    <a:pt x="43667" y="1068"/>
                    <a:pt x="43699" y="1069"/>
                    <a:pt x="43731" y="1073"/>
                  </a:cubicBezTo>
                  <a:lnTo>
                    <a:pt x="43878" y="946"/>
                  </a:lnTo>
                  <a:lnTo>
                    <a:pt x="44719" y="946"/>
                  </a:lnTo>
                  <a:cubicBezTo>
                    <a:pt x="44908" y="946"/>
                    <a:pt x="45097" y="988"/>
                    <a:pt x="45266" y="1052"/>
                  </a:cubicBezTo>
                  <a:cubicBezTo>
                    <a:pt x="45623" y="1220"/>
                    <a:pt x="46001" y="1304"/>
                    <a:pt x="46401" y="1325"/>
                  </a:cubicBezTo>
                  <a:cubicBezTo>
                    <a:pt x="46716" y="1493"/>
                    <a:pt x="47032" y="1640"/>
                    <a:pt x="47368" y="1766"/>
                  </a:cubicBezTo>
                  <a:cubicBezTo>
                    <a:pt x="47620" y="1850"/>
                    <a:pt x="47894" y="1871"/>
                    <a:pt x="48083" y="2082"/>
                  </a:cubicBezTo>
                  <a:cubicBezTo>
                    <a:pt x="48230" y="2229"/>
                    <a:pt x="48398" y="2355"/>
                    <a:pt x="48609" y="2439"/>
                  </a:cubicBezTo>
                  <a:cubicBezTo>
                    <a:pt x="48714" y="2523"/>
                    <a:pt x="48819" y="2607"/>
                    <a:pt x="48903" y="2691"/>
                  </a:cubicBezTo>
                  <a:cubicBezTo>
                    <a:pt x="49008" y="2797"/>
                    <a:pt x="49134" y="2902"/>
                    <a:pt x="49260" y="2965"/>
                  </a:cubicBezTo>
                  <a:cubicBezTo>
                    <a:pt x="49407" y="3049"/>
                    <a:pt x="49534" y="3154"/>
                    <a:pt x="49639" y="3280"/>
                  </a:cubicBezTo>
                  <a:cubicBezTo>
                    <a:pt x="49933" y="3595"/>
                    <a:pt x="50227" y="3869"/>
                    <a:pt x="50564" y="4142"/>
                  </a:cubicBezTo>
                  <a:cubicBezTo>
                    <a:pt x="50606" y="4163"/>
                    <a:pt x="50648" y="4205"/>
                    <a:pt x="50669" y="4247"/>
                  </a:cubicBezTo>
                  <a:cubicBezTo>
                    <a:pt x="50921" y="4752"/>
                    <a:pt x="51258" y="5172"/>
                    <a:pt x="51552" y="5635"/>
                  </a:cubicBezTo>
                  <a:cubicBezTo>
                    <a:pt x="51699" y="5887"/>
                    <a:pt x="51825" y="6139"/>
                    <a:pt x="51972" y="6392"/>
                  </a:cubicBezTo>
                  <a:cubicBezTo>
                    <a:pt x="52035" y="6518"/>
                    <a:pt x="52057" y="6665"/>
                    <a:pt x="52141" y="6749"/>
                  </a:cubicBezTo>
                  <a:cubicBezTo>
                    <a:pt x="52267" y="6896"/>
                    <a:pt x="52351" y="7086"/>
                    <a:pt x="52393" y="7296"/>
                  </a:cubicBezTo>
                  <a:cubicBezTo>
                    <a:pt x="52477" y="7569"/>
                    <a:pt x="52582" y="7842"/>
                    <a:pt x="52729" y="8095"/>
                  </a:cubicBezTo>
                  <a:cubicBezTo>
                    <a:pt x="52940" y="8410"/>
                    <a:pt x="53066" y="8767"/>
                    <a:pt x="53129" y="9146"/>
                  </a:cubicBezTo>
                  <a:cubicBezTo>
                    <a:pt x="53171" y="9419"/>
                    <a:pt x="53276" y="9693"/>
                    <a:pt x="53444" y="9924"/>
                  </a:cubicBezTo>
                  <a:cubicBezTo>
                    <a:pt x="53465" y="9987"/>
                    <a:pt x="53507" y="10029"/>
                    <a:pt x="53507" y="10092"/>
                  </a:cubicBezTo>
                  <a:cubicBezTo>
                    <a:pt x="53507" y="10260"/>
                    <a:pt x="53507" y="10407"/>
                    <a:pt x="53570" y="10576"/>
                  </a:cubicBezTo>
                  <a:cubicBezTo>
                    <a:pt x="53612" y="10807"/>
                    <a:pt x="53696" y="11017"/>
                    <a:pt x="53781" y="11248"/>
                  </a:cubicBezTo>
                  <a:cubicBezTo>
                    <a:pt x="53865" y="11417"/>
                    <a:pt x="53907" y="11585"/>
                    <a:pt x="53949" y="11753"/>
                  </a:cubicBezTo>
                  <a:cubicBezTo>
                    <a:pt x="53991" y="11942"/>
                    <a:pt x="54012" y="12152"/>
                    <a:pt x="54054" y="12342"/>
                  </a:cubicBezTo>
                  <a:cubicBezTo>
                    <a:pt x="54096" y="12615"/>
                    <a:pt x="54180" y="12888"/>
                    <a:pt x="54306" y="13162"/>
                  </a:cubicBezTo>
                  <a:cubicBezTo>
                    <a:pt x="54306" y="13393"/>
                    <a:pt x="54327" y="13645"/>
                    <a:pt x="54369" y="13876"/>
                  </a:cubicBezTo>
                  <a:cubicBezTo>
                    <a:pt x="54516" y="14255"/>
                    <a:pt x="54621" y="14654"/>
                    <a:pt x="54706" y="15054"/>
                  </a:cubicBezTo>
                  <a:cubicBezTo>
                    <a:pt x="54727" y="15222"/>
                    <a:pt x="54727" y="15432"/>
                    <a:pt x="54874" y="15558"/>
                  </a:cubicBezTo>
                  <a:cubicBezTo>
                    <a:pt x="54874" y="15811"/>
                    <a:pt x="54916" y="16063"/>
                    <a:pt x="54979" y="16294"/>
                  </a:cubicBezTo>
                  <a:cubicBezTo>
                    <a:pt x="55000" y="16462"/>
                    <a:pt x="55105" y="16568"/>
                    <a:pt x="55105" y="16715"/>
                  </a:cubicBezTo>
                  <a:cubicBezTo>
                    <a:pt x="55168" y="17156"/>
                    <a:pt x="55315" y="17577"/>
                    <a:pt x="55526" y="17955"/>
                  </a:cubicBezTo>
                  <a:cubicBezTo>
                    <a:pt x="55568" y="17997"/>
                    <a:pt x="55610" y="18060"/>
                    <a:pt x="55610" y="18102"/>
                  </a:cubicBezTo>
                  <a:cubicBezTo>
                    <a:pt x="55610" y="18439"/>
                    <a:pt x="55757" y="18733"/>
                    <a:pt x="55736" y="19048"/>
                  </a:cubicBezTo>
                  <a:cubicBezTo>
                    <a:pt x="55946" y="19385"/>
                    <a:pt x="56093" y="19721"/>
                    <a:pt x="56219" y="20100"/>
                  </a:cubicBezTo>
                  <a:cubicBezTo>
                    <a:pt x="56388" y="20604"/>
                    <a:pt x="56619" y="21088"/>
                    <a:pt x="56913" y="21529"/>
                  </a:cubicBezTo>
                  <a:cubicBezTo>
                    <a:pt x="56955" y="21592"/>
                    <a:pt x="56997" y="21634"/>
                    <a:pt x="57039" y="21676"/>
                  </a:cubicBezTo>
                  <a:cubicBezTo>
                    <a:pt x="57271" y="21761"/>
                    <a:pt x="57376" y="21992"/>
                    <a:pt x="57523" y="22181"/>
                  </a:cubicBezTo>
                  <a:cubicBezTo>
                    <a:pt x="57775" y="22517"/>
                    <a:pt x="58112" y="22812"/>
                    <a:pt x="58469" y="23064"/>
                  </a:cubicBezTo>
                  <a:cubicBezTo>
                    <a:pt x="58574" y="23148"/>
                    <a:pt x="58700" y="23190"/>
                    <a:pt x="58763" y="23295"/>
                  </a:cubicBezTo>
                  <a:cubicBezTo>
                    <a:pt x="58889" y="23506"/>
                    <a:pt x="59037" y="23674"/>
                    <a:pt x="59226" y="23800"/>
                  </a:cubicBezTo>
                  <a:cubicBezTo>
                    <a:pt x="59520" y="24052"/>
                    <a:pt x="59815" y="24241"/>
                    <a:pt x="60151" y="24410"/>
                  </a:cubicBezTo>
                  <a:cubicBezTo>
                    <a:pt x="60277" y="24473"/>
                    <a:pt x="60403" y="24536"/>
                    <a:pt x="60508" y="24641"/>
                  </a:cubicBezTo>
                  <a:cubicBezTo>
                    <a:pt x="60698" y="24809"/>
                    <a:pt x="60929" y="24893"/>
                    <a:pt x="61181" y="24935"/>
                  </a:cubicBezTo>
                  <a:cubicBezTo>
                    <a:pt x="61475" y="24956"/>
                    <a:pt x="61749" y="25040"/>
                    <a:pt x="62022" y="25103"/>
                  </a:cubicBezTo>
                  <a:cubicBezTo>
                    <a:pt x="62485" y="25230"/>
                    <a:pt x="62968" y="25293"/>
                    <a:pt x="63452" y="25314"/>
                  </a:cubicBezTo>
                  <a:lnTo>
                    <a:pt x="64019" y="25314"/>
                  </a:lnTo>
                  <a:cubicBezTo>
                    <a:pt x="64029" y="25311"/>
                    <a:pt x="64038" y="25310"/>
                    <a:pt x="64048" y="25310"/>
                  </a:cubicBezTo>
                  <a:cubicBezTo>
                    <a:pt x="64126" y="25310"/>
                    <a:pt x="64213" y="25377"/>
                    <a:pt x="64251" y="25377"/>
                  </a:cubicBezTo>
                  <a:cubicBezTo>
                    <a:pt x="64272" y="25356"/>
                    <a:pt x="64314" y="25314"/>
                    <a:pt x="64356" y="25314"/>
                  </a:cubicBezTo>
                  <a:cubicBezTo>
                    <a:pt x="64755" y="25293"/>
                    <a:pt x="65134" y="25167"/>
                    <a:pt x="65491" y="24956"/>
                  </a:cubicBezTo>
                  <a:cubicBezTo>
                    <a:pt x="65575" y="24914"/>
                    <a:pt x="65659" y="24893"/>
                    <a:pt x="65764" y="24872"/>
                  </a:cubicBezTo>
                  <a:cubicBezTo>
                    <a:pt x="65912" y="24830"/>
                    <a:pt x="66059" y="24788"/>
                    <a:pt x="66227" y="24725"/>
                  </a:cubicBezTo>
                  <a:cubicBezTo>
                    <a:pt x="66521" y="24599"/>
                    <a:pt x="66816" y="24473"/>
                    <a:pt x="67131" y="24389"/>
                  </a:cubicBezTo>
                  <a:cubicBezTo>
                    <a:pt x="67404" y="24326"/>
                    <a:pt x="67636" y="24220"/>
                    <a:pt x="67867" y="24073"/>
                  </a:cubicBezTo>
                  <a:cubicBezTo>
                    <a:pt x="67972" y="23989"/>
                    <a:pt x="68098" y="23947"/>
                    <a:pt x="68224" y="23947"/>
                  </a:cubicBezTo>
                  <a:cubicBezTo>
                    <a:pt x="68392" y="23905"/>
                    <a:pt x="68582" y="23884"/>
                    <a:pt x="68750" y="23842"/>
                  </a:cubicBezTo>
                  <a:cubicBezTo>
                    <a:pt x="68876" y="23779"/>
                    <a:pt x="69002" y="23716"/>
                    <a:pt x="69107" y="23632"/>
                  </a:cubicBezTo>
                  <a:cubicBezTo>
                    <a:pt x="69486" y="23506"/>
                    <a:pt x="69822" y="23337"/>
                    <a:pt x="70180" y="23169"/>
                  </a:cubicBezTo>
                  <a:cubicBezTo>
                    <a:pt x="70243" y="23148"/>
                    <a:pt x="70306" y="23148"/>
                    <a:pt x="70348" y="23148"/>
                  </a:cubicBezTo>
                  <a:cubicBezTo>
                    <a:pt x="70516" y="23127"/>
                    <a:pt x="70642" y="23064"/>
                    <a:pt x="70768" y="22980"/>
                  </a:cubicBezTo>
                  <a:cubicBezTo>
                    <a:pt x="70873" y="22833"/>
                    <a:pt x="71042" y="22749"/>
                    <a:pt x="71231" y="22707"/>
                  </a:cubicBezTo>
                  <a:cubicBezTo>
                    <a:pt x="71357" y="22686"/>
                    <a:pt x="71483" y="22665"/>
                    <a:pt x="71609" y="22623"/>
                  </a:cubicBezTo>
                  <a:cubicBezTo>
                    <a:pt x="71777" y="22581"/>
                    <a:pt x="71925" y="22433"/>
                    <a:pt x="72093" y="22412"/>
                  </a:cubicBezTo>
                  <a:cubicBezTo>
                    <a:pt x="72282" y="22370"/>
                    <a:pt x="72471" y="22286"/>
                    <a:pt x="72639" y="22181"/>
                  </a:cubicBezTo>
                  <a:cubicBezTo>
                    <a:pt x="72766" y="22118"/>
                    <a:pt x="72892" y="22055"/>
                    <a:pt x="73018" y="22034"/>
                  </a:cubicBezTo>
                  <a:cubicBezTo>
                    <a:pt x="73060" y="22013"/>
                    <a:pt x="73102" y="22013"/>
                    <a:pt x="73144" y="22013"/>
                  </a:cubicBezTo>
                  <a:cubicBezTo>
                    <a:pt x="73501" y="21824"/>
                    <a:pt x="73901" y="21697"/>
                    <a:pt x="74258" y="21487"/>
                  </a:cubicBezTo>
                  <a:lnTo>
                    <a:pt x="74553" y="21487"/>
                  </a:lnTo>
                  <a:cubicBezTo>
                    <a:pt x="74847" y="21361"/>
                    <a:pt x="75120" y="21193"/>
                    <a:pt x="75373" y="20983"/>
                  </a:cubicBezTo>
                  <a:lnTo>
                    <a:pt x="75709" y="20983"/>
                  </a:lnTo>
                  <a:cubicBezTo>
                    <a:pt x="75786" y="20944"/>
                    <a:pt x="75827" y="20854"/>
                    <a:pt x="75913" y="20854"/>
                  </a:cubicBezTo>
                  <a:cubicBezTo>
                    <a:pt x="75922" y="20854"/>
                    <a:pt x="75931" y="20855"/>
                    <a:pt x="75940" y="20857"/>
                  </a:cubicBezTo>
                  <a:cubicBezTo>
                    <a:pt x="76214" y="20688"/>
                    <a:pt x="76571" y="20688"/>
                    <a:pt x="76802" y="20436"/>
                  </a:cubicBezTo>
                  <a:cubicBezTo>
                    <a:pt x="76823" y="20394"/>
                    <a:pt x="76865" y="20394"/>
                    <a:pt x="76907" y="20373"/>
                  </a:cubicBezTo>
                  <a:cubicBezTo>
                    <a:pt x="77097" y="20289"/>
                    <a:pt x="77286" y="20226"/>
                    <a:pt x="77496" y="20142"/>
                  </a:cubicBezTo>
                  <a:cubicBezTo>
                    <a:pt x="77769" y="20016"/>
                    <a:pt x="78064" y="19931"/>
                    <a:pt x="78358" y="19889"/>
                  </a:cubicBezTo>
                  <a:cubicBezTo>
                    <a:pt x="78673" y="19805"/>
                    <a:pt x="78968" y="19679"/>
                    <a:pt x="79262" y="19511"/>
                  </a:cubicBezTo>
                  <a:cubicBezTo>
                    <a:pt x="79514" y="19511"/>
                    <a:pt x="79746" y="19301"/>
                    <a:pt x="80061" y="19238"/>
                  </a:cubicBezTo>
                  <a:cubicBezTo>
                    <a:pt x="80376" y="19196"/>
                    <a:pt x="80608" y="18985"/>
                    <a:pt x="80923" y="18880"/>
                  </a:cubicBezTo>
                  <a:cubicBezTo>
                    <a:pt x="80940" y="18882"/>
                    <a:pt x="80956" y="18882"/>
                    <a:pt x="80973" y="18882"/>
                  </a:cubicBezTo>
                  <a:cubicBezTo>
                    <a:pt x="81211" y="18882"/>
                    <a:pt x="81465" y="18751"/>
                    <a:pt x="81701" y="18712"/>
                  </a:cubicBezTo>
                  <a:cubicBezTo>
                    <a:pt x="82205" y="18586"/>
                    <a:pt x="82689" y="18376"/>
                    <a:pt x="83215" y="18376"/>
                  </a:cubicBezTo>
                  <a:lnTo>
                    <a:pt x="83278" y="18376"/>
                  </a:lnTo>
                  <a:cubicBezTo>
                    <a:pt x="83509" y="18292"/>
                    <a:pt x="83761" y="18249"/>
                    <a:pt x="84014" y="18249"/>
                  </a:cubicBezTo>
                  <a:lnTo>
                    <a:pt x="84161" y="18249"/>
                  </a:lnTo>
                  <a:cubicBezTo>
                    <a:pt x="84392" y="18186"/>
                    <a:pt x="84602" y="18144"/>
                    <a:pt x="84812" y="18123"/>
                  </a:cubicBezTo>
                  <a:cubicBezTo>
                    <a:pt x="84832" y="18121"/>
                    <a:pt x="84851" y="18121"/>
                    <a:pt x="84869" y="18121"/>
                  </a:cubicBezTo>
                  <a:cubicBezTo>
                    <a:pt x="85057" y="18121"/>
                    <a:pt x="85231" y="18207"/>
                    <a:pt x="85422" y="18207"/>
                  </a:cubicBezTo>
                  <a:lnTo>
                    <a:pt x="85822" y="18207"/>
                  </a:lnTo>
                  <a:cubicBezTo>
                    <a:pt x="85874" y="18216"/>
                    <a:pt x="85926" y="18221"/>
                    <a:pt x="85978" y="18221"/>
                  </a:cubicBezTo>
                  <a:cubicBezTo>
                    <a:pt x="86052" y="18221"/>
                    <a:pt x="86126" y="18211"/>
                    <a:pt x="86200" y="18186"/>
                  </a:cubicBezTo>
                  <a:cubicBezTo>
                    <a:pt x="86219" y="18179"/>
                    <a:pt x="86238" y="18176"/>
                    <a:pt x="86257" y="18176"/>
                  </a:cubicBezTo>
                  <a:cubicBezTo>
                    <a:pt x="86322" y="18176"/>
                    <a:pt x="86393" y="18207"/>
                    <a:pt x="86466" y="18207"/>
                  </a:cubicBezTo>
                  <a:cubicBezTo>
                    <a:pt x="86496" y="18207"/>
                    <a:pt x="86527" y="18202"/>
                    <a:pt x="86557" y="18186"/>
                  </a:cubicBezTo>
                  <a:cubicBezTo>
                    <a:pt x="86600" y="18176"/>
                    <a:pt x="86642" y="18171"/>
                    <a:pt x="86684" y="18171"/>
                  </a:cubicBezTo>
                  <a:cubicBezTo>
                    <a:pt x="86726" y="18171"/>
                    <a:pt x="86768" y="18176"/>
                    <a:pt x="86810" y="18186"/>
                  </a:cubicBezTo>
                  <a:cubicBezTo>
                    <a:pt x="86978" y="18271"/>
                    <a:pt x="87167" y="18207"/>
                    <a:pt x="87335" y="18292"/>
                  </a:cubicBezTo>
                  <a:cubicBezTo>
                    <a:pt x="87348" y="18300"/>
                    <a:pt x="87361" y="18303"/>
                    <a:pt x="87373" y="18303"/>
                  </a:cubicBezTo>
                  <a:cubicBezTo>
                    <a:pt x="87422" y="18303"/>
                    <a:pt x="87466" y="18249"/>
                    <a:pt x="87483" y="18249"/>
                  </a:cubicBezTo>
                  <a:cubicBezTo>
                    <a:pt x="88092" y="18407"/>
                    <a:pt x="88627" y="18674"/>
                    <a:pt x="89227" y="18674"/>
                  </a:cubicBezTo>
                  <a:cubicBezTo>
                    <a:pt x="89269" y="18674"/>
                    <a:pt x="89311" y="18673"/>
                    <a:pt x="89354" y="18670"/>
                  </a:cubicBezTo>
                  <a:cubicBezTo>
                    <a:pt x="89543" y="18817"/>
                    <a:pt x="89753" y="18922"/>
                    <a:pt x="89984" y="19006"/>
                  </a:cubicBezTo>
                  <a:cubicBezTo>
                    <a:pt x="90132" y="19048"/>
                    <a:pt x="90216" y="19196"/>
                    <a:pt x="90384" y="19238"/>
                  </a:cubicBezTo>
                  <a:cubicBezTo>
                    <a:pt x="90552" y="19259"/>
                    <a:pt x="90636" y="19427"/>
                    <a:pt x="90783" y="19490"/>
                  </a:cubicBezTo>
                  <a:cubicBezTo>
                    <a:pt x="91036" y="19595"/>
                    <a:pt x="91246" y="19742"/>
                    <a:pt x="91435" y="19952"/>
                  </a:cubicBezTo>
                  <a:cubicBezTo>
                    <a:pt x="91540" y="19952"/>
                    <a:pt x="91582" y="20079"/>
                    <a:pt x="91687" y="20100"/>
                  </a:cubicBezTo>
                  <a:cubicBezTo>
                    <a:pt x="91898" y="20142"/>
                    <a:pt x="92087" y="20268"/>
                    <a:pt x="92213" y="20415"/>
                  </a:cubicBezTo>
                  <a:cubicBezTo>
                    <a:pt x="92255" y="20457"/>
                    <a:pt x="92276" y="20499"/>
                    <a:pt x="92339" y="20520"/>
                  </a:cubicBezTo>
                  <a:cubicBezTo>
                    <a:pt x="92528" y="20625"/>
                    <a:pt x="92697" y="20772"/>
                    <a:pt x="92823" y="20962"/>
                  </a:cubicBezTo>
                  <a:cubicBezTo>
                    <a:pt x="93096" y="21235"/>
                    <a:pt x="93327" y="21508"/>
                    <a:pt x="93559" y="21824"/>
                  </a:cubicBezTo>
                  <a:cubicBezTo>
                    <a:pt x="93769" y="22076"/>
                    <a:pt x="93916" y="22391"/>
                    <a:pt x="94210" y="22581"/>
                  </a:cubicBezTo>
                  <a:lnTo>
                    <a:pt x="94168" y="22665"/>
                  </a:lnTo>
                  <a:cubicBezTo>
                    <a:pt x="94337" y="22728"/>
                    <a:pt x="94337" y="22959"/>
                    <a:pt x="94505" y="23022"/>
                  </a:cubicBezTo>
                  <a:cubicBezTo>
                    <a:pt x="94463" y="23064"/>
                    <a:pt x="94463" y="23106"/>
                    <a:pt x="94505" y="23169"/>
                  </a:cubicBezTo>
                  <a:cubicBezTo>
                    <a:pt x="94526" y="23232"/>
                    <a:pt x="94547" y="23274"/>
                    <a:pt x="94547" y="23337"/>
                  </a:cubicBezTo>
                  <a:cubicBezTo>
                    <a:pt x="94589" y="23506"/>
                    <a:pt x="94757" y="23569"/>
                    <a:pt x="94694" y="23758"/>
                  </a:cubicBezTo>
                  <a:cubicBezTo>
                    <a:pt x="94841" y="23779"/>
                    <a:pt x="94904" y="23905"/>
                    <a:pt x="95030" y="23947"/>
                  </a:cubicBezTo>
                  <a:lnTo>
                    <a:pt x="95198" y="23779"/>
                  </a:lnTo>
                  <a:cubicBezTo>
                    <a:pt x="95114" y="23569"/>
                    <a:pt x="95009" y="23358"/>
                    <a:pt x="94904" y="23169"/>
                  </a:cubicBezTo>
                  <a:cubicBezTo>
                    <a:pt x="94841" y="23064"/>
                    <a:pt x="94715" y="22980"/>
                    <a:pt x="94736" y="22833"/>
                  </a:cubicBezTo>
                  <a:cubicBezTo>
                    <a:pt x="94736" y="22791"/>
                    <a:pt x="94736" y="22749"/>
                    <a:pt x="94694" y="22728"/>
                  </a:cubicBezTo>
                  <a:cubicBezTo>
                    <a:pt x="94568" y="22581"/>
                    <a:pt x="94484" y="22412"/>
                    <a:pt x="94400" y="22244"/>
                  </a:cubicBezTo>
                  <a:cubicBezTo>
                    <a:pt x="94126" y="21719"/>
                    <a:pt x="93664" y="21340"/>
                    <a:pt x="93369" y="20835"/>
                  </a:cubicBezTo>
                  <a:cubicBezTo>
                    <a:pt x="93159" y="20667"/>
                    <a:pt x="92949" y="20478"/>
                    <a:pt x="92760" y="20289"/>
                  </a:cubicBezTo>
                  <a:cubicBezTo>
                    <a:pt x="92528" y="20079"/>
                    <a:pt x="92297" y="19868"/>
                    <a:pt x="92045" y="19679"/>
                  </a:cubicBezTo>
                  <a:cubicBezTo>
                    <a:pt x="91498" y="19301"/>
                    <a:pt x="90994" y="18859"/>
                    <a:pt x="90363" y="18628"/>
                  </a:cubicBezTo>
                  <a:cubicBezTo>
                    <a:pt x="90342" y="18628"/>
                    <a:pt x="90300" y="18607"/>
                    <a:pt x="90279" y="18586"/>
                  </a:cubicBezTo>
                  <a:cubicBezTo>
                    <a:pt x="90132" y="18481"/>
                    <a:pt x="89942" y="18397"/>
                    <a:pt x="89753" y="18355"/>
                  </a:cubicBezTo>
                  <a:cubicBezTo>
                    <a:pt x="89648" y="18313"/>
                    <a:pt x="89564" y="18249"/>
                    <a:pt x="89501" y="18186"/>
                  </a:cubicBezTo>
                  <a:cubicBezTo>
                    <a:pt x="89448" y="18165"/>
                    <a:pt x="89401" y="18165"/>
                    <a:pt x="89356" y="18165"/>
                  </a:cubicBezTo>
                  <a:cubicBezTo>
                    <a:pt x="89312" y="18165"/>
                    <a:pt x="89270" y="18165"/>
                    <a:pt x="89228" y="18144"/>
                  </a:cubicBezTo>
                  <a:cubicBezTo>
                    <a:pt x="88912" y="18039"/>
                    <a:pt x="88618" y="17955"/>
                    <a:pt x="88324" y="17850"/>
                  </a:cubicBezTo>
                  <a:cubicBezTo>
                    <a:pt x="88071" y="17766"/>
                    <a:pt x="87819" y="17724"/>
                    <a:pt x="87588" y="17724"/>
                  </a:cubicBezTo>
                  <a:cubicBezTo>
                    <a:pt x="87546" y="17724"/>
                    <a:pt x="87485" y="17743"/>
                    <a:pt x="87443" y="17743"/>
                  </a:cubicBezTo>
                  <a:cubicBezTo>
                    <a:pt x="87422" y="17743"/>
                    <a:pt x="87405" y="17738"/>
                    <a:pt x="87398" y="17724"/>
                  </a:cubicBezTo>
                  <a:cubicBezTo>
                    <a:pt x="87356" y="17681"/>
                    <a:pt x="87309" y="17673"/>
                    <a:pt x="87260" y="17673"/>
                  </a:cubicBezTo>
                  <a:cubicBezTo>
                    <a:pt x="87233" y="17673"/>
                    <a:pt x="87204" y="17676"/>
                    <a:pt x="87175" y="17676"/>
                  </a:cubicBezTo>
                  <a:cubicBezTo>
                    <a:pt x="87131" y="17676"/>
                    <a:pt x="87086" y="17670"/>
                    <a:pt x="87041" y="17640"/>
                  </a:cubicBezTo>
                  <a:cubicBezTo>
                    <a:pt x="87014" y="17623"/>
                    <a:pt x="86985" y="17618"/>
                    <a:pt x="86956" y="17618"/>
                  </a:cubicBezTo>
                  <a:cubicBezTo>
                    <a:pt x="86907" y="17618"/>
                    <a:pt x="86856" y="17632"/>
                    <a:pt x="86803" y="17632"/>
                  </a:cubicBezTo>
                  <a:cubicBezTo>
                    <a:pt x="86764" y="17632"/>
                    <a:pt x="86724" y="17624"/>
                    <a:pt x="86684" y="17598"/>
                  </a:cubicBezTo>
                  <a:cubicBezTo>
                    <a:pt x="86648" y="17580"/>
                    <a:pt x="86616" y="17574"/>
                    <a:pt x="86585" y="17574"/>
                  </a:cubicBezTo>
                  <a:cubicBezTo>
                    <a:pt x="86519" y="17574"/>
                    <a:pt x="86460" y="17601"/>
                    <a:pt x="86390" y="17601"/>
                  </a:cubicBezTo>
                  <a:cubicBezTo>
                    <a:pt x="86376" y="17601"/>
                    <a:pt x="86362" y="17600"/>
                    <a:pt x="86347" y="17598"/>
                  </a:cubicBezTo>
                  <a:cubicBezTo>
                    <a:pt x="86317" y="17595"/>
                    <a:pt x="86286" y="17594"/>
                    <a:pt x="86255" y="17594"/>
                  </a:cubicBezTo>
                  <a:cubicBezTo>
                    <a:pt x="86134" y="17594"/>
                    <a:pt x="86009" y="17610"/>
                    <a:pt x="85884" y="17610"/>
                  </a:cubicBezTo>
                  <a:cubicBezTo>
                    <a:pt x="85778" y="17610"/>
                    <a:pt x="85672" y="17598"/>
                    <a:pt x="85569" y="17556"/>
                  </a:cubicBezTo>
                  <a:cubicBezTo>
                    <a:pt x="85563" y="17550"/>
                    <a:pt x="85555" y="17547"/>
                    <a:pt x="85547" y="17547"/>
                  </a:cubicBezTo>
                  <a:cubicBezTo>
                    <a:pt x="85525" y="17547"/>
                    <a:pt x="85500" y="17562"/>
                    <a:pt x="85485" y="17577"/>
                  </a:cubicBezTo>
                  <a:cubicBezTo>
                    <a:pt x="85464" y="17587"/>
                    <a:pt x="85438" y="17592"/>
                    <a:pt x="85412" y="17592"/>
                  </a:cubicBezTo>
                  <a:cubicBezTo>
                    <a:pt x="85385" y="17592"/>
                    <a:pt x="85359" y="17587"/>
                    <a:pt x="85338" y="17577"/>
                  </a:cubicBezTo>
                  <a:cubicBezTo>
                    <a:pt x="85202" y="17536"/>
                    <a:pt x="85067" y="17513"/>
                    <a:pt x="84931" y="17513"/>
                  </a:cubicBezTo>
                  <a:cubicBezTo>
                    <a:pt x="84856" y="17513"/>
                    <a:pt x="84782" y="17520"/>
                    <a:pt x="84707" y="17535"/>
                  </a:cubicBezTo>
                  <a:cubicBezTo>
                    <a:pt x="84648" y="17524"/>
                    <a:pt x="84588" y="17519"/>
                    <a:pt x="84529" y="17519"/>
                  </a:cubicBezTo>
                  <a:cubicBezTo>
                    <a:pt x="84359" y="17519"/>
                    <a:pt x="84196" y="17562"/>
                    <a:pt x="84056" y="17640"/>
                  </a:cubicBezTo>
                  <a:cubicBezTo>
                    <a:pt x="84014" y="17661"/>
                    <a:pt x="83971" y="17661"/>
                    <a:pt x="83929" y="17661"/>
                  </a:cubicBezTo>
                  <a:cubicBezTo>
                    <a:pt x="83895" y="17655"/>
                    <a:pt x="83860" y="17653"/>
                    <a:pt x="83825" y="17653"/>
                  </a:cubicBezTo>
                  <a:cubicBezTo>
                    <a:pt x="83621" y="17653"/>
                    <a:pt x="83418" y="17732"/>
                    <a:pt x="83214" y="17732"/>
                  </a:cubicBezTo>
                  <a:cubicBezTo>
                    <a:pt x="83179" y="17732"/>
                    <a:pt x="83144" y="17729"/>
                    <a:pt x="83109" y="17724"/>
                  </a:cubicBezTo>
                  <a:cubicBezTo>
                    <a:pt x="83099" y="17713"/>
                    <a:pt x="83088" y="17708"/>
                    <a:pt x="83078" y="17708"/>
                  </a:cubicBezTo>
                  <a:cubicBezTo>
                    <a:pt x="83067" y="17708"/>
                    <a:pt x="83057" y="17713"/>
                    <a:pt x="83046" y="17724"/>
                  </a:cubicBezTo>
                  <a:cubicBezTo>
                    <a:pt x="82815" y="17787"/>
                    <a:pt x="82584" y="17829"/>
                    <a:pt x="82353" y="17829"/>
                  </a:cubicBezTo>
                  <a:cubicBezTo>
                    <a:pt x="82290" y="17850"/>
                    <a:pt x="82247" y="17850"/>
                    <a:pt x="82205" y="17850"/>
                  </a:cubicBezTo>
                  <a:cubicBezTo>
                    <a:pt x="81918" y="17907"/>
                    <a:pt x="81684" y="18087"/>
                    <a:pt x="81390" y="18087"/>
                  </a:cubicBezTo>
                  <a:cubicBezTo>
                    <a:pt x="81361" y="18087"/>
                    <a:pt x="81332" y="18085"/>
                    <a:pt x="81301" y="18081"/>
                  </a:cubicBezTo>
                  <a:cubicBezTo>
                    <a:pt x="81217" y="18186"/>
                    <a:pt x="81091" y="18123"/>
                    <a:pt x="80986" y="18165"/>
                  </a:cubicBezTo>
                  <a:cubicBezTo>
                    <a:pt x="80629" y="18271"/>
                    <a:pt x="80292" y="18397"/>
                    <a:pt x="79956" y="18544"/>
                  </a:cubicBezTo>
                  <a:cubicBezTo>
                    <a:pt x="79767" y="18670"/>
                    <a:pt x="79556" y="18712"/>
                    <a:pt x="79346" y="18712"/>
                  </a:cubicBezTo>
                  <a:cubicBezTo>
                    <a:pt x="79283" y="18754"/>
                    <a:pt x="79199" y="18775"/>
                    <a:pt x="79136" y="18817"/>
                  </a:cubicBezTo>
                  <a:cubicBezTo>
                    <a:pt x="78821" y="18922"/>
                    <a:pt x="78505" y="19048"/>
                    <a:pt x="78232" y="19196"/>
                  </a:cubicBezTo>
                  <a:cubicBezTo>
                    <a:pt x="78106" y="19259"/>
                    <a:pt x="77959" y="19301"/>
                    <a:pt x="77832" y="19343"/>
                  </a:cubicBezTo>
                  <a:cubicBezTo>
                    <a:pt x="77664" y="19385"/>
                    <a:pt x="77454" y="19364"/>
                    <a:pt x="77307" y="19511"/>
                  </a:cubicBezTo>
                  <a:cubicBezTo>
                    <a:pt x="77076" y="19574"/>
                    <a:pt x="76844" y="19658"/>
                    <a:pt x="76634" y="19784"/>
                  </a:cubicBezTo>
                  <a:cubicBezTo>
                    <a:pt x="76466" y="19826"/>
                    <a:pt x="76340" y="19889"/>
                    <a:pt x="76192" y="19973"/>
                  </a:cubicBezTo>
                  <a:cubicBezTo>
                    <a:pt x="75982" y="20100"/>
                    <a:pt x="75751" y="20184"/>
                    <a:pt x="75520" y="20247"/>
                  </a:cubicBezTo>
                  <a:cubicBezTo>
                    <a:pt x="75162" y="20331"/>
                    <a:pt x="74805" y="20457"/>
                    <a:pt x="74490" y="20604"/>
                  </a:cubicBezTo>
                  <a:cubicBezTo>
                    <a:pt x="74342" y="20688"/>
                    <a:pt x="74174" y="20751"/>
                    <a:pt x="74006" y="20793"/>
                  </a:cubicBezTo>
                  <a:cubicBezTo>
                    <a:pt x="73943" y="20814"/>
                    <a:pt x="73880" y="20835"/>
                    <a:pt x="73817" y="20857"/>
                  </a:cubicBezTo>
                  <a:cubicBezTo>
                    <a:pt x="73354" y="21109"/>
                    <a:pt x="72871" y="21256"/>
                    <a:pt x="72387" y="21487"/>
                  </a:cubicBezTo>
                  <a:cubicBezTo>
                    <a:pt x="72177" y="21592"/>
                    <a:pt x="71946" y="21697"/>
                    <a:pt x="71714" y="21782"/>
                  </a:cubicBezTo>
                  <a:cubicBezTo>
                    <a:pt x="71315" y="21929"/>
                    <a:pt x="70894" y="22097"/>
                    <a:pt x="70495" y="22244"/>
                  </a:cubicBezTo>
                  <a:cubicBezTo>
                    <a:pt x="70348" y="22328"/>
                    <a:pt x="70201" y="22391"/>
                    <a:pt x="70032" y="22454"/>
                  </a:cubicBezTo>
                  <a:cubicBezTo>
                    <a:pt x="69675" y="22538"/>
                    <a:pt x="69360" y="22749"/>
                    <a:pt x="69002" y="22854"/>
                  </a:cubicBezTo>
                  <a:cubicBezTo>
                    <a:pt x="68603" y="22980"/>
                    <a:pt x="68266" y="23274"/>
                    <a:pt x="67804" y="23274"/>
                  </a:cubicBezTo>
                  <a:cubicBezTo>
                    <a:pt x="67467" y="23443"/>
                    <a:pt x="67110" y="23569"/>
                    <a:pt x="66753" y="23695"/>
                  </a:cubicBezTo>
                  <a:cubicBezTo>
                    <a:pt x="66542" y="23779"/>
                    <a:pt x="66311" y="23863"/>
                    <a:pt x="66080" y="23926"/>
                  </a:cubicBezTo>
                  <a:cubicBezTo>
                    <a:pt x="65870" y="24031"/>
                    <a:pt x="65659" y="24136"/>
                    <a:pt x="65428" y="24199"/>
                  </a:cubicBezTo>
                  <a:cubicBezTo>
                    <a:pt x="65092" y="24241"/>
                    <a:pt x="64776" y="24389"/>
                    <a:pt x="64461" y="24452"/>
                  </a:cubicBezTo>
                  <a:cubicBezTo>
                    <a:pt x="64387" y="24462"/>
                    <a:pt x="64319" y="24467"/>
                    <a:pt x="64253" y="24467"/>
                  </a:cubicBezTo>
                  <a:cubicBezTo>
                    <a:pt x="64188" y="24467"/>
                    <a:pt x="64124" y="24462"/>
                    <a:pt x="64061" y="24452"/>
                  </a:cubicBezTo>
                  <a:cubicBezTo>
                    <a:pt x="63939" y="24452"/>
                    <a:pt x="63845" y="24525"/>
                    <a:pt x="63732" y="24525"/>
                  </a:cubicBezTo>
                  <a:cubicBezTo>
                    <a:pt x="63710" y="24525"/>
                    <a:pt x="63686" y="24522"/>
                    <a:pt x="63662" y="24515"/>
                  </a:cubicBezTo>
                  <a:lnTo>
                    <a:pt x="63641" y="24515"/>
                  </a:lnTo>
                  <a:cubicBezTo>
                    <a:pt x="63519" y="24474"/>
                    <a:pt x="63388" y="24451"/>
                    <a:pt x="63254" y="24451"/>
                  </a:cubicBezTo>
                  <a:cubicBezTo>
                    <a:pt x="63180" y="24451"/>
                    <a:pt x="63106" y="24458"/>
                    <a:pt x="63031" y="24473"/>
                  </a:cubicBezTo>
                  <a:cubicBezTo>
                    <a:pt x="62905" y="24473"/>
                    <a:pt x="62779" y="24452"/>
                    <a:pt x="62653" y="24410"/>
                  </a:cubicBezTo>
                  <a:cubicBezTo>
                    <a:pt x="62337" y="24305"/>
                    <a:pt x="62022" y="24220"/>
                    <a:pt x="61707" y="24136"/>
                  </a:cubicBezTo>
                  <a:cubicBezTo>
                    <a:pt x="61433" y="24094"/>
                    <a:pt x="61160" y="23989"/>
                    <a:pt x="60950" y="23842"/>
                  </a:cubicBezTo>
                  <a:cubicBezTo>
                    <a:pt x="60824" y="23758"/>
                    <a:pt x="60719" y="23674"/>
                    <a:pt x="60571" y="23632"/>
                  </a:cubicBezTo>
                  <a:cubicBezTo>
                    <a:pt x="60340" y="23485"/>
                    <a:pt x="60109" y="23316"/>
                    <a:pt x="59899" y="23127"/>
                  </a:cubicBezTo>
                  <a:cubicBezTo>
                    <a:pt x="59646" y="22875"/>
                    <a:pt x="59352" y="22686"/>
                    <a:pt x="59121" y="22433"/>
                  </a:cubicBezTo>
                  <a:cubicBezTo>
                    <a:pt x="59100" y="22391"/>
                    <a:pt x="59079" y="22370"/>
                    <a:pt x="59037" y="22349"/>
                  </a:cubicBezTo>
                  <a:cubicBezTo>
                    <a:pt x="58868" y="22244"/>
                    <a:pt x="58700" y="22118"/>
                    <a:pt x="58553" y="21971"/>
                  </a:cubicBezTo>
                  <a:cubicBezTo>
                    <a:pt x="58343" y="21740"/>
                    <a:pt x="58133" y="21487"/>
                    <a:pt x="57922" y="21235"/>
                  </a:cubicBezTo>
                  <a:cubicBezTo>
                    <a:pt x="57691" y="20941"/>
                    <a:pt x="57502" y="20604"/>
                    <a:pt x="57313" y="20268"/>
                  </a:cubicBezTo>
                  <a:cubicBezTo>
                    <a:pt x="57081" y="19910"/>
                    <a:pt x="56913" y="19490"/>
                    <a:pt x="56829" y="19069"/>
                  </a:cubicBezTo>
                  <a:cubicBezTo>
                    <a:pt x="56787" y="18796"/>
                    <a:pt x="56703" y="18544"/>
                    <a:pt x="56556" y="18313"/>
                  </a:cubicBezTo>
                  <a:cubicBezTo>
                    <a:pt x="56556" y="18271"/>
                    <a:pt x="56556" y="18228"/>
                    <a:pt x="56556" y="18186"/>
                  </a:cubicBezTo>
                  <a:cubicBezTo>
                    <a:pt x="56472" y="18039"/>
                    <a:pt x="56514" y="17850"/>
                    <a:pt x="56430" y="17703"/>
                  </a:cubicBezTo>
                  <a:cubicBezTo>
                    <a:pt x="56324" y="17535"/>
                    <a:pt x="56261" y="17366"/>
                    <a:pt x="56198" y="17177"/>
                  </a:cubicBezTo>
                  <a:cubicBezTo>
                    <a:pt x="56114" y="16967"/>
                    <a:pt x="56051" y="16736"/>
                    <a:pt x="56051" y="16504"/>
                  </a:cubicBezTo>
                  <a:cubicBezTo>
                    <a:pt x="56051" y="16315"/>
                    <a:pt x="56009" y="16126"/>
                    <a:pt x="55946" y="15958"/>
                  </a:cubicBezTo>
                  <a:cubicBezTo>
                    <a:pt x="55799" y="15579"/>
                    <a:pt x="55694" y="15180"/>
                    <a:pt x="55631" y="14780"/>
                  </a:cubicBezTo>
                  <a:cubicBezTo>
                    <a:pt x="55568" y="14423"/>
                    <a:pt x="55483" y="14066"/>
                    <a:pt x="55378" y="13708"/>
                  </a:cubicBezTo>
                  <a:cubicBezTo>
                    <a:pt x="55315" y="13540"/>
                    <a:pt x="55294" y="13372"/>
                    <a:pt x="55315" y="13204"/>
                  </a:cubicBezTo>
                  <a:cubicBezTo>
                    <a:pt x="55315" y="13162"/>
                    <a:pt x="55315" y="13099"/>
                    <a:pt x="55273" y="13056"/>
                  </a:cubicBezTo>
                  <a:cubicBezTo>
                    <a:pt x="55210" y="12909"/>
                    <a:pt x="55168" y="12741"/>
                    <a:pt x="55189" y="12573"/>
                  </a:cubicBezTo>
                  <a:cubicBezTo>
                    <a:pt x="55126" y="12447"/>
                    <a:pt x="55084" y="12342"/>
                    <a:pt x="55063" y="12237"/>
                  </a:cubicBezTo>
                  <a:cubicBezTo>
                    <a:pt x="54979" y="11858"/>
                    <a:pt x="54853" y="11480"/>
                    <a:pt x="54727" y="11122"/>
                  </a:cubicBezTo>
                  <a:cubicBezTo>
                    <a:pt x="54600" y="10870"/>
                    <a:pt x="54537" y="10618"/>
                    <a:pt x="54516" y="10344"/>
                  </a:cubicBezTo>
                  <a:cubicBezTo>
                    <a:pt x="54453" y="10008"/>
                    <a:pt x="54390" y="9672"/>
                    <a:pt x="54285" y="9335"/>
                  </a:cubicBezTo>
                  <a:cubicBezTo>
                    <a:pt x="54201" y="9062"/>
                    <a:pt x="54096" y="8810"/>
                    <a:pt x="53970" y="8557"/>
                  </a:cubicBezTo>
                  <a:cubicBezTo>
                    <a:pt x="53928" y="8431"/>
                    <a:pt x="53886" y="8305"/>
                    <a:pt x="53823" y="8200"/>
                  </a:cubicBezTo>
                  <a:cubicBezTo>
                    <a:pt x="53802" y="8137"/>
                    <a:pt x="53781" y="8095"/>
                    <a:pt x="53759" y="8032"/>
                  </a:cubicBezTo>
                  <a:cubicBezTo>
                    <a:pt x="53717" y="7737"/>
                    <a:pt x="53612" y="7443"/>
                    <a:pt x="53423" y="7191"/>
                  </a:cubicBezTo>
                  <a:cubicBezTo>
                    <a:pt x="53318" y="7001"/>
                    <a:pt x="53213" y="6791"/>
                    <a:pt x="53129" y="6581"/>
                  </a:cubicBezTo>
                  <a:cubicBezTo>
                    <a:pt x="53066" y="6371"/>
                    <a:pt x="52961" y="6181"/>
                    <a:pt x="52855" y="5992"/>
                  </a:cubicBezTo>
                  <a:cubicBezTo>
                    <a:pt x="52666" y="5614"/>
                    <a:pt x="52351" y="5319"/>
                    <a:pt x="52204" y="4920"/>
                  </a:cubicBezTo>
                  <a:cubicBezTo>
                    <a:pt x="52057" y="4815"/>
                    <a:pt x="52035" y="4605"/>
                    <a:pt x="51888" y="4479"/>
                  </a:cubicBezTo>
                  <a:cubicBezTo>
                    <a:pt x="51720" y="4268"/>
                    <a:pt x="51552" y="4037"/>
                    <a:pt x="51405" y="3806"/>
                  </a:cubicBezTo>
                  <a:cubicBezTo>
                    <a:pt x="51342" y="3680"/>
                    <a:pt x="51279" y="3595"/>
                    <a:pt x="51216" y="3490"/>
                  </a:cubicBezTo>
                  <a:cubicBezTo>
                    <a:pt x="50837" y="3175"/>
                    <a:pt x="50585" y="2733"/>
                    <a:pt x="50122" y="2523"/>
                  </a:cubicBezTo>
                  <a:cubicBezTo>
                    <a:pt x="50080" y="2502"/>
                    <a:pt x="50059" y="2460"/>
                    <a:pt x="50017" y="2439"/>
                  </a:cubicBezTo>
                  <a:cubicBezTo>
                    <a:pt x="49681" y="2187"/>
                    <a:pt x="49365" y="1914"/>
                    <a:pt x="49050" y="1619"/>
                  </a:cubicBezTo>
                  <a:cubicBezTo>
                    <a:pt x="49029" y="1598"/>
                    <a:pt x="49008" y="1577"/>
                    <a:pt x="48987" y="1577"/>
                  </a:cubicBezTo>
                  <a:cubicBezTo>
                    <a:pt x="48566" y="1304"/>
                    <a:pt x="48125" y="1094"/>
                    <a:pt x="47662" y="946"/>
                  </a:cubicBezTo>
                  <a:cubicBezTo>
                    <a:pt x="47557" y="925"/>
                    <a:pt x="47473" y="904"/>
                    <a:pt x="47389" y="862"/>
                  </a:cubicBezTo>
                  <a:cubicBezTo>
                    <a:pt x="46906" y="631"/>
                    <a:pt x="46422" y="421"/>
                    <a:pt x="45917" y="274"/>
                  </a:cubicBezTo>
                  <a:cubicBezTo>
                    <a:pt x="45749" y="190"/>
                    <a:pt x="45581" y="147"/>
                    <a:pt x="45392" y="126"/>
                  </a:cubicBezTo>
                  <a:lnTo>
                    <a:pt x="44656" y="126"/>
                  </a:lnTo>
                  <a:cubicBezTo>
                    <a:pt x="44633" y="128"/>
                    <a:pt x="44610" y="129"/>
                    <a:pt x="44586" y="129"/>
                  </a:cubicBezTo>
                  <a:cubicBezTo>
                    <a:pt x="44380" y="129"/>
                    <a:pt x="44175" y="61"/>
                    <a:pt x="43969" y="61"/>
                  </a:cubicBezTo>
                  <a:cubicBezTo>
                    <a:pt x="43945" y="61"/>
                    <a:pt x="43922" y="61"/>
                    <a:pt x="43899" y="63"/>
                  </a:cubicBezTo>
                  <a:cubicBezTo>
                    <a:pt x="43822" y="77"/>
                    <a:pt x="43745" y="84"/>
                    <a:pt x="43668" y="84"/>
                  </a:cubicBezTo>
                  <a:cubicBezTo>
                    <a:pt x="43514" y="84"/>
                    <a:pt x="43359" y="56"/>
                    <a:pt x="4320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25"/>
            <p:cNvSpPr/>
            <p:nvPr/>
          </p:nvSpPr>
          <p:spPr>
            <a:xfrm>
              <a:off x="1408868" y="1894758"/>
              <a:ext cx="932085" cy="277207"/>
            </a:xfrm>
            <a:custGeom>
              <a:avLst/>
              <a:gdLst/>
              <a:ahLst/>
              <a:cxnLst/>
              <a:rect l="l" t="t" r="r" b="b"/>
              <a:pathLst>
                <a:path w="90384" h="26470" extrusionOk="0">
                  <a:moveTo>
                    <a:pt x="45981" y="2129"/>
                  </a:moveTo>
                  <a:cubicBezTo>
                    <a:pt x="46002" y="2129"/>
                    <a:pt x="46002" y="2150"/>
                    <a:pt x="46002" y="2150"/>
                  </a:cubicBezTo>
                  <a:cubicBezTo>
                    <a:pt x="46002" y="2171"/>
                    <a:pt x="46023" y="2171"/>
                    <a:pt x="45981" y="2171"/>
                  </a:cubicBezTo>
                  <a:cubicBezTo>
                    <a:pt x="45960" y="2150"/>
                    <a:pt x="45960" y="2129"/>
                    <a:pt x="45981" y="2129"/>
                  </a:cubicBezTo>
                  <a:close/>
                  <a:moveTo>
                    <a:pt x="36309" y="2991"/>
                  </a:moveTo>
                  <a:cubicBezTo>
                    <a:pt x="36330" y="2991"/>
                    <a:pt x="36330" y="3012"/>
                    <a:pt x="36330" y="3012"/>
                  </a:cubicBezTo>
                  <a:lnTo>
                    <a:pt x="36309" y="3033"/>
                  </a:lnTo>
                  <a:lnTo>
                    <a:pt x="36309" y="3054"/>
                  </a:lnTo>
                  <a:cubicBezTo>
                    <a:pt x="36309" y="3033"/>
                    <a:pt x="36288" y="3012"/>
                    <a:pt x="36288" y="3012"/>
                  </a:cubicBezTo>
                  <a:cubicBezTo>
                    <a:pt x="36288" y="3012"/>
                    <a:pt x="36309" y="2991"/>
                    <a:pt x="36309" y="2991"/>
                  </a:cubicBezTo>
                  <a:close/>
                  <a:moveTo>
                    <a:pt x="47346" y="4751"/>
                  </a:moveTo>
                  <a:cubicBezTo>
                    <a:pt x="47359" y="4751"/>
                    <a:pt x="47365" y="4762"/>
                    <a:pt x="47367" y="4775"/>
                  </a:cubicBezTo>
                  <a:lnTo>
                    <a:pt x="47367" y="4775"/>
                  </a:lnTo>
                  <a:cubicBezTo>
                    <a:pt x="47336" y="4769"/>
                    <a:pt x="47294" y="4757"/>
                    <a:pt x="47326" y="4757"/>
                  </a:cubicBezTo>
                  <a:cubicBezTo>
                    <a:pt x="47334" y="4753"/>
                    <a:pt x="47341" y="4751"/>
                    <a:pt x="47346" y="4751"/>
                  </a:cubicBezTo>
                  <a:close/>
                  <a:moveTo>
                    <a:pt x="47388" y="4800"/>
                  </a:moveTo>
                  <a:cubicBezTo>
                    <a:pt x="47441" y="4809"/>
                    <a:pt x="47434" y="4853"/>
                    <a:pt x="47432" y="4903"/>
                  </a:cubicBezTo>
                  <a:lnTo>
                    <a:pt x="47432" y="4903"/>
                  </a:lnTo>
                  <a:cubicBezTo>
                    <a:pt x="47380" y="4894"/>
                    <a:pt x="47386" y="4850"/>
                    <a:pt x="47388" y="4800"/>
                  </a:cubicBezTo>
                  <a:close/>
                  <a:moveTo>
                    <a:pt x="47454" y="4929"/>
                  </a:moveTo>
                  <a:lnTo>
                    <a:pt x="47454" y="4929"/>
                  </a:lnTo>
                  <a:cubicBezTo>
                    <a:pt x="47479" y="4935"/>
                    <a:pt x="47510" y="4946"/>
                    <a:pt x="47494" y="4946"/>
                  </a:cubicBezTo>
                  <a:cubicBezTo>
                    <a:pt x="47486" y="4950"/>
                    <a:pt x="47480" y="4952"/>
                    <a:pt x="47475" y="4952"/>
                  </a:cubicBezTo>
                  <a:cubicBezTo>
                    <a:pt x="47461" y="4952"/>
                    <a:pt x="47456" y="4941"/>
                    <a:pt x="47454" y="4929"/>
                  </a:cubicBezTo>
                  <a:close/>
                  <a:moveTo>
                    <a:pt x="47515" y="5114"/>
                  </a:moveTo>
                  <a:lnTo>
                    <a:pt x="47515" y="5114"/>
                  </a:lnTo>
                  <a:cubicBezTo>
                    <a:pt x="47578" y="5135"/>
                    <a:pt x="47557" y="5177"/>
                    <a:pt x="47536" y="5198"/>
                  </a:cubicBezTo>
                  <a:cubicBezTo>
                    <a:pt x="47494" y="5177"/>
                    <a:pt x="47515" y="5156"/>
                    <a:pt x="47515" y="5114"/>
                  </a:cubicBezTo>
                  <a:close/>
                  <a:moveTo>
                    <a:pt x="48209" y="7343"/>
                  </a:moveTo>
                  <a:lnTo>
                    <a:pt x="48230" y="7364"/>
                  </a:lnTo>
                  <a:cubicBezTo>
                    <a:pt x="48230" y="7364"/>
                    <a:pt x="48230" y="7385"/>
                    <a:pt x="48209" y="7385"/>
                  </a:cubicBezTo>
                  <a:cubicBezTo>
                    <a:pt x="48188" y="7385"/>
                    <a:pt x="48188" y="7385"/>
                    <a:pt x="48188" y="7364"/>
                  </a:cubicBezTo>
                  <a:cubicBezTo>
                    <a:pt x="48188" y="7343"/>
                    <a:pt x="48209" y="7343"/>
                    <a:pt x="48209" y="7343"/>
                  </a:cubicBezTo>
                  <a:close/>
                  <a:moveTo>
                    <a:pt x="28446" y="9382"/>
                  </a:moveTo>
                  <a:lnTo>
                    <a:pt x="28467" y="9403"/>
                  </a:lnTo>
                  <a:cubicBezTo>
                    <a:pt x="28467" y="9403"/>
                    <a:pt x="28467" y="9424"/>
                    <a:pt x="28446" y="9424"/>
                  </a:cubicBezTo>
                  <a:cubicBezTo>
                    <a:pt x="28425" y="9424"/>
                    <a:pt x="28425" y="9424"/>
                    <a:pt x="28425" y="9403"/>
                  </a:cubicBezTo>
                  <a:cubicBezTo>
                    <a:pt x="28425" y="9382"/>
                    <a:pt x="28446" y="9382"/>
                    <a:pt x="28446" y="9382"/>
                  </a:cubicBezTo>
                  <a:close/>
                  <a:moveTo>
                    <a:pt x="48882" y="9992"/>
                  </a:moveTo>
                  <a:cubicBezTo>
                    <a:pt x="48882" y="9999"/>
                    <a:pt x="48882" y="10006"/>
                    <a:pt x="48882" y="10013"/>
                  </a:cubicBezTo>
                  <a:cubicBezTo>
                    <a:pt x="48924" y="10013"/>
                    <a:pt x="48924" y="10055"/>
                    <a:pt x="48924" y="10118"/>
                  </a:cubicBezTo>
                  <a:cubicBezTo>
                    <a:pt x="48861" y="10097"/>
                    <a:pt x="48882" y="10034"/>
                    <a:pt x="48882" y="9992"/>
                  </a:cubicBezTo>
                  <a:close/>
                  <a:moveTo>
                    <a:pt x="27266" y="10672"/>
                  </a:moveTo>
                  <a:cubicBezTo>
                    <a:pt x="27268" y="10672"/>
                    <a:pt x="27269" y="10676"/>
                    <a:pt x="27269" y="10686"/>
                  </a:cubicBezTo>
                  <a:cubicBezTo>
                    <a:pt x="27286" y="10720"/>
                    <a:pt x="27275" y="10726"/>
                    <a:pt x="27248" y="10728"/>
                  </a:cubicBezTo>
                  <a:lnTo>
                    <a:pt x="27248" y="10728"/>
                  </a:lnTo>
                  <a:cubicBezTo>
                    <a:pt x="27248" y="10711"/>
                    <a:pt x="27260" y="10672"/>
                    <a:pt x="27266" y="10672"/>
                  </a:cubicBezTo>
                  <a:close/>
                  <a:moveTo>
                    <a:pt x="27226" y="10740"/>
                  </a:moveTo>
                  <a:cubicBezTo>
                    <a:pt x="27222" y="10758"/>
                    <a:pt x="27214" y="10784"/>
                    <a:pt x="27209" y="10784"/>
                  </a:cubicBezTo>
                  <a:cubicBezTo>
                    <a:pt x="27207" y="10784"/>
                    <a:pt x="27206" y="10780"/>
                    <a:pt x="27206" y="10770"/>
                  </a:cubicBezTo>
                  <a:cubicBezTo>
                    <a:pt x="27194" y="10745"/>
                    <a:pt x="27210" y="10742"/>
                    <a:pt x="27226" y="10740"/>
                  </a:cubicBezTo>
                  <a:close/>
                  <a:moveTo>
                    <a:pt x="25482" y="12410"/>
                  </a:moveTo>
                  <a:cubicBezTo>
                    <a:pt x="25482" y="12410"/>
                    <a:pt x="25503" y="12431"/>
                    <a:pt x="25503" y="12431"/>
                  </a:cubicBezTo>
                  <a:cubicBezTo>
                    <a:pt x="25482" y="12452"/>
                    <a:pt x="25524" y="12452"/>
                    <a:pt x="25482" y="12452"/>
                  </a:cubicBezTo>
                  <a:cubicBezTo>
                    <a:pt x="25461" y="12431"/>
                    <a:pt x="25482" y="12410"/>
                    <a:pt x="25482" y="12410"/>
                  </a:cubicBezTo>
                  <a:close/>
                  <a:moveTo>
                    <a:pt x="23926" y="13945"/>
                  </a:moveTo>
                  <a:lnTo>
                    <a:pt x="23926" y="13966"/>
                  </a:lnTo>
                  <a:cubicBezTo>
                    <a:pt x="23926" y="13966"/>
                    <a:pt x="23945" y="13956"/>
                    <a:pt x="23951" y="13956"/>
                  </a:cubicBezTo>
                  <a:cubicBezTo>
                    <a:pt x="23954" y="13956"/>
                    <a:pt x="23954" y="13959"/>
                    <a:pt x="23947" y="13966"/>
                  </a:cubicBezTo>
                  <a:cubicBezTo>
                    <a:pt x="23940" y="13980"/>
                    <a:pt x="23933" y="13984"/>
                    <a:pt x="23927" y="13984"/>
                  </a:cubicBezTo>
                  <a:cubicBezTo>
                    <a:pt x="23914" y="13984"/>
                    <a:pt x="23905" y="13966"/>
                    <a:pt x="23905" y="13966"/>
                  </a:cubicBezTo>
                  <a:cubicBezTo>
                    <a:pt x="23905" y="13966"/>
                    <a:pt x="23926" y="13945"/>
                    <a:pt x="23926" y="13945"/>
                  </a:cubicBezTo>
                  <a:close/>
                  <a:moveTo>
                    <a:pt x="23521" y="14393"/>
                  </a:moveTo>
                  <a:cubicBezTo>
                    <a:pt x="23524" y="14393"/>
                    <a:pt x="23527" y="14397"/>
                    <a:pt x="23527" y="14407"/>
                  </a:cubicBezTo>
                  <a:cubicBezTo>
                    <a:pt x="23527" y="14440"/>
                    <a:pt x="23501" y="14434"/>
                    <a:pt x="23490" y="14440"/>
                  </a:cubicBezTo>
                  <a:lnTo>
                    <a:pt x="23490" y="14440"/>
                  </a:lnTo>
                  <a:cubicBezTo>
                    <a:pt x="23498" y="14416"/>
                    <a:pt x="23513" y="14393"/>
                    <a:pt x="23521" y="14393"/>
                  </a:cubicBezTo>
                  <a:close/>
                  <a:moveTo>
                    <a:pt x="18634" y="18850"/>
                  </a:moveTo>
                  <a:cubicBezTo>
                    <a:pt x="18639" y="18850"/>
                    <a:pt x="18644" y="18854"/>
                    <a:pt x="18649" y="18864"/>
                  </a:cubicBezTo>
                  <a:cubicBezTo>
                    <a:pt x="18649" y="18899"/>
                    <a:pt x="18635" y="18905"/>
                    <a:pt x="18607" y="18906"/>
                  </a:cubicBezTo>
                  <a:lnTo>
                    <a:pt x="18607" y="18906"/>
                  </a:lnTo>
                  <a:cubicBezTo>
                    <a:pt x="18607" y="18890"/>
                    <a:pt x="18619" y="18850"/>
                    <a:pt x="18634" y="18850"/>
                  </a:cubicBezTo>
                  <a:close/>
                  <a:moveTo>
                    <a:pt x="42564" y="0"/>
                  </a:moveTo>
                  <a:cubicBezTo>
                    <a:pt x="42406" y="0"/>
                    <a:pt x="42249" y="16"/>
                    <a:pt x="42091" y="47"/>
                  </a:cubicBezTo>
                  <a:cubicBezTo>
                    <a:pt x="41923" y="90"/>
                    <a:pt x="41755" y="111"/>
                    <a:pt x="41586" y="111"/>
                  </a:cubicBezTo>
                  <a:cubicBezTo>
                    <a:pt x="41551" y="108"/>
                    <a:pt x="41515" y="107"/>
                    <a:pt x="41480" y="107"/>
                  </a:cubicBezTo>
                  <a:cubicBezTo>
                    <a:pt x="41162" y="107"/>
                    <a:pt x="40863" y="193"/>
                    <a:pt x="40598" y="363"/>
                  </a:cubicBezTo>
                  <a:cubicBezTo>
                    <a:pt x="40493" y="426"/>
                    <a:pt x="40388" y="468"/>
                    <a:pt x="40262" y="489"/>
                  </a:cubicBezTo>
                  <a:cubicBezTo>
                    <a:pt x="40250" y="488"/>
                    <a:pt x="40238" y="488"/>
                    <a:pt x="40226" y="488"/>
                  </a:cubicBezTo>
                  <a:cubicBezTo>
                    <a:pt x="39889" y="488"/>
                    <a:pt x="39662" y="764"/>
                    <a:pt x="39358" y="825"/>
                  </a:cubicBezTo>
                  <a:cubicBezTo>
                    <a:pt x="39253" y="973"/>
                    <a:pt x="39064" y="994"/>
                    <a:pt x="38916" y="1057"/>
                  </a:cubicBezTo>
                  <a:cubicBezTo>
                    <a:pt x="38684" y="1164"/>
                    <a:pt x="38482" y="1302"/>
                    <a:pt x="38246" y="1302"/>
                  </a:cubicBezTo>
                  <a:cubicBezTo>
                    <a:pt x="38204" y="1302"/>
                    <a:pt x="38161" y="1297"/>
                    <a:pt x="38117" y="1288"/>
                  </a:cubicBezTo>
                  <a:cubicBezTo>
                    <a:pt x="38075" y="1330"/>
                    <a:pt x="38033" y="1393"/>
                    <a:pt x="37991" y="1393"/>
                  </a:cubicBezTo>
                  <a:cubicBezTo>
                    <a:pt x="37802" y="1414"/>
                    <a:pt x="37697" y="1540"/>
                    <a:pt x="37550" y="1624"/>
                  </a:cubicBezTo>
                  <a:cubicBezTo>
                    <a:pt x="37319" y="1750"/>
                    <a:pt x="37108" y="1898"/>
                    <a:pt x="36877" y="2024"/>
                  </a:cubicBezTo>
                  <a:cubicBezTo>
                    <a:pt x="36814" y="2045"/>
                    <a:pt x="36772" y="2087"/>
                    <a:pt x="36730" y="2129"/>
                  </a:cubicBezTo>
                  <a:cubicBezTo>
                    <a:pt x="36393" y="2381"/>
                    <a:pt x="36036" y="2612"/>
                    <a:pt x="35679" y="2844"/>
                  </a:cubicBezTo>
                  <a:cubicBezTo>
                    <a:pt x="35468" y="2928"/>
                    <a:pt x="35300" y="3054"/>
                    <a:pt x="35132" y="3201"/>
                  </a:cubicBezTo>
                  <a:cubicBezTo>
                    <a:pt x="34943" y="3411"/>
                    <a:pt x="34711" y="3559"/>
                    <a:pt x="34459" y="3685"/>
                  </a:cubicBezTo>
                  <a:cubicBezTo>
                    <a:pt x="34249" y="3790"/>
                    <a:pt x="34039" y="3958"/>
                    <a:pt x="33892" y="4168"/>
                  </a:cubicBezTo>
                  <a:cubicBezTo>
                    <a:pt x="33765" y="4294"/>
                    <a:pt x="33618" y="4421"/>
                    <a:pt x="33450" y="4526"/>
                  </a:cubicBezTo>
                  <a:cubicBezTo>
                    <a:pt x="33156" y="4673"/>
                    <a:pt x="32861" y="4883"/>
                    <a:pt x="32630" y="5135"/>
                  </a:cubicBezTo>
                  <a:cubicBezTo>
                    <a:pt x="32588" y="5177"/>
                    <a:pt x="32546" y="5219"/>
                    <a:pt x="32483" y="5262"/>
                  </a:cubicBezTo>
                  <a:cubicBezTo>
                    <a:pt x="32357" y="5367"/>
                    <a:pt x="32168" y="5430"/>
                    <a:pt x="32062" y="5598"/>
                  </a:cubicBezTo>
                  <a:cubicBezTo>
                    <a:pt x="31894" y="5871"/>
                    <a:pt x="31642" y="6081"/>
                    <a:pt x="31327" y="6208"/>
                  </a:cubicBezTo>
                  <a:cubicBezTo>
                    <a:pt x="31306" y="6271"/>
                    <a:pt x="31263" y="6334"/>
                    <a:pt x="31221" y="6376"/>
                  </a:cubicBezTo>
                  <a:cubicBezTo>
                    <a:pt x="31074" y="6565"/>
                    <a:pt x="30885" y="6691"/>
                    <a:pt x="30675" y="6796"/>
                  </a:cubicBezTo>
                  <a:cubicBezTo>
                    <a:pt x="30317" y="7070"/>
                    <a:pt x="30002" y="7385"/>
                    <a:pt x="29729" y="7721"/>
                  </a:cubicBezTo>
                  <a:cubicBezTo>
                    <a:pt x="29666" y="7805"/>
                    <a:pt x="29666" y="7890"/>
                    <a:pt x="29518" y="7911"/>
                  </a:cubicBezTo>
                  <a:cubicBezTo>
                    <a:pt x="29392" y="7911"/>
                    <a:pt x="29329" y="7995"/>
                    <a:pt x="29266" y="8058"/>
                  </a:cubicBezTo>
                  <a:cubicBezTo>
                    <a:pt x="29014" y="8289"/>
                    <a:pt x="28804" y="8520"/>
                    <a:pt x="28530" y="8731"/>
                  </a:cubicBezTo>
                  <a:cubicBezTo>
                    <a:pt x="28194" y="9025"/>
                    <a:pt x="27921" y="9361"/>
                    <a:pt x="27563" y="9635"/>
                  </a:cubicBezTo>
                  <a:cubicBezTo>
                    <a:pt x="27353" y="9845"/>
                    <a:pt x="27143" y="10097"/>
                    <a:pt x="26954" y="10349"/>
                  </a:cubicBezTo>
                  <a:cubicBezTo>
                    <a:pt x="26806" y="10518"/>
                    <a:pt x="26659" y="10665"/>
                    <a:pt x="26491" y="10812"/>
                  </a:cubicBezTo>
                  <a:cubicBezTo>
                    <a:pt x="26323" y="10812"/>
                    <a:pt x="26260" y="10959"/>
                    <a:pt x="26155" y="11043"/>
                  </a:cubicBezTo>
                  <a:cubicBezTo>
                    <a:pt x="26007" y="11190"/>
                    <a:pt x="25881" y="11359"/>
                    <a:pt x="25734" y="11485"/>
                  </a:cubicBezTo>
                  <a:cubicBezTo>
                    <a:pt x="25503" y="11674"/>
                    <a:pt x="25293" y="11905"/>
                    <a:pt x="25103" y="12136"/>
                  </a:cubicBezTo>
                  <a:cubicBezTo>
                    <a:pt x="25040" y="12242"/>
                    <a:pt x="24935" y="12305"/>
                    <a:pt x="24872" y="12431"/>
                  </a:cubicBezTo>
                  <a:lnTo>
                    <a:pt x="24767" y="12452"/>
                  </a:lnTo>
                  <a:cubicBezTo>
                    <a:pt x="24641" y="12620"/>
                    <a:pt x="24494" y="12767"/>
                    <a:pt x="24346" y="12914"/>
                  </a:cubicBezTo>
                  <a:cubicBezTo>
                    <a:pt x="24199" y="13104"/>
                    <a:pt x="24052" y="13272"/>
                    <a:pt x="23905" y="13419"/>
                  </a:cubicBezTo>
                  <a:cubicBezTo>
                    <a:pt x="23758" y="13440"/>
                    <a:pt x="23632" y="13503"/>
                    <a:pt x="23548" y="13629"/>
                  </a:cubicBezTo>
                  <a:cubicBezTo>
                    <a:pt x="23442" y="13734"/>
                    <a:pt x="23337" y="13818"/>
                    <a:pt x="23232" y="13882"/>
                  </a:cubicBezTo>
                  <a:cubicBezTo>
                    <a:pt x="23106" y="13966"/>
                    <a:pt x="23064" y="14071"/>
                    <a:pt x="22959" y="14155"/>
                  </a:cubicBezTo>
                  <a:cubicBezTo>
                    <a:pt x="22854" y="14239"/>
                    <a:pt x="22749" y="14365"/>
                    <a:pt x="22686" y="14491"/>
                  </a:cubicBezTo>
                  <a:cubicBezTo>
                    <a:pt x="22644" y="14554"/>
                    <a:pt x="22601" y="14596"/>
                    <a:pt x="22538" y="14638"/>
                  </a:cubicBezTo>
                  <a:cubicBezTo>
                    <a:pt x="22433" y="14680"/>
                    <a:pt x="22349" y="14744"/>
                    <a:pt x="22265" y="14849"/>
                  </a:cubicBezTo>
                  <a:cubicBezTo>
                    <a:pt x="21992" y="15080"/>
                    <a:pt x="21739" y="15353"/>
                    <a:pt x="21508" y="15627"/>
                  </a:cubicBezTo>
                  <a:cubicBezTo>
                    <a:pt x="21403" y="15753"/>
                    <a:pt x="21277" y="15837"/>
                    <a:pt x="21172" y="15942"/>
                  </a:cubicBezTo>
                  <a:lnTo>
                    <a:pt x="20793" y="16320"/>
                  </a:lnTo>
                  <a:cubicBezTo>
                    <a:pt x="20751" y="16341"/>
                    <a:pt x="20709" y="16362"/>
                    <a:pt x="20688" y="16383"/>
                  </a:cubicBezTo>
                  <a:cubicBezTo>
                    <a:pt x="20436" y="16636"/>
                    <a:pt x="20058" y="16762"/>
                    <a:pt x="19889" y="17098"/>
                  </a:cubicBezTo>
                  <a:cubicBezTo>
                    <a:pt x="19742" y="17119"/>
                    <a:pt x="19721" y="17287"/>
                    <a:pt x="19637" y="17330"/>
                  </a:cubicBezTo>
                  <a:cubicBezTo>
                    <a:pt x="19427" y="17456"/>
                    <a:pt x="19301" y="17666"/>
                    <a:pt x="19111" y="17792"/>
                  </a:cubicBezTo>
                  <a:cubicBezTo>
                    <a:pt x="18754" y="18023"/>
                    <a:pt x="18418" y="18297"/>
                    <a:pt x="18081" y="18591"/>
                  </a:cubicBezTo>
                  <a:cubicBezTo>
                    <a:pt x="18039" y="18654"/>
                    <a:pt x="17976" y="18696"/>
                    <a:pt x="17934" y="18738"/>
                  </a:cubicBezTo>
                  <a:cubicBezTo>
                    <a:pt x="17766" y="18864"/>
                    <a:pt x="17598" y="19011"/>
                    <a:pt x="17408" y="19138"/>
                  </a:cubicBezTo>
                  <a:cubicBezTo>
                    <a:pt x="17303" y="19180"/>
                    <a:pt x="17219" y="19222"/>
                    <a:pt x="17114" y="19285"/>
                  </a:cubicBezTo>
                  <a:cubicBezTo>
                    <a:pt x="16925" y="19432"/>
                    <a:pt x="16715" y="19579"/>
                    <a:pt x="16504" y="19726"/>
                  </a:cubicBezTo>
                  <a:cubicBezTo>
                    <a:pt x="16294" y="19873"/>
                    <a:pt x="16063" y="20000"/>
                    <a:pt x="15811" y="20105"/>
                  </a:cubicBezTo>
                  <a:cubicBezTo>
                    <a:pt x="15769" y="20126"/>
                    <a:pt x="15726" y="20147"/>
                    <a:pt x="15684" y="20189"/>
                  </a:cubicBezTo>
                  <a:cubicBezTo>
                    <a:pt x="15537" y="20357"/>
                    <a:pt x="15369" y="20483"/>
                    <a:pt x="15159" y="20609"/>
                  </a:cubicBezTo>
                  <a:cubicBezTo>
                    <a:pt x="15054" y="20672"/>
                    <a:pt x="14907" y="20714"/>
                    <a:pt x="14801" y="20799"/>
                  </a:cubicBezTo>
                  <a:cubicBezTo>
                    <a:pt x="14486" y="21030"/>
                    <a:pt x="14150" y="21177"/>
                    <a:pt x="13834" y="21387"/>
                  </a:cubicBezTo>
                  <a:cubicBezTo>
                    <a:pt x="13666" y="21492"/>
                    <a:pt x="13498" y="21555"/>
                    <a:pt x="13330" y="21640"/>
                  </a:cubicBezTo>
                  <a:cubicBezTo>
                    <a:pt x="12972" y="21850"/>
                    <a:pt x="12594" y="22081"/>
                    <a:pt x="12215" y="22249"/>
                  </a:cubicBezTo>
                  <a:cubicBezTo>
                    <a:pt x="11942" y="22354"/>
                    <a:pt x="11711" y="22480"/>
                    <a:pt x="11480" y="22649"/>
                  </a:cubicBezTo>
                  <a:cubicBezTo>
                    <a:pt x="11143" y="22922"/>
                    <a:pt x="10744" y="23006"/>
                    <a:pt x="10344" y="23174"/>
                  </a:cubicBezTo>
                  <a:cubicBezTo>
                    <a:pt x="10050" y="23300"/>
                    <a:pt x="9735" y="23342"/>
                    <a:pt x="9440" y="23511"/>
                  </a:cubicBezTo>
                  <a:cubicBezTo>
                    <a:pt x="9146" y="23658"/>
                    <a:pt x="8809" y="23763"/>
                    <a:pt x="8515" y="23889"/>
                  </a:cubicBezTo>
                  <a:cubicBezTo>
                    <a:pt x="7990" y="24141"/>
                    <a:pt x="7422" y="24310"/>
                    <a:pt x="6875" y="24541"/>
                  </a:cubicBezTo>
                  <a:cubicBezTo>
                    <a:pt x="6581" y="24625"/>
                    <a:pt x="6308" y="24751"/>
                    <a:pt x="6034" y="24898"/>
                  </a:cubicBezTo>
                  <a:cubicBezTo>
                    <a:pt x="5908" y="24961"/>
                    <a:pt x="5782" y="25024"/>
                    <a:pt x="5656" y="25045"/>
                  </a:cubicBezTo>
                  <a:cubicBezTo>
                    <a:pt x="5319" y="25151"/>
                    <a:pt x="5025" y="25340"/>
                    <a:pt x="4689" y="25403"/>
                  </a:cubicBezTo>
                  <a:cubicBezTo>
                    <a:pt x="4605" y="25424"/>
                    <a:pt x="4542" y="25508"/>
                    <a:pt x="4436" y="25529"/>
                  </a:cubicBezTo>
                  <a:cubicBezTo>
                    <a:pt x="4100" y="25592"/>
                    <a:pt x="3743" y="25697"/>
                    <a:pt x="3427" y="25823"/>
                  </a:cubicBezTo>
                  <a:cubicBezTo>
                    <a:pt x="3175" y="25928"/>
                    <a:pt x="2944" y="25971"/>
                    <a:pt x="2691" y="25971"/>
                  </a:cubicBezTo>
                  <a:cubicBezTo>
                    <a:pt x="2660" y="25968"/>
                    <a:pt x="2628" y="25967"/>
                    <a:pt x="2597" y="25967"/>
                  </a:cubicBezTo>
                  <a:cubicBezTo>
                    <a:pt x="2377" y="25967"/>
                    <a:pt x="2161" y="26031"/>
                    <a:pt x="1977" y="26160"/>
                  </a:cubicBezTo>
                  <a:cubicBezTo>
                    <a:pt x="1896" y="26141"/>
                    <a:pt x="1817" y="26134"/>
                    <a:pt x="1740" y="26134"/>
                  </a:cubicBezTo>
                  <a:cubicBezTo>
                    <a:pt x="1499" y="26134"/>
                    <a:pt x="1271" y="26204"/>
                    <a:pt x="1036" y="26204"/>
                  </a:cubicBezTo>
                  <a:cubicBezTo>
                    <a:pt x="1013" y="26204"/>
                    <a:pt x="990" y="26203"/>
                    <a:pt x="967" y="26202"/>
                  </a:cubicBezTo>
                  <a:lnTo>
                    <a:pt x="904" y="26202"/>
                  </a:lnTo>
                  <a:cubicBezTo>
                    <a:pt x="673" y="26286"/>
                    <a:pt x="442" y="26328"/>
                    <a:pt x="189" y="26328"/>
                  </a:cubicBezTo>
                  <a:cubicBezTo>
                    <a:pt x="178" y="26325"/>
                    <a:pt x="167" y="26324"/>
                    <a:pt x="157" y="26324"/>
                  </a:cubicBezTo>
                  <a:cubicBezTo>
                    <a:pt x="93" y="26324"/>
                    <a:pt x="55" y="26373"/>
                    <a:pt x="0" y="26391"/>
                  </a:cubicBezTo>
                  <a:cubicBezTo>
                    <a:pt x="0" y="26454"/>
                    <a:pt x="42" y="26454"/>
                    <a:pt x="84" y="26454"/>
                  </a:cubicBezTo>
                  <a:cubicBezTo>
                    <a:pt x="126" y="26433"/>
                    <a:pt x="168" y="26423"/>
                    <a:pt x="211" y="26423"/>
                  </a:cubicBezTo>
                  <a:cubicBezTo>
                    <a:pt x="253" y="26423"/>
                    <a:pt x="295" y="26433"/>
                    <a:pt x="337" y="26454"/>
                  </a:cubicBezTo>
                  <a:cubicBezTo>
                    <a:pt x="400" y="26465"/>
                    <a:pt x="463" y="26470"/>
                    <a:pt x="526" y="26470"/>
                  </a:cubicBezTo>
                  <a:cubicBezTo>
                    <a:pt x="589" y="26470"/>
                    <a:pt x="652" y="26465"/>
                    <a:pt x="715" y="26454"/>
                  </a:cubicBezTo>
                  <a:cubicBezTo>
                    <a:pt x="904" y="26407"/>
                    <a:pt x="1105" y="26383"/>
                    <a:pt x="1300" y="26383"/>
                  </a:cubicBezTo>
                  <a:cubicBezTo>
                    <a:pt x="1366" y="26383"/>
                    <a:pt x="1430" y="26386"/>
                    <a:pt x="1493" y="26391"/>
                  </a:cubicBezTo>
                  <a:cubicBezTo>
                    <a:pt x="1513" y="26388"/>
                    <a:pt x="1533" y="26387"/>
                    <a:pt x="1553" y="26387"/>
                  </a:cubicBezTo>
                  <a:cubicBezTo>
                    <a:pt x="1617" y="26387"/>
                    <a:pt x="1684" y="26399"/>
                    <a:pt x="1746" y="26399"/>
                  </a:cubicBezTo>
                  <a:cubicBezTo>
                    <a:pt x="1791" y="26399"/>
                    <a:pt x="1834" y="26392"/>
                    <a:pt x="1871" y="26370"/>
                  </a:cubicBezTo>
                  <a:cubicBezTo>
                    <a:pt x="1948" y="26339"/>
                    <a:pt x="2025" y="26320"/>
                    <a:pt x="2102" y="26320"/>
                  </a:cubicBezTo>
                  <a:cubicBezTo>
                    <a:pt x="2130" y="26320"/>
                    <a:pt x="2159" y="26322"/>
                    <a:pt x="2187" y="26328"/>
                  </a:cubicBezTo>
                  <a:cubicBezTo>
                    <a:pt x="2200" y="26330"/>
                    <a:pt x="2213" y="26331"/>
                    <a:pt x="2226" y="26331"/>
                  </a:cubicBezTo>
                  <a:cubicBezTo>
                    <a:pt x="2337" y="26331"/>
                    <a:pt x="2413" y="26262"/>
                    <a:pt x="2510" y="26262"/>
                  </a:cubicBezTo>
                  <a:cubicBezTo>
                    <a:pt x="2521" y="26262"/>
                    <a:pt x="2533" y="26263"/>
                    <a:pt x="2544" y="26265"/>
                  </a:cubicBezTo>
                  <a:cubicBezTo>
                    <a:pt x="2733" y="26265"/>
                    <a:pt x="2902" y="26244"/>
                    <a:pt x="3070" y="26202"/>
                  </a:cubicBezTo>
                  <a:cubicBezTo>
                    <a:pt x="3259" y="26181"/>
                    <a:pt x="3427" y="26118"/>
                    <a:pt x="3574" y="26013"/>
                  </a:cubicBezTo>
                  <a:cubicBezTo>
                    <a:pt x="3641" y="26023"/>
                    <a:pt x="3707" y="26028"/>
                    <a:pt x="3773" y="26028"/>
                  </a:cubicBezTo>
                  <a:cubicBezTo>
                    <a:pt x="3978" y="26028"/>
                    <a:pt x="4177" y="25977"/>
                    <a:pt x="4352" y="25865"/>
                  </a:cubicBezTo>
                  <a:cubicBezTo>
                    <a:pt x="4563" y="25781"/>
                    <a:pt x="4794" y="25697"/>
                    <a:pt x="5004" y="25655"/>
                  </a:cubicBezTo>
                  <a:cubicBezTo>
                    <a:pt x="5214" y="25592"/>
                    <a:pt x="5446" y="25529"/>
                    <a:pt x="5635" y="25487"/>
                  </a:cubicBezTo>
                  <a:cubicBezTo>
                    <a:pt x="5803" y="25424"/>
                    <a:pt x="5992" y="25361"/>
                    <a:pt x="6160" y="25277"/>
                  </a:cubicBezTo>
                  <a:cubicBezTo>
                    <a:pt x="6245" y="25256"/>
                    <a:pt x="6287" y="25172"/>
                    <a:pt x="6392" y="25151"/>
                  </a:cubicBezTo>
                  <a:cubicBezTo>
                    <a:pt x="6623" y="25109"/>
                    <a:pt x="6875" y="25024"/>
                    <a:pt x="7107" y="24961"/>
                  </a:cubicBezTo>
                  <a:lnTo>
                    <a:pt x="7716" y="24583"/>
                  </a:lnTo>
                  <a:cubicBezTo>
                    <a:pt x="7776" y="24594"/>
                    <a:pt x="7836" y="24599"/>
                    <a:pt x="7895" y="24599"/>
                  </a:cubicBezTo>
                  <a:cubicBezTo>
                    <a:pt x="8064" y="24599"/>
                    <a:pt x="8228" y="24556"/>
                    <a:pt x="8368" y="24478"/>
                  </a:cubicBezTo>
                  <a:cubicBezTo>
                    <a:pt x="8578" y="24394"/>
                    <a:pt x="8809" y="24394"/>
                    <a:pt x="8936" y="24162"/>
                  </a:cubicBezTo>
                  <a:cubicBezTo>
                    <a:pt x="8946" y="24163"/>
                    <a:pt x="8956" y="24164"/>
                    <a:pt x="8966" y="24164"/>
                  </a:cubicBezTo>
                  <a:cubicBezTo>
                    <a:pt x="9135" y="24164"/>
                    <a:pt x="9279" y="24024"/>
                    <a:pt x="9443" y="24024"/>
                  </a:cubicBezTo>
                  <a:cubicBezTo>
                    <a:pt x="9470" y="24024"/>
                    <a:pt x="9497" y="24028"/>
                    <a:pt x="9524" y="24036"/>
                  </a:cubicBezTo>
                  <a:cubicBezTo>
                    <a:pt x="9756" y="23868"/>
                    <a:pt x="10050" y="23763"/>
                    <a:pt x="10302" y="23595"/>
                  </a:cubicBezTo>
                  <a:lnTo>
                    <a:pt x="10407" y="23658"/>
                  </a:lnTo>
                  <a:cubicBezTo>
                    <a:pt x="10491" y="23574"/>
                    <a:pt x="10639" y="23574"/>
                    <a:pt x="10744" y="23511"/>
                  </a:cubicBezTo>
                  <a:cubicBezTo>
                    <a:pt x="10849" y="23448"/>
                    <a:pt x="10954" y="23406"/>
                    <a:pt x="11080" y="23364"/>
                  </a:cubicBezTo>
                  <a:cubicBezTo>
                    <a:pt x="11206" y="23342"/>
                    <a:pt x="11311" y="23258"/>
                    <a:pt x="11438" y="23237"/>
                  </a:cubicBezTo>
                  <a:lnTo>
                    <a:pt x="11543" y="23279"/>
                  </a:lnTo>
                  <a:cubicBezTo>
                    <a:pt x="11543" y="23153"/>
                    <a:pt x="11585" y="23048"/>
                    <a:pt x="11753" y="23048"/>
                  </a:cubicBezTo>
                  <a:cubicBezTo>
                    <a:pt x="12005" y="23048"/>
                    <a:pt x="12131" y="22775"/>
                    <a:pt x="12405" y="22775"/>
                  </a:cubicBezTo>
                  <a:cubicBezTo>
                    <a:pt x="12468" y="22649"/>
                    <a:pt x="12594" y="22628"/>
                    <a:pt x="12678" y="22523"/>
                  </a:cubicBezTo>
                  <a:cubicBezTo>
                    <a:pt x="12741" y="22417"/>
                    <a:pt x="12846" y="22375"/>
                    <a:pt x="12972" y="22375"/>
                  </a:cubicBezTo>
                  <a:cubicBezTo>
                    <a:pt x="13014" y="22375"/>
                    <a:pt x="13056" y="22375"/>
                    <a:pt x="13077" y="22354"/>
                  </a:cubicBezTo>
                  <a:cubicBezTo>
                    <a:pt x="13246" y="22186"/>
                    <a:pt x="13456" y="22186"/>
                    <a:pt x="13666" y="22123"/>
                  </a:cubicBezTo>
                  <a:cubicBezTo>
                    <a:pt x="13687" y="22060"/>
                    <a:pt x="13750" y="21997"/>
                    <a:pt x="13813" y="21955"/>
                  </a:cubicBezTo>
                  <a:lnTo>
                    <a:pt x="13897" y="21997"/>
                  </a:lnTo>
                  <a:cubicBezTo>
                    <a:pt x="14024" y="21976"/>
                    <a:pt x="14129" y="21892"/>
                    <a:pt x="14213" y="21787"/>
                  </a:cubicBezTo>
                  <a:lnTo>
                    <a:pt x="14171" y="21703"/>
                  </a:lnTo>
                  <a:cubicBezTo>
                    <a:pt x="14297" y="21661"/>
                    <a:pt x="14423" y="21640"/>
                    <a:pt x="14570" y="21618"/>
                  </a:cubicBezTo>
                  <a:cubicBezTo>
                    <a:pt x="14591" y="21534"/>
                    <a:pt x="14654" y="21450"/>
                    <a:pt x="14738" y="21387"/>
                  </a:cubicBezTo>
                  <a:cubicBezTo>
                    <a:pt x="14748" y="21385"/>
                    <a:pt x="14758" y="21384"/>
                    <a:pt x="14768" y="21384"/>
                  </a:cubicBezTo>
                  <a:cubicBezTo>
                    <a:pt x="14813" y="21384"/>
                    <a:pt x="14858" y="21404"/>
                    <a:pt x="14903" y="21404"/>
                  </a:cubicBezTo>
                  <a:cubicBezTo>
                    <a:pt x="14932" y="21404"/>
                    <a:pt x="14961" y="21396"/>
                    <a:pt x="14991" y="21366"/>
                  </a:cubicBezTo>
                  <a:cubicBezTo>
                    <a:pt x="15096" y="21282"/>
                    <a:pt x="15117" y="21114"/>
                    <a:pt x="15264" y="21072"/>
                  </a:cubicBezTo>
                  <a:lnTo>
                    <a:pt x="15390" y="21072"/>
                  </a:lnTo>
                  <a:cubicBezTo>
                    <a:pt x="15684" y="20904"/>
                    <a:pt x="15937" y="20672"/>
                    <a:pt x="16252" y="20525"/>
                  </a:cubicBezTo>
                  <a:cubicBezTo>
                    <a:pt x="16252" y="20469"/>
                    <a:pt x="16280" y="20460"/>
                    <a:pt x="16318" y="20460"/>
                  </a:cubicBezTo>
                  <a:cubicBezTo>
                    <a:pt x="16336" y="20460"/>
                    <a:pt x="16357" y="20462"/>
                    <a:pt x="16378" y="20462"/>
                  </a:cubicBezTo>
                  <a:cubicBezTo>
                    <a:pt x="16378" y="20378"/>
                    <a:pt x="16441" y="20336"/>
                    <a:pt x="16525" y="20336"/>
                  </a:cubicBezTo>
                  <a:cubicBezTo>
                    <a:pt x="16652" y="20336"/>
                    <a:pt x="16673" y="20231"/>
                    <a:pt x="16694" y="20168"/>
                  </a:cubicBezTo>
                  <a:lnTo>
                    <a:pt x="16799" y="20210"/>
                  </a:lnTo>
                  <a:lnTo>
                    <a:pt x="17156" y="20042"/>
                  </a:lnTo>
                  <a:cubicBezTo>
                    <a:pt x="17156" y="19810"/>
                    <a:pt x="17345" y="19726"/>
                    <a:pt x="17450" y="19600"/>
                  </a:cubicBezTo>
                  <a:cubicBezTo>
                    <a:pt x="17493" y="19600"/>
                    <a:pt x="17535" y="19600"/>
                    <a:pt x="17556" y="19642"/>
                  </a:cubicBezTo>
                  <a:cubicBezTo>
                    <a:pt x="17745" y="19621"/>
                    <a:pt x="17850" y="19432"/>
                    <a:pt x="17997" y="19348"/>
                  </a:cubicBezTo>
                  <a:cubicBezTo>
                    <a:pt x="18165" y="19243"/>
                    <a:pt x="18334" y="19117"/>
                    <a:pt x="18460" y="18948"/>
                  </a:cubicBezTo>
                  <a:cubicBezTo>
                    <a:pt x="18497" y="18911"/>
                    <a:pt x="18534" y="18907"/>
                    <a:pt x="18586" y="18906"/>
                  </a:cubicBezTo>
                  <a:lnTo>
                    <a:pt x="18586" y="18906"/>
                  </a:lnTo>
                  <a:lnTo>
                    <a:pt x="18586" y="18969"/>
                  </a:lnTo>
                  <a:cubicBezTo>
                    <a:pt x="18599" y="18971"/>
                    <a:pt x="18611" y="18972"/>
                    <a:pt x="18623" y="18972"/>
                  </a:cubicBezTo>
                  <a:cubicBezTo>
                    <a:pt x="18741" y="18972"/>
                    <a:pt x="18781" y="18880"/>
                    <a:pt x="18838" y="18822"/>
                  </a:cubicBezTo>
                  <a:cubicBezTo>
                    <a:pt x="18880" y="18759"/>
                    <a:pt x="18817" y="18675"/>
                    <a:pt x="18880" y="18612"/>
                  </a:cubicBezTo>
                  <a:cubicBezTo>
                    <a:pt x="19006" y="18612"/>
                    <a:pt x="19027" y="18465"/>
                    <a:pt x="19132" y="18444"/>
                  </a:cubicBezTo>
                  <a:cubicBezTo>
                    <a:pt x="19174" y="18465"/>
                    <a:pt x="19132" y="18528"/>
                    <a:pt x="19217" y="18528"/>
                  </a:cubicBezTo>
                  <a:cubicBezTo>
                    <a:pt x="19259" y="18486"/>
                    <a:pt x="19322" y="18402"/>
                    <a:pt x="19322" y="18381"/>
                  </a:cubicBezTo>
                  <a:cubicBezTo>
                    <a:pt x="19259" y="18234"/>
                    <a:pt x="19406" y="18192"/>
                    <a:pt x="19448" y="18192"/>
                  </a:cubicBezTo>
                  <a:cubicBezTo>
                    <a:pt x="19679" y="18128"/>
                    <a:pt x="19784" y="17918"/>
                    <a:pt x="19973" y="17813"/>
                  </a:cubicBezTo>
                  <a:cubicBezTo>
                    <a:pt x="20036" y="17771"/>
                    <a:pt x="20079" y="17687"/>
                    <a:pt x="20079" y="17624"/>
                  </a:cubicBezTo>
                  <a:cubicBezTo>
                    <a:pt x="20100" y="17519"/>
                    <a:pt x="20163" y="17477"/>
                    <a:pt x="20268" y="17477"/>
                  </a:cubicBezTo>
                  <a:cubicBezTo>
                    <a:pt x="20499" y="17203"/>
                    <a:pt x="20772" y="16951"/>
                    <a:pt x="21067" y="16741"/>
                  </a:cubicBezTo>
                  <a:cubicBezTo>
                    <a:pt x="21214" y="16615"/>
                    <a:pt x="21403" y="16552"/>
                    <a:pt x="21508" y="16362"/>
                  </a:cubicBezTo>
                  <a:cubicBezTo>
                    <a:pt x="21571" y="16236"/>
                    <a:pt x="21676" y="16173"/>
                    <a:pt x="21782" y="16131"/>
                  </a:cubicBezTo>
                  <a:cubicBezTo>
                    <a:pt x="21866" y="16110"/>
                    <a:pt x="21908" y="16089"/>
                    <a:pt x="21929" y="16005"/>
                  </a:cubicBezTo>
                  <a:lnTo>
                    <a:pt x="21887" y="15900"/>
                  </a:lnTo>
                  <a:cubicBezTo>
                    <a:pt x="21950" y="15900"/>
                    <a:pt x="21992" y="15879"/>
                    <a:pt x="22034" y="15858"/>
                  </a:cubicBezTo>
                  <a:cubicBezTo>
                    <a:pt x="22097" y="15837"/>
                    <a:pt x="22139" y="15795"/>
                    <a:pt x="22181" y="15753"/>
                  </a:cubicBezTo>
                  <a:cubicBezTo>
                    <a:pt x="22202" y="15648"/>
                    <a:pt x="22202" y="15669"/>
                    <a:pt x="22349" y="15563"/>
                  </a:cubicBezTo>
                  <a:cubicBezTo>
                    <a:pt x="22517" y="15416"/>
                    <a:pt x="22728" y="15311"/>
                    <a:pt x="22770" y="15059"/>
                  </a:cubicBezTo>
                  <a:cubicBezTo>
                    <a:pt x="22875" y="15017"/>
                    <a:pt x="22938" y="14975"/>
                    <a:pt x="23022" y="14912"/>
                  </a:cubicBezTo>
                  <a:cubicBezTo>
                    <a:pt x="23190" y="14786"/>
                    <a:pt x="23295" y="14575"/>
                    <a:pt x="23484" y="14470"/>
                  </a:cubicBezTo>
                  <a:cubicBezTo>
                    <a:pt x="23484" y="14467"/>
                    <a:pt x="23485" y="14464"/>
                    <a:pt x="23485" y="14461"/>
                  </a:cubicBezTo>
                  <a:lnTo>
                    <a:pt x="23485" y="14461"/>
                  </a:lnTo>
                  <a:cubicBezTo>
                    <a:pt x="23489" y="14499"/>
                    <a:pt x="23510" y="14533"/>
                    <a:pt x="23548" y="14533"/>
                  </a:cubicBezTo>
                  <a:lnTo>
                    <a:pt x="23737" y="14428"/>
                  </a:lnTo>
                  <a:cubicBezTo>
                    <a:pt x="23716" y="14323"/>
                    <a:pt x="23758" y="14197"/>
                    <a:pt x="23821" y="14092"/>
                  </a:cubicBezTo>
                  <a:cubicBezTo>
                    <a:pt x="23853" y="14110"/>
                    <a:pt x="23882" y="14117"/>
                    <a:pt x="23909" y="14117"/>
                  </a:cubicBezTo>
                  <a:cubicBezTo>
                    <a:pt x="24006" y="14117"/>
                    <a:pt x="24075" y="14024"/>
                    <a:pt x="24157" y="14008"/>
                  </a:cubicBezTo>
                  <a:lnTo>
                    <a:pt x="24094" y="13903"/>
                  </a:lnTo>
                  <a:cubicBezTo>
                    <a:pt x="24178" y="13734"/>
                    <a:pt x="24346" y="13692"/>
                    <a:pt x="24473" y="13587"/>
                  </a:cubicBezTo>
                  <a:cubicBezTo>
                    <a:pt x="24473" y="13566"/>
                    <a:pt x="24452" y="13566"/>
                    <a:pt x="24494" y="13545"/>
                  </a:cubicBezTo>
                  <a:cubicBezTo>
                    <a:pt x="24536" y="13545"/>
                    <a:pt x="24536" y="13566"/>
                    <a:pt x="24536" y="13587"/>
                  </a:cubicBezTo>
                  <a:cubicBezTo>
                    <a:pt x="24599" y="13587"/>
                    <a:pt x="24641" y="13524"/>
                    <a:pt x="24662" y="13461"/>
                  </a:cubicBezTo>
                  <a:lnTo>
                    <a:pt x="24620" y="13377"/>
                  </a:lnTo>
                  <a:lnTo>
                    <a:pt x="24935" y="13041"/>
                  </a:lnTo>
                  <a:cubicBezTo>
                    <a:pt x="24945" y="13038"/>
                    <a:pt x="24955" y="13037"/>
                    <a:pt x="24966" y="13037"/>
                  </a:cubicBezTo>
                  <a:cubicBezTo>
                    <a:pt x="25013" y="13037"/>
                    <a:pt x="25064" y="13058"/>
                    <a:pt x="25109" y="13058"/>
                  </a:cubicBezTo>
                  <a:cubicBezTo>
                    <a:pt x="25138" y="13058"/>
                    <a:pt x="25165" y="13049"/>
                    <a:pt x="25187" y="13020"/>
                  </a:cubicBezTo>
                  <a:cubicBezTo>
                    <a:pt x="25251" y="12935"/>
                    <a:pt x="25124" y="12893"/>
                    <a:pt x="25166" y="12830"/>
                  </a:cubicBezTo>
                  <a:cubicBezTo>
                    <a:pt x="25251" y="12767"/>
                    <a:pt x="25335" y="12704"/>
                    <a:pt x="25461" y="12641"/>
                  </a:cubicBezTo>
                  <a:cubicBezTo>
                    <a:pt x="25608" y="12557"/>
                    <a:pt x="25545" y="12389"/>
                    <a:pt x="25671" y="12305"/>
                  </a:cubicBezTo>
                  <a:cubicBezTo>
                    <a:pt x="25702" y="12335"/>
                    <a:pt x="25744" y="12355"/>
                    <a:pt x="25781" y="12355"/>
                  </a:cubicBezTo>
                  <a:cubicBezTo>
                    <a:pt x="25794" y="12355"/>
                    <a:pt x="25807" y="12352"/>
                    <a:pt x="25818" y="12347"/>
                  </a:cubicBezTo>
                  <a:lnTo>
                    <a:pt x="25881" y="12263"/>
                  </a:lnTo>
                  <a:cubicBezTo>
                    <a:pt x="25881" y="12221"/>
                    <a:pt x="25818" y="12200"/>
                    <a:pt x="25839" y="12158"/>
                  </a:cubicBezTo>
                  <a:lnTo>
                    <a:pt x="26197" y="11926"/>
                  </a:lnTo>
                  <a:cubicBezTo>
                    <a:pt x="26197" y="11905"/>
                    <a:pt x="26197" y="11884"/>
                    <a:pt x="26197" y="11863"/>
                  </a:cubicBezTo>
                  <a:cubicBezTo>
                    <a:pt x="26218" y="11758"/>
                    <a:pt x="26323" y="11758"/>
                    <a:pt x="26365" y="11716"/>
                  </a:cubicBezTo>
                  <a:cubicBezTo>
                    <a:pt x="26407" y="11653"/>
                    <a:pt x="26386" y="11548"/>
                    <a:pt x="26470" y="11506"/>
                  </a:cubicBezTo>
                  <a:cubicBezTo>
                    <a:pt x="26491" y="11485"/>
                    <a:pt x="26533" y="11443"/>
                    <a:pt x="26554" y="11443"/>
                  </a:cubicBezTo>
                  <a:cubicBezTo>
                    <a:pt x="26564" y="11444"/>
                    <a:pt x="26573" y="11445"/>
                    <a:pt x="26581" y="11445"/>
                  </a:cubicBezTo>
                  <a:cubicBezTo>
                    <a:pt x="26687" y="11445"/>
                    <a:pt x="26730" y="11334"/>
                    <a:pt x="26827" y="11296"/>
                  </a:cubicBezTo>
                  <a:cubicBezTo>
                    <a:pt x="26848" y="11296"/>
                    <a:pt x="26806" y="11274"/>
                    <a:pt x="26848" y="11274"/>
                  </a:cubicBezTo>
                  <a:cubicBezTo>
                    <a:pt x="26855" y="11268"/>
                    <a:pt x="26859" y="11266"/>
                    <a:pt x="26862" y="11266"/>
                  </a:cubicBezTo>
                  <a:cubicBezTo>
                    <a:pt x="26869" y="11266"/>
                    <a:pt x="26869" y="11281"/>
                    <a:pt x="26869" y="11296"/>
                  </a:cubicBezTo>
                  <a:cubicBezTo>
                    <a:pt x="26932" y="11296"/>
                    <a:pt x="26954" y="11253"/>
                    <a:pt x="26996" y="11211"/>
                  </a:cubicBezTo>
                  <a:cubicBezTo>
                    <a:pt x="26996" y="11169"/>
                    <a:pt x="26890" y="11127"/>
                    <a:pt x="26975" y="11085"/>
                  </a:cubicBezTo>
                  <a:cubicBezTo>
                    <a:pt x="26989" y="11085"/>
                    <a:pt x="27003" y="11095"/>
                    <a:pt x="27029" y="11095"/>
                  </a:cubicBezTo>
                  <a:cubicBezTo>
                    <a:pt x="27042" y="11095"/>
                    <a:pt x="27059" y="11092"/>
                    <a:pt x="27080" y="11085"/>
                  </a:cubicBezTo>
                  <a:cubicBezTo>
                    <a:pt x="27122" y="10959"/>
                    <a:pt x="27206" y="10875"/>
                    <a:pt x="27311" y="10812"/>
                  </a:cubicBezTo>
                  <a:cubicBezTo>
                    <a:pt x="27437" y="10749"/>
                    <a:pt x="27521" y="10602"/>
                    <a:pt x="27521" y="10476"/>
                  </a:cubicBezTo>
                  <a:cubicBezTo>
                    <a:pt x="27626" y="10434"/>
                    <a:pt x="27731" y="10349"/>
                    <a:pt x="27794" y="10265"/>
                  </a:cubicBezTo>
                  <a:lnTo>
                    <a:pt x="27752" y="10181"/>
                  </a:lnTo>
                  <a:cubicBezTo>
                    <a:pt x="28047" y="10076"/>
                    <a:pt x="28299" y="9824"/>
                    <a:pt x="28383" y="9508"/>
                  </a:cubicBezTo>
                  <a:cubicBezTo>
                    <a:pt x="28635" y="9466"/>
                    <a:pt x="28741" y="9214"/>
                    <a:pt x="28951" y="9151"/>
                  </a:cubicBezTo>
                  <a:lnTo>
                    <a:pt x="29056" y="9214"/>
                  </a:lnTo>
                  <a:cubicBezTo>
                    <a:pt x="29098" y="9088"/>
                    <a:pt x="29245" y="9109"/>
                    <a:pt x="29287" y="8962"/>
                  </a:cubicBezTo>
                  <a:lnTo>
                    <a:pt x="29182" y="8920"/>
                  </a:lnTo>
                  <a:lnTo>
                    <a:pt x="29603" y="8457"/>
                  </a:lnTo>
                  <a:cubicBezTo>
                    <a:pt x="29617" y="8457"/>
                    <a:pt x="29659" y="8476"/>
                    <a:pt x="29704" y="8476"/>
                  </a:cubicBezTo>
                  <a:cubicBezTo>
                    <a:pt x="29726" y="8476"/>
                    <a:pt x="29750" y="8471"/>
                    <a:pt x="29771" y="8457"/>
                  </a:cubicBezTo>
                  <a:cubicBezTo>
                    <a:pt x="29771" y="8268"/>
                    <a:pt x="30044" y="8289"/>
                    <a:pt x="30065" y="8121"/>
                  </a:cubicBezTo>
                  <a:cubicBezTo>
                    <a:pt x="30044" y="8079"/>
                    <a:pt x="29981" y="8121"/>
                    <a:pt x="29981" y="8058"/>
                  </a:cubicBezTo>
                  <a:lnTo>
                    <a:pt x="30191" y="7953"/>
                  </a:lnTo>
                  <a:cubicBezTo>
                    <a:pt x="30212" y="7826"/>
                    <a:pt x="30275" y="7721"/>
                    <a:pt x="30401" y="7658"/>
                  </a:cubicBezTo>
                  <a:lnTo>
                    <a:pt x="30486" y="7721"/>
                  </a:lnTo>
                  <a:cubicBezTo>
                    <a:pt x="30633" y="7553"/>
                    <a:pt x="30969" y="7553"/>
                    <a:pt x="30969" y="7238"/>
                  </a:cubicBezTo>
                  <a:lnTo>
                    <a:pt x="31158" y="7112"/>
                  </a:lnTo>
                  <a:cubicBezTo>
                    <a:pt x="31221" y="7049"/>
                    <a:pt x="31179" y="6964"/>
                    <a:pt x="31242" y="6901"/>
                  </a:cubicBezTo>
                  <a:cubicBezTo>
                    <a:pt x="31352" y="6823"/>
                    <a:pt x="31472" y="6780"/>
                    <a:pt x="31596" y="6780"/>
                  </a:cubicBezTo>
                  <a:cubicBezTo>
                    <a:pt x="31639" y="6780"/>
                    <a:pt x="31683" y="6785"/>
                    <a:pt x="31726" y="6796"/>
                  </a:cubicBezTo>
                  <a:cubicBezTo>
                    <a:pt x="31747" y="6733"/>
                    <a:pt x="31852" y="6670"/>
                    <a:pt x="31768" y="6586"/>
                  </a:cubicBezTo>
                  <a:cubicBezTo>
                    <a:pt x="31852" y="6502"/>
                    <a:pt x="31957" y="6439"/>
                    <a:pt x="31978" y="6313"/>
                  </a:cubicBezTo>
                  <a:cubicBezTo>
                    <a:pt x="32104" y="6313"/>
                    <a:pt x="32210" y="6250"/>
                    <a:pt x="32294" y="6145"/>
                  </a:cubicBezTo>
                  <a:cubicBezTo>
                    <a:pt x="32441" y="6039"/>
                    <a:pt x="32567" y="5892"/>
                    <a:pt x="32693" y="5766"/>
                  </a:cubicBezTo>
                  <a:lnTo>
                    <a:pt x="32756" y="5766"/>
                  </a:lnTo>
                  <a:cubicBezTo>
                    <a:pt x="32945" y="5598"/>
                    <a:pt x="33114" y="5451"/>
                    <a:pt x="33282" y="5283"/>
                  </a:cubicBezTo>
                  <a:cubicBezTo>
                    <a:pt x="33290" y="5279"/>
                    <a:pt x="33298" y="5277"/>
                    <a:pt x="33306" y="5277"/>
                  </a:cubicBezTo>
                  <a:cubicBezTo>
                    <a:pt x="33340" y="5277"/>
                    <a:pt x="33374" y="5308"/>
                    <a:pt x="33408" y="5325"/>
                  </a:cubicBezTo>
                  <a:cubicBezTo>
                    <a:pt x="33461" y="5237"/>
                    <a:pt x="33542" y="5193"/>
                    <a:pt x="33641" y="5193"/>
                  </a:cubicBezTo>
                  <a:cubicBezTo>
                    <a:pt x="33661" y="5193"/>
                    <a:pt x="33681" y="5195"/>
                    <a:pt x="33702" y="5198"/>
                  </a:cubicBezTo>
                  <a:cubicBezTo>
                    <a:pt x="33765" y="5156"/>
                    <a:pt x="33828" y="5093"/>
                    <a:pt x="33871" y="5009"/>
                  </a:cubicBezTo>
                  <a:lnTo>
                    <a:pt x="33744" y="5009"/>
                  </a:lnTo>
                  <a:cubicBezTo>
                    <a:pt x="33728" y="5025"/>
                    <a:pt x="33712" y="5065"/>
                    <a:pt x="33706" y="5065"/>
                  </a:cubicBezTo>
                  <a:cubicBezTo>
                    <a:pt x="33704" y="5065"/>
                    <a:pt x="33702" y="5061"/>
                    <a:pt x="33702" y="5051"/>
                  </a:cubicBezTo>
                  <a:cubicBezTo>
                    <a:pt x="33681" y="5009"/>
                    <a:pt x="33723" y="5009"/>
                    <a:pt x="33744" y="5009"/>
                  </a:cubicBezTo>
                  <a:cubicBezTo>
                    <a:pt x="33744" y="4988"/>
                    <a:pt x="33765" y="4946"/>
                    <a:pt x="33807" y="4925"/>
                  </a:cubicBezTo>
                  <a:cubicBezTo>
                    <a:pt x="33955" y="4820"/>
                    <a:pt x="34102" y="4715"/>
                    <a:pt x="34249" y="4610"/>
                  </a:cubicBezTo>
                  <a:cubicBezTo>
                    <a:pt x="34459" y="4484"/>
                    <a:pt x="34585" y="4252"/>
                    <a:pt x="34775" y="4105"/>
                  </a:cubicBezTo>
                  <a:cubicBezTo>
                    <a:pt x="34922" y="4000"/>
                    <a:pt x="35111" y="3958"/>
                    <a:pt x="35195" y="3790"/>
                  </a:cubicBezTo>
                  <a:lnTo>
                    <a:pt x="35237" y="3895"/>
                  </a:lnTo>
                  <a:cubicBezTo>
                    <a:pt x="35405" y="3853"/>
                    <a:pt x="35531" y="3727"/>
                    <a:pt x="35573" y="3580"/>
                  </a:cubicBezTo>
                  <a:cubicBezTo>
                    <a:pt x="35679" y="3495"/>
                    <a:pt x="35826" y="3495"/>
                    <a:pt x="35889" y="3390"/>
                  </a:cubicBezTo>
                  <a:lnTo>
                    <a:pt x="35868" y="3306"/>
                  </a:lnTo>
                  <a:cubicBezTo>
                    <a:pt x="35948" y="3242"/>
                    <a:pt x="36053" y="3215"/>
                    <a:pt x="36164" y="3215"/>
                  </a:cubicBezTo>
                  <a:cubicBezTo>
                    <a:pt x="36198" y="3215"/>
                    <a:pt x="36233" y="3217"/>
                    <a:pt x="36267" y="3222"/>
                  </a:cubicBezTo>
                  <a:cubicBezTo>
                    <a:pt x="36351" y="3117"/>
                    <a:pt x="36478" y="3033"/>
                    <a:pt x="36478" y="2886"/>
                  </a:cubicBezTo>
                  <a:cubicBezTo>
                    <a:pt x="36604" y="2802"/>
                    <a:pt x="36751" y="2802"/>
                    <a:pt x="36835" y="2718"/>
                  </a:cubicBezTo>
                  <a:cubicBezTo>
                    <a:pt x="36898" y="2633"/>
                    <a:pt x="37045" y="2633"/>
                    <a:pt x="37150" y="2591"/>
                  </a:cubicBezTo>
                  <a:cubicBezTo>
                    <a:pt x="37108" y="2528"/>
                    <a:pt x="37087" y="2507"/>
                    <a:pt x="37087" y="2465"/>
                  </a:cubicBezTo>
                  <a:cubicBezTo>
                    <a:pt x="37157" y="2396"/>
                    <a:pt x="37255" y="2355"/>
                    <a:pt x="37347" y="2355"/>
                  </a:cubicBezTo>
                  <a:cubicBezTo>
                    <a:pt x="37366" y="2355"/>
                    <a:pt x="37385" y="2357"/>
                    <a:pt x="37403" y="2360"/>
                  </a:cubicBezTo>
                  <a:cubicBezTo>
                    <a:pt x="37424" y="2360"/>
                    <a:pt x="37445" y="2381"/>
                    <a:pt x="37445" y="2423"/>
                  </a:cubicBezTo>
                  <a:cubicBezTo>
                    <a:pt x="37508" y="2423"/>
                    <a:pt x="37571" y="2402"/>
                    <a:pt x="37613" y="2360"/>
                  </a:cubicBezTo>
                  <a:cubicBezTo>
                    <a:pt x="37676" y="2276"/>
                    <a:pt x="37739" y="2213"/>
                    <a:pt x="37823" y="2171"/>
                  </a:cubicBezTo>
                  <a:cubicBezTo>
                    <a:pt x="37844" y="2129"/>
                    <a:pt x="37865" y="2087"/>
                    <a:pt x="37886" y="2087"/>
                  </a:cubicBezTo>
                  <a:cubicBezTo>
                    <a:pt x="38033" y="2024"/>
                    <a:pt x="38159" y="1961"/>
                    <a:pt x="38286" y="1877"/>
                  </a:cubicBezTo>
                  <a:cubicBezTo>
                    <a:pt x="38385" y="1913"/>
                    <a:pt x="38450" y="1933"/>
                    <a:pt x="38499" y="1933"/>
                  </a:cubicBezTo>
                  <a:cubicBezTo>
                    <a:pt x="38565" y="1933"/>
                    <a:pt x="38604" y="1897"/>
                    <a:pt x="38664" y="1814"/>
                  </a:cubicBezTo>
                  <a:cubicBezTo>
                    <a:pt x="38643" y="1771"/>
                    <a:pt x="38580" y="1814"/>
                    <a:pt x="38580" y="1750"/>
                  </a:cubicBezTo>
                  <a:cubicBezTo>
                    <a:pt x="38671" y="1677"/>
                    <a:pt x="38778" y="1620"/>
                    <a:pt x="38888" y="1620"/>
                  </a:cubicBezTo>
                  <a:cubicBezTo>
                    <a:pt x="38904" y="1620"/>
                    <a:pt x="38921" y="1622"/>
                    <a:pt x="38937" y="1624"/>
                  </a:cubicBezTo>
                  <a:cubicBezTo>
                    <a:pt x="38965" y="1559"/>
                    <a:pt x="39010" y="1548"/>
                    <a:pt x="39058" y="1548"/>
                  </a:cubicBezTo>
                  <a:cubicBezTo>
                    <a:pt x="39084" y="1548"/>
                    <a:pt x="39112" y="1551"/>
                    <a:pt x="39139" y="1551"/>
                  </a:cubicBezTo>
                  <a:cubicBezTo>
                    <a:pt x="39173" y="1551"/>
                    <a:pt x="39206" y="1545"/>
                    <a:pt x="39232" y="1519"/>
                  </a:cubicBezTo>
                  <a:cubicBezTo>
                    <a:pt x="39379" y="1351"/>
                    <a:pt x="39589" y="1267"/>
                    <a:pt x="39799" y="1246"/>
                  </a:cubicBezTo>
                  <a:cubicBezTo>
                    <a:pt x="39883" y="1162"/>
                    <a:pt x="39989" y="1120"/>
                    <a:pt x="40094" y="1120"/>
                  </a:cubicBezTo>
                  <a:cubicBezTo>
                    <a:pt x="40388" y="1057"/>
                    <a:pt x="40682" y="1057"/>
                    <a:pt x="40914" y="825"/>
                  </a:cubicBezTo>
                  <a:cubicBezTo>
                    <a:pt x="40935" y="783"/>
                    <a:pt x="40893" y="720"/>
                    <a:pt x="40956" y="699"/>
                  </a:cubicBezTo>
                  <a:cubicBezTo>
                    <a:pt x="40987" y="699"/>
                    <a:pt x="41024" y="694"/>
                    <a:pt x="41061" y="694"/>
                  </a:cubicBezTo>
                  <a:cubicBezTo>
                    <a:pt x="41098" y="694"/>
                    <a:pt x="41134" y="699"/>
                    <a:pt x="41166" y="720"/>
                  </a:cubicBezTo>
                  <a:cubicBezTo>
                    <a:pt x="41212" y="755"/>
                    <a:pt x="41259" y="771"/>
                    <a:pt x="41305" y="771"/>
                  </a:cubicBezTo>
                  <a:cubicBezTo>
                    <a:pt x="41343" y="771"/>
                    <a:pt x="41380" y="760"/>
                    <a:pt x="41418" y="741"/>
                  </a:cubicBezTo>
                  <a:cubicBezTo>
                    <a:pt x="41513" y="699"/>
                    <a:pt x="41613" y="678"/>
                    <a:pt x="41713" y="678"/>
                  </a:cubicBezTo>
                  <a:cubicBezTo>
                    <a:pt x="41812" y="678"/>
                    <a:pt x="41912" y="699"/>
                    <a:pt x="42007" y="741"/>
                  </a:cubicBezTo>
                  <a:cubicBezTo>
                    <a:pt x="42031" y="757"/>
                    <a:pt x="42058" y="764"/>
                    <a:pt x="42086" y="764"/>
                  </a:cubicBezTo>
                  <a:cubicBezTo>
                    <a:pt x="42131" y="764"/>
                    <a:pt x="42178" y="746"/>
                    <a:pt x="42217" y="720"/>
                  </a:cubicBezTo>
                  <a:cubicBezTo>
                    <a:pt x="42238" y="657"/>
                    <a:pt x="42175" y="636"/>
                    <a:pt x="42175" y="573"/>
                  </a:cubicBezTo>
                  <a:lnTo>
                    <a:pt x="42301" y="573"/>
                  </a:lnTo>
                  <a:cubicBezTo>
                    <a:pt x="42343" y="636"/>
                    <a:pt x="42343" y="720"/>
                    <a:pt x="42448" y="741"/>
                  </a:cubicBezTo>
                  <a:cubicBezTo>
                    <a:pt x="42659" y="594"/>
                    <a:pt x="42911" y="657"/>
                    <a:pt x="43142" y="573"/>
                  </a:cubicBezTo>
                  <a:cubicBezTo>
                    <a:pt x="43170" y="566"/>
                    <a:pt x="43198" y="563"/>
                    <a:pt x="43226" y="563"/>
                  </a:cubicBezTo>
                  <a:cubicBezTo>
                    <a:pt x="43367" y="563"/>
                    <a:pt x="43510" y="636"/>
                    <a:pt x="43668" y="636"/>
                  </a:cubicBezTo>
                  <a:cubicBezTo>
                    <a:pt x="43563" y="720"/>
                    <a:pt x="43458" y="657"/>
                    <a:pt x="43395" y="720"/>
                  </a:cubicBezTo>
                  <a:cubicBezTo>
                    <a:pt x="43416" y="762"/>
                    <a:pt x="43458" y="804"/>
                    <a:pt x="43500" y="825"/>
                  </a:cubicBezTo>
                  <a:cubicBezTo>
                    <a:pt x="43539" y="830"/>
                    <a:pt x="43578" y="833"/>
                    <a:pt x="43615" y="833"/>
                  </a:cubicBezTo>
                  <a:cubicBezTo>
                    <a:pt x="43736" y="833"/>
                    <a:pt x="43845" y="806"/>
                    <a:pt x="43941" y="741"/>
                  </a:cubicBezTo>
                  <a:cubicBezTo>
                    <a:pt x="44046" y="867"/>
                    <a:pt x="44172" y="952"/>
                    <a:pt x="44299" y="1015"/>
                  </a:cubicBezTo>
                  <a:cubicBezTo>
                    <a:pt x="44698" y="1120"/>
                    <a:pt x="44698" y="1120"/>
                    <a:pt x="44908" y="1372"/>
                  </a:cubicBezTo>
                  <a:cubicBezTo>
                    <a:pt x="44929" y="1393"/>
                    <a:pt x="44955" y="1398"/>
                    <a:pt x="44982" y="1398"/>
                  </a:cubicBezTo>
                  <a:cubicBezTo>
                    <a:pt x="45004" y="1398"/>
                    <a:pt x="45027" y="1395"/>
                    <a:pt x="45049" y="1395"/>
                  </a:cubicBezTo>
                  <a:cubicBezTo>
                    <a:pt x="45082" y="1395"/>
                    <a:pt x="45114" y="1401"/>
                    <a:pt x="45140" y="1435"/>
                  </a:cubicBezTo>
                  <a:cubicBezTo>
                    <a:pt x="45266" y="1645"/>
                    <a:pt x="45434" y="1814"/>
                    <a:pt x="45623" y="1961"/>
                  </a:cubicBezTo>
                  <a:cubicBezTo>
                    <a:pt x="45686" y="1982"/>
                    <a:pt x="45707" y="2045"/>
                    <a:pt x="45749" y="2087"/>
                  </a:cubicBezTo>
                  <a:cubicBezTo>
                    <a:pt x="45981" y="2297"/>
                    <a:pt x="46065" y="2612"/>
                    <a:pt x="46296" y="2781"/>
                  </a:cubicBezTo>
                  <a:cubicBezTo>
                    <a:pt x="46317" y="2844"/>
                    <a:pt x="46275" y="2886"/>
                    <a:pt x="46233" y="2928"/>
                  </a:cubicBezTo>
                  <a:cubicBezTo>
                    <a:pt x="46338" y="2991"/>
                    <a:pt x="46443" y="3054"/>
                    <a:pt x="46506" y="3159"/>
                  </a:cubicBezTo>
                  <a:cubicBezTo>
                    <a:pt x="46590" y="3243"/>
                    <a:pt x="46653" y="3348"/>
                    <a:pt x="46716" y="3453"/>
                  </a:cubicBezTo>
                  <a:cubicBezTo>
                    <a:pt x="46737" y="3495"/>
                    <a:pt x="46758" y="3538"/>
                    <a:pt x="46695" y="3559"/>
                  </a:cubicBezTo>
                  <a:cubicBezTo>
                    <a:pt x="46779" y="3706"/>
                    <a:pt x="46864" y="3853"/>
                    <a:pt x="46990" y="3979"/>
                  </a:cubicBezTo>
                  <a:cubicBezTo>
                    <a:pt x="46990" y="4021"/>
                    <a:pt x="46969" y="4063"/>
                    <a:pt x="46927" y="4063"/>
                  </a:cubicBezTo>
                  <a:cubicBezTo>
                    <a:pt x="46948" y="4231"/>
                    <a:pt x="47053" y="4400"/>
                    <a:pt x="47200" y="4526"/>
                  </a:cubicBezTo>
                  <a:cubicBezTo>
                    <a:pt x="47116" y="4694"/>
                    <a:pt x="47263" y="4841"/>
                    <a:pt x="47326" y="4967"/>
                  </a:cubicBezTo>
                  <a:cubicBezTo>
                    <a:pt x="47368" y="5093"/>
                    <a:pt x="47368" y="5283"/>
                    <a:pt x="47536" y="5346"/>
                  </a:cubicBezTo>
                  <a:lnTo>
                    <a:pt x="47599" y="5304"/>
                  </a:lnTo>
                  <a:cubicBezTo>
                    <a:pt x="47608" y="5299"/>
                    <a:pt x="47612" y="5298"/>
                    <a:pt x="47614" y="5298"/>
                  </a:cubicBezTo>
                  <a:lnTo>
                    <a:pt x="47614" y="5298"/>
                  </a:lnTo>
                  <a:cubicBezTo>
                    <a:pt x="47621" y="5298"/>
                    <a:pt x="47591" y="5325"/>
                    <a:pt x="47641" y="5325"/>
                  </a:cubicBezTo>
                  <a:cubicBezTo>
                    <a:pt x="47515" y="5514"/>
                    <a:pt x="47536" y="5745"/>
                    <a:pt x="47684" y="5913"/>
                  </a:cubicBezTo>
                  <a:cubicBezTo>
                    <a:pt x="47599" y="6081"/>
                    <a:pt x="47599" y="6081"/>
                    <a:pt x="47641" y="6145"/>
                  </a:cubicBezTo>
                  <a:lnTo>
                    <a:pt x="47726" y="6102"/>
                  </a:lnTo>
                  <a:cubicBezTo>
                    <a:pt x="47747" y="6229"/>
                    <a:pt x="47873" y="6292"/>
                    <a:pt x="47957" y="6418"/>
                  </a:cubicBezTo>
                  <a:cubicBezTo>
                    <a:pt x="47831" y="6544"/>
                    <a:pt x="48062" y="6670"/>
                    <a:pt x="47978" y="6838"/>
                  </a:cubicBezTo>
                  <a:lnTo>
                    <a:pt x="47915" y="6712"/>
                  </a:lnTo>
                  <a:lnTo>
                    <a:pt x="47915" y="6712"/>
                  </a:lnTo>
                  <a:cubicBezTo>
                    <a:pt x="47873" y="6901"/>
                    <a:pt x="47873" y="6901"/>
                    <a:pt x="48125" y="7196"/>
                  </a:cubicBezTo>
                  <a:cubicBezTo>
                    <a:pt x="48125" y="7427"/>
                    <a:pt x="48188" y="7637"/>
                    <a:pt x="48293" y="7848"/>
                  </a:cubicBezTo>
                  <a:lnTo>
                    <a:pt x="48230" y="7953"/>
                  </a:lnTo>
                  <a:lnTo>
                    <a:pt x="48398" y="8142"/>
                  </a:lnTo>
                  <a:cubicBezTo>
                    <a:pt x="48335" y="8310"/>
                    <a:pt x="48482" y="8436"/>
                    <a:pt x="48461" y="8604"/>
                  </a:cubicBezTo>
                  <a:cubicBezTo>
                    <a:pt x="48609" y="8710"/>
                    <a:pt x="48630" y="8836"/>
                    <a:pt x="48630" y="9004"/>
                  </a:cubicBezTo>
                  <a:cubicBezTo>
                    <a:pt x="48585" y="8974"/>
                    <a:pt x="48561" y="8944"/>
                    <a:pt x="48529" y="8944"/>
                  </a:cubicBezTo>
                  <a:cubicBezTo>
                    <a:pt x="48516" y="8944"/>
                    <a:pt x="48501" y="8949"/>
                    <a:pt x="48482" y="8962"/>
                  </a:cubicBezTo>
                  <a:lnTo>
                    <a:pt x="48588" y="9319"/>
                  </a:lnTo>
                  <a:lnTo>
                    <a:pt x="48672" y="9277"/>
                  </a:lnTo>
                  <a:cubicBezTo>
                    <a:pt x="48714" y="9487"/>
                    <a:pt x="48798" y="9677"/>
                    <a:pt x="48882" y="9866"/>
                  </a:cubicBezTo>
                  <a:cubicBezTo>
                    <a:pt x="48882" y="9885"/>
                    <a:pt x="48882" y="9936"/>
                    <a:pt x="48882" y="9992"/>
                  </a:cubicBezTo>
                  <a:lnTo>
                    <a:pt x="48756" y="9950"/>
                  </a:lnTo>
                  <a:lnTo>
                    <a:pt x="48756" y="9950"/>
                  </a:lnTo>
                  <a:cubicBezTo>
                    <a:pt x="48756" y="10139"/>
                    <a:pt x="48861" y="10286"/>
                    <a:pt x="48819" y="10476"/>
                  </a:cubicBezTo>
                  <a:cubicBezTo>
                    <a:pt x="48903" y="10518"/>
                    <a:pt x="48966" y="10602"/>
                    <a:pt x="49008" y="10686"/>
                  </a:cubicBezTo>
                  <a:cubicBezTo>
                    <a:pt x="49092" y="10980"/>
                    <a:pt x="49134" y="11274"/>
                    <a:pt x="49113" y="11569"/>
                  </a:cubicBezTo>
                  <a:cubicBezTo>
                    <a:pt x="49147" y="11603"/>
                    <a:pt x="49181" y="11664"/>
                    <a:pt x="49215" y="11664"/>
                  </a:cubicBezTo>
                  <a:cubicBezTo>
                    <a:pt x="49223" y="11664"/>
                    <a:pt x="49231" y="11661"/>
                    <a:pt x="49239" y="11653"/>
                  </a:cubicBezTo>
                  <a:cubicBezTo>
                    <a:pt x="49260" y="11632"/>
                    <a:pt x="49239" y="11590"/>
                    <a:pt x="49302" y="11569"/>
                  </a:cubicBezTo>
                  <a:lnTo>
                    <a:pt x="49302" y="11569"/>
                  </a:lnTo>
                  <a:cubicBezTo>
                    <a:pt x="49281" y="11842"/>
                    <a:pt x="49323" y="12115"/>
                    <a:pt x="49429" y="12347"/>
                  </a:cubicBezTo>
                  <a:cubicBezTo>
                    <a:pt x="49385" y="12332"/>
                    <a:pt x="49362" y="12308"/>
                    <a:pt x="49337" y="12308"/>
                  </a:cubicBezTo>
                  <a:cubicBezTo>
                    <a:pt x="49326" y="12308"/>
                    <a:pt x="49315" y="12313"/>
                    <a:pt x="49302" y="12326"/>
                  </a:cubicBezTo>
                  <a:lnTo>
                    <a:pt x="49302" y="12389"/>
                  </a:lnTo>
                  <a:cubicBezTo>
                    <a:pt x="49450" y="12494"/>
                    <a:pt x="49534" y="12641"/>
                    <a:pt x="49555" y="12809"/>
                  </a:cubicBezTo>
                  <a:cubicBezTo>
                    <a:pt x="49576" y="13020"/>
                    <a:pt x="49618" y="13209"/>
                    <a:pt x="49660" y="13419"/>
                  </a:cubicBezTo>
                  <a:cubicBezTo>
                    <a:pt x="49681" y="13440"/>
                    <a:pt x="49660" y="13482"/>
                    <a:pt x="49618" y="13482"/>
                  </a:cubicBezTo>
                  <a:cubicBezTo>
                    <a:pt x="49618" y="13545"/>
                    <a:pt x="49681" y="13524"/>
                    <a:pt x="49744" y="13566"/>
                  </a:cubicBezTo>
                  <a:cubicBezTo>
                    <a:pt x="49744" y="13692"/>
                    <a:pt x="49723" y="13860"/>
                    <a:pt x="49849" y="13966"/>
                  </a:cubicBezTo>
                  <a:cubicBezTo>
                    <a:pt x="49859" y="13970"/>
                    <a:pt x="49868" y="13972"/>
                    <a:pt x="49877" y="13972"/>
                  </a:cubicBezTo>
                  <a:cubicBezTo>
                    <a:pt x="49894" y="13972"/>
                    <a:pt x="49910" y="13967"/>
                    <a:pt x="49923" y="13967"/>
                  </a:cubicBezTo>
                  <a:cubicBezTo>
                    <a:pt x="49936" y="13967"/>
                    <a:pt x="49946" y="13971"/>
                    <a:pt x="49954" y="13987"/>
                  </a:cubicBezTo>
                  <a:cubicBezTo>
                    <a:pt x="50038" y="14218"/>
                    <a:pt x="50080" y="14449"/>
                    <a:pt x="50059" y="14680"/>
                  </a:cubicBezTo>
                  <a:cubicBezTo>
                    <a:pt x="50164" y="14786"/>
                    <a:pt x="50248" y="14933"/>
                    <a:pt x="50270" y="15080"/>
                  </a:cubicBezTo>
                  <a:lnTo>
                    <a:pt x="50354" y="15017"/>
                  </a:lnTo>
                  <a:lnTo>
                    <a:pt x="50354" y="15332"/>
                  </a:lnTo>
                  <a:cubicBezTo>
                    <a:pt x="50354" y="15479"/>
                    <a:pt x="50396" y="15606"/>
                    <a:pt x="50480" y="15732"/>
                  </a:cubicBezTo>
                  <a:cubicBezTo>
                    <a:pt x="50501" y="15774"/>
                    <a:pt x="50522" y="15837"/>
                    <a:pt x="50543" y="15879"/>
                  </a:cubicBezTo>
                  <a:cubicBezTo>
                    <a:pt x="50774" y="16257"/>
                    <a:pt x="50774" y="16741"/>
                    <a:pt x="51068" y="17035"/>
                  </a:cubicBezTo>
                  <a:cubicBezTo>
                    <a:pt x="51110" y="17182"/>
                    <a:pt x="51005" y="17203"/>
                    <a:pt x="51047" y="17308"/>
                  </a:cubicBezTo>
                  <a:cubicBezTo>
                    <a:pt x="51089" y="17393"/>
                    <a:pt x="51237" y="17372"/>
                    <a:pt x="51258" y="17477"/>
                  </a:cubicBezTo>
                  <a:lnTo>
                    <a:pt x="51153" y="17603"/>
                  </a:lnTo>
                  <a:lnTo>
                    <a:pt x="51237" y="17750"/>
                  </a:lnTo>
                  <a:cubicBezTo>
                    <a:pt x="51342" y="17771"/>
                    <a:pt x="51426" y="17834"/>
                    <a:pt x="51510" y="17876"/>
                  </a:cubicBezTo>
                  <a:cubicBezTo>
                    <a:pt x="51552" y="18086"/>
                    <a:pt x="51636" y="18255"/>
                    <a:pt x="51762" y="18402"/>
                  </a:cubicBezTo>
                  <a:cubicBezTo>
                    <a:pt x="51720" y="18570"/>
                    <a:pt x="51720" y="18570"/>
                    <a:pt x="51846" y="18696"/>
                  </a:cubicBezTo>
                  <a:cubicBezTo>
                    <a:pt x="51846" y="18654"/>
                    <a:pt x="51825" y="18612"/>
                    <a:pt x="51888" y="18570"/>
                  </a:cubicBezTo>
                  <a:lnTo>
                    <a:pt x="52099" y="18885"/>
                  </a:lnTo>
                  <a:cubicBezTo>
                    <a:pt x="52057" y="18948"/>
                    <a:pt x="52015" y="18969"/>
                    <a:pt x="52036" y="19032"/>
                  </a:cubicBezTo>
                  <a:cubicBezTo>
                    <a:pt x="52225" y="19159"/>
                    <a:pt x="52456" y="19201"/>
                    <a:pt x="52540" y="19474"/>
                  </a:cubicBezTo>
                  <a:cubicBezTo>
                    <a:pt x="52540" y="19474"/>
                    <a:pt x="52561" y="19495"/>
                    <a:pt x="52582" y="19495"/>
                  </a:cubicBezTo>
                  <a:cubicBezTo>
                    <a:pt x="52708" y="19558"/>
                    <a:pt x="52792" y="19684"/>
                    <a:pt x="52898" y="19768"/>
                  </a:cubicBezTo>
                  <a:cubicBezTo>
                    <a:pt x="52898" y="19852"/>
                    <a:pt x="52877" y="19916"/>
                    <a:pt x="52919" y="19979"/>
                  </a:cubicBezTo>
                  <a:lnTo>
                    <a:pt x="53276" y="20231"/>
                  </a:lnTo>
                  <a:cubicBezTo>
                    <a:pt x="53265" y="20258"/>
                    <a:pt x="53251" y="20267"/>
                    <a:pt x="53237" y="20267"/>
                  </a:cubicBezTo>
                  <a:cubicBezTo>
                    <a:pt x="53210" y="20267"/>
                    <a:pt x="53182" y="20237"/>
                    <a:pt x="53165" y="20237"/>
                  </a:cubicBezTo>
                  <a:cubicBezTo>
                    <a:pt x="53156" y="20237"/>
                    <a:pt x="53150" y="20246"/>
                    <a:pt x="53150" y="20273"/>
                  </a:cubicBezTo>
                  <a:cubicBezTo>
                    <a:pt x="53129" y="20378"/>
                    <a:pt x="53234" y="20399"/>
                    <a:pt x="53297" y="20462"/>
                  </a:cubicBezTo>
                  <a:lnTo>
                    <a:pt x="53402" y="20420"/>
                  </a:lnTo>
                  <a:lnTo>
                    <a:pt x="53928" y="20904"/>
                  </a:lnTo>
                  <a:lnTo>
                    <a:pt x="53991" y="20862"/>
                  </a:lnTo>
                  <a:cubicBezTo>
                    <a:pt x="54033" y="20862"/>
                    <a:pt x="54012" y="20925"/>
                    <a:pt x="54033" y="20946"/>
                  </a:cubicBezTo>
                  <a:cubicBezTo>
                    <a:pt x="54075" y="20988"/>
                    <a:pt x="54138" y="20967"/>
                    <a:pt x="54138" y="21030"/>
                  </a:cubicBezTo>
                  <a:cubicBezTo>
                    <a:pt x="54159" y="21040"/>
                    <a:pt x="54180" y="21040"/>
                    <a:pt x="54201" y="21040"/>
                  </a:cubicBezTo>
                  <a:cubicBezTo>
                    <a:pt x="54222" y="21040"/>
                    <a:pt x="54243" y="21040"/>
                    <a:pt x="54264" y="21051"/>
                  </a:cubicBezTo>
                  <a:lnTo>
                    <a:pt x="54201" y="21135"/>
                  </a:lnTo>
                  <a:cubicBezTo>
                    <a:pt x="54285" y="21198"/>
                    <a:pt x="54348" y="21282"/>
                    <a:pt x="54432" y="21303"/>
                  </a:cubicBezTo>
                  <a:lnTo>
                    <a:pt x="54390" y="21366"/>
                  </a:lnTo>
                  <a:cubicBezTo>
                    <a:pt x="54432" y="21429"/>
                    <a:pt x="54453" y="21471"/>
                    <a:pt x="54537" y="21471"/>
                  </a:cubicBezTo>
                  <a:cubicBezTo>
                    <a:pt x="54558" y="21471"/>
                    <a:pt x="54580" y="21429"/>
                    <a:pt x="54580" y="21408"/>
                  </a:cubicBezTo>
                  <a:cubicBezTo>
                    <a:pt x="54558" y="21408"/>
                    <a:pt x="54495" y="21366"/>
                    <a:pt x="54537" y="21366"/>
                  </a:cubicBezTo>
                  <a:cubicBezTo>
                    <a:pt x="54580" y="21366"/>
                    <a:pt x="54558" y="21408"/>
                    <a:pt x="54580" y="21408"/>
                  </a:cubicBezTo>
                  <a:cubicBezTo>
                    <a:pt x="54594" y="21408"/>
                    <a:pt x="54626" y="21399"/>
                    <a:pt x="54646" y="21399"/>
                  </a:cubicBezTo>
                  <a:cubicBezTo>
                    <a:pt x="54657" y="21399"/>
                    <a:pt x="54664" y="21401"/>
                    <a:pt x="54664" y="21408"/>
                  </a:cubicBezTo>
                  <a:cubicBezTo>
                    <a:pt x="54727" y="21576"/>
                    <a:pt x="54916" y="21661"/>
                    <a:pt x="54979" y="21829"/>
                  </a:cubicBezTo>
                  <a:lnTo>
                    <a:pt x="55063" y="21682"/>
                  </a:lnTo>
                  <a:cubicBezTo>
                    <a:pt x="55189" y="21892"/>
                    <a:pt x="55336" y="22081"/>
                    <a:pt x="55505" y="22270"/>
                  </a:cubicBezTo>
                  <a:cubicBezTo>
                    <a:pt x="55516" y="22266"/>
                    <a:pt x="55528" y="22265"/>
                    <a:pt x="55539" y="22265"/>
                  </a:cubicBezTo>
                  <a:cubicBezTo>
                    <a:pt x="55590" y="22265"/>
                    <a:pt x="55638" y="22299"/>
                    <a:pt x="55673" y="22333"/>
                  </a:cubicBezTo>
                  <a:cubicBezTo>
                    <a:pt x="55736" y="22396"/>
                    <a:pt x="55778" y="22480"/>
                    <a:pt x="55883" y="22502"/>
                  </a:cubicBezTo>
                  <a:cubicBezTo>
                    <a:pt x="55883" y="22486"/>
                    <a:pt x="55907" y="22445"/>
                    <a:pt x="55919" y="22445"/>
                  </a:cubicBezTo>
                  <a:cubicBezTo>
                    <a:pt x="55923" y="22445"/>
                    <a:pt x="55925" y="22449"/>
                    <a:pt x="55925" y="22459"/>
                  </a:cubicBezTo>
                  <a:cubicBezTo>
                    <a:pt x="55925" y="22502"/>
                    <a:pt x="55904" y="22502"/>
                    <a:pt x="55883" y="22502"/>
                  </a:cubicBezTo>
                  <a:cubicBezTo>
                    <a:pt x="55883" y="22586"/>
                    <a:pt x="55946" y="22565"/>
                    <a:pt x="55988" y="22586"/>
                  </a:cubicBezTo>
                  <a:cubicBezTo>
                    <a:pt x="56114" y="22628"/>
                    <a:pt x="56304" y="22586"/>
                    <a:pt x="56367" y="22754"/>
                  </a:cubicBezTo>
                  <a:cubicBezTo>
                    <a:pt x="56379" y="22752"/>
                    <a:pt x="56390" y="22752"/>
                    <a:pt x="56401" y="22752"/>
                  </a:cubicBezTo>
                  <a:cubicBezTo>
                    <a:pt x="56556" y="22752"/>
                    <a:pt x="56557" y="22887"/>
                    <a:pt x="56577" y="22985"/>
                  </a:cubicBezTo>
                  <a:cubicBezTo>
                    <a:pt x="56892" y="23027"/>
                    <a:pt x="57166" y="23153"/>
                    <a:pt x="57397" y="23364"/>
                  </a:cubicBezTo>
                  <a:cubicBezTo>
                    <a:pt x="57438" y="23329"/>
                    <a:pt x="57474" y="23315"/>
                    <a:pt x="57507" y="23315"/>
                  </a:cubicBezTo>
                  <a:cubicBezTo>
                    <a:pt x="57575" y="23315"/>
                    <a:pt x="57627" y="23377"/>
                    <a:pt x="57670" y="23448"/>
                  </a:cubicBezTo>
                  <a:cubicBezTo>
                    <a:pt x="57712" y="23511"/>
                    <a:pt x="57775" y="23553"/>
                    <a:pt x="57859" y="23574"/>
                  </a:cubicBezTo>
                  <a:cubicBezTo>
                    <a:pt x="57922" y="23574"/>
                    <a:pt x="58006" y="23616"/>
                    <a:pt x="58049" y="23679"/>
                  </a:cubicBezTo>
                  <a:cubicBezTo>
                    <a:pt x="58280" y="23700"/>
                    <a:pt x="58511" y="23784"/>
                    <a:pt x="58721" y="23889"/>
                  </a:cubicBezTo>
                  <a:lnTo>
                    <a:pt x="58595" y="23952"/>
                  </a:lnTo>
                  <a:cubicBezTo>
                    <a:pt x="58634" y="23976"/>
                    <a:pt x="58671" y="23985"/>
                    <a:pt x="58708" y="23985"/>
                  </a:cubicBezTo>
                  <a:cubicBezTo>
                    <a:pt x="58801" y="23985"/>
                    <a:pt x="58890" y="23930"/>
                    <a:pt x="58984" y="23930"/>
                  </a:cubicBezTo>
                  <a:cubicBezTo>
                    <a:pt x="59015" y="23930"/>
                    <a:pt x="59046" y="23936"/>
                    <a:pt x="59079" y="23952"/>
                  </a:cubicBezTo>
                  <a:lnTo>
                    <a:pt x="59184" y="24036"/>
                  </a:lnTo>
                  <a:cubicBezTo>
                    <a:pt x="59409" y="24088"/>
                    <a:pt x="59634" y="24126"/>
                    <a:pt x="59870" y="24126"/>
                  </a:cubicBezTo>
                  <a:cubicBezTo>
                    <a:pt x="59921" y="24126"/>
                    <a:pt x="59973" y="24124"/>
                    <a:pt x="60025" y="24120"/>
                  </a:cubicBezTo>
                  <a:cubicBezTo>
                    <a:pt x="60151" y="24204"/>
                    <a:pt x="60319" y="24141"/>
                    <a:pt x="60445" y="24289"/>
                  </a:cubicBezTo>
                  <a:cubicBezTo>
                    <a:pt x="60424" y="24310"/>
                    <a:pt x="60361" y="24289"/>
                    <a:pt x="60340" y="24331"/>
                  </a:cubicBezTo>
                  <a:cubicBezTo>
                    <a:pt x="60378" y="24368"/>
                    <a:pt x="60416" y="24376"/>
                    <a:pt x="60454" y="24376"/>
                  </a:cubicBezTo>
                  <a:cubicBezTo>
                    <a:pt x="60479" y="24376"/>
                    <a:pt x="60504" y="24373"/>
                    <a:pt x="60529" y="24373"/>
                  </a:cubicBezTo>
                  <a:cubicBezTo>
                    <a:pt x="60578" y="24316"/>
                    <a:pt x="60629" y="24297"/>
                    <a:pt x="60682" y="24297"/>
                  </a:cubicBezTo>
                  <a:cubicBezTo>
                    <a:pt x="60765" y="24297"/>
                    <a:pt x="60851" y="24347"/>
                    <a:pt x="60929" y="24373"/>
                  </a:cubicBezTo>
                  <a:lnTo>
                    <a:pt x="60992" y="24247"/>
                  </a:lnTo>
                  <a:lnTo>
                    <a:pt x="61181" y="24394"/>
                  </a:lnTo>
                  <a:cubicBezTo>
                    <a:pt x="61206" y="24400"/>
                    <a:pt x="61232" y="24402"/>
                    <a:pt x="61259" y="24402"/>
                  </a:cubicBezTo>
                  <a:cubicBezTo>
                    <a:pt x="61325" y="24402"/>
                    <a:pt x="61395" y="24388"/>
                    <a:pt x="61454" y="24373"/>
                  </a:cubicBezTo>
                  <a:cubicBezTo>
                    <a:pt x="61480" y="24364"/>
                    <a:pt x="61505" y="24361"/>
                    <a:pt x="61530" y="24361"/>
                  </a:cubicBezTo>
                  <a:cubicBezTo>
                    <a:pt x="61631" y="24361"/>
                    <a:pt x="61732" y="24415"/>
                    <a:pt x="61833" y="24415"/>
                  </a:cubicBezTo>
                  <a:lnTo>
                    <a:pt x="62422" y="24415"/>
                  </a:lnTo>
                  <a:cubicBezTo>
                    <a:pt x="62443" y="24457"/>
                    <a:pt x="62359" y="24478"/>
                    <a:pt x="62422" y="24541"/>
                  </a:cubicBezTo>
                  <a:cubicBezTo>
                    <a:pt x="62611" y="24478"/>
                    <a:pt x="62821" y="24457"/>
                    <a:pt x="63031" y="24457"/>
                  </a:cubicBezTo>
                  <a:lnTo>
                    <a:pt x="63178" y="24352"/>
                  </a:lnTo>
                  <a:cubicBezTo>
                    <a:pt x="63452" y="24394"/>
                    <a:pt x="63746" y="24394"/>
                    <a:pt x="64019" y="24394"/>
                  </a:cubicBezTo>
                  <a:cubicBezTo>
                    <a:pt x="64167" y="24247"/>
                    <a:pt x="64377" y="24226"/>
                    <a:pt x="64755" y="24226"/>
                  </a:cubicBezTo>
                  <a:cubicBezTo>
                    <a:pt x="64839" y="24162"/>
                    <a:pt x="64945" y="24120"/>
                    <a:pt x="65029" y="24099"/>
                  </a:cubicBezTo>
                  <a:cubicBezTo>
                    <a:pt x="65239" y="24036"/>
                    <a:pt x="65428" y="23994"/>
                    <a:pt x="65638" y="23931"/>
                  </a:cubicBezTo>
                  <a:cubicBezTo>
                    <a:pt x="65737" y="23872"/>
                    <a:pt x="65798" y="23740"/>
                    <a:pt x="65909" y="23740"/>
                  </a:cubicBezTo>
                  <a:cubicBezTo>
                    <a:pt x="65916" y="23740"/>
                    <a:pt x="65924" y="23741"/>
                    <a:pt x="65933" y="23742"/>
                  </a:cubicBezTo>
                  <a:lnTo>
                    <a:pt x="66038" y="23784"/>
                  </a:lnTo>
                  <a:cubicBezTo>
                    <a:pt x="66125" y="23696"/>
                    <a:pt x="66228" y="23653"/>
                    <a:pt x="66344" y="23653"/>
                  </a:cubicBezTo>
                  <a:cubicBezTo>
                    <a:pt x="66368" y="23653"/>
                    <a:pt x="66392" y="23654"/>
                    <a:pt x="66416" y="23658"/>
                  </a:cubicBezTo>
                  <a:cubicBezTo>
                    <a:pt x="66584" y="23532"/>
                    <a:pt x="66795" y="23490"/>
                    <a:pt x="66942" y="23364"/>
                  </a:cubicBezTo>
                  <a:lnTo>
                    <a:pt x="67215" y="23364"/>
                  </a:lnTo>
                  <a:cubicBezTo>
                    <a:pt x="67299" y="23342"/>
                    <a:pt x="67278" y="23258"/>
                    <a:pt x="67299" y="23258"/>
                  </a:cubicBezTo>
                  <a:cubicBezTo>
                    <a:pt x="67446" y="23258"/>
                    <a:pt x="67552" y="23132"/>
                    <a:pt x="67720" y="23090"/>
                  </a:cubicBezTo>
                  <a:cubicBezTo>
                    <a:pt x="67867" y="23069"/>
                    <a:pt x="68035" y="23027"/>
                    <a:pt x="68182" y="22964"/>
                  </a:cubicBezTo>
                  <a:cubicBezTo>
                    <a:pt x="68393" y="22880"/>
                    <a:pt x="68582" y="22775"/>
                    <a:pt x="68771" y="22670"/>
                  </a:cubicBezTo>
                  <a:cubicBezTo>
                    <a:pt x="68771" y="22654"/>
                    <a:pt x="68783" y="22614"/>
                    <a:pt x="68798" y="22614"/>
                  </a:cubicBezTo>
                  <a:cubicBezTo>
                    <a:pt x="68803" y="22614"/>
                    <a:pt x="68808" y="22618"/>
                    <a:pt x="68813" y="22628"/>
                  </a:cubicBezTo>
                  <a:cubicBezTo>
                    <a:pt x="68813" y="22670"/>
                    <a:pt x="68792" y="22670"/>
                    <a:pt x="68771" y="22670"/>
                  </a:cubicBezTo>
                  <a:cubicBezTo>
                    <a:pt x="68781" y="22733"/>
                    <a:pt x="68802" y="22749"/>
                    <a:pt x="68831" y="22749"/>
                  </a:cubicBezTo>
                  <a:cubicBezTo>
                    <a:pt x="68860" y="22749"/>
                    <a:pt x="68897" y="22733"/>
                    <a:pt x="68939" y="22733"/>
                  </a:cubicBezTo>
                  <a:cubicBezTo>
                    <a:pt x="68939" y="22670"/>
                    <a:pt x="68960" y="22628"/>
                    <a:pt x="68960" y="22586"/>
                  </a:cubicBezTo>
                  <a:cubicBezTo>
                    <a:pt x="68960" y="22565"/>
                    <a:pt x="68981" y="22565"/>
                    <a:pt x="68981" y="22565"/>
                  </a:cubicBezTo>
                  <a:cubicBezTo>
                    <a:pt x="68993" y="22561"/>
                    <a:pt x="69004" y="22559"/>
                    <a:pt x="69013" y="22559"/>
                  </a:cubicBezTo>
                  <a:cubicBezTo>
                    <a:pt x="69053" y="22559"/>
                    <a:pt x="69073" y="22590"/>
                    <a:pt x="69107" y="22607"/>
                  </a:cubicBezTo>
                  <a:cubicBezTo>
                    <a:pt x="69339" y="22438"/>
                    <a:pt x="69633" y="22375"/>
                    <a:pt x="69927" y="22375"/>
                  </a:cubicBezTo>
                  <a:lnTo>
                    <a:pt x="69738" y="22270"/>
                  </a:lnTo>
                  <a:cubicBezTo>
                    <a:pt x="69850" y="22252"/>
                    <a:pt x="69896" y="22183"/>
                    <a:pt x="69979" y="22183"/>
                  </a:cubicBezTo>
                  <a:cubicBezTo>
                    <a:pt x="69989" y="22183"/>
                    <a:pt x="70000" y="22184"/>
                    <a:pt x="70011" y="22186"/>
                  </a:cubicBezTo>
                  <a:cubicBezTo>
                    <a:pt x="70032" y="22165"/>
                    <a:pt x="69990" y="22144"/>
                    <a:pt x="70032" y="22144"/>
                  </a:cubicBezTo>
                  <a:cubicBezTo>
                    <a:pt x="70074" y="22144"/>
                    <a:pt x="70074" y="22165"/>
                    <a:pt x="70074" y="22186"/>
                  </a:cubicBezTo>
                  <a:cubicBezTo>
                    <a:pt x="70083" y="22187"/>
                    <a:pt x="70091" y="22188"/>
                    <a:pt x="70098" y="22188"/>
                  </a:cubicBezTo>
                  <a:cubicBezTo>
                    <a:pt x="70217" y="22188"/>
                    <a:pt x="70187" y="22037"/>
                    <a:pt x="70306" y="21997"/>
                  </a:cubicBezTo>
                  <a:lnTo>
                    <a:pt x="70516" y="21997"/>
                  </a:lnTo>
                  <a:lnTo>
                    <a:pt x="70726" y="21808"/>
                  </a:lnTo>
                  <a:lnTo>
                    <a:pt x="70979" y="21808"/>
                  </a:lnTo>
                  <a:lnTo>
                    <a:pt x="71021" y="21703"/>
                  </a:lnTo>
                  <a:lnTo>
                    <a:pt x="71084" y="21724"/>
                  </a:lnTo>
                  <a:cubicBezTo>
                    <a:pt x="71431" y="21683"/>
                    <a:pt x="71599" y="21344"/>
                    <a:pt x="71956" y="21344"/>
                  </a:cubicBezTo>
                  <a:cubicBezTo>
                    <a:pt x="71966" y="21344"/>
                    <a:pt x="71977" y="21345"/>
                    <a:pt x="71988" y="21345"/>
                  </a:cubicBezTo>
                  <a:lnTo>
                    <a:pt x="72282" y="21198"/>
                  </a:lnTo>
                  <a:cubicBezTo>
                    <a:pt x="72336" y="21198"/>
                    <a:pt x="72359" y="21244"/>
                    <a:pt x="72391" y="21244"/>
                  </a:cubicBezTo>
                  <a:cubicBezTo>
                    <a:pt x="72397" y="21244"/>
                    <a:pt x="72402" y="21243"/>
                    <a:pt x="72408" y="21240"/>
                  </a:cubicBezTo>
                  <a:lnTo>
                    <a:pt x="72450" y="21135"/>
                  </a:lnTo>
                  <a:lnTo>
                    <a:pt x="72513" y="21177"/>
                  </a:lnTo>
                  <a:cubicBezTo>
                    <a:pt x="72597" y="21156"/>
                    <a:pt x="72597" y="21072"/>
                    <a:pt x="72639" y="21030"/>
                  </a:cubicBezTo>
                  <a:cubicBezTo>
                    <a:pt x="72766" y="20988"/>
                    <a:pt x="72913" y="20946"/>
                    <a:pt x="73039" y="20883"/>
                  </a:cubicBezTo>
                  <a:cubicBezTo>
                    <a:pt x="73207" y="20756"/>
                    <a:pt x="73396" y="20672"/>
                    <a:pt x="73607" y="20630"/>
                  </a:cubicBezTo>
                  <a:lnTo>
                    <a:pt x="73628" y="20609"/>
                  </a:lnTo>
                  <a:cubicBezTo>
                    <a:pt x="73691" y="20504"/>
                    <a:pt x="73838" y="20546"/>
                    <a:pt x="73880" y="20420"/>
                  </a:cubicBezTo>
                  <a:cubicBezTo>
                    <a:pt x="73929" y="20457"/>
                    <a:pt x="73985" y="20479"/>
                    <a:pt x="74027" y="20479"/>
                  </a:cubicBezTo>
                  <a:cubicBezTo>
                    <a:pt x="74058" y="20479"/>
                    <a:pt x="74081" y="20468"/>
                    <a:pt x="74090" y="20441"/>
                  </a:cubicBezTo>
                  <a:cubicBezTo>
                    <a:pt x="74111" y="20315"/>
                    <a:pt x="74258" y="20357"/>
                    <a:pt x="74321" y="20315"/>
                  </a:cubicBezTo>
                  <a:cubicBezTo>
                    <a:pt x="74448" y="20273"/>
                    <a:pt x="74553" y="20231"/>
                    <a:pt x="74637" y="20147"/>
                  </a:cubicBezTo>
                  <a:cubicBezTo>
                    <a:pt x="74658" y="20126"/>
                    <a:pt x="74721" y="20105"/>
                    <a:pt x="74763" y="20105"/>
                  </a:cubicBezTo>
                  <a:cubicBezTo>
                    <a:pt x="74776" y="20110"/>
                    <a:pt x="74789" y="20112"/>
                    <a:pt x="74800" y="20112"/>
                  </a:cubicBezTo>
                  <a:cubicBezTo>
                    <a:pt x="74884" y="20112"/>
                    <a:pt x="74942" y="20000"/>
                    <a:pt x="75015" y="20000"/>
                  </a:cubicBezTo>
                  <a:cubicBezTo>
                    <a:pt x="75120" y="20000"/>
                    <a:pt x="75204" y="19958"/>
                    <a:pt x="75310" y="19916"/>
                  </a:cubicBezTo>
                  <a:cubicBezTo>
                    <a:pt x="75457" y="19789"/>
                    <a:pt x="75688" y="19747"/>
                    <a:pt x="75835" y="19579"/>
                  </a:cubicBezTo>
                  <a:cubicBezTo>
                    <a:pt x="75877" y="19537"/>
                    <a:pt x="75961" y="19495"/>
                    <a:pt x="76045" y="19495"/>
                  </a:cubicBezTo>
                  <a:cubicBezTo>
                    <a:pt x="76256" y="19453"/>
                    <a:pt x="76445" y="19411"/>
                    <a:pt x="76634" y="19327"/>
                  </a:cubicBezTo>
                  <a:cubicBezTo>
                    <a:pt x="76778" y="19309"/>
                    <a:pt x="76892" y="19167"/>
                    <a:pt x="77041" y="19167"/>
                  </a:cubicBezTo>
                  <a:cubicBezTo>
                    <a:pt x="77065" y="19167"/>
                    <a:pt x="77091" y="19171"/>
                    <a:pt x="77118" y="19180"/>
                  </a:cubicBezTo>
                  <a:cubicBezTo>
                    <a:pt x="77286" y="18885"/>
                    <a:pt x="77601" y="18843"/>
                    <a:pt x="77874" y="18696"/>
                  </a:cubicBezTo>
                  <a:lnTo>
                    <a:pt x="78001" y="18738"/>
                  </a:lnTo>
                  <a:cubicBezTo>
                    <a:pt x="78148" y="18696"/>
                    <a:pt x="78274" y="18612"/>
                    <a:pt x="78400" y="18507"/>
                  </a:cubicBezTo>
                  <a:cubicBezTo>
                    <a:pt x="78440" y="18547"/>
                    <a:pt x="78480" y="18562"/>
                    <a:pt x="78525" y="18562"/>
                  </a:cubicBezTo>
                  <a:cubicBezTo>
                    <a:pt x="78552" y="18562"/>
                    <a:pt x="78580" y="18557"/>
                    <a:pt x="78610" y="18549"/>
                  </a:cubicBezTo>
                  <a:lnTo>
                    <a:pt x="78715" y="18402"/>
                  </a:lnTo>
                  <a:cubicBezTo>
                    <a:pt x="78968" y="18339"/>
                    <a:pt x="79220" y="18402"/>
                    <a:pt x="79325" y="18149"/>
                  </a:cubicBezTo>
                  <a:cubicBezTo>
                    <a:pt x="79514" y="18128"/>
                    <a:pt x="79641" y="18002"/>
                    <a:pt x="79788" y="17960"/>
                  </a:cubicBezTo>
                  <a:lnTo>
                    <a:pt x="79872" y="18002"/>
                  </a:lnTo>
                  <a:cubicBezTo>
                    <a:pt x="80040" y="17918"/>
                    <a:pt x="80208" y="17855"/>
                    <a:pt x="80376" y="17813"/>
                  </a:cubicBezTo>
                  <a:cubicBezTo>
                    <a:pt x="80587" y="17792"/>
                    <a:pt x="80797" y="17708"/>
                    <a:pt x="80965" y="17561"/>
                  </a:cubicBezTo>
                  <a:cubicBezTo>
                    <a:pt x="81007" y="17498"/>
                    <a:pt x="81133" y="17477"/>
                    <a:pt x="81196" y="17456"/>
                  </a:cubicBezTo>
                  <a:cubicBezTo>
                    <a:pt x="81344" y="17372"/>
                    <a:pt x="81512" y="17477"/>
                    <a:pt x="81617" y="17330"/>
                  </a:cubicBezTo>
                  <a:cubicBezTo>
                    <a:pt x="81642" y="17355"/>
                    <a:pt x="81674" y="17387"/>
                    <a:pt x="81705" y="17387"/>
                  </a:cubicBezTo>
                  <a:cubicBezTo>
                    <a:pt x="81727" y="17387"/>
                    <a:pt x="81747" y="17372"/>
                    <a:pt x="81764" y="17330"/>
                  </a:cubicBezTo>
                  <a:cubicBezTo>
                    <a:pt x="81743" y="17330"/>
                    <a:pt x="81722" y="17308"/>
                    <a:pt x="81680" y="17245"/>
                  </a:cubicBezTo>
                  <a:lnTo>
                    <a:pt x="81680" y="17245"/>
                  </a:lnTo>
                  <a:cubicBezTo>
                    <a:pt x="81726" y="17259"/>
                    <a:pt x="81766" y="17265"/>
                    <a:pt x="81803" y="17265"/>
                  </a:cubicBezTo>
                  <a:cubicBezTo>
                    <a:pt x="81938" y="17265"/>
                    <a:pt x="82027" y="17190"/>
                    <a:pt x="82142" y="17140"/>
                  </a:cubicBezTo>
                  <a:lnTo>
                    <a:pt x="82248" y="17182"/>
                  </a:lnTo>
                  <a:lnTo>
                    <a:pt x="82374" y="17077"/>
                  </a:lnTo>
                  <a:lnTo>
                    <a:pt x="82731" y="17077"/>
                  </a:lnTo>
                  <a:cubicBezTo>
                    <a:pt x="82836" y="16993"/>
                    <a:pt x="82962" y="16951"/>
                    <a:pt x="83089" y="16951"/>
                  </a:cubicBezTo>
                  <a:cubicBezTo>
                    <a:pt x="83215" y="16930"/>
                    <a:pt x="83320" y="16888"/>
                    <a:pt x="83446" y="16888"/>
                  </a:cubicBezTo>
                  <a:cubicBezTo>
                    <a:pt x="83572" y="16888"/>
                    <a:pt x="83698" y="16846"/>
                    <a:pt x="83824" y="16783"/>
                  </a:cubicBezTo>
                  <a:cubicBezTo>
                    <a:pt x="83854" y="16765"/>
                    <a:pt x="83884" y="16759"/>
                    <a:pt x="83914" y="16759"/>
                  </a:cubicBezTo>
                  <a:cubicBezTo>
                    <a:pt x="83978" y="16759"/>
                    <a:pt x="84045" y="16786"/>
                    <a:pt x="84118" y="16786"/>
                  </a:cubicBezTo>
                  <a:cubicBezTo>
                    <a:pt x="84132" y="16786"/>
                    <a:pt x="84146" y="16785"/>
                    <a:pt x="84161" y="16783"/>
                  </a:cubicBezTo>
                  <a:cubicBezTo>
                    <a:pt x="84245" y="16772"/>
                    <a:pt x="84334" y="16767"/>
                    <a:pt x="84426" y="16767"/>
                  </a:cubicBezTo>
                  <a:cubicBezTo>
                    <a:pt x="84518" y="16767"/>
                    <a:pt x="84613" y="16772"/>
                    <a:pt x="84707" y="16783"/>
                  </a:cubicBezTo>
                  <a:cubicBezTo>
                    <a:pt x="84745" y="16783"/>
                    <a:pt x="84782" y="16849"/>
                    <a:pt x="84820" y="16849"/>
                  </a:cubicBezTo>
                  <a:cubicBezTo>
                    <a:pt x="84824" y="16849"/>
                    <a:pt x="84829" y="16848"/>
                    <a:pt x="84834" y="16846"/>
                  </a:cubicBezTo>
                  <a:cubicBezTo>
                    <a:pt x="84922" y="16784"/>
                    <a:pt x="85018" y="16774"/>
                    <a:pt x="85116" y="16774"/>
                  </a:cubicBezTo>
                  <a:cubicBezTo>
                    <a:pt x="85162" y="16774"/>
                    <a:pt x="85209" y="16776"/>
                    <a:pt x="85256" y="16776"/>
                  </a:cubicBezTo>
                  <a:cubicBezTo>
                    <a:pt x="85347" y="16776"/>
                    <a:pt x="85439" y="16768"/>
                    <a:pt x="85527" y="16720"/>
                  </a:cubicBezTo>
                  <a:cubicBezTo>
                    <a:pt x="85545" y="16711"/>
                    <a:pt x="85566" y="16706"/>
                    <a:pt x="85587" y="16706"/>
                  </a:cubicBezTo>
                  <a:cubicBezTo>
                    <a:pt x="85618" y="16706"/>
                    <a:pt x="85650" y="16716"/>
                    <a:pt x="85675" y="16741"/>
                  </a:cubicBezTo>
                  <a:cubicBezTo>
                    <a:pt x="85705" y="16772"/>
                    <a:pt x="85747" y="16791"/>
                    <a:pt x="85792" y="16791"/>
                  </a:cubicBezTo>
                  <a:cubicBezTo>
                    <a:pt x="85809" y="16791"/>
                    <a:pt x="85826" y="16789"/>
                    <a:pt x="85843" y="16783"/>
                  </a:cubicBezTo>
                  <a:cubicBezTo>
                    <a:pt x="85866" y="16779"/>
                    <a:pt x="85890" y="16777"/>
                    <a:pt x="85914" y="16777"/>
                  </a:cubicBezTo>
                  <a:cubicBezTo>
                    <a:pt x="86022" y="16777"/>
                    <a:pt x="86139" y="16812"/>
                    <a:pt x="86242" y="16846"/>
                  </a:cubicBezTo>
                  <a:cubicBezTo>
                    <a:pt x="86305" y="16867"/>
                    <a:pt x="86389" y="16888"/>
                    <a:pt x="86452" y="16909"/>
                  </a:cubicBezTo>
                  <a:cubicBezTo>
                    <a:pt x="86894" y="16930"/>
                    <a:pt x="87314" y="17056"/>
                    <a:pt x="87693" y="17266"/>
                  </a:cubicBezTo>
                  <a:cubicBezTo>
                    <a:pt x="87756" y="17314"/>
                    <a:pt x="87843" y="17337"/>
                    <a:pt x="87926" y="17337"/>
                  </a:cubicBezTo>
                  <a:cubicBezTo>
                    <a:pt x="87954" y="17337"/>
                    <a:pt x="87982" y="17335"/>
                    <a:pt x="88008" y="17330"/>
                  </a:cubicBezTo>
                  <a:cubicBezTo>
                    <a:pt x="88176" y="17561"/>
                    <a:pt x="88429" y="17624"/>
                    <a:pt x="88618" y="17771"/>
                  </a:cubicBezTo>
                  <a:cubicBezTo>
                    <a:pt x="88807" y="17897"/>
                    <a:pt x="89017" y="18023"/>
                    <a:pt x="89228" y="18149"/>
                  </a:cubicBezTo>
                  <a:cubicBezTo>
                    <a:pt x="89312" y="18192"/>
                    <a:pt x="89375" y="18255"/>
                    <a:pt x="89459" y="18339"/>
                  </a:cubicBezTo>
                  <a:cubicBezTo>
                    <a:pt x="89543" y="18465"/>
                    <a:pt x="89648" y="18570"/>
                    <a:pt x="89753" y="18675"/>
                  </a:cubicBezTo>
                  <a:cubicBezTo>
                    <a:pt x="89879" y="18801"/>
                    <a:pt x="89985" y="18927"/>
                    <a:pt x="90111" y="19075"/>
                  </a:cubicBezTo>
                  <a:cubicBezTo>
                    <a:pt x="90153" y="19138"/>
                    <a:pt x="90237" y="19180"/>
                    <a:pt x="90279" y="19285"/>
                  </a:cubicBezTo>
                  <a:cubicBezTo>
                    <a:pt x="90279" y="19304"/>
                    <a:pt x="90292" y="19314"/>
                    <a:pt x="90309" y="19314"/>
                  </a:cubicBezTo>
                  <a:cubicBezTo>
                    <a:pt x="90331" y="19314"/>
                    <a:pt x="90361" y="19298"/>
                    <a:pt x="90384" y="19264"/>
                  </a:cubicBezTo>
                  <a:cubicBezTo>
                    <a:pt x="90258" y="18948"/>
                    <a:pt x="90069" y="18696"/>
                    <a:pt x="89795" y="18486"/>
                  </a:cubicBezTo>
                  <a:cubicBezTo>
                    <a:pt x="89732" y="18423"/>
                    <a:pt x="89690" y="18360"/>
                    <a:pt x="89627" y="18297"/>
                  </a:cubicBezTo>
                  <a:cubicBezTo>
                    <a:pt x="89543" y="18255"/>
                    <a:pt x="89480" y="18192"/>
                    <a:pt x="89438" y="18107"/>
                  </a:cubicBezTo>
                  <a:cubicBezTo>
                    <a:pt x="89396" y="18023"/>
                    <a:pt x="89312" y="17939"/>
                    <a:pt x="89228" y="17897"/>
                  </a:cubicBezTo>
                  <a:cubicBezTo>
                    <a:pt x="88933" y="17792"/>
                    <a:pt x="88765" y="17540"/>
                    <a:pt x="88492" y="17393"/>
                  </a:cubicBezTo>
                  <a:cubicBezTo>
                    <a:pt x="88366" y="17308"/>
                    <a:pt x="88197" y="17224"/>
                    <a:pt x="88050" y="17161"/>
                  </a:cubicBezTo>
                  <a:cubicBezTo>
                    <a:pt x="87924" y="17098"/>
                    <a:pt x="87819" y="17035"/>
                    <a:pt x="87714" y="16972"/>
                  </a:cubicBezTo>
                  <a:cubicBezTo>
                    <a:pt x="87609" y="16888"/>
                    <a:pt x="87483" y="16825"/>
                    <a:pt x="87356" y="16783"/>
                  </a:cubicBezTo>
                  <a:cubicBezTo>
                    <a:pt x="87083" y="16762"/>
                    <a:pt x="86810" y="16699"/>
                    <a:pt x="86558" y="16594"/>
                  </a:cubicBezTo>
                  <a:cubicBezTo>
                    <a:pt x="86347" y="16531"/>
                    <a:pt x="86137" y="16489"/>
                    <a:pt x="85927" y="16468"/>
                  </a:cubicBezTo>
                  <a:lnTo>
                    <a:pt x="85527" y="16468"/>
                  </a:lnTo>
                  <a:cubicBezTo>
                    <a:pt x="85401" y="16468"/>
                    <a:pt x="85275" y="16489"/>
                    <a:pt x="85149" y="16510"/>
                  </a:cubicBezTo>
                  <a:cubicBezTo>
                    <a:pt x="85119" y="16518"/>
                    <a:pt x="85092" y="16521"/>
                    <a:pt x="85065" y="16521"/>
                  </a:cubicBezTo>
                  <a:cubicBezTo>
                    <a:pt x="84959" y="16521"/>
                    <a:pt x="84871" y="16468"/>
                    <a:pt x="84770" y="16468"/>
                  </a:cubicBezTo>
                  <a:cubicBezTo>
                    <a:pt x="84679" y="16475"/>
                    <a:pt x="84586" y="16477"/>
                    <a:pt x="84492" y="16477"/>
                  </a:cubicBezTo>
                  <a:cubicBezTo>
                    <a:pt x="84303" y="16477"/>
                    <a:pt x="84112" y="16468"/>
                    <a:pt x="83930" y="16468"/>
                  </a:cubicBezTo>
                  <a:cubicBezTo>
                    <a:pt x="83845" y="16468"/>
                    <a:pt x="83782" y="16489"/>
                    <a:pt x="83698" y="16510"/>
                  </a:cubicBezTo>
                  <a:cubicBezTo>
                    <a:pt x="83488" y="16573"/>
                    <a:pt x="83257" y="16636"/>
                    <a:pt x="83025" y="16657"/>
                  </a:cubicBezTo>
                  <a:cubicBezTo>
                    <a:pt x="82731" y="16657"/>
                    <a:pt x="82437" y="16720"/>
                    <a:pt x="82142" y="16804"/>
                  </a:cubicBezTo>
                  <a:cubicBezTo>
                    <a:pt x="81880" y="16898"/>
                    <a:pt x="81617" y="17042"/>
                    <a:pt x="81354" y="17042"/>
                  </a:cubicBezTo>
                  <a:cubicBezTo>
                    <a:pt x="81323" y="17042"/>
                    <a:pt x="81291" y="17040"/>
                    <a:pt x="81259" y="17035"/>
                  </a:cubicBezTo>
                  <a:cubicBezTo>
                    <a:pt x="81028" y="17119"/>
                    <a:pt x="80818" y="17224"/>
                    <a:pt x="80608" y="17330"/>
                  </a:cubicBezTo>
                  <a:cubicBezTo>
                    <a:pt x="80587" y="17351"/>
                    <a:pt x="80545" y="17393"/>
                    <a:pt x="80503" y="17393"/>
                  </a:cubicBezTo>
                  <a:cubicBezTo>
                    <a:pt x="80271" y="17393"/>
                    <a:pt x="80103" y="17540"/>
                    <a:pt x="79893" y="17582"/>
                  </a:cubicBezTo>
                  <a:cubicBezTo>
                    <a:pt x="79683" y="17624"/>
                    <a:pt x="79514" y="17771"/>
                    <a:pt x="79304" y="17813"/>
                  </a:cubicBezTo>
                  <a:cubicBezTo>
                    <a:pt x="79136" y="17855"/>
                    <a:pt x="78968" y="17939"/>
                    <a:pt x="78842" y="18044"/>
                  </a:cubicBezTo>
                  <a:cubicBezTo>
                    <a:pt x="78694" y="18192"/>
                    <a:pt x="78526" y="18107"/>
                    <a:pt x="78379" y="18170"/>
                  </a:cubicBezTo>
                  <a:cubicBezTo>
                    <a:pt x="78001" y="18297"/>
                    <a:pt x="77643" y="18444"/>
                    <a:pt x="77307" y="18612"/>
                  </a:cubicBezTo>
                  <a:cubicBezTo>
                    <a:pt x="76865" y="18864"/>
                    <a:pt x="76403" y="19032"/>
                    <a:pt x="75919" y="19159"/>
                  </a:cubicBezTo>
                  <a:cubicBezTo>
                    <a:pt x="75667" y="19222"/>
                    <a:pt x="75394" y="19390"/>
                    <a:pt x="75141" y="19474"/>
                  </a:cubicBezTo>
                  <a:cubicBezTo>
                    <a:pt x="74973" y="19537"/>
                    <a:pt x="74826" y="19600"/>
                    <a:pt x="74679" y="19663"/>
                  </a:cubicBezTo>
                  <a:cubicBezTo>
                    <a:pt x="74532" y="19747"/>
                    <a:pt x="74363" y="19768"/>
                    <a:pt x="74216" y="19873"/>
                  </a:cubicBezTo>
                  <a:cubicBezTo>
                    <a:pt x="74027" y="20021"/>
                    <a:pt x="73796" y="20105"/>
                    <a:pt x="73565" y="20126"/>
                  </a:cubicBezTo>
                  <a:cubicBezTo>
                    <a:pt x="73459" y="20252"/>
                    <a:pt x="73312" y="20336"/>
                    <a:pt x="73144" y="20399"/>
                  </a:cubicBezTo>
                  <a:cubicBezTo>
                    <a:pt x="72871" y="20504"/>
                    <a:pt x="72597" y="20609"/>
                    <a:pt x="72324" y="20735"/>
                  </a:cubicBezTo>
                  <a:cubicBezTo>
                    <a:pt x="72072" y="20862"/>
                    <a:pt x="71756" y="20946"/>
                    <a:pt x="71504" y="21051"/>
                  </a:cubicBezTo>
                  <a:cubicBezTo>
                    <a:pt x="71231" y="21198"/>
                    <a:pt x="70957" y="21324"/>
                    <a:pt x="70684" y="21408"/>
                  </a:cubicBezTo>
                  <a:cubicBezTo>
                    <a:pt x="70516" y="21471"/>
                    <a:pt x="70369" y="21534"/>
                    <a:pt x="70222" y="21640"/>
                  </a:cubicBezTo>
                  <a:cubicBezTo>
                    <a:pt x="70074" y="21745"/>
                    <a:pt x="69864" y="21682"/>
                    <a:pt x="69738" y="21850"/>
                  </a:cubicBezTo>
                  <a:cubicBezTo>
                    <a:pt x="69318" y="21976"/>
                    <a:pt x="68939" y="22249"/>
                    <a:pt x="68498" y="22312"/>
                  </a:cubicBezTo>
                  <a:cubicBezTo>
                    <a:pt x="68287" y="22354"/>
                    <a:pt x="68119" y="22523"/>
                    <a:pt x="67930" y="22586"/>
                  </a:cubicBezTo>
                  <a:cubicBezTo>
                    <a:pt x="67804" y="22628"/>
                    <a:pt x="67657" y="22607"/>
                    <a:pt x="67573" y="22733"/>
                  </a:cubicBezTo>
                  <a:cubicBezTo>
                    <a:pt x="67383" y="22733"/>
                    <a:pt x="67257" y="22880"/>
                    <a:pt x="67068" y="22922"/>
                  </a:cubicBezTo>
                  <a:cubicBezTo>
                    <a:pt x="66921" y="22943"/>
                    <a:pt x="66774" y="22985"/>
                    <a:pt x="66626" y="23048"/>
                  </a:cubicBezTo>
                  <a:cubicBezTo>
                    <a:pt x="66038" y="23300"/>
                    <a:pt x="65470" y="23511"/>
                    <a:pt x="64860" y="23700"/>
                  </a:cubicBezTo>
                  <a:cubicBezTo>
                    <a:pt x="64722" y="23752"/>
                    <a:pt x="64569" y="23789"/>
                    <a:pt x="64414" y="23789"/>
                  </a:cubicBezTo>
                  <a:cubicBezTo>
                    <a:pt x="64381" y="23789"/>
                    <a:pt x="64347" y="23788"/>
                    <a:pt x="64314" y="23784"/>
                  </a:cubicBezTo>
                  <a:lnTo>
                    <a:pt x="64083" y="23910"/>
                  </a:lnTo>
                  <a:cubicBezTo>
                    <a:pt x="63914" y="23910"/>
                    <a:pt x="63748" y="23905"/>
                    <a:pt x="63583" y="23905"/>
                  </a:cubicBezTo>
                  <a:cubicBezTo>
                    <a:pt x="63253" y="23905"/>
                    <a:pt x="62926" y="23924"/>
                    <a:pt x="62590" y="24036"/>
                  </a:cubicBezTo>
                  <a:cubicBezTo>
                    <a:pt x="62527" y="23952"/>
                    <a:pt x="62380" y="23994"/>
                    <a:pt x="62274" y="23952"/>
                  </a:cubicBezTo>
                  <a:cubicBezTo>
                    <a:pt x="62148" y="23910"/>
                    <a:pt x="62043" y="23910"/>
                    <a:pt x="61917" y="23910"/>
                  </a:cubicBezTo>
                  <a:cubicBezTo>
                    <a:pt x="61518" y="23910"/>
                    <a:pt x="61139" y="23889"/>
                    <a:pt x="60761" y="23826"/>
                  </a:cubicBezTo>
                  <a:cubicBezTo>
                    <a:pt x="60592" y="23721"/>
                    <a:pt x="60424" y="23658"/>
                    <a:pt x="60235" y="23658"/>
                  </a:cubicBezTo>
                  <a:cubicBezTo>
                    <a:pt x="60088" y="23637"/>
                    <a:pt x="59962" y="23658"/>
                    <a:pt x="59815" y="23616"/>
                  </a:cubicBezTo>
                  <a:cubicBezTo>
                    <a:pt x="59436" y="23532"/>
                    <a:pt x="59079" y="23448"/>
                    <a:pt x="58721" y="23342"/>
                  </a:cubicBezTo>
                  <a:cubicBezTo>
                    <a:pt x="58490" y="23321"/>
                    <a:pt x="58280" y="23237"/>
                    <a:pt x="58112" y="23111"/>
                  </a:cubicBezTo>
                  <a:cubicBezTo>
                    <a:pt x="58006" y="23027"/>
                    <a:pt x="57880" y="22943"/>
                    <a:pt x="57754" y="22901"/>
                  </a:cubicBezTo>
                  <a:cubicBezTo>
                    <a:pt x="57376" y="22691"/>
                    <a:pt x="56997" y="22502"/>
                    <a:pt x="56640" y="22312"/>
                  </a:cubicBezTo>
                  <a:cubicBezTo>
                    <a:pt x="56304" y="22144"/>
                    <a:pt x="56009" y="21934"/>
                    <a:pt x="55778" y="21661"/>
                  </a:cubicBezTo>
                  <a:cubicBezTo>
                    <a:pt x="55715" y="21597"/>
                    <a:pt x="55631" y="21534"/>
                    <a:pt x="55568" y="21492"/>
                  </a:cubicBezTo>
                  <a:cubicBezTo>
                    <a:pt x="55378" y="21366"/>
                    <a:pt x="55252" y="21156"/>
                    <a:pt x="55042" y="21051"/>
                  </a:cubicBezTo>
                  <a:cubicBezTo>
                    <a:pt x="55021" y="20904"/>
                    <a:pt x="54895" y="20883"/>
                    <a:pt x="54790" y="20820"/>
                  </a:cubicBezTo>
                  <a:cubicBezTo>
                    <a:pt x="54495" y="20672"/>
                    <a:pt x="54264" y="20483"/>
                    <a:pt x="54054" y="20252"/>
                  </a:cubicBezTo>
                  <a:cubicBezTo>
                    <a:pt x="53928" y="20105"/>
                    <a:pt x="53802" y="19979"/>
                    <a:pt x="53654" y="19873"/>
                  </a:cubicBezTo>
                  <a:cubicBezTo>
                    <a:pt x="53528" y="19747"/>
                    <a:pt x="53402" y="19600"/>
                    <a:pt x="53276" y="19453"/>
                  </a:cubicBezTo>
                  <a:cubicBezTo>
                    <a:pt x="53066" y="19201"/>
                    <a:pt x="52898" y="18927"/>
                    <a:pt x="52666" y="18675"/>
                  </a:cubicBezTo>
                  <a:cubicBezTo>
                    <a:pt x="52477" y="18465"/>
                    <a:pt x="52225" y="18297"/>
                    <a:pt x="52225" y="17939"/>
                  </a:cubicBezTo>
                  <a:cubicBezTo>
                    <a:pt x="52225" y="17897"/>
                    <a:pt x="52141" y="17813"/>
                    <a:pt x="52099" y="17750"/>
                  </a:cubicBezTo>
                  <a:cubicBezTo>
                    <a:pt x="51972" y="17582"/>
                    <a:pt x="51867" y="17414"/>
                    <a:pt x="51783" y="17245"/>
                  </a:cubicBezTo>
                  <a:cubicBezTo>
                    <a:pt x="51615" y="16909"/>
                    <a:pt x="51447" y="16573"/>
                    <a:pt x="51300" y="16215"/>
                  </a:cubicBezTo>
                  <a:cubicBezTo>
                    <a:pt x="51195" y="15984"/>
                    <a:pt x="51110" y="15753"/>
                    <a:pt x="51047" y="15521"/>
                  </a:cubicBezTo>
                  <a:cubicBezTo>
                    <a:pt x="51005" y="15332"/>
                    <a:pt x="50942" y="15143"/>
                    <a:pt x="50879" y="14954"/>
                  </a:cubicBezTo>
                  <a:cubicBezTo>
                    <a:pt x="50774" y="14786"/>
                    <a:pt x="50711" y="14617"/>
                    <a:pt x="50690" y="14428"/>
                  </a:cubicBezTo>
                  <a:cubicBezTo>
                    <a:pt x="50648" y="14155"/>
                    <a:pt x="50564" y="13903"/>
                    <a:pt x="50438" y="13671"/>
                  </a:cubicBezTo>
                  <a:cubicBezTo>
                    <a:pt x="50291" y="13440"/>
                    <a:pt x="50206" y="13167"/>
                    <a:pt x="50164" y="12914"/>
                  </a:cubicBezTo>
                  <a:cubicBezTo>
                    <a:pt x="50143" y="12809"/>
                    <a:pt x="50122" y="12704"/>
                    <a:pt x="50101" y="12578"/>
                  </a:cubicBezTo>
                  <a:cubicBezTo>
                    <a:pt x="50101" y="12242"/>
                    <a:pt x="50017" y="11905"/>
                    <a:pt x="49870" y="11611"/>
                  </a:cubicBezTo>
                  <a:cubicBezTo>
                    <a:pt x="49828" y="11548"/>
                    <a:pt x="49807" y="11485"/>
                    <a:pt x="49786" y="11422"/>
                  </a:cubicBezTo>
                  <a:cubicBezTo>
                    <a:pt x="49744" y="11253"/>
                    <a:pt x="49744" y="11106"/>
                    <a:pt x="49723" y="10938"/>
                  </a:cubicBezTo>
                  <a:cubicBezTo>
                    <a:pt x="49660" y="10707"/>
                    <a:pt x="49576" y="10497"/>
                    <a:pt x="49513" y="10265"/>
                  </a:cubicBezTo>
                  <a:cubicBezTo>
                    <a:pt x="49513" y="10139"/>
                    <a:pt x="49513" y="10013"/>
                    <a:pt x="49471" y="9908"/>
                  </a:cubicBezTo>
                  <a:cubicBezTo>
                    <a:pt x="49323" y="9466"/>
                    <a:pt x="49281" y="9004"/>
                    <a:pt x="49134" y="8562"/>
                  </a:cubicBezTo>
                  <a:cubicBezTo>
                    <a:pt x="49008" y="8184"/>
                    <a:pt x="48987" y="7763"/>
                    <a:pt x="48798" y="7385"/>
                  </a:cubicBezTo>
                  <a:cubicBezTo>
                    <a:pt x="48693" y="7091"/>
                    <a:pt x="48609" y="6796"/>
                    <a:pt x="48567" y="6481"/>
                  </a:cubicBezTo>
                  <a:cubicBezTo>
                    <a:pt x="48524" y="6313"/>
                    <a:pt x="48461" y="6145"/>
                    <a:pt x="48440" y="5976"/>
                  </a:cubicBezTo>
                  <a:cubicBezTo>
                    <a:pt x="48398" y="5787"/>
                    <a:pt x="48356" y="5598"/>
                    <a:pt x="48293" y="5409"/>
                  </a:cubicBezTo>
                  <a:cubicBezTo>
                    <a:pt x="48167" y="5177"/>
                    <a:pt x="48062" y="4925"/>
                    <a:pt x="47978" y="4673"/>
                  </a:cubicBezTo>
                  <a:cubicBezTo>
                    <a:pt x="47915" y="4357"/>
                    <a:pt x="47789" y="4084"/>
                    <a:pt x="47599" y="3853"/>
                  </a:cubicBezTo>
                  <a:cubicBezTo>
                    <a:pt x="47557" y="3790"/>
                    <a:pt x="47515" y="3727"/>
                    <a:pt x="47515" y="3664"/>
                  </a:cubicBezTo>
                  <a:cubicBezTo>
                    <a:pt x="47452" y="3453"/>
                    <a:pt x="47368" y="3264"/>
                    <a:pt x="47242" y="3096"/>
                  </a:cubicBezTo>
                  <a:cubicBezTo>
                    <a:pt x="47179" y="2991"/>
                    <a:pt x="47116" y="2865"/>
                    <a:pt x="47053" y="2760"/>
                  </a:cubicBezTo>
                  <a:cubicBezTo>
                    <a:pt x="46906" y="2528"/>
                    <a:pt x="46758" y="2297"/>
                    <a:pt x="46632" y="2087"/>
                  </a:cubicBezTo>
                  <a:cubicBezTo>
                    <a:pt x="46506" y="1898"/>
                    <a:pt x="46338" y="1708"/>
                    <a:pt x="46212" y="1519"/>
                  </a:cubicBezTo>
                  <a:cubicBezTo>
                    <a:pt x="46170" y="1456"/>
                    <a:pt x="46128" y="1414"/>
                    <a:pt x="46086" y="1393"/>
                  </a:cubicBezTo>
                  <a:cubicBezTo>
                    <a:pt x="45917" y="1267"/>
                    <a:pt x="45749" y="1120"/>
                    <a:pt x="45644" y="952"/>
                  </a:cubicBezTo>
                  <a:cubicBezTo>
                    <a:pt x="45497" y="825"/>
                    <a:pt x="45350" y="720"/>
                    <a:pt x="45203" y="615"/>
                  </a:cubicBezTo>
                  <a:cubicBezTo>
                    <a:pt x="45119" y="531"/>
                    <a:pt x="44992" y="489"/>
                    <a:pt x="44887" y="468"/>
                  </a:cubicBezTo>
                  <a:cubicBezTo>
                    <a:pt x="44719" y="468"/>
                    <a:pt x="44635" y="321"/>
                    <a:pt x="44488" y="300"/>
                  </a:cubicBezTo>
                  <a:cubicBezTo>
                    <a:pt x="44291" y="138"/>
                    <a:pt x="44063" y="38"/>
                    <a:pt x="43818" y="38"/>
                  </a:cubicBezTo>
                  <a:cubicBezTo>
                    <a:pt x="43775" y="38"/>
                    <a:pt x="43732" y="41"/>
                    <a:pt x="43689" y="47"/>
                  </a:cubicBezTo>
                  <a:lnTo>
                    <a:pt x="43037" y="47"/>
                  </a:lnTo>
                  <a:cubicBezTo>
                    <a:pt x="42879" y="16"/>
                    <a:pt x="42722" y="0"/>
                    <a:pt x="4256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25"/>
            <p:cNvSpPr/>
            <p:nvPr/>
          </p:nvSpPr>
          <p:spPr>
            <a:xfrm>
              <a:off x="1556296" y="212247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lnTo>
                    <a:pt x="1" y="22"/>
                  </a:lnTo>
                  <a:lnTo>
                    <a:pt x="43" y="64"/>
                  </a:lnTo>
                  <a:lnTo>
                    <a:pt x="43" y="22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25"/>
            <p:cNvSpPr/>
            <p:nvPr/>
          </p:nvSpPr>
          <p:spPr>
            <a:xfrm>
              <a:off x="1549149" y="2126441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0" y="16"/>
                    <a:pt x="24" y="56"/>
                    <a:pt x="36" y="56"/>
                  </a:cubicBezTo>
                  <a:cubicBezTo>
                    <a:pt x="40" y="56"/>
                    <a:pt x="42" y="52"/>
                    <a:pt x="42" y="42"/>
                  </a:cubicBezTo>
                  <a:cubicBezTo>
                    <a:pt x="63" y="0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25"/>
            <p:cNvSpPr/>
            <p:nvPr/>
          </p:nvSpPr>
          <p:spPr>
            <a:xfrm>
              <a:off x="1488006" y="215308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25"/>
            <p:cNvSpPr/>
            <p:nvPr/>
          </p:nvSpPr>
          <p:spPr>
            <a:xfrm>
              <a:off x="1482149" y="2156162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" y="0"/>
                  </a:moveTo>
                  <a:cubicBezTo>
                    <a:pt x="1" y="33"/>
                    <a:pt x="25" y="77"/>
                    <a:pt x="37" y="77"/>
                  </a:cubicBezTo>
                  <a:cubicBezTo>
                    <a:pt x="40" y="77"/>
                    <a:pt x="43" y="73"/>
                    <a:pt x="43" y="63"/>
                  </a:cubicBezTo>
                  <a:cubicBezTo>
                    <a:pt x="64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9" name="Google Shape;7629;p25"/>
          <p:cNvGrpSpPr/>
          <p:nvPr/>
        </p:nvGrpSpPr>
        <p:grpSpPr>
          <a:xfrm rot="10800000">
            <a:off x="8444884" y="3253135"/>
            <a:ext cx="699105" cy="1890357"/>
            <a:chOff x="1150427" y="2666277"/>
            <a:chExt cx="148304" cy="400992"/>
          </a:xfrm>
        </p:grpSpPr>
        <p:sp>
          <p:nvSpPr>
            <p:cNvPr id="7630" name="Google Shape;7630;p25"/>
            <p:cNvSpPr/>
            <p:nvPr/>
          </p:nvSpPr>
          <p:spPr>
            <a:xfrm>
              <a:off x="1150427" y="2694710"/>
              <a:ext cx="6291" cy="11687"/>
            </a:xfrm>
            <a:custGeom>
              <a:avLst/>
              <a:gdLst/>
              <a:ahLst/>
              <a:cxnLst/>
              <a:rect l="l" t="t" r="r" b="b"/>
              <a:pathLst>
                <a:path w="610" h="1116" extrusionOk="0">
                  <a:moveTo>
                    <a:pt x="126" y="1"/>
                  </a:moveTo>
                  <a:lnTo>
                    <a:pt x="0" y="232"/>
                  </a:lnTo>
                  <a:lnTo>
                    <a:pt x="0" y="611"/>
                  </a:lnTo>
                  <a:lnTo>
                    <a:pt x="316" y="1115"/>
                  </a:lnTo>
                  <a:cubicBezTo>
                    <a:pt x="589" y="800"/>
                    <a:pt x="610" y="337"/>
                    <a:pt x="358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25"/>
            <p:cNvSpPr/>
            <p:nvPr/>
          </p:nvSpPr>
          <p:spPr>
            <a:xfrm>
              <a:off x="1290481" y="2839346"/>
              <a:ext cx="8250" cy="25616"/>
            </a:xfrm>
            <a:custGeom>
              <a:avLst/>
              <a:gdLst/>
              <a:ahLst/>
              <a:cxnLst/>
              <a:rect l="l" t="t" r="r" b="b"/>
              <a:pathLst>
                <a:path w="800" h="2446" extrusionOk="0">
                  <a:moveTo>
                    <a:pt x="375" y="0"/>
                  </a:moveTo>
                  <a:cubicBezTo>
                    <a:pt x="283" y="0"/>
                    <a:pt x="193" y="63"/>
                    <a:pt x="64" y="192"/>
                  </a:cubicBezTo>
                  <a:cubicBezTo>
                    <a:pt x="43" y="613"/>
                    <a:pt x="43" y="1096"/>
                    <a:pt x="1" y="1559"/>
                  </a:cubicBezTo>
                  <a:cubicBezTo>
                    <a:pt x="1" y="1811"/>
                    <a:pt x="64" y="2042"/>
                    <a:pt x="211" y="2253"/>
                  </a:cubicBezTo>
                  <a:cubicBezTo>
                    <a:pt x="266" y="2381"/>
                    <a:pt x="386" y="2446"/>
                    <a:pt x="514" y="2446"/>
                  </a:cubicBezTo>
                  <a:cubicBezTo>
                    <a:pt x="532" y="2446"/>
                    <a:pt x="550" y="2444"/>
                    <a:pt x="569" y="2442"/>
                  </a:cubicBezTo>
                  <a:cubicBezTo>
                    <a:pt x="716" y="2232"/>
                    <a:pt x="800" y="1979"/>
                    <a:pt x="800" y="1727"/>
                  </a:cubicBezTo>
                  <a:cubicBezTo>
                    <a:pt x="758" y="1180"/>
                    <a:pt x="716" y="655"/>
                    <a:pt x="674" y="171"/>
                  </a:cubicBezTo>
                  <a:cubicBezTo>
                    <a:pt x="550" y="58"/>
                    <a:pt x="462" y="0"/>
                    <a:pt x="37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25"/>
            <p:cNvSpPr/>
            <p:nvPr/>
          </p:nvSpPr>
          <p:spPr>
            <a:xfrm>
              <a:off x="1242569" y="2726589"/>
              <a:ext cx="11065" cy="22526"/>
            </a:xfrm>
            <a:custGeom>
              <a:avLst/>
              <a:gdLst/>
              <a:ahLst/>
              <a:cxnLst/>
              <a:rect l="l" t="t" r="r" b="b"/>
              <a:pathLst>
                <a:path w="1073" h="2151" extrusionOk="0">
                  <a:moveTo>
                    <a:pt x="588" y="0"/>
                  </a:moveTo>
                  <a:cubicBezTo>
                    <a:pt x="546" y="0"/>
                    <a:pt x="504" y="9"/>
                    <a:pt x="463" y="27"/>
                  </a:cubicBezTo>
                  <a:cubicBezTo>
                    <a:pt x="379" y="48"/>
                    <a:pt x="316" y="69"/>
                    <a:pt x="274" y="90"/>
                  </a:cubicBezTo>
                  <a:cubicBezTo>
                    <a:pt x="1" y="657"/>
                    <a:pt x="232" y="1687"/>
                    <a:pt x="715" y="2150"/>
                  </a:cubicBezTo>
                  <a:cubicBezTo>
                    <a:pt x="926" y="1919"/>
                    <a:pt x="1031" y="1624"/>
                    <a:pt x="1052" y="1330"/>
                  </a:cubicBezTo>
                  <a:cubicBezTo>
                    <a:pt x="1073" y="973"/>
                    <a:pt x="1031" y="615"/>
                    <a:pt x="926" y="279"/>
                  </a:cubicBezTo>
                  <a:cubicBezTo>
                    <a:pt x="893" y="114"/>
                    <a:pt x="743" y="0"/>
                    <a:pt x="58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25"/>
            <p:cNvSpPr/>
            <p:nvPr/>
          </p:nvSpPr>
          <p:spPr>
            <a:xfrm>
              <a:off x="1253624" y="2976106"/>
              <a:ext cx="8900" cy="25762"/>
            </a:xfrm>
            <a:custGeom>
              <a:avLst/>
              <a:gdLst/>
              <a:ahLst/>
              <a:cxnLst/>
              <a:rect l="l" t="t" r="r" b="b"/>
              <a:pathLst>
                <a:path w="863" h="2460" extrusionOk="0">
                  <a:moveTo>
                    <a:pt x="400" y="0"/>
                  </a:moveTo>
                  <a:lnTo>
                    <a:pt x="85" y="21"/>
                  </a:lnTo>
                  <a:cubicBezTo>
                    <a:pt x="64" y="147"/>
                    <a:pt x="64" y="252"/>
                    <a:pt x="64" y="337"/>
                  </a:cubicBezTo>
                  <a:cubicBezTo>
                    <a:pt x="43" y="694"/>
                    <a:pt x="43" y="1051"/>
                    <a:pt x="22" y="1409"/>
                  </a:cubicBezTo>
                  <a:cubicBezTo>
                    <a:pt x="1" y="1724"/>
                    <a:pt x="106" y="2061"/>
                    <a:pt x="295" y="2313"/>
                  </a:cubicBezTo>
                  <a:cubicBezTo>
                    <a:pt x="337" y="2397"/>
                    <a:pt x="463" y="2418"/>
                    <a:pt x="526" y="2460"/>
                  </a:cubicBezTo>
                  <a:cubicBezTo>
                    <a:pt x="779" y="2166"/>
                    <a:pt x="863" y="1745"/>
                    <a:pt x="758" y="1367"/>
                  </a:cubicBezTo>
                  <a:cubicBezTo>
                    <a:pt x="674" y="925"/>
                    <a:pt x="526" y="484"/>
                    <a:pt x="40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25"/>
            <p:cNvSpPr/>
            <p:nvPr/>
          </p:nvSpPr>
          <p:spPr>
            <a:xfrm>
              <a:off x="1189882" y="3014855"/>
              <a:ext cx="8683" cy="24673"/>
            </a:xfrm>
            <a:custGeom>
              <a:avLst/>
              <a:gdLst/>
              <a:ahLst/>
              <a:cxnLst/>
              <a:rect l="l" t="t" r="r" b="b"/>
              <a:pathLst>
                <a:path w="842" h="2356" extrusionOk="0">
                  <a:moveTo>
                    <a:pt x="274" y="0"/>
                  </a:moveTo>
                  <a:lnTo>
                    <a:pt x="22" y="148"/>
                  </a:lnTo>
                  <a:cubicBezTo>
                    <a:pt x="22" y="463"/>
                    <a:pt x="22" y="757"/>
                    <a:pt x="22" y="1073"/>
                  </a:cubicBezTo>
                  <a:cubicBezTo>
                    <a:pt x="1" y="1409"/>
                    <a:pt x="106" y="1766"/>
                    <a:pt x="295" y="2061"/>
                  </a:cubicBezTo>
                  <a:cubicBezTo>
                    <a:pt x="358" y="2166"/>
                    <a:pt x="442" y="2250"/>
                    <a:pt x="547" y="2355"/>
                  </a:cubicBezTo>
                  <a:cubicBezTo>
                    <a:pt x="758" y="2061"/>
                    <a:pt x="842" y="1703"/>
                    <a:pt x="779" y="1346"/>
                  </a:cubicBezTo>
                  <a:cubicBezTo>
                    <a:pt x="758" y="1178"/>
                    <a:pt x="715" y="1031"/>
                    <a:pt x="673" y="862"/>
                  </a:cubicBezTo>
                  <a:cubicBezTo>
                    <a:pt x="610" y="652"/>
                    <a:pt x="547" y="442"/>
                    <a:pt x="463" y="232"/>
                  </a:cubicBezTo>
                  <a:cubicBezTo>
                    <a:pt x="421" y="148"/>
                    <a:pt x="358" y="64"/>
                    <a:pt x="27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25"/>
            <p:cNvSpPr/>
            <p:nvPr/>
          </p:nvSpPr>
          <p:spPr>
            <a:xfrm>
              <a:off x="1172103" y="2668005"/>
              <a:ext cx="9333" cy="20777"/>
            </a:xfrm>
            <a:custGeom>
              <a:avLst/>
              <a:gdLst/>
              <a:ahLst/>
              <a:cxnLst/>
              <a:rect l="l" t="t" r="r" b="b"/>
              <a:pathLst>
                <a:path w="905" h="1984" extrusionOk="0">
                  <a:moveTo>
                    <a:pt x="424" y="0"/>
                  </a:moveTo>
                  <a:cubicBezTo>
                    <a:pt x="272" y="0"/>
                    <a:pt x="126" y="56"/>
                    <a:pt x="22" y="175"/>
                  </a:cubicBezTo>
                  <a:cubicBezTo>
                    <a:pt x="1" y="554"/>
                    <a:pt x="1" y="932"/>
                    <a:pt x="22" y="1311"/>
                  </a:cubicBezTo>
                  <a:cubicBezTo>
                    <a:pt x="85" y="1521"/>
                    <a:pt x="169" y="1710"/>
                    <a:pt x="295" y="1899"/>
                  </a:cubicBezTo>
                  <a:cubicBezTo>
                    <a:pt x="316" y="1941"/>
                    <a:pt x="421" y="1962"/>
                    <a:pt x="484" y="1983"/>
                  </a:cubicBezTo>
                  <a:cubicBezTo>
                    <a:pt x="905" y="1584"/>
                    <a:pt x="821" y="575"/>
                    <a:pt x="610" y="28"/>
                  </a:cubicBezTo>
                  <a:cubicBezTo>
                    <a:pt x="549" y="10"/>
                    <a:pt x="486" y="0"/>
                    <a:pt x="42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25"/>
            <p:cNvSpPr/>
            <p:nvPr/>
          </p:nvSpPr>
          <p:spPr>
            <a:xfrm>
              <a:off x="1285283" y="2807447"/>
              <a:ext cx="7817" cy="22464"/>
            </a:xfrm>
            <a:custGeom>
              <a:avLst/>
              <a:gdLst/>
              <a:ahLst/>
              <a:cxnLst/>
              <a:rect l="l" t="t" r="r" b="b"/>
              <a:pathLst>
                <a:path w="758" h="2145" extrusionOk="0">
                  <a:moveTo>
                    <a:pt x="442" y="0"/>
                  </a:moveTo>
                  <a:lnTo>
                    <a:pt x="148" y="127"/>
                  </a:lnTo>
                  <a:cubicBezTo>
                    <a:pt x="127" y="442"/>
                    <a:pt x="106" y="736"/>
                    <a:pt x="84" y="1031"/>
                  </a:cubicBezTo>
                  <a:cubicBezTo>
                    <a:pt x="84" y="1094"/>
                    <a:pt x="63" y="1178"/>
                    <a:pt x="63" y="1241"/>
                  </a:cubicBezTo>
                  <a:cubicBezTo>
                    <a:pt x="0" y="1598"/>
                    <a:pt x="169" y="1956"/>
                    <a:pt x="484" y="2145"/>
                  </a:cubicBezTo>
                  <a:cubicBezTo>
                    <a:pt x="652" y="1977"/>
                    <a:pt x="757" y="1767"/>
                    <a:pt x="736" y="1514"/>
                  </a:cubicBezTo>
                  <a:cubicBezTo>
                    <a:pt x="715" y="1052"/>
                    <a:pt x="673" y="568"/>
                    <a:pt x="652" y="12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25"/>
            <p:cNvSpPr/>
            <p:nvPr/>
          </p:nvSpPr>
          <p:spPr>
            <a:xfrm>
              <a:off x="1233679" y="2996140"/>
              <a:ext cx="7384" cy="28192"/>
            </a:xfrm>
            <a:custGeom>
              <a:avLst/>
              <a:gdLst/>
              <a:ahLst/>
              <a:cxnLst/>
              <a:rect l="l" t="t" r="r" b="b"/>
              <a:pathLst>
                <a:path w="716" h="2692" extrusionOk="0">
                  <a:moveTo>
                    <a:pt x="253" y="0"/>
                  </a:moveTo>
                  <a:lnTo>
                    <a:pt x="148" y="21"/>
                  </a:lnTo>
                  <a:cubicBezTo>
                    <a:pt x="127" y="63"/>
                    <a:pt x="106" y="127"/>
                    <a:pt x="85" y="211"/>
                  </a:cubicBezTo>
                  <a:lnTo>
                    <a:pt x="85" y="673"/>
                  </a:lnTo>
                  <a:cubicBezTo>
                    <a:pt x="106" y="989"/>
                    <a:pt x="106" y="1304"/>
                    <a:pt x="64" y="1619"/>
                  </a:cubicBezTo>
                  <a:cubicBezTo>
                    <a:pt x="1" y="1914"/>
                    <a:pt x="64" y="2229"/>
                    <a:pt x="232" y="2502"/>
                  </a:cubicBezTo>
                  <a:cubicBezTo>
                    <a:pt x="274" y="2565"/>
                    <a:pt x="358" y="2607"/>
                    <a:pt x="442" y="2691"/>
                  </a:cubicBezTo>
                  <a:cubicBezTo>
                    <a:pt x="631" y="2418"/>
                    <a:pt x="715" y="2082"/>
                    <a:pt x="673" y="1745"/>
                  </a:cubicBezTo>
                  <a:cubicBezTo>
                    <a:pt x="610" y="1325"/>
                    <a:pt x="526" y="904"/>
                    <a:pt x="421" y="505"/>
                  </a:cubicBezTo>
                  <a:cubicBezTo>
                    <a:pt x="379" y="337"/>
                    <a:pt x="316" y="169"/>
                    <a:pt x="25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25"/>
            <p:cNvSpPr/>
            <p:nvPr/>
          </p:nvSpPr>
          <p:spPr>
            <a:xfrm>
              <a:off x="1206362" y="2793791"/>
              <a:ext cx="8033" cy="23354"/>
            </a:xfrm>
            <a:custGeom>
              <a:avLst/>
              <a:gdLst/>
              <a:ahLst/>
              <a:cxnLst/>
              <a:rect l="l" t="t" r="r" b="b"/>
              <a:pathLst>
                <a:path w="779" h="2230" extrusionOk="0">
                  <a:moveTo>
                    <a:pt x="358" y="1"/>
                  </a:moveTo>
                  <a:lnTo>
                    <a:pt x="22" y="43"/>
                  </a:lnTo>
                  <a:cubicBezTo>
                    <a:pt x="1" y="464"/>
                    <a:pt x="1" y="884"/>
                    <a:pt x="43" y="1304"/>
                  </a:cubicBezTo>
                  <a:cubicBezTo>
                    <a:pt x="106" y="1557"/>
                    <a:pt x="190" y="1788"/>
                    <a:pt x="337" y="2019"/>
                  </a:cubicBezTo>
                  <a:cubicBezTo>
                    <a:pt x="358" y="2103"/>
                    <a:pt x="463" y="2145"/>
                    <a:pt x="547" y="2230"/>
                  </a:cubicBezTo>
                  <a:cubicBezTo>
                    <a:pt x="715" y="1893"/>
                    <a:pt x="778" y="1515"/>
                    <a:pt x="694" y="1136"/>
                  </a:cubicBezTo>
                  <a:cubicBezTo>
                    <a:pt x="631" y="758"/>
                    <a:pt x="526" y="358"/>
                    <a:pt x="358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25"/>
            <p:cNvSpPr/>
            <p:nvPr/>
          </p:nvSpPr>
          <p:spPr>
            <a:xfrm>
              <a:off x="1275744" y="2838707"/>
              <a:ext cx="7817" cy="22034"/>
            </a:xfrm>
            <a:custGeom>
              <a:avLst/>
              <a:gdLst/>
              <a:ahLst/>
              <a:cxnLst/>
              <a:rect l="l" t="t" r="r" b="b"/>
              <a:pathLst>
                <a:path w="758" h="2104" extrusionOk="0">
                  <a:moveTo>
                    <a:pt x="295" y="1"/>
                  </a:moveTo>
                  <a:lnTo>
                    <a:pt x="0" y="127"/>
                  </a:lnTo>
                  <a:cubicBezTo>
                    <a:pt x="42" y="569"/>
                    <a:pt x="42" y="1010"/>
                    <a:pt x="105" y="1431"/>
                  </a:cubicBezTo>
                  <a:cubicBezTo>
                    <a:pt x="147" y="1620"/>
                    <a:pt x="232" y="1809"/>
                    <a:pt x="358" y="1956"/>
                  </a:cubicBezTo>
                  <a:cubicBezTo>
                    <a:pt x="379" y="2019"/>
                    <a:pt x="484" y="2040"/>
                    <a:pt x="610" y="2103"/>
                  </a:cubicBezTo>
                  <a:cubicBezTo>
                    <a:pt x="673" y="1935"/>
                    <a:pt x="715" y="1767"/>
                    <a:pt x="736" y="1578"/>
                  </a:cubicBezTo>
                  <a:cubicBezTo>
                    <a:pt x="757" y="1136"/>
                    <a:pt x="694" y="695"/>
                    <a:pt x="568" y="274"/>
                  </a:cubicBezTo>
                  <a:cubicBezTo>
                    <a:pt x="547" y="127"/>
                    <a:pt x="442" y="22"/>
                    <a:pt x="29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25"/>
            <p:cNvSpPr/>
            <p:nvPr/>
          </p:nvSpPr>
          <p:spPr>
            <a:xfrm>
              <a:off x="1234113" y="2872177"/>
              <a:ext cx="8250" cy="24893"/>
            </a:xfrm>
            <a:custGeom>
              <a:avLst/>
              <a:gdLst/>
              <a:ahLst/>
              <a:cxnLst/>
              <a:rect l="l" t="t" r="r" b="b"/>
              <a:pathLst>
                <a:path w="800" h="2377" extrusionOk="0">
                  <a:moveTo>
                    <a:pt x="547" y="1"/>
                  </a:moveTo>
                  <a:lnTo>
                    <a:pt x="253" y="22"/>
                  </a:lnTo>
                  <a:cubicBezTo>
                    <a:pt x="1" y="568"/>
                    <a:pt x="169" y="2061"/>
                    <a:pt x="505" y="2376"/>
                  </a:cubicBezTo>
                  <a:cubicBezTo>
                    <a:pt x="758" y="2103"/>
                    <a:pt x="800" y="1262"/>
                    <a:pt x="631" y="274"/>
                  </a:cubicBezTo>
                  <a:cubicBezTo>
                    <a:pt x="610" y="169"/>
                    <a:pt x="568" y="85"/>
                    <a:pt x="54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25"/>
            <p:cNvSpPr/>
            <p:nvPr/>
          </p:nvSpPr>
          <p:spPr>
            <a:xfrm>
              <a:off x="1182292" y="2741837"/>
              <a:ext cx="7817" cy="24443"/>
            </a:xfrm>
            <a:custGeom>
              <a:avLst/>
              <a:gdLst/>
              <a:ahLst/>
              <a:cxnLst/>
              <a:rect l="l" t="t" r="r" b="b"/>
              <a:pathLst>
                <a:path w="758" h="2334" extrusionOk="0">
                  <a:moveTo>
                    <a:pt x="316" y="0"/>
                  </a:moveTo>
                  <a:lnTo>
                    <a:pt x="1" y="63"/>
                  </a:lnTo>
                  <a:cubicBezTo>
                    <a:pt x="1" y="358"/>
                    <a:pt x="22" y="652"/>
                    <a:pt x="1" y="904"/>
                  </a:cubicBezTo>
                  <a:cubicBezTo>
                    <a:pt x="1" y="1304"/>
                    <a:pt x="85" y="1682"/>
                    <a:pt x="274" y="2019"/>
                  </a:cubicBezTo>
                  <a:cubicBezTo>
                    <a:pt x="337" y="2145"/>
                    <a:pt x="421" y="2250"/>
                    <a:pt x="505" y="2334"/>
                  </a:cubicBezTo>
                  <a:cubicBezTo>
                    <a:pt x="758" y="1556"/>
                    <a:pt x="674" y="736"/>
                    <a:pt x="31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25"/>
            <p:cNvSpPr/>
            <p:nvPr/>
          </p:nvSpPr>
          <p:spPr>
            <a:xfrm>
              <a:off x="1210260" y="2692951"/>
              <a:ext cx="9776" cy="22914"/>
            </a:xfrm>
            <a:custGeom>
              <a:avLst/>
              <a:gdLst/>
              <a:ahLst/>
              <a:cxnLst/>
              <a:rect l="l" t="t" r="r" b="b"/>
              <a:pathLst>
                <a:path w="948" h="2188" extrusionOk="0">
                  <a:moveTo>
                    <a:pt x="379" y="1"/>
                  </a:moveTo>
                  <a:cubicBezTo>
                    <a:pt x="85" y="1"/>
                    <a:pt x="1" y="22"/>
                    <a:pt x="22" y="253"/>
                  </a:cubicBezTo>
                  <a:cubicBezTo>
                    <a:pt x="22" y="674"/>
                    <a:pt x="85" y="1094"/>
                    <a:pt x="148" y="1515"/>
                  </a:cubicBezTo>
                  <a:cubicBezTo>
                    <a:pt x="211" y="1788"/>
                    <a:pt x="358" y="2040"/>
                    <a:pt x="590" y="2187"/>
                  </a:cubicBezTo>
                  <a:cubicBezTo>
                    <a:pt x="947" y="1388"/>
                    <a:pt x="590" y="716"/>
                    <a:pt x="37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25"/>
            <p:cNvSpPr/>
            <p:nvPr/>
          </p:nvSpPr>
          <p:spPr>
            <a:xfrm>
              <a:off x="1283551" y="2875706"/>
              <a:ext cx="6940" cy="22464"/>
            </a:xfrm>
            <a:custGeom>
              <a:avLst/>
              <a:gdLst/>
              <a:ahLst/>
              <a:cxnLst/>
              <a:rect l="l" t="t" r="r" b="b"/>
              <a:pathLst>
                <a:path w="673" h="2145" extrusionOk="0">
                  <a:moveTo>
                    <a:pt x="84" y="0"/>
                  </a:moveTo>
                  <a:cubicBezTo>
                    <a:pt x="42" y="84"/>
                    <a:pt x="21" y="168"/>
                    <a:pt x="21" y="252"/>
                  </a:cubicBezTo>
                  <a:cubicBezTo>
                    <a:pt x="21" y="673"/>
                    <a:pt x="0" y="1093"/>
                    <a:pt x="21" y="1514"/>
                  </a:cubicBezTo>
                  <a:cubicBezTo>
                    <a:pt x="21" y="1766"/>
                    <a:pt x="168" y="2018"/>
                    <a:pt x="379" y="2145"/>
                  </a:cubicBezTo>
                  <a:cubicBezTo>
                    <a:pt x="568" y="1955"/>
                    <a:pt x="673" y="1703"/>
                    <a:pt x="652" y="1451"/>
                  </a:cubicBezTo>
                  <a:cubicBezTo>
                    <a:pt x="631" y="1156"/>
                    <a:pt x="568" y="862"/>
                    <a:pt x="505" y="589"/>
                  </a:cubicBezTo>
                  <a:cubicBezTo>
                    <a:pt x="463" y="378"/>
                    <a:pt x="400" y="189"/>
                    <a:pt x="35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25"/>
            <p:cNvSpPr/>
            <p:nvPr/>
          </p:nvSpPr>
          <p:spPr>
            <a:xfrm>
              <a:off x="1224573" y="2794681"/>
              <a:ext cx="8467" cy="20484"/>
            </a:xfrm>
            <a:custGeom>
              <a:avLst/>
              <a:gdLst/>
              <a:ahLst/>
              <a:cxnLst/>
              <a:rect l="l" t="t" r="r" b="b"/>
              <a:pathLst>
                <a:path w="821" h="1956" extrusionOk="0">
                  <a:moveTo>
                    <a:pt x="442" y="0"/>
                  </a:moveTo>
                  <a:cubicBezTo>
                    <a:pt x="169" y="0"/>
                    <a:pt x="127" y="42"/>
                    <a:pt x="106" y="273"/>
                  </a:cubicBezTo>
                  <a:cubicBezTo>
                    <a:pt x="85" y="421"/>
                    <a:pt x="43" y="547"/>
                    <a:pt x="43" y="694"/>
                  </a:cubicBezTo>
                  <a:cubicBezTo>
                    <a:pt x="1" y="1009"/>
                    <a:pt x="43" y="1325"/>
                    <a:pt x="169" y="1619"/>
                  </a:cubicBezTo>
                  <a:cubicBezTo>
                    <a:pt x="232" y="1745"/>
                    <a:pt x="274" y="1913"/>
                    <a:pt x="484" y="1955"/>
                  </a:cubicBezTo>
                  <a:cubicBezTo>
                    <a:pt x="821" y="1346"/>
                    <a:pt x="799" y="610"/>
                    <a:pt x="4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25"/>
            <p:cNvSpPr/>
            <p:nvPr/>
          </p:nvSpPr>
          <p:spPr>
            <a:xfrm>
              <a:off x="1279642" y="2932782"/>
              <a:ext cx="6301" cy="23731"/>
            </a:xfrm>
            <a:custGeom>
              <a:avLst/>
              <a:gdLst/>
              <a:ahLst/>
              <a:cxnLst/>
              <a:rect l="l" t="t" r="r" b="b"/>
              <a:pathLst>
                <a:path w="611" h="2266" extrusionOk="0">
                  <a:moveTo>
                    <a:pt x="190" y="0"/>
                  </a:moveTo>
                  <a:cubicBezTo>
                    <a:pt x="158" y="0"/>
                    <a:pt x="123" y="6"/>
                    <a:pt x="85" y="16"/>
                  </a:cubicBezTo>
                  <a:cubicBezTo>
                    <a:pt x="64" y="100"/>
                    <a:pt x="43" y="206"/>
                    <a:pt x="22" y="311"/>
                  </a:cubicBezTo>
                  <a:cubicBezTo>
                    <a:pt x="22" y="731"/>
                    <a:pt x="1" y="1131"/>
                    <a:pt x="22" y="1551"/>
                  </a:cubicBezTo>
                  <a:cubicBezTo>
                    <a:pt x="43" y="1824"/>
                    <a:pt x="169" y="2098"/>
                    <a:pt x="400" y="2266"/>
                  </a:cubicBezTo>
                  <a:cubicBezTo>
                    <a:pt x="526" y="2098"/>
                    <a:pt x="610" y="1888"/>
                    <a:pt x="610" y="1677"/>
                  </a:cubicBezTo>
                  <a:cubicBezTo>
                    <a:pt x="610" y="1152"/>
                    <a:pt x="442" y="647"/>
                    <a:pt x="358" y="122"/>
                  </a:cubicBezTo>
                  <a:cubicBezTo>
                    <a:pt x="343" y="44"/>
                    <a:pt x="281" y="0"/>
                    <a:pt x="19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25"/>
            <p:cNvSpPr/>
            <p:nvPr/>
          </p:nvSpPr>
          <p:spPr>
            <a:xfrm>
              <a:off x="1215684" y="2905647"/>
              <a:ext cx="9549" cy="20264"/>
            </a:xfrm>
            <a:custGeom>
              <a:avLst/>
              <a:gdLst/>
              <a:ahLst/>
              <a:cxnLst/>
              <a:rect l="l" t="t" r="r" b="b"/>
              <a:pathLst>
                <a:path w="926" h="1935" extrusionOk="0">
                  <a:moveTo>
                    <a:pt x="421" y="0"/>
                  </a:moveTo>
                  <a:lnTo>
                    <a:pt x="148" y="148"/>
                  </a:lnTo>
                  <a:cubicBezTo>
                    <a:pt x="106" y="358"/>
                    <a:pt x="64" y="526"/>
                    <a:pt x="43" y="694"/>
                  </a:cubicBezTo>
                  <a:cubicBezTo>
                    <a:pt x="1" y="1073"/>
                    <a:pt x="106" y="1472"/>
                    <a:pt x="337" y="1787"/>
                  </a:cubicBezTo>
                  <a:cubicBezTo>
                    <a:pt x="400" y="1851"/>
                    <a:pt x="463" y="1893"/>
                    <a:pt x="526" y="1935"/>
                  </a:cubicBezTo>
                  <a:cubicBezTo>
                    <a:pt x="926" y="1451"/>
                    <a:pt x="757" y="505"/>
                    <a:pt x="4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25"/>
            <p:cNvSpPr/>
            <p:nvPr/>
          </p:nvSpPr>
          <p:spPr>
            <a:xfrm>
              <a:off x="1235628" y="2817354"/>
              <a:ext cx="9333" cy="22914"/>
            </a:xfrm>
            <a:custGeom>
              <a:avLst/>
              <a:gdLst/>
              <a:ahLst/>
              <a:cxnLst/>
              <a:rect l="l" t="t" r="r" b="b"/>
              <a:pathLst>
                <a:path w="905" h="2188" extrusionOk="0">
                  <a:moveTo>
                    <a:pt x="232" y="1"/>
                  </a:moveTo>
                  <a:cubicBezTo>
                    <a:pt x="190" y="1"/>
                    <a:pt x="148" y="22"/>
                    <a:pt x="106" y="43"/>
                  </a:cubicBezTo>
                  <a:cubicBezTo>
                    <a:pt x="1" y="1073"/>
                    <a:pt x="169" y="1893"/>
                    <a:pt x="653" y="2187"/>
                  </a:cubicBezTo>
                  <a:cubicBezTo>
                    <a:pt x="905" y="1388"/>
                    <a:pt x="589" y="715"/>
                    <a:pt x="40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25"/>
            <p:cNvSpPr/>
            <p:nvPr/>
          </p:nvSpPr>
          <p:spPr>
            <a:xfrm>
              <a:off x="1262080" y="2800901"/>
              <a:ext cx="9983" cy="19322"/>
            </a:xfrm>
            <a:custGeom>
              <a:avLst/>
              <a:gdLst/>
              <a:ahLst/>
              <a:cxnLst/>
              <a:rect l="l" t="t" r="r" b="b"/>
              <a:pathLst>
                <a:path w="968" h="1845" extrusionOk="0">
                  <a:moveTo>
                    <a:pt x="484" y="0"/>
                  </a:moveTo>
                  <a:cubicBezTo>
                    <a:pt x="463" y="0"/>
                    <a:pt x="442" y="5"/>
                    <a:pt x="421" y="16"/>
                  </a:cubicBezTo>
                  <a:cubicBezTo>
                    <a:pt x="358" y="16"/>
                    <a:pt x="295" y="58"/>
                    <a:pt x="253" y="79"/>
                  </a:cubicBezTo>
                  <a:cubicBezTo>
                    <a:pt x="1" y="836"/>
                    <a:pt x="85" y="1614"/>
                    <a:pt x="589" y="1845"/>
                  </a:cubicBezTo>
                  <a:cubicBezTo>
                    <a:pt x="968" y="1424"/>
                    <a:pt x="821" y="331"/>
                    <a:pt x="547" y="16"/>
                  </a:cubicBezTo>
                  <a:cubicBezTo>
                    <a:pt x="526" y="5"/>
                    <a:pt x="505" y="0"/>
                    <a:pt x="48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25"/>
            <p:cNvSpPr/>
            <p:nvPr/>
          </p:nvSpPr>
          <p:spPr>
            <a:xfrm>
              <a:off x="1207228" y="3033349"/>
              <a:ext cx="7600" cy="21584"/>
            </a:xfrm>
            <a:custGeom>
              <a:avLst/>
              <a:gdLst/>
              <a:ahLst/>
              <a:cxnLst/>
              <a:rect l="l" t="t" r="r" b="b"/>
              <a:pathLst>
                <a:path w="737" h="2061" extrusionOk="0">
                  <a:moveTo>
                    <a:pt x="64" y="0"/>
                  </a:moveTo>
                  <a:cubicBezTo>
                    <a:pt x="43" y="463"/>
                    <a:pt x="1" y="926"/>
                    <a:pt x="1" y="1367"/>
                  </a:cubicBezTo>
                  <a:cubicBezTo>
                    <a:pt x="1" y="1661"/>
                    <a:pt x="169" y="1935"/>
                    <a:pt x="421" y="2061"/>
                  </a:cubicBezTo>
                  <a:cubicBezTo>
                    <a:pt x="652" y="1809"/>
                    <a:pt x="736" y="1451"/>
                    <a:pt x="652" y="1115"/>
                  </a:cubicBezTo>
                  <a:cubicBezTo>
                    <a:pt x="568" y="736"/>
                    <a:pt x="421" y="379"/>
                    <a:pt x="29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25"/>
            <p:cNvSpPr/>
            <p:nvPr/>
          </p:nvSpPr>
          <p:spPr>
            <a:xfrm>
              <a:off x="1286149" y="2906527"/>
              <a:ext cx="6301" cy="24013"/>
            </a:xfrm>
            <a:custGeom>
              <a:avLst/>
              <a:gdLst/>
              <a:ahLst/>
              <a:cxnLst/>
              <a:rect l="l" t="t" r="r" b="b"/>
              <a:pathLst>
                <a:path w="611" h="2293" extrusionOk="0">
                  <a:moveTo>
                    <a:pt x="274" y="0"/>
                  </a:moveTo>
                  <a:lnTo>
                    <a:pt x="190" y="21"/>
                  </a:lnTo>
                  <a:cubicBezTo>
                    <a:pt x="148" y="232"/>
                    <a:pt x="106" y="442"/>
                    <a:pt x="85" y="652"/>
                  </a:cubicBezTo>
                  <a:cubicBezTo>
                    <a:pt x="43" y="1010"/>
                    <a:pt x="0" y="1346"/>
                    <a:pt x="22" y="1703"/>
                  </a:cubicBezTo>
                  <a:cubicBezTo>
                    <a:pt x="0" y="1956"/>
                    <a:pt x="148" y="2187"/>
                    <a:pt x="379" y="2292"/>
                  </a:cubicBezTo>
                  <a:cubicBezTo>
                    <a:pt x="526" y="2124"/>
                    <a:pt x="610" y="1914"/>
                    <a:pt x="589" y="1682"/>
                  </a:cubicBezTo>
                  <a:cubicBezTo>
                    <a:pt x="547" y="1178"/>
                    <a:pt x="463" y="652"/>
                    <a:pt x="400" y="148"/>
                  </a:cubicBezTo>
                  <a:cubicBezTo>
                    <a:pt x="400" y="106"/>
                    <a:pt x="316" y="43"/>
                    <a:pt x="27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25"/>
            <p:cNvSpPr/>
            <p:nvPr/>
          </p:nvSpPr>
          <p:spPr>
            <a:xfrm>
              <a:off x="1151076" y="2866459"/>
              <a:ext cx="9766" cy="23123"/>
            </a:xfrm>
            <a:custGeom>
              <a:avLst/>
              <a:gdLst/>
              <a:ahLst/>
              <a:cxnLst/>
              <a:rect l="l" t="t" r="r" b="b"/>
              <a:pathLst>
                <a:path w="947" h="2208" extrusionOk="0">
                  <a:moveTo>
                    <a:pt x="253" y="0"/>
                  </a:moveTo>
                  <a:lnTo>
                    <a:pt x="21" y="63"/>
                  </a:lnTo>
                  <a:cubicBezTo>
                    <a:pt x="0" y="147"/>
                    <a:pt x="0" y="252"/>
                    <a:pt x="21" y="336"/>
                  </a:cubicBezTo>
                  <a:cubicBezTo>
                    <a:pt x="42" y="715"/>
                    <a:pt x="84" y="1093"/>
                    <a:pt x="147" y="1472"/>
                  </a:cubicBezTo>
                  <a:cubicBezTo>
                    <a:pt x="190" y="1745"/>
                    <a:pt x="337" y="2018"/>
                    <a:pt x="547" y="2208"/>
                  </a:cubicBezTo>
                  <a:cubicBezTo>
                    <a:pt x="946" y="1346"/>
                    <a:pt x="547" y="694"/>
                    <a:pt x="25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25"/>
            <p:cNvSpPr/>
            <p:nvPr/>
          </p:nvSpPr>
          <p:spPr>
            <a:xfrm>
              <a:off x="1165380" y="2857432"/>
              <a:ext cx="9333" cy="20044"/>
            </a:xfrm>
            <a:custGeom>
              <a:avLst/>
              <a:gdLst/>
              <a:ahLst/>
              <a:cxnLst/>
              <a:rect l="l" t="t" r="r" b="b"/>
              <a:pathLst>
                <a:path w="905" h="1914" extrusionOk="0">
                  <a:moveTo>
                    <a:pt x="527" y="0"/>
                  </a:moveTo>
                  <a:lnTo>
                    <a:pt x="148" y="21"/>
                  </a:lnTo>
                  <a:cubicBezTo>
                    <a:pt x="1" y="946"/>
                    <a:pt x="148" y="1598"/>
                    <a:pt x="569" y="1913"/>
                  </a:cubicBezTo>
                  <a:cubicBezTo>
                    <a:pt x="905" y="1261"/>
                    <a:pt x="737" y="652"/>
                    <a:pt x="52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25"/>
            <p:cNvSpPr/>
            <p:nvPr/>
          </p:nvSpPr>
          <p:spPr>
            <a:xfrm>
              <a:off x="1207011" y="2724442"/>
              <a:ext cx="8683" cy="19385"/>
            </a:xfrm>
            <a:custGeom>
              <a:avLst/>
              <a:gdLst/>
              <a:ahLst/>
              <a:cxnLst/>
              <a:rect l="l" t="t" r="r" b="b"/>
              <a:pathLst>
                <a:path w="842" h="1851" extrusionOk="0">
                  <a:moveTo>
                    <a:pt x="589" y="0"/>
                  </a:moveTo>
                  <a:lnTo>
                    <a:pt x="190" y="21"/>
                  </a:lnTo>
                  <a:cubicBezTo>
                    <a:pt x="1" y="715"/>
                    <a:pt x="64" y="1325"/>
                    <a:pt x="526" y="1850"/>
                  </a:cubicBezTo>
                  <a:cubicBezTo>
                    <a:pt x="842" y="1241"/>
                    <a:pt x="757" y="631"/>
                    <a:pt x="58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25"/>
            <p:cNvSpPr/>
            <p:nvPr/>
          </p:nvSpPr>
          <p:spPr>
            <a:xfrm>
              <a:off x="1163864" y="2791152"/>
              <a:ext cx="8250" cy="23354"/>
            </a:xfrm>
            <a:custGeom>
              <a:avLst/>
              <a:gdLst/>
              <a:ahLst/>
              <a:cxnLst/>
              <a:rect l="l" t="t" r="r" b="b"/>
              <a:pathLst>
                <a:path w="800" h="2230" extrusionOk="0">
                  <a:moveTo>
                    <a:pt x="337" y="1"/>
                  </a:moveTo>
                  <a:lnTo>
                    <a:pt x="148" y="85"/>
                  </a:lnTo>
                  <a:cubicBezTo>
                    <a:pt x="127" y="169"/>
                    <a:pt x="127" y="253"/>
                    <a:pt x="127" y="358"/>
                  </a:cubicBezTo>
                  <a:cubicBezTo>
                    <a:pt x="1" y="884"/>
                    <a:pt x="43" y="1430"/>
                    <a:pt x="253" y="1935"/>
                  </a:cubicBezTo>
                  <a:cubicBezTo>
                    <a:pt x="316" y="2040"/>
                    <a:pt x="379" y="2145"/>
                    <a:pt x="442" y="2229"/>
                  </a:cubicBezTo>
                  <a:cubicBezTo>
                    <a:pt x="800" y="1451"/>
                    <a:pt x="674" y="737"/>
                    <a:pt x="33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25"/>
            <p:cNvSpPr/>
            <p:nvPr/>
          </p:nvSpPr>
          <p:spPr>
            <a:xfrm>
              <a:off x="1292007" y="2882084"/>
              <a:ext cx="6724" cy="20264"/>
            </a:xfrm>
            <a:custGeom>
              <a:avLst/>
              <a:gdLst/>
              <a:ahLst/>
              <a:cxnLst/>
              <a:rect l="l" t="t" r="r" b="b"/>
              <a:pathLst>
                <a:path w="652" h="1935" extrusionOk="0">
                  <a:moveTo>
                    <a:pt x="400" y="1"/>
                  </a:moveTo>
                  <a:lnTo>
                    <a:pt x="168" y="43"/>
                  </a:lnTo>
                  <a:cubicBezTo>
                    <a:pt x="147" y="64"/>
                    <a:pt x="126" y="106"/>
                    <a:pt x="126" y="148"/>
                  </a:cubicBezTo>
                  <a:cubicBezTo>
                    <a:pt x="63" y="484"/>
                    <a:pt x="21" y="821"/>
                    <a:pt x="0" y="1157"/>
                  </a:cubicBezTo>
                  <a:cubicBezTo>
                    <a:pt x="0" y="1451"/>
                    <a:pt x="147" y="1746"/>
                    <a:pt x="379" y="1935"/>
                  </a:cubicBezTo>
                  <a:cubicBezTo>
                    <a:pt x="568" y="1767"/>
                    <a:pt x="652" y="1557"/>
                    <a:pt x="631" y="1325"/>
                  </a:cubicBezTo>
                  <a:cubicBezTo>
                    <a:pt x="589" y="905"/>
                    <a:pt x="526" y="505"/>
                    <a:pt x="463" y="85"/>
                  </a:cubicBezTo>
                  <a:cubicBezTo>
                    <a:pt x="442" y="43"/>
                    <a:pt x="421" y="22"/>
                    <a:pt x="40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25"/>
            <p:cNvSpPr/>
            <p:nvPr/>
          </p:nvSpPr>
          <p:spPr>
            <a:xfrm>
              <a:off x="1242569" y="2931378"/>
              <a:ext cx="8033" cy="21395"/>
            </a:xfrm>
            <a:custGeom>
              <a:avLst/>
              <a:gdLst/>
              <a:ahLst/>
              <a:cxnLst/>
              <a:rect l="l" t="t" r="r" b="b"/>
              <a:pathLst>
                <a:path w="779" h="2043" extrusionOk="0">
                  <a:moveTo>
                    <a:pt x="301" y="1"/>
                  </a:moveTo>
                  <a:cubicBezTo>
                    <a:pt x="186" y="1"/>
                    <a:pt x="167" y="96"/>
                    <a:pt x="148" y="192"/>
                  </a:cubicBezTo>
                  <a:cubicBezTo>
                    <a:pt x="127" y="466"/>
                    <a:pt x="64" y="739"/>
                    <a:pt x="43" y="1012"/>
                  </a:cubicBezTo>
                  <a:cubicBezTo>
                    <a:pt x="1" y="1391"/>
                    <a:pt x="127" y="1769"/>
                    <a:pt x="400" y="2043"/>
                  </a:cubicBezTo>
                  <a:cubicBezTo>
                    <a:pt x="778" y="1496"/>
                    <a:pt x="715" y="445"/>
                    <a:pt x="337" y="3"/>
                  </a:cubicBezTo>
                  <a:cubicBezTo>
                    <a:pt x="324" y="1"/>
                    <a:pt x="312" y="1"/>
                    <a:pt x="30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25"/>
            <p:cNvSpPr/>
            <p:nvPr/>
          </p:nvSpPr>
          <p:spPr>
            <a:xfrm>
              <a:off x="1225223" y="2708325"/>
              <a:ext cx="8900" cy="20966"/>
            </a:xfrm>
            <a:custGeom>
              <a:avLst/>
              <a:gdLst/>
              <a:ahLst/>
              <a:cxnLst/>
              <a:rect l="l" t="t" r="r" b="b"/>
              <a:pathLst>
                <a:path w="863" h="2002" extrusionOk="0">
                  <a:moveTo>
                    <a:pt x="346" y="0"/>
                  </a:moveTo>
                  <a:cubicBezTo>
                    <a:pt x="314" y="0"/>
                    <a:pt x="282" y="8"/>
                    <a:pt x="253" y="26"/>
                  </a:cubicBezTo>
                  <a:cubicBezTo>
                    <a:pt x="1" y="593"/>
                    <a:pt x="148" y="1644"/>
                    <a:pt x="568" y="2002"/>
                  </a:cubicBezTo>
                  <a:cubicBezTo>
                    <a:pt x="589" y="1981"/>
                    <a:pt x="631" y="1939"/>
                    <a:pt x="652" y="1918"/>
                  </a:cubicBezTo>
                  <a:cubicBezTo>
                    <a:pt x="673" y="1876"/>
                    <a:pt x="694" y="1813"/>
                    <a:pt x="694" y="1771"/>
                  </a:cubicBezTo>
                  <a:cubicBezTo>
                    <a:pt x="863" y="1203"/>
                    <a:pt x="715" y="656"/>
                    <a:pt x="526" y="131"/>
                  </a:cubicBezTo>
                  <a:cubicBezTo>
                    <a:pt x="511" y="54"/>
                    <a:pt x="430" y="0"/>
                    <a:pt x="34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25"/>
            <p:cNvSpPr/>
            <p:nvPr/>
          </p:nvSpPr>
          <p:spPr>
            <a:xfrm>
              <a:off x="1274445" y="2805028"/>
              <a:ext cx="7373" cy="18285"/>
            </a:xfrm>
            <a:custGeom>
              <a:avLst/>
              <a:gdLst/>
              <a:ahLst/>
              <a:cxnLst/>
              <a:rect l="l" t="t" r="r" b="b"/>
              <a:pathLst>
                <a:path w="715" h="1746" extrusionOk="0">
                  <a:moveTo>
                    <a:pt x="105" y="0"/>
                  </a:moveTo>
                  <a:cubicBezTo>
                    <a:pt x="63" y="42"/>
                    <a:pt x="42" y="105"/>
                    <a:pt x="21" y="168"/>
                  </a:cubicBezTo>
                  <a:cubicBezTo>
                    <a:pt x="0" y="484"/>
                    <a:pt x="0" y="820"/>
                    <a:pt x="21" y="1157"/>
                  </a:cubicBezTo>
                  <a:cubicBezTo>
                    <a:pt x="42" y="1409"/>
                    <a:pt x="189" y="1640"/>
                    <a:pt x="421" y="1745"/>
                  </a:cubicBezTo>
                  <a:cubicBezTo>
                    <a:pt x="631" y="1556"/>
                    <a:pt x="715" y="1262"/>
                    <a:pt x="673" y="988"/>
                  </a:cubicBezTo>
                  <a:cubicBezTo>
                    <a:pt x="610" y="631"/>
                    <a:pt x="526" y="316"/>
                    <a:pt x="35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25"/>
            <p:cNvSpPr/>
            <p:nvPr/>
          </p:nvSpPr>
          <p:spPr>
            <a:xfrm>
              <a:off x="1242569" y="2971038"/>
              <a:ext cx="8467" cy="19605"/>
            </a:xfrm>
            <a:custGeom>
              <a:avLst/>
              <a:gdLst/>
              <a:ahLst/>
              <a:cxnLst/>
              <a:rect l="l" t="t" r="r" b="b"/>
              <a:pathLst>
                <a:path w="821" h="1872" extrusionOk="0">
                  <a:moveTo>
                    <a:pt x="64" y="1"/>
                  </a:moveTo>
                  <a:cubicBezTo>
                    <a:pt x="85" y="232"/>
                    <a:pt x="85" y="463"/>
                    <a:pt x="64" y="694"/>
                  </a:cubicBezTo>
                  <a:cubicBezTo>
                    <a:pt x="1" y="1052"/>
                    <a:pt x="85" y="1430"/>
                    <a:pt x="295" y="1725"/>
                  </a:cubicBezTo>
                  <a:cubicBezTo>
                    <a:pt x="337" y="1788"/>
                    <a:pt x="421" y="1830"/>
                    <a:pt x="484" y="1872"/>
                  </a:cubicBezTo>
                  <a:cubicBezTo>
                    <a:pt x="821" y="1472"/>
                    <a:pt x="694" y="631"/>
                    <a:pt x="33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25"/>
            <p:cNvSpPr/>
            <p:nvPr/>
          </p:nvSpPr>
          <p:spPr>
            <a:xfrm>
              <a:off x="1260564" y="2746235"/>
              <a:ext cx="8033" cy="20044"/>
            </a:xfrm>
            <a:custGeom>
              <a:avLst/>
              <a:gdLst/>
              <a:ahLst/>
              <a:cxnLst/>
              <a:rect l="l" t="t" r="r" b="b"/>
              <a:pathLst>
                <a:path w="779" h="1914" extrusionOk="0">
                  <a:moveTo>
                    <a:pt x="274" y="1"/>
                  </a:moveTo>
                  <a:cubicBezTo>
                    <a:pt x="64" y="22"/>
                    <a:pt x="22" y="148"/>
                    <a:pt x="22" y="316"/>
                  </a:cubicBezTo>
                  <a:cubicBezTo>
                    <a:pt x="1" y="568"/>
                    <a:pt x="1" y="821"/>
                    <a:pt x="22" y="1052"/>
                  </a:cubicBezTo>
                  <a:cubicBezTo>
                    <a:pt x="22" y="1388"/>
                    <a:pt x="169" y="1683"/>
                    <a:pt x="400" y="1914"/>
                  </a:cubicBezTo>
                  <a:cubicBezTo>
                    <a:pt x="779" y="1578"/>
                    <a:pt x="589" y="421"/>
                    <a:pt x="27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25"/>
            <p:cNvSpPr/>
            <p:nvPr/>
          </p:nvSpPr>
          <p:spPr>
            <a:xfrm>
              <a:off x="1217200" y="2945055"/>
              <a:ext cx="6517" cy="22694"/>
            </a:xfrm>
            <a:custGeom>
              <a:avLst/>
              <a:gdLst/>
              <a:ahLst/>
              <a:cxnLst/>
              <a:rect l="l" t="t" r="r" b="b"/>
              <a:pathLst>
                <a:path w="632" h="2167" extrusionOk="0">
                  <a:moveTo>
                    <a:pt x="148" y="1"/>
                  </a:moveTo>
                  <a:cubicBezTo>
                    <a:pt x="85" y="1"/>
                    <a:pt x="43" y="22"/>
                    <a:pt x="1" y="43"/>
                  </a:cubicBezTo>
                  <a:cubicBezTo>
                    <a:pt x="22" y="526"/>
                    <a:pt x="22" y="989"/>
                    <a:pt x="106" y="1451"/>
                  </a:cubicBezTo>
                  <a:cubicBezTo>
                    <a:pt x="106" y="1725"/>
                    <a:pt x="253" y="1998"/>
                    <a:pt x="484" y="2166"/>
                  </a:cubicBezTo>
                  <a:cubicBezTo>
                    <a:pt x="631" y="1430"/>
                    <a:pt x="568" y="695"/>
                    <a:pt x="29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25"/>
            <p:cNvSpPr/>
            <p:nvPr/>
          </p:nvSpPr>
          <p:spPr>
            <a:xfrm>
              <a:off x="1268154" y="2964869"/>
              <a:ext cx="8033" cy="19615"/>
            </a:xfrm>
            <a:custGeom>
              <a:avLst/>
              <a:gdLst/>
              <a:ahLst/>
              <a:cxnLst/>
              <a:rect l="l" t="t" r="r" b="b"/>
              <a:pathLst>
                <a:path w="779" h="1873" extrusionOk="0">
                  <a:moveTo>
                    <a:pt x="211" y="1"/>
                  </a:moveTo>
                  <a:lnTo>
                    <a:pt x="21" y="169"/>
                  </a:lnTo>
                  <a:cubicBezTo>
                    <a:pt x="21" y="527"/>
                    <a:pt x="0" y="884"/>
                    <a:pt x="21" y="1241"/>
                  </a:cubicBezTo>
                  <a:cubicBezTo>
                    <a:pt x="21" y="1494"/>
                    <a:pt x="169" y="1746"/>
                    <a:pt x="400" y="1872"/>
                  </a:cubicBezTo>
                  <a:cubicBezTo>
                    <a:pt x="778" y="1241"/>
                    <a:pt x="547" y="674"/>
                    <a:pt x="358" y="106"/>
                  </a:cubicBezTo>
                  <a:cubicBezTo>
                    <a:pt x="337" y="64"/>
                    <a:pt x="274" y="43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25"/>
            <p:cNvSpPr/>
            <p:nvPr/>
          </p:nvSpPr>
          <p:spPr>
            <a:xfrm>
              <a:off x="1190532" y="2887373"/>
              <a:ext cx="8250" cy="19824"/>
            </a:xfrm>
            <a:custGeom>
              <a:avLst/>
              <a:gdLst/>
              <a:ahLst/>
              <a:cxnLst/>
              <a:rect l="l" t="t" r="r" b="b"/>
              <a:pathLst>
                <a:path w="800" h="1893" extrusionOk="0">
                  <a:moveTo>
                    <a:pt x="337" y="0"/>
                  </a:moveTo>
                  <a:cubicBezTo>
                    <a:pt x="85" y="42"/>
                    <a:pt x="22" y="105"/>
                    <a:pt x="22" y="316"/>
                  </a:cubicBezTo>
                  <a:lnTo>
                    <a:pt x="22" y="925"/>
                  </a:lnTo>
                  <a:cubicBezTo>
                    <a:pt x="1" y="1199"/>
                    <a:pt x="85" y="1493"/>
                    <a:pt x="253" y="1724"/>
                  </a:cubicBezTo>
                  <a:cubicBezTo>
                    <a:pt x="295" y="1787"/>
                    <a:pt x="358" y="1829"/>
                    <a:pt x="421" y="1893"/>
                  </a:cubicBezTo>
                  <a:cubicBezTo>
                    <a:pt x="800" y="1220"/>
                    <a:pt x="505" y="610"/>
                    <a:pt x="3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25"/>
            <p:cNvSpPr/>
            <p:nvPr/>
          </p:nvSpPr>
          <p:spPr>
            <a:xfrm>
              <a:off x="1267721" y="2927441"/>
              <a:ext cx="7817" cy="19385"/>
            </a:xfrm>
            <a:custGeom>
              <a:avLst/>
              <a:gdLst/>
              <a:ahLst/>
              <a:cxnLst/>
              <a:rect l="l" t="t" r="r" b="b"/>
              <a:pathLst>
                <a:path w="758" h="1851" extrusionOk="0">
                  <a:moveTo>
                    <a:pt x="463" y="1"/>
                  </a:moveTo>
                  <a:lnTo>
                    <a:pt x="211" y="22"/>
                  </a:lnTo>
                  <a:cubicBezTo>
                    <a:pt x="106" y="674"/>
                    <a:pt x="0" y="1304"/>
                    <a:pt x="463" y="1851"/>
                  </a:cubicBezTo>
                  <a:cubicBezTo>
                    <a:pt x="757" y="1472"/>
                    <a:pt x="757" y="190"/>
                    <a:pt x="46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25"/>
            <p:cNvSpPr/>
            <p:nvPr/>
          </p:nvSpPr>
          <p:spPr>
            <a:xfrm>
              <a:off x="1278993" y="2781464"/>
              <a:ext cx="8033" cy="18945"/>
            </a:xfrm>
            <a:custGeom>
              <a:avLst/>
              <a:gdLst/>
              <a:ahLst/>
              <a:cxnLst/>
              <a:rect l="l" t="t" r="r" b="b"/>
              <a:pathLst>
                <a:path w="779" h="1809" extrusionOk="0">
                  <a:moveTo>
                    <a:pt x="274" y="1"/>
                  </a:moveTo>
                  <a:lnTo>
                    <a:pt x="22" y="85"/>
                  </a:lnTo>
                  <a:cubicBezTo>
                    <a:pt x="22" y="463"/>
                    <a:pt x="1" y="821"/>
                    <a:pt x="22" y="1199"/>
                  </a:cubicBezTo>
                  <a:cubicBezTo>
                    <a:pt x="22" y="1451"/>
                    <a:pt x="190" y="1683"/>
                    <a:pt x="421" y="1809"/>
                  </a:cubicBezTo>
                  <a:cubicBezTo>
                    <a:pt x="779" y="1451"/>
                    <a:pt x="589" y="631"/>
                    <a:pt x="27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25"/>
            <p:cNvSpPr/>
            <p:nvPr/>
          </p:nvSpPr>
          <p:spPr>
            <a:xfrm>
              <a:off x="1207011" y="2972137"/>
              <a:ext cx="5868" cy="23794"/>
            </a:xfrm>
            <a:custGeom>
              <a:avLst/>
              <a:gdLst/>
              <a:ahLst/>
              <a:cxnLst/>
              <a:rect l="l" t="t" r="r" b="b"/>
              <a:pathLst>
                <a:path w="569" h="2272" extrusionOk="0">
                  <a:moveTo>
                    <a:pt x="127" y="1"/>
                  </a:moveTo>
                  <a:cubicBezTo>
                    <a:pt x="106" y="148"/>
                    <a:pt x="85" y="211"/>
                    <a:pt x="85" y="274"/>
                  </a:cubicBezTo>
                  <a:cubicBezTo>
                    <a:pt x="64" y="610"/>
                    <a:pt x="43" y="926"/>
                    <a:pt x="22" y="1241"/>
                  </a:cubicBezTo>
                  <a:cubicBezTo>
                    <a:pt x="1" y="1599"/>
                    <a:pt x="106" y="1977"/>
                    <a:pt x="337" y="2271"/>
                  </a:cubicBezTo>
                  <a:cubicBezTo>
                    <a:pt x="484" y="2145"/>
                    <a:pt x="568" y="1956"/>
                    <a:pt x="568" y="1767"/>
                  </a:cubicBezTo>
                  <a:cubicBezTo>
                    <a:pt x="547" y="1241"/>
                    <a:pt x="463" y="716"/>
                    <a:pt x="295" y="211"/>
                  </a:cubicBezTo>
                  <a:cubicBezTo>
                    <a:pt x="295" y="148"/>
                    <a:pt x="211" y="106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25"/>
            <p:cNvSpPr/>
            <p:nvPr/>
          </p:nvSpPr>
          <p:spPr>
            <a:xfrm>
              <a:off x="1213518" y="2863998"/>
              <a:ext cx="8033" cy="19636"/>
            </a:xfrm>
            <a:custGeom>
              <a:avLst/>
              <a:gdLst/>
              <a:ahLst/>
              <a:cxnLst/>
              <a:rect l="l" t="t" r="r" b="b"/>
              <a:pathLst>
                <a:path w="779" h="1875" extrusionOk="0">
                  <a:moveTo>
                    <a:pt x="231" y="0"/>
                  </a:moveTo>
                  <a:cubicBezTo>
                    <a:pt x="195" y="0"/>
                    <a:pt x="159" y="8"/>
                    <a:pt x="126" y="25"/>
                  </a:cubicBezTo>
                  <a:cubicBezTo>
                    <a:pt x="147" y="656"/>
                    <a:pt x="0" y="1349"/>
                    <a:pt x="610" y="1875"/>
                  </a:cubicBezTo>
                  <a:cubicBezTo>
                    <a:pt x="652" y="1770"/>
                    <a:pt x="694" y="1686"/>
                    <a:pt x="736" y="1581"/>
                  </a:cubicBezTo>
                  <a:cubicBezTo>
                    <a:pt x="778" y="1097"/>
                    <a:pt x="694" y="592"/>
                    <a:pt x="463" y="172"/>
                  </a:cubicBezTo>
                  <a:cubicBezTo>
                    <a:pt x="432" y="63"/>
                    <a:pt x="332" y="0"/>
                    <a:pt x="23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25"/>
            <p:cNvSpPr/>
            <p:nvPr/>
          </p:nvSpPr>
          <p:spPr>
            <a:xfrm>
              <a:off x="1181426" y="2696700"/>
              <a:ext cx="6517" cy="19165"/>
            </a:xfrm>
            <a:custGeom>
              <a:avLst/>
              <a:gdLst/>
              <a:ahLst/>
              <a:cxnLst/>
              <a:rect l="l" t="t" r="r" b="b"/>
              <a:pathLst>
                <a:path w="632" h="1830" extrusionOk="0">
                  <a:moveTo>
                    <a:pt x="337" y="0"/>
                  </a:moveTo>
                  <a:lnTo>
                    <a:pt x="106" y="42"/>
                  </a:lnTo>
                  <a:cubicBezTo>
                    <a:pt x="85" y="400"/>
                    <a:pt x="43" y="715"/>
                    <a:pt x="22" y="1051"/>
                  </a:cubicBezTo>
                  <a:cubicBezTo>
                    <a:pt x="1" y="1346"/>
                    <a:pt x="148" y="1640"/>
                    <a:pt x="379" y="1829"/>
                  </a:cubicBezTo>
                  <a:cubicBezTo>
                    <a:pt x="526" y="1724"/>
                    <a:pt x="631" y="1535"/>
                    <a:pt x="610" y="1325"/>
                  </a:cubicBezTo>
                  <a:cubicBezTo>
                    <a:pt x="589" y="883"/>
                    <a:pt x="505" y="421"/>
                    <a:pt x="3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25"/>
            <p:cNvSpPr/>
            <p:nvPr/>
          </p:nvSpPr>
          <p:spPr>
            <a:xfrm>
              <a:off x="1164080" y="2707047"/>
              <a:ext cx="6951" cy="21584"/>
            </a:xfrm>
            <a:custGeom>
              <a:avLst/>
              <a:gdLst/>
              <a:ahLst/>
              <a:cxnLst/>
              <a:rect l="l" t="t" r="r" b="b"/>
              <a:pathLst>
                <a:path w="674" h="2061" extrusionOk="0">
                  <a:moveTo>
                    <a:pt x="64" y="0"/>
                  </a:moveTo>
                  <a:cubicBezTo>
                    <a:pt x="1" y="610"/>
                    <a:pt x="64" y="1220"/>
                    <a:pt x="274" y="1787"/>
                  </a:cubicBezTo>
                  <a:cubicBezTo>
                    <a:pt x="316" y="1914"/>
                    <a:pt x="337" y="2040"/>
                    <a:pt x="484" y="2061"/>
                  </a:cubicBezTo>
                  <a:cubicBezTo>
                    <a:pt x="674" y="1640"/>
                    <a:pt x="568" y="631"/>
                    <a:pt x="25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25"/>
            <p:cNvSpPr/>
            <p:nvPr/>
          </p:nvSpPr>
          <p:spPr>
            <a:xfrm>
              <a:off x="1202247" y="2888671"/>
              <a:ext cx="6724" cy="21605"/>
            </a:xfrm>
            <a:custGeom>
              <a:avLst/>
              <a:gdLst/>
              <a:ahLst/>
              <a:cxnLst/>
              <a:rect l="l" t="t" r="r" b="b"/>
              <a:pathLst>
                <a:path w="652" h="2063" extrusionOk="0">
                  <a:moveTo>
                    <a:pt x="146" y="1"/>
                  </a:moveTo>
                  <a:cubicBezTo>
                    <a:pt x="133" y="1"/>
                    <a:pt x="120" y="1"/>
                    <a:pt x="105" y="2"/>
                  </a:cubicBezTo>
                  <a:cubicBezTo>
                    <a:pt x="84" y="108"/>
                    <a:pt x="84" y="213"/>
                    <a:pt x="63" y="339"/>
                  </a:cubicBezTo>
                  <a:cubicBezTo>
                    <a:pt x="84" y="528"/>
                    <a:pt x="84" y="717"/>
                    <a:pt x="42" y="907"/>
                  </a:cubicBezTo>
                  <a:cubicBezTo>
                    <a:pt x="0" y="1222"/>
                    <a:pt x="42" y="1516"/>
                    <a:pt x="189" y="1790"/>
                  </a:cubicBezTo>
                  <a:cubicBezTo>
                    <a:pt x="231" y="1895"/>
                    <a:pt x="294" y="1979"/>
                    <a:pt x="378" y="2063"/>
                  </a:cubicBezTo>
                  <a:cubicBezTo>
                    <a:pt x="652" y="1411"/>
                    <a:pt x="505" y="822"/>
                    <a:pt x="378" y="255"/>
                  </a:cubicBezTo>
                  <a:cubicBezTo>
                    <a:pt x="339" y="156"/>
                    <a:pt x="355" y="1"/>
                    <a:pt x="14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25"/>
            <p:cNvSpPr/>
            <p:nvPr/>
          </p:nvSpPr>
          <p:spPr>
            <a:xfrm>
              <a:off x="1222408" y="2834089"/>
              <a:ext cx="8033" cy="19385"/>
            </a:xfrm>
            <a:custGeom>
              <a:avLst/>
              <a:gdLst/>
              <a:ahLst/>
              <a:cxnLst/>
              <a:rect l="l" t="t" r="r" b="b"/>
              <a:pathLst>
                <a:path w="779" h="1851" extrusionOk="0">
                  <a:moveTo>
                    <a:pt x="253" y="0"/>
                  </a:moveTo>
                  <a:lnTo>
                    <a:pt x="21" y="42"/>
                  </a:lnTo>
                  <a:cubicBezTo>
                    <a:pt x="21" y="169"/>
                    <a:pt x="0" y="274"/>
                    <a:pt x="21" y="400"/>
                  </a:cubicBezTo>
                  <a:cubicBezTo>
                    <a:pt x="21" y="568"/>
                    <a:pt x="63" y="736"/>
                    <a:pt x="63" y="926"/>
                  </a:cubicBezTo>
                  <a:cubicBezTo>
                    <a:pt x="63" y="1178"/>
                    <a:pt x="147" y="1451"/>
                    <a:pt x="295" y="1661"/>
                  </a:cubicBezTo>
                  <a:cubicBezTo>
                    <a:pt x="337" y="1724"/>
                    <a:pt x="400" y="1788"/>
                    <a:pt x="484" y="1851"/>
                  </a:cubicBezTo>
                  <a:cubicBezTo>
                    <a:pt x="778" y="1136"/>
                    <a:pt x="505" y="211"/>
                    <a:pt x="25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25"/>
            <p:cNvSpPr/>
            <p:nvPr/>
          </p:nvSpPr>
          <p:spPr>
            <a:xfrm>
              <a:off x="1250159" y="2758132"/>
              <a:ext cx="8250" cy="16515"/>
            </a:xfrm>
            <a:custGeom>
              <a:avLst/>
              <a:gdLst/>
              <a:ahLst/>
              <a:cxnLst/>
              <a:rect l="l" t="t" r="r" b="b"/>
              <a:pathLst>
                <a:path w="800" h="1577" extrusionOk="0">
                  <a:moveTo>
                    <a:pt x="379" y="0"/>
                  </a:moveTo>
                  <a:lnTo>
                    <a:pt x="127" y="42"/>
                  </a:lnTo>
                  <a:cubicBezTo>
                    <a:pt x="0" y="1072"/>
                    <a:pt x="42" y="1325"/>
                    <a:pt x="442" y="1577"/>
                  </a:cubicBezTo>
                  <a:cubicBezTo>
                    <a:pt x="799" y="1198"/>
                    <a:pt x="778" y="610"/>
                    <a:pt x="37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25"/>
            <p:cNvSpPr/>
            <p:nvPr/>
          </p:nvSpPr>
          <p:spPr>
            <a:xfrm>
              <a:off x="1264256" y="2775076"/>
              <a:ext cx="8023" cy="17405"/>
            </a:xfrm>
            <a:custGeom>
              <a:avLst/>
              <a:gdLst/>
              <a:ahLst/>
              <a:cxnLst/>
              <a:rect l="l" t="t" r="r" b="b"/>
              <a:pathLst>
                <a:path w="778" h="1662" extrusionOk="0">
                  <a:moveTo>
                    <a:pt x="315" y="1"/>
                  </a:moveTo>
                  <a:cubicBezTo>
                    <a:pt x="0" y="484"/>
                    <a:pt x="147" y="1515"/>
                    <a:pt x="526" y="1662"/>
                  </a:cubicBezTo>
                  <a:cubicBezTo>
                    <a:pt x="778" y="1283"/>
                    <a:pt x="778" y="211"/>
                    <a:pt x="50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25"/>
            <p:cNvSpPr/>
            <p:nvPr/>
          </p:nvSpPr>
          <p:spPr>
            <a:xfrm>
              <a:off x="1256233" y="2868439"/>
              <a:ext cx="6291" cy="20044"/>
            </a:xfrm>
            <a:custGeom>
              <a:avLst/>
              <a:gdLst/>
              <a:ahLst/>
              <a:cxnLst/>
              <a:rect l="l" t="t" r="r" b="b"/>
              <a:pathLst>
                <a:path w="610" h="1914" extrusionOk="0">
                  <a:moveTo>
                    <a:pt x="189" y="0"/>
                  </a:moveTo>
                  <a:cubicBezTo>
                    <a:pt x="147" y="63"/>
                    <a:pt x="63" y="126"/>
                    <a:pt x="63" y="210"/>
                  </a:cubicBezTo>
                  <a:cubicBezTo>
                    <a:pt x="21" y="568"/>
                    <a:pt x="0" y="925"/>
                    <a:pt x="0" y="1304"/>
                  </a:cubicBezTo>
                  <a:cubicBezTo>
                    <a:pt x="0" y="1556"/>
                    <a:pt x="147" y="1787"/>
                    <a:pt x="379" y="1913"/>
                  </a:cubicBezTo>
                  <a:cubicBezTo>
                    <a:pt x="610" y="1451"/>
                    <a:pt x="505" y="358"/>
                    <a:pt x="18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25"/>
            <p:cNvSpPr/>
            <p:nvPr/>
          </p:nvSpPr>
          <p:spPr>
            <a:xfrm>
              <a:off x="1218933" y="3025201"/>
              <a:ext cx="7600" cy="16086"/>
            </a:xfrm>
            <a:custGeom>
              <a:avLst/>
              <a:gdLst/>
              <a:ahLst/>
              <a:cxnLst/>
              <a:rect l="l" t="t" r="r" b="b"/>
              <a:pathLst>
                <a:path w="737" h="1536" extrusionOk="0">
                  <a:moveTo>
                    <a:pt x="421" y="1"/>
                  </a:moveTo>
                  <a:lnTo>
                    <a:pt x="127" y="43"/>
                  </a:lnTo>
                  <a:cubicBezTo>
                    <a:pt x="106" y="316"/>
                    <a:pt x="64" y="568"/>
                    <a:pt x="43" y="800"/>
                  </a:cubicBezTo>
                  <a:cubicBezTo>
                    <a:pt x="1" y="1115"/>
                    <a:pt x="169" y="1430"/>
                    <a:pt x="463" y="1535"/>
                  </a:cubicBezTo>
                  <a:cubicBezTo>
                    <a:pt x="653" y="1346"/>
                    <a:pt x="737" y="1073"/>
                    <a:pt x="674" y="800"/>
                  </a:cubicBezTo>
                  <a:cubicBezTo>
                    <a:pt x="611" y="526"/>
                    <a:pt x="506" y="295"/>
                    <a:pt x="4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25"/>
            <p:cNvSpPr/>
            <p:nvPr/>
          </p:nvSpPr>
          <p:spPr>
            <a:xfrm>
              <a:off x="1259048" y="2910486"/>
              <a:ext cx="6517" cy="21594"/>
            </a:xfrm>
            <a:custGeom>
              <a:avLst/>
              <a:gdLst/>
              <a:ahLst/>
              <a:cxnLst/>
              <a:rect l="l" t="t" r="r" b="b"/>
              <a:pathLst>
                <a:path w="632" h="2062" extrusionOk="0">
                  <a:moveTo>
                    <a:pt x="295" y="1"/>
                  </a:moveTo>
                  <a:lnTo>
                    <a:pt x="295" y="1"/>
                  </a:lnTo>
                  <a:cubicBezTo>
                    <a:pt x="169" y="716"/>
                    <a:pt x="0" y="1389"/>
                    <a:pt x="442" y="2061"/>
                  </a:cubicBezTo>
                  <a:cubicBezTo>
                    <a:pt x="568" y="1977"/>
                    <a:pt x="631" y="1830"/>
                    <a:pt x="631" y="1683"/>
                  </a:cubicBezTo>
                  <a:cubicBezTo>
                    <a:pt x="610" y="1346"/>
                    <a:pt x="589" y="1031"/>
                    <a:pt x="568" y="695"/>
                  </a:cubicBezTo>
                  <a:cubicBezTo>
                    <a:pt x="526" y="505"/>
                    <a:pt x="484" y="316"/>
                    <a:pt x="442" y="148"/>
                  </a:cubicBezTo>
                  <a:cubicBezTo>
                    <a:pt x="421" y="85"/>
                    <a:pt x="337" y="43"/>
                    <a:pt x="29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25"/>
            <p:cNvSpPr/>
            <p:nvPr/>
          </p:nvSpPr>
          <p:spPr>
            <a:xfrm>
              <a:off x="1274661" y="2904988"/>
              <a:ext cx="8033" cy="14976"/>
            </a:xfrm>
            <a:custGeom>
              <a:avLst/>
              <a:gdLst/>
              <a:ahLst/>
              <a:cxnLst/>
              <a:rect l="l" t="t" r="r" b="b"/>
              <a:pathLst>
                <a:path w="779" h="1430" extrusionOk="0">
                  <a:moveTo>
                    <a:pt x="231" y="0"/>
                  </a:moveTo>
                  <a:cubicBezTo>
                    <a:pt x="189" y="84"/>
                    <a:pt x="168" y="168"/>
                    <a:pt x="126" y="274"/>
                  </a:cubicBezTo>
                  <a:cubicBezTo>
                    <a:pt x="105" y="379"/>
                    <a:pt x="105" y="484"/>
                    <a:pt x="84" y="568"/>
                  </a:cubicBezTo>
                  <a:cubicBezTo>
                    <a:pt x="0" y="904"/>
                    <a:pt x="147" y="1262"/>
                    <a:pt x="442" y="1430"/>
                  </a:cubicBezTo>
                  <a:cubicBezTo>
                    <a:pt x="778" y="1157"/>
                    <a:pt x="778" y="526"/>
                    <a:pt x="52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25"/>
            <p:cNvSpPr/>
            <p:nvPr/>
          </p:nvSpPr>
          <p:spPr>
            <a:xfrm>
              <a:off x="1198772" y="2711225"/>
              <a:ext cx="5868" cy="19165"/>
            </a:xfrm>
            <a:custGeom>
              <a:avLst/>
              <a:gdLst/>
              <a:ahLst/>
              <a:cxnLst/>
              <a:rect l="l" t="t" r="r" b="b"/>
              <a:pathLst>
                <a:path w="569" h="1830" extrusionOk="0">
                  <a:moveTo>
                    <a:pt x="22" y="1"/>
                  </a:moveTo>
                  <a:cubicBezTo>
                    <a:pt x="1" y="358"/>
                    <a:pt x="1" y="716"/>
                    <a:pt x="22" y="1094"/>
                  </a:cubicBezTo>
                  <a:cubicBezTo>
                    <a:pt x="22" y="1388"/>
                    <a:pt x="169" y="1662"/>
                    <a:pt x="421" y="1830"/>
                  </a:cubicBezTo>
                  <a:cubicBezTo>
                    <a:pt x="505" y="1620"/>
                    <a:pt x="568" y="1388"/>
                    <a:pt x="547" y="1157"/>
                  </a:cubicBezTo>
                  <a:cubicBezTo>
                    <a:pt x="484" y="779"/>
                    <a:pt x="379" y="400"/>
                    <a:pt x="29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25"/>
            <p:cNvSpPr/>
            <p:nvPr/>
          </p:nvSpPr>
          <p:spPr>
            <a:xfrm>
              <a:off x="1216550" y="2998120"/>
              <a:ext cx="8250" cy="16306"/>
            </a:xfrm>
            <a:custGeom>
              <a:avLst/>
              <a:gdLst/>
              <a:ahLst/>
              <a:cxnLst/>
              <a:rect l="l" t="t" r="r" b="b"/>
              <a:pathLst>
                <a:path w="800" h="1557" extrusionOk="0">
                  <a:moveTo>
                    <a:pt x="253" y="1"/>
                  </a:moveTo>
                  <a:cubicBezTo>
                    <a:pt x="1" y="379"/>
                    <a:pt x="211" y="1367"/>
                    <a:pt x="547" y="1556"/>
                  </a:cubicBezTo>
                  <a:cubicBezTo>
                    <a:pt x="800" y="1220"/>
                    <a:pt x="758" y="169"/>
                    <a:pt x="4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25"/>
            <p:cNvSpPr/>
            <p:nvPr/>
          </p:nvSpPr>
          <p:spPr>
            <a:xfrm>
              <a:off x="1248643" y="2788732"/>
              <a:ext cx="8467" cy="15646"/>
            </a:xfrm>
            <a:custGeom>
              <a:avLst/>
              <a:gdLst/>
              <a:ahLst/>
              <a:cxnLst/>
              <a:rect l="l" t="t" r="r" b="b"/>
              <a:pathLst>
                <a:path w="821" h="1494" extrusionOk="0">
                  <a:moveTo>
                    <a:pt x="421" y="0"/>
                  </a:moveTo>
                  <a:lnTo>
                    <a:pt x="126" y="21"/>
                  </a:lnTo>
                  <a:cubicBezTo>
                    <a:pt x="126" y="568"/>
                    <a:pt x="0" y="1115"/>
                    <a:pt x="484" y="1493"/>
                  </a:cubicBezTo>
                  <a:cubicBezTo>
                    <a:pt x="820" y="1052"/>
                    <a:pt x="799" y="526"/>
                    <a:pt x="4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25"/>
            <p:cNvSpPr/>
            <p:nvPr/>
          </p:nvSpPr>
          <p:spPr>
            <a:xfrm>
              <a:off x="1247993" y="2847734"/>
              <a:ext cx="8250" cy="16526"/>
            </a:xfrm>
            <a:custGeom>
              <a:avLst/>
              <a:gdLst/>
              <a:ahLst/>
              <a:cxnLst/>
              <a:rect l="l" t="t" r="r" b="b"/>
              <a:pathLst>
                <a:path w="800" h="1578" extrusionOk="0">
                  <a:moveTo>
                    <a:pt x="231" y="1"/>
                  </a:moveTo>
                  <a:cubicBezTo>
                    <a:pt x="0" y="611"/>
                    <a:pt x="105" y="1325"/>
                    <a:pt x="484" y="1578"/>
                  </a:cubicBezTo>
                  <a:cubicBezTo>
                    <a:pt x="799" y="1052"/>
                    <a:pt x="610" y="548"/>
                    <a:pt x="505" y="43"/>
                  </a:cubicBezTo>
                  <a:cubicBezTo>
                    <a:pt x="463" y="22"/>
                    <a:pt x="421" y="1"/>
                    <a:pt x="358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25"/>
            <p:cNvSpPr/>
            <p:nvPr/>
          </p:nvSpPr>
          <p:spPr>
            <a:xfrm>
              <a:off x="1183375" y="2830570"/>
              <a:ext cx="7600" cy="19824"/>
            </a:xfrm>
            <a:custGeom>
              <a:avLst/>
              <a:gdLst/>
              <a:ahLst/>
              <a:cxnLst/>
              <a:rect l="l" t="t" r="r" b="b"/>
              <a:pathLst>
                <a:path w="737" h="1893" extrusionOk="0">
                  <a:moveTo>
                    <a:pt x="211" y="0"/>
                  </a:moveTo>
                  <a:lnTo>
                    <a:pt x="211" y="0"/>
                  </a:lnTo>
                  <a:cubicBezTo>
                    <a:pt x="1" y="589"/>
                    <a:pt x="169" y="1640"/>
                    <a:pt x="506" y="1892"/>
                  </a:cubicBezTo>
                  <a:cubicBezTo>
                    <a:pt x="737" y="1325"/>
                    <a:pt x="569" y="252"/>
                    <a:pt x="21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25"/>
            <p:cNvSpPr/>
            <p:nvPr/>
          </p:nvSpPr>
          <p:spPr>
            <a:xfrm>
              <a:off x="1220242" y="2738747"/>
              <a:ext cx="6724" cy="16086"/>
            </a:xfrm>
            <a:custGeom>
              <a:avLst/>
              <a:gdLst/>
              <a:ahLst/>
              <a:cxnLst/>
              <a:rect l="l" t="t" r="r" b="b"/>
              <a:pathLst>
                <a:path w="652" h="1536" extrusionOk="0">
                  <a:moveTo>
                    <a:pt x="294" y="1"/>
                  </a:moveTo>
                  <a:lnTo>
                    <a:pt x="21" y="43"/>
                  </a:lnTo>
                  <a:cubicBezTo>
                    <a:pt x="21" y="316"/>
                    <a:pt x="0" y="590"/>
                    <a:pt x="21" y="842"/>
                  </a:cubicBezTo>
                  <a:cubicBezTo>
                    <a:pt x="21" y="1136"/>
                    <a:pt x="168" y="1388"/>
                    <a:pt x="400" y="1536"/>
                  </a:cubicBezTo>
                  <a:cubicBezTo>
                    <a:pt x="652" y="1073"/>
                    <a:pt x="610" y="737"/>
                    <a:pt x="2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25"/>
            <p:cNvSpPr/>
            <p:nvPr/>
          </p:nvSpPr>
          <p:spPr>
            <a:xfrm>
              <a:off x="1236928" y="2775076"/>
              <a:ext cx="6517" cy="17845"/>
            </a:xfrm>
            <a:custGeom>
              <a:avLst/>
              <a:gdLst/>
              <a:ahLst/>
              <a:cxnLst/>
              <a:rect l="l" t="t" r="r" b="b"/>
              <a:pathLst>
                <a:path w="632" h="1704" extrusionOk="0">
                  <a:moveTo>
                    <a:pt x="337" y="1"/>
                  </a:moveTo>
                  <a:lnTo>
                    <a:pt x="85" y="22"/>
                  </a:lnTo>
                  <a:cubicBezTo>
                    <a:pt x="64" y="632"/>
                    <a:pt x="1" y="1220"/>
                    <a:pt x="421" y="1704"/>
                  </a:cubicBezTo>
                  <a:cubicBezTo>
                    <a:pt x="632" y="1136"/>
                    <a:pt x="590" y="527"/>
                    <a:pt x="33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25"/>
            <p:cNvSpPr/>
            <p:nvPr/>
          </p:nvSpPr>
          <p:spPr>
            <a:xfrm>
              <a:off x="1192264" y="2682468"/>
              <a:ext cx="5868" cy="18421"/>
            </a:xfrm>
            <a:custGeom>
              <a:avLst/>
              <a:gdLst/>
              <a:ahLst/>
              <a:cxnLst/>
              <a:rect l="l" t="t" r="r" b="b"/>
              <a:pathLst>
                <a:path w="569" h="1759" extrusionOk="0">
                  <a:moveTo>
                    <a:pt x="265" y="0"/>
                  </a:moveTo>
                  <a:cubicBezTo>
                    <a:pt x="237" y="0"/>
                    <a:pt x="205" y="5"/>
                    <a:pt x="169" y="14"/>
                  </a:cubicBezTo>
                  <a:cubicBezTo>
                    <a:pt x="1" y="539"/>
                    <a:pt x="148" y="1023"/>
                    <a:pt x="274" y="1527"/>
                  </a:cubicBezTo>
                  <a:cubicBezTo>
                    <a:pt x="295" y="1654"/>
                    <a:pt x="379" y="1738"/>
                    <a:pt x="506" y="1759"/>
                  </a:cubicBezTo>
                  <a:cubicBezTo>
                    <a:pt x="527" y="1569"/>
                    <a:pt x="548" y="1380"/>
                    <a:pt x="569" y="1191"/>
                  </a:cubicBezTo>
                  <a:cubicBezTo>
                    <a:pt x="527" y="855"/>
                    <a:pt x="484" y="497"/>
                    <a:pt x="421" y="140"/>
                  </a:cubicBezTo>
                  <a:cubicBezTo>
                    <a:pt x="421" y="57"/>
                    <a:pt x="369" y="0"/>
                    <a:pt x="26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25"/>
            <p:cNvSpPr/>
            <p:nvPr/>
          </p:nvSpPr>
          <p:spPr>
            <a:xfrm>
              <a:off x="1265772" y="2853243"/>
              <a:ext cx="5858" cy="18065"/>
            </a:xfrm>
            <a:custGeom>
              <a:avLst/>
              <a:gdLst/>
              <a:ahLst/>
              <a:cxnLst/>
              <a:rect l="l" t="t" r="r" b="b"/>
              <a:pathLst>
                <a:path w="568" h="1725" extrusionOk="0">
                  <a:moveTo>
                    <a:pt x="210" y="1"/>
                  </a:moveTo>
                  <a:cubicBezTo>
                    <a:pt x="147" y="64"/>
                    <a:pt x="63" y="106"/>
                    <a:pt x="63" y="169"/>
                  </a:cubicBezTo>
                  <a:cubicBezTo>
                    <a:pt x="42" y="463"/>
                    <a:pt x="0" y="736"/>
                    <a:pt x="0" y="1031"/>
                  </a:cubicBezTo>
                  <a:cubicBezTo>
                    <a:pt x="0" y="1283"/>
                    <a:pt x="105" y="1556"/>
                    <a:pt x="316" y="1725"/>
                  </a:cubicBezTo>
                  <a:cubicBezTo>
                    <a:pt x="568" y="1388"/>
                    <a:pt x="505" y="526"/>
                    <a:pt x="21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25"/>
            <p:cNvSpPr/>
            <p:nvPr/>
          </p:nvSpPr>
          <p:spPr>
            <a:xfrm>
              <a:off x="1205712" y="3007807"/>
              <a:ext cx="6951" cy="16526"/>
            </a:xfrm>
            <a:custGeom>
              <a:avLst/>
              <a:gdLst/>
              <a:ahLst/>
              <a:cxnLst/>
              <a:rect l="l" t="t" r="r" b="b"/>
              <a:pathLst>
                <a:path w="674" h="1578" extrusionOk="0">
                  <a:moveTo>
                    <a:pt x="190" y="1"/>
                  </a:moveTo>
                  <a:lnTo>
                    <a:pt x="21" y="22"/>
                  </a:lnTo>
                  <a:cubicBezTo>
                    <a:pt x="21" y="358"/>
                    <a:pt x="0" y="694"/>
                    <a:pt x="21" y="1031"/>
                  </a:cubicBezTo>
                  <a:cubicBezTo>
                    <a:pt x="42" y="1241"/>
                    <a:pt x="169" y="1451"/>
                    <a:pt x="358" y="1577"/>
                  </a:cubicBezTo>
                  <a:cubicBezTo>
                    <a:pt x="673" y="1178"/>
                    <a:pt x="589" y="758"/>
                    <a:pt x="19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25"/>
            <p:cNvSpPr/>
            <p:nvPr/>
          </p:nvSpPr>
          <p:spPr>
            <a:xfrm>
              <a:off x="1261863" y="2945055"/>
              <a:ext cx="6734" cy="17405"/>
            </a:xfrm>
            <a:custGeom>
              <a:avLst/>
              <a:gdLst/>
              <a:ahLst/>
              <a:cxnLst/>
              <a:rect l="l" t="t" r="r" b="b"/>
              <a:pathLst>
                <a:path w="653" h="1662" extrusionOk="0">
                  <a:moveTo>
                    <a:pt x="295" y="1"/>
                  </a:moveTo>
                  <a:cubicBezTo>
                    <a:pt x="43" y="43"/>
                    <a:pt x="22" y="43"/>
                    <a:pt x="22" y="211"/>
                  </a:cubicBezTo>
                  <a:cubicBezTo>
                    <a:pt x="1" y="505"/>
                    <a:pt x="1" y="821"/>
                    <a:pt x="22" y="1136"/>
                  </a:cubicBezTo>
                  <a:cubicBezTo>
                    <a:pt x="22" y="1346"/>
                    <a:pt x="148" y="1557"/>
                    <a:pt x="337" y="1662"/>
                  </a:cubicBezTo>
                  <a:cubicBezTo>
                    <a:pt x="653" y="1073"/>
                    <a:pt x="358" y="526"/>
                    <a:pt x="29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25"/>
            <p:cNvSpPr/>
            <p:nvPr/>
          </p:nvSpPr>
          <p:spPr>
            <a:xfrm>
              <a:off x="1226739" y="2972797"/>
              <a:ext cx="6517" cy="17405"/>
            </a:xfrm>
            <a:custGeom>
              <a:avLst/>
              <a:gdLst/>
              <a:ahLst/>
              <a:cxnLst/>
              <a:rect l="l" t="t" r="r" b="b"/>
              <a:pathLst>
                <a:path w="632" h="1662" extrusionOk="0">
                  <a:moveTo>
                    <a:pt x="337" y="1"/>
                  </a:moveTo>
                  <a:lnTo>
                    <a:pt x="85" y="43"/>
                  </a:lnTo>
                  <a:cubicBezTo>
                    <a:pt x="106" y="484"/>
                    <a:pt x="1" y="947"/>
                    <a:pt x="190" y="1346"/>
                  </a:cubicBezTo>
                  <a:cubicBezTo>
                    <a:pt x="253" y="1473"/>
                    <a:pt x="337" y="1557"/>
                    <a:pt x="400" y="1662"/>
                  </a:cubicBezTo>
                  <a:cubicBezTo>
                    <a:pt x="632" y="1115"/>
                    <a:pt x="589" y="526"/>
                    <a:pt x="33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25"/>
            <p:cNvSpPr/>
            <p:nvPr/>
          </p:nvSpPr>
          <p:spPr>
            <a:xfrm>
              <a:off x="1187283" y="2855222"/>
              <a:ext cx="5868" cy="16746"/>
            </a:xfrm>
            <a:custGeom>
              <a:avLst/>
              <a:gdLst/>
              <a:ahLst/>
              <a:cxnLst/>
              <a:rect l="l" t="t" r="r" b="b"/>
              <a:pathLst>
                <a:path w="569" h="1599" extrusionOk="0">
                  <a:moveTo>
                    <a:pt x="127" y="1"/>
                  </a:moveTo>
                  <a:cubicBezTo>
                    <a:pt x="84" y="85"/>
                    <a:pt x="21" y="148"/>
                    <a:pt x="21" y="211"/>
                  </a:cubicBezTo>
                  <a:cubicBezTo>
                    <a:pt x="0" y="442"/>
                    <a:pt x="0" y="695"/>
                    <a:pt x="21" y="947"/>
                  </a:cubicBezTo>
                  <a:cubicBezTo>
                    <a:pt x="42" y="1199"/>
                    <a:pt x="169" y="1430"/>
                    <a:pt x="358" y="1599"/>
                  </a:cubicBezTo>
                  <a:cubicBezTo>
                    <a:pt x="505" y="1430"/>
                    <a:pt x="568" y="1199"/>
                    <a:pt x="526" y="968"/>
                  </a:cubicBezTo>
                  <a:cubicBezTo>
                    <a:pt x="505" y="632"/>
                    <a:pt x="400" y="295"/>
                    <a:pt x="211" y="22"/>
                  </a:cubicBezTo>
                  <a:lnTo>
                    <a:pt x="127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25"/>
            <p:cNvSpPr/>
            <p:nvPr/>
          </p:nvSpPr>
          <p:spPr>
            <a:xfrm>
              <a:off x="1259914" y="2832769"/>
              <a:ext cx="7384" cy="16086"/>
            </a:xfrm>
            <a:custGeom>
              <a:avLst/>
              <a:gdLst/>
              <a:ahLst/>
              <a:cxnLst/>
              <a:rect l="l" t="t" r="r" b="b"/>
              <a:pathLst>
                <a:path w="716" h="1536" extrusionOk="0">
                  <a:moveTo>
                    <a:pt x="169" y="0"/>
                  </a:moveTo>
                  <a:cubicBezTo>
                    <a:pt x="1" y="253"/>
                    <a:pt x="64" y="526"/>
                    <a:pt x="85" y="778"/>
                  </a:cubicBezTo>
                  <a:cubicBezTo>
                    <a:pt x="85" y="1073"/>
                    <a:pt x="211" y="1367"/>
                    <a:pt x="463" y="1535"/>
                  </a:cubicBezTo>
                  <a:cubicBezTo>
                    <a:pt x="715" y="1009"/>
                    <a:pt x="568" y="190"/>
                    <a:pt x="16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25"/>
            <p:cNvSpPr/>
            <p:nvPr/>
          </p:nvSpPr>
          <p:spPr>
            <a:xfrm>
              <a:off x="1190965" y="3052503"/>
              <a:ext cx="6951" cy="14766"/>
            </a:xfrm>
            <a:custGeom>
              <a:avLst/>
              <a:gdLst/>
              <a:ahLst/>
              <a:cxnLst/>
              <a:rect l="l" t="t" r="r" b="b"/>
              <a:pathLst>
                <a:path w="674" h="1410" extrusionOk="0">
                  <a:moveTo>
                    <a:pt x="421" y="1"/>
                  </a:moveTo>
                  <a:lnTo>
                    <a:pt x="148" y="43"/>
                  </a:lnTo>
                  <a:cubicBezTo>
                    <a:pt x="106" y="295"/>
                    <a:pt x="43" y="547"/>
                    <a:pt x="22" y="800"/>
                  </a:cubicBezTo>
                  <a:cubicBezTo>
                    <a:pt x="1" y="1052"/>
                    <a:pt x="148" y="1325"/>
                    <a:pt x="421" y="1409"/>
                  </a:cubicBezTo>
                  <a:cubicBezTo>
                    <a:pt x="674" y="947"/>
                    <a:pt x="547" y="505"/>
                    <a:pt x="4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25"/>
            <p:cNvSpPr/>
            <p:nvPr/>
          </p:nvSpPr>
          <p:spPr>
            <a:xfrm>
              <a:off x="1229998" y="2914015"/>
              <a:ext cx="6940" cy="18725"/>
            </a:xfrm>
            <a:custGeom>
              <a:avLst/>
              <a:gdLst/>
              <a:ahLst/>
              <a:cxnLst/>
              <a:rect l="l" t="t" r="r" b="b"/>
              <a:pathLst>
                <a:path w="673" h="1788" extrusionOk="0">
                  <a:moveTo>
                    <a:pt x="252" y="0"/>
                  </a:moveTo>
                  <a:cubicBezTo>
                    <a:pt x="0" y="358"/>
                    <a:pt x="147" y="1493"/>
                    <a:pt x="463" y="1787"/>
                  </a:cubicBezTo>
                  <a:cubicBezTo>
                    <a:pt x="673" y="1367"/>
                    <a:pt x="547" y="274"/>
                    <a:pt x="25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25"/>
            <p:cNvSpPr/>
            <p:nvPr/>
          </p:nvSpPr>
          <p:spPr>
            <a:xfrm>
              <a:off x="1196606" y="2755042"/>
              <a:ext cx="6301" cy="17625"/>
            </a:xfrm>
            <a:custGeom>
              <a:avLst/>
              <a:gdLst/>
              <a:ahLst/>
              <a:cxnLst/>
              <a:rect l="l" t="t" r="r" b="b"/>
              <a:pathLst>
                <a:path w="611" h="1683" extrusionOk="0">
                  <a:moveTo>
                    <a:pt x="106" y="1"/>
                  </a:moveTo>
                  <a:cubicBezTo>
                    <a:pt x="106" y="589"/>
                    <a:pt x="0" y="1157"/>
                    <a:pt x="484" y="1683"/>
                  </a:cubicBezTo>
                  <a:cubicBezTo>
                    <a:pt x="610" y="1325"/>
                    <a:pt x="610" y="905"/>
                    <a:pt x="484" y="547"/>
                  </a:cubicBezTo>
                  <a:cubicBezTo>
                    <a:pt x="421" y="337"/>
                    <a:pt x="358" y="106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25"/>
            <p:cNvSpPr/>
            <p:nvPr/>
          </p:nvSpPr>
          <p:spPr>
            <a:xfrm>
              <a:off x="1200071" y="2864689"/>
              <a:ext cx="6517" cy="14326"/>
            </a:xfrm>
            <a:custGeom>
              <a:avLst/>
              <a:gdLst/>
              <a:ahLst/>
              <a:cxnLst/>
              <a:rect l="l" t="t" r="r" b="b"/>
              <a:pathLst>
                <a:path w="632" h="1368" extrusionOk="0">
                  <a:moveTo>
                    <a:pt x="169" y="1"/>
                  </a:moveTo>
                  <a:cubicBezTo>
                    <a:pt x="1" y="463"/>
                    <a:pt x="64" y="968"/>
                    <a:pt x="358" y="1367"/>
                  </a:cubicBezTo>
                  <a:cubicBezTo>
                    <a:pt x="632" y="905"/>
                    <a:pt x="589" y="169"/>
                    <a:pt x="358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25"/>
            <p:cNvSpPr/>
            <p:nvPr/>
          </p:nvSpPr>
          <p:spPr>
            <a:xfrm>
              <a:off x="1205928" y="2834089"/>
              <a:ext cx="7167" cy="14096"/>
            </a:xfrm>
            <a:custGeom>
              <a:avLst/>
              <a:gdLst/>
              <a:ahLst/>
              <a:cxnLst/>
              <a:rect l="l" t="t" r="r" b="b"/>
              <a:pathLst>
                <a:path w="695" h="1346" extrusionOk="0">
                  <a:moveTo>
                    <a:pt x="379" y="0"/>
                  </a:moveTo>
                  <a:lnTo>
                    <a:pt x="148" y="21"/>
                  </a:lnTo>
                  <a:cubicBezTo>
                    <a:pt x="43" y="526"/>
                    <a:pt x="0" y="968"/>
                    <a:pt x="400" y="1346"/>
                  </a:cubicBezTo>
                  <a:cubicBezTo>
                    <a:pt x="694" y="883"/>
                    <a:pt x="610" y="442"/>
                    <a:pt x="37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25"/>
            <p:cNvSpPr/>
            <p:nvPr/>
          </p:nvSpPr>
          <p:spPr>
            <a:xfrm>
              <a:off x="1268804" y="2882304"/>
              <a:ext cx="5868" cy="18285"/>
            </a:xfrm>
            <a:custGeom>
              <a:avLst/>
              <a:gdLst/>
              <a:ahLst/>
              <a:cxnLst/>
              <a:rect l="l" t="t" r="r" b="b"/>
              <a:pathLst>
                <a:path w="569" h="1746" extrusionOk="0">
                  <a:moveTo>
                    <a:pt x="22" y="1"/>
                  </a:moveTo>
                  <a:cubicBezTo>
                    <a:pt x="22" y="400"/>
                    <a:pt x="1" y="800"/>
                    <a:pt x="22" y="1178"/>
                  </a:cubicBezTo>
                  <a:cubicBezTo>
                    <a:pt x="22" y="1430"/>
                    <a:pt x="148" y="1641"/>
                    <a:pt x="337" y="1746"/>
                  </a:cubicBezTo>
                  <a:cubicBezTo>
                    <a:pt x="568" y="1094"/>
                    <a:pt x="274" y="547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25"/>
            <p:cNvSpPr/>
            <p:nvPr/>
          </p:nvSpPr>
          <p:spPr>
            <a:xfrm>
              <a:off x="1244301" y="2897720"/>
              <a:ext cx="6951" cy="13887"/>
            </a:xfrm>
            <a:custGeom>
              <a:avLst/>
              <a:gdLst/>
              <a:ahLst/>
              <a:cxnLst/>
              <a:rect l="l" t="t" r="r" b="b"/>
              <a:pathLst>
                <a:path w="674" h="132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1" y="253"/>
                    <a:pt x="43" y="968"/>
                    <a:pt x="379" y="1325"/>
                  </a:cubicBezTo>
                  <a:cubicBezTo>
                    <a:pt x="674" y="1073"/>
                    <a:pt x="674" y="379"/>
                    <a:pt x="31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25"/>
            <p:cNvSpPr/>
            <p:nvPr/>
          </p:nvSpPr>
          <p:spPr>
            <a:xfrm>
              <a:off x="1222408" y="2772877"/>
              <a:ext cx="5858" cy="14546"/>
            </a:xfrm>
            <a:custGeom>
              <a:avLst/>
              <a:gdLst/>
              <a:ahLst/>
              <a:cxnLst/>
              <a:rect l="l" t="t" r="r" b="b"/>
              <a:pathLst>
                <a:path w="568" h="1389" extrusionOk="0">
                  <a:moveTo>
                    <a:pt x="169" y="1"/>
                  </a:moveTo>
                  <a:cubicBezTo>
                    <a:pt x="0" y="43"/>
                    <a:pt x="0" y="169"/>
                    <a:pt x="0" y="316"/>
                  </a:cubicBezTo>
                  <a:cubicBezTo>
                    <a:pt x="0" y="694"/>
                    <a:pt x="0" y="1073"/>
                    <a:pt x="316" y="1388"/>
                  </a:cubicBezTo>
                  <a:cubicBezTo>
                    <a:pt x="568" y="947"/>
                    <a:pt x="484" y="253"/>
                    <a:pt x="16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25"/>
            <p:cNvSpPr/>
            <p:nvPr/>
          </p:nvSpPr>
          <p:spPr>
            <a:xfrm>
              <a:off x="1191615" y="2813615"/>
              <a:ext cx="6084" cy="13876"/>
            </a:xfrm>
            <a:custGeom>
              <a:avLst/>
              <a:gdLst/>
              <a:ahLst/>
              <a:cxnLst/>
              <a:rect l="l" t="t" r="r" b="b"/>
              <a:pathLst>
                <a:path w="590" h="1325" extrusionOk="0">
                  <a:moveTo>
                    <a:pt x="127" y="0"/>
                  </a:moveTo>
                  <a:lnTo>
                    <a:pt x="127" y="0"/>
                  </a:lnTo>
                  <a:cubicBezTo>
                    <a:pt x="1" y="442"/>
                    <a:pt x="85" y="946"/>
                    <a:pt x="358" y="1325"/>
                  </a:cubicBezTo>
                  <a:cubicBezTo>
                    <a:pt x="590" y="925"/>
                    <a:pt x="442" y="105"/>
                    <a:pt x="12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25"/>
            <p:cNvSpPr/>
            <p:nvPr/>
          </p:nvSpPr>
          <p:spPr>
            <a:xfrm>
              <a:off x="1161915" y="2666277"/>
              <a:ext cx="4125" cy="13698"/>
            </a:xfrm>
            <a:custGeom>
              <a:avLst/>
              <a:gdLst/>
              <a:ahLst/>
              <a:cxnLst/>
              <a:rect l="l" t="t" r="r" b="b"/>
              <a:pathLst>
                <a:path w="400" h="1308" extrusionOk="0">
                  <a:moveTo>
                    <a:pt x="147" y="1"/>
                  </a:moveTo>
                  <a:cubicBezTo>
                    <a:pt x="34" y="1"/>
                    <a:pt x="3" y="76"/>
                    <a:pt x="22" y="151"/>
                  </a:cubicBezTo>
                  <a:cubicBezTo>
                    <a:pt x="1" y="361"/>
                    <a:pt x="1" y="550"/>
                    <a:pt x="22" y="740"/>
                  </a:cubicBezTo>
                  <a:cubicBezTo>
                    <a:pt x="22" y="971"/>
                    <a:pt x="127" y="1181"/>
                    <a:pt x="316" y="1307"/>
                  </a:cubicBezTo>
                  <a:cubicBezTo>
                    <a:pt x="400" y="866"/>
                    <a:pt x="358" y="424"/>
                    <a:pt x="190" y="4"/>
                  </a:cubicBezTo>
                  <a:cubicBezTo>
                    <a:pt x="174" y="2"/>
                    <a:pt x="160" y="1"/>
                    <a:pt x="14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25"/>
            <p:cNvSpPr/>
            <p:nvPr/>
          </p:nvSpPr>
          <p:spPr>
            <a:xfrm>
              <a:off x="1234979" y="2750424"/>
              <a:ext cx="5218" cy="13656"/>
            </a:xfrm>
            <a:custGeom>
              <a:avLst/>
              <a:gdLst/>
              <a:ahLst/>
              <a:cxnLst/>
              <a:rect l="l" t="t" r="r" b="b"/>
              <a:pathLst>
                <a:path w="506" h="1304" extrusionOk="0">
                  <a:moveTo>
                    <a:pt x="148" y="0"/>
                  </a:moveTo>
                  <a:lnTo>
                    <a:pt x="148" y="0"/>
                  </a:lnTo>
                  <a:cubicBezTo>
                    <a:pt x="1" y="442"/>
                    <a:pt x="64" y="904"/>
                    <a:pt x="316" y="1304"/>
                  </a:cubicBezTo>
                  <a:cubicBezTo>
                    <a:pt x="505" y="925"/>
                    <a:pt x="421" y="231"/>
                    <a:pt x="14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3" name="Google Shape;7703;p25"/>
          <p:cNvGrpSpPr/>
          <p:nvPr/>
        </p:nvGrpSpPr>
        <p:grpSpPr>
          <a:xfrm>
            <a:off x="3" y="10"/>
            <a:ext cx="729346" cy="1970037"/>
            <a:chOff x="1598577" y="1491221"/>
            <a:chExt cx="148531" cy="401181"/>
          </a:xfrm>
        </p:grpSpPr>
        <p:sp>
          <p:nvSpPr>
            <p:cNvPr id="7704" name="Google Shape;7704;p25"/>
            <p:cNvSpPr/>
            <p:nvPr/>
          </p:nvSpPr>
          <p:spPr>
            <a:xfrm>
              <a:off x="1598577" y="1519842"/>
              <a:ext cx="6517" cy="11687"/>
            </a:xfrm>
            <a:custGeom>
              <a:avLst/>
              <a:gdLst/>
              <a:ahLst/>
              <a:cxnLst/>
              <a:rect l="l" t="t" r="r" b="b"/>
              <a:pathLst>
                <a:path w="632" h="1116" extrusionOk="0">
                  <a:moveTo>
                    <a:pt x="127" y="1"/>
                  </a:moveTo>
                  <a:cubicBezTo>
                    <a:pt x="85" y="85"/>
                    <a:pt x="43" y="148"/>
                    <a:pt x="1" y="232"/>
                  </a:cubicBezTo>
                  <a:lnTo>
                    <a:pt x="1" y="611"/>
                  </a:lnTo>
                  <a:cubicBezTo>
                    <a:pt x="106" y="779"/>
                    <a:pt x="211" y="926"/>
                    <a:pt x="316" y="1115"/>
                  </a:cubicBezTo>
                  <a:cubicBezTo>
                    <a:pt x="610" y="800"/>
                    <a:pt x="631" y="337"/>
                    <a:pt x="37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25"/>
            <p:cNvSpPr/>
            <p:nvPr/>
          </p:nvSpPr>
          <p:spPr>
            <a:xfrm>
              <a:off x="1738641" y="1664258"/>
              <a:ext cx="8467" cy="25710"/>
            </a:xfrm>
            <a:custGeom>
              <a:avLst/>
              <a:gdLst/>
              <a:ahLst/>
              <a:cxnLst/>
              <a:rect l="l" t="t" r="r" b="b"/>
              <a:pathLst>
                <a:path w="821" h="2455" extrusionOk="0">
                  <a:moveTo>
                    <a:pt x="385" y="0"/>
                  </a:moveTo>
                  <a:cubicBezTo>
                    <a:pt x="293" y="0"/>
                    <a:pt x="203" y="63"/>
                    <a:pt x="63" y="192"/>
                  </a:cubicBezTo>
                  <a:cubicBezTo>
                    <a:pt x="42" y="634"/>
                    <a:pt x="42" y="1096"/>
                    <a:pt x="21" y="1580"/>
                  </a:cubicBezTo>
                  <a:cubicBezTo>
                    <a:pt x="0" y="1832"/>
                    <a:pt x="84" y="2063"/>
                    <a:pt x="211" y="2274"/>
                  </a:cubicBezTo>
                  <a:cubicBezTo>
                    <a:pt x="261" y="2391"/>
                    <a:pt x="364" y="2455"/>
                    <a:pt x="479" y="2455"/>
                  </a:cubicBezTo>
                  <a:cubicBezTo>
                    <a:pt x="508" y="2455"/>
                    <a:pt x="538" y="2450"/>
                    <a:pt x="568" y="2442"/>
                  </a:cubicBezTo>
                  <a:cubicBezTo>
                    <a:pt x="736" y="2253"/>
                    <a:pt x="820" y="1979"/>
                    <a:pt x="799" y="1727"/>
                  </a:cubicBezTo>
                  <a:cubicBezTo>
                    <a:pt x="757" y="1201"/>
                    <a:pt x="715" y="676"/>
                    <a:pt x="694" y="171"/>
                  </a:cubicBezTo>
                  <a:cubicBezTo>
                    <a:pt x="560" y="58"/>
                    <a:pt x="472" y="0"/>
                    <a:pt x="3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25"/>
            <p:cNvSpPr/>
            <p:nvPr/>
          </p:nvSpPr>
          <p:spPr>
            <a:xfrm>
              <a:off x="1690719" y="1551501"/>
              <a:ext cx="11076" cy="22516"/>
            </a:xfrm>
            <a:custGeom>
              <a:avLst/>
              <a:gdLst/>
              <a:ahLst/>
              <a:cxnLst/>
              <a:rect l="l" t="t" r="r" b="b"/>
              <a:pathLst>
                <a:path w="1074" h="2150" extrusionOk="0">
                  <a:moveTo>
                    <a:pt x="597" y="0"/>
                  </a:moveTo>
                  <a:cubicBezTo>
                    <a:pt x="553" y="0"/>
                    <a:pt x="508" y="9"/>
                    <a:pt x="463" y="26"/>
                  </a:cubicBezTo>
                  <a:cubicBezTo>
                    <a:pt x="400" y="47"/>
                    <a:pt x="337" y="68"/>
                    <a:pt x="274" y="111"/>
                  </a:cubicBezTo>
                  <a:cubicBezTo>
                    <a:pt x="1" y="657"/>
                    <a:pt x="232" y="1708"/>
                    <a:pt x="716" y="2150"/>
                  </a:cubicBezTo>
                  <a:cubicBezTo>
                    <a:pt x="926" y="1940"/>
                    <a:pt x="1052" y="1645"/>
                    <a:pt x="1052" y="1351"/>
                  </a:cubicBezTo>
                  <a:cubicBezTo>
                    <a:pt x="1073" y="994"/>
                    <a:pt x="1031" y="636"/>
                    <a:pt x="926" y="300"/>
                  </a:cubicBezTo>
                  <a:cubicBezTo>
                    <a:pt x="909" y="117"/>
                    <a:pt x="762" y="0"/>
                    <a:pt x="59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25"/>
            <p:cNvSpPr/>
            <p:nvPr/>
          </p:nvSpPr>
          <p:spPr>
            <a:xfrm>
              <a:off x="1701784" y="1801238"/>
              <a:ext cx="9116" cy="25762"/>
            </a:xfrm>
            <a:custGeom>
              <a:avLst/>
              <a:gdLst/>
              <a:ahLst/>
              <a:cxnLst/>
              <a:rect l="l" t="t" r="r" b="b"/>
              <a:pathLst>
                <a:path w="884" h="2460" extrusionOk="0">
                  <a:moveTo>
                    <a:pt x="400" y="0"/>
                  </a:moveTo>
                  <a:lnTo>
                    <a:pt x="84" y="21"/>
                  </a:lnTo>
                  <a:cubicBezTo>
                    <a:pt x="84" y="147"/>
                    <a:pt x="84" y="231"/>
                    <a:pt x="84" y="336"/>
                  </a:cubicBezTo>
                  <a:cubicBezTo>
                    <a:pt x="63" y="673"/>
                    <a:pt x="42" y="1051"/>
                    <a:pt x="21" y="1388"/>
                  </a:cubicBezTo>
                  <a:cubicBezTo>
                    <a:pt x="0" y="1724"/>
                    <a:pt x="105" y="2039"/>
                    <a:pt x="316" y="2313"/>
                  </a:cubicBezTo>
                  <a:cubicBezTo>
                    <a:pt x="358" y="2376"/>
                    <a:pt x="463" y="2418"/>
                    <a:pt x="526" y="2460"/>
                  </a:cubicBezTo>
                  <a:cubicBezTo>
                    <a:pt x="799" y="2145"/>
                    <a:pt x="883" y="1745"/>
                    <a:pt x="778" y="1346"/>
                  </a:cubicBezTo>
                  <a:cubicBezTo>
                    <a:pt x="673" y="904"/>
                    <a:pt x="526" y="463"/>
                    <a:pt x="40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25"/>
            <p:cNvSpPr/>
            <p:nvPr/>
          </p:nvSpPr>
          <p:spPr>
            <a:xfrm>
              <a:off x="1638259" y="1839767"/>
              <a:ext cx="8456" cy="24673"/>
            </a:xfrm>
            <a:custGeom>
              <a:avLst/>
              <a:gdLst/>
              <a:ahLst/>
              <a:cxnLst/>
              <a:rect l="l" t="t" r="r" b="b"/>
              <a:pathLst>
                <a:path w="820" h="2356" extrusionOk="0">
                  <a:moveTo>
                    <a:pt x="273" y="0"/>
                  </a:moveTo>
                  <a:lnTo>
                    <a:pt x="0" y="147"/>
                  </a:lnTo>
                  <a:cubicBezTo>
                    <a:pt x="0" y="463"/>
                    <a:pt x="0" y="778"/>
                    <a:pt x="0" y="1094"/>
                  </a:cubicBezTo>
                  <a:cubicBezTo>
                    <a:pt x="0" y="1430"/>
                    <a:pt x="84" y="1766"/>
                    <a:pt x="273" y="2061"/>
                  </a:cubicBezTo>
                  <a:cubicBezTo>
                    <a:pt x="357" y="2166"/>
                    <a:pt x="442" y="2271"/>
                    <a:pt x="526" y="2355"/>
                  </a:cubicBezTo>
                  <a:cubicBezTo>
                    <a:pt x="736" y="2061"/>
                    <a:pt x="820" y="1703"/>
                    <a:pt x="778" y="1346"/>
                  </a:cubicBezTo>
                  <a:cubicBezTo>
                    <a:pt x="736" y="1199"/>
                    <a:pt x="694" y="1031"/>
                    <a:pt x="652" y="883"/>
                  </a:cubicBezTo>
                  <a:cubicBezTo>
                    <a:pt x="610" y="673"/>
                    <a:pt x="547" y="442"/>
                    <a:pt x="463" y="232"/>
                  </a:cubicBezTo>
                  <a:cubicBezTo>
                    <a:pt x="400" y="147"/>
                    <a:pt x="336" y="63"/>
                    <a:pt x="27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25"/>
            <p:cNvSpPr/>
            <p:nvPr/>
          </p:nvSpPr>
          <p:spPr>
            <a:xfrm>
              <a:off x="1620481" y="1493033"/>
              <a:ext cx="9333" cy="20882"/>
            </a:xfrm>
            <a:custGeom>
              <a:avLst/>
              <a:gdLst/>
              <a:ahLst/>
              <a:cxnLst/>
              <a:rect l="l" t="t" r="r" b="b"/>
              <a:pathLst>
                <a:path w="905" h="1994" extrusionOk="0">
                  <a:moveTo>
                    <a:pt x="411" y="1"/>
                  </a:moveTo>
                  <a:cubicBezTo>
                    <a:pt x="269" y="1"/>
                    <a:pt x="124" y="67"/>
                    <a:pt x="21" y="185"/>
                  </a:cubicBezTo>
                  <a:cubicBezTo>
                    <a:pt x="0" y="564"/>
                    <a:pt x="0" y="942"/>
                    <a:pt x="21" y="1320"/>
                  </a:cubicBezTo>
                  <a:cubicBezTo>
                    <a:pt x="63" y="1531"/>
                    <a:pt x="147" y="1720"/>
                    <a:pt x="273" y="1888"/>
                  </a:cubicBezTo>
                  <a:cubicBezTo>
                    <a:pt x="315" y="1951"/>
                    <a:pt x="421" y="1951"/>
                    <a:pt x="484" y="1993"/>
                  </a:cubicBezTo>
                  <a:cubicBezTo>
                    <a:pt x="904" y="1594"/>
                    <a:pt x="799" y="585"/>
                    <a:pt x="589" y="38"/>
                  </a:cubicBezTo>
                  <a:cubicBezTo>
                    <a:pt x="532" y="13"/>
                    <a:pt x="472" y="1"/>
                    <a:pt x="4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25"/>
            <p:cNvSpPr/>
            <p:nvPr/>
          </p:nvSpPr>
          <p:spPr>
            <a:xfrm>
              <a:off x="1733650" y="1632579"/>
              <a:ext cx="7600" cy="22244"/>
            </a:xfrm>
            <a:custGeom>
              <a:avLst/>
              <a:gdLst/>
              <a:ahLst/>
              <a:cxnLst/>
              <a:rect l="l" t="t" r="r" b="b"/>
              <a:pathLst>
                <a:path w="737" h="2124" extrusionOk="0">
                  <a:moveTo>
                    <a:pt x="421" y="0"/>
                  </a:moveTo>
                  <a:lnTo>
                    <a:pt x="127" y="127"/>
                  </a:lnTo>
                  <a:cubicBezTo>
                    <a:pt x="106" y="421"/>
                    <a:pt x="85" y="715"/>
                    <a:pt x="85" y="1010"/>
                  </a:cubicBezTo>
                  <a:cubicBezTo>
                    <a:pt x="85" y="1094"/>
                    <a:pt x="64" y="1157"/>
                    <a:pt x="43" y="1241"/>
                  </a:cubicBezTo>
                  <a:cubicBezTo>
                    <a:pt x="1" y="1577"/>
                    <a:pt x="169" y="1935"/>
                    <a:pt x="463" y="2124"/>
                  </a:cubicBezTo>
                  <a:cubicBezTo>
                    <a:pt x="653" y="1977"/>
                    <a:pt x="737" y="1745"/>
                    <a:pt x="716" y="1514"/>
                  </a:cubicBezTo>
                  <a:cubicBezTo>
                    <a:pt x="695" y="1031"/>
                    <a:pt x="653" y="568"/>
                    <a:pt x="631" y="106"/>
                  </a:cubicBezTo>
                  <a:lnTo>
                    <a:pt x="4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25"/>
            <p:cNvSpPr/>
            <p:nvPr/>
          </p:nvSpPr>
          <p:spPr>
            <a:xfrm>
              <a:off x="1682046" y="1821272"/>
              <a:ext cx="7384" cy="28192"/>
            </a:xfrm>
            <a:custGeom>
              <a:avLst/>
              <a:gdLst/>
              <a:ahLst/>
              <a:cxnLst/>
              <a:rect l="l" t="t" r="r" b="b"/>
              <a:pathLst>
                <a:path w="716" h="2692" extrusionOk="0">
                  <a:moveTo>
                    <a:pt x="127" y="0"/>
                  </a:moveTo>
                  <a:cubicBezTo>
                    <a:pt x="106" y="63"/>
                    <a:pt x="85" y="126"/>
                    <a:pt x="64" y="189"/>
                  </a:cubicBezTo>
                  <a:lnTo>
                    <a:pt x="64" y="652"/>
                  </a:lnTo>
                  <a:cubicBezTo>
                    <a:pt x="85" y="967"/>
                    <a:pt x="85" y="1304"/>
                    <a:pt x="43" y="1619"/>
                  </a:cubicBezTo>
                  <a:cubicBezTo>
                    <a:pt x="1" y="1913"/>
                    <a:pt x="64" y="2229"/>
                    <a:pt x="211" y="2481"/>
                  </a:cubicBezTo>
                  <a:cubicBezTo>
                    <a:pt x="253" y="2565"/>
                    <a:pt x="337" y="2607"/>
                    <a:pt x="442" y="2691"/>
                  </a:cubicBezTo>
                  <a:cubicBezTo>
                    <a:pt x="632" y="2418"/>
                    <a:pt x="716" y="2082"/>
                    <a:pt x="653" y="1745"/>
                  </a:cubicBezTo>
                  <a:cubicBezTo>
                    <a:pt x="590" y="1325"/>
                    <a:pt x="506" y="904"/>
                    <a:pt x="421" y="484"/>
                  </a:cubicBezTo>
                  <a:cubicBezTo>
                    <a:pt x="358" y="316"/>
                    <a:pt x="316" y="147"/>
                    <a:pt x="23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25"/>
            <p:cNvSpPr/>
            <p:nvPr/>
          </p:nvSpPr>
          <p:spPr>
            <a:xfrm>
              <a:off x="1654728" y="1618923"/>
              <a:ext cx="7817" cy="23354"/>
            </a:xfrm>
            <a:custGeom>
              <a:avLst/>
              <a:gdLst/>
              <a:ahLst/>
              <a:cxnLst/>
              <a:rect l="l" t="t" r="r" b="b"/>
              <a:pathLst>
                <a:path w="758" h="2230" extrusionOk="0">
                  <a:moveTo>
                    <a:pt x="337" y="1"/>
                  </a:moveTo>
                  <a:lnTo>
                    <a:pt x="22" y="22"/>
                  </a:lnTo>
                  <a:cubicBezTo>
                    <a:pt x="1" y="442"/>
                    <a:pt x="1" y="863"/>
                    <a:pt x="22" y="1283"/>
                  </a:cubicBezTo>
                  <a:cubicBezTo>
                    <a:pt x="85" y="1536"/>
                    <a:pt x="190" y="1788"/>
                    <a:pt x="316" y="2019"/>
                  </a:cubicBezTo>
                  <a:cubicBezTo>
                    <a:pt x="358" y="2103"/>
                    <a:pt x="442" y="2145"/>
                    <a:pt x="548" y="2229"/>
                  </a:cubicBezTo>
                  <a:cubicBezTo>
                    <a:pt x="716" y="1893"/>
                    <a:pt x="758" y="1515"/>
                    <a:pt x="695" y="1136"/>
                  </a:cubicBezTo>
                  <a:cubicBezTo>
                    <a:pt x="632" y="737"/>
                    <a:pt x="505" y="358"/>
                    <a:pt x="33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25"/>
            <p:cNvSpPr/>
            <p:nvPr/>
          </p:nvSpPr>
          <p:spPr>
            <a:xfrm>
              <a:off x="1724111" y="1663839"/>
              <a:ext cx="7817" cy="22034"/>
            </a:xfrm>
            <a:custGeom>
              <a:avLst/>
              <a:gdLst/>
              <a:ahLst/>
              <a:cxnLst/>
              <a:rect l="l" t="t" r="r" b="b"/>
              <a:pathLst>
                <a:path w="758" h="2104" extrusionOk="0">
                  <a:moveTo>
                    <a:pt x="295" y="1"/>
                  </a:moveTo>
                  <a:lnTo>
                    <a:pt x="1" y="106"/>
                  </a:lnTo>
                  <a:cubicBezTo>
                    <a:pt x="22" y="569"/>
                    <a:pt x="22" y="1010"/>
                    <a:pt x="106" y="1431"/>
                  </a:cubicBezTo>
                  <a:cubicBezTo>
                    <a:pt x="148" y="1620"/>
                    <a:pt x="232" y="1788"/>
                    <a:pt x="337" y="1956"/>
                  </a:cubicBezTo>
                  <a:cubicBezTo>
                    <a:pt x="358" y="2019"/>
                    <a:pt x="484" y="2040"/>
                    <a:pt x="589" y="2103"/>
                  </a:cubicBezTo>
                  <a:cubicBezTo>
                    <a:pt x="652" y="1935"/>
                    <a:pt x="694" y="1746"/>
                    <a:pt x="737" y="1578"/>
                  </a:cubicBezTo>
                  <a:cubicBezTo>
                    <a:pt x="758" y="1136"/>
                    <a:pt x="694" y="674"/>
                    <a:pt x="547" y="253"/>
                  </a:cubicBezTo>
                  <a:cubicBezTo>
                    <a:pt x="526" y="127"/>
                    <a:pt x="421" y="22"/>
                    <a:pt x="29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25"/>
            <p:cNvSpPr/>
            <p:nvPr/>
          </p:nvSpPr>
          <p:spPr>
            <a:xfrm>
              <a:off x="1682490" y="1697089"/>
              <a:ext cx="8240" cy="25113"/>
            </a:xfrm>
            <a:custGeom>
              <a:avLst/>
              <a:gdLst/>
              <a:ahLst/>
              <a:cxnLst/>
              <a:rect l="l" t="t" r="r" b="b"/>
              <a:pathLst>
                <a:path w="799" h="2398" extrusionOk="0">
                  <a:moveTo>
                    <a:pt x="505" y="1"/>
                  </a:moveTo>
                  <a:lnTo>
                    <a:pt x="252" y="22"/>
                  </a:lnTo>
                  <a:cubicBezTo>
                    <a:pt x="0" y="568"/>
                    <a:pt x="147" y="2061"/>
                    <a:pt x="484" y="2397"/>
                  </a:cubicBezTo>
                  <a:cubicBezTo>
                    <a:pt x="736" y="2103"/>
                    <a:pt x="799" y="1283"/>
                    <a:pt x="610" y="274"/>
                  </a:cubicBezTo>
                  <a:cubicBezTo>
                    <a:pt x="589" y="169"/>
                    <a:pt x="547" y="85"/>
                    <a:pt x="50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25"/>
            <p:cNvSpPr/>
            <p:nvPr/>
          </p:nvSpPr>
          <p:spPr>
            <a:xfrm>
              <a:off x="1630453" y="1566969"/>
              <a:ext cx="7817" cy="24443"/>
            </a:xfrm>
            <a:custGeom>
              <a:avLst/>
              <a:gdLst/>
              <a:ahLst/>
              <a:cxnLst/>
              <a:rect l="l" t="t" r="r" b="b"/>
              <a:pathLst>
                <a:path w="758" h="2334" extrusionOk="0">
                  <a:moveTo>
                    <a:pt x="337" y="0"/>
                  </a:moveTo>
                  <a:lnTo>
                    <a:pt x="21" y="42"/>
                  </a:lnTo>
                  <a:cubicBezTo>
                    <a:pt x="21" y="337"/>
                    <a:pt x="42" y="631"/>
                    <a:pt x="21" y="904"/>
                  </a:cubicBezTo>
                  <a:cubicBezTo>
                    <a:pt x="0" y="1283"/>
                    <a:pt x="105" y="1682"/>
                    <a:pt x="273" y="2018"/>
                  </a:cubicBezTo>
                  <a:cubicBezTo>
                    <a:pt x="358" y="2124"/>
                    <a:pt x="442" y="2229"/>
                    <a:pt x="526" y="2334"/>
                  </a:cubicBezTo>
                  <a:cubicBezTo>
                    <a:pt x="757" y="1556"/>
                    <a:pt x="694" y="715"/>
                    <a:pt x="3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25"/>
            <p:cNvSpPr/>
            <p:nvPr/>
          </p:nvSpPr>
          <p:spPr>
            <a:xfrm>
              <a:off x="1658637" y="1518083"/>
              <a:ext cx="9549" cy="22914"/>
            </a:xfrm>
            <a:custGeom>
              <a:avLst/>
              <a:gdLst/>
              <a:ahLst/>
              <a:cxnLst/>
              <a:rect l="l" t="t" r="r" b="b"/>
              <a:pathLst>
                <a:path w="926" h="2188" extrusionOk="0">
                  <a:moveTo>
                    <a:pt x="358" y="1"/>
                  </a:moveTo>
                  <a:cubicBezTo>
                    <a:pt x="63" y="1"/>
                    <a:pt x="0" y="22"/>
                    <a:pt x="0" y="253"/>
                  </a:cubicBezTo>
                  <a:cubicBezTo>
                    <a:pt x="21" y="673"/>
                    <a:pt x="63" y="1094"/>
                    <a:pt x="148" y="1493"/>
                  </a:cubicBezTo>
                  <a:cubicBezTo>
                    <a:pt x="190" y="1767"/>
                    <a:pt x="337" y="2019"/>
                    <a:pt x="568" y="2187"/>
                  </a:cubicBezTo>
                  <a:cubicBezTo>
                    <a:pt x="925" y="1388"/>
                    <a:pt x="568" y="695"/>
                    <a:pt x="358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25"/>
            <p:cNvSpPr/>
            <p:nvPr/>
          </p:nvSpPr>
          <p:spPr>
            <a:xfrm>
              <a:off x="1731918" y="1700828"/>
              <a:ext cx="6734" cy="22474"/>
            </a:xfrm>
            <a:custGeom>
              <a:avLst/>
              <a:gdLst/>
              <a:ahLst/>
              <a:cxnLst/>
              <a:rect l="l" t="t" r="r" b="b"/>
              <a:pathLst>
                <a:path w="653" h="2146" extrusionOk="0">
                  <a:moveTo>
                    <a:pt x="85" y="1"/>
                  </a:moveTo>
                  <a:cubicBezTo>
                    <a:pt x="43" y="64"/>
                    <a:pt x="1" y="148"/>
                    <a:pt x="1" y="253"/>
                  </a:cubicBezTo>
                  <a:lnTo>
                    <a:pt x="1" y="1515"/>
                  </a:lnTo>
                  <a:cubicBezTo>
                    <a:pt x="1" y="1767"/>
                    <a:pt x="127" y="1998"/>
                    <a:pt x="358" y="2145"/>
                  </a:cubicBezTo>
                  <a:cubicBezTo>
                    <a:pt x="547" y="1956"/>
                    <a:pt x="652" y="1704"/>
                    <a:pt x="631" y="1431"/>
                  </a:cubicBezTo>
                  <a:cubicBezTo>
                    <a:pt x="589" y="1136"/>
                    <a:pt x="547" y="863"/>
                    <a:pt x="463" y="569"/>
                  </a:cubicBezTo>
                  <a:cubicBezTo>
                    <a:pt x="442" y="379"/>
                    <a:pt x="379" y="190"/>
                    <a:pt x="33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25"/>
            <p:cNvSpPr/>
            <p:nvPr/>
          </p:nvSpPr>
          <p:spPr>
            <a:xfrm>
              <a:off x="1672724" y="1619802"/>
              <a:ext cx="8467" cy="20275"/>
            </a:xfrm>
            <a:custGeom>
              <a:avLst/>
              <a:gdLst/>
              <a:ahLst/>
              <a:cxnLst/>
              <a:rect l="l" t="t" r="r" b="b"/>
              <a:pathLst>
                <a:path w="821" h="1936" extrusionOk="0">
                  <a:moveTo>
                    <a:pt x="442" y="1"/>
                  </a:moveTo>
                  <a:cubicBezTo>
                    <a:pt x="190" y="1"/>
                    <a:pt x="148" y="43"/>
                    <a:pt x="106" y="253"/>
                  </a:cubicBezTo>
                  <a:cubicBezTo>
                    <a:pt x="106" y="400"/>
                    <a:pt x="64" y="548"/>
                    <a:pt x="64" y="695"/>
                  </a:cubicBezTo>
                  <a:cubicBezTo>
                    <a:pt x="1" y="1010"/>
                    <a:pt x="43" y="1326"/>
                    <a:pt x="169" y="1620"/>
                  </a:cubicBezTo>
                  <a:cubicBezTo>
                    <a:pt x="253" y="1746"/>
                    <a:pt x="274" y="1914"/>
                    <a:pt x="484" y="1935"/>
                  </a:cubicBezTo>
                  <a:cubicBezTo>
                    <a:pt x="821" y="1347"/>
                    <a:pt x="821" y="590"/>
                    <a:pt x="4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25"/>
            <p:cNvSpPr/>
            <p:nvPr/>
          </p:nvSpPr>
          <p:spPr>
            <a:xfrm>
              <a:off x="1727803" y="1757694"/>
              <a:ext cx="6291" cy="23951"/>
            </a:xfrm>
            <a:custGeom>
              <a:avLst/>
              <a:gdLst/>
              <a:ahLst/>
              <a:cxnLst/>
              <a:rect l="l" t="t" r="r" b="b"/>
              <a:pathLst>
                <a:path w="610" h="2287" extrusionOk="0">
                  <a:moveTo>
                    <a:pt x="186" y="0"/>
                  </a:moveTo>
                  <a:cubicBezTo>
                    <a:pt x="155" y="0"/>
                    <a:pt x="121" y="6"/>
                    <a:pt x="84" y="16"/>
                  </a:cubicBezTo>
                  <a:cubicBezTo>
                    <a:pt x="63" y="121"/>
                    <a:pt x="42" y="227"/>
                    <a:pt x="21" y="332"/>
                  </a:cubicBezTo>
                  <a:cubicBezTo>
                    <a:pt x="21" y="731"/>
                    <a:pt x="0" y="1152"/>
                    <a:pt x="21" y="1551"/>
                  </a:cubicBezTo>
                  <a:cubicBezTo>
                    <a:pt x="42" y="1845"/>
                    <a:pt x="168" y="2098"/>
                    <a:pt x="400" y="2287"/>
                  </a:cubicBezTo>
                  <a:cubicBezTo>
                    <a:pt x="526" y="2119"/>
                    <a:pt x="610" y="1908"/>
                    <a:pt x="610" y="1698"/>
                  </a:cubicBezTo>
                  <a:cubicBezTo>
                    <a:pt x="610" y="1152"/>
                    <a:pt x="442" y="668"/>
                    <a:pt x="358" y="142"/>
                  </a:cubicBezTo>
                  <a:cubicBezTo>
                    <a:pt x="342" y="48"/>
                    <a:pt x="279" y="0"/>
                    <a:pt x="18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25"/>
            <p:cNvSpPr/>
            <p:nvPr/>
          </p:nvSpPr>
          <p:spPr>
            <a:xfrm>
              <a:off x="1663834" y="1730779"/>
              <a:ext cx="9549" cy="20264"/>
            </a:xfrm>
            <a:custGeom>
              <a:avLst/>
              <a:gdLst/>
              <a:ahLst/>
              <a:cxnLst/>
              <a:rect l="l" t="t" r="r" b="b"/>
              <a:pathLst>
                <a:path w="926" h="1935" extrusionOk="0">
                  <a:moveTo>
                    <a:pt x="442" y="0"/>
                  </a:moveTo>
                  <a:lnTo>
                    <a:pt x="148" y="126"/>
                  </a:lnTo>
                  <a:cubicBezTo>
                    <a:pt x="106" y="358"/>
                    <a:pt x="85" y="526"/>
                    <a:pt x="64" y="673"/>
                  </a:cubicBezTo>
                  <a:cubicBezTo>
                    <a:pt x="1" y="1073"/>
                    <a:pt x="106" y="1472"/>
                    <a:pt x="337" y="1766"/>
                  </a:cubicBezTo>
                  <a:cubicBezTo>
                    <a:pt x="400" y="1829"/>
                    <a:pt x="463" y="1892"/>
                    <a:pt x="527" y="1935"/>
                  </a:cubicBezTo>
                  <a:cubicBezTo>
                    <a:pt x="926" y="1451"/>
                    <a:pt x="758" y="505"/>
                    <a:pt x="4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25"/>
            <p:cNvSpPr/>
            <p:nvPr/>
          </p:nvSpPr>
          <p:spPr>
            <a:xfrm>
              <a:off x="1684006" y="1642266"/>
              <a:ext cx="9116" cy="22903"/>
            </a:xfrm>
            <a:custGeom>
              <a:avLst/>
              <a:gdLst/>
              <a:ahLst/>
              <a:cxnLst/>
              <a:rect l="l" t="t" r="r" b="b"/>
              <a:pathLst>
                <a:path w="884" h="2187" extrusionOk="0">
                  <a:moveTo>
                    <a:pt x="231" y="0"/>
                  </a:moveTo>
                  <a:cubicBezTo>
                    <a:pt x="189" y="21"/>
                    <a:pt x="147" y="43"/>
                    <a:pt x="105" y="64"/>
                  </a:cubicBezTo>
                  <a:cubicBezTo>
                    <a:pt x="0" y="1094"/>
                    <a:pt x="147" y="1914"/>
                    <a:pt x="631" y="2187"/>
                  </a:cubicBezTo>
                  <a:cubicBezTo>
                    <a:pt x="883" y="1409"/>
                    <a:pt x="568" y="715"/>
                    <a:pt x="37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25"/>
            <p:cNvSpPr/>
            <p:nvPr/>
          </p:nvSpPr>
          <p:spPr>
            <a:xfrm>
              <a:off x="1710457" y="1626023"/>
              <a:ext cx="9766" cy="19332"/>
            </a:xfrm>
            <a:custGeom>
              <a:avLst/>
              <a:gdLst/>
              <a:ahLst/>
              <a:cxnLst/>
              <a:rect l="l" t="t" r="r" b="b"/>
              <a:pathLst>
                <a:path w="947" h="1846" extrusionOk="0">
                  <a:moveTo>
                    <a:pt x="484" y="1"/>
                  </a:moveTo>
                  <a:cubicBezTo>
                    <a:pt x="463" y="1"/>
                    <a:pt x="442" y="6"/>
                    <a:pt x="421" y="17"/>
                  </a:cubicBezTo>
                  <a:cubicBezTo>
                    <a:pt x="358" y="17"/>
                    <a:pt x="294" y="59"/>
                    <a:pt x="252" y="80"/>
                  </a:cubicBezTo>
                  <a:cubicBezTo>
                    <a:pt x="0" y="837"/>
                    <a:pt x="84" y="1615"/>
                    <a:pt x="589" y="1846"/>
                  </a:cubicBezTo>
                  <a:cubicBezTo>
                    <a:pt x="946" y="1404"/>
                    <a:pt x="799" y="332"/>
                    <a:pt x="547" y="17"/>
                  </a:cubicBezTo>
                  <a:cubicBezTo>
                    <a:pt x="526" y="6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25"/>
            <p:cNvSpPr/>
            <p:nvPr/>
          </p:nvSpPr>
          <p:spPr>
            <a:xfrm>
              <a:off x="1655378" y="1858481"/>
              <a:ext cx="7817" cy="21584"/>
            </a:xfrm>
            <a:custGeom>
              <a:avLst/>
              <a:gdLst/>
              <a:ahLst/>
              <a:cxnLst/>
              <a:rect l="l" t="t" r="r" b="b"/>
              <a:pathLst>
                <a:path w="758" h="2061" extrusionOk="0">
                  <a:moveTo>
                    <a:pt x="85" y="0"/>
                  </a:moveTo>
                  <a:cubicBezTo>
                    <a:pt x="43" y="463"/>
                    <a:pt x="1" y="904"/>
                    <a:pt x="22" y="1367"/>
                  </a:cubicBezTo>
                  <a:cubicBezTo>
                    <a:pt x="22" y="1640"/>
                    <a:pt x="169" y="1914"/>
                    <a:pt x="442" y="2061"/>
                  </a:cubicBezTo>
                  <a:cubicBezTo>
                    <a:pt x="674" y="1808"/>
                    <a:pt x="758" y="1430"/>
                    <a:pt x="653" y="1115"/>
                  </a:cubicBezTo>
                  <a:cubicBezTo>
                    <a:pt x="569" y="736"/>
                    <a:pt x="421" y="379"/>
                    <a:pt x="31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25"/>
            <p:cNvSpPr/>
            <p:nvPr/>
          </p:nvSpPr>
          <p:spPr>
            <a:xfrm>
              <a:off x="1734516" y="1731659"/>
              <a:ext cx="6084" cy="24013"/>
            </a:xfrm>
            <a:custGeom>
              <a:avLst/>
              <a:gdLst/>
              <a:ahLst/>
              <a:cxnLst/>
              <a:rect l="l" t="t" r="r" b="b"/>
              <a:pathLst>
                <a:path w="590" h="2293" extrusionOk="0">
                  <a:moveTo>
                    <a:pt x="274" y="0"/>
                  </a:moveTo>
                  <a:lnTo>
                    <a:pt x="190" y="42"/>
                  </a:lnTo>
                  <a:cubicBezTo>
                    <a:pt x="148" y="253"/>
                    <a:pt x="106" y="463"/>
                    <a:pt x="64" y="673"/>
                  </a:cubicBezTo>
                  <a:cubicBezTo>
                    <a:pt x="22" y="1010"/>
                    <a:pt x="1" y="1367"/>
                    <a:pt x="1" y="1724"/>
                  </a:cubicBezTo>
                  <a:cubicBezTo>
                    <a:pt x="1" y="1956"/>
                    <a:pt x="148" y="2187"/>
                    <a:pt x="379" y="2292"/>
                  </a:cubicBezTo>
                  <a:cubicBezTo>
                    <a:pt x="505" y="2124"/>
                    <a:pt x="590" y="1893"/>
                    <a:pt x="590" y="1682"/>
                  </a:cubicBezTo>
                  <a:cubicBezTo>
                    <a:pt x="526" y="1157"/>
                    <a:pt x="463" y="673"/>
                    <a:pt x="400" y="148"/>
                  </a:cubicBezTo>
                  <a:cubicBezTo>
                    <a:pt x="379" y="84"/>
                    <a:pt x="316" y="42"/>
                    <a:pt x="27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25"/>
            <p:cNvSpPr/>
            <p:nvPr/>
          </p:nvSpPr>
          <p:spPr>
            <a:xfrm>
              <a:off x="1599443" y="1691361"/>
              <a:ext cx="9766" cy="23354"/>
            </a:xfrm>
            <a:custGeom>
              <a:avLst/>
              <a:gdLst/>
              <a:ahLst/>
              <a:cxnLst/>
              <a:rect l="l" t="t" r="r" b="b"/>
              <a:pathLst>
                <a:path w="947" h="2230" extrusionOk="0">
                  <a:moveTo>
                    <a:pt x="253" y="1"/>
                  </a:moveTo>
                  <a:lnTo>
                    <a:pt x="1" y="64"/>
                  </a:lnTo>
                  <a:lnTo>
                    <a:pt x="1" y="358"/>
                  </a:lnTo>
                  <a:cubicBezTo>
                    <a:pt x="43" y="737"/>
                    <a:pt x="64" y="1115"/>
                    <a:pt x="127" y="1473"/>
                  </a:cubicBezTo>
                  <a:cubicBezTo>
                    <a:pt x="190" y="1767"/>
                    <a:pt x="316" y="2019"/>
                    <a:pt x="547" y="2229"/>
                  </a:cubicBezTo>
                  <a:cubicBezTo>
                    <a:pt x="947" y="1367"/>
                    <a:pt x="526" y="716"/>
                    <a:pt x="25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25"/>
            <p:cNvSpPr/>
            <p:nvPr/>
          </p:nvSpPr>
          <p:spPr>
            <a:xfrm>
              <a:off x="1613540" y="1682554"/>
              <a:ext cx="9549" cy="19835"/>
            </a:xfrm>
            <a:custGeom>
              <a:avLst/>
              <a:gdLst/>
              <a:ahLst/>
              <a:cxnLst/>
              <a:rect l="l" t="t" r="r" b="b"/>
              <a:pathLst>
                <a:path w="926" h="1894" extrusionOk="0">
                  <a:moveTo>
                    <a:pt x="526" y="1"/>
                  </a:moveTo>
                  <a:lnTo>
                    <a:pt x="147" y="22"/>
                  </a:lnTo>
                  <a:cubicBezTo>
                    <a:pt x="0" y="926"/>
                    <a:pt x="147" y="1599"/>
                    <a:pt x="568" y="1893"/>
                  </a:cubicBezTo>
                  <a:cubicBezTo>
                    <a:pt x="925" y="1241"/>
                    <a:pt x="736" y="632"/>
                    <a:pt x="52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25"/>
            <p:cNvSpPr/>
            <p:nvPr/>
          </p:nvSpPr>
          <p:spPr>
            <a:xfrm>
              <a:off x="1655162" y="1549354"/>
              <a:ext cx="8900" cy="19605"/>
            </a:xfrm>
            <a:custGeom>
              <a:avLst/>
              <a:gdLst/>
              <a:ahLst/>
              <a:cxnLst/>
              <a:rect l="l" t="t" r="r" b="b"/>
              <a:pathLst>
                <a:path w="863" h="1872" extrusionOk="0">
                  <a:moveTo>
                    <a:pt x="611" y="0"/>
                  </a:moveTo>
                  <a:lnTo>
                    <a:pt x="190" y="21"/>
                  </a:lnTo>
                  <a:cubicBezTo>
                    <a:pt x="1" y="736"/>
                    <a:pt x="64" y="1346"/>
                    <a:pt x="527" y="1871"/>
                  </a:cubicBezTo>
                  <a:cubicBezTo>
                    <a:pt x="863" y="1262"/>
                    <a:pt x="779" y="652"/>
                    <a:pt x="61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25"/>
            <p:cNvSpPr/>
            <p:nvPr/>
          </p:nvSpPr>
          <p:spPr>
            <a:xfrm>
              <a:off x="1612024" y="1616064"/>
              <a:ext cx="8250" cy="23574"/>
            </a:xfrm>
            <a:custGeom>
              <a:avLst/>
              <a:gdLst/>
              <a:ahLst/>
              <a:cxnLst/>
              <a:rect l="l" t="t" r="r" b="b"/>
              <a:pathLst>
                <a:path w="800" h="2251" extrusionOk="0">
                  <a:moveTo>
                    <a:pt x="336" y="1"/>
                  </a:moveTo>
                  <a:lnTo>
                    <a:pt x="147" y="85"/>
                  </a:lnTo>
                  <a:cubicBezTo>
                    <a:pt x="147" y="169"/>
                    <a:pt x="147" y="274"/>
                    <a:pt x="126" y="358"/>
                  </a:cubicBezTo>
                  <a:cubicBezTo>
                    <a:pt x="0" y="884"/>
                    <a:pt x="63" y="1430"/>
                    <a:pt x="252" y="1935"/>
                  </a:cubicBezTo>
                  <a:cubicBezTo>
                    <a:pt x="315" y="2061"/>
                    <a:pt x="379" y="2145"/>
                    <a:pt x="463" y="2250"/>
                  </a:cubicBezTo>
                  <a:cubicBezTo>
                    <a:pt x="799" y="1451"/>
                    <a:pt x="673" y="736"/>
                    <a:pt x="33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25"/>
            <p:cNvSpPr/>
            <p:nvPr/>
          </p:nvSpPr>
          <p:spPr>
            <a:xfrm>
              <a:off x="1740157" y="1706996"/>
              <a:ext cx="6734" cy="20484"/>
            </a:xfrm>
            <a:custGeom>
              <a:avLst/>
              <a:gdLst/>
              <a:ahLst/>
              <a:cxnLst/>
              <a:rect l="l" t="t" r="r" b="b"/>
              <a:pathLst>
                <a:path w="653" h="1956" extrusionOk="0">
                  <a:moveTo>
                    <a:pt x="400" y="1"/>
                  </a:moveTo>
                  <a:lnTo>
                    <a:pt x="169" y="43"/>
                  </a:lnTo>
                  <a:cubicBezTo>
                    <a:pt x="148" y="85"/>
                    <a:pt x="148" y="127"/>
                    <a:pt x="127" y="169"/>
                  </a:cubicBezTo>
                  <a:cubicBezTo>
                    <a:pt x="64" y="484"/>
                    <a:pt x="22" y="821"/>
                    <a:pt x="22" y="1157"/>
                  </a:cubicBezTo>
                  <a:cubicBezTo>
                    <a:pt x="0" y="1472"/>
                    <a:pt x="148" y="1767"/>
                    <a:pt x="400" y="1956"/>
                  </a:cubicBezTo>
                  <a:cubicBezTo>
                    <a:pt x="568" y="1788"/>
                    <a:pt x="652" y="1556"/>
                    <a:pt x="652" y="1325"/>
                  </a:cubicBezTo>
                  <a:cubicBezTo>
                    <a:pt x="610" y="926"/>
                    <a:pt x="526" y="505"/>
                    <a:pt x="463" y="106"/>
                  </a:cubicBezTo>
                  <a:cubicBezTo>
                    <a:pt x="442" y="64"/>
                    <a:pt x="442" y="43"/>
                    <a:pt x="40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25"/>
            <p:cNvSpPr/>
            <p:nvPr/>
          </p:nvSpPr>
          <p:spPr>
            <a:xfrm>
              <a:off x="1690719" y="1756500"/>
              <a:ext cx="8033" cy="21406"/>
            </a:xfrm>
            <a:custGeom>
              <a:avLst/>
              <a:gdLst/>
              <a:ahLst/>
              <a:cxnLst/>
              <a:rect l="l" t="t" r="r" b="b"/>
              <a:pathLst>
                <a:path w="779" h="2044" extrusionOk="0">
                  <a:moveTo>
                    <a:pt x="296" y="1"/>
                  </a:moveTo>
                  <a:cubicBezTo>
                    <a:pt x="186" y="1"/>
                    <a:pt x="167" y="80"/>
                    <a:pt x="148" y="193"/>
                  </a:cubicBezTo>
                  <a:cubicBezTo>
                    <a:pt x="127" y="467"/>
                    <a:pt x="85" y="740"/>
                    <a:pt x="43" y="992"/>
                  </a:cubicBezTo>
                  <a:cubicBezTo>
                    <a:pt x="1" y="1371"/>
                    <a:pt x="148" y="1749"/>
                    <a:pt x="400" y="2043"/>
                  </a:cubicBezTo>
                  <a:cubicBezTo>
                    <a:pt x="779" y="1497"/>
                    <a:pt x="737" y="446"/>
                    <a:pt x="337" y="4"/>
                  </a:cubicBezTo>
                  <a:cubicBezTo>
                    <a:pt x="322" y="2"/>
                    <a:pt x="308" y="1"/>
                    <a:pt x="29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25"/>
            <p:cNvSpPr/>
            <p:nvPr/>
          </p:nvSpPr>
          <p:spPr>
            <a:xfrm>
              <a:off x="1673373" y="1533237"/>
              <a:ext cx="9116" cy="20966"/>
            </a:xfrm>
            <a:custGeom>
              <a:avLst/>
              <a:gdLst/>
              <a:ahLst/>
              <a:cxnLst/>
              <a:rect l="l" t="t" r="r" b="b"/>
              <a:pathLst>
                <a:path w="884" h="2002" extrusionOk="0">
                  <a:moveTo>
                    <a:pt x="361" y="1"/>
                  </a:moveTo>
                  <a:cubicBezTo>
                    <a:pt x="332" y="1"/>
                    <a:pt x="302" y="9"/>
                    <a:pt x="274" y="25"/>
                  </a:cubicBezTo>
                  <a:cubicBezTo>
                    <a:pt x="1" y="593"/>
                    <a:pt x="169" y="1665"/>
                    <a:pt x="569" y="2002"/>
                  </a:cubicBezTo>
                  <a:cubicBezTo>
                    <a:pt x="611" y="1981"/>
                    <a:pt x="632" y="1960"/>
                    <a:pt x="674" y="1918"/>
                  </a:cubicBezTo>
                  <a:cubicBezTo>
                    <a:pt x="695" y="1876"/>
                    <a:pt x="695" y="1834"/>
                    <a:pt x="716" y="1791"/>
                  </a:cubicBezTo>
                  <a:cubicBezTo>
                    <a:pt x="884" y="1203"/>
                    <a:pt x="716" y="677"/>
                    <a:pt x="527" y="152"/>
                  </a:cubicBezTo>
                  <a:cubicBezTo>
                    <a:pt x="511" y="59"/>
                    <a:pt x="439" y="1"/>
                    <a:pt x="36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25"/>
            <p:cNvSpPr/>
            <p:nvPr/>
          </p:nvSpPr>
          <p:spPr>
            <a:xfrm>
              <a:off x="1722812" y="1630160"/>
              <a:ext cx="7384" cy="18285"/>
            </a:xfrm>
            <a:custGeom>
              <a:avLst/>
              <a:gdLst/>
              <a:ahLst/>
              <a:cxnLst/>
              <a:rect l="l" t="t" r="r" b="b"/>
              <a:pathLst>
                <a:path w="716" h="1746" extrusionOk="0">
                  <a:moveTo>
                    <a:pt x="85" y="0"/>
                  </a:moveTo>
                  <a:cubicBezTo>
                    <a:pt x="43" y="63"/>
                    <a:pt x="22" y="105"/>
                    <a:pt x="22" y="147"/>
                  </a:cubicBezTo>
                  <a:cubicBezTo>
                    <a:pt x="1" y="484"/>
                    <a:pt x="1" y="820"/>
                    <a:pt x="22" y="1135"/>
                  </a:cubicBezTo>
                  <a:cubicBezTo>
                    <a:pt x="22" y="1388"/>
                    <a:pt x="169" y="1619"/>
                    <a:pt x="400" y="1745"/>
                  </a:cubicBezTo>
                  <a:cubicBezTo>
                    <a:pt x="610" y="1535"/>
                    <a:pt x="715" y="1262"/>
                    <a:pt x="652" y="967"/>
                  </a:cubicBezTo>
                  <a:cubicBezTo>
                    <a:pt x="610" y="631"/>
                    <a:pt x="505" y="294"/>
                    <a:pt x="3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25"/>
            <p:cNvSpPr/>
            <p:nvPr/>
          </p:nvSpPr>
          <p:spPr>
            <a:xfrm>
              <a:off x="1690719" y="1796170"/>
              <a:ext cx="8467" cy="19605"/>
            </a:xfrm>
            <a:custGeom>
              <a:avLst/>
              <a:gdLst/>
              <a:ahLst/>
              <a:cxnLst/>
              <a:rect l="l" t="t" r="r" b="b"/>
              <a:pathLst>
                <a:path w="821" h="1872" extrusionOk="0">
                  <a:moveTo>
                    <a:pt x="85" y="0"/>
                  </a:moveTo>
                  <a:cubicBezTo>
                    <a:pt x="106" y="232"/>
                    <a:pt x="106" y="463"/>
                    <a:pt x="85" y="694"/>
                  </a:cubicBezTo>
                  <a:cubicBezTo>
                    <a:pt x="1" y="1052"/>
                    <a:pt x="85" y="1430"/>
                    <a:pt x="316" y="1724"/>
                  </a:cubicBezTo>
                  <a:cubicBezTo>
                    <a:pt x="337" y="1788"/>
                    <a:pt x="421" y="1830"/>
                    <a:pt x="484" y="1872"/>
                  </a:cubicBezTo>
                  <a:cubicBezTo>
                    <a:pt x="821" y="1472"/>
                    <a:pt x="695" y="610"/>
                    <a:pt x="3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25"/>
            <p:cNvSpPr/>
            <p:nvPr/>
          </p:nvSpPr>
          <p:spPr>
            <a:xfrm>
              <a:off x="1708714" y="1571147"/>
              <a:ext cx="8033" cy="20044"/>
            </a:xfrm>
            <a:custGeom>
              <a:avLst/>
              <a:gdLst/>
              <a:ahLst/>
              <a:cxnLst/>
              <a:rect l="l" t="t" r="r" b="b"/>
              <a:pathLst>
                <a:path w="779" h="1914" extrusionOk="0">
                  <a:moveTo>
                    <a:pt x="295" y="1"/>
                  </a:moveTo>
                  <a:cubicBezTo>
                    <a:pt x="64" y="22"/>
                    <a:pt x="22" y="169"/>
                    <a:pt x="22" y="337"/>
                  </a:cubicBezTo>
                  <a:cubicBezTo>
                    <a:pt x="1" y="568"/>
                    <a:pt x="1" y="821"/>
                    <a:pt x="22" y="1073"/>
                  </a:cubicBezTo>
                  <a:cubicBezTo>
                    <a:pt x="22" y="1388"/>
                    <a:pt x="169" y="1704"/>
                    <a:pt x="421" y="1914"/>
                  </a:cubicBezTo>
                  <a:cubicBezTo>
                    <a:pt x="779" y="1577"/>
                    <a:pt x="611" y="442"/>
                    <a:pt x="29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25"/>
            <p:cNvSpPr/>
            <p:nvPr/>
          </p:nvSpPr>
          <p:spPr>
            <a:xfrm>
              <a:off x="1665361" y="1769968"/>
              <a:ext cx="6507" cy="22694"/>
            </a:xfrm>
            <a:custGeom>
              <a:avLst/>
              <a:gdLst/>
              <a:ahLst/>
              <a:cxnLst/>
              <a:rect l="l" t="t" r="r" b="b"/>
              <a:pathLst>
                <a:path w="631" h="2167" extrusionOk="0">
                  <a:moveTo>
                    <a:pt x="147" y="1"/>
                  </a:moveTo>
                  <a:cubicBezTo>
                    <a:pt x="105" y="22"/>
                    <a:pt x="42" y="43"/>
                    <a:pt x="0" y="64"/>
                  </a:cubicBezTo>
                  <a:cubicBezTo>
                    <a:pt x="42" y="526"/>
                    <a:pt x="42" y="1010"/>
                    <a:pt x="105" y="1472"/>
                  </a:cubicBezTo>
                  <a:cubicBezTo>
                    <a:pt x="126" y="1746"/>
                    <a:pt x="252" y="2019"/>
                    <a:pt x="484" y="2166"/>
                  </a:cubicBezTo>
                  <a:cubicBezTo>
                    <a:pt x="631" y="1451"/>
                    <a:pt x="568" y="694"/>
                    <a:pt x="31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25"/>
            <p:cNvSpPr/>
            <p:nvPr/>
          </p:nvSpPr>
          <p:spPr>
            <a:xfrm>
              <a:off x="1716521" y="1790001"/>
              <a:ext cx="8033" cy="19385"/>
            </a:xfrm>
            <a:custGeom>
              <a:avLst/>
              <a:gdLst/>
              <a:ahLst/>
              <a:cxnLst/>
              <a:rect l="l" t="t" r="r" b="b"/>
              <a:pathLst>
                <a:path w="779" h="1851" extrusionOk="0">
                  <a:moveTo>
                    <a:pt x="211" y="1"/>
                  </a:moveTo>
                  <a:lnTo>
                    <a:pt x="22" y="169"/>
                  </a:lnTo>
                  <a:cubicBezTo>
                    <a:pt x="22" y="526"/>
                    <a:pt x="1" y="884"/>
                    <a:pt x="22" y="1220"/>
                  </a:cubicBezTo>
                  <a:cubicBezTo>
                    <a:pt x="22" y="1494"/>
                    <a:pt x="169" y="1746"/>
                    <a:pt x="400" y="1851"/>
                  </a:cubicBezTo>
                  <a:cubicBezTo>
                    <a:pt x="779" y="1241"/>
                    <a:pt x="547" y="674"/>
                    <a:pt x="358" y="127"/>
                  </a:cubicBezTo>
                  <a:cubicBezTo>
                    <a:pt x="337" y="85"/>
                    <a:pt x="253" y="43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25"/>
            <p:cNvSpPr/>
            <p:nvPr/>
          </p:nvSpPr>
          <p:spPr>
            <a:xfrm>
              <a:off x="1638693" y="1712285"/>
              <a:ext cx="8250" cy="19824"/>
            </a:xfrm>
            <a:custGeom>
              <a:avLst/>
              <a:gdLst/>
              <a:ahLst/>
              <a:cxnLst/>
              <a:rect l="l" t="t" r="r" b="b"/>
              <a:pathLst>
                <a:path w="800" h="1893" extrusionOk="0">
                  <a:moveTo>
                    <a:pt x="336" y="0"/>
                  </a:moveTo>
                  <a:cubicBezTo>
                    <a:pt x="84" y="63"/>
                    <a:pt x="21" y="105"/>
                    <a:pt x="21" y="316"/>
                  </a:cubicBezTo>
                  <a:cubicBezTo>
                    <a:pt x="21" y="526"/>
                    <a:pt x="21" y="736"/>
                    <a:pt x="21" y="925"/>
                  </a:cubicBezTo>
                  <a:cubicBezTo>
                    <a:pt x="0" y="1220"/>
                    <a:pt x="84" y="1493"/>
                    <a:pt x="252" y="1745"/>
                  </a:cubicBezTo>
                  <a:cubicBezTo>
                    <a:pt x="294" y="1808"/>
                    <a:pt x="358" y="1850"/>
                    <a:pt x="421" y="1892"/>
                  </a:cubicBezTo>
                  <a:cubicBezTo>
                    <a:pt x="799" y="1220"/>
                    <a:pt x="505" y="631"/>
                    <a:pt x="33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25"/>
            <p:cNvSpPr/>
            <p:nvPr/>
          </p:nvSpPr>
          <p:spPr>
            <a:xfrm>
              <a:off x="1716088" y="1752353"/>
              <a:ext cx="7600" cy="19385"/>
            </a:xfrm>
            <a:custGeom>
              <a:avLst/>
              <a:gdLst/>
              <a:ahLst/>
              <a:cxnLst/>
              <a:rect l="l" t="t" r="r" b="b"/>
              <a:pathLst>
                <a:path w="737" h="1851" extrusionOk="0">
                  <a:moveTo>
                    <a:pt x="442" y="1"/>
                  </a:moveTo>
                  <a:lnTo>
                    <a:pt x="211" y="43"/>
                  </a:lnTo>
                  <a:cubicBezTo>
                    <a:pt x="85" y="694"/>
                    <a:pt x="1" y="1325"/>
                    <a:pt x="442" y="1851"/>
                  </a:cubicBezTo>
                  <a:cubicBezTo>
                    <a:pt x="737" y="1472"/>
                    <a:pt x="737" y="190"/>
                    <a:pt x="4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25"/>
            <p:cNvSpPr/>
            <p:nvPr/>
          </p:nvSpPr>
          <p:spPr>
            <a:xfrm>
              <a:off x="1727153" y="1606597"/>
              <a:ext cx="8240" cy="18945"/>
            </a:xfrm>
            <a:custGeom>
              <a:avLst/>
              <a:gdLst/>
              <a:ahLst/>
              <a:cxnLst/>
              <a:rect l="l" t="t" r="r" b="b"/>
              <a:pathLst>
                <a:path w="799" h="1809" extrusionOk="0">
                  <a:moveTo>
                    <a:pt x="273" y="1"/>
                  </a:moveTo>
                  <a:lnTo>
                    <a:pt x="21" y="85"/>
                  </a:lnTo>
                  <a:cubicBezTo>
                    <a:pt x="21" y="463"/>
                    <a:pt x="0" y="820"/>
                    <a:pt x="21" y="1178"/>
                  </a:cubicBezTo>
                  <a:cubicBezTo>
                    <a:pt x="42" y="1451"/>
                    <a:pt x="189" y="1682"/>
                    <a:pt x="421" y="1809"/>
                  </a:cubicBezTo>
                  <a:cubicBezTo>
                    <a:pt x="799" y="1430"/>
                    <a:pt x="589" y="631"/>
                    <a:pt x="27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25"/>
            <p:cNvSpPr/>
            <p:nvPr/>
          </p:nvSpPr>
          <p:spPr>
            <a:xfrm>
              <a:off x="1655378" y="1797269"/>
              <a:ext cx="5651" cy="23574"/>
            </a:xfrm>
            <a:custGeom>
              <a:avLst/>
              <a:gdLst/>
              <a:ahLst/>
              <a:cxnLst/>
              <a:rect l="l" t="t" r="r" b="b"/>
              <a:pathLst>
                <a:path w="548" h="2251" extrusionOk="0">
                  <a:moveTo>
                    <a:pt x="127" y="1"/>
                  </a:moveTo>
                  <a:cubicBezTo>
                    <a:pt x="106" y="148"/>
                    <a:pt x="85" y="232"/>
                    <a:pt x="85" y="295"/>
                  </a:cubicBezTo>
                  <a:cubicBezTo>
                    <a:pt x="64" y="610"/>
                    <a:pt x="43" y="926"/>
                    <a:pt x="22" y="1241"/>
                  </a:cubicBezTo>
                  <a:cubicBezTo>
                    <a:pt x="1" y="1598"/>
                    <a:pt x="106" y="1956"/>
                    <a:pt x="337" y="2250"/>
                  </a:cubicBezTo>
                  <a:cubicBezTo>
                    <a:pt x="464" y="2124"/>
                    <a:pt x="548" y="1956"/>
                    <a:pt x="548" y="1767"/>
                  </a:cubicBezTo>
                  <a:cubicBezTo>
                    <a:pt x="548" y="1241"/>
                    <a:pt x="464" y="715"/>
                    <a:pt x="295" y="211"/>
                  </a:cubicBezTo>
                  <a:cubicBezTo>
                    <a:pt x="274" y="148"/>
                    <a:pt x="211" y="106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25"/>
            <p:cNvSpPr/>
            <p:nvPr/>
          </p:nvSpPr>
          <p:spPr>
            <a:xfrm>
              <a:off x="1661669" y="1688910"/>
              <a:ext cx="8250" cy="19856"/>
            </a:xfrm>
            <a:custGeom>
              <a:avLst/>
              <a:gdLst/>
              <a:ahLst/>
              <a:cxnLst/>
              <a:rect l="l" t="t" r="r" b="b"/>
              <a:pathLst>
                <a:path w="800" h="1896" extrusionOk="0">
                  <a:moveTo>
                    <a:pt x="249" y="0"/>
                  </a:moveTo>
                  <a:cubicBezTo>
                    <a:pt x="215" y="0"/>
                    <a:pt x="181" y="8"/>
                    <a:pt x="148" y="25"/>
                  </a:cubicBezTo>
                  <a:cubicBezTo>
                    <a:pt x="148" y="676"/>
                    <a:pt x="1" y="1349"/>
                    <a:pt x="631" y="1896"/>
                  </a:cubicBezTo>
                  <a:cubicBezTo>
                    <a:pt x="673" y="1791"/>
                    <a:pt x="694" y="1686"/>
                    <a:pt x="716" y="1601"/>
                  </a:cubicBezTo>
                  <a:cubicBezTo>
                    <a:pt x="800" y="1097"/>
                    <a:pt x="694" y="613"/>
                    <a:pt x="463" y="172"/>
                  </a:cubicBezTo>
                  <a:cubicBezTo>
                    <a:pt x="432" y="63"/>
                    <a:pt x="344" y="0"/>
                    <a:pt x="24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25"/>
            <p:cNvSpPr/>
            <p:nvPr/>
          </p:nvSpPr>
          <p:spPr>
            <a:xfrm>
              <a:off x="1629803" y="1521612"/>
              <a:ext cx="6507" cy="19385"/>
            </a:xfrm>
            <a:custGeom>
              <a:avLst/>
              <a:gdLst/>
              <a:ahLst/>
              <a:cxnLst/>
              <a:rect l="l" t="t" r="r" b="b"/>
              <a:pathLst>
                <a:path w="631" h="1851" extrusionOk="0">
                  <a:moveTo>
                    <a:pt x="336" y="0"/>
                  </a:moveTo>
                  <a:lnTo>
                    <a:pt x="105" y="42"/>
                  </a:lnTo>
                  <a:cubicBezTo>
                    <a:pt x="63" y="400"/>
                    <a:pt x="21" y="736"/>
                    <a:pt x="21" y="1051"/>
                  </a:cubicBezTo>
                  <a:cubicBezTo>
                    <a:pt x="0" y="1367"/>
                    <a:pt x="147" y="1661"/>
                    <a:pt x="379" y="1850"/>
                  </a:cubicBezTo>
                  <a:cubicBezTo>
                    <a:pt x="547" y="1745"/>
                    <a:pt x="631" y="1556"/>
                    <a:pt x="610" y="1346"/>
                  </a:cubicBezTo>
                  <a:cubicBezTo>
                    <a:pt x="589" y="883"/>
                    <a:pt x="484" y="442"/>
                    <a:pt x="33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25"/>
            <p:cNvSpPr/>
            <p:nvPr/>
          </p:nvSpPr>
          <p:spPr>
            <a:xfrm>
              <a:off x="1612241" y="1532179"/>
              <a:ext cx="7157" cy="21584"/>
            </a:xfrm>
            <a:custGeom>
              <a:avLst/>
              <a:gdLst/>
              <a:ahLst/>
              <a:cxnLst/>
              <a:rect l="l" t="t" r="r" b="b"/>
              <a:pathLst>
                <a:path w="694" h="2061" extrusionOk="0">
                  <a:moveTo>
                    <a:pt x="63" y="0"/>
                  </a:moveTo>
                  <a:cubicBezTo>
                    <a:pt x="0" y="610"/>
                    <a:pt x="84" y="1220"/>
                    <a:pt x="273" y="1787"/>
                  </a:cubicBezTo>
                  <a:cubicBezTo>
                    <a:pt x="315" y="1913"/>
                    <a:pt x="358" y="2040"/>
                    <a:pt x="484" y="2061"/>
                  </a:cubicBezTo>
                  <a:cubicBezTo>
                    <a:pt x="694" y="1640"/>
                    <a:pt x="568" y="631"/>
                    <a:pt x="25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25"/>
            <p:cNvSpPr/>
            <p:nvPr/>
          </p:nvSpPr>
          <p:spPr>
            <a:xfrm>
              <a:off x="1650397" y="1713804"/>
              <a:ext cx="6734" cy="21605"/>
            </a:xfrm>
            <a:custGeom>
              <a:avLst/>
              <a:gdLst/>
              <a:ahLst/>
              <a:cxnLst/>
              <a:rect l="l" t="t" r="r" b="b"/>
              <a:pathLst>
                <a:path w="653" h="2063" extrusionOk="0">
                  <a:moveTo>
                    <a:pt x="164" y="1"/>
                  </a:moveTo>
                  <a:cubicBezTo>
                    <a:pt x="153" y="1"/>
                    <a:pt x="140" y="1"/>
                    <a:pt x="127" y="2"/>
                  </a:cubicBezTo>
                  <a:cubicBezTo>
                    <a:pt x="106" y="108"/>
                    <a:pt x="85" y="213"/>
                    <a:pt x="85" y="339"/>
                  </a:cubicBezTo>
                  <a:cubicBezTo>
                    <a:pt x="85" y="528"/>
                    <a:pt x="85" y="717"/>
                    <a:pt x="63" y="906"/>
                  </a:cubicBezTo>
                  <a:cubicBezTo>
                    <a:pt x="0" y="1222"/>
                    <a:pt x="42" y="1537"/>
                    <a:pt x="190" y="1789"/>
                  </a:cubicBezTo>
                  <a:cubicBezTo>
                    <a:pt x="232" y="1895"/>
                    <a:pt x="316" y="1979"/>
                    <a:pt x="379" y="2063"/>
                  </a:cubicBezTo>
                  <a:cubicBezTo>
                    <a:pt x="652" y="1411"/>
                    <a:pt x="526" y="843"/>
                    <a:pt x="379" y="255"/>
                  </a:cubicBezTo>
                  <a:cubicBezTo>
                    <a:pt x="359" y="156"/>
                    <a:pt x="358" y="1"/>
                    <a:pt x="1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25"/>
            <p:cNvSpPr/>
            <p:nvPr/>
          </p:nvSpPr>
          <p:spPr>
            <a:xfrm>
              <a:off x="1670775" y="1659221"/>
              <a:ext cx="7817" cy="19165"/>
            </a:xfrm>
            <a:custGeom>
              <a:avLst/>
              <a:gdLst/>
              <a:ahLst/>
              <a:cxnLst/>
              <a:rect l="l" t="t" r="r" b="b"/>
              <a:pathLst>
                <a:path w="758" h="1830" extrusionOk="0">
                  <a:moveTo>
                    <a:pt x="232" y="0"/>
                  </a:moveTo>
                  <a:lnTo>
                    <a:pt x="1" y="21"/>
                  </a:lnTo>
                  <a:cubicBezTo>
                    <a:pt x="1" y="148"/>
                    <a:pt x="1" y="274"/>
                    <a:pt x="1" y="379"/>
                  </a:cubicBezTo>
                  <a:cubicBezTo>
                    <a:pt x="22" y="568"/>
                    <a:pt x="43" y="736"/>
                    <a:pt x="43" y="904"/>
                  </a:cubicBezTo>
                  <a:cubicBezTo>
                    <a:pt x="64" y="1178"/>
                    <a:pt x="127" y="1430"/>
                    <a:pt x="274" y="1661"/>
                  </a:cubicBezTo>
                  <a:cubicBezTo>
                    <a:pt x="337" y="1724"/>
                    <a:pt x="400" y="1787"/>
                    <a:pt x="463" y="1829"/>
                  </a:cubicBezTo>
                  <a:cubicBezTo>
                    <a:pt x="758" y="1115"/>
                    <a:pt x="484" y="211"/>
                    <a:pt x="23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25"/>
            <p:cNvSpPr/>
            <p:nvPr/>
          </p:nvSpPr>
          <p:spPr>
            <a:xfrm>
              <a:off x="1698309" y="1583253"/>
              <a:ext cx="8250" cy="16306"/>
            </a:xfrm>
            <a:custGeom>
              <a:avLst/>
              <a:gdLst/>
              <a:ahLst/>
              <a:cxnLst/>
              <a:rect l="l" t="t" r="r" b="b"/>
              <a:pathLst>
                <a:path w="800" h="1557" extrusionOk="0">
                  <a:moveTo>
                    <a:pt x="400" y="1"/>
                  </a:moveTo>
                  <a:lnTo>
                    <a:pt x="127" y="22"/>
                  </a:lnTo>
                  <a:cubicBezTo>
                    <a:pt x="1" y="1052"/>
                    <a:pt x="64" y="1304"/>
                    <a:pt x="463" y="1557"/>
                  </a:cubicBezTo>
                  <a:cubicBezTo>
                    <a:pt x="800" y="1199"/>
                    <a:pt x="779" y="611"/>
                    <a:pt x="40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25"/>
            <p:cNvSpPr/>
            <p:nvPr/>
          </p:nvSpPr>
          <p:spPr>
            <a:xfrm>
              <a:off x="1712406" y="1600208"/>
              <a:ext cx="8033" cy="17405"/>
            </a:xfrm>
            <a:custGeom>
              <a:avLst/>
              <a:gdLst/>
              <a:ahLst/>
              <a:cxnLst/>
              <a:rect l="l" t="t" r="r" b="b"/>
              <a:pathLst>
                <a:path w="779" h="1662" extrusionOk="0">
                  <a:moveTo>
                    <a:pt x="337" y="1"/>
                  </a:moveTo>
                  <a:cubicBezTo>
                    <a:pt x="0" y="484"/>
                    <a:pt x="169" y="1494"/>
                    <a:pt x="547" y="1662"/>
                  </a:cubicBezTo>
                  <a:cubicBezTo>
                    <a:pt x="778" y="1262"/>
                    <a:pt x="778" y="190"/>
                    <a:pt x="52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25"/>
            <p:cNvSpPr/>
            <p:nvPr/>
          </p:nvSpPr>
          <p:spPr>
            <a:xfrm>
              <a:off x="1704600" y="1693571"/>
              <a:ext cx="6084" cy="19824"/>
            </a:xfrm>
            <a:custGeom>
              <a:avLst/>
              <a:gdLst/>
              <a:ahLst/>
              <a:cxnLst/>
              <a:rect l="l" t="t" r="r" b="b"/>
              <a:pathLst>
                <a:path w="590" h="1893" extrusionOk="0">
                  <a:moveTo>
                    <a:pt x="190" y="0"/>
                  </a:moveTo>
                  <a:cubicBezTo>
                    <a:pt x="148" y="63"/>
                    <a:pt x="64" y="126"/>
                    <a:pt x="64" y="189"/>
                  </a:cubicBezTo>
                  <a:cubicBezTo>
                    <a:pt x="22" y="547"/>
                    <a:pt x="0" y="925"/>
                    <a:pt x="0" y="1283"/>
                  </a:cubicBezTo>
                  <a:cubicBezTo>
                    <a:pt x="0" y="1535"/>
                    <a:pt x="127" y="1787"/>
                    <a:pt x="358" y="1892"/>
                  </a:cubicBezTo>
                  <a:cubicBezTo>
                    <a:pt x="589" y="1451"/>
                    <a:pt x="505" y="337"/>
                    <a:pt x="19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25"/>
            <p:cNvSpPr/>
            <p:nvPr/>
          </p:nvSpPr>
          <p:spPr>
            <a:xfrm>
              <a:off x="1667093" y="1850334"/>
              <a:ext cx="7600" cy="16086"/>
            </a:xfrm>
            <a:custGeom>
              <a:avLst/>
              <a:gdLst/>
              <a:ahLst/>
              <a:cxnLst/>
              <a:rect l="l" t="t" r="r" b="b"/>
              <a:pathLst>
                <a:path w="737" h="1536" extrusionOk="0">
                  <a:moveTo>
                    <a:pt x="421" y="0"/>
                  </a:moveTo>
                  <a:lnTo>
                    <a:pt x="126" y="43"/>
                  </a:lnTo>
                  <a:cubicBezTo>
                    <a:pt x="105" y="316"/>
                    <a:pt x="63" y="568"/>
                    <a:pt x="42" y="799"/>
                  </a:cubicBezTo>
                  <a:cubicBezTo>
                    <a:pt x="0" y="1115"/>
                    <a:pt x="190" y="1409"/>
                    <a:pt x="484" y="1535"/>
                  </a:cubicBezTo>
                  <a:cubicBezTo>
                    <a:pt x="652" y="1325"/>
                    <a:pt x="736" y="1052"/>
                    <a:pt x="694" y="799"/>
                  </a:cubicBezTo>
                  <a:cubicBezTo>
                    <a:pt x="610" y="526"/>
                    <a:pt x="526" y="253"/>
                    <a:pt x="4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25"/>
            <p:cNvSpPr/>
            <p:nvPr/>
          </p:nvSpPr>
          <p:spPr>
            <a:xfrm>
              <a:off x="1707198" y="1735618"/>
              <a:ext cx="6734" cy="21594"/>
            </a:xfrm>
            <a:custGeom>
              <a:avLst/>
              <a:gdLst/>
              <a:ahLst/>
              <a:cxnLst/>
              <a:rect l="l" t="t" r="r" b="b"/>
              <a:pathLst>
                <a:path w="653" h="2062" extrusionOk="0">
                  <a:moveTo>
                    <a:pt x="316" y="1"/>
                  </a:moveTo>
                  <a:lnTo>
                    <a:pt x="316" y="1"/>
                  </a:lnTo>
                  <a:cubicBezTo>
                    <a:pt x="169" y="695"/>
                    <a:pt x="1" y="1388"/>
                    <a:pt x="442" y="2061"/>
                  </a:cubicBezTo>
                  <a:cubicBezTo>
                    <a:pt x="568" y="1977"/>
                    <a:pt x="653" y="1830"/>
                    <a:pt x="632" y="1662"/>
                  </a:cubicBezTo>
                  <a:cubicBezTo>
                    <a:pt x="610" y="1346"/>
                    <a:pt x="610" y="1010"/>
                    <a:pt x="568" y="695"/>
                  </a:cubicBezTo>
                  <a:cubicBezTo>
                    <a:pt x="547" y="505"/>
                    <a:pt x="505" y="316"/>
                    <a:pt x="442" y="127"/>
                  </a:cubicBezTo>
                  <a:cubicBezTo>
                    <a:pt x="421" y="85"/>
                    <a:pt x="358" y="43"/>
                    <a:pt x="31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25"/>
            <p:cNvSpPr/>
            <p:nvPr/>
          </p:nvSpPr>
          <p:spPr>
            <a:xfrm>
              <a:off x="1723028" y="1729900"/>
              <a:ext cx="8033" cy="15196"/>
            </a:xfrm>
            <a:custGeom>
              <a:avLst/>
              <a:gdLst/>
              <a:ahLst/>
              <a:cxnLst/>
              <a:rect l="l" t="t" r="r" b="b"/>
              <a:pathLst>
                <a:path w="779" h="1451" extrusionOk="0">
                  <a:moveTo>
                    <a:pt x="232" y="0"/>
                  </a:moveTo>
                  <a:cubicBezTo>
                    <a:pt x="190" y="105"/>
                    <a:pt x="148" y="189"/>
                    <a:pt x="127" y="273"/>
                  </a:cubicBezTo>
                  <a:cubicBezTo>
                    <a:pt x="106" y="379"/>
                    <a:pt x="106" y="484"/>
                    <a:pt x="64" y="589"/>
                  </a:cubicBezTo>
                  <a:cubicBezTo>
                    <a:pt x="1" y="925"/>
                    <a:pt x="127" y="1262"/>
                    <a:pt x="421" y="1451"/>
                  </a:cubicBezTo>
                  <a:cubicBezTo>
                    <a:pt x="778" y="1178"/>
                    <a:pt x="757" y="547"/>
                    <a:pt x="50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25"/>
            <p:cNvSpPr/>
            <p:nvPr/>
          </p:nvSpPr>
          <p:spPr>
            <a:xfrm>
              <a:off x="1646932" y="1536138"/>
              <a:ext cx="5858" cy="19385"/>
            </a:xfrm>
            <a:custGeom>
              <a:avLst/>
              <a:gdLst/>
              <a:ahLst/>
              <a:cxnLst/>
              <a:rect l="l" t="t" r="r" b="b"/>
              <a:pathLst>
                <a:path w="568" h="1851" extrusionOk="0">
                  <a:moveTo>
                    <a:pt x="42" y="1"/>
                  </a:moveTo>
                  <a:cubicBezTo>
                    <a:pt x="42" y="379"/>
                    <a:pt x="0" y="737"/>
                    <a:pt x="42" y="1094"/>
                  </a:cubicBezTo>
                  <a:cubicBezTo>
                    <a:pt x="21" y="1388"/>
                    <a:pt x="168" y="1683"/>
                    <a:pt x="421" y="1851"/>
                  </a:cubicBezTo>
                  <a:cubicBezTo>
                    <a:pt x="526" y="1641"/>
                    <a:pt x="568" y="1409"/>
                    <a:pt x="568" y="1178"/>
                  </a:cubicBezTo>
                  <a:cubicBezTo>
                    <a:pt x="484" y="800"/>
                    <a:pt x="378" y="400"/>
                    <a:pt x="2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25"/>
            <p:cNvSpPr/>
            <p:nvPr/>
          </p:nvSpPr>
          <p:spPr>
            <a:xfrm>
              <a:off x="1664711" y="1823252"/>
              <a:ext cx="8240" cy="16086"/>
            </a:xfrm>
            <a:custGeom>
              <a:avLst/>
              <a:gdLst/>
              <a:ahLst/>
              <a:cxnLst/>
              <a:rect l="l" t="t" r="r" b="b"/>
              <a:pathLst>
                <a:path w="799" h="1536" extrusionOk="0">
                  <a:moveTo>
                    <a:pt x="252" y="0"/>
                  </a:moveTo>
                  <a:cubicBezTo>
                    <a:pt x="0" y="379"/>
                    <a:pt x="231" y="1367"/>
                    <a:pt x="547" y="1535"/>
                  </a:cubicBezTo>
                  <a:cubicBezTo>
                    <a:pt x="799" y="1199"/>
                    <a:pt x="757" y="148"/>
                    <a:pt x="50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25"/>
            <p:cNvSpPr/>
            <p:nvPr/>
          </p:nvSpPr>
          <p:spPr>
            <a:xfrm>
              <a:off x="1696793" y="1613645"/>
              <a:ext cx="8467" cy="15866"/>
            </a:xfrm>
            <a:custGeom>
              <a:avLst/>
              <a:gdLst/>
              <a:ahLst/>
              <a:cxnLst/>
              <a:rect l="l" t="t" r="r" b="b"/>
              <a:pathLst>
                <a:path w="821" h="1515" extrusionOk="0">
                  <a:moveTo>
                    <a:pt x="442" y="0"/>
                  </a:moveTo>
                  <a:lnTo>
                    <a:pt x="127" y="42"/>
                  </a:lnTo>
                  <a:cubicBezTo>
                    <a:pt x="148" y="589"/>
                    <a:pt x="1" y="1115"/>
                    <a:pt x="505" y="1514"/>
                  </a:cubicBezTo>
                  <a:cubicBezTo>
                    <a:pt x="821" y="1052"/>
                    <a:pt x="800" y="526"/>
                    <a:pt x="4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25"/>
            <p:cNvSpPr/>
            <p:nvPr/>
          </p:nvSpPr>
          <p:spPr>
            <a:xfrm>
              <a:off x="1696143" y="1672867"/>
              <a:ext cx="8250" cy="16526"/>
            </a:xfrm>
            <a:custGeom>
              <a:avLst/>
              <a:gdLst/>
              <a:ahLst/>
              <a:cxnLst/>
              <a:rect l="l" t="t" r="r" b="b"/>
              <a:pathLst>
                <a:path w="800" h="1578" extrusionOk="0">
                  <a:moveTo>
                    <a:pt x="232" y="1"/>
                  </a:moveTo>
                  <a:cubicBezTo>
                    <a:pt x="1" y="611"/>
                    <a:pt x="106" y="1325"/>
                    <a:pt x="505" y="1578"/>
                  </a:cubicBezTo>
                  <a:cubicBezTo>
                    <a:pt x="799" y="1031"/>
                    <a:pt x="610" y="526"/>
                    <a:pt x="505" y="43"/>
                  </a:cubicBezTo>
                  <a:cubicBezTo>
                    <a:pt x="463" y="22"/>
                    <a:pt x="421" y="1"/>
                    <a:pt x="37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25"/>
            <p:cNvSpPr/>
            <p:nvPr/>
          </p:nvSpPr>
          <p:spPr>
            <a:xfrm>
              <a:off x="1631536" y="1655472"/>
              <a:ext cx="7817" cy="19835"/>
            </a:xfrm>
            <a:custGeom>
              <a:avLst/>
              <a:gdLst/>
              <a:ahLst/>
              <a:cxnLst/>
              <a:rect l="l" t="t" r="r" b="b"/>
              <a:pathLst>
                <a:path w="758" h="1894" extrusionOk="0">
                  <a:moveTo>
                    <a:pt x="211" y="1"/>
                  </a:moveTo>
                  <a:cubicBezTo>
                    <a:pt x="0" y="590"/>
                    <a:pt x="168" y="1662"/>
                    <a:pt x="484" y="1893"/>
                  </a:cubicBezTo>
                  <a:cubicBezTo>
                    <a:pt x="757" y="1346"/>
                    <a:pt x="589" y="253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25"/>
            <p:cNvSpPr/>
            <p:nvPr/>
          </p:nvSpPr>
          <p:spPr>
            <a:xfrm>
              <a:off x="1668393" y="1563879"/>
              <a:ext cx="6734" cy="16086"/>
            </a:xfrm>
            <a:custGeom>
              <a:avLst/>
              <a:gdLst/>
              <a:ahLst/>
              <a:cxnLst/>
              <a:rect l="l" t="t" r="r" b="b"/>
              <a:pathLst>
                <a:path w="653" h="1536" extrusionOk="0">
                  <a:moveTo>
                    <a:pt x="295" y="1"/>
                  </a:moveTo>
                  <a:lnTo>
                    <a:pt x="21" y="43"/>
                  </a:lnTo>
                  <a:cubicBezTo>
                    <a:pt x="21" y="316"/>
                    <a:pt x="0" y="568"/>
                    <a:pt x="21" y="842"/>
                  </a:cubicBezTo>
                  <a:cubicBezTo>
                    <a:pt x="42" y="1115"/>
                    <a:pt x="169" y="1367"/>
                    <a:pt x="400" y="1536"/>
                  </a:cubicBezTo>
                  <a:cubicBezTo>
                    <a:pt x="652" y="1052"/>
                    <a:pt x="631" y="737"/>
                    <a:pt x="29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25"/>
            <p:cNvSpPr/>
            <p:nvPr/>
          </p:nvSpPr>
          <p:spPr>
            <a:xfrm>
              <a:off x="1685088" y="1599988"/>
              <a:ext cx="6517" cy="18065"/>
            </a:xfrm>
            <a:custGeom>
              <a:avLst/>
              <a:gdLst/>
              <a:ahLst/>
              <a:cxnLst/>
              <a:rect l="l" t="t" r="r" b="b"/>
              <a:pathLst>
                <a:path w="632" h="1725" extrusionOk="0">
                  <a:moveTo>
                    <a:pt x="337" y="1"/>
                  </a:moveTo>
                  <a:lnTo>
                    <a:pt x="105" y="43"/>
                  </a:lnTo>
                  <a:cubicBezTo>
                    <a:pt x="63" y="632"/>
                    <a:pt x="0" y="1220"/>
                    <a:pt x="421" y="1725"/>
                  </a:cubicBezTo>
                  <a:cubicBezTo>
                    <a:pt x="631" y="1157"/>
                    <a:pt x="589" y="547"/>
                    <a:pt x="33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25"/>
            <p:cNvSpPr/>
            <p:nvPr/>
          </p:nvSpPr>
          <p:spPr>
            <a:xfrm>
              <a:off x="1640425" y="1507474"/>
              <a:ext cx="5858" cy="18327"/>
            </a:xfrm>
            <a:custGeom>
              <a:avLst/>
              <a:gdLst/>
              <a:ahLst/>
              <a:cxnLst/>
              <a:rect l="l" t="t" r="r" b="b"/>
              <a:pathLst>
                <a:path w="568" h="1750" extrusionOk="0">
                  <a:moveTo>
                    <a:pt x="286" y="1"/>
                  </a:moveTo>
                  <a:cubicBezTo>
                    <a:pt x="253" y="1"/>
                    <a:pt x="214" y="9"/>
                    <a:pt x="168" y="26"/>
                  </a:cubicBezTo>
                  <a:cubicBezTo>
                    <a:pt x="0" y="530"/>
                    <a:pt x="147" y="1056"/>
                    <a:pt x="274" y="1518"/>
                  </a:cubicBezTo>
                  <a:cubicBezTo>
                    <a:pt x="295" y="1644"/>
                    <a:pt x="379" y="1729"/>
                    <a:pt x="505" y="1750"/>
                  </a:cubicBezTo>
                  <a:cubicBezTo>
                    <a:pt x="547" y="1581"/>
                    <a:pt x="568" y="1392"/>
                    <a:pt x="568" y="1203"/>
                  </a:cubicBezTo>
                  <a:cubicBezTo>
                    <a:pt x="547" y="846"/>
                    <a:pt x="484" y="509"/>
                    <a:pt x="442" y="152"/>
                  </a:cubicBezTo>
                  <a:cubicBezTo>
                    <a:pt x="426" y="59"/>
                    <a:pt x="377" y="1"/>
                    <a:pt x="28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25"/>
            <p:cNvSpPr/>
            <p:nvPr/>
          </p:nvSpPr>
          <p:spPr>
            <a:xfrm>
              <a:off x="1713922" y="1678375"/>
              <a:ext cx="5868" cy="17845"/>
            </a:xfrm>
            <a:custGeom>
              <a:avLst/>
              <a:gdLst/>
              <a:ahLst/>
              <a:cxnLst/>
              <a:rect l="l" t="t" r="r" b="b"/>
              <a:pathLst>
                <a:path w="569" h="1704" extrusionOk="0">
                  <a:moveTo>
                    <a:pt x="211" y="0"/>
                  </a:moveTo>
                  <a:cubicBezTo>
                    <a:pt x="169" y="64"/>
                    <a:pt x="85" y="106"/>
                    <a:pt x="85" y="169"/>
                  </a:cubicBezTo>
                  <a:cubicBezTo>
                    <a:pt x="43" y="463"/>
                    <a:pt x="22" y="736"/>
                    <a:pt x="22" y="1031"/>
                  </a:cubicBezTo>
                  <a:cubicBezTo>
                    <a:pt x="1" y="1283"/>
                    <a:pt x="127" y="1535"/>
                    <a:pt x="337" y="1703"/>
                  </a:cubicBezTo>
                  <a:cubicBezTo>
                    <a:pt x="568" y="1367"/>
                    <a:pt x="526" y="526"/>
                    <a:pt x="21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25"/>
            <p:cNvSpPr/>
            <p:nvPr/>
          </p:nvSpPr>
          <p:spPr>
            <a:xfrm>
              <a:off x="1653862" y="1832939"/>
              <a:ext cx="7167" cy="16306"/>
            </a:xfrm>
            <a:custGeom>
              <a:avLst/>
              <a:gdLst/>
              <a:ahLst/>
              <a:cxnLst/>
              <a:rect l="l" t="t" r="r" b="b"/>
              <a:pathLst>
                <a:path w="695" h="1557" extrusionOk="0">
                  <a:moveTo>
                    <a:pt x="211" y="1"/>
                  </a:moveTo>
                  <a:lnTo>
                    <a:pt x="43" y="22"/>
                  </a:lnTo>
                  <a:cubicBezTo>
                    <a:pt x="43" y="358"/>
                    <a:pt x="1" y="694"/>
                    <a:pt x="43" y="1010"/>
                  </a:cubicBezTo>
                  <a:cubicBezTo>
                    <a:pt x="43" y="1241"/>
                    <a:pt x="169" y="1451"/>
                    <a:pt x="358" y="1556"/>
                  </a:cubicBezTo>
                  <a:cubicBezTo>
                    <a:pt x="695" y="1157"/>
                    <a:pt x="589" y="736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25"/>
            <p:cNvSpPr/>
            <p:nvPr/>
          </p:nvSpPr>
          <p:spPr>
            <a:xfrm>
              <a:off x="1710024" y="1769968"/>
              <a:ext cx="6724" cy="17625"/>
            </a:xfrm>
            <a:custGeom>
              <a:avLst/>
              <a:gdLst/>
              <a:ahLst/>
              <a:cxnLst/>
              <a:rect l="l" t="t" r="r" b="b"/>
              <a:pathLst>
                <a:path w="652" h="1683" extrusionOk="0">
                  <a:moveTo>
                    <a:pt x="294" y="1"/>
                  </a:moveTo>
                  <a:cubicBezTo>
                    <a:pt x="42" y="43"/>
                    <a:pt x="21" y="43"/>
                    <a:pt x="21" y="211"/>
                  </a:cubicBezTo>
                  <a:cubicBezTo>
                    <a:pt x="0" y="505"/>
                    <a:pt x="0" y="821"/>
                    <a:pt x="21" y="1136"/>
                  </a:cubicBezTo>
                  <a:cubicBezTo>
                    <a:pt x="42" y="1346"/>
                    <a:pt x="147" y="1556"/>
                    <a:pt x="336" y="1683"/>
                  </a:cubicBezTo>
                  <a:cubicBezTo>
                    <a:pt x="652" y="1073"/>
                    <a:pt x="379" y="547"/>
                    <a:pt x="2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25"/>
            <p:cNvSpPr/>
            <p:nvPr/>
          </p:nvSpPr>
          <p:spPr>
            <a:xfrm>
              <a:off x="1675116" y="1797709"/>
              <a:ext cx="6291" cy="17625"/>
            </a:xfrm>
            <a:custGeom>
              <a:avLst/>
              <a:gdLst/>
              <a:ahLst/>
              <a:cxnLst/>
              <a:rect l="l" t="t" r="r" b="b"/>
              <a:pathLst>
                <a:path w="610" h="1683" extrusionOk="0">
                  <a:moveTo>
                    <a:pt x="316" y="1"/>
                  </a:moveTo>
                  <a:lnTo>
                    <a:pt x="63" y="64"/>
                  </a:lnTo>
                  <a:cubicBezTo>
                    <a:pt x="84" y="505"/>
                    <a:pt x="0" y="947"/>
                    <a:pt x="189" y="1367"/>
                  </a:cubicBezTo>
                  <a:cubicBezTo>
                    <a:pt x="252" y="1472"/>
                    <a:pt x="316" y="1577"/>
                    <a:pt x="400" y="1683"/>
                  </a:cubicBezTo>
                  <a:cubicBezTo>
                    <a:pt x="610" y="1136"/>
                    <a:pt x="589" y="526"/>
                    <a:pt x="31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25"/>
            <p:cNvSpPr/>
            <p:nvPr/>
          </p:nvSpPr>
          <p:spPr>
            <a:xfrm>
              <a:off x="1635434" y="1680354"/>
              <a:ext cx="6084" cy="16746"/>
            </a:xfrm>
            <a:custGeom>
              <a:avLst/>
              <a:gdLst/>
              <a:ahLst/>
              <a:cxnLst/>
              <a:rect l="l" t="t" r="r" b="b"/>
              <a:pathLst>
                <a:path w="590" h="1599" extrusionOk="0">
                  <a:moveTo>
                    <a:pt x="127" y="1"/>
                  </a:moveTo>
                  <a:cubicBezTo>
                    <a:pt x="85" y="64"/>
                    <a:pt x="43" y="127"/>
                    <a:pt x="43" y="190"/>
                  </a:cubicBezTo>
                  <a:cubicBezTo>
                    <a:pt x="1" y="442"/>
                    <a:pt x="1" y="694"/>
                    <a:pt x="43" y="926"/>
                  </a:cubicBezTo>
                  <a:cubicBezTo>
                    <a:pt x="43" y="1199"/>
                    <a:pt x="169" y="1430"/>
                    <a:pt x="379" y="1599"/>
                  </a:cubicBezTo>
                  <a:cubicBezTo>
                    <a:pt x="526" y="1409"/>
                    <a:pt x="589" y="1178"/>
                    <a:pt x="547" y="947"/>
                  </a:cubicBezTo>
                  <a:cubicBezTo>
                    <a:pt x="505" y="610"/>
                    <a:pt x="400" y="295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25"/>
            <p:cNvSpPr/>
            <p:nvPr/>
          </p:nvSpPr>
          <p:spPr>
            <a:xfrm>
              <a:off x="1708065" y="1657681"/>
              <a:ext cx="7384" cy="16295"/>
            </a:xfrm>
            <a:custGeom>
              <a:avLst/>
              <a:gdLst/>
              <a:ahLst/>
              <a:cxnLst/>
              <a:rect l="l" t="t" r="r" b="b"/>
              <a:pathLst>
                <a:path w="716" h="1556" extrusionOk="0">
                  <a:moveTo>
                    <a:pt x="169" y="0"/>
                  </a:moveTo>
                  <a:cubicBezTo>
                    <a:pt x="1" y="252"/>
                    <a:pt x="85" y="526"/>
                    <a:pt x="106" y="799"/>
                  </a:cubicBezTo>
                  <a:cubicBezTo>
                    <a:pt x="85" y="1093"/>
                    <a:pt x="232" y="1367"/>
                    <a:pt x="463" y="1556"/>
                  </a:cubicBezTo>
                  <a:cubicBezTo>
                    <a:pt x="716" y="1030"/>
                    <a:pt x="569" y="189"/>
                    <a:pt x="16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25"/>
            <p:cNvSpPr/>
            <p:nvPr/>
          </p:nvSpPr>
          <p:spPr>
            <a:xfrm>
              <a:off x="1639126" y="1877635"/>
              <a:ext cx="6940" cy="14766"/>
            </a:xfrm>
            <a:custGeom>
              <a:avLst/>
              <a:gdLst/>
              <a:ahLst/>
              <a:cxnLst/>
              <a:rect l="l" t="t" r="r" b="b"/>
              <a:pathLst>
                <a:path w="673" h="1410" extrusionOk="0">
                  <a:moveTo>
                    <a:pt x="421" y="1"/>
                  </a:moveTo>
                  <a:lnTo>
                    <a:pt x="168" y="22"/>
                  </a:lnTo>
                  <a:cubicBezTo>
                    <a:pt x="126" y="295"/>
                    <a:pt x="63" y="526"/>
                    <a:pt x="42" y="778"/>
                  </a:cubicBezTo>
                  <a:cubicBezTo>
                    <a:pt x="0" y="1052"/>
                    <a:pt x="168" y="1304"/>
                    <a:pt x="421" y="1409"/>
                  </a:cubicBezTo>
                  <a:cubicBezTo>
                    <a:pt x="673" y="947"/>
                    <a:pt x="568" y="484"/>
                    <a:pt x="4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25"/>
            <p:cNvSpPr/>
            <p:nvPr/>
          </p:nvSpPr>
          <p:spPr>
            <a:xfrm>
              <a:off x="1678365" y="1739147"/>
              <a:ext cx="6734" cy="18505"/>
            </a:xfrm>
            <a:custGeom>
              <a:avLst/>
              <a:gdLst/>
              <a:ahLst/>
              <a:cxnLst/>
              <a:rect l="l" t="t" r="r" b="b"/>
              <a:pathLst>
                <a:path w="653" h="1767" extrusionOk="0">
                  <a:moveTo>
                    <a:pt x="232" y="0"/>
                  </a:moveTo>
                  <a:lnTo>
                    <a:pt x="232" y="0"/>
                  </a:lnTo>
                  <a:cubicBezTo>
                    <a:pt x="1" y="358"/>
                    <a:pt x="127" y="1472"/>
                    <a:pt x="463" y="1766"/>
                  </a:cubicBezTo>
                  <a:cubicBezTo>
                    <a:pt x="652" y="1367"/>
                    <a:pt x="526" y="274"/>
                    <a:pt x="23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25"/>
            <p:cNvSpPr/>
            <p:nvPr/>
          </p:nvSpPr>
          <p:spPr>
            <a:xfrm>
              <a:off x="1644756" y="1579955"/>
              <a:ext cx="6517" cy="17845"/>
            </a:xfrm>
            <a:custGeom>
              <a:avLst/>
              <a:gdLst/>
              <a:ahLst/>
              <a:cxnLst/>
              <a:rect l="l" t="t" r="r" b="b"/>
              <a:pathLst>
                <a:path w="632" h="1704" extrusionOk="0">
                  <a:moveTo>
                    <a:pt x="106" y="1"/>
                  </a:moveTo>
                  <a:lnTo>
                    <a:pt x="106" y="1"/>
                  </a:lnTo>
                  <a:cubicBezTo>
                    <a:pt x="127" y="589"/>
                    <a:pt x="1" y="1178"/>
                    <a:pt x="484" y="1704"/>
                  </a:cubicBezTo>
                  <a:cubicBezTo>
                    <a:pt x="632" y="1325"/>
                    <a:pt x="632" y="926"/>
                    <a:pt x="484" y="547"/>
                  </a:cubicBezTo>
                  <a:cubicBezTo>
                    <a:pt x="421" y="358"/>
                    <a:pt x="379" y="106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25"/>
            <p:cNvSpPr/>
            <p:nvPr/>
          </p:nvSpPr>
          <p:spPr>
            <a:xfrm>
              <a:off x="1648232" y="1689822"/>
              <a:ext cx="6507" cy="14326"/>
            </a:xfrm>
            <a:custGeom>
              <a:avLst/>
              <a:gdLst/>
              <a:ahLst/>
              <a:cxnLst/>
              <a:rect l="l" t="t" r="r" b="b"/>
              <a:pathLst>
                <a:path w="631" h="1368" extrusionOk="0">
                  <a:moveTo>
                    <a:pt x="189" y="1"/>
                  </a:moveTo>
                  <a:cubicBezTo>
                    <a:pt x="0" y="442"/>
                    <a:pt x="63" y="968"/>
                    <a:pt x="358" y="1367"/>
                  </a:cubicBezTo>
                  <a:cubicBezTo>
                    <a:pt x="631" y="905"/>
                    <a:pt x="610" y="148"/>
                    <a:pt x="37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25"/>
            <p:cNvSpPr/>
            <p:nvPr/>
          </p:nvSpPr>
          <p:spPr>
            <a:xfrm>
              <a:off x="1654295" y="1659001"/>
              <a:ext cx="7167" cy="14096"/>
            </a:xfrm>
            <a:custGeom>
              <a:avLst/>
              <a:gdLst/>
              <a:ahLst/>
              <a:cxnLst/>
              <a:rect l="l" t="t" r="r" b="b"/>
              <a:pathLst>
                <a:path w="695" h="1346" extrusionOk="0">
                  <a:moveTo>
                    <a:pt x="358" y="0"/>
                  </a:moveTo>
                  <a:lnTo>
                    <a:pt x="148" y="42"/>
                  </a:lnTo>
                  <a:cubicBezTo>
                    <a:pt x="22" y="526"/>
                    <a:pt x="1" y="967"/>
                    <a:pt x="379" y="1346"/>
                  </a:cubicBezTo>
                  <a:cubicBezTo>
                    <a:pt x="695" y="883"/>
                    <a:pt x="590" y="463"/>
                    <a:pt x="35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25"/>
            <p:cNvSpPr/>
            <p:nvPr/>
          </p:nvSpPr>
          <p:spPr>
            <a:xfrm>
              <a:off x="1716954" y="1707216"/>
              <a:ext cx="5868" cy="18505"/>
            </a:xfrm>
            <a:custGeom>
              <a:avLst/>
              <a:gdLst/>
              <a:ahLst/>
              <a:cxnLst/>
              <a:rect l="l" t="t" r="r" b="b"/>
              <a:pathLst>
                <a:path w="569" h="1767" extrusionOk="0">
                  <a:moveTo>
                    <a:pt x="106" y="1"/>
                  </a:moveTo>
                  <a:lnTo>
                    <a:pt x="43" y="22"/>
                  </a:lnTo>
                  <a:cubicBezTo>
                    <a:pt x="43" y="421"/>
                    <a:pt x="1" y="800"/>
                    <a:pt x="43" y="1199"/>
                  </a:cubicBezTo>
                  <a:cubicBezTo>
                    <a:pt x="22" y="1430"/>
                    <a:pt x="148" y="1662"/>
                    <a:pt x="358" y="1767"/>
                  </a:cubicBezTo>
                  <a:cubicBezTo>
                    <a:pt x="569" y="1115"/>
                    <a:pt x="295" y="568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25"/>
            <p:cNvSpPr/>
            <p:nvPr/>
          </p:nvSpPr>
          <p:spPr>
            <a:xfrm>
              <a:off x="1692462" y="1722632"/>
              <a:ext cx="7157" cy="14096"/>
            </a:xfrm>
            <a:custGeom>
              <a:avLst/>
              <a:gdLst/>
              <a:ahLst/>
              <a:cxnLst/>
              <a:rect l="l" t="t" r="r" b="b"/>
              <a:pathLst>
                <a:path w="694" h="1346" extrusionOk="0">
                  <a:moveTo>
                    <a:pt x="337" y="0"/>
                  </a:moveTo>
                  <a:lnTo>
                    <a:pt x="337" y="0"/>
                  </a:lnTo>
                  <a:cubicBezTo>
                    <a:pt x="0" y="253"/>
                    <a:pt x="42" y="989"/>
                    <a:pt x="379" y="1346"/>
                  </a:cubicBezTo>
                  <a:cubicBezTo>
                    <a:pt x="694" y="1073"/>
                    <a:pt x="673" y="400"/>
                    <a:pt x="3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25"/>
            <p:cNvSpPr/>
            <p:nvPr/>
          </p:nvSpPr>
          <p:spPr>
            <a:xfrm>
              <a:off x="1670775" y="1597789"/>
              <a:ext cx="5651" cy="14766"/>
            </a:xfrm>
            <a:custGeom>
              <a:avLst/>
              <a:gdLst/>
              <a:ahLst/>
              <a:cxnLst/>
              <a:rect l="l" t="t" r="r" b="b"/>
              <a:pathLst>
                <a:path w="548" h="1410" extrusionOk="0">
                  <a:moveTo>
                    <a:pt x="169" y="1"/>
                  </a:moveTo>
                  <a:cubicBezTo>
                    <a:pt x="1" y="64"/>
                    <a:pt x="1" y="190"/>
                    <a:pt x="1" y="316"/>
                  </a:cubicBezTo>
                  <a:cubicBezTo>
                    <a:pt x="1" y="694"/>
                    <a:pt x="1" y="1073"/>
                    <a:pt x="295" y="1409"/>
                  </a:cubicBezTo>
                  <a:cubicBezTo>
                    <a:pt x="547" y="968"/>
                    <a:pt x="463" y="253"/>
                    <a:pt x="16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25"/>
            <p:cNvSpPr/>
            <p:nvPr/>
          </p:nvSpPr>
          <p:spPr>
            <a:xfrm>
              <a:off x="1639775" y="1638527"/>
              <a:ext cx="6074" cy="14096"/>
            </a:xfrm>
            <a:custGeom>
              <a:avLst/>
              <a:gdLst/>
              <a:ahLst/>
              <a:cxnLst/>
              <a:rect l="l" t="t" r="r" b="b"/>
              <a:pathLst>
                <a:path w="589" h="1346" extrusionOk="0">
                  <a:moveTo>
                    <a:pt x="126" y="0"/>
                  </a:moveTo>
                  <a:lnTo>
                    <a:pt x="126" y="0"/>
                  </a:lnTo>
                  <a:cubicBezTo>
                    <a:pt x="0" y="463"/>
                    <a:pt x="84" y="946"/>
                    <a:pt x="358" y="1346"/>
                  </a:cubicBezTo>
                  <a:cubicBezTo>
                    <a:pt x="589" y="946"/>
                    <a:pt x="442" y="105"/>
                    <a:pt x="12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25"/>
            <p:cNvSpPr/>
            <p:nvPr/>
          </p:nvSpPr>
          <p:spPr>
            <a:xfrm>
              <a:off x="1610065" y="1491221"/>
              <a:ext cx="4568" cy="13887"/>
            </a:xfrm>
            <a:custGeom>
              <a:avLst/>
              <a:gdLst/>
              <a:ahLst/>
              <a:cxnLst/>
              <a:rect l="l" t="t" r="r" b="b"/>
              <a:pathLst>
                <a:path w="443" h="1326" extrusionOk="0">
                  <a:moveTo>
                    <a:pt x="211" y="1"/>
                  </a:moveTo>
                  <a:cubicBezTo>
                    <a:pt x="64" y="1"/>
                    <a:pt x="22" y="64"/>
                    <a:pt x="22" y="169"/>
                  </a:cubicBezTo>
                  <a:cubicBezTo>
                    <a:pt x="1" y="379"/>
                    <a:pt x="1" y="568"/>
                    <a:pt x="22" y="758"/>
                  </a:cubicBezTo>
                  <a:cubicBezTo>
                    <a:pt x="22" y="989"/>
                    <a:pt x="148" y="1199"/>
                    <a:pt x="337" y="1325"/>
                  </a:cubicBezTo>
                  <a:cubicBezTo>
                    <a:pt x="442" y="884"/>
                    <a:pt x="379" y="421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25"/>
            <p:cNvSpPr/>
            <p:nvPr/>
          </p:nvSpPr>
          <p:spPr>
            <a:xfrm>
              <a:off x="1683356" y="1575336"/>
              <a:ext cx="5208" cy="13876"/>
            </a:xfrm>
            <a:custGeom>
              <a:avLst/>
              <a:gdLst/>
              <a:ahLst/>
              <a:cxnLst/>
              <a:rect l="l" t="t" r="r" b="b"/>
              <a:pathLst>
                <a:path w="505" h="1325" extrusionOk="0">
                  <a:moveTo>
                    <a:pt x="126" y="0"/>
                  </a:moveTo>
                  <a:cubicBezTo>
                    <a:pt x="0" y="442"/>
                    <a:pt x="63" y="925"/>
                    <a:pt x="315" y="1325"/>
                  </a:cubicBezTo>
                  <a:cubicBezTo>
                    <a:pt x="505" y="925"/>
                    <a:pt x="421" y="252"/>
                    <a:pt x="12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7" name="Google Shape;7777;p25"/>
          <p:cNvGrpSpPr/>
          <p:nvPr/>
        </p:nvGrpSpPr>
        <p:grpSpPr>
          <a:xfrm rot="5400000">
            <a:off x="7807401" y="1965554"/>
            <a:ext cx="971774" cy="819422"/>
            <a:chOff x="2017027" y="1477952"/>
            <a:chExt cx="562207" cy="474038"/>
          </a:xfrm>
        </p:grpSpPr>
        <p:sp>
          <p:nvSpPr>
            <p:cNvPr id="7778" name="Google Shape;7778;p25"/>
            <p:cNvSpPr/>
            <p:nvPr/>
          </p:nvSpPr>
          <p:spPr>
            <a:xfrm>
              <a:off x="2017027" y="1477952"/>
              <a:ext cx="562207" cy="474038"/>
            </a:xfrm>
            <a:custGeom>
              <a:avLst/>
              <a:gdLst/>
              <a:ahLst/>
              <a:cxnLst/>
              <a:rect l="l" t="t" r="r" b="b"/>
              <a:pathLst>
                <a:path w="54517" h="45265" extrusionOk="0">
                  <a:moveTo>
                    <a:pt x="51384" y="10182"/>
                  </a:moveTo>
                  <a:cubicBezTo>
                    <a:pt x="51384" y="10182"/>
                    <a:pt x="51384" y="10203"/>
                    <a:pt x="51363" y="10203"/>
                  </a:cubicBezTo>
                  <a:cubicBezTo>
                    <a:pt x="51342" y="10203"/>
                    <a:pt x="51363" y="10182"/>
                    <a:pt x="51363" y="10182"/>
                  </a:cubicBezTo>
                  <a:close/>
                  <a:moveTo>
                    <a:pt x="52162" y="12200"/>
                  </a:moveTo>
                  <a:cubicBezTo>
                    <a:pt x="52225" y="12390"/>
                    <a:pt x="52288" y="12537"/>
                    <a:pt x="52225" y="12684"/>
                  </a:cubicBezTo>
                  <a:lnTo>
                    <a:pt x="52141" y="12705"/>
                  </a:lnTo>
                  <a:cubicBezTo>
                    <a:pt x="52015" y="12558"/>
                    <a:pt x="52120" y="12411"/>
                    <a:pt x="52162" y="12200"/>
                  </a:cubicBezTo>
                  <a:close/>
                  <a:moveTo>
                    <a:pt x="52204" y="12810"/>
                  </a:moveTo>
                  <a:cubicBezTo>
                    <a:pt x="52246" y="12810"/>
                    <a:pt x="52288" y="12831"/>
                    <a:pt x="52309" y="12873"/>
                  </a:cubicBezTo>
                  <a:cubicBezTo>
                    <a:pt x="52288" y="12936"/>
                    <a:pt x="52288" y="12978"/>
                    <a:pt x="52204" y="12999"/>
                  </a:cubicBezTo>
                  <a:lnTo>
                    <a:pt x="52204" y="12810"/>
                  </a:lnTo>
                  <a:close/>
                  <a:moveTo>
                    <a:pt x="53592" y="13083"/>
                  </a:moveTo>
                  <a:lnTo>
                    <a:pt x="53592" y="13083"/>
                  </a:lnTo>
                  <a:cubicBezTo>
                    <a:pt x="53603" y="13083"/>
                    <a:pt x="53608" y="13096"/>
                    <a:pt x="53614" y="13104"/>
                  </a:cubicBezTo>
                  <a:lnTo>
                    <a:pt x="53614" y="13104"/>
                  </a:lnTo>
                  <a:cubicBezTo>
                    <a:pt x="53595" y="13103"/>
                    <a:pt x="53576" y="13099"/>
                    <a:pt x="53592" y="13083"/>
                  </a:cubicBezTo>
                  <a:close/>
                  <a:moveTo>
                    <a:pt x="52414" y="13294"/>
                  </a:moveTo>
                  <a:cubicBezTo>
                    <a:pt x="52414" y="13315"/>
                    <a:pt x="52435" y="13315"/>
                    <a:pt x="52435" y="13315"/>
                  </a:cubicBezTo>
                  <a:cubicBezTo>
                    <a:pt x="52435" y="13325"/>
                    <a:pt x="52430" y="13330"/>
                    <a:pt x="52425" y="13330"/>
                  </a:cubicBezTo>
                  <a:cubicBezTo>
                    <a:pt x="52420" y="13330"/>
                    <a:pt x="52414" y="13325"/>
                    <a:pt x="52414" y="13315"/>
                  </a:cubicBezTo>
                  <a:lnTo>
                    <a:pt x="52414" y="13294"/>
                  </a:lnTo>
                  <a:close/>
                  <a:moveTo>
                    <a:pt x="52435" y="13483"/>
                  </a:moveTo>
                  <a:cubicBezTo>
                    <a:pt x="52540" y="13672"/>
                    <a:pt x="52562" y="13861"/>
                    <a:pt x="52646" y="14009"/>
                  </a:cubicBezTo>
                  <a:cubicBezTo>
                    <a:pt x="52730" y="14156"/>
                    <a:pt x="52730" y="14345"/>
                    <a:pt x="52835" y="14492"/>
                  </a:cubicBezTo>
                  <a:lnTo>
                    <a:pt x="52793" y="14576"/>
                  </a:lnTo>
                  <a:cubicBezTo>
                    <a:pt x="52856" y="14660"/>
                    <a:pt x="52877" y="14765"/>
                    <a:pt x="52835" y="14849"/>
                  </a:cubicBezTo>
                  <a:lnTo>
                    <a:pt x="53003" y="15018"/>
                  </a:lnTo>
                  <a:cubicBezTo>
                    <a:pt x="52940" y="15102"/>
                    <a:pt x="53003" y="15186"/>
                    <a:pt x="53003" y="15270"/>
                  </a:cubicBezTo>
                  <a:cubicBezTo>
                    <a:pt x="52940" y="15333"/>
                    <a:pt x="52982" y="15438"/>
                    <a:pt x="52982" y="15501"/>
                  </a:cubicBezTo>
                  <a:cubicBezTo>
                    <a:pt x="52982" y="15585"/>
                    <a:pt x="52982" y="15648"/>
                    <a:pt x="52982" y="15733"/>
                  </a:cubicBezTo>
                  <a:cubicBezTo>
                    <a:pt x="53024" y="15817"/>
                    <a:pt x="53066" y="15817"/>
                    <a:pt x="53108" y="15859"/>
                  </a:cubicBezTo>
                  <a:cubicBezTo>
                    <a:pt x="53066" y="15964"/>
                    <a:pt x="53150" y="16048"/>
                    <a:pt x="53150" y="16174"/>
                  </a:cubicBezTo>
                  <a:cubicBezTo>
                    <a:pt x="53150" y="16279"/>
                    <a:pt x="53150" y="16405"/>
                    <a:pt x="53192" y="16510"/>
                  </a:cubicBezTo>
                  <a:cubicBezTo>
                    <a:pt x="53234" y="16658"/>
                    <a:pt x="53234" y="16826"/>
                    <a:pt x="53171" y="16973"/>
                  </a:cubicBezTo>
                  <a:cubicBezTo>
                    <a:pt x="53150" y="17057"/>
                    <a:pt x="53150" y="17162"/>
                    <a:pt x="53171" y="17246"/>
                  </a:cubicBezTo>
                  <a:cubicBezTo>
                    <a:pt x="53213" y="17309"/>
                    <a:pt x="53108" y="17330"/>
                    <a:pt x="53108" y="17393"/>
                  </a:cubicBezTo>
                  <a:lnTo>
                    <a:pt x="53192" y="17499"/>
                  </a:lnTo>
                  <a:lnTo>
                    <a:pt x="53129" y="17562"/>
                  </a:lnTo>
                  <a:cubicBezTo>
                    <a:pt x="53087" y="17646"/>
                    <a:pt x="53192" y="17667"/>
                    <a:pt x="53213" y="17730"/>
                  </a:cubicBezTo>
                  <a:lnTo>
                    <a:pt x="53108" y="17835"/>
                  </a:lnTo>
                  <a:cubicBezTo>
                    <a:pt x="53045" y="17793"/>
                    <a:pt x="53129" y="17751"/>
                    <a:pt x="53087" y="17709"/>
                  </a:cubicBezTo>
                  <a:lnTo>
                    <a:pt x="53045" y="17709"/>
                  </a:lnTo>
                  <a:cubicBezTo>
                    <a:pt x="53024" y="17793"/>
                    <a:pt x="53003" y="17877"/>
                    <a:pt x="53003" y="17982"/>
                  </a:cubicBezTo>
                  <a:cubicBezTo>
                    <a:pt x="52940" y="17919"/>
                    <a:pt x="52961" y="17835"/>
                    <a:pt x="52919" y="17772"/>
                  </a:cubicBezTo>
                  <a:lnTo>
                    <a:pt x="53003" y="17646"/>
                  </a:lnTo>
                  <a:cubicBezTo>
                    <a:pt x="52919" y="17393"/>
                    <a:pt x="52856" y="17141"/>
                    <a:pt x="52835" y="16868"/>
                  </a:cubicBezTo>
                  <a:cubicBezTo>
                    <a:pt x="52835" y="16679"/>
                    <a:pt x="52856" y="16468"/>
                    <a:pt x="52835" y="16279"/>
                  </a:cubicBezTo>
                  <a:cubicBezTo>
                    <a:pt x="52856" y="16027"/>
                    <a:pt x="52814" y="15775"/>
                    <a:pt x="52730" y="15543"/>
                  </a:cubicBezTo>
                  <a:cubicBezTo>
                    <a:pt x="52667" y="15396"/>
                    <a:pt x="52730" y="15228"/>
                    <a:pt x="52667" y="15081"/>
                  </a:cubicBezTo>
                  <a:cubicBezTo>
                    <a:pt x="52646" y="15039"/>
                    <a:pt x="52646" y="14955"/>
                    <a:pt x="52583" y="14955"/>
                  </a:cubicBezTo>
                  <a:cubicBezTo>
                    <a:pt x="52562" y="14702"/>
                    <a:pt x="52498" y="14450"/>
                    <a:pt x="52414" y="14219"/>
                  </a:cubicBezTo>
                  <a:cubicBezTo>
                    <a:pt x="52414" y="14156"/>
                    <a:pt x="52477" y="14114"/>
                    <a:pt x="52477" y="14072"/>
                  </a:cubicBezTo>
                  <a:cubicBezTo>
                    <a:pt x="52456" y="14030"/>
                    <a:pt x="52456" y="13966"/>
                    <a:pt x="52393" y="13966"/>
                  </a:cubicBezTo>
                  <a:cubicBezTo>
                    <a:pt x="52435" y="13840"/>
                    <a:pt x="52393" y="13735"/>
                    <a:pt x="52456" y="13630"/>
                  </a:cubicBezTo>
                  <a:lnTo>
                    <a:pt x="52414" y="13609"/>
                  </a:lnTo>
                  <a:cubicBezTo>
                    <a:pt x="52393" y="13567"/>
                    <a:pt x="52435" y="13546"/>
                    <a:pt x="52435" y="13483"/>
                  </a:cubicBezTo>
                  <a:close/>
                  <a:moveTo>
                    <a:pt x="52751" y="21535"/>
                  </a:moveTo>
                  <a:cubicBezTo>
                    <a:pt x="52772" y="21556"/>
                    <a:pt x="52814" y="21577"/>
                    <a:pt x="52772" y="21598"/>
                  </a:cubicBezTo>
                  <a:cubicBezTo>
                    <a:pt x="52759" y="21604"/>
                    <a:pt x="52751" y="21607"/>
                    <a:pt x="52745" y="21607"/>
                  </a:cubicBezTo>
                  <a:cubicBezTo>
                    <a:pt x="52730" y="21607"/>
                    <a:pt x="52730" y="21592"/>
                    <a:pt x="52730" y="21577"/>
                  </a:cubicBezTo>
                  <a:cubicBezTo>
                    <a:pt x="52730" y="21577"/>
                    <a:pt x="52751" y="21535"/>
                    <a:pt x="52751" y="21535"/>
                  </a:cubicBezTo>
                  <a:close/>
                  <a:moveTo>
                    <a:pt x="53150" y="17940"/>
                  </a:moveTo>
                  <a:cubicBezTo>
                    <a:pt x="53192" y="18003"/>
                    <a:pt x="53234" y="18087"/>
                    <a:pt x="53213" y="18150"/>
                  </a:cubicBezTo>
                  <a:cubicBezTo>
                    <a:pt x="53192" y="18276"/>
                    <a:pt x="53234" y="18340"/>
                    <a:pt x="53276" y="18445"/>
                  </a:cubicBezTo>
                  <a:cubicBezTo>
                    <a:pt x="53234" y="18613"/>
                    <a:pt x="53213" y="18760"/>
                    <a:pt x="53192" y="18928"/>
                  </a:cubicBezTo>
                  <a:cubicBezTo>
                    <a:pt x="53234" y="19075"/>
                    <a:pt x="53255" y="19244"/>
                    <a:pt x="53213" y="19391"/>
                  </a:cubicBezTo>
                  <a:cubicBezTo>
                    <a:pt x="53213" y="19412"/>
                    <a:pt x="53192" y="19454"/>
                    <a:pt x="53192" y="19475"/>
                  </a:cubicBezTo>
                  <a:cubicBezTo>
                    <a:pt x="53234" y="19622"/>
                    <a:pt x="53234" y="19790"/>
                    <a:pt x="53171" y="19937"/>
                  </a:cubicBezTo>
                  <a:cubicBezTo>
                    <a:pt x="53108" y="20211"/>
                    <a:pt x="53108" y="20463"/>
                    <a:pt x="53087" y="20736"/>
                  </a:cubicBezTo>
                  <a:cubicBezTo>
                    <a:pt x="53087" y="20883"/>
                    <a:pt x="53087" y="21052"/>
                    <a:pt x="53087" y="21199"/>
                  </a:cubicBezTo>
                  <a:cubicBezTo>
                    <a:pt x="53024" y="21325"/>
                    <a:pt x="52982" y="21472"/>
                    <a:pt x="52982" y="21619"/>
                  </a:cubicBezTo>
                  <a:cubicBezTo>
                    <a:pt x="52982" y="21675"/>
                    <a:pt x="52949" y="21732"/>
                    <a:pt x="52897" y="21743"/>
                  </a:cubicBezTo>
                  <a:lnTo>
                    <a:pt x="52897" y="21743"/>
                  </a:lnTo>
                  <a:cubicBezTo>
                    <a:pt x="52856" y="21639"/>
                    <a:pt x="52856" y="21513"/>
                    <a:pt x="52898" y="21388"/>
                  </a:cubicBezTo>
                  <a:cubicBezTo>
                    <a:pt x="52898" y="21325"/>
                    <a:pt x="52898" y="21262"/>
                    <a:pt x="52898" y="21199"/>
                  </a:cubicBezTo>
                  <a:cubicBezTo>
                    <a:pt x="52842" y="21199"/>
                    <a:pt x="52836" y="21265"/>
                    <a:pt x="52791" y="21265"/>
                  </a:cubicBezTo>
                  <a:cubicBezTo>
                    <a:pt x="52785" y="21265"/>
                    <a:pt x="52779" y="21264"/>
                    <a:pt x="52772" y="21262"/>
                  </a:cubicBezTo>
                  <a:cubicBezTo>
                    <a:pt x="52793" y="21199"/>
                    <a:pt x="52814" y="21157"/>
                    <a:pt x="52856" y="21115"/>
                  </a:cubicBezTo>
                  <a:cubicBezTo>
                    <a:pt x="52856" y="21031"/>
                    <a:pt x="52961" y="21052"/>
                    <a:pt x="52982" y="20989"/>
                  </a:cubicBezTo>
                  <a:lnTo>
                    <a:pt x="52919" y="20799"/>
                  </a:lnTo>
                  <a:cubicBezTo>
                    <a:pt x="52940" y="20694"/>
                    <a:pt x="53045" y="20736"/>
                    <a:pt x="53045" y="20652"/>
                  </a:cubicBezTo>
                  <a:lnTo>
                    <a:pt x="52898" y="20484"/>
                  </a:lnTo>
                  <a:lnTo>
                    <a:pt x="52961" y="20337"/>
                  </a:lnTo>
                  <a:cubicBezTo>
                    <a:pt x="52940" y="20253"/>
                    <a:pt x="52877" y="20148"/>
                    <a:pt x="52877" y="20064"/>
                  </a:cubicBezTo>
                  <a:cubicBezTo>
                    <a:pt x="52898" y="20000"/>
                    <a:pt x="52940" y="20043"/>
                    <a:pt x="52982" y="20000"/>
                  </a:cubicBezTo>
                  <a:cubicBezTo>
                    <a:pt x="53024" y="19958"/>
                    <a:pt x="52982" y="19916"/>
                    <a:pt x="53024" y="19874"/>
                  </a:cubicBezTo>
                  <a:cubicBezTo>
                    <a:pt x="52940" y="19811"/>
                    <a:pt x="52919" y="19706"/>
                    <a:pt x="52961" y="19601"/>
                  </a:cubicBezTo>
                  <a:cubicBezTo>
                    <a:pt x="52982" y="19475"/>
                    <a:pt x="52982" y="19328"/>
                    <a:pt x="52961" y="19181"/>
                  </a:cubicBezTo>
                  <a:cubicBezTo>
                    <a:pt x="52961" y="19117"/>
                    <a:pt x="52961" y="19054"/>
                    <a:pt x="53003" y="18991"/>
                  </a:cubicBezTo>
                  <a:cubicBezTo>
                    <a:pt x="53045" y="18865"/>
                    <a:pt x="53003" y="18760"/>
                    <a:pt x="53003" y="18634"/>
                  </a:cubicBezTo>
                  <a:cubicBezTo>
                    <a:pt x="53024" y="18571"/>
                    <a:pt x="53024" y="18508"/>
                    <a:pt x="53003" y="18424"/>
                  </a:cubicBezTo>
                  <a:lnTo>
                    <a:pt x="53003" y="18424"/>
                  </a:lnTo>
                  <a:lnTo>
                    <a:pt x="53087" y="18445"/>
                  </a:lnTo>
                  <a:cubicBezTo>
                    <a:pt x="53108" y="18382"/>
                    <a:pt x="53066" y="18319"/>
                    <a:pt x="53066" y="18255"/>
                  </a:cubicBezTo>
                  <a:lnTo>
                    <a:pt x="53003" y="18276"/>
                  </a:lnTo>
                  <a:cubicBezTo>
                    <a:pt x="52940" y="18255"/>
                    <a:pt x="52940" y="18213"/>
                    <a:pt x="52940" y="18150"/>
                  </a:cubicBezTo>
                  <a:cubicBezTo>
                    <a:pt x="52950" y="18140"/>
                    <a:pt x="52961" y="18135"/>
                    <a:pt x="52971" y="18135"/>
                  </a:cubicBezTo>
                  <a:cubicBezTo>
                    <a:pt x="52982" y="18135"/>
                    <a:pt x="52993" y="18140"/>
                    <a:pt x="53003" y="18150"/>
                  </a:cubicBezTo>
                  <a:cubicBezTo>
                    <a:pt x="53066" y="18171"/>
                    <a:pt x="53045" y="18213"/>
                    <a:pt x="53066" y="18255"/>
                  </a:cubicBezTo>
                  <a:cubicBezTo>
                    <a:pt x="53129" y="18192"/>
                    <a:pt x="53087" y="18108"/>
                    <a:pt x="53087" y="18024"/>
                  </a:cubicBezTo>
                  <a:cubicBezTo>
                    <a:pt x="53108" y="18003"/>
                    <a:pt x="53087" y="17961"/>
                    <a:pt x="53150" y="17940"/>
                  </a:cubicBezTo>
                  <a:close/>
                  <a:moveTo>
                    <a:pt x="52879" y="21751"/>
                  </a:moveTo>
                  <a:lnTo>
                    <a:pt x="52898" y="21788"/>
                  </a:lnTo>
                  <a:cubicBezTo>
                    <a:pt x="53003" y="21851"/>
                    <a:pt x="52961" y="21914"/>
                    <a:pt x="52919" y="21998"/>
                  </a:cubicBezTo>
                  <a:lnTo>
                    <a:pt x="52835" y="21872"/>
                  </a:lnTo>
                  <a:cubicBezTo>
                    <a:pt x="52856" y="21851"/>
                    <a:pt x="52919" y="21851"/>
                    <a:pt x="52898" y="21788"/>
                  </a:cubicBezTo>
                  <a:lnTo>
                    <a:pt x="52898" y="21788"/>
                  </a:lnTo>
                  <a:cubicBezTo>
                    <a:pt x="52898" y="21788"/>
                    <a:pt x="52889" y="21806"/>
                    <a:pt x="52876" y="21806"/>
                  </a:cubicBezTo>
                  <a:cubicBezTo>
                    <a:pt x="52870" y="21806"/>
                    <a:pt x="52863" y="21802"/>
                    <a:pt x="52856" y="21788"/>
                  </a:cubicBezTo>
                  <a:cubicBezTo>
                    <a:pt x="52856" y="21773"/>
                    <a:pt x="52866" y="21758"/>
                    <a:pt x="52879" y="21751"/>
                  </a:cubicBezTo>
                  <a:close/>
                  <a:moveTo>
                    <a:pt x="52940" y="22061"/>
                  </a:moveTo>
                  <a:cubicBezTo>
                    <a:pt x="52982" y="22145"/>
                    <a:pt x="52898" y="22229"/>
                    <a:pt x="52898" y="22334"/>
                  </a:cubicBezTo>
                  <a:cubicBezTo>
                    <a:pt x="52919" y="22439"/>
                    <a:pt x="52898" y="22565"/>
                    <a:pt x="52856" y="22650"/>
                  </a:cubicBezTo>
                  <a:cubicBezTo>
                    <a:pt x="52835" y="22713"/>
                    <a:pt x="52814" y="22734"/>
                    <a:pt x="52751" y="22755"/>
                  </a:cubicBezTo>
                  <a:lnTo>
                    <a:pt x="52814" y="22839"/>
                  </a:lnTo>
                  <a:cubicBezTo>
                    <a:pt x="52814" y="22944"/>
                    <a:pt x="52688" y="23007"/>
                    <a:pt x="52604" y="23091"/>
                  </a:cubicBezTo>
                  <a:cubicBezTo>
                    <a:pt x="52583" y="23133"/>
                    <a:pt x="52646" y="23217"/>
                    <a:pt x="52604" y="23238"/>
                  </a:cubicBezTo>
                  <a:cubicBezTo>
                    <a:pt x="52583" y="23238"/>
                    <a:pt x="52540" y="23238"/>
                    <a:pt x="52540" y="23217"/>
                  </a:cubicBezTo>
                  <a:cubicBezTo>
                    <a:pt x="52519" y="23217"/>
                    <a:pt x="52456" y="23196"/>
                    <a:pt x="52498" y="23196"/>
                  </a:cubicBezTo>
                  <a:cubicBezTo>
                    <a:pt x="52505" y="23190"/>
                    <a:pt x="52511" y="23187"/>
                    <a:pt x="52516" y="23187"/>
                  </a:cubicBezTo>
                  <a:cubicBezTo>
                    <a:pt x="52530" y="23187"/>
                    <a:pt x="52540" y="23202"/>
                    <a:pt x="52540" y="23217"/>
                  </a:cubicBezTo>
                  <a:cubicBezTo>
                    <a:pt x="52583" y="23196"/>
                    <a:pt x="52583" y="23154"/>
                    <a:pt x="52540" y="23112"/>
                  </a:cubicBezTo>
                  <a:cubicBezTo>
                    <a:pt x="52498" y="23028"/>
                    <a:pt x="52540" y="22944"/>
                    <a:pt x="52540" y="22860"/>
                  </a:cubicBezTo>
                  <a:lnTo>
                    <a:pt x="52625" y="22944"/>
                  </a:lnTo>
                  <a:cubicBezTo>
                    <a:pt x="52646" y="22881"/>
                    <a:pt x="52604" y="22797"/>
                    <a:pt x="52646" y="22734"/>
                  </a:cubicBezTo>
                  <a:cubicBezTo>
                    <a:pt x="52667" y="22671"/>
                    <a:pt x="52667" y="22586"/>
                    <a:pt x="52709" y="22544"/>
                  </a:cubicBezTo>
                  <a:cubicBezTo>
                    <a:pt x="52772" y="22502"/>
                    <a:pt x="52751" y="22418"/>
                    <a:pt x="52772" y="22355"/>
                  </a:cubicBezTo>
                  <a:cubicBezTo>
                    <a:pt x="52877" y="22355"/>
                    <a:pt x="52730" y="22229"/>
                    <a:pt x="52835" y="22208"/>
                  </a:cubicBezTo>
                  <a:cubicBezTo>
                    <a:pt x="52856" y="22208"/>
                    <a:pt x="52835" y="22061"/>
                    <a:pt x="52940" y="22061"/>
                  </a:cubicBezTo>
                  <a:close/>
                  <a:moveTo>
                    <a:pt x="52536" y="23318"/>
                  </a:moveTo>
                  <a:cubicBezTo>
                    <a:pt x="52568" y="23318"/>
                    <a:pt x="52586" y="23364"/>
                    <a:pt x="52604" y="23364"/>
                  </a:cubicBezTo>
                  <a:cubicBezTo>
                    <a:pt x="52604" y="23406"/>
                    <a:pt x="52540" y="23448"/>
                    <a:pt x="52562" y="23469"/>
                  </a:cubicBezTo>
                  <a:cubicBezTo>
                    <a:pt x="52583" y="23491"/>
                    <a:pt x="52646" y="23469"/>
                    <a:pt x="52604" y="23533"/>
                  </a:cubicBezTo>
                  <a:cubicBezTo>
                    <a:pt x="52593" y="23544"/>
                    <a:pt x="52582" y="23547"/>
                    <a:pt x="52571" y="23547"/>
                  </a:cubicBezTo>
                  <a:cubicBezTo>
                    <a:pt x="52546" y="23547"/>
                    <a:pt x="52521" y="23528"/>
                    <a:pt x="52496" y="23528"/>
                  </a:cubicBezTo>
                  <a:cubicBezTo>
                    <a:pt x="52490" y="23528"/>
                    <a:pt x="52484" y="23529"/>
                    <a:pt x="52477" y="23533"/>
                  </a:cubicBezTo>
                  <a:cubicBezTo>
                    <a:pt x="52477" y="23549"/>
                    <a:pt x="52465" y="23589"/>
                    <a:pt x="52450" y="23589"/>
                  </a:cubicBezTo>
                  <a:cubicBezTo>
                    <a:pt x="52445" y="23589"/>
                    <a:pt x="52440" y="23585"/>
                    <a:pt x="52435" y="23575"/>
                  </a:cubicBezTo>
                  <a:cubicBezTo>
                    <a:pt x="52435" y="23533"/>
                    <a:pt x="52456" y="23533"/>
                    <a:pt x="52477" y="23533"/>
                  </a:cubicBezTo>
                  <a:cubicBezTo>
                    <a:pt x="52477" y="23448"/>
                    <a:pt x="52498" y="23385"/>
                    <a:pt x="52519" y="23322"/>
                  </a:cubicBezTo>
                  <a:cubicBezTo>
                    <a:pt x="52525" y="23319"/>
                    <a:pt x="52531" y="23318"/>
                    <a:pt x="52536" y="23318"/>
                  </a:cubicBezTo>
                  <a:close/>
                  <a:moveTo>
                    <a:pt x="52397" y="23884"/>
                  </a:moveTo>
                  <a:cubicBezTo>
                    <a:pt x="52422" y="23884"/>
                    <a:pt x="52448" y="23896"/>
                    <a:pt x="52477" y="23932"/>
                  </a:cubicBezTo>
                  <a:cubicBezTo>
                    <a:pt x="52456" y="24058"/>
                    <a:pt x="52288" y="24058"/>
                    <a:pt x="52246" y="24142"/>
                  </a:cubicBezTo>
                  <a:cubicBezTo>
                    <a:pt x="52225" y="24205"/>
                    <a:pt x="52372" y="24205"/>
                    <a:pt x="52330" y="24247"/>
                  </a:cubicBezTo>
                  <a:cubicBezTo>
                    <a:pt x="52246" y="24458"/>
                    <a:pt x="52162" y="24647"/>
                    <a:pt x="52057" y="24857"/>
                  </a:cubicBezTo>
                  <a:cubicBezTo>
                    <a:pt x="52015" y="24962"/>
                    <a:pt x="51973" y="25109"/>
                    <a:pt x="51931" y="25236"/>
                  </a:cubicBezTo>
                  <a:cubicBezTo>
                    <a:pt x="51910" y="25299"/>
                    <a:pt x="51847" y="25341"/>
                    <a:pt x="51784" y="25341"/>
                  </a:cubicBezTo>
                  <a:cubicBezTo>
                    <a:pt x="51763" y="25088"/>
                    <a:pt x="51805" y="24857"/>
                    <a:pt x="51910" y="24647"/>
                  </a:cubicBezTo>
                  <a:cubicBezTo>
                    <a:pt x="51994" y="24521"/>
                    <a:pt x="52036" y="24374"/>
                    <a:pt x="52078" y="24247"/>
                  </a:cubicBezTo>
                  <a:cubicBezTo>
                    <a:pt x="52078" y="24205"/>
                    <a:pt x="52099" y="24184"/>
                    <a:pt x="52120" y="24163"/>
                  </a:cubicBezTo>
                  <a:lnTo>
                    <a:pt x="52183" y="24163"/>
                  </a:lnTo>
                  <a:cubicBezTo>
                    <a:pt x="52183" y="24121"/>
                    <a:pt x="52204" y="24058"/>
                    <a:pt x="52204" y="23974"/>
                  </a:cubicBezTo>
                  <a:lnTo>
                    <a:pt x="52267" y="23974"/>
                  </a:lnTo>
                  <a:lnTo>
                    <a:pt x="52267" y="23911"/>
                  </a:lnTo>
                  <a:cubicBezTo>
                    <a:pt x="52273" y="23913"/>
                    <a:pt x="52279" y="23914"/>
                    <a:pt x="52285" y="23914"/>
                  </a:cubicBezTo>
                  <a:cubicBezTo>
                    <a:pt x="52321" y="23914"/>
                    <a:pt x="52357" y="23884"/>
                    <a:pt x="52397" y="23884"/>
                  </a:cubicBezTo>
                  <a:close/>
                  <a:moveTo>
                    <a:pt x="51952" y="25467"/>
                  </a:moveTo>
                  <a:cubicBezTo>
                    <a:pt x="51994" y="25551"/>
                    <a:pt x="51868" y="25614"/>
                    <a:pt x="51910" y="25698"/>
                  </a:cubicBezTo>
                  <a:cubicBezTo>
                    <a:pt x="51805" y="25908"/>
                    <a:pt x="51742" y="26098"/>
                    <a:pt x="51657" y="26308"/>
                  </a:cubicBezTo>
                  <a:cubicBezTo>
                    <a:pt x="51615" y="26392"/>
                    <a:pt x="51615" y="26518"/>
                    <a:pt x="51657" y="26602"/>
                  </a:cubicBezTo>
                  <a:cubicBezTo>
                    <a:pt x="51636" y="26665"/>
                    <a:pt x="51594" y="26728"/>
                    <a:pt x="51573" y="26770"/>
                  </a:cubicBezTo>
                  <a:cubicBezTo>
                    <a:pt x="51573" y="26875"/>
                    <a:pt x="51510" y="26960"/>
                    <a:pt x="51405" y="27023"/>
                  </a:cubicBezTo>
                  <a:cubicBezTo>
                    <a:pt x="51321" y="27065"/>
                    <a:pt x="51321" y="27191"/>
                    <a:pt x="51237" y="27275"/>
                  </a:cubicBezTo>
                  <a:cubicBezTo>
                    <a:pt x="51218" y="27312"/>
                    <a:pt x="51216" y="27349"/>
                    <a:pt x="51187" y="27372"/>
                  </a:cubicBezTo>
                  <a:lnTo>
                    <a:pt x="51187" y="27372"/>
                  </a:lnTo>
                  <a:lnTo>
                    <a:pt x="51132" y="27317"/>
                  </a:lnTo>
                  <a:cubicBezTo>
                    <a:pt x="51237" y="27002"/>
                    <a:pt x="51300" y="26644"/>
                    <a:pt x="51447" y="26329"/>
                  </a:cubicBezTo>
                  <a:cubicBezTo>
                    <a:pt x="51468" y="26266"/>
                    <a:pt x="51552" y="26287"/>
                    <a:pt x="51573" y="26245"/>
                  </a:cubicBezTo>
                  <a:cubicBezTo>
                    <a:pt x="51594" y="26140"/>
                    <a:pt x="51657" y="26055"/>
                    <a:pt x="51721" y="25971"/>
                  </a:cubicBezTo>
                  <a:cubicBezTo>
                    <a:pt x="51700" y="25824"/>
                    <a:pt x="51847" y="25698"/>
                    <a:pt x="51847" y="25551"/>
                  </a:cubicBezTo>
                  <a:cubicBezTo>
                    <a:pt x="51847" y="25509"/>
                    <a:pt x="51889" y="25467"/>
                    <a:pt x="51952" y="25467"/>
                  </a:cubicBezTo>
                  <a:close/>
                  <a:moveTo>
                    <a:pt x="51178" y="27386"/>
                  </a:moveTo>
                  <a:lnTo>
                    <a:pt x="51178" y="27386"/>
                  </a:lnTo>
                  <a:cubicBezTo>
                    <a:pt x="51213" y="27449"/>
                    <a:pt x="51172" y="27528"/>
                    <a:pt x="51111" y="27548"/>
                  </a:cubicBezTo>
                  <a:cubicBezTo>
                    <a:pt x="51048" y="27527"/>
                    <a:pt x="51027" y="27506"/>
                    <a:pt x="51048" y="27443"/>
                  </a:cubicBezTo>
                  <a:cubicBezTo>
                    <a:pt x="51084" y="27388"/>
                    <a:pt x="51137" y="27397"/>
                    <a:pt x="51178" y="27386"/>
                  </a:cubicBezTo>
                  <a:close/>
                  <a:moveTo>
                    <a:pt x="51027" y="27674"/>
                  </a:moveTo>
                  <a:lnTo>
                    <a:pt x="51048" y="27695"/>
                  </a:lnTo>
                  <a:cubicBezTo>
                    <a:pt x="51037" y="27706"/>
                    <a:pt x="51032" y="27711"/>
                    <a:pt x="51029" y="27711"/>
                  </a:cubicBezTo>
                  <a:cubicBezTo>
                    <a:pt x="51027" y="27711"/>
                    <a:pt x="51027" y="27706"/>
                    <a:pt x="51027" y="27695"/>
                  </a:cubicBezTo>
                  <a:lnTo>
                    <a:pt x="51027" y="27674"/>
                  </a:lnTo>
                  <a:close/>
                  <a:moveTo>
                    <a:pt x="50901" y="27779"/>
                  </a:moveTo>
                  <a:cubicBezTo>
                    <a:pt x="50914" y="27779"/>
                    <a:pt x="50928" y="27788"/>
                    <a:pt x="50936" y="27801"/>
                  </a:cubicBezTo>
                  <a:lnTo>
                    <a:pt x="50901" y="27801"/>
                  </a:lnTo>
                  <a:cubicBezTo>
                    <a:pt x="50901" y="27805"/>
                    <a:pt x="50900" y="27811"/>
                    <a:pt x="50898" y="27819"/>
                  </a:cubicBezTo>
                  <a:lnTo>
                    <a:pt x="50898" y="27819"/>
                  </a:lnTo>
                  <a:cubicBezTo>
                    <a:pt x="50894" y="27813"/>
                    <a:pt x="50884" y="27796"/>
                    <a:pt x="50901" y="27779"/>
                  </a:cubicBezTo>
                  <a:close/>
                  <a:moveTo>
                    <a:pt x="50896" y="27833"/>
                  </a:moveTo>
                  <a:cubicBezTo>
                    <a:pt x="50891" y="27853"/>
                    <a:pt x="50885" y="27875"/>
                    <a:pt x="50882" y="27875"/>
                  </a:cubicBezTo>
                  <a:cubicBezTo>
                    <a:pt x="50880" y="27875"/>
                    <a:pt x="50880" y="27872"/>
                    <a:pt x="50880" y="27864"/>
                  </a:cubicBezTo>
                  <a:cubicBezTo>
                    <a:pt x="50863" y="27847"/>
                    <a:pt x="50885" y="27844"/>
                    <a:pt x="50896" y="27833"/>
                  </a:cubicBezTo>
                  <a:close/>
                  <a:moveTo>
                    <a:pt x="51006" y="27801"/>
                  </a:moveTo>
                  <a:cubicBezTo>
                    <a:pt x="51042" y="27837"/>
                    <a:pt x="51047" y="27889"/>
                    <a:pt x="51007" y="27889"/>
                  </a:cubicBezTo>
                  <a:cubicBezTo>
                    <a:pt x="51001" y="27889"/>
                    <a:pt x="50993" y="27887"/>
                    <a:pt x="50985" y="27885"/>
                  </a:cubicBezTo>
                  <a:cubicBezTo>
                    <a:pt x="50950" y="27867"/>
                    <a:pt x="50944" y="27850"/>
                    <a:pt x="50943" y="27821"/>
                  </a:cubicBezTo>
                  <a:lnTo>
                    <a:pt x="50943" y="27821"/>
                  </a:lnTo>
                  <a:lnTo>
                    <a:pt x="51006" y="27801"/>
                  </a:lnTo>
                  <a:close/>
                  <a:moveTo>
                    <a:pt x="50880" y="27927"/>
                  </a:moveTo>
                  <a:cubicBezTo>
                    <a:pt x="50943" y="27948"/>
                    <a:pt x="50943" y="27990"/>
                    <a:pt x="50922" y="28053"/>
                  </a:cubicBezTo>
                  <a:cubicBezTo>
                    <a:pt x="50911" y="28056"/>
                    <a:pt x="50901" y="28058"/>
                    <a:pt x="50891" y="28058"/>
                  </a:cubicBezTo>
                  <a:cubicBezTo>
                    <a:pt x="50844" y="28058"/>
                    <a:pt x="50809" y="28017"/>
                    <a:pt x="50774" y="27948"/>
                  </a:cubicBezTo>
                  <a:lnTo>
                    <a:pt x="50880" y="27927"/>
                  </a:lnTo>
                  <a:close/>
                  <a:moveTo>
                    <a:pt x="50775" y="28102"/>
                  </a:moveTo>
                  <a:cubicBezTo>
                    <a:pt x="50785" y="28102"/>
                    <a:pt x="50799" y="28107"/>
                    <a:pt x="50816" y="28116"/>
                  </a:cubicBezTo>
                  <a:cubicBezTo>
                    <a:pt x="50802" y="28131"/>
                    <a:pt x="50787" y="28146"/>
                    <a:pt x="50772" y="28146"/>
                  </a:cubicBezTo>
                  <a:cubicBezTo>
                    <a:pt x="50766" y="28146"/>
                    <a:pt x="50760" y="28143"/>
                    <a:pt x="50753" y="28137"/>
                  </a:cubicBezTo>
                  <a:cubicBezTo>
                    <a:pt x="50753" y="28112"/>
                    <a:pt x="50761" y="28102"/>
                    <a:pt x="50775" y="28102"/>
                  </a:cubicBezTo>
                  <a:close/>
                  <a:moveTo>
                    <a:pt x="50774" y="28200"/>
                  </a:moveTo>
                  <a:cubicBezTo>
                    <a:pt x="50816" y="28284"/>
                    <a:pt x="50880" y="28368"/>
                    <a:pt x="50838" y="28410"/>
                  </a:cubicBezTo>
                  <a:cubicBezTo>
                    <a:pt x="50753" y="28494"/>
                    <a:pt x="50859" y="28620"/>
                    <a:pt x="50753" y="28684"/>
                  </a:cubicBezTo>
                  <a:cubicBezTo>
                    <a:pt x="50711" y="28705"/>
                    <a:pt x="50690" y="28747"/>
                    <a:pt x="50711" y="28810"/>
                  </a:cubicBezTo>
                  <a:cubicBezTo>
                    <a:pt x="50711" y="28873"/>
                    <a:pt x="50690" y="28957"/>
                    <a:pt x="50669" y="29041"/>
                  </a:cubicBezTo>
                  <a:cubicBezTo>
                    <a:pt x="50648" y="29167"/>
                    <a:pt x="50564" y="29272"/>
                    <a:pt x="50459" y="29314"/>
                  </a:cubicBezTo>
                  <a:lnTo>
                    <a:pt x="50501" y="29377"/>
                  </a:lnTo>
                  <a:cubicBezTo>
                    <a:pt x="50501" y="29419"/>
                    <a:pt x="50417" y="29461"/>
                    <a:pt x="50459" y="29525"/>
                  </a:cubicBezTo>
                  <a:cubicBezTo>
                    <a:pt x="50438" y="29546"/>
                    <a:pt x="50438" y="29546"/>
                    <a:pt x="50417" y="29567"/>
                  </a:cubicBezTo>
                  <a:cubicBezTo>
                    <a:pt x="50291" y="29651"/>
                    <a:pt x="50207" y="29798"/>
                    <a:pt x="50186" y="29966"/>
                  </a:cubicBezTo>
                  <a:cubicBezTo>
                    <a:pt x="50165" y="30071"/>
                    <a:pt x="50081" y="30155"/>
                    <a:pt x="49997" y="30239"/>
                  </a:cubicBezTo>
                  <a:cubicBezTo>
                    <a:pt x="49849" y="30660"/>
                    <a:pt x="49660" y="31038"/>
                    <a:pt x="49429" y="31417"/>
                  </a:cubicBezTo>
                  <a:lnTo>
                    <a:pt x="49429" y="31501"/>
                  </a:lnTo>
                  <a:cubicBezTo>
                    <a:pt x="49324" y="31585"/>
                    <a:pt x="49219" y="31690"/>
                    <a:pt x="49177" y="31837"/>
                  </a:cubicBezTo>
                  <a:cubicBezTo>
                    <a:pt x="49156" y="31827"/>
                    <a:pt x="49129" y="31821"/>
                    <a:pt x="49103" y="31821"/>
                  </a:cubicBezTo>
                  <a:cubicBezTo>
                    <a:pt x="49077" y="31821"/>
                    <a:pt x="49050" y="31827"/>
                    <a:pt x="49029" y="31837"/>
                  </a:cubicBezTo>
                  <a:lnTo>
                    <a:pt x="49050" y="31921"/>
                  </a:lnTo>
                  <a:lnTo>
                    <a:pt x="48966" y="31942"/>
                  </a:lnTo>
                  <a:lnTo>
                    <a:pt x="48945" y="31837"/>
                  </a:lnTo>
                  <a:cubicBezTo>
                    <a:pt x="48931" y="31837"/>
                    <a:pt x="48908" y="31856"/>
                    <a:pt x="48888" y="31856"/>
                  </a:cubicBezTo>
                  <a:cubicBezTo>
                    <a:pt x="48878" y="31856"/>
                    <a:pt x="48868" y="31851"/>
                    <a:pt x="48861" y="31837"/>
                  </a:cubicBezTo>
                  <a:cubicBezTo>
                    <a:pt x="48840" y="31690"/>
                    <a:pt x="48966" y="31627"/>
                    <a:pt x="49050" y="31522"/>
                  </a:cubicBezTo>
                  <a:cubicBezTo>
                    <a:pt x="49156" y="31417"/>
                    <a:pt x="49156" y="31270"/>
                    <a:pt x="49240" y="31164"/>
                  </a:cubicBezTo>
                  <a:cubicBezTo>
                    <a:pt x="49282" y="31143"/>
                    <a:pt x="49366" y="31164"/>
                    <a:pt x="49387" y="31101"/>
                  </a:cubicBezTo>
                  <a:lnTo>
                    <a:pt x="49345" y="31038"/>
                  </a:lnTo>
                  <a:cubicBezTo>
                    <a:pt x="49429" y="30912"/>
                    <a:pt x="49471" y="30744"/>
                    <a:pt x="49597" y="30639"/>
                  </a:cubicBezTo>
                  <a:cubicBezTo>
                    <a:pt x="49681" y="30302"/>
                    <a:pt x="49933" y="30071"/>
                    <a:pt x="50039" y="29756"/>
                  </a:cubicBezTo>
                  <a:cubicBezTo>
                    <a:pt x="50102" y="29588"/>
                    <a:pt x="50186" y="29419"/>
                    <a:pt x="50270" y="29251"/>
                  </a:cubicBezTo>
                  <a:cubicBezTo>
                    <a:pt x="50354" y="29125"/>
                    <a:pt x="50396" y="28957"/>
                    <a:pt x="50417" y="28810"/>
                  </a:cubicBezTo>
                  <a:cubicBezTo>
                    <a:pt x="50438" y="28684"/>
                    <a:pt x="50480" y="28578"/>
                    <a:pt x="50585" y="28515"/>
                  </a:cubicBezTo>
                  <a:cubicBezTo>
                    <a:pt x="50627" y="28473"/>
                    <a:pt x="50648" y="28410"/>
                    <a:pt x="50690" y="28347"/>
                  </a:cubicBezTo>
                  <a:lnTo>
                    <a:pt x="50648" y="28326"/>
                  </a:lnTo>
                  <a:cubicBezTo>
                    <a:pt x="50648" y="28242"/>
                    <a:pt x="50711" y="28200"/>
                    <a:pt x="50774" y="28200"/>
                  </a:cubicBezTo>
                  <a:close/>
                  <a:moveTo>
                    <a:pt x="48966" y="31942"/>
                  </a:moveTo>
                  <a:cubicBezTo>
                    <a:pt x="49008" y="32026"/>
                    <a:pt x="48966" y="32068"/>
                    <a:pt x="48903" y="32132"/>
                  </a:cubicBezTo>
                  <a:cubicBezTo>
                    <a:pt x="48840" y="32195"/>
                    <a:pt x="48735" y="32237"/>
                    <a:pt x="48714" y="32342"/>
                  </a:cubicBezTo>
                  <a:cubicBezTo>
                    <a:pt x="48651" y="32279"/>
                    <a:pt x="48756" y="32237"/>
                    <a:pt x="48672" y="32195"/>
                  </a:cubicBezTo>
                  <a:cubicBezTo>
                    <a:pt x="48840" y="32153"/>
                    <a:pt x="48819" y="31963"/>
                    <a:pt x="48966" y="31942"/>
                  </a:cubicBezTo>
                  <a:close/>
                  <a:moveTo>
                    <a:pt x="48670" y="32378"/>
                  </a:moveTo>
                  <a:cubicBezTo>
                    <a:pt x="48671" y="32378"/>
                    <a:pt x="48672" y="32380"/>
                    <a:pt x="48672" y="32384"/>
                  </a:cubicBezTo>
                  <a:cubicBezTo>
                    <a:pt x="48693" y="32405"/>
                    <a:pt x="48672" y="32426"/>
                    <a:pt x="48651" y="32426"/>
                  </a:cubicBezTo>
                  <a:cubicBezTo>
                    <a:pt x="48630" y="32531"/>
                    <a:pt x="48630" y="32657"/>
                    <a:pt x="48504" y="32720"/>
                  </a:cubicBezTo>
                  <a:cubicBezTo>
                    <a:pt x="48441" y="32657"/>
                    <a:pt x="48525" y="32615"/>
                    <a:pt x="48483" y="32552"/>
                  </a:cubicBezTo>
                  <a:cubicBezTo>
                    <a:pt x="48546" y="32510"/>
                    <a:pt x="48588" y="32426"/>
                    <a:pt x="48651" y="32426"/>
                  </a:cubicBezTo>
                  <a:cubicBezTo>
                    <a:pt x="48651" y="32409"/>
                    <a:pt x="48665" y="32378"/>
                    <a:pt x="48670" y="32378"/>
                  </a:cubicBezTo>
                  <a:close/>
                  <a:moveTo>
                    <a:pt x="49050" y="33961"/>
                  </a:moveTo>
                  <a:lnTo>
                    <a:pt x="49050" y="33961"/>
                  </a:lnTo>
                  <a:cubicBezTo>
                    <a:pt x="49064" y="33961"/>
                    <a:pt x="49078" y="33970"/>
                    <a:pt x="49086" y="33982"/>
                  </a:cubicBezTo>
                  <a:lnTo>
                    <a:pt x="49086" y="33982"/>
                  </a:lnTo>
                  <a:cubicBezTo>
                    <a:pt x="49061" y="33981"/>
                    <a:pt x="49012" y="33980"/>
                    <a:pt x="49050" y="33961"/>
                  </a:cubicBezTo>
                  <a:close/>
                  <a:moveTo>
                    <a:pt x="48441" y="32741"/>
                  </a:moveTo>
                  <a:cubicBezTo>
                    <a:pt x="48483" y="32867"/>
                    <a:pt x="48294" y="32951"/>
                    <a:pt x="48441" y="33036"/>
                  </a:cubicBezTo>
                  <a:cubicBezTo>
                    <a:pt x="48273" y="33183"/>
                    <a:pt x="48146" y="33351"/>
                    <a:pt x="48041" y="33540"/>
                  </a:cubicBezTo>
                  <a:lnTo>
                    <a:pt x="47915" y="33582"/>
                  </a:lnTo>
                  <a:cubicBezTo>
                    <a:pt x="47894" y="33666"/>
                    <a:pt x="47894" y="33750"/>
                    <a:pt x="47810" y="33771"/>
                  </a:cubicBezTo>
                  <a:cubicBezTo>
                    <a:pt x="47789" y="33771"/>
                    <a:pt x="47747" y="33792"/>
                    <a:pt x="47747" y="33792"/>
                  </a:cubicBezTo>
                  <a:cubicBezTo>
                    <a:pt x="47726" y="33919"/>
                    <a:pt x="47621" y="33961"/>
                    <a:pt x="47579" y="34024"/>
                  </a:cubicBezTo>
                  <a:cubicBezTo>
                    <a:pt x="47516" y="34108"/>
                    <a:pt x="47453" y="34171"/>
                    <a:pt x="47432" y="34276"/>
                  </a:cubicBezTo>
                  <a:cubicBezTo>
                    <a:pt x="47425" y="34303"/>
                    <a:pt x="47412" y="34310"/>
                    <a:pt x="47398" y="34310"/>
                  </a:cubicBezTo>
                  <a:cubicBezTo>
                    <a:pt x="47379" y="34310"/>
                    <a:pt x="47359" y="34297"/>
                    <a:pt x="47349" y="34297"/>
                  </a:cubicBezTo>
                  <a:cubicBezTo>
                    <a:pt x="47344" y="34297"/>
                    <a:pt x="47342" y="34302"/>
                    <a:pt x="47347" y="34318"/>
                  </a:cubicBezTo>
                  <a:cubicBezTo>
                    <a:pt x="47347" y="34381"/>
                    <a:pt x="47284" y="34402"/>
                    <a:pt x="47284" y="34444"/>
                  </a:cubicBezTo>
                  <a:cubicBezTo>
                    <a:pt x="47263" y="34486"/>
                    <a:pt x="47242" y="34528"/>
                    <a:pt x="47242" y="34570"/>
                  </a:cubicBezTo>
                  <a:cubicBezTo>
                    <a:pt x="47200" y="34675"/>
                    <a:pt x="47095" y="34675"/>
                    <a:pt x="47053" y="34739"/>
                  </a:cubicBezTo>
                  <a:cubicBezTo>
                    <a:pt x="46948" y="34907"/>
                    <a:pt x="46822" y="35054"/>
                    <a:pt x="46675" y="35159"/>
                  </a:cubicBezTo>
                  <a:cubicBezTo>
                    <a:pt x="46633" y="35201"/>
                    <a:pt x="46591" y="35201"/>
                    <a:pt x="46549" y="35243"/>
                  </a:cubicBezTo>
                  <a:cubicBezTo>
                    <a:pt x="46528" y="35264"/>
                    <a:pt x="46570" y="35348"/>
                    <a:pt x="46528" y="35348"/>
                  </a:cubicBezTo>
                  <a:cubicBezTo>
                    <a:pt x="46464" y="35411"/>
                    <a:pt x="46401" y="35411"/>
                    <a:pt x="46317" y="35453"/>
                  </a:cubicBezTo>
                  <a:cubicBezTo>
                    <a:pt x="46296" y="35516"/>
                    <a:pt x="46275" y="35601"/>
                    <a:pt x="46233" y="35664"/>
                  </a:cubicBezTo>
                  <a:lnTo>
                    <a:pt x="46086" y="35727"/>
                  </a:lnTo>
                  <a:cubicBezTo>
                    <a:pt x="46086" y="35811"/>
                    <a:pt x="46023" y="35895"/>
                    <a:pt x="45939" y="35937"/>
                  </a:cubicBezTo>
                  <a:cubicBezTo>
                    <a:pt x="45922" y="35931"/>
                    <a:pt x="45904" y="35929"/>
                    <a:pt x="45884" y="35929"/>
                  </a:cubicBezTo>
                  <a:cubicBezTo>
                    <a:pt x="45832" y="35929"/>
                    <a:pt x="45775" y="35948"/>
                    <a:pt x="45729" y="35979"/>
                  </a:cubicBezTo>
                  <a:lnTo>
                    <a:pt x="45729" y="36084"/>
                  </a:lnTo>
                  <a:cubicBezTo>
                    <a:pt x="45708" y="36147"/>
                    <a:pt x="45623" y="36126"/>
                    <a:pt x="45581" y="36168"/>
                  </a:cubicBezTo>
                  <a:cubicBezTo>
                    <a:pt x="45560" y="36210"/>
                    <a:pt x="45623" y="36252"/>
                    <a:pt x="45581" y="36294"/>
                  </a:cubicBezTo>
                  <a:cubicBezTo>
                    <a:pt x="45569" y="36282"/>
                    <a:pt x="45550" y="36270"/>
                    <a:pt x="45528" y="36270"/>
                  </a:cubicBezTo>
                  <a:cubicBezTo>
                    <a:pt x="45512" y="36270"/>
                    <a:pt x="45494" y="36277"/>
                    <a:pt x="45476" y="36294"/>
                  </a:cubicBezTo>
                  <a:lnTo>
                    <a:pt x="45539" y="36399"/>
                  </a:lnTo>
                  <a:cubicBezTo>
                    <a:pt x="45487" y="36399"/>
                    <a:pt x="45464" y="36499"/>
                    <a:pt x="45399" y="36499"/>
                  </a:cubicBezTo>
                  <a:cubicBezTo>
                    <a:pt x="45385" y="36499"/>
                    <a:pt x="45369" y="36495"/>
                    <a:pt x="45350" y="36484"/>
                  </a:cubicBezTo>
                  <a:cubicBezTo>
                    <a:pt x="45329" y="36526"/>
                    <a:pt x="45308" y="36568"/>
                    <a:pt x="45287" y="36631"/>
                  </a:cubicBezTo>
                  <a:lnTo>
                    <a:pt x="45098" y="36694"/>
                  </a:lnTo>
                  <a:cubicBezTo>
                    <a:pt x="45014" y="36799"/>
                    <a:pt x="44993" y="36925"/>
                    <a:pt x="44867" y="36967"/>
                  </a:cubicBezTo>
                  <a:cubicBezTo>
                    <a:pt x="44825" y="36988"/>
                    <a:pt x="44804" y="37072"/>
                    <a:pt x="44761" y="37135"/>
                  </a:cubicBezTo>
                  <a:cubicBezTo>
                    <a:pt x="44635" y="37135"/>
                    <a:pt x="44551" y="37240"/>
                    <a:pt x="44446" y="37304"/>
                  </a:cubicBezTo>
                  <a:lnTo>
                    <a:pt x="44509" y="37388"/>
                  </a:lnTo>
                  <a:lnTo>
                    <a:pt x="44404" y="37493"/>
                  </a:lnTo>
                  <a:cubicBezTo>
                    <a:pt x="44362" y="37514"/>
                    <a:pt x="44341" y="37514"/>
                    <a:pt x="44341" y="37514"/>
                  </a:cubicBezTo>
                  <a:cubicBezTo>
                    <a:pt x="44310" y="37505"/>
                    <a:pt x="44280" y="37501"/>
                    <a:pt x="44249" y="37501"/>
                  </a:cubicBezTo>
                  <a:cubicBezTo>
                    <a:pt x="44135" y="37501"/>
                    <a:pt x="44029" y="37561"/>
                    <a:pt x="43963" y="37661"/>
                  </a:cubicBezTo>
                  <a:cubicBezTo>
                    <a:pt x="43878" y="37766"/>
                    <a:pt x="43752" y="37808"/>
                    <a:pt x="43689" y="37913"/>
                  </a:cubicBezTo>
                  <a:cubicBezTo>
                    <a:pt x="43626" y="37892"/>
                    <a:pt x="43626" y="37850"/>
                    <a:pt x="43647" y="37829"/>
                  </a:cubicBezTo>
                  <a:cubicBezTo>
                    <a:pt x="43815" y="37640"/>
                    <a:pt x="44005" y="37472"/>
                    <a:pt x="44194" y="37304"/>
                  </a:cubicBezTo>
                  <a:cubicBezTo>
                    <a:pt x="44278" y="37114"/>
                    <a:pt x="44530" y="37072"/>
                    <a:pt x="44572" y="36862"/>
                  </a:cubicBezTo>
                  <a:lnTo>
                    <a:pt x="44635" y="36883"/>
                  </a:lnTo>
                  <a:cubicBezTo>
                    <a:pt x="44740" y="36694"/>
                    <a:pt x="44909" y="36547"/>
                    <a:pt x="45098" y="36442"/>
                  </a:cubicBezTo>
                  <a:cubicBezTo>
                    <a:pt x="45140" y="36420"/>
                    <a:pt x="45203" y="36336"/>
                    <a:pt x="45245" y="36273"/>
                  </a:cubicBezTo>
                  <a:cubicBezTo>
                    <a:pt x="45371" y="36189"/>
                    <a:pt x="45476" y="36084"/>
                    <a:pt x="45560" y="35958"/>
                  </a:cubicBezTo>
                  <a:cubicBezTo>
                    <a:pt x="45644" y="35853"/>
                    <a:pt x="45729" y="35769"/>
                    <a:pt x="45834" y="35706"/>
                  </a:cubicBezTo>
                  <a:cubicBezTo>
                    <a:pt x="45876" y="35664"/>
                    <a:pt x="45918" y="35601"/>
                    <a:pt x="45918" y="35516"/>
                  </a:cubicBezTo>
                  <a:lnTo>
                    <a:pt x="45960" y="35537"/>
                  </a:lnTo>
                  <a:cubicBezTo>
                    <a:pt x="46086" y="35390"/>
                    <a:pt x="46233" y="35264"/>
                    <a:pt x="46401" y="35159"/>
                  </a:cubicBezTo>
                  <a:cubicBezTo>
                    <a:pt x="46528" y="35096"/>
                    <a:pt x="46591" y="34928"/>
                    <a:pt x="46696" y="34823"/>
                  </a:cubicBezTo>
                  <a:cubicBezTo>
                    <a:pt x="46780" y="34760"/>
                    <a:pt x="46822" y="34675"/>
                    <a:pt x="46822" y="34570"/>
                  </a:cubicBezTo>
                  <a:cubicBezTo>
                    <a:pt x="46906" y="34549"/>
                    <a:pt x="46990" y="34486"/>
                    <a:pt x="47032" y="34402"/>
                  </a:cubicBezTo>
                  <a:cubicBezTo>
                    <a:pt x="47137" y="34213"/>
                    <a:pt x="47242" y="34045"/>
                    <a:pt x="47390" y="33877"/>
                  </a:cubicBezTo>
                  <a:cubicBezTo>
                    <a:pt x="47474" y="33771"/>
                    <a:pt x="47516" y="33645"/>
                    <a:pt x="47600" y="33561"/>
                  </a:cubicBezTo>
                  <a:cubicBezTo>
                    <a:pt x="47663" y="33477"/>
                    <a:pt x="47726" y="33435"/>
                    <a:pt x="47831" y="33414"/>
                  </a:cubicBezTo>
                  <a:cubicBezTo>
                    <a:pt x="47831" y="33267"/>
                    <a:pt x="47915" y="33120"/>
                    <a:pt x="48062" y="33057"/>
                  </a:cubicBezTo>
                  <a:cubicBezTo>
                    <a:pt x="48146" y="32994"/>
                    <a:pt x="48230" y="32909"/>
                    <a:pt x="48273" y="32783"/>
                  </a:cubicBezTo>
                  <a:cubicBezTo>
                    <a:pt x="48315" y="32762"/>
                    <a:pt x="48378" y="32741"/>
                    <a:pt x="48441" y="32741"/>
                  </a:cubicBezTo>
                  <a:close/>
                  <a:moveTo>
                    <a:pt x="43553" y="37907"/>
                  </a:moveTo>
                  <a:cubicBezTo>
                    <a:pt x="43556" y="37907"/>
                    <a:pt x="43559" y="37909"/>
                    <a:pt x="43563" y="37913"/>
                  </a:cubicBezTo>
                  <a:cubicBezTo>
                    <a:pt x="43563" y="37934"/>
                    <a:pt x="43542" y="37955"/>
                    <a:pt x="43542" y="37955"/>
                  </a:cubicBezTo>
                  <a:cubicBezTo>
                    <a:pt x="43542" y="37938"/>
                    <a:pt x="43542" y="37907"/>
                    <a:pt x="43553" y="37907"/>
                  </a:cubicBezTo>
                  <a:close/>
                  <a:moveTo>
                    <a:pt x="43542" y="37955"/>
                  </a:moveTo>
                  <a:cubicBezTo>
                    <a:pt x="43542" y="37971"/>
                    <a:pt x="43530" y="38011"/>
                    <a:pt x="43515" y="38011"/>
                  </a:cubicBezTo>
                  <a:cubicBezTo>
                    <a:pt x="43510" y="38011"/>
                    <a:pt x="43505" y="38007"/>
                    <a:pt x="43500" y="37997"/>
                  </a:cubicBezTo>
                  <a:cubicBezTo>
                    <a:pt x="43500" y="37976"/>
                    <a:pt x="43542" y="37976"/>
                    <a:pt x="43542" y="37955"/>
                  </a:cubicBezTo>
                  <a:close/>
                  <a:moveTo>
                    <a:pt x="37024" y="40604"/>
                  </a:moveTo>
                  <a:lnTo>
                    <a:pt x="37067" y="40625"/>
                  </a:lnTo>
                  <a:cubicBezTo>
                    <a:pt x="37067" y="40632"/>
                    <a:pt x="37064" y="40635"/>
                    <a:pt x="37060" y="40635"/>
                  </a:cubicBezTo>
                  <a:cubicBezTo>
                    <a:pt x="37053" y="40635"/>
                    <a:pt x="37039" y="40625"/>
                    <a:pt x="37024" y="40625"/>
                  </a:cubicBezTo>
                  <a:cubicBezTo>
                    <a:pt x="37024" y="40625"/>
                    <a:pt x="37024" y="40604"/>
                    <a:pt x="37024" y="40604"/>
                  </a:cubicBezTo>
                  <a:close/>
                  <a:moveTo>
                    <a:pt x="42470" y="38775"/>
                  </a:moveTo>
                  <a:lnTo>
                    <a:pt x="42701" y="38796"/>
                  </a:lnTo>
                  <a:cubicBezTo>
                    <a:pt x="42722" y="38859"/>
                    <a:pt x="42680" y="38880"/>
                    <a:pt x="42659" y="38943"/>
                  </a:cubicBezTo>
                  <a:cubicBezTo>
                    <a:pt x="42638" y="38985"/>
                    <a:pt x="42596" y="39028"/>
                    <a:pt x="42575" y="39091"/>
                  </a:cubicBezTo>
                  <a:lnTo>
                    <a:pt x="42386" y="39133"/>
                  </a:lnTo>
                  <a:cubicBezTo>
                    <a:pt x="42133" y="39322"/>
                    <a:pt x="41902" y="39532"/>
                    <a:pt x="41692" y="39742"/>
                  </a:cubicBezTo>
                  <a:cubicBezTo>
                    <a:pt x="41671" y="39753"/>
                    <a:pt x="41645" y="39758"/>
                    <a:pt x="41618" y="39758"/>
                  </a:cubicBezTo>
                  <a:cubicBezTo>
                    <a:pt x="41592" y="39758"/>
                    <a:pt x="41566" y="39753"/>
                    <a:pt x="41545" y="39742"/>
                  </a:cubicBezTo>
                  <a:cubicBezTo>
                    <a:pt x="41482" y="39784"/>
                    <a:pt x="41482" y="39826"/>
                    <a:pt x="41482" y="39911"/>
                  </a:cubicBezTo>
                  <a:cubicBezTo>
                    <a:pt x="41271" y="39911"/>
                    <a:pt x="41145" y="40100"/>
                    <a:pt x="40935" y="40100"/>
                  </a:cubicBezTo>
                  <a:cubicBezTo>
                    <a:pt x="40914" y="40142"/>
                    <a:pt x="40914" y="40163"/>
                    <a:pt x="40914" y="40205"/>
                  </a:cubicBezTo>
                  <a:cubicBezTo>
                    <a:pt x="40830" y="40226"/>
                    <a:pt x="40725" y="40184"/>
                    <a:pt x="40683" y="40268"/>
                  </a:cubicBezTo>
                  <a:cubicBezTo>
                    <a:pt x="40667" y="40284"/>
                    <a:pt x="40649" y="40289"/>
                    <a:pt x="40629" y="40289"/>
                  </a:cubicBezTo>
                  <a:cubicBezTo>
                    <a:pt x="40589" y="40289"/>
                    <a:pt x="40545" y="40268"/>
                    <a:pt x="40505" y="40268"/>
                  </a:cubicBezTo>
                  <a:cubicBezTo>
                    <a:pt x="40486" y="40268"/>
                    <a:pt x="40467" y="40273"/>
                    <a:pt x="40451" y="40289"/>
                  </a:cubicBezTo>
                  <a:lnTo>
                    <a:pt x="40515" y="40352"/>
                  </a:lnTo>
                  <a:cubicBezTo>
                    <a:pt x="40136" y="40709"/>
                    <a:pt x="39674" y="40962"/>
                    <a:pt x="39169" y="41109"/>
                  </a:cubicBezTo>
                  <a:cubicBezTo>
                    <a:pt x="39127" y="41109"/>
                    <a:pt x="39106" y="41088"/>
                    <a:pt x="39043" y="41046"/>
                  </a:cubicBezTo>
                  <a:cubicBezTo>
                    <a:pt x="39253" y="40983"/>
                    <a:pt x="39358" y="40815"/>
                    <a:pt x="39526" y="40730"/>
                  </a:cubicBezTo>
                  <a:cubicBezTo>
                    <a:pt x="39695" y="40667"/>
                    <a:pt x="39863" y="40562"/>
                    <a:pt x="40010" y="40415"/>
                  </a:cubicBezTo>
                  <a:lnTo>
                    <a:pt x="40220" y="40352"/>
                  </a:lnTo>
                  <a:lnTo>
                    <a:pt x="40325" y="40226"/>
                  </a:lnTo>
                  <a:cubicBezTo>
                    <a:pt x="40451" y="40184"/>
                    <a:pt x="40599" y="40121"/>
                    <a:pt x="40725" y="40037"/>
                  </a:cubicBezTo>
                  <a:cubicBezTo>
                    <a:pt x="40767" y="39995"/>
                    <a:pt x="40809" y="39911"/>
                    <a:pt x="40914" y="39911"/>
                  </a:cubicBezTo>
                  <a:cubicBezTo>
                    <a:pt x="41019" y="39911"/>
                    <a:pt x="40977" y="39805"/>
                    <a:pt x="41040" y="39763"/>
                  </a:cubicBezTo>
                  <a:cubicBezTo>
                    <a:pt x="41145" y="39700"/>
                    <a:pt x="41271" y="39616"/>
                    <a:pt x="41377" y="39532"/>
                  </a:cubicBezTo>
                  <a:cubicBezTo>
                    <a:pt x="41482" y="39427"/>
                    <a:pt x="41608" y="39343"/>
                    <a:pt x="41755" y="39280"/>
                  </a:cubicBezTo>
                  <a:cubicBezTo>
                    <a:pt x="41776" y="39259"/>
                    <a:pt x="41797" y="39196"/>
                    <a:pt x="41839" y="39154"/>
                  </a:cubicBezTo>
                  <a:cubicBezTo>
                    <a:pt x="42091" y="39133"/>
                    <a:pt x="42260" y="38901"/>
                    <a:pt x="42470" y="38775"/>
                  </a:cubicBezTo>
                  <a:close/>
                  <a:moveTo>
                    <a:pt x="38980" y="41046"/>
                  </a:moveTo>
                  <a:cubicBezTo>
                    <a:pt x="39022" y="41109"/>
                    <a:pt x="39043" y="41130"/>
                    <a:pt x="39064" y="41151"/>
                  </a:cubicBezTo>
                  <a:cubicBezTo>
                    <a:pt x="39001" y="41256"/>
                    <a:pt x="38875" y="41298"/>
                    <a:pt x="38770" y="41298"/>
                  </a:cubicBezTo>
                  <a:cubicBezTo>
                    <a:pt x="38854" y="41235"/>
                    <a:pt x="38917" y="41151"/>
                    <a:pt x="38980" y="41046"/>
                  </a:cubicBezTo>
                  <a:close/>
                  <a:moveTo>
                    <a:pt x="38622" y="41340"/>
                  </a:moveTo>
                  <a:cubicBezTo>
                    <a:pt x="38622" y="41340"/>
                    <a:pt x="38601" y="41361"/>
                    <a:pt x="38601" y="41361"/>
                  </a:cubicBezTo>
                  <a:lnTo>
                    <a:pt x="38580" y="41361"/>
                  </a:lnTo>
                  <a:cubicBezTo>
                    <a:pt x="38580" y="41340"/>
                    <a:pt x="38580" y="41340"/>
                    <a:pt x="38580" y="41340"/>
                  </a:cubicBezTo>
                  <a:close/>
                  <a:moveTo>
                    <a:pt x="38517" y="41382"/>
                  </a:moveTo>
                  <a:lnTo>
                    <a:pt x="38517" y="41382"/>
                  </a:lnTo>
                  <a:cubicBezTo>
                    <a:pt x="38441" y="41471"/>
                    <a:pt x="38411" y="41506"/>
                    <a:pt x="38376" y="41506"/>
                  </a:cubicBezTo>
                  <a:cubicBezTo>
                    <a:pt x="38353" y="41506"/>
                    <a:pt x="38328" y="41491"/>
                    <a:pt x="38286" y="41466"/>
                  </a:cubicBezTo>
                  <a:lnTo>
                    <a:pt x="38517" y="41382"/>
                  </a:lnTo>
                  <a:close/>
                  <a:moveTo>
                    <a:pt x="38034" y="41466"/>
                  </a:moveTo>
                  <a:cubicBezTo>
                    <a:pt x="38097" y="41550"/>
                    <a:pt x="38076" y="41592"/>
                    <a:pt x="38034" y="41656"/>
                  </a:cubicBezTo>
                  <a:lnTo>
                    <a:pt x="37950" y="41656"/>
                  </a:lnTo>
                  <a:cubicBezTo>
                    <a:pt x="37950" y="41571"/>
                    <a:pt x="38013" y="41529"/>
                    <a:pt x="38034" y="41466"/>
                  </a:cubicBezTo>
                  <a:close/>
                  <a:moveTo>
                    <a:pt x="36541" y="42055"/>
                  </a:moveTo>
                  <a:cubicBezTo>
                    <a:pt x="36562" y="42076"/>
                    <a:pt x="36583" y="42097"/>
                    <a:pt x="36562" y="42118"/>
                  </a:cubicBezTo>
                  <a:cubicBezTo>
                    <a:pt x="36554" y="42122"/>
                    <a:pt x="36547" y="42124"/>
                    <a:pt x="36541" y="42124"/>
                  </a:cubicBezTo>
                  <a:cubicBezTo>
                    <a:pt x="36520" y="42124"/>
                    <a:pt x="36520" y="42097"/>
                    <a:pt x="36520" y="42097"/>
                  </a:cubicBezTo>
                  <a:cubicBezTo>
                    <a:pt x="36520" y="42076"/>
                    <a:pt x="36541" y="42055"/>
                    <a:pt x="36541" y="42055"/>
                  </a:cubicBezTo>
                  <a:close/>
                  <a:moveTo>
                    <a:pt x="37802" y="41571"/>
                  </a:moveTo>
                  <a:cubicBezTo>
                    <a:pt x="37879" y="41571"/>
                    <a:pt x="37886" y="41658"/>
                    <a:pt x="37934" y="41658"/>
                  </a:cubicBezTo>
                  <a:cubicBezTo>
                    <a:pt x="37939" y="41658"/>
                    <a:pt x="37944" y="41657"/>
                    <a:pt x="37950" y="41656"/>
                  </a:cubicBezTo>
                  <a:lnTo>
                    <a:pt x="37950" y="41656"/>
                  </a:lnTo>
                  <a:cubicBezTo>
                    <a:pt x="37950" y="41677"/>
                    <a:pt x="37929" y="41698"/>
                    <a:pt x="37908" y="41740"/>
                  </a:cubicBezTo>
                  <a:cubicBezTo>
                    <a:pt x="37884" y="41732"/>
                    <a:pt x="37859" y="41727"/>
                    <a:pt x="37832" y="41727"/>
                  </a:cubicBezTo>
                  <a:cubicBezTo>
                    <a:pt x="37786" y="41727"/>
                    <a:pt x="37737" y="41742"/>
                    <a:pt x="37697" y="41782"/>
                  </a:cubicBezTo>
                  <a:cubicBezTo>
                    <a:pt x="37650" y="41829"/>
                    <a:pt x="37579" y="41853"/>
                    <a:pt x="37502" y="41853"/>
                  </a:cubicBezTo>
                  <a:cubicBezTo>
                    <a:pt x="37477" y="41853"/>
                    <a:pt x="37450" y="41850"/>
                    <a:pt x="37424" y="41845"/>
                  </a:cubicBezTo>
                  <a:cubicBezTo>
                    <a:pt x="37340" y="41866"/>
                    <a:pt x="37382" y="41929"/>
                    <a:pt x="37361" y="41950"/>
                  </a:cubicBezTo>
                  <a:cubicBezTo>
                    <a:pt x="37319" y="41929"/>
                    <a:pt x="37256" y="41950"/>
                    <a:pt x="37193" y="41908"/>
                  </a:cubicBezTo>
                  <a:cubicBezTo>
                    <a:pt x="37151" y="41971"/>
                    <a:pt x="37088" y="42055"/>
                    <a:pt x="37024" y="42097"/>
                  </a:cubicBezTo>
                  <a:cubicBezTo>
                    <a:pt x="36937" y="42126"/>
                    <a:pt x="36849" y="42166"/>
                    <a:pt x="36754" y="42166"/>
                  </a:cubicBezTo>
                  <a:cubicBezTo>
                    <a:pt x="36713" y="42166"/>
                    <a:pt x="36670" y="42158"/>
                    <a:pt x="36625" y="42139"/>
                  </a:cubicBezTo>
                  <a:cubicBezTo>
                    <a:pt x="36625" y="42097"/>
                    <a:pt x="36604" y="42076"/>
                    <a:pt x="36604" y="42055"/>
                  </a:cubicBezTo>
                  <a:lnTo>
                    <a:pt x="36604" y="42055"/>
                  </a:lnTo>
                  <a:cubicBezTo>
                    <a:pt x="36620" y="42058"/>
                    <a:pt x="36636" y="42060"/>
                    <a:pt x="36651" y="42060"/>
                  </a:cubicBezTo>
                  <a:cubicBezTo>
                    <a:pt x="36700" y="42060"/>
                    <a:pt x="36744" y="42047"/>
                    <a:pt x="36787" y="42047"/>
                  </a:cubicBezTo>
                  <a:cubicBezTo>
                    <a:pt x="36818" y="42047"/>
                    <a:pt x="36847" y="42054"/>
                    <a:pt x="36877" y="42076"/>
                  </a:cubicBezTo>
                  <a:cubicBezTo>
                    <a:pt x="36877" y="41971"/>
                    <a:pt x="36793" y="41992"/>
                    <a:pt x="36793" y="41950"/>
                  </a:cubicBezTo>
                  <a:cubicBezTo>
                    <a:pt x="36898" y="41887"/>
                    <a:pt x="37024" y="41824"/>
                    <a:pt x="37130" y="41740"/>
                  </a:cubicBezTo>
                  <a:cubicBezTo>
                    <a:pt x="37172" y="41719"/>
                    <a:pt x="37235" y="41698"/>
                    <a:pt x="37277" y="41698"/>
                  </a:cubicBezTo>
                  <a:cubicBezTo>
                    <a:pt x="37295" y="41701"/>
                    <a:pt x="37313" y="41702"/>
                    <a:pt x="37331" y="41702"/>
                  </a:cubicBezTo>
                  <a:cubicBezTo>
                    <a:pt x="37439" y="41702"/>
                    <a:pt x="37544" y="41656"/>
                    <a:pt x="37634" y="41656"/>
                  </a:cubicBezTo>
                  <a:cubicBezTo>
                    <a:pt x="37697" y="41635"/>
                    <a:pt x="37760" y="41614"/>
                    <a:pt x="37802" y="41571"/>
                  </a:cubicBezTo>
                  <a:close/>
                  <a:moveTo>
                    <a:pt x="39232" y="42454"/>
                  </a:moveTo>
                  <a:cubicBezTo>
                    <a:pt x="39232" y="42539"/>
                    <a:pt x="39148" y="42497"/>
                    <a:pt x="39106" y="42539"/>
                  </a:cubicBezTo>
                  <a:cubicBezTo>
                    <a:pt x="39127" y="42476"/>
                    <a:pt x="39190" y="42476"/>
                    <a:pt x="39232" y="42454"/>
                  </a:cubicBezTo>
                  <a:close/>
                  <a:moveTo>
                    <a:pt x="33534" y="42830"/>
                  </a:moveTo>
                  <a:cubicBezTo>
                    <a:pt x="33545" y="42830"/>
                    <a:pt x="33559" y="42836"/>
                    <a:pt x="33577" y="42854"/>
                  </a:cubicBezTo>
                  <a:cubicBezTo>
                    <a:pt x="33598" y="42875"/>
                    <a:pt x="33555" y="42875"/>
                    <a:pt x="33534" y="42875"/>
                  </a:cubicBezTo>
                  <a:cubicBezTo>
                    <a:pt x="33534" y="42875"/>
                    <a:pt x="33513" y="42854"/>
                    <a:pt x="33513" y="42854"/>
                  </a:cubicBezTo>
                  <a:cubicBezTo>
                    <a:pt x="33513" y="42842"/>
                    <a:pt x="33520" y="42830"/>
                    <a:pt x="33534" y="42830"/>
                  </a:cubicBezTo>
                  <a:close/>
                  <a:moveTo>
                    <a:pt x="36401" y="42086"/>
                  </a:moveTo>
                  <a:cubicBezTo>
                    <a:pt x="36418" y="42086"/>
                    <a:pt x="36437" y="42089"/>
                    <a:pt x="36457" y="42097"/>
                  </a:cubicBezTo>
                  <a:lnTo>
                    <a:pt x="36478" y="42202"/>
                  </a:lnTo>
                  <a:lnTo>
                    <a:pt x="36184" y="42307"/>
                  </a:lnTo>
                  <a:lnTo>
                    <a:pt x="36162" y="42412"/>
                  </a:lnTo>
                  <a:cubicBezTo>
                    <a:pt x="36151" y="42416"/>
                    <a:pt x="36141" y="42418"/>
                    <a:pt x="36133" y="42418"/>
                  </a:cubicBezTo>
                  <a:cubicBezTo>
                    <a:pt x="36098" y="42418"/>
                    <a:pt x="36092" y="42384"/>
                    <a:pt x="36057" y="42349"/>
                  </a:cubicBezTo>
                  <a:lnTo>
                    <a:pt x="35931" y="42539"/>
                  </a:lnTo>
                  <a:lnTo>
                    <a:pt x="35763" y="42476"/>
                  </a:lnTo>
                  <a:cubicBezTo>
                    <a:pt x="35637" y="42623"/>
                    <a:pt x="35469" y="42560"/>
                    <a:pt x="35300" y="42602"/>
                  </a:cubicBezTo>
                  <a:cubicBezTo>
                    <a:pt x="35291" y="42582"/>
                    <a:pt x="35281" y="42575"/>
                    <a:pt x="35271" y="42575"/>
                  </a:cubicBezTo>
                  <a:cubicBezTo>
                    <a:pt x="35247" y="42575"/>
                    <a:pt x="35222" y="42618"/>
                    <a:pt x="35198" y="42618"/>
                  </a:cubicBezTo>
                  <a:cubicBezTo>
                    <a:pt x="35190" y="42618"/>
                    <a:pt x="35182" y="42613"/>
                    <a:pt x="35174" y="42602"/>
                  </a:cubicBezTo>
                  <a:cubicBezTo>
                    <a:pt x="34964" y="42707"/>
                    <a:pt x="34733" y="42770"/>
                    <a:pt x="34523" y="42812"/>
                  </a:cubicBezTo>
                  <a:cubicBezTo>
                    <a:pt x="34417" y="42833"/>
                    <a:pt x="34291" y="42833"/>
                    <a:pt x="34186" y="42833"/>
                  </a:cubicBezTo>
                  <a:cubicBezTo>
                    <a:pt x="34165" y="42828"/>
                    <a:pt x="34145" y="42825"/>
                    <a:pt x="34127" y="42825"/>
                  </a:cubicBezTo>
                  <a:cubicBezTo>
                    <a:pt x="34071" y="42825"/>
                    <a:pt x="34023" y="42849"/>
                    <a:pt x="33976" y="42896"/>
                  </a:cubicBezTo>
                  <a:cubicBezTo>
                    <a:pt x="33913" y="42875"/>
                    <a:pt x="33871" y="42833"/>
                    <a:pt x="33892" y="42770"/>
                  </a:cubicBezTo>
                  <a:cubicBezTo>
                    <a:pt x="33892" y="42749"/>
                    <a:pt x="33913" y="42749"/>
                    <a:pt x="33913" y="42728"/>
                  </a:cubicBezTo>
                  <a:cubicBezTo>
                    <a:pt x="34186" y="42623"/>
                    <a:pt x="34481" y="42518"/>
                    <a:pt x="34754" y="42454"/>
                  </a:cubicBezTo>
                  <a:cubicBezTo>
                    <a:pt x="34797" y="42440"/>
                    <a:pt x="34831" y="42415"/>
                    <a:pt x="34875" y="42415"/>
                  </a:cubicBezTo>
                  <a:cubicBezTo>
                    <a:pt x="34895" y="42415"/>
                    <a:pt x="34917" y="42420"/>
                    <a:pt x="34943" y="42433"/>
                  </a:cubicBezTo>
                  <a:cubicBezTo>
                    <a:pt x="34954" y="42439"/>
                    <a:pt x="34963" y="42441"/>
                    <a:pt x="34972" y="42441"/>
                  </a:cubicBezTo>
                  <a:cubicBezTo>
                    <a:pt x="35033" y="42441"/>
                    <a:pt x="35059" y="42328"/>
                    <a:pt x="35132" y="42328"/>
                  </a:cubicBezTo>
                  <a:cubicBezTo>
                    <a:pt x="35322" y="42286"/>
                    <a:pt x="35532" y="42244"/>
                    <a:pt x="35742" y="42223"/>
                  </a:cubicBezTo>
                  <a:cubicBezTo>
                    <a:pt x="35768" y="42228"/>
                    <a:pt x="35795" y="42231"/>
                    <a:pt x="35821" y="42231"/>
                  </a:cubicBezTo>
                  <a:cubicBezTo>
                    <a:pt x="35898" y="42231"/>
                    <a:pt x="35973" y="42207"/>
                    <a:pt x="36036" y="42160"/>
                  </a:cubicBezTo>
                  <a:cubicBezTo>
                    <a:pt x="36045" y="42156"/>
                    <a:pt x="36055" y="42154"/>
                    <a:pt x="36066" y="42154"/>
                  </a:cubicBezTo>
                  <a:cubicBezTo>
                    <a:pt x="36111" y="42154"/>
                    <a:pt x="36175" y="42181"/>
                    <a:pt x="36226" y="42181"/>
                  </a:cubicBezTo>
                  <a:cubicBezTo>
                    <a:pt x="36277" y="42147"/>
                    <a:pt x="36328" y="42086"/>
                    <a:pt x="36401" y="42086"/>
                  </a:cubicBezTo>
                  <a:close/>
                  <a:moveTo>
                    <a:pt x="33156" y="42959"/>
                  </a:moveTo>
                  <a:cubicBezTo>
                    <a:pt x="33156" y="42980"/>
                    <a:pt x="33135" y="42980"/>
                    <a:pt x="33135" y="42980"/>
                  </a:cubicBezTo>
                  <a:lnTo>
                    <a:pt x="33114" y="42980"/>
                  </a:lnTo>
                  <a:cubicBezTo>
                    <a:pt x="33114" y="42959"/>
                    <a:pt x="33135" y="42959"/>
                    <a:pt x="33135" y="42959"/>
                  </a:cubicBezTo>
                  <a:close/>
                  <a:moveTo>
                    <a:pt x="33072" y="43001"/>
                  </a:moveTo>
                  <a:cubicBezTo>
                    <a:pt x="33072" y="43001"/>
                    <a:pt x="33072" y="43022"/>
                    <a:pt x="33051" y="43022"/>
                  </a:cubicBezTo>
                  <a:cubicBezTo>
                    <a:pt x="33037" y="43022"/>
                    <a:pt x="33042" y="43031"/>
                    <a:pt x="33040" y="43031"/>
                  </a:cubicBezTo>
                  <a:cubicBezTo>
                    <a:pt x="33039" y="43031"/>
                    <a:pt x="33037" y="43029"/>
                    <a:pt x="33030" y="43022"/>
                  </a:cubicBezTo>
                  <a:cubicBezTo>
                    <a:pt x="33030" y="43001"/>
                    <a:pt x="33030" y="43001"/>
                    <a:pt x="33030" y="43001"/>
                  </a:cubicBezTo>
                  <a:close/>
                  <a:moveTo>
                    <a:pt x="32736" y="43008"/>
                  </a:moveTo>
                  <a:cubicBezTo>
                    <a:pt x="32777" y="43008"/>
                    <a:pt x="32809" y="43048"/>
                    <a:pt x="32841" y="43064"/>
                  </a:cubicBezTo>
                  <a:lnTo>
                    <a:pt x="32799" y="43148"/>
                  </a:lnTo>
                  <a:lnTo>
                    <a:pt x="32693" y="43022"/>
                  </a:lnTo>
                  <a:cubicBezTo>
                    <a:pt x="32709" y="43012"/>
                    <a:pt x="32723" y="43008"/>
                    <a:pt x="32736" y="43008"/>
                  </a:cubicBezTo>
                  <a:close/>
                  <a:moveTo>
                    <a:pt x="28510" y="43737"/>
                  </a:moveTo>
                  <a:cubicBezTo>
                    <a:pt x="28573" y="43821"/>
                    <a:pt x="28699" y="43737"/>
                    <a:pt x="28762" y="43842"/>
                  </a:cubicBezTo>
                  <a:cubicBezTo>
                    <a:pt x="28738" y="43866"/>
                    <a:pt x="28719" y="43875"/>
                    <a:pt x="28703" y="43875"/>
                  </a:cubicBezTo>
                  <a:cubicBezTo>
                    <a:pt x="28664" y="43875"/>
                    <a:pt x="28645" y="43821"/>
                    <a:pt x="28615" y="43821"/>
                  </a:cubicBezTo>
                  <a:cubicBezTo>
                    <a:pt x="28525" y="43821"/>
                    <a:pt x="28465" y="43867"/>
                    <a:pt x="28411" y="43867"/>
                  </a:cubicBezTo>
                  <a:cubicBezTo>
                    <a:pt x="28402" y="43867"/>
                    <a:pt x="28392" y="43866"/>
                    <a:pt x="28383" y="43863"/>
                  </a:cubicBezTo>
                  <a:lnTo>
                    <a:pt x="28362" y="43800"/>
                  </a:lnTo>
                  <a:lnTo>
                    <a:pt x="28362" y="43800"/>
                  </a:lnTo>
                  <a:cubicBezTo>
                    <a:pt x="28375" y="43808"/>
                    <a:pt x="28386" y="43812"/>
                    <a:pt x="28397" y="43812"/>
                  </a:cubicBezTo>
                  <a:cubicBezTo>
                    <a:pt x="28442" y="43812"/>
                    <a:pt x="28476" y="43754"/>
                    <a:pt x="28510" y="43737"/>
                  </a:cubicBezTo>
                  <a:close/>
                  <a:moveTo>
                    <a:pt x="32525" y="43148"/>
                  </a:moveTo>
                  <a:lnTo>
                    <a:pt x="32525" y="43148"/>
                  </a:lnTo>
                  <a:cubicBezTo>
                    <a:pt x="32536" y="43222"/>
                    <a:pt x="32510" y="43232"/>
                    <a:pt x="32470" y="43232"/>
                  </a:cubicBezTo>
                  <a:cubicBezTo>
                    <a:pt x="32454" y="43232"/>
                    <a:pt x="32436" y="43231"/>
                    <a:pt x="32418" y="43231"/>
                  </a:cubicBezTo>
                  <a:cubicBezTo>
                    <a:pt x="32390" y="43231"/>
                    <a:pt x="32361" y="43234"/>
                    <a:pt x="32336" y="43253"/>
                  </a:cubicBezTo>
                  <a:cubicBezTo>
                    <a:pt x="32273" y="43316"/>
                    <a:pt x="32168" y="43316"/>
                    <a:pt x="32084" y="43359"/>
                  </a:cubicBezTo>
                  <a:lnTo>
                    <a:pt x="32105" y="43274"/>
                  </a:lnTo>
                  <a:cubicBezTo>
                    <a:pt x="32081" y="43265"/>
                    <a:pt x="32063" y="43261"/>
                    <a:pt x="32049" y="43261"/>
                  </a:cubicBezTo>
                  <a:cubicBezTo>
                    <a:pt x="32000" y="43261"/>
                    <a:pt x="32000" y="43310"/>
                    <a:pt x="32000" y="43359"/>
                  </a:cubicBezTo>
                  <a:lnTo>
                    <a:pt x="31831" y="43401"/>
                  </a:lnTo>
                  <a:lnTo>
                    <a:pt x="31747" y="43548"/>
                  </a:lnTo>
                  <a:cubicBezTo>
                    <a:pt x="31719" y="43520"/>
                    <a:pt x="31692" y="43510"/>
                    <a:pt x="31667" y="43510"/>
                  </a:cubicBezTo>
                  <a:cubicBezTo>
                    <a:pt x="31605" y="43510"/>
                    <a:pt x="31552" y="43571"/>
                    <a:pt x="31508" y="43571"/>
                  </a:cubicBezTo>
                  <a:cubicBezTo>
                    <a:pt x="31504" y="43571"/>
                    <a:pt x="31499" y="43570"/>
                    <a:pt x="31495" y="43569"/>
                  </a:cubicBezTo>
                  <a:cubicBezTo>
                    <a:pt x="31483" y="43566"/>
                    <a:pt x="31471" y="43565"/>
                    <a:pt x="31459" y="43565"/>
                  </a:cubicBezTo>
                  <a:cubicBezTo>
                    <a:pt x="31382" y="43565"/>
                    <a:pt x="31297" y="43614"/>
                    <a:pt x="31243" y="43632"/>
                  </a:cubicBezTo>
                  <a:lnTo>
                    <a:pt x="31054" y="43590"/>
                  </a:lnTo>
                  <a:cubicBezTo>
                    <a:pt x="31012" y="43653"/>
                    <a:pt x="30969" y="43674"/>
                    <a:pt x="30906" y="43674"/>
                  </a:cubicBezTo>
                  <a:cubicBezTo>
                    <a:pt x="30612" y="43674"/>
                    <a:pt x="30339" y="43716"/>
                    <a:pt x="30044" y="43821"/>
                  </a:cubicBezTo>
                  <a:lnTo>
                    <a:pt x="30002" y="43779"/>
                  </a:lnTo>
                  <a:cubicBezTo>
                    <a:pt x="29813" y="43800"/>
                    <a:pt x="29624" y="43821"/>
                    <a:pt x="29456" y="43821"/>
                  </a:cubicBezTo>
                  <a:cubicBezTo>
                    <a:pt x="29267" y="43863"/>
                    <a:pt x="29098" y="43863"/>
                    <a:pt x="28930" y="43884"/>
                  </a:cubicBezTo>
                  <a:cubicBezTo>
                    <a:pt x="28867" y="43863"/>
                    <a:pt x="28825" y="43821"/>
                    <a:pt x="28825" y="43779"/>
                  </a:cubicBezTo>
                  <a:cubicBezTo>
                    <a:pt x="28825" y="43737"/>
                    <a:pt x="28741" y="43737"/>
                    <a:pt x="28783" y="43674"/>
                  </a:cubicBezTo>
                  <a:lnTo>
                    <a:pt x="28783" y="43674"/>
                  </a:lnTo>
                  <a:cubicBezTo>
                    <a:pt x="28867" y="43705"/>
                    <a:pt x="28962" y="43721"/>
                    <a:pt x="29056" y="43721"/>
                  </a:cubicBezTo>
                  <a:cubicBezTo>
                    <a:pt x="29151" y="43721"/>
                    <a:pt x="29245" y="43705"/>
                    <a:pt x="29330" y="43674"/>
                  </a:cubicBezTo>
                  <a:cubicBezTo>
                    <a:pt x="29382" y="43663"/>
                    <a:pt x="29435" y="43663"/>
                    <a:pt x="29485" y="43663"/>
                  </a:cubicBezTo>
                  <a:cubicBezTo>
                    <a:pt x="29535" y="43663"/>
                    <a:pt x="29582" y="43663"/>
                    <a:pt x="29624" y="43653"/>
                  </a:cubicBezTo>
                  <a:cubicBezTo>
                    <a:pt x="29698" y="43623"/>
                    <a:pt x="29762" y="43593"/>
                    <a:pt x="29830" y="43593"/>
                  </a:cubicBezTo>
                  <a:cubicBezTo>
                    <a:pt x="29858" y="43593"/>
                    <a:pt x="29887" y="43599"/>
                    <a:pt x="29918" y="43611"/>
                  </a:cubicBezTo>
                  <a:cubicBezTo>
                    <a:pt x="29939" y="43611"/>
                    <a:pt x="30002" y="43590"/>
                    <a:pt x="30044" y="43569"/>
                  </a:cubicBezTo>
                  <a:cubicBezTo>
                    <a:pt x="30192" y="43527"/>
                    <a:pt x="30318" y="43506"/>
                    <a:pt x="30444" y="43464"/>
                  </a:cubicBezTo>
                  <a:cubicBezTo>
                    <a:pt x="30633" y="43401"/>
                    <a:pt x="30843" y="43380"/>
                    <a:pt x="31054" y="43380"/>
                  </a:cubicBezTo>
                  <a:cubicBezTo>
                    <a:pt x="31110" y="43380"/>
                    <a:pt x="31166" y="43398"/>
                    <a:pt x="31216" y="43398"/>
                  </a:cubicBezTo>
                  <a:cubicBezTo>
                    <a:pt x="31240" y="43398"/>
                    <a:pt x="31264" y="43394"/>
                    <a:pt x="31285" y="43380"/>
                  </a:cubicBezTo>
                  <a:cubicBezTo>
                    <a:pt x="31306" y="43359"/>
                    <a:pt x="31329" y="43354"/>
                    <a:pt x="31353" y="43354"/>
                  </a:cubicBezTo>
                  <a:cubicBezTo>
                    <a:pt x="31373" y="43354"/>
                    <a:pt x="31392" y="43357"/>
                    <a:pt x="31412" y="43357"/>
                  </a:cubicBezTo>
                  <a:cubicBezTo>
                    <a:pt x="31441" y="43357"/>
                    <a:pt x="31470" y="43350"/>
                    <a:pt x="31495" y="43316"/>
                  </a:cubicBezTo>
                  <a:cubicBezTo>
                    <a:pt x="31502" y="43309"/>
                    <a:pt x="31511" y="43307"/>
                    <a:pt x="31522" y="43307"/>
                  </a:cubicBezTo>
                  <a:cubicBezTo>
                    <a:pt x="31542" y="43307"/>
                    <a:pt x="31565" y="43316"/>
                    <a:pt x="31579" y="43316"/>
                  </a:cubicBezTo>
                  <a:cubicBezTo>
                    <a:pt x="31594" y="43320"/>
                    <a:pt x="31609" y="43322"/>
                    <a:pt x="31624" y="43322"/>
                  </a:cubicBezTo>
                  <a:cubicBezTo>
                    <a:pt x="31692" y="43322"/>
                    <a:pt x="31755" y="43284"/>
                    <a:pt x="31789" y="43232"/>
                  </a:cubicBezTo>
                  <a:cubicBezTo>
                    <a:pt x="31821" y="43238"/>
                    <a:pt x="31853" y="43240"/>
                    <a:pt x="31884" y="43240"/>
                  </a:cubicBezTo>
                  <a:cubicBezTo>
                    <a:pt x="31979" y="43240"/>
                    <a:pt x="32073" y="43217"/>
                    <a:pt x="32168" y="43169"/>
                  </a:cubicBezTo>
                  <a:cubicBezTo>
                    <a:pt x="32192" y="43165"/>
                    <a:pt x="32217" y="43163"/>
                    <a:pt x="32242" y="43163"/>
                  </a:cubicBezTo>
                  <a:cubicBezTo>
                    <a:pt x="32288" y="43163"/>
                    <a:pt x="32337" y="43168"/>
                    <a:pt x="32387" y="43168"/>
                  </a:cubicBezTo>
                  <a:cubicBezTo>
                    <a:pt x="32432" y="43168"/>
                    <a:pt x="32479" y="43164"/>
                    <a:pt x="32525" y="43148"/>
                  </a:cubicBezTo>
                  <a:close/>
                  <a:moveTo>
                    <a:pt x="25575" y="45110"/>
                  </a:moveTo>
                  <a:cubicBezTo>
                    <a:pt x="25578" y="45110"/>
                    <a:pt x="25582" y="45114"/>
                    <a:pt x="25587" y="45125"/>
                  </a:cubicBezTo>
                  <a:cubicBezTo>
                    <a:pt x="25598" y="45146"/>
                    <a:pt x="25587" y="45146"/>
                    <a:pt x="25577" y="45146"/>
                  </a:cubicBezTo>
                  <a:cubicBezTo>
                    <a:pt x="25573" y="45146"/>
                    <a:pt x="25569" y="45146"/>
                    <a:pt x="25567" y="45147"/>
                  </a:cubicBezTo>
                  <a:lnTo>
                    <a:pt x="25567" y="45147"/>
                  </a:lnTo>
                  <a:cubicBezTo>
                    <a:pt x="25567" y="45129"/>
                    <a:pt x="25569" y="45110"/>
                    <a:pt x="25575" y="45110"/>
                  </a:cubicBezTo>
                  <a:close/>
                  <a:moveTo>
                    <a:pt x="44407" y="1"/>
                  </a:moveTo>
                  <a:cubicBezTo>
                    <a:pt x="44385" y="1"/>
                    <a:pt x="44363" y="3"/>
                    <a:pt x="44341" y="6"/>
                  </a:cubicBezTo>
                  <a:cubicBezTo>
                    <a:pt x="44320" y="90"/>
                    <a:pt x="44320" y="174"/>
                    <a:pt x="44236" y="217"/>
                  </a:cubicBezTo>
                  <a:cubicBezTo>
                    <a:pt x="44320" y="301"/>
                    <a:pt x="44341" y="406"/>
                    <a:pt x="44467" y="448"/>
                  </a:cubicBezTo>
                  <a:cubicBezTo>
                    <a:pt x="44446" y="490"/>
                    <a:pt x="44404" y="469"/>
                    <a:pt x="44404" y="532"/>
                  </a:cubicBezTo>
                  <a:cubicBezTo>
                    <a:pt x="44415" y="543"/>
                    <a:pt x="44427" y="547"/>
                    <a:pt x="44441" y="547"/>
                  </a:cubicBezTo>
                  <a:cubicBezTo>
                    <a:pt x="44471" y="547"/>
                    <a:pt x="44507" y="527"/>
                    <a:pt x="44544" y="527"/>
                  </a:cubicBezTo>
                  <a:cubicBezTo>
                    <a:pt x="44553" y="527"/>
                    <a:pt x="44563" y="529"/>
                    <a:pt x="44572" y="532"/>
                  </a:cubicBezTo>
                  <a:cubicBezTo>
                    <a:pt x="44593" y="595"/>
                    <a:pt x="44656" y="616"/>
                    <a:pt x="44719" y="637"/>
                  </a:cubicBezTo>
                  <a:cubicBezTo>
                    <a:pt x="44951" y="700"/>
                    <a:pt x="45140" y="805"/>
                    <a:pt x="45308" y="931"/>
                  </a:cubicBezTo>
                  <a:lnTo>
                    <a:pt x="45329" y="931"/>
                  </a:lnTo>
                  <a:cubicBezTo>
                    <a:pt x="45455" y="931"/>
                    <a:pt x="45518" y="1015"/>
                    <a:pt x="45602" y="1057"/>
                  </a:cubicBezTo>
                  <a:cubicBezTo>
                    <a:pt x="45644" y="1184"/>
                    <a:pt x="45666" y="1289"/>
                    <a:pt x="45708" y="1415"/>
                  </a:cubicBezTo>
                  <a:cubicBezTo>
                    <a:pt x="45834" y="1499"/>
                    <a:pt x="45939" y="1625"/>
                    <a:pt x="46002" y="1772"/>
                  </a:cubicBezTo>
                  <a:cubicBezTo>
                    <a:pt x="46044" y="1835"/>
                    <a:pt x="46086" y="1962"/>
                    <a:pt x="46170" y="1983"/>
                  </a:cubicBezTo>
                  <a:cubicBezTo>
                    <a:pt x="46338" y="2046"/>
                    <a:pt x="46401" y="2172"/>
                    <a:pt x="46506" y="2319"/>
                  </a:cubicBezTo>
                  <a:cubicBezTo>
                    <a:pt x="46525" y="2312"/>
                    <a:pt x="46543" y="2309"/>
                    <a:pt x="46559" y="2309"/>
                  </a:cubicBezTo>
                  <a:cubicBezTo>
                    <a:pt x="46674" y="2309"/>
                    <a:pt x="46724" y="2471"/>
                    <a:pt x="46831" y="2471"/>
                  </a:cubicBezTo>
                  <a:cubicBezTo>
                    <a:pt x="46842" y="2471"/>
                    <a:pt x="46852" y="2469"/>
                    <a:pt x="46864" y="2466"/>
                  </a:cubicBezTo>
                  <a:cubicBezTo>
                    <a:pt x="46927" y="2508"/>
                    <a:pt x="46990" y="2529"/>
                    <a:pt x="46990" y="2571"/>
                  </a:cubicBezTo>
                  <a:cubicBezTo>
                    <a:pt x="47011" y="2655"/>
                    <a:pt x="47074" y="2613"/>
                    <a:pt x="47116" y="2655"/>
                  </a:cubicBezTo>
                  <a:cubicBezTo>
                    <a:pt x="47158" y="2676"/>
                    <a:pt x="47179" y="2697"/>
                    <a:pt x="47179" y="2739"/>
                  </a:cubicBezTo>
                  <a:cubicBezTo>
                    <a:pt x="47284" y="2760"/>
                    <a:pt x="47284" y="2866"/>
                    <a:pt x="47347" y="2908"/>
                  </a:cubicBezTo>
                  <a:cubicBezTo>
                    <a:pt x="47495" y="3055"/>
                    <a:pt x="47600" y="3244"/>
                    <a:pt x="47684" y="3433"/>
                  </a:cubicBezTo>
                  <a:cubicBezTo>
                    <a:pt x="47705" y="3475"/>
                    <a:pt x="47705" y="3538"/>
                    <a:pt x="47684" y="3601"/>
                  </a:cubicBezTo>
                  <a:cubicBezTo>
                    <a:pt x="47768" y="3643"/>
                    <a:pt x="47852" y="3728"/>
                    <a:pt x="47915" y="3833"/>
                  </a:cubicBezTo>
                  <a:cubicBezTo>
                    <a:pt x="47999" y="3896"/>
                    <a:pt x="48041" y="3980"/>
                    <a:pt x="48062" y="4085"/>
                  </a:cubicBezTo>
                  <a:lnTo>
                    <a:pt x="48252" y="4190"/>
                  </a:lnTo>
                  <a:cubicBezTo>
                    <a:pt x="48273" y="4274"/>
                    <a:pt x="48294" y="4337"/>
                    <a:pt x="48315" y="4421"/>
                  </a:cubicBezTo>
                  <a:lnTo>
                    <a:pt x="48441" y="4505"/>
                  </a:lnTo>
                  <a:cubicBezTo>
                    <a:pt x="48420" y="4653"/>
                    <a:pt x="48651" y="4758"/>
                    <a:pt x="48567" y="4968"/>
                  </a:cubicBezTo>
                  <a:lnTo>
                    <a:pt x="48735" y="5031"/>
                  </a:lnTo>
                  <a:cubicBezTo>
                    <a:pt x="48777" y="5199"/>
                    <a:pt x="48882" y="5325"/>
                    <a:pt x="49029" y="5367"/>
                  </a:cubicBezTo>
                  <a:cubicBezTo>
                    <a:pt x="49071" y="5578"/>
                    <a:pt x="49177" y="5746"/>
                    <a:pt x="49303" y="5893"/>
                  </a:cubicBezTo>
                  <a:cubicBezTo>
                    <a:pt x="49366" y="6019"/>
                    <a:pt x="49429" y="6124"/>
                    <a:pt x="49492" y="6251"/>
                  </a:cubicBezTo>
                  <a:cubicBezTo>
                    <a:pt x="49534" y="6356"/>
                    <a:pt x="49576" y="6482"/>
                    <a:pt x="49681" y="6524"/>
                  </a:cubicBezTo>
                  <a:cubicBezTo>
                    <a:pt x="49744" y="6545"/>
                    <a:pt x="49744" y="6587"/>
                    <a:pt x="49744" y="6629"/>
                  </a:cubicBezTo>
                  <a:cubicBezTo>
                    <a:pt x="49765" y="6671"/>
                    <a:pt x="49786" y="6713"/>
                    <a:pt x="49807" y="6755"/>
                  </a:cubicBezTo>
                  <a:cubicBezTo>
                    <a:pt x="49976" y="6944"/>
                    <a:pt x="50102" y="7176"/>
                    <a:pt x="50144" y="7428"/>
                  </a:cubicBezTo>
                  <a:cubicBezTo>
                    <a:pt x="50165" y="7428"/>
                    <a:pt x="50207" y="7449"/>
                    <a:pt x="50249" y="7512"/>
                  </a:cubicBezTo>
                  <a:cubicBezTo>
                    <a:pt x="50291" y="7575"/>
                    <a:pt x="50228" y="7638"/>
                    <a:pt x="50249" y="7722"/>
                  </a:cubicBezTo>
                  <a:lnTo>
                    <a:pt x="50396" y="7911"/>
                  </a:lnTo>
                  <a:cubicBezTo>
                    <a:pt x="50459" y="8143"/>
                    <a:pt x="50564" y="8374"/>
                    <a:pt x="50690" y="8584"/>
                  </a:cubicBezTo>
                  <a:cubicBezTo>
                    <a:pt x="50774" y="8752"/>
                    <a:pt x="50859" y="8900"/>
                    <a:pt x="50964" y="9047"/>
                  </a:cubicBezTo>
                  <a:cubicBezTo>
                    <a:pt x="51006" y="9131"/>
                    <a:pt x="51048" y="9215"/>
                    <a:pt x="51090" y="9278"/>
                  </a:cubicBezTo>
                  <a:cubicBezTo>
                    <a:pt x="51132" y="9362"/>
                    <a:pt x="51090" y="9467"/>
                    <a:pt x="51132" y="9551"/>
                  </a:cubicBezTo>
                  <a:cubicBezTo>
                    <a:pt x="51195" y="9635"/>
                    <a:pt x="51195" y="9720"/>
                    <a:pt x="51237" y="9804"/>
                  </a:cubicBezTo>
                  <a:cubicBezTo>
                    <a:pt x="51237" y="9804"/>
                    <a:pt x="51237" y="9804"/>
                    <a:pt x="51237" y="9825"/>
                  </a:cubicBezTo>
                  <a:cubicBezTo>
                    <a:pt x="51237" y="9909"/>
                    <a:pt x="51195" y="9993"/>
                    <a:pt x="51300" y="10056"/>
                  </a:cubicBezTo>
                  <a:cubicBezTo>
                    <a:pt x="51237" y="10140"/>
                    <a:pt x="51300" y="10224"/>
                    <a:pt x="51321" y="10308"/>
                  </a:cubicBezTo>
                  <a:cubicBezTo>
                    <a:pt x="51321" y="10329"/>
                    <a:pt x="51342" y="10350"/>
                    <a:pt x="51342" y="10350"/>
                  </a:cubicBezTo>
                  <a:lnTo>
                    <a:pt x="51405" y="10308"/>
                  </a:lnTo>
                  <a:lnTo>
                    <a:pt x="51468" y="10329"/>
                  </a:lnTo>
                  <a:cubicBezTo>
                    <a:pt x="51531" y="10455"/>
                    <a:pt x="51510" y="10561"/>
                    <a:pt x="51594" y="10645"/>
                  </a:cubicBezTo>
                  <a:cubicBezTo>
                    <a:pt x="51678" y="10771"/>
                    <a:pt x="51763" y="10918"/>
                    <a:pt x="51784" y="11086"/>
                  </a:cubicBezTo>
                  <a:cubicBezTo>
                    <a:pt x="51826" y="11170"/>
                    <a:pt x="51910" y="11149"/>
                    <a:pt x="51931" y="11212"/>
                  </a:cubicBezTo>
                  <a:cubicBezTo>
                    <a:pt x="51973" y="11507"/>
                    <a:pt x="52036" y="11801"/>
                    <a:pt x="52120" y="12095"/>
                  </a:cubicBezTo>
                  <a:lnTo>
                    <a:pt x="52057" y="12200"/>
                  </a:lnTo>
                  <a:cubicBezTo>
                    <a:pt x="52036" y="12116"/>
                    <a:pt x="51994" y="12032"/>
                    <a:pt x="51952" y="11969"/>
                  </a:cubicBezTo>
                  <a:cubicBezTo>
                    <a:pt x="51910" y="11885"/>
                    <a:pt x="51973" y="11843"/>
                    <a:pt x="51952" y="11801"/>
                  </a:cubicBezTo>
                  <a:lnTo>
                    <a:pt x="51847" y="11759"/>
                  </a:lnTo>
                  <a:cubicBezTo>
                    <a:pt x="51826" y="11717"/>
                    <a:pt x="51847" y="11696"/>
                    <a:pt x="51847" y="11675"/>
                  </a:cubicBezTo>
                  <a:lnTo>
                    <a:pt x="51721" y="11528"/>
                  </a:lnTo>
                  <a:lnTo>
                    <a:pt x="51636" y="11254"/>
                  </a:lnTo>
                  <a:cubicBezTo>
                    <a:pt x="51615" y="11212"/>
                    <a:pt x="51531" y="11212"/>
                    <a:pt x="51510" y="11149"/>
                  </a:cubicBezTo>
                  <a:cubicBezTo>
                    <a:pt x="51552" y="11086"/>
                    <a:pt x="51552" y="11002"/>
                    <a:pt x="51510" y="10960"/>
                  </a:cubicBezTo>
                  <a:cubicBezTo>
                    <a:pt x="51405" y="10855"/>
                    <a:pt x="51447" y="10750"/>
                    <a:pt x="51447" y="10624"/>
                  </a:cubicBezTo>
                  <a:cubicBezTo>
                    <a:pt x="51363" y="10603"/>
                    <a:pt x="51342" y="10497"/>
                    <a:pt x="51321" y="10434"/>
                  </a:cubicBezTo>
                  <a:cubicBezTo>
                    <a:pt x="51321" y="10392"/>
                    <a:pt x="51342" y="10350"/>
                    <a:pt x="51279" y="10308"/>
                  </a:cubicBezTo>
                  <a:cubicBezTo>
                    <a:pt x="51216" y="10245"/>
                    <a:pt x="51237" y="10182"/>
                    <a:pt x="51174" y="10119"/>
                  </a:cubicBezTo>
                  <a:cubicBezTo>
                    <a:pt x="51132" y="10056"/>
                    <a:pt x="51132" y="9972"/>
                    <a:pt x="51132" y="9909"/>
                  </a:cubicBezTo>
                  <a:cubicBezTo>
                    <a:pt x="51132" y="9804"/>
                    <a:pt x="51069" y="9677"/>
                    <a:pt x="51006" y="9593"/>
                  </a:cubicBezTo>
                  <a:cubicBezTo>
                    <a:pt x="50985" y="9530"/>
                    <a:pt x="51048" y="9467"/>
                    <a:pt x="50985" y="9383"/>
                  </a:cubicBezTo>
                  <a:cubicBezTo>
                    <a:pt x="50943" y="9383"/>
                    <a:pt x="50901" y="9383"/>
                    <a:pt x="50859" y="9341"/>
                  </a:cubicBezTo>
                  <a:cubicBezTo>
                    <a:pt x="50816" y="9257"/>
                    <a:pt x="50838" y="9194"/>
                    <a:pt x="50795" y="9110"/>
                  </a:cubicBezTo>
                  <a:cubicBezTo>
                    <a:pt x="50669" y="8942"/>
                    <a:pt x="50585" y="8752"/>
                    <a:pt x="50522" y="8542"/>
                  </a:cubicBezTo>
                  <a:lnTo>
                    <a:pt x="50459" y="8521"/>
                  </a:lnTo>
                  <a:cubicBezTo>
                    <a:pt x="50438" y="8311"/>
                    <a:pt x="50291" y="8122"/>
                    <a:pt x="50228" y="7932"/>
                  </a:cubicBezTo>
                  <a:cubicBezTo>
                    <a:pt x="50186" y="7764"/>
                    <a:pt x="49997" y="7638"/>
                    <a:pt x="50039" y="7428"/>
                  </a:cubicBezTo>
                  <a:lnTo>
                    <a:pt x="49933" y="7428"/>
                  </a:lnTo>
                  <a:cubicBezTo>
                    <a:pt x="49976" y="7344"/>
                    <a:pt x="49891" y="7302"/>
                    <a:pt x="49870" y="7176"/>
                  </a:cubicBezTo>
                  <a:cubicBezTo>
                    <a:pt x="49828" y="7049"/>
                    <a:pt x="49828" y="7049"/>
                    <a:pt x="49702" y="6944"/>
                  </a:cubicBezTo>
                  <a:lnTo>
                    <a:pt x="49660" y="6986"/>
                  </a:lnTo>
                  <a:cubicBezTo>
                    <a:pt x="49618" y="6755"/>
                    <a:pt x="49408" y="6650"/>
                    <a:pt x="49345" y="6440"/>
                  </a:cubicBezTo>
                  <a:lnTo>
                    <a:pt x="49282" y="6440"/>
                  </a:lnTo>
                  <a:cubicBezTo>
                    <a:pt x="49198" y="6377"/>
                    <a:pt x="49219" y="6293"/>
                    <a:pt x="49219" y="6229"/>
                  </a:cubicBezTo>
                  <a:lnTo>
                    <a:pt x="49135" y="6208"/>
                  </a:lnTo>
                  <a:cubicBezTo>
                    <a:pt x="49135" y="6019"/>
                    <a:pt x="48966" y="5914"/>
                    <a:pt x="48966" y="5725"/>
                  </a:cubicBezTo>
                  <a:cubicBezTo>
                    <a:pt x="48882" y="5683"/>
                    <a:pt x="48819" y="5620"/>
                    <a:pt x="48798" y="5557"/>
                  </a:cubicBezTo>
                  <a:cubicBezTo>
                    <a:pt x="48735" y="5410"/>
                    <a:pt x="48630" y="5304"/>
                    <a:pt x="48525" y="5199"/>
                  </a:cubicBezTo>
                  <a:cubicBezTo>
                    <a:pt x="48357" y="5010"/>
                    <a:pt x="48294" y="4758"/>
                    <a:pt x="48125" y="4611"/>
                  </a:cubicBezTo>
                  <a:cubicBezTo>
                    <a:pt x="48083" y="4421"/>
                    <a:pt x="47936" y="4316"/>
                    <a:pt x="47810" y="4211"/>
                  </a:cubicBezTo>
                  <a:cubicBezTo>
                    <a:pt x="47831" y="4169"/>
                    <a:pt x="47894" y="4190"/>
                    <a:pt x="47873" y="4127"/>
                  </a:cubicBezTo>
                  <a:cubicBezTo>
                    <a:pt x="47705" y="4085"/>
                    <a:pt x="47579" y="3980"/>
                    <a:pt x="47537" y="3812"/>
                  </a:cubicBezTo>
                  <a:cubicBezTo>
                    <a:pt x="47537" y="3791"/>
                    <a:pt x="47516" y="3770"/>
                    <a:pt x="47474" y="3749"/>
                  </a:cubicBezTo>
                  <a:cubicBezTo>
                    <a:pt x="47368" y="3665"/>
                    <a:pt x="47242" y="3580"/>
                    <a:pt x="47221" y="3433"/>
                  </a:cubicBezTo>
                  <a:cubicBezTo>
                    <a:pt x="47221" y="3391"/>
                    <a:pt x="47179" y="3391"/>
                    <a:pt x="47158" y="3349"/>
                  </a:cubicBezTo>
                  <a:cubicBezTo>
                    <a:pt x="47011" y="3160"/>
                    <a:pt x="46864" y="2971"/>
                    <a:pt x="46696" y="2803"/>
                  </a:cubicBezTo>
                  <a:cubicBezTo>
                    <a:pt x="46675" y="2781"/>
                    <a:pt x="46654" y="2781"/>
                    <a:pt x="46654" y="2781"/>
                  </a:cubicBezTo>
                  <a:lnTo>
                    <a:pt x="46549" y="2803"/>
                  </a:lnTo>
                  <a:cubicBezTo>
                    <a:pt x="46528" y="2697"/>
                    <a:pt x="46464" y="2634"/>
                    <a:pt x="46359" y="2613"/>
                  </a:cubicBezTo>
                  <a:lnTo>
                    <a:pt x="46317" y="2676"/>
                  </a:lnTo>
                  <a:cubicBezTo>
                    <a:pt x="46107" y="2613"/>
                    <a:pt x="45918" y="2487"/>
                    <a:pt x="45771" y="2340"/>
                  </a:cubicBezTo>
                  <a:cubicBezTo>
                    <a:pt x="45729" y="2277"/>
                    <a:pt x="45729" y="2193"/>
                    <a:pt x="45708" y="2172"/>
                  </a:cubicBezTo>
                  <a:cubicBezTo>
                    <a:pt x="45518" y="2130"/>
                    <a:pt x="45413" y="1983"/>
                    <a:pt x="45287" y="1898"/>
                  </a:cubicBezTo>
                  <a:cubicBezTo>
                    <a:pt x="45203" y="1814"/>
                    <a:pt x="45119" y="1772"/>
                    <a:pt x="45014" y="1730"/>
                  </a:cubicBezTo>
                  <a:cubicBezTo>
                    <a:pt x="44867" y="1688"/>
                    <a:pt x="44740" y="1625"/>
                    <a:pt x="44614" y="1541"/>
                  </a:cubicBezTo>
                  <a:cubicBezTo>
                    <a:pt x="44551" y="1310"/>
                    <a:pt x="44341" y="1331"/>
                    <a:pt x="44215" y="1268"/>
                  </a:cubicBezTo>
                  <a:cubicBezTo>
                    <a:pt x="44198" y="1185"/>
                    <a:pt x="44156" y="1128"/>
                    <a:pt x="44097" y="1128"/>
                  </a:cubicBezTo>
                  <a:cubicBezTo>
                    <a:pt x="44082" y="1128"/>
                    <a:pt x="44065" y="1133"/>
                    <a:pt x="44047" y="1142"/>
                  </a:cubicBezTo>
                  <a:cubicBezTo>
                    <a:pt x="44026" y="1150"/>
                    <a:pt x="44007" y="1153"/>
                    <a:pt x="43990" y="1153"/>
                  </a:cubicBezTo>
                  <a:cubicBezTo>
                    <a:pt x="43924" y="1153"/>
                    <a:pt x="43887" y="1100"/>
                    <a:pt x="43836" y="1100"/>
                  </a:cubicBezTo>
                  <a:lnTo>
                    <a:pt x="43731" y="1205"/>
                  </a:lnTo>
                  <a:lnTo>
                    <a:pt x="43773" y="1331"/>
                  </a:lnTo>
                  <a:cubicBezTo>
                    <a:pt x="43794" y="1373"/>
                    <a:pt x="43836" y="1352"/>
                    <a:pt x="43878" y="1373"/>
                  </a:cubicBezTo>
                  <a:lnTo>
                    <a:pt x="43920" y="1499"/>
                  </a:lnTo>
                  <a:cubicBezTo>
                    <a:pt x="44005" y="1562"/>
                    <a:pt x="44089" y="1625"/>
                    <a:pt x="44194" y="1625"/>
                  </a:cubicBezTo>
                  <a:cubicBezTo>
                    <a:pt x="44215" y="1688"/>
                    <a:pt x="44215" y="1709"/>
                    <a:pt x="44278" y="1730"/>
                  </a:cubicBezTo>
                  <a:cubicBezTo>
                    <a:pt x="44303" y="1712"/>
                    <a:pt x="44329" y="1706"/>
                    <a:pt x="44357" y="1706"/>
                  </a:cubicBezTo>
                  <a:cubicBezTo>
                    <a:pt x="44403" y="1706"/>
                    <a:pt x="44453" y="1722"/>
                    <a:pt x="44504" y="1722"/>
                  </a:cubicBezTo>
                  <a:cubicBezTo>
                    <a:pt x="44526" y="1722"/>
                    <a:pt x="44549" y="1718"/>
                    <a:pt x="44572" y="1709"/>
                  </a:cubicBezTo>
                  <a:cubicBezTo>
                    <a:pt x="44572" y="1693"/>
                    <a:pt x="44584" y="1653"/>
                    <a:pt x="44590" y="1653"/>
                  </a:cubicBezTo>
                  <a:cubicBezTo>
                    <a:pt x="44592" y="1653"/>
                    <a:pt x="44593" y="1657"/>
                    <a:pt x="44593" y="1667"/>
                  </a:cubicBezTo>
                  <a:cubicBezTo>
                    <a:pt x="44614" y="1688"/>
                    <a:pt x="44593" y="1709"/>
                    <a:pt x="44572" y="1709"/>
                  </a:cubicBezTo>
                  <a:cubicBezTo>
                    <a:pt x="44677" y="1751"/>
                    <a:pt x="44761" y="1814"/>
                    <a:pt x="44846" y="1898"/>
                  </a:cubicBezTo>
                  <a:lnTo>
                    <a:pt x="44909" y="2151"/>
                  </a:lnTo>
                  <a:cubicBezTo>
                    <a:pt x="44930" y="2172"/>
                    <a:pt x="44972" y="2193"/>
                    <a:pt x="44993" y="2214"/>
                  </a:cubicBezTo>
                  <a:cubicBezTo>
                    <a:pt x="45098" y="2361"/>
                    <a:pt x="45224" y="2508"/>
                    <a:pt x="45350" y="2655"/>
                  </a:cubicBezTo>
                  <a:cubicBezTo>
                    <a:pt x="45392" y="2718"/>
                    <a:pt x="45392" y="2781"/>
                    <a:pt x="45350" y="2845"/>
                  </a:cubicBezTo>
                  <a:lnTo>
                    <a:pt x="45855" y="3223"/>
                  </a:lnTo>
                  <a:cubicBezTo>
                    <a:pt x="45939" y="3286"/>
                    <a:pt x="46044" y="3328"/>
                    <a:pt x="46149" y="3349"/>
                  </a:cubicBezTo>
                  <a:cubicBezTo>
                    <a:pt x="46191" y="3349"/>
                    <a:pt x="46233" y="3370"/>
                    <a:pt x="46254" y="3412"/>
                  </a:cubicBezTo>
                  <a:cubicBezTo>
                    <a:pt x="46380" y="3538"/>
                    <a:pt x="46422" y="3728"/>
                    <a:pt x="46570" y="3833"/>
                  </a:cubicBezTo>
                  <a:cubicBezTo>
                    <a:pt x="46654" y="4022"/>
                    <a:pt x="46759" y="4211"/>
                    <a:pt x="46885" y="4379"/>
                  </a:cubicBezTo>
                  <a:cubicBezTo>
                    <a:pt x="46948" y="4527"/>
                    <a:pt x="47074" y="4653"/>
                    <a:pt x="47200" y="4716"/>
                  </a:cubicBezTo>
                  <a:cubicBezTo>
                    <a:pt x="47221" y="4716"/>
                    <a:pt x="47242" y="4737"/>
                    <a:pt x="47242" y="4758"/>
                  </a:cubicBezTo>
                  <a:lnTo>
                    <a:pt x="47305" y="4947"/>
                  </a:lnTo>
                  <a:lnTo>
                    <a:pt x="47432" y="5094"/>
                  </a:lnTo>
                  <a:cubicBezTo>
                    <a:pt x="47474" y="5262"/>
                    <a:pt x="47579" y="5431"/>
                    <a:pt x="47705" y="5557"/>
                  </a:cubicBezTo>
                  <a:cubicBezTo>
                    <a:pt x="47768" y="5641"/>
                    <a:pt x="47915" y="5746"/>
                    <a:pt x="47915" y="5914"/>
                  </a:cubicBezTo>
                  <a:cubicBezTo>
                    <a:pt x="47894" y="5935"/>
                    <a:pt x="47831" y="5935"/>
                    <a:pt x="47852" y="6019"/>
                  </a:cubicBezTo>
                  <a:cubicBezTo>
                    <a:pt x="47915" y="6040"/>
                    <a:pt x="48020" y="6103"/>
                    <a:pt x="48041" y="6187"/>
                  </a:cubicBezTo>
                  <a:cubicBezTo>
                    <a:pt x="48104" y="6356"/>
                    <a:pt x="48209" y="6503"/>
                    <a:pt x="48357" y="6629"/>
                  </a:cubicBezTo>
                  <a:cubicBezTo>
                    <a:pt x="48420" y="6776"/>
                    <a:pt x="48441" y="6944"/>
                    <a:pt x="48588" y="7028"/>
                  </a:cubicBezTo>
                  <a:cubicBezTo>
                    <a:pt x="48588" y="7218"/>
                    <a:pt x="48735" y="7323"/>
                    <a:pt x="48819" y="7470"/>
                  </a:cubicBezTo>
                  <a:cubicBezTo>
                    <a:pt x="48777" y="7512"/>
                    <a:pt x="48777" y="7575"/>
                    <a:pt x="48819" y="7617"/>
                  </a:cubicBezTo>
                  <a:cubicBezTo>
                    <a:pt x="48840" y="7659"/>
                    <a:pt x="48924" y="7617"/>
                    <a:pt x="48945" y="7701"/>
                  </a:cubicBezTo>
                  <a:cubicBezTo>
                    <a:pt x="48966" y="7806"/>
                    <a:pt x="49008" y="7953"/>
                    <a:pt x="49050" y="8101"/>
                  </a:cubicBezTo>
                  <a:cubicBezTo>
                    <a:pt x="49071" y="8122"/>
                    <a:pt x="49098" y="8122"/>
                    <a:pt x="49116" y="8122"/>
                  </a:cubicBezTo>
                  <a:cubicBezTo>
                    <a:pt x="49135" y="8122"/>
                    <a:pt x="49145" y="8122"/>
                    <a:pt x="49135" y="8143"/>
                  </a:cubicBezTo>
                  <a:cubicBezTo>
                    <a:pt x="49135" y="8185"/>
                    <a:pt x="49114" y="8206"/>
                    <a:pt x="49092" y="8248"/>
                  </a:cubicBezTo>
                  <a:lnTo>
                    <a:pt x="49135" y="8458"/>
                  </a:lnTo>
                  <a:cubicBezTo>
                    <a:pt x="49151" y="8452"/>
                    <a:pt x="49168" y="8450"/>
                    <a:pt x="49185" y="8450"/>
                  </a:cubicBezTo>
                  <a:cubicBezTo>
                    <a:pt x="49230" y="8450"/>
                    <a:pt x="49272" y="8469"/>
                    <a:pt x="49303" y="8500"/>
                  </a:cubicBezTo>
                  <a:cubicBezTo>
                    <a:pt x="49303" y="8584"/>
                    <a:pt x="49366" y="8647"/>
                    <a:pt x="49429" y="8710"/>
                  </a:cubicBezTo>
                  <a:cubicBezTo>
                    <a:pt x="49471" y="8794"/>
                    <a:pt x="49513" y="8858"/>
                    <a:pt x="49555" y="8942"/>
                  </a:cubicBezTo>
                  <a:cubicBezTo>
                    <a:pt x="49576" y="9005"/>
                    <a:pt x="49618" y="9068"/>
                    <a:pt x="49681" y="9110"/>
                  </a:cubicBezTo>
                  <a:cubicBezTo>
                    <a:pt x="49702" y="9236"/>
                    <a:pt x="49765" y="9341"/>
                    <a:pt x="49870" y="9404"/>
                  </a:cubicBezTo>
                  <a:cubicBezTo>
                    <a:pt x="49870" y="9446"/>
                    <a:pt x="49849" y="9467"/>
                    <a:pt x="49849" y="9509"/>
                  </a:cubicBezTo>
                  <a:cubicBezTo>
                    <a:pt x="49954" y="9572"/>
                    <a:pt x="49891" y="9699"/>
                    <a:pt x="49912" y="9762"/>
                  </a:cubicBezTo>
                  <a:cubicBezTo>
                    <a:pt x="49912" y="9846"/>
                    <a:pt x="49997" y="9867"/>
                    <a:pt x="50018" y="9951"/>
                  </a:cubicBezTo>
                  <a:cubicBezTo>
                    <a:pt x="50060" y="10161"/>
                    <a:pt x="50123" y="10350"/>
                    <a:pt x="50228" y="10539"/>
                  </a:cubicBezTo>
                  <a:cubicBezTo>
                    <a:pt x="50291" y="10666"/>
                    <a:pt x="50333" y="10813"/>
                    <a:pt x="50375" y="10939"/>
                  </a:cubicBezTo>
                  <a:cubicBezTo>
                    <a:pt x="50438" y="11086"/>
                    <a:pt x="50543" y="11212"/>
                    <a:pt x="50606" y="11359"/>
                  </a:cubicBezTo>
                  <a:cubicBezTo>
                    <a:pt x="50648" y="11444"/>
                    <a:pt x="50753" y="11507"/>
                    <a:pt x="50732" y="11633"/>
                  </a:cubicBezTo>
                  <a:lnTo>
                    <a:pt x="50669" y="11696"/>
                  </a:lnTo>
                  <a:cubicBezTo>
                    <a:pt x="50669" y="11738"/>
                    <a:pt x="50669" y="11801"/>
                    <a:pt x="50711" y="11843"/>
                  </a:cubicBezTo>
                  <a:cubicBezTo>
                    <a:pt x="50795" y="11927"/>
                    <a:pt x="50838" y="12074"/>
                    <a:pt x="50795" y="12200"/>
                  </a:cubicBezTo>
                  <a:cubicBezTo>
                    <a:pt x="50774" y="12327"/>
                    <a:pt x="50795" y="12474"/>
                    <a:pt x="50859" y="12579"/>
                  </a:cubicBezTo>
                  <a:cubicBezTo>
                    <a:pt x="50943" y="12663"/>
                    <a:pt x="50943" y="12789"/>
                    <a:pt x="51027" y="12873"/>
                  </a:cubicBezTo>
                  <a:cubicBezTo>
                    <a:pt x="51090" y="12957"/>
                    <a:pt x="51111" y="13062"/>
                    <a:pt x="51090" y="13147"/>
                  </a:cubicBezTo>
                  <a:cubicBezTo>
                    <a:pt x="51069" y="13210"/>
                    <a:pt x="51069" y="13294"/>
                    <a:pt x="51132" y="13357"/>
                  </a:cubicBezTo>
                  <a:cubicBezTo>
                    <a:pt x="51174" y="13399"/>
                    <a:pt x="51195" y="13462"/>
                    <a:pt x="51216" y="13546"/>
                  </a:cubicBezTo>
                  <a:cubicBezTo>
                    <a:pt x="51237" y="13588"/>
                    <a:pt x="51237" y="13672"/>
                    <a:pt x="51300" y="13693"/>
                  </a:cubicBezTo>
                  <a:cubicBezTo>
                    <a:pt x="51258" y="13777"/>
                    <a:pt x="51321" y="13798"/>
                    <a:pt x="51363" y="13861"/>
                  </a:cubicBezTo>
                  <a:cubicBezTo>
                    <a:pt x="51405" y="13945"/>
                    <a:pt x="51426" y="14030"/>
                    <a:pt x="51384" y="14114"/>
                  </a:cubicBezTo>
                  <a:lnTo>
                    <a:pt x="51426" y="14114"/>
                  </a:lnTo>
                  <a:cubicBezTo>
                    <a:pt x="51405" y="14282"/>
                    <a:pt x="51447" y="14450"/>
                    <a:pt x="51552" y="14576"/>
                  </a:cubicBezTo>
                  <a:cubicBezTo>
                    <a:pt x="51573" y="14597"/>
                    <a:pt x="51531" y="14618"/>
                    <a:pt x="51531" y="14639"/>
                  </a:cubicBezTo>
                  <a:lnTo>
                    <a:pt x="51657" y="14765"/>
                  </a:lnTo>
                  <a:cubicBezTo>
                    <a:pt x="51742" y="14976"/>
                    <a:pt x="51763" y="15228"/>
                    <a:pt x="51721" y="15459"/>
                  </a:cubicBezTo>
                  <a:cubicBezTo>
                    <a:pt x="51805" y="15564"/>
                    <a:pt x="51826" y="15690"/>
                    <a:pt x="51826" y="15817"/>
                  </a:cubicBezTo>
                  <a:cubicBezTo>
                    <a:pt x="51826" y="15943"/>
                    <a:pt x="51847" y="16069"/>
                    <a:pt x="51868" y="16195"/>
                  </a:cubicBezTo>
                  <a:cubicBezTo>
                    <a:pt x="51910" y="16321"/>
                    <a:pt x="51931" y="16447"/>
                    <a:pt x="51973" y="16552"/>
                  </a:cubicBezTo>
                  <a:cubicBezTo>
                    <a:pt x="51952" y="16952"/>
                    <a:pt x="51910" y="17330"/>
                    <a:pt x="51847" y="17709"/>
                  </a:cubicBezTo>
                  <a:cubicBezTo>
                    <a:pt x="52015" y="17856"/>
                    <a:pt x="51868" y="18045"/>
                    <a:pt x="51868" y="18213"/>
                  </a:cubicBezTo>
                  <a:cubicBezTo>
                    <a:pt x="51889" y="18319"/>
                    <a:pt x="51952" y="18424"/>
                    <a:pt x="51931" y="18529"/>
                  </a:cubicBezTo>
                  <a:cubicBezTo>
                    <a:pt x="51994" y="18592"/>
                    <a:pt x="52015" y="18676"/>
                    <a:pt x="52078" y="18718"/>
                  </a:cubicBezTo>
                  <a:cubicBezTo>
                    <a:pt x="52078" y="18907"/>
                    <a:pt x="52057" y="19096"/>
                    <a:pt x="51994" y="19286"/>
                  </a:cubicBezTo>
                  <a:cubicBezTo>
                    <a:pt x="51973" y="19433"/>
                    <a:pt x="51973" y="19580"/>
                    <a:pt x="51994" y="19727"/>
                  </a:cubicBezTo>
                  <a:cubicBezTo>
                    <a:pt x="51889" y="19916"/>
                    <a:pt x="51826" y="20148"/>
                    <a:pt x="51847" y="20379"/>
                  </a:cubicBezTo>
                  <a:cubicBezTo>
                    <a:pt x="51826" y="20463"/>
                    <a:pt x="51826" y="20547"/>
                    <a:pt x="51826" y="20631"/>
                  </a:cubicBezTo>
                  <a:cubicBezTo>
                    <a:pt x="51826" y="20736"/>
                    <a:pt x="51826" y="20820"/>
                    <a:pt x="51784" y="20905"/>
                  </a:cubicBezTo>
                  <a:cubicBezTo>
                    <a:pt x="51763" y="20989"/>
                    <a:pt x="51742" y="21073"/>
                    <a:pt x="51847" y="21115"/>
                  </a:cubicBezTo>
                  <a:cubicBezTo>
                    <a:pt x="51763" y="21262"/>
                    <a:pt x="51742" y="21430"/>
                    <a:pt x="51742" y="21598"/>
                  </a:cubicBezTo>
                  <a:cubicBezTo>
                    <a:pt x="51700" y="21809"/>
                    <a:pt x="51700" y="22061"/>
                    <a:pt x="51657" y="22271"/>
                  </a:cubicBezTo>
                  <a:cubicBezTo>
                    <a:pt x="51636" y="22502"/>
                    <a:pt x="51552" y="22713"/>
                    <a:pt x="51384" y="22860"/>
                  </a:cubicBezTo>
                  <a:cubicBezTo>
                    <a:pt x="51447" y="22923"/>
                    <a:pt x="51384" y="22986"/>
                    <a:pt x="51426" y="23049"/>
                  </a:cubicBezTo>
                  <a:cubicBezTo>
                    <a:pt x="51321" y="23217"/>
                    <a:pt x="51237" y="23385"/>
                    <a:pt x="51174" y="23554"/>
                  </a:cubicBezTo>
                  <a:cubicBezTo>
                    <a:pt x="51132" y="23575"/>
                    <a:pt x="51090" y="23554"/>
                    <a:pt x="51069" y="23617"/>
                  </a:cubicBezTo>
                  <a:cubicBezTo>
                    <a:pt x="51048" y="23680"/>
                    <a:pt x="51111" y="23680"/>
                    <a:pt x="51132" y="23722"/>
                  </a:cubicBezTo>
                  <a:lnTo>
                    <a:pt x="50985" y="23827"/>
                  </a:lnTo>
                  <a:cubicBezTo>
                    <a:pt x="50985" y="23869"/>
                    <a:pt x="50964" y="23911"/>
                    <a:pt x="50964" y="23953"/>
                  </a:cubicBezTo>
                  <a:cubicBezTo>
                    <a:pt x="51027" y="24226"/>
                    <a:pt x="50859" y="24500"/>
                    <a:pt x="50859" y="24752"/>
                  </a:cubicBezTo>
                  <a:cubicBezTo>
                    <a:pt x="50859" y="24815"/>
                    <a:pt x="50838" y="24878"/>
                    <a:pt x="50795" y="24920"/>
                  </a:cubicBezTo>
                  <a:cubicBezTo>
                    <a:pt x="50690" y="24983"/>
                    <a:pt x="50711" y="25109"/>
                    <a:pt x="50669" y="25193"/>
                  </a:cubicBezTo>
                  <a:cubicBezTo>
                    <a:pt x="50627" y="25236"/>
                    <a:pt x="50648" y="25320"/>
                    <a:pt x="50627" y="25362"/>
                  </a:cubicBezTo>
                  <a:cubicBezTo>
                    <a:pt x="50480" y="25719"/>
                    <a:pt x="50438" y="26077"/>
                    <a:pt x="50333" y="26413"/>
                  </a:cubicBezTo>
                  <a:cubicBezTo>
                    <a:pt x="50333" y="26434"/>
                    <a:pt x="50333" y="26455"/>
                    <a:pt x="50333" y="26455"/>
                  </a:cubicBezTo>
                  <a:lnTo>
                    <a:pt x="50291" y="26434"/>
                  </a:lnTo>
                  <a:cubicBezTo>
                    <a:pt x="50228" y="26497"/>
                    <a:pt x="50207" y="26581"/>
                    <a:pt x="50186" y="26644"/>
                  </a:cubicBezTo>
                  <a:lnTo>
                    <a:pt x="50081" y="26707"/>
                  </a:lnTo>
                  <a:cubicBezTo>
                    <a:pt x="50102" y="26770"/>
                    <a:pt x="50123" y="26812"/>
                    <a:pt x="50123" y="26854"/>
                  </a:cubicBezTo>
                  <a:lnTo>
                    <a:pt x="50018" y="26960"/>
                  </a:lnTo>
                  <a:lnTo>
                    <a:pt x="49954" y="26939"/>
                  </a:lnTo>
                  <a:cubicBezTo>
                    <a:pt x="49912" y="26960"/>
                    <a:pt x="49870" y="26981"/>
                    <a:pt x="49870" y="27044"/>
                  </a:cubicBezTo>
                  <a:cubicBezTo>
                    <a:pt x="49891" y="27275"/>
                    <a:pt x="49744" y="27485"/>
                    <a:pt x="49786" y="27716"/>
                  </a:cubicBezTo>
                  <a:cubicBezTo>
                    <a:pt x="49723" y="27885"/>
                    <a:pt x="49660" y="28074"/>
                    <a:pt x="49618" y="28242"/>
                  </a:cubicBezTo>
                  <a:cubicBezTo>
                    <a:pt x="49429" y="28431"/>
                    <a:pt x="49450" y="28726"/>
                    <a:pt x="49261" y="28894"/>
                  </a:cubicBezTo>
                  <a:cubicBezTo>
                    <a:pt x="49240" y="28894"/>
                    <a:pt x="49240" y="28915"/>
                    <a:pt x="49240" y="28915"/>
                  </a:cubicBezTo>
                  <a:cubicBezTo>
                    <a:pt x="49219" y="29083"/>
                    <a:pt x="49092" y="29188"/>
                    <a:pt x="49050" y="29356"/>
                  </a:cubicBezTo>
                  <a:cubicBezTo>
                    <a:pt x="49008" y="29525"/>
                    <a:pt x="48924" y="29672"/>
                    <a:pt x="48819" y="29777"/>
                  </a:cubicBezTo>
                  <a:cubicBezTo>
                    <a:pt x="48714" y="29945"/>
                    <a:pt x="48630" y="30092"/>
                    <a:pt x="48567" y="30260"/>
                  </a:cubicBezTo>
                  <a:cubicBezTo>
                    <a:pt x="48504" y="30471"/>
                    <a:pt x="48378" y="30681"/>
                    <a:pt x="48230" y="30828"/>
                  </a:cubicBezTo>
                  <a:cubicBezTo>
                    <a:pt x="48146" y="30954"/>
                    <a:pt x="48104" y="31101"/>
                    <a:pt x="47978" y="31206"/>
                  </a:cubicBezTo>
                  <a:cubicBezTo>
                    <a:pt x="47957" y="31206"/>
                    <a:pt x="47957" y="31248"/>
                    <a:pt x="47957" y="31291"/>
                  </a:cubicBezTo>
                  <a:cubicBezTo>
                    <a:pt x="47852" y="31333"/>
                    <a:pt x="47768" y="31375"/>
                    <a:pt x="47663" y="31438"/>
                  </a:cubicBezTo>
                  <a:lnTo>
                    <a:pt x="47726" y="31480"/>
                  </a:lnTo>
                  <a:cubicBezTo>
                    <a:pt x="47684" y="31522"/>
                    <a:pt x="47663" y="31543"/>
                    <a:pt x="47642" y="31585"/>
                  </a:cubicBezTo>
                  <a:cubicBezTo>
                    <a:pt x="47600" y="31669"/>
                    <a:pt x="47600" y="31795"/>
                    <a:pt x="47537" y="31858"/>
                  </a:cubicBezTo>
                  <a:cubicBezTo>
                    <a:pt x="47474" y="31921"/>
                    <a:pt x="47474" y="32068"/>
                    <a:pt x="47432" y="32110"/>
                  </a:cubicBezTo>
                  <a:cubicBezTo>
                    <a:pt x="47390" y="32153"/>
                    <a:pt x="47411" y="32237"/>
                    <a:pt x="47368" y="32279"/>
                  </a:cubicBezTo>
                  <a:cubicBezTo>
                    <a:pt x="47221" y="32447"/>
                    <a:pt x="47053" y="32636"/>
                    <a:pt x="46927" y="32804"/>
                  </a:cubicBezTo>
                  <a:cubicBezTo>
                    <a:pt x="46864" y="32888"/>
                    <a:pt x="46780" y="32951"/>
                    <a:pt x="46696" y="32994"/>
                  </a:cubicBezTo>
                  <a:cubicBezTo>
                    <a:pt x="46675" y="33204"/>
                    <a:pt x="46422" y="33309"/>
                    <a:pt x="46485" y="33519"/>
                  </a:cubicBezTo>
                  <a:cubicBezTo>
                    <a:pt x="46380" y="33582"/>
                    <a:pt x="46317" y="33666"/>
                    <a:pt x="46275" y="33750"/>
                  </a:cubicBezTo>
                  <a:cubicBezTo>
                    <a:pt x="46212" y="33898"/>
                    <a:pt x="46107" y="34024"/>
                    <a:pt x="45960" y="34087"/>
                  </a:cubicBezTo>
                  <a:cubicBezTo>
                    <a:pt x="45750" y="34192"/>
                    <a:pt x="45560" y="34360"/>
                    <a:pt x="45413" y="34549"/>
                  </a:cubicBezTo>
                  <a:cubicBezTo>
                    <a:pt x="45308" y="34718"/>
                    <a:pt x="45182" y="34865"/>
                    <a:pt x="45035" y="34970"/>
                  </a:cubicBezTo>
                  <a:cubicBezTo>
                    <a:pt x="45035" y="35096"/>
                    <a:pt x="44951" y="35201"/>
                    <a:pt x="44846" y="35264"/>
                  </a:cubicBezTo>
                  <a:cubicBezTo>
                    <a:pt x="44698" y="35369"/>
                    <a:pt x="44551" y="35495"/>
                    <a:pt x="44425" y="35622"/>
                  </a:cubicBezTo>
                  <a:lnTo>
                    <a:pt x="44236" y="35685"/>
                  </a:lnTo>
                  <a:cubicBezTo>
                    <a:pt x="44131" y="35895"/>
                    <a:pt x="44026" y="36084"/>
                    <a:pt x="43899" y="36273"/>
                  </a:cubicBezTo>
                  <a:cubicBezTo>
                    <a:pt x="43752" y="36273"/>
                    <a:pt x="43710" y="36399"/>
                    <a:pt x="43605" y="36463"/>
                  </a:cubicBezTo>
                  <a:cubicBezTo>
                    <a:pt x="43500" y="36505"/>
                    <a:pt x="43416" y="36610"/>
                    <a:pt x="43269" y="36610"/>
                  </a:cubicBezTo>
                  <a:cubicBezTo>
                    <a:pt x="43227" y="36673"/>
                    <a:pt x="43227" y="36778"/>
                    <a:pt x="43101" y="36799"/>
                  </a:cubicBezTo>
                  <a:cubicBezTo>
                    <a:pt x="43101" y="36820"/>
                    <a:pt x="43122" y="36820"/>
                    <a:pt x="43101" y="36841"/>
                  </a:cubicBezTo>
                  <a:cubicBezTo>
                    <a:pt x="43080" y="36841"/>
                    <a:pt x="43080" y="36820"/>
                    <a:pt x="43080" y="36820"/>
                  </a:cubicBezTo>
                  <a:cubicBezTo>
                    <a:pt x="43058" y="36827"/>
                    <a:pt x="43040" y="36829"/>
                    <a:pt x="43023" y="36829"/>
                  </a:cubicBezTo>
                  <a:cubicBezTo>
                    <a:pt x="42988" y="36829"/>
                    <a:pt x="42960" y="36820"/>
                    <a:pt x="42932" y="36820"/>
                  </a:cubicBezTo>
                  <a:lnTo>
                    <a:pt x="42869" y="36925"/>
                  </a:lnTo>
                  <a:cubicBezTo>
                    <a:pt x="42764" y="36925"/>
                    <a:pt x="42659" y="36988"/>
                    <a:pt x="42596" y="37051"/>
                  </a:cubicBezTo>
                  <a:cubicBezTo>
                    <a:pt x="42575" y="37093"/>
                    <a:pt x="42533" y="37114"/>
                    <a:pt x="42512" y="37135"/>
                  </a:cubicBezTo>
                  <a:cubicBezTo>
                    <a:pt x="42323" y="37198"/>
                    <a:pt x="42239" y="37388"/>
                    <a:pt x="42112" y="37514"/>
                  </a:cubicBezTo>
                  <a:cubicBezTo>
                    <a:pt x="42049" y="37556"/>
                    <a:pt x="42091" y="37640"/>
                    <a:pt x="42070" y="37703"/>
                  </a:cubicBezTo>
                  <a:cubicBezTo>
                    <a:pt x="42028" y="37703"/>
                    <a:pt x="42028" y="37766"/>
                    <a:pt x="41986" y="37766"/>
                  </a:cubicBezTo>
                  <a:cubicBezTo>
                    <a:pt x="41818" y="37808"/>
                    <a:pt x="41713" y="37934"/>
                    <a:pt x="41692" y="38102"/>
                  </a:cubicBezTo>
                  <a:cubicBezTo>
                    <a:pt x="41671" y="38144"/>
                    <a:pt x="41629" y="38187"/>
                    <a:pt x="41587" y="38208"/>
                  </a:cubicBezTo>
                  <a:cubicBezTo>
                    <a:pt x="41334" y="38292"/>
                    <a:pt x="41166" y="38544"/>
                    <a:pt x="40914" y="38607"/>
                  </a:cubicBezTo>
                  <a:cubicBezTo>
                    <a:pt x="40893" y="38607"/>
                    <a:pt x="40893" y="38649"/>
                    <a:pt x="40872" y="38649"/>
                  </a:cubicBezTo>
                  <a:cubicBezTo>
                    <a:pt x="40704" y="38796"/>
                    <a:pt x="40536" y="38901"/>
                    <a:pt x="40346" y="38964"/>
                  </a:cubicBezTo>
                  <a:cubicBezTo>
                    <a:pt x="40304" y="39049"/>
                    <a:pt x="40304" y="39049"/>
                    <a:pt x="40136" y="39154"/>
                  </a:cubicBezTo>
                  <a:cubicBezTo>
                    <a:pt x="40031" y="39070"/>
                    <a:pt x="40220" y="39091"/>
                    <a:pt x="40157" y="39028"/>
                  </a:cubicBezTo>
                  <a:cubicBezTo>
                    <a:pt x="40094" y="39028"/>
                    <a:pt x="40031" y="39049"/>
                    <a:pt x="39968" y="39091"/>
                  </a:cubicBezTo>
                  <a:cubicBezTo>
                    <a:pt x="39947" y="39175"/>
                    <a:pt x="39926" y="39238"/>
                    <a:pt x="39863" y="39301"/>
                  </a:cubicBezTo>
                  <a:cubicBezTo>
                    <a:pt x="39695" y="39406"/>
                    <a:pt x="39547" y="39553"/>
                    <a:pt x="39421" y="39700"/>
                  </a:cubicBezTo>
                  <a:cubicBezTo>
                    <a:pt x="39274" y="39721"/>
                    <a:pt x="39127" y="39763"/>
                    <a:pt x="39001" y="39805"/>
                  </a:cubicBezTo>
                  <a:lnTo>
                    <a:pt x="38938" y="39911"/>
                  </a:lnTo>
                  <a:lnTo>
                    <a:pt x="38875" y="39890"/>
                  </a:lnTo>
                  <a:lnTo>
                    <a:pt x="38791" y="40016"/>
                  </a:lnTo>
                  <a:cubicBezTo>
                    <a:pt x="38538" y="40079"/>
                    <a:pt x="38265" y="40163"/>
                    <a:pt x="38013" y="40268"/>
                  </a:cubicBezTo>
                  <a:cubicBezTo>
                    <a:pt x="37929" y="40331"/>
                    <a:pt x="37823" y="40394"/>
                    <a:pt x="37718" y="40436"/>
                  </a:cubicBezTo>
                  <a:cubicBezTo>
                    <a:pt x="37694" y="40428"/>
                    <a:pt x="37672" y="40425"/>
                    <a:pt x="37652" y="40425"/>
                  </a:cubicBezTo>
                  <a:cubicBezTo>
                    <a:pt x="37568" y="40425"/>
                    <a:pt x="37517" y="40486"/>
                    <a:pt x="37466" y="40520"/>
                  </a:cubicBezTo>
                  <a:lnTo>
                    <a:pt x="37361" y="40499"/>
                  </a:lnTo>
                  <a:cubicBezTo>
                    <a:pt x="37361" y="40555"/>
                    <a:pt x="37333" y="40565"/>
                    <a:pt x="37302" y="40565"/>
                  </a:cubicBezTo>
                  <a:cubicBezTo>
                    <a:pt x="37286" y="40565"/>
                    <a:pt x="37270" y="40562"/>
                    <a:pt x="37256" y="40562"/>
                  </a:cubicBezTo>
                  <a:lnTo>
                    <a:pt x="37193" y="40457"/>
                  </a:lnTo>
                  <a:cubicBezTo>
                    <a:pt x="37188" y="40456"/>
                    <a:pt x="37183" y="40455"/>
                    <a:pt x="37178" y="40455"/>
                  </a:cubicBezTo>
                  <a:cubicBezTo>
                    <a:pt x="37138" y="40455"/>
                    <a:pt x="37105" y="40507"/>
                    <a:pt x="37061" y="40507"/>
                  </a:cubicBezTo>
                  <a:cubicBezTo>
                    <a:pt x="37044" y="40507"/>
                    <a:pt x="37025" y="40500"/>
                    <a:pt x="37003" y="40478"/>
                  </a:cubicBezTo>
                  <a:cubicBezTo>
                    <a:pt x="36940" y="40625"/>
                    <a:pt x="36772" y="40646"/>
                    <a:pt x="36688" y="40752"/>
                  </a:cubicBezTo>
                  <a:cubicBezTo>
                    <a:pt x="36688" y="40794"/>
                    <a:pt x="36646" y="40815"/>
                    <a:pt x="36646" y="40857"/>
                  </a:cubicBezTo>
                  <a:cubicBezTo>
                    <a:pt x="36436" y="40920"/>
                    <a:pt x="36268" y="41025"/>
                    <a:pt x="36120" y="41151"/>
                  </a:cubicBezTo>
                  <a:lnTo>
                    <a:pt x="36078" y="41151"/>
                  </a:lnTo>
                  <a:cubicBezTo>
                    <a:pt x="36047" y="41140"/>
                    <a:pt x="36015" y="41135"/>
                    <a:pt x="35986" y="41135"/>
                  </a:cubicBezTo>
                  <a:cubicBezTo>
                    <a:pt x="35958" y="41135"/>
                    <a:pt x="35931" y="41140"/>
                    <a:pt x="35910" y="41151"/>
                  </a:cubicBezTo>
                  <a:cubicBezTo>
                    <a:pt x="35901" y="41153"/>
                    <a:pt x="35892" y="41154"/>
                    <a:pt x="35883" y="41154"/>
                  </a:cubicBezTo>
                  <a:cubicBezTo>
                    <a:pt x="35825" y="41154"/>
                    <a:pt x="35787" y="41106"/>
                    <a:pt x="35742" y="41106"/>
                  </a:cubicBezTo>
                  <a:cubicBezTo>
                    <a:pt x="35735" y="41106"/>
                    <a:pt x="35728" y="41107"/>
                    <a:pt x="35721" y="41109"/>
                  </a:cubicBezTo>
                  <a:cubicBezTo>
                    <a:pt x="35616" y="41151"/>
                    <a:pt x="35511" y="41172"/>
                    <a:pt x="35406" y="41193"/>
                  </a:cubicBezTo>
                  <a:cubicBezTo>
                    <a:pt x="35279" y="41214"/>
                    <a:pt x="35216" y="41298"/>
                    <a:pt x="35090" y="41298"/>
                  </a:cubicBezTo>
                  <a:cubicBezTo>
                    <a:pt x="34985" y="41319"/>
                    <a:pt x="34880" y="41340"/>
                    <a:pt x="34775" y="41382"/>
                  </a:cubicBezTo>
                  <a:cubicBezTo>
                    <a:pt x="34691" y="41382"/>
                    <a:pt x="34607" y="41424"/>
                    <a:pt x="34523" y="41487"/>
                  </a:cubicBezTo>
                  <a:cubicBezTo>
                    <a:pt x="34476" y="41518"/>
                    <a:pt x="34419" y="41538"/>
                    <a:pt x="34359" y="41538"/>
                  </a:cubicBezTo>
                  <a:cubicBezTo>
                    <a:pt x="34336" y="41538"/>
                    <a:pt x="34314" y="41535"/>
                    <a:pt x="34291" y="41529"/>
                  </a:cubicBezTo>
                  <a:cubicBezTo>
                    <a:pt x="34252" y="41524"/>
                    <a:pt x="34212" y="41521"/>
                    <a:pt x="34173" y="41521"/>
                  </a:cubicBezTo>
                  <a:cubicBezTo>
                    <a:pt x="34067" y="41521"/>
                    <a:pt x="33963" y="41541"/>
                    <a:pt x="33871" y="41571"/>
                  </a:cubicBezTo>
                  <a:cubicBezTo>
                    <a:pt x="33829" y="41592"/>
                    <a:pt x="33787" y="41592"/>
                    <a:pt x="33766" y="41592"/>
                  </a:cubicBezTo>
                  <a:cubicBezTo>
                    <a:pt x="33743" y="41581"/>
                    <a:pt x="33722" y="41577"/>
                    <a:pt x="33702" y="41577"/>
                  </a:cubicBezTo>
                  <a:cubicBezTo>
                    <a:pt x="33616" y="41577"/>
                    <a:pt x="33545" y="41658"/>
                    <a:pt x="33454" y="41658"/>
                  </a:cubicBezTo>
                  <a:cubicBezTo>
                    <a:pt x="33446" y="41658"/>
                    <a:pt x="33438" y="41657"/>
                    <a:pt x="33429" y="41656"/>
                  </a:cubicBezTo>
                  <a:cubicBezTo>
                    <a:pt x="33324" y="41743"/>
                    <a:pt x="33204" y="41787"/>
                    <a:pt x="33082" y="41787"/>
                  </a:cubicBezTo>
                  <a:cubicBezTo>
                    <a:pt x="33058" y="41787"/>
                    <a:pt x="33033" y="41785"/>
                    <a:pt x="33009" y="41782"/>
                  </a:cubicBezTo>
                  <a:cubicBezTo>
                    <a:pt x="32925" y="41782"/>
                    <a:pt x="32862" y="41803"/>
                    <a:pt x="32799" y="41845"/>
                  </a:cubicBezTo>
                  <a:cubicBezTo>
                    <a:pt x="32816" y="41856"/>
                    <a:pt x="32832" y="41860"/>
                    <a:pt x="32847" y="41860"/>
                  </a:cubicBezTo>
                  <a:cubicBezTo>
                    <a:pt x="32870" y="41860"/>
                    <a:pt x="32891" y="41851"/>
                    <a:pt x="32910" y="41851"/>
                  </a:cubicBezTo>
                  <a:cubicBezTo>
                    <a:pt x="32923" y="41851"/>
                    <a:pt x="32934" y="41854"/>
                    <a:pt x="32946" y="41866"/>
                  </a:cubicBezTo>
                  <a:cubicBezTo>
                    <a:pt x="32867" y="41913"/>
                    <a:pt x="32788" y="41937"/>
                    <a:pt x="32709" y="41937"/>
                  </a:cubicBezTo>
                  <a:cubicBezTo>
                    <a:pt x="32683" y="41937"/>
                    <a:pt x="32657" y="41934"/>
                    <a:pt x="32630" y="41929"/>
                  </a:cubicBezTo>
                  <a:cubicBezTo>
                    <a:pt x="32462" y="41929"/>
                    <a:pt x="32273" y="41950"/>
                    <a:pt x="32105" y="41950"/>
                  </a:cubicBezTo>
                  <a:cubicBezTo>
                    <a:pt x="32084" y="41929"/>
                    <a:pt x="32147" y="41908"/>
                    <a:pt x="32105" y="41887"/>
                  </a:cubicBezTo>
                  <a:cubicBezTo>
                    <a:pt x="32084" y="41887"/>
                    <a:pt x="32063" y="41887"/>
                    <a:pt x="32042" y="41908"/>
                  </a:cubicBezTo>
                  <a:cubicBezTo>
                    <a:pt x="31937" y="41992"/>
                    <a:pt x="31810" y="42055"/>
                    <a:pt x="31663" y="42055"/>
                  </a:cubicBezTo>
                  <a:cubicBezTo>
                    <a:pt x="31558" y="42055"/>
                    <a:pt x="31432" y="42097"/>
                    <a:pt x="31348" y="42181"/>
                  </a:cubicBezTo>
                  <a:cubicBezTo>
                    <a:pt x="31348" y="42223"/>
                    <a:pt x="31369" y="42244"/>
                    <a:pt x="31348" y="42286"/>
                  </a:cubicBezTo>
                  <a:lnTo>
                    <a:pt x="30801" y="42433"/>
                  </a:lnTo>
                  <a:lnTo>
                    <a:pt x="30591" y="42391"/>
                  </a:lnTo>
                  <a:cubicBezTo>
                    <a:pt x="30523" y="42408"/>
                    <a:pt x="30442" y="42466"/>
                    <a:pt x="30369" y="42466"/>
                  </a:cubicBezTo>
                  <a:cubicBezTo>
                    <a:pt x="30351" y="42466"/>
                    <a:pt x="30334" y="42463"/>
                    <a:pt x="30318" y="42454"/>
                  </a:cubicBezTo>
                  <a:cubicBezTo>
                    <a:pt x="30306" y="42453"/>
                    <a:pt x="30295" y="42452"/>
                    <a:pt x="30284" y="42452"/>
                  </a:cubicBezTo>
                  <a:cubicBezTo>
                    <a:pt x="30187" y="42452"/>
                    <a:pt x="30114" y="42520"/>
                    <a:pt x="30031" y="42520"/>
                  </a:cubicBezTo>
                  <a:cubicBezTo>
                    <a:pt x="30021" y="42520"/>
                    <a:pt x="30012" y="42519"/>
                    <a:pt x="30002" y="42518"/>
                  </a:cubicBezTo>
                  <a:cubicBezTo>
                    <a:pt x="29987" y="42515"/>
                    <a:pt x="29973" y="42513"/>
                    <a:pt x="29958" y="42513"/>
                  </a:cubicBezTo>
                  <a:cubicBezTo>
                    <a:pt x="29873" y="42513"/>
                    <a:pt x="29798" y="42560"/>
                    <a:pt x="29708" y="42560"/>
                  </a:cubicBezTo>
                  <a:cubicBezTo>
                    <a:pt x="29682" y="42554"/>
                    <a:pt x="29654" y="42552"/>
                    <a:pt x="29626" y="42552"/>
                  </a:cubicBezTo>
                  <a:cubicBezTo>
                    <a:pt x="29542" y="42552"/>
                    <a:pt x="29456" y="42575"/>
                    <a:pt x="29393" y="42623"/>
                  </a:cubicBezTo>
                  <a:cubicBezTo>
                    <a:pt x="29267" y="42539"/>
                    <a:pt x="29098" y="42602"/>
                    <a:pt x="28972" y="42539"/>
                  </a:cubicBezTo>
                  <a:cubicBezTo>
                    <a:pt x="28819" y="42590"/>
                    <a:pt x="28659" y="42617"/>
                    <a:pt x="28500" y="42617"/>
                  </a:cubicBezTo>
                  <a:cubicBezTo>
                    <a:pt x="28397" y="42617"/>
                    <a:pt x="28294" y="42606"/>
                    <a:pt x="28194" y="42581"/>
                  </a:cubicBezTo>
                  <a:cubicBezTo>
                    <a:pt x="28110" y="42686"/>
                    <a:pt x="27963" y="42665"/>
                    <a:pt x="27858" y="42707"/>
                  </a:cubicBezTo>
                  <a:lnTo>
                    <a:pt x="27648" y="42665"/>
                  </a:lnTo>
                  <a:cubicBezTo>
                    <a:pt x="27509" y="42665"/>
                    <a:pt x="27393" y="42789"/>
                    <a:pt x="27266" y="42789"/>
                  </a:cubicBezTo>
                  <a:cubicBezTo>
                    <a:pt x="27220" y="42789"/>
                    <a:pt x="27172" y="42773"/>
                    <a:pt x="27122" y="42728"/>
                  </a:cubicBezTo>
                  <a:cubicBezTo>
                    <a:pt x="27027" y="42759"/>
                    <a:pt x="26933" y="42775"/>
                    <a:pt x="26838" y="42775"/>
                  </a:cubicBezTo>
                  <a:cubicBezTo>
                    <a:pt x="26744" y="42775"/>
                    <a:pt x="26649" y="42759"/>
                    <a:pt x="26554" y="42728"/>
                  </a:cubicBezTo>
                  <a:cubicBezTo>
                    <a:pt x="26523" y="42707"/>
                    <a:pt x="26491" y="42696"/>
                    <a:pt x="26460" y="42696"/>
                  </a:cubicBezTo>
                  <a:cubicBezTo>
                    <a:pt x="26428" y="42696"/>
                    <a:pt x="26397" y="42707"/>
                    <a:pt x="26365" y="42728"/>
                  </a:cubicBezTo>
                  <a:cubicBezTo>
                    <a:pt x="26358" y="42730"/>
                    <a:pt x="26352" y="42731"/>
                    <a:pt x="26346" y="42731"/>
                  </a:cubicBezTo>
                  <a:cubicBezTo>
                    <a:pt x="26302" y="42731"/>
                    <a:pt x="26297" y="42665"/>
                    <a:pt x="26260" y="42665"/>
                  </a:cubicBezTo>
                  <a:cubicBezTo>
                    <a:pt x="26218" y="42728"/>
                    <a:pt x="26155" y="42728"/>
                    <a:pt x="26092" y="42749"/>
                  </a:cubicBezTo>
                  <a:cubicBezTo>
                    <a:pt x="26008" y="42759"/>
                    <a:pt x="25924" y="42765"/>
                    <a:pt x="25840" y="42765"/>
                  </a:cubicBezTo>
                  <a:cubicBezTo>
                    <a:pt x="25755" y="42765"/>
                    <a:pt x="25671" y="42759"/>
                    <a:pt x="25587" y="42749"/>
                  </a:cubicBezTo>
                  <a:cubicBezTo>
                    <a:pt x="25531" y="42824"/>
                    <a:pt x="25459" y="42836"/>
                    <a:pt x="25382" y="42836"/>
                  </a:cubicBezTo>
                  <a:cubicBezTo>
                    <a:pt x="25344" y="42836"/>
                    <a:pt x="25305" y="42833"/>
                    <a:pt x="25266" y="42833"/>
                  </a:cubicBezTo>
                  <a:cubicBezTo>
                    <a:pt x="25209" y="42833"/>
                    <a:pt x="25153" y="42840"/>
                    <a:pt x="25104" y="42875"/>
                  </a:cubicBezTo>
                  <a:cubicBezTo>
                    <a:pt x="24893" y="42665"/>
                    <a:pt x="24578" y="42770"/>
                    <a:pt x="24368" y="42623"/>
                  </a:cubicBezTo>
                  <a:lnTo>
                    <a:pt x="24284" y="42707"/>
                  </a:lnTo>
                  <a:cubicBezTo>
                    <a:pt x="24222" y="42699"/>
                    <a:pt x="24158" y="42694"/>
                    <a:pt x="24094" y="42694"/>
                  </a:cubicBezTo>
                  <a:cubicBezTo>
                    <a:pt x="23983" y="42694"/>
                    <a:pt x="23872" y="42709"/>
                    <a:pt x="23779" y="42749"/>
                  </a:cubicBezTo>
                  <a:lnTo>
                    <a:pt x="23632" y="42686"/>
                  </a:lnTo>
                  <a:cubicBezTo>
                    <a:pt x="23557" y="42711"/>
                    <a:pt x="23483" y="42722"/>
                    <a:pt x="23411" y="42722"/>
                  </a:cubicBezTo>
                  <a:cubicBezTo>
                    <a:pt x="23300" y="42722"/>
                    <a:pt x="23195" y="42695"/>
                    <a:pt x="23106" y="42644"/>
                  </a:cubicBezTo>
                  <a:cubicBezTo>
                    <a:pt x="23090" y="42644"/>
                    <a:pt x="23086" y="42671"/>
                    <a:pt x="23075" y="42671"/>
                  </a:cubicBezTo>
                  <a:cubicBezTo>
                    <a:pt x="23072" y="42671"/>
                    <a:pt x="23069" y="42669"/>
                    <a:pt x="23064" y="42665"/>
                  </a:cubicBezTo>
                  <a:cubicBezTo>
                    <a:pt x="22931" y="42565"/>
                    <a:pt x="22785" y="42505"/>
                    <a:pt x="22636" y="42505"/>
                  </a:cubicBezTo>
                  <a:cubicBezTo>
                    <a:pt x="22597" y="42505"/>
                    <a:pt x="22557" y="42509"/>
                    <a:pt x="22518" y="42518"/>
                  </a:cubicBezTo>
                  <a:lnTo>
                    <a:pt x="22518" y="42454"/>
                  </a:lnTo>
                  <a:cubicBezTo>
                    <a:pt x="22486" y="42433"/>
                    <a:pt x="22449" y="42423"/>
                    <a:pt x="22418" y="42423"/>
                  </a:cubicBezTo>
                  <a:cubicBezTo>
                    <a:pt x="22386" y="42423"/>
                    <a:pt x="22360" y="42433"/>
                    <a:pt x="22349" y="42454"/>
                  </a:cubicBezTo>
                  <a:cubicBezTo>
                    <a:pt x="22307" y="42497"/>
                    <a:pt x="22413" y="42476"/>
                    <a:pt x="22371" y="42539"/>
                  </a:cubicBezTo>
                  <a:cubicBezTo>
                    <a:pt x="22244" y="42539"/>
                    <a:pt x="22139" y="42560"/>
                    <a:pt x="22013" y="42560"/>
                  </a:cubicBezTo>
                  <a:cubicBezTo>
                    <a:pt x="21965" y="42564"/>
                    <a:pt x="21927" y="42567"/>
                    <a:pt x="21895" y="42567"/>
                  </a:cubicBezTo>
                  <a:cubicBezTo>
                    <a:pt x="21771" y="42567"/>
                    <a:pt x="21730" y="42529"/>
                    <a:pt x="21530" y="42412"/>
                  </a:cubicBezTo>
                  <a:cubicBezTo>
                    <a:pt x="21502" y="42412"/>
                    <a:pt x="21473" y="42431"/>
                    <a:pt x="21452" y="42431"/>
                  </a:cubicBezTo>
                  <a:cubicBezTo>
                    <a:pt x="21441" y="42431"/>
                    <a:pt x="21431" y="42426"/>
                    <a:pt x="21424" y="42412"/>
                  </a:cubicBezTo>
                  <a:lnTo>
                    <a:pt x="21424" y="42370"/>
                  </a:lnTo>
                  <a:cubicBezTo>
                    <a:pt x="21410" y="42356"/>
                    <a:pt x="21399" y="42350"/>
                    <a:pt x="21389" y="42350"/>
                  </a:cubicBezTo>
                  <a:cubicBezTo>
                    <a:pt x="21358" y="42350"/>
                    <a:pt x="21347" y="42412"/>
                    <a:pt x="21298" y="42412"/>
                  </a:cubicBezTo>
                  <a:lnTo>
                    <a:pt x="21235" y="42370"/>
                  </a:lnTo>
                  <a:lnTo>
                    <a:pt x="21256" y="42307"/>
                  </a:lnTo>
                  <a:lnTo>
                    <a:pt x="19700" y="41992"/>
                  </a:lnTo>
                  <a:cubicBezTo>
                    <a:pt x="19721" y="41887"/>
                    <a:pt x="19637" y="41824"/>
                    <a:pt x="19553" y="41824"/>
                  </a:cubicBezTo>
                  <a:cubicBezTo>
                    <a:pt x="19490" y="41803"/>
                    <a:pt x="19427" y="41782"/>
                    <a:pt x="19364" y="41761"/>
                  </a:cubicBezTo>
                  <a:cubicBezTo>
                    <a:pt x="19112" y="41719"/>
                    <a:pt x="18880" y="41656"/>
                    <a:pt x="18649" y="41571"/>
                  </a:cubicBezTo>
                  <a:cubicBezTo>
                    <a:pt x="18634" y="41557"/>
                    <a:pt x="18588" y="41542"/>
                    <a:pt x="18555" y="41542"/>
                  </a:cubicBezTo>
                  <a:cubicBezTo>
                    <a:pt x="18541" y="41542"/>
                    <a:pt x="18529" y="41544"/>
                    <a:pt x="18523" y="41550"/>
                  </a:cubicBezTo>
                  <a:cubicBezTo>
                    <a:pt x="18485" y="41588"/>
                    <a:pt x="18440" y="41596"/>
                    <a:pt x="18391" y="41596"/>
                  </a:cubicBezTo>
                  <a:cubicBezTo>
                    <a:pt x="18359" y="41596"/>
                    <a:pt x="18325" y="41592"/>
                    <a:pt x="18292" y="41592"/>
                  </a:cubicBezTo>
                  <a:cubicBezTo>
                    <a:pt x="18187" y="41529"/>
                    <a:pt x="18082" y="41487"/>
                    <a:pt x="17997" y="41445"/>
                  </a:cubicBezTo>
                  <a:lnTo>
                    <a:pt x="17556" y="41298"/>
                  </a:lnTo>
                  <a:cubicBezTo>
                    <a:pt x="17388" y="41235"/>
                    <a:pt x="17220" y="41130"/>
                    <a:pt x="17030" y="41067"/>
                  </a:cubicBezTo>
                  <a:cubicBezTo>
                    <a:pt x="16883" y="41046"/>
                    <a:pt x="16757" y="40962"/>
                    <a:pt x="16652" y="40836"/>
                  </a:cubicBezTo>
                  <a:cubicBezTo>
                    <a:pt x="16610" y="40794"/>
                    <a:pt x="16568" y="40773"/>
                    <a:pt x="16526" y="40752"/>
                  </a:cubicBezTo>
                  <a:cubicBezTo>
                    <a:pt x="16358" y="40646"/>
                    <a:pt x="16189" y="40562"/>
                    <a:pt x="16000" y="40478"/>
                  </a:cubicBezTo>
                  <a:cubicBezTo>
                    <a:pt x="15874" y="40457"/>
                    <a:pt x="15748" y="40352"/>
                    <a:pt x="15601" y="40310"/>
                  </a:cubicBezTo>
                  <a:lnTo>
                    <a:pt x="15475" y="40142"/>
                  </a:lnTo>
                  <a:cubicBezTo>
                    <a:pt x="15327" y="40142"/>
                    <a:pt x="15285" y="40016"/>
                    <a:pt x="15222" y="39911"/>
                  </a:cubicBezTo>
                  <a:cubicBezTo>
                    <a:pt x="15054" y="39826"/>
                    <a:pt x="14907" y="39742"/>
                    <a:pt x="14781" y="39616"/>
                  </a:cubicBezTo>
                  <a:cubicBezTo>
                    <a:pt x="14507" y="39595"/>
                    <a:pt x="14402" y="39343"/>
                    <a:pt x="14213" y="39217"/>
                  </a:cubicBezTo>
                  <a:cubicBezTo>
                    <a:pt x="14150" y="39175"/>
                    <a:pt x="14066" y="39175"/>
                    <a:pt x="14066" y="39070"/>
                  </a:cubicBezTo>
                  <a:cubicBezTo>
                    <a:pt x="14066" y="38985"/>
                    <a:pt x="13982" y="38964"/>
                    <a:pt x="13940" y="38901"/>
                  </a:cubicBezTo>
                  <a:cubicBezTo>
                    <a:pt x="13751" y="38754"/>
                    <a:pt x="13519" y="38649"/>
                    <a:pt x="13330" y="38502"/>
                  </a:cubicBezTo>
                  <a:cubicBezTo>
                    <a:pt x="13183" y="38334"/>
                    <a:pt x="13015" y="38187"/>
                    <a:pt x="12846" y="38060"/>
                  </a:cubicBezTo>
                  <a:lnTo>
                    <a:pt x="12846" y="38039"/>
                  </a:lnTo>
                  <a:cubicBezTo>
                    <a:pt x="12825" y="37913"/>
                    <a:pt x="12699" y="37850"/>
                    <a:pt x="12636" y="37766"/>
                  </a:cubicBezTo>
                  <a:cubicBezTo>
                    <a:pt x="12552" y="37703"/>
                    <a:pt x="12447" y="37682"/>
                    <a:pt x="12405" y="37577"/>
                  </a:cubicBezTo>
                  <a:lnTo>
                    <a:pt x="12279" y="37577"/>
                  </a:lnTo>
                  <a:cubicBezTo>
                    <a:pt x="12216" y="37577"/>
                    <a:pt x="12237" y="37535"/>
                    <a:pt x="12153" y="37472"/>
                  </a:cubicBezTo>
                  <a:cubicBezTo>
                    <a:pt x="12090" y="37409"/>
                    <a:pt x="12111" y="37325"/>
                    <a:pt x="12111" y="37261"/>
                  </a:cubicBezTo>
                  <a:cubicBezTo>
                    <a:pt x="12090" y="37235"/>
                    <a:pt x="12071" y="37226"/>
                    <a:pt x="12055" y="37226"/>
                  </a:cubicBezTo>
                  <a:cubicBezTo>
                    <a:pt x="12016" y="37226"/>
                    <a:pt x="11989" y="37276"/>
                    <a:pt x="11964" y="37276"/>
                  </a:cubicBezTo>
                  <a:cubicBezTo>
                    <a:pt x="11956" y="37276"/>
                    <a:pt x="11949" y="37272"/>
                    <a:pt x="11942" y="37261"/>
                  </a:cubicBezTo>
                  <a:cubicBezTo>
                    <a:pt x="11900" y="37219"/>
                    <a:pt x="11942" y="37177"/>
                    <a:pt x="11942" y="37156"/>
                  </a:cubicBezTo>
                  <a:cubicBezTo>
                    <a:pt x="11879" y="37051"/>
                    <a:pt x="11774" y="36967"/>
                    <a:pt x="11648" y="36946"/>
                  </a:cubicBezTo>
                  <a:lnTo>
                    <a:pt x="11669" y="36883"/>
                  </a:lnTo>
                  <a:cubicBezTo>
                    <a:pt x="11627" y="36841"/>
                    <a:pt x="11564" y="36883"/>
                    <a:pt x="11543" y="36820"/>
                  </a:cubicBezTo>
                  <a:cubicBezTo>
                    <a:pt x="11480" y="36673"/>
                    <a:pt x="11354" y="36610"/>
                    <a:pt x="11228" y="36547"/>
                  </a:cubicBezTo>
                  <a:cubicBezTo>
                    <a:pt x="11207" y="36399"/>
                    <a:pt x="11101" y="36315"/>
                    <a:pt x="11017" y="36210"/>
                  </a:cubicBezTo>
                  <a:cubicBezTo>
                    <a:pt x="10849" y="36189"/>
                    <a:pt x="10765" y="36021"/>
                    <a:pt x="10639" y="35937"/>
                  </a:cubicBezTo>
                  <a:cubicBezTo>
                    <a:pt x="10576" y="35916"/>
                    <a:pt x="10534" y="35853"/>
                    <a:pt x="10513" y="35811"/>
                  </a:cubicBezTo>
                  <a:cubicBezTo>
                    <a:pt x="10408" y="35643"/>
                    <a:pt x="10282" y="35495"/>
                    <a:pt x="10134" y="35369"/>
                  </a:cubicBezTo>
                  <a:cubicBezTo>
                    <a:pt x="10134" y="35264"/>
                    <a:pt x="10071" y="35180"/>
                    <a:pt x="9987" y="35117"/>
                  </a:cubicBezTo>
                  <a:cubicBezTo>
                    <a:pt x="9840" y="35012"/>
                    <a:pt x="9714" y="34907"/>
                    <a:pt x="9609" y="34760"/>
                  </a:cubicBezTo>
                  <a:cubicBezTo>
                    <a:pt x="9441" y="34591"/>
                    <a:pt x="9251" y="34444"/>
                    <a:pt x="9083" y="34255"/>
                  </a:cubicBezTo>
                  <a:cubicBezTo>
                    <a:pt x="8936" y="34108"/>
                    <a:pt x="8789" y="33940"/>
                    <a:pt x="8684" y="33771"/>
                  </a:cubicBezTo>
                  <a:cubicBezTo>
                    <a:pt x="8536" y="33582"/>
                    <a:pt x="8389" y="33372"/>
                    <a:pt x="8263" y="33162"/>
                  </a:cubicBezTo>
                  <a:cubicBezTo>
                    <a:pt x="8053" y="32867"/>
                    <a:pt x="7822" y="32594"/>
                    <a:pt x="7569" y="32342"/>
                  </a:cubicBezTo>
                  <a:cubicBezTo>
                    <a:pt x="7401" y="32174"/>
                    <a:pt x="7296" y="31963"/>
                    <a:pt x="7107" y="31795"/>
                  </a:cubicBezTo>
                  <a:cubicBezTo>
                    <a:pt x="7107" y="31690"/>
                    <a:pt x="6981" y="31690"/>
                    <a:pt x="6960" y="31627"/>
                  </a:cubicBezTo>
                  <a:cubicBezTo>
                    <a:pt x="6939" y="31543"/>
                    <a:pt x="6918" y="31480"/>
                    <a:pt x="6897" y="31417"/>
                  </a:cubicBezTo>
                  <a:cubicBezTo>
                    <a:pt x="6770" y="31291"/>
                    <a:pt x="6665" y="31164"/>
                    <a:pt x="6539" y="31059"/>
                  </a:cubicBezTo>
                  <a:cubicBezTo>
                    <a:pt x="6476" y="31017"/>
                    <a:pt x="6413" y="30933"/>
                    <a:pt x="6392" y="30870"/>
                  </a:cubicBezTo>
                  <a:cubicBezTo>
                    <a:pt x="6329" y="30744"/>
                    <a:pt x="6224" y="30639"/>
                    <a:pt x="6098" y="30576"/>
                  </a:cubicBezTo>
                  <a:cubicBezTo>
                    <a:pt x="6098" y="30471"/>
                    <a:pt x="6035" y="30408"/>
                    <a:pt x="6077" y="30344"/>
                  </a:cubicBezTo>
                  <a:cubicBezTo>
                    <a:pt x="5866" y="29945"/>
                    <a:pt x="5488" y="29714"/>
                    <a:pt x="5152" y="29356"/>
                  </a:cubicBezTo>
                  <a:lnTo>
                    <a:pt x="5110" y="29188"/>
                  </a:lnTo>
                  <a:cubicBezTo>
                    <a:pt x="5004" y="29125"/>
                    <a:pt x="4983" y="28999"/>
                    <a:pt x="4878" y="28936"/>
                  </a:cubicBezTo>
                  <a:cubicBezTo>
                    <a:pt x="4815" y="28894"/>
                    <a:pt x="4752" y="28831"/>
                    <a:pt x="4731" y="28747"/>
                  </a:cubicBezTo>
                  <a:cubicBezTo>
                    <a:pt x="4710" y="28684"/>
                    <a:pt x="4668" y="28620"/>
                    <a:pt x="4605" y="28599"/>
                  </a:cubicBezTo>
                  <a:cubicBezTo>
                    <a:pt x="4542" y="28578"/>
                    <a:pt x="4542" y="28557"/>
                    <a:pt x="4521" y="28515"/>
                  </a:cubicBezTo>
                  <a:cubicBezTo>
                    <a:pt x="4458" y="28410"/>
                    <a:pt x="4353" y="28305"/>
                    <a:pt x="4248" y="28221"/>
                  </a:cubicBezTo>
                  <a:cubicBezTo>
                    <a:pt x="4205" y="28200"/>
                    <a:pt x="4184" y="28137"/>
                    <a:pt x="4163" y="28074"/>
                  </a:cubicBezTo>
                  <a:cubicBezTo>
                    <a:pt x="4121" y="27969"/>
                    <a:pt x="4058" y="27864"/>
                    <a:pt x="3953" y="27779"/>
                  </a:cubicBezTo>
                  <a:cubicBezTo>
                    <a:pt x="3932" y="27758"/>
                    <a:pt x="3890" y="27716"/>
                    <a:pt x="3869" y="27674"/>
                  </a:cubicBezTo>
                  <a:cubicBezTo>
                    <a:pt x="3848" y="27485"/>
                    <a:pt x="3764" y="27296"/>
                    <a:pt x="3638" y="27149"/>
                  </a:cubicBezTo>
                  <a:cubicBezTo>
                    <a:pt x="3680" y="26917"/>
                    <a:pt x="3428" y="26812"/>
                    <a:pt x="3428" y="26623"/>
                  </a:cubicBezTo>
                  <a:cubicBezTo>
                    <a:pt x="3238" y="26560"/>
                    <a:pt x="3154" y="26413"/>
                    <a:pt x="3028" y="26308"/>
                  </a:cubicBezTo>
                  <a:cubicBezTo>
                    <a:pt x="3028" y="26203"/>
                    <a:pt x="3049" y="26098"/>
                    <a:pt x="3007" y="26034"/>
                  </a:cubicBezTo>
                  <a:cubicBezTo>
                    <a:pt x="2944" y="25971"/>
                    <a:pt x="2839" y="26013"/>
                    <a:pt x="2797" y="25950"/>
                  </a:cubicBezTo>
                  <a:cubicBezTo>
                    <a:pt x="2797" y="25887"/>
                    <a:pt x="2860" y="25908"/>
                    <a:pt x="2839" y="25845"/>
                  </a:cubicBezTo>
                  <a:cubicBezTo>
                    <a:pt x="2839" y="25836"/>
                    <a:pt x="2835" y="25833"/>
                    <a:pt x="2828" y="25833"/>
                  </a:cubicBezTo>
                  <a:cubicBezTo>
                    <a:pt x="2815" y="25833"/>
                    <a:pt x="2795" y="25842"/>
                    <a:pt x="2775" y="25842"/>
                  </a:cubicBezTo>
                  <a:cubicBezTo>
                    <a:pt x="2758" y="25842"/>
                    <a:pt x="2742" y="25834"/>
                    <a:pt x="2734" y="25803"/>
                  </a:cubicBezTo>
                  <a:cubicBezTo>
                    <a:pt x="2713" y="25698"/>
                    <a:pt x="2776" y="25614"/>
                    <a:pt x="2713" y="25530"/>
                  </a:cubicBezTo>
                  <a:cubicBezTo>
                    <a:pt x="2650" y="25446"/>
                    <a:pt x="2692" y="25341"/>
                    <a:pt x="2650" y="25278"/>
                  </a:cubicBezTo>
                  <a:cubicBezTo>
                    <a:pt x="2629" y="25236"/>
                    <a:pt x="2629" y="25172"/>
                    <a:pt x="2608" y="25172"/>
                  </a:cubicBezTo>
                  <a:cubicBezTo>
                    <a:pt x="2524" y="25130"/>
                    <a:pt x="2524" y="25025"/>
                    <a:pt x="2502" y="24941"/>
                  </a:cubicBezTo>
                  <a:cubicBezTo>
                    <a:pt x="2460" y="24773"/>
                    <a:pt x="2397" y="24626"/>
                    <a:pt x="2292" y="24500"/>
                  </a:cubicBezTo>
                  <a:cubicBezTo>
                    <a:pt x="2229" y="24437"/>
                    <a:pt x="2292" y="24331"/>
                    <a:pt x="2187" y="24289"/>
                  </a:cubicBezTo>
                  <a:cubicBezTo>
                    <a:pt x="2103" y="24226"/>
                    <a:pt x="2187" y="24100"/>
                    <a:pt x="2145" y="24079"/>
                  </a:cubicBezTo>
                  <a:cubicBezTo>
                    <a:pt x="2040" y="24016"/>
                    <a:pt x="2145" y="23911"/>
                    <a:pt x="2082" y="23827"/>
                  </a:cubicBezTo>
                  <a:cubicBezTo>
                    <a:pt x="1914" y="23638"/>
                    <a:pt x="1767" y="23448"/>
                    <a:pt x="1641" y="23217"/>
                  </a:cubicBezTo>
                  <a:lnTo>
                    <a:pt x="1472" y="23112"/>
                  </a:lnTo>
                  <a:cubicBezTo>
                    <a:pt x="1451" y="23154"/>
                    <a:pt x="1420" y="23154"/>
                    <a:pt x="1388" y="23154"/>
                  </a:cubicBezTo>
                  <a:cubicBezTo>
                    <a:pt x="1357" y="23154"/>
                    <a:pt x="1325" y="23154"/>
                    <a:pt x="1304" y="23196"/>
                  </a:cubicBezTo>
                  <a:cubicBezTo>
                    <a:pt x="1325" y="23259"/>
                    <a:pt x="1283" y="23301"/>
                    <a:pt x="1388" y="23406"/>
                  </a:cubicBezTo>
                  <a:cubicBezTo>
                    <a:pt x="1472" y="23491"/>
                    <a:pt x="1409" y="23659"/>
                    <a:pt x="1535" y="23722"/>
                  </a:cubicBezTo>
                  <a:cubicBezTo>
                    <a:pt x="1556" y="23743"/>
                    <a:pt x="1556" y="23764"/>
                    <a:pt x="1535" y="23785"/>
                  </a:cubicBezTo>
                  <a:cubicBezTo>
                    <a:pt x="1493" y="23890"/>
                    <a:pt x="1619" y="23932"/>
                    <a:pt x="1619" y="24037"/>
                  </a:cubicBezTo>
                  <a:cubicBezTo>
                    <a:pt x="1619" y="24163"/>
                    <a:pt x="1704" y="24205"/>
                    <a:pt x="1746" y="24289"/>
                  </a:cubicBezTo>
                  <a:cubicBezTo>
                    <a:pt x="1704" y="24542"/>
                    <a:pt x="1872" y="24731"/>
                    <a:pt x="1977" y="24941"/>
                  </a:cubicBezTo>
                  <a:cubicBezTo>
                    <a:pt x="1956" y="24983"/>
                    <a:pt x="1956" y="25046"/>
                    <a:pt x="1977" y="25088"/>
                  </a:cubicBezTo>
                  <a:cubicBezTo>
                    <a:pt x="2019" y="25151"/>
                    <a:pt x="2082" y="25151"/>
                    <a:pt x="2124" y="25236"/>
                  </a:cubicBezTo>
                  <a:cubicBezTo>
                    <a:pt x="2145" y="25299"/>
                    <a:pt x="2166" y="25383"/>
                    <a:pt x="2166" y="25467"/>
                  </a:cubicBezTo>
                  <a:cubicBezTo>
                    <a:pt x="2166" y="25551"/>
                    <a:pt x="2229" y="25614"/>
                    <a:pt x="2250" y="25677"/>
                  </a:cubicBezTo>
                  <a:cubicBezTo>
                    <a:pt x="2271" y="25761"/>
                    <a:pt x="2355" y="25824"/>
                    <a:pt x="2397" y="25887"/>
                  </a:cubicBezTo>
                  <a:lnTo>
                    <a:pt x="2334" y="25950"/>
                  </a:lnTo>
                  <a:cubicBezTo>
                    <a:pt x="2376" y="26034"/>
                    <a:pt x="2439" y="26119"/>
                    <a:pt x="2502" y="26182"/>
                  </a:cubicBezTo>
                  <a:cubicBezTo>
                    <a:pt x="2608" y="26245"/>
                    <a:pt x="2566" y="26350"/>
                    <a:pt x="2566" y="26434"/>
                  </a:cubicBezTo>
                  <a:lnTo>
                    <a:pt x="2671" y="26476"/>
                  </a:lnTo>
                  <a:lnTo>
                    <a:pt x="2692" y="26602"/>
                  </a:lnTo>
                  <a:cubicBezTo>
                    <a:pt x="2706" y="26602"/>
                    <a:pt x="2710" y="26583"/>
                    <a:pt x="2718" y="26583"/>
                  </a:cubicBezTo>
                  <a:cubicBezTo>
                    <a:pt x="2722" y="26583"/>
                    <a:pt x="2727" y="26588"/>
                    <a:pt x="2734" y="26602"/>
                  </a:cubicBezTo>
                  <a:cubicBezTo>
                    <a:pt x="2734" y="26623"/>
                    <a:pt x="2713" y="26623"/>
                    <a:pt x="2713" y="26623"/>
                  </a:cubicBezTo>
                  <a:cubicBezTo>
                    <a:pt x="2797" y="26686"/>
                    <a:pt x="2860" y="26770"/>
                    <a:pt x="2881" y="26875"/>
                  </a:cubicBezTo>
                  <a:cubicBezTo>
                    <a:pt x="2944" y="26875"/>
                    <a:pt x="2986" y="26896"/>
                    <a:pt x="2986" y="26917"/>
                  </a:cubicBezTo>
                  <a:lnTo>
                    <a:pt x="2986" y="27002"/>
                  </a:lnTo>
                  <a:cubicBezTo>
                    <a:pt x="3091" y="27044"/>
                    <a:pt x="3175" y="27170"/>
                    <a:pt x="3175" y="27296"/>
                  </a:cubicBezTo>
                  <a:lnTo>
                    <a:pt x="3280" y="27359"/>
                  </a:lnTo>
                  <a:cubicBezTo>
                    <a:pt x="3280" y="27422"/>
                    <a:pt x="3322" y="27485"/>
                    <a:pt x="3322" y="27569"/>
                  </a:cubicBezTo>
                  <a:cubicBezTo>
                    <a:pt x="3294" y="27569"/>
                    <a:pt x="3266" y="27541"/>
                    <a:pt x="3251" y="27541"/>
                  </a:cubicBezTo>
                  <a:cubicBezTo>
                    <a:pt x="3243" y="27541"/>
                    <a:pt x="3238" y="27548"/>
                    <a:pt x="3238" y="27569"/>
                  </a:cubicBezTo>
                  <a:cubicBezTo>
                    <a:pt x="3238" y="27611"/>
                    <a:pt x="3238" y="27674"/>
                    <a:pt x="3322" y="27674"/>
                  </a:cubicBezTo>
                  <a:cubicBezTo>
                    <a:pt x="3322" y="27658"/>
                    <a:pt x="3322" y="27618"/>
                    <a:pt x="3332" y="27618"/>
                  </a:cubicBezTo>
                  <a:cubicBezTo>
                    <a:pt x="3335" y="27618"/>
                    <a:pt x="3338" y="27622"/>
                    <a:pt x="3343" y="27632"/>
                  </a:cubicBezTo>
                  <a:cubicBezTo>
                    <a:pt x="3343" y="27674"/>
                    <a:pt x="3322" y="27674"/>
                    <a:pt x="3322" y="27674"/>
                  </a:cubicBezTo>
                  <a:cubicBezTo>
                    <a:pt x="3322" y="27737"/>
                    <a:pt x="3343" y="27801"/>
                    <a:pt x="3364" y="27864"/>
                  </a:cubicBezTo>
                  <a:cubicBezTo>
                    <a:pt x="3364" y="27927"/>
                    <a:pt x="3449" y="27990"/>
                    <a:pt x="3428" y="28053"/>
                  </a:cubicBezTo>
                  <a:cubicBezTo>
                    <a:pt x="3407" y="28116"/>
                    <a:pt x="3575" y="28095"/>
                    <a:pt x="3533" y="28200"/>
                  </a:cubicBezTo>
                  <a:cubicBezTo>
                    <a:pt x="3680" y="28242"/>
                    <a:pt x="3701" y="28368"/>
                    <a:pt x="3743" y="28494"/>
                  </a:cubicBezTo>
                  <a:cubicBezTo>
                    <a:pt x="3890" y="28536"/>
                    <a:pt x="3953" y="28705"/>
                    <a:pt x="4079" y="28789"/>
                  </a:cubicBezTo>
                  <a:lnTo>
                    <a:pt x="4037" y="28831"/>
                  </a:lnTo>
                  <a:lnTo>
                    <a:pt x="4037" y="28852"/>
                  </a:lnTo>
                  <a:cubicBezTo>
                    <a:pt x="4058" y="28978"/>
                    <a:pt x="4163" y="29104"/>
                    <a:pt x="4290" y="29167"/>
                  </a:cubicBezTo>
                  <a:cubicBezTo>
                    <a:pt x="4311" y="29251"/>
                    <a:pt x="4332" y="29314"/>
                    <a:pt x="4353" y="29377"/>
                  </a:cubicBezTo>
                  <a:cubicBezTo>
                    <a:pt x="4521" y="29546"/>
                    <a:pt x="4668" y="29735"/>
                    <a:pt x="4815" y="29945"/>
                  </a:cubicBezTo>
                  <a:cubicBezTo>
                    <a:pt x="4899" y="30071"/>
                    <a:pt x="4962" y="30218"/>
                    <a:pt x="5110" y="30302"/>
                  </a:cubicBezTo>
                  <a:cubicBezTo>
                    <a:pt x="5131" y="30365"/>
                    <a:pt x="5152" y="30429"/>
                    <a:pt x="5173" y="30471"/>
                  </a:cubicBezTo>
                  <a:lnTo>
                    <a:pt x="5257" y="30492"/>
                  </a:lnTo>
                  <a:cubicBezTo>
                    <a:pt x="5299" y="30618"/>
                    <a:pt x="5341" y="30723"/>
                    <a:pt x="5425" y="30807"/>
                  </a:cubicBezTo>
                  <a:cubicBezTo>
                    <a:pt x="5656" y="31164"/>
                    <a:pt x="5929" y="31501"/>
                    <a:pt x="6182" y="31837"/>
                  </a:cubicBezTo>
                  <a:cubicBezTo>
                    <a:pt x="6224" y="31900"/>
                    <a:pt x="6266" y="31942"/>
                    <a:pt x="6329" y="32005"/>
                  </a:cubicBezTo>
                  <a:cubicBezTo>
                    <a:pt x="6434" y="32132"/>
                    <a:pt x="6602" y="32237"/>
                    <a:pt x="6623" y="32426"/>
                  </a:cubicBezTo>
                  <a:lnTo>
                    <a:pt x="6707" y="32468"/>
                  </a:lnTo>
                  <a:cubicBezTo>
                    <a:pt x="6749" y="32510"/>
                    <a:pt x="6770" y="32573"/>
                    <a:pt x="6791" y="32636"/>
                  </a:cubicBezTo>
                  <a:cubicBezTo>
                    <a:pt x="6855" y="32741"/>
                    <a:pt x="6960" y="32783"/>
                    <a:pt x="7002" y="32888"/>
                  </a:cubicBezTo>
                  <a:cubicBezTo>
                    <a:pt x="7044" y="32994"/>
                    <a:pt x="7128" y="33057"/>
                    <a:pt x="7191" y="33162"/>
                  </a:cubicBezTo>
                  <a:cubicBezTo>
                    <a:pt x="7254" y="33246"/>
                    <a:pt x="7338" y="33309"/>
                    <a:pt x="7380" y="33414"/>
                  </a:cubicBezTo>
                  <a:cubicBezTo>
                    <a:pt x="7422" y="33519"/>
                    <a:pt x="7527" y="33582"/>
                    <a:pt x="7611" y="33687"/>
                  </a:cubicBezTo>
                  <a:cubicBezTo>
                    <a:pt x="7632" y="33729"/>
                    <a:pt x="7653" y="33771"/>
                    <a:pt x="7653" y="33813"/>
                  </a:cubicBezTo>
                  <a:cubicBezTo>
                    <a:pt x="7674" y="33834"/>
                    <a:pt x="7696" y="33834"/>
                    <a:pt x="7696" y="33834"/>
                  </a:cubicBezTo>
                  <a:lnTo>
                    <a:pt x="7738" y="33771"/>
                  </a:lnTo>
                  <a:cubicBezTo>
                    <a:pt x="7780" y="33919"/>
                    <a:pt x="7864" y="34045"/>
                    <a:pt x="7969" y="34150"/>
                  </a:cubicBezTo>
                  <a:cubicBezTo>
                    <a:pt x="8032" y="34192"/>
                    <a:pt x="8095" y="34276"/>
                    <a:pt x="8137" y="34339"/>
                  </a:cubicBezTo>
                  <a:cubicBezTo>
                    <a:pt x="8200" y="34423"/>
                    <a:pt x="8263" y="34507"/>
                    <a:pt x="8347" y="34570"/>
                  </a:cubicBezTo>
                  <a:cubicBezTo>
                    <a:pt x="8389" y="34612"/>
                    <a:pt x="8473" y="34696"/>
                    <a:pt x="8473" y="34760"/>
                  </a:cubicBezTo>
                  <a:cubicBezTo>
                    <a:pt x="8452" y="34844"/>
                    <a:pt x="8494" y="34907"/>
                    <a:pt x="8579" y="34949"/>
                  </a:cubicBezTo>
                  <a:cubicBezTo>
                    <a:pt x="8663" y="35012"/>
                    <a:pt x="8663" y="35096"/>
                    <a:pt x="8705" y="35159"/>
                  </a:cubicBezTo>
                  <a:cubicBezTo>
                    <a:pt x="8789" y="35201"/>
                    <a:pt x="8873" y="35264"/>
                    <a:pt x="8936" y="35327"/>
                  </a:cubicBezTo>
                  <a:cubicBezTo>
                    <a:pt x="9083" y="35474"/>
                    <a:pt x="9209" y="35643"/>
                    <a:pt x="9335" y="35811"/>
                  </a:cubicBezTo>
                  <a:cubicBezTo>
                    <a:pt x="9377" y="35895"/>
                    <a:pt x="9462" y="36000"/>
                    <a:pt x="9504" y="36084"/>
                  </a:cubicBezTo>
                  <a:cubicBezTo>
                    <a:pt x="9567" y="36147"/>
                    <a:pt x="9693" y="36189"/>
                    <a:pt x="9693" y="36294"/>
                  </a:cubicBezTo>
                  <a:cubicBezTo>
                    <a:pt x="9903" y="36463"/>
                    <a:pt x="10071" y="36673"/>
                    <a:pt x="10303" y="36841"/>
                  </a:cubicBezTo>
                  <a:cubicBezTo>
                    <a:pt x="10471" y="36967"/>
                    <a:pt x="10618" y="37135"/>
                    <a:pt x="10765" y="37304"/>
                  </a:cubicBezTo>
                  <a:cubicBezTo>
                    <a:pt x="10807" y="37367"/>
                    <a:pt x="10849" y="37451"/>
                    <a:pt x="10912" y="37514"/>
                  </a:cubicBezTo>
                  <a:cubicBezTo>
                    <a:pt x="10954" y="37577"/>
                    <a:pt x="11038" y="37661"/>
                    <a:pt x="11059" y="37703"/>
                  </a:cubicBezTo>
                  <a:cubicBezTo>
                    <a:pt x="11101" y="37745"/>
                    <a:pt x="11122" y="37787"/>
                    <a:pt x="11165" y="37787"/>
                  </a:cubicBezTo>
                  <a:cubicBezTo>
                    <a:pt x="11270" y="37808"/>
                    <a:pt x="11312" y="37871"/>
                    <a:pt x="11354" y="37955"/>
                  </a:cubicBezTo>
                  <a:cubicBezTo>
                    <a:pt x="11377" y="37948"/>
                    <a:pt x="11400" y="37943"/>
                    <a:pt x="11421" y="37943"/>
                  </a:cubicBezTo>
                  <a:cubicBezTo>
                    <a:pt x="11457" y="37943"/>
                    <a:pt x="11488" y="37957"/>
                    <a:pt x="11501" y="37997"/>
                  </a:cubicBezTo>
                  <a:cubicBezTo>
                    <a:pt x="11522" y="38102"/>
                    <a:pt x="11606" y="38123"/>
                    <a:pt x="11690" y="38166"/>
                  </a:cubicBezTo>
                  <a:cubicBezTo>
                    <a:pt x="11732" y="38187"/>
                    <a:pt x="11774" y="38229"/>
                    <a:pt x="11816" y="38271"/>
                  </a:cubicBezTo>
                  <a:cubicBezTo>
                    <a:pt x="11942" y="38418"/>
                    <a:pt x="12069" y="38565"/>
                    <a:pt x="12216" y="38691"/>
                  </a:cubicBezTo>
                  <a:cubicBezTo>
                    <a:pt x="12258" y="38754"/>
                    <a:pt x="12363" y="38754"/>
                    <a:pt x="12405" y="38817"/>
                  </a:cubicBezTo>
                  <a:cubicBezTo>
                    <a:pt x="12552" y="39028"/>
                    <a:pt x="12720" y="39196"/>
                    <a:pt x="12931" y="39343"/>
                  </a:cubicBezTo>
                  <a:cubicBezTo>
                    <a:pt x="12952" y="39364"/>
                    <a:pt x="12973" y="39406"/>
                    <a:pt x="12994" y="39448"/>
                  </a:cubicBezTo>
                  <a:cubicBezTo>
                    <a:pt x="13099" y="39490"/>
                    <a:pt x="13204" y="39595"/>
                    <a:pt x="13204" y="39742"/>
                  </a:cubicBezTo>
                  <a:cubicBezTo>
                    <a:pt x="13214" y="39741"/>
                    <a:pt x="13223" y="39741"/>
                    <a:pt x="13232" y="39741"/>
                  </a:cubicBezTo>
                  <a:cubicBezTo>
                    <a:pt x="13393" y="39741"/>
                    <a:pt x="13399" y="39913"/>
                    <a:pt x="13498" y="39953"/>
                  </a:cubicBezTo>
                  <a:cubicBezTo>
                    <a:pt x="13603" y="40016"/>
                    <a:pt x="13666" y="40121"/>
                    <a:pt x="13772" y="40163"/>
                  </a:cubicBezTo>
                  <a:cubicBezTo>
                    <a:pt x="13877" y="40205"/>
                    <a:pt x="13982" y="40268"/>
                    <a:pt x="14066" y="40331"/>
                  </a:cubicBezTo>
                  <a:cubicBezTo>
                    <a:pt x="14255" y="40478"/>
                    <a:pt x="14444" y="40604"/>
                    <a:pt x="14634" y="40709"/>
                  </a:cubicBezTo>
                  <a:cubicBezTo>
                    <a:pt x="14739" y="40752"/>
                    <a:pt x="14781" y="40836"/>
                    <a:pt x="14907" y="40878"/>
                  </a:cubicBezTo>
                  <a:cubicBezTo>
                    <a:pt x="15012" y="40941"/>
                    <a:pt x="15096" y="41046"/>
                    <a:pt x="15201" y="41109"/>
                  </a:cubicBezTo>
                  <a:cubicBezTo>
                    <a:pt x="15327" y="41151"/>
                    <a:pt x="15411" y="41235"/>
                    <a:pt x="15538" y="41277"/>
                  </a:cubicBezTo>
                  <a:lnTo>
                    <a:pt x="15580" y="41277"/>
                  </a:lnTo>
                  <a:lnTo>
                    <a:pt x="15643" y="41235"/>
                  </a:lnTo>
                  <a:lnTo>
                    <a:pt x="15769" y="41256"/>
                  </a:lnTo>
                  <a:cubicBezTo>
                    <a:pt x="15769" y="41298"/>
                    <a:pt x="15811" y="41319"/>
                    <a:pt x="15811" y="41340"/>
                  </a:cubicBezTo>
                  <a:cubicBezTo>
                    <a:pt x="15958" y="41403"/>
                    <a:pt x="16084" y="41466"/>
                    <a:pt x="16210" y="41571"/>
                  </a:cubicBezTo>
                  <a:cubicBezTo>
                    <a:pt x="16337" y="41656"/>
                    <a:pt x="16421" y="41761"/>
                    <a:pt x="16568" y="41782"/>
                  </a:cubicBezTo>
                  <a:cubicBezTo>
                    <a:pt x="16610" y="41866"/>
                    <a:pt x="16736" y="41845"/>
                    <a:pt x="16736" y="41929"/>
                  </a:cubicBezTo>
                  <a:cubicBezTo>
                    <a:pt x="17009" y="42097"/>
                    <a:pt x="17325" y="42139"/>
                    <a:pt x="17577" y="42328"/>
                  </a:cubicBezTo>
                  <a:lnTo>
                    <a:pt x="17598" y="42286"/>
                  </a:lnTo>
                  <a:cubicBezTo>
                    <a:pt x="17682" y="42328"/>
                    <a:pt x="17745" y="42370"/>
                    <a:pt x="17787" y="42412"/>
                  </a:cubicBezTo>
                  <a:cubicBezTo>
                    <a:pt x="18018" y="42497"/>
                    <a:pt x="18271" y="42539"/>
                    <a:pt x="18502" y="42560"/>
                  </a:cubicBezTo>
                  <a:cubicBezTo>
                    <a:pt x="18733" y="42665"/>
                    <a:pt x="18965" y="42728"/>
                    <a:pt x="19196" y="42791"/>
                  </a:cubicBezTo>
                  <a:cubicBezTo>
                    <a:pt x="19490" y="42875"/>
                    <a:pt x="19763" y="43001"/>
                    <a:pt x="20058" y="43064"/>
                  </a:cubicBezTo>
                  <a:cubicBezTo>
                    <a:pt x="20079" y="43075"/>
                    <a:pt x="20100" y="43080"/>
                    <a:pt x="20121" y="43080"/>
                  </a:cubicBezTo>
                  <a:cubicBezTo>
                    <a:pt x="20142" y="43080"/>
                    <a:pt x="20163" y="43075"/>
                    <a:pt x="20184" y="43064"/>
                  </a:cubicBezTo>
                  <a:cubicBezTo>
                    <a:pt x="20240" y="43064"/>
                    <a:pt x="20230" y="43131"/>
                    <a:pt x="20271" y="43131"/>
                  </a:cubicBezTo>
                  <a:cubicBezTo>
                    <a:pt x="20276" y="43131"/>
                    <a:pt x="20282" y="43130"/>
                    <a:pt x="20289" y="43127"/>
                  </a:cubicBezTo>
                  <a:cubicBezTo>
                    <a:pt x="20289" y="43110"/>
                    <a:pt x="20303" y="43079"/>
                    <a:pt x="20308" y="43079"/>
                  </a:cubicBezTo>
                  <a:cubicBezTo>
                    <a:pt x="20309" y="43079"/>
                    <a:pt x="20310" y="43081"/>
                    <a:pt x="20310" y="43085"/>
                  </a:cubicBezTo>
                  <a:cubicBezTo>
                    <a:pt x="20331" y="43106"/>
                    <a:pt x="20310" y="43127"/>
                    <a:pt x="20289" y="43127"/>
                  </a:cubicBezTo>
                  <a:cubicBezTo>
                    <a:pt x="20312" y="43158"/>
                    <a:pt x="20329" y="43169"/>
                    <a:pt x="20344" y="43169"/>
                  </a:cubicBezTo>
                  <a:cubicBezTo>
                    <a:pt x="20370" y="43169"/>
                    <a:pt x="20388" y="43133"/>
                    <a:pt x="20415" y="43106"/>
                  </a:cubicBezTo>
                  <a:cubicBezTo>
                    <a:pt x="20436" y="43127"/>
                    <a:pt x="20463" y="43127"/>
                    <a:pt x="20486" y="43127"/>
                  </a:cubicBezTo>
                  <a:cubicBezTo>
                    <a:pt x="20510" y="43127"/>
                    <a:pt x="20531" y="43127"/>
                    <a:pt x="20541" y="43148"/>
                  </a:cubicBezTo>
                  <a:cubicBezTo>
                    <a:pt x="20562" y="43190"/>
                    <a:pt x="20604" y="43190"/>
                    <a:pt x="20647" y="43190"/>
                  </a:cubicBezTo>
                  <a:cubicBezTo>
                    <a:pt x="20689" y="43211"/>
                    <a:pt x="20752" y="43211"/>
                    <a:pt x="20773" y="43232"/>
                  </a:cubicBezTo>
                  <a:cubicBezTo>
                    <a:pt x="20787" y="43260"/>
                    <a:pt x="20798" y="43270"/>
                    <a:pt x="20809" y="43270"/>
                  </a:cubicBezTo>
                  <a:cubicBezTo>
                    <a:pt x="20831" y="43270"/>
                    <a:pt x="20850" y="43232"/>
                    <a:pt x="20878" y="43232"/>
                  </a:cubicBezTo>
                  <a:cubicBezTo>
                    <a:pt x="20920" y="43295"/>
                    <a:pt x="20899" y="43422"/>
                    <a:pt x="21025" y="43422"/>
                  </a:cubicBezTo>
                  <a:cubicBezTo>
                    <a:pt x="21039" y="43422"/>
                    <a:pt x="21044" y="43394"/>
                    <a:pt x="21064" y="43394"/>
                  </a:cubicBezTo>
                  <a:cubicBezTo>
                    <a:pt x="21074" y="43394"/>
                    <a:pt x="21088" y="43401"/>
                    <a:pt x="21109" y="43422"/>
                  </a:cubicBezTo>
                  <a:lnTo>
                    <a:pt x="21172" y="43485"/>
                  </a:lnTo>
                  <a:cubicBezTo>
                    <a:pt x="21235" y="43485"/>
                    <a:pt x="21286" y="43449"/>
                    <a:pt x="21344" y="43449"/>
                  </a:cubicBezTo>
                  <a:cubicBezTo>
                    <a:pt x="21363" y="43449"/>
                    <a:pt x="21382" y="43453"/>
                    <a:pt x="21403" y="43464"/>
                  </a:cubicBezTo>
                  <a:lnTo>
                    <a:pt x="21466" y="43506"/>
                  </a:lnTo>
                  <a:cubicBezTo>
                    <a:pt x="21466" y="43506"/>
                    <a:pt x="21476" y="43496"/>
                    <a:pt x="21488" y="43496"/>
                  </a:cubicBezTo>
                  <a:cubicBezTo>
                    <a:pt x="21495" y="43496"/>
                    <a:pt x="21502" y="43499"/>
                    <a:pt x="21509" y="43506"/>
                  </a:cubicBezTo>
                  <a:cubicBezTo>
                    <a:pt x="21509" y="43527"/>
                    <a:pt x="21487" y="43548"/>
                    <a:pt x="21466" y="43548"/>
                  </a:cubicBezTo>
                  <a:cubicBezTo>
                    <a:pt x="21487" y="43590"/>
                    <a:pt x="21530" y="43590"/>
                    <a:pt x="21551" y="43590"/>
                  </a:cubicBezTo>
                  <a:cubicBezTo>
                    <a:pt x="21565" y="43590"/>
                    <a:pt x="21579" y="43599"/>
                    <a:pt x="21599" y="43599"/>
                  </a:cubicBezTo>
                  <a:cubicBezTo>
                    <a:pt x="21609" y="43599"/>
                    <a:pt x="21621" y="43597"/>
                    <a:pt x="21635" y="43590"/>
                  </a:cubicBezTo>
                  <a:lnTo>
                    <a:pt x="21635" y="43506"/>
                  </a:lnTo>
                  <a:cubicBezTo>
                    <a:pt x="21782" y="43548"/>
                    <a:pt x="21929" y="43548"/>
                    <a:pt x="22076" y="43548"/>
                  </a:cubicBezTo>
                  <a:cubicBezTo>
                    <a:pt x="22286" y="43548"/>
                    <a:pt x="22518" y="43569"/>
                    <a:pt x="22728" y="43611"/>
                  </a:cubicBezTo>
                  <a:cubicBezTo>
                    <a:pt x="22866" y="43642"/>
                    <a:pt x="23005" y="43661"/>
                    <a:pt x="23143" y="43661"/>
                  </a:cubicBezTo>
                  <a:cubicBezTo>
                    <a:pt x="23194" y="43661"/>
                    <a:pt x="23245" y="43659"/>
                    <a:pt x="23296" y="43653"/>
                  </a:cubicBezTo>
                  <a:lnTo>
                    <a:pt x="23359" y="43716"/>
                  </a:lnTo>
                  <a:cubicBezTo>
                    <a:pt x="23574" y="43685"/>
                    <a:pt x="23801" y="43666"/>
                    <a:pt x="24031" y="43666"/>
                  </a:cubicBezTo>
                  <a:cubicBezTo>
                    <a:pt x="24115" y="43666"/>
                    <a:pt x="24199" y="43668"/>
                    <a:pt x="24284" y="43674"/>
                  </a:cubicBezTo>
                  <a:cubicBezTo>
                    <a:pt x="24305" y="43737"/>
                    <a:pt x="24284" y="43758"/>
                    <a:pt x="24347" y="43779"/>
                  </a:cubicBezTo>
                  <a:cubicBezTo>
                    <a:pt x="24357" y="43786"/>
                    <a:pt x="24366" y="43789"/>
                    <a:pt x="24374" y="43789"/>
                  </a:cubicBezTo>
                  <a:cubicBezTo>
                    <a:pt x="24412" y="43789"/>
                    <a:pt x="24420" y="43716"/>
                    <a:pt x="24473" y="43716"/>
                  </a:cubicBezTo>
                  <a:cubicBezTo>
                    <a:pt x="24599" y="43779"/>
                    <a:pt x="24725" y="43821"/>
                    <a:pt x="24872" y="43821"/>
                  </a:cubicBezTo>
                  <a:cubicBezTo>
                    <a:pt x="24851" y="43863"/>
                    <a:pt x="24809" y="43863"/>
                    <a:pt x="24809" y="43905"/>
                  </a:cubicBezTo>
                  <a:cubicBezTo>
                    <a:pt x="24853" y="43888"/>
                    <a:pt x="24899" y="43882"/>
                    <a:pt x="24946" y="43882"/>
                  </a:cubicBezTo>
                  <a:cubicBezTo>
                    <a:pt x="25028" y="43882"/>
                    <a:pt x="25113" y="43899"/>
                    <a:pt x="25196" y="43899"/>
                  </a:cubicBezTo>
                  <a:cubicBezTo>
                    <a:pt x="25290" y="43899"/>
                    <a:pt x="25381" y="43877"/>
                    <a:pt x="25461" y="43779"/>
                  </a:cubicBezTo>
                  <a:cubicBezTo>
                    <a:pt x="25494" y="43799"/>
                    <a:pt x="25528" y="43806"/>
                    <a:pt x="25562" y="43806"/>
                  </a:cubicBezTo>
                  <a:cubicBezTo>
                    <a:pt x="25635" y="43806"/>
                    <a:pt x="25711" y="43772"/>
                    <a:pt x="25797" y="43758"/>
                  </a:cubicBezTo>
                  <a:lnTo>
                    <a:pt x="25924" y="43821"/>
                  </a:lnTo>
                  <a:cubicBezTo>
                    <a:pt x="25966" y="43737"/>
                    <a:pt x="26008" y="43779"/>
                    <a:pt x="26092" y="43758"/>
                  </a:cubicBezTo>
                  <a:cubicBezTo>
                    <a:pt x="26113" y="43754"/>
                    <a:pt x="26134" y="43752"/>
                    <a:pt x="26155" y="43752"/>
                  </a:cubicBezTo>
                  <a:cubicBezTo>
                    <a:pt x="26239" y="43752"/>
                    <a:pt x="26323" y="43779"/>
                    <a:pt x="26407" y="43779"/>
                  </a:cubicBezTo>
                  <a:cubicBezTo>
                    <a:pt x="26617" y="43758"/>
                    <a:pt x="26849" y="43758"/>
                    <a:pt x="27080" y="43737"/>
                  </a:cubicBezTo>
                  <a:cubicBezTo>
                    <a:pt x="27093" y="43734"/>
                    <a:pt x="27105" y="43733"/>
                    <a:pt x="27117" y="43733"/>
                  </a:cubicBezTo>
                  <a:cubicBezTo>
                    <a:pt x="27163" y="43733"/>
                    <a:pt x="27204" y="43752"/>
                    <a:pt x="27249" y="43752"/>
                  </a:cubicBezTo>
                  <a:cubicBezTo>
                    <a:pt x="27269" y="43752"/>
                    <a:pt x="27289" y="43748"/>
                    <a:pt x="27311" y="43737"/>
                  </a:cubicBezTo>
                  <a:cubicBezTo>
                    <a:pt x="27319" y="43735"/>
                    <a:pt x="27327" y="43735"/>
                    <a:pt x="27333" y="43735"/>
                  </a:cubicBezTo>
                  <a:cubicBezTo>
                    <a:pt x="27404" y="43735"/>
                    <a:pt x="27386" y="43823"/>
                    <a:pt x="27458" y="43823"/>
                  </a:cubicBezTo>
                  <a:cubicBezTo>
                    <a:pt x="27464" y="43823"/>
                    <a:pt x="27471" y="43823"/>
                    <a:pt x="27479" y="43821"/>
                  </a:cubicBezTo>
                  <a:cubicBezTo>
                    <a:pt x="27500" y="43779"/>
                    <a:pt x="27521" y="43737"/>
                    <a:pt x="27564" y="43695"/>
                  </a:cubicBezTo>
                  <a:cubicBezTo>
                    <a:pt x="27669" y="43758"/>
                    <a:pt x="27774" y="43842"/>
                    <a:pt x="27900" y="43842"/>
                  </a:cubicBezTo>
                  <a:cubicBezTo>
                    <a:pt x="27921" y="43800"/>
                    <a:pt x="27900" y="43758"/>
                    <a:pt x="27942" y="43737"/>
                  </a:cubicBezTo>
                  <a:cubicBezTo>
                    <a:pt x="27962" y="43729"/>
                    <a:pt x="27981" y="43726"/>
                    <a:pt x="27998" y="43726"/>
                  </a:cubicBezTo>
                  <a:cubicBezTo>
                    <a:pt x="28071" y="43726"/>
                    <a:pt x="28122" y="43787"/>
                    <a:pt x="28173" y="43821"/>
                  </a:cubicBezTo>
                  <a:cubicBezTo>
                    <a:pt x="28173" y="43884"/>
                    <a:pt x="28152" y="43884"/>
                    <a:pt x="28110" y="43884"/>
                  </a:cubicBezTo>
                  <a:cubicBezTo>
                    <a:pt x="28073" y="43884"/>
                    <a:pt x="28085" y="43818"/>
                    <a:pt x="28029" y="43818"/>
                  </a:cubicBezTo>
                  <a:cubicBezTo>
                    <a:pt x="28022" y="43818"/>
                    <a:pt x="28014" y="43819"/>
                    <a:pt x="28005" y="43821"/>
                  </a:cubicBezTo>
                  <a:lnTo>
                    <a:pt x="27921" y="43947"/>
                  </a:lnTo>
                  <a:cubicBezTo>
                    <a:pt x="27837" y="43968"/>
                    <a:pt x="27753" y="43968"/>
                    <a:pt x="27690" y="44052"/>
                  </a:cubicBezTo>
                  <a:cubicBezTo>
                    <a:pt x="27606" y="44010"/>
                    <a:pt x="27516" y="44005"/>
                    <a:pt x="27427" y="44005"/>
                  </a:cubicBezTo>
                  <a:cubicBezTo>
                    <a:pt x="27397" y="44005"/>
                    <a:pt x="27367" y="44006"/>
                    <a:pt x="27338" y="44006"/>
                  </a:cubicBezTo>
                  <a:cubicBezTo>
                    <a:pt x="27279" y="44006"/>
                    <a:pt x="27220" y="44003"/>
                    <a:pt x="27164" y="43989"/>
                  </a:cubicBezTo>
                  <a:lnTo>
                    <a:pt x="27038" y="43842"/>
                  </a:lnTo>
                  <a:cubicBezTo>
                    <a:pt x="26996" y="43842"/>
                    <a:pt x="26949" y="43826"/>
                    <a:pt x="26904" y="43826"/>
                  </a:cubicBezTo>
                  <a:cubicBezTo>
                    <a:pt x="26859" y="43826"/>
                    <a:pt x="26817" y="43842"/>
                    <a:pt x="26786" y="43905"/>
                  </a:cubicBezTo>
                  <a:lnTo>
                    <a:pt x="26723" y="43905"/>
                  </a:lnTo>
                  <a:cubicBezTo>
                    <a:pt x="26670" y="43926"/>
                    <a:pt x="26617" y="43926"/>
                    <a:pt x="26565" y="43926"/>
                  </a:cubicBezTo>
                  <a:cubicBezTo>
                    <a:pt x="26512" y="43926"/>
                    <a:pt x="26460" y="43926"/>
                    <a:pt x="26407" y="43947"/>
                  </a:cubicBezTo>
                  <a:cubicBezTo>
                    <a:pt x="26281" y="43989"/>
                    <a:pt x="26176" y="44010"/>
                    <a:pt x="26050" y="44010"/>
                  </a:cubicBezTo>
                  <a:cubicBezTo>
                    <a:pt x="25819" y="44031"/>
                    <a:pt x="25587" y="44052"/>
                    <a:pt x="25356" y="44052"/>
                  </a:cubicBezTo>
                  <a:lnTo>
                    <a:pt x="25146" y="44031"/>
                  </a:lnTo>
                  <a:lnTo>
                    <a:pt x="25125" y="43968"/>
                  </a:lnTo>
                  <a:lnTo>
                    <a:pt x="24914" y="44031"/>
                  </a:lnTo>
                  <a:cubicBezTo>
                    <a:pt x="24788" y="43926"/>
                    <a:pt x="24620" y="43989"/>
                    <a:pt x="24515" y="43884"/>
                  </a:cubicBezTo>
                  <a:cubicBezTo>
                    <a:pt x="24473" y="43968"/>
                    <a:pt x="24410" y="43947"/>
                    <a:pt x="24347" y="43968"/>
                  </a:cubicBezTo>
                  <a:lnTo>
                    <a:pt x="24221" y="43905"/>
                  </a:lnTo>
                  <a:cubicBezTo>
                    <a:pt x="24124" y="43946"/>
                    <a:pt x="24023" y="43958"/>
                    <a:pt x="23923" y="43958"/>
                  </a:cubicBezTo>
                  <a:cubicBezTo>
                    <a:pt x="23761" y="43958"/>
                    <a:pt x="23598" y="43926"/>
                    <a:pt x="23443" y="43926"/>
                  </a:cubicBezTo>
                  <a:lnTo>
                    <a:pt x="23359" y="44010"/>
                  </a:lnTo>
                  <a:lnTo>
                    <a:pt x="23148" y="43884"/>
                  </a:lnTo>
                  <a:cubicBezTo>
                    <a:pt x="23106" y="43884"/>
                    <a:pt x="23064" y="43842"/>
                    <a:pt x="23043" y="43842"/>
                  </a:cubicBezTo>
                  <a:cubicBezTo>
                    <a:pt x="23025" y="43844"/>
                    <a:pt x="23007" y="43844"/>
                    <a:pt x="22989" y="43844"/>
                  </a:cubicBezTo>
                  <a:cubicBezTo>
                    <a:pt x="22754" y="43844"/>
                    <a:pt x="22533" y="43735"/>
                    <a:pt x="22299" y="43735"/>
                  </a:cubicBezTo>
                  <a:cubicBezTo>
                    <a:pt x="22281" y="43735"/>
                    <a:pt x="22263" y="43736"/>
                    <a:pt x="22244" y="43737"/>
                  </a:cubicBezTo>
                  <a:cubicBezTo>
                    <a:pt x="22181" y="43737"/>
                    <a:pt x="22118" y="43716"/>
                    <a:pt x="22076" y="43653"/>
                  </a:cubicBezTo>
                  <a:cubicBezTo>
                    <a:pt x="22022" y="43689"/>
                    <a:pt x="21952" y="43741"/>
                    <a:pt x="21893" y="43741"/>
                  </a:cubicBezTo>
                  <a:cubicBezTo>
                    <a:pt x="21884" y="43741"/>
                    <a:pt x="21875" y="43740"/>
                    <a:pt x="21866" y="43737"/>
                  </a:cubicBezTo>
                  <a:cubicBezTo>
                    <a:pt x="21853" y="43734"/>
                    <a:pt x="21841" y="43733"/>
                    <a:pt x="21828" y="43733"/>
                  </a:cubicBezTo>
                  <a:cubicBezTo>
                    <a:pt x="21779" y="43733"/>
                    <a:pt x="21731" y="43752"/>
                    <a:pt x="21688" y="43752"/>
                  </a:cubicBezTo>
                  <a:cubicBezTo>
                    <a:pt x="21669" y="43752"/>
                    <a:pt x="21651" y="43748"/>
                    <a:pt x="21635" y="43737"/>
                  </a:cubicBezTo>
                  <a:cubicBezTo>
                    <a:pt x="21614" y="43726"/>
                    <a:pt x="21594" y="43723"/>
                    <a:pt x="21575" y="43723"/>
                  </a:cubicBezTo>
                  <a:cubicBezTo>
                    <a:pt x="21519" y="43723"/>
                    <a:pt x="21472" y="43758"/>
                    <a:pt x="21424" y="43758"/>
                  </a:cubicBezTo>
                  <a:cubicBezTo>
                    <a:pt x="21396" y="43764"/>
                    <a:pt x="21368" y="43766"/>
                    <a:pt x="21340" y="43766"/>
                  </a:cubicBezTo>
                  <a:cubicBezTo>
                    <a:pt x="21264" y="43766"/>
                    <a:pt x="21192" y="43747"/>
                    <a:pt x="21130" y="43716"/>
                  </a:cubicBezTo>
                  <a:cubicBezTo>
                    <a:pt x="20878" y="43548"/>
                    <a:pt x="20604" y="43422"/>
                    <a:pt x="20310" y="43380"/>
                  </a:cubicBezTo>
                  <a:cubicBezTo>
                    <a:pt x="20310" y="43295"/>
                    <a:pt x="20268" y="43232"/>
                    <a:pt x="20205" y="43232"/>
                  </a:cubicBezTo>
                  <a:cubicBezTo>
                    <a:pt x="20112" y="43232"/>
                    <a:pt x="20018" y="43166"/>
                    <a:pt x="19910" y="43166"/>
                  </a:cubicBezTo>
                  <a:cubicBezTo>
                    <a:pt x="19896" y="43166"/>
                    <a:pt x="19883" y="43167"/>
                    <a:pt x="19869" y="43169"/>
                  </a:cubicBezTo>
                  <a:cubicBezTo>
                    <a:pt x="19842" y="43175"/>
                    <a:pt x="19816" y="43177"/>
                    <a:pt x="19790" y="43177"/>
                  </a:cubicBezTo>
                  <a:cubicBezTo>
                    <a:pt x="19712" y="43177"/>
                    <a:pt x="19637" y="43154"/>
                    <a:pt x="19574" y="43106"/>
                  </a:cubicBezTo>
                  <a:cubicBezTo>
                    <a:pt x="19532" y="43075"/>
                    <a:pt x="19480" y="43075"/>
                    <a:pt x="19427" y="43075"/>
                  </a:cubicBezTo>
                  <a:cubicBezTo>
                    <a:pt x="19375" y="43075"/>
                    <a:pt x="19322" y="43075"/>
                    <a:pt x="19280" y="43043"/>
                  </a:cubicBezTo>
                  <a:cubicBezTo>
                    <a:pt x="19154" y="42938"/>
                    <a:pt x="19007" y="42896"/>
                    <a:pt x="18859" y="42896"/>
                  </a:cubicBezTo>
                  <a:cubicBezTo>
                    <a:pt x="18775" y="42896"/>
                    <a:pt x="18691" y="42896"/>
                    <a:pt x="18628" y="42875"/>
                  </a:cubicBezTo>
                  <a:cubicBezTo>
                    <a:pt x="18554" y="42845"/>
                    <a:pt x="18480" y="42816"/>
                    <a:pt x="18405" y="42816"/>
                  </a:cubicBezTo>
                  <a:cubicBezTo>
                    <a:pt x="18374" y="42816"/>
                    <a:pt x="18344" y="42821"/>
                    <a:pt x="18313" y="42833"/>
                  </a:cubicBezTo>
                  <a:cubicBezTo>
                    <a:pt x="18282" y="42841"/>
                    <a:pt x="18254" y="42846"/>
                    <a:pt x="18228" y="42846"/>
                  </a:cubicBezTo>
                  <a:cubicBezTo>
                    <a:pt x="18183" y="42846"/>
                    <a:pt x="18143" y="42831"/>
                    <a:pt x="18103" y="42791"/>
                  </a:cubicBezTo>
                  <a:cubicBezTo>
                    <a:pt x="17997" y="42728"/>
                    <a:pt x="17892" y="42686"/>
                    <a:pt x="17808" y="42623"/>
                  </a:cubicBezTo>
                  <a:cubicBezTo>
                    <a:pt x="17745" y="42602"/>
                    <a:pt x="17703" y="42560"/>
                    <a:pt x="17682" y="42539"/>
                  </a:cubicBezTo>
                  <a:lnTo>
                    <a:pt x="17640" y="42581"/>
                  </a:lnTo>
                  <a:cubicBezTo>
                    <a:pt x="17346" y="42454"/>
                    <a:pt x="17051" y="42370"/>
                    <a:pt x="16757" y="42307"/>
                  </a:cubicBezTo>
                  <a:cubicBezTo>
                    <a:pt x="16652" y="42265"/>
                    <a:pt x="16673" y="42181"/>
                    <a:pt x="16568" y="42139"/>
                  </a:cubicBezTo>
                  <a:cubicBezTo>
                    <a:pt x="16379" y="42118"/>
                    <a:pt x="16231" y="41929"/>
                    <a:pt x="16000" y="41866"/>
                  </a:cubicBezTo>
                  <a:cubicBezTo>
                    <a:pt x="15769" y="41782"/>
                    <a:pt x="15643" y="41571"/>
                    <a:pt x="15411" y="41508"/>
                  </a:cubicBezTo>
                  <a:cubicBezTo>
                    <a:pt x="15327" y="41319"/>
                    <a:pt x="15117" y="41340"/>
                    <a:pt x="14970" y="41214"/>
                  </a:cubicBezTo>
                  <a:cubicBezTo>
                    <a:pt x="14844" y="41109"/>
                    <a:pt x="14634" y="41088"/>
                    <a:pt x="14528" y="40920"/>
                  </a:cubicBezTo>
                  <a:cubicBezTo>
                    <a:pt x="14507" y="40899"/>
                    <a:pt x="14613" y="40878"/>
                    <a:pt x="14528" y="40836"/>
                  </a:cubicBezTo>
                  <a:cubicBezTo>
                    <a:pt x="14444" y="40773"/>
                    <a:pt x="14318" y="40815"/>
                    <a:pt x="14234" y="40730"/>
                  </a:cubicBezTo>
                  <a:cubicBezTo>
                    <a:pt x="14150" y="40667"/>
                    <a:pt x="14066" y="40604"/>
                    <a:pt x="13961" y="40562"/>
                  </a:cubicBezTo>
                  <a:cubicBezTo>
                    <a:pt x="13772" y="40415"/>
                    <a:pt x="13582" y="40226"/>
                    <a:pt x="13414" y="40037"/>
                  </a:cubicBezTo>
                  <a:lnTo>
                    <a:pt x="13456" y="39953"/>
                  </a:lnTo>
                  <a:cubicBezTo>
                    <a:pt x="13446" y="39949"/>
                    <a:pt x="13436" y="39948"/>
                    <a:pt x="13426" y="39948"/>
                  </a:cubicBezTo>
                  <a:cubicBezTo>
                    <a:pt x="13392" y="39948"/>
                    <a:pt x="13356" y="39960"/>
                    <a:pt x="13325" y="39960"/>
                  </a:cubicBezTo>
                  <a:cubicBezTo>
                    <a:pt x="13302" y="39960"/>
                    <a:pt x="13282" y="39954"/>
                    <a:pt x="13267" y="39932"/>
                  </a:cubicBezTo>
                  <a:cubicBezTo>
                    <a:pt x="13225" y="39847"/>
                    <a:pt x="13162" y="39805"/>
                    <a:pt x="13078" y="39784"/>
                  </a:cubicBezTo>
                  <a:cubicBezTo>
                    <a:pt x="13036" y="39763"/>
                    <a:pt x="13015" y="39700"/>
                    <a:pt x="12994" y="39679"/>
                  </a:cubicBezTo>
                  <a:cubicBezTo>
                    <a:pt x="12910" y="39658"/>
                    <a:pt x="12846" y="39637"/>
                    <a:pt x="12783" y="39574"/>
                  </a:cubicBezTo>
                  <a:lnTo>
                    <a:pt x="12804" y="39490"/>
                  </a:lnTo>
                  <a:cubicBezTo>
                    <a:pt x="12773" y="39448"/>
                    <a:pt x="12736" y="39443"/>
                    <a:pt x="12702" y="39443"/>
                  </a:cubicBezTo>
                  <a:cubicBezTo>
                    <a:pt x="12691" y="39443"/>
                    <a:pt x="12679" y="39443"/>
                    <a:pt x="12669" y="39443"/>
                  </a:cubicBezTo>
                  <a:cubicBezTo>
                    <a:pt x="12648" y="39443"/>
                    <a:pt x="12629" y="39441"/>
                    <a:pt x="12615" y="39427"/>
                  </a:cubicBezTo>
                  <a:cubicBezTo>
                    <a:pt x="12531" y="39301"/>
                    <a:pt x="12447" y="39175"/>
                    <a:pt x="12321" y="39091"/>
                  </a:cubicBezTo>
                  <a:cubicBezTo>
                    <a:pt x="12237" y="39028"/>
                    <a:pt x="12195" y="38943"/>
                    <a:pt x="12090" y="38901"/>
                  </a:cubicBezTo>
                  <a:cubicBezTo>
                    <a:pt x="11984" y="38838"/>
                    <a:pt x="11942" y="38733"/>
                    <a:pt x="11879" y="38649"/>
                  </a:cubicBezTo>
                  <a:cubicBezTo>
                    <a:pt x="11816" y="38607"/>
                    <a:pt x="11774" y="38544"/>
                    <a:pt x="11711" y="38502"/>
                  </a:cubicBezTo>
                  <a:cubicBezTo>
                    <a:pt x="11564" y="38397"/>
                    <a:pt x="11417" y="38271"/>
                    <a:pt x="11312" y="38123"/>
                  </a:cubicBezTo>
                  <a:cubicBezTo>
                    <a:pt x="11287" y="38128"/>
                    <a:pt x="11263" y="38131"/>
                    <a:pt x="11241" y="38131"/>
                  </a:cubicBezTo>
                  <a:cubicBezTo>
                    <a:pt x="11168" y="38131"/>
                    <a:pt x="11108" y="38104"/>
                    <a:pt x="11059" y="38039"/>
                  </a:cubicBezTo>
                  <a:cubicBezTo>
                    <a:pt x="11080" y="38018"/>
                    <a:pt x="11122" y="38039"/>
                    <a:pt x="11122" y="37976"/>
                  </a:cubicBezTo>
                  <a:cubicBezTo>
                    <a:pt x="11080" y="37955"/>
                    <a:pt x="11059" y="37955"/>
                    <a:pt x="11017" y="37934"/>
                  </a:cubicBezTo>
                  <a:cubicBezTo>
                    <a:pt x="10891" y="37913"/>
                    <a:pt x="10765" y="37829"/>
                    <a:pt x="10702" y="37724"/>
                  </a:cubicBezTo>
                  <a:cubicBezTo>
                    <a:pt x="10639" y="37619"/>
                    <a:pt x="10576" y="37514"/>
                    <a:pt x="10513" y="37409"/>
                  </a:cubicBezTo>
                  <a:cubicBezTo>
                    <a:pt x="10450" y="37282"/>
                    <a:pt x="10366" y="37177"/>
                    <a:pt x="10239" y="37114"/>
                  </a:cubicBezTo>
                  <a:cubicBezTo>
                    <a:pt x="10176" y="37051"/>
                    <a:pt x="10260" y="37009"/>
                    <a:pt x="10218" y="36967"/>
                  </a:cubicBezTo>
                  <a:cubicBezTo>
                    <a:pt x="10193" y="36967"/>
                    <a:pt x="10168" y="36970"/>
                    <a:pt x="10143" y="36970"/>
                  </a:cubicBezTo>
                  <a:cubicBezTo>
                    <a:pt x="10105" y="36970"/>
                    <a:pt x="10067" y="36963"/>
                    <a:pt x="10029" y="36925"/>
                  </a:cubicBezTo>
                  <a:cubicBezTo>
                    <a:pt x="9945" y="36820"/>
                    <a:pt x="9840" y="36715"/>
                    <a:pt x="9735" y="36652"/>
                  </a:cubicBezTo>
                  <a:cubicBezTo>
                    <a:pt x="9609" y="36568"/>
                    <a:pt x="9630" y="36399"/>
                    <a:pt x="9504" y="36336"/>
                  </a:cubicBezTo>
                  <a:lnTo>
                    <a:pt x="9525" y="36252"/>
                  </a:lnTo>
                  <a:cubicBezTo>
                    <a:pt x="9462" y="36252"/>
                    <a:pt x="9398" y="36231"/>
                    <a:pt x="9335" y="36210"/>
                  </a:cubicBezTo>
                  <a:cubicBezTo>
                    <a:pt x="9293" y="36168"/>
                    <a:pt x="9335" y="36147"/>
                    <a:pt x="9335" y="36126"/>
                  </a:cubicBezTo>
                  <a:cubicBezTo>
                    <a:pt x="9272" y="36084"/>
                    <a:pt x="9251" y="36000"/>
                    <a:pt x="9167" y="36000"/>
                  </a:cubicBezTo>
                  <a:cubicBezTo>
                    <a:pt x="9146" y="35853"/>
                    <a:pt x="8999" y="35811"/>
                    <a:pt x="8936" y="35685"/>
                  </a:cubicBezTo>
                  <a:cubicBezTo>
                    <a:pt x="8873" y="35558"/>
                    <a:pt x="8768" y="35453"/>
                    <a:pt x="8642" y="35411"/>
                  </a:cubicBezTo>
                  <a:lnTo>
                    <a:pt x="8579" y="35243"/>
                  </a:lnTo>
                  <a:cubicBezTo>
                    <a:pt x="8567" y="35249"/>
                    <a:pt x="8553" y="35251"/>
                    <a:pt x="8538" y="35251"/>
                  </a:cubicBezTo>
                  <a:cubicBezTo>
                    <a:pt x="8496" y="35251"/>
                    <a:pt x="8447" y="35232"/>
                    <a:pt x="8431" y="35201"/>
                  </a:cubicBezTo>
                  <a:cubicBezTo>
                    <a:pt x="8410" y="35096"/>
                    <a:pt x="8305" y="35075"/>
                    <a:pt x="8263" y="35033"/>
                  </a:cubicBezTo>
                  <a:cubicBezTo>
                    <a:pt x="8200" y="34970"/>
                    <a:pt x="8137" y="34949"/>
                    <a:pt x="8095" y="34886"/>
                  </a:cubicBezTo>
                  <a:cubicBezTo>
                    <a:pt x="8032" y="34823"/>
                    <a:pt x="7969" y="34739"/>
                    <a:pt x="7948" y="34675"/>
                  </a:cubicBezTo>
                  <a:cubicBezTo>
                    <a:pt x="7906" y="34570"/>
                    <a:pt x="7801" y="34528"/>
                    <a:pt x="7759" y="34465"/>
                  </a:cubicBezTo>
                  <a:cubicBezTo>
                    <a:pt x="7738" y="34402"/>
                    <a:pt x="7717" y="34318"/>
                    <a:pt x="7674" y="34255"/>
                  </a:cubicBezTo>
                  <a:cubicBezTo>
                    <a:pt x="7506" y="34003"/>
                    <a:pt x="7317" y="33792"/>
                    <a:pt x="7149" y="33561"/>
                  </a:cubicBezTo>
                  <a:cubicBezTo>
                    <a:pt x="7002" y="33393"/>
                    <a:pt x="6855" y="33225"/>
                    <a:pt x="6728" y="33036"/>
                  </a:cubicBezTo>
                  <a:cubicBezTo>
                    <a:pt x="6623" y="32909"/>
                    <a:pt x="6539" y="32762"/>
                    <a:pt x="6434" y="32615"/>
                  </a:cubicBezTo>
                  <a:cubicBezTo>
                    <a:pt x="6308" y="32489"/>
                    <a:pt x="6224" y="32342"/>
                    <a:pt x="6140" y="32195"/>
                  </a:cubicBezTo>
                  <a:cubicBezTo>
                    <a:pt x="6098" y="32153"/>
                    <a:pt x="6035" y="32110"/>
                    <a:pt x="5972" y="32089"/>
                  </a:cubicBezTo>
                  <a:cubicBezTo>
                    <a:pt x="5950" y="32047"/>
                    <a:pt x="5950" y="32005"/>
                    <a:pt x="5908" y="31963"/>
                  </a:cubicBezTo>
                  <a:cubicBezTo>
                    <a:pt x="5845" y="31963"/>
                    <a:pt x="5782" y="31921"/>
                    <a:pt x="5740" y="31858"/>
                  </a:cubicBezTo>
                  <a:cubicBezTo>
                    <a:pt x="5593" y="31669"/>
                    <a:pt x="5530" y="31417"/>
                    <a:pt x="5341" y="31270"/>
                  </a:cubicBezTo>
                  <a:cubicBezTo>
                    <a:pt x="5320" y="31248"/>
                    <a:pt x="5320" y="31227"/>
                    <a:pt x="5320" y="31206"/>
                  </a:cubicBezTo>
                  <a:cubicBezTo>
                    <a:pt x="5278" y="31059"/>
                    <a:pt x="5173" y="30933"/>
                    <a:pt x="5025" y="30870"/>
                  </a:cubicBezTo>
                  <a:cubicBezTo>
                    <a:pt x="5004" y="30786"/>
                    <a:pt x="5004" y="30723"/>
                    <a:pt x="4962" y="30681"/>
                  </a:cubicBezTo>
                  <a:cubicBezTo>
                    <a:pt x="4836" y="30555"/>
                    <a:pt x="4773" y="30429"/>
                    <a:pt x="4626" y="30281"/>
                  </a:cubicBezTo>
                  <a:cubicBezTo>
                    <a:pt x="4479" y="30113"/>
                    <a:pt x="4332" y="29966"/>
                    <a:pt x="4184" y="29798"/>
                  </a:cubicBezTo>
                  <a:cubicBezTo>
                    <a:pt x="4079" y="29693"/>
                    <a:pt x="3995" y="29588"/>
                    <a:pt x="3932" y="29461"/>
                  </a:cubicBezTo>
                  <a:cubicBezTo>
                    <a:pt x="3890" y="29377"/>
                    <a:pt x="3827" y="29293"/>
                    <a:pt x="3764" y="29230"/>
                  </a:cubicBezTo>
                  <a:cubicBezTo>
                    <a:pt x="3701" y="29125"/>
                    <a:pt x="3722" y="28957"/>
                    <a:pt x="3533" y="28915"/>
                  </a:cubicBezTo>
                  <a:cubicBezTo>
                    <a:pt x="3491" y="28915"/>
                    <a:pt x="3512" y="28852"/>
                    <a:pt x="3491" y="28831"/>
                  </a:cubicBezTo>
                  <a:cubicBezTo>
                    <a:pt x="3386" y="28684"/>
                    <a:pt x="3217" y="28536"/>
                    <a:pt x="3049" y="28452"/>
                  </a:cubicBezTo>
                  <a:cubicBezTo>
                    <a:pt x="3028" y="28389"/>
                    <a:pt x="3007" y="28305"/>
                    <a:pt x="2986" y="28242"/>
                  </a:cubicBezTo>
                  <a:cubicBezTo>
                    <a:pt x="2986" y="28158"/>
                    <a:pt x="2923" y="28137"/>
                    <a:pt x="2881" y="28032"/>
                  </a:cubicBezTo>
                  <a:cubicBezTo>
                    <a:pt x="2860" y="27927"/>
                    <a:pt x="2776" y="27801"/>
                    <a:pt x="2755" y="27716"/>
                  </a:cubicBezTo>
                  <a:cubicBezTo>
                    <a:pt x="2755" y="27653"/>
                    <a:pt x="2776" y="27590"/>
                    <a:pt x="2692" y="27527"/>
                  </a:cubicBezTo>
                  <a:cubicBezTo>
                    <a:pt x="2650" y="27464"/>
                    <a:pt x="2608" y="27401"/>
                    <a:pt x="2587" y="27317"/>
                  </a:cubicBezTo>
                  <a:cubicBezTo>
                    <a:pt x="2566" y="27233"/>
                    <a:pt x="2418" y="27254"/>
                    <a:pt x="2460" y="27128"/>
                  </a:cubicBezTo>
                  <a:cubicBezTo>
                    <a:pt x="2397" y="27086"/>
                    <a:pt x="2355" y="27023"/>
                    <a:pt x="2271" y="26960"/>
                  </a:cubicBezTo>
                  <a:lnTo>
                    <a:pt x="2208" y="26749"/>
                  </a:lnTo>
                  <a:lnTo>
                    <a:pt x="2103" y="26728"/>
                  </a:lnTo>
                  <a:cubicBezTo>
                    <a:pt x="2124" y="26602"/>
                    <a:pt x="2040" y="26497"/>
                    <a:pt x="2040" y="26371"/>
                  </a:cubicBezTo>
                  <a:lnTo>
                    <a:pt x="1893" y="26287"/>
                  </a:lnTo>
                  <a:cubicBezTo>
                    <a:pt x="1914" y="26266"/>
                    <a:pt x="1914" y="26224"/>
                    <a:pt x="1914" y="26224"/>
                  </a:cubicBezTo>
                  <a:cubicBezTo>
                    <a:pt x="1830" y="26055"/>
                    <a:pt x="1746" y="25908"/>
                    <a:pt x="1641" y="25740"/>
                  </a:cubicBezTo>
                  <a:cubicBezTo>
                    <a:pt x="1704" y="25656"/>
                    <a:pt x="1641" y="25593"/>
                    <a:pt x="1577" y="25530"/>
                  </a:cubicBezTo>
                  <a:cubicBezTo>
                    <a:pt x="1598" y="25425"/>
                    <a:pt x="1598" y="25299"/>
                    <a:pt x="1556" y="25278"/>
                  </a:cubicBezTo>
                  <a:cubicBezTo>
                    <a:pt x="1472" y="25215"/>
                    <a:pt x="1472" y="25109"/>
                    <a:pt x="1451" y="25025"/>
                  </a:cubicBezTo>
                  <a:cubicBezTo>
                    <a:pt x="1388" y="24899"/>
                    <a:pt x="1346" y="24731"/>
                    <a:pt x="1283" y="24584"/>
                  </a:cubicBezTo>
                  <a:cubicBezTo>
                    <a:pt x="1178" y="24331"/>
                    <a:pt x="1031" y="24100"/>
                    <a:pt x="905" y="23869"/>
                  </a:cubicBezTo>
                  <a:cubicBezTo>
                    <a:pt x="842" y="23722"/>
                    <a:pt x="673" y="23659"/>
                    <a:pt x="652" y="23491"/>
                  </a:cubicBezTo>
                  <a:cubicBezTo>
                    <a:pt x="610" y="23427"/>
                    <a:pt x="526" y="23469"/>
                    <a:pt x="484" y="23427"/>
                  </a:cubicBezTo>
                  <a:cubicBezTo>
                    <a:pt x="463" y="23364"/>
                    <a:pt x="463" y="23280"/>
                    <a:pt x="484" y="23217"/>
                  </a:cubicBezTo>
                  <a:lnTo>
                    <a:pt x="484" y="23217"/>
                  </a:lnTo>
                  <a:cubicBezTo>
                    <a:pt x="468" y="23222"/>
                    <a:pt x="453" y="23225"/>
                    <a:pt x="437" y="23225"/>
                  </a:cubicBezTo>
                  <a:cubicBezTo>
                    <a:pt x="391" y="23225"/>
                    <a:pt x="348" y="23201"/>
                    <a:pt x="316" y="23154"/>
                  </a:cubicBezTo>
                  <a:cubicBezTo>
                    <a:pt x="358" y="23049"/>
                    <a:pt x="295" y="22944"/>
                    <a:pt x="274" y="22839"/>
                  </a:cubicBezTo>
                  <a:cubicBezTo>
                    <a:pt x="266" y="22840"/>
                    <a:pt x="258" y="22841"/>
                    <a:pt x="251" y="22841"/>
                  </a:cubicBezTo>
                  <a:cubicBezTo>
                    <a:pt x="165" y="22841"/>
                    <a:pt x="141" y="22734"/>
                    <a:pt x="64" y="22734"/>
                  </a:cubicBezTo>
                  <a:cubicBezTo>
                    <a:pt x="1" y="22881"/>
                    <a:pt x="43" y="23049"/>
                    <a:pt x="148" y="23154"/>
                  </a:cubicBezTo>
                  <a:cubicBezTo>
                    <a:pt x="169" y="23217"/>
                    <a:pt x="85" y="23217"/>
                    <a:pt x="85" y="23259"/>
                  </a:cubicBezTo>
                  <a:cubicBezTo>
                    <a:pt x="148" y="23343"/>
                    <a:pt x="169" y="23448"/>
                    <a:pt x="127" y="23554"/>
                  </a:cubicBezTo>
                  <a:cubicBezTo>
                    <a:pt x="169" y="23596"/>
                    <a:pt x="253" y="23638"/>
                    <a:pt x="253" y="23722"/>
                  </a:cubicBezTo>
                  <a:cubicBezTo>
                    <a:pt x="253" y="23869"/>
                    <a:pt x="400" y="23974"/>
                    <a:pt x="379" y="24121"/>
                  </a:cubicBezTo>
                  <a:cubicBezTo>
                    <a:pt x="505" y="24205"/>
                    <a:pt x="463" y="24374"/>
                    <a:pt x="526" y="24458"/>
                  </a:cubicBezTo>
                  <a:cubicBezTo>
                    <a:pt x="610" y="24584"/>
                    <a:pt x="652" y="24710"/>
                    <a:pt x="673" y="24836"/>
                  </a:cubicBezTo>
                  <a:cubicBezTo>
                    <a:pt x="694" y="24920"/>
                    <a:pt x="715" y="24983"/>
                    <a:pt x="736" y="25046"/>
                  </a:cubicBezTo>
                  <a:cubicBezTo>
                    <a:pt x="779" y="25109"/>
                    <a:pt x="736" y="25215"/>
                    <a:pt x="779" y="25257"/>
                  </a:cubicBezTo>
                  <a:cubicBezTo>
                    <a:pt x="821" y="25299"/>
                    <a:pt x="842" y="25383"/>
                    <a:pt x="842" y="25446"/>
                  </a:cubicBezTo>
                  <a:cubicBezTo>
                    <a:pt x="863" y="25551"/>
                    <a:pt x="926" y="25656"/>
                    <a:pt x="989" y="25740"/>
                  </a:cubicBezTo>
                  <a:cubicBezTo>
                    <a:pt x="1031" y="25803"/>
                    <a:pt x="1052" y="25866"/>
                    <a:pt x="1094" y="25929"/>
                  </a:cubicBezTo>
                  <a:cubicBezTo>
                    <a:pt x="1199" y="26077"/>
                    <a:pt x="1220" y="26287"/>
                    <a:pt x="1367" y="26413"/>
                  </a:cubicBezTo>
                  <a:lnTo>
                    <a:pt x="1451" y="26665"/>
                  </a:lnTo>
                  <a:cubicBezTo>
                    <a:pt x="1493" y="26749"/>
                    <a:pt x="1598" y="26686"/>
                    <a:pt x="1619" y="26749"/>
                  </a:cubicBezTo>
                  <a:cubicBezTo>
                    <a:pt x="1662" y="26833"/>
                    <a:pt x="1535" y="26833"/>
                    <a:pt x="1577" y="26917"/>
                  </a:cubicBezTo>
                  <a:cubicBezTo>
                    <a:pt x="1662" y="26917"/>
                    <a:pt x="1619" y="27002"/>
                    <a:pt x="1619" y="27065"/>
                  </a:cubicBezTo>
                  <a:lnTo>
                    <a:pt x="1725" y="27128"/>
                  </a:lnTo>
                  <a:cubicBezTo>
                    <a:pt x="1809" y="27212"/>
                    <a:pt x="1746" y="27338"/>
                    <a:pt x="1809" y="27443"/>
                  </a:cubicBezTo>
                  <a:cubicBezTo>
                    <a:pt x="1851" y="27527"/>
                    <a:pt x="1914" y="27632"/>
                    <a:pt x="1956" y="27716"/>
                  </a:cubicBezTo>
                  <a:cubicBezTo>
                    <a:pt x="2019" y="27822"/>
                    <a:pt x="2040" y="27927"/>
                    <a:pt x="2082" y="28032"/>
                  </a:cubicBezTo>
                  <a:cubicBezTo>
                    <a:pt x="2229" y="28074"/>
                    <a:pt x="2208" y="28284"/>
                    <a:pt x="2355" y="28305"/>
                  </a:cubicBezTo>
                  <a:cubicBezTo>
                    <a:pt x="2397" y="28431"/>
                    <a:pt x="2481" y="28536"/>
                    <a:pt x="2608" y="28599"/>
                  </a:cubicBezTo>
                  <a:cubicBezTo>
                    <a:pt x="2692" y="28852"/>
                    <a:pt x="2797" y="29083"/>
                    <a:pt x="2923" y="29314"/>
                  </a:cubicBezTo>
                  <a:cubicBezTo>
                    <a:pt x="3007" y="29419"/>
                    <a:pt x="3049" y="29525"/>
                    <a:pt x="3112" y="29630"/>
                  </a:cubicBezTo>
                  <a:cubicBezTo>
                    <a:pt x="3112" y="29672"/>
                    <a:pt x="3154" y="29693"/>
                    <a:pt x="3175" y="29693"/>
                  </a:cubicBezTo>
                  <a:cubicBezTo>
                    <a:pt x="3217" y="29714"/>
                    <a:pt x="3238" y="29756"/>
                    <a:pt x="3259" y="29798"/>
                  </a:cubicBezTo>
                  <a:cubicBezTo>
                    <a:pt x="3533" y="30260"/>
                    <a:pt x="3869" y="30723"/>
                    <a:pt x="4248" y="31143"/>
                  </a:cubicBezTo>
                  <a:cubicBezTo>
                    <a:pt x="4248" y="31206"/>
                    <a:pt x="4269" y="31270"/>
                    <a:pt x="4290" y="31333"/>
                  </a:cubicBezTo>
                  <a:cubicBezTo>
                    <a:pt x="4374" y="31438"/>
                    <a:pt x="4416" y="31564"/>
                    <a:pt x="4500" y="31669"/>
                  </a:cubicBezTo>
                  <a:cubicBezTo>
                    <a:pt x="4710" y="31879"/>
                    <a:pt x="4857" y="32153"/>
                    <a:pt x="5046" y="32363"/>
                  </a:cubicBezTo>
                  <a:cubicBezTo>
                    <a:pt x="5236" y="32636"/>
                    <a:pt x="5425" y="32867"/>
                    <a:pt x="5635" y="33120"/>
                  </a:cubicBezTo>
                  <a:cubicBezTo>
                    <a:pt x="5719" y="33288"/>
                    <a:pt x="5824" y="33456"/>
                    <a:pt x="5993" y="33561"/>
                  </a:cubicBezTo>
                  <a:cubicBezTo>
                    <a:pt x="6014" y="33582"/>
                    <a:pt x="6035" y="33624"/>
                    <a:pt x="6056" y="33645"/>
                  </a:cubicBezTo>
                  <a:cubicBezTo>
                    <a:pt x="6161" y="33834"/>
                    <a:pt x="6308" y="34024"/>
                    <a:pt x="6476" y="34192"/>
                  </a:cubicBezTo>
                  <a:cubicBezTo>
                    <a:pt x="6560" y="34255"/>
                    <a:pt x="6602" y="34360"/>
                    <a:pt x="6623" y="34465"/>
                  </a:cubicBezTo>
                  <a:cubicBezTo>
                    <a:pt x="6623" y="34507"/>
                    <a:pt x="6665" y="34549"/>
                    <a:pt x="6707" y="34570"/>
                  </a:cubicBezTo>
                  <a:cubicBezTo>
                    <a:pt x="6749" y="34591"/>
                    <a:pt x="6791" y="34633"/>
                    <a:pt x="6791" y="34675"/>
                  </a:cubicBezTo>
                  <a:cubicBezTo>
                    <a:pt x="6812" y="34760"/>
                    <a:pt x="6855" y="34802"/>
                    <a:pt x="6918" y="34844"/>
                  </a:cubicBezTo>
                  <a:cubicBezTo>
                    <a:pt x="7023" y="34907"/>
                    <a:pt x="7086" y="35012"/>
                    <a:pt x="7128" y="35117"/>
                  </a:cubicBezTo>
                  <a:cubicBezTo>
                    <a:pt x="7149" y="35201"/>
                    <a:pt x="7170" y="35264"/>
                    <a:pt x="7233" y="35327"/>
                  </a:cubicBezTo>
                  <a:cubicBezTo>
                    <a:pt x="7296" y="35411"/>
                    <a:pt x="7338" y="35495"/>
                    <a:pt x="7359" y="35601"/>
                  </a:cubicBezTo>
                  <a:cubicBezTo>
                    <a:pt x="7359" y="35601"/>
                    <a:pt x="7338" y="35601"/>
                    <a:pt x="7401" y="35643"/>
                  </a:cubicBezTo>
                  <a:cubicBezTo>
                    <a:pt x="7411" y="35652"/>
                    <a:pt x="7423" y="35655"/>
                    <a:pt x="7438" y="35655"/>
                  </a:cubicBezTo>
                  <a:cubicBezTo>
                    <a:pt x="7465" y="35655"/>
                    <a:pt x="7497" y="35645"/>
                    <a:pt x="7530" y="35645"/>
                  </a:cubicBezTo>
                  <a:cubicBezTo>
                    <a:pt x="7559" y="35645"/>
                    <a:pt x="7588" y="35654"/>
                    <a:pt x="7611" y="35685"/>
                  </a:cubicBezTo>
                  <a:cubicBezTo>
                    <a:pt x="7674" y="35790"/>
                    <a:pt x="7843" y="35874"/>
                    <a:pt x="7885" y="36063"/>
                  </a:cubicBezTo>
                  <a:cubicBezTo>
                    <a:pt x="7885" y="36063"/>
                    <a:pt x="7906" y="36084"/>
                    <a:pt x="7906" y="36084"/>
                  </a:cubicBezTo>
                  <a:cubicBezTo>
                    <a:pt x="8074" y="36189"/>
                    <a:pt x="8221" y="36315"/>
                    <a:pt x="8326" y="36484"/>
                  </a:cubicBezTo>
                  <a:cubicBezTo>
                    <a:pt x="8452" y="36652"/>
                    <a:pt x="8579" y="36841"/>
                    <a:pt x="8705" y="37030"/>
                  </a:cubicBezTo>
                  <a:cubicBezTo>
                    <a:pt x="8747" y="37114"/>
                    <a:pt x="8810" y="37156"/>
                    <a:pt x="8873" y="37240"/>
                  </a:cubicBezTo>
                  <a:cubicBezTo>
                    <a:pt x="8915" y="37304"/>
                    <a:pt x="8936" y="37409"/>
                    <a:pt x="8978" y="37451"/>
                  </a:cubicBezTo>
                  <a:cubicBezTo>
                    <a:pt x="9020" y="37514"/>
                    <a:pt x="9125" y="37514"/>
                    <a:pt x="9125" y="37619"/>
                  </a:cubicBezTo>
                  <a:cubicBezTo>
                    <a:pt x="9133" y="37615"/>
                    <a:pt x="9142" y="37613"/>
                    <a:pt x="9151" y="37613"/>
                  </a:cubicBezTo>
                  <a:cubicBezTo>
                    <a:pt x="9189" y="37613"/>
                    <a:pt x="9230" y="37644"/>
                    <a:pt x="9230" y="37661"/>
                  </a:cubicBezTo>
                  <a:cubicBezTo>
                    <a:pt x="9251" y="37745"/>
                    <a:pt x="9314" y="37766"/>
                    <a:pt x="9377" y="37829"/>
                  </a:cubicBezTo>
                  <a:cubicBezTo>
                    <a:pt x="9525" y="37934"/>
                    <a:pt x="9672" y="38081"/>
                    <a:pt x="9819" y="38208"/>
                  </a:cubicBezTo>
                  <a:cubicBezTo>
                    <a:pt x="9903" y="38313"/>
                    <a:pt x="10008" y="38376"/>
                    <a:pt x="10113" y="38397"/>
                  </a:cubicBezTo>
                  <a:cubicBezTo>
                    <a:pt x="10176" y="38523"/>
                    <a:pt x="10324" y="38565"/>
                    <a:pt x="10408" y="38691"/>
                  </a:cubicBezTo>
                  <a:cubicBezTo>
                    <a:pt x="10576" y="38922"/>
                    <a:pt x="10828" y="39070"/>
                    <a:pt x="10996" y="39343"/>
                  </a:cubicBezTo>
                  <a:cubicBezTo>
                    <a:pt x="11017" y="39364"/>
                    <a:pt x="11059" y="39406"/>
                    <a:pt x="11080" y="39427"/>
                  </a:cubicBezTo>
                  <a:cubicBezTo>
                    <a:pt x="11312" y="39574"/>
                    <a:pt x="11522" y="39763"/>
                    <a:pt x="11753" y="39911"/>
                  </a:cubicBezTo>
                  <a:cubicBezTo>
                    <a:pt x="11795" y="39953"/>
                    <a:pt x="11837" y="39995"/>
                    <a:pt x="11858" y="40037"/>
                  </a:cubicBezTo>
                  <a:cubicBezTo>
                    <a:pt x="11879" y="40121"/>
                    <a:pt x="11921" y="40184"/>
                    <a:pt x="11984" y="40247"/>
                  </a:cubicBezTo>
                  <a:cubicBezTo>
                    <a:pt x="12069" y="40310"/>
                    <a:pt x="12111" y="40415"/>
                    <a:pt x="12195" y="40436"/>
                  </a:cubicBezTo>
                  <a:cubicBezTo>
                    <a:pt x="12279" y="40478"/>
                    <a:pt x="12279" y="40562"/>
                    <a:pt x="12384" y="40604"/>
                  </a:cubicBezTo>
                  <a:cubicBezTo>
                    <a:pt x="12426" y="40625"/>
                    <a:pt x="12447" y="40730"/>
                    <a:pt x="12510" y="40773"/>
                  </a:cubicBezTo>
                  <a:cubicBezTo>
                    <a:pt x="12594" y="40815"/>
                    <a:pt x="12678" y="40878"/>
                    <a:pt x="12720" y="40941"/>
                  </a:cubicBezTo>
                  <a:cubicBezTo>
                    <a:pt x="12783" y="41088"/>
                    <a:pt x="12931" y="41130"/>
                    <a:pt x="13057" y="41193"/>
                  </a:cubicBezTo>
                  <a:cubicBezTo>
                    <a:pt x="13309" y="41382"/>
                    <a:pt x="13624" y="41466"/>
                    <a:pt x="13835" y="41719"/>
                  </a:cubicBezTo>
                  <a:cubicBezTo>
                    <a:pt x="13877" y="41761"/>
                    <a:pt x="13919" y="41782"/>
                    <a:pt x="13940" y="41803"/>
                  </a:cubicBezTo>
                  <a:cubicBezTo>
                    <a:pt x="14150" y="41887"/>
                    <a:pt x="14297" y="42055"/>
                    <a:pt x="14507" y="42097"/>
                  </a:cubicBezTo>
                  <a:cubicBezTo>
                    <a:pt x="14549" y="42118"/>
                    <a:pt x="14592" y="42160"/>
                    <a:pt x="14634" y="42181"/>
                  </a:cubicBezTo>
                  <a:cubicBezTo>
                    <a:pt x="14781" y="42328"/>
                    <a:pt x="14970" y="42454"/>
                    <a:pt x="15159" y="42560"/>
                  </a:cubicBezTo>
                  <a:cubicBezTo>
                    <a:pt x="15411" y="42707"/>
                    <a:pt x="15685" y="42770"/>
                    <a:pt x="15937" y="42896"/>
                  </a:cubicBezTo>
                  <a:cubicBezTo>
                    <a:pt x="16084" y="42896"/>
                    <a:pt x="16147" y="43001"/>
                    <a:pt x="16273" y="43022"/>
                  </a:cubicBezTo>
                  <a:cubicBezTo>
                    <a:pt x="16463" y="43085"/>
                    <a:pt x="16610" y="43232"/>
                    <a:pt x="16820" y="43274"/>
                  </a:cubicBezTo>
                  <a:cubicBezTo>
                    <a:pt x="16862" y="43380"/>
                    <a:pt x="16967" y="43380"/>
                    <a:pt x="17051" y="43401"/>
                  </a:cubicBezTo>
                  <a:cubicBezTo>
                    <a:pt x="17135" y="43443"/>
                    <a:pt x="17220" y="43506"/>
                    <a:pt x="17283" y="43548"/>
                  </a:cubicBezTo>
                  <a:cubicBezTo>
                    <a:pt x="17556" y="43716"/>
                    <a:pt x="17829" y="43716"/>
                    <a:pt x="18082" y="43863"/>
                  </a:cubicBezTo>
                  <a:cubicBezTo>
                    <a:pt x="18121" y="43883"/>
                    <a:pt x="18164" y="43898"/>
                    <a:pt x="18206" y="43898"/>
                  </a:cubicBezTo>
                  <a:cubicBezTo>
                    <a:pt x="18254" y="43898"/>
                    <a:pt x="18300" y="43877"/>
                    <a:pt x="18334" y="43821"/>
                  </a:cubicBezTo>
                  <a:cubicBezTo>
                    <a:pt x="18481" y="43863"/>
                    <a:pt x="18565" y="43968"/>
                    <a:pt x="18691" y="44010"/>
                  </a:cubicBezTo>
                  <a:cubicBezTo>
                    <a:pt x="18986" y="44094"/>
                    <a:pt x="19280" y="44178"/>
                    <a:pt x="19553" y="44284"/>
                  </a:cubicBezTo>
                  <a:cubicBezTo>
                    <a:pt x="19658" y="44326"/>
                    <a:pt x="19742" y="44347"/>
                    <a:pt x="19848" y="44347"/>
                  </a:cubicBezTo>
                  <a:lnTo>
                    <a:pt x="20058" y="44536"/>
                  </a:lnTo>
                  <a:cubicBezTo>
                    <a:pt x="20077" y="44523"/>
                    <a:pt x="20099" y="44518"/>
                    <a:pt x="20121" y="44518"/>
                  </a:cubicBezTo>
                  <a:cubicBezTo>
                    <a:pt x="20171" y="44518"/>
                    <a:pt x="20225" y="44542"/>
                    <a:pt x="20268" y="44557"/>
                  </a:cubicBezTo>
                  <a:cubicBezTo>
                    <a:pt x="20331" y="44662"/>
                    <a:pt x="20352" y="44662"/>
                    <a:pt x="20436" y="44683"/>
                  </a:cubicBezTo>
                  <a:cubicBezTo>
                    <a:pt x="20625" y="44746"/>
                    <a:pt x="20815" y="44683"/>
                    <a:pt x="20941" y="44788"/>
                  </a:cubicBezTo>
                  <a:cubicBezTo>
                    <a:pt x="21004" y="44788"/>
                    <a:pt x="20983" y="44746"/>
                    <a:pt x="21046" y="44746"/>
                  </a:cubicBezTo>
                  <a:cubicBezTo>
                    <a:pt x="21256" y="44767"/>
                    <a:pt x="21466" y="44767"/>
                    <a:pt x="21656" y="44788"/>
                  </a:cubicBezTo>
                  <a:cubicBezTo>
                    <a:pt x="21950" y="44830"/>
                    <a:pt x="22244" y="44872"/>
                    <a:pt x="22539" y="44893"/>
                  </a:cubicBezTo>
                  <a:cubicBezTo>
                    <a:pt x="22723" y="44924"/>
                    <a:pt x="22908" y="44944"/>
                    <a:pt x="23093" y="44944"/>
                  </a:cubicBezTo>
                  <a:cubicBezTo>
                    <a:pt x="23160" y="44944"/>
                    <a:pt x="23228" y="44941"/>
                    <a:pt x="23296" y="44935"/>
                  </a:cubicBezTo>
                  <a:cubicBezTo>
                    <a:pt x="23307" y="44933"/>
                    <a:pt x="23319" y="44932"/>
                    <a:pt x="23331" y="44932"/>
                  </a:cubicBezTo>
                  <a:cubicBezTo>
                    <a:pt x="23424" y="44932"/>
                    <a:pt x="23518" y="44998"/>
                    <a:pt x="23611" y="44998"/>
                  </a:cubicBezTo>
                  <a:cubicBezTo>
                    <a:pt x="23737" y="45009"/>
                    <a:pt x="23869" y="45014"/>
                    <a:pt x="24000" y="45014"/>
                  </a:cubicBezTo>
                  <a:cubicBezTo>
                    <a:pt x="24131" y="45014"/>
                    <a:pt x="24263" y="45009"/>
                    <a:pt x="24389" y="44998"/>
                  </a:cubicBezTo>
                  <a:cubicBezTo>
                    <a:pt x="24424" y="44990"/>
                    <a:pt x="24455" y="44985"/>
                    <a:pt x="24484" y="44985"/>
                  </a:cubicBezTo>
                  <a:cubicBezTo>
                    <a:pt x="24525" y="44985"/>
                    <a:pt x="24562" y="44995"/>
                    <a:pt x="24599" y="45019"/>
                  </a:cubicBezTo>
                  <a:cubicBezTo>
                    <a:pt x="24767" y="45062"/>
                    <a:pt x="24957" y="45062"/>
                    <a:pt x="25125" y="45062"/>
                  </a:cubicBezTo>
                  <a:cubicBezTo>
                    <a:pt x="25230" y="45167"/>
                    <a:pt x="25419" y="45125"/>
                    <a:pt x="25566" y="45167"/>
                  </a:cubicBezTo>
                  <a:cubicBezTo>
                    <a:pt x="25583" y="45201"/>
                    <a:pt x="25615" y="45235"/>
                    <a:pt x="25637" y="45235"/>
                  </a:cubicBezTo>
                  <a:cubicBezTo>
                    <a:pt x="25642" y="45235"/>
                    <a:pt x="25646" y="45234"/>
                    <a:pt x="25650" y="45230"/>
                  </a:cubicBezTo>
                  <a:cubicBezTo>
                    <a:pt x="25692" y="45209"/>
                    <a:pt x="25692" y="45167"/>
                    <a:pt x="25755" y="45167"/>
                  </a:cubicBezTo>
                  <a:lnTo>
                    <a:pt x="25819" y="45251"/>
                  </a:lnTo>
                  <a:lnTo>
                    <a:pt x="25840" y="45209"/>
                  </a:lnTo>
                  <a:cubicBezTo>
                    <a:pt x="25849" y="45206"/>
                    <a:pt x="25857" y="45204"/>
                    <a:pt x="25864" y="45204"/>
                  </a:cubicBezTo>
                  <a:cubicBezTo>
                    <a:pt x="25909" y="45204"/>
                    <a:pt x="25930" y="45251"/>
                    <a:pt x="25966" y="45251"/>
                  </a:cubicBezTo>
                  <a:cubicBezTo>
                    <a:pt x="26029" y="45258"/>
                    <a:pt x="26092" y="45260"/>
                    <a:pt x="26155" y="45260"/>
                  </a:cubicBezTo>
                  <a:cubicBezTo>
                    <a:pt x="26281" y="45260"/>
                    <a:pt x="26407" y="45251"/>
                    <a:pt x="26533" y="45251"/>
                  </a:cubicBezTo>
                  <a:cubicBezTo>
                    <a:pt x="26593" y="45251"/>
                    <a:pt x="26647" y="45264"/>
                    <a:pt x="26697" y="45264"/>
                  </a:cubicBezTo>
                  <a:cubicBezTo>
                    <a:pt x="26735" y="45264"/>
                    <a:pt x="26771" y="45257"/>
                    <a:pt x="26807" y="45230"/>
                  </a:cubicBezTo>
                  <a:lnTo>
                    <a:pt x="26786" y="45146"/>
                  </a:lnTo>
                  <a:lnTo>
                    <a:pt x="26786" y="45146"/>
                  </a:lnTo>
                  <a:cubicBezTo>
                    <a:pt x="26811" y="45153"/>
                    <a:pt x="26835" y="45156"/>
                    <a:pt x="26859" y="45156"/>
                  </a:cubicBezTo>
                  <a:cubicBezTo>
                    <a:pt x="26964" y="45156"/>
                    <a:pt x="27063" y="45101"/>
                    <a:pt x="27181" y="45101"/>
                  </a:cubicBezTo>
                  <a:cubicBezTo>
                    <a:pt x="27196" y="45101"/>
                    <a:pt x="27212" y="45102"/>
                    <a:pt x="27227" y="45104"/>
                  </a:cubicBezTo>
                  <a:cubicBezTo>
                    <a:pt x="27264" y="45109"/>
                    <a:pt x="27301" y="45111"/>
                    <a:pt x="27338" y="45111"/>
                  </a:cubicBezTo>
                  <a:cubicBezTo>
                    <a:pt x="27448" y="45111"/>
                    <a:pt x="27558" y="45088"/>
                    <a:pt x="27669" y="45040"/>
                  </a:cubicBezTo>
                  <a:cubicBezTo>
                    <a:pt x="27715" y="45072"/>
                    <a:pt x="27765" y="45080"/>
                    <a:pt x="27816" y="45080"/>
                  </a:cubicBezTo>
                  <a:cubicBezTo>
                    <a:pt x="27872" y="45080"/>
                    <a:pt x="27930" y="45070"/>
                    <a:pt x="27989" y="45070"/>
                  </a:cubicBezTo>
                  <a:cubicBezTo>
                    <a:pt x="28022" y="45070"/>
                    <a:pt x="28056" y="45073"/>
                    <a:pt x="28089" y="45083"/>
                  </a:cubicBezTo>
                  <a:cubicBezTo>
                    <a:pt x="28110" y="45062"/>
                    <a:pt x="28131" y="44998"/>
                    <a:pt x="28131" y="44998"/>
                  </a:cubicBezTo>
                  <a:cubicBezTo>
                    <a:pt x="28320" y="45040"/>
                    <a:pt x="28489" y="45062"/>
                    <a:pt x="28678" y="45083"/>
                  </a:cubicBezTo>
                  <a:cubicBezTo>
                    <a:pt x="28691" y="45084"/>
                    <a:pt x="28705" y="45085"/>
                    <a:pt x="28718" y="45085"/>
                  </a:cubicBezTo>
                  <a:cubicBezTo>
                    <a:pt x="28824" y="45085"/>
                    <a:pt x="28921" y="45030"/>
                    <a:pt x="29025" y="45030"/>
                  </a:cubicBezTo>
                  <a:cubicBezTo>
                    <a:pt x="29049" y="45030"/>
                    <a:pt x="29073" y="45033"/>
                    <a:pt x="29098" y="45040"/>
                  </a:cubicBezTo>
                  <a:cubicBezTo>
                    <a:pt x="29245" y="45040"/>
                    <a:pt x="29372" y="45040"/>
                    <a:pt x="29519" y="45019"/>
                  </a:cubicBezTo>
                  <a:cubicBezTo>
                    <a:pt x="29624" y="45019"/>
                    <a:pt x="29708" y="44977"/>
                    <a:pt x="29792" y="44893"/>
                  </a:cubicBezTo>
                  <a:cubicBezTo>
                    <a:pt x="29820" y="44893"/>
                    <a:pt x="29848" y="44921"/>
                    <a:pt x="29876" y="44921"/>
                  </a:cubicBezTo>
                  <a:cubicBezTo>
                    <a:pt x="29890" y="44921"/>
                    <a:pt x="29904" y="44914"/>
                    <a:pt x="29918" y="44893"/>
                  </a:cubicBezTo>
                  <a:cubicBezTo>
                    <a:pt x="29918" y="44893"/>
                    <a:pt x="29897" y="44893"/>
                    <a:pt x="29897" y="44872"/>
                  </a:cubicBezTo>
                  <a:cubicBezTo>
                    <a:pt x="29897" y="44851"/>
                    <a:pt x="29876" y="44830"/>
                    <a:pt x="29897" y="44830"/>
                  </a:cubicBezTo>
                  <a:cubicBezTo>
                    <a:pt x="29935" y="44808"/>
                    <a:pt x="29972" y="44801"/>
                    <a:pt x="30009" y="44801"/>
                  </a:cubicBezTo>
                  <a:cubicBezTo>
                    <a:pt x="30061" y="44801"/>
                    <a:pt x="30112" y="44814"/>
                    <a:pt x="30164" y="44814"/>
                  </a:cubicBezTo>
                  <a:cubicBezTo>
                    <a:pt x="30180" y="44814"/>
                    <a:pt x="30196" y="44812"/>
                    <a:pt x="30213" y="44809"/>
                  </a:cubicBezTo>
                  <a:lnTo>
                    <a:pt x="30213" y="44809"/>
                  </a:lnTo>
                  <a:cubicBezTo>
                    <a:pt x="30213" y="44851"/>
                    <a:pt x="30171" y="44851"/>
                    <a:pt x="30213" y="44893"/>
                  </a:cubicBezTo>
                  <a:cubicBezTo>
                    <a:pt x="30360" y="44830"/>
                    <a:pt x="30549" y="44809"/>
                    <a:pt x="30717" y="44809"/>
                  </a:cubicBezTo>
                  <a:cubicBezTo>
                    <a:pt x="30864" y="44767"/>
                    <a:pt x="31033" y="44809"/>
                    <a:pt x="31180" y="44725"/>
                  </a:cubicBezTo>
                  <a:cubicBezTo>
                    <a:pt x="31207" y="44729"/>
                    <a:pt x="31234" y="44730"/>
                    <a:pt x="31261" y="44730"/>
                  </a:cubicBezTo>
                  <a:cubicBezTo>
                    <a:pt x="31401" y="44730"/>
                    <a:pt x="31537" y="44684"/>
                    <a:pt x="31642" y="44578"/>
                  </a:cubicBezTo>
                  <a:cubicBezTo>
                    <a:pt x="31676" y="44586"/>
                    <a:pt x="31708" y="44589"/>
                    <a:pt x="31741" y="44589"/>
                  </a:cubicBezTo>
                  <a:cubicBezTo>
                    <a:pt x="31940" y="44589"/>
                    <a:pt x="32120" y="44462"/>
                    <a:pt x="32308" y="44462"/>
                  </a:cubicBezTo>
                  <a:cubicBezTo>
                    <a:pt x="32338" y="44462"/>
                    <a:pt x="32368" y="44465"/>
                    <a:pt x="32399" y="44473"/>
                  </a:cubicBezTo>
                  <a:cubicBezTo>
                    <a:pt x="32434" y="44421"/>
                    <a:pt x="32497" y="44383"/>
                    <a:pt x="32565" y="44383"/>
                  </a:cubicBezTo>
                  <a:cubicBezTo>
                    <a:pt x="32580" y="44383"/>
                    <a:pt x="32594" y="44385"/>
                    <a:pt x="32609" y="44389"/>
                  </a:cubicBezTo>
                  <a:cubicBezTo>
                    <a:pt x="32625" y="44405"/>
                    <a:pt x="32629" y="44445"/>
                    <a:pt x="32639" y="44445"/>
                  </a:cubicBezTo>
                  <a:cubicBezTo>
                    <a:pt x="32643" y="44445"/>
                    <a:pt x="32646" y="44441"/>
                    <a:pt x="32651" y="44431"/>
                  </a:cubicBezTo>
                  <a:cubicBezTo>
                    <a:pt x="32693" y="44410"/>
                    <a:pt x="32651" y="44368"/>
                    <a:pt x="32693" y="44368"/>
                  </a:cubicBezTo>
                  <a:lnTo>
                    <a:pt x="32736" y="44368"/>
                  </a:lnTo>
                  <a:lnTo>
                    <a:pt x="32799" y="44305"/>
                  </a:lnTo>
                  <a:cubicBezTo>
                    <a:pt x="33030" y="44221"/>
                    <a:pt x="33282" y="44284"/>
                    <a:pt x="33471" y="44136"/>
                  </a:cubicBezTo>
                  <a:cubicBezTo>
                    <a:pt x="33504" y="44161"/>
                    <a:pt x="33534" y="44170"/>
                    <a:pt x="33562" y="44170"/>
                  </a:cubicBezTo>
                  <a:cubicBezTo>
                    <a:pt x="33605" y="44170"/>
                    <a:pt x="33643" y="44149"/>
                    <a:pt x="33682" y="44136"/>
                  </a:cubicBezTo>
                  <a:cubicBezTo>
                    <a:pt x="33871" y="44073"/>
                    <a:pt x="34060" y="44031"/>
                    <a:pt x="34249" y="44031"/>
                  </a:cubicBezTo>
                  <a:cubicBezTo>
                    <a:pt x="34354" y="44010"/>
                    <a:pt x="34460" y="44031"/>
                    <a:pt x="34544" y="43947"/>
                  </a:cubicBezTo>
                  <a:cubicBezTo>
                    <a:pt x="34558" y="43932"/>
                    <a:pt x="34573" y="43917"/>
                    <a:pt x="34588" y="43917"/>
                  </a:cubicBezTo>
                  <a:cubicBezTo>
                    <a:pt x="34594" y="43917"/>
                    <a:pt x="34601" y="43920"/>
                    <a:pt x="34607" y="43926"/>
                  </a:cubicBezTo>
                  <a:cubicBezTo>
                    <a:pt x="34631" y="43936"/>
                    <a:pt x="34653" y="43940"/>
                    <a:pt x="34674" y="43940"/>
                  </a:cubicBezTo>
                  <a:cubicBezTo>
                    <a:pt x="34741" y="43940"/>
                    <a:pt x="34790" y="43895"/>
                    <a:pt x="34838" y="43863"/>
                  </a:cubicBezTo>
                  <a:cubicBezTo>
                    <a:pt x="34863" y="43838"/>
                    <a:pt x="34894" y="43828"/>
                    <a:pt x="34925" y="43828"/>
                  </a:cubicBezTo>
                  <a:cubicBezTo>
                    <a:pt x="34947" y="43828"/>
                    <a:pt x="34968" y="43833"/>
                    <a:pt x="34985" y="43842"/>
                  </a:cubicBezTo>
                  <a:cubicBezTo>
                    <a:pt x="34997" y="43848"/>
                    <a:pt x="35012" y="43851"/>
                    <a:pt x="35027" y="43851"/>
                  </a:cubicBezTo>
                  <a:cubicBezTo>
                    <a:pt x="35064" y="43851"/>
                    <a:pt x="35109" y="43836"/>
                    <a:pt x="35153" y="43821"/>
                  </a:cubicBezTo>
                  <a:cubicBezTo>
                    <a:pt x="35258" y="43758"/>
                    <a:pt x="35364" y="43737"/>
                    <a:pt x="35490" y="43737"/>
                  </a:cubicBezTo>
                  <a:cubicBezTo>
                    <a:pt x="35616" y="43716"/>
                    <a:pt x="35742" y="43695"/>
                    <a:pt x="35868" y="43674"/>
                  </a:cubicBezTo>
                  <a:cubicBezTo>
                    <a:pt x="35879" y="43690"/>
                    <a:pt x="35894" y="43695"/>
                    <a:pt x="35911" y="43695"/>
                  </a:cubicBezTo>
                  <a:cubicBezTo>
                    <a:pt x="35939" y="43695"/>
                    <a:pt x="35973" y="43682"/>
                    <a:pt x="36002" y="43682"/>
                  </a:cubicBezTo>
                  <a:cubicBezTo>
                    <a:pt x="36024" y="43682"/>
                    <a:pt x="36044" y="43689"/>
                    <a:pt x="36057" y="43716"/>
                  </a:cubicBezTo>
                  <a:lnTo>
                    <a:pt x="36120" y="43716"/>
                  </a:lnTo>
                  <a:cubicBezTo>
                    <a:pt x="36120" y="43695"/>
                    <a:pt x="36120" y="43674"/>
                    <a:pt x="36120" y="43674"/>
                  </a:cubicBezTo>
                  <a:cubicBezTo>
                    <a:pt x="36373" y="43590"/>
                    <a:pt x="36541" y="43401"/>
                    <a:pt x="36814" y="43359"/>
                  </a:cubicBezTo>
                  <a:cubicBezTo>
                    <a:pt x="36961" y="43253"/>
                    <a:pt x="37130" y="43211"/>
                    <a:pt x="37298" y="43211"/>
                  </a:cubicBezTo>
                  <a:cubicBezTo>
                    <a:pt x="37424" y="43211"/>
                    <a:pt x="37571" y="43169"/>
                    <a:pt x="37676" y="43085"/>
                  </a:cubicBezTo>
                  <a:cubicBezTo>
                    <a:pt x="37718" y="43064"/>
                    <a:pt x="37781" y="43043"/>
                    <a:pt x="37823" y="43022"/>
                  </a:cubicBezTo>
                  <a:cubicBezTo>
                    <a:pt x="38055" y="42980"/>
                    <a:pt x="38265" y="42896"/>
                    <a:pt x="38454" y="42770"/>
                  </a:cubicBezTo>
                  <a:cubicBezTo>
                    <a:pt x="38517" y="42728"/>
                    <a:pt x="38622" y="42749"/>
                    <a:pt x="38664" y="42665"/>
                  </a:cubicBezTo>
                  <a:cubicBezTo>
                    <a:pt x="38706" y="42686"/>
                    <a:pt x="38727" y="42749"/>
                    <a:pt x="38812" y="42770"/>
                  </a:cubicBezTo>
                  <a:lnTo>
                    <a:pt x="39022" y="42665"/>
                  </a:lnTo>
                  <a:lnTo>
                    <a:pt x="39022" y="42518"/>
                  </a:lnTo>
                  <a:lnTo>
                    <a:pt x="39085" y="42602"/>
                  </a:lnTo>
                  <a:cubicBezTo>
                    <a:pt x="39169" y="42581"/>
                    <a:pt x="39295" y="42602"/>
                    <a:pt x="39316" y="42454"/>
                  </a:cubicBezTo>
                  <a:cubicBezTo>
                    <a:pt x="39309" y="42447"/>
                    <a:pt x="39300" y="42445"/>
                    <a:pt x="39290" y="42445"/>
                  </a:cubicBezTo>
                  <a:cubicBezTo>
                    <a:pt x="39269" y="42445"/>
                    <a:pt x="39246" y="42454"/>
                    <a:pt x="39232" y="42454"/>
                  </a:cubicBezTo>
                  <a:cubicBezTo>
                    <a:pt x="39232" y="42412"/>
                    <a:pt x="39253" y="42391"/>
                    <a:pt x="39274" y="42391"/>
                  </a:cubicBezTo>
                  <a:lnTo>
                    <a:pt x="39547" y="42328"/>
                  </a:lnTo>
                  <a:cubicBezTo>
                    <a:pt x="39589" y="42244"/>
                    <a:pt x="39653" y="42160"/>
                    <a:pt x="39737" y="42118"/>
                  </a:cubicBezTo>
                  <a:cubicBezTo>
                    <a:pt x="39774" y="42118"/>
                    <a:pt x="39745" y="42185"/>
                    <a:pt x="39812" y="42185"/>
                  </a:cubicBezTo>
                  <a:cubicBezTo>
                    <a:pt x="39820" y="42185"/>
                    <a:pt x="39830" y="42184"/>
                    <a:pt x="39842" y="42181"/>
                  </a:cubicBezTo>
                  <a:cubicBezTo>
                    <a:pt x="39926" y="42181"/>
                    <a:pt x="39863" y="42076"/>
                    <a:pt x="39947" y="42034"/>
                  </a:cubicBezTo>
                  <a:cubicBezTo>
                    <a:pt x="39968" y="42034"/>
                    <a:pt x="40010" y="41971"/>
                    <a:pt x="40052" y="41971"/>
                  </a:cubicBezTo>
                  <a:cubicBezTo>
                    <a:pt x="40066" y="41972"/>
                    <a:pt x="40080" y="41973"/>
                    <a:pt x="40094" y="41973"/>
                  </a:cubicBezTo>
                  <a:cubicBezTo>
                    <a:pt x="40345" y="41973"/>
                    <a:pt x="40525" y="41797"/>
                    <a:pt x="40725" y="41698"/>
                  </a:cubicBezTo>
                  <a:cubicBezTo>
                    <a:pt x="40977" y="41529"/>
                    <a:pt x="41250" y="41382"/>
                    <a:pt x="41503" y="41256"/>
                  </a:cubicBezTo>
                  <a:cubicBezTo>
                    <a:pt x="41629" y="41214"/>
                    <a:pt x="41776" y="41130"/>
                    <a:pt x="41776" y="40962"/>
                  </a:cubicBezTo>
                  <a:lnTo>
                    <a:pt x="41965" y="40773"/>
                  </a:lnTo>
                  <a:lnTo>
                    <a:pt x="42070" y="40794"/>
                  </a:lnTo>
                  <a:cubicBezTo>
                    <a:pt x="42175" y="40752"/>
                    <a:pt x="42112" y="40646"/>
                    <a:pt x="42196" y="40583"/>
                  </a:cubicBezTo>
                  <a:lnTo>
                    <a:pt x="42491" y="40499"/>
                  </a:lnTo>
                  <a:lnTo>
                    <a:pt x="42638" y="40331"/>
                  </a:lnTo>
                  <a:lnTo>
                    <a:pt x="42848" y="40289"/>
                  </a:lnTo>
                  <a:lnTo>
                    <a:pt x="42995" y="40142"/>
                  </a:lnTo>
                  <a:cubicBezTo>
                    <a:pt x="43143" y="40079"/>
                    <a:pt x="43332" y="40100"/>
                    <a:pt x="43437" y="39932"/>
                  </a:cubicBezTo>
                  <a:lnTo>
                    <a:pt x="43395" y="39890"/>
                  </a:lnTo>
                  <a:cubicBezTo>
                    <a:pt x="43458" y="39763"/>
                    <a:pt x="43542" y="39658"/>
                    <a:pt x="43668" y="39595"/>
                  </a:cubicBezTo>
                  <a:cubicBezTo>
                    <a:pt x="43710" y="39574"/>
                    <a:pt x="43752" y="39532"/>
                    <a:pt x="43794" y="39511"/>
                  </a:cubicBezTo>
                  <a:cubicBezTo>
                    <a:pt x="43942" y="39364"/>
                    <a:pt x="44089" y="39238"/>
                    <a:pt x="44236" y="39133"/>
                  </a:cubicBezTo>
                  <a:cubicBezTo>
                    <a:pt x="44320" y="39049"/>
                    <a:pt x="44404" y="38985"/>
                    <a:pt x="44509" y="38943"/>
                  </a:cubicBezTo>
                  <a:cubicBezTo>
                    <a:pt x="44593" y="38901"/>
                    <a:pt x="44614" y="38754"/>
                    <a:pt x="44740" y="38733"/>
                  </a:cubicBezTo>
                  <a:cubicBezTo>
                    <a:pt x="44761" y="38586"/>
                    <a:pt x="44951" y="38586"/>
                    <a:pt x="45014" y="38460"/>
                  </a:cubicBezTo>
                  <a:cubicBezTo>
                    <a:pt x="45077" y="38334"/>
                    <a:pt x="45203" y="38271"/>
                    <a:pt x="45287" y="38166"/>
                  </a:cubicBezTo>
                  <a:cubicBezTo>
                    <a:pt x="45413" y="38018"/>
                    <a:pt x="45581" y="37913"/>
                    <a:pt x="45687" y="37787"/>
                  </a:cubicBezTo>
                  <a:cubicBezTo>
                    <a:pt x="45729" y="37724"/>
                    <a:pt x="45792" y="37682"/>
                    <a:pt x="45876" y="37661"/>
                  </a:cubicBezTo>
                  <a:cubicBezTo>
                    <a:pt x="45960" y="37661"/>
                    <a:pt x="46044" y="37619"/>
                    <a:pt x="46086" y="37535"/>
                  </a:cubicBezTo>
                  <a:lnTo>
                    <a:pt x="46044" y="37493"/>
                  </a:lnTo>
                  <a:cubicBezTo>
                    <a:pt x="46065" y="37451"/>
                    <a:pt x="46170" y="37472"/>
                    <a:pt x="46170" y="37367"/>
                  </a:cubicBezTo>
                  <a:cubicBezTo>
                    <a:pt x="46149" y="37325"/>
                    <a:pt x="46233" y="37261"/>
                    <a:pt x="46296" y="37240"/>
                  </a:cubicBezTo>
                  <a:cubicBezTo>
                    <a:pt x="46401" y="37240"/>
                    <a:pt x="46464" y="37177"/>
                    <a:pt x="46506" y="37093"/>
                  </a:cubicBezTo>
                  <a:cubicBezTo>
                    <a:pt x="46570" y="36925"/>
                    <a:pt x="46738" y="36841"/>
                    <a:pt x="46864" y="36736"/>
                  </a:cubicBezTo>
                  <a:cubicBezTo>
                    <a:pt x="46906" y="36715"/>
                    <a:pt x="46927" y="36694"/>
                    <a:pt x="46948" y="36652"/>
                  </a:cubicBezTo>
                  <a:cubicBezTo>
                    <a:pt x="46948" y="36652"/>
                    <a:pt x="46948" y="36652"/>
                    <a:pt x="46948" y="36631"/>
                  </a:cubicBezTo>
                  <a:cubicBezTo>
                    <a:pt x="47116" y="36589"/>
                    <a:pt x="47158" y="36420"/>
                    <a:pt x="47284" y="36336"/>
                  </a:cubicBezTo>
                  <a:cubicBezTo>
                    <a:pt x="47432" y="36189"/>
                    <a:pt x="47558" y="36021"/>
                    <a:pt x="47684" y="35853"/>
                  </a:cubicBezTo>
                  <a:cubicBezTo>
                    <a:pt x="47789" y="35706"/>
                    <a:pt x="47894" y="35558"/>
                    <a:pt x="48020" y="35432"/>
                  </a:cubicBezTo>
                  <a:cubicBezTo>
                    <a:pt x="48104" y="35327"/>
                    <a:pt x="48167" y="35201"/>
                    <a:pt x="48252" y="35117"/>
                  </a:cubicBezTo>
                  <a:cubicBezTo>
                    <a:pt x="48420" y="34928"/>
                    <a:pt x="48525" y="34675"/>
                    <a:pt x="48714" y="34507"/>
                  </a:cubicBezTo>
                  <a:cubicBezTo>
                    <a:pt x="48756" y="34444"/>
                    <a:pt x="48861" y="34486"/>
                    <a:pt x="48882" y="34381"/>
                  </a:cubicBezTo>
                  <a:cubicBezTo>
                    <a:pt x="48882" y="34297"/>
                    <a:pt x="48966" y="34255"/>
                    <a:pt x="49008" y="34192"/>
                  </a:cubicBezTo>
                  <a:cubicBezTo>
                    <a:pt x="49049" y="34131"/>
                    <a:pt x="49070" y="34070"/>
                    <a:pt x="49090" y="33991"/>
                  </a:cubicBezTo>
                  <a:lnTo>
                    <a:pt x="49090" y="33991"/>
                  </a:lnTo>
                  <a:cubicBezTo>
                    <a:pt x="49092" y="33994"/>
                    <a:pt x="49092" y="33999"/>
                    <a:pt x="49092" y="34003"/>
                  </a:cubicBezTo>
                  <a:cubicBezTo>
                    <a:pt x="49135" y="33919"/>
                    <a:pt x="49261" y="33919"/>
                    <a:pt x="49282" y="33813"/>
                  </a:cubicBezTo>
                  <a:lnTo>
                    <a:pt x="49240" y="33771"/>
                  </a:lnTo>
                  <a:cubicBezTo>
                    <a:pt x="49345" y="33582"/>
                    <a:pt x="49471" y="33435"/>
                    <a:pt x="49618" y="33288"/>
                  </a:cubicBezTo>
                  <a:cubicBezTo>
                    <a:pt x="49786" y="33162"/>
                    <a:pt x="49849" y="32972"/>
                    <a:pt x="50018" y="32846"/>
                  </a:cubicBezTo>
                  <a:cubicBezTo>
                    <a:pt x="50039" y="32825"/>
                    <a:pt x="50060" y="32783"/>
                    <a:pt x="50081" y="32741"/>
                  </a:cubicBezTo>
                  <a:cubicBezTo>
                    <a:pt x="50186" y="32447"/>
                    <a:pt x="50333" y="32153"/>
                    <a:pt x="50501" y="31879"/>
                  </a:cubicBezTo>
                  <a:cubicBezTo>
                    <a:pt x="50522" y="31795"/>
                    <a:pt x="50585" y="31711"/>
                    <a:pt x="50669" y="31648"/>
                  </a:cubicBezTo>
                  <a:cubicBezTo>
                    <a:pt x="50732" y="31585"/>
                    <a:pt x="50732" y="31501"/>
                    <a:pt x="50774" y="31417"/>
                  </a:cubicBezTo>
                  <a:cubicBezTo>
                    <a:pt x="50880" y="31248"/>
                    <a:pt x="50964" y="31080"/>
                    <a:pt x="51048" y="30891"/>
                  </a:cubicBezTo>
                  <a:cubicBezTo>
                    <a:pt x="51132" y="30723"/>
                    <a:pt x="51216" y="30534"/>
                    <a:pt x="51300" y="30344"/>
                  </a:cubicBezTo>
                  <a:cubicBezTo>
                    <a:pt x="51363" y="30281"/>
                    <a:pt x="51384" y="30176"/>
                    <a:pt x="51405" y="30092"/>
                  </a:cubicBezTo>
                  <a:cubicBezTo>
                    <a:pt x="51405" y="29966"/>
                    <a:pt x="51447" y="29840"/>
                    <a:pt x="51531" y="29735"/>
                  </a:cubicBezTo>
                  <a:cubicBezTo>
                    <a:pt x="51615" y="29588"/>
                    <a:pt x="51657" y="29398"/>
                    <a:pt x="51742" y="29251"/>
                  </a:cubicBezTo>
                  <a:cubicBezTo>
                    <a:pt x="51847" y="29041"/>
                    <a:pt x="51931" y="28789"/>
                    <a:pt x="52036" y="28620"/>
                  </a:cubicBezTo>
                  <a:cubicBezTo>
                    <a:pt x="52162" y="28452"/>
                    <a:pt x="52183" y="28263"/>
                    <a:pt x="52309" y="28095"/>
                  </a:cubicBezTo>
                  <a:cubicBezTo>
                    <a:pt x="52330" y="28074"/>
                    <a:pt x="52372" y="28011"/>
                    <a:pt x="52372" y="28011"/>
                  </a:cubicBezTo>
                  <a:cubicBezTo>
                    <a:pt x="52372" y="27990"/>
                    <a:pt x="52351" y="27990"/>
                    <a:pt x="52372" y="27969"/>
                  </a:cubicBezTo>
                  <a:cubicBezTo>
                    <a:pt x="52378" y="27963"/>
                    <a:pt x="52385" y="27960"/>
                    <a:pt x="52390" y="27960"/>
                  </a:cubicBezTo>
                  <a:cubicBezTo>
                    <a:pt x="52404" y="27960"/>
                    <a:pt x="52414" y="27975"/>
                    <a:pt x="52414" y="27990"/>
                  </a:cubicBezTo>
                  <a:cubicBezTo>
                    <a:pt x="52435" y="27906"/>
                    <a:pt x="52435" y="27906"/>
                    <a:pt x="52435" y="27843"/>
                  </a:cubicBezTo>
                  <a:cubicBezTo>
                    <a:pt x="52477" y="27590"/>
                    <a:pt x="52667" y="27380"/>
                    <a:pt x="52667" y="27149"/>
                  </a:cubicBezTo>
                  <a:cubicBezTo>
                    <a:pt x="52688" y="26896"/>
                    <a:pt x="52856" y="26686"/>
                    <a:pt x="52793" y="26434"/>
                  </a:cubicBezTo>
                  <a:lnTo>
                    <a:pt x="52793" y="26434"/>
                  </a:lnTo>
                  <a:lnTo>
                    <a:pt x="52877" y="26455"/>
                  </a:lnTo>
                  <a:lnTo>
                    <a:pt x="52982" y="26077"/>
                  </a:lnTo>
                  <a:cubicBezTo>
                    <a:pt x="53024" y="26034"/>
                    <a:pt x="53150" y="26055"/>
                    <a:pt x="53150" y="25950"/>
                  </a:cubicBezTo>
                  <a:cubicBezTo>
                    <a:pt x="53129" y="25866"/>
                    <a:pt x="53234" y="25824"/>
                    <a:pt x="53255" y="25761"/>
                  </a:cubicBezTo>
                  <a:cubicBezTo>
                    <a:pt x="53276" y="25698"/>
                    <a:pt x="53255" y="25614"/>
                    <a:pt x="53276" y="25551"/>
                  </a:cubicBezTo>
                  <a:cubicBezTo>
                    <a:pt x="53318" y="25488"/>
                    <a:pt x="53318" y="25404"/>
                    <a:pt x="53276" y="25341"/>
                  </a:cubicBezTo>
                  <a:lnTo>
                    <a:pt x="53424" y="25109"/>
                  </a:lnTo>
                  <a:cubicBezTo>
                    <a:pt x="53466" y="25004"/>
                    <a:pt x="53402" y="24941"/>
                    <a:pt x="53402" y="24857"/>
                  </a:cubicBezTo>
                  <a:cubicBezTo>
                    <a:pt x="53466" y="24794"/>
                    <a:pt x="53445" y="24689"/>
                    <a:pt x="53529" y="24626"/>
                  </a:cubicBezTo>
                  <a:cubicBezTo>
                    <a:pt x="53529" y="24563"/>
                    <a:pt x="53487" y="24563"/>
                    <a:pt x="53445" y="24500"/>
                  </a:cubicBezTo>
                  <a:cubicBezTo>
                    <a:pt x="53487" y="24374"/>
                    <a:pt x="53529" y="24247"/>
                    <a:pt x="53571" y="24100"/>
                  </a:cubicBezTo>
                  <a:cubicBezTo>
                    <a:pt x="53739" y="23995"/>
                    <a:pt x="53655" y="23764"/>
                    <a:pt x="53781" y="23638"/>
                  </a:cubicBezTo>
                  <a:lnTo>
                    <a:pt x="53865" y="23659"/>
                  </a:lnTo>
                  <a:cubicBezTo>
                    <a:pt x="53991" y="23385"/>
                    <a:pt x="54075" y="23133"/>
                    <a:pt x="54138" y="22839"/>
                  </a:cubicBezTo>
                  <a:cubicBezTo>
                    <a:pt x="54138" y="22797"/>
                    <a:pt x="54138" y="22734"/>
                    <a:pt x="54138" y="22692"/>
                  </a:cubicBezTo>
                  <a:cubicBezTo>
                    <a:pt x="54117" y="22439"/>
                    <a:pt x="54159" y="22187"/>
                    <a:pt x="54243" y="21956"/>
                  </a:cubicBezTo>
                  <a:cubicBezTo>
                    <a:pt x="54243" y="21830"/>
                    <a:pt x="54264" y="21703"/>
                    <a:pt x="54286" y="21598"/>
                  </a:cubicBezTo>
                  <a:cubicBezTo>
                    <a:pt x="54307" y="21535"/>
                    <a:pt x="54264" y="21472"/>
                    <a:pt x="54222" y="21451"/>
                  </a:cubicBezTo>
                  <a:cubicBezTo>
                    <a:pt x="54222" y="21094"/>
                    <a:pt x="54264" y="20715"/>
                    <a:pt x="54328" y="20337"/>
                  </a:cubicBezTo>
                  <a:lnTo>
                    <a:pt x="54391" y="20316"/>
                  </a:lnTo>
                  <a:lnTo>
                    <a:pt x="54349" y="20274"/>
                  </a:lnTo>
                  <a:cubicBezTo>
                    <a:pt x="54370" y="20064"/>
                    <a:pt x="54412" y="19874"/>
                    <a:pt x="54454" y="19664"/>
                  </a:cubicBezTo>
                  <a:cubicBezTo>
                    <a:pt x="54412" y="19622"/>
                    <a:pt x="54349" y="19580"/>
                    <a:pt x="54391" y="19517"/>
                  </a:cubicBezTo>
                  <a:cubicBezTo>
                    <a:pt x="54433" y="19433"/>
                    <a:pt x="54433" y="19349"/>
                    <a:pt x="54391" y="19265"/>
                  </a:cubicBezTo>
                  <a:cubicBezTo>
                    <a:pt x="54328" y="19096"/>
                    <a:pt x="54412" y="18970"/>
                    <a:pt x="54412" y="18823"/>
                  </a:cubicBezTo>
                  <a:cubicBezTo>
                    <a:pt x="54412" y="18676"/>
                    <a:pt x="54433" y="18550"/>
                    <a:pt x="54454" y="18403"/>
                  </a:cubicBezTo>
                  <a:cubicBezTo>
                    <a:pt x="54454" y="18382"/>
                    <a:pt x="54475" y="18361"/>
                    <a:pt x="54496" y="18340"/>
                  </a:cubicBezTo>
                  <a:lnTo>
                    <a:pt x="54433" y="18297"/>
                  </a:lnTo>
                  <a:lnTo>
                    <a:pt x="54496" y="18171"/>
                  </a:lnTo>
                  <a:cubicBezTo>
                    <a:pt x="54454" y="18087"/>
                    <a:pt x="54454" y="17982"/>
                    <a:pt x="54475" y="17877"/>
                  </a:cubicBezTo>
                  <a:cubicBezTo>
                    <a:pt x="54517" y="17751"/>
                    <a:pt x="54454" y="17667"/>
                    <a:pt x="54349" y="17625"/>
                  </a:cubicBezTo>
                  <a:cubicBezTo>
                    <a:pt x="54391" y="17499"/>
                    <a:pt x="54307" y="17372"/>
                    <a:pt x="54349" y="17267"/>
                  </a:cubicBezTo>
                  <a:cubicBezTo>
                    <a:pt x="54307" y="17099"/>
                    <a:pt x="54264" y="16910"/>
                    <a:pt x="54243" y="16742"/>
                  </a:cubicBezTo>
                  <a:cubicBezTo>
                    <a:pt x="54222" y="16637"/>
                    <a:pt x="54264" y="16510"/>
                    <a:pt x="54222" y="16405"/>
                  </a:cubicBezTo>
                  <a:cubicBezTo>
                    <a:pt x="54180" y="16321"/>
                    <a:pt x="54159" y="16237"/>
                    <a:pt x="54159" y="16153"/>
                  </a:cubicBezTo>
                  <a:cubicBezTo>
                    <a:pt x="54180" y="16048"/>
                    <a:pt x="54096" y="16006"/>
                    <a:pt x="54096" y="15922"/>
                  </a:cubicBezTo>
                  <a:cubicBezTo>
                    <a:pt x="54117" y="15838"/>
                    <a:pt x="54117" y="15775"/>
                    <a:pt x="54096" y="15690"/>
                  </a:cubicBezTo>
                  <a:cubicBezTo>
                    <a:pt x="54075" y="15606"/>
                    <a:pt x="54117" y="15543"/>
                    <a:pt x="54138" y="15459"/>
                  </a:cubicBezTo>
                  <a:cubicBezTo>
                    <a:pt x="54075" y="15291"/>
                    <a:pt x="54138" y="15081"/>
                    <a:pt x="54033" y="14913"/>
                  </a:cubicBezTo>
                  <a:lnTo>
                    <a:pt x="54117" y="14828"/>
                  </a:lnTo>
                  <a:cubicBezTo>
                    <a:pt x="54096" y="14807"/>
                    <a:pt x="54054" y="14786"/>
                    <a:pt x="54054" y="14744"/>
                  </a:cubicBezTo>
                  <a:cubicBezTo>
                    <a:pt x="54075" y="14702"/>
                    <a:pt x="54096" y="14702"/>
                    <a:pt x="54138" y="14702"/>
                  </a:cubicBezTo>
                  <a:cubicBezTo>
                    <a:pt x="54117" y="14681"/>
                    <a:pt x="54096" y="14660"/>
                    <a:pt x="54096" y="14639"/>
                  </a:cubicBezTo>
                  <a:cubicBezTo>
                    <a:pt x="54075" y="14618"/>
                    <a:pt x="54054" y="14597"/>
                    <a:pt x="54054" y="14597"/>
                  </a:cubicBezTo>
                  <a:cubicBezTo>
                    <a:pt x="54117" y="14429"/>
                    <a:pt x="53949" y="14303"/>
                    <a:pt x="54033" y="14177"/>
                  </a:cubicBezTo>
                  <a:lnTo>
                    <a:pt x="54012" y="14114"/>
                  </a:lnTo>
                  <a:cubicBezTo>
                    <a:pt x="54003" y="14117"/>
                    <a:pt x="53996" y="14118"/>
                    <a:pt x="53989" y="14118"/>
                  </a:cubicBezTo>
                  <a:cubicBezTo>
                    <a:pt x="53949" y="14118"/>
                    <a:pt x="53949" y="14069"/>
                    <a:pt x="53949" y="14051"/>
                  </a:cubicBezTo>
                  <a:cubicBezTo>
                    <a:pt x="53907" y="13882"/>
                    <a:pt x="53865" y="13735"/>
                    <a:pt x="53823" y="13567"/>
                  </a:cubicBezTo>
                  <a:cubicBezTo>
                    <a:pt x="53781" y="13483"/>
                    <a:pt x="53760" y="13357"/>
                    <a:pt x="53697" y="13315"/>
                  </a:cubicBezTo>
                  <a:cubicBezTo>
                    <a:pt x="53634" y="13273"/>
                    <a:pt x="53739" y="13147"/>
                    <a:pt x="53634" y="13104"/>
                  </a:cubicBezTo>
                  <a:cubicBezTo>
                    <a:pt x="53676" y="13104"/>
                    <a:pt x="53676" y="13083"/>
                    <a:pt x="53676" y="13020"/>
                  </a:cubicBezTo>
                  <a:cubicBezTo>
                    <a:pt x="53669" y="13001"/>
                    <a:pt x="53654" y="12998"/>
                    <a:pt x="53634" y="12998"/>
                  </a:cubicBezTo>
                  <a:cubicBezTo>
                    <a:pt x="53621" y="12998"/>
                    <a:pt x="53606" y="12999"/>
                    <a:pt x="53592" y="12999"/>
                  </a:cubicBezTo>
                  <a:cubicBezTo>
                    <a:pt x="53555" y="12999"/>
                    <a:pt x="53518" y="12989"/>
                    <a:pt x="53508" y="12915"/>
                  </a:cubicBezTo>
                  <a:lnTo>
                    <a:pt x="53508" y="12831"/>
                  </a:lnTo>
                  <a:lnTo>
                    <a:pt x="53445" y="12789"/>
                  </a:lnTo>
                  <a:cubicBezTo>
                    <a:pt x="53487" y="12747"/>
                    <a:pt x="53550" y="12726"/>
                    <a:pt x="53550" y="12663"/>
                  </a:cubicBezTo>
                  <a:cubicBezTo>
                    <a:pt x="53508" y="12516"/>
                    <a:pt x="53466" y="12369"/>
                    <a:pt x="53424" y="12221"/>
                  </a:cubicBezTo>
                  <a:cubicBezTo>
                    <a:pt x="53402" y="12137"/>
                    <a:pt x="53381" y="12053"/>
                    <a:pt x="53360" y="11969"/>
                  </a:cubicBezTo>
                  <a:cubicBezTo>
                    <a:pt x="53339" y="11885"/>
                    <a:pt x="53318" y="11801"/>
                    <a:pt x="53297" y="11696"/>
                  </a:cubicBezTo>
                  <a:cubicBezTo>
                    <a:pt x="53297" y="11696"/>
                    <a:pt x="53318" y="11675"/>
                    <a:pt x="53318" y="11675"/>
                  </a:cubicBezTo>
                  <a:lnTo>
                    <a:pt x="53318" y="11633"/>
                  </a:lnTo>
                  <a:cubicBezTo>
                    <a:pt x="53276" y="11633"/>
                    <a:pt x="53255" y="11612"/>
                    <a:pt x="53255" y="11570"/>
                  </a:cubicBezTo>
                  <a:cubicBezTo>
                    <a:pt x="53234" y="11465"/>
                    <a:pt x="53213" y="11359"/>
                    <a:pt x="53192" y="11296"/>
                  </a:cubicBezTo>
                  <a:cubicBezTo>
                    <a:pt x="53150" y="11212"/>
                    <a:pt x="53150" y="11107"/>
                    <a:pt x="53087" y="11065"/>
                  </a:cubicBezTo>
                  <a:cubicBezTo>
                    <a:pt x="53129" y="10939"/>
                    <a:pt x="53003" y="10918"/>
                    <a:pt x="52982" y="10855"/>
                  </a:cubicBezTo>
                  <a:cubicBezTo>
                    <a:pt x="52940" y="10813"/>
                    <a:pt x="52940" y="10771"/>
                    <a:pt x="52940" y="10729"/>
                  </a:cubicBezTo>
                  <a:cubicBezTo>
                    <a:pt x="52940" y="10666"/>
                    <a:pt x="52835" y="10666"/>
                    <a:pt x="52877" y="10582"/>
                  </a:cubicBezTo>
                  <a:cubicBezTo>
                    <a:pt x="52898" y="10497"/>
                    <a:pt x="52793" y="10455"/>
                    <a:pt x="52772" y="10392"/>
                  </a:cubicBezTo>
                  <a:cubicBezTo>
                    <a:pt x="52709" y="10245"/>
                    <a:pt x="52646" y="10098"/>
                    <a:pt x="52604" y="9930"/>
                  </a:cubicBezTo>
                  <a:cubicBezTo>
                    <a:pt x="52604" y="9909"/>
                    <a:pt x="52583" y="9867"/>
                    <a:pt x="52562" y="9846"/>
                  </a:cubicBezTo>
                  <a:cubicBezTo>
                    <a:pt x="52456" y="9656"/>
                    <a:pt x="52351" y="9446"/>
                    <a:pt x="52309" y="9236"/>
                  </a:cubicBezTo>
                  <a:cubicBezTo>
                    <a:pt x="52141" y="9068"/>
                    <a:pt x="52120" y="8858"/>
                    <a:pt x="52015" y="8710"/>
                  </a:cubicBezTo>
                  <a:cubicBezTo>
                    <a:pt x="51952" y="8605"/>
                    <a:pt x="51931" y="8458"/>
                    <a:pt x="51973" y="8353"/>
                  </a:cubicBezTo>
                  <a:lnTo>
                    <a:pt x="51742" y="7996"/>
                  </a:lnTo>
                  <a:cubicBezTo>
                    <a:pt x="51636" y="7827"/>
                    <a:pt x="51573" y="7638"/>
                    <a:pt x="51468" y="7470"/>
                  </a:cubicBezTo>
                  <a:cubicBezTo>
                    <a:pt x="51384" y="7323"/>
                    <a:pt x="51300" y="7176"/>
                    <a:pt x="51237" y="7007"/>
                  </a:cubicBezTo>
                  <a:cubicBezTo>
                    <a:pt x="51195" y="6881"/>
                    <a:pt x="51111" y="6755"/>
                    <a:pt x="51027" y="6650"/>
                  </a:cubicBezTo>
                  <a:cubicBezTo>
                    <a:pt x="50964" y="6587"/>
                    <a:pt x="50922" y="6524"/>
                    <a:pt x="50922" y="6440"/>
                  </a:cubicBezTo>
                  <a:cubicBezTo>
                    <a:pt x="50880" y="6293"/>
                    <a:pt x="50838" y="6145"/>
                    <a:pt x="50774" y="6019"/>
                  </a:cubicBezTo>
                  <a:cubicBezTo>
                    <a:pt x="50669" y="5851"/>
                    <a:pt x="50522" y="5746"/>
                    <a:pt x="50438" y="5578"/>
                  </a:cubicBezTo>
                  <a:cubicBezTo>
                    <a:pt x="50438" y="5557"/>
                    <a:pt x="50417" y="5515"/>
                    <a:pt x="50396" y="5515"/>
                  </a:cubicBezTo>
                  <a:cubicBezTo>
                    <a:pt x="50249" y="5473"/>
                    <a:pt x="50228" y="5325"/>
                    <a:pt x="50144" y="5199"/>
                  </a:cubicBezTo>
                  <a:cubicBezTo>
                    <a:pt x="50081" y="5157"/>
                    <a:pt x="49976" y="5136"/>
                    <a:pt x="49933" y="5010"/>
                  </a:cubicBezTo>
                  <a:cubicBezTo>
                    <a:pt x="49933" y="4989"/>
                    <a:pt x="49954" y="4947"/>
                    <a:pt x="49933" y="4926"/>
                  </a:cubicBezTo>
                  <a:cubicBezTo>
                    <a:pt x="49828" y="4800"/>
                    <a:pt x="49786" y="4632"/>
                    <a:pt x="49681" y="4505"/>
                  </a:cubicBezTo>
                  <a:cubicBezTo>
                    <a:pt x="49597" y="4442"/>
                    <a:pt x="49555" y="4337"/>
                    <a:pt x="49534" y="4232"/>
                  </a:cubicBezTo>
                  <a:cubicBezTo>
                    <a:pt x="49534" y="4190"/>
                    <a:pt x="49492" y="4169"/>
                    <a:pt x="49450" y="4148"/>
                  </a:cubicBezTo>
                  <a:cubicBezTo>
                    <a:pt x="49345" y="4064"/>
                    <a:pt x="49261" y="3959"/>
                    <a:pt x="49219" y="3833"/>
                  </a:cubicBezTo>
                  <a:cubicBezTo>
                    <a:pt x="49156" y="3770"/>
                    <a:pt x="49071" y="3749"/>
                    <a:pt x="49029" y="3707"/>
                  </a:cubicBezTo>
                  <a:cubicBezTo>
                    <a:pt x="48966" y="3559"/>
                    <a:pt x="48861" y="3433"/>
                    <a:pt x="48777" y="3307"/>
                  </a:cubicBezTo>
                  <a:cubicBezTo>
                    <a:pt x="48588" y="3013"/>
                    <a:pt x="48378" y="2739"/>
                    <a:pt x="48146" y="2487"/>
                  </a:cubicBezTo>
                  <a:lnTo>
                    <a:pt x="48104" y="2445"/>
                  </a:lnTo>
                  <a:lnTo>
                    <a:pt x="47999" y="2445"/>
                  </a:lnTo>
                  <a:cubicBezTo>
                    <a:pt x="47915" y="2319"/>
                    <a:pt x="47810" y="2214"/>
                    <a:pt x="47705" y="2109"/>
                  </a:cubicBezTo>
                  <a:cubicBezTo>
                    <a:pt x="47621" y="2046"/>
                    <a:pt x="47579" y="1983"/>
                    <a:pt x="47558" y="1898"/>
                  </a:cubicBezTo>
                  <a:cubicBezTo>
                    <a:pt x="47453" y="1667"/>
                    <a:pt x="47284" y="1499"/>
                    <a:pt x="47074" y="1373"/>
                  </a:cubicBezTo>
                  <a:cubicBezTo>
                    <a:pt x="47011" y="1331"/>
                    <a:pt x="46948" y="1268"/>
                    <a:pt x="46885" y="1226"/>
                  </a:cubicBezTo>
                  <a:cubicBezTo>
                    <a:pt x="46717" y="1163"/>
                    <a:pt x="46528" y="1142"/>
                    <a:pt x="46338" y="1142"/>
                  </a:cubicBezTo>
                  <a:cubicBezTo>
                    <a:pt x="46296" y="1121"/>
                    <a:pt x="46254" y="1100"/>
                    <a:pt x="46212" y="1057"/>
                  </a:cubicBezTo>
                  <a:cubicBezTo>
                    <a:pt x="46086" y="910"/>
                    <a:pt x="45918" y="763"/>
                    <a:pt x="45750" y="637"/>
                  </a:cubicBezTo>
                  <a:cubicBezTo>
                    <a:pt x="45687" y="616"/>
                    <a:pt x="45666" y="553"/>
                    <a:pt x="45687" y="490"/>
                  </a:cubicBezTo>
                  <a:cubicBezTo>
                    <a:pt x="45659" y="483"/>
                    <a:pt x="45630" y="483"/>
                    <a:pt x="45604" y="483"/>
                  </a:cubicBezTo>
                  <a:lnTo>
                    <a:pt x="45604" y="483"/>
                  </a:lnTo>
                  <a:cubicBezTo>
                    <a:pt x="45551" y="483"/>
                    <a:pt x="45504" y="483"/>
                    <a:pt x="45476" y="427"/>
                  </a:cubicBezTo>
                  <a:cubicBezTo>
                    <a:pt x="45451" y="393"/>
                    <a:pt x="45419" y="386"/>
                    <a:pt x="45387" y="386"/>
                  </a:cubicBezTo>
                  <a:cubicBezTo>
                    <a:pt x="45366" y="386"/>
                    <a:pt x="45345" y="389"/>
                    <a:pt x="45325" y="389"/>
                  </a:cubicBezTo>
                  <a:cubicBezTo>
                    <a:pt x="45301" y="389"/>
                    <a:pt x="45280" y="385"/>
                    <a:pt x="45266" y="364"/>
                  </a:cubicBezTo>
                  <a:cubicBezTo>
                    <a:pt x="45224" y="322"/>
                    <a:pt x="45308" y="238"/>
                    <a:pt x="45245" y="217"/>
                  </a:cubicBezTo>
                  <a:cubicBezTo>
                    <a:pt x="45233" y="212"/>
                    <a:pt x="45223" y="211"/>
                    <a:pt x="45215" y="211"/>
                  </a:cubicBezTo>
                  <a:cubicBezTo>
                    <a:pt x="45181" y="211"/>
                    <a:pt x="45178" y="242"/>
                    <a:pt x="45161" y="259"/>
                  </a:cubicBezTo>
                  <a:cubicBezTo>
                    <a:pt x="44993" y="238"/>
                    <a:pt x="44867" y="174"/>
                    <a:pt x="44719" y="111"/>
                  </a:cubicBezTo>
                  <a:cubicBezTo>
                    <a:pt x="44632" y="42"/>
                    <a:pt x="44516" y="1"/>
                    <a:pt x="4440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25"/>
            <p:cNvSpPr/>
            <p:nvPr/>
          </p:nvSpPr>
          <p:spPr>
            <a:xfrm>
              <a:off x="2087276" y="1554611"/>
              <a:ext cx="391143" cy="295880"/>
            </a:xfrm>
            <a:custGeom>
              <a:avLst/>
              <a:gdLst/>
              <a:ahLst/>
              <a:cxnLst/>
              <a:rect l="l" t="t" r="r" b="b"/>
              <a:pathLst>
                <a:path w="37929" h="28253" extrusionOk="0">
                  <a:moveTo>
                    <a:pt x="37029" y="7147"/>
                  </a:moveTo>
                  <a:lnTo>
                    <a:pt x="37029" y="7147"/>
                  </a:lnTo>
                  <a:cubicBezTo>
                    <a:pt x="37129" y="7215"/>
                    <a:pt x="37128" y="7228"/>
                    <a:pt x="37108" y="7403"/>
                  </a:cubicBezTo>
                  <a:cubicBezTo>
                    <a:pt x="37069" y="7305"/>
                    <a:pt x="37048" y="7225"/>
                    <a:pt x="37029" y="7147"/>
                  </a:cubicBezTo>
                  <a:close/>
                  <a:moveTo>
                    <a:pt x="37256" y="7614"/>
                  </a:moveTo>
                  <a:lnTo>
                    <a:pt x="37256" y="7614"/>
                  </a:lnTo>
                  <a:cubicBezTo>
                    <a:pt x="37319" y="7635"/>
                    <a:pt x="37277" y="7698"/>
                    <a:pt x="37298" y="7719"/>
                  </a:cubicBezTo>
                  <a:cubicBezTo>
                    <a:pt x="37256" y="7719"/>
                    <a:pt x="37235" y="7656"/>
                    <a:pt x="37256" y="7614"/>
                  </a:cubicBezTo>
                  <a:close/>
                  <a:moveTo>
                    <a:pt x="37284" y="7974"/>
                  </a:moveTo>
                  <a:cubicBezTo>
                    <a:pt x="37298" y="7974"/>
                    <a:pt x="37298" y="7999"/>
                    <a:pt x="37298" y="8013"/>
                  </a:cubicBezTo>
                  <a:cubicBezTo>
                    <a:pt x="37298" y="8013"/>
                    <a:pt x="37277" y="8034"/>
                    <a:pt x="37277" y="8034"/>
                  </a:cubicBezTo>
                  <a:cubicBezTo>
                    <a:pt x="37256" y="8034"/>
                    <a:pt x="37214" y="8013"/>
                    <a:pt x="37256" y="7992"/>
                  </a:cubicBezTo>
                  <a:cubicBezTo>
                    <a:pt x="37269" y="7979"/>
                    <a:pt x="37278" y="7974"/>
                    <a:pt x="37284" y="7974"/>
                  </a:cubicBezTo>
                  <a:close/>
                  <a:moveTo>
                    <a:pt x="35931" y="8833"/>
                  </a:moveTo>
                  <a:lnTo>
                    <a:pt x="35931" y="8833"/>
                  </a:lnTo>
                  <a:cubicBezTo>
                    <a:pt x="35994" y="8875"/>
                    <a:pt x="35973" y="8917"/>
                    <a:pt x="35994" y="8980"/>
                  </a:cubicBezTo>
                  <a:cubicBezTo>
                    <a:pt x="35931" y="8938"/>
                    <a:pt x="35931" y="8896"/>
                    <a:pt x="35931" y="8833"/>
                  </a:cubicBezTo>
                  <a:close/>
                  <a:moveTo>
                    <a:pt x="37739" y="10368"/>
                  </a:moveTo>
                  <a:lnTo>
                    <a:pt x="37739" y="10389"/>
                  </a:lnTo>
                  <a:lnTo>
                    <a:pt x="37697" y="10389"/>
                  </a:lnTo>
                  <a:cubicBezTo>
                    <a:pt x="37697" y="10389"/>
                    <a:pt x="37697" y="10368"/>
                    <a:pt x="37718" y="10368"/>
                  </a:cubicBezTo>
                  <a:close/>
                  <a:moveTo>
                    <a:pt x="37697" y="10473"/>
                  </a:moveTo>
                  <a:cubicBezTo>
                    <a:pt x="37739" y="10473"/>
                    <a:pt x="37739" y="10515"/>
                    <a:pt x="37739" y="10536"/>
                  </a:cubicBezTo>
                  <a:cubicBezTo>
                    <a:pt x="37697" y="10536"/>
                    <a:pt x="37697" y="10494"/>
                    <a:pt x="37697" y="10473"/>
                  </a:cubicBezTo>
                  <a:close/>
                  <a:moveTo>
                    <a:pt x="37634" y="11903"/>
                  </a:moveTo>
                  <a:cubicBezTo>
                    <a:pt x="37781" y="11966"/>
                    <a:pt x="37613" y="12071"/>
                    <a:pt x="37697" y="12134"/>
                  </a:cubicBezTo>
                  <a:lnTo>
                    <a:pt x="37584" y="12247"/>
                  </a:lnTo>
                  <a:lnTo>
                    <a:pt x="37584" y="12247"/>
                  </a:lnTo>
                  <a:cubicBezTo>
                    <a:pt x="37517" y="12127"/>
                    <a:pt x="37634" y="12024"/>
                    <a:pt x="37634" y="11903"/>
                  </a:cubicBezTo>
                  <a:close/>
                  <a:moveTo>
                    <a:pt x="106" y="12239"/>
                  </a:moveTo>
                  <a:cubicBezTo>
                    <a:pt x="130" y="12240"/>
                    <a:pt x="158" y="12244"/>
                    <a:pt x="127" y="12260"/>
                  </a:cubicBezTo>
                  <a:cubicBezTo>
                    <a:pt x="103" y="12260"/>
                    <a:pt x="106" y="12247"/>
                    <a:pt x="106" y="12239"/>
                  </a:cubicBezTo>
                  <a:close/>
                  <a:moveTo>
                    <a:pt x="37571" y="12267"/>
                  </a:moveTo>
                  <a:cubicBezTo>
                    <a:pt x="37571" y="12284"/>
                    <a:pt x="37570" y="12308"/>
                    <a:pt x="37560" y="12308"/>
                  </a:cubicBezTo>
                  <a:cubicBezTo>
                    <a:pt x="37557" y="12308"/>
                    <a:pt x="37554" y="12306"/>
                    <a:pt x="37550" y="12302"/>
                  </a:cubicBezTo>
                  <a:cubicBezTo>
                    <a:pt x="37550" y="12288"/>
                    <a:pt x="37559" y="12275"/>
                    <a:pt x="37571" y="12267"/>
                  </a:cubicBezTo>
                  <a:close/>
                  <a:moveTo>
                    <a:pt x="1094" y="13690"/>
                  </a:moveTo>
                  <a:cubicBezTo>
                    <a:pt x="1094" y="13690"/>
                    <a:pt x="1073" y="13711"/>
                    <a:pt x="1073" y="13711"/>
                  </a:cubicBezTo>
                  <a:cubicBezTo>
                    <a:pt x="1052" y="13711"/>
                    <a:pt x="1052" y="13690"/>
                    <a:pt x="1073" y="13690"/>
                  </a:cubicBezTo>
                  <a:close/>
                  <a:moveTo>
                    <a:pt x="35637" y="13690"/>
                  </a:moveTo>
                  <a:lnTo>
                    <a:pt x="35637" y="13711"/>
                  </a:lnTo>
                  <a:cubicBezTo>
                    <a:pt x="35637" y="13711"/>
                    <a:pt x="35616" y="13690"/>
                    <a:pt x="35616" y="13690"/>
                  </a:cubicBezTo>
                  <a:close/>
                  <a:moveTo>
                    <a:pt x="36791" y="15114"/>
                  </a:moveTo>
                  <a:cubicBezTo>
                    <a:pt x="36792" y="15114"/>
                    <a:pt x="36793" y="15115"/>
                    <a:pt x="36793" y="15119"/>
                  </a:cubicBezTo>
                  <a:cubicBezTo>
                    <a:pt x="36814" y="15140"/>
                    <a:pt x="36793" y="15161"/>
                    <a:pt x="36772" y="15161"/>
                  </a:cubicBezTo>
                  <a:cubicBezTo>
                    <a:pt x="36772" y="15144"/>
                    <a:pt x="36786" y="15114"/>
                    <a:pt x="36791" y="15114"/>
                  </a:cubicBezTo>
                  <a:close/>
                  <a:moveTo>
                    <a:pt x="36772" y="15161"/>
                  </a:moveTo>
                  <a:lnTo>
                    <a:pt x="36772" y="15161"/>
                  </a:lnTo>
                  <a:cubicBezTo>
                    <a:pt x="36793" y="15224"/>
                    <a:pt x="36772" y="15287"/>
                    <a:pt x="36730" y="15330"/>
                  </a:cubicBezTo>
                  <a:cubicBezTo>
                    <a:pt x="36688" y="15245"/>
                    <a:pt x="36730" y="15203"/>
                    <a:pt x="36772" y="15161"/>
                  </a:cubicBezTo>
                  <a:close/>
                  <a:moveTo>
                    <a:pt x="1619" y="15498"/>
                  </a:moveTo>
                  <a:cubicBezTo>
                    <a:pt x="1640" y="15498"/>
                    <a:pt x="1661" y="15519"/>
                    <a:pt x="1661" y="15540"/>
                  </a:cubicBezTo>
                  <a:cubicBezTo>
                    <a:pt x="1661" y="15561"/>
                    <a:pt x="1640" y="15582"/>
                    <a:pt x="1619" y="15582"/>
                  </a:cubicBezTo>
                  <a:cubicBezTo>
                    <a:pt x="1598" y="15582"/>
                    <a:pt x="1577" y="15582"/>
                    <a:pt x="1577" y="15540"/>
                  </a:cubicBezTo>
                  <a:cubicBezTo>
                    <a:pt x="1577" y="15519"/>
                    <a:pt x="1577" y="15498"/>
                    <a:pt x="1619" y="15498"/>
                  </a:cubicBezTo>
                  <a:close/>
                  <a:moveTo>
                    <a:pt x="1956" y="15876"/>
                  </a:moveTo>
                  <a:lnTo>
                    <a:pt x="1935" y="15897"/>
                  </a:lnTo>
                  <a:cubicBezTo>
                    <a:pt x="1935" y="15876"/>
                    <a:pt x="1935" y="15876"/>
                    <a:pt x="1935" y="15876"/>
                  </a:cubicBezTo>
                  <a:close/>
                  <a:moveTo>
                    <a:pt x="3064" y="15889"/>
                  </a:moveTo>
                  <a:cubicBezTo>
                    <a:pt x="3091" y="15889"/>
                    <a:pt x="3091" y="15913"/>
                    <a:pt x="3091" y="15960"/>
                  </a:cubicBezTo>
                  <a:cubicBezTo>
                    <a:pt x="3054" y="15960"/>
                    <a:pt x="3050" y="15928"/>
                    <a:pt x="3049" y="15891"/>
                  </a:cubicBezTo>
                  <a:lnTo>
                    <a:pt x="3049" y="15891"/>
                  </a:lnTo>
                  <a:cubicBezTo>
                    <a:pt x="3055" y="15890"/>
                    <a:pt x="3060" y="15889"/>
                    <a:pt x="3064" y="15889"/>
                  </a:cubicBezTo>
                  <a:close/>
                  <a:moveTo>
                    <a:pt x="2586" y="16738"/>
                  </a:moveTo>
                  <a:lnTo>
                    <a:pt x="2608" y="16759"/>
                  </a:lnTo>
                  <a:cubicBezTo>
                    <a:pt x="2601" y="16766"/>
                    <a:pt x="2596" y="16769"/>
                    <a:pt x="2593" y="16769"/>
                  </a:cubicBezTo>
                  <a:cubicBezTo>
                    <a:pt x="2586" y="16769"/>
                    <a:pt x="2586" y="16759"/>
                    <a:pt x="2586" y="16759"/>
                  </a:cubicBezTo>
                  <a:lnTo>
                    <a:pt x="2586" y="16738"/>
                  </a:lnTo>
                  <a:close/>
                  <a:moveTo>
                    <a:pt x="3591" y="16879"/>
                  </a:moveTo>
                  <a:lnTo>
                    <a:pt x="3591" y="16879"/>
                  </a:lnTo>
                  <a:cubicBezTo>
                    <a:pt x="3599" y="16879"/>
                    <a:pt x="3593" y="16892"/>
                    <a:pt x="3598" y="16900"/>
                  </a:cubicBezTo>
                  <a:lnTo>
                    <a:pt x="3598" y="16900"/>
                  </a:lnTo>
                  <a:cubicBezTo>
                    <a:pt x="3581" y="16894"/>
                    <a:pt x="3561" y="16885"/>
                    <a:pt x="3575" y="16885"/>
                  </a:cubicBezTo>
                  <a:cubicBezTo>
                    <a:pt x="3583" y="16881"/>
                    <a:pt x="3588" y="16879"/>
                    <a:pt x="3591" y="16879"/>
                  </a:cubicBezTo>
                  <a:close/>
                  <a:moveTo>
                    <a:pt x="3271" y="17573"/>
                  </a:moveTo>
                  <a:cubicBezTo>
                    <a:pt x="3302" y="17573"/>
                    <a:pt x="3319" y="17597"/>
                    <a:pt x="3343" y="17621"/>
                  </a:cubicBezTo>
                  <a:cubicBezTo>
                    <a:pt x="3329" y="17642"/>
                    <a:pt x="3315" y="17649"/>
                    <a:pt x="3300" y="17649"/>
                  </a:cubicBezTo>
                  <a:cubicBezTo>
                    <a:pt x="3269" y="17649"/>
                    <a:pt x="3231" y="17621"/>
                    <a:pt x="3175" y="17621"/>
                  </a:cubicBezTo>
                  <a:cubicBezTo>
                    <a:pt x="3220" y="17586"/>
                    <a:pt x="3249" y="17573"/>
                    <a:pt x="3271" y="17573"/>
                  </a:cubicBezTo>
                  <a:close/>
                  <a:moveTo>
                    <a:pt x="4876" y="17868"/>
                  </a:moveTo>
                  <a:cubicBezTo>
                    <a:pt x="4877" y="17868"/>
                    <a:pt x="4878" y="17869"/>
                    <a:pt x="4878" y="17873"/>
                  </a:cubicBezTo>
                  <a:cubicBezTo>
                    <a:pt x="4899" y="17895"/>
                    <a:pt x="4878" y="17916"/>
                    <a:pt x="4857" y="17916"/>
                  </a:cubicBezTo>
                  <a:cubicBezTo>
                    <a:pt x="4857" y="17899"/>
                    <a:pt x="4871" y="17868"/>
                    <a:pt x="4876" y="17868"/>
                  </a:cubicBezTo>
                  <a:close/>
                  <a:moveTo>
                    <a:pt x="4857" y="17916"/>
                  </a:moveTo>
                  <a:lnTo>
                    <a:pt x="4878" y="18000"/>
                  </a:lnTo>
                  <a:cubicBezTo>
                    <a:pt x="4815" y="17979"/>
                    <a:pt x="4815" y="17937"/>
                    <a:pt x="4857" y="17916"/>
                  </a:cubicBezTo>
                  <a:close/>
                  <a:moveTo>
                    <a:pt x="5123" y="18409"/>
                  </a:moveTo>
                  <a:cubicBezTo>
                    <a:pt x="5179" y="18409"/>
                    <a:pt x="5151" y="18470"/>
                    <a:pt x="5151" y="18504"/>
                  </a:cubicBezTo>
                  <a:cubicBezTo>
                    <a:pt x="5109" y="18504"/>
                    <a:pt x="5109" y="18420"/>
                    <a:pt x="5067" y="18420"/>
                  </a:cubicBezTo>
                  <a:cubicBezTo>
                    <a:pt x="5091" y="18412"/>
                    <a:pt x="5109" y="18409"/>
                    <a:pt x="5123" y="18409"/>
                  </a:cubicBezTo>
                  <a:close/>
                  <a:moveTo>
                    <a:pt x="5593" y="18757"/>
                  </a:moveTo>
                  <a:cubicBezTo>
                    <a:pt x="5593" y="18757"/>
                    <a:pt x="5572" y="18778"/>
                    <a:pt x="5572" y="18778"/>
                  </a:cubicBezTo>
                  <a:cubicBezTo>
                    <a:pt x="5551" y="18778"/>
                    <a:pt x="5551" y="18757"/>
                    <a:pt x="5572" y="18757"/>
                  </a:cubicBezTo>
                  <a:close/>
                  <a:moveTo>
                    <a:pt x="5446" y="18672"/>
                  </a:moveTo>
                  <a:cubicBezTo>
                    <a:pt x="5509" y="18693"/>
                    <a:pt x="5488" y="18735"/>
                    <a:pt x="5509" y="18799"/>
                  </a:cubicBezTo>
                  <a:lnTo>
                    <a:pt x="5383" y="18693"/>
                  </a:lnTo>
                  <a:lnTo>
                    <a:pt x="5446" y="18672"/>
                  </a:lnTo>
                  <a:close/>
                  <a:moveTo>
                    <a:pt x="5740" y="18841"/>
                  </a:moveTo>
                  <a:cubicBezTo>
                    <a:pt x="5794" y="18841"/>
                    <a:pt x="5787" y="18871"/>
                    <a:pt x="5796" y="18906"/>
                  </a:cubicBezTo>
                  <a:lnTo>
                    <a:pt x="5796" y="18906"/>
                  </a:lnTo>
                  <a:cubicBezTo>
                    <a:pt x="5788" y="18908"/>
                    <a:pt x="5781" y="18909"/>
                    <a:pt x="5774" y="18909"/>
                  </a:cubicBezTo>
                  <a:cubicBezTo>
                    <a:pt x="5740" y="18909"/>
                    <a:pt x="5740" y="18875"/>
                    <a:pt x="5740" y="18841"/>
                  </a:cubicBezTo>
                  <a:close/>
                  <a:moveTo>
                    <a:pt x="5593" y="18820"/>
                  </a:moveTo>
                  <a:cubicBezTo>
                    <a:pt x="5656" y="18862"/>
                    <a:pt x="5656" y="18946"/>
                    <a:pt x="5656" y="18988"/>
                  </a:cubicBezTo>
                  <a:cubicBezTo>
                    <a:pt x="5614" y="18946"/>
                    <a:pt x="5530" y="18904"/>
                    <a:pt x="5530" y="18862"/>
                  </a:cubicBezTo>
                  <a:cubicBezTo>
                    <a:pt x="5551" y="18820"/>
                    <a:pt x="5572" y="18820"/>
                    <a:pt x="5593" y="18820"/>
                  </a:cubicBezTo>
                  <a:close/>
                  <a:moveTo>
                    <a:pt x="5825" y="18920"/>
                  </a:moveTo>
                  <a:cubicBezTo>
                    <a:pt x="5861" y="18920"/>
                    <a:pt x="5848" y="18970"/>
                    <a:pt x="5866" y="18988"/>
                  </a:cubicBezTo>
                  <a:cubicBezTo>
                    <a:pt x="5950" y="18988"/>
                    <a:pt x="5929" y="19093"/>
                    <a:pt x="5950" y="19114"/>
                  </a:cubicBezTo>
                  <a:cubicBezTo>
                    <a:pt x="5866" y="19114"/>
                    <a:pt x="5908" y="19030"/>
                    <a:pt x="5866" y="18988"/>
                  </a:cubicBezTo>
                  <a:cubicBezTo>
                    <a:pt x="5858" y="18991"/>
                    <a:pt x="5850" y="18992"/>
                    <a:pt x="5844" y="18992"/>
                  </a:cubicBezTo>
                  <a:cubicBezTo>
                    <a:pt x="5811" y="18992"/>
                    <a:pt x="5805" y="18957"/>
                    <a:pt x="5803" y="18925"/>
                  </a:cubicBezTo>
                  <a:lnTo>
                    <a:pt x="5803" y="18925"/>
                  </a:lnTo>
                  <a:cubicBezTo>
                    <a:pt x="5812" y="18922"/>
                    <a:pt x="5819" y="18920"/>
                    <a:pt x="5825" y="18920"/>
                  </a:cubicBezTo>
                  <a:close/>
                  <a:moveTo>
                    <a:pt x="5950" y="19114"/>
                  </a:moveTo>
                  <a:cubicBezTo>
                    <a:pt x="5971" y="19114"/>
                    <a:pt x="6034" y="19135"/>
                    <a:pt x="5992" y="19135"/>
                  </a:cubicBezTo>
                  <a:cubicBezTo>
                    <a:pt x="5980" y="19141"/>
                    <a:pt x="5971" y="19144"/>
                    <a:pt x="5965" y="19144"/>
                  </a:cubicBezTo>
                  <a:cubicBezTo>
                    <a:pt x="5950" y="19144"/>
                    <a:pt x="5950" y="19129"/>
                    <a:pt x="5950" y="19114"/>
                  </a:cubicBezTo>
                  <a:close/>
                  <a:moveTo>
                    <a:pt x="6169" y="19257"/>
                  </a:moveTo>
                  <a:cubicBezTo>
                    <a:pt x="6177" y="19257"/>
                    <a:pt x="6181" y="19274"/>
                    <a:pt x="6188" y="19282"/>
                  </a:cubicBezTo>
                  <a:lnTo>
                    <a:pt x="6188" y="19282"/>
                  </a:lnTo>
                  <a:cubicBezTo>
                    <a:pt x="6167" y="19281"/>
                    <a:pt x="6144" y="19278"/>
                    <a:pt x="6161" y="19261"/>
                  </a:cubicBezTo>
                  <a:cubicBezTo>
                    <a:pt x="6164" y="19258"/>
                    <a:pt x="6166" y="19257"/>
                    <a:pt x="6169" y="19257"/>
                  </a:cubicBezTo>
                  <a:close/>
                  <a:moveTo>
                    <a:pt x="6119" y="19429"/>
                  </a:moveTo>
                  <a:lnTo>
                    <a:pt x="6119" y="19429"/>
                  </a:lnTo>
                  <a:cubicBezTo>
                    <a:pt x="6182" y="19471"/>
                    <a:pt x="6245" y="19492"/>
                    <a:pt x="6203" y="19619"/>
                  </a:cubicBezTo>
                  <a:cubicBezTo>
                    <a:pt x="6203" y="19534"/>
                    <a:pt x="6077" y="19534"/>
                    <a:pt x="6119" y="19429"/>
                  </a:cubicBezTo>
                  <a:close/>
                  <a:moveTo>
                    <a:pt x="6581" y="19534"/>
                  </a:moveTo>
                  <a:cubicBezTo>
                    <a:pt x="6644" y="19534"/>
                    <a:pt x="6644" y="19597"/>
                    <a:pt x="6644" y="19619"/>
                  </a:cubicBezTo>
                  <a:cubicBezTo>
                    <a:pt x="6581" y="19619"/>
                    <a:pt x="6581" y="19576"/>
                    <a:pt x="6581" y="19534"/>
                  </a:cubicBezTo>
                  <a:close/>
                  <a:moveTo>
                    <a:pt x="6329" y="19619"/>
                  </a:moveTo>
                  <a:lnTo>
                    <a:pt x="6350" y="19640"/>
                  </a:lnTo>
                  <a:cubicBezTo>
                    <a:pt x="6350" y="19647"/>
                    <a:pt x="6348" y="19649"/>
                    <a:pt x="6344" y="19649"/>
                  </a:cubicBezTo>
                  <a:cubicBezTo>
                    <a:pt x="6338" y="19649"/>
                    <a:pt x="6329" y="19640"/>
                    <a:pt x="6329" y="19640"/>
                  </a:cubicBezTo>
                  <a:cubicBezTo>
                    <a:pt x="6308" y="19640"/>
                    <a:pt x="6329" y="19619"/>
                    <a:pt x="6329" y="19619"/>
                  </a:cubicBezTo>
                  <a:close/>
                  <a:moveTo>
                    <a:pt x="7023" y="20291"/>
                  </a:moveTo>
                  <a:cubicBezTo>
                    <a:pt x="7065" y="20333"/>
                    <a:pt x="7128" y="20333"/>
                    <a:pt x="7107" y="20417"/>
                  </a:cubicBezTo>
                  <a:cubicBezTo>
                    <a:pt x="7065" y="20375"/>
                    <a:pt x="7002" y="20396"/>
                    <a:pt x="7002" y="20291"/>
                  </a:cubicBezTo>
                  <a:close/>
                  <a:moveTo>
                    <a:pt x="5772" y="20356"/>
                  </a:moveTo>
                  <a:cubicBezTo>
                    <a:pt x="5816" y="20356"/>
                    <a:pt x="5803" y="20427"/>
                    <a:pt x="5803" y="20459"/>
                  </a:cubicBezTo>
                  <a:cubicBezTo>
                    <a:pt x="5761" y="20438"/>
                    <a:pt x="5761" y="20375"/>
                    <a:pt x="5719" y="20375"/>
                  </a:cubicBezTo>
                  <a:cubicBezTo>
                    <a:pt x="5742" y="20361"/>
                    <a:pt x="5759" y="20356"/>
                    <a:pt x="5772" y="20356"/>
                  </a:cubicBezTo>
                  <a:close/>
                  <a:moveTo>
                    <a:pt x="7401" y="20796"/>
                  </a:moveTo>
                  <a:lnTo>
                    <a:pt x="7401" y="20796"/>
                  </a:lnTo>
                  <a:cubicBezTo>
                    <a:pt x="7443" y="20817"/>
                    <a:pt x="7464" y="20859"/>
                    <a:pt x="7443" y="20922"/>
                  </a:cubicBezTo>
                  <a:cubicBezTo>
                    <a:pt x="7401" y="20880"/>
                    <a:pt x="7401" y="20838"/>
                    <a:pt x="7401" y="20796"/>
                  </a:cubicBezTo>
                  <a:close/>
                  <a:moveTo>
                    <a:pt x="7588" y="21097"/>
                  </a:moveTo>
                  <a:cubicBezTo>
                    <a:pt x="7616" y="21097"/>
                    <a:pt x="7632" y="21130"/>
                    <a:pt x="7632" y="21195"/>
                  </a:cubicBezTo>
                  <a:lnTo>
                    <a:pt x="7527" y="21132"/>
                  </a:lnTo>
                  <a:cubicBezTo>
                    <a:pt x="7551" y="21109"/>
                    <a:pt x="7572" y="21097"/>
                    <a:pt x="7588" y="21097"/>
                  </a:cubicBezTo>
                  <a:close/>
                  <a:moveTo>
                    <a:pt x="7716" y="21258"/>
                  </a:moveTo>
                  <a:lnTo>
                    <a:pt x="7716" y="21279"/>
                  </a:lnTo>
                  <a:cubicBezTo>
                    <a:pt x="7716" y="21279"/>
                    <a:pt x="7716" y="21300"/>
                    <a:pt x="7695" y="21300"/>
                  </a:cubicBezTo>
                  <a:cubicBezTo>
                    <a:pt x="7674" y="21300"/>
                    <a:pt x="7695" y="21258"/>
                    <a:pt x="7695" y="21258"/>
                  </a:cubicBezTo>
                  <a:close/>
                  <a:moveTo>
                    <a:pt x="30570" y="22310"/>
                  </a:moveTo>
                  <a:lnTo>
                    <a:pt x="30612" y="22331"/>
                  </a:lnTo>
                  <a:cubicBezTo>
                    <a:pt x="30612" y="22341"/>
                    <a:pt x="30601" y="22346"/>
                    <a:pt x="30591" y="22346"/>
                  </a:cubicBezTo>
                  <a:cubicBezTo>
                    <a:pt x="30580" y="22346"/>
                    <a:pt x="30570" y="22341"/>
                    <a:pt x="30570" y="22331"/>
                  </a:cubicBezTo>
                  <a:lnTo>
                    <a:pt x="30570" y="22310"/>
                  </a:lnTo>
                  <a:close/>
                  <a:moveTo>
                    <a:pt x="32147" y="23045"/>
                  </a:moveTo>
                  <a:cubicBezTo>
                    <a:pt x="32147" y="23045"/>
                    <a:pt x="32168" y="23045"/>
                    <a:pt x="32168" y="23066"/>
                  </a:cubicBezTo>
                  <a:cubicBezTo>
                    <a:pt x="32168" y="23074"/>
                    <a:pt x="32165" y="23076"/>
                    <a:pt x="32162" y="23076"/>
                  </a:cubicBezTo>
                  <a:cubicBezTo>
                    <a:pt x="32154" y="23076"/>
                    <a:pt x="32140" y="23066"/>
                    <a:pt x="32126" y="23066"/>
                  </a:cubicBezTo>
                  <a:cubicBezTo>
                    <a:pt x="32126" y="23066"/>
                    <a:pt x="32126" y="23045"/>
                    <a:pt x="32126" y="23045"/>
                  </a:cubicBezTo>
                  <a:close/>
                  <a:moveTo>
                    <a:pt x="32000" y="23235"/>
                  </a:moveTo>
                  <a:lnTo>
                    <a:pt x="32000" y="23235"/>
                  </a:lnTo>
                  <a:cubicBezTo>
                    <a:pt x="32011" y="23235"/>
                    <a:pt x="32016" y="23247"/>
                    <a:pt x="32019" y="23255"/>
                  </a:cubicBezTo>
                  <a:lnTo>
                    <a:pt x="32019" y="23255"/>
                  </a:lnTo>
                  <a:cubicBezTo>
                    <a:pt x="31994" y="23254"/>
                    <a:pt x="31969" y="23250"/>
                    <a:pt x="32000" y="23235"/>
                  </a:cubicBezTo>
                  <a:close/>
                  <a:moveTo>
                    <a:pt x="12141" y="24828"/>
                  </a:moveTo>
                  <a:cubicBezTo>
                    <a:pt x="12200" y="24828"/>
                    <a:pt x="12218" y="24883"/>
                    <a:pt x="12237" y="24938"/>
                  </a:cubicBezTo>
                  <a:cubicBezTo>
                    <a:pt x="12258" y="24938"/>
                    <a:pt x="12321" y="24938"/>
                    <a:pt x="12279" y="24959"/>
                  </a:cubicBezTo>
                  <a:cubicBezTo>
                    <a:pt x="12237" y="24959"/>
                    <a:pt x="12237" y="24938"/>
                    <a:pt x="12237" y="24938"/>
                  </a:cubicBezTo>
                  <a:cubicBezTo>
                    <a:pt x="12174" y="24938"/>
                    <a:pt x="12132" y="24917"/>
                    <a:pt x="12111" y="24833"/>
                  </a:cubicBezTo>
                  <a:cubicBezTo>
                    <a:pt x="12122" y="24830"/>
                    <a:pt x="12132" y="24828"/>
                    <a:pt x="12141" y="24828"/>
                  </a:cubicBezTo>
                  <a:close/>
                  <a:moveTo>
                    <a:pt x="12068" y="25148"/>
                  </a:moveTo>
                  <a:lnTo>
                    <a:pt x="12068" y="25148"/>
                  </a:lnTo>
                  <a:cubicBezTo>
                    <a:pt x="12089" y="25148"/>
                    <a:pt x="12111" y="25169"/>
                    <a:pt x="12111" y="25169"/>
                  </a:cubicBezTo>
                  <a:cubicBezTo>
                    <a:pt x="12153" y="25169"/>
                    <a:pt x="12174" y="25190"/>
                    <a:pt x="12216" y="25232"/>
                  </a:cubicBezTo>
                  <a:cubicBezTo>
                    <a:pt x="12191" y="25250"/>
                    <a:pt x="12172" y="25258"/>
                    <a:pt x="12157" y="25258"/>
                  </a:cubicBezTo>
                  <a:cubicBezTo>
                    <a:pt x="12121" y="25258"/>
                    <a:pt x="12111" y="25214"/>
                    <a:pt x="12111" y="25169"/>
                  </a:cubicBezTo>
                  <a:cubicBezTo>
                    <a:pt x="12089" y="25169"/>
                    <a:pt x="12026" y="25169"/>
                    <a:pt x="12068" y="25148"/>
                  </a:cubicBezTo>
                  <a:close/>
                  <a:moveTo>
                    <a:pt x="12994" y="25295"/>
                  </a:moveTo>
                  <a:lnTo>
                    <a:pt x="12994" y="25295"/>
                  </a:lnTo>
                  <a:cubicBezTo>
                    <a:pt x="13015" y="25295"/>
                    <a:pt x="13057" y="25316"/>
                    <a:pt x="13036" y="25316"/>
                  </a:cubicBezTo>
                  <a:cubicBezTo>
                    <a:pt x="13029" y="25322"/>
                    <a:pt x="13023" y="25325"/>
                    <a:pt x="13018" y="25325"/>
                  </a:cubicBezTo>
                  <a:cubicBezTo>
                    <a:pt x="13004" y="25325"/>
                    <a:pt x="12994" y="25310"/>
                    <a:pt x="12994" y="25295"/>
                  </a:cubicBezTo>
                  <a:close/>
                  <a:moveTo>
                    <a:pt x="11164" y="25845"/>
                  </a:moveTo>
                  <a:lnTo>
                    <a:pt x="11164" y="25845"/>
                  </a:lnTo>
                  <a:cubicBezTo>
                    <a:pt x="11189" y="25851"/>
                    <a:pt x="11217" y="25863"/>
                    <a:pt x="11185" y="25863"/>
                  </a:cubicBezTo>
                  <a:cubicBezTo>
                    <a:pt x="11179" y="25866"/>
                    <a:pt x="11175" y="25867"/>
                    <a:pt x="11172" y="25867"/>
                  </a:cubicBezTo>
                  <a:cubicBezTo>
                    <a:pt x="11162" y="25867"/>
                    <a:pt x="11165" y="25854"/>
                    <a:pt x="11164" y="25845"/>
                  </a:cubicBezTo>
                  <a:close/>
                  <a:moveTo>
                    <a:pt x="15895" y="26262"/>
                  </a:moveTo>
                  <a:lnTo>
                    <a:pt x="15874" y="26283"/>
                  </a:lnTo>
                  <a:lnTo>
                    <a:pt x="15874" y="26262"/>
                  </a:lnTo>
                  <a:close/>
                  <a:moveTo>
                    <a:pt x="15979" y="26283"/>
                  </a:moveTo>
                  <a:lnTo>
                    <a:pt x="15979" y="26304"/>
                  </a:lnTo>
                  <a:cubicBezTo>
                    <a:pt x="15979" y="26304"/>
                    <a:pt x="15970" y="26314"/>
                    <a:pt x="15963" y="26314"/>
                  </a:cubicBezTo>
                  <a:cubicBezTo>
                    <a:pt x="15960" y="26314"/>
                    <a:pt x="15958" y="26311"/>
                    <a:pt x="15958" y="26304"/>
                  </a:cubicBezTo>
                  <a:cubicBezTo>
                    <a:pt x="15958" y="26283"/>
                    <a:pt x="15937" y="26283"/>
                    <a:pt x="15958" y="26283"/>
                  </a:cubicBezTo>
                  <a:close/>
                  <a:moveTo>
                    <a:pt x="20625" y="26325"/>
                  </a:moveTo>
                  <a:cubicBezTo>
                    <a:pt x="20646" y="26325"/>
                    <a:pt x="20667" y="26325"/>
                    <a:pt x="20667" y="26346"/>
                  </a:cubicBezTo>
                  <a:cubicBezTo>
                    <a:pt x="20667" y="26353"/>
                    <a:pt x="20663" y="26356"/>
                    <a:pt x="20657" y="26356"/>
                  </a:cubicBezTo>
                  <a:cubicBezTo>
                    <a:pt x="20644" y="26356"/>
                    <a:pt x="20625" y="26346"/>
                    <a:pt x="20625" y="26346"/>
                  </a:cubicBezTo>
                  <a:lnTo>
                    <a:pt x="20625" y="26325"/>
                  </a:lnTo>
                  <a:close/>
                  <a:moveTo>
                    <a:pt x="20423" y="26332"/>
                  </a:moveTo>
                  <a:cubicBezTo>
                    <a:pt x="20436" y="26332"/>
                    <a:pt x="20448" y="26338"/>
                    <a:pt x="20457" y="26346"/>
                  </a:cubicBezTo>
                  <a:cubicBezTo>
                    <a:pt x="20442" y="26361"/>
                    <a:pt x="20417" y="26376"/>
                    <a:pt x="20396" y="26376"/>
                  </a:cubicBezTo>
                  <a:cubicBezTo>
                    <a:pt x="20387" y="26376"/>
                    <a:pt x="20379" y="26373"/>
                    <a:pt x="20373" y="26367"/>
                  </a:cubicBezTo>
                  <a:cubicBezTo>
                    <a:pt x="20385" y="26343"/>
                    <a:pt x="20405" y="26332"/>
                    <a:pt x="20423" y="26332"/>
                  </a:cubicBezTo>
                  <a:close/>
                  <a:moveTo>
                    <a:pt x="19217" y="26430"/>
                  </a:moveTo>
                  <a:cubicBezTo>
                    <a:pt x="19196" y="26472"/>
                    <a:pt x="19133" y="26472"/>
                    <a:pt x="19091" y="26472"/>
                  </a:cubicBezTo>
                  <a:cubicBezTo>
                    <a:pt x="19112" y="26430"/>
                    <a:pt x="19175" y="26430"/>
                    <a:pt x="19217" y="26430"/>
                  </a:cubicBezTo>
                  <a:close/>
                  <a:moveTo>
                    <a:pt x="27290" y="26557"/>
                  </a:moveTo>
                  <a:cubicBezTo>
                    <a:pt x="27269" y="26557"/>
                    <a:pt x="27290" y="26578"/>
                    <a:pt x="27269" y="26578"/>
                  </a:cubicBezTo>
                  <a:cubicBezTo>
                    <a:pt x="27248" y="26578"/>
                    <a:pt x="27248" y="26557"/>
                    <a:pt x="27269" y="26557"/>
                  </a:cubicBezTo>
                  <a:close/>
                  <a:moveTo>
                    <a:pt x="24683" y="27208"/>
                  </a:moveTo>
                  <a:lnTo>
                    <a:pt x="24704" y="27229"/>
                  </a:lnTo>
                  <a:cubicBezTo>
                    <a:pt x="24704" y="27240"/>
                    <a:pt x="24699" y="27245"/>
                    <a:pt x="24694" y="27245"/>
                  </a:cubicBezTo>
                  <a:cubicBezTo>
                    <a:pt x="24688" y="27245"/>
                    <a:pt x="24683" y="27240"/>
                    <a:pt x="24683" y="27229"/>
                  </a:cubicBezTo>
                  <a:lnTo>
                    <a:pt x="24683" y="27208"/>
                  </a:lnTo>
                  <a:close/>
                  <a:moveTo>
                    <a:pt x="24503" y="27248"/>
                  </a:moveTo>
                  <a:cubicBezTo>
                    <a:pt x="24522" y="27248"/>
                    <a:pt x="24541" y="27255"/>
                    <a:pt x="24557" y="27271"/>
                  </a:cubicBezTo>
                  <a:cubicBezTo>
                    <a:pt x="24532" y="27296"/>
                    <a:pt x="24508" y="27306"/>
                    <a:pt x="24483" y="27306"/>
                  </a:cubicBezTo>
                  <a:cubicBezTo>
                    <a:pt x="24466" y="27306"/>
                    <a:pt x="24448" y="27301"/>
                    <a:pt x="24431" y="27292"/>
                  </a:cubicBezTo>
                  <a:cubicBezTo>
                    <a:pt x="24444" y="27266"/>
                    <a:pt x="24473" y="27248"/>
                    <a:pt x="24503" y="27248"/>
                  </a:cubicBezTo>
                  <a:close/>
                  <a:moveTo>
                    <a:pt x="15937" y="27944"/>
                  </a:moveTo>
                  <a:lnTo>
                    <a:pt x="15958" y="27965"/>
                  </a:lnTo>
                  <a:cubicBezTo>
                    <a:pt x="15951" y="27972"/>
                    <a:pt x="15946" y="27975"/>
                    <a:pt x="15943" y="27975"/>
                  </a:cubicBezTo>
                  <a:cubicBezTo>
                    <a:pt x="15937" y="27975"/>
                    <a:pt x="15937" y="27965"/>
                    <a:pt x="15937" y="27965"/>
                  </a:cubicBezTo>
                  <a:lnTo>
                    <a:pt x="15937" y="27944"/>
                  </a:lnTo>
                  <a:close/>
                  <a:moveTo>
                    <a:pt x="18876" y="28044"/>
                  </a:moveTo>
                  <a:cubicBezTo>
                    <a:pt x="18789" y="28096"/>
                    <a:pt x="18684" y="28129"/>
                    <a:pt x="18573" y="28129"/>
                  </a:cubicBezTo>
                  <a:cubicBezTo>
                    <a:pt x="18529" y="28129"/>
                    <a:pt x="18484" y="28124"/>
                    <a:pt x="18439" y="28112"/>
                  </a:cubicBezTo>
                  <a:cubicBezTo>
                    <a:pt x="18590" y="28037"/>
                    <a:pt x="18741" y="28080"/>
                    <a:pt x="18876" y="28044"/>
                  </a:cubicBezTo>
                  <a:close/>
                  <a:moveTo>
                    <a:pt x="32606" y="0"/>
                  </a:moveTo>
                  <a:cubicBezTo>
                    <a:pt x="32601" y="0"/>
                    <a:pt x="32595" y="1"/>
                    <a:pt x="32588" y="3"/>
                  </a:cubicBezTo>
                  <a:cubicBezTo>
                    <a:pt x="32525" y="150"/>
                    <a:pt x="32714" y="213"/>
                    <a:pt x="32672" y="360"/>
                  </a:cubicBezTo>
                  <a:lnTo>
                    <a:pt x="32777" y="423"/>
                  </a:lnTo>
                  <a:cubicBezTo>
                    <a:pt x="32756" y="486"/>
                    <a:pt x="32735" y="528"/>
                    <a:pt x="32693" y="591"/>
                  </a:cubicBezTo>
                  <a:cubicBezTo>
                    <a:pt x="32672" y="739"/>
                    <a:pt x="32841" y="718"/>
                    <a:pt x="32841" y="823"/>
                  </a:cubicBezTo>
                  <a:lnTo>
                    <a:pt x="32799" y="886"/>
                  </a:lnTo>
                  <a:cubicBezTo>
                    <a:pt x="32714" y="886"/>
                    <a:pt x="32693" y="823"/>
                    <a:pt x="32651" y="781"/>
                  </a:cubicBezTo>
                  <a:lnTo>
                    <a:pt x="32630" y="949"/>
                  </a:lnTo>
                  <a:cubicBezTo>
                    <a:pt x="32693" y="1033"/>
                    <a:pt x="32735" y="1138"/>
                    <a:pt x="32735" y="1243"/>
                  </a:cubicBezTo>
                  <a:cubicBezTo>
                    <a:pt x="32735" y="1285"/>
                    <a:pt x="32714" y="1327"/>
                    <a:pt x="32693" y="1348"/>
                  </a:cubicBezTo>
                  <a:cubicBezTo>
                    <a:pt x="33009" y="1664"/>
                    <a:pt x="33240" y="2063"/>
                    <a:pt x="33366" y="2505"/>
                  </a:cubicBezTo>
                  <a:cubicBezTo>
                    <a:pt x="33366" y="2526"/>
                    <a:pt x="33366" y="2526"/>
                    <a:pt x="33366" y="2547"/>
                  </a:cubicBezTo>
                  <a:lnTo>
                    <a:pt x="33282" y="2568"/>
                  </a:lnTo>
                  <a:cubicBezTo>
                    <a:pt x="33135" y="2547"/>
                    <a:pt x="33072" y="2421"/>
                    <a:pt x="32946" y="2357"/>
                  </a:cubicBezTo>
                  <a:cubicBezTo>
                    <a:pt x="32777" y="2273"/>
                    <a:pt x="32672" y="2084"/>
                    <a:pt x="32483" y="2021"/>
                  </a:cubicBezTo>
                  <a:cubicBezTo>
                    <a:pt x="32210" y="1748"/>
                    <a:pt x="31915" y="1538"/>
                    <a:pt x="31579" y="1348"/>
                  </a:cubicBezTo>
                  <a:cubicBezTo>
                    <a:pt x="31487" y="1385"/>
                    <a:pt x="31387" y="1402"/>
                    <a:pt x="31287" y="1402"/>
                  </a:cubicBezTo>
                  <a:cubicBezTo>
                    <a:pt x="31160" y="1402"/>
                    <a:pt x="31034" y="1375"/>
                    <a:pt x="30927" y="1327"/>
                  </a:cubicBezTo>
                  <a:cubicBezTo>
                    <a:pt x="30864" y="1369"/>
                    <a:pt x="30822" y="1453"/>
                    <a:pt x="30864" y="1517"/>
                  </a:cubicBezTo>
                  <a:cubicBezTo>
                    <a:pt x="30885" y="1601"/>
                    <a:pt x="30801" y="1643"/>
                    <a:pt x="30801" y="1727"/>
                  </a:cubicBezTo>
                  <a:cubicBezTo>
                    <a:pt x="30801" y="1790"/>
                    <a:pt x="30801" y="1874"/>
                    <a:pt x="30801" y="1937"/>
                  </a:cubicBezTo>
                  <a:cubicBezTo>
                    <a:pt x="30948" y="2042"/>
                    <a:pt x="30948" y="2231"/>
                    <a:pt x="31096" y="2315"/>
                  </a:cubicBezTo>
                  <a:cubicBezTo>
                    <a:pt x="31138" y="2421"/>
                    <a:pt x="31159" y="2526"/>
                    <a:pt x="31201" y="2610"/>
                  </a:cubicBezTo>
                  <a:cubicBezTo>
                    <a:pt x="31222" y="2673"/>
                    <a:pt x="31264" y="2715"/>
                    <a:pt x="31306" y="2736"/>
                  </a:cubicBezTo>
                  <a:cubicBezTo>
                    <a:pt x="31327" y="2757"/>
                    <a:pt x="31348" y="2799"/>
                    <a:pt x="31348" y="2841"/>
                  </a:cubicBezTo>
                  <a:cubicBezTo>
                    <a:pt x="31369" y="2967"/>
                    <a:pt x="31516" y="3093"/>
                    <a:pt x="31516" y="3241"/>
                  </a:cubicBezTo>
                  <a:cubicBezTo>
                    <a:pt x="31663" y="3451"/>
                    <a:pt x="31705" y="3703"/>
                    <a:pt x="31852" y="3934"/>
                  </a:cubicBezTo>
                  <a:cubicBezTo>
                    <a:pt x="31894" y="4018"/>
                    <a:pt x="31915" y="4103"/>
                    <a:pt x="31915" y="4208"/>
                  </a:cubicBezTo>
                  <a:cubicBezTo>
                    <a:pt x="31915" y="4334"/>
                    <a:pt x="32063" y="4376"/>
                    <a:pt x="32042" y="4460"/>
                  </a:cubicBezTo>
                  <a:cubicBezTo>
                    <a:pt x="32021" y="4565"/>
                    <a:pt x="32105" y="4565"/>
                    <a:pt x="32105" y="4649"/>
                  </a:cubicBezTo>
                  <a:cubicBezTo>
                    <a:pt x="32105" y="4733"/>
                    <a:pt x="32189" y="4796"/>
                    <a:pt x="32210" y="4859"/>
                  </a:cubicBezTo>
                  <a:cubicBezTo>
                    <a:pt x="32231" y="4943"/>
                    <a:pt x="32231" y="5028"/>
                    <a:pt x="32273" y="5070"/>
                  </a:cubicBezTo>
                  <a:cubicBezTo>
                    <a:pt x="32336" y="5133"/>
                    <a:pt x="32378" y="5238"/>
                    <a:pt x="32399" y="5322"/>
                  </a:cubicBezTo>
                  <a:cubicBezTo>
                    <a:pt x="32399" y="5448"/>
                    <a:pt x="32504" y="5490"/>
                    <a:pt x="32525" y="5595"/>
                  </a:cubicBezTo>
                  <a:cubicBezTo>
                    <a:pt x="32525" y="5658"/>
                    <a:pt x="32546" y="5742"/>
                    <a:pt x="32588" y="5784"/>
                  </a:cubicBezTo>
                  <a:cubicBezTo>
                    <a:pt x="32630" y="5848"/>
                    <a:pt x="32651" y="5890"/>
                    <a:pt x="32672" y="5932"/>
                  </a:cubicBezTo>
                  <a:cubicBezTo>
                    <a:pt x="32693" y="5995"/>
                    <a:pt x="32735" y="6058"/>
                    <a:pt x="32756" y="6121"/>
                  </a:cubicBezTo>
                  <a:cubicBezTo>
                    <a:pt x="32799" y="6247"/>
                    <a:pt x="32904" y="6331"/>
                    <a:pt x="32925" y="6457"/>
                  </a:cubicBezTo>
                  <a:cubicBezTo>
                    <a:pt x="32925" y="6562"/>
                    <a:pt x="32967" y="6646"/>
                    <a:pt x="33051" y="6689"/>
                  </a:cubicBezTo>
                  <a:cubicBezTo>
                    <a:pt x="32988" y="6773"/>
                    <a:pt x="33051" y="6857"/>
                    <a:pt x="33009" y="6920"/>
                  </a:cubicBezTo>
                  <a:cubicBezTo>
                    <a:pt x="32988" y="7004"/>
                    <a:pt x="33009" y="7088"/>
                    <a:pt x="33051" y="7130"/>
                  </a:cubicBezTo>
                  <a:cubicBezTo>
                    <a:pt x="33135" y="7214"/>
                    <a:pt x="33156" y="7340"/>
                    <a:pt x="33177" y="7403"/>
                  </a:cubicBezTo>
                  <a:cubicBezTo>
                    <a:pt x="33198" y="7445"/>
                    <a:pt x="33198" y="7529"/>
                    <a:pt x="33240" y="7572"/>
                  </a:cubicBezTo>
                  <a:cubicBezTo>
                    <a:pt x="33303" y="7656"/>
                    <a:pt x="33345" y="7761"/>
                    <a:pt x="33303" y="7866"/>
                  </a:cubicBezTo>
                  <a:lnTo>
                    <a:pt x="33429" y="7929"/>
                  </a:lnTo>
                  <a:cubicBezTo>
                    <a:pt x="33429" y="7971"/>
                    <a:pt x="33408" y="8013"/>
                    <a:pt x="33429" y="8034"/>
                  </a:cubicBezTo>
                  <a:cubicBezTo>
                    <a:pt x="33576" y="8476"/>
                    <a:pt x="33597" y="8938"/>
                    <a:pt x="33745" y="9359"/>
                  </a:cubicBezTo>
                  <a:cubicBezTo>
                    <a:pt x="33787" y="9464"/>
                    <a:pt x="33808" y="9569"/>
                    <a:pt x="33829" y="9695"/>
                  </a:cubicBezTo>
                  <a:cubicBezTo>
                    <a:pt x="33829" y="9863"/>
                    <a:pt x="33871" y="10031"/>
                    <a:pt x="33871" y="10242"/>
                  </a:cubicBezTo>
                  <a:cubicBezTo>
                    <a:pt x="33892" y="10431"/>
                    <a:pt x="33871" y="10620"/>
                    <a:pt x="33871" y="10809"/>
                  </a:cubicBezTo>
                  <a:cubicBezTo>
                    <a:pt x="33871" y="10893"/>
                    <a:pt x="33829" y="10977"/>
                    <a:pt x="33829" y="11041"/>
                  </a:cubicBezTo>
                  <a:cubicBezTo>
                    <a:pt x="33829" y="11125"/>
                    <a:pt x="33808" y="11209"/>
                    <a:pt x="33787" y="11293"/>
                  </a:cubicBezTo>
                  <a:cubicBezTo>
                    <a:pt x="33797" y="11314"/>
                    <a:pt x="33813" y="11314"/>
                    <a:pt x="33829" y="11314"/>
                  </a:cubicBezTo>
                  <a:cubicBezTo>
                    <a:pt x="33844" y="11314"/>
                    <a:pt x="33860" y="11314"/>
                    <a:pt x="33871" y="11335"/>
                  </a:cubicBezTo>
                  <a:lnTo>
                    <a:pt x="33787" y="11503"/>
                  </a:lnTo>
                  <a:cubicBezTo>
                    <a:pt x="33850" y="11524"/>
                    <a:pt x="33871" y="11587"/>
                    <a:pt x="33850" y="11629"/>
                  </a:cubicBezTo>
                  <a:cubicBezTo>
                    <a:pt x="33829" y="11755"/>
                    <a:pt x="33808" y="11861"/>
                    <a:pt x="33787" y="11987"/>
                  </a:cubicBezTo>
                  <a:cubicBezTo>
                    <a:pt x="33745" y="12281"/>
                    <a:pt x="33639" y="12575"/>
                    <a:pt x="33513" y="12828"/>
                  </a:cubicBezTo>
                  <a:cubicBezTo>
                    <a:pt x="33387" y="13080"/>
                    <a:pt x="33282" y="13353"/>
                    <a:pt x="33219" y="13627"/>
                  </a:cubicBezTo>
                  <a:cubicBezTo>
                    <a:pt x="33156" y="13816"/>
                    <a:pt x="33093" y="14005"/>
                    <a:pt x="33072" y="14194"/>
                  </a:cubicBezTo>
                  <a:cubicBezTo>
                    <a:pt x="33030" y="14383"/>
                    <a:pt x="32883" y="14552"/>
                    <a:pt x="32904" y="14741"/>
                  </a:cubicBezTo>
                  <a:cubicBezTo>
                    <a:pt x="32820" y="14888"/>
                    <a:pt x="32735" y="15056"/>
                    <a:pt x="32693" y="15203"/>
                  </a:cubicBezTo>
                  <a:cubicBezTo>
                    <a:pt x="32588" y="15414"/>
                    <a:pt x="32483" y="15624"/>
                    <a:pt x="32420" y="15834"/>
                  </a:cubicBezTo>
                  <a:cubicBezTo>
                    <a:pt x="32357" y="16149"/>
                    <a:pt x="32252" y="16423"/>
                    <a:pt x="32105" y="16696"/>
                  </a:cubicBezTo>
                  <a:cubicBezTo>
                    <a:pt x="31979" y="16864"/>
                    <a:pt x="31894" y="17033"/>
                    <a:pt x="31810" y="17222"/>
                  </a:cubicBezTo>
                  <a:cubicBezTo>
                    <a:pt x="31747" y="17390"/>
                    <a:pt x="31642" y="17558"/>
                    <a:pt x="31495" y="17684"/>
                  </a:cubicBezTo>
                  <a:cubicBezTo>
                    <a:pt x="31348" y="17852"/>
                    <a:pt x="31222" y="18063"/>
                    <a:pt x="31138" y="18273"/>
                  </a:cubicBezTo>
                  <a:cubicBezTo>
                    <a:pt x="31138" y="18315"/>
                    <a:pt x="31117" y="18336"/>
                    <a:pt x="31096" y="18357"/>
                  </a:cubicBezTo>
                  <a:cubicBezTo>
                    <a:pt x="30969" y="18525"/>
                    <a:pt x="30885" y="18693"/>
                    <a:pt x="30822" y="18883"/>
                  </a:cubicBezTo>
                  <a:cubicBezTo>
                    <a:pt x="30801" y="18925"/>
                    <a:pt x="30780" y="18967"/>
                    <a:pt x="30759" y="18988"/>
                  </a:cubicBezTo>
                  <a:cubicBezTo>
                    <a:pt x="30633" y="19114"/>
                    <a:pt x="30528" y="19282"/>
                    <a:pt x="30381" y="19408"/>
                  </a:cubicBezTo>
                  <a:cubicBezTo>
                    <a:pt x="30255" y="19471"/>
                    <a:pt x="30212" y="19597"/>
                    <a:pt x="30107" y="19661"/>
                  </a:cubicBezTo>
                  <a:cubicBezTo>
                    <a:pt x="30002" y="19745"/>
                    <a:pt x="29918" y="19850"/>
                    <a:pt x="29834" y="19934"/>
                  </a:cubicBezTo>
                  <a:cubicBezTo>
                    <a:pt x="29708" y="20081"/>
                    <a:pt x="29582" y="20228"/>
                    <a:pt x="29435" y="20354"/>
                  </a:cubicBezTo>
                  <a:cubicBezTo>
                    <a:pt x="29203" y="20565"/>
                    <a:pt x="28930" y="20754"/>
                    <a:pt x="28657" y="20901"/>
                  </a:cubicBezTo>
                  <a:cubicBezTo>
                    <a:pt x="28446" y="21048"/>
                    <a:pt x="28278" y="21216"/>
                    <a:pt x="28131" y="21427"/>
                  </a:cubicBezTo>
                  <a:cubicBezTo>
                    <a:pt x="27984" y="21595"/>
                    <a:pt x="27858" y="21742"/>
                    <a:pt x="27690" y="21889"/>
                  </a:cubicBezTo>
                  <a:cubicBezTo>
                    <a:pt x="27627" y="21952"/>
                    <a:pt x="27563" y="22036"/>
                    <a:pt x="27458" y="22036"/>
                  </a:cubicBezTo>
                  <a:cubicBezTo>
                    <a:pt x="27353" y="22078"/>
                    <a:pt x="27248" y="22120"/>
                    <a:pt x="27185" y="22205"/>
                  </a:cubicBezTo>
                  <a:cubicBezTo>
                    <a:pt x="27080" y="22247"/>
                    <a:pt x="26996" y="22310"/>
                    <a:pt x="26912" y="22373"/>
                  </a:cubicBezTo>
                  <a:cubicBezTo>
                    <a:pt x="26933" y="22415"/>
                    <a:pt x="26912" y="22457"/>
                    <a:pt x="26870" y="22520"/>
                  </a:cubicBezTo>
                  <a:cubicBezTo>
                    <a:pt x="26722" y="22520"/>
                    <a:pt x="26617" y="22667"/>
                    <a:pt x="26470" y="22667"/>
                  </a:cubicBezTo>
                  <a:cubicBezTo>
                    <a:pt x="26428" y="22667"/>
                    <a:pt x="26386" y="22625"/>
                    <a:pt x="26386" y="22625"/>
                  </a:cubicBezTo>
                  <a:cubicBezTo>
                    <a:pt x="26239" y="22688"/>
                    <a:pt x="26134" y="22751"/>
                    <a:pt x="26008" y="22793"/>
                  </a:cubicBezTo>
                  <a:cubicBezTo>
                    <a:pt x="25839" y="22856"/>
                    <a:pt x="25692" y="22940"/>
                    <a:pt x="25545" y="23024"/>
                  </a:cubicBezTo>
                  <a:cubicBezTo>
                    <a:pt x="25533" y="23049"/>
                    <a:pt x="25513" y="23059"/>
                    <a:pt x="25491" y="23059"/>
                  </a:cubicBezTo>
                  <a:cubicBezTo>
                    <a:pt x="25475" y="23059"/>
                    <a:pt x="25457" y="23054"/>
                    <a:pt x="25440" y="23045"/>
                  </a:cubicBezTo>
                  <a:cubicBezTo>
                    <a:pt x="25419" y="23035"/>
                    <a:pt x="25403" y="23030"/>
                    <a:pt x="25390" y="23030"/>
                  </a:cubicBezTo>
                  <a:cubicBezTo>
                    <a:pt x="25377" y="23030"/>
                    <a:pt x="25366" y="23035"/>
                    <a:pt x="25356" y="23045"/>
                  </a:cubicBezTo>
                  <a:cubicBezTo>
                    <a:pt x="25293" y="23130"/>
                    <a:pt x="25209" y="23130"/>
                    <a:pt x="25125" y="23151"/>
                  </a:cubicBezTo>
                  <a:cubicBezTo>
                    <a:pt x="24956" y="23193"/>
                    <a:pt x="24767" y="23235"/>
                    <a:pt x="24578" y="23298"/>
                  </a:cubicBezTo>
                  <a:cubicBezTo>
                    <a:pt x="24389" y="23382"/>
                    <a:pt x="24179" y="23340"/>
                    <a:pt x="23989" y="23403"/>
                  </a:cubicBezTo>
                  <a:cubicBezTo>
                    <a:pt x="23850" y="23473"/>
                    <a:pt x="23711" y="23513"/>
                    <a:pt x="23571" y="23513"/>
                  </a:cubicBezTo>
                  <a:cubicBezTo>
                    <a:pt x="23542" y="23513"/>
                    <a:pt x="23514" y="23512"/>
                    <a:pt x="23485" y="23508"/>
                  </a:cubicBezTo>
                  <a:cubicBezTo>
                    <a:pt x="23422" y="23508"/>
                    <a:pt x="23359" y="23529"/>
                    <a:pt x="23317" y="23571"/>
                  </a:cubicBezTo>
                  <a:cubicBezTo>
                    <a:pt x="23295" y="23592"/>
                    <a:pt x="23253" y="23592"/>
                    <a:pt x="23232" y="23613"/>
                  </a:cubicBezTo>
                  <a:cubicBezTo>
                    <a:pt x="23127" y="23655"/>
                    <a:pt x="23022" y="23676"/>
                    <a:pt x="22938" y="23697"/>
                  </a:cubicBezTo>
                  <a:cubicBezTo>
                    <a:pt x="22812" y="23718"/>
                    <a:pt x="22686" y="23760"/>
                    <a:pt x="22581" y="23802"/>
                  </a:cubicBezTo>
                  <a:lnTo>
                    <a:pt x="22181" y="23928"/>
                  </a:lnTo>
                  <a:cubicBezTo>
                    <a:pt x="22118" y="23950"/>
                    <a:pt x="22076" y="23907"/>
                    <a:pt x="22034" y="23992"/>
                  </a:cubicBezTo>
                  <a:cubicBezTo>
                    <a:pt x="21971" y="24055"/>
                    <a:pt x="21887" y="24055"/>
                    <a:pt x="21803" y="24076"/>
                  </a:cubicBezTo>
                  <a:cubicBezTo>
                    <a:pt x="21764" y="24050"/>
                    <a:pt x="21718" y="24009"/>
                    <a:pt x="21669" y="24009"/>
                  </a:cubicBezTo>
                  <a:cubicBezTo>
                    <a:pt x="21637" y="24009"/>
                    <a:pt x="21604" y="24026"/>
                    <a:pt x="21571" y="24076"/>
                  </a:cubicBezTo>
                  <a:cubicBezTo>
                    <a:pt x="21564" y="24083"/>
                    <a:pt x="21557" y="24085"/>
                    <a:pt x="21550" y="24085"/>
                  </a:cubicBezTo>
                  <a:cubicBezTo>
                    <a:pt x="21536" y="24085"/>
                    <a:pt x="21522" y="24076"/>
                    <a:pt x="21508" y="24076"/>
                  </a:cubicBezTo>
                  <a:cubicBezTo>
                    <a:pt x="21340" y="24118"/>
                    <a:pt x="21151" y="24097"/>
                    <a:pt x="20983" y="24139"/>
                  </a:cubicBezTo>
                  <a:cubicBezTo>
                    <a:pt x="20731" y="24118"/>
                    <a:pt x="20457" y="24118"/>
                    <a:pt x="20205" y="24118"/>
                  </a:cubicBezTo>
                  <a:cubicBezTo>
                    <a:pt x="20121" y="24181"/>
                    <a:pt x="20037" y="24223"/>
                    <a:pt x="19932" y="24244"/>
                  </a:cubicBezTo>
                  <a:lnTo>
                    <a:pt x="19364" y="24244"/>
                  </a:lnTo>
                  <a:cubicBezTo>
                    <a:pt x="19301" y="24233"/>
                    <a:pt x="19238" y="24228"/>
                    <a:pt x="19177" y="24228"/>
                  </a:cubicBezTo>
                  <a:cubicBezTo>
                    <a:pt x="19117" y="24228"/>
                    <a:pt x="19059" y="24233"/>
                    <a:pt x="19007" y="24244"/>
                  </a:cubicBezTo>
                  <a:cubicBezTo>
                    <a:pt x="18902" y="24279"/>
                    <a:pt x="18792" y="24294"/>
                    <a:pt x="18678" y="24294"/>
                  </a:cubicBezTo>
                  <a:cubicBezTo>
                    <a:pt x="18586" y="24294"/>
                    <a:pt x="18491" y="24284"/>
                    <a:pt x="18397" y="24265"/>
                  </a:cubicBezTo>
                  <a:cubicBezTo>
                    <a:pt x="18315" y="24250"/>
                    <a:pt x="18233" y="24243"/>
                    <a:pt x="18151" y="24243"/>
                  </a:cubicBezTo>
                  <a:cubicBezTo>
                    <a:pt x="18002" y="24243"/>
                    <a:pt x="17852" y="24266"/>
                    <a:pt x="17703" y="24307"/>
                  </a:cubicBezTo>
                  <a:lnTo>
                    <a:pt x="17177" y="24244"/>
                  </a:lnTo>
                  <a:cubicBezTo>
                    <a:pt x="16967" y="24244"/>
                    <a:pt x="16736" y="24202"/>
                    <a:pt x="16526" y="24160"/>
                  </a:cubicBezTo>
                  <a:cubicBezTo>
                    <a:pt x="16168" y="24034"/>
                    <a:pt x="15790" y="23950"/>
                    <a:pt x="15411" y="23886"/>
                  </a:cubicBezTo>
                  <a:cubicBezTo>
                    <a:pt x="15180" y="23844"/>
                    <a:pt x="14949" y="23802"/>
                    <a:pt x="14697" y="23739"/>
                  </a:cubicBezTo>
                  <a:cubicBezTo>
                    <a:pt x="14465" y="23676"/>
                    <a:pt x="14234" y="23592"/>
                    <a:pt x="14024" y="23445"/>
                  </a:cubicBezTo>
                  <a:cubicBezTo>
                    <a:pt x="13813" y="23319"/>
                    <a:pt x="13645" y="23193"/>
                    <a:pt x="13393" y="23024"/>
                  </a:cubicBezTo>
                  <a:cubicBezTo>
                    <a:pt x="13141" y="22877"/>
                    <a:pt x="12951" y="22646"/>
                    <a:pt x="12678" y="22478"/>
                  </a:cubicBezTo>
                  <a:cubicBezTo>
                    <a:pt x="12468" y="22352"/>
                    <a:pt x="12300" y="22162"/>
                    <a:pt x="12068" y="22015"/>
                  </a:cubicBezTo>
                  <a:cubicBezTo>
                    <a:pt x="11963" y="21973"/>
                    <a:pt x="11879" y="21889"/>
                    <a:pt x="11816" y="21784"/>
                  </a:cubicBezTo>
                  <a:cubicBezTo>
                    <a:pt x="11732" y="21637"/>
                    <a:pt x="11564" y="21553"/>
                    <a:pt x="11459" y="21406"/>
                  </a:cubicBezTo>
                  <a:cubicBezTo>
                    <a:pt x="11442" y="21389"/>
                    <a:pt x="11411" y="21358"/>
                    <a:pt x="11378" y="21358"/>
                  </a:cubicBezTo>
                  <a:cubicBezTo>
                    <a:pt x="11370" y="21358"/>
                    <a:pt x="11362" y="21360"/>
                    <a:pt x="11354" y="21364"/>
                  </a:cubicBezTo>
                  <a:lnTo>
                    <a:pt x="11312" y="21406"/>
                  </a:lnTo>
                  <a:cubicBezTo>
                    <a:pt x="11185" y="21216"/>
                    <a:pt x="11017" y="21048"/>
                    <a:pt x="10828" y="20922"/>
                  </a:cubicBezTo>
                  <a:cubicBezTo>
                    <a:pt x="10660" y="20796"/>
                    <a:pt x="10513" y="20649"/>
                    <a:pt x="10366" y="20481"/>
                  </a:cubicBezTo>
                  <a:cubicBezTo>
                    <a:pt x="10366" y="20481"/>
                    <a:pt x="10323" y="20459"/>
                    <a:pt x="10323" y="20459"/>
                  </a:cubicBezTo>
                  <a:cubicBezTo>
                    <a:pt x="10155" y="20312"/>
                    <a:pt x="9966" y="20186"/>
                    <a:pt x="9798" y="20039"/>
                  </a:cubicBezTo>
                  <a:cubicBezTo>
                    <a:pt x="9630" y="19913"/>
                    <a:pt x="9482" y="19766"/>
                    <a:pt x="9356" y="19597"/>
                  </a:cubicBezTo>
                  <a:cubicBezTo>
                    <a:pt x="9230" y="19450"/>
                    <a:pt x="9083" y="19282"/>
                    <a:pt x="8978" y="19135"/>
                  </a:cubicBezTo>
                  <a:cubicBezTo>
                    <a:pt x="8852" y="18988"/>
                    <a:pt x="8726" y="18862"/>
                    <a:pt x="8578" y="18735"/>
                  </a:cubicBezTo>
                  <a:cubicBezTo>
                    <a:pt x="8515" y="18651"/>
                    <a:pt x="8452" y="18567"/>
                    <a:pt x="8368" y="18525"/>
                  </a:cubicBezTo>
                  <a:cubicBezTo>
                    <a:pt x="8263" y="18483"/>
                    <a:pt x="8242" y="18357"/>
                    <a:pt x="8137" y="18273"/>
                  </a:cubicBezTo>
                  <a:cubicBezTo>
                    <a:pt x="7843" y="18021"/>
                    <a:pt x="7548" y="17747"/>
                    <a:pt x="7296" y="17432"/>
                  </a:cubicBezTo>
                  <a:cubicBezTo>
                    <a:pt x="7233" y="17348"/>
                    <a:pt x="7149" y="17264"/>
                    <a:pt x="7065" y="17180"/>
                  </a:cubicBezTo>
                  <a:cubicBezTo>
                    <a:pt x="6896" y="17075"/>
                    <a:pt x="6770" y="16948"/>
                    <a:pt x="6665" y="16780"/>
                  </a:cubicBezTo>
                  <a:cubicBezTo>
                    <a:pt x="6476" y="16528"/>
                    <a:pt x="6266" y="16297"/>
                    <a:pt x="6034" y="16065"/>
                  </a:cubicBezTo>
                  <a:cubicBezTo>
                    <a:pt x="5992" y="16023"/>
                    <a:pt x="5992" y="15939"/>
                    <a:pt x="5950" y="15939"/>
                  </a:cubicBezTo>
                  <a:cubicBezTo>
                    <a:pt x="5761" y="15918"/>
                    <a:pt x="5719" y="15729"/>
                    <a:pt x="5593" y="15687"/>
                  </a:cubicBezTo>
                  <a:cubicBezTo>
                    <a:pt x="5404" y="15435"/>
                    <a:pt x="5172" y="15224"/>
                    <a:pt x="4920" y="15077"/>
                  </a:cubicBezTo>
                  <a:cubicBezTo>
                    <a:pt x="4920" y="14993"/>
                    <a:pt x="4836" y="14972"/>
                    <a:pt x="4815" y="14909"/>
                  </a:cubicBezTo>
                  <a:cubicBezTo>
                    <a:pt x="4647" y="14573"/>
                    <a:pt x="4416" y="14257"/>
                    <a:pt x="4121" y="14026"/>
                  </a:cubicBezTo>
                  <a:cubicBezTo>
                    <a:pt x="3890" y="13732"/>
                    <a:pt x="3659" y="13437"/>
                    <a:pt x="3448" y="13122"/>
                  </a:cubicBezTo>
                  <a:cubicBezTo>
                    <a:pt x="3448" y="12975"/>
                    <a:pt x="3301" y="12891"/>
                    <a:pt x="3217" y="12765"/>
                  </a:cubicBezTo>
                  <a:cubicBezTo>
                    <a:pt x="3217" y="12744"/>
                    <a:pt x="3238" y="12723"/>
                    <a:pt x="3238" y="12701"/>
                  </a:cubicBezTo>
                  <a:cubicBezTo>
                    <a:pt x="3049" y="12575"/>
                    <a:pt x="2923" y="12386"/>
                    <a:pt x="2902" y="12176"/>
                  </a:cubicBezTo>
                  <a:lnTo>
                    <a:pt x="2755" y="12029"/>
                  </a:lnTo>
                  <a:cubicBezTo>
                    <a:pt x="2755" y="11882"/>
                    <a:pt x="2608" y="11776"/>
                    <a:pt x="2586" y="11629"/>
                  </a:cubicBezTo>
                  <a:cubicBezTo>
                    <a:pt x="2523" y="11377"/>
                    <a:pt x="2376" y="11167"/>
                    <a:pt x="2145" y="11020"/>
                  </a:cubicBezTo>
                  <a:cubicBezTo>
                    <a:pt x="2101" y="10991"/>
                    <a:pt x="2038" y="10941"/>
                    <a:pt x="1968" y="10941"/>
                  </a:cubicBezTo>
                  <a:cubicBezTo>
                    <a:pt x="1937" y="10941"/>
                    <a:pt x="1904" y="10951"/>
                    <a:pt x="1872" y="10977"/>
                  </a:cubicBezTo>
                  <a:cubicBezTo>
                    <a:pt x="1851" y="11020"/>
                    <a:pt x="1893" y="11083"/>
                    <a:pt x="1851" y="11125"/>
                  </a:cubicBezTo>
                  <a:lnTo>
                    <a:pt x="1724" y="11125"/>
                  </a:lnTo>
                  <a:cubicBezTo>
                    <a:pt x="1703" y="11314"/>
                    <a:pt x="1661" y="11503"/>
                    <a:pt x="1640" y="11671"/>
                  </a:cubicBezTo>
                  <a:lnTo>
                    <a:pt x="1830" y="12008"/>
                  </a:lnTo>
                  <a:cubicBezTo>
                    <a:pt x="1830" y="12029"/>
                    <a:pt x="1788" y="12050"/>
                    <a:pt x="1830" y="12134"/>
                  </a:cubicBezTo>
                  <a:cubicBezTo>
                    <a:pt x="1872" y="12197"/>
                    <a:pt x="1956" y="12155"/>
                    <a:pt x="1977" y="12197"/>
                  </a:cubicBezTo>
                  <a:cubicBezTo>
                    <a:pt x="1998" y="12218"/>
                    <a:pt x="1977" y="12260"/>
                    <a:pt x="1956" y="12260"/>
                  </a:cubicBezTo>
                  <a:lnTo>
                    <a:pt x="1935" y="12260"/>
                  </a:lnTo>
                  <a:cubicBezTo>
                    <a:pt x="1998" y="12323"/>
                    <a:pt x="2061" y="12386"/>
                    <a:pt x="2124" y="12428"/>
                  </a:cubicBezTo>
                  <a:cubicBezTo>
                    <a:pt x="2187" y="12491"/>
                    <a:pt x="2229" y="12575"/>
                    <a:pt x="2334" y="12575"/>
                  </a:cubicBezTo>
                  <a:cubicBezTo>
                    <a:pt x="2334" y="12680"/>
                    <a:pt x="2439" y="12701"/>
                    <a:pt x="2481" y="12765"/>
                  </a:cubicBezTo>
                  <a:cubicBezTo>
                    <a:pt x="2460" y="12807"/>
                    <a:pt x="2460" y="12870"/>
                    <a:pt x="2481" y="12912"/>
                  </a:cubicBezTo>
                  <a:cubicBezTo>
                    <a:pt x="2523" y="12954"/>
                    <a:pt x="2586" y="12933"/>
                    <a:pt x="2608" y="12996"/>
                  </a:cubicBezTo>
                  <a:cubicBezTo>
                    <a:pt x="2650" y="13143"/>
                    <a:pt x="2692" y="13290"/>
                    <a:pt x="2734" y="13458"/>
                  </a:cubicBezTo>
                  <a:cubicBezTo>
                    <a:pt x="2776" y="13521"/>
                    <a:pt x="2860" y="13500"/>
                    <a:pt x="2881" y="13563"/>
                  </a:cubicBezTo>
                  <a:cubicBezTo>
                    <a:pt x="2860" y="13732"/>
                    <a:pt x="2860" y="13711"/>
                    <a:pt x="2944" y="13837"/>
                  </a:cubicBezTo>
                  <a:cubicBezTo>
                    <a:pt x="2965" y="13879"/>
                    <a:pt x="3070" y="13921"/>
                    <a:pt x="3007" y="14005"/>
                  </a:cubicBezTo>
                  <a:cubicBezTo>
                    <a:pt x="3070" y="14047"/>
                    <a:pt x="3049" y="14110"/>
                    <a:pt x="3112" y="14194"/>
                  </a:cubicBezTo>
                  <a:cubicBezTo>
                    <a:pt x="3154" y="14257"/>
                    <a:pt x="3112" y="14341"/>
                    <a:pt x="3154" y="14383"/>
                  </a:cubicBezTo>
                  <a:cubicBezTo>
                    <a:pt x="3301" y="14510"/>
                    <a:pt x="3259" y="14720"/>
                    <a:pt x="3427" y="14804"/>
                  </a:cubicBezTo>
                  <a:lnTo>
                    <a:pt x="3406" y="14888"/>
                  </a:lnTo>
                  <a:cubicBezTo>
                    <a:pt x="3596" y="15056"/>
                    <a:pt x="3764" y="15224"/>
                    <a:pt x="3932" y="15435"/>
                  </a:cubicBezTo>
                  <a:cubicBezTo>
                    <a:pt x="3953" y="15456"/>
                    <a:pt x="3974" y="15477"/>
                    <a:pt x="3974" y="15519"/>
                  </a:cubicBezTo>
                  <a:cubicBezTo>
                    <a:pt x="4100" y="15750"/>
                    <a:pt x="4268" y="15939"/>
                    <a:pt x="4500" y="16086"/>
                  </a:cubicBezTo>
                  <a:lnTo>
                    <a:pt x="4542" y="16213"/>
                  </a:lnTo>
                  <a:cubicBezTo>
                    <a:pt x="4647" y="16255"/>
                    <a:pt x="4689" y="16360"/>
                    <a:pt x="4773" y="16423"/>
                  </a:cubicBezTo>
                  <a:cubicBezTo>
                    <a:pt x="4878" y="16486"/>
                    <a:pt x="4962" y="16591"/>
                    <a:pt x="5046" y="16675"/>
                  </a:cubicBezTo>
                  <a:cubicBezTo>
                    <a:pt x="5151" y="16780"/>
                    <a:pt x="5257" y="16885"/>
                    <a:pt x="5362" y="16969"/>
                  </a:cubicBezTo>
                  <a:cubicBezTo>
                    <a:pt x="5446" y="17011"/>
                    <a:pt x="5509" y="17096"/>
                    <a:pt x="5551" y="17180"/>
                  </a:cubicBezTo>
                  <a:cubicBezTo>
                    <a:pt x="5614" y="17306"/>
                    <a:pt x="5698" y="17390"/>
                    <a:pt x="5782" y="17474"/>
                  </a:cubicBezTo>
                  <a:cubicBezTo>
                    <a:pt x="5824" y="17495"/>
                    <a:pt x="5866" y="17495"/>
                    <a:pt x="5866" y="17537"/>
                  </a:cubicBezTo>
                  <a:cubicBezTo>
                    <a:pt x="5929" y="17768"/>
                    <a:pt x="6203" y="17873"/>
                    <a:pt x="6266" y="18105"/>
                  </a:cubicBezTo>
                  <a:cubicBezTo>
                    <a:pt x="6602" y="18378"/>
                    <a:pt x="6896" y="18693"/>
                    <a:pt x="7191" y="19030"/>
                  </a:cubicBezTo>
                  <a:cubicBezTo>
                    <a:pt x="7275" y="19093"/>
                    <a:pt x="7359" y="19177"/>
                    <a:pt x="7443" y="19261"/>
                  </a:cubicBezTo>
                  <a:cubicBezTo>
                    <a:pt x="7569" y="19429"/>
                    <a:pt x="7716" y="19576"/>
                    <a:pt x="7885" y="19724"/>
                  </a:cubicBezTo>
                  <a:cubicBezTo>
                    <a:pt x="8095" y="19934"/>
                    <a:pt x="8305" y="20144"/>
                    <a:pt x="8473" y="20375"/>
                  </a:cubicBezTo>
                  <a:cubicBezTo>
                    <a:pt x="8578" y="20523"/>
                    <a:pt x="8684" y="20670"/>
                    <a:pt x="8810" y="20796"/>
                  </a:cubicBezTo>
                  <a:cubicBezTo>
                    <a:pt x="8978" y="20922"/>
                    <a:pt x="9062" y="21090"/>
                    <a:pt x="9209" y="21237"/>
                  </a:cubicBezTo>
                  <a:cubicBezTo>
                    <a:pt x="9209" y="21237"/>
                    <a:pt x="9167" y="21258"/>
                    <a:pt x="9209" y="21279"/>
                  </a:cubicBezTo>
                  <a:cubicBezTo>
                    <a:pt x="9398" y="21321"/>
                    <a:pt x="9482" y="21532"/>
                    <a:pt x="9672" y="21595"/>
                  </a:cubicBezTo>
                  <a:cubicBezTo>
                    <a:pt x="9672" y="21679"/>
                    <a:pt x="9714" y="21742"/>
                    <a:pt x="9777" y="21805"/>
                  </a:cubicBezTo>
                  <a:cubicBezTo>
                    <a:pt x="10029" y="22057"/>
                    <a:pt x="10344" y="22226"/>
                    <a:pt x="10555" y="22478"/>
                  </a:cubicBezTo>
                  <a:lnTo>
                    <a:pt x="10576" y="22478"/>
                  </a:lnTo>
                  <a:cubicBezTo>
                    <a:pt x="10744" y="22562"/>
                    <a:pt x="10849" y="22688"/>
                    <a:pt x="10933" y="22814"/>
                  </a:cubicBezTo>
                  <a:cubicBezTo>
                    <a:pt x="11017" y="22940"/>
                    <a:pt x="11101" y="23088"/>
                    <a:pt x="11228" y="23109"/>
                  </a:cubicBezTo>
                  <a:cubicBezTo>
                    <a:pt x="11417" y="23172"/>
                    <a:pt x="11606" y="23277"/>
                    <a:pt x="11753" y="23424"/>
                  </a:cubicBezTo>
                  <a:cubicBezTo>
                    <a:pt x="11942" y="23550"/>
                    <a:pt x="12132" y="23697"/>
                    <a:pt x="12279" y="23886"/>
                  </a:cubicBezTo>
                  <a:cubicBezTo>
                    <a:pt x="12468" y="24097"/>
                    <a:pt x="12699" y="24286"/>
                    <a:pt x="12951" y="24412"/>
                  </a:cubicBezTo>
                  <a:cubicBezTo>
                    <a:pt x="12994" y="24433"/>
                    <a:pt x="13036" y="24475"/>
                    <a:pt x="13078" y="24496"/>
                  </a:cubicBezTo>
                  <a:cubicBezTo>
                    <a:pt x="13225" y="24643"/>
                    <a:pt x="13393" y="24769"/>
                    <a:pt x="13561" y="24854"/>
                  </a:cubicBezTo>
                  <a:cubicBezTo>
                    <a:pt x="13771" y="24959"/>
                    <a:pt x="13982" y="25085"/>
                    <a:pt x="14192" y="25190"/>
                  </a:cubicBezTo>
                  <a:cubicBezTo>
                    <a:pt x="14243" y="25207"/>
                    <a:pt x="14308" y="25238"/>
                    <a:pt x="14364" y="25238"/>
                  </a:cubicBezTo>
                  <a:cubicBezTo>
                    <a:pt x="14377" y="25238"/>
                    <a:pt x="14390" y="25236"/>
                    <a:pt x="14402" y="25232"/>
                  </a:cubicBezTo>
                  <a:cubicBezTo>
                    <a:pt x="14414" y="25230"/>
                    <a:pt x="14425" y="25229"/>
                    <a:pt x="14436" y="25229"/>
                  </a:cubicBezTo>
                  <a:cubicBezTo>
                    <a:pt x="14526" y="25229"/>
                    <a:pt x="14603" y="25297"/>
                    <a:pt x="14697" y="25316"/>
                  </a:cubicBezTo>
                  <a:cubicBezTo>
                    <a:pt x="14781" y="25358"/>
                    <a:pt x="14865" y="25379"/>
                    <a:pt x="14949" y="25400"/>
                  </a:cubicBezTo>
                  <a:cubicBezTo>
                    <a:pt x="15096" y="25421"/>
                    <a:pt x="15222" y="25442"/>
                    <a:pt x="15369" y="25442"/>
                  </a:cubicBezTo>
                  <a:cubicBezTo>
                    <a:pt x="15516" y="25442"/>
                    <a:pt x="15664" y="25484"/>
                    <a:pt x="15811" y="25547"/>
                  </a:cubicBezTo>
                  <a:cubicBezTo>
                    <a:pt x="16000" y="25610"/>
                    <a:pt x="16210" y="25674"/>
                    <a:pt x="16421" y="25758"/>
                  </a:cubicBezTo>
                  <a:cubicBezTo>
                    <a:pt x="16519" y="25782"/>
                    <a:pt x="16625" y="25792"/>
                    <a:pt x="16734" y="25792"/>
                  </a:cubicBezTo>
                  <a:cubicBezTo>
                    <a:pt x="16810" y="25792"/>
                    <a:pt x="16889" y="25787"/>
                    <a:pt x="16967" y="25779"/>
                  </a:cubicBezTo>
                  <a:cubicBezTo>
                    <a:pt x="17002" y="25732"/>
                    <a:pt x="17037" y="25718"/>
                    <a:pt x="17079" y="25718"/>
                  </a:cubicBezTo>
                  <a:cubicBezTo>
                    <a:pt x="17113" y="25718"/>
                    <a:pt x="17151" y="25727"/>
                    <a:pt x="17198" y="25737"/>
                  </a:cubicBezTo>
                  <a:cubicBezTo>
                    <a:pt x="17225" y="25742"/>
                    <a:pt x="17254" y="25743"/>
                    <a:pt x="17284" y="25743"/>
                  </a:cubicBezTo>
                  <a:cubicBezTo>
                    <a:pt x="17313" y="25743"/>
                    <a:pt x="17344" y="25742"/>
                    <a:pt x="17374" y="25742"/>
                  </a:cubicBezTo>
                  <a:cubicBezTo>
                    <a:pt x="17435" y="25742"/>
                    <a:pt x="17493" y="25747"/>
                    <a:pt x="17535" y="25779"/>
                  </a:cubicBezTo>
                  <a:cubicBezTo>
                    <a:pt x="17619" y="25842"/>
                    <a:pt x="17766" y="25800"/>
                    <a:pt x="17871" y="25842"/>
                  </a:cubicBezTo>
                  <a:cubicBezTo>
                    <a:pt x="17920" y="25866"/>
                    <a:pt x="17977" y="25877"/>
                    <a:pt x="18036" y="25877"/>
                  </a:cubicBezTo>
                  <a:cubicBezTo>
                    <a:pt x="18078" y="25877"/>
                    <a:pt x="18122" y="25871"/>
                    <a:pt x="18166" y="25863"/>
                  </a:cubicBezTo>
                  <a:cubicBezTo>
                    <a:pt x="18208" y="25896"/>
                    <a:pt x="18250" y="25906"/>
                    <a:pt x="18292" y="25906"/>
                  </a:cubicBezTo>
                  <a:cubicBezTo>
                    <a:pt x="18355" y="25906"/>
                    <a:pt x="18418" y="25884"/>
                    <a:pt x="18481" y="25884"/>
                  </a:cubicBezTo>
                  <a:cubicBezTo>
                    <a:pt x="18495" y="25877"/>
                    <a:pt x="18507" y="25874"/>
                    <a:pt x="18517" y="25874"/>
                  </a:cubicBezTo>
                  <a:cubicBezTo>
                    <a:pt x="18537" y="25874"/>
                    <a:pt x="18551" y="25884"/>
                    <a:pt x="18565" y="25884"/>
                  </a:cubicBezTo>
                  <a:cubicBezTo>
                    <a:pt x="18691" y="25758"/>
                    <a:pt x="18859" y="25779"/>
                    <a:pt x="19007" y="25758"/>
                  </a:cubicBezTo>
                  <a:cubicBezTo>
                    <a:pt x="19080" y="25733"/>
                    <a:pt x="19169" y="25723"/>
                    <a:pt x="19259" y="25723"/>
                  </a:cubicBezTo>
                  <a:cubicBezTo>
                    <a:pt x="19322" y="25723"/>
                    <a:pt x="19387" y="25728"/>
                    <a:pt x="19448" y="25737"/>
                  </a:cubicBezTo>
                  <a:cubicBezTo>
                    <a:pt x="19470" y="25733"/>
                    <a:pt x="19493" y="25731"/>
                    <a:pt x="19517" y="25731"/>
                  </a:cubicBezTo>
                  <a:cubicBezTo>
                    <a:pt x="19626" y="25731"/>
                    <a:pt x="19744" y="25769"/>
                    <a:pt x="19847" y="25821"/>
                  </a:cubicBezTo>
                  <a:cubicBezTo>
                    <a:pt x="19979" y="25802"/>
                    <a:pt x="20110" y="25733"/>
                    <a:pt x="20255" y="25733"/>
                  </a:cubicBezTo>
                  <a:cubicBezTo>
                    <a:pt x="20273" y="25733"/>
                    <a:pt x="20292" y="25734"/>
                    <a:pt x="20310" y="25737"/>
                  </a:cubicBezTo>
                  <a:cubicBezTo>
                    <a:pt x="20352" y="25737"/>
                    <a:pt x="20415" y="25716"/>
                    <a:pt x="20436" y="25674"/>
                  </a:cubicBezTo>
                  <a:cubicBezTo>
                    <a:pt x="20457" y="25652"/>
                    <a:pt x="20499" y="25631"/>
                    <a:pt x="20520" y="25631"/>
                  </a:cubicBezTo>
                  <a:lnTo>
                    <a:pt x="20667" y="25695"/>
                  </a:lnTo>
                  <a:cubicBezTo>
                    <a:pt x="20718" y="25678"/>
                    <a:pt x="20769" y="25647"/>
                    <a:pt x="20832" y="25647"/>
                  </a:cubicBezTo>
                  <a:cubicBezTo>
                    <a:pt x="20846" y="25647"/>
                    <a:pt x="20862" y="25648"/>
                    <a:pt x="20878" y="25652"/>
                  </a:cubicBezTo>
                  <a:cubicBezTo>
                    <a:pt x="20928" y="25652"/>
                    <a:pt x="20979" y="25626"/>
                    <a:pt x="21029" y="25626"/>
                  </a:cubicBezTo>
                  <a:cubicBezTo>
                    <a:pt x="21042" y="25626"/>
                    <a:pt x="21054" y="25627"/>
                    <a:pt x="21067" y="25631"/>
                  </a:cubicBezTo>
                  <a:cubicBezTo>
                    <a:pt x="21088" y="25631"/>
                    <a:pt x="21119" y="25642"/>
                    <a:pt x="21151" y="25642"/>
                  </a:cubicBezTo>
                  <a:cubicBezTo>
                    <a:pt x="21183" y="25642"/>
                    <a:pt x="21214" y="25631"/>
                    <a:pt x="21235" y="25589"/>
                  </a:cubicBezTo>
                  <a:cubicBezTo>
                    <a:pt x="21254" y="25609"/>
                    <a:pt x="21270" y="25616"/>
                    <a:pt x="21285" y="25616"/>
                  </a:cubicBezTo>
                  <a:cubicBezTo>
                    <a:pt x="21324" y="25616"/>
                    <a:pt x="21350" y="25561"/>
                    <a:pt x="21394" y="25561"/>
                  </a:cubicBezTo>
                  <a:cubicBezTo>
                    <a:pt x="21404" y="25561"/>
                    <a:pt x="21413" y="25563"/>
                    <a:pt x="21424" y="25568"/>
                  </a:cubicBezTo>
                  <a:cubicBezTo>
                    <a:pt x="21437" y="25571"/>
                    <a:pt x="21449" y="25573"/>
                    <a:pt x="21462" y="25573"/>
                  </a:cubicBezTo>
                  <a:cubicBezTo>
                    <a:pt x="21526" y="25573"/>
                    <a:pt x="21596" y="25543"/>
                    <a:pt x="21659" y="25543"/>
                  </a:cubicBezTo>
                  <a:cubicBezTo>
                    <a:pt x="21673" y="25543"/>
                    <a:pt x="21685" y="25544"/>
                    <a:pt x="21698" y="25547"/>
                  </a:cubicBezTo>
                  <a:cubicBezTo>
                    <a:pt x="21703" y="25549"/>
                    <a:pt x="21709" y="25550"/>
                    <a:pt x="21715" y="25550"/>
                  </a:cubicBezTo>
                  <a:cubicBezTo>
                    <a:pt x="21767" y="25550"/>
                    <a:pt x="21820" y="25482"/>
                    <a:pt x="21885" y="25482"/>
                  </a:cubicBezTo>
                  <a:cubicBezTo>
                    <a:pt x="21893" y="25482"/>
                    <a:pt x="21900" y="25482"/>
                    <a:pt x="21908" y="25484"/>
                  </a:cubicBezTo>
                  <a:cubicBezTo>
                    <a:pt x="21935" y="25438"/>
                    <a:pt x="21975" y="25429"/>
                    <a:pt x="22014" y="25429"/>
                  </a:cubicBezTo>
                  <a:cubicBezTo>
                    <a:pt x="22044" y="25429"/>
                    <a:pt x="22073" y="25434"/>
                    <a:pt x="22097" y="25434"/>
                  </a:cubicBezTo>
                  <a:cubicBezTo>
                    <a:pt x="22115" y="25434"/>
                    <a:pt x="22129" y="25431"/>
                    <a:pt x="22139" y="25421"/>
                  </a:cubicBezTo>
                  <a:cubicBezTo>
                    <a:pt x="22202" y="25358"/>
                    <a:pt x="22265" y="25337"/>
                    <a:pt x="22328" y="25337"/>
                  </a:cubicBezTo>
                  <a:cubicBezTo>
                    <a:pt x="22391" y="25337"/>
                    <a:pt x="22455" y="25358"/>
                    <a:pt x="22518" y="25379"/>
                  </a:cubicBezTo>
                  <a:cubicBezTo>
                    <a:pt x="22590" y="25361"/>
                    <a:pt x="22662" y="25312"/>
                    <a:pt x="22748" y="25312"/>
                  </a:cubicBezTo>
                  <a:cubicBezTo>
                    <a:pt x="22762" y="25312"/>
                    <a:pt x="22776" y="25313"/>
                    <a:pt x="22791" y="25316"/>
                  </a:cubicBezTo>
                  <a:cubicBezTo>
                    <a:pt x="22797" y="25318"/>
                    <a:pt x="22804" y="25319"/>
                    <a:pt x="22810" y="25319"/>
                  </a:cubicBezTo>
                  <a:cubicBezTo>
                    <a:pt x="22869" y="25319"/>
                    <a:pt x="22919" y="25256"/>
                    <a:pt x="22984" y="25256"/>
                  </a:cubicBezTo>
                  <a:cubicBezTo>
                    <a:pt x="23002" y="25256"/>
                    <a:pt x="23022" y="25261"/>
                    <a:pt x="23043" y="25274"/>
                  </a:cubicBezTo>
                  <a:cubicBezTo>
                    <a:pt x="23052" y="25277"/>
                    <a:pt x="23062" y="25278"/>
                    <a:pt x="23072" y="25278"/>
                  </a:cubicBezTo>
                  <a:cubicBezTo>
                    <a:pt x="23136" y="25278"/>
                    <a:pt x="23226" y="25229"/>
                    <a:pt x="23317" y="25211"/>
                  </a:cubicBezTo>
                  <a:cubicBezTo>
                    <a:pt x="23401" y="25190"/>
                    <a:pt x="23506" y="25169"/>
                    <a:pt x="23590" y="25127"/>
                  </a:cubicBezTo>
                  <a:cubicBezTo>
                    <a:pt x="23674" y="25106"/>
                    <a:pt x="23758" y="25085"/>
                    <a:pt x="23842" y="25064"/>
                  </a:cubicBezTo>
                  <a:cubicBezTo>
                    <a:pt x="23852" y="25066"/>
                    <a:pt x="23862" y="25067"/>
                    <a:pt x="23871" y="25067"/>
                  </a:cubicBezTo>
                  <a:cubicBezTo>
                    <a:pt x="23939" y="25067"/>
                    <a:pt x="23998" y="25022"/>
                    <a:pt x="24056" y="25022"/>
                  </a:cubicBezTo>
                  <a:cubicBezTo>
                    <a:pt x="24076" y="25022"/>
                    <a:pt x="24096" y="25028"/>
                    <a:pt x="24115" y="25043"/>
                  </a:cubicBezTo>
                  <a:cubicBezTo>
                    <a:pt x="24179" y="24980"/>
                    <a:pt x="24263" y="25022"/>
                    <a:pt x="24347" y="24980"/>
                  </a:cubicBezTo>
                  <a:lnTo>
                    <a:pt x="24410" y="24854"/>
                  </a:lnTo>
                  <a:cubicBezTo>
                    <a:pt x="24436" y="24871"/>
                    <a:pt x="24463" y="24878"/>
                    <a:pt x="24488" y="24878"/>
                  </a:cubicBezTo>
                  <a:cubicBezTo>
                    <a:pt x="24522" y="24878"/>
                    <a:pt x="24554" y="24866"/>
                    <a:pt x="24578" y="24854"/>
                  </a:cubicBezTo>
                  <a:cubicBezTo>
                    <a:pt x="24725" y="24748"/>
                    <a:pt x="24872" y="24685"/>
                    <a:pt x="25019" y="24622"/>
                  </a:cubicBezTo>
                  <a:cubicBezTo>
                    <a:pt x="25093" y="24601"/>
                    <a:pt x="25156" y="24601"/>
                    <a:pt x="25219" y="24601"/>
                  </a:cubicBezTo>
                  <a:cubicBezTo>
                    <a:pt x="25282" y="24601"/>
                    <a:pt x="25345" y="24601"/>
                    <a:pt x="25419" y="24580"/>
                  </a:cubicBezTo>
                  <a:cubicBezTo>
                    <a:pt x="25566" y="24517"/>
                    <a:pt x="25734" y="24475"/>
                    <a:pt x="25903" y="24433"/>
                  </a:cubicBezTo>
                  <a:cubicBezTo>
                    <a:pt x="25948" y="24466"/>
                    <a:pt x="25994" y="24476"/>
                    <a:pt x="26040" y="24476"/>
                  </a:cubicBezTo>
                  <a:cubicBezTo>
                    <a:pt x="26120" y="24476"/>
                    <a:pt x="26202" y="24445"/>
                    <a:pt x="26289" y="24445"/>
                  </a:cubicBezTo>
                  <a:cubicBezTo>
                    <a:pt x="26314" y="24445"/>
                    <a:pt x="26339" y="24448"/>
                    <a:pt x="26365" y="24454"/>
                  </a:cubicBezTo>
                  <a:cubicBezTo>
                    <a:pt x="26386" y="24391"/>
                    <a:pt x="26470" y="24370"/>
                    <a:pt x="26533" y="24370"/>
                  </a:cubicBezTo>
                  <a:cubicBezTo>
                    <a:pt x="26638" y="24328"/>
                    <a:pt x="26722" y="24286"/>
                    <a:pt x="26807" y="24244"/>
                  </a:cubicBezTo>
                  <a:cubicBezTo>
                    <a:pt x="26975" y="24118"/>
                    <a:pt x="27143" y="24034"/>
                    <a:pt x="27332" y="23971"/>
                  </a:cubicBezTo>
                  <a:cubicBezTo>
                    <a:pt x="27395" y="23907"/>
                    <a:pt x="27479" y="23844"/>
                    <a:pt x="27563" y="23802"/>
                  </a:cubicBezTo>
                  <a:cubicBezTo>
                    <a:pt x="27669" y="23760"/>
                    <a:pt x="27753" y="23697"/>
                    <a:pt x="27837" y="23613"/>
                  </a:cubicBezTo>
                  <a:cubicBezTo>
                    <a:pt x="27984" y="23445"/>
                    <a:pt x="28173" y="23340"/>
                    <a:pt x="28341" y="23193"/>
                  </a:cubicBezTo>
                  <a:cubicBezTo>
                    <a:pt x="28573" y="23130"/>
                    <a:pt x="28699" y="22877"/>
                    <a:pt x="28951" y="22814"/>
                  </a:cubicBezTo>
                  <a:cubicBezTo>
                    <a:pt x="29056" y="22667"/>
                    <a:pt x="29224" y="22604"/>
                    <a:pt x="29372" y="22499"/>
                  </a:cubicBezTo>
                  <a:cubicBezTo>
                    <a:pt x="29498" y="22373"/>
                    <a:pt x="29624" y="22247"/>
                    <a:pt x="29729" y="22141"/>
                  </a:cubicBezTo>
                  <a:cubicBezTo>
                    <a:pt x="29729" y="22099"/>
                    <a:pt x="29687" y="22099"/>
                    <a:pt x="29687" y="22057"/>
                  </a:cubicBezTo>
                  <a:cubicBezTo>
                    <a:pt x="29939" y="21868"/>
                    <a:pt x="30149" y="21637"/>
                    <a:pt x="30423" y="21448"/>
                  </a:cubicBezTo>
                  <a:lnTo>
                    <a:pt x="30507" y="21469"/>
                  </a:lnTo>
                  <a:cubicBezTo>
                    <a:pt x="30528" y="21364"/>
                    <a:pt x="30591" y="21258"/>
                    <a:pt x="30675" y="21237"/>
                  </a:cubicBezTo>
                  <a:cubicBezTo>
                    <a:pt x="30822" y="21195"/>
                    <a:pt x="30843" y="21069"/>
                    <a:pt x="30906" y="21006"/>
                  </a:cubicBezTo>
                  <a:cubicBezTo>
                    <a:pt x="30948" y="20964"/>
                    <a:pt x="30948" y="20922"/>
                    <a:pt x="30990" y="20901"/>
                  </a:cubicBezTo>
                  <a:cubicBezTo>
                    <a:pt x="31159" y="20817"/>
                    <a:pt x="31201" y="20628"/>
                    <a:pt x="31348" y="20481"/>
                  </a:cubicBezTo>
                  <a:cubicBezTo>
                    <a:pt x="31516" y="20333"/>
                    <a:pt x="31642" y="20186"/>
                    <a:pt x="31768" y="20039"/>
                  </a:cubicBezTo>
                  <a:cubicBezTo>
                    <a:pt x="31789" y="19934"/>
                    <a:pt x="31810" y="19850"/>
                    <a:pt x="31894" y="19829"/>
                  </a:cubicBezTo>
                  <a:cubicBezTo>
                    <a:pt x="31915" y="19808"/>
                    <a:pt x="31958" y="19787"/>
                    <a:pt x="31979" y="19766"/>
                  </a:cubicBezTo>
                  <a:cubicBezTo>
                    <a:pt x="32063" y="19640"/>
                    <a:pt x="32189" y="19513"/>
                    <a:pt x="32273" y="19366"/>
                  </a:cubicBezTo>
                  <a:cubicBezTo>
                    <a:pt x="32336" y="19261"/>
                    <a:pt x="32462" y="19219"/>
                    <a:pt x="32504" y="19072"/>
                  </a:cubicBezTo>
                  <a:cubicBezTo>
                    <a:pt x="32546" y="18988"/>
                    <a:pt x="32588" y="18904"/>
                    <a:pt x="32651" y="18820"/>
                  </a:cubicBezTo>
                  <a:cubicBezTo>
                    <a:pt x="32714" y="18735"/>
                    <a:pt x="32756" y="18651"/>
                    <a:pt x="32799" y="18546"/>
                  </a:cubicBezTo>
                  <a:cubicBezTo>
                    <a:pt x="32862" y="18420"/>
                    <a:pt x="32925" y="18294"/>
                    <a:pt x="33009" y="18189"/>
                  </a:cubicBezTo>
                  <a:cubicBezTo>
                    <a:pt x="33072" y="18105"/>
                    <a:pt x="33135" y="18021"/>
                    <a:pt x="33177" y="17937"/>
                  </a:cubicBezTo>
                  <a:cubicBezTo>
                    <a:pt x="33282" y="17747"/>
                    <a:pt x="33345" y="17579"/>
                    <a:pt x="33450" y="17348"/>
                  </a:cubicBezTo>
                  <a:cubicBezTo>
                    <a:pt x="33555" y="17138"/>
                    <a:pt x="33660" y="16927"/>
                    <a:pt x="33766" y="16717"/>
                  </a:cubicBezTo>
                  <a:cubicBezTo>
                    <a:pt x="33829" y="16633"/>
                    <a:pt x="33871" y="16528"/>
                    <a:pt x="33892" y="16423"/>
                  </a:cubicBezTo>
                  <a:cubicBezTo>
                    <a:pt x="33871" y="16339"/>
                    <a:pt x="33955" y="16276"/>
                    <a:pt x="33955" y="16192"/>
                  </a:cubicBezTo>
                  <a:cubicBezTo>
                    <a:pt x="33955" y="16086"/>
                    <a:pt x="33976" y="16002"/>
                    <a:pt x="34039" y="15918"/>
                  </a:cubicBezTo>
                  <a:cubicBezTo>
                    <a:pt x="34060" y="15897"/>
                    <a:pt x="34081" y="15876"/>
                    <a:pt x="34081" y="15834"/>
                  </a:cubicBezTo>
                  <a:cubicBezTo>
                    <a:pt x="34102" y="15666"/>
                    <a:pt x="34165" y="15519"/>
                    <a:pt x="34270" y="15393"/>
                  </a:cubicBezTo>
                  <a:cubicBezTo>
                    <a:pt x="34459" y="15035"/>
                    <a:pt x="34565" y="14657"/>
                    <a:pt x="34607" y="14278"/>
                  </a:cubicBezTo>
                  <a:cubicBezTo>
                    <a:pt x="34607" y="14110"/>
                    <a:pt x="34649" y="13942"/>
                    <a:pt x="34754" y="13816"/>
                  </a:cubicBezTo>
                  <a:lnTo>
                    <a:pt x="34796" y="13837"/>
                  </a:lnTo>
                  <a:cubicBezTo>
                    <a:pt x="34943" y="13648"/>
                    <a:pt x="35027" y="13416"/>
                    <a:pt x="35090" y="13185"/>
                  </a:cubicBezTo>
                  <a:cubicBezTo>
                    <a:pt x="35195" y="12975"/>
                    <a:pt x="35216" y="12723"/>
                    <a:pt x="35300" y="12491"/>
                  </a:cubicBezTo>
                  <a:cubicBezTo>
                    <a:pt x="35406" y="12260"/>
                    <a:pt x="35321" y="12029"/>
                    <a:pt x="35427" y="11797"/>
                  </a:cubicBezTo>
                  <a:cubicBezTo>
                    <a:pt x="35384" y="11650"/>
                    <a:pt x="35363" y="11503"/>
                    <a:pt x="35363" y="11356"/>
                  </a:cubicBezTo>
                  <a:cubicBezTo>
                    <a:pt x="35342" y="11209"/>
                    <a:pt x="35363" y="11041"/>
                    <a:pt x="35427" y="10914"/>
                  </a:cubicBezTo>
                  <a:cubicBezTo>
                    <a:pt x="35384" y="10746"/>
                    <a:pt x="35511" y="10599"/>
                    <a:pt x="35490" y="10494"/>
                  </a:cubicBezTo>
                  <a:cubicBezTo>
                    <a:pt x="35469" y="10368"/>
                    <a:pt x="35553" y="10242"/>
                    <a:pt x="35427" y="10137"/>
                  </a:cubicBezTo>
                  <a:cubicBezTo>
                    <a:pt x="35490" y="9989"/>
                    <a:pt x="35342" y="9905"/>
                    <a:pt x="35321" y="9779"/>
                  </a:cubicBezTo>
                  <a:cubicBezTo>
                    <a:pt x="35300" y="9716"/>
                    <a:pt x="35279" y="9653"/>
                    <a:pt x="35258" y="9590"/>
                  </a:cubicBezTo>
                  <a:cubicBezTo>
                    <a:pt x="35258" y="9506"/>
                    <a:pt x="35300" y="9443"/>
                    <a:pt x="35237" y="9359"/>
                  </a:cubicBezTo>
                  <a:cubicBezTo>
                    <a:pt x="35195" y="9275"/>
                    <a:pt x="35258" y="9169"/>
                    <a:pt x="35216" y="9106"/>
                  </a:cubicBezTo>
                  <a:cubicBezTo>
                    <a:pt x="35174" y="9043"/>
                    <a:pt x="35258" y="8938"/>
                    <a:pt x="35174" y="8896"/>
                  </a:cubicBezTo>
                  <a:cubicBezTo>
                    <a:pt x="35216" y="8707"/>
                    <a:pt x="35069" y="8539"/>
                    <a:pt x="35111" y="8370"/>
                  </a:cubicBezTo>
                  <a:cubicBezTo>
                    <a:pt x="35027" y="7929"/>
                    <a:pt x="34838" y="7551"/>
                    <a:pt x="34712" y="7130"/>
                  </a:cubicBezTo>
                  <a:lnTo>
                    <a:pt x="34712" y="7109"/>
                  </a:lnTo>
                  <a:cubicBezTo>
                    <a:pt x="34607" y="6983"/>
                    <a:pt x="34544" y="6815"/>
                    <a:pt x="34544" y="6625"/>
                  </a:cubicBezTo>
                  <a:cubicBezTo>
                    <a:pt x="34522" y="6520"/>
                    <a:pt x="34501" y="6394"/>
                    <a:pt x="34438" y="6289"/>
                  </a:cubicBezTo>
                  <a:cubicBezTo>
                    <a:pt x="34375" y="6037"/>
                    <a:pt x="34207" y="5827"/>
                    <a:pt x="34102" y="5574"/>
                  </a:cubicBezTo>
                  <a:cubicBezTo>
                    <a:pt x="33997" y="5364"/>
                    <a:pt x="33934" y="5175"/>
                    <a:pt x="33871" y="4965"/>
                  </a:cubicBezTo>
                  <a:cubicBezTo>
                    <a:pt x="33829" y="4712"/>
                    <a:pt x="33703" y="4481"/>
                    <a:pt x="33534" y="4313"/>
                  </a:cubicBezTo>
                  <a:cubicBezTo>
                    <a:pt x="33366" y="4060"/>
                    <a:pt x="33345" y="3724"/>
                    <a:pt x="33156" y="3451"/>
                  </a:cubicBezTo>
                  <a:lnTo>
                    <a:pt x="33156" y="3451"/>
                  </a:lnTo>
                  <a:cubicBezTo>
                    <a:pt x="33324" y="3493"/>
                    <a:pt x="33471" y="3556"/>
                    <a:pt x="33597" y="3577"/>
                  </a:cubicBezTo>
                  <a:cubicBezTo>
                    <a:pt x="33766" y="3640"/>
                    <a:pt x="33892" y="3745"/>
                    <a:pt x="33997" y="3892"/>
                  </a:cubicBezTo>
                  <a:cubicBezTo>
                    <a:pt x="34039" y="3934"/>
                    <a:pt x="34060" y="3997"/>
                    <a:pt x="34102" y="4039"/>
                  </a:cubicBezTo>
                  <a:cubicBezTo>
                    <a:pt x="34228" y="4145"/>
                    <a:pt x="34312" y="4292"/>
                    <a:pt x="34396" y="4418"/>
                  </a:cubicBezTo>
                  <a:cubicBezTo>
                    <a:pt x="34417" y="4481"/>
                    <a:pt x="34438" y="4502"/>
                    <a:pt x="34417" y="4565"/>
                  </a:cubicBezTo>
                  <a:cubicBezTo>
                    <a:pt x="34396" y="4628"/>
                    <a:pt x="34417" y="4670"/>
                    <a:pt x="34459" y="4712"/>
                  </a:cubicBezTo>
                  <a:cubicBezTo>
                    <a:pt x="34565" y="4880"/>
                    <a:pt x="34649" y="5049"/>
                    <a:pt x="34712" y="5238"/>
                  </a:cubicBezTo>
                  <a:cubicBezTo>
                    <a:pt x="34733" y="5280"/>
                    <a:pt x="34733" y="5343"/>
                    <a:pt x="34775" y="5385"/>
                  </a:cubicBezTo>
                  <a:cubicBezTo>
                    <a:pt x="34817" y="5448"/>
                    <a:pt x="34817" y="5511"/>
                    <a:pt x="34859" y="5574"/>
                  </a:cubicBezTo>
                  <a:cubicBezTo>
                    <a:pt x="34943" y="5721"/>
                    <a:pt x="34943" y="5890"/>
                    <a:pt x="35048" y="6016"/>
                  </a:cubicBezTo>
                  <a:lnTo>
                    <a:pt x="34985" y="6163"/>
                  </a:lnTo>
                  <a:cubicBezTo>
                    <a:pt x="35027" y="6268"/>
                    <a:pt x="35048" y="6352"/>
                    <a:pt x="35069" y="6457"/>
                  </a:cubicBezTo>
                  <a:cubicBezTo>
                    <a:pt x="35111" y="6604"/>
                    <a:pt x="35174" y="6752"/>
                    <a:pt x="35237" y="6899"/>
                  </a:cubicBezTo>
                  <a:cubicBezTo>
                    <a:pt x="35363" y="7046"/>
                    <a:pt x="35448" y="7214"/>
                    <a:pt x="35490" y="7403"/>
                  </a:cubicBezTo>
                  <a:cubicBezTo>
                    <a:pt x="35490" y="7424"/>
                    <a:pt x="35532" y="7466"/>
                    <a:pt x="35574" y="7487"/>
                  </a:cubicBezTo>
                  <a:cubicBezTo>
                    <a:pt x="35553" y="7551"/>
                    <a:pt x="35553" y="7593"/>
                    <a:pt x="35574" y="7656"/>
                  </a:cubicBezTo>
                  <a:cubicBezTo>
                    <a:pt x="35574" y="7719"/>
                    <a:pt x="35595" y="7782"/>
                    <a:pt x="35595" y="7845"/>
                  </a:cubicBezTo>
                  <a:cubicBezTo>
                    <a:pt x="35595" y="8055"/>
                    <a:pt x="35616" y="8265"/>
                    <a:pt x="35700" y="8476"/>
                  </a:cubicBezTo>
                  <a:cubicBezTo>
                    <a:pt x="35763" y="8602"/>
                    <a:pt x="35784" y="8749"/>
                    <a:pt x="35784" y="8917"/>
                  </a:cubicBezTo>
                  <a:cubicBezTo>
                    <a:pt x="35784" y="8980"/>
                    <a:pt x="35805" y="9043"/>
                    <a:pt x="35847" y="9106"/>
                  </a:cubicBezTo>
                  <a:cubicBezTo>
                    <a:pt x="35931" y="9232"/>
                    <a:pt x="35973" y="9359"/>
                    <a:pt x="35973" y="9506"/>
                  </a:cubicBezTo>
                  <a:cubicBezTo>
                    <a:pt x="35973" y="9716"/>
                    <a:pt x="35994" y="9905"/>
                    <a:pt x="36057" y="10094"/>
                  </a:cubicBezTo>
                  <a:cubicBezTo>
                    <a:pt x="35994" y="10284"/>
                    <a:pt x="35952" y="10494"/>
                    <a:pt x="35952" y="10725"/>
                  </a:cubicBezTo>
                  <a:cubicBezTo>
                    <a:pt x="35931" y="10830"/>
                    <a:pt x="35952" y="10935"/>
                    <a:pt x="35973" y="11041"/>
                  </a:cubicBezTo>
                  <a:cubicBezTo>
                    <a:pt x="35994" y="11104"/>
                    <a:pt x="35952" y="11209"/>
                    <a:pt x="36057" y="11251"/>
                  </a:cubicBezTo>
                  <a:cubicBezTo>
                    <a:pt x="36057" y="11335"/>
                    <a:pt x="36057" y="11440"/>
                    <a:pt x="36057" y="11524"/>
                  </a:cubicBezTo>
                  <a:cubicBezTo>
                    <a:pt x="36057" y="11587"/>
                    <a:pt x="36015" y="11671"/>
                    <a:pt x="36015" y="11755"/>
                  </a:cubicBezTo>
                  <a:cubicBezTo>
                    <a:pt x="36015" y="11755"/>
                    <a:pt x="36015" y="11776"/>
                    <a:pt x="36015" y="11776"/>
                  </a:cubicBezTo>
                  <a:lnTo>
                    <a:pt x="35952" y="11776"/>
                  </a:lnTo>
                  <a:cubicBezTo>
                    <a:pt x="35931" y="11797"/>
                    <a:pt x="35910" y="11818"/>
                    <a:pt x="35910" y="11861"/>
                  </a:cubicBezTo>
                  <a:lnTo>
                    <a:pt x="35973" y="12071"/>
                  </a:lnTo>
                  <a:cubicBezTo>
                    <a:pt x="35931" y="12260"/>
                    <a:pt x="35910" y="12470"/>
                    <a:pt x="35931" y="12659"/>
                  </a:cubicBezTo>
                  <a:cubicBezTo>
                    <a:pt x="35952" y="12723"/>
                    <a:pt x="35931" y="12807"/>
                    <a:pt x="35868" y="12849"/>
                  </a:cubicBezTo>
                  <a:cubicBezTo>
                    <a:pt x="35805" y="12912"/>
                    <a:pt x="35784" y="12996"/>
                    <a:pt x="35763" y="13080"/>
                  </a:cubicBezTo>
                  <a:cubicBezTo>
                    <a:pt x="35721" y="13227"/>
                    <a:pt x="35742" y="13374"/>
                    <a:pt x="35637" y="13500"/>
                  </a:cubicBezTo>
                  <a:lnTo>
                    <a:pt x="35532" y="13479"/>
                  </a:lnTo>
                  <a:lnTo>
                    <a:pt x="35532" y="13479"/>
                  </a:lnTo>
                  <a:cubicBezTo>
                    <a:pt x="35553" y="13606"/>
                    <a:pt x="35448" y="13669"/>
                    <a:pt x="35427" y="13795"/>
                  </a:cubicBezTo>
                  <a:cubicBezTo>
                    <a:pt x="35406" y="13963"/>
                    <a:pt x="35363" y="14152"/>
                    <a:pt x="35279" y="14320"/>
                  </a:cubicBezTo>
                  <a:cubicBezTo>
                    <a:pt x="35237" y="14383"/>
                    <a:pt x="35216" y="14468"/>
                    <a:pt x="35216" y="14552"/>
                  </a:cubicBezTo>
                  <a:cubicBezTo>
                    <a:pt x="35258" y="14678"/>
                    <a:pt x="35237" y="14783"/>
                    <a:pt x="35153" y="14867"/>
                  </a:cubicBezTo>
                  <a:cubicBezTo>
                    <a:pt x="35069" y="14993"/>
                    <a:pt x="35027" y="15140"/>
                    <a:pt x="35006" y="15266"/>
                  </a:cubicBezTo>
                  <a:cubicBezTo>
                    <a:pt x="34985" y="15351"/>
                    <a:pt x="34985" y="15414"/>
                    <a:pt x="35006" y="15477"/>
                  </a:cubicBezTo>
                  <a:cubicBezTo>
                    <a:pt x="35027" y="15561"/>
                    <a:pt x="34922" y="15582"/>
                    <a:pt x="34901" y="15666"/>
                  </a:cubicBezTo>
                  <a:cubicBezTo>
                    <a:pt x="34817" y="15855"/>
                    <a:pt x="34712" y="16023"/>
                    <a:pt x="34586" y="16192"/>
                  </a:cubicBezTo>
                  <a:cubicBezTo>
                    <a:pt x="34522" y="16465"/>
                    <a:pt x="34438" y="16759"/>
                    <a:pt x="34354" y="17054"/>
                  </a:cubicBezTo>
                  <a:cubicBezTo>
                    <a:pt x="34312" y="17201"/>
                    <a:pt x="34228" y="17348"/>
                    <a:pt x="34123" y="17495"/>
                  </a:cubicBezTo>
                  <a:cubicBezTo>
                    <a:pt x="34018" y="17600"/>
                    <a:pt x="33955" y="17726"/>
                    <a:pt x="33913" y="17873"/>
                  </a:cubicBezTo>
                  <a:cubicBezTo>
                    <a:pt x="33850" y="18021"/>
                    <a:pt x="33787" y="18168"/>
                    <a:pt x="33703" y="18315"/>
                  </a:cubicBezTo>
                  <a:cubicBezTo>
                    <a:pt x="33534" y="18609"/>
                    <a:pt x="33324" y="18883"/>
                    <a:pt x="33093" y="19156"/>
                  </a:cubicBezTo>
                  <a:cubicBezTo>
                    <a:pt x="33051" y="19198"/>
                    <a:pt x="33072" y="19219"/>
                    <a:pt x="33114" y="19240"/>
                  </a:cubicBezTo>
                  <a:lnTo>
                    <a:pt x="33450" y="18967"/>
                  </a:lnTo>
                  <a:cubicBezTo>
                    <a:pt x="33450" y="18988"/>
                    <a:pt x="33471" y="19009"/>
                    <a:pt x="33450" y="19030"/>
                  </a:cubicBezTo>
                  <a:cubicBezTo>
                    <a:pt x="33324" y="19240"/>
                    <a:pt x="33177" y="19429"/>
                    <a:pt x="33009" y="19619"/>
                  </a:cubicBezTo>
                  <a:lnTo>
                    <a:pt x="32904" y="19597"/>
                  </a:lnTo>
                  <a:cubicBezTo>
                    <a:pt x="32841" y="19724"/>
                    <a:pt x="32756" y="19829"/>
                    <a:pt x="32651" y="19934"/>
                  </a:cubicBezTo>
                  <a:cubicBezTo>
                    <a:pt x="32567" y="19997"/>
                    <a:pt x="32504" y="20081"/>
                    <a:pt x="32462" y="20186"/>
                  </a:cubicBezTo>
                  <a:cubicBezTo>
                    <a:pt x="32399" y="20354"/>
                    <a:pt x="32315" y="20502"/>
                    <a:pt x="32231" y="20649"/>
                  </a:cubicBezTo>
                  <a:lnTo>
                    <a:pt x="32000" y="20712"/>
                  </a:lnTo>
                  <a:cubicBezTo>
                    <a:pt x="31600" y="21174"/>
                    <a:pt x="31180" y="21616"/>
                    <a:pt x="30717" y="22015"/>
                  </a:cubicBezTo>
                  <a:lnTo>
                    <a:pt x="30801" y="22120"/>
                  </a:lnTo>
                  <a:cubicBezTo>
                    <a:pt x="30738" y="22141"/>
                    <a:pt x="30738" y="22226"/>
                    <a:pt x="30633" y="22226"/>
                  </a:cubicBezTo>
                  <a:lnTo>
                    <a:pt x="30654" y="22141"/>
                  </a:lnTo>
                  <a:lnTo>
                    <a:pt x="30654" y="22141"/>
                  </a:lnTo>
                  <a:cubicBezTo>
                    <a:pt x="30507" y="22226"/>
                    <a:pt x="30339" y="22268"/>
                    <a:pt x="30255" y="22457"/>
                  </a:cubicBezTo>
                  <a:lnTo>
                    <a:pt x="29960" y="22541"/>
                  </a:lnTo>
                  <a:cubicBezTo>
                    <a:pt x="29771" y="22667"/>
                    <a:pt x="29603" y="22835"/>
                    <a:pt x="29477" y="23024"/>
                  </a:cubicBezTo>
                  <a:cubicBezTo>
                    <a:pt x="29372" y="23235"/>
                    <a:pt x="29224" y="23403"/>
                    <a:pt x="29035" y="23550"/>
                  </a:cubicBezTo>
                  <a:cubicBezTo>
                    <a:pt x="29014" y="23571"/>
                    <a:pt x="28972" y="23634"/>
                    <a:pt x="28951" y="23634"/>
                  </a:cubicBezTo>
                  <a:cubicBezTo>
                    <a:pt x="28783" y="23697"/>
                    <a:pt x="28636" y="23760"/>
                    <a:pt x="28488" y="23865"/>
                  </a:cubicBezTo>
                  <a:cubicBezTo>
                    <a:pt x="28383" y="23928"/>
                    <a:pt x="28236" y="23950"/>
                    <a:pt x="28173" y="24097"/>
                  </a:cubicBezTo>
                  <a:cubicBezTo>
                    <a:pt x="28173" y="24139"/>
                    <a:pt x="28215" y="24139"/>
                    <a:pt x="28236" y="24181"/>
                  </a:cubicBezTo>
                  <a:cubicBezTo>
                    <a:pt x="28131" y="24202"/>
                    <a:pt x="28068" y="24265"/>
                    <a:pt x="27984" y="24307"/>
                  </a:cubicBezTo>
                  <a:cubicBezTo>
                    <a:pt x="27753" y="24391"/>
                    <a:pt x="27542" y="24517"/>
                    <a:pt x="27332" y="24664"/>
                  </a:cubicBezTo>
                  <a:cubicBezTo>
                    <a:pt x="27269" y="24706"/>
                    <a:pt x="27206" y="24727"/>
                    <a:pt x="27122" y="24727"/>
                  </a:cubicBezTo>
                  <a:cubicBezTo>
                    <a:pt x="27185" y="24664"/>
                    <a:pt x="27290" y="24664"/>
                    <a:pt x="27290" y="24580"/>
                  </a:cubicBezTo>
                  <a:lnTo>
                    <a:pt x="27248" y="24580"/>
                  </a:lnTo>
                  <a:cubicBezTo>
                    <a:pt x="26996" y="24601"/>
                    <a:pt x="26786" y="24790"/>
                    <a:pt x="26554" y="24812"/>
                  </a:cubicBezTo>
                  <a:cubicBezTo>
                    <a:pt x="26449" y="24896"/>
                    <a:pt x="26323" y="24959"/>
                    <a:pt x="26197" y="25001"/>
                  </a:cubicBezTo>
                  <a:cubicBezTo>
                    <a:pt x="26071" y="25064"/>
                    <a:pt x="25924" y="25106"/>
                    <a:pt x="25776" y="25127"/>
                  </a:cubicBezTo>
                  <a:cubicBezTo>
                    <a:pt x="25713" y="25148"/>
                    <a:pt x="25629" y="25127"/>
                    <a:pt x="25587" y="25211"/>
                  </a:cubicBezTo>
                  <a:cubicBezTo>
                    <a:pt x="25569" y="25229"/>
                    <a:pt x="25547" y="25233"/>
                    <a:pt x="25523" y="25233"/>
                  </a:cubicBezTo>
                  <a:cubicBezTo>
                    <a:pt x="25500" y="25233"/>
                    <a:pt x="25476" y="25229"/>
                    <a:pt x="25455" y="25229"/>
                  </a:cubicBezTo>
                  <a:cubicBezTo>
                    <a:pt x="25422" y="25229"/>
                    <a:pt x="25398" y="25240"/>
                    <a:pt x="25398" y="25295"/>
                  </a:cubicBezTo>
                  <a:cubicBezTo>
                    <a:pt x="25230" y="25337"/>
                    <a:pt x="25083" y="25379"/>
                    <a:pt x="24914" y="25400"/>
                  </a:cubicBezTo>
                  <a:cubicBezTo>
                    <a:pt x="24878" y="25395"/>
                    <a:pt x="24839" y="25392"/>
                    <a:pt x="24801" y="25392"/>
                  </a:cubicBezTo>
                  <a:cubicBezTo>
                    <a:pt x="24684" y="25392"/>
                    <a:pt x="24562" y="25416"/>
                    <a:pt x="24452" y="25463"/>
                  </a:cubicBezTo>
                  <a:cubicBezTo>
                    <a:pt x="24389" y="25484"/>
                    <a:pt x="24305" y="25505"/>
                    <a:pt x="24263" y="25526"/>
                  </a:cubicBezTo>
                  <a:cubicBezTo>
                    <a:pt x="24200" y="25568"/>
                    <a:pt x="24115" y="25526"/>
                    <a:pt x="24073" y="25610"/>
                  </a:cubicBezTo>
                  <a:cubicBezTo>
                    <a:pt x="24049" y="25604"/>
                    <a:pt x="24026" y="25602"/>
                    <a:pt x="24003" y="25602"/>
                  </a:cubicBezTo>
                  <a:cubicBezTo>
                    <a:pt x="23881" y="25602"/>
                    <a:pt x="23778" y="25676"/>
                    <a:pt x="23666" y="25676"/>
                  </a:cubicBezTo>
                  <a:cubicBezTo>
                    <a:pt x="23655" y="25676"/>
                    <a:pt x="23643" y="25675"/>
                    <a:pt x="23632" y="25674"/>
                  </a:cubicBezTo>
                  <a:cubicBezTo>
                    <a:pt x="23603" y="25670"/>
                    <a:pt x="23575" y="25668"/>
                    <a:pt x="23547" y="25668"/>
                  </a:cubicBezTo>
                  <a:cubicBezTo>
                    <a:pt x="23414" y="25668"/>
                    <a:pt x="23295" y="25709"/>
                    <a:pt x="23190" y="25779"/>
                  </a:cubicBezTo>
                  <a:cubicBezTo>
                    <a:pt x="23001" y="25842"/>
                    <a:pt x="22833" y="25926"/>
                    <a:pt x="22665" y="26031"/>
                  </a:cubicBezTo>
                  <a:cubicBezTo>
                    <a:pt x="22623" y="26052"/>
                    <a:pt x="22602" y="26052"/>
                    <a:pt x="22581" y="26052"/>
                  </a:cubicBezTo>
                  <a:cubicBezTo>
                    <a:pt x="22412" y="26073"/>
                    <a:pt x="22244" y="26094"/>
                    <a:pt x="22097" y="26136"/>
                  </a:cubicBezTo>
                  <a:cubicBezTo>
                    <a:pt x="21924" y="26188"/>
                    <a:pt x="21737" y="26226"/>
                    <a:pt x="21559" y="26226"/>
                  </a:cubicBezTo>
                  <a:cubicBezTo>
                    <a:pt x="21520" y="26226"/>
                    <a:pt x="21483" y="26224"/>
                    <a:pt x="21445" y="26220"/>
                  </a:cubicBezTo>
                  <a:cubicBezTo>
                    <a:pt x="21438" y="26213"/>
                    <a:pt x="21429" y="26211"/>
                    <a:pt x="21419" y="26211"/>
                  </a:cubicBezTo>
                  <a:cubicBezTo>
                    <a:pt x="21399" y="26211"/>
                    <a:pt x="21375" y="26220"/>
                    <a:pt x="21361" y="26220"/>
                  </a:cubicBezTo>
                  <a:cubicBezTo>
                    <a:pt x="21277" y="26228"/>
                    <a:pt x="21189" y="26233"/>
                    <a:pt x="21100" y="26233"/>
                  </a:cubicBezTo>
                  <a:cubicBezTo>
                    <a:pt x="20945" y="26233"/>
                    <a:pt x="20785" y="26218"/>
                    <a:pt x="20625" y="26178"/>
                  </a:cubicBezTo>
                  <a:cubicBezTo>
                    <a:pt x="20520" y="26220"/>
                    <a:pt x="20415" y="26241"/>
                    <a:pt x="20289" y="26283"/>
                  </a:cubicBezTo>
                  <a:cubicBezTo>
                    <a:pt x="20252" y="26283"/>
                    <a:pt x="20247" y="26350"/>
                    <a:pt x="20203" y="26350"/>
                  </a:cubicBezTo>
                  <a:cubicBezTo>
                    <a:pt x="20197" y="26350"/>
                    <a:pt x="20191" y="26349"/>
                    <a:pt x="20184" y="26346"/>
                  </a:cubicBezTo>
                  <a:cubicBezTo>
                    <a:pt x="20153" y="26342"/>
                    <a:pt x="20122" y="26340"/>
                    <a:pt x="20091" y="26340"/>
                  </a:cubicBezTo>
                  <a:cubicBezTo>
                    <a:pt x="20006" y="26340"/>
                    <a:pt x="19921" y="26352"/>
                    <a:pt x="19836" y="26352"/>
                  </a:cubicBezTo>
                  <a:cubicBezTo>
                    <a:pt x="19805" y="26352"/>
                    <a:pt x="19773" y="26351"/>
                    <a:pt x="19742" y="26346"/>
                  </a:cubicBezTo>
                  <a:cubicBezTo>
                    <a:pt x="19638" y="26331"/>
                    <a:pt x="19524" y="26317"/>
                    <a:pt x="19414" y="26317"/>
                  </a:cubicBezTo>
                  <a:cubicBezTo>
                    <a:pt x="19368" y="26317"/>
                    <a:pt x="19323" y="26319"/>
                    <a:pt x="19280" y="26325"/>
                  </a:cubicBezTo>
                  <a:cubicBezTo>
                    <a:pt x="19261" y="26328"/>
                    <a:pt x="19242" y="26329"/>
                    <a:pt x="19222" y="26329"/>
                  </a:cubicBezTo>
                  <a:cubicBezTo>
                    <a:pt x="19170" y="26329"/>
                    <a:pt x="19116" y="26322"/>
                    <a:pt x="19064" y="26322"/>
                  </a:cubicBezTo>
                  <a:cubicBezTo>
                    <a:pt x="18981" y="26322"/>
                    <a:pt x="18905" y="26340"/>
                    <a:pt x="18859" y="26430"/>
                  </a:cubicBezTo>
                  <a:cubicBezTo>
                    <a:pt x="18796" y="26420"/>
                    <a:pt x="18733" y="26415"/>
                    <a:pt x="18670" y="26415"/>
                  </a:cubicBezTo>
                  <a:cubicBezTo>
                    <a:pt x="18607" y="26415"/>
                    <a:pt x="18544" y="26420"/>
                    <a:pt x="18481" y="26430"/>
                  </a:cubicBezTo>
                  <a:cubicBezTo>
                    <a:pt x="18470" y="26441"/>
                    <a:pt x="18455" y="26446"/>
                    <a:pt x="18439" y="26446"/>
                  </a:cubicBezTo>
                  <a:cubicBezTo>
                    <a:pt x="18423" y="26446"/>
                    <a:pt x="18407" y="26441"/>
                    <a:pt x="18397" y="26430"/>
                  </a:cubicBezTo>
                  <a:cubicBezTo>
                    <a:pt x="18208" y="26346"/>
                    <a:pt x="17997" y="26325"/>
                    <a:pt x="17787" y="26325"/>
                  </a:cubicBezTo>
                  <a:cubicBezTo>
                    <a:pt x="17724" y="26409"/>
                    <a:pt x="17650" y="26430"/>
                    <a:pt x="17574" y="26430"/>
                  </a:cubicBezTo>
                  <a:cubicBezTo>
                    <a:pt x="17498" y="26430"/>
                    <a:pt x="17419" y="26409"/>
                    <a:pt x="17346" y="26409"/>
                  </a:cubicBezTo>
                  <a:cubicBezTo>
                    <a:pt x="17177" y="26409"/>
                    <a:pt x="17009" y="26367"/>
                    <a:pt x="16883" y="26283"/>
                  </a:cubicBezTo>
                  <a:lnTo>
                    <a:pt x="16883" y="26283"/>
                  </a:lnTo>
                  <a:cubicBezTo>
                    <a:pt x="16841" y="26346"/>
                    <a:pt x="16904" y="26409"/>
                    <a:pt x="16841" y="26451"/>
                  </a:cubicBezTo>
                  <a:cubicBezTo>
                    <a:pt x="16568" y="26430"/>
                    <a:pt x="16315" y="26346"/>
                    <a:pt x="16084" y="26220"/>
                  </a:cubicBezTo>
                  <a:cubicBezTo>
                    <a:pt x="15937" y="26052"/>
                    <a:pt x="15727" y="26073"/>
                    <a:pt x="15559" y="26052"/>
                  </a:cubicBezTo>
                  <a:cubicBezTo>
                    <a:pt x="15453" y="26052"/>
                    <a:pt x="15327" y="26031"/>
                    <a:pt x="15243" y="25968"/>
                  </a:cubicBezTo>
                  <a:cubicBezTo>
                    <a:pt x="15121" y="25898"/>
                    <a:pt x="14999" y="25857"/>
                    <a:pt x="14865" y="25857"/>
                  </a:cubicBezTo>
                  <a:cubicBezTo>
                    <a:pt x="14838" y="25857"/>
                    <a:pt x="14809" y="25859"/>
                    <a:pt x="14781" y="25863"/>
                  </a:cubicBezTo>
                  <a:cubicBezTo>
                    <a:pt x="14739" y="25873"/>
                    <a:pt x="14691" y="25879"/>
                    <a:pt x="14644" y="25879"/>
                  </a:cubicBezTo>
                  <a:cubicBezTo>
                    <a:pt x="14597" y="25879"/>
                    <a:pt x="14549" y="25873"/>
                    <a:pt x="14507" y="25863"/>
                  </a:cubicBezTo>
                  <a:cubicBezTo>
                    <a:pt x="14360" y="25821"/>
                    <a:pt x="14213" y="25779"/>
                    <a:pt x="14066" y="25716"/>
                  </a:cubicBezTo>
                  <a:cubicBezTo>
                    <a:pt x="13750" y="25631"/>
                    <a:pt x="13456" y="25505"/>
                    <a:pt x="13204" y="25295"/>
                  </a:cubicBezTo>
                  <a:cubicBezTo>
                    <a:pt x="13173" y="25264"/>
                    <a:pt x="13120" y="25245"/>
                    <a:pt x="13060" y="25245"/>
                  </a:cubicBezTo>
                  <a:cubicBezTo>
                    <a:pt x="13039" y="25245"/>
                    <a:pt x="13016" y="25247"/>
                    <a:pt x="12994" y="25253"/>
                  </a:cubicBezTo>
                  <a:lnTo>
                    <a:pt x="12994" y="25295"/>
                  </a:lnTo>
                  <a:cubicBezTo>
                    <a:pt x="12846" y="25211"/>
                    <a:pt x="12699" y="25085"/>
                    <a:pt x="12552" y="24959"/>
                  </a:cubicBezTo>
                  <a:cubicBezTo>
                    <a:pt x="12426" y="24812"/>
                    <a:pt x="12279" y="24664"/>
                    <a:pt x="12111" y="24538"/>
                  </a:cubicBezTo>
                  <a:cubicBezTo>
                    <a:pt x="11963" y="24412"/>
                    <a:pt x="11795" y="24349"/>
                    <a:pt x="11648" y="24244"/>
                  </a:cubicBezTo>
                  <a:cubicBezTo>
                    <a:pt x="11585" y="24223"/>
                    <a:pt x="11543" y="24181"/>
                    <a:pt x="11501" y="24139"/>
                  </a:cubicBezTo>
                  <a:cubicBezTo>
                    <a:pt x="11396" y="23971"/>
                    <a:pt x="11228" y="23844"/>
                    <a:pt x="11017" y="23781"/>
                  </a:cubicBezTo>
                  <a:cubicBezTo>
                    <a:pt x="10807" y="23697"/>
                    <a:pt x="10639" y="23571"/>
                    <a:pt x="10492" y="23403"/>
                  </a:cubicBezTo>
                  <a:cubicBezTo>
                    <a:pt x="10471" y="23214"/>
                    <a:pt x="10323" y="23130"/>
                    <a:pt x="10239" y="22982"/>
                  </a:cubicBezTo>
                  <a:cubicBezTo>
                    <a:pt x="10197" y="22919"/>
                    <a:pt x="10134" y="22877"/>
                    <a:pt x="10050" y="22856"/>
                  </a:cubicBezTo>
                  <a:lnTo>
                    <a:pt x="10050" y="22856"/>
                  </a:lnTo>
                  <a:cubicBezTo>
                    <a:pt x="10008" y="22919"/>
                    <a:pt x="10071" y="22919"/>
                    <a:pt x="10092" y="22961"/>
                  </a:cubicBezTo>
                  <a:cubicBezTo>
                    <a:pt x="10050" y="22982"/>
                    <a:pt x="10113" y="23045"/>
                    <a:pt x="10050" y="23088"/>
                  </a:cubicBezTo>
                  <a:lnTo>
                    <a:pt x="9693" y="22688"/>
                  </a:lnTo>
                  <a:cubicBezTo>
                    <a:pt x="9672" y="22646"/>
                    <a:pt x="9651" y="22562"/>
                    <a:pt x="9630" y="22499"/>
                  </a:cubicBezTo>
                  <a:cubicBezTo>
                    <a:pt x="9482" y="22331"/>
                    <a:pt x="9314" y="22205"/>
                    <a:pt x="9167" y="22036"/>
                  </a:cubicBezTo>
                  <a:cubicBezTo>
                    <a:pt x="9104" y="21952"/>
                    <a:pt x="9020" y="21889"/>
                    <a:pt x="8936" y="21826"/>
                  </a:cubicBezTo>
                  <a:cubicBezTo>
                    <a:pt x="8705" y="21658"/>
                    <a:pt x="8473" y="21490"/>
                    <a:pt x="8263" y="21279"/>
                  </a:cubicBezTo>
                  <a:cubicBezTo>
                    <a:pt x="8179" y="21174"/>
                    <a:pt x="8095" y="21090"/>
                    <a:pt x="8011" y="20985"/>
                  </a:cubicBezTo>
                  <a:cubicBezTo>
                    <a:pt x="7969" y="20922"/>
                    <a:pt x="7906" y="20859"/>
                    <a:pt x="7843" y="20838"/>
                  </a:cubicBezTo>
                  <a:cubicBezTo>
                    <a:pt x="7737" y="20775"/>
                    <a:pt x="7674" y="20649"/>
                    <a:pt x="7548" y="20628"/>
                  </a:cubicBezTo>
                  <a:cubicBezTo>
                    <a:pt x="7527" y="20628"/>
                    <a:pt x="7485" y="20586"/>
                    <a:pt x="7485" y="20565"/>
                  </a:cubicBezTo>
                  <a:cubicBezTo>
                    <a:pt x="7380" y="20333"/>
                    <a:pt x="7212" y="20123"/>
                    <a:pt x="7002" y="19955"/>
                  </a:cubicBezTo>
                  <a:cubicBezTo>
                    <a:pt x="6981" y="19955"/>
                    <a:pt x="6981" y="19934"/>
                    <a:pt x="6981" y="19913"/>
                  </a:cubicBezTo>
                  <a:cubicBezTo>
                    <a:pt x="6918" y="19913"/>
                    <a:pt x="6875" y="19871"/>
                    <a:pt x="6854" y="19808"/>
                  </a:cubicBezTo>
                  <a:lnTo>
                    <a:pt x="6791" y="19808"/>
                  </a:lnTo>
                  <a:cubicBezTo>
                    <a:pt x="6728" y="19766"/>
                    <a:pt x="6665" y="19703"/>
                    <a:pt x="6644" y="19619"/>
                  </a:cubicBezTo>
                  <a:lnTo>
                    <a:pt x="6644" y="19619"/>
                  </a:lnTo>
                  <a:cubicBezTo>
                    <a:pt x="6749" y="19640"/>
                    <a:pt x="6791" y="19745"/>
                    <a:pt x="6854" y="19808"/>
                  </a:cubicBezTo>
                  <a:lnTo>
                    <a:pt x="6896" y="19787"/>
                  </a:lnTo>
                  <a:cubicBezTo>
                    <a:pt x="6854" y="19597"/>
                    <a:pt x="6665" y="19513"/>
                    <a:pt x="6560" y="19387"/>
                  </a:cubicBezTo>
                  <a:lnTo>
                    <a:pt x="6476" y="19450"/>
                  </a:lnTo>
                  <a:lnTo>
                    <a:pt x="6434" y="19408"/>
                  </a:lnTo>
                  <a:cubicBezTo>
                    <a:pt x="6419" y="19397"/>
                    <a:pt x="6406" y="19392"/>
                    <a:pt x="6394" y="19392"/>
                  </a:cubicBezTo>
                  <a:cubicBezTo>
                    <a:pt x="6349" y="19392"/>
                    <a:pt x="6325" y="19458"/>
                    <a:pt x="6288" y="19458"/>
                  </a:cubicBezTo>
                  <a:cubicBezTo>
                    <a:pt x="6281" y="19458"/>
                    <a:pt x="6274" y="19456"/>
                    <a:pt x="6266" y="19450"/>
                  </a:cubicBezTo>
                  <a:cubicBezTo>
                    <a:pt x="6224" y="19408"/>
                    <a:pt x="6224" y="19345"/>
                    <a:pt x="6203" y="19282"/>
                  </a:cubicBezTo>
                  <a:cubicBezTo>
                    <a:pt x="6245" y="19282"/>
                    <a:pt x="6266" y="19282"/>
                    <a:pt x="6287" y="19240"/>
                  </a:cubicBezTo>
                  <a:lnTo>
                    <a:pt x="6098" y="19114"/>
                  </a:lnTo>
                  <a:cubicBezTo>
                    <a:pt x="6140" y="19030"/>
                    <a:pt x="5971" y="18988"/>
                    <a:pt x="6034" y="18862"/>
                  </a:cubicBezTo>
                  <a:cubicBezTo>
                    <a:pt x="5887" y="18778"/>
                    <a:pt x="5887" y="18588"/>
                    <a:pt x="5761" y="18525"/>
                  </a:cubicBezTo>
                  <a:cubicBezTo>
                    <a:pt x="5752" y="18521"/>
                    <a:pt x="5743" y="18519"/>
                    <a:pt x="5735" y="18519"/>
                  </a:cubicBezTo>
                  <a:cubicBezTo>
                    <a:pt x="5711" y="18519"/>
                    <a:pt x="5689" y="18531"/>
                    <a:pt x="5672" y="18531"/>
                  </a:cubicBezTo>
                  <a:cubicBezTo>
                    <a:pt x="5666" y="18531"/>
                    <a:pt x="5660" y="18530"/>
                    <a:pt x="5656" y="18525"/>
                  </a:cubicBezTo>
                  <a:lnTo>
                    <a:pt x="5656" y="18441"/>
                  </a:lnTo>
                  <a:cubicBezTo>
                    <a:pt x="5572" y="18420"/>
                    <a:pt x="5509" y="18357"/>
                    <a:pt x="5425" y="18357"/>
                  </a:cubicBezTo>
                  <a:cubicBezTo>
                    <a:pt x="5362" y="18441"/>
                    <a:pt x="5467" y="18525"/>
                    <a:pt x="5488" y="18609"/>
                  </a:cubicBezTo>
                  <a:cubicBezTo>
                    <a:pt x="5278" y="18546"/>
                    <a:pt x="5320" y="18252"/>
                    <a:pt x="5109" y="18252"/>
                  </a:cubicBezTo>
                  <a:cubicBezTo>
                    <a:pt x="5088" y="18210"/>
                    <a:pt x="5109" y="18147"/>
                    <a:pt x="5046" y="18105"/>
                  </a:cubicBezTo>
                  <a:lnTo>
                    <a:pt x="5004" y="18168"/>
                  </a:lnTo>
                  <a:cubicBezTo>
                    <a:pt x="4962" y="18147"/>
                    <a:pt x="4920" y="18147"/>
                    <a:pt x="4920" y="18105"/>
                  </a:cubicBezTo>
                  <a:cubicBezTo>
                    <a:pt x="4983" y="18042"/>
                    <a:pt x="5046" y="18000"/>
                    <a:pt x="5130" y="17979"/>
                  </a:cubicBezTo>
                  <a:cubicBezTo>
                    <a:pt x="5067" y="17873"/>
                    <a:pt x="4941" y="17768"/>
                    <a:pt x="4857" y="17642"/>
                  </a:cubicBezTo>
                  <a:cubicBezTo>
                    <a:pt x="4815" y="17516"/>
                    <a:pt x="4731" y="17411"/>
                    <a:pt x="4605" y="17327"/>
                  </a:cubicBezTo>
                  <a:cubicBezTo>
                    <a:pt x="4563" y="17369"/>
                    <a:pt x="4563" y="17432"/>
                    <a:pt x="4605" y="17474"/>
                  </a:cubicBezTo>
                  <a:cubicBezTo>
                    <a:pt x="4647" y="17495"/>
                    <a:pt x="4668" y="17537"/>
                    <a:pt x="4647" y="17579"/>
                  </a:cubicBezTo>
                  <a:cubicBezTo>
                    <a:pt x="4626" y="17621"/>
                    <a:pt x="4731" y="17642"/>
                    <a:pt x="4689" y="17705"/>
                  </a:cubicBezTo>
                  <a:cubicBezTo>
                    <a:pt x="4605" y="17642"/>
                    <a:pt x="4500" y="17621"/>
                    <a:pt x="4437" y="17516"/>
                  </a:cubicBezTo>
                  <a:cubicBezTo>
                    <a:pt x="4416" y="17453"/>
                    <a:pt x="4332" y="17411"/>
                    <a:pt x="4268" y="17369"/>
                  </a:cubicBezTo>
                  <a:lnTo>
                    <a:pt x="4184" y="17390"/>
                  </a:lnTo>
                  <a:cubicBezTo>
                    <a:pt x="4121" y="17264"/>
                    <a:pt x="4037" y="17180"/>
                    <a:pt x="3932" y="17096"/>
                  </a:cubicBezTo>
                  <a:cubicBezTo>
                    <a:pt x="3924" y="17091"/>
                    <a:pt x="3917" y="17090"/>
                    <a:pt x="3911" y="17090"/>
                  </a:cubicBezTo>
                  <a:cubicBezTo>
                    <a:pt x="3889" y="17090"/>
                    <a:pt x="3886" y="17117"/>
                    <a:pt x="3869" y="17117"/>
                  </a:cubicBezTo>
                  <a:cubicBezTo>
                    <a:pt x="3806" y="17117"/>
                    <a:pt x="3743" y="17054"/>
                    <a:pt x="3680" y="17054"/>
                  </a:cubicBezTo>
                  <a:lnTo>
                    <a:pt x="3617" y="16906"/>
                  </a:lnTo>
                  <a:cubicBezTo>
                    <a:pt x="3645" y="16906"/>
                    <a:pt x="3673" y="16934"/>
                    <a:pt x="3707" y="16934"/>
                  </a:cubicBezTo>
                  <a:cubicBezTo>
                    <a:pt x="3724" y="16934"/>
                    <a:pt x="3743" y="16927"/>
                    <a:pt x="3764" y="16906"/>
                  </a:cubicBezTo>
                  <a:cubicBezTo>
                    <a:pt x="3785" y="16696"/>
                    <a:pt x="3512" y="16591"/>
                    <a:pt x="3554" y="16381"/>
                  </a:cubicBezTo>
                  <a:lnTo>
                    <a:pt x="3638" y="16381"/>
                  </a:lnTo>
                  <a:cubicBezTo>
                    <a:pt x="3533" y="16149"/>
                    <a:pt x="3322" y="16002"/>
                    <a:pt x="3217" y="15792"/>
                  </a:cubicBezTo>
                  <a:lnTo>
                    <a:pt x="3154" y="15834"/>
                  </a:lnTo>
                  <a:cubicBezTo>
                    <a:pt x="3070" y="15834"/>
                    <a:pt x="3070" y="15729"/>
                    <a:pt x="3007" y="15687"/>
                  </a:cubicBezTo>
                  <a:cubicBezTo>
                    <a:pt x="3002" y="15692"/>
                    <a:pt x="2996" y="15694"/>
                    <a:pt x="2991" y="15694"/>
                  </a:cubicBezTo>
                  <a:cubicBezTo>
                    <a:pt x="2986" y="15694"/>
                    <a:pt x="2981" y="15692"/>
                    <a:pt x="2975" y="15692"/>
                  </a:cubicBezTo>
                  <a:cubicBezTo>
                    <a:pt x="2965" y="15692"/>
                    <a:pt x="2954" y="15697"/>
                    <a:pt x="2944" y="15729"/>
                  </a:cubicBezTo>
                  <a:cubicBezTo>
                    <a:pt x="2944" y="15789"/>
                    <a:pt x="3020" y="15811"/>
                    <a:pt x="3027" y="15886"/>
                  </a:cubicBezTo>
                  <a:lnTo>
                    <a:pt x="3027" y="15886"/>
                  </a:lnTo>
                  <a:cubicBezTo>
                    <a:pt x="2991" y="15909"/>
                    <a:pt x="3007" y="15945"/>
                    <a:pt x="3007" y="15981"/>
                  </a:cubicBezTo>
                  <a:cubicBezTo>
                    <a:pt x="2986" y="16065"/>
                    <a:pt x="3133" y="16086"/>
                    <a:pt x="3091" y="16171"/>
                  </a:cubicBezTo>
                  <a:cubicBezTo>
                    <a:pt x="3007" y="16171"/>
                    <a:pt x="2965" y="16107"/>
                    <a:pt x="2923" y="16044"/>
                  </a:cubicBezTo>
                  <a:lnTo>
                    <a:pt x="2692" y="15540"/>
                  </a:lnTo>
                  <a:cubicBezTo>
                    <a:pt x="2671" y="15498"/>
                    <a:pt x="2650" y="15456"/>
                    <a:pt x="2650" y="15414"/>
                  </a:cubicBezTo>
                  <a:cubicBezTo>
                    <a:pt x="2629" y="15351"/>
                    <a:pt x="2544" y="15266"/>
                    <a:pt x="2586" y="15161"/>
                  </a:cubicBezTo>
                  <a:cubicBezTo>
                    <a:pt x="2586" y="15161"/>
                    <a:pt x="2565" y="15140"/>
                    <a:pt x="2565" y="15140"/>
                  </a:cubicBezTo>
                  <a:lnTo>
                    <a:pt x="2502" y="15182"/>
                  </a:lnTo>
                  <a:cubicBezTo>
                    <a:pt x="2397" y="15140"/>
                    <a:pt x="2355" y="15035"/>
                    <a:pt x="2292" y="14951"/>
                  </a:cubicBezTo>
                  <a:lnTo>
                    <a:pt x="2271" y="15077"/>
                  </a:lnTo>
                  <a:cubicBezTo>
                    <a:pt x="2229" y="15014"/>
                    <a:pt x="2166" y="15056"/>
                    <a:pt x="2124" y="15014"/>
                  </a:cubicBezTo>
                  <a:lnTo>
                    <a:pt x="2061" y="14804"/>
                  </a:lnTo>
                  <a:cubicBezTo>
                    <a:pt x="1977" y="14804"/>
                    <a:pt x="1914" y="14741"/>
                    <a:pt x="1872" y="14678"/>
                  </a:cubicBezTo>
                  <a:cubicBezTo>
                    <a:pt x="1809" y="14425"/>
                    <a:pt x="1661" y="14194"/>
                    <a:pt x="1577" y="13963"/>
                  </a:cubicBezTo>
                  <a:lnTo>
                    <a:pt x="1472" y="13900"/>
                  </a:lnTo>
                  <a:lnTo>
                    <a:pt x="1493" y="13816"/>
                  </a:lnTo>
                  <a:cubicBezTo>
                    <a:pt x="1388" y="13753"/>
                    <a:pt x="1304" y="13669"/>
                    <a:pt x="1262" y="13542"/>
                  </a:cubicBezTo>
                  <a:cubicBezTo>
                    <a:pt x="1178" y="13374"/>
                    <a:pt x="1094" y="13227"/>
                    <a:pt x="989" y="13080"/>
                  </a:cubicBezTo>
                  <a:cubicBezTo>
                    <a:pt x="820" y="12891"/>
                    <a:pt x="694" y="12659"/>
                    <a:pt x="631" y="12407"/>
                  </a:cubicBezTo>
                  <a:cubicBezTo>
                    <a:pt x="610" y="12344"/>
                    <a:pt x="610" y="12239"/>
                    <a:pt x="568" y="12218"/>
                  </a:cubicBezTo>
                  <a:cubicBezTo>
                    <a:pt x="463" y="12113"/>
                    <a:pt x="421" y="11966"/>
                    <a:pt x="274" y="11924"/>
                  </a:cubicBezTo>
                  <a:cubicBezTo>
                    <a:pt x="250" y="11982"/>
                    <a:pt x="214" y="11995"/>
                    <a:pt x="176" y="11995"/>
                  </a:cubicBezTo>
                  <a:cubicBezTo>
                    <a:pt x="145" y="11995"/>
                    <a:pt x="113" y="11987"/>
                    <a:pt x="85" y="11987"/>
                  </a:cubicBezTo>
                  <a:cubicBezTo>
                    <a:pt x="64" y="12071"/>
                    <a:pt x="64" y="12155"/>
                    <a:pt x="85" y="12239"/>
                  </a:cubicBezTo>
                  <a:cubicBezTo>
                    <a:pt x="43" y="12239"/>
                    <a:pt x="22" y="12281"/>
                    <a:pt x="0" y="12344"/>
                  </a:cubicBezTo>
                  <a:lnTo>
                    <a:pt x="85" y="12386"/>
                  </a:lnTo>
                  <a:cubicBezTo>
                    <a:pt x="101" y="12386"/>
                    <a:pt x="118" y="12383"/>
                    <a:pt x="132" y="12383"/>
                  </a:cubicBezTo>
                  <a:cubicBezTo>
                    <a:pt x="154" y="12383"/>
                    <a:pt x="169" y="12390"/>
                    <a:pt x="169" y="12428"/>
                  </a:cubicBezTo>
                  <a:cubicBezTo>
                    <a:pt x="169" y="12470"/>
                    <a:pt x="148" y="12512"/>
                    <a:pt x="127" y="12554"/>
                  </a:cubicBezTo>
                  <a:cubicBezTo>
                    <a:pt x="133" y="12557"/>
                    <a:pt x="139" y="12559"/>
                    <a:pt x="146" y="12559"/>
                  </a:cubicBezTo>
                  <a:cubicBezTo>
                    <a:pt x="170" y="12559"/>
                    <a:pt x="195" y="12540"/>
                    <a:pt x="220" y="12540"/>
                  </a:cubicBezTo>
                  <a:cubicBezTo>
                    <a:pt x="231" y="12540"/>
                    <a:pt x="242" y="12543"/>
                    <a:pt x="253" y="12554"/>
                  </a:cubicBezTo>
                  <a:cubicBezTo>
                    <a:pt x="316" y="12638"/>
                    <a:pt x="316" y="12744"/>
                    <a:pt x="295" y="12849"/>
                  </a:cubicBezTo>
                  <a:cubicBezTo>
                    <a:pt x="400" y="12849"/>
                    <a:pt x="358" y="12996"/>
                    <a:pt x="442" y="13038"/>
                  </a:cubicBezTo>
                  <a:lnTo>
                    <a:pt x="463" y="12933"/>
                  </a:lnTo>
                  <a:cubicBezTo>
                    <a:pt x="484" y="13122"/>
                    <a:pt x="631" y="13185"/>
                    <a:pt x="715" y="13290"/>
                  </a:cubicBezTo>
                  <a:cubicBezTo>
                    <a:pt x="729" y="13290"/>
                    <a:pt x="734" y="13271"/>
                    <a:pt x="748" y="13271"/>
                  </a:cubicBezTo>
                  <a:cubicBezTo>
                    <a:pt x="755" y="13271"/>
                    <a:pt x="764" y="13276"/>
                    <a:pt x="778" y="13290"/>
                  </a:cubicBezTo>
                  <a:cubicBezTo>
                    <a:pt x="820" y="13458"/>
                    <a:pt x="905" y="13606"/>
                    <a:pt x="1010" y="13732"/>
                  </a:cubicBezTo>
                  <a:cubicBezTo>
                    <a:pt x="989" y="13816"/>
                    <a:pt x="968" y="13879"/>
                    <a:pt x="968" y="13963"/>
                  </a:cubicBezTo>
                  <a:lnTo>
                    <a:pt x="1094" y="14047"/>
                  </a:lnTo>
                  <a:cubicBezTo>
                    <a:pt x="1031" y="14173"/>
                    <a:pt x="1199" y="14236"/>
                    <a:pt x="1178" y="14362"/>
                  </a:cubicBezTo>
                  <a:lnTo>
                    <a:pt x="1325" y="14447"/>
                  </a:lnTo>
                  <a:cubicBezTo>
                    <a:pt x="1283" y="14636"/>
                    <a:pt x="1493" y="14762"/>
                    <a:pt x="1493" y="14951"/>
                  </a:cubicBezTo>
                  <a:cubicBezTo>
                    <a:pt x="1283" y="14909"/>
                    <a:pt x="1346" y="14657"/>
                    <a:pt x="1136" y="14573"/>
                  </a:cubicBezTo>
                  <a:lnTo>
                    <a:pt x="1136" y="14573"/>
                  </a:lnTo>
                  <a:cubicBezTo>
                    <a:pt x="1262" y="14762"/>
                    <a:pt x="1346" y="14972"/>
                    <a:pt x="1409" y="15203"/>
                  </a:cubicBezTo>
                  <a:lnTo>
                    <a:pt x="1514" y="15245"/>
                  </a:lnTo>
                  <a:cubicBezTo>
                    <a:pt x="1556" y="15287"/>
                    <a:pt x="1556" y="15372"/>
                    <a:pt x="1619" y="15414"/>
                  </a:cubicBezTo>
                  <a:cubicBezTo>
                    <a:pt x="1598" y="15435"/>
                    <a:pt x="1577" y="15445"/>
                    <a:pt x="1562" y="15445"/>
                  </a:cubicBezTo>
                  <a:cubicBezTo>
                    <a:pt x="1546" y="15445"/>
                    <a:pt x="1535" y="15435"/>
                    <a:pt x="1535" y="15414"/>
                  </a:cubicBezTo>
                  <a:cubicBezTo>
                    <a:pt x="1514" y="15372"/>
                    <a:pt x="1472" y="15309"/>
                    <a:pt x="1430" y="15309"/>
                  </a:cubicBezTo>
                  <a:cubicBezTo>
                    <a:pt x="1388" y="15309"/>
                    <a:pt x="1367" y="15309"/>
                    <a:pt x="1367" y="15330"/>
                  </a:cubicBezTo>
                  <a:lnTo>
                    <a:pt x="1493" y="15477"/>
                  </a:lnTo>
                  <a:cubicBezTo>
                    <a:pt x="1514" y="15561"/>
                    <a:pt x="1535" y="15666"/>
                    <a:pt x="1598" y="15750"/>
                  </a:cubicBezTo>
                  <a:cubicBezTo>
                    <a:pt x="1640" y="15708"/>
                    <a:pt x="1577" y="15645"/>
                    <a:pt x="1661" y="15624"/>
                  </a:cubicBezTo>
                  <a:cubicBezTo>
                    <a:pt x="1809" y="15687"/>
                    <a:pt x="1851" y="15855"/>
                    <a:pt x="1914" y="16002"/>
                  </a:cubicBezTo>
                  <a:cubicBezTo>
                    <a:pt x="2082" y="16107"/>
                    <a:pt x="2208" y="16276"/>
                    <a:pt x="2271" y="16486"/>
                  </a:cubicBezTo>
                  <a:cubicBezTo>
                    <a:pt x="2334" y="16696"/>
                    <a:pt x="2460" y="16885"/>
                    <a:pt x="2608" y="17011"/>
                  </a:cubicBezTo>
                  <a:cubicBezTo>
                    <a:pt x="2692" y="17075"/>
                    <a:pt x="2776" y="17159"/>
                    <a:pt x="2818" y="17243"/>
                  </a:cubicBezTo>
                  <a:cubicBezTo>
                    <a:pt x="2860" y="17327"/>
                    <a:pt x="2923" y="17411"/>
                    <a:pt x="2986" y="17474"/>
                  </a:cubicBezTo>
                  <a:cubicBezTo>
                    <a:pt x="3091" y="17558"/>
                    <a:pt x="3175" y="17684"/>
                    <a:pt x="3259" y="17810"/>
                  </a:cubicBezTo>
                  <a:cubicBezTo>
                    <a:pt x="3280" y="17852"/>
                    <a:pt x="3322" y="17895"/>
                    <a:pt x="3385" y="17895"/>
                  </a:cubicBezTo>
                  <a:cubicBezTo>
                    <a:pt x="3385" y="17831"/>
                    <a:pt x="3322" y="17789"/>
                    <a:pt x="3385" y="17747"/>
                  </a:cubicBezTo>
                  <a:cubicBezTo>
                    <a:pt x="3427" y="17747"/>
                    <a:pt x="3491" y="17789"/>
                    <a:pt x="3512" y="17831"/>
                  </a:cubicBezTo>
                  <a:cubicBezTo>
                    <a:pt x="3533" y="17958"/>
                    <a:pt x="3596" y="18042"/>
                    <a:pt x="3701" y="18126"/>
                  </a:cubicBezTo>
                  <a:cubicBezTo>
                    <a:pt x="3722" y="18147"/>
                    <a:pt x="3743" y="18168"/>
                    <a:pt x="3743" y="18210"/>
                  </a:cubicBezTo>
                  <a:cubicBezTo>
                    <a:pt x="3869" y="18378"/>
                    <a:pt x="3974" y="18567"/>
                    <a:pt x="4121" y="18735"/>
                  </a:cubicBezTo>
                  <a:cubicBezTo>
                    <a:pt x="4163" y="18799"/>
                    <a:pt x="4247" y="18735"/>
                    <a:pt x="4310" y="18841"/>
                  </a:cubicBezTo>
                  <a:cubicBezTo>
                    <a:pt x="4374" y="18946"/>
                    <a:pt x="4479" y="19030"/>
                    <a:pt x="4563" y="19156"/>
                  </a:cubicBezTo>
                  <a:cubicBezTo>
                    <a:pt x="4605" y="19261"/>
                    <a:pt x="4689" y="19387"/>
                    <a:pt x="4773" y="19492"/>
                  </a:cubicBezTo>
                  <a:cubicBezTo>
                    <a:pt x="4899" y="19640"/>
                    <a:pt x="5025" y="19787"/>
                    <a:pt x="5172" y="19913"/>
                  </a:cubicBezTo>
                  <a:lnTo>
                    <a:pt x="5194" y="19808"/>
                  </a:lnTo>
                  <a:cubicBezTo>
                    <a:pt x="5236" y="19829"/>
                    <a:pt x="5299" y="19871"/>
                    <a:pt x="5299" y="19934"/>
                  </a:cubicBezTo>
                  <a:cubicBezTo>
                    <a:pt x="5383" y="19934"/>
                    <a:pt x="5362" y="19997"/>
                    <a:pt x="5383" y="20018"/>
                  </a:cubicBezTo>
                  <a:cubicBezTo>
                    <a:pt x="5404" y="20123"/>
                    <a:pt x="5425" y="20207"/>
                    <a:pt x="5467" y="20270"/>
                  </a:cubicBezTo>
                  <a:cubicBezTo>
                    <a:pt x="5572" y="20417"/>
                    <a:pt x="5656" y="20544"/>
                    <a:pt x="5782" y="20691"/>
                  </a:cubicBezTo>
                  <a:cubicBezTo>
                    <a:pt x="5803" y="20733"/>
                    <a:pt x="5866" y="20775"/>
                    <a:pt x="5908" y="20817"/>
                  </a:cubicBezTo>
                  <a:cubicBezTo>
                    <a:pt x="6056" y="20880"/>
                    <a:pt x="6161" y="21006"/>
                    <a:pt x="6245" y="21132"/>
                  </a:cubicBezTo>
                  <a:cubicBezTo>
                    <a:pt x="6350" y="21321"/>
                    <a:pt x="6497" y="21490"/>
                    <a:pt x="6665" y="21637"/>
                  </a:cubicBezTo>
                  <a:cubicBezTo>
                    <a:pt x="6707" y="21658"/>
                    <a:pt x="6707" y="21721"/>
                    <a:pt x="6749" y="21784"/>
                  </a:cubicBezTo>
                  <a:cubicBezTo>
                    <a:pt x="6765" y="21776"/>
                    <a:pt x="6780" y="21773"/>
                    <a:pt x="6794" y="21773"/>
                  </a:cubicBezTo>
                  <a:cubicBezTo>
                    <a:pt x="6856" y="21773"/>
                    <a:pt x="6904" y="21838"/>
                    <a:pt x="6939" y="21889"/>
                  </a:cubicBezTo>
                  <a:cubicBezTo>
                    <a:pt x="7002" y="22015"/>
                    <a:pt x="7107" y="22120"/>
                    <a:pt x="7170" y="22247"/>
                  </a:cubicBezTo>
                  <a:cubicBezTo>
                    <a:pt x="7275" y="22268"/>
                    <a:pt x="7380" y="22331"/>
                    <a:pt x="7443" y="22415"/>
                  </a:cubicBezTo>
                  <a:cubicBezTo>
                    <a:pt x="7506" y="22520"/>
                    <a:pt x="7590" y="22604"/>
                    <a:pt x="7674" y="22688"/>
                  </a:cubicBezTo>
                  <a:cubicBezTo>
                    <a:pt x="7843" y="22814"/>
                    <a:pt x="7969" y="22961"/>
                    <a:pt x="8074" y="23130"/>
                  </a:cubicBezTo>
                  <a:cubicBezTo>
                    <a:pt x="8158" y="23235"/>
                    <a:pt x="8221" y="23319"/>
                    <a:pt x="8305" y="23403"/>
                  </a:cubicBezTo>
                  <a:cubicBezTo>
                    <a:pt x="8410" y="23466"/>
                    <a:pt x="8431" y="23592"/>
                    <a:pt x="8536" y="23655"/>
                  </a:cubicBezTo>
                  <a:cubicBezTo>
                    <a:pt x="8663" y="23718"/>
                    <a:pt x="8747" y="23823"/>
                    <a:pt x="8789" y="23971"/>
                  </a:cubicBezTo>
                  <a:cubicBezTo>
                    <a:pt x="8789" y="23992"/>
                    <a:pt x="8831" y="23992"/>
                    <a:pt x="8873" y="24013"/>
                  </a:cubicBezTo>
                  <a:lnTo>
                    <a:pt x="8915" y="23971"/>
                  </a:lnTo>
                  <a:cubicBezTo>
                    <a:pt x="9104" y="24076"/>
                    <a:pt x="9251" y="24223"/>
                    <a:pt x="9398" y="24370"/>
                  </a:cubicBezTo>
                  <a:cubicBezTo>
                    <a:pt x="9546" y="24538"/>
                    <a:pt x="9693" y="24706"/>
                    <a:pt x="9819" y="24875"/>
                  </a:cubicBezTo>
                  <a:cubicBezTo>
                    <a:pt x="9861" y="24790"/>
                    <a:pt x="9777" y="24727"/>
                    <a:pt x="9819" y="24664"/>
                  </a:cubicBezTo>
                  <a:lnTo>
                    <a:pt x="9819" y="24664"/>
                  </a:lnTo>
                  <a:cubicBezTo>
                    <a:pt x="9987" y="24769"/>
                    <a:pt x="10134" y="24896"/>
                    <a:pt x="10260" y="25064"/>
                  </a:cubicBezTo>
                  <a:cubicBezTo>
                    <a:pt x="10387" y="25232"/>
                    <a:pt x="10387" y="25253"/>
                    <a:pt x="10513" y="25316"/>
                  </a:cubicBezTo>
                  <a:cubicBezTo>
                    <a:pt x="10555" y="25337"/>
                    <a:pt x="10597" y="25379"/>
                    <a:pt x="10639" y="25400"/>
                  </a:cubicBezTo>
                  <a:cubicBezTo>
                    <a:pt x="10744" y="25547"/>
                    <a:pt x="10891" y="25652"/>
                    <a:pt x="11038" y="25716"/>
                  </a:cubicBezTo>
                  <a:cubicBezTo>
                    <a:pt x="11101" y="25758"/>
                    <a:pt x="11143" y="25779"/>
                    <a:pt x="11143" y="25842"/>
                  </a:cubicBezTo>
                  <a:cubicBezTo>
                    <a:pt x="11122" y="25842"/>
                    <a:pt x="11080" y="25842"/>
                    <a:pt x="11059" y="25884"/>
                  </a:cubicBezTo>
                  <a:cubicBezTo>
                    <a:pt x="11164" y="25926"/>
                    <a:pt x="11206" y="26031"/>
                    <a:pt x="11312" y="26073"/>
                  </a:cubicBezTo>
                  <a:cubicBezTo>
                    <a:pt x="11438" y="26136"/>
                    <a:pt x="11564" y="26220"/>
                    <a:pt x="11690" y="26325"/>
                  </a:cubicBezTo>
                  <a:cubicBezTo>
                    <a:pt x="11774" y="26409"/>
                    <a:pt x="11921" y="26472"/>
                    <a:pt x="12047" y="26493"/>
                  </a:cubicBezTo>
                  <a:cubicBezTo>
                    <a:pt x="12089" y="26493"/>
                    <a:pt x="12111" y="26514"/>
                    <a:pt x="12132" y="26536"/>
                  </a:cubicBezTo>
                  <a:cubicBezTo>
                    <a:pt x="12216" y="26641"/>
                    <a:pt x="12321" y="26662"/>
                    <a:pt x="12405" y="26725"/>
                  </a:cubicBezTo>
                  <a:cubicBezTo>
                    <a:pt x="12573" y="26809"/>
                    <a:pt x="12720" y="26914"/>
                    <a:pt x="12846" y="27019"/>
                  </a:cubicBezTo>
                  <a:cubicBezTo>
                    <a:pt x="13162" y="27082"/>
                    <a:pt x="13372" y="27334"/>
                    <a:pt x="13687" y="27376"/>
                  </a:cubicBezTo>
                  <a:cubicBezTo>
                    <a:pt x="13835" y="27398"/>
                    <a:pt x="13982" y="27440"/>
                    <a:pt x="14129" y="27503"/>
                  </a:cubicBezTo>
                  <a:cubicBezTo>
                    <a:pt x="14465" y="27566"/>
                    <a:pt x="14823" y="27650"/>
                    <a:pt x="15138" y="27713"/>
                  </a:cubicBezTo>
                  <a:cubicBezTo>
                    <a:pt x="15222" y="27839"/>
                    <a:pt x="15348" y="27923"/>
                    <a:pt x="15516" y="27944"/>
                  </a:cubicBezTo>
                  <a:cubicBezTo>
                    <a:pt x="15530" y="27944"/>
                    <a:pt x="15554" y="27935"/>
                    <a:pt x="15580" y="27935"/>
                  </a:cubicBezTo>
                  <a:cubicBezTo>
                    <a:pt x="15594" y="27935"/>
                    <a:pt x="15608" y="27937"/>
                    <a:pt x="15622" y="27944"/>
                  </a:cubicBezTo>
                  <a:cubicBezTo>
                    <a:pt x="15790" y="28028"/>
                    <a:pt x="15937" y="28070"/>
                    <a:pt x="16126" y="28112"/>
                  </a:cubicBezTo>
                  <a:cubicBezTo>
                    <a:pt x="16155" y="28127"/>
                    <a:pt x="16184" y="28161"/>
                    <a:pt x="16219" y="28161"/>
                  </a:cubicBezTo>
                  <a:cubicBezTo>
                    <a:pt x="16235" y="28161"/>
                    <a:pt x="16253" y="28153"/>
                    <a:pt x="16273" y="28133"/>
                  </a:cubicBezTo>
                  <a:cubicBezTo>
                    <a:pt x="16252" y="28007"/>
                    <a:pt x="16084" y="28049"/>
                    <a:pt x="16000" y="27923"/>
                  </a:cubicBezTo>
                  <a:lnTo>
                    <a:pt x="16000" y="27923"/>
                  </a:lnTo>
                  <a:cubicBezTo>
                    <a:pt x="16315" y="27986"/>
                    <a:pt x="16631" y="28049"/>
                    <a:pt x="16967" y="28070"/>
                  </a:cubicBezTo>
                  <a:cubicBezTo>
                    <a:pt x="17041" y="28085"/>
                    <a:pt x="17126" y="28100"/>
                    <a:pt x="17214" y="28100"/>
                  </a:cubicBezTo>
                  <a:cubicBezTo>
                    <a:pt x="17251" y="28100"/>
                    <a:pt x="17288" y="28097"/>
                    <a:pt x="17325" y="28091"/>
                  </a:cubicBezTo>
                  <a:cubicBezTo>
                    <a:pt x="17325" y="28091"/>
                    <a:pt x="17340" y="28045"/>
                    <a:pt x="17344" y="28045"/>
                  </a:cubicBezTo>
                  <a:cubicBezTo>
                    <a:pt x="17345" y="28045"/>
                    <a:pt x="17346" y="28046"/>
                    <a:pt x="17346" y="28049"/>
                  </a:cubicBezTo>
                  <a:cubicBezTo>
                    <a:pt x="17367" y="28091"/>
                    <a:pt x="17346" y="28091"/>
                    <a:pt x="17325" y="28091"/>
                  </a:cubicBezTo>
                  <a:cubicBezTo>
                    <a:pt x="17367" y="28154"/>
                    <a:pt x="17451" y="28154"/>
                    <a:pt x="17514" y="28154"/>
                  </a:cubicBezTo>
                  <a:cubicBezTo>
                    <a:pt x="17556" y="28091"/>
                    <a:pt x="17556" y="28007"/>
                    <a:pt x="17640" y="28007"/>
                  </a:cubicBezTo>
                  <a:cubicBezTo>
                    <a:pt x="17850" y="28070"/>
                    <a:pt x="18060" y="28112"/>
                    <a:pt x="18271" y="28112"/>
                  </a:cubicBezTo>
                  <a:lnTo>
                    <a:pt x="18229" y="28196"/>
                  </a:lnTo>
                  <a:cubicBezTo>
                    <a:pt x="18206" y="28185"/>
                    <a:pt x="18183" y="28167"/>
                    <a:pt x="18163" y="28167"/>
                  </a:cubicBezTo>
                  <a:cubicBezTo>
                    <a:pt x="18147" y="28167"/>
                    <a:pt x="18133" y="28179"/>
                    <a:pt x="18123" y="28217"/>
                  </a:cubicBezTo>
                  <a:cubicBezTo>
                    <a:pt x="18160" y="28245"/>
                    <a:pt x="18192" y="28252"/>
                    <a:pt x="18228" y="28252"/>
                  </a:cubicBezTo>
                  <a:cubicBezTo>
                    <a:pt x="18277" y="28252"/>
                    <a:pt x="18334" y="28238"/>
                    <a:pt x="18418" y="28238"/>
                  </a:cubicBezTo>
                  <a:cubicBezTo>
                    <a:pt x="18544" y="28238"/>
                    <a:pt x="18670" y="28217"/>
                    <a:pt x="18796" y="28217"/>
                  </a:cubicBezTo>
                  <a:cubicBezTo>
                    <a:pt x="19017" y="28200"/>
                    <a:pt x="19211" y="28170"/>
                    <a:pt x="19422" y="28170"/>
                  </a:cubicBezTo>
                  <a:cubicBezTo>
                    <a:pt x="19471" y="28170"/>
                    <a:pt x="19522" y="28171"/>
                    <a:pt x="19574" y="28175"/>
                  </a:cubicBezTo>
                  <a:lnTo>
                    <a:pt x="19616" y="28175"/>
                  </a:lnTo>
                  <a:cubicBezTo>
                    <a:pt x="19616" y="28091"/>
                    <a:pt x="19532" y="28154"/>
                    <a:pt x="19511" y="28091"/>
                  </a:cubicBezTo>
                  <a:cubicBezTo>
                    <a:pt x="19658" y="28091"/>
                    <a:pt x="19784" y="28091"/>
                    <a:pt x="19932" y="28070"/>
                  </a:cubicBezTo>
                  <a:cubicBezTo>
                    <a:pt x="20022" y="28070"/>
                    <a:pt x="20123" y="28017"/>
                    <a:pt x="20211" y="28017"/>
                  </a:cubicBezTo>
                  <a:cubicBezTo>
                    <a:pt x="20247" y="28017"/>
                    <a:pt x="20280" y="28025"/>
                    <a:pt x="20310" y="28049"/>
                  </a:cubicBezTo>
                  <a:cubicBezTo>
                    <a:pt x="20366" y="28087"/>
                    <a:pt x="20322" y="28158"/>
                    <a:pt x="20342" y="28158"/>
                  </a:cubicBezTo>
                  <a:cubicBezTo>
                    <a:pt x="20344" y="28158"/>
                    <a:pt x="20348" y="28157"/>
                    <a:pt x="20352" y="28154"/>
                  </a:cubicBezTo>
                  <a:cubicBezTo>
                    <a:pt x="20394" y="28154"/>
                    <a:pt x="20436" y="28154"/>
                    <a:pt x="20436" y="28112"/>
                  </a:cubicBezTo>
                  <a:cubicBezTo>
                    <a:pt x="20457" y="28091"/>
                    <a:pt x="20352" y="28070"/>
                    <a:pt x="20415" y="28049"/>
                  </a:cubicBezTo>
                  <a:cubicBezTo>
                    <a:pt x="20429" y="28042"/>
                    <a:pt x="20440" y="28039"/>
                    <a:pt x="20449" y="28039"/>
                  </a:cubicBezTo>
                  <a:cubicBezTo>
                    <a:pt x="20495" y="28039"/>
                    <a:pt x="20489" y="28112"/>
                    <a:pt x="20541" y="28112"/>
                  </a:cubicBezTo>
                  <a:cubicBezTo>
                    <a:pt x="20615" y="28070"/>
                    <a:pt x="20694" y="28070"/>
                    <a:pt x="20773" y="28070"/>
                  </a:cubicBezTo>
                  <a:cubicBezTo>
                    <a:pt x="20851" y="28070"/>
                    <a:pt x="20930" y="28070"/>
                    <a:pt x="21004" y="28028"/>
                  </a:cubicBezTo>
                  <a:lnTo>
                    <a:pt x="21130" y="28091"/>
                  </a:lnTo>
                  <a:cubicBezTo>
                    <a:pt x="21298" y="28028"/>
                    <a:pt x="21466" y="28007"/>
                    <a:pt x="21656" y="27986"/>
                  </a:cubicBezTo>
                  <a:cubicBezTo>
                    <a:pt x="21667" y="27989"/>
                    <a:pt x="21680" y="27990"/>
                    <a:pt x="21692" y="27990"/>
                  </a:cubicBezTo>
                  <a:cubicBezTo>
                    <a:pt x="21777" y="27990"/>
                    <a:pt x="21873" y="27941"/>
                    <a:pt x="21970" y="27941"/>
                  </a:cubicBezTo>
                  <a:cubicBezTo>
                    <a:pt x="21985" y="27941"/>
                    <a:pt x="21999" y="27942"/>
                    <a:pt x="22013" y="27944"/>
                  </a:cubicBezTo>
                  <a:cubicBezTo>
                    <a:pt x="22076" y="27944"/>
                    <a:pt x="22118" y="27923"/>
                    <a:pt x="22160" y="27902"/>
                  </a:cubicBezTo>
                  <a:cubicBezTo>
                    <a:pt x="22307" y="27797"/>
                    <a:pt x="22476" y="27755"/>
                    <a:pt x="22644" y="27755"/>
                  </a:cubicBezTo>
                  <a:cubicBezTo>
                    <a:pt x="22959" y="27734"/>
                    <a:pt x="23274" y="27713"/>
                    <a:pt x="23590" y="27650"/>
                  </a:cubicBezTo>
                  <a:lnTo>
                    <a:pt x="23611" y="27566"/>
                  </a:lnTo>
                  <a:cubicBezTo>
                    <a:pt x="23705" y="27518"/>
                    <a:pt x="23812" y="27495"/>
                    <a:pt x="23912" y="27495"/>
                  </a:cubicBezTo>
                  <a:cubicBezTo>
                    <a:pt x="23946" y="27495"/>
                    <a:pt x="23979" y="27497"/>
                    <a:pt x="24010" y="27503"/>
                  </a:cubicBezTo>
                  <a:cubicBezTo>
                    <a:pt x="24136" y="27503"/>
                    <a:pt x="24263" y="27461"/>
                    <a:pt x="24389" y="27440"/>
                  </a:cubicBezTo>
                  <a:cubicBezTo>
                    <a:pt x="24501" y="27421"/>
                    <a:pt x="24613" y="27352"/>
                    <a:pt x="24726" y="27352"/>
                  </a:cubicBezTo>
                  <a:cubicBezTo>
                    <a:pt x="24740" y="27352"/>
                    <a:pt x="24753" y="27353"/>
                    <a:pt x="24767" y="27355"/>
                  </a:cubicBezTo>
                  <a:cubicBezTo>
                    <a:pt x="25146" y="27103"/>
                    <a:pt x="25566" y="26956"/>
                    <a:pt x="26029" y="26914"/>
                  </a:cubicBezTo>
                  <a:cubicBezTo>
                    <a:pt x="26029" y="26897"/>
                    <a:pt x="26042" y="26866"/>
                    <a:pt x="26070" y="26866"/>
                  </a:cubicBezTo>
                  <a:cubicBezTo>
                    <a:pt x="26076" y="26866"/>
                    <a:pt x="26084" y="26868"/>
                    <a:pt x="26092" y="26872"/>
                  </a:cubicBezTo>
                  <a:cubicBezTo>
                    <a:pt x="26092" y="26914"/>
                    <a:pt x="26113" y="26977"/>
                    <a:pt x="26176" y="26977"/>
                  </a:cubicBezTo>
                  <a:cubicBezTo>
                    <a:pt x="26218" y="26893"/>
                    <a:pt x="26302" y="26893"/>
                    <a:pt x="26386" y="26872"/>
                  </a:cubicBezTo>
                  <a:cubicBezTo>
                    <a:pt x="26371" y="26843"/>
                    <a:pt x="26354" y="26834"/>
                    <a:pt x="26335" y="26834"/>
                  </a:cubicBezTo>
                  <a:cubicBezTo>
                    <a:pt x="26306" y="26834"/>
                    <a:pt x="26274" y="26854"/>
                    <a:pt x="26240" y="26854"/>
                  </a:cubicBezTo>
                  <a:cubicBezTo>
                    <a:pt x="26233" y="26854"/>
                    <a:pt x="26225" y="26853"/>
                    <a:pt x="26218" y="26851"/>
                  </a:cubicBezTo>
                  <a:cubicBezTo>
                    <a:pt x="26318" y="26779"/>
                    <a:pt x="26439" y="26746"/>
                    <a:pt x="26565" y="26746"/>
                  </a:cubicBezTo>
                  <a:cubicBezTo>
                    <a:pt x="26624" y="26746"/>
                    <a:pt x="26684" y="26753"/>
                    <a:pt x="26743" y="26767"/>
                  </a:cubicBezTo>
                  <a:lnTo>
                    <a:pt x="26386" y="26851"/>
                  </a:lnTo>
                  <a:cubicBezTo>
                    <a:pt x="26386" y="26893"/>
                    <a:pt x="26407" y="26893"/>
                    <a:pt x="26449" y="26893"/>
                  </a:cubicBezTo>
                  <a:cubicBezTo>
                    <a:pt x="26544" y="26846"/>
                    <a:pt x="26650" y="26822"/>
                    <a:pt x="26751" y="26822"/>
                  </a:cubicBezTo>
                  <a:cubicBezTo>
                    <a:pt x="26784" y="26822"/>
                    <a:pt x="26817" y="26825"/>
                    <a:pt x="26849" y="26830"/>
                  </a:cubicBezTo>
                  <a:cubicBezTo>
                    <a:pt x="26933" y="26809"/>
                    <a:pt x="27017" y="26788"/>
                    <a:pt x="27080" y="26725"/>
                  </a:cubicBezTo>
                  <a:cubicBezTo>
                    <a:pt x="27073" y="26722"/>
                    <a:pt x="27065" y="26721"/>
                    <a:pt x="27059" y="26721"/>
                  </a:cubicBezTo>
                  <a:cubicBezTo>
                    <a:pt x="27023" y="26721"/>
                    <a:pt x="26993" y="26749"/>
                    <a:pt x="26953" y="26749"/>
                  </a:cubicBezTo>
                  <a:cubicBezTo>
                    <a:pt x="26935" y="26749"/>
                    <a:pt x="26914" y="26743"/>
                    <a:pt x="26891" y="26725"/>
                  </a:cubicBezTo>
                  <a:cubicBezTo>
                    <a:pt x="26975" y="26704"/>
                    <a:pt x="27101" y="26662"/>
                    <a:pt x="27143" y="26641"/>
                  </a:cubicBezTo>
                  <a:cubicBezTo>
                    <a:pt x="27206" y="26620"/>
                    <a:pt x="27290" y="26620"/>
                    <a:pt x="27332" y="26578"/>
                  </a:cubicBezTo>
                  <a:cubicBezTo>
                    <a:pt x="27378" y="26532"/>
                    <a:pt x="27445" y="26498"/>
                    <a:pt x="27518" y="26498"/>
                  </a:cubicBezTo>
                  <a:cubicBezTo>
                    <a:pt x="27547" y="26498"/>
                    <a:pt x="27576" y="26503"/>
                    <a:pt x="27605" y="26514"/>
                  </a:cubicBezTo>
                  <a:lnTo>
                    <a:pt x="27690" y="26514"/>
                  </a:lnTo>
                  <a:cubicBezTo>
                    <a:pt x="27879" y="26367"/>
                    <a:pt x="28110" y="26283"/>
                    <a:pt x="28341" y="26220"/>
                  </a:cubicBezTo>
                  <a:cubicBezTo>
                    <a:pt x="28425" y="26031"/>
                    <a:pt x="28657" y="25926"/>
                    <a:pt x="28804" y="25842"/>
                  </a:cubicBezTo>
                  <a:cubicBezTo>
                    <a:pt x="28930" y="25758"/>
                    <a:pt x="29077" y="25716"/>
                    <a:pt x="29224" y="25631"/>
                  </a:cubicBezTo>
                  <a:cubicBezTo>
                    <a:pt x="29287" y="25589"/>
                    <a:pt x="29287" y="25505"/>
                    <a:pt x="29372" y="25484"/>
                  </a:cubicBezTo>
                  <a:cubicBezTo>
                    <a:pt x="29603" y="25337"/>
                    <a:pt x="29834" y="25190"/>
                    <a:pt x="30065" y="25001"/>
                  </a:cubicBezTo>
                  <a:cubicBezTo>
                    <a:pt x="30149" y="24917"/>
                    <a:pt x="30234" y="24854"/>
                    <a:pt x="30318" y="24812"/>
                  </a:cubicBezTo>
                  <a:cubicBezTo>
                    <a:pt x="30549" y="24685"/>
                    <a:pt x="30759" y="24559"/>
                    <a:pt x="30969" y="24433"/>
                  </a:cubicBezTo>
                  <a:cubicBezTo>
                    <a:pt x="30969" y="24412"/>
                    <a:pt x="30990" y="24391"/>
                    <a:pt x="30969" y="24370"/>
                  </a:cubicBezTo>
                  <a:cubicBezTo>
                    <a:pt x="30927" y="24370"/>
                    <a:pt x="30927" y="24328"/>
                    <a:pt x="30927" y="24307"/>
                  </a:cubicBezTo>
                  <a:cubicBezTo>
                    <a:pt x="30969" y="24265"/>
                    <a:pt x="31011" y="24223"/>
                    <a:pt x="31032" y="24160"/>
                  </a:cubicBezTo>
                  <a:cubicBezTo>
                    <a:pt x="31096" y="24118"/>
                    <a:pt x="31138" y="24055"/>
                    <a:pt x="31201" y="24034"/>
                  </a:cubicBezTo>
                  <a:cubicBezTo>
                    <a:pt x="31243" y="23971"/>
                    <a:pt x="31285" y="23928"/>
                    <a:pt x="31327" y="23886"/>
                  </a:cubicBezTo>
                  <a:cubicBezTo>
                    <a:pt x="31369" y="23823"/>
                    <a:pt x="31432" y="23802"/>
                    <a:pt x="31453" y="23760"/>
                  </a:cubicBezTo>
                  <a:cubicBezTo>
                    <a:pt x="31495" y="23697"/>
                    <a:pt x="31537" y="23655"/>
                    <a:pt x="31579" y="23613"/>
                  </a:cubicBezTo>
                  <a:cubicBezTo>
                    <a:pt x="31642" y="23550"/>
                    <a:pt x="31747" y="23550"/>
                    <a:pt x="31768" y="23508"/>
                  </a:cubicBezTo>
                  <a:cubicBezTo>
                    <a:pt x="31789" y="23466"/>
                    <a:pt x="31810" y="23424"/>
                    <a:pt x="31852" y="23382"/>
                  </a:cubicBezTo>
                  <a:cubicBezTo>
                    <a:pt x="31868" y="23429"/>
                    <a:pt x="31884" y="23453"/>
                    <a:pt x="31909" y="23453"/>
                  </a:cubicBezTo>
                  <a:cubicBezTo>
                    <a:pt x="31917" y="23453"/>
                    <a:pt x="31926" y="23450"/>
                    <a:pt x="31936" y="23445"/>
                  </a:cubicBezTo>
                  <a:cubicBezTo>
                    <a:pt x="32000" y="23382"/>
                    <a:pt x="32021" y="23319"/>
                    <a:pt x="32042" y="23256"/>
                  </a:cubicBezTo>
                  <a:lnTo>
                    <a:pt x="32084" y="23256"/>
                  </a:lnTo>
                  <a:cubicBezTo>
                    <a:pt x="32294" y="23045"/>
                    <a:pt x="32483" y="22814"/>
                    <a:pt x="32651" y="22562"/>
                  </a:cubicBezTo>
                  <a:cubicBezTo>
                    <a:pt x="32672" y="22499"/>
                    <a:pt x="32735" y="22457"/>
                    <a:pt x="32777" y="22394"/>
                  </a:cubicBezTo>
                  <a:lnTo>
                    <a:pt x="32820" y="22394"/>
                  </a:lnTo>
                  <a:cubicBezTo>
                    <a:pt x="32862" y="22436"/>
                    <a:pt x="32883" y="22457"/>
                    <a:pt x="32862" y="22499"/>
                  </a:cubicBezTo>
                  <a:cubicBezTo>
                    <a:pt x="32777" y="22562"/>
                    <a:pt x="32756" y="22688"/>
                    <a:pt x="32630" y="22688"/>
                  </a:cubicBezTo>
                  <a:cubicBezTo>
                    <a:pt x="32672" y="22793"/>
                    <a:pt x="32588" y="22835"/>
                    <a:pt x="32588" y="22919"/>
                  </a:cubicBezTo>
                  <a:cubicBezTo>
                    <a:pt x="32609" y="22898"/>
                    <a:pt x="32651" y="22898"/>
                    <a:pt x="32651" y="22877"/>
                  </a:cubicBezTo>
                  <a:cubicBezTo>
                    <a:pt x="32883" y="22625"/>
                    <a:pt x="33072" y="22331"/>
                    <a:pt x="33261" y="22036"/>
                  </a:cubicBezTo>
                  <a:cubicBezTo>
                    <a:pt x="33282" y="21973"/>
                    <a:pt x="33324" y="21931"/>
                    <a:pt x="33387" y="21889"/>
                  </a:cubicBezTo>
                  <a:cubicBezTo>
                    <a:pt x="33513" y="21826"/>
                    <a:pt x="33555" y="21721"/>
                    <a:pt x="33639" y="21637"/>
                  </a:cubicBezTo>
                  <a:cubicBezTo>
                    <a:pt x="33639" y="21595"/>
                    <a:pt x="33576" y="21595"/>
                    <a:pt x="33618" y="21532"/>
                  </a:cubicBezTo>
                  <a:cubicBezTo>
                    <a:pt x="33787" y="21343"/>
                    <a:pt x="33976" y="21132"/>
                    <a:pt x="34165" y="20922"/>
                  </a:cubicBezTo>
                  <a:cubicBezTo>
                    <a:pt x="34333" y="20775"/>
                    <a:pt x="34480" y="20586"/>
                    <a:pt x="34586" y="20396"/>
                  </a:cubicBezTo>
                  <a:cubicBezTo>
                    <a:pt x="34607" y="20333"/>
                    <a:pt x="34691" y="20270"/>
                    <a:pt x="34691" y="20228"/>
                  </a:cubicBezTo>
                  <a:cubicBezTo>
                    <a:pt x="34712" y="20123"/>
                    <a:pt x="34796" y="20102"/>
                    <a:pt x="34817" y="20018"/>
                  </a:cubicBezTo>
                  <a:cubicBezTo>
                    <a:pt x="34859" y="19976"/>
                    <a:pt x="34901" y="19913"/>
                    <a:pt x="34922" y="19829"/>
                  </a:cubicBezTo>
                  <a:lnTo>
                    <a:pt x="34922" y="19829"/>
                  </a:lnTo>
                  <a:cubicBezTo>
                    <a:pt x="34908" y="19829"/>
                    <a:pt x="34894" y="19838"/>
                    <a:pt x="34886" y="19838"/>
                  </a:cubicBezTo>
                  <a:cubicBezTo>
                    <a:pt x="34882" y="19838"/>
                    <a:pt x="34880" y="19836"/>
                    <a:pt x="34880" y="19829"/>
                  </a:cubicBezTo>
                  <a:cubicBezTo>
                    <a:pt x="34859" y="19808"/>
                    <a:pt x="34880" y="19808"/>
                    <a:pt x="34901" y="19808"/>
                  </a:cubicBezTo>
                  <a:cubicBezTo>
                    <a:pt x="34901" y="19787"/>
                    <a:pt x="34880" y="19787"/>
                    <a:pt x="34901" y="19766"/>
                  </a:cubicBezTo>
                  <a:cubicBezTo>
                    <a:pt x="34907" y="19760"/>
                    <a:pt x="34913" y="19757"/>
                    <a:pt x="34919" y="19757"/>
                  </a:cubicBezTo>
                  <a:cubicBezTo>
                    <a:pt x="34932" y="19757"/>
                    <a:pt x="34943" y="19772"/>
                    <a:pt x="34943" y="19787"/>
                  </a:cubicBezTo>
                  <a:cubicBezTo>
                    <a:pt x="34964" y="19787"/>
                    <a:pt x="35006" y="19787"/>
                    <a:pt x="35027" y="19745"/>
                  </a:cubicBezTo>
                  <a:lnTo>
                    <a:pt x="34943" y="19682"/>
                  </a:lnTo>
                  <a:cubicBezTo>
                    <a:pt x="35027" y="19534"/>
                    <a:pt x="35111" y="19408"/>
                    <a:pt x="35195" y="19303"/>
                  </a:cubicBezTo>
                  <a:cubicBezTo>
                    <a:pt x="35406" y="18967"/>
                    <a:pt x="35595" y="18609"/>
                    <a:pt x="35742" y="18231"/>
                  </a:cubicBezTo>
                  <a:cubicBezTo>
                    <a:pt x="35784" y="18147"/>
                    <a:pt x="35868" y="18063"/>
                    <a:pt x="35847" y="17979"/>
                  </a:cubicBezTo>
                  <a:cubicBezTo>
                    <a:pt x="35826" y="17831"/>
                    <a:pt x="35931" y="17726"/>
                    <a:pt x="35952" y="17621"/>
                  </a:cubicBezTo>
                  <a:cubicBezTo>
                    <a:pt x="35973" y="17474"/>
                    <a:pt x="36036" y="17348"/>
                    <a:pt x="36120" y="17243"/>
                  </a:cubicBezTo>
                  <a:cubicBezTo>
                    <a:pt x="36120" y="17243"/>
                    <a:pt x="36130" y="17233"/>
                    <a:pt x="36142" y="17233"/>
                  </a:cubicBezTo>
                  <a:cubicBezTo>
                    <a:pt x="36148" y="17233"/>
                    <a:pt x="36155" y="17236"/>
                    <a:pt x="36162" y="17243"/>
                  </a:cubicBezTo>
                  <a:lnTo>
                    <a:pt x="36183" y="17306"/>
                  </a:lnTo>
                  <a:cubicBezTo>
                    <a:pt x="36225" y="17285"/>
                    <a:pt x="36225" y="17243"/>
                    <a:pt x="36246" y="17201"/>
                  </a:cubicBezTo>
                  <a:cubicBezTo>
                    <a:pt x="36310" y="16906"/>
                    <a:pt x="36394" y="16633"/>
                    <a:pt x="36499" y="16381"/>
                  </a:cubicBezTo>
                  <a:cubicBezTo>
                    <a:pt x="36478" y="16213"/>
                    <a:pt x="36520" y="16044"/>
                    <a:pt x="36625" y="15918"/>
                  </a:cubicBezTo>
                  <a:cubicBezTo>
                    <a:pt x="36646" y="15918"/>
                    <a:pt x="36688" y="15918"/>
                    <a:pt x="36688" y="15960"/>
                  </a:cubicBezTo>
                  <a:cubicBezTo>
                    <a:pt x="36835" y="15708"/>
                    <a:pt x="36919" y="15435"/>
                    <a:pt x="36961" y="15140"/>
                  </a:cubicBezTo>
                  <a:cubicBezTo>
                    <a:pt x="37003" y="14972"/>
                    <a:pt x="37045" y="14804"/>
                    <a:pt x="37066" y="14636"/>
                  </a:cubicBezTo>
                  <a:cubicBezTo>
                    <a:pt x="37066" y="14594"/>
                    <a:pt x="37066" y="14552"/>
                    <a:pt x="37087" y="14510"/>
                  </a:cubicBezTo>
                  <a:cubicBezTo>
                    <a:pt x="37151" y="14404"/>
                    <a:pt x="37214" y="14278"/>
                    <a:pt x="37256" y="14152"/>
                  </a:cubicBezTo>
                  <a:cubicBezTo>
                    <a:pt x="37277" y="14047"/>
                    <a:pt x="37361" y="14047"/>
                    <a:pt x="37445" y="14026"/>
                  </a:cubicBezTo>
                  <a:cubicBezTo>
                    <a:pt x="37466" y="13921"/>
                    <a:pt x="37445" y="13837"/>
                    <a:pt x="37466" y="13774"/>
                  </a:cubicBezTo>
                  <a:cubicBezTo>
                    <a:pt x="37529" y="13521"/>
                    <a:pt x="37613" y="13269"/>
                    <a:pt x="37697" y="13038"/>
                  </a:cubicBezTo>
                  <a:cubicBezTo>
                    <a:pt x="37739" y="12933"/>
                    <a:pt x="37739" y="12828"/>
                    <a:pt x="37718" y="12744"/>
                  </a:cubicBezTo>
                  <a:cubicBezTo>
                    <a:pt x="37697" y="12659"/>
                    <a:pt x="37697" y="12596"/>
                    <a:pt x="37739" y="12533"/>
                  </a:cubicBezTo>
                  <a:cubicBezTo>
                    <a:pt x="37802" y="12470"/>
                    <a:pt x="37781" y="12386"/>
                    <a:pt x="37802" y="12323"/>
                  </a:cubicBezTo>
                  <a:cubicBezTo>
                    <a:pt x="37823" y="12218"/>
                    <a:pt x="37823" y="12134"/>
                    <a:pt x="37802" y="12050"/>
                  </a:cubicBezTo>
                  <a:cubicBezTo>
                    <a:pt x="37802" y="11839"/>
                    <a:pt x="37865" y="11629"/>
                    <a:pt x="37781" y="11461"/>
                  </a:cubicBezTo>
                  <a:cubicBezTo>
                    <a:pt x="37823" y="11188"/>
                    <a:pt x="37844" y="10914"/>
                    <a:pt x="37844" y="10641"/>
                  </a:cubicBezTo>
                  <a:cubicBezTo>
                    <a:pt x="37928" y="10599"/>
                    <a:pt x="37802" y="10557"/>
                    <a:pt x="37844" y="10515"/>
                  </a:cubicBezTo>
                  <a:cubicBezTo>
                    <a:pt x="37907" y="10452"/>
                    <a:pt x="37802" y="10410"/>
                    <a:pt x="37844" y="10347"/>
                  </a:cubicBezTo>
                  <a:cubicBezTo>
                    <a:pt x="37781" y="10326"/>
                    <a:pt x="37823" y="10263"/>
                    <a:pt x="37802" y="10221"/>
                  </a:cubicBezTo>
                  <a:cubicBezTo>
                    <a:pt x="37760" y="10137"/>
                    <a:pt x="37802" y="10010"/>
                    <a:pt x="37697" y="9947"/>
                  </a:cubicBezTo>
                  <a:cubicBezTo>
                    <a:pt x="37718" y="9758"/>
                    <a:pt x="37697" y="9548"/>
                    <a:pt x="37634" y="9380"/>
                  </a:cubicBezTo>
                  <a:cubicBezTo>
                    <a:pt x="37655" y="9275"/>
                    <a:pt x="37760" y="9253"/>
                    <a:pt x="37739" y="9190"/>
                  </a:cubicBezTo>
                  <a:cubicBezTo>
                    <a:pt x="37718" y="9148"/>
                    <a:pt x="37697" y="9085"/>
                    <a:pt x="37697" y="9022"/>
                  </a:cubicBezTo>
                  <a:cubicBezTo>
                    <a:pt x="37634" y="8833"/>
                    <a:pt x="37592" y="8644"/>
                    <a:pt x="37571" y="8455"/>
                  </a:cubicBezTo>
                  <a:cubicBezTo>
                    <a:pt x="37592" y="8349"/>
                    <a:pt x="37550" y="8265"/>
                    <a:pt x="37466" y="8202"/>
                  </a:cubicBezTo>
                  <a:cubicBezTo>
                    <a:pt x="37487" y="8160"/>
                    <a:pt x="37487" y="8139"/>
                    <a:pt x="37487" y="8118"/>
                  </a:cubicBezTo>
                  <a:cubicBezTo>
                    <a:pt x="37382" y="7824"/>
                    <a:pt x="37382" y="7508"/>
                    <a:pt x="37277" y="7256"/>
                  </a:cubicBezTo>
                  <a:cubicBezTo>
                    <a:pt x="37214" y="7046"/>
                    <a:pt x="37151" y="6857"/>
                    <a:pt x="37066" y="6667"/>
                  </a:cubicBezTo>
                  <a:cubicBezTo>
                    <a:pt x="37045" y="6604"/>
                    <a:pt x="37003" y="6541"/>
                    <a:pt x="37024" y="6457"/>
                  </a:cubicBezTo>
                  <a:cubicBezTo>
                    <a:pt x="37024" y="6415"/>
                    <a:pt x="37003" y="6352"/>
                    <a:pt x="36961" y="6331"/>
                  </a:cubicBezTo>
                  <a:cubicBezTo>
                    <a:pt x="36898" y="6268"/>
                    <a:pt x="36877" y="6184"/>
                    <a:pt x="36919" y="6100"/>
                  </a:cubicBezTo>
                  <a:cubicBezTo>
                    <a:pt x="36772" y="6058"/>
                    <a:pt x="36688" y="5953"/>
                    <a:pt x="36730" y="5911"/>
                  </a:cubicBezTo>
                  <a:lnTo>
                    <a:pt x="36835" y="5911"/>
                  </a:lnTo>
                  <a:cubicBezTo>
                    <a:pt x="36772" y="5848"/>
                    <a:pt x="36814" y="5784"/>
                    <a:pt x="36814" y="5721"/>
                  </a:cubicBezTo>
                  <a:cubicBezTo>
                    <a:pt x="36784" y="5707"/>
                    <a:pt x="36765" y="5692"/>
                    <a:pt x="36749" y="5692"/>
                  </a:cubicBezTo>
                  <a:cubicBezTo>
                    <a:pt x="36742" y="5692"/>
                    <a:pt x="36736" y="5694"/>
                    <a:pt x="36730" y="5700"/>
                  </a:cubicBezTo>
                  <a:cubicBezTo>
                    <a:pt x="36688" y="5742"/>
                    <a:pt x="36772" y="5784"/>
                    <a:pt x="36730" y="5827"/>
                  </a:cubicBezTo>
                  <a:cubicBezTo>
                    <a:pt x="36583" y="5827"/>
                    <a:pt x="36646" y="5679"/>
                    <a:pt x="36562" y="5616"/>
                  </a:cubicBezTo>
                  <a:cubicBezTo>
                    <a:pt x="36478" y="5574"/>
                    <a:pt x="36520" y="5448"/>
                    <a:pt x="36436" y="5385"/>
                  </a:cubicBezTo>
                  <a:cubicBezTo>
                    <a:pt x="36373" y="5301"/>
                    <a:pt x="36352" y="5217"/>
                    <a:pt x="36373" y="5133"/>
                  </a:cubicBezTo>
                  <a:lnTo>
                    <a:pt x="36373" y="5133"/>
                  </a:lnTo>
                  <a:cubicBezTo>
                    <a:pt x="36415" y="5154"/>
                    <a:pt x="36415" y="5196"/>
                    <a:pt x="36457" y="5196"/>
                  </a:cubicBezTo>
                  <a:cubicBezTo>
                    <a:pt x="36478" y="5133"/>
                    <a:pt x="36415" y="5049"/>
                    <a:pt x="36457" y="4965"/>
                  </a:cubicBezTo>
                  <a:cubicBezTo>
                    <a:pt x="36457" y="4943"/>
                    <a:pt x="36457" y="4838"/>
                    <a:pt x="36373" y="4838"/>
                  </a:cubicBezTo>
                  <a:cubicBezTo>
                    <a:pt x="36373" y="4880"/>
                    <a:pt x="36394" y="4922"/>
                    <a:pt x="36373" y="4986"/>
                  </a:cubicBezTo>
                  <a:cubicBezTo>
                    <a:pt x="36331" y="4922"/>
                    <a:pt x="36310" y="4880"/>
                    <a:pt x="36373" y="4838"/>
                  </a:cubicBezTo>
                  <a:cubicBezTo>
                    <a:pt x="36310" y="4628"/>
                    <a:pt x="36204" y="4439"/>
                    <a:pt x="36099" y="4271"/>
                  </a:cubicBezTo>
                  <a:cubicBezTo>
                    <a:pt x="36036" y="4187"/>
                    <a:pt x="35994" y="4124"/>
                    <a:pt x="35952" y="4060"/>
                  </a:cubicBezTo>
                  <a:cubicBezTo>
                    <a:pt x="35889" y="3892"/>
                    <a:pt x="35784" y="3766"/>
                    <a:pt x="35721" y="3598"/>
                  </a:cubicBezTo>
                  <a:lnTo>
                    <a:pt x="35721" y="3598"/>
                  </a:lnTo>
                  <a:cubicBezTo>
                    <a:pt x="35805" y="3619"/>
                    <a:pt x="35847" y="3682"/>
                    <a:pt x="35952" y="3682"/>
                  </a:cubicBezTo>
                  <a:cubicBezTo>
                    <a:pt x="35847" y="3535"/>
                    <a:pt x="35784" y="3388"/>
                    <a:pt x="35700" y="3262"/>
                  </a:cubicBezTo>
                  <a:cubicBezTo>
                    <a:pt x="35616" y="3114"/>
                    <a:pt x="35532" y="2988"/>
                    <a:pt x="35406" y="2883"/>
                  </a:cubicBezTo>
                  <a:cubicBezTo>
                    <a:pt x="35384" y="2757"/>
                    <a:pt x="35342" y="2631"/>
                    <a:pt x="35279" y="2526"/>
                  </a:cubicBezTo>
                  <a:cubicBezTo>
                    <a:pt x="35195" y="2421"/>
                    <a:pt x="35195" y="2294"/>
                    <a:pt x="35132" y="2210"/>
                  </a:cubicBezTo>
                  <a:cubicBezTo>
                    <a:pt x="35090" y="2126"/>
                    <a:pt x="35090" y="2000"/>
                    <a:pt x="34985" y="1937"/>
                  </a:cubicBezTo>
                  <a:lnTo>
                    <a:pt x="34985" y="1937"/>
                  </a:lnTo>
                  <a:cubicBezTo>
                    <a:pt x="35006" y="2042"/>
                    <a:pt x="35027" y="2126"/>
                    <a:pt x="35048" y="2210"/>
                  </a:cubicBezTo>
                  <a:cubicBezTo>
                    <a:pt x="34943" y="2168"/>
                    <a:pt x="34901" y="2084"/>
                    <a:pt x="34880" y="1979"/>
                  </a:cubicBezTo>
                  <a:cubicBezTo>
                    <a:pt x="34880" y="1916"/>
                    <a:pt x="34964" y="1937"/>
                    <a:pt x="34943" y="1874"/>
                  </a:cubicBezTo>
                  <a:cubicBezTo>
                    <a:pt x="34943" y="1811"/>
                    <a:pt x="34922" y="1748"/>
                    <a:pt x="34901" y="1685"/>
                  </a:cubicBezTo>
                  <a:lnTo>
                    <a:pt x="34838" y="1727"/>
                  </a:lnTo>
                  <a:cubicBezTo>
                    <a:pt x="34796" y="1664"/>
                    <a:pt x="34691" y="1622"/>
                    <a:pt x="34733" y="1517"/>
                  </a:cubicBezTo>
                  <a:lnTo>
                    <a:pt x="34733" y="1517"/>
                  </a:lnTo>
                  <a:cubicBezTo>
                    <a:pt x="34796" y="1538"/>
                    <a:pt x="34817" y="1601"/>
                    <a:pt x="34859" y="1622"/>
                  </a:cubicBezTo>
                  <a:cubicBezTo>
                    <a:pt x="34838" y="1453"/>
                    <a:pt x="34775" y="1306"/>
                    <a:pt x="34712" y="1159"/>
                  </a:cubicBezTo>
                  <a:cubicBezTo>
                    <a:pt x="34607" y="1096"/>
                    <a:pt x="34522" y="1012"/>
                    <a:pt x="34438" y="949"/>
                  </a:cubicBezTo>
                  <a:cubicBezTo>
                    <a:pt x="34375" y="907"/>
                    <a:pt x="34375" y="865"/>
                    <a:pt x="34354" y="802"/>
                  </a:cubicBezTo>
                  <a:cubicBezTo>
                    <a:pt x="34343" y="806"/>
                    <a:pt x="34333" y="807"/>
                    <a:pt x="34326" y="807"/>
                  </a:cubicBezTo>
                  <a:cubicBezTo>
                    <a:pt x="34291" y="807"/>
                    <a:pt x="34291" y="773"/>
                    <a:pt x="34291" y="739"/>
                  </a:cubicBezTo>
                  <a:cubicBezTo>
                    <a:pt x="34354" y="739"/>
                    <a:pt x="34333" y="781"/>
                    <a:pt x="34354" y="802"/>
                  </a:cubicBezTo>
                  <a:lnTo>
                    <a:pt x="34438" y="739"/>
                  </a:lnTo>
                  <a:cubicBezTo>
                    <a:pt x="34228" y="528"/>
                    <a:pt x="33997" y="339"/>
                    <a:pt x="33766" y="171"/>
                  </a:cubicBezTo>
                  <a:cubicBezTo>
                    <a:pt x="33678" y="83"/>
                    <a:pt x="33561" y="40"/>
                    <a:pt x="33427" y="40"/>
                  </a:cubicBezTo>
                  <a:cubicBezTo>
                    <a:pt x="33401" y="40"/>
                    <a:pt x="33373" y="41"/>
                    <a:pt x="33345" y="45"/>
                  </a:cubicBezTo>
                  <a:cubicBezTo>
                    <a:pt x="33345" y="87"/>
                    <a:pt x="33345" y="150"/>
                    <a:pt x="33282" y="192"/>
                  </a:cubicBezTo>
                  <a:cubicBezTo>
                    <a:pt x="33156" y="66"/>
                    <a:pt x="32967" y="87"/>
                    <a:pt x="32820" y="24"/>
                  </a:cubicBezTo>
                  <a:lnTo>
                    <a:pt x="32756" y="87"/>
                  </a:lnTo>
                  <a:cubicBezTo>
                    <a:pt x="32750" y="88"/>
                    <a:pt x="32744" y="89"/>
                    <a:pt x="32738" y="89"/>
                  </a:cubicBezTo>
                  <a:cubicBezTo>
                    <a:pt x="32677" y="89"/>
                    <a:pt x="32667" y="0"/>
                    <a:pt x="3260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25"/>
            <p:cNvSpPr/>
            <p:nvPr/>
          </p:nvSpPr>
          <p:spPr>
            <a:xfrm>
              <a:off x="2060391" y="1528828"/>
              <a:ext cx="453152" cy="357248"/>
            </a:xfrm>
            <a:custGeom>
              <a:avLst/>
              <a:gdLst/>
              <a:ahLst/>
              <a:cxnLst/>
              <a:rect l="l" t="t" r="r" b="b"/>
              <a:pathLst>
                <a:path w="43942" h="34113" extrusionOk="0">
                  <a:moveTo>
                    <a:pt x="40646" y="9414"/>
                  </a:moveTo>
                  <a:cubicBezTo>
                    <a:pt x="40652" y="9414"/>
                    <a:pt x="40662" y="9424"/>
                    <a:pt x="40662" y="9424"/>
                  </a:cubicBezTo>
                  <a:cubicBezTo>
                    <a:pt x="40662" y="9424"/>
                    <a:pt x="40662" y="9445"/>
                    <a:pt x="40641" y="9445"/>
                  </a:cubicBezTo>
                  <a:cubicBezTo>
                    <a:pt x="40620" y="9445"/>
                    <a:pt x="40641" y="9424"/>
                    <a:pt x="40641" y="9424"/>
                  </a:cubicBezTo>
                  <a:cubicBezTo>
                    <a:pt x="40641" y="9417"/>
                    <a:pt x="40643" y="9414"/>
                    <a:pt x="40646" y="9414"/>
                  </a:cubicBezTo>
                  <a:close/>
                  <a:moveTo>
                    <a:pt x="37710" y="1"/>
                  </a:moveTo>
                  <a:cubicBezTo>
                    <a:pt x="37699" y="1"/>
                    <a:pt x="37688" y="2"/>
                    <a:pt x="37676" y="5"/>
                  </a:cubicBezTo>
                  <a:cubicBezTo>
                    <a:pt x="37659" y="63"/>
                    <a:pt x="37626" y="79"/>
                    <a:pt x="37586" y="79"/>
                  </a:cubicBezTo>
                  <a:cubicBezTo>
                    <a:pt x="37540" y="79"/>
                    <a:pt x="37485" y="59"/>
                    <a:pt x="37434" y="59"/>
                  </a:cubicBezTo>
                  <a:cubicBezTo>
                    <a:pt x="37416" y="59"/>
                    <a:pt x="37398" y="61"/>
                    <a:pt x="37382" y="68"/>
                  </a:cubicBezTo>
                  <a:cubicBezTo>
                    <a:pt x="37361" y="131"/>
                    <a:pt x="37319" y="194"/>
                    <a:pt x="37277" y="236"/>
                  </a:cubicBezTo>
                  <a:cubicBezTo>
                    <a:pt x="37272" y="241"/>
                    <a:pt x="37266" y="242"/>
                    <a:pt x="37260" y="242"/>
                  </a:cubicBezTo>
                  <a:cubicBezTo>
                    <a:pt x="37249" y="242"/>
                    <a:pt x="37237" y="238"/>
                    <a:pt x="37228" y="238"/>
                  </a:cubicBezTo>
                  <a:cubicBezTo>
                    <a:pt x="37219" y="238"/>
                    <a:pt x="37214" y="242"/>
                    <a:pt x="37214" y="257"/>
                  </a:cubicBezTo>
                  <a:cubicBezTo>
                    <a:pt x="37214" y="299"/>
                    <a:pt x="37256" y="362"/>
                    <a:pt x="37235" y="404"/>
                  </a:cubicBezTo>
                  <a:cubicBezTo>
                    <a:pt x="37214" y="446"/>
                    <a:pt x="37129" y="425"/>
                    <a:pt x="37129" y="509"/>
                  </a:cubicBezTo>
                  <a:cubicBezTo>
                    <a:pt x="37172" y="552"/>
                    <a:pt x="37277" y="552"/>
                    <a:pt x="37256" y="657"/>
                  </a:cubicBezTo>
                  <a:lnTo>
                    <a:pt x="37108" y="783"/>
                  </a:lnTo>
                  <a:cubicBezTo>
                    <a:pt x="37132" y="866"/>
                    <a:pt x="37176" y="875"/>
                    <a:pt x="37225" y="875"/>
                  </a:cubicBezTo>
                  <a:cubicBezTo>
                    <a:pt x="37239" y="875"/>
                    <a:pt x="37254" y="874"/>
                    <a:pt x="37269" y="874"/>
                  </a:cubicBezTo>
                  <a:cubicBezTo>
                    <a:pt x="37293" y="874"/>
                    <a:pt x="37317" y="877"/>
                    <a:pt x="37340" y="888"/>
                  </a:cubicBezTo>
                  <a:cubicBezTo>
                    <a:pt x="37340" y="930"/>
                    <a:pt x="37361" y="951"/>
                    <a:pt x="37340" y="993"/>
                  </a:cubicBezTo>
                  <a:lnTo>
                    <a:pt x="37066" y="1056"/>
                  </a:lnTo>
                  <a:cubicBezTo>
                    <a:pt x="37057" y="1058"/>
                    <a:pt x="37048" y="1059"/>
                    <a:pt x="37040" y="1059"/>
                  </a:cubicBezTo>
                  <a:cubicBezTo>
                    <a:pt x="36957" y="1059"/>
                    <a:pt x="36935" y="972"/>
                    <a:pt x="36877" y="972"/>
                  </a:cubicBezTo>
                  <a:cubicBezTo>
                    <a:pt x="36814" y="972"/>
                    <a:pt x="36793" y="1056"/>
                    <a:pt x="36751" y="1056"/>
                  </a:cubicBezTo>
                  <a:cubicBezTo>
                    <a:pt x="36723" y="1056"/>
                    <a:pt x="36704" y="1047"/>
                    <a:pt x="36676" y="1047"/>
                  </a:cubicBezTo>
                  <a:cubicBezTo>
                    <a:pt x="36662" y="1047"/>
                    <a:pt x="36646" y="1049"/>
                    <a:pt x="36625" y="1056"/>
                  </a:cubicBezTo>
                  <a:lnTo>
                    <a:pt x="36583" y="1140"/>
                  </a:lnTo>
                  <a:cubicBezTo>
                    <a:pt x="36646" y="1182"/>
                    <a:pt x="36688" y="1266"/>
                    <a:pt x="36667" y="1329"/>
                  </a:cubicBezTo>
                  <a:lnTo>
                    <a:pt x="36604" y="1308"/>
                  </a:lnTo>
                  <a:cubicBezTo>
                    <a:pt x="36604" y="1350"/>
                    <a:pt x="36541" y="1393"/>
                    <a:pt x="36562" y="1414"/>
                  </a:cubicBezTo>
                  <a:cubicBezTo>
                    <a:pt x="36572" y="1419"/>
                    <a:pt x="36583" y="1420"/>
                    <a:pt x="36593" y="1420"/>
                  </a:cubicBezTo>
                  <a:cubicBezTo>
                    <a:pt x="36603" y="1420"/>
                    <a:pt x="36613" y="1419"/>
                    <a:pt x="36622" y="1419"/>
                  </a:cubicBezTo>
                  <a:cubicBezTo>
                    <a:pt x="36641" y="1419"/>
                    <a:pt x="36656" y="1424"/>
                    <a:pt x="36667" y="1456"/>
                  </a:cubicBezTo>
                  <a:cubicBezTo>
                    <a:pt x="36667" y="1519"/>
                    <a:pt x="36604" y="1498"/>
                    <a:pt x="36604" y="1540"/>
                  </a:cubicBezTo>
                  <a:cubicBezTo>
                    <a:pt x="36646" y="1561"/>
                    <a:pt x="36730" y="1561"/>
                    <a:pt x="36751" y="1603"/>
                  </a:cubicBezTo>
                  <a:cubicBezTo>
                    <a:pt x="36793" y="1645"/>
                    <a:pt x="36709" y="1708"/>
                    <a:pt x="36793" y="1750"/>
                  </a:cubicBezTo>
                  <a:cubicBezTo>
                    <a:pt x="36730" y="1771"/>
                    <a:pt x="36709" y="1813"/>
                    <a:pt x="36730" y="1876"/>
                  </a:cubicBezTo>
                  <a:cubicBezTo>
                    <a:pt x="36814" y="1939"/>
                    <a:pt x="36856" y="1981"/>
                    <a:pt x="36919" y="2044"/>
                  </a:cubicBezTo>
                  <a:cubicBezTo>
                    <a:pt x="37045" y="2191"/>
                    <a:pt x="37193" y="2318"/>
                    <a:pt x="37361" y="2402"/>
                  </a:cubicBezTo>
                  <a:cubicBezTo>
                    <a:pt x="37403" y="2444"/>
                    <a:pt x="37445" y="2486"/>
                    <a:pt x="37487" y="2549"/>
                  </a:cubicBezTo>
                  <a:cubicBezTo>
                    <a:pt x="37655" y="2759"/>
                    <a:pt x="37739" y="3011"/>
                    <a:pt x="37928" y="3222"/>
                  </a:cubicBezTo>
                  <a:cubicBezTo>
                    <a:pt x="37991" y="3327"/>
                    <a:pt x="38034" y="3411"/>
                    <a:pt x="38055" y="3537"/>
                  </a:cubicBezTo>
                  <a:cubicBezTo>
                    <a:pt x="38097" y="3663"/>
                    <a:pt x="38160" y="3789"/>
                    <a:pt x="38265" y="3894"/>
                  </a:cubicBezTo>
                  <a:cubicBezTo>
                    <a:pt x="38349" y="4000"/>
                    <a:pt x="38391" y="4147"/>
                    <a:pt x="38370" y="4273"/>
                  </a:cubicBezTo>
                  <a:cubicBezTo>
                    <a:pt x="38391" y="4315"/>
                    <a:pt x="38433" y="4357"/>
                    <a:pt x="38454" y="4399"/>
                  </a:cubicBezTo>
                  <a:cubicBezTo>
                    <a:pt x="38475" y="4441"/>
                    <a:pt x="38475" y="4504"/>
                    <a:pt x="38517" y="4525"/>
                  </a:cubicBezTo>
                  <a:cubicBezTo>
                    <a:pt x="38622" y="4546"/>
                    <a:pt x="38643" y="4630"/>
                    <a:pt x="38664" y="4693"/>
                  </a:cubicBezTo>
                  <a:cubicBezTo>
                    <a:pt x="38769" y="4883"/>
                    <a:pt x="38875" y="5051"/>
                    <a:pt x="38980" y="5219"/>
                  </a:cubicBezTo>
                  <a:cubicBezTo>
                    <a:pt x="39106" y="5387"/>
                    <a:pt x="39190" y="5597"/>
                    <a:pt x="39148" y="5787"/>
                  </a:cubicBezTo>
                  <a:cubicBezTo>
                    <a:pt x="39148" y="5871"/>
                    <a:pt x="39169" y="5955"/>
                    <a:pt x="39211" y="5997"/>
                  </a:cubicBezTo>
                  <a:cubicBezTo>
                    <a:pt x="39295" y="6081"/>
                    <a:pt x="39316" y="6228"/>
                    <a:pt x="39337" y="6270"/>
                  </a:cubicBezTo>
                  <a:cubicBezTo>
                    <a:pt x="39379" y="6291"/>
                    <a:pt x="39442" y="6291"/>
                    <a:pt x="39442" y="6354"/>
                  </a:cubicBezTo>
                  <a:cubicBezTo>
                    <a:pt x="39421" y="6607"/>
                    <a:pt x="39610" y="6754"/>
                    <a:pt x="39673" y="6964"/>
                  </a:cubicBezTo>
                  <a:cubicBezTo>
                    <a:pt x="39737" y="7006"/>
                    <a:pt x="39821" y="7027"/>
                    <a:pt x="39863" y="7111"/>
                  </a:cubicBezTo>
                  <a:cubicBezTo>
                    <a:pt x="39842" y="7216"/>
                    <a:pt x="39863" y="7342"/>
                    <a:pt x="39905" y="7448"/>
                  </a:cubicBezTo>
                  <a:cubicBezTo>
                    <a:pt x="39926" y="7553"/>
                    <a:pt x="39968" y="7679"/>
                    <a:pt x="40052" y="7763"/>
                  </a:cubicBezTo>
                  <a:cubicBezTo>
                    <a:pt x="40136" y="8015"/>
                    <a:pt x="40220" y="8246"/>
                    <a:pt x="40304" y="8478"/>
                  </a:cubicBezTo>
                  <a:lnTo>
                    <a:pt x="40451" y="8646"/>
                  </a:lnTo>
                  <a:lnTo>
                    <a:pt x="40514" y="8877"/>
                  </a:lnTo>
                  <a:cubicBezTo>
                    <a:pt x="40514" y="8940"/>
                    <a:pt x="40493" y="9024"/>
                    <a:pt x="40472" y="9108"/>
                  </a:cubicBezTo>
                  <a:cubicBezTo>
                    <a:pt x="40556" y="9172"/>
                    <a:pt x="40514" y="9298"/>
                    <a:pt x="40556" y="9424"/>
                  </a:cubicBezTo>
                  <a:cubicBezTo>
                    <a:pt x="40599" y="9529"/>
                    <a:pt x="40662" y="9613"/>
                    <a:pt x="40746" y="9697"/>
                  </a:cubicBezTo>
                  <a:cubicBezTo>
                    <a:pt x="40725" y="9739"/>
                    <a:pt x="40704" y="9781"/>
                    <a:pt x="40683" y="9823"/>
                  </a:cubicBezTo>
                  <a:cubicBezTo>
                    <a:pt x="40746" y="10076"/>
                    <a:pt x="40830" y="10328"/>
                    <a:pt x="40956" y="10559"/>
                  </a:cubicBezTo>
                  <a:cubicBezTo>
                    <a:pt x="40977" y="10601"/>
                    <a:pt x="40998" y="10664"/>
                    <a:pt x="40977" y="10706"/>
                  </a:cubicBezTo>
                  <a:cubicBezTo>
                    <a:pt x="40956" y="10769"/>
                    <a:pt x="40956" y="10832"/>
                    <a:pt x="40998" y="10896"/>
                  </a:cubicBezTo>
                  <a:cubicBezTo>
                    <a:pt x="41040" y="11043"/>
                    <a:pt x="41040" y="11211"/>
                    <a:pt x="41166" y="11337"/>
                  </a:cubicBezTo>
                  <a:cubicBezTo>
                    <a:pt x="41187" y="11358"/>
                    <a:pt x="41187" y="11400"/>
                    <a:pt x="41187" y="11442"/>
                  </a:cubicBezTo>
                  <a:cubicBezTo>
                    <a:pt x="41166" y="11505"/>
                    <a:pt x="41166" y="11547"/>
                    <a:pt x="41187" y="11610"/>
                  </a:cubicBezTo>
                  <a:cubicBezTo>
                    <a:pt x="41250" y="11779"/>
                    <a:pt x="41208" y="11989"/>
                    <a:pt x="41292" y="12178"/>
                  </a:cubicBezTo>
                  <a:lnTo>
                    <a:pt x="41292" y="12241"/>
                  </a:lnTo>
                  <a:cubicBezTo>
                    <a:pt x="41313" y="12409"/>
                    <a:pt x="41250" y="12556"/>
                    <a:pt x="41250" y="12725"/>
                  </a:cubicBezTo>
                  <a:cubicBezTo>
                    <a:pt x="41250" y="12956"/>
                    <a:pt x="41271" y="13187"/>
                    <a:pt x="41250" y="13418"/>
                  </a:cubicBezTo>
                  <a:cubicBezTo>
                    <a:pt x="41250" y="13524"/>
                    <a:pt x="41250" y="13629"/>
                    <a:pt x="41250" y="13713"/>
                  </a:cubicBezTo>
                  <a:cubicBezTo>
                    <a:pt x="41271" y="13839"/>
                    <a:pt x="41271" y="13944"/>
                    <a:pt x="41250" y="14049"/>
                  </a:cubicBezTo>
                  <a:cubicBezTo>
                    <a:pt x="41250" y="14133"/>
                    <a:pt x="41229" y="14238"/>
                    <a:pt x="41208" y="14323"/>
                  </a:cubicBezTo>
                  <a:cubicBezTo>
                    <a:pt x="41166" y="14533"/>
                    <a:pt x="41187" y="14743"/>
                    <a:pt x="41271" y="14932"/>
                  </a:cubicBezTo>
                  <a:cubicBezTo>
                    <a:pt x="41208" y="15079"/>
                    <a:pt x="41208" y="15206"/>
                    <a:pt x="41166" y="15353"/>
                  </a:cubicBezTo>
                  <a:cubicBezTo>
                    <a:pt x="41124" y="15458"/>
                    <a:pt x="41082" y="15605"/>
                    <a:pt x="41082" y="15731"/>
                  </a:cubicBezTo>
                  <a:cubicBezTo>
                    <a:pt x="41082" y="15836"/>
                    <a:pt x="41040" y="15941"/>
                    <a:pt x="40956" y="16004"/>
                  </a:cubicBezTo>
                  <a:cubicBezTo>
                    <a:pt x="40977" y="16047"/>
                    <a:pt x="40977" y="16068"/>
                    <a:pt x="40956" y="16110"/>
                  </a:cubicBezTo>
                  <a:cubicBezTo>
                    <a:pt x="40956" y="16194"/>
                    <a:pt x="40935" y="16257"/>
                    <a:pt x="40914" y="16341"/>
                  </a:cubicBezTo>
                  <a:cubicBezTo>
                    <a:pt x="40914" y="16425"/>
                    <a:pt x="40830" y="16467"/>
                    <a:pt x="40788" y="16530"/>
                  </a:cubicBezTo>
                  <a:cubicBezTo>
                    <a:pt x="40683" y="16803"/>
                    <a:pt x="40599" y="17077"/>
                    <a:pt x="40535" y="17371"/>
                  </a:cubicBezTo>
                  <a:cubicBezTo>
                    <a:pt x="40493" y="17434"/>
                    <a:pt x="40451" y="17518"/>
                    <a:pt x="40430" y="17602"/>
                  </a:cubicBezTo>
                  <a:cubicBezTo>
                    <a:pt x="40388" y="17855"/>
                    <a:pt x="40304" y="18065"/>
                    <a:pt x="40241" y="18317"/>
                  </a:cubicBezTo>
                  <a:cubicBezTo>
                    <a:pt x="40157" y="18443"/>
                    <a:pt x="40136" y="18611"/>
                    <a:pt x="40157" y="18759"/>
                  </a:cubicBezTo>
                  <a:cubicBezTo>
                    <a:pt x="40136" y="18801"/>
                    <a:pt x="40136" y="18864"/>
                    <a:pt x="40115" y="18906"/>
                  </a:cubicBezTo>
                  <a:cubicBezTo>
                    <a:pt x="40052" y="19095"/>
                    <a:pt x="39968" y="19284"/>
                    <a:pt x="39842" y="19473"/>
                  </a:cubicBezTo>
                  <a:cubicBezTo>
                    <a:pt x="39737" y="19642"/>
                    <a:pt x="39631" y="19831"/>
                    <a:pt x="39568" y="20020"/>
                  </a:cubicBezTo>
                  <a:cubicBezTo>
                    <a:pt x="39526" y="20104"/>
                    <a:pt x="39589" y="20167"/>
                    <a:pt x="39526" y="20230"/>
                  </a:cubicBezTo>
                  <a:cubicBezTo>
                    <a:pt x="39421" y="20335"/>
                    <a:pt x="39463" y="20525"/>
                    <a:pt x="39337" y="20609"/>
                  </a:cubicBezTo>
                  <a:lnTo>
                    <a:pt x="39316" y="20756"/>
                  </a:lnTo>
                  <a:cubicBezTo>
                    <a:pt x="39253" y="20840"/>
                    <a:pt x="39211" y="20945"/>
                    <a:pt x="39232" y="21071"/>
                  </a:cubicBezTo>
                  <a:cubicBezTo>
                    <a:pt x="39169" y="21113"/>
                    <a:pt x="39106" y="21176"/>
                    <a:pt x="39064" y="21261"/>
                  </a:cubicBezTo>
                  <a:cubicBezTo>
                    <a:pt x="39001" y="21387"/>
                    <a:pt x="38938" y="21513"/>
                    <a:pt x="38896" y="21639"/>
                  </a:cubicBezTo>
                  <a:cubicBezTo>
                    <a:pt x="38832" y="21786"/>
                    <a:pt x="38748" y="21933"/>
                    <a:pt x="38643" y="22081"/>
                  </a:cubicBezTo>
                  <a:cubicBezTo>
                    <a:pt x="38580" y="22228"/>
                    <a:pt x="38559" y="22396"/>
                    <a:pt x="38391" y="22501"/>
                  </a:cubicBezTo>
                  <a:cubicBezTo>
                    <a:pt x="38307" y="22753"/>
                    <a:pt x="38055" y="22900"/>
                    <a:pt x="37949" y="23132"/>
                  </a:cubicBezTo>
                  <a:cubicBezTo>
                    <a:pt x="37907" y="23216"/>
                    <a:pt x="37802" y="23258"/>
                    <a:pt x="37802" y="23342"/>
                  </a:cubicBezTo>
                  <a:cubicBezTo>
                    <a:pt x="37760" y="23447"/>
                    <a:pt x="37739" y="23552"/>
                    <a:pt x="37676" y="23657"/>
                  </a:cubicBezTo>
                  <a:cubicBezTo>
                    <a:pt x="37655" y="23783"/>
                    <a:pt x="37571" y="23910"/>
                    <a:pt x="37466" y="24015"/>
                  </a:cubicBezTo>
                  <a:cubicBezTo>
                    <a:pt x="37382" y="24078"/>
                    <a:pt x="37298" y="24162"/>
                    <a:pt x="37235" y="24267"/>
                  </a:cubicBezTo>
                  <a:cubicBezTo>
                    <a:pt x="37151" y="24351"/>
                    <a:pt x="37108" y="24456"/>
                    <a:pt x="37045" y="24540"/>
                  </a:cubicBezTo>
                  <a:cubicBezTo>
                    <a:pt x="36772" y="24772"/>
                    <a:pt x="36562" y="25087"/>
                    <a:pt x="36331" y="25339"/>
                  </a:cubicBezTo>
                  <a:cubicBezTo>
                    <a:pt x="36036" y="25655"/>
                    <a:pt x="35742" y="25949"/>
                    <a:pt x="35448" y="26264"/>
                  </a:cubicBezTo>
                  <a:cubicBezTo>
                    <a:pt x="35342" y="26327"/>
                    <a:pt x="35258" y="26412"/>
                    <a:pt x="35174" y="26517"/>
                  </a:cubicBezTo>
                  <a:cubicBezTo>
                    <a:pt x="35153" y="26559"/>
                    <a:pt x="35111" y="26601"/>
                    <a:pt x="35048" y="26622"/>
                  </a:cubicBezTo>
                  <a:cubicBezTo>
                    <a:pt x="34901" y="26643"/>
                    <a:pt x="34838" y="26748"/>
                    <a:pt x="34733" y="26832"/>
                  </a:cubicBezTo>
                  <a:cubicBezTo>
                    <a:pt x="34691" y="26853"/>
                    <a:pt x="34649" y="26916"/>
                    <a:pt x="34607" y="26937"/>
                  </a:cubicBezTo>
                  <a:cubicBezTo>
                    <a:pt x="34396" y="27042"/>
                    <a:pt x="34228" y="27168"/>
                    <a:pt x="34081" y="27316"/>
                  </a:cubicBezTo>
                  <a:cubicBezTo>
                    <a:pt x="33934" y="27421"/>
                    <a:pt x="33808" y="27526"/>
                    <a:pt x="33724" y="27673"/>
                  </a:cubicBezTo>
                  <a:cubicBezTo>
                    <a:pt x="33555" y="27715"/>
                    <a:pt x="33513" y="27862"/>
                    <a:pt x="33429" y="27967"/>
                  </a:cubicBezTo>
                  <a:cubicBezTo>
                    <a:pt x="33324" y="28136"/>
                    <a:pt x="33198" y="28262"/>
                    <a:pt x="33051" y="28388"/>
                  </a:cubicBezTo>
                  <a:cubicBezTo>
                    <a:pt x="32841" y="28514"/>
                    <a:pt x="32651" y="28619"/>
                    <a:pt x="32420" y="28703"/>
                  </a:cubicBezTo>
                  <a:cubicBezTo>
                    <a:pt x="32231" y="28787"/>
                    <a:pt x="32063" y="28913"/>
                    <a:pt x="31894" y="29061"/>
                  </a:cubicBezTo>
                  <a:lnTo>
                    <a:pt x="31600" y="29145"/>
                  </a:lnTo>
                  <a:lnTo>
                    <a:pt x="31495" y="29313"/>
                  </a:lnTo>
                  <a:cubicBezTo>
                    <a:pt x="31469" y="29308"/>
                    <a:pt x="31441" y="29305"/>
                    <a:pt x="31413" y="29305"/>
                  </a:cubicBezTo>
                  <a:cubicBezTo>
                    <a:pt x="31328" y="29305"/>
                    <a:pt x="31237" y="29329"/>
                    <a:pt x="31159" y="29376"/>
                  </a:cubicBezTo>
                  <a:cubicBezTo>
                    <a:pt x="31095" y="29418"/>
                    <a:pt x="31032" y="29439"/>
                    <a:pt x="30969" y="29460"/>
                  </a:cubicBezTo>
                  <a:cubicBezTo>
                    <a:pt x="30843" y="29544"/>
                    <a:pt x="30717" y="29565"/>
                    <a:pt x="30591" y="29649"/>
                  </a:cubicBezTo>
                  <a:cubicBezTo>
                    <a:pt x="30507" y="29691"/>
                    <a:pt x="30423" y="29712"/>
                    <a:pt x="30360" y="29733"/>
                  </a:cubicBezTo>
                  <a:cubicBezTo>
                    <a:pt x="30255" y="29754"/>
                    <a:pt x="30212" y="29838"/>
                    <a:pt x="30128" y="29860"/>
                  </a:cubicBezTo>
                  <a:cubicBezTo>
                    <a:pt x="29939" y="29923"/>
                    <a:pt x="29771" y="30007"/>
                    <a:pt x="29624" y="30112"/>
                  </a:cubicBezTo>
                  <a:cubicBezTo>
                    <a:pt x="29592" y="30080"/>
                    <a:pt x="29560" y="30069"/>
                    <a:pt x="29529" y="30069"/>
                  </a:cubicBezTo>
                  <a:cubicBezTo>
                    <a:pt x="29476" y="30069"/>
                    <a:pt x="29424" y="30099"/>
                    <a:pt x="29372" y="30112"/>
                  </a:cubicBezTo>
                  <a:cubicBezTo>
                    <a:pt x="29245" y="30154"/>
                    <a:pt x="29098" y="30196"/>
                    <a:pt x="28951" y="30196"/>
                  </a:cubicBezTo>
                  <a:cubicBezTo>
                    <a:pt x="28888" y="30196"/>
                    <a:pt x="28804" y="30217"/>
                    <a:pt x="28741" y="30259"/>
                  </a:cubicBezTo>
                  <a:cubicBezTo>
                    <a:pt x="28688" y="30312"/>
                    <a:pt x="28635" y="30395"/>
                    <a:pt x="28557" y="30395"/>
                  </a:cubicBezTo>
                  <a:cubicBezTo>
                    <a:pt x="28542" y="30395"/>
                    <a:pt x="28526" y="30392"/>
                    <a:pt x="28510" y="30385"/>
                  </a:cubicBezTo>
                  <a:cubicBezTo>
                    <a:pt x="28491" y="30382"/>
                    <a:pt x="28473" y="30381"/>
                    <a:pt x="28457" y="30381"/>
                  </a:cubicBezTo>
                  <a:cubicBezTo>
                    <a:pt x="28375" y="30381"/>
                    <a:pt x="28310" y="30411"/>
                    <a:pt x="28239" y="30411"/>
                  </a:cubicBezTo>
                  <a:cubicBezTo>
                    <a:pt x="28224" y="30411"/>
                    <a:pt x="28210" y="30409"/>
                    <a:pt x="28194" y="30406"/>
                  </a:cubicBezTo>
                  <a:cubicBezTo>
                    <a:pt x="28110" y="30406"/>
                    <a:pt x="28005" y="30427"/>
                    <a:pt x="27942" y="30469"/>
                  </a:cubicBezTo>
                  <a:cubicBezTo>
                    <a:pt x="27605" y="30574"/>
                    <a:pt x="27269" y="30616"/>
                    <a:pt x="26933" y="30679"/>
                  </a:cubicBezTo>
                  <a:cubicBezTo>
                    <a:pt x="26575" y="30764"/>
                    <a:pt x="26260" y="30932"/>
                    <a:pt x="25902" y="31016"/>
                  </a:cubicBezTo>
                  <a:cubicBezTo>
                    <a:pt x="25839" y="31037"/>
                    <a:pt x="25818" y="31121"/>
                    <a:pt x="25692" y="31121"/>
                  </a:cubicBezTo>
                  <a:cubicBezTo>
                    <a:pt x="25713" y="31121"/>
                    <a:pt x="25671" y="31100"/>
                    <a:pt x="25650" y="31100"/>
                  </a:cubicBezTo>
                  <a:cubicBezTo>
                    <a:pt x="25440" y="31121"/>
                    <a:pt x="25230" y="31163"/>
                    <a:pt x="25040" y="31226"/>
                  </a:cubicBezTo>
                  <a:cubicBezTo>
                    <a:pt x="24977" y="31247"/>
                    <a:pt x="24893" y="31268"/>
                    <a:pt x="24830" y="31268"/>
                  </a:cubicBezTo>
                  <a:cubicBezTo>
                    <a:pt x="24771" y="31253"/>
                    <a:pt x="24711" y="31246"/>
                    <a:pt x="24652" y="31246"/>
                  </a:cubicBezTo>
                  <a:cubicBezTo>
                    <a:pt x="24546" y="31246"/>
                    <a:pt x="24442" y="31269"/>
                    <a:pt x="24347" y="31310"/>
                  </a:cubicBezTo>
                  <a:lnTo>
                    <a:pt x="24221" y="31247"/>
                  </a:lnTo>
                  <a:cubicBezTo>
                    <a:pt x="24178" y="31268"/>
                    <a:pt x="24157" y="31310"/>
                    <a:pt x="24136" y="31310"/>
                  </a:cubicBezTo>
                  <a:cubicBezTo>
                    <a:pt x="24047" y="31305"/>
                    <a:pt x="23956" y="31303"/>
                    <a:pt x="23865" y="31303"/>
                  </a:cubicBezTo>
                  <a:cubicBezTo>
                    <a:pt x="23550" y="31303"/>
                    <a:pt x="23231" y="31334"/>
                    <a:pt x="22938" y="31415"/>
                  </a:cubicBezTo>
                  <a:lnTo>
                    <a:pt x="22728" y="31373"/>
                  </a:lnTo>
                  <a:lnTo>
                    <a:pt x="22328" y="31478"/>
                  </a:lnTo>
                  <a:cubicBezTo>
                    <a:pt x="22214" y="31427"/>
                    <a:pt x="22091" y="31400"/>
                    <a:pt x="21971" y="31400"/>
                  </a:cubicBezTo>
                  <a:cubicBezTo>
                    <a:pt x="21892" y="31400"/>
                    <a:pt x="21814" y="31411"/>
                    <a:pt x="21740" y="31436"/>
                  </a:cubicBezTo>
                  <a:cubicBezTo>
                    <a:pt x="21592" y="31478"/>
                    <a:pt x="21445" y="31499"/>
                    <a:pt x="21277" y="31499"/>
                  </a:cubicBezTo>
                  <a:cubicBezTo>
                    <a:pt x="21239" y="31492"/>
                    <a:pt x="21200" y="31487"/>
                    <a:pt x="21163" y="31487"/>
                  </a:cubicBezTo>
                  <a:cubicBezTo>
                    <a:pt x="21098" y="31487"/>
                    <a:pt x="21036" y="31501"/>
                    <a:pt x="20983" y="31541"/>
                  </a:cubicBezTo>
                  <a:cubicBezTo>
                    <a:pt x="20920" y="31541"/>
                    <a:pt x="20899" y="31478"/>
                    <a:pt x="20857" y="31457"/>
                  </a:cubicBezTo>
                  <a:lnTo>
                    <a:pt x="20688" y="31457"/>
                  </a:lnTo>
                  <a:cubicBezTo>
                    <a:pt x="20604" y="31436"/>
                    <a:pt x="20520" y="31426"/>
                    <a:pt x="20436" y="31426"/>
                  </a:cubicBezTo>
                  <a:cubicBezTo>
                    <a:pt x="20352" y="31426"/>
                    <a:pt x="20268" y="31436"/>
                    <a:pt x="20184" y="31457"/>
                  </a:cubicBezTo>
                  <a:cubicBezTo>
                    <a:pt x="20142" y="31457"/>
                    <a:pt x="20100" y="31461"/>
                    <a:pt x="20059" y="31461"/>
                  </a:cubicBezTo>
                  <a:cubicBezTo>
                    <a:pt x="19998" y="31461"/>
                    <a:pt x="19940" y="31453"/>
                    <a:pt x="19890" y="31415"/>
                  </a:cubicBezTo>
                  <a:cubicBezTo>
                    <a:pt x="19858" y="31405"/>
                    <a:pt x="19826" y="31400"/>
                    <a:pt x="19795" y="31400"/>
                  </a:cubicBezTo>
                  <a:cubicBezTo>
                    <a:pt x="19763" y="31400"/>
                    <a:pt x="19732" y="31405"/>
                    <a:pt x="19700" y="31415"/>
                  </a:cubicBezTo>
                  <a:cubicBezTo>
                    <a:pt x="19655" y="31421"/>
                    <a:pt x="19609" y="31424"/>
                    <a:pt x="19562" y="31424"/>
                  </a:cubicBezTo>
                  <a:cubicBezTo>
                    <a:pt x="19434" y="31424"/>
                    <a:pt x="19303" y="31404"/>
                    <a:pt x="19196" y="31373"/>
                  </a:cubicBezTo>
                  <a:lnTo>
                    <a:pt x="19070" y="31373"/>
                  </a:lnTo>
                  <a:cubicBezTo>
                    <a:pt x="19041" y="31366"/>
                    <a:pt x="19012" y="31363"/>
                    <a:pt x="18984" y="31363"/>
                  </a:cubicBezTo>
                  <a:cubicBezTo>
                    <a:pt x="18878" y="31363"/>
                    <a:pt x="18780" y="31404"/>
                    <a:pt x="18683" y="31404"/>
                  </a:cubicBezTo>
                  <a:cubicBezTo>
                    <a:pt x="18658" y="31404"/>
                    <a:pt x="18632" y="31402"/>
                    <a:pt x="18607" y="31394"/>
                  </a:cubicBezTo>
                  <a:cubicBezTo>
                    <a:pt x="18579" y="31380"/>
                    <a:pt x="18553" y="31376"/>
                    <a:pt x="18529" y="31376"/>
                  </a:cubicBezTo>
                  <a:cubicBezTo>
                    <a:pt x="18481" y="31376"/>
                    <a:pt x="18439" y="31394"/>
                    <a:pt x="18397" y="31394"/>
                  </a:cubicBezTo>
                  <a:cubicBezTo>
                    <a:pt x="18313" y="31268"/>
                    <a:pt x="18144" y="31289"/>
                    <a:pt x="18039" y="31205"/>
                  </a:cubicBezTo>
                  <a:cubicBezTo>
                    <a:pt x="17997" y="31163"/>
                    <a:pt x="17955" y="31142"/>
                    <a:pt x="17892" y="31142"/>
                  </a:cubicBezTo>
                  <a:cubicBezTo>
                    <a:pt x="17766" y="31142"/>
                    <a:pt x="17682" y="31037"/>
                    <a:pt x="17556" y="31037"/>
                  </a:cubicBezTo>
                  <a:cubicBezTo>
                    <a:pt x="17409" y="31037"/>
                    <a:pt x="17282" y="30995"/>
                    <a:pt x="17135" y="30932"/>
                  </a:cubicBezTo>
                  <a:cubicBezTo>
                    <a:pt x="17009" y="30869"/>
                    <a:pt x="16841" y="30827"/>
                    <a:pt x="16694" y="30827"/>
                  </a:cubicBezTo>
                  <a:cubicBezTo>
                    <a:pt x="16657" y="30830"/>
                    <a:pt x="16619" y="30832"/>
                    <a:pt x="16582" y="30832"/>
                  </a:cubicBezTo>
                  <a:cubicBezTo>
                    <a:pt x="16409" y="30832"/>
                    <a:pt x="16236" y="30794"/>
                    <a:pt x="16063" y="30743"/>
                  </a:cubicBezTo>
                  <a:cubicBezTo>
                    <a:pt x="15979" y="30679"/>
                    <a:pt x="15874" y="30637"/>
                    <a:pt x="15769" y="30616"/>
                  </a:cubicBezTo>
                  <a:cubicBezTo>
                    <a:pt x="15580" y="30595"/>
                    <a:pt x="15390" y="30511"/>
                    <a:pt x="15243" y="30406"/>
                  </a:cubicBezTo>
                  <a:cubicBezTo>
                    <a:pt x="15117" y="30322"/>
                    <a:pt x="14970" y="30238"/>
                    <a:pt x="14802" y="30196"/>
                  </a:cubicBezTo>
                  <a:cubicBezTo>
                    <a:pt x="14760" y="30196"/>
                    <a:pt x="14696" y="30175"/>
                    <a:pt x="14696" y="30133"/>
                  </a:cubicBezTo>
                  <a:cubicBezTo>
                    <a:pt x="14675" y="30007"/>
                    <a:pt x="14549" y="29986"/>
                    <a:pt x="14444" y="29923"/>
                  </a:cubicBezTo>
                  <a:cubicBezTo>
                    <a:pt x="14339" y="29838"/>
                    <a:pt x="14234" y="29796"/>
                    <a:pt x="14108" y="29754"/>
                  </a:cubicBezTo>
                  <a:cubicBezTo>
                    <a:pt x="13898" y="29544"/>
                    <a:pt x="13645" y="29418"/>
                    <a:pt x="13435" y="29229"/>
                  </a:cubicBezTo>
                  <a:cubicBezTo>
                    <a:pt x="13204" y="29040"/>
                    <a:pt x="12973" y="28850"/>
                    <a:pt x="12720" y="28682"/>
                  </a:cubicBezTo>
                  <a:cubicBezTo>
                    <a:pt x="12594" y="28598"/>
                    <a:pt x="12510" y="28493"/>
                    <a:pt x="12489" y="28367"/>
                  </a:cubicBezTo>
                  <a:cubicBezTo>
                    <a:pt x="12279" y="28199"/>
                    <a:pt x="12089" y="28030"/>
                    <a:pt x="11900" y="27841"/>
                  </a:cubicBezTo>
                  <a:cubicBezTo>
                    <a:pt x="11837" y="27778"/>
                    <a:pt x="11753" y="27715"/>
                    <a:pt x="11669" y="27694"/>
                  </a:cubicBezTo>
                  <a:cubicBezTo>
                    <a:pt x="11501" y="27631"/>
                    <a:pt x="11354" y="27526"/>
                    <a:pt x="11270" y="27400"/>
                  </a:cubicBezTo>
                  <a:cubicBezTo>
                    <a:pt x="11122" y="27210"/>
                    <a:pt x="10954" y="27042"/>
                    <a:pt x="10765" y="26895"/>
                  </a:cubicBezTo>
                  <a:cubicBezTo>
                    <a:pt x="10576" y="26748"/>
                    <a:pt x="10387" y="26580"/>
                    <a:pt x="10218" y="26390"/>
                  </a:cubicBezTo>
                  <a:cubicBezTo>
                    <a:pt x="10092" y="26222"/>
                    <a:pt x="9903" y="26117"/>
                    <a:pt x="9756" y="25949"/>
                  </a:cubicBezTo>
                  <a:cubicBezTo>
                    <a:pt x="9693" y="25886"/>
                    <a:pt x="9630" y="25802"/>
                    <a:pt x="9546" y="25739"/>
                  </a:cubicBezTo>
                  <a:cubicBezTo>
                    <a:pt x="9251" y="25550"/>
                    <a:pt x="9020" y="25318"/>
                    <a:pt x="8852" y="25024"/>
                  </a:cubicBezTo>
                  <a:cubicBezTo>
                    <a:pt x="8768" y="24898"/>
                    <a:pt x="8663" y="24793"/>
                    <a:pt x="8578" y="24667"/>
                  </a:cubicBezTo>
                  <a:cubicBezTo>
                    <a:pt x="8452" y="24498"/>
                    <a:pt x="8326" y="24330"/>
                    <a:pt x="8158" y="24204"/>
                  </a:cubicBezTo>
                  <a:cubicBezTo>
                    <a:pt x="7990" y="24036"/>
                    <a:pt x="7885" y="23805"/>
                    <a:pt x="7695" y="23678"/>
                  </a:cubicBezTo>
                  <a:cubicBezTo>
                    <a:pt x="7653" y="23636"/>
                    <a:pt x="7716" y="23573"/>
                    <a:pt x="7653" y="23552"/>
                  </a:cubicBezTo>
                  <a:cubicBezTo>
                    <a:pt x="7590" y="23552"/>
                    <a:pt x="7569" y="23468"/>
                    <a:pt x="7548" y="23447"/>
                  </a:cubicBezTo>
                  <a:cubicBezTo>
                    <a:pt x="7527" y="23405"/>
                    <a:pt x="7464" y="23384"/>
                    <a:pt x="7443" y="23342"/>
                  </a:cubicBezTo>
                  <a:cubicBezTo>
                    <a:pt x="7254" y="23216"/>
                    <a:pt x="7128" y="23048"/>
                    <a:pt x="7023" y="22837"/>
                  </a:cubicBezTo>
                  <a:lnTo>
                    <a:pt x="6812" y="22732"/>
                  </a:lnTo>
                  <a:cubicBezTo>
                    <a:pt x="6770" y="22648"/>
                    <a:pt x="6728" y="22585"/>
                    <a:pt x="6644" y="22522"/>
                  </a:cubicBezTo>
                  <a:cubicBezTo>
                    <a:pt x="6518" y="22438"/>
                    <a:pt x="6413" y="22312"/>
                    <a:pt x="6329" y="22186"/>
                  </a:cubicBezTo>
                  <a:cubicBezTo>
                    <a:pt x="6245" y="22017"/>
                    <a:pt x="6140" y="21870"/>
                    <a:pt x="6034" y="21744"/>
                  </a:cubicBezTo>
                  <a:lnTo>
                    <a:pt x="6055" y="21660"/>
                  </a:lnTo>
                  <a:lnTo>
                    <a:pt x="5320" y="21050"/>
                  </a:lnTo>
                  <a:cubicBezTo>
                    <a:pt x="5320" y="21008"/>
                    <a:pt x="5299" y="20945"/>
                    <a:pt x="5278" y="20882"/>
                  </a:cubicBezTo>
                  <a:cubicBezTo>
                    <a:pt x="5172" y="20882"/>
                    <a:pt x="5130" y="20819"/>
                    <a:pt x="5088" y="20756"/>
                  </a:cubicBezTo>
                  <a:cubicBezTo>
                    <a:pt x="4983" y="20630"/>
                    <a:pt x="4878" y="20525"/>
                    <a:pt x="4752" y="20399"/>
                  </a:cubicBezTo>
                  <a:cubicBezTo>
                    <a:pt x="4626" y="20293"/>
                    <a:pt x="4563" y="20125"/>
                    <a:pt x="4395" y="20041"/>
                  </a:cubicBezTo>
                  <a:cubicBezTo>
                    <a:pt x="4353" y="20020"/>
                    <a:pt x="4374" y="19936"/>
                    <a:pt x="4310" y="19915"/>
                  </a:cubicBezTo>
                  <a:cubicBezTo>
                    <a:pt x="4268" y="19894"/>
                    <a:pt x="4353" y="19810"/>
                    <a:pt x="4289" y="19789"/>
                  </a:cubicBezTo>
                  <a:cubicBezTo>
                    <a:pt x="4275" y="19789"/>
                    <a:pt x="4257" y="19791"/>
                    <a:pt x="4237" y="19791"/>
                  </a:cubicBezTo>
                  <a:cubicBezTo>
                    <a:pt x="4198" y="19791"/>
                    <a:pt x="4156" y="19782"/>
                    <a:pt x="4142" y="19726"/>
                  </a:cubicBezTo>
                  <a:cubicBezTo>
                    <a:pt x="4121" y="19642"/>
                    <a:pt x="4100" y="19558"/>
                    <a:pt x="4079" y="19473"/>
                  </a:cubicBezTo>
                  <a:lnTo>
                    <a:pt x="3932" y="19326"/>
                  </a:lnTo>
                  <a:cubicBezTo>
                    <a:pt x="3890" y="19221"/>
                    <a:pt x="3869" y="19116"/>
                    <a:pt x="3848" y="19032"/>
                  </a:cubicBezTo>
                  <a:lnTo>
                    <a:pt x="3701" y="18948"/>
                  </a:lnTo>
                  <a:cubicBezTo>
                    <a:pt x="3743" y="18822"/>
                    <a:pt x="3575" y="18759"/>
                    <a:pt x="3617" y="18611"/>
                  </a:cubicBezTo>
                  <a:cubicBezTo>
                    <a:pt x="3427" y="18548"/>
                    <a:pt x="3322" y="18359"/>
                    <a:pt x="3154" y="18233"/>
                  </a:cubicBezTo>
                  <a:cubicBezTo>
                    <a:pt x="3154" y="18170"/>
                    <a:pt x="3154" y="18086"/>
                    <a:pt x="3112" y="18044"/>
                  </a:cubicBezTo>
                  <a:cubicBezTo>
                    <a:pt x="2965" y="17834"/>
                    <a:pt x="2839" y="17623"/>
                    <a:pt x="2755" y="17413"/>
                  </a:cubicBezTo>
                  <a:cubicBezTo>
                    <a:pt x="2692" y="17308"/>
                    <a:pt x="2629" y="17224"/>
                    <a:pt x="2607" y="17119"/>
                  </a:cubicBezTo>
                  <a:cubicBezTo>
                    <a:pt x="2565" y="16993"/>
                    <a:pt x="2502" y="16866"/>
                    <a:pt x="2418" y="16740"/>
                  </a:cubicBezTo>
                  <a:cubicBezTo>
                    <a:pt x="2292" y="16551"/>
                    <a:pt x="2166" y="16362"/>
                    <a:pt x="2040" y="16173"/>
                  </a:cubicBezTo>
                  <a:cubicBezTo>
                    <a:pt x="1956" y="16047"/>
                    <a:pt x="1872" y="15941"/>
                    <a:pt x="1788" y="15836"/>
                  </a:cubicBezTo>
                  <a:cubicBezTo>
                    <a:pt x="1745" y="15752"/>
                    <a:pt x="1745" y="15626"/>
                    <a:pt x="1640" y="15563"/>
                  </a:cubicBezTo>
                  <a:cubicBezTo>
                    <a:pt x="1745" y="15437"/>
                    <a:pt x="1598" y="15353"/>
                    <a:pt x="1598" y="15248"/>
                  </a:cubicBezTo>
                  <a:cubicBezTo>
                    <a:pt x="1493" y="15206"/>
                    <a:pt x="1409" y="15142"/>
                    <a:pt x="1388" y="15037"/>
                  </a:cubicBezTo>
                  <a:cubicBezTo>
                    <a:pt x="1365" y="15055"/>
                    <a:pt x="1342" y="15061"/>
                    <a:pt x="1319" y="15061"/>
                  </a:cubicBezTo>
                  <a:cubicBezTo>
                    <a:pt x="1258" y="15061"/>
                    <a:pt x="1197" y="15016"/>
                    <a:pt x="1136" y="15016"/>
                  </a:cubicBezTo>
                  <a:cubicBezTo>
                    <a:pt x="1220" y="15185"/>
                    <a:pt x="1136" y="15332"/>
                    <a:pt x="1115" y="15458"/>
                  </a:cubicBezTo>
                  <a:cubicBezTo>
                    <a:pt x="1178" y="15605"/>
                    <a:pt x="1178" y="15773"/>
                    <a:pt x="1136" y="15920"/>
                  </a:cubicBezTo>
                  <a:cubicBezTo>
                    <a:pt x="1154" y="15916"/>
                    <a:pt x="1171" y="15914"/>
                    <a:pt x="1187" y="15914"/>
                  </a:cubicBezTo>
                  <a:cubicBezTo>
                    <a:pt x="1314" y="15914"/>
                    <a:pt x="1358" y="16051"/>
                    <a:pt x="1451" y="16089"/>
                  </a:cubicBezTo>
                  <a:cubicBezTo>
                    <a:pt x="1493" y="16110"/>
                    <a:pt x="1493" y="16131"/>
                    <a:pt x="1514" y="16152"/>
                  </a:cubicBezTo>
                  <a:cubicBezTo>
                    <a:pt x="1640" y="16320"/>
                    <a:pt x="1682" y="16551"/>
                    <a:pt x="1851" y="16677"/>
                  </a:cubicBezTo>
                  <a:cubicBezTo>
                    <a:pt x="1872" y="16698"/>
                    <a:pt x="1872" y="16719"/>
                    <a:pt x="1872" y="16740"/>
                  </a:cubicBezTo>
                  <a:cubicBezTo>
                    <a:pt x="1935" y="16930"/>
                    <a:pt x="2082" y="17056"/>
                    <a:pt x="2082" y="17245"/>
                  </a:cubicBezTo>
                  <a:cubicBezTo>
                    <a:pt x="2166" y="17308"/>
                    <a:pt x="2166" y="17392"/>
                    <a:pt x="2187" y="17476"/>
                  </a:cubicBezTo>
                  <a:cubicBezTo>
                    <a:pt x="2208" y="17560"/>
                    <a:pt x="2292" y="17623"/>
                    <a:pt x="2292" y="17707"/>
                  </a:cubicBezTo>
                  <a:cubicBezTo>
                    <a:pt x="2292" y="17792"/>
                    <a:pt x="2418" y="17834"/>
                    <a:pt x="2418" y="17918"/>
                  </a:cubicBezTo>
                  <a:cubicBezTo>
                    <a:pt x="2418" y="18002"/>
                    <a:pt x="2460" y="18065"/>
                    <a:pt x="2502" y="18149"/>
                  </a:cubicBezTo>
                  <a:cubicBezTo>
                    <a:pt x="2523" y="18191"/>
                    <a:pt x="2586" y="18254"/>
                    <a:pt x="2565" y="18338"/>
                  </a:cubicBezTo>
                  <a:cubicBezTo>
                    <a:pt x="2565" y="18422"/>
                    <a:pt x="2671" y="18443"/>
                    <a:pt x="2671" y="18527"/>
                  </a:cubicBezTo>
                  <a:cubicBezTo>
                    <a:pt x="2692" y="18590"/>
                    <a:pt x="2713" y="18675"/>
                    <a:pt x="2734" y="18759"/>
                  </a:cubicBezTo>
                  <a:cubicBezTo>
                    <a:pt x="2755" y="18780"/>
                    <a:pt x="2776" y="18822"/>
                    <a:pt x="2797" y="18864"/>
                  </a:cubicBezTo>
                  <a:cubicBezTo>
                    <a:pt x="2944" y="19053"/>
                    <a:pt x="3091" y="19263"/>
                    <a:pt x="3238" y="19495"/>
                  </a:cubicBezTo>
                  <a:cubicBezTo>
                    <a:pt x="3385" y="19726"/>
                    <a:pt x="3533" y="19936"/>
                    <a:pt x="3701" y="20167"/>
                  </a:cubicBezTo>
                  <a:cubicBezTo>
                    <a:pt x="3806" y="20335"/>
                    <a:pt x="3953" y="20525"/>
                    <a:pt x="4100" y="20693"/>
                  </a:cubicBezTo>
                  <a:cubicBezTo>
                    <a:pt x="4268" y="20840"/>
                    <a:pt x="4395" y="21029"/>
                    <a:pt x="4521" y="21176"/>
                  </a:cubicBezTo>
                  <a:cubicBezTo>
                    <a:pt x="4668" y="21324"/>
                    <a:pt x="4752" y="21513"/>
                    <a:pt x="4962" y="21576"/>
                  </a:cubicBezTo>
                  <a:cubicBezTo>
                    <a:pt x="4962" y="21639"/>
                    <a:pt x="4983" y="21702"/>
                    <a:pt x="5004" y="21744"/>
                  </a:cubicBezTo>
                  <a:cubicBezTo>
                    <a:pt x="5236" y="21912"/>
                    <a:pt x="5404" y="22144"/>
                    <a:pt x="5488" y="22396"/>
                  </a:cubicBezTo>
                  <a:cubicBezTo>
                    <a:pt x="5551" y="22564"/>
                    <a:pt x="5677" y="22732"/>
                    <a:pt x="5824" y="22837"/>
                  </a:cubicBezTo>
                  <a:cubicBezTo>
                    <a:pt x="5950" y="22921"/>
                    <a:pt x="6055" y="23027"/>
                    <a:pt x="6140" y="23132"/>
                  </a:cubicBezTo>
                  <a:cubicBezTo>
                    <a:pt x="6308" y="23300"/>
                    <a:pt x="6497" y="23510"/>
                    <a:pt x="6623" y="23636"/>
                  </a:cubicBezTo>
                  <a:cubicBezTo>
                    <a:pt x="6749" y="23783"/>
                    <a:pt x="6917" y="23889"/>
                    <a:pt x="6981" y="24057"/>
                  </a:cubicBezTo>
                  <a:cubicBezTo>
                    <a:pt x="7107" y="24120"/>
                    <a:pt x="7128" y="24267"/>
                    <a:pt x="7212" y="24330"/>
                  </a:cubicBezTo>
                  <a:cubicBezTo>
                    <a:pt x="7359" y="24456"/>
                    <a:pt x="7506" y="24603"/>
                    <a:pt x="7611" y="24751"/>
                  </a:cubicBezTo>
                  <a:cubicBezTo>
                    <a:pt x="7758" y="24940"/>
                    <a:pt x="7906" y="25150"/>
                    <a:pt x="8032" y="25339"/>
                  </a:cubicBezTo>
                  <a:cubicBezTo>
                    <a:pt x="8074" y="25402"/>
                    <a:pt x="8137" y="25465"/>
                    <a:pt x="8200" y="25486"/>
                  </a:cubicBezTo>
                  <a:cubicBezTo>
                    <a:pt x="8284" y="25528"/>
                    <a:pt x="8347" y="25592"/>
                    <a:pt x="8368" y="25676"/>
                  </a:cubicBezTo>
                  <a:cubicBezTo>
                    <a:pt x="8410" y="25781"/>
                    <a:pt x="8452" y="25844"/>
                    <a:pt x="8494" y="25928"/>
                  </a:cubicBezTo>
                  <a:cubicBezTo>
                    <a:pt x="8536" y="26033"/>
                    <a:pt x="8599" y="26138"/>
                    <a:pt x="8705" y="26201"/>
                  </a:cubicBezTo>
                  <a:cubicBezTo>
                    <a:pt x="8915" y="26327"/>
                    <a:pt x="9125" y="26517"/>
                    <a:pt x="9293" y="26727"/>
                  </a:cubicBezTo>
                  <a:cubicBezTo>
                    <a:pt x="9440" y="26874"/>
                    <a:pt x="9609" y="27000"/>
                    <a:pt x="9672" y="27210"/>
                  </a:cubicBezTo>
                  <a:cubicBezTo>
                    <a:pt x="9672" y="27252"/>
                    <a:pt x="9693" y="27252"/>
                    <a:pt x="9714" y="27274"/>
                  </a:cubicBezTo>
                  <a:cubicBezTo>
                    <a:pt x="9840" y="27358"/>
                    <a:pt x="9945" y="27526"/>
                    <a:pt x="10092" y="27568"/>
                  </a:cubicBezTo>
                  <a:cubicBezTo>
                    <a:pt x="10134" y="27589"/>
                    <a:pt x="10155" y="27610"/>
                    <a:pt x="10176" y="27631"/>
                  </a:cubicBezTo>
                  <a:cubicBezTo>
                    <a:pt x="10239" y="27778"/>
                    <a:pt x="10408" y="27841"/>
                    <a:pt x="10471" y="27967"/>
                  </a:cubicBezTo>
                  <a:cubicBezTo>
                    <a:pt x="10471" y="27988"/>
                    <a:pt x="10492" y="28051"/>
                    <a:pt x="10534" y="28051"/>
                  </a:cubicBezTo>
                  <a:cubicBezTo>
                    <a:pt x="10545" y="28049"/>
                    <a:pt x="10555" y="28048"/>
                    <a:pt x="10565" y="28048"/>
                  </a:cubicBezTo>
                  <a:cubicBezTo>
                    <a:pt x="10644" y="28048"/>
                    <a:pt x="10667" y="28119"/>
                    <a:pt x="10723" y="28157"/>
                  </a:cubicBezTo>
                  <a:cubicBezTo>
                    <a:pt x="10891" y="28304"/>
                    <a:pt x="11080" y="28451"/>
                    <a:pt x="11249" y="28640"/>
                  </a:cubicBezTo>
                  <a:cubicBezTo>
                    <a:pt x="11270" y="28661"/>
                    <a:pt x="11312" y="28682"/>
                    <a:pt x="11354" y="28682"/>
                  </a:cubicBezTo>
                  <a:cubicBezTo>
                    <a:pt x="11375" y="28682"/>
                    <a:pt x="11396" y="28703"/>
                    <a:pt x="11417" y="28724"/>
                  </a:cubicBezTo>
                  <a:cubicBezTo>
                    <a:pt x="11501" y="28850"/>
                    <a:pt x="11606" y="28934"/>
                    <a:pt x="11732" y="28998"/>
                  </a:cubicBezTo>
                  <a:cubicBezTo>
                    <a:pt x="11879" y="29061"/>
                    <a:pt x="12005" y="29145"/>
                    <a:pt x="12089" y="29271"/>
                  </a:cubicBezTo>
                  <a:cubicBezTo>
                    <a:pt x="12174" y="29397"/>
                    <a:pt x="12300" y="29502"/>
                    <a:pt x="12426" y="29565"/>
                  </a:cubicBezTo>
                  <a:cubicBezTo>
                    <a:pt x="12510" y="29628"/>
                    <a:pt x="12594" y="29712"/>
                    <a:pt x="12678" y="29817"/>
                  </a:cubicBezTo>
                  <a:lnTo>
                    <a:pt x="12783" y="29944"/>
                  </a:lnTo>
                  <a:cubicBezTo>
                    <a:pt x="12909" y="30049"/>
                    <a:pt x="13036" y="30154"/>
                    <a:pt x="13183" y="30238"/>
                  </a:cubicBezTo>
                  <a:cubicBezTo>
                    <a:pt x="13288" y="30322"/>
                    <a:pt x="13372" y="30427"/>
                    <a:pt x="13498" y="30427"/>
                  </a:cubicBezTo>
                  <a:cubicBezTo>
                    <a:pt x="13540" y="30427"/>
                    <a:pt x="13582" y="30448"/>
                    <a:pt x="13603" y="30490"/>
                  </a:cubicBezTo>
                  <a:cubicBezTo>
                    <a:pt x="13708" y="30574"/>
                    <a:pt x="13813" y="30658"/>
                    <a:pt x="13940" y="30722"/>
                  </a:cubicBezTo>
                  <a:cubicBezTo>
                    <a:pt x="14087" y="30806"/>
                    <a:pt x="14255" y="30890"/>
                    <a:pt x="14402" y="30974"/>
                  </a:cubicBezTo>
                  <a:cubicBezTo>
                    <a:pt x="14570" y="31100"/>
                    <a:pt x="14781" y="31205"/>
                    <a:pt x="14991" y="31268"/>
                  </a:cubicBezTo>
                  <a:cubicBezTo>
                    <a:pt x="15054" y="31310"/>
                    <a:pt x="15180" y="31268"/>
                    <a:pt x="15201" y="31394"/>
                  </a:cubicBezTo>
                  <a:cubicBezTo>
                    <a:pt x="15306" y="31394"/>
                    <a:pt x="15369" y="31436"/>
                    <a:pt x="15453" y="31499"/>
                  </a:cubicBezTo>
                  <a:cubicBezTo>
                    <a:pt x="15474" y="31520"/>
                    <a:pt x="15516" y="31541"/>
                    <a:pt x="15537" y="31562"/>
                  </a:cubicBezTo>
                  <a:cubicBezTo>
                    <a:pt x="15566" y="31562"/>
                    <a:pt x="15594" y="31553"/>
                    <a:pt x="15628" y="31553"/>
                  </a:cubicBezTo>
                  <a:cubicBezTo>
                    <a:pt x="15645" y="31553"/>
                    <a:pt x="15664" y="31555"/>
                    <a:pt x="15685" y="31562"/>
                  </a:cubicBezTo>
                  <a:cubicBezTo>
                    <a:pt x="15748" y="31605"/>
                    <a:pt x="15832" y="31647"/>
                    <a:pt x="15916" y="31668"/>
                  </a:cubicBezTo>
                  <a:cubicBezTo>
                    <a:pt x="16084" y="31731"/>
                    <a:pt x="16252" y="31710"/>
                    <a:pt x="16420" y="31773"/>
                  </a:cubicBezTo>
                  <a:cubicBezTo>
                    <a:pt x="16506" y="31807"/>
                    <a:pt x="16606" y="31841"/>
                    <a:pt x="16709" y="31841"/>
                  </a:cubicBezTo>
                  <a:cubicBezTo>
                    <a:pt x="16732" y="31841"/>
                    <a:pt x="16755" y="31840"/>
                    <a:pt x="16778" y="31836"/>
                  </a:cubicBezTo>
                  <a:cubicBezTo>
                    <a:pt x="16820" y="31836"/>
                    <a:pt x="16904" y="31836"/>
                    <a:pt x="16946" y="31878"/>
                  </a:cubicBezTo>
                  <a:cubicBezTo>
                    <a:pt x="17009" y="32025"/>
                    <a:pt x="17156" y="31983"/>
                    <a:pt x="17240" y="32046"/>
                  </a:cubicBezTo>
                  <a:cubicBezTo>
                    <a:pt x="17295" y="32064"/>
                    <a:pt x="17318" y="32113"/>
                    <a:pt x="17350" y="32113"/>
                  </a:cubicBezTo>
                  <a:cubicBezTo>
                    <a:pt x="17355" y="32113"/>
                    <a:pt x="17361" y="32112"/>
                    <a:pt x="17367" y="32109"/>
                  </a:cubicBezTo>
                  <a:cubicBezTo>
                    <a:pt x="17383" y="32093"/>
                    <a:pt x="17386" y="32053"/>
                    <a:pt x="17415" y="32053"/>
                  </a:cubicBezTo>
                  <a:cubicBezTo>
                    <a:pt x="17424" y="32053"/>
                    <a:pt x="17436" y="32057"/>
                    <a:pt x="17451" y="32067"/>
                  </a:cubicBezTo>
                  <a:lnTo>
                    <a:pt x="17451" y="32109"/>
                  </a:lnTo>
                  <a:cubicBezTo>
                    <a:pt x="17577" y="32151"/>
                    <a:pt x="17703" y="32214"/>
                    <a:pt x="17808" y="32235"/>
                  </a:cubicBezTo>
                  <a:cubicBezTo>
                    <a:pt x="17913" y="32277"/>
                    <a:pt x="17997" y="32319"/>
                    <a:pt x="18123" y="32340"/>
                  </a:cubicBezTo>
                  <a:cubicBezTo>
                    <a:pt x="18250" y="32382"/>
                    <a:pt x="18376" y="32340"/>
                    <a:pt x="18460" y="32424"/>
                  </a:cubicBezTo>
                  <a:cubicBezTo>
                    <a:pt x="18544" y="32382"/>
                    <a:pt x="18544" y="32340"/>
                    <a:pt x="18649" y="32340"/>
                  </a:cubicBezTo>
                  <a:cubicBezTo>
                    <a:pt x="18817" y="32361"/>
                    <a:pt x="18985" y="32382"/>
                    <a:pt x="19154" y="32382"/>
                  </a:cubicBezTo>
                  <a:cubicBezTo>
                    <a:pt x="19201" y="32379"/>
                    <a:pt x="19249" y="32377"/>
                    <a:pt x="19297" y="32377"/>
                  </a:cubicBezTo>
                  <a:cubicBezTo>
                    <a:pt x="19543" y="32377"/>
                    <a:pt x="19787" y="32424"/>
                    <a:pt x="20016" y="32530"/>
                  </a:cubicBezTo>
                  <a:lnTo>
                    <a:pt x="20289" y="32467"/>
                  </a:lnTo>
                  <a:cubicBezTo>
                    <a:pt x="20478" y="32488"/>
                    <a:pt x="20667" y="32551"/>
                    <a:pt x="20857" y="32593"/>
                  </a:cubicBezTo>
                  <a:lnTo>
                    <a:pt x="20899" y="32551"/>
                  </a:lnTo>
                  <a:cubicBezTo>
                    <a:pt x="20983" y="32561"/>
                    <a:pt x="21067" y="32566"/>
                    <a:pt x="21151" y="32566"/>
                  </a:cubicBezTo>
                  <a:cubicBezTo>
                    <a:pt x="21235" y="32566"/>
                    <a:pt x="21319" y="32561"/>
                    <a:pt x="21403" y="32551"/>
                  </a:cubicBezTo>
                  <a:cubicBezTo>
                    <a:pt x="21539" y="32526"/>
                    <a:pt x="21667" y="32516"/>
                    <a:pt x="21796" y="32516"/>
                  </a:cubicBezTo>
                  <a:cubicBezTo>
                    <a:pt x="21888" y="32516"/>
                    <a:pt x="21980" y="32521"/>
                    <a:pt x="22076" y="32530"/>
                  </a:cubicBezTo>
                  <a:cubicBezTo>
                    <a:pt x="22102" y="32524"/>
                    <a:pt x="22130" y="32522"/>
                    <a:pt x="22158" y="32522"/>
                  </a:cubicBezTo>
                  <a:cubicBezTo>
                    <a:pt x="22242" y="32522"/>
                    <a:pt x="22328" y="32545"/>
                    <a:pt x="22391" y="32593"/>
                  </a:cubicBezTo>
                  <a:lnTo>
                    <a:pt x="22454" y="32530"/>
                  </a:lnTo>
                  <a:lnTo>
                    <a:pt x="22560" y="32593"/>
                  </a:lnTo>
                  <a:cubicBezTo>
                    <a:pt x="22682" y="32505"/>
                    <a:pt x="22819" y="32461"/>
                    <a:pt x="22959" y="32461"/>
                  </a:cubicBezTo>
                  <a:cubicBezTo>
                    <a:pt x="22987" y="32461"/>
                    <a:pt x="23015" y="32463"/>
                    <a:pt x="23043" y="32467"/>
                  </a:cubicBezTo>
                  <a:cubicBezTo>
                    <a:pt x="23148" y="32488"/>
                    <a:pt x="23274" y="32488"/>
                    <a:pt x="23401" y="32509"/>
                  </a:cubicBezTo>
                  <a:cubicBezTo>
                    <a:pt x="23527" y="32403"/>
                    <a:pt x="23695" y="32361"/>
                    <a:pt x="23863" y="32361"/>
                  </a:cubicBezTo>
                  <a:cubicBezTo>
                    <a:pt x="23905" y="32372"/>
                    <a:pt x="23947" y="32377"/>
                    <a:pt x="23987" y="32377"/>
                  </a:cubicBezTo>
                  <a:cubicBezTo>
                    <a:pt x="24026" y="32377"/>
                    <a:pt x="24063" y="32372"/>
                    <a:pt x="24094" y="32361"/>
                  </a:cubicBezTo>
                  <a:cubicBezTo>
                    <a:pt x="24118" y="32357"/>
                    <a:pt x="24142" y="32355"/>
                    <a:pt x="24165" y="32355"/>
                  </a:cubicBezTo>
                  <a:cubicBezTo>
                    <a:pt x="24207" y="32355"/>
                    <a:pt x="24247" y="32360"/>
                    <a:pt x="24283" y="32360"/>
                  </a:cubicBezTo>
                  <a:cubicBezTo>
                    <a:pt x="24315" y="32360"/>
                    <a:pt x="24344" y="32356"/>
                    <a:pt x="24368" y="32340"/>
                  </a:cubicBezTo>
                  <a:cubicBezTo>
                    <a:pt x="24389" y="32319"/>
                    <a:pt x="24410" y="32315"/>
                    <a:pt x="24432" y="32315"/>
                  </a:cubicBezTo>
                  <a:cubicBezTo>
                    <a:pt x="24449" y="32315"/>
                    <a:pt x="24467" y="32318"/>
                    <a:pt x="24486" y="32318"/>
                  </a:cubicBezTo>
                  <a:cubicBezTo>
                    <a:pt x="24514" y="32318"/>
                    <a:pt x="24544" y="32311"/>
                    <a:pt x="24578" y="32277"/>
                  </a:cubicBezTo>
                  <a:cubicBezTo>
                    <a:pt x="24600" y="32255"/>
                    <a:pt x="24628" y="32248"/>
                    <a:pt x="24658" y="32248"/>
                  </a:cubicBezTo>
                  <a:cubicBezTo>
                    <a:pt x="24700" y="32248"/>
                    <a:pt x="24746" y="32261"/>
                    <a:pt x="24790" y="32261"/>
                  </a:cubicBezTo>
                  <a:cubicBezTo>
                    <a:pt x="24804" y="32261"/>
                    <a:pt x="24817" y="32260"/>
                    <a:pt x="24830" y="32256"/>
                  </a:cubicBezTo>
                  <a:cubicBezTo>
                    <a:pt x="25104" y="32193"/>
                    <a:pt x="25398" y="32151"/>
                    <a:pt x="25671" y="32130"/>
                  </a:cubicBezTo>
                  <a:cubicBezTo>
                    <a:pt x="25755" y="32109"/>
                    <a:pt x="25860" y="32088"/>
                    <a:pt x="25945" y="32046"/>
                  </a:cubicBezTo>
                  <a:cubicBezTo>
                    <a:pt x="25964" y="32041"/>
                    <a:pt x="25984" y="32040"/>
                    <a:pt x="26004" y="32040"/>
                  </a:cubicBezTo>
                  <a:cubicBezTo>
                    <a:pt x="26041" y="32040"/>
                    <a:pt x="26078" y="32045"/>
                    <a:pt x="26113" y="32045"/>
                  </a:cubicBezTo>
                  <a:cubicBezTo>
                    <a:pt x="26144" y="32045"/>
                    <a:pt x="26174" y="32041"/>
                    <a:pt x="26197" y="32025"/>
                  </a:cubicBezTo>
                  <a:cubicBezTo>
                    <a:pt x="26239" y="31962"/>
                    <a:pt x="26344" y="32004"/>
                    <a:pt x="26428" y="31962"/>
                  </a:cubicBezTo>
                  <a:cubicBezTo>
                    <a:pt x="26596" y="31878"/>
                    <a:pt x="26786" y="31941"/>
                    <a:pt x="26933" y="31836"/>
                  </a:cubicBezTo>
                  <a:cubicBezTo>
                    <a:pt x="26959" y="31841"/>
                    <a:pt x="26987" y="31844"/>
                    <a:pt x="27015" y="31844"/>
                  </a:cubicBezTo>
                  <a:cubicBezTo>
                    <a:pt x="27100" y="31844"/>
                    <a:pt x="27190" y="31820"/>
                    <a:pt x="27269" y="31773"/>
                  </a:cubicBezTo>
                  <a:cubicBezTo>
                    <a:pt x="27416" y="31710"/>
                    <a:pt x="27584" y="31689"/>
                    <a:pt x="27753" y="31689"/>
                  </a:cubicBezTo>
                  <a:cubicBezTo>
                    <a:pt x="27942" y="31605"/>
                    <a:pt x="28068" y="31520"/>
                    <a:pt x="28236" y="31457"/>
                  </a:cubicBezTo>
                  <a:cubicBezTo>
                    <a:pt x="28299" y="31436"/>
                    <a:pt x="28383" y="31436"/>
                    <a:pt x="28446" y="31373"/>
                  </a:cubicBezTo>
                  <a:cubicBezTo>
                    <a:pt x="28462" y="31342"/>
                    <a:pt x="28488" y="31323"/>
                    <a:pt x="28518" y="31323"/>
                  </a:cubicBezTo>
                  <a:cubicBezTo>
                    <a:pt x="28529" y="31323"/>
                    <a:pt x="28540" y="31326"/>
                    <a:pt x="28552" y="31331"/>
                  </a:cubicBezTo>
                  <a:cubicBezTo>
                    <a:pt x="28583" y="31342"/>
                    <a:pt x="28615" y="31347"/>
                    <a:pt x="28646" y="31347"/>
                  </a:cubicBezTo>
                  <a:cubicBezTo>
                    <a:pt x="28678" y="31347"/>
                    <a:pt x="28709" y="31342"/>
                    <a:pt x="28741" y="31331"/>
                  </a:cubicBezTo>
                  <a:cubicBezTo>
                    <a:pt x="28800" y="31316"/>
                    <a:pt x="28860" y="31301"/>
                    <a:pt x="28919" y="31301"/>
                  </a:cubicBezTo>
                  <a:cubicBezTo>
                    <a:pt x="28944" y="31301"/>
                    <a:pt x="28968" y="31304"/>
                    <a:pt x="28993" y="31310"/>
                  </a:cubicBezTo>
                  <a:cubicBezTo>
                    <a:pt x="29014" y="31205"/>
                    <a:pt x="29140" y="31247"/>
                    <a:pt x="29182" y="31226"/>
                  </a:cubicBezTo>
                  <a:cubicBezTo>
                    <a:pt x="29188" y="31221"/>
                    <a:pt x="29197" y="31220"/>
                    <a:pt x="29208" y="31220"/>
                  </a:cubicBezTo>
                  <a:cubicBezTo>
                    <a:pt x="29220" y="31220"/>
                    <a:pt x="29234" y="31221"/>
                    <a:pt x="29248" y="31221"/>
                  </a:cubicBezTo>
                  <a:cubicBezTo>
                    <a:pt x="29277" y="31221"/>
                    <a:pt x="29308" y="31216"/>
                    <a:pt x="29329" y="31184"/>
                  </a:cubicBezTo>
                  <a:cubicBezTo>
                    <a:pt x="29372" y="31184"/>
                    <a:pt x="29414" y="31226"/>
                    <a:pt x="29477" y="31226"/>
                  </a:cubicBezTo>
                  <a:cubicBezTo>
                    <a:pt x="29708" y="31100"/>
                    <a:pt x="29960" y="31163"/>
                    <a:pt x="30234" y="31058"/>
                  </a:cubicBezTo>
                  <a:cubicBezTo>
                    <a:pt x="30276" y="31016"/>
                    <a:pt x="30318" y="30974"/>
                    <a:pt x="30360" y="30932"/>
                  </a:cubicBezTo>
                  <a:cubicBezTo>
                    <a:pt x="30376" y="30907"/>
                    <a:pt x="30395" y="30902"/>
                    <a:pt x="30417" y="30902"/>
                  </a:cubicBezTo>
                  <a:cubicBezTo>
                    <a:pt x="30434" y="30902"/>
                    <a:pt x="30453" y="30905"/>
                    <a:pt x="30472" y="30905"/>
                  </a:cubicBezTo>
                  <a:cubicBezTo>
                    <a:pt x="30490" y="30905"/>
                    <a:pt x="30509" y="30902"/>
                    <a:pt x="30528" y="30890"/>
                  </a:cubicBezTo>
                  <a:cubicBezTo>
                    <a:pt x="30759" y="30806"/>
                    <a:pt x="30969" y="30722"/>
                    <a:pt x="31201" y="30637"/>
                  </a:cubicBezTo>
                  <a:cubicBezTo>
                    <a:pt x="31474" y="30574"/>
                    <a:pt x="31705" y="30427"/>
                    <a:pt x="31915" y="30238"/>
                  </a:cubicBezTo>
                  <a:cubicBezTo>
                    <a:pt x="32042" y="30217"/>
                    <a:pt x="32147" y="30154"/>
                    <a:pt x="32252" y="30070"/>
                  </a:cubicBezTo>
                  <a:cubicBezTo>
                    <a:pt x="32378" y="29986"/>
                    <a:pt x="32504" y="29881"/>
                    <a:pt x="32651" y="29796"/>
                  </a:cubicBezTo>
                  <a:cubicBezTo>
                    <a:pt x="32819" y="29712"/>
                    <a:pt x="32988" y="29607"/>
                    <a:pt x="33135" y="29502"/>
                  </a:cubicBezTo>
                  <a:cubicBezTo>
                    <a:pt x="33303" y="29334"/>
                    <a:pt x="33471" y="29187"/>
                    <a:pt x="33681" y="29061"/>
                  </a:cubicBezTo>
                  <a:cubicBezTo>
                    <a:pt x="33913" y="28892"/>
                    <a:pt x="34165" y="28745"/>
                    <a:pt x="34438" y="28598"/>
                  </a:cubicBezTo>
                  <a:lnTo>
                    <a:pt x="34459" y="28535"/>
                  </a:lnTo>
                  <a:lnTo>
                    <a:pt x="34565" y="28493"/>
                  </a:lnTo>
                  <a:cubicBezTo>
                    <a:pt x="34754" y="28220"/>
                    <a:pt x="35048" y="28051"/>
                    <a:pt x="35195" y="27778"/>
                  </a:cubicBezTo>
                  <a:lnTo>
                    <a:pt x="35258" y="27799"/>
                  </a:lnTo>
                  <a:cubicBezTo>
                    <a:pt x="35363" y="27589"/>
                    <a:pt x="35595" y="27463"/>
                    <a:pt x="35721" y="27274"/>
                  </a:cubicBezTo>
                  <a:lnTo>
                    <a:pt x="36015" y="27189"/>
                  </a:lnTo>
                  <a:cubicBezTo>
                    <a:pt x="35973" y="27105"/>
                    <a:pt x="35994" y="27105"/>
                    <a:pt x="36078" y="27084"/>
                  </a:cubicBezTo>
                  <a:cubicBezTo>
                    <a:pt x="36162" y="27042"/>
                    <a:pt x="36141" y="26958"/>
                    <a:pt x="36162" y="26916"/>
                  </a:cubicBezTo>
                  <a:cubicBezTo>
                    <a:pt x="36246" y="26895"/>
                    <a:pt x="36310" y="26832"/>
                    <a:pt x="36352" y="26769"/>
                  </a:cubicBezTo>
                  <a:cubicBezTo>
                    <a:pt x="36394" y="26664"/>
                    <a:pt x="36520" y="26685"/>
                    <a:pt x="36583" y="26601"/>
                  </a:cubicBezTo>
                  <a:cubicBezTo>
                    <a:pt x="36603" y="26613"/>
                    <a:pt x="36623" y="26618"/>
                    <a:pt x="36641" y="26618"/>
                  </a:cubicBezTo>
                  <a:cubicBezTo>
                    <a:pt x="36717" y="26618"/>
                    <a:pt x="36772" y="26530"/>
                    <a:pt x="36772" y="26496"/>
                  </a:cubicBezTo>
                  <a:cubicBezTo>
                    <a:pt x="36793" y="26412"/>
                    <a:pt x="36877" y="26369"/>
                    <a:pt x="36898" y="26285"/>
                  </a:cubicBezTo>
                  <a:cubicBezTo>
                    <a:pt x="36940" y="26222"/>
                    <a:pt x="37024" y="26180"/>
                    <a:pt x="37045" y="26075"/>
                  </a:cubicBezTo>
                  <a:cubicBezTo>
                    <a:pt x="37087" y="25970"/>
                    <a:pt x="37193" y="25970"/>
                    <a:pt x="37235" y="25907"/>
                  </a:cubicBezTo>
                  <a:cubicBezTo>
                    <a:pt x="37361" y="25739"/>
                    <a:pt x="37487" y="25571"/>
                    <a:pt x="37592" y="25423"/>
                  </a:cubicBezTo>
                  <a:cubicBezTo>
                    <a:pt x="37739" y="25192"/>
                    <a:pt x="37949" y="25024"/>
                    <a:pt x="38076" y="24793"/>
                  </a:cubicBezTo>
                  <a:cubicBezTo>
                    <a:pt x="38160" y="24645"/>
                    <a:pt x="38349" y="24561"/>
                    <a:pt x="38454" y="24414"/>
                  </a:cubicBezTo>
                  <a:cubicBezTo>
                    <a:pt x="38475" y="24330"/>
                    <a:pt x="38538" y="24246"/>
                    <a:pt x="38580" y="24183"/>
                  </a:cubicBezTo>
                  <a:cubicBezTo>
                    <a:pt x="38685" y="24099"/>
                    <a:pt x="38748" y="23994"/>
                    <a:pt x="38832" y="23889"/>
                  </a:cubicBezTo>
                  <a:cubicBezTo>
                    <a:pt x="38875" y="23805"/>
                    <a:pt x="38917" y="23741"/>
                    <a:pt x="38980" y="23657"/>
                  </a:cubicBezTo>
                  <a:cubicBezTo>
                    <a:pt x="39022" y="23573"/>
                    <a:pt x="39064" y="23489"/>
                    <a:pt x="39127" y="23405"/>
                  </a:cubicBezTo>
                  <a:cubicBezTo>
                    <a:pt x="39127" y="23384"/>
                    <a:pt x="39148" y="23363"/>
                    <a:pt x="39148" y="23363"/>
                  </a:cubicBezTo>
                  <a:lnTo>
                    <a:pt x="39211" y="23384"/>
                  </a:lnTo>
                  <a:cubicBezTo>
                    <a:pt x="39295" y="23237"/>
                    <a:pt x="39358" y="23069"/>
                    <a:pt x="39358" y="22879"/>
                  </a:cubicBezTo>
                  <a:cubicBezTo>
                    <a:pt x="39484" y="22732"/>
                    <a:pt x="39589" y="22585"/>
                    <a:pt x="39652" y="22396"/>
                  </a:cubicBezTo>
                  <a:cubicBezTo>
                    <a:pt x="39758" y="22249"/>
                    <a:pt x="39821" y="22059"/>
                    <a:pt x="39863" y="21891"/>
                  </a:cubicBezTo>
                  <a:cubicBezTo>
                    <a:pt x="40031" y="21765"/>
                    <a:pt x="39989" y="21534"/>
                    <a:pt x="40136" y="21408"/>
                  </a:cubicBezTo>
                  <a:cubicBezTo>
                    <a:pt x="40136" y="21366"/>
                    <a:pt x="40094" y="21324"/>
                    <a:pt x="40136" y="21303"/>
                  </a:cubicBezTo>
                  <a:lnTo>
                    <a:pt x="40220" y="21261"/>
                  </a:lnTo>
                  <a:cubicBezTo>
                    <a:pt x="40220" y="21092"/>
                    <a:pt x="40283" y="20945"/>
                    <a:pt x="40388" y="20819"/>
                  </a:cubicBezTo>
                  <a:cubicBezTo>
                    <a:pt x="40514" y="20672"/>
                    <a:pt x="40599" y="20504"/>
                    <a:pt x="40641" y="20335"/>
                  </a:cubicBezTo>
                  <a:cubicBezTo>
                    <a:pt x="40641" y="20332"/>
                    <a:pt x="40642" y="20331"/>
                    <a:pt x="40643" y="20331"/>
                  </a:cubicBezTo>
                  <a:cubicBezTo>
                    <a:pt x="40650" y="20331"/>
                    <a:pt x="40668" y="20350"/>
                    <a:pt x="40684" y="20350"/>
                  </a:cubicBezTo>
                  <a:cubicBezTo>
                    <a:pt x="40691" y="20350"/>
                    <a:pt x="40698" y="20346"/>
                    <a:pt x="40704" y="20335"/>
                  </a:cubicBezTo>
                  <a:cubicBezTo>
                    <a:pt x="40725" y="20272"/>
                    <a:pt x="40662" y="20251"/>
                    <a:pt x="40641" y="20230"/>
                  </a:cubicBezTo>
                  <a:cubicBezTo>
                    <a:pt x="40746" y="20062"/>
                    <a:pt x="40809" y="19894"/>
                    <a:pt x="40830" y="19705"/>
                  </a:cubicBezTo>
                  <a:cubicBezTo>
                    <a:pt x="40830" y="19684"/>
                    <a:pt x="40851" y="19642"/>
                    <a:pt x="40851" y="19621"/>
                  </a:cubicBezTo>
                  <a:cubicBezTo>
                    <a:pt x="40977" y="19305"/>
                    <a:pt x="41124" y="19011"/>
                    <a:pt x="41292" y="18717"/>
                  </a:cubicBezTo>
                  <a:cubicBezTo>
                    <a:pt x="41313" y="18675"/>
                    <a:pt x="41334" y="18633"/>
                    <a:pt x="41334" y="18611"/>
                  </a:cubicBezTo>
                  <a:cubicBezTo>
                    <a:pt x="41292" y="18485"/>
                    <a:pt x="41397" y="18359"/>
                    <a:pt x="41397" y="18254"/>
                  </a:cubicBezTo>
                  <a:cubicBezTo>
                    <a:pt x="41397" y="18149"/>
                    <a:pt x="41503" y="18044"/>
                    <a:pt x="41418" y="17939"/>
                  </a:cubicBezTo>
                  <a:cubicBezTo>
                    <a:pt x="41524" y="17834"/>
                    <a:pt x="41503" y="17686"/>
                    <a:pt x="41587" y="17560"/>
                  </a:cubicBezTo>
                  <a:cubicBezTo>
                    <a:pt x="41692" y="17350"/>
                    <a:pt x="41797" y="17119"/>
                    <a:pt x="41902" y="16909"/>
                  </a:cubicBezTo>
                  <a:cubicBezTo>
                    <a:pt x="41944" y="16845"/>
                    <a:pt x="41944" y="16761"/>
                    <a:pt x="41986" y="16698"/>
                  </a:cubicBezTo>
                  <a:cubicBezTo>
                    <a:pt x="42007" y="16656"/>
                    <a:pt x="41965" y="16635"/>
                    <a:pt x="41965" y="16614"/>
                  </a:cubicBezTo>
                  <a:cubicBezTo>
                    <a:pt x="42007" y="16341"/>
                    <a:pt x="42091" y="16068"/>
                    <a:pt x="42217" y="15815"/>
                  </a:cubicBezTo>
                  <a:cubicBezTo>
                    <a:pt x="42091" y="15731"/>
                    <a:pt x="42301" y="15584"/>
                    <a:pt x="42133" y="15521"/>
                  </a:cubicBezTo>
                  <a:cubicBezTo>
                    <a:pt x="42154" y="15479"/>
                    <a:pt x="42175" y="15458"/>
                    <a:pt x="42196" y="15416"/>
                  </a:cubicBezTo>
                  <a:cubicBezTo>
                    <a:pt x="42259" y="15269"/>
                    <a:pt x="42301" y="15079"/>
                    <a:pt x="42301" y="14890"/>
                  </a:cubicBezTo>
                  <a:cubicBezTo>
                    <a:pt x="42259" y="14806"/>
                    <a:pt x="42259" y="14722"/>
                    <a:pt x="42301" y="14638"/>
                  </a:cubicBezTo>
                  <a:lnTo>
                    <a:pt x="42323" y="14365"/>
                  </a:lnTo>
                  <a:cubicBezTo>
                    <a:pt x="42301" y="14301"/>
                    <a:pt x="42280" y="14217"/>
                    <a:pt x="42259" y="14133"/>
                  </a:cubicBezTo>
                  <a:cubicBezTo>
                    <a:pt x="42344" y="14007"/>
                    <a:pt x="42259" y="13881"/>
                    <a:pt x="42301" y="13713"/>
                  </a:cubicBezTo>
                  <a:cubicBezTo>
                    <a:pt x="42344" y="13566"/>
                    <a:pt x="42344" y="13397"/>
                    <a:pt x="42365" y="13229"/>
                  </a:cubicBezTo>
                  <a:cubicBezTo>
                    <a:pt x="42386" y="12998"/>
                    <a:pt x="42365" y="12746"/>
                    <a:pt x="42259" y="12514"/>
                  </a:cubicBezTo>
                  <a:cubicBezTo>
                    <a:pt x="42323" y="12388"/>
                    <a:pt x="42323" y="12262"/>
                    <a:pt x="42301" y="12136"/>
                  </a:cubicBezTo>
                  <a:cubicBezTo>
                    <a:pt x="42301" y="12031"/>
                    <a:pt x="42238" y="11926"/>
                    <a:pt x="42238" y="11800"/>
                  </a:cubicBezTo>
                  <a:cubicBezTo>
                    <a:pt x="42259" y="11779"/>
                    <a:pt x="42323" y="11800"/>
                    <a:pt x="42301" y="11715"/>
                  </a:cubicBezTo>
                  <a:cubicBezTo>
                    <a:pt x="42280" y="11631"/>
                    <a:pt x="42238" y="11547"/>
                    <a:pt x="42217" y="11463"/>
                  </a:cubicBezTo>
                  <a:cubicBezTo>
                    <a:pt x="42154" y="11211"/>
                    <a:pt x="42091" y="10980"/>
                    <a:pt x="42049" y="10748"/>
                  </a:cubicBezTo>
                  <a:cubicBezTo>
                    <a:pt x="42028" y="10580"/>
                    <a:pt x="42070" y="10412"/>
                    <a:pt x="41944" y="10265"/>
                  </a:cubicBezTo>
                  <a:lnTo>
                    <a:pt x="41944" y="10223"/>
                  </a:lnTo>
                  <a:cubicBezTo>
                    <a:pt x="41944" y="10034"/>
                    <a:pt x="41881" y="9844"/>
                    <a:pt x="41776" y="9697"/>
                  </a:cubicBezTo>
                  <a:cubicBezTo>
                    <a:pt x="41776" y="9676"/>
                    <a:pt x="41776" y="9634"/>
                    <a:pt x="41776" y="9613"/>
                  </a:cubicBezTo>
                  <a:cubicBezTo>
                    <a:pt x="41755" y="9508"/>
                    <a:pt x="41734" y="9424"/>
                    <a:pt x="41713" y="9340"/>
                  </a:cubicBezTo>
                  <a:cubicBezTo>
                    <a:pt x="41692" y="9214"/>
                    <a:pt x="41671" y="9108"/>
                    <a:pt x="41629" y="9003"/>
                  </a:cubicBezTo>
                  <a:cubicBezTo>
                    <a:pt x="41608" y="8898"/>
                    <a:pt x="41566" y="8793"/>
                    <a:pt x="41524" y="8709"/>
                  </a:cubicBezTo>
                  <a:cubicBezTo>
                    <a:pt x="41439" y="8625"/>
                    <a:pt x="41439" y="8499"/>
                    <a:pt x="41397" y="8394"/>
                  </a:cubicBezTo>
                  <a:lnTo>
                    <a:pt x="41397" y="8373"/>
                  </a:lnTo>
                  <a:cubicBezTo>
                    <a:pt x="41292" y="8267"/>
                    <a:pt x="41292" y="8120"/>
                    <a:pt x="41250" y="7973"/>
                  </a:cubicBezTo>
                  <a:cubicBezTo>
                    <a:pt x="41208" y="7826"/>
                    <a:pt x="41166" y="7679"/>
                    <a:pt x="41145" y="7532"/>
                  </a:cubicBezTo>
                  <a:cubicBezTo>
                    <a:pt x="41124" y="7511"/>
                    <a:pt x="41145" y="7469"/>
                    <a:pt x="41145" y="7448"/>
                  </a:cubicBezTo>
                  <a:cubicBezTo>
                    <a:pt x="41061" y="7384"/>
                    <a:pt x="41040" y="7258"/>
                    <a:pt x="40935" y="7237"/>
                  </a:cubicBezTo>
                  <a:cubicBezTo>
                    <a:pt x="40872" y="7111"/>
                    <a:pt x="40851" y="6964"/>
                    <a:pt x="40851" y="6817"/>
                  </a:cubicBezTo>
                  <a:cubicBezTo>
                    <a:pt x="40641" y="6543"/>
                    <a:pt x="40493" y="6228"/>
                    <a:pt x="40409" y="5892"/>
                  </a:cubicBezTo>
                  <a:cubicBezTo>
                    <a:pt x="40346" y="5829"/>
                    <a:pt x="40304" y="5787"/>
                    <a:pt x="40262" y="5745"/>
                  </a:cubicBezTo>
                  <a:cubicBezTo>
                    <a:pt x="40220" y="5618"/>
                    <a:pt x="40220" y="5492"/>
                    <a:pt x="40094" y="5408"/>
                  </a:cubicBezTo>
                  <a:cubicBezTo>
                    <a:pt x="40157" y="5366"/>
                    <a:pt x="40157" y="5303"/>
                    <a:pt x="40115" y="5240"/>
                  </a:cubicBezTo>
                  <a:cubicBezTo>
                    <a:pt x="40052" y="5135"/>
                    <a:pt x="40010" y="4967"/>
                    <a:pt x="39947" y="4862"/>
                  </a:cubicBezTo>
                  <a:cubicBezTo>
                    <a:pt x="39884" y="4777"/>
                    <a:pt x="39779" y="4714"/>
                    <a:pt x="39715" y="4609"/>
                  </a:cubicBezTo>
                  <a:cubicBezTo>
                    <a:pt x="39652" y="4441"/>
                    <a:pt x="39589" y="4294"/>
                    <a:pt x="39505" y="4168"/>
                  </a:cubicBezTo>
                  <a:cubicBezTo>
                    <a:pt x="39442" y="4063"/>
                    <a:pt x="39379" y="3957"/>
                    <a:pt x="39316" y="3831"/>
                  </a:cubicBezTo>
                  <a:cubicBezTo>
                    <a:pt x="39232" y="3642"/>
                    <a:pt x="39148" y="3432"/>
                    <a:pt x="39106" y="3222"/>
                  </a:cubicBezTo>
                  <a:cubicBezTo>
                    <a:pt x="39043" y="3222"/>
                    <a:pt x="39001" y="3222"/>
                    <a:pt x="39001" y="3201"/>
                  </a:cubicBezTo>
                  <a:cubicBezTo>
                    <a:pt x="38832" y="2990"/>
                    <a:pt x="38727" y="2759"/>
                    <a:pt x="38559" y="2570"/>
                  </a:cubicBezTo>
                  <a:cubicBezTo>
                    <a:pt x="38475" y="2444"/>
                    <a:pt x="38412" y="2318"/>
                    <a:pt x="38307" y="2212"/>
                  </a:cubicBezTo>
                  <a:lnTo>
                    <a:pt x="38223" y="1918"/>
                  </a:lnTo>
                  <a:cubicBezTo>
                    <a:pt x="38055" y="1750"/>
                    <a:pt x="37865" y="1603"/>
                    <a:pt x="37655" y="1456"/>
                  </a:cubicBezTo>
                  <a:cubicBezTo>
                    <a:pt x="37534" y="1395"/>
                    <a:pt x="37451" y="1295"/>
                    <a:pt x="37408" y="1156"/>
                  </a:cubicBezTo>
                  <a:lnTo>
                    <a:pt x="37408" y="1156"/>
                  </a:lnTo>
                  <a:cubicBezTo>
                    <a:pt x="37397" y="1160"/>
                    <a:pt x="37388" y="1161"/>
                    <a:pt x="37380" y="1161"/>
                  </a:cubicBezTo>
                  <a:cubicBezTo>
                    <a:pt x="37349" y="1161"/>
                    <a:pt x="37340" y="1133"/>
                    <a:pt x="37340" y="1077"/>
                  </a:cubicBezTo>
                  <a:lnTo>
                    <a:pt x="37340" y="1077"/>
                  </a:lnTo>
                  <a:lnTo>
                    <a:pt x="37445" y="1140"/>
                  </a:lnTo>
                  <a:cubicBezTo>
                    <a:pt x="37436" y="1144"/>
                    <a:pt x="37429" y="1148"/>
                    <a:pt x="37421" y="1151"/>
                  </a:cubicBezTo>
                  <a:lnTo>
                    <a:pt x="37421" y="1151"/>
                  </a:lnTo>
                  <a:cubicBezTo>
                    <a:pt x="37415" y="1148"/>
                    <a:pt x="37409" y="1144"/>
                    <a:pt x="37403" y="1140"/>
                  </a:cubicBezTo>
                  <a:lnTo>
                    <a:pt x="37403" y="1140"/>
                  </a:lnTo>
                  <a:cubicBezTo>
                    <a:pt x="37404" y="1146"/>
                    <a:pt x="37406" y="1151"/>
                    <a:pt x="37408" y="1156"/>
                  </a:cubicBezTo>
                  <a:lnTo>
                    <a:pt x="37408" y="1156"/>
                  </a:lnTo>
                  <a:cubicBezTo>
                    <a:pt x="37412" y="1155"/>
                    <a:pt x="37417" y="1153"/>
                    <a:pt x="37421" y="1151"/>
                  </a:cubicBezTo>
                  <a:lnTo>
                    <a:pt x="37421" y="1151"/>
                  </a:lnTo>
                  <a:cubicBezTo>
                    <a:pt x="37520" y="1206"/>
                    <a:pt x="37621" y="1226"/>
                    <a:pt x="37739" y="1245"/>
                  </a:cubicBezTo>
                  <a:cubicBezTo>
                    <a:pt x="37844" y="1245"/>
                    <a:pt x="37949" y="1308"/>
                    <a:pt x="38013" y="1393"/>
                  </a:cubicBezTo>
                  <a:cubicBezTo>
                    <a:pt x="38097" y="1477"/>
                    <a:pt x="38181" y="1540"/>
                    <a:pt x="38265" y="1624"/>
                  </a:cubicBezTo>
                  <a:cubicBezTo>
                    <a:pt x="38580" y="1918"/>
                    <a:pt x="38853" y="2276"/>
                    <a:pt x="39043" y="2675"/>
                  </a:cubicBezTo>
                  <a:cubicBezTo>
                    <a:pt x="39127" y="2822"/>
                    <a:pt x="39190" y="2969"/>
                    <a:pt x="39253" y="3138"/>
                  </a:cubicBezTo>
                  <a:cubicBezTo>
                    <a:pt x="39379" y="3348"/>
                    <a:pt x="39505" y="3558"/>
                    <a:pt x="39694" y="3747"/>
                  </a:cubicBezTo>
                  <a:cubicBezTo>
                    <a:pt x="39652" y="3894"/>
                    <a:pt x="39715" y="4042"/>
                    <a:pt x="39842" y="4126"/>
                  </a:cubicBezTo>
                  <a:cubicBezTo>
                    <a:pt x="39842" y="4168"/>
                    <a:pt x="39821" y="4189"/>
                    <a:pt x="39842" y="4231"/>
                  </a:cubicBezTo>
                  <a:lnTo>
                    <a:pt x="39968" y="4315"/>
                  </a:lnTo>
                  <a:cubicBezTo>
                    <a:pt x="39968" y="4441"/>
                    <a:pt x="40094" y="4525"/>
                    <a:pt x="40115" y="4651"/>
                  </a:cubicBezTo>
                  <a:cubicBezTo>
                    <a:pt x="40115" y="4777"/>
                    <a:pt x="40262" y="4841"/>
                    <a:pt x="40262" y="4988"/>
                  </a:cubicBezTo>
                  <a:cubicBezTo>
                    <a:pt x="40241" y="5156"/>
                    <a:pt x="40346" y="5219"/>
                    <a:pt x="40367" y="5324"/>
                  </a:cubicBezTo>
                  <a:cubicBezTo>
                    <a:pt x="40409" y="5324"/>
                    <a:pt x="40442" y="5305"/>
                    <a:pt x="40465" y="5305"/>
                  </a:cubicBezTo>
                  <a:cubicBezTo>
                    <a:pt x="40477" y="5305"/>
                    <a:pt x="40486" y="5310"/>
                    <a:pt x="40493" y="5324"/>
                  </a:cubicBezTo>
                  <a:cubicBezTo>
                    <a:pt x="40535" y="5387"/>
                    <a:pt x="40535" y="5450"/>
                    <a:pt x="40535" y="5534"/>
                  </a:cubicBezTo>
                  <a:cubicBezTo>
                    <a:pt x="40535" y="5724"/>
                    <a:pt x="40620" y="5913"/>
                    <a:pt x="40767" y="6060"/>
                  </a:cubicBezTo>
                  <a:cubicBezTo>
                    <a:pt x="40893" y="6144"/>
                    <a:pt x="40935" y="6291"/>
                    <a:pt x="40914" y="6438"/>
                  </a:cubicBezTo>
                  <a:cubicBezTo>
                    <a:pt x="41019" y="6543"/>
                    <a:pt x="41103" y="6670"/>
                    <a:pt x="41124" y="6817"/>
                  </a:cubicBezTo>
                  <a:cubicBezTo>
                    <a:pt x="41145" y="6943"/>
                    <a:pt x="41292" y="7048"/>
                    <a:pt x="41250" y="7195"/>
                  </a:cubicBezTo>
                  <a:cubicBezTo>
                    <a:pt x="41334" y="7300"/>
                    <a:pt x="41376" y="7405"/>
                    <a:pt x="41376" y="7532"/>
                  </a:cubicBezTo>
                  <a:cubicBezTo>
                    <a:pt x="41397" y="7658"/>
                    <a:pt x="41503" y="7742"/>
                    <a:pt x="41524" y="7868"/>
                  </a:cubicBezTo>
                  <a:cubicBezTo>
                    <a:pt x="41545" y="7994"/>
                    <a:pt x="41608" y="8099"/>
                    <a:pt x="41692" y="8162"/>
                  </a:cubicBezTo>
                  <a:cubicBezTo>
                    <a:pt x="41671" y="8204"/>
                    <a:pt x="41671" y="8246"/>
                    <a:pt x="41692" y="8289"/>
                  </a:cubicBezTo>
                  <a:cubicBezTo>
                    <a:pt x="41713" y="8289"/>
                    <a:pt x="41776" y="8289"/>
                    <a:pt x="41734" y="8310"/>
                  </a:cubicBezTo>
                  <a:cubicBezTo>
                    <a:pt x="41728" y="8316"/>
                    <a:pt x="41722" y="8318"/>
                    <a:pt x="41716" y="8318"/>
                  </a:cubicBezTo>
                  <a:cubicBezTo>
                    <a:pt x="41702" y="8318"/>
                    <a:pt x="41692" y="8303"/>
                    <a:pt x="41692" y="8289"/>
                  </a:cubicBezTo>
                  <a:lnTo>
                    <a:pt x="41650" y="8331"/>
                  </a:lnTo>
                  <a:cubicBezTo>
                    <a:pt x="41776" y="8436"/>
                    <a:pt x="41818" y="8604"/>
                    <a:pt x="41776" y="8772"/>
                  </a:cubicBezTo>
                  <a:cubicBezTo>
                    <a:pt x="41860" y="8835"/>
                    <a:pt x="41923" y="8940"/>
                    <a:pt x="41965" y="9045"/>
                  </a:cubicBezTo>
                  <a:lnTo>
                    <a:pt x="41881" y="9108"/>
                  </a:lnTo>
                  <a:cubicBezTo>
                    <a:pt x="41944" y="9151"/>
                    <a:pt x="41923" y="9193"/>
                    <a:pt x="41923" y="9235"/>
                  </a:cubicBezTo>
                  <a:cubicBezTo>
                    <a:pt x="41944" y="9361"/>
                    <a:pt x="41986" y="9487"/>
                    <a:pt x="42070" y="9613"/>
                  </a:cubicBezTo>
                  <a:cubicBezTo>
                    <a:pt x="42112" y="9655"/>
                    <a:pt x="42112" y="9739"/>
                    <a:pt x="42133" y="9802"/>
                  </a:cubicBezTo>
                  <a:cubicBezTo>
                    <a:pt x="42154" y="9865"/>
                    <a:pt x="42175" y="9949"/>
                    <a:pt x="42154" y="10013"/>
                  </a:cubicBezTo>
                  <a:cubicBezTo>
                    <a:pt x="42217" y="10076"/>
                    <a:pt x="42217" y="10139"/>
                    <a:pt x="42196" y="10202"/>
                  </a:cubicBezTo>
                  <a:cubicBezTo>
                    <a:pt x="42196" y="10244"/>
                    <a:pt x="42196" y="10307"/>
                    <a:pt x="42238" y="10328"/>
                  </a:cubicBezTo>
                  <a:cubicBezTo>
                    <a:pt x="42301" y="10391"/>
                    <a:pt x="42323" y="10454"/>
                    <a:pt x="42323" y="10538"/>
                  </a:cubicBezTo>
                  <a:cubicBezTo>
                    <a:pt x="42344" y="10622"/>
                    <a:pt x="42407" y="10706"/>
                    <a:pt x="42365" y="10811"/>
                  </a:cubicBezTo>
                  <a:cubicBezTo>
                    <a:pt x="42470" y="10875"/>
                    <a:pt x="42449" y="10980"/>
                    <a:pt x="42470" y="11064"/>
                  </a:cubicBezTo>
                  <a:cubicBezTo>
                    <a:pt x="42575" y="11316"/>
                    <a:pt x="42533" y="11589"/>
                    <a:pt x="42638" y="11842"/>
                  </a:cubicBezTo>
                  <a:cubicBezTo>
                    <a:pt x="42596" y="11968"/>
                    <a:pt x="42680" y="12073"/>
                    <a:pt x="42638" y="12199"/>
                  </a:cubicBezTo>
                  <a:cubicBezTo>
                    <a:pt x="42617" y="12325"/>
                    <a:pt x="42617" y="12472"/>
                    <a:pt x="42617" y="12599"/>
                  </a:cubicBezTo>
                  <a:cubicBezTo>
                    <a:pt x="42596" y="12662"/>
                    <a:pt x="42617" y="12725"/>
                    <a:pt x="42617" y="12788"/>
                  </a:cubicBezTo>
                  <a:cubicBezTo>
                    <a:pt x="42575" y="13061"/>
                    <a:pt x="42575" y="13334"/>
                    <a:pt x="42617" y="13608"/>
                  </a:cubicBezTo>
                  <a:cubicBezTo>
                    <a:pt x="42617" y="13629"/>
                    <a:pt x="42638" y="13629"/>
                    <a:pt x="42659" y="13650"/>
                  </a:cubicBezTo>
                  <a:lnTo>
                    <a:pt x="42596" y="13713"/>
                  </a:lnTo>
                  <a:lnTo>
                    <a:pt x="42617" y="13734"/>
                  </a:lnTo>
                  <a:cubicBezTo>
                    <a:pt x="42659" y="13818"/>
                    <a:pt x="42554" y="13881"/>
                    <a:pt x="42617" y="13986"/>
                  </a:cubicBezTo>
                  <a:cubicBezTo>
                    <a:pt x="42617" y="13986"/>
                    <a:pt x="42659" y="13986"/>
                    <a:pt x="42638" y="14049"/>
                  </a:cubicBezTo>
                  <a:cubicBezTo>
                    <a:pt x="42554" y="14259"/>
                    <a:pt x="42554" y="14491"/>
                    <a:pt x="42596" y="14722"/>
                  </a:cubicBezTo>
                  <a:lnTo>
                    <a:pt x="42470" y="14974"/>
                  </a:lnTo>
                  <a:cubicBezTo>
                    <a:pt x="42575" y="15185"/>
                    <a:pt x="42470" y="15416"/>
                    <a:pt x="42512" y="15626"/>
                  </a:cubicBezTo>
                  <a:cubicBezTo>
                    <a:pt x="42365" y="15962"/>
                    <a:pt x="42428" y="16320"/>
                    <a:pt x="42217" y="16614"/>
                  </a:cubicBezTo>
                  <a:lnTo>
                    <a:pt x="42175" y="16635"/>
                  </a:lnTo>
                  <a:cubicBezTo>
                    <a:pt x="42175" y="16698"/>
                    <a:pt x="42175" y="16782"/>
                    <a:pt x="42154" y="16845"/>
                  </a:cubicBezTo>
                  <a:cubicBezTo>
                    <a:pt x="42112" y="16909"/>
                    <a:pt x="42028" y="16972"/>
                    <a:pt x="42028" y="17035"/>
                  </a:cubicBezTo>
                  <a:cubicBezTo>
                    <a:pt x="42028" y="17224"/>
                    <a:pt x="41965" y="17392"/>
                    <a:pt x="41881" y="17560"/>
                  </a:cubicBezTo>
                  <a:cubicBezTo>
                    <a:pt x="41797" y="17918"/>
                    <a:pt x="41692" y="18254"/>
                    <a:pt x="41566" y="18590"/>
                  </a:cubicBezTo>
                  <a:cubicBezTo>
                    <a:pt x="41503" y="18675"/>
                    <a:pt x="41503" y="18780"/>
                    <a:pt x="41566" y="18885"/>
                  </a:cubicBezTo>
                  <a:cubicBezTo>
                    <a:pt x="41418" y="18990"/>
                    <a:pt x="41461" y="19179"/>
                    <a:pt x="41313" y="19284"/>
                  </a:cubicBezTo>
                  <a:lnTo>
                    <a:pt x="41355" y="19431"/>
                  </a:lnTo>
                  <a:cubicBezTo>
                    <a:pt x="41271" y="19558"/>
                    <a:pt x="41208" y="19705"/>
                    <a:pt x="41208" y="19831"/>
                  </a:cubicBezTo>
                  <a:lnTo>
                    <a:pt x="41103" y="19810"/>
                  </a:lnTo>
                  <a:cubicBezTo>
                    <a:pt x="41103" y="19999"/>
                    <a:pt x="40977" y="20125"/>
                    <a:pt x="40935" y="20293"/>
                  </a:cubicBezTo>
                  <a:cubicBezTo>
                    <a:pt x="40893" y="20441"/>
                    <a:pt x="40809" y="20588"/>
                    <a:pt x="40767" y="20756"/>
                  </a:cubicBezTo>
                  <a:cubicBezTo>
                    <a:pt x="40704" y="20924"/>
                    <a:pt x="40683" y="21092"/>
                    <a:pt x="40641" y="21261"/>
                  </a:cubicBezTo>
                  <a:cubicBezTo>
                    <a:pt x="40577" y="21408"/>
                    <a:pt x="40451" y="21555"/>
                    <a:pt x="40388" y="21723"/>
                  </a:cubicBezTo>
                  <a:cubicBezTo>
                    <a:pt x="40367" y="21786"/>
                    <a:pt x="40346" y="21849"/>
                    <a:pt x="40325" y="21912"/>
                  </a:cubicBezTo>
                  <a:cubicBezTo>
                    <a:pt x="40346" y="21954"/>
                    <a:pt x="40325" y="21996"/>
                    <a:pt x="40283" y="22017"/>
                  </a:cubicBezTo>
                  <a:cubicBezTo>
                    <a:pt x="40178" y="22102"/>
                    <a:pt x="40115" y="22228"/>
                    <a:pt x="40073" y="22354"/>
                  </a:cubicBezTo>
                  <a:cubicBezTo>
                    <a:pt x="39968" y="22585"/>
                    <a:pt x="39842" y="22816"/>
                    <a:pt x="39715" y="23048"/>
                  </a:cubicBezTo>
                  <a:cubicBezTo>
                    <a:pt x="39652" y="23195"/>
                    <a:pt x="39547" y="23342"/>
                    <a:pt x="39421" y="23447"/>
                  </a:cubicBezTo>
                  <a:cubicBezTo>
                    <a:pt x="39358" y="23510"/>
                    <a:pt x="39295" y="23594"/>
                    <a:pt x="39253" y="23678"/>
                  </a:cubicBezTo>
                  <a:cubicBezTo>
                    <a:pt x="39127" y="23889"/>
                    <a:pt x="38980" y="24078"/>
                    <a:pt x="38832" y="24246"/>
                  </a:cubicBezTo>
                  <a:cubicBezTo>
                    <a:pt x="38832" y="24309"/>
                    <a:pt x="38896" y="24309"/>
                    <a:pt x="38896" y="24351"/>
                  </a:cubicBezTo>
                  <a:cubicBezTo>
                    <a:pt x="38875" y="24456"/>
                    <a:pt x="38769" y="24498"/>
                    <a:pt x="38727" y="24582"/>
                  </a:cubicBezTo>
                  <a:cubicBezTo>
                    <a:pt x="38580" y="24793"/>
                    <a:pt x="38433" y="24982"/>
                    <a:pt x="38286" y="25171"/>
                  </a:cubicBezTo>
                  <a:cubicBezTo>
                    <a:pt x="38181" y="25297"/>
                    <a:pt x="38034" y="25402"/>
                    <a:pt x="38013" y="25592"/>
                  </a:cubicBezTo>
                  <a:cubicBezTo>
                    <a:pt x="37718" y="25844"/>
                    <a:pt x="37466" y="26117"/>
                    <a:pt x="37214" y="26412"/>
                  </a:cubicBezTo>
                  <a:cubicBezTo>
                    <a:pt x="37024" y="26601"/>
                    <a:pt x="36877" y="26790"/>
                    <a:pt x="36688" y="26958"/>
                  </a:cubicBezTo>
                  <a:cubicBezTo>
                    <a:pt x="36520" y="27147"/>
                    <a:pt x="36352" y="27316"/>
                    <a:pt x="36141" y="27484"/>
                  </a:cubicBezTo>
                  <a:cubicBezTo>
                    <a:pt x="36015" y="27568"/>
                    <a:pt x="35910" y="27715"/>
                    <a:pt x="35763" y="27820"/>
                  </a:cubicBezTo>
                  <a:cubicBezTo>
                    <a:pt x="35679" y="27862"/>
                    <a:pt x="35574" y="27883"/>
                    <a:pt x="35490" y="27925"/>
                  </a:cubicBezTo>
                  <a:cubicBezTo>
                    <a:pt x="35321" y="28051"/>
                    <a:pt x="35153" y="28178"/>
                    <a:pt x="35006" y="28325"/>
                  </a:cubicBezTo>
                  <a:cubicBezTo>
                    <a:pt x="34964" y="28367"/>
                    <a:pt x="34922" y="28409"/>
                    <a:pt x="34859" y="28451"/>
                  </a:cubicBezTo>
                  <a:cubicBezTo>
                    <a:pt x="34670" y="28556"/>
                    <a:pt x="34522" y="28703"/>
                    <a:pt x="34438" y="28892"/>
                  </a:cubicBezTo>
                  <a:cubicBezTo>
                    <a:pt x="34354" y="28998"/>
                    <a:pt x="34291" y="29124"/>
                    <a:pt x="34228" y="29229"/>
                  </a:cubicBezTo>
                  <a:cubicBezTo>
                    <a:pt x="33955" y="29376"/>
                    <a:pt x="33681" y="29544"/>
                    <a:pt x="33429" y="29733"/>
                  </a:cubicBezTo>
                  <a:cubicBezTo>
                    <a:pt x="33156" y="29881"/>
                    <a:pt x="32904" y="30070"/>
                    <a:pt x="32630" y="30238"/>
                  </a:cubicBezTo>
                  <a:cubicBezTo>
                    <a:pt x="32534" y="30431"/>
                    <a:pt x="32349" y="30535"/>
                    <a:pt x="32141" y="30535"/>
                  </a:cubicBezTo>
                  <a:cubicBezTo>
                    <a:pt x="32122" y="30535"/>
                    <a:pt x="32103" y="30534"/>
                    <a:pt x="32084" y="30532"/>
                  </a:cubicBezTo>
                  <a:cubicBezTo>
                    <a:pt x="32042" y="30595"/>
                    <a:pt x="31936" y="30595"/>
                    <a:pt x="31894" y="30658"/>
                  </a:cubicBezTo>
                  <a:cubicBezTo>
                    <a:pt x="31852" y="30658"/>
                    <a:pt x="31810" y="30640"/>
                    <a:pt x="31775" y="30640"/>
                  </a:cubicBezTo>
                  <a:cubicBezTo>
                    <a:pt x="31757" y="30640"/>
                    <a:pt x="31740" y="30644"/>
                    <a:pt x="31726" y="30658"/>
                  </a:cubicBezTo>
                  <a:cubicBezTo>
                    <a:pt x="31663" y="30743"/>
                    <a:pt x="31537" y="30785"/>
                    <a:pt x="31432" y="30785"/>
                  </a:cubicBezTo>
                  <a:cubicBezTo>
                    <a:pt x="31306" y="30827"/>
                    <a:pt x="31264" y="30911"/>
                    <a:pt x="31117" y="30932"/>
                  </a:cubicBezTo>
                  <a:cubicBezTo>
                    <a:pt x="30948" y="30974"/>
                    <a:pt x="30843" y="31100"/>
                    <a:pt x="30696" y="31100"/>
                  </a:cubicBezTo>
                  <a:cubicBezTo>
                    <a:pt x="30633" y="31184"/>
                    <a:pt x="30528" y="31226"/>
                    <a:pt x="30423" y="31226"/>
                  </a:cubicBezTo>
                  <a:cubicBezTo>
                    <a:pt x="30318" y="31247"/>
                    <a:pt x="30255" y="31331"/>
                    <a:pt x="30170" y="31352"/>
                  </a:cubicBezTo>
                  <a:cubicBezTo>
                    <a:pt x="29897" y="31415"/>
                    <a:pt x="29645" y="31499"/>
                    <a:pt x="29372" y="31584"/>
                  </a:cubicBezTo>
                  <a:cubicBezTo>
                    <a:pt x="29358" y="31588"/>
                    <a:pt x="29345" y="31590"/>
                    <a:pt x="29332" y="31590"/>
                  </a:cubicBezTo>
                  <a:cubicBezTo>
                    <a:pt x="29295" y="31590"/>
                    <a:pt x="29259" y="31577"/>
                    <a:pt x="29222" y="31577"/>
                  </a:cubicBezTo>
                  <a:cubicBezTo>
                    <a:pt x="29209" y="31577"/>
                    <a:pt x="29196" y="31579"/>
                    <a:pt x="29182" y="31584"/>
                  </a:cubicBezTo>
                  <a:cubicBezTo>
                    <a:pt x="29161" y="31626"/>
                    <a:pt x="29098" y="31647"/>
                    <a:pt x="29056" y="31668"/>
                  </a:cubicBezTo>
                  <a:cubicBezTo>
                    <a:pt x="28888" y="31710"/>
                    <a:pt x="28720" y="31731"/>
                    <a:pt x="28552" y="31752"/>
                  </a:cubicBezTo>
                  <a:cubicBezTo>
                    <a:pt x="28341" y="31815"/>
                    <a:pt x="28110" y="31878"/>
                    <a:pt x="27879" y="31899"/>
                  </a:cubicBezTo>
                  <a:cubicBezTo>
                    <a:pt x="27774" y="31920"/>
                    <a:pt x="27669" y="31941"/>
                    <a:pt x="27584" y="31983"/>
                  </a:cubicBezTo>
                  <a:cubicBezTo>
                    <a:pt x="27479" y="32004"/>
                    <a:pt x="27374" y="32025"/>
                    <a:pt x="27269" y="32067"/>
                  </a:cubicBezTo>
                  <a:cubicBezTo>
                    <a:pt x="27238" y="32080"/>
                    <a:pt x="27205" y="32083"/>
                    <a:pt x="27171" y="32083"/>
                  </a:cubicBezTo>
                  <a:cubicBezTo>
                    <a:pt x="27136" y="32083"/>
                    <a:pt x="27101" y="32079"/>
                    <a:pt x="27067" y="32079"/>
                  </a:cubicBezTo>
                  <a:cubicBezTo>
                    <a:pt x="27025" y="32079"/>
                    <a:pt x="26986" y="32085"/>
                    <a:pt x="26954" y="32109"/>
                  </a:cubicBezTo>
                  <a:cubicBezTo>
                    <a:pt x="26870" y="32172"/>
                    <a:pt x="26764" y="32151"/>
                    <a:pt x="26659" y="32172"/>
                  </a:cubicBezTo>
                  <a:cubicBezTo>
                    <a:pt x="26386" y="32256"/>
                    <a:pt x="26134" y="32403"/>
                    <a:pt x="25839" y="32467"/>
                  </a:cubicBezTo>
                  <a:cubicBezTo>
                    <a:pt x="25797" y="32467"/>
                    <a:pt x="25755" y="32530"/>
                    <a:pt x="25713" y="32551"/>
                  </a:cubicBezTo>
                  <a:cubicBezTo>
                    <a:pt x="25690" y="32533"/>
                    <a:pt x="25667" y="32527"/>
                    <a:pt x="25644" y="32527"/>
                  </a:cubicBezTo>
                  <a:cubicBezTo>
                    <a:pt x="25583" y="32527"/>
                    <a:pt x="25522" y="32572"/>
                    <a:pt x="25461" y="32572"/>
                  </a:cubicBezTo>
                  <a:cubicBezTo>
                    <a:pt x="25188" y="32572"/>
                    <a:pt x="24935" y="32614"/>
                    <a:pt x="24662" y="32698"/>
                  </a:cubicBezTo>
                  <a:cubicBezTo>
                    <a:pt x="24599" y="32708"/>
                    <a:pt x="24536" y="32714"/>
                    <a:pt x="24473" y="32714"/>
                  </a:cubicBezTo>
                  <a:cubicBezTo>
                    <a:pt x="24410" y="32714"/>
                    <a:pt x="24347" y="32708"/>
                    <a:pt x="24284" y="32698"/>
                  </a:cubicBezTo>
                  <a:cubicBezTo>
                    <a:pt x="24221" y="32677"/>
                    <a:pt x="24136" y="32656"/>
                    <a:pt x="24073" y="32656"/>
                  </a:cubicBezTo>
                  <a:cubicBezTo>
                    <a:pt x="23821" y="32677"/>
                    <a:pt x="23569" y="32698"/>
                    <a:pt x="23295" y="32719"/>
                  </a:cubicBezTo>
                  <a:cubicBezTo>
                    <a:pt x="23267" y="32719"/>
                    <a:pt x="23239" y="32728"/>
                    <a:pt x="23211" y="32728"/>
                  </a:cubicBezTo>
                  <a:cubicBezTo>
                    <a:pt x="23197" y="32728"/>
                    <a:pt x="23183" y="32726"/>
                    <a:pt x="23169" y="32719"/>
                  </a:cubicBezTo>
                  <a:cubicBezTo>
                    <a:pt x="23113" y="32719"/>
                    <a:pt x="23090" y="32785"/>
                    <a:pt x="23042" y="32785"/>
                  </a:cubicBezTo>
                  <a:cubicBezTo>
                    <a:pt x="23036" y="32785"/>
                    <a:pt x="23029" y="32784"/>
                    <a:pt x="23022" y="32782"/>
                  </a:cubicBezTo>
                  <a:cubicBezTo>
                    <a:pt x="22997" y="32774"/>
                    <a:pt x="22973" y="32770"/>
                    <a:pt x="22949" y="32770"/>
                  </a:cubicBezTo>
                  <a:cubicBezTo>
                    <a:pt x="22854" y="32770"/>
                    <a:pt x="22770" y="32824"/>
                    <a:pt x="22686" y="32824"/>
                  </a:cubicBezTo>
                  <a:cubicBezTo>
                    <a:pt x="22597" y="32809"/>
                    <a:pt x="22497" y="32794"/>
                    <a:pt x="22401" y="32794"/>
                  </a:cubicBezTo>
                  <a:cubicBezTo>
                    <a:pt x="22362" y="32794"/>
                    <a:pt x="22323" y="32797"/>
                    <a:pt x="22286" y="32803"/>
                  </a:cubicBezTo>
                  <a:lnTo>
                    <a:pt x="21803" y="32803"/>
                  </a:lnTo>
                  <a:cubicBezTo>
                    <a:pt x="21771" y="32787"/>
                    <a:pt x="21732" y="32780"/>
                    <a:pt x="21693" y="32780"/>
                  </a:cubicBezTo>
                  <a:cubicBezTo>
                    <a:pt x="21628" y="32780"/>
                    <a:pt x="21560" y="32798"/>
                    <a:pt x="21508" y="32824"/>
                  </a:cubicBezTo>
                  <a:cubicBezTo>
                    <a:pt x="21434" y="32873"/>
                    <a:pt x="21353" y="32894"/>
                    <a:pt x="21274" y="32894"/>
                  </a:cubicBezTo>
                  <a:cubicBezTo>
                    <a:pt x="21217" y="32894"/>
                    <a:pt x="21161" y="32883"/>
                    <a:pt x="21109" y="32866"/>
                  </a:cubicBezTo>
                  <a:cubicBezTo>
                    <a:pt x="20983" y="32803"/>
                    <a:pt x="20857" y="32782"/>
                    <a:pt x="20730" y="32782"/>
                  </a:cubicBezTo>
                  <a:cubicBezTo>
                    <a:pt x="20646" y="32792"/>
                    <a:pt x="20562" y="32798"/>
                    <a:pt x="20476" y="32798"/>
                  </a:cubicBezTo>
                  <a:cubicBezTo>
                    <a:pt x="20389" y="32798"/>
                    <a:pt x="20299" y="32792"/>
                    <a:pt x="20205" y="32782"/>
                  </a:cubicBezTo>
                  <a:cubicBezTo>
                    <a:pt x="20170" y="32773"/>
                    <a:pt x="20132" y="32768"/>
                    <a:pt x="20091" y="32768"/>
                  </a:cubicBezTo>
                  <a:cubicBezTo>
                    <a:pt x="20034" y="32768"/>
                    <a:pt x="19972" y="32778"/>
                    <a:pt x="19911" y="32803"/>
                  </a:cubicBezTo>
                  <a:cubicBezTo>
                    <a:pt x="19904" y="32806"/>
                    <a:pt x="19897" y="32808"/>
                    <a:pt x="19889" y="32808"/>
                  </a:cubicBezTo>
                  <a:cubicBezTo>
                    <a:pt x="19869" y="32808"/>
                    <a:pt x="19848" y="32800"/>
                    <a:pt x="19826" y="32800"/>
                  </a:cubicBezTo>
                  <a:cubicBezTo>
                    <a:pt x="19804" y="32800"/>
                    <a:pt x="19782" y="32809"/>
                    <a:pt x="19763" y="32845"/>
                  </a:cubicBezTo>
                  <a:cubicBezTo>
                    <a:pt x="19757" y="32851"/>
                    <a:pt x="19746" y="32854"/>
                    <a:pt x="19731" y="32854"/>
                  </a:cubicBezTo>
                  <a:cubicBezTo>
                    <a:pt x="19697" y="32854"/>
                    <a:pt x="19646" y="32839"/>
                    <a:pt x="19616" y="32824"/>
                  </a:cubicBezTo>
                  <a:cubicBezTo>
                    <a:pt x="19520" y="32760"/>
                    <a:pt x="19411" y="32732"/>
                    <a:pt x="19300" y="32732"/>
                  </a:cubicBezTo>
                  <a:cubicBezTo>
                    <a:pt x="19265" y="32732"/>
                    <a:pt x="19230" y="32735"/>
                    <a:pt x="19196" y="32740"/>
                  </a:cubicBezTo>
                  <a:cubicBezTo>
                    <a:pt x="19171" y="32746"/>
                    <a:pt x="19146" y="32749"/>
                    <a:pt x="19122" y="32749"/>
                  </a:cubicBezTo>
                  <a:cubicBezTo>
                    <a:pt x="19062" y="32749"/>
                    <a:pt x="19003" y="32734"/>
                    <a:pt x="18943" y="32719"/>
                  </a:cubicBezTo>
                  <a:cubicBezTo>
                    <a:pt x="18838" y="32677"/>
                    <a:pt x="18712" y="32635"/>
                    <a:pt x="18586" y="32635"/>
                  </a:cubicBezTo>
                  <a:cubicBezTo>
                    <a:pt x="18565" y="32635"/>
                    <a:pt x="18565" y="32635"/>
                    <a:pt x="18565" y="32656"/>
                  </a:cubicBezTo>
                  <a:cubicBezTo>
                    <a:pt x="18544" y="32677"/>
                    <a:pt x="18565" y="32719"/>
                    <a:pt x="18523" y="32740"/>
                  </a:cubicBezTo>
                  <a:cubicBezTo>
                    <a:pt x="18498" y="32746"/>
                    <a:pt x="18472" y="32749"/>
                    <a:pt x="18445" y="32749"/>
                  </a:cubicBezTo>
                  <a:cubicBezTo>
                    <a:pt x="18379" y="32749"/>
                    <a:pt x="18309" y="32734"/>
                    <a:pt x="18250" y="32719"/>
                  </a:cubicBezTo>
                  <a:cubicBezTo>
                    <a:pt x="18144" y="32719"/>
                    <a:pt x="18144" y="32593"/>
                    <a:pt x="18060" y="32551"/>
                  </a:cubicBezTo>
                  <a:cubicBezTo>
                    <a:pt x="18049" y="32553"/>
                    <a:pt x="18038" y="32554"/>
                    <a:pt x="18027" y="32554"/>
                  </a:cubicBezTo>
                  <a:cubicBezTo>
                    <a:pt x="17941" y="32554"/>
                    <a:pt x="17881" y="32485"/>
                    <a:pt x="17787" y="32467"/>
                  </a:cubicBezTo>
                  <a:cubicBezTo>
                    <a:pt x="17535" y="32424"/>
                    <a:pt x="17282" y="32361"/>
                    <a:pt x="17051" y="32277"/>
                  </a:cubicBezTo>
                  <a:cubicBezTo>
                    <a:pt x="16925" y="32214"/>
                    <a:pt x="16799" y="32172"/>
                    <a:pt x="16694" y="32151"/>
                  </a:cubicBezTo>
                  <a:cubicBezTo>
                    <a:pt x="16631" y="32151"/>
                    <a:pt x="16568" y="32130"/>
                    <a:pt x="16505" y="32109"/>
                  </a:cubicBezTo>
                  <a:cubicBezTo>
                    <a:pt x="16473" y="32099"/>
                    <a:pt x="16442" y="32099"/>
                    <a:pt x="16410" y="32099"/>
                  </a:cubicBezTo>
                  <a:cubicBezTo>
                    <a:pt x="16378" y="32099"/>
                    <a:pt x="16347" y="32099"/>
                    <a:pt x="16315" y="32088"/>
                  </a:cubicBezTo>
                  <a:cubicBezTo>
                    <a:pt x="16273" y="32046"/>
                    <a:pt x="16210" y="32025"/>
                    <a:pt x="16147" y="32025"/>
                  </a:cubicBezTo>
                  <a:cubicBezTo>
                    <a:pt x="16126" y="32025"/>
                    <a:pt x="16100" y="32036"/>
                    <a:pt x="16074" y="32036"/>
                  </a:cubicBezTo>
                  <a:cubicBezTo>
                    <a:pt x="16047" y="32036"/>
                    <a:pt x="16021" y="32025"/>
                    <a:pt x="16000" y="31983"/>
                  </a:cubicBezTo>
                  <a:cubicBezTo>
                    <a:pt x="15981" y="32021"/>
                    <a:pt x="15958" y="32033"/>
                    <a:pt x="15934" y="32033"/>
                  </a:cubicBezTo>
                  <a:cubicBezTo>
                    <a:pt x="15905" y="32033"/>
                    <a:pt x="15876" y="32016"/>
                    <a:pt x="15853" y="32004"/>
                  </a:cubicBezTo>
                  <a:cubicBezTo>
                    <a:pt x="15685" y="31962"/>
                    <a:pt x="15516" y="31941"/>
                    <a:pt x="15369" y="31878"/>
                  </a:cubicBezTo>
                  <a:cubicBezTo>
                    <a:pt x="15285" y="31836"/>
                    <a:pt x="15180" y="31815"/>
                    <a:pt x="15096" y="31773"/>
                  </a:cubicBezTo>
                  <a:cubicBezTo>
                    <a:pt x="14865" y="31710"/>
                    <a:pt x="14633" y="31605"/>
                    <a:pt x="14444" y="31478"/>
                  </a:cubicBezTo>
                  <a:cubicBezTo>
                    <a:pt x="14339" y="31373"/>
                    <a:pt x="14192" y="31310"/>
                    <a:pt x="14087" y="31226"/>
                  </a:cubicBezTo>
                  <a:cubicBezTo>
                    <a:pt x="13982" y="31142"/>
                    <a:pt x="13856" y="31100"/>
                    <a:pt x="13729" y="31016"/>
                  </a:cubicBezTo>
                  <a:cubicBezTo>
                    <a:pt x="13603" y="30932"/>
                    <a:pt x="13477" y="30848"/>
                    <a:pt x="13372" y="30764"/>
                  </a:cubicBezTo>
                  <a:lnTo>
                    <a:pt x="13267" y="30764"/>
                  </a:lnTo>
                  <a:cubicBezTo>
                    <a:pt x="13183" y="30658"/>
                    <a:pt x="13057" y="30595"/>
                    <a:pt x="12973" y="30490"/>
                  </a:cubicBezTo>
                  <a:cubicBezTo>
                    <a:pt x="12804" y="30343"/>
                    <a:pt x="12636" y="30196"/>
                    <a:pt x="12468" y="30070"/>
                  </a:cubicBezTo>
                  <a:cubicBezTo>
                    <a:pt x="12384" y="29986"/>
                    <a:pt x="12300" y="29923"/>
                    <a:pt x="12195" y="29881"/>
                  </a:cubicBezTo>
                  <a:cubicBezTo>
                    <a:pt x="12068" y="29838"/>
                    <a:pt x="12005" y="29733"/>
                    <a:pt x="11942" y="29649"/>
                  </a:cubicBezTo>
                  <a:cubicBezTo>
                    <a:pt x="11774" y="29460"/>
                    <a:pt x="11543" y="29376"/>
                    <a:pt x="11417" y="29208"/>
                  </a:cubicBezTo>
                  <a:cubicBezTo>
                    <a:pt x="11417" y="29166"/>
                    <a:pt x="11417" y="29145"/>
                    <a:pt x="11417" y="29124"/>
                  </a:cubicBezTo>
                  <a:cubicBezTo>
                    <a:pt x="11354" y="29019"/>
                    <a:pt x="11270" y="28955"/>
                    <a:pt x="11164" y="28892"/>
                  </a:cubicBezTo>
                  <a:cubicBezTo>
                    <a:pt x="11059" y="28850"/>
                    <a:pt x="10954" y="28808"/>
                    <a:pt x="10849" y="28787"/>
                  </a:cubicBezTo>
                  <a:cubicBezTo>
                    <a:pt x="10786" y="28766"/>
                    <a:pt x="10828" y="28682"/>
                    <a:pt x="10765" y="28661"/>
                  </a:cubicBezTo>
                  <a:lnTo>
                    <a:pt x="10723" y="28703"/>
                  </a:lnTo>
                  <a:cubicBezTo>
                    <a:pt x="10681" y="28661"/>
                    <a:pt x="10723" y="28619"/>
                    <a:pt x="10723" y="28598"/>
                  </a:cubicBezTo>
                  <a:cubicBezTo>
                    <a:pt x="10597" y="28430"/>
                    <a:pt x="10450" y="28283"/>
                    <a:pt x="10281" y="28157"/>
                  </a:cubicBezTo>
                  <a:cubicBezTo>
                    <a:pt x="10155" y="28009"/>
                    <a:pt x="10029" y="27904"/>
                    <a:pt x="9903" y="27778"/>
                  </a:cubicBezTo>
                  <a:cubicBezTo>
                    <a:pt x="9840" y="27736"/>
                    <a:pt x="9735" y="27694"/>
                    <a:pt x="9672" y="27631"/>
                  </a:cubicBezTo>
                  <a:cubicBezTo>
                    <a:pt x="9525" y="27442"/>
                    <a:pt x="9356" y="27274"/>
                    <a:pt x="9209" y="27105"/>
                  </a:cubicBezTo>
                  <a:cubicBezTo>
                    <a:pt x="8999" y="26895"/>
                    <a:pt x="8789" y="26685"/>
                    <a:pt x="8578" y="26517"/>
                  </a:cubicBezTo>
                  <a:cubicBezTo>
                    <a:pt x="8389" y="26369"/>
                    <a:pt x="8221" y="26201"/>
                    <a:pt x="8074" y="26012"/>
                  </a:cubicBezTo>
                  <a:cubicBezTo>
                    <a:pt x="7990" y="25907"/>
                    <a:pt x="7864" y="25781"/>
                    <a:pt x="7801" y="25697"/>
                  </a:cubicBezTo>
                  <a:cubicBezTo>
                    <a:pt x="7737" y="25592"/>
                    <a:pt x="7716" y="25486"/>
                    <a:pt x="7611" y="25402"/>
                  </a:cubicBezTo>
                  <a:cubicBezTo>
                    <a:pt x="7527" y="25318"/>
                    <a:pt x="7485" y="25192"/>
                    <a:pt x="7380" y="25108"/>
                  </a:cubicBezTo>
                  <a:cubicBezTo>
                    <a:pt x="7359" y="25108"/>
                    <a:pt x="7317" y="25087"/>
                    <a:pt x="7317" y="25066"/>
                  </a:cubicBezTo>
                  <a:cubicBezTo>
                    <a:pt x="7296" y="24919"/>
                    <a:pt x="7170" y="24835"/>
                    <a:pt x="7065" y="24751"/>
                  </a:cubicBezTo>
                  <a:cubicBezTo>
                    <a:pt x="7002" y="24688"/>
                    <a:pt x="6939" y="24624"/>
                    <a:pt x="6896" y="24561"/>
                  </a:cubicBezTo>
                  <a:cubicBezTo>
                    <a:pt x="6812" y="24456"/>
                    <a:pt x="6728" y="24351"/>
                    <a:pt x="6623" y="24246"/>
                  </a:cubicBezTo>
                  <a:cubicBezTo>
                    <a:pt x="6518" y="24162"/>
                    <a:pt x="6434" y="24057"/>
                    <a:pt x="6350" y="23952"/>
                  </a:cubicBezTo>
                  <a:cubicBezTo>
                    <a:pt x="6224" y="23783"/>
                    <a:pt x="6055" y="23615"/>
                    <a:pt x="5908" y="23447"/>
                  </a:cubicBezTo>
                  <a:cubicBezTo>
                    <a:pt x="5740" y="23321"/>
                    <a:pt x="5593" y="23153"/>
                    <a:pt x="5467" y="22964"/>
                  </a:cubicBezTo>
                  <a:cubicBezTo>
                    <a:pt x="5446" y="22900"/>
                    <a:pt x="5383" y="22879"/>
                    <a:pt x="5320" y="22816"/>
                  </a:cubicBezTo>
                  <a:lnTo>
                    <a:pt x="5278" y="22648"/>
                  </a:lnTo>
                  <a:lnTo>
                    <a:pt x="5130" y="22606"/>
                  </a:lnTo>
                  <a:cubicBezTo>
                    <a:pt x="5067" y="22543"/>
                    <a:pt x="5088" y="22438"/>
                    <a:pt x="5004" y="22396"/>
                  </a:cubicBezTo>
                  <a:cubicBezTo>
                    <a:pt x="5025" y="22291"/>
                    <a:pt x="4878" y="22312"/>
                    <a:pt x="4878" y="22228"/>
                  </a:cubicBezTo>
                  <a:cubicBezTo>
                    <a:pt x="4899" y="22144"/>
                    <a:pt x="4710" y="22165"/>
                    <a:pt x="4794" y="22059"/>
                  </a:cubicBezTo>
                  <a:lnTo>
                    <a:pt x="4794" y="22059"/>
                  </a:lnTo>
                  <a:cubicBezTo>
                    <a:pt x="4786" y="22061"/>
                    <a:pt x="4778" y="22062"/>
                    <a:pt x="4771" y="22062"/>
                  </a:cubicBezTo>
                  <a:cubicBezTo>
                    <a:pt x="4685" y="22062"/>
                    <a:pt x="4663" y="21953"/>
                    <a:pt x="4605" y="21933"/>
                  </a:cubicBezTo>
                  <a:cubicBezTo>
                    <a:pt x="4563" y="21933"/>
                    <a:pt x="4521" y="21912"/>
                    <a:pt x="4500" y="21870"/>
                  </a:cubicBezTo>
                  <a:cubicBezTo>
                    <a:pt x="4416" y="21702"/>
                    <a:pt x="4268" y="21576"/>
                    <a:pt x="4100" y="21492"/>
                  </a:cubicBezTo>
                  <a:cubicBezTo>
                    <a:pt x="4079" y="21429"/>
                    <a:pt x="4058" y="21387"/>
                    <a:pt x="4037" y="21345"/>
                  </a:cubicBezTo>
                  <a:cubicBezTo>
                    <a:pt x="3932" y="21155"/>
                    <a:pt x="3764" y="21008"/>
                    <a:pt x="3638" y="20840"/>
                  </a:cubicBezTo>
                  <a:cubicBezTo>
                    <a:pt x="3491" y="20672"/>
                    <a:pt x="3343" y="20504"/>
                    <a:pt x="3238" y="20293"/>
                  </a:cubicBezTo>
                  <a:cubicBezTo>
                    <a:pt x="3175" y="20167"/>
                    <a:pt x="3070" y="20062"/>
                    <a:pt x="3007" y="19936"/>
                  </a:cubicBezTo>
                  <a:cubicBezTo>
                    <a:pt x="2944" y="19747"/>
                    <a:pt x="2839" y="19537"/>
                    <a:pt x="2734" y="19347"/>
                  </a:cubicBezTo>
                  <a:cubicBezTo>
                    <a:pt x="2586" y="19263"/>
                    <a:pt x="2460" y="19137"/>
                    <a:pt x="2376" y="18969"/>
                  </a:cubicBezTo>
                  <a:cubicBezTo>
                    <a:pt x="2334" y="18906"/>
                    <a:pt x="2292" y="18822"/>
                    <a:pt x="2250" y="18759"/>
                  </a:cubicBezTo>
                  <a:cubicBezTo>
                    <a:pt x="2124" y="18611"/>
                    <a:pt x="2040" y="18443"/>
                    <a:pt x="1977" y="18254"/>
                  </a:cubicBezTo>
                  <a:cubicBezTo>
                    <a:pt x="1977" y="18191"/>
                    <a:pt x="1935" y="18128"/>
                    <a:pt x="1893" y="18065"/>
                  </a:cubicBezTo>
                  <a:cubicBezTo>
                    <a:pt x="1809" y="17960"/>
                    <a:pt x="1745" y="17813"/>
                    <a:pt x="1724" y="17686"/>
                  </a:cubicBezTo>
                  <a:cubicBezTo>
                    <a:pt x="1598" y="17644"/>
                    <a:pt x="1640" y="17455"/>
                    <a:pt x="1493" y="17434"/>
                  </a:cubicBezTo>
                  <a:cubicBezTo>
                    <a:pt x="1514" y="17329"/>
                    <a:pt x="1493" y="17224"/>
                    <a:pt x="1451" y="17140"/>
                  </a:cubicBezTo>
                  <a:cubicBezTo>
                    <a:pt x="1388" y="17098"/>
                    <a:pt x="1325" y="17077"/>
                    <a:pt x="1304" y="16993"/>
                  </a:cubicBezTo>
                  <a:cubicBezTo>
                    <a:pt x="1220" y="16824"/>
                    <a:pt x="1115" y="16656"/>
                    <a:pt x="968" y="16509"/>
                  </a:cubicBezTo>
                  <a:cubicBezTo>
                    <a:pt x="926" y="16467"/>
                    <a:pt x="989" y="16425"/>
                    <a:pt x="968" y="16383"/>
                  </a:cubicBezTo>
                  <a:lnTo>
                    <a:pt x="778" y="16152"/>
                  </a:lnTo>
                  <a:cubicBezTo>
                    <a:pt x="778" y="16131"/>
                    <a:pt x="841" y="16131"/>
                    <a:pt x="841" y="16089"/>
                  </a:cubicBezTo>
                  <a:lnTo>
                    <a:pt x="736" y="16068"/>
                  </a:lnTo>
                  <a:cubicBezTo>
                    <a:pt x="715" y="15941"/>
                    <a:pt x="673" y="15815"/>
                    <a:pt x="589" y="15731"/>
                  </a:cubicBezTo>
                  <a:cubicBezTo>
                    <a:pt x="484" y="15626"/>
                    <a:pt x="484" y="15500"/>
                    <a:pt x="442" y="15416"/>
                  </a:cubicBezTo>
                  <a:lnTo>
                    <a:pt x="484" y="15227"/>
                  </a:lnTo>
                  <a:cubicBezTo>
                    <a:pt x="463" y="15206"/>
                    <a:pt x="442" y="15185"/>
                    <a:pt x="400" y="15185"/>
                  </a:cubicBezTo>
                  <a:lnTo>
                    <a:pt x="379" y="15227"/>
                  </a:lnTo>
                  <a:cubicBezTo>
                    <a:pt x="337" y="15206"/>
                    <a:pt x="295" y="15206"/>
                    <a:pt x="274" y="15163"/>
                  </a:cubicBezTo>
                  <a:cubicBezTo>
                    <a:pt x="253" y="15163"/>
                    <a:pt x="211" y="15142"/>
                    <a:pt x="232" y="15142"/>
                  </a:cubicBezTo>
                  <a:cubicBezTo>
                    <a:pt x="238" y="15136"/>
                    <a:pt x="244" y="15134"/>
                    <a:pt x="250" y="15134"/>
                  </a:cubicBezTo>
                  <a:cubicBezTo>
                    <a:pt x="263" y="15134"/>
                    <a:pt x="274" y="15149"/>
                    <a:pt x="274" y="15163"/>
                  </a:cubicBezTo>
                  <a:cubicBezTo>
                    <a:pt x="337" y="15142"/>
                    <a:pt x="400" y="15142"/>
                    <a:pt x="442" y="15100"/>
                  </a:cubicBezTo>
                  <a:cubicBezTo>
                    <a:pt x="400" y="15037"/>
                    <a:pt x="316" y="15058"/>
                    <a:pt x="274" y="15037"/>
                  </a:cubicBezTo>
                  <a:cubicBezTo>
                    <a:pt x="106" y="15100"/>
                    <a:pt x="148" y="15269"/>
                    <a:pt x="85" y="15395"/>
                  </a:cubicBezTo>
                  <a:cubicBezTo>
                    <a:pt x="21" y="15521"/>
                    <a:pt x="0" y="15668"/>
                    <a:pt x="21" y="15815"/>
                  </a:cubicBezTo>
                  <a:cubicBezTo>
                    <a:pt x="43" y="15878"/>
                    <a:pt x="106" y="15920"/>
                    <a:pt x="190" y="15941"/>
                  </a:cubicBezTo>
                  <a:cubicBezTo>
                    <a:pt x="232" y="16025"/>
                    <a:pt x="253" y="16131"/>
                    <a:pt x="232" y="16236"/>
                  </a:cubicBezTo>
                  <a:cubicBezTo>
                    <a:pt x="288" y="16254"/>
                    <a:pt x="294" y="16323"/>
                    <a:pt x="369" y="16323"/>
                  </a:cubicBezTo>
                  <a:cubicBezTo>
                    <a:pt x="378" y="16323"/>
                    <a:pt x="388" y="16322"/>
                    <a:pt x="400" y="16320"/>
                  </a:cubicBezTo>
                  <a:lnTo>
                    <a:pt x="400" y="16320"/>
                  </a:lnTo>
                  <a:cubicBezTo>
                    <a:pt x="400" y="16362"/>
                    <a:pt x="358" y="16404"/>
                    <a:pt x="400" y="16425"/>
                  </a:cubicBezTo>
                  <a:cubicBezTo>
                    <a:pt x="484" y="16551"/>
                    <a:pt x="526" y="16677"/>
                    <a:pt x="547" y="16824"/>
                  </a:cubicBezTo>
                  <a:cubicBezTo>
                    <a:pt x="652" y="16887"/>
                    <a:pt x="736" y="16993"/>
                    <a:pt x="778" y="17119"/>
                  </a:cubicBezTo>
                  <a:cubicBezTo>
                    <a:pt x="862" y="17308"/>
                    <a:pt x="947" y="17497"/>
                    <a:pt x="1073" y="17665"/>
                  </a:cubicBezTo>
                  <a:cubicBezTo>
                    <a:pt x="1073" y="17855"/>
                    <a:pt x="1262" y="17960"/>
                    <a:pt x="1157" y="18107"/>
                  </a:cubicBezTo>
                  <a:cubicBezTo>
                    <a:pt x="1262" y="18212"/>
                    <a:pt x="1346" y="18338"/>
                    <a:pt x="1367" y="18464"/>
                  </a:cubicBezTo>
                  <a:cubicBezTo>
                    <a:pt x="1409" y="18696"/>
                    <a:pt x="1556" y="18864"/>
                    <a:pt x="1598" y="19095"/>
                  </a:cubicBezTo>
                  <a:cubicBezTo>
                    <a:pt x="1598" y="19116"/>
                    <a:pt x="1661" y="19137"/>
                    <a:pt x="1661" y="19179"/>
                  </a:cubicBezTo>
                  <a:cubicBezTo>
                    <a:pt x="1661" y="19221"/>
                    <a:pt x="1619" y="19263"/>
                    <a:pt x="1661" y="19305"/>
                  </a:cubicBezTo>
                  <a:cubicBezTo>
                    <a:pt x="1703" y="19347"/>
                    <a:pt x="1745" y="19368"/>
                    <a:pt x="1809" y="19368"/>
                  </a:cubicBezTo>
                  <a:cubicBezTo>
                    <a:pt x="1788" y="19410"/>
                    <a:pt x="1767" y="19452"/>
                    <a:pt x="1745" y="19473"/>
                  </a:cubicBezTo>
                  <a:cubicBezTo>
                    <a:pt x="1830" y="19516"/>
                    <a:pt x="1893" y="19579"/>
                    <a:pt x="1935" y="19642"/>
                  </a:cubicBezTo>
                  <a:lnTo>
                    <a:pt x="1914" y="19726"/>
                  </a:lnTo>
                  <a:cubicBezTo>
                    <a:pt x="1998" y="19768"/>
                    <a:pt x="2061" y="19810"/>
                    <a:pt x="2103" y="19894"/>
                  </a:cubicBezTo>
                  <a:cubicBezTo>
                    <a:pt x="2082" y="19915"/>
                    <a:pt x="2082" y="19957"/>
                    <a:pt x="2103" y="19999"/>
                  </a:cubicBezTo>
                  <a:cubicBezTo>
                    <a:pt x="2120" y="19999"/>
                    <a:pt x="2140" y="19996"/>
                    <a:pt x="2161" y="19996"/>
                  </a:cubicBezTo>
                  <a:cubicBezTo>
                    <a:pt x="2192" y="19996"/>
                    <a:pt x="2225" y="20003"/>
                    <a:pt x="2250" y="20041"/>
                  </a:cubicBezTo>
                  <a:cubicBezTo>
                    <a:pt x="2292" y="20104"/>
                    <a:pt x="2271" y="20188"/>
                    <a:pt x="2334" y="20230"/>
                  </a:cubicBezTo>
                  <a:lnTo>
                    <a:pt x="2418" y="20293"/>
                  </a:lnTo>
                  <a:cubicBezTo>
                    <a:pt x="2418" y="20335"/>
                    <a:pt x="2418" y="20357"/>
                    <a:pt x="2418" y="20378"/>
                  </a:cubicBezTo>
                  <a:cubicBezTo>
                    <a:pt x="2460" y="20525"/>
                    <a:pt x="2544" y="20672"/>
                    <a:pt x="2607" y="20819"/>
                  </a:cubicBezTo>
                  <a:cubicBezTo>
                    <a:pt x="2650" y="20903"/>
                    <a:pt x="2671" y="21029"/>
                    <a:pt x="2755" y="21050"/>
                  </a:cubicBezTo>
                  <a:cubicBezTo>
                    <a:pt x="2860" y="21092"/>
                    <a:pt x="2902" y="21197"/>
                    <a:pt x="2944" y="21261"/>
                  </a:cubicBezTo>
                  <a:cubicBezTo>
                    <a:pt x="3007" y="21366"/>
                    <a:pt x="3091" y="21471"/>
                    <a:pt x="3175" y="21534"/>
                  </a:cubicBezTo>
                  <a:cubicBezTo>
                    <a:pt x="3238" y="21555"/>
                    <a:pt x="3301" y="21618"/>
                    <a:pt x="3322" y="21681"/>
                  </a:cubicBezTo>
                  <a:cubicBezTo>
                    <a:pt x="3364" y="21807"/>
                    <a:pt x="3427" y="21912"/>
                    <a:pt x="3512" y="21996"/>
                  </a:cubicBezTo>
                  <a:cubicBezTo>
                    <a:pt x="3575" y="22102"/>
                    <a:pt x="3680" y="22144"/>
                    <a:pt x="3722" y="22270"/>
                  </a:cubicBezTo>
                  <a:cubicBezTo>
                    <a:pt x="3722" y="22312"/>
                    <a:pt x="3743" y="22333"/>
                    <a:pt x="3785" y="22333"/>
                  </a:cubicBezTo>
                  <a:cubicBezTo>
                    <a:pt x="3827" y="22375"/>
                    <a:pt x="3869" y="22396"/>
                    <a:pt x="3932" y="22438"/>
                  </a:cubicBezTo>
                  <a:cubicBezTo>
                    <a:pt x="3974" y="22459"/>
                    <a:pt x="4016" y="22501"/>
                    <a:pt x="4058" y="22543"/>
                  </a:cubicBezTo>
                  <a:cubicBezTo>
                    <a:pt x="4079" y="22564"/>
                    <a:pt x="4058" y="22627"/>
                    <a:pt x="4121" y="22669"/>
                  </a:cubicBezTo>
                  <a:cubicBezTo>
                    <a:pt x="4247" y="22795"/>
                    <a:pt x="4374" y="22964"/>
                    <a:pt x="4458" y="23153"/>
                  </a:cubicBezTo>
                  <a:cubicBezTo>
                    <a:pt x="4521" y="23321"/>
                    <a:pt x="4647" y="23468"/>
                    <a:pt x="4773" y="23594"/>
                  </a:cubicBezTo>
                  <a:cubicBezTo>
                    <a:pt x="4941" y="23720"/>
                    <a:pt x="5025" y="23931"/>
                    <a:pt x="5257" y="23994"/>
                  </a:cubicBezTo>
                  <a:cubicBezTo>
                    <a:pt x="5193" y="24078"/>
                    <a:pt x="5278" y="24078"/>
                    <a:pt x="5278" y="24120"/>
                  </a:cubicBezTo>
                  <a:cubicBezTo>
                    <a:pt x="5362" y="24141"/>
                    <a:pt x="5404" y="24204"/>
                    <a:pt x="5425" y="24267"/>
                  </a:cubicBezTo>
                  <a:cubicBezTo>
                    <a:pt x="5446" y="24330"/>
                    <a:pt x="5488" y="24393"/>
                    <a:pt x="5551" y="24435"/>
                  </a:cubicBezTo>
                  <a:cubicBezTo>
                    <a:pt x="5677" y="24540"/>
                    <a:pt x="5740" y="24688"/>
                    <a:pt x="5887" y="24793"/>
                  </a:cubicBezTo>
                  <a:cubicBezTo>
                    <a:pt x="5908" y="24814"/>
                    <a:pt x="5950" y="24814"/>
                    <a:pt x="5950" y="24856"/>
                  </a:cubicBezTo>
                  <a:cubicBezTo>
                    <a:pt x="5992" y="25066"/>
                    <a:pt x="6203" y="25129"/>
                    <a:pt x="6266" y="25297"/>
                  </a:cubicBezTo>
                  <a:cubicBezTo>
                    <a:pt x="6434" y="25360"/>
                    <a:pt x="6518" y="25550"/>
                    <a:pt x="6581" y="25634"/>
                  </a:cubicBezTo>
                  <a:cubicBezTo>
                    <a:pt x="6665" y="25697"/>
                    <a:pt x="6665" y="25823"/>
                    <a:pt x="6770" y="25865"/>
                  </a:cubicBezTo>
                  <a:cubicBezTo>
                    <a:pt x="6939" y="26096"/>
                    <a:pt x="7128" y="26327"/>
                    <a:pt x="7317" y="26559"/>
                  </a:cubicBezTo>
                  <a:cubicBezTo>
                    <a:pt x="7359" y="26622"/>
                    <a:pt x="7401" y="26685"/>
                    <a:pt x="7464" y="26748"/>
                  </a:cubicBezTo>
                  <a:cubicBezTo>
                    <a:pt x="7527" y="26769"/>
                    <a:pt x="7548" y="26832"/>
                    <a:pt x="7590" y="26874"/>
                  </a:cubicBezTo>
                  <a:cubicBezTo>
                    <a:pt x="7653" y="27063"/>
                    <a:pt x="7801" y="27210"/>
                    <a:pt x="7969" y="27316"/>
                  </a:cubicBezTo>
                  <a:cubicBezTo>
                    <a:pt x="8032" y="27337"/>
                    <a:pt x="8011" y="27400"/>
                    <a:pt x="8053" y="27421"/>
                  </a:cubicBezTo>
                  <a:cubicBezTo>
                    <a:pt x="8200" y="27442"/>
                    <a:pt x="8326" y="27526"/>
                    <a:pt x="8389" y="27673"/>
                  </a:cubicBezTo>
                  <a:cubicBezTo>
                    <a:pt x="8452" y="27778"/>
                    <a:pt x="8578" y="27904"/>
                    <a:pt x="8515" y="28072"/>
                  </a:cubicBezTo>
                  <a:cubicBezTo>
                    <a:pt x="8663" y="28178"/>
                    <a:pt x="8789" y="28283"/>
                    <a:pt x="8915" y="28388"/>
                  </a:cubicBezTo>
                  <a:cubicBezTo>
                    <a:pt x="9041" y="28514"/>
                    <a:pt x="9167" y="28598"/>
                    <a:pt x="9293" y="28682"/>
                  </a:cubicBezTo>
                  <a:cubicBezTo>
                    <a:pt x="9314" y="28829"/>
                    <a:pt x="9440" y="28829"/>
                    <a:pt x="9546" y="28871"/>
                  </a:cubicBezTo>
                  <a:cubicBezTo>
                    <a:pt x="9651" y="28976"/>
                    <a:pt x="9693" y="29124"/>
                    <a:pt x="9819" y="29229"/>
                  </a:cubicBezTo>
                  <a:cubicBezTo>
                    <a:pt x="9882" y="29271"/>
                    <a:pt x="10008" y="29313"/>
                    <a:pt x="10008" y="29418"/>
                  </a:cubicBezTo>
                  <a:cubicBezTo>
                    <a:pt x="10155" y="29544"/>
                    <a:pt x="10239" y="29712"/>
                    <a:pt x="10429" y="29796"/>
                  </a:cubicBezTo>
                  <a:lnTo>
                    <a:pt x="10408" y="29796"/>
                  </a:lnTo>
                  <a:cubicBezTo>
                    <a:pt x="10492" y="29817"/>
                    <a:pt x="10555" y="29838"/>
                    <a:pt x="10597" y="29902"/>
                  </a:cubicBezTo>
                  <a:cubicBezTo>
                    <a:pt x="10639" y="29944"/>
                    <a:pt x="10681" y="29965"/>
                    <a:pt x="10744" y="29986"/>
                  </a:cubicBezTo>
                  <a:cubicBezTo>
                    <a:pt x="10807" y="30028"/>
                    <a:pt x="10786" y="30112"/>
                    <a:pt x="10849" y="30133"/>
                  </a:cubicBezTo>
                  <a:cubicBezTo>
                    <a:pt x="11017" y="30196"/>
                    <a:pt x="11143" y="30280"/>
                    <a:pt x="11249" y="30427"/>
                  </a:cubicBezTo>
                  <a:cubicBezTo>
                    <a:pt x="11333" y="30532"/>
                    <a:pt x="11438" y="30595"/>
                    <a:pt x="11564" y="30658"/>
                  </a:cubicBezTo>
                  <a:cubicBezTo>
                    <a:pt x="11627" y="30827"/>
                    <a:pt x="11732" y="30974"/>
                    <a:pt x="11879" y="31079"/>
                  </a:cubicBezTo>
                  <a:cubicBezTo>
                    <a:pt x="12153" y="31247"/>
                    <a:pt x="12384" y="31436"/>
                    <a:pt x="12615" y="31647"/>
                  </a:cubicBezTo>
                  <a:cubicBezTo>
                    <a:pt x="12657" y="31689"/>
                    <a:pt x="12741" y="31752"/>
                    <a:pt x="12804" y="31752"/>
                  </a:cubicBezTo>
                  <a:cubicBezTo>
                    <a:pt x="12830" y="31745"/>
                    <a:pt x="12853" y="31742"/>
                    <a:pt x="12874" y="31742"/>
                  </a:cubicBezTo>
                  <a:cubicBezTo>
                    <a:pt x="12992" y="31742"/>
                    <a:pt x="13045" y="31834"/>
                    <a:pt x="13099" y="31941"/>
                  </a:cubicBezTo>
                  <a:cubicBezTo>
                    <a:pt x="13225" y="31941"/>
                    <a:pt x="13330" y="31983"/>
                    <a:pt x="13393" y="32067"/>
                  </a:cubicBezTo>
                  <a:cubicBezTo>
                    <a:pt x="13477" y="32214"/>
                    <a:pt x="13666" y="32235"/>
                    <a:pt x="13771" y="32340"/>
                  </a:cubicBezTo>
                  <a:cubicBezTo>
                    <a:pt x="13792" y="32319"/>
                    <a:pt x="13792" y="32298"/>
                    <a:pt x="13835" y="32298"/>
                  </a:cubicBezTo>
                  <a:cubicBezTo>
                    <a:pt x="14087" y="32467"/>
                    <a:pt x="14444" y="32509"/>
                    <a:pt x="14633" y="32782"/>
                  </a:cubicBezTo>
                  <a:lnTo>
                    <a:pt x="14928" y="32845"/>
                  </a:lnTo>
                  <a:cubicBezTo>
                    <a:pt x="14991" y="32887"/>
                    <a:pt x="15033" y="32950"/>
                    <a:pt x="15054" y="32992"/>
                  </a:cubicBezTo>
                  <a:cubicBezTo>
                    <a:pt x="15099" y="32977"/>
                    <a:pt x="15143" y="32970"/>
                    <a:pt x="15187" y="32970"/>
                  </a:cubicBezTo>
                  <a:cubicBezTo>
                    <a:pt x="15267" y="32970"/>
                    <a:pt x="15343" y="32993"/>
                    <a:pt x="15411" y="33034"/>
                  </a:cubicBezTo>
                  <a:cubicBezTo>
                    <a:pt x="15495" y="33076"/>
                    <a:pt x="15580" y="33097"/>
                    <a:pt x="15685" y="33118"/>
                  </a:cubicBezTo>
                  <a:lnTo>
                    <a:pt x="16021" y="33223"/>
                  </a:lnTo>
                  <a:cubicBezTo>
                    <a:pt x="16084" y="33223"/>
                    <a:pt x="16126" y="33286"/>
                    <a:pt x="16210" y="33286"/>
                  </a:cubicBezTo>
                  <a:cubicBezTo>
                    <a:pt x="16420" y="33308"/>
                    <a:pt x="16610" y="33350"/>
                    <a:pt x="16799" y="33392"/>
                  </a:cubicBezTo>
                  <a:cubicBezTo>
                    <a:pt x="16883" y="33392"/>
                    <a:pt x="16946" y="33413"/>
                    <a:pt x="17009" y="33476"/>
                  </a:cubicBezTo>
                  <a:cubicBezTo>
                    <a:pt x="17030" y="33497"/>
                    <a:pt x="17051" y="33560"/>
                    <a:pt x="17093" y="33560"/>
                  </a:cubicBezTo>
                  <a:cubicBezTo>
                    <a:pt x="17219" y="33581"/>
                    <a:pt x="17367" y="33644"/>
                    <a:pt x="17472" y="33728"/>
                  </a:cubicBezTo>
                  <a:cubicBezTo>
                    <a:pt x="17514" y="33749"/>
                    <a:pt x="17556" y="33791"/>
                    <a:pt x="17619" y="33791"/>
                  </a:cubicBezTo>
                  <a:cubicBezTo>
                    <a:pt x="17633" y="33789"/>
                    <a:pt x="17647" y="33788"/>
                    <a:pt x="17660" y="33788"/>
                  </a:cubicBezTo>
                  <a:cubicBezTo>
                    <a:pt x="17769" y="33788"/>
                    <a:pt x="17864" y="33854"/>
                    <a:pt x="17976" y="33854"/>
                  </a:cubicBezTo>
                  <a:cubicBezTo>
                    <a:pt x="18102" y="33854"/>
                    <a:pt x="18208" y="33896"/>
                    <a:pt x="18313" y="33938"/>
                  </a:cubicBezTo>
                  <a:cubicBezTo>
                    <a:pt x="18341" y="33950"/>
                    <a:pt x="18371" y="33955"/>
                    <a:pt x="18401" y="33955"/>
                  </a:cubicBezTo>
                  <a:cubicBezTo>
                    <a:pt x="18482" y="33955"/>
                    <a:pt x="18566" y="33916"/>
                    <a:pt x="18628" y="33854"/>
                  </a:cubicBezTo>
                  <a:lnTo>
                    <a:pt x="18670" y="33938"/>
                  </a:lnTo>
                  <a:cubicBezTo>
                    <a:pt x="18754" y="33896"/>
                    <a:pt x="18838" y="33917"/>
                    <a:pt x="18922" y="33875"/>
                  </a:cubicBezTo>
                  <a:cubicBezTo>
                    <a:pt x="19217" y="33959"/>
                    <a:pt x="19532" y="34001"/>
                    <a:pt x="19826" y="34022"/>
                  </a:cubicBezTo>
                  <a:cubicBezTo>
                    <a:pt x="19854" y="34022"/>
                    <a:pt x="19883" y="34004"/>
                    <a:pt x="19911" y="34004"/>
                  </a:cubicBezTo>
                  <a:cubicBezTo>
                    <a:pt x="19925" y="34004"/>
                    <a:pt x="19939" y="34008"/>
                    <a:pt x="19953" y="34022"/>
                  </a:cubicBezTo>
                  <a:cubicBezTo>
                    <a:pt x="19975" y="34039"/>
                    <a:pt x="20004" y="34044"/>
                    <a:pt x="20036" y="34044"/>
                  </a:cubicBezTo>
                  <a:cubicBezTo>
                    <a:pt x="20077" y="34044"/>
                    <a:pt x="20125" y="34036"/>
                    <a:pt x="20171" y="34036"/>
                  </a:cubicBezTo>
                  <a:cubicBezTo>
                    <a:pt x="20221" y="34036"/>
                    <a:pt x="20270" y="34045"/>
                    <a:pt x="20310" y="34085"/>
                  </a:cubicBezTo>
                  <a:cubicBezTo>
                    <a:pt x="20345" y="34064"/>
                    <a:pt x="20378" y="34057"/>
                    <a:pt x="20410" y="34057"/>
                  </a:cubicBezTo>
                  <a:cubicBezTo>
                    <a:pt x="20474" y="34057"/>
                    <a:pt x="20534" y="34085"/>
                    <a:pt x="20604" y="34085"/>
                  </a:cubicBezTo>
                  <a:cubicBezTo>
                    <a:pt x="20797" y="34085"/>
                    <a:pt x="20996" y="34113"/>
                    <a:pt x="21194" y="34113"/>
                  </a:cubicBezTo>
                  <a:cubicBezTo>
                    <a:pt x="21342" y="34113"/>
                    <a:pt x="21490" y="34097"/>
                    <a:pt x="21635" y="34043"/>
                  </a:cubicBezTo>
                  <a:lnTo>
                    <a:pt x="21719" y="34043"/>
                  </a:lnTo>
                  <a:cubicBezTo>
                    <a:pt x="21824" y="34033"/>
                    <a:pt x="21924" y="34028"/>
                    <a:pt x="22023" y="34028"/>
                  </a:cubicBezTo>
                  <a:cubicBezTo>
                    <a:pt x="22123" y="34028"/>
                    <a:pt x="22223" y="34033"/>
                    <a:pt x="22328" y="34043"/>
                  </a:cubicBezTo>
                  <a:cubicBezTo>
                    <a:pt x="22403" y="34028"/>
                    <a:pt x="22477" y="34021"/>
                    <a:pt x="22552" y="34021"/>
                  </a:cubicBezTo>
                  <a:cubicBezTo>
                    <a:pt x="22688" y="34021"/>
                    <a:pt x="22823" y="34045"/>
                    <a:pt x="22959" y="34085"/>
                  </a:cubicBezTo>
                  <a:cubicBezTo>
                    <a:pt x="22994" y="34034"/>
                    <a:pt x="23028" y="33996"/>
                    <a:pt x="23075" y="33996"/>
                  </a:cubicBezTo>
                  <a:cubicBezTo>
                    <a:pt x="23085" y="33996"/>
                    <a:pt x="23095" y="33998"/>
                    <a:pt x="23106" y="34001"/>
                  </a:cubicBezTo>
                  <a:cubicBezTo>
                    <a:pt x="23130" y="34009"/>
                    <a:pt x="23152" y="34013"/>
                    <a:pt x="23173" y="34013"/>
                  </a:cubicBezTo>
                  <a:cubicBezTo>
                    <a:pt x="23265" y="34013"/>
                    <a:pt x="23336" y="33947"/>
                    <a:pt x="23422" y="33896"/>
                  </a:cubicBezTo>
                  <a:cubicBezTo>
                    <a:pt x="23506" y="33950"/>
                    <a:pt x="23589" y="33964"/>
                    <a:pt x="23675" y="33964"/>
                  </a:cubicBezTo>
                  <a:cubicBezTo>
                    <a:pt x="23780" y="33964"/>
                    <a:pt x="23887" y="33943"/>
                    <a:pt x="24001" y="33943"/>
                  </a:cubicBezTo>
                  <a:cubicBezTo>
                    <a:pt x="24052" y="33943"/>
                    <a:pt x="24104" y="33947"/>
                    <a:pt x="24157" y="33959"/>
                  </a:cubicBezTo>
                  <a:cubicBezTo>
                    <a:pt x="24209" y="33908"/>
                    <a:pt x="24260" y="33843"/>
                    <a:pt x="24334" y="33843"/>
                  </a:cubicBezTo>
                  <a:cubicBezTo>
                    <a:pt x="24351" y="33843"/>
                    <a:pt x="24369" y="33846"/>
                    <a:pt x="24389" y="33854"/>
                  </a:cubicBezTo>
                  <a:cubicBezTo>
                    <a:pt x="24494" y="33865"/>
                    <a:pt x="24599" y="33870"/>
                    <a:pt x="24701" y="33870"/>
                  </a:cubicBezTo>
                  <a:cubicBezTo>
                    <a:pt x="24804" y="33870"/>
                    <a:pt x="24904" y="33865"/>
                    <a:pt x="24998" y="33854"/>
                  </a:cubicBezTo>
                  <a:cubicBezTo>
                    <a:pt x="25040" y="33854"/>
                    <a:pt x="25083" y="33833"/>
                    <a:pt x="25125" y="33812"/>
                  </a:cubicBezTo>
                  <a:cubicBezTo>
                    <a:pt x="25335" y="33707"/>
                    <a:pt x="25566" y="33623"/>
                    <a:pt x="25797" y="33581"/>
                  </a:cubicBezTo>
                  <a:cubicBezTo>
                    <a:pt x="25853" y="33588"/>
                    <a:pt x="25908" y="33591"/>
                    <a:pt x="25964" y="33591"/>
                  </a:cubicBezTo>
                  <a:cubicBezTo>
                    <a:pt x="26147" y="33591"/>
                    <a:pt x="26328" y="33560"/>
                    <a:pt x="26505" y="33560"/>
                  </a:cubicBezTo>
                  <a:cubicBezTo>
                    <a:pt x="26578" y="33560"/>
                    <a:pt x="26651" y="33566"/>
                    <a:pt x="26722" y="33581"/>
                  </a:cubicBezTo>
                  <a:cubicBezTo>
                    <a:pt x="26764" y="33518"/>
                    <a:pt x="26849" y="33476"/>
                    <a:pt x="26912" y="33455"/>
                  </a:cubicBezTo>
                  <a:cubicBezTo>
                    <a:pt x="26912" y="33413"/>
                    <a:pt x="26933" y="33413"/>
                    <a:pt x="26975" y="33413"/>
                  </a:cubicBezTo>
                  <a:cubicBezTo>
                    <a:pt x="26998" y="33423"/>
                    <a:pt x="27022" y="33427"/>
                    <a:pt x="27046" y="33427"/>
                  </a:cubicBezTo>
                  <a:cubicBezTo>
                    <a:pt x="27153" y="33427"/>
                    <a:pt x="27262" y="33343"/>
                    <a:pt x="27381" y="33343"/>
                  </a:cubicBezTo>
                  <a:cubicBezTo>
                    <a:pt x="27399" y="33343"/>
                    <a:pt x="27418" y="33345"/>
                    <a:pt x="27437" y="33350"/>
                  </a:cubicBezTo>
                  <a:cubicBezTo>
                    <a:pt x="27490" y="33297"/>
                    <a:pt x="27548" y="33281"/>
                    <a:pt x="27608" y="33281"/>
                  </a:cubicBezTo>
                  <a:cubicBezTo>
                    <a:pt x="27669" y="33281"/>
                    <a:pt x="27732" y="33297"/>
                    <a:pt x="27795" y="33308"/>
                  </a:cubicBezTo>
                  <a:lnTo>
                    <a:pt x="28005" y="33160"/>
                  </a:lnTo>
                  <a:lnTo>
                    <a:pt x="28215" y="33202"/>
                  </a:lnTo>
                  <a:cubicBezTo>
                    <a:pt x="28299" y="33118"/>
                    <a:pt x="28425" y="33034"/>
                    <a:pt x="28552" y="33013"/>
                  </a:cubicBezTo>
                  <a:cubicBezTo>
                    <a:pt x="28615" y="32992"/>
                    <a:pt x="28657" y="32971"/>
                    <a:pt x="28699" y="32950"/>
                  </a:cubicBezTo>
                  <a:cubicBezTo>
                    <a:pt x="28825" y="32866"/>
                    <a:pt x="28993" y="32824"/>
                    <a:pt x="29140" y="32803"/>
                  </a:cubicBezTo>
                  <a:cubicBezTo>
                    <a:pt x="29154" y="32803"/>
                    <a:pt x="29178" y="32822"/>
                    <a:pt x="29198" y="32822"/>
                  </a:cubicBezTo>
                  <a:cubicBezTo>
                    <a:pt x="29208" y="32822"/>
                    <a:pt x="29217" y="32817"/>
                    <a:pt x="29224" y="32803"/>
                  </a:cubicBezTo>
                  <a:cubicBezTo>
                    <a:pt x="29256" y="32756"/>
                    <a:pt x="29323" y="32732"/>
                    <a:pt x="29381" y="32732"/>
                  </a:cubicBezTo>
                  <a:cubicBezTo>
                    <a:pt x="29400" y="32732"/>
                    <a:pt x="29419" y="32735"/>
                    <a:pt x="29435" y="32740"/>
                  </a:cubicBezTo>
                  <a:cubicBezTo>
                    <a:pt x="29451" y="32748"/>
                    <a:pt x="29467" y="32752"/>
                    <a:pt x="29481" y="32752"/>
                  </a:cubicBezTo>
                  <a:cubicBezTo>
                    <a:pt x="29537" y="32752"/>
                    <a:pt x="29578" y="32698"/>
                    <a:pt x="29645" y="32698"/>
                  </a:cubicBezTo>
                  <a:cubicBezTo>
                    <a:pt x="29939" y="32698"/>
                    <a:pt x="30255" y="32656"/>
                    <a:pt x="30528" y="32551"/>
                  </a:cubicBezTo>
                  <a:cubicBezTo>
                    <a:pt x="30570" y="32530"/>
                    <a:pt x="30633" y="32530"/>
                    <a:pt x="30675" y="32509"/>
                  </a:cubicBezTo>
                  <a:cubicBezTo>
                    <a:pt x="30717" y="32509"/>
                    <a:pt x="30738" y="32530"/>
                    <a:pt x="30759" y="32530"/>
                  </a:cubicBezTo>
                  <a:cubicBezTo>
                    <a:pt x="30864" y="32403"/>
                    <a:pt x="31032" y="32361"/>
                    <a:pt x="31117" y="32235"/>
                  </a:cubicBezTo>
                  <a:cubicBezTo>
                    <a:pt x="31285" y="32172"/>
                    <a:pt x="31453" y="32151"/>
                    <a:pt x="31621" y="32151"/>
                  </a:cubicBezTo>
                  <a:cubicBezTo>
                    <a:pt x="31684" y="32151"/>
                    <a:pt x="31726" y="32130"/>
                    <a:pt x="31768" y="32088"/>
                  </a:cubicBezTo>
                  <a:cubicBezTo>
                    <a:pt x="31810" y="32025"/>
                    <a:pt x="31873" y="32025"/>
                    <a:pt x="31915" y="32025"/>
                  </a:cubicBezTo>
                  <a:cubicBezTo>
                    <a:pt x="32063" y="31983"/>
                    <a:pt x="32210" y="31941"/>
                    <a:pt x="32357" y="31899"/>
                  </a:cubicBezTo>
                  <a:cubicBezTo>
                    <a:pt x="32504" y="31668"/>
                    <a:pt x="32841" y="31647"/>
                    <a:pt x="32925" y="31373"/>
                  </a:cubicBezTo>
                  <a:cubicBezTo>
                    <a:pt x="33014" y="31344"/>
                    <a:pt x="33093" y="31314"/>
                    <a:pt x="33168" y="31314"/>
                  </a:cubicBezTo>
                  <a:cubicBezTo>
                    <a:pt x="33199" y="31314"/>
                    <a:pt x="33230" y="31319"/>
                    <a:pt x="33261" y="31331"/>
                  </a:cubicBezTo>
                  <a:cubicBezTo>
                    <a:pt x="33345" y="31142"/>
                    <a:pt x="33576" y="31121"/>
                    <a:pt x="33681" y="30953"/>
                  </a:cubicBezTo>
                  <a:cubicBezTo>
                    <a:pt x="33955" y="30806"/>
                    <a:pt x="34207" y="30595"/>
                    <a:pt x="34480" y="30427"/>
                  </a:cubicBezTo>
                  <a:cubicBezTo>
                    <a:pt x="34522" y="30385"/>
                    <a:pt x="34586" y="30343"/>
                    <a:pt x="34628" y="30280"/>
                  </a:cubicBezTo>
                  <a:lnTo>
                    <a:pt x="34691" y="30301"/>
                  </a:lnTo>
                  <a:cubicBezTo>
                    <a:pt x="34838" y="30133"/>
                    <a:pt x="35006" y="30007"/>
                    <a:pt x="35195" y="29923"/>
                  </a:cubicBezTo>
                  <a:cubicBezTo>
                    <a:pt x="35384" y="29817"/>
                    <a:pt x="35553" y="29691"/>
                    <a:pt x="35742" y="29565"/>
                  </a:cubicBezTo>
                  <a:cubicBezTo>
                    <a:pt x="35763" y="29544"/>
                    <a:pt x="35805" y="29523"/>
                    <a:pt x="35805" y="29502"/>
                  </a:cubicBezTo>
                  <a:cubicBezTo>
                    <a:pt x="35826" y="29397"/>
                    <a:pt x="35889" y="29355"/>
                    <a:pt x="35952" y="29271"/>
                  </a:cubicBezTo>
                  <a:cubicBezTo>
                    <a:pt x="36015" y="29187"/>
                    <a:pt x="36120" y="29124"/>
                    <a:pt x="36162" y="29040"/>
                  </a:cubicBezTo>
                  <a:cubicBezTo>
                    <a:pt x="36267" y="28871"/>
                    <a:pt x="36457" y="28787"/>
                    <a:pt x="36583" y="28640"/>
                  </a:cubicBezTo>
                  <a:cubicBezTo>
                    <a:pt x="36709" y="28514"/>
                    <a:pt x="36898" y="28451"/>
                    <a:pt x="36982" y="28283"/>
                  </a:cubicBezTo>
                  <a:cubicBezTo>
                    <a:pt x="37108" y="28114"/>
                    <a:pt x="37256" y="27988"/>
                    <a:pt x="37424" y="27862"/>
                  </a:cubicBezTo>
                  <a:cubicBezTo>
                    <a:pt x="37445" y="27855"/>
                    <a:pt x="37464" y="27853"/>
                    <a:pt x="37481" y="27853"/>
                  </a:cubicBezTo>
                  <a:cubicBezTo>
                    <a:pt x="37517" y="27853"/>
                    <a:pt x="37550" y="27862"/>
                    <a:pt x="37592" y="27862"/>
                  </a:cubicBezTo>
                  <a:cubicBezTo>
                    <a:pt x="37760" y="27715"/>
                    <a:pt x="37907" y="27463"/>
                    <a:pt x="38097" y="27316"/>
                  </a:cubicBezTo>
                  <a:cubicBezTo>
                    <a:pt x="38286" y="27168"/>
                    <a:pt x="38349" y="26916"/>
                    <a:pt x="38538" y="26769"/>
                  </a:cubicBezTo>
                  <a:cubicBezTo>
                    <a:pt x="38727" y="26601"/>
                    <a:pt x="38811" y="26348"/>
                    <a:pt x="39001" y="26180"/>
                  </a:cubicBezTo>
                  <a:cubicBezTo>
                    <a:pt x="39001" y="26096"/>
                    <a:pt x="39043" y="26033"/>
                    <a:pt x="39085" y="25970"/>
                  </a:cubicBezTo>
                  <a:lnTo>
                    <a:pt x="39190" y="25991"/>
                  </a:lnTo>
                  <a:cubicBezTo>
                    <a:pt x="39232" y="25823"/>
                    <a:pt x="39232" y="25823"/>
                    <a:pt x="39484" y="25592"/>
                  </a:cubicBezTo>
                  <a:lnTo>
                    <a:pt x="39442" y="25528"/>
                  </a:lnTo>
                  <a:cubicBezTo>
                    <a:pt x="39568" y="25528"/>
                    <a:pt x="39589" y="25423"/>
                    <a:pt x="39631" y="25339"/>
                  </a:cubicBezTo>
                  <a:cubicBezTo>
                    <a:pt x="39694" y="25255"/>
                    <a:pt x="39779" y="25192"/>
                    <a:pt x="39884" y="25192"/>
                  </a:cubicBezTo>
                  <a:cubicBezTo>
                    <a:pt x="39884" y="25108"/>
                    <a:pt x="39926" y="25024"/>
                    <a:pt x="39989" y="24961"/>
                  </a:cubicBezTo>
                  <a:cubicBezTo>
                    <a:pt x="40052" y="24898"/>
                    <a:pt x="40115" y="24814"/>
                    <a:pt x="40157" y="24709"/>
                  </a:cubicBezTo>
                  <a:cubicBezTo>
                    <a:pt x="40220" y="24540"/>
                    <a:pt x="40325" y="24372"/>
                    <a:pt x="40409" y="24204"/>
                  </a:cubicBezTo>
                  <a:cubicBezTo>
                    <a:pt x="40430" y="24141"/>
                    <a:pt x="40472" y="24078"/>
                    <a:pt x="40535" y="24057"/>
                  </a:cubicBezTo>
                  <a:cubicBezTo>
                    <a:pt x="40620" y="23973"/>
                    <a:pt x="40683" y="23889"/>
                    <a:pt x="40746" y="23783"/>
                  </a:cubicBezTo>
                  <a:cubicBezTo>
                    <a:pt x="40704" y="23657"/>
                    <a:pt x="40788" y="23594"/>
                    <a:pt x="40872" y="23531"/>
                  </a:cubicBezTo>
                  <a:cubicBezTo>
                    <a:pt x="40872" y="23300"/>
                    <a:pt x="40998" y="23090"/>
                    <a:pt x="41166" y="22964"/>
                  </a:cubicBezTo>
                  <a:cubicBezTo>
                    <a:pt x="41187" y="22774"/>
                    <a:pt x="41271" y="22585"/>
                    <a:pt x="41439" y="22480"/>
                  </a:cubicBezTo>
                  <a:cubicBezTo>
                    <a:pt x="41397" y="22459"/>
                    <a:pt x="41376" y="22438"/>
                    <a:pt x="41376" y="22396"/>
                  </a:cubicBezTo>
                  <a:cubicBezTo>
                    <a:pt x="41418" y="22312"/>
                    <a:pt x="41482" y="22249"/>
                    <a:pt x="41482" y="22144"/>
                  </a:cubicBezTo>
                  <a:lnTo>
                    <a:pt x="41566" y="22102"/>
                  </a:lnTo>
                  <a:cubicBezTo>
                    <a:pt x="41608" y="21870"/>
                    <a:pt x="41587" y="21639"/>
                    <a:pt x="41839" y="21513"/>
                  </a:cubicBezTo>
                  <a:lnTo>
                    <a:pt x="41818" y="21408"/>
                  </a:lnTo>
                  <a:cubicBezTo>
                    <a:pt x="41965" y="21303"/>
                    <a:pt x="41986" y="21113"/>
                    <a:pt x="42049" y="20945"/>
                  </a:cubicBezTo>
                  <a:cubicBezTo>
                    <a:pt x="42070" y="20882"/>
                    <a:pt x="42049" y="20819"/>
                    <a:pt x="42091" y="20777"/>
                  </a:cubicBezTo>
                  <a:cubicBezTo>
                    <a:pt x="42217" y="20630"/>
                    <a:pt x="42196" y="20441"/>
                    <a:pt x="42301" y="20314"/>
                  </a:cubicBezTo>
                  <a:lnTo>
                    <a:pt x="42280" y="20167"/>
                  </a:lnTo>
                  <a:cubicBezTo>
                    <a:pt x="42301" y="20125"/>
                    <a:pt x="42344" y="20062"/>
                    <a:pt x="42344" y="19978"/>
                  </a:cubicBezTo>
                  <a:cubicBezTo>
                    <a:pt x="42386" y="19957"/>
                    <a:pt x="42428" y="19978"/>
                    <a:pt x="42449" y="19936"/>
                  </a:cubicBezTo>
                  <a:lnTo>
                    <a:pt x="42386" y="19873"/>
                  </a:lnTo>
                  <a:cubicBezTo>
                    <a:pt x="42470" y="19852"/>
                    <a:pt x="42491" y="19789"/>
                    <a:pt x="42554" y="19747"/>
                  </a:cubicBezTo>
                  <a:cubicBezTo>
                    <a:pt x="42491" y="19600"/>
                    <a:pt x="42617" y="19516"/>
                    <a:pt x="42680" y="19431"/>
                  </a:cubicBezTo>
                  <a:cubicBezTo>
                    <a:pt x="42701" y="19389"/>
                    <a:pt x="42722" y="19326"/>
                    <a:pt x="42722" y="19284"/>
                  </a:cubicBezTo>
                  <a:cubicBezTo>
                    <a:pt x="42764" y="19116"/>
                    <a:pt x="42806" y="18948"/>
                    <a:pt x="42827" y="18759"/>
                  </a:cubicBezTo>
                  <a:cubicBezTo>
                    <a:pt x="42848" y="18506"/>
                    <a:pt x="42911" y="18254"/>
                    <a:pt x="43016" y="18002"/>
                  </a:cubicBezTo>
                  <a:cubicBezTo>
                    <a:pt x="43037" y="17855"/>
                    <a:pt x="43121" y="17728"/>
                    <a:pt x="43206" y="17602"/>
                  </a:cubicBezTo>
                  <a:cubicBezTo>
                    <a:pt x="43269" y="17539"/>
                    <a:pt x="43332" y="17476"/>
                    <a:pt x="43374" y="17413"/>
                  </a:cubicBezTo>
                  <a:cubicBezTo>
                    <a:pt x="43374" y="17308"/>
                    <a:pt x="43374" y="17224"/>
                    <a:pt x="43416" y="17119"/>
                  </a:cubicBezTo>
                  <a:cubicBezTo>
                    <a:pt x="43500" y="16951"/>
                    <a:pt x="43542" y="16761"/>
                    <a:pt x="43521" y="16572"/>
                  </a:cubicBezTo>
                  <a:cubicBezTo>
                    <a:pt x="43563" y="16551"/>
                    <a:pt x="43584" y="16572"/>
                    <a:pt x="43605" y="16488"/>
                  </a:cubicBezTo>
                  <a:cubicBezTo>
                    <a:pt x="43626" y="16425"/>
                    <a:pt x="43563" y="16341"/>
                    <a:pt x="43626" y="16278"/>
                  </a:cubicBezTo>
                  <a:cubicBezTo>
                    <a:pt x="43689" y="16194"/>
                    <a:pt x="43647" y="16131"/>
                    <a:pt x="43668" y="16068"/>
                  </a:cubicBezTo>
                  <a:cubicBezTo>
                    <a:pt x="43731" y="15836"/>
                    <a:pt x="43668" y="15584"/>
                    <a:pt x="43794" y="15374"/>
                  </a:cubicBezTo>
                  <a:lnTo>
                    <a:pt x="43794" y="15311"/>
                  </a:lnTo>
                  <a:cubicBezTo>
                    <a:pt x="43815" y="15016"/>
                    <a:pt x="43815" y="14722"/>
                    <a:pt x="43794" y="14428"/>
                  </a:cubicBezTo>
                  <a:cubicBezTo>
                    <a:pt x="43794" y="14365"/>
                    <a:pt x="43815" y="14301"/>
                    <a:pt x="43836" y="14238"/>
                  </a:cubicBezTo>
                  <a:cubicBezTo>
                    <a:pt x="43836" y="14238"/>
                    <a:pt x="43836" y="14217"/>
                    <a:pt x="43836" y="14196"/>
                  </a:cubicBezTo>
                  <a:cubicBezTo>
                    <a:pt x="43815" y="14154"/>
                    <a:pt x="43773" y="14133"/>
                    <a:pt x="43773" y="14028"/>
                  </a:cubicBezTo>
                  <a:cubicBezTo>
                    <a:pt x="43836" y="13923"/>
                    <a:pt x="43815" y="13734"/>
                    <a:pt x="43836" y="13545"/>
                  </a:cubicBezTo>
                  <a:cubicBezTo>
                    <a:pt x="43857" y="13397"/>
                    <a:pt x="43857" y="13229"/>
                    <a:pt x="43836" y="13061"/>
                  </a:cubicBezTo>
                  <a:cubicBezTo>
                    <a:pt x="43794" y="12893"/>
                    <a:pt x="43941" y="12704"/>
                    <a:pt x="43836" y="12535"/>
                  </a:cubicBezTo>
                  <a:lnTo>
                    <a:pt x="43752" y="12535"/>
                  </a:lnTo>
                  <a:cubicBezTo>
                    <a:pt x="43626" y="12325"/>
                    <a:pt x="43794" y="12094"/>
                    <a:pt x="43710" y="11884"/>
                  </a:cubicBezTo>
                  <a:cubicBezTo>
                    <a:pt x="43773" y="11800"/>
                    <a:pt x="43815" y="11715"/>
                    <a:pt x="43836" y="11652"/>
                  </a:cubicBezTo>
                  <a:cubicBezTo>
                    <a:pt x="43836" y="11568"/>
                    <a:pt x="43731" y="11526"/>
                    <a:pt x="43752" y="11505"/>
                  </a:cubicBezTo>
                  <a:cubicBezTo>
                    <a:pt x="43773" y="11463"/>
                    <a:pt x="43773" y="11421"/>
                    <a:pt x="43773" y="11400"/>
                  </a:cubicBezTo>
                  <a:cubicBezTo>
                    <a:pt x="43752" y="11274"/>
                    <a:pt x="43710" y="11148"/>
                    <a:pt x="43668" y="11043"/>
                  </a:cubicBezTo>
                  <a:cubicBezTo>
                    <a:pt x="43647" y="10938"/>
                    <a:pt x="43584" y="10853"/>
                    <a:pt x="43584" y="10727"/>
                  </a:cubicBezTo>
                  <a:cubicBezTo>
                    <a:pt x="43458" y="10685"/>
                    <a:pt x="43605" y="10538"/>
                    <a:pt x="43479" y="10496"/>
                  </a:cubicBezTo>
                  <a:cubicBezTo>
                    <a:pt x="43542" y="10412"/>
                    <a:pt x="43458" y="10307"/>
                    <a:pt x="43458" y="10223"/>
                  </a:cubicBezTo>
                  <a:cubicBezTo>
                    <a:pt x="43479" y="10097"/>
                    <a:pt x="43479" y="9991"/>
                    <a:pt x="43437" y="9865"/>
                  </a:cubicBezTo>
                  <a:cubicBezTo>
                    <a:pt x="43416" y="9781"/>
                    <a:pt x="43374" y="9718"/>
                    <a:pt x="43332" y="9634"/>
                  </a:cubicBezTo>
                  <a:cubicBezTo>
                    <a:pt x="43290" y="9571"/>
                    <a:pt x="43332" y="9445"/>
                    <a:pt x="43290" y="9403"/>
                  </a:cubicBezTo>
                  <a:cubicBezTo>
                    <a:pt x="43206" y="9277"/>
                    <a:pt x="43185" y="9129"/>
                    <a:pt x="43227" y="9003"/>
                  </a:cubicBezTo>
                  <a:cubicBezTo>
                    <a:pt x="43227" y="8919"/>
                    <a:pt x="43227" y="8856"/>
                    <a:pt x="43185" y="8814"/>
                  </a:cubicBezTo>
                  <a:cubicBezTo>
                    <a:pt x="43100" y="8730"/>
                    <a:pt x="43100" y="8625"/>
                    <a:pt x="43079" y="8562"/>
                  </a:cubicBezTo>
                  <a:cubicBezTo>
                    <a:pt x="43037" y="8478"/>
                    <a:pt x="43058" y="8352"/>
                    <a:pt x="42995" y="8289"/>
                  </a:cubicBezTo>
                  <a:cubicBezTo>
                    <a:pt x="42890" y="8162"/>
                    <a:pt x="42911" y="8015"/>
                    <a:pt x="42827" y="7889"/>
                  </a:cubicBezTo>
                  <a:cubicBezTo>
                    <a:pt x="42743" y="7763"/>
                    <a:pt x="42701" y="7637"/>
                    <a:pt x="42680" y="7490"/>
                  </a:cubicBezTo>
                  <a:cubicBezTo>
                    <a:pt x="42659" y="7405"/>
                    <a:pt x="42638" y="7321"/>
                    <a:pt x="42596" y="7237"/>
                  </a:cubicBezTo>
                  <a:cubicBezTo>
                    <a:pt x="42533" y="7174"/>
                    <a:pt x="42554" y="7111"/>
                    <a:pt x="42491" y="7048"/>
                  </a:cubicBezTo>
                  <a:cubicBezTo>
                    <a:pt x="42428" y="6985"/>
                    <a:pt x="42470" y="6901"/>
                    <a:pt x="42428" y="6838"/>
                  </a:cubicBezTo>
                  <a:cubicBezTo>
                    <a:pt x="42407" y="6775"/>
                    <a:pt x="42407" y="6712"/>
                    <a:pt x="42428" y="6649"/>
                  </a:cubicBezTo>
                  <a:lnTo>
                    <a:pt x="42323" y="6586"/>
                  </a:lnTo>
                  <a:cubicBezTo>
                    <a:pt x="42301" y="6480"/>
                    <a:pt x="42259" y="6375"/>
                    <a:pt x="42238" y="6291"/>
                  </a:cubicBezTo>
                  <a:lnTo>
                    <a:pt x="42091" y="6123"/>
                  </a:lnTo>
                  <a:cubicBezTo>
                    <a:pt x="42091" y="5829"/>
                    <a:pt x="41839" y="5618"/>
                    <a:pt x="41776" y="5345"/>
                  </a:cubicBezTo>
                  <a:lnTo>
                    <a:pt x="41629" y="5198"/>
                  </a:lnTo>
                  <a:cubicBezTo>
                    <a:pt x="41524" y="4693"/>
                    <a:pt x="41292" y="4210"/>
                    <a:pt x="40935" y="3831"/>
                  </a:cubicBezTo>
                  <a:cubicBezTo>
                    <a:pt x="40935" y="3726"/>
                    <a:pt x="40893" y="3621"/>
                    <a:pt x="40851" y="3537"/>
                  </a:cubicBezTo>
                  <a:cubicBezTo>
                    <a:pt x="40725" y="3348"/>
                    <a:pt x="40641" y="3138"/>
                    <a:pt x="40493" y="2948"/>
                  </a:cubicBezTo>
                  <a:cubicBezTo>
                    <a:pt x="40367" y="2801"/>
                    <a:pt x="40241" y="2612"/>
                    <a:pt x="40157" y="2402"/>
                  </a:cubicBezTo>
                  <a:cubicBezTo>
                    <a:pt x="40094" y="2191"/>
                    <a:pt x="39863" y="2065"/>
                    <a:pt x="39821" y="1855"/>
                  </a:cubicBezTo>
                  <a:cubicBezTo>
                    <a:pt x="39758" y="1792"/>
                    <a:pt x="39737" y="1666"/>
                    <a:pt x="39631" y="1645"/>
                  </a:cubicBezTo>
                  <a:cubicBezTo>
                    <a:pt x="39589" y="1645"/>
                    <a:pt x="39568" y="1582"/>
                    <a:pt x="39547" y="1540"/>
                  </a:cubicBezTo>
                  <a:cubicBezTo>
                    <a:pt x="39442" y="1477"/>
                    <a:pt x="39463" y="1329"/>
                    <a:pt x="39379" y="1224"/>
                  </a:cubicBezTo>
                  <a:cubicBezTo>
                    <a:pt x="39295" y="1140"/>
                    <a:pt x="39253" y="1014"/>
                    <a:pt x="39211" y="909"/>
                  </a:cubicBezTo>
                  <a:cubicBezTo>
                    <a:pt x="39190" y="804"/>
                    <a:pt x="39106" y="741"/>
                    <a:pt x="39085" y="678"/>
                  </a:cubicBezTo>
                  <a:cubicBezTo>
                    <a:pt x="39022" y="678"/>
                    <a:pt x="39001" y="699"/>
                    <a:pt x="38980" y="741"/>
                  </a:cubicBezTo>
                  <a:cubicBezTo>
                    <a:pt x="38748" y="615"/>
                    <a:pt x="38538" y="446"/>
                    <a:pt x="38328" y="299"/>
                  </a:cubicBezTo>
                  <a:cubicBezTo>
                    <a:pt x="38223" y="152"/>
                    <a:pt x="38055" y="68"/>
                    <a:pt x="37865" y="47"/>
                  </a:cubicBezTo>
                  <a:cubicBezTo>
                    <a:pt x="37811" y="47"/>
                    <a:pt x="37773" y="1"/>
                    <a:pt x="3771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25"/>
            <p:cNvSpPr/>
            <p:nvPr/>
          </p:nvSpPr>
          <p:spPr>
            <a:xfrm>
              <a:off x="2065599" y="1515046"/>
              <a:ext cx="466372" cy="390677"/>
            </a:xfrm>
            <a:custGeom>
              <a:avLst/>
              <a:gdLst/>
              <a:ahLst/>
              <a:cxnLst/>
              <a:rect l="l" t="t" r="r" b="b"/>
              <a:pathLst>
                <a:path w="45224" h="37305" extrusionOk="0">
                  <a:moveTo>
                    <a:pt x="44698" y="11350"/>
                  </a:moveTo>
                  <a:lnTo>
                    <a:pt x="44698" y="11350"/>
                  </a:lnTo>
                  <a:cubicBezTo>
                    <a:pt x="44740" y="11392"/>
                    <a:pt x="44761" y="11476"/>
                    <a:pt x="44761" y="11539"/>
                  </a:cubicBezTo>
                  <a:cubicBezTo>
                    <a:pt x="44719" y="11476"/>
                    <a:pt x="44698" y="11413"/>
                    <a:pt x="44698" y="11350"/>
                  </a:cubicBezTo>
                  <a:close/>
                  <a:moveTo>
                    <a:pt x="45013" y="13095"/>
                  </a:moveTo>
                  <a:cubicBezTo>
                    <a:pt x="45097" y="13095"/>
                    <a:pt x="45097" y="13158"/>
                    <a:pt x="45097" y="13200"/>
                  </a:cubicBezTo>
                  <a:cubicBezTo>
                    <a:pt x="45097" y="13389"/>
                    <a:pt x="45076" y="13557"/>
                    <a:pt x="45013" y="13725"/>
                  </a:cubicBezTo>
                  <a:cubicBezTo>
                    <a:pt x="44908" y="13557"/>
                    <a:pt x="45013" y="13389"/>
                    <a:pt x="44908" y="13263"/>
                  </a:cubicBezTo>
                  <a:cubicBezTo>
                    <a:pt x="44929" y="13200"/>
                    <a:pt x="44971" y="13137"/>
                    <a:pt x="45013" y="13095"/>
                  </a:cubicBezTo>
                  <a:close/>
                  <a:moveTo>
                    <a:pt x="45118" y="15302"/>
                  </a:moveTo>
                  <a:cubicBezTo>
                    <a:pt x="45118" y="15319"/>
                    <a:pt x="45118" y="15350"/>
                    <a:pt x="45107" y="15350"/>
                  </a:cubicBezTo>
                  <a:cubicBezTo>
                    <a:pt x="45105" y="15350"/>
                    <a:pt x="45101" y="15348"/>
                    <a:pt x="45097" y="15344"/>
                  </a:cubicBezTo>
                  <a:cubicBezTo>
                    <a:pt x="45097" y="15323"/>
                    <a:pt x="45118" y="15302"/>
                    <a:pt x="45118" y="15302"/>
                  </a:cubicBezTo>
                  <a:close/>
                  <a:moveTo>
                    <a:pt x="44330" y="19650"/>
                  </a:moveTo>
                  <a:cubicBezTo>
                    <a:pt x="44340" y="19650"/>
                    <a:pt x="44350" y="19651"/>
                    <a:pt x="44361" y="19654"/>
                  </a:cubicBezTo>
                  <a:cubicBezTo>
                    <a:pt x="44361" y="19717"/>
                    <a:pt x="44298" y="19759"/>
                    <a:pt x="44319" y="19864"/>
                  </a:cubicBezTo>
                  <a:lnTo>
                    <a:pt x="44214" y="19780"/>
                  </a:lnTo>
                  <a:cubicBezTo>
                    <a:pt x="44233" y="19707"/>
                    <a:pt x="44267" y="19650"/>
                    <a:pt x="44330" y="19650"/>
                  </a:cubicBezTo>
                  <a:close/>
                  <a:moveTo>
                    <a:pt x="44234" y="19880"/>
                  </a:moveTo>
                  <a:cubicBezTo>
                    <a:pt x="44256" y="19880"/>
                    <a:pt x="44256" y="19910"/>
                    <a:pt x="44256" y="19927"/>
                  </a:cubicBezTo>
                  <a:cubicBezTo>
                    <a:pt x="44256" y="19927"/>
                    <a:pt x="44235" y="19949"/>
                    <a:pt x="44235" y="19949"/>
                  </a:cubicBezTo>
                  <a:cubicBezTo>
                    <a:pt x="44214" y="19927"/>
                    <a:pt x="44172" y="19927"/>
                    <a:pt x="44214" y="19885"/>
                  </a:cubicBezTo>
                  <a:cubicBezTo>
                    <a:pt x="44222" y="19881"/>
                    <a:pt x="44229" y="19880"/>
                    <a:pt x="44234" y="19880"/>
                  </a:cubicBezTo>
                  <a:close/>
                  <a:moveTo>
                    <a:pt x="294" y="21588"/>
                  </a:moveTo>
                  <a:lnTo>
                    <a:pt x="357" y="21651"/>
                  </a:lnTo>
                  <a:cubicBezTo>
                    <a:pt x="357" y="21673"/>
                    <a:pt x="378" y="21673"/>
                    <a:pt x="336" y="21673"/>
                  </a:cubicBezTo>
                  <a:cubicBezTo>
                    <a:pt x="294" y="21673"/>
                    <a:pt x="294" y="21651"/>
                    <a:pt x="294" y="21588"/>
                  </a:cubicBezTo>
                  <a:close/>
                  <a:moveTo>
                    <a:pt x="43584" y="21820"/>
                  </a:moveTo>
                  <a:cubicBezTo>
                    <a:pt x="43605" y="21820"/>
                    <a:pt x="43626" y="21820"/>
                    <a:pt x="43626" y="21841"/>
                  </a:cubicBezTo>
                  <a:cubicBezTo>
                    <a:pt x="43647" y="21883"/>
                    <a:pt x="43626" y="21883"/>
                    <a:pt x="43605" y="21904"/>
                  </a:cubicBezTo>
                  <a:cubicBezTo>
                    <a:pt x="43598" y="21910"/>
                    <a:pt x="43592" y="21912"/>
                    <a:pt x="43586" y="21912"/>
                  </a:cubicBezTo>
                  <a:cubicBezTo>
                    <a:pt x="43571" y="21912"/>
                    <a:pt x="43556" y="21898"/>
                    <a:pt x="43542" y="21883"/>
                  </a:cubicBezTo>
                  <a:cubicBezTo>
                    <a:pt x="43542" y="21862"/>
                    <a:pt x="43542" y="21820"/>
                    <a:pt x="43584" y="21820"/>
                  </a:cubicBezTo>
                  <a:close/>
                  <a:moveTo>
                    <a:pt x="43668" y="21967"/>
                  </a:moveTo>
                  <a:cubicBezTo>
                    <a:pt x="43668" y="21988"/>
                    <a:pt x="43668" y="21988"/>
                    <a:pt x="43647" y="21988"/>
                  </a:cubicBezTo>
                  <a:cubicBezTo>
                    <a:pt x="43626" y="21988"/>
                    <a:pt x="43626" y="21967"/>
                    <a:pt x="43647" y="21967"/>
                  </a:cubicBezTo>
                  <a:close/>
                  <a:moveTo>
                    <a:pt x="43542" y="22009"/>
                  </a:moveTo>
                  <a:cubicBezTo>
                    <a:pt x="43531" y="22019"/>
                    <a:pt x="43526" y="22025"/>
                    <a:pt x="43520" y="22025"/>
                  </a:cubicBezTo>
                  <a:cubicBezTo>
                    <a:pt x="43515" y="22025"/>
                    <a:pt x="43510" y="22019"/>
                    <a:pt x="43499" y="22009"/>
                  </a:cubicBezTo>
                  <a:close/>
                  <a:moveTo>
                    <a:pt x="42770" y="23960"/>
                  </a:moveTo>
                  <a:cubicBezTo>
                    <a:pt x="42775" y="23960"/>
                    <a:pt x="42775" y="23970"/>
                    <a:pt x="42778" y="23979"/>
                  </a:cubicBezTo>
                  <a:lnTo>
                    <a:pt x="42778" y="23979"/>
                  </a:lnTo>
                  <a:cubicBezTo>
                    <a:pt x="42762" y="23972"/>
                    <a:pt x="42750" y="23964"/>
                    <a:pt x="42764" y="23964"/>
                  </a:cubicBezTo>
                  <a:cubicBezTo>
                    <a:pt x="42767" y="23961"/>
                    <a:pt x="42769" y="23960"/>
                    <a:pt x="42770" y="23960"/>
                  </a:cubicBezTo>
                  <a:close/>
                  <a:moveTo>
                    <a:pt x="42595" y="24280"/>
                  </a:moveTo>
                  <a:lnTo>
                    <a:pt x="42595" y="24301"/>
                  </a:lnTo>
                  <a:lnTo>
                    <a:pt x="42574" y="24301"/>
                  </a:lnTo>
                  <a:cubicBezTo>
                    <a:pt x="42574" y="24280"/>
                    <a:pt x="42574" y="24280"/>
                    <a:pt x="42574" y="24280"/>
                  </a:cubicBezTo>
                  <a:close/>
                  <a:moveTo>
                    <a:pt x="42175" y="25331"/>
                  </a:moveTo>
                  <a:lnTo>
                    <a:pt x="42175" y="25331"/>
                  </a:lnTo>
                  <a:cubicBezTo>
                    <a:pt x="42196" y="25436"/>
                    <a:pt x="42133" y="25562"/>
                    <a:pt x="42028" y="25604"/>
                  </a:cubicBezTo>
                  <a:cubicBezTo>
                    <a:pt x="42049" y="25499"/>
                    <a:pt x="42112" y="25415"/>
                    <a:pt x="42175" y="25331"/>
                  </a:cubicBezTo>
                  <a:close/>
                  <a:moveTo>
                    <a:pt x="41439" y="26550"/>
                  </a:moveTo>
                  <a:lnTo>
                    <a:pt x="41439" y="26550"/>
                  </a:lnTo>
                  <a:cubicBezTo>
                    <a:pt x="41494" y="26578"/>
                    <a:pt x="41468" y="26614"/>
                    <a:pt x="41449" y="26648"/>
                  </a:cubicBezTo>
                  <a:lnTo>
                    <a:pt x="41449" y="26648"/>
                  </a:lnTo>
                  <a:cubicBezTo>
                    <a:pt x="41397" y="26613"/>
                    <a:pt x="41400" y="26609"/>
                    <a:pt x="41439" y="26550"/>
                  </a:cubicBezTo>
                  <a:close/>
                  <a:moveTo>
                    <a:pt x="41088" y="27235"/>
                  </a:moveTo>
                  <a:cubicBezTo>
                    <a:pt x="41103" y="27235"/>
                    <a:pt x="41103" y="27250"/>
                    <a:pt x="41103" y="27265"/>
                  </a:cubicBezTo>
                  <a:lnTo>
                    <a:pt x="41061" y="27265"/>
                  </a:lnTo>
                  <a:cubicBezTo>
                    <a:pt x="41061" y="27265"/>
                    <a:pt x="41040" y="27244"/>
                    <a:pt x="41061" y="27244"/>
                  </a:cubicBezTo>
                  <a:cubicBezTo>
                    <a:pt x="41073" y="27238"/>
                    <a:pt x="41082" y="27235"/>
                    <a:pt x="41088" y="27235"/>
                  </a:cubicBezTo>
                  <a:close/>
                  <a:moveTo>
                    <a:pt x="41061" y="27265"/>
                  </a:moveTo>
                  <a:cubicBezTo>
                    <a:pt x="41061" y="27328"/>
                    <a:pt x="41019" y="27391"/>
                    <a:pt x="40977" y="27391"/>
                  </a:cubicBezTo>
                  <a:cubicBezTo>
                    <a:pt x="40934" y="27391"/>
                    <a:pt x="40913" y="27391"/>
                    <a:pt x="40934" y="27328"/>
                  </a:cubicBezTo>
                  <a:cubicBezTo>
                    <a:pt x="40977" y="27265"/>
                    <a:pt x="41061" y="27286"/>
                    <a:pt x="41061" y="27265"/>
                  </a:cubicBezTo>
                  <a:close/>
                  <a:moveTo>
                    <a:pt x="39904" y="28611"/>
                  </a:moveTo>
                  <a:lnTo>
                    <a:pt x="39925" y="28632"/>
                  </a:lnTo>
                  <a:cubicBezTo>
                    <a:pt x="39925" y="28632"/>
                    <a:pt x="39925" y="28653"/>
                    <a:pt x="39904" y="28653"/>
                  </a:cubicBezTo>
                  <a:cubicBezTo>
                    <a:pt x="39883" y="28653"/>
                    <a:pt x="39883" y="28632"/>
                    <a:pt x="39904" y="28611"/>
                  </a:cubicBezTo>
                  <a:close/>
                  <a:moveTo>
                    <a:pt x="7130" y="30720"/>
                  </a:moveTo>
                  <a:cubicBezTo>
                    <a:pt x="7128" y="30725"/>
                    <a:pt x="7127" y="30729"/>
                    <a:pt x="7127" y="30734"/>
                  </a:cubicBezTo>
                  <a:cubicBezTo>
                    <a:pt x="7127" y="30734"/>
                    <a:pt x="7127" y="30754"/>
                    <a:pt x="7141" y="30759"/>
                  </a:cubicBezTo>
                  <a:lnTo>
                    <a:pt x="7141" y="30759"/>
                  </a:lnTo>
                  <a:cubicBezTo>
                    <a:pt x="7137" y="30746"/>
                    <a:pt x="7133" y="30733"/>
                    <a:pt x="7130" y="30720"/>
                  </a:cubicBezTo>
                  <a:close/>
                  <a:moveTo>
                    <a:pt x="37339" y="31239"/>
                  </a:moveTo>
                  <a:cubicBezTo>
                    <a:pt x="37339" y="31302"/>
                    <a:pt x="37318" y="31302"/>
                    <a:pt x="37276" y="31302"/>
                  </a:cubicBezTo>
                  <a:cubicBezTo>
                    <a:pt x="37276" y="31239"/>
                    <a:pt x="37318" y="31260"/>
                    <a:pt x="37339" y="31239"/>
                  </a:cubicBezTo>
                  <a:close/>
                  <a:moveTo>
                    <a:pt x="37129" y="31575"/>
                  </a:moveTo>
                  <a:cubicBezTo>
                    <a:pt x="37066" y="31617"/>
                    <a:pt x="37045" y="31701"/>
                    <a:pt x="36961" y="31701"/>
                  </a:cubicBezTo>
                  <a:lnTo>
                    <a:pt x="36961" y="31638"/>
                  </a:lnTo>
                  <a:cubicBezTo>
                    <a:pt x="37003" y="31575"/>
                    <a:pt x="37066" y="31575"/>
                    <a:pt x="37129" y="31575"/>
                  </a:cubicBezTo>
                  <a:close/>
                  <a:moveTo>
                    <a:pt x="35621" y="32848"/>
                  </a:moveTo>
                  <a:cubicBezTo>
                    <a:pt x="35627" y="32848"/>
                    <a:pt x="35636" y="32857"/>
                    <a:pt x="35636" y="32857"/>
                  </a:cubicBezTo>
                  <a:lnTo>
                    <a:pt x="35657" y="32857"/>
                  </a:lnTo>
                  <a:cubicBezTo>
                    <a:pt x="35643" y="32872"/>
                    <a:pt x="35628" y="32896"/>
                    <a:pt x="35607" y="32896"/>
                  </a:cubicBezTo>
                  <a:cubicBezTo>
                    <a:pt x="35597" y="32896"/>
                    <a:pt x="35586" y="32892"/>
                    <a:pt x="35573" y="32878"/>
                  </a:cubicBezTo>
                  <a:cubicBezTo>
                    <a:pt x="35552" y="32857"/>
                    <a:pt x="35594" y="32857"/>
                    <a:pt x="35615" y="32857"/>
                  </a:cubicBezTo>
                  <a:cubicBezTo>
                    <a:pt x="35615" y="32850"/>
                    <a:pt x="35618" y="32848"/>
                    <a:pt x="35621" y="32848"/>
                  </a:cubicBezTo>
                  <a:close/>
                  <a:moveTo>
                    <a:pt x="35064" y="33054"/>
                  </a:moveTo>
                  <a:cubicBezTo>
                    <a:pt x="35072" y="33054"/>
                    <a:pt x="35081" y="33059"/>
                    <a:pt x="35090" y="33068"/>
                  </a:cubicBezTo>
                  <a:cubicBezTo>
                    <a:pt x="35090" y="33083"/>
                    <a:pt x="35069" y="33097"/>
                    <a:pt x="35049" y="33097"/>
                  </a:cubicBezTo>
                  <a:cubicBezTo>
                    <a:pt x="35041" y="33097"/>
                    <a:pt x="35033" y="33095"/>
                    <a:pt x="35027" y="33089"/>
                  </a:cubicBezTo>
                  <a:cubicBezTo>
                    <a:pt x="35039" y="33064"/>
                    <a:pt x="35051" y="33054"/>
                    <a:pt x="35064" y="33054"/>
                  </a:cubicBezTo>
                  <a:close/>
                  <a:moveTo>
                    <a:pt x="33492" y="34203"/>
                  </a:moveTo>
                  <a:lnTo>
                    <a:pt x="33492" y="34224"/>
                  </a:lnTo>
                  <a:cubicBezTo>
                    <a:pt x="33492" y="34224"/>
                    <a:pt x="33483" y="34233"/>
                    <a:pt x="33476" y="34233"/>
                  </a:cubicBezTo>
                  <a:cubicBezTo>
                    <a:pt x="33473" y="34233"/>
                    <a:pt x="33471" y="34231"/>
                    <a:pt x="33471" y="34224"/>
                  </a:cubicBezTo>
                  <a:cubicBezTo>
                    <a:pt x="33471" y="34203"/>
                    <a:pt x="33450" y="34203"/>
                    <a:pt x="33471" y="34203"/>
                  </a:cubicBezTo>
                  <a:close/>
                  <a:moveTo>
                    <a:pt x="31174" y="35246"/>
                  </a:moveTo>
                  <a:cubicBezTo>
                    <a:pt x="31190" y="35246"/>
                    <a:pt x="31205" y="35249"/>
                    <a:pt x="31221" y="35254"/>
                  </a:cubicBezTo>
                  <a:cubicBezTo>
                    <a:pt x="31179" y="35296"/>
                    <a:pt x="31116" y="35317"/>
                    <a:pt x="31053" y="35317"/>
                  </a:cubicBezTo>
                  <a:cubicBezTo>
                    <a:pt x="31085" y="35270"/>
                    <a:pt x="31128" y="35246"/>
                    <a:pt x="31174" y="35246"/>
                  </a:cubicBezTo>
                  <a:close/>
                  <a:moveTo>
                    <a:pt x="13287" y="35486"/>
                  </a:moveTo>
                  <a:cubicBezTo>
                    <a:pt x="13308" y="35486"/>
                    <a:pt x="13330" y="35528"/>
                    <a:pt x="13308" y="35570"/>
                  </a:cubicBezTo>
                  <a:cubicBezTo>
                    <a:pt x="13266" y="35549"/>
                    <a:pt x="13266" y="35507"/>
                    <a:pt x="13287" y="35486"/>
                  </a:cubicBezTo>
                  <a:close/>
                  <a:moveTo>
                    <a:pt x="13414" y="35591"/>
                  </a:moveTo>
                  <a:lnTo>
                    <a:pt x="13435" y="35612"/>
                  </a:lnTo>
                  <a:cubicBezTo>
                    <a:pt x="13435" y="35622"/>
                    <a:pt x="13429" y="35627"/>
                    <a:pt x="13424" y="35627"/>
                  </a:cubicBezTo>
                  <a:cubicBezTo>
                    <a:pt x="13419" y="35627"/>
                    <a:pt x="13414" y="35622"/>
                    <a:pt x="13414" y="35612"/>
                  </a:cubicBezTo>
                  <a:lnTo>
                    <a:pt x="13414" y="35591"/>
                  </a:lnTo>
                  <a:close/>
                  <a:moveTo>
                    <a:pt x="29518" y="35780"/>
                  </a:moveTo>
                  <a:lnTo>
                    <a:pt x="29497" y="35801"/>
                  </a:lnTo>
                  <a:cubicBezTo>
                    <a:pt x="29497" y="35801"/>
                    <a:pt x="29518" y="35822"/>
                    <a:pt x="29497" y="35822"/>
                  </a:cubicBezTo>
                  <a:cubicBezTo>
                    <a:pt x="29476" y="35822"/>
                    <a:pt x="29476" y="35801"/>
                    <a:pt x="29497" y="35780"/>
                  </a:cubicBezTo>
                  <a:close/>
                  <a:moveTo>
                    <a:pt x="14528" y="36011"/>
                  </a:moveTo>
                  <a:cubicBezTo>
                    <a:pt x="14517" y="36022"/>
                    <a:pt x="14507" y="36027"/>
                    <a:pt x="14499" y="36027"/>
                  </a:cubicBezTo>
                  <a:cubicBezTo>
                    <a:pt x="14491" y="36027"/>
                    <a:pt x="14486" y="36022"/>
                    <a:pt x="14486" y="36011"/>
                  </a:cubicBezTo>
                  <a:close/>
                  <a:moveTo>
                    <a:pt x="27874" y="36234"/>
                  </a:moveTo>
                  <a:cubicBezTo>
                    <a:pt x="27888" y="36234"/>
                    <a:pt x="27904" y="36237"/>
                    <a:pt x="27920" y="36242"/>
                  </a:cubicBezTo>
                  <a:cubicBezTo>
                    <a:pt x="27899" y="36284"/>
                    <a:pt x="27836" y="36284"/>
                    <a:pt x="27794" y="36284"/>
                  </a:cubicBezTo>
                  <a:cubicBezTo>
                    <a:pt x="27810" y="36254"/>
                    <a:pt x="27836" y="36234"/>
                    <a:pt x="27874" y="36234"/>
                  </a:cubicBezTo>
                  <a:close/>
                  <a:moveTo>
                    <a:pt x="27740" y="36342"/>
                  </a:moveTo>
                  <a:cubicBezTo>
                    <a:pt x="27744" y="36342"/>
                    <a:pt x="27748" y="36344"/>
                    <a:pt x="27752" y="36348"/>
                  </a:cubicBezTo>
                  <a:cubicBezTo>
                    <a:pt x="27752" y="36363"/>
                    <a:pt x="27741" y="36378"/>
                    <a:pt x="27727" y="36385"/>
                  </a:cubicBezTo>
                  <a:lnTo>
                    <a:pt x="27727" y="36385"/>
                  </a:lnTo>
                  <a:cubicBezTo>
                    <a:pt x="27716" y="36368"/>
                    <a:pt x="27726" y="36342"/>
                    <a:pt x="27740" y="36342"/>
                  </a:cubicBezTo>
                  <a:close/>
                  <a:moveTo>
                    <a:pt x="15579" y="36348"/>
                  </a:moveTo>
                  <a:lnTo>
                    <a:pt x="15579" y="36348"/>
                  </a:lnTo>
                  <a:cubicBezTo>
                    <a:pt x="15664" y="36364"/>
                    <a:pt x="15721" y="36422"/>
                    <a:pt x="15784" y="36422"/>
                  </a:cubicBezTo>
                  <a:cubicBezTo>
                    <a:pt x="15799" y="36422"/>
                    <a:pt x="15815" y="36419"/>
                    <a:pt x="15831" y="36411"/>
                  </a:cubicBezTo>
                  <a:lnTo>
                    <a:pt x="15831" y="36390"/>
                  </a:lnTo>
                  <a:lnTo>
                    <a:pt x="15831" y="36390"/>
                  </a:lnTo>
                  <a:cubicBezTo>
                    <a:pt x="15852" y="36453"/>
                    <a:pt x="15831" y="36495"/>
                    <a:pt x="15810" y="36537"/>
                  </a:cubicBezTo>
                  <a:cubicBezTo>
                    <a:pt x="15705" y="36516"/>
                    <a:pt x="15663" y="36432"/>
                    <a:pt x="15579" y="36348"/>
                  </a:cubicBezTo>
                  <a:close/>
                  <a:moveTo>
                    <a:pt x="15937" y="36432"/>
                  </a:moveTo>
                  <a:lnTo>
                    <a:pt x="16252" y="36516"/>
                  </a:lnTo>
                  <a:cubicBezTo>
                    <a:pt x="16272" y="36596"/>
                    <a:pt x="16215" y="36600"/>
                    <a:pt x="16174" y="36600"/>
                  </a:cubicBezTo>
                  <a:lnTo>
                    <a:pt x="16174" y="36600"/>
                  </a:lnTo>
                  <a:cubicBezTo>
                    <a:pt x="16136" y="36553"/>
                    <a:pt x="16097" y="36537"/>
                    <a:pt x="16042" y="36537"/>
                  </a:cubicBezTo>
                  <a:cubicBezTo>
                    <a:pt x="16000" y="36537"/>
                    <a:pt x="15937" y="36495"/>
                    <a:pt x="15937" y="36432"/>
                  </a:cubicBezTo>
                  <a:close/>
                  <a:moveTo>
                    <a:pt x="25313" y="36705"/>
                  </a:moveTo>
                  <a:lnTo>
                    <a:pt x="25313" y="36726"/>
                  </a:lnTo>
                  <a:lnTo>
                    <a:pt x="25292" y="36747"/>
                  </a:lnTo>
                  <a:cubicBezTo>
                    <a:pt x="25292" y="36726"/>
                    <a:pt x="25292" y="36726"/>
                    <a:pt x="25292" y="36726"/>
                  </a:cubicBezTo>
                  <a:lnTo>
                    <a:pt x="25292" y="36705"/>
                  </a:lnTo>
                  <a:close/>
                  <a:moveTo>
                    <a:pt x="22433" y="37020"/>
                  </a:moveTo>
                  <a:cubicBezTo>
                    <a:pt x="22412" y="37041"/>
                    <a:pt x="22433" y="37041"/>
                    <a:pt x="22433" y="37041"/>
                  </a:cubicBezTo>
                  <a:cubicBezTo>
                    <a:pt x="22419" y="37041"/>
                    <a:pt x="22414" y="37051"/>
                    <a:pt x="22413" y="37051"/>
                  </a:cubicBezTo>
                  <a:cubicBezTo>
                    <a:pt x="22412" y="37051"/>
                    <a:pt x="22412" y="37048"/>
                    <a:pt x="22412" y="37041"/>
                  </a:cubicBezTo>
                  <a:lnTo>
                    <a:pt x="22412" y="37020"/>
                  </a:lnTo>
                  <a:close/>
                  <a:moveTo>
                    <a:pt x="37679" y="0"/>
                  </a:moveTo>
                  <a:cubicBezTo>
                    <a:pt x="37663" y="0"/>
                    <a:pt x="37648" y="9"/>
                    <a:pt x="37634" y="38"/>
                  </a:cubicBezTo>
                  <a:cubicBezTo>
                    <a:pt x="37697" y="101"/>
                    <a:pt x="37823" y="101"/>
                    <a:pt x="37823" y="228"/>
                  </a:cubicBezTo>
                  <a:cubicBezTo>
                    <a:pt x="37823" y="270"/>
                    <a:pt x="37739" y="249"/>
                    <a:pt x="37781" y="333"/>
                  </a:cubicBezTo>
                  <a:lnTo>
                    <a:pt x="37802" y="333"/>
                  </a:lnTo>
                  <a:cubicBezTo>
                    <a:pt x="37838" y="333"/>
                    <a:pt x="37843" y="286"/>
                    <a:pt x="37897" y="286"/>
                  </a:cubicBezTo>
                  <a:cubicBezTo>
                    <a:pt x="37906" y="286"/>
                    <a:pt x="37916" y="288"/>
                    <a:pt x="37928" y="291"/>
                  </a:cubicBezTo>
                  <a:cubicBezTo>
                    <a:pt x="38033" y="480"/>
                    <a:pt x="38285" y="459"/>
                    <a:pt x="38475" y="606"/>
                  </a:cubicBezTo>
                  <a:lnTo>
                    <a:pt x="38391" y="648"/>
                  </a:lnTo>
                  <a:cubicBezTo>
                    <a:pt x="38433" y="711"/>
                    <a:pt x="38517" y="753"/>
                    <a:pt x="38517" y="858"/>
                  </a:cubicBezTo>
                  <a:cubicBezTo>
                    <a:pt x="38622" y="879"/>
                    <a:pt x="38601" y="1006"/>
                    <a:pt x="38664" y="1048"/>
                  </a:cubicBezTo>
                  <a:cubicBezTo>
                    <a:pt x="38853" y="1216"/>
                    <a:pt x="39000" y="1447"/>
                    <a:pt x="39274" y="1531"/>
                  </a:cubicBezTo>
                  <a:cubicBezTo>
                    <a:pt x="39316" y="1531"/>
                    <a:pt x="39358" y="1552"/>
                    <a:pt x="39316" y="1615"/>
                  </a:cubicBezTo>
                  <a:cubicBezTo>
                    <a:pt x="39379" y="1657"/>
                    <a:pt x="39400" y="1741"/>
                    <a:pt x="39484" y="1741"/>
                  </a:cubicBezTo>
                  <a:lnTo>
                    <a:pt x="39526" y="1699"/>
                  </a:lnTo>
                  <a:lnTo>
                    <a:pt x="39589" y="1741"/>
                  </a:lnTo>
                  <a:cubicBezTo>
                    <a:pt x="39547" y="1952"/>
                    <a:pt x="39715" y="2057"/>
                    <a:pt x="39820" y="2204"/>
                  </a:cubicBezTo>
                  <a:lnTo>
                    <a:pt x="39799" y="2288"/>
                  </a:lnTo>
                  <a:cubicBezTo>
                    <a:pt x="39988" y="2330"/>
                    <a:pt x="39946" y="2561"/>
                    <a:pt x="40115" y="2624"/>
                  </a:cubicBezTo>
                  <a:cubicBezTo>
                    <a:pt x="40115" y="2687"/>
                    <a:pt x="40094" y="2730"/>
                    <a:pt x="40115" y="2751"/>
                  </a:cubicBezTo>
                  <a:cubicBezTo>
                    <a:pt x="40199" y="2919"/>
                    <a:pt x="40325" y="3066"/>
                    <a:pt x="40472" y="3192"/>
                  </a:cubicBezTo>
                  <a:cubicBezTo>
                    <a:pt x="40493" y="3402"/>
                    <a:pt x="40598" y="3571"/>
                    <a:pt x="40766" y="3697"/>
                  </a:cubicBezTo>
                  <a:cubicBezTo>
                    <a:pt x="40808" y="3781"/>
                    <a:pt x="40808" y="3865"/>
                    <a:pt x="40808" y="3949"/>
                  </a:cubicBezTo>
                  <a:cubicBezTo>
                    <a:pt x="40892" y="3970"/>
                    <a:pt x="40977" y="4012"/>
                    <a:pt x="40998" y="4096"/>
                  </a:cubicBezTo>
                  <a:cubicBezTo>
                    <a:pt x="41061" y="4243"/>
                    <a:pt x="41145" y="4348"/>
                    <a:pt x="41208" y="4475"/>
                  </a:cubicBezTo>
                  <a:cubicBezTo>
                    <a:pt x="41292" y="4643"/>
                    <a:pt x="41376" y="4811"/>
                    <a:pt x="41439" y="4958"/>
                  </a:cubicBezTo>
                  <a:lnTo>
                    <a:pt x="41565" y="5063"/>
                  </a:lnTo>
                  <a:cubicBezTo>
                    <a:pt x="41544" y="5273"/>
                    <a:pt x="41796" y="5400"/>
                    <a:pt x="41712" y="5631"/>
                  </a:cubicBezTo>
                  <a:lnTo>
                    <a:pt x="41860" y="5757"/>
                  </a:lnTo>
                  <a:lnTo>
                    <a:pt x="41839" y="5841"/>
                  </a:lnTo>
                  <a:cubicBezTo>
                    <a:pt x="41860" y="5904"/>
                    <a:pt x="41923" y="5925"/>
                    <a:pt x="41923" y="6009"/>
                  </a:cubicBezTo>
                  <a:cubicBezTo>
                    <a:pt x="41923" y="6093"/>
                    <a:pt x="42028" y="6051"/>
                    <a:pt x="42070" y="6157"/>
                  </a:cubicBezTo>
                  <a:cubicBezTo>
                    <a:pt x="42091" y="6262"/>
                    <a:pt x="42070" y="6388"/>
                    <a:pt x="42154" y="6493"/>
                  </a:cubicBezTo>
                  <a:cubicBezTo>
                    <a:pt x="42259" y="6598"/>
                    <a:pt x="42364" y="6724"/>
                    <a:pt x="42427" y="6871"/>
                  </a:cubicBezTo>
                  <a:cubicBezTo>
                    <a:pt x="42490" y="7019"/>
                    <a:pt x="42490" y="7208"/>
                    <a:pt x="42595" y="7334"/>
                  </a:cubicBezTo>
                  <a:cubicBezTo>
                    <a:pt x="42616" y="7355"/>
                    <a:pt x="42574" y="7376"/>
                    <a:pt x="42595" y="7418"/>
                  </a:cubicBezTo>
                  <a:lnTo>
                    <a:pt x="42680" y="7418"/>
                  </a:lnTo>
                  <a:cubicBezTo>
                    <a:pt x="42658" y="7460"/>
                    <a:pt x="42637" y="7523"/>
                    <a:pt x="42680" y="7565"/>
                  </a:cubicBezTo>
                  <a:cubicBezTo>
                    <a:pt x="42722" y="7586"/>
                    <a:pt x="42743" y="7628"/>
                    <a:pt x="42743" y="7691"/>
                  </a:cubicBezTo>
                  <a:cubicBezTo>
                    <a:pt x="42806" y="7838"/>
                    <a:pt x="42848" y="7986"/>
                    <a:pt x="42911" y="8133"/>
                  </a:cubicBezTo>
                  <a:cubicBezTo>
                    <a:pt x="42974" y="8238"/>
                    <a:pt x="42995" y="8364"/>
                    <a:pt x="42995" y="8511"/>
                  </a:cubicBezTo>
                  <a:lnTo>
                    <a:pt x="43100" y="8553"/>
                  </a:lnTo>
                  <a:cubicBezTo>
                    <a:pt x="43058" y="8637"/>
                    <a:pt x="43079" y="8721"/>
                    <a:pt x="43121" y="8785"/>
                  </a:cubicBezTo>
                  <a:lnTo>
                    <a:pt x="43184" y="8721"/>
                  </a:lnTo>
                  <a:cubicBezTo>
                    <a:pt x="43268" y="8806"/>
                    <a:pt x="43205" y="8911"/>
                    <a:pt x="43268" y="8995"/>
                  </a:cubicBezTo>
                  <a:cubicBezTo>
                    <a:pt x="43310" y="9100"/>
                    <a:pt x="43436" y="9163"/>
                    <a:pt x="43394" y="9310"/>
                  </a:cubicBezTo>
                  <a:cubicBezTo>
                    <a:pt x="43415" y="9373"/>
                    <a:pt x="43268" y="9352"/>
                    <a:pt x="43310" y="9457"/>
                  </a:cubicBezTo>
                  <a:cubicBezTo>
                    <a:pt x="43315" y="9467"/>
                    <a:pt x="43320" y="9470"/>
                    <a:pt x="43325" y="9470"/>
                  </a:cubicBezTo>
                  <a:cubicBezTo>
                    <a:pt x="43334" y="9470"/>
                    <a:pt x="43345" y="9460"/>
                    <a:pt x="43361" y="9460"/>
                  </a:cubicBezTo>
                  <a:cubicBezTo>
                    <a:pt x="43375" y="9460"/>
                    <a:pt x="43392" y="9468"/>
                    <a:pt x="43415" y="9499"/>
                  </a:cubicBezTo>
                  <a:cubicBezTo>
                    <a:pt x="43457" y="9562"/>
                    <a:pt x="43415" y="9647"/>
                    <a:pt x="43436" y="9731"/>
                  </a:cubicBezTo>
                  <a:cubicBezTo>
                    <a:pt x="43436" y="9794"/>
                    <a:pt x="43478" y="9836"/>
                    <a:pt x="43457" y="9941"/>
                  </a:cubicBezTo>
                  <a:cubicBezTo>
                    <a:pt x="43457" y="10025"/>
                    <a:pt x="43542" y="10067"/>
                    <a:pt x="43542" y="10130"/>
                  </a:cubicBezTo>
                  <a:cubicBezTo>
                    <a:pt x="43563" y="10214"/>
                    <a:pt x="43584" y="10319"/>
                    <a:pt x="43605" y="10382"/>
                  </a:cubicBezTo>
                  <a:cubicBezTo>
                    <a:pt x="43626" y="10445"/>
                    <a:pt x="43689" y="10467"/>
                    <a:pt x="43668" y="10551"/>
                  </a:cubicBezTo>
                  <a:cubicBezTo>
                    <a:pt x="43647" y="10635"/>
                    <a:pt x="43689" y="10698"/>
                    <a:pt x="43752" y="10740"/>
                  </a:cubicBezTo>
                  <a:cubicBezTo>
                    <a:pt x="43752" y="10803"/>
                    <a:pt x="43689" y="10845"/>
                    <a:pt x="43710" y="10908"/>
                  </a:cubicBezTo>
                  <a:cubicBezTo>
                    <a:pt x="43716" y="10921"/>
                    <a:pt x="43728" y="10924"/>
                    <a:pt x="43741" y="10924"/>
                  </a:cubicBezTo>
                  <a:cubicBezTo>
                    <a:pt x="43756" y="10924"/>
                    <a:pt x="43772" y="10920"/>
                    <a:pt x="43785" y="10920"/>
                  </a:cubicBezTo>
                  <a:cubicBezTo>
                    <a:pt x="43802" y="10920"/>
                    <a:pt x="43815" y="10926"/>
                    <a:pt x="43815" y="10950"/>
                  </a:cubicBezTo>
                  <a:cubicBezTo>
                    <a:pt x="43815" y="11013"/>
                    <a:pt x="43878" y="11076"/>
                    <a:pt x="43857" y="11181"/>
                  </a:cubicBezTo>
                  <a:cubicBezTo>
                    <a:pt x="43836" y="11265"/>
                    <a:pt x="43857" y="11350"/>
                    <a:pt x="43920" y="11413"/>
                  </a:cubicBezTo>
                  <a:cubicBezTo>
                    <a:pt x="43962" y="11455"/>
                    <a:pt x="43962" y="11518"/>
                    <a:pt x="44004" y="11560"/>
                  </a:cubicBezTo>
                  <a:cubicBezTo>
                    <a:pt x="44046" y="11665"/>
                    <a:pt x="44067" y="11749"/>
                    <a:pt x="44067" y="11854"/>
                  </a:cubicBezTo>
                  <a:cubicBezTo>
                    <a:pt x="44109" y="11980"/>
                    <a:pt x="44130" y="12085"/>
                    <a:pt x="44172" y="12191"/>
                  </a:cubicBezTo>
                  <a:cubicBezTo>
                    <a:pt x="44214" y="12296"/>
                    <a:pt x="44214" y="12401"/>
                    <a:pt x="44193" y="12485"/>
                  </a:cubicBezTo>
                  <a:cubicBezTo>
                    <a:pt x="44172" y="12632"/>
                    <a:pt x="44214" y="12800"/>
                    <a:pt x="44319" y="12905"/>
                  </a:cubicBezTo>
                  <a:lnTo>
                    <a:pt x="44235" y="12989"/>
                  </a:lnTo>
                  <a:lnTo>
                    <a:pt x="44319" y="13221"/>
                  </a:lnTo>
                  <a:cubicBezTo>
                    <a:pt x="44298" y="13305"/>
                    <a:pt x="44277" y="13410"/>
                    <a:pt x="44235" y="13494"/>
                  </a:cubicBezTo>
                  <a:lnTo>
                    <a:pt x="44277" y="13515"/>
                  </a:lnTo>
                  <a:cubicBezTo>
                    <a:pt x="44340" y="13557"/>
                    <a:pt x="44277" y="13599"/>
                    <a:pt x="44277" y="13662"/>
                  </a:cubicBezTo>
                  <a:cubicBezTo>
                    <a:pt x="44298" y="13851"/>
                    <a:pt x="44298" y="14041"/>
                    <a:pt x="44256" y="14230"/>
                  </a:cubicBezTo>
                  <a:cubicBezTo>
                    <a:pt x="44214" y="14314"/>
                    <a:pt x="44214" y="14398"/>
                    <a:pt x="44256" y="14461"/>
                  </a:cubicBezTo>
                  <a:cubicBezTo>
                    <a:pt x="44319" y="14566"/>
                    <a:pt x="44277" y="14671"/>
                    <a:pt x="44319" y="14777"/>
                  </a:cubicBezTo>
                  <a:cubicBezTo>
                    <a:pt x="44361" y="14861"/>
                    <a:pt x="44361" y="14987"/>
                    <a:pt x="44340" y="15092"/>
                  </a:cubicBezTo>
                  <a:cubicBezTo>
                    <a:pt x="44340" y="15134"/>
                    <a:pt x="44340" y="15176"/>
                    <a:pt x="44340" y="15197"/>
                  </a:cubicBezTo>
                  <a:cubicBezTo>
                    <a:pt x="44361" y="15365"/>
                    <a:pt x="44361" y="15512"/>
                    <a:pt x="44340" y="15681"/>
                  </a:cubicBezTo>
                  <a:cubicBezTo>
                    <a:pt x="44319" y="15786"/>
                    <a:pt x="44298" y="15891"/>
                    <a:pt x="44298" y="15996"/>
                  </a:cubicBezTo>
                  <a:cubicBezTo>
                    <a:pt x="44298" y="16059"/>
                    <a:pt x="44340" y="16164"/>
                    <a:pt x="44235" y="16206"/>
                  </a:cubicBezTo>
                  <a:cubicBezTo>
                    <a:pt x="44214" y="16311"/>
                    <a:pt x="44172" y="16395"/>
                    <a:pt x="44298" y="16458"/>
                  </a:cubicBezTo>
                  <a:cubicBezTo>
                    <a:pt x="44088" y="16648"/>
                    <a:pt x="44256" y="16900"/>
                    <a:pt x="44130" y="17068"/>
                  </a:cubicBezTo>
                  <a:cubicBezTo>
                    <a:pt x="44130" y="17110"/>
                    <a:pt x="44130" y="17131"/>
                    <a:pt x="44130" y="17152"/>
                  </a:cubicBezTo>
                  <a:lnTo>
                    <a:pt x="44130" y="17194"/>
                  </a:lnTo>
                  <a:cubicBezTo>
                    <a:pt x="44172" y="17510"/>
                    <a:pt x="44130" y="17825"/>
                    <a:pt x="44046" y="18119"/>
                  </a:cubicBezTo>
                  <a:cubicBezTo>
                    <a:pt x="44025" y="18182"/>
                    <a:pt x="43941" y="18203"/>
                    <a:pt x="43941" y="18288"/>
                  </a:cubicBezTo>
                  <a:cubicBezTo>
                    <a:pt x="43920" y="18477"/>
                    <a:pt x="43857" y="18645"/>
                    <a:pt x="43752" y="18792"/>
                  </a:cubicBezTo>
                  <a:cubicBezTo>
                    <a:pt x="43773" y="19002"/>
                    <a:pt x="43626" y="19129"/>
                    <a:pt x="43542" y="19297"/>
                  </a:cubicBezTo>
                  <a:cubicBezTo>
                    <a:pt x="43520" y="19360"/>
                    <a:pt x="43499" y="19402"/>
                    <a:pt x="43499" y="19465"/>
                  </a:cubicBezTo>
                  <a:cubicBezTo>
                    <a:pt x="43499" y="19549"/>
                    <a:pt x="43478" y="19654"/>
                    <a:pt x="43436" y="19738"/>
                  </a:cubicBezTo>
                  <a:cubicBezTo>
                    <a:pt x="43415" y="19843"/>
                    <a:pt x="43436" y="19970"/>
                    <a:pt x="43373" y="20033"/>
                  </a:cubicBezTo>
                  <a:cubicBezTo>
                    <a:pt x="43268" y="20117"/>
                    <a:pt x="43226" y="20243"/>
                    <a:pt x="43247" y="20369"/>
                  </a:cubicBezTo>
                  <a:cubicBezTo>
                    <a:pt x="43247" y="20390"/>
                    <a:pt x="43247" y="20432"/>
                    <a:pt x="43247" y="20453"/>
                  </a:cubicBezTo>
                  <a:cubicBezTo>
                    <a:pt x="43184" y="20726"/>
                    <a:pt x="43079" y="21000"/>
                    <a:pt x="42932" y="21252"/>
                  </a:cubicBezTo>
                  <a:lnTo>
                    <a:pt x="42932" y="21294"/>
                  </a:lnTo>
                  <a:cubicBezTo>
                    <a:pt x="42911" y="21357"/>
                    <a:pt x="42974" y="21378"/>
                    <a:pt x="42995" y="21399"/>
                  </a:cubicBezTo>
                  <a:cubicBezTo>
                    <a:pt x="42974" y="21441"/>
                    <a:pt x="42911" y="21441"/>
                    <a:pt x="42932" y="21504"/>
                  </a:cubicBezTo>
                  <a:cubicBezTo>
                    <a:pt x="42953" y="21546"/>
                    <a:pt x="42953" y="21609"/>
                    <a:pt x="42911" y="21630"/>
                  </a:cubicBezTo>
                  <a:cubicBezTo>
                    <a:pt x="42806" y="21673"/>
                    <a:pt x="42806" y="21778"/>
                    <a:pt x="42764" y="21883"/>
                  </a:cubicBezTo>
                  <a:cubicBezTo>
                    <a:pt x="42722" y="21988"/>
                    <a:pt x="42722" y="22114"/>
                    <a:pt x="42595" y="22156"/>
                  </a:cubicBezTo>
                  <a:cubicBezTo>
                    <a:pt x="42532" y="22177"/>
                    <a:pt x="42511" y="22240"/>
                    <a:pt x="42511" y="22324"/>
                  </a:cubicBezTo>
                  <a:cubicBezTo>
                    <a:pt x="42469" y="22492"/>
                    <a:pt x="42406" y="22682"/>
                    <a:pt x="42322" y="22850"/>
                  </a:cubicBezTo>
                  <a:cubicBezTo>
                    <a:pt x="42301" y="22976"/>
                    <a:pt x="42259" y="23081"/>
                    <a:pt x="42154" y="23165"/>
                  </a:cubicBezTo>
                  <a:lnTo>
                    <a:pt x="42238" y="23228"/>
                  </a:lnTo>
                  <a:cubicBezTo>
                    <a:pt x="42175" y="23312"/>
                    <a:pt x="42133" y="23375"/>
                    <a:pt x="42112" y="23460"/>
                  </a:cubicBezTo>
                  <a:cubicBezTo>
                    <a:pt x="42112" y="23565"/>
                    <a:pt x="42070" y="23628"/>
                    <a:pt x="41986" y="23670"/>
                  </a:cubicBezTo>
                  <a:cubicBezTo>
                    <a:pt x="41923" y="23691"/>
                    <a:pt x="41881" y="23754"/>
                    <a:pt x="41881" y="23817"/>
                  </a:cubicBezTo>
                  <a:cubicBezTo>
                    <a:pt x="41860" y="24006"/>
                    <a:pt x="41733" y="24153"/>
                    <a:pt x="41691" y="24343"/>
                  </a:cubicBezTo>
                  <a:lnTo>
                    <a:pt x="41628" y="24322"/>
                  </a:lnTo>
                  <a:lnTo>
                    <a:pt x="41628" y="24322"/>
                  </a:lnTo>
                  <a:cubicBezTo>
                    <a:pt x="41586" y="24385"/>
                    <a:pt x="41649" y="24448"/>
                    <a:pt x="41628" y="24532"/>
                  </a:cubicBezTo>
                  <a:cubicBezTo>
                    <a:pt x="41607" y="24574"/>
                    <a:pt x="41586" y="24616"/>
                    <a:pt x="41544" y="24637"/>
                  </a:cubicBezTo>
                  <a:cubicBezTo>
                    <a:pt x="41460" y="24721"/>
                    <a:pt x="41418" y="24826"/>
                    <a:pt x="41397" y="24952"/>
                  </a:cubicBezTo>
                  <a:cubicBezTo>
                    <a:pt x="41313" y="25247"/>
                    <a:pt x="41124" y="25520"/>
                    <a:pt x="40892" y="25709"/>
                  </a:cubicBezTo>
                  <a:cubicBezTo>
                    <a:pt x="40892" y="25814"/>
                    <a:pt x="40787" y="25877"/>
                    <a:pt x="40808" y="25961"/>
                  </a:cubicBezTo>
                  <a:lnTo>
                    <a:pt x="40682" y="26004"/>
                  </a:lnTo>
                  <a:cubicBezTo>
                    <a:pt x="40619" y="26088"/>
                    <a:pt x="40577" y="26172"/>
                    <a:pt x="40556" y="26277"/>
                  </a:cubicBezTo>
                  <a:cubicBezTo>
                    <a:pt x="40430" y="26382"/>
                    <a:pt x="40304" y="26529"/>
                    <a:pt x="40220" y="26676"/>
                  </a:cubicBezTo>
                  <a:lnTo>
                    <a:pt x="40283" y="26844"/>
                  </a:lnTo>
                  <a:lnTo>
                    <a:pt x="40072" y="27118"/>
                  </a:lnTo>
                  <a:lnTo>
                    <a:pt x="39967" y="27055"/>
                  </a:lnTo>
                  <a:lnTo>
                    <a:pt x="39967" y="27055"/>
                  </a:lnTo>
                  <a:cubicBezTo>
                    <a:pt x="39925" y="27139"/>
                    <a:pt x="40009" y="27202"/>
                    <a:pt x="39988" y="27223"/>
                  </a:cubicBezTo>
                  <a:cubicBezTo>
                    <a:pt x="39904" y="27307"/>
                    <a:pt x="39799" y="27391"/>
                    <a:pt x="39736" y="27475"/>
                  </a:cubicBezTo>
                  <a:cubicBezTo>
                    <a:pt x="39673" y="27559"/>
                    <a:pt x="39610" y="27643"/>
                    <a:pt x="39568" y="27749"/>
                  </a:cubicBezTo>
                  <a:cubicBezTo>
                    <a:pt x="39526" y="27833"/>
                    <a:pt x="39421" y="27896"/>
                    <a:pt x="39379" y="28001"/>
                  </a:cubicBezTo>
                  <a:cubicBezTo>
                    <a:pt x="39379" y="28043"/>
                    <a:pt x="39316" y="28043"/>
                    <a:pt x="39316" y="28064"/>
                  </a:cubicBezTo>
                  <a:cubicBezTo>
                    <a:pt x="39295" y="28274"/>
                    <a:pt x="39126" y="28400"/>
                    <a:pt x="39021" y="28484"/>
                  </a:cubicBezTo>
                  <a:cubicBezTo>
                    <a:pt x="38937" y="28568"/>
                    <a:pt x="38832" y="28632"/>
                    <a:pt x="38769" y="28758"/>
                  </a:cubicBezTo>
                  <a:lnTo>
                    <a:pt x="38685" y="28737"/>
                  </a:lnTo>
                  <a:cubicBezTo>
                    <a:pt x="38517" y="28863"/>
                    <a:pt x="38412" y="29073"/>
                    <a:pt x="38222" y="29178"/>
                  </a:cubicBezTo>
                  <a:cubicBezTo>
                    <a:pt x="38201" y="29178"/>
                    <a:pt x="38201" y="29199"/>
                    <a:pt x="38180" y="29241"/>
                  </a:cubicBezTo>
                  <a:cubicBezTo>
                    <a:pt x="38159" y="29346"/>
                    <a:pt x="38096" y="29430"/>
                    <a:pt x="38012" y="29494"/>
                  </a:cubicBezTo>
                  <a:cubicBezTo>
                    <a:pt x="37907" y="29578"/>
                    <a:pt x="37865" y="29683"/>
                    <a:pt x="37781" y="29767"/>
                  </a:cubicBezTo>
                  <a:cubicBezTo>
                    <a:pt x="37676" y="29851"/>
                    <a:pt x="37571" y="29935"/>
                    <a:pt x="37486" y="30061"/>
                  </a:cubicBezTo>
                  <a:cubicBezTo>
                    <a:pt x="37318" y="30208"/>
                    <a:pt x="37171" y="30377"/>
                    <a:pt x="37066" y="30545"/>
                  </a:cubicBezTo>
                  <a:cubicBezTo>
                    <a:pt x="37045" y="30566"/>
                    <a:pt x="37024" y="30587"/>
                    <a:pt x="37024" y="30587"/>
                  </a:cubicBezTo>
                  <a:cubicBezTo>
                    <a:pt x="37007" y="30598"/>
                    <a:pt x="36992" y="30602"/>
                    <a:pt x="36978" y="30602"/>
                  </a:cubicBezTo>
                  <a:cubicBezTo>
                    <a:pt x="36946" y="30602"/>
                    <a:pt x="36917" y="30582"/>
                    <a:pt x="36883" y="30582"/>
                  </a:cubicBezTo>
                  <a:cubicBezTo>
                    <a:pt x="36874" y="30582"/>
                    <a:pt x="36865" y="30584"/>
                    <a:pt x="36856" y="30587"/>
                  </a:cubicBezTo>
                  <a:cubicBezTo>
                    <a:pt x="36793" y="30713"/>
                    <a:pt x="36624" y="30755"/>
                    <a:pt x="36582" y="30902"/>
                  </a:cubicBezTo>
                  <a:lnTo>
                    <a:pt x="36330" y="30986"/>
                  </a:lnTo>
                  <a:cubicBezTo>
                    <a:pt x="36267" y="31028"/>
                    <a:pt x="36204" y="31112"/>
                    <a:pt x="36162" y="31176"/>
                  </a:cubicBezTo>
                  <a:lnTo>
                    <a:pt x="35889" y="31260"/>
                  </a:lnTo>
                  <a:cubicBezTo>
                    <a:pt x="35762" y="31302"/>
                    <a:pt x="35784" y="31449"/>
                    <a:pt x="35741" y="31512"/>
                  </a:cubicBezTo>
                  <a:cubicBezTo>
                    <a:pt x="35636" y="31533"/>
                    <a:pt x="35594" y="31617"/>
                    <a:pt x="35510" y="31617"/>
                  </a:cubicBezTo>
                  <a:cubicBezTo>
                    <a:pt x="35531" y="31680"/>
                    <a:pt x="35447" y="31659"/>
                    <a:pt x="35447" y="31701"/>
                  </a:cubicBezTo>
                  <a:cubicBezTo>
                    <a:pt x="35426" y="31827"/>
                    <a:pt x="35363" y="31932"/>
                    <a:pt x="35258" y="31995"/>
                  </a:cubicBezTo>
                  <a:cubicBezTo>
                    <a:pt x="35174" y="32059"/>
                    <a:pt x="35111" y="32143"/>
                    <a:pt x="35048" y="32227"/>
                  </a:cubicBezTo>
                  <a:cubicBezTo>
                    <a:pt x="34943" y="32374"/>
                    <a:pt x="34774" y="32353"/>
                    <a:pt x="34627" y="32416"/>
                  </a:cubicBezTo>
                  <a:lnTo>
                    <a:pt x="34690" y="32500"/>
                  </a:lnTo>
                  <a:cubicBezTo>
                    <a:pt x="34648" y="32542"/>
                    <a:pt x="34522" y="32563"/>
                    <a:pt x="34501" y="32647"/>
                  </a:cubicBezTo>
                  <a:cubicBezTo>
                    <a:pt x="34438" y="32689"/>
                    <a:pt x="34333" y="32689"/>
                    <a:pt x="34249" y="32689"/>
                  </a:cubicBezTo>
                  <a:lnTo>
                    <a:pt x="34017" y="32921"/>
                  </a:lnTo>
                  <a:cubicBezTo>
                    <a:pt x="34000" y="32909"/>
                    <a:pt x="33982" y="32904"/>
                    <a:pt x="33965" y="32904"/>
                  </a:cubicBezTo>
                  <a:cubicBezTo>
                    <a:pt x="33919" y="32904"/>
                    <a:pt x="33874" y="32938"/>
                    <a:pt x="33828" y="32984"/>
                  </a:cubicBezTo>
                  <a:cubicBezTo>
                    <a:pt x="33702" y="33110"/>
                    <a:pt x="33534" y="33257"/>
                    <a:pt x="33366" y="33362"/>
                  </a:cubicBezTo>
                  <a:cubicBezTo>
                    <a:pt x="33303" y="33383"/>
                    <a:pt x="33219" y="33425"/>
                    <a:pt x="33155" y="33467"/>
                  </a:cubicBezTo>
                  <a:cubicBezTo>
                    <a:pt x="32861" y="33677"/>
                    <a:pt x="32525" y="33846"/>
                    <a:pt x="32167" y="33972"/>
                  </a:cubicBezTo>
                  <a:cubicBezTo>
                    <a:pt x="31978" y="34035"/>
                    <a:pt x="31768" y="34014"/>
                    <a:pt x="31663" y="34203"/>
                  </a:cubicBezTo>
                  <a:lnTo>
                    <a:pt x="31452" y="34161"/>
                  </a:lnTo>
                  <a:cubicBezTo>
                    <a:pt x="31276" y="34259"/>
                    <a:pt x="31135" y="34394"/>
                    <a:pt x="30929" y="34394"/>
                  </a:cubicBezTo>
                  <a:cubicBezTo>
                    <a:pt x="30915" y="34394"/>
                    <a:pt x="30900" y="34394"/>
                    <a:pt x="30885" y="34392"/>
                  </a:cubicBezTo>
                  <a:cubicBezTo>
                    <a:pt x="30843" y="34476"/>
                    <a:pt x="30780" y="34560"/>
                    <a:pt x="30717" y="34602"/>
                  </a:cubicBezTo>
                  <a:cubicBezTo>
                    <a:pt x="30699" y="34600"/>
                    <a:pt x="30682" y="34598"/>
                    <a:pt x="30665" y="34598"/>
                  </a:cubicBezTo>
                  <a:cubicBezTo>
                    <a:pt x="30561" y="34598"/>
                    <a:pt x="30471" y="34647"/>
                    <a:pt x="30380" y="34666"/>
                  </a:cubicBezTo>
                  <a:cubicBezTo>
                    <a:pt x="30275" y="34687"/>
                    <a:pt x="30170" y="34708"/>
                    <a:pt x="30086" y="34771"/>
                  </a:cubicBezTo>
                  <a:cubicBezTo>
                    <a:pt x="30065" y="34729"/>
                    <a:pt x="30065" y="34666"/>
                    <a:pt x="30023" y="34666"/>
                  </a:cubicBezTo>
                  <a:cubicBezTo>
                    <a:pt x="29981" y="34750"/>
                    <a:pt x="29918" y="34792"/>
                    <a:pt x="29876" y="34855"/>
                  </a:cubicBezTo>
                  <a:cubicBezTo>
                    <a:pt x="29799" y="34847"/>
                    <a:pt x="29727" y="34842"/>
                    <a:pt x="29665" y="34842"/>
                  </a:cubicBezTo>
                  <a:cubicBezTo>
                    <a:pt x="29556" y="34842"/>
                    <a:pt x="29474" y="34857"/>
                    <a:pt x="29434" y="34897"/>
                  </a:cubicBezTo>
                  <a:cubicBezTo>
                    <a:pt x="29371" y="34939"/>
                    <a:pt x="29287" y="34981"/>
                    <a:pt x="29203" y="35002"/>
                  </a:cubicBezTo>
                  <a:cubicBezTo>
                    <a:pt x="29098" y="35023"/>
                    <a:pt x="28993" y="35044"/>
                    <a:pt x="28888" y="35065"/>
                  </a:cubicBezTo>
                  <a:cubicBezTo>
                    <a:pt x="28824" y="35065"/>
                    <a:pt x="28740" y="35128"/>
                    <a:pt x="28656" y="35128"/>
                  </a:cubicBezTo>
                  <a:cubicBezTo>
                    <a:pt x="28551" y="35128"/>
                    <a:pt x="28467" y="35149"/>
                    <a:pt x="28362" y="35170"/>
                  </a:cubicBezTo>
                  <a:cubicBezTo>
                    <a:pt x="28353" y="35175"/>
                    <a:pt x="28344" y="35176"/>
                    <a:pt x="28335" y="35176"/>
                  </a:cubicBezTo>
                  <a:cubicBezTo>
                    <a:pt x="28311" y="35176"/>
                    <a:pt x="28287" y="35164"/>
                    <a:pt x="28262" y="35164"/>
                  </a:cubicBezTo>
                  <a:cubicBezTo>
                    <a:pt x="28254" y="35164"/>
                    <a:pt x="28245" y="35166"/>
                    <a:pt x="28236" y="35170"/>
                  </a:cubicBezTo>
                  <a:cubicBezTo>
                    <a:pt x="28215" y="35212"/>
                    <a:pt x="28173" y="35254"/>
                    <a:pt x="28131" y="35254"/>
                  </a:cubicBezTo>
                  <a:cubicBezTo>
                    <a:pt x="27773" y="35380"/>
                    <a:pt x="27416" y="35464"/>
                    <a:pt x="27037" y="35464"/>
                  </a:cubicBezTo>
                  <a:cubicBezTo>
                    <a:pt x="26953" y="35464"/>
                    <a:pt x="26890" y="35486"/>
                    <a:pt x="26848" y="35549"/>
                  </a:cubicBezTo>
                  <a:lnTo>
                    <a:pt x="26575" y="35549"/>
                  </a:lnTo>
                  <a:cubicBezTo>
                    <a:pt x="26449" y="35654"/>
                    <a:pt x="26302" y="35759"/>
                    <a:pt x="26133" y="35843"/>
                  </a:cubicBezTo>
                  <a:lnTo>
                    <a:pt x="25986" y="35780"/>
                  </a:lnTo>
                  <a:lnTo>
                    <a:pt x="25923" y="35885"/>
                  </a:lnTo>
                  <a:cubicBezTo>
                    <a:pt x="25914" y="35883"/>
                    <a:pt x="25905" y="35882"/>
                    <a:pt x="25897" y="35882"/>
                  </a:cubicBezTo>
                  <a:cubicBezTo>
                    <a:pt x="25829" y="35882"/>
                    <a:pt x="25790" y="35948"/>
                    <a:pt x="25734" y="35948"/>
                  </a:cubicBezTo>
                  <a:cubicBezTo>
                    <a:pt x="25650" y="35948"/>
                    <a:pt x="25587" y="35927"/>
                    <a:pt x="25524" y="35906"/>
                  </a:cubicBezTo>
                  <a:cubicBezTo>
                    <a:pt x="25503" y="35948"/>
                    <a:pt x="25461" y="35969"/>
                    <a:pt x="25440" y="35990"/>
                  </a:cubicBezTo>
                  <a:cubicBezTo>
                    <a:pt x="25313" y="36032"/>
                    <a:pt x="25187" y="36011"/>
                    <a:pt x="25061" y="36032"/>
                  </a:cubicBezTo>
                  <a:cubicBezTo>
                    <a:pt x="24809" y="36095"/>
                    <a:pt x="24578" y="36116"/>
                    <a:pt x="24325" y="36137"/>
                  </a:cubicBezTo>
                  <a:cubicBezTo>
                    <a:pt x="24178" y="36158"/>
                    <a:pt x="24031" y="36158"/>
                    <a:pt x="23884" y="36158"/>
                  </a:cubicBezTo>
                  <a:cubicBezTo>
                    <a:pt x="23842" y="36148"/>
                    <a:pt x="23794" y="36148"/>
                    <a:pt x="23744" y="36148"/>
                  </a:cubicBezTo>
                  <a:cubicBezTo>
                    <a:pt x="23695" y="36148"/>
                    <a:pt x="23642" y="36148"/>
                    <a:pt x="23589" y="36137"/>
                  </a:cubicBezTo>
                  <a:cubicBezTo>
                    <a:pt x="23484" y="36137"/>
                    <a:pt x="23358" y="36158"/>
                    <a:pt x="23232" y="36179"/>
                  </a:cubicBezTo>
                  <a:lnTo>
                    <a:pt x="23106" y="36137"/>
                  </a:lnTo>
                  <a:cubicBezTo>
                    <a:pt x="23096" y="36136"/>
                    <a:pt x="23087" y="36135"/>
                    <a:pt x="23078" y="36135"/>
                  </a:cubicBezTo>
                  <a:cubicBezTo>
                    <a:pt x="22970" y="36135"/>
                    <a:pt x="22907" y="36244"/>
                    <a:pt x="22790" y="36263"/>
                  </a:cubicBezTo>
                  <a:lnTo>
                    <a:pt x="22727" y="36179"/>
                  </a:lnTo>
                  <a:cubicBezTo>
                    <a:pt x="22668" y="36259"/>
                    <a:pt x="22603" y="36282"/>
                    <a:pt x="22536" y="36282"/>
                  </a:cubicBezTo>
                  <a:cubicBezTo>
                    <a:pt x="22462" y="36282"/>
                    <a:pt x="22384" y="36253"/>
                    <a:pt x="22307" y="36242"/>
                  </a:cubicBezTo>
                  <a:lnTo>
                    <a:pt x="22076" y="36326"/>
                  </a:lnTo>
                  <a:cubicBezTo>
                    <a:pt x="21995" y="36294"/>
                    <a:pt x="21914" y="36250"/>
                    <a:pt x="21843" y="36250"/>
                  </a:cubicBezTo>
                  <a:cubicBezTo>
                    <a:pt x="21822" y="36250"/>
                    <a:pt x="21801" y="36254"/>
                    <a:pt x="21781" y="36263"/>
                  </a:cubicBezTo>
                  <a:cubicBezTo>
                    <a:pt x="21592" y="36263"/>
                    <a:pt x="21424" y="36263"/>
                    <a:pt x="21256" y="36221"/>
                  </a:cubicBezTo>
                  <a:cubicBezTo>
                    <a:pt x="21245" y="36221"/>
                    <a:pt x="21235" y="36216"/>
                    <a:pt x="21224" y="36216"/>
                  </a:cubicBezTo>
                  <a:cubicBezTo>
                    <a:pt x="21214" y="36216"/>
                    <a:pt x="21203" y="36221"/>
                    <a:pt x="21193" y="36242"/>
                  </a:cubicBezTo>
                  <a:lnTo>
                    <a:pt x="21066" y="36348"/>
                  </a:lnTo>
                  <a:cubicBezTo>
                    <a:pt x="21045" y="36337"/>
                    <a:pt x="21024" y="36332"/>
                    <a:pt x="21001" y="36332"/>
                  </a:cubicBezTo>
                  <a:cubicBezTo>
                    <a:pt x="20977" y="36332"/>
                    <a:pt x="20951" y="36337"/>
                    <a:pt x="20919" y="36348"/>
                  </a:cubicBezTo>
                  <a:cubicBezTo>
                    <a:pt x="20814" y="36369"/>
                    <a:pt x="20709" y="36369"/>
                    <a:pt x="20583" y="36369"/>
                  </a:cubicBezTo>
                  <a:cubicBezTo>
                    <a:pt x="20541" y="36358"/>
                    <a:pt x="20504" y="36353"/>
                    <a:pt x="20467" y="36353"/>
                  </a:cubicBezTo>
                  <a:cubicBezTo>
                    <a:pt x="20430" y="36353"/>
                    <a:pt x="20394" y="36358"/>
                    <a:pt x="20352" y="36369"/>
                  </a:cubicBezTo>
                  <a:cubicBezTo>
                    <a:pt x="20288" y="36353"/>
                    <a:pt x="20236" y="36312"/>
                    <a:pt x="20178" y="36312"/>
                  </a:cubicBezTo>
                  <a:cubicBezTo>
                    <a:pt x="20160" y="36312"/>
                    <a:pt x="20141" y="36316"/>
                    <a:pt x="20120" y="36326"/>
                  </a:cubicBezTo>
                  <a:cubicBezTo>
                    <a:pt x="20110" y="36337"/>
                    <a:pt x="20099" y="36342"/>
                    <a:pt x="20089" y="36342"/>
                  </a:cubicBezTo>
                  <a:cubicBezTo>
                    <a:pt x="20078" y="36342"/>
                    <a:pt x="20068" y="36337"/>
                    <a:pt x="20057" y="36326"/>
                  </a:cubicBezTo>
                  <a:cubicBezTo>
                    <a:pt x="19994" y="36263"/>
                    <a:pt x="19931" y="36263"/>
                    <a:pt x="19847" y="36263"/>
                  </a:cubicBezTo>
                  <a:cubicBezTo>
                    <a:pt x="19817" y="36255"/>
                    <a:pt x="19787" y="36251"/>
                    <a:pt x="19756" y="36251"/>
                  </a:cubicBezTo>
                  <a:cubicBezTo>
                    <a:pt x="19656" y="36251"/>
                    <a:pt x="19556" y="36288"/>
                    <a:pt x="19456" y="36288"/>
                  </a:cubicBezTo>
                  <a:cubicBezTo>
                    <a:pt x="19439" y="36288"/>
                    <a:pt x="19422" y="36287"/>
                    <a:pt x="19406" y="36284"/>
                  </a:cubicBezTo>
                  <a:cubicBezTo>
                    <a:pt x="19358" y="36280"/>
                    <a:pt x="19310" y="36278"/>
                    <a:pt x="19263" y="36278"/>
                  </a:cubicBezTo>
                  <a:cubicBezTo>
                    <a:pt x="19178" y="36278"/>
                    <a:pt x="19093" y="36283"/>
                    <a:pt x="19008" y="36283"/>
                  </a:cubicBezTo>
                  <a:cubicBezTo>
                    <a:pt x="18930" y="36283"/>
                    <a:pt x="18852" y="36279"/>
                    <a:pt x="18775" y="36263"/>
                  </a:cubicBezTo>
                  <a:cubicBezTo>
                    <a:pt x="18712" y="36242"/>
                    <a:pt x="18649" y="36200"/>
                    <a:pt x="18565" y="36200"/>
                  </a:cubicBezTo>
                  <a:cubicBezTo>
                    <a:pt x="18528" y="36210"/>
                    <a:pt x="18490" y="36214"/>
                    <a:pt x="18452" y="36214"/>
                  </a:cubicBezTo>
                  <a:cubicBezTo>
                    <a:pt x="18316" y="36214"/>
                    <a:pt x="18179" y="36161"/>
                    <a:pt x="18081" y="36095"/>
                  </a:cubicBezTo>
                  <a:cubicBezTo>
                    <a:pt x="17981" y="36167"/>
                    <a:pt x="17862" y="36209"/>
                    <a:pt x="17743" y="36209"/>
                  </a:cubicBezTo>
                  <a:cubicBezTo>
                    <a:pt x="17686" y="36209"/>
                    <a:pt x="17630" y="36200"/>
                    <a:pt x="17576" y="36179"/>
                  </a:cubicBezTo>
                  <a:cubicBezTo>
                    <a:pt x="17495" y="36179"/>
                    <a:pt x="17413" y="36090"/>
                    <a:pt x="17321" y="36090"/>
                  </a:cubicBezTo>
                  <a:cubicBezTo>
                    <a:pt x="17295" y="36090"/>
                    <a:pt x="17268" y="36098"/>
                    <a:pt x="17240" y="36116"/>
                  </a:cubicBezTo>
                  <a:cubicBezTo>
                    <a:pt x="17198" y="36032"/>
                    <a:pt x="17072" y="36032"/>
                    <a:pt x="17009" y="36011"/>
                  </a:cubicBezTo>
                  <a:cubicBezTo>
                    <a:pt x="16967" y="35969"/>
                    <a:pt x="16967" y="35885"/>
                    <a:pt x="16925" y="35885"/>
                  </a:cubicBezTo>
                  <a:cubicBezTo>
                    <a:pt x="16919" y="35882"/>
                    <a:pt x="16913" y="35881"/>
                    <a:pt x="16908" y="35881"/>
                  </a:cubicBezTo>
                  <a:cubicBezTo>
                    <a:pt x="16876" y="35881"/>
                    <a:pt x="16856" y="35927"/>
                    <a:pt x="16820" y="35927"/>
                  </a:cubicBezTo>
                  <a:cubicBezTo>
                    <a:pt x="16799" y="35822"/>
                    <a:pt x="16693" y="35822"/>
                    <a:pt x="16609" y="35822"/>
                  </a:cubicBezTo>
                  <a:cubicBezTo>
                    <a:pt x="16294" y="35780"/>
                    <a:pt x="16000" y="35717"/>
                    <a:pt x="15726" y="35591"/>
                  </a:cubicBezTo>
                  <a:cubicBezTo>
                    <a:pt x="15516" y="35528"/>
                    <a:pt x="15348" y="35380"/>
                    <a:pt x="15117" y="35380"/>
                  </a:cubicBezTo>
                  <a:lnTo>
                    <a:pt x="15053" y="35443"/>
                  </a:lnTo>
                  <a:cubicBezTo>
                    <a:pt x="14927" y="35380"/>
                    <a:pt x="14780" y="35338"/>
                    <a:pt x="14612" y="35317"/>
                  </a:cubicBezTo>
                  <a:cubicBezTo>
                    <a:pt x="14549" y="35317"/>
                    <a:pt x="14465" y="35296"/>
                    <a:pt x="14402" y="35296"/>
                  </a:cubicBezTo>
                  <a:cubicBezTo>
                    <a:pt x="14255" y="35254"/>
                    <a:pt x="14128" y="35212"/>
                    <a:pt x="14002" y="35149"/>
                  </a:cubicBezTo>
                  <a:cubicBezTo>
                    <a:pt x="13876" y="35107"/>
                    <a:pt x="13771" y="35107"/>
                    <a:pt x="13666" y="35065"/>
                  </a:cubicBezTo>
                  <a:cubicBezTo>
                    <a:pt x="13540" y="35002"/>
                    <a:pt x="13435" y="34939"/>
                    <a:pt x="13330" y="34876"/>
                  </a:cubicBezTo>
                  <a:cubicBezTo>
                    <a:pt x="13224" y="34792"/>
                    <a:pt x="13098" y="34729"/>
                    <a:pt x="12993" y="34645"/>
                  </a:cubicBezTo>
                  <a:cubicBezTo>
                    <a:pt x="12867" y="34560"/>
                    <a:pt x="12741" y="34476"/>
                    <a:pt x="12594" y="34434"/>
                  </a:cubicBezTo>
                  <a:cubicBezTo>
                    <a:pt x="12404" y="34329"/>
                    <a:pt x="12236" y="34203"/>
                    <a:pt x="12047" y="34056"/>
                  </a:cubicBezTo>
                  <a:cubicBezTo>
                    <a:pt x="11942" y="34014"/>
                    <a:pt x="11837" y="33930"/>
                    <a:pt x="11753" y="33846"/>
                  </a:cubicBezTo>
                  <a:cubicBezTo>
                    <a:pt x="11669" y="33846"/>
                    <a:pt x="11584" y="33825"/>
                    <a:pt x="11521" y="33762"/>
                  </a:cubicBezTo>
                  <a:cubicBezTo>
                    <a:pt x="11521" y="33740"/>
                    <a:pt x="11563" y="33740"/>
                    <a:pt x="11521" y="33698"/>
                  </a:cubicBezTo>
                  <a:cubicBezTo>
                    <a:pt x="11269" y="33572"/>
                    <a:pt x="11059" y="33383"/>
                    <a:pt x="10870" y="33173"/>
                  </a:cubicBezTo>
                  <a:cubicBezTo>
                    <a:pt x="10722" y="32963"/>
                    <a:pt x="10512" y="32815"/>
                    <a:pt x="10260" y="32710"/>
                  </a:cubicBezTo>
                  <a:cubicBezTo>
                    <a:pt x="10239" y="32710"/>
                    <a:pt x="10197" y="32689"/>
                    <a:pt x="10197" y="32668"/>
                  </a:cubicBezTo>
                  <a:lnTo>
                    <a:pt x="10197" y="32584"/>
                  </a:lnTo>
                  <a:cubicBezTo>
                    <a:pt x="10092" y="32479"/>
                    <a:pt x="9924" y="32479"/>
                    <a:pt x="9882" y="32311"/>
                  </a:cubicBezTo>
                  <a:cubicBezTo>
                    <a:pt x="9882" y="32290"/>
                    <a:pt x="9839" y="32290"/>
                    <a:pt x="9839" y="32290"/>
                  </a:cubicBezTo>
                  <a:cubicBezTo>
                    <a:pt x="9734" y="32248"/>
                    <a:pt x="9671" y="32122"/>
                    <a:pt x="9587" y="32059"/>
                  </a:cubicBezTo>
                  <a:cubicBezTo>
                    <a:pt x="9440" y="31911"/>
                    <a:pt x="9293" y="31785"/>
                    <a:pt x="9125" y="31680"/>
                  </a:cubicBezTo>
                  <a:cubicBezTo>
                    <a:pt x="9020" y="31638"/>
                    <a:pt x="8935" y="31554"/>
                    <a:pt x="8893" y="31449"/>
                  </a:cubicBezTo>
                  <a:cubicBezTo>
                    <a:pt x="8886" y="31450"/>
                    <a:pt x="8880" y="31451"/>
                    <a:pt x="8873" y="31451"/>
                  </a:cubicBezTo>
                  <a:cubicBezTo>
                    <a:pt x="8791" y="31451"/>
                    <a:pt x="8764" y="31342"/>
                    <a:pt x="8682" y="31342"/>
                  </a:cubicBezTo>
                  <a:cubicBezTo>
                    <a:pt x="8676" y="31342"/>
                    <a:pt x="8669" y="31342"/>
                    <a:pt x="8662" y="31344"/>
                  </a:cubicBezTo>
                  <a:lnTo>
                    <a:pt x="8620" y="31154"/>
                  </a:lnTo>
                  <a:cubicBezTo>
                    <a:pt x="8578" y="31133"/>
                    <a:pt x="8536" y="31112"/>
                    <a:pt x="8494" y="31070"/>
                  </a:cubicBezTo>
                  <a:cubicBezTo>
                    <a:pt x="8368" y="30923"/>
                    <a:pt x="8242" y="30818"/>
                    <a:pt x="8094" y="30713"/>
                  </a:cubicBezTo>
                  <a:cubicBezTo>
                    <a:pt x="7905" y="30587"/>
                    <a:pt x="7737" y="30440"/>
                    <a:pt x="7611" y="30250"/>
                  </a:cubicBezTo>
                  <a:cubicBezTo>
                    <a:pt x="7527" y="30061"/>
                    <a:pt x="7380" y="29914"/>
                    <a:pt x="7211" y="29788"/>
                  </a:cubicBezTo>
                  <a:cubicBezTo>
                    <a:pt x="7169" y="29746"/>
                    <a:pt x="7169" y="29683"/>
                    <a:pt x="7148" y="29641"/>
                  </a:cubicBezTo>
                  <a:cubicBezTo>
                    <a:pt x="6959" y="29536"/>
                    <a:pt x="6812" y="29409"/>
                    <a:pt x="6686" y="29262"/>
                  </a:cubicBezTo>
                  <a:cubicBezTo>
                    <a:pt x="6665" y="29220"/>
                    <a:pt x="6623" y="29157"/>
                    <a:pt x="6581" y="29157"/>
                  </a:cubicBezTo>
                  <a:cubicBezTo>
                    <a:pt x="6455" y="29157"/>
                    <a:pt x="6434" y="28989"/>
                    <a:pt x="6328" y="28968"/>
                  </a:cubicBezTo>
                  <a:cubicBezTo>
                    <a:pt x="6160" y="28737"/>
                    <a:pt x="5992" y="28505"/>
                    <a:pt x="5803" y="28295"/>
                  </a:cubicBezTo>
                  <a:cubicBezTo>
                    <a:pt x="5614" y="28064"/>
                    <a:pt x="5445" y="27812"/>
                    <a:pt x="5277" y="27580"/>
                  </a:cubicBezTo>
                  <a:cubicBezTo>
                    <a:pt x="5214" y="27517"/>
                    <a:pt x="5151" y="27475"/>
                    <a:pt x="5172" y="27370"/>
                  </a:cubicBezTo>
                  <a:cubicBezTo>
                    <a:pt x="5025" y="27307"/>
                    <a:pt x="4962" y="27139"/>
                    <a:pt x="4794" y="27097"/>
                  </a:cubicBezTo>
                  <a:cubicBezTo>
                    <a:pt x="4773" y="26866"/>
                    <a:pt x="4604" y="26760"/>
                    <a:pt x="4436" y="26676"/>
                  </a:cubicBezTo>
                  <a:lnTo>
                    <a:pt x="4436" y="26613"/>
                  </a:lnTo>
                  <a:cubicBezTo>
                    <a:pt x="4289" y="26466"/>
                    <a:pt x="4184" y="26256"/>
                    <a:pt x="4016" y="26109"/>
                  </a:cubicBezTo>
                  <a:cubicBezTo>
                    <a:pt x="3932" y="26067"/>
                    <a:pt x="3869" y="25961"/>
                    <a:pt x="3848" y="25877"/>
                  </a:cubicBezTo>
                  <a:cubicBezTo>
                    <a:pt x="3826" y="25856"/>
                    <a:pt x="3826" y="25835"/>
                    <a:pt x="3805" y="25814"/>
                  </a:cubicBezTo>
                  <a:cubicBezTo>
                    <a:pt x="3700" y="25793"/>
                    <a:pt x="3637" y="25688"/>
                    <a:pt x="3532" y="25667"/>
                  </a:cubicBezTo>
                  <a:lnTo>
                    <a:pt x="3490" y="25478"/>
                  </a:lnTo>
                  <a:lnTo>
                    <a:pt x="3364" y="25415"/>
                  </a:lnTo>
                  <a:cubicBezTo>
                    <a:pt x="3280" y="25099"/>
                    <a:pt x="3070" y="24826"/>
                    <a:pt x="2796" y="24658"/>
                  </a:cubicBezTo>
                  <a:lnTo>
                    <a:pt x="2817" y="24574"/>
                  </a:lnTo>
                  <a:lnTo>
                    <a:pt x="2397" y="24301"/>
                  </a:lnTo>
                  <a:cubicBezTo>
                    <a:pt x="2355" y="24280"/>
                    <a:pt x="2397" y="24195"/>
                    <a:pt x="2334" y="24174"/>
                  </a:cubicBezTo>
                  <a:lnTo>
                    <a:pt x="2208" y="24174"/>
                  </a:lnTo>
                  <a:cubicBezTo>
                    <a:pt x="2166" y="24069"/>
                    <a:pt x="2145" y="23943"/>
                    <a:pt x="2124" y="23880"/>
                  </a:cubicBezTo>
                  <a:cubicBezTo>
                    <a:pt x="1850" y="23565"/>
                    <a:pt x="1577" y="23249"/>
                    <a:pt x="1346" y="22913"/>
                  </a:cubicBezTo>
                  <a:lnTo>
                    <a:pt x="1283" y="22892"/>
                  </a:lnTo>
                  <a:cubicBezTo>
                    <a:pt x="1304" y="22745"/>
                    <a:pt x="1240" y="22577"/>
                    <a:pt x="1114" y="22471"/>
                  </a:cubicBezTo>
                  <a:cubicBezTo>
                    <a:pt x="1072" y="22408"/>
                    <a:pt x="1051" y="22324"/>
                    <a:pt x="1009" y="22282"/>
                  </a:cubicBezTo>
                  <a:lnTo>
                    <a:pt x="904" y="22261"/>
                  </a:lnTo>
                  <a:lnTo>
                    <a:pt x="820" y="21946"/>
                  </a:lnTo>
                  <a:cubicBezTo>
                    <a:pt x="757" y="21862"/>
                    <a:pt x="673" y="21820"/>
                    <a:pt x="652" y="21715"/>
                  </a:cubicBezTo>
                  <a:cubicBezTo>
                    <a:pt x="631" y="21609"/>
                    <a:pt x="547" y="21630"/>
                    <a:pt x="484" y="21609"/>
                  </a:cubicBezTo>
                  <a:cubicBezTo>
                    <a:pt x="463" y="21483"/>
                    <a:pt x="421" y="21378"/>
                    <a:pt x="315" y="21294"/>
                  </a:cubicBezTo>
                  <a:cubicBezTo>
                    <a:pt x="357" y="21252"/>
                    <a:pt x="336" y="21147"/>
                    <a:pt x="273" y="21126"/>
                  </a:cubicBezTo>
                  <a:cubicBezTo>
                    <a:pt x="252" y="21168"/>
                    <a:pt x="216" y="21178"/>
                    <a:pt x="179" y="21178"/>
                  </a:cubicBezTo>
                  <a:cubicBezTo>
                    <a:pt x="142" y="21178"/>
                    <a:pt x="105" y="21168"/>
                    <a:pt x="84" y="21168"/>
                  </a:cubicBezTo>
                  <a:cubicBezTo>
                    <a:pt x="42" y="21147"/>
                    <a:pt x="84" y="21084"/>
                    <a:pt x="0" y="21084"/>
                  </a:cubicBezTo>
                  <a:cubicBezTo>
                    <a:pt x="21" y="21273"/>
                    <a:pt x="210" y="21420"/>
                    <a:pt x="210" y="21630"/>
                  </a:cubicBezTo>
                  <a:cubicBezTo>
                    <a:pt x="231" y="21694"/>
                    <a:pt x="294" y="21757"/>
                    <a:pt x="357" y="21757"/>
                  </a:cubicBezTo>
                  <a:cubicBezTo>
                    <a:pt x="372" y="21757"/>
                    <a:pt x="388" y="21703"/>
                    <a:pt x="410" y="21703"/>
                  </a:cubicBezTo>
                  <a:cubicBezTo>
                    <a:pt x="419" y="21703"/>
                    <a:pt x="430" y="21712"/>
                    <a:pt x="442" y="21736"/>
                  </a:cubicBezTo>
                  <a:cubicBezTo>
                    <a:pt x="463" y="21820"/>
                    <a:pt x="357" y="21862"/>
                    <a:pt x="400" y="21946"/>
                  </a:cubicBezTo>
                  <a:cubicBezTo>
                    <a:pt x="421" y="21967"/>
                    <a:pt x="463" y="21988"/>
                    <a:pt x="505" y="21988"/>
                  </a:cubicBezTo>
                  <a:cubicBezTo>
                    <a:pt x="568" y="22009"/>
                    <a:pt x="631" y="22072"/>
                    <a:pt x="652" y="22156"/>
                  </a:cubicBezTo>
                  <a:cubicBezTo>
                    <a:pt x="652" y="22261"/>
                    <a:pt x="673" y="22366"/>
                    <a:pt x="736" y="22450"/>
                  </a:cubicBezTo>
                  <a:cubicBezTo>
                    <a:pt x="799" y="22556"/>
                    <a:pt x="862" y="22682"/>
                    <a:pt x="925" y="22787"/>
                  </a:cubicBezTo>
                  <a:cubicBezTo>
                    <a:pt x="988" y="22913"/>
                    <a:pt x="1114" y="22997"/>
                    <a:pt x="1135" y="23165"/>
                  </a:cubicBezTo>
                  <a:cubicBezTo>
                    <a:pt x="1135" y="23186"/>
                    <a:pt x="1156" y="23207"/>
                    <a:pt x="1177" y="23207"/>
                  </a:cubicBezTo>
                  <a:cubicBezTo>
                    <a:pt x="1388" y="23418"/>
                    <a:pt x="1556" y="23649"/>
                    <a:pt x="1703" y="23901"/>
                  </a:cubicBezTo>
                  <a:cubicBezTo>
                    <a:pt x="1787" y="24069"/>
                    <a:pt x="1892" y="24216"/>
                    <a:pt x="2039" y="24343"/>
                  </a:cubicBezTo>
                  <a:cubicBezTo>
                    <a:pt x="2208" y="24490"/>
                    <a:pt x="2355" y="24658"/>
                    <a:pt x="2481" y="24847"/>
                  </a:cubicBezTo>
                  <a:cubicBezTo>
                    <a:pt x="2502" y="24868"/>
                    <a:pt x="2481" y="24931"/>
                    <a:pt x="2481" y="24952"/>
                  </a:cubicBezTo>
                  <a:cubicBezTo>
                    <a:pt x="2487" y="24951"/>
                    <a:pt x="2494" y="24950"/>
                    <a:pt x="2499" y="24950"/>
                  </a:cubicBezTo>
                  <a:cubicBezTo>
                    <a:pt x="2563" y="24950"/>
                    <a:pt x="2590" y="25039"/>
                    <a:pt x="2668" y="25039"/>
                  </a:cubicBezTo>
                  <a:cubicBezTo>
                    <a:pt x="2675" y="25039"/>
                    <a:pt x="2683" y="25038"/>
                    <a:pt x="2691" y="25036"/>
                  </a:cubicBezTo>
                  <a:cubicBezTo>
                    <a:pt x="2712" y="25184"/>
                    <a:pt x="2796" y="25310"/>
                    <a:pt x="2880" y="25415"/>
                  </a:cubicBezTo>
                  <a:cubicBezTo>
                    <a:pt x="2817" y="25583"/>
                    <a:pt x="2964" y="25667"/>
                    <a:pt x="3007" y="25772"/>
                  </a:cubicBezTo>
                  <a:cubicBezTo>
                    <a:pt x="3112" y="25814"/>
                    <a:pt x="3217" y="25814"/>
                    <a:pt x="3280" y="25919"/>
                  </a:cubicBezTo>
                  <a:cubicBezTo>
                    <a:pt x="3301" y="25983"/>
                    <a:pt x="3322" y="26067"/>
                    <a:pt x="3343" y="26151"/>
                  </a:cubicBezTo>
                  <a:cubicBezTo>
                    <a:pt x="3427" y="26193"/>
                    <a:pt x="3490" y="26277"/>
                    <a:pt x="3553" y="26361"/>
                  </a:cubicBezTo>
                  <a:lnTo>
                    <a:pt x="3532" y="26424"/>
                  </a:lnTo>
                  <a:lnTo>
                    <a:pt x="3679" y="26424"/>
                  </a:lnTo>
                  <a:cubicBezTo>
                    <a:pt x="3763" y="26550"/>
                    <a:pt x="3932" y="26613"/>
                    <a:pt x="3932" y="26823"/>
                  </a:cubicBezTo>
                  <a:cubicBezTo>
                    <a:pt x="3974" y="26823"/>
                    <a:pt x="3995" y="26844"/>
                    <a:pt x="4016" y="26866"/>
                  </a:cubicBezTo>
                  <a:cubicBezTo>
                    <a:pt x="4142" y="27034"/>
                    <a:pt x="4247" y="27202"/>
                    <a:pt x="4373" y="27349"/>
                  </a:cubicBezTo>
                  <a:cubicBezTo>
                    <a:pt x="4436" y="27412"/>
                    <a:pt x="4499" y="27496"/>
                    <a:pt x="4541" y="27580"/>
                  </a:cubicBezTo>
                  <a:cubicBezTo>
                    <a:pt x="4583" y="27664"/>
                    <a:pt x="4688" y="27685"/>
                    <a:pt x="4752" y="27749"/>
                  </a:cubicBezTo>
                  <a:cubicBezTo>
                    <a:pt x="4815" y="27791"/>
                    <a:pt x="4857" y="27854"/>
                    <a:pt x="4899" y="27917"/>
                  </a:cubicBezTo>
                  <a:cubicBezTo>
                    <a:pt x="4962" y="28022"/>
                    <a:pt x="4983" y="28148"/>
                    <a:pt x="5088" y="28211"/>
                  </a:cubicBezTo>
                  <a:cubicBezTo>
                    <a:pt x="5172" y="28274"/>
                    <a:pt x="5235" y="28379"/>
                    <a:pt x="5298" y="28463"/>
                  </a:cubicBezTo>
                  <a:cubicBezTo>
                    <a:pt x="5298" y="28484"/>
                    <a:pt x="5319" y="28526"/>
                    <a:pt x="5298" y="28526"/>
                  </a:cubicBezTo>
                  <a:cubicBezTo>
                    <a:pt x="5270" y="28526"/>
                    <a:pt x="5242" y="28508"/>
                    <a:pt x="5214" y="28508"/>
                  </a:cubicBezTo>
                  <a:cubicBezTo>
                    <a:pt x="5200" y="28508"/>
                    <a:pt x="5186" y="28512"/>
                    <a:pt x="5172" y="28526"/>
                  </a:cubicBezTo>
                  <a:cubicBezTo>
                    <a:pt x="5130" y="28547"/>
                    <a:pt x="5172" y="28590"/>
                    <a:pt x="5172" y="28632"/>
                  </a:cubicBezTo>
                  <a:cubicBezTo>
                    <a:pt x="5382" y="28695"/>
                    <a:pt x="5572" y="28800"/>
                    <a:pt x="5719" y="28926"/>
                  </a:cubicBezTo>
                  <a:cubicBezTo>
                    <a:pt x="5761" y="28989"/>
                    <a:pt x="5677" y="29052"/>
                    <a:pt x="5719" y="29115"/>
                  </a:cubicBezTo>
                  <a:lnTo>
                    <a:pt x="5866" y="29283"/>
                  </a:lnTo>
                  <a:cubicBezTo>
                    <a:pt x="5887" y="29346"/>
                    <a:pt x="5908" y="29409"/>
                    <a:pt x="5929" y="29494"/>
                  </a:cubicBezTo>
                  <a:cubicBezTo>
                    <a:pt x="5950" y="29494"/>
                    <a:pt x="5971" y="29515"/>
                    <a:pt x="5992" y="29536"/>
                  </a:cubicBezTo>
                  <a:cubicBezTo>
                    <a:pt x="6118" y="29683"/>
                    <a:pt x="6265" y="29767"/>
                    <a:pt x="6455" y="29830"/>
                  </a:cubicBezTo>
                  <a:cubicBezTo>
                    <a:pt x="6476" y="29830"/>
                    <a:pt x="6518" y="29851"/>
                    <a:pt x="6539" y="29893"/>
                  </a:cubicBezTo>
                  <a:cubicBezTo>
                    <a:pt x="6644" y="29956"/>
                    <a:pt x="6707" y="30040"/>
                    <a:pt x="6749" y="30145"/>
                  </a:cubicBezTo>
                  <a:cubicBezTo>
                    <a:pt x="6791" y="30271"/>
                    <a:pt x="6896" y="30314"/>
                    <a:pt x="6938" y="30419"/>
                  </a:cubicBezTo>
                  <a:cubicBezTo>
                    <a:pt x="6959" y="30461"/>
                    <a:pt x="7022" y="30482"/>
                    <a:pt x="7022" y="30566"/>
                  </a:cubicBezTo>
                  <a:lnTo>
                    <a:pt x="6959" y="30629"/>
                  </a:lnTo>
                  <a:lnTo>
                    <a:pt x="7043" y="30692"/>
                  </a:lnTo>
                  <a:lnTo>
                    <a:pt x="7106" y="30629"/>
                  </a:lnTo>
                  <a:cubicBezTo>
                    <a:pt x="7114" y="30659"/>
                    <a:pt x="7121" y="30689"/>
                    <a:pt x="7130" y="30720"/>
                  </a:cubicBezTo>
                  <a:lnTo>
                    <a:pt x="7130" y="30720"/>
                  </a:lnTo>
                  <a:cubicBezTo>
                    <a:pt x="7136" y="30705"/>
                    <a:pt x="7148" y="30692"/>
                    <a:pt x="7148" y="30692"/>
                  </a:cubicBezTo>
                  <a:cubicBezTo>
                    <a:pt x="7169" y="30713"/>
                    <a:pt x="7211" y="30734"/>
                    <a:pt x="7169" y="30755"/>
                  </a:cubicBezTo>
                  <a:cubicBezTo>
                    <a:pt x="7161" y="30759"/>
                    <a:pt x="7154" y="30761"/>
                    <a:pt x="7149" y="30761"/>
                  </a:cubicBezTo>
                  <a:cubicBezTo>
                    <a:pt x="7146" y="30761"/>
                    <a:pt x="7143" y="30760"/>
                    <a:pt x="7141" y="30759"/>
                  </a:cubicBezTo>
                  <a:lnTo>
                    <a:pt x="7141" y="30759"/>
                  </a:lnTo>
                  <a:cubicBezTo>
                    <a:pt x="7154" y="30804"/>
                    <a:pt x="7170" y="30850"/>
                    <a:pt x="7190" y="30902"/>
                  </a:cubicBezTo>
                  <a:lnTo>
                    <a:pt x="7401" y="30986"/>
                  </a:lnTo>
                  <a:lnTo>
                    <a:pt x="7485" y="31281"/>
                  </a:lnTo>
                  <a:cubicBezTo>
                    <a:pt x="7548" y="31302"/>
                    <a:pt x="7590" y="31365"/>
                    <a:pt x="7632" y="31365"/>
                  </a:cubicBezTo>
                  <a:cubicBezTo>
                    <a:pt x="7663" y="31365"/>
                    <a:pt x="7671" y="31329"/>
                    <a:pt x="7682" y="31329"/>
                  </a:cubicBezTo>
                  <a:cubicBezTo>
                    <a:pt x="7686" y="31329"/>
                    <a:pt x="7690" y="31333"/>
                    <a:pt x="7695" y="31344"/>
                  </a:cubicBezTo>
                  <a:cubicBezTo>
                    <a:pt x="7716" y="31365"/>
                    <a:pt x="7716" y="31428"/>
                    <a:pt x="7758" y="31428"/>
                  </a:cubicBezTo>
                  <a:cubicBezTo>
                    <a:pt x="7821" y="31365"/>
                    <a:pt x="7737" y="31323"/>
                    <a:pt x="7758" y="31239"/>
                  </a:cubicBezTo>
                  <a:lnTo>
                    <a:pt x="7758" y="31239"/>
                  </a:lnTo>
                  <a:cubicBezTo>
                    <a:pt x="7821" y="31281"/>
                    <a:pt x="7884" y="31281"/>
                    <a:pt x="7926" y="31365"/>
                  </a:cubicBezTo>
                  <a:cubicBezTo>
                    <a:pt x="7905" y="31386"/>
                    <a:pt x="7968" y="31428"/>
                    <a:pt x="7926" y="31491"/>
                  </a:cubicBezTo>
                  <a:lnTo>
                    <a:pt x="7884" y="31533"/>
                  </a:lnTo>
                  <a:cubicBezTo>
                    <a:pt x="7968" y="31638"/>
                    <a:pt x="8094" y="31743"/>
                    <a:pt x="8115" y="31911"/>
                  </a:cubicBezTo>
                  <a:cubicBezTo>
                    <a:pt x="8130" y="31926"/>
                    <a:pt x="8145" y="31941"/>
                    <a:pt x="8160" y="31941"/>
                  </a:cubicBezTo>
                  <a:cubicBezTo>
                    <a:pt x="8166" y="31941"/>
                    <a:pt x="8172" y="31939"/>
                    <a:pt x="8179" y="31932"/>
                  </a:cubicBezTo>
                  <a:cubicBezTo>
                    <a:pt x="8179" y="31890"/>
                    <a:pt x="8179" y="31848"/>
                    <a:pt x="8179" y="31806"/>
                  </a:cubicBezTo>
                  <a:cubicBezTo>
                    <a:pt x="8179" y="31785"/>
                    <a:pt x="8094" y="31764"/>
                    <a:pt x="8136" y="31701"/>
                  </a:cubicBezTo>
                  <a:lnTo>
                    <a:pt x="8136" y="31701"/>
                  </a:lnTo>
                  <a:cubicBezTo>
                    <a:pt x="8158" y="31701"/>
                    <a:pt x="8179" y="31722"/>
                    <a:pt x="8200" y="31743"/>
                  </a:cubicBezTo>
                  <a:cubicBezTo>
                    <a:pt x="8347" y="31890"/>
                    <a:pt x="8536" y="32038"/>
                    <a:pt x="8725" y="32143"/>
                  </a:cubicBezTo>
                  <a:cubicBezTo>
                    <a:pt x="8788" y="32185"/>
                    <a:pt x="8809" y="32248"/>
                    <a:pt x="8893" y="32290"/>
                  </a:cubicBezTo>
                  <a:cubicBezTo>
                    <a:pt x="8956" y="32332"/>
                    <a:pt x="8935" y="32395"/>
                    <a:pt x="8914" y="32437"/>
                  </a:cubicBezTo>
                  <a:cubicBezTo>
                    <a:pt x="9125" y="32542"/>
                    <a:pt x="9251" y="32752"/>
                    <a:pt x="9419" y="32857"/>
                  </a:cubicBezTo>
                  <a:cubicBezTo>
                    <a:pt x="9377" y="33026"/>
                    <a:pt x="9482" y="33089"/>
                    <a:pt x="9566" y="33194"/>
                  </a:cubicBezTo>
                  <a:cubicBezTo>
                    <a:pt x="9629" y="33194"/>
                    <a:pt x="9692" y="33194"/>
                    <a:pt x="9755" y="33215"/>
                  </a:cubicBezTo>
                  <a:cubicBezTo>
                    <a:pt x="9924" y="33215"/>
                    <a:pt x="10050" y="33278"/>
                    <a:pt x="10134" y="33404"/>
                  </a:cubicBezTo>
                  <a:cubicBezTo>
                    <a:pt x="10197" y="33551"/>
                    <a:pt x="10365" y="33593"/>
                    <a:pt x="10386" y="33762"/>
                  </a:cubicBezTo>
                  <a:cubicBezTo>
                    <a:pt x="10407" y="33783"/>
                    <a:pt x="10449" y="33783"/>
                    <a:pt x="10470" y="33804"/>
                  </a:cubicBezTo>
                  <a:cubicBezTo>
                    <a:pt x="10596" y="33930"/>
                    <a:pt x="10765" y="34014"/>
                    <a:pt x="10849" y="34161"/>
                  </a:cubicBezTo>
                  <a:cubicBezTo>
                    <a:pt x="10933" y="34308"/>
                    <a:pt x="11059" y="34308"/>
                    <a:pt x="11206" y="34350"/>
                  </a:cubicBezTo>
                  <a:cubicBezTo>
                    <a:pt x="11206" y="34350"/>
                    <a:pt x="11227" y="34308"/>
                    <a:pt x="11227" y="34308"/>
                  </a:cubicBezTo>
                  <a:cubicBezTo>
                    <a:pt x="11437" y="34434"/>
                    <a:pt x="11606" y="34581"/>
                    <a:pt x="11816" y="34687"/>
                  </a:cubicBezTo>
                  <a:cubicBezTo>
                    <a:pt x="11879" y="34729"/>
                    <a:pt x="11942" y="34771"/>
                    <a:pt x="11984" y="34834"/>
                  </a:cubicBezTo>
                  <a:cubicBezTo>
                    <a:pt x="12005" y="34855"/>
                    <a:pt x="12005" y="34876"/>
                    <a:pt x="11963" y="34897"/>
                  </a:cubicBezTo>
                  <a:cubicBezTo>
                    <a:pt x="12047" y="35002"/>
                    <a:pt x="12173" y="34981"/>
                    <a:pt x="12278" y="35065"/>
                  </a:cubicBezTo>
                  <a:cubicBezTo>
                    <a:pt x="12383" y="35128"/>
                    <a:pt x="12489" y="35191"/>
                    <a:pt x="12594" y="35233"/>
                  </a:cubicBezTo>
                  <a:cubicBezTo>
                    <a:pt x="12762" y="35275"/>
                    <a:pt x="12888" y="35401"/>
                    <a:pt x="13077" y="35401"/>
                  </a:cubicBezTo>
                  <a:cubicBezTo>
                    <a:pt x="13098" y="35401"/>
                    <a:pt x="13119" y="35422"/>
                    <a:pt x="13119" y="35443"/>
                  </a:cubicBezTo>
                  <a:cubicBezTo>
                    <a:pt x="13132" y="35437"/>
                    <a:pt x="13142" y="35435"/>
                    <a:pt x="13151" y="35435"/>
                  </a:cubicBezTo>
                  <a:cubicBezTo>
                    <a:pt x="13172" y="35435"/>
                    <a:pt x="13182" y="35450"/>
                    <a:pt x="13182" y="35464"/>
                  </a:cubicBezTo>
                  <a:cubicBezTo>
                    <a:pt x="13182" y="35464"/>
                    <a:pt x="13182" y="35464"/>
                    <a:pt x="13182" y="35464"/>
                  </a:cubicBezTo>
                  <a:lnTo>
                    <a:pt x="13182" y="35464"/>
                  </a:lnTo>
                  <a:cubicBezTo>
                    <a:pt x="13203" y="35464"/>
                    <a:pt x="13266" y="35486"/>
                    <a:pt x="13224" y="35486"/>
                  </a:cubicBezTo>
                  <a:cubicBezTo>
                    <a:pt x="13212" y="35492"/>
                    <a:pt x="13203" y="35494"/>
                    <a:pt x="13197" y="35494"/>
                  </a:cubicBezTo>
                  <a:cubicBezTo>
                    <a:pt x="13182" y="35494"/>
                    <a:pt x="13182" y="35479"/>
                    <a:pt x="13182" y="35464"/>
                  </a:cubicBezTo>
                  <a:cubicBezTo>
                    <a:pt x="13176" y="35471"/>
                    <a:pt x="13170" y="35473"/>
                    <a:pt x="13164" y="35473"/>
                  </a:cubicBezTo>
                  <a:cubicBezTo>
                    <a:pt x="13149" y="35473"/>
                    <a:pt x="13134" y="35458"/>
                    <a:pt x="13119" y="35443"/>
                  </a:cubicBezTo>
                  <a:cubicBezTo>
                    <a:pt x="13098" y="35443"/>
                    <a:pt x="13056" y="35443"/>
                    <a:pt x="13035" y="35486"/>
                  </a:cubicBezTo>
                  <a:cubicBezTo>
                    <a:pt x="13056" y="35591"/>
                    <a:pt x="13140" y="35633"/>
                    <a:pt x="13182" y="35696"/>
                  </a:cubicBezTo>
                  <a:lnTo>
                    <a:pt x="13456" y="35738"/>
                  </a:lnTo>
                  <a:cubicBezTo>
                    <a:pt x="13498" y="35717"/>
                    <a:pt x="13498" y="35675"/>
                    <a:pt x="13561" y="35675"/>
                  </a:cubicBezTo>
                  <a:cubicBezTo>
                    <a:pt x="13624" y="35717"/>
                    <a:pt x="13687" y="35738"/>
                    <a:pt x="13750" y="35738"/>
                  </a:cubicBezTo>
                  <a:lnTo>
                    <a:pt x="13729" y="35801"/>
                  </a:lnTo>
                  <a:cubicBezTo>
                    <a:pt x="13813" y="35843"/>
                    <a:pt x="13897" y="35885"/>
                    <a:pt x="13981" y="35906"/>
                  </a:cubicBezTo>
                  <a:cubicBezTo>
                    <a:pt x="14065" y="35906"/>
                    <a:pt x="14149" y="35969"/>
                    <a:pt x="14149" y="36053"/>
                  </a:cubicBezTo>
                  <a:lnTo>
                    <a:pt x="14444" y="36053"/>
                  </a:lnTo>
                  <a:lnTo>
                    <a:pt x="14507" y="36116"/>
                  </a:lnTo>
                  <a:lnTo>
                    <a:pt x="14633" y="36095"/>
                  </a:lnTo>
                  <a:cubicBezTo>
                    <a:pt x="14771" y="36199"/>
                    <a:pt x="14938" y="36274"/>
                    <a:pt x="15110" y="36274"/>
                  </a:cubicBezTo>
                  <a:cubicBezTo>
                    <a:pt x="15147" y="36274"/>
                    <a:pt x="15184" y="36271"/>
                    <a:pt x="15222" y="36263"/>
                  </a:cubicBezTo>
                  <a:cubicBezTo>
                    <a:pt x="15327" y="36284"/>
                    <a:pt x="15432" y="36242"/>
                    <a:pt x="15537" y="36326"/>
                  </a:cubicBezTo>
                  <a:cubicBezTo>
                    <a:pt x="15522" y="36324"/>
                    <a:pt x="15509" y="36322"/>
                    <a:pt x="15496" y="36322"/>
                  </a:cubicBezTo>
                  <a:cubicBezTo>
                    <a:pt x="15419" y="36322"/>
                    <a:pt x="15378" y="36371"/>
                    <a:pt x="15306" y="36390"/>
                  </a:cubicBezTo>
                  <a:cubicBezTo>
                    <a:pt x="15327" y="36432"/>
                    <a:pt x="15348" y="36453"/>
                    <a:pt x="15390" y="36453"/>
                  </a:cubicBezTo>
                  <a:cubicBezTo>
                    <a:pt x="15537" y="36453"/>
                    <a:pt x="15684" y="36516"/>
                    <a:pt x="15789" y="36621"/>
                  </a:cubicBezTo>
                  <a:cubicBezTo>
                    <a:pt x="15820" y="36652"/>
                    <a:pt x="15873" y="36671"/>
                    <a:pt x="15925" y="36671"/>
                  </a:cubicBezTo>
                  <a:cubicBezTo>
                    <a:pt x="15943" y="36671"/>
                    <a:pt x="15962" y="36669"/>
                    <a:pt x="15979" y="36663"/>
                  </a:cubicBezTo>
                  <a:cubicBezTo>
                    <a:pt x="16037" y="36663"/>
                    <a:pt x="16096" y="36627"/>
                    <a:pt x="16171" y="36621"/>
                  </a:cubicBezTo>
                  <a:lnTo>
                    <a:pt x="16171" y="36621"/>
                  </a:lnTo>
                  <a:cubicBezTo>
                    <a:pt x="16464" y="36684"/>
                    <a:pt x="16715" y="36768"/>
                    <a:pt x="16988" y="36873"/>
                  </a:cubicBezTo>
                  <a:cubicBezTo>
                    <a:pt x="16967" y="36915"/>
                    <a:pt x="16883" y="36873"/>
                    <a:pt x="16883" y="36957"/>
                  </a:cubicBezTo>
                  <a:cubicBezTo>
                    <a:pt x="16897" y="36957"/>
                    <a:pt x="16911" y="36948"/>
                    <a:pt x="16931" y="36948"/>
                  </a:cubicBezTo>
                  <a:cubicBezTo>
                    <a:pt x="16941" y="36948"/>
                    <a:pt x="16953" y="36950"/>
                    <a:pt x="16967" y="36957"/>
                  </a:cubicBezTo>
                  <a:cubicBezTo>
                    <a:pt x="16946" y="36999"/>
                    <a:pt x="16925" y="36999"/>
                    <a:pt x="16883" y="37020"/>
                  </a:cubicBezTo>
                  <a:cubicBezTo>
                    <a:pt x="16904" y="37041"/>
                    <a:pt x="16925" y="37104"/>
                    <a:pt x="16946" y="37104"/>
                  </a:cubicBezTo>
                  <a:cubicBezTo>
                    <a:pt x="16946" y="37083"/>
                    <a:pt x="16988" y="37083"/>
                    <a:pt x="17009" y="37083"/>
                  </a:cubicBezTo>
                  <a:cubicBezTo>
                    <a:pt x="17053" y="37039"/>
                    <a:pt x="17098" y="36994"/>
                    <a:pt x="17150" y="36994"/>
                  </a:cubicBezTo>
                  <a:cubicBezTo>
                    <a:pt x="17172" y="36994"/>
                    <a:pt x="17194" y="37002"/>
                    <a:pt x="17219" y="37020"/>
                  </a:cubicBezTo>
                  <a:cubicBezTo>
                    <a:pt x="17271" y="36990"/>
                    <a:pt x="17329" y="36984"/>
                    <a:pt x="17388" y="36984"/>
                  </a:cubicBezTo>
                  <a:cubicBezTo>
                    <a:pt x="17428" y="36984"/>
                    <a:pt x="17467" y="36987"/>
                    <a:pt x="17507" y="36987"/>
                  </a:cubicBezTo>
                  <a:cubicBezTo>
                    <a:pt x="17575" y="36987"/>
                    <a:pt x="17642" y="36979"/>
                    <a:pt x="17703" y="36936"/>
                  </a:cubicBezTo>
                  <a:cubicBezTo>
                    <a:pt x="17703" y="36936"/>
                    <a:pt x="17787" y="36978"/>
                    <a:pt x="17766" y="36999"/>
                  </a:cubicBezTo>
                  <a:cubicBezTo>
                    <a:pt x="17766" y="37020"/>
                    <a:pt x="17724" y="37020"/>
                    <a:pt x="17724" y="37062"/>
                  </a:cubicBezTo>
                  <a:cubicBezTo>
                    <a:pt x="17934" y="37104"/>
                    <a:pt x="18070" y="37125"/>
                    <a:pt x="18173" y="37125"/>
                  </a:cubicBezTo>
                  <a:cubicBezTo>
                    <a:pt x="18275" y="37125"/>
                    <a:pt x="18344" y="37104"/>
                    <a:pt x="18417" y="37062"/>
                  </a:cubicBezTo>
                  <a:cubicBezTo>
                    <a:pt x="18375" y="37041"/>
                    <a:pt x="18354" y="37041"/>
                    <a:pt x="18312" y="37020"/>
                  </a:cubicBezTo>
                  <a:cubicBezTo>
                    <a:pt x="18291" y="37020"/>
                    <a:pt x="18249" y="37020"/>
                    <a:pt x="18249" y="36999"/>
                  </a:cubicBezTo>
                  <a:lnTo>
                    <a:pt x="18144" y="37020"/>
                  </a:lnTo>
                  <a:cubicBezTo>
                    <a:pt x="18165" y="36978"/>
                    <a:pt x="18181" y="36962"/>
                    <a:pt x="18197" y="36962"/>
                  </a:cubicBezTo>
                  <a:cubicBezTo>
                    <a:pt x="18212" y="36962"/>
                    <a:pt x="18228" y="36978"/>
                    <a:pt x="18249" y="36999"/>
                  </a:cubicBezTo>
                  <a:cubicBezTo>
                    <a:pt x="18297" y="36989"/>
                    <a:pt x="18345" y="36984"/>
                    <a:pt x="18394" y="36984"/>
                  </a:cubicBezTo>
                  <a:cubicBezTo>
                    <a:pt x="18541" y="36984"/>
                    <a:pt x="18691" y="37031"/>
                    <a:pt x="18817" y="37125"/>
                  </a:cubicBezTo>
                  <a:cubicBezTo>
                    <a:pt x="18851" y="37084"/>
                    <a:pt x="18883" y="37070"/>
                    <a:pt x="18913" y="37070"/>
                  </a:cubicBezTo>
                  <a:cubicBezTo>
                    <a:pt x="18977" y="37070"/>
                    <a:pt x="19033" y="37132"/>
                    <a:pt x="19090" y="37146"/>
                  </a:cubicBezTo>
                  <a:cubicBezTo>
                    <a:pt x="19103" y="37120"/>
                    <a:pt x="19125" y="37093"/>
                    <a:pt x="19150" y="37093"/>
                  </a:cubicBezTo>
                  <a:cubicBezTo>
                    <a:pt x="19164" y="37093"/>
                    <a:pt x="19180" y="37102"/>
                    <a:pt x="19195" y="37125"/>
                  </a:cubicBezTo>
                  <a:cubicBezTo>
                    <a:pt x="19279" y="37104"/>
                    <a:pt x="19363" y="37104"/>
                    <a:pt x="19448" y="37104"/>
                  </a:cubicBezTo>
                  <a:cubicBezTo>
                    <a:pt x="19469" y="37062"/>
                    <a:pt x="19469" y="37041"/>
                    <a:pt x="19469" y="36999"/>
                  </a:cubicBezTo>
                  <a:cubicBezTo>
                    <a:pt x="19511" y="36999"/>
                    <a:pt x="19539" y="36997"/>
                    <a:pt x="19560" y="36997"/>
                  </a:cubicBezTo>
                  <a:cubicBezTo>
                    <a:pt x="19602" y="36997"/>
                    <a:pt x="19616" y="37006"/>
                    <a:pt x="19658" y="37062"/>
                  </a:cubicBezTo>
                  <a:cubicBezTo>
                    <a:pt x="19714" y="37118"/>
                    <a:pt x="19789" y="37156"/>
                    <a:pt x="19863" y="37156"/>
                  </a:cubicBezTo>
                  <a:cubicBezTo>
                    <a:pt x="19901" y="37156"/>
                    <a:pt x="19938" y="37146"/>
                    <a:pt x="19973" y="37125"/>
                  </a:cubicBezTo>
                  <a:lnTo>
                    <a:pt x="20120" y="37125"/>
                  </a:lnTo>
                  <a:cubicBezTo>
                    <a:pt x="20225" y="37273"/>
                    <a:pt x="20373" y="37231"/>
                    <a:pt x="20478" y="37273"/>
                  </a:cubicBezTo>
                  <a:cubicBezTo>
                    <a:pt x="20478" y="37257"/>
                    <a:pt x="20490" y="37216"/>
                    <a:pt x="20496" y="37216"/>
                  </a:cubicBezTo>
                  <a:cubicBezTo>
                    <a:pt x="20498" y="37216"/>
                    <a:pt x="20499" y="37220"/>
                    <a:pt x="20499" y="37231"/>
                  </a:cubicBezTo>
                  <a:cubicBezTo>
                    <a:pt x="20520" y="37273"/>
                    <a:pt x="20499" y="37273"/>
                    <a:pt x="20478" y="37273"/>
                  </a:cubicBezTo>
                  <a:cubicBezTo>
                    <a:pt x="20512" y="37295"/>
                    <a:pt x="20542" y="37304"/>
                    <a:pt x="20568" y="37304"/>
                  </a:cubicBezTo>
                  <a:cubicBezTo>
                    <a:pt x="20640" y="37304"/>
                    <a:pt x="20690" y="37240"/>
                    <a:pt x="20751" y="37210"/>
                  </a:cubicBezTo>
                  <a:cubicBezTo>
                    <a:pt x="20772" y="37231"/>
                    <a:pt x="20793" y="37273"/>
                    <a:pt x="20814" y="37273"/>
                  </a:cubicBezTo>
                  <a:cubicBezTo>
                    <a:pt x="20835" y="37273"/>
                    <a:pt x="20856" y="37273"/>
                    <a:pt x="20856" y="37252"/>
                  </a:cubicBezTo>
                  <a:cubicBezTo>
                    <a:pt x="20877" y="37210"/>
                    <a:pt x="20814" y="37210"/>
                    <a:pt x="20835" y="37167"/>
                  </a:cubicBezTo>
                  <a:cubicBezTo>
                    <a:pt x="20877" y="37146"/>
                    <a:pt x="20898" y="37146"/>
                    <a:pt x="20919" y="37146"/>
                  </a:cubicBezTo>
                  <a:cubicBezTo>
                    <a:pt x="20982" y="37188"/>
                    <a:pt x="21051" y="37199"/>
                    <a:pt x="21119" y="37199"/>
                  </a:cubicBezTo>
                  <a:cubicBezTo>
                    <a:pt x="21187" y="37199"/>
                    <a:pt x="21256" y="37188"/>
                    <a:pt x="21319" y="37188"/>
                  </a:cubicBezTo>
                  <a:cubicBezTo>
                    <a:pt x="21347" y="37188"/>
                    <a:pt x="21365" y="37160"/>
                    <a:pt x="21387" y="37160"/>
                  </a:cubicBezTo>
                  <a:cubicBezTo>
                    <a:pt x="21398" y="37160"/>
                    <a:pt x="21410" y="37167"/>
                    <a:pt x="21424" y="37188"/>
                  </a:cubicBezTo>
                  <a:cubicBezTo>
                    <a:pt x="21487" y="37231"/>
                    <a:pt x="21571" y="37231"/>
                    <a:pt x="21613" y="37273"/>
                  </a:cubicBezTo>
                  <a:cubicBezTo>
                    <a:pt x="21622" y="37281"/>
                    <a:pt x="21633" y="37285"/>
                    <a:pt x="21645" y="37285"/>
                  </a:cubicBezTo>
                  <a:cubicBezTo>
                    <a:pt x="21678" y="37285"/>
                    <a:pt x="21723" y="37260"/>
                    <a:pt x="21770" y="37260"/>
                  </a:cubicBezTo>
                  <a:cubicBezTo>
                    <a:pt x="21788" y="37260"/>
                    <a:pt x="21806" y="37264"/>
                    <a:pt x="21823" y="37273"/>
                  </a:cubicBezTo>
                  <a:lnTo>
                    <a:pt x="21865" y="37273"/>
                  </a:lnTo>
                  <a:cubicBezTo>
                    <a:pt x="21928" y="37167"/>
                    <a:pt x="22034" y="37188"/>
                    <a:pt x="22139" y="37146"/>
                  </a:cubicBezTo>
                  <a:cubicBezTo>
                    <a:pt x="22223" y="37188"/>
                    <a:pt x="22307" y="37188"/>
                    <a:pt x="22391" y="37188"/>
                  </a:cubicBezTo>
                  <a:cubicBezTo>
                    <a:pt x="22412" y="37125"/>
                    <a:pt x="22475" y="37104"/>
                    <a:pt x="22517" y="37062"/>
                  </a:cubicBezTo>
                  <a:cubicBezTo>
                    <a:pt x="22534" y="37059"/>
                    <a:pt x="22551" y="37057"/>
                    <a:pt x="22567" y="37057"/>
                  </a:cubicBezTo>
                  <a:cubicBezTo>
                    <a:pt x="22721" y="37057"/>
                    <a:pt x="22830" y="37211"/>
                    <a:pt x="22922" y="37211"/>
                  </a:cubicBezTo>
                  <a:cubicBezTo>
                    <a:pt x="22928" y="37211"/>
                    <a:pt x="22933" y="37211"/>
                    <a:pt x="22938" y="37210"/>
                  </a:cubicBezTo>
                  <a:cubicBezTo>
                    <a:pt x="23127" y="37125"/>
                    <a:pt x="23316" y="37062"/>
                    <a:pt x="23505" y="37020"/>
                  </a:cubicBezTo>
                  <a:lnTo>
                    <a:pt x="23695" y="37062"/>
                  </a:lnTo>
                  <a:cubicBezTo>
                    <a:pt x="23772" y="37036"/>
                    <a:pt x="23850" y="37018"/>
                    <a:pt x="23923" y="37018"/>
                  </a:cubicBezTo>
                  <a:cubicBezTo>
                    <a:pt x="23969" y="37018"/>
                    <a:pt x="24012" y="37025"/>
                    <a:pt x="24052" y="37041"/>
                  </a:cubicBezTo>
                  <a:cubicBezTo>
                    <a:pt x="24010" y="37104"/>
                    <a:pt x="23926" y="37062"/>
                    <a:pt x="23884" y="37125"/>
                  </a:cubicBezTo>
                  <a:cubicBezTo>
                    <a:pt x="23968" y="37188"/>
                    <a:pt x="24052" y="37231"/>
                    <a:pt x="24157" y="37231"/>
                  </a:cubicBezTo>
                  <a:lnTo>
                    <a:pt x="24641" y="37083"/>
                  </a:lnTo>
                  <a:cubicBezTo>
                    <a:pt x="24620" y="37080"/>
                    <a:pt x="24599" y="37079"/>
                    <a:pt x="24578" y="37079"/>
                  </a:cubicBezTo>
                  <a:cubicBezTo>
                    <a:pt x="24536" y="37079"/>
                    <a:pt x="24494" y="37083"/>
                    <a:pt x="24454" y="37083"/>
                  </a:cubicBezTo>
                  <a:cubicBezTo>
                    <a:pt x="24394" y="37083"/>
                    <a:pt x="24336" y="37073"/>
                    <a:pt x="24283" y="37020"/>
                  </a:cubicBezTo>
                  <a:cubicBezTo>
                    <a:pt x="24325" y="36978"/>
                    <a:pt x="24378" y="36973"/>
                    <a:pt x="24433" y="36973"/>
                  </a:cubicBezTo>
                  <a:cubicBezTo>
                    <a:pt x="24451" y="36973"/>
                    <a:pt x="24470" y="36974"/>
                    <a:pt x="24489" y="36974"/>
                  </a:cubicBezTo>
                  <a:cubicBezTo>
                    <a:pt x="24526" y="36974"/>
                    <a:pt x="24564" y="36971"/>
                    <a:pt x="24599" y="36957"/>
                  </a:cubicBezTo>
                  <a:cubicBezTo>
                    <a:pt x="24630" y="36945"/>
                    <a:pt x="24663" y="36942"/>
                    <a:pt x="24696" y="36942"/>
                  </a:cubicBezTo>
                  <a:cubicBezTo>
                    <a:pt x="24731" y="36942"/>
                    <a:pt x="24767" y="36945"/>
                    <a:pt x="24801" y="36945"/>
                  </a:cubicBezTo>
                  <a:cubicBezTo>
                    <a:pt x="24842" y="36945"/>
                    <a:pt x="24881" y="36940"/>
                    <a:pt x="24914" y="36915"/>
                  </a:cubicBezTo>
                  <a:cubicBezTo>
                    <a:pt x="25019" y="36852"/>
                    <a:pt x="25124" y="36894"/>
                    <a:pt x="25250" y="36831"/>
                  </a:cubicBezTo>
                  <a:lnTo>
                    <a:pt x="25376" y="36936"/>
                  </a:lnTo>
                  <a:cubicBezTo>
                    <a:pt x="25503" y="36873"/>
                    <a:pt x="25629" y="36810"/>
                    <a:pt x="25755" y="36789"/>
                  </a:cubicBezTo>
                  <a:cubicBezTo>
                    <a:pt x="25797" y="36852"/>
                    <a:pt x="25776" y="36894"/>
                    <a:pt x="25776" y="36936"/>
                  </a:cubicBezTo>
                  <a:cubicBezTo>
                    <a:pt x="25839" y="36936"/>
                    <a:pt x="25923" y="36915"/>
                    <a:pt x="25986" y="36873"/>
                  </a:cubicBezTo>
                  <a:lnTo>
                    <a:pt x="25923" y="36789"/>
                  </a:lnTo>
                  <a:cubicBezTo>
                    <a:pt x="26028" y="36789"/>
                    <a:pt x="26091" y="36705"/>
                    <a:pt x="26175" y="36663"/>
                  </a:cubicBezTo>
                  <a:cubicBezTo>
                    <a:pt x="26210" y="36680"/>
                    <a:pt x="26243" y="36686"/>
                    <a:pt x="26274" y="36686"/>
                  </a:cubicBezTo>
                  <a:cubicBezTo>
                    <a:pt x="26359" y="36686"/>
                    <a:pt x="26435" y="36642"/>
                    <a:pt x="26512" y="36642"/>
                  </a:cubicBezTo>
                  <a:cubicBezTo>
                    <a:pt x="26680" y="36705"/>
                    <a:pt x="26848" y="36684"/>
                    <a:pt x="27037" y="36726"/>
                  </a:cubicBezTo>
                  <a:cubicBezTo>
                    <a:pt x="27058" y="36642"/>
                    <a:pt x="27185" y="36684"/>
                    <a:pt x="27227" y="36600"/>
                  </a:cubicBezTo>
                  <a:cubicBezTo>
                    <a:pt x="27208" y="36593"/>
                    <a:pt x="27192" y="36590"/>
                    <a:pt x="27176" y="36590"/>
                  </a:cubicBezTo>
                  <a:cubicBezTo>
                    <a:pt x="27115" y="36590"/>
                    <a:pt x="27068" y="36631"/>
                    <a:pt x="27016" y="36631"/>
                  </a:cubicBezTo>
                  <a:cubicBezTo>
                    <a:pt x="27003" y="36631"/>
                    <a:pt x="26989" y="36628"/>
                    <a:pt x="26974" y="36621"/>
                  </a:cubicBezTo>
                  <a:cubicBezTo>
                    <a:pt x="26974" y="36579"/>
                    <a:pt x="27058" y="36600"/>
                    <a:pt x="27037" y="36537"/>
                  </a:cubicBezTo>
                  <a:lnTo>
                    <a:pt x="27037" y="36537"/>
                  </a:lnTo>
                  <a:cubicBezTo>
                    <a:pt x="26990" y="36556"/>
                    <a:pt x="26939" y="36566"/>
                    <a:pt x="26889" y="36566"/>
                  </a:cubicBezTo>
                  <a:cubicBezTo>
                    <a:pt x="26827" y="36566"/>
                    <a:pt x="26768" y="36550"/>
                    <a:pt x="26722" y="36516"/>
                  </a:cubicBezTo>
                  <a:cubicBezTo>
                    <a:pt x="27031" y="36433"/>
                    <a:pt x="27361" y="36391"/>
                    <a:pt x="27710" y="36390"/>
                  </a:cubicBezTo>
                  <a:lnTo>
                    <a:pt x="27710" y="36390"/>
                  </a:lnTo>
                  <a:cubicBezTo>
                    <a:pt x="27741" y="36413"/>
                    <a:pt x="27769" y="36422"/>
                    <a:pt x="27795" y="36422"/>
                  </a:cubicBezTo>
                  <a:cubicBezTo>
                    <a:pt x="27841" y="36422"/>
                    <a:pt x="27881" y="36395"/>
                    <a:pt x="27920" y="36369"/>
                  </a:cubicBezTo>
                  <a:cubicBezTo>
                    <a:pt x="27990" y="36312"/>
                    <a:pt x="28070" y="36284"/>
                    <a:pt x="28146" y="36284"/>
                  </a:cubicBezTo>
                  <a:cubicBezTo>
                    <a:pt x="28184" y="36284"/>
                    <a:pt x="28222" y="36291"/>
                    <a:pt x="28257" y="36305"/>
                  </a:cubicBezTo>
                  <a:cubicBezTo>
                    <a:pt x="28278" y="36200"/>
                    <a:pt x="28404" y="36221"/>
                    <a:pt x="28467" y="36158"/>
                  </a:cubicBezTo>
                  <a:cubicBezTo>
                    <a:pt x="28449" y="36149"/>
                    <a:pt x="28432" y="36146"/>
                    <a:pt x="28417" y="36146"/>
                  </a:cubicBezTo>
                  <a:cubicBezTo>
                    <a:pt x="28382" y="36146"/>
                    <a:pt x="28353" y="36162"/>
                    <a:pt x="28315" y="36162"/>
                  </a:cubicBezTo>
                  <a:cubicBezTo>
                    <a:pt x="28292" y="36162"/>
                    <a:pt x="28267" y="36156"/>
                    <a:pt x="28236" y="36137"/>
                  </a:cubicBezTo>
                  <a:cubicBezTo>
                    <a:pt x="28383" y="36116"/>
                    <a:pt x="28509" y="36074"/>
                    <a:pt x="28656" y="36011"/>
                  </a:cubicBezTo>
                  <a:cubicBezTo>
                    <a:pt x="28782" y="35948"/>
                    <a:pt x="28930" y="35885"/>
                    <a:pt x="29077" y="35885"/>
                  </a:cubicBezTo>
                  <a:cubicBezTo>
                    <a:pt x="28972" y="35927"/>
                    <a:pt x="28888" y="35969"/>
                    <a:pt x="28845" y="36053"/>
                  </a:cubicBezTo>
                  <a:lnTo>
                    <a:pt x="29182" y="36095"/>
                  </a:lnTo>
                  <a:cubicBezTo>
                    <a:pt x="29224" y="35969"/>
                    <a:pt x="29308" y="36011"/>
                    <a:pt x="29392" y="35969"/>
                  </a:cubicBezTo>
                  <a:cubicBezTo>
                    <a:pt x="29497" y="35927"/>
                    <a:pt x="29602" y="35927"/>
                    <a:pt x="29623" y="35801"/>
                  </a:cubicBezTo>
                  <a:cubicBezTo>
                    <a:pt x="29602" y="35801"/>
                    <a:pt x="29560" y="35801"/>
                    <a:pt x="29581" y="35780"/>
                  </a:cubicBezTo>
                  <a:cubicBezTo>
                    <a:pt x="29587" y="35774"/>
                    <a:pt x="29594" y="35771"/>
                    <a:pt x="29599" y="35771"/>
                  </a:cubicBezTo>
                  <a:cubicBezTo>
                    <a:pt x="29613" y="35771"/>
                    <a:pt x="29623" y="35786"/>
                    <a:pt x="29623" y="35801"/>
                  </a:cubicBezTo>
                  <a:cubicBezTo>
                    <a:pt x="29771" y="35801"/>
                    <a:pt x="29918" y="35759"/>
                    <a:pt x="30044" y="35717"/>
                  </a:cubicBezTo>
                  <a:cubicBezTo>
                    <a:pt x="30086" y="35696"/>
                    <a:pt x="30128" y="35696"/>
                    <a:pt x="30170" y="35696"/>
                  </a:cubicBezTo>
                  <a:cubicBezTo>
                    <a:pt x="30338" y="35696"/>
                    <a:pt x="30527" y="35654"/>
                    <a:pt x="30675" y="35591"/>
                  </a:cubicBezTo>
                  <a:cubicBezTo>
                    <a:pt x="30717" y="35591"/>
                    <a:pt x="30738" y="35507"/>
                    <a:pt x="30801" y="35507"/>
                  </a:cubicBezTo>
                  <a:cubicBezTo>
                    <a:pt x="30829" y="35507"/>
                    <a:pt x="30866" y="35516"/>
                    <a:pt x="30900" y="35516"/>
                  </a:cubicBezTo>
                  <a:cubicBezTo>
                    <a:pt x="30918" y="35516"/>
                    <a:pt x="30934" y="35514"/>
                    <a:pt x="30948" y="35507"/>
                  </a:cubicBezTo>
                  <a:cubicBezTo>
                    <a:pt x="30998" y="35507"/>
                    <a:pt x="31008" y="35453"/>
                    <a:pt x="31054" y="35453"/>
                  </a:cubicBezTo>
                  <a:cubicBezTo>
                    <a:pt x="31065" y="35453"/>
                    <a:pt x="31078" y="35456"/>
                    <a:pt x="31095" y="35464"/>
                  </a:cubicBezTo>
                  <a:cubicBezTo>
                    <a:pt x="31102" y="35467"/>
                    <a:pt x="31108" y="35468"/>
                    <a:pt x="31114" y="35468"/>
                  </a:cubicBezTo>
                  <a:cubicBezTo>
                    <a:pt x="31163" y="35468"/>
                    <a:pt x="31184" y="35399"/>
                    <a:pt x="31221" y="35380"/>
                  </a:cubicBezTo>
                  <a:cubicBezTo>
                    <a:pt x="31235" y="35376"/>
                    <a:pt x="31248" y="35374"/>
                    <a:pt x="31261" y="35374"/>
                  </a:cubicBezTo>
                  <a:cubicBezTo>
                    <a:pt x="31295" y="35374"/>
                    <a:pt x="31326" y="35386"/>
                    <a:pt x="31340" y="35386"/>
                  </a:cubicBezTo>
                  <a:cubicBezTo>
                    <a:pt x="31345" y="35386"/>
                    <a:pt x="31347" y="35385"/>
                    <a:pt x="31347" y="35380"/>
                  </a:cubicBezTo>
                  <a:cubicBezTo>
                    <a:pt x="31368" y="35338"/>
                    <a:pt x="31326" y="35317"/>
                    <a:pt x="31389" y="35296"/>
                  </a:cubicBezTo>
                  <a:cubicBezTo>
                    <a:pt x="31452" y="35275"/>
                    <a:pt x="31495" y="35233"/>
                    <a:pt x="31558" y="35212"/>
                  </a:cubicBezTo>
                  <a:cubicBezTo>
                    <a:pt x="31662" y="35160"/>
                    <a:pt x="31767" y="35050"/>
                    <a:pt x="31896" y="35050"/>
                  </a:cubicBezTo>
                  <a:cubicBezTo>
                    <a:pt x="31922" y="35050"/>
                    <a:pt x="31949" y="35054"/>
                    <a:pt x="31978" y="35065"/>
                  </a:cubicBezTo>
                  <a:cubicBezTo>
                    <a:pt x="31994" y="35069"/>
                    <a:pt x="32008" y="35071"/>
                    <a:pt x="32022" y="35071"/>
                  </a:cubicBezTo>
                  <a:cubicBezTo>
                    <a:pt x="32085" y="35071"/>
                    <a:pt x="32137" y="35036"/>
                    <a:pt x="32188" y="35002"/>
                  </a:cubicBezTo>
                  <a:cubicBezTo>
                    <a:pt x="32336" y="34876"/>
                    <a:pt x="32525" y="34792"/>
                    <a:pt x="32735" y="34771"/>
                  </a:cubicBezTo>
                  <a:lnTo>
                    <a:pt x="32819" y="34645"/>
                  </a:lnTo>
                  <a:cubicBezTo>
                    <a:pt x="32945" y="34602"/>
                    <a:pt x="33050" y="34539"/>
                    <a:pt x="33155" y="34455"/>
                  </a:cubicBezTo>
                  <a:cubicBezTo>
                    <a:pt x="33162" y="34468"/>
                    <a:pt x="33172" y="34471"/>
                    <a:pt x="33183" y="34471"/>
                  </a:cubicBezTo>
                  <a:cubicBezTo>
                    <a:pt x="33195" y="34471"/>
                    <a:pt x="33209" y="34467"/>
                    <a:pt x="33222" y="34467"/>
                  </a:cubicBezTo>
                  <a:cubicBezTo>
                    <a:pt x="33238" y="34467"/>
                    <a:pt x="33252" y="34473"/>
                    <a:pt x="33261" y="34497"/>
                  </a:cubicBezTo>
                  <a:lnTo>
                    <a:pt x="33240" y="34560"/>
                  </a:lnTo>
                  <a:cubicBezTo>
                    <a:pt x="33271" y="34550"/>
                    <a:pt x="33297" y="34545"/>
                    <a:pt x="33321" y="34545"/>
                  </a:cubicBezTo>
                  <a:cubicBezTo>
                    <a:pt x="33345" y="34545"/>
                    <a:pt x="33366" y="34550"/>
                    <a:pt x="33387" y="34560"/>
                  </a:cubicBezTo>
                  <a:lnTo>
                    <a:pt x="33555" y="34392"/>
                  </a:lnTo>
                  <a:cubicBezTo>
                    <a:pt x="33513" y="34308"/>
                    <a:pt x="33576" y="34245"/>
                    <a:pt x="33639" y="34161"/>
                  </a:cubicBezTo>
                  <a:lnTo>
                    <a:pt x="33849" y="34098"/>
                  </a:lnTo>
                  <a:cubicBezTo>
                    <a:pt x="33912" y="34014"/>
                    <a:pt x="33996" y="33951"/>
                    <a:pt x="34102" y="33909"/>
                  </a:cubicBezTo>
                  <a:cubicBezTo>
                    <a:pt x="34123" y="33867"/>
                    <a:pt x="34081" y="33804"/>
                    <a:pt x="34123" y="33762"/>
                  </a:cubicBezTo>
                  <a:cubicBezTo>
                    <a:pt x="34123" y="33762"/>
                    <a:pt x="34123" y="33752"/>
                    <a:pt x="34129" y="33752"/>
                  </a:cubicBezTo>
                  <a:cubicBezTo>
                    <a:pt x="34132" y="33752"/>
                    <a:pt x="34137" y="33755"/>
                    <a:pt x="34144" y="33762"/>
                  </a:cubicBezTo>
                  <a:cubicBezTo>
                    <a:pt x="34186" y="33783"/>
                    <a:pt x="34207" y="33804"/>
                    <a:pt x="34228" y="33825"/>
                  </a:cubicBezTo>
                  <a:cubicBezTo>
                    <a:pt x="34312" y="33825"/>
                    <a:pt x="34369" y="33798"/>
                    <a:pt x="34442" y="33798"/>
                  </a:cubicBezTo>
                  <a:cubicBezTo>
                    <a:pt x="34461" y="33798"/>
                    <a:pt x="34480" y="33799"/>
                    <a:pt x="34501" y="33804"/>
                  </a:cubicBezTo>
                  <a:lnTo>
                    <a:pt x="34291" y="33867"/>
                  </a:lnTo>
                  <a:cubicBezTo>
                    <a:pt x="34291" y="33930"/>
                    <a:pt x="34249" y="33993"/>
                    <a:pt x="34186" y="34035"/>
                  </a:cubicBezTo>
                  <a:cubicBezTo>
                    <a:pt x="34396" y="34035"/>
                    <a:pt x="34459" y="33867"/>
                    <a:pt x="34606" y="33825"/>
                  </a:cubicBezTo>
                  <a:cubicBezTo>
                    <a:pt x="34585" y="33783"/>
                    <a:pt x="34543" y="33783"/>
                    <a:pt x="34543" y="33719"/>
                  </a:cubicBezTo>
                  <a:cubicBezTo>
                    <a:pt x="34648" y="33614"/>
                    <a:pt x="34858" y="33572"/>
                    <a:pt x="34858" y="33341"/>
                  </a:cubicBezTo>
                  <a:cubicBezTo>
                    <a:pt x="34985" y="33341"/>
                    <a:pt x="35111" y="33299"/>
                    <a:pt x="35216" y="33215"/>
                  </a:cubicBezTo>
                  <a:cubicBezTo>
                    <a:pt x="35300" y="33131"/>
                    <a:pt x="35384" y="33047"/>
                    <a:pt x="35447" y="32942"/>
                  </a:cubicBezTo>
                  <a:lnTo>
                    <a:pt x="35573" y="32984"/>
                  </a:lnTo>
                  <a:lnTo>
                    <a:pt x="35510" y="33047"/>
                  </a:lnTo>
                  <a:cubicBezTo>
                    <a:pt x="35528" y="33055"/>
                    <a:pt x="35549" y="33061"/>
                    <a:pt x="35570" y="33061"/>
                  </a:cubicBezTo>
                  <a:cubicBezTo>
                    <a:pt x="35601" y="33061"/>
                    <a:pt x="35633" y="33050"/>
                    <a:pt x="35657" y="33026"/>
                  </a:cubicBezTo>
                  <a:cubicBezTo>
                    <a:pt x="35741" y="32963"/>
                    <a:pt x="35805" y="32900"/>
                    <a:pt x="35868" y="32815"/>
                  </a:cubicBezTo>
                  <a:cubicBezTo>
                    <a:pt x="35973" y="32605"/>
                    <a:pt x="36183" y="32458"/>
                    <a:pt x="36414" y="32416"/>
                  </a:cubicBezTo>
                  <a:cubicBezTo>
                    <a:pt x="36456" y="32353"/>
                    <a:pt x="36477" y="32311"/>
                    <a:pt x="36498" y="32248"/>
                  </a:cubicBezTo>
                  <a:cubicBezTo>
                    <a:pt x="36519" y="32206"/>
                    <a:pt x="36435" y="32164"/>
                    <a:pt x="36519" y="32122"/>
                  </a:cubicBezTo>
                  <a:cubicBezTo>
                    <a:pt x="36603" y="32101"/>
                    <a:pt x="36498" y="32016"/>
                    <a:pt x="36540" y="31974"/>
                  </a:cubicBezTo>
                  <a:cubicBezTo>
                    <a:pt x="36624" y="31932"/>
                    <a:pt x="36709" y="31890"/>
                    <a:pt x="36751" y="31827"/>
                  </a:cubicBezTo>
                  <a:cubicBezTo>
                    <a:pt x="36814" y="31764"/>
                    <a:pt x="36877" y="31722"/>
                    <a:pt x="36961" y="31701"/>
                  </a:cubicBezTo>
                  <a:lnTo>
                    <a:pt x="36961" y="31701"/>
                  </a:lnTo>
                  <a:cubicBezTo>
                    <a:pt x="36982" y="31806"/>
                    <a:pt x="36856" y="31827"/>
                    <a:pt x="36835" y="31890"/>
                  </a:cubicBezTo>
                  <a:cubicBezTo>
                    <a:pt x="36835" y="31911"/>
                    <a:pt x="36835" y="31932"/>
                    <a:pt x="36856" y="31932"/>
                  </a:cubicBezTo>
                  <a:lnTo>
                    <a:pt x="37066" y="31869"/>
                  </a:lnTo>
                  <a:cubicBezTo>
                    <a:pt x="37087" y="31722"/>
                    <a:pt x="37255" y="31680"/>
                    <a:pt x="37318" y="31554"/>
                  </a:cubicBezTo>
                  <a:cubicBezTo>
                    <a:pt x="37402" y="31449"/>
                    <a:pt x="37550" y="31386"/>
                    <a:pt x="37592" y="31239"/>
                  </a:cubicBezTo>
                  <a:cubicBezTo>
                    <a:pt x="37578" y="31232"/>
                    <a:pt x="37566" y="31229"/>
                    <a:pt x="37556" y="31229"/>
                  </a:cubicBezTo>
                  <a:cubicBezTo>
                    <a:pt x="37506" y="31229"/>
                    <a:pt x="37497" y="31302"/>
                    <a:pt x="37444" y="31302"/>
                  </a:cubicBezTo>
                  <a:cubicBezTo>
                    <a:pt x="37407" y="31302"/>
                    <a:pt x="37403" y="31235"/>
                    <a:pt x="37358" y="31235"/>
                  </a:cubicBezTo>
                  <a:cubicBezTo>
                    <a:pt x="37353" y="31235"/>
                    <a:pt x="37346" y="31236"/>
                    <a:pt x="37339" y="31239"/>
                  </a:cubicBezTo>
                  <a:cubicBezTo>
                    <a:pt x="37381" y="31133"/>
                    <a:pt x="37486" y="31112"/>
                    <a:pt x="37529" y="31028"/>
                  </a:cubicBezTo>
                  <a:lnTo>
                    <a:pt x="37718" y="31112"/>
                  </a:lnTo>
                  <a:lnTo>
                    <a:pt x="38138" y="30818"/>
                  </a:lnTo>
                  <a:cubicBezTo>
                    <a:pt x="38222" y="30692"/>
                    <a:pt x="38327" y="30545"/>
                    <a:pt x="38391" y="30398"/>
                  </a:cubicBezTo>
                  <a:lnTo>
                    <a:pt x="38454" y="30419"/>
                  </a:lnTo>
                  <a:cubicBezTo>
                    <a:pt x="38454" y="30398"/>
                    <a:pt x="38454" y="30377"/>
                    <a:pt x="38454" y="30356"/>
                  </a:cubicBezTo>
                  <a:cubicBezTo>
                    <a:pt x="38580" y="30335"/>
                    <a:pt x="38664" y="30292"/>
                    <a:pt x="38685" y="30166"/>
                  </a:cubicBezTo>
                  <a:cubicBezTo>
                    <a:pt x="38895" y="30061"/>
                    <a:pt x="38937" y="29851"/>
                    <a:pt x="39000" y="29662"/>
                  </a:cubicBezTo>
                  <a:cubicBezTo>
                    <a:pt x="39010" y="29663"/>
                    <a:pt x="39020" y="29664"/>
                    <a:pt x="39029" y="29664"/>
                  </a:cubicBezTo>
                  <a:cubicBezTo>
                    <a:pt x="39176" y="29664"/>
                    <a:pt x="39239" y="29512"/>
                    <a:pt x="39358" y="29473"/>
                  </a:cubicBezTo>
                  <a:cubicBezTo>
                    <a:pt x="39463" y="29367"/>
                    <a:pt x="39463" y="29220"/>
                    <a:pt x="39547" y="29115"/>
                  </a:cubicBezTo>
                  <a:lnTo>
                    <a:pt x="39736" y="29052"/>
                  </a:lnTo>
                  <a:cubicBezTo>
                    <a:pt x="39862" y="28989"/>
                    <a:pt x="39946" y="28863"/>
                    <a:pt x="39967" y="28716"/>
                  </a:cubicBezTo>
                  <a:cubicBezTo>
                    <a:pt x="40030" y="28653"/>
                    <a:pt x="40136" y="28674"/>
                    <a:pt x="40178" y="28611"/>
                  </a:cubicBezTo>
                  <a:cubicBezTo>
                    <a:pt x="40178" y="28568"/>
                    <a:pt x="40157" y="28505"/>
                    <a:pt x="40136" y="28505"/>
                  </a:cubicBezTo>
                  <a:cubicBezTo>
                    <a:pt x="40120" y="28505"/>
                    <a:pt x="40116" y="28541"/>
                    <a:pt x="40097" y="28541"/>
                  </a:cubicBezTo>
                  <a:cubicBezTo>
                    <a:pt x="40091" y="28541"/>
                    <a:pt x="40083" y="28537"/>
                    <a:pt x="40072" y="28526"/>
                  </a:cubicBezTo>
                  <a:cubicBezTo>
                    <a:pt x="40051" y="28463"/>
                    <a:pt x="40072" y="28400"/>
                    <a:pt x="40136" y="28358"/>
                  </a:cubicBezTo>
                  <a:cubicBezTo>
                    <a:pt x="40304" y="28190"/>
                    <a:pt x="40451" y="28022"/>
                    <a:pt x="40556" y="27812"/>
                  </a:cubicBezTo>
                  <a:lnTo>
                    <a:pt x="40766" y="27770"/>
                  </a:lnTo>
                  <a:cubicBezTo>
                    <a:pt x="40829" y="27664"/>
                    <a:pt x="40913" y="27538"/>
                    <a:pt x="40956" y="27454"/>
                  </a:cubicBezTo>
                  <a:cubicBezTo>
                    <a:pt x="40967" y="27432"/>
                    <a:pt x="40980" y="27424"/>
                    <a:pt x="40994" y="27424"/>
                  </a:cubicBezTo>
                  <a:cubicBezTo>
                    <a:pt x="41020" y="27424"/>
                    <a:pt x="41051" y="27452"/>
                    <a:pt x="41083" y="27452"/>
                  </a:cubicBezTo>
                  <a:cubicBezTo>
                    <a:pt x="41096" y="27452"/>
                    <a:pt x="41110" y="27447"/>
                    <a:pt x="41124" y="27433"/>
                  </a:cubicBezTo>
                  <a:cubicBezTo>
                    <a:pt x="41166" y="27370"/>
                    <a:pt x="41124" y="27307"/>
                    <a:pt x="41124" y="27265"/>
                  </a:cubicBezTo>
                  <a:lnTo>
                    <a:pt x="41103" y="27265"/>
                  </a:lnTo>
                  <a:cubicBezTo>
                    <a:pt x="41166" y="27202"/>
                    <a:pt x="41166" y="27097"/>
                    <a:pt x="41271" y="27076"/>
                  </a:cubicBezTo>
                  <a:lnTo>
                    <a:pt x="41334" y="27097"/>
                  </a:lnTo>
                  <a:cubicBezTo>
                    <a:pt x="41376" y="27013"/>
                    <a:pt x="41523" y="26992"/>
                    <a:pt x="41439" y="26866"/>
                  </a:cubicBezTo>
                  <a:cubicBezTo>
                    <a:pt x="41355" y="26866"/>
                    <a:pt x="41355" y="26971"/>
                    <a:pt x="41271" y="26992"/>
                  </a:cubicBezTo>
                  <a:cubicBezTo>
                    <a:pt x="41334" y="26887"/>
                    <a:pt x="41250" y="26781"/>
                    <a:pt x="41334" y="26697"/>
                  </a:cubicBezTo>
                  <a:cubicBezTo>
                    <a:pt x="41365" y="26708"/>
                    <a:pt x="41397" y="26724"/>
                    <a:pt x="41421" y="26724"/>
                  </a:cubicBezTo>
                  <a:cubicBezTo>
                    <a:pt x="41438" y="26724"/>
                    <a:pt x="41451" y="26715"/>
                    <a:pt x="41457" y="26691"/>
                  </a:cubicBezTo>
                  <a:lnTo>
                    <a:pt x="41457" y="26691"/>
                  </a:lnTo>
                  <a:cubicBezTo>
                    <a:pt x="41510" y="26672"/>
                    <a:pt x="41544" y="26651"/>
                    <a:pt x="41544" y="26613"/>
                  </a:cubicBezTo>
                  <a:cubicBezTo>
                    <a:pt x="41544" y="26508"/>
                    <a:pt x="41670" y="26445"/>
                    <a:pt x="41670" y="26382"/>
                  </a:cubicBezTo>
                  <a:cubicBezTo>
                    <a:pt x="41691" y="26256"/>
                    <a:pt x="41860" y="26256"/>
                    <a:pt x="41818" y="26130"/>
                  </a:cubicBezTo>
                  <a:cubicBezTo>
                    <a:pt x="41965" y="26109"/>
                    <a:pt x="41923" y="25983"/>
                    <a:pt x="41986" y="25898"/>
                  </a:cubicBezTo>
                  <a:cubicBezTo>
                    <a:pt x="42007" y="25856"/>
                    <a:pt x="41965" y="25814"/>
                    <a:pt x="42007" y="25751"/>
                  </a:cubicBezTo>
                  <a:cubicBezTo>
                    <a:pt x="42112" y="25667"/>
                    <a:pt x="42259" y="25604"/>
                    <a:pt x="42301" y="25436"/>
                  </a:cubicBezTo>
                  <a:cubicBezTo>
                    <a:pt x="42280" y="25436"/>
                    <a:pt x="42259" y="25436"/>
                    <a:pt x="42238" y="25394"/>
                  </a:cubicBezTo>
                  <a:cubicBezTo>
                    <a:pt x="42238" y="25352"/>
                    <a:pt x="42238" y="25331"/>
                    <a:pt x="42175" y="25331"/>
                  </a:cubicBezTo>
                  <a:cubicBezTo>
                    <a:pt x="42196" y="25247"/>
                    <a:pt x="42238" y="25184"/>
                    <a:pt x="42301" y="25142"/>
                  </a:cubicBezTo>
                  <a:cubicBezTo>
                    <a:pt x="42427" y="25078"/>
                    <a:pt x="42511" y="24973"/>
                    <a:pt x="42511" y="24826"/>
                  </a:cubicBezTo>
                  <a:cubicBezTo>
                    <a:pt x="42532" y="24805"/>
                    <a:pt x="42553" y="24784"/>
                    <a:pt x="42574" y="24763"/>
                  </a:cubicBezTo>
                  <a:cubicBezTo>
                    <a:pt x="42574" y="24679"/>
                    <a:pt x="42637" y="24658"/>
                    <a:pt x="42680" y="24616"/>
                  </a:cubicBezTo>
                  <a:cubicBezTo>
                    <a:pt x="42764" y="24553"/>
                    <a:pt x="42806" y="24448"/>
                    <a:pt x="42806" y="24364"/>
                  </a:cubicBezTo>
                  <a:cubicBezTo>
                    <a:pt x="42793" y="24351"/>
                    <a:pt x="42779" y="24348"/>
                    <a:pt x="42764" y="24348"/>
                  </a:cubicBezTo>
                  <a:cubicBezTo>
                    <a:pt x="42748" y="24348"/>
                    <a:pt x="42731" y="24352"/>
                    <a:pt x="42714" y="24352"/>
                  </a:cubicBezTo>
                  <a:cubicBezTo>
                    <a:pt x="42694" y="24352"/>
                    <a:pt x="42675" y="24346"/>
                    <a:pt x="42658" y="24322"/>
                  </a:cubicBezTo>
                  <a:cubicBezTo>
                    <a:pt x="42680" y="24216"/>
                    <a:pt x="42785" y="24111"/>
                    <a:pt x="42806" y="23985"/>
                  </a:cubicBezTo>
                  <a:cubicBezTo>
                    <a:pt x="42848" y="23964"/>
                    <a:pt x="42911" y="23964"/>
                    <a:pt x="42932" y="23922"/>
                  </a:cubicBezTo>
                  <a:cubicBezTo>
                    <a:pt x="42869" y="23880"/>
                    <a:pt x="42911" y="23817"/>
                    <a:pt x="42911" y="23754"/>
                  </a:cubicBezTo>
                  <a:lnTo>
                    <a:pt x="42911" y="23754"/>
                  </a:lnTo>
                  <a:cubicBezTo>
                    <a:pt x="42942" y="23764"/>
                    <a:pt x="42963" y="23770"/>
                    <a:pt x="42982" y="23770"/>
                  </a:cubicBezTo>
                  <a:cubicBezTo>
                    <a:pt x="43000" y="23770"/>
                    <a:pt x="43016" y="23764"/>
                    <a:pt x="43037" y="23754"/>
                  </a:cubicBezTo>
                  <a:cubicBezTo>
                    <a:pt x="43037" y="23670"/>
                    <a:pt x="43079" y="23586"/>
                    <a:pt x="43142" y="23523"/>
                  </a:cubicBezTo>
                  <a:cubicBezTo>
                    <a:pt x="43226" y="23460"/>
                    <a:pt x="43205" y="23354"/>
                    <a:pt x="43226" y="23270"/>
                  </a:cubicBezTo>
                  <a:cubicBezTo>
                    <a:pt x="43209" y="23262"/>
                    <a:pt x="43191" y="23257"/>
                    <a:pt x="43175" y="23257"/>
                  </a:cubicBezTo>
                  <a:cubicBezTo>
                    <a:pt x="43153" y="23257"/>
                    <a:pt x="43133" y="23267"/>
                    <a:pt x="43121" y="23291"/>
                  </a:cubicBezTo>
                  <a:lnTo>
                    <a:pt x="43142" y="23375"/>
                  </a:lnTo>
                  <a:cubicBezTo>
                    <a:pt x="43058" y="23439"/>
                    <a:pt x="43016" y="23565"/>
                    <a:pt x="42911" y="23649"/>
                  </a:cubicBezTo>
                  <a:cubicBezTo>
                    <a:pt x="42974" y="23502"/>
                    <a:pt x="43016" y="23333"/>
                    <a:pt x="43079" y="23165"/>
                  </a:cubicBezTo>
                  <a:cubicBezTo>
                    <a:pt x="43094" y="23181"/>
                    <a:pt x="43110" y="23186"/>
                    <a:pt x="43125" y="23186"/>
                  </a:cubicBezTo>
                  <a:cubicBezTo>
                    <a:pt x="43162" y="23186"/>
                    <a:pt x="43198" y="23155"/>
                    <a:pt x="43235" y="23155"/>
                  </a:cubicBezTo>
                  <a:cubicBezTo>
                    <a:pt x="43246" y="23155"/>
                    <a:pt x="43257" y="23158"/>
                    <a:pt x="43268" y="23165"/>
                  </a:cubicBezTo>
                  <a:cubicBezTo>
                    <a:pt x="43289" y="23018"/>
                    <a:pt x="43394" y="22913"/>
                    <a:pt x="43457" y="22766"/>
                  </a:cubicBezTo>
                  <a:lnTo>
                    <a:pt x="43520" y="22787"/>
                  </a:lnTo>
                  <a:cubicBezTo>
                    <a:pt x="43584" y="22661"/>
                    <a:pt x="43605" y="22513"/>
                    <a:pt x="43626" y="22366"/>
                  </a:cubicBezTo>
                  <a:lnTo>
                    <a:pt x="43626" y="22366"/>
                  </a:lnTo>
                  <a:cubicBezTo>
                    <a:pt x="43499" y="22408"/>
                    <a:pt x="43520" y="22577"/>
                    <a:pt x="43436" y="22661"/>
                  </a:cubicBezTo>
                  <a:cubicBezTo>
                    <a:pt x="43373" y="22556"/>
                    <a:pt x="43394" y="22408"/>
                    <a:pt x="43478" y="22324"/>
                  </a:cubicBezTo>
                  <a:cubicBezTo>
                    <a:pt x="43542" y="22198"/>
                    <a:pt x="43647" y="22093"/>
                    <a:pt x="43731" y="21988"/>
                  </a:cubicBezTo>
                  <a:cubicBezTo>
                    <a:pt x="43710" y="21883"/>
                    <a:pt x="43710" y="21778"/>
                    <a:pt x="43794" y="21694"/>
                  </a:cubicBezTo>
                  <a:cubicBezTo>
                    <a:pt x="43794" y="21673"/>
                    <a:pt x="43752" y="21630"/>
                    <a:pt x="43815" y="21588"/>
                  </a:cubicBezTo>
                  <a:cubicBezTo>
                    <a:pt x="43794" y="21483"/>
                    <a:pt x="43815" y="21378"/>
                    <a:pt x="43899" y="21294"/>
                  </a:cubicBezTo>
                  <a:cubicBezTo>
                    <a:pt x="43983" y="21126"/>
                    <a:pt x="44046" y="20958"/>
                    <a:pt x="44067" y="20768"/>
                  </a:cubicBezTo>
                  <a:cubicBezTo>
                    <a:pt x="44067" y="20663"/>
                    <a:pt x="44109" y="20579"/>
                    <a:pt x="44151" y="20474"/>
                  </a:cubicBezTo>
                  <a:cubicBezTo>
                    <a:pt x="44235" y="20327"/>
                    <a:pt x="44298" y="20159"/>
                    <a:pt x="44340" y="19970"/>
                  </a:cubicBezTo>
                  <a:cubicBezTo>
                    <a:pt x="44361" y="19864"/>
                    <a:pt x="44404" y="19738"/>
                    <a:pt x="44467" y="19654"/>
                  </a:cubicBezTo>
                  <a:cubicBezTo>
                    <a:pt x="44509" y="19633"/>
                    <a:pt x="44509" y="19591"/>
                    <a:pt x="44488" y="19549"/>
                  </a:cubicBezTo>
                  <a:cubicBezTo>
                    <a:pt x="44488" y="19423"/>
                    <a:pt x="44530" y="19297"/>
                    <a:pt x="44635" y="19234"/>
                  </a:cubicBezTo>
                  <a:cubicBezTo>
                    <a:pt x="44677" y="19192"/>
                    <a:pt x="44614" y="19129"/>
                    <a:pt x="44635" y="19087"/>
                  </a:cubicBezTo>
                  <a:cubicBezTo>
                    <a:pt x="44698" y="18918"/>
                    <a:pt x="44740" y="18729"/>
                    <a:pt x="44740" y="18540"/>
                  </a:cubicBezTo>
                  <a:cubicBezTo>
                    <a:pt x="44761" y="18435"/>
                    <a:pt x="44782" y="18351"/>
                    <a:pt x="44824" y="18246"/>
                  </a:cubicBezTo>
                  <a:cubicBezTo>
                    <a:pt x="44887" y="18161"/>
                    <a:pt x="44908" y="18056"/>
                    <a:pt x="44929" y="17930"/>
                  </a:cubicBezTo>
                  <a:cubicBezTo>
                    <a:pt x="44929" y="17678"/>
                    <a:pt x="44992" y="17447"/>
                    <a:pt x="44992" y="17194"/>
                  </a:cubicBezTo>
                  <a:cubicBezTo>
                    <a:pt x="44992" y="17110"/>
                    <a:pt x="45013" y="17047"/>
                    <a:pt x="45034" y="16963"/>
                  </a:cubicBezTo>
                  <a:cubicBezTo>
                    <a:pt x="45118" y="16753"/>
                    <a:pt x="45118" y="16522"/>
                    <a:pt x="45055" y="16311"/>
                  </a:cubicBezTo>
                  <a:cubicBezTo>
                    <a:pt x="45160" y="16101"/>
                    <a:pt x="45097" y="15828"/>
                    <a:pt x="45181" y="15596"/>
                  </a:cubicBezTo>
                  <a:cubicBezTo>
                    <a:pt x="45181" y="15575"/>
                    <a:pt x="45118" y="15575"/>
                    <a:pt x="45139" y="15512"/>
                  </a:cubicBezTo>
                  <a:lnTo>
                    <a:pt x="45139" y="15512"/>
                  </a:lnTo>
                  <a:lnTo>
                    <a:pt x="45223" y="15533"/>
                  </a:lnTo>
                  <a:cubicBezTo>
                    <a:pt x="45202" y="15470"/>
                    <a:pt x="45202" y="15407"/>
                    <a:pt x="45223" y="15344"/>
                  </a:cubicBezTo>
                  <a:cubicBezTo>
                    <a:pt x="45189" y="15327"/>
                    <a:pt x="45142" y="15296"/>
                    <a:pt x="45125" y="15296"/>
                  </a:cubicBezTo>
                  <a:cubicBezTo>
                    <a:pt x="45121" y="15296"/>
                    <a:pt x="45119" y="15298"/>
                    <a:pt x="45118" y="15300"/>
                  </a:cubicBezTo>
                  <a:lnTo>
                    <a:pt x="45118" y="15300"/>
                  </a:lnTo>
                  <a:cubicBezTo>
                    <a:pt x="45139" y="15070"/>
                    <a:pt x="45161" y="14818"/>
                    <a:pt x="45223" y="14566"/>
                  </a:cubicBezTo>
                  <a:cubicBezTo>
                    <a:pt x="45160" y="14335"/>
                    <a:pt x="45139" y="14104"/>
                    <a:pt x="45160" y="13851"/>
                  </a:cubicBezTo>
                  <a:cubicBezTo>
                    <a:pt x="45202" y="13494"/>
                    <a:pt x="45160" y="13137"/>
                    <a:pt x="45013" y="12800"/>
                  </a:cubicBezTo>
                  <a:cubicBezTo>
                    <a:pt x="45118" y="12674"/>
                    <a:pt x="45055" y="12569"/>
                    <a:pt x="45076" y="12401"/>
                  </a:cubicBezTo>
                  <a:cubicBezTo>
                    <a:pt x="45076" y="12254"/>
                    <a:pt x="44908" y="12191"/>
                    <a:pt x="44824" y="12085"/>
                  </a:cubicBezTo>
                  <a:cubicBezTo>
                    <a:pt x="44842" y="12050"/>
                    <a:pt x="44858" y="12038"/>
                    <a:pt x="44873" y="12038"/>
                  </a:cubicBezTo>
                  <a:cubicBezTo>
                    <a:pt x="44905" y="12038"/>
                    <a:pt x="44931" y="12092"/>
                    <a:pt x="44956" y="12092"/>
                  </a:cubicBezTo>
                  <a:cubicBezTo>
                    <a:pt x="44961" y="12092"/>
                    <a:pt x="44966" y="12090"/>
                    <a:pt x="44971" y="12085"/>
                  </a:cubicBezTo>
                  <a:cubicBezTo>
                    <a:pt x="44929" y="11896"/>
                    <a:pt x="44887" y="11707"/>
                    <a:pt x="44866" y="11497"/>
                  </a:cubicBezTo>
                  <a:cubicBezTo>
                    <a:pt x="44866" y="11392"/>
                    <a:pt x="44824" y="11307"/>
                    <a:pt x="44740" y="11223"/>
                  </a:cubicBezTo>
                  <a:cubicBezTo>
                    <a:pt x="44677" y="11139"/>
                    <a:pt x="44761" y="11013"/>
                    <a:pt x="44698" y="10908"/>
                  </a:cubicBezTo>
                  <a:cubicBezTo>
                    <a:pt x="44677" y="10887"/>
                    <a:pt x="44698" y="10845"/>
                    <a:pt x="44677" y="10824"/>
                  </a:cubicBezTo>
                  <a:cubicBezTo>
                    <a:pt x="44572" y="10719"/>
                    <a:pt x="44551" y="10572"/>
                    <a:pt x="44572" y="10424"/>
                  </a:cubicBezTo>
                  <a:cubicBezTo>
                    <a:pt x="44551" y="10417"/>
                    <a:pt x="44530" y="10417"/>
                    <a:pt x="44511" y="10417"/>
                  </a:cubicBezTo>
                  <a:lnTo>
                    <a:pt x="44511" y="10417"/>
                  </a:lnTo>
                  <a:cubicBezTo>
                    <a:pt x="44474" y="10417"/>
                    <a:pt x="44446" y="10417"/>
                    <a:pt x="44446" y="10361"/>
                  </a:cubicBezTo>
                  <a:lnTo>
                    <a:pt x="44509" y="10235"/>
                  </a:lnTo>
                  <a:cubicBezTo>
                    <a:pt x="44488" y="10172"/>
                    <a:pt x="44509" y="10130"/>
                    <a:pt x="44446" y="10088"/>
                  </a:cubicBezTo>
                  <a:lnTo>
                    <a:pt x="44404" y="10151"/>
                  </a:lnTo>
                  <a:cubicBezTo>
                    <a:pt x="44382" y="10109"/>
                    <a:pt x="44361" y="10088"/>
                    <a:pt x="44361" y="10046"/>
                  </a:cubicBezTo>
                  <a:cubicBezTo>
                    <a:pt x="44340" y="9878"/>
                    <a:pt x="44404" y="9689"/>
                    <a:pt x="44277" y="9541"/>
                  </a:cubicBezTo>
                  <a:cubicBezTo>
                    <a:pt x="44277" y="9541"/>
                    <a:pt x="44277" y="9541"/>
                    <a:pt x="44277" y="9520"/>
                  </a:cubicBezTo>
                  <a:cubicBezTo>
                    <a:pt x="44277" y="9268"/>
                    <a:pt x="44193" y="8995"/>
                    <a:pt x="44004" y="8806"/>
                  </a:cubicBezTo>
                  <a:cubicBezTo>
                    <a:pt x="43878" y="8658"/>
                    <a:pt x="43899" y="8637"/>
                    <a:pt x="43920" y="8385"/>
                  </a:cubicBezTo>
                  <a:lnTo>
                    <a:pt x="43920" y="8385"/>
                  </a:lnTo>
                  <a:cubicBezTo>
                    <a:pt x="43938" y="8403"/>
                    <a:pt x="43941" y="8452"/>
                    <a:pt x="43981" y="8452"/>
                  </a:cubicBezTo>
                  <a:cubicBezTo>
                    <a:pt x="43988" y="8452"/>
                    <a:pt x="43995" y="8451"/>
                    <a:pt x="44004" y="8448"/>
                  </a:cubicBezTo>
                  <a:cubicBezTo>
                    <a:pt x="43983" y="8385"/>
                    <a:pt x="44004" y="8301"/>
                    <a:pt x="43941" y="8238"/>
                  </a:cubicBezTo>
                  <a:cubicBezTo>
                    <a:pt x="43878" y="8175"/>
                    <a:pt x="43941" y="8091"/>
                    <a:pt x="43878" y="8028"/>
                  </a:cubicBezTo>
                  <a:cubicBezTo>
                    <a:pt x="43773" y="8070"/>
                    <a:pt x="43836" y="8175"/>
                    <a:pt x="43794" y="8238"/>
                  </a:cubicBezTo>
                  <a:cubicBezTo>
                    <a:pt x="43815" y="8049"/>
                    <a:pt x="43563" y="7965"/>
                    <a:pt x="43647" y="7754"/>
                  </a:cubicBezTo>
                  <a:cubicBezTo>
                    <a:pt x="43542" y="7670"/>
                    <a:pt x="43542" y="7670"/>
                    <a:pt x="43520" y="7523"/>
                  </a:cubicBezTo>
                  <a:cubicBezTo>
                    <a:pt x="43542" y="7523"/>
                    <a:pt x="43563" y="7502"/>
                    <a:pt x="43563" y="7439"/>
                  </a:cubicBezTo>
                  <a:cubicBezTo>
                    <a:pt x="43478" y="7418"/>
                    <a:pt x="43478" y="7313"/>
                    <a:pt x="43457" y="7229"/>
                  </a:cubicBezTo>
                  <a:cubicBezTo>
                    <a:pt x="43436" y="7166"/>
                    <a:pt x="43415" y="7103"/>
                    <a:pt x="43415" y="7040"/>
                  </a:cubicBezTo>
                  <a:cubicBezTo>
                    <a:pt x="43394" y="6976"/>
                    <a:pt x="43331" y="6913"/>
                    <a:pt x="43352" y="6871"/>
                  </a:cubicBezTo>
                  <a:cubicBezTo>
                    <a:pt x="43373" y="6808"/>
                    <a:pt x="43226" y="6808"/>
                    <a:pt x="43226" y="6745"/>
                  </a:cubicBezTo>
                  <a:cubicBezTo>
                    <a:pt x="43226" y="6661"/>
                    <a:pt x="43142" y="6661"/>
                    <a:pt x="43142" y="6598"/>
                  </a:cubicBezTo>
                  <a:cubicBezTo>
                    <a:pt x="43121" y="6472"/>
                    <a:pt x="43016" y="6388"/>
                    <a:pt x="42953" y="6304"/>
                  </a:cubicBezTo>
                  <a:cubicBezTo>
                    <a:pt x="42890" y="6030"/>
                    <a:pt x="42764" y="5778"/>
                    <a:pt x="42574" y="5568"/>
                  </a:cubicBezTo>
                  <a:cubicBezTo>
                    <a:pt x="42511" y="5505"/>
                    <a:pt x="42469" y="5421"/>
                    <a:pt x="42553" y="5337"/>
                  </a:cubicBezTo>
                  <a:lnTo>
                    <a:pt x="42553" y="5337"/>
                  </a:lnTo>
                  <a:cubicBezTo>
                    <a:pt x="42595" y="5358"/>
                    <a:pt x="42574" y="5421"/>
                    <a:pt x="42637" y="5442"/>
                  </a:cubicBezTo>
                  <a:cubicBezTo>
                    <a:pt x="42658" y="5379"/>
                    <a:pt x="42616" y="5295"/>
                    <a:pt x="42658" y="5231"/>
                  </a:cubicBezTo>
                  <a:cubicBezTo>
                    <a:pt x="42595" y="5168"/>
                    <a:pt x="42511" y="5168"/>
                    <a:pt x="42490" y="5084"/>
                  </a:cubicBezTo>
                  <a:cubicBezTo>
                    <a:pt x="42458" y="5117"/>
                    <a:pt x="42426" y="5161"/>
                    <a:pt x="42403" y="5161"/>
                  </a:cubicBezTo>
                  <a:cubicBezTo>
                    <a:pt x="42396" y="5161"/>
                    <a:pt x="42390" y="5157"/>
                    <a:pt x="42385" y="5147"/>
                  </a:cubicBezTo>
                  <a:cubicBezTo>
                    <a:pt x="42343" y="5084"/>
                    <a:pt x="42427" y="5021"/>
                    <a:pt x="42385" y="4958"/>
                  </a:cubicBezTo>
                  <a:cubicBezTo>
                    <a:pt x="42280" y="4874"/>
                    <a:pt x="42280" y="4748"/>
                    <a:pt x="42238" y="4622"/>
                  </a:cubicBezTo>
                  <a:cubicBezTo>
                    <a:pt x="42196" y="4601"/>
                    <a:pt x="42133" y="4580"/>
                    <a:pt x="42112" y="4538"/>
                  </a:cubicBezTo>
                  <a:cubicBezTo>
                    <a:pt x="42112" y="4496"/>
                    <a:pt x="42133" y="4454"/>
                    <a:pt x="42154" y="4433"/>
                  </a:cubicBezTo>
                  <a:cubicBezTo>
                    <a:pt x="42164" y="4433"/>
                    <a:pt x="42185" y="4438"/>
                    <a:pt x="42201" y="4438"/>
                  </a:cubicBezTo>
                  <a:cubicBezTo>
                    <a:pt x="42217" y="4438"/>
                    <a:pt x="42227" y="4433"/>
                    <a:pt x="42217" y="4411"/>
                  </a:cubicBezTo>
                  <a:cubicBezTo>
                    <a:pt x="42200" y="4377"/>
                    <a:pt x="42183" y="4343"/>
                    <a:pt x="42154" y="4343"/>
                  </a:cubicBezTo>
                  <a:cubicBezTo>
                    <a:pt x="42148" y="4343"/>
                    <a:pt x="42141" y="4345"/>
                    <a:pt x="42133" y="4348"/>
                  </a:cubicBezTo>
                  <a:cubicBezTo>
                    <a:pt x="42101" y="4348"/>
                    <a:pt x="42093" y="4384"/>
                    <a:pt x="42083" y="4384"/>
                  </a:cubicBezTo>
                  <a:cubicBezTo>
                    <a:pt x="42079" y="4384"/>
                    <a:pt x="42075" y="4380"/>
                    <a:pt x="42070" y="4369"/>
                  </a:cubicBezTo>
                  <a:cubicBezTo>
                    <a:pt x="42028" y="4327"/>
                    <a:pt x="42112" y="4285"/>
                    <a:pt x="42070" y="4222"/>
                  </a:cubicBezTo>
                  <a:cubicBezTo>
                    <a:pt x="41923" y="4201"/>
                    <a:pt x="41860" y="4117"/>
                    <a:pt x="41796" y="3970"/>
                  </a:cubicBezTo>
                  <a:cubicBezTo>
                    <a:pt x="41754" y="3844"/>
                    <a:pt x="41670" y="3718"/>
                    <a:pt x="41565" y="3634"/>
                  </a:cubicBezTo>
                  <a:cubicBezTo>
                    <a:pt x="41460" y="3571"/>
                    <a:pt x="41397" y="3486"/>
                    <a:pt x="41334" y="3381"/>
                  </a:cubicBezTo>
                  <a:lnTo>
                    <a:pt x="41460" y="3234"/>
                  </a:lnTo>
                  <a:cubicBezTo>
                    <a:pt x="41271" y="3129"/>
                    <a:pt x="41292" y="2856"/>
                    <a:pt x="41082" y="2751"/>
                  </a:cubicBezTo>
                  <a:lnTo>
                    <a:pt x="41040" y="2814"/>
                  </a:lnTo>
                  <a:cubicBezTo>
                    <a:pt x="40850" y="2582"/>
                    <a:pt x="40703" y="2330"/>
                    <a:pt x="40598" y="2057"/>
                  </a:cubicBezTo>
                  <a:cubicBezTo>
                    <a:pt x="40472" y="1994"/>
                    <a:pt x="40388" y="1910"/>
                    <a:pt x="40325" y="1783"/>
                  </a:cubicBezTo>
                  <a:cubicBezTo>
                    <a:pt x="40304" y="1678"/>
                    <a:pt x="40220" y="1594"/>
                    <a:pt x="40115" y="1573"/>
                  </a:cubicBezTo>
                  <a:cubicBezTo>
                    <a:pt x="40072" y="1573"/>
                    <a:pt x="40009" y="1510"/>
                    <a:pt x="40009" y="1489"/>
                  </a:cubicBezTo>
                  <a:cubicBezTo>
                    <a:pt x="40051" y="1342"/>
                    <a:pt x="39904" y="1300"/>
                    <a:pt x="39925" y="1195"/>
                  </a:cubicBezTo>
                  <a:cubicBezTo>
                    <a:pt x="39914" y="1192"/>
                    <a:pt x="39903" y="1191"/>
                    <a:pt x="39895" y="1191"/>
                  </a:cubicBezTo>
                  <a:cubicBezTo>
                    <a:pt x="39840" y="1191"/>
                    <a:pt x="39832" y="1240"/>
                    <a:pt x="39778" y="1258"/>
                  </a:cubicBezTo>
                  <a:cubicBezTo>
                    <a:pt x="39799" y="1153"/>
                    <a:pt x="39694" y="1090"/>
                    <a:pt x="39631" y="1027"/>
                  </a:cubicBezTo>
                  <a:cubicBezTo>
                    <a:pt x="39589" y="985"/>
                    <a:pt x="39484" y="963"/>
                    <a:pt x="39442" y="900"/>
                  </a:cubicBezTo>
                  <a:cubicBezTo>
                    <a:pt x="39400" y="816"/>
                    <a:pt x="39337" y="753"/>
                    <a:pt x="39253" y="711"/>
                  </a:cubicBezTo>
                  <a:cubicBezTo>
                    <a:pt x="39157" y="692"/>
                    <a:pt x="39096" y="603"/>
                    <a:pt x="39007" y="603"/>
                  </a:cubicBezTo>
                  <a:cubicBezTo>
                    <a:pt x="38998" y="603"/>
                    <a:pt x="38989" y="604"/>
                    <a:pt x="38979" y="606"/>
                  </a:cubicBezTo>
                  <a:lnTo>
                    <a:pt x="38811" y="417"/>
                  </a:lnTo>
                  <a:cubicBezTo>
                    <a:pt x="38748" y="375"/>
                    <a:pt x="38664" y="375"/>
                    <a:pt x="38580" y="333"/>
                  </a:cubicBezTo>
                  <a:lnTo>
                    <a:pt x="38517" y="228"/>
                  </a:lnTo>
                  <a:cubicBezTo>
                    <a:pt x="38486" y="197"/>
                    <a:pt x="38444" y="177"/>
                    <a:pt x="38407" y="177"/>
                  </a:cubicBezTo>
                  <a:cubicBezTo>
                    <a:pt x="38394" y="177"/>
                    <a:pt x="38381" y="180"/>
                    <a:pt x="38370" y="186"/>
                  </a:cubicBezTo>
                  <a:cubicBezTo>
                    <a:pt x="38345" y="195"/>
                    <a:pt x="38323" y="199"/>
                    <a:pt x="38303" y="199"/>
                  </a:cubicBezTo>
                  <a:cubicBezTo>
                    <a:pt x="38236" y="199"/>
                    <a:pt x="38192" y="155"/>
                    <a:pt x="38159" y="123"/>
                  </a:cubicBezTo>
                  <a:cubicBezTo>
                    <a:pt x="38054" y="123"/>
                    <a:pt x="37991" y="59"/>
                    <a:pt x="37907" y="17"/>
                  </a:cubicBezTo>
                  <a:lnTo>
                    <a:pt x="37865" y="80"/>
                  </a:lnTo>
                  <a:cubicBezTo>
                    <a:pt x="37823" y="59"/>
                    <a:pt x="37781" y="59"/>
                    <a:pt x="37781" y="17"/>
                  </a:cubicBezTo>
                  <a:cubicBezTo>
                    <a:pt x="37773" y="20"/>
                    <a:pt x="37766" y="21"/>
                    <a:pt x="37759" y="21"/>
                  </a:cubicBezTo>
                  <a:cubicBezTo>
                    <a:pt x="37728" y="21"/>
                    <a:pt x="37702" y="0"/>
                    <a:pt x="3767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25"/>
            <p:cNvSpPr/>
            <p:nvPr/>
          </p:nvSpPr>
          <p:spPr>
            <a:xfrm>
              <a:off x="2520257" y="1733419"/>
              <a:ext cx="2609" cy="3131"/>
            </a:xfrm>
            <a:custGeom>
              <a:avLst/>
              <a:gdLst/>
              <a:ahLst/>
              <a:cxnLst/>
              <a:rect l="l" t="t" r="r" b="b"/>
              <a:pathLst>
                <a:path w="253" h="299" extrusionOk="0">
                  <a:moveTo>
                    <a:pt x="189" y="1"/>
                  </a:moveTo>
                  <a:cubicBezTo>
                    <a:pt x="105" y="64"/>
                    <a:pt x="63" y="190"/>
                    <a:pt x="0" y="274"/>
                  </a:cubicBezTo>
                  <a:cubicBezTo>
                    <a:pt x="18" y="292"/>
                    <a:pt x="36" y="298"/>
                    <a:pt x="55" y="298"/>
                  </a:cubicBezTo>
                  <a:cubicBezTo>
                    <a:pt x="81" y="298"/>
                    <a:pt x="111" y="286"/>
                    <a:pt x="147" y="274"/>
                  </a:cubicBezTo>
                  <a:cubicBezTo>
                    <a:pt x="168" y="232"/>
                    <a:pt x="210" y="148"/>
                    <a:pt x="231" y="106"/>
                  </a:cubicBezTo>
                  <a:cubicBezTo>
                    <a:pt x="252" y="64"/>
                    <a:pt x="252" y="22"/>
                    <a:pt x="18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25"/>
            <p:cNvSpPr/>
            <p:nvPr/>
          </p:nvSpPr>
          <p:spPr>
            <a:xfrm>
              <a:off x="2530012" y="1702818"/>
              <a:ext cx="1743" cy="3529"/>
            </a:xfrm>
            <a:custGeom>
              <a:avLst/>
              <a:gdLst/>
              <a:ahLst/>
              <a:cxnLst/>
              <a:rect l="l" t="t" r="r" b="b"/>
              <a:pathLst>
                <a:path w="169" h="337" extrusionOk="0">
                  <a:moveTo>
                    <a:pt x="42" y="0"/>
                  </a:moveTo>
                  <a:cubicBezTo>
                    <a:pt x="0" y="105"/>
                    <a:pt x="0" y="231"/>
                    <a:pt x="42" y="337"/>
                  </a:cubicBezTo>
                  <a:cubicBezTo>
                    <a:pt x="84" y="231"/>
                    <a:pt x="168" y="147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25"/>
            <p:cNvSpPr/>
            <p:nvPr/>
          </p:nvSpPr>
          <p:spPr>
            <a:xfrm>
              <a:off x="2517214" y="1740467"/>
              <a:ext cx="1526" cy="2304"/>
            </a:xfrm>
            <a:custGeom>
              <a:avLst/>
              <a:gdLst/>
              <a:ahLst/>
              <a:cxnLst/>
              <a:rect l="l" t="t" r="r" b="b"/>
              <a:pathLst>
                <a:path w="148" h="220" extrusionOk="0">
                  <a:moveTo>
                    <a:pt x="85" y="0"/>
                  </a:moveTo>
                  <a:lnTo>
                    <a:pt x="22" y="63"/>
                  </a:lnTo>
                  <a:lnTo>
                    <a:pt x="22" y="84"/>
                  </a:lnTo>
                  <a:cubicBezTo>
                    <a:pt x="22" y="105"/>
                    <a:pt x="64" y="148"/>
                    <a:pt x="1" y="190"/>
                  </a:cubicBezTo>
                  <a:cubicBezTo>
                    <a:pt x="16" y="204"/>
                    <a:pt x="31" y="219"/>
                    <a:pt x="53" y="219"/>
                  </a:cubicBezTo>
                  <a:cubicBezTo>
                    <a:pt x="62" y="219"/>
                    <a:pt x="73" y="217"/>
                    <a:pt x="85" y="211"/>
                  </a:cubicBezTo>
                  <a:cubicBezTo>
                    <a:pt x="85" y="148"/>
                    <a:pt x="148" y="84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25"/>
            <p:cNvSpPr/>
            <p:nvPr/>
          </p:nvSpPr>
          <p:spPr>
            <a:xfrm>
              <a:off x="2525454" y="1719103"/>
              <a:ext cx="1310" cy="2000"/>
            </a:xfrm>
            <a:custGeom>
              <a:avLst/>
              <a:gdLst/>
              <a:ahLst/>
              <a:cxnLst/>
              <a:rect l="l" t="t" r="r" b="b"/>
              <a:pathLst>
                <a:path w="127" h="191" extrusionOk="0">
                  <a:moveTo>
                    <a:pt x="22" y="1"/>
                  </a:moveTo>
                  <a:cubicBezTo>
                    <a:pt x="22" y="64"/>
                    <a:pt x="22" y="127"/>
                    <a:pt x="1" y="190"/>
                  </a:cubicBezTo>
                  <a:cubicBezTo>
                    <a:pt x="127" y="127"/>
                    <a:pt x="64" y="85"/>
                    <a:pt x="2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25"/>
            <p:cNvSpPr/>
            <p:nvPr/>
          </p:nvSpPr>
          <p:spPr>
            <a:xfrm>
              <a:off x="2530662" y="1700388"/>
              <a:ext cx="877" cy="1121"/>
            </a:xfrm>
            <a:custGeom>
              <a:avLst/>
              <a:gdLst/>
              <a:ahLst/>
              <a:cxnLst/>
              <a:rect l="l" t="t" r="r" b="b"/>
              <a:pathLst>
                <a:path w="85" h="107" extrusionOk="0">
                  <a:moveTo>
                    <a:pt x="42" y="1"/>
                  </a:moveTo>
                  <a:cubicBezTo>
                    <a:pt x="0" y="43"/>
                    <a:pt x="42" y="64"/>
                    <a:pt x="42" y="106"/>
                  </a:cubicBezTo>
                  <a:cubicBezTo>
                    <a:pt x="84" y="64"/>
                    <a:pt x="84" y="43"/>
                    <a:pt x="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25"/>
            <p:cNvSpPr/>
            <p:nvPr/>
          </p:nvSpPr>
          <p:spPr>
            <a:xfrm>
              <a:off x="2459547" y="1735838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63" y="1"/>
                  </a:moveTo>
                  <a:cubicBezTo>
                    <a:pt x="0" y="43"/>
                    <a:pt x="0" y="64"/>
                    <a:pt x="63" y="85"/>
                  </a:cubicBezTo>
                  <a:cubicBezTo>
                    <a:pt x="105" y="64"/>
                    <a:pt x="63" y="43"/>
                    <a:pt x="6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25"/>
            <p:cNvSpPr/>
            <p:nvPr/>
          </p:nvSpPr>
          <p:spPr>
            <a:xfrm>
              <a:off x="2512667" y="1721249"/>
              <a:ext cx="1093" cy="607"/>
            </a:xfrm>
            <a:custGeom>
              <a:avLst/>
              <a:gdLst/>
              <a:ahLst/>
              <a:cxnLst/>
              <a:rect l="l" t="t" r="r" b="b"/>
              <a:pathLst>
                <a:path w="106" h="58" extrusionOk="0">
                  <a:moveTo>
                    <a:pt x="45" y="1"/>
                  </a:moveTo>
                  <a:cubicBezTo>
                    <a:pt x="27" y="1"/>
                    <a:pt x="11" y="17"/>
                    <a:pt x="0" y="48"/>
                  </a:cubicBezTo>
                  <a:cubicBezTo>
                    <a:pt x="14" y="55"/>
                    <a:pt x="26" y="58"/>
                    <a:pt x="36" y="58"/>
                  </a:cubicBezTo>
                  <a:cubicBezTo>
                    <a:pt x="56" y="58"/>
                    <a:pt x="70" y="48"/>
                    <a:pt x="84" y="48"/>
                  </a:cubicBezTo>
                  <a:lnTo>
                    <a:pt x="105" y="48"/>
                  </a:lnTo>
                  <a:cubicBezTo>
                    <a:pt x="84" y="17"/>
                    <a:pt x="63" y="1"/>
                    <a:pt x="4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25"/>
            <p:cNvSpPr/>
            <p:nvPr/>
          </p:nvSpPr>
          <p:spPr>
            <a:xfrm>
              <a:off x="2495538" y="1793436"/>
              <a:ext cx="877" cy="628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47" y="1"/>
                  </a:moveTo>
                  <a:cubicBezTo>
                    <a:pt x="30" y="1"/>
                    <a:pt x="12" y="17"/>
                    <a:pt x="0" y="51"/>
                  </a:cubicBezTo>
                  <a:cubicBezTo>
                    <a:pt x="13" y="57"/>
                    <a:pt x="23" y="60"/>
                    <a:pt x="32" y="60"/>
                  </a:cubicBezTo>
                  <a:cubicBezTo>
                    <a:pt x="55" y="60"/>
                    <a:pt x="70" y="45"/>
                    <a:pt x="84" y="30"/>
                  </a:cubicBezTo>
                  <a:cubicBezTo>
                    <a:pt x="75" y="11"/>
                    <a:pt x="61" y="1"/>
                    <a:pt x="4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25"/>
            <p:cNvSpPr/>
            <p:nvPr/>
          </p:nvSpPr>
          <p:spPr>
            <a:xfrm>
              <a:off x="2493372" y="1795070"/>
              <a:ext cx="660" cy="1110"/>
            </a:xfrm>
            <a:custGeom>
              <a:avLst/>
              <a:gdLst/>
              <a:ahLst/>
              <a:cxnLst/>
              <a:rect l="l" t="t" r="r" b="b"/>
              <a:pathLst>
                <a:path w="64" h="106" extrusionOk="0">
                  <a:moveTo>
                    <a:pt x="21" y="0"/>
                  </a:moveTo>
                  <a:cubicBezTo>
                    <a:pt x="0" y="63"/>
                    <a:pt x="0" y="84"/>
                    <a:pt x="42" y="105"/>
                  </a:cubicBezTo>
                  <a:cubicBezTo>
                    <a:pt x="63" y="63"/>
                    <a:pt x="63" y="42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25"/>
            <p:cNvSpPr/>
            <p:nvPr/>
          </p:nvSpPr>
          <p:spPr>
            <a:xfrm>
              <a:off x="2513749" y="1796610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27" y="1"/>
                  </a:moveTo>
                  <a:cubicBezTo>
                    <a:pt x="11" y="1"/>
                    <a:pt x="0" y="11"/>
                    <a:pt x="0" y="43"/>
                  </a:cubicBezTo>
                  <a:cubicBezTo>
                    <a:pt x="13" y="49"/>
                    <a:pt x="23" y="51"/>
                    <a:pt x="32" y="51"/>
                  </a:cubicBezTo>
                  <a:cubicBezTo>
                    <a:pt x="55" y="51"/>
                    <a:pt x="70" y="36"/>
                    <a:pt x="85" y="22"/>
                  </a:cubicBezTo>
                  <a:cubicBezTo>
                    <a:pt x="63" y="11"/>
                    <a:pt x="42" y="1"/>
                    <a:pt x="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25"/>
            <p:cNvSpPr/>
            <p:nvPr/>
          </p:nvSpPr>
          <p:spPr>
            <a:xfrm>
              <a:off x="2422907" y="179463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21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25"/>
            <p:cNvSpPr/>
            <p:nvPr/>
          </p:nvSpPr>
          <p:spPr>
            <a:xfrm>
              <a:off x="2459980" y="1784064"/>
              <a:ext cx="660" cy="387"/>
            </a:xfrm>
            <a:custGeom>
              <a:avLst/>
              <a:gdLst/>
              <a:ahLst/>
              <a:cxnLst/>
              <a:rect l="l" t="t" r="r" b="b"/>
              <a:pathLst>
                <a:path w="64" h="37" extrusionOk="0">
                  <a:moveTo>
                    <a:pt x="21" y="0"/>
                  </a:moveTo>
                  <a:cubicBezTo>
                    <a:pt x="21" y="0"/>
                    <a:pt x="0" y="0"/>
                    <a:pt x="21" y="21"/>
                  </a:cubicBezTo>
                  <a:cubicBezTo>
                    <a:pt x="21" y="32"/>
                    <a:pt x="32" y="37"/>
                    <a:pt x="42" y="37"/>
                  </a:cubicBezTo>
                  <a:cubicBezTo>
                    <a:pt x="53" y="37"/>
                    <a:pt x="63" y="32"/>
                    <a:pt x="63" y="21"/>
                  </a:cubicBezTo>
                  <a:cubicBezTo>
                    <a:pt x="63" y="21"/>
                    <a:pt x="63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25"/>
            <p:cNvSpPr/>
            <p:nvPr/>
          </p:nvSpPr>
          <p:spPr>
            <a:xfrm>
              <a:off x="2422473" y="1795070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0"/>
                  </a:moveTo>
                  <a:lnTo>
                    <a:pt x="42" y="0"/>
                  </a:lnTo>
                  <a:cubicBezTo>
                    <a:pt x="21" y="21"/>
                    <a:pt x="0" y="63"/>
                    <a:pt x="21" y="63"/>
                  </a:cubicBezTo>
                  <a:cubicBezTo>
                    <a:pt x="42" y="63"/>
                    <a:pt x="42" y="21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25"/>
            <p:cNvSpPr/>
            <p:nvPr/>
          </p:nvSpPr>
          <p:spPr>
            <a:xfrm>
              <a:off x="2504643" y="1773937"/>
              <a:ext cx="443" cy="534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0" y="0"/>
                  </a:moveTo>
                  <a:cubicBezTo>
                    <a:pt x="0" y="31"/>
                    <a:pt x="23" y="50"/>
                    <a:pt x="35" y="50"/>
                  </a:cubicBezTo>
                  <a:cubicBezTo>
                    <a:pt x="39" y="50"/>
                    <a:pt x="42" y="48"/>
                    <a:pt x="42" y="42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25"/>
            <p:cNvSpPr/>
            <p:nvPr/>
          </p:nvSpPr>
          <p:spPr>
            <a:xfrm>
              <a:off x="2504643" y="1775256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lnTo>
                    <a:pt x="21" y="21"/>
                  </a:lnTo>
                  <a:cubicBezTo>
                    <a:pt x="4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25"/>
            <p:cNvSpPr/>
            <p:nvPr/>
          </p:nvSpPr>
          <p:spPr>
            <a:xfrm>
              <a:off x="2448708" y="1760061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1"/>
                  </a:moveTo>
                  <a:cubicBezTo>
                    <a:pt x="21" y="22"/>
                    <a:pt x="0" y="64"/>
                    <a:pt x="21" y="64"/>
                  </a:cubicBezTo>
                  <a:cubicBezTo>
                    <a:pt x="63" y="43"/>
                    <a:pt x="63" y="43"/>
                    <a:pt x="63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25"/>
            <p:cNvSpPr/>
            <p:nvPr/>
          </p:nvSpPr>
          <p:spPr>
            <a:xfrm>
              <a:off x="2449142" y="1759621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0"/>
                  </a:moveTo>
                  <a:cubicBezTo>
                    <a:pt x="0" y="0"/>
                    <a:pt x="0" y="21"/>
                    <a:pt x="0" y="43"/>
                  </a:cubicBezTo>
                  <a:lnTo>
                    <a:pt x="21" y="64"/>
                  </a:lnTo>
                  <a:cubicBezTo>
                    <a:pt x="42" y="43"/>
                    <a:pt x="63" y="0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25"/>
            <p:cNvSpPr/>
            <p:nvPr/>
          </p:nvSpPr>
          <p:spPr>
            <a:xfrm>
              <a:off x="2518514" y="173892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lnTo>
                    <a:pt x="22" y="42"/>
                  </a:lnTo>
                  <a:cubicBezTo>
                    <a:pt x="43" y="2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25"/>
            <p:cNvSpPr/>
            <p:nvPr/>
          </p:nvSpPr>
          <p:spPr>
            <a:xfrm>
              <a:off x="2502261" y="178009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1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1" y="22"/>
                    <a:pt x="63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25"/>
            <p:cNvSpPr/>
            <p:nvPr/>
          </p:nvSpPr>
          <p:spPr>
            <a:xfrm>
              <a:off x="2501828" y="1780534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1"/>
                  </a:moveTo>
                  <a:lnTo>
                    <a:pt x="42" y="1"/>
                  </a:lnTo>
                  <a:cubicBezTo>
                    <a:pt x="21" y="1"/>
                    <a:pt x="0" y="22"/>
                    <a:pt x="0" y="64"/>
                  </a:cubicBezTo>
                  <a:lnTo>
                    <a:pt x="21" y="64"/>
                  </a:lnTo>
                  <a:cubicBezTo>
                    <a:pt x="42" y="43"/>
                    <a:pt x="63" y="22"/>
                    <a:pt x="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25"/>
            <p:cNvSpPr/>
            <p:nvPr/>
          </p:nvSpPr>
          <p:spPr>
            <a:xfrm>
              <a:off x="2450328" y="1758196"/>
              <a:ext cx="340" cy="503"/>
            </a:xfrm>
            <a:custGeom>
              <a:avLst/>
              <a:gdLst/>
              <a:ahLst/>
              <a:cxnLst/>
              <a:rect l="l" t="t" r="r" b="b"/>
              <a:pathLst>
                <a:path w="33" h="48" extrusionOk="0">
                  <a:moveTo>
                    <a:pt x="17" y="1"/>
                  </a:moveTo>
                  <a:cubicBezTo>
                    <a:pt x="14" y="1"/>
                    <a:pt x="11" y="3"/>
                    <a:pt x="11" y="10"/>
                  </a:cubicBezTo>
                  <a:cubicBezTo>
                    <a:pt x="11" y="21"/>
                    <a:pt x="6" y="21"/>
                    <a:pt x="3" y="21"/>
                  </a:cubicBezTo>
                  <a:cubicBezTo>
                    <a:pt x="1" y="21"/>
                    <a:pt x="1" y="21"/>
                    <a:pt x="11" y="31"/>
                  </a:cubicBezTo>
                  <a:cubicBezTo>
                    <a:pt x="11" y="42"/>
                    <a:pt x="17" y="47"/>
                    <a:pt x="22" y="47"/>
                  </a:cubicBezTo>
                  <a:cubicBezTo>
                    <a:pt x="27" y="47"/>
                    <a:pt x="32" y="42"/>
                    <a:pt x="32" y="31"/>
                  </a:cubicBezTo>
                  <a:lnTo>
                    <a:pt x="32" y="10"/>
                  </a:lnTo>
                  <a:cubicBezTo>
                    <a:pt x="32" y="10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25"/>
            <p:cNvSpPr/>
            <p:nvPr/>
          </p:nvSpPr>
          <p:spPr>
            <a:xfrm>
              <a:off x="2518957" y="1737608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21" y="0"/>
                  </a:moveTo>
                  <a:cubicBezTo>
                    <a:pt x="21" y="0"/>
                    <a:pt x="0" y="0"/>
                    <a:pt x="21" y="21"/>
                  </a:cubicBezTo>
                  <a:cubicBezTo>
                    <a:pt x="21" y="32"/>
                    <a:pt x="26" y="37"/>
                    <a:pt x="32" y="37"/>
                  </a:cubicBezTo>
                  <a:cubicBezTo>
                    <a:pt x="37" y="37"/>
                    <a:pt x="42" y="32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25"/>
            <p:cNvSpPr/>
            <p:nvPr/>
          </p:nvSpPr>
          <p:spPr>
            <a:xfrm>
              <a:off x="2506376" y="1740686"/>
              <a:ext cx="660" cy="545"/>
            </a:xfrm>
            <a:custGeom>
              <a:avLst/>
              <a:gdLst/>
              <a:ahLst/>
              <a:cxnLst/>
              <a:rect l="l" t="t" r="r" b="b"/>
              <a:pathLst>
                <a:path w="64" h="52" extrusionOk="0">
                  <a:moveTo>
                    <a:pt x="22" y="0"/>
                  </a:moveTo>
                  <a:cubicBezTo>
                    <a:pt x="22" y="21"/>
                    <a:pt x="1" y="42"/>
                    <a:pt x="22" y="42"/>
                  </a:cubicBezTo>
                  <a:cubicBezTo>
                    <a:pt x="22" y="42"/>
                    <a:pt x="22" y="52"/>
                    <a:pt x="28" y="52"/>
                  </a:cubicBezTo>
                  <a:cubicBezTo>
                    <a:pt x="31" y="52"/>
                    <a:pt x="36" y="49"/>
                    <a:pt x="43" y="42"/>
                  </a:cubicBezTo>
                  <a:cubicBezTo>
                    <a:pt x="64" y="21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25"/>
            <p:cNvSpPr/>
            <p:nvPr/>
          </p:nvSpPr>
          <p:spPr>
            <a:xfrm>
              <a:off x="2539118" y="1730340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25"/>
            <p:cNvSpPr/>
            <p:nvPr/>
          </p:nvSpPr>
          <p:spPr>
            <a:xfrm>
              <a:off x="2470385" y="1793751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22" y="0"/>
                  </a:moveTo>
                  <a:cubicBezTo>
                    <a:pt x="22" y="0"/>
                    <a:pt x="1" y="0"/>
                    <a:pt x="22" y="21"/>
                  </a:cubicBezTo>
                  <a:cubicBezTo>
                    <a:pt x="32" y="32"/>
                    <a:pt x="37" y="37"/>
                    <a:pt x="40" y="37"/>
                  </a:cubicBezTo>
                  <a:cubicBezTo>
                    <a:pt x="43" y="37"/>
                    <a:pt x="43" y="32"/>
                    <a:pt x="43" y="21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25"/>
            <p:cNvSpPr/>
            <p:nvPr/>
          </p:nvSpPr>
          <p:spPr>
            <a:xfrm>
              <a:off x="2519174" y="1784723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0" y="21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25"/>
            <p:cNvSpPr/>
            <p:nvPr/>
          </p:nvSpPr>
          <p:spPr>
            <a:xfrm>
              <a:off x="2427021" y="1757422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4" y="0"/>
                  </a:moveTo>
                  <a:cubicBezTo>
                    <a:pt x="43" y="0"/>
                    <a:pt x="1" y="42"/>
                    <a:pt x="43" y="42"/>
                  </a:cubicBezTo>
                  <a:cubicBezTo>
                    <a:pt x="64" y="42"/>
                    <a:pt x="64" y="21"/>
                    <a:pt x="6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25"/>
            <p:cNvSpPr/>
            <p:nvPr/>
          </p:nvSpPr>
          <p:spPr>
            <a:xfrm>
              <a:off x="2427671" y="175676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0"/>
                  </a:moveTo>
                  <a:cubicBezTo>
                    <a:pt x="1" y="0"/>
                    <a:pt x="1" y="21"/>
                    <a:pt x="1" y="63"/>
                  </a:cubicBezTo>
                  <a:cubicBezTo>
                    <a:pt x="22" y="42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25"/>
            <p:cNvSpPr/>
            <p:nvPr/>
          </p:nvSpPr>
          <p:spPr>
            <a:xfrm>
              <a:off x="2517214" y="1790661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25"/>
            <p:cNvSpPr/>
            <p:nvPr/>
          </p:nvSpPr>
          <p:spPr>
            <a:xfrm>
              <a:off x="2509408" y="1731335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27" y="1"/>
                  </a:moveTo>
                  <a:cubicBezTo>
                    <a:pt x="24" y="1"/>
                    <a:pt x="22" y="3"/>
                    <a:pt x="22" y="10"/>
                  </a:cubicBezTo>
                  <a:cubicBezTo>
                    <a:pt x="22" y="10"/>
                    <a:pt x="1" y="10"/>
                    <a:pt x="22" y="31"/>
                  </a:cubicBezTo>
                  <a:lnTo>
                    <a:pt x="43" y="31"/>
                  </a:ln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25"/>
            <p:cNvSpPr/>
            <p:nvPr/>
          </p:nvSpPr>
          <p:spPr>
            <a:xfrm>
              <a:off x="2515482" y="174883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2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21"/>
                    <a:pt x="64" y="0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25"/>
            <p:cNvSpPr/>
            <p:nvPr/>
          </p:nvSpPr>
          <p:spPr>
            <a:xfrm>
              <a:off x="2513966" y="1797929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1"/>
                  </a:moveTo>
                  <a:lnTo>
                    <a:pt x="0" y="22"/>
                  </a:lnTo>
                  <a:lnTo>
                    <a:pt x="42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25"/>
            <p:cNvSpPr/>
            <p:nvPr/>
          </p:nvSpPr>
          <p:spPr>
            <a:xfrm>
              <a:off x="2528496" y="1712725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25"/>
            <p:cNvSpPr/>
            <p:nvPr/>
          </p:nvSpPr>
          <p:spPr>
            <a:xfrm>
              <a:off x="2530012" y="1702158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3" y="0"/>
                  </a:moveTo>
                  <a:cubicBezTo>
                    <a:pt x="42" y="0"/>
                    <a:pt x="0" y="42"/>
                    <a:pt x="42" y="42"/>
                  </a:cubicBezTo>
                  <a:cubicBezTo>
                    <a:pt x="63" y="42"/>
                    <a:pt x="63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25"/>
            <p:cNvSpPr/>
            <p:nvPr/>
          </p:nvSpPr>
          <p:spPr>
            <a:xfrm>
              <a:off x="2530445" y="1701498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0"/>
                  </a:moveTo>
                  <a:lnTo>
                    <a:pt x="42" y="0"/>
                  </a:lnTo>
                  <a:cubicBezTo>
                    <a:pt x="21" y="0"/>
                    <a:pt x="0" y="21"/>
                    <a:pt x="21" y="63"/>
                  </a:cubicBezTo>
                  <a:lnTo>
                    <a:pt x="21" y="42"/>
                  </a:lnTo>
                  <a:cubicBezTo>
                    <a:pt x="42" y="42"/>
                    <a:pt x="63" y="21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25"/>
            <p:cNvSpPr/>
            <p:nvPr/>
          </p:nvSpPr>
          <p:spPr>
            <a:xfrm>
              <a:off x="2514399" y="1754332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2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2" y="43"/>
                    <a:pt x="64" y="1"/>
                    <a:pt x="2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25"/>
            <p:cNvSpPr/>
            <p:nvPr/>
          </p:nvSpPr>
          <p:spPr>
            <a:xfrm>
              <a:off x="2513966" y="175477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1"/>
                  </a:moveTo>
                  <a:lnTo>
                    <a:pt x="42" y="1"/>
                  </a:lnTo>
                  <a:cubicBezTo>
                    <a:pt x="21" y="1"/>
                    <a:pt x="0" y="43"/>
                    <a:pt x="21" y="43"/>
                  </a:cubicBezTo>
                  <a:cubicBezTo>
                    <a:pt x="42" y="43"/>
                    <a:pt x="42" y="22"/>
                    <a:pt x="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25"/>
            <p:cNvSpPr/>
            <p:nvPr/>
          </p:nvSpPr>
          <p:spPr>
            <a:xfrm>
              <a:off x="2447182" y="1761600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cubicBezTo>
                    <a:pt x="43" y="8"/>
                    <a:pt x="43" y="15"/>
                    <a:pt x="43" y="22"/>
                  </a:cubicBezTo>
                  <a:lnTo>
                    <a:pt x="43" y="22"/>
                  </a:lnTo>
                  <a:lnTo>
                    <a:pt x="43" y="1"/>
                  </a:lnTo>
                  <a:close/>
                  <a:moveTo>
                    <a:pt x="1" y="22"/>
                  </a:moveTo>
                  <a:cubicBezTo>
                    <a:pt x="1" y="43"/>
                    <a:pt x="1" y="64"/>
                    <a:pt x="1" y="64"/>
                  </a:cubicBezTo>
                  <a:cubicBezTo>
                    <a:pt x="35" y="64"/>
                    <a:pt x="42" y="50"/>
                    <a:pt x="43" y="22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25"/>
            <p:cNvSpPr/>
            <p:nvPr/>
          </p:nvSpPr>
          <p:spPr>
            <a:xfrm>
              <a:off x="2498786" y="176204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lnTo>
                    <a:pt x="22" y="22"/>
                  </a:ln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25"/>
            <p:cNvSpPr/>
            <p:nvPr/>
          </p:nvSpPr>
          <p:spPr>
            <a:xfrm>
              <a:off x="2529146" y="1761820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25"/>
            <p:cNvSpPr/>
            <p:nvPr/>
          </p:nvSpPr>
          <p:spPr>
            <a:xfrm>
              <a:off x="2557113" y="177106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1"/>
                  </a:moveTo>
                  <a:lnTo>
                    <a:pt x="0" y="22"/>
                  </a:lnTo>
                  <a:cubicBezTo>
                    <a:pt x="0" y="43"/>
                    <a:pt x="42" y="43"/>
                    <a:pt x="42" y="43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25"/>
            <p:cNvSpPr/>
            <p:nvPr/>
          </p:nvSpPr>
          <p:spPr>
            <a:xfrm>
              <a:off x="2569251" y="1733858"/>
              <a:ext cx="227" cy="325"/>
            </a:xfrm>
            <a:custGeom>
              <a:avLst/>
              <a:gdLst/>
              <a:ahLst/>
              <a:cxnLst/>
              <a:rect l="l" t="t" r="r" b="b"/>
              <a:pathLst>
                <a:path w="22" h="31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9"/>
                    <a:pt x="3" y="31"/>
                    <a:pt x="6" y="31"/>
                  </a:cubicBezTo>
                  <a:cubicBezTo>
                    <a:pt x="12" y="31"/>
                    <a:pt x="22" y="22"/>
                    <a:pt x="22" y="22"/>
                  </a:cubicBezTo>
                  <a:cubicBezTo>
                    <a:pt x="22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25"/>
            <p:cNvSpPr/>
            <p:nvPr/>
          </p:nvSpPr>
          <p:spPr>
            <a:xfrm>
              <a:off x="2562094" y="1698849"/>
              <a:ext cx="660" cy="1110"/>
            </a:xfrm>
            <a:custGeom>
              <a:avLst/>
              <a:gdLst/>
              <a:ahLst/>
              <a:cxnLst/>
              <a:rect l="l" t="t" r="r" b="b"/>
              <a:pathLst>
                <a:path w="64" h="106" extrusionOk="0">
                  <a:moveTo>
                    <a:pt x="1" y="1"/>
                  </a:moveTo>
                  <a:lnTo>
                    <a:pt x="22" y="106"/>
                  </a:lnTo>
                  <a:cubicBezTo>
                    <a:pt x="43" y="106"/>
                    <a:pt x="64" y="85"/>
                    <a:pt x="64" y="43"/>
                  </a:cubicBezTo>
                  <a:cubicBezTo>
                    <a:pt x="64" y="22"/>
                    <a:pt x="22" y="1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7">
  <p:cSld name="CUSTOM_21">
    <p:bg>
      <p:bgPr>
        <a:solidFill>
          <a:schemeClr val="accent4"/>
        </a:solidFill>
        <a:effectLst/>
      </p:bgPr>
    </p:bg>
    <p:spTree>
      <p:nvGrpSpPr>
        <p:cNvPr id="1" name="Shape 8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5" name="Google Shape;8705;p28"/>
          <p:cNvSpPr/>
          <p:nvPr/>
        </p:nvSpPr>
        <p:spPr>
          <a:xfrm>
            <a:off x="1234050" y="348275"/>
            <a:ext cx="6675900" cy="7662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06" name="Google Shape;8706;p28"/>
          <p:cNvSpPr txBox="1">
            <a:spLocks noGrp="1"/>
          </p:cNvSpPr>
          <p:nvPr>
            <p:ph type="title"/>
          </p:nvPr>
        </p:nvSpPr>
        <p:spPr>
          <a:xfrm>
            <a:off x="1492500" y="445025"/>
            <a:ext cx="6159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8707" name="Google Shape;8707;p28"/>
          <p:cNvGrpSpPr/>
          <p:nvPr/>
        </p:nvGrpSpPr>
        <p:grpSpPr>
          <a:xfrm>
            <a:off x="1534779" y="1366621"/>
            <a:ext cx="1722070" cy="622590"/>
            <a:chOff x="1399329" y="1839767"/>
            <a:chExt cx="981740" cy="354934"/>
          </a:xfrm>
        </p:grpSpPr>
        <p:sp>
          <p:nvSpPr>
            <p:cNvPr id="8708" name="Google Shape;8708;p28"/>
            <p:cNvSpPr/>
            <p:nvPr/>
          </p:nvSpPr>
          <p:spPr>
            <a:xfrm>
              <a:off x="1403011" y="1911294"/>
              <a:ext cx="931012" cy="283407"/>
            </a:xfrm>
            <a:custGeom>
              <a:avLst/>
              <a:gdLst/>
              <a:ahLst/>
              <a:cxnLst/>
              <a:rect l="l" t="t" r="r" b="b"/>
              <a:pathLst>
                <a:path w="90280" h="27062" extrusionOk="0">
                  <a:moveTo>
                    <a:pt x="43668" y="182"/>
                  </a:moveTo>
                  <a:cubicBezTo>
                    <a:pt x="43684" y="182"/>
                    <a:pt x="43700" y="192"/>
                    <a:pt x="43710" y="213"/>
                  </a:cubicBezTo>
                  <a:cubicBezTo>
                    <a:pt x="43698" y="226"/>
                    <a:pt x="43686" y="238"/>
                    <a:pt x="43670" y="238"/>
                  </a:cubicBezTo>
                  <a:cubicBezTo>
                    <a:pt x="43658" y="238"/>
                    <a:pt x="43644" y="231"/>
                    <a:pt x="43626" y="213"/>
                  </a:cubicBezTo>
                  <a:cubicBezTo>
                    <a:pt x="43637" y="192"/>
                    <a:pt x="43652" y="182"/>
                    <a:pt x="43668" y="182"/>
                  </a:cubicBezTo>
                  <a:close/>
                  <a:moveTo>
                    <a:pt x="40767" y="760"/>
                  </a:moveTo>
                  <a:cubicBezTo>
                    <a:pt x="40788" y="760"/>
                    <a:pt x="40851" y="802"/>
                    <a:pt x="40809" y="802"/>
                  </a:cubicBezTo>
                  <a:cubicBezTo>
                    <a:pt x="40767" y="802"/>
                    <a:pt x="40767" y="781"/>
                    <a:pt x="40767" y="760"/>
                  </a:cubicBezTo>
                  <a:close/>
                  <a:moveTo>
                    <a:pt x="41587" y="1286"/>
                  </a:moveTo>
                  <a:lnTo>
                    <a:pt x="41608" y="1307"/>
                  </a:lnTo>
                  <a:lnTo>
                    <a:pt x="41608" y="1328"/>
                  </a:lnTo>
                  <a:lnTo>
                    <a:pt x="41587" y="1328"/>
                  </a:lnTo>
                  <a:cubicBezTo>
                    <a:pt x="41587" y="1328"/>
                    <a:pt x="41566" y="1328"/>
                    <a:pt x="41566" y="1307"/>
                  </a:cubicBezTo>
                  <a:cubicBezTo>
                    <a:pt x="41587" y="1286"/>
                    <a:pt x="41587" y="1286"/>
                    <a:pt x="41587" y="1286"/>
                  </a:cubicBezTo>
                  <a:close/>
                  <a:moveTo>
                    <a:pt x="40683" y="1622"/>
                  </a:moveTo>
                  <a:cubicBezTo>
                    <a:pt x="40704" y="1643"/>
                    <a:pt x="40683" y="1664"/>
                    <a:pt x="40683" y="1706"/>
                  </a:cubicBezTo>
                  <a:cubicBezTo>
                    <a:pt x="40662" y="1727"/>
                    <a:pt x="40630" y="1733"/>
                    <a:pt x="40599" y="1733"/>
                  </a:cubicBezTo>
                  <a:cubicBezTo>
                    <a:pt x="40567" y="1733"/>
                    <a:pt x="40536" y="1727"/>
                    <a:pt x="40515" y="1727"/>
                  </a:cubicBezTo>
                  <a:cubicBezTo>
                    <a:pt x="40501" y="1783"/>
                    <a:pt x="40468" y="1793"/>
                    <a:pt x="40435" y="1793"/>
                  </a:cubicBezTo>
                  <a:cubicBezTo>
                    <a:pt x="40421" y="1793"/>
                    <a:pt x="40406" y="1791"/>
                    <a:pt x="40394" y="1790"/>
                  </a:cubicBezTo>
                  <a:lnTo>
                    <a:pt x="40394" y="1790"/>
                  </a:lnTo>
                  <a:cubicBezTo>
                    <a:pt x="40399" y="1790"/>
                    <a:pt x="40404" y="1790"/>
                    <a:pt x="40409" y="1790"/>
                  </a:cubicBezTo>
                  <a:cubicBezTo>
                    <a:pt x="40409" y="1734"/>
                    <a:pt x="40437" y="1725"/>
                    <a:pt x="40469" y="1725"/>
                  </a:cubicBezTo>
                  <a:cubicBezTo>
                    <a:pt x="40484" y="1725"/>
                    <a:pt x="40501" y="1727"/>
                    <a:pt x="40515" y="1727"/>
                  </a:cubicBezTo>
                  <a:cubicBezTo>
                    <a:pt x="40536" y="1643"/>
                    <a:pt x="40641" y="1664"/>
                    <a:pt x="40683" y="1622"/>
                  </a:cubicBezTo>
                  <a:close/>
                  <a:moveTo>
                    <a:pt x="40388" y="1791"/>
                  </a:moveTo>
                  <a:lnTo>
                    <a:pt x="40388" y="1791"/>
                  </a:lnTo>
                  <a:cubicBezTo>
                    <a:pt x="40388" y="1807"/>
                    <a:pt x="40376" y="1847"/>
                    <a:pt x="40361" y="1847"/>
                  </a:cubicBezTo>
                  <a:cubicBezTo>
                    <a:pt x="40356" y="1847"/>
                    <a:pt x="40351" y="1842"/>
                    <a:pt x="40346" y="1832"/>
                  </a:cubicBezTo>
                  <a:cubicBezTo>
                    <a:pt x="40346" y="1798"/>
                    <a:pt x="40360" y="1792"/>
                    <a:pt x="40388" y="1791"/>
                  </a:cubicBezTo>
                  <a:close/>
                  <a:moveTo>
                    <a:pt x="38559" y="2673"/>
                  </a:moveTo>
                  <a:cubicBezTo>
                    <a:pt x="38559" y="2673"/>
                    <a:pt x="38580" y="2694"/>
                    <a:pt x="38580" y="2694"/>
                  </a:cubicBezTo>
                  <a:cubicBezTo>
                    <a:pt x="38580" y="2694"/>
                    <a:pt x="38594" y="2721"/>
                    <a:pt x="38578" y="2721"/>
                  </a:cubicBezTo>
                  <a:cubicBezTo>
                    <a:pt x="38574" y="2721"/>
                    <a:pt x="38568" y="2720"/>
                    <a:pt x="38559" y="2715"/>
                  </a:cubicBezTo>
                  <a:cubicBezTo>
                    <a:pt x="38538" y="2694"/>
                    <a:pt x="38559" y="2673"/>
                    <a:pt x="38559" y="2673"/>
                  </a:cubicBezTo>
                  <a:close/>
                  <a:moveTo>
                    <a:pt x="38370" y="2778"/>
                  </a:moveTo>
                  <a:cubicBezTo>
                    <a:pt x="38370" y="2842"/>
                    <a:pt x="38370" y="2842"/>
                    <a:pt x="38160" y="2926"/>
                  </a:cubicBezTo>
                  <a:lnTo>
                    <a:pt x="38370" y="2778"/>
                  </a:lnTo>
                  <a:close/>
                  <a:moveTo>
                    <a:pt x="37571" y="3409"/>
                  </a:moveTo>
                  <a:cubicBezTo>
                    <a:pt x="37559" y="3447"/>
                    <a:pt x="37538" y="3455"/>
                    <a:pt x="37515" y="3455"/>
                  </a:cubicBezTo>
                  <a:cubicBezTo>
                    <a:pt x="37500" y="3455"/>
                    <a:pt x="37483" y="3451"/>
                    <a:pt x="37466" y="3451"/>
                  </a:cubicBezTo>
                  <a:cubicBezTo>
                    <a:pt x="37448" y="3524"/>
                    <a:pt x="37382" y="3581"/>
                    <a:pt x="37310" y="3581"/>
                  </a:cubicBezTo>
                  <a:cubicBezTo>
                    <a:pt x="37299" y="3581"/>
                    <a:pt x="37288" y="3580"/>
                    <a:pt x="37278" y="3578"/>
                  </a:cubicBezTo>
                  <a:lnTo>
                    <a:pt x="37278" y="3578"/>
                  </a:lnTo>
                  <a:cubicBezTo>
                    <a:pt x="37284" y="3577"/>
                    <a:pt x="37290" y="3577"/>
                    <a:pt x="37298" y="3577"/>
                  </a:cubicBezTo>
                  <a:cubicBezTo>
                    <a:pt x="37319" y="3493"/>
                    <a:pt x="37382" y="3451"/>
                    <a:pt x="37466" y="3451"/>
                  </a:cubicBezTo>
                  <a:cubicBezTo>
                    <a:pt x="37487" y="3409"/>
                    <a:pt x="37529" y="3409"/>
                    <a:pt x="37571" y="3409"/>
                  </a:cubicBezTo>
                  <a:close/>
                  <a:moveTo>
                    <a:pt x="37277" y="3578"/>
                  </a:moveTo>
                  <a:lnTo>
                    <a:pt x="37277" y="3578"/>
                  </a:lnTo>
                  <a:cubicBezTo>
                    <a:pt x="37277" y="3594"/>
                    <a:pt x="37265" y="3634"/>
                    <a:pt x="37259" y="3634"/>
                  </a:cubicBezTo>
                  <a:cubicBezTo>
                    <a:pt x="37257" y="3634"/>
                    <a:pt x="37256" y="3630"/>
                    <a:pt x="37256" y="3619"/>
                  </a:cubicBezTo>
                  <a:cubicBezTo>
                    <a:pt x="37239" y="3585"/>
                    <a:pt x="37249" y="3579"/>
                    <a:pt x="37277" y="3578"/>
                  </a:cubicBezTo>
                  <a:close/>
                  <a:moveTo>
                    <a:pt x="46864" y="3640"/>
                  </a:moveTo>
                  <a:cubicBezTo>
                    <a:pt x="46906" y="3661"/>
                    <a:pt x="46906" y="3725"/>
                    <a:pt x="46864" y="3746"/>
                  </a:cubicBezTo>
                  <a:cubicBezTo>
                    <a:pt x="46822" y="3725"/>
                    <a:pt x="46822" y="3661"/>
                    <a:pt x="46864" y="3640"/>
                  </a:cubicBezTo>
                  <a:close/>
                  <a:moveTo>
                    <a:pt x="46927" y="3851"/>
                  </a:moveTo>
                  <a:lnTo>
                    <a:pt x="46948" y="3872"/>
                  </a:lnTo>
                  <a:cubicBezTo>
                    <a:pt x="46948" y="3872"/>
                    <a:pt x="46927" y="3893"/>
                    <a:pt x="46927" y="3893"/>
                  </a:cubicBezTo>
                  <a:cubicBezTo>
                    <a:pt x="46906" y="3893"/>
                    <a:pt x="46906" y="3872"/>
                    <a:pt x="46906" y="3872"/>
                  </a:cubicBezTo>
                  <a:cubicBezTo>
                    <a:pt x="46906" y="3851"/>
                    <a:pt x="46927" y="3851"/>
                    <a:pt x="46927" y="3851"/>
                  </a:cubicBezTo>
                  <a:close/>
                  <a:moveTo>
                    <a:pt x="36709" y="3935"/>
                  </a:moveTo>
                  <a:lnTo>
                    <a:pt x="36709" y="3935"/>
                  </a:lnTo>
                  <a:cubicBezTo>
                    <a:pt x="36726" y="4034"/>
                    <a:pt x="36716" y="4068"/>
                    <a:pt x="36661" y="4068"/>
                  </a:cubicBezTo>
                  <a:cubicBezTo>
                    <a:pt x="36645" y="4068"/>
                    <a:pt x="36627" y="4065"/>
                    <a:pt x="36604" y="4061"/>
                  </a:cubicBezTo>
                  <a:lnTo>
                    <a:pt x="36709" y="3935"/>
                  </a:lnTo>
                  <a:close/>
                  <a:moveTo>
                    <a:pt x="36078" y="4460"/>
                  </a:moveTo>
                  <a:lnTo>
                    <a:pt x="36078" y="4460"/>
                  </a:lnTo>
                  <a:cubicBezTo>
                    <a:pt x="35973" y="4566"/>
                    <a:pt x="35931" y="4755"/>
                    <a:pt x="35742" y="4755"/>
                  </a:cubicBezTo>
                  <a:cubicBezTo>
                    <a:pt x="35726" y="4771"/>
                    <a:pt x="35710" y="4811"/>
                    <a:pt x="35703" y="4811"/>
                  </a:cubicBezTo>
                  <a:cubicBezTo>
                    <a:pt x="35701" y="4811"/>
                    <a:pt x="35700" y="4807"/>
                    <a:pt x="35700" y="4797"/>
                  </a:cubicBezTo>
                  <a:cubicBezTo>
                    <a:pt x="35679" y="4755"/>
                    <a:pt x="35721" y="4755"/>
                    <a:pt x="35742" y="4755"/>
                  </a:cubicBezTo>
                  <a:cubicBezTo>
                    <a:pt x="35805" y="4629"/>
                    <a:pt x="35931" y="4523"/>
                    <a:pt x="36078" y="4460"/>
                  </a:cubicBezTo>
                  <a:close/>
                  <a:moveTo>
                    <a:pt x="47448" y="5028"/>
                  </a:moveTo>
                  <a:lnTo>
                    <a:pt x="47432" y="5112"/>
                  </a:lnTo>
                  <a:cubicBezTo>
                    <a:pt x="47420" y="5116"/>
                    <a:pt x="47410" y="5118"/>
                    <a:pt x="47401" y="5118"/>
                  </a:cubicBezTo>
                  <a:cubicBezTo>
                    <a:pt x="47361" y="5118"/>
                    <a:pt x="47344" y="5083"/>
                    <a:pt x="47326" y="5049"/>
                  </a:cubicBezTo>
                  <a:cubicBezTo>
                    <a:pt x="47367" y="5029"/>
                    <a:pt x="47408" y="5028"/>
                    <a:pt x="47448" y="5028"/>
                  </a:cubicBezTo>
                  <a:close/>
                  <a:moveTo>
                    <a:pt x="34880" y="5322"/>
                  </a:moveTo>
                  <a:cubicBezTo>
                    <a:pt x="34901" y="5491"/>
                    <a:pt x="34901" y="5491"/>
                    <a:pt x="34691" y="5491"/>
                  </a:cubicBezTo>
                  <a:cubicBezTo>
                    <a:pt x="34733" y="5407"/>
                    <a:pt x="34796" y="5322"/>
                    <a:pt x="34880" y="5322"/>
                  </a:cubicBezTo>
                  <a:close/>
                  <a:moveTo>
                    <a:pt x="46738" y="6079"/>
                  </a:moveTo>
                  <a:cubicBezTo>
                    <a:pt x="46738" y="6079"/>
                    <a:pt x="46759" y="6100"/>
                    <a:pt x="46759" y="6100"/>
                  </a:cubicBezTo>
                  <a:lnTo>
                    <a:pt x="46738" y="6121"/>
                  </a:lnTo>
                  <a:cubicBezTo>
                    <a:pt x="46738" y="6121"/>
                    <a:pt x="46717" y="6121"/>
                    <a:pt x="46717" y="6100"/>
                  </a:cubicBezTo>
                  <a:cubicBezTo>
                    <a:pt x="46717" y="6079"/>
                    <a:pt x="46738" y="6079"/>
                    <a:pt x="46738" y="6079"/>
                  </a:cubicBezTo>
                  <a:close/>
                  <a:moveTo>
                    <a:pt x="34228" y="5911"/>
                  </a:moveTo>
                  <a:lnTo>
                    <a:pt x="34228" y="5911"/>
                  </a:lnTo>
                  <a:cubicBezTo>
                    <a:pt x="34081" y="6163"/>
                    <a:pt x="33850" y="6353"/>
                    <a:pt x="33598" y="6479"/>
                  </a:cubicBezTo>
                  <a:cubicBezTo>
                    <a:pt x="33766" y="6247"/>
                    <a:pt x="33976" y="6058"/>
                    <a:pt x="34228" y="5911"/>
                  </a:cubicBezTo>
                  <a:close/>
                  <a:moveTo>
                    <a:pt x="46927" y="6689"/>
                  </a:moveTo>
                  <a:cubicBezTo>
                    <a:pt x="46927" y="6689"/>
                    <a:pt x="46948" y="6689"/>
                    <a:pt x="46948" y="6710"/>
                  </a:cubicBezTo>
                  <a:cubicBezTo>
                    <a:pt x="46939" y="6728"/>
                    <a:pt x="46930" y="6734"/>
                    <a:pt x="46923" y="6734"/>
                  </a:cubicBezTo>
                  <a:cubicBezTo>
                    <a:pt x="46913" y="6734"/>
                    <a:pt x="46906" y="6722"/>
                    <a:pt x="46906" y="6710"/>
                  </a:cubicBezTo>
                  <a:cubicBezTo>
                    <a:pt x="46906" y="6710"/>
                    <a:pt x="46927" y="6689"/>
                    <a:pt x="46927" y="6689"/>
                  </a:cubicBezTo>
                  <a:close/>
                  <a:moveTo>
                    <a:pt x="46990" y="6815"/>
                  </a:moveTo>
                  <a:cubicBezTo>
                    <a:pt x="47011" y="6815"/>
                    <a:pt x="47011" y="6836"/>
                    <a:pt x="47011" y="6836"/>
                  </a:cubicBezTo>
                  <a:cubicBezTo>
                    <a:pt x="47011" y="6836"/>
                    <a:pt x="47011" y="6863"/>
                    <a:pt x="47000" y="6863"/>
                  </a:cubicBezTo>
                  <a:cubicBezTo>
                    <a:pt x="46998" y="6863"/>
                    <a:pt x="46994" y="6861"/>
                    <a:pt x="46990" y="6857"/>
                  </a:cubicBezTo>
                  <a:cubicBezTo>
                    <a:pt x="46948" y="6857"/>
                    <a:pt x="46969" y="6815"/>
                    <a:pt x="46990" y="6815"/>
                  </a:cubicBezTo>
                  <a:close/>
                  <a:moveTo>
                    <a:pt x="32990" y="6948"/>
                  </a:moveTo>
                  <a:cubicBezTo>
                    <a:pt x="33009" y="6948"/>
                    <a:pt x="33009" y="6988"/>
                    <a:pt x="33009" y="7004"/>
                  </a:cubicBezTo>
                  <a:cubicBezTo>
                    <a:pt x="33009" y="7004"/>
                    <a:pt x="32967" y="7025"/>
                    <a:pt x="32967" y="7025"/>
                  </a:cubicBezTo>
                  <a:cubicBezTo>
                    <a:pt x="32946" y="7004"/>
                    <a:pt x="32925" y="6983"/>
                    <a:pt x="32967" y="6962"/>
                  </a:cubicBezTo>
                  <a:cubicBezTo>
                    <a:pt x="32977" y="6952"/>
                    <a:pt x="32985" y="6948"/>
                    <a:pt x="32990" y="6948"/>
                  </a:cubicBezTo>
                  <a:close/>
                  <a:moveTo>
                    <a:pt x="46990" y="7004"/>
                  </a:moveTo>
                  <a:cubicBezTo>
                    <a:pt x="47011" y="7004"/>
                    <a:pt x="47011" y="7025"/>
                    <a:pt x="47011" y="7025"/>
                  </a:cubicBezTo>
                  <a:lnTo>
                    <a:pt x="46990" y="7046"/>
                  </a:lnTo>
                  <a:cubicBezTo>
                    <a:pt x="46980" y="7036"/>
                    <a:pt x="46974" y="7036"/>
                    <a:pt x="46972" y="7036"/>
                  </a:cubicBezTo>
                  <a:cubicBezTo>
                    <a:pt x="46969" y="7036"/>
                    <a:pt x="46969" y="7036"/>
                    <a:pt x="46969" y="7025"/>
                  </a:cubicBezTo>
                  <a:cubicBezTo>
                    <a:pt x="46969" y="7004"/>
                    <a:pt x="46969" y="7004"/>
                    <a:pt x="46990" y="7004"/>
                  </a:cubicBezTo>
                  <a:close/>
                  <a:moveTo>
                    <a:pt x="47978" y="7299"/>
                  </a:moveTo>
                  <a:lnTo>
                    <a:pt x="47999" y="7320"/>
                  </a:lnTo>
                  <a:cubicBezTo>
                    <a:pt x="47999" y="7341"/>
                    <a:pt x="47999" y="7341"/>
                    <a:pt x="47978" y="7341"/>
                  </a:cubicBezTo>
                  <a:cubicBezTo>
                    <a:pt x="47957" y="7341"/>
                    <a:pt x="47957" y="7341"/>
                    <a:pt x="47957" y="7320"/>
                  </a:cubicBezTo>
                  <a:cubicBezTo>
                    <a:pt x="47957" y="7299"/>
                    <a:pt x="47978" y="7299"/>
                    <a:pt x="47978" y="7299"/>
                  </a:cubicBezTo>
                  <a:close/>
                  <a:moveTo>
                    <a:pt x="32567" y="7383"/>
                  </a:moveTo>
                  <a:lnTo>
                    <a:pt x="32567" y="7383"/>
                  </a:lnTo>
                  <a:cubicBezTo>
                    <a:pt x="32483" y="7593"/>
                    <a:pt x="32231" y="7614"/>
                    <a:pt x="32105" y="7761"/>
                  </a:cubicBezTo>
                  <a:cubicBezTo>
                    <a:pt x="32168" y="7551"/>
                    <a:pt x="32420" y="7530"/>
                    <a:pt x="32567" y="7383"/>
                  </a:cubicBezTo>
                  <a:close/>
                  <a:moveTo>
                    <a:pt x="32005" y="7861"/>
                  </a:moveTo>
                  <a:cubicBezTo>
                    <a:pt x="32010" y="7861"/>
                    <a:pt x="32010" y="7866"/>
                    <a:pt x="32000" y="7887"/>
                  </a:cubicBezTo>
                  <a:cubicBezTo>
                    <a:pt x="32000" y="7894"/>
                    <a:pt x="31995" y="7897"/>
                    <a:pt x="31989" y="7897"/>
                  </a:cubicBezTo>
                  <a:cubicBezTo>
                    <a:pt x="31976" y="7897"/>
                    <a:pt x="31958" y="7887"/>
                    <a:pt x="31958" y="7887"/>
                  </a:cubicBezTo>
                  <a:cubicBezTo>
                    <a:pt x="31958" y="7887"/>
                    <a:pt x="31979" y="7866"/>
                    <a:pt x="31979" y="7866"/>
                  </a:cubicBezTo>
                  <a:cubicBezTo>
                    <a:pt x="31989" y="7866"/>
                    <a:pt x="32000" y="7861"/>
                    <a:pt x="32005" y="7861"/>
                  </a:cubicBezTo>
                  <a:close/>
                  <a:moveTo>
                    <a:pt x="31867" y="7978"/>
                  </a:moveTo>
                  <a:cubicBezTo>
                    <a:pt x="31871" y="7978"/>
                    <a:pt x="31874" y="7982"/>
                    <a:pt x="31874" y="7993"/>
                  </a:cubicBezTo>
                  <a:cubicBezTo>
                    <a:pt x="31874" y="8035"/>
                    <a:pt x="31853" y="8035"/>
                    <a:pt x="31831" y="8035"/>
                  </a:cubicBezTo>
                  <a:cubicBezTo>
                    <a:pt x="31831" y="8056"/>
                    <a:pt x="31810" y="8098"/>
                    <a:pt x="31768" y="8098"/>
                  </a:cubicBezTo>
                  <a:cubicBezTo>
                    <a:pt x="31768" y="8119"/>
                    <a:pt x="31747" y="8161"/>
                    <a:pt x="31705" y="8161"/>
                  </a:cubicBezTo>
                  <a:cubicBezTo>
                    <a:pt x="31705" y="8182"/>
                    <a:pt x="31684" y="8224"/>
                    <a:pt x="31642" y="8224"/>
                  </a:cubicBezTo>
                  <a:cubicBezTo>
                    <a:pt x="31642" y="8240"/>
                    <a:pt x="31630" y="8280"/>
                    <a:pt x="31615" y="8280"/>
                  </a:cubicBezTo>
                  <a:cubicBezTo>
                    <a:pt x="31610" y="8280"/>
                    <a:pt x="31605" y="8276"/>
                    <a:pt x="31600" y="8266"/>
                  </a:cubicBezTo>
                  <a:cubicBezTo>
                    <a:pt x="31600" y="8224"/>
                    <a:pt x="31621" y="8224"/>
                    <a:pt x="31642" y="8224"/>
                  </a:cubicBezTo>
                  <a:cubicBezTo>
                    <a:pt x="31642" y="8182"/>
                    <a:pt x="31684" y="8161"/>
                    <a:pt x="31705" y="8161"/>
                  </a:cubicBezTo>
                  <a:cubicBezTo>
                    <a:pt x="31705" y="8119"/>
                    <a:pt x="31747" y="8098"/>
                    <a:pt x="31768" y="8098"/>
                  </a:cubicBezTo>
                  <a:cubicBezTo>
                    <a:pt x="31768" y="8056"/>
                    <a:pt x="31810" y="8035"/>
                    <a:pt x="31831" y="8035"/>
                  </a:cubicBezTo>
                  <a:cubicBezTo>
                    <a:pt x="31831" y="8019"/>
                    <a:pt x="31856" y="7978"/>
                    <a:pt x="31867" y="7978"/>
                  </a:cubicBezTo>
                  <a:close/>
                  <a:moveTo>
                    <a:pt x="31453" y="8371"/>
                  </a:moveTo>
                  <a:cubicBezTo>
                    <a:pt x="31453" y="8392"/>
                    <a:pt x="31453" y="8413"/>
                    <a:pt x="31432" y="8413"/>
                  </a:cubicBezTo>
                  <a:cubicBezTo>
                    <a:pt x="31432" y="8413"/>
                    <a:pt x="31432" y="8392"/>
                    <a:pt x="31432" y="8392"/>
                  </a:cubicBezTo>
                  <a:cubicBezTo>
                    <a:pt x="31432" y="8371"/>
                    <a:pt x="31432" y="8371"/>
                    <a:pt x="31453" y="8371"/>
                  </a:cubicBezTo>
                  <a:close/>
                  <a:moveTo>
                    <a:pt x="30549" y="9149"/>
                  </a:moveTo>
                  <a:lnTo>
                    <a:pt x="30549" y="9149"/>
                  </a:lnTo>
                  <a:cubicBezTo>
                    <a:pt x="30381" y="9401"/>
                    <a:pt x="30150" y="9611"/>
                    <a:pt x="29918" y="9780"/>
                  </a:cubicBezTo>
                  <a:cubicBezTo>
                    <a:pt x="29918" y="9800"/>
                    <a:pt x="29898" y="9821"/>
                    <a:pt x="29857" y="9822"/>
                  </a:cubicBezTo>
                  <a:lnTo>
                    <a:pt x="29857" y="9822"/>
                  </a:lnTo>
                  <a:cubicBezTo>
                    <a:pt x="29864" y="9794"/>
                    <a:pt x="29884" y="9780"/>
                    <a:pt x="29918" y="9780"/>
                  </a:cubicBezTo>
                  <a:cubicBezTo>
                    <a:pt x="29918" y="9717"/>
                    <a:pt x="29918" y="9674"/>
                    <a:pt x="29960" y="9632"/>
                  </a:cubicBezTo>
                  <a:cubicBezTo>
                    <a:pt x="30150" y="9464"/>
                    <a:pt x="30339" y="9296"/>
                    <a:pt x="30549" y="9149"/>
                  </a:cubicBezTo>
                  <a:close/>
                  <a:moveTo>
                    <a:pt x="29833" y="9837"/>
                  </a:moveTo>
                  <a:cubicBezTo>
                    <a:pt x="29839" y="9837"/>
                    <a:pt x="29845" y="9838"/>
                    <a:pt x="29852" y="9841"/>
                  </a:cubicBezTo>
                  <a:lnTo>
                    <a:pt x="29852" y="9841"/>
                  </a:lnTo>
                  <a:cubicBezTo>
                    <a:pt x="29842" y="9870"/>
                    <a:pt x="29810" y="9885"/>
                    <a:pt x="29792" y="9885"/>
                  </a:cubicBezTo>
                  <a:cubicBezTo>
                    <a:pt x="29775" y="9919"/>
                    <a:pt x="29758" y="9953"/>
                    <a:pt x="29752" y="9953"/>
                  </a:cubicBezTo>
                  <a:cubicBezTo>
                    <a:pt x="29751" y="9953"/>
                    <a:pt x="29750" y="9952"/>
                    <a:pt x="29750" y="9948"/>
                  </a:cubicBezTo>
                  <a:cubicBezTo>
                    <a:pt x="29750" y="9885"/>
                    <a:pt x="29771" y="9885"/>
                    <a:pt x="29792" y="9885"/>
                  </a:cubicBezTo>
                  <a:cubicBezTo>
                    <a:pt x="29792" y="9868"/>
                    <a:pt x="29806" y="9837"/>
                    <a:pt x="29833" y="9837"/>
                  </a:cubicBezTo>
                  <a:close/>
                  <a:moveTo>
                    <a:pt x="47663" y="9506"/>
                  </a:moveTo>
                  <a:lnTo>
                    <a:pt x="47663" y="9506"/>
                  </a:lnTo>
                  <a:cubicBezTo>
                    <a:pt x="47747" y="9674"/>
                    <a:pt x="47768" y="9843"/>
                    <a:pt x="47768" y="10011"/>
                  </a:cubicBezTo>
                  <a:cubicBezTo>
                    <a:pt x="47663" y="9864"/>
                    <a:pt x="47621" y="9695"/>
                    <a:pt x="47663" y="9506"/>
                  </a:cubicBezTo>
                  <a:close/>
                  <a:moveTo>
                    <a:pt x="47768" y="10011"/>
                  </a:moveTo>
                  <a:cubicBezTo>
                    <a:pt x="47852" y="10032"/>
                    <a:pt x="47831" y="10095"/>
                    <a:pt x="47831" y="10137"/>
                  </a:cubicBezTo>
                  <a:cubicBezTo>
                    <a:pt x="47747" y="10137"/>
                    <a:pt x="47768" y="10053"/>
                    <a:pt x="47768" y="10011"/>
                  </a:cubicBezTo>
                  <a:close/>
                  <a:moveTo>
                    <a:pt x="47831" y="10137"/>
                  </a:moveTo>
                  <a:cubicBezTo>
                    <a:pt x="47852" y="10158"/>
                    <a:pt x="47915" y="10179"/>
                    <a:pt x="47873" y="10200"/>
                  </a:cubicBezTo>
                  <a:cubicBezTo>
                    <a:pt x="47831" y="10200"/>
                    <a:pt x="47831" y="10158"/>
                    <a:pt x="47831" y="10137"/>
                  </a:cubicBezTo>
                  <a:close/>
                  <a:moveTo>
                    <a:pt x="47862" y="10363"/>
                  </a:moveTo>
                  <a:cubicBezTo>
                    <a:pt x="47873" y="10363"/>
                    <a:pt x="47873" y="10393"/>
                    <a:pt x="47873" y="10410"/>
                  </a:cubicBezTo>
                  <a:cubicBezTo>
                    <a:pt x="47873" y="10431"/>
                    <a:pt x="47852" y="10452"/>
                    <a:pt x="47852" y="10452"/>
                  </a:cubicBezTo>
                  <a:lnTo>
                    <a:pt x="47852" y="10431"/>
                  </a:lnTo>
                  <a:cubicBezTo>
                    <a:pt x="47831" y="10410"/>
                    <a:pt x="47810" y="10389"/>
                    <a:pt x="47852" y="10368"/>
                  </a:cubicBezTo>
                  <a:cubicBezTo>
                    <a:pt x="47856" y="10364"/>
                    <a:pt x="47859" y="10363"/>
                    <a:pt x="47862" y="10363"/>
                  </a:cubicBezTo>
                  <a:close/>
                  <a:moveTo>
                    <a:pt x="29267" y="10473"/>
                  </a:moveTo>
                  <a:cubicBezTo>
                    <a:pt x="29161" y="10705"/>
                    <a:pt x="28951" y="10894"/>
                    <a:pt x="28720" y="10957"/>
                  </a:cubicBezTo>
                  <a:cubicBezTo>
                    <a:pt x="28846" y="10747"/>
                    <a:pt x="29035" y="10579"/>
                    <a:pt x="29267" y="10473"/>
                  </a:cubicBezTo>
                  <a:close/>
                  <a:moveTo>
                    <a:pt x="28209" y="11447"/>
                  </a:moveTo>
                  <a:cubicBezTo>
                    <a:pt x="28213" y="11447"/>
                    <a:pt x="28215" y="11451"/>
                    <a:pt x="28215" y="11462"/>
                  </a:cubicBezTo>
                  <a:cubicBezTo>
                    <a:pt x="28215" y="11504"/>
                    <a:pt x="28194" y="11504"/>
                    <a:pt x="28173" y="11504"/>
                  </a:cubicBezTo>
                  <a:cubicBezTo>
                    <a:pt x="28173" y="11488"/>
                    <a:pt x="28198" y="11447"/>
                    <a:pt x="28209" y="11447"/>
                  </a:cubicBezTo>
                  <a:close/>
                  <a:moveTo>
                    <a:pt x="28173" y="11504"/>
                  </a:moveTo>
                  <a:lnTo>
                    <a:pt x="28173" y="11504"/>
                  </a:lnTo>
                  <a:cubicBezTo>
                    <a:pt x="28194" y="11588"/>
                    <a:pt x="28110" y="11693"/>
                    <a:pt x="28005" y="11693"/>
                  </a:cubicBezTo>
                  <a:cubicBezTo>
                    <a:pt x="28026" y="11609"/>
                    <a:pt x="28089" y="11525"/>
                    <a:pt x="28173" y="11504"/>
                  </a:cubicBezTo>
                  <a:close/>
                  <a:moveTo>
                    <a:pt x="48209" y="11756"/>
                  </a:moveTo>
                  <a:cubicBezTo>
                    <a:pt x="48273" y="11819"/>
                    <a:pt x="48252" y="11882"/>
                    <a:pt x="48252" y="11945"/>
                  </a:cubicBezTo>
                  <a:cubicBezTo>
                    <a:pt x="48167" y="11903"/>
                    <a:pt x="48188" y="11840"/>
                    <a:pt x="48209" y="11756"/>
                  </a:cubicBezTo>
                  <a:close/>
                  <a:moveTo>
                    <a:pt x="48252" y="11945"/>
                  </a:moveTo>
                  <a:cubicBezTo>
                    <a:pt x="48336" y="11966"/>
                    <a:pt x="48315" y="12050"/>
                    <a:pt x="48378" y="12113"/>
                  </a:cubicBezTo>
                  <a:cubicBezTo>
                    <a:pt x="48364" y="12120"/>
                    <a:pt x="48352" y="12123"/>
                    <a:pt x="48342" y="12123"/>
                  </a:cubicBezTo>
                  <a:cubicBezTo>
                    <a:pt x="48322" y="12123"/>
                    <a:pt x="48308" y="12113"/>
                    <a:pt x="48294" y="12113"/>
                  </a:cubicBezTo>
                  <a:cubicBezTo>
                    <a:pt x="48230" y="12050"/>
                    <a:pt x="48252" y="11987"/>
                    <a:pt x="48252" y="11945"/>
                  </a:cubicBezTo>
                  <a:close/>
                  <a:moveTo>
                    <a:pt x="48315" y="12324"/>
                  </a:moveTo>
                  <a:lnTo>
                    <a:pt x="48315" y="12324"/>
                  </a:lnTo>
                  <a:cubicBezTo>
                    <a:pt x="48399" y="12345"/>
                    <a:pt x="48378" y="12408"/>
                    <a:pt x="48378" y="12429"/>
                  </a:cubicBezTo>
                  <a:cubicBezTo>
                    <a:pt x="48315" y="12429"/>
                    <a:pt x="48315" y="12387"/>
                    <a:pt x="48315" y="12324"/>
                  </a:cubicBezTo>
                  <a:close/>
                  <a:moveTo>
                    <a:pt x="27290" y="12366"/>
                  </a:moveTo>
                  <a:cubicBezTo>
                    <a:pt x="27269" y="12471"/>
                    <a:pt x="27206" y="12534"/>
                    <a:pt x="27122" y="12555"/>
                  </a:cubicBezTo>
                  <a:cubicBezTo>
                    <a:pt x="27122" y="12571"/>
                    <a:pt x="27098" y="12611"/>
                    <a:pt x="27086" y="12611"/>
                  </a:cubicBezTo>
                  <a:cubicBezTo>
                    <a:pt x="27082" y="12611"/>
                    <a:pt x="27080" y="12607"/>
                    <a:pt x="27080" y="12597"/>
                  </a:cubicBezTo>
                  <a:cubicBezTo>
                    <a:pt x="27080" y="12555"/>
                    <a:pt x="27101" y="12555"/>
                    <a:pt x="27122" y="12555"/>
                  </a:cubicBezTo>
                  <a:cubicBezTo>
                    <a:pt x="27101" y="12471"/>
                    <a:pt x="27185" y="12366"/>
                    <a:pt x="27290" y="12366"/>
                  </a:cubicBezTo>
                  <a:close/>
                  <a:moveTo>
                    <a:pt x="48378" y="12429"/>
                  </a:moveTo>
                  <a:cubicBezTo>
                    <a:pt x="48483" y="12471"/>
                    <a:pt x="48420" y="12555"/>
                    <a:pt x="48441" y="12618"/>
                  </a:cubicBezTo>
                  <a:cubicBezTo>
                    <a:pt x="48336" y="12576"/>
                    <a:pt x="48420" y="12492"/>
                    <a:pt x="48378" y="12429"/>
                  </a:cubicBezTo>
                  <a:close/>
                  <a:moveTo>
                    <a:pt x="48441" y="12618"/>
                  </a:moveTo>
                  <a:lnTo>
                    <a:pt x="48441" y="12618"/>
                  </a:lnTo>
                  <a:cubicBezTo>
                    <a:pt x="48504" y="12639"/>
                    <a:pt x="48504" y="12681"/>
                    <a:pt x="48504" y="12723"/>
                  </a:cubicBezTo>
                  <a:cubicBezTo>
                    <a:pt x="48420" y="12702"/>
                    <a:pt x="48441" y="12660"/>
                    <a:pt x="48441" y="12618"/>
                  </a:cubicBezTo>
                  <a:close/>
                  <a:moveTo>
                    <a:pt x="26533" y="13122"/>
                  </a:moveTo>
                  <a:lnTo>
                    <a:pt x="26533" y="13122"/>
                  </a:lnTo>
                  <a:cubicBezTo>
                    <a:pt x="26596" y="13227"/>
                    <a:pt x="26514" y="13228"/>
                    <a:pt x="26451" y="13228"/>
                  </a:cubicBezTo>
                  <a:lnTo>
                    <a:pt x="26451" y="13228"/>
                  </a:lnTo>
                  <a:cubicBezTo>
                    <a:pt x="26459" y="13180"/>
                    <a:pt x="26496" y="13159"/>
                    <a:pt x="26533" y="13122"/>
                  </a:cubicBezTo>
                  <a:close/>
                  <a:moveTo>
                    <a:pt x="26428" y="13243"/>
                  </a:moveTo>
                  <a:cubicBezTo>
                    <a:pt x="26430" y="13243"/>
                    <a:pt x="26432" y="13243"/>
                    <a:pt x="26433" y="13243"/>
                  </a:cubicBezTo>
                  <a:lnTo>
                    <a:pt x="26433" y="13243"/>
                  </a:lnTo>
                  <a:cubicBezTo>
                    <a:pt x="26418" y="13258"/>
                    <a:pt x="26403" y="13273"/>
                    <a:pt x="26388" y="13288"/>
                  </a:cubicBezTo>
                  <a:lnTo>
                    <a:pt x="26388" y="13288"/>
                  </a:lnTo>
                  <a:cubicBezTo>
                    <a:pt x="26393" y="13263"/>
                    <a:pt x="26407" y="13243"/>
                    <a:pt x="26428" y="13243"/>
                  </a:cubicBezTo>
                  <a:close/>
                  <a:moveTo>
                    <a:pt x="26364" y="13306"/>
                  </a:moveTo>
                  <a:cubicBezTo>
                    <a:pt x="26366" y="13306"/>
                    <a:pt x="26368" y="13306"/>
                    <a:pt x="26370" y="13306"/>
                  </a:cubicBezTo>
                  <a:lnTo>
                    <a:pt x="26370" y="13306"/>
                  </a:lnTo>
                  <a:cubicBezTo>
                    <a:pt x="26355" y="13322"/>
                    <a:pt x="26339" y="13338"/>
                    <a:pt x="26323" y="13354"/>
                  </a:cubicBezTo>
                  <a:cubicBezTo>
                    <a:pt x="26307" y="13370"/>
                    <a:pt x="26291" y="13410"/>
                    <a:pt x="26284" y="13410"/>
                  </a:cubicBezTo>
                  <a:cubicBezTo>
                    <a:pt x="26282" y="13410"/>
                    <a:pt x="26281" y="13406"/>
                    <a:pt x="26281" y="13396"/>
                  </a:cubicBezTo>
                  <a:cubicBezTo>
                    <a:pt x="26260" y="13354"/>
                    <a:pt x="26302" y="13354"/>
                    <a:pt x="26323" y="13354"/>
                  </a:cubicBezTo>
                  <a:cubicBezTo>
                    <a:pt x="26323" y="13337"/>
                    <a:pt x="26337" y="13306"/>
                    <a:pt x="26364" y="13306"/>
                  </a:cubicBezTo>
                  <a:close/>
                  <a:moveTo>
                    <a:pt x="26155" y="13480"/>
                  </a:moveTo>
                  <a:cubicBezTo>
                    <a:pt x="26176" y="13480"/>
                    <a:pt x="26176" y="13501"/>
                    <a:pt x="26176" y="13501"/>
                  </a:cubicBezTo>
                  <a:lnTo>
                    <a:pt x="26155" y="13522"/>
                  </a:lnTo>
                  <a:lnTo>
                    <a:pt x="26155" y="13543"/>
                  </a:lnTo>
                  <a:cubicBezTo>
                    <a:pt x="26155" y="13522"/>
                    <a:pt x="26134" y="13522"/>
                    <a:pt x="26134" y="13501"/>
                  </a:cubicBezTo>
                  <a:cubicBezTo>
                    <a:pt x="26134" y="13480"/>
                    <a:pt x="26134" y="13480"/>
                    <a:pt x="26155" y="13480"/>
                  </a:cubicBezTo>
                  <a:close/>
                  <a:moveTo>
                    <a:pt x="48588" y="12870"/>
                  </a:moveTo>
                  <a:lnTo>
                    <a:pt x="48588" y="12870"/>
                  </a:lnTo>
                  <a:cubicBezTo>
                    <a:pt x="48756" y="13122"/>
                    <a:pt x="48861" y="13417"/>
                    <a:pt x="48840" y="13711"/>
                  </a:cubicBezTo>
                  <a:cubicBezTo>
                    <a:pt x="48672" y="13459"/>
                    <a:pt x="48693" y="13143"/>
                    <a:pt x="48588" y="12870"/>
                  </a:cubicBezTo>
                  <a:close/>
                  <a:moveTo>
                    <a:pt x="25396" y="14181"/>
                  </a:moveTo>
                  <a:cubicBezTo>
                    <a:pt x="25409" y="14181"/>
                    <a:pt x="25423" y="14186"/>
                    <a:pt x="25440" y="14195"/>
                  </a:cubicBezTo>
                  <a:cubicBezTo>
                    <a:pt x="25430" y="14216"/>
                    <a:pt x="25414" y="14221"/>
                    <a:pt x="25395" y="14221"/>
                  </a:cubicBezTo>
                  <a:cubicBezTo>
                    <a:pt x="25377" y="14221"/>
                    <a:pt x="25356" y="14216"/>
                    <a:pt x="25335" y="14216"/>
                  </a:cubicBezTo>
                  <a:cubicBezTo>
                    <a:pt x="25360" y="14191"/>
                    <a:pt x="25377" y="14181"/>
                    <a:pt x="25396" y="14181"/>
                  </a:cubicBezTo>
                  <a:close/>
                  <a:moveTo>
                    <a:pt x="25256" y="14295"/>
                  </a:moveTo>
                  <a:cubicBezTo>
                    <a:pt x="25261" y="14295"/>
                    <a:pt x="25261" y="14300"/>
                    <a:pt x="25251" y="14321"/>
                  </a:cubicBezTo>
                  <a:cubicBezTo>
                    <a:pt x="25251" y="14328"/>
                    <a:pt x="25246" y="14330"/>
                    <a:pt x="25240" y="14330"/>
                  </a:cubicBezTo>
                  <a:cubicBezTo>
                    <a:pt x="25228" y="14330"/>
                    <a:pt x="25209" y="14321"/>
                    <a:pt x="25209" y="14321"/>
                  </a:cubicBezTo>
                  <a:cubicBezTo>
                    <a:pt x="25209" y="14300"/>
                    <a:pt x="25230" y="14300"/>
                    <a:pt x="25230" y="14300"/>
                  </a:cubicBezTo>
                  <a:cubicBezTo>
                    <a:pt x="25240" y="14300"/>
                    <a:pt x="25251" y="14295"/>
                    <a:pt x="25256" y="14295"/>
                  </a:cubicBezTo>
                  <a:close/>
                  <a:moveTo>
                    <a:pt x="49156" y="14678"/>
                  </a:moveTo>
                  <a:cubicBezTo>
                    <a:pt x="49198" y="14699"/>
                    <a:pt x="49198" y="14720"/>
                    <a:pt x="49177" y="14741"/>
                  </a:cubicBezTo>
                  <a:cubicBezTo>
                    <a:pt x="49169" y="14745"/>
                    <a:pt x="49162" y="14747"/>
                    <a:pt x="49157" y="14747"/>
                  </a:cubicBezTo>
                  <a:cubicBezTo>
                    <a:pt x="49135" y="14747"/>
                    <a:pt x="49135" y="14716"/>
                    <a:pt x="49135" y="14699"/>
                  </a:cubicBezTo>
                  <a:cubicBezTo>
                    <a:pt x="49135" y="14699"/>
                    <a:pt x="49156" y="14678"/>
                    <a:pt x="49156" y="14678"/>
                  </a:cubicBezTo>
                  <a:close/>
                  <a:moveTo>
                    <a:pt x="24788" y="14678"/>
                  </a:moveTo>
                  <a:cubicBezTo>
                    <a:pt x="24809" y="14699"/>
                    <a:pt x="24830" y="14741"/>
                    <a:pt x="24809" y="14762"/>
                  </a:cubicBezTo>
                  <a:cubicBezTo>
                    <a:pt x="24578" y="14973"/>
                    <a:pt x="24368" y="15162"/>
                    <a:pt x="24137" y="15351"/>
                  </a:cubicBezTo>
                  <a:cubicBezTo>
                    <a:pt x="24137" y="15393"/>
                    <a:pt x="24116" y="15414"/>
                    <a:pt x="24074" y="15414"/>
                  </a:cubicBezTo>
                  <a:lnTo>
                    <a:pt x="24074" y="15519"/>
                  </a:lnTo>
                  <a:lnTo>
                    <a:pt x="23968" y="15519"/>
                  </a:lnTo>
                  <a:cubicBezTo>
                    <a:pt x="23968" y="15560"/>
                    <a:pt x="23930" y="15581"/>
                    <a:pt x="23908" y="15582"/>
                  </a:cubicBezTo>
                  <a:lnTo>
                    <a:pt x="23908" y="15582"/>
                  </a:lnTo>
                  <a:cubicBezTo>
                    <a:pt x="23920" y="15568"/>
                    <a:pt x="23933" y="15554"/>
                    <a:pt x="23947" y="15540"/>
                  </a:cubicBezTo>
                  <a:cubicBezTo>
                    <a:pt x="23968" y="15477"/>
                    <a:pt x="24010" y="15435"/>
                    <a:pt x="24074" y="15414"/>
                  </a:cubicBezTo>
                  <a:cubicBezTo>
                    <a:pt x="24074" y="15372"/>
                    <a:pt x="24116" y="15351"/>
                    <a:pt x="24137" y="15351"/>
                  </a:cubicBezTo>
                  <a:cubicBezTo>
                    <a:pt x="24137" y="15183"/>
                    <a:pt x="24284" y="15099"/>
                    <a:pt x="24389" y="15036"/>
                  </a:cubicBezTo>
                  <a:cubicBezTo>
                    <a:pt x="24515" y="14931"/>
                    <a:pt x="24620" y="14825"/>
                    <a:pt x="24704" y="14699"/>
                  </a:cubicBezTo>
                  <a:cubicBezTo>
                    <a:pt x="24725" y="14678"/>
                    <a:pt x="24767" y="14678"/>
                    <a:pt x="24788" y="14678"/>
                  </a:cubicBezTo>
                  <a:close/>
                  <a:moveTo>
                    <a:pt x="23905" y="15585"/>
                  </a:moveTo>
                  <a:cubicBezTo>
                    <a:pt x="23904" y="15617"/>
                    <a:pt x="23877" y="15637"/>
                    <a:pt x="23857" y="15643"/>
                  </a:cubicBezTo>
                  <a:lnTo>
                    <a:pt x="23857" y="15643"/>
                  </a:lnTo>
                  <a:cubicBezTo>
                    <a:pt x="23873" y="15624"/>
                    <a:pt x="23888" y="15605"/>
                    <a:pt x="23905" y="15585"/>
                  </a:cubicBezTo>
                  <a:close/>
                  <a:moveTo>
                    <a:pt x="23840" y="15663"/>
                  </a:moveTo>
                  <a:lnTo>
                    <a:pt x="23840" y="15663"/>
                  </a:lnTo>
                  <a:cubicBezTo>
                    <a:pt x="23834" y="15685"/>
                    <a:pt x="23817" y="15705"/>
                    <a:pt x="23797" y="15712"/>
                  </a:cubicBezTo>
                  <a:lnTo>
                    <a:pt x="23797" y="15712"/>
                  </a:lnTo>
                  <a:cubicBezTo>
                    <a:pt x="23812" y="15695"/>
                    <a:pt x="23826" y="15679"/>
                    <a:pt x="23840" y="15663"/>
                  </a:cubicBezTo>
                  <a:close/>
                  <a:moveTo>
                    <a:pt x="49219" y="14846"/>
                  </a:moveTo>
                  <a:cubicBezTo>
                    <a:pt x="49614" y="15513"/>
                    <a:pt x="49948" y="16241"/>
                    <a:pt x="50179" y="17011"/>
                  </a:cubicBezTo>
                  <a:lnTo>
                    <a:pt x="50179" y="17011"/>
                  </a:lnTo>
                  <a:cubicBezTo>
                    <a:pt x="50059" y="16987"/>
                    <a:pt x="50038" y="16885"/>
                    <a:pt x="50018" y="16823"/>
                  </a:cubicBezTo>
                  <a:cubicBezTo>
                    <a:pt x="49997" y="16570"/>
                    <a:pt x="49765" y="16423"/>
                    <a:pt x="49723" y="16171"/>
                  </a:cubicBezTo>
                  <a:cubicBezTo>
                    <a:pt x="49513" y="15961"/>
                    <a:pt x="49492" y="15645"/>
                    <a:pt x="49366" y="15393"/>
                  </a:cubicBezTo>
                  <a:cubicBezTo>
                    <a:pt x="49324" y="15267"/>
                    <a:pt x="49324" y="15120"/>
                    <a:pt x="49198" y="15015"/>
                  </a:cubicBezTo>
                  <a:cubicBezTo>
                    <a:pt x="49177" y="14973"/>
                    <a:pt x="49177" y="14910"/>
                    <a:pt x="49219" y="14846"/>
                  </a:cubicBezTo>
                  <a:close/>
                  <a:moveTo>
                    <a:pt x="50185" y="17030"/>
                  </a:moveTo>
                  <a:cubicBezTo>
                    <a:pt x="50185" y="17031"/>
                    <a:pt x="50185" y="17032"/>
                    <a:pt x="50186" y="17033"/>
                  </a:cubicBezTo>
                  <a:cubicBezTo>
                    <a:pt x="50228" y="17033"/>
                    <a:pt x="50228" y="17075"/>
                    <a:pt x="50228" y="17138"/>
                  </a:cubicBezTo>
                  <a:cubicBezTo>
                    <a:pt x="50173" y="17120"/>
                    <a:pt x="50182" y="17070"/>
                    <a:pt x="50185" y="17030"/>
                  </a:cubicBezTo>
                  <a:close/>
                  <a:moveTo>
                    <a:pt x="23757" y="15740"/>
                  </a:moveTo>
                  <a:cubicBezTo>
                    <a:pt x="23741" y="15905"/>
                    <a:pt x="23604" y="15967"/>
                    <a:pt x="23485" y="16066"/>
                  </a:cubicBezTo>
                  <a:cubicBezTo>
                    <a:pt x="23401" y="16108"/>
                    <a:pt x="23338" y="16171"/>
                    <a:pt x="23254" y="16255"/>
                  </a:cubicBezTo>
                  <a:cubicBezTo>
                    <a:pt x="23001" y="16507"/>
                    <a:pt x="22707" y="16739"/>
                    <a:pt x="22413" y="16949"/>
                  </a:cubicBezTo>
                  <a:cubicBezTo>
                    <a:pt x="22307" y="17033"/>
                    <a:pt x="22223" y="17138"/>
                    <a:pt x="22076" y="17201"/>
                  </a:cubicBezTo>
                  <a:cubicBezTo>
                    <a:pt x="22139" y="17054"/>
                    <a:pt x="22244" y="16928"/>
                    <a:pt x="22392" y="16844"/>
                  </a:cubicBezTo>
                  <a:cubicBezTo>
                    <a:pt x="22707" y="16634"/>
                    <a:pt x="23022" y="16381"/>
                    <a:pt x="23296" y="16108"/>
                  </a:cubicBezTo>
                  <a:cubicBezTo>
                    <a:pt x="23417" y="15967"/>
                    <a:pt x="23577" y="15825"/>
                    <a:pt x="23757" y="15740"/>
                  </a:cubicBezTo>
                  <a:close/>
                  <a:moveTo>
                    <a:pt x="50326" y="17281"/>
                  </a:moveTo>
                  <a:cubicBezTo>
                    <a:pt x="50344" y="17281"/>
                    <a:pt x="50340" y="17310"/>
                    <a:pt x="50346" y="17322"/>
                  </a:cubicBezTo>
                  <a:lnTo>
                    <a:pt x="50346" y="17322"/>
                  </a:lnTo>
                  <a:cubicBezTo>
                    <a:pt x="50311" y="17311"/>
                    <a:pt x="50279" y="17285"/>
                    <a:pt x="50312" y="17285"/>
                  </a:cubicBezTo>
                  <a:cubicBezTo>
                    <a:pt x="50318" y="17282"/>
                    <a:pt x="50323" y="17281"/>
                    <a:pt x="50326" y="17281"/>
                  </a:cubicBezTo>
                  <a:close/>
                  <a:moveTo>
                    <a:pt x="50375" y="17329"/>
                  </a:moveTo>
                  <a:cubicBezTo>
                    <a:pt x="50413" y="17334"/>
                    <a:pt x="50452" y="17352"/>
                    <a:pt x="50417" y="17369"/>
                  </a:cubicBezTo>
                  <a:cubicBezTo>
                    <a:pt x="50376" y="17369"/>
                    <a:pt x="50375" y="17349"/>
                    <a:pt x="50375" y="17329"/>
                  </a:cubicBezTo>
                  <a:close/>
                  <a:moveTo>
                    <a:pt x="50486" y="17435"/>
                  </a:moveTo>
                  <a:cubicBezTo>
                    <a:pt x="50496" y="17435"/>
                    <a:pt x="50508" y="17439"/>
                    <a:pt x="50522" y="17453"/>
                  </a:cubicBezTo>
                  <a:cubicBezTo>
                    <a:pt x="50560" y="17510"/>
                    <a:pt x="50547" y="17567"/>
                    <a:pt x="50544" y="17624"/>
                  </a:cubicBezTo>
                  <a:lnTo>
                    <a:pt x="50544" y="17624"/>
                  </a:lnTo>
                  <a:cubicBezTo>
                    <a:pt x="50544" y="17623"/>
                    <a:pt x="50543" y="17623"/>
                    <a:pt x="50543" y="17622"/>
                  </a:cubicBezTo>
                  <a:cubicBezTo>
                    <a:pt x="50459" y="17601"/>
                    <a:pt x="50501" y="17496"/>
                    <a:pt x="50438" y="17453"/>
                  </a:cubicBezTo>
                  <a:cubicBezTo>
                    <a:pt x="50452" y="17453"/>
                    <a:pt x="50466" y="17435"/>
                    <a:pt x="50486" y="17435"/>
                  </a:cubicBezTo>
                  <a:close/>
                  <a:moveTo>
                    <a:pt x="21593" y="17706"/>
                  </a:moveTo>
                  <a:cubicBezTo>
                    <a:pt x="21509" y="17832"/>
                    <a:pt x="21424" y="17937"/>
                    <a:pt x="21298" y="18000"/>
                  </a:cubicBezTo>
                  <a:lnTo>
                    <a:pt x="21298" y="17853"/>
                  </a:lnTo>
                  <a:lnTo>
                    <a:pt x="21593" y="17706"/>
                  </a:lnTo>
                  <a:close/>
                  <a:moveTo>
                    <a:pt x="21298" y="18000"/>
                  </a:moveTo>
                  <a:cubicBezTo>
                    <a:pt x="21284" y="18056"/>
                    <a:pt x="21252" y="18066"/>
                    <a:pt x="21219" y="18066"/>
                  </a:cubicBezTo>
                  <a:cubicBezTo>
                    <a:pt x="21203" y="18066"/>
                    <a:pt x="21186" y="18063"/>
                    <a:pt x="21172" y="18063"/>
                  </a:cubicBezTo>
                  <a:cubicBezTo>
                    <a:pt x="21172" y="18126"/>
                    <a:pt x="21109" y="18147"/>
                    <a:pt x="21067" y="18189"/>
                  </a:cubicBezTo>
                  <a:cubicBezTo>
                    <a:pt x="21025" y="18063"/>
                    <a:pt x="21109" y="18063"/>
                    <a:pt x="21172" y="18063"/>
                  </a:cubicBezTo>
                  <a:cubicBezTo>
                    <a:pt x="21186" y="18007"/>
                    <a:pt x="21219" y="18007"/>
                    <a:pt x="21252" y="18007"/>
                  </a:cubicBezTo>
                  <a:lnTo>
                    <a:pt x="21252" y="18007"/>
                  </a:lnTo>
                  <a:cubicBezTo>
                    <a:pt x="21268" y="18007"/>
                    <a:pt x="21284" y="18007"/>
                    <a:pt x="21298" y="18000"/>
                  </a:cubicBezTo>
                  <a:close/>
                  <a:moveTo>
                    <a:pt x="50548" y="17643"/>
                  </a:moveTo>
                  <a:lnTo>
                    <a:pt x="50548" y="17643"/>
                  </a:lnTo>
                  <a:cubicBezTo>
                    <a:pt x="50608" y="17645"/>
                    <a:pt x="50649" y="17686"/>
                    <a:pt x="50690" y="17748"/>
                  </a:cubicBezTo>
                  <a:cubicBezTo>
                    <a:pt x="50816" y="17937"/>
                    <a:pt x="50901" y="18147"/>
                    <a:pt x="50985" y="18379"/>
                  </a:cubicBezTo>
                  <a:cubicBezTo>
                    <a:pt x="50901" y="18358"/>
                    <a:pt x="50859" y="18231"/>
                    <a:pt x="50753" y="18231"/>
                  </a:cubicBezTo>
                  <a:cubicBezTo>
                    <a:pt x="50713" y="18028"/>
                    <a:pt x="50594" y="17845"/>
                    <a:pt x="50548" y="17643"/>
                  </a:cubicBezTo>
                  <a:close/>
                  <a:moveTo>
                    <a:pt x="50985" y="18379"/>
                  </a:moveTo>
                  <a:cubicBezTo>
                    <a:pt x="51006" y="18379"/>
                    <a:pt x="51069" y="18421"/>
                    <a:pt x="51027" y="18421"/>
                  </a:cubicBezTo>
                  <a:cubicBezTo>
                    <a:pt x="50985" y="18421"/>
                    <a:pt x="50985" y="18400"/>
                    <a:pt x="50985" y="18379"/>
                  </a:cubicBezTo>
                  <a:close/>
                  <a:moveTo>
                    <a:pt x="51152" y="18520"/>
                  </a:moveTo>
                  <a:cubicBezTo>
                    <a:pt x="51174" y="18520"/>
                    <a:pt x="51174" y="18551"/>
                    <a:pt x="51174" y="18568"/>
                  </a:cubicBezTo>
                  <a:cubicBezTo>
                    <a:pt x="51153" y="18547"/>
                    <a:pt x="51090" y="18526"/>
                    <a:pt x="51132" y="18526"/>
                  </a:cubicBezTo>
                  <a:cubicBezTo>
                    <a:pt x="51140" y="18522"/>
                    <a:pt x="51146" y="18520"/>
                    <a:pt x="51152" y="18520"/>
                  </a:cubicBezTo>
                  <a:close/>
                  <a:moveTo>
                    <a:pt x="19673" y="19184"/>
                  </a:moveTo>
                  <a:cubicBezTo>
                    <a:pt x="19677" y="19184"/>
                    <a:pt x="19679" y="19188"/>
                    <a:pt x="19679" y="19199"/>
                  </a:cubicBezTo>
                  <a:cubicBezTo>
                    <a:pt x="19679" y="19241"/>
                    <a:pt x="19658" y="19241"/>
                    <a:pt x="19637" y="19241"/>
                  </a:cubicBezTo>
                  <a:cubicBezTo>
                    <a:pt x="19574" y="19346"/>
                    <a:pt x="19490" y="19430"/>
                    <a:pt x="19364" y="19493"/>
                  </a:cubicBezTo>
                  <a:cubicBezTo>
                    <a:pt x="19112" y="19619"/>
                    <a:pt x="18859" y="19766"/>
                    <a:pt x="18628" y="19955"/>
                  </a:cubicBezTo>
                  <a:cubicBezTo>
                    <a:pt x="18593" y="19973"/>
                    <a:pt x="18558" y="19976"/>
                    <a:pt x="18523" y="19976"/>
                  </a:cubicBezTo>
                  <a:lnTo>
                    <a:pt x="18523" y="19976"/>
                  </a:lnTo>
                  <a:cubicBezTo>
                    <a:pt x="18565" y="19829"/>
                    <a:pt x="18754" y="19829"/>
                    <a:pt x="18796" y="19682"/>
                  </a:cubicBezTo>
                  <a:cubicBezTo>
                    <a:pt x="19049" y="19556"/>
                    <a:pt x="19259" y="19388"/>
                    <a:pt x="19490" y="19241"/>
                  </a:cubicBezTo>
                  <a:cubicBezTo>
                    <a:pt x="19504" y="19234"/>
                    <a:pt x="19521" y="19231"/>
                    <a:pt x="19538" y="19231"/>
                  </a:cubicBezTo>
                  <a:cubicBezTo>
                    <a:pt x="19572" y="19231"/>
                    <a:pt x="19609" y="19241"/>
                    <a:pt x="19637" y="19241"/>
                  </a:cubicBezTo>
                  <a:cubicBezTo>
                    <a:pt x="19637" y="19225"/>
                    <a:pt x="19662" y="19184"/>
                    <a:pt x="19673" y="19184"/>
                  </a:cubicBezTo>
                  <a:close/>
                  <a:moveTo>
                    <a:pt x="18490" y="19972"/>
                  </a:moveTo>
                  <a:cubicBezTo>
                    <a:pt x="18501" y="19972"/>
                    <a:pt x="18512" y="19974"/>
                    <a:pt x="18523" y="19976"/>
                  </a:cubicBezTo>
                  <a:lnTo>
                    <a:pt x="18523" y="19976"/>
                  </a:lnTo>
                  <a:cubicBezTo>
                    <a:pt x="18516" y="19976"/>
                    <a:pt x="18509" y="19976"/>
                    <a:pt x="18502" y="19976"/>
                  </a:cubicBezTo>
                  <a:cubicBezTo>
                    <a:pt x="18484" y="20049"/>
                    <a:pt x="18434" y="20107"/>
                    <a:pt x="18352" y="20107"/>
                  </a:cubicBezTo>
                  <a:cubicBezTo>
                    <a:pt x="18340" y="20107"/>
                    <a:pt x="18327" y="20105"/>
                    <a:pt x="18313" y="20103"/>
                  </a:cubicBezTo>
                  <a:cubicBezTo>
                    <a:pt x="18313" y="20159"/>
                    <a:pt x="18285" y="20168"/>
                    <a:pt x="18254" y="20168"/>
                  </a:cubicBezTo>
                  <a:cubicBezTo>
                    <a:pt x="18241" y="20168"/>
                    <a:pt x="18228" y="20166"/>
                    <a:pt x="18216" y="20166"/>
                  </a:cubicBezTo>
                  <a:lnTo>
                    <a:pt x="18216" y="20166"/>
                  </a:lnTo>
                  <a:cubicBezTo>
                    <a:pt x="18220" y="20166"/>
                    <a:pt x="18224" y="20166"/>
                    <a:pt x="18229" y="20166"/>
                  </a:cubicBezTo>
                  <a:cubicBezTo>
                    <a:pt x="18229" y="20110"/>
                    <a:pt x="18257" y="20100"/>
                    <a:pt x="18294" y="20100"/>
                  </a:cubicBezTo>
                  <a:cubicBezTo>
                    <a:pt x="18313" y="20100"/>
                    <a:pt x="18334" y="20103"/>
                    <a:pt x="18355" y="20103"/>
                  </a:cubicBezTo>
                  <a:cubicBezTo>
                    <a:pt x="18355" y="20030"/>
                    <a:pt x="18418" y="19972"/>
                    <a:pt x="18490" y="19972"/>
                  </a:cubicBezTo>
                  <a:close/>
                  <a:moveTo>
                    <a:pt x="18207" y="20166"/>
                  </a:moveTo>
                  <a:cubicBezTo>
                    <a:pt x="18166" y="20248"/>
                    <a:pt x="18105" y="20330"/>
                    <a:pt x="17985" y="20334"/>
                  </a:cubicBezTo>
                  <a:lnTo>
                    <a:pt x="17985" y="20334"/>
                  </a:lnTo>
                  <a:cubicBezTo>
                    <a:pt x="18025" y="20244"/>
                    <a:pt x="18085" y="20173"/>
                    <a:pt x="18207" y="20166"/>
                  </a:cubicBezTo>
                  <a:close/>
                  <a:moveTo>
                    <a:pt x="76457" y="19905"/>
                  </a:moveTo>
                  <a:cubicBezTo>
                    <a:pt x="76529" y="19905"/>
                    <a:pt x="76592" y="19929"/>
                    <a:pt x="76655" y="19976"/>
                  </a:cubicBezTo>
                  <a:cubicBezTo>
                    <a:pt x="76640" y="19975"/>
                    <a:pt x="76625" y="19974"/>
                    <a:pt x="76611" y="19974"/>
                  </a:cubicBezTo>
                  <a:cubicBezTo>
                    <a:pt x="76405" y="19974"/>
                    <a:pt x="76264" y="20105"/>
                    <a:pt x="76088" y="20145"/>
                  </a:cubicBezTo>
                  <a:cubicBezTo>
                    <a:pt x="75899" y="20208"/>
                    <a:pt x="75730" y="20313"/>
                    <a:pt x="75562" y="20418"/>
                  </a:cubicBezTo>
                  <a:cubicBezTo>
                    <a:pt x="75520" y="20355"/>
                    <a:pt x="75583" y="20334"/>
                    <a:pt x="75604" y="20313"/>
                  </a:cubicBezTo>
                  <a:cubicBezTo>
                    <a:pt x="75857" y="20145"/>
                    <a:pt x="76109" y="20018"/>
                    <a:pt x="76382" y="19913"/>
                  </a:cubicBezTo>
                  <a:cubicBezTo>
                    <a:pt x="76408" y="19908"/>
                    <a:pt x="76433" y="19905"/>
                    <a:pt x="76457" y="19905"/>
                  </a:cubicBezTo>
                  <a:close/>
                  <a:moveTo>
                    <a:pt x="17968" y="20355"/>
                  </a:moveTo>
                  <a:lnTo>
                    <a:pt x="17968" y="20355"/>
                  </a:lnTo>
                  <a:cubicBezTo>
                    <a:pt x="17945" y="20402"/>
                    <a:pt x="17908" y="20423"/>
                    <a:pt x="17871" y="20460"/>
                  </a:cubicBezTo>
                  <a:cubicBezTo>
                    <a:pt x="17831" y="20359"/>
                    <a:pt x="17906" y="20355"/>
                    <a:pt x="17968" y="20355"/>
                  </a:cubicBezTo>
                  <a:close/>
                  <a:moveTo>
                    <a:pt x="17304" y="20733"/>
                  </a:moveTo>
                  <a:lnTo>
                    <a:pt x="17325" y="20754"/>
                  </a:lnTo>
                  <a:cubicBezTo>
                    <a:pt x="17325" y="20775"/>
                    <a:pt x="17304" y="20775"/>
                    <a:pt x="17304" y="20775"/>
                  </a:cubicBezTo>
                  <a:cubicBezTo>
                    <a:pt x="17283" y="20775"/>
                    <a:pt x="17283" y="20775"/>
                    <a:pt x="17283" y="20754"/>
                  </a:cubicBezTo>
                  <a:cubicBezTo>
                    <a:pt x="17283" y="20754"/>
                    <a:pt x="17304" y="20733"/>
                    <a:pt x="17304" y="20733"/>
                  </a:cubicBezTo>
                  <a:close/>
                  <a:moveTo>
                    <a:pt x="51180" y="18571"/>
                  </a:moveTo>
                  <a:lnTo>
                    <a:pt x="51180" y="18571"/>
                  </a:lnTo>
                  <a:cubicBezTo>
                    <a:pt x="51346" y="18655"/>
                    <a:pt x="51512" y="18780"/>
                    <a:pt x="51615" y="18946"/>
                  </a:cubicBezTo>
                  <a:cubicBezTo>
                    <a:pt x="51678" y="19051"/>
                    <a:pt x="51805" y="19156"/>
                    <a:pt x="51868" y="19262"/>
                  </a:cubicBezTo>
                  <a:cubicBezTo>
                    <a:pt x="52162" y="19619"/>
                    <a:pt x="52456" y="19976"/>
                    <a:pt x="52793" y="20292"/>
                  </a:cubicBezTo>
                  <a:cubicBezTo>
                    <a:pt x="52814" y="20313"/>
                    <a:pt x="52835" y="20334"/>
                    <a:pt x="52835" y="20355"/>
                  </a:cubicBezTo>
                  <a:cubicBezTo>
                    <a:pt x="52877" y="20355"/>
                    <a:pt x="52898" y="20376"/>
                    <a:pt x="52898" y="20418"/>
                  </a:cubicBezTo>
                  <a:cubicBezTo>
                    <a:pt x="52940" y="20418"/>
                    <a:pt x="52961" y="20439"/>
                    <a:pt x="52961" y="20481"/>
                  </a:cubicBezTo>
                  <a:lnTo>
                    <a:pt x="53024" y="20481"/>
                  </a:lnTo>
                  <a:cubicBezTo>
                    <a:pt x="53213" y="20670"/>
                    <a:pt x="53487" y="20754"/>
                    <a:pt x="53592" y="21028"/>
                  </a:cubicBezTo>
                  <a:lnTo>
                    <a:pt x="53529" y="21028"/>
                  </a:lnTo>
                  <a:cubicBezTo>
                    <a:pt x="53402" y="20901"/>
                    <a:pt x="53171" y="20880"/>
                    <a:pt x="53108" y="20691"/>
                  </a:cubicBezTo>
                  <a:cubicBezTo>
                    <a:pt x="53066" y="20607"/>
                    <a:pt x="52982" y="20565"/>
                    <a:pt x="52961" y="20481"/>
                  </a:cubicBezTo>
                  <a:cubicBezTo>
                    <a:pt x="52919" y="20481"/>
                    <a:pt x="52898" y="20460"/>
                    <a:pt x="52898" y="20418"/>
                  </a:cubicBezTo>
                  <a:cubicBezTo>
                    <a:pt x="52856" y="20418"/>
                    <a:pt x="52835" y="20397"/>
                    <a:pt x="52835" y="20355"/>
                  </a:cubicBezTo>
                  <a:cubicBezTo>
                    <a:pt x="52646" y="20313"/>
                    <a:pt x="52477" y="20208"/>
                    <a:pt x="52351" y="20061"/>
                  </a:cubicBezTo>
                  <a:cubicBezTo>
                    <a:pt x="52183" y="19892"/>
                    <a:pt x="52015" y="19703"/>
                    <a:pt x="51889" y="19493"/>
                  </a:cubicBezTo>
                  <a:cubicBezTo>
                    <a:pt x="51805" y="19346"/>
                    <a:pt x="51700" y="19241"/>
                    <a:pt x="51594" y="19135"/>
                  </a:cubicBezTo>
                  <a:cubicBezTo>
                    <a:pt x="51447" y="18988"/>
                    <a:pt x="51321" y="18799"/>
                    <a:pt x="51174" y="18652"/>
                  </a:cubicBezTo>
                  <a:cubicBezTo>
                    <a:pt x="51174" y="18634"/>
                    <a:pt x="51190" y="18584"/>
                    <a:pt x="51180" y="18571"/>
                  </a:cubicBezTo>
                  <a:close/>
                  <a:moveTo>
                    <a:pt x="53592" y="21028"/>
                  </a:moveTo>
                  <a:lnTo>
                    <a:pt x="53592" y="21028"/>
                  </a:lnTo>
                  <a:cubicBezTo>
                    <a:pt x="53634" y="21049"/>
                    <a:pt x="53613" y="21091"/>
                    <a:pt x="53655" y="21091"/>
                  </a:cubicBezTo>
                  <a:cubicBezTo>
                    <a:pt x="53613" y="21091"/>
                    <a:pt x="53571" y="21070"/>
                    <a:pt x="53592" y="21028"/>
                  </a:cubicBezTo>
                  <a:close/>
                  <a:moveTo>
                    <a:pt x="53655" y="21091"/>
                  </a:moveTo>
                  <a:cubicBezTo>
                    <a:pt x="53676" y="21112"/>
                    <a:pt x="53739" y="21133"/>
                    <a:pt x="53697" y="21133"/>
                  </a:cubicBezTo>
                  <a:cubicBezTo>
                    <a:pt x="53689" y="21137"/>
                    <a:pt x="53682" y="21138"/>
                    <a:pt x="53677" y="21138"/>
                  </a:cubicBezTo>
                  <a:cubicBezTo>
                    <a:pt x="53655" y="21138"/>
                    <a:pt x="53655" y="21108"/>
                    <a:pt x="53655" y="21091"/>
                  </a:cubicBezTo>
                  <a:close/>
                  <a:moveTo>
                    <a:pt x="53802" y="21175"/>
                  </a:moveTo>
                  <a:cubicBezTo>
                    <a:pt x="53821" y="21175"/>
                    <a:pt x="53823" y="21192"/>
                    <a:pt x="53823" y="21210"/>
                  </a:cubicBezTo>
                  <a:lnTo>
                    <a:pt x="53823" y="21210"/>
                  </a:lnTo>
                  <a:cubicBezTo>
                    <a:pt x="53798" y="21199"/>
                    <a:pt x="53770" y="21175"/>
                    <a:pt x="53802" y="21175"/>
                  </a:cubicBezTo>
                  <a:close/>
                  <a:moveTo>
                    <a:pt x="17030" y="20944"/>
                  </a:moveTo>
                  <a:lnTo>
                    <a:pt x="17030" y="20944"/>
                  </a:lnTo>
                  <a:cubicBezTo>
                    <a:pt x="16841" y="21133"/>
                    <a:pt x="16610" y="21259"/>
                    <a:pt x="16337" y="21280"/>
                  </a:cubicBezTo>
                  <a:cubicBezTo>
                    <a:pt x="16337" y="21296"/>
                    <a:pt x="16312" y="21336"/>
                    <a:pt x="16301" y="21336"/>
                  </a:cubicBezTo>
                  <a:cubicBezTo>
                    <a:pt x="16297" y="21336"/>
                    <a:pt x="16294" y="21332"/>
                    <a:pt x="16294" y="21322"/>
                  </a:cubicBezTo>
                  <a:cubicBezTo>
                    <a:pt x="16294" y="21280"/>
                    <a:pt x="16316" y="21280"/>
                    <a:pt x="16337" y="21280"/>
                  </a:cubicBezTo>
                  <a:cubicBezTo>
                    <a:pt x="16547" y="21133"/>
                    <a:pt x="16778" y="21028"/>
                    <a:pt x="17030" y="20944"/>
                  </a:cubicBezTo>
                  <a:close/>
                  <a:moveTo>
                    <a:pt x="53846" y="21220"/>
                  </a:moveTo>
                  <a:lnTo>
                    <a:pt x="53991" y="21238"/>
                  </a:lnTo>
                  <a:cubicBezTo>
                    <a:pt x="54159" y="21427"/>
                    <a:pt x="54412" y="21532"/>
                    <a:pt x="54559" y="21763"/>
                  </a:cubicBezTo>
                  <a:cubicBezTo>
                    <a:pt x="54580" y="21763"/>
                    <a:pt x="54559" y="21785"/>
                    <a:pt x="54559" y="21827"/>
                  </a:cubicBezTo>
                  <a:cubicBezTo>
                    <a:pt x="54287" y="21680"/>
                    <a:pt x="54035" y="21471"/>
                    <a:pt x="53846" y="21220"/>
                  </a:cubicBezTo>
                  <a:close/>
                  <a:moveTo>
                    <a:pt x="54790" y="21974"/>
                  </a:moveTo>
                  <a:cubicBezTo>
                    <a:pt x="54811" y="21974"/>
                    <a:pt x="54811" y="21995"/>
                    <a:pt x="54811" y="21995"/>
                  </a:cubicBezTo>
                  <a:lnTo>
                    <a:pt x="54790" y="22016"/>
                  </a:lnTo>
                  <a:cubicBezTo>
                    <a:pt x="54790" y="22016"/>
                    <a:pt x="54769" y="22016"/>
                    <a:pt x="54769" y="21995"/>
                  </a:cubicBezTo>
                  <a:cubicBezTo>
                    <a:pt x="54769" y="21974"/>
                    <a:pt x="54769" y="21974"/>
                    <a:pt x="54790" y="21974"/>
                  </a:cubicBezTo>
                  <a:close/>
                  <a:moveTo>
                    <a:pt x="16204" y="21350"/>
                  </a:moveTo>
                  <a:cubicBezTo>
                    <a:pt x="16208" y="21350"/>
                    <a:pt x="16210" y="21354"/>
                    <a:pt x="16210" y="21364"/>
                  </a:cubicBezTo>
                  <a:cubicBezTo>
                    <a:pt x="16210" y="21406"/>
                    <a:pt x="16189" y="21406"/>
                    <a:pt x="16168" y="21406"/>
                  </a:cubicBezTo>
                  <a:cubicBezTo>
                    <a:pt x="16084" y="21553"/>
                    <a:pt x="15958" y="21637"/>
                    <a:pt x="15790" y="21658"/>
                  </a:cubicBezTo>
                  <a:cubicBezTo>
                    <a:pt x="15601" y="21869"/>
                    <a:pt x="15327" y="22016"/>
                    <a:pt x="15033" y="22079"/>
                  </a:cubicBezTo>
                  <a:cubicBezTo>
                    <a:pt x="15243" y="21932"/>
                    <a:pt x="15454" y="21785"/>
                    <a:pt x="15664" y="21658"/>
                  </a:cubicBezTo>
                  <a:lnTo>
                    <a:pt x="15790" y="21658"/>
                  </a:lnTo>
                  <a:lnTo>
                    <a:pt x="15790" y="21553"/>
                  </a:lnTo>
                  <a:cubicBezTo>
                    <a:pt x="15916" y="21532"/>
                    <a:pt x="16021" y="21406"/>
                    <a:pt x="16147" y="21406"/>
                  </a:cubicBezTo>
                  <a:cubicBezTo>
                    <a:pt x="16163" y="21390"/>
                    <a:pt x="16191" y="21350"/>
                    <a:pt x="16204" y="21350"/>
                  </a:cubicBezTo>
                  <a:close/>
                  <a:moveTo>
                    <a:pt x="54979" y="22163"/>
                  </a:moveTo>
                  <a:cubicBezTo>
                    <a:pt x="54999" y="22163"/>
                    <a:pt x="55000" y="22182"/>
                    <a:pt x="55000" y="22202"/>
                  </a:cubicBezTo>
                  <a:lnTo>
                    <a:pt x="55000" y="22202"/>
                  </a:lnTo>
                  <a:cubicBezTo>
                    <a:pt x="54967" y="22192"/>
                    <a:pt x="54944" y="22163"/>
                    <a:pt x="54979" y="22163"/>
                  </a:cubicBezTo>
                  <a:close/>
                  <a:moveTo>
                    <a:pt x="55021" y="22207"/>
                  </a:moveTo>
                  <a:cubicBezTo>
                    <a:pt x="55049" y="22213"/>
                    <a:pt x="55063" y="22233"/>
                    <a:pt x="55063" y="22267"/>
                  </a:cubicBezTo>
                  <a:lnTo>
                    <a:pt x="55063" y="22267"/>
                  </a:lnTo>
                  <a:cubicBezTo>
                    <a:pt x="55022" y="22263"/>
                    <a:pt x="55021" y="22243"/>
                    <a:pt x="55021" y="22207"/>
                  </a:cubicBezTo>
                  <a:close/>
                  <a:moveTo>
                    <a:pt x="14760" y="22142"/>
                  </a:moveTo>
                  <a:lnTo>
                    <a:pt x="14760" y="22142"/>
                  </a:lnTo>
                  <a:cubicBezTo>
                    <a:pt x="14718" y="22352"/>
                    <a:pt x="14549" y="22310"/>
                    <a:pt x="14423" y="22394"/>
                  </a:cubicBezTo>
                  <a:cubicBezTo>
                    <a:pt x="14255" y="22520"/>
                    <a:pt x="14066" y="22647"/>
                    <a:pt x="13856" y="22731"/>
                  </a:cubicBezTo>
                  <a:cubicBezTo>
                    <a:pt x="13835" y="22752"/>
                    <a:pt x="13793" y="22752"/>
                    <a:pt x="13751" y="22752"/>
                  </a:cubicBezTo>
                  <a:lnTo>
                    <a:pt x="13582" y="22752"/>
                  </a:lnTo>
                  <a:cubicBezTo>
                    <a:pt x="13940" y="22499"/>
                    <a:pt x="14339" y="22289"/>
                    <a:pt x="14760" y="22142"/>
                  </a:cubicBezTo>
                  <a:close/>
                  <a:moveTo>
                    <a:pt x="13408" y="22843"/>
                  </a:moveTo>
                  <a:cubicBezTo>
                    <a:pt x="13412" y="22843"/>
                    <a:pt x="13414" y="22847"/>
                    <a:pt x="13414" y="22857"/>
                  </a:cubicBezTo>
                  <a:cubicBezTo>
                    <a:pt x="13414" y="22899"/>
                    <a:pt x="13393" y="22899"/>
                    <a:pt x="13372" y="22899"/>
                  </a:cubicBezTo>
                  <a:cubicBezTo>
                    <a:pt x="13372" y="22883"/>
                    <a:pt x="13396" y="22843"/>
                    <a:pt x="13408" y="22843"/>
                  </a:cubicBezTo>
                  <a:close/>
                  <a:moveTo>
                    <a:pt x="55126" y="22263"/>
                  </a:moveTo>
                  <a:cubicBezTo>
                    <a:pt x="55225" y="22263"/>
                    <a:pt x="55309" y="22304"/>
                    <a:pt x="55379" y="22373"/>
                  </a:cubicBezTo>
                  <a:cubicBezTo>
                    <a:pt x="55589" y="22541"/>
                    <a:pt x="55862" y="22604"/>
                    <a:pt x="56052" y="22815"/>
                  </a:cubicBezTo>
                  <a:cubicBezTo>
                    <a:pt x="56094" y="22878"/>
                    <a:pt x="56241" y="22836"/>
                    <a:pt x="56241" y="23004"/>
                  </a:cubicBezTo>
                  <a:cubicBezTo>
                    <a:pt x="55820" y="22815"/>
                    <a:pt x="55421" y="22562"/>
                    <a:pt x="55084" y="22268"/>
                  </a:cubicBezTo>
                  <a:cubicBezTo>
                    <a:pt x="55078" y="22268"/>
                    <a:pt x="55072" y="22268"/>
                    <a:pt x="55067" y="22267"/>
                  </a:cubicBezTo>
                  <a:lnTo>
                    <a:pt x="55067" y="22267"/>
                  </a:lnTo>
                  <a:cubicBezTo>
                    <a:pt x="55088" y="22264"/>
                    <a:pt x="55107" y="22263"/>
                    <a:pt x="55126" y="22263"/>
                  </a:cubicBezTo>
                  <a:close/>
                  <a:moveTo>
                    <a:pt x="56325" y="23025"/>
                  </a:moveTo>
                  <a:lnTo>
                    <a:pt x="57229" y="23361"/>
                  </a:lnTo>
                  <a:cubicBezTo>
                    <a:pt x="57270" y="23423"/>
                    <a:pt x="57372" y="23485"/>
                    <a:pt x="57416" y="23587"/>
                  </a:cubicBezTo>
                  <a:lnTo>
                    <a:pt x="57416" y="23587"/>
                  </a:lnTo>
                  <a:cubicBezTo>
                    <a:pt x="57005" y="23480"/>
                    <a:pt x="56634" y="23293"/>
                    <a:pt x="56325" y="23025"/>
                  </a:cubicBezTo>
                  <a:close/>
                  <a:moveTo>
                    <a:pt x="75311" y="20446"/>
                  </a:moveTo>
                  <a:cubicBezTo>
                    <a:pt x="75336" y="20446"/>
                    <a:pt x="75365" y="20453"/>
                    <a:pt x="75397" y="20471"/>
                  </a:cubicBezTo>
                  <a:lnTo>
                    <a:pt x="75397" y="20471"/>
                  </a:lnTo>
                  <a:cubicBezTo>
                    <a:pt x="75130" y="20634"/>
                    <a:pt x="74862" y="20778"/>
                    <a:pt x="74574" y="20923"/>
                  </a:cubicBezTo>
                  <a:cubicBezTo>
                    <a:pt x="74301" y="21007"/>
                    <a:pt x="74069" y="21133"/>
                    <a:pt x="73796" y="21238"/>
                  </a:cubicBezTo>
                  <a:cubicBezTo>
                    <a:pt x="73628" y="21280"/>
                    <a:pt x="73460" y="21364"/>
                    <a:pt x="73334" y="21490"/>
                  </a:cubicBezTo>
                  <a:cubicBezTo>
                    <a:pt x="72997" y="21511"/>
                    <a:pt x="72766" y="21742"/>
                    <a:pt x="72472" y="21827"/>
                  </a:cubicBezTo>
                  <a:cubicBezTo>
                    <a:pt x="72009" y="21974"/>
                    <a:pt x="71589" y="22247"/>
                    <a:pt x="71147" y="22415"/>
                  </a:cubicBezTo>
                  <a:cubicBezTo>
                    <a:pt x="70811" y="22541"/>
                    <a:pt x="70516" y="22710"/>
                    <a:pt x="70180" y="22836"/>
                  </a:cubicBezTo>
                  <a:cubicBezTo>
                    <a:pt x="70012" y="22857"/>
                    <a:pt x="69823" y="22920"/>
                    <a:pt x="69654" y="23004"/>
                  </a:cubicBezTo>
                  <a:cubicBezTo>
                    <a:pt x="69360" y="23172"/>
                    <a:pt x="69045" y="23298"/>
                    <a:pt x="68708" y="23403"/>
                  </a:cubicBezTo>
                  <a:cubicBezTo>
                    <a:pt x="68540" y="23509"/>
                    <a:pt x="68351" y="23572"/>
                    <a:pt x="68162" y="23635"/>
                  </a:cubicBezTo>
                  <a:cubicBezTo>
                    <a:pt x="68014" y="23677"/>
                    <a:pt x="67867" y="23698"/>
                    <a:pt x="67720" y="23698"/>
                  </a:cubicBezTo>
                  <a:cubicBezTo>
                    <a:pt x="67930" y="23614"/>
                    <a:pt x="68077" y="23445"/>
                    <a:pt x="68309" y="23424"/>
                  </a:cubicBezTo>
                  <a:cubicBezTo>
                    <a:pt x="68456" y="23382"/>
                    <a:pt x="68603" y="23319"/>
                    <a:pt x="68750" y="23235"/>
                  </a:cubicBezTo>
                  <a:cubicBezTo>
                    <a:pt x="68876" y="23151"/>
                    <a:pt x="69003" y="23109"/>
                    <a:pt x="69150" y="23067"/>
                  </a:cubicBezTo>
                  <a:cubicBezTo>
                    <a:pt x="69339" y="23025"/>
                    <a:pt x="69486" y="22941"/>
                    <a:pt x="69633" y="22836"/>
                  </a:cubicBezTo>
                  <a:cubicBezTo>
                    <a:pt x="69759" y="22752"/>
                    <a:pt x="69907" y="22689"/>
                    <a:pt x="70054" y="22689"/>
                  </a:cubicBezTo>
                  <a:cubicBezTo>
                    <a:pt x="70327" y="22647"/>
                    <a:pt x="70600" y="22541"/>
                    <a:pt x="70853" y="22394"/>
                  </a:cubicBezTo>
                  <a:cubicBezTo>
                    <a:pt x="71168" y="22205"/>
                    <a:pt x="71483" y="22058"/>
                    <a:pt x="71820" y="21932"/>
                  </a:cubicBezTo>
                  <a:cubicBezTo>
                    <a:pt x="72198" y="21806"/>
                    <a:pt x="72577" y="21658"/>
                    <a:pt x="72913" y="21448"/>
                  </a:cubicBezTo>
                  <a:cubicBezTo>
                    <a:pt x="73123" y="21322"/>
                    <a:pt x="73355" y="21238"/>
                    <a:pt x="73607" y="21175"/>
                  </a:cubicBezTo>
                  <a:lnTo>
                    <a:pt x="74048" y="21007"/>
                  </a:lnTo>
                  <a:cubicBezTo>
                    <a:pt x="74217" y="20923"/>
                    <a:pt x="74385" y="20817"/>
                    <a:pt x="74574" y="20733"/>
                  </a:cubicBezTo>
                  <a:cubicBezTo>
                    <a:pt x="74742" y="20649"/>
                    <a:pt x="74931" y="20586"/>
                    <a:pt x="75100" y="20544"/>
                  </a:cubicBezTo>
                  <a:cubicBezTo>
                    <a:pt x="75164" y="20544"/>
                    <a:pt x="75216" y="20446"/>
                    <a:pt x="75311" y="20446"/>
                  </a:cubicBezTo>
                  <a:close/>
                  <a:moveTo>
                    <a:pt x="13261" y="22891"/>
                  </a:moveTo>
                  <a:cubicBezTo>
                    <a:pt x="13289" y="22891"/>
                    <a:pt x="13320" y="22902"/>
                    <a:pt x="13348" y="22902"/>
                  </a:cubicBezTo>
                  <a:cubicBezTo>
                    <a:pt x="13356" y="22902"/>
                    <a:pt x="13364" y="22901"/>
                    <a:pt x="13372" y="22899"/>
                  </a:cubicBezTo>
                  <a:lnTo>
                    <a:pt x="13372" y="22899"/>
                  </a:lnTo>
                  <a:cubicBezTo>
                    <a:pt x="13354" y="22945"/>
                    <a:pt x="13327" y="22955"/>
                    <a:pt x="13298" y="22955"/>
                  </a:cubicBezTo>
                  <a:cubicBezTo>
                    <a:pt x="13276" y="22955"/>
                    <a:pt x="13253" y="22949"/>
                    <a:pt x="13230" y="22949"/>
                  </a:cubicBezTo>
                  <a:cubicBezTo>
                    <a:pt x="13214" y="22949"/>
                    <a:pt x="13198" y="22952"/>
                    <a:pt x="13183" y="22962"/>
                  </a:cubicBezTo>
                  <a:lnTo>
                    <a:pt x="13225" y="23046"/>
                  </a:lnTo>
                  <a:cubicBezTo>
                    <a:pt x="13078" y="23151"/>
                    <a:pt x="12952" y="23235"/>
                    <a:pt x="12804" y="23319"/>
                  </a:cubicBezTo>
                  <a:cubicBezTo>
                    <a:pt x="12489" y="23466"/>
                    <a:pt x="12174" y="23572"/>
                    <a:pt x="11858" y="23677"/>
                  </a:cubicBezTo>
                  <a:cubicBezTo>
                    <a:pt x="11543" y="23740"/>
                    <a:pt x="11228" y="23866"/>
                    <a:pt x="10933" y="24013"/>
                  </a:cubicBezTo>
                  <a:cubicBezTo>
                    <a:pt x="10891" y="24034"/>
                    <a:pt x="10828" y="24055"/>
                    <a:pt x="10765" y="24076"/>
                  </a:cubicBezTo>
                  <a:cubicBezTo>
                    <a:pt x="10639" y="24076"/>
                    <a:pt x="10492" y="24118"/>
                    <a:pt x="10366" y="24202"/>
                  </a:cubicBezTo>
                  <a:cubicBezTo>
                    <a:pt x="10303" y="24223"/>
                    <a:pt x="10239" y="24286"/>
                    <a:pt x="10155" y="24307"/>
                  </a:cubicBezTo>
                  <a:lnTo>
                    <a:pt x="9945" y="24307"/>
                  </a:lnTo>
                  <a:lnTo>
                    <a:pt x="9798" y="24434"/>
                  </a:lnTo>
                  <a:cubicBezTo>
                    <a:pt x="9756" y="24328"/>
                    <a:pt x="9819" y="24265"/>
                    <a:pt x="9882" y="24265"/>
                  </a:cubicBezTo>
                  <a:cubicBezTo>
                    <a:pt x="10008" y="24223"/>
                    <a:pt x="10134" y="24181"/>
                    <a:pt x="10261" y="24097"/>
                  </a:cubicBezTo>
                  <a:cubicBezTo>
                    <a:pt x="10387" y="24034"/>
                    <a:pt x="10534" y="24076"/>
                    <a:pt x="10660" y="24013"/>
                  </a:cubicBezTo>
                  <a:cubicBezTo>
                    <a:pt x="10744" y="23992"/>
                    <a:pt x="10828" y="23950"/>
                    <a:pt x="10912" y="23908"/>
                  </a:cubicBezTo>
                  <a:cubicBezTo>
                    <a:pt x="11207" y="23719"/>
                    <a:pt x="11522" y="23593"/>
                    <a:pt x="11858" y="23530"/>
                  </a:cubicBezTo>
                  <a:cubicBezTo>
                    <a:pt x="12153" y="23466"/>
                    <a:pt x="12426" y="23361"/>
                    <a:pt x="12699" y="23214"/>
                  </a:cubicBezTo>
                  <a:cubicBezTo>
                    <a:pt x="12846" y="23109"/>
                    <a:pt x="13015" y="23025"/>
                    <a:pt x="13183" y="22962"/>
                  </a:cubicBezTo>
                  <a:cubicBezTo>
                    <a:pt x="13202" y="22904"/>
                    <a:pt x="13230" y="22891"/>
                    <a:pt x="13261" y="22891"/>
                  </a:cubicBezTo>
                  <a:close/>
                  <a:moveTo>
                    <a:pt x="9251" y="24560"/>
                  </a:moveTo>
                  <a:lnTo>
                    <a:pt x="9251" y="24560"/>
                  </a:lnTo>
                  <a:cubicBezTo>
                    <a:pt x="9108" y="24739"/>
                    <a:pt x="8965" y="24796"/>
                    <a:pt x="8679" y="24796"/>
                  </a:cubicBezTo>
                  <a:cubicBezTo>
                    <a:pt x="8629" y="24796"/>
                    <a:pt x="8575" y="24794"/>
                    <a:pt x="8515" y="24791"/>
                  </a:cubicBezTo>
                  <a:cubicBezTo>
                    <a:pt x="8747" y="24665"/>
                    <a:pt x="8999" y="24581"/>
                    <a:pt x="9251" y="24560"/>
                  </a:cubicBezTo>
                  <a:close/>
                  <a:moveTo>
                    <a:pt x="57418" y="23572"/>
                  </a:moveTo>
                  <a:cubicBezTo>
                    <a:pt x="57586" y="23593"/>
                    <a:pt x="57712" y="23719"/>
                    <a:pt x="57860" y="23740"/>
                  </a:cubicBezTo>
                  <a:cubicBezTo>
                    <a:pt x="57986" y="23803"/>
                    <a:pt x="58112" y="23845"/>
                    <a:pt x="58259" y="23866"/>
                  </a:cubicBezTo>
                  <a:cubicBezTo>
                    <a:pt x="58322" y="23866"/>
                    <a:pt x="58364" y="23908"/>
                    <a:pt x="58406" y="23929"/>
                  </a:cubicBezTo>
                  <a:cubicBezTo>
                    <a:pt x="58659" y="24055"/>
                    <a:pt x="58932" y="24118"/>
                    <a:pt x="59205" y="24118"/>
                  </a:cubicBezTo>
                  <a:cubicBezTo>
                    <a:pt x="59289" y="24118"/>
                    <a:pt x="59352" y="24139"/>
                    <a:pt x="59436" y="24160"/>
                  </a:cubicBezTo>
                  <a:cubicBezTo>
                    <a:pt x="59752" y="24223"/>
                    <a:pt x="60088" y="24265"/>
                    <a:pt x="60446" y="24328"/>
                  </a:cubicBezTo>
                  <a:cubicBezTo>
                    <a:pt x="60574" y="24420"/>
                    <a:pt x="60718" y="24480"/>
                    <a:pt x="60878" y="24480"/>
                  </a:cubicBezTo>
                  <a:cubicBezTo>
                    <a:pt x="60902" y="24480"/>
                    <a:pt x="60926" y="24478"/>
                    <a:pt x="60950" y="24476"/>
                  </a:cubicBezTo>
                  <a:cubicBezTo>
                    <a:pt x="61003" y="24486"/>
                    <a:pt x="61050" y="24491"/>
                    <a:pt x="61097" y="24491"/>
                  </a:cubicBezTo>
                  <a:cubicBezTo>
                    <a:pt x="61145" y="24491"/>
                    <a:pt x="61192" y="24486"/>
                    <a:pt x="61245" y="24476"/>
                  </a:cubicBezTo>
                  <a:cubicBezTo>
                    <a:pt x="61497" y="24476"/>
                    <a:pt x="61749" y="24497"/>
                    <a:pt x="61980" y="24560"/>
                  </a:cubicBezTo>
                  <a:cubicBezTo>
                    <a:pt x="62012" y="24570"/>
                    <a:pt x="62049" y="24575"/>
                    <a:pt x="62086" y="24575"/>
                  </a:cubicBezTo>
                  <a:cubicBezTo>
                    <a:pt x="62122" y="24575"/>
                    <a:pt x="62159" y="24570"/>
                    <a:pt x="62191" y="24560"/>
                  </a:cubicBezTo>
                  <a:cubicBezTo>
                    <a:pt x="62254" y="24549"/>
                    <a:pt x="62322" y="24544"/>
                    <a:pt x="62390" y="24544"/>
                  </a:cubicBezTo>
                  <a:cubicBezTo>
                    <a:pt x="62459" y="24544"/>
                    <a:pt x="62527" y="24549"/>
                    <a:pt x="62590" y="24560"/>
                  </a:cubicBezTo>
                  <a:cubicBezTo>
                    <a:pt x="62800" y="24591"/>
                    <a:pt x="63011" y="24607"/>
                    <a:pt x="63221" y="24607"/>
                  </a:cubicBezTo>
                  <a:cubicBezTo>
                    <a:pt x="63431" y="24607"/>
                    <a:pt x="63641" y="24591"/>
                    <a:pt x="63852" y="24560"/>
                  </a:cubicBezTo>
                  <a:cubicBezTo>
                    <a:pt x="63925" y="24535"/>
                    <a:pt x="64007" y="24525"/>
                    <a:pt x="64086" y="24525"/>
                  </a:cubicBezTo>
                  <a:cubicBezTo>
                    <a:pt x="64143" y="24525"/>
                    <a:pt x="64199" y="24530"/>
                    <a:pt x="64251" y="24539"/>
                  </a:cubicBezTo>
                  <a:cubicBezTo>
                    <a:pt x="64298" y="24558"/>
                    <a:pt x="64350" y="24568"/>
                    <a:pt x="64402" y="24568"/>
                  </a:cubicBezTo>
                  <a:cubicBezTo>
                    <a:pt x="64465" y="24568"/>
                    <a:pt x="64530" y="24552"/>
                    <a:pt x="64587" y="24518"/>
                  </a:cubicBezTo>
                  <a:cubicBezTo>
                    <a:pt x="64602" y="24503"/>
                    <a:pt x="64628" y="24488"/>
                    <a:pt x="64656" y="24488"/>
                  </a:cubicBezTo>
                  <a:cubicBezTo>
                    <a:pt x="64668" y="24488"/>
                    <a:pt x="64680" y="24490"/>
                    <a:pt x="64693" y="24497"/>
                  </a:cubicBezTo>
                  <a:cubicBezTo>
                    <a:pt x="64714" y="24499"/>
                    <a:pt x="64735" y="24499"/>
                    <a:pt x="64756" y="24499"/>
                  </a:cubicBezTo>
                  <a:cubicBezTo>
                    <a:pt x="64966" y="24499"/>
                    <a:pt x="65176" y="24413"/>
                    <a:pt x="65386" y="24413"/>
                  </a:cubicBezTo>
                  <a:cubicBezTo>
                    <a:pt x="65555" y="24413"/>
                    <a:pt x="65702" y="24349"/>
                    <a:pt x="65849" y="24286"/>
                  </a:cubicBezTo>
                  <a:cubicBezTo>
                    <a:pt x="65996" y="24202"/>
                    <a:pt x="66164" y="24139"/>
                    <a:pt x="66353" y="24118"/>
                  </a:cubicBezTo>
                  <a:cubicBezTo>
                    <a:pt x="66480" y="24055"/>
                    <a:pt x="66627" y="24013"/>
                    <a:pt x="66753" y="23929"/>
                  </a:cubicBezTo>
                  <a:cubicBezTo>
                    <a:pt x="67026" y="23845"/>
                    <a:pt x="67300" y="23761"/>
                    <a:pt x="67573" y="23719"/>
                  </a:cubicBezTo>
                  <a:lnTo>
                    <a:pt x="67573" y="23719"/>
                  </a:lnTo>
                  <a:cubicBezTo>
                    <a:pt x="67594" y="23740"/>
                    <a:pt x="67594" y="23803"/>
                    <a:pt x="67552" y="23803"/>
                  </a:cubicBezTo>
                  <a:cubicBezTo>
                    <a:pt x="67468" y="23803"/>
                    <a:pt x="67405" y="23824"/>
                    <a:pt x="67363" y="23887"/>
                  </a:cubicBezTo>
                  <a:cubicBezTo>
                    <a:pt x="67237" y="23971"/>
                    <a:pt x="67089" y="24034"/>
                    <a:pt x="66942" y="24055"/>
                  </a:cubicBezTo>
                  <a:cubicBezTo>
                    <a:pt x="66858" y="24055"/>
                    <a:pt x="66795" y="24097"/>
                    <a:pt x="66732" y="24139"/>
                  </a:cubicBezTo>
                  <a:cubicBezTo>
                    <a:pt x="66522" y="24244"/>
                    <a:pt x="66311" y="24328"/>
                    <a:pt x="66101" y="24413"/>
                  </a:cubicBezTo>
                  <a:cubicBezTo>
                    <a:pt x="65982" y="24427"/>
                    <a:pt x="65874" y="24442"/>
                    <a:pt x="65769" y="24442"/>
                  </a:cubicBezTo>
                  <a:cubicBezTo>
                    <a:pt x="65725" y="24442"/>
                    <a:pt x="65682" y="24440"/>
                    <a:pt x="65639" y="24434"/>
                  </a:cubicBezTo>
                  <a:cubicBezTo>
                    <a:pt x="65534" y="24581"/>
                    <a:pt x="65323" y="24539"/>
                    <a:pt x="65155" y="24602"/>
                  </a:cubicBezTo>
                  <a:cubicBezTo>
                    <a:pt x="65008" y="24665"/>
                    <a:pt x="64819" y="24686"/>
                    <a:pt x="64651" y="24686"/>
                  </a:cubicBezTo>
                  <a:lnTo>
                    <a:pt x="64356" y="24686"/>
                  </a:lnTo>
                  <a:cubicBezTo>
                    <a:pt x="64062" y="24686"/>
                    <a:pt x="63767" y="24707"/>
                    <a:pt x="63473" y="24770"/>
                  </a:cubicBezTo>
                  <a:cubicBezTo>
                    <a:pt x="63368" y="24770"/>
                    <a:pt x="63263" y="24770"/>
                    <a:pt x="63158" y="24791"/>
                  </a:cubicBezTo>
                  <a:cubicBezTo>
                    <a:pt x="63113" y="24806"/>
                    <a:pt x="63068" y="24813"/>
                    <a:pt x="63025" y="24813"/>
                  </a:cubicBezTo>
                  <a:cubicBezTo>
                    <a:pt x="62945" y="24813"/>
                    <a:pt x="62868" y="24790"/>
                    <a:pt x="62800" y="24749"/>
                  </a:cubicBezTo>
                  <a:cubicBezTo>
                    <a:pt x="62758" y="24738"/>
                    <a:pt x="62722" y="24733"/>
                    <a:pt x="62687" y="24733"/>
                  </a:cubicBezTo>
                  <a:cubicBezTo>
                    <a:pt x="62653" y="24733"/>
                    <a:pt x="62622" y="24738"/>
                    <a:pt x="62590" y="24749"/>
                  </a:cubicBezTo>
                  <a:cubicBezTo>
                    <a:pt x="62149" y="24749"/>
                    <a:pt x="61707" y="24728"/>
                    <a:pt x="61266" y="24665"/>
                  </a:cubicBezTo>
                  <a:cubicBezTo>
                    <a:pt x="60950" y="24623"/>
                    <a:pt x="60635" y="24560"/>
                    <a:pt x="60341" y="24476"/>
                  </a:cubicBezTo>
                  <a:cubicBezTo>
                    <a:pt x="60249" y="24460"/>
                    <a:pt x="60158" y="24401"/>
                    <a:pt x="60051" y="24401"/>
                  </a:cubicBezTo>
                  <a:cubicBezTo>
                    <a:pt x="60010" y="24401"/>
                    <a:pt x="59967" y="24410"/>
                    <a:pt x="59920" y="24434"/>
                  </a:cubicBezTo>
                  <a:cubicBezTo>
                    <a:pt x="59911" y="24437"/>
                    <a:pt x="59901" y="24438"/>
                    <a:pt x="59890" y="24438"/>
                  </a:cubicBezTo>
                  <a:cubicBezTo>
                    <a:pt x="59822" y="24438"/>
                    <a:pt x="59716" y="24389"/>
                    <a:pt x="59626" y="24371"/>
                  </a:cubicBezTo>
                  <a:cubicBezTo>
                    <a:pt x="59205" y="24307"/>
                    <a:pt x="58806" y="24202"/>
                    <a:pt x="58406" y="24055"/>
                  </a:cubicBezTo>
                  <a:cubicBezTo>
                    <a:pt x="58133" y="23992"/>
                    <a:pt x="57881" y="23887"/>
                    <a:pt x="57649" y="23782"/>
                  </a:cubicBezTo>
                  <a:cubicBezTo>
                    <a:pt x="57544" y="23740"/>
                    <a:pt x="57481" y="23677"/>
                    <a:pt x="57439" y="23593"/>
                  </a:cubicBezTo>
                  <a:cubicBezTo>
                    <a:pt x="57432" y="23591"/>
                    <a:pt x="57425" y="23589"/>
                    <a:pt x="57418" y="23587"/>
                  </a:cubicBezTo>
                  <a:lnTo>
                    <a:pt x="57418" y="23587"/>
                  </a:lnTo>
                  <a:lnTo>
                    <a:pt x="57418" y="23572"/>
                  </a:lnTo>
                  <a:close/>
                  <a:moveTo>
                    <a:pt x="8273" y="24937"/>
                  </a:moveTo>
                  <a:cubicBezTo>
                    <a:pt x="8287" y="24937"/>
                    <a:pt x="8304" y="24944"/>
                    <a:pt x="8326" y="24959"/>
                  </a:cubicBezTo>
                  <a:cubicBezTo>
                    <a:pt x="8314" y="24997"/>
                    <a:pt x="8293" y="25005"/>
                    <a:pt x="8270" y="25005"/>
                  </a:cubicBezTo>
                  <a:cubicBezTo>
                    <a:pt x="8255" y="25005"/>
                    <a:pt x="8238" y="25001"/>
                    <a:pt x="8221" y="25001"/>
                  </a:cubicBezTo>
                  <a:cubicBezTo>
                    <a:pt x="8221" y="25022"/>
                    <a:pt x="8200" y="25043"/>
                    <a:pt x="8179" y="25064"/>
                  </a:cubicBezTo>
                  <a:cubicBezTo>
                    <a:pt x="8158" y="25064"/>
                    <a:pt x="8137" y="25043"/>
                    <a:pt x="8116" y="25043"/>
                  </a:cubicBezTo>
                  <a:cubicBezTo>
                    <a:pt x="8129" y="25005"/>
                    <a:pt x="8156" y="24998"/>
                    <a:pt x="8181" y="24998"/>
                  </a:cubicBezTo>
                  <a:cubicBezTo>
                    <a:pt x="8198" y="24998"/>
                    <a:pt x="8213" y="25001"/>
                    <a:pt x="8221" y="25001"/>
                  </a:cubicBezTo>
                  <a:cubicBezTo>
                    <a:pt x="8235" y="24961"/>
                    <a:pt x="8248" y="24937"/>
                    <a:pt x="8273" y="24937"/>
                  </a:cubicBezTo>
                  <a:close/>
                  <a:moveTo>
                    <a:pt x="7717" y="25085"/>
                  </a:moveTo>
                  <a:lnTo>
                    <a:pt x="7822" y="25169"/>
                  </a:lnTo>
                  <a:cubicBezTo>
                    <a:pt x="7653" y="25190"/>
                    <a:pt x="7485" y="25296"/>
                    <a:pt x="7380" y="25443"/>
                  </a:cubicBezTo>
                  <a:cubicBezTo>
                    <a:pt x="7363" y="25441"/>
                    <a:pt x="7347" y="25441"/>
                    <a:pt x="7330" y="25441"/>
                  </a:cubicBezTo>
                  <a:cubicBezTo>
                    <a:pt x="7104" y="25441"/>
                    <a:pt x="6893" y="25561"/>
                    <a:pt x="6666" y="25569"/>
                  </a:cubicBezTo>
                  <a:lnTo>
                    <a:pt x="6666" y="25569"/>
                  </a:lnTo>
                  <a:cubicBezTo>
                    <a:pt x="6729" y="25485"/>
                    <a:pt x="6855" y="25485"/>
                    <a:pt x="6939" y="25443"/>
                  </a:cubicBezTo>
                  <a:cubicBezTo>
                    <a:pt x="7191" y="25296"/>
                    <a:pt x="7464" y="25211"/>
                    <a:pt x="7717" y="25085"/>
                  </a:cubicBezTo>
                  <a:close/>
                  <a:moveTo>
                    <a:pt x="43492" y="0"/>
                  </a:moveTo>
                  <a:cubicBezTo>
                    <a:pt x="43453" y="0"/>
                    <a:pt x="43413" y="1"/>
                    <a:pt x="43374" y="3"/>
                  </a:cubicBezTo>
                  <a:cubicBezTo>
                    <a:pt x="43269" y="45"/>
                    <a:pt x="43164" y="108"/>
                    <a:pt x="43080" y="192"/>
                  </a:cubicBezTo>
                  <a:lnTo>
                    <a:pt x="42785" y="192"/>
                  </a:lnTo>
                  <a:cubicBezTo>
                    <a:pt x="42709" y="117"/>
                    <a:pt x="42604" y="79"/>
                    <a:pt x="42499" y="79"/>
                  </a:cubicBezTo>
                  <a:cubicBezTo>
                    <a:pt x="42429" y="79"/>
                    <a:pt x="42360" y="96"/>
                    <a:pt x="42302" y="129"/>
                  </a:cubicBezTo>
                  <a:cubicBezTo>
                    <a:pt x="42289" y="138"/>
                    <a:pt x="42277" y="141"/>
                    <a:pt x="42266" y="141"/>
                  </a:cubicBezTo>
                  <a:cubicBezTo>
                    <a:pt x="42221" y="141"/>
                    <a:pt x="42184" y="87"/>
                    <a:pt x="42133" y="87"/>
                  </a:cubicBezTo>
                  <a:lnTo>
                    <a:pt x="41923" y="319"/>
                  </a:lnTo>
                  <a:cubicBezTo>
                    <a:pt x="41885" y="286"/>
                    <a:pt x="41848" y="274"/>
                    <a:pt x="41812" y="274"/>
                  </a:cubicBezTo>
                  <a:cubicBezTo>
                    <a:pt x="41732" y="274"/>
                    <a:pt x="41659" y="332"/>
                    <a:pt x="41594" y="332"/>
                  </a:cubicBezTo>
                  <a:cubicBezTo>
                    <a:pt x="41577" y="332"/>
                    <a:pt x="41561" y="328"/>
                    <a:pt x="41545" y="319"/>
                  </a:cubicBezTo>
                  <a:lnTo>
                    <a:pt x="41335" y="508"/>
                  </a:lnTo>
                  <a:cubicBezTo>
                    <a:pt x="41303" y="495"/>
                    <a:pt x="41271" y="490"/>
                    <a:pt x="41238" y="490"/>
                  </a:cubicBezTo>
                  <a:cubicBezTo>
                    <a:pt x="41148" y="490"/>
                    <a:pt x="41051" y="526"/>
                    <a:pt x="40947" y="526"/>
                  </a:cubicBezTo>
                  <a:cubicBezTo>
                    <a:pt x="40909" y="526"/>
                    <a:pt x="40870" y="521"/>
                    <a:pt x="40830" y="508"/>
                  </a:cubicBezTo>
                  <a:cubicBezTo>
                    <a:pt x="40830" y="592"/>
                    <a:pt x="40809" y="676"/>
                    <a:pt x="40767" y="760"/>
                  </a:cubicBezTo>
                  <a:cubicBezTo>
                    <a:pt x="40739" y="754"/>
                    <a:pt x="40711" y="751"/>
                    <a:pt x="40684" y="751"/>
                  </a:cubicBezTo>
                  <a:cubicBezTo>
                    <a:pt x="40530" y="751"/>
                    <a:pt x="40400" y="848"/>
                    <a:pt x="40346" y="991"/>
                  </a:cubicBezTo>
                  <a:lnTo>
                    <a:pt x="40283" y="886"/>
                  </a:lnTo>
                  <a:cubicBezTo>
                    <a:pt x="40266" y="883"/>
                    <a:pt x="40248" y="881"/>
                    <a:pt x="40231" y="881"/>
                  </a:cubicBezTo>
                  <a:cubicBezTo>
                    <a:pt x="40072" y="881"/>
                    <a:pt x="39945" y="1023"/>
                    <a:pt x="39775" y="1023"/>
                  </a:cubicBezTo>
                  <a:cubicBezTo>
                    <a:pt x="39749" y="1023"/>
                    <a:pt x="39723" y="1020"/>
                    <a:pt x="39695" y="1012"/>
                  </a:cubicBezTo>
                  <a:lnTo>
                    <a:pt x="39695" y="1139"/>
                  </a:lnTo>
                  <a:cubicBezTo>
                    <a:pt x="39765" y="1080"/>
                    <a:pt x="39841" y="1067"/>
                    <a:pt x="39928" y="1067"/>
                  </a:cubicBezTo>
                  <a:cubicBezTo>
                    <a:pt x="39997" y="1067"/>
                    <a:pt x="40073" y="1075"/>
                    <a:pt x="40157" y="1075"/>
                  </a:cubicBezTo>
                  <a:cubicBezTo>
                    <a:pt x="39989" y="1244"/>
                    <a:pt x="39779" y="1202"/>
                    <a:pt x="39632" y="1307"/>
                  </a:cubicBezTo>
                  <a:cubicBezTo>
                    <a:pt x="39589" y="1265"/>
                    <a:pt x="39589" y="1223"/>
                    <a:pt x="39589" y="1181"/>
                  </a:cubicBezTo>
                  <a:cubicBezTo>
                    <a:pt x="39442" y="1286"/>
                    <a:pt x="39274" y="1349"/>
                    <a:pt x="39085" y="1370"/>
                  </a:cubicBezTo>
                  <a:cubicBezTo>
                    <a:pt x="38980" y="1580"/>
                    <a:pt x="38749" y="1643"/>
                    <a:pt x="38643" y="1790"/>
                  </a:cubicBezTo>
                  <a:cubicBezTo>
                    <a:pt x="38538" y="1811"/>
                    <a:pt x="38454" y="1769"/>
                    <a:pt x="38412" y="1853"/>
                  </a:cubicBezTo>
                  <a:cubicBezTo>
                    <a:pt x="38355" y="1910"/>
                    <a:pt x="38303" y="1933"/>
                    <a:pt x="38248" y="1933"/>
                  </a:cubicBezTo>
                  <a:cubicBezTo>
                    <a:pt x="38182" y="1933"/>
                    <a:pt x="38114" y="1900"/>
                    <a:pt x="38034" y="1853"/>
                  </a:cubicBezTo>
                  <a:cubicBezTo>
                    <a:pt x="38013" y="2043"/>
                    <a:pt x="37865" y="2106"/>
                    <a:pt x="37760" y="2190"/>
                  </a:cubicBezTo>
                  <a:cubicBezTo>
                    <a:pt x="37739" y="2190"/>
                    <a:pt x="37739" y="2232"/>
                    <a:pt x="37739" y="2232"/>
                  </a:cubicBezTo>
                  <a:lnTo>
                    <a:pt x="37823" y="2232"/>
                  </a:lnTo>
                  <a:cubicBezTo>
                    <a:pt x="37802" y="2337"/>
                    <a:pt x="37718" y="2421"/>
                    <a:pt x="37613" y="2421"/>
                  </a:cubicBezTo>
                  <a:cubicBezTo>
                    <a:pt x="37613" y="2442"/>
                    <a:pt x="37592" y="2484"/>
                    <a:pt x="37550" y="2484"/>
                  </a:cubicBezTo>
                  <a:cubicBezTo>
                    <a:pt x="37382" y="2652"/>
                    <a:pt x="37151" y="2694"/>
                    <a:pt x="36982" y="2842"/>
                  </a:cubicBezTo>
                  <a:cubicBezTo>
                    <a:pt x="36919" y="2799"/>
                    <a:pt x="37046" y="2757"/>
                    <a:pt x="36919" y="2715"/>
                  </a:cubicBezTo>
                  <a:cubicBezTo>
                    <a:pt x="36835" y="2905"/>
                    <a:pt x="36583" y="2989"/>
                    <a:pt x="36541" y="3241"/>
                  </a:cubicBezTo>
                  <a:cubicBezTo>
                    <a:pt x="36520" y="3325"/>
                    <a:pt x="36394" y="3367"/>
                    <a:pt x="36352" y="3367"/>
                  </a:cubicBezTo>
                  <a:cubicBezTo>
                    <a:pt x="36328" y="3360"/>
                    <a:pt x="36307" y="3357"/>
                    <a:pt x="36287" y="3357"/>
                  </a:cubicBezTo>
                  <a:cubicBezTo>
                    <a:pt x="36184" y="3357"/>
                    <a:pt x="36128" y="3440"/>
                    <a:pt x="36057" y="3493"/>
                  </a:cubicBezTo>
                  <a:cubicBezTo>
                    <a:pt x="35879" y="3612"/>
                    <a:pt x="35719" y="3768"/>
                    <a:pt x="35490" y="3768"/>
                  </a:cubicBezTo>
                  <a:cubicBezTo>
                    <a:pt x="35476" y="3768"/>
                    <a:pt x="35462" y="3768"/>
                    <a:pt x="35448" y="3767"/>
                  </a:cubicBezTo>
                  <a:lnTo>
                    <a:pt x="35448" y="4040"/>
                  </a:lnTo>
                  <a:cubicBezTo>
                    <a:pt x="35385" y="4250"/>
                    <a:pt x="35216" y="4229"/>
                    <a:pt x="35111" y="4292"/>
                  </a:cubicBezTo>
                  <a:cubicBezTo>
                    <a:pt x="34943" y="4418"/>
                    <a:pt x="34733" y="4523"/>
                    <a:pt x="34544" y="4608"/>
                  </a:cubicBezTo>
                  <a:cubicBezTo>
                    <a:pt x="34312" y="4692"/>
                    <a:pt x="34123" y="4818"/>
                    <a:pt x="34018" y="5028"/>
                  </a:cubicBezTo>
                  <a:cubicBezTo>
                    <a:pt x="33976" y="5091"/>
                    <a:pt x="33913" y="5154"/>
                    <a:pt x="33829" y="5175"/>
                  </a:cubicBezTo>
                  <a:cubicBezTo>
                    <a:pt x="33724" y="5238"/>
                    <a:pt x="33619" y="5322"/>
                    <a:pt x="33577" y="5449"/>
                  </a:cubicBezTo>
                  <a:cubicBezTo>
                    <a:pt x="33534" y="5659"/>
                    <a:pt x="33366" y="5722"/>
                    <a:pt x="33198" y="5806"/>
                  </a:cubicBezTo>
                  <a:cubicBezTo>
                    <a:pt x="33135" y="5764"/>
                    <a:pt x="33261" y="5680"/>
                    <a:pt x="33177" y="5680"/>
                  </a:cubicBezTo>
                  <a:cubicBezTo>
                    <a:pt x="33072" y="5680"/>
                    <a:pt x="33030" y="5764"/>
                    <a:pt x="33009" y="5848"/>
                  </a:cubicBezTo>
                  <a:cubicBezTo>
                    <a:pt x="32988" y="5932"/>
                    <a:pt x="32862" y="5890"/>
                    <a:pt x="32862" y="5995"/>
                  </a:cubicBezTo>
                  <a:lnTo>
                    <a:pt x="32946" y="6016"/>
                  </a:lnTo>
                  <a:cubicBezTo>
                    <a:pt x="32841" y="6205"/>
                    <a:pt x="32715" y="6353"/>
                    <a:pt x="32546" y="6479"/>
                  </a:cubicBezTo>
                  <a:cubicBezTo>
                    <a:pt x="32525" y="6479"/>
                    <a:pt x="32504" y="6484"/>
                    <a:pt x="32483" y="6484"/>
                  </a:cubicBezTo>
                  <a:cubicBezTo>
                    <a:pt x="32462" y="6484"/>
                    <a:pt x="32441" y="6479"/>
                    <a:pt x="32420" y="6458"/>
                  </a:cubicBezTo>
                  <a:lnTo>
                    <a:pt x="32504" y="6374"/>
                  </a:lnTo>
                  <a:cubicBezTo>
                    <a:pt x="32546" y="6332"/>
                    <a:pt x="32546" y="6290"/>
                    <a:pt x="32504" y="6247"/>
                  </a:cubicBezTo>
                  <a:cubicBezTo>
                    <a:pt x="32441" y="6332"/>
                    <a:pt x="32336" y="6269"/>
                    <a:pt x="32273" y="6353"/>
                  </a:cubicBezTo>
                  <a:cubicBezTo>
                    <a:pt x="32210" y="6563"/>
                    <a:pt x="32063" y="6731"/>
                    <a:pt x="31853" y="6815"/>
                  </a:cubicBezTo>
                  <a:lnTo>
                    <a:pt x="31916" y="6983"/>
                  </a:lnTo>
                  <a:cubicBezTo>
                    <a:pt x="31810" y="7109"/>
                    <a:pt x="31705" y="7215"/>
                    <a:pt x="31579" y="7320"/>
                  </a:cubicBezTo>
                  <a:cubicBezTo>
                    <a:pt x="31474" y="7404"/>
                    <a:pt x="31453" y="7593"/>
                    <a:pt x="31285" y="7656"/>
                  </a:cubicBezTo>
                  <a:lnTo>
                    <a:pt x="31096" y="7656"/>
                  </a:lnTo>
                  <a:cubicBezTo>
                    <a:pt x="31096" y="7698"/>
                    <a:pt x="31117" y="7740"/>
                    <a:pt x="31075" y="7761"/>
                  </a:cubicBezTo>
                  <a:cubicBezTo>
                    <a:pt x="31063" y="7767"/>
                    <a:pt x="31051" y="7769"/>
                    <a:pt x="31038" y="7769"/>
                  </a:cubicBezTo>
                  <a:cubicBezTo>
                    <a:pt x="31005" y="7769"/>
                    <a:pt x="30975" y="7750"/>
                    <a:pt x="30991" y="7719"/>
                  </a:cubicBezTo>
                  <a:lnTo>
                    <a:pt x="30991" y="7719"/>
                  </a:lnTo>
                  <a:cubicBezTo>
                    <a:pt x="30843" y="7824"/>
                    <a:pt x="30654" y="7803"/>
                    <a:pt x="30549" y="7950"/>
                  </a:cubicBezTo>
                  <a:cubicBezTo>
                    <a:pt x="30570" y="7993"/>
                    <a:pt x="30591" y="8035"/>
                    <a:pt x="30612" y="8077"/>
                  </a:cubicBezTo>
                  <a:cubicBezTo>
                    <a:pt x="30618" y="8078"/>
                    <a:pt x="30623" y="8079"/>
                    <a:pt x="30627" y="8079"/>
                  </a:cubicBezTo>
                  <a:cubicBezTo>
                    <a:pt x="30687" y="8079"/>
                    <a:pt x="30666" y="7969"/>
                    <a:pt x="30757" y="7969"/>
                  </a:cubicBezTo>
                  <a:cubicBezTo>
                    <a:pt x="30764" y="7969"/>
                    <a:pt x="30772" y="7970"/>
                    <a:pt x="30780" y="7971"/>
                  </a:cubicBezTo>
                  <a:cubicBezTo>
                    <a:pt x="30759" y="8056"/>
                    <a:pt x="30717" y="8140"/>
                    <a:pt x="30633" y="8203"/>
                  </a:cubicBezTo>
                  <a:cubicBezTo>
                    <a:pt x="30591" y="8203"/>
                    <a:pt x="30549" y="8203"/>
                    <a:pt x="30549" y="8140"/>
                  </a:cubicBezTo>
                  <a:cubicBezTo>
                    <a:pt x="30486" y="8161"/>
                    <a:pt x="30465" y="8203"/>
                    <a:pt x="30423" y="8245"/>
                  </a:cubicBezTo>
                  <a:lnTo>
                    <a:pt x="30465" y="8308"/>
                  </a:lnTo>
                  <a:cubicBezTo>
                    <a:pt x="30297" y="8413"/>
                    <a:pt x="30150" y="8539"/>
                    <a:pt x="30044" y="8707"/>
                  </a:cubicBezTo>
                  <a:cubicBezTo>
                    <a:pt x="29960" y="8876"/>
                    <a:pt x="29792" y="9002"/>
                    <a:pt x="29624" y="9065"/>
                  </a:cubicBezTo>
                  <a:cubicBezTo>
                    <a:pt x="29615" y="9073"/>
                    <a:pt x="29603" y="9079"/>
                    <a:pt x="29591" y="9079"/>
                  </a:cubicBezTo>
                  <a:cubicBezTo>
                    <a:pt x="29575" y="9079"/>
                    <a:pt x="29561" y="9068"/>
                    <a:pt x="29561" y="9044"/>
                  </a:cubicBezTo>
                  <a:cubicBezTo>
                    <a:pt x="29561" y="9023"/>
                    <a:pt x="29624" y="9002"/>
                    <a:pt x="29561" y="8960"/>
                  </a:cubicBezTo>
                  <a:cubicBezTo>
                    <a:pt x="29456" y="8960"/>
                    <a:pt x="29414" y="9107"/>
                    <a:pt x="29351" y="9107"/>
                  </a:cubicBezTo>
                  <a:cubicBezTo>
                    <a:pt x="29182" y="9359"/>
                    <a:pt x="29035" y="9611"/>
                    <a:pt x="28930" y="9822"/>
                  </a:cubicBezTo>
                  <a:cubicBezTo>
                    <a:pt x="28825" y="10032"/>
                    <a:pt x="28531" y="10053"/>
                    <a:pt x="28468" y="10305"/>
                  </a:cubicBezTo>
                  <a:lnTo>
                    <a:pt x="28236" y="10305"/>
                  </a:lnTo>
                  <a:cubicBezTo>
                    <a:pt x="28215" y="10431"/>
                    <a:pt x="28131" y="10536"/>
                    <a:pt x="28026" y="10579"/>
                  </a:cubicBezTo>
                  <a:cubicBezTo>
                    <a:pt x="27900" y="10642"/>
                    <a:pt x="27879" y="10747"/>
                    <a:pt x="27816" y="10831"/>
                  </a:cubicBezTo>
                  <a:cubicBezTo>
                    <a:pt x="27784" y="10852"/>
                    <a:pt x="27758" y="10852"/>
                    <a:pt x="27734" y="10852"/>
                  </a:cubicBezTo>
                  <a:cubicBezTo>
                    <a:pt x="27711" y="10852"/>
                    <a:pt x="27690" y="10852"/>
                    <a:pt x="27669" y="10873"/>
                  </a:cubicBezTo>
                  <a:cubicBezTo>
                    <a:pt x="27585" y="11083"/>
                    <a:pt x="27458" y="11251"/>
                    <a:pt x="27269" y="11356"/>
                  </a:cubicBezTo>
                  <a:cubicBezTo>
                    <a:pt x="27164" y="11398"/>
                    <a:pt x="27101" y="11483"/>
                    <a:pt x="27080" y="11588"/>
                  </a:cubicBezTo>
                  <a:cubicBezTo>
                    <a:pt x="26996" y="11777"/>
                    <a:pt x="26849" y="11924"/>
                    <a:pt x="26660" y="12029"/>
                  </a:cubicBezTo>
                  <a:lnTo>
                    <a:pt x="26554" y="11966"/>
                  </a:lnTo>
                  <a:cubicBezTo>
                    <a:pt x="26512" y="12050"/>
                    <a:pt x="26428" y="12071"/>
                    <a:pt x="26407" y="12176"/>
                  </a:cubicBezTo>
                  <a:cubicBezTo>
                    <a:pt x="26344" y="12387"/>
                    <a:pt x="26218" y="12555"/>
                    <a:pt x="26008" y="12660"/>
                  </a:cubicBezTo>
                  <a:cubicBezTo>
                    <a:pt x="25861" y="13038"/>
                    <a:pt x="25524" y="13080"/>
                    <a:pt x="25251" y="13249"/>
                  </a:cubicBezTo>
                  <a:cubicBezTo>
                    <a:pt x="25125" y="13522"/>
                    <a:pt x="24830" y="13648"/>
                    <a:pt x="24662" y="13900"/>
                  </a:cubicBezTo>
                  <a:cubicBezTo>
                    <a:pt x="24473" y="14153"/>
                    <a:pt x="24263" y="14363"/>
                    <a:pt x="24031" y="14552"/>
                  </a:cubicBezTo>
                  <a:cubicBezTo>
                    <a:pt x="24001" y="14560"/>
                    <a:pt x="23967" y="14565"/>
                    <a:pt x="23934" y="14565"/>
                  </a:cubicBezTo>
                  <a:cubicBezTo>
                    <a:pt x="23876" y="14565"/>
                    <a:pt x="23819" y="14550"/>
                    <a:pt x="23779" y="14510"/>
                  </a:cubicBezTo>
                  <a:cubicBezTo>
                    <a:pt x="23758" y="14552"/>
                    <a:pt x="23674" y="14573"/>
                    <a:pt x="23716" y="14615"/>
                  </a:cubicBezTo>
                  <a:cubicBezTo>
                    <a:pt x="23737" y="14657"/>
                    <a:pt x="23779" y="14678"/>
                    <a:pt x="23821" y="14720"/>
                  </a:cubicBezTo>
                  <a:cubicBezTo>
                    <a:pt x="23737" y="14804"/>
                    <a:pt x="23737" y="14910"/>
                    <a:pt x="23611" y="14952"/>
                  </a:cubicBezTo>
                  <a:cubicBezTo>
                    <a:pt x="23506" y="14994"/>
                    <a:pt x="23401" y="15099"/>
                    <a:pt x="23359" y="15204"/>
                  </a:cubicBezTo>
                  <a:cubicBezTo>
                    <a:pt x="23212" y="15498"/>
                    <a:pt x="22854" y="15603"/>
                    <a:pt x="22728" y="15898"/>
                  </a:cubicBezTo>
                  <a:cubicBezTo>
                    <a:pt x="22707" y="15919"/>
                    <a:pt x="22686" y="15919"/>
                    <a:pt x="22665" y="15940"/>
                  </a:cubicBezTo>
                  <a:cubicBezTo>
                    <a:pt x="22328" y="16150"/>
                    <a:pt x="22013" y="16381"/>
                    <a:pt x="21698" y="16655"/>
                  </a:cubicBezTo>
                  <a:cubicBezTo>
                    <a:pt x="21530" y="16802"/>
                    <a:pt x="21382" y="16970"/>
                    <a:pt x="21277" y="17159"/>
                  </a:cubicBezTo>
                  <a:cubicBezTo>
                    <a:pt x="21130" y="17201"/>
                    <a:pt x="21004" y="17285"/>
                    <a:pt x="20899" y="17390"/>
                  </a:cubicBezTo>
                  <a:cubicBezTo>
                    <a:pt x="20857" y="17432"/>
                    <a:pt x="20794" y="17496"/>
                    <a:pt x="20752" y="17538"/>
                  </a:cubicBezTo>
                  <a:cubicBezTo>
                    <a:pt x="20647" y="17664"/>
                    <a:pt x="20520" y="17748"/>
                    <a:pt x="20394" y="17811"/>
                  </a:cubicBezTo>
                  <a:cubicBezTo>
                    <a:pt x="20247" y="17853"/>
                    <a:pt x="20142" y="18000"/>
                    <a:pt x="20058" y="18042"/>
                  </a:cubicBezTo>
                  <a:cubicBezTo>
                    <a:pt x="19932" y="18147"/>
                    <a:pt x="19953" y="18273"/>
                    <a:pt x="19827" y="18294"/>
                  </a:cubicBezTo>
                  <a:cubicBezTo>
                    <a:pt x="19785" y="18442"/>
                    <a:pt x="19616" y="18442"/>
                    <a:pt x="19532" y="18526"/>
                  </a:cubicBezTo>
                  <a:cubicBezTo>
                    <a:pt x="19322" y="18715"/>
                    <a:pt x="19091" y="18862"/>
                    <a:pt x="18838" y="18967"/>
                  </a:cubicBezTo>
                  <a:cubicBezTo>
                    <a:pt x="18733" y="19030"/>
                    <a:pt x="18649" y="19093"/>
                    <a:pt x="18565" y="19177"/>
                  </a:cubicBezTo>
                  <a:cubicBezTo>
                    <a:pt x="18439" y="19304"/>
                    <a:pt x="18292" y="19388"/>
                    <a:pt x="18124" y="19409"/>
                  </a:cubicBezTo>
                  <a:cubicBezTo>
                    <a:pt x="18061" y="19535"/>
                    <a:pt x="17997" y="19640"/>
                    <a:pt x="17892" y="19703"/>
                  </a:cubicBezTo>
                  <a:lnTo>
                    <a:pt x="17745" y="19703"/>
                  </a:lnTo>
                  <a:cubicBezTo>
                    <a:pt x="17388" y="19913"/>
                    <a:pt x="17051" y="20166"/>
                    <a:pt x="16778" y="20460"/>
                  </a:cubicBezTo>
                  <a:cubicBezTo>
                    <a:pt x="16750" y="20449"/>
                    <a:pt x="16720" y="20443"/>
                    <a:pt x="16690" y="20443"/>
                  </a:cubicBezTo>
                  <a:cubicBezTo>
                    <a:pt x="16608" y="20443"/>
                    <a:pt x="16524" y="20483"/>
                    <a:pt x="16463" y="20544"/>
                  </a:cubicBezTo>
                  <a:cubicBezTo>
                    <a:pt x="16231" y="20712"/>
                    <a:pt x="15937" y="20796"/>
                    <a:pt x="15706" y="20965"/>
                  </a:cubicBezTo>
                  <a:cubicBezTo>
                    <a:pt x="15496" y="21133"/>
                    <a:pt x="15222" y="21217"/>
                    <a:pt x="14991" y="21364"/>
                  </a:cubicBezTo>
                  <a:cubicBezTo>
                    <a:pt x="14760" y="21532"/>
                    <a:pt x="14507" y="21637"/>
                    <a:pt x="14276" y="21806"/>
                  </a:cubicBezTo>
                  <a:cubicBezTo>
                    <a:pt x="14171" y="21869"/>
                    <a:pt x="14066" y="21932"/>
                    <a:pt x="13961" y="21974"/>
                  </a:cubicBezTo>
                  <a:cubicBezTo>
                    <a:pt x="13835" y="22016"/>
                    <a:pt x="13751" y="22121"/>
                    <a:pt x="13624" y="22142"/>
                  </a:cubicBezTo>
                  <a:cubicBezTo>
                    <a:pt x="13288" y="22247"/>
                    <a:pt x="12994" y="22394"/>
                    <a:pt x="12720" y="22604"/>
                  </a:cubicBezTo>
                  <a:cubicBezTo>
                    <a:pt x="12552" y="22710"/>
                    <a:pt x="12363" y="22794"/>
                    <a:pt x="12153" y="22857"/>
                  </a:cubicBezTo>
                  <a:cubicBezTo>
                    <a:pt x="11921" y="22941"/>
                    <a:pt x="11669" y="23025"/>
                    <a:pt x="11438" y="23151"/>
                  </a:cubicBezTo>
                  <a:cubicBezTo>
                    <a:pt x="11391" y="23198"/>
                    <a:pt x="11320" y="23222"/>
                    <a:pt x="11252" y="23222"/>
                  </a:cubicBezTo>
                  <a:cubicBezTo>
                    <a:pt x="11229" y="23222"/>
                    <a:pt x="11207" y="23219"/>
                    <a:pt x="11186" y="23214"/>
                  </a:cubicBezTo>
                  <a:cubicBezTo>
                    <a:pt x="11123" y="23214"/>
                    <a:pt x="11080" y="23235"/>
                    <a:pt x="11038" y="23256"/>
                  </a:cubicBezTo>
                  <a:cubicBezTo>
                    <a:pt x="10576" y="23403"/>
                    <a:pt x="10176" y="23656"/>
                    <a:pt x="9714" y="23761"/>
                  </a:cubicBezTo>
                  <a:cubicBezTo>
                    <a:pt x="9441" y="23803"/>
                    <a:pt x="9230" y="24055"/>
                    <a:pt x="8957" y="24055"/>
                  </a:cubicBezTo>
                  <a:cubicBezTo>
                    <a:pt x="8663" y="24223"/>
                    <a:pt x="8305" y="24244"/>
                    <a:pt x="8011" y="24434"/>
                  </a:cubicBezTo>
                  <a:cubicBezTo>
                    <a:pt x="7981" y="24448"/>
                    <a:pt x="7951" y="24463"/>
                    <a:pt x="7914" y="24463"/>
                  </a:cubicBezTo>
                  <a:cubicBezTo>
                    <a:pt x="7899" y="24463"/>
                    <a:pt x="7882" y="24461"/>
                    <a:pt x="7864" y="24455"/>
                  </a:cubicBezTo>
                  <a:cubicBezTo>
                    <a:pt x="7759" y="24455"/>
                    <a:pt x="7675" y="24476"/>
                    <a:pt x="7590" y="24539"/>
                  </a:cubicBezTo>
                  <a:cubicBezTo>
                    <a:pt x="7317" y="24707"/>
                    <a:pt x="7044" y="24833"/>
                    <a:pt x="6749" y="24938"/>
                  </a:cubicBezTo>
                  <a:cubicBezTo>
                    <a:pt x="6518" y="25001"/>
                    <a:pt x="6287" y="25106"/>
                    <a:pt x="6077" y="25169"/>
                  </a:cubicBezTo>
                  <a:cubicBezTo>
                    <a:pt x="5866" y="25233"/>
                    <a:pt x="5698" y="25338"/>
                    <a:pt x="5488" y="25401"/>
                  </a:cubicBezTo>
                  <a:cubicBezTo>
                    <a:pt x="5131" y="25464"/>
                    <a:pt x="4794" y="25569"/>
                    <a:pt x="4437" y="25674"/>
                  </a:cubicBezTo>
                  <a:cubicBezTo>
                    <a:pt x="4353" y="25737"/>
                    <a:pt x="4269" y="25758"/>
                    <a:pt x="4163" y="25758"/>
                  </a:cubicBezTo>
                  <a:cubicBezTo>
                    <a:pt x="3869" y="25758"/>
                    <a:pt x="3554" y="25800"/>
                    <a:pt x="3280" y="25884"/>
                  </a:cubicBezTo>
                  <a:cubicBezTo>
                    <a:pt x="3112" y="25926"/>
                    <a:pt x="2923" y="25947"/>
                    <a:pt x="2755" y="25947"/>
                  </a:cubicBezTo>
                  <a:cubicBezTo>
                    <a:pt x="2702" y="25937"/>
                    <a:pt x="2644" y="25932"/>
                    <a:pt x="2587" y="25932"/>
                  </a:cubicBezTo>
                  <a:cubicBezTo>
                    <a:pt x="2529" y="25932"/>
                    <a:pt x="2471" y="25937"/>
                    <a:pt x="2418" y="25947"/>
                  </a:cubicBezTo>
                  <a:cubicBezTo>
                    <a:pt x="2187" y="26010"/>
                    <a:pt x="1935" y="26052"/>
                    <a:pt x="1683" y="26073"/>
                  </a:cubicBezTo>
                  <a:cubicBezTo>
                    <a:pt x="1612" y="26073"/>
                    <a:pt x="1533" y="26055"/>
                    <a:pt x="1469" y="26055"/>
                  </a:cubicBezTo>
                  <a:cubicBezTo>
                    <a:pt x="1437" y="26055"/>
                    <a:pt x="1409" y="26059"/>
                    <a:pt x="1388" y="26073"/>
                  </a:cubicBezTo>
                  <a:cubicBezTo>
                    <a:pt x="1265" y="26104"/>
                    <a:pt x="1142" y="26124"/>
                    <a:pt x="1011" y="26124"/>
                  </a:cubicBezTo>
                  <a:cubicBezTo>
                    <a:pt x="963" y="26124"/>
                    <a:pt x="913" y="26121"/>
                    <a:pt x="863" y="26116"/>
                  </a:cubicBezTo>
                  <a:cubicBezTo>
                    <a:pt x="800" y="26116"/>
                    <a:pt x="715" y="26137"/>
                    <a:pt x="652" y="26179"/>
                  </a:cubicBezTo>
                  <a:cubicBezTo>
                    <a:pt x="589" y="26073"/>
                    <a:pt x="484" y="26052"/>
                    <a:pt x="379" y="25989"/>
                  </a:cubicBezTo>
                  <a:cubicBezTo>
                    <a:pt x="337" y="26052"/>
                    <a:pt x="279" y="26063"/>
                    <a:pt x="216" y="26063"/>
                  </a:cubicBezTo>
                  <a:cubicBezTo>
                    <a:pt x="185" y="26063"/>
                    <a:pt x="152" y="26060"/>
                    <a:pt x="119" y="26060"/>
                  </a:cubicBezTo>
                  <a:cubicBezTo>
                    <a:pt x="86" y="26060"/>
                    <a:pt x="53" y="26063"/>
                    <a:pt x="22" y="26073"/>
                  </a:cubicBezTo>
                  <a:cubicBezTo>
                    <a:pt x="22" y="26158"/>
                    <a:pt x="64" y="26221"/>
                    <a:pt x="148" y="26242"/>
                  </a:cubicBezTo>
                  <a:lnTo>
                    <a:pt x="589" y="26242"/>
                  </a:lnTo>
                  <a:lnTo>
                    <a:pt x="842" y="26389"/>
                  </a:lnTo>
                  <a:cubicBezTo>
                    <a:pt x="1136" y="26347"/>
                    <a:pt x="1430" y="26389"/>
                    <a:pt x="1725" y="26326"/>
                  </a:cubicBezTo>
                  <a:cubicBezTo>
                    <a:pt x="1824" y="26301"/>
                    <a:pt x="1927" y="26289"/>
                    <a:pt x="2029" y="26289"/>
                  </a:cubicBezTo>
                  <a:cubicBezTo>
                    <a:pt x="2186" y="26289"/>
                    <a:pt x="2341" y="26317"/>
                    <a:pt x="2481" y="26368"/>
                  </a:cubicBezTo>
                  <a:cubicBezTo>
                    <a:pt x="2513" y="26378"/>
                    <a:pt x="2545" y="26384"/>
                    <a:pt x="2573" y="26384"/>
                  </a:cubicBezTo>
                  <a:cubicBezTo>
                    <a:pt x="2602" y="26384"/>
                    <a:pt x="2629" y="26378"/>
                    <a:pt x="2650" y="26368"/>
                  </a:cubicBezTo>
                  <a:cubicBezTo>
                    <a:pt x="2711" y="26337"/>
                    <a:pt x="2773" y="26318"/>
                    <a:pt x="2834" y="26318"/>
                  </a:cubicBezTo>
                  <a:cubicBezTo>
                    <a:pt x="2857" y="26318"/>
                    <a:pt x="2879" y="26320"/>
                    <a:pt x="2902" y="26326"/>
                  </a:cubicBezTo>
                  <a:cubicBezTo>
                    <a:pt x="2986" y="26326"/>
                    <a:pt x="3049" y="26305"/>
                    <a:pt x="3133" y="26263"/>
                  </a:cubicBezTo>
                  <a:cubicBezTo>
                    <a:pt x="3146" y="26254"/>
                    <a:pt x="3158" y="26251"/>
                    <a:pt x="3170" y="26251"/>
                  </a:cubicBezTo>
                  <a:cubicBezTo>
                    <a:pt x="3210" y="26251"/>
                    <a:pt x="3247" y="26287"/>
                    <a:pt x="3310" y="26287"/>
                  </a:cubicBezTo>
                  <a:cubicBezTo>
                    <a:pt x="3320" y="26287"/>
                    <a:pt x="3331" y="26286"/>
                    <a:pt x="3343" y="26284"/>
                  </a:cubicBezTo>
                  <a:cubicBezTo>
                    <a:pt x="3491" y="26242"/>
                    <a:pt x="3659" y="26221"/>
                    <a:pt x="3806" y="26200"/>
                  </a:cubicBezTo>
                  <a:cubicBezTo>
                    <a:pt x="4058" y="26179"/>
                    <a:pt x="4290" y="26137"/>
                    <a:pt x="4521" y="26052"/>
                  </a:cubicBezTo>
                  <a:cubicBezTo>
                    <a:pt x="4668" y="26010"/>
                    <a:pt x="4836" y="25968"/>
                    <a:pt x="5004" y="25947"/>
                  </a:cubicBezTo>
                  <a:cubicBezTo>
                    <a:pt x="5194" y="25947"/>
                    <a:pt x="5383" y="25905"/>
                    <a:pt x="5551" y="25821"/>
                  </a:cubicBezTo>
                  <a:cubicBezTo>
                    <a:pt x="5882" y="25656"/>
                    <a:pt x="6253" y="25572"/>
                    <a:pt x="6644" y="25569"/>
                  </a:cubicBezTo>
                  <a:lnTo>
                    <a:pt x="6644" y="25569"/>
                  </a:lnTo>
                  <a:cubicBezTo>
                    <a:pt x="6476" y="25758"/>
                    <a:pt x="6203" y="25779"/>
                    <a:pt x="6014" y="25926"/>
                  </a:cubicBezTo>
                  <a:cubicBezTo>
                    <a:pt x="5768" y="25926"/>
                    <a:pt x="5552" y="26072"/>
                    <a:pt x="5317" y="26072"/>
                  </a:cubicBezTo>
                  <a:cubicBezTo>
                    <a:pt x="5270" y="26072"/>
                    <a:pt x="5222" y="26066"/>
                    <a:pt x="5173" y="26052"/>
                  </a:cubicBezTo>
                  <a:cubicBezTo>
                    <a:pt x="4962" y="26158"/>
                    <a:pt x="4752" y="26242"/>
                    <a:pt x="4542" y="26284"/>
                  </a:cubicBezTo>
                  <a:cubicBezTo>
                    <a:pt x="4326" y="26384"/>
                    <a:pt x="4083" y="26444"/>
                    <a:pt x="3845" y="26444"/>
                  </a:cubicBezTo>
                  <a:cubicBezTo>
                    <a:pt x="3783" y="26444"/>
                    <a:pt x="3720" y="26440"/>
                    <a:pt x="3659" y="26431"/>
                  </a:cubicBezTo>
                  <a:cubicBezTo>
                    <a:pt x="3491" y="26431"/>
                    <a:pt x="3301" y="26473"/>
                    <a:pt x="3133" y="26536"/>
                  </a:cubicBezTo>
                  <a:cubicBezTo>
                    <a:pt x="3070" y="26557"/>
                    <a:pt x="3028" y="26557"/>
                    <a:pt x="2965" y="26557"/>
                  </a:cubicBezTo>
                  <a:cubicBezTo>
                    <a:pt x="2932" y="26555"/>
                    <a:pt x="2900" y="26555"/>
                    <a:pt x="2867" y="26555"/>
                  </a:cubicBezTo>
                  <a:cubicBezTo>
                    <a:pt x="2543" y="26555"/>
                    <a:pt x="2230" y="26629"/>
                    <a:pt x="1919" y="26629"/>
                  </a:cubicBezTo>
                  <a:cubicBezTo>
                    <a:pt x="1861" y="26629"/>
                    <a:pt x="1803" y="26626"/>
                    <a:pt x="1746" y="26620"/>
                  </a:cubicBezTo>
                  <a:cubicBezTo>
                    <a:pt x="1704" y="26620"/>
                    <a:pt x="1662" y="26641"/>
                    <a:pt x="1619" y="26662"/>
                  </a:cubicBezTo>
                  <a:cubicBezTo>
                    <a:pt x="1613" y="26665"/>
                    <a:pt x="1606" y="26667"/>
                    <a:pt x="1599" y="26667"/>
                  </a:cubicBezTo>
                  <a:cubicBezTo>
                    <a:pt x="1571" y="26667"/>
                    <a:pt x="1538" y="26647"/>
                    <a:pt x="1509" y="26647"/>
                  </a:cubicBezTo>
                  <a:cubicBezTo>
                    <a:pt x="1496" y="26647"/>
                    <a:pt x="1483" y="26651"/>
                    <a:pt x="1472" y="26662"/>
                  </a:cubicBezTo>
                  <a:cubicBezTo>
                    <a:pt x="1457" y="26678"/>
                    <a:pt x="1433" y="26682"/>
                    <a:pt x="1405" y="26682"/>
                  </a:cubicBezTo>
                  <a:cubicBezTo>
                    <a:pt x="1375" y="26682"/>
                    <a:pt x="1341" y="26677"/>
                    <a:pt x="1310" y="26677"/>
                  </a:cubicBezTo>
                  <a:cubicBezTo>
                    <a:pt x="1293" y="26677"/>
                    <a:pt x="1276" y="26678"/>
                    <a:pt x="1262" y="26683"/>
                  </a:cubicBezTo>
                  <a:cubicBezTo>
                    <a:pt x="1226" y="26683"/>
                    <a:pt x="1197" y="26669"/>
                    <a:pt x="1167" y="26669"/>
                  </a:cubicBezTo>
                  <a:cubicBezTo>
                    <a:pt x="1144" y="26669"/>
                    <a:pt x="1121" y="26677"/>
                    <a:pt x="1094" y="26704"/>
                  </a:cubicBezTo>
                  <a:cubicBezTo>
                    <a:pt x="1072" y="26721"/>
                    <a:pt x="1051" y="26727"/>
                    <a:pt x="1032" y="26727"/>
                  </a:cubicBezTo>
                  <a:cubicBezTo>
                    <a:pt x="978" y="26727"/>
                    <a:pt x="936" y="26678"/>
                    <a:pt x="905" y="26662"/>
                  </a:cubicBezTo>
                  <a:cubicBezTo>
                    <a:pt x="720" y="26631"/>
                    <a:pt x="524" y="26612"/>
                    <a:pt x="325" y="26612"/>
                  </a:cubicBezTo>
                  <a:cubicBezTo>
                    <a:pt x="252" y="26612"/>
                    <a:pt x="179" y="26614"/>
                    <a:pt x="106" y="26620"/>
                  </a:cubicBezTo>
                  <a:cubicBezTo>
                    <a:pt x="1" y="26767"/>
                    <a:pt x="1" y="26767"/>
                    <a:pt x="106" y="26935"/>
                  </a:cubicBezTo>
                  <a:cubicBezTo>
                    <a:pt x="316" y="26935"/>
                    <a:pt x="505" y="26978"/>
                    <a:pt x="694" y="27020"/>
                  </a:cubicBezTo>
                  <a:lnTo>
                    <a:pt x="694" y="27062"/>
                  </a:lnTo>
                  <a:lnTo>
                    <a:pt x="2187" y="27062"/>
                  </a:lnTo>
                  <a:cubicBezTo>
                    <a:pt x="2187" y="27020"/>
                    <a:pt x="2208" y="26999"/>
                    <a:pt x="2229" y="26999"/>
                  </a:cubicBezTo>
                  <a:cubicBezTo>
                    <a:pt x="2397" y="26999"/>
                    <a:pt x="2566" y="26989"/>
                    <a:pt x="2734" y="26989"/>
                  </a:cubicBezTo>
                  <a:cubicBezTo>
                    <a:pt x="2818" y="26989"/>
                    <a:pt x="2902" y="26992"/>
                    <a:pt x="2986" y="26999"/>
                  </a:cubicBezTo>
                  <a:cubicBezTo>
                    <a:pt x="3006" y="27000"/>
                    <a:pt x="3025" y="27001"/>
                    <a:pt x="3044" y="27001"/>
                  </a:cubicBezTo>
                  <a:cubicBezTo>
                    <a:pt x="3236" y="27001"/>
                    <a:pt x="3406" y="26927"/>
                    <a:pt x="3594" y="26927"/>
                  </a:cubicBezTo>
                  <a:cubicBezTo>
                    <a:pt x="3629" y="26927"/>
                    <a:pt x="3664" y="26929"/>
                    <a:pt x="3701" y="26935"/>
                  </a:cubicBezTo>
                  <a:cubicBezTo>
                    <a:pt x="4016" y="26935"/>
                    <a:pt x="4311" y="26872"/>
                    <a:pt x="4584" y="26788"/>
                  </a:cubicBezTo>
                  <a:cubicBezTo>
                    <a:pt x="4731" y="26746"/>
                    <a:pt x="4878" y="26704"/>
                    <a:pt x="5025" y="26662"/>
                  </a:cubicBezTo>
                  <a:cubicBezTo>
                    <a:pt x="5299" y="26620"/>
                    <a:pt x="5593" y="26557"/>
                    <a:pt x="5845" y="26452"/>
                  </a:cubicBezTo>
                  <a:cubicBezTo>
                    <a:pt x="5951" y="26410"/>
                    <a:pt x="6056" y="26389"/>
                    <a:pt x="6161" y="26368"/>
                  </a:cubicBezTo>
                  <a:cubicBezTo>
                    <a:pt x="6413" y="26326"/>
                    <a:pt x="6665" y="26242"/>
                    <a:pt x="6897" y="26116"/>
                  </a:cubicBezTo>
                  <a:lnTo>
                    <a:pt x="7149" y="26116"/>
                  </a:lnTo>
                  <a:cubicBezTo>
                    <a:pt x="7317" y="26010"/>
                    <a:pt x="7506" y="25926"/>
                    <a:pt x="7717" y="25884"/>
                  </a:cubicBezTo>
                  <a:cubicBezTo>
                    <a:pt x="7822" y="25863"/>
                    <a:pt x="7927" y="25842"/>
                    <a:pt x="8032" y="25821"/>
                  </a:cubicBezTo>
                  <a:cubicBezTo>
                    <a:pt x="8326" y="25737"/>
                    <a:pt x="8621" y="25611"/>
                    <a:pt x="8873" y="25464"/>
                  </a:cubicBezTo>
                  <a:cubicBezTo>
                    <a:pt x="9041" y="25359"/>
                    <a:pt x="9209" y="25275"/>
                    <a:pt x="9399" y="25254"/>
                  </a:cubicBezTo>
                  <a:cubicBezTo>
                    <a:pt x="9609" y="25233"/>
                    <a:pt x="9798" y="25169"/>
                    <a:pt x="9987" y="25106"/>
                  </a:cubicBezTo>
                  <a:cubicBezTo>
                    <a:pt x="10239" y="25022"/>
                    <a:pt x="10471" y="24854"/>
                    <a:pt x="10744" y="24770"/>
                  </a:cubicBezTo>
                  <a:cubicBezTo>
                    <a:pt x="11228" y="24644"/>
                    <a:pt x="11669" y="24392"/>
                    <a:pt x="12174" y="24286"/>
                  </a:cubicBezTo>
                  <a:cubicBezTo>
                    <a:pt x="12300" y="24244"/>
                    <a:pt x="12447" y="24160"/>
                    <a:pt x="12573" y="24097"/>
                  </a:cubicBezTo>
                  <a:cubicBezTo>
                    <a:pt x="12783" y="23971"/>
                    <a:pt x="13015" y="23887"/>
                    <a:pt x="13246" y="23803"/>
                  </a:cubicBezTo>
                  <a:cubicBezTo>
                    <a:pt x="13477" y="23719"/>
                    <a:pt x="13687" y="23572"/>
                    <a:pt x="13919" y="23509"/>
                  </a:cubicBezTo>
                  <a:cubicBezTo>
                    <a:pt x="14024" y="23466"/>
                    <a:pt x="14108" y="23424"/>
                    <a:pt x="14192" y="23361"/>
                  </a:cubicBezTo>
                  <a:cubicBezTo>
                    <a:pt x="14528" y="23088"/>
                    <a:pt x="14928" y="22878"/>
                    <a:pt x="15348" y="22731"/>
                  </a:cubicBezTo>
                  <a:cubicBezTo>
                    <a:pt x="15496" y="22710"/>
                    <a:pt x="15622" y="22647"/>
                    <a:pt x="15748" y="22541"/>
                  </a:cubicBezTo>
                  <a:cubicBezTo>
                    <a:pt x="15811" y="22499"/>
                    <a:pt x="15874" y="22457"/>
                    <a:pt x="15958" y="22436"/>
                  </a:cubicBezTo>
                  <a:cubicBezTo>
                    <a:pt x="16210" y="22310"/>
                    <a:pt x="16442" y="22163"/>
                    <a:pt x="16673" y="22016"/>
                  </a:cubicBezTo>
                  <a:cubicBezTo>
                    <a:pt x="16757" y="21932"/>
                    <a:pt x="16862" y="21890"/>
                    <a:pt x="16967" y="21869"/>
                  </a:cubicBezTo>
                  <a:cubicBezTo>
                    <a:pt x="17135" y="21827"/>
                    <a:pt x="17283" y="21742"/>
                    <a:pt x="17367" y="21616"/>
                  </a:cubicBezTo>
                  <a:cubicBezTo>
                    <a:pt x="17514" y="21469"/>
                    <a:pt x="17703" y="21343"/>
                    <a:pt x="17892" y="21280"/>
                  </a:cubicBezTo>
                  <a:cubicBezTo>
                    <a:pt x="18018" y="21238"/>
                    <a:pt x="18145" y="21196"/>
                    <a:pt x="18250" y="21112"/>
                  </a:cubicBezTo>
                  <a:cubicBezTo>
                    <a:pt x="18523" y="20923"/>
                    <a:pt x="18775" y="20712"/>
                    <a:pt x="19049" y="20544"/>
                  </a:cubicBezTo>
                  <a:cubicBezTo>
                    <a:pt x="19301" y="20376"/>
                    <a:pt x="19553" y="20208"/>
                    <a:pt x="19827" y="20082"/>
                  </a:cubicBezTo>
                  <a:cubicBezTo>
                    <a:pt x="20058" y="20018"/>
                    <a:pt x="20247" y="19871"/>
                    <a:pt x="20373" y="19661"/>
                  </a:cubicBezTo>
                  <a:cubicBezTo>
                    <a:pt x="20415" y="19619"/>
                    <a:pt x="20436" y="19598"/>
                    <a:pt x="20478" y="19577"/>
                  </a:cubicBezTo>
                  <a:cubicBezTo>
                    <a:pt x="20752" y="19430"/>
                    <a:pt x="21004" y="19220"/>
                    <a:pt x="21193" y="18967"/>
                  </a:cubicBezTo>
                  <a:cubicBezTo>
                    <a:pt x="21229" y="18931"/>
                    <a:pt x="21234" y="18879"/>
                    <a:pt x="21289" y="18879"/>
                  </a:cubicBezTo>
                  <a:cubicBezTo>
                    <a:pt x="21298" y="18879"/>
                    <a:pt x="21308" y="18880"/>
                    <a:pt x="21319" y="18883"/>
                  </a:cubicBezTo>
                  <a:cubicBezTo>
                    <a:pt x="21328" y="18885"/>
                    <a:pt x="21337" y="18886"/>
                    <a:pt x="21345" y="18886"/>
                  </a:cubicBezTo>
                  <a:cubicBezTo>
                    <a:pt x="21413" y="18886"/>
                    <a:pt x="21452" y="18816"/>
                    <a:pt x="21509" y="18778"/>
                  </a:cubicBezTo>
                  <a:cubicBezTo>
                    <a:pt x="21740" y="18589"/>
                    <a:pt x="21971" y="18379"/>
                    <a:pt x="22244" y="18210"/>
                  </a:cubicBezTo>
                  <a:cubicBezTo>
                    <a:pt x="22328" y="18147"/>
                    <a:pt x="22328" y="18021"/>
                    <a:pt x="22413" y="18021"/>
                  </a:cubicBezTo>
                  <a:cubicBezTo>
                    <a:pt x="22560" y="18000"/>
                    <a:pt x="22665" y="17916"/>
                    <a:pt x="22728" y="17790"/>
                  </a:cubicBezTo>
                  <a:cubicBezTo>
                    <a:pt x="22833" y="17643"/>
                    <a:pt x="22980" y="17496"/>
                    <a:pt x="23127" y="17390"/>
                  </a:cubicBezTo>
                  <a:cubicBezTo>
                    <a:pt x="23254" y="17243"/>
                    <a:pt x="23464" y="17138"/>
                    <a:pt x="23527" y="16928"/>
                  </a:cubicBezTo>
                  <a:cubicBezTo>
                    <a:pt x="23569" y="16907"/>
                    <a:pt x="23611" y="16907"/>
                    <a:pt x="23653" y="16886"/>
                  </a:cubicBezTo>
                  <a:cubicBezTo>
                    <a:pt x="23926" y="16676"/>
                    <a:pt x="24179" y="16444"/>
                    <a:pt x="24410" y="16192"/>
                  </a:cubicBezTo>
                  <a:cubicBezTo>
                    <a:pt x="24683" y="15898"/>
                    <a:pt x="24978" y="15624"/>
                    <a:pt x="25314" y="15414"/>
                  </a:cubicBezTo>
                  <a:cubicBezTo>
                    <a:pt x="25356" y="15330"/>
                    <a:pt x="25377" y="15267"/>
                    <a:pt x="25398" y="15225"/>
                  </a:cubicBezTo>
                  <a:cubicBezTo>
                    <a:pt x="25608" y="15078"/>
                    <a:pt x="25713" y="14867"/>
                    <a:pt x="25924" y="14846"/>
                  </a:cubicBezTo>
                  <a:cubicBezTo>
                    <a:pt x="25966" y="14699"/>
                    <a:pt x="26071" y="14594"/>
                    <a:pt x="26197" y="14531"/>
                  </a:cubicBezTo>
                  <a:cubicBezTo>
                    <a:pt x="26344" y="14426"/>
                    <a:pt x="26491" y="14300"/>
                    <a:pt x="26617" y="14153"/>
                  </a:cubicBezTo>
                  <a:cubicBezTo>
                    <a:pt x="26807" y="13984"/>
                    <a:pt x="26996" y="13795"/>
                    <a:pt x="27143" y="13627"/>
                  </a:cubicBezTo>
                  <a:cubicBezTo>
                    <a:pt x="27164" y="13585"/>
                    <a:pt x="27227" y="13585"/>
                    <a:pt x="27248" y="13564"/>
                  </a:cubicBezTo>
                  <a:cubicBezTo>
                    <a:pt x="27522" y="13354"/>
                    <a:pt x="27753" y="13101"/>
                    <a:pt x="27921" y="12828"/>
                  </a:cubicBezTo>
                  <a:cubicBezTo>
                    <a:pt x="27942" y="12765"/>
                    <a:pt x="27984" y="12723"/>
                    <a:pt x="28026" y="12681"/>
                  </a:cubicBezTo>
                  <a:cubicBezTo>
                    <a:pt x="28383" y="12429"/>
                    <a:pt x="28699" y="12134"/>
                    <a:pt x="29014" y="11819"/>
                  </a:cubicBezTo>
                  <a:cubicBezTo>
                    <a:pt x="29119" y="11714"/>
                    <a:pt x="29224" y="11630"/>
                    <a:pt x="29330" y="11546"/>
                  </a:cubicBezTo>
                  <a:cubicBezTo>
                    <a:pt x="29540" y="11356"/>
                    <a:pt x="29750" y="11167"/>
                    <a:pt x="29918" y="10957"/>
                  </a:cubicBezTo>
                  <a:cubicBezTo>
                    <a:pt x="29960" y="10936"/>
                    <a:pt x="29960" y="10915"/>
                    <a:pt x="29960" y="10873"/>
                  </a:cubicBezTo>
                  <a:cubicBezTo>
                    <a:pt x="29981" y="10747"/>
                    <a:pt x="30065" y="10642"/>
                    <a:pt x="30192" y="10600"/>
                  </a:cubicBezTo>
                  <a:cubicBezTo>
                    <a:pt x="30381" y="10494"/>
                    <a:pt x="30549" y="10326"/>
                    <a:pt x="30675" y="10137"/>
                  </a:cubicBezTo>
                  <a:cubicBezTo>
                    <a:pt x="30822" y="9927"/>
                    <a:pt x="31033" y="9738"/>
                    <a:pt x="31285" y="9611"/>
                  </a:cubicBezTo>
                  <a:cubicBezTo>
                    <a:pt x="31558" y="9485"/>
                    <a:pt x="31768" y="9296"/>
                    <a:pt x="31958" y="9044"/>
                  </a:cubicBezTo>
                  <a:cubicBezTo>
                    <a:pt x="32126" y="8791"/>
                    <a:pt x="32399" y="8686"/>
                    <a:pt x="32546" y="8413"/>
                  </a:cubicBezTo>
                  <a:cubicBezTo>
                    <a:pt x="32904" y="8161"/>
                    <a:pt x="33240" y="7866"/>
                    <a:pt x="33534" y="7551"/>
                  </a:cubicBezTo>
                  <a:cubicBezTo>
                    <a:pt x="33619" y="7467"/>
                    <a:pt x="33703" y="7383"/>
                    <a:pt x="33808" y="7341"/>
                  </a:cubicBezTo>
                  <a:cubicBezTo>
                    <a:pt x="34060" y="7194"/>
                    <a:pt x="34312" y="6983"/>
                    <a:pt x="34502" y="6773"/>
                  </a:cubicBezTo>
                  <a:cubicBezTo>
                    <a:pt x="34712" y="6542"/>
                    <a:pt x="34943" y="6332"/>
                    <a:pt x="35216" y="6184"/>
                  </a:cubicBezTo>
                  <a:cubicBezTo>
                    <a:pt x="35511" y="6016"/>
                    <a:pt x="35742" y="5743"/>
                    <a:pt x="36078" y="5617"/>
                  </a:cubicBezTo>
                  <a:cubicBezTo>
                    <a:pt x="36163" y="5596"/>
                    <a:pt x="36226" y="5449"/>
                    <a:pt x="36331" y="5428"/>
                  </a:cubicBezTo>
                  <a:cubicBezTo>
                    <a:pt x="36499" y="5196"/>
                    <a:pt x="36688" y="4986"/>
                    <a:pt x="36898" y="4797"/>
                  </a:cubicBezTo>
                  <a:cubicBezTo>
                    <a:pt x="37088" y="4755"/>
                    <a:pt x="37277" y="4650"/>
                    <a:pt x="37424" y="4545"/>
                  </a:cubicBezTo>
                  <a:cubicBezTo>
                    <a:pt x="37634" y="4355"/>
                    <a:pt x="37844" y="4208"/>
                    <a:pt x="38097" y="4082"/>
                  </a:cubicBezTo>
                  <a:cubicBezTo>
                    <a:pt x="38202" y="3956"/>
                    <a:pt x="38244" y="3851"/>
                    <a:pt x="38370" y="3809"/>
                  </a:cubicBezTo>
                  <a:cubicBezTo>
                    <a:pt x="38454" y="3788"/>
                    <a:pt x="38517" y="3746"/>
                    <a:pt x="38580" y="3683"/>
                  </a:cubicBezTo>
                  <a:cubicBezTo>
                    <a:pt x="38875" y="3472"/>
                    <a:pt x="39232" y="3325"/>
                    <a:pt x="39505" y="3094"/>
                  </a:cubicBezTo>
                  <a:cubicBezTo>
                    <a:pt x="39540" y="3060"/>
                    <a:pt x="39574" y="3025"/>
                    <a:pt x="39631" y="3025"/>
                  </a:cubicBezTo>
                  <a:cubicBezTo>
                    <a:pt x="39644" y="3025"/>
                    <a:pt x="39658" y="3027"/>
                    <a:pt x="39674" y="3031"/>
                  </a:cubicBezTo>
                  <a:cubicBezTo>
                    <a:pt x="39685" y="3034"/>
                    <a:pt x="39697" y="3035"/>
                    <a:pt x="39709" y="3035"/>
                  </a:cubicBezTo>
                  <a:cubicBezTo>
                    <a:pt x="39781" y="3035"/>
                    <a:pt x="39851" y="2986"/>
                    <a:pt x="39905" y="2968"/>
                  </a:cubicBezTo>
                  <a:cubicBezTo>
                    <a:pt x="40241" y="2799"/>
                    <a:pt x="40578" y="2652"/>
                    <a:pt x="40935" y="2526"/>
                  </a:cubicBezTo>
                  <a:cubicBezTo>
                    <a:pt x="41103" y="2484"/>
                    <a:pt x="41271" y="2400"/>
                    <a:pt x="41398" y="2253"/>
                  </a:cubicBezTo>
                  <a:cubicBezTo>
                    <a:pt x="41713" y="2190"/>
                    <a:pt x="42007" y="2085"/>
                    <a:pt x="42302" y="1937"/>
                  </a:cubicBezTo>
                  <a:cubicBezTo>
                    <a:pt x="42617" y="1937"/>
                    <a:pt x="42953" y="1916"/>
                    <a:pt x="43290" y="1874"/>
                  </a:cubicBezTo>
                  <a:cubicBezTo>
                    <a:pt x="43336" y="1867"/>
                    <a:pt x="43382" y="1862"/>
                    <a:pt x="43427" y="1862"/>
                  </a:cubicBezTo>
                  <a:cubicBezTo>
                    <a:pt x="43505" y="1862"/>
                    <a:pt x="43581" y="1876"/>
                    <a:pt x="43647" y="1916"/>
                  </a:cubicBezTo>
                  <a:cubicBezTo>
                    <a:pt x="43794" y="1980"/>
                    <a:pt x="43942" y="2064"/>
                    <a:pt x="44068" y="2169"/>
                  </a:cubicBezTo>
                  <a:cubicBezTo>
                    <a:pt x="44341" y="2484"/>
                    <a:pt x="44572" y="2821"/>
                    <a:pt x="44761" y="3199"/>
                  </a:cubicBezTo>
                  <a:cubicBezTo>
                    <a:pt x="45056" y="3767"/>
                    <a:pt x="45308" y="4334"/>
                    <a:pt x="45518" y="4923"/>
                  </a:cubicBezTo>
                  <a:cubicBezTo>
                    <a:pt x="45623" y="5112"/>
                    <a:pt x="45666" y="5343"/>
                    <a:pt x="45666" y="5554"/>
                  </a:cubicBezTo>
                  <a:cubicBezTo>
                    <a:pt x="45666" y="5743"/>
                    <a:pt x="45729" y="5932"/>
                    <a:pt x="45855" y="6079"/>
                  </a:cubicBezTo>
                  <a:cubicBezTo>
                    <a:pt x="45876" y="6121"/>
                    <a:pt x="45897" y="6163"/>
                    <a:pt x="45918" y="6226"/>
                  </a:cubicBezTo>
                  <a:cubicBezTo>
                    <a:pt x="45981" y="6521"/>
                    <a:pt x="46065" y="6836"/>
                    <a:pt x="46170" y="7152"/>
                  </a:cubicBezTo>
                  <a:cubicBezTo>
                    <a:pt x="46296" y="7425"/>
                    <a:pt x="46338" y="7719"/>
                    <a:pt x="46338" y="8014"/>
                  </a:cubicBezTo>
                  <a:cubicBezTo>
                    <a:pt x="46338" y="8077"/>
                    <a:pt x="46338" y="8140"/>
                    <a:pt x="46359" y="8203"/>
                  </a:cubicBezTo>
                  <a:cubicBezTo>
                    <a:pt x="46422" y="8434"/>
                    <a:pt x="46528" y="8644"/>
                    <a:pt x="46654" y="8833"/>
                  </a:cubicBezTo>
                  <a:cubicBezTo>
                    <a:pt x="46633" y="9149"/>
                    <a:pt x="46696" y="9464"/>
                    <a:pt x="46801" y="9780"/>
                  </a:cubicBezTo>
                  <a:cubicBezTo>
                    <a:pt x="46885" y="10074"/>
                    <a:pt x="47053" y="10368"/>
                    <a:pt x="47011" y="10663"/>
                  </a:cubicBezTo>
                  <a:cubicBezTo>
                    <a:pt x="47137" y="10957"/>
                    <a:pt x="47242" y="11293"/>
                    <a:pt x="47284" y="11609"/>
                  </a:cubicBezTo>
                  <a:cubicBezTo>
                    <a:pt x="47284" y="11693"/>
                    <a:pt x="47305" y="11756"/>
                    <a:pt x="47326" y="11840"/>
                  </a:cubicBezTo>
                  <a:cubicBezTo>
                    <a:pt x="47368" y="12050"/>
                    <a:pt x="47453" y="12239"/>
                    <a:pt x="47516" y="12450"/>
                  </a:cubicBezTo>
                  <a:cubicBezTo>
                    <a:pt x="47579" y="12597"/>
                    <a:pt x="47537" y="12723"/>
                    <a:pt x="47600" y="12870"/>
                  </a:cubicBezTo>
                  <a:cubicBezTo>
                    <a:pt x="47768" y="13249"/>
                    <a:pt x="47894" y="13648"/>
                    <a:pt x="48083" y="14005"/>
                  </a:cubicBezTo>
                  <a:cubicBezTo>
                    <a:pt x="48230" y="14342"/>
                    <a:pt x="48336" y="14678"/>
                    <a:pt x="48378" y="15036"/>
                  </a:cubicBezTo>
                  <a:cubicBezTo>
                    <a:pt x="48399" y="15204"/>
                    <a:pt x="48462" y="15372"/>
                    <a:pt x="48546" y="15540"/>
                  </a:cubicBezTo>
                  <a:cubicBezTo>
                    <a:pt x="48798" y="15961"/>
                    <a:pt x="49008" y="16402"/>
                    <a:pt x="49177" y="16844"/>
                  </a:cubicBezTo>
                  <a:cubicBezTo>
                    <a:pt x="49240" y="17075"/>
                    <a:pt x="49345" y="17264"/>
                    <a:pt x="49492" y="17453"/>
                  </a:cubicBezTo>
                  <a:cubicBezTo>
                    <a:pt x="49681" y="17727"/>
                    <a:pt x="49849" y="18021"/>
                    <a:pt x="49976" y="18337"/>
                  </a:cubicBezTo>
                  <a:cubicBezTo>
                    <a:pt x="49997" y="18421"/>
                    <a:pt x="50018" y="18505"/>
                    <a:pt x="50060" y="18526"/>
                  </a:cubicBezTo>
                  <a:cubicBezTo>
                    <a:pt x="50375" y="18778"/>
                    <a:pt x="50501" y="19135"/>
                    <a:pt x="50795" y="19388"/>
                  </a:cubicBezTo>
                  <a:cubicBezTo>
                    <a:pt x="50880" y="19493"/>
                    <a:pt x="51027" y="19556"/>
                    <a:pt x="51069" y="19661"/>
                  </a:cubicBezTo>
                  <a:cubicBezTo>
                    <a:pt x="51300" y="19976"/>
                    <a:pt x="51531" y="20271"/>
                    <a:pt x="51784" y="20565"/>
                  </a:cubicBezTo>
                  <a:cubicBezTo>
                    <a:pt x="51910" y="20733"/>
                    <a:pt x="52057" y="20880"/>
                    <a:pt x="52246" y="20986"/>
                  </a:cubicBezTo>
                  <a:cubicBezTo>
                    <a:pt x="52625" y="21238"/>
                    <a:pt x="52982" y="21511"/>
                    <a:pt x="53297" y="21848"/>
                  </a:cubicBezTo>
                  <a:cubicBezTo>
                    <a:pt x="53424" y="21974"/>
                    <a:pt x="53550" y="22079"/>
                    <a:pt x="53697" y="22184"/>
                  </a:cubicBezTo>
                  <a:cubicBezTo>
                    <a:pt x="53760" y="22205"/>
                    <a:pt x="53823" y="22247"/>
                    <a:pt x="53886" y="22289"/>
                  </a:cubicBezTo>
                  <a:cubicBezTo>
                    <a:pt x="54033" y="22436"/>
                    <a:pt x="54180" y="22583"/>
                    <a:pt x="54349" y="22731"/>
                  </a:cubicBezTo>
                  <a:cubicBezTo>
                    <a:pt x="54517" y="22878"/>
                    <a:pt x="54706" y="23025"/>
                    <a:pt x="54916" y="23130"/>
                  </a:cubicBezTo>
                  <a:cubicBezTo>
                    <a:pt x="55126" y="23214"/>
                    <a:pt x="55316" y="23340"/>
                    <a:pt x="55505" y="23466"/>
                  </a:cubicBezTo>
                  <a:cubicBezTo>
                    <a:pt x="55736" y="23572"/>
                    <a:pt x="55946" y="23698"/>
                    <a:pt x="56115" y="23845"/>
                  </a:cubicBezTo>
                  <a:cubicBezTo>
                    <a:pt x="56241" y="23971"/>
                    <a:pt x="56388" y="24055"/>
                    <a:pt x="56577" y="24076"/>
                  </a:cubicBezTo>
                  <a:cubicBezTo>
                    <a:pt x="56829" y="24223"/>
                    <a:pt x="57124" y="24286"/>
                    <a:pt x="57355" y="24434"/>
                  </a:cubicBezTo>
                  <a:cubicBezTo>
                    <a:pt x="57565" y="24581"/>
                    <a:pt x="57797" y="24665"/>
                    <a:pt x="58028" y="24749"/>
                  </a:cubicBezTo>
                  <a:cubicBezTo>
                    <a:pt x="58490" y="24896"/>
                    <a:pt x="58953" y="25001"/>
                    <a:pt x="59415" y="25064"/>
                  </a:cubicBezTo>
                  <a:cubicBezTo>
                    <a:pt x="59458" y="25064"/>
                    <a:pt x="59458" y="25106"/>
                    <a:pt x="59521" y="25106"/>
                  </a:cubicBezTo>
                  <a:cubicBezTo>
                    <a:pt x="59557" y="25101"/>
                    <a:pt x="59595" y="25098"/>
                    <a:pt x="59634" y="25098"/>
                  </a:cubicBezTo>
                  <a:cubicBezTo>
                    <a:pt x="59751" y="25098"/>
                    <a:pt x="59873" y="25122"/>
                    <a:pt x="59983" y="25169"/>
                  </a:cubicBezTo>
                  <a:cubicBezTo>
                    <a:pt x="60151" y="25254"/>
                    <a:pt x="60341" y="25296"/>
                    <a:pt x="60509" y="25296"/>
                  </a:cubicBezTo>
                  <a:cubicBezTo>
                    <a:pt x="60856" y="25343"/>
                    <a:pt x="61191" y="25367"/>
                    <a:pt x="61523" y="25367"/>
                  </a:cubicBezTo>
                  <a:cubicBezTo>
                    <a:pt x="61634" y="25367"/>
                    <a:pt x="61744" y="25364"/>
                    <a:pt x="61854" y="25359"/>
                  </a:cubicBezTo>
                  <a:lnTo>
                    <a:pt x="62043" y="25359"/>
                  </a:lnTo>
                  <a:cubicBezTo>
                    <a:pt x="62275" y="25422"/>
                    <a:pt x="62485" y="25464"/>
                    <a:pt x="62716" y="25485"/>
                  </a:cubicBezTo>
                  <a:cubicBezTo>
                    <a:pt x="62781" y="25490"/>
                    <a:pt x="62844" y="25492"/>
                    <a:pt x="62908" y="25492"/>
                  </a:cubicBezTo>
                  <a:cubicBezTo>
                    <a:pt x="63280" y="25492"/>
                    <a:pt x="63643" y="25414"/>
                    <a:pt x="64003" y="25414"/>
                  </a:cubicBezTo>
                  <a:cubicBezTo>
                    <a:pt x="64065" y="25414"/>
                    <a:pt x="64126" y="25416"/>
                    <a:pt x="64188" y="25422"/>
                  </a:cubicBezTo>
                  <a:cubicBezTo>
                    <a:pt x="64346" y="25374"/>
                    <a:pt x="64503" y="25351"/>
                    <a:pt x="64661" y="25351"/>
                  </a:cubicBezTo>
                  <a:cubicBezTo>
                    <a:pt x="64714" y="25351"/>
                    <a:pt x="64766" y="25353"/>
                    <a:pt x="64819" y="25359"/>
                  </a:cubicBezTo>
                  <a:cubicBezTo>
                    <a:pt x="64861" y="25359"/>
                    <a:pt x="64882" y="25338"/>
                    <a:pt x="64903" y="25338"/>
                  </a:cubicBezTo>
                  <a:cubicBezTo>
                    <a:pt x="65176" y="25233"/>
                    <a:pt x="65470" y="25169"/>
                    <a:pt x="65765" y="25169"/>
                  </a:cubicBezTo>
                  <a:lnTo>
                    <a:pt x="65807" y="25169"/>
                  </a:lnTo>
                  <a:cubicBezTo>
                    <a:pt x="66122" y="25085"/>
                    <a:pt x="66396" y="24980"/>
                    <a:pt x="66690" y="24854"/>
                  </a:cubicBezTo>
                  <a:cubicBezTo>
                    <a:pt x="66858" y="24791"/>
                    <a:pt x="67047" y="24728"/>
                    <a:pt x="67237" y="24665"/>
                  </a:cubicBezTo>
                  <a:cubicBezTo>
                    <a:pt x="67489" y="24623"/>
                    <a:pt x="67741" y="24539"/>
                    <a:pt x="67972" y="24413"/>
                  </a:cubicBezTo>
                  <a:cubicBezTo>
                    <a:pt x="68204" y="24244"/>
                    <a:pt x="68477" y="24139"/>
                    <a:pt x="68750" y="24076"/>
                  </a:cubicBezTo>
                  <a:cubicBezTo>
                    <a:pt x="68982" y="24013"/>
                    <a:pt x="69192" y="23929"/>
                    <a:pt x="69381" y="23803"/>
                  </a:cubicBezTo>
                  <a:cubicBezTo>
                    <a:pt x="69486" y="23740"/>
                    <a:pt x="69591" y="23698"/>
                    <a:pt x="69717" y="23677"/>
                  </a:cubicBezTo>
                  <a:cubicBezTo>
                    <a:pt x="70054" y="23593"/>
                    <a:pt x="70390" y="23445"/>
                    <a:pt x="70706" y="23256"/>
                  </a:cubicBezTo>
                  <a:cubicBezTo>
                    <a:pt x="71021" y="23088"/>
                    <a:pt x="71378" y="23025"/>
                    <a:pt x="71736" y="22815"/>
                  </a:cubicBezTo>
                  <a:cubicBezTo>
                    <a:pt x="72114" y="22625"/>
                    <a:pt x="72514" y="22520"/>
                    <a:pt x="72871" y="22310"/>
                  </a:cubicBezTo>
                  <a:cubicBezTo>
                    <a:pt x="72955" y="22268"/>
                    <a:pt x="73018" y="22205"/>
                    <a:pt x="73081" y="22205"/>
                  </a:cubicBezTo>
                  <a:cubicBezTo>
                    <a:pt x="73418" y="22163"/>
                    <a:pt x="73628" y="21974"/>
                    <a:pt x="73943" y="21869"/>
                  </a:cubicBezTo>
                  <a:cubicBezTo>
                    <a:pt x="74259" y="21742"/>
                    <a:pt x="74553" y="21553"/>
                    <a:pt x="74868" y="21448"/>
                  </a:cubicBezTo>
                  <a:cubicBezTo>
                    <a:pt x="75121" y="21343"/>
                    <a:pt x="75394" y="21196"/>
                    <a:pt x="75646" y="21112"/>
                  </a:cubicBezTo>
                  <a:cubicBezTo>
                    <a:pt x="76046" y="20965"/>
                    <a:pt x="76382" y="20691"/>
                    <a:pt x="76803" y="20628"/>
                  </a:cubicBezTo>
                  <a:cubicBezTo>
                    <a:pt x="77034" y="20481"/>
                    <a:pt x="77286" y="20355"/>
                    <a:pt x="77559" y="20250"/>
                  </a:cubicBezTo>
                  <a:cubicBezTo>
                    <a:pt x="77686" y="20166"/>
                    <a:pt x="77812" y="20124"/>
                    <a:pt x="77959" y="20103"/>
                  </a:cubicBezTo>
                  <a:cubicBezTo>
                    <a:pt x="78169" y="20082"/>
                    <a:pt x="78358" y="19997"/>
                    <a:pt x="78506" y="19871"/>
                  </a:cubicBezTo>
                  <a:cubicBezTo>
                    <a:pt x="78821" y="19661"/>
                    <a:pt x="79157" y="19514"/>
                    <a:pt x="79494" y="19388"/>
                  </a:cubicBezTo>
                  <a:cubicBezTo>
                    <a:pt x="79893" y="19262"/>
                    <a:pt x="80314" y="19177"/>
                    <a:pt x="80629" y="18925"/>
                  </a:cubicBezTo>
                  <a:cubicBezTo>
                    <a:pt x="80860" y="18883"/>
                    <a:pt x="81007" y="18715"/>
                    <a:pt x="81218" y="18673"/>
                  </a:cubicBezTo>
                  <a:cubicBezTo>
                    <a:pt x="81491" y="18610"/>
                    <a:pt x="81764" y="18505"/>
                    <a:pt x="82038" y="18400"/>
                  </a:cubicBezTo>
                  <a:cubicBezTo>
                    <a:pt x="82164" y="18358"/>
                    <a:pt x="82290" y="18294"/>
                    <a:pt x="82416" y="18252"/>
                  </a:cubicBezTo>
                  <a:cubicBezTo>
                    <a:pt x="82584" y="18210"/>
                    <a:pt x="82731" y="18147"/>
                    <a:pt x="82879" y="18084"/>
                  </a:cubicBezTo>
                  <a:cubicBezTo>
                    <a:pt x="83026" y="18000"/>
                    <a:pt x="83173" y="17958"/>
                    <a:pt x="83341" y="17916"/>
                  </a:cubicBezTo>
                  <a:cubicBezTo>
                    <a:pt x="83593" y="17874"/>
                    <a:pt x="83846" y="17811"/>
                    <a:pt x="84077" y="17748"/>
                  </a:cubicBezTo>
                  <a:cubicBezTo>
                    <a:pt x="84308" y="17664"/>
                    <a:pt x="84540" y="17622"/>
                    <a:pt x="84792" y="17622"/>
                  </a:cubicBezTo>
                  <a:cubicBezTo>
                    <a:pt x="84805" y="17623"/>
                    <a:pt x="84818" y="17624"/>
                    <a:pt x="84830" y="17624"/>
                  </a:cubicBezTo>
                  <a:cubicBezTo>
                    <a:pt x="84964" y="17624"/>
                    <a:pt x="85098" y="17553"/>
                    <a:pt x="85231" y="17553"/>
                  </a:cubicBezTo>
                  <a:cubicBezTo>
                    <a:pt x="85274" y="17553"/>
                    <a:pt x="85317" y="17561"/>
                    <a:pt x="85360" y="17580"/>
                  </a:cubicBezTo>
                  <a:cubicBezTo>
                    <a:pt x="85403" y="17549"/>
                    <a:pt x="85446" y="17538"/>
                    <a:pt x="85489" y="17538"/>
                  </a:cubicBezTo>
                  <a:cubicBezTo>
                    <a:pt x="85593" y="17538"/>
                    <a:pt x="85697" y="17601"/>
                    <a:pt x="85801" y="17601"/>
                  </a:cubicBezTo>
                  <a:cubicBezTo>
                    <a:pt x="85948" y="17559"/>
                    <a:pt x="86095" y="17538"/>
                    <a:pt x="86243" y="17538"/>
                  </a:cubicBezTo>
                  <a:lnTo>
                    <a:pt x="86327" y="17538"/>
                  </a:lnTo>
                  <a:cubicBezTo>
                    <a:pt x="86495" y="17622"/>
                    <a:pt x="86684" y="17643"/>
                    <a:pt x="86852" y="17643"/>
                  </a:cubicBezTo>
                  <a:cubicBezTo>
                    <a:pt x="87147" y="17685"/>
                    <a:pt x="87441" y="17790"/>
                    <a:pt x="87693" y="17916"/>
                  </a:cubicBezTo>
                  <a:cubicBezTo>
                    <a:pt x="87946" y="18042"/>
                    <a:pt x="88177" y="18189"/>
                    <a:pt x="88387" y="18358"/>
                  </a:cubicBezTo>
                  <a:cubicBezTo>
                    <a:pt x="88492" y="18421"/>
                    <a:pt x="88597" y="18505"/>
                    <a:pt x="88702" y="18589"/>
                  </a:cubicBezTo>
                  <a:cubicBezTo>
                    <a:pt x="88808" y="18736"/>
                    <a:pt x="88955" y="18862"/>
                    <a:pt x="89060" y="18988"/>
                  </a:cubicBezTo>
                  <a:cubicBezTo>
                    <a:pt x="89291" y="19220"/>
                    <a:pt x="89480" y="19472"/>
                    <a:pt x="89648" y="19724"/>
                  </a:cubicBezTo>
                  <a:cubicBezTo>
                    <a:pt x="89670" y="19766"/>
                    <a:pt x="89691" y="19766"/>
                    <a:pt x="89733" y="19766"/>
                  </a:cubicBezTo>
                  <a:cubicBezTo>
                    <a:pt x="89796" y="19724"/>
                    <a:pt x="89838" y="19661"/>
                    <a:pt x="89838" y="19598"/>
                  </a:cubicBezTo>
                  <a:cubicBezTo>
                    <a:pt x="89754" y="19472"/>
                    <a:pt x="89733" y="19283"/>
                    <a:pt x="89670" y="19114"/>
                  </a:cubicBezTo>
                  <a:cubicBezTo>
                    <a:pt x="89585" y="18967"/>
                    <a:pt x="89501" y="18820"/>
                    <a:pt x="89396" y="18694"/>
                  </a:cubicBezTo>
                  <a:cubicBezTo>
                    <a:pt x="89165" y="18379"/>
                    <a:pt x="88892" y="18105"/>
                    <a:pt x="88576" y="17895"/>
                  </a:cubicBezTo>
                  <a:cubicBezTo>
                    <a:pt x="88240" y="17643"/>
                    <a:pt x="87861" y="17517"/>
                    <a:pt x="87525" y="17285"/>
                  </a:cubicBezTo>
                  <a:cubicBezTo>
                    <a:pt x="87504" y="17243"/>
                    <a:pt x="87483" y="17243"/>
                    <a:pt x="87441" y="17222"/>
                  </a:cubicBezTo>
                  <a:cubicBezTo>
                    <a:pt x="87062" y="17117"/>
                    <a:pt x="86684" y="17033"/>
                    <a:pt x="86285" y="16970"/>
                  </a:cubicBezTo>
                  <a:cubicBezTo>
                    <a:pt x="86232" y="16949"/>
                    <a:pt x="86179" y="16938"/>
                    <a:pt x="86127" y="16938"/>
                  </a:cubicBezTo>
                  <a:cubicBezTo>
                    <a:pt x="86074" y="16938"/>
                    <a:pt x="86022" y="16949"/>
                    <a:pt x="85969" y="16970"/>
                  </a:cubicBezTo>
                  <a:cubicBezTo>
                    <a:pt x="85917" y="16991"/>
                    <a:pt x="85854" y="16991"/>
                    <a:pt x="85793" y="16991"/>
                  </a:cubicBezTo>
                  <a:cubicBezTo>
                    <a:pt x="85733" y="16991"/>
                    <a:pt x="85675" y="16991"/>
                    <a:pt x="85633" y="17012"/>
                  </a:cubicBezTo>
                  <a:cubicBezTo>
                    <a:pt x="85580" y="17044"/>
                    <a:pt x="85517" y="17059"/>
                    <a:pt x="85454" y="17059"/>
                  </a:cubicBezTo>
                  <a:cubicBezTo>
                    <a:pt x="85391" y="17059"/>
                    <a:pt x="85328" y="17044"/>
                    <a:pt x="85275" y="17012"/>
                  </a:cubicBezTo>
                  <a:cubicBezTo>
                    <a:pt x="85268" y="17010"/>
                    <a:pt x="85262" y="17009"/>
                    <a:pt x="85256" y="17009"/>
                  </a:cubicBezTo>
                  <a:cubicBezTo>
                    <a:pt x="85207" y="17009"/>
                    <a:pt x="85184" y="17075"/>
                    <a:pt x="85128" y="17075"/>
                  </a:cubicBezTo>
                  <a:cubicBezTo>
                    <a:pt x="85033" y="17034"/>
                    <a:pt x="84929" y="17011"/>
                    <a:pt x="84822" y="17011"/>
                  </a:cubicBezTo>
                  <a:cubicBezTo>
                    <a:pt x="84764" y="17011"/>
                    <a:pt x="84704" y="17018"/>
                    <a:pt x="84645" y="17033"/>
                  </a:cubicBezTo>
                  <a:cubicBezTo>
                    <a:pt x="84392" y="17096"/>
                    <a:pt x="84161" y="17180"/>
                    <a:pt x="83888" y="17201"/>
                  </a:cubicBezTo>
                  <a:cubicBezTo>
                    <a:pt x="83593" y="17201"/>
                    <a:pt x="83299" y="17285"/>
                    <a:pt x="83026" y="17411"/>
                  </a:cubicBezTo>
                  <a:cubicBezTo>
                    <a:pt x="82984" y="17432"/>
                    <a:pt x="82921" y="17453"/>
                    <a:pt x="82858" y="17453"/>
                  </a:cubicBezTo>
                  <a:cubicBezTo>
                    <a:pt x="82605" y="17475"/>
                    <a:pt x="82374" y="17559"/>
                    <a:pt x="82143" y="17685"/>
                  </a:cubicBezTo>
                  <a:cubicBezTo>
                    <a:pt x="81954" y="17790"/>
                    <a:pt x="81743" y="17895"/>
                    <a:pt x="81533" y="17937"/>
                  </a:cubicBezTo>
                  <a:cubicBezTo>
                    <a:pt x="81386" y="17958"/>
                    <a:pt x="81260" y="18000"/>
                    <a:pt x="81155" y="18063"/>
                  </a:cubicBezTo>
                  <a:cubicBezTo>
                    <a:pt x="80881" y="18210"/>
                    <a:pt x="80608" y="18315"/>
                    <a:pt x="80293" y="18379"/>
                  </a:cubicBezTo>
                  <a:cubicBezTo>
                    <a:pt x="80177" y="18513"/>
                    <a:pt x="79992" y="18613"/>
                    <a:pt x="79816" y="18613"/>
                  </a:cubicBezTo>
                  <a:cubicBezTo>
                    <a:pt x="79800" y="18613"/>
                    <a:pt x="79783" y="18612"/>
                    <a:pt x="79767" y="18610"/>
                  </a:cubicBezTo>
                  <a:cubicBezTo>
                    <a:pt x="79725" y="18610"/>
                    <a:pt x="79704" y="18610"/>
                    <a:pt x="79662" y="18631"/>
                  </a:cubicBezTo>
                  <a:cubicBezTo>
                    <a:pt x="79241" y="18799"/>
                    <a:pt x="78842" y="18988"/>
                    <a:pt x="78421" y="19199"/>
                  </a:cubicBezTo>
                  <a:cubicBezTo>
                    <a:pt x="78085" y="19367"/>
                    <a:pt x="77707" y="19514"/>
                    <a:pt x="77328" y="19640"/>
                  </a:cubicBezTo>
                  <a:cubicBezTo>
                    <a:pt x="77254" y="19689"/>
                    <a:pt x="77166" y="19710"/>
                    <a:pt x="77076" y="19710"/>
                  </a:cubicBezTo>
                  <a:cubicBezTo>
                    <a:pt x="77012" y="19710"/>
                    <a:pt x="76948" y="19699"/>
                    <a:pt x="76887" y="19682"/>
                  </a:cubicBezTo>
                  <a:cubicBezTo>
                    <a:pt x="77034" y="19598"/>
                    <a:pt x="77202" y="19535"/>
                    <a:pt x="77349" y="19472"/>
                  </a:cubicBezTo>
                  <a:cubicBezTo>
                    <a:pt x="77770" y="19388"/>
                    <a:pt x="78169" y="19220"/>
                    <a:pt x="78527" y="18988"/>
                  </a:cubicBezTo>
                  <a:cubicBezTo>
                    <a:pt x="78863" y="18757"/>
                    <a:pt x="79241" y="18589"/>
                    <a:pt x="79641" y="18505"/>
                  </a:cubicBezTo>
                  <a:cubicBezTo>
                    <a:pt x="79998" y="18421"/>
                    <a:pt x="80356" y="18273"/>
                    <a:pt x="80671" y="18084"/>
                  </a:cubicBezTo>
                  <a:cubicBezTo>
                    <a:pt x="80755" y="18021"/>
                    <a:pt x="80860" y="17958"/>
                    <a:pt x="80965" y="17937"/>
                  </a:cubicBezTo>
                  <a:cubicBezTo>
                    <a:pt x="81302" y="17874"/>
                    <a:pt x="81638" y="17748"/>
                    <a:pt x="81954" y="17601"/>
                  </a:cubicBezTo>
                  <a:cubicBezTo>
                    <a:pt x="82143" y="17517"/>
                    <a:pt x="82332" y="17432"/>
                    <a:pt x="82521" y="17390"/>
                  </a:cubicBezTo>
                  <a:cubicBezTo>
                    <a:pt x="82774" y="17327"/>
                    <a:pt x="83005" y="17264"/>
                    <a:pt x="83236" y="17180"/>
                  </a:cubicBezTo>
                  <a:cubicBezTo>
                    <a:pt x="83377" y="17145"/>
                    <a:pt x="83489" y="17065"/>
                    <a:pt x="83620" y="17065"/>
                  </a:cubicBezTo>
                  <a:cubicBezTo>
                    <a:pt x="83645" y="17065"/>
                    <a:pt x="83671" y="17068"/>
                    <a:pt x="83699" y="17075"/>
                  </a:cubicBezTo>
                  <a:cubicBezTo>
                    <a:pt x="83825" y="16949"/>
                    <a:pt x="83951" y="17012"/>
                    <a:pt x="84077" y="16970"/>
                  </a:cubicBezTo>
                  <a:cubicBezTo>
                    <a:pt x="84413" y="16886"/>
                    <a:pt x="84771" y="16823"/>
                    <a:pt x="85128" y="16823"/>
                  </a:cubicBezTo>
                  <a:cubicBezTo>
                    <a:pt x="85212" y="16823"/>
                    <a:pt x="85296" y="16865"/>
                    <a:pt x="85360" y="16865"/>
                  </a:cubicBezTo>
                  <a:cubicBezTo>
                    <a:pt x="85544" y="16834"/>
                    <a:pt x="85729" y="16815"/>
                    <a:pt x="85914" y="16815"/>
                  </a:cubicBezTo>
                  <a:cubicBezTo>
                    <a:pt x="85981" y="16815"/>
                    <a:pt x="86049" y="16817"/>
                    <a:pt x="86116" y="16823"/>
                  </a:cubicBezTo>
                  <a:cubicBezTo>
                    <a:pt x="86369" y="16823"/>
                    <a:pt x="86642" y="16844"/>
                    <a:pt x="86894" y="16928"/>
                  </a:cubicBezTo>
                  <a:cubicBezTo>
                    <a:pt x="86999" y="16928"/>
                    <a:pt x="87084" y="16928"/>
                    <a:pt x="87189" y="16949"/>
                  </a:cubicBezTo>
                  <a:cubicBezTo>
                    <a:pt x="87735" y="17138"/>
                    <a:pt x="88261" y="17390"/>
                    <a:pt x="88723" y="17727"/>
                  </a:cubicBezTo>
                  <a:cubicBezTo>
                    <a:pt x="88808" y="17769"/>
                    <a:pt x="88871" y="17811"/>
                    <a:pt x="88955" y="17874"/>
                  </a:cubicBezTo>
                  <a:cubicBezTo>
                    <a:pt x="89375" y="18273"/>
                    <a:pt x="89775" y="18736"/>
                    <a:pt x="90090" y="19220"/>
                  </a:cubicBezTo>
                  <a:cubicBezTo>
                    <a:pt x="90153" y="19199"/>
                    <a:pt x="90237" y="19199"/>
                    <a:pt x="90279" y="19114"/>
                  </a:cubicBezTo>
                  <a:cubicBezTo>
                    <a:pt x="90132" y="18967"/>
                    <a:pt x="90048" y="18778"/>
                    <a:pt x="90090" y="18589"/>
                  </a:cubicBezTo>
                  <a:cubicBezTo>
                    <a:pt x="89964" y="18484"/>
                    <a:pt x="89859" y="18358"/>
                    <a:pt x="89754" y="18252"/>
                  </a:cubicBezTo>
                  <a:cubicBezTo>
                    <a:pt x="89585" y="18021"/>
                    <a:pt x="89396" y="17811"/>
                    <a:pt x="89186" y="17622"/>
                  </a:cubicBezTo>
                  <a:cubicBezTo>
                    <a:pt x="88808" y="17327"/>
                    <a:pt x="88408" y="17054"/>
                    <a:pt x="87967" y="16844"/>
                  </a:cubicBezTo>
                  <a:cubicBezTo>
                    <a:pt x="87756" y="16739"/>
                    <a:pt x="87567" y="16634"/>
                    <a:pt x="87357" y="16507"/>
                  </a:cubicBezTo>
                  <a:cubicBezTo>
                    <a:pt x="87312" y="16512"/>
                    <a:pt x="87267" y="16515"/>
                    <a:pt x="87223" y="16515"/>
                  </a:cubicBezTo>
                  <a:cubicBezTo>
                    <a:pt x="87078" y="16515"/>
                    <a:pt x="86934" y="16488"/>
                    <a:pt x="86789" y="16423"/>
                  </a:cubicBezTo>
                  <a:cubicBezTo>
                    <a:pt x="86663" y="16367"/>
                    <a:pt x="86528" y="16339"/>
                    <a:pt x="86389" y="16339"/>
                  </a:cubicBezTo>
                  <a:cubicBezTo>
                    <a:pt x="86320" y="16339"/>
                    <a:pt x="86250" y="16346"/>
                    <a:pt x="86179" y="16360"/>
                  </a:cubicBezTo>
                  <a:cubicBezTo>
                    <a:pt x="86032" y="16381"/>
                    <a:pt x="85906" y="16402"/>
                    <a:pt x="85759" y="16402"/>
                  </a:cubicBezTo>
                  <a:lnTo>
                    <a:pt x="84729" y="16402"/>
                  </a:lnTo>
                  <a:cubicBezTo>
                    <a:pt x="84666" y="16402"/>
                    <a:pt x="84582" y="16402"/>
                    <a:pt x="84519" y="16423"/>
                  </a:cubicBezTo>
                  <a:cubicBezTo>
                    <a:pt x="84245" y="16507"/>
                    <a:pt x="83951" y="16549"/>
                    <a:pt x="83678" y="16591"/>
                  </a:cubicBezTo>
                  <a:cubicBezTo>
                    <a:pt x="83572" y="16591"/>
                    <a:pt x="83467" y="16591"/>
                    <a:pt x="83383" y="16613"/>
                  </a:cubicBezTo>
                  <a:cubicBezTo>
                    <a:pt x="83110" y="16739"/>
                    <a:pt x="82816" y="16781"/>
                    <a:pt x="82521" y="16886"/>
                  </a:cubicBezTo>
                  <a:cubicBezTo>
                    <a:pt x="82486" y="16900"/>
                    <a:pt x="82451" y="16902"/>
                    <a:pt x="82416" y="16902"/>
                  </a:cubicBezTo>
                  <a:cubicBezTo>
                    <a:pt x="82399" y="16902"/>
                    <a:pt x="82381" y="16902"/>
                    <a:pt x="82364" y="16902"/>
                  </a:cubicBezTo>
                  <a:cubicBezTo>
                    <a:pt x="82311" y="16902"/>
                    <a:pt x="82258" y="16907"/>
                    <a:pt x="82206" y="16949"/>
                  </a:cubicBezTo>
                  <a:cubicBezTo>
                    <a:pt x="82017" y="17054"/>
                    <a:pt x="81827" y="17117"/>
                    <a:pt x="81638" y="17222"/>
                  </a:cubicBezTo>
                  <a:cubicBezTo>
                    <a:pt x="81449" y="17306"/>
                    <a:pt x="81260" y="17369"/>
                    <a:pt x="81050" y="17411"/>
                  </a:cubicBezTo>
                  <a:cubicBezTo>
                    <a:pt x="80839" y="17496"/>
                    <a:pt x="80629" y="17601"/>
                    <a:pt x="80398" y="17685"/>
                  </a:cubicBezTo>
                  <a:cubicBezTo>
                    <a:pt x="80314" y="17706"/>
                    <a:pt x="80230" y="17748"/>
                    <a:pt x="80166" y="17790"/>
                  </a:cubicBezTo>
                  <a:cubicBezTo>
                    <a:pt x="79977" y="17958"/>
                    <a:pt x="79725" y="18063"/>
                    <a:pt x="79473" y="18063"/>
                  </a:cubicBezTo>
                  <a:cubicBezTo>
                    <a:pt x="79347" y="18063"/>
                    <a:pt x="79220" y="18105"/>
                    <a:pt x="79115" y="18168"/>
                  </a:cubicBezTo>
                  <a:cubicBezTo>
                    <a:pt x="78632" y="18379"/>
                    <a:pt x="78169" y="18610"/>
                    <a:pt x="77707" y="18841"/>
                  </a:cubicBezTo>
                  <a:cubicBezTo>
                    <a:pt x="77602" y="18883"/>
                    <a:pt x="77517" y="18904"/>
                    <a:pt x="77391" y="18946"/>
                  </a:cubicBezTo>
                  <a:cubicBezTo>
                    <a:pt x="77265" y="18988"/>
                    <a:pt x="77118" y="18946"/>
                    <a:pt x="77055" y="19009"/>
                  </a:cubicBezTo>
                  <a:cubicBezTo>
                    <a:pt x="76908" y="19135"/>
                    <a:pt x="76697" y="19114"/>
                    <a:pt x="76571" y="19241"/>
                  </a:cubicBezTo>
                  <a:cubicBezTo>
                    <a:pt x="76424" y="19346"/>
                    <a:pt x="76256" y="19430"/>
                    <a:pt x="76088" y="19451"/>
                  </a:cubicBezTo>
                  <a:cubicBezTo>
                    <a:pt x="75751" y="19535"/>
                    <a:pt x="75436" y="19661"/>
                    <a:pt x="75142" y="19850"/>
                  </a:cubicBezTo>
                  <a:cubicBezTo>
                    <a:pt x="75069" y="19923"/>
                    <a:pt x="74964" y="19980"/>
                    <a:pt x="74841" y="19980"/>
                  </a:cubicBezTo>
                  <a:cubicBezTo>
                    <a:pt x="74823" y="19980"/>
                    <a:pt x="74804" y="19979"/>
                    <a:pt x="74784" y="19976"/>
                  </a:cubicBezTo>
                  <a:cubicBezTo>
                    <a:pt x="74763" y="19976"/>
                    <a:pt x="74742" y="19997"/>
                    <a:pt x="74721" y="19997"/>
                  </a:cubicBezTo>
                  <a:cubicBezTo>
                    <a:pt x="74658" y="20039"/>
                    <a:pt x="74658" y="20103"/>
                    <a:pt x="74637" y="20145"/>
                  </a:cubicBezTo>
                  <a:cubicBezTo>
                    <a:pt x="74385" y="20271"/>
                    <a:pt x="74133" y="20376"/>
                    <a:pt x="73880" y="20439"/>
                  </a:cubicBezTo>
                  <a:lnTo>
                    <a:pt x="73691" y="20607"/>
                  </a:lnTo>
                  <a:lnTo>
                    <a:pt x="73460" y="20607"/>
                  </a:lnTo>
                  <a:cubicBezTo>
                    <a:pt x="73376" y="20649"/>
                    <a:pt x="73313" y="20691"/>
                    <a:pt x="73228" y="20733"/>
                  </a:cubicBezTo>
                  <a:cubicBezTo>
                    <a:pt x="72955" y="20796"/>
                    <a:pt x="72682" y="20901"/>
                    <a:pt x="72472" y="21070"/>
                  </a:cubicBezTo>
                  <a:cubicBezTo>
                    <a:pt x="72451" y="21091"/>
                    <a:pt x="72409" y="21091"/>
                    <a:pt x="72387" y="21091"/>
                  </a:cubicBezTo>
                  <a:cubicBezTo>
                    <a:pt x="72261" y="21091"/>
                    <a:pt x="72156" y="21133"/>
                    <a:pt x="72072" y="21217"/>
                  </a:cubicBezTo>
                  <a:cubicBezTo>
                    <a:pt x="71988" y="21280"/>
                    <a:pt x="71904" y="21238"/>
                    <a:pt x="71799" y="21301"/>
                  </a:cubicBezTo>
                  <a:cubicBezTo>
                    <a:pt x="71589" y="21469"/>
                    <a:pt x="71357" y="21574"/>
                    <a:pt x="71105" y="21679"/>
                  </a:cubicBezTo>
                  <a:cubicBezTo>
                    <a:pt x="70832" y="21763"/>
                    <a:pt x="70558" y="21890"/>
                    <a:pt x="70306" y="22037"/>
                  </a:cubicBezTo>
                  <a:cubicBezTo>
                    <a:pt x="70159" y="22142"/>
                    <a:pt x="69970" y="22205"/>
                    <a:pt x="69780" y="22226"/>
                  </a:cubicBezTo>
                  <a:cubicBezTo>
                    <a:pt x="69675" y="22226"/>
                    <a:pt x="69549" y="22268"/>
                    <a:pt x="69444" y="22331"/>
                  </a:cubicBezTo>
                  <a:cubicBezTo>
                    <a:pt x="69339" y="22415"/>
                    <a:pt x="69213" y="22478"/>
                    <a:pt x="69066" y="22499"/>
                  </a:cubicBezTo>
                  <a:cubicBezTo>
                    <a:pt x="68855" y="22583"/>
                    <a:pt x="68624" y="22668"/>
                    <a:pt x="68414" y="22773"/>
                  </a:cubicBezTo>
                  <a:cubicBezTo>
                    <a:pt x="68246" y="22857"/>
                    <a:pt x="68077" y="22920"/>
                    <a:pt x="67888" y="22962"/>
                  </a:cubicBezTo>
                  <a:cubicBezTo>
                    <a:pt x="67699" y="22983"/>
                    <a:pt x="67594" y="23130"/>
                    <a:pt x="67384" y="23130"/>
                  </a:cubicBezTo>
                  <a:cubicBezTo>
                    <a:pt x="67173" y="23130"/>
                    <a:pt x="67047" y="23277"/>
                    <a:pt x="66879" y="23361"/>
                  </a:cubicBezTo>
                  <a:cubicBezTo>
                    <a:pt x="66795" y="23403"/>
                    <a:pt x="66711" y="23445"/>
                    <a:pt x="66606" y="23487"/>
                  </a:cubicBezTo>
                  <a:cubicBezTo>
                    <a:pt x="66311" y="23593"/>
                    <a:pt x="66017" y="23677"/>
                    <a:pt x="65702" y="23761"/>
                  </a:cubicBezTo>
                  <a:lnTo>
                    <a:pt x="64924" y="23929"/>
                  </a:lnTo>
                  <a:cubicBezTo>
                    <a:pt x="64714" y="23992"/>
                    <a:pt x="64524" y="24013"/>
                    <a:pt x="64314" y="24013"/>
                  </a:cubicBezTo>
                  <a:cubicBezTo>
                    <a:pt x="64230" y="24003"/>
                    <a:pt x="64146" y="23997"/>
                    <a:pt x="64064" y="23997"/>
                  </a:cubicBezTo>
                  <a:cubicBezTo>
                    <a:pt x="63983" y="23997"/>
                    <a:pt x="63904" y="24003"/>
                    <a:pt x="63831" y="24013"/>
                  </a:cubicBezTo>
                  <a:cubicBezTo>
                    <a:pt x="63725" y="24013"/>
                    <a:pt x="63620" y="24034"/>
                    <a:pt x="63536" y="24055"/>
                  </a:cubicBezTo>
                  <a:cubicBezTo>
                    <a:pt x="63421" y="24108"/>
                    <a:pt x="63300" y="24134"/>
                    <a:pt x="63179" y="24134"/>
                  </a:cubicBezTo>
                  <a:cubicBezTo>
                    <a:pt x="63058" y="24134"/>
                    <a:pt x="62937" y="24108"/>
                    <a:pt x="62821" y="24055"/>
                  </a:cubicBezTo>
                  <a:cubicBezTo>
                    <a:pt x="62720" y="24021"/>
                    <a:pt x="62613" y="24000"/>
                    <a:pt x="62506" y="24000"/>
                  </a:cubicBezTo>
                  <a:cubicBezTo>
                    <a:pt x="62413" y="24000"/>
                    <a:pt x="62321" y="24016"/>
                    <a:pt x="62233" y="24055"/>
                  </a:cubicBezTo>
                  <a:cubicBezTo>
                    <a:pt x="62191" y="24066"/>
                    <a:pt x="62143" y="24071"/>
                    <a:pt x="62093" y="24071"/>
                  </a:cubicBezTo>
                  <a:cubicBezTo>
                    <a:pt x="62043" y="24071"/>
                    <a:pt x="61991" y="24066"/>
                    <a:pt x="61938" y="24055"/>
                  </a:cubicBezTo>
                  <a:cubicBezTo>
                    <a:pt x="61707" y="23971"/>
                    <a:pt x="61476" y="23929"/>
                    <a:pt x="61224" y="23929"/>
                  </a:cubicBezTo>
                  <a:cubicBezTo>
                    <a:pt x="61182" y="23929"/>
                    <a:pt x="61139" y="23929"/>
                    <a:pt x="61076" y="23908"/>
                  </a:cubicBezTo>
                  <a:cubicBezTo>
                    <a:pt x="60856" y="23798"/>
                    <a:pt x="60604" y="23736"/>
                    <a:pt x="60347" y="23736"/>
                  </a:cubicBezTo>
                  <a:cubicBezTo>
                    <a:pt x="60310" y="23736"/>
                    <a:pt x="60273" y="23737"/>
                    <a:pt x="60235" y="23740"/>
                  </a:cubicBezTo>
                  <a:cubicBezTo>
                    <a:pt x="60109" y="23740"/>
                    <a:pt x="59983" y="23719"/>
                    <a:pt x="59857" y="23656"/>
                  </a:cubicBezTo>
                  <a:cubicBezTo>
                    <a:pt x="59619" y="23564"/>
                    <a:pt x="59365" y="23504"/>
                    <a:pt x="59095" y="23504"/>
                  </a:cubicBezTo>
                  <a:cubicBezTo>
                    <a:pt x="59055" y="23504"/>
                    <a:pt x="59015" y="23506"/>
                    <a:pt x="58974" y="23509"/>
                  </a:cubicBezTo>
                  <a:cubicBezTo>
                    <a:pt x="58827" y="23403"/>
                    <a:pt x="58659" y="23340"/>
                    <a:pt x="58469" y="23319"/>
                  </a:cubicBezTo>
                  <a:cubicBezTo>
                    <a:pt x="58259" y="23298"/>
                    <a:pt x="58070" y="23214"/>
                    <a:pt x="57902" y="23067"/>
                  </a:cubicBezTo>
                  <a:cubicBezTo>
                    <a:pt x="57712" y="22941"/>
                    <a:pt x="57544" y="22731"/>
                    <a:pt x="57292" y="22731"/>
                  </a:cubicBezTo>
                  <a:cubicBezTo>
                    <a:pt x="57166" y="22731"/>
                    <a:pt x="57061" y="22668"/>
                    <a:pt x="56998" y="22583"/>
                  </a:cubicBezTo>
                  <a:cubicBezTo>
                    <a:pt x="56850" y="22457"/>
                    <a:pt x="56682" y="22352"/>
                    <a:pt x="56514" y="22289"/>
                  </a:cubicBezTo>
                  <a:cubicBezTo>
                    <a:pt x="56094" y="22100"/>
                    <a:pt x="55694" y="21848"/>
                    <a:pt x="55358" y="21532"/>
                  </a:cubicBezTo>
                  <a:cubicBezTo>
                    <a:pt x="55295" y="21448"/>
                    <a:pt x="55232" y="21364"/>
                    <a:pt x="55126" y="21322"/>
                  </a:cubicBezTo>
                  <a:cubicBezTo>
                    <a:pt x="54958" y="21238"/>
                    <a:pt x="54790" y="21091"/>
                    <a:pt x="54664" y="20944"/>
                  </a:cubicBezTo>
                  <a:cubicBezTo>
                    <a:pt x="54538" y="20817"/>
                    <a:pt x="54454" y="20628"/>
                    <a:pt x="54307" y="20523"/>
                  </a:cubicBezTo>
                  <a:cubicBezTo>
                    <a:pt x="54222" y="20523"/>
                    <a:pt x="54138" y="20523"/>
                    <a:pt x="54054" y="20481"/>
                  </a:cubicBezTo>
                  <a:cubicBezTo>
                    <a:pt x="53844" y="20376"/>
                    <a:pt x="53697" y="20166"/>
                    <a:pt x="53487" y="20061"/>
                  </a:cubicBezTo>
                  <a:cubicBezTo>
                    <a:pt x="53297" y="19682"/>
                    <a:pt x="52877" y="19535"/>
                    <a:pt x="52667" y="19199"/>
                  </a:cubicBezTo>
                  <a:cubicBezTo>
                    <a:pt x="52477" y="19135"/>
                    <a:pt x="52435" y="18946"/>
                    <a:pt x="52351" y="18820"/>
                  </a:cubicBezTo>
                  <a:cubicBezTo>
                    <a:pt x="52309" y="18736"/>
                    <a:pt x="52246" y="18652"/>
                    <a:pt x="52183" y="18589"/>
                  </a:cubicBezTo>
                  <a:cubicBezTo>
                    <a:pt x="52015" y="18421"/>
                    <a:pt x="51847" y="18231"/>
                    <a:pt x="51700" y="18042"/>
                  </a:cubicBezTo>
                  <a:cubicBezTo>
                    <a:pt x="51468" y="17769"/>
                    <a:pt x="51279" y="17453"/>
                    <a:pt x="51174" y="17138"/>
                  </a:cubicBezTo>
                  <a:cubicBezTo>
                    <a:pt x="51090" y="17012"/>
                    <a:pt x="50985" y="16907"/>
                    <a:pt x="50880" y="16802"/>
                  </a:cubicBezTo>
                  <a:cubicBezTo>
                    <a:pt x="50859" y="16718"/>
                    <a:pt x="50901" y="16655"/>
                    <a:pt x="50859" y="16591"/>
                  </a:cubicBezTo>
                  <a:cubicBezTo>
                    <a:pt x="50732" y="16360"/>
                    <a:pt x="50606" y="16150"/>
                    <a:pt x="50459" y="15961"/>
                  </a:cubicBezTo>
                  <a:cubicBezTo>
                    <a:pt x="50417" y="15898"/>
                    <a:pt x="50396" y="15835"/>
                    <a:pt x="50375" y="15772"/>
                  </a:cubicBezTo>
                  <a:cubicBezTo>
                    <a:pt x="50207" y="15498"/>
                    <a:pt x="50144" y="15183"/>
                    <a:pt x="49997" y="14889"/>
                  </a:cubicBezTo>
                  <a:cubicBezTo>
                    <a:pt x="49933" y="14720"/>
                    <a:pt x="49891" y="14531"/>
                    <a:pt x="49870" y="14342"/>
                  </a:cubicBezTo>
                  <a:lnTo>
                    <a:pt x="49870" y="14342"/>
                  </a:lnTo>
                  <a:cubicBezTo>
                    <a:pt x="49933" y="14447"/>
                    <a:pt x="49933" y="14489"/>
                    <a:pt x="49954" y="14531"/>
                  </a:cubicBezTo>
                  <a:cubicBezTo>
                    <a:pt x="50123" y="14426"/>
                    <a:pt x="50039" y="14300"/>
                    <a:pt x="50081" y="14174"/>
                  </a:cubicBezTo>
                  <a:lnTo>
                    <a:pt x="50081" y="14174"/>
                  </a:lnTo>
                  <a:lnTo>
                    <a:pt x="49891" y="14237"/>
                  </a:lnTo>
                  <a:cubicBezTo>
                    <a:pt x="49765" y="13963"/>
                    <a:pt x="49639" y="13732"/>
                    <a:pt x="49513" y="13459"/>
                  </a:cubicBezTo>
                  <a:cubicBezTo>
                    <a:pt x="49492" y="13438"/>
                    <a:pt x="49471" y="13354"/>
                    <a:pt x="49534" y="13312"/>
                  </a:cubicBezTo>
                  <a:cubicBezTo>
                    <a:pt x="49576" y="13333"/>
                    <a:pt x="49555" y="13396"/>
                    <a:pt x="49639" y="13417"/>
                  </a:cubicBezTo>
                  <a:cubicBezTo>
                    <a:pt x="49576" y="13312"/>
                    <a:pt x="49681" y="13291"/>
                    <a:pt x="49681" y="13228"/>
                  </a:cubicBezTo>
                  <a:cubicBezTo>
                    <a:pt x="49618" y="13165"/>
                    <a:pt x="49639" y="13059"/>
                    <a:pt x="49618" y="12996"/>
                  </a:cubicBezTo>
                  <a:lnTo>
                    <a:pt x="49597" y="12996"/>
                  </a:lnTo>
                  <a:lnTo>
                    <a:pt x="49492" y="13165"/>
                  </a:lnTo>
                  <a:cubicBezTo>
                    <a:pt x="49471" y="12891"/>
                    <a:pt x="49282" y="12723"/>
                    <a:pt x="49303" y="12492"/>
                  </a:cubicBezTo>
                  <a:cubicBezTo>
                    <a:pt x="49261" y="12450"/>
                    <a:pt x="49198" y="12429"/>
                    <a:pt x="49156" y="12408"/>
                  </a:cubicBezTo>
                  <a:cubicBezTo>
                    <a:pt x="49114" y="12092"/>
                    <a:pt x="48945" y="11819"/>
                    <a:pt x="48966" y="11441"/>
                  </a:cubicBezTo>
                  <a:lnTo>
                    <a:pt x="48966" y="11441"/>
                  </a:lnTo>
                  <a:cubicBezTo>
                    <a:pt x="49029" y="11630"/>
                    <a:pt x="49029" y="11777"/>
                    <a:pt x="49135" y="11882"/>
                  </a:cubicBezTo>
                  <a:cubicBezTo>
                    <a:pt x="49240" y="11735"/>
                    <a:pt x="49198" y="11609"/>
                    <a:pt x="49198" y="11483"/>
                  </a:cubicBezTo>
                  <a:cubicBezTo>
                    <a:pt x="49166" y="11451"/>
                    <a:pt x="49135" y="11446"/>
                    <a:pt x="49103" y="11446"/>
                  </a:cubicBezTo>
                  <a:cubicBezTo>
                    <a:pt x="49087" y="11446"/>
                    <a:pt x="49071" y="11447"/>
                    <a:pt x="49056" y="11447"/>
                  </a:cubicBezTo>
                  <a:cubicBezTo>
                    <a:pt x="49040" y="11447"/>
                    <a:pt x="49024" y="11446"/>
                    <a:pt x="49008" y="11441"/>
                  </a:cubicBezTo>
                  <a:cubicBezTo>
                    <a:pt x="48924" y="11419"/>
                    <a:pt x="48861" y="11356"/>
                    <a:pt x="48882" y="11272"/>
                  </a:cubicBezTo>
                  <a:cubicBezTo>
                    <a:pt x="48945" y="11104"/>
                    <a:pt x="48840" y="10957"/>
                    <a:pt x="48882" y="10789"/>
                  </a:cubicBezTo>
                  <a:cubicBezTo>
                    <a:pt x="48714" y="10726"/>
                    <a:pt x="48777" y="10515"/>
                    <a:pt x="48630" y="10473"/>
                  </a:cubicBezTo>
                  <a:cubicBezTo>
                    <a:pt x="48693" y="10389"/>
                    <a:pt x="48714" y="10263"/>
                    <a:pt x="48672" y="10158"/>
                  </a:cubicBezTo>
                  <a:lnTo>
                    <a:pt x="48588" y="10116"/>
                  </a:lnTo>
                  <a:cubicBezTo>
                    <a:pt x="48567" y="10032"/>
                    <a:pt x="48546" y="9948"/>
                    <a:pt x="48546" y="9864"/>
                  </a:cubicBezTo>
                  <a:cubicBezTo>
                    <a:pt x="48525" y="9695"/>
                    <a:pt x="48399" y="9569"/>
                    <a:pt x="48399" y="9401"/>
                  </a:cubicBezTo>
                  <a:cubicBezTo>
                    <a:pt x="48399" y="9317"/>
                    <a:pt x="48357" y="9191"/>
                    <a:pt x="48399" y="9128"/>
                  </a:cubicBezTo>
                  <a:cubicBezTo>
                    <a:pt x="48420" y="9065"/>
                    <a:pt x="48399" y="8939"/>
                    <a:pt x="48399" y="8791"/>
                  </a:cubicBezTo>
                  <a:cubicBezTo>
                    <a:pt x="48252" y="8728"/>
                    <a:pt x="48230" y="8539"/>
                    <a:pt x="48125" y="8413"/>
                  </a:cubicBezTo>
                  <a:cubicBezTo>
                    <a:pt x="48188" y="8203"/>
                    <a:pt x="48020" y="8014"/>
                    <a:pt x="48104" y="7782"/>
                  </a:cubicBezTo>
                  <a:lnTo>
                    <a:pt x="48104" y="7782"/>
                  </a:lnTo>
                  <a:cubicBezTo>
                    <a:pt x="48104" y="7929"/>
                    <a:pt x="48230" y="7887"/>
                    <a:pt x="48336" y="7929"/>
                  </a:cubicBezTo>
                  <a:lnTo>
                    <a:pt x="48167" y="7656"/>
                  </a:lnTo>
                  <a:cubicBezTo>
                    <a:pt x="48138" y="7686"/>
                    <a:pt x="48108" y="7716"/>
                    <a:pt x="48071" y="7716"/>
                  </a:cubicBezTo>
                  <a:cubicBezTo>
                    <a:pt x="48055" y="7716"/>
                    <a:pt x="48039" y="7710"/>
                    <a:pt x="48020" y="7698"/>
                  </a:cubicBezTo>
                  <a:cubicBezTo>
                    <a:pt x="47999" y="7614"/>
                    <a:pt x="47999" y="7551"/>
                    <a:pt x="48041" y="7488"/>
                  </a:cubicBezTo>
                  <a:cubicBezTo>
                    <a:pt x="48054" y="7483"/>
                    <a:pt x="48065" y="7480"/>
                    <a:pt x="48074" y="7480"/>
                  </a:cubicBezTo>
                  <a:cubicBezTo>
                    <a:pt x="48138" y="7480"/>
                    <a:pt x="48115" y="7593"/>
                    <a:pt x="48188" y="7593"/>
                  </a:cubicBezTo>
                  <a:lnTo>
                    <a:pt x="48188" y="7362"/>
                  </a:lnTo>
                  <a:cubicBezTo>
                    <a:pt x="48134" y="7270"/>
                    <a:pt x="48031" y="7211"/>
                    <a:pt x="47922" y="7211"/>
                  </a:cubicBezTo>
                  <a:cubicBezTo>
                    <a:pt x="47906" y="7211"/>
                    <a:pt x="47889" y="7212"/>
                    <a:pt x="47873" y="7215"/>
                  </a:cubicBezTo>
                  <a:cubicBezTo>
                    <a:pt x="47957" y="7067"/>
                    <a:pt x="47978" y="6878"/>
                    <a:pt x="47936" y="6731"/>
                  </a:cubicBezTo>
                  <a:lnTo>
                    <a:pt x="47936" y="6731"/>
                  </a:lnTo>
                  <a:lnTo>
                    <a:pt x="47852" y="6773"/>
                  </a:lnTo>
                  <a:cubicBezTo>
                    <a:pt x="47831" y="6710"/>
                    <a:pt x="47789" y="6668"/>
                    <a:pt x="47768" y="6605"/>
                  </a:cubicBezTo>
                  <a:cubicBezTo>
                    <a:pt x="47831" y="6458"/>
                    <a:pt x="47810" y="6269"/>
                    <a:pt x="47726" y="6121"/>
                  </a:cubicBezTo>
                  <a:lnTo>
                    <a:pt x="47726" y="6121"/>
                  </a:lnTo>
                  <a:cubicBezTo>
                    <a:pt x="47663" y="6184"/>
                    <a:pt x="47747" y="6290"/>
                    <a:pt x="47663" y="6353"/>
                  </a:cubicBezTo>
                  <a:cubicBezTo>
                    <a:pt x="47537" y="6163"/>
                    <a:pt x="47474" y="5953"/>
                    <a:pt x="47474" y="5743"/>
                  </a:cubicBezTo>
                  <a:lnTo>
                    <a:pt x="47474" y="5743"/>
                  </a:lnTo>
                  <a:lnTo>
                    <a:pt x="47537" y="5785"/>
                  </a:lnTo>
                  <a:cubicBezTo>
                    <a:pt x="47579" y="5701"/>
                    <a:pt x="47663" y="5617"/>
                    <a:pt x="47642" y="5533"/>
                  </a:cubicBezTo>
                  <a:cubicBezTo>
                    <a:pt x="47580" y="5367"/>
                    <a:pt x="47599" y="5160"/>
                    <a:pt x="47459" y="5013"/>
                  </a:cubicBezTo>
                  <a:lnTo>
                    <a:pt x="47459" y="5013"/>
                  </a:lnTo>
                  <a:lnTo>
                    <a:pt x="47495" y="4923"/>
                  </a:lnTo>
                  <a:cubicBezTo>
                    <a:pt x="47242" y="4734"/>
                    <a:pt x="47158" y="4608"/>
                    <a:pt x="47200" y="4418"/>
                  </a:cubicBezTo>
                  <a:cubicBezTo>
                    <a:pt x="47053" y="4313"/>
                    <a:pt x="46969" y="4166"/>
                    <a:pt x="46948" y="3998"/>
                  </a:cubicBezTo>
                  <a:cubicBezTo>
                    <a:pt x="46953" y="3995"/>
                    <a:pt x="46957" y="3994"/>
                    <a:pt x="46962" y="3994"/>
                  </a:cubicBezTo>
                  <a:cubicBezTo>
                    <a:pt x="46985" y="3994"/>
                    <a:pt x="47003" y="4022"/>
                    <a:pt x="47029" y="4022"/>
                  </a:cubicBezTo>
                  <a:cubicBezTo>
                    <a:pt x="47042" y="4022"/>
                    <a:pt x="47056" y="4016"/>
                    <a:pt x="47074" y="3998"/>
                  </a:cubicBezTo>
                  <a:lnTo>
                    <a:pt x="47137" y="3935"/>
                  </a:lnTo>
                  <a:cubicBezTo>
                    <a:pt x="47095" y="3746"/>
                    <a:pt x="46948" y="3640"/>
                    <a:pt x="46822" y="3514"/>
                  </a:cubicBezTo>
                  <a:lnTo>
                    <a:pt x="46822" y="3325"/>
                  </a:lnTo>
                  <a:cubicBezTo>
                    <a:pt x="46759" y="3283"/>
                    <a:pt x="46675" y="3262"/>
                    <a:pt x="46654" y="3178"/>
                  </a:cubicBezTo>
                  <a:cubicBezTo>
                    <a:pt x="46612" y="2863"/>
                    <a:pt x="46633" y="2505"/>
                    <a:pt x="46401" y="2253"/>
                  </a:cubicBezTo>
                  <a:cubicBezTo>
                    <a:pt x="46384" y="2247"/>
                    <a:pt x="46369" y="2245"/>
                    <a:pt x="46355" y="2245"/>
                  </a:cubicBezTo>
                  <a:cubicBezTo>
                    <a:pt x="46316" y="2245"/>
                    <a:pt x="46285" y="2264"/>
                    <a:pt x="46254" y="2295"/>
                  </a:cubicBezTo>
                  <a:lnTo>
                    <a:pt x="46107" y="2211"/>
                  </a:lnTo>
                  <a:lnTo>
                    <a:pt x="46212" y="2148"/>
                  </a:lnTo>
                  <a:cubicBezTo>
                    <a:pt x="46170" y="2106"/>
                    <a:pt x="46128" y="2064"/>
                    <a:pt x="46086" y="2001"/>
                  </a:cubicBezTo>
                  <a:lnTo>
                    <a:pt x="46086" y="1853"/>
                  </a:lnTo>
                  <a:cubicBezTo>
                    <a:pt x="46023" y="1748"/>
                    <a:pt x="45855" y="1748"/>
                    <a:pt x="45876" y="1622"/>
                  </a:cubicBezTo>
                  <a:cubicBezTo>
                    <a:pt x="45897" y="1454"/>
                    <a:pt x="45771" y="1349"/>
                    <a:pt x="45771" y="1265"/>
                  </a:cubicBezTo>
                  <a:cubicBezTo>
                    <a:pt x="45666" y="1118"/>
                    <a:pt x="45560" y="1139"/>
                    <a:pt x="45497" y="1118"/>
                  </a:cubicBezTo>
                  <a:cubicBezTo>
                    <a:pt x="45076" y="415"/>
                    <a:pt x="44310" y="0"/>
                    <a:pt x="4349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28"/>
            <p:cNvSpPr/>
            <p:nvPr/>
          </p:nvSpPr>
          <p:spPr>
            <a:xfrm>
              <a:off x="1399546" y="1871027"/>
              <a:ext cx="961795" cy="292434"/>
            </a:xfrm>
            <a:custGeom>
              <a:avLst/>
              <a:gdLst/>
              <a:ahLst/>
              <a:cxnLst/>
              <a:rect l="l" t="t" r="r" b="b"/>
              <a:pathLst>
                <a:path w="93265" h="27924" extrusionOk="0">
                  <a:moveTo>
                    <a:pt x="38406" y="2236"/>
                  </a:moveTo>
                  <a:cubicBezTo>
                    <a:pt x="38409" y="2236"/>
                    <a:pt x="38412" y="2240"/>
                    <a:pt x="38412" y="2250"/>
                  </a:cubicBezTo>
                  <a:cubicBezTo>
                    <a:pt x="38412" y="2292"/>
                    <a:pt x="38391" y="2292"/>
                    <a:pt x="38370" y="2292"/>
                  </a:cubicBezTo>
                  <a:cubicBezTo>
                    <a:pt x="38228" y="2414"/>
                    <a:pt x="38067" y="2496"/>
                    <a:pt x="37886" y="2521"/>
                  </a:cubicBezTo>
                  <a:lnTo>
                    <a:pt x="37886" y="2521"/>
                  </a:lnTo>
                  <a:cubicBezTo>
                    <a:pt x="38012" y="2386"/>
                    <a:pt x="38191" y="2292"/>
                    <a:pt x="38370" y="2292"/>
                  </a:cubicBezTo>
                  <a:cubicBezTo>
                    <a:pt x="38370" y="2276"/>
                    <a:pt x="38394" y="2236"/>
                    <a:pt x="38406" y="2236"/>
                  </a:cubicBezTo>
                  <a:close/>
                  <a:moveTo>
                    <a:pt x="37846" y="2545"/>
                  </a:moveTo>
                  <a:lnTo>
                    <a:pt x="37846" y="2545"/>
                  </a:lnTo>
                  <a:cubicBezTo>
                    <a:pt x="37683" y="2722"/>
                    <a:pt x="37500" y="2843"/>
                    <a:pt x="37297" y="2944"/>
                  </a:cubicBezTo>
                  <a:cubicBezTo>
                    <a:pt x="36982" y="3091"/>
                    <a:pt x="36688" y="3302"/>
                    <a:pt x="36456" y="3533"/>
                  </a:cubicBezTo>
                  <a:cubicBezTo>
                    <a:pt x="36372" y="3617"/>
                    <a:pt x="36288" y="3659"/>
                    <a:pt x="36183" y="3701"/>
                  </a:cubicBezTo>
                  <a:cubicBezTo>
                    <a:pt x="35784" y="3911"/>
                    <a:pt x="35426" y="4164"/>
                    <a:pt x="35069" y="4437"/>
                  </a:cubicBezTo>
                  <a:cubicBezTo>
                    <a:pt x="34922" y="4584"/>
                    <a:pt x="34753" y="4710"/>
                    <a:pt x="34543" y="4815"/>
                  </a:cubicBezTo>
                  <a:lnTo>
                    <a:pt x="34409" y="4815"/>
                  </a:lnTo>
                  <a:cubicBezTo>
                    <a:pt x="34512" y="4658"/>
                    <a:pt x="34634" y="4539"/>
                    <a:pt x="34796" y="4479"/>
                  </a:cubicBezTo>
                  <a:cubicBezTo>
                    <a:pt x="34880" y="4437"/>
                    <a:pt x="34943" y="4395"/>
                    <a:pt x="34985" y="4332"/>
                  </a:cubicBezTo>
                  <a:cubicBezTo>
                    <a:pt x="35132" y="4185"/>
                    <a:pt x="35300" y="4058"/>
                    <a:pt x="35489" y="3974"/>
                  </a:cubicBezTo>
                  <a:cubicBezTo>
                    <a:pt x="35721" y="3869"/>
                    <a:pt x="35931" y="3722"/>
                    <a:pt x="36099" y="3533"/>
                  </a:cubicBezTo>
                  <a:cubicBezTo>
                    <a:pt x="36288" y="3344"/>
                    <a:pt x="36499" y="3175"/>
                    <a:pt x="36751" y="3070"/>
                  </a:cubicBezTo>
                  <a:cubicBezTo>
                    <a:pt x="37087" y="2902"/>
                    <a:pt x="37424" y="2755"/>
                    <a:pt x="37760" y="2566"/>
                  </a:cubicBezTo>
                  <a:cubicBezTo>
                    <a:pt x="37795" y="2548"/>
                    <a:pt x="37816" y="2545"/>
                    <a:pt x="37846" y="2545"/>
                  </a:cubicBezTo>
                  <a:close/>
                  <a:moveTo>
                    <a:pt x="34384" y="4836"/>
                  </a:moveTo>
                  <a:cubicBezTo>
                    <a:pt x="34302" y="4975"/>
                    <a:pt x="34200" y="5093"/>
                    <a:pt x="34060" y="5173"/>
                  </a:cubicBezTo>
                  <a:cubicBezTo>
                    <a:pt x="33934" y="5278"/>
                    <a:pt x="33849" y="5425"/>
                    <a:pt x="33723" y="5530"/>
                  </a:cubicBezTo>
                  <a:cubicBezTo>
                    <a:pt x="33597" y="5635"/>
                    <a:pt x="33429" y="5656"/>
                    <a:pt x="33303" y="5740"/>
                  </a:cubicBezTo>
                  <a:cubicBezTo>
                    <a:pt x="33408" y="5551"/>
                    <a:pt x="33618" y="5425"/>
                    <a:pt x="33723" y="5236"/>
                  </a:cubicBezTo>
                  <a:cubicBezTo>
                    <a:pt x="33849" y="5068"/>
                    <a:pt x="34123" y="5026"/>
                    <a:pt x="34228" y="4836"/>
                  </a:cubicBezTo>
                  <a:close/>
                  <a:moveTo>
                    <a:pt x="32987" y="5972"/>
                  </a:moveTo>
                  <a:cubicBezTo>
                    <a:pt x="33008" y="6074"/>
                    <a:pt x="32928" y="6077"/>
                    <a:pt x="32846" y="6077"/>
                  </a:cubicBezTo>
                  <a:lnTo>
                    <a:pt x="32846" y="6077"/>
                  </a:lnTo>
                  <a:cubicBezTo>
                    <a:pt x="32869" y="6007"/>
                    <a:pt x="32911" y="5972"/>
                    <a:pt x="32987" y="5972"/>
                  </a:cubicBezTo>
                  <a:close/>
                  <a:moveTo>
                    <a:pt x="44322" y="608"/>
                  </a:moveTo>
                  <a:cubicBezTo>
                    <a:pt x="44478" y="608"/>
                    <a:pt x="44628" y="649"/>
                    <a:pt x="44761" y="716"/>
                  </a:cubicBezTo>
                  <a:cubicBezTo>
                    <a:pt x="44971" y="821"/>
                    <a:pt x="45203" y="884"/>
                    <a:pt x="45434" y="884"/>
                  </a:cubicBezTo>
                  <a:cubicBezTo>
                    <a:pt x="45539" y="884"/>
                    <a:pt x="45623" y="968"/>
                    <a:pt x="45749" y="968"/>
                  </a:cubicBezTo>
                  <a:cubicBezTo>
                    <a:pt x="45917" y="1115"/>
                    <a:pt x="46128" y="1220"/>
                    <a:pt x="46359" y="1241"/>
                  </a:cubicBezTo>
                  <a:cubicBezTo>
                    <a:pt x="46527" y="1304"/>
                    <a:pt x="46695" y="1388"/>
                    <a:pt x="46842" y="1515"/>
                  </a:cubicBezTo>
                  <a:cubicBezTo>
                    <a:pt x="47137" y="1725"/>
                    <a:pt x="47410" y="1935"/>
                    <a:pt x="47683" y="2166"/>
                  </a:cubicBezTo>
                  <a:cubicBezTo>
                    <a:pt x="47810" y="2292"/>
                    <a:pt x="47936" y="2398"/>
                    <a:pt x="48041" y="2524"/>
                  </a:cubicBezTo>
                  <a:cubicBezTo>
                    <a:pt x="48083" y="2566"/>
                    <a:pt x="48125" y="2608"/>
                    <a:pt x="48146" y="2629"/>
                  </a:cubicBezTo>
                  <a:cubicBezTo>
                    <a:pt x="48524" y="2965"/>
                    <a:pt x="48819" y="3365"/>
                    <a:pt x="49050" y="3806"/>
                  </a:cubicBezTo>
                  <a:cubicBezTo>
                    <a:pt x="49134" y="3953"/>
                    <a:pt x="49239" y="4080"/>
                    <a:pt x="49323" y="4227"/>
                  </a:cubicBezTo>
                  <a:cubicBezTo>
                    <a:pt x="49492" y="4521"/>
                    <a:pt x="49639" y="4857"/>
                    <a:pt x="49786" y="5152"/>
                  </a:cubicBezTo>
                  <a:cubicBezTo>
                    <a:pt x="49954" y="5446"/>
                    <a:pt x="50059" y="5782"/>
                    <a:pt x="50185" y="6077"/>
                  </a:cubicBezTo>
                  <a:cubicBezTo>
                    <a:pt x="50227" y="6140"/>
                    <a:pt x="50248" y="6203"/>
                    <a:pt x="50290" y="6266"/>
                  </a:cubicBezTo>
                  <a:cubicBezTo>
                    <a:pt x="50438" y="6560"/>
                    <a:pt x="50543" y="6876"/>
                    <a:pt x="50606" y="7212"/>
                  </a:cubicBezTo>
                  <a:cubicBezTo>
                    <a:pt x="50606" y="7254"/>
                    <a:pt x="50606" y="7296"/>
                    <a:pt x="50606" y="7338"/>
                  </a:cubicBezTo>
                  <a:cubicBezTo>
                    <a:pt x="50501" y="7254"/>
                    <a:pt x="50459" y="7128"/>
                    <a:pt x="50480" y="7002"/>
                  </a:cubicBezTo>
                  <a:cubicBezTo>
                    <a:pt x="50333" y="6855"/>
                    <a:pt x="50227" y="6644"/>
                    <a:pt x="50227" y="6434"/>
                  </a:cubicBezTo>
                  <a:cubicBezTo>
                    <a:pt x="50185" y="6182"/>
                    <a:pt x="50080" y="5951"/>
                    <a:pt x="49912" y="5761"/>
                  </a:cubicBezTo>
                  <a:cubicBezTo>
                    <a:pt x="49807" y="5614"/>
                    <a:pt x="49702" y="5446"/>
                    <a:pt x="49660" y="5257"/>
                  </a:cubicBezTo>
                  <a:cubicBezTo>
                    <a:pt x="49597" y="5005"/>
                    <a:pt x="49471" y="4794"/>
                    <a:pt x="49323" y="4584"/>
                  </a:cubicBezTo>
                  <a:cubicBezTo>
                    <a:pt x="49092" y="4248"/>
                    <a:pt x="48861" y="3890"/>
                    <a:pt x="48672" y="3533"/>
                  </a:cubicBezTo>
                  <a:cubicBezTo>
                    <a:pt x="48335" y="3091"/>
                    <a:pt x="47978" y="2692"/>
                    <a:pt x="47578" y="2334"/>
                  </a:cubicBezTo>
                  <a:cubicBezTo>
                    <a:pt x="47536" y="2271"/>
                    <a:pt x="47473" y="2292"/>
                    <a:pt x="47410" y="2271"/>
                  </a:cubicBezTo>
                  <a:cubicBezTo>
                    <a:pt x="47284" y="2187"/>
                    <a:pt x="47200" y="2082"/>
                    <a:pt x="47116" y="1956"/>
                  </a:cubicBezTo>
                  <a:cubicBezTo>
                    <a:pt x="47095" y="1914"/>
                    <a:pt x="47074" y="1851"/>
                    <a:pt x="47032" y="1851"/>
                  </a:cubicBezTo>
                  <a:cubicBezTo>
                    <a:pt x="46885" y="1809"/>
                    <a:pt x="46779" y="1683"/>
                    <a:pt x="46632" y="1641"/>
                  </a:cubicBezTo>
                  <a:cubicBezTo>
                    <a:pt x="46380" y="1536"/>
                    <a:pt x="46149" y="1409"/>
                    <a:pt x="45896" y="1325"/>
                  </a:cubicBezTo>
                  <a:cubicBezTo>
                    <a:pt x="45707" y="1283"/>
                    <a:pt x="45476" y="1262"/>
                    <a:pt x="45350" y="1073"/>
                  </a:cubicBezTo>
                  <a:cubicBezTo>
                    <a:pt x="45308" y="1010"/>
                    <a:pt x="45245" y="989"/>
                    <a:pt x="45161" y="989"/>
                  </a:cubicBezTo>
                  <a:cubicBezTo>
                    <a:pt x="44915" y="989"/>
                    <a:pt x="44685" y="916"/>
                    <a:pt x="44432" y="916"/>
                  </a:cubicBezTo>
                  <a:cubicBezTo>
                    <a:pt x="44381" y="916"/>
                    <a:pt x="44330" y="919"/>
                    <a:pt x="44278" y="926"/>
                  </a:cubicBezTo>
                  <a:cubicBezTo>
                    <a:pt x="44232" y="931"/>
                    <a:pt x="44186" y="934"/>
                    <a:pt x="44140" y="934"/>
                  </a:cubicBezTo>
                  <a:cubicBezTo>
                    <a:pt x="43870" y="934"/>
                    <a:pt x="43590" y="855"/>
                    <a:pt x="43308" y="855"/>
                  </a:cubicBezTo>
                  <a:cubicBezTo>
                    <a:pt x="43260" y="855"/>
                    <a:pt x="43211" y="857"/>
                    <a:pt x="43163" y="863"/>
                  </a:cubicBezTo>
                  <a:cubicBezTo>
                    <a:pt x="42932" y="884"/>
                    <a:pt x="42722" y="905"/>
                    <a:pt x="42511" y="968"/>
                  </a:cubicBezTo>
                  <a:cubicBezTo>
                    <a:pt x="42364" y="989"/>
                    <a:pt x="42238" y="1031"/>
                    <a:pt x="42112" y="1031"/>
                  </a:cubicBezTo>
                  <a:cubicBezTo>
                    <a:pt x="42080" y="1041"/>
                    <a:pt x="42054" y="1047"/>
                    <a:pt x="42028" y="1047"/>
                  </a:cubicBezTo>
                  <a:cubicBezTo>
                    <a:pt x="42002" y="1047"/>
                    <a:pt x="41975" y="1041"/>
                    <a:pt x="41944" y="1031"/>
                  </a:cubicBezTo>
                  <a:cubicBezTo>
                    <a:pt x="41923" y="1031"/>
                    <a:pt x="41902" y="1010"/>
                    <a:pt x="41881" y="989"/>
                  </a:cubicBezTo>
                  <a:cubicBezTo>
                    <a:pt x="41734" y="1031"/>
                    <a:pt x="41607" y="1094"/>
                    <a:pt x="41439" y="1115"/>
                  </a:cubicBezTo>
                  <a:cubicBezTo>
                    <a:pt x="41313" y="1136"/>
                    <a:pt x="41208" y="1199"/>
                    <a:pt x="41124" y="1283"/>
                  </a:cubicBezTo>
                  <a:cubicBezTo>
                    <a:pt x="41040" y="1367"/>
                    <a:pt x="40914" y="1409"/>
                    <a:pt x="40787" y="1409"/>
                  </a:cubicBezTo>
                  <a:cubicBezTo>
                    <a:pt x="40514" y="1430"/>
                    <a:pt x="40241" y="1494"/>
                    <a:pt x="39968" y="1599"/>
                  </a:cubicBezTo>
                  <a:cubicBezTo>
                    <a:pt x="39870" y="1676"/>
                    <a:pt x="39791" y="1790"/>
                    <a:pt x="39663" y="1790"/>
                  </a:cubicBezTo>
                  <a:cubicBezTo>
                    <a:pt x="39653" y="1790"/>
                    <a:pt x="39642" y="1789"/>
                    <a:pt x="39631" y="1788"/>
                  </a:cubicBezTo>
                  <a:cubicBezTo>
                    <a:pt x="39631" y="1788"/>
                    <a:pt x="39610" y="1809"/>
                    <a:pt x="39610" y="1809"/>
                  </a:cubicBezTo>
                  <a:cubicBezTo>
                    <a:pt x="39400" y="1956"/>
                    <a:pt x="39190" y="2061"/>
                    <a:pt x="38958" y="2145"/>
                  </a:cubicBezTo>
                  <a:cubicBezTo>
                    <a:pt x="38832" y="2208"/>
                    <a:pt x="38685" y="2250"/>
                    <a:pt x="38538" y="2292"/>
                  </a:cubicBezTo>
                  <a:cubicBezTo>
                    <a:pt x="38496" y="2250"/>
                    <a:pt x="38538" y="2208"/>
                    <a:pt x="38580" y="2166"/>
                  </a:cubicBezTo>
                  <a:cubicBezTo>
                    <a:pt x="38874" y="1977"/>
                    <a:pt x="39211" y="1788"/>
                    <a:pt x="39547" y="1641"/>
                  </a:cubicBezTo>
                  <a:cubicBezTo>
                    <a:pt x="39694" y="1599"/>
                    <a:pt x="39862" y="1578"/>
                    <a:pt x="40010" y="1557"/>
                  </a:cubicBezTo>
                  <a:cubicBezTo>
                    <a:pt x="40073" y="1430"/>
                    <a:pt x="40199" y="1346"/>
                    <a:pt x="40346" y="1325"/>
                  </a:cubicBezTo>
                  <a:cubicBezTo>
                    <a:pt x="40598" y="1220"/>
                    <a:pt x="40830" y="1157"/>
                    <a:pt x="41103" y="1052"/>
                  </a:cubicBezTo>
                  <a:cubicBezTo>
                    <a:pt x="41313" y="968"/>
                    <a:pt x="41523" y="905"/>
                    <a:pt x="41734" y="842"/>
                  </a:cubicBezTo>
                  <a:cubicBezTo>
                    <a:pt x="41818" y="821"/>
                    <a:pt x="41881" y="821"/>
                    <a:pt x="41944" y="821"/>
                  </a:cubicBezTo>
                  <a:cubicBezTo>
                    <a:pt x="41959" y="823"/>
                    <a:pt x="41974" y="824"/>
                    <a:pt x="41989" y="824"/>
                  </a:cubicBezTo>
                  <a:cubicBezTo>
                    <a:pt x="42121" y="824"/>
                    <a:pt x="42228" y="755"/>
                    <a:pt x="42345" y="755"/>
                  </a:cubicBezTo>
                  <a:cubicBezTo>
                    <a:pt x="42359" y="755"/>
                    <a:pt x="42372" y="756"/>
                    <a:pt x="42385" y="758"/>
                  </a:cubicBezTo>
                  <a:cubicBezTo>
                    <a:pt x="42459" y="768"/>
                    <a:pt x="42533" y="773"/>
                    <a:pt x="42606" y="773"/>
                  </a:cubicBezTo>
                  <a:cubicBezTo>
                    <a:pt x="42680" y="773"/>
                    <a:pt x="42753" y="768"/>
                    <a:pt x="42827" y="758"/>
                  </a:cubicBezTo>
                  <a:cubicBezTo>
                    <a:pt x="42921" y="710"/>
                    <a:pt x="43028" y="687"/>
                    <a:pt x="43137" y="687"/>
                  </a:cubicBezTo>
                  <a:cubicBezTo>
                    <a:pt x="43174" y="687"/>
                    <a:pt x="43211" y="689"/>
                    <a:pt x="43247" y="695"/>
                  </a:cubicBezTo>
                  <a:cubicBezTo>
                    <a:pt x="43289" y="716"/>
                    <a:pt x="43331" y="723"/>
                    <a:pt x="43374" y="723"/>
                  </a:cubicBezTo>
                  <a:cubicBezTo>
                    <a:pt x="43460" y="723"/>
                    <a:pt x="43549" y="695"/>
                    <a:pt x="43647" y="695"/>
                  </a:cubicBezTo>
                  <a:cubicBezTo>
                    <a:pt x="43681" y="700"/>
                    <a:pt x="43716" y="703"/>
                    <a:pt x="43752" y="703"/>
                  </a:cubicBezTo>
                  <a:cubicBezTo>
                    <a:pt x="43850" y="703"/>
                    <a:pt x="43954" y="683"/>
                    <a:pt x="44046" y="653"/>
                  </a:cubicBezTo>
                  <a:cubicBezTo>
                    <a:pt x="44139" y="622"/>
                    <a:pt x="44231" y="608"/>
                    <a:pt x="44322" y="608"/>
                  </a:cubicBezTo>
                  <a:close/>
                  <a:moveTo>
                    <a:pt x="50606" y="7338"/>
                  </a:moveTo>
                  <a:lnTo>
                    <a:pt x="50606" y="7338"/>
                  </a:lnTo>
                  <a:cubicBezTo>
                    <a:pt x="50711" y="7359"/>
                    <a:pt x="50669" y="7443"/>
                    <a:pt x="50648" y="7528"/>
                  </a:cubicBezTo>
                  <a:cubicBezTo>
                    <a:pt x="50585" y="7464"/>
                    <a:pt x="50606" y="7401"/>
                    <a:pt x="50606" y="7338"/>
                  </a:cubicBezTo>
                  <a:close/>
                  <a:moveTo>
                    <a:pt x="32794" y="6095"/>
                  </a:moveTo>
                  <a:cubicBezTo>
                    <a:pt x="32806" y="6095"/>
                    <a:pt x="32817" y="6095"/>
                    <a:pt x="32828" y="6096"/>
                  </a:cubicBezTo>
                  <a:lnTo>
                    <a:pt x="32828" y="6096"/>
                  </a:lnTo>
                  <a:cubicBezTo>
                    <a:pt x="32680" y="6335"/>
                    <a:pt x="32435" y="6440"/>
                    <a:pt x="32231" y="6644"/>
                  </a:cubicBezTo>
                  <a:cubicBezTo>
                    <a:pt x="32189" y="6666"/>
                    <a:pt x="32146" y="6729"/>
                    <a:pt x="32083" y="6771"/>
                  </a:cubicBezTo>
                  <a:cubicBezTo>
                    <a:pt x="31936" y="6981"/>
                    <a:pt x="31747" y="7170"/>
                    <a:pt x="31537" y="7338"/>
                  </a:cubicBezTo>
                  <a:cubicBezTo>
                    <a:pt x="31327" y="7506"/>
                    <a:pt x="31053" y="7654"/>
                    <a:pt x="30927" y="7927"/>
                  </a:cubicBezTo>
                  <a:cubicBezTo>
                    <a:pt x="30654" y="7948"/>
                    <a:pt x="30507" y="8179"/>
                    <a:pt x="30338" y="8326"/>
                  </a:cubicBezTo>
                  <a:cubicBezTo>
                    <a:pt x="30107" y="8516"/>
                    <a:pt x="29918" y="8726"/>
                    <a:pt x="29708" y="8936"/>
                  </a:cubicBezTo>
                  <a:cubicBezTo>
                    <a:pt x="29476" y="9167"/>
                    <a:pt x="29224" y="9378"/>
                    <a:pt x="28951" y="9588"/>
                  </a:cubicBezTo>
                  <a:cubicBezTo>
                    <a:pt x="28825" y="9693"/>
                    <a:pt x="28677" y="9840"/>
                    <a:pt x="28572" y="9945"/>
                  </a:cubicBezTo>
                  <a:cubicBezTo>
                    <a:pt x="28467" y="10050"/>
                    <a:pt x="28362" y="10156"/>
                    <a:pt x="28257" y="10261"/>
                  </a:cubicBezTo>
                  <a:cubicBezTo>
                    <a:pt x="28068" y="10429"/>
                    <a:pt x="27900" y="10618"/>
                    <a:pt x="27689" y="10786"/>
                  </a:cubicBezTo>
                  <a:cubicBezTo>
                    <a:pt x="27374" y="11039"/>
                    <a:pt x="27122" y="11333"/>
                    <a:pt x="26890" y="11669"/>
                  </a:cubicBezTo>
                  <a:cubicBezTo>
                    <a:pt x="26743" y="11901"/>
                    <a:pt x="26491" y="12069"/>
                    <a:pt x="26218" y="12132"/>
                  </a:cubicBezTo>
                  <a:cubicBezTo>
                    <a:pt x="26218" y="12174"/>
                    <a:pt x="26197" y="12195"/>
                    <a:pt x="26155" y="12195"/>
                  </a:cubicBezTo>
                  <a:lnTo>
                    <a:pt x="26155" y="12300"/>
                  </a:lnTo>
                  <a:cubicBezTo>
                    <a:pt x="25986" y="12342"/>
                    <a:pt x="25923" y="12510"/>
                    <a:pt x="25818" y="12636"/>
                  </a:cubicBezTo>
                  <a:cubicBezTo>
                    <a:pt x="25755" y="12721"/>
                    <a:pt x="25671" y="12826"/>
                    <a:pt x="25566" y="12889"/>
                  </a:cubicBezTo>
                  <a:cubicBezTo>
                    <a:pt x="25314" y="13078"/>
                    <a:pt x="25103" y="13330"/>
                    <a:pt x="24956" y="13604"/>
                  </a:cubicBezTo>
                  <a:cubicBezTo>
                    <a:pt x="24704" y="13772"/>
                    <a:pt x="24473" y="13982"/>
                    <a:pt x="24283" y="14234"/>
                  </a:cubicBezTo>
                  <a:cubicBezTo>
                    <a:pt x="24157" y="14487"/>
                    <a:pt x="23947" y="14676"/>
                    <a:pt x="23674" y="14760"/>
                  </a:cubicBezTo>
                  <a:cubicBezTo>
                    <a:pt x="23611" y="14781"/>
                    <a:pt x="23569" y="14823"/>
                    <a:pt x="23526" y="14865"/>
                  </a:cubicBezTo>
                  <a:cubicBezTo>
                    <a:pt x="23232" y="15159"/>
                    <a:pt x="22917" y="15454"/>
                    <a:pt x="22622" y="15769"/>
                  </a:cubicBezTo>
                  <a:cubicBezTo>
                    <a:pt x="22538" y="15853"/>
                    <a:pt x="22475" y="16000"/>
                    <a:pt x="22370" y="16063"/>
                  </a:cubicBezTo>
                  <a:cubicBezTo>
                    <a:pt x="22244" y="16126"/>
                    <a:pt x="22139" y="16211"/>
                    <a:pt x="22034" y="16316"/>
                  </a:cubicBezTo>
                  <a:cubicBezTo>
                    <a:pt x="21908" y="16421"/>
                    <a:pt x="21802" y="16547"/>
                    <a:pt x="21739" y="16694"/>
                  </a:cubicBezTo>
                  <a:cubicBezTo>
                    <a:pt x="21403" y="16904"/>
                    <a:pt x="21214" y="17241"/>
                    <a:pt x="20898" y="17472"/>
                  </a:cubicBezTo>
                  <a:cubicBezTo>
                    <a:pt x="20541" y="17724"/>
                    <a:pt x="20226" y="17998"/>
                    <a:pt x="19931" y="18313"/>
                  </a:cubicBezTo>
                  <a:cubicBezTo>
                    <a:pt x="19868" y="18376"/>
                    <a:pt x="19805" y="18439"/>
                    <a:pt x="19763" y="18523"/>
                  </a:cubicBezTo>
                  <a:cubicBezTo>
                    <a:pt x="19721" y="18586"/>
                    <a:pt x="19616" y="18607"/>
                    <a:pt x="19574" y="18670"/>
                  </a:cubicBezTo>
                  <a:cubicBezTo>
                    <a:pt x="19322" y="18944"/>
                    <a:pt x="19027" y="19175"/>
                    <a:pt x="18691" y="19364"/>
                  </a:cubicBezTo>
                  <a:cubicBezTo>
                    <a:pt x="18649" y="19406"/>
                    <a:pt x="18607" y="19448"/>
                    <a:pt x="18565" y="19490"/>
                  </a:cubicBezTo>
                  <a:cubicBezTo>
                    <a:pt x="18228" y="19827"/>
                    <a:pt x="17871" y="20121"/>
                    <a:pt x="17471" y="20352"/>
                  </a:cubicBezTo>
                  <a:cubicBezTo>
                    <a:pt x="17135" y="20563"/>
                    <a:pt x="16841" y="20815"/>
                    <a:pt x="16504" y="21025"/>
                  </a:cubicBezTo>
                  <a:cubicBezTo>
                    <a:pt x="16294" y="21151"/>
                    <a:pt x="16084" y="21277"/>
                    <a:pt x="15874" y="21404"/>
                  </a:cubicBezTo>
                  <a:lnTo>
                    <a:pt x="15830" y="21404"/>
                  </a:lnTo>
                  <a:cubicBezTo>
                    <a:pt x="16036" y="21182"/>
                    <a:pt x="16281" y="20998"/>
                    <a:pt x="16525" y="20815"/>
                  </a:cubicBezTo>
                  <a:cubicBezTo>
                    <a:pt x="16757" y="20689"/>
                    <a:pt x="16967" y="20542"/>
                    <a:pt x="17156" y="20373"/>
                  </a:cubicBezTo>
                  <a:cubicBezTo>
                    <a:pt x="17303" y="20247"/>
                    <a:pt x="17492" y="20142"/>
                    <a:pt x="17682" y="20079"/>
                  </a:cubicBezTo>
                  <a:cubicBezTo>
                    <a:pt x="17808" y="20037"/>
                    <a:pt x="17913" y="19974"/>
                    <a:pt x="17997" y="19890"/>
                  </a:cubicBezTo>
                  <a:cubicBezTo>
                    <a:pt x="18165" y="19722"/>
                    <a:pt x="18397" y="19659"/>
                    <a:pt x="18481" y="19427"/>
                  </a:cubicBezTo>
                  <a:cubicBezTo>
                    <a:pt x="18481" y="19406"/>
                    <a:pt x="18502" y="19385"/>
                    <a:pt x="18523" y="19385"/>
                  </a:cubicBezTo>
                  <a:cubicBezTo>
                    <a:pt x="18754" y="19238"/>
                    <a:pt x="18964" y="19070"/>
                    <a:pt x="19153" y="18902"/>
                  </a:cubicBezTo>
                  <a:cubicBezTo>
                    <a:pt x="19406" y="18712"/>
                    <a:pt x="19658" y="18523"/>
                    <a:pt x="19868" y="18292"/>
                  </a:cubicBezTo>
                  <a:cubicBezTo>
                    <a:pt x="19952" y="18187"/>
                    <a:pt x="20036" y="18061"/>
                    <a:pt x="20100" y="17935"/>
                  </a:cubicBezTo>
                  <a:cubicBezTo>
                    <a:pt x="20226" y="17872"/>
                    <a:pt x="20352" y="17787"/>
                    <a:pt x="20457" y="17703"/>
                  </a:cubicBezTo>
                  <a:lnTo>
                    <a:pt x="21004" y="17178"/>
                  </a:lnTo>
                  <a:cubicBezTo>
                    <a:pt x="21172" y="16988"/>
                    <a:pt x="21361" y="16820"/>
                    <a:pt x="21550" y="16652"/>
                  </a:cubicBezTo>
                  <a:cubicBezTo>
                    <a:pt x="21739" y="16463"/>
                    <a:pt x="21866" y="16232"/>
                    <a:pt x="22076" y="16063"/>
                  </a:cubicBezTo>
                  <a:cubicBezTo>
                    <a:pt x="22139" y="16021"/>
                    <a:pt x="22223" y="15937"/>
                    <a:pt x="22307" y="15895"/>
                  </a:cubicBezTo>
                  <a:cubicBezTo>
                    <a:pt x="22433" y="15811"/>
                    <a:pt x="22559" y="15706"/>
                    <a:pt x="22622" y="15580"/>
                  </a:cubicBezTo>
                  <a:cubicBezTo>
                    <a:pt x="22686" y="15475"/>
                    <a:pt x="22770" y="15391"/>
                    <a:pt x="22896" y="15349"/>
                  </a:cubicBezTo>
                  <a:cubicBezTo>
                    <a:pt x="22938" y="15328"/>
                    <a:pt x="22959" y="15307"/>
                    <a:pt x="22980" y="15264"/>
                  </a:cubicBezTo>
                  <a:cubicBezTo>
                    <a:pt x="23295" y="14907"/>
                    <a:pt x="23695" y="14613"/>
                    <a:pt x="24031" y="14276"/>
                  </a:cubicBezTo>
                  <a:cubicBezTo>
                    <a:pt x="24220" y="14087"/>
                    <a:pt x="24388" y="13898"/>
                    <a:pt x="24599" y="13730"/>
                  </a:cubicBezTo>
                  <a:cubicBezTo>
                    <a:pt x="24725" y="13604"/>
                    <a:pt x="24830" y="13435"/>
                    <a:pt x="24956" y="13309"/>
                  </a:cubicBezTo>
                  <a:cubicBezTo>
                    <a:pt x="25145" y="13162"/>
                    <a:pt x="25272" y="12952"/>
                    <a:pt x="25482" y="12826"/>
                  </a:cubicBezTo>
                  <a:cubicBezTo>
                    <a:pt x="25629" y="12742"/>
                    <a:pt x="25692" y="12531"/>
                    <a:pt x="25839" y="12426"/>
                  </a:cubicBezTo>
                  <a:cubicBezTo>
                    <a:pt x="25923" y="12321"/>
                    <a:pt x="26049" y="12258"/>
                    <a:pt x="26155" y="12195"/>
                  </a:cubicBezTo>
                  <a:cubicBezTo>
                    <a:pt x="26155" y="12153"/>
                    <a:pt x="26197" y="12132"/>
                    <a:pt x="26218" y="12132"/>
                  </a:cubicBezTo>
                  <a:cubicBezTo>
                    <a:pt x="26365" y="11880"/>
                    <a:pt x="26575" y="11648"/>
                    <a:pt x="26827" y="11501"/>
                  </a:cubicBezTo>
                  <a:cubicBezTo>
                    <a:pt x="27017" y="11249"/>
                    <a:pt x="27227" y="11018"/>
                    <a:pt x="27458" y="10786"/>
                  </a:cubicBezTo>
                  <a:cubicBezTo>
                    <a:pt x="27647" y="10534"/>
                    <a:pt x="27879" y="10324"/>
                    <a:pt x="28131" y="10177"/>
                  </a:cubicBezTo>
                  <a:cubicBezTo>
                    <a:pt x="28299" y="10050"/>
                    <a:pt x="28467" y="9924"/>
                    <a:pt x="28614" y="9777"/>
                  </a:cubicBezTo>
                  <a:cubicBezTo>
                    <a:pt x="28951" y="9462"/>
                    <a:pt x="29266" y="9146"/>
                    <a:pt x="29581" y="8810"/>
                  </a:cubicBezTo>
                  <a:cubicBezTo>
                    <a:pt x="29750" y="8642"/>
                    <a:pt x="29939" y="8474"/>
                    <a:pt x="30149" y="8326"/>
                  </a:cubicBezTo>
                  <a:cubicBezTo>
                    <a:pt x="30338" y="8179"/>
                    <a:pt x="30486" y="7969"/>
                    <a:pt x="30696" y="7843"/>
                  </a:cubicBezTo>
                  <a:cubicBezTo>
                    <a:pt x="30843" y="7717"/>
                    <a:pt x="30969" y="7549"/>
                    <a:pt x="31158" y="7506"/>
                  </a:cubicBezTo>
                  <a:cubicBezTo>
                    <a:pt x="31327" y="7254"/>
                    <a:pt x="31516" y="7023"/>
                    <a:pt x="31747" y="6855"/>
                  </a:cubicBezTo>
                  <a:cubicBezTo>
                    <a:pt x="31999" y="6687"/>
                    <a:pt x="32231" y="6476"/>
                    <a:pt x="32441" y="6266"/>
                  </a:cubicBezTo>
                  <a:cubicBezTo>
                    <a:pt x="32535" y="6172"/>
                    <a:pt x="32663" y="6095"/>
                    <a:pt x="32794" y="6095"/>
                  </a:cubicBezTo>
                  <a:close/>
                  <a:moveTo>
                    <a:pt x="43689" y="1"/>
                  </a:moveTo>
                  <a:cubicBezTo>
                    <a:pt x="43648" y="42"/>
                    <a:pt x="43581" y="65"/>
                    <a:pt x="43510" y="65"/>
                  </a:cubicBezTo>
                  <a:cubicBezTo>
                    <a:pt x="43472" y="65"/>
                    <a:pt x="43432" y="58"/>
                    <a:pt x="43395" y="43"/>
                  </a:cubicBezTo>
                  <a:cubicBezTo>
                    <a:pt x="43384" y="32"/>
                    <a:pt x="43373" y="27"/>
                    <a:pt x="43363" y="27"/>
                  </a:cubicBezTo>
                  <a:cubicBezTo>
                    <a:pt x="43352" y="27"/>
                    <a:pt x="43342" y="32"/>
                    <a:pt x="43331" y="43"/>
                  </a:cubicBezTo>
                  <a:cubicBezTo>
                    <a:pt x="43245" y="67"/>
                    <a:pt x="43159" y="78"/>
                    <a:pt x="43077" y="78"/>
                  </a:cubicBezTo>
                  <a:cubicBezTo>
                    <a:pt x="43019" y="78"/>
                    <a:pt x="42963" y="73"/>
                    <a:pt x="42911" y="64"/>
                  </a:cubicBezTo>
                  <a:cubicBezTo>
                    <a:pt x="42892" y="62"/>
                    <a:pt x="42874" y="60"/>
                    <a:pt x="42857" y="60"/>
                  </a:cubicBezTo>
                  <a:cubicBezTo>
                    <a:pt x="42719" y="60"/>
                    <a:pt x="42621" y="127"/>
                    <a:pt x="42490" y="127"/>
                  </a:cubicBezTo>
                  <a:cubicBezTo>
                    <a:pt x="42301" y="127"/>
                    <a:pt x="42133" y="169"/>
                    <a:pt x="41965" y="253"/>
                  </a:cubicBezTo>
                  <a:cubicBezTo>
                    <a:pt x="41924" y="212"/>
                    <a:pt x="41866" y="189"/>
                    <a:pt x="41801" y="189"/>
                  </a:cubicBezTo>
                  <a:cubicBezTo>
                    <a:pt x="41766" y="189"/>
                    <a:pt x="41729" y="196"/>
                    <a:pt x="41692" y="211"/>
                  </a:cubicBezTo>
                  <a:cubicBezTo>
                    <a:pt x="41615" y="242"/>
                    <a:pt x="41526" y="261"/>
                    <a:pt x="41435" y="261"/>
                  </a:cubicBezTo>
                  <a:cubicBezTo>
                    <a:pt x="41402" y="261"/>
                    <a:pt x="41368" y="259"/>
                    <a:pt x="41334" y="253"/>
                  </a:cubicBezTo>
                  <a:cubicBezTo>
                    <a:pt x="41187" y="358"/>
                    <a:pt x="41019" y="400"/>
                    <a:pt x="40872" y="400"/>
                  </a:cubicBezTo>
                  <a:cubicBezTo>
                    <a:pt x="40830" y="463"/>
                    <a:pt x="40787" y="526"/>
                    <a:pt x="40703" y="568"/>
                  </a:cubicBezTo>
                  <a:cubicBezTo>
                    <a:pt x="40577" y="632"/>
                    <a:pt x="40451" y="674"/>
                    <a:pt x="40304" y="674"/>
                  </a:cubicBezTo>
                  <a:cubicBezTo>
                    <a:pt x="39989" y="716"/>
                    <a:pt x="39673" y="821"/>
                    <a:pt x="39400" y="1010"/>
                  </a:cubicBezTo>
                  <a:cubicBezTo>
                    <a:pt x="39253" y="1094"/>
                    <a:pt x="39127" y="1178"/>
                    <a:pt x="38979" y="1241"/>
                  </a:cubicBezTo>
                  <a:cubicBezTo>
                    <a:pt x="38769" y="1346"/>
                    <a:pt x="38538" y="1451"/>
                    <a:pt x="38328" y="1536"/>
                  </a:cubicBezTo>
                  <a:cubicBezTo>
                    <a:pt x="38296" y="1504"/>
                    <a:pt x="38259" y="1488"/>
                    <a:pt x="38223" y="1488"/>
                  </a:cubicBezTo>
                  <a:cubicBezTo>
                    <a:pt x="38186" y="1488"/>
                    <a:pt x="38149" y="1504"/>
                    <a:pt x="38117" y="1536"/>
                  </a:cubicBezTo>
                  <a:cubicBezTo>
                    <a:pt x="38075" y="1557"/>
                    <a:pt x="38033" y="1620"/>
                    <a:pt x="37991" y="1620"/>
                  </a:cubicBezTo>
                  <a:cubicBezTo>
                    <a:pt x="37676" y="1662"/>
                    <a:pt x="37487" y="1935"/>
                    <a:pt x="37192" y="2019"/>
                  </a:cubicBezTo>
                  <a:cubicBezTo>
                    <a:pt x="37171" y="2019"/>
                    <a:pt x="37150" y="2040"/>
                    <a:pt x="37150" y="2082"/>
                  </a:cubicBezTo>
                  <a:cubicBezTo>
                    <a:pt x="37108" y="2187"/>
                    <a:pt x="37024" y="2208"/>
                    <a:pt x="36940" y="2229"/>
                  </a:cubicBezTo>
                  <a:cubicBezTo>
                    <a:pt x="36877" y="2229"/>
                    <a:pt x="36793" y="2271"/>
                    <a:pt x="36751" y="2313"/>
                  </a:cubicBezTo>
                  <a:cubicBezTo>
                    <a:pt x="36499" y="2440"/>
                    <a:pt x="36267" y="2587"/>
                    <a:pt x="36036" y="2755"/>
                  </a:cubicBezTo>
                  <a:cubicBezTo>
                    <a:pt x="35952" y="2818"/>
                    <a:pt x="35889" y="2923"/>
                    <a:pt x="35805" y="2965"/>
                  </a:cubicBezTo>
                  <a:cubicBezTo>
                    <a:pt x="35426" y="3133"/>
                    <a:pt x="35111" y="3449"/>
                    <a:pt x="34753" y="3659"/>
                  </a:cubicBezTo>
                  <a:cubicBezTo>
                    <a:pt x="34543" y="3764"/>
                    <a:pt x="34354" y="3911"/>
                    <a:pt x="34186" y="4080"/>
                  </a:cubicBezTo>
                  <a:cubicBezTo>
                    <a:pt x="34081" y="4185"/>
                    <a:pt x="33955" y="4248"/>
                    <a:pt x="33807" y="4269"/>
                  </a:cubicBezTo>
                  <a:cubicBezTo>
                    <a:pt x="33660" y="4500"/>
                    <a:pt x="33387" y="4605"/>
                    <a:pt x="33282" y="4857"/>
                  </a:cubicBezTo>
                  <a:cubicBezTo>
                    <a:pt x="33114" y="4920"/>
                    <a:pt x="32945" y="5005"/>
                    <a:pt x="32798" y="5110"/>
                  </a:cubicBezTo>
                  <a:cubicBezTo>
                    <a:pt x="32609" y="5236"/>
                    <a:pt x="32441" y="5383"/>
                    <a:pt x="32273" y="5551"/>
                  </a:cubicBezTo>
                  <a:cubicBezTo>
                    <a:pt x="32231" y="5614"/>
                    <a:pt x="32167" y="5677"/>
                    <a:pt x="32083" y="5698"/>
                  </a:cubicBezTo>
                  <a:cubicBezTo>
                    <a:pt x="31978" y="5740"/>
                    <a:pt x="31873" y="5804"/>
                    <a:pt x="31789" y="5909"/>
                  </a:cubicBezTo>
                  <a:cubicBezTo>
                    <a:pt x="31726" y="5972"/>
                    <a:pt x="31684" y="6056"/>
                    <a:pt x="31600" y="6056"/>
                  </a:cubicBezTo>
                  <a:cubicBezTo>
                    <a:pt x="31537" y="6161"/>
                    <a:pt x="31516" y="6287"/>
                    <a:pt x="31432" y="6329"/>
                  </a:cubicBezTo>
                  <a:cubicBezTo>
                    <a:pt x="31221" y="6434"/>
                    <a:pt x="31095" y="6623"/>
                    <a:pt x="30906" y="6750"/>
                  </a:cubicBezTo>
                  <a:cubicBezTo>
                    <a:pt x="30780" y="6834"/>
                    <a:pt x="30570" y="6897"/>
                    <a:pt x="30549" y="7086"/>
                  </a:cubicBezTo>
                  <a:cubicBezTo>
                    <a:pt x="30380" y="7128"/>
                    <a:pt x="30233" y="7233"/>
                    <a:pt x="30149" y="7401"/>
                  </a:cubicBezTo>
                  <a:cubicBezTo>
                    <a:pt x="30065" y="7443"/>
                    <a:pt x="29981" y="7485"/>
                    <a:pt x="29897" y="7549"/>
                  </a:cubicBezTo>
                  <a:cubicBezTo>
                    <a:pt x="29834" y="7717"/>
                    <a:pt x="29708" y="7864"/>
                    <a:pt x="29539" y="7948"/>
                  </a:cubicBezTo>
                  <a:cubicBezTo>
                    <a:pt x="29455" y="7990"/>
                    <a:pt x="29371" y="8074"/>
                    <a:pt x="29308" y="8137"/>
                  </a:cubicBezTo>
                  <a:cubicBezTo>
                    <a:pt x="29119" y="8326"/>
                    <a:pt x="28930" y="8537"/>
                    <a:pt x="28719" y="8726"/>
                  </a:cubicBezTo>
                  <a:cubicBezTo>
                    <a:pt x="28467" y="8957"/>
                    <a:pt x="28110" y="9104"/>
                    <a:pt x="27942" y="9441"/>
                  </a:cubicBezTo>
                  <a:cubicBezTo>
                    <a:pt x="27584" y="9714"/>
                    <a:pt x="27248" y="10029"/>
                    <a:pt x="26953" y="10387"/>
                  </a:cubicBezTo>
                  <a:cubicBezTo>
                    <a:pt x="26953" y="10387"/>
                    <a:pt x="26932" y="10387"/>
                    <a:pt x="26932" y="10408"/>
                  </a:cubicBezTo>
                  <a:cubicBezTo>
                    <a:pt x="26764" y="10534"/>
                    <a:pt x="26617" y="10702"/>
                    <a:pt x="26470" y="10870"/>
                  </a:cubicBezTo>
                  <a:cubicBezTo>
                    <a:pt x="26365" y="10976"/>
                    <a:pt x="26239" y="11081"/>
                    <a:pt x="26218" y="11186"/>
                  </a:cubicBezTo>
                  <a:cubicBezTo>
                    <a:pt x="26049" y="11354"/>
                    <a:pt x="25881" y="11480"/>
                    <a:pt x="25692" y="11585"/>
                  </a:cubicBezTo>
                  <a:cubicBezTo>
                    <a:pt x="25545" y="11690"/>
                    <a:pt x="25440" y="11838"/>
                    <a:pt x="25314" y="11964"/>
                  </a:cubicBezTo>
                  <a:cubicBezTo>
                    <a:pt x="25208" y="12027"/>
                    <a:pt x="25250" y="12132"/>
                    <a:pt x="25208" y="12174"/>
                  </a:cubicBezTo>
                  <a:cubicBezTo>
                    <a:pt x="24977" y="12342"/>
                    <a:pt x="24746" y="12531"/>
                    <a:pt x="24557" y="12742"/>
                  </a:cubicBezTo>
                  <a:cubicBezTo>
                    <a:pt x="24452" y="12931"/>
                    <a:pt x="24283" y="13099"/>
                    <a:pt x="24115" y="13246"/>
                  </a:cubicBezTo>
                  <a:cubicBezTo>
                    <a:pt x="23905" y="13372"/>
                    <a:pt x="23737" y="13562"/>
                    <a:pt x="23632" y="13793"/>
                  </a:cubicBezTo>
                  <a:cubicBezTo>
                    <a:pt x="23548" y="13940"/>
                    <a:pt x="23421" y="14066"/>
                    <a:pt x="23274" y="14129"/>
                  </a:cubicBezTo>
                  <a:cubicBezTo>
                    <a:pt x="23258" y="14140"/>
                    <a:pt x="23246" y="14144"/>
                    <a:pt x="23235" y="14144"/>
                  </a:cubicBezTo>
                  <a:cubicBezTo>
                    <a:pt x="23213" y="14144"/>
                    <a:pt x="23200" y="14125"/>
                    <a:pt x="23173" y="14125"/>
                  </a:cubicBezTo>
                  <a:cubicBezTo>
                    <a:pt x="23166" y="14125"/>
                    <a:pt x="23158" y="14126"/>
                    <a:pt x="23148" y="14129"/>
                  </a:cubicBezTo>
                  <a:cubicBezTo>
                    <a:pt x="22980" y="14276"/>
                    <a:pt x="22833" y="14445"/>
                    <a:pt x="22686" y="14613"/>
                  </a:cubicBezTo>
                  <a:cubicBezTo>
                    <a:pt x="22538" y="14760"/>
                    <a:pt x="22370" y="14928"/>
                    <a:pt x="22223" y="15075"/>
                  </a:cubicBezTo>
                  <a:cubicBezTo>
                    <a:pt x="22034" y="15243"/>
                    <a:pt x="21866" y="15412"/>
                    <a:pt x="21697" y="15601"/>
                  </a:cubicBezTo>
                  <a:cubicBezTo>
                    <a:pt x="21424" y="15832"/>
                    <a:pt x="21172" y="16105"/>
                    <a:pt x="20962" y="16379"/>
                  </a:cubicBezTo>
                  <a:cubicBezTo>
                    <a:pt x="20814" y="16526"/>
                    <a:pt x="20646" y="16673"/>
                    <a:pt x="20478" y="16820"/>
                  </a:cubicBezTo>
                  <a:cubicBezTo>
                    <a:pt x="20142" y="17136"/>
                    <a:pt x="19700" y="17388"/>
                    <a:pt x="19427" y="17787"/>
                  </a:cubicBezTo>
                  <a:cubicBezTo>
                    <a:pt x="19195" y="17956"/>
                    <a:pt x="18964" y="18166"/>
                    <a:pt x="18775" y="18376"/>
                  </a:cubicBezTo>
                  <a:cubicBezTo>
                    <a:pt x="18712" y="18439"/>
                    <a:pt x="18649" y="18481"/>
                    <a:pt x="18586" y="18523"/>
                  </a:cubicBezTo>
                  <a:cubicBezTo>
                    <a:pt x="18397" y="18607"/>
                    <a:pt x="18228" y="18734"/>
                    <a:pt x="18081" y="18881"/>
                  </a:cubicBezTo>
                  <a:cubicBezTo>
                    <a:pt x="17703" y="19280"/>
                    <a:pt x="17240" y="19638"/>
                    <a:pt x="16757" y="19932"/>
                  </a:cubicBezTo>
                  <a:cubicBezTo>
                    <a:pt x="16525" y="20100"/>
                    <a:pt x="16273" y="20247"/>
                    <a:pt x="16021" y="20394"/>
                  </a:cubicBezTo>
                  <a:cubicBezTo>
                    <a:pt x="15895" y="20584"/>
                    <a:pt x="15684" y="20626"/>
                    <a:pt x="15516" y="20773"/>
                  </a:cubicBezTo>
                  <a:cubicBezTo>
                    <a:pt x="15453" y="20794"/>
                    <a:pt x="15390" y="20836"/>
                    <a:pt x="15327" y="20878"/>
                  </a:cubicBezTo>
                  <a:cubicBezTo>
                    <a:pt x="15180" y="21025"/>
                    <a:pt x="15012" y="21151"/>
                    <a:pt x="14801" y="21235"/>
                  </a:cubicBezTo>
                  <a:cubicBezTo>
                    <a:pt x="14570" y="21362"/>
                    <a:pt x="14360" y="21488"/>
                    <a:pt x="14150" y="21635"/>
                  </a:cubicBezTo>
                  <a:cubicBezTo>
                    <a:pt x="13855" y="21803"/>
                    <a:pt x="13603" y="21992"/>
                    <a:pt x="13309" y="22160"/>
                  </a:cubicBezTo>
                  <a:cubicBezTo>
                    <a:pt x="12993" y="22308"/>
                    <a:pt x="12699" y="22476"/>
                    <a:pt x="12426" y="22644"/>
                  </a:cubicBezTo>
                  <a:cubicBezTo>
                    <a:pt x="12299" y="22728"/>
                    <a:pt x="12173" y="22791"/>
                    <a:pt x="12047" y="22833"/>
                  </a:cubicBezTo>
                  <a:cubicBezTo>
                    <a:pt x="11879" y="22875"/>
                    <a:pt x="11711" y="22980"/>
                    <a:pt x="11564" y="23107"/>
                  </a:cubicBezTo>
                  <a:cubicBezTo>
                    <a:pt x="11395" y="23275"/>
                    <a:pt x="11185" y="23380"/>
                    <a:pt x="10954" y="23464"/>
                  </a:cubicBezTo>
                  <a:cubicBezTo>
                    <a:pt x="10533" y="23590"/>
                    <a:pt x="10134" y="23737"/>
                    <a:pt x="9756" y="23948"/>
                  </a:cubicBezTo>
                  <a:cubicBezTo>
                    <a:pt x="9713" y="23969"/>
                    <a:pt x="9650" y="23990"/>
                    <a:pt x="9608" y="24011"/>
                  </a:cubicBezTo>
                  <a:cubicBezTo>
                    <a:pt x="9188" y="24137"/>
                    <a:pt x="8809" y="24305"/>
                    <a:pt x="8410" y="24494"/>
                  </a:cubicBezTo>
                  <a:cubicBezTo>
                    <a:pt x="8221" y="24599"/>
                    <a:pt x="8032" y="24683"/>
                    <a:pt x="7842" y="24768"/>
                  </a:cubicBezTo>
                  <a:cubicBezTo>
                    <a:pt x="7695" y="24810"/>
                    <a:pt x="7527" y="24873"/>
                    <a:pt x="7380" y="24915"/>
                  </a:cubicBezTo>
                  <a:cubicBezTo>
                    <a:pt x="7212" y="24978"/>
                    <a:pt x="7064" y="25020"/>
                    <a:pt x="6917" y="25104"/>
                  </a:cubicBezTo>
                  <a:cubicBezTo>
                    <a:pt x="6665" y="25209"/>
                    <a:pt x="6371" y="25251"/>
                    <a:pt x="6202" y="25482"/>
                  </a:cubicBezTo>
                  <a:cubicBezTo>
                    <a:pt x="6160" y="25524"/>
                    <a:pt x="6118" y="25545"/>
                    <a:pt x="6076" y="25545"/>
                  </a:cubicBezTo>
                  <a:cubicBezTo>
                    <a:pt x="5698" y="25566"/>
                    <a:pt x="5403" y="25798"/>
                    <a:pt x="5067" y="25945"/>
                  </a:cubicBezTo>
                  <a:cubicBezTo>
                    <a:pt x="4899" y="26008"/>
                    <a:pt x="4731" y="26071"/>
                    <a:pt x="4563" y="26113"/>
                  </a:cubicBezTo>
                  <a:cubicBezTo>
                    <a:pt x="4268" y="26155"/>
                    <a:pt x="3974" y="26260"/>
                    <a:pt x="3722" y="26407"/>
                  </a:cubicBezTo>
                  <a:cubicBezTo>
                    <a:pt x="3618" y="26459"/>
                    <a:pt x="3485" y="26497"/>
                    <a:pt x="3360" y="26497"/>
                  </a:cubicBezTo>
                  <a:cubicBezTo>
                    <a:pt x="3333" y="26497"/>
                    <a:pt x="3306" y="26495"/>
                    <a:pt x="3280" y="26492"/>
                  </a:cubicBezTo>
                  <a:cubicBezTo>
                    <a:pt x="3254" y="26483"/>
                    <a:pt x="3224" y="26478"/>
                    <a:pt x="3194" y="26478"/>
                  </a:cubicBezTo>
                  <a:cubicBezTo>
                    <a:pt x="3151" y="26478"/>
                    <a:pt x="3107" y="26488"/>
                    <a:pt x="3070" y="26513"/>
                  </a:cubicBezTo>
                  <a:cubicBezTo>
                    <a:pt x="2839" y="26597"/>
                    <a:pt x="2607" y="26660"/>
                    <a:pt x="2355" y="26702"/>
                  </a:cubicBezTo>
                  <a:cubicBezTo>
                    <a:pt x="2166" y="26765"/>
                    <a:pt x="1977" y="26786"/>
                    <a:pt x="1766" y="26786"/>
                  </a:cubicBezTo>
                  <a:lnTo>
                    <a:pt x="1514" y="26786"/>
                  </a:lnTo>
                  <a:lnTo>
                    <a:pt x="1283" y="26912"/>
                  </a:lnTo>
                  <a:cubicBezTo>
                    <a:pt x="1214" y="26924"/>
                    <a:pt x="1147" y="26928"/>
                    <a:pt x="1083" y="26928"/>
                  </a:cubicBezTo>
                  <a:cubicBezTo>
                    <a:pt x="1014" y="26928"/>
                    <a:pt x="949" y="26924"/>
                    <a:pt x="887" y="26924"/>
                  </a:cubicBezTo>
                  <a:cubicBezTo>
                    <a:pt x="810" y="26924"/>
                    <a:pt x="738" y="26930"/>
                    <a:pt x="673" y="26954"/>
                  </a:cubicBezTo>
                  <a:cubicBezTo>
                    <a:pt x="484" y="27017"/>
                    <a:pt x="274" y="26954"/>
                    <a:pt x="147" y="27143"/>
                  </a:cubicBezTo>
                  <a:cubicBezTo>
                    <a:pt x="195" y="27167"/>
                    <a:pt x="248" y="27170"/>
                    <a:pt x="302" y="27170"/>
                  </a:cubicBezTo>
                  <a:cubicBezTo>
                    <a:pt x="319" y="27170"/>
                    <a:pt x="337" y="27170"/>
                    <a:pt x="355" y="27170"/>
                  </a:cubicBezTo>
                  <a:cubicBezTo>
                    <a:pt x="426" y="27170"/>
                    <a:pt x="494" y="27175"/>
                    <a:pt x="547" y="27227"/>
                  </a:cubicBezTo>
                  <a:cubicBezTo>
                    <a:pt x="627" y="27234"/>
                    <a:pt x="705" y="27236"/>
                    <a:pt x="783" y="27236"/>
                  </a:cubicBezTo>
                  <a:cubicBezTo>
                    <a:pt x="970" y="27236"/>
                    <a:pt x="1153" y="27221"/>
                    <a:pt x="1346" y="27206"/>
                  </a:cubicBezTo>
                  <a:cubicBezTo>
                    <a:pt x="1535" y="27164"/>
                    <a:pt x="1703" y="27143"/>
                    <a:pt x="1892" y="27122"/>
                  </a:cubicBezTo>
                  <a:cubicBezTo>
                    <a:pt x="2133" y="27088"/>
                    <a:pt x="2359" y="27054"/>
                    <a:pt x="2594" y="27054"/>
                  </a:cubicBezTo>
                  <a:cubicBezTo>
                    <a:pt x="2647" y="27054"/>
                    <a:pt x="2700" y="27055"/>
                    <a:pt x="2754" y="27059"/>
                  </a:cubicBezTo>
                  <a:lnTo>
                    <a:pt x="2817" y="27059"/>
                  </a:lnTo>
                  <a:cubicBezTo>
                    <a:pt x="3070" y="26975"/>
                    <a:pt x="3343" y="26933"/>
                    <a:pt x="3595" y="26912"/>
                  </a:cubicBezTo>
                  <a:cubicBezTo>
                    <a:pt x="3785" y="26828"/>
                    <a:pt x="3995" y="26744"/>
                    <a:pt x="4184" y="26681"/>
                  </a:cubicBezTo>
                  <a:cubicBezTo>
                    <a:pt x="4436" y="26639"/>
                    <a:pt x="4668" y="26576"/>
                    <a:pt x="4899" y="26470"/>
                  </a:cubicBezTo>
                  <a:cubicBezTo>
                    <a:pt x="5067" y="26365"/>
                    <a:pt x="5256" y="26302"/>
                    <a:pt x="5446" y="26260"/>
                  </a:cubicBezTo>
                  <a:cubicBezTo>
                    <a:pt x="5698" y="26218"/>
                    <a:pt x="5929" y="26155"/>
                    <a:pt x="6139" y="26029"/>
                  </a:cubicBezTo>
                  <a:cubicBezTo>
                    <a:pt x="6413" y="25924"/>
                    <a:pt x="6707" y="25819"/>
                    <a:pt x="6980" y="25714"/>
                  </a:cubicBezTo>
                  <a:cubicBezTo>
                    <a:pt x="7233" y="25630"/>
                    <a:pt x="7443" y="25524"/>
                    <a:pt x="7653" y="25398"/>
                  </a:cubicBezTo>
                  <a:cubicBezTo>
                    <a:pt x="7779" y="25314"/>
                    <a:pt x="7905" y="25272"/>
                    <a:pt x="8053" y="25251"/>
                  </a:cubicBezTo>
                  <a:cubicBezTo>
                    <a:pt x="8347" y="25209"/>
                    <a:pt x="8641" y="25083"/>
                    <a:pt x="8894" y="24915"/>
                  </a:cubicBezTo>
                  <a:cubicBezTo>
                    <a:pt x="9020" y="24789"/>
                    <a:pt x="9188" y="24725"/>
                    <a:pt x="9356" y="24683"/>
                  </a:cubicBezTo>
                  <a:cubicBezTo>
                    <a:pt x="9511" y="24683"/>
                    <a:pt x="9649" y="24576"/>
                    <a:pt x="9801" y="24576"/>
                  </a:cubicBezTo>
                  <a:cubicBezTo>
                    <a:pt x="9814" y="24576"/>
                    <a:pt x="9827" y="24577"/>
                    <a:pt x="9840" y="24578"/>
                  </a:cubicBezTo>
                  <a:cubicBezTo>
                    <a:pt x="10029" y="24389"/>
                    <a:pt x="10260" y="24263"/>
                    <a:pt x="10512" y="24200"/>
                  </a:cubicBezTo>
                  <a:cubicBezTo>
                    <a:pt x="10954" y="24116"/>
                    <a:pt x="11374" y="23927"/>
                    <a:pt x="11753" y="23653"/>
                  </a:cubicBezTo>
                  <a:cubicBezTo>
                    <a:pt x="11816" y="23611"/>
                    <a:pt x="11858" y="23590"/>
                    <a:pt x="11921" y="23590"/>
                  </a:cubicBezTo>
                  <a:cubicBezTo>
                    <a:pt x="12026" y="23569"/>
                    <a:pt x="12131" y="23506"/>
                    <a:pt x="12215" y="23443"/>
                  </a:cubicBezTo>
                  <a:cubicBezTo>
                    <a:pt x="12510" y="23212"/>
                    <a:pt x="12846" y="23022"/>
                    <a:pt x="13182" y="22875"/>
                  </a:cubicBezTo>
                  <a:cubicBezTo>
                    <a:pt x="13288" y="22854"/>
                    <a:pt x="13393" y="22812"/>
                    <a:pt x="13477" y="22749"/>
                  </a:cubicBezTo>
                  <a:cubicBezTo>
                    <a:pt x="13729" y="22560"/>
                    <a:pt x="14002" y="22455"/>
                    <a:pt x="14255" y="22287"/>
                  </a:cubicBezTo>
                  <a:cubicBezTo>
                    <a:pt x="14444" y="22139"/>
                    <a:pt x="14633" y="22013"/>
                    <a:pt x="14843" y="21887"/>
                  </a:cubicBezTo>
                  <a:cubicBezTo>
                    <a:pt x="15075" y="21761"/>
                    <a:pt x="15327" y="21677"/>
                    <a:pt x="15558" y="21551"/>
                  </a:cubicBezTo>
                  <a:cubicBezTo>
                    <a:pt x="15631" y="21515"/>
                    <a:pt x="15672" y="21416"/>
                    <a:pt x="15762" y="21416"/>
                  </a:cubicBezTo>
                  <a:cubicBezTo>
                    <a:pt x="15777" y="21416"/>
                    <a:pt x="15793" y="21419"/>
                    <a:pt x="15810" y="21425"/>
                  </a:cubicBezTo>
                  <a:lnTo>
                    <a:pt x="15810" y="21425"/>
                  </a:lnTo>
                  <a:cubicBezTo>
                    <a:pt x="15810" y="21464"/>
                    <a:pt x="15804" y="21512"/>
                    <a:pt x="15768" y="21530"/>
                  </a:cubicBezTo>
                  <a:cubicBezTo>
                    <a:pt x="15600" y="21656"/>
                    <a:pt x="15411" y="21782"/>
                    <a:pt x="15243" y="21887"/>
                  </a:cubicBezTo>
                  <a:cubicBezTo>
                    <a:pt x="14843" y="22055"/>
                    <a:pt x="14465" y="22266"/>
                    <a:pt x="14129" y="22539"/>
                  </a:cubicBezTo>
                  <a:cubicBezTo>
                    <a:pt x="14087" y="22581"/>
                    <a:pt x="14023" y="22623"/>
                    <a:pt x="13960" y="22623"/>
                  </a:cubicBezTo>
                  <a:cubicBezTo>
                    <a:pt x="13897" y="22623"/>
                    <a:pt x="13834" y="22665"/>
                    <a:pt x="13792" y="22707"/>
                  </a:cubicBezTo>
                  <a:cubicBezTo>
                    <a:pt x="13729" y="22770"/>
                    <a:pt x="13645" y="22812"/>
                    <a:pt x="13561" y="22833"/>
                  </a:cubicBezTo>
                  <a:cubicBezTo>
                    <a:pt x="13477" y="22854"/>
                    <a:pt x="13393" y="22917"/>
                    <a:pt x="13330" y="22980"/>
                  </a:cubicBezTo>
                  <a:cubicBezTo>
                    <a:pt x="13140" y="23128"/>
                    <a:pt x="12930" y="23254"/>
                    <a:pt x="12678" y="23359"/>
                  </a:cubicBezTo>
                  <a:cubicBezTo>
                    <a:pt x="12426" y="23443"/>
                    <a:pt x="12173" y="23569"/>
                    <a:pt x="11942" y="23737"/>
                  </a:cubicBezTo>
                  <a:cubicBezTo>
                    <a:pt x="11753" y="23884"/>
                    <a:pt x="11543" y="24011"/>
                    <a:pt x="11311" y="24116"/>
                  </a:cubicBezTo>
                  <a:cubicBezTo>
                    <a:pt x="10639" y="24347"/>
                    <a:pt x="9966" y="24599"/>
                    <a:pt x="9314" y="24894"/>
                  </a:cubicBezTo>
                  <a:cubicBezTo>
                    <a:pt x="9125" y="24957"/>
                    <a:pt x="8915" y="25041"/>
                    <a:pt x="8725" y="25125"/>
                  </a:cubicBezTo>
                  <a:cubicBezTo>
                    <a:pt x="8368" y="25335"/>
                    <a:pt x="7968" y="25482"/>
                    <a:pt x="7548" y="25608"/>
                  </a:cubicBezTo>
                  <a:cubicBezTo>
                    <a:pt x="7422" y="25651"/>
                    <a:pt x="7317" y="25777"/>
                    <a:pt x="7212" y="25798"/>
                  </a:cubicBezTo>
                  <a:cubicBezTo>
                    <a:pt x="6875" y="25882"/>
                    <a:pt x="6581" y="26008"/>
                    <a:pt x="6287" y="26197"/>
                  </a:cubicBezTo>
                  <a:cubicBezTo>
                    <a:pt x="6265" y="26197"/>
                    <a:pt x="6265" y="26218"/>
                    <a:pt x="6244" y="26218"/>
                  </a:cubicBezTo>
                  <a:cubicBezTo>
                    <a:pt x="5950" y="26302"/>
                    <a:pt x="5677" y="26407"/>
                    <a:pt x="5403" y="26534"/>
                  </a:cubicBezTo>
                  <a:cubicBezTo>
                    <a:pt x="5151" y="26660"/>
                    <a:pt x="4899" y="26744"/>
                    <a:pt x="4626" y="26807"/>
                  </a:cubicBezTo>
                  <a:cubicBezTo>
                    <a:pt x="4415" y="26828"/>
                    <a:pt x="4205" y="26891"/>
                    <a:pt x="4016" y="26996"/>
                  </a:cubicBezTo>
                  <a:cubicBezTo>
                    <a:pt x="3806" y="27080"/>
                    <a:pt x="3553" y="27143"/>
                    <a:pt x="3301" y="27164"/>
                  </a:cubicBezTo>
                  <a:cubicBezTo>
                    <a:pt x="3238" y="27164"/>
                    <a:pt x="3175" y="27185"/>
                    <a:pt x="3091" y="27185"/>
                  </a:cubicBezTo>
                  <a:cubicBezTo>
                    <a:pt x="2839" y="27269"/>
                    <a:pt x="2565" y="27332"/>
                    <a:pt x="2313" y="27354"/>
                  </a:cubicBezTo>
                  <a:cubicBezTo>
                    <a:pt x="2145" y="27375"/>
                    <a:pt x="1977" y="27375"/>
                    <a:pt x="1808" y="27417"/>
                  </a:cubicBezTo>
                  <a:cubicBezTo>
                    <a:pt x="1582" y="27486"/>
                    <a:pt x="1370" y="27527"/>
                    <a:pt x="1148" y="27527"/>
                  </a:cubicBezTo>
                  <a:cubicBezTo>
                    <a:pt x="1103" y="27527"/>
                    <a:pt x="1056" y="27525"/>
                    <a:pt x="1009" y="27522"/>
                  </a:cubicBezTo>
                  <a:cubicBezTo>
                    <a:pt x="925" y="27522"/>
                    <a:pt x="883" y="27585"/>
                    <a:pt x="799" y="27585"/>
                  </a:cubicBezTo>
                  <a:cubicBezTo>
                    <a:pt x="755" y="27555"/>
                    <a:pt x="710" y="27525"/>
                    <a:pt x="665" y="27525"/>
                  </a:cubicBezTo>
                  <a:cubicBezTo>
                    <a:pt x="647" y="27525"/>
                    <a:pt x="628" y="27530"/>
                    <a:pt x="610" y="27543"/>
                  </a:cubicBezTo>
                  <a:cubicBezTo>
                    <a:pt x="556" y="27583"/>
                    <a:pt x="493" y="27607"/>
                    <a:pt x="426" y="27607"/>
                  </a:cubicBezTo>
                  <a:cubicBezTo>
                    <a:pt x="390" y="27607"/>
                    <a:pt x="353" y="27600"/>
                    <a:pt x="316" y="27585"/>
                  </a:cubicBezTo>
                  <a:cubicBezTo>
                    <a:pt x="231" y="27585"/>
                    <a:pt x="161" y="27639"/>
                    <a:pt x="82" y="27639"/>
                  </a:cubicBezTo>
                  <a:cubicBezTo>
                    <a:pt x="62" y="27639"/>
                    <a:pt x="42" y="27635"/>
                    <a:pt x="21" y="27627"/>
                  </a:cubicBezTo>
                  <a:lnTo>
                    <a:pt x="21" y="27627"/>
                  </a:lnTo>
                  <a:cubicBezTo>
                    <a:pt x="0" y="27690"/>
                    <a:pt x="21" y="27732"/>
                    <a:pt x="84" y="27753"/>
                  </a:cubicBezTo>
                  <a:cubicBezTo>
                    <a:pt x="274" y="27816"/>
                    <a:pt x="463" y="27858"/>
                    <a:pt x="652" y="27921"/>
                  </a:cubicBezTo>
                  <a:cubicBezTo>
                    <a:pt x="660" y="27923"/>
                    <a:pt x="668" y="27924"/>
                    <a:pt x="676" y="27924"/>
                  </a:cubicBezTo>
                  <a:cubicBezTo>
                    <a:pt x="747" y="27924"/>
                    <a:pt x="800" y="27861"/>
                    <a:pt x="866" y="27861"/>
                  </a:cubicBezTo>
                  <a:cubicBezTo>
                    <a:pt x="884" y="27861"/>
                    <a:pt x="904" y="27866"/>
                    <a:pt x="925" y="27879"/>
                  </a:cubicBezTo>
                  <a:cubicBezTo>
                    <a:pt x="979" y="27906"/>
                    <a:pt x="1030" y="27914"/>
                    <a:pt x="1078" y="27914"/>
                  </a:cubicBezTo>
                  <a:cubicBezTo>
                    <a:pt x="1142" y="27914"/>
                    <a:pt x="1202" y="27900"/>
                    <a:pt x="1262" y="27900"/>
                  </a:cubicBezTo>
                  <a:cubicBezTo>
                    <a:pt x="1314" y="27911"/>
                    <a:pt x="1367" y="27916"/>
                    <a:pt x="1419" y="27916"/>
                  </a:cubicBezTo>
                  <a:cubicBezTo>
                    <a:pt x="1472" y="27916"/>
                    <a:pt x="1524" y="27911"/>
                    <a:pt x="1577" y="27900"/>
                  </a:cubicBezTo>
                  <a:cubicBezTo>
                    <a:pt x="1704" y="27884"/>
                    <a:pt x="1819" y="27808"/>
                    <a:pt x="1949" y="27808"/>
                  </a:cubicBezTo>
                  <a:cubicBezTo>
                    <a:pt x="1991" y="27808"/>
                    <a:pt x="2035" y="27816"/>
                    <a:pt x="2082" y="27837"/>
                  </a:cubicBezTo>
                  <a:cubicBezTo>
                    <a:pt x="2205" y="27806"/>
                    <a:pt x="2339" y="27787"/>
                    <a:pt x="2477" y="27787"/>
                  </a:cubicBezTo>
                  <a:cubicBezTo>
                    <a:pt x="2527" y="27787"/>
                    <a:pt x="2578" y="27789"/>
                    <a:pt x="2628" y="27795"/>
                  </a:cubicBezTo>
                  <a:lnTo>
                    <a:pt x="2839" y="27795"/>
                  </a:lnTo>
                  <a:cubicBezTo>
                    <a:pt x="3049" y="27732"/>
                    <a:pt x="3280" y="27690"/>
                    <a:pt x="3511" y="27690"/>
                  </a:cubicBezTo>
                  <a:cubicBezTo>
                    <a:pt x="3722" y="27669"/>
                    <a:pt x="3911" y="27606"/>
                    <a:pt x="4121" y="27522"/>
                  </a:cubicBezTo>
                  <a:cubicBezTo>
                    <a:pt x="4205" y="27480"/>
                    <a:pt x="4310" y="27438"/>
                    <a:pt x="4415" y="27417"/>
                  </a:cubicBezTo>
                  <a:cubicBezTo>
                    <a:pt x="4689" y="27375"/>
                    <a:pt x="4920" y="27311"/>
                    <a:pt x="5172" y="27227"/>
                  </a:cubicBezTo>
                  <a:cubicBezTo>
                    <a:pt x="5361" y="27101"/>
                    <a:pt x="5572" y="27038"/>
                    <a:pt x="5782" y="26996"/>
                  </a:cubicBezTo>
                  <a:cubicBezTo>
                    <a:pt x="5929" y="26996"/>
                    <a:pt x="6097" y="26933"/>
                    <a:pt x="6244" y="26870"/>
                  </a:cubicBezTo>
                  <a:cubicBezTo>
                    <a:pt x="6476" y="26723"/>
                    <a:pt x="6749" y="26702"/>
                    <a:pt x="6959" y="26534"/>
                  </a:cubicBezTo>
                  <a:cubicBezTo>
                    <a:pt x="7001" y="26492"/>
                    <a:pt x="7064" y="26513"/>
                    <a:pt x="7106" y="26492"/>
                  </a:cubicBezTo>
                  <a:cubicBezTo>
                    <a:pt x="7359" y="26449"/>
                    <a:pt x="7590" y="26386"/>
                    <a:pt x="7821" y="26260"/>
                  </a:cubicBezTo>
                  <a:cubicBezTo>
                    <a:pt x="7884" y="26197"/>
                    <a:pt x="7968" y="26134"/>
                    <a:pt x="8053" y="26092"/>
                  </a:cubicBezTo>
                  <a:cubicBezTo>
                    <a:pt x="8137" y="26050"/>
                    <a:pt x="8221" y="26029"/>
                    <a:pt x="8305" y="26008"/>
                  </a:cubicBezTo>
                  <a:cubicBezTo>
                    <a:pt x="8620" y="25966"/>
                    <a:pt x="8936" y="25861"/>
                    <a:pt x="9188" y="25672"/>
                  </a:cubicBezTo>
                  <a:cubicBezTo>
                    <a:pt x="9356" y="25545"/>
                    <a:pt x="9566" y="25461"/>
                    <a:pt x="9798" y="25440"/>
                  </a:cubicBezTo>
                  <a:cubicBezTo>
                    <a:pt x="9987" y="25419"/>
                    <a:pt x="10155" y="25335"/>
                    <a:pt x="10302" y="25209"/>
                  </a:cubicBezTo>
                  <a:cubicBezTo>
                    <a:pt x="10431" y="25080"/>
                    <a:pt x="10608" y="25016"/>
                    <a:pt x="10791" y="25016"/>
                  </a:cubicBezTo>
                  <a:cubicBezTo>
                    <a:pt x="10817" y="25016"/>
                    <a:pt x="10844" y="25017"/>
                    <a:pt x="10870" y="25020"/>
                  </a:cubicBezTo>
                  <a:cubicBezTo>
                    <a:pt x="11038" y="24894"/>
                    <a:pt x="11248" y="24894"/>
                    <a:pt x="11395" y="24789"/>
                  </a:cubicBezTo>
                  <a:lnTo>
                    <a:pt x="11480" y="24831"/>
                  </a:lnTo>
                  <a:cubicBezTo>
                    <a:pt x="11711" y="24725"/>
                    <a:pt x="11837" y="24515"/>
                    <a:pt x="12089" y="24452"/>
                  </a:cubicBezTo>
                  <a:cubicBezTo>
                    <a:pt x="12320" y="24347"/>
                    <a:pt x="12573" y="24221"/>
                    <a:pt x="12804" y="24074"/>
                  </a:cubicBezTo>
                  <a:cubicBezTo>
                    <a:pt x="12909" y="24032"/>
                    <a:pt x="13014" y="23948"/>
                    <a:pt x="13140" y="23884"/>
                  </a:cubicBezTo>
                  <a:cubicBezTo>
                    <a:pt x="13288" y="23737"/>
                    <a:pt x="13477" y="23653"/>
                    <a:pt x="13708" y="23653"/>
                  </a:cubicBezTo>
                  <a:cubicBezTo>
                    <a:pt x="14486" y="23128"/>
                    <a:pt x="15306" y="22644"/>
                    <a:pt x="16147" y="22224"/>
                  </a:cubicBezTo>
                  <a:cubicBezTo>
                    <a:pt x="16294" y="22097"/>
                    <a:pt x="16504" y="21950"/>
                    <a:pt x="16715" y="21782"/>
                  </a:cubicBezTo>
                  <a:cubicBezTo>
                    <a:pt x="16946" y="21593"/>
                    <a:pt x="17240" y="21446"/>
                    <a:pt x="17492" y="21235"/>
                  </a:cubicBezTo>
                  <a:cubicBezTo>
                    <a:pt x="17598" y="21130"/>
                    <a:pt x="17703" y="20983"/>
                    <a:pt x="17850" y="20941"/>
                  </a:cubicBezTo>
                  <a:cubicBezTo>
                    <a:pt x="18060" y="20899"/>
                    <a:pt x="18228" y="20731"/>
                    <a:pt x="18439" y="20689"/>
                  </a:cubicBezTo>
                  <a:cubicBezTo>
                    <a:pt x="18565" y="20647"/>
                    <a:pt x="18670" y="20563"/>
                    <a:pt x="18733" y="20458"/>
                  </a:cubicBezTo>
                  <a:cubicBezTo>
                    <a:pt x="18838" y="20310"/>
                    <a:pt x="18964" y="20184"/>
                    <a:pt x="19111" y="20100"/>
                  </a:cubicBezTo>
                  <a:cubicBezTo>
                    <a:pt x="19322" y="19953"/>
                    <a:pt x="19511" y="19743"/>
                    <a:pt x="19721" y="19596"/>
                  </a:cubicBezTo>
                  <a:cubicBezTo>
                    <a:pt x="19994" y="19427"/>
                    <a:pt x="20226" y="19217"/>
                    <a:pt x="20415" y="18965"/>
                  </a:cubicBezTo>
                  <a:cubicBezTo>
                    <a:pt x="20541" y="18797"/>
                    <a:pt x="20730" y="18691"/>
                    <a:pt x="20835" y="18502"/>
                  </a:cubicBezTo>
                  <a:cubicBezTo>
                    <a:pt x="20877" y="18460"/>
                    <a:pt x="20919" y="18418"/>
                    <a:pt x="20983" y="18397"/>
                  </a:cubicBezTo>
                  <a:cubicBezTo>
                    <a:pt x="21109" y="18334"/>
                    <a:pt x="21235" y="18250"/>
                    <a:pt x="21319" y="18124"/>
                  </a:cubicBezTo>
                  <a:cubicBezTo>
                    <a:pt x="21508" y="17935"/>
                    <a:pt x="21697" y="17745"/>
                    <a:pt x="21908" y="17577"/>
                  </a:cubicBezTo>
                  <a:cubicBezTo>
                    <a:pt x="22097" y="17451"/>
                    <a:pt x="22244" y="17304"/>
                    <a:pt x="22349" y="17115"/>
                  </a:cubicBezTo>
                  <a:cubicBezTo>
                    <a:pt x="22433" y="16967"/>
                    <a:pt x="22538" y="16841"/>
                    <a:pt x="22686" y="16736"/>
                  </a:cubicBezTo>
                  <a:cubicBezTo>
                    <a:pt x="22959" y="16547"/>
                    <a:pt x="23232" y="16316"/>
                    <a:pt x="23442" y="16063"/>
                  </a:cubicBezTo>
                  <a:cubicBezTo>
                    <a:pt x="23548" y="15916"/>
                    <a:pt x="23716" y="15874"/>
                    <a:pt x="23842" y="15748"/>
                  </a:cubicBezTo>
                  <a:cubicBezTo>
                    <a:pt x="24010" y="15559"/>
                    <a:pt x="24136" y="15328"/>
                    <a:pt x="24388" y="15243"/>
                  </a:cubicBezTo>
                  <a:cubicBezTo>
                    <a:pt x="24431" y="15222"/>
                    <a:pt x="24452" y="15180"/>
                    <a:pt x="24473" y="15159"/>
                  </a:cubicBezTo>
                  <a:cubicBezTo>
                    <a:pt x="24683" y="14907"/>
                    <a:pt x="24935" y="14718"/>
                    <a:pt x="25124" y="14466"/>
                  </a:cubicBezTo>
                  <a:cubicBezTo>
                    <a:pt x="25187" y="14360"/>
                    <a:pt x="25272" y="14276"/>
                    <a:pt x="25377" y="14192"/>
                  </a:cubicBezTo>
                  <a:cubicBezTo>
                    <a:pt x="25671" y="13982"/>
                    <a:pt x="25923" y="13751"/>
                    <a:pt x="26134" y="13456"/>
                  </a:cubicBezTo>
                  <a:cubicBezTo>
                    <a:pt x="26302" y="13246"/>
                    <a:pt x="26491" y="13057"/>
                    <a:pt x="26701" y="12910"/>
                  </a:cubicBezTo>
                  <a:cubicBezTo>
                    <a:pt x="26785" y="12847"/>
                    <a:pt x="26848" y="12784"/>
                    <a:pt x="26890" y="12700"/>
                  </a:cubicBezTo>
                  <a:cubicBezTo>
                    <a:pt x="27017" y="12510"/>
                    <a:pt x="27164" y="12342"/>
                    <a:pt x="27353" y="12216"/>
                  </a:cubicBezTo>
                  <a:cubicBezTo>
                    <a:pt x="27605" y="12027"/>
                    <a:pt x="27836" y="11795"/>
                    <a:pt x="28005" y="11543"/>
                  </a:cubicBezTo>
                  <a:cubicBezTo>
                    <a:pt x="28110" y="11375"/>
                    <a:pt x="28257" y="11228"/>
                    <a:pt x="28404" y="11102"/>
                  </a:cubicBezTo>
                  <a:cubicBezTo>
                    <a:pt x="28509" y="11039"/>
                    <a:pt x="28593" y="10976"/>
                    <a:pt x="28677" y="10891"/>
                  </a:cubicBezTo>
                  <a:cubicBezTo>
                    <a:pt x="28762" y="10786"/>
                    <a:pt x="28867" y="10723"/>
                    <a:pt x="28993" y="10681"/>
                  </a:cubicBezTo>
                  <a:cubicBezTo>
                    <a:pt x="29056" y="10660"/>
                    <a:pt x="29119" y="10618"/>
                    <a:pt x="29161" y="10576"/>
                  </a:cubicBezTo>
                  <a:cubicBezTo>
                    <a:pt x="29371" y="10303"/>
                    <a:pt x="29624" y="10050"/>
                    <a:pt x="29897" y="9819"/>
                  </a:cubicBezTo>
                  <a:cubicBezTo>
                    <a:pt x="29939" y="9756"/>
                    <a:pt x="30023" y="9756"/>
                    <a:pt x="30065" y="9693"/>
                  </a:cubicBezTo>
                  <a:cubicBezTo>
                    <a:pt x="30254" y="9420"/>
                    <a:pt x="30486" y="9167"/>
                    <a:pt x="30780" y="8978"/>
                  </a:cubicBezTo>
                  <a:cubicBezTo>
                    <a:pt x="30864" y="8915"/>
                    <a:pt x="30927" y="8852"/>
                    <a:pt x="30990" y="8789"/>
                  </a:cubicBezTo>
                  <a:cubicBezTo>
                    <a:pt x="31137" y="8642"/>
                    <a:pt x="31284" y="8432"/>
                    <a:pt x="31432" y="8368"/>
                  </a:cubicBezTo>
                  <a:cubicBezTo>
                    <a:pt x="31600" y="8305"/>
                    <a:pt x="31747" y="8221"/>
                    <a:pt x="31831" y="8053"/>
                  </a:cubicBezTo>
                  <a:cubicBezTo>
                    <a:pt x="31978" y="8053"/>
                    <a:pt x="31978" y="7864"/>
                    <a:pt x="32083" y="7780"/>
                  </a:cubicBezTo>
                  <a:cubicBezTo>
                    <a:pt x="32294" y="7675"/>
                    <a:pt x="32441" y="7485"/>
                    <a:pt x="32651" y="7359"/>
                  </a:cubicBezTo>
                  <a:cubicBezTo>
                    <a:pt x="32756" y="7296"/>
                    <a:pt x="32840" y="7170"/>
                    <a:pt x="32945" y="7107"/>
                  </a:cubicBezTo>
                  <a:cubicBezTo>
                    <a:pt x="32987" y="7065"/>
                    <a:pt x="33008" y="7023"/>
                    <a:pt x="33051" y="6981"/>
                  </a:cubicBezTo>
                  <a:cubicBezTo>
                    <a:pt x="33114" y="6855"/>
                    <a:pt x="33240" y="6771"/>
                    <a:pt x="33366" y="6729"/>
                  </a:cubicBezTo>
                  <a:cubicBezTo>
                    <a:pt x="33660" y="6687"/>
                    <a:pt x="33891" y="6518"/>
                    <a:pt x="34039" y="6266"/>
                  </a:cubicBezTo>
                  <a:cubicBezTo>
                    <a:pt x="34060" y="6245"/>
                    <a:pt x="34081" y="6224"/>
                    <a:pt x="34102" y="6203"/>
                  </a:cubicBezTo>
                  <a:cubicBezTo>
                    <a:pt x="34249" y="6035"/>
                    <a:pt x="34396" y="5909"/>
                    <a:pt x="34585" y="5782"/>
                  </a:cubicBezTo>
                  <a:cubicBezTo>
                    <a:pt x="34753" y="5677"/>
                    <a:pt x="34922" y="5572"/>
                    <a:pt x="35090" y="5446"/>
                  </a:cubicBezTo>
                  <a:cubicBezTo>
                    <a:pt x="35321" y="5299"/>
                    <a:pt x="35531" y="5131"/>
                    <a:pt x="35742" y="4942"/>
                  </a:cubicBezTo>
                  <a:cubicBezTo>
                    <a:pt x="35784" y="4899"/>
                    <a:pt x="35847" y="4794"/>
                    <a:pt x="35910" y="4794"/>
                  </a:cubicBezTo>
                  <a:cubicBezTo>
                    <a:pt x="36288" y="4689"/>
                    <a:pt x="36499" y="4416"/>
                    <a:pt x="36751" y="4164"/>
                  </a:cubicBezTo>
                  <a:cubicBezTo>
                    <a:pt x="36814" y="4122"/>
                    <a:pt x="36856" y="4058"/>
                    <a:pt x="36919" y="4037"/>
                  </a:cubicBezTo>
                  <a:cubicBezTo>
                    <a:pt x="37234" y="3869"/>
                    <a:pt x="37550" y="3722"/>
                    <a:pt x="37886" y="3617"/>
                  </a:cubicBezTo>
                  <a:cubicBezTo>
                    <a:pt x="37949" y="3596"/>
                    <a:pt x="38012" y="3554"/>
                    <a:pt x="38054" y="3512"/>
                  </a:cubicBezTo>
                  <a:cubicBezTo>
                    <a:pt x="38286" y="3323"/>
                    <a:pt x="38538" y="3196"/>
                    <a:pt x="38811" y="3112"/>
                  </a:cubicBezTo>
                  <a:cubicBezTo>
                    <a:pt x="38979" y="3070"/>
                    <a:pt x="39127" y="2986"/>
                    <a:pt x="39274" y="2902"/>
                  </a:cubicBezTo>
                  <a:cubicBezTo>
                    <a:pt x="39379" y="2860"/>
                    <a:pt x="39442" y="2734"/>
                    <a:pt x="39547" y="2713"/>
                  </a:cubicBezTo>
                  <a:cubicBezTo>
                    <a:pt x="39609" y="2697"/>
                    <a:pt x="39682" y="2648"/>
                    <a:pt x="39758" y="2648"/>
                  </a:cubicBezTo>
                  <a:cubicBezTo>
                    <a:pt x="39786" y="2648"/>
                    <a:pt x="39814" y="2654"/>
                    <a:pt x="39841" y="2671"/>
                  </a:cubicBezTo>
                  <a:cubicBezTo>
                    <a:pt x="40052" y="2503"/>
                    <a:pt x="40367" y="2524"/>
                    <a:pt x="40556" y="2313"/>
                  </a:cubicBezTo>
                  <a:cubicBezTo>
                    <a:pt x="40598" y="2292"/>
                    <a:pt x="40640" y="2271"/>
                    <a:pt x="40661" y="2271"/>
                  </a:cubicBezTo>
                  <a:cubicBezTo>
                    <a:pt x="40893" y="2208"/>
                    <a:pt x="41124" y="2124"/>
                    <a:pt x="41355" y="2061"/>
                  </a:cubicBezTo>
                  <a:cubicBezTo>
                    <a:pt x="41586" y="1998"/>
                    <a:pt x="41818" y="1914"/>
                    <a:pt x="42028" y="1788"/>
                  </a:cubicBezTo>
                  <a:lnTo>
                    <a:pt x="42070" y="1788"/>
                  </a:lnTo>
                  <a:cubicBezTo>
                    <a:pt x="42123" y="1788"/>
                    <a:pt x="42175" y="1798"/>
                    <a:pt x="42225" y="1798"/>
                  </a:cubicBezTo>
                  <a:cubicBezTo>
                    <a:pt x="42275" y="1798"/>
                    <a:pt x="42322" y="1788"/>
                    <a:pt x="42364" y="1746"/>
                  </a:cubicBezTo>
                  <a:cubicBezTo>
                    <a:pt x="42419" y="1787"/>
                    <a:pt x="42490" y="1810"/>
                    <a:pt x="42563" y="1810"/>
                  </a:cubicBezTo>
                  <a:cubicBezTo>
                    <a:pt x="42603" y="1810"/>
                    <a:pt x="42642" y="1803"/>
                    <a:pt x="42680" y="1788"/>
                  </a:cubicBezTo>
                  <a:cubicBezTo>
                    <a:pt x="42848" y="1746"/>
                    <a:pt x="43037" y="1725"/>
                    <a:pt x="43205" y="1725"/>
                  </a:cubicBezTo>
                  <a:lnTo>
                    <a:pt x="43731" y="1725"/>
                  </a:lnTo>
                  <a:cubicBezTo>
                    <a:pt x="43833" y="1638"/>
                    <a:pt x="43964" y="1591"/>
                    <a:pt x="44098" y="1591"/>
                  </a:cubicBezTo>
                  <a:cubicBezTo>
                    <a:pt x="44158" y="1591"/>
                    <a:pt x="44219" y="1600"/>
                    <a:pt x="44278" y="1620"/>
                  </a:cubicBezTo>
                  <a:cubicBezTo>
                    <a:pt x="44740" y="1746"/>
                    <a:pt x="45203" y="1893"/>
                    <a:pt x="45665" y="2061"/>
                  </a:cubicBezTo>
                  <a:cubicBezTo>
                    <a:pt x="45791" y="2103"/>
                    <a:pt x="45917" y="2145"/>
                    <a:pt x="46044" y="2208"/>
                  </a:cubicBezTo>
                  <a:cubicBezTo>
                    <a:pt x="46233" y="2313"/>
                    <a:pt x="46401" y="2461"/>
                    <a:pt x="46569" y="2608"/>
                  </a:cubicBezTo>
                  <a:cubicBezTo>
                    <a:pt x="46716" y="2734"/>
                    <a:pt x="46885" y="2860"/>
                    <a:pt x="47032" y="2965"/>
                  </a:cubicBezTo>
                  <a:cubicBezTo>
                    <a:pt x="47326" y="3154"/>
                    <a:pt x="47494" y="3491"/>
                    <a:pt x="47768" y="3680"/>
                  </a:cubicBezTo>
                  <a:lnTo>
                    <a:pt x="47768" y="3722"/>
                  </a:lnTo>
                  <a:cubicBezTo>
                    <a:pt x="47915" y="3932"/>
                    <a:pt x="48062" y="4143"/>
                    <a:pt x="48188" y="4353"/>
                  </a:cubicBezTo>
                  <a:cubicBezTo>
                    <a:pt x="48335" y="4584"/>
                    <a:pt x="48482" y="4815"/>
                    <a:pt x="48609" y="5068"/>
                  </a:cubicBezTo>
                  <a:cubicBezTo>
                    <a:pt x="48651" y="5194"/>
                    <a:pt x="48693" y="5299"/>
                    <a:pt x="48777" y="5404"/>
                  </a:cubicBezTo>
                  <a:cubicBezTo>
                    <a:pt x="48903" y="5551"/>
                    <a:pt x="48882" y="5740"/>
                    <a:pt x="49008" y="5867"/>
                  </a:cubicBezTo>
                  <a:cubicBezTo>
                    <a:pt x="49029" y="6098"/>
                    <a:pt x="49113" y="6308"/>
                    <a:pt x="49281" y="6497"/>
                  </a:cubicBezTo>
                  <a:cubicBezTo>
                    <a:pt x="49450" y="6750"/>
                    <a:pt x="49555" y="7023"/>
                    <a:pt x="49618" y="7338"/>
                  </a:cubicBezTo>
                  <a:cubicBezTo>
                    <a:pt x="49639" y="7570"/>
                    <a:pt x="49723" y="7801"/>
                    <a:pt x="49849" y="8011"/>
                  </a:cubicBezTo>
                  <a:cubicBezTo>
                    <a:pt x="49912" y="8116"/>
                    <a:pt x="49975" y="8242"/>
                    <a:pt x="49975" y="8368"/>
                  </a:cubicBezTo>
                  <a:cubicBezTo>
                    <a:pt x="50017" y="8726"/>
                    <a:pt x="50122" y="9083"/>
                    <a:pt x="50290" y="9420"/>
                  </a:cubicBezTo>
                  <a:cubicBezTo>
                    <a:pt x="50375" y="9630"/>
                    <a:pt x="50417" y="9861"/>
                    <a:pt x="50417" y="10092"/>
                  </a:cubicBezTo>
                  <a:cubicBezTo>
                    <a:pt x="50564" y="10198"/>
                    <a:pt x="50459" y="10408"/>
                    <a:pt x="50585" y="10513"/>
                  </a:cubicBezTo>
                  <a:cubicBezTo>
                    <a:pt x="50564" y="10576"/>
                    <a:pt x="50522" y="10618"/>
                    <a:pt x="50564" y="10681"/>
                  </a:cubicBezTo>
                  <a:cubicBezTo>
                    <a:pt x="50690" y="10933"/>
                    <a:pt x="50732" y="11207"/>
                    <a:pt x="50732" y="11480"/>
                  </a:cubicBezTo>
                  <a:cubicBezTo>
                    <a:pt x="50711" y="11564"/>
                    <a:pt x="50753" y="11669"/>
                    <a:pt x="50795" y="11753"/>
                  </a:cubicBezTo>
                  <a:cubicBezTo>
                    <a:pt x="50858" y="11880"/>
                    <a:pt x="50879" y="12027"/>
                    <a:pt x="50921" y="12153"/>
                  </a:cubicBezTo>
                  <a:cubicBezTo>
                    <a:pt x="51110" y="12615"/>
                    <a:pt x="51152" y="13120"/>
                    <a:pt x="51342" y="13583"/>
                  </a:cubicBezTo>
                  <a:cubicBezTo>
                    <a:pt x="51342" y="13625"/>
                    <a:pt x="51342" y="13667"/>
                    <a:pt x="51342" y="13688"/>
                  </a:cubicBezTo>
                  <a:cubicBezTo>
                    <a:pt x="51321" y="14129"/>
                    <a:pt x="51531" y="14466"/>
                    <a:pt x="51657" y="14907"/>
                  </a:cubicBezTo>
                  <a:lnTo>
                    <a:pt x="51657" y="15222"/>
                  </a:lnTo>
                  <a:cubicBezTo>
                    <a:pt x="51699" y="15307"/>
                    <a:pt x="51741" y="15391"/>
                    <a:pt x="51783" y="15475"/>
                  </a:cubicBezTo>
                  <a:cubicBezTo>
                    <a:pt x="51825" y="15622"/>
                    <a:pt x="51888" y="15769"/>
                    <a:pt x="51951" y="15895"/>
                  </a:cubicBezTo>
                  <a:cubicBezTo>
                    <a:pt x="52099" y="16105"/>
                    <a:pt x="52183" y="16358"/>
                    <a:pt x="52204" y="16610"/>
                  </a:cubicBezTo>
                  <a:cubicBezTo>
                    <a:pt x="52267" y="17031"/>
                    <a:pt x="52393" y="17430"/>
                    <a:pt x="52582" y="17808"/>
                  </a:cubicBezTo>
                  <a:cubicBezTo>
                    <a:pt x="52708" y="18040"/>
                    <a:pt x="52813" y="18271"/>
                    <a:pt x="52919" y="18502"/>
                  </a:cubicBezTo>
                  <a:cubicBezTo>
                    <a:pt x="52961" y="18565"/>
                    <a:pt x="52982" y="18628"/>
                    <a:pt x="53003" y="18691"/>
                  </a:cubicBezTo>
                  <a:cubicBezTo>
                    <a:pt x="53108" y="19133"/>
                    <a:pt x="53297" y="19532"/>
                    <a:pt x="53549" y="19890"/>
                  </a:cubicBezTo>
                  <a:cubicBezTo>
                    <a:pt x="53612" y="19974"/>
                    <a:pt x="53675" y="20058"/>
                    <a:pt x="53696" y="20163"/>
                  </a:cubicBezTo>
                  <a:cubicBezTo>
                    <a:pt x="53760" y="20331"/>
                    <a:pt x="53865" y="20479"/>
                    <a:pt x="53991" y="20605"/>
                  </a:cubicBezTo>
                  <a:cubicBezTo>
                    <a:pt x="54306" y="20815"/>
                    <a:pt x="54474" y="21151"/>
                    <a:pt x="54727" y="21383"/>
                  </a:cubicBezTo>
                  <a:cubicBezTo>
                    <a:pt x="54769" y="21404"/>
                    <a:pt x="54748" y="21446"/>
                    <a:pt x="54769" y="21467"/>
                  </a:cubicBezTo>
                  <a:cubicBezTo>
                    <a:pt x="54811" y="21572"/>
                    <a:pt x="54895" y="21677"/>
                    <a:pt x="54979" y="21740"/>
                  </a:cubicBezTo>
                  <a:cubicBezTo>
                    <a:pt x="55105" y="21824"/>
                    <a:pt x="55147" y="21950"/>
                    <a:pt x="55252" y="22034"/>
                  </a:cubicBezTo>
                  <a:cubicBezTo>
                    <a:pt x="55505" y="22203"/>
                    <a:pt x="55736" y="22392"/>
                    <a:pt x="55946" y="22602"/>
                  </a:cubicBezTo>
                  <a:cubicBezTo>
                    <a:pt x="55988" y="22644"/>
                    <a:pt x="56030" y="22686"/>
                    <a:pt x="56093" y="22728"/>
                  </a:cubicBezTo>
                  <a:cubicBezTo>
                    <a:pt x="56367" y="22896"/>
                    <a:pt x="56619" y="23107"/>
                    <a:pt x="56829" y="23359"/>
                  </a:cubicBezTo>
                  <a:cubicBezTo>
                    <a:pt x="56955" y="23527"/>
                    <a:pt x="57123" y="23674"/>
                    <a:pt x="57313" y="23779"/>
                  </a:cubicBezTo>
                  <a:cubicBezTo>
                    <a:pt x="57502" y="23927"/>
                    <a:pt x="57712" y="24032"/>
                    <a:pt x="57943" y="24116"/>
                  </a:cubicBezTo>
                  <a:cubicBezTo>
                    <a:pt x="58027" y="24263"/>
                    <a:pt x="58175" y="24368"/>
                    <a:pt x="58343" y="24410"/>
                  </a:cubicBezTo>
                  <a:cubicBezTo>
                    <a:pt x="58574" y="24452"/>
                    <a:pt x="58784" y="24557"/>
                    <a:pt x="58953" y="24704"/>
                  </a:cubicBezTo>
                  <a:cubicBezTo>
                    <a:pt x="59205" y="24915"/>
                    <a:pt x="59520" y="25062"/>
                    <a:pt x="59836" y="25125"/>
                  </a:cubicBezTo>
                  <a:cubicBezTo>
                    <a:pt x="60151" y="25230"/>
                    <a:pt x="60466" y="25293"/>
                    <a:pt x="60803" y="25314"/>
                  </a:cubicBezTo>
                  <a:cubicBezTo>
                    <a:pt x="61034" y="25356"/>
                    <a:pt x="61265" y="25440"/>
                    <a:pt x="61496" y="25482"/>
                  </a:cubicBezTo>
                  <a:cubicBezTo>
                    <a:pt x="61600" y="25497"/>
                    <a:pt x="61703" y="25584"/>
                    <a:pt x="61821" y="25584"/>
                  </a:cubicBezTo>
                  <a:cubicBezTo>
                    <a:pt x="61871" y="25584"/>
                    <a:pt x="61923" y="25568"/>
                    <a:pt x="61980" y="25524"/>
                  </a:cubicBezTo>
                  <a:cubicBezTo>
                    <a:pt x="61980" y="25518"/>
                    <a:pt x="61985" y="25516"/>
                    <a:pt x="61994" y="25516"/>
                  </a:cubicBezTo>
                  <a:cubicBezTo>
                    <a:pt x="62013" y="25516"/>
                    <a:pt x="62049" y="25531"/>
                    <a:pt x="62064" y="25545"/>
                  </a:cubicBezTo>
                  <a:cubicBezTo>
                    <a:pt x="62082" y="25569"/>
                    <a:pt x="62100" y="25578"/>
                    <a:pt x="62118" y="25578"/>
                  </a:cubicBezTo>
                  <a:cubicBezTo>
                    <a:pt x="62163" y="25578"/>
                    <a:pt x="62208" y="25524"/>
                    <a:pt x="62253" y="25524"/>
                  </a:cubicBezTo>
                  <a:cubicBezTo>
                    <a:pt x="62422" y="25608"/>
                    <a:pt x="62611" y="25651"/>
                    <a:pt x="62779" y="25651"/>
                  </a:cubicBezTo>
                  <a:cubicBezTo>
                    <a:pt x="62809" y="25653"/>
                    <a:pt x="62840" y="25654"/>
                    <a:pt x="62871" y="25654"/>
                  </a:cubicBezTo>
                  <a:cubicBezTo>
                    <a:pt x="62992" y="25654"/>
                    <a:pt x="63117" y="25638"/>
                    <a:pt x="63238" y="25638"/>
                  </a:cubicBezTo>
                  <a:cubicBezTo>
                    <a:pt x="63341" y="25638"/>
                    <a:pt x="63442" y="25650"/>
                    <a:pt x="63536" y="25693"/>
                  </a:cubicBezTo>
                  <a:cubicBezTo>
                    <a:pt x="63571" y="25684"/>
                    <a:pt x="63606" y="25680"/>
                    <a:pt x="63640" y="25680"/>
                  </a:cubicBezTo>
                  <a:cubicBezTo>
                    <a:pt x="63732" y="25680"/>
                    <a:pt x="63819" y="25705"/>
                    <a:pt x="63905" y="25705"/>
                  </a:cubicBezTo>
                  <a:cubicBezTo>
                    <a:pt x="63936" y="25705"/>
                    <a:pt x="63967" y="25701"/>
                    <a:pt x="63998" y="25693"/>
                  </a:cubicBezTo>
                  <a:cubicBezTo>
                    <a:pt x="64293" y="25608"/>
                    <a:pt x="64587" y="25587"/>
                    <a:pt x="64902" y="25587"/>
                  </a:cubicBezTo>
                  <a:cubicBezTo>
                    <a:pt x="65050" y="25587"/>
                    <a:pt x="65197" y="25566"/>
                    <a:pt x="65344" y="25524"/>
                  </a:cubicBezTo>
                  <a:cubicBezTo>
                    <a:pt x="65722" y="25398"/>
                    <a:pt x="66122" y="25293"/>
                    <a:pt x="66479" y="25125"/>
                  </a:cubicBezTo>
                  <a:cubicBezTo>
                    <a:pt x="66816" y="24999"/>
                    <a:pt x="67194" y="24999"/>
                    <a:pt x="67467" y="24725"/>
                  </a:cubicBezTo>
                  <a:lnTo>
                    <a:pt x="67530" y="24725"/>
                  </a:lnTo>
                  <a:cubicBezTo>
                    <a:pt x="67699" y="24704"/>
                    <a:pt x="67846" y="24662"/>
                    <a:pt x="67993" y="24578"/>
                  </a:cubicBezTo>
                  <a:cubicBezTo>
                    <a:pt x="68119" y="24515"/>
                    <a:pt x="68287" y="24452"/>
                    <a:pt x="68435" y="24431"/>
                  </a:cubicBezTo>
                  <a:cubicBezTo>
                    <a:pt x="68582" y="24410"/>
                    <a:pt x="68729" y="24347"/>
                    <a:pt x="68834" y="24242"/>
                  </a:cubicBezTo>
                  <a:cubicBezTo>
                    <a:pt x="69002" y="24095"/>
                    <a:pt x="69233" y="23990"/>
                    <a:pt x="69465" y="23990"/>
                  </a:cubicBezTo>
                  <a:cubicBezTo>
                    <a:pt x="69696" y="23969"/>
                    <a:pt x="69927" y="23884"/>
                    <a:pt x="70116" y="23737"/>
                  </a:cubicBezTo>
                  <a:cubicBezTo>
                    <a:pt x="70201" y="23674"/>
                    <a:pt x="70264" y="23632"/>
                    <a:pt x="70348" y="23611"/>
                  </a:cubicBezTo>
                  <a:cubicBezTo>
                    <a:pt x="70600" y="23527"/>
                    <a:pt x="70831" y="23443"/>
                    <a:pt x="71042" y="23317"/>
                  </a:cubicBezTo>
                  <a:cubicBezTo>
                    <a:pt x="71231" y="23233"/>
                    <a:pt x="71399" y="23170"/>
                    <a:pt x="71588" y="23086"/>
                  </a:cubicBezTo>
                  <a:cubicBezTo>
                    <a:pt x="71714" y="23044"/>
                    <a:pt x="71840" y="23086"/>
                    <a:pt x="71925" y="23001"/>
                  </a:cubicBezTo>
                  <a:cubicBezTo>
                    <a:pt x="72156" y="22812"/>
                    <a:pt x="72429" y="22686"/>
                    <a:pt x="72723" y="22602"/>
                  </a:cubicBezTo>
                  <a:cubicBezTo>
                    <a:pt x="73144" y="22497"/>
                    <a:pt x="73543" y="22329"/>
                    <a:pt x="73901" y="22076"/>
                  </a:cubicBezTo>
                  <a:cubicBezTo>
                    <a:pt x="73985" y="22013"/>
                    <a:pt x="74069" y="21992"/>
                    <a:pt x="74174" y="21992"/>
                  </a:cubicBezTo>
                  <a:cubicBezTo>
                    <a:pt x="74191" y="21998"/>
                    <a:pt x="74209" y="22001"/>
                    <a:pt x="74228" y="22001"/>
                  </a:cubicBezTo>
                  <a:cubicBezTo>
                    <a:pt x="74279" y="22001"/>
                    <a:pt x="74333" y="21981"/>
                    <a:pt x="74363" y="21950"/>
                  </a:cubicBezTo>
                  <a:cubicBezTo>
                    <a:pt x="74553" y="21845"/>
                    <a:pt x="74742" y="21803"/>
                    <a:pt x="74910" y="21698"/>
                  </a:cubicBezTo>
                  <a:cubicBezTo>
                    <a:pt x="74994" y="21656"/>
                    <a:pt x="75099" y="21656"/>
                    <a:pt x="75183" y="21593"/>
                  </a:cubicBezTo>
                  <a:cubicBezTo>
                    <a:pt x="75352" y="21467"/>
                    <a:pt x="75541" y="21404"/>
                    <a:pt x="75751" y="21383"/>
                  </a:cubicBezTo>
                  <a:cubicBezTo>
                    <a:pt x="75919" y="21362"/>
                    <a:pt x="76066" y="21298"/>
                    <a:pt x="76193" y="21193"/>
                  </a:cubicBezTo>
                  <a:cubicBezTo>
                    <a:pt x="76340" y="21067"/>
                    <a:pt x="76508" y="20962"/>
                    <a:pt x="76676" y="20878"/>
                  </a:cubicBezTo>
                  <a:lnTo>
                    <a:pt x="76928" y="20878"/>
                  </a:lnTo>
                  <a:cubicBezTo>
                    <a:pt x="76970" y="20857"/>
                    <a:pt x="76991" y="20836"/>
                    <a:pt x="77033" y="20836"/>
                  </a:cubicBezTo>
                  <a:cubicBezTo>
                    <a:pt x="77349" y="20710"/>
                    <a:pt x="77643" y="20563"/>
                    <a:pt x="77938" y="20394"/>
                  </a:cubicBezTo>
                  <a:cubicBezTo>
                    <a:pt x="78274" y="20184"/>
                    <a:pt x="78631" y="20037"/>
                    <a:pt x="79031" y="19953"/>
                  </a:cubicBezTo>
                  <a:cubicBezTo>
                    <a:pt x="79346" y="19911"/>
                    <a:pt x="79640" y="19806"/>
                    <a:pt x="79914" y="19638"/>
                  </a:cubicBezTo>
                  <a:cubicBezTo>
                    <a:pt x="80187" y="19469"/>
                    <a:pt x="80460" y="19364"/>
                    <a:pt x="80755" y="19280"/>
                  </a:cubicBezTo>
                  <a:cubicBezTo>
                    <a:pt x="81070" y="19196"/>
                    <a:pt x="81386" y="19091"/>
                    <a:pt x="81680" y="18944"/>
                  </a:cubicBezTo>
                  <a:cubicBezTo>
                    <a:pt x="81722" y="18902"/>
                    <a:pt x="81785" y="18881"/>
                    <a:pt x="81848" y="18860"/>
                  </a:cubicBezTo>
                  <a:cubicBezTo>
                    <a:pt x="82184" y="18797"/>
                    <a:pt x="82563" y="18691"/>
                    <a:pt x="82878" y="18607"/>
                  </a:cubicBezTo>
                  <a:cubicBezTo>
                    <a:pt x="83194" y="18523"/>
                    <a:pt x="83509" y="18418"/>
                    <a:pt x="83824" y="18376"/>
                  </a:cubicBezTo>
                  <a:cubicBezTo>
                    <a:pt x="84119" y="18292"/>
                    <a:pt x="84434" y="18250"/>
                    <a:pt x="84749" y="18229"/>
                  </a:cubicBezTo>
                  <a:cubicBezTo>
                    <a:pt x="84855" y="18229"/>
                    <a:pt x="84918" y="18166"/>
                    <a:pt x="85023" y="18166"/>
                  </a:cubicBezTo>
                  <a:cubicBezTo>
                    <a:pt x="85086" y="18213"/>
                    <a:pt x="85161" y="18237"/>
                    <a:pt x="85239" y="18237"/>
                  </a:cubicBezTo>
                  <a:cubicBezTo>
                    <a:pt x="85265" y="18237"/>
                    <a:pt x="85291" y="18234"/>
                    <a:pt x="85317" y="18229"/>
                  </a:cubicBezTo>
                  <a:cubicBezTo>
                    <a:pt x="85407" y="18235"/>
                    <a:pt x="85497" y="18237"/>
                    <a:pt x="85587" y="18237"/>
                  </a:cubicBezTo>
                  <a:cubicBezTo>
                    <a:pt x="85834" y="18237"/>
                    <a:pt x="86080" y="18218"/>
                    <a:pt x="86326" y="18187"/>
                  </a:cubicBezTo>
                  <a:cubicBezTo>
                    <a:pt x="86407" y="18171"/>
                    <a:pt x="86487" y="18164"/>
                    <a:pt x="86566" y="18164"/>
                  </a:cubicBezTo>
                  <a:cubicBezTo>
                    <a:pt x="86694" y="18164"/>
                    <a:pt x="86819" y="18182"/>
                    <a:pt x="86936" y="18208"/>
                  </a:cubicBezTo>
                  <a:cubicBezTo>
                    <a:pt x="87083" y="18229"/>
                    <a:pt x="87251" y="18250"/>
                    <a:pt x="87398" y="18292"/>
                  </a:cubicBezTo>
                  <a:cubicBezTo>
                    <a:pt x="87714" y="18397"/>
                    <a:pt x="88029" y="18460"/>
                    <a:pt x="88366" y="18502"/>
                  </a:cubicBezTo>
                  <a:cubicBezTo>
                    <a:pt x="88492" y="18565"/>
                    <a:pt x="88639" y="18628"/>
                    <a:pt x="88807" y="18691"/>
                  </a:cubicBezTo>
                  <a:cubicBezTo>
                    <a:pt x="89333" y="18923"/>
                    <a:pt x="89795" y="19301"/>
                    <a:pt x="90300" y="19553"/>
                  </a:cubicBezTo>
                  <a:cubicBezTo>
                    <a:pt x="90510" y="19680"/>
                    <a:pt x="90720" y="19848"/>
                    <a:pt x="90889" y="20037"/>
                  </a:cubicBezTo>
                  <a:cubicBezTo>
                    <a:pt x="91204" y="20331"/>
                    <a:pt x="91456" y="20689"/>
                    <a:pt x="91751" y="21004"/>
                  </a:cubicBezTo>
                  <a:cubicBezTo>
                    <a:pt x="92024" y="21320"/>
                    <a:pt x="92234" y="21677"/>
                    <a:pt x="92402" y="22034"/>
                  </a:cubicBezTo>
                  <a:cubicBezTo>
                    <a:pt x="92409" y="22033"/>
                    <a:pt x="92415" y="22033"/>
                    <a:pt x="92421" y="22033"/>
                  </a:cubicBezTo>
                  <a:cubicBezTo>
                    <a:pt x="92525" y="22033"/>
                    <a:pt x="92556" y="22183"/>
                    <a:pt x="92710" y="22183"/>
                  </a:cubicBezTo>
                  <a:cubicBezTo>
                    <a:pt x="92719" y="22183"/>
                    <a:pt x="92729" y="22183"/>
                    <a:pt x="92739" y="22182"/>
                  </a:cubicBezTo>
                  <a:cubicBezTo>
                    <a:pt x="92613" y="21803"/>
                    <a:pt x="92339" y="21509"/>
                    <a:pt x="92339" y="21151"/>
                  </a:cubicBezTo>
                  <a:cubicBezTo>
                    <a:pt x="92192" y="21025"/>
                    <a:pt x="92066" y="20878"/>
                    <a:pt x="91961" y="20710"/>
                  </a:cubicBezTo>
                  <a:cubicBezTo>
                    <a:pt x="91814" y="20373"/>
                    <a:pt x="91477" y="20142"/>
                    <a:pt x="91267" y="19848"/>
                  </a:cubicBezTo>
                  <a:cubicBezTo>
                    <a:pt x="91120" y="19701"/>
                    <a:pt x="90994" y="19574"/>
                    <a:pt x="90825" y="19448"/>
                  </a:cubicBezTo>
                  <a:cubicBezTo>
                    <a:pt x="90615" y="19238"/>
                    <a:pt x="90363" y="19070"/>
                    <a:pt x="90090" y="18902"/>
                  </a:cubicBezTo>
                  <a:cubicBezTo>
                    <a:pt x="89585" y="18565"/>
                    <a:pt x="89038" y="18271"/>
                    <a:pt x="88492" y="18040"/>
                  </a:cubicBezTo>
                  <a:cubicBezTo>
                    <a:pt x="88155" y="18040"/>
                    <a:pt x="87840" y="17935"/>
                    <a:pt x="87567" y="17766"/>
                  </a:cubicBezTo>
                  <a:cubicBezTo>
                    <a:pt x="87504" y="17772"/>
                    <a:pt x="87441" y="17774"/>
                    <a:pt x="87378" y="17774"/>
                  </a:cubicBezTo>
                  <a:cubicBezTo>
                    <a:pt x="87190" y="17774"/>
                    <a:pt x="87004" y="17751"/>
                    <a:pt x="86831" y="17703"/>
                  </a:cubicBezTo>
                  <a:cubicBezTo>
                    <a:pt x="86726" y="17682"/>
                    <a:pt x="86626" y="17672"/>
                    <a:pt x="86529" y="17672"/>
                  </a:cubicBezTo>
                  <a:cubicBezTo>
                    <a:pt x="86431" y="17672"/>
                    <a:pt x="86337" y="17682"/>
                    <a:pt x="86242" y="17703"/>
                  </a:cubicBezTo>
                  <a:cubicBezTo>
                    <a:pt x="86190" y="17714"/>
                    <a:pt x="86137" y="17719"/>
                    <a:pt x="86084" y="17719"/>
                  </a:cubicBezTo>
                  <a:cubicBezTo>
                    <a:pt x="86032" y="17719"/>
                    <a:pt x="85979" y="17714"/>
                    <a:pt x="85927" y="17703"/>
                  </a:cubicBezTo>
                  <a:cubicBezTo>
                    <a:pt x="85899" y="17689"/>
                    <a:pt x="85871" y="17685"/>
                    <a:pt x="85843" y="17685"/>
                  </a:cubicBezTo>
                  <a:cubicBezTo>
                    <a:pt x="85789" y="17685"/>
                    <a:pt x="85738" y="17703"/>
                    <a:pt x="85696" y="17703"/>
                  </a:cubicBezTo>
                  <a:cubicBezTo>
                    <a:pt x="85585" y="17703"/>
                    <a:pt x="85487" y="17739"/>
                    <a:pt x="85391" y="17739"/>
                  </a:cubicBezTo>
                  <a:cubicBezTo>
                    <a:pt x="85359" y="17739"/>
                    <a:pt x="85328" y="17735"/>
                    <a:pt x="85296" y="17724"/>
                  </a:cubicBezTo>
                  <a:cubicBezTo>
                    <a:pt x="85136" y="17674"/>
                    <a:pt x="84975" y="17648"/>
                    <a:pt x="84817" y="17648"/>
                  </a:cubicBezTo>
                  <a:cubicBezTo>
                    <a:pt x="84643" y="17648"/>
                    <a:pt x="84473" y="17679"/>
                    <a:pt x="84308" y="17745"/>
                  </a:cubicBezTo>
                  <a:cubicBezTo>
                    <a:pt x="84014" y="17829"/>
                    <a:pt x="83698" y="17872"/>
                    <a:pt x="83404" y="17893"/>
                  </a:cubicBezTo>
                  <a:cubicBezTo>
                    <a:pt x="83131" y="17914"/>
                    <a:pt x="82878" y="17977"/>
                    <a:pt x="82647" y="18061"/>
                  </a:cubicBezTo>
                  <a:cubicBezTo>
                    <a:pt x="82311" y="18187"/>
                    <a:pt x="81974" y="18271"/>
                    <a:pt x="81617" y="18292"/>
                  </a:cubicBezTo>
                  <a:cubicBezTo>
                    <a:pt x="81386" y="18418"/>
                    <a:pt x="81175" y="18523"/>
                    <a:pt x="80965" y="18628"/>
                  </a:cubicBezTo>
                  <a:lnTo>
                    <a:pt x="80881" y="18628"/>
                  </a:lnTo>
                  <a:cubicBezTo>
                    <a:pt x="80755" y="18691"/>
                    <a:pt x="80587" y="18670"/>
                    <a:pt x="80439" y="18734"/>
                  </a:cubicBezTo>
                  <a:cubicBezTo>
                    <a:pt x="80208" y="18860"/>
                    <a:pt x="79956" y="18965"/>
                    <a:pt x="79704" y="19007"/>
                  </a:cubicBezTo>
                  <a:cubicBezTo>
                    <a:pt x="79662" y="19007"/>
                    <a:pt x="79619" y="19070"/>
                    <a:pt x="79577" y="19112"/>
                  </a:cubicBezTo>
                  <a:cubicBezTo>
                    <a:pt x="79409" y="19238"/>
                    <a:pt x="79220" y="19322"/>
                    <a:pt x="79010" y="19364"/>
                  </a:cubicBezTo>
                  <a:cubicBezTo>
                    <a:pt x="78652" y="19427"/>
                    <a:pt x="78295" y="19553"/>
                    <a:pt x="77959" y="19722"/>
                  </a:cubicBezTo>
                  <a:cubicBezTo>
                    <a:pt x="77622" y="19869"/>
                    <a:pt x="77286" y="20079"/>
                    <a:pt x="76907" y="20205"/>
                  </a:cubicBezTo>
                  <a:cubicBezTo>
                    <a:pt x="76718" y="20289"/>
                    <a:pt x="76508" y="20373"/>
                    <a:pt x="76298" y="20415"/>
                  </a:cubicBezTo>
                  <a:cubicBezTo>
                    <a:pt x="76087" y="20458"/>
                    <a:pt x="75898" y="20521"/>
                    <a:pt x="75709" y="20626"/>
                  </a:cubicBezTo>
                  <a:cubicBezTo>
                    <a:pt x="75646" y="20647"/>
                    <a:pt x="75625" y="20731"/>
                    <a:pt x="75541" y="20731"/>
                  </a:cubicBezTo>
                  <a:cubicBezTo>
                    <a:pt x="75267" y="20773"/>
                    <a:pt x="75015" y="20878"/>
                    <a:pt x="74784" y="21025"/>
                  </a:cubicBezTo>
                  <a:cubicBezTo>
                    <a:pt x="74511" y="21193"/>
                    <a:pt x="74153" y="21256"/>
                    <a:pt x="73880" y="21467"/>
                  </a:cubicBezTo>
                  <a:cubicBezTo>
                    <a:pt x="73866" y="21462"/>
                    <a:pt x="73853" y="21460"/>
                    <a:pt x="73841" y="21460"/>
                  </a:cubicBezTo>
                  <a:cubicBezTo>
                    <a:pt x="73748" y="21460"/>
                    <a:pt x="73721" y="21593"/>
                    <a:pt x="73628" y="21593"/>
                  </a:cubicBezTo>
                  <a:cubicBezTo>
                    <a:pt x="73386" y="21593"/>
                    <a:pt x="73222" y="21804"/>
                    <a:pt x="73006" y="21804"/>
                  </a:cubicBezTo>
                  <a:cubicBezTo>
                    <a:pt x="72996" y="21804"/>
                    <a:pt x="72986" y="21804"/>
                    <a:pt x="72976" y="21803"/>
                  </a:cubicBezTo>
                  <a:cubicBezTo>
                    <a:pt x="72808" y="21971"/>
                    <a:pt x="72555" y="21950"/>
                    <a:pt x="72387" y="22097"/>
                  </a:cubicBezTo>
                  <a:cubicBezTo>
                    <a:pt x="72282" y="22160"/>
                    <a:pt x="72114" y="22160"/>
                    <a:pt x="71988" y="22203"/>
                  </a:cubicBezTo>
                  <a:cubicBezTo>
                    <a:pt x="71861" y="22266"/>
                    <a:pt x="71756" y="22371"/>
                    <a:pt x="71609" y="22434"/>
                  </a:cubicBezTo>
                  <a:cubicBezTo>
                    <a:pt x="71567" y="22434"/>
                    <a:pt x="71525" y="22455"/>
                    <a:pt x="71483" y="22476"/>
                  </a:cubicBezTo>
                  <a:cubicBezTo>
                    <a:pt x="71210" y="22518"/>
                    <a:pt x="70957" y="22623"/>
                    <a:pt x="70726" y="22770"/>
                  </a:cubicBezTo>
                  <a:cubicBezTo>
                    <a:pt x="70684" y="22791"/>
                    <a:pt x="70621" y="22812"/>
                    <a:pt x="70579" y="22833"/>
                  </a:cubicBezTo>
                  <a:cubicBezTo>
                    <a:pt x="70243" y="22938"/>
                    <a:pt x="69906" y="23086"/>
                    <a:pt x="69570" y="23275"/>
                  </a:cubicBezTo>
                  <a:cubicBezTo>
                    <a:pt x="69423" y="23338"/>
                    <a:pt x="69254" y="23401"/>
                    <a:pt x="69107" y="23422"/>
                  </a:cubicBezTo>
                  <a:cubicBezTo>
                    <a:pt x="68960" y="23464"/>
                    <a:pt x="68813" y="23506"/>
                    <a:pt x="68687" y="23590"/>
                  </a:cubicBezTo>
                  <a:cubicBezTo>
                    <a:pt x="68561" y="23653"/>
                    <a:pt x="68413" y="23716"/>
                    <a:pt x="68266" y="23737"/>
                  </a:cubicBezTo>
                  <a:cubicBezTo>
                    <a:pt x="68035" y="23821"/>
                    <a:pt x="67783" y="23906"/>
                    <a:pt x="67551" y="24011"/>
                  </a:cubicBezTo>
                  <a:cubicBezTo>
                    <a:pt x="67089" y="24179"/>
                    <a:pt x="66626" y="24326"/>
                    <a:pt x="66185" y="24536"/>
                  </a:cubicBezTo>
                  <a:cubicBezTo>
                    <a:pt x="65933" y="24662"/>
                    <a:pt x="65659" y="24746"/>
                    <a:pt x="65365" y="24768"/>
                  </a:cubicBezTo>
                  <a:cubicBezTo>
                    <a:pt x="65338" y="24765"/>
                    <a:pt x="65312" y="24764"/>
                    <a:pt x="65285" y="24764"/>
                  </a:cubicBezTo>
                  <a:cubicBezTo>
                    <a:pt x="65102" y="24764"/>
                    <a:pt x="64926" y="24826"/>
                    <a:pt x="64797" y="24936"/>
                  </a:cubicBezTo>
                  <a:cubicBezTo>
                    <a:pt x="64419" y="24936"/>
                    <a:pt x="64040" y="24957"/>
                    <a:pt x="63662" y="24999"/>
                  </a:cubicBezTo>
                  <a:cubicBezTo>
                    <a:pt x="63583" y="25010"/>
                    <a:pt x="63504" y="25015"/>
                    <a:pt x="63425" y="25015"/>
                  </a:cubicBezTo>
                  <a:cubicBezTo>
                    <a:pt x="63092" y="25015"/>
                    <a:pt x="62757" y="24934"/>
                    <a:pt x="62410" y="24934"/>
                  </a:cubicBezTo>
                  <a:cubicBezTo>
                    <a:pt x="62379" y="24934"/>
                    <a:pt x="62348" y="24934"/>
                    <a:pt x="62316" y="24936"/>
                  </a:cubicBezTo>
                  <a:cubicBezTo>
                    <a:pt x="62169" y="24936"/>
                    <a:pt x="62022" y="24915"/>
                    <a:pt x="61896" y="24852"/>
                  </a:cubicBezTo>
                  <a:cubicBezTo>
                    <a:pt x="61496" y="24725"/>
                    <a:pt x="61097" y="24620"/>
                    <a:pt x="60698" y="24557"/>
                  </a:cubicBezTo>
                  <a:cubicBezTo>
                    <a:pt x="60592" y="24536"/>
                    <a:pt x="60529" y="24473"/>
                    <a:pt x="60424" y="24473"/>
                  </a:cubicBezTo>
                  <a:cubicBezTo>
                    <a:pt x="60256" y="24473"/>
                    <a:pt x="60067" y="24431"/>
                    <a:pt x="59920" y="24347"/>
                  </a:cubicBezTo>
                  <a:cubicBezTo>
                    <a:pt x="59836" y="24305"/>
                    <a:pt x="59751" y="24284"/>
                    <a:pt x="59688" y="24284"/>
                  </a:cubicBezTo>
                  <a:cubicBezTo>
                    <a:pt x="59625" y="24221"/>
                    <a:pt x="59541" y="24158"/>
                    <a:pt x="59478" y="24116"/>
                  </a:cubicBezTo>
                  <a:cubicBezTo>
                    <a:pt x="59037" y="23927"/>
                    <a:pt x="58637" y="23653"/>
                    <a:pt x="58217" y="23422"/>
                  </a:cubicBezTo>
                  <a:cubicBezTo>
                    <a:pt x="58006" y="23338"/>
                    <a:pt x="57817" y="23191"/>
                    <a:pt x="57670" y="23044"/>
                  </a:cubicBezTo>
                  <a:cubicBezTo>
                    <a:pt x="57481" y="22854"/>
                    <a:pt x="57271" y="22665"/>
                    <a:pt x="57039" y="22497"/>
                  </a:cubicBezTo>
                  <a:cubicBezTo>
                    <a:pt x="56892" y="22371"/>
                    <a:pt x="56808" y="22182"/>
                    <a:pt x="56619" y="22097"/>
                  </a:cubicBezTo>
                  <a:cubicBezTo>
                    <a:pt x="56346" y="21971"/>
                    <a:pt x="56135" y="21803"/>
                    <a:pt x="55946" y="21572"/>
                  </a:cubicBezTo>
                  <a:cubicBezTo>
                    <a:pt x="55820" y="21446"/>
                    <a:pt x="55694" y="21341"/>
                    <a:pt x="55547" y="21235"/>
                  </a:cubicBezTo>
                  <a:cubicBezTo>
                    <a:pt x="55420" y="21151"/>
                    <a:pt x="55315" y="21025"/>
                    <a:pt x="55231" y="20878"/>
                  </a:cubicBezTo>
                  <a:cubicBezTo>
                    <a:pt x="55084" y="20647"/>
                    <a:pt x="54916" y="20436"/>
                    <a:pt x="54727" y="20247"/>
                  </a:cubicBezTo>
                  <a:cubicBezTo>
                    <a:pt x="54537" y="20037"/>
                    <a:pt x="54369" y="19806"/>
                    <a:pt x="54285" y="19553"/>
                  </a:cubicBezTo>
                  <a:cubicBezTo>
                    <a:pt x="54243" y="19406"/>
                    <a:pt x="54180" y="19280"/>
                    <a:pt x="54075" y="19175"/>
                  </a:cubicBezTo>
                  <a:cubicBezTo>
                    <a:pt x="53949" y="19028"/>
                    <a:pt x="53844" y="18860"/>
                    <a:pt x="53781" y="18670"/>
                  </a:cubicBezTo>
                  <a:cubicBezTo>
                    <a:pt x="53591" y="18313"/>
                    <a:pt x="53423" y="17956"/>
                    <a:pt x="53297" y="17556"/>
                  </a:cubicBezTo>
                  <a:cubicBezTo>
                    <a:pt x="53234" y="17409"/>
                    <a:pt x="53213" y="17241"/>
                    <a:pt x="53171" y="17073"/>
                  </a:cubicBezTo>
                  <a:cubicBezTo>
                    <a:pt x="53108" y="16841"/>
                    <a:pt x="53024" y="16589"/>
                    <a:pt x="52898" y="16379"/>
                  </a:cubicBezTo>
                  <a:cubicBezTo>
                    <a:pt x="52876" y="16337"/>
                    <a:pt x="52876" y="16274"/>
                    <a:pt x="52876" y="16232"/>
                  </a:cubicBezTo>
                  <a:cubicBezTo>
                    <a:pt x="52855" y="15979"/>
                    <a:pt x="52771" y="15748"/>
                    <a:pt x="52645" y="15538"/>
                  </a:cubicBezTo>
                  <a:cubicBezTo>
                    <a:pt x="52519" y="15307"/>
                    <a:pt x="52519" y="15054"/>
                    <a:pt x="52393" y="14844"/>
                  </a:cubicBezTo>
                  <a:cubicBezTo>
                    <a:pt x="52414" y="14697"/>
                    <a:pt x="52309" y="14550"/>
                    <a:pt x="52330" y="14402"/>
                  </a:cubicBezTo>
                  <a:cubicBezTo>
                    <a:pt x="52330" y="14192"/>
                    <a:pt x="52288" y="14003"/>
                    <a:pt x="52204" y="13814"/>
                  </a:cubicBezTo>
                  <a:cubicBezTo>
                    <a:pt x="52141" y="13625"/>
                    <a:pt x="52078" y="13435"/>
                    <a:pt x="52014" y="13246"/>
                  </a:cubicBezTo>
                  <a:cubicBezTo>
                    <a:pt x="51993" y="13099"/>
                    <a:pt x="51951" y="12952"/>
                    <a:pt x="51909" y="12784"/>
                  </a:cubicBezTo>
                  <a:cubicBezTo>
                    <a:pt x="51825" y="12405"/>
                    <a:pt x="51741" y="12006"/>
                    <a:pt x="51699" y="11606"/>
                  </a:cubicBezTo>
                  <a:cubicBezTo>
                    <a:pt x="51636" y="11501"/>
                    <a:pt x="51594" y="11396"/>
                    <a:pt x="51573" y="11291"/>
                  </a:cubicBezTo>
                  <a:cubicBezTo>
                    <a:pt x="51510" y="11039"/>
                    <a:pt x="51489" y="10807"/>
                    <a:pt x="51405" y="10555"/>
                  </a:cubicBezTo>
                  <a:cubicBezTo>
                    <a:pt x="51342" y="10408"/>
                    <a:pt x="51300" y="10240"/>
                    <a:pt x="51279" y="10071"/>
                  </a:cubicBezTo>
                  <a:cubicBezTo>
                    <a:pt x="51258" y="9798"/>
                    <a:pt x="51174" y="9546"/>
                    <a:pt x="51068" y="9294"/>
                  </a:cubicBezTo>
                  <a:cubicBezTo>
                    <a:pt x="50942" y="9062"/>
                    <a:pt x="50879" y="8831"/>
                    <a:pt x="50837" y="8579"/>
                  </a:cubicBezTo>
                  <a:cubicBezTo>
                    <a:pt x="50837" y="8411"/>
                    <a:pt x="50795" y="8242"/>
                    <a:pt x="50732" y="8095"/>
                  </a:cubicBezTo>
                  <a:cubicBezTo>
                    <a:pt x="50690" y="7948"/>
                    <a:pt x="50585" y="7843"/>
                    <a:pt x="50669" y="7675"/>
                  </a:cubicBezTo>
                  <a:lnTo>
                    <a:pt x="50669" y="7675"/>
                  </a:lnTo>
                  <a:cubicBezTo>
                    <a:pt x="50774" y="7759"/>
                    <a:pt x="50774" y="7864"/>
                    <a:pt x="50837" y="7969"/>
                  </a:cubicBezTo>
                  <a:cubicBezTo>
                    <a:pt x="50879" y="8095"/>
                    <a:pt x="50921" y="8221"/>
                    <a:pt x="50921" y="8368"/>
                  </a:cubicBezTo>
                  <a:cubicBezTo>
                    <a:pt x="50984" y="8621"/>
                    <a:pt x="51110" y="8852"/>
                    <a:pt x="51195" y="9125"/>
                  </a:cubicBezTo>
                  <a:cubicBezTo>
                    <a:pt x="51216" y="9252"/>
                    <a:pt x="51258" y="9357"/>
                    <a:pt x="51342" y="9462"/>
                  </a:cubicBezTo>
                  <a:cubicBezTo>
                    <a:pt x="51300" y="9651"/>
                    <a:pt x="51342" y="9840"/>
                    <a:pt x="51468" y="9987"/>
                  </a:cubicBezTo>
                  <a:cubicBezTo>
                    <a:pt x="51426" y="10198"/>
                    <a:pt x="51447" y="10429"/>
                    <a:pt x="51552" y="10618"/>
                  </a:cubicBezTo>
                  <a:cubicBezTo>
                    <a:pt x="51615" y="10828"/>
                    <a:pt x="51636" y="11039"/>
                    <a:pt x="51636" y="11270"/>
                  </a:cubicBezTo>
                  <a:cubicBezTo>
                    <a:pt x="51678" y="11354"/>
                    <a:pt x="51720" y="11438"/>
                    <a:pt x="51762" y="11522"/>
                  </a:cubicBezTo>
                  <a:cubicBezTo>
                    <a:pt x="51762" y="11585"/>
                    <a:pt x="51720" y="11669"/>
                    <a:pt x="51762" y="11711"/>
                  </a:cubicBezTo>
                  <a:cubicBezTo>
                    <a:pt x="51909" y="11901"/>
                    <a:pt x="51867" y="12153"/>
                    <a:pt x="51972" y="12363"/>
                  </a:cubicBezTo>
                  <a:cubicBezTo>
                    <a:pt x="52057" y="12531"/>
                    <a:pt x="52120" y="12721"/>
                    <a:pt x="52120" y="12931"/>
                  </a:cubicBezTo>
                  <a:cubicBezTo>
                    <a:pt x="52141" y="13183"/>
                    <a:pt x="52204" y="13414"/>
                    <a:pt x="52309" y="13646"/>
                  </a:cubicBezTo>
                  <a:cubicBezTo>
                    <a:pt x="52288" y="13814"/>
                    <a:pt x="52330" y="14003"/>
                    <a:pt x="52393" y="14171"/>
                  </a:cubicBezTo>
                  <a:cubicBezTo>
                    <a:pt x="52477" y="14339"/>
                    <a:pt x="52414" y="14550"/>
                    <a:pt x="52561" y="14655"/>
                  </a:cubicBezTo>
                  <a:cubicBezTo>
                    <a:pt x="52561" y="14949"/>
                    <a:pt x="52624" y="15222"/>
                    <a:pt x="52771" y="15475"/>
                  </a:cubicBezTo>
                  <a:cubicBezTo>
                    <a:pt x="52898" y="15685"/>
                    <a:pt x="52982" y="15895"/>
                    <a:pt x="53045" y="16126"/>
                  </a:cubicBezTo>
                  <a:cubicBezTo>
                    <a:pt x="53066" y="16253"/>
                    <a:pt x="53108" y="16400"/>
                    <a:pt x="53150" y="16547"/>
                  </a:cubicBezTo>
                  <a:cubicBezTo>
                    <a:pt x="53234" y="16715"/>
                    <a:pt x="53255" y="16904"/>
                    <a:pt x="53234" y="17094"/>
                  </a:cubicBezTo>
                  <a:cubicBezTo>
                    <a:pt x="53360" y="17367"/>
                    <a:pt x="53507" y="17619"/>
                    <a:pt x="53675" y="17872"/>
                  </a:cubicBezTo>
                  <a:cubicBezTo>
                    <a:pt x="53675" y="17998"/>
                    <a:pt x="53781" y="18103"/>
                    <a:pt x="53802" y="18229"/>
                  </a:cubicBezTo>
                  <a:cubicBezTo>
                    <a:pt x="53886" y="18586"/>
                    <a:pt x="54033" y="18923"/>
                    <a:pt x="54243" y="19238"/>
                  </a:cubicBezTo>
                  <a:cubicBezTo>
                    <a:pt x="54285" y="19280"/>
                    <a:pt x="54327" y="19343"/>
                    <a:pt x="54348" y="19406"/>
                  </a:cubicBezTo>
                  <a:cubicBezTo>
                    <a:pt x="54411" y="19638"/>
                    <a:pt x="54558" y="19848"/>
                    <a:pt x="54727" y="20016"/>
                  </a:cubicBezTo>
                  <a:cubicBezTo>
                    <a:pt x="55021" y="20331"/>
                    <a:pt x="55294" y="20647"/>
                    <a:pt x="55568" y="20983"/>
                  </a:cubicBezTo>
                  <a:cubicBezTo>
                    <a:pt x="55673" y="21130"/>
                    <a:pt x="55757" y="21298"/>
                    <a:pt x="55946" y="21362"/>
                  </a:cubicBezTo>
                  <a:cubicBezTo>
                    <a:pt x="56009" y="21509"/>
                    <a:pt x="56114" y="21635"/>
                    <a:pt x="56282" y="21698"/>
                  </a:cubicBezTo>
                  <a:cubicBezTo>
                    <a:pt x="56388" y="21761"/>
                    <a:pt x="56493" y="21845"/>
                    <a:pt x="56598" y="21950"/>
                  </a:cubicBezTo>
                  <a:cubicBezTo>
                    <a:pt x="56661" y="22013"/>
                    <a:pt x="56724" y="22055"/>
                    <a:pt x="56787" y="22118"/>
                  </a:cubicBezTo>
                  <a:cubicBezTo>
                    <a:pt x="57060" y="22266"/>
                    <a:pt x="57313" y="22497"/>
                    <a:pt x="57481" y="22770"/>
                  </a:cubicBezTo>
                  <a:cubicBezTo>
                    <a:pt x="57523" y="22833"/>
                    <a:pt x="57586" y="22875"/>
                    <a:pt x="57649" y="22917"/>
                  </a:cubicBezTo>
                  <a:cubicBezTo>
                    <a:pt x="57880" y="23044"/>
                    <a:pt x="58112" y="23191"/>
                    <a:pt x="58322" y="23338"/>
                  </a:cubicBezTo>
                  <a:cubicBezTo>
                    <a:pt x="58448" y="23401"/>
                    <a:pt x="58553" y="23485"/>
                    <a:pt x="58658" y="23527"/>
                  </a:cubicBezTo>
                  <a:cubicBezTo>
                    <a:pt x="58974" y="23674"/>
                    <a:pt x="59289" y="23842"/>
                    <a:pt x="59583" y="24032"/>
                  </a:cubicBezTo>
                  <a:cubicBezTo>
                    <a:pt x="59794" y="24179"/>
                    <a:pt x="60046" y="24179"/>
                    <a:pt x="60235" y="24326"/>
                  </a:cubicBezTo>
                  <a:cubicBezTo>
                    <a:pt x="60247" y="24324"/>
                    <a:pt x="60258" y="24323"/>
                    <a:pt x="60270" y="24323"/>
                  </a:cubicBezTo>
                  <a:cubicBezTo>
                    <a:pt x="60363" y="24323"/>
                    <a:pt x="60457" y="24389"/>
                    <a:pt x="60550" y="24389"/>
                  </a:cubicBezTo>
                  <a:cubicBezTo>
                    <a:pt x="60845" y="24410"/>
                    <a:pt x="61118" y="24452"/>
                    <a:pt x="61412" y="24536"/>
                  </a:cubicBezTo>
                  <a:cubicBezTo>
                    <a:pt x="61749" y="24620"/>
                    <a:pt x="62085" y="24683"/>
                    <a:pt x="62443" y="24704"/>
                  </a:cubicBezTo>
                  <a:lnTo>
                    <a:pt x="62569" y="24704"/>
                  </a:lnTo>
                  <a:cubicBezTo>
                    <a:pt x="62842" y="24768"/>
                    <a:pt x="63136" y="24810"/>
                    <a:pt x="63431" y="24810"/>
                  </a:cubicBezTo>
                  <a:cubicBezTo>
                    <a:pt x="63508" y="24817"/>
                    <a:pt x="63587" y="24822"/>
                    <a:pt x="63668" y="24822"/>
                  </a:cubicBezTo>
                  <a:cubicBezTo>
                    <a:pt x="63807" y="24822"/>
                    <a:pt x="63949" y="24807"/>
                    <a:pt x="64082" y="24768"/>
                  </a:cubicBezTo>
                  <a:cubicBezTo>
                    <a:pt x="64335" y="24725"/>
                    <a:pt x="64587" y="24768"/>
                    <a:pt x="64839" y="24704"/>
                  </a:cubicBezTo>
                  <a:cubicBezTo>
                    <a:pt x="65218" y="24641"/>
                    <a:pt x="65575" y="24536"/>
                    <a:pt x="65933" y="24410"/>
                  </a:cubicBezTo>
                  <a:cubicBezTo>
                    <a:pt x="65996" y="24368"/>
                    <a:pt x="66080" y="24326"/>
                    <a:pt x="66164" y="24326"/>
                  </a:cubicBezTo>
                  <a:cubicBezTo>
                    <a:pt x="66269" y="24305"/>
                    <a:pt x="66374" y="24263"/>
                    <a:pt x="66458" y="24221"/>
                  </a:cubicBezTo>
                  <a:cubicBezTo>
                    <a:pt x="66984" y="24011"/>
                    <a:pt x="67509" y="23821"/>
                    <a:pt x="68035" y="23653"/>
                  </a:cubicBezTo>
                  <a:cubicBezTo>
                    <a:pt x="68245" y="23611"/>
                    <a:pt x="68435" y="23527"/>
                    <a:pt x="68624" y="23422"/>
                  </a:cubicBezTo>
                  <a:cubicBezTo>
                    <a:pt x="68750" y="23317"/>
                    <a:pt x="68897" y="23233"/>
                    <a:pt x="69065" y="23212"/>
                  </a:cubicBezTo>
                  <a:cubicBezTo>
                    <a:pt x="69339" y="23170"/>
                    <a:pt x="69591" y="23086"/>
                    <a:pt x="69822" y="22938"/>
                  </a:cubicBezTo>
                  <a:cubicBezTo>
                    <a:pt x="69906" y="22896"/>
                    <a:pt x="69990" y="22854"/>
                    <a:pt x="70095" y="22812"/>
                  </a:cubicBezTo>
                  <a:cubicBezTo>
                    <a:pt x="70243" y="22770"/>
                    <a:pt x="70390" y="22707"/>
                    <a:pt x="70516" y="22623"/>
                  </a:cubicBezTo>
                  <a:cubicBezTo>
                    <a:pt x="70663" y="22560"/>
                    <a:pt x="70810" y="22497"/>
                    <a:pt x="70957" y="22434"/>
                  </a:cubicBezTo>
                  <a:cubicBezTo>
                    <a:pt x="71273" y="22350"/>
                    <a:pt x="71567" y="22224"/>
                    <a:pt x="71840" y="22076"/>
                  </a:cubicBezTo>
                  <a:cubicBezTo>
                    <a:pt x="72009" y="21950"/>
                    <a:pt x="72219" y="21866"/>
                    <a:pt x="72450" y="21845"/>
                  </a:cubicBezTo>
                  <a:cubicBezTo>
                    <a:pt x="72618" y="21740"/>
                    <a:pt x="72787" y="21656"/>
                    <a:pt x="72997" y="21614"/>
                  </a:cubicBezTo>
                  <a:cubicBezTo>
                    <a:pt x="73186" y="21551"/>
                    <a:pt x="73354" y="21425"/>
                    <a:pt x="73543" y="21362"/>
                  </a:cubicBezTo>
                  <a:cubicBezTo>
                    <a:pt x="74006" y="21214"/>
                    <a:pt x="74447" y="21025"/>
                    <a:pt x="74868" y="20815"/>
                  </a:cubicBezTo>
                  <a:cubicBezTo>
                    <a:pt x="74994" y="20731"/>
                    <a:pt x="75120" y="20689"/>
                    <a:pt x="75246" y="20647"/>
                  </a:cubicBezTo>
                  <a:cubicBezTo>
                    <a:pt x="75562" y="20563"/>
                    <a:pt x="75856" y="20436"/>
                    <a:pt x="76108" y="20247"/>
                  </a:cubicBezTo>
                  <a:cubicBezTo>
                    <a:pt x="76214" y="20184"/>
                    <a:pt x="76340" y="20142"/>
                    <a:pt x="76466" y="20121"/>
                  </a:cubicBezTo>
                  <a:cubicBezTo>
                    <a:pt x="76844" y="20037"/>
                    <a:pt x="77181" y="19890"/>
                    <a:pt x="77517" y="19680"/>
                  </a:cubicBezTo>
                  <a:cubicBezTo>
                    <a:pt x="77853" y="19469"/>
                    <a:pt x="78211" y="19301"/>
                    <a:pt x="78589" y="19217"/>
                  </a:cubicBezTo>
                  <a:cubicBezTo>
                    <a:pt x="78968" y="19133"/>
                    <a:pt x="79346" y="19007"/>
                    <a:pt x="79683" y="18839"/>
                  </a:cubicBezTo>
                  <a:cubicBezTo>
                    <a:pt x="79851" y="18734"/>
                    <a:pt x="80040" y="18670"/>
                    <a:pt x="80208" y="18607"/>
                  </a:cubicBezTo>
                  <a:cubicBezTo>
                    <a:pt x="80313" y="18565"/>
                    <a:pt x="80439" y="18607"/>
                    <a:pt x="80545" y="18544"/>
                  </a:cubicBezTo>
                  <a:cubicBezTo>
                    <a:pt x="80797" y="18460"/>
                    <a:pt x="81049" y="18355"/>
                    <a:pt x="81301" y="18208"/>
                  </a:cubicBezTo>
                  <a:cubicBezTo>
                    <a:pt x="81313" y="18210"/>
                    <a:pt x="81324" y="18210"/>
                    <a:pt x="81334" y="18210"/>
                  </a:cubicBezTo>
                  <a:cubicBezTo>
                    <a:pt x="81465" y="18210"/>
                    <a:pt x="81563" y="18101"/>
                    <a:pt x="81680" y="18082"/>
                  </a:cubicBezTo>
                  <a:cubicBezTo>
                    <a:pt x="82037" y="17998"/>
                    <a:pt x="82374" y="17893"/>
                    <a:pt x="82731" y="17808"/>
                  </a:cubicBezTo>
                  <a:cubicBezTo>
                    <a:pt x="83173" y="17703"/>
                    <a:pt x="83593" y="17577"/>
                    <a:pt x="84014" y="17514"/>
                  </a:cubicBezTo>
                  <a:cubicBezTo>
                    <a:pt x="84050" y="17509"/>
                    <a:pt x="84087" y="17508"/>
                    <a:pt x="84124" y="17508"/>
                  </a:cubicBezTo>
                  <a:cubicBezTo>
                    <a:pt x="84161" y="17508"/>
                    <a:pt x="84198" y="17509"/>
                    <a:pt x="84234" y="17509"/>
                  </a:cubicBezTo>
                  <a:cubicBezTo>
                    <a:pt x="84308" y="17509"/>
                    <a:pt x="84381" y="17504"/>
                    <a:pt x="84455" y="17472"/>
                  </a:cubicBezTo>
                  <a:cubicBezTo>
                    <a:pt x="84595" y="17416"/>
                    <a:pt x="84745" y="17388"/>
                    <a:pt x="84897" y="17388"/>
                  </a:cubicBezTo>
                  <a:cubicBezTo>
                    <a:pt x="84974" y="17388"/>
                    <a:pt x="85051" y="17395"/>
                    <a:pt x="85128" y="17409"/>
                  </a:cubicBezTo>
                  <a:lnTo>
                    <a:pt x="86663" y="17409"/>
                  </a:lnTo>
                  <a:cubicBezTo>
                    <a:pt x="86915" y="17409"/>
                    <a:pt x="87167" y="17451"/>
                    <a:pt x="87398" y="17535"/>
                  </a:cubicBezTo>
                  <a:cubicBezTo>
                    <a:pt x="87672" y="17598"/>
                    <a:pt x="87966" y="17661"/>
                    <a:pt x="88239" y="17703"/>
                  </a:cubicBezTo>
                  <a:cubicBezTo>
                    <a:pt x="88534" y="17745"/>
                    <a:pt x="88807" y="17829"/>
                    <a:pt x="89059" y="17977"/>
                  </a:cubicBezTo>
                  <a:cubicBezTo>
                    <a:pt x="89375" y="18103"/>
                    <a:pt x="89648" y="18271"/>
                    <a:pt x="89942" y="18418"/>
                  </a:cubicBezTo>
                  <a:cubicBezTo>
                    <a:pt x="90006" y="18460"/>
                    <a:pt x="90069" y="18502"/>
                    <a:pt x="90132" y="18565"/>
                  </a:cubicBezTo>
                  <a:cubicBezTo>
                    <a:pt x="90216" y="18649"/>
                    <a:pt x="90321" y="18712"/>
                    <a:pt x="90426" y="18776"/>
                  </a:cubicBezTo>
                  <a:cubicBezTo>
                    <a:pt x="90783" y="18965"/>
                    <a:pt x="91120" y="19217"/>
                    <a:pt x="91414" y="19511"/>
                  </a:cubicBezTo>
                  <a:cubicBezTo>
                    <a:pt x="91582" y="19659"/>
                    <a:pt x="91751" y="19848"/>
                    <a:pt x="91898" y="20037"/>
                  </a:cubicBezTo>
                  <a:cubicBezTo>
                    <a:pt x="92276" y="20458"/>
                    <a:pt x="92613" y="20920"/>
                    <a:pt x="92844" y="21446"/>
                  </a:cubicBezTo>
                  <a:cubicBezTo>
                    <a:pt x="92907" y="21593"/>
                    <a:pt x="93012" y="21719"/>
                    <a:pt x="93138" y="21803"/>
                  </a:cubicBezTo>
                  <a:cubicBezTo>
                    <a:pt x="93201" y="21782"/>
                    <a:pt x="93243" y="21761"/>
                    <a:pt x="93264" y="21698"/>
                  </a:cubicBezTo>
                  <a:cubicBezTo>
                    <a:pt x="93138" y="21383"/>
                    <a:pt x="92886" y="21109"/>
                    <a:pt x="92823" y="20773"/>
                  </a:cubicBezTo>
                  <a:cubicBezTo>
                    <a:pt x="92823" y="20668"/>
                    <a:pt x="92697" y="20710"/>
                    <a:pt x="92676" y="20647"/>
                  </a:cubicBezTo>
                  <a:cubicBezTo>
                    <a:pt x="92676" y="20605"/>
                    <a:pt x="92655" y="20563"/>
                    <a:pt x="92655" y="20521"/>
                  </a:cubicBezTo>
                  <a:cubicBezTo>
                    <a:pt x="92634" y="20479"/>
                    <a:pt x="92570" y="20500"/>
                    <a:pt x="92528" y="20436"/>
                  </a:cubicBezTo>
                  <a:cubicBezTo>
                    <a:pt x="92360" y="20037"/>
                    <a:pt x="92003" y="19764"/>
                    <a:pt x="91751" y="19427"/>
                  </a:cubicBezTo>
                  <a:cubicBezTo>
                    <a:pt x="91603" y="19301"/>
                    <a:pt x="91477" y="19154"/>
                    <a:pt x="91372" y="18986"/>
                  </a:cubicBezTo>
                  <a:cubicBezTo>
                    <a:pt x="91330" y="18923"/>
                    <a:pt x="91267" y="18860"/>
                    <a:pt x="91183" y="18818"/>
                  </a:cubicBezTo>
                  <a:cubicBezTo>
                    <a:pt x="90973" y="18712"/>
                    <a:pt x="90762" y="18586"/>
                    <a:pt x="90552" y="18439"/>
                  </a:cubicBezTo>
                  <a:cubicBezTo>
                    <a:pt x="90363" y="18334"/>
                    <a:pt x="90237" y="18166"/>
                    <a:pt x="90048" y="18061"/>
                  </a:cubicBezTo>
                  <a:cubicBezTo>
                    <a:pt x="89711" y="17872"/>
                    <a:pt x="89354" y="17724"/>
                    <a:pt x="89017" y="17514"/>
                  </a:cubicBezTo>
                  <a:cubicBezTo>
                    <a:pt x="88891" y="17451"/>
                    <a:pt x="88765" y="17409"/>
                    <a:pt x="88639" y="17409"/>
                  </a:cubicBezTo>
                  <a:cubicBezTo>
                    <a:pt x="88387" y="17388"/>
                    <a:pt x="88134" y="17304"/>
                    <a:pt x="87903" y="17199"/>
                  </a:cubicBezTo>
                  <a:cubicBezTo>
                    <a:pt x="87798" y="17136"/>
                    <a:pt x="87672" y="17094"/>
                    <a:pt x="87525" y="17094"/>
                  </a:cubicBezTo>
                  <a:cubicBezTo>
                    <a:pt x="87486" y="17097"/>
                    <a:pt x="87448" y="17099"/>
                    <a:pt x="87409" y="17099"/>
                  </a:cubicBezTo>
                  <a:cubicBezTo>
                    <a:pt x="87217" y="17099"/>
                    <a:pt x="87027" y="17055"/>
                    <a:pt x="86852" y="16967"/>
                  </a:cubicBezTo>
                  <a:lnTo>
                    <a:pt x="86726" y="16967"/>
                  </a:lnTo>
                  <a:cubicBezTo>
                    <a:pt x="86494" y="16967"/>
                    <a:pt x="86242" y="16967"/>
                    <a:pt x="86011" y="17010"/>
                  </a:cubicBezTo>
                  <a:cubicBezTo>
                    <a:pt x="85906" y="17031"/>
                    <a:pt x="85801" y="17041"/>
                    <a:pt x="85698" y="17041"/>
                  </a:cubicBezTo>
                  <a:cubicBezTo>
                    <a:pt x="85596" y="17041"/>
                    <a:pt x="85496" y="17031"/>
                    <a:pt x="85401" y="17010"/>
                  </a:cubicBezTo>
                  <a:cubicBezTo>
                    <a:pt x="85217" y="16974"/>
                    <a:pt x="85033" y="16958"/>
                    <a:pt x="84848" y="16958"/>
                  </a:cubicBezTo>
                  <a:cubicBezTo>
                    <a:pt x="84591" y="16958"/>
                    <a:pt x="84334" y="16990"/>
                    <a:pt x="84077" y="17052"/>
                  </a:cubicBezTo>
                  <a:cubicBezTo>
                    <a:pt x="83824" y="17136"/>
                    <a:pt x="83551" y="17178"/>
                    <a:pt x="83299" y="17199"/>
                  </a:cubicBezTo>
                  <a:cubicBezTo>
                    <a:pt x="82941" y="17199"/>
                    <a:pt x="82605" y="17304"/>
                    <a:pt x="82311" y="17472"/>
                  </a:cubicBezTo>
                  <a:cubicBezTo>
                    <a:pt x="82267" y="17461"/>
                    <a:pt x="82224" y="17456"/>
                    <a:pt x="82181" y="17456"/>
                  </a:cubicBezTo>
                  <a:cubicBezTo>
                    <a:pt x="82058" y="17456"/>
                    <a:pt x="81942" y="17499"/>
                    <a:pt x="81848" y="17577"/>
                  </a:cubicBezTo>
                  <a:cubicBezTo>
                    <a:pt x="81795" y="17546"/>
                    <a:pt x="81738" y="17530"/>
                    <a:pt x="81682" y="17530"/>
                  </a:cubicBezTo>
                  <a:cubicBezTo>
                    <a:pt x="81627" y="17530"/>
                    <a:pt x="81575" y="17546"/>
                    <a:pt x="81533" y="17577"/>
                  </a:cubicBezTo>
                  <a:cubicBezTo>
                    <a:pt x="81259" y="17703"/>
                    <a:pt x="80965" y="17829"/>
                    <a:pt x="80671" y="17935"/>
                  </a:cubicBezTo>
                  <a:cubicBezTo>
                    <a:pt x="80376" y="18019"/>
                    <a:pt x="80082" y="18124"/>
                    <a:pt x="79788" y="18271"/>
                  </a:cubicBezTo>
                  <a:cubicBezTo>
                    <a:pt x="79746" y="18292"/>
                    <a:pt x="79725" y="18313"/>
                    <a:pt x="79683" y="18313"/>
                  </a:cubicBezTo>
                  <a:cubicBezTo>
                    <a:pt x="79430" y="18334"/>
                    <a:pt x="79199" y="18439"/>
                    <a:pt x="79010" y="18607"/>
                  </a:cubicBezTo>
                  <a:cubicBezTo>
                    <a:pt x="78989" y="18628"/>
                    <a:pt x="78926" y="18628"/>
                    <a:pt x="78884" y="18628"/>
                  </a:cubicBezTo>
                  <a:cubicBezTo>
                    <a:pt x="78484" y="18734"/>
                    <a:pt x="78085" y="18860"/>
                    <a:pt x="77706" y="19028"/>
                  </a:cubicBezTo>
                  <a:cubicBezTo>
                    <a:pt x="77496" y="19112"/>
                    <a:pt x="77286" y="19259"/>
                    <a:pt x="77076" y="19343"/>
                  </a:cubicBezTo>
                  <a:cubicBezTo>
                    <a:pt x="76676" y="19511"/>
                    <a:pt x="76256" y="19638"/>
                    <a:pt x="75856" y="19764"/>
                  </a:cubicBezTo>
                  <a:cubicBezTo>
                    <a:pt x="75751" y="19806"/>
                    <a:pt x="75646" y="19785"/>
                    <a:pt x="75562" y="19848"/>
                  </a:cubicBezTo>
                  <a:cubicBezTo>
                    <a:pt x="75352" y="19974"/>
                    <a:pt x="75120" y="20058"/>
                    <a:pt x="74889" y="20142"/>
                  </a:cubicBezTo>
                  <a:cubicBezTo>
                    <a:pt x="74574" y="20289"/>
                    <a:pt x="74279" y="20436"/>
                    <a:pt x="73964" y="20563"/>
                  </a:cubicBezTo>
                  <a:cubicBezTo>
                    <a:pt x="73754" y="20647"/>
                    <a:pt x="73543" y="20773"/>
                    <a:pt x="73333" y="20878"/>
                  </a:cubicBezTo>
                  <a:cubicBezTo>
                    <a:pt x="72997" y="21025"/>
                    <a:pt x="72639" y="21109"/>
                    <a:pt x="72303" y="21277"/>
                  </a:cubicBezTo>
                  <a:cubicBezTo>
                    <a:pt x="72072" y="21404"/>
                    <a:pt x="71798" y="21425"/>
                    <a:pt x="71567" y="21572"/>
                  </a:cubicBezTo>
                  <a:cubicBezTo>
                    <a:pt x="71435" y="21685"/>
                    <a:pt x="71269" y="21764"/>
                    <a:pt x="71100" y="21764"/>
                  </a:cubicBezTo>
                  <a:cubicBezTo>
                    <a:pt x="71081" y="21764"/>
                    <a:pt x="71061" y="21763"/>
                    <a:pt x="71042" y="21761"/>
                  </a:cubicBezTo>
                  <a:cubicBezTo>
                    <a:pt x="71021" y="21761"/>
                    <a:pt x="70999" y="21803"/>
                    <a:pt x="70957" y="21803"/>
                  </a:cubicBezTo>
                  <a:cubicBezTo>
                    <a:pt x="70621" y="21929"/>
                    <a:pt x="70306" y="22118"/>
                    <a:pt x="69969" y="22266"/>
                  </a:cubicBezTo>
                  <a:cubicBezTo>
                    <a:pt x="69633" y="22413"/>
                    <a:pt x="69275" y="22539"/>
                    <a:pt x="68939" y="22665"/>
                  </a:cubicBezTo>
                  <a:cubicBezTo>
                    <a:pt x="68582" y="22749"/>
                    <a:pt x="68266" y="22980"/>
                    <a:pt x="67909" y="23044"/>
                  </a:cubicBezTo>
                  <a:cubicBezTo>
                    <a:pt x="67678" y="23128"/>
                    <a:pt x="67446" y="23212"/>
                    <a:pt x="67215" y="23317"/>
                  </a:cubicBezTo>
                  <a:cubicBezTo>
                    <a:pt x="66900" y="23443"/>
                    <a:pt x="66563" y="23527"/>
                    <a:pt x="66248" y="23674"/>
                  </a:cubicBezTo>
                  <a:cubicBezTo>
                    <a:pt x="66038" y="23758"/>
                    <a:pt x="65849" y="23842"/>
                    <a:pt x="65638" y="23906"/>
                  </a:cubicBezTo>
                  <a:cubicBezTo>
                    <a:pt x="65419" y="23997"/>
                    <a:pt x="65183" y="24057"/>
                    <a:pt x="64945" y="24057"/>
                  </a:cubicBezTo>
                  <a:cubicBezTo>
                    <a:pt x="64910" y="24057"/>
                    <a:pt x="64875" y="24055"/>
                    <a:pt x="64839" y="24053"/>
                  </a:cubicBezTo>
                  <a:cubicBezTo>
                    <a:pt x="64603" y="24147"/>
                    <a:pt x="64354" y="24195"/>
                    <a:pt x="64103" y="24195"/>
                  </a:cubicBezTo>
                  <a:cubicBezTo>
                    <a:pt x="64019" y="24195"/>
                    <a:pt x="63935" y="24189"/>
                    <a:pt x="63851" y="24179"/>
                  </a:cubicBezTo>
                  <a:cubicBezTo>
                    <a:pt x="63746" y="24179"/>
                    <a:pt x="63641" y="24200"/>
                    <a:pt x="63536" y="24242"/>
                  </a:cubicBezTo>
                  <a:cubicBezTo>
                    <a:pt x="63431" y="24242"/>
                    <a:pt x="63389" y="24179"/>
                    <a:pt x="63305" y="24179"/>
                  </a:cubicBezTo>
                  <a:cubicBezTo>
                    <a:pt x="63215" y="24184"/>
                    <a:pt x="63127" y="24187"/>
                    <a:pt x="63040" y="24187"/>
                  </a:cubicBezTo>
                  <a:cubicBezTo>
                    <a:pt x="62778" y="24187"/>
                    <a:pt x="62521" y="24163"/>
                    <a:pt x="62253" y="24116"/>
                  </a:cubicBezTo>
                  <a:cubicBezTo>
                    <a:pt x="61959" y="24074"/>
                    <a:pt x="61665" y="23990"/>
                    <a:pt x="61391" y="23863"/>
                  </a:cubicBezTo>
                  <a:cubicBezTo>
                    <a:pt x="61362" y="23876"/>
                    <a:pt x="61333" y="23881"/>
                    <a:pt x="61305" y="23881"/>
                  </a:cubicBezTo>
                  <a:cubicBezTo>
                    <a:pt x="61192" y="23881"/>
                    <a:pt x="61084" y="23800"/>
                    <a:pt x="60950" y="23800"/>
                  </a:cubicBezTo>
                  <a:cubicBezTo>
                    <a:pt x="60613" y="23779"/>
                    <a:pt x="60298" y="23695"/>
                    <a:pt x="59983" y="23548"/>
                  </a:cubicBezTo>
                  <a:cubicBezTo>
                    <a:pt x="59604" y="23359"/>
                    <a:pt x="59247" y="23128"/>
                    <a:pt x="58868" y="22917"/>
                  </a:cubicBezTo>
                  <a:cubicBezTo>
                    <a:pt x="58511" y="22749"/>
                    <a:pt x="58217" y="22539"/>
                    <a:pt x="57964" y="22266"/>
                  </a:cubicBezTo>
                  <a:cubicBezTo>
                    <a:pt x="57775" y="22097"/>
                    <a:pt x="57586" y="21929"/>
                    <a:pt x="57376" y="21761"/>
                  </a:cubicBezTo>
                  <a:cubicBezTo>
                    <a:pt x="57271" y="21656"/>
                    <a:pt x="57165" y="21551"/>
                    <a:pt x="57039" y="21467"/>
                  </a:cubicBezTo>
                  <a:cubicBezTo>
                    <a:pt x="56682" y="21277"/>
                    <a:pt x="56451" y="20920"/>
                    <a:pt x="56093" y="20710"/>
                  </a:cubicBezTo>
                  <a:cubicBezTo>
                    <a:pt x="56051" y="20689"/>
                    <a:pt x="56030" y="20668"/>
                    <a:pt x="56030" y="20626"/>
                  </a:cubicBezTo>
                  <a:cubicBezTo>
                    <a:pt x="55799" y="20205"/>
                    <a:pt x="55399" y="19911"/>
                    <a:pt x="55189" y="19490"/>
                  </a:cubicBezTo>
                  <a:cubicBezTo>
                    <a:pt x="55000" y="19406"/>
                    <a:pt x="54958" y="19217"/>
                    <a:pt x="54895" y="19028"/>
                  </a:cubicBezTo>
                  <a:cubicBezTo>
                    <a:pt x="54874" y="18944"/>
                    <a:pt x="54832" y="18860"/>
                    <a:pt x="54790" y="18797"/>
                  </a:cubicBezTo>
                  <a:cubicBezTo>
                    <a:pt x="54516" y="18418"/>
                    <a:pt x="54306" y="18019"/>
                    <a:pt x="54159" y="17577"/>
                  </a:cubicBezTo>
                  <a:cubicBezTo>
                    <a:pt x="53970" y="17052"/>
                    <a:pt x="53823" y="16484"/>
                    <a:pt x="53654" y="15958"/>
                  </a:cubicBezTo>
                  <a:cubicBezTo>
                    <a:pt x="53570" y="15580"/>
                    <a:pt x="53423" y="15201"/>
                    <a:pt x="53213" y="14865"/>
                  </a:cubicBezTo>
                  <a:cubicBezTo>
                    <a:pt x="53213" y="14613"/>
                    <a:pt x="53171" y="14360"/>
                    <a:pt x="53108" y="14129"/>
                  </a:cubicBezTo>
                  <a:cubicBezTo>
                    <a:pt x="53024" y="13751"/>
                    <a:pt x="52919" y="13393"/>
                    <a:pt x="52813" y="13036"/>
                  </a:cubicBezTo>
                  <a:cubicBezTo>
                    <a:pt x="52708" y="12805"/>
                    <a:pt x="52666" y="12552"/>
                    <a:pt x="52666" y="12300"/>
                  </a:cubicBezTo>
                  <a:lnTo>
                    <a:pt x="52540" y="12069"/>
                  </a:lnTo>
                  <a:lnTo>
                    <a:pt x="52540" y="11606"/>
                  </a:lnTo>
                  <a:cubicBezTo>
                    <a:pt x="52393" y="11438"/>
                    <a:pt x="52435" y="11228"/>
                    <a:pt x="52351" y="11018"/>
                  </a:cubicBezTo>
                  <a:cubicBezTo>
                    <a:pt x="52288" y="10786"/>
                    <a:pt x="52246" y="10555"/>
                    <a:pt x="52183" y="10324"/>
                  </a:cubicBezTo>
                  <a:cubicBezTo>
                    <a:pt x="52120" y="10092"/>
                    <a:pt x="52057" y="9861"/>
                    <a:pt x="52036" y="9630"/>
                  </a:cubicBezTo>
                  <a:cubicBezTo>
                    <a:pt x="52036" y="9441"/>
                    <a:pt x="51888" y="9273"/>
                    <a:pt x="51909" y="9062"/>
                  </a:cubicBezTo>
                  <a:cubicBezTo>
                    <a:pt x="51909" y="9062"/>
                    <a:pt x="51888" y="9041"/>
                    <a:pt x="51888" y="9020"/>
                  </a:cubicBezTo>
                  <a:cubicBezTo>
                    <a:pt x="51762" y="8915"/>
                    <a:pt x="51762" y="8726"/>
                    <a:pt x="51678" y="8600"/>
                  </a:cubicBezTo>
                  <a:cubicBezTo>
                    <a:pt x="51657" y="8537"/>
                    <a:pt x="51594" y="8432"/>
                    <a:pt x="51678" y="8347"/>
                  </a:cubicBezTo>
                  <a:cubicBezTo>
                    <a:pt x="51699" y="8326"/>
                    <a:pt x="51657" y="8263"/>
                    <a:pt x="51657" y="8200"/>
                  </a:cubicBezTo>
                  <a:cubicBezTo>
                    <a:pt x="51531" y="7801"/>
                    <a:pt x="51426" y="7401"/>
                    <a:pt x="51321" y="7023"/>
                  </a:cubicBezTo>
                  <a:cubicBezTo>
                    <a:pt x="51279" y="6855"/>
                    <a:pt x="51216" y="6687"/>
                    <a:pt x="51131" y="6539"/>
                  </a:cubicBezTo>
                  <a:cubicBezTo>
                    <a:pt x="51089" y="6455"/>
                    <a:pt x="51047" y="6350"/>
                    <a:pt x="51005" y="6245"/>
                  </a:cubicBezTo>
                  <a:cubicBezTo>
                    <a:pt x="50942" y="5993"/>
                    <a:pt x="50837" y="5740"/>
                    <a:pt x="50690" y="5530"/>
                  </a:cubicBezTo>
                  <a:cubicBezTo>
                    <a:pt x="50564" y="5320"/>
                    <a:pt x="50459" y="5110"/>
                    <a:pt x="50375" y="4878"/>
                  </a:cubicBezTo>
                  <a:cubicBezTo>
                    <a:pt x="50290" y="4542"/>
                    <a:pt x="50122" y="4227"/>
                    <a:pt x="49870" y="3974"/>
                  </a:cubicBezTo>
                  <a:cubicBezTo>
                    <a:pt x="49681" y="3806"/>
                    <a:pt x="49555" y="3554"/>
                    <a:pt x="49513" y="3302"/>
                  </a:cubicBezTo>
                  <a:cubicBezTo>
                    <a:pt x="49428" y="3196"/>
                    <a:pt x="49302" y="3133"/>
                    <a:pt x="49281" y="3028"/>
                  </a:cubicBezTo>
                  <a:cubicBezTo>
                    <a:pt x="49176" y="2671"/>
                    <a:pt x="48882" y="2524"/>
                    <a:pt x="48651" y="2292"/>
                  </a:cubicBezTo>
                  <a:cubicBezTo>
                    <a:pt x="48630" y="2250"/>
                    <a:pt x="48524" y="2229"/>
                    <a:pt x="48503" y="2166"/>
                  </a:cubicBezTo>
                  <a:cubicBezTo>
                    <a:pt x="48377" y="1893"/>
                    <a:pt x="48083" y="1788"/>
                    <a:pt x="47936" y="1536"/>
                  </a:cubicBezTo>
                  <a:cubicBezTo>
                    <a:pt x="47894" y="1451"/>
                    <a:pt x="47789" y="1515"/>
                    <a:pt x="47726" y="1451"/>
                  </a:cubicBezTo>
                  <a:cubicBezTo>
                    <a:pt x="47704" y="1409"/>
                    <a:pt x="47726" y="1346"/>
                    <a:pt x="47726" y="1346"/>
                  </a:cubicBezTo>
                  <a:cubicBezTo>
                    <a:pt x="47620" y="1283"/>
                    <a:pt x="47536" y="1241"/>
                    <a:pt x="47452" y="1178"/>
                  </a:cubicBezTo>
                  <a:cubicBezTo>
                    <a:pt x="47305" y="1052"/>
                    <a:pt x="47158" y="968"/>
                    <a:pt x="46990" y="905"/>
                  </a:cubicBezTo>
                  <a:cubicBezTo>
                    <a:pt x="46885" y="863"/>
                    <a:pt x="46779" y="821"/>
                    <a:pt x="46674" y="758"/>
                  </a:cubicBezTo>
                  <a:cubicBezTo>
                    <a:pt x="46527" y="674"/>
                    <a:pt x="46401" y="610"/>
                    <a:pt x="46233" y="568"/>
                  </a:cubicBezTo>
                  <a:cubicBezTo>
                    <a:pt x="46149" y="547"/>
                    <a:pt x="46065" y="505"/>
                    <a:pt x="45980" y="463"/>
                  </a:cubicBezTo>
                  <a:cubicBezTo>
                    <a:pt x="45896" y="400"/>
                    <a:pt x="45749" y="421"/>
                    <a:pt x="45665" y="379"/>
                  </a:cubicBezTo>
                  <a:cubicBezTo>
                    <a:pt x="45581" y="337"/>
                    <a:pt x="45581" y="253"/>
                    <a:pt x="45539" y="211"/>
                  </a:cubicBezTo>
                  <a:cubicBezTo>
                    <a:pt x="44929" y="85"/>
                    <a:pt x="44299" y="169"/>
                    <a:pt x="4368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28"/>
            <p:cNvSpPr/>
            <p:nvPr/>
          </p:nvSpPr>
          <p:spPr>
            <a:xfrm>
              <a:off x="1404093" y="1854009"/>
              <a:ext cx="964837" cy="292141"/>
            </a:xfrm>
            <a:custGeom>
              <a:avLst/>
              <a:gdLst/>
              <a:ahLst/>
              <a:cxnLst/>
              <a:rect l="l" t="t" r="r" b="b"/>
              <a:pathLst>
                <a:path w="93560" h="27896" extrusionOk="0">
                  <a:moveTo>
                    <a:pt x="44783" y="217"/>
                  </a:moveTo>
                  <a:lnTo>
                    <a:pt x="44804" y="238"/>
                  </a:lnTo>
                  <a:cubicBezTo>
                    <a:pt x="44783" y="238"/>
                    <a:pt x="44762" y="259"/>
                    <a:pt x="44762" y="259"/>
                  </a:cubicBezTo>
                  <a:cubicBezTo>
                    <a:pt x="44762" y="238"/>
                    <a:pt x="44762" y="238"/>
                    <a:pt x="44762" y="238"/>
                  </a:cubicBezTo>
                  <a:cubicBezTo>
                    <a:pt x="44762" y="217"/>
                    <a:pt x="44783" y="217"/>
                    <a:pt x="44783" y="217"/>
                  </a:cubicBezTo>
                  <a:close/>
                  <a:moveTo>
                    <a:pt x="51538" y="9012"/>
                  </a:moveTo>
                  <a:cubicBezTo>
                    <a:pt x="51542" y="9012"/>
                    <a:pt x="51547" y="9016"/>
                    <a:pt x="51552" y="9026"/>
                  </a:cubicBezTo>
                  <a:cubicBezTo>
                    <a:pt x="51552" y="9061"/>
                    <a:pt x="51538" y="9067"/>
                    <a:pt x="51510" y="9068"/>
                  </a:cubicBezTo>
                  <a:lnTo>
                    <a:pt x="51510" y="9068"/>
                  </a:lnTo>
                  <a:cubicBezTo>
                    <a:pt x="51511" y="9052"/>
                    <a:pt x="51523" y="9012"/>
                    <a:pt x="51538" y="9012"/>
                  </a:cubicBezTo>
                  <a:close/>
                  <a:moveTo>
                    <a:pt x="52888" y="14327"/>
                  </a:moveTo>
                  <a:cubicBezTo>
                    <a:pt x="52917" y="14347"/>
                    <a:pt x="52948" y="14367"/>
                    <a:pt x="52919" y="14367"/>
                  </a:cubicBezTo>
                  <a:cubicBezTo>
                    <a:pt x="52892" y="14367"/>
                    <a:pt x="52891" y="14340"/>
                    <a:pt x="52888" y="14327"/>
                  </a:cubicBezTo>
                  <a:close/>
                  <a:moveTo>
                    <a:pt x="85023" y="17468"/>
                  </a:moveTo>
                  <a:cubicBezTo>
                    <a:pt x="85039" y="17468"/>
                    <a:pt x="85055" y="17478"/>
                    <a:pt x="85065" y="17499"/>
                  </a:cubicBezTo>
                  <a:cubicBezTo>
                    <a:pt x="85055" y="17520"/>
                    <a:pt x="85039" y="17531"/>
                    <a:pt x="85023" y="17531"/>
                  </a:cubicBezTo>
                  <a:cubicBezTo>
                    <a:pt x="85007" y="17531"/>
                    <a:pt x="84992" y="17520"/>
                    <a:pt x="84981" y="17499"/>
                  </a:cubicBezTo>
                  <a:cubicBezTo>
                    <a:pt x="84992" y="17478"/>
                    <a:pt x="85007" y="17468"/>
                    <a:pt x="85023" y="17468"/>
                  </a:cubicBezTo>
                  <a:close/>
                  <a:moveTo>
                    <a:pt x="83346" y="17542"/>
                  </a:moveTo>
                  <a:cubicBezTo>
                    <a:pt x="83376" y="17636"/>
                    <a:pt x="83470" y="17566"/>
                    <a:pt x="83509" y="17625"/>
                  </a:cubicBezTo>
                  <a:cubicBezTo>
                    <a:pt x="83482" y="17652"/>
                    <a:pt x="83448" y="17660"/>
                    <a:pt x="83410" y="17660"/>
                  </a:cubicBezTo>
                  <a:cubicBezTo>
                    <a:pt x="83360" y="17660"/>
                    <a:pt x="83305" y="17646"/>
                    <a:pt x="83257" y="17646"/>
                  </a:cubicBezTo>
                  <a:cubicBezTo>
                    <a:pt x="83257" y="17589"/>
                    <a:pt x="83292" y="17549"/>
                    <a:pt x="83346" y="17542"/>
                  </a:cubicBezTo>
                  <a:close/>
                  <a:moveTo>
                    <a:pt x="82942" y="17667"/>
                  </a:moveTo>
                  <a:cubicBezTo>
                    <a:pt x="82963" y="17667"/>
                    <a:pt x="82963" y="17688"/>
                    <a:pt x="82963" y="17688"/>
                  </a:cubicBezTo>
                  <a:lnTo>
                    <a:pt x="82942" y="17709"/>
                  </a:lnTo>
                  <a:cubicBezTo>
                    <a:pt x="82942" y="17688"/>
                    <a:pt x="82921" y="17688"/>
                    <a:pt x="82921" y="17688"/>
                  </a:cubicBezTo>
                  <a:cubicBezTo>
                    <a:pt x="82921" y="17667"/>
                    <a:pt x="82942" y="17667"/>
                    <a:pt x="82942" y="17667"/>
                  </a:cubicBezTo>
                  <a:close/>
                  <a:moveTo>
                    <a:pt x="80209" y="18214"/>
                  </a:moveTo>
                  <a:lnTo>
                    <a:pt x="80251" y="18235"/>
                  </a:lnTo>
                  <a:lnTo>
                    <a:pt x="80251" y="18256"/>
                  </a:lnTo>
                  <a:lnTo>
                    <a:pt x="80209" y="18256"/>
                  </a:lnTo>
                  <a:cubicBezTo>
                    <a:pt x="80209" y="18256"/>
                    <a:pt x="80209" y="18235"/>
                    <a:pt x="80188" y="18235"/>
                  </a:cubicBezTo>
                  <a:cubicBezTo>
                    <a:pt x="80209" y="18214"/>
                    <a:pt x="80209" y="18214"/>
                    <a:pt x="80209" y="18214"/>
                  </a:cubicBezTo>
                  <a:close/>
                  <a:moveTo>
                    <a:pt x="79977" y="18340"/>
                  </a:moveTo>
                  <a:cubicBezTo>
                    <a:pt x="79998" y="18340"/>
                    <a:pt x="80019" y="18361"/>
                    <a:pt x="80019" y="18361"/>
                  </a:cubicBezTo>
                  <a:lnTo>
                    <a:pt x="79998" y="18361"/>
                  </a:lnTo>
                  <a:cubicBezTo>
                    <a:pt x="79984" y="18376"/>
                    <a:pt x="80000" y="18391"/>
                    <a:pt x="79996" y="18391"/>
                  </a:cubicBezTo>
                  <a:cubicBezTo>
                    <a:pt x="79995" y="18391"/>
                    <a:pt x="79990" y="18388"/>
                    <a:pt x="79977" y="18382"/>
                  </a:cubicBezTo>
                  <a:cubicBezTo>
                    <a:pt x="79956" y="18382"/>
                    <a:pt x="79977" y="18361"/>
                    <a:pt x="79977" y="18340"/>
                  </a:cubicBezTo>
                  <a:close/>
                  <a:moveTo>
                    <a:pt x="79305" y="18592"/>
                  </a:moveTo>
                  <a:cubicBezTo>
                    <a:pt x="79326" y="18592"/>
                    <a:pt x="79326" y="18613"/>
                    <a:pt x="79326" y="18613"/>
                  </a:cubicBezTo>
                  <a:lnTo>
                    <a:pt x="79305" y="18635"/>
                  </a:lnTo>
                  <a:lnTo>
                    <a:pt x="79284" y="18635"/>
                  </a:lnTo>
                  <a:cubicBezTo>
                    <a:pt x="79284" y="18635"/>
                    <a:pt x="79284" y="18635"/>
                    <a:pt x="79284" y="18613"/>
                  </a:cubicBezTo>
                  <a:cubicBezTo>
                    <a:pt x="79284" y="18592"/>
                    <a:pt x="79284" y="18592"/>
                    <a:pt x="79305" y="18592"/>
                  </a:cubicBezTo>
                  <a:close/>
                  <a:moveTo>
                    <a:pt x="80671" y="18719"/>
                  </a:moveTo>
                  <a:lnTo>
                    <a:pt x="80692" y="18740"/>
                  </a:lnTo>
                  <a:lnTo>
                    <a:pt x="80671" y="18740"/>
                  </a:lnTo>
                  <a:cubicBezTo>
                    <a:pt x="80671" y="18740"/>
                    <a:pt x="80671" y="18761"/>
                    <a:pt x="80671" y="18761"/>
                  </a:cubicBezTo>
                  <a:cubicBezTo>
                    <a:pt x="80650" y="18740"/>
                    <a:pt x="80650" y="18740"/>
                    <a:pt x="80650" y="18740"/>
                  </a:cubicBezTo>
                  <a:cubicBezTo>
                    <a:pt x="80650" y="18719"/>
                    <a:pt x="80671" y="18719"/>
                    <a:pt x="80671" y="18719"/>
                  </a:cubicBezTo>
                  <a:close/>
                  <a:moveTo>
                    <a:pt x="90042" y="19136"/>
                  </a:moveTo>
                  <a:cubicBezTo>
                    <a:pt x="90051" y="19136"/>
                    <a:pt x="90060" y="19142"/>
                    <a:pt x="90069" y="19160"/>
                  </a:cubicBezTo>
                  <a:cubicBezTo>
                    <a:pt x="90090" y="19202"/>
                    <a:pt x="90048" y="19202"/>
                    <a:pt x="90027" y="19202"/>
                  </a:cubicBezTo>
                  <a:cubicBezTo>
                    <a:pt x="90027" y="19202"/>
                    <a:pt x="90006" y="19160"/>
                    <a:pt x="90006" y="19160"/>
                  </a:cubicBezTo>
                  <a:cubicBezTo>
                    <a:pt x="90018" y="19148"/>
                    <a:pt x="90030" y="19136"/>
                    <a:pt x="90042" y="19136"/>
                  </a:cubicBezTo>
                  <a:close/>
                  <a:moveTo>
                    <a:pt x="76908" y="19518"/>
                  </a:moveTo>
                  <a:cubicBezTo>
                    <a:pt x="76929" y="19518"/>
                    <a:pt x="76950" y="19560"/>
                    <a:pt x="76950" y="19560"/>
                  </a:cubicBezTo>
                  <a:cubicBezTo>
                    <a:pt x="76938" y="19572"/>
                    <a:pt x="76919" y="19584"/>
                    <a:pt x="76901" y="19584"/>
                  </a:cubicBezTo>
                  <a:cubicBezTo>
                    <a:pt x="76887" y="19584"/>
                    <a:pt x="76875" y="19577"/>
                    <a:pt x="76866" y="19560"/>
                  </a:cubicBezTo>
                  <a:cubicBezTo>
                    <a:pt x="76845" y="19518"/>
                    <a:pt x="76908" y="19518"/>
                    <a:pt x="76908" y="19518"/>
                  </a:cubicBezTo>
                  <a:close/>
                  <a:moveTo>
                    <a:pt x="74786" y="20267"/>
                  </a:moveTo>
                  <a:cubicBezTo>
                    <a:pt x="74798" y="20267"/>
                    <a:pt x="74811" y="20269"/>
                    <a:pt x="74826" y="20274"/>
                  </a:cubicBezTo>
                  <a:cubicBezTo>
                    <a:pt x="74814" y="20312"/>
                    <a:pt x="74794" y="20320"/>
                    <a:pt x="74770" y="20320"/>
                  </a:cubicBezTo>
                  <a:cubicBezTo>
                    <a:pt x="74757" y="20320"/>
                    <a:pt x="74743" y="20317"/>
                    <a:pt x="74729" y="20317"/>
                  </a:cubicBezTo>
                  <a:lnTo>
                    <a:pt x="74729" y="20317"/>
                  </a:lnTo>
                  <a:cubicBezTo>
                    <a:pt x="74743" y="20283"/>
                    <a:pt x="74758" y="20267"/>
                    <a:pt x="74786" y="20267"/>
                  </a:cubicBezTo>
                  <a:close/>
                  <a:moveTo>
                    <a:pt x="16715" y="20569"/>
                  </a:moveTo>
                  <a:cubicBezTo>
                    <a:pt x="16715" y="20569"/>
                    <a:pt x="16736" y="20590"/>
                    <a:pt x="16736" y="20590"/>
                  </a:cubicBezTo>
                  <a:lnTo>
                    <a:pt x="16715" y="20611"/>
                  </a:lnTo>
                  <a:lnTo>
                    <a:pt x="16694" y="20611"/>
                  </a:lnTo>
                  <a:cubicBezTo>
                    <a:pt x="16694" y="20611"/>
                    <a:pt x="16694" y="20590"/>
                    <a:pt x="16694" y="20590"/>
                  </a:cubicBezTo>
                  <a:cubicBezTo>
                    <a:pt x="16694" y="20569"/>
                    <a:pt x="16715" y="20569"/>
                    <a:pt x="16715" y="20569"/>
                  </a:cubicBezTo>
                  <a:close/>
                  <a:moveTo>
                    <a:pt x="70892" y="21993"/>
                  </a:moveTo>
                  <a:cubicBezTo>
                    <a:pt x="70900" y="21993"/>
                    <a:pt x="70905" y="21998"/>
                    <a:pt x="70895" y="22019"/>
                  </a:cubicBezTo>
                  <a:cubicBezTo>
                    <a:pt x="70888" y="22026"/>
                    <a:pt x="70881" y="22029"/>
                    <a:pt x="70875" y="22029"/>
                  </a:cubicBezTo>
                  <a:cubicBezTo>
                    <a:pt x="70862" y="22029"/>
                    <a:pt x="70853" y="22019"/>
                    <a:pt x="70853" y="22019"/>
                  </a:cubicBezTo>
                  <a:cubicBezTo>
                    <a:pt x="70853" y="21998"/>
                    <a:pt x="70874" y="21998"/>
                    <a:pt x="70874" y="21998"/>
                  </a:cubicBezTo>
                  <a:cubicBezTo>
                    <a:pt x="70874" y="21998"/>
                    <a:pt x="70884" y="21993"/>
                    <a:pt x="70892" y="21993"/>
                  </a:cubicBezTo>
                  <a:close/>
                  <a:moveTo>
                    <a:pt x="67846" y="23281"/>
                  </a:moveTo>
                  <a:cubicBezTo>
                    <a:pt x="67846" y="23281"/>
                    <a:pt x="67867" y="23302"/>
                    <a:pt x="67867" y="23302"/>
                  </a:cubicBezTo>
                  <a:lnTo>
                    <a:pt x="67846" y="23323"/>
                  </a:lnTo>
                  <a:cubicBezTo>
                    <a:pt x="67804" y="23302"/>
                    <a:pt x="67825" y="23281"/>
                    <a:pt x="67846" y="23281"/>
                  </a:cubicBezTo>
                  <a:close/>
                  <a:moveTo>
                    <a:pt x="7416" y="24907"/>
                  </a:moveTo>
                  <a:cubicBezTo>
                    <a:pt x="7420" y="24907"/>
                    <a:pt x="7422" y="24911"/>
                    <a:pt x="7422" y="24921"/>
                  </a:cubicBezTo>
                  <a:cubicBezTo>
                    <a:pt x="7422" y="24963"/>
                    <a:pt x="7401" y="24963"/>
                    <a:pt x="7380" y="24963"/>
                  </a:cubicBezTo>
                  <a:cubicBezTo>
                    <a:pt x="7367" y="25003"/>
                    <a:pt x="7354" y="25017"/>
                    <a:pt x="7330" y="25017"/>
                  </a:cubicBezTo>
                  <a:cubicBezTo>
                    <a:pt x="7316" y="25017"/>
                    <a:pt x="7298" y="25013"/>
                    <a:pt x="7275" y="25005"/>
                  </a:cubicBezTo>
                  <a:cubicBezTo>
                    <a:pt x="7288" y="24967"/>
                    <a:pt x="7308" y="24959"/>
                    <a:pt x="7331" y="24959"/>
                  </a:cubicBezTo>
                  <a:cubicBezTo>
                    <a:pt x="7347" y="24959"/>
                    <a:pt x="7363" y="24963"/>
                    <a:pt x="7380" y="24963"/>
                  </a:cubicBezTo>
                  <a:cubicBezTo>
                    <a:pt x="7380" y="24947"/>
                    <a:pt x="7405" y="24907"/>
                    <a:pt x="7416" y="24907"/>
                  </a:cubicBezTo>
                  <a:close/>
                  <a:moveTo>
                    <a:pt x="4857" y="26834"/>
                  </a:moveTo>
                  <a:cubicBezTo>
                    <a:pt x="4878" y="26834"/>
                    <a:pt x="4878" y="26855"/>
                    <a:pt x="4878" y="26855"/>
                  </a:cubicBezTo>
                  <a:lnTo>
                    <a:pt x="4857" y="26876"/>
                  </a:lnTo>
                  <a:cubicBezTo>
                    <a:pt x="4857" y="26855"/>
                    <a:pt x="4836" y="26834"/>
                    <a:pt x="4836" y="26834"/>
                  </a:cubicBezTo>
                  <a:close/>
                  <a:moveTo>
                    <a:pt x="42556" y="0"/>
                  </a:moveTo>
                  <a:cubicBezTo>
                    <a:pt x="42480" y="0"/>
                    <a:pt x="42401" y="11"/>
                    <a:pt x="42323" y="28"/>
                  </a:cubicBezTo>
                  <a:cubicBezTo>
                    <a:pt x="42155" y="91"/>
                    <a:pt x="42007" y="133"/>
                    <a:pt x="41839" y="133"/>
                  </a:cubicBezTo>
                  <a:cubicBezTo>
                    <a:pt x="41818" y="133"/>
                    <a:pt x="41797" y="133"/>
                    <a:pt x="41776" y="154"/>
                  </a:cubicBezTo>
                  <a:cubicBezTo>
                    <a:pt x="41755" y="196"/>
                    <a:pt x="41755" y="259"/>
                    <a:pt x="41713" y="259"/>
                  </a:cubicBezTo>
                  <a:cubicBezTo>
                    <a:pt x="41662" y="254"/>
                    <a:pt x="41610" y="251"/>
                    <a:pt x="41557" y="251"/>
                  </a:cubicBezTo>
                  <a:cubicBezTo>
                    <a:pt x="41413" y="251"/>
                    <a:pt x="41263" y="270"/>
                    <a:pt x="41124" y="301"/>
                  </a:cubicBezTo>
                  <a:cubicBezTo>
                    <a:pt x="40986" y="270"/>
                    <a:pt x="40836" y="251"/>
                    <a:pt x="40683" y="251"/>
                  </a:cubicBezTo>
                  <a:cubicBezTo>
                    <a:pt x="40627" y="251"/>
                    <a:pt x="40571" y="254"/>
                    <a:pt x="40515" y="259"/>
                  </a:cubicBezTo>
                  <a:cubicBezTo>
                    <a:pt x="40136" y="511"/>
                    <a:pt x="39695" y="596"/>
                    <a:pt x="39316" y="806"/>
                  </a:cubicBezTo>
                  <a:cubicBezTo>
                    <a:pt x="39274" y="764"/>
                    <a:pt x="39379" y="722"/>
                    <a:pt x="39274" y="701"/>
                  </a:cubicBezTo>
                  <a:lnTo>
                    <a:pt x="39106" y="785"/>
                  </a:lnTo>
                  <a:cubicBezTo>
                    <a:pt x="39127" y="827"/>
                    <a:pt x="39211" y="806"/>
                    <a:pt x="39211" y="869"/>
                  </a:cubicBezTo>
                  <a:cubicBezTo>
                    <a:pt x="38896" y="869"/>
                    <a:pt x="38686" y="1100"/>
                    <a:pt x="38412" y="1184"/>
                  </a:cubicBezTo>
                  <a:cubicBezTo>
                    <a:pt x="38370" y="1184"/>
                    <a:pt x="38349" y="1121"/>
                    <a:pt x="38328" y="1121"/>
                  </a:cubicBezTo>
                  <a:cubicBezTo>
                    <a:pt x="38097" y="1289"/>
                    <a:pt x="37845" y="1416"/>
                    <a:pt x="37571" y="1521"/>
                  </a:cubicBezTo>
                  <a:cubicBezTo>
                    <a:pt x="37298" y="1605"/>
                    <a:pt x="37067" y="1752"/>
                    <a:pt x="36793" y="1857"/>
                  </a:cubicBezTo>
                  <a:lnTo>
                    <a:pt x="36541" y="1857"/>
                  </a:lnTo>
                  <a:cubicBezTo>
                    <a:pt x="36352" y="1962"/>
                    <a:pt x="36163" y="2088"/>
                    <a:pt x="36015" y="2257"/>
                  </a:cubicBezTo>
                  <a:cubicBezTo>
                    <a:pt x="35973" y="2341"/>
                    <a:pt x="35889" y="2383"/>
                    <a:pt x="35784" y="2404"/>
                  </a:cubicBezTo>
                  <a:cubicBezTo>
                    <a:pt x="35553" y="2404"/>
                    <a:pt x="35448" y="2572"/>
                    <a:pt x="35259" y="2635"/>
                  </a:cubicBezTo>
                  <a:cubicBezTo>
                    <a:pt x="35196" y="2677"/>
                    <a:pt x="35090" y="2698"/>
                    <a:pt x="35048" y="2782"/>
                  </a:cubicBezTo>
                  <a:cubicBezTo>
                    <a:pt x="34922" y="2971"/>
                    <a:pt x="34754" y="3119"/>
                    <a:pt x="34544" y="3182"/>
                  </a:cubicBezTo>
                  <a:cubicBezTo>
                    <a:pt x="34270" y="3308"/>
                    <a:pt x="34081" y="3560"/>
                    <a:pt x="33766" y="3623"/>
                  </a:cubicBezTo>
                  <a:cubicBezTo>
                    <a:pt x="33640" y="3770"/>
                    <a:pt x="33472" y="3896"/>
                    <a:pt x="33303" y="3981"/>
                  </a:cubicBezTo>
                  <a:cubicBezTo>
                    <a:pt x="33303" y="4065"/>
                    <a:pt x="33387" y="4002"/>
                    <a:pt x="33387" y="4086"/>
                  </a:cubicBezTo>
                  <a:cubicBezTo>
                    <a:pt x="33324" y="4128"/>
                    <a:pt x="33261" y="4233"/>
                    <a:pt x="33177" y="4254"/>
                  </a:cubicBezTo>
                  <a:cubicBezTo>
                    <a:pt x="32904" y="4359"/>
                    <a:pt x="32652" y="4464"/>
                    <a:pt x="32420" y="4611"/>
                  </a:cubicBezTo>
                  <a:lnTo>
                    <a:pt x="32462" y="4695"/>
                  </a:lnTo>
                  <a:cubicBezTo>
                    <a:pt x="32399" y="4758"/>
                    <a:pt x="32336" y="4843"/>
                    <a:pt x="32231" y="4885"/>
                  </a:cubicBezTo>
                  <a:cubicBezTo>
                    <a:pt x="32063" y="4969"/>
                    <a:pt x="31916" y="5095"/>
                    <a:pt x="31790" y="5242"/>
                  </a:cubicBezTo>
                  <a:cubicBezTo>
                    <a:pt x="31663" y="5368"/>
                    <a:pt x="31537" y="5473"/>
                    <a:pt x="31390" y="5557"/>
                  </a:cubicBezTo>
                  <a:cubicBezTo>
                    <a:pt x="31243" y="5620"/>
                    <a:pt x="31117" y="5683"/>
                    <a:pt x="30991" y="5768"/>
                  </a:cubicBezTo>
                  <a:cubicBezTo>
                    <a:pt x="30780" y="5852"/>
                    <a:pt x="30633" y="6041"/>
                    <a:pt x="30570" y="6251"/>
                  </a:cubicBezTo>
                  <a:cubicBezTo>
                    <a:pt x="30381" y="6356"/>
                    <a:pt x="30234" y="6524"/>
                    <a:pt x="30045" y="6630"/>
                  </a:cubicBezTo>
                  <a:cubicBezTo>
                    <a:pt x="29855" y="6756"/>
                    <a:pt x="29687" y="6903"/>
                    <a:pt x="29519" y="7050"/>
                  </a:cubicBezTo>
                  <a:cubicBezTo>
                    <a:pt x="29351" y="7197"/>
                    <a:pt x="29204" y="7344"/>
                    <a:pt x="29056" y="7513"/>
                  </a:cubicBezTo>
                  <a:cubicBezTo>
                    <a:pt x="29014" y="7576"/>
                    <a:pt x="28930" y="7639"/>
                    <a:pt x="28888" y="7681"/>
                  </a:cubicBezTo>
                  <a:cubicBezTo>
                    <a:pt x="28720" y="7891"/>
                    <a:pt x="28405" y="7912"/>
                    <a:pt x="28300" y="8164"/>
                  </a:cubicBezTo>
                  <a:cubicBezTo>
                    <a:pt x="28026" y="8312"/>
                    <a:pt x="27816" y="8522"/>
                    <a:pt x="27690" y="8795"/>
                  </a:cubicBezTo>
                  <a:cubicBezTo>
                    <a:pt x="27480" y="8858"/>
                    <a:pt x="27374" y="9068"/>
                    <a:pt x="27185" y="9174"/>
                  </a:cubicBezTo>
                  <a:cubicBezTo>
                    <a:pt x="27038" y="9258"/>
                    <a:pt x="26912" y="9405"/>
                    <a:pt x="26828" y="9573"/>
                  </a:cubicBezTo>
                  <a:cubicBezTo>
                    <a:pt x="26786" y="9636"/>
                    <a:pt x="26723" y="9699"/>
                    <a:pt x="26639" y="9741"/>
                  </a:cubicBezTo>
                  <a:cubicBezTo>
                    <a:pt x="26386" y="9867"/>
                    <a:pt x="26176" y="10057"/>
                    <a:pt x="26029" y="10267"/>
                  </a:cubicBezTo>
                  <a:cubicBezTo>
                    <a:pt x="25840" y="10540"/>
                    <a:pt x="25545" y="10624"/>
                    <a:pt x="25377" y="10898"/>
                  </a:cubicBezTo>
                  <a:cubicBezTo>
                    <a:pt x="25230" y="10961"/>
                    <a:pt x="25104" y="11087"/>
                    <a:pt x="25041" y="11255"/>
                  </a:cubicBezTo>
                  <a:cubicBezTo>
                    <a:pt x="24978" y="11402"/>
                    <a:pt x="24873" y="11549"/>
                    <a:pt x="24746" y="11633"/>
                  </a:cubicBezTo>
                  <a:cubicBezTo>
                    <a:pt x="24662" y="11696"/>
                    <a:pt x="24578" y="11760"/>
                    <a:pt x="24515" y="11823"/>
                  </a:cubicBezTo>
                  <a:cubicBezTo>
                    <a:pt x="24410" y="11928"/>
                    <a:pt x="24305" y="12033"/>
                    <a:pt x="24200" y="12138"/>
                  </a:cubicBezTo>
                  <a:lnTo>
                    <a:pt x="24116" y="12075"/>
                  </a:lnTo>
                  <a:cubicBezTo>
                    <a:pt x="24053" y="12180"/>
                    <a:pt x="23969" y="12285"/>
                    <a:pt x="23884" y="12390"/>
                  </a:cubicBezTo>
                  <a:cubicBezTo>
                    <a:pt x="23779" y="12516"/>
                    <a:pt x="23716" y="12706"/>
                    <a:pt x="23527" y="12790"/>
                  </a:cubicBezTo>
                  <a:cubicBezTo>
                    <a:pt x="23275" y="12895"/>
                    <a:pt x="23064" y="13126"/>
                    <a:pt x="22980" y="13420"/>
                  </a:cubicBezTo>
                  <a:cubicBezTo>
                    <a:pt x="22791" y="13526"/>
                    <a:pt x="22623" y="13673"/>
                    <a:pt x="22476" y="13820"/>
                  </a:cubicBezTo>
                  <a:cubicBezTo>
                    <a:pt x="22371" y="13988"/>
                    <a:pt x="22223" y="14156"/>
                    <a:pt x="22076" y="14282"/>
                  </a:cubicBezTo>
                  <a:cubicBezTo>
                    <a:pt x="22034" y="14303"/>
                    <a:pt x="22013" y="14346"/>
                    <a:pt x="21992" y="14367"/>
                  </a:cubicBezTo>
                  <a:cubicBezTo>
                    <a:pt x="21887" y="14619"/>
                    <a:pt x="21614" y="14703"/>
                    <a:pt x="21446" y="14892"/>
                  </a:cubicBezTo>
                  <a:cubicBezTo>
                    <a:pt x="21432" y="14892"/>
                    <a:pt x="21399" y="14883"/>
                    <a:pt x="21379" y="14883"/>
                  </a:cubicBezTo>
                  <a:cubicBezTo>
                    <a:pt x="21368" y="14883"/>
                    <a:pt x="21361" y="14885"/>
                    <a:pt x="21361" y="14892"/>
                  </a:cubicBezTo>
                  <a:cubicBezTo>
                    <a:pt x="21340" y="14892"/>
                    <a:pt x="21319" y="14913"/>
                    <a:pt x="21319" y="14913"/>
                  </a:cubicBezTo>
                  <a:cubicBezTo>
                    <a:pt x="21361" y="14955"/>
                    <a:pt x="21361" y="14997"/>
                    <a:pt x="21361" y="15039"/>
                  </a:cubicBezTo>
                  <a:lnTo>
                    <a:pt x="21277" y="15123"/>
                  </a:lnTo>
                  <a:lnTo>
                    <a:pt x="21214" y="14997"/>
                  </a:lnTo>
                  <a:cubicBezTo>
                    <a:pt x="21151" y="15102"/>
                    <a:pt x="21046" y="15144"/>
                    <a:pt x="20983" y="15271"/>
                  </a:cubicBezTo>
                  <a:cubicBezTo>
                    <a:pt x="20899" y="15418"/>
                    <a:pt x="20752" y="15502"/>
                    <a:pt x="20689" y="15649"/>
                  </a:cubicBezTo>
                  <a:cubicBezTo>
                    <a:pt x="20394" y="15859"/>
                    <a:pt x="20142" y="16091"/>
                    <a:pt x="19911" y="16364"/>
                  </a:cubicBezTo>
                  <a:cubicBezTo>
                    <a:pt x="19827" y="16490"/>
                    <a:pt x="19701" y="16595"/>
                    <a:pt x="19553" y="16658"/>
                  </a:cubicBezTo>
                  <a:cubicBezTo>
                    <a:pt x="19469" y="16868"/>
                    <a:pt x="19322" y="17037"/>
                    <a:pt x="19133" y="17163"/>
                  </a:cubicBezTo>
                  <a:cubicBezTo>
                    <a:pt x="19028" y="17205"/>
                    <a:pt x="18944" y="17310"/>
                    <a:pt x="18881" y="17415"/>
                  </a:cubicBezTo>
                  <a:cubicBezTo>
                    <a:pt x="18839" y="17499"/>
                    <a:pt x="18775" y="17562"/>
                    <a:pt x="18691" y="17604"/>
                  </a:cubicBezTo>
                  <a:cubicBezTo>
                    <a:pt x="18376" y="17794"/>
                    <a:pt x="18103" y="18025"/>
                    <a:pt x="17850" y="18298"/>
                  </a:cubicBezTo>
                  <a:cubicBezTo>
                    <a:pt x="17808" y="18340"/>
                    <a:pt x="17787" y="18382"/>
                    <a:pt x="17745" y="18424"/>
                  </a:cubicBezTo>
                  <a:cubicBezTo>
                    <a:pt x="17703" y="18529"/>
                    <a:pt x="17598" y="18529"/>
                    <a:pt x="17535" y="18613"/>
                  </a:cubicBezTo>
                  <a:cubicBezTo>
                    <a:pt x="17472" y="18698"/>
                    <a:pt x="17388" y="18761"/>
                    <a:pt x="17325" y="18845"/>
                  </a:cubicBezTo>
                  <a:cubicBezTo>
                    <a:pt x="17199" y="18971"/>
                    <a:pt x="17073" y="19097"/>
                    <a:pt x="16904" y="19160"/>
                  </a:cubicBezTo>
                  <a:cubicBezTo>
                    <a:pt x="16778" y="19244"/>
                    <a:pt x="16589" y="19286"/>
                    <a:pt x="16526" y="19475"/>
                  </a:cubicBezTo>
                  <a:cubicBezTo>
                    <a:pt x="16484" y="19560"/>
                    <a:pt x="16442" y="19623"/>
                    <a:pt x="16358" y="19665"/>
                  </a:cubicBezTo>
                  <a:cubicBezTo>
                    <a:pt x="16084" y="19833"/>
                    <a:pt x="15853" y="20064"/>
                    <a:pt x="15580" y="20211"/>
                  </a:cubicBezTo>
                  <a:cubicBezTo>
                    <a:pt x="15433" y="20274"/>
                    <a:pt x="15306" y="20380"/>
                    <a:pt x="15222" y="20506"/>
                  </a:cubicBezTo>
                  <a:cubicBezTo>
                    <a:pt x="15117" y="20695"/>
                    <a:pt x="14928" y="20758"/>
                    <a:pt x="14739" y="20821"/>
                  </a:cubicBezTo>
                  <a:cubicBezTo>
                    <a:pt x="14550" y="20884"/>
                    <a:pt x="14381" y="20989"/>
                    <a:pt x="14213" y="21115"/>
                  </a:cubicBezTo>
                  <a:cubicBezTo>
                    <a:pt x="14024" y="21305"/>
                    <a:pt x="13793" y="21473"/>
                    <a:pt x="13540" y="21620"/>
                  </a:cubicBezTo>
                  <a:cubicBezTo>
                    <a:pt x="13435" y="21662"/>
                    <a:pt x="13351" y="21725"/>
                    <a:pt x="13267" y="21809"/>
                  </a:cubicBezTo>
                  <a:cubicBezTo>
                    <a:pt x="13183" y="21893"/>
                    <a:pt x="13078" y="21935"/>
                    <a:pt x="12952" y="21956"/>
                  </a:cubicBezTo>
                  <a:cubicBezTo>
                    <a:pt x="12805" y="22083"/>
                    <a:pt x="12699" y="22251"/>
                    <a:pt x="12489" y="22293"/>
                  </a:cubicBezTo>
                  <a:cubicBezTo>
                    <a:pt x="12405" y="22335"/>
                    <a:pt x="12300" y="22377"/>
                    <a:pt x="12195" y="22440"/>
                  </a:cubicBezTo>
                  <a:cubicBezTo>
                    <a:pt x="11879" y="22587"/>
                    <a:pt x="11606" y="22860"/>
                    <a:pt x="11270" y="22987"/>
                  </a:cubicBezTo>
                  <a:cubicBezTo>
                    <a:pt x="11144" y="23029"/>
                    <a:pt x="11060" y="23155"/>
                    <a:pt x="10912" y="23197"/>
                  </a:cubicBezTo>
                  <a:lnTo>
                    <a:pt x="10954" y="23281"/>
                  </a:lnTo>
                  <a:cubicBezTo>
                    <a:pt x="10937" y="23294"/>
                    <a:pt x="10922" y="23299"/>
                    <a:pt x="10908" y="23299"/>
                  </a:cubicBezTo>
                  <a:cubicBezTo>
                    <a:pt x="10857" y="23299"/>
                    <a:pt x="10819" y="23236"/>
                    <a:pt x="10763" y="23236"/>
                  </a:cubicBezTo>
                  <a:cubicBezTo>
                    <a:pt x="10757" y="23236"/>
                    <a:pt x="10751" y="23237"/>
                    <a:pt x="10744" y="23239"/>
                  </a:cubicBezTo>
                  <a:cubicBezTo>
                    <a:pt x="10576" y="23344"/>
                    <a:pt x="10408" y="23470"/>
                    <a:pt x="10261" y="23596"/>
                  </a:cubicBezTo>
                  <a:cubicBezTo>
                    <a:pt x="10092" y="23701"/>
                    <a:pt x="9903" y="23807"/>
                    <a:pt x="9693" y="23870"/>
                  </a:cubicBezTo>
                  <a:cubicBezTo>
                    <a:pt x="9504" y="23954"/>
                    <a:pt x="9336" y="24059"/>
                    <a:pt x="9167" y="24164"/>
                  </a:cubicBezTo>
                  <a:lnTo>
                    <a:pt x="9083" y="24101"/>
                  </a:lnTo>
                  <a:cubicBezTo>
                    <a:pt x="8894" y="24143"/>
                    <a:pt x="8726" y="24227"/>
                    <a:pt x="8600" y="24332"/>
                  </a:cubicBezTo>
                  <a:cubicBezTo>
                    <a:pt x="8516" y="24395"/>
                    <a:pt x="8432" y="24458"/>
                    <a:pt x="8326" y="24458"/>
                  </a:cubicBezTo>
                  <a:cubicBezTo>
                    <a:pt x="8158" y="24479"/>
                    <a:pt x="8032" y="24626"/>
                    <a:pt x="7843" y="24669"/>
                  </a:cubicBezTo>
                  <a:cubicBezTo>
                    <a:pt x="7775" y="24818"/>
                    <a:pt x="7663" y="24845"/>
                    <a:pt x="7552" y="24845"/>
                  </a:cubicBezTo>
                  <a:cubicBezTo>
                    <a:pt x="7492" y="24845"/>
                    <a:pt x="7432" y="24837"/>
                    <a:pt x="7380" y="24837"/>
                  </a:cubicBezTo>
                  <a:lnTo>
                    <a:pt x="6518" y="25257"/>
                  </a:lnTo>
                  <a:cubicBezTo>
                    <a:pt x="6503" y="25227"/>
                    <a:pt x="6478" y="25198"/>
                    <a:pt x="6450" y="25198"/>
                  </a:cubicBezTo>
                  <a:cubicBezTo>
                    <a:pt x="6438" y="25198"/>
                    <a:pt x="6425" y="25203"/>
                    <a:pt x="6413" y="25215"/>
                  </a:cubicBezTo>
                  <a:cubicBezTo>
                    <a:pt x="6350" y="25278"/>
                    <a:pt x="6266" y="25320"/>
                    <a:pt x="6245" y="25404"/>
                  </a:cubicBezTo>
                  <a:lnTo>
                    <a:pt x="6371" y="25404"/>
                  </a:lnTo>
                  <a:cubicBezTo>
                    <a:pt x="6371" y="25388"/>
                    <a:pt x="6395" y="25348"/>
                    <a:pt x="6407" y="25348"/>
                  </a:cubicBezTo>
                  <a:cubicBezTo>
                    <a:pt x="6411" y="25348"/>
                    <a:pt x="6413" y="25352"/>
                    <a:pt x="6413" y="25362"/>
                  </a:cubicBezTo>
                  <a:cubicBezTo>
                    <a:pt x="6413" y="25404"/>
                    <a:pt x="6392" y="25404"/>
                    <a:pt x="6371" y="25404"/>
                  </a:cubicBezTo>
                  <a:cubicBezTo>
                    <a:pt x="6350" y="25446"/>
                    <a:pt x="6334" y="25467"/>
                    <a:pt x="6316" y="25467"/>
                  </a:cubicBezTo>
                  <a:cubicBezTo>
                    <a:pt x="6298" y="25467"/>
                    <a:pt x="6277" y="25446"/>
                    <a:pt x="6245" y="25404"/>
                  </a:cubicBezTo>
                  <a:cubicBezTo>
                    <a:pt x="6203" y="25404"/>
                    <a:pt x="6140" y="25404"/>
                    <a:pt x="6098" y="25446"/>
                  </a:cubicBezTo>
                  <a:cubicBezTo>
                    <a:pt x="5951" y="25573"/>
                    <a:pt x="5761" y="25678"/>
                    <a:pt x="5551" y="25699"/>
                  </a:cubicBezTo>
                  <a:cubicBezTo>
                    <a:pt x="5446" y="25741"/>
                    <a:pt x="5341" y="25762"/>
                    <a:pt x="5236" y="25825"/>
                  </a:cubicBezTo>
                  <a:cubicBezTo>
                    <a:pt x="5005" y="25951"/>
                    <a:pt x="4794" y="26098"/>
                    <a:pt x="4584" y="26266"/>
                  </a:cubicBezTo>
                  <a:cubicBezTo>
                    <a:pt x="4578" y="26268"/>
                    <a:pt x="4573" y="26269"/>
                    <a:pt x="4567" y="26269"/>
                  </a:cubicBezTo>
                  <a:cubicBezTo>
                    <a:pt x="4523" y="26269"/>
                    <a:pt x="4487" y="26214"/>
                    <a:pt x="4434" y="26214"/>
                  </a:cubicBezTo>
                  <a:cubicBezTo>
                    <a:pt x="4422" y="26214"/>
                    <a:pt x="4409" y="26217"/>
                    <a:pt x="4395" y="26224"/>
                  </a:cubicBezTo>
                  <a:cubicBezTo>
                    <a:pt x="4248" y="26266"/>
                    <a:pt x="4122" y="26329"/>
                    <a:pt x="3995" y="26393"/>
                  </a:cubicBezTo>
                  <a:cubicBezTo>
                    <a:pt x="3911" y="26456"/>
                    <a:pt x="3806" y="26498"/>
                    <a:pt x="3701" y="26540"/>
                  </a:cubicBezTo>
                  <a:cubicBezTo>
                    <a:pt x="3512" y="26561"/>
                    <a:pt x="3323" y="26666"/>
                    <a:pt x="3133" y="26708"/>
                  </a:cubicBezTo>
                  <a:cubicBezTo>
                    <a:pt x="2944" y="26750"/>
                    <a:pt x="2797" y="26876"/>
                    <a:pt x="2608" y="26918"/>
                  </a:cubicBezTo>
                  <a:lnTo>
                    <a:pt x="2608" y="26939"/>
                  </a:lnTo>
                  <a:lnTo>
                    <a:pt x="2713" y="27002"/>
                  </a:lnTo>
                  <a:cubicBezTo>
                    <a:pt x="2598" y="27069"/>
                    <a:pt x="2482" y="27084"/>
                    <a:pt x="2365" y="27084"/>
                  </a:cubicBezTo>
                  <a:cubicBezTo>
                    <a:pt x="2275" y="27084"/>
                    <a:pt x="2185" y="27076"/>
                    <a:pt x="2092" y="27076"/>
                  </a:cubicBezTo>
                  <a:cubicBezTo>
                    <a:pt x="2040" y="27076"/>
                    <a:pt x="1988" y="27078"/>
                    <a:pt x="1935" y="27086"/>
                  </a:cubicBezTo>
                  <a:cubicBezTo>
                    <a:pt x="1872" y="27170"/>
                    <a:pt x="1767" y="27212"/>
                    <a:pt x="1662" y="27212"/>
                  </a:cubicBezTo>
                  <a:cubicBezTo>
                    <a:pt x="1683" y="27318"/>
                    <a:pt x="1620" y="27339"/>
                    <a:pt x="1557" y="27381"/>
                  </a:cubicBezTo>
                  <a:cubicBezTo>
                    <a:pt x="1535" y="27376"/>
                    <a:pt x="1513" y="27374"/>
                    <a:pt x="1490" y="27374"/>
                  </a:cubicBezTo>
                  <a:cubicBezTo>
                    <a:pt x="1366" y="27374"/>
                    <a:pt x="1235" y="27437"/>
                    <a:pt x="1102" y="27437"/>
                  </a:cubicBezTo>
                  <a:cubicBezTo>
                    <a:pt x="1050" y="27437"/>
                    <a:pt x="998" y="27428"/>
                    <a:pt x="947" y="27402"/>
                  </a:cubicBezTo>
                  <a:lnTo>
                    <a:pt x="737" y="27591"/>
                  </a:lnTo>
                  <a:cubicBezTo>
                    <a:pt x="689" y="27574"/>
                    <a:pt x="643" y="27567"/>
                    <a:pt x="596" y="27567"/>
                  </a:cubicBezTo>
                  <a:cubicBezTo>
                    <a:pt x="444" y="27567"/>
                    <a:pt x="297" y="27640"/>
                    <a:pt x="142" y="27640"/>
                  </a:cubicBezTo>
                  <a:cubicBezTo>
                    <a:pt x="116" y="27640"/>
                    <a:pt x="90" y="27638"/>
                    <a:pt x="64" y="27633"/>
                  </a:cubicBezTo>
                  <a:lnTo>
                    <a:pt x="64" y="27633"/>
                  </a:lnTo>
                  <a:cubicBezTo>
                    <a:pt x="85" y="27717"/>
                    <a:pt x="1" y="27759"/>
                    <a:pt x="22" y="27822"/>
                  </a:cubicBezTo>
                  <a:cubicBezTo>
                    <a:pt x="85" y="27843"/>
                    <a:pt x="169" y="27864"/>
                    <a:pt x="253" y="27864"/>
                  </a:cubicBezTo>
                  <a:cubicBezTo>
                    <a:pt x="400" y="27885"/>
                    <a:pt x="553" y="27896"/>
                    <a:pt x="705" y="27896"/>
                  </a:cubicBezTo>
                  <a:cubicBezTo>
                    <a:pt x="857" y="27896"/>
                    <a:pt x="1010" y="27885"/>
                    <a:pt x="1157" y="27864"/>
                  </a:cubicBezTo>
                  <a:cubicBezTo>
                    <a:pt x="1388" y="27843"/>
                    <a:pt x="1599" y="27822"/>
                    <a:pt x="1809" y="27780"/>
                  </a:cubicBezTo>
                  <a:cubicBezTo>
                    <a:pt x="2082" y="27675"/>
                    <a:pt x="2355" y="27633"/>
                    <a:pt x="2629" y="27612"/>
                  </a:cubicBezTo>
                  <a:lnTo>
                    <a:pt x="2671" y="27612"/>
                  </a:lnTo>
                  <a:cubicBezTo>
                    <a:pt x="2860" y="27549"/>
                    <a:pt x="3070" y="27507"/>
                    <a:pt x="3260" y="27465"/>
                  </a:cubicBezTo>
                  <a:cubicBezTo>
                    <a:pt x="3785" y="27339"/>
                    <a:pt x="4269" y="27149"/>
                    <a:pt x="4731" y="26897"/>
                  </a:cubicBezTo>
                  <a:cubicBezTo>
                    <a:pt x="4768" y="26934"/>
                    <a:pt x="4812" y="26956"/>
                    <a:pt x="4858" y="26956"/>
                  </a:cubicBezTo>
                  <a:cubicBezTo>
                    <a:pt x="4892" y="26956"/>
                    <a:pt x="4927" y="26945"/>
                    <a:pt x="4962" y="26918"/>
                  </a:cubicBezTo>
                  <a:cubicBezTo>
                    <a:pt x="5257" y="26729"/>
                    <a:pt x="5635" y="26666"/>
                    <a:pt x="5951" y="26435"/>
                  </a:cubicBezTo>
                  <a:cubicBezTo>
                    <a:pt x="5958" y="26421"/>
                    <a:pt x="5967" y="26416"/>
                    <a:pt x="5976" y="26416"/>
                  </a:cubicBezTo>
                  <a:cubicBezTo>
                    <a:pt x="5995" y="26416"/>
                    <a:pt x="6014" y="26435"/>
                    <a:pt x="6014" y="26435"/>
                  </a:cubicBezTo>
                  <a:cubicBezTo>
                    <a:pt x="6051" y="26405"/>
                    <a:pt x="6089" y="26399"/>
                    <a:pt x="6129" y="26399"/>
                  </a:cubicBezTo>
                  <a:cubicBezTo>
                    <a:pt x="6155" y="26399"/>
                    <a:pt x="6183" y="26401"/>
                    <a:pt x="6213" y="26401"/>
                  </a:cubicBezTo>
                  <a:cubicBezTo>
                    <a:pt x="6265" y="26401"/>
                    <a:pt x="6323" y="26393"/>
                    <a:pt x="6392" y="26350"/>
                  </a:cubicBezTo>
                  <a:cubicBezTo>
                    <a:pt x="6539" y="26266"/>
                    <a:pt x="6686" y="26182"/>
                    <a:pt x="6834" y="26077"/>
                  </a:cubicBezTo>
                  <a:cubicBezTo>
                    <a:pt x="7128" y="25888"/>
                    <a:pt x="7464" y="25783"/>
                    <a:pt x="7801" y="25783"/>
                  </a:cubicBezTo>
                  <a:cubicBezTo>
                    <a:pt x="7822" y="25762"/>
                    <a:pt x="7822" y="25762"/>
                    <a:pt x="7843" y="25762"/>
                  </a:cubicBezTo>
                  <a:cubicBezTo>
                    <a:pt x="7927" y="25699"/>
                    <a:pt x="7927" y="25594"/>
                    <a:pt x="8011" y="25552"/>
                  </a:cubicBezTo>
                  <a:cubicBezTo>
                    <a:pt x="8347" y="25404"/>
                    <a:pt x="8684" y="25278"/>
                    <a:pt x="9041" y="25194"/>
                  </a:cubicBezTo>
                  <a:lnTo>
                    <a:pt x="8978" y="25110"/>
                  </a:lnTo>
                  <a:cubicBezTo>
                    <a:pt x="9188" y="25005"/>
                    <a:pt x="9420" y="24921"/>
                    <a:pt x="9651" y="24858"/>
                  </a:cubicBezTo>
                  <a:cubicBezTo>
                    <a:pt x="9819" y="24816"/>
                    <a:pt x="10008" y="24774"/>
                    <a:pt x="10177" y="24711"/>
                  </a:cubicBezTo>
                  <a:cubicBezTo>
                    <a:pt x="10492" y="24605"/>
                    <a:pt x="10786" y="24416"/>
                    <a:pt x="10996" y="24164"/>
                  </a:cubicBezTo>
                  <a:lnTo>
                    <a:pt x="11081" y="24227"/>
                  </a:lnTo>
                  <a:cubicBezTo>
                    <a:pt x="11312" y="24143"/>
                    <a:pt x="11522" y="24017"/>
                    <a:pt x="11690" y="23870"/>
                  </a:cubicBezTo>
                  <a:cubicBezTo>
                    <a:pt x="11901" y="23659"/>
                    <a:pt x="12174" y="23554"/>
                    <a:pt x="12468" y="23533"/>
                  </a:cubicBezTo>
                  <a:cubicBezTo>
                    <a:pt x="12489" y="23491"/>
                    <a:pt x="12510" y="23428"/>
                    <a:pt x="12552" y="23407"/>
                  </a:cubicBezTo>
                  <a:cubicBezTo>
                    <a:pt x="12763" y="23281"/>
                    <a:pt x="12952" y="23155"/>
                    <a:pt x="13162" y="23029"/>
                  </a:cubicBezTo>
                  <a:cubicBezTo>
                    <a:pt x="13330" y="22987"/>
                    <a:pt x="13414" y="22797"/>
                    <a:pt x="13603" y="22776"/>
                  </a:cubicBezTo>
                  <a:cubicBezTo>
                    <a:pt x="13625" y="22755"/>
                    <a:pt x="13646" y="22755"/>
                    <a:pt x="13667" y="22734"/>
                  </a:cubicBezTo>
                  <a:cubicBezTo>
                    <a:pt x="13709" y="22608"/>
                    <a:pt x="13814" y="22587"/>
                    <a:pt x="13919" y="22545"/>
                  </a:cubicBezTo>
                  <a:cubicBezTo>
                    <a:pt x="14087" y="22503"/>
                    <a:pt x="14234" y="22419"/>
                    <a:pt x="14381" y="22335"/>
                  </a:cubicBezTo>
                  <a:cubicBezTo>
                    <a:pt x="14444" y="22272"/>
                    <a:pt x="14550" y="22272"/>
                    <a:pt x="14613" y="22209"/>
                  </a:cubicBezTo>
                  <a:lnTo>
                    <a:pt x="14508" y="22167"/>
                  </a:lnTo>
                  <a:cubicBezTo>
                    <a:pt x="14565" y="22090"/>
                    <a:pt x="14605" y="21996"/>
                    <a:pt x="14707" y="21996"/>
                  </a:cubicBezTo>
                  <a:cubicBezTo>
                    <a:pt x="14717" y="21996"/>
                    <a:pt x="14728" y="21997"/>
                    <a:pt x="14739" y="21998"/>
                  </a:cubicBezTo>
                  <a:cubicBezTo>
                    <a:pt x="14739" y="21982"/>
                    <a:pt x="14763" y="21942"/>
                    <a:pt x="14775" y="21942"/>
                  </a:cubicBezTo>
                  <a:cubicBezTo>
                    <a:pt x="14778" y="21942"/>
                    <a:pt x="14781" y="21946"/>
                    <a:pt x="14781" y="21956"/>
                  </a:cubicBezTo>
                  <a:cubicBezTo>
                    <a:pt x="14781" y="21998"/>
                    <a:pt x="14760" y="21998"/>
                    <a:pt x="14739" y="21998"/>
                  </a:cubicBezTo>
                  <a:lnTo>
                    <a:pt x="14739" y="22061"/>
                  </a:lnTo>
                  <a:cubicBezTo>
                    <a:pt x="14781" y="22061"/>
                    <a:pt x="14823" y="22061"/>
                    <a:pt x="14865" y="22040"/>
                  </a:cubicBezTo>
                  <a:cubicBezTo>
                    <a:pt x="14949" y="21914"/>
                    <a:pt x="15075" y="21830"/>
                    <a:pt x="15201" y="21746"/>
                  </a:cubicBezTo>
                  <a:cubicBezTo>
                    <a:pt x="15264" y="21704"/>
                    <a:pt x="15306" y="21641"/>
                    <a:pt x="15327" y="21578"/>
                  </a:cubicBezTo>
                  <a:cubicBezTo>
                    <a:pt x="15601" y="21473"/>
                    <a:pt x="15853" y="21284"/>
                    <a:pt x="16084" y="21073"/>
                  </a:cubicBezTo>
                  <a:cubicBezTo>
                    <a:pt x="16126" y="21010"/>
                    <a:pt x="16211" y="20947"/>
                    <a:pt x="16295" y="20926"/>
                  </a:cubicBezTo>
                  <a:cubicBezTo>
                    <a:pt x="16505" y="20842"/>
                    <a:pt x="16715" y="20737"/>
                    <a:pt x="16925" y="20632"/>
                  </a:cubicBezTo>
                  <a:cubicBezTo>
                    <a:pt x="17030" y="20590"/>
                    <a:pt x="17115" y="20464"/>
                    <a:pt x="17115" y="20359"/>
                  </a:cubicBezTo>
                  <a:cubicBezTo>
                    <a:pt x="17283" y="20253"/>
                    <a:pt x="17451" y="20127"/>
                    <a:pt x="17598" y="19980"/>
                  </a:cubicBezTo>
                  <a:cubicBezTo>
                    <a:pt x="17703" y="19854"/>
                    <a:pt x="17829" y="19749"/>
                    <a:pt x="17956" y="19644"/>
                  </a:cubicBezTo>
                  <a:cubicBezTo>
                    <a:pt x="18313" y="19454"/>
                    <a:pt x="18586" y="19160"/>
                    <a:pt x="18775" y="18803"/>
                  </a:cubicBezTo>
                  <a:cubicBezTo>
                    <a:pt x="18797" y="18761"/>
                    <a:pt x="18860" y="18740"/>
                    <a:pt x="18902" y="18719"/>
                  </a:cubicBezTo>
                  <a:cubicBezTo>
                    <a:pt x="19028" y="18613"/>
                    <a:pt x="19196" y="18529"/>
                    <a:pt x="19343" y="18403"/>
                  </a:cubicBezTo>
                  <a:cubicBezTo>
                    <a:pt x="19574" y="18214"/>
                    <a:pt x="19743" y="17962"/>
                    <a:pt x="19995" y="17773"/>
                  </a:cubicBezTo>
                  <a:cubicBezTo>
                    <a:pt x="20394" y="17457"/>
                    <a:pt x="20647" y="16995"/>
                    <a:pt x="21067" y="16700"/>
                  </a:cubicBezTo>
                  <a:cubicBezTo>
                    <a:pt x="21130" y="16658"/>
                    <a:pt x="21130" y="16574"/>
                    <a:pt x="21172" y="16553"/>
                  </a:cubicBezTo>
                  <a:cubicBezTo>
                    <a:pt x="21183" y="16548"/>
                    <a:pt x="21195" y="16547"/>
                    <a:pt x="21207" y="16547"/>
                  </a:cubicBezTo>
                  <a:cubicBezTo>
                    <a:pt x="21219" y="16547"/>
                    <a:pt x="21231" y="16548"/>
                    <a:pt x="21243" y="16548"/>
                  </a:cubicBezTo>
                  <a:cubicBezTo>
                    <a:pt x="21267" y="16548"/>
                    <a:pt x="21288" y="16543"/>
                    <a:pt x="21298" y="16511"/>
                  </a:cubicBezTo>
                  <a:lnTo>
                    <a:pt x="21256" y="16448"/>
                  </a:lnTo>
                  <a:cubicBezTo>
                    <a:pt x="21340" y="16364"/>
                    <a:pt x="21425" y="16280"/>
                    <a:pt x="21530" y="16217"/>
                  </a:cubicBezTo>
                  <a:cubicBezTo>
                    <a:pt x="21698" y="16112"/>
                    <a:pt x="21866" y="15985"/>
                    <a:pt x="21992" y="15838"/>
                  </a:cubicBezTo>
                  <a:cubicBezTo>
                    <a:pt x="22097" y="15691"/>
                    <a:pt x="22245" y="15565"/>
                    <a:pt x="22392" y="15460"/>
                  </a:cubicBezTo>
                  <a:cubicBezTo>
                    <a:pt x="22476" y="15397"/>
                    <a:pt x="22560" y="15334"/>
                    <a:pt x="22644" y="15250"/>
                  </a:cubicBezTo>
                  <a:cubicBezTo>
                    <a:pt x="22770" y="15144"/>
                    <a:pt x="22875" y="15018"/>
                    <a:pt x="22980" y="14892"/>
                  </a:cubicBezTo>
                  <a:cubicBezTo>
                    <a:pt x="23085" y="14766"/>
                    <a:pt x="23275" y="14703"/>
                    <a:pt x="23317" y="14535"/>
                  </a:cubicBezTo>
                  <a:cubicBezTo>
                    <a:pt x="23464" y="14472"/>
                    <a:pt x="23569" y="14346"/>
                    <a:pt x="23590" y="14198"/>
                  </a:cubicBezTo>
                  <a:cubicBezTo>
                    <a:pt x="23674" y="14093"/>
                    <a:pt x="23842" y="14114"/>
                    <a:pt x="23884" y="14009"/>
                  </a:cubicBezTo>
                  <a:cubicBezTo>
                    <a:pt x="24032" y="13799"/>
                    <a:pt x="24179" y="13631"/>
                    <a:pt x="24368" y="13484"/>
                  </a:cubicBezTo>
                  <a:cubicBezTo>
                    <a:pt x="24410" y="13420"/>
                    <a:pt x="24494" y="13357"/>
                    <a:pt x="24536" y="13294"/>
                  </a:cubicBezTo>
                  <a:cubicBezTo>
                    <a:pt x="24599" y="13126"/>
                    <a:pt x="24746" y="13000"/>
                    <a:pt x="24936" y="12979"/>
                  </a:cubicBezTo>
                  <a:cubicBezTo>
                    <a:pt x="24999" y="12937"/>
                    <a:pt x="24957" y="12874"/>
                    <a:pt x="24999" y="12832"/>
                  </a:cubicBezTo>
                  <a:cubicBezTo>
                    <a:pt x="25230" y="12622"/>
                    <a:pt x="25440" y="12390"/>
                    <a:pt x="25671" y="12180"/>
                  </a:cubicBezTo>
                  <a:cubicBezTo>
                    <a:pt x="25714" y="12138"/>
                    <a:pt x="25798" y="12138"/>
                    <a:pt x="25840" y="12054"/>
                  </a:cubicBezTo>
                  <a:cubicBezTo>
                    <a:pt x="26008" y="11781"/>
                    <a:pt x="26218" y="11528"/>
                    <a:pt x="26449" y="11318"/>
                  </a:cubicBezTo>
                  <a:cubicBezTo>
                    <a:pt x="26512" y="11276"/>
                    <a:pt x="26576" y="11234"/>
                    <a:pt x="26618" y="11171"/>
                  </a:cubicBezTo>
                  <a:cubicBezTo>
                    <a:pt x="26702" y="10940"/>
                    <a:pt x="26912" y="10855"/>
                    <a:pt x="27080" y="10729"/>
                  </a:cubicBezTo>
                  <a:lnTo>
                    <a:pt x="27185" y="10792"/>
                  </a:lnTo>
                  <a:cubicBezTo>
                    <a:pt x="27395" y="10561"/>
                    <a:pt x="27606" y="10309"/>
                    <a:pt x="27816" y="10078"/>
                  </a:cubicBezTo>
                  <a:cubicBezTo>
                    <a:pt x="27879" y="10015"/>
                    <a:pt x="27942" y="9951"/>
                    <a:pt x="28026" y="9909"/>
                  </a:cubicBezTo>
                  <a:cubicBezTo>
                    <a:pt x="28110" y="9888"/>
                    <a:pt x="28152" y="9804"/>
                    <a:pt x="28194" y="9741"/>
                  </a:cubicBezTo>
                  <a:cubicBezTo>
                    <a:pt x="28342" y="9489"/>
                    <a:pt x="28552" y="9300"/>
                    <a:pt x="28783" y="9153"/>
                  </a:cubicBezTo>
                  <a:cubicBezTo>
                    <a:pt x="28993" y="9047"/>
                    <a:pt x="29162" y="8900"/>
                    <a:pt x="29288" y="8711"/>
                  </a:cubicBezTo>
                  <a:cubicBezTo>
                    <a:pt x="29393" y="8522"/>
                    <a:pt x="29561" y="8396"/>
                    <a:pt x="29771" y="8354"/>
                  </a:cubicBezTo>
                  <a:cubicBezTo>
                    <a:pt x="29813" y="8333"/>
                    <a:pt x="29834" y="8291"/>
                    <a:pt x="29876" y="8269"/>
                  </a:cubicBezTo>
                  <a:cubicBezTo>
                    <a:pt x="30024" y="8122"/>
                    <a:pt x="30150" y="7975"/>
                    <a:pt x="30276" y="7807"/>
                  </a:cubicBezTo>
                  <a:cubicBezTo>
                    <a:pt x="30318" y="7723"/>
                    <a:pt x="30381" y="7660"/>
                    <a:pt x="30465" y="7618"/>
                  </a:cubicBezTo>
                  <a:cubicBezTo>
                    <a:pt x="30696" y="7534"/>
                    <a:pt x="30780" y="7281"/>
                    <a:pt x="31012" y="7239"/>
                  </a:cubicBezTo>
                  <a:cubicBezTo>
                    <a:pt x="31075" y="7050"/>
                    <a:pt x="31243" y="7029"/>
                    <a:pt x="31390" y="6882"/>
                  </a:cubicBezTo>
                  <a:cubicBezTo>
                    <a:pt x="31516" y="6735"/>
                    <a:pt x="31600" y="6714"/>
                    <a:pt x="31916" y="6630"/>
                  </a:cubicBezTo>
                  <a:cubicBezTo>
                    <a:pt x="31937" y="6609"/>
                    <a:pt x="32000" y="6588"/>
                    <a:pt x="32021" y="6567"/>
                  </a:cubicBezTo>
                  <a:cubicBezTo>
                    <a:pt x="32147" y="6356"/>
                    <a:pt x="32399" y="6251"/>
                    <a:pt x="32504" y="6020"/>
                  </a:cubicBezTo>
                  <a:cubicBezTo>
                    <a:pt x="32567" y="5894"/>
                    <a:pt x="32673" y="5810"/>
                    <a:pt x="32778" y="5747"/>
                  </a:cubicBezTo>
                  <a:cubicBezTo>
                    <a:pt x="33114" y="5578"/>
                    <a:pt x="33408" y="5326"/>
                    <a:pt x="33724" y="5116"/>
                  </a:cubicBezTo>
                  <a:cubicBezTo>
                    <a:pt x="33787" y="5074"/>
                    <a:pt x="33850" y="5074"/>
                    <a:pt x="33913" y="5011"/>
                  </a:cubicBezTo>
                  <a:cubicBezTo>
                    <a:pt x="34123" y="4695"/>
                    <a:pt x="34523" y="4590"/>
                    <a:pt x="34754" y="4422"/>
                  </a:cubicBezTo>
                  <a:cubicBezTo>
                    <a:pt x="34964" y="4149"/>
                    <a:pt x="35238" y="3917"/>
                    <a:pt x="35532" y="3791"/>
                  </a:cubicBezTo>
                  <a:cubicBezTo>
                    <a:pt x="35700" y="3728"/>
                    <a:pt x="35805" y="3581"/>
                    <a:pt x="35952" y="3560"/>
                  </a:cubicBezTo>
                  <a:cubicBezTo>
                    <a:pt x="36058" y="3539"/>
                    <a:pt x="36142" y="3497"/>
                    <a:pt x="36226" y="3413"/>
                  </a:cubicBezTo>
                  <a:cubicBezTo>
                    <a:pt x="36247" y="3371"/>
                    <a:pt x="36310" y="3350"/>
                    <a:pt x="36352" y="3350"/>
                  </a:cubicBezTo>
                  <a:cubicBezTo>
                    <a:pt x="36371" y="3352"/>
                    <a:pt x="36389" y="3354"/>
                    <a:pt x="36407" y="3354"/>
                  </a:cubicBezTo>
                  <a:cubicBezTo>
                    <a:pt x="36530" y="3354"/>
                    <a:pt x="36633" y="3292"/>
                    <a:pt x="36688" y="3182"/>
                  </a:cubicBezTo>
                  <a:cubicBezTo>
                    <a:pt x="36793" y="3034"/>
                    <a:pt x="37004" y="3055"/>
                    <a:pt x="37088" y="2887"/>
                  </a:cubicBezTo>
                  <a:cubicBezTo>
                    <a:pt x="37107" y="2901"/>
                    <a:pt x="37124" y="2907"/>
                    <a:pt x="37139" y="2907"/>
                  </a:cubicBezTo>
                  <a:cubicBezTo>
                    <a:pt x="37194" y="2907"/>
                    <a:pt x="37238" y="2840"/>
                    <a:pt x="37319" y="2824"/>
                  </a:cubicBezTo>
                  <a:cubicBezTo>
                    <a:pt x="37403" y="2803"/>
                    <a:pt x="37487" y="2761"/>
                    <a:pt x="37571" y="2740"/>
                  </a:cubicBezTo>
                  <a:cubicBezTo>
                    <a:pt x="37739" y="2698"/>
                    <a:pt x="37866" y="2635"/>
                    <a:pt x="37992" y="2530"/>
                  </a:cubicBezTo>
                  <a:cubicBezTo>
                    <a:pt x="38181" y="2404"/>
                    <a:pt x="38370" y="2320"/>
                    <a:pt x="38580" y="2257"/>
                  </a:cubicBezTo>
                  <a:cubicBezTo>
                    <a:pt x="38896" y="2193"/>
                    <a:pt x="39190" y="2046"/>
                    <a:pt x="39442" y="1836"/>
                  </a:cubicBezTo>
                  <a:lnTo>
                    <a:pt x="39716" y="1836"/>
                  </a:lnTo>
                  <a:cubicBezTo>
                    <a:pt x="40031" y="1668"/>
                    <a:pt x="40389" y="1668"/>
                    <a:pt x="40662" y="1416"/>
                  </a:cubicBezTo>
                  <a:cubicBezTo>
                    <a:pt x="40694" y="1435"/>
                    <a:pt x="40724" y="1442"/>
                    <a:pt x="40753" y="1442"/>
                  </a:cubicBezTo>
                  <a:cubicBezTo>
                    <a:pt x="40820" y="1442"/>
                    <a:pt x="40883" y="1403"/>
                    <a:pt x="40956" y="1373"/>
                  </a:cubicBezTo>
                  <a:cubicBezTo>
                    <a:pt x="41061" y="1352"/>
                    <a:pt x="41166" y="1352"/>
                    <a:pt x="41293" y="1352"/>
                  </a:cubicBezTo>
                  <a:cubicBezTo>
                    <a:pt x="41335" y="1352"/>
                    <a:pt x="41398" y="1331"/>
                    <a:pt x="41461" y="1310"/>
                  </a:cubicBezTo>
                  <a:cubicBezTo>
                    <a:pt x="41551" y="1292"/>
                    <a:pt x="41642" y="1243"/>
                    <a:pt x="41745" y="1243"/>
                  </a:cubicBezTo>
                  <a:cubicBezTo>
                    <a:pt x="41762" y="1243"/>
                    <a:pt x="41780" y="1244"/>
                    <a:pt x="41797" y="1247"/>
                  </a:cubicBezTo>
                  <a:cubicBezTo>
                    <a:pt x="41881" y="1268"/>
                    <a:pt x="41965" y="1279"/>
                    <a:pt x="42049" y="1279"/>
                  </a:cubicBezTo>
                  <a:cubicBezTo>
                    <a:pt x="42134" y="1279"/>
                    <a:pt x="42218" y="1268"/>
                    <a:pt x="42302" y="1247"/>
                  </a:cubicBezTo>
                  <a:cubicBezTo>
                    <a:pt x="42393" y="1222"/>
                    <a:pt x="42487" y="1211"/>
                    <a:pt x="42583" y="1211"/>
                  </a:cubicBezTo>
                  <a:cubicBezTo>
                    <a:pt x="42729" y="1211"/>
                    <a:pt x="42877" y="1238"/>
                    <a:pt x="43017" y="1289"/>
                  </a:cubicBezTo>
                  <a:cubicBezTo>
                    <a:pt x="43080" y="1184"/>
                    <a:pt x="43269" y="1268"/>
                    <a:pt x="43269" y="1100"/>
                  </a:cubicBezTo>
                  <a:cubicBezTo>
                    <a:pt x="43366" y="1088"/>
                    <a:pt x="43461" y="1083"/>
                    <a:pt x="43557" y="1083"/>
                  </a:cubicBezTo>
                  <a:cubicBezTo>
                    <a:pt x="43939" y="1083"/>
                    <a:pt x="44316" y="1163"/>
                    <a:pt x="44720" y="1163"/>
                  </a:cubicBezTo>
                  <a:cubicBezTo>
                    <a:pt x="44688" y="1205"/>
                    <a:pt x="44651" y="1205"/>
                    <a:pt x="44620" y="1205"/>
                  </a:cubicBezTo>
                  <a:cubicBezTo>
                    <a:pt x="44588" y="1205"/>
                    <a:pt x="44562" y="1205"/>
                    <a:pt x="44551" y="1247"/>
                  </a:cubicBezTo>
                  <a:cubicBezTo>
                    <a:pt x="44762" y="1331"/>
                    <a:pt x="45014" y="1395"/>
                    <a:pt x="45245" y="1416"/>
                  </a:cubicBezTo>
                  <a:cubicBezTo>
                    <a:pt x="45392" y="1416"/>
                    <a:pt x="45561" y="1458"/>
                    <a:pt x="45687" y="1542"/>
                  </a:cubicBezTo>
                  <a:cubicBezTo>
                    <a:pt x="45897" y="1689"/>
                    <a:pt x="46107" y="1773"/>
                    <a:pt x="46338" y="1836"/>
                  </a:cubicBezTo>
                  <a:cubicBezTo>
                    <a:pt x="46465" y="1836"/>
                    <a:pt x="46570" y="1878"/>
                    <a:pt x="46654" y="1941"/>
                  </a:cubicBezTo>
                  <a:cubicBezTo>
                    <a:pt x="46885" y="2067"/>
                    <a:pt x="47053" y="2278"/>
                    <a:pt x="47306" y="2404"/>
                  </a:cubicBezTo>
                  <a:cubicBezTo>
                    <a:pt x="47411" y="2446"/>
                    <a:pt x="47516" y="2530"/>
                    <a:pt x="47558" y="2656"/>
                  </a:cubicBezTo>
                  <a:cubicBezTo>
                    <a:pt x="47600" y="2698"/>
                    <a:pt x="47663" y="2761"/>
                    <a:pt x="47726" y="2782"/>
                  </a:cubicBezTo>
                  <a:cubicBezTo>
                    <a:pt x="47810" y="2803"/>
                    <a:pt x="47873" y="2845"/>
                    <a:pt x="47936" y="2887"/>
                  </a:cubicBezTo>
                  <a:cubicBezTo>
                    <a:pt x="48083" y="3034"/>
                    <a:pt x="48252" y="3182"/>
                    <a:pt x="48399" y="3329"/>
                  </a:cubicBezTo>
                  <a:cubicBezTo>
                    <a:pt x="48546" y="3497"/>
                    <a:pt x="48714" y="3623"/>
                    <a:pt x="48882" y="3791"/>
                  </a:cubicBezTo>
                  <a:cubicBezTo>
                    <a:pt x="48924" y="3833"/>
                    <a:pt x="48966" y="3875"/>
                    <a:pt x="49009" y="3917"/>
                  </a:cubicBezTo>
                  <a:cubicBezTo>
                    <a:pt x="49156" y="4170"/>
                    <a:pt x="49303" y="4422"/>
                    <a:pt x="49450" y="4653"/>
                  </a:cubicBezTo>
                  <a:cubicBezTo>
                    <a:pt x="49597" y="4927"/>
                    <a:pt x="49765" y="5158"/>
                    <a:pt x="49976" y="5368"/>
                  </a:cubicBezTo>
                  <a:cubicBezTo>
                    <a:pt x="50018" y="5620"/>
                    <a:pt x="50144" y="5873"/>
                    <a:pt x="50312" y="6041"/>
                  </a:cubicBezTo>
                  <a:cubicBezTo>
                    <a:pt x="50396" y="6083"/>
                    <a:pt x="50438" y="6167"/>
                    <a:pt x="50438" y="6230"/>
                  </a:cubicBezTo>
                  <a:cubicBezTo>
                    <a:pt x="50480" y="6419"/>
                    <a:pt x="50522" y="6588"/>
                    <a:pt x="50606" y="6756"/>
                  </a:cubicBezTo>
                  <a:cubicBezTo>
                    <a:pt x="50648" y="6924"/>
                    <a:pt x="50711" y="7092"/>
                    <a:pt x="50796" y="7239"/>
                  </a:cubicBezTo>
                  <a:cubicBezTo>
                    <a:pt x="50901" y="7407"/>
                    <a:pt x="51006" y="7597"/>
                    <a:pt x="51090" y="7765"/>
                  </a:cubicBezTo>
                  <a:cubicBezTo>
                    <a:pt x="51111" y="7807"/>
                    <a:pt x="51132" y="7849"/>
                    <a:pt x="51132" y="7891"/>
                  </a:cubicBezTo>
                  <a:cubicBezTo>
                    <a:pt x="51153" y="8080"/>
                    <a:pt x="51216" y="8269"/>
                    <a:pt x="51300" y="8438"/>
                  </a:cubicBezTo>
                  <a:cubicBezTo>
                    <a:pt x="51321" y="8627"/>
                    <a:pt x="51258" y="8816"/>
                    <a:pt x="51447" y="8942"/>
                  </a:cubicBezTo>
                  <a:lnTo>
                    <a:pt x="51447" y="8816"/>
                  </a:lnTo>
                  <a:cubicBezTo>
                    <a:pt x="51531" y="8879"/>
                    <a:pt x="51510" y="8921"/>
                    <a:pt x="51447" y="8942"/>
                  </a:cubicBezTo>
                  <a:cubicBezTo>
                    <a:pt x="51447" y="8984"/>
                    <a:pt x="51407" y="9065"/>
                    <a:pt x="51505" y="9068"/>
                  </a:cubicBezTo>
                  <a:lnTo>
                    <a:pt x="51505" y="9068"/>
                  </a:lnTo>
                  <a:cubicBezTo>
                    <a:pt x="51500" y="9068"/>
                    <a:pt x="51495" y="9068"/>
                    <a:pt x="51489" y="9068"/>
                  </a:cubicBezTo>
                  <a:cubicBezTo>
                    <a:pt x="51489" y="9174"/>
                    <a:pt x="51531" y="9279"/>
                    <a:pt x="51616" y="9321"/>
                  </a:cubicBezTo>
                  <a:lnTo>
                    <a:pt x="51573" y="9384"/>
                  </a:lnTo>
                  <a:cubicBezTo>
                    <a:pt x="51616" y="9678"/>
                    <a:pt x="51700" y="9930"/>
                    <a:pt x="51805" y="10204"/>
                  </a:cubicBezTo>
                  <a:cubicBezTo>
                    <a:pt x="51931" y="10435"/>
                    <a:pt x="52015" y="10687"/>
                    <a:pt x="52057" y="10961"/>
                  </a:cubicBezTo>
                  <a:cubicBezTo>
                    <a:pt x="52141" y="11213"/>
                    <a:pt x="52099" y="11486"/>
                    <a:pt x="52246" y="11717"/>
                  </a:cubicBezTo>
                  <a:cubicBezTo>
                    <a:pt x="52225" y="11760"/>
                    <a:pt x="52204" y="11802"/>
                    <a:pt x="52162" y="11844"/>
                  </a:cubicBezTo>
                  <a:cubicBezTo>
                    <a:pt x="52246" y="11949"/>
                    <a:pt x="52309" y="12096"/>
                    <a:pt x="52309" y="12222"/>
                  </a:cubicBezTo>
                  <a:cubicBezTo>
                    <a:pt x="52330" y="12369"/>
                    <a:pt x="52351" y="12516"/>
                    <a:pt x="52372" y="12643"/>
                  </a:cubicBezTo>
                  <a:cubicBezTo>
                    <a:pt x="52499" y="12937"/>
                    <a:pt x="52541" y="13273"/>
                    <a:pt x="52646" y="13589"/>
                  </a:cubicBezTo>
                  <a:cubicBezTo>
                    <a:pt x="52751" y="13820"/>
                    <a:pt x="52814" y="14051"/>
                    <a:pt x="52856" y="14303"/>
                  </a:cubicBezTo>
                  <a:cubicBezTo>
                    <a:pt x="52861" y="14309"/>
                    <a:pt x="52870" y="14315"/>
                    <a:pt x="52880" y="14322"/>
                  </a:cubicBezTo>
                  <a:lnTo>
                    <a:pt x="52880" y="14322"/>
                  </a:lnTo>
                  <a:cubicBezTo>
                    <a:pt x="52879" y="14322"/>
                    <a:pt x="52878" y="14323"/>
                    <a:pt x="52877" y="14325"/>
                  </a:cubicBezTo>
                  <a:cubicBezTo>
                    <a:pt x="52835" y="14325"/>
                    <a:pt x="52793" y="14325"/>
                    <a:pt x="52793" y="14388"/>
                  </a:cubicBezTo>
                  <a:cubicBezTo>
                    <a:pt x="52919" y="14619"/>
                    <a:pt x="53003" y="14871"/>
                    <a:pt x="53045" y="15123"/>
                  </a:cubicBezTo>
                  <a:cubicBezTo>
                    <a:pt x="53087" y="15376"/>
                    <a:pt x="53129" y="15628"/>
                    <a:pt x="53234" y="15859"/>
                  </a:cubicBezTo>
                  <a:cubicBezTo>
                    <a:pt x="53297" y="15943"/>
                    <a:pt x="53319" y="16070"/>
                    <a:pt x="53297" y="16175"/>
                  </a:cubicBezTo>
                  <a:cubicBezTo>
                    <a:pt x="53302" y="16179"/>
                    <a:pt x="53307" y="16181"/>
                    <a:pt x="53312" y="16181"/>
                  </a:cubicBezTo>
                  <a:cubicBezTo>
                    <a:pt x="53320" y="16181"/>
                    <a:pt x="53327" y="16176"/>
                    <a:pt x="53332" y="16176"/>
                  </a:cubicBezTo>
                  <a:cubicBezTo>
                    <a:pt x="53337" y="16176"/>
                    <a:pt x="53340" y="16180"/>
                    <a:pt x="53340" y="16196"/>
                  </a:cubicBezTo>
                  <a:cubicBezTo>
                    <a:pt x="53361" y="16238"/>
                    <a:pt x="53319" y="16238"/>
                    <a:pt x="53297" y="16238"/>
                  </a:cubicBezTo>
                  <a:cubicBezTo>
                    <a:pt x="53340" y="16469"/>
                    <a:pt x="53424" y="16700"/>
                    <a:pt x="53550" y="16911"/>
                  </a:cubicBezTo>
                  <a:cubicBezTo>
                    <a:pt x="53613" y="17016"/>
                    <a:pt x="53655" y="17121"/>
                    <a:pt x="53697" y="17247"/>
                  </a:cubicBezTo>
                  <a:cubicBezTo>
                    <a:pt x="53739" y="17541"/>
                    <a:pt x="53844" y="17836"/>
                    <a:pt x="53949" y="18088"/>
                  </a:cubicBezTo>
                  <a:cubicBezTo>
                    <a:pt x="54012" y="18193"/>
                    <a:pt x="53928" y="18256"/>
                    <a:pt x="53928" y="18340"/>
                  </a:cubicBezTo>
                  <a:cubicBezTo>
                    <a:pt x="53970" y="18529"/>
                    <a:pt x="54054" y="18698"/>
                    <a:pt x="54159" y="18866"/>
                  </a:cubicBezTo>
                  <a:cubicBezTo>
                    <a:pt x="54307" y="19055"/>
                    <a:pt x="54391" y="19244"/>
                    <a:pt x="54454" y="19475"/>
                  </a:cubicBezTo>
                  <a:cubicBezTo>
                    <a:pt x="54496" y="19665"/>
                    <a:pt x="54559" y="19833"/>
                    <a:pt x="54643" y="20001"/>
                  </a:cubicBezTo>
                  <a:cubicBezTo>
                    <a:pt x="54769" y="20295"/>
                    <a:pt x="54958" y="20527"/>
                    <a:pt x="55085" y="20821"/>
                  </a:cubicBezTo>
                  <a:cubicBezTo>
                    <a:pt x="55127" y="20905"/>
                    <a:pt x="55190" y="20968"/>
                    <a:pt x="55274" y="21031"/>
                  </a:cubicBezTo>
                  <a:cubicBezTo>
                    <a:pt x="55505" y="21242"/>
                    <a:pt x="55694" y="21452"/>
                    <a:pt x="55883" y="21704"/>
                  </a:cubicBezTo>
                  <a:cubicBezTo>
                    <a:pt x="56031" y="21935"/>
                    <a:pt x="56220" y="22146"/>
                    <a:pt x="56451" y="22314"/>
                  </a:cubicBezTo>
                  <a:cubicBezTo>
                    <a:pt x="56598" y="22461"/>
                    <a:pt x="56809" y="22545"/>
                    <a:pt x="56914" y="22734"/>
                  </a:cubicBezTo>
                  <a:cubicBezTo>
                    <a:pt x="56935" y="22755"/>
                    <a:pt x="56977" y="22776"/>
                    <a:pt x="56998" y="22797"/>
                  </a:cubicBezTo>
                  <a:cubicBezTo>
                    <a:pt x="57208" y="22923"/>
                    <a:pt x="57397" y="23092"/>
                    <a:pt x="57565" y="23260"/>
                  </a:cubicBezTo>
                  <a:cubicBezTo>
                    <a:pt x="57692" y="23428"/>
                    <a:pt x="57839" y="23575"/>
                    <a:pt x="58007" y="23701"/>
                  </a:cubicBezTo>
                  <a:cubicBezTo>
                    <a:pt x="58091" y="23785"/>
                    <a:pt x="58196" y="23764"/>
                    <a:pt x="58259" y="23849"/>
                  </a:cubicBezTo>
                  <a:cubicBezTo>
                    <a:pt x="58659" y="24227"/>
                    <a:pt x="59184" y="24374"/>
                    <a:pt x="59605" y="24690"/>
                  </a:cubicBezTo>
                  <a:cubicBezTo>
                    <a:pt x="59899" y="24858"/>
                    <a:pt x="60193" y="24942"/>
                    <a:pt x="60509" y="24963"/>
                  </a:cubicBezTo>
                  <a:cubicBezTo>
                    <a:pt x="60551" y="24984"/>
                    <a:pt x="60614" y="25005"/>
                    <a:pt x="60656" y="25005"/>
                  </a:cubicBezTo>
                  <a:cubicBezTo>
                    <a:pt x="60686" y="25001"/>
                    <a:pt x="60716" y="24999"/>
                    <a:pt x="60747" y="24999"/>
                  </a:cubicBezTo>
                  <a:cubicBezTo>
                    <a:pt x="60891" y="24999"/>
                    <a:pt x="61043" y="25037"/>
                    <a:pt x="61182" y="25089"/>
                  </a:cubicBezTo>
                  <a:cubicBezTo>
                    <a:pt x="61304" y="25177"/>
                    <a:pt x="61456" y="25220"/>
                    <a:pt x="61613" y="25220"/>
                  </a:cubicBezTo>
                  <a:cubicBezTo>
                    <a:pt x="61644" y="25220"/>
                    <a:pt x="61676" y="25219"/>
                    <a:pt x="61707" y="25215"/>
                  </a:cubicBezTo>
                  <a:cubicBezTo>
                    <a:pt x="61875" y="25215"/>
                    <a:pt x="62023" y="25215"/>
                    <a:pt x="62191" y="25236"/>
                  </a:cubicBezTo>
                  <a:cubicBezTo>
                    <a:pt x="62422" y="25299"/>
                    <a:pt x="62653" y="25341"/>
                    <a:pt x="62906" y="25341"/>
                  </a:cubicBezTo>
                  <a:lnTo>
                    <a:pt x="63578" y="25341"/>
                  </a:lnTo>
                  <a:cubicBezTo>
                    <a:pt x="63629" y="25344"/>
                    <a:pt x="63680" y="25345"/>
                    <a:pt x="63731" y="25345"/>
                  </a:cubicBezTo>
                  <a:cubicBezTo>
                    <a:pt x="64079" y="25345"/>
                    <a:pt x="64423" y="25283"/>
                    <a:pt x="64735" y="25173"/>
                  </a:cubicBezTo>
                  <a:cubicBezTo>
                    <a:pt x="64819" y="25131"/>
                    <a:pt x="64903" y="25089"/>
                    <a:pt x="65008" y="25047"/>
                  </a:cubicBezTo>
                  <a:cubicBezTo>
                    <a:pt x="65408" y="24963"/>
                    <a:pt x="65765" y="24795"/>
                    <a:pt x="66164" y="24711"/>
                  </a:cubicBezTo>
                  <a:cubicBezTo>
                    <a:pt x="66183" y="24616"/>
                    <a:pt x="66219" y="24539"/>
                    <a:pt x="66302" y="24539"/>
                  </a:cubicBezTo>
                  <a:cubicBezTo>
                    <a:pt x="66311" y="24539"/>
                    <a:pt x="66322" y="24540"/>
                    <a:pt x="66333" y="24542"/>
                  </a:cubicBezTo>
                  <a:cubicBezTo>
                    <a:pt x="66417" y="24542"/>
                    <a:pt x="66522" y="24521"/>
                    <a:pt x="66606" y="24458"/>
                  </a:cubicBezTo>
                  <a:cubicBezTo>
                    <a:pt x="66753" y="24395"/>
                    <a:pt x="66942" y="24437"/>
                    <a:pt x="67068" y="24353"/>
                  </a:cubicBezTo>
                  <a:cubicBezTo>
                    <a:pt x="67216" y="24269"/>
                    <a:pt x="67363" y="24185"/>
                    <a:pt x="67510" y="24122"/>
                  </a:cubicBezTo>
                  <a:cubicBezTo>
                    <a:pt x="67552" y="24143"/>
                    <a:pt x="67594" y="24164"/>
                    <a:pt x="67636" y="24164"/>
                  </a:cubicBezTo>
                  <a:cubicBezTo>
                    <a:pt x="67678" y="24101"/>
                    <a:pt x="67678" y="24038"/>
                    <a:pt x="67762" y="23996"/>
                  </a:cubicBezTo>
                  <a:cubicBezTo>
                    <a:pt x="67825" y="23996"/>
                    <a:pt x="67888" y="23975"/>
                    <a:pt x="67951" y="23954"/>
                  </a:cubicBezTo>
                  <a:cubicBezTo>
                    <a:pt x="68036" y="23933"/>
                    <a:pt x="68099" y="23891"/>
                    <a:pt x="68162" y="23849"/>
                  </a:cubicBezTo>
                  <a:cubicBezTo>
                    <a:pt x="68222" y="23862"/>
                    <a:pt x="68282" y="23869"/>
                    <a:pt x="68341" y="23869"/>
                  </a:cubicBezTo>
                  <a:cubicBezTo>
                    <a:pt x="68469" y="23869"/>
                    <a:pt x="68593" y="23836"/>
                    <a:pt x="68708" y="23764"/>
                  </a:cubicBezTo>
                  <a:cubicBezTo>
                    <a:pt x="68982" y="23596"/>
                    <a:pt x="69255" y="23470"/>
                    <a:pt x="69549" y="23344"/>
                  </a:cubicBezTo>
                  <a:cubicBezTo>
                    <a:pt x="69949" y="23197"/>
                    <a:pt x="70327" y="23008"/>
                    <a:pt x="70727" y="22881"/>
                  </a:cubicBezTo>
                  <a:cubicBezTo>
                    <a:pt x="70832" y="22860"/>
                    <a:pt x="70895" y="22818"/>
                    <a:pt x="70979" y="22755"/>
                  </a:cubicBezTo>
                  <a:cubicBezTo>
                    <a:pt x="71063" y="22650"/>
                    <a:pt x="71189" y="22587"/>
                    <a:pt x="71336" y="22566"/>
                  </a:cubicBezTo>
                  <a:cubicBezTo>
                    <a:pt x="71526" y="22545"/>
                    <a:pt x="71694" y="22440"/>
                    <a:pt x="71883" y="22398"/>
                  </a:cubicBezTo>
                  <a:cubicBezTo>
                    <a:pt x="71988" y="22398"/>
                    <a:pt x="72093" y="22356"/>
                    <a:pt x="72177" y="22272"/>
                  </a:cubicBezTo>
                  <a:cubicBezTo>
                    <a:pt x="72346" y="22104"/>
                    <a:pt x="72577" y="22104"/>
                    <a:pt x="72787" y="22019"/>
                  </a:cubicBezTo>
                  <a:cubicBezTo>
                    <a:pt x="73102" y="21872"/>
                    <a:pt x="73418" y="21767"/>
                    <a:pt x="73754" y="21641"/>
                  </a:cubicBezTo>
                  <a:cubicBezTo>
                    <a:pt x="73775" y="21620"/>
                    <a:pt x="73775" y="21620"/>
                    <a:pt x="73796" y="21599"/>
                  </a:cubicBezTo>
                  <a:lnTo>
                    <a:pt x="73754" y="21557"/>
                  </a:lnTo>
                  <a:lnTo>
                    <a:pt x="73901" y="21473"/>
                  </a:lnTo>
                  <a:lnTo>
                    <a:pt x="73964" y="21515"/>
                  </a:lnTo>
                  <a:cubicBezTo>
                    <a:pt x="73985" y="21515"/>
                    <a:pt x="74006" y="21515"/>
                    <a:pt x="74028" y="21494"/>
                  </a:cubicBezTo>
                  <a:cubicBezTo>
                    <a:pt x="74145" y="21377"/>
                    <a:pt x="74302" y="21313"/>
                    <a:pt x="74456" y="21313"/>
                  </a:cubicBezTo>
                  <a:cubicBezTo>
                    <a:pt x="74496" y="21313"/>
                    <a:pt x="74536" y="21317"/>
                    <a:pt x="74574" y="21326"/>
                  </a:cubicBezTo>
                  <a:cubicBezTo>
                    <a:pt x="74595" y="21305"/>
                    <a:pt x="74595" y="21284"/>
                    <a:pt x="74595" y="21263"/>
                  </a:cubicBezTo>
                  <a:cubicBezTo>
                    <a:pt x="74595" y="21263"/>
                    <a:pt x="74511" y="21221"/>
                    <a:pt x="74553" y="21221"/>
                  </a:cubicBezTo>
                  <a:cubicBezTo>
                    <a:pt x="74595" y="21221"/>
                    <a:pt x="74595" y="21242"/>
                    <a:pt x="74595" y="21263"/>
                  </a:cubicBezTo>
                  <a:cubicBezTo>
                    <a:pt x="74620" y="21270"/>
                    <a:pt x="74643" y="21272"/>
                    <a:pt x="74666" y="21272"/>
                  </a:cubicBezTo>
                  <a:cubicBezTo>
                    <a:pt x="74778" y="21272"/>
                    <a:pt x="74868" y="21199"/>
                    <a:pt x="74974" y="21199"/>
                  </a:cubicBezTo>
                  <a:cubicBezTo>
                    <a:pt x="74932" y="21115"/>
                    <a:pt x="74847" y="21157"/>
                    <a:pt x="74784" y="21094"/>
                  </a:cubicBezTo>
                  <a:cubicBezTo>
                    <a:pt x="75079" y="20926"/>
                    <a:pt x="75415" y="20842"/>
                    <a:pt x="75752" y="20821"/>
                  </a:cubicBezTo>
                  <a:cubicBezTo>
                    <a:pt x="75815" y="20779"/>
                    <a:pt x="75920" y="20737"/>
                    <a:pt x="76004" y="20716"/>
                  </a:cubicBezTo>
                  <a:cubicBezTo>
                    <a:pt x="76193" y="20653"/>
                    <a:pt x="76361" y="20548"/>
                    <a:pt x="76529" y="20443"/>
                  </a:cubicBezTo>
                  <a:cubicBezTo>
                    <a:pt x="76782" y="20253"/>
                    <a:pt x="77076" y="20127"/>
                    <a:pt x="77391" y="20022"/>
                  </a:cubicBezTo>
                  <a:cubicBezTo>
                    <a:pt x="77560" y="19938"/>
                    <a:pt x="77749" y="19896"/>
                    <a:pt x="77938" y="19875"/>
                  </a:cubicBezTo>
                  <a:cubicBezTo>
                    <a:pt x="78148" y="19875"/>
                    <a:pt x="78316" y="19707"/>
                    <a:pt x="78548" y="19686"/>
                  </a:cubicBezTo>
                  <a:cubicBezTo>
                    <a:pt x="78569" y="19686"/>
                    <a:pt x="78569" y="19665"/>
                    <a:pt x="78569" y="19665"/>
                  </a:cubicBezTo>
                  <a:cubicBezTo>
                    <a:pt x="78611" y="19560"/>
                    <a:pt x="78716" y="19560"/>
                    <a:pt x="78800" y="19518"/>
                  </a:cubicBezTo>
                  <a:cubicBezTo>
                    <a:pt x="79178" y="19370"/>
                    <a:pt x="79536" y="19244"/>
                    <a:pt x="79914" y="19118"/>
                  </a:cubicBezTo>
                  <a:cubicBezTo>
                    <a:pt x="80188" y="19013"/>
                    <a:pt x="80461" y="18887"/>
                    <a:pt x="80755" y="18803"/>
                  </a:cubicBezTo>
                  <a:cubicBezTo>
                    <a:pt x="80839" y="18782"/>
                    <a:pt x="80923" y="18719"/>
                    <a:pt x="80987" y="18635"/>
                  </a:cubicBezTo>
                  <a:lnTo>
                    <a:pt x="81092" y="18719"/>
                  </a:lnTo>
                  <a:cubicBezTo>
                    <a:pt x="81428" y="18613"/>
                    <a:pt x="81764" y="18487"/>
                    <a:pt x="82080" y="18340"/>
                  </a:cubicBezTo>
                  <a:cubicBezTo>
                    <a:pt x="82206" y="18340"/>
                    <a:pt x="82353" y="18298"/>
                    <a:pt x="82479" y="18298"/>
                  </a:cubicBezTo>
                  <a:cubicBezTo>
                    <a:pt x="82605" y="18298"/>
                    <a:pt x="82732" y="18277"/>
                    <a:pt x="82858" y="18235"/>
                  </a:cubicBezTo>
                  <a:cubicBezTo>
                    <a:pt x="82900" y="18214"/>
                    <a:pt x="82963" y="18214"/>
                    <a:pt x="83005" y="18214"/>
                  </a:cubicBezTo>
                  <a:cubicBezTo>
                    <a:pt x="83040" y="18219"/>
                    <a:pt x="83074" y="18222"/>
                    <a:pt x="83109" y="18222"/>
                  </a:cubicBezTo>
                  <a:cubicBezTo>
                    <a:pt x="83222" y="18222"/>
                    <a:pt x="83334" y="18194"/>
                    <a:pt x="83446" y="18130"/>
                  </a:cubicBezTo>
                  <a:cubicBezTo>
                    <a:pt x="83494" y="18111"/>
                    <a:pt x="83545" y="18101"/>
                    <a:pt x="83597" y="18101"/>
                  </a:cubicBezTo>
                  <a:cubicBezTo>
                    <a:pt x="83661" y="18101"/>
                    <a:pt x="83725" y="18116"/>
                    <a:pt x="83783" y="18151"/>
                  </a:cubicBezTo>
                  <a:cubicBezTo>
                    <a:pt x="83867" y="18088"/>
                    <a:pt x="83951" y="18046"/>
                    <a:pt x="84056" y="18046"/>
                  </a:cubicBezTo>
                  <a:cubicBezTo>
                    <a:pt x="84175" y="18029"/>
                    <a:pt x="84293" y="17971"/>
                    <a:pt x="84390" y="17971"/>
                  </a:cubicBezTo>
                  <a:cubicBezTo>
                    <a:pt x="84413" y="17971"/>
                    <a:pt x="84435" y="17975"/>
                    <a:pt x="84456" y="17983"/>
                  </a:cubicBezTo>
                  <a:cubicBezTo>
                    <a:pt x="84563" y="18014"/>
                    <a:pt x="84671" y="18033"/>
                    <a:pt x="84787" y="18033"/>
                  </a:cubicBezTo>
                  <a:cubicBezTo>
                    <a:pt x="84829" y="18033"/>
                    <a:pt x="84873" y="18030"/>
                    <a:pt x="84918" y="18025"/>
                  </a:cubicBezTo>
                  <a:lnTo>
                    <a:pt x="86369" y="18025"/>
                  </a:lnTo>
                  <a:cubicBezTo>
                    <a:pt x="86400" y="18020"/>
                    <a:pt x="86433" y="18017"/>
                    <a:pt x="86467" y="18017"/>
                  </a:cubicBezTo>
                  <a:cubicBezTo>
                    <a:pt x="86567" y="18017"/>
                    <a:pt x="86674" y="18041"/>
                    <a:pt x="86768" y="18088"/>
                  </a:cubicBezTo>
                  <a:lnTo>
                    <a:pt x="86831" y="17962"/>
                  </a:lnTo>
                  <a:cubicBezTo>
                    <a:pt x="86852" y="18004"/>
                    <a:pt x="86873" y="18046"/>
                    <a:pt x="86894" y="18088"/>
                  </a:cubicBezTo>
                  <a:cubicBezTo>
                    <a:pt x="86911" y="18086"/>
                    <a:pt x="86928" y="18086"/>
                    <a:pt x="86945" y="18086"/>
                  </a:cubicBezTo>
                  <a:cubicBezTo>
                    <a:pt x="87133" y="18086"/>
                    <a:pt x="87311" y="18167"/>
                    <a:pt x="87497" y="18167"/>
                  </a:cubicBezTo>
                  <a:cubicBezTo>
                    <a:pt x="87541" y="18167"/>
                    <a:pt x="87585" y="18162"/>
                    <a:pt x="87630" y="18151"/>
                  </a:cubicBezTo>
                  <a:lnTo>
                    <a:pt x="87693" y="18256"/>
                  </a:lnTo>
                  <a:cubicBezTo>
                    <a:pt x="87722" y="18268"/>
                    <a:pt x="87752" y="18273"/>
                    <a:pt x="87782" y="18273"/>
                  </a:cubicBezTo>
                  <a:cubicBezTo>
                    <a:pt x="87850" y="18273"/>
                    <a:pt x="87920" y="18251"/>
                    <a:pt x="87989" y="18251"/>
                  </a:cubicBezTo>
                  <a:cubicBezTo>
                    <a:pt x="88046" y="18251"/>
                    <a:pt x="88102" y="18266"/>
                    <a:pt x="88156" y="18319"/>
                  </a:cubicBezTo>
                  <a:cubicBezTo>
                    <a:pt x="88156" y="18340"/>
                    <a:pt x="88093" y="18361"/>
                    <a:pt x="88156" y="18382"/>
                  </a:cubicBezTo>
                  <a:cubicBezTo>
                    <a:pt x="88170" y="18382"/>
                    <a:pt x="88203" y="18401"/>
                    <a:pt x="88235" y="18401"/>
                  </a:cubicBezTo>
                  <a:cubicBezTo>
                    <a:pt x="88252" y="18401"/>
                    <a:pt x="88268" y="18396"/>
                    <a:pt x="88282" y="18382"/>
                  </a:cubicBezTo>
                  <a:cubicBezTo>
                    <a:pt x="88309" y="18341"/>
                    <a:pt x="88354" y="18318"/>
                    <a:pt x="88405" y="18318"/>
                  </a:cubicBezTo>
                  <a:cubicBezTo>
                    <a:pt x="88433" y="18318"/>
                    <a:pt x="88462" y="18325"/>
                    <a:pt x="88492" y="18340"/>
                  </a:cubicBezTo>
                  <a:cubicBezTo>
                    <a:pt x="88576" y="18445"/>
                    <a:pt x="88745" y="18424"/>
                    <a:pt x="88850" y="18550"/>
                  </a:cubicBezTo>
                  <a:cubicBezTo>
                    <a:pt x="88850" y="18571"/>
                    <a:pt x="88787" y="18592"/>
                    <a:pt x="88850" y="18635"/>
                  </a:cubicBezTo>
                  <a:lnTo>
                    <a:pt x="88934" y="18635"/>
                  </a:lnTo>
                  <a:cubicBezTo>
                    <a:pt x="88934" y="18604"/>
                    <a:pt x="88956" y="18584"/>
                    <a:pt x="88993" y="18584"/>
                  </a:cubicBezTo>
                  <a:cubicBezTo>
                    <a:pt x="89007" y="18584"/>
                    <a:pt x="89022" y="18587"/>
                    <a:pt x="89039" y="18592"/>
                  </a:cubicBezTo>
                  <a:cubicBezTo>
                    <a:pt x="89026" y="18630"/>
                    <a:pt x="88999" y="18638"/>
                    <a:pt x="88974" y="18638"/>
                  </a:cubicBezTo>
                  <a:cubicBezTo>
                    <a:pt x="88957" y="18638"/>
                    <a:pt x="88942" y="18635"/>
                    <a:pt x="88934" y="18635"/>
                  </a:cubicBezTo>
                  <a:lnTo>
                    <a:pt x="88934" y="18635"/>
                  </a:lnTo>
                  <a:cubicBezTo>
                    <a:pt x="88934" y="18656"/>
                    <a:pt x="88955" y="18698"/>
                    <a:pt x="88955" y="18698"/>
                  </a:cubicBezTo>
                  <a:cubicBezTo>
                    <a:pt x="88978" y="18692"/>
                    <a:pt x="89001" y="18690"/>
                    <a:pt x="89023" y="18690"/>
                  </a:cubicBezTo>
                  <a:cubicBezTo>
                    <a:pt x="89185" y="18690"/>
                    <a:pt x="89333" y="18810"/>
                    <a:pt x="89480" y="18866"/>
                  </a:cubicBezTo>
                  <a:cubicBezTo>
                    <a:pt x="89628" y="18929"/>
                    <a:pt x="89775" y="19013"/>
                    <a:pt x="89901" y="19097"/>
                  </a:cubicBezTo>
                  <a:cubicBezTo>
                    <a:pt x="89880" y="19139"/>
                    <a:pt x="89859" y="19139"/>
                    <a:pt x="89880" y="19223"/>
                  </a:cubicBezTo>
                  <a:cubicBezTo>
                    <a:pt x="90132" y="19370"/>
                    <a:pt x="90511" y="19349"/>
                    <a:pt x="90679" y="19686"/>
                  </a:cubicBezTo>
                  <a:cubicBezTo>
                    <a:pt x="90763" y="19686"/>
                    <a:pt x="90826" y="19749"/>
                    <a:pt x="90910" y="19749"/>
                  </a:cubicBezTo>
                  <a:cubicBezTo>
                    <a:pt x="90920" y="19748"/>
                    <a:pt x="90929" y="19747"/>
                    <a:pt x="90938" y="19747"/>
                  </a:cubicBezTo>
                  <a:cubicBezTo>
                    <a:pt x="91083" y="19747"/>
                    <a:pt x="91128" y="19898"/>
                    <a:pt x="91246" y="19938"/>
                  </a:cubicBezTo>
                  <a:cubicBezTo>
                    <a:pt x="91267" y="20127"/>
                    <a:pt x="91457" y="20127"/>
                    <a:pt x="91562" y="20211"/>
                  </a:cubicBezTo>
                  <a:cubicBezTo>
                    <a:pt x="91583" y="20295"/>
                    <a:pt x="91646" y="20380"/>
                    <a:pt x="91730" y="20422"/>
                  </a:cubicBezTo>
                  <a:cubicBezTo>
                    <a:pt x="91835" y="20485"/>
                    <a:pt x="91772" y="20611"/>
                    <a:pt x="91877" y="20695"/>
                  </a:cubicBezTo>
                  <a:cubicBezTo>
                    <a:pt x="91961" y="20779"/>
                    <a:pt x="92087" y="20821"/>
                    <a:pt x="92129" y="20926"/>
                  </a:cubicBezTo>
                  <a:cubicBezTo>
                    <a:pt x="92129" y="20968"/>
                    <a:pt x="92172" y="20989"/>
                    <a:pt x="92214" y="20989"/>
                  </a:cubicBezTo>
                  <a:cubicBezTo>
                    <a:pt x="92298" y="21031"/>
                    <a:pt x="92361" y="21115"/>
                    <a:pt x="92403" y="21199"/>
                  </a:cubicBezTo>
                  <a:cubicBezTo>
                    <a:pt x="92592" y="21473"/>
                    <a:pt x="92823" y="21725"/>
                    <a:pt x="92991" y="21977"/>
                  </a:cubicBezTo>
                  <a:cubicBezTo>
                    <a:pt x="93076" y="22125"/>
                    <a:pt x="93202" y="22230"/>
                    <a:pt x="93202" y="22440"/>
                  </a:cubicBezTo>
                  <a:cubicBezTo>
                    <a:pt x="93223" y="22524"/>
                    <a:pt x="93265" y="22587"/>
                    <a:pt x="93328" y="22629"/>
                  </a:cubicBezTo>
                  <a:cubicBezTo>
                    <a:pt x="93412" y="22692"/>
                    <a:pt x="93349" y="22797"/>
                    <a:pt x="93412" y="22839"/>
                  </a:cubicBezTo>
                  <a:lnTo>
                    <a:pt x="93559" y="22902"/>
                  </a:lnTo>
                  <a:lnTo>
                    <a:pt x="93559" y="22629"/>
                  </a:lnTo>
                  <a:cubicBezTo>
                    <a:pt x="93454" y="22545"/>
                    <a:pt x="93349" y="22440"/>
                    <a:pt x="93349" y="22314"/>
                  </a:cubicBezTo>
                  <a:cubicBezTo>
                    <a:pt x="93328" y="21998"/>
                    <a:pt x="93076" y="21851"/>
                    <a:pt x="92907" y="21641"/>
                  </a:cubicBezTo>
                  <a:lnTo>
                    <a:pt x="92949" y="21578"/>
                  </a:lnTo>
                  <a:cubicBezTo>
                    <a:pt x="92886" y="21473"/>
                    <a:pt x="92760" y="21410"/>
                    <a:pt x="92739" y="21263"/>
                  </a:cubicBezTo>
                  <a:cubicBezTo>
                    <a:pt x="92739" y="21157"/>
                    <a:pt x="92676" y="21073"/>
                    <a:pt x="92571" y="21031"/>
                  </a:cubicBezTo>
                  <a:cubicBezTo>
                    <a:pt x="92466" y="20989"/>
                    <a:pt x="92424" y="20884"/>
                    <a:pt x="92382" y="20800"/>
                  </a:cubicBezTo>
                  <a:cubicBezTo>
                    <a:pt x="92277" y="20590"/>
                    <a:pt x="92129" y="20422"/>
                    <a:pt x="91919" y="20295"/>
                  </a:cubicBezTo>
                  <a:cubicBezTo>
                    <a:pt x="91877" y="20274"/>
                    <a:pt x="91835" y="20232"/>
                    <a:pt x="91793" y="20169"/>
                  </a:cubicBezTo>
                  <a:cubicBezTo>
                    <a:pt x="91562" y="19833"/>
                    <a:pt x="91267" y="19581"/>
                    <a:pt x="90910" y="19391"/>
                  </a:cubicBezTo>
                  <a:cubicBezTo>
                    <a:pt x="90847" y="19286"/>
                    <a:pt x="90763" y="19202"/>
                    <a:pt x="90637" y="19139"/>
                  </a:cubicBezTo>
                  <a:cubicBezTo>
                    <a:pt x="90469" y="19034"/>
                    <a:pt x="90300" y="18929"/>
                    <a:pt x="90132" y="18803"/>
                  </a:cubicBezTo>
                  <a:cubicBezTo>
                    <a:pt x="89859" y="18635"/>
                    <a:pt x="89565" y="18487"/>
                    <a:pt x="89249" y="18361"/>
                  </a:cubicBezTo>
                  <a:cubicBezTo>
                    <a:pt x="89228" y="18319"/>
                    <a:pt x="89249" y="18256"/>
                    <a:pt x="89207" y="18214"/>
                  </a:cubicBezTo>
                  <a:lnTo>
                    <a:pt x="89123" y="18256"/>
                  </a:lnTo>
                  <a:cubicBezTo>
                    <a:pt x="89114" y="18259"/>
                    <a:pt x="89106" y="18260"/>
                    <a:pt x="89099" y="18260"/>
                  </a:cubicBezTo>
                  <a:cubicBezTo>
                    <a:pt x="89053" y="18260"/>
                    <a:pt x="89030" y="18211"/>
                    <a:pt x="88976" y="18193"/>
                  </a:cubicBezTo>
                  <a:cubicBezTo>
                    <a:pt x="88618" y="18109"/>
                    <a:pt x="88282" y="17983"/>
                    <a:pt x="87925" y="17899"/>
                  </a:cubicBezTo>
                  <a:cubicBezTo>
                    <a:pt x="87818" y="17881"/>
                    <a:pt x="87772" y="17758"/>
                    <a:pt x="87684" y="17758"/>
                  </a:cubicBezTo>
                  <a:cubicBezTo>
                    <a:pt x="87668" y="17758"/>
                    <a:pt x="87650" y="17763"/>
                    <a:pt x="87630" y="17773"/>
                  </a:cubicBezTo>
                  <a:cubicBezTo>
                    <a:pt x="87252" y="17646"/>
                    <a:pt x="86852" y="17604"/>
                    <a:pt x="86453" y="17583"/>
                  </a:cubicBezTo>
                  <a:cubicBezTo>
                    <a:pt x="86439" y="17583"/>
                    <a:pt x="86423" y="17586"/>
                    <a:pt x="86406" y="17586"/>
                  </a:cubicBezTo>
                  <a:cubicBezTo>
                    <a:pt x="86373" y="17586"/>
                    <a:pt x="86341" y="17576"/>
                    <a:pt x="86327" y="17520"/>
                  </a:cubicBezTo>
                  <a:cubicBezTo>
                    <a:pt x="86287" y="17515"/>
                    <a:pt x="86249" y="17513"/>
                    <a:pt x="86211" y="17513"/>
                  </a:cubicBezTo>
                  <a:cubicBezTo>
                    <a:pt x="86089" y="17513"/>
                    <a:pt x="85977" y="17540"/>
                    <a:pt x="85864" y="17604"/>
                  </a:cubicBezTo>
                  <a:cubicBezTo>
                    <a:pt x="85759" y="17531"/>
                    <a:pt x="85649" y="17520"/>
                    <a:pt x="85538" y="17520"/>
                  </a:cubicBezTo>
                  <a:cubicBezTo>
                    <a:pt x="85494" y="17520"/>
                    <a:pt x="85450" y="17522"/>
                    <a:pt x="85406" y="17522"/>
                  </a:cubicBezTo>
                  <a:cubicBezTo>
                    <a:pt x="85341" y="17522"/>
                    <a:pt x="85276" y="17518"/>
                    <a:pt x="85212" y="17499"/>
                  </a:cubicBezTo>
                  <a:cubicBezTo>
                    <a:pt x="85263" y="17461"/>
                    <a:pt x="85313" y="17454"/>
                    <a:pt x="85364" y="17454"/>
                  </a:cubicBezTo>
                  <a:cubicBezTo>
                    <a:pt x="85397" y="17454"/>
                    <a:pt x="85431" y="17457"/>
                    <a:pt x="85465" y="17457"/>
                  </a:cubicBezTo>
                  <a:lnTo>
                    <a:pt x="85675" y="17457"/>
                  </a:lnTo>
                  <a:cubicBezTo>
                    <a:pt x="85696" y="17462"/>
                    <a:pt x="85718" y="17465"/>
                    <a:pt x="85741" y="17465"/>
                  </a:cubicBezTo>
                  <a:cubicBezTo>
                    <a:pt x="85809" y="17465"/>
                    <a:pt x="85880" y="17441"/>
                    <a:pt x="85927" y="17394"/>
                  </a:cubicBezTo>
                  <a:lnTo>
                    <a:pt x="85927" y="17394"/>
                  </a:lnTo>
                  <a:cubicBezTo>
                    <a:pt x="85899" y="17401"/>
                    <a:pt x="85874" y="17404"/>
                    <a:pt x="85851" y="17404"/>
                  </a:cubicBezTo>
                  <a:cubicBezTo>
                    <a:pt x="85736" y="17404"/>
                    <a:pt x="85675" y="17331"/>
                    <a:pt x="85570" y="17331"/>
                  </a:cubicBezTo>
                  <a:cubicBezTo>
                    <a:pt x="85514" y="17387"/>
                    <a:pt x="85439" y="17406"/>
                    <a:pt x="85358" y="17406"/>
                  </a:cubicBezTo>
                  <a:cubicBezTo>
                    <a:pt x="85318" y="17406"/>
                    <a:pt x="85276" y="17401"/>
                    <a:pt x="85233" y="17394"/>
                  </a:cubicBezTo>
                  <a:cubicBezTo>
                    <a:pt x="85212" y="17352"/>
                    <a:pt x="85191" y="17331"/>
                    <a:pt x="85170" y="17268"/>
                  </a:cubicBezTo>
                  <a:cubicBezTo>
                    <a:pt x="84960" y="17268"/>
                    <a:pt x="84771" y="17331"/>
                    <a:pt x="84603" y="17457"/>
                  </a:cubicBezTo>
                  <a:lnTo>
                    <a:pt x="83909" y="17457"/>
                  </a:lnTo>
                  <a:lnTo>
                    <a:pt x="83972" y="17331"/>
                  </a:lnTo>
                  <a:lnTo>
                    <a:pt x="83972" y="17331"/>
                  </a:lnTo>
                  <a:cubicBezTo>
                    <a:pt x="83767" y="17413"/>
                    <a:pt x="83543" y="17395"/>
                    <a:pt x="83357" y="17510"/>
                  </a:cubicBezTo>
                  <a:lnTo>
                    <a:pt x="83357" y="17510"/>
                  </a:lnTo>
                  <a:cubicBezTo>
                    <a:pt x="83341" y="17470"/>
                    <a:pt x="83295" y="17449"/>
                    <a:pt x="83278" y="17415"/>
                  </a:cubicBezTo>
                  <a:cubicBezTo>
                    <a:pt x="83208" y="17454"/>
                    <a:pt x="83132" y="17461"/>
                    <a:pt x="83054" y="17461"/>
                  </a:cubicBezTo>
                  <a:cubicBezTo>
                    <a:pt x="83010" y="17461"/>
                    <a:pt x="82965" y="17459"/>
                    <a:pt x="82920" y="17459"/>
                  </a:cubicBezTo>
                  <a:cubicBezTo>
                    <a:pt x="82833" y="17459"/>
                    <a:pt x="82747" y="17468"/>
                    <a:pt x="82669" y="17520"/>
                  </a:cubicBezTo>
                  <a:cubicBezTo>
                    <a:pt x="82647" y="17520"/>
                    <a:pt x="82626" y="17478"/>
                    <a:pt x="82605" y="17478"/>
                  </a:cubicBezTo>
                  <a:lnTo>
                    <a:pt x="82584" y="17478"/>
                  </a:lnTo>
                  <a:cubicBezTo>
                    <a:pt x="82416" y="17562"/>
                    <a:pt x="82269" y="17667"/>
                    <a:pt x="82143" y="17773"/>
                  </a:cubicBezTo>
                  <a:cubicBezTo>
                    <a:pt x="82119" y="17768"/>
                    <a:pt x="82096" y="17766"/>
                    <a:pt x="82074" y="17766"/>
                  </a:cubicBezTo>
                  <a:cubicBezTo>
                    <a:pt x="82035" y="17766"/>
                    <a:pt x="81999" y="17771"/>
                    <a:pt x="81964" y="17771"/>
                  </a:cubicBezTo>
                  <a:cubicBezTo>
                    <a:pt x="81932" y="17771"/>
                    <a:pt x="81901" y="17767"/>
                    <a:pt x="81870" y="17751"/>
                  </a:cubicBezTo>
                  <a:cubicBezTo>
                    <a:pt x="81912" y="17709"/>
                    <a:pt x="81975" y="17730"/>
                    <a:pt x="81975" y="17667"/>
                  </a:cubicBezTo>
                  <a:cubicBezTo>
                    <a:pt x="81943" y="17646"/>
                    <a:pt x="81912" y="17641"/>
                    <a:pt x="81877" y="17641"/>
                  </a:cubicBezTo>
                  <a:cubicBezTo>
                    <a:pt x="81843" y="17641"/>
                    <a:pt x="81807" y="17646"/>
                    <a:pt x="81764" y="17646"/>
                  </a:cubicBezTo>
                  <a:cubicBezTo>
                    <a:pt x="81743" y="17688"/>
                    <a:pt x="81743" y="17730"/>
                    <a:pt x="81722" y="17751"/>
                  </a:cubicBezTo>
                  <a:cubicBezTo>
                    <a:pt x="81449" y="17794"/>
                    <a:pt x="81176" y="17878"/>
                    <a:pt x="80945" y="18025"/>
                  </a:cubicBezTo>
                  <a:cubicBezTo>
                    <a:pt x="80930" y="18028"/>
                    <a:pt x="80916" y="18029"/>
                    <a:pt x="80903" y="18029"/>
                  </a:cubicBezTo>
                  <a:cubicBezTo>
                    <a:pt x="80827" y="18029"/>
                    <a:pt x="80788" y="17983"/>
                    <a:pt x="80734" y="17983"/>
                  </a:cubicBezTo>
                  <a:lnTo>
                    <a:pt x="80587" y="18109"/>
                  </a:lnTo>
                  <a:cubicBezTo>
                    <a:pt x="80545" y="18098"/>
                    <a:pt x="80503" y="18093"/>
                    <a:pt x="80464" y="18093"/>
                  </a:cubicBezTo>
                  <a:cubicBezTo>
                    <a:pt x="80424" y="18093"/>
                    <a:pt x="80387" y="18098"/>
                    <a:pt x="80356" y="18109"/>
                  </a:cubicBezTo>
                  <a:cubicBezTo>
                    <a:pt x="80083" y="18193"/>
                    <a:pt x="79809" y="18298"/>
                    <a:pt x="79536" y="18445"/>
                  </a:cubicBezTo>
                  <a:cubicBezTo>
                    <a:pt x="79473" y="18498"/>
                    <a:pt x="79431" y="18519"/>
                    <a:pt x="79383" y="18519"/>
                  </a:cubicBezTo>
                  <a:cubicBezTo>
                    <a:pt x="79336" y="18519"/>
                    <a:pt x="79284" y="18498"/>
                    <a:pt x="79199" y="18466"/>
                  </a:cubicBezTo>
                  <a:cubicBezTo>
                    <a:pt x="79052" y="18529"/>
                    <a:pt x="78905" y="18592"/>
                    <a:pt x="78758" y="18677"/>
                  </a:cubicBezTo>
                  <a:cubicBezTo>
                    <a:pt x="78611" y="18740"/>
                    <a:pt x="78485" y="18866"/>
                    <a:pt x="78401" y="19034"/>
                  </a:cubicBezTo>
                  <a:cubicBezTo>
                    <a:pt x="78332" y="19005"/>
                    <a:pt x="78296" y="18989"/>
                    <a:pt x="78245" y="18989"/>
                  </a:cubicBezTo>
                  <a:cubicBezTo>
                    <a:pt x="78185" y="18989"/>
                    <a:pt x="78107" y="19010"/>
                    <a:pt x="77938" y="19055"/>
                  </a:cubicBezTo>
                  <a:cubicBezTo>
                    <a:pt x="77791" y="19097"/>
                    <a:pt x="77623" y="19076"/>
                    <a:pt x="77497" y="19202"/>
                  </a:cubicBezTo>
                  <a:cubicBezTo>
                    <a:pt x="77452" y="19172"/>
                    <a:pt x="77407" y="19143"/>
                    <a:pt x="77363" y="19143"/>
                  </a:cubicBezTo>
                  <a:cubicBezTo>
                    <a:pt x="77344" y="19143"/>
                    <a:pt x="77326" y="19148"/>
                    <a:pt x="77307" y="19160"/>
                  </a:cubicBezTo>
                  <a:cubicBezTo>
                    <a:pt x="77181" y="19223"/>
                    <a:pt x="77034" y="19244"/>
                    <a:pt x="76971" y="19349"/>
                  </a:cubicBezTo>
                  <a:cubicBezTo>
                    <a:pt x="76887" y="19475"/>
                    <a:pt x="76761" y="19433"/>
                    <a:pt x="76677" y="19518"/>
                  </a:cubicBezTo>
                  <a:cubicBezTo>
                    <a:pt x="76653" y="19479"/>
                    <a:pt x="76630" y="19466"/>
                    <a:pt x="76608" y="19466"/>
                  </a:cubicBezTo>
                  <a:cubicBezTo>
                    <a:pt x="76570" y="19466"/>
                    <a:pt x="76535" y="19504"/>
                    <a:pt x="76508" y="19518"/>
                  </a:cubicBezTo>
                  <a:cubicBezTo>
                    <a:pt x="76298" y="19623"/>
                    <a:pt x="76088" y="19728"/>
                    <a:pt x="75878" y="19833"/>
                  </a:cubicBezTo>
                  <a:cubicBezTo>
                    <a:pt x="75709" y="19917"/>
                    <a:pt x="75520" y="19980"/>
                    <a:pt x="75331" y="20022"/>
                  </a:cubicBezTo>
                  <a:cubicBezTo>
                    <a:pt x="75100" y="20043"/>
                    <a:pt x="74890" y="20106"/>
                    <a:pt x="74679" y="20232"/>
                  </a:cubicBezTo>
                  <a:cubicBezTo>
                    <a:pt x="74658" y="20232"/>
                    <a:pt x="74658" y="20253"/>
                    <a:pt x="74658" y="20274"/>
                  </a:cubicBezTo>
                  <a:cubicBezTo>
                    <a:pt x="74676" y="20292"/>
                    <a:pt x="74694" y="20325"/>
                    <a:pt x="74711" y="20335"/>
                  </a:cubicBezTo>
                  <a:lnTo>
                    <a:pt x="74711" y="20335"/>
                  </a:lnTo>
                  <a:cubicBezTo>
                    <a:pt x="74667" y="20407"/>
                    <a:pt x="74589" y="20443"/>
                    <a:pt x="74511" y="20443"/>
                  </a:cubicBezTo>
                  <a:lnTo>
                    <a:pt x="74448" y="20337"/>
                  </a:lnTo>
                  <a:cubicBezTo>
                    <a:pt x="74280" y="20443"/>
                    <a:pt x="74112" y="20527"/>
                    <a:pt x="73922" y="20590"/>
                  </a:cubicBezTo>
                  <a:cubicBezTo>
                    <a:pt x="73754" y="20632"/>
                    <a:pt x="73544" y="20611"/>
                    <a:pt x="73397" y="20800"/>
                  </a:cubicBezTo>
                  <a:cubicBezTo>
                    <a:pt x="73382" y="20797"/>
                    <a:pt x="73369" y="20796"/>
                    <a:pt x="73356" y="20796"/>
                  </a:cubicBezTo>
                  <a:cubicBezTo>
                    <a:pt x="73274" y="20796"/>
                    <a:pt x="73217" y="20848"/>
                    <a:pt x="73144" y="20884"/>
                  </a:cubicBezTo>
                  <a:cubicBezTo>
                    <a:pt x="73039" y="20884"/>
                    <a:pt x="72934" y="20926"/>
                    <a:pt x="72850" y="20989"/>
                  </a:cubicBezTo>
                  <a:cubicBezTo>
                    <a:pt x="72703" y="21115"/>
                    <a:pt x="72556" y="21199"/>
                    <a:pt x="72367" y="21263"/>
                  </a:cubicBezTo>
                  <a:cubicBezTo>
                    <a:pt x="72177" y="21305"/>
                    <a:pt x="71988" y="21389"/>
                    <a:pt x="71820" y="21494"/>
                  </a:cubicBezTo>
                  <a:cubicBezTo>
                    <a:pt x="71673" y="21578"/>
                    <a:pt x="71505" y="21641"/>
                    <a:pt x="71336" y="21704"/>
                  </a:cubicBezTo>
                  <a:cubicBezTo>
                    <a:pt x="71318" y="21717"/>
                    <a:pt x="71299" y="21720"/>
                    <a:pt x="71280" y="21720"/>
                  </a:cubicBezTo>
                  <a:cubicBezTo>
                    <a:pt x="71260" y="21720"/>
                    <a:pt x="71240" y="21716"/>
                    <a:pt x="71221" y="21716"/>
                  </a:cubicBezTo>
                  <a:cubicBezTo>
                    <a:pt x="71196" y="21716"/>
                    <a:pt x="71172" y="21722"/>
                    <a:pt x="71147" y="21746"/>
                  </a:cubicBezTo>
                  <a:cubicBezTo>
                    <a:pt x="71084" y="21788"/>
                    <a:pt x="71000" y="21830"/>
                    <a:pt x="70937" y="21851"/>
                  </a:cubicBezTo>
                  <a:cubicBezTo>
                    <a:pt x="70862" y="21870"/>
                    <a:pt x="70821" y="21939"/>
                    <a:pt x="70738" y="21939"/>
                  </a:cubicBezTo>
                  <a:cubicBezTo>
                    <a:pt x="70728" y="21939"/>
                    <a:pt x="70717" y="21938"/>
                    <a:pt x="70706" y="21935"/>
                  </a:cubicBezTo>
                  <a:lnTo>
                    <a:pt x="70706" y="21935"/>
                  </a:lnTo>
                  <a:cubicBezTo>
                    <a:pt x="70706" y="21956"/>
                    <a:pt x="70727" y="21977"/>
                    <a:pt x="70685" y="21977"/>
                  </a:cubicBezTo>
                  <a:cubicBezTo>
                    <a:pt x="70643" y="21977"/>
                    <a:pt x="70643" y="21956"/>
                    <a:pt x="70643" y="21935"/>
                  </a:cubicBezTo>
                  <a:cubicBezTo>
                    <a:pt x="70390" y="22019"/>
                    <a:pt x="70159" y="22146"/>
                    <a:pt x="69928" y="22272"/>
                  </a:cubicBezTo>
                  <a:cubicBezTo>
                    <a:pt x="69802" y="22314"/>
                    <a:pt x="69675" y="22356"/>
                    <a:pt x="69549" y="22377"/>
                  </a:cubicBezTo>
                  <a:cubicBezTo>
                    <a:pt x="69423" y="22377"/>
                    <a:pt x="69339" y="22524"/>
                    <a:pt x="69213" y="22545"/>
                  </a:cubicBezTo>
                  <a:cubicBezTo>
                    <a:pt x="68919" y="22608"/>
                    <a:pt x="68645" y="22713"/>
                    <a:pt x="68393" y="22881"/>
                  </a:cubicBezTo>
                  <a:cubicBezTo>
                    <a:pt x="68225" y="22966"/>
                    <a:pt x="68057" y="23008"/>
                    <a:pt x="67888" y="23050"/>
                  </a:cubicBezTo>
                  <a:cubicBezTo>
                    <a:pt x="67741" y="23050"/>
                    <a:pt x="67615" y="23092"/>
                    <a:pt x="67510" y="23176"/>
                  </a:cubicBezTo>
                  <a:cubicBezTo>
                    <a:pt x="67426" y="23260"/>
                    <a:pt x="67321" y="23197"/>
                    <a:pt x="67258" y="23302"/>
                  </a:cubicBezTo>
                  <a:cubicBezTo>
                    <a:pt x="67232" y="23296"/>
                    <a:pt x="67207" y="23294"/>
                    <a:pt x="67184" y="23294"/>
                  </a:cubicBezTo>
                  <a:cubicBezTo>
                    <a:pt x="67039" y="23294"/>
                    <a:pt x="66943" y="23395"/>
                    <a:pt x="66816" y="23449"/>
                  </a:cubicBezTo>
                  <a:cubicBezTo>
                    <a:pt x="66732" y="23491"/>
                    <a:pt x="66648" y="23512"/>
                    <a:pt x="66543" y="23554"/>
                  </a:cubicBezTo>
                  <a:cubicBezTo>
                    <a:pt x="66270" y="23638"/>
                    <a:pt x="65933" y="23638"/>
                    <a:pt x="65702" y="23912"/>
                  </a:cubicBezTo>
                  <a:lnTo>
                    <a:pt x="65660" y="23912"/>
                  </a:lnTo>
                  <a:cubicBezTo>
                    <a:pt x="65562" y="23968"/>
                    <a:pt x="65464" y="23977"/>
                    <a:pt x="65359" y="23977"/>
                  </a:cubicBezTo>
                  <a:cubicBezTo>
                    <a:pt x="65307" y="23977"/>
                    <a:pt x="65253" y="23975"/>
                    <a:pt x="65197" y="23975"/>
                  </a:cubicBezTo>
                  <a:cubicBezTo>
                    <a:pt x="65092" y="23996"/>
                    <a:pt x="65008" y="24080"/>
                    <a:pt x="64903" y="24101"/>
                  </a:cubicBezTo>
                  <a:cubicBezTo>
                    <a:pt x="64735" y="24164"/>
                    <a:pt x="64567" y="24206"/>
                    <a:pt x="64377" y="24227"/>
                  </a:cubicBezTo>
                  <a:cubicBezTo>
                    <a:pt x="64209" y="24339"/>
                    <a:pt x="64022" y="24358"/>
                    <a:pt x="63835" y="24358"/>
                  </a:cubicBezTo>
                  <a:cubicBezTo>
                    <a:pt x="63742" y="24358"/>
                    <a:pt x="63648" y="24353"/>
                    <a:pt x="63557" y="24353"/>
                  </a:cubicBezTo>
                  <a:cubicBezTo>
                    <a:pt x="63535" y="24348"/>
                    <a:pt x="63512" y="24345"/>
                    <a:pt x="63490" y="24345"/>
                  </a:cubicBezTo>
                  <a:cubicBezTo>
                    <a:pt x="63428" y="24345"/>
                    <a:pt x="63367" y="24364"/>
                    <a:pt x="63305" y="24395"/>
                  </a:cubicBezTo>
                  <a:cubicBezTo>
                    <a:pt x="63263" y="24406"/>
                    <a:pt x="63216" y="24411"/>
                    <a:pt x="63166" y="24411"/>
                  </a:cubicBezTo>
                  <a:cubicBezTo>
                    <a:pt x="63116" y="24411"/>
                    <a:pt x="63063" y="24406"/>
                    <a:pt x="63011" y="24395"/>
                  </a:cubicBezTo>
                  <a:cubicBezTo>
                    <a:pt x="62932" y="24348"/>
                    <a:pt x="62853" y="24324"/>
                    <a:pt x="62774" y="24324"/>
                  </a:cubicBezTo>
                  <a:cubicBezTo>
                    <a:pt x="62748" y="24324"/>
                    <a:pt x="62722" y="24327"/>
                    <a:pt x="62695" y="24332"/>
                  </a:cubicBezTo>
                  <a:cubicBezTo>
                    <a:pt x="62653" y="24338"/>
                    <a:pt x="62611" y="24341"/>
                    <a:pt x="62570" y="24341"/>
                  </a:cubicBezTo>
                  <a:cubicBezTo>
                    <a:pt x="62350" y="24341"/>
                    <a:pt x="62149" y="24267"/>
                    <a:pt x="61939" y="24267"/>
                  </a:cubicBezTo>
                  <a:cubicBezTo>
                    <a:pt x="61918" y="24267"/>
                    <a:pt x="61897" y="24267"/>
                    <a:pt x="61875" y="24269"/>
                  </a:cubicBezTo>
                  <a:cubicBezTo>
                    <a:pt x="61801" y="24269"/>
                    <a:pt x="61743" y="24203"/>
                    <a:pt x="61671" y="24203"/>
                  </a:cubicBezTo>
                  <a:cubicBezTo>
                    <a:pt x="61663" y="24203"/>
                    <a:pt x="61654" y="24204"/>
                    <a:pt x="61644" y="24206"/>
                  </a:cubicBezTo>
                  <a:cubicBezTo>
                    <a:pt x="61560" y="24059"/>
                    <a:pt x="61392" y="24122"/>
                    <a:pt x="61266" y="24038"/>
                  </a:cubicBezTo>
                  <a:cubicBezTo>
                    <a:pt x="61253" y="24029"/>
                    <a:pt x="61241" y="24026"/>
                    <a:pt x="61230" y="24026"/>
                  </a:cubicBezTo>
                  <a:cubicBezTo>
                    <a:pt x="61186" y="24026"/>
                    <a:pt x="61152" y="24080"/>
                    <a:pt x="61119" y="24080"/>
                  </a:cubicBezTo>
                  <a:cubicBezTo>
                    <a:pt x="61034" y="24059"/>
                    <a:pt x="60950" y="24017"/>
                    <a:pt x="60866" y="23954"/>
                  </a:cubicBezTo>
                  <a:cubicBezTo>
                    <a:pt x="60782" y="23891"/>
                    <a:pt x="60656" y="23933"/>
                    <a:pt x="60572" y="23891"/>
                  </a:cubicBezTo>
                  <a:cubicBezTo>
                    <a:pt x="60362" y="23807"/>
                    <a:pt x="60088" y="23891"/>
                    <a:pt x="59962" y="23596"/>
                  </a:cubicBezTo>
                  <a:lnTo>
                    <a:pt x="59899" y="23596"/>
                  </a:lnTo>
                  <a:cubicBezTo>
                    <a:pt x="59710" y="23470"/>
                    <a:pt x="59521" y="23344"/>
                    <a:pt x="59310" y="23239"/>
                  </a:cubicBezTo>
                  <a:cubicBezTo>
                    <a:pt x="58869" y="23029"/>
                    <a:pt x="58469" y="22734"/>
                    <a:pt x="58133" y="22377"/>
                  </a:cubicBezTo>
                  <a:cubicBezTo>
                    <a:pt x="58091" y="22356"/>
                    <a:pt x="58028" y="22314"/>
                    <a:pt x="58028" y="22272"/>
                  </a:cubicBezTo>
                  <a:cubicBezTo>
                    <a:pt x="57965" y="22104"/>
                    <a:pt x="57839" y="22040"/>
                    <a:pt x="57713" y="21977"/>
                  </a:cubicBezTo>
                  <a:cubicBezTo>
                    <a:pt x="57502" y="21893"/>
                    <a:pt x="57334" y="21746"/>
                    <a:pt x="57208" y="21536"/>
                  </a:cubicBezTo>
                  <a:cubicBezTo>
                    <a:pt x="57145" y="21452"/>
                    <a:pt x="57082" y="21368"/>
                    <a:pt x="56977" y="21305"/>
                  </a:cubicBezTo>
                  <a:cubicBezTo>
                    <a:pt x="56788" y="21199"/>
                    <a:pt x="56640" y="21031"/>
                    <a:pt x="56556" y="20842"/>
                  </a:cubicBezTo>
                  <a:cubicBezTo>
                    <a:pt x="56514" y="20758"/>
                    <a:pt x="56472" y="20695"/>
                    <a:pt x="56409" y="20632"/>
                  </a:cubicBezTo>
                  <a:cubicBezTo>
                    <a:pt x="56325" y="20548"/>
                    <a:pt x="56262" y="20464"/>
                    <a:pt x="56220" y="20401"/>
                  </a:cubicBezTo>
                  <a:cubicBezTo>
                    <a:pt x="56094" y="20211"/>
                    <a:pt x="56010" y="20001"/>
                    <a:pt x="55883" y="19833"/>
                  </a:cubicBezTo>
                  <a:cubicBezTo>
                    <a:pt x="55652" y="19454"/>
                    <a:pt x="55463" y="19055"/>
                    <a:pt x="55295" y="18656"/>
                  </a:cubicBezTo>
                  <a:cubicBezTo>
                    <a:pt x="55253" y="18529"/>
                    <a:pt x="55190" y="18403"/>
                    <a:pt x="55127" y="18277"/>
                  </a:cubicBezTo>
                  <a:cubicBezTo>
                    <a:pt x="55127" y="17941"/>
                    <a:pt x="55021" y="17604"/>
                    <a:pt x="54811" y="17331"/>
                  </a:cubicBezTo>
                  <a:cubicBezTo>
                    <a:pt x="54832" y="17037"/>
                    <a:pt x="54748" y="16721"/>
                    <a:pt x="54538" y="16490"/>
                  </a:cubicBezTo>
                  <a:cubicBezTo>
                    <a:pt x="54517" y="16448"/>
                    <a:pt x="54496" y="16406"/>
                    <a:pt x="54496" y="16364"/>
                  </a:cubicBezTo>
                  <a:cubicBezTo>
                    <a:pt x="54454" y="16133"/>
                    <a:pt x="54391" y="15922"/>
                    <a:pt x="54349" y="15691"/>
                  </a:cubicBezTo>
                  <a:cubicBezTo>
                    <a:pt x="54265" y="15460"/>
                    <a:pt x="54244" y="15208"/>
                    <a:pt x="54244" y="14976"/>
                  </a:cubicBezTo>
                  <a:cubicBezTo>
                    <a:pt x="54075" y="14787"/>
                    <a:pt x="54138" y="14514"/>
                    <a:pt x="53949" y="14346"/>
                  </a:cubicBezTo>
                  <a:cubicBezTo>
                    <a:pt x="53970" y="14303"/>
                    <a:pt x="53991" y="14261"/>
                    <a:pt x="53991" y="14240"/>
                  </a:cubicBezTo>
                  <a:cubicBezTo>
                    <a:pt x="53907" y="13946"/>
                    <a:pt x="53907" y="13631"/>
                    <a:pt x="53739" y="13378"/>
                  </a:cubicBezTo>
                  <a:lnTo>
                    <a:pt x="53739" y="12916"/>
                  </a:lnTo>
                  <a:cubicBezTo>
                    <a:pt x="53697" y="12874"/>
                    <a:pt x="53655" y="12832"/>
                    <a:pt x="53613" y="12769"/>
                  </a:cubicBezTo>
                  <a:cubicBezTo>
                    <a:pt x="53655" y="12369"/>
                    <a:pt x="53424" y="12033"/>
                    <a:pt x="53424" y="11633"/>
                  </a:cubicBezTo>
                  <a:cubicBezTo>
                    <a:pt x="53276" y="11381"/>
                    <a:pt x="53213" y="11108"/>
                    <a:pt x="53255" y="10834"/>
                  </a:cubicBezTo>
                  <a:cubicBezTo>
                    <a:pt x="53129" y="10687"/>
                    <a:pt x="53150" y="10477"/>
                    <a:pt x="53024" y="10351"/>
                  </a:cubicBezTo>
                  <a:cubicBezTo>
                    <a:pt x="52961" y="10288"/>
                    <a:pt x="52919" y="10204"/>
                    <a:pt x="52940" y="10120"/>
                  </a:cubicBezTo>
                  <a:cubicBezTo>
                    <a:pt x="52940" y="10057"/>
                    <a:pt x="52898" y="10015"/>
                    <a:pt x="52898" y="9951"/>
                  </a:cubicBezTo>
                  <a:cubicBezTo>
                    <a:pt x="52877" y="9846"/>
                    <a:pt x="52814" y="9783"/>
                    <a:pt x="52814" y="9657"/>
                  </a:cubicBezTo>
                  <a:cubicBezTo>
                    <a:pt x="52772" y="9363"/>
                    <a:pt x="52709" y="9089"/>
                    <a:pt x="52625" y="8795"/>
                  </a:cubicBezTo>
                  <a:cubicBezTo>
                    <a:pt x="52541" y="8543"/>
                    <a:pt x="52583" y="8227"/>
                    <a:pt x="52393" y="8017"/>
                  </a:cubicBezTo>
                  <a:cubicBezTo>
                    <a:pt x="52288" y="7618"/>
                    <a:pt x="52036" y="7302"/>
                    <a:pt x="51994" y="6903"/>
                  </a:cubicBezTo>
                  <a:cubicBezTo>
                    <a:pt x="51910" y="6651"/>
                    <a:pt x="51763" y="6419"/>
                    <a:pt x="51595" y="6209"/>
                  </a:cubicBezTo>
                  <a:cubicBezTo>
                    <a:pt x="51510" y="6083"/>
                    <a:pt x="51447" y="5915"/>
                    <a:pt x="51405" y="5747"/>
                  </a:cubicBezTo>
                  <a:cubicBezTo>
                    <a:pt x="51384" y="5536"/>
                    <a:pt x="51279" y="5347"/>
                    <a:pt x="51132" y="5200"/>
                  </a:cubicBezTo>
                  <a:cubicBezTo>
                    <a:pt x="51090" y="5158"/>
                    <a:pt x="51069" y="5116"/>
                    <a:pt x="51048" y="5074"/>
                  </a:cubicBezTo>
                  <a:cubicBezTo>
                    <a:pt x="50964" y="4885"/>
                    <a:pt x="50901" y="4674"/>
                    <a:pt x="50690" y="4611"/>
                  </a:cubicBezTo>
                  <a:cubicBezTo>
                    <a:pt x="50606" y="4380"/>
                    <a:pt x="50480" y="4149"/>
                    <a:pt x="50333" y="3917"/>
                  </a:cubicBezTo>
                  <a:cubicBezTo>
                    <a:pt x="50186" y="3749"/>
                    <a:pt x="50060" y="3581"/>
                    <a:pt x="49955" y="3392"/>
                  </a:cubicBezTo>
                  <a:cubicBezTo>
                    <a:pt x="49913" y="3329"/>
                    <a:pt x="49871" y="3287"/>
                    <a:pt x="49807" y="3287"/>
                  </a:cubicBezTo>
                  <a:cubicBezTo>
                    <a:pt x="49786" y="3287"/>
                    <a:pt x="49828" y="3308"/>
                    <a:pt x="49786" y="3329"/>
                  </a:cubicBezTo>
                  <a:cubicBezTo>
                    <a:pt x="49744" y="3329"/>
                    <a:pt x="49744" y="3308"/>
                    <a:pt x="49744" y="3287"/>
                  </a:cubicBezTo>
                  <a:cubicBezTo>
                    <a:pt x="49734" y="3276"/>
                    <a:pt x="49729" y="3276"/>
                    <a:pt x="49723" y="3276"/>
                  </a:cubicBezTo>
                  <a:cubicBezTo>
                    <a:pt x="49718" y="3276"/>
                    <a:pt x="49713" y="3276"/>
                    <a:pt x="49702" y="3266"/>
                  </a:cubicBezTo>
                  <a:cubicBezTo>
                    <a:pt x="49702" y="3224"/>
                    <a:pt x="49723" y="3224"/>
                    <a:pt x="49744" y="3224"/>
                  </a:cubicBezTo>
                  <a:lnTo>
                    <a:pt x="49744" y="3055"/>
                  </a:lnTo>
                  <a:cubicBezTo>
                    <a:pt x="49639" y="2950"/>
                    <a:pt x="49513" y="2845"/>
                    <a:pt x="49387" y="2761"/>
                  </a:cubicBezTo>
                  <a:cubicBezTo>
                    <a:pt x="49261" y="2677"/>
                    <a:pt x="49177" y="2572"/>
                    <a:pt x="49114" y="2446"/>
                  </a:cubicBezTo>
                  <a:cubicBezTo>
                    <a:pt x="49114" y="2383"/>
                    <a:pt x="49072" y="2362"/>
                    <a:pt x="49009" y="2362"/>
                  </a:cubicBezTo>
                  <a:cubicBezTo>
                    <a:pt x="49009" y="2378"/>
                    <a:pt x="48984" y="2418"/>
                    <a:pt x="48973" y="2418"/>
                  </a:cubicBezTo>
                  <a:cubicBezTo>
                    <a:pt x="48969" y="2418"/>
                    <a:pt x="48966" y="2414"/>
                    <a:pt x="48966" y="2404"/>
                  </a:cubicBezTo>
                  <a:cubicBezTo>
                    <a:pt x="48966" y="2362"/>
                    <a:pt x="48987" y="2362"/>
                    <a:pt x="49009" y="2362"/>
                  </a:cubicBezTo>
                  <a:cubicBezTo>
                    <a:pt x="48546" y="2046"/>
                    <a:pt x="48104" y="1689"/>
                    <a:pt x="47705" y="1310"/>
                  </a:cubicBezTo>
                  <a:lnTo>
                    <a:pt x="47705" y="1310"/>
                  </a:lnTo>
                  <a:cubicBezTo>
                    <a:pt x="47705" y="1311"/>
                    <a:pt x="47726" y="1331"/>
                    <a:pt x="47684" y="1352"/>
                  </a:cubicBezTo>
                  <a:cubicBezTo>
                    <a:pt x="47642" y="1352"/>
                    <a:pt x="47642" y="1331"/>
                    <a:pt x="47642" y="1310"/>
                  </a:cubicBezTo>
                  <a:cubicBezTo>
                    <a:pt x="47637" y="1306"/>
                    <a:pt x="47633" y="1304"/>
                    <a:pt x="47630" y="1304"/>
                  </a:cubicBezTo>
                  <a:cubicBezTo>
                    <a:pt x="47625" y="1304"/>
                    <a:pt x="47621" y="1309"/>
                    <a:pt x="47617" y="1309"/>
                  </a:cubicBezTo>
                  <a:cubicBezTo>
                    <a:pt x="47613" y="1309"/>
                    <a:pt x="47608" y="1305"/>
                    <a:pt x="47600" y="1289"/>
                  </a:cubicBezTo>
                  <a:cubicBezTo>
                    <a:pt x="47600" y="1247"/>
                    <a:pt x="47621" y="1247"/>
                    <a:pt x="47642" y="1247"/>
                  </a:cubicBezTo>
                  <a:cubicBezTo>
                    <a:pt x="47516" y="1163"/>
                    <a:pt x="47348" y="1121"/>
                    <a:pt x="47242" y="1037"/>
                  </a:cubicBezTo>
                  <a:cubicBezTo>
                    <a:pt x="47053" y="911"/>
                    <a:pt x="46843" y="848"/>
                    <a:pt x="46633" y="827"/>
                  </a:cubicBezTo>
                  <a:cubicBezTo>
                    <a:pt x="46528" y="806"/>
                    <a:pt x="46423" y="764"/>
                    <a:pt x="46338" y="722"/>
                  </a:cubicBezTo>
                  <a:cubicBezTo>
                    <a:pt x="46170" y="617"/>
                    <a:pt x="46002" y="533"/>
                    <a:pt x="45813" y="448"/>
                  </a:cubicBezTo>
                  <a:cubicBezTo>
                    <a:pt x="45673" y="361"/>
                    <a:pt x="45503" y="317"/>
                    <a:pt x="45329" y="317"/>
                  </a:cubicBezTo>
                  <a:cubicBezTo>
                    <a:pt x="45294" y="317"/>
                    <a:pt x="45259" y="319"/>
                    <a:pt x="45224" y="322"/>
                  </a:cubicBezTo>
                  <a:cubicBezTo>
                    <a:pt x="44999" y="210"/>
                    <a:pt x="44787" y="97"/>
                    <a:pt x="44549" y="97"/>
                  </a:cubicBezTo>
                  <a:cubicBezTo>
                    <a:pt x="44476" y="97"/>
                    <a:pt x="44400" y="108"/>
                    <a:pt x="44320" y="133"/>
                  </a:cubicBezTo>
                  <a:cubicBezTo>
                    <a:pt x="44278" y="144"/>
                    <a:pt x="44236" y="149"/>
                    <a:pt x="44194" y="149"/>
                  </a:cubicBezTo>
                  <a:cubicBezTo>
                    <a:pt x="44152" y="149"/>
                    <a:pt x="44110" y="144"/>
                    <a:pt x="44068" y="133"/>
                  </a:cubicBezTo>
                  <a:cubicBezTo>
                    <a:pt x="43926" y="86"/>
                    <a:pt x="43784" y="62"/>
                    <a:pt x="43642" y="62"/>
                  </a:cubicBezTo>
                  <a:cubicBezTo>
                    <a:pt x="43595" y="62"/>
                    <a:pt x="43547" y="65"/>
                    <a:pt x="43500" y="70"/>
                  </a:cubicBezTo>
                  <a:cubicBezTo>
                    <a:pt x="43437" y="70"/>
                    <a:pt x="43353" y="70"/>
                    <a:pt x="43290" y="28"/>
                  </a:cubicBezTo>
                  <a:cubicBezTo>
                    <a:pt x="43238" y="11"/>
                    <a:pt x="43178" y="0"/>
                    <a:pt x="43117" y="0"/>
                  </a:cubicBezTo>
                  <a:cubicBezTo>
                    <a:pt x="43032" y="0"/>
                    <a:pt x="42943" y="21"/>
                    <a:pt x="42869" y="70"/>
                  </a:cubicBezTo>
                  <a:cubicBezTo>
                    <a:pt x="42771" y="21"/>
                    <a:pt x="42665" y="0"/>
                    <a:pt x="4255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28"/>
            <p:cNvSpPr/>
            <p:nvPr/>
          </p:nvSpPr>
          <p:spPr>
            <a:xfrm>
              <a:off x="1399329" y="1839767"/>
              <a:ext cx="981740" cy="295042"/>
            </a:xfrm>
            <a:custGeom>
              <a:avLst/>
              <a:gdLst/>
              <a:ahLst/>
              <a:cxnLst/>
              <a:rect l="l" t="t" r="r" b="b"/>
              <a:pathLst>
                <a:path w="95199" h="28173" extrusionOk="0">
                  <a:moveTo>
                    <a:pt x="42" y="27958"/>
                  </a:moveTo>
                  <a:lnTo>
                    <a:pt x="42" y="27958"/>
                  </a:lnTo>
                  <a:cubicBezTo>
                    <a:pt x="28" y="27958"/>
                    <a:pt x="15" y="27960"/>
                    <a:pt x="0" y="27963"/>
                  </a:cubicBezTo>
                  <a:cubicBezTo>
                    <a:pt x="15" y="27963"/>
                    <a:pt x="29" y="27961"/>
                    <a:pt x="42" y="27958"/>
                  </a:cubicBezTo>
                  <a:close/>
                  <a:moveTo>
                    <a:pt x="43205" y="0"/>
                  </a:moveTo>
                  <a:cubicBezTo>
                    <a:pt x="43163" y="0"/>
                    <a:pt x="43100" y="0"/>
                    <a:pt x="43058" y="21"/>
                  </a:cubicBezTo>
                  <a:cubicBezTo>
                    <a:pt x="43012" y="52"/>
                    <a:pt x="42966" y="72"/>
                    <a:pt x="42911" y="72"/>
                  </a:cubicBezTo>
                  <a:cubicBezTo>
                    <a:pt x="42891" y="72"/>
                    <a:pt x="42870" y="69"/>
                    <a:pt x="42848" y="63"/>
                  </a:cubicBezTo>
                  <a:cubicBezTo>
                    <a:pt x="42448" y="63"/>
                    <a:pt x="42070" y="147"/>
                    <a:pt x="41692" y="274"/>
                  </a:cubicBezTo>
                  <a:cubicBezTo>
                    <a:pt x="41617" y="289"/>
                    <a:pt x="41543" y="303"/>
                    <a:pt x="41469" y="303"/>
                  </a:cubicBezTo>
                  <a:cubicBezTo>
                    <a:pt x="41438" y="303"/>
                    <a:pt x="41407" y="301"/>
                    <a:pt x="41376" y="295"/>
                  </a:cubicBezTo>
                  <a:cubicBezTo>
                    <a:pt x="41334" y="284"/>
                    <a:pt x="41287" y="279"/>
                    <a:pt x="41239" y="279"/>
                  </a:cubicBezTo>
                  <a:cubicBezTo>
                    <a:pt x="41192" y="279"/>
                    <a:pt x="41145" y="284"/>
                    <a:pt x="41103" y="295"/>
                  </a:cubicBezTo>
                  <a:cubicBezTo>
                    <a:pt x="41050" y="316"/>
                    <a:pt x="40992" y="316"/>
                    <a:pt x="40935" y="316"/>
                  </a:cubicBezTo>
                  <a:cubicBezTo>
                    <a:pt x="40877" y="316"/>
                    <a:pt x="40819" y="316"/>
                    <a:pt x="40766" y="337"/>
                  </a:cubicBezTo>
                  <a:cubicBezTo>
                    <a:pt x="40388" y="421"/>
                    <a:pt x="40010" y="568"/>
                    <a:pt x="39673" y="757"/>
                  </a:cubicBezTo>
                  <a:cubicBezTo>
                    <a:pt x="39639" y="754"/>
                    <a:pt x="39605" y="752"/>
                    <a:pt x="39571" y="752"/>
                  </a:cubicBezTo>
                  <a:cubicBezTo>
                    <a:pt x="39396" y="752"/>
                    <a:pt x="39225" y="799"/>
                    <a:pt x="39084" y="904"/>
                  </a:cubicBezTo>
                  <a:cubicBezTo>
                    <a:pt x="38832" y="1052"/>
                    <a:pt x="38580" y="1157"/>
                    <a:pt x="38328" y="1241"/>
                  </a:cubicBezTo>
                  <a:cubicBezTo>
                    <a:pt x="38138" y="1283"/>
                    <a:pt x="37970" y="1367"/>
                    <a:pt x="37823" y="1472"/>
                  </a:cubicBezTo>
                  <a:cubicBezTo>
                    <a:pt x="37613" y="1661"/>
                    <a:pt x="37276" y="1661"/>
                    <a:pt x="37045" y="1871"/>
                  </a:cubicBezTo>
                  <a:lnTo>
                    <a:pt x="36961" y="1871"/>
                  </a:lnTo>
                  <a:cubicBezTo>
                    <a:pt x="36604" y="1956"/>
                    <a:pt x="36288" y="2103"/>
                    <a:pt x="35973" y="2313"/>
                  </a:cubicBezTo>
                  <a:cubicBezTo>
                    <a:pt x="35805" y="2460"/>
                    <a:pt x="35615" y="2565"/>
                    <a:pt x="35405" y="2649"/>
                  </a:cubicBezTo>
                  <a:cubicBezTo>
                    <a:pt x="35153" y="2755"/>
                    <a:pt x="34943" y="2902"/>
                    <a:pt x="34732" y="3070"/>
                  </a:cubicBezTo>
                  <a:cubicBezTo>
                    <a:pt x="34480" y="3301"/>
                    <a:pt x="34186" y="3490"/>
                    <a:pt x="33870" y="3680"/>
                  </a:cubicBezTo>
                  <a:cubicBezTo>
                    <a:pt x="33597" y="3869"/>
                    <a:pt x="33282" y="4058"/>
                    <a:pt x="33008" y="4247"/>
                  </a:cubicBezTo>
                  <a:cubicBezTo>
                    <a:pt x="32966" y="4268"/>
                    <a:pt x="32903" y="4310"/>
                    <a:pt x="32903" y="4352"/>
                  </a:cubicBezTo>
                  <a:cubicBezTo>
                    <a:pt x="32861" y="4521"/>
                    <a:pt x="32693" y="4563"/>
                    <a:pt x="32588" y="4626"/>
                  </a:cubicBezTo>
                  <a:cubicBezTo>
                    <a:pt x="32273" y="4752"/>
                    <a:pt x="31978" y="4962"/>
                    <a:pt x="31747" y="5214"/>
                  </a:cubicBezTo>
                  <a:cubicBezTo>
                    <a:pt x="31579" y="5404"/>
                    <a:pt x="31348" y="5530"/>
                    <a:pt x="31179" y="5719"/>
                  </a:cubicBezTo>
                  <a:cubicBezTo>
                    <a:pt x="31158" y="5761"/>
                    <a:pt x="31137" y="5740"/>
                    <a:pt x="31095" y="5761"/>
                  </a:cubicBezTo>
                  <a:cubicBezTo>
                    <a:pt x="30906" y="5866"/>
                    <a:pt x="30738" y="5992"/>
                    <a:pt x="30549" y="6118"/>
                  </a:cubicBezTo>
                  <a:cubicBezTo>
                    <a:pt x="30380" y="6287"/>
                    <a:pt x="30212" y="6434"/>
                    <a:pt x="30023" y="6581"/>
                  </a:cubicBezTo>
                  <a:cubicBezTo>
                    <a:pt x="29813" y="6707"/>
                    <a:pt x="29708" y="6917"/>
                    <a:pt x="29518" y="7043"/>
                  </a:cubicBezTo>
                  <a:cubicBezTo>
                    <a:pt x="29371" y="7170"/>
                    <a:pt x="29224" y="7296"/>
                    <a:pt x="29098" y="7443"/>
                  </a:cubicBezTo>
                  <a:cubicBezTo>
                    <a:pt x="29014" y="7527"/>
                    <a:pt x="28888" y="7569"/>
                    <a:pt x="28825" y="7674"/>
                  </a:cubicBezTo>
                  <a:cubicBezTo>
                    <a:pt x="28656" y="7905"/>
                    <a:pt x="28425" y="8011"/>
                    <a:pt x="28257" y="8221"/>
                  </a:cubicBezTo>
                  <a:cubicBezTo>
                    <a:pt x="27879" y="8410"/>
                    <a:pt x="27647" y="8746"/>
                    <a:pt x="27353" y="8999"/>
                  </a:cubicBezTo>
                  <a:cubicBezTo>
                    <a:pt x="27290" y="9062"/>
                    <a:pt x="27290" y="9167"/>
                    <a:pt x="27206" y="9230"/>
                  </a:cubicBezTo>
                  <a:cubicBezTo>
                    <a:pt x="26974" y="9356"/>
                    <a:pt x="26785" y="9524"/>
                    <a:pt x="26617" y="9693"/>
                  </a:cubicBezTo>
                  <a:cubicBezTo>
                    <a:pt x="26554" y="9735"/>
                    <a:pt x="26512" y="9777"/>
                    <a:pt x="26449" y="9819"/>
                  </a:cubicBezTo>
                  <a:lnTo>
                    <a:pt x="26344" y="10008"/>
                  </a:lnTo>
                  <a:cubicBezTo>
                    <a:pt x="26133" y="10176"/>
                    <a:pt x="25944" y="10323"/>
                    <a:pt x="25776" y="10470"/>
                  </a:cubicBezTo>
                  <a:cubicBezTo>
                    <a:pt x="25713" y="10513"/>
                    <a:pt x="25650" y="10597"/>
                    <a:pt x="25608" y="10681"/>
                  </a:cubicBezTo>
                  <a:cubicBezTo>
                    <a:pt x="25566" y="10765"/>
                    <a:pt x="25482" y="10828"/>
                    <a:pt x="25398" y="10891"/>
                  </a:cubicBezTo>
                  <a:cubicBezTo>
                    <a:pt x="25019" y="11185"/>
                    <a:pt x="24683" y="11522"/>
                    <a:pt x="24409" y="11900"/>
                  </a:cubicBezTo>
                  <a:cubicBezTo>
                    <a:pt x="24325" y="12026"/>
                    <a:pt x="24241" y="12131"/>
                    <a:pt x="24115" y="12215"/>
                  </a:cubicBezTo>
                  <a:cubicBezTo>
                    <a:pt x="23989" y="12300"/>
                    <a:pt x="23842" y="12405"/>
                    <a:pt x="23716" y="12531"/>
                  </a:cubicBezTo>
                  <a:cubicBezTo>
                    <a:pt x="23526" y="12678"/>
                    <a:pt x="23379" y="12888"/>
                    <a:pt x="23190" y="13056"/>
                  </a:cubicBezTo>
                  <a:cubicBezTo>
                    <a:pt x="22770" y="13456"/>
                    <a:pt x="22412" y="13939"/>
                    <a:pt x="21992" y="14318"/>
                  </a:cubicBezTo>
                  <a:cubicBezTo>
                    <a:pt x="21971" y="14339"/>
                    <a:pt x="21929" y="14360"/>
                    <a:pt x="21929" y="14360"/>
                  </a:cubicBezTo>
                  <a:cubicBezTo>
                    <a:pt x="21676" y="14717"/>
                    <a:pt x="21382" y="15012"/>
                    <a:pt x="21025" y="15243"/>
                  </a:cubicBezTo>
                  <a:cubicBezTo>
                    <a:pt x="20709" y="15495"/>
                    <a:pt x="20415" y="15790"/>
                    <a:pt x="20184" y="16105"/>
                  </a:cubicBezTo>
                  <a:cubicBezTo>
                    <a:pt x="20036" y="16252"/>
                    <a:pt x="19910" y="16420"/>
                    <a:pt x="19742" y="16547"/>
                  </a:cubicBezTo>
                  <a:cubicBezTo>
                    <a:pt x="19679" y="16568"/>
                    <a:pt x="19637" y="16631"/>
                    <a:pt x="19595" y="16694"/>
                  </a:cubicBezTo>
                  <a:cubicBezTo>
                    <a:pt x="19532" y="16799"/>
                    <a:pt x="19448" y="16904"/>
                    <a:pt x="19322" y="16967"/>
                  </a:cubicBezTo>
                  <a:cubicBezTo>
                    <a:pt x="19259" y="17009"/>
                    <a:pt x="19174" y="17072"/>
                    <a:pt x="19132" y="17156"/>
                  </a:cubicBezTo>
                  <a:cubicBezTo>
                    <a:pt x="18859" y="17472"/>
                    <a:pt x="18565" y="17766"/>
                    <a:pt x="18270" y="18060"/>
                  </a:cubicBezTo>
                  <a:cubicBezTo>
                    <a:pt x="18249" y="18081"/>
                    <a:pt x="18207" y="18081"/>
                    <a:pt x="18186" y="18102"/>
                  </a:cubicBezTo>
                  <a:cubicBezTo>
                    <a:pt x="17934" y="18292"/>
                    <a:pt x="17703" y="18502"/>
                    <a:pt x="17492" y="18733"/>
                  </a:cubicBezTo>
                  <a:cubicBezTo>
                    <a:pt x="17324" y="18943"/>
                    <a:pt x="17135" y="19133"/>
                    <a:pt x="16904" y="19280"/>
                  </a:cubicBezTo>
                  <a:cubicBezTo>
                    <a:pt x="16715" y="19406"/>
                    <a:pt x="16546" y="19553"/>
                    <a:pt x="16378" y="19679"/>
                  </a:cubicBezTo>
                  <a:cubicBezTo>
                    <a:pt x="16126" y="19952"/>
                    <a:pt x="15853" y="20184"/>
                    <a:pt x="15537" y="20394"/>
                  </a:cubicBezTo>
                  <a:cubicBezTo>
                    <a:pt x="15222" y="20604"/>
                    <a:pt x="14906" y="20857"/>
                    <a:pt x="14591" y="21088"/>
                  </a:cubicBezTo>
                  <a:cubicBezTo>
                    <a:pt x="14297" y="21319"/>
                    <a:pt x="13918" y="21445"/>
                    <a:pt x="13666" y="21761"/>
                  </a:cubicBezTo>
                  <a:cubicBezTo>
                    <a:pt x="13666" y="21782"/>
                    <a:pt x="13645" y="21782"/>
                    <a:pt x="13624" y="21782"/>
                  </a:cubicBezTo>
                  <a:cubicBezTo>
                    <a:pt x="13351" y="21950"/>
                    <a:pt x="13056" y="22097"/>
                    <a:pt x="12804" y="22286"/>
                  </a:cubicBezTo>
                  <a:cubicBezTo>
                    <a:pt x="12468" y="22496"/>
                    <a:pt x="12131" y="22686"/>
                    <a:pt x="11816" y="22917"/>
                  </a:cubicBezTo>
                  <a:cubicBezTo>
                    <a:pt x="11564" y="23085"/>
                    <a:pt x="11290" y="23232"/>
                    <a:pt x="11017" y="23358"/>
                  </a:cubicBezTo>
                  <a:cubicBezTo>
                    <a:pt x="10744" y="23506"/>
                    <a:pt x="10491" y="23653"/>
                    <a:pt x="10239" y="23821"/>
                  </a:cubicBezTo>
                  <a:cubicBezTo>
                    <a:pt x="9945" y="24031"/>
                    <a:pt x="9650" y="24199"/>
                    <a:pt x="9314" y="24305"/>
                  </a:cubicBezTo>
                  <a:cubicBezTo>
                    <a:pt x="8999" y="24410"/>
                    <a:pt x="8683" y="24536"/>
                    <a:pt x="8389" y="24704"/>
                  </a:cubicBezTo>
                  <a:cubicBezTo>
                    <a:pt x="7989" y="24893"/>
                    <a:pt x="7569" y="25040"/>
                    <a:pt x="7170" y="25230"/>
                  </a:cubicBezTo>
                  <a:cubicBezTo>
                    <a:pt x="6686" y="25461"/>
                    <a:pt x="6202" y="25629"/>
                    <a:pt x="5740" y="25881"/>
                  </a:cubicBezTo>
                  <a:cubicBezTo>
                    <a:pt x="5256" y="26134"/>
                    <a:pt x="4773" y="26344"/>
                    <a:pt x="4289" y="26596"/>
                  </a:cubicBezTo>
                  <a:cubicBezTo>
                    <a:pt x="3827" y="26806"/>
                    <a:pt x="3343" y="26975"/>
                    <a:pt x="2860" y="27122"/>
                  </a:cubicBezTo>
                  <a:cubicBezTo>
                    <a:pt x="2460" y="27248"/>
                    <a:pt x="2040" y="27374"/>
                    <a:pt x="1619" y="27500"/>
                  </a:cubicBezTo>
                  <a:cubicBezTo>
                    <a:pt x="1325" y="27563"/>
                    <a:pt x="1051" y="27668"/>
                    <a:pt x="757" y="27710"/>
                  </a:cubicBezTo>
                  <a:cubicBezTo>
                    <a:pt x="631" y="27774"/>
                    <a:pt x="484" y="27795"/>
                    <a:pt x="337" y="27795"/>
                  </a:cubicBezTo>
                  <a:cubicBezTo>
                    <a:pt x="330" y="27793"/>
                    <a:pt x="323" y="27793"/>
                    <a:pt x="317" y="27793"/>
                  </a:cubicBezTo>
                  <a:cubicBezTo>
                    <a:pt x="215" y="27793"/>
                    <a:pt x="154" y="27929"/>
                    <a:pt x="42" y="27958"/>
                  </a:cubicBezTo>
                  <a:lnTo>
                    <a:pt x="42" y="27958"/>
                  </a:lnTo>
                  <a:cubicBezTo>
                    <a:pt x="46" y="27957"/>
                    <a:pt x="50" y="27957"/>
                    <a:pt x="55" y="27957"/>
                  </a:cubicBezTo>
                  <a:cubicBezTo>
                    <a:pt x="230" y="27957"/>
                    <a:pt x="333" y="28135"/>
                    <a:pt x="505" y="28173"/>
                  </a:cubicBezTo>
                  <a:lnTo>
                    <a:pt x="1178" y="28173"/>
                  </a:lnTo>
                  <a:cubicBezTo>
                    <a:pt x="1325" y="28173"/>
                    <a:pt x="1451" y="28152"/>
                    <a:pt x="1598" y="28110"/>
                  </a:cubicBezTo>
                  <a:cubicBezTo>
                    <a:pt x="1791" y="28022"/>
                    <a:pt x="1998" y="27979"/>
                    <a:pt x="2220" y="27979"/>
                  </a:cubicBezTo>
                  <a:cubicBezTo>
                    <a:pt x="2264" y="27979"/>
                    <a:pt x="2309" y="27980"/>
                    <a:pt x="2355" y="27984"/>
                  </a:cubicBezTo>
                  <a:lnTo>
                    <a:pt x="2565" y="27858"/>
                  </a:lnTo>
                  <a:cubicBezTo>
                    <a:pt x="2691" y="27837"/>
                    <a:pt x="2796" y="27858"/>
                    <a:pt x="2923" y="27816"/>
                  </a:cubicBezTo>
                  <a:cubicBezTo>
                    <a:pt x="3259" y="27753"/>
                    <a:pt x="3532" y="27584"/>
                    <a:pt x="3848" y="27500"/>
                  </a:cubicBezTo>
                  <a:cubicBezTo>
                    <a:pt x="4016" y="27458"/>
                    <a:pt x="4184" y="27395"/>
                    <a:pt x="4352" y="27311"/>
                  </a:cubicBezTo>
                  <a:cubicBezTo>
                    <a:pt x="4436" y="27227"/>
                    <a:pt x="4562" y="27185"/>
                    <a:pt x="4668" y="27164"/>
                  </a:cubicBezTo>
                  <a:cubicBezTo>
                    <a:pt x="4815" y="27143"/>
                    <a:pt x="4962" y="27101"/>
                    <a:pt x="5109" y="27038"/>
                  </a:cubicBezTo>
                  <a:cubicBezTo>
                    <a:pt x="5277" y="26975"/>
                    <a:pt x="5446" y="26869"/>
                    <a:pt x="5614" y="26806"/>
                  </a:cubicBezTo>
                  <a:cubicBezTo>
                    <a:pt x="5782" y="26701"/>
                    <a:pt x="5971" y="26617"/>
                    <a:pt x="6160" y="26596"/>
                  </a:cubicBezTo>
                  <a:cubicBezTo>
                    <a:pt x="6202" y="26596"/>
                    <a:pt x="6244" y="26554"/>
                    <a:pt x="6308" y="26533"/>
                  </a:cubicBezTo>
                  <a:cubicBezTo>
                    <a:pt x="6581" y="26407"/>
                    <a:pt x="6833" y="26260"/>
                    <a:pt x="7085" y="26071"/>
                  </a:cubicBezTo>
                  <a:cubicBezTo>
                    <a:pt x="7380" y="26071"/>
                    <a:pt x="7653" y="25986"/>
                    <a:pt x="7884" y="25818"/>
                  </a:cubicBezTo>
                  <a:cubicBezTo>
                    <a:pt x="8032" y="25692"/>
                    <a:pt x="8221" y="25608"/>
                    <a:pt x="8410" y="25545"/>
                  </a:cubicBezTo>
                  <a:cubicBezTo>
                    <a:pt x="8746" y="25440"/>
                    <a:pt x="9083" y="25293"/>
                    <a:pt x="9377" y="25082"/>
                  </a:cubicBezTo>
                  <a:cubicBezTo>
                    <a:pt x="9419" y="25040"/>
                    <a:pt x="9482" y="25019"/>
                    <a:pt x="9524" y="25019"/>
                  </a:cubicBezTo>
                  <a:cubicBezTo>
                    <a:pt x="9763" y="24999"/>
                    <a:pt x="9946" y="24828"/>
                    <a:pt x="10179" y="24828"/>
                  </a:cubicBezTo>
                  <a:cubicBezTo>
                    <a:pt x="10192" y="24828"/>
                    <a:pt x="10205" y="24829"/>
                    <a:pt x="10218" y="24830"/>
                  </a:cubicBezTo>
                  <a:lnTo>
                    <a:pt x="11038" y="24326"/>
                  </a:lnTo>
                  <a:cubicBezTo>
                    <a:pt x="11080" y="24305"/>
                    <a:pt x="11059" y="24220"/>
                    <a:pt x="11122" y="24220"/>
                  </a:cubicBezTo>
                  <a:cubicBezTo>
                    <a:pt x="11395" y="24136"/>
                    <a:pt x="11627" y="23989"/>
                    <a:pt x="11837" y="23779"/>
                  </a:cubicBezTo>
                  <a:cubicBezTo>
                    <a:pt x="11863" y="23790"/>
                    <a:pt x="11888" y="23795"/>
                    <a:pt x="11911" y="23795"/>
                  </a:cubicBezTo>
                  <a:cubicBezTo>
                    <a:pt x="12022" y="23795"/>
                    <a:pt x="12115" y="23695"/>
                    <a:pt x="12236" y="23695"/>
                  </a:cubicBezTo>
                  <a:cubicBezTo>
                    <a:pt x="12447" y="23506"/>
                    <a:pt x="12678" y="23358"/>
                    <a:pt x="12930" y="23211"/>
                  </a:cubicBezTo>
                  <a:cubicBezTo>
                    <a:pt x="13014" y="23127"/>
                    <a:pt x="13119" y="23064"/>
                    <a:pt x="13225" y="23001"/>
                  </a:cubicBezTo>
                  <a:cubicBezTo>
                    <a:pt x="13393" y="22938"/>
                    <a:pt x="13561" y="22833"/>
                    <a:pt x="13687" y="22728"/>
                  </a:cubicBezTo>
                  <a:cubicBezTo>
                    <a:pt x="13792" y="22644"/>
                    <a:pt x="13897" y="22581"/>
                    <a:pt x="14002" y="22559"/>
                  </a:cubicBezTo>
                  <a:cubicBezTo>
                    <a:pt x="14234" y="22496"/>
                    <a:pt x="14444" y="22370"/>
                    <a:pt x="14591" y="22202"/>
                  </a:cubicBezTo>
                  <a:cubicBezTo>
                    <a:pt x="14885" y="21908"/>
                    <a:pt x="15243" y="21719"/>
                    <a:pt x="15537" y="21445"/>
                  </a:cubicBezTo>
                  <a:cubicBezTo>
                    <a:pt x="15621" y="21403"/>
                    <a:pt x="15705" y="21340"/>
                    <a:pt x="15789" y="21256"/>
                  </a:cubicBezTo>
                  <a:cubicBezTo>
                    <a:pt x="15895" y="21130"/>
                    <a:pt x="16042" y="21046"/>
                    <a:pt x="16210" y="21004"/>
                  </a:cubicBezTo>
                  <a:cubicBezTo>
                    <a:pt x="16483" y="20920"/>
                    <a:pt x="16715" y="20751"/>
                    <a:pt x="16841" y="20520"/>
                  </a:cubicBezTo>
                  <a:cubicBezTo>
                    <a:pt x="16883" y="20478"/>
                    <a:pt x="16925" y="20436"/>
                    <a:pt x="16967" y="20394"/>
                  </a:cubicBezTo>
                  <a:cubicBezTo>
                    <a:pt x="17198" y="20289"/>
                    <a:pt x="17324" y="20100"/>
                    <a:pt x="17513" y="19952"/>
                  </a:cubicBezTo>
                  <a:cubicBezTo>
                    <a:pt x="17661" y="19868"/>
                    <a:pt x="17808" y="19763"/>
                    <a:pt x="17913" y="19637"/>
                  </a:cubicBezTo>
                  <a:cubicBezTo>
                    <a:pt x="17997" y="19553"/>
                    <a:pt x="18060" y="19427"/>
                    <a:pt x="18144" y="19343"/>
                  </a:cubicBezTo>
                  <a:cubicBezTo>
                    <a:pt x="18439" y="19048"/>
                    <a:pt x="18754" y="18754"/>
                    <a:pt x="19069" y="18502"/>
                  </a:cubicBezTo>
                  <a:cubicBezTo>
                    <a:pt x="19174" y="18397"/>
                    <a:pt x="19237" y="18271"/>
                    <a:pt x="19364" y="18207"/>
                  </a:cubicBezTo>
                  <a:cubicBezTo>
                    <a:pt x="19679" y="18039"/>
                    <a:pt x="19847" y="17724"/>
                    <a:pt x="20078" y="17472"/>
                  </a:cubicBezTo>
                  <a:cubicBezTo>
                    <a:pt x="20268" y="17219"/>
                    <a:pt x="20478" y="17009"/>
                    <a:pt x="20730" y="16862"/>
                  </a:cubicBezTo>
                  <a:cubicBezTo>
                    <a:pt x="20835" y="16799"/>
                    <a:pt x="20919" y="16715"/>
                    <a:pt x="20983" y="16631"/>
                  </a:cubicBezTo>
                  <a:cubicBezTo>
                    <a:pt x="21088" y="16483"/>
                    <a:pt x="21193" y="16357"/>
                    <a:pt x="21340" y="16273"/>
                  </a:cubicBezTo>
                  <a:cubicBezTo>
                    <a:pt x="21466" y="16189"/>
                    <a:pt x="21613" y="16126"/>
                    <a:pt x="21655" y="15958"/>
                  </a:cubicBezTo>
                  <a:cubicBezTo>
                    <a:pt x="21676" y="15916"/>
                    <a:pt x="21760" y="15895"/>
                    <a:pt x="21802" y="15853"/>
                  </a:cubicBezTo>
                  <a:cubicBezTo>
                    <a:pt x="22097" y="15621"/>
                    <a:pt x="22349" y="15348"/>
                    <a:pt x="22580" y="15054"/>
                  </a:cubicBezTo>
                  <a:cubicBezTo>
                    <a:pt x="22707" y="14886"/>
                    <a:pt x="22854" y="14738"/>
                    <a:pt x="23022" y="14633"/>
                  </a:cubicBezTo>
                  <a:cubicBezTo>
                    <a:pt x="23127" y="14570"/>
                    <a:pt x="23211" y="14486"/>
                    <a:pt x="23274" y="14402"/>
                  </a:cubicBezTo>
                  <a:cubicBezTo>
                    <a:pt x="23442" y="14108"/>
                    <a:pt x="23737" y="13939"/>
                    <a:pt x="23905" y="13666"/>
                  </a:cubicBezTo>
                  <a:cubicBezTo>
                    <a:pt x="23947" y="13603"/>
                    <a:pt x="23989" y="13540"/>
                    <a:pt x="24052" y="13519"/>
                  </a:cubicBezTo>
                  <a:cubicBezTo>
                    <a:pt x="24199" y="13435"/>
                    <a:pt x="24325" y="13330"/>
                    <a:pt x="24388" y="13204"/>
                  </a:cubicBezTo>
                  <a:cubicBezTo>
                    <a:pt x="24557" y="13014"/>
                    <a:pt x="24725" y="12825"/>
                    <a:pt x="24935" y="12678"/>
                  </a:cubicBezTo>
                  <a:cubicBezTo>
                    <a:pt x="25187" y="12489"/>
                    <a:pt x="25398" y="12258"/>
                    <a:pt x="25566" y="11984"/>
                  </a:cubicBezTo>
                  <a:cubicBezTo>
                    <a:pt x="25797" y="11711"/>
                    <a:pt x="26049" y="11417"/>
                    <a:pt x="26323" y="11164"/>
                  </a:cubicBezTo>
                  <a:lnTo>
                    <a:pt x="26533" y="11164"/>
                  </a:lnTo>
                  <a:cubicBezTo>
                    <a:pt x="26701" y="10996"/>
                    <a:pt x="26848" y="10807"/>
                    <a:pt x="26995" y="10639"/>
                  </a:cubicBezTo>
                  <a:cubicBezTo>
                    <a:pt x="27290" y="10365"/>
                    <a:pt x="27584" y="10113"/>
                    <a:pt x="27857" y="9840"/>
                  </a:cubicBezTo>
                  <a:cubicBezTo>
                    <a:pt x="28194" y="9482"/>
                    <a:pt x="28593" y="9188"/>
                    <a:pt x="28930" y="8831"/>
                  </a:cubicBezTo>
                  <a:cubicBezTo>
                    <a:pt x="28972" y="8789"/>
                    <a:pt x="29014" y="8746"/>
                    <a:pt x="29056" y="8746"/>
                  </a:cubicBezTo>
                  <a:cubicBezTo>
                    <a:pt x="29245" y="8662"/>
                    <a:pt x="29413" y="8515"/>
                    <a:pt x="29518" y="8326"/>
                  </a:cubicBezTo>
                  <a:cubicBezTo>
                    <a:pt x="29708" y="8095"/>
                    <a:pt x="29939" y="7905"/>
                    <a:pt x="30170" y="7737"/>
                  </a:cubicBezTo>
                  <a:cubicBezTo>
                    <a:pt x="30359" y="7632"/>
                    <a:pt x="30528" y="7485"/>
                    <a:pt x="30675" y="7317"/>
                  </a:cubicBezTo>
                  <a:cubicBezTo>
                    <a:pt x="30780" y="7128"/>
                    <a:pt x="30927" y="7001"/>
                    <a:pt x="31116" y="6917"/>
                  </a:cubicBezTo>
                  <a:cubicBezTo>
                    <a:pt x="31146" y="6932"/>
                    <a:pt x="31186" y="6947"/>
                    <a:pt x="31230" y="6947"/>
                  </a:cubicBezTo>
                  <a:cubicBezTo>
                    <a:pt x="31247" y="6947"/>
                    <a:pt x="31266" y="6945"/>
                    <a:pt x="31284" y="6938"/>
                  </a:cubicBezTo>
                  <a:cubicBezTo>
                    <a:pt x="31474" y="6791"/>
                    <a:pt x="31663" y="6602"/>
                    <a:pt x="31810" y="6413"/>
                  </a:cubicBezTo>
                  <a:cubicBezTo>
                    <a:pt x="32104" y="6013"/>
                    <a:pt x="32546" y="5824"/>
                    <a:pt x="32924" y="5530"/>
                  </a:cubicBezTo>
                  <a:cubicBezTo>
                    <a:pt x="33366" y="5214"/>
                    <a:pt x="33744" y="4815"/>
                    <a:pt x="34270" y="4584"/>
                  </a:cubicBezTo>
                  <a:cubicBezTo>
                    <a:pt x="34459" y="4500"/>
                    <a:pt x="34564" y="4310"/>
                    <a:pt x="34732" y="4163"/>
                  </a:cubicBezTo>
                  <a:cubicBezTo>
                    <a:pt x="35090" y="3869"/>
                    <a:pt x="35489" y="3638"/>
                    <a:pt x="35952" y="3469"/>
                  </a:cubicBezTo>
                  <a:cubicBezTo>
                    <a:pt x="36078" y="3427"/>
                    <a:pt x="36204" y="3364"/>
                    <a:pt x="36309" y="3280"/>
                  </a:cubicBezTo>
                  <a:cubicBezTo>
                    <a:pt x="36498" y="3154"/>
                    <a:pt x="36688" y="3028"/>
                    <a:pt x="36898" y="2944"/>
                  </a:cubicBezTo>
                  <a:cubicBezTo>
                    <a:pt x="37276" y="2818"/>
                    <a:pt x="37634" y="2628"/>
                    <a:pt x="37949" y="2397"/>
                  </a:cubicBezTo>
                  <a:cubicBezTo>
                    <a:pt x="38075" y="2313"/>
                    <a:pt x="38201" y="2250"/>
                    <a:pt x="38328" y="2229"/>
                  </a:cubicBezTo>
                  <a:cubicBezTo>
                    <a:pt x="38580" y="2187"/>
                    <a:pt x="38790" y="2061"/>
                    <a:pt x="39042" y="2019"/>
                  </a:cubicBezTo>
                  <a:cubicBezTo>
                    <a:pt x="39106" y="2019"/>
                    <a:pt x="39169" y="1977"/>
                    <a:pt x="39211" y="1935"/>
                  </a:cubicBezTo>
                  <a:cubicBezTo>
                    <a:pt x="39295" y="1829"/>
                    <a:pt x="39421" y="1766"/>
                    <a:pt x="39568" y="1745"/>
                  </a:cubicBezTo>
                  <a:cubicBezTo>
                    <a:pt x="40031" y="1598"/>
                    <a:pt x="40514" y="1514"/>
                    <a:pt x="40893" y="1262"/>
                  </a:cubicBezTo>
                  <a:cubicBezTo>
                    <a:pt x="41082" y="1241"/>
                    <a:pt x="41208" y="1241"/>
                    <a:pt x="41355" y="1199"/>
                  </a:cubicBezTo>
                  <a:cubicBezTo>
                    <a:pt x="41497" y="1151"/>
                    <a:pt x="41651" y="1128"/>
                    <a:pt x="41799" y="1128"/>
                  </a:cubicBezTo>
                  <a:cubicBezTo>
                    <a:pt x="41848" y="1128"/>
                    <a:pt x="41896" y="1130"/>
                    <a:pt x="41944" y="1136"/>
                  </a:cubicBezTo>
                  <a:cubicBezTo>
                    <a:pt x="41986" y="1136"/>
                    <a:pt x="42049" y="1157"/>
                    <a:pt x="42070" y="1157"/>
                  </a:cubicBezTo>
                  <a:cubicBezTo>
                    <a:pt x="42406" y="1073"/>
                    <a:pt x="42722" y="1094"/>
                    <a:pt x="43058" y="1009"/>
                  </a:cubicBezTo>
                  <a:lnTo>
                    <a:pt x="43142" y="1009"/>
                  </a:lnTo>
                  <a:cubicBezTo>
                    <a:pt x="43237" y="1062"/>
                    <a:pt x="43337" y="1073"/>
                    <a:pt x="43437" y="1073"/>
                  </a:cubicBezTo>
                  <a:cubicBezTo>
                    <a:pt x="43503" y="1073"/>
                    <a:pt x="43570" y="1068"/>
                    <a:pt x="43635" y="1068"/>
                  </a:cubicBezTo>
                  <a:cubicBezTo>
                    <a:pt x="43667" y="1068"/>
                    <a:pt x="43699" y="1069"/>
                    <a:pt x="43731" y="1073"/>
                  </a:cubicBezTo>
                  <a:lnTo>
                    <a:pt x="43878" y="946"/>
                  </a:lnTo>
                  <a:lnTo>
                    <a:pt x="44719" y="946"/>
                  </a:lnTo>
                  <a:cubicBezTo>
                    <a:pt x="44908" y="946"/>
                    <a:pt x="45097" y="988"/>
                    <a:pt x="45266" y="1052"/>
                  </a:cubicBezTo>
                  <a:cubicBezTo>
                    <a:pt x="45623" y="1220"/>
                    <a:pt x="46001" y="1304"/>
                    <a:pt x="46401" y="1325"/>
                  </a:cubicBezTo>
                  <a:cubicBezTo>
                    <a:pt x="46716" y="1493"/>
                    <a:pt x="47032" y="1640"/>
                    <a:pt x="47368" y="1766"/>
                  </a:cubicBezTo>
                  <a:cubicBezTo>
                    <a:pt x="47620" y="1850"/>
                    <a:pt x="47894" y="1871"/>
                    <a:pt x="48083" y="2082"/>
                  </a:cubicBezTo>
                  <a:cubicBezTo>
                    <a:pt x="48230" y="2229"/>
                    <a:pt x="48398" y="2355"/>
                    <a:pt x="48609" y="2439"/>
                  </a:cubicBezTo>
                  <a:cubicBezTo>
                    <a:pt x="48714" y="2523"/>
                    <a:pt x="48819" y="2607"/>
                    <a:pt x="48903" y="2691"/>
                  </a:cubicBezTo>
                  <a:cubicBezTo>
                    <a:pt x="49008" y="2797"/>
                    <a:pt x="49134" y="2902"/>
                    <a:pt x="49260" y="2965"/>
                  </a:cubicBezTo>
                  <a:cubicBezTo>
                    <a:pt x="49407" y="3049"/>
                    <a:pt x="49534" y="3154"/>
                    <a:pt x="49639" y="3280"/>
                  </a:cubicBezTo>
                  <a:cubicBezTo>
                    <a:pt x="49933" y="3595"/>
                    <a:pt x="50227" y="3869"/>
                    <a:pt x="50564" y="4142"/>
                  </a:cubicBezTo>
                  <a:cubicBezTo>
                    <a:pt x="50606" y="4163"/>
                    <a:pt x="50648" y="4205"/>
                    <a:pt x="50669" y="4247"/>
                  </a:cubicBezTo>
                  <a:cubicBezTo>
                    <a:pt x="50921" y="4752"/>
                    <a:pt x="51258" y="5172"/>
                    <a:pt x="51552" y="5635"/>
                  </a:cubicBezTo>
                  <a:cubicBezTo>
                    <a:pt x="51699" y="5887"/>
                    <a:pt x="51825" y="6139"/>
                    <a:pt x="51972" y="6392"/>
                  </a:cubicBezTo>
                  <a:cubicBezTo>
                    <a:pt x="52035" y="6518"/>
                    <a:pt x="52057" y="6665"/>
                    <a:pt x="52141" y="6749"/>
                  </a:cubicBezTo>
                  <a:cubicBezTo>
                    <a:pt x="52267" y="6896"/>
                    <a:pt x="52351" y="7086"/>
                    <a:pt x="52393" y="7296"/>
                  </a:cubicBezTo>
                  <a:cubicBezTo>
                    <a:pt x="52477" y="7569"/>
                    <a:pt x="52582" y="7842"/>
                    <a:pt x="52729" y="8095"/>
                  </a:cubicBezTo>
                  <a:cubicBezTo>
                    <a:pt x="52940" y="8410"/>
                    <a:pt x="53066" y="8767"/>
                    <a:pt x="53129" y="9146"/>
                  </a:cubicBezTo>
                  <a:cubicBezTo>
                    <a:pt x="53171" y="9419"/>
                    <a:pt x="53276" y="9693"/>
                    <a:pt x="53444" y="9924"/>
                  </a:cubicBezTo>
                  <a:cubicBezTo>
                    <a:pt x="53465" y="9987"/>
                    <a:pt x="53507" y="10029"/>
                    <a:pt x="53507" y="10092"/>
                  </a:cubicBezTo>
                  <a:cubicBezTo>
                    <a:pt x="53507" y="10260"/>
                    <a:pt x="53507" y="10407"/>
                    <a:pt x="53570" y="10576"/>
                  </a:cubicBezTo>
                  <a:cubicBezTo>
                    <a:pt x="53612" y="10807"/>
                    <a:pt x="53696" y="11017"/>
                    <a:pt x="53781" y="11248"/>
                  </a:cubicBezTo>
                  <a:cubicBezTo>
                    <a:pt x="53865" y="11417"/>
                    <a:pt x="53907" y="11585"/>
                    <a:pt x="53949" y="11753"/>
                  </a:cubicBezTo>
                  <a:cubicBezTo>
                    <a:pt x="53991" y="11942"/>
                    <a:pt x="54012" y="12152"/>
                    <a:pt x="54054" y="12342"/>
                  </a:cubicBezTo>
                  <a:cubicBezTo>
                    <a:pt x="54096" y="12615"/>
                    <a:pt x="54180" y="12888"/>
                    <a:pt x="54306" y="13162"/>
                  </a:cubicBezTo>
                  <a:cubicBezTo>
                    <a:pt x="54306" y="13393"/>
                    <a:pt x="54327" y="13645"/>
                    <a:pt x="54369" y="13876"/>
                  </a:cubicBezTo>
                  <a:cubicBezTo>
                    <a:pt x="54516" y="14255"/>
                    <a:pt x="54621" y="14654"/>
                    <a:pt x="54706" y="15054"/>
                  </a:cubicBezTo>
                  <a:cubicBezTo>
                    <a:pt x="54727" y="15222"/>
                    <a:pt x="54727" y="15432"/>
                    <a:pt x="54874" y="15558"/>
                  </a:cubicBezTo>
                  <a:cubicBezTo>
                    <a:pt x="54874" y="15811"/>
                    <a:pt x="54916" y="16063"/>
                    <a:pt x="54979" y="16294"/>
                  </a:cubicBezTo>
                  <a:cubicBezTo>
                    <a:pt x="55000" y="16462"/>
                    <a:pt x="55105" y="16568"/>
                    <a:pt x="55105" y="16715"/>
                  </a:cubicBezTo>
                  <a:cubicBezTo>
                    <a:pt x="55168" y="17156"/>
                    <a:pt x="55315" y="17577"/>
                    <a:pt x="55526" y="17955"/>
                  </a:cubicBezTo>
                  <a:cubicBezTo>
                    <a:pt x="55568" y="17997"/>
                    <a:pt x="55610" y="18060"/>
                    <a:pt x="55610" y="18102"/>
                  </a:cubicBezTo>
                  <a:cubicBezTo>
                    <a:pt x="55610" y="18439"/>
                    <a:pt x="55757" y="18733"/>
                    <a:pt x="55736" y="19048"/>
                  </a:cubicBezTo>
                  <a:cubicBezTo>
                    <a:pt x="55946" y="19385"/>
                    <a:pt x="56093" y="19721"/>
                    <a:pt x="56219" y="20100"/>
                  </a:cubicBezTo>
                  <a:cubicBezTo>
                    <a:pt x="56388" y="20604"/>
                    <a:pt x="56619" y="21088"/>
                    <a:pt x="56913" y="21529"/>
                  </a:cubicBezTo>
                  <a:cubicBezTo>
                    <a:pt x="56955" y="21592"/>
                    <a:pt x="56997" y="21634"/>
                    <a:pt x="57039" y="21676"/>
                  </a:cubicBezTo>
                  <a:cubicBezTo>
                    <a:pt x="57271" y="21761"/>
                    <a:pt x="57376" y="21992"/>
                    <a:pt x="57523" y="22181"/>
                  </a:cubicBezTo>
                  <a:cubicBezTo>
                    <a:pt x="57775" y="22517"/>
                    <a:pt x="58112" y="22812"/>
                    <a:pt x="58469" y="23064"/>
                  </a:cubicBezTo>
                  <a:cubicBezTo>
                    <a:pt x="58574" y="23148"/>
                    <a:pt x="58700" y="23190"/>
                    <a:pt x="58763" y="23295"/>
                  </a:cubicBezTo>
                  <a:cubicBezTo>
                    <a:pt x="58889" y="23506"/>
                    <a:pt x="59037" y="23674"/>
                    <a:pt x="59226" y="23800"/>
                  </a:cubicBezTo>
                  <a:cubicBezTo>
                    <a:pt x="59520" y="24052"/>
                    <a:pt x="59815" y="24241"/>
                    <a:pt x="60151" y="24410"/>
                  </a:cubicBezTo>
                  <a:cubicBezTo>
                    <a:pt x="60277" y="24473"/>
                    <a:pt x="60403" y="24536"/>
                    <a:pt x="60508" y="24641"/>
                  </a:cubicBezTo>
                  <a:cubicBezTo>
                    <a:pt x="60698" y="24809"/>
                    <a:pt x="60929" y="24893"/>
                    <a:pt x="61181" y="24935"/>
                  </a:cubicBezTo>
                  <a:cubicBezTo>
                    <a:pt x="61475" y="24956"/>
                    <a:pt x="61749" y="25040"/>
                    <a:pt x="62022" y="25103"/>
                  </a:cubicBezTo>
                  <a:cubicBezTo>
                    <a:pt x="62485" y="25230"/>
                    <a:pt x="62968" y="25293"/>
                    <a:pt x="63452" y="25314"/>
                  </a:cubicBezTo>
                  <a:lnTo>
                    <a:pt x="64019" y="25314"/>
                  </a:lnTo>
                  <a:cubicBezTo>
                    <a:pt x="64029" y="25311"/>
                    <a:pt x="64038" y="25310"/>
                    <a:pt x="64048" y="25310"/>
                  </a:cubicBezTo>
                  <a:cubicBezTo>
                    <a:pt x="64126" y="25310"/>
                    <a:pt x="64213" y="25377"/>
                    <a:pt x="64251" y="25377"/>
                  </a:cubicBezTo>
                  <a:cubicBezTo>
                    <a:pt x="64272" y="25356"/>
                    <a:pt x="64314" y="25314"/>
                    <a:pt x="64356" y="25314"/>
                  </a:cubicBezTo>
                  <a:cubicBezTo>
                    <a:pt x="64755" y="25293"/>
                    <a:pt x="65134" y="25167"/>
                    <a:pt x="65491" y="24956"/>
                  </a:cubicBezTo>
                  <a:cubicBezTo>
                    <a:pt x="65575" y="24914"/>
                    <a:pt x="65659" y="24893"/>
                    <a:pt x="65764" y="24872"/>
                  </a:cubicBezTo>
                  <a:cubicBezTo>
                    <a:pt x="65912" y="24830"/>
                    <a:pt x="66059" y="24788"/>
                    <a:pt x="66227" y="24725"/>
                  </a:cubicBezTo>
                  <a:cubicBezTo>
                    <a:pt x="66521" y="24599"/>
                    <a:pt x="66816" y="24473"/>
                    <a:pt x="67131" y="24389"/>
                  </a:cubicBezTo>
                  <a:cubicBezTo>
                    <a:pt x="67404" y="24326"/>
                    <a:pt x="67636" y="24220"/>
                    <a:pt x="67867" y="24073"/>
                  </a:cubicBezTo>
                  <a:cubicBezTo>
                    <a:pt x="67972" y="23989"/>
                    <a:pt x="68098" y="23947"/>
                    <a:pt x="68224" y="23947"/>
                  </a:cubicBezTo>
                  <a:cubicBezTo>
                    <a:pt x="68392" y="23905"/>
                    <a:pt x="68582" y="23884"/>
                    <a:pt x="68750" y="23842"/>
                  </a:cubicBezTo>
                  <a:cubicBezTo>
                    <a:pt x="68876" y="23779"/>
                    <a:pt x="69002" y="23716"/>
                    <a:pt x="69107" y="23632"/>
                  </a:cubicBezTo>
                  <a:cubicBezTo>
                    <a:pt x="69486" y="23506"/>
                    <a:pt x="69822" y="23337"/>
                    <a:pt x="70180" y="23169"/>
                  </a:cubicBezTo>
                  <a:cubicBezTo>
                    <a:pt x="70243" y="23148"/>
                    <a:pt x="70306" y="23148"/>
                    <a:pt x="70348" y="23148"/>
                  </a:cubicBezTo>
                  <a:cubicBezTo>
                    <a:pt x="70516" y="23127"/>
                    <a:pt x="70642" y="23064"/>
                    <a:pt x="70768" y="22980"/>
                  </a:cubicBezTo>
                  <a:cubicBezTo>
                    <a:pt x="70873" y="22833"/>
                    <a:pt x="71042" y="22749"/>
                    <a:pt x="71231" y="22707"/>
                  </a:cubicBezTo>
                  <a:cubicBezTo>
                    <a:pt x="71357" y="22686"/>
                    <a:pt x="71483" y="22665"/>
                    <a:pt x="71609" y="22623"/>
                  </a:cubicBezTo>
                  <a:cubicBezTo>
                    <a:pt x="71777" y="22581"/>
                    <a:pt x="71925" y="22433"/>
                    <a:pt x="72093" y="22412"/>
                  </a:cubicBezTo>
                  <a:cubicBezTo>
                    <a:pt x="72282" y="22370"/>
                    <a:pt x="72471" y="22286"/>
                    <a:pt x="72639" y="22181"/>
                  </a:cubicBezTo>
                  <a:cubicBezTo>
                    <a:pt x="72766" y="22118"/>
                    <a:pt x="72892" y="22055"/>
                    <a:pt x="73018" y="22034"/>
                  </a:cubicBezTo>
                  <a:cubicBezTo>
                    <a:pt x="73060" y="22013"/>
                    <a:pt x="73102" y="22013"/>
                    <a:pt x="73144" y="22013"/>
                  </a:cubicBezTo>
                  <a:cubicBezTo>
                    <a:pt x="73501" y="21824"/>
                    <a:pt x="73901" y="21697"/>
                    <a:pt x="74258" y="21487"/>
                  </a:cubicBezTo>
                  <a:lnTo>
                    <a:pt x="74553" y="21487"/>
                  </a:lnTo>
                  <a:cubicBezTo>
                    <a:pt x="74847" y="21361"/>
                    <a:pt x="75120" y="21193"/>
                    <a:pt x="75373" y="20983"/>
                  </a:cubicBezTo>
                  <a:lnTo>
                    <a:pt x="75709" y="20983"/>
                  </a:lnTo>
                  <a:cubicBezTo>
                    <a:pt x="75786" y="20944"/>
                    <a:pt x="75827" y="20854"/>
                    <a:pt x="75913" y="20854"/>
                  </a:cubicBezTo>
                  <a:cubicBezTo>
                    <a:pt x="75922" y="20854"/>
                    <a:pt x="75931" y="20855"/>
                    <a:pt x="75940" y="20857"/>
                  </a:cubicBezTo>
                  <a:cubicBezTo>
                    <a:pt x="76214" y="20688"/>
                    <a:pt x="76571" y="20688"/>
                    <a:pt x="76802" y="20436"/>
                  </a:cubicBezTo>
                  <a:cubicBezTo>
                    <a:pt x="76823" y="20394"/>
                    <a:pt x="76865" y="20394"/>
                    <a:pt x="76907" y="20373"/>
                  </a:cubicBezTo>
                  <a:cubicBezTo>
                    <a:pt x="77097" y="20289"/>
                    <a:pt x="77286" y="20226"/>
                    <a:pt x="77496" y="20142"/>
                  </a:cubicBezTo>
                  <a:cubicBezTo>
                    <a:pt x="77769" y="20016"/>
                    <a:pt x="78064" y="19931"/>
                    <a:pt x="78358" y="19889"/>
                  </a:cubicBezTo>
                  <a:cubicBezTo>
                    <a:pt x="78673" y="19805"/>
                    <a:pt x="78968" y="19679"/>
                    <a:pt x="79262" y="19511"/>
                  </a:cubicBezTo>
                  <a:cubicBezTo>
                    <a:pt x="79514" y="19511"/>
                    <a:pt x="79746" y="19301"/>
                    <a:pt x="80061" y="19238"/>
                  </a:cubicBezTo>
                  <a:cubicBezTo>
                    <a:pt x="80376" y="19196"/>
                    <a:pt x="80608" y="18985"/>
                    <a:pt x="80923" y="18880"/>
                  </a:cubicBezTo>
                  <a:cubicBezTo>
                    <a:pt x="80940" y="18882"/>
                    <a:pt x="80956" y="18882"/>
                    <a:pt x="80973" y="18882"/>
                  </a:cubicBezTo>
                  <a:cubicBezTo>
                    <a:pt x="81211" y="18882"/>
                    <a:pt x="81465" y="18751"/>
                    <a:pt x="81701" y="18712"/>
                  </a:cubicBezTo>
                  <a:cubicBezTo>
                    <a:pt x="82205" y="18586"/>
                    <a:pt x="82689" y="18376"/>
                    <a:pt x="83215" y="18376"/>
                  </a:cubicBezTo>
                  <a:lnTo>
                    <a:pt x="83278" y="18376"/>
                  </a:lnTo>
                  <a:cubicBezTo>
                    <a:pt x="83509" y="18292"/>
                    <a:pt x="83761" y="18249"/>
                    <a:pt x="84014" y="18249"/>
                  </a:cubicBezTo>
                  <a:lnTo>
                    <a:pt x="84161" y="18249"/>
                  </a:lnTo>
                  <a:cubicBezTo>
                    <a:pt x="84392" y="18186"/>
                    <a:pt x="84602" y="18144"/>
                    <a:pt x="84812" y="18123"/>
                  </a:cubicBezTo>
                  <a:cubicBezTo>
                    <a:pt x="84832" y="18121"/>
                    <a:pt x="84851" y="18121"/>
                    <a:pt x="84869" y="18121"/>
                  </a:cubicBezTo>
                  <a:cubicBezTo>
                    <a:pt x="85057" y="18121"/>
                    <a:pt x="85231" y="18207"/>
                    <a:pt x="85422" y="18207"/>
                  </a:cubicBezTo>
                  <a:lnTo>
                    <a:pt x="85822" y="18207"/>
                  </a:lnTo>
                  <a:cubicBezTo>
                    <a:pt x="85874" y="18216"/>
                    <a:pt x="85926" y="18221"/>
                    <a:pt x="85978" y="18221"/>
                  </a:cubicBezTo>
                  <a:cubicBezTo>
                    <a:pt x="86052" y="18221"/>
                    <a:pt x="86126" y="18211"/>
                    <a:pt x="86200" y="18186"/>
                  </a:cubicBezTo>
                  <a:cubicBezTo>
                    <a:pt x="86219" y="18179"/>
                    <a:pt x="86238" y="18176"/>
                    <a:pt x="86257" y="18176"/>
                  </a:cubicBezTo>
                  <a:cubicBezTo>
                    <a:pt x="86322" y="18176"/>
                    <a:pt x="86393" y="18207"/>
                    <a:pt x="86466" y="18207"/>
                  </a:cubicBezTo>
                  <a:cubicBezTo>
                    <a:pt x="86496" y="18207"/>
                    <a:pt x="86527" y="18202"/>
                    <a:pt x="86557" y="18186"/>
                  </a:cubicBezTo>
                  <a:cubicBezTo>
                    <a:pt x="86600" y="18176"/>
                    <a:pt x="86642" y="18171"/>
                    <a:pt x="86684" y="18171"/>
                  </a:cubicBezTo>
                  <a:cubicBezTo>
                    <a:pt x="86726" y="18171"/>
                    <a:pt x="86768" y="18176"/>
                    <a:pt x="86810" y="18186"/>
                  </a:cubicBezTo>
                  <a:cubicBezTo>
                    <a:pt x="86978" y="18271"/>
                    <a:pt x="87167" y="18207"/>
                    <a:pt x="87335" y="18292"/>
                  </a:cubicBezTo>
                  <a:cubicBezTo>
                    <a:pt x="87348" y="18300"/>
                    <a:pt x="87361" y="18303"/>
                    <a:pt x="87373" y="18303"/>
                  </a:cubicBezTo>
                  <a:cubicBezTo>
                    <a:pt x="87422" y="18303"/>
                    <a:pt x="87466" y="18249"/>
                    <a:pt x="87483" y="18249"/>
                  </a:cubicBezTo>
                  <a:cubicBezTo>
                    <a:pt x="88092" y="18407"/>
                    <a:pt x="88627" y="18674"/>
                    <a:pt x="89227" y="18674"/>
                  </a:cubicBezTo>
                  <a:cubicBezTo>
                    <a:pt x="89269" y="18674"/>
                    <a:pt x="89311" y="18673"/>
                    <a:pt x="89354" y="18670"/>
                  </a:cubicBezTo>
                  <a:cubicBezTo>
                    <a:pt x="89543" y="18817"/>
                    <a:pt x="89753" y="18922"/>
                    <a:pt x="89984" y="19006"/>
                  </a:cubicBezTo>
                  <a:cubicBezTo>
                    <a:pt x="90132" y="19048"/>
                    <a:pt x="90216" y="19196"/>
                    <a:pt x="90384" y="19238"/>
                  </a:cubicBezTo>
                  <a:cubicBezTo>
                    <a:pt x="90552" y="19259"/>
                    <a:pt x="90636" y="19427"/>
                    <a:pt x="90783" y="19490"/>
                  </a:cubicBezTo>
                  <a:cubicBezTo>
                    <a:pt x="91036" y="19595"/>
                    <a:pt x="91246" y="19742"/>
                    <a:pt x="91435" y="19952"/>
                  </a:cubicBezTo>
                  <a:cubicBezTo>
                    <a:pt x="91540" y="19952"/>
                    <a:pt x="91582" y="20079"/>
                    <a:pt x="91687" y="20100"/>
                  </a:cubicBezTo>
                  <a:cubicBezTo>
                    <a:pt x="91898" y="20142"/>
                    <a:pt x="92087" y="20268"/>
                    <a:pt x="92213" y="20415"/>
                  </a:cubicBezTo>
                  <a:cubicBezTo>
                    <a:pt x="92255" y="20457"/>
                    <a:pt x="92276" y="20499"/>
                    <a:pt x="92339" y="20520"/>
                  </a:cubicBezTo>
                  <a:cubicBezTo>
                    <a:pt x="92528" y="20625"/>
                    <a:pt x="92697" y="20772"/>
                    <a:pt x="92823" y="20962"/>
                  </a:cubicBezTo>
                  <a:cubicBezTo>
                    <a:pt x="93096" y="21235"/>
                    <a:pt x="93327" y="21508"/>
                    <a:pt x="93559" y="21824"/>
                  </a:cubicBezTo>
                  <a:cubicBezTo>
                    <a:pt x="93769" y="22076"/>
                    <a:pt x="93916" y="22391"/>
                    <a:pt x="94210" y="22581"/>
                  </a:cubicBezTo>
                  <a:lnTo>
                    <a:pt x="94168" y="22665"/>
                  </a:lnTo>
                  <a:cubicBezTo>
                    <a:pt x="94337" y="22728"/>
                    <a:pt x="94337" y="22959"/>
                    <a:pt x="94505" y="23022"/>
                  </a:cubicBezTo>
                  <a:cubicBezTo>
                    <a:pt x="94463" y="23064"/>
                    <a:pt x="94463" y="23106"/>
                    <a:pt x="94505" y="23169"/>
                  </a:cubicBezTo>
                  <a:cubicBezTo>
                    <a:pt x="94526" y="23232"/>
                    <a:pt x="94547" y="23274"/>
                    <a:pt x="94547" y="23337"/>
                  </a:cubicBezTo>
                  <a:cubicBezTo>
                    <a:pt x="94589" y="23506"/>
                    <a:pt x="94757" y="23569"/>
                    <a:pt x="94694" y="23758"/>
                  </a:cubicBezTo>
                  <a:cubicBezTo>
                    <a:pt x="94841" y="23779"/>
                    <a:pt x="94904" y="23905"/>
                    <a:pt x="95030" y="23947"/>
                  </a:cubicBezTo>
                  <a:lnTo>
                    <a:pt x="95198" y="23779"/>
                  </a:lnTo>
                  <a:cubicBezTo>
                    <a:pt x="95114" y="23569"/>
                    <a:pt x="95009" y="23358"/>
                    <a:pt x="94904" y="23169"/>
                  </a:cubicBezTo>
                  <a:cubicBezTo>
                    <a:pt x="94841" y="23064"/>
                    <a:pt x="94715" y="22980"/>
                    <a:pt x="94736" y="22833"/>
                  </a:cubicBezTo>
                  <a:cubicBezTo>
                    <a:pt x="94736" y="22791"/>
                    <a:pt x="94736" y="22749"/>
                    <a:pt x="94694" y="22728"/>
                  </a:cubicBezTo>
                  <a:cubicBezTo>
                    <a:pt x="94568" y="22581"/>
                    <a:pt x="94484" y="22412"/>
                    <a:pt x="94400" y="22244"/>
                  </a:cubicBezTo>
                  <a:cubicBezTo>
                    <a:pt x="94126" y="21719"/>
                    <a:pt x="93664" y="21340"/>
                    <a:pt x="93369" y="20835"/>
                  </a:cubicBezTo>
                  <a:cubicBezTo>
                    <a:pt x="93159" y="20667"/>
                    <a:pt x="92949" y="20478"/>
                    <a:pt x="92760" y="20289"/>
                  </a:cubicBezTo>
                  <a:cubicBezTo>
                    <a:pt x="92528" y="20079"/>
                    <a:pt x="92297" y="19868"/>
                    <a:pt x="92045" y="19679"/>
                  </a:cubicBezTo>
                  <a:cubicBezTo>
                    <a:pt x="91498" y="19301"/>
                    <a:pt x="90994" y="18859"/>
                    <a:pt x="90363" y="18628"/>
                  </a:cubicBezTo>
                  <a:cubicBezTo>
                    <a:pt x="90342" y="18628"/>
                    <a:pt x="90300" y="18607"/>
                    <a:pt x="90279" y="18586"/>
                  </a:cubicBezTo>
                  <a:cubicBezTo>
                    <a:pt x="90132" y="18481"/>
                    <a:pt x="89942" y="18397"/>
                    <a:pt x="89753" y="18355"/>
                  </a:cubicBezTo>
                  <a:cubicBezTo>
                    <a:pt x="89648" y="18313"/>
                    <a:pt x="89564" y="18249"/>
                    <a:pt x="89501" y="18186"/>
                  </a:cubicBezTo>
                  <a:cubicBezTo>
                    <a:pt x="89448" y="18165"/>
                    <a:pt x="89401" y="18165"/>
                    <a:pt x="89356" y="18165"/>
                  </a:cubicBezTo>
                  <a:cubicBezTo>
                    <a:pt x="89312" y="18165"/>
                    <a:pt x="89270" y="18165"/>
                    <a:pt x="89228" y="18144"/>
                  </a:cubicBezTo>
                  <a:cubicBezTo>
                    <a:pt x="88912" y="18039"/>
                    <a:pt x="88618" y="17955"/>
                    <a:pt x="88324" y="17850"/>
                  </a:cubicBezTo>
                  <a:cubicBezTo>
                    <a:pt x="88071" y="17766"/>
                    <a:pt x="87819" y="17724"/>
                    <a:pt x="87588" y="17724"/>
                  </a:cubicBezTo>
                  <a:cubicBezTo>
                    <a:pt x="87546" y="17724"/>
                    <a:pt x="87485" y="17743"/>
                    <a:pt x="87443" y="17743"/>
                  </a:cubicBezTo>
                  <a:cubicBezTo>
                    <a:pt x="87422" y="17743"/>
                    <a:pt x="87405" y="17738"/>
                    <a:pt x="87398" y="17724"/>
                  </a:cubicBezTo>
                  <a:cubicBezTo>
                    <a:pt x="87356" y="17681"/>
                    <a:pt x="87309" y="17673"/>
                    <a:pt x="87260" y="17673"/>
                  </a:cubicBezTo>
                  <a:cubicBezTo>
                    <a:pt x="87233" y="17673"/>
                    <a:pt x="87204" y="17676"/>
                    <a:pt x="87175" y="17676"/>
                  </a:cubicBezTo>
                  <a:cubicBezTo>
                    <a:pt x="87131" y="17676"/>
                    <a:pt x="87086" y="17670"/>
                    <a:pt x="87041" y="17640"/>
                  </a:cubicBezTo>
                  <a:cubicBezTo>
                    <a:pt x="87014" y="17623"/>
                    <a:pt x="86985" y="17618"/>
                    <a:pt x="86956" y="17618"/>
                  </a:cubicBezTo>
                  <a:cubicBezTo>
                    <a:pt x="86907" y="17618"/>
                    <a:pt x="86856" y="17632"/>
                    <a:pt x="86803" y="17632"/>
                  </a:cubicBezTo>
                  <a:cubicBezTo>
                    <a:pt x="86764" y="17632"/>
                    <a:pt x="86724" y="17624"/>
                    <a:pt x="86684" y="17598"/>
                  </a:cubicBezTo>
                  <a:cubicBezTo>
                    <a:pt x="86648" y="17580"/>
                    <a:pt x="86616" y="17574"/>
                    <a:pt x="86585" y="17574"/>
                  </a:cubicBezTo>
                  <a:cubicBezTo>
                    <a:pt x="86519" y="17574"/>
                    <a:pt x="86460" y="17601"/>
                    <a:pt x="86390" y="17601"/>
                  </a:cubicBezTo>
                  <a:cubicBezTo>
                    <a:pt x="86376" y="17601"/>
                    <a:pt x="86362" y="17600"/>
                    <a:pt x="86347" y="17598"/>
                  </a:cubicBezTo>
                  <a:cubicBezTo>
                    <a:pt x="86317" y="17595"/>
                    <a:pt x="86286" y="17594"/>
                    <a:pt x="86255" y="17594"/>
                  </a:cubicBezTo>
                  <a:cubicBezTo>
                    <a:pt x="86134" y="17594"/>
                    <a:pt x="86009" y="17610"/>
                    <a:pt x="85884" y="17610"/>
                  </a:cubicBezTo>
                  <a:cubicBezTo>
                    <a:pt x="85778" y="17610"/>
                    <a:pt x="85672" y="17598"/>
                    <a:pt x="85569" y="17556"/>
                  </a:cubicBezTo>
                  <a:cubicBezTo>
                    <a:pt x="85563" y="17550"/>
                    <a:pt x="85555" y="17547"/>
                    <a:pt x="85547" y="17547"/>
                  </a:cubicBezTo>
                  <a:cubicBezTo>
                    <a:pt x="85525" y="17547"/>
                    <a:pt x="85500" y="17562"/>
                    <a:pt x="85485" y="17577"/>
                  </a:cubicBezTo>
                  <a:cubicBezTo>
                    <a:pt x="85464" y="17587"/>
                    <a:pt x="85438" y="17592"/>
                    <a:pt x="85412" y="17592"/>
                  </a:cubicBezTo>
                  <a:cubicBezTo>
                    <a:pt x="85385" y="17592"/>
                    <a:pt x="85359" y="17587"/>
                    <a:pt x="85338" y="17577"/>
                  </a:cubicBezTo>
                  <a:cubicBezTo>
                    <a:pt x="85202" y="17536"/>
                    <a:pt x="85067" y="17513"/>
                    <a:pt x="84931" y="17513"/>
                  </a:cubicBezTo>
                  <a:cubicBezTo>
                    <a:pt x="84856" y="17513"/>
                    <a:pt x="84782" y="17520"/>
                    <a:pt x="84707" y="17535"/>
                  </a:cubicBezTo>
                  <a:cubicBezTo>
                    <a:pt x="84648" y="17524"/>
                    <a:pt x="84588" y="17519"/>
                    <a:pt x="84529" y="17519"/>
                  </a:cubicBezTo>
                  <a:cubicBezTo>
                    <a:pt x="84359" y="17519"/>
                    <a:pt x="84196" y="17562"/>
                    <a:pt x="84056" y="17640"/>
                  </a:cubicBezTo>
                  <a:cubicBezTo>
                    <a:pt x="84014" y="17661"/>
                    <a:pt x="83971" y="17661"/>
                    <a:pt x="83929" y="17661"/>
                  </a:cubicBezTo>
                  <a:cubicBezTo>
                    <a:pt x="83895" y="17655"/>
                    <a:pt x="83860" y="17653"/>
                    <a:pt x="83825" y="17653"/>
                  </a:cubicBezTo>
                  <a:cubicBezTo>
                    <a:pt x="83621" y="17653"/>
                    <a:pt x="83418" y="17732"/>
                    <a:pt x="83214" y="17732"/>
                  </a:cubicBezTo>
                  <a:cubicBezTo>
                    <a:pt x="83179" y="17732"/>
                    <a:pt x="83144" y="17729"/>
                    <a:pt x="83109" y="17724"/>
                  </a:cubicBezTo>
                  <a:cubicBezTo>
                    <a:pt x="83099" y="17713"/>
                    <a:pt x="83088" y="17708"/>
                    <a:pt x="83078" y="17708"/>
                  </a:cubicBezTo>
                  <a:cubicBezTo>
                    <a:pt x="83067" y="17708"/>
                    <a:pt x="83057" y="17713"/>
                    <a:pt x="83046" y="17724"/>
                  </a:cubicBezTo>
                  <a:cubicBezTo>
                    <a:pt x="82815" y="17787"/>
                    <a:pt x="82584" y="17829"/>
                    <a:pt x="82353" y="17829"/>
                  </a:cubicBezTo>
                  <a:cubicBezTo>
                    <a:pt x="82290" y="17850"/>
                    <a:pt x="82247" y="17850"/>
                    <a:pt x="82205" y="17850"/>
                  </a:cubicBezTo>
                  <a:cubicBezTo>
                    <a:pt x="81918" y="17907"/>
                    <a:pt x="81684" y="18087"/>
                    <a:pt x="81390" y="18087"/>
                  </a:cubicBezTo>
                  <a:cubicBezTo>
                    <a:pt x="81361" y="18087"/>
                    <a:pt x="81332" y="18085"/>
                    <a:pt x="81301" y="18081"/>
                  </a:cubicBezTo>
                  <a:cubicBezTo>
                    <a:pt x="81217" y="18186"/>
                    <a:pt x="81091" y="18123"/>
                    <a:pt x="80986" y="18165"/>
                  </a:cubicBezTo>
                  <a:cubicBezTo>
                    <a:pt x="80629" y="18271"/>
                    <a:pt x="80292" y="18397"/>
                    <a:pt x="79956" y="18544"/>
                  </a:cubicBezTo>
                  <a:cubicBezTo>
                    <a:pt x="79767" y="18670"/>
                    <a:pt x="79556" y="18712"/>
                    <a:pt x="79346" y="18712"/>
                  </a:cubicBezTo>
                  <a:cubicBezTo>
                    <a:pt x="79283" y="18754"/>
                    <a:pt x="79199" y="18775"/>
                    <a:pt x="79136" y="18817"/>
                  </a:cubicBezTo>
                  <a:cubicBezTo>
                    <a:pt x="78821" y="18922"/>
                    <a:pt x="78505" y="19048"/>
                    <a:pt x="78232" y="19196"/>
                  </a:cubicBezTo>
                  <a:cubicBezTo>
                    <a:pt x="78106" y="19259"/>
                    <a:pt x="77959" y="19301"/>
                    <a:pt x="77832" y="19343"/>
                  </a:cubicBezTo>
                  <a:cubicBezTo>
                    <a:pt x="77664" y="19385"/>
                    <a:pt x="77454" y="19364"/>
                    <a:pt x="77307" y="19511"/>
                  </a:cubicBezTo>
                  <a:cubicBezTo>
                    <a:pt x="77076" y="19574"/>
                    <a:pt x="76844" y="19658"/>
                    <a:pt x="76634" y="19784"/>
                  </a:cubicBezTo>
                  <a:cubicBezTo>
                    <a:pt x="76466" y="19826"/>
                    <a:pt x="76340" y="19889"/>
                    <a:pt x="76192" y="19973"/>
                  </a:cubicBezTo>
                  <a:cubicBezTo>
                    <a:pt x="75982" y="20100"/>
                    <a:pt x="75751" y="20184"/>
                    <a:pt x="75520" y="20247"/>
                  </a:cubicBezTo>
                  <a:cubicBezTo>
                    <a:pt x="75162" y="20331"/>
                    <a:pt x="74805" y="20457"/>
                    <a:pt x="74490" y="20604"/>
                  </a:cubicBezTo>
                  <a:cubicBezTo>
                    <a:pt x="74342" y="20688"/>
                    <a:pt x="74174" y="20751"/>
                    <a:pt x="74006" y="20793"/>
                  </a:cubicBezTo>
                  <a:cubicBezTo>
                    <a:pt x="73943" y="20814"/>
                    <a:pt x="73880" y="20835"/>
                    <a:pt x="73817" y="20857"/>
                  </a:cubicBezTo>
                  <a:cubicBezTo>
                    <a:pt x="73354" y="21109"/>
                    <a:pt x="72871" y="21256"/>
                    <a:pt x="72387" y="21487"/>
                  </a:cubicBezTo>
                  <a:cubicBezTo>
                    <a:pt x="72177" y="21592"/>
                    <a:pt x="71946" y="21697"/>
                    <a:pt x="71714" y="21782"/>
                  </a:cubicBezTo>
                  <a:cubicBezTo>
                    <a:pt x="71315" y="21929"/>
                    <a:pt x="70894" y="22097"/>
                    <a:pt x="70495" y="22244"/>
                  </a:cubicBezTo>
                  <a:cubicBezTo>
                    <a:pt x="70348" y="22328"/>
                    <a:pt x="70201" y="22391"/>
                    <a:pt x="70032" y="22454"/>
                  </a:cubicBezTo>
                  <a:cubicBezTo>
                    <a:pt x="69675" y="22538"/>
                    <a:pt x="69360" y="22749"/>
                    <a:pt x="69002" y="22854"/>
                  </a:cubicBezTo>
                  <a:cubicBezTo>
                    <a:pt x="68603" y="22980"/>
                    <a:pt x="68266" y="23274"/>
                    <a:pt x="67804" y="23274"/>
                  </a:cubicBezTo>
                  <a:cubicBezTo>
                    <a:pt x="67467" y="23443"/>
                    <a:pt x="67110" y="23569"/>
                    <a:pt x="66753" y="23695"/>
                  </a:cubicBezTo>
                  <a:cubicBezTo>
                    <a:pt x="66542" y="23779"/>
                    <a:pt x="66311" y="23863"/>
                    <a:pt x="66080" y="23926"/>
                  </a:cubicBezTo>
                  <a:cubicBezTo>
                    <a:pt x="65870" y="24031"/>
                    <a:pt x="65659" y="24136"/>
                    <a:pt x="65428" y="24199"/>
                  </a:cubicBezTo>
                  <a:cubicBezTo>
                    <a:pt x="65092" y="24241"/>
                    <a:pt x="64776" y="24389"/>
                    <a:pt x="64461" y="24452"/>
                  </a:cubicBezTo>
                  <a:cubicBezTo>
                    <a:pt x="64387" y="24462"/>
                    <a:pt x="64319" y="24467"/>
                    <a:pt x="64253" y="24467"/>
                  </a:cubicBezTo>
                  <a:cubicBezTo>
                    <a:pt x="64188" y="24467"/>
                    <a:pt x="64124" y="24462"/>
                    <a:pt x="64061" y="24452"/>
                  </a:cubicBezTo>
                  <a:cubicBezTo>
                    <a:pt x="63939" y="24452"/>
                    <a:pt x="63845" y="24525"/>
                    <a:pt x="63732" y="24525"/>
                  </a:cubicBezTo>
                  <a:cubicBezTo>
                    <a:pt x="63710" y="24525"/>
                    <a:pt x="63686" y="24522"/>
                    <a:pt x="63662" y="24515"/>
                  </a:cubicBezTo>
                  <a:lnTo>
                    <a:pt x="63641" y="24515"/>
                  </a:lnTo>
                  <a:cubicBezTo>
                    <a:pt x="63519" y="24474"/>
                    <a:pt x="63388" y="24451"/>
                    <a:pt x="63254" y="24451"/>
                  </a:cubicBezTo>
                  <a:cubicBezTo>
                    <a:pt x="63180" y="24451"/>
                    <a:pt x="63106" y="24458"/>
                    <a:pt x="63031" y="24473"/>
                  </a:cubicBezTo>
                  <a:cubicBezTo>
                    <a:pt x="62905" y="24473"/>
                    <a:pt x="62779" y="24452"/>
                    <a:pt x="62653" y="24410"/>
                  </a:cubicBezTo>
                  <a:cubicBezTo>
                    <a:pt x="62337" y="24305"/>
                    <a:pt x="62022" y="24220"/>
                    <a:pt x="61707" y="24136"/>
                  </a:cubicBezTo>
                  <a:cubicBezTo>
                    <a:pt x="61433" y="24094"/>
                    <a:pt x="61160" y="23989"/>
                    <a:pt x="60950" y="23842"/>
                  </a:cubicBezTo>
                  <a:cubicBezTo>
                    <a:pt x="60824" y="23758"/>
                    <a:pt x="60719" y="23674"/>
                    <a:pt x="60571" y="23632"/>
                  </a:cubicBezTo>
                  <a:cubicBezTo>
                    <a:pt x="60340" y="23485"/>
                    <a:pt x="60109" y="23316"/>
                    <a:pt x="59899" y="23127"/>
                  </a:cubicBezTo>
                  <a:cubicBezTo>
                    <a:pt x="59646" y="22875"/>
                    <a:pt x="59352" y="22686"/>
                    <a:pt x="59121" y="22433"/>
                  </a:cubicBezTo>
                  <a:cubicBezTo>
                    <a:pt x="59100" y="22391"/>
                    <a:pt x="59079" y="22370"/>
                    <a:pt x="59037" y="22349"/>
                  </a:cubicBezTo>
                  <a:cubicBezTo>
                    <a:pt x="58868" y="22244"/>
                    <a:pt x="58700" y="22118"/>
                    <a:pt x="58553" y="21971"/>
                  </a:cubicBezTo>
                  <a:cubicBezTo>
                    <a:pt x="58343" y="21740"/>
                    <a:pt x="58133" y="21487"/>
                    <a:pt x="57922" y="21235"/>
                  </a:cubicBezTo>
                  <a:cubicBezTo>
                    <a:pt x="57691" y="20941"/>
                    <a:pt x="57502" y="20604"/>
                    <a:pt x="57313" y="20268"/>
                  </a:cubicBezTo>
                  <a:cubicBezTo>
                    <a:pt x="57081" y="19910"/>
                    <a:pt x="56913" y="19490"/>
                    <a:pt x="56829" y="19069"/>
                  </a:cubicBezTo>
                  <a:cubicBezTo>
                    <a:pt x="56787" y="18796"/>
                    <a:pt x="56703" y="18544"/>
                    <a:pt x="56556" y="18313"/>
                  </a:cubicBezTo>
                  <a:cubicBezTo>
                    <a:pt x="56556" y="18271"/>
                    <a:pt x="56556" y="18228"/>
                    <a:pt x="56556" y="18186"/>
                  </a:cubicBezTo>
                  <a:cubicBezTo>
                    <a:pt x="56472" y="18039"/>
                    <a:pt x="56514" y="17850"/>
                    <a:pt x="56430" y="17703"/>
                  </a:cubicBezTo>
                  <a:cubicBezTo>
                    <a:pt x="56324" y="17535"/>
                    <a:pt x="56261" y="17366"/>
                    <a:pt x="56198" y="17177"/>
                  </a:cubicBezTo>
                  <a:cubicBezTo>
                    <a:pt x="56114" y="16967"/>
                    <a:pt x="56051" y="16736"/>
                    <a:pt x="56051" y="16504"/>
                  </a:cubicBezTo>
                  <a:cubicBezTo>
                    <a:pt x="56051" y="16315"/>
                    <a:pt x="56009" y="16126"/>
                    <a:pt x="55946" y="15958"/>
                  </a:cubicBezTo>
                  <a:cubicBezTo>
                    <a:pt x="55799" y="15579"/>
                    <a:pt x="55694" y="15180"/>
                    <a:pt x="55631" y="14780"/>
                  </a:cubicBezTo>
                  <a:cubicBezTo>
                    <a:pt x="55568" y="14423"/>
                    <a:pt x="55483" y="14066"/>
                    <a:pt x="55378" y="13708"/>
                  </a:cubicBezTo>
                  <a:cubicBezTo>
                    <a:pt x="55315" y="13540"/>
                    <a:pt x="55294" y="13372"/>
                    <a:pt x="55315" y="13204"/>
                  </a:cubicBezTo>
                  <a:cubicBezTo>
                    <a:pt x="55315" y="13162"/>
                    <a:pt x="55315" y="13099"/>
                    <a:pt x="55273" y="13056"/>
                  </a:cubicBezTo>
                  <a:cubicBezTo>
                    <a:pt x="55210" y="12909"/>
                    <a:pt x="55168" y="12741"/>
                    <a:pt x="55189" y="12573"/>
                  </a:cubicBezTo>
                  <a:cubicBezTo>
                    <a:pt x="55126" y="12447"/>
                    <a:pt x="55084" y="12342"/>
                    <a:pt x="55063" y="12237"/>
                  </a:cubicBezTo>
                  <a:cubicBezTo>
                    <a:pt x="54979" y="11858"/>
                    <a:pt x="54853" y="11480"/>
                    <a:pt x="54727" y="11122"/>
                  </a:cubicBezTo>
                  <a:cubicBezTo>
                    <a:pt x="54600" y="10870"/>
                    <a:pt x="54537" y="10618"/>
                    <a:pt x="54516" y="10344"/>
                  </a:cubicBezTo>
                  <a:cubicBezTo>
                    <a:pt x="54453" y="10008"/>
                    <a:pt x="54390" y="9672"/>
                    <a:pt x="54285" y="9335"/>
                  </a:cubicBezTo>
                  <a:cubicBezTo>
                    <a:pt x="54201" y="9062"/>
                    <a:pt x="54096" y="8810"/>
                    <a:pt x="53970" y="8557"/>
                  </a:cubicBezTo>
                  <a:cubicBezTo>
                    <a:pt x="53928" y="8431"/>
                    <a:pt x="53886" y="8305"/>
                    <a:pt x="53823" y="8200"/>
                  </a:cubicBezTo>
                  <a:cubicBezTo>
                    <a:pt x="53802" y="8137"/>
                    <a:pt x="53781" y="8095"/>
                    <a:pt x="53759" y="8032"/>
                  </a:cubicBezTo>
                  <a:cubicBezTo>
                    <a:pt x="53717" y="7737"/>
                    <a:pt x="53612" y="7443"/>
                    <a:pt x="53423" y="7191"/>
                  </a:cubicBezTo>
                  <a:cubicBezTo>
                    <a:pt x="53318" y="7001"/>
                    <a:pt x="53213" y="6791"/>
                    <a:pt x="53129" y="6581"/>
                  </a:cubicBezTo>
                  <a:cubicBezTo>
                    <a:pt x="53066" y="6371"/>
                    <a:pt x="52961" y="6181"/>
                    <a:pt x="52855" y="5992"/>
                  </a:cubicBezTo>
                  <a:cubicBezTo>
                    <a:pt x="52666" y="5614"/>
                    <a:pt x="52351" y="5319"/>
                    <a:pt x="52204" y="4920"/>
                  </a:cubicBezTo>
                  <a:cubicBezTo>
                    <a:pt x="52057" y="4815"/>
                    <a:pt x="52035" y="4605"/>
                    <a:pt x="51888" y="4479"/>
                  </a:cubicBezTo>
                  <a:cubicBezTo>
                    <a:pt x="51720" y="4268"/>
                    <a:pt x="51552" y="4037"/>
                    <a:pt x="51405" y="3806"/>
                  </a:cubicBezTo>
                  <a:cubicBezTo>
                    <a:pt x="51342" y="3680"/>
                    <a:pt x="51279" y="3595"/>
                    <a:pt x="51216" y="3490"/>
                  </a:cubicBezTo>
                  <a:cubicBezTo>
                    <a:pt x="50837" y="3175"/>
                    <a:pt x="50585" y="2733"/>
                    <a:pt x="50122" y="2523"/>
                  </a:cubicBezTo>
                  <a:cubicBezTo>
                    <a:pt x="50080" y="2502"/>
                    <a:pt x="50059" y="2460"/>
                    <a:pt x="50017" y="2439"/>
                  </a:cubicBezTo>
                  <a:cubicBezTo>
                    <a:pt x="49681" y="2187"/>
                    <a:pt x="49365" y="1914"/>
                    <a:pt x="49050" y="1619"/>
                  </a:cubicBezTo>
                  <a:cubicBezTo>
                    <a:pt x="49029" y="1598"/>
                    <a:pt x="49008" y="1577"/>
                    <a:pt x="48987" y="1577"/>
                  </a:cubicBezTo>
                  <a:cubicBezTo>
                    <a:pt x="48566" y="1304"/>
                    <a:pt x="48125" y="1094"/>
                    <a:pt x="47662" y="946"/>
                  </a:cubicBezTo>
                  <a:cubicBezTo>
                    <a:pt x="47557" y="925"/>
                    <a:pt x="47473" y="904"/>
                    <a:pt x="47389" y="862"/>
                  </a:cubicBezTo>
                  <a:cubicBezTo>
                    <a:pt x="46906" y="631"/>
                    <a:pt x="46422" y="421"/>
                    <a:pt x="45917" y="274"/>
                  </a:cubicBezTo>
                  <a:cubicBezTo>
                    <a:pt x="45749" y="190"/>
                    <a:pt x="45581" y="147"/>
                    <a:pt x="45392" y="126"/>
                  </a:cubicBezTo>
                  <a:lnTo>
                    <a:pt x="44656" y="126"/>
                  </a:lnTo>
                  <a:cubicBezTo>
                    <a:pt x="44633" y="128"/>
                    <a:pt x="44610" y="129"/>
                    <a:pt x="44586" y="129"/>
                  </a:cubicBezTo>
                  <a:cubicBezTo>
                    <a:pt x="44380" y="129"/>
                    <a:pt x="44175" y="61"/>
                    <a:pt x="43969" y="61"/>
                  </a:cubicBezTo>
                  <a:cubicBezTo>
                    <a:pt x="43945" y="61"/>
                    <a:pt x="43922" y="61"/>
                    <a:pt x="43899" y="63"/>
                  </a:cubicBezTo>
                  <a:cubicBezTo>
                    <a:pt x="43822" y="77"/>
                    <a:pt x="43745" y="84"/>
                    <a:pt x="43668" y="84"/>
                  </a:cubicBezTo>
                  <a:cubicBezTo>
                    <a:pt x="43514" y="84"/>
                    <a:pt x="43359" y="56"/>
                    <a:pt x="4320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28"/>
            <p:cNvSpPr/>
            <p:nvPr/>
          </p:nvSpPr>
          <p:spPr>
            <a:xfrm>
              <a:off x="1408868" y="1894758"/>
              <a:ext cx="932085" cy="277207"/>
            </a:xfrm>
            <a:custGeom>
              <a:avLst/>
              <a:gdLst/>
              <a:ahLst/>
              <a:cxnLst/>
              <a:rect l="l" t="t" r="r" b="b"/>
              <a:pathLst>
                <a:path w="90384" h="26470" extrusionOk="0">
                  <a:moveTo>
                    <a:pt x="45981" y="2129"/>
                  </a:moveTo>
                  <a:cubicBezTo>
                    <a:pt x="46002" y="2129"/>
                    <a:pt x="46002" y="2150"/>
                    <a:pt x="46002" y="2150"/>
                  </a:cubicBezTo>
                  <a:cubicBezTo>
                    <a:pt x="46002" y="2171"/>
                    <a:pt x="46023" y="2171"/>
                    <a:pt x="45981" y="2171"/>
                  </a:cubicBezTo>
                  <a:cubicBezTo>
                    <a:pt x="45960" y="2150"/>
                    <a:pt x="45960" y="2129"/>
                    <a:pt x="45981" y="2129"/>
                  </a:cubicBezTo>
                  <a:close/>
                  <a:moveTo>
                    <a:pt x="36309" y="2991"/>
                  </a:moveTo>
                  <a:cubicBezTo>
                    <a:pt x="36330" y="2991"/>
                    <a:pt x="36330" y="3012"/>
                    <a:pt x="36330" y="3012"/>
                  </a:cubicBezTo>
                  <a:lnTo>
                    <a:pt x="36309" y="3033"/>
                  </a:lnTo>
                  <a:lnTo>
                    <a:pt x="36309" y="3054"/>
                  </a:lnTo>
                  <a:cubicBezTo>
                    <a:pt x="36309" y="3033"/>
                    <a:pt x="36288" y="3012"/>
                    <a:pt x="36288" y="3012"/>
                  </a:cubicBezTo>
                  <a:cubicBezTo>
                    <a:pt x="36288" y="3012"/>
                    <a:pt x="36309" y="2991"/>
                    <a:pt x="36309" y="2991"/>
                  </a:cubicBezTo>
                  <a:close/>
                  <a:moveTo>
                    <a:pt x="47346" y="4751"/>
                  </a:moveTo>
                  <a:cubicBezTo>
                    <a:pt x="47359" y="4751"/>
                    <a:pt x="47365" y="4762"/>
                    <a:pt x="47367" y="4775"/>
                  </a:cubicBezTo>
                  <a:lnTo>
                    <a:pt x="47367" y="4775"/>
                  </a:lnTo>
                  <a:cubicBezTo>
                    <a:pt x="47336" y="4769"/>
                    <a:pt x="47294" y="4757"/>
                    <a:pt x="47326" y="4757"/>
                  </a:cubicBezTo>
                  <a:cubicBezTo>
                    <a:pt x="47334" y="4753"/>
                    <a:pt x="47341" y="4751"/>
                    <a:pt x="47346" y="4751"/>
                  </a:cubicBezTo>
                  <a:close/>
                  <a:moveTo>
                    <a:pt x="47388" y="4800"/>
                  </a:moveTo>
                  <a:cubicBezTo>
                    <a:pt x="47441" y="4809"/>
                    <a:pt x="47434" y="4853"/>
                    <a:pt x="47432" y="4903"/>
                  </a:cubicBezTo>
                  <a:lnTo>
                    <a:pt x="47432" y="4903"/>
                  </a:lnTo>
                  <a:cubicBezTo>
                    <a:pt x="47380" y="4894"/>
                    <a:pt x="47386" y="4850"/>
                    <a:pt x="47388" y="4800"/>
                  </a:cubicBezTo>
                  <a:close/>
                  <a:moveTo>
                    <a:pt x="47454" y="4929"/>
                  </a:moveTo>
                  <a:lnTo>
                    <a:pt x="47454" y="4929"/>
                  </a:lnTo>
                  <a:cubicBezTo>
                    <a:pt x="47479" y="4935"/>
                    <a:pt x="47510" y="4946"/>
                    <a:pt x="47494" y="4946"/>
                  </a:cubicBezTo>
                  <a:cubicBezTo>
                    <a:pt x="47486" y="4950"/>
                    <a:pt x="47480" y="4952"/>
                    <a:pt x="47475" y="4952"/>
                  </a:cubicBezTo>
                  <a:cubicBezTo>
                    <a:pt x="47461" y="4952"/>
                    <a:pt x="47456" y="4941"/>
                    <a:pt x="47454" y="4929"/>
                  </a:cubicBezTo>
                  <a:close/>
                  <a:moveTo>
                    <a:pt x="47515" y="5114"/>
                  </a:moveTo>
                  <a:lnTo>
                    <a:pt x="47515" y="5114"/>
                  </a:lnTo>
                  <a:cubicBezTo>
                    <a:pt x="47578" y="5135"/>
                    <a:pt x="47557" y="5177"/>
                    <a:pt x="47536" y="5198"/>
                  </a:cubicBezTo>
                  <a:cubicBezTo>
                    <a:pt x="47494" y="5177"/>
                    <a:pt x="47515" y="5156"/>
                    <a:pt x="47515" y="5114"/>
                  </a:cubicBezTo>
                  <a:close/>
                  <a:moveTo>
                    <a:pt x="48209" y="7343"/>
                  </a:moveTo>
                  <a:lnTo>
                    <a:pt x="48230" y="7364"/>
                  </a:lnTo>
                  <a:cubicBezTo>
                    <a:pt x="48230" y="7364"/>
                    <a:pt x="48230" y="7385"/>
                    <a:pt x="48209" y="7385"/>
                  </a:cubicBezTo>
                  <a:cubicBezTo>
                    <a:pt x="48188" y="7385"/>
                    <a:pt x="48188" y="7385"/>
                    <a:pt x="48188" y="7364"/>
                  </a:cubicBezTo>
                  <a:cubicBezTo>
                    <a:pt x="48188" y="7343"/>
                    <a:pt x="48209" y="7343"/>
                    <a:pt x="48209" y="7343"/>
                  </a:cubicBezTo>
                  <a:close/>
                  <a:moveTo>
                    <a:pt x="28446" y="9382"/>
                  </a:moveTo>
                  <a:lnTo>
                    <a:pt x="28467" y="9403"/>
                  </a:lnTo>
                  <a:cubicBezTo>
                    <a:pt x="28467" y="9403"/>
                    <a:pt x="28467" y="9424"/>
                    <a:pt x="28446" y="9424"/>
                  </a:cubicBezTo>
                  <a:cubicBezTo>
                    <a:pt x="28425" y="9424"/>
                    <a:pt x="28425" y="9424"/>
                    <a:pt x="28425" y="9403"/>
                  </a:cubicBezTo>
                  <a:cubicBezTo>
                    <a:pt x="28425" y="9382"/>
                    <a:pt x="28446" y="9382"/>
                    <a:pt x="28446" y="9382"/>
                  </a:cubicBezTo>
                  <a:close/>
                  <a:moveTo>
                    <a:pt x="48882" y="9992"/>
                  </a:moveTo>
                  <a:cubicBezTo>
                    <a:pt x="48882" y="9999"/>
                    <a:pt x="48882" y="10006"/>
                    <a:pt x="48882" y="10013"/>
                  </a:cubicBezTo>
                  <a:cubicBezTo>
                    <a:pt x="48924" y="10013"/>
                    <a:pt x="48924" y="10055"/>
                    <a:pt x="48924" y="10118"/>
                  </a:cubicBezTo>
                  <a:cubicBezTo>
                    <a:pt x="48861" y="10097"/>
                    <a:pt x="48882" y="10034"/>
                    <a:pt x="48882" y="9992"/>
                  </a:cubicBezTo>
                  <a:close/>
                  <a:moveTo>
                    <a:pt x="27266" y="10672"/>
                  </a:moveTo>
                  <a:cubicBezTo>
                    <a:pt x="27268" y="10672"/>
                    <a:pt x="27269" y="10676"/>
                    <a:pt x="27269" y="10686"/>
                  </a:cubicBezTo>
                  <a:cubicBezTo>
                    <a:pt x="27286" y="10720"/>
                    <a:pt x="27275" y="10726"/>
                    <a:pt x="27248" y="10728"/>
                  </a:cubicBezTo>
                  <a:lnTo>
                    <a:pt x="27248" y="10728"/>
                  </a:lnTo>
                  <a:cubicBezTo>
                    <a:pt x="27248" y="10711"/>
                    <a:pt x="27260" y="10672"/>
                    <a:pt x="27266" y="10672"/>
                  </a:cubicBezTo>
                  <a:close/>
                  <a:moveTo>
                    <a:pt x="27226" y="10740"/>
                  </a:moveTo>
                  <a:cubicBezTo>
                    <a:pt x="27222" y="10758"/>
                    <a:pt x="27214" y="10784"/>
                    <a:pt x="27209" y="10784"/>
                  </a:cubicBezTo>
                  <a:cubicBezTo>
                    <a:pt x="27207" y="10784"/>
                    <a:pt x="27206" y="10780"/>
                    <a:pt x="27206" y="10770"/>
                  </a:cubicBezTo>
                  <a:cubicBezTo>
                    <a:pt x="27194" y="10745"/>
                    <a:pt x="27210" y="10742"/>
                    <a:pt x="27226" y="10740"/>
                  </a:cubicBezTo>
                  <a:close/>
                  <a:moveTo>
                    <a:pt x="25482" y="12410"/>
                  </a:moveTo>
                  <a:cubicBezTo>
                    <a:pt x="25482" y="12410"/>
                    <a:pt x="25503" y="12431"/>
                    <a:pt x="25503" y="12431"/>
                  </a:cubicBezTo>
                  <a:cubicBezTo>
                    <a:pt x="25482" y="12452"/>
                    <a:pt x="25524" y="12452"/>
                    <a:pt x="25482" y="12452"/>
                  </a:cubicBezTo>
                  <a:cubicBezTo>
                    <a:pt x="25461" y="12431"/>
                    <a:pt x="25482" y="12410"/>
                    <a:pt x="25482" y="12410"/>
                  </a:cubicBezTo>
                  <a:close/>
                  <a:moveTo>
                    <a:pt x="23926" y="13945"/>
                  </a:moveTo>
                  <a:lnTo>
                    <a:pt x="23926" y="13966"/>
                  </a:lnTo>
                  <a:cubicBezTo>
                    <a:pt x="23926" y="13966"/>
                    <a:pt x="23945" y="13956"/>
                    <a:pt x="23951" y="13956"/>
                  </a:cubicBezTo>
                  <a:cubicBezTo>
                    <a:pt x="23954" y="13956"/>
                    <a:pt x="23954" y="13959"/>
                    <a:pt x="23947" y="13966"/>
                  </a:cubicBezTo>
                  <a:cubicBezTo>
                    <a:pt x="23940" y="13980"/>
                    <a:pt x="23933" y="13984"/>
                    <a:pt x="23927" y="13984"/>
                  </a:cubicBezTo>
                  <a:cubicBezTo>
                    <a:pt x="23914" y="13984"/>
                    <a:pt x="23905" y="13966"/>
                    <a:pt x="23905" y="13966"/>
                  </a:cubicBezTo>
                  <a:cubicBezTo>
                    <a:pt x="23905" y="13966"/>
                    <a:pt x="23926" y="13945"/>
                    <a:pt x="23926" y="13945"/>
                  </a:cubicBezTo>
                  <a:close/>
                  <a:moveTo>
                    <a:pt x="23521" y="14393"/>
                  </a:moveTo>
                  <a:cubicBezTo>
                    <a:pt x="23524" y="14393"/>
                    <a:pt x="23527" y="14397"/>
                    <a:pt x="23527" y="14407"/>
                  </a:cubicBezTo>
                  <a:cubicBezTo>
                    <a:pt x="23527" y="14440"/>
                    <a:pt x="23501" y="14434"/>
                    <a:pt x="23490" y="14440"/>
                  </a:cubicBezTo>
                  <a:lnTo>
                    <a:pt x="23490" y="14440"/>
                  </a:lnTo>
                  <a:cubicBezTo>
                    <a:pt x="23498" y="14416"/>
                    <a:pt x="23513" y="14393"/>
                    <a:pt x="23521" y="14393"/>
                  </a:cubicBezTo>
                  <a:close/>
                  <a:moveTo>
                    <a:pt x="18634" y="18850"/>
                  </a:moveTo>
                  <a:cubicBezTo>
                    <a:pt x="18639" y="18850"/>
                    <a:pt x="18644" y="18854"/>
                    <a:pt x="18649" y="18864"/>
                  </a:cubicBezTo>
                  <a:cubicBezTo>
                    <a:pt x="18649" y="18899"/>
                    <a:pt x="18635" y="18905"/>
                    <a:pt x="18607" y="18906"/>
                  </a:cubicBezTo>
                  <a:lnTo>
                    <a:pt x="18607" y="18906"/>
                  </a:lnTo>
                  <a:cubicBezTo>
                    <a:pt x="18607" y="18890"/>
                    <a:pt x="18619" y="18850"/>
                    <a:pt x="18634" y="18850"/>
                  </a:cubicBezTo>
                  <a:close/>
                  <a:moveTo>
                    <a:pt x="42564" y="0"/>
                  </a:moveTo>
                  <a:cubicBezTo>
                    <a:pt x="42406" y="0"/>
                    <a:pt x="42249" y="16"/>
                    <a:pt x="42091" y="47"/>
                  </a:cubicBezTo>
                  <a:cubicBezTo>
                    <a:pt x="41923" y="90"/>
                    <a:pt x="41755" y="111"/>
                    <a:pt x="41586" y="111"/>
                  </a:cubicBezTo>
                  <a:cubicBezTo>
                    <a:pt x="41551" y="108"/>
                    <a:pt x="41515" y="107"/>
                    <a:pt x="41480" y="107"/>
                  </a:cubicBezTo>
                  <a:cubicBezTo>
                    <a:pt x="41162" y="107"/>
                    <a:pt x="40863" y="193"/>
                    <a:pt x="40598" y="363"/>
                  </a:cubicBezTo>
                  <a:cubicBezTo>
                    <a:pt x="40493" y="426"/>
                    <a:pt x="40388" y="468"/>
                    <a:pt x="40262" y="489"/>
                  </a:cubicBezTo>
                  <a:cubicBezTo>
                    <a:pt x="40250" y="488"/>
                    <a:pt x="40238" y="488"/>
                    <a:pt x="40226" y="488"/>
                  </a:cubicBezTo>
                  <a:cubicBezTo>
                    <a:pt x="39889" y="488"/>
                    <a:pt x="39662" y="764"/>
                    <a:pt x="39358" y="825"/>
                  </a:cubicBezTo>
                  <a:cubicBezTo>
                    <a:pt x="39253" y="973"/>
                    <a:pt x="39064" y="994"/>
                    <a:pt x="38916" y="1057"/>
                  </a:cubicBezTo>
                  <a:cubicBezTo>
                    <a:pt x="38684" y="1164"/>
                    <a:pt x="38482" y="1302"/>
                    <a:pt x="38246" y="1302"/>
                  </a:cubicBezTo>
                  <a:cubicBezTo>
                    <a:pt x="38204" y="1302"/>
                    <a:pt x="38161" y="1297"/>
                    <a:pt x="38117" y="1288"/>
                  </a:cubicBezTo>
                  <a:cubicBezTo>
                    <a:pt x="38075" y="1330"/>
                    <a:pt x="38033" y="1393"/>
                    <a:pt x="37991" y="1393"/>
                  </a:cubicBezTo>
                  <a:cubicBezTo>
                    <a:pt x="37802" y="1414"/>
                    <a:pt x="37697" y="1540"/>
                    <a:pt x="37550" y="1624"/>
                  </a:cubicBezTo>
                  <a:cubicBezTo>
                    <a:pt x="37319" y="1750"/>
                    <a:pt x="37108" y="1898"/>
                    <a:pt x="36877" y="2024"/>
                  </a:cubicBezTo>
                  <a:cubicBezTo>
                    <a:pt x="36814" y="2045"/>
                    <a:pt x="36772" y="2087"/>
                    <a:pt x="36730" y="2129"/>
                  </a:cubicBezTo>
                  <a:cubicBezTo>
                    <a:pt x="36393" y="2381"/>
                    <a:pt x="36036" y="2612"/>
                    <a:pt x="35679" y="2844"/>
                  </a:cubicBezTo>
                  <a:cubicBezTo>
                    <a:pt x="35468" y="2928"/>
                    <a:pt x="35300" y="3054"/>
                    <a:pt x="35132" y="3201"/>
                  </a:cubicBezTo>
                  <a:cubicBezTo>
                    <a:pt x="34943" y="3411"/>
                    <a:pt x="34711" y="3559"/>
                    <a:pt x="34459" y="3685"/>
                  </a:cubicBezTo>
                  <a:cubicBezTo>
                    <a:pt x="34249" y="3790"/>
                    <a:pt x="34039" y="3958"/>
                    <a:pt x="33892" y="4168"/>
                  </a:cubicBezTo>
                  <a:cubicBezTo>
                    <a:pt x="33765" y="4294"/>
                    <a:pt x="33618" y="4421"/>
                    <a:pt x="33450" y="4526"/>
                  </a:cubicBezTo>
                  <a:cubicBezTo>
                    <a:pt x="33156" y="4673"/>
                    <a:pt x="32861" y="4883"/>
                    <a:pt x="32630" y="5135"/>
                  </a:cubicBezTo>
                  <a:cubicBezTo>
                    <a:pt x="32588" y="5177"/>
                    <a:pt x="32546" y="5219"/>
                    <a:pt x="32483" y="5262"/>
                  </a:cubicBezTo>
                  <a:cubicBezTo>
                    <a:pt x="32357" y="5367"/>
                    <a:pt x="32168" y="5430"/>
                    <a:pt x="32062" y="5598"/>
                  </a:cubicBezTo>
                  <a:cubicBezTo>
                    <a:pt x="31894" y="5871"/>
                    <a:pt x="31642" y="6081"/>
                    <a:pt x="31327" y="6208"/>
                  </a:cubicBezTo>
                  <a:cubicBezTo>
                    <a:pt x="31306" y="6271"/>
                    <a:pt x="31263" y="6334"/>
                    <a:pt x="31221" y="6376"/>
                  </a:cubicBezTo>
                  <a:cubicBezTo>
                    <a:pt x="31074" y="6565"/>
                    <a:pt x="30885" y="6691"/>
                    <a:pt x="30675" y="6796"/>
                  </a:cubicBezTo>
                  <a:cubicBezTo>
                    <a:pt x="30317" y="7070"/>
                    <a:pt x="30002" y="7385"/>
                    <a:pt x="29729" y="7721"/>
                  </a:cubicBezTo>
                  <a:cubicBezTo>
                    <a:pt x="29666" y="7805"/>
                    <a:pt x="29666" y="7890"/>
                    <a:pt x="29518" y="7911"/>
                  </a:cubicBezTo>
                  <a:cubicBezTo>
                    <a:pt x="29392" y="7911"/>
                    <a:pt x="29329" y="7995"/>
                    <a:pt x="29266" y="8058"/>
                  </a:cubicBezTo>
                  <a:cubicBezTo>
                    <a:pt x="29014" y="8289"/>
                    <a:pt x="28804" y="8520"/>
                    <a:pt x="28530" y="8731"/>
                  </a:cubicBezTo>
                  <a:cubicBezTo>
                    <a:pt x="28194" y="9025"/>
                    <a:pt x="27921" y="9361"/>
                    <a:pt x="27563" y="9635"/>
                  </a:cubicBezTo>
                  <a:cubicBezTo>
                    <a:pt x="27353" y="9845"/>
                    <a:pt x="27143" y="10097"/>
                    <a:pt x="26954" y="10349"/>
                  </a:cubicBezTo>
                  <a:cubicBezTo>
                    <a:pt x="26806" y="10518"/>
                    <a:pt x="26659" y="10665"/>
                    <a:pt x="26491" y="10812"/>
                  </a:cubicBezTo>
                  <a:cubicBezTo>
                    <a:pt x="26323" y="10812"/>
                    <a:pt x="26260" y="10959"/>
                    <a:pt x="26155" y="11043"/>
                  </a:cubicBezTo>
                  <a:cubicBezTo>
                    <a:pt x="26007" y="11190"/>
                    <a:pt x="25881" y="11359"/>
                    <a:pt x="25734" y="11485"/>
                  </a:cubicBezTo>
                  <a:cubicBezTo>
                    <a:pt x="25503" y="11674"/>
                    <a:pt x="25293" y="11905"/>
                    <a:pt x="25103" y="12136"/>
                  </a:cubicBezTo>
                  <a:cubicBezTo>
                    <a:pt x="25040" y="12242"/>
                    <a:pt x="24935" y="12305"/>
                    <a:pt x="24872" y="12431"/>
                  </a:cubicBezTo>
                  <a:lnTo>
                    <a:pt x="24767" y="12452"/>
                  </a:lnTo>
                  <a:cubicBezTo>
                    <a:pt x="24641" y="12620"/>
                    <a:pt x="24494" y="12767"/>
                    <a:pt x="24346" y="12914"/>
                  </a:cubicBezTo>
                  <a:cubicBezTo>
                    <a:pt x="24199" y="13104"/>
                    <a:pt x="24052" y="13272"/>
                    <a:pt x="23905" y="13419"/>
                  </a:cubicBezTo>
                  <a:cubicBezTo>
                    <a:pt x="23758" y="13440"/>
                    <a:pt x="23632" y="13503"/>
                    <a:pt x="23548" y="13629"/>
                  </a:cubicBezTo>
                  <a:cubicBezTo>
                    <a:pt x="23442" y="13734"/>
                    <a:pt x="23337" y="13818"/>
                    <a:pt x="23232" y="13882"/>
                  </a:cubicBezTo>
                  <a:cubicBezTo>
                    <a:pt x="23106" y="13966"/>
                    <a:pt x="23064" y="14071"/>
                    <a:pt x="22959" y="14155"/>
                  </a:cubicBezTo>
                  <a:cubicBezTo>
                    <a:pt x="22854" y="14239"/>
                    <a:pt x="22749" y="14365"/>
                    <a:pt x="22686" y="14491"/>
                  </a:cubicBezTo>
                  <a:cubicBezTo>
                    <a:pt x="22644" y="14554"/>
                    <a:pt x="22601" y="14596"/>
                    <a:pt x="22538" y="14638"/>
                  </a:cubicBezTo>
                  <a:cubicBezTo>
                    <a:pt x="22433" y="14680"/>
                    <a:pt x="22349" y="14744"/>
                    <a:pt x="22265" y="14849"/>
                  </a:cubicBezTo>
                  <a:cubicBezTo>
                    <a:pt x="21992" y="15080"/>
                    <a:pt x="21739" y="15353"/>
                    <a:pt x="21508" y="15627"/>
                  </a:cubicBezTo>
                  <a:cubicBezTo>
                    <a:pt x="21403" y="15753"/>
                    <a:pt x="21277" y="15837"/>
                    <a:pt x="21172" y="15942"/>
                  </a:cubicBezTo>
                  <a:lnTo>
                    <a:pt x="20793" y="16320"/>
                  </a:lnTo>
                  <a:cubicBezTo>
                    <a:pt x="20751" y="16341"/>
                    <a:pt x="20709" y="16362"/>
                    <a:pt x="20688" y="16383"/>
                  </a:cubicBezTo>
                  <a:cubicBezTo>
                    <a:pt x="20436" y="16636"/>
                    <a:pt x="20058" y="16762"/>
                    <a:pt x="19889" y="17098"/>
                  </a:cubicBezTo>
                  <a:cubicBezTo>
                    <a:pt x="19742" y="17119"/>
                    <a:pt x="19721" y="17287"/>
                    <a:pt x="19637" y="17330"/>
                  </a:cubicBezTo>
                  <a:cubicBezTo>
                    <a:pt x="19427" y="17456"/>
                    <a:pt x="19301" y="17666"/>
                    <a:pt x="19111" y="17792"/>
                  </a:cubicBezTo>
                  <a:cubicBezTo>
                    <a:pt x="18754" y="18023"/>
                    <a:pt x="18418" y="18297"/>
                    <a:pt x="18081" y="18591"/>
                  </a:cubicBezTo>
                  <a:cubicBezTo>
                    <a:pt x="18039" y="18654"/>
                    <a:pt x="17976" y="18696"/>
                    <a:pt x="17934" y="18738"/>
                  </a:cubicBezTo>
                  <a:cubicBezTo>
                    <a:pt x="17766" y="18864"/>
                    <a:pt x="17598" y="19011"/>
                    <a:pt x="17408" y="19138"/>
                  </a:cubicBezTo>
                  <a:cubicBezTo>
                    <a:pt x="17303" y="19180"/>
                    <a:pt x="17219" y="19222"/>
                    <a:pt x="17114" y="19285"/>
                  </a:cubicBezTo>
                  <a:cubicBezTo>
                    <a:pt x="16925" y="19432"/>
                    <a:pt x="16715" y="19579"/>
                    <a:pt x="16504" y="19726"/>
                  </a:cubicBezTo>
                  <a:cubicBezTo>
                    <a:pt x="16294" y="19873"/>
                    <a:pt x="16063" y="20000"/>
                    <a:pt x="15811" y="20105"/>
                  </a:cubicBezTo>
                  <a:cubicBezTo>
                    <a:pt x="15769" y="20126"/>
                    <a:pt x="15726" y="20147"/>
                    <a:pt x="15684" y="20189"/>
                  </a:cubicBezTo>
                  <a:cubicBezTo>
                    <a:pt x="15537" y="20357"/>
                    <a:pt x="15369" y="20483"/>
                    <a:pt x="15159" y="20609"/>
                  </a:cubicBezTo>
                  <a:cubicBezTo>
                    <a:pt x="15054" y="20672"/>
                    <a:pt x="14907" y="20714"/>
                    <a:pt x="14801" y="20799"/>
                  </a:cubicBezTo>
                  <a:cubicBezTo>
                    <a:pt x="14486" y="21030"/>
                    <a:pt x="14150" y="21177"/>
                    <a:pt x="13834" y="21387"/>
                  </a:cubicBezTo>
                  <a:cubicBezTo>
                    <a:pt x="13666" y="21492"/>
                    <a:pt x="13498" y="21555"/>
                    <a:pt x="13330" y="21640"/>
                  </a:cubicBezTo>
                  <a:cubicBezTo>
                    <a:pt x="12972" y="21850"/>
                    <a:pt x="12594" y="22081"/>
                    <a:pt x="12215" y="22249"/>
                  </a:cubicBezTo>
                  <a:cubicBezTo>
                    <a:pt x="11942" y="22354"/>
                    <a:pt x="11711" y="22480"/>
                    <a:pt x="11480" y="22649"/>
                  </a:cubicBezTo>
                  <a:cubicBezTo>
                    <a:pt x="11143" y="22922"/>
                    <a:pt x="10744" y="23006"/>
                    <a:pt x="10344" y="23174"/>
                  </a:cubicBezTo>
                  <a:cubicBezTo>
                    <a:pt x="10050" y="23300"/>
                    <a:pt x="9735" y="23342"/>
                    <a:pt x="9440" y="23511"/>
                  </a:cubicBezTo>
                  <a:cubicBezTo>
                    <a:pt x="9146" y="23658"/>
                    <a:pt x="8809" y="23763"/>
                    <a:pt x="8515" y="23889"/>
                  </a:cubicBezTo>
                  <a:cubicBezTo>
                    <a:pt x="7990" y="24141"/>
                    <a:pt x="7422" y="24310"/>
                    <a:pt x="6875" y="24541"/>
                  </a:cubicBezTo>
                  <a:cubicBezTo>
                    <a:pt x="6581" y="24625"/>
                    <a:pt x="6308" y="24751"/>
                    <a:pt x="6034" y="24898"/>
                  </a:cubicBezTo>
                  <a:cubicBezTo>
                    <a:pt x="5908" y="24961"/>
                    <a:pt x="5782" y="25024"/>
                    <a:pt x="5656" y="25045"/>
                  </a:cubicBezTo>
                  <a:cubicBezTo>
                    <a:pt x="5319" y="25151"/>
                    <a:pt x="5025" y="25340"/>
                    <a:pt x="4689" y="25403"/>
                  </a:cubicBezTo>
                  <a:cubicBezTo>
                    <a:pt x="4605" y="25424"/>
                    <a:pt x="4542" y="25508"/>
                    <a:pt x="4436" y="25529"/>
                  </a:cubicBezTo>
                  <a:cubicBezTo>
                    <a:pt x="4100" y="25592"/>
                    <a:pt x="3743" y="25697"/>
                    <a:pt x="3427" y="25823"/>
                  </a:cubicBezTo>
                  <a:cubicBezTo>
                    <a:pt x="3175" y="25928"/>
                    <a:pt x="2944" y="25971"/>
                    <a:pt x="2691" y="25971"/>
                  </a:cubicBezTo>
                  <a:cubicBezTo>
                    <a:pt x="2660" y="25968"/>
                    <a:pt x="2628" y="25967"/>
                    <a:pt x="2597" y="25967"/>
                  </a:cubicBezTo>
                  <a:cubicBezTo>
                    <a:pt x="2377" y="25967"/>
                    <a:pt x="2161" y="26031"/>
                    <a:pt x="1977" y="26160"/>
                  </a:cubicBezTo>
                  <a:cubicBezTo>
                    <a:pt x="1896" y="26141"/>
                    <a:pt x="1817" y="26134"/>
                    <a:pt x="1740" y="26134"/>
                  </a:cubicBezTo>
                  <a:cubicBezTo>
                    <a:pt x="1499" y="26134"/>
                    <a:pt x="1271" y="26204"/>
                    <a:pt x="1036" y="26204"/>
                  </a:cubicBezTo>
                  <a:cubicBezTo>
                    <a:pt x="1013" y="26204"/>
                    <a:pt x="990" y="26203"/>
                    <a:pt x="967" y="26202"/>
                  </a:cubicBezTo>
                  <a:lnTo>
                    <a:pt x="904" y="26202"/>
                  </a:lnTo>
                  <a:cubicBezTo>
                    <a:pt x="673" y="26286"/>
                    <a:pt x="442" y="26328"/>
                    <a:pt x="189" y="26328"/>
                  </a:cubicBezTo>
                  <a:cubicBezTo>
                    <a:pt x="178" y="26325"/>
                    <a:pt x="167" y="26324"/>
                    <a:pt x="157" y="26324"/>
                  </a:cubicBezTo>
                  <a:cubicBezTo>
                    <a:pt x="93" y="26324"/>
                    <a:pt x="55" y="26373"/>
                    <a:pt x="0" y="26391"/>
                  </a:cubicBezTo>
                  <a:cubicBezTo>
                    <a:pt x="0" y="26454"/>
                    <a:pt x="42" y="26454"/>
                    <a:pt x="84" y="26454"/>
                  </a:cubicBezTo>
                  <a:cubicBezTo>
                    <a:pt x="126" y="26433"/>
                    <a:pt x="168" y="26423"/>
                    <a:pt x="211" y="26423"/>
                  </a:cubicBezTo>
                  <a:cubicBezTo>
                    <a:pt x="253" y="26423"/>
                    <a:pt x="295" y="26433"/>
                    <a:pt x="337" y="26454"/>
                  </a:cubicBezTo>
                  <a:cubicBezTo>
                    <a:pt x="400" y="26465"/>
                    <a:pt x="463" y="26470"/>
                    <a:pt x="526" y="26470"/>
                  </a:cubicBezTo>
                  <a:cubicBezTo>
                    <a:pt x="589" y="26470"/>
                    <a:pt x="652" y="26465"/>
                    <a:pt x="715" y="26454"/>
                  </a:cubicBezTo>
                  <a:cubicBezTo>
                    <a:pt x="904" y="26407"/>
                    <a:pt x="1105" y="26383"/>
                    <a:pt x="1300" y="26383"/>
                  </a:cubicBezTo>
                  <a:cubicBezTo>
                    <a:pt x="1366" y="26383"/>
                    <a:pt x="1430" y="26386"/>
                    <a:pt x="1493" y="26391"/>
                  </a:cubicBezTo>
                  <a:cubicBezTo>
                    <a:pt x="1513" y="26388"/>
                    <a:pt x="1533" y="26387"/>
                    <a:pt x="1553" y="26387"/>
                  </a:cubicBezTo>
                  <a:cubicBezTo>
                    <a:pt x="1617" y="26387"/>
                    <a:pt x="1684" y="26399"/>
                    <a:pt x="1746" y="26399"/>
                  </a:cubicBezTo>
                  <a:cubicBezTo>
                    <a:pt x="1791" y="26399"/>
                    <a:pt x="1834" y="26392"/>
                    <a:pt x="1871" y="26370"/>
                  </a:cubicBezTo>
                  <a:cubicBezTo>
                    <a:pt x="1948" y="26339"/>
                    <a:pt x="2025" y="26320"/>
                    <a:pt x="2102" y="26320"/>
                  </a:cubicBezTo>
                  <a:cubicBezTo>
                    <a:pt x="2130" y="26320"/>
                    <a:pt x="2159" y="26322"/>
                    <a:pt x="2187" y="26328"/>
                  </a:cubicBezTo>
                  <a:cubicBezTo>
                    <a:pt x="2200" y="26330"/>
                    <a:pt x="2213" y="26331"/>
                    <a:pt x="2226" y="26331"/>
                  </a:cubicBezTo>
                  <a:cubicBezTo>
                    <a:pt x="2337" y="26331"/>
                    <a:pt x="2413" y="26262"/>
                    <a:pt x="2510" y="26262"/>
                  </a:cubicBezTo>
                  <a:cubicBezTo>
                    <a:pt x="2521" y="26262"/>
                    <a:pt x="2533" y="26263"/>
                    <a:pt x="2544" y="26265"/>
                  </a:cubicBezTo>
                  <a:cubicBezTo>
                    <a:pt x="2733" y="26265"/>
                    <a:pt x="2902" y="26244"/>
                    <a:pt x="3070" y="26202"/>
                  </a:cubicBezTo>
                  <a:cubicBezTo>
                    <a:pt x="3259" y="26181"/>
                    <a:pt x="3427" y="26118"/>
                    <a:pt x="3574" y="26013"/>
                  </a:cubicBezTo>
                  <a:cubicBezTo>
                    <a:pt x="3641" y="26023"/>
                    <a:pt x="3707" y="26028"/>
                    <a:pt x="3773" y="26028"/>
                  </a:cubicBezTo>
                  <a:cubicBezTo>
                    <a:pt x="3978" y="26028"/>
                    <a:pt x="4177" y="25977"/>
                    <a:pt x="4352" y="25865"/>
                  </a:cubicBezTo>
                  <a:cubicBezTo>
                    <a:pt x="4563" y="25781"/>
                    <a:pt x="4794" y="25697"/>
                    <a:pt x="5004" y="25655"/>
                  </a:cubicBezTo>
                  <a:cubicBezTo>
                    <a:pt x="5214" y="25592"/>
                    <a:pt x="5446" y="25529"/>
                    <a:pt x="5635" y="25487"/>
                  </a:cubicBezTo>
                  <a:cubicBezTo>
                    <a:pt x="5803" y="25424"/>
                    <a:pt x="5992" y="25361"/>
                    <a:pt x="6160" y="25277"/>
                  </a:cubicBezTo>
                  <a:cubicBezTo>
                    <a:pt x="6245" y="25256"/>
                    <a:pt x="6287" y="25172"/>
                    <a:pt x="6392" y="25151"/>
                  </a:cubicBezTo>
                  <a:cubicBezTo>
                    <a:pt x="6623" y="25109"/>
                    <a:pt x="6875" y="25024"/>
                    <a:pt x="7107" y="24961"/>
                  </a:cubicBezTo>
                  <a:lnTo>
                    <a:pt x="7716" y="24583"/>
                  </a:lnTo>
                  <a:cubicBezTo>
                    <a:pt x="7776" y="24594"/>
                    <a:pt x="7836" y="24599"/>
                    <a:pt x="7895" y="24599"/>
                  </a:cubicBezTo>
                  <a:cubicBezTo>
                    <a:pt x="8064" y="24599"/>
                    <a:pt x="8228" y="24556"/>
                    <a:pt x="8368" y="24478"/>
                  </a:cubicBezTo>
                  <a:cubicBezTo>
                    <a:pt x="8578" y="24394"/>
                    <a:pt x="8809" y="24394"/>
                    <a:pt x="8936" y="24162"/>
                  </a:cubicBezTo>
                  <a:cubicBezTo>
                    <a:pt x="8946" y="24163"/>
                    <a:pt x="8956" y="24164"/>
                    <a:pt x="8966" y="24164"/>
                  </a:cubicBezTo>
                  <a:cubicBezTo>
                    <a:pt x="9135" y="24164"/>
                    <a:pt x="9279" y="24024"/>
                    <a:pt x="9443" y="24024"/>
                  </a:cubicBezTo>
                  <a:cubicBezTo>
                    <a:pt x="9470" y="24024"/>
                    <a:pt x="9497" y="24028"/>
                    <a:pt x="9524" y="24036"/>
                  </a:cubicBezTo>
                  <a:cubicBezTo>
                    <a:pt x="9756" y="23868"/>
                    <a:pt x="10050" y="23763"/>
                    <a:pt x="10302" y="23595"/>
                  </a:cubicBezTo>
                  <a:lnTo>
                    <a:pt x="10407" y="23658"/>
                  </a:lnTo>
                  <a:cubicBezTo>
                    <a:pt x="10491" y="23574"/>
                    <a:pt x="10639" y="23574"/>
                    <a:pt x="10744" y="23511"/>
                  </a:cubicBezTo>
                  <a:cubicBezTo>
                    <a:pt x="10849" y="23448"/>
                    <a:pt x="10954" y="23406"/>
                    <a:pt x="11080" y="23364"/>
                  </a:cubicBezTo>
                  <a:cubicBezTo>
                    <a:pt x="11206" y="23342"/>
                    <a:pt x="11311" y="23258"/>
                    <a:pt x="11438" y="23237"/>
                  </a:cubicBezTo>
                  <a:lnTo>
                    <a:pt x="11543" y="23279"/>
                  </a:lnTo>
                  <a:cubicBezTo>
                    <a:pt x="11543" y="23153"/>
                    <a:pt x="11585" y="23048"/>
                    <a:pt x="11753" y="23048"/>
                  </a:cubicBezTo>
                  <a:cubicBezTo>
                    <a:pt x="12005" y="23048"/>
                    <a:pt x="12131" y="22775"/>
                    <a:pt x="12405" y="22775"/>
                  </a:cubicBezTo>
                  <a:cubicBezTo>
                    <a:pt x="12468" y="22649"/>
                    <a:pt x="12594" y="22628"/>
                    <a:pt x="12678" y="22523"/>
                  </a:cubicBezTo>
                  <a:cubicBezTo>
                    <a:pt x="12741" y="22417"/>
                    <a:pt x="12846" y="22375"/>
                    <a:pt x="12972" y="22375"/>
                  </a:cubicBezTo>
                  <a:cubicBezTo>
                    <a:pt x="13014" y="22375"/>
                    <a:pt x="13056" y="22375"/>
                    <a:pt x="13077" y="22354"/>
                  </a:cubicBezTo>
                  <a:cubicBezTo>
                    <a:pt x="13246" y="22186"/>
                    <a:pt x="13456" y="22186"/>
                    <a:pt x="13666" y="22123"/>
                  </a:cubicBezTo>
                  <a:cubicBezTo>
                    <a:pt x="13687" y="22060"/>
                    <a:pt x="13750" y="21997"/>
                    <a:pt x="13813" y="21955"/>
                  </a:cubicBezTo>
                  <a:lnTo>
                    <a:pt x="13897" y="21997"/>
                  </a:lnTo>
                  <a:cubicBezTo>
                    <a:pt x="14024" y="21976"/>
                    <a:pt x="14129" y="21892"/>
                    <a:pt x="14213" y="21787"/>
                  </a:cubicBezTo>
                  <a:lnTo>
                    <a:pt x="14171" y="21703"/>
                  </a:lnTo>
                  <a:cubicBezTo>
                    <a:pt x="14297" y="21661"/>
                    <a:pt x="14423" y="21640"/>
                    <a:pt x="14570" y="21618"/>
                  </a:cubicBezTo>
                  <a:cubicBezTo>
                    <a:pt x="14591" y="21534"/>
                    <a:pt x="14654" y="21450"/>
                    <a:pt x="14738" y="21387"/>
                  </a:cubicBezTo>
                  <a:cubicBezTo>
                    <a:pt x="14748" y="21385"/>
                    <a:pt x="14758" y="21384"/>
                    <a:pt x="14768" y="21384"/>
                  </a:cubicBezTo>
                  <a:cubicBezTo>
                    <a:pt x="14813" y="21384"/>
                    <a:pt x="14858" y="21404"/>
                    <a:pt x="14903" y="21404"/>
                  </a:cubicBezTo>
                  <a:cubicBezTo>
                    <a:pt x="14932" y="21404"/>
                    <a:pt x="14961" y="21396"/>
                    <a:pt x="14991" y="21366"/>
                  </a:cubicBezTo>
                  <a:cubicBezTo>
                    <a:pt x="15096" y="21282"/>
                    <a:pt x="15117" y="21114"/>
                    <a:pt x="15264" y="21072"/>
                  </a:cubicBezTo>
                  <a:lnTo>
                    <a:pt x="15390" y="21072"/>
                  </a:lnTo>
                  <a:cubicBezTo>
                    <a:pt x="15684" y="20904"/>
                    <a:pt x="15937" y="20672"/>
                    <a:pt x="16252" y="20525"/>
                  </a:cubicBezTo>
                  <a:cubicBezTo>
                    <a:pt x="16252" y="20469"/>
                    <a:pt x="16280" y="20460"/>
                    <a:pt x="16318" y="20460"/>
                  </a:cubicBezTo>
                  <a:cubicBezTo>
                    <a:pt x="16336" y="20460"/>
                    <a:pt x="16357" y="20462"/>
                    <a:pt x="16378" y="20462"/>
                  </a:cubicBezTo>
                  <a:cubicBezTo>
                    <a:pt x="16378" y="20378"/>
                    <a:pt x="16441" y="20336"/>
                    <a:pt x="16525" y="20336"/>
                  </a:cubicBezTo>
                  <a:cubicBezTo>
                    <a:pt x="16652" y="20336"/>
                    <a:pt x="16673" y="20231"/>
                    <a:pt x="16694" y="20168"/>
                  </a:cubicBezTo>
                  <a:lnTo>
                    <a:pt x="16799" y="20210"/>
                  </a:lnTo>
                  <a:lnTo>
                    <a:pt x="17156" y="20042"/>
                  </a:lnTo>
                  <a:cubicBezTo>
                    <a:pt x="17156" y="19810"/>
                    <a:pt x="17345" y="19726"/>
                    <a:pt x="17450" y="19600"/>
                  </a:cubicBezTo>
                  <a:cubicBezTo>
                    <a:pt x="17493" y="19600"/>
                    <a:pt x="17535" y="19600"/>
                    <a:pt x="17556" y="19642"/>
                  </a:cubicBezTo>
                  <a:cubicBezTo>
                    <a:pt x="17745" y="19621"/>
                    <a:pt x="17850" y="19432"/>
                    <a:pt x="17997" y="19348"/>
                  </a:cubicBezTo>
                  <a:cubicBezTo>
                    <a:pt x="18165" y="19243"/>
                    <a:pt x="18334" y="19117"/>
                    <a:pt x="18460" y="18948"/>
                  </a:cubicBezTo>
                  <a:cubicBezTo>
                    <a:pt x="18497" y="18911"/>
                    <a:pt x="18534" y="18907"/>
                    <a:pt x="18586" y="18906"/>
                  </a:cubicBezTo>
                  <a:lnTo>
                    <a:pt x="18586" y="18906"/>
                  </a:lnTo>
                  <a:lnTo>
                    <a:pt x="18586" y="18969"/>
                  </a:lnTo>
                  <a:cubicBezTo>
                    <a:pt x="18599" y="18971"/>
                    <a:pt x="18611" y="18972"/>
                    <a:pt x="18623" y="18972"/>
                  </a:cubicBezTo>
                  <a:cubicBezTo>
                    <a:pt x="18741" y="18972"/>
                    <a:pt x="18781" y="18880"/>
                    <a:pt x="18838" y="18822"/>
                  </a:cubicBezTo>
                  <a:cubicBezTo>
                    <a:pt x="18880" y="18759"/>
                    <a:pt x="18817" y="18675"/>
                    <a:pt x="18880" y="18612"/>
                  </a:cubicBezTo>
                  <a:cubicBezTo>
                    <a:pt x="19006" y="18612"/>
                    <a:pt x="19027" y="18465"/>
                    <a:pt x="19132" y="18444"/>
                  </a:cubicBezTo>
                  <a:cubicBezTo>
                    <a:pt x="19174" y="18465"/>
                    <a:pt x="19132" y="18528"/>
                    <a:pt x="19217" y="18528"/>
                  </a:cubicBezTo>
                  <a:cubicBezTo>
                    <a:pt x="19259" y="18486"/>
                    <a:pt x="19322" y="18402"/>
                    <a:pt x="19322" y="18381"/>
                  </a:cubicBezTo>
                  <a:cubicBezTo>
                    <a:pt x="19259" y="18234"/>
                    <a:pt x="19406" y="18192"/>
                    <a:pt x="19448" y="18192"/>
                  </a:cubicBezTo>
                  <a:cubicBezTo>
                    <a:pt x="19679" y="18128"/>
                    <a:pt x="19784" y="17918"/>
                    <a:pt x="19973" y="17813"/>
                  </a:cubicBezTo>
                  <a:cubicBezTo>
                    <a:pt x="20036" y="17771"/>
                    <a:pt x="20079" y="17687"/>
                    <a:pt x="20079" y="17624"/>
                  </a:cubicBezTo>
                  <a:cubicBezTo>
                    <a:pt x="20100" y="17519"/>
                    <a:pt x="20163" y="17477"/>
                    <a:pt x="20268" y="17477"/>
                  </a:cubicBezTo>
                  <a:cubicBezTo>
                    <a:pt x="20499" y="17203"/>
                    <a:pt x="20772" y="16951"/>
                    <a:pt x="21067" y="16741"/>
                  </a:cubicBezTo>
                  <a:cubicBezTo>
                    <a:pt x="21214" y="16615"/>
                    <a:pt x="21403" y="16552"/>
                    <a:pt x="21508" y="16362"/>
                  </a:cubicBezTo>
                  <a:cubicBezTo>
                    <a:pt x="21571" y="16236"/>
                    <a:pt x="21676" y="16173"/>
                    <a:pt x="21782" y="16131"/>
                  </a:cubicBezTo>
                  <a:cubicBezTo>
                    <a:pt x="21866" y="16110"/>
                    <a:pt x="21908" y="16089"/>
                    <a:pt x="21929" y="16005"/>
                  </a:cubicBezTo>
                  <a:lnTo>
                    <a:pt x="21887" y="15900"/>
                  </a:lnTo>
                  <a:cubicBezTo>
                    <a:pt x="21950" y="15900"/>
                    <a:pt x="21992" y="15879"/>
                    <a:pt x="22034" y="15858"/>
                  </a:cubicBezTo>
                  <a:cubicBezTo>
                    <a:pt x="22097" y="15837"/>
                    <a:pt x="22139" y="15795"/>
                    <a:pt x="22181" y="15753"/>
                  </a:cubicBezTo>
                  <a:cubicBezTo>
                    <a:pt x="22202" y="15648"/>
                    <a:pt x="22202" y="15669"/>
                    <a:pt x="22349" y="15563"/>
                  </a:cubicBezTo>
                  <a:cubicBezTo>
                    <a:pt x="22517" y="15416"/>
                    <a:pt x="22728" y="15311"/>
                    <a:pt x="22770" y="15059"/>
                  </a:cubicBezTo>
                  <a:cubicBezTo>
                    <a:pt x="22875" y="15017"/>
                    <a:pt x="22938" y="14975"/>
                    <a:pt x="23022" y="14912"/>
                  </a:cubicBezTo>
                  <a:cubicBezTo>
                    <a:pt x="23190" y="14786"/>
                    <a:pt x="23295" y="14575"/>
                    <a:pt x="23484" y="14470"/>
                  </a:cubicBezTo>
                  <a:cubicBezTo>
                    <a:pt x="23484" y="14467"/>
                    <a:pt x="23485" y="14464"/>
                    <a:pt x="23485" y="14461"/>
                  </a:cubicBezTo>
                  <a:lnTo>
                    <a:pt x="23485" y="14461"/>
                  </a:lnTo>
                  <a:cubicBezTo>
                    <a:pt x="23489" y="14499"/>
                    <a:pt x="23510" y="14533"/>
                    <a:pt x="23548" y="14533"/>
                  </a:cubicBezTo>
                  <a:lnTo>
                    <a:pt x="23737" y="14428"/>
                  </a:lnTo>
                  <a:cubicBezTo>
                    <a:pt x="23716" y="14323"/>
                    <a:pt x="23758" y="14197"/>
                    <a:pt x="23821" y="14092"/>
                  </a:cubicBezTo>
                  <a:cubicBezTo>
                    <a:pt x="23853" y="14110"/>
                    <a:pt x="23882" y="14117"/>
                    <a:pt x="23909" y="14117"/>
                  </a:cubicBezTo>
                  <a:cubicBezTo>
                    <a:pt x="24006" y="14117"/>
                    <a:pt x="24075" y="14024"/>
                    <a:pt x="24157" y="14008"/>
                  </a:cubicBezTo>
                  <a:lnTo>
                    <a:pt x="24094" y="13903"/>
                  </a:lnTo>
                  <a:cubicBezTo>
                    <a:pt x="24178" y="13734"/>
                    <a:pt x="24346" y="13692"/>
                    <a:pt x="24473" y="13587"/>
                  </a:cubicBezTo>
                  <a:cubicBezTo>
                    <a:pt x="24473" y="13566"/>
                    <a:pt x="24452" y="13566"/>
                    <a:pt x="24494" y="13545"/>
                  </a:cubicBezTo>
                  <a:cubicBezTo>
                    <a:pt x="24536" y="13545"/>
                    <a:pt x="24536" y="13566"/>
                    <a:pt x="24536" y="13587"/>
                  </a:cubicBezTo>
                  <a:cubicBezTo>
                    <a:pt x="24599" y="13587"/>
                    <a:pt x="24641" y="13524"/>
                    <a:pt x="24662" y="13461"/>
                  </a:cubicBezTo>
                  <a:lnTo>
                    <a:pt x="24620" y="13377"/>
                  </a:lnTo>
                  <a:lnTo>
                    <a:pt x="24935" y="13041"/>
                  </a:lnTo>
                  <a:cubicBezTo>
                    <a:pt x="24945" y="13038"/>
                    <a:pt x="24955" y="13037"/>
                    <a:pt x="24966" y="13037"/>
                  </a:cubicBezTo>
                  <a:cubicBezTo>
                    <a:pt x="25013" y="13037"/>
                    <a:pt x="25064" y="13058"/>
                    <a:pt x="25109" y="13058"/>
                  </a:cubicBezTo>
                  <a:cubicBezTo>
                    <a:pt x="25138" y="13058"/>
                    <a:pt x="25165" y="13049"/>
                    <a:pt x="25187" y="13020"/>
                  </a:cubicBezTo>
                  <a:cubicBezTo>
                    <a:pt x="25251" y="12935"/>
                    <a:pt x="25124" y="12893"/>
                    <a:pt x="25166" y="12830"/>
                  </a:cubicBezTo>
                  <a:cubicBezTo>
                    <a:pt x="25251" y="12767"/>
                    <a:pt x="25335" y="12704"/>
                    <a:pt x="25461" y="12641"/>
                  </a:cubicBezTo>
                  <a:cubicBezTo>
                    <a:pt x="25608" y="12557"/>
                    <a:pt x="25545" y="12389"/>
                    <a:pt x="25671" y="12305"/>
                  </a:cubicBezTo>
                  <a:cubicBezTo>
                    <a:pt x="25702" y="12335"/>
                    <a:pt x="25744" y="12355"/>
                    <a:pt x="25781" y="12355"/>
                  </a:cubicBezTo>
                  <a:cubicBezTo>
                    <a:pt x="25794" y="12355"/>
                    <a:pt x="25807" y="12352"/>
                    <a:pt x="25818" y="12347"/>
                  </a:cubicBezTo>
                  <a:lnTo>
                    <a:pt x="25881" y="12263"/>
                  </a:lnTo>
                  <a:cubicBezTo>
                    <a:pt x="25881" y="12221"/>
                    <a:pt x="25818" y="12200"/>
                    <a:pt x="25839" y="12158"/>
                  </a:cubicBezTo>
                  <a:lnTo>
                    <a:pt x="26197" y="11926"/>
                  </a:lnTo>
                  <a:cubicBezTo>
                    <a:pt x="26197" y="11905"/>
                    <a:pt x="26197" y="11884"/>
                    <a:pt x="26197" y="11863"/>
                  </a:cubicBezTo>
                  <a:cubicBezTo>
                    <a:pt x="26218" y="11758"/>
                    <a:pt x="26323" y="11758"/>
                    <a:pt x="26365" y="11716"/>
                  </a:cubicBezTo>
                  <a:cubicBezTo>
                    <a:pt x="26407" y="11653"/>
                    <a:pt x="26386" y="11548"/>
                    <a:pt x="26470" y="11506"/>
                  </a:cubicBezTo>
                  <a:cubicBezTo>
                    <a:pt x="26491" y="11485"/>
                    <a:pt x="26533" y="11443"/>
                    <a:pt x="26554" y="11443"/>
                  </a:cubicBezTo>
                  <a:cubicBezTo>
                    <a:pt x="26564" y="11444"/>
                    <a:pt x="26573" y="11445"/>
                    <a:pt x="26581" y="11445"/>
                  </a:cubicBezTo>
                  <a:cubicBezTo>
                    <a:pt x="26687" y="11445"/>
                    <a:pt x="26730" y="11334"/>
                    <a:pt x="26827" y="11296"/>
                  </a:cubicBezTo>
                  <a:cubicBezTo>
                    <a:pt x="26848" y="11296"/>
                    <a:pt x="26806" y="11274"/>
                    <a:pt x="26848" y="11274"/>
                  </a:cubicBezTo>
                  <a:cubicBezTo>
                    <a:pt x="26855" y="11268"/>
                    <a:pt x="26859" y="11266"/>
                    <a:pt x="26862" y="11266"/>
                  </a:cubicBezTo>
                  <a:cubicBezTo>
                    <a:pt x="26869" y="11266"/>
                    <a:pt x="26869" y="11281"/>
                    <a:pt x="26869" y="11296"/>
                  </a:cubicBezTo>
                  <a:cubicBezTo>
                    <a:pt x="26932" y="11296"/>
                    <a:pt x="26954" y="11253"/>
                    <a:pt x="26996" y="11211"/>
                  </a:cubicBezTo>
                  <a:cubicBezTo>
                    <a:pt x="26996" y="11169"/>
                    <a:pt x="26890" y="11127"/>
                    <a:pt x="26975" y="11085"/>
                  </a:cubicBezTo>
                  <a:cubicBezTo>
                    <a:pt x="26989" y="11085"/>
                    <a:pt x="27003" y="11095"/>
                    <a:pt x="27029" y="11095"/>
                  </a:cubicBezTo>
                  <a:cubicBezTo>
                    <a:pt x="27042" y="11095"/>
                    <a:pt x="27059" y="11092"/>
                    <a:pt x="27080" y="11085"/>
                  </a:cubicBezTo>
                  <a:cubicBezTo>
                    <a:pt x="27122" y="10959"/>
                    <a:pt x="27206" y="10875"/>
                    <a:pt x="27311" y="10812"/>
                  </a:cubicBezTo>
                  <a:cubicBezTo>
                    <a:pt x="27437" y="10749"/>
                    <a:pt x="27521" y="10602"/>
                    <a:pt x="27521" y="10476"/>
                  </a:cubicBezTo>
                  <a:cubicBezTo>
                    <a:pt x="27626" y="10434"/>
                    <a:pt x="27731" y="10349"/>
                    <a:pt x="27794" y="10265"/>
                  </a:cubicBezTo>
                  <a:lnTo>
                    <a:pt x="27752" y="10181"/>
                  </a:lnTo>
                  <a:cubicBezTo>
                    <a:pt x="28047" y="10076"/>
                    <a:pt x="28299" y="9824"/>
                    <a:pt x="28383" y="9508"/>
                  </a:cubicBezTo>
                  <a:cubicBezTo>
                    <a:pt x="28635" y="9466"/>
                    <a:pt x="28741" y="9214"/>
                    <a:pt x="28951" y="9151"/>
                  </a:cubicBezTo>
                  <a:lnTo>
                    <a:pt x="29056" y="9214"/>
                  </a:lnTo>
                  <a:cubicBezTo>
                    <a:pt x="29098" y="9088"/>
                    <a:pt x="29245" y="9109"/>
                    <a:pt x="29287" y="8962"/>
                  </a:cubicBezTo>
                  <a:lnTo>
                    <a:pt x="29182" y="8920"/>
                  </a:lnTo>
                  <a:lnTo>
                    <a:pt x="29603" y="8457"/>
                  </a:lnTo>
                  <a:cubicBezTo>
                    <a:pt x="29617" y="8457"/>
                    <a:pt x="29659" y="8476"/>
                    <a:pt x="29704" y="8476"/>
                  </a:cubicBezTo>
                  <a:cubicBezTo>
                    <a:pt x="29726" y="8476"/>
                    <a:pt x="29750" y="8471"/>
                    <a:pt x="29771" y="8457"/>
                  </a:cubicBezTo>
                  <a:cubicBezTo>
                    <a:pt x="29771" y="8268"/>
                    <a:pt x="30044" y="8289"/>
                    <a:pt x="30065" y="8121"/>
                  </a:cubicBezTo>
                  <a:cubicBezTo>
                    <a:pt x="30044" y="8079"/>
                    <a:pt x="29981" y="8121"/>
                    <a:pt x="29981" y="8058"/>
                  </a:cubicBezTo>
                  <a:lnTo>
                    <a:pt x="30191" y="7953"/>
                  </a:lnTo>
                  <a:cubicBezTo>
                    <a:pt x="30212" y="7826"/>
                    <a:pt x="30275" y="7721"/>
                    <a:pt x="30401" y="7658"/>
                  </a:cubicBezTo>
                  <a:lnTo>
                    <a:pt x="30486" y="7721"/>
                  </a:lnTo>
                  <a:cubicBezTo>
                    <a:pt x="30633" y="7553"/>
                    <a:pt x="30969" y="7553"/>
                    <a:pt x="30969" y="7238"/>
                  </a:cubicBezTo>
                  <a:lnTo>
                    <a:pt x="31158" y="7112"/>
                  </a:lnTo>
                  <a:cubicBezTo>
                    <a:pt x="31221" y="7049"/>
                    <a:pt x="31179" y="6964"/>
                    <a:pt x="31242" y="6901"/>
                  </a:cubicBezTo>
                  <a:cubicBezTo>
                    <a:pt x="31352" y="6823"/>
                    <a:pt x="31472" y="6780"/>
                    <a:pt x="31596" y="6780"/>
                  </a:cubicBezTo>
                  <a:cubicBezTo>
                    <a:pt x="31639" y="6780"/>
                    <a:pt x="31683" y="6785"/>
                    <a:pt x="31726" y="6796"/>
                  </a:cubicBezTo>
                  <a:cubicBezTo>
                    <a:pt x="31747" y="6733"/>
                    <a:pt x="31852" y="6670"/>
                    <a:pt x="31768" y="6586"/>
                  </a:cubicBezTo>
                  <a:cubicBezTo>
                    <a:pt x="31852" y="6502"/>
                    <a:pt x="31957" y="6439"/>
                    <a:pt x="31978" y="6313"/>
                  </a:cubicBezTo>
                  <a:cubicBezTo>
                    <a:pt x="32104" y="6313"/>
                    <a:pt x="32210" y="6250"/>
                    <a:pt x="32294" y="6145"/>
                  </a:cubicBezTo>
                  <a:cubicBezTo>
                    <a:pt x="32441" y="6039"/>
                    <a:pt x="32567" y="5892"/>
                    <a:pt x="32693" y="5766"/>
                  </a:cubicBezTo>
                  <a:lnTo>
                    <a:pt x="32756" y="5766"/>
                  </a:lnTo>
                  <a:cubicBezTo>
                    <a:pt x="32945" y="5598"/>
                    <a:pt x="33114" y="5451"/>
                    <a:pt x="33282" y="5283"/>
                  </a:cubicBezTo>
                  <a:cubicBezTo>
                    <a:pt x="33290" y="5279"/>
                    <a:pt x="33298" y="5277"/>
                    <a:pt x="33306" y="5277"/>
                  </a:cubicBezTo>
                  <a:cubicBezTo>
                    <a:pt x="33340" y="5277"/>
                    <a:pt x="33374" y="5308"/>
                    <a:pt x="33408" y="5325"/>
                  </a:cubicBezTo>
                  <a:cubicBezTo>
                    <a:pt x="33461" y="5237"/>
                    <a:pt x="33542" y="5193"/>
                    <a:pt x="33641" y="5193"/>
                  </a:cubicBezTo>
                  <a:cubicBezTo>
                    <a:pt x="33661" y="5193"/>
                    <a:pt x="33681" y="5195"/>
                    <a:pt x="33702" y="5198"/>
                  </a:cubicBezTo>
                  <a:cubicBezTo>
                    <a:pt x="33765" y="5156"/>
                    <a:pt x="33828" y="5093"/>
                    <a:pt x="33871" y="5009"/>
                  </a:cubicBezTo>
                  <a:lnTo>
                    <a:pt x="33744" y="5009"/>
                  </a:lnTo>
                  <a:cubicBezTo>
                    <a:pt x="33728" y="5025"/>
                    <a:pt x="33712" y="5065"/>
                    <a:pt x="33706" y="5065"/>
                  </a:cubicBezTo>
                  <a:cubicBezTo>
                    <a:pt x="33704" y="5065"/>
                    <a:pt x="33702" y="5061"/>
                    <a:pt x="33702" y="5051"/>
                  </a:cubicBezTo>
                  <a:cubicBezTo>
                    <a:pt x="33681" y="5009"/>
                    <a:pt x="33723" y="5009"/>
                    <a:pt x="33744" y="5009"/>
                  </a:cubicBezTo>
                  <a:cubicBezTo>
                    <a:pt x="33744" y="4988"/>
                    <a:pt x="33765" y="4946"/>
                    <a:pt x="33807" y="4925"/>
                  </a:cubicBezTo>
                  <a:cubicBezTo>
                    <a:pt x="33955" y="4820"/>
                    <a:pt x="34102" y="4715"/>
                    <a:pt x="34249" y="4610"/>
                  </a:cubicBezTo>
                  <a:cubicBezTo>
                    <a:pt x="34459" y="4484"/>
                    <a:pt x="34585" y="4252"/>
                    <a:pt x="34775" y="4105"/>
                  </a:cubicBezTo>
                  <a:cubicBezTo>
                    <a:pt x="34922" y="4000"/>
                    <a:pt x="35111" y="3958"/>
                    <a:pt x="35195" y="3790"/>
                  </a:cubicBezTo>
                  <a:lnTo>
                    <a:pt x="35237" y="3895"/>
                  </a:lnTo>
                  <a:cubicBezTo>
                    <a:pt x="35405" y="3853"/>
                    <a:pt x="35531" y="3727"/>
                    <a:pt x="35573" y="3580"/>
                  </a:cubicBezTo>
                  <a:cubicBezTo>
                    <a:pt x="35679" y="3495"/>
                    <a:pt x="35826" y="3495"/>
                    <a:pt x="35889" y="3390"/>
                  </a:cubicBezTo>
                  <a:lnTo>
                    <a:pt x="35868" y="3306"/>
                  </a:lnTo>
                  <a:cubicBezTo>
                    <a:pt x="35948" y="3242"/>
                    <a:pt x="36053" y="3215"/>
                    <a:pt x="36164" y="3215"/>
                  </a:cubicBezTo>
                  <a:cubicBezTo>
                    <a:pt x="36198" y="3215"/>
                    <a:pt x="36233" y="3217"/>
                    <a:pt x="36267" y="3222"/>
                  </a:cubicBezTo>
                  <a:cubicBezTo>
                    <a:pt x="36351" y="3117"/>
                    <a:pt x="36478" y="3033"/>
                    <a:pt x="36478" y="2886"/>
                  </a:cubicBezTo>
                  <a:cubicBezTo>
                    <a:pt x="36604" y="2802"/>
                    <a:pt x="36751" y="2802"/>
                    <a:pt x="36835" y="2718"/>
                  </a:cubicBezTo>
                  <a:cubicBezTo>
                    <a:pt x="36898" y="2633"/>
                    <a:pt x="37045" y="2633"/>
                    <a:pt x="37150" y="2591"/>
                  </a:cubicBezTo>
                  <a:cubicBezTo>
                    <a:pt x="37108" y="2528"/>
                    <a:pt x="37087" y="2507"/>
                    <a:pt x="37087" y="2465"/>
                  </a:cubicBezTo>
                  <a:cubicBezTo>
                    <a:pt x="37157" y="2396"/>
                    <a:pt x="37255" y="2355"/>
                    <a:pt x="37347" y="2355"/>
                  </a:cubicBezTo>
                  <a:cubicBezTo>
                    <a:pt x="37366" y="2355"/>
                    <a:pt x="37385" y="2357"/>
                    <a:pt x="37403" y="2360"/>
                  </a:cubicBezTo>
                  <a:cubicBezTo>
                    <a:pt x="37424" y="2360"/>
                    <a:pt x="37445" y="2381"/>
                    <a:pt x="37445" y="2423"/>
                  </a:cubicBezTo>
                  <a:cubicBezTo>
                    <a:pt x="37508" y="2423"/>
                    <a:pt x="37571" y="2402"/>
                    <a:pt x="37613" y="2360"/>
                  </a:cubicBezTo>
                  <a:cubicBezTo>
                    <a:pt x="37676" y="2276"/>
                    <a:pt x="37739" y="2213"/>
                    <a:pt x="37823" y="2171"/>
                  </a:cubicBezTo>
                  <a:cubicBezTo>
                    <a:pt x="37844" y="2129"/>
                    <a:pt x="37865" y="2087"/>
                    <a:pt x="37886" y="2087"/>
                  </a:cubicBezTo>
                  <a:cubicBezTo>
                    <a:pt x="38033" y="2024"/>
                    <a:pt x="38159" y="1961"/>
                    <a:pt x="38286" y="1877"/>
                  </a:cubicBezTo>
                  <a:cubicBezTo>
                    <a:pt x="38385" y="1913"/>
                    <a:pt x="38450" y="1933"/>
                    <a:pt x="38499" y="1933"/>
                  </a:cubicBezTo>
                  <a:cubicBezTo>
                    <a:pt x="38565" y="1933"/>
                    <a:pt x="38604" y="1897"/>
                    <a:pt x="38664" y="1814"/>
                  </a:cubicBezTo>
                  <a:cubicBezTo>
                    <a:pt x="38643" y="1771"/>
                    <a:pt x="38580" y="1814"/>
                    <a:pt x="38580" y="1750"/>
                  </a:cubicBezTo>
                  <a:cubicBezTo>
                    <a:pt x="38671" y="1677"/>
                    <a:pt x="38778" y="1620"/>
                    <a:pt x="38888" y="1620"/>
                  </a:cubicBezTo>
                  <a:cubicBezTo>
                    <a:pt x="38904" y="1620"/>
                    <a:pt x="38921" y="1622"/>
                    <a:pt x="38937" y="1624"/>
                  </a:cubicBezTo>
                  <a:cubicBezTo>
                    <a:pt x="38965" y="1559"/>
                    <a:pt x="39010" y="1548"/>
                    <a:pt x="39058" y="1548"/>
                  </a:cubicBezTo>
                  <a:cubicBezTo>
                    <a:pt x="39084" y="1548"/>
                    <a:pt x="39112" y="1551"/>
                    <a:pt x="39139" y="1551"/>
                  </a:cubicBezTo>
                  <a:cubicBezTo>
                    <a:pt x="39173" y="1551"/>
                    <a:pt x="39206" y="1545"/>
                    <a:pt x="39232" y="1519"/>
                  </a:cubicBezTo>
                  <a:cubicBezTo>
                    <a:pt x="39379" y="1351"/>
                    <a:pt x="39589" y="1267"/>
                    <a:pt x="39799" y="1246"/>
                  </a:cubicBezTo>
                  <a:cubicBezTo>
                    <a:pt x="39883" y="1162"/>
                    <a:pt x="39989" y="1120"/>
                    <a:pt x="40094" y="1120"/>
                  </a:cubicBezTo>
                  <a:cubicBezTo>
                    <a:pt x="40388" y="1057"/>
                    <a:pt x="40682" y="1057"/>
                    <a:pt x="40914" y="825"/>
                  </a:cubicBezTo>
                  <a:cubicBezTo>
                    <a:pt x="40935" y="783"/>
                    <a:pt x="40893" y="720"/>
                    <a:pt x="40956" y="699"/>
                  </a:cubicBezTo>
                  <a:cubicBezTo>
                    <a:pt x="40987" y="699"/>
                    <a:pt x="41024" y="694"/>
                    <a:pt x="41061" y="694"/>
                  </a:cubicBezTo>
                  <a:cubicBezTo>
                    <a:pt x="41098" y="694"/>
                    <a:pt x="41134" y="699"/>
                    <a:pt x="41166" y="720"/>
                  </a:cubicBezTo>
                  <a:cubicBezTo>
                    <a:pt x="41212" y="755"/>
                    <a:pt x="41259" y="771"/>
                    <a:pt x="41305" y="771"/>
                  </a:cubicBezTo>
                  <a:cubicBezTo>
                    <a:pt x="41343" y="771"/>
                    <a:pt x="41380" y="760"/>
                    <a:pt x="41418" y="741"/>
                  </a:cubicBezTo>
                  <a:cubicBezTo>
                    <a:pt x="41513" y="699"/>
                    <a:pt x="41613" y="678"/>
                    <a:pt x="41713" y="678"/>
                  </a:cubicBezTo>
                  <a:cubicBezTo>
                    <a:pt x="41812" y="678"/>
                    <a:pt x="41912" y="699"/>
                    <a:pt x="42007" y="741"/>
                  </a:cubicBezTo>
                  <a:cubicBezTo>
                    <a:pt x="42031" y="757"/>
                    <a:pt x="42058" y="764"/>
                    <a:pt x="42086" y="764"/>
                  </a:cubicBezTo>
                  <a:cubicBezTo>
                    <a:pt x="42131" y="764"/>
                    <a:pt x="42178" y="746"/>
                    <a:pt x="42217" y="720"/>
                  </a:cubicBezTo>
                  <a:cubicBezTo>
                    <a:pt x="42238" y="657"/>
                    <a:pt x="42175" y="636"/>
                    <a:pt x="42175" y="573"/>
                  </a:cubicBezTo>
                  <a:lnTo>
                    <a:pt x="42301" y="573"/>
                  </a:lnTo>
                  <a:cubicBezTo>
                    <a:pt x="42343" y="636"/>
                    <a:pt x="42343" y="720"/>
                    <a:pt x="42448" y="741"/>
                  </a:cubicBezTo>
                  <a:cubicBezTo>
                    <a:pt x="42659" y="594"/>
                    <a:pt x="42911" y="657"/>
                    <a:pt x="43142" y="573"/>
                  </a:cubicBezTo>
                  <a:cubicBezTo>
                    <a:pt x="43170" y="566"/>
                    <a:pt x="43198" y="563"/>
                    <a:pt x="43226" y="563"/>
                  </a:cubicBezTo>
                  <a:cubicBezTo>
                    <a:pt x="43367" y="563"/>
                    <a:pt x="43510" y="636"/>
                    <a:pt x="43668" y="636"/>
                  </a:cubicBezTo>
                  <a:cubicBezTo>
                    <a:pt x="43563" y="720"/>
                    <a:pt x="43458" y="657"/>
                    <a:pt x="43395" y="720"/>
                  </a:cubicBezTo>
                  <a:cubicBezTo>
                    <a:pt x="43416" y="762"/>
                    <a:pt x="43458" y="804"/>
                    <a:pt x="43500" y="825"/>
                  </a:cubicBezTo>
                  <a:cubicBezTo>
                    <a:pt x="43539" y="830"/>
                    <a:pt x="43578" y="833"/>
                    <a:pt x="43615" y="833"/>
                  </a:cubicBezTo>
                  <a:cubicBezTo>
                    <a:pt x="43736" y="833"/>
                    <a:pt x="43845" y="806"/>
                    <a:pt x="43941" y="741"/>
                  </a:cubicBezTo>
                  <a:cubicBezTo>
                    <a:pt x="44046" y="867"/>
                    <a:pt x="44172" y="952"/>
                    <a:pt x="44299" y="1015"/>
                  </a:cubicBezTo>
                  <a:cubicBezTo>
                    <a:pt x="44698" y="1120"/>
                    <a:pt x="44698" y="1120"/>
                    <a:pt x="44908" y="1372"/>
                  </a:cubicBezTo>
                  <a:cubicBezTo>
                    <a:pt x="44929" y="1393"/>
                    <a:pt x="44955" y="1398"/>
                    <a:pt x="44982" y="1398"/>
                  </a:cubicBezTo>
                  <a:cubicBezTo>
                    <a:pt x="45004" y="1398"/>
                    <a:pt x="45027" y="1395"/>
                    <a:pt x="45049" y="1395"/>
                  </a:cubicBezTo>
                  <a:cubicBezTo>
                    <a:pt x="45082" y="1395"/>
                    <a:pt x="45114" y="1401"/>
                    <a:pt x="45140" y="1435"/>
                  </a:cubicBezTo>
                  <a:cubicBezTo>
                    <a:pt x="45266" y="1645"/>
                    <a:pt x="45434" y="1814"/>
                    <a:pt x="45623" y="1961"/>
                  </a:cubicBezTo>
                  <a:cubicBezTo>
                    <a:pt x="45686" y="1982"/>
                    <a:pt x="45707" y="2045"/>
                    <a:pt x="45749" y="2087"/>
                  </a:cubicBezTo>
                  <a:cubicBezTo>
                    <a:pt x="45981" y="2297"/>
                    <a:pt x="46065" y="2612"/>
                    <a:pt x="46296" y="2781"/>
                  </a:cubicBezTo>
                  <a:cubicBezTo>
                    <a:pt x="46317" y="2844"/>
                    <a:pt x="46275" y="2886"/>
                    <a:pt x="46233" y="2928"/>
                  </a:cubicBezTo>
                  <a:cubicBezTo>
                    <a:pt x="46338" y="2991"/>
                    <a:pt x="46443" y="3054"/>
                    <a:pt x="46506" y="3159"/>
                  </a:cubicBezTo>
                  <a:cubicBezTo>
                    <a:pt x="46590" y="3243"/>
                    <a:pt x="46653" y="3348"/>
                    <a:pt x="46716" y="3453"/>
                  </a:cubicBezTo>
                  <a:cubicBezTo>
                    <a:pt x="46737" y="3495"/>
                    <a:pt x="46758" y="3538"/>
                    <a:pt x="46695" y="3559"/>
                  </a:cubicBezTo>
                  <a:cubicBezTo>
                    <a:pt x="46779" y="3706"/>
                    <a:pt x="46864" y="3853"/>
                    <a:pt x="46990" y="3979"/>
                  </a:cubicBezTo>
                  <a:cubicBezTo>
                    <a:pt x="46990" y="4021"/>
                    <a:pt x="46969" y="4063"/>
                    <a:pt x="46927" y="4063"/>
                  </a:cubicBezTo>
                  <a:cubicBezTo>
                    <a:pt x="46948" y="4231"/>
                    <a:pt x="47053" y="4400"/>
                    <a:pt x="47200" y="4526"/>
                  </a:cubicBezTo>
                  <a:cubicBezTo>
                    <a:pt x="47116" y="4694"/>
                    <a:pt x="47263" y="4841"/>
                    <a:pt x="47326" y="4967"/>
                  </a:cubicBezTo>
                  <a:cubicBezTo>
                    <a:pt x="47368" y="5093"/>
                    <a:pt x="47368" y="5283"/>
                    <a:pt x="47536" y="5346"/>
                  </a:cubicBezTo>
                  <a:lnTo>
                    <a:pt x="47599" y="5304"/>
                  </a:lnTo>
                  <a:cubicBezTo>
                    <a:pt x="47608" y="5299"/>
                    <a:pt x="47612" y="5298"/>
                    <a:pt x="47614" y="5298"/>
                  </a:cubicBezTo>
                  <a:lnTo>
                    <a:pt x="47614" y="5298"/>
                  </a:lnTo>
                  <a:cubicBezTo>
                    <a:pt x="47621" y="5298"/>
                    <a:pt x="47591" y="5325"/>
                    <a:pt x="47641" y="5325"/>
                  </a:cubicBezTo>
                  <a:cubicBezTo>
                    <a:pt x="47515" y="5514"/>
                    <a:pt x="47536" y="5745"/>
                    <a:pt x="47684" y="5913"/>
                  </a:cubicBezTo>
                  <a:cubicBezTo>
                    <a:pt x="47599" y="6081"/>
                    <a:pt x="47599" y="6081"/>
                    <a:pt x="47641" y="6145"/>
                  </a:cubicBezTo>
                  <a:lnTo>
                    <a:pt x="47726" y="6102"/>
                  </a:lnTo>
                  <a:cubicBezTo>
                    <a:pt x="47747" y="6229"/>
                    <a:pt x="47873" y="6292"/>
                    <a:pt x="47957" y="6418"/>
                  </a:cubicBezTo>
                  <a:cubicBezTo>
                    <a:pt x="47831" y="6544"/>
                    <a:pt x="48062" y="6670"/>
                    <a:pt x="47978" y="6838"/>
                  </a:cubicBezTo>
                  <a:lnTo>
                    <a:pt x="47915" y="6712"/>
                  </a:lnTo>
                  <a:lnTo>
                    <a:pt x="47915" y="6712"/>
                  </a:lnTo>
                  <a:cubicBezTo>
                    <a:pt x="47873" y="6901"/>
                    <a:pt x="47873" y="6901"/>
                    <a:pt x="48125" y="7196"/>
                  </a:cubicBezTo>
                  <a:cubicBezTo>
                    <a:pt x="48125" y="7427"/>
                    <a:pt x="48188" y="7637"/>
                    <a:pt x="48293" y="7848"/>
                  </a:cubicBezTo>
                  <a:lnTo>
                    <a:pt x="48230" y="7953"/>
                  </a:lnTo>
                  <a:lnTo>
                    <a:pt x="48398" y="8142"/>
                  </a:lnTo>
                  <a:cubicBezTo>
                    <a:pt x="48335" y="8310"/>
                    <a:pt x="48482" y="8436"/>
                    <a:pt x="48461" y="8604"/>
                  </a:cubicBezTo>
                  <a:cubicBezTo>
                    <a:pt x="48609" y="8710"/>
                    <a:pt x="48630" y="8836"/>
                    <a:pt x="48630" y="9004"/>
                  </a:cubicBezTo>
                  <a:cubicBezTo>
                    <a:pt x="48585" y="8974"/>
                    <a:pt x="48561" y="8944"/>
                    <a:pt x="48529" y="8944"/>
                  </a:cubicBezTo>
                  <a:cubicBezTo>
                    <a:pt x="48516" y="8944"/>
                    <a:pt x="48501" y="8949"/>
                    <a:pt x="48482" y="8962"/>
                  </a:cubicBezTo>
                  <a:lnTo>
                    <a:pt x="48588" y="9319"/>
                  </a:lnTo>
                  <a:lnTo>
                    <a:pt x="48672" y="9277"/>
                  </a:lnTo>
                  <a:cubicBezTo>
                    <a:pt x="48714" y="9487"/>
                    <a:pt x="48798" y="9677"/>
                    <a:pt x="48882" y="9866"/>
                  </a:cubicBezTo>
                  <a:cubicBezTo>
                    <a:pt x="48882" y="9885"/>
                    <a:pt x="48882" y="9936"/>
                    <a:pt x="48882" y="9992"/>
                  </a:cubicBezTo>
                  <a:lnTo>
                    <a:pt x="48756" y="9950"/>
                  </a:lnTo>
                  <a:lnTo>
                    <a:pt x="48756" y="9950"/>
                  </a:lnTo>
                  <a:cubicBezTo>
                    <a:pt x="48756" y="10139"/>
                    <a:pt x="48861" y="10286"/>
                    <a:pt x="48819" y="10476"/>
                  </a:cubicBezTo>
                  <a:cubicBezTo>
                    <a:pt x="48903" y="10518"/>
                    <a:pt x="48966" y="10602"/>
                    <a:pt x="49008" y="10686"/>
                  </a:cubicBezTo>
                  <a:cubicBezTo>
                    <a:pt x="49092" y="10980"/>
                    <a:pt x="49134" y="11274"/>
                    <a:pt x="49113" y="11569"/>
                  </a:cubicBezTo>
                  <a:cubicBezTo>
                    <a:pt x="49147" y="11603"/>
                    <a:pt x="49181" y="11664"/>
                    <a:pt x="49215" y="11664"/>
                  </a:cubicBezTo>
                  <a:cubicBezTo>
                    <a:pt x="49223" y="11664"/>
                    <a:pt x="49231" y="11661"/>
                    <a:pt x="49239" y="11653"/>
                  </a:cubicBezTo>
                  <a:cubicBezTo>
                    <a:pt x="49260" y="11632"/>
                    <a:pt x="49239" y="11590"/>
                    <a:pt x="49302" y="11569"/>
                  </a:cubicBezTo>
                  <a:lnTo>
                    <a:pt x="49302" y="11569"/>
                  </a:lnTo>
                  <a:cubicBezTo>
                    <a:pt x="49281" y="11842"/>
                    <a:pt x="49323" y="12115"/>
                    <a:pt x="49429" y="12347"/>
                  </a:cubicBezTo>
                  <a:cubicBezTo>
                    <a:pt x="49385" y="12332"/>
                    <a:pt x="49362" y="12308"/>
                    <a:pt x="49337" y="12308"/>
                  </a:cubicBezTo>
                  <a:cubicBezTo>
                    <a:pt x="49326" y="12308"/>
                    <a:pt x="49315" y="12313"/>
                    <a:pt x="49302" y="12326"/>
                  </a:cubicBezTo>
                  <a:lnTo>
                    <a:pt x="49302" y="12389"/>
                  </a:lnTo>
                  <a:cubicBezTo>
                    <a:pt x="49450" y="12494"/>
                    <a:pt x="49534" y="12641"/>
                    <a:pt x="49555" y="12809"/>
                  </a:cubicBezTo>
                  <a:cubicBezTo>
                    <a:pt x="49576" y="13020"/>
                    <a:pt x="49618" y="13209"/>
                    <a:pt x="49660" y="13419"/>
                  </a:cubicBezTo>
                  <a:cubicBezTo>
                    <a:pt x="49681" y="13440"/>
                    <a:pt x="49660" y="13482"/>
                    <a:pt x="49618" y="13482"/>
                  </a:cubicBezTo>
                  <a:cubicBezTo>
                    <a:pt x="49618" y="13545"/>
                    <a:pt x="49681" y="13524"/>
                    <a:pt x="49744" y="13566"/>
                  </a:cubicBezTo>
                  <a:cubicBezTo>
                    <a:pt x="49744" y="13692"/>
                    <a:pt x="49723" y="13860"/>
                    <a:pt x="49849" y="13966"/>
                  </a:cubicBezTo>
                  <a:cubicBezTo>
                    <a:pt x="49859" y="13970"/>
                    <a:pt x="49868" y="13972"/>
                    <a:pt x="49877" y="13972"/>
                  </a:cubicBezTo>
                  <a:cubicBezTo>
                    <a:pt x="49894" y="13972"/>
                    <a:pt x="49910" y="13967"/>
                    <a:pt x="49923" y="13967"/>
                  </a:cubicBezTo>
                  <a:cubicBezTo>
                    <a:pt x="49936" y="13967"/>
                    <a:pt x="49946" y="13971"/>
                    <a:pt x="49954" y="13987"/>
                  </a:cubicBezTo>
                  <a:cubicBezTo>
                    <a:pt x="50038" y="14218"/>
                    <a:pt x="50080" y="14449"/>
                    <a:pt x="50059" y="14680"/>
                  </a:cubicBezTo>
                  <a:cubicBezTo>
                    <a:pt x="50164" y="14786"/>
                    <a:pt x="50248" y="14933"/>
                    <a:pt x="50270" y="15080"/>
                  </a:cubicBezTo>
                  <a:lnTo>
                    <a:pt x="50354" y="15017"/>
                  </a:lnTo>
                  <a:lnTo>
                    <a:pt x="50354" y="15332"/>
                  </a:lnTo>
                  <a:cubicBezTo>
                    <a:pt x="50354" y="15479"/>
                    <a:pt x="50396" y="15606"/>
                    <a:pt x="50480" y="15732"/>
                  </a:cubicBezTo>
                  <a:cubicBezTo>
                    <a:pt x="50501" y="15774"/>
                    <a:pt x="50522" y="15837"/>
                    <a:pt x="50543" y="15879"/>
                  </a:cubicBezTo>
                  <a:cubicBezTo>
                    <a:pt x="50774" y="16257"/>
                    <a:pt x="50774" y="16741"/>
                    <a:pt x="51068" y="17035"/>
                  </a:cubicBezTo>
                  <a:cubicBezTo>
                    <a:pt x="51110" y="17182"/>
                    <a:pt x="51005" y="17203"/>
                    <a:pt x="51047" y="17308"/>
                  </a:cubicBezTo>
                  <a:cubicBezTo>
                    <a:pt x="51089" y="17393"/>
                    <a:pt x="51237" y="17372"/>
                    <a:pt x="51258" y="17477"/>
                  </a:cubicBezTo>
                  <a:lnTo>
                    <a:pt x="51153" y="17603"/>
                  </a:lnTo>
                  <a:lnTo>
                    <a:pt x="51237" y="17750"/>
                  </a:lnTo>
                  <a:cubicBezTo>
                    <a:pt x="51342" y="17771"/>
                    <a:pt x="51426" y="17834"/>
                    <a:pt x="51510" y="17876"/>
                  </a:cubicBezTo>
                  <a:cubicBezTo>
                    <a:pt x="51552" y="18086"/>
                    <a:pt x="51636" y="18255"/>
                    <a:pt x="51762" y="18402"/>
                  </a:cubicBezTo>
                  <a:cubicBezTo>
                    <a:pt x="51720" y="18570"/>
                    <a:pt x="51720" y="18570"/>
                    <a:pt x="51846" y="18696"/>
                  </a:cubicBezTo>
                  <a:cubicBezTo>
                    <a:pt x="51846" y="18654"/>
                    <a:pt x="51825" y="18612"/>
                    <a:pt x="51888" y="18570"/>
                  </a:cubicBezTo>
                  <a:lnTo>
                    <a:pt x="52099" y="18885"/>
                  </a:lnTo>
                  <a:cubicBezTo>
                    <a:pt x="52057" y="18948"/>
                    <a:pt x="52015" y="18969"/>
                    <a:pt x="52036" y="19032"/>
                  </a:cubicBezTo>
                  <a:cubicBezTo>
                    <a:pt x="52225" y="19159"/>
                    <a:pt x="52456" y="19201"/>
                    <a:pt x="52540" y="19474"/>
                  </a:cubicBezTo>
                  <a:cubicBezTo>
                    <a:pt x="52540" y="19474"/>
                    <a:pt x="52561" y="19495"/>
                    <a:pt x="52582" y="19495"/>
                  </a:cubicBezTo>
                  <a:cubicBezTo>
                    <a:pt x="52708" y="19558"/>
                    <a:pt x="52792" y="19684"/>
                    <a:pt x="52898" y="19768"/>
                  </a:cubicBezTo>
                  <a:cubicBezTo>
                    <a:pt x="52898" y="19852"/>
                    <a:pt x="52877" y="19916"/>
                    <a:pt x="52919" y="19979"/>
                  </a:cubicBezTo>
                  <a:lnTo>
                    <a:pt x="53276" y="20231"/>
                  </a:lnTo>
                  <a:cubicBezTo>
                    <a:pt x="53265" y="20258"/>
                    <a:pt x="53251" y="20267"/>
                    <a:pt x="53237" y="20267"/>
                  </a:cubicBezTo>
                  <a:cubicBezTo>
                    <a:pt x="53210" y="20267"/>
                    <a:pt x="53182" y="20237"/>
                    <a:pt x="53165" y="20237"/>
                  </a:cubicBezTo>
                  <a:cubicBezTo>
                    <a:pt x="53156" y="20237"/>
                    <a:pt x="53150" y="20246"/>
                    <a:pt x="53150" y="20273"/>
                  </a:cubicBezTo>
                  <a:cubicBezTo>
                    <a:pt x="53129" y="20378"/>
                    <a:pt x="53234" y="20399"/>
                    <a:pt x="53297" y="20462"/>
                  </a:cubicBezTo>
                  <a:lnTo>
                    <a:pt x="53402" y="20420"/>
                  </a:lnTo>
                  <a:lnTo>
                    <a:pt x="53928" y="20904"/>
                  </a:lnTo>
                  <a:lnTo>
                    <a:pt x="53991" y="20862"/>
                  </a:lnTo>
                  <a:cubicBezTo>
                    <a:pt x="54033" y="20862"/>
                    <a:pt x="54012" y="20925"/>
                    <a:pt x="54033" y="20946"/>
                  </a:cubicBezTo>
                  <a:cubicBezTo>
                    <a:pt x="54075" y="20988"/>
                    <a:pt x="54138" y="20967"/>
                    <a:pt x="54138" y="21030"/>
                  </a:cubicBezTo>
                  <a:cubicBezTo>
                    <a:pt x="54159" y="21040"/>
                    <a:pt x="54180" y="21040"/>
                    <a:pt x="54201" y="21040"/>
                  </a:cubicBezTo>
                  <a:cubicBezTo>
                    <a:pt x="54222" y="21040"/>
                    <a:pt x="54243" y="21040"/>
                    <a:pt x="54264" y="21051"/>
                  </a:cubicBezTo>
                  <a:lnTo>
                    <a:pt x="54201" y="21135"/>
                  </a:lnTo>
                  <a:cubicBezTo>
                    <a:pt x="54285" y="21198"/>
                    <a:pt x="54348" y="21282"/>
                    <a:pt x="54432" y="21303"/>
                  </a:cubicBezTo>
                  <a:lnTo>
                    <a:pt x="54390" y="21366"/>
                  </a:lnTo>
                  <a:cubicBezTo>
                    <a:pt x="54432" y="21429"/>
                    <a:pt x="54453" y="21471"/>
                    <a:pt x="54537" y="21471"/>
                  </a:cubicBezTo>
                  <a:cubicBezTo>
                    <a:pt x="54558" y="21471"/>
                    <a:pt x="54580" y="21429"/>
                    <a:pt x="54580" y="21408"/>
                  </a:cubicBezTo>
                  <a:cubicBezTo>
                    <a:pt x="54558" y="21408"/>
                    <a:pt x="54495" y="21366"/>
                    <a:pt x="54537" y="21366"/>
                  </a:cubicBezTo>
                  <a:cubicBezTo>
                    <a:pt x="54580" y="21366"/>
                    <a:pt x="54558" y="21408"/>
                    <a:pt x="54580" y="21408"/>
                  </a:cubicBezTo>
                  <a:cubicBezTo>
                    <a:pt x="54594" y="21408"/>
                    <a:pt x="54626" y="21399"/>
                    <a:pt x="54646" y="21399"/>
                  </a:cubicBezTo>
                  <a:cubicBezTo>
                    <a:pt x="54657" y="21399"/>
                    <a:pt x="54664" y="21401"/>
                    <a:pt x="54664" y="21408"/>
                  </a:cubicBezTo>
                  <a:cubicBezTo>
                    <a:pt x="54727" y="21576"/>
                    <a:pt x="54916" y="21661"/>
                    <a:pt x="54979" y="21829"/>
                  </a:cubicBezTo>
                  <a:lnTo>
                    <a:pt x="55063" y="21682"/>
                  </a:lnTo>
                  <a:cubicBezTo>
                    <a:pt x="55189" y="21892"/>
                    <a:pt x="55336" y="22081"/>
                    <a:pt x="55505" y="22270"/>
                  </a:cubicBezTo>
                  <a:cubicBezTo>
                    <a:pt x="55516" y="22266"/>
                    <a:pt x="55528" y="22265"/>
                    <a:pt x="55539" y="22265"/>
                  </a:cubicBezTo>
                  <a:cubicBezTo>
                    <a:pt x="55590" y="22265"/>
                    <a:pt x="55638" y="22299"/>
                    <a:pt x="55673" y="22333"/>
                  </a:cubicBezTo>
                  <a:cubicBezTo>
                    <a:pt x="55736" y="22396"/>
                    <a:pt x="55778" y="22480"/>
                    <a:pt x="55883" y="22502"/>
                  </a:cubicBezTo>
                  <a:cubicBezTo>
                    <a:pt x="55883" y="22486"/>
                    <a:pt x="55907" y="22445"/>
                    <a:pt x="55919" y="22445"/>
                  </a:cubicBezTo>
                  <a:cubicBezTo>
                    <a:pt x="55923" y="22445"/>
                    <a:pt x="55925" y="22449"/>
                    <a:pt x="55925" y="22459"/>
                  </a:cubicBezTo>
                  <a:cubicBezTo>
                    <a:pt x="55925" y="22502"/>
                    <a:pt x="55904" y="22502"/>
                    <a:pt x="55883" y="22502"/>
                  </a:cubicBezTo>
                  <a:cubicBezTo>
                    <a:pt x="55883" y="22586"/>
                    <a:pt x="55946" y="22565"/>
                    <a:pt x="55988" y="22586"/>
                  </a:cubicBezTo>
                  <a:cubicBezTo>
                    <a:pt x="56114" y="22628"/>
                    <a:pt x="56304" y="22586"/>
                    <a:pt x="56367" y="22754"/>
                  </a:cubicBezTo>
                  <a:cubicBezTo>
                    <a:pt x="56379" y="22752"/>
                    <a:pt x="56390" y="22752"/>
                    <a:pt x="56401" y="22752"/>
                  </a:cubicBezTo>
                  <a:cubicBezTo>
                    <a:pt x="56556" y="22752"/>
                    <a:pt x="56557" y="22887"/>
                    <a:pt x="56577" y="22985"/>
                  </a:cubicBezTo>
                  <a:cubicBezTo>
                    <a:pt x="56892" y="23027"/>
                    <a:pt x="57166" y="23153"/>
                    <a:pt x="57397" y="23364"/>
                  </a:cubicBezTo>
                  <a:cubicBezTo>
                    <a:pt x="57438" y="23329"/>
                    <a:pt x="57474" y="23315"/>
                    <a:pt x="57507" y="23315"/>
                  </a:cubicBezTo>
                  <a:cubicBezTo>
                    <a:pt x="57575" y="23315"/>
                    <a:pt x="57627" y="23377"/>
                    <a:pt x="57670" y="23448"/>
                  </a:cubicBezTo>
                  <a:cubicBezTo>
                    <a:pt x="57712" y="23511"/>
                    <a:pt x="57775" y="23553"/>
                    <a:pt x="57859" y="23574"/>
                  </a:cubicBezTo>
                  <a:cubicBezTo>
                    <a:pt x="57922" y="23574"/>
                    <a:pt x="58006" y="23616"/>
                    <a:pt x="58049" y="23679"/>
                  </a:cubicBezTo>
                  <a:cubicBezTo>
                    <a:pt x="58280" y="23700"/>
                    <a:pt x="58511" y="23784"/>
                    <a:pt x="58721" y="23889"/>
                  </a:cubicBezTo>
                  <a:lnTo>
                    <a:pt x="58595" y="23952"/>
                  </a:lnTo>
                  <a:cubicBezTo>
                    <a:pt x="58634" y="23976"/>
                    <a:pt x="58671" y="23985"/>
                    <a:pt x="58708" y="23985"/>
                  </a:cubicBezTo>
                  <a:cubicBezTo>
                    <a:pt x="58801" y="23985"/>
                    <a:pt x="58890" y="23930"/>
                    <a:pt x="58984" y="23930"/>
                  </a:cubicBezTo>
                  <a:cubicBezTo>
                    <a:pt x="59015" y="23930"/>
                    <a:pt x="59046" y="23936"/>
                    <a:pt x="59079" y="23952"/>
                  </a:cubicBezTo>
                  <a:lnTo>
                    <a:pt x="59184" y="24036"/>
                  </a:lnTo>
                  <a:cubicBezTo>
                    <a:pt x="59409" y="24088"/>
                    <a:pt x="59634" y="24126"/>
                    <a:pt x="59870" y="24126"/>
                  </a:cubicBezTo>
                  <a:cubicBezTo>
                    <a:pt x="59921" y="24126"/>
                    <a:pt x="59973" y="24124"/>
                    <a:pt x="60025" y="24120"/>
                  </a:cubicBezTo>
                  <a:cubicBezTo>
                    <a:pt x="60151" y="24204"/>
                    <a:pt x="60319" y="24141"/>
                    <a:pt x="60445" y="24289"/>
                  </a:cubicBezTo>
                  <a:cubicBezTo>
                    <a:pt x="60424" y="24310"/>
                    <a:pt x="60361" y="24289"/>
                    <a:pt x="60340" y="24331"/>
                  </a:cubicBezTo>
                  <a:cubicBezTo>
                    <a:pt x="60378" y="24368"/>
                    <a:pt x="60416" y="24376"/>
                    <a:pt x="60454" y="24376"/>
                  </a:cubicBezTo>
                  <a:cubicBezTo>
                    <a:pt x="60479" y="24376"/>
                    <a:pt x="60504" y="24373"/>
                    <a:pt x="60529" y="24373"/>
                  </a:cubicBezTo>
                  <a:cubicBezTo>
                    <a:pt x="60578" y="24316"/>
                    <a:pt x="60629" y="24297"/>
                    <a:pt x="60682" y="24297"/>
                  </a:cubicBezTo>
                  <a:cubicBezTo>
                    <a:pt x="60765" y="24297"/>
                    <a:pt x="60851" y="24347"/>
                    <a:pt x="60929" y="24373"/>
                  </a:cubicBezTo>
                  <a:lnTo>
                    <a:pt x="60992" y="24247"/>
                  </a:lnTo>
                  <a:lnTo>
                    <a:pt x="61181" y="24394"/>
                  </a:lnTo>
                  <a:cubicBezTo>
                    <a:pt x="61206" y="24400"/>
                    <a:pt x="61232" y="24402"/>
                    <a:pt x="61259" y="24402"/>
                  </a:cubicBezTo>
                  <a:cubicBezTo>
                    <a:pt x="61325" y="24402"/>
                    <a:pt x="61395" y="24388"/>
                    <a:pt x="61454" y="24373"/>
                  </a:cubicBezTo>
                  <a:cubicBezTo>
                    <a:pt x="61480" y="24364"/>
                    <a:pt x="61505" y="24361"/>
                    <a:pt x="61530" y="24361"/>
                  </a:cubicBezTo>
                  <a:cubicBezTo>
                    <a:pt x="61631" y="24361"/>
                    <a:pt x="61732" y="24415"/>
                    <a:pt x="61833" y="24415"/>
                  </a:cubicBezTo>
                  <a:lnTo>
                    <a:pt x="62422" y="24415"/>
                  </a:lnTo>
                  <a:cubicBezTo>
                    <a:pt x="62443" y="24457"/>
                    <a:pt x="62359" y="24478"/>
                    <a:pt x="62422" y="24541"/>
                  </a:cubicBezTo>
                  <a:cubicBezTo>
                    <a:pt x="62611" y="24478"/>
                    <a:pt x="62821" y="24457"/>
                    <a:pt x="63031" y="24457"/>
                  </a:cubicBezTo>
                  <a:lnTo>
                    <a:pt x="63178" y="24352"/>
                  </a:lnTo>
                  <a:cubicBezTo>
                    <a:pt x="63452" y="24394"/>
                    <a:pt x="63746" y="24394"/>
                    <a:pt x="64019" y="24394"/>
                  </a:cubicBezTo>
                  <a:cubicBezTo>
                    <a:pt x="64167" y="24247"/>
                    <a:pt x="64377" y="24226"/>
                    <a:pt x="64755" y="24226"/>
                  </a:cubicBezTo>
                  <a:cubicBezTo>
                    <a:pt x="64839" y="24162"/>
                    <a:pt x="64945" y="24120"/>
                    <a:pt x="65029" y="24099"/>
                  </a:cubicBezTo>
                  <a:cubicBezTo>
                    <a:pt x="65239" y="24036"/>
                    <a:pt x="65428" y="23994"/>
                    <a:pt x="65638" y="23931"/>
                  </a:cubicBezTo>
                  <a:cubicBezTo>
                    <a:pt x="65737" y="23872"/>
                    <a:pt x="65798" y="23740"/>
                    <a:pt x="65909" y="23740"/>
                  </a:cubicBezTo>
                  <a:cubicBezTo>
                    <a:pt x="65916" y="23740"/>
                    <a:pt x="65924" y="23741"/>
                    <a:pt x="65933" y="23742"/>
                  </a:cubicBezTo>
                  <a:lnTo>
                    <a:pt x="66038" y="23784"/>
                  </a:lnTo>
                  <a:cubicBezTo>
                    <a:pt x="66125" y="23696"/>
                    <a:pt x="66228" y="23653"/>
                    <a:pt x="66344" y="23653"/>
                  </a:cubicBezTo>
                  <a:cubicBezTo>
                    <a:pt x="66368" y="23653"/>
                    <a:pt x="66392" y="23654"/>
                    <a:pt x="66416" y="23658"/>
                  </a:cubicBezTo>
                  <a:cubicBezTo>
                    <a:pt x="66584" y="23532"/>
                    <a:pt x="66795" y="23490"/>
                    <a:pt x="66942" y="23364"/>
                  </a:cubicBezTo>
                  <a:lnTo>
                    <a:pt x="67215" y="23364"/>
                  </a:lnTo>
                  <a:cubicBezTo>
                    <a:pt x="67299" y="23342"/>
                    <a:pt x="67278" y="23258"/>
                    <a:pt x="67299" y="23258"/>
                  </a:cubicBezTo>
                  <a:cubicBezTo>
                    <a:pt x="67446" y="23258"/>
                    <a:pt x="67552" y="23132"/>
                    <a:pt x="67720" y="23090"/>
                  </a:cubicBezTo>
                  <a:cubicBezTo>
                    <a:pt x="67867" y="23069"/>
                    <a:pt x="68035" y="23027"/>
                    <a:pt x="68182" y="22964"/>
                  </a:cubicBezTo>
                  <a:cubicBezTo>
                    <a:pt x="68393" y="22880"/>
                    <a:pt x="68582" y="22775"/>
                    <a:pt x="68771" y="22670"/>
                  </a:cubicBezTo>
                  <a:cubicBezTo>
                    <a:pt x="68771" y="22654"/>
                    <a:pt x="68783" y="22614"/>
                    <a:pt x="68798" y="22614"/>
                  </a:cubicBezTo>
                  <a:cubicBezTo>
                    <a:pt x="68803" y="22614"/>
                    <a:pt x="68808" y="22618"/>
                    <a:pt x="68813" y="22628"/>
                  </a:cubicBezTo>
                  <a:cubicBezTo>
                    <a:pt x="68813" y="22670"/>
                    <a:pt x="68792" y="22670"/>
                    <a:pt x="68771" y="22670"/>
                  </a:cubicBezTo>
                  <a:cubicBezTo>
                    <a:pt x="68781" y="22733"/>
                    <a:pt x="68802" y="22749"/>
                    <a:pt x="68831" y="22749"/>
                  </a:cubicBezTo>
                  <a:cubicBezTo>
                    <a:pt x="68860" y="22749"/>
                    <a:pt x="68897" y="22733"/>
                    <a:pt x="68939" y="22733"/>
                  </a:cubicBezTo>
                  <a:cubicBezTo>
                    <a:pt x="68939" y="22670"/>
                    <a:pt x="68960" y="22628"/>
                    <a:pt x="68960" y="22586"/>
                  </a:cubicBezTo>
                  <a:cubicBezTo>
                    <a:pt x="68960" y="22565"/>
                    <a:pt x="68981" y="22565"/>
                    <a:pt x="68981" y="22565"/>
                  </a:cubicBezTo>
                  <a:cubicBezTo>
                    <a:pt x="68993" y="22561"/>
                    <a:pt x="69004" y="22559"/>
                    <a:pt x="69013" y="22559"/>
                  </a:cubicBezTo>
                  <a:cubicBezTo>
                    <a:pt x="69053" y="22559"/>
                    <a:pt x="69073" y="22590"/>
                    <a:pt x="69107" y="22607"/>
                  </a:cubicBezTo>
                  <a:cubicBezTo>
                    <a:pt x="69339" y="22438"/>
                    <a:pt x="69633" y="22375"/>
                    <a:pt x="69927" y="22375"/>
                  </a:cubicBezTo>
                  <a:lnTo>
                    <a:pt x="69738" y="22270"/>
                  </a:lnTo>
                  <a:cubicBezTo>
                    <a:pt x="69850" y="22252"/>
                    <a:pt x="69896" y="22183"/>
                    <a:pt x="69979" y="22183"/>
                  </a:cubicBezTo>
                  <a:cubicBezTo>
                    <a:pt x="69989" y="22183"/>
                    <a:pt x="70000" y="22184"/>
                    <a:pt x="70011" y="22186"/>
                  </a:cubicBezTo>
                  <a:cubicBezTo>
                    <a:pt x="70032" y="22165"/>
                    <a:pt x="69990" y="22144"/>
                    <a:pt x="70032" y="22144"/>
                  </a:cubicBezTo>
                  <a:cubicBezTo>
                    <a:pt x="70074" y="22144"/>
                    <a:pt x="70074" y="22165"/>
                    <a:pt x="70074" y="22186"/>
                  </a:cubicBezTo>
                  <a:cubicBezTo>
                    <a:pt x="70083" y="22187"/>
                    <a:pt x="70091" y="22188"/>
                    <a:pt x="70098" y="22188"/>
                  </a:cubicBezTo>
                  <a:cubicBezTo>
                    <a:pt x="70217" y="22188"/>
                    <a:pt x="70187" y="22037"/>
                    <a:pt x="70306" y="21997"/>
                  </a:cubicBezTo>
                  <a:lnTo>
                    <a:pt x="70516" y="21997"/>
                  </a:lnTo>
                  <a:lnTo>
                    <a:pt x="70726" y="21808"/>
                  </a:lnTo>
                  <a:lnTo>
                    <a:pt x="70979" y="21808"/>
                  </a:lnTo>
                  <a:lnTo>
                    <a:pt x="71021" y="21703"/>
                  </a:lnTo>
                  <a:lnTo>
                    <a:pt x="71084" y="21724"/>
                  </a:lnTo>
                  <a:cubicBezTo>
                    <a:pt x="71431" y="21683"/>
                    <a:pt x="71599" y="21344"/>
                    <a:pt x="71956" y="21344"/>
                  </a:cubicBezTo>
                  <a:cubicBezTo>
                    <a:pt x="71966" y="21344"/>
                    <a:pt x="71977" y="21345"/>
                    <a:pt x="71988" y="21345"/>
                  </a:cubicBezTo>
                  <a:lnTo>
                    <a:pt x="72282" y="21198"/>
                  </a:lnTo>
                  <a:cubicBezTo>
                    <a:pt x="72336" y="21198"/>
                    <a:pt x="72359" y="21244"/>
                    <a:pt x="72391" y="21244"/>
                  </a:cubicBezTo>
                  <a:cubicBezTo>
                    <a:pt x="72397" y="21244"/>
                    <a:pt x="72402" y="21243"/>
                    <a:pt x="72408" y="21240"/>
                  </a:cubicBezTo>
                  <a:lnTo>
                    <a:pt x="72450" y="21135"/>
                  </a:lnTo>
                  <a:lnTo>
                    <a:pt x="72513" y="21177"/>
                  </a:lnTo>
                  <a:cubicBezTo>
                    <a:pt x="72597" y="21156"/>
                    <a:pt x="72597" y="21072"/>
                    <a:pt x="72639" y="21030"/>
                  </a:cubicBezTo>
                  <a:cubicBezTo>
                    <a:pt x="72766" y="20988"/>
                    <a:pt x="72913" y="20946"/>
                    <a:pt x="73039" y="20883"/>
                  </a:cubicBezTo>
                  <a:cubicBezTo>
                    <a:pt x="73207" y="20756"/>
                    <a:pt x="73396" y="20672"/>
                    <a:pt x="73607" y="20630"/>
                  </a:cubicBezTo>
                  <a:lnTo>
                    <a:pt x="73628" y="20609"/>
                  </a:lnTo>
                  <a:cubicBezTo>
                    <a:pt x="73691" y="20504"/>
                    <a:pt x="73838" y="20546"/>
                    <a:pt x="73880" y="20420"/>
                  </a:cubicBezTo>
                  <a:cubicBezTo>
                    <a:pt x="73929" y="20457"/>
                    <a:pt x="73985" y="20479"/>
                    <a:pt x="74027" y="20479"/>
                  </a:cubicBezTo>
                  <a:cubicBezTo>
                    <a:pt x="74058" y="20479"/>
                    <a:pt x="74081" y="20468"/>
                    <a:pt x="74090" y="20441"/>
                  </a:cubicBezTo>
                  <a:cubicBezTo>
                    <a:pt x="74111" y="20315"/>
                    <a:pt x="74258" y="20357"/>
                    <a:pt x="74321" y="20315"/>
                  </a:cubicBezTo>
                  <a:cubicBezTo>
                    <a:pt x="74448" y="20273"/>
                    <a:pt x="74553" y="20231"/>
                    <a:pt x="74637" y="20147"/>
                  </a:cubicBezTo>
                  <a:cubicBezTo>
                    <a:pt x="74658" y="20126"/>
                    <a:pt x="74721" y="20105"/>
                    <a:pt x="74763" y="20105"/>
                  </a:cubicBezTo>
                  <a:cubicBezTo>
                    <a:pt x="74776" y="20110"/>
                    <a:pt x="74789" y="20112"/>
                    <a:pt x="74800" y="20112"/>
                  </a:cubicBezTo>
                  <a:cubicBezTo>
                    <a:pt x="74884" y="20112"/>
                    <a:pt x="74942" y="20000"/>
                    <a:pt x="75015" y="20000"/>
                  </a:cubicBezTo>
                  <a:cubicBezTo>
                    <a:pt x="75120" y="20000"/>
                    <a:pt x="75204" y="19958"/>
                    <a:pt x="75310" y="19916"/>
                  </a:cubicBezTo>
                  <a:cubicBezTo>
                    <a:pt x="75457" y="19789"/>
                    <a:pt x="75688" y="19747"/>
                    <a:pt x="75835" y="19579"/>
                  </a:cubicBezTo>
                  <a:cubicBezTo>
                    <a:pt x="75877" y="19537"/>
                    <a:pt x="75961" y="19495"/>
                    <a:pt x="76045" y="19495"/>
                  </a:cubicBezTo>
                  <a:cubicBezTo>
                    <a:pt x="76256" y="19453"/>
                    <a:pt x="76445" y="19411"/>
                    <a:pt x="76634" y="19327"/>
                  </a:cubicBezTo>
                  <a:cubicBezTo>
                    <a:pt x="76778" y="19309"/>
                    <a:pt x="76892" y="19167"/>
                    <a:pt x="77041" y="19167"/>
                  </a:cubicBezTo>
                  <a:cubicBezTo>
                    <a:pt x="77065" y="19167"/>
                    <a:pt x="77091" y="19171"/>
                    <a:pt x="77118" y="19180"/>
                  </a:cubicBezTo>
                  <a:cubicBezTo>
                    <a:pt x="77286" y="18885"/>
                    <a:pt x="77601" y="18843"/>
                    <a:pt x="77874" y="18696"/>
                  </a:cubicBezTo>
                  <a:lnTo>
                    <a:pt x="78001" y="18738"/>
                  </a:lnTo>
                  <a:cubicBezTo>
                    <a:pt x="78148" y="18696"/>
                    <a:pt x="78274" y="18612"/>
                    <a:pt x="78400" y="18507"/>
                  </a:cubicBezTo>
                  <a:cubicBezTo>
                    <a:pt x="78440" y="18547"/>
                    <a:pt x="78480" y="18562"/>
                    <a:pt x="78525" y="18562"/>
                  </a:cubicBezTo>
                  <a:cubicBezTo>
                    <a:pt x="78552" y="18562"/>
                    <a:pt x="78580" y="18557"/>
                    <a:pt x="78610" y="18549"/>
                  </a:cubicBezTo>
                  <a:lnTo>
                    <a:pt x="78715" y="18402"/>
                  </a:lnTo>
                  <a:cubicBezTo>
                    <a:pt x="78968" y="18339"/>
                    <a:pt x="79220" y="18402"/>
                    <a:pt x="79325" y="18149"/>
                  </a:cubicBezTo>
                  <a:cubicBezTo>
                    <a:pt x="79514" y="18128"/>
                    <a:pt x="79641" y="18002"/>
                    <a:pt x="79788" y="17960"/>
                  </a:cubicBezTo>
                  <a:lnTo>
                    <a:pt x="79872" y="18002"/>
                  </a:lnTo>
                  <a:cubicBezTo>
                    <a:pt x="80040" y="17918"/>
                    <a:pt x="80208" y="17855"/>
                    <a:pt x="80376" y="17813"/>
                  </a:cubicBezTo>
                  <a:cubicBezTo>
                    <a:pt x="80587" y="17792"/>
                    <a:pt x="80797" y="17708"/>
                    <a:pt x="80965" y="17561"/>
                  </a:cubicBezTo>
                  <a:cubicBezTo>
                    <a:pt x="81007" y="17498"/>
                    <a:pt x="81133" y="17477"/>
                    <a:pt x="81196" y="17456"/>
                  </a:cubicBezTo>
                  <a:cubicBezTo>
                    <a:pt x="81344" y="17372"/>
                    <a:pt x="81512" y="17477"/>
                    <a:pt x="81617" y="17330"/>
                  </a:cubicBezTo>
                  <a:cubicBezTo>
                    <a:pt x="81642" y="17355"/>
                    <a:pt x="81674" y="17387"/>
                    <a:pt x="81705" y="17387"/>
                  </a:cubicBezTo>
                  <a:cubicBezTo>
                    <a:pt x="81727" y="17387"/>
                    <a:pt x="81747" y="17372"/>
                    <a:pt x="81764" y="17330"/>
                  </a:cubicBezTo>
                  <a:cubicBezTo>
                    <a:pt x="81743" y="17330"/>
                    <a:pt x="81722" y="17308"/>
                    <a:pt x="81680" y="17245"/>
                  </a:cubicBezTo>
                  <a:lnTo>
                    <a:pt x="81680" y="17245"/>
                  </a:lnTo>
                  <a:cubicBezTo>
                    <a:pt x="81726" y="17259"/>
                    <a:pt x="81766" y="17265"/>
                    <a:pt x="81803" y="17265"/>
                  </a:cubicBezTo>
                  <a:cubicBezTo>
                    <a:pt x="81938" y="17265"/>
                    <a:pt x="82027" y="17190"/>
                    <a:pt x="82142" y="17140"/>
                  </a:cubicBezTo>
                  <a:lnTo>
                    <a:pt x="82248" y="17182"/>
                  </a:lnTo>
                  <a:lnTo>
                    <a:pt x="82374" y="17077"/>
                  </a:lnTo>
                  <a:lnTo>
                    <a:pt x="82731" y="17077"/>
                  </a:lnTo>
                  <a:cubicBezTo>
                    <a:pt x="82836" y="16993"/>
                    <a:pt x="82962" y="16951"/>
                    <a:pt x="83089" y="16951"/>
                  </a:cubicBezTo>
                  <a:cubicBezTo>
                    <a:pt x="83215" y="16930"/>
                    <a:pt x="83320" y="16888"/>
                    <a:pt x="83446" y="16888"/>
                  </a:cubicBezTo>
                  <a:cubicBezTo>
                    <a:pt x="83572" y="16888"/>
                    <a:pt x="83698" y="16846"/>
                    <a:pt x="83824" y="16783"/>
                  </a:cubicBezTo>
                  <a:cubicBezTo>
                    <a:pt x="83854" y="16765"/>
                    <a:pt x="83884" y="16759"/>
                    <a:pt x="83914" y="16759"/>
                  </a:cubicBezTo>
                  <a:cubicBezTo>
                    <a:pt x="83978" y="16759"/>
                    <a:pt x="84045" y="16786"/>
                    <a:pt x="84118" y="16786"/>
                  </a:cubicBezTo>
                  <a:cubicBezTo>
                    <a:pt x="84132" y="16786"/>
                    <a:pt x="84146" y="16785"/>
                    <a:pt x="84161" y="16783"/>
                  </a:cubicBezTo>
                  <a:cubicBezTo>
                    <a:pt x="84245" y="16772"/>
                    <a:pt x="84334" y="16767"/>
                    <a:pt x="84426" y="16767"/>
                  </a:cubicBezTo>
                  <a:cubicBezTo>
                    <a:pt x="84518" y="16767"/>
                    <a:pt x="84613" y="16772"/>
                    <a:pt x="84707" y="16783"/>
                  </a:cubicBezTo>
                  <a:cubicBezTo>
                    <a:pt x="84745" y="16783"/>
                    <a:pt x="84782" y="16849"/>
                    <a:pt x="84820" y="16849"/>
                  </a:cubicBezTo>
                  <a:cubicBezTo>
                    <a:pt x="84824" y="16849"/>
                    <a:pt x="84829" y="16848"/>
                    <a:pt x="84834" y="16846"/>
                  </a:cubicBezTo>
                  <a:cubicBezTo>
                    <a:pt x="84922" y="16784"/>
                    <a:pt x="85018" y="16774"/>
                    <a:pt x="85116" y="16774"/>
                  </a:cubicBezTo>
                  <a:cubicBezTo>
                    <a:pt x="85162" y="16774"/>
                    <a:pt x="85209" y="16776"/>
                    <a:pt x="85256" y="16776"/>
                  </a:cubicBezTo>
                  <a:cubicBezTo>
                    <a:pt x="85347" y="16776"/>
                    <a:pt x="85439" y="16768"/>
                    <a:pt x="85527" y="16720"/>
                  </a:cubicBezTo>
                  <a:cubicBezTo>
                    <a:pt x="85545" y="16711"/>
                    <a:pt x="85566" y="16706"/>
                    <a:pt x="85587" y="16706"/>
                  </a:cubicBezTo>
                  <a:cubicBezTo>
                    <a:pt x="85618" y="16706"/>
                    <a:pt x="85650" y="16716"/>
                    <a:pt x="85675" y="16741"/>
                  </a:cubicBezTo>
                  <a:cubicBezTo>
                    <a:pt x="85705" y="16772"/>
                    <a:pt x="85747" y="16791"/>
                    <a:pt x="85792" y="16791"/>
                  </a:cubicBezTo>
                  <a:cubicBezTo>
                    <a:pt x="85809" y="16791"/>
                    <a:pt x="85826" y="16789"/>
                    <a:pt x="85843" y="16783"/>
                  </a:cubicBezTo>
                  <a:cubicBezTo>
                    <a:pt x="85866" y="16779"/>
                    <a:pt x="85890" y="16777"/>
                    <a:pt x="85914" y="16777"/>
                  </a:cubicBezTo>
                  <a:cubicBezTo>
                    <a:pt x="86022" y="16777"/>
                    <a:pt x="86139" y="16812"/>
                    <a:pt x="86242" y="16846"/>
                  </a:cubicBezTo>
                  <a:cubicBezTo>
                    <a:pt x="86305" y="16867"/>
                    <a:pt x="86389" y="16888"/>
                    <a:pt x="86452" y="16909"/>
                  </a:cubicBezTo>
                  <a:cubicBezTo>
                    <a:pt x="86894" y="16930"/>
                    <a:pt x="87314" y="17056"/>
                    <a:pt x="87693" y="17266"/>
                  </a:cubicBezTo>
                  <a:cubicBezTo>
                    <a:pt x="87756" y="17314"/>
                    <a:pt x="87843" y="17337"/>
                    <a:pt x="87926" y="17337"/>
                  </a:cubicBezTo>
                  <a:cubicBezTo>
                    <a:pt x="87954" y="17337"/>
                    <a:pt x="87982" y="17335"/>
                    <a:pt x="88008" y="17330"/>
                  </a:cubicBezTo>
                  <a:cubicBezTo>
                    <a:pt x="88176" y="17561"/>
                    <a:pt x="88429" y="17624"/>
                    <a:pt x="88618" y="17771"/>
                  </a:cubicBezTo>
                  <a:cubicBezTo>
                    <a:pt x="88807" y="17897"/>
                    <a:pt x="89017" y="18023"/>
                    <a:pt x="89228" y="18149"/>
                  </a:cubicBezTo>
                  <a:cubicBezTo>
                    <a:pt x="89312" y="18192"/>
                    <a:pt x="89375" y="18255"/>
                    <a:pt x="89459" y="18339"/>
                  </a:cubicBezTo>
                  <a:cubicBezTo>
                    <a:pt x="89543" y="18465"/>
                    <a:pt x="89648" y="18570"/>
                    <a:pt x="89753" y="18675"/>
                  </a:cubicBezTo>
                  <a:cubicBezTo>
                    <a:pt x="89879" y="18801"/>
                    <a:pt x="89985" y="18927"/>
                    <a:pt x="90111" y="19075"/>
                  </a:cubicBezTo>
                  <a:cubicBezTo>
                    <a:pt x="90153" y="19138"/>
                    <a:pt x="90237" y="19180"/>
                    <a:pt x="90279" y="19285"/>
                  </a:cubicBezTo>
                  <a:cubicBezTo>
                    <a:pt x="90279" y="19304"/>
                    <a:pt x="90292" y="19314"/>
                    <a:pt x="90309" y="19314"/>
                  </a:cubicBezTo>
                  <a:cubicBezTo>
                    <a:pt x="90331" y="19314"/>
                    <a:pt x="90361" y="19298"/>
                    <a:pt x="90384" y="19264"/>
                  </a:cubicBezTo>
                  <a:cubicBezTo>
                    <a:pt x="90258" y="18948"/>
                    <a:pt x="90069" y="18696"/>
                    <a:pt x="89795" y="18486"/>
                  </a:cubicBezTo>
                  <a:cubicBezTo>
                    <a:pt x="89732" y="18423"/>
                    <a:pt x="89690" y="18360"/>
                    <a:pt x="89627" y="18297"/>
                  </a:cubicBezTo>
                  <a:cubicBezTo>
                    <a:pt x="89543" y="18255"/>
                    <a:pt x="89480" y="18192"/>
                    <a:pt x="89438" y="18107"/>
                  </a:cubicBezTo>
                  <a:cubicBezTo>
                    <a:pt x="89396" y="18023"/>
                    <a:pt x="89312" y="17939"/>
                    <a:pt x="89228" y="17897"/>
                  </a:cubicBezTo>
                  <a:cubicBezTo>
                    <a:pt x="88933" y="17792"/>
                    <a:pt x="88765" y="17540"/>
                    <a:pt x="88492" y="17393"/>
                  </a:cubicBezTo>
                  <a:cubicBezTo>
                    <a:pt x="88366" y="17308"/>
                    <a:pt x="88197" y="17224"/>
                    <a:pt x="88050" y="17161"/>
                  </a:cubicBezTo>
                  <a:cubicBezTo>
                    <a:pt x="87924" y="17098"/>
                    <a:pt x="87819" y="17035"/>
                    <a:pt x="87714" y="16972"/>
                  </a:cubicBezTo>
                  <a:cubicBezTo>
                    <a:pt x="87609" y="16888"/>
                    <a:pt x="87483" y="16825"/>
                    <a:pt x="87356" y="16783"/>
                  </a:cubicBezTo>
                  <a:cubicBezTo>
                    <a:pt x="87083" y="16762"/>
                    <a:pt x="86810" y="16699"/>
                    <a:pt x="86558" y="16594"/>
                  </a:cubicBezTo>
                  <a:cubicBezTo>
                    <a:pt x="86347" y="16531"/>
                    <a:pt x="86137" y="16489"/>
                    <a:pt x="85927" y="16468"/>
                  </a:cubicBezTo>
                  <a:lnTo>
                    <a:pt x="85527" y="16468"/>
                  </a:lnTo>
                  <a:cubicBezTo>
                    <a:pt x="85401" y="16468"/>
                    <a:pt x="85275" y="16489"/>
                    <a:pt x="85149" y="16510"/>
                  </a:cubicBezTo>
                  <a:cubicBezTo>
                    <a:pt x="85119" y="16518"/>
                    <a:pt x="85092" y="16521"/>
                    <a:pt x="85065" y="16521"/>
                  </a:cubicBezTo>
                  <a:cubicBezTo>
                    <a:pt x="84959" y="16521"/>
                    <a:pt x="84871" y="16468"/>
                    <a:pt x="84770" y="16468"/>
                  </a:cubicBezTo>
                  <a:cubicBezTo>
                    <a:pt x="84679" y="16475"/>
                    <a:pt x="84586" y="16477"/>
                    <a:pt x="84492" y="16477"/>
                  </a:cubicBezTo>
                  <a:cubicBezTo>
                    <a:pt x="84303" y="16477"/>
                    <a:pt x="84112" y="16468"/>
                    <a:pt x="83930" y="16468"/>
                  </a:cubicBezTo>
                  <a:cubicBezTo>
                    <a:pt x="83845" y="16468"/>
                    <a:pt x="83782" y="16489"/>
                    <a:pt x="83698" y="16510"/>
                  </a:cubicBezTo>
                  <a:cubicBezTo>
                    <a:pt x="83488" y="16573"/>
                    <a:pt x="83257" y="16636"/>
                    <a:pt x="83025" y="16657"/>
                  </a:cubicBezTo>
                  <a:cubicBezTo>
                    <a:pt x="82731" y="16657"/>
                    <a:pt x="82437" y="16720"/>
                    <a:pt x="82142" y="16804"/>
                  </a:cubicBezTo>
                  <a:cubicBezTo>
                    <a:pt x="81880" y="16898"/>
                    <a:pt x="81617" y="17042"/>
                    <a:pt x="81354" y="17042"/>
                  </a:cubicBezTo>
                  <a:cubicBezTo>
                    <a:pt x="81323" y="17042"/>
                    <a:pt x="81291" y="17040"/>
                    <a:pt x="81259" y="17035"/>
                  </a:cubicBezTo>
                  <a:cubicBezTo>
                    <a:pt x="81028" y="17119"/>
                    <a:pt x="80818" y="17224"/>
                    <a:pt x="80608" y="17330"/>
                  </a:cubicBezTo>
                  <a:cubicBezTo>
                    <a:pt x="80587" y="17351"/>
                    <a:pt x="80545" y="17393"/>
                    <a:pt x="80503" y="17393"/>
                  </a:cubicBezTo>
                  <a:cubicBezTo>
                    <a:pt x="80271" y="17393"/>
                    <a:pt x="80103" y="17540"/>
                    <a:pt x="79893" y="17582"/>
                  </a:cubicBezTo>
                  <a:cubicBezTo>
                    <a:pt x="79683" y="17624"/>
                    <a:pt x="79514" y="17771"/>
                    <a:pt x="79304" y="17813"/>
                  </a:cubicBezTo>
                  <a:cubicBezTo>
                    <a:pt x="79136" y="17855"/>
                    <a:pt x="78968" y="17939"/>
                    <a:pt x="78842" y="18044"/>
                  </a:cubicBezTo>
                  <a:cubicBezTo>
                    <a:pt x="78694" y="18192"/>
                    <a:pt x="78526" y="18107"/>
                    <a:pt x="78379" y="18170"/>
                  </a:cubicBezTo>
                  <a:cubicBezTo>
                    <a:pt x="78001" y="18297"/>
                    <a:pt x="77643" y="18444"/>
                    <a:pt x="77307" y="18612"/>
                  </a:cubicBezTo>
                  <a:cubicBezTo>
                    <a:pt x="76865" y="18864"/>
                    <a:pt x="76403" y="19032"/>
                    <a:pt x="75919" y="19159"/>
                  </a:cubicBezTo>
                  <a:cubicBezTo>
                    <a:pt x="75667" y="19222"/>
                    <a:pt x="75394" y="19390"/>
                    <a:pt x="75141" y="19474"/>
                  </a:cubicBezTo>
                  <a:cubicBezTo>
                    <a:pt x="74973" y="19537"/>
                    <a:pt x="74826" y="19600"/>
                    <a:pt x="74679" y="19663"/>
                  </a:cubicBezTo>
                  <a:cubicBezTo>
                    <a:pt x="74532" y="19747"/>
                    <a:pt x="74363" y="19768"/>
                    <a:pt x="74216" y="19873"/>
                  </a:cubicBezTo>
                  <a:cubicBezTo>
                    <a:pt x="74027" y="20021"/>
                    <a:pt x="73796" y="20105"/>
                    <a:pt x="73565" y="20126"/>
                  </a:cubicBezTo>
                  <a:cubicBezTo>
                    <a:pt x="73459" y="20252"/>
                    <a:pt x="73312" y="20336"/>
                    <a:pt x="73144" y="20399"/>
                  </a:cubicBezTo>
                  <a:cubicBezTo>
                    <a:pt x="72871" y="20504"/>
                    <a:pt x="72597" y="20609"/>
                    <a:pt x="72324" y="20735"/>
                  </a:cubicBezTo>
                  <a:cubicBezTo>
                    <a:pt x="72072" y="20862"/>
                    <a:pt x="71756" y="20946"/>
                    <a:pt x="71504" y="21051"/>
                  </a:cubicBezTo>
                  <a:cubicBezTo>
                    <a:pt x="71231" y="21198"/>
                    <a:pt x="70957" y="21324"/>
                    <a:pt x="70684" y="21408"/>
                  </a:cubicBezTo>
                  <a:cubicBezTo>
                    <a:pt x="70516" y="21471"/>
                    <a:pt x="70369" y="21534"/>
                    <a:pt x="70222" y="21640"/>
                  </a:cubicBezTo>
                  <a:cubicBezTo>
                    <a:pt x="70074" y="21745"/>
                    <a:pt x="69864" y="21682"/>
                    <a:pt x="69738" y="21850"/>
                  </a:cubicBezTo>
                  <a:cubicBezTo>
                    <a:pt x="69318" y="21976"/>
                    <a:pt x="68939" y="22249"/>
                    <a:pt x="68498" y="22312"/>
                  </a:cubicBezTo>
                  <a:cubicBezTo>
                    <a:pt x="68287" y="22354"/>
                    <a:pt x="68119" y="22523"/>
                    <a:pt x="67930" y="22586"/>
                  </a:cubicBezTo>
                  <a:cubicBezTo>
                    <a:pt x="67804" y="22628"/>
                    <a:pt x="67657" y="22607"/>
                    <a:pt x="67573" y="22733"/>
                  </a:cubicBezTo>
                  <a:cubicBezTo>
                    <a:pt x="67383" y="22733"/>
                    <a:pt x="67257" y="22880"/>
                    <a:pt x="67068" y="22922"/>
                  </a:cubicBezTo>
                  <a:cubicBezTo>
                    <a:pt x="66921" y="22943"/>
                    <a:pt x="66774" y="22985"/>
                    <a:pt x="66626" y="23048"/>
                  </a:cubicBezTo>
                  <a:cubicBezTo>
                    <a:pt x="66038" y="23300"/>
                    <a:pt x="65470" y="23511"/>
                    <a:pt x="64860" y="23700"/>
                  </a:cubicBezTo>
                  <a:cubicBezTo>
                    <a:pt x="64722" y="23752"/>
                    <a:pt x="64569" y="23789"/>
                    <a:pt x="64414" y="23789"/>
                  </a:cubicBezTo>
                  <a:cubicBezTo>
                    <a:pt x="64381" y="23789"/>
                    <a:pt x="64347" y="23788"/>
                    <a:pt x="64314" y="23784"/>
                  </a:cubicBezTo>
                  <a:lnTo>
                    <a:pt x="64083" y="23910"/>
                  </a:lnTo>
                  <a:cubicBezTo>
                    <a:pt x="63914" y="23910"/>
                    <a:pt x="63748" y="23905"/>
                    <a:pt x="63583" y="23905"/>
                  </a:cubicBezTo>
                  <a:cubicBezTo>
                    <a:pt x="63253" y="23905"/>
                    <a:pt x="62926" y="23924"/>
                    <a:pt x="62590" y="24036"/>
                  </a:cubicBezTo>
                  <a:cubicBezTo>
                    <a:pt x="62527" y="23952"/>
                    <a:pt x="62380" y="23994"/>
                    <a:pt x="62274" y="23952"/>
                  </a:cubicBezTo>
                  <a:cubicBezTo>
                    <a:pt x="62148" y="23910"/>
                    <a:pt x="62043" y="23910"/>
                    <a:pt x="61917" y="23910"/>
                  </a:cubicBezTo>
                  <a:cubicBezTo>
                    <a:pt x="61518" y="23910"/>
                    <a:pt x="61139" y="23889"/>
                    <a:pt x="60761" y="23826"/>
                  </a:cubicBezTo>
                  <a:cubicBezTo>
                    <a:pt x="60592" y="23721"/>
                    <a:pt x="60424" y="23658"/>
                    <a:pt x="60235" y="23658"/>
                  </a:cubicBezTo>
                  <a:cubicBezTo>
                    <a:pt x="60088" y="23637"/>
                    <a:pt x="59962" y="23658"/>
                    <a:pt x="59815" y="23616"/>
                  </a:cubicBezTo>
                  <a:cubicBezTo>
                    <a:pt x="59436" y="23532"/>
                    <a:pt x="59079" y="23448"/>
                    <a:pt x="58721" y="23342"/>
                  </a:cubicBezTo>
                  <a:cubicBezTo>
                    <a:pt x="58490" y="23321"/>
                    <a:pt x="58280" y="23237"/>
                    <a:pt x="58112" y="23111"/>
                  </a:cubicBezTo>
                  <a:cubicBezTo>
                    <a:pt x="58006" y="23027"/>
                    <a:pt x="57880" y="22943"/>
                    <a:pt x="57754" y="22901"/>
                  </a:cubicBezTo>
                  <a:cubicBezTo>
                    <a:pt x="57376" y="22691"/>
                    <a:pt x="56997" y="22502"/>
                    <a:pt x="56640" y="22312"/>
                  </a:cubicBezTo>
                  <a:cubicBezTo>
                    <a:pt x="56304" y="22144"/>
                    <a:pt x="56009" y="21934"/>
                    <a:pt x="55778" y="21661"/>
                  </a:cubicBezTo>
                  <a:cubicBezTo>
                    <a:pt x="55715" y="21597"/>
                    <a:pt x="55631" y="21534"/>
                    <a:pt x="55568" y="21492"/>
                  </a:cubicBezTo>
                  <a:cubicBezTo>
                    <a:pt x="55378" y="21366"/>
                    <a:pt x="55252" y="21156"/>
                    <a:pt x="55042" y="21051"/>
                  </a:cubicBezTo>
                  <a:cubicBezTo>
                    <a:pt x="55021" y="20904"/>
                    <a:pt x="54895" y="20883"/>
                    <a:pt x="54790" y="20820"/>
                  </a:cubicBezTo>
                  <a:cubicBezTo>
                    <a:pt x="54495" y="20672"/>
                    <a:pt x="54264" y="20483"/>
                    <a:pt x="54054" y="20252"/>
                  </a:cubicBezTo>
                  <a:cubicBezTo>
                    <a:pt x="53928" y="20105"/>
                    <a:pt x="53802" y="19979"/>
                    <a:pt x="53654" y="19873"/>
                  </a:cubicBezTo>
                  <a:cubicBezTo>
                    <a:pt x="53528" y="19747"/>
                    <a:pt x="53402" y="19600"/>
                    <a:pt x="53276" y="19453"/>
                  </a:cubicBezTo>
                  <a:cubicBezTo>
                    <a:pt x="53066" y="19201"/>
                    <a:pt x="52898" y="18927"/>
                    <a:pt x="52666" y="18675"/>
                  </a:cubicBezTo>
                  <a:cubicBezTo>
                    <a:pt x="52477" y="18465"/>
                    <a:pt x="52225" y="18297"/>
                    <a:pt x="52225" y="17939"/>
                  </a:cubicBezTo>
                  <a:cubicBezTo>
                    <a:pt x="52225" y="17897"/>
                    <a:pt x="52141" y="17813"/>
                    <a:pt x="52099" y="17750"/>
                  </a:cubicBezTo>
                  <a:cubicBezTo>
                    <a:pt x="51972" y="17582"/>
                    <a:pt x="51867" y="17414"/>
                    <a:pt x="51783" y="17245"/>
                  </a:cubicBezTo>
                  <a:cubicBezTo>
                    <a:pt x="51615" y="16909"/>
                    <a:pt x="51447" y="16573"/>
                    <a:pt x="51300" y="16215"/>
                  </a:cubicBezTo>
                  <a:cubicBezTo>
                    <a:pt x="51195" y="15984"/>
                    <a:pt x="51110" y="15753"/>
                    <a:pt x="51047" y="15521"/>
                  </a:cubicBezTo>
                  <a:cubicBezTo>
                    <a:pt x="51005" y="15332"/>
                    <a:pt x="50942" y="15143"/>
                    <a:pt x="50879" y="14954"/>
                  </a:cubicBezTo>
                  <a:cubicBezTo>
                    <a:pt x="50774" y="14786"/>
                    <a:pt x="50711" y="14617"/>
                    <a:pt x="50690" y="14428"/>
                  </a:cubicBezTo>
                  <a:cubicBezTo>
                    <a:pt x="50648" y="14155"/>
                    <a:pt x="50564" y="13903"/>
                    <a:pt x="50438" y="13671"/>
                  </a:cubicBezTo>
                  <a:cubicBezTo>
                    <a:pt x="50291" y="13440"/>
                    <a:pt x="50206" y="13167"/>
                    <a:pt x="50164" y="12914"/>
                  </a:cubicBezTo>
                  <a:cubicBezTo>
                    <a:pt x="50143" y="12809"/>
                    <a:pt x="50122" y="12704"/>
                    <a:pt x="50101" y="12578"/>
                  </a:cubicBezTo>
                  <a:cubicBezTo>
                    <a:pt x="50101" y="12242"/>
                    <a:pt x="50017" y="11905"/>
                    <a:pt x="49870" y="11611"/>
                  </a:cubicBezTo>
                  <a:cubicBezTo>
                    <a:pt x="49828" y="11548"/>
                    <a:pt x="49807" y="11485"/>
                    <a:pt x="49786" y="11422"/>
                  </a:cubicBezTo>
                  <a:cubicBezTo>
                    <a:pt x="49744" y="11253"/>
                    <a:pt x="49744" y="11106"/>
                    <a:pt x="49723" y="10938"/>
                  </a:cubicBezTo>
                  <a:cubicBezTo>
                    <a:pt x="49660" y="10707"/>
                    <a:pt x="49576" y="10497"/>
                    <a:pt x="49513" y="10265"/>
                  </a:cubicBezTo>
                  <a:cubicBezTo>
                    <a:pt x="49513" y="10139"/>
                    <a:pt x="49513" y="10013"/>
                    <a:pt x="49471" y="9908"/>
                  </a:cubicBezTo>
                  <a:cubicBezTo>
                    <a:pt x="49323" y="9466"/>
                    <a:pt x="49281" y="9004"/>
                    <a:pt x="49134" y="8562"/>
                  </a:cubicBezTo>
                  <a:cubicBezTo>
                    <a:pt x="49008" y="8184"/>
                    <a:pt x="48987" y="7763"/>
                    <a:pt x="48798" y="7385"/>
                  </a:cubicBezTo>
                  <a:cubicBezTo>
                    <a:pt x="48693" y="7091"/>
                    <a:pt x="48609" y="6796"/>
                    <a:pt x="48567" y="6481"/>
                  </a:cubicBezTo>
                  <a:cubicBezTo>
                    <a:pt x="48524" y="6313"/>
                    <a:pt x="48461" y="6145"/>
                    <a:pt x="48440" y="5976"/>
                  </a:cubicBezTo>
                  <a:cubicBezTo>
                    <a:pt x="48398" y="5787"/>
                    <a:pt x="48356" y="5598"/>
                    <a:pt x="48293" y="5409"/>
                  </a:cubicBezTo>
                  <a:cubicBezTo>
                    <a:pt x="48167" y="5177"/>
                    <a:pt x="48062" y="4925"/>
                    <a:pt x="47978" y="4673"/>
                  </a:cubicBezTo>
                  <a:cubicBezTo>
                    <a:pt x="47915" y="4357"/>
                    <a:pt x="47789" y="4084"/>
                    <a:pt x="47599" y="3853"/>
                  </a:cubicBezTo>
                  <a:cubicBezTo>
                    <a:pt x="47557" y="3790"/>
                    <a:pt x="47515" y="3727"/>
                    <a:pt x="47515" y="3664"/>
                  </a:cubicBezTo>
                  <a:cubicBezTo>
                    <a:pt x="47452" y="3453"/>
                    <a:pt x="47368" y="3264"/>
                    <a:pt x="47242" y="3096"/>
                  </a:cubicBezTo>
                  <a:cubicBezTo>
                    <a:pt x="47179" y="2991"/>
                    <a:pt x="47116" y="2865"/>
                    <a:pt x="47053" y="2760"/>
                  </a:cubicBezTo>
                  <a:cubicBezTo>
                    <a:pt x="46906" y="2528"/>
                    <a:pt x="46758" y="2297"/>
                    <a:pt x="46632" y="2087"/>
                  </a:cubicBezTo>
                  <a:cubicBezTo>
                    <a:pt x="46506" y="1898"/>
                    <a:pt x="46338" y="1708"/>
                    <a:pt x="46212" y="1519"/>
                  </a:cubicBezTo>
                  <a:cubicBezTo>
                    <a:pt x="46170" y="1456"/>
                    <a:pt x="46128" y="1414"/>
                    <a:pt x="46086" y="1393"/>
                  </a:cubicBezTo>
                  <a:cubicBezTo>
                    <a:pt x="45917" y="1267"/>
                    <a:pt x="45749" y="1120"/>
                    <a:pt x="45644" y="952"/>
                  </a:cubicBezTo>
                  <a:cubicBezTo>
                    <a:pt x="45497" y="825"/>
                    <a:pt x="45350" y="720"/>
                    <a:pt x="45203" y="615"/>
                  </a:cubicBezTo>
                  <a:cubicBezTo>
                    <a:pt x="45119" y="531"/>
                    <a:pt x="44992" y="489"/>
                    <a:pt x="44887" y="468"/>
                  </a:cubicBezTo>
                  <a:cubicBezTo>
                    <a:pt x="44719" y="468"/>
                    <a:pt x="44635" y="321"/>
                    <a:pt x="44488" y="300"/>
                  </a:cubicBezTo>
                  <a:cubicBezTo>
                    <a:pt x="44291" y="138"/>
                    <a:pt x="44063" y="38"/>
                    <a:pt x="43818" y="38"/>
                  </a:cubicBezTo>
                  <a:cubicBezTo>
                    <a:pt x="43775" y="38"/>
                    <a:pt x="43732" y="41"/>
                    <a:pt x="43689" y="47"/>
                  </a:cubicBezTo>
                  <a:lnTo>
                    <a:pt x="43037" y="47"/>
                  </a:lnTo>
                  <a:cubicBezTo>
                    <a:pt x="42879" y="16"/>
                    <a:pt x="42722" y="0"/>
                    <a:pt x="425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28"/>
            <p:cNvSpPr/>
            <p:nvPr/>
          </p:nvSpPr>
          <p:spPr>
            <a:xfrm>
              <a:off x="1556296" y="212247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lnTo>
                    <a:pt x="1" y="22"/>
                  </a:lnTo>
                  <a:lnTo>
                    <a:pt x="43" y="64"/>
                  </a:lnTo>
                  <a:lnTo>
                    <a:pt x="43" y="22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28"/>
            <p:cNvSpPr/>
            <p:nvPr/>
          </p:nvSpPr>
          <p:spPr>
            <a:xfrm>
              <a:off x="1549149" y="2126441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0" y="16"/>
                    <a:pt x="24" y="56"/>
                    <a:pt x="36" y="56"/>
                  </a:cubicBezTo>
                  <a:cubicBezTo>
                    <a:pt x="40" y="56"/>
                    <a:pt x="42" y="52"/>
                    <a:pt x="42" y="42"/>
                  </a:cubicBezTo>
                  <a:cubicBezTo>
                    <a:pt x="63" y="0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28"/>
            <p:cNvSpPr/>
            <p:nvPr/>
          </p:nvSpPr>
          <p:spPr>
            <a:xfrm>
              <a:off x="1488006" y="215308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28"/>
            <p:cNvSpPr/>
            <p:nvPr/>
          </p:nvSpPr>
          <p:spPr>
            <a:xfrm>
              <a:off x="1482149" y="2156162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" y="0"/>
                  </a:moveTo>
                  <a:cubicBezTo>
                    <a:pt x="1" y="33"/>
                    <a:pt x="25" y="77"/>
                    <a:pt x="37" y="77"/>
                  </a:cubicBezTo>
                  <a:cubicBezTo>
                    <a:pt x="40" y="77"/>
                    <a:pt x="43" y="73"/>
                    <a:pt x="43" y="63"/>
                  </a:cubicBezTo>
                  <a:cubicBezTo>
                    <a:pt x="64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7" name="Google Shape;8717;p28"/>
          <p:cNvGrpSpPr/>
          <p:nvPr/>
        </p:nvGrpSpPr>
        <p:grpSpPr>
          <a:xfrm>
            <a:off x="1407934" y="2261320"/>
            <a:ext cx="126844" cy="129032"/>
            <a:chOff x="1896484" y="2229920"/>
            <a:chExt cx="126844" cy="129032"/>
          </a:xfrm>
        </p:grpSpPr>
        <p:sp>
          <p:nvSpPr>
            <p:cNvPr id="8718" name="Google Shape;8718;p28"/>
            <p:cNvSpPr/>
            <p:nvPr/>
          </p:nvSpPr>
          <p:spPr>
            <a:xfrm>
              <a:off x="1896484" y="2300159"/>
              <a:ext cx="2176" cy="3309"/>
            </a:xfrm>
            <a:custGeom>
              <a:avLst/>
              <a:gdLst/>
              <a:ahLst/>
              <a:cxnLst/>
              <a:rect l="l" t="t" r="r" b="b"/>
              <a:pathLst>
                <a:path w="211" h="316" extrusionOk="0">
                  <a:moveTo>
                    <a:pt x="189" y="0"/>
                  </a:moveTo>
                  <a:cubicBezTo>
                    <a:pt x="126" y="42"/>
                    <a:pt x="84" y="63"/>
                    <a:pt x="21" y="63"/>
                  </a:cubicBezTo>
                  <a:lnTo>
                    <a:pt x="0" y="190"/>
                  </a:lnTo>
                  <a:cubicBezTo>
                    <a:pt x="11" y="187"/>
                    <a:pt x="21" y="186"/>
                    <a:pt x="30" y="186"/>
                  </a:cubicBezTo>
                  <a:cubicBezTo>
                    <a:pt x="106" y="186"/>
                    <a:pt x="114" y="259"/>
                    <a:pt x="189" y="316"/>
                  </a:cubicBezTo>
                  <a:cubicBezTo>
                    <a:pt x="210" y="211"/>
                    <a:pt x="210" y="105"/>
                    <a:pt x="18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28"/>
            <p:cNvSpPr/>
            <p:nvPr/>
          </p:nvSpPr>
          <p:spPr>
            <a:xfrm>
              <a:off x="1919028" y="2357517"/>
              <a:ext cx="1743" cy="1435"/>
            </a:xfrm>
            <a:custGeom>
              <a:avLst/>
              <a:gdLst/>
              <a:ahLst/>
              <a:cxnLst/>
              <a:rect l="l" t="t" r="r" b="b"/>
              <a:pathLst>
                <a:path w="169" h="137" extrusionOk="0">
                  <a:moveTo>
                    <a:pt x="77" y="0"/>
                  </a:moveTo>
                  <a:cubicBezTo>
                    <a:pt x="48" y="0"/>
                    <a:pt x="22" y="11"/>
                    <a:pt x="1" y="32"/>
                  </a:cubicBezTo>
                  <a:cubicBezTo>
                    <a:pt x="22" y="74"/>
                    <a:pt x="43" y="95"/>
                    <a:pt x="43" y="137"/>
                  </a:cubicBezTo>
                  <a:lnTo>
                    <a:pt x="106" y="137"/>
                  </a:lnTo>
                  <a:cubicBezTo>
                    <a:pt x="127" y="95"/>
                    <a:pt x="148" y="74"/>
                    <a:pt x="169" y="32"/>
                  </a:cubicBezTo>
                  <a:cubicBezTo>
                    <a:pt x="137" y="11"/>
                    <a:pt x="106" y="0"/>
                    <a:pt x="7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28"/>
            <p:cNvSpPr/>
            <p:nvPr/>
          </p:nvSpPr>
          <p:spPr>
            <a:xfrm>
              <a:off x="1899300" y="2229920"/>
              <a:ext cx="122513" cy="128393"/>
            </a:xfrm>
            <a:custGeom>
              <a:avLst/>
              <a:gdLst/>
              <a:ahLst/>
              <a:cxnLst/>
              <a:rect l="l" t="t" r="r" b="b"/>
              <a:pathLst>
                <a:path w="11880" h="12260" extrusionOk="0">
                  <a:moveTo>
                    <a:pt x="6245" y="463"/>
                  </a:moveTo>
                  <a:lnTo>
                    <a:pt x="6245" y="463"/>
                  </a:lnTo>
                  <a:cubicBezTo>
                    <a:pt x="6276" y="541"/>
                    <a:pt x="6261" y="584"/>
                    <a:pt x="6208" y="584"/>
                  </a:cubicBezTo>
                  <a:cubicBezTo>
                    <a:pt x="6190" y="584"/>
                    <a:pt x="6167" y="579"/>
                    <a:pt x="6139" y="568"/>
                  </a:cubicBezTo>
                  <a:lnTo>
                    <a:pt x="6245" y="463"/>
                  </a:lnTo>
                  <a:close/>
                  <a:moveTo>
                    <a:pt x="5761" y="842"/>
                  </a:moveTo>
                  <a:lnTo>
                    <a:pt x="5761" y="863"/>
                  </a:lnTo>
                  <a:cubicBezTo>
                    <a:pt x="5803" y="884"/>
                    <a:pt x="5803" y="905"/>
                    <a:pt x="5761" y="926"/>
                  </a:cubicBezTo>
                  <a:cubicBezTo>
                    <a:pt x="5758" y="929"/>
                    <a:pt x="5755" y="930"/>
                    <a:pt x="5752" y="930"/>
                  </a:cubicBezTo>
                  <a:cubicBezTo>
                    <a:pt x="5735" y="930"/>
                    <a:pt x="5722" y="884"/>
                    <a:pt x="5740" y="884"/>
                  </a:cubicBezTo>
                  <a:cubicBezTo>
                    <a:pt x="5740" y="863"/>
                    <a:pt x="5761" y="842"/>
                    <a:pt x="5761" y="842"/>
                  </a:cubicBezTo>
                  <a:close/>
                  <a:moveTo>
                    <a:pt x="7359" y="884"/>
                  </a:moveTo>
                  <a:cubicBezTo>
                    <a:pt x="7401" y="1010"/>
                    <a:pt x="7380" y="1031"/>
                    <a:pt x="7296" y="1031"/>
                  </a:cubicBezTo>
                  <a:cubicBezTo>
                    <a:pt x="7275" y="947"/>
                    <a:pt x="7359" y="968"/>
                    <a:pt x="7359" y="884"/>
                  </a:cubicBezTo>
                  <a:close/>
                  <a:moveTo>
                    <a:pt x="7590" y="968"/>
                  </a:moveTo>
                  <a:lnTo>
                    <a:pt x="7611" y="989"/>
                  </a:lnTo>
                  <a:cubicBezTo>
                    <a:pt x="7653" y="1010"/>
                    <a:pt x="7632" y="1031"/>
                    <a:pt x="7611" y="1052"/>
                  </a:cubicBezTo>
                  <a:cubicBezTo>
                    <a:pt x="7605" y="1055"/>
                    <a:pt x="7600" y="1056"/>
                    <a:pt x="7596" y="1056"/>
                  </a:cubicBezTo>
                  <a:cubicBezTo>
                    <a:pt x="7569" y="1056"/>
                    <a:pt x="7569" y="1010"/>
                    <a:pt x="7569" y="1010"/>
                  </a:cubicBezTo>
                  <a:cubicBezTo>
                    <a:pt x="7569" y="989"/>
                    <a:pt x="7590" y="968"/>
                    <a:pt x="7590" y="968"/>
                  </a:cubicBezTo>
                  <a:close/>
                  <a:moveTo>
                    <a:pt x="7464" y="1010"/>
                  </a:moveTo>
                  <a:cubicBezTo>
                    <a:pt x="7485" y="1031"/>
                    <a:pt x="7485" y="1031"/>
                    <a:pt x="7485" y="1031"/>
                  </a:cubicBezTo>
                  <a:lnTo>
                    <a:pt x="7471" y="1059"/>
                  </a:lnTo>
                  <a:lnTo>
                    <a:pt x="7471" y="1059"/>
                  </a:lnTo>
                  <a:cubicBezTo>
                    <a:pt x="7459" y="1047"/>
                    <a:pt x="7443" y="1031"/>
                    <a:pt x="7443" y="1031"/>
                  </a:cubicBezTo>
                  <a:cubicBezTo>
                    <a:pt x="7464" y="1031"/>
                    <a:pt x="7464" y="1031"/>
                    <a:pt x="7464" y="1010"/>
                  </a:cubicBezTo>
                  <a:close/>
                  <a:moveTo>
                    <a:pt x="7737" y="1577"/>
                  </a:moveTo>
                  <a:lnTo>
                    <a:pt x="7737" y="1598"/>
                  </a:lnTo>
                  <a:cubicBezTo>
                    <a:pt x="7737" y="1598"/>
                    <a:pt x="7747" y="1580"/>
                    <a:pt x="7753" y="1580"/>
                  </a:cubicBezTo>
                  <a:cubicBezTo>
                    <a:pt x="7756" y="1580"/>
                    <a:pt x="7758" y="1584"/>
                    <a:pt x="7758" y="1598"/>
                  </a:cubicBezTo>
                  <a:cubicBezTo>
                    <a:pt x="7748" y="1609"/>
                    <a:pt x="7737" y="1614"/>
                    <a:pt x="7729" y="1614"/>
                  </a:cubicBezTo>
                  <a:cubicBezTo>
                    <a:pt x="7722" y="1614"/>
                    <a:pt x="7716" y="1609"/>
                    <a:pt x="7716" y="1598"/>
                  </a:cubicBezTo>
                  <a:lnTo>
                    <a:pt x="7737" y="1577"/>
                  </a:lnTo>
                  <a:close/>
                  <a:moveTo>
                    <a:pt x="5130" y="1704"/>
                  </a:moveTo>
                  <a:lnTo>
                    <a:pt x="5151" y="1725"/>
                  </a:lnTo>
                  <a:cubicBezTo>
                    <a:pt x="5151" y="1732"/>
                    <a:pt x="5149" y="1734"/>
                    <a:pt x="5145" y="1734"/>
                  </a:cubicBezTo>
                  <a:cubicBezTo>
                    <a:pt x="5137" y="1734"/>
                    <a:pt x="5123" y="1725"/>
                    <a:pt x="5109" y="1725"/>
                  </a:cubicBezTo>
                  <a:cubicBezTo>
                    <a:pt x="5109" y="1725"/>
                    <a:pt x="5130" y="1704"/>
                    <a:pt x="5130" y="1704"/>
                  </a:cubicBezTo>
                  <a:close/>
                  <a:moveTo>
                    <a:pt x="8387" y="2206"/>
                  </a:moveTo>
                  <a:cubicBezTo>
                    <a:pt x="8439" y="2206"/>
                    <a:pt x="8473" y="2256"/>
                    <a:pt x="8473" y="2271"/>
                  </a:cubicBezTo>
                  <a:cubicBezTo>
                    <a:pt x="8494" y="2292"/>
                    <a:pt x="8494" y="2313"/>
                    <a:pt x="8452" y="2313"/>
                  </a:cubicBezTo>
                  <a:cubicBezTo>
                    <a:pt x="8389" y="2313"/>
                    <a:pt x="8347" y="2271"/>
                    <a:pt x="8326" y="2229"/>
                  </a:cubicBezTo>
                  <a:cubicBezTo>
                    <a:pt x="8348" y="2212"/>
                    <a:pt x="8369" y="2206"/>
                    <a:pt x="8387" y="2206"/>
                  </a:cubicBezTo>
                  <a:close/>
                  <a:moveTo>
                    <a:pt x="6665" y="1725"/>
                  </a:moveTo>
                  <a:cubicBezTo>
                    <a:pt x="6770" y="1872"/>
                    <a:pt x="6875" y="2040"/>
                    <a:pt x="7023" y="2166"/>
                  </a:cubicBezTo>
                  <a:lnTo>
                    <a:pt x="7023" y="2397"/>
                  </a:lnTo>
                  <a:cubicBezTo>
                    <a:pt x="6791" y="2208"/>
                    <a:pt x="6749" y="1893"/>
                    <a:pt x="6497" y="1725"/>
                  </a:cubicBezTo>
                  <a:close/>
                  <a:moveTo>
                    <a:pt x="5130" y="2755"/>
                  </a:moveTo>
                  <a:lnTo>
                    <a:pt x="5151" y="2776"/>
                  </a:lnTo>
                  <a:lnTo>
                    <a:pt x="5151" y="2797"/>
                  </a:lnTo>
                  <a:lnTo>
                    <a:pt x="5130" y="2797"/>
                  </a:lnTo>
                  <a:cubicBezTo>
                    <a:pt x="5130" y="2776"/>
                    <a:pt x="5130" y="2776"/>
                    <a:pt x="5109" y="2776"/>
                  </a:cubicBezTo>
                  <a:cubicBezTo>
                    <a:pt x="5109" y="2755"/>
                    <a:pt x="5130" y="2755"/>
                    <a:pt x="5130" y="2755"/>
                  </a:cubicBezTo>
                  <a:close/>
                  <a:moveTo>
                    <a:pt x="5509" y="2881"/>
                  </a:moveTo>
                  <a:lnTo>
                    <a:pt x="5530" y="2902"/>
                  </a:lnTo>
                  <a:lnTo>
                    <a:pt x="5551" y="2902"/>
                  </a:lnTo>
                  <a:cubicBezTo>
                    <a:pt x="5530" y="2923"/>
                    <a:pt x="5509" y="2923"/>
                    <a:pt x="5509" y="2923"/>
                  </a:cubicBezTo>
                  <a:cubicBezTo>
                    <a:pt x="5509" y="2902"/>
                    <a:pt x="5488" y="2902"/>
                    <a:pt x="5488" y="2902"/>
                  </a:cubicBezTo>
                  <a:cubicBezTo>
                    <a:pt x="5488" y="2881"/>
                    <a:pt x="5509" y="2881"/>
                    <a:pt x="5509" y="2881"/>
                  </a:cubicBezTo>
                  <a:close/>
                  <a:moveTo>
                    <a:pt x="6772" y="2863"/>
                  </a:moveTo>
                  <a:cubicBezTo>
                    <a:pt x="6778" y="2863"/>
                    <a:pt x="6785" y="2868"/>
                    <a:pt x="6791" y="2881"/>
                  </a:cubicBezTo>
                  <a:cubicBezTo>
                    <a:pt x="6812" y="2923"/>
                    <a:pt x="6770" y="2923"/>
                    <a:pt x="6749" y="2923"/>
                  </a:cubicBezTo>
                  <a:cubicBezTo>
                    <a:pt x="6728" y="2923"/>
                    <a:pt x="6707" y="2881"/>
                    <a:pt x="6707" y="2881"/>
                  </a:cubicBezTo>
                  <a:lnTo>
                    <a:pt x="6707" y="2881"/>
                  </a:lnTo>
                  <a:lnTo>
                    <a:pt x="6728" y="2902"/>
                  </a:lnTo>
                  <a:cubicBezTo>
                    <a:pt x="6743" y="2887"/>
                    <a:pt x="6757" y="2863"/>
                    <a:pt x="6772" y="2863"/>
                  </a:cubicBezTo>
                  <a:close/>
                  <a:moveTo>
                    <a:pt x="7191" y="2587"/>
                  </a:moveTo>
                  <a:cubicBezTo>
                    <a:pt x="7191" y="2650"/>
                    <a:pt x="7128" y="2713"/>
                    <a:pt x="7128" y="2776"/>
                  </a:cubicBezTo>
                  <a:cubicBezTo>
                    <a:pt x="7149" y="2818"/>
                    <a:pt x="7170" y="2881"/>
                    <a:pt x="7107" y="2944"/>
                  </a:cubicBezTo>
                  <a:lnTo>
                    <a:pt x="7107" y="2587"/>
                  </a:lnTo>
                  <a:close/>
                  <a:moveTo>
                    <a:pt x="6938" y="3112"/>
                  </a:moveTo>
                  <a:cubicBezTo>
                    <a:pt x="6938" y="3112"/>
                    <a:pt x="6938" y="3133"/>
                    <a:pt x="6938" y="3133"/>
                  </a:cubicBezTo>
                  <a:lnTo>
                    <a:pt x="6959" y="3154"/>
                  </a:lnTo>
                  <a:cubicBezTo>
                    <a:pt x="6949" y="3165"/>
                    <a:pt x="6949" y="3170"/>
                    <a:pt x="6949" y="3170"/>
                  </a:cubicBezTo>
                  <a:cubicBezTo>
                    <a:pt x="6949" y="3170"/>
                    <a:pt x="6949" y="3165"/>
                    <a:pt x="6938" y="3154"/>
                  </a:cubicBezTo>
                  <a:cubicBezTo>
                    <a:pt x="6896" y="3154"/>
                    <a:pt x="6917" y="3133"/>
                    <a:pt x="6938" y="3112"/>
                  </a:cubicBezTo>
                  <a:close/>
                  <a:moveTo>
                    <a:pt x="5320" y="3112"/>
                  </a:moveTo>
                  <a:lnTo>
                    <a:pt x="5411" y="3222"/>
                  </a:lnTo>
                  <a:lnTo>
                    <a:pt x="5411" y="3222"/>
                  </a:lnTo>
                  <a:cubicBezTo>
                    <a:pt x="5386" y="3232"/>
                    <a:pt x="5364" y="3237"/>
                    <a:pt x="5347" y="3237"/>
                  </a:cubicBezTo>
                  <a:cubicBezTo>
                    <a:pt x="5302" y="3237"/>
                    <a:pt x="5290" y="3200"/>
                    <a:pt x="5320" y="3112"/>
                  </a:cubicBezTo>
                  <a:close/>
                  <a:moveTo>
                    <a:pt x="5287" y="3385"/>
                  </a:moveTo>
                  <a:cubicBezTo>
                    <a:pt x="5301" y="3385"/>
                    <a:pt x="5318" y="3392"/>
                    <a:pt x="5341" y="3406"/>
                  </a:cubicBezTo>
                  <a:cubicBezTo>
                    <a:pt x="5330" y="3428"/>
                    <a:pt x="5314" y="3433"/>
                    <a:pt x="5296" y="3433"/>
                  </a:cubicBezTo>
                  <a:cubicBezTo>
                    <a:pt x="5280" y="3433"/>
                    <a:pt x="5262" y="3429"/>
                    <a:pt x="5243" y="3428"/>
                  </a:cubicBezTo>
                  <a:lnTo>
                    <a:pt x="5243" y="3428"/>
                  </a:lnTo>
                  <a:cubicBezTo>
                    <a:pt x="5254" y="3400"/>
                    <a:pt x="5267" y="3385"/>
                    <a:pt x="5287" y="3385"/>
                  </a:cubicBezTo>
                  <a:close/>
                  <a:moveTo>
                    <a:pt x="8122" y="3476"/>
                  </a:moveTo>
                  <a:cubicBezTo>
                    <a:pt x="8127" y="3476"/>
                    <a:pt x="8132" y="3480"/>
                    <a:pt x="8137" y="3491"/>
                  </a:cubicBezTo>
                  <a:cubicBezTo>
                    <a:pt x="8137" y="3525"/>
                    <a:pt x="8123" y="3531"/>
                    <a:pt x="8095" y="3532"/>
                  </a:cubicBezTo>
                  <a:lnTo>
                    <a:pt x="8095" y="3532"/>
                  </a:lnTo>
                  <a:cubicBezTo>
                    <a:pt x="8095" y="3516"/>
                    <a:pt x="8107" y="3476"/>
                    <a:pt x="8122" y="3476"/>
                  </a:cubicBezTo>
                  <a:close/>
                  <a:moveTo>
                    <a:pt x="6980" y="3259"/>
                  </a:moveTo>
                  <a:cubicBezTo>
                    <a:pt x="7149" y="3280"/>
                    <a:pt x="7149" y="3406"/>
                    <a:pt x="7254" y="3575"/>
                  </a:cubicBezTo>
                  <a:cubicBezTo>
                    <a:pt x="7065" y="3491"/>
                    <a:pt x="7065" y="3343"/>
                    <a:pt x="6980" y="3280"/>
                  </a:cubicBezTo>
                  <a:lnTo>
                    <a:pt x="6980" y="3259"/>
                  </a:lnTo>
                  <a:close/>
                  <a:moveTo>
                    <a:pt x="2292" y="3743"/>
                  </a:moveTo>
                  <a:lnTo>
                    <a:pt x="2292" y="3764"/>
                  </a:lnTo>
                  <a:cubicBezTo>
                    <a:pt x="2306" y="3764"/>
                    <a:pt x="2320" y="3745"/>
                    <a:pt x="2322" y="3745"/>
                  </a:cubicBezTo>
                  <a:lnTo>
                    <a:pt x="2322" y="3745"/>
                  </a:lnTo>
                  <a:cubicBezTo>
                    <a:pt x="2322" y="3745"/>
                    <a:pt x="2320" y="3750"/>
                    <a:pt x="2313" y="3764"/>
                  </a:cubicBezTo>
                  <a:cubicBezTo>
                    <a:pt x="2313" y="3771"/>
                    <a:pt x="2311" y="3773"/>
                    <a:pt x="2307" y="3773"/>
                  </a:cubicBezTo>
                  <a:cubicBezTo>
                    <a:pt x="2299" y="3773"/>
                    <a:pt x="2285" y="3764"/>
                    <a:pt x="2271" y="3764"/>
                  </a:cubicBezTo>
                  <a:cubicBezTo>
                    <a:pt x="2271" y="3743"/>
                    <a:pt x="2292" y="3743"/>
                    <a:pt x="2292" y="3743"/>
                  </a:cubicBezTo>
                  <a:close/>
                  <a:moveTo>
                    <a:pt x="2460" y="3848"/>
                  </a:moveTo>
                  <a:cubicBezTo>
                    <a:pt x="2460" y="3848"/>
                    <a:pt x="2481" y="3890"/>
                    <a:pt x="2481" y="3890"/>
                  </a:cubicBezTo>
                  <a:lnTo>
                    <a:pt x="2502" y="3911"/>
                  </a:lnTo>
                  <a:cubicBezTo>
                    <a:pt x="2494" y="3920"/>
                    <a:pt x="2478" y="3925"/>
                    <a:pt x="2460" y="3925"/>
                  </a:cubicBezTo>
                  <a:cubicBezTo>
                    <a:pt x="2436" y="3925"/>
                    <a:pt x="2409" y="3915"/>
                    <a:pt x="2397" y="3890"/>
                  </a:cubicBezTo>
                  <a:cubicBezTo>
                    <a:pt x="2376" y="3848"/>
                    <a:pt x="2439" y="3848"/>
                    <a:pt x="2460" y="3848"/>
                  </a:cubicBezTo>
                  <a:close/>
                  <a:moveTo>
                    <a:pt x="9020" y="3911"/>
                  </a:moveTo>
                  <a:lnTo>
                    <a:pt x="9041" y="3953"/>
                  </a:lnTo>
                  <a:cubicBezTo>
                    <a:pt x="9041" y="3960"/>
                    <a:pt x="9041" y="3962"/>
                    <a:pt x="9040" y="3962"/>
                  </a:cubicBezTo>
                  <a:cubicBezTo>
                    <a:pt x="9039" y="3962"/>
                    <a:pt x="9034" y="3953"/>
                    <a:pt x="9020" y="3953"/>
                  </a:cubicBezTo>
                  <a:cubicBezTo>
                    <a:pt x="8999" y="3953"/>
                    <a:pt x="8999" y="3953"/>
                    <a:pt x="8999" y="3932"/>
                  </a:cubicBezTo>
                  <a:cubicBezTo>
                    <a:pt x="8999" y="3911"/>
                    <a:pt x="9020" y="3911"/>
                    <a:pt x="9020" y="3911"/>
                  </a:cubicBezTo>
                  <a:close/>
                  <a:moveTo>
                    <a:pt x="9566" y="3974"/>
                  </a:moveTo>
                  <a:lnTo>
                    <a:pt x="9566" y="3974"/>
                  </a:lnTo>
                  <a:cubicBezTo>
                    <a:pt x="9609" y="4016"/>
                    <a:pt x="9609" y="4058"/>
                    <a:pt x="9566" y="4079"/>
                  </a:cubicBezTo>
                  <a:lnTo>
                    <a:pt x="9587" y="4100"/>
                  </a:lnTo>
                  <a:cubicBezTo>
                    <a:pt x="9524" y="4100"/>
                    <a:pt x="9503" y="3995"/>
                    <a:pt x="9566" y="3974"/>
                  </a:cubicBezTo>
                  <a:close/>
                  <a:moveTo>
                    <a:pt x="2781" y="4113"/>
                  </a:moveTo>
                  <a:cubicBezTo>
                    <a:pt x="2848" y="4113"/>
                    <a:pt x="2915" y="4155"/>
                    <a:pt x="2944" y="4226"/>
                  </a:cubicBezTo>
                  <a:cubicBezTo>
                    <a:pt x="2923" y="4239"/>
                    <a:pt x="2904" y="4244"/>
                    <a:pt x="2887" y="4244"/>
                  </a:cubicBezTo>
                  <a:cubicBezTo>
                    <a:pt x="2819" y="4244"/>
                    <a:pt x="2776" y="4163"/>
                    <a:pt x="2691" y="4163"/>
                  </a:cubicBezTo>
                  <a:lnTo>
                    <a:pt x="2691" y="4142"/>
                  </a:lnTo>
                  <a:cubicBezTo>
                    <a:pt x="2718" y="4122"/>
                    <a:pt x="2750" y="4113"/>
                    <a:pt x="2781" y="4113"/>
                  </a:cubicBezTo>
                  <a:close/>
                  <a:moveTo>
                    <a:pt x="1689" y="4320"/>
                  </a:moveTo>
                  <a:cubicBezTo>
                    <a:pt x="1729" y="4320"/>
                    <a:pt x="1738" y="4339"/>
                    <a:pt x="1766" y="4395"/>
                  </a:cubicBezTo>
                  <a:lnTo>
                    <a:pt x="1598" y="4332"/>
                  </a:lnTo>
                  <a:cubicBezTo>
                    <a:pt x="1640" y="4325"/>
                    <a:pt x="1668" y="4320"/>
                    <a:pt x="1689" y="4320"/>
                  </a:cubicBezTo>
                  <a:close/>
                  <a:moveTo>
                    <a:pt x="4142" y="4356"/>
                  </a:moveTo>
                  <a:lnTo>
                    <a:pt x="4142" y="4356"/>
                  </a:lnTo>
                  <a:cubicBezTo>
                    <a:pt x="4176" y="4366"/>
                    <a:pt x="4202" y="4395"/>
                    <a:pt x="4184" y="4395"/>
                  </a:cubicBezTo>
                  <a:cubicBezTo>
                    <a:pt x="4144" y="4395"/>
                    <a:pt x="4142" y="4376"/>
                    <a:pt x="4142" y="4356"/>
                  </a:cubicBezTo>
                  <a:close/>
                  <a:moveTo>
                    <a:pt x="2460" y="4121"/>
                  </a:moveTo>
                  <a:cubicBezTo>
                    <a:pt x="2544" y="4163"/>
                    <a:pt x="2586" y="4226"/>
                    <a:pt x="2649" y="4290"/>
                  </a:cubicBezTo>
                  <a:lnTo>
                    <a:pt x="2313" y="4290"/>
                  </a:lnTo>
                  <a:lnTo>
                    <a:pt x="2166" y="4416"/>
                  </a:lnTo>
                  <a:cubicBezTo>
                    <a:pt x="2145" y="4395"/>
                    <a:pt x="2145" y="4353"/>
                    <a:pt x="2145" y="4311"/>
                  </a:cubicBezTo>
                  <a:cubicBezTo>
                    <a:pt x="2166" y="4226"/>
                    <a:pt x="2250" y="4184"/>
                    <a:pt x="2313" y="4121"/>
                  </a:cubicBezTo>
                  <a:close/>
                  <a:moveTo>
                    <a:pt x="9945" y="4395"/>
                  </a:moveTo>
                  <a:lnTo>
                    <a:pt x="10050" y="4521"/>
                  </a:lnTo>
                  <a:cubicBezTo>
                    <a:pt x="10027" y="4525"/>
                    <a:pt x="10009" y="4528"/>
                    <a:pt x="9993" y="4528"/>
                  </a:cubicBezTo>
                  <a:cubicBezTo>
                    <a:pt x="9938" y="4528"/>
                    <a:pt x="9928" y="4494"/>
                    <a:pt x="9945" y="4395"/>
                  </a:cubicBezTo>
                  <a:close/>
                  <a:moveTo>
                    <a:pt x="7191" y="4605"/>
                  </a:moveTo>
                  <a:cubicBezTo>
                    <a:pt x="7191" y="4605"/>
                    <a:pt x="7212" y="4626"/>
                    <a:pt x="7212" y="4626"/>
                  </a:cubicBezTo>
                  <a:lnTo>
                    <a:pt x="7204" y="4634"/>
                  </a:lnTo>
                  <a:lnTo>
                    <a:pt x="7204" y="4634"/>
                  </a:lnTo>
                  <a:cubicBezTo>
                    <a:pt x="7201" y="4631"/>
                    <a:pt x="7197" y="4629"/>
                    <a:pt x="7191" y="4626"/>
                  </a:cubicBezTo>
                  <a:cubicBezTo>
                    <a:pt x="7170" y="4626"/>
                    <a:pt x="7191" y="4605"/>
                    <a:pt x="7191" y="4605"/>
                  </a:cubicBezTo>
                  <a:close/>
                  <a:moveTo>
                    <a:pt x="4331" y="4500"/>
                  </a:moveTo>
                  <a:cubicBezTo>
                    <a:pt x="4373" y="4542"/>
                    <a:pt x="4373" y="4605"/>
                    <a:pt x="4331" y="4668"/>
                  </a:cubicBezTo>
                  <a:lnTo>
                    <a:pt x="4247" y="4584"/>
                  </a:lnTo>
                  <a:lnTo>
                    <a:pt x="4331" y="4500"/>
                  </a:lnTo>
                  <a:close/>
                  <a:moveTo>
                    <a:pt x="2037" y="4557"/>
                  </a:moveTo>
                  <a:cubicBezTo>
                    <a:pt x="2049" y="4557"/>
                    <a:pt x="2064" y="4559"/>
                    <a:pt x="2082" y="4563"/>
                  </a:cubicBezTo>
                  <a:cubicBezTo>
                    <a:pt x="2103" y="4584"/>
                    <a:pt x="2082" y="4668"/>
                    <a:pt x="2103" y="4668"/>
                  </a:cubicBezTo>
                  <a:cubicBezTo>
                    <a:pt x="2124" y="4668"/>
                    <a:pt x="2187" y="4710"/>
                    <a:pt x="2145" y="4710"/>
                  </a:cubicBezTo>
                  <a:cubicBezTo>
                    <a:pt x="2103" y="4710"/>
                    <a:pt x="2103" y="4689"/>
                    <a:pt x="2103" y="4668"/>
                  </a:cubicBezTo>
                  <a:lnTo>
                    <a:pt x="2019" y="4668"/>
                  </a:lnTo>
                  <a:cubicBezTo>
                    <a:pt x="1984" y="4598"/>
                    <a:pt x="1978" y="4557"/>
                    <a:pt x="2037" y="4557"/>
                  </a:cubicBezTo>
                  <a:close/>
                  <a:moveTo>
                    <a:pt x="1682" y="4521"/>
                  </a:moveTo>
                  <a:cubicBezTo>
                    <a:pt x="1724" y="4605"/>
                    <a:pt x="1724" y="4710"/>
                    <a:pt x="1682" y="4794"/>
                  </a:cubicBezTo>
                  <a:lnTo>
                    <a:pt x="1556" y="4773"/>
                  </a:lnTo>
                  <a:cubicBezTo>
                    <a:pt x="1535" y="4689"/>
                    <a:pt x="1640" y="4752"/>
                    <a:pt x="1640" y="4689"/>
                  </a:cubicBezTo>
                  <a:cubicBezTo>
                    <a:pt x="1640" y="4647"/>
                    <a:pt x="1661" y="4605"/>
                    <a:pt x="1682" y="4521"/>
                  </a:cubicBezTo>
                  <a:close/>
                  <a:moveTo>
                    <a:pt x="2586" y="4622"/>
                  </a:moveTo>
                  <a:cubicBezTo>
                    <a:pt x="2598" y="4622"/>
                    <a:pt x="2612" y="4623"/>
                    <a:pt x="2628" y="4626"/>
                  </a:cubicBezTo>
                  <a:cubicBezTo>
                    <a:pt x="2607" y="4668"/>
                    <a:pt x="2586" y="4710"/>
                    <a:pt x="2523" y="4731"/>
                  </a:cubicBezTo>
                  <a:cubicBezTo>
                    <a:pt x="2523" y="4773"/>
                    <a:pt x="2502" y="4794"/>
                    <a:pt x="2460" y="4794"/>
                  </a:cubicBezTo>
                  <a:cubicBezTo>
                    <a:pt x="2460" y="4752"/>
                    <a:pt x="2502" y="4731"/>
                    <a:pt x="2523" y="4731"/>
                  </a:cubicBezTo>
                  <a:cubicBezTo>
                    <a:pt x="2542" y="4676"/>
                    <a:pt x="2512" y="4622"/>
                    <a:pt x="2586" y="4622"/>
                  </a:cubicBezTo>
                  <a:close/>
                  <a:moveTo>
                    <a:pt x="10092" y="4626"/>
                  </a:moveTo>
                  <a:cubicBezTo>
                    <a:pt x="10155" y="4647"/>
                    <a:pt x="10197" y="4731"/>
                    <a:pt x="10197" y="4794"/>
                  </a:cubicBezTo>
                  <a:cubicBezTo>
                    <a:pt x="10145" y="4794"/>
                    <a:pt x="10121" y="4721"/>
                    <a:pt x="10042" y="4721"/>
                  </a:cubicBezTo>
                  <a:cubicBezTo>
                    <a:pt x="10026" y="4721"/>
                    <a:pt x="10008" y="4724"/>
                    <a:pt x="9987" y="4731"/>
                  </a:cubicBezTo>
                  <a:lnTo>
                    <a:pt x="10092" y="4626"/>
                  </a:lnTo>
                  <a:close/>
                  <a:moveTo>
                    <a:pt x="10702" y="4563"/>
                  </a:moveTo>
                  <a:cubicBezTo>
                    <a:pt x="10786" y="4626"/>
                    <a:pt x="10849" y="4710"/>
                    <a:pt x="10786" y="4794"/>
                  </a:cubicBezTo>
                  <a:lnTo>
                    <a:pt x="10681" y="4752"/>
                  </a:lnTo>
                  <a:lnTo>
                    <a:pt x="10681" y="4878"/>
                  </a:lnTo>
                  <a:lnTo>
                    <a:pt x="10576" y="4878"/>
                  </a:lnTo>
                  <a:lnTo>
                    <a:pt x="10576" y="4773"/>
                  </a:lnTo>
                  <a:cubicBezTo>
                    <a:pt x="10537" y="4773"/>
                    <a:pt x="10517" y="4738"/>
                    <a:pt x="10513" y="4701"/>
                  </a:cubicBezTo>
                  <a:lnTo>
                    <a:pt x="10513" y="4701"/>
                  </a:lnTo>
                  <a:cubicBezTo>
                    <a:pt x="10527" y="4711"/>
                    <a:pt x="10534" y="4728"/>
                    <a:pt x="10534" y="4752"/>
                  </a:cubicBezTo>
                  <a:lnTo>
                    <a:pt x="10702" y="4752"/>
                  </a:lnTo>
                  <a:lnTo>
                    <a:pt x="10702" y="4563"/>
                  </a:lnTo>
                  <a:close/>
                  <a:moveTo>
                    <a:pt x="442" y="4374"/>
                  </a:moveTo>
                  <a:cubicBezTo>
                    <a:pt x="547" y="4521"/>
                    <a:pt x="715" y="4479"/>
                    <a:pt x="841" y="4584"/>
                  </a:cubicBezTo>
                  <a:lnTo>
                    <a:pt x="862" y="4689"/>
                  </a:lnTo>
                  <a:cubicBezTo>
                    <a:pt x="904" y="4773"/>
                    <a:pt x="1031" y="4752"/>
                    <a:pt x="1031" y="4857"/>
                  </a:cubicBezTo>
                  <a:cubicBezTo>
                    <a:pt x="1031" y="4857"/>
                    <a:pt x="1031" y="4857"/>
                    <a:pt x="1031" y="4857"/>
                  </a:cubicBezTo>
                  <a:lnTo>
                    <a:pt x="1031" y="4857"/>
                  </a:lnTo>
                  <a:cubicBezTo>
                    <a:pt x="1094" y="4878"/>
                    <a:pt x="1115" y="4920"/>
                    <a:pt x="1073" y="4962"/>
                  </a:cubicBezTo>
                  <a:cubicBezTo>
                    <a:pt x="1010" y="4941"/>
                    <a:pt x="1031" y="4899"/>
                    <a:pt x="1031" y="4857"/>
                  </a:cubicBezTo>
                  <a:lnTo>
                    <a:pt x="1031" y="4857"/>
                  </a:lnTo>
                  <a:lnTo>
                    <a:pt x="946" y="4899"/>
                  </a:lnTo>
                  <a:cubicBezTo>
                    <a:pt x="820" y="4752"/>
                    <a:pt x="589" y="4731"/>
                    <a:pt x="421" y="4521"/>
                  </a:cubicBezTo>
                  <a:cubicBezTo>
                    <a:pt x="421" y="4479"/>
                    <a:pt x="421" y="4416"/>
                    <a:pt x="442" y="4374"/>
                  </a:cubicBezTo>
                  <a:close/>
                  <a:moveTo>
                    <a:pt x="3175" y="4836"/>
                  </a:moveTo>
                  <a:cubicBezTo>
                    <a:pt x="3210" y="4924"/>
                    <a:pt x="3187" y="4968"/>
                    <a:pt x="3141" y="4968"/>
                  </a:cubicBezTo>
                  <a:cubicBezTo>
                    <a:pt x="3132" y="4968"/>
                    <a:pt x="3122" y="4966"/>
                    <a:pt x="3112" y="4962"/>
                  </a:cubicBezTo>
                  <a:cubicBezTo>
                    <a:pt x="3091" y="4899"/>
                    <a:pt x="3175" y="4899"/>
                    <a:pt x="3175" y="4836"/>
                  </a:cubicBezTo>
                  <a:close/>
                  <a:moveTo>
                    <a:pt x="10702" y="4881"/>
                  </a:moveTo>
                  <a:cubicBezTo>
                    <a:pt x="10749" y="4893"/>
                    <a:pt x="10770" y="4946"/>
                    <a:pt x="10807" y="4983"/>
                  </a:cubicBezTo>
                  <a:cubicBezTo>
                    <a:pt x="10787" y="4991"/>
                    <a:pt x="10771" y="4995"/>
                    <a:pt x="10758" y="4995"/>
                  </a:cubicBezTo>
                  <a:cubicBezTo>
                    <a:pt x="10703" y="4995"/>
                    <a:pt x="10702" y="4932"/>
                    <a:pt x="10702" y="4881"/>
                  </a:cubicBezTo>
                  <a:close/>
                  <a:moveTo>
                    <a:pt x="9388" y="4928"/>
                  </a:moveTo>
                  <a:cubicBezTo>
                    <a:pt x="9412" y="4928"/>
                    <a:pt x="9429" y="4950"/>
                    <a:pt x="9440" y="4983"/>
                  </a:cubicBezTo>
                  <a:cubicBezTo>
                    <a:pt x="9461" y="4983"/>
                    <a:pt x="9524" y="5004"/>
                    <a:pt x="9482" y="5025"/>
                  </a:cubicBezTo>
                  <a:cubicBezTo>
                    <a:pt x="9440" y="5025"/>
                    <a:pt x="9440" y="5004"/>
                    <a:pt x="9440" y="4983"/>
                  </a:cubicBezTo>
                  <a:lnTo>
                    <a:pt x="9314" y="4983"/>
                  </a:lnTo>
                  <a:cubicBezTo>
                    <a:pt x="9343" y="4944"/>
                    <a:pt x="9368" y="4928"/>
                    <a:pt x="9388" y="4928"/>
                  </a:cubicBezTo>
                  <a:close/>
                  <a:moveTo>
                    <a:pt x="1178" y="4899"/>
                  </a:moveTo>
                  <a:lnTo>
                    <a:pt x="1283" y="5004"/>
                  </a:lnTo>
                  <a:cubicBezTo>
                    <a:pt x="1254" y="5022"/>
                    <a:pt x="1233" y="5029"/>
                    <a:pt x="1218" y="5029"/>
                  </a:cubicBezTo>
                  <a:cubicBezTo>
                    <a:pt x="1178" y="5029"/>
                    <a:pt x="1178" y="4975"/>
                    <a:pt x="1178" y="4899"/>
                  </a:cubicBezTo>
                  <a:close/>
                  <a:moveTo>
                    <a:pt x="2460" y="4794"/>
                  </a:moveTo>
                  <a:lnTo>
                    <a:pt x="2460" y="4794"/>
                  </a:lnTo>
                  <a:cubicBezTo>
                    <a:pt x="2481" y="4857"/>
                    <a:pt x="2523" y="4899"/>
                    <a:pt x="2586" y="4920"/>
                  </a:cubicBezTo>
                  <a:cubicBezTo>
                    <a:pt x="2607" y="4899"/>
                    <a:pt x="2565" y="4878"/>
                    <a:pt x="2607" y="4878"/>
                  </a:cubicBezTo>
                  <a:cubicBezTo>
                    <a:pt x="2615" y="4874"/>
                    <a:pt x="2622" y="4872"/>
                    <a:pt x="2627" y="4872"/>
                  </a:cubicBezTo>
                  <a:cubicBezTo>
                    <a:pt x="2649" y="4872"/>
                    <a:pt x="2649" y="4903"/>
                    <a:pt x="2649" y="4920"/>
                  </a:cubicBezTo>
                  <a:cubicBezTo>
                    <a:pt x="2649" y="4920"/>
                    <a:pt x="2660" y="4915"/>
                    <a:pt x="2670" y="4915"/>
                  </a:cubicBezTo>
                  <a:cubicBezTo>
                    <a:pt x="2681" y="4915"/>
                    <a:pt x="2691" y="4920"/>
                    <a:pt x="2691" y="4941"/>
                  </a:cubicBezTo>
                  <a:cubicBezTo>
                    <a:pt x="2713" y="4983"/>
                    <a:pt x="2670" y="4983"/>
                    <a:pt x="2649" y="4983"/>
                  </a:cubicBezTo>
                  <a:cubicBezTo>
                    <a:pt x="2649" y="5004"/>
                    <a:pt x="2628" y="5025"/>
                    <a:pt x="2607" y="5025"/>
                  </a:cubicBezTo>
                  <a:cubicBezTo>
                    <a:pt x="2544" y="5046"/>
                    <a:pt x="2502" y="5088"/>
                    <a:pt x="2523" y="5109"/>
                  </a:cubicBezTo>
                  <a:cubicBezTo>
                    <a:pt x="2544" y="5109"/>
                    <a:pt x="2607" y="5130"/>
                    <a:pt x="2565" y="5152"/>
                  </a:cubicBezTo>
                  <a:cubicBezTo>
                    <a:pt x="2523" y="5152"/>
                    <a:pt x="2523" y="5130"/>
                    <a:pt x="2523" y="5109"/>
                  </a:cubicBezTo>
                  <a:cubicBezTo>
                    <a:pt x="2376" y="4983"/>
                    <a:pt x="2376" y="4941"/>
                    <a:pt x="2460" y="4794"/>
                  </a:cubicBezTo>
                  <a:close/>
                  <a:moveTo>
                    <a:pt x="9209" y="5099"/>
                  </a:moveTo>
                  <a:cubicBezTo>
                    <a:pt x="9241" y="5099"/>
                    <a:pt x="9272" y="5109"/>
                    <a:pt x="9293" y="5130"/>
                  </a:cubicBezTo>
                  <a:cubicBezTo>
                    <a:pt x="9272" y="5152"/>
                    <a:pt x="9241" y="5162"/>
                    <a:pt x="9209" y="5162"/>
                  </a:cubicBezTo>
                  <a:cubicBezTo>
                    <a:pt x="9178" y="5162"/>
                    <a:pt x="9146" y="5152"/>
                    <a:pt x="9125" y="5130"/>
                  </a:cubicBezTo>
                  <a:cubicBezTo>
                    <a:pt x="9146" y="5109"/>
                    <a:pt x="9178" y="5099"/>
                    <a:pt x="9209" y="5099"/>
                  </a:cubicBezTo>
                  <a:close/>
                  <a:moveTo>
                    <a:pt x="1893" y="4731"/>
                  </a:moveTo>
                  <a:cubicBezTo>
                    <a:pt x="1956" y="4731"/>
                    <a:pt x="1998" y="4815"/>
                    <a:pt x="2082" y="4815"/>
                  </a:cubicBezTo>
                  <a:cubicBezTo>
                    <a:pt x="2019" y="4899"/>
                    <a:pt x="1935" y="4836"/>
                    <a:pt x="1893" y="4899"/>
                  </a:cubicBezTo>
                  <a:cubicBezTo>
                    <a:pt x="1872" y="4962"/>
                    <a:pt x="1956" y="5004"/>
                    <a:pt x="1977" y="5067"/>
                  </a:cubicBezTo>
                  <a:lnTo>
                    <a:pt x="1851" y="5130"/>
                  </a:lnTo>
                  <a:lnTo>
                    <a:pt x="1893" y="5215"/>
                  </a:lnTo>
                  <a:cubicBezTo>
                    <a:pt x="1881" y="5216"/>
                    <a:pt x="1871" y="5217"/>
                    <a:pt x="1862" y="5217"/>
                  </a:cubicBezTo>
                  <a:cubicBezTo>
                    <a:pt x="1751" y="5217"/>
                    <a:pt x="1783" y="5108"/>
                    <a:pt x="1724" y="5088"/>
                  </a:cubicBezTo>
                  <a:cubicBezTo>
                    <a:pt x="1829" y="5004"/>
                    <a:pt x="1703" y="4815"/>
                    <a:pt x="1893" y="4731"/>
                  </a:cubicBezTo>
                  <a:close/>
                  <a:moveTo>
                    <a:pt x="5088" y="5215"/>
                  </a:moveTo>
                  <a:lnTo>
                    <a:pt x="5088" y="5236"/>
                  </a:lnTo>
                  <a:cubicBezTo>
                    <a:pt x="5088" y="5236"/>
                    <a:pt x="5098" y="5217"/>
                    <a:pt x="5104" y="5217"/>
                  </a:cubicBezTo>
                  <a:cubicBezTo>
                    <a:pt x="5107" y="5217"/>
                    <a:pt x="5109" y="5222"/>
                    <a:pt x="5109" y="5236"/>
                  </a:cubicBezTo>
                  <a:cubicBezTo>
                    <a:pt x="5102" y="5243"/>
                    <a:pt x="5095" y="5245"/>
                    <a:pt x="5089" y="5245"/>
                  </a:cubicBezTo>
                  <a:cubicBezTo>
                    <a:pt x="5077" y="5245"/>
                    <a:pt x="5067" y="5236"/>
                    <a:pt x="5067" y="5236"/>
                  </a:cubicBezTo>
                  <a:cubicBezTo>
                    <a:pt x="5067" y="5236"/>
                    <a:pt x="5088" y="5215"/>
                    <a:pt x="5088" y="5215"/>
                  </a:cubicBezTo>
                  <a:close/>
                  <a:moveTo>
                    <a:pt x="2038" y="5209"/>
                  </a:moveTo>
                  <a:cubicBezTo>
                    <a:pt x="2061" y="5209"/>
                    <a:pt x="2061" y="5240"/>
                    <a:pt x="2061" y="5257"/>
                  </a:cubicBezTo>
                  <a:cubicBezTo>
                    <a:pt x="2040" y="5236"/>
                    <a:pt x="1977" y="5215"/>
                    <a:pt x="2019" y="5215"/>
                  </a:cubicBezTo>
                  <a:cubicBezTo>
                    <a:pt x="2027" y="5211"/>
                    <a:pt x="2033" y="5209"/>
                    <a:pt x="2038" y="5209"/>
                  </a:cubicBezTo>
                  <a:close/>
                  <a:moveTo>
                    <a:pt x="10933" y="4878"/>
                  </a:moveTo>
                  <a:cubicBezTo>
                    <a:pt x="11017" y="5004"/>
                    <a:pt x="11185" y="5067"/>
                    <a:pt x="11269" y="5194"/>
                  </a:cubicBezTo>
                  <a:lnTo>
                    <a:pt x="11122" y="5278"/>
                  </a:lnTo>
                  <a:cubicBezTo>
                    <a:pt x="11101" y="5236"/>
                    <a:pt x="11080" y="5194"/>
                    <a:pt x="11080" y="5173"/>
                  </a:cubicBezTo>
                  <a:lnTo>
                    <a:pt x="10996" y="5215"/>
                  </a:lnTo>
                  <a:cubicBezTo>
                    <a:pt x="10954" y="5152"/>
                    <a:pt x="10996" y="5130"/>
                    <a:pt x="11017" y="5067"/>
                  </a:cubicBezTo>
                  <a:lnTo>
                    <a:pt x="10933" y="5025"/>
                  </a:lnTo>
                  <a:cubicBezTo>
                    <a:pt x="10912" y="4983"/>
                    <a:pt x="10912" y="4920"/>
                    <a:pt x="10933" y="4878"/>
                  </a:cubicBezTo>
                  <a:close/>
                  <a:moveTo>
                    <a:pt x="10197" y="4794"/>
                  </a:moveTo>
                  <a:cubicBezTo>
                    <a:pt x="10365" y="4857"/>
                    <a:pt x="10513" y="4962"/>
                    <a:pt x="10639" y="5109"/>
                  </a:cubicBezTo>
                  <a:lnTo>
                    <a:pt x="10597" y="5109"/>
                  </a:lnTo>
                  <a:cubicBezTo>
                    <a:pt x="10681" y="5130"/>
                    <a:pt x="10660" y="5194"/>
                    <a:pt x="10681" y="5257"/>
                  </a:cubicBezTo>
                  <a:cubicBezTo>
                    <a:pt x="10656" y="5281"/>
                    <a:pt x="10631" y="5291"/>
                    <a:pt x="10603" y="5291"/>
                  </a:cubicBezTo>
                  <a:cubicBezTo>
                    <a:pt x="10582" y="5291"/>
                    <a:pt x="10560" y="5286"/>
                    <a:pt x="10534" y="5278"/>
                  </a:cubicBezTo>
                  <a:cubicBezTo>
                    <a:pt x="10365" y="5152"/>
                    <a:pt x="10260" y="4983"/>
                    <a:pt x="10197" y="4794"/>
                  </a:cubicBezTo>
                  <a:close/>
                  <a:moveTo>
                    <a:pt x="5887" y="5341"/>
                  </a:moveTo>
                  <a:lnTo>
                    <a:pt x="5908" y="5362"/>
                  </a:lnTo>
                  <a:cubicBezTo>
                    <a:pt x="5908" y="5369"/>
                    <a:pt x="5906" y="5371"/>
                    <a:pt x="5903" y="5371"/>
                  </a:cubicBezTo>
                  <a:cubicBezTo>
                    <a:pt x="5897" y="5371"/>
                    <a:pt x="5887" y="5362"/>
                    <a:pt x="5887" y="5362"/>
                  </a:cubicBezTo>
                  <a:cubicBezTo>
                    <a:pt x="5866" y="5341"/>
                    <a:pt x="5887" y="5341"/>
                    <a:pt x="5887" y="5341"/>
                  </a:cubicBezTo>
                  <a:close/>
                  <a:moveTo>
                    <a:pt x="11164" y="5383"/>
                  </a:moveTo>
                  <a:lnTo>
                    <a:pt x="11164" y="5383"/>
                  </a:lnTo>
                  <a:cubicBezTo>
                    <a:pt x="11221" y="5402"/>
                    <a:pt x="11210" y="5455"/>
                    <a:pt x="11207" y="5496"/>
                  </a:cubicBezTo>
                  <a:lnTo>
                    <a:pt x="11207" y="5496"/>
                  </a:lnTo>
                  <a:cubicBezTo>
                    <a:pt x="11207" y="5493"/>
                    <a:pt x="11206" y="5491"/>
                    <a:pt x="11206" y="5488"/>
                  </a:cubicBezTo>
                  <a:cubicBezTo>
                    <a:pt x="11164" y="5488"/>
                    <a:pt x="11164" y="5446"/>
                    <a:pt x="11164" y="5383"/>
                  </a:cubicBezTo>
                  <a:close/>
                  <a:moveTo>
                    <a:pt x="10765" y="5467"/>
                  </a:moveTo>
                  <a:lnTo>
                    <a:pt x="10765" y="5488"/>
                  </a:lnTo>
                  <a:cubicBezTo>
                    <a:pt x="10765" y="5488"/>
                    <a:pt x="10784" y="5469"/>
                    <a:pt x="10790" y="5469"/>
                  </a:cubicBezTo>
                  <a:lnTo>
                    <a:pt x="10790" y="5469"/>
                  </a:lnTo>
                  <a:cubicBezTo>
                    <a:pt x="10793" y="5469"/>
                    <a:pt x="10793" y="5474"/>
                    <a:pt x="10786" y="5488"/>
                  </a:cubicBezTo>
                  <a:cubicBezTo>
                    <a:pt x="10786" y="5495"/>
                    <a:pt x="10781" y="5497"/>
                    <a:pt x="10775" y="5497"/>
                  </a:cubicBezTo>
                  <a:cubicBezTo>
                    <a:pt x="10763" y="5497"/>
                    <a:pt x="10744" y="5488"/>
                    <a:pt x="10744" y="5488"/>
                  </a:cubicBezTo>
                  <a:cubicBezTo>
                    <a:pt x="10744" y="5488"/>
                    <a:pt x="10765" y="5467"/>
                    <a:pt x="10765" y="5467"/>
                  </a:cubicBezTo>
                  <a:close/>
                  <a:moveTo>
                    <a:pt x="7548" y="5236"/>
                  </a:moveTo>
                  <a:cubicBezTo>
                    <a:pt x="7590" y="5341"/>
                    <a:pt x="7674" y="5404"/>
                    <a:pt x="7611" y="5530"/>
                  </a:cubicBezTo>
                  <a:cubicBezTo>
                    <a:pt x="7590" y="5467"/>
                    <a:pt x="7527" y="5404"/>
                    <a:pt x="7464" y="5383"/>
                  </a:cubicBezTo>
                  <a:lnTo>
                    <a:pt x="7548" y="5236"/>
                  </a:lnTo>
                  <a:close/>
                  <a:moveTo>
                    <a:pt x="631" y="5593"/>
                  </a:moveTo>
                  <a:cubicBezTo>
                    <a:pt x="652" y="5593"/>
                    <a:pt x="652" y="5614"/>
                    <a:pt x="652" y="5614"/>
                  </a:cubicBezTo>
                  <a:lnTo>
                    <a:pt x="631" y="5635"/>
                  </a:lnTo>
                  <a:lnTo>
                    <a:pt x="631" y="5656"/>
                  </a:lnTo>
                  <a:cubicBezTo>
                    <a:pt x="631" y="5656"/>
                    <a:pt x="610" y="5635"/>
                    <a:pt x="610" y="5614"/>
                  </a:cubicBezTo>
                  <a:cubicBezTo>
                    <a:pt x="610" y="5593"/>
                    <a:pt x="610" y="5593"/>
                    <a:pt x="631" y="5593"/>
                  </a:cubicBezTo>
                  <a:close/>
                  <a:moveTo>
                    <a:pt x="9945" y="5530"/>
                  </a:moveTo>
                  <a:lnTo>
                    <a:pt x="10029" y="5635"/>
                  </a:lnTo>
                  <a:cubicBezTo>
                    <a:pt x="10008" y="5656"/>
                    <a:pt x="10029" y="5656"/>
                    <a:pt x="9966" y="5656"/>
                  </a:cubicBezTo>
                  <a:cubicBezTo>
                    <a:pt x="9924" y="5635"/>
                    <a:pt x="9924" y="5614"/>
                    <a:pt x="9945" y="5530"/>
                  </a:cubicBezTo>
                  <a:close/>
                  <a:moveTo>
                    <a:pt x="10218" y="5719"/>
                  </a:moveTo>
                  <a:lnTo>
                    <a:pt x="10218" y="5740"/>
                  </a:lnTo>
                  <a:cubicBezTo>
                    <a:pt x="10218" y="5761"/>
                    <a:pt x="10197" y="5761"/>
                    <a:pt x="10197" y="5761"/>
                  </a:cubicBezTo>
                  <a:cubicBezTo>
                    <a:pt x="10197" y="5740"/>
                    <a:pt x="10197" y="5740"/>
                    <a:pt x="10197" y="5740"/>
                  </a:cubicBezTo>
                  <a:cubicBezTo>
                    <a:pt x="10197" y="5719"/>
                    <a:pt x="10218" y="5719"/>
                    <a:pt x="10218" y="5719"/>
                  </a:cubicBezTo>
                  <a:close/>
                  <a:moveTo>
                    <a:pt x="9272" y="5656"/>
                  </a:moveTo>
                  <a:cubicBezTo>
                    <a:pt x="9356" y="5656"/>
                    <a:pt x="9398" y="5740"/>
                    <a:pt x="9461" y="5740"/>
                  </a:cubicBezTo>
                  <a:cubicBezTo>
                    <a:pt x="9461" y="5782"/>
                    <a:pt x="9419" y="5803"/>
                    <a:pt x="9377" y="5845"/>
                  </a:cubicBezTo>
                  <a:lnTo>
                    <a:pt x="9272" y="5677"/>
                  </a:lnTo>
                  <a:lnTo>
                    <a:pt x="9272" y="5656"/>
                  </a:lnTo>
                  <a:close/>
                  <a:moveTo>
                    <a:pt x="904" y="5824"/>
                  </a:moveTo>
                  <a:lnTo>
                    <a:pt x="925" y="5866"/>
                  </a:lnTo>
                  <a:lnTo>
                    <a:pt x="904" y="5866"/>
                  </a:lnTo>
                  <a:cubicBezTo>
                    <a:pt x="883" y="5866"/>
                    <a:pt x="883" y="5866"/>
                    <a:pt x="883" y="5845"/>
                  </a:cubicBezTo>
                  <a:cubicBezTo>
                    <a:pt x="883" y="5824"/>
                    <a:pt x="904" y="5824"/>
                    <a:pt x="904" y="5824"/>
                  </a:cubicBezTo>
                  <a:close/>
                  <a:moveTo>
                    <a:pt x="10315" y="5851"/>
                  </a:moveTo>
                  <a:cubicBezTo>
                    <a:pt x="10344" y="5851"/>
                    <a:pt x="10376" y="5856"/>
                    <a:pt x="10407" y="5866"/>
                  </a:cubicBezTo>
                  <a:cubicBezTo>
                    <a:pt x="10365" y="5908"/>
                    <a:pt x="10281" y="5887"/>
                    <a:pt x="10260" y="5971"/>
                  </a:cubicBezTo>
                  <a:cubicBezTo>
                    <a:pt x="10239" y="5950"/>
                    <a:pt x="10218" y="5908"/>
                    <a:pt x="10239" y="5866"/>
                  </a:cubicBezTo>
                  <a:cubicBezTo>
                    <a:pt x="10260" y="5856"/>
                    <a:pt x="10287" y="5851"/>
                    <a:pt x="10315" y="5851"/>
                  </a:cubicBezTo>
                  <a:close/>
                  <a:moveTo>
                    <a:pt x="10828" y="6014"/>
                  </a:moveTo>
                  <a:lnTo>
                    <a:pt x="10828" y="6035"/>
                  </a:lnTo>
                  <a:cubicBezTo>
                    <a:pt x="10828" y="6035"/>
                    <a:pt x="10847" y="6016"/>
                    <a:pt x="10853" y="6016"/>
                  </a:cubicBezTo>
                  <a:lnTo>
                    <a:pt x="10853" y="6016"/>
                  </a:lnTo>
                  <a:cubicBezTo>
                    <a:pt x="10856" y="6016"/>
                    <a:pt x="10856" y="6021"/>
                    <a:pt x="10849" y="6035"/>
                  </a:cubicBezTo>
                  <a:cubicBezTo>
                    <a:pt x="10849" y="6042"/>
                    <a:pt x="10844" y="6044"/>
                    <a:pt x="10838" y="6044"/>
                  </a:cubicBezTo>
                  <a:cubicBezTo>
                    <a:pt x="10826" y="6044"/>
                    <a:pt x="10807" y="6035"/>
                    <a:pt x="10807" y="6035"/>
                  </a:cubicBezTo>
                  <a:cubicBezTo>
                    <a:pt x="10807" y="6035"/>
                    <a:pt x="10828" y="6014"/>
                    <a:pt x="10828" y="6014"/>
                  </a:cubicBezTo>
                  <a:close/>
                  <a:moveTo>
                    <a:pt x="1622" y="5799"/>
                  </a:moveTo>
                  <a:cubicBezTo>
                    <a:pt x="1662" y="5799"/>
                    <a:pt x="1667" y="5845"/>
                    <a:pt x="1703" y="5845"/>
                  </a:cubicBezTo>
                  <a:cubicBezTo>
                    <a:pt x="1682" y="5908"/>
                    <a:pt x="1661" y="5950"/>
                    <a:pt x="1598" y="6056"/>
                  </a:cubicBezTo>
                  <a:lnTo>
                    <a:pt x="1598" y="5803"/>
                  </a:lnTo>
                  <a:cubicBezTo>
                    <a:pt x="1607" y="5800"/>
                    <a:pt x="1615" y="5799"/>
                    <a:pt x="1622" y="5799"/>
                  </a:cubicBezTo>
                  <a:close/>
                  <a:moveTo>
                    <a:pt x="967" y="5320"/>
                  </a:moveTo>
                  <a:lnTo>
                    <a:pt x="967" y="5320"/>
                  </a:lnTo>
                  <a:cubicBezTo>
                    <a:pt x="1136" y="5341"/>
                    <a:pt x="1262" y="5446"/>
                    <a:pt x="1304" y="5593"/>
                  </a:cubicBezTo>
                  <a:lnTo>
                    <a:pt x="1451" y="5614"/>
                  </a:lnTo>
                  <a:cubicBezTo>
                    <a:pt x="1367" y="5740"/>
                    <a:pt x="1409" y="5866"/>
                    <a:pt x="1388" y="6014"/>
                  </a:cubicBezTo>
                  <a:lnTo>
                    <a:pt x="1304" y="6098"/>
                  </a:lnTo>
                  <a:lnTo>
                    <a:pt x="1241" y="5992"/>
                  </a:lnTo>
                  <a:lnTo>
                    <a:pt x="1241" y="5656"/>
                  </a:lnTo>
                  <a:cubicBezTo>
                    <a:pt x="1157" y="5551"/>
                    <a:pt x="1052" y="5446"/>
                    <a:pt x="967" y="5320"/>
                  </a:cubicBezTo>
                  <a:close/>
                  <a:moveTo>
                    <a:pt x="10967" y="5530"/>
                  </a:moveTo>
                  <a:cubicBezTo>
                    <a:pt x="10986" y="5530"/>
                    <a:pt x="11007" y="5551"/>
                    <a:pt x="11038" y="5593"/>
                  </a:cubicBezTo>
                  <a:cubicBezTo>
                    <a:pt x="11038" y="5598"/>
                    <a:pt x="11039" y="5599"/>
                    <a:pt x="11041" y="5599"/>
                  </a:cubicBezTo>
                  <a:cubicBezTo>
                    <a:pt x="11045" y="5599"/>
                    <a:pt x="11051" y="5594"/>
                    <a:pt x="11058" y="5594"/>
                  </a:cubicBezTo>
                  <a:cubicBezTo>
                    <a:pt x="11065" y="5594"/>
                    <a:pt x="11072" y="5599"/>
                    <a:pt x="11080" y="5614"/>
                  </a:cubicBezTo>
                  <a:cubicBezTo>
                    <a:pt x="11080" y="5635"/>
                    <a:pt x="11059" y="5635"/>
                    <a:pt x="11038" y="5635"/>
                  </a:cubicBezTo>
                  <a:cubicBezTo>
                    <a:pt x="11059" y="5740"/>
                    <a:pt x="11143" y="5803"/>
                    <a:pt x="11248" y="5845"/>
                  </a:cubicBezTo>
                  <a:cubicBezTo>
                    <a:pt x="11319" y="5881"/>
                    <a:pt x="11375" y="5960"/>
                    <a:pt x="11465" y="5960"/>
                  </a:cubicBezTo>
                  <a:cubicBezTo>
                    <a:pt x="11483" y="5960"/>
                    <a:pt x="11501" y="5957"/>
                    <a:pt x="11522" y="5950"/>
                  </a:cubicBezTo>
                  <a:lnTo>
                    <a:pt x="11522" y="6056"/>
                  </a:lnTo>
                  <a:cubicBezTo>
                    <a:pt x="11509" y="6068"/>
                    <a:pt x="11497" y="6073"/>
                    <a:pt x="11485" y="6073"/>
                  </a:cubicBezTo>
                  <a:cubicBezTo>
                    <a:pt x="11455" y="6073"/>
                    <a:pt x="11425" y="6043"/>
                    <a:pt x="11396" y="6014"/>
                  </a:cubicBezTo>
                  <a:lnTo>
                    <a:pt x="11248" y="6119"/>
                  </a:lnTo>
                  <a:cubicBezTo>
                    <a:pt x="11122" y="6014"/>
                    <a:pt x="11017" y="5887"/>
                    <a:pt x="10933" y="5740"/>
                  </a:cubicBezTo>
                  <a:cubicBezTo>
                    <a:pt x="10975" y="5698"/>
                    <a:pt x="10996" y="5656"/>
                    <a:pt x="11038" y="5656"/>
                  </a:cubicBezTo>
                  <a:lnTo>
                    <a:pt x="11038" y="5593"/>
                  </a:lnTo>
                  <a:lnTo>
                    <a:pt x="10912" y="5593"/>
                  </a:lnTo>
                  <a:cubicBezTo>
                    <a:pt x="10897" y="5624"/>
                    <a:pt x="10881" y="5643"/>
                    <a:pt x="10849" y="5643"/>
                  </a:cubicBezTo>
                  <a:cubicBezTo>
                    <a:pt x="10838" y="5643"/>
                    <a:pt x="10824" y="5641"/>
                    <a:pt x="10807" y="5635"/>
                  </a:cubicBezTo>
                  <a:cubicBezTo>
                    <a:pt x="10820" y="5597"/>
                    <a:pt x="10840" y="5590"/>
                    <a:pt x="10863" y="5590"/>
                  </a:cubicBezTo>
                  <a:cubicBezTo>
                    <a:pt x="10878" y="5590"/>
                    <a:pt x="10895" y="5593"/>
                    <a:pt x="10912" y="5593"/>
                  </a:cubicBezTo>
                  <a:cubicBezTo>
                    <a:pt x="10933" y="5551"/>
                    <a:pt x="10949" y="5530"/>
                    <a:pt x="10967" y="5530"/>
                  </a:cubicBezTo>
                  <a:close/>
                  <a:moveTo>
                    <a:pt x="7443" y="6098"/>
                  </a:moveTo>
                  <a:cubicBezTo>
                    <a:pt x="7432" y="6140"/>
                    <a:pt x="7417" y="6150"/>
                    <a:pt x="7398" y="6150"/>
                  </a:cubicBezTo>
                  <a:cubicBezTo>
                    <a:pt x="7382" y="6150"/>
                    <a:pt x="7365" y="6142"/>
                    <a:pt x="7347" y="6140"/>
                  </a:cubicBezTo>
                  <a:lnTo>
                    <a:pt x="7347" y="6140"/>
                  </a:lnTo>
                  <a:cubicBezTo>
                    <a:pt x="7369" y="6098"/>
                    <a:pt x="7406" y="6098"/>
                    <a:pt x="7443" y="6098"/>
                  </a:cubicBezTo>
                  <a:close/>
                  <a:moveTo>
                    <a:pt x="3785" y="6140"/>
                  </a:moveTo>
                  <a:cubicBezTo>
                    <a:pt x="3806" y="6140"/>
                    <a:pt x="3806" y="6161"/>
                    <a:pt x="3806" y="6161"/>
                  </a:cubicBezTo>
                  <a:lnTo>
                    <a:pt x="3785" y="6182"/>
                  </a:lnTo>
                  <a:lnTo>
                    <a:pt x="3785" y="6203"/>
                  </a:lnTo>
                  <a:cubicBezTo>
                    <a:pt x="3785" y="6203"/>
                    <a:pt x="3764" y="6182"/>
                    <a:pt x="3764" y="6161"/>
                  </a:cubicBezTo>
                  <a:cubicBezTo>
                    <a:pt x="3764" y="6140"/>
                    <a:pt x="3764" y="6140"/>
                    <a:pt x="3785" y="6140"/>
                  </a:cubicBezTo>
                  <a:close/>
                  <a:moveTo>
                    <a:pt x="7315" y="6163"/>
                  </a:moveTo>
                  <a:cubicBezTo>
                    <a:pt x="7312" y="6190"/>
                    <a:pt x="7303" y="6217"/>
                    <a:pt x="7299" y="6217"/>
                  </a:cubicBezTo>
                  <a:cubicBezTo>
                    <a:pt x="7297" y="6217"/>
                    <a:pt x="7296" y="6212"/>
                    <a:pt x="7296" y="6203"/>
                  </a:cubicBezTo>
                  <a:cubicBezTo>
                    <a:pt x="7296" y="6177"/>
                    <a:pt x="7304" y="6167"/>
                    <a:pt x="7315" y="6163"/>
                  </a:cubicBezTo>
                  <a:close/>
                  <a:moveTo>
                    <a:pt x="11354" y="6245"/>
                  </a:moveTo>
                  <a:cubicBezTo>
                    <a:pt x="11381" y="6245"/>
                    <a:pt x="11390" y="6254"/>
                    <a:pt x="11394" y="6266"/>
                  </a:cubicBezTo>
                  <a:lnTo>
                    <a:pt x="11394" y="6266"/>
                  </a:lnTo>
                  <a:cubicBezTo>
                    <a:pt x="11371" y="6265"/>
                    <a:pt x="11313" y="6245"/>
                    <a:pt x="11354" y="6245"/>
                  </a:cubicBezTo>
                  <a:close/>
                  <a:moveTo>
                    <a:pt x="7380" y="6329"/>
                  </a:moveTo>
                  <a:cubicBezTo>
                    <a:pt x="7401" y="6329"/>
                    <a:pt x="7401" y="6350"/>
                    <a:pt x="7401" y="6350"/>
                  </a:cubicBezTo>
                  <a:lnTo>
                    <a:pt x="7359" y="6371"/>
                  </a:lnTo>
                  <a:cubicBezTo>
                    <a:pt x="7359" y="6366"/>
                    <a:pt x="7359" y="6360"/>
                    <a:pt x="7359" y="6350"/>
                  </a:cubicBezTo>
                  <a:cubicBezTo>
                    <a:pt x="7359" y="6329"/>
                    <a:pt x="7359" y="6329"/>
                    <a:pt x="7380" y="6329"/>
                  </a:cubicBezTo>
                  <a:close/>
                  <a:moveTo>
                    <a:pt x="6034" y="6329"/>
                  </a:moveTo>
                  <a:cubicBezTo>
                    <a:pt x="6034" y="6345"/>
                    <a:pt x="6022" y="6385"/>
                    <a:pt x="6007" y="6385"/>
                  </a:cubicBezTo>
                  <a:cubicBezTo>
                    <a:pt x="6002" y="6385"/>
                    <a:pt x="5997" y="6381"/>
                    <a:pt x="5992" y="6371"/>
                  </a:cubicBezTo>
                  <a:cubicBezTo>
                    <a:pt x="5992" y="6337"/>
                    <a:pt x="6006" y="6330"/>
                    <a:pt x="6034" y="6329"/>
                  </a:cubicBezTo>
                  <a:close/>
                  <a:moveTo>
                    <a:pt x="1430" y="6287"/>
                  </a:moveTo>
                  <a:cubicBezTo>
                    <a:pt x="1472" y="6308"/>
                    <a:pt x="1451" y="6329"/>
                    <a:pt x="1451" y="6371"/>
                  </a:cubicBezTo>
                  <a:cubicBezTo>
                    <a:pt x="1430" y="6392"/>
                    <a:pt x="1404" y="6402"/>
                    <a:pt x="1377" y="6402"/>
                  </a:cubicBezTo>
                  <a:cubicBezTo>
                    <a:pt x="1351" y="6402"/>
                    <a:pt x="1325" y="6392"/>
                    <a:pt x="1304" y="6371"/>
                  </a:cubicBezTo>
                  <a:cubicBezTo>
                    <a:pt x="1325" y="6329"/>
                    <a:pt x="1367" y="6287"/>
                    <a:pt x="1430" y="6287"/>
                  </a:cubicBezTo>
                  <a:close/>
                  <a:moveTo>
                    <a:pt x="463" y="6455"/>
                  </a:moveTo>
                  <a:lnTo>
                    <a:pt x="442" y="6476"/>
                  </a:lnTo>
                  <a:cubicBezTo>
                    <a:pt x="456" y="6476"/>
                    <a:pt x="470" y="6457"/>
                    <a:pt x="478" y="6457"/>
                  </a:cubicBezTo>
                  <a:cubicBezTo>
                    <a:pt x="482" y="6457"/>
                    <a:pt x="484" y="6462"/>
                    <a:pt x="484" y="6476"/>
                  </a:cubicBezTo>
                  <a:cubicBezTo>
                    <a:pt x="473" y="6487"/>
                    <a:pt x="463" y="6492"/>
                    <a:pt x="455" y="6492"/>
                  </a:cubicBezTo>
                  <a:cubicBezTo>
                    <a:pt x="447" y="6492"/>
                    <a:pt x="442" y="6487"/>
                    <a:pt x="442" y="6476"/>
                  </a:cubicBezTo>
                  <a:cubicBezTo>
                    <a:pt x="442" y="6455"/>
                    <a:pt x="463" y="6455"/>
                    <a:pt x="463" y="6455"/>
                  </a:cubicBezTo>
                  <a:close/>
                  <a:moveTo>
                    <a:pt x="274" y="6518"/>
                  </a:moveTo>
                  <a:cubicBezTo>
                    <a:pt x="278" y="6523"/>
                    <a:pt x="283" y="6524"/>
                    <a:pt x="287" y="6524"/>
                  </a:cubicBezTo>
                  <a:cubicBezTo>
                    <a:pt x="295" y="6524"/>
                    <a:pt x="301" y="6520"/>
                    <a:pt x="303" y="6520"/>
                  </a:cubicBezTo>
                  <a:lnTo>
                    <a:pt x="303" y="6520"/>
                  </a:lnTo>
                  <a:cubicBezTo>
                    <a:pt x="305" y="6520"/>
                    <a:pt x="302" y="6524"/>
                    <a:pt x="295" y="6539"/>
                  </a:cubicBezTo>
                  <a:cubicBezTo>
                    <a:pt x="284" y="6550"/>
                    <a:pt x="274" y="6555"/>
                    <a:pt x="266" y="6555"/>
                  </a:cubicBezTo>
                  <a:cubicBezTo>
                    <a:pt x="258" y="6555"/>
                    <a:pt x="253" y="6550"/>
                    <a:pt x="253" y="6539"/>
                  </a:cubicBezTo>
                  <a:lnTo>
                    <a:pt x="274" y="6518"/>
                  </a:lnTo>
                  <a:close/>
                  <a:moveTo>
                    <a:pt x="6266" y="6224"/>
                  </a:moveTo>
                  <a:cubicBezTo>
                    <a:pt x="6308" y="6329"/>
                    <a:pt x="6287" y="6476"/>
                    <a:pt x="6224" y="6581"/>
                  </a:cubicBezTo>
                  <a:cubicBezTo>
                    <a:pt x="6139" y="6560"/>
                    <a:pt x="6139" y="6434"/>
                    <a:pt x="6118" y="6413"/>
                  </a:cubicBezTo>
                  <a:cubicBezTo>
                    <a:pt x="6103" y="6382"/>
                    <a:pt x="6077" y="6341"/>
                    <a:pt x="6055" y="6328"/>
                  </a:cubicBezTo>
                  <a:lnTo>
                    <a:pt x="6055" y="6328"/>
                  </a:lnTo>
                  <a:lnTo>
                    <a:pt x="6055" y="6224"/>
                  </a:lnTo>
                  <a:close/>
                  <a:moveTo>
                    <a:pt x="6995" y="6404"/>
                  </a:moveTo>
                  <a:cubicBezTo>
                    <a:pt x="7016" y="6404"/>
                    <a:pt x="7030" y="6413"/>
                    <a:pt x="7044" y="6413"/>
                  </a:cubicBezTo>
                  <a:cubicBezTo>
                    <a:pt x="7086" y="6455"/>
                    <a:pt x="7086" y="6539"/>
                    <a:pt x="7044" y="6581"/>
                  </a:cubicBezTo>
                  <a:lnTo>
                    <a:pt x="6959" y="6413"/>
                  </a:lnTo>
                  <a:cubicBezTo>
                    <a:pt x="6973" y="6406"/>
                    <a:pt x="6985" y="6404"/>
                    <a:pt x="6995" y="6404"/>
                  </a:cubicBezTo>
                  <a:close/>
                  <a:moveTo>
                    <a:pt x="1690" y="6535"/>
                  </a:moveTo>
                  <a:cubicBezTo>
                    <a:pt x="1703" y="6535"/>
                    <a:pt x="1703" y="6581"/>
                    <a:pt x="1703" y="6581"/>
                  </a:cubicBezTo>
                  <a:cubicBezTo>
                    <a:pt x="1703" y="6602"/>
                    <a:pt x="1682" y="6623"/>
                    <a:pt x="1682" y="6623"/>
                  </a:cubicBezTo>
                  <a:cubicBezTo>
                    <a:pt x="1661" y="6602"/>
                    <a:pt x="1640" y="6560"/>
                    <a:pt x="1682" y="6539"/>
                  </a:cubicBezTo>
                  <a:cubicBezTo>
                    <a:pt x="1685" y="6536"/>
                    <a:pt x="1688" y="6535"/>
                    <a:pt x="1690" y="6535"/>
                  </a:cubicBezTo>
                  <a:close/>
                  <a:moveTo>
                    <a:pt x="6224" y="6581"/>
                  </a:moveTo>
                  <a:cubicBezTo>
                    <a:pt x="6245" y="6581"/>
                    <a:pt x="6308" y="6623"/>
                    <a:pt x="6266" y="6623"/>
                  </a:cubicBezTo>
                  <a:cubicBezTo>
                    <a:pt x="6224" y="6623"/>
                    <a:pt x="6224" y="6602"/>
                    <a:pt x="6224" y="6581"/>
                  </a:cubicBezTo>
                  <a:close/>
                  <a:moveTo>
                    <a:pt x="400" y="6644"/>
                  </a:moveTo>
                  <a:cubicBezTo>
                    <a:pt x="400" y="6644"/>
                    <a:pt x="421" y="6665"/>
                    <a:pt x="421" y="6665"/>
                  </a:cubicBezTo>
                  <a:lnTo>
                    <a:pt x="421" y="6686"/>
                  </a:lnTo>
                  <a:lnTo>
                    <a:pt x="400" y="6686"/>
                  </a:lnTo>
                  <a:cubicBezTo>
                    <a:pt x="358" y="6665"/>
                    <a:pt x="400" y="6644"/>
                    <a:pt x="400" y="6644"/>
                  </a:cubicBezTo>
                  <a:close/>
                  <a:moveTo>
                    <a:pt x="7485" y="6812"/>
                  </a:moveTo>
                  <a:cubicBezTo>
                    <a:pt x="7506" y="6833"/>
                    <a:pt x="7506" y="6833"/>
                    <a:pt x="7506" y="6833"/>
                  </a:cubicBezTo>
                  <a:lnTo>
                    <a:pt x="7485" y="6854"/>
                  </a:lnTo>
                  <a:lnTo>
                    <a:pt x="7485" y="6876"/>
                  </a:lnTo>
                  <a:cubicBezTo>
                    <a:pt x="7485" y="6876"/>
                    <a:pt x="7464" y="6833"/>
                    <a:pt x="7464" y="6833"/>
                  </a:cubicBezTo>
                  <a:cubicBezTo>
                    <a:pt x="7485" y="6833"/>
                    <a:pt x="7485" y="6812"/>
                    <a:pt x="7485" y="6812"/>
                  </a:cubicBezTo>
                  <a:close/>
                  <a:moveTo>
                    <a:pt x="7191" y="6876"/>
                  </a:moveTo>
                  <a:lnTo>
                    <a:pt x="7212" y="6897"/>
                  </a:lnTo>
                  <a:lnTo>
                    <a:pt x="7191" y="6918"/>
                  </a:lnTo>
                  <a:cubicBezTo>
                    <a:pt x="7170" y="6918"/>
                    <a:pt x="7170" y="6918"/>
                    <a:pt x="7170" y="6897"/>
                  </a:cubicBezTo>
                  <a:cubicBezTo>
                    <a:pt x="7170" y="6897"/>
                    <a:pt x="7191" y="6876"/>
                    <a:pt x="7191" y="6876"/>
                  </a:cubicBezTo>
                  <a:close/>
                  <a:moveTo>
                    <a:pt x="7254" y="7065"/>
                  </a:moveTo>
                  <a:cubicBezTo>
                    <a:pt x="7275" y="7065"/>
                    <a:pt x="7275" y="7086"/>
                    <a:pt x="7275" y="7086"/>
                  </a:cubicBezTo>
                  <a:lnTo>
                    <a:pt x="7254" y="7107"/>
                  </a:lnTo>
                  <a:lnTo>
                    <a:pt x="7233" y="7128"/>
                  </a:lnTo>
                  <a:cubicBezTo>
                    <a:pt x="7233" y="7128"/>
                    <a:pt x="7233" y="7107"/>
                    <a:pt x="7233" y="7086"/>
                  </a:cubicBezTo>
                  <a:cubicBezTo>
                    <a:pt x="7233" y="7065"/>
                    <a:pt x="7233" y="7065"/>
                    <a:pt x="7254" y="7065"/>
                  </a:cubicBezTo>
                  <a:close/>
                  <a:moveTo>
                    <a:pt x="5341" y="7191"/>
                  </a:moveTo>
                  <a:lnTo>
                    <a:pt x="5362" y="7212"/>
                  </a:lnTo>
                  <a:lnTo>
                    <a:pt x="5341" y="7233"/>
                  </a:lnTo>
                  <a:cubicBezTo>
                    <a:pt x="5320" y="7233"/>
                    <a:pt x="5320" y="7212"/>
                    <a:pt x="5320" y="7212"/>
                  </a:cubicBezTo>
                  <a:cubicBezTo>
                    <a:pt x="5320" y="7191"/>
                    <a:pt x="5341" y="7191"/>
                    <a:pt x="5341" y="7191"/>
                  </a:cubicBezTo>
                  <a:close/>
                  <a:moveTo>
                    <a:pt x="7847" y="7267"/>
                  </a:moveTo>
                  <a:cubicBezTo>
                    <a:pt x="7865" y="7267"/>
                    <a:pt x="7869" y="7286"/>
                    <a:pt x="7885" y="7317"/>
                  </a:cubicBezTo>
                  <a:cubicBezTo>
                    <a:pt x="7885" y="7359"/>
                    <a:pt x="7863" y="7380"/>
                    <a:pt x="7821" y="7380"/>
                  </a:cubicBezTo>
                  <a:cubicBezTo>
                    <a:pt x="7800" y="7380"/>
                    <a:pt x="7779" y="7359"/>
                    <a:pt x="7758" y="7317"/>
                  </a:cubicBezTo>
                  <a:cubicBezTo>
                    <a:pt x="7758" y="7296"/>
                    <a:pt x="7779" y="7275"/>
                    <a:pt x="7821" y="7275"/>
                  </a:cubicBezTo>
                  <a:cubicBezTo>
                    <a:pt x="7833" y="7269"/>
                    <a:pt x="7841" y="7267"/>
                    <a:pt x="7847" y="7267"/>
                  </a:cubicBezTo>
                  <a:close/>
                  <a:moveTo>
                    <a:pt x="1682" y="6728"/>
                  </a:moveTo>
                  <a:cubicBezTo>
                    <a:pt x="1703" y="6854"/>
                    <a:pt x="1808" y="6833"/>
                    <a:pt x="1914" y="6854"/>
                  </a:cubicBezTo>
                  <a:lnTo>
                    <a:pt x="1787" y="6918"/>
                  </a:lnTo>
                  <a:cubicBezTo>
                    <a:pt x="1787" y="7002"/>
                    <a:pt x="1724" y="7107"/>
                    <a:pt x="1872" y="7170"/>
                  </a:cubicBezTo>
                  <a:cubicBezTo>
                    <a:pt x="1851" y="7254"/>
                    <a:pt x="1766" y="7338"/>
                    <a:pt x="1893" y="7422"/>
                  </a:cubicBezTo>
                  <a:cubicBezTo>
                    <a:pt x="1851" y="7464"/>
                    <a:pt x="1766" y="7443"/>
                    <a:pt x="1745" y="7506"/>
                  </a:cubicBezTo>
                  <a:cubicBezTo>
                    <a:pt x="1556" y="7359"/>
                    <a:pt x="1619" y="7149"/>
                    <a:pt x="1514" y="7002"/>
                  </a:cubicBezTo>
                  <a:cubicBezTo>
                    <a:pt x="1577" y="6897"/>
                    <a:pt x="1577" y="6791"/>
                    <a:pt x="1682" y="6728"/>
                  </a:cubicBezTo>
                  <a:close/>
                  <a:moveTo>
                    <a:pt x="1998" y="7506"/>
                  </a:moveTo>
                  <a:lnTo>
                    <a:pt x="2019" y="7527"/>
                  </a:lnTo>
                  <a:lnTo>
                    <a:pt x="2019" y="7548"/>
                  </a:lnTo>
                  <a:lnTo>
                    <a:pt x="1998" y="7548"/>
                  </a:lnTo>
                  <a:cubicBezTo>
                    <a:pt x="1977" y="7548"/>
                    <a:pt x="1977" y="7548"/>
                    <a:pt x="1977" y="7527"/>
                  </a:cubicBezTo>
                  <a:cubicBezTo>
                    <a:pt x="1977" y="7506"/>
                    <a:pt x="1998" y="7506"/>
                    <a:pt x="1998" y="7506"/>
                  </a:cubicBezTo>
                  <a:close/>
                  <a:moveTo>
                    <a:pt x="7422" y="7801"/>
                  </a:moveTo>
                  <a:lnTo>
                    <a:pt x="7422" y="7822"/>
                  </a:lnTo>
                  <a:cubicBezTo>
                    <a:pt x="7401" y="7822"/>
                    <a:pt x="7422" y="7801"/>
                    <a:pt x="7422" y="7801"/>
                  </a:cubicBezTo>
                  <a:close/>
                  <a:moveTo>
                    <a:pt x="7449" y="7816"/>
                  </a:moveTo>
                  <a:cubicBezTo>
                    <a:pt x="7449" y="7816"/>
                    <a:pt x="7447" y="7817"/>
                    <a:pt x="7443" y="7822"/>
                  </a:cubicBezTo>
                  <a:cubicBezTo>
                    <a:pt x="7443" y="7836"/>
                    <a:pt x="7441" y="7840"/>
                    <a:pt x="7438" y="7840"/>
                  </a:cubicBezTo>
                  <a:cubicBezTo>
                    <a:pt x="7434" y="7840"/>
                    <a:pt x="7429" y="7833"/>
                    <a:pt x="7425" y="7828"/>
                  </a:cubicBezTo>
                  <a:lnTo>
                    <a:pt x="7425" y="7828"/>
                  </a:lnTo>
                  <a:cubicBezTo>
                    <a:pt x="7426" y="7828"/>
                    <a:pt x="7426" y="7828"/>
                    <a:pt x="7427" y="7828"/>
                  </a:cubicBezTo>
                  <a:cubicBezTo>
                    <a:pt x="7434" y="7828"/>
                    <a:pt x="7448" y="7816"/>
                    <a:pt x="7449" y="7816"/>
                  </a:cubicBezTo>
                  <a:close/>
                  <a:moveTo>
                    <a:pt x="1451" y="7990"/>
                  </a:moveTo>
                  <a:cubicBezTo>
                    <a:pt x="1451" y="7990"/>
                    <a:pt x="1472" y="8011"/>
                    <a:pt x="1472" y="8011"/>
                  </a:cubicBezTo>
                  <a:lnTo>
                    <a:pt x="1451" y="8032"/>
                  </a:lnTo>
                  <a:lnTo>
                    <a:pt x="1430" y="8053"/>
                  </a:lnTo>
                  <a:cubicBezTo>
                    <a:pt x="1430" y="8053"/>
                    <a:pt x="1430" y="8011"/>
                    <a:pt x="1430" y="8011"/>
                  </a:cubicBezTo>
                  <a:cubicBezTo>
                    <a:pt x="1430" y="8011"/>
                    <a:pt x="1430" y="7990"/>
                    <a:pt x="1451" y="7990"/>
                  </a:cubicBezTo>
                  <a:close/>
                  <a:moveTo>
                    <a:pt x="1703" y="8368"/>
                  </a:moveTo>
                  <a:lnTo>
                    <a:pt x="1682" y="8389"/>
                  </a:lnTo>
                  <a:cubicBezTo>
                    <a:pt x="1682" y="8389"/>
                    <a:pt x="1710" y="8371"/>
                    <a:pt x="1723" y="8371"/>
                  </a:cubicBezTo>
                  <a:cubicBezTo>
                    <a:pt x="1729" y="8371"/>
                    <a:pt x="1731" y="8375"/>
                    <a:pt x="1724" y="8389"/>
                  </a:cubicBezTo>
                  <a:cubicBezTo>
                    <a:pt x="1714" y="8400"/>
                    <a:pt x="1703" y="8405"/>
                    <a:pt x="1695" y="8405"/>
                  </a:cubicBezTo>
                  <a:cubicBezTo>
                    <a:pt x="1688" y="8405"/>
                    <a:pt x="1682" y="8400"/>
                    <a:pt x="1682" y="8389"/>
                  </a:cubicBezTo>
                  <a:cubicBezTo>
                    <a:pt x="1682" y="8368"/>
                    <a:pt x="1703" y="8368"/>
                    <a:pt x="1703" y="8368"/>
                  </a:cubicBezTo>
                  <a:close/>
                  <a:moveTo>
                    <a:pt x="6076" y="8557"/>
                  </a:moveTo>
                  <a:cubicBezTo>
                    <a:pt x="6097" y="8557"/>
                    <a:pt x="6097" y="8578"/>
                    <a:pt x="6097" y="8578"/>
                  </a:cubicBezTo>
                  <a:lnTo>
                    <a:pt x="6097" y="8600"/>
                  </a:lnTo>
                  <a:lnTo>
                    <a:pt x="6076" y="8600"/>
                  </a:lnTo>
                  <a:cubicBezTo>
                    <a:pt x="6055" y="8578"/>
                    <a:pt x="6076" y="8557"/>
                    <a:pt x="6076" y="8557"/>
                  </a:cubicBezTo>
                  <a:close/>
                  <a:moveTo>
                    <a:pt x="6412" y="8699"/>
                  </a:moveTo>
                  <a:cubicBezTo>
                    <a:pt x="6434" y="8699"/>
                    <a:pt x="6434" y="8730"/>
                    <a:pt x="6434" y="8747"/>
                  </a:cubicBezTo>
                  <a:cubicBezTo>
                    <a:pt x="6413" y="8726"/>
                    <a:pt x="6350" y="8705"/>
                    <a:pt x="6392" y="8705"/>
                  </a:cubicBezTo>
                  <a:cubicBezTo>
                    <a:pt x="6400" y="8701"/>
                    <a:pt x="6406" y="8699"/>
                    <a:pt x="6412" y="8699"/>
                  </a:cubicBezTo>
                  <a:close/>
                  <a:moveTo>
                    <a:pt x="1661" y="8536"/>
                  </a:moveTo>
                  <a:lnTo>
                    <a:pt x="1740" y="8873"/>
                  </a:lnTo>
                  <a:lnTo>
                    <a:pt x="1661" y="8873"/>
                  </a:lnTo>
                  <a:cubicBezTo>
                    <a:pt x="1619" y="8768"/>
                    <a:pt x="1619" y="8642"/>
                    <a:pt x="1661" y="8536"/>
                  </a:cubicBezTo>
                  <a:close/>
                  <a:moveTo>
                    <a:pt x="6430" y="8752"/>
                  </a:moveTo>
                  <a:cubicBezTo>
                    <a:pt x="6498" y="8777"/>
                    <a:pt x="6453" y="8852"/>
                    <a:pt x="6465" y="8911"/>
                  </a:cubicBezTo>
                  <a:lnTo>
                    <a:pt x="6465" y="8911"/>
                  </a:lnTo>
                  <a:cubicBezTo>
                    <a:pt x="6425" y="8899"/>
                    <a:pt x="6405" y="8865"/>
                    <a:pt x="6371" y="8831"/>
                  </a:cubicBezTo>
                  <a:lnTo>
                    <a:pt x="6430" y="8752"/>
                  </a:lnTo>
                  <a:close/>
                  <a:moveTo>
                    <a:pt x="1569" y="8967"/>
                  </a:moveTo>
                  <a:cubicBezTo>
                    <a:pt x="1582" y="8967"/>
                    <a:pt x="1598" y="8978"/>
                    <a:pt x="1619" y="8999"/>
                  </a:cubicBezTo>
                  <a:lnTo>
                    <a:pt x="1640" y="9020"/>
                  </a:lnTo>
                  <a:cubicBezTo>
                    <a:pt x="1621" y="9039"/>
                    <a:pt x="1607" y="9049"/>
                    <a:pt x="1592" y="9049"/>
                  </a:cubicBezTo>
                  <a:cubicBezTo>
                    <a:pt x="1575" y="9049"/>
                    <a:pt x="1558" y="9034"/>
                    <a:pt x="1535" y="8999"/>
                  </a:cubicBezTo>
                  <a:cubicBezTo>
                    <a:pt x="1546" y="8978"/>
                    <a:pt x="1556" y="8967"/>
                    <a:pt x="1569" y="8967"/>
                  </a:cubicBezTo>
                  <a:close/>
                  <a:moveTo>
                    <a:pt x="6602" y="8936"/>
                  </a:moveTo>
                  <a:cubicBezTo>
                    <a:pt x="6560" y="9062"/>
                    <a:pt x="6560" y="9062"/>
                    <a:pt x="6455" y="9104"/>
                  </a:cubicBezTo>
                  <a:cubicBezTo>
                    <a:pt x="6380" y="9030"/>
                    <a:pt x="6471" y="8988"/>
                    <a:pt x="6492" y="8936"/>
                  </a:cubicBezTo>
                  <a:close/>
                  <a:moveTo>
                    <a:pt x="8116" y="9041"/>
                  </a:moveTo>
                  <a:cubicBezTo>
                    <a:pt x="8116" y="9041"/>
                    <a:pt x="8137" y="9062"/>
                    <a:pt x="8137" y="9062"/>
                  </a:cubicBezTo>
                  <a:lnTo>
                    <a:pt x="8116" y="9083"/>
                  </a:lnTo>
                  <a:lnTo>
                    <a:pt x="8095" y="9104"/>
                  </a:lnTo>
                  <a:cubicBezTo>
                    <a:pt x="8095" y="9104"/>
                    <a:pt x="8095" y="9083"/>
                    <a:pt x="8095" y="9062"/>
                  </a:cubicBezTo>
                  <a:cubicBezTo>
                    <a:pt x="8095" y="9041"/>
                    <a:pt x="8116" y="9041"/>
                    <a:pt x="8116" y="9041"/>
                  </a:cubicBezTo>
                  <a:close/>
                  <a:moveTo>
                    <a:pt x="7632" y="10029"/>
                  </a:moveTo>
                  <a:lnTo>
                    <a:pt x="7653" y="10050"/>
                  </a:lnTo>
                  <a:lnTo>
                    <a:pt x="7632" y="10071"/>
                  </a:lnTo>
                  <a:cubicBezTo>
                    <a:pt x="7611" y="10071"/>
                    <a:pt x="7611" y="10071"/>
                    <a:pt x="7611" y="10050"/>
                  </a:cubicBezTo>
                  <a:cubicBezTo>
                    <a:pt x="7611" y="10029"/>
                    <a:pt x="7632" y="10029"/>
                    <a:pt x="7632" y="10029"/>
                  </a:cubicBezTo>
                  <a:close/>
                  <a:moveTo>
                    <a:pt x="2565" y="11774"/>
                  </a:moveTo>
                  <a:cubicBezTo>
                    <a:pt x="2607" y="11774"/>
                    <a:pt x="2607" y="11795"/>
                    <a:pt x="2607" y="11816"/>
                  </a:cubicBezTo>
                  <a:cubicBezTo>
                    <a:pt x="2586" y="11816"/>
                    <a:pt x="2523" y="11774"/>
                    <a:pt x="2565" y="11774"/>
                  </a:cubicBezTo>
                  <a:close/>
                  <a:moveTo>
                    <a:pt x="1777" y="11819"/>
                  </a:moveTo>
                  <a:cubicBezTo>
                    <a:pt x="1783" y="11819"/>
                    <a:pt x="1787" y="11823"/>
                    <a:pt x="1787" y="11837"/>
                  </a:cubicBezTo>
                  <a:cubicBezTo>
                    <a:pt x="1780" y="11844"/>
                    <a:pt x="1773" y="11847"/>
                    <a:pt x="1767" y="11847"/>
                  </a:cubicBezTo>
                  <a:cubicBezTo>
                    <a:pt x="1755" y="11847"/>
                    <a:pt x="1745" y="11837"/>
                    <a:pt x="1745" y="11837"/>
                  </a:cubicBezTo>
                  <a:cubicBezTo>
                    <a:pt x="1745" y="11837"/>
                    <a:pt x="1764" y="11819"/>
                    <a:pt x="1777" y="11819"/>
                  </a:cubicBezTo>
                  <a:close/>
                  <a:moveTo>
                    <a:pt x="6266" y="1"/>
                  </a:moveTo>
                  <a:lnTo>
                    <a:pt x="6224" y="106"/>
                  </a:lnTo>
                  <a:cubicBezTo>
                    <a:pt x="6170" y="106"/>
                    <a:pt x="6146" y="59"/>
                    <a:pt x="6101" y="59"/>
                  </a:cubicBezTo>
                  <a:cubicBezTo>
                    <a:pt x="6094" y="59"/>
                    <a:pt x="6085" y="61"/>
                    <a:pt x="6076" y="64"/>
                  </a:cubicBezTo>
                  <a:cubicBezTo>
                    <a:pt x="5929" y="148"/>
                    <a:pt x="5950" y="337"/>
                    <a:pt x="5824" y="421"/>
                  </a:cubicBezTo>
                  <a:cubicBezTo>
                    <a:pt x="5751" y="389"/>
                    <a:pt x="5677" y="374"/>
                    <a:pt x="5606" y="374"/>
                  </a:cubicBezTo>
                  <a:cubicBezTo>
                    <a:pt x="5535" y="374"/>
                    <a:pt x="5467" y="389"/>
                    <a:pt x="5404" y="421"/>
                  </a:cubicBezTo>
                  <a:cubicBezTo>
                    <a:pt x="5509" y="505"/>
                    <a:pt x="5614" y="631"/>
                    <a:pt x="5656" y="778"/>
                  </a:cubicBezTo>
                  <a:cubicBezTo>
                    <a:pt x="5551" y="863"/>
                    <a:pt x="5635" y="989"/>
                    <a:pt x="5593" y="1094"/>
                  </a:cubicBezTo>
                  <a:lnTo>
                    <a:pt x="5488" y="1136"/>
                  </a:lnTo>
                  <a:lnTo>
                    <a:pt x="5593" y="1199"/>
                  </a:lnTo>
                  <a:cubicBezTo>
                    <a:pt x="5614" y="1241"/>
                    <a:pt x="5614" y="1283"/>
                    <a:pt x="5572" y="1304"/>
                  </a:cubicBezTo>
                  <a:cubicBezTo>
                    <a:pt x="5530" y="1346"/>
                    <a:pt x="5656" y="1388"/>
                    <a:pt x="5572" y="1409"/>
                  </a:cubicBezTo>
                  <a:lnTo>
                    <a:pt x="5467" y="1409"/>
                  </a:lnTo>
                  <a:cubicBezTo>
                    <a:pt x="5425" y="1325"/>
                    <a:pt x="5404" y="1220"/>
                    <a:pt x="5383" y="1115"/>
                  </a:cubicBezTo>
                  <a:cubicBezTo>
                    <a:pt x="5375" y="1113"/>
                    <a:pt x="5368" y="1112"/>
                    <a:pt x="5362" y="1112"/>
                  </a:cubicBezTo>
                  <a:cubicBezTo>
                    <a:pt x="5302" y="1112"/>
                    <a:pt x="5316" y="1201"/>
                    <a:pt x="5277" y="1220"/>
                  </a:cubicBezTo>
                  <a:cubicBezTo>
                    <a:pt x="5246" y="1204"/>
                    <a:pt x="5238" y="1164"/>
                    <a:pt x="5208" y="1164"/>
                  </a:cubicBezTo>
                  <a:cubicBezTo>
                    <a:pt x="5199" y="1164"/>
                    <a:pt x="5188" y="1168"/>
                    <a:pt x="5172" y="1178"/>
                  </a:cubicBezTo>
                  <a:cubicBezTo>
                    <a:pt x="5109" y="1220"/>
                    <a:pt x="5130" y="1325"/>
                    <a:pt x="5025" y="1346"/>
                  </a:cubicBezTo>
                  <a:cubicBezTo>
                    <a:pt x="5004" y="1351"/>
                    <a:pt x="4982" y="1353"/>
                    <a:pt x="4959" y="1353"/>
                  </a:cubicBezTo>
                  <a:cubicBezTo>
                    <a:pt x="4936" y="1353"/>
                    <a:pt x="4912" y="1351"/>
                    <a:pt x="4889" y="1351"/>
                  </a:cubicBezTo>
                  <a:cubicBezTo>
                    <a:pt x="4841" y="1351"/>
                    <a:pt x="4794" y="1357"/>
                    <a:pt x="4752" y="1388"/>
                  </a:cubicBezTo>
                  <a:cubicBezTo>
                    <a:pt x="4815" y="1430"/>
                    <a:pt x="4836" y="1535"/>
                    <a:pt x="4794" y="1619"/>
                  </a:cubicBezTo>
                  <a:cubicBezTo>
                    <a:pt x="4731" y="1704"/>
                    <a:pt x="4836" y="1830"/>
                    <a:pt x="4815" y="1872"/>
                  </a:cubicBezTo>
                  <a:cubicBezTo>
                    <a:pt x="4815" y="1935"/>
                    <a:pt x="4962" y="1872"/>
                    <a:pt x="4899" y="1977"/>
                  </a:cubicBezTo>
                  <a:cubicBezTo>
                    <a:pt x="4878" y="2019"/>
                    <a:pt x="4941" y="2103"/>
                    <a:pt x="4941" y="2166"/>
                  </a:cubicBezTo>
                  <a:cubicBezTo>
                    <a:pt x="4941" y="2208"/>
                    <a:pt x="4941" y="2229"/>
                    <a:pt x="4962" y="2250"/>
                  </a:cubicBezTo>
                  <a:cubicBezTo>
                    <a:pt x="4973" y="2261"/>
                    <a:pt x="4988" y="2266"/>
                    <a:pt x="5004" y="2266"/>
                  </a:cubicBezTo>
                  <a:cubicBezTo>
                    <a:pt x="5020" y="2266"/>
                    <a:pt x="5036" y="2261"/>
                    <a:pt x="5046" y="2250"/>
                  </a:cubicBezTo>
                  <a:cubicBezTo>
                    <a:pt x="5046" y="2187"/>
                    <a:pt x="4920" y="2103"/>
                    <a:pt x="5046" y="2019"/>
                  </a:cubicBezTo>
                  <a:cubicBezTo>
                    <a:pt x="5109" y="2019"/>
                    <a:pt x="5130" y="2082"/>
                    <a:pt x="5151" y="2103"/>
                  </a:cubicBezTo>
                  <a:lnTo>
                    <a:pt x="5130" y="2187"/>
                  </a:lnTo>
                  <a:cubicBezTo>
                    <a:pt x="5172" y="2271"/>
                    <a:pt x="5277" y="2292"/>
                    <a:pt x="5299" y="2397"/>
                  </a:cubicBezTo>
                  <a:cubicBezTo>
                    <a:pt x="5315" y="2397"/>
                    <a:pt x="5336" y="2394"/>
                    <a:pt x="5354" y="2394"/>
                  </a:cubicBezTo>
                  <a:cubicBezTo>
                    <a:pt x="5381" y="2394"/>
                    <a:pt x="5404" y="2402"/>
                    <a:pt x="5404" y="2439"/>
                  </a:cubicBezTo>
                  <a:lnTo>
                    <a:pt x="5404" y="2481"/>
                  </a:lnTo>
                  <a:cubicBezTo>
                    <a:pt x="5383" y="2502"/>
                    <a:pt x="5341" y="2523"/>
                    <a:pt x="5320" y="2523"/>
                  </a:cubicBezTo>
                  <a:cubicBezTo>
                    <a:pt x="5254" y="2556"/>
                    <a:pt x="5214" y="2576"/>
                    <a:pt x="5186" y="2576"/>
                  </a:cubicBezTo>
                  <a:cubicBezTo>
                    <a:pt x="5142" y="2576"/>
                    <a:pt x="5127" y="2526"/>
                    <a:pt x="5088" y="2397"/>
                  </a:cubicBezTo>
                  <a:cubicBezTo>
                    <a:pt x="5088" y="2367"/>
                    <a:pt x="5066" y="2347"/>
                    <a:pt x="5037" y="2347"/>
                  </a:cubicBezTo>
                  <a:cubicBezTo>
                    <a:pt x="5027" y="2347"/>
                    <a:pt x="5015" y="2350"/>
                    <a:pt x="5004" y="2355"/>
                  </a:cubicBezTo>
                  <a:cubicBezTo>
                    <a:pt x="5004" y="2418"/>
                    <a:pt x="4983" y="2502"/>
                    <a:pt x="4941" y="2566"/>
                  </a:cubicBezTo>
                  <a:cubicBezTo>
                    <a:pt x="4983" y="2587"/>
                    <a:pt x="5025" y="2566"/>
                    <a:pt x="5046" y="2629"/>
                  </a:cubicBezTo>
                  <a:cubicBezTo>
                    <a:pt x="5067" y="2734"/>
                    <a:pt x="5046" y="2839"/>
                    <a:pt x="5004" y="2923"/>
                  </a:cubicBezTo>
                  <a:lnTo>
                    <a:pt x="5109" y="2965"/>
                  </a:lnTo>
                  <a:cubicBezTo>
                    <a:pt x="5067" y="3028"/>
                    <a:pt x="5046" y="3091"/>
                    <a:pt x="5046" y="3154"/>
                  </a:cubicBezTo>
                  <a:cubicBezTo>
                    <a:pt x="5067" y="3238"/>
                    <a:pt x="5004" y="3301"/>
                    <a:pt x="5004" y="3364"/>
                  </a:cubicBezTo>
                  <a:cubicBezTo>
                    <a:pt x="5049" y="3440"/>
                    <a:pt x="5116" y="3450"/>
                    <a:pt x="5173" y="3450"/>
                  </a:cubicBezTo>
                  <a:cubicBezTo>
                    <a:pt x="5195" y="3450"/>
                    <a:pt x="5216" y="3449"/>
                    <a:pt x="5233" y="3449"/>
                  </a:cubicBezTo>
                  <a:lnTo>
                    <a:pt x="5233" y="3449"/>
                  </a:lnTo>
                  <a:cubicBezTo>
                    <a:pt x="5231" y="3544"/>
                    <a:pt x="5338" y="3622"/>
                    <a:pt x="5299" y="3701"/>
                  </a:cubicBezTo>
                  <a:cubicBezTo>
                    <a:pt x="5172" y="3890"/>
                    <a:pt x="5277" y="4058"/>
                    <a:pt x="5320" y="4226"/>
                  </a:cubicBezTo>
                  <a:cubicBezTo>
                    <a:pt x="5467" y="4226"/>
                    <a:pt x="5572" y="4290"/>
                    <a:pt x="5656" y="4395"/>
                  </a:cubicBezTo>
                  <a:cubicBezTo>
                    <a:pt x="5635" y="4426"/>
                    <a:pt x="5603" y="4426"/>
                    <a:pt x="5572" y="4426"/>
                  </a:cubicBezTo>
                  <a:cubicBezTo>
                    <a:pt x="5540" y="4426"/>
                    <a:pt x="5509" y="4426"/>
                    <a:pt x="5488" y="4458"/>
                  </a:cubicBezTo>
                  <a:cubicBezTo>
                    <a:pt x="5467" y="4584"/>
                    <a:pt x="5509" y="4710"/>
                    <a:pt x="5593" y="4794"/>
                  </a:cubicBezTo>
                  <a:cubicBezTo>
                    <a:pt x="5698" y="4794"/>
                    <a:pt x="5782" y="4857"/>
                    <a:pt x="5782" y="4941"/>
                  </a:cubicBezTo>
                  <a:cubicBezTo>
                    <a:pt x="5782" y="5046"/>
                    <a:pt x="5908" y="5067"/>
                    <a:pt x="5908" y="5152"/>
                  </a:cubicBezTo>
                  <a:cubicBezTo>
                    <a:pt x="5889" y="5164"/>
                    <a:pt x="5869" y="5167"/>
                    <a:pt x="5849" y="5167"/>
                  </a:cubicBezTo>
                  <a:cubicBezTo>
                    <a:pt x="5827" y="5167"/>
                    <a:pt x="5806" y="5164"/>
                    <a:pt x="5788" y="5164"/>
                  </a:cubicBezTo>
                  <a:cubicBezTo>
                    <a:pt x="5766" y="5164"/>
                    <a:pt x="5748" y="5169"/>
                    <a:pt x="5740" y="5194"/>
                  </a:cubicBezTo>
                  <a:cubicBezTo>
                    <a:pt x="5761" y="5341"/>
                    <a:pt x="5824" y="5446"/>
                    <a:pt x="5908" y="5551"/>
                  </a:cubicBezTo>
                  <a:cubicBezTo>
                    <a:pt x="5971" y="5593"/>
                    <a:pt x="6013" y="5635"/>
                    <a:pt x="6055" y="5698"/>
                  </a:cubicBezTo>
                  <a:cubicBezTo>
                    <a:pt x="6097" y="5824"/>
                    <a:pt x="6245" y="5887"/>
                    <a:pt x="6224" y="6035"/>
                  </a:cubicBezTo>
                  <a:cubicBezTo>
                    <a:pt x="6224" y="6052"/>
                    <a:pt x="6224" y="6082"/>
                    <a:pt x="6201" y="6082"/>
                  </a:cubicBezTo>
                  <a:cubicBezTo>
                    <a:pt x="6196" y="6082"/>
                    <a:pt x="6190" y="6081"/>
                    <a:pt x="6182" y="6077"/>
                  </a:cubicBezTo>
                  <a:cubicBezTo>
                    <a:pt x="6161" y="6035"/>
                    <a:pt x="6182" y="5971"/>
                    <a:pt x="6139" y="5971"/>
                  </a:cubicBezTo>
                  <a:cubicBezTo>
                    <a:pt x="6038" y="6032"/>
                    <a:pt x="6034" y="6113"/>
                    <a:pt x="6034" y="6213"/>
                  </a:cubicBezTo>
                  <a:lnTo>
                    <a:pt x="6034" y="6213"/>
                  </a:lnTo>
                  <a:lnTo>
                    <a:pt x="5929" y="6266"/>
                  </a:lnTo>
                  <a:cubicBezTo>
                    <a:pt x="5908" y="6203"/>
                    <a:pt x="5824" y="6182"/>
                    <a:pt x="5824" y="6098"/>
                  </a:cubicBezTo>
                  <a:cubicBezTo>
                    <a:pt x="5824" y="6077"/>
                    <a:pt x="5866" y="6056"/>
                    <a:pt x="5824" y="6035"/>
                  </a:cubicBezTo>
                  <a:cubicBezTo>
                    <a:pt x="5803" y="5908"/>
                    <a:pt x="5656" y="6014"/>
                    <a:pt x="5614" y="5908"/>
                  </a:cubicBezTo>
                  <a:lnTo>
                    <a:pt x="5656" y="5803"/>
                  </a:lnTo>
                  <a:lnTo>
                    <a:pt x="5572" y="5761"/>
                  </a:lnTo>
                  <a:lnTo>
                    <a:pt x="5593" y="5698"/>
                  </a:lnTo>
                  <a:cubicBezTo>
                    <a:pt x="5509" y="5593"/>
                    <a:pt x="5425" y="5509"/>
                    <a:pt x="5320" y="5404"/>
                  </a:cubicBezTo>
                  <a:cubicBezTo>
                    <a:pt x="5151" y="5320"/>
                    <a:pt x="5214" y="5130"/>
                    <a:pt x="5151" y="5025"/>
                  </a:cubicBezTo>
                  <a:cubicBezTo>
                    <a:pt x="5109" y="4983"/>
                    <a:pt x="5130" y="4899"/>
                    <a:pt x="5109" y="4878"/>
                  </a:cubicBezTo>
                  <a:cubicBezTo>
                    <a:pt x="4983" y="4731"/>
                    <a:pt x="4920" y="4542"/>
                    <a:pt x="4920" y="4353"/>
                  </a:cubicBezTo>
                  <a:lnTo>
                    <a:pt x="4331" y="3974"/>
                  </a:lnTo>
                  <a:cubicBezTo>
                    <a:pt x="4331" y="4079"/>
                    <a:pt x="4226" y="4121"/>
                    <a:pt x="4289" y="4184"/>
                  </a:cubicBezTo>
                  <a:cubicBezTo>
                    <a:pt x="4289" y="4309"/>
                    <a:pt x="4126" y="4249"/>
                    <a:pt x="4121" y="4348"/>
                  </a:cubicBezTo>
                  <a:lnTo>
                    <a:pt x="4121" y="4348"/>
                  </a:lnTo>
                  <a:cubicBezTo>
                    <a:pt x="4028" y="4319"/>
                    <a:pt x="4117" y="4224"/>
                    <a:pt x="4058" y="4184"/>
                  </a:cubicBezTo>
                  <a:cubicBezTo>
                    <a:pt x="3953" y="4121"/>
                    <a:pt x="3848" y="4121"/>
                    <a:pt x="3764" y="4016"/>
                  </a:cubicBezTo>
                  <a:cubicBezTo>
                    <a:pt x="3785" y="3995"/>
                    <a:pt x="3806" y="3974"/>
                    <a:pt x="3827" y="3932"/>
                  </a:cubicBezTo>
                  <a:cubicBezTo>
                    <a:pt x="3596" y="3827"/>
                    <a:pt x="3322" y="3785"/>
                    <a:pt x="3070" y="3785"/>
                  </a:cubicBezTo>
                  <a:cubicBezTo>
                    <a:pt x="3007" y="3764"/>
                    <a:pt x="2944" y="3722"/>
                    <a:pt x="2881" y="3680"/>
                  </a:cubicBezTo>
                  <a:cubicBezTo>
                    <a:pt x="2860" y="3673"/>
                    <a:pt x="2839" y="3670"/>
                    <a:pt x="2818" y="3670"/>
                  </a:cubicBezTo>
                  <a:cubicBezTo>
                    <a:pt x="2778" y="3670"/>
                    <a:pt x="2741" y="3680"/>
                    <a:pt x="2713" y="3680"/>
                  </a:cubicBezTo>
                  <a:cubicBezTo>
                    <a:pt x="2565" y="3617"/>
                    <a:pt x="2418" y="3554"/>
                    <a:pt x="2313" y="3449"/>
                  </a:cubicBezTo>
                  <a:cubicBezTo>
                    <a:pt x="2166" y="3491"/>
                    <a:pt x="2229" y="3617"/>
                    <a:pt x="2208" y="3701"/>
                  </a:cubicBezTo>
                  <a:lnTo>
                    <a:pt x="2103" y="3764"/>
                  </a:lnTo>
                  <a:lnTo>
                    <a:pt x="2103" y="3890"/>
                  </a:lnTo>
                  <a:lnTo>
                    <a:pt x="2208" y="3953"/>
                  </a:lnTo>
                  <a:cubicBezTo>
                    <a:pt x="2078" y="4083"/>
                    <a:pt x="1909" y="4163"/>
                    <a:pt x="1723" y="4163"/>
                  </a:cubicBezTo>
                  <a:cubicBezTo>
                    <a:pt x="1669" y="4163"/>
                    <a:pt x="1613" y="4157"/>
                    <a:pt x="1556" y="4142"/>
                  </a:cubicBezTo>
                  <a:cubicBezTo>
                    <a:pt x="1535" y="4121"/>
                    <a:pt x="1556" y="4037"/>
                    <a:pt x="1472" y="4037"/>
                  </a:cubicBezTo>
                  <a:cubicBezTo>
                    <a:pt x="1493" y="4121"/>
                    <a:pt x="1451" y="4184"/>
                    <a:pt x="1388" y="4205"/>
                  </a:cubicBezTo>
                  <a:lnTo>
                    <a:pt x="1325" y="4100"/>
                  </a:lnTo>
                  <a:cubicBezTo>
                    <a:pt x="1283" y="4184"/>
                    <a:pt x="1262" y="4290"/>
                    <a:pt x="1241" y="4353"/>
                  </a:cubicBezTo>
                  <a:cubicBezTo>
                    <a:pt x="1262" y="4458"/>
                    <a:pt x="1388" y="4458"/>
                    <a:pt x="1409" y="4521"/>
                  </a:cubicBezTo>
                  <a:cubicBezTo>
                    <a:pt x="1430" y="4626"/>
                    <a:pt x="1346" y="4689"/>
                    <a:pt x="1325" y="4773"/>
                  </a:cubicBezTo>
                  <a:cubicBezTo>
                    <a:pt x="1283" y="4647"/>
                    <a:pt x="1178" y="4605"/>
                    <a:pt x="1115" y="4605"/>
                  </a:cubicBezTo>
                  <a:cubicBezTo>
                    <a:pt x="1067" y="4605"/>
                    <a:pt x="1056" y="4640"/>
                    <a:pt x="1026" y="4640"/>
                  </a:cubicBezTo>
                  <a:cubicBezTo>
                    <a:pt x="1016" y="4640"/>
                    <a:pt x="1004" y="4636"/>
                    <a:pt x="989" y="4626"/>
                  </a:cubicBezTo>
                  <a:cubicBezTo>
                    <a:pt x="883" y="4374"/>
                    <a:pt x="610" y="4374"/>
                    <a:pt x="337" y="4205"/>
                  </a:cubicBezTo>
                  <a:lnTo>
                    <a:pt x="337" y="4205"/>
                  </a:lnTo>
                  <a:cubicBezTo>
                    <a:pt x="421" y="4437"/>
                    <a:pt x="295" y="4542"/>
                    <a:pt x="316" y="4689"/>
                  </a:cubicBezTo>
                  <a:cubicBezTo>
                    <a:pt x="673" y="4962"/>
                    <a:pt x="757" y="5046"/>
                    <a:pt x="715" y="5088"/>
                  </a:cubicBezTo>
                  <a:lnTo>
                    <a:pt x="631" y="5109"/>
                  </a:lnTo>
                  <a:cubicBezTo>
                    <a:pt x="673" y="5173"/>
                    <a:pt x="694" y="5236"/>
                    <a:pt x="673" y="5320"/>
                  </a:cubicBezTo>
                  <a:cubicBezTo>
                    <a:pt x="589" y="5341"/>
                    <a:pt x="547" y="5383"/>
                    <a:pt x="505" y="5446"/>
                  </a:cubicBezTo>
                  <a:cubicBezTo>
                    <a:pt x="505" y="5551"/>
                    <a:pt x="463" y="5656"/>
                    <a:pt x="421" y="5740"/>
                  </a:cubicBezTo>
                  <a:cubicBezTo>
                    <a:pt x="437" y="5751"/>
                    <a:pt x="451" y="5755"/>
                    <a:pt x="463" y="5755"/>
                  </a:cubicBezTo>
                  <a:cubicBezTo>
                    <a:pt x="490" y="5755"/>
                    <a:pt x="507" y="5736"/>
                    <a:pt x="529" y="5736"/>
                  </a:cubicBezTo>
                  <a:cubicBezTo>
                    <a:pt x="535" y="5736"/>
                    <a:pt x="541" y="5737"/>
                    <a:pt x="547" y="5740"/>
                  </a:cubicBezTo>
                  <a:lnTo>
                    <a:pt x="610" y="5866"/>
                  </a:lnTo>
                  <a:cubicBezTo>
                    <a:pt x="463" y="5971"/>
                    <a:pt x="421" y="5971"/>
                    <a:pt x="400" y="6098"/>
                  </a:cubicBezTo>
                  <a:cubicBezTo>
                    <a:pt x="337" y="6329"/>
                    <a:pt x="169" y="6497"/>
                    <a:pt x="105" y="6728"/>
                  </a:cubicBezTo>
                  <a:cubicBezTo>
                    <a:pt x="105" y="6770"/>
                    <a:pt x="42" y="6812"/>
                    <a:pt x="21" y="6854"/>
                  </a:cubicBezTo>
                  <a:cubicBezTo>
                    <a:pt x="84" y="6939"/>
                    <a:pt x="84" y="7065"/>
                    <a:pt x="21" y="7170"/>
                  </a:cubicBezTo>
                  <a:cubicBezTo>
                    <a:pt x="0" y="7191"/>
                    <a:pt x="0" y="7233"/>
                    <a:pt x="42" y="7254"/>
                  </a:cubicBezTo>
                  <a:cubicBezTo>
                    <a:pt x="84" y="7170"/>
                    <a:pt x="190" y="7233"/>
                    <a:pt x="253" y="7170"/>
                  </a:cubicBezTo>
                  <a:cubicBezTo>
                    <a:pt x="253" y="7044"/>
                    <a:pt x="337" y="6918"/>
                    <a:pt x="274" y="6791"/>
                  </a:cubicBezTo>
                  <a:cubicBezTo>
                    <a:pt x="306" y="6775"/>
                    <a:pt x="338" y="6768"/>
                    <a:pt x="369" y="6768"/>
                  </a:cubicBezTo>
                  <a:cubicBezTo>
                    <a:pt x="419" y="6768"/>
                    <a:pt x="466" y="6786"/>
                    <a:pt x="505" y="6812"/>
                  </a:cubicBezTo>
                  <a:cubicBezTo>
                    <a:pt x="442" y="6960"/>
                    <a:pt x="547" y="7107"/>
                    <a:pt x="610" y="7233"/>
                  </a:cubicBezTo>
                  <a:cubicBezTo>
                    <a:pt x="568" y="7254"/>
                    <a:pt x="547" y="7296"/>
                    <a:pt x="568" y="7338"/>
                  </a:cubicBezTo>
                  <a:cubicBezTo>
                    <a:pt x="589" y="7422"/>
                    <a:pt x="673" y="7443"/>
                    <a:pt x="736" y="7464"/>
                  </a:cubicBezTo>
                  <a:cubicBezTo>
                    <a:pt x="757" y="7548"/>
                    <a:pt x="757" y="7632"/>
                    <a:pt x="736" y="7716"/>
                  </a:cubicBezTo>
                  <a:cubicBezTo>
                    <a:pt x="673" y="7759"/>
                    <a:pt x="568" y="7716"/>
                    <a:pt x="568" y="7822"/>
                  </a:cubicBezTo>
                  <a:cubicBezTo>
                    <a:pt x="589" y="7906"/>
                    <a:pt x="715" y="7864"/>
                    <a:pt x="757" y="7969"/>
                  </a:cubicBezTo>
                  <a:cubicBezTo>
                    <a:pt x="778" y="8074"/>
                    <a:pt x="652" y="8158"/>
                    <a:pt x="757" y="8263"/>
                  </a:cubicBezTo>
                  <a:cubicBezTo>
                    <a:pt x="673" y="8389"/>
                    <a:pt x="757" y="8536"/>
                    <a:pt x="757" y="8684"/>
                  </a:cubicBezTo>
                  <a:lnTo>
                    <a:pt x="757" y="9125"/>
                  </a:lnTo>
                  <a:cubicBezTo>
                    <a:pt x="820" y="9251"/>
                    <a:pt x="989" y="9251"/>
                    <a:pt x="989" y="9377"/>
                  </a:cubicBezTo>
                  <a:cubicBezTo>
                    <a:pt x="946" y="9462"/>
                    <a:pt x="925" y="9525"/>
                    <a:pt x="883" y="9588"/>
                  </a:cubicBezTo>
                  <a:lnTo>
                    <a:pt x="989" y="9630"/>
                  </a:lnTo>
                  <a:cubicBezTo>
                    <a:pt x="1031" y="10176"/>
                    <a:pt x="1283" y="10660"/>
                    <a:pt x="1325" y="11186"/>
                  </a:cubicBezTo>
                  <a:cubicBezTo>
                    <a:pt x="1367" y="11207"/>
                    <a:pt x="1430" y="11207"/>
                    <a:pt x="1430" y="11228"/>
                  </a:cubicBezTo>
                  <a:cubicBezTo>
                    <a:pt x="1451" y="11396"/>
                    <a:pt x="1388" y="11564"/>
                    <a:pt x="1451" y="11690"/>
                  </a:cubicBezTo>
                  <a:cubicBezTo>
                    <a:pt x="1462" y="11692"/>
                    <a:pt x="1472" y="11692"/>
                    <a:pt x="1482" y="11692"/>
                  </a:cubicBezTo>
                  <a:cubicBezTo>
                    <a:pt x="1599" y="11692"/>
                    <a:pt x="1603" y="11580"/>
                    <a:pt x="1661" y="11522"/>
                  </a:cubicBezTo>
                  <a:lnTo>
                    <a:pt x="1661" y="11522"/>
                  </a:lnTo>
                  <a:cubicBezTo>
                    <a:pt x="1703" y="11669"/>
                    <a:pt x="1682" y="11816"/>
                    <a:pt x="1598" y="11921"/>
                  </a:cubicBezTo>
                  <a:cubicBezTo>
                    <a:pt x="1514" y="11942"/>
                    <a:pt x="1430" y="11942"/>
                    <a:pt x="1388" y="12026"/>
                  </a:cubicBezTo>
                  <a:cubicBezTo>
                    <a:pt x="1388" y="12090"/>
                    <a:pt x="1451" y="12132"/>
                    <a:pt x="1430" y="12195"/>
                  </a:cubicBezTo>
                  <a:cubicBezTo>
                    <a:pt x="1556" y="12195"/>
                    <a:pt x="1640" y="12111"/>
                    <a:pt x="1724" y="12069"/>
                  </a:cubicBezTo>
                  <a:lnTo>
                    <a:pt x="2061" y="12069"/>
                  </a:lnTo>
                  <a:cubicBezTo>
                    <a:pt x="2199" y="12108"/>
                    <a:pt x="2263" y="12260"/>
                    <a:pt x="2393" y="12260"/>
                  </a:cubicBezTo>
                  <a:cubicBezTo>
                    <a:pt x="2401" y="12260"/>
                    <a:pt x="2410" y="12259"/>
                    <a:pt x="2418" y="12258"/>
                  </a:cubicBezTo>
                  <a:lnTo>
                    <a:pt x="2670" y="12026"/>
                  </a:lnTo>
                  <a:cubicBezTo>
                    <a:pt x="2670" y="11942"/>
                    <a:pt x="2586" y="11900"/>
                    <a:pt x="2607" y="11816"/>
                  </a:cubicBezTo>
                  <a:lnTo>
                    <a:pt x="2607" y="11816"/>
                  </a:lnTo>
                  <a:cubicBezTo>
                    <a:pt x="2656" y="11833"/>
                    <a:pt x="2718" y="11899"/>
                    <a:pt x="2772" y="11899"/>
                  </a:cubicBezTo>
                  <a:cubicBezTo>
                    <a:pt x="2788" y="11899"/>
                    <a:pt x="2803" y="11894"/>
                    <a:pt x="2818" y="11879"/>
                  </a:cubicBezTo>
                  <a:cubicBezTo>
                    <a:pt x="2881" y="11816"/>
                    <a:pt x="2965" y="11795"/>
                    <a:pt x="2965" y="11669"/>
                  </a:cubicBezTo>
                  <a:cubicBezTo>
                    <a:pt x="2933" y="11638"/>
                    <a:pt x="2891" y="11638"/>
                    <a:pt x="2849" y="11638"/>
                  </a:cubicBezTo>
                  <a:cubicBezTo>
                    <a:pt x="2807" y="11638"/>
                    <a:pt x="2765" y="11638"/>
                    <a:pt x="2734" y="11606"/>
                  </a:cubicBezTo>
                  <a:cubicBezTo>
                    <a:pt x="2713" y="11564"/>
                    <a:pt x="2734" y="11501"/>
                    <a:pt x="2755" y="11459"/>
                  </a:cubicBezTo>
                  <a:cubicBezTo>
                    <a:pt x="2839" y="11585"/>
                    <a:pt x="2965" y="11543"/>
                    <a:pt x="3091" y="11564"/>
                  </a:cubicBezTo>
                  <a:lnTo>
                    <a:pt x="3091" y="11459"/>
                  </a:lnTo>
                  <a:cubicBezTo>
                    <a:pt x="3091" y="11454"/>
                    <a:pt x="3090" y="11453"/>
                    <a:pt x="3088" y="11453"/>
                  </a:cubicBezTo>
                  <a:cubicBezTo>
                    <a:pt x="3085" y="11453"/>
                    <a:pt x="3078" y="11457"/>
                    <a:pt x="3071" y="11457"/>
                  </a:cubicBezTo>
                  <a:cubicBezTo>
                    <a:pt x="3064" y="11457"/>
                    <a:pt x="3057" y="11453"/>
                    <a:pt x="3049" y="11438"/>
                  </a:cubicBezTo>
                  <a:cubicBezTo>
                    <a:pt x="3049" y="11396"/>
                    <a:pt x="3070" y="11396"/>
                    <a:pt x="3091" y="11396"/>
                  </a:cubicBezTo>
                  <a:lnTo>
                    <a:pt x="3133" y="11312"/>
                  </a:lnTo>
                  <a:cubicBezTo>
                    <a:pt x="3070" y="11080"/>
                    <a:pt x="2860" y="10975"/>
                    <a:pt x="2734" y="10807"/>
                  </a:cubicBezTo>
                  <a:cubicBezTo>
                    <a:pt x="2713" y="10723"/>
                    <a:pt x="2734" y="10639"/>
                    <a:pt x="2670" y="10555"/>
                  </a:cubicBezTo>
                  <a:cubicBezTo>
                    <a:pt x="2607" y="10429"/>
                    <a:pt x="2607" y="10302"/>
                    <a:pt x="2670" y="10197"/>
                  </a:cubicBezTo>
                  <a:cubicBezTo>
                    <a:pt x="2628" y="10113"/>
                    <a:pt x="2544" y="10050"/>
                    <a:pt x="2481" y="10008"/>
                  </a:cubicBezTo>
                  <a:lnTo>
                    <a:pt x="2208" y="10008"/>
                  </a:lnTo>
                  <a:lnTo>
                    <a:pt x="2082" y="9756"/>
                  </a:lnTo>
                  <a:cubicBezTo>
                    <a:pt x="2124" y="9714"/>
                    <a:pt x="2145" y="9651"/>
                    <a:pt x="2124" y="9630"/>
                  </a:cubicBezTo>
                  <a:cubicBezTo>
                    <a:pt x="1998" y="9504"/>
                    <a:pt x="2019" y="9314"/>
                    <a:pt x="1935" y="9188"/>
                  </a:cubicBezTo>
                  <a:cubicBezTo>
                    <a:pt x="1917" y="9154"/>
                    <a:pt x="1886" y="9120"/>
                    <a:pt x="1864" y="9120"/>
                  </a:cubicBezTo>
                  <a:cubicBezTo>
                    <a:pt x="1859" y="9120"/>
                    <a:pt x="1854" y="9121"/>
                    <a:pt x="1851" y="9125"/>
                  </a:cubicBezTo>
                  <a:cubicBezTo>
                    <a:pt x="1808" y="9146"/>
                    <a:pt x="1808" y="9188"/>
                    <a:pt x="1808" y="9251"/>
                  </a:cubicBezTo>
                  <a:cubicBezTo>
                    <a:pt x="1829" y="9251"/>
                    <a:pt x="1893" y="9272"/>
                    <a:pt x="1851" y="9293"/>
                  </a:cubicBezTo>
                  <a:cubicBezTo>
                    <a:pt x="1808" y="9293"/>
                    <a:pt x="1808" y="9272"/>
                    <a:pt x="1808" y="9251"/>
                  </a:cubicBezTo>
                  <a:cubicBezTo>
                    <a:pt x="1766" y="9230"/>
                    <a:pt x="1745" y="9188"/>
                    <a:pt x="1703" y="9146"/>
                  </a:cubicBezTo>
                  <a:cubicBezTo>
                    <a:pt x="1781" y="9069"/>
                    <a:pt x="1751" y="8974"/>
                    <a:pt x="1746" y="8894"/>
                  </a:cubicBezTo>
                  <a:lnTo>
                    <a:pt x="1746" y="8894"/>
                  </a:lnTo>
                  <a:cubicBezTo>
                    <a:pt x="1830" y="8894"/>
                    <a:pt x="1914" y="8852"/>
                    <a:pt x="1935" y="8768"/>
                  </a:cubicBezTo>
                  <a:cubicBezTo>
                    <a:pt x="2040" y="8536"/>
                    <a:pt x="2040" y="8284"/>
                    <a:pt x="2124" y="8053"/>
                  </a:cubicBezTo>
                  <a:cubicBezTo>
                    <a:pt x="2145" y="8011"/>
                    <a:pt x="2103" y="7969"/>
                    <a:pt x="2061" y="7927"/>
                  </a:cubicBezTo>
                  <a:cubicBezTo>
                    <a:pt x="2124" y="7885"/>
                    <a:pt x="2124" y="7843"/>
                    <a:pt x="2145" y="7801"/>
                  </a:cubicBezTo>
                  <a:cubicBezTo>
                    <a:pt x="2208" y="7716"/>
                    <a:pt x="2355" y="7759"/>
                    <a:pt x="2376" y="7632"/>
                  </a:cubicBezTo>
                  <a:cubicBezTo>
                    <a:pt x="2350" y="7589"/>
                    <a:pt x="2314" y="7582"/>
                    <a:pt x="2277" y="7582"/>
                  </a:cubicBezTo>
                  <a:cubicBezTo>
                    <a:pt x="2256" y="7582"/>
                    <a:pt x="2235" y="7584"/>
                    <a:pt x="2215" y="7584"/>
                  </a:cubicBezTo>
                  <a:cubicBezTo>
                    <a:pt x="2185" y="7584"/>
                    <a:pt x="2160" y="7578"/>
                    <a:pt x="2145" y="7548"/>
                  </a:cubicBezTo>
                  <a:lnTo>
                    <a:pt x="2145" y="7296"/>
                  </a:lnTo>
                  <a:cubicBezTo>
                    <a:pt x="2187" y="7254"/>
                    <a:pt x="2271" y="7296"/>
                    <a:pt x="2313" y="7233"/>
                  </a:cubicBezTo>
                  <a:cubicBezTo>
                    <a:pt x="2292" y="7212"/>
                    <a:pt x="2292" y="7212"/>
                    <a:pt x="2250" y="7170"/>
                  </a:cubicBezTo>
                  <a:cubicBezTo>
                    <a:pt x="2229" y="7138"/>
                    <a:pt x="2197" y="7138"/>
                    <a:pt x="2166" y="7138"/>
                  </a:cubicBezTo>
                  <a:cubicBezTo>
                    <a:pt x="2134" y="7138"/>
                    <a:pt x="2103" y="7138"/>
                    <a:pt x="2082" y="7107"/>
                  </a:cubicBezTo>
                  <a:cubicBezTo>
                    <a:pt x="2040" y="6939"/>
                    <a:pt x="2082" y="6749"/>
                    <a:pt x="2187" y="6602"/>
                  </a:cubicBezTo>
                  <a:lnTo>
                    <a:pt x="2019" y="6497"/>
                  </a:lnTo>
                  <a:lnTo>
                    <a:pt x="2124" y="6434"/>
                  </a:lnTo>
                  <a:lnTo>
                    <a:pt x="2124" y="5677"/>
                  </a:lnTo>
                  <a:cubicBezTo>
                    <a:pt x="2103" y="5614"/>
                    <a:pt x="2019" y="5635"/>
                    <a:pt x="1998" y="5509"/>
                  </a:cubicBezTo>
                  <a:cubicBezTo>
                    <a:pt x="1998" y="5446"/>
                    <a:pt x="2103" y="5362"/>
                    <a:pt x="2061" y="5257"/>
                  </a:cubicBezTo>
                  <a:lnTo>
                    <a:pt x="2061" y="5257"/>
                  </a:lnTo>
                  <a:cubicBezTo>
                    <a:pt x="2166" y="5278"/>
                    <a:pt x="2082" y="5383"/>
                    <a:pt x="2145" y="5425"/>
                  </a:cubicBezTo>
                  <a:cubicBezTo>
                    <a:pt x="2208" y="5383"/>
                    <a:pt x="2271" y="5404"/>
                    <a:pt x="2376" y="5383"/>
                  </a:cubicBezTo>
                  <a:cubicBezTo>
                    <a:pt x="2481" y="5362"/>
                    <a:pt x="2628" y="5341"/>
                    <a:pt x="2670" y="5278"/>
                  </a:cubicBezTo>
                  <a:cubicBezTo>
                    <a:pt x="2737" y="5178"/>
                    <a:pt x="2856" y="5118"/>
                    <a:pt x="2976" y="5118"/>
                  </a:cubicBezTo>
                  <a:cubicBezTo>
                    <a:pt x="3008" y="5118"/>
                    <a:pt x="3039" y="5122"/>
                    <a:pt x="3070" y="5130"/>
                  </a:cubicBezTo>
                  <a:cubicBezTo>
                    <a:pt x="3217" y="5194"/>
                    <a:pt x="3133" y="5383"/>
                    <a:pt x="3280" y="5404"/>
                  </a:cubicBezTo>
                  <a:cubicBezTo>
                    <a:pt x="3259" y="5425"/>
                    <a:pt x="3238" y="5467"/>
                    <a:pt x="3238" y="5509"/>
                  </a:cubicBezTo>
                  <a:cubicBezTo>
                    <a:pt x="3343" y="5656"/>
                    <a:pt x="3448" y="5824"/>
                    <a:pt x="3575" y="5971"/>
                  </a:cubicBezTo>
                  <a:cubicBezTo>
                    <a:pt x="3638" y="6077"/>
                    <a:pt x="3701" y="6203"/>
                    <a:pt x="3722" y="6350"/>
                  </a:cubicBezTo>
                  <a:cubicBezTo>
                    <a:pt x="3722" y="6392"/>
                    <a:pt x="3764" y="6413"/>
                    <a:pt x="3785" y="6455"/>
                  </a:cubicBezTo>
                  <a:cubicBezTo>
                    <a:pt x="3829" y="6474"/>
                    <a:pt x="3870" y="6482"/>
                    <a:pt x="3908" y="6482"/>
                  </a:cubicBezTo>
                  <a:cubicBezTo>
                    <a:pt x="3994" y="6482"/>
                    <a:pt x="4063" y="6442"/>
                    <a:pt x="4121" y="6413"/>
                  </a:cubicBezTo>
                  <a:cubicBezTo>
                    <a:pt x="4226" y="6497"/>
                    <a:pt x="4331" y="6539"/>
                    <a:pt x="4458" y="6560"/>
                  </a:cubicBezTo>
                  <a:cubicBezTo>
                    <a:pt x="4458" y="6686"/>
                    <a:pt x="4647" y="6728"/>
                    <a:pt x="4584" y="6876"/>
                  </a:cubicBezTo>
                  <a:cubicBezTo>
                    <a:pt x="4563" y="6907"/>
                    <a:pt x="4531" y="6907"/>
                    <a:pt x="4500" y="6907"/>
                  </a:cubicBezTo>
                  <a:cubicBezTo>
                    <a:pt x="4468" y="6907"/>
                    <a:pt x="4437" y="6907"/>
                    <a:pt x="4415" y="6939"/>
                  </a:cubicBezTo>
                  <a:cubicBezTo>
                    <a:pt x="4415" y="6960"/>
                    <a:pt x="4415" y="6981"/>
                    <a:pt x="4415" y="7023"/>
                  </a:cubicBezTo>
                  <a:cubicBezTo>
                    <a:pt x="4433" y="7036"/>
                    <a:pt x="4448" y="7041"/>
                    <a:pt x="4462" y="7041"/>
                  </a:cubicBezTo>
                  <a:cubicBezTo>
                    <a:pt x="4513" y="7041"/>
                    <a:pt x="4551" y="6978"/>
                    <a:pt x="4607" y="6978"/>
                  </a:cubicBezTo>
                  <a:cubicBezTo>
                    <a:pt x="4613" y="6978"/>
                    <a:pt x="4619" y="6979"/>
                    <a:pt x="4626" y="6981"/>
                  </a:cubicBezTo>
                  <a:cubicBezTo>
                    <a:pt x="4626" y="7086"/>
                    <a:pt x="4773" y="7002"/>
                    <a:pt x="4773" y="7086"/>
                  </a:cubicBezTo>
                  <a:lnTo>
                    <a:pt x="4920" y="7023"/>
                  </a:lnTo>
                  <a:lnTo>
                    <a:pt x="5046" y="7149"/>
                  </a:lnTo>
                  <a:lnTo>
                    <a:pt x="5130" y="7107"/>
                  </a:lnTo>
                  <a:cubicBezTo>
                    <a:pt x="5172" y="7149"/>
                    <a:pt x="5193" y="7191"/>
                    <a:pt x="5235" y="7212"/>
                  </a:cubicBezTo>
                  <a:cubicBezTo>
                    <a:pt x="5383" y="7296"/>
                    <a:pt x="5488" y="7443"/>
                    <a:pt x="5530" y="7632"/>
                  </a:cubicBezTo>
                  <a:cubicBezTo>
                    <a:pt x="5593" y="7801"/>
                    <a:pt x="5698" y="7948"/>
                    <a:pt x="5824" y="8074"/>
                  </a:cubicBezTo>
                  <a:cubicBezTo>
                    <a:pt x="5824" y="8473"/>
                    <a:pt x="5824" y="8473"/>
                    <a:pt x="5992" y="8600"/>
                  </a:cubicBezTo>
                  <a:cubicBezTo>
                    <a:pt x="5992" y="8684"/>
                    <a:pt x="5908" y="8684"/>
                    <a:pt x="5908" y="8726"/>
                  </a:cubicBezTo>
                  <a:cubicBezTo>
                    <a:pt x="5950" y="8873"/>
                    <a:pt x="6118" y="8873"/>
                    <a:pt x="6161" y="8978"/>
                  </a:cubicBezTo>
                  <a:cubicBezTo>
                    <a:pt x="6203" y="9104"/>
                    <a:pt x="6329" y="9125"/>
                    <a:pt x="6392" y="9188"/>
                  </a:cubicBezTo>
                  <a:cubicBezTo>
                    <a:pt x="6455" y="9272"/>
                    <a:pt x="6602" y="9188"/>
                    <a:pt x="6665" y="9314"/>
                  </a:cubicBezTo>
                  <a:cubicBezTo>
                    <a:pt x="6665" y="9320"/>
                    <a:pt x="6669" y="9322"/>
                    <a:pt x="6675" y="9322"/>
                  </a:cubicBezTo>
                  <a:cubicBezTo>
                    <a:pt x="6693" y="9322"/>
                    <a:pt x="6728" y="9299"/>
                    <a:pt x="6728" y="9251"/>
                  </a:cubicBezTo>
                  <a:cubicBezTo>
                    <a:pt x="6686" y="9251"/>
                    <a:pt x="6665" y="9209"/>
                    <a:pt x="6686" y="9188"/>
                  </a:cubicBezTo>
                  <a:cubicBezTo>
                    <a:pt x="6699" y="9162"/>
                    <a:pt x="6720" y="9144"/>
                    <a:pt x="6744" y="9144"/>
                  </a:cubicBezTo>
                  <a:cubicBezTo>
                    <a:pt x="6759" y="9144"/>
                    <a:pt x="6775" y="9151"/>
                    <a:pt x="6791" y="9167"/>
                  </a:cubicBezTo>
                  <a:lnTo>
                    <a:pt x="6728" y="9272"/>
                  </a:lnTo>
                  <a:cubicBezTo>
                    <a:pt x="6749" y="9272"/>
                    <a:pt x="6770" y="9267"/>
                    <a:pt x="6791" y="9267"/>
                  </a:cubicBezTo>
                  <a:cubicBezTo>
                    <a:pt x="6812" y="9267"/>
                    <a:pt x="6833" y="9272"/>
                    <a:pt x="6854" y="9293"/>
                  </a:cubicBezTo>
                  <a:lnTo>
                    <a:pt x="6812" y="9356"/>
                  </a:lnTo>
                  <a:cubicBezTo>
                    <a:pt x="6938" y="9419"/>
                    <a:pt x="6980" y="9588"/>
                    <a:pt x="7128" y="9651"/>
                  </a:cubicBezTo>
                  <a:cubicBezTo>
                    <a:pt x="7254" y="9735"/>
                    <a:pt x="7359" y="9840"/>
                    <a:pt x="7443" y="9966"/>
                  </a:cubicBezTo>
                  <a:cubicBezTo>
                    <a:pt x="7506" y="10071"/>
                    <a:pt x="7422" y="10113"/>
                    <a:pt x="7422" y="10176"/>
                  </a:cubicBezTo>
                  <a:lnTo>
                    <a:pt x="7779" y="10302"/>
                  </a:lnTo>
                  <a:lnTo>
                    <a:pt x="7906" y="9924"/>
                  </a:lnTo>
                  <a:cubicBezTo>
                    <a:pt x="7906" y="9798"/>
                    <a:pt x="7821" y="9777"/>
                    <a:pt x="7800" y="9714"/>
                  </a:cubicBezTo>
                  <a:cubicBezTo>
                    <a:pt x="7821" y="9693"/>
                    <a:pt x="7842" y="9651"/>
                    <a:pt x="7842" y="9609"/>
                  </a:cubicBezTo>
                  <a:cubicBezTo>
                    <a:pt x="7842" y="9567"/>
                    <a:pt x="7842" y="9504"/>
                    <a:pt x="7906" y="9504"/>
                  </a:cubicBezTo>
                  <a:cubicBezTo>
                    <a:pt x="7917" y="9502"/>
                    <a:pt x="7927" y="9501"/>
                    <a:pt x="7936" y="9501"/>
                  </a:cubicBezTo>
                  <a:cubicBezTo>
                    <a:pt x="8053" y="9501"/>
                    <a:pt x="8059" y="9615"/>
                    <a:pt x="8137" y="9693"/>
                  </a:cubicBezTo>
                  <a:cubicBezTo>
                    <a:pt x="8158" y="9588"/>
                    <a:pt x="8179" y="9504"/>
                    <a:pt x="8116" y="9440"/>
                  </a:cubicBezTo>
                  <a:cubicBezTo>
                    <a:pt x="8200" y="9356"/>
                    <a:pt x="8116" y="9251"/>
                    <a:pt x="8179" y="9167"/>
                  </a:cubicBezTo>
                  <a:lnTo>
                    <a:pt x="8179" y="9167"/>
                  </a:lnTo>
                  <a:lnTo>
                    <a:pt x="8242" y="9272"/>
                  </a:lnTo>
                  <a:cubicBezTo>
                    <a:pt x="8262" y="9277"/>
                    <a:pt x="8282" y="9280"/>
                    <a:pt x="8301" y="9280"/>
                  </a:cubicBezTo>
                  <a:cubicBezTo>
                    <a:pt x="8363" y="9280"/>
                    <a:pt x="8420" y="9252"/>
                    <a:pt x="8452" y="9188"/>
                  </a:cubicBezTo>
                  <a:cubicBezTo>
                    <a:pt x="8326" y="9020"/>
                    <a:pt x="8494" y="8810"/>
                    <a:pt x="8389" y="8621"/>
                  </a:cubicBezTo>
                  <a:cubicBezTo>
                    <a:pt x="8284" y="8452"/>
                    <a:pt x="8347" y="8200"/>
                    <a:pt x="8158" y="8074"/>
                  </a:cubicBezTo>
                  <a:lnTo>
                    <a:pt x="8158" y="7738"/>
                  </a:lnTo>
                  <a:lnTo>
                    <a:pt x="8263" y="7780"/>
                  </a:lnTo>
                  <a:cubicBezTo>
                    <a:pt x="8284" y="7716"/>
                    <a:pt x="8263" y="7632"/>
                    <a:pt x="8326" y="7569"/>
                  </a:cubicBezTo>
                  <a:cubicBezTo>
                    <a:pt x="8074" y="7338"/>
                    <a:pt x="7885" y="7044"/>
                    <a:pt x="7800" y="6707"/>
                  </a:cubicBezTo>
                  <a:cubicBezTo>
                    <a:pt x="7737" y="6665"/>
                    <a:pt x="7653" y="6707"/>
                    <a:pt x="7569" y="6623"/>
                  </a:cubicBezTo>
                  <a:cubicBezTo>
                    <a:pt x="7464" y="6518"/>
                    <a:pt x="7443" y="6371"/>
                    <a:pt x="7506" y="6224"/>
                  </a:cubicBezTo>
                  <a:lnTo>
                    <a:pt x="7506" y="6224"/>
                  </a:lnTo>
                  <a:cubicBezTo>
                    <a:pt x="7527" y="6287"/>
                    <a:pt x="7548" y="6308"/>
                    <a:pt x="7569" y="6350"/>
                  </a:cubicBezTo>
                  <a:cubicBezTo>
                    <a:pt x="7590" y="6371"/>
                    <a:pt x="7590" y="6413"/>
                    <a:pt x="7632" y="6434"/>
                  </a:cubicBezTo>
                  <a:cubicBezTo>
                    <a:pt x="7641" y="6437"/>
                    <a:pt x="7649" y="6438"/>
                    <a:pt x="7657" y="6438"/>
                  </a:cubicBezTo>
                  <a:cubicBezTo>
                    <a:pt x="7701" y="6438"/>
                    <a:pt x="7719" y="6392"/>
                    <a:pt x="7737" y="6392"/>
                  </a:cubicBezTo>
                  <a:lnTo>
                    <a:pt x="7863" y="6392"/>
                  </a:lnTo>
                  <a:cubicBezTo>
                    <a:pt x="7934" y="6504"/>
                    <a:pt x="7957" y="6541"/>
                    <a:pt x="8002" y="6541"/>
                  </a:cubicBezTo>
                  <a:cubicBezTo>
                    <a:pt x="8025" y="6541"/>
                    <a:pt x="8053" y="6532"/>
                    <a:pt x="8095" y="6518"/>
                  </a:cubicBezTo>
                  <a:lnTo>
                    <a:pt x="7842" y="6161"/>
                  </a:lnTo>
                  <a:lnTo>
                    <a:pt x="7969" y="6035"/>
                  </a:lnTo>
                  <a:lnTo>
                    <a:pt x="7779" y="5887"/>
                  </a:lnTo>
                  <a:lnTo>
                    <a:pt x="8137" y="5362"/>
                  </a:lnTo>
                  <a:cubicBezTo>
                    <a:pt x="8062" y="5343"/>
                    <a:pt x="8004" y="5274"/>
                    <a:pt x="7932" y="5274"/>
                  </a:cubicBezTo>
                  <a:cubicBezTo>
                    <a:pt x="7924" y="5274"/>
                    <a:pt x="7915" y="5275"/>
                    <a:pt x="7906" y="5278"/>
                  </a:cubicBezTo>
                  <a:cubicBezTo>
                    <a:pt x="7906" y="5320"/>
                    <a:pt x="7927" y="5341"/>
                    <a:pt x="7948" y="5383"/>
                  </a:cubicBezTo>
                  <a:cubicBezTo>
                    <a:pt x="7912" y="5383"/>
                    <a:pt x="7906" y="5429"/>
                    <a:pt x="7853" y="5429"/>
                  </a:cubicBezTo>
                  <a:cubicBezTo>
                    <a:pt x="7844" y="5429"/>
                    <a:pt x="7833" y="5428"/>
                    <a:pt x="7821" y="5425"/>
                  </a:cubicBezTo>
                  <a:cubicBezTo>
                    <a:pt x="7779" y="5341"/>
                    <a:pt x="7737" y="5257"/>
                    <a:pt x="7674" y="5173"/>
                  </a:cubicBezTo>
                  <a:cubicBezTo>
                    <a:pt x="7695" y="5152"/>
                    <a:pt x="7716" y="5088"/>
                    <a:pt x="7716" y="5046"/>
                  </a:cubicBezTo>
                  <a:cubicBezTo>
                    <a:pt x="7611" y="4899"/>
                    <a:pt x="7359" y="4899"/>
                    <a:pt x="7296" y="4668"/>
                  </a:cubicBezTo>
                  <a:cubicBezTo>
                    <a:pt x="7380" y="4668"/>
                    <a:pt x="7443" y="4626"/>
                    <a:pt x="7464" y="4542"/>
                  </a:cubicBezTo>
                  <a:cubicBezTo>
                    <a:pt x="7429" y="4521"/>
                    <a:pt x="7394" y="4516"/>
                    <a:pt x="7360" y="4516"/>
                  </a:cubicBezTo>
                  <a:cubicBezTo>
                    <a:pt x="7332" y="4516"/>
                    <a:pt x="7305" y="4519"/>
                    <a:pt x="7279" y="4519"/>
                  </a:cubicBezTo>
                  <a:cubicBezTo>
                    <a:pt x="7240" y="4519"/>
                    <a:pt x="7203" y="4512"/>
                    <a:pt x="7170" y="4479"/>
                  </a:cubicBezTo>
                  <a:cubicBezTo>
                    <a:pt x="7317" y="4479"/>
                    <a:pt x="7275" y="4353"/>
                    <a:pt x="7317" y="4290"/>
                  </a:cubicBezTo>
                  <a:cubicBezTo>
                    <a:pt x="7359" y="4311"/>
                    <a:pt x="7380" y="4395"/>
                    <a:pt x="7464" y="4395"/>
                  </a:cubicBezTo>
                  <a:cubicBezTo>
                    <a:pt x="7485" y="4247"/>
                    <a:pt x="7443" y="4121"/>
                    <a:pt x="7527" y="3974"/>
                  </a:cubicBezTo>
                  <a:lnTo>
                    <a:pt x="7317" y="3953"/>
                  </a:lnTo>
                  <a:lnTo>
                    <a:pt x="7422" y="3428"/>
                  </a:lnTo>
                  <a:cubicBezTo>
                    <a:pt x="7548" y="3491"/>
                    <a:pt x="7674" y="3554"/>
                    <a:pt x="7779" y="3638"/>
                  </a:cubicBezTo>
                  <a:lnTo>
                    <a:pt x="7969" y="3343"/>
                  </a:lnTo>
                  <a:cubicBezTo>
                    <a:pt x="8051" y="3405"/>
                    <a:pt x="7971" y="3529"/>
                    <a:pt x="8089" y="3533"/>
                  </a:cubicBezTo>
                  <a:lnTo>
                    <a:pt x="8089" y="3533"/>
                  </a:lnTo>
                  <a:cubicBezTo>
                    <a:pt x="8084" y="3533"/>
                    <a:pt x="8079" y="3533"/>
                    <a:pt x="8074" y="3533"/>
                  </a:cubicBezTo>
                  <a:cubicBezTo>
                    <a:pt x="8116" y="3617"/>
                    <a:pt x="8158" y="3743"/>
                    <a:pt x="8221" y="3764"/>
                  </a:cubicBezTo>
                  <a:cubicBezTo>
                    <a:pt x="8284" y="3806"/>
                    <a:pt x="8410" y="3764"/>
                    <a:pt x="8431" y="3890"/>
                  </a:cubicBezTo>
                  <a:cubicBezTo>
                    <a:pt x="8410" y="3911"/>
                    <a:pt x="8410" y="3932"/>
                    <a:pt x="8368" y="3974"/>
                  </a:cubicBezTo>
                  <a:cubicBezTo>
                    <a:pt x="8431" y="4058"/>
                    <a:pt x="8557" y="4142"/>
                    <a:pt x="8515" y="4268"/>
                  </a:cubicBezTo>
                  <a:cubicBezTo>
                    <a:pt x="8542" y="4268"/>
                    <a:pt x="8568" y="4267"/>
                    <a:pt x="8593" y="4267"/>
                  </a:cubicBezTo>
                  <a:cubicBezTo>
                    <a:pt x="8668" y="4267"/>
                    <a:pt x="8731" y="4279"/>
                    <a:pt x="8747" y="4374"/>
                  </a:cubicBezTo>
                  <a:cubicBezTo>
                    <a:pt x="8768" y="4500"/>
                    <a:pt x="8915" y="4542"/>
                    <a:pt x="8957" y="4563"/>
                  </a:cubicBezTo>
                  <a:cubicBezTo>
                    <a:pt x="9020" y="4605"/>
                    <a:pt x="9083" y="4647"/>
                    <a:pt x="9125" y="4668"/>
                  </a:cubicBezTo>
                  <a:cubicBezTo>
                    <a:pt x="9146" y="4710"/>
                    <a:pt x="9062" y="4752"/>
                    <a:pt x="9083" y="4773"/>
                  </a:cubicBezTo>
                  <a:cubicBezTo>
                    <a:pt x="9119" y="4773"/>
                    <a:pt x="9124" y="4819"/>
                    <a:pt x="9165" y="4819"/>
                  </a:cubicBezTo>
                  <a:cubicBezTo>
                    <a:pt x="9171" y="4819"/>
                    <a:pt x="9179" y="4818"/>
                    <a:pt x="9188" y="4815"/>
                  </a:cubicBezTo>
                  <a:cubicBezTo>
                    <a:pt x="9202" y="4815"/>
                    <a:pt x="9207" y="4796"/>
                    <a:pt x="9221" y="4796"/>
                  </a:cubicBezTo>
                  <a:cubicBezTo>
                    <a:pt x="9228" y="4796"/>
                    <a:pt x="9237" y="4801"/>
                    <a:pt x="9251" y="4815"/>
                  </a:cubicBezTo>
                  <a:cubicBezTo>
                    <a:pt x="9272" y="4899"/>
                    <a:pt x="9230" y="4983"/>
                    <a:pt x="9146" y="5004"/>
                  </a:cubicBezTo>
                  <a:cubicBezTo>
                    <a:pt x="9104" y="4899"/>
                    <a:pt x="8999" y="4794"/>
                    <a:pt x="8894" y="4710"/>
                  </a:cubicBezTo>
                  <a:cubicBezTo>
                    <a:pt x="8852" y="4794"/>
                    <a:pt x="8852" y="4899"/>
                    <a:pt x="8894" y="5004"/>
                  </a:cubicBezTo>
                  <a:cubicBezTo>
                    <a:pt x="8936" y="5088"/>
                    <a:pt x="8957" y="5194"/>
                    <a:pt x="8915" y="5299"/>
                  </a:cubicBezTo>
                  <a:cubicBezTo>
                    <a:pt x="8873" y="5194"/>
                    <a:pt x="8852" y="5109"/>
                    <a:pt x="8768" y="5109"/>
                  </a:cubicBezTo>
                  <a:cubicBezTo>
                    <a:pt x="8725" y="5173"/>
                    <a:pt x="8641" y="5194"/>
                    <a:pt x="8641" y="5299"/>
                  </a:cubicBezTo>
                  <a:lnTo>
                    <a:pt x="9104" y="5551"/>
                  </a:lnTo>
                  <a:cubicBezTo>
                    <a:pt x="9188" y="5719"/>
                    <a:pt x="9188" y="5719"/>
                    <a:pt x="9167" y="5740"/>
                  </a:cubicBezTo>
                  <a:cubicBezTo>
                    <a:pt x="9147" y="5753"/>
                    <a:pt x="9131" y="5759"/>
                    <a:pt x="9119" y="5759"/>
                  </a:cubicBezTo>
                  <a:cubicBezTo>
                    <a:pt x="9060" y="5759"/>
                    <a:pt x="9061" y="5645"/>
                    <a:pt x="8996" y="5645"/>
                  </a:cubicBezTo>
                  <a:cubicBezTo>
                    <a:pt x="8985" y="5645"/>
                    <a:pt x="8972" y="5648"/>
                    <a:pt x="8957" y="5656"/>
                  </a:cubicBezTo>
                  <a:lnTo>
                    <a:pt x="8873" y="5803"/>
                  </a:lnTo>
                  <a:lnTo>
                    <a:pt x="9020" y="5971"/>
                  </a:lnTo>
                  <a:cubicBezTo>
                    <a:pt x="9053" y="5912"/>
                    <a:pt x="9082" y="5892"/>
                    <a:pt x="9109" y="5892"/>
                  </a:cubicBezTo>
                  <a:cubicBezTo>
                    <a:pt x="9165" y="5892"/>
                    <a:pt x="9214" y="5973"/>
                    <a:pt x="9278" y="5973"/>
                  </a:cubicBezTo>
                  <a:cubicBezTo>
                    <a:pt x="9283" y="5973"/>
                    <a:pt x="9288" y="5972"/>
                    <a:pt x="9293" y="5971"/>
                  </a:cubicBezTo>
                  <a:cubicBezTo>
                    <a:pt x="9346" y="5961"/>
                    <a:pt x="9398" y="5956"/>
                    <a:pt x="9451" y="5956"/>
                  </a:cubicBezTo>
                  <a:cubicBezTo>
                    <a:pt x="9503" y="5956"/>
                    <a:pt x="9556" y="5961"/>
                    <a:pt x="9609" y="5971"/>
                  </a:cubicBezTo>
                  <a:cubicBezTo>
                    <a:pt x="9714" y="6014"/>
                    <a:pt x="9798" y="6077"/>
                    <a:pt x="9903" y="6077"/>
                  </a:cubicBezTo>
                  <a:cubicBezTo>
                    <a:pt x="10029" y="6077"/>
                    <a:pt x="10134" y="6119"/>
                    <a:pt x="10239" y="6182"/>
                  </a:cubicBezTo>
                  <a:cubicBezTo>
                    <a:pt x="10302" y="6203"/>
                    <a:pt x="10344" y="6203"/>
                    <a:pt x="10407" y="6203"/>
                  </a:cubicBezTo>
                  <a:cubicBezTo>
                    <a:pt x="10407" y="6140"/>
                    <a:pt x="10302" y="6077"/>
                    <a:pt x="10386" y="5971"/>
                  </a:cubicBezTo>
                  <a:lnTo>
                    <a:pt x="10386" y="5971"/>
                  </a:lnTo>
                  <a:cubicBezTo>
                    <a:pt x="10492" y="6098"/>
                    <a:pt x="10597" y="6245"/>
                    <a:pt x="10660" y="6392"/>
                  </a:cubicBezTo>
                  <a:cubicBezTo>
                    <a:pt x="10807" y="6392"/>
                    <a:pt x="10954" y="6434"/>
                    <a:pt x="11059" y="6497"/>
                  </a:cubicBezTo>
                  <a:cubicBezTo>
                    <a:pt x="11101" y="6476"/>
                    <a:pt x="11080" y="6413"/>
                    <a:pt x="11122" y="6413"/>
                  </a:cubicBezTo>
                  <a:lnTo>
                    <a:pt x="11185" y="6455"/>
                  </a:lnTo>
                  <a:cubicBezTo>
                    <a:pt x="11248" y="6393"/>
                    <a:pt x="11372" y="6392"/>
                    <a:pt x="11395" y="6270"/>
                  </a:cubicBezTo>
                  <a:lnTo>
                    <a:pt x="11395" y="6270"/>
                  </a:lnTo>
                  <a:cubicBezTo>
                    <a:pt x="11396" y="6276"/>
                    <a:pt x="11396" y="6281"/>
                    <a:pt x="11396" y="6287"/>
                  </a:cubicBezTo>
                  <a:lnTo>
                    <a:pt x="11522" y="6287"/>
                  </a:lnTo>
                  <a:cubicBezTo>
                    <a:pt x="11537" y="6241"/>
                    <a:pt x="11566" y="6231"/>
                    <a:pt x="11600" y="6231"/>
                  </a:cubicBezTo>
                  <a:cubicBezTo>
                    <a:pt x="11625" y="6231"/>
                    <a:pt x="11654" y="6237"/>
                    <a:pt x="11682" y="6237"/>
                  </a:cubicBezTo>
                  <a:cubicBezTo>
                    <a:pt x="11717" y="6237"/>
                    <a:pt x="11751" y="6227"/>
                    <a:pt x="11774" y="6182"/>
                  </a:cubicBezTo>
                  <a:cubicBezTo>
                    <a:pt x="11648" y="6014"/>
                    <a:pt x="11438" y="5908"/>
                    <a:pt x="11396" y="5677"/>
                  </a:cubicBezTo>
                  <a:cubicBezTo>
                    <a:pt x="11333" y="5656"/>
                    <a:pt x="11290" y="5614"/>
                    <a:pt x="11269" y="5551"/>
                  </a:cubicBezTo>
                  <a:cubicBezTo>
                    <a:pt x="11252" y="5551"/>
                    <a:pt x="11221" y="5537"/>
                    <a:pt x="11210" y="5509"/>
                  </a:cubicBezTo>
                  <a:lnTo>
                    <a:pt x="11269" y="5509"/>
                  </a:lnTo>
                  <a:cubicBezTo>
                    <a:pt x="11290" y="5446"/>
                    <a:pt x="11248" y="5383"/>
                    <a:pt x="11333" y="5299"/>
                  </a:cubicBezTo>
                  <a:cubicBezTo>
                    <a:pt x="11459" y="5446"/>
                    <a:pt x="11669" y="5509"/>
                    <a:pt x="11753" y="5698"/>
                  </a:cubicBezTo>
                  <a:cubicBezTo>
                    <a:pt x="11816" y="5677"/>
                    <a:pt x="11858" y="5635"/>
                    <a:pt x="11879" y="5593"/>
                  </a:cubicBezTo>
                  <a:cubicBezTo>
                    <a:pt x="11753" y="5509"/>
                    <a:pt x="11648" y="5383"/>
                    <a:pt x="11585" y="5257"/>
                  </a:cubicBezTo>
                  <a:cubicBezTo>
                    <a:pt x="11543" y="5257"/>
                    <a:pt x="11480" y="5257"/>
                    <a:pt x="11459" y="5215"/>
                  </a:cubicBezTo>
                  <a:cubicBezTo>
                    <a:pt x="11354" y="5025"/>
                    <a:pt x="11227" y="4878"/>
                    <a:pt x="11080" y="4731"/>
                  </a:cubicBezTo>
                  <a:cubicBezTo>
                    <a:pt x="10954" y="4563"/>
                    <a:pt x="10786" y="4395"/>
                    <a:pt x="10639" y="4205"/>
                  </a:cubicBezTo>
                  <a:cubicBezTo>
                    <a:pt x="10576" y="4142"/>
                    <a:pt x="10471" y="4121"/>
                    <a:pt x="10428" y="4016"/>
                  </a:cubicBezTo>
                  <a:cubicBezTo>
                    <a:pt x="10414" y="4021"/>
                    <a:pt x="10400" y="4022"/>
                    <a:pt x="10386" y="4022"/>
                  </a:cubicBezTo>
                  <a:cubicBezTo>
                    <a:pt x="10360" y="4022"/>
                    <a:pt x="10335" y="4018"/>
                    <a:pt x="10309" y="4018"/>
                  </a:cubicBezTo>
                  <a:cubicBezTo>
                    <a:pt x="10286" y="4018"/>
                    <a:pt x="10263" y="4022"/>
                    <a:pt x="10239" y="4037"/>
                  </a:cubicBezTo>
                  <a:lnTo>
                    <a:pt x="10281" y="4142"/>
                  </a:lnTo>
                  <a:cubicBezTo>
                    <a:pt x="10365" y="4163"/>
                    <a:pt x="10428" y="4247"/>
                    <a:pt x="10407" y="4332"/>
                  </a:cubicBezTo>
                  <a:cubicBezTo>
                    <a:pt x="10492" y="4353"/>
                    <a:pt x="10471" y="4395"/>
                    <a:pt x="10471" y="4458"/>
                  </a:cubicBezTo>
                  <a:cubicBezTo>
                    <a:pt x="10492" y="4458"/>
                    <a:pt x="10513" y="4452"/>
                    <a:pt x="10531" y="4452"/>
                  </a:cubicBezTo>
                  <a:cubicBezTo>
                    <a:pt x="10549" y="4452"/>
                    <a:pt x="10565" y="4458"/>
                    <a:pt x="10576" y="4479"/>
                  </a:cubicBezTo>
                  <a:cubicBezTo>
                    <a:pt x="10555" y="4521"/>
                    <a:pt x="10534" y="4563"/>
                    <a:pt x="10471" y="4563"/>
                  </a:cubicBezTo>
                  <a:lnTo>
                    <a:pt x="10471" y="4689"/>
                  </a:lnTo>
                  <a:cubicBezTo>
                    <a:pt x="10477" y="4689"/>
                    <a:pt x="10483" y="4689"/>
                    <a:pt x="10489" y="4691"/>
                  </a:cubicBezTo>
                  <a:lnTo>
                    <a:pt x="10489" y="4691"/>
                  </a:lnTo>
                  <a:cubicBezTo>
                    <a:pt x="10480" y="4691"/>
                    <a:pt x="10471" y="4692"/>
                    <a:pt x="10462" y="4692"/>
                  </a:cubicBezTo>
                  <a:cubicBezTo>
                    <a:pt x="10437" y="4692"/>
                    <a:pt x="10412" y="4685"/>
                    <a:pt x="10386" y="4647"/>
                  </a:cubicBezTo>
                  <a:cubicBezTo>
                    <a:pt x="10302" y="4521"/>
                    <a:pt x="10176" y="4416"/>
                    <a:pt x="10029" y="4374"/>
                  </a:cubicBezTo>
                  <a:lnTo>
                    <a:pt x="10071" y="4290"/>
                  </a:lnTo>
                  <a:cubicBezTo>
                    <a:pt x="10050" y="4290"/>
                    <a:pt x="9987" y="4290"/>
                    <a:pt x="9987" y="4268"/>
                  </a:cubicBezTo>
                  <a:cubicBezTo>
                    <a:pt x="9945" y="4184"/>
                    <a:pt x="9903" y="4100"/>
                    <a:pt x="9861" y="4016"/>
                  </a:cubicBezTo>
                  <a:cubicBezTo>
                    <a:pt x="9840" y="3964"/>
                    <a:pt x="9792" y="3964"/>
                    <a:pt x="9748" y="3964"/>
                  </a:cubicBezTo>
                  <a:cubicBezTo>
                    <a:pt x="9703" y="3964"/>
                    <a:pt x="9661" y="3964"/>
                    <a:pt x="9651" y="3911"/>
                  </a:cubicBezTo>
                  <a:cubicBezTo>
                    <a:pt x="9630" y="3869"/>
                    <a:pt x="9651" y="3848"/>
                    <a:pt x="9630" y="3848"/>
                  </a:cubicBezTo>
                  <a:lnTo>
                    <a:pt x="9524" y="3890"/>
                  </a:lnTo>
                  <a:cubicBezTo>
                    <a:pt x="9503" y="3911"/>
                    <a:pt x="9545" y="3932"/>
                    <a:pt x="9503" y="3932"/>
                  </a:cubicBezTo>
                  <a:cubicBezTo>
                    <a:pt x="9492" y="3938"/>
                    <a:pt x="9484" y="3940"/>
                    <a:pt x="9478" y="3940"/>
                  </a:cubicBezTo>
                  <a:cubicBezTo>
                    <a:pt x="9461" y="3940"/>
                    <a:pt x="9461" y="3921"/>
                    <a:pt x="9461" y="3890"/>
                  </a:cubicBezTo>
                  <a:cubicBezTo>
                    <a:pt x="9398" y="3890"/>
                    <a:pt x="9377" y="3848"/>
                    <a:pt x="9356" y="3806"/>
                  </a:cubicBezTo>
                  <a:cubicBezTo>
                    <a:pt x="9377" y="3785"/>
                    <a:pt x="9419" y="3785"/>
                    <a:pt x="9461" y="3785"/>
                  </a:cubicBezTo>
                  <a:cubicBezTo>
                    <a:pt x="9440" y="3680"/>
                    <a:pt x="9314" y="3638"/>
                    <a:pt x="9272" y="3533"/>
                  </a:cubicBezTo>
                  <a:lnTo>
                    <a:pt x="9272" y="3385"/>
                  </a:lnTo>
                  <a:cubicBezTo>
                    <a:pt x="9230" y="3301"/>
                    <a:pt x="9146" y="3238"/>
                    <a:pt x="9041" y="3196"/>
                  </a:cubicBezTo>
                  <a:cubicBezTo>
                    <a:pt x="9146" y="3133"/>
                    <a:pt x="9041" y="3091"/>
                    <a:pt x="9041" y="3028"/>
                  </a:cubicBezTo>
                  <a:cubicBezTo>
                    <a:pt x="9020" y="3028"/>
                    <a:pt x="8957" y="3007"/>
                    <a:pt x="8999" y="2986"/>
                  </a:cubicBezTo>
                  <a:cubicBezTo>
                    <a:pt x="9041" y="2986"/>
                    <a:pt x="9041" y="3007"/>
                    <a:pt x="9041" y="3028"/>
                  </a:cubicBezTo>
                  <a:lnTo>
                    <a:pt x="9167" y="3028"/>
                  </a:lnTo>
                  <a:lnTo>
                    <a:pt x="9167" y="2881"/>
                  </a:lnTo>
                  <a:cubicBezTo>
                    <a:pt x="9083" y="2839"/>
                    <a:pt x="8999" y="2818"/>
                    <a:pt x="8894" y="2797"/>
                  </a:cubicBezTo>
                  <a:cubicBezTo>
                    <a:pt x="8747" y="2755"/>
                    <a:pt x="8662" y="2692"/>
                    <a:pt x="8662" y="2523"/>
                  </a:cubicBezTo>
                  <a:cubicBezTo>
                    <a:pt x="8662" y="2502"/>
                    <a:pt x="8620" y="2481"/>
                    <a:pt x="8599" y="2481"/>
                  </a:cubicBezTo>
                  <a:cubicBezTo>
                    <a:pt x="8578" y="2502"/>
                    <a:pt x="8620" y="2523"/>
                    <a:pt x="8578" y="2523"/>
                  </a:cubicBezTo>
                  <a:cubicBezTo>
                    <a:pt x="8536" y="2523"/>
                    <a:pt x="8557" y="2481"/>
                    <a:pt x="8536" y="2481"/>
                  </a:cubicBezTo>
                  <a:cubicBezTo>
                    <a:pt x="8515" y="2481"/>
                    <a:pt x="8452" y="2439"/>
                    <a:pt x="8494" y="2439"/>
                  </a:cubicBezTo>
                  <a:cubicBezTo>
                    <a:pt x="8536" y="2439"/>
                    <a:pt x="8536" y="2460"/>
                    <a:pt x="8536" y="2481"/>
                  </a:cubicBezTo>
                  <a:lnTo>
                    <a:pt x="8599" y="2481"/>
                  </a:lnTo>
                  <a:cubicBezTo>
                    <a:pt x="8578" y="2376"/>
                    <a:pt x="8662" y="2292"/>
                    <a:pt x="8662" y="2187"/>
                  </a:cubicBezTo>
                  <a:lnTo>
                    <a:pt x="8662" y="2187"/>
                  </a:lnTo>
                  <a:cubicBezTo>
                    <a:pt x="8637" y="2197"/>
                    <a:pt x="8614" y="2201"/>
                    <a:pt x="8593" y="2201"/>
                  </a:cubicBezTo>
                  <a:cubicBezTo>
                    <a:pt x="8527" y="2201"/>
                    <a:pt x="8479" y="2161"/>
                    <a:pt x="8431" y="2145"/>
                  </a:cubicBezTo>
                  <a:cubicBezTo>
                    <a:pt x="8452" y="2103"/>
                    <a:pt x="8515" y="2061"/>
                    <a:pt x="8452" y="1998"/>
                  </a:cubicBezTo>
                  <a:lnTo>
                    <a:pt x="8452" y="1998"/>
                  </a:lnTo>
                  <a:lnTo>
                    <a:pt x="8368" y="2040"/>
                  </a:lnTo>
                  <a:cubicBezTo>
                    <a:pt x="8284" y="1998"/>
                    <a:pt x="8305" y="1893"/>
                    <a:pt x="8284" y="1830"/>
                  </a:cubicBezTo>
                  <a:lnTo>
                    <a:pt x="8053" y="1725"/>
                  </a:lnTo>
                  <a:lnTo>
                    <a:pt x="7927" y="1430"/>
                  </a:lnTo>
                  <a:cubicBezTo>
                    <a:pt x="7927" y="1136"/>
                    <a:pt x="7927" y="1136"/>
                    <a:pt x="8011" y="1010"/>
                  </a:cubicBezTo>
                  <a:cubicBezTo>
                    <a:pt x="8095" y="1178"/>
                    <a:pt x="8095" y="1178"/>
                    <a:pt x="8284" y="1178"/>
                  </a:cubicBezTo>
                  <a:cubicBezTo>
                    <a:pt x="8294" y="1125"/>
                    <a:pt x="8326" y="1120"/>
                    <a:pt x="8360" y="1120"/>
                  </a:cubicBezTo>
                  <a:cubicBezTo>
                    <a:pt x="8369" y="1120"/>
                    <a:pt x="8377" y="1120"/>
                    <a:pt x="8386" y="1120"/>
                  </a:cubicBezTo>
                  <a:cubicBezTo>
                    <a:pt x="8412" y="1120"/>
                    <a:pt x="8436" y="1117"/>
                    <a:pt x="8452" y="1094"/>
                  </a:cubicBezTo>
                  <a:cubicBezTo>
                    <a:pt x="8368" y="1010"/>
                    <a:pt x="8284" y="884"/>
                    <a:pt x="8221" y="778"/>
                  </a:cubicBezTo>
                  <a:cubicBezTo>
                    <a:pt x="8179" y="589"/>
                    <a:pt x="7969" y="673"/>
                    <a:pt x="7948" y="505"/>
                  </a:cubicBezTo>
                  <a:lnTo>
                    <a:pt x="7948" y="505"/>
                  </a:lnTo>
                  <a:cubicBezTo>
                    <a:pt x="7863" y="631"/>
                    <a:pt x="7948" y="673"/>
                    <a:pt x="7969" y="757"/>
                  </a:cubicBezTo>
                  <a:lnTo>
                    <a:pt x="8074" y="757"/>
                  </a:lnTo>
                  <a:cubicBezTo>
                    <a:pt x="8053" y="842"/>
                    <a:pt x="8158" y="863"/>
                    <a:pt x="8158" y="926"/>
                  </a:cubicBezTo>
                  <a:cubicBezTo>
                    <a:pt x="8158" y="926"/>
                    <a:pt x="8158" y="926"/>
                    <a:pt x="8158" y="926"/>
                  </a:cubicBezTo>
                  <a:lnTo>
                    <a:pt x="8158" y="926"/>
                  </a:lnTo>
                  <a:cubicBezTo>
                    <a:pt x="8263" y="947"/>
                    <a:pt x="8200" y="1031"/>
                    <a:pt x="8200" y="1094"/>
                  </a:cubicBezTo>
                  <a:cubicBezTo>
                    <a:pt x="8137" y="1052"/>
                    <a:pt x="8158" y="989"/>
                    <a:pt x="8158" y="926"/>
                  </a:cubicBezTo>
                  <a:lnTo>
                    <a:pt x="8158" y="926"/>
                  </a:lnTo>
                  <a:cubicBezTo>
                    <a:pt x="8151" y="927"/>
                    <a:pt x="8144" y="928"/>
                    <a:pt x="8137" y="928"/>
                  </a:cubicBezTo>
                  <a:cubicBezTo>
                    <a:pt x="8069" y="928"/>
                    <a:pt x="8009" y="866"/>
                    <a:pt x="7944" y="866"/>
                  </a:cubicBezTo>
                  <a:cubicBezTo>
                    <a:pt x="7918" y="866"/>
                    <a:pt x="7892" y="876"/>
                    <a:pt x="7863" y="905"/>
                  </a:cubicBezTo>
                  <a:lnTo>
                    <a:pt x="7737" y="778"/>
                  </a:lnTo>
                  <a:lnTo>
                    <a:pt x="7779" y="694"/>
                  </a:lnTo>
                  <a:cubicBezTo>
                    <a:pt x="7737" y="673"/>
                    <a:pt x="7737" y="631"/>
                    <a:pt x="7737" y="631"/>
                  </a:cubicBezTo>
                  <a:cubicBezTo>
                    <a:pt x="7527" y="673"/>
                    <a:pt x="7632" y="842"/>
                    <a:pt x="7569" y="926"/>
                  </a:cubicBezTo>
                  <a:lnTo>
                    <a:pt x="7506" y="799"/>
                  </a:lnTo>
                  <a:cubicBezTo>
                    <a:pt x="7425" y="799"/>
                    <a:pt x="7369" y="862"/>
                    <a:pt x="7309" y="862"/>
                  </a:cubicBezTo>
                  <a:cubicBezTo>
                    <a:pt x="7291" y="862"/>
                    <a:pt x="7273" y="856"/>
                    <a:pt x="7254" y="842"/>
                  </a:cubicBezTo>
                  <a:cubicBezTo>
                    <a:pt x="7296" y="757"/>
                    <a:pt x="7254" y="652"/>
                    <a:pt x="7170" y="610"/>
                  </a:cubicBezTo>
                  <a:cubicBezTo>
                    <a:pt x="7149" y="694"/>
                    <a:pt x="7065" y="694"/>
                    <a:pt x="7065" y="778"/>
                  </a:cubicBezTo>
                  <a:cubicBezTo>
                    <a:pt x="7086" y="820"/>
                    <a:pt x="7149" y="905"/>
                    <a:pt x="7065" y="905"/>
                  </a:cubicBezTo>
                  <a:cubicBezTo>
                    <a:pt x="7055" y="907"/>
                    <a:pt x="7046" y="908"/>
                    <a:pt x="7038" y="908"/>
                  </a:cubicBezTo>
                  <a:cubicBezTo>
                    <a:pt x="6971" y="908"/>
                    <a:pt x="6929" y="842"/>
                    <a:pt x="6854" y="842"/>
                  </a:cubicBezTo>
                  <a:cubicBezTo>
                    <a:pt x="6896" y="778"/>
                    <a:pt x="6938" y="736"/>
                    <a:pt x="6896" y="694"/>
                  </a:cubicBezTo>
                  <a:lnTo>
                    <a:pt x="6896" y="694"/>
                  </a:lnTo>
                  <a:lnTo>
                    <a:pt x="6812" y="715"/>
                  </a:lnTo>
                  <a:cubicBezTo>
                    <a:pt x="6668" y="715"/>
                    <a:pt x="6586" y="576"/>
                    <a:pt x="6446" y="576"/>
                  </a:cubicBezTo>
                  <a:cubicBezTo>
                    <a:pt x="6423" y="576"/>
                    <a:pt x="6398" y="580"/>
                    <a:pt x="6371" y="589"/>
                  </a:cubicBezTo>
                  <a:lnTo>
                    <a:pt x="6350" y="442"/>
                  </a:lnTo>
                  <a:cubicBezTo>
                    <a:pt x="6266" y="421"/>
                    <a:pt x="6161" y="379"/>
                    <a:pt x="6182" y="316"/>
                  </a:cubicBezTo>
                  <a:cubicBezTo>
                    <a:pt x="6203" y="232"/>
                    <a:pt x="6308" y="274"/>
                    <a:pt x="6308" y="211"/>
                  </a:cubicBezTo>
                  <a:cubicBezTo>
                    <a:pt x="6287" y="148"/>
                    <a:pt x="6329" y="64"/>
                    <a:pt x="626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28"/>
            <p:cNvSpPr/>
            <p:nvPr/>
          </p:nvSpPr>
          <p:spPr>
            <a:xfrm>
              <a:off x="1901249" y="2317334"/>
              <a:ext cx="5651" cy="26872"/>
            </a:xfrm>
            <a:custGeom>
              <a:avLst/>
              <a:gdLst/>
              <a:ahLst/>
              <a:cxnLst/>
              <a:rect l="l" t="t" r="r" b="b"/>
              <a:pathLst>
                <a:path w="548" h="2566" extrusionOk="0">
                  <a:moveTo>
                    <a:pt x="350" y="1440"/>
                  </a:moveTo>
                  <a:cubicBezTo>
                    <a:pt x="363" y="1440"/>
                    <a:pt x="379" y="1451"/>
                    <a:pt x="400" y="1472"/>
                  </a:cubicBezTo>
                  <a:cubicBezTo>
                    <a:pt x="390" y="1493"/>
                    <a:pt x="374" y="1503"/>
                    <a:pt x="358" y="1503"/>
                  </a:cubicBezTo>
                  <a:cubicBezTo>
                    <a:pt x="342" y="1503"/>
                    <a:pt x="326" y="1493"/>
                    <a:pt x="316" y="1472"/>
                  </a:cubicBezTo>
                  <a:cubicBezTo>
                    <a:pt x="326" y="1451"/>
                    <a:pt x="337" y="1440"/>
                    <a:pt x="350" y="1440"/>
                  </a:cubicBezTo>
                  <a:close/>
                  <a:moveTo>
                    <a:pt x="127" y="0"/>
                  </a:moveTo>
                  <a:cubicBezTo>
                    <a:pt x="43" y="189"/>
                    <a:pt x="1" y="379"/>
                    <a:pt x="22" y="589"/>
                  </a:cubicBezTo>
                  <a:cubicBezTo>
                    <a:pt x="85" y="673"/>
                    <a:pt x="127" y="778"/>
                    <a:pt x="190" y="862"/>
                  </a:cubicBezTo>
                  <a:cubicBezTo>
                    <a:pt x="253" y="925"/>
                    <a:pt x="190" y="1072"/>
                    <a:pt x="295" y="1136"/>
                  </a:cubicBezTo>
                  <a:lnTo>
                    <a:pt x="169" y="1283"/>
                  </a:lnTo>
                  <a:cubicBezTo>
                    <a:pt x="148" y="1388"/>
                    <a:pt x="169" y="1493"/>
                    <a:pt x="211" y="1577"/>
                  </a:cubicBezTo>
                  <a:lnTo>
                    <a:pt x="169" y="1661"/>
                  </a:lnTo>
                  <a:cubicBezTo>
                    <a:pt x="358" y="1829"/>
                    <a:pt x="316" y="2061"/>
                    <a:pt x="421" y="2250"/>
                  </a:cubicBezTo>
                  <a:cubicBezTo>
                    <a:pt x="400" y="2313"/>
                    <a:pt x="232" y="2313"/>
                    <a:pt x="316" y="2439"/>
                  </a:cubicBezTo>
                  <a:lnTo>
                    <a:pt x="400" y="2376"/>
                  </a:lnTo>
                  <a:cubicBezTo>
                    <a:pt x="400" y="2460"/>
                    <a:pt x="463" y="2544"/>
                    <a:pt x="547" y="2565"/>
                  </a:cubicBezTo>
                  <a:cubicBezTo>
                    <a:pt x="526" y="2313"/>
                    <a:pt x="484" y="2061"/>
                    <a:pt x="400" y="1829"/>
                  </a:cubicBezTo>
                  <a:cubicBezTo>
                    <a:pt x="379" y="1745"/>
                    <a:pt x="337" y="1661"/>
                    <a:pt x="316" y="1577"/>
                  </a:cubicBezTo>
                  <a:cubicBezTo>
                    <a:pt x="383" y="1577"/>
                    <a:pt x="437" y="1631"/>
                    <a:pt x="488" y="1631"/>
                  </a:cubicBezTo>
                  <a:cubicBezTo>
                    <a:pt x="501" y="1631"/>
                    <a:pt x="514" y="1627"/>
                    <a:pt x="526" y="1619"/>
                  </a:cubicBezTo>
                  <a:cubicBezTo>
                    <a:pt x="442" y="1556"/>
                    <a:pt x="526" y="1493"/>
                    <a:pt x="526" y="1409"/>
                  </a:cubicBezTo>
                  <a:lnTo>
                    <a:pt x="400" y="1262"/>
                  </a:lnTo>
                  <a:cubicBezTo>
                    <a:pt x="421" y="1051"/>
                    <a:pt x="400" y="820"/>
                    <a:pt x="316" y="631"/>
                  </a:cubicBezTo>
                  <a:cubicBezTo>
                    <a:pt x="232" y="442"/>
                    <a:pt x="274" y="189"/>
                    <a:pt x="12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28"/>
            <p:cNvSpPr/>
            <p:nvPr/>
          </p:nvSpPr>
          <p:spPr>
            <a:xfrm>
              <a:off x="1905807" y="2347275"/>
              <a:ext cx="6074" cy="9142"/>
            </a:xfrm>
            <a:custGeom>
              <a:avLst/>
              <a:gdLst/>
              <a:ahLst/>
              <a:cxnLst/>
              <a:rect l="l" t="t" r="r" b="b"/>
              <a:pathLst>
                <a:path w="589" h="873" extrusionOk="0">
                  <a:moveTo>
                    <a:pt x="105" y="1"/>
                  </a:moveTo>
                  <a:cubicBezTo>
                    <a:pt x="0" y="64"/>
                    <a:pt x="0" y="190"/>
                    <a:pt x="63" y="295"/>
                  </a:cubicBezTo>
                  <a:cubicBezTo>
                    <a:pt x="168" y="484"/>
                    <a:pt x="168" y="694"/>
                    <a:pt x="336" y="863"/>
                  </a:cubicBezTo>
                  <a:cubicBezTo>
                    <a:pt x="364" y="868"/>
                    <a:pt x="391" y="872"/>
                    <a:pt x="418" y="872"/>
                  </a:cubicBezTo>
                  <a:cubicBezTo>
                    <a:pt x="492" y="872"/>
                    <a:pt x="558" y="840"/>
                    <a:pt x="589" y="715"/>
                  </a:cubicBezTo>
                  <a:cubicBezTo>
                    <a:pt x="526" y="547"/>
                    <a:pt x="526" y="316"/>
                    <a:pt x="294" y="253"/>
                  </a:cubicBezTo>
                  <a:cubicBezTo>
                    <a:pt x="358" y="148"/>
                    <a:pt x="315" y="43"/>
                    <a:pt x="210" y="1"/>
                  </a:cubicBezTo>
                  <a:cubicBezTo>
                    <a:pt x="189" y="43"/>
                    <a:pt x="174" y="64"/>
                    <a:pt x="158" y="64"/>
                  </a:cubicBezTo>
                  <a:cubicBezTo>
                    <a:pt x="142" y="64"/>
                    <a:pt x="126" y="43"/>
                    <a:pt x="10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28"/>
            <p:cNvSpPr/>
            <p:nvPr/>
          </p:nvSpPr>
          <p:spPr>
            <a:xfrm>
              <a:off x="1996000" y="2253703"/>
              <a:ext cx="7384" cy="8598"/>
            </a:xfrm>
            <a:custGeom>
              <a:avLst/>
              <a:gdLst/>
              <a:ahLst/>
              <a:cxnLst/>
              <a:rect l="l" t="t" r="r" b="b"/>
              <a:pathLst>
                <a:path w="716" h="821" extrusionOk="0">
                  <a:moveTo>
                    <a:pt x="505" y="499"/>
                  </a:moveTo>
                  <a:lnTo>
                    <a:pt x="505" y="499"/>
                  </a:lnTo>
                  <a:cubicBezTo>
                    <a:pt x="531" y="514"/>
                    <a:pt x="563" y="526"/>
                    <a:pt x="547" y="526"/>
                  </a:cubicBezTo>
                  <a:cubicBezTo>
                    <a:pt x="539" y="530"/>
                    <a:pt x="532" y="532"/>
                    <a:pt x="527" y="532"/>
                  </a:cubicBezTo>
                  <a:cubicBezTo>
                    <a:pt x="511" y="532"/>
                    <a:pt x="506" y="515"/>
                    <a:pt x="505" y="499"/>
                  </a:cubicBezTo>
                  <a:close/>
                  <a:moveTo>
                    <a:pt x="126" y="0"/>
                  </a:moveTo>
                  <a:cubicBezTo>
                    <a:pt x="126" y="42"/>
                    <a:pt x="95" y="42"/>
                    <a:pt x="63" y="42"/>
                  </a:cubicBezTo>
                  <a:cubicBezTo>
                    <a:pt x="32" y="42"/>
                    <a:pt x="0" y="42"/>
                    <a:pt x="0" y="84"/>
                  </a:cubicBezTo>
                  <a:cubicBezTo>
                    <a:pt x="63" y="189"/>
                    <a:pt x="168" y="231"/>
                    <a:pt x="189" y="337"/>
                  </a:cubicBezTo>
                  <a:cubicBezTo>
                    <a:pt x="189" y="358"/>
                    <a:pt x="205" y="363"/>
                    <a:pt x="226" y="363"/>
                  </a:cubicBezTo>
                  <a:cubicBezTo>
                    <a:pt x="247" y="363"/>
                    <a:pt x="274" y="358"/>
                    <a:pt x="295" y="358"/>
                  </a:cubicBezTo>
                  <a:lnTo>
                    <a:pt x="316" y="379"/>
                  </a:lnTo>
                  <a:lnTo>
                    <a:pt x="316" y="316"/>
                  </a:lnTo>
                  <a:cubicBezTo>
                    <a:pt x="295" y="316"/>
                    <a:pt x="232" y="273"/>
                    <a:pt x="274" y="273"/>
                  </a:cubicBezTo>
                  <a:cubicBezTo>
                    <a:pt x="316" y="273"/>
                    <a:pt x="316" y="295"/>
                    <a:pt x="316" y="316"/>
                  </a:cubicBezTo>
                  <a:lnTo>
                    <a:pt x="421" y="316"/>
                  </a:lnTo>
                  <a:cubicBezTo>
                    <a:pt x="379" y="400"/>
                    <a:pt x="484" y="421"/>
                    <a:pt x="484" y="484"/>
                  </a:cubicBezTo>
                  <a:cubicBezTo>
                    <a:pt x="485" y="485"/>
                    <a:pt x="487" y="487"/>
                    <a:pt x="489" y="488"/>
                  </a:cubicBezTo>
                  <a:lnTo>
                    <a:pt x="489" y="488"/>
                  </a:lnTo>
                  <a:cubicBezTo>
                    <a:pt x="434" y="498"/>
                    <a:pt x="396" y="472"/>
                    <a:pt x="358" y="568"/>
                  </a:cubicBezTo>
                  <a:cubicBezTo>
                    <a:pt x="442" y="673"/>
                    <a:pt x="526" y="757"/>
                    <a:pt x="631" y="820"/>
                  </a:cubicBezTo>
                  <a:cubicBezTo>
                    <a:pt x="568" y="631"/>
                    <a:pt x="694" y="568"/>
                    <a:pt x="715" y="442"/>
                  </a:cubicBezTo>
                  <a:cubicBezTo>
                    <a:pt x="701" y="421"/>
                    <a:pt x="682" y="416"/>
                    <a:pt x="662" y="416"/>
                  </a:cubicBezTo>
                  <a:cubicBezTo>
                    <a:pt x="646" y="416"/>
                    <a:pt x="629" y="419"/>
                    <a:pt x="612" y="419"/>
                  </a:cubicBezTo>
                  <a:cubicBezTo>
                    <a:pt x="587" y="419"/>
                    <a:pt x="564" y="412"/>
                    <a:pt x="547" y="379"/>
                  </a:cubicBezTo>
                  <a:cubicBezTo>
                    <a:pt x="631" y="358"/>
                    <a:pt x="589" y="316"/>
                    <a:pt x="547" y="273"/>
                  </a:cubicBezTo>
                  <a:cubicBezTo>
                    <a:pt x="589" y="231"/>
                    <a:pt x="694" y="252"/>
                    <a:pt x="652" y="147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28"/>
            <p:cNvSpPr/>
            <p:nvPr/>
          </p:nvSpPr>
          <p:spPr>
            <a:xfrm>
              <a:off x="1991442" y="2255022"/>
              <a:ext cx="5218" cy="6399"/>
            </a:xfrm>
            <a:custGeom>
              <a:avLst/>
              <a:gdLst/>
              <a:ahLst/>
              <a:cxnLst/>
              <a:rect l="l" t="t" r="r" b="b"/>
              <a:pathLst>
                <a:path w="506" h="611" extrusionOk="0">
                  <a:moveTo>
                    <a:pt x="106" y="0"/>
                  </a:moveTo>
                  <a:lnTo>
                    <a:pt x="1" y="42"/>
                  </a:lnTo>
                  <a:lnTo>
                    <a:pt x="1" y="63"/>
                  </a:lnTo>
                  <a:cubicBezTo>
                    <a:pt x="64" y="232"/>
                    <a:pt x="253" y="274"/>
                    <a:pt x="379" y="400"/>
                  </a:cubicBezTo>
                  <a:cubicBezTo>
                    <a:pt x="253" y="484"/>
                    <a:pt x="337" y="547"/>
                    <a:pt x="379" y="610"/>
                  </a:cubicBezTo>
                  <a:cubicBezTo>
                    <a:pt x="421" y="610"/>
                    <a:pt x="463" y="589"/>
                    <a:pt x="505" y="547"/>
                  </a:cubicBezTo>
                  <a:cubicBezTo>
                    <a:pt x="442" y="316"/>
                    <a:pt x="295" y="126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28"/>
            <p:cNvSpPr/>
            <p:nvPr/>
          </p:nvSpPr>
          <p:spPr>
            <a:xfrm>
              <a:off x="1983635" y="2243576"/>
              <a:ext cx="2836" cy="4943"/>
            </a:xfrm>
            <a:custGeom>
              <a:avLst/>
              <a:gdLst/>
              <a:ahLst/>
              <a:cxnLst/>
              <a:rect l="l" t="t" r="r" b="b"/>
              <a:pathLst>
                <a:path w="275" h="472" extrusionOk="0">
                  <a:moveTo>
                    <a:pt x="85" y="0"/>
                  </a:moveTo>
                  <a:lnTo>
                    <a:pt x="85" y="0"/>
                  </a:lnTo>
                  <a:cubicBezTo>
                    <a:pt x="190" y="189"/>
                    <a:pt x="106" y="294"/>
                    <a:pt x="1" y="421"/>
                  </a:cubicBezTo>
                  <a:cubicBezTo>
                    <a:pt x="16" y="414"/>
                    <a:pt x="31" y="412"/>
                    <a:pt x="45" y="412"/>
                  </a:cubicBezTo>
                  <a:cubicBezTo>
                    <a:pt x="111" y="412"/>
                    <a:pt x="161" y="471"/>
                    <a:pt x="217" y="471"/>
                  </a:cubicBezTo>
                  <a:cubicBezTo>
                    <a:pt x="229" y="471"/>
                    <a:pt x="241" y="469"/>
                    <a:pt x="253" y="463"/>
                  </a:cubicBezTo>
                  <a:lnTo>
                    <a:pt x="274" y="463"/>
                  </a:lnTo>
                  <a:cubicBezTo>
                    <a:pt x="232" y="105"/>
                    <a:pt x="232" y="105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28"/>
            <p:cNvSpPr/>
            <p:nvPr/>
          </p:nvSpPr>
          <p:spPr>
            <a:xfrm>
              <a:off x="1986461" y="2249849"/>
              <a:ext cx="4558" cy="3864"/>
            </a:xfrm>
            <a:custGeom>
              <a:avLst/>
              <a:gdLst/>
              <a:ahLst/>
              <a:cxnLst/>
              <a:rect l="l" t="t" r="r" b="b"/>
              <a:pathLst>
                <a:path w="442" h="369" extrusionOk="0">
                  <a:moveTo>
                    <a:pt x="76" y="1"/>
                  </a:moveTo>
                  <a:cubicBezTo>
                    <a:pt x="53" y="1"/>
                    <a:pt x="28" y="4"/>
                    <a:pt x="0" y="11"/>
                  </a:cubicBezTo>
                  <a:cubicBezTo>
                    <a:pt x="210" y="95"/>
                    <a:pt x="189" y="326"/>
                    <a:pt x="379" y="368"/>
                  </a:cubicBezTo>
                  <a:cubicBezTo>
                    <a:pt x="442" y="305"/>
                    <a:pt x="358" y="284"/>
                    <a:pt x="358" y="263"/>
                  </a:cubicBezTo>
                  <a:cubicBezTo>
                    <a:pt x="379" y="200"/>
                    <a:pt x="358" y="137"/>
                    <a:pt x="316" y="95"/>
                  </a:cubicBezTo>
                  <a:cubicBezTo>
                    <a:pt x="263" y="77"/>
                    <a:pt x="195" y="1"/>
                    <a:pt x="7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28"/>
            <p:cNvSpPr/>
            <p:nvPr/>
          </p:nvSpPr>
          <p:spPr>
            <a:xfrm>
              <a:off x="1998599" y="2263390"/>
              <a:ext cx="3259" cy="3089"/>
            </a:xfrm>
            <a:custGeom>
              <a:avLst/>
              <a:gdLst/>
              <a:ahLst/>
              <a:cxnLst/>
              <a:rect l="l" t="t" r="r" b="b"/>
              <a:pathLst>
                <a:path w="316" h="295" extrusionOk="0">
                  <a:moveTo>
                    <a:pt x="64" y="0"/>
                  </a:moveTo>
                  <a:cubicBezTo>
                    <a:pt x="43" y="42"/>
                    <a:pt x="1" y="42"/>
                    <a:pt x="1" y="105"/>
                  </a:cubicBezTo>
                  <a:cubicBezTo>
                    <a:pt x="106" y="105"/>
                    <a:pt x="148" y="168"/>
                    <a:pt x="190" y="274"/>
                  </a:cubicBezTo>
                  <a:cubicBezTo>
                    <a:pt x="190" y="295"/>
                    <a:pt x="232" y="295"/>
                    <a:pt x="253" y="295"/>
                  </a:cubicBezTo>
                  <a:cubicBezTo>
                    <a:pt x="316" y="253"/>
                    <a:pt x="295" y="210"/>
                    <a:pt x="295" y="168"/>
                  </a:cubicBezTo>
                  <a:cubicBezTo>
                    <a:pt x="232" y="84"/>
                    <a:pt x="148" y="21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28"/>
            <p:cNvSpPr/>
            <p:nvPr/>
          </p:nvSpPr>
          <p:spPr>
            <a:xfrm>
              <a:off x="2018543" y="2282764"/>
              <a:ext cx="3486" cy="1770"/>
            </a:xfrm>
            <a:custGeom>
              <a:avLst/>
              <a:gdLst/>
              <a:ahLst/>
              <a:cxnLst/>
              <a:rect l="l" t="t" r="r" b="b"/>
              <a:pathLst>
                <a:path w="338" h="169" extrusionOk="0">
                  <a:moveTo>
                    <a:pt x="148" y="0"/>
                  </a:moveTo>
                  <a:cubicBezTo>
                    <a:pt x="64" y="0"/>
                    <a:pt x="1" y="84"/>
                    <a:pt x="22" y="169"/>
                  </a:cubicBezTo>
                  <a:lnTo>
                    <a:pt x="337" y="169"/>
                  </a:lnTo>
                  <a:cubicBezTo>
                    <a:pt x="274" y="84"/>
                    <a:pt x="232" y="21"/>
                    <a:pt x="14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28"/>
            <p:cNvSpPr/>
            <p:nvPr/>
          </p:nvSpPr>
          <p:spPr>
            <a:xfrm>
              <a:off x="2004023" y="2272857"/>
              <a:ext cx="2609" cy="3309"/>
            </a:xfrm>
            <a:custGeom>
              <a:avLst/>
              <a:gdLst/>
              <a:ahLst/>
              <a:cxnLst/>
              <a:rect l="l" t="t" r="r" b="b"/>
              <a:pathLst>
                <a:path w="253" h="316" extrusionOk="0">
                  <a:moveTo>
                    <a:pt x="126" y="0"/>
                  </a:moveTo>
                  <a:cubicBezTo>
                    <a:pt x="84" y="21"/>
                    <a:pt x="42" y="0"/>
                    <a:pt x="0" y="84"/>
                  </a:cubicBezTo>
                  <a:cubicBezTo>
                    <a:pt x="42" y="168"/>
                    <a:pt x="147" y="211"/>
                    <a:pt x="147" y="316"/>
                  </a:cubicBezTo>
                  <a:cubicBezTo>
                    <a:pt x="210" y="274"/>
                    <a:pt x="252" y="253"/>
                    <a:pt x="252" y="211"/>
                  </a:cubicBezTo>
                  <a:lnTo>
                    <a:pt x="252" y="190"/>
                  </a:lnTo>
                  <a:cubicBezTo>
                    <a:pt x="168" y="168"/>
                    <a:pt x="126" y="84"/>
                    <a:pt x="12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28"/>
            <p:cNvSpPr/>
            <p:nvPr/>
          </p:nvSpPr>
          <p:spPr>
            <a:xfrm>
              <a:off x="2002940" y="2269108"/>
              <a:ext cx="3042" cy="2000"/>
            </a:xfrm>
            <a:custGeom>
              <a:avLst/>
              <a:gdLst/>
              <a:ahLst/>
              <a:cxnLst/>
              <a:rect l="l" t="t" r="r" b="b"/>
              <a:pathLst>
                <a:path w="295" h="191" extrusionOk="0">
                  <a:moveTo>
                    <a:pt x="105" y="1"/>
                  </a:moveTo>
                  <a:cubicBezTo>
                    <a:pt x="63" y="22"/>
                    <a:pt x="21" y="43"/>
                    <a:pt x="0" y="106"/>
                  </a:cubicBezTo>
                  <a:lnTo>
                    <a:pt x="189" y="190"/>
                  </a:lnTo>
                  <a:cubicBezTo>
                    <a:pt x="231" y="148"/>
                    <a:pt x="294" y="148"/>
                    <a:pt x="294" y="85"/>
                  </a:cubicBezTo>
                  <a:lnTo>
                    <a:pt x="105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28"/>
            <p:cNvSpPr/>
            <p:nvPr/>
          </p:nvSpPr>
          <p:spPr>
            <a:xfrm>
              <a:off x="1993174" y="2261411"/>
              <a:ext cx="3053" cy="1990"/>
            </a:xfrm>
            <a:custGeom>
              <a:avLst/>
              <a:gdLst/>
              <a:ahLst/>
              <a:cxnLst/>
              <a:rect l="l" t="t" r="r" b="b"/>
              <a:pathLst>
                <a:path w="296" h="190" extrusionOk="0">
                  <a:moveTo>
                    <a:pt x="118" y="59"/>
                  </a:moveTo>
                  <a:cubicBezTo>
                    <a:pt x="121" y="59"/>
                    <a:pt x="124" y="60"/>
                    <a:pt x="127" y="63"/>
                  </a:cubicBezTo>
                  <a:cubicBezTo>
                    <a:pt x="127" y="103"/>
                    <a:pt x="108" y="105"/>
                    <a:pt x="88" y="105"/>
                  </a:cubicBezTo>
                  <a:lnTo>
                    <a:pt x="88" y="105"/>
                  </a:lnTo>
                  <a:cubicBezTo>
                    <a:pt x="94" y="84"/>
                    <a:pt x="106" y="59"/>
                    <a:pt x="118" y="59"/>
                  </a:cubicBezTo>
                  <a:close/>
                  <a:moveTo>
                    <a:pt x="22" y="0"/>
                  </a:moveTo>
                  <a:cubicBezTo>
                    <a:pt x="22" y="42"/>
                    <a:pt x="1" y="126"/>
                    <a:pt x="85" y="126"/>
                  </a:cubicBezTo>
                  <a:cubicBezTo>
                    <a:pt x="85" y="123"/>
                    <a:pt x="86" y="118"/>
                    <a:pt x="87" y="113"/>
                  </a:cubicBezTo>
                  <a:lnTo>
                    <a:pt x="87" y="113"/>
                  </a:lnTo>
                  <a:cubicBezTo>
                    <a:pt x="100" y="177"/>
                    <a:pt x="137" y="187"/>
                    <a:pt x="177" y="187"/>
                  </a:cubicBezTo>
                  <a:cubicBezTo>
                    <a:pt x="197" y="187"/>
                    <a:pt x="218" y="184"/>
                    <a:pt x="238" y="184"/>
                  </a:cubicBezTo>
                  <a:cubicBezTo>
                    <a:pt x="251" y="184"/>
                    <a:pt x="263" y="186"/>
                    <a:pt x="274" y="189"/>
                  </a:cubicBezTo>
                  <a:cubicBezTo>
                    <a:pt x="295" y="105"/>
                    <a:pt x="211" y="63"/>
                    <a:pt x="21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28"/>
            <p:cNvSpPr/>
            <p:nvPr/>
          </p:nvSpPr>
          <p:spPr>
            <a:xfrm>
              <a:off x="1909488" y="2345180"/>
              <a:ext cx="2392" cy="1550"/>
            </a:xfrm>
            <a:custGeom>
              <a:avLst/>
              <a:gdLst/>
              <a:ahLst/>
              <a:cxnLst/>
              <a:rect l="l" t="t" r="r" b="b"/>
              <a:pathLst>
                <a:path w="232" h="148" extrusionOk="0">
                  <a:moveTo>
                    <a:pt x="108" y="1"/>
                  </a:moveTo>
                  <a:cubicBezTo>
                    <a:pt x="69" y="1"/>
                    <a:pt x="32" y="11"/>
                    <a:pt x="1" y="32"/>
                  </a:cubicBezTo>
                  <a:lnTo>
                    <a:pt x="1" y="137"/>
                  </a:lnTo>
                  <a:cubicBezTo>
                    <a:pt x="9" y="135"/>
                    <a:pt x="18" y="135"/>
                    <a:pt x="26" y="135"/>
                  </a:cubicBezTo>
                  <a:cubicBezTo>
                    <a:pt x="61" y="135"/>
                    <a:pt x="98" y="148"/>
                    <a:pt x="132" y="148"/>
                  </a:cubicBezTo>
                  <a:cubicBezTo>
                    <a:pt x="174" y="148"/>
                    <a:pt x="211" y="127"/>
                    <a:pt x="232" y="32"/>
                  </a:cubicBezTo>
                  <a:cubicBezTo>
                    <a:pt x="190" y="11"/>
                    <a:pt x="148" y="1"/>
                    <a:pt x="10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28"/>
            <p:cNvSpPr/>
            <p:nvPr/>
          </p:nvSpPr>
          <p:spPr>
            <a:xfrm>
              <a:off x="1920110" y="2262563"/>
              <a:ext cx="2609" cy="1445"/>
            </a:xfrm>
            <a:custGeom>
              <a:avLst/>
              <a:gdLst/>
              <a:ahLst/>
              <a:cxnLst/>
              <a:rect l="l" t="t" r="r" b="b"/>
              <a:pathLst>
                <a:path w="253" h="138" extrusionOk="0">
                  <a:moveTo>
                    <a:pt x="108" y="0"/>
                  </a:moveTo>
                  <a:cubicBezTo>
                    <a:pt x="69" y="0"/>
                    <a:pt x="32" y="6"/>
                    <a:pt x="1" y="16"/>
                  </a:cubicBezTo>
                  <a:cubicBezTo>
                    <a:pt x="47" y="94"/>
                    <a:pt x="106" y="137"/>
                    <a:pt x="167" y="137"/>
                  </a:cubicBezTo>
                  <a:cubicBezTo>
                    <a:pt x="189" y="137"/>
                    <a:pt x="210" y="132"/>
                    <a:pt x="232" y="121"/>
                  </a:cubicBezTo>
                  <a:cubicBezTo>
                    <a:pt x="253" y="79"/>
                    <a:pt x="253" y="58"/>
                    <a:pt x="232" y="16"/>
                  </a:cubicBezTo>
                  <a:cubicBezTo>
                    <a:pt x="190" y="6"/>
                    <a:pt x="148" y="0"/>
                    <a:pt x="10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28"/>
            <p:cNvSpPr/>
            <p:nvPr/>
          </p:nvSpPr>
          <p:spPr>
            <a:xfrm>
              <a:off x="1897784" y="2292891"/>
              <a:ext cx="2609" cy="1445"/>
            </a:xfrm>
            <a:custGeom>
              <a:avLst/>
              <a:gdLst/>
              <a:ahLst/>
              <a:cxnLst/>
              <a:rect l="l" t="t" r="r" b="b"/>
              <a:pathLst>
                <a:path w="253" h="138" extrusionOk="0">
                  <a:moveTo>
                    <a:pt x="21" y="1"/>
                  </a:moveTo>
                  <a:cubicBezTo>
                    <a:pt x="21" y="64"/>
                    <a:pt x="0" y="106"/>
                    <a:pt x="42" y="106"/>
                  </a:cubicBezTo>
                  <a:cubicBezTo>
                    <a:pt x="74" y="127"/>
                    <a:pt x="111" y="137"/>
                    <a:pt x="147" y="137"/>
                  </a:cubicBezTo>
                  <a:cubicBezTo>
                    <a:pt x="184" y="137"/>
                    <a:pt x="221" y="127"/>
                    <a:pt x="252" y="106"/>
                  </a:cubicBezTo>
                  <a:cubicBezTo>
                    <a:pt x="236" y="48"/>
                    <a:pt x="206" y="35"/>
                    <a:pt x="172" y="35"/>
                  </a:cubicBezTo>
                  <a:cubicBezTo>
                    <a:pt x="148" y="35"/>
                    <a:pt x="121" y="42"/>
                    <a:pt x="96" y="42"/>
                  </a:cubicBezTo>
                  <a:cubicBezTo>
                    <a:pt x="68" y="42"/>
                    <a:pt x="41" y="34"/>
                    <a:pt x="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28"/>
            <p:cNvSpPr/>
            <p:nvPr/>
          </p:nvSpPr>
          <p:spPr>
            <a:xfrm>
              <a:off x="2007705" y="2269108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22" y="1"/>
                  </a:moveTo>
                  <a:cubicBezTo>
                    <a:pt x="22" y="43"/>
                    <a:pt x="1" y="85"/>
                    <a:pt x="43" y="127"/>
                  </a:cubicBezTo>
                  <a:cubicBezTo>
                    <a:pt x="148" y="127"/>
                    <a:pt x="148" y="85"/>
                    <a:pt x="12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28"/>
            <p:cNvSpPr/>
            <p:nvPr/>
          </p:nvSpPr>
          <p:spPr>
            <a:xfrm>
              <a:off x="1911654" y="2271590"/>
              <a:ext cx="2836" cy="869"/>
            </a:xfrm>
            <a:custGeom>
              <a:avLst/>
              <a:gdLst/>
              <a:ahLst/>
              <a:cxnLst/>
              <a:rect l="l" t="t" r="r" b="b"/>
              <a:pathLst>
                <a:path w="275" h="83" extrusionOk="0">
                  <a:moveTo>
                    <a:pt x="184" y="1"/>
                  </a:moveTo>
                  <a:cubicBezTo>
                    <a:pt x="135" y="1"/>
                    <a:pt x="75" y="37"/>
                    <a:pt x="1" y="37"/>
                  </a:cubicBezTo>
                  <a:cubicBezTo>
                    <a:pt x="64" y="75"/>
                    <a:pt x="119" y="83"/>
                    <a:pt x="172" y="83"/>
                  </a:cubicBezTo>
                  <a:cubicBezTo>
                    <a:pt x="207" y="83"/>
                    <a:pt x="240" y="79"/>
                    <a:pt x="274" y="79"/>
                  </a:cubicBezTo>
                  <a:cubicBezTo>
                    <a:pt x="248" y="19"/>
                    <a:pt x="219" y="1"/>
                    <a:pt x="1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28"/>
            <p:cNvSpPr/>
            <p:nvPr/>
          </p:nvSpPr>
          <p:spPr>
            <a:xfrm>
              <a:off x="1939838" y="2266469"/>
              <a:ext cx="1279" cy="1225"/>
            </a:xfrm>
            <a:custGeom>
              <a:avLst/>
              <a:gdLst/>
              <a:ahLst/>
              <a:cxnLst/>
              <a:rect l="l" t="t" r="r" b="b"/>
              <a:pathLst>
                <a:path w="124" h="117" extrusionOk="0">
                  <a:moveTo>
                    <a:pt x="85" y="1"/>
                  </a:moveTo>
                  <a:lnTo>
                    <a:pt x="1" y="106"/>
                  </a:lnTo>
                  <a:cubicBezTo>
                    <a:pt x="37" y="112"/>
                    <a:pt x="63" y="116"/>
                    <a:pt x="81" y="116"/>
                  </a:cubicBezTo>
                  <a:cubicBezTo>
                    <a:pt x="124" y="116"/>
                    <a:pt x="115" y="90"/>
                    <a:pt x="8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28"/>
            <p:cNvSpPr/>
            <p:nvPr/>
          </p:nvSpPr>
          <p:spPr>
            <a:xfrm>
              <a:off x="2022018" y="2278847"/>
              <a:ext cx="1310" cy="1068"/>
            </a:xfrm>
            <a:custGeom>
              <a:avLst/>
              <a:gdLst/>
              <a:ahLst/>
              <a:cxnLst/>
              <a:rect l="l" t="t" r="r" b="b"/>
              <a:pathLst>
                <a:path w="127" h="102" extrusionOk="0">
                  <a:moveTo>
                    <a:pt x="68" y="0"/>
                  </a:moveTo>
                  <a:cubicBezTo>
                    <a:pt x="50" y="0"/>
                    <a:pt x="28" y="6"/>
                    <a:pt x="0" y="17"/>
                  </a:cubicBezTo>
                  <a:cubicBezTo>
                    <a:pt x="21" y="59"/>
                    <a:pt x="42" y="101"/>
                    <a:pt x="126" y="101"/>
                  </a:cubicBezTo>
                  <a:cubicBezTo>
                    <a:pt x="126" y="40"/>
                    <a:pt x="115" y="0"/>
                    <a:pt x="6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28"/>
            <p:cNvSpPr/>
            <p:nvPr/>
          </p:nvSpPr>
          <p:spPr>
            <a:xfrm>
              <a:off x="2006622" y="2294870"/>
              <a:ext cx="1310" cy="1173"/>
            </a:xfrm>
            <a:custGeom>
              <a:avLst/>
              <a:gdLst/>
              <a:ahLst/>
              <a:cxnLst/>
              <a:rect l="l" t="t" r="r" b="b"/>
              <a:pathLst>
                <a:path w="127" h="112" extrusionOk="0">
                  <a:moveTo>
                    <a:pt x="0" y="1"/>
                  </a:moveTo>
                  <a:lnTo>
                    <a:pt x="0" y="22"/>
                  </a:lnTo>
                  <a:cubicBezTo>
                    <a:pt x="13" y="86"/>
                    <a:pt x="18" y="111"/>
                    <a:pt x="44" y="111"/>
                  </a:cubicBezTo>
                  <a:cubicBezTo>
                    <a:pt x="61" y="111"/>
                    <a:pt x="86" y="101"/>
                    <a:pt x="127" y="85"/>
                  </a:cubicBezTo>
                  <a:cubicBezTo>
                    <a:pt x="85" y="64"/>
                    <a:pt x="64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28"/>
            <p:cNvSpPr/>
            <p:nvPr/>
          </p:nvSpPr>
          <p:spPr>
            <a:xfrm>
              <a:off x="1912520" y="2356962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" y="1"/>
                  </a:moveTo>
                  <a:cubicBezTo>
                    <a:pt x="1" y="43"/>
                    <a:pt x="1" y="106"/>
                    <a:pt x="43" y="127"/>
                  </a:cubicBezTo>
                  <a:cubicBezTo>
                    <a:pt x="85" y="127"/>
                    <a:pt x="127" y="106"/>
                    <a:pt x="127" y="64"/>
                  </a:cubicBezTo>
                  <a:cubicBezTo>
                    <a:pt x="85" y="43"/>
                    <a:pt x="43" y="22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28"/>
            <p:cNvSpPr/>
            <p:nvPr/>
          </p:nvSpPr>
          <p:spPr>
            <a:xfrm>
              <a:off x="2000981" y="2269768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106" y="1"/>
                  </a:moveTo>
                  <a:cubicBezTo>
                    <a:pt x="64" y="22"/>
                    <a:pt x="1" y="43"/>
                    <a:pt x="1" y="106"/>
                  </a:cubicBezTo>
                  <a:cubicBezTo>
                    <a:pt x="43" y="127"/>
                    <a:pt x="85" y="127"/>
                    <a:pt x="127" y="127"/>
                  </a:cubicBezTo>
                  <a:cubicBezTo>
                    <a:pt x="127" y="85"/>
                    <a:pt x="148" y="43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28"/>
            <p:cNvSpPr/>
            <p:nvPr/>
          </p:nvSpPr>
          <p:spPr>
            <a:xfrm>
              <a:off x="2015511" y="2278083"/>
              <a:ext cx="1310" cy="1162"/>
            </a:xfrm>
            <a:custGeom>
              <a:avLst/>
              <a:gdLst/>
              <a:ahLst/>
              <a:cxnLst/>
              <a:rect l="l" t="t" r="r" b="b"/>
              <a:pathLst>
                <a:path w="127" h="111" extrusionOk="0">
                  <a:moveTo>
                    <a:pt x="66" y="1"/>
                  </a:moveTo>
                  <a:cubicBezTo>
                    <a:pt x="48" y="1"/>
                    <a:pt x="32" y="6"/>
                    <a:pt x="21" y="6"/>
                  </a:cubicBezTo>
                  <a:lnTo>
                    <a:pt x="0" y="6"/>
                  </a:lnTo>
                  <a:cubicBezTo>
                    <a:pt x="0" y="48"/>
                    <a:pt x="0" y="90"/>
                    <a:pt x="21" y="111"/>
                  </a:cubicBezTo>
                  <a:cubicBezTo>
                    <a:pt x="85" y="111"/>
                    <a:pt x="106" y="69"/>
                    <a:pt x="127" y="27"/>
                  </a:cubicBezTo>
                  <a:cubicBezTo>
                    <a:pt x="106" y="6"/>
                    <a:pt x="85" y="1"/>
                    <a:pt x="6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28"/>
            <p:cNvSpPr/>
            <p:nvPr/>
          </p:nvSpPr>
          <p:spPr>
            <a:xfrm>
              <a:off x="1916862" y="2265369"/>
              <a:ext cx="1310" cy="1162"/>
            </a:xfrm>
            <a:custGeom>
              <a:avLst/>
              <a:gdLst/>
              <a:ahLst/>
              <a:cxnLst/>
              <a:rect l="l" t="t" r="r" b="b"/>
              <a:pathLst>
                <a:path w="127" h="111" extrusionOk="0">
                  <a:moveTo>
                    <a:pt x="42" y="0"/>
                  </a:moveTo>
                  <a:cubicBezTo>
                    <a:pt x="0" y="21"/>
                    <a:pt x="21" y="64"/>
                    <a:pt x="21" y="106"/>
                  </a:cubicBezTo>
                  <a:cubicBezTo>
                    <a:pt x="32" y="106"/>
                    <a:pt x="48" y="111"/>
                    <a:pt x="66" y="111"/>
                  </a:cubicBezTo>
                  <a:cubicBezTo>
                    <a:pt x="84" y="111"/>
                    <a:pt x="105" y="106"/>
                    <a:pt x="126" y="85"/>
                  </a:cubicBezTo>
                  <a:cubicBezTo>
                    <a:pt x="105" y="43"/>
                    <a:pt x="84" y="0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28"/>
            <p:cNvSpPr/>
            <p:nvPr/>
          </p:nvSpPr>
          <p:spPr>
            <a:xfrm>
              <a:off x="1948975" y="2257441"/>
              <a:ext cx="1072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19" y="1"/>
                  </a:moveTo>
                  <a:lnTo>
                    <a:pt x="19" y="1"/>
                  </a:lnTo>
                  <a:cubicBezTo>
                    <a:pt x="6" y="81"/>
                    <a:pt x="1" y="110"/>
                    <a:pt x="26" y="110"/>
                  </a:cubicBezTo>
                  <a:cubicBezTo>
                    <a:pt x="40" y="110"/>
                    <a:pt x="65" y="100"/>
                    <a:pt x="103" y="85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28"/>
            <p:cNvSpPr/>
            <p:nvPr/>
          </p:nvSpPr>
          <p:spPr>
            <a:xfrm>
              <a:off x="1975612" y="2236821"/>
              <a:ext cx="1103" cy="681"/>
            </a:xfrm>
            <a:custGeom>
              <a:avLst/>
              <a:gdLst/>
              <a:ahLst/>
              <a:cxnLst/>
              <a:rect l="l" t="t" r="r" b="b"/>
              <a:pathLst>
                <a:path w="107" h="65" extrusionOk="0">
                  <a:moveTo>
                    <a:pt x="38" y="1"/>
                  </a:moveTo>
                  <a:cubicBezTo>
                    <a:pt x="23" y="1"/>
                    <a:pt x="10" y="8"/>
                    <a:pt x="1" y="35"/>
                  </a:cubicBezTo>
                  <a:cubicBezTo>
                    <a:pt x="20" y="54"/>
                    <a:pt x="35" y="65"/>
                    <a:pt x="49" y="65"/>
                  </a:cubicBezTo>
                  <a:cubicBezTo>
                    <a:pt x="66" y="65"/>
                    <a:pt x="83" y="49"/>
                    <a:pt x="106" y="14"/>
                  </a:cubicBezTo>
                  <a:cubicBezTo>
                    <a:pt x="82" y="14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28"/>
            <p:cNvSpPr/>
            <p:nvPr/>
          </p:nvSpPr>
          <p:spPr>
            <a:xfrm>
              <a:off x="2016811" y="2287822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1" y="1"/>
                  </a:moveTo>
                  <a:lnTo>
                    <a:pt x="1" y="127"/>
                  </a:lnTo>
                  <a:cubicBezTo>
                    <a:pt x="106" y="85"/>
                    <a:pt x="106" y="64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28"/>
            <p:cNvSpPr/>
            <p:nvPr/>
          </p:nvSpPr>
          <p:spPr>
            <a:xfrm>
              <a:off x="1980603" y="2267924"/>
              <a:ext cx="1743" cy="534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62" y="0"/>
                  </a:moveTo>
                  <a:cubicBezTo>
                    <a:pt x="39" y="0"/>
                    <a:pt x="20" y="13"/>
                    <a:pt x="1" y="51"/>
                  </a:cubicBezTo>
                  <a:lnTo>
                    <a:pt x="169" y="30"/>
                  </a:lnTo>
                  <a:cubicBezTo>
                    <a:pt x="123" y="18"/>
                    <a:pt x="89" y="0"/>
                    <a:pt x="6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28"/>
            <p:cNvSpPr/>
            <p:nvPr/>
          </p:nvSpPr>
          <p:spPr>
            <a:xfrm>
              <a:off x="2006405" y="2276156"/>
              <a:ext cx="877" cy="1330"/>
            </a:xfrm>
            <a:custGeom>
              <a:avLst/>
              <a:gdLst/>
              <a:ahLst/>
              <a:cxnLst/>
              <a:rect l="l" t="t" r="r" b="b"/>
              <a:pathLst>
                <a:path w="85" h="127" extrusionOk="0">
                  <a:moveTo>
                    <a:pt x="85" y="1"/>
                  </a:moveTo>
                  <a:cubicBezTo>
                    <a:pt x="0" y="64"/>
                    <a:pt x="0" y="85"/>
                    <a:pt x="85" y="127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28"/>
            <p:cNvSpPr/>
            <p:nvPr/>
          </p:nvSpPr>
          <p:spPr>
            <a:xfrm>
              <a:off x="1990576" y="2254143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43" y="0"/>
                  </a:moveTo>
                  <a:cubicBezTo>
                    <a:pt x="22" y="63"/>
                    <a:pt x="1" y="105"/>
                    <a:pt x="85" y="126"/>
                  </a:cubicBezTo>
                  <a:cubicBezTo>
                    <a:pt x="85" y="105"/>
                    <a:pt x="106" y="63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28"/>
            <p:cNvSpPr/>
            <p:nvPr/>
          </p:nvSpPr>
          <p:spPr>
            <a:xfrm>
              <a:off x="1996433" y="2269108"/>
              <a:ext cx="877" cy="1340"/>
            </a:xfrm>
            <a:custGeom>
              <a:avLst/>
              <a:gdLst/>
              <a:ahLst/>
              <a:cxnLst/>
              <a:rect l="l" t="t" r="r" b="b"/>
              <a:pathLst>
                <a:path w="85" h="128" extrusionOk="0">
                  <a:moveTo>
                    <a:pt x="0" y="1"/>
                  </a:moveTo>
                  <a:lnTo>
                    <a:pt x="0" y="127"/>
                  </a:lnTo>
                  <a:lnTo>
                    <a:pt x="63" y="127"/>
                  </a:lnTo>
                  <a:cubicBezTo>
                    <a:pt x="63" y="64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28"/>
            <p:cNvSpPr/>
            <p:nvPr/>
          </p:nvSpPr>
          <p:spPr>
            <a:xfrm>
              <a:off x="1985162" y="2313616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48" y="0"/>
                  </a:moveTo>
                  <a:cubicBezTo>
                    <a:pt x="34" y="0"/>
                    <a:pt x="19" y="11"/>
                    <a:pt x="0" y="40"/>
                  </a:cubicBezTo>
                  <a:cubicBezTo>
                    <a:pt x="18" y="58"/>
                    <a:pt x="32" y="64"/>
                    <a:pt x="45" y="64"/>
                  </a:cubicBezTo>
                  <a:cubicBezTo>
                    <a:pt x="64" y="64"/>
                    <a:pt x="81" y="52"/>
                    <a:pt x="105" y="40"/>
                  </a:cubicBezTo>
                  <a:cubicBezTo>
                    <a:pt x="82" y="17"/>
                    <a:pt x="65" y="0"/>
                    <a:pt x="4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28"/>
            <p:cNvSpPr/>
            <p:nvPr/>
          </p:nvSpPr>
          <p:spPr>
            <a:xfrm>
              <a:off x="1909055" y="2276156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64" y="1"/>
                  </a:moveTo>
                  <a:cubicBezTo>
                    <a:pt x="43" y="43"/>
                    <a:pt x="0" y="85"/>
                    <a:pt x="64" y="127"/>
                  </a:cubicBezTo>
                  <a:cubicBezTo>
                    <a:pt x="106" y="85"/>
                    <a:pt x="85" y="43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28"/>
            <p:cNvSpPr/>
            <p:nvPr/>
          </p:nvSpPr>
          <p:spPr>
            <a:xfrm>
              <a:off x="1905590" y="2334948"/>
              <a:ext cx="1310" cy="827"/>
            </a:xfrm>
            <a:custGeom>
              <a:avLst/>
              <a:gdLst/>
              <a:ahLst/>
              <a:cxnLst/>
              <a:rect l="l" t="t" r="r" b="b"/>
              <a:pathLst>
                <a:path w="127" h="79" extrusionOk="0">
                  <a:moveTo>
                    <a:pt x="105" y="0"/>
                  </a:moveTo>
                  <a:cubicBezTo>
                    <a:pt x="84" y="0"/>
                    <a:pt x="42" y="0"/>
                    <a:pt x="0" y="42"/>
                  </a:cubicBezTo>
                  <a:cubicBezTo>
                    <a:pt x="25" y="67"/>
                    <a:pt x="47" y="79"/>
                    <a:pt x="65" y="79"/>
                  </a:cubicBezTo>
                  <a:cubicBezTo>
                    <a:pt x="93" y="79"/>
                    <a:pt x="113" y="51"/>
                    <a:pt x="12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28"/>
            <p:cNvSpPr/>
            <p:nvPr/>
          </p:nvSpPr>
          <p:spPr>
            <a:xfrm>
              <a:off x="1906457" y="2336268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42" y="42"/>
                    <a:pt x="0" y="84"/>
                    <a:pt x="63" y="105"/>
                  </a:cubicBezTo>
                  <a:cubicBezTo>
                    <a:pt x="105" y="84"/>
                    <a:pt x="105" y="42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28"/>
            <p:cNvSpPr/>
            <p:nvPr/>
          </p:nvSpPr>
          <p:spPr>
            <a:xfrm>
              <a:off x="1909705" y="2272637"/>
              <a:ext cx="877" cy="1550"/>
            </a:xfrm>
            <a:custGeom>
              <a:avLst/>
              <a:gdLst/>
              <a:ahLst/>
              <a:cxnLst/>
              <a:rect l="l" t="t" r="r" b="b"/>
              <a:pathLst>
                <a:path w="85" h="148" extrusionOk="0">
                  <a:moveTo>
                    <a:pt x="64" y="0"/>
                  </a:moveTo>
                  <a:cubicBezTo>
                    <a:pt x="43" y="84"/>
                    <a:pt x="1" y="105"/>
                    <a:pt x="85" y="147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28"/>
            <p:cNvSpPr/>
            <p:nvPr/>
          </p:nvSpPr>
          <p:spPr>
            <a:xfrm>
              <a:off x="1906673" y="2346615"/>
              <a:ext cx="1310" cy="670"/>
            </a:xfrm>
            <a:custGeom>
              <a:avLst/>
              <a:gdLst/>
              <a:ahLst/>
              <a:cxnLst/>
              <a:rect l="l" t="t" r="r" b="b"/>
              <a:pathLst>
                <a:path w="127" h="64" extrusionOk="0">
                  <a:moveTo>
                    <a:pt x="71" y="0"/>
                  </a:moveTo>
                  <a:cubicBezTo>
                    <a:pt x="53" y="0"/>
                    <a:pt x="32" y="21"/>
                    <a:pt x="0" y="64"/>
                  </a:cubicBezTo>
                  <a:lnTo>
                    <a:pt x="126" y="64"/>
                  </a:lnTo>
                  <a:cubicBezTo>
                    <a:pt x="105" y="21"/>
                    <a:pt x="90" y="0"/>
                    <a:pt x="7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28"/>
            <p:cNvSpPr/>
            <p:nvPr/>
          </p:nvSpPr>
          <p:spPr>
            <a:xfrm>
              <a:off x="1997083" y="2262028"/>
              <a:ext cx="1093" cy="618"/>
            </a:xfrm>
            <a:custGeom>
              <a:avLst/>
              <a:gdLst/>
              <a:ahLst/>
              <a:cxnLst/>
              <a:rect l="l" t="t" r="r" b="b"/>
              <a:pathLst>
                <a:path w="106" h="59" extrusionOk="0">
                  <a:moveTo>
                    <a:pt x="60" y="1"/>
                  </a:moveTo>
                  <a:cubicBezTo>
                    <a:pt x="42" y="1"/>
                    <a:pt x="25" y="13"/>
                    <a:pt x="0" y="25"/>
                  </a:cubicBezTo>
                  <a:cubicBezTo>
                    <a:pt x="26" y="38"/>
                    <a:pt x="51" y="58"/>
                    <a:pt x="72" y="58"/>
                  </a:cubicBezTo>
                  <a:cubicBezTo>
                    <a:pt x="86" y="58"/>
                    <a:pt x="97" y="50"/>
                    <a:pt x="105" y="25"/>
                  </a:cubicBezTo>
                  <a:cubicBezTo>
                    <a:pt x="88" y="7"/>
                    <a:pt x="74" y="1"/>
                    <a:pt x="6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28"/>
            <p:cNvSpPr/>
            <p:nvPr/>
          </p:nvSpPr>
          <p:spPr>
            <a:xfrm>
              <a:off x="2016594" y="2279465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4" y="0"/>
                  </a:moveTo>
                  <a:cubicBezTo>
                    <a:pt x="43" y="42"/>
                    <a:pt x="1" y="84"/>
                    <a:pt x="64" y="105"/>
                  </a:cubicBezTo>
                  <a:cubicBezTo>
                    <a:pt x="106" y="63"/>
                    <a:pt x="85" y="42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28"/>
            <p:cNvSpPr/>
            <p:nvPr/>
          </p:nvSpPr>
          <p:spPr>
            <a:xfrm>
              <a:off x="2015511" y="2287142"/>
              <a:ext cx="1310" cy="691"/>
            </a:xfrm>
            <a:custGeom>
              <a:avLst/>
              <a:gdLst/>
              <a:ahLst/>
              <a:cxnLst/>
              <a:rect l="l" t="t" r="r" b="b"/>
              <a:pathLst>
                <a:path w="127" h="66" extrusionOk="0">
                  <a:moveTo>
                    <a:pt x="67" y="1"/>
                  </a:moveTo>
                  <a:cubicBezTo>
                    <a:pt x="52" y="1"/>
                    <a:pt x="35" y="3"/>
                    <a:pt x="21" y="3"/>
                  </a:cubicBezTo>
                  <a:lnTo>
                    <a:pt x="0" y="3"/>
                  </a:lnTo>
                  <a:cubicBezTo>
                    <a:pt x="0" y="24"/>
                    <a:pt x="0" y="45"/>
                    <a:pt x="0" y="66"/>
                  </a:cubicBezTo>
                  <a:lnTo>
                    <a:pt x="127" y="66"/>
                  </a:lnTo>
                  <a:cubicBezTo>
                    <a:pt x="127" y="10"/>
                    <a:pt x="99" y="1"/>
                    <a:pt x="6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28"/>
            <p:cNvSpPr/>
            <p:nvPr/>
          </p:nvSpPr>
          <p:spPr>
            <a:xfrm>
              <a:off x="1927700" y="2264489"/>
              <a:ext cx="1310" cy="848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22" y="0"/>
                  </a:moveTo>
                  <a:lnTo>
                    <a:pt x="1" y="21"/>
                  </a:lnTo>
                  <a:cubicBezTo>
                    <a:pt x="25" y="58"/>
                    <a:pt x="42" y="80"/>
                    <a:pt x="65" y="80"/>
                  </a:cubicBezTo>
                  <a:cubicBezTo>
                    <a:pt x="81" y="80"/>
                    <a:pt x="100" y="69"/>
                    <a:pt x="127" y="42"/>
                  </a:cubicBezTo>
                  <a:cubicBezTo>
                    <a:pt x="85" y="0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28"/>
            <p:cNvSpPr/>
            <p:nvPr/>
          </p:nvSpPr>
          <p:spPr>
            <a:xfrm>
              <a:off x="1935940" y="2264709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43" y="0"/>
                  </a:moveTo>
                  <a:cubicBezTo>
                    <a:pt x="0" y="42"/>
                    <a:pt x="22" y="84"/>
                    <a:pt x="43" y="106"/>
                  </a:cubicBezTo>
                  <a:cubicBezTo>
                    <a:pt x="85" y="84"/>
                    <a:pt x="85" y="42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28"/>
            <p:cNvSpPr/>
            <p:nvPr/>
          </p:nvSpPr>
          <p:spPr>
            <a:xfrm>
              <a:off x="1972364" y="2235502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4"/>
                  </a:cubicBezTo>
                  <a:cubicBezTo>
                    <a:pt x="1" y="56"/>
                    <a:pt x="22" y="56"/>
                    <a:pt x="64" y="56"/>
                  </a:cubicBezTo>
                  <a:cubicBezTo>
                    <a:pt x="64" y="40"/>
                    <a:pt x="39" y="0"/>
                    <a:pt x="2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28"/>
            <p:cNvSpPr/>
            <p:nvPr/>
          </p:nvSpPr>
          <p:spPr>
            <a:xfrm>
              <a:off x="1980387" y="223740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0"/>
                  </a:moveTo>
                  <a:cubicBezTo>
                    <a:pt x="43" y="0"/>
                    <a:pt x="0" y="42"/>
                    <a:pt x="43" y="63"/>
                  </a:cubicBezTo>
                  <a:cubicBezTo>
                    <a:pt x="85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28"/>
            <p:cNvSpPr/>
            <p:nvPr/>
          </p:nvSpPr>
          <p:spPr>
            <a:xfrm>
              <a:off x="1952853" y="223828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43"/>
                    <a:pt x="21" y="43"/>
                  </a:cubicBezTo>
                  <a:cubicBezTo>
                    <a:pt x="21" y="2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28"/>
            <p:cNvSpPr/>
            <p:nvPr/>
          </p:nvSpPr>
          <p:spPr>
            <a:xfrm>
              <a:off x="1954152" y="224004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28"/>
            <p:cNvSpPr/>
            <p:nvPr/>
          </p:nvSpPr>
          <p:spPr>
            <a:xfrm>
              <a:off x="1984285" y="2242026"/>
              <a:ext cx="660" cy="607"/>
            </a:xfrm>
            <a:custGeom>
              <a:avLst/>
              <a:gdLst/>
              <a:ahLst/>
              <a:cxnLst/>
              <a:rect l="l" t="t" r="r" b="b"/>
              <a:pathLst>
                <a:path w="64" h="58" extrusionOk="0">
                  <a:moveTo>
                    <a:pt x="1" y="1"/>
                  </a:moveTo>
                  <a:cubicBezTo>
                    <a:pt x="17" y="17"/>
                    <a:pt x="33" y="57"/>
                    <a:pt x="49" y="57"/>
                  </a:cubicBezTo>
                  <a:cubicBezTo>
                    <a:pt x="54" y="57"/>
                    <a:pt x="59" y="53"/>
                    <a:pt x="64" y="43"/>
                  </a:cubicBezTo>
                  <a:cubicBezTo>
                    <a:pt x="64" y="1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28"/>
            <p:cNvSpPr/>
            <p:nvPr/>
          </p:nvSpPr>
          <p:spPr>
            <a:xfrm>
              <a:off x="1986244" y="2248414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1"/>
                  </a:moveTo>
                  <a:cubicBezTo>
                    <a:pt x="0" y="17"/>
                    <a:pt x="24" y="57"/>
                    <a:pt x="36" y="57"/>
                  </a:cubicBezTo>
                  <a:cubicBezTo>
                    <a:pt x="40" y="57"/>
                    <a:pt x="42" y="53"/>
                    <a:pt x="42" y="43"/>
                  </a:cubicBezTo>
                  <a:cubicBezTo>
                    <a:pt x="63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28"/>
            <p:cNvSpPr/>
            <p:nvPr/>
          </p:nvSpPr>
          <p:spPr>
            <a:xfrm>
              <a:off x="1953069" y="2254802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0"/>
                  </a:moveTo>
                  <a:cubicBezTo>
                    <a:pt x="42" y="0"/>
                    <a:pt x="0" y="42"/>
                    <a:pt x="42" y="63"/>
                  </a:cubicBezTo>
                  <a:cubicBezTo>
                    <a:pt x="85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28"/>
            <p:cNvSpPr/>
            <p:nvPr/>
          </p:nvSpPr>
          <p:spPr>
            <a:xfrm>
              <a:off x="1999032" y="2257441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1" y="1"/>
                  </a:moveTo>
                  <a:cubicBezTo>
                    <a:pt x="1" y="30"/>
                    <a:pt x="21" y="69"/>
                    <a:pt x="33" y="69"/>
                  </a:cubicBezTo>
                  <a:cubicBezTo>
                    <a:pt x="39" y="69"/>
                    <a:pt x="43" y="62"/>
                    <a:pt x="43" y="43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28"/>
            <p:cNvSpPr/>
            <p:nvPr/>
          </p:nvSpPr>
          <p:spPr>
            <a:xfrm>
              <a:off x="1995783" y="2263390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ubicBezTo>
                    <a:pt x="42" y="63"/>
                    <a:pt x="63" y="42"/>
                    <a:pt x="63" y="21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28"/>
            <p:cNvSpPr/>
            <p:nvPr/>
          </p:nvSpPr>
          <p:spPr>
            <a:xfrm>
              <a:off x="1927051" y="2264050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43" y="0"/>
                  </a:moveTo>
                  <a:cubicBezTo>
                    <a:pt x="0" y="0"/>
                    <a:pt x="0" y="21"/>
                    <a:pt x="0" y="63"/>
                  </a:cubicBezTo>
                  <a:lnTo>
                    <a:pt x="64" y="63"/>
                  </a:lnTo>
                  <a:cubicBezTo>
                    <a:pt x="43" y="42"/>
                    <a:pt x="106" y="21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28"/>
            <p:cNvSpPr/>
            <p:nvPr/>
          </p:nvSpPr>
          <p:spPr>
            <a:xfrm>
              <a:off x="1937889" y="2264165"/>
              <a:ext cx="660" cy="429"/>
            </a:xfrm>
            <a:custGeom>
              <a:avLst/>
              <a:gdLst/>
              <a:ahLst/>
              <a:cxnLst/>
              <a:rect l="l" t="t" r="r" b="b"/>
              <a:pathLst>
                <a:path w="64" h="41" extrusionOk="0">
                  <a:moveTo>
                    <a:pt x="54" y="1"/>
                  </a:moveTo>
                  <a:cubicBezTo>
                    <a:pt x="52" y="1"/>
                    <a:pt x="57" y="10"/>
                    <a:pt x="43" y="10"/>
                  </a:cubicBezTo>
                  <a:cubicBezTo>
                    <a:pt x="22" y="10"/>
                    <a:pt x="1" y="10"/>
                    <a:pt x="22" y="31"/>
                  </a:cubicBezTo>
                  <a:cubicBezTo>
                    <a:pt x="22" y="38"/>
                    <a:pt x="26" y="41"/>
                    <a:pt x="33" y="41"/>
                  </a:cubicBezTo>
                  <a:cubicBezTo>
                    <a:pt x="45" y="41"/>
                    <a:pt x="64" y="31"/>
                    <a:pt x="64" y="31"/>
                  </a:cubicBezTo>
                  <a:lnTo>
                    <a:pt x="64" y="10"/>
                  </a:lnTo>
                  <a:cubicBezTo>
                    <a:pt x="57" y="3"/>
                    <a:pt x="54" y="1"/>
                    <a:pt x="5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28"/>
            <p:cNvSpPr/>
            <p:nvPr/>
          </p:nvSpPr>
          <p:spPr>
            <a:xfrm>
              <a:off x="1994917" y="2263830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4" y="0"/>
                  </a:moveTo>
                  <a:cubicBezTo>
                    <a:pt x="63" y="21"/>
                    <a:pt x="0" y="42"/>
                    <a:pt x="42" y="63"/>
                  </a:cubicBezTo>
                  <a:cubicBezTo>
                    <a:pt x="84" y="63"/>
                    <a:pt x="84" y="42"/>
                    <a:pt x="84" y="21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28"/>
            <p:cNvSpPr/>
            <p:nvPr/>
          </p:nvSpPr>
          <p:spPr>
            <a:xfrm>
              <a:off x="1926184" y="2264489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84" y="0"/>
                  </a:moveTo>
                  <a:cubicBezTo>
                    <a:pt x="63" y="21"/>
                    <a:pt x="0" y="42"/>
                    <a:pt x="42" y="63"/>
                  </a:cubicBezTo>
                  <a:cubicBezTo>
                    <a:pt x="106" y="63"/>
                    <a:pt x="106" y="42"/>
                    <a:pt x="106" y="21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28"/>
            <p:cNvSpPr/>
            <p:nvPr/>
          </p:nvSpPr>
          <p:spPr>
            <a:xfrm>
              <a:off x="1911438" y="2265809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1"/>
                  </a:moveTo>
                  <a:lnTo>
                    <a:pt x="1" y="43"/>
                  </a:lnTo>
                  <a:lnTo>
                    <a:pt x="43" y="64"/>
                  </a:lnTo>
                  <a:lnTo>
                    <a:pt x="43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28"/>
            <p:cNvSpPr/>
            <p:nvPr/>
          </p:nvSpPr>
          <p:spPr>
            <a:xfrm>
              <a:off x="1915996" y="2266469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5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5" y="51"/>
                    <a:pt x="105" y="31"/>
                    <a:pt x="10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28"/>
            <p:cNvSpPr/>
            <p:nvPr/>
          </p:nvSpPr>
          <p:spPr>
            <a:xfrm>
              <a:off x="1917615" y="2267956"/>
              <a:ext cx="557" cy="387"/>
            </a:xfrm>
            <a:custGeom>
              <a:avLst/>
              <a:gdLst/>
              <a:ahLst/>
              <a:cxnLst/>
              <a:rect l="l" t="t" r="r" b="b"/>
              <a:pathLst>
                <a:path w="54" h="37" extrusionOk="0">
                  <a:moveTo>
                    <a:pt x="6" y="0"/>
                  </a:moveTo>
                  <a:cubicBezTo>
                    <a:pt x="1" y="0"/>
                    <a:pt x="1" y="6"/>
                    <a:pt x="11" y="27"/>
                  </a:cubicBezTo>
                  <a:cubicBezTo>
                    <a:pt x="11" y="34"/>
                    <a:pt x="16" y="36"/>
                    <a:pt x="22" y="36"/>
                  </a:cubicBezTo>
                  <a:cubicBezTo>
                    <a:pt x="35" y="36"/>
                    <a:pt x="53" y="27"/>
                    <a:pt x="53" y="27"/>
                  </a:cubicBezTo>
                  <a:lnTo>
                    <a:pt x="53" y="6"/>
                  </a:lnTo>
                  <a:lnTo>
                    <a:pt x="32" y="6"/>
                  </a:lnTo>
                  <a:cubicBezTo>
                    <a:pt x="22" y="6"/>
                    <a:pt x="11" y="0"/>
                    <a:pt x="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28"/>
            <p:cNvSpPr/>
            <p:nvPr/>
          </p:nvSpPr>
          <p:spPr>
            <a:xfrm>
              <a:off x="1936806" y="226800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22" y="22"/>
                    <a:pt x="22" y="22"/>
                  </a:cubicBezTo>
                  <a:cubicBezTo>
                    <a:pt x="22" y="22"/>
                    <a:pt x="22" y="43"/>
                    <a:pt x="43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28"/>
            <p:cNvSpPr/>
            <p:nvPr/>
          </p:nvSpPr>
          <p:spPr>
            <a:xfrm>
              <a:off x="2007272" y="2268427"/>
              <a:ext cx="660" cy="691"/>
            </a:xfrm>
            <a:custGeom>
              <a:avLst/>
              <a:gdLst/>
              <a:ahLst/>
              <a:cxnLst/>
              <a:rect l="l" t="t" r="r" b="b"/>
              <a:pathLst>
                <a:path w="64" h="66" extrusionOk="0">
                  <a:moveTo>
                    <a:pt x="29" y="1"/>
                  </a:moveTo>
                  <a:cubicBezTo>
                    <a:pt x="24" y="1"/>
                    <a:pt x="22" y="7"/>
                    <a:pt x="22" y="24"/>
                  </a:cubicBezTo>
                  <a:cubicBezTo>
                    <a:pt x="1" y="66"/>
                    <a:pt x="43" y="66"/>
                    <a:pt x="64" y="66"/>
                  </a:cubicBezTo>
                  <a:cubicBezTo>
                    <a:pt x="64" y="50"/>
                    <a:pt x="41" y="1"/>
                    <a:pt x="2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28"/>
            <p:cNvSpPr/>
            <p:nvPr/>
          </p:nvSpPr>
          <p:spPr>
            <a:xfrm>
              <a:off x="1936806" y="2269548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lnTo>
                    <a:pt x="1" y="22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28"/>
            <p:cNvSpPr/>
            <p:nvPr/>
          </p:nvSpPr>
          <p:spPr>
            <a:xfrm>
              <a:off x="2002280" y="2271098"/>
              <a:ext cx="670" cy="670"/>
            </a:xfrm>
            <a:custGeom>
              <a:avLst/>
              <a:gdLst/>
              <a:ahLst/>
              <a:cxnLst/>
              <a:rect l="l" t="t" r="r" b="b"/>
              <a:pathLst>
                <a:path w="65" h="64" extrusionOk="0">
                  <a:moveTo>
                    <a:pt x="1" y="0"/>
                  </a:moveTo>
                  <a:cubicBezTo>
                    <a:pt x="1" y="21"/>
                    <a:pt x="22" y="63"/>
                    <a:pt x="64" y="63"/>
                  </a:cubicBezTo>
                  <a:cubicBezTo>
                    <a:pt x="64" y="21"/>
                    <a:pt x="43" y="0"/>
                    <a:pt x="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28"/>
            <p:cNvSpPr/>
            <p:nvPr/>
          </p:nvSpPr>
          <p:spPr>
            <a:xfrm>
              <a:off x="1939405" y="227175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42"/>
                    <a:pt x="1" y="42"/>
                    <a:pt x="22" y="42"/>
                  </a:cubicBezTo>
                  <a:cubicBezTo>
                    <a:pt x="22" y="42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28"/>
            <p:cNvSpPr/>
            <p:nvPr/>
          </p:nvSpPr>
          <p:spPr>
            <a:xfrm>
              <a:off x="2002940" y="2271757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0" y="16"/>
                    <a:pt x="12" y="56"/>
                    <a:pt x="27" y="56"/>
                  </a:cubicBezTo>
                  <a:cubicBezTo>
                    <a:pt x="32" y="56"/>
                    <a:pt x="37" y="52"/>
                    <a:pt x="42" y="42"/>
                  </a:cubicBezTo>
                  <a:cubicBezTo>
                    <a:pt x="63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28"/>
            <p:cNvSpPr/>
            <p:nvPr/>
          </p:nvSpPr>
          <p:spPr>
            <a:xfrm>
              <a:off x="2015078" y="2277329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6" y="1"/>
                  </a:moveTo>
                  <a:cubicBezTo>
                    <a:pt x="10" y="1"/>
                    <a:pt x="5" y="5"/>
                    <a:pt x="0" y="15"/>
                  </a:cubicBezTo>
                  <a:cubicBezTo>
                    <a:pt x="0" y="78"/>
                    <a:pt x="21" y="78"/>
                    <a:pt x="42" y="78"/>
                  </a:cubicBezTo>
                  <a:lnTo>
                    <a:pt x="63" y="57"/>
                  </a:lnTo>
                  <a:cubicBezTo>
                    <a:pt x="47" y="41"/>
                    <a:pt x="32" y="1"/>
                    <a:pt x="1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28"/>
            <p:cNvSpPr/>
            <p:nvPr/>
          </p:nvSpPr>
          <p:spPr>
            <a:xfrm>
              <a:off x="2020719" y="2277036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21" y="1"/>
                  </a:moveTo>
                  <a:cubicBezTo>
                    <a:pt x="21" y="22"/>
                    <a:pt x="0" y="22"/>
                    <a:pt x="0" y="22"/>
                  </a:cubicBezTo>
                  <a:cubicBezTo>
                    <a:pt x="11" y="32"/>
                    <a:pt x="21" y="38"/>
                    <a:pt x="29" y="38"/>
                  </a:cubicBezTo>
                  <a:cubicBezTo>
                    <a:pt x="37" y="38"/>
                    <a:pt x="42" y="3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28"/>
            <p:cNvSpPr/>
            <p:nvPr/>
          </p:nvSpPr>
          <p:spPr>
            <a:xfrm>
              <a:off x="2018110" y="2295530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" y="1"/>
                  </a:moveTo>
                  <a:cubicBezTo>
                    <a:pt x="1" y="33"/>
                    <a:pt x="25" y="78"/>
                    <a:pt x="37" y="78"/>
                  </a:cubicBezTo>
                  <a:cubicBezTo>
                    <a:pt x="40" y="78"/>
                    <a:pt x="43" y="74"/>
                    <a:pt x="43" y="64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28"/>
            <p:cNvSpPr/>
            <p:nvPr/>
          </p:nvSpPr>
          <p:spPr>
            <a:xfrm>
              <a:off x="1979954" y="2284597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1" y="4"/>
                    <a:pt x="21" y="15"/>
                  </a:cubicBezTo>
                  <a:cubicBezTo>
                    <a:pt x="0" y="57"/>
                    <a:pt x="42" y="57"/>
                    <a:pt x="64" y="57"/>
                  </a:cubicBezTo>
                  <a:cubicBezTo>
                    <a:pt x="64" y="41"/>
                    <a:pt x="39" y="0"/>
                    <a:pt x="2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28"/>
            <p:cNvSpPr/>
            <p:nvPr/>
          </p:nvSpPr>
          <p:spPr>
            <a:xfrm>
              <a:off x="2009437" y="229774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" y="21"/>
                    <a:pt x="22" y="42"/>
                    <a:pt x="22" y="42"/>
                  </a:cubicBezTo>
                  <a:cubicBezTo>
                    <a:pt x="43" y="2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28"/>
            <p:cNvSpPr/>
            <p:nvPr/>
          </p:nvSpPr>
          <p:spPr>
            <a:xfrm>
              <a:off x="2013995" y="2276156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1"/>
                  </a:moveTo>
                  <a:lnTo>
                    <a:pt x="0" y="43"/>
                  </a:lnTo>
                  <a:lnTo>
                    <a:pt x="21" y="64"/>
                  </a:lnTo>
                  <a:lnTo>
                    <a:pt x="21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28"/>
            <p:cNvSpPr/>
            <p:nvPr/>
          </p:nvSpPr>
          <p:spPr>
            <a:xfrm>
              <a:off x="1978871" y="22981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28"/>
            <p:cNvSpPr/>
            <p:nvPr/>
          </p:nvSpPr>
          <p:spPr>
            <a:xfrm>
              <a:off x="1921626" y="2302358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lnTo>
                    <a:pt x="1" y="22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28"/>
            <p:cNvSpPr/>
            <p:nvPr/>
          </p:nvSpPr>
          <p:spPr>
            <a:xfrm>
              <a:off x="1947428" y="2304557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1"/>
                  </a:moveTo>
                  <a:cubicBezTo>
                    <a:pt x="64" y="22"/>
                    <a:pt x="1" y="43"/>
                    <a:pt x="43" y="64"/>
                  </a:cubicBezTo>
                  <a:cubicBezTo>
                    <a:pt x="85" y="64"/>
                    <a:pt x="85" y="43"/>
                    <a:pt x="85" y="22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28"/>
            <p:cNvSpPr/>
            <p:nvPr/>
          </p:nvSpPr>
          <p:spPr>
            <a:xfrm>
              <a:off x="1901249" y="230720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21"/>
                  </a:lnTo>
                  <a:lnTo>
                    <a:pt x="43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28"/>
            <p:cNvSpPr/>
            <p:nvPr/>
          </p:nvSpPr>
          <p:spPr>
            <a:xfrm>
              <a:off x="1901898" y="231314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22"/>
                  </a:lnTo>
                  <a:lnTo>
                    <a:pt x="43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28"/>
            <p:cNvSpPr/>
            <p:nvPr/>
          </p:nvSpPr>
          <p:spPr>
            <a:xfrm>
              <a:off x="1898650" y="232085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0" y="1"/>
                  </a:moveTo>
                  <a:cubicBezTo>
                    <a:pt x="0" y="22"/>
                    <a:pt x="0" y="43"/>
                    <a:pt x="0" y="43"/>
                  </a:cubicBezTo>
                  <a:lnTo>
                    <a:pt x="21" y="64"/>
                  </a:lnTo>
                  <a:cubicBezTo>
                    <a:pt x="42" y="43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28"/>
            <p:cNvSpPr/>
            <p:nvPr/>
          </p:nvSpPr>
          <p:spPr>
            <a:xfrm>
              <a:off x="1908189" y="2332079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lnTo>
                    <a:pt x="0" y="22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28"/>
            <p:cNvSpPr/>
            <p:nvPr/>
          </p:nvSpPr>
          <p:spPr>
            <a:xfrm>
              <a:off x="1901898" y="2333179"/>
              <a:ext cx="443" cy="461"/>
            </a:xfrm>
            <a:custGeom>
              <a:avLst/>
              <a:gdLst/>
              <a:ahLst/>
              <a:cxnLst/>
              <a:rect l="l" t="t" r="r" b="b"/>
              <a:pathLst>
                <a:path w="43" h="44" extrusionOk="0">
                  <a:moveTo>
                    <a:pt x="22" y="1"/>
                  </a:moveTo>
                  <a:lnTo>
                    <a:pt x="1" y="22"/>
                  </a:lnTo>
                  <a:lnTo>
                    <a:pt x="43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28"/>
            <p:cNvSpPr/>
            <p:nvPr/>
          </p:nvSpPr>
          <p:spPr>
            <a:xfrm>
              <a:off x="1901898" y="2334509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42"/>
                    <a:pt x="1" y="42"/>
                    <a:pt x="22" y="42"/>
                  </a:cubicBezTo>
                  <a:cubicBezTo>
                    <a:pt x="22" y="42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28"/>
            <p:cNvSpPr/>
            <p:nvPr/>
          </p:nvSpPr>
          <p:spPr>
            <a:xfrm>
              <a:off x="1906673" y="233428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lnTo>
                    <a:pt x="21" y="21"/>
                  </a:lnTo>
                  <a:cubicBezTo>
                    <a:pt x="0" y="42"/>
                    <a:pt x="0" y="42"/>
                    <a:pt x="21" y="63"/>
                  </a:cubicBezTo>
                  <a:cubicBezTo>
                    <a:pt x="21" y="63"/>
                    <a:pt x="26" y="68"/>
                    <a:pt x="34" y="68"/>
                  </a:cubicBezTo>
                  <a:cubicBezTo>
                    <a:pt x="42" y="68"/>
                    <a:pt x="53" y="63"/>
                    <a:pt x="63" y="42"/>
                  </a:cubicBezTo>
                  <a:cubicBezTo>
                    <a:pt x="63" y="0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28"/>
            <p:cNvSpPr/>
            <p:nvPr/>
          </p:nvSpPr>
          <p:spPr>
            <a:xfrm>
              <a:off x="1906673" y="2344196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16" y="16"/>
                    <a:pt x="32" y="56"/>
                    <a:pt x="48" y="56"/>
                  </a:cubicBezTo>
                  <a:cubicBezTo>
                    <a:pt x="53" y="56"/>
                    <a:pt x="58" y="52"/>
                    <a:pt x="63" y="42"/>
                  </a:cubicBezTo>
                  <a:cubicBezTo>
                    <a:pt x="63" y="0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28"/>
            <p:cNvSpPr/>
            <p:nvPr/>
          </p:nvSpPr>
          <p:spPr>
            <a:xfrm>
              <a:off x="1905157" y="2344636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0"/>
                  </a:moveTo>
                  <a:lnTo>
                    <a:pt x="0" y="42"/>
                  </a:lnTo>
                  <a:lnTo>
                    <a:pt x="21" y="63"/>
                  </a:lnTo>
                  <a:lnTo>
                    <a:pt x="21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28"/>
            <p:cNvSpPr/>
            <p:nvPr/>
          </p:nvSpPr>
          <p:spPr>
            <a:xfrm>
              <a:off x="1910788" y="2275496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1"/>
                  </a:moveTo>
                  <a:lnTo>
                    <a:pt x="1" y="43"/>
                  </a:lnTo>
                  <a:lnTo>
                    <a:pt x="43" y="64"/>
                  </a:lnTo>
                  <a:lnTo>
                    <a:pt x="43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28"/>
            <p:cNvSpPr/>
            <p:nvPr/>
          </p:nvSpPr>
          <p:spPr>
            <a:xfrm>
              <a:off x="1908622" y="227373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0"/>
                  </a:moveTo>
                  <a:cubicBezTo>
                    <a:pt x="21" y="21"/>
                    <a:pt x="0" y="21"/>
                    <a:pt x="21" y="42"/>
                  </a:cubicBezTo>
                  <a:lnTo>
                    <a:pt x="63" y="42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28"/>
            <p:cNvSpPr/>
            <p:nvPr/>
          </p:nvSpPr>
          <p:spPr>
            <a:xfrm>
              <a:off x="1930949" y="2349254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1" y="1"/>
                  </a:moveTo>
                  <a:cubicBezTo>
                    <a:pt x="1" y="22"/>
                    <a:pt x="1" y="43"/>
                    <a:pt x="1" y="64"/>
                  </a:cubicBezTo>
                  <a:cubicBezTo>
                    <a:pt x="11" y="64"/>
                    <a:pt x="22" y="69"/>
                    <a:pt x="30" y="69"/>
                  </a:cubicBezTo>
                  <a:cubicBezTo>
                    <a:pt x="38" y="69"/>
                    <a:pt x="43" y="64"/>
                    <a:pt x="43" y="43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28"/>
            <p:cNvSpPr/>
            <p:nvPr/>
          </p:nvSpPr>
          <p:spPr>
            <a:xfrm>
              <a:off x="1911871" y="2356375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22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28"/>
            <p:cNvSpPr/>
            <p:nvPr/>
          </p:nvSpPr>
          <p:spPr>
            <a:xfrm>
              <a:off x="2011170" y="22730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cubicBezTo>
                    <a:pt x="43" y="0"/>
                    <a:pt x="43" y="21"/>
                    <a:pt x="22" y="21"/>
                  </a:cubicBezTo>
                  <a:cubicBezTo>
                    <a:pt x="1" y="21"/>
                    <a:pt x="1" y="21"/>
                    <a:pt x="1" y="42"/>
                  </a:cubicBezTo>
                  <a:lnTo>
                    <a:pt x="43" y="4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28"/>
            <p:cNvSpPr/>
            <p:nvPr/>
          </p:nvSpPr>
          <p:spPr>
            <a:xfrm>
              <a:off x="2018760" y="228144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0"/>
                  </a:moveTo>
                  <a:cubicBezTo>
                    <a:pt x="22" y="0"/>
                    <a:pt x="1" y="0"/>
                    <a:pt x="22" y="21"/>
                  </a:cubicBezTo>
                  <a:cubicBezTo>
                    <a:pt x="22" y="42"/>
                    <a:pt x="43" y="42"/>
                    <a:pt x="43" y="42"/>
                  </a:cubicBezTo>
                  <a:lnTo>
                    <a:pt x="43" y="21"/>
                  </a:lnTo>
                  <a:cubicBezTo>
                    <a:pt x="43" y="21"/>
                    <a:pt x="64" y="0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28"/>
            <p:cNvSpPr/>
            <p:nvPr/>
          </p:nvSpPr>
          <p:spPr>
            <a:xfrm>
              <a:off x="1905157" y="2308526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0"/>
                  </a:moveTo>
                  <a:lnTo>
                    <a:pt x="0" y="21"/>
                  </a:lnTo>
                  <a:lnTo>
                    <a:pt x="21" y="42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28"/>
            <p:cNvSpPr/>
            <p:nvPr/>
          </p:nvSpPr>
          <p:spPr>
            <a:xfrm>
              <a:off x="2014862" y="2292577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53" y="0"/>
                  </a:moveTo>
                  <a:cubicBezTo>
                    <a:pt x="52" y="0"/>
                    <a:pt x="49" y="2"/>
                    <a:pt x="42" y="9"/>
                  </a:cubicBezTo>
                  <a:cubicBezTo>
                    <a:pt x="21" y="9"/>
                    <a:pt x="0" y="9"/>
                    <a:pt x="21" y="31"/>
                  </a:cubicBezTo>
                  <a:lnTo>
                    <a:pt x="63" y="31"/>
                  </a:lnTo>
                  <a:lnTo>
                    <a:pt x="63" y="9"/>
                  </a:lnTo>
                  <a:cubicBezTo>
                    <a:pt x="49" y="9"/>
                    <a:pt x="54" y="0"/>
                    <a:pt x="5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28"/>
            <p:cNvSpPr/>
            <p:nvPr/>
          </p:nvSpPr>
          <p:spPr>
            <a:xfrm>
              <a:off x="2007705" y="2283424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85" y="0"/>
                  </a:moveTo>
                  <a:lnTo>
                    <a:pt x="85" y="0"/>
                  </a:lnTo>
                  <a:cubicBezTo>
                    <a:pt x="1" y="21"/>
                    <a:pt x="1" y="43"/>
                    <a:pt x="64" y="106"/>
                  </a:cubicBezTo>
                  <a:cubicBezTo>
                    <a:pt x="85" y="64"/>
                    <a:pt x="85" y="43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28"/>
            <p:cNvSpPr/>
            <p:nvPr/>
          </p:nvSpPr>
          <p:spPr>
            <a:xfrm>
              <a:off x="1963041" y="229575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28"/>
            <p:cNvSpPr/>
            <p:nvPr/>
          </p:nvSpPr>
          <p:spPr>
            <a:xfrm>
              <a:off x="1925751" y="2281444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21" y="0"/>
                  </a:moveTo>
                  <a:cubicBezTo>
                    <a:pt x="0" y="42"/>
                    <a:pt x="42" y="63"/>
                    <a:pt x="84" y="6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3" name="Google Shape;8813;p28"/>
          <p:cNvGrpSpPr/>
          <p:nvPr/>
        </p:nvGrpSpPr>
        <p:grpSpPr>
          <a:xfrm rot="-9132758">
            <a:off x="4322393" y="2052686"/>
            <a:ext cx="127496" cy="126175"/>
            <a:chOff x="722221" y="2869758"/>
            <a:chExt cx="127493" cy="126173"/>
          </a:xfrm>
        </p:grpSpPr>
        <p:sp>
          <p:nvSpPr>
            <p:cNvPr id="8814" name="Google Shape;8814;p28"/>
            <p:cNvSpPr/>
            <p:nvPr/>
          </p:nvSpPr>
          <p:spPr>
            <a:xfrm>
              <a:off x="722221" y="2869758"/>
              <a:ext cx="125111" cy="126173"/>
            </a:xfrm>
            <a:custGeom>
              <a:avLst/>
              <a:gdLst/>
              <a:ahLst/>
              <a:cxnLst/>
              <a:rect l="l" t="t" r="r" b="b"/>
              <a:pathLst>
                <a:path w="12132" h="12048" extrusionOk="0">
                  <a:moveTo>
                    <a:pt x="7800" y="484"/>
                  </a:moveTo>
                  <a:lnTo>
                    <a:pt x="7800" y="484"/>
                  </a:lnTo>
                  <a:cubicBezTo>
                    <a:pt x="7779" y="568"/>
                    <a:pt x="7779" y="568"/>
                    <a:pt x="7674" y="610"/>
                  </a:cubicBezTo>
                  <a:cubicBezTo>
                    <a:pt x="7716" y="547"/>
                    <a:pt x="7737" y="505"/>
                    <a:pt x="7800" y="484"/>
                  </a:cubicBezTo>
                  <a:close/>
                  <a:moveTo>
                    <a:pt x="7443" y="799"/>
                  </a:moveTo>
                  <a:cubicBezTo>
                    <a:pt x="7485" y="799"/>
                    <a:pt x="7464" y="841"/>
                    <a:pt x="7464" y="883"/>
                  </a:cubicBezTo>
                  <a:cubicBezTo>
                    <a:pt x="7401" y="862"/>
                    <a:pt x="7422" y="820"/>
                    <a:pt x="7443" y="799"/>
                  </a:cubicBezTo>
                  <a:close/>
                  <a:moveTo>
                    <a:pt x="5719" y="1094"/>
                  </a:moveTo>
                  <a:lnTo>
                    <a:pt x="5740" y="1115"/>
                  </a:lnTo>
                  <a:cubicBezTo>
                    <a:pt x="5740" y="1115"/>
                    <a:pt x="5740" y="1136"/>
                    <a:pt x="5719" y="1136"/>
                  </a:cubicBezTo>
                  <a:cubicBezTo>
                    <a:pt x="5698" y="1136"/>
                    <a:pt x="5698" y="1115"/>
                    <a:pt x="5698" y="1115"/>
                  </a:cubicBezTo>
                  <a:cubicBezTo>
                    <a:pt x="5698" y="1094"/>
                    <a:pt x="5719" y="1094"/>
                    <a:pt x="5719" y="1094"/>
                  </a:cubicBezTo>
                  <a:close/>
                  <a:moveTo>
                    <a:pt x="5887" y="1073"/>
                  </a:moveTo>
                  <a:cubicBezTo>
                    <a:pt x="6034" y="1262"/>
                    <a:pt x="6223" y="1388"/>
                    <a:pt x="6371" y="1556"/>
                  </a:cubicBezTo>
                  <a:cubicBezTo>
                    <a:pt x="6349" y="1619"/>
                    <a:pt x="6392" y="1661"/>
                    <a:pt x="6328" y="1703"/>
                  </a:cubicBezTo>
                  <a:cubicBezTo>
                    <a:pt x="6321" y="1704"/>
                    <a:pt x="6314" y="1705"/>
                    <a:pt x="6307" y="1705"/>
                  </a:cubicBezTo>
                  <a:cubicBezTo>
                    <a:pt x="6185" y="1705"/>
                    <a:pt x="6218" y="1534"/>
                    <a:pt x="6118" y="1514"/>
                  </a:cubicBezTo>
                  <a:cubicBezTo>
                    <a:pt x="6118" y="1530"/>
                    <a:pt x="6094" y="1570"/>
                    <a:pt x="6082" y="1570"/>
                  </a:cubicBezTo>
                  <a:cubicBezTo>
                    <a:pt x="6079" y="1570"/>
                    <a:pt x="6076" y="1566"/>
                    <a:pt x="6076" y="1556"/>
                  </a:cubicBezTo>
                  <a:cubicBezTo>
                    <a:pt x="6076" y="1514"/>
                    <a:pt x="6097" y="1514"/>
                    <a:pt x="6118" y="1514"/>
                  </a:cubicBezTo>
                  <a:cubicBezTo>
                    <a:pt x="6055" y="1430"/>
                    <a:pt x="5971" y="1346"/>
                    <a:pt x="5887" y="1304"/>
                  </a:cubicBezTo>
                  <a:lnTo>
                    <a:pt x="5887" y="1073"/>
                  </a:lnTo>
                  <a:close/>
                  <a:moveTo>
                    <a:pt x="6854" y="1577"/>
                  </a:moveTo>
                  <a:lnTo>
                    <a:pt x="6938" y="1661"/>
                  </a:lnTo>
                  <a:lnTo>
                    <a:pt x="6854" y="1745"/>
                  </a:lnTo>
                  <a:cubicBezTo>
                    <a:pt x="6791" y="1703"/>
                    <a:pt x="6854" y="1640"/>
                    <a:pt x="6854" y="1577"/>
                  </a:cubicBezTo>
                  <a:close/>
                  <a:moveTo>
                    <a:pt x="5046" y="1766"/>
                  </a:moveTo>
                  <a:cubicBezTo>
                    <a:pt x="5088" y="1787"/>
                    <a:pt x="5088" y="1851"/>
                    <a:pt x="5046" y="1872"/>
                  </a:cubicBezTo>
                  <a:cubicBezTo>
                    <a:pt x="5004" y="1851"/>
                    <a:pt x="5004" y="1787"/>
                    <a:pt x="5046" y="1766"/>
                  </a:cubicBezTo>
                  <a:close/>
                  <a:moveTo>
                    <a:pt x="7022" y="1745"/>
                  </a:moveTo>
                  <a:lnTo>
                    <a:pt x="7085" y="1830"/>
                  </a:lnTo>
                  <a:cubicBezTo>
                    <a:pt x="7106" y="1893"/>
                    <a:pt x="7043" y="1893"/>
                    <a:pt x="7001" y="1935"/>
                  </a:cubicBezTo>
                  <a:lnTo>
                    <a:pt x="6833" y="1851"/>
                  </a:lnTo>
                  <a:cubicBezTo>
                    <a:pt x="6850" y="1817"/>
                    <a:pt x="6880" y="1814"/>
                    <a:pt x="6912" y="1814"/>
                  </a:cubicBezTo>
                  <a:cubicBezTo>
                    <a:pt x="6920" y="1814"/>
                    <a:pt x="6928" y="1814"/>
                    <a:pt x="6936" y="1814"/>
                  </a:cubicBezTo>
                  <a:cubicBezTo>
                    <a:pt x="6975" y="1814"/>
                    <a:pt x="7012" y="1808"/>
                    <a:pt x="7022" y="1745"/>
                  </a:cubicBezTo>
                  <a:close/>
                  <a:moveTo>
                    <a:pt x="7989" y="1956"/>
                  </a:moveTo>
                  <a:lnTo>
                    <a:pt x="8010" y="1977"/>
                  </a:lnTo>
                  <a:lnTo>
                    <a:pt x="8031" y="1977"/>
                  </a:lnTo>
                  <a:cubicBezTo>
                    <a:pt x="8010" y="1977"/>
                    <a:pt x="8010" y="1998"/>
                    <a:pt x="7989" y="1998"/>
                  </a:cubicBezTo>
                  <a:cubicBezTo>
                    <a:pt x="7968" y="1998"/>
                    <a:pt x="7968" y="1977"/>
                    <a:pt x="7968" y="1977"/>
                  </a:cubicBezTo>
                  <a:cubicBezTo>
                    <a:pt x="7968" y="1956"/>
                    <a:pt x="7989" y="1956"/>
                    <a:pt x="7989" y="1956"/>
                  </a:cubicBezTo>
                  <a:close/>
                  <a:moveTo>
                    <a:pt x="4794" y="1830"/>
                  </a:moveTo>
                  <a:cubicBezTo>
                    <a:pt x="4794" y="1830"/>
                    <a:pt x="4815" y="1830"/>
                    <a:pt x="4836" y="1872"/>
                  </a:cubicBezTo>
                  <a:lnTo>
                    <a:pt x="4815" y="1872"/>
                  </a:lnTo>
                  <a:cubicBezTo>
                    <a:pt x="4794" y="1935"/>
                    <a:pt x="4752" y="1998"/>
                    <a:pt x="4731" y="2040"/>
                  </a:cubicBezTo>
                  <a:cubicBezTo>
                    <a:pt x="4712" y="2049"/>
                    <a:pt x="4693" y="2059"/>
                    <a:pt x="4678" y="2059"/>
                  </a:cubicBezTo>
                  <a:cubicBezTo>
                    <a:pt x="4659" y="2059"/>
                    <a:pt x="4647" y="2044"/>
                    <a:pt x="4647" y="1998"/>
                  </a:cubicBezTo>
                  <a:cubicBezTo>
                    <a:pt x="4647" y="1935"/>
                    <a:pt x="4773" y="1851"/>
                    <a:pt x="4794" y="1830"/>
                  </a:cubicBezTo>
                  <a:close/>
                  <a:moveTo>
                    <a:pt x="5193" y="1830"/>
                  </a:moveTo>
                  <a:cubicBezTo>
                    <a:pt x="5375" y="1931"/>
                    <a:pt x="5304" y="2109"/>
                    <a:pt x="5373" y="2254"/>
                  </a:cubicBezTo>
                  <a:lnTo>
                    <a:pt x="5373" y="2254"/>
                  </a:lnTo>
                  <a:lnTo>
                    <a:pt x="5277" y="2292"/>
                  </a:lnTo>
                  <a:cubicBezTo>
                    <a:pt x="5218" y="2272"/>
                    <a:pt x="5289" y="2122"/>
                    <a:pt x="5175" y="2122"/>
                  </a:cubicBezTo>
                  <a:cubicBezTo>
                    <a:pt x="5168" y="2122"/>
                    <a:pt x="5160" y="2123"/>
                    <a:pt x="5151" y="2124"/>
                  </a:cubicBezTo>
                  <a:cubicBezTo>
                    <a:pt x="5130" y="2061"/>
                    <a:pt x="5193" y="2040"/>
                    <a:pt x="5193" y="1998"/>
                  </a:cubicBezTo>
                  <a:cubicBezTo>
                    <a:pt x="5193" y="1935"/>
                    <a:pt x="5193" y="1872"/>
                    <a:pt x="5193" y="1830"/>
                  </a:cubicBezTo>
                  <a:close/>
                  <a:moveTo>
                    <a:pt x="4585" y="2355"/>
                  </a:moveTo>
                  <a:cubicBezTo>
                    <a:pt x="4619" y="2356"/>
                    <a:pt x="4639" y="2370"/>
                    <a:pt x="4645" y="2398"/>
                  </a:cubicBezTo>
                  <a:lnTo>
                    <a:pt x="4645" y="2398"/>
                  </a:lnTo>
                  <a:cubicBezTo>
                    <a:pt x="4638" y="2401"/>
                    <a:pt x="4631" y="2403"/>
                    <a:pt x="4625" y="2403"/>
                  </a:cubicBezTo>
                  <a:cubicBezTo>
                    <a:pt x="4603" y="2403"/>
                    <a:pt x="4590" y="2381"/>
                    <a:pt x="4585" y="2355"/>
                  </a:cubicBezTo>
                  <a:close/>
                  <a:moveTo>
                    <a:pt x="8599" y="2376"/>
                  </a:moveTo>
                  <a:lnTo>
                    <a:pt x="8620" y="2397"/>
                  </a:lnTo>
                  <a:cubicBezTo>
                    <a:pt x="8620" y="2411"/>
                    <a:pt x="8618" y="2416"/>
                    <a:pt x="8615" y="2416"/>
                  </a:cubicBezTo>
                  <a:cubicBezTo>
                    <a:pt x="8608" y="2416"/>
                    <a:pt x="8599" y="2397"/>
                    <a:pt x="8599" y="2397"/>
                  </a:cubicBezTo>
                  <a:cubicBezTo>
                    <a:pt x="8578" y="2397"/>
                    <a:pt x="8599" y="2376"/>
                    <a:pt x="8599" y="2376"/>
                  </a:cubicBezTo>
                  <a:close/>
                  <a:moveTo>
                    <a:pt x="9228" y="2321"/>
                  </a:moveTo>
                  <a:cubicBezTo>
                    <a:pt x="9249" y="2321"/>
                    <a:pt x="9261" y="2342"/>
                    <a:pt x="9272" y="2376"/>
                  </a:cubicBezTo>
                  <a:cubicBezTo>
                    <a:pt x="9293" y="2376"/>
                    <a:pt x="9356" y="2397"/>
                    <a:pt x="9314" y="2418"/>
                  </a:cubicBezTo>
                  <a:cubicBezTo>
                    <a:pt x="9272" y="2418"/>
                    <a:pt x="9272" y="2397"/>
                    <a:pt x="9272" y="2376"/>
                  </a:cubicBezTo>
                  <a:lnTo>
                    <a:pt x="9146" y="2376"/>
                  </a:lnTo>
                  <a:cubicBezTo>
                    <a:pt x="9185" y="2337"/>
                    <a:pt x="9210" y="2321"/>
                    <a:pt x="9228" y="2321"/>
                  </a:cubicBezTo>
                  <a:close/>
                  <a:moveTo>
                    <a:pt x="4649" y="2418"/>
                  </a:moveTo>
                  <a:cubicBezTo>
                    <a:pt x="4666" y="2419"/>
                    <a:pt x="4695" y="2433"/>
                    <a:pt x="4706" y="2460"/>
                  </a:cubicBezTo>
                  <a:lnTo>
                    <a:pt x="4706" y="2460"/>
                  </a:lnTo>
                  <a:cubicBezTo>
                    <a:pt x="4674" y="2459"/>
                    <a:pt x="4655" y="2445"/>
                    <a:pt x="4649" y="2418"/>
                  </a:cubicBezTo>
                  <a:close/>
                  <a:moveTo>
                    <a:pt x="8746" y="2439"/>
                  </a:moveTo>
                  <a:cubicBezTo>
                    <a:pt x="8761" y="2439"/>
                    <a:pt x="8766" y="2461"/>
                    <a:pt x="8767" y="2481"/>
                  </a:cubicBezTo>
                  <a:lnTo>
                    <a:pt x="8731" y="2481"/>
                  </a:lnTo>
                  <a:cubicBezTo>
                    <a:pt x="8728" y="2467"/>
                    <a:pt x="8718" y="2453"/>
                    <a:pt x="8746" y="2439"/>
                  </a:cubicBezTo>
                  <a:close/>
                  <a:moveTo>
                    <a:pt x="5396" y="2265"/>
                  </a:moveTo>
                  <a:cubicBezTo>
                    <a:pt x="5418" y="2265"/>
                    <a:pt x="5445" y="2296"/>
                    <a:pt x="5445" y="2313"/>
                  </a:cubicBezTo>
                  <a:cubicBezTo>
                    <a:pt x="5530" y="2334"/>
                    <a:pt x="5487" y="2397"/>
                    <a:pt x="5509" y="2502"/>
                  </a:cubicBezTo>
                  <a:cubicBezTo>
                    <a:pt x="5424" y="2460"/>
                    <a:pt x="5340" y="2439"/>
                    <a:pt x="5256" y="2439"/>
                  </a:cubicBezTo>
                  <a:cubicBezTo>
                    <a:pt x="5277" y="2376"/>
                    <a:pt x="5277" y="2376"/>
                    <a:pt x="5340" y="2376"/>
                  </a:cubicBezTo>
                  <a:cubicBezTo>
                    <a:pt x="5354" y="2383"/>
                    <a:pt x="5371" y="2388"/>
                    <a:pt x="5386" y="2388"/>
                  </a:cubicBezTo>
                  <a:cubicBezTo>
                    <a:pt x="5417" y="2388"/>
                    <a:pt x="5445" y="2369"/>
                    <a:pt x="5445" y="2313"/>
                  </a:cubicBezTo>
                  <a:cubicBezTo>
                    <a:pt x="5410" y="2313"/>
                    <a:pt x="5390" y="2299"/>
                    <a:pt x="5384" y="2269"/>
                  </a:cubicBezTo>
                  <a:lnTo>
                    <a:pt x="5384" y="2269"/>
                  </a:lnTo>
                  <a:cubicBezTo>
                    <a:pt x="5388" y="2267"/>
                    <a:pt x="5392" y="2265"/>
                    <a:pt x="5396" y="2265"/>
                  </a:cubicBezTo>
                  <a:close/>
                  <a:moveTo>
                    <a:pt x="4710" y="2481"/>
                  </a:moveTo>
                  <a:lnTo>
                    <a:pt x="4710" y="2481"/>
                  </a:lnTo>
                  <a:cubicBezTo>
                    <a:pt x="4731" y="2481"/>
                    <a:pt x="4793" y="2502"/>
                    <a:pt x="4752" y="2502"/>
                  </a:cubicBezTo>
                  <a:cubicBezTo>
                    <a:pt x="4740" y="2508"/>
                    <a:pt x="4732" y="2511"/>
                    <a:pt x="4726" y="2511"/>
                  </a:cubicBezTo>
                  <a:cubicBezTo>
                    <a:pt x="4714" y="2511"/>
                    <a:pt x="4711" y="2500"/>
                    <a:pt x="4710" y="2481"/>
                  </a:cubicBezTo>
                  <a:close/>
                  <a:moveTo>
                    <a:pt x="8715" y="2502"/>
                  </a:moveTo>
                  <a:cubicBezTo>
                    <a:pt x="8703" y="2524"/>
                    <a:pt x="8692" y="2541"/>
                    <a:pt x="8681" y="2541"/>
                  </a:cubicBezTo>
                  <a:cubicBezTo>
                    <a:pt x="8674" y="2541"/>
                    <a:pt x="8668" y="2536"/>
                    <a:pt x="8662" y="2523"/>
                  </a:cubicBezTo>
                  <a:cubicBezTo>
                    <a:pt x="8662" y="2504"/>
                    <a:pt x="8680" y="2502"/>
                    <a:pt x="8715" y="2502"/>
                  </a:cubicBezTo>
                  <a:close/>
                  <a:moveTo>
                    <a:pt x="9419" y="2502"/>
                  </a:moveTo>
                  <a:cubicBezTo>
                    <a:pt x="9440" y="2502"/>
                    <a:pt x="9440" y="2502"/>
                    <a:pt x="9440" y="2523"/>
                  </a:cubicBezTo>
                  <a:cubicBezTo>
                    <a:pt x="9433" y="2537"/>
                    <a:pt x="9426" y="2542"/>
                    <a:pt x="9420" y="2542"/>
                  </a:cubicBezTo>
                  <a:cubicBezTo>
                    <a:pt x="9407" y="2542"/>
                    <a:pt x="9398" y="2523"/>
                    <a:pt x="9398" y="2523"/>
                  </a:cubicBezTo>
                  <a:cubicBezTo>
                    <a:pt x="9398" y="2523"/>
                    <a:pt x="9419" y="2502"/>
                    <a:pt x="9419" y="2502"/>
                  </a:cubicBezTo>
                  <a:close/>
                  <a:moveTo>
                    <a:pt x="8786" y="2504"/>
                  </a:moveTo>
                  <a:cubicBezTo>
                    <a:pt x="8830" y="2512"/>
                    <a:pt x="8830" y="2551"/>
                    <a:pt x="8830" y="2607"/>
                  </a:cubicBezTo>
                  <a:cubicBezTo>
                    <a:pt x="8760" y="2590"/>
                    <a:pt x="8778" y="2543"/>
                    <a:pt x="8786" y="2504"/>
                  </a:cubicBezTo>
                  <a:close/>
                  <a:moveTo>
                    <a:pt x="4415" y="2565"/>
                  </a:moveTo>
                  <a:cubicBezTo>
                    <a:pt x="4436" y="2565"/>
                    <a:pt x="4436" y="2565"/>
                    <a:pt x="4415" y="2586"/>
                  </a:cubicBezTo>
                  <a:cubicBezTo>
                    <a:pt x="4415" y="2607"/>
                    <a:pt x="4410" y="2618"/>
                    <a:pt x="4405" y="2618"/>
                  </a:cubicBezTo>
                  <a:cubicBezTo>
                    <a:pt x="4399" y="2618"/>
                    <a:pt x="4394" y="2607"/>
                    <a:pt x="4394" y="2586"/>
                  </a:cubicBezTo>
                  <a:lnTo>
                    <a:pt x="4394" y="2565"/>
                  </a:lnTo>
                  <a:close/>
                  <a:moveTo>
                    <a:pt x="4541" y="2692"/>
                  </a:moveTo>
                  <a:cubicBezTo>
                    <a:pt x="4583" y="2713"/>
                    <a:pt x="4583" y="2755"/>
                    <a:pt x="4541" y="2797"/>
                  </a:cubicBezTo>
                  <a:cubicBezTo>
                    <a:pt x="4499" y="2755"/>
                    <a:pt x="4499" y="2734"/>
                    <a:pt x="4520" y="2692"/>
                  </a:cubicBezTo>
                  <a:close/>
                  <a:moveTo>
                    <a:pt x="9070" y="2746"/>
                  </a:moveTo>
                  <a:cubicBezTo>
                    <a:pt x="9092" y="2746"/>
                    <a:pt x="9104" y="2766"/>
                    <a:pt x="9104" y="2797"/>
                  </a:cubicBezTo>
                  <a:lnTo>
                    <a:pt x="9083" y="2797"/>
                  </a:lnTo>
                  <a:cubicBezTo>
                    <a:pt x="9083" y="2839"/>
                    <a:pt x="9083" y="2860"/>
                    <a:pt x="9041" y="2860"/>
                  </a:cubicBezTo>
                  <a:cubicBezTo>
                    <a:pt x="9020" y="2860"/>
                    <a:pt x="8999" y="2839"/>
                    <a:pt x="8999" y="2797"/>
                  </a:cubicBezTo>
                  <a:cubicBezTo>
                    <a:pt x="8978" y="2755"/>
                    <a:pt x="8999" y="2755"/>
                    <a:pt x="9041" y="2755"/>
                  </a:cubicBezTo>
                  <a:cubicBezTo>
                    <a:pt x="9052" y="2749"/>
                    <a:pt x="9062" y="2746"/>
                    <a:pt x="9070" y="2746"/>
                  </a:cubicBezTo>
                  <a:close/>
                  <a:moveTo>
                    <a:pt x="10428" y="3049"/>
                  </a:moveTo>
                  <a:cubicBezTo>
                    <a:pt x="10428" y="3070"/>
                    <a:pt x="10428" y="3049"/>
                    <a:pt x="10428" y="3091"/>
                  </a:cubicBezTo>
                  <a:cubicBezTo>
                    <a:pt x="10418" y="3101"/>
                    <a:pt x="10407" y="3107"/>
                    <a:pt x="10399" y="3107"/>
                  </a:cubicBezTo>
                  <a:cubicBezTo>
                    <a:pt x="10391" y="3107"/>
                    <a:pt x="10386" y="3101"/>
                    <a:pt x="10386" y="3091"/>
                  </a:cubicBezTo>
                  <a:lnTo>
                    <a:pt x="10407" y="3070"/>
                  </a:lnTo>
                  <a:lnTo>
                    <a:pt x="10428" y="3049"/>
                  </a:lnTo>
                  <a:close/>
                  <a:moveTo>
                    <a:pt x="9230" y="3070"/>
                  </a:moveTo>
                  <a:lnTo>
                    <a:pt x="9251" y="3091"/>
                  </a:lnTo>
                  <a:lnTo>
                    <a:pt x="9272" y="3091"/>
                  </a:lnTo>
                  <a:cubicBezTo>
                    <a:pt x="9251" y="3091"/>
                    <a:pt x="9230" y="3112"/>
                    <a:pt x="9230" y="3112"/>
                  </a:cubicBezTo>
                  <a:cubicBezTo>
                    <a:pt x="9230" y="3112"/>
                    <a:pt x="9209" y="3091"/>
                    <a:pt x="9209" y="3091"/>
                  </a:cubicBezTo>
                  <a:cubicBezTo>
                    <a:pt x="9209" y="3070"/>
                    <a:pt x="9230" y="3070"/>
                    <a:pt x="9230" y="3070"/>
                  </a:cubicBezTo>
                  <a:close/>
                  <a:moveTo>
                    <a:pt x="2986" y="3219"/>
                  </a:moveTo>
                  <a:cubicBezTo>
                    <a:pt x="3024" y="3224"/>
                    <a:pt x="3063" y="3241"/>
                    <a:pt x="3028" y="3259"/>
                  </a:cubicBezTo>
                  <a:cubicBezTo>
                    <a:pt x="2987" y="3259"/>
                    <a:pt x="2986" y="3239"/>
                    <a:pt x="2986" y="3219"/>
                  </a:cubicBezTo>
                  <a:close/>
                  <a:moveTo>
                    <a:pt x="9545" y="3301"/>
                  </a:moveTo>
                  <a:lnTo>
                    <a:pt x="9545" y="3301"/>
                  </a:lnTo>
                  <a:cubicBezTo>
                    <a:pt x="9608" y="3427"/>
                    <a:pt x="9545" y="3406"/>
                    <a:pt x="9440" y="3427"/>
                  </a:cubicBezTo>
                  <a:lnTo>
                    <a:pt x="9545" y="3301"/>
                  </a:lnTo>
                  <a:close/>
                  <a:moveTo>
                    <a:pt x="4604" y="3301"/>
                  </a:moveTo>
                  <a:lnTo>
                    <a:pt x="4731" y="3532"/>
                  </a:lnTo>
                  <a:lnTo>
                    <a:pt x="4541" y="3448"/>
                  </a:lnTo>
                  <a:cubicBezTo>
                    <a:pt x="4499" y="3364"/>
                    <a:pt x="4583" y="3343"/>
                    <a:pt x="4604" y="3301"/>
                  </a:cubicBezTo>
                  <a:close/>
                  <a:moveTo>
                    <a:pt x="4523" y="3606"/>
                  </a:moveTo>
                  <a:cubicBezTo>
                    <a:pt x="4541" y="3606"/>
                    <a:pt x="4562" y="3617"/>
                    <a:pt x="4583" y="3638"/>
                  </a:cubicBezTo>
                  <a:cubicBezTo>
                    <a:pt x="4547" y="3650"/>
                    <a:pt x="4525" y="3662"/>
                    <a:pt x="4508" y="3662"/>
                  </a:cubicBezTo>
                  <a:cubicBezTo>
                    <a:pt x="4496" y="3662"/>
                    <a:pt x="4487" y="3655"/>
                    <a:pt x="4478" y="3638"/>
                  </a:cubicBezTo>
                  <a:cubicBezTo>
                    <a:pt x="4489" y="3617"/>
                    <a:pt x="4505" y="3606"/>
                    <a:pt x="4523" y="3606"/>
                  </a:cubicBezTo>
                  <a:close/>
                  <a:moveTo>
                    <a:pt x="8809" y="3743"/>
                  </a:moveTo>
                  <a:cubicBezTo>
                    <a:pt x="8830" y="3743"/>
                    <a:pt x="8830" y="3764"/>
                    <a:pt x="8830" y="3764"/>
                  </a:cubicBezTo>
                  <a:lnTo>
                    <a:pt x="8809" y="3785"/>
                  </a:lnTo>
                  <a:cubicBezTo>
                    <a:pt x="8809" y="3764"/>
                    <a:pt x="8788" y="3764"/>
                    <a:pt x="8788" y="3764"/>
                  </a:cubicBezTo>
                  <a:cubicBezTo>
                    <a:pt x="8788" y="3743"/>
                    <a:pt x="8809" y="3743"/>
                    <a:pt x="8809" y="3743"/>
                  </a:cubicBezTo>
                  <a:close/>
                  <a:moveTo>
                    <a:pt x="9987" y="3743"/>
                  </a:moveTo>
                  <a:cubicBezTo>
                    <a:pt x="10008" y="3743"/>
                    <a:pt x="10008" y="3764"/>
                    <a:pt x="10008" y="3764"/>
                  </a:cubicBezTo>
                  <a:lnTo>
                    <a:pt x="9987" y="3785"/>
                  </a:lnTo>
                  <a:cubicBezTo>
                    <a:pt x="9987" y="3774"/>
                    <a:pt x="9981" y="3774"/>
                    <a:pt x="9976" y="3774"/>
                  </a:cubicBezTo>
                  <a:cubicBezTo>
                    <a:pt x="9971" y="3774"/>
                    <a:pt x="9966" y="3774"/>
                    <a:pt x="9966" y="3764"/>
                  </a:cubicBezTo>
                  <a:cubicBezTo>
                    <a:pt x="9966" y="3743"/>
                    <a:pt x="9966" y="3743"/>
                    <a:pt x="9987" y="3743"/>
                  </a:cubicBezTo>
                  <a:close/>
                  <a:moveTo>
                    <a:pt x="5109" y="3869"/>
                  </a:moveTo>
                  <a:cubicBezTo>
                    <a:pt x="5109" y="3869"/>
                    <a:pt x="5130" y="3890"/>
                    <a:pt x="5130" y="3890"/>
                  </a:cubicBezTo>
                  <a:lnTo>
                    <a:pt x="5109" y="3911"/>
                  </a:lnTo>
                  <a:cubicBezTo>
                    <a:pt x="5067" y="3890"/>
                    <a:pt x="5109" y="3869"/>
                    <a:pt x="5109" y="3869"/>
                  </a:cubicBezTo>
                  <a:close/>
                  <a:moveTo>
                    <a:pt x="10731" y="3798"/>
                  </a:moveTo>
                  <a:cubicBezTo>
                    <a:pt x="10753" y="3798"/>
                    <a:pt x="10765" y="3817"/>
                    <a:pt x="10765" y="3848"/>
                  </a:cubicBezTo>
                  <a:lnTo>
                    <a:pt x="10744" y="3848"/>
                  </a:lnTo>
                  <a:cubicBezTo>
                    <a:pt x="10765" y="3890"/>
                    <a:pt x="10765" y="3911"/>
                    <a:pt x="10723" y="3911"/>
                  </a:cubicBezTo>
                  <a:cubicBezTo>
                    <a:pt x="10680" y="3911"/>
                    <a:pt x="10659" y="3890"/>
                    <a:pt x="10659" y="3848"/>
                  </a:cubicBezTo>
                  <a:cubicBezTo>
                    <a:pt x="10659" y="3827"/>
                    <a:pt x="10680" y="3806"/>
                    <a:pt x="10702" y="3806"/>
                  </a:cubicBezTo>
                  <a:cubicBezTo>
                    <a:pt x="10713" y="3800"/>
                    <a:pt x="10723" y="3798"/>
                    <a:pt x="10731" y="3798"/>
                  </a:cubicBezTo>
                  <a:close/>
                  <a:moveTo>
                    <a:pt x="1998" y="3893"/>
                  </a:moveTo>
                  <a:cubicBezTo>
                    <a:pt x="2022" y="3900"/>
                    <a:pt x="2050" y="3916"/>
                    <a:pt x="2018" y="3932"/>
                  </a:cubicBezTo>
                  <a:cubicBezTo>
                    <a:pt x="2002" y="3932"/>
                    <a:pt x="1998" y="3919"/>
                    <a:pt x="1998" y="3893"/>
                  </a:cubicBezTo>
                  <a:close/>
                  <a:moveTo>
                    <a:pt x="4773" y="3743"/>
                  </a:moveTo>
                  <a:cubicBezTo>
                    <a:pt x="4752" y="3953"/>
                    <a:pt x="4625" y="3995"/>
                    <a:pt x="4562" y="4100"/>
                  </a:cubicBezTo>
                  <a:lnTo>
                    <a:pt x="4541" y="4100"/>
                  </a:lnTo>
                  <a:cubicBezTo>
                    <a:pt x="4499" y="4058"/>
                    <a:pt x="4520" y="4016"/>
                    <a:pt x="4520" y="3953"/>
                  </a:cubicBezTo>
                  <a:cubicBezTo>
                    <a:pt x="4625" y="3911"/>
                    <a:pt x="4710" y="3827"/>
                    <a:pt x="4773" y="3743"/>
                  </a:cubicBezTo>
                  <a:close/>
                  <a:moveTo>
                    <a:pt x="2124" y="3995"/>
                  </a:moveTo>
                  <a:lnTo>
                    <a:pt x="2124" y="3995"/>
                  </a:lnTo>
                  <a:cubicBezTo>
                    <a:pt x="2177" y="4013"/>
                    <a:pt x="2170" y="4061"/>
                    <a:pt x="2167" y="4101"/>
                  </a:cubicBezTo>
                  <a:lnTo>
                    <a:pt x="2167" y="4101"/>
                  </a:lnTo>
                  <a:cubicBezTo>
                    <a:pt x="2166" y="4101"/>
                    <a:pt x="2166" y="4100"/>
                    <a:pt x="2166" y="4100"/>
                  </a:cubicBezTo>
                  <a:lnTo>
                    <a:pt x="2166" y="4100"/>
                  </a:lnTo>
                  <a:cubicBezTo>
                    <a:pt x="2166" y="4100"/>
                    <a:pt x="2166" y="4100"/>
                    <a:pt x="2166" y="4100"/>
                  </a:cubicBezTo>
                  <a:cubicBezTo>
                    <a:pt x="2103" y="4100"/>
                    <a:pt x="2082" y="4058"/>
                    <a:pt x="2124" y="3995"/>
                  </a:cubicBezTo>
                  <a:close/>
                  <a:moveTo>
                    <a:pt x="6034" y="4100"/>
                  </a:moveTo>
                  <a:cubicBezTo>
                    <a:pt x="6034" y="4100"/>
                    <a:pt x="6055" y="4121"/>
                    <a:pt x="6055" y="4121"/>
                  </a:cubicBezTo>
                  <a:lnTo>
                    <a:pt x="6034" y="4142"/>
                  </a:lnTo>
                  <a:cubicBezTo>
                    <a:pt x="6013" y="4142"/>
                    <a:pt x="6013" y="4142"/>
                    <a:pt x="6013" y="4121"/>
                  </a:cubicBezTo>
                  <a:cubicBezTo>
                    <a:pt x="6013" y="4100"/>
                    <a:pt x="6034" y="4100"/>
                    <a:pt x="6034" y="4100"/>
                  </a:cubicBezTo>
                  <a:close/>
                  <a:moveTo>
                    <a:pt x="11058" y="4179"/>
                  </a:moveTo>
                  <a:cubicBezTo>
                    <a:pt x="11080" y="4179"/>
                    <a:pt x="11080" y="4209"/>
                    <a:pt x="11080" y="4226"/>
                  </a:cubicBezTo>
                  <a:cubicBezTo>
                    <a:pt x="11115" y="4226"/>
                    <a:pt x="11135" y="4241"/>
                    <a:pt x="11141" y="4269"/>
                  </a:cubicBezTo>
                  <a:lnTo>
                    <a:pt x="11141" y="4269"/>
                  </a:lnTo>
                  <a:cubicBezTo>
                    <a:pt x="11134" y="4273"/>
                    <a:pt x="11127" y="4274"/>
                    <a:pt x="11121" y="4274"/>
                  </a:cubicBezTo>
                  <a:cubicBezTo>
                    <a:pt x="11094" y="4274"/>
                    <a:pt x="11080" y="4243"/>
                    <a:pt x="11080" y="4226"/>
                  </a:cubicBezTo>
                  <a:cubicBezTo>
                    <a:pt x="11059" y="4205"/>
                    <a:pt x="10996" y="4184"/>
                    <a:pt x="11038" y="4184"/>
                  </a:cubicBezTo>
                  <a:cubicBezTo>
                    <a:pt x="11046" y="4180"/>
                    <a:pt x="11052" y="4179"/>
                    <a:pt x="11058" y="4179"/>
                  </a:cubicBezTo>
                  <a:close/>
                  <a:moveTo>
                    <a:pt x="2628" y="4226"/>
                  </a:moveTo>
                  <a:cubicBezTo>
                    <a:pt x="2649" y="4226"/>
                    <a:pt x="2649" y="4247"/>
                    <a:pt x="2649" y="4247"/>
                  </a:cubicBezTo>
                  <a:cubicBezTo>
                    <a:pt x="2649" y="4262"/>
                    <a:pt x="2660" y="4277"/>
                    <a:pt x="2651" y="4277"/>
                  </a:cubicBezTo>
                  <a:cubicBezTo>
                    <a:pt x="2647" y="4277"/>
                    <a:pt x="2640" y="4274"/>
                    <a:pt x="2628" y="4268"/>
                  </a:cubicBezTo>
                  <a:cubicBezTo>
                    <a:pt x="2607" y="4247"/>
                    <a:pt x="2607" y="4226"/>
                    <a:pt x="2628" y="4226"/>
                  </a:cubicBezTo>
                  <a:close/>
                  <a:moveTo>
                    <a:pt x="11143" y="4289"/>
                  </a:moveTo>
                  <a:cubicBezTo>
                    <a:pt x="11165" y="4290"/>
                    <a:pt x="11227" y="4310"/>
                    <a:pt x="11185" y="4331"/>
                  </a:cubicBezTo>
                  <a:cubicBezTo>
                    <a:pt x="11151" y="4331"/>
                    <a:pt x="11144" y="4317"/>
                    <a:pt x="11143" y="4289"/>
                  </a:cubicBezTo>
                  <a:close/>
                  <a:moveTo>
                    <a:pt x="5059" y="4289"/>
                  </a:moveTo>
                  <a:cubicBezTo>
                    <a:pt x="5072" y="4289"/>
                    <a:pt x="5088" y="4300"/>
                    <a:pt x="5109" y="4310"/>
                  </a:cubicBezTo>
                  <a:cubicBezTo>
                    <a:pt x="5109" y="4331"/>
                    <a:pt x="5093" y="4337"/>
                    <a:pt x="5075" y="4337"/>
                  </a:cubicBezTo>
                  <a:cubicBezTo>
                    <a:pt x="5056" y="4337"/>
                    <a:pt x="5035" y="4331"/>
                    <a:pt x="5025" y="4331"/>
                  </a:cubicBezTo>
                  <a:cubicBezTo>
                    <a:pt x="5035" y="4300"/>
                    <a:pt x="5046" y="4289"/>
                    <a:pt x="5059" y="4289"/>
                  </a:cubicBezTo>
                  <a:close/>
                  <a:moveTo>
                    <a:pt x="11435" y="4279"/>
                  </a:moveTo>
                  <a:cubicBezTo>
                    <a:pt x="11453" y="4279"/>
                    <a:pt x="11469" y="4289"/>
                    <a:pt x="11479" y="4310"/>
                  </a:cubicBezTo>
                  <a:lnTo>
                    <a:pt x="11500" y="4310"/>
                  </a:lnTo>
                  <a:cubicBezTo>
                    <a:pt x="11479" y="4331"/>
                    <a:pt x="11453" y="4342"/>
                    <a:pt x="11429" y="4342"/>
                  </a:cubicBezTo>
                  <a:cubicBezTo>
                    <a:pt x="11406" y="4342"/>
                    <a:pt x="11385" y="4331"/>
                    <a:pt x="11374" y="4310"/>
                  </a:cubicBezTo>
                  <a:cubicBezTo>
                    <a:pt x="11395" y="4289"/>
                    <a:pt x="11416" y="4279"/>
                    <a:pt x="11435" y="4279"/>
                  </a:cubicBezTo>
                  <a:close/>
                  <a:moveTo>
                    <a:pt x="2166" y="4100"/>
                  </a:moveTo>
                  <a:lnTo>
                    <a:pt x="2166" y="4121"/>
                  </a:lnTo>
                  <a:cubicBezTo>
                    <a:pt x="2166" y="4115"/>
                    <a:pt x="2166" y="4108"/>
                    <a:pt x="2167" y="4101"/>
                  </a:cubicBezTo>
                  <a:lnTo>
                    <a:pt x="2167" y="4101"/>
                  </a:lnTo>
                  <a:cubicBezTo>
                    <a:pt x="2230" y="4163"/>
                    <a:pt x="2355" y="4164"/>
                    <a:pt x="2397" y="4289"/>
                  </a:cubicBezTo>
                  <a:cubicBezTo>
                    <a:pt x="2397" y="4352"/>
                    <a:pt x="2355" y="4373"/>
                    <a:pt x="2313" y="4394"/>
                  </a:cubicBezTo>
                  <a:lnTo>
                    <a:pt x="2229" y="4352"/>
                  </a:lnTo>
                  <a:cubicBezTo>
                    <a:pt x="2213" y="4368"/>
                    <a:pt x="2197" y="4409"/>
                    <a:pt x="2190" y="4409"/>
                  </a:cubicBezTo>
                  <a:cubicBezTo>
                    <a:pt x="2188" y="4409"/>
                    <a:pt x="2187" y="4405"/>
                    <a:pt x="2187" y="4394"/>
                  </a:cubicBezTo>
                  <a:cubicBezTo>
                    <a:pt x="2166" y="4352"/>
                    <a:pt x="2208" y="4352"/>
                    <a:pt x="2229" y="4352"/>
                  </a:cubicBezTo>
                  <a:cubicBezTo>
                    <a:pt x="2250" y="4268"/>
                    <a:pt x="2145" y="4205"/>
                    <a:pt x="2166" y="4100"/>
                  </a:cubicBezTo>
                  <a:close/>
                  <a:moveTo>
                    <a:pt x="4541" y="4163"/>
                  </a:moveTo>
                  <a:lnTo>
                    <a:pt x="4541" y="4163"/>
                  </a:lnTo>
                  <a:cubicBezTo>
                    <a:pt x="4689" y="4226"/>
                    <a:pt x="4689" y="4226"/>
                    <a:pt x="4836" y="4416"/>
                  </a:cubicBezTo>
                  <a:cubicBezTo>
                    <a:pt x="4815" y="4437"/>
                    <a:pt x="4801" y="4444"/>
                    <a:pt x="4791" y="4444"/>
                  </a:cubicBezTo>
                  <a:cubicBezTo>
                    <a:pt x="4773" y="4444"/>
                    <a:pt x="4773" y="4416"/>
                    <a:pt x="4773" y="4416"/>
                  </a:cubicBezTo>
                  <a:cubicBezTo>
                    <a:pt x="4676" y="4416"/>
                    <a:pt x="4722" y="4523"/>
                    <a:pt x="4647" y="4523"/>
                  </a:cubicBezTo>
                  <a:cubicBezTo>
                    <a:pt x="4641" y="4523"/>
                    <a:pt x="4634" y="4522"/>
                    <a:pt x="4625" y="4521"/>
                  </a:cubicBezTo>
                  <a:cubicBezTo>
                    <a:pt x="4625" y="4394"/>
                    <a:pt x="4583" y="4289"/>
                    <a:pt x="4541" y="4163"/>
                  </a:cubicBezTo>
                  <a:close/>
                  <a:moveTo>
                    <a:pt x="2353" y="4465"/>
                  </a:moveTo>
                  <a:cubicBezTo>
                    <a:pt x="2363" y="4465"/>
                    <a:pt x="2371" y="4469"/>
                    <a:pt x="2376" y="4479"/>
                  </a:cubicBezTo>
                  <a:cubicBezTo>
                    <a:pt x="2396" y="4499"/>
                    <a:pt x="2397" y="4538"/>
                    <a:pt x="2397" y="4579"/>
                  </a:cubicBezTo>
                  <a:lnTo>
                    <a:pt x="2397" y="4579"/>
                  </a:lnTo>
                  <a:cubicBezTo>
                    <a:pt x="2390" y="4578"/>
                    <a:pt x="2382" y="4577"/>
                    <a:pt x="2375" y="4577"/>
                  </a:cubicBezTo>
                  <a:cubicBezTo>
                    <a:pt x="2350" y="4577"/>
                    <a:pt x="2324" y="4582"/>
                    <a:pt x="2299" y="4582"/>
                  </a:cubicBezTo>
                  <a:cubicBezTo>
                    <a:pt x="2275" y="4582"/>
                    <a:pt x="2252" y="4578"/>
                    <a:pt x="2229" y="4563"/>
                  </a:cubicBezTo>
                  <a:cubicBezTo>
                    <a:pt x="2261" y="4514"/>
                    <a:pt x="2319" y="4465"/>
                    <a:pt x="2353" y="4465"/>
                  </a:cubicBezTo>
                  <a:close/>
                  <a:moveTo>
                    <a:pt x="4794" y="4605"/>
                  </a:moveTo>
                  <a:cubicBezTo>
                    <a:pt x="4815" y="4626"/>
                    <a:pt x="4815" y="4668"/>
                    <a:pt x="4794" y="4710"/>
                  </a:cubicBezTo>
                  <a:cubicBezTo>
                    <a:pt x="4752" y="4668"/>
                    <a:pt x="4752" y="4626"/>
                    <a:pt x="4794" y="4605"/>
                  </a:cubicBezTo>
                  <a:close/>
                  <a:moveTo>
                    <a:pt x="4920" y="4731"/>
                  </a:moveTo>
                  <a:lnTo>
                    <a:pt x="4941" y="4752"/>
                  </a:lnTo>
                  <a:lnTo>
                    <a:pt x="4920" y="4752"/>
                  </a:lnTo>
                  <a:cubicBezTo>
                    <a:pt x="4899" y="4752"/>
                    <a:pt x="4899" y="4752"/>
                    <a:pt x="4899" y="4731"/>
                  </a:cubicBezTo>
                  <a:close/>
                  <a:moveTo>
                    <a:pt x="2145" y="4668"/>
                  </a:moveTo>
                  <a:cubicBezTo>
                    <a:pt x="2166" y="4689"/>
                    <a:pt x="2166" y="4731"/>
                    <a:pt x="2145" y="4752"/>
                  </a:cubicBezTo>
                  <a:cubicBezTo>
                    <a:pt x="2139" y="4755"/>
                    <a:pt x="2133" y="4756"/>
                    <a:pt x="2129" y="4756"/>
                  </a:cubicBezTo>
                  <a:cubicBezTo>
                    <a:pt x="2103" y="4756"/>
                    <a:pt x="2103" y="4710"/>
                    <a:pt x="2103" y="4710"/>
                  </a:cubicBezTo>
                  <a:cubicBezTo>
                    <a:pt x="2103" y="4689"/>
                    <a:pt x="2124" y="4668"/>
                    <a:pt x="2124" y="4668"/>
                  </a:cubicBezTo>
                  <a:close/>
                  <a:moveTo>
                    <a:pt x="4983" y="4836"/>
                  </a:moveTo>
                  <a:lnTo>
                    <a:pt x="4983" y="4857"/>
                  </a:lnTo>
                  <a:cubicBezTo>
                    <a:pt x="4983" y="4857"/>
                    <a:pt x="4992" y="4848"/>
                    <a:pt x="4998" y="4848"/>
                  </a:cubicBezTo>
                  <a:cubicBezTo>
                    <a:pt x="5002" y="4848"/>
                    <a:pt x="5004" y="4850"/>
                    <a:pt x="5004" y="4857"/>
                  </a:cubicBezTo>
                  <a:cubicBezTo>
                    <a:pt x="4993" y="4878"/>
                    <a:pt x="4983" y="4889"/>
                    <a:pt x="4975" y="4889"/>
                  </a:cubicBezTo>
                  <a:cubicBezTo>
                    <a:pt x="4967" y="4889"/>
                    <a:pt x="4962" y="4878"/>
                    <a:pt x="4962" y="4857"/>
                  </a:cubicBezTo>
                  <a:lnTo>
                    <a:pt x="4983" y="4836"/>
                  </a:lnTo>
                  <a:close/>
                  <a:moveTo>
                    <a:pt x="1262" y="4983"/>
                  </a:moveTo>
                  <a:cubicBezTo>
                    <a:pt x="1262" y="4983"/>
                    <a:pt x="1283" y="5004"/>
                    <a:pt x="1283" y="5004"/>
                  </a:cubicBezTo>
                  <a:cubicBezTo>
                    <a:pt x="1283" y="5004"/>
                    <a:pt x="1304" y="5025"/>
                    <a:pt x="1262" y="5025"/>
                  </a:cubicBezTo>
                  <a:cubicBezTo>
                    <a:pt x="1241" y="5004"/>
                    <a:pt x="1262" y="4983"/>
                    <a:pt x="1262" y="4983"/>
                  </a:cubicBezTo>
                  <a:close/>
                  <a:moveTo>
                    <a:pt x="4920" y="4962"/>
                  </a:moveTo>
                  <a:cubicBezTo>
                    <a:pt x="4962" y="5025"/>
                    <a:pt x="5109" y="4983"/>
                    <a:pt x="5067" y="5109"/>
                  </a:cubicBezTo>
                  <a:cubicBezTo>
                    <a:pt x="5059" y="5118"/>
                    <a:pt x="5052" y="5121"/>
                    <a:pt x="5046" y="5121"/>
                  </a:cubicBezTo>
                  <a:cubicBezTo>
                    <a:pt x="5023" y="5121"/>
                    <a:pt x="5017" y="5067"/>
                    <a:pt x="4983" y="5067"/>
                  </a:cubicBezTo>
                  <a:lnTo>
                    <a:pt x="4836" y="5067"/>
                  </a:lnTo>
                  <a:lnTo>
                    <a:pt x="4920" y="4962"/>
                  </a:lnTo>
                  <a:close/>
                  <a:moveTo>
                    <a:pt x="631" y="4899"/>
                  </a:moveTo>
                  <a:lnTo>
                    <a:pt x="631" y="4899"/>
                  </a:lnTo>
                  <a:cubicBezTo>
                    <a:pt x="547" y="5025"/>
                    <a:pt x="400" y="5025"/>
                    <a:pt x="358" y="5130"/>
                  </a:cubicBezTo>
                  <a:cubicBezTo>
                    <a:pt x="294" y="5088"/>
                    <a:pt x="315" y="5046"/>
                    <a:pt x="315" y="4983"/>
                  </a:cubicBezTo>
                  <a:lnTo>
                    <a:pt x="631" y="4899"/>
                  </a:lnTo>
                  <a:close/>
                  <a:moveTo>
                    <a:pt x="5193" y="5025"/>
                  </a:moveTo>
                  <a:cubicBezTo>
                    <a:pt x="5256" y="5025"/>
                    <a:pt x="5298" y="5067"/>
                    <a:pt x="5319" y="5130"/>
                  </a:cubicBezTo>
                  <a:cubicBezTo>
                    <a:pt x="5296" y="5138"/>
                    <a:pt x="5273" y="5143"/>
                    <a:pt x="5251" y="5143"/>
                  </a:cubicBezTo>
                  <a:cubicBezTo>
                    <a:pt x="5213" y="5143"/>
                    <a:pt x="5178" y="5128"/>
                    <a:pt x="5151" y="5088"/>
                  </a:cubicBezTo>
                  <a:lnTo>
                    <a:pt x="5193" y="5025"/>
                  </a:lnTo>
                  <a:close/>
                  <a:moveTo>
                    <a:pt x="1430" y="5025"/>
                  </a:moveTo>
                  <a:lnTo>
                    <a:pt x="1409" y="5109"/>
                  </a:lnTo>
                  <a:cubicBezTo>
                    <a:pt x="1391" y="5136"/>
                    <a:pt x="1369" y="5144"/>
                    <a:pt x="1343" y="5144"/>
                  </a:cubicBezTo>
                  <a:cubicBezTo>
                    <a:pt x="1309" y="5144"/>
                    <a:pt x="1268" y="5130"/>
                    <a:pt x="1220" y="5130"/>
                  </a:cubicBezTo>
                  <a:lnTo>
                    <a:pt x="1430" y="5025"/>
                  </a:lnTo>
                  <a:close/>
                  <a:moveTo>
                    <a:pt x="1367" y="5299"/>
                  </a:moveTo>
                  <a:cubicBezTo>
                    <a:pt x="1430" y="5299"/>
                    <a:pt x="1430" y="5362"/>
                    <a:pt x="1493" y="5362"/>
                  </a:cubicBezTo>
                  <a:cubicBezTo>
                    <a:pt x="1463" y="5373"/>
                    <a:pt x="1441" y="5379"/>
                    <a:pt x="1423" y="5379"/>
                  </a:cubicBezTo>
                  <a:cubicBezTo>
                    <a:pt x="1378" y="5379"/>
                    <a:pt x="1367" y="5344"/>
                    <a:pt x="1367" y="5299"/>
                  </a:cubicBezTo>
                  <a:close/>
                  <a:moveTo>
                    <a:pt x="1451" y="5467"/>
                  </a:moveTo>
                  <a:lnTo>
                    <a:pt x="1472" y="5488"/>
                  </a:lnTo>
                  <a:cubicBezTo>
                    <a:pt x="1451" y="5488"/>
                    <a:pt x="1472" y="5509"/>
                    <a:pt x="1451" y="5509"/>
                  </a:cubicBezTo>
                  <a:cubicBezTo>
                    <a:pt x="1430" y="5509"/>
                    <a:pt x="1430" y="5488"/>
                    <a:pt x="1430" y="5488"/>
                  </a:cubicBezTo>
                  <a:cubicBezTo>
                    <a:pt x="1430" y="5488"/>
                    <a:pt x="1451" y="5467"/>
                    <a:pt x="1451" y="5467"/>
                  </a:cubicBezTo>
                  <a:close/>
                  <a:moveTo>
                    <a:pt x="965" y="5525"/>
                  </a:moveTo>
                  <a:cubicBezTo>
                    <a:pt x="967" y="5525"/>
                    <a:pt x="967" y="5530"/>
                    <a:pt x="967" y="5551"/>
                  </a:cubicBezTo>
                  <a:cubicBezTo>
                    <a:pt x="957" y="5561"/>
                    <a:pt x="946" y="5567"/>
                    <a:pt x="938" y="5567"/>
                  </a:cubicBezTo>
                  <a:cubicBezTo>
                    <a:pt x="930" y="5567"/>
                    <a:pt x="925" y="5561"/>
                    <a:pt x="925" y="5551"/>
                  </a:cubicBezTo>
                  <a:lnTo>
                    <a:pt x="946" y="5530"/>
                  </a:lnTo>
                  <a:cubicBezTo>
                    <a:pt x="957" y="5530"/>
                    <a:pt x="962" y="5525"/>
                    <a:pt x="965" y="5525"/>
                  </a:cubicBezTo>
                  <a:close/>
                  <a:moveTo>
                    <a:pt x="5359" y="5525"/>
                  </a:moveTo>
                  <a:cubicBezTo>
                    <a:pt x="5361" y="5525"/>
                    <a:pt x="5361" y="5530"/>
                    <a:pt x="5361" y="5551"/>
                  </a:cubicBezTo>
                  <a:cubicBezTo>
                    <a:pt x="5351" y="5561"/>
                    <a:pt x="5340" y="5567"/>
                    <a:pt x="5332" y="5567"/>
                  </a:cubicBezTo>
                  <a:cubicBezTo>
                    <a:pt x="5325" y="5567"/>
                    <a:pt x="5319" y="5561"/>
                    <a:pt x="5319" y="5551"/>
                  </a:cubicBezTo>
                  <a:lnTo>
                    <a:pt x="5340" y="5530"/>
                  </a:lnTo>
                  <a:cubicBezTo>
                    <a:pt x="5351" y="5530"/>
                    <a:pt x="5356" y="5525"/>
                    <a:pt x="5359" y="5525"/>
                  </a:cubicBezTo>
                  <a:close/>
                  <a:moveTo>
                    <a:pt x="5088" y="5283"/>
                  </a:moveTo>
                  <a:cubicBezTo>
                    <a:pt x="5130" y="5283"/>
                    <a:pt x="5172" y="5288"/>
                    <a:pt x="5214" y="5299"/>
                  </a:cubicBezTo>
                  <a:cubicBezTo>
                    <a:pt x="5298" y="5362"/>
                    <a:pt x="5130" y="5446"/>
                    <a:pt x="5235" y="5509"/>
                  </a:cubicBezTo>
                  <a:lnTo>
                    <a:pt x="5130" y="5551"/>
                  </a:lnTo>
                  <a:lnTo>
                    <a:pt x="5172" y="5614"/>
                  </a:lnTo>
                  <a:cubicBezTo>
                    <a:pt x="5133" y="5636"/>
                    <a:pt x="5101" y="5645"/>
                    <a:pt x="5075" y="5645"/>
                  </a:cubicBezTo>
                  <a:cubicBezTo>
                    <a:pt x="4972" y="5645"/>
                    <a:pt x="4949" y="5508"/>
                    <a:pt x="4899" y="5425"/>
                  </a:cubicBezTo>
                  <a:cubicBezTo>
                    <a:pt x="4920" y="5383"/>
                    <a:pt x="4962" y="5362"/>
                    <a:pt x="4962" y="5299"/>
                  </a:cubicBezTo>
                  <a:cubicBezTo>
                    <a:pt x="5004" y="5288"/>
                    <a:pt x="5046" y="5283"/>
                    <a:pt x="5088" y="5283"/>
                  </a:cubicBezTo>
                  <a:close/>
                  <a:moveTo>
                    <a:pt x="1325" y="5656"/>
                  </a:moveTo>
                  <a:cubicBezTo>
                    <a:pt x="1367" y="5656"/>
                    <a:pt x="1346" y="5698"/>
                    <a:pt x="1367" y="5698"/>
                  </a:cubicBezTo>
                  <a:cubicBezTo>
                    <a:pt x="1388" y="5698"/>
                    <a:pt x="1451" y="5740"/>
                    <a:pt x="1409" y="5740"/>
                  </a:cubicBezTo>
                  <a:cubicBezTo>
                    <a:pt x="1367" y="5740"/>
                    <a:pt x="1367" y="5719"/>
                    <a:pt x="1367" y="5698"/>
                  </a:cubicBezTo>
                  <a:cubicBezTo>
                    <a:pt x="1346" y="5698"/>
                    <a:pt x="1283" y="5656"/>
                    <a:pt x="1325" y="5656"/>
                  </a:cubicBezTo>
                  <a:close/>
                  <a:moveTo>
                    <a:pt x="5277" y="5845"/>
                  </a:moveTo>
                  <a:cubicBezTo>
                    <a:pt x="5308" y="5845"/>
                    <a:pt x="5316" y="5867"/>
                    <a:pt x="5318" y="5887"/>
                  </a:cubicBezTo>
                  <a:lnTo>
                    <a:pt x="5318" y="5887"/>
                  </a:lnTo>
                  <a:cubicBezTo>
                    <a:pt x="5297" y="5887"/>
                    <a:pt x="5236" y="5866"/>
                    <a:pt x="5277" y="5845"/>
                  </a:cubicBezTo>
                  <a:close/>
                  <a:moveTo>
                    <a:pt x="379" y="5971"/>
                  </a:moveTo>
                  <a:cubicBezTo>
                    <a:pt x="400" y="5971"/>
                    <a:pt x="400" y="5992"/>
                    <a:pt x="400" y="5992"/>
                  </a:cubicBezTo>
                  <a:lnTo>
                    <a:pt x="358" y="5992"/>
                  </a:lnTo>
                  <a:cubicBezTo>
                    <a:pt x="379" y="5971"/>
                    <a:pt x="379" y="5971"/>
                    <a:pt x="379" y="5971"/>
                  </a:cubicBezTo>
                  <a:close/>
                  <a:moveTo>
                    <a:pt x="5319" y="5887"/>
                  </a:moveTo>
                  <a:lnTo>
                    <a:pt x="5319" y="5887"/>
                  </a:lnTo>
                  <a:cubicBezTo>
                    <a:pt x="5466" y="5929"/>
                    <a:pt x="5466" y="5929"/>
                    <a:pt x="5487" y="6097"/>
                  </a:cubicBezTo>
                  <a:cubicBezTo>
                    <a:pt x="5361" y="6013"/>
                    <a:pt x="5361" y="6013"/>
                    <a:pt x="5319" y="5887"/>
                  </a:cubicBezTo>
                  <a:close/>
                  <a:moveTo>
                    <a:pt x="6875" y="6203"/>
                  </a:moveTo>
                  <a:cubicBezTo>
                    <a:pt x="6875" y="6203"/>
                    <a:pt x="6896" y="6224"/>
                    <a:pt x="6896" y="6224"/>
                  </a:cubicBezTo>
                  <a:lnTo>
                    <a:pt x="6917" y="6224"/>
                  </a:lnTo>
                  <a:cubicBezTo>
                    <a:pt x="6917" y="6224"/>
                    <a:pt x="6904" y="6251"/>
                    <a:pt x="6888" y="6251"/>
                  </a:cubicBezTo>
                  <a:cubicBezTo>
                    <a:pt x="6883" y="6251"/>
                    <a:pt x="6879" y="6249"/>
                    <a:pt x="6875" y="6245"/>
                  </a:cubicBezTo>
                  <a:cubicBezTo>
                    <a:pt x="6833" y="6245"/>
                    <a:pt x="6875" y="6224"/>
                    <a:pt x="6875" y="6203"/>
                  </a:cubicBezTo>
                  <a:close/>
                  <a:moveTo>
                    <a:pt x="757" y="5109"/>
                  </a:moveTo>
                  <a:cubicBezTo>
                    <a:pt x="841" y="5172"/>
                    <a:pt x="757" y="5256"/>
                    <a:pt x="820" y="5299"/>
                  </a:cubicBezTo>
                  <a:cubicBezTo>
                    <a:pt x="694" y="5320"/>
                    <a:pt x="673" y="5425"/>
                    <a:pt x="610" y="5509"/>
                  </a:cubicBezTo>
                  <a:cubicBezTo>
                    <a:pt x="694" y="5635"/>
                    <a:pt x="757" y="5761"/>
                    <a:pt x="799" y="5908"/>
                  </a:cubicBezTo>
                  <a:lnTo>
                    <a:pt x="799" y="5887"/>
                  </a:lnTo>
                  <a:cubicBezTo>
                    <a:pt x="883" y="5887"/>
                    <a:pt x="841" y="5803"/>
                    <a:pt x="883" y="5782"/>
                  </a:cubicBezTo>
                  <a:cubicBezTo>
                    <a:pt x="904" y="5887"/>
                    <a:pt x="925" y="5992"/>
                    <a:pt x="904" y="6097"/>
                  </a:cubicBezTo>
                  <a:cubicBezTo>
                    <a:pt x="862" y="6182"/>
                    <a:pt x="778" y="6118"/>
                    <a:pt x="736" y="6182"/>
                  </a:cubicBezTo>
                  <a:lnTo>
                    <a:pt x="778" y="6245"/>
                  </a:lnTo>
                  <a:cubicBezTo>
                    <a:pt x="758" y="6265"/>
                    <a:pt x="735" y="6274"/>
                    <a:pt x="710" y="6274"/>
                  </a:cubicBezTo>
                  <a:cubicBezTo>
                    <a:pt x="655" y="6274"/>
                    <a:pt x="584" y="6232"/>
                    <a:pt x="484" y="6161"/>
                  </a:cubicBezTo>
                  <a:cubicBezTo>
                    <a:pt x="463" y="5950"/>
                    <a:pt x="484" y="5719"/>
                    <a:pt x="547" y="5509"/>
                  </a:cubicBezTo>
                  <a:cubicBezTo>
                    <a:pt x="505" y="5467"/>
                    <a:pt x="463" y="5404"/>
                    <a:pt x="421" y="5362"/>
                  </a:cubicBezTo>
                  <a:cubicBezTo>
                    <a:pt x="442" y="5299"/>
                    <a:pt x="463" y="5235"/>
                    <a:pt x="505" y="5172"/>
                  </a:cubicBezTo>
                  <a:cubicBezTo>
                    <a:pt x="533" y="5158"/>
                    <a:pt x="563" y="5156"/>
                    <a:pt x="593" y="5156"/>
                  </a:cubicBezTo>
                  <a:cubicBezTo>
                    <a:pt x="609" y="5156"/>
                    <a:pt x="624" y="5157"/>
                    <a:pt x="639" y="5157"/>
                  </a:cubicBezTo>
                  <a:cubicBezTo>
                    <a:pt x="683" y="5157"/>
                    <a:pt x="725" y="5151"/>
                    <a:pt x="757" y="5109"/>
                  </a:cubicBezTo>
                  <a:close/>
                  <a:moveTo>
                    <a:pt x="757" y="6329"/>
                  </a:moveTo>
                  <a:lnTo>
                    <a:pt x="778" y="6350"/>
                  </a:lnTo>
                  <a:cubicBezTo>
                    <a:pt x="771" y="6364"/>
                    <a:pt x="764" y="6368"/>
                    <a:pt x="758" y="6368"/>
                  </a:cubicBezTo>
                  <a:cubicBezTo>
                    <a:pt x="745" y="6368"/>
                    <a:pt x="736" y="6350"/>
                    <a:pt x="736" y="6350"/>
                  </a:cubicBezTo>
                  <a:cubicBezTo>
                    <a:pt x="715" y="6350"/>
                    <a:pt x="757" y="6329"/>
                    <a:pt x="757" y="6329"/>
                  </a:cubicBezTo>
                  <a:close/>
                  <a:moveTo>
                    <a:pt x="6492" y="6333"/>
                  </a:moveTo>
                  <a:cubicBezTo>
                    <a:pt x="6545" y="6333"/>
                    <a:pt x="6548" y="6372"/>
                    <a:pt x="6518" y="6434"/>
                  </a:cubicBezTo>
                  <a:lnTo>
                    <a:pt x="6413" y="6350"/>
                  </a:lnTo>
                  <a:cubicBezTo>
                    <a:pt x="6446" y="6338"/>
                    <a:pt x="6473" y="6333"/>
                    <a:pt x="6492" y="6333"/>
                  </a:cubicBezTo>
                  <a:close/>
                  <a:moveTo>
                    <a:pt x="1262" y="6455"/>
                  </a:moveTo>
                  <a:cubicBezTo>
                    <a:pt x="1262" y="6455"/>
                    <a:pt x="1283" y="6476"/>
                    <a:pt x="1283" y="6476"/>
                  </a:cubicBezTo>
                  <a:cubicBezTo>
                    <a:pt x="1283" y="6476"/>
                    <a:pt x="1283" y="6503"/>
                    <a:pt x="1272" y="6503"/>
                  </a:cubicBezTo>
                  <a:cubicBezTo>
                    <a:pt x="1269" y="6503"/>
                    <a:pt x="1266" y="6501"/>
                    <a:pt x="1262" y="6497"/>
                  </a:cubicBezTo>
                  <a:cubicBezTo>
                    <a:pt x="1220" y="6476"/>
                    <a:pt x="1241" y="6455"/>
                    <a:pt x="1262" y="6455"/>
                  </a:cubicBezTo>
                  <a:close/>
                  <a:moveTo>
                    <a:pt x="1262" y="6581"/>
                  </a:moveTo>
                  <a:cubicBezTo>
                    <a:pt x="1283" y="6581"/>
                    <a:pt x="1283" y="6602"/>
                    <a:pt x="1283" y="6602"/>
                  </a:cubicBezTo>
                  <a:lnTo>
                    <a:pt x="1259" y="6614"/>
                  </a:lnTo>
                  <a:lnTo>
                    <a:pt x="1259" y="6614"/>
                  </a:lnTo>
                  <a:cubicBezTo>
                    <a:pt x="1257" y="6613"/>
                    <a:pt x="1254" y="6613"/>
                    <a:pt x="1251" y="6613"/>
                  </a:cubicBezTo>
                  <a:cubicBezTo>
                    <a:pt x="1246" y="6613"/>
                    <a:pt x="1241" y="6613"/>
                    <a:pt x="1241" y="6602"/>
                  </a:cubicBezTo>
                  <a:cubicBezTo>
                    <a:pt x="1241" y="6581"/>
                    <a:pt x="1241" y="6581"/>
                    <a:pt x="1262" y="6581"/>
                  </a:cubicBezTo>
                  <a:close/>
                  <a:moveTo>
                    <a:pt x="1595" y="6337"/>
                  </a:moveTo>
                  <a:lnTo>
                    <a:pt x="1595" y="6337"/>
                  </a:lnTo>
                  <a:cubicBezTo>
                    <a:pt x="1545" y="6482"/>
                    <a:pt x="1804" y="6626"/>
                    <a:pt x="1598" y="6791"/>
                  </a:cubicBezTo>
                  <a:lnTo>
                    <a:pt x="1493" y="6602"/>
                  </a:lnTo>
                  <a:lnTo>
                    <a:pt x="1595" y="6337"/>
                  </a:lnTo>
                  <a:close/>
                  <a:moveTo>
                    <a:pt x="6728" y="6686"/>
                  </a:moveTo>
                  <a:lnTo>
                    <a:pt x="6833" y="6770"/>
                  </a:lnTo>
                  <a:cubicBezTo>
                    <a:pt x="6803" y="6788"/>
                    <a:pt x="6782" y="6796"/>
                    <a:pt x="6767" y="6796"/>
                  </a:cubicBezTo>
                  <a:cubicBezTo>
                    <a:pt x="6728" y="6796"/>
                    <a:pt x="6728" y="6746"/>
                    <a:pt x="6728" y="6686"/>
                  </a:cubicBezTo>
                  <a:close/>
                  <a:moveTo>
                    <a:pt x="810" y="6456"/>
                  </a:moveTo>
                  <a:cubicBezTo>
                    <a:pt x="856" y="6456"/>
                    <a:pt x="850" y="6527"/>
                    <a:pt x="883" y="6560"/>
                  </a:cubicBezTo>
                  <a:cubicBezTo>
                    <a:pt x="925" y="6560"/>
                    <a:pt x="967" y="6523"/>
                    <a:pt x="1016" y="6523"/>
                  </a:cubicBezTo>
                  <a:cubicBezTo>
                    <a:pt x="1035" y="6523"/>
                    <a:pt x="1055" y="6529"/>
                    <a:pt x="1076" y="6545"/>
                  </a:cubicBezTo>
                  <a:lnTo>
                    <a:pt x="1076" y="6545"/>
                  </a:lnTo>
                  <a:cubicBezTo>
                    <a:pt x="962" y="6589"/>
                    <a:pt x="905" y="6675"/>
                    <a:pt x="925" y="6875"/>
                  </a:cubicBezTo>
                  <a:lnTo>
                    <a:pt x="841" y="6707"/>
                  </a:lnTo>
                  <a:cubicBezTo>
                    <a:pt x="736" y="6728"/>
                    <a:pt x="757" y="6833"/>
                    <a:pt x="694" y="6875"/>
                  </a:cubicBezTo>
                  <a:cubicBezTo>
                    <a:pt x="631" y="6875"/>
                    <a:pt x="568" y="6833"/>
                    <a:pt x="547" y="6770"/>
                  </a:cubicBezTo>
                  <a:cubicBezTo>
                    <a:pt x="526" y="6665"/>
                    <a:pt x="568" y="6623"/>
                    <a:pt x="778" y="6560"/>
                  </a:cubicBezTo>
                  <a:lnTo>
                    <a:pt x="757" y="6476"/>
                  </a:lnTo>
                  <a:cubicBezTo>
                    <a:pt x="780" y="6462"/>
                    <a:pt x="797" y="6456"/>
                    <a:pt x="810" y="6456"/>
                  </a:cubicBezTo>
                  <a:close/>
                  <a:moveTo>
                    <a:pt x="1262" y="6875"/>
                  </a:moveTo>
                  <a:cubicBezTo>
                    <a:pt x="1262" y="6896"/>
                    <a:pt x="1283" y="6875"/>
                    <a:pt x="1262" y="6917"/>
                  </a:cubicBezTo>
                  <a:cubicBezTo>
                    <a:pt x="1262" y="6924"/>
                    <a:pt x="1259" y="6927"/>
                    <a:pt x="1256" y="6927"/>
                  </a:cubicBezTo>
                  <a:cubicBezTo>
                    <a:pt x="1250" y="6927"/>
                    <a:pt x="1241" y="6917"/>
                    <a:pt x="1241" y="6917"/>
                  </a:cubicBezTo>
                  <a:cubicBezTo>
                    <a:pt x="1241" y="6896"/>
                    <a:pt x="1241" y="6896"/>
                    <a:pt x="1241" y="6896"/>
                  </a:cubicBezTo>
                  <a:lnTo>
                    <a:pt x="1262" y="6875"/>
                  </a:lnTo>
                  <a:close/>
                  <a:moveTo>
                    <a:pt x="1283" y="7170"/>
                  </a:moveTo>
                  <a:lnTo>
                    <a:pt x="1409" y="7275"/>
                  </a:lnTo>
                  <a:cubicBezTo>
                    <a:pt x="1380" y="7292"/>
                    <a:pt x="1359" y="7300"/>
                    <a:pt x="1343" y="7300"/>
                  </a:cubicBezTo>
                  <a:cubicBezTo>
                    <a:pt x="1302" y="7300"/>
                    <a:pt x="1298" y="7246"/>
                    <a:pt x="1283" y="7170"/>
                  </a:cubicBezTo>
                  <a:close/>
                  <a:moveTo>
                    <a:pt x="1038" y="7258"/>
                  </a:moveTo>
                  <a:cubicBezTo>
                    <a:pt x="1090" y="7258"/>
                    <a:pt x="1109" y="7297"/>
                    <a:pt x="1093" y="7359"/>
                  </a:cubicBezTo>
                  <a:cubicBezTo>
                    <a:pt x="1030" y="7359"/>
                    <a:pt x="1030" y="7296"/>
                    <a:pt x="967" y="7296"/>
                  </a:cubicBezTo>
                  <a:lnTo>
                    <a:pt x="967" y="7275"/>
                  </a:lnTo>
                  <a:cubicBezTo>
                    <a:pt x="995" y="7264"/>
                    <a:pt x="1019" y="7258"/>
                    <a:pt x="1038" y="7258"/>
                  </a:cubicBezTo>
                  <a:close/>
                  <a:moveTo>
                    <a:pt x="1367" y="7443"/>
                  </a:moveTo>
                  <a:cubicBezTo>
                    <a:pt x="1388" y="7443"/>
                    <a:pt x="1388" y="7464"/>
                    <a:pt x="1388" y="7464"/>
                  </a:cubicBezTo>
                  <a:lnTo>
                    <a:pt x="1377" y="7475"/>
                  </a:lnTo>
                  <a:lnTo>
                    <a:pt x="1377" y="7475"/>
                  </a:lnTo>
                  <a:cubicBezTo>
                    <a:pt x="1374" y="7475"/>
                    <a:pt x="1370" y="7475"/>
                    <a:pt x="1367" y="7475"/>
                  </a:cubicBezTo>
                  <a:cubicBezTo>
                    <a:pt x="1356" y="7475"/>
                    <a:pt x="1346" y="7475"/>
                    <a:pt x="1346" y="7464"/>
                  </a:cubicBezTo>
                  <a:cubicBezTo>
                    <a:pt x="1346" y="7443"/>
                    <a:pt x="1367" y="7443"/>
                    <a:pt x="1367" y="7443"/>
                  </a:cubicBezTo>
                  <a:close/>
                  <a:moveTo>
                    <a:pt x="5233" y="7438"/>
                  </a:moveTo>
                  <a:cubicBezTo>
                    <a:pt x="5235" y="7438"/>
                    <a:pt x="5235" y="7443"/>
                    <a:pt x="5235" y="7464"/>
                  </a:cubicBezTo>
                  <a:cubicBezTo>
                    <a:pt x="5225" y="7475"/>
                    <a:pt x="5214" y="7480"/>
                    <a:pt x="5206" y="7480"/>
                  </a:cubicBezTo>
                  <a:cubicBezTo>
                    <a:pt x="5198" y="7480"/>
                    <a:pt x="5193" y="7475"/>
                    <a:pt x="5193" y="7464"/>
                  </a:cubicBezTo>
                  <a:lnTo>
                    <a:pt x="5214" y="7443"/>
                  </a:lnTo>
                  <a:cubicBezTo>
                    <a:pt x="5225" y="7443"/>
                    <a:pt x="5230" y="7438"/>
                    <a:pt x="5233" y="7438"/>
                  </a:cubicBezTo>
                  <a:close/>
                  <a:moveTo>
                    <a:pt x="1451" y="7569"/>
                  </a:moveTo>
                  <a:cubicBezTo>
                    <a:pt x="1493" y="7590"/>
                    <a:pt x="1493" y="7632"/>
                    <a:pt x="1451" y="7674"/>
                  </a:cubicBezTo>
                  <a:cubicBezTo>
                    <a:pt x="1409" y="7632"/>
                    <a:pt x="1409" y="7590"/>
                    <a:pt x="1451" y="7569"/>
                  </a:cubicBezTo>
                  <a:close/>
                  <a:moveTo>
                    <a:pt x="946" y="7443"/>
                  </a:moveTo>
                  <a:cubicBezTo>
                    <a:pt x="988" y="7485"/>
                    <a:pt x="988" y="7527"/>
                    <a:pt x="988" y="7569"/>
                  </a:cubicBezTo>
                  <a:cubicBezTo>
                    <a:pt x="1051" y="7590"/>
                    <a:pt x="1072" y="7611"/>
                    <a:pt x="1030" y="7674"/>
                  </a:cubicBezTo>
                  <a:cubicBezTo>
                    <a:pt x="1018" y="7687"/>
                    <a:pt x="1004" y="7692"/>
                    <a:pt x="990" y="7692"/>
                  </a:cubicBezTo>
                  <a:cubicBezTo>
                    <a:pt x="957" y="7692"/>
                    <a:pt x="925" y="7662"/>
                    <a:pt x="925" y="7632"/>
                  </a:cubicBezTo>
                  <a:cubicBezTo>
                    <a:pt x="862" y="7527"/>
                    <a:pt x="862" y="7527"/>
                    <a:pt x="946" y="7443"/>
                  </a:cubicBezTo>
                  <a:close/>
                  <a:moveTo>
                    <a:pt x="5419" y="7660"/>
                  </a:moveTo>
                  <a:cubicBezTo>
                    <a:pt x="5422" y="7660"/>
                    <a:pt x="5424" y="7665"/>
                    <a:pt x="5424" y="7674"/>
                  </a:cubicBezTo>
                  <a:cubicBezTo>
                    <a:pt x="5424" y="7714"/>
                    <a:pt x="5405" y="7716"/>
                    <a:pt x="5385" y="7716"/>
                  </a:cubicBezTo>
                  <a:lnTo>
                    <a:pt x="5385" y="7716"/>
                  </a:lnTo>
                  <a:cubicBezTo>
                    <a:pt x="5392" y="7689"/>
                    <a:pt x="5410" y="7660"/>
                    <a:pt x="5419" y="7660"/>
                  </a:cubicBezTo>
                  <a:close/>
                  <a:moveTo>
                    <a:pt x="1514" y="7800"/>
                  </a:moveTo>
                  <a:cubicBezTo>
                    <a:pt x="1514" y="7811"/>
                    <a:pt x="1519" y="7811"/>
                    <a:pt x="1524" y="7811"/>
                  </a:cubicBezTo>
                  <a:cubicBezTo>
                    <a:pt x="1530" y="7811"/>
                    <a:pt x="1535" y="7811"/>
                    <a:pt x="1535" y="7821"/>
                  </a:cubicBezTo>
                  <a:cubicBezTo>
                    <a:pt x="1528" y="7835"/>
                    <a:pt x="1521" y="7840"/>
                    <a:pt x="1515" y="7840"/>
                  </a:cubicBezTo>
                  <a:cubicBezTo>
                    <a:pt x="1502" y="7840"/>
                    <a:pt x="1493" y="7821"/>
                    <a:pt x="1493" y="7821"/>
                  </a:cubicBezTo>
                  <a:cubicBezTo>
                    <a:pt x="1493" y="7821"/>
                    <a:pt x="1514" y="7800"/>
                    <a:pt x="1514" y="7800"/>
                  </a:cubicBezTo>
                  <a:close/>
                  <a:moveTo>
                    <a:pt x="1270" y="8124"/>
                  </a:moveTo>
                  <a:cubicBezTo>
                    <a:pt x="1312" y="8161"/>
                    <a:pt x="1367" y="8185"/>
                    <a:pt x="1367" y="8263"/>
                  </a:cubicBezTo>
                  <a:cubicBezTo>
                    <a:pt x="1352" y="8273"/>
                    <a:pt x="1340" y="8277"/>
                    <a:pt x="1331" y="8277"/>
                  </a:cubicBezTo>
                  <a:cubicBezTo>
                    <a:pt x="1302" y="8277"/>
                    <a:pt x="1299" y="8237"/>
                    <a:pt x="1283" y="8221"/>
                  </a:cubicBezTo>
                  <a:cubicBezTo>
                    <a:pt x="1245" y="8202"/>
                    <a:pt x="1241" y="8150"/>
                    <a:pt x="1270" y="8124"/>
                  </a:cubicBezTo>
                  <a:close/>
                  <a:moveTo>
                    <a:pt x="652" y="8242"/>
                  </a:moveTo>
                  <a:cubicBezTo>
                    <a:pt x="652" y="8242"/>
                    <a:pt x="673" y="8263"/>
                    <a:pt x="673" y="8263"/>
                  </a:cubicBezTo>
                  <a:lnTo>
                    <a:pt x="652" y="8284"/>
                  </a:lnTo>
                  <a:cubicBezTo>
                    <a:pt x="610" y="8263"/>
                    <a:pt x="652" y="8242"/>
                    <a:pt x="652" y="8242"/>
                  </a:cubicBezTo>
                  <a:close/>
                  <a:moveTo>
                    <a:pt x="1546" y="7964"/>
                  </a:moveTo>
                  <a:cubicBezTo>
                    <a:pt x="1593" y="7964"/>
                    <a:pt x="1616" y="8008"/>
                    <a:pt x="1661" y="8053"/>
                  </a:cubicBezTo>
                  <a:lnTo>
                    <a:pt x="1661" y="8284"/>
                  </a:lnTo>
                  <a:cubicBezTo>
                    <a:pt x="1577" y="8200"/>
                    <a:pt x="1514" y="8095"/>
                    <a:pt x="1472" y="7990"/>
                  </a:cubicBezTo>
                  <a:cubicBezTo>
                    <a:pt x="1503" y="7971"/>
                    <a:pt x="1526" y="7964"/>
                    <a:pt x="1546" y="7964"/>
                  </a:cubicBezTo>
                  <a:close/>
                  <a:moveTo>
                    <a:pt x="655" y="7206"/>
                  </a:moveTo>
                  <a:cubicBezTo>
                    <a:pt x="683" y="7206"/>
                    <a:pt x="715" y="7222"/>
                    <a:pt x="757" y="7254"/>
                  </a:cubicBezTo>
                  <a:lnTo>
                    <a:pt x="862" y="7254"/>
                  </a:lnTo>
                  <a:cubicBezTo>
                    <a:pt x="820" y="7401"/>
                    <a:pt x="694" y="7506"/>
                    <a:pt x="757" y="7653"/>
                  </a:cubicBezTo>
                  <a:lnTo>
                    <a:pt x="862" y="7716"/>
                  </a:lnTo>
                  <a:cubicBezTo>
                    <a:pt x="883" y="7948"/>
                    <a:pt x="946" y="8158"/>
                    <a:pt x="1072" y="8347"/>
                  </a:cubicBezTo>
                  <a:cubicBezTo>
                    <a:pt x="904" y="8305"/>
                    <a:pt x="904" y="8305"/>
                    <a:pt x="799" y="8095"/>
                  </a:cubicBezTo>
                  <a:lnTo>
                    <a:pt x="862" y="8032"/>
                  </a:lnTo>
                  <a:cubicBezTo>
                    <a:pt x="736" y="7927"/>
                    <a:pt x="673" y="7758"/>
                    <a:pt x="673" y="7611"/>
                  </a:cubicBezTo>
                  <a:cubicBezTo>
                    <a:pt x="589" y="7485"/>
                    <a:pt x="484" y="7422"/>
                    <a:pt x="442" y="7275"/>
                  </a:cubicBezTo>
                  <a:cubicBezTo>
                    <a:pt x="463" y="7254"/>
                    <a:pt x="505" y="7254"/>
                    <a:pt x="547" y="7254"/>
                  </a:cubicBezTo>
                  <a:lnTo>
                    <a:pt x="568" y="7254"/>
                  </a:lnTo>
                  <a:cubicBezTo>
                    <a:pt x="599" y="7222"/>
                    <a:pt x="626" y="7206"/>
                    <a:pt x="655" y="7206"/>
                  </a:cubicBezTo>
                  <a:close/>
                  <a:moveTo>
                    <a:pt x="5824" y="7969"/>
                  </a:moveTo>
                  <a:lnTo>
                    <a:pt x="5824" y="7969"/>
                  </a:lnTo>
                  <a:cubicBezTo>
                    <a:pt x="6013" y="8011"/>
                    <a:pt x="5908" y="8137"/>
                    <a:pt x="5971" y="8221"/>
                  </a:cubicBezTo>
                  <a:lnTo>
                    <a:pt x="6076" y="8263"/>
                  </a:lnTo>
                  <a:lnTo>
                    <a:pt x="5971" y="8347"/>
                  </a:lnTo>
                  <a:cubicBezTo>
                    <a:pt x="5824" y="8263"/>
                    <a:pt x="5929" y="8095"/>
                    <a:pt x="5824" y="7969"/>
                  </a:cubicBezTo>
                  <a:close/>
                  <a:moveTo>
                    <a:pt x="1661" y="8305"/>
                  </a:moveTo>
                  <a:lnTo>
                    <a:pt x="1661" y="8305"/>
                  </a:lnTo>
                  <a:cubicBezTo>
                    <a:pt x="1724" y="8326"/>
                    <a:pt x="1745" y="8347"/>
                    <a:pt x="1703" y="8410"/>
                  </a:cubicBezTo>
                  <a:cubicBezTo>
                    <a:pt x="1640" y="8389"/>
                    <a:pt x="1682" y="8347"/>
                    <a:pt x="1661" y="8305"/>
                  </a:cubicBezTo>
                  <a:close/>
                  <a:moveTo>
                    <a:pt x="1356" y="8361"/>
                  </a:moveTo>
                  <a:cubicBezTo>
                    <a:pt x="1404" y="8361"/>
                    <a:pt x="1425" y="8388"/>
                    <a:pt x="1409" y="8452"/>
                  </a:cubicBezTo>
                  <a:cubicBezTo>
                    <a:pt x="1367" y="8452"/>
                    <a:pt x="1346" y="8410"/>
                    <a:pt x="1325" y="8368"/>
                  </a:cubicBezTo>
                  <a:lnTo>
                    <a:pt x="1304" y="8368"/>
                  </a:lnTo>
                  <a:cubicBezTo>
                    <a:pt x="1323" y="8363"/>
                    <a:pt x="1341" y="8361"/>
                    <a:pt x="1356" y="8361"/>
                  </a:cubicBezTo>
                  <a:close/>
                  <a:moveTo>
                    <a:pt x="1766" y="8494"/>
                  </a:moveTo>
                  <a:cubicBezTo>
                    <a:pt x="1787" y="8515"/>
                    <a:pt x="1808" y="8557"/>
                    <a:pt x="1766" y="8578"/>
                  </a:cubicBezTo>
                  <a:cubicBezTo>
                    <a:pt x="1760" y="8581"/>
                    <a:pt x="1755" y="8583"/>
                    <a:pt x="1751" y="8583"/>
                  </a:cubicBezTo>
                  <a:cubicBezTo>
                    <a:pt x="1724" y="8583"/>
                    <a:pt x="1724" y="8536"/>
                    <a:pt x="1724" y="8536"/>
                  </a:cubicBezTo>
                  <a:cubicBezTo>
                    <a:pt x="1745" y="8515"/>
                    <a:pt x="1766" y="8515"/>
                    <a:pt x="1766" y="8494"/>
                  </a:cubicBezTo>
                  <a:close/>
                  <a:moveTo>
                    <a:pt x="2216" y="9410"/>
                  </a:moveTo>
                  <a:cubicBezTo>
                    <a:pt x="2271" y="9410"/>
                    <a:pt x="2313" y="9447"/>
                    <a:pt x="2355" y="9503"/>
                  </a:cubicBezTo>
                  <a:lnTo>
                    <a:pt x="2334" y="9503"/>
                  </a:lnTo>
                  <a:cubicBezTo>
                    <a:pt x="2302" y="9514"/>
                    <a:pt x="2265" y="9519"/>
                    <a:pt x="2229" y="9519"/>
                  </a:cubicBezTo>
                  <a:cubicBezTo>
                    <a:pt x="2192" y="9519"/>
                    <a:pt x="2155" y="9514"/>
                    <a:pt x="2124" y="9503"/>
                  </a:cubicBezTo>
                  <a:lnTo>
                    <a:pt x="2124" y="9440"/>
                  </a:lnTo>
                  <a:cubicBezTo>
                    <a:pt x="2159" y="9419"/>
                    <a:pt x="2189" y="9410"/>
                    <a:pt x="2216" y="9410"/>
                  </a:cubicBezTo>
                  <a:close/>
                  <a:moveTo>
                    <a:pt x="2502" y="9861"/>
                  </a:moveTo>
                  <a:cubicBezTo>
                    <a:pt x="2544" y="9882"/>
                    <a:pt x="2544" y="9903"/>
                    <a:pt x="2502" y="9924"/>
                  </a:cubicBezTo>
                  <a:cubicBezTo>
                    <a:pt x="2498" y="9928"/>
                    <a:pt x="2494" y="9930"/>
                    <a:pt x="2490" y="9930"/>
                  </a:cubicBezTo>
                  <a:cubicBezTo>
                    <a:pt x="2474" y="9930"/>
                    <a:pt x="2464" y="9899"/>
                    <a:pt x="2481" y="9882"/>
                  </a:cubicBezTo>
                  <a:cubicBezTo>
                    <a:pt x="2481" y="9882"/>
                    <a:pt x="2502" y="9861"/>
                    <a:pt x="2502" y="9861"/>
                  </a:cubicBezTo>
                  <a:close/>
                  <a:moveTo>
                    <a:pt x="2607" y="10176"/>
                  </a:moveTo>
                  <a:cubicBezTo>
                    <a:pt x="2670" y="10176"/>
                    <a:pt x="2691" y="10218"/>
                    <a:pt x="2691" y="10260"/>
                  </a:cubicBezTo>
                  <a:cubicBezTo>
                    <a:pt x="2676" y="10265"/>
                    <a:pt x="2663" y="10268"/>
                    <a:pt x="2651" y="10268"/>
                  </a:cubicBezTo>
                  <a:cubicBezTo>
                    <a:pt x="2612" y="10268"/>
                    <a:pt x="2591" y="10240"/>
                    <a:pt x="2607" y="10176"/>
                  </a:cubicBezTo>
                  <a:close/>
                  <a:moveTo>
                    <a:pt x="5719" y="0"/>
                  </a:moveTo>
                  <a:cubicBezTo>
                    <a:pt x="5656" y="106"/>
                    <a:pt x="5719" y="211"/>
                    <a:pt x="5677" y="337"/>
                  </a:cubicBezTo>
                  <a:cubicBezTo>
                    <a:pt x="5593" y="421"/>
                    <a:pt x="5614" y="610"/>
                    <a:pt x="5445" y="673"/>
                  </a:cubicBezTo>
                  <a:cubicBezTo>
                    <a:pt x="5298" y="631"/>
                    <a:pt x="5151" y="610"/>
                    <a:pt x="5025" y="610"/>
                  </a:cubicBezTo>
                  <a:cubicBezTo>
                    <a:pt x="5025" y="652"/>
                    <a:pt x="5067" y="715"/>
                    <a:pt x="5109" y="715"/>
                  </a:cubicBezTo>
                  <a:cubicBezTo>
                    <a:pt x="5214" y="757"/>
                    <a:pt x="5340" y="778"/>
                    <a:pt x="5424" y="820"/>
                  </a:cubicBezTo>
                  <a:cubicBezTo>
                    <a:pt x="5445" y="841"/>
                    <a:pt x="5466" y="883"/>
                    <a:pt x="5466" y="904"/>
                  </a:cubicBezTo>
                  <a:cubicBezTo>
                    <a:pt x="5509" y="946"/>
                    <a:pt x="5509" y="1010"/>
                    <a:pt x="5466" y="1031"/>
                  </a:cubicBezTo>
                  <a:cubicBezTo>
                    <a:pt x="5403" y="1031"/>
                    <a:pt x="5340" y="960"/>
                    <a:pt x="5277" y="960"/>
                  </a:cubicBezTo>
                  <a:cubicBezTo>
                    <a:pt x="5256" y="960"/>
                    <a:pt x="5235" y="968"/>
                    <a:pt x="5214" y="989"/>
                  </a:cubicBezTo>
                  <a:cubicBezTo>
                    <a:pt x="5193" y="1031"/>
                    <a:pt x="5277" y="1052"/>
                    <a:pt x="5214" y="1094"/>
                  </a:cubicBezTo>
                  <a:cubicBezTo>
                    <a:pt x="5056" y="1094"/>
                    <a:pt x="4953" y="945"/>
                    <a:pt x="4784" y="945"/>
                  </a:cubicBezTo>
                  <a:cubicBezTo>
                    <a:pt x="4774" y="945"/>
                    <a:pt x="4763" y="945"/>
                    <a:pt x="4752" y="946"/>
                  </a:cubicBezTo>
                  <a:cubicBezTo>
                    <a:pt x="4794" y="1052"/>
                    <a:pt x="4836" y="1178"/>
                    <a:pt x="4815" y="1304"/>
                  </a:cubicBezTo>
                  <a:cubicBezTo>
                    <a:pt x="4878" y="1367"/>
                    <a:pt x="4962" y="1304"/>
                    <a:pt x="4983" y="1388"/>
                  </a:cubicBezTo>
                  <a:lnTo>
                    <a:pt x="4857" y="1409"/>
                  </a:lnTo>
                  <a:cubicBezTo>
                    <a:pt x="4794" y="1472"/>
                    <a:pt x="4899" y="1472"/>
                    <a:pt x="4836" y="1535"/>
                  </a:cubicBezTo>
                  <a:cubicBezTo>
                    <a:pt x="4773" y="1514"/>
                    <a:pt x="4710" y="1472"/>
                    <a:pt x="4689" y="1409"/>
                  </a:cubicBezTo>
                  <a:lnTo>
                    <a:pt x="4478" y="1409"/>
                  </a:lnTo>
                  <a:cubicBezTo>
                    <a:pt x="4436" y="1283"/>
                    <a:pt x="4394" y="1157"/>
                    <a:pt x="4373" y="1031"/>
                  </a:cubicBezTo>
                  <a:cubicBezTo>
                    <a:pt x="4289" y="1094"/>
                    <a:pt x="4352" y="1178"/>
                    <a:pt x="4310" y="1241"/>
                  </a:cubicBezTo>
                  <a:cubicBezTo>
                    <a:pt x="4163" y="1598"/>
                    <a:pt x="4289" y="1830"/>
                    <a:pt x="4583" y="2040"/>
                  </a:cubicBezTo>
                  <a:cubicBezTo>
                    <a:pt x="4521" y="2123"/>
                    <a:pt x="4666" y="2228"/>
                    <a:pt x="4585" y="2353"/>
                  </a:cubicBezTo>
                  <a:lnTo>
                    <a:pt x="4585" y="2353"/>
                  </a:lnTo>
                  <a:cubicBezTo>
                    <a:pt x="4584" y="2347"/>
                    <a:pt x="4583" y="2340"/>
                    <a:pt x="4583" y="2334"/>
                  </a:cubicBezTo>
                  <a:cubicBezTo>
                    <a:pt x="4478" y="2460"/>
                    <a:pt x="4310" y="2439"/>
                    <a:pt x="4226" y="2544"/>
                  </a:cubicBezTo>
                  <a:cubicBezTo>
                    <a:pt x="4310" y="2797"/>
                    <a:pt x="4499" y="2986"/>
                    <a:pt x="4457" y="3238"/>
                  </a:cubicBezTo>
                  <a:cubicBezTo>
                    <a:pt x="4268" y="3427"/>
                    <a:pt x="4142" y="3638"/>
                    <a:pt x="4037" y="3848"/>
                  </a:cubicBezTo>
                  <a:cubicBezTo>
                    <a:pt x="3911" y="3764"/>
                    <a:pt x="3806" y="3638"/>
                    <a:pt x="3700" y="3511"/>
                  </a:cubicBezTo>
                  <a:cubicBezTo>
                    <a:pt x="3785" y="3364"/>
                    <a:pt x="3806" y="3196"/>
                    <a:pt x="3763" y="3049"/>
                  </a:cubicBezTo>
                  <a:cubicBezTo>
                    <a:pt x="3739" y="3033"/>
                    <a:pt x="3712" y="3026"/>
                    <a:pt x="3684" y="3026"/>
                  </a:cubicBezTo>
                  <a:cubicBezTo>
                    <a:pt x="3639" y="3026"/>
                    <a:pt x="3592" y="3044"/>
                    <a:pt x="3553" y="3070"/>
                  </a:cubicBezTo>
                  <a:cubicBezTo>
                    <a:pt x="3511" y="2986"/>
                    <a:pt x="3385" y="3049"/>
                    <a:pt x="3322" y="2965"/>
                  </a:cubicBezTo>
                  <a:lnTo>
                    <a:pt x="3175" y="3049"/>
                  </a:lnTo>
                  <a:cubicBezTo>
                    <a:pt x="3133" y="3091"/>
                    <a:pt x="3175" y="3154"/>
                    <a:pt x="3133" y="3196"/>
                  </a:cubicBezTo>
                  <a:cubicBezTo>
                    <a:pt x="3095" y="3183"/>
                    <a:pt x="3057" y="3140"/>
                    <a:pt x="3023" y="3140"/>
                  </a:cubicBezTo>
                  <a:cubicBezTo>
                    <a:pt x="3001" y="3140"/>
                    <a:pt x="2982" y="3158"/>
                    <a:pt x="2965" y="3216"/>
                  </a:cubicBezTo>
                  <a:lnTo>
                    <a:pt x="2965" y="3216"/>
                  </a:lnTo>
                  <a:cubicBezTo>
                    <a:pt x="2909" y="3208"/>
                    <a:pt x="2853" y="3173"/>
                    <a:pt x="2796" y="3154"/>
                  </a:cubicBezTo>
                  <a:cubicBezTo>
                    <a:pt x="2796" y="3259"/>
                    <a:pt x="2712" y="3301"/>
                    <a:pt x="2691" y="3385"/>
                  </a:cubicBezTo>
                  <a:cubicBezTo>
                    <a:pt x="2684" y="3388"/>
                    <a:pt x="2678" y="3389"/>
                    <a:pt x="2672" y="3389"/>
                  </a:cubicBezTo>
                  <a:cubicBezTo>
                    <a:pt x="2633" y="3389"/>
                    <a:pt x="2623" y="3340"/>
                    <a:pt x="2584" y="3340"/>
                  </a:cubicBezTo>
                  <a:cubicBezTo>
                    <a:pt x="2579" y="3340"/>
                    <a:pt x="2572" y="3341"/>
                    <a:pt x="2565" y="3343"/>
                  </a:cubicBezTo>
                  <a:cubicBezTo>
                    <a:pt x="2523" y="3364"/>
                    <a:pt x="2544" y="3448"/>
                    <a:pt x="2439" y="3448"/>
                  </a:cubicBezTo>
                  <a:cubicBezTo>
                    <a:pt x="2433" y="3449"/>
                    <a:pt x="2427" y="3450"/>
                    <a:pt x="2421" y="3450"/>
                  </a:cubicBezTo>
                  <a:cubicBezTo>
                    <a:pt x="2322" y="3450"/>
                    <a:pt x="2222" y="3323"/>
                    <a:pt x="2100" y="3323"/>
                  </a:cubicBezTo>
                  <a:cubicBezTo>
                    <a:pt x="2074" y="3323"/>
                    <a:pt x="2047" y="3329"/>
                    <a:pt x="2018" y="3343"/>
                  </a:cubicBezTo>
                  <a:lnTo>
                    <a:pt x="1955" y="3448"/>
                  </a:lnTo>
                  <a:cubicBezTo>
                    <a:pt x="1938" y="3457"/>
                    <a:pt x="1922" y="3460"/>
                    <a:pt x="1906" y="3460"/>
                  </a:cubicBezTo>
                  <a:cubicBezTo>
                    <a:pt x="1853" y="3460"/>
                    <a:pt x="1807" y="3424"/>
                    <a:pt x="1752" y="3424"/>
                  </a:cubicBezTo>
                  <a:cubicBezTo>
                    <a:pt x="1743" y="3424"/>
                    <a:pt x="1734" y="3425"/>
                    <a:pt x="1724" y="3427"/>
                  </a:cubicBezTo>
                  <a:cubicBezTo>
                    <a:pt x="1719" y="3429"/>
                    <a:pt x="1714" y="3430"/>
                    <a:pt x="1709" y="3430"/>
                  </a:cubicBezTo>
                  <a:cubicBezTo>
                    <a:pt x="1668" y="3430"/>
                    <a:pt x="1619" y="3385"/>
                    <a:pt x="1568" y="3385"/>
                  </a:cubicBezTo>
                  <a:cubicBezTo>
                    <a:pt x="1544" y="3385"/>
                    <a:pt x="1518" y="3396"/>
                    <a:pt x="1493" y="3427"/>
                  </a:cubicBezTo>
                  <a:cubicBezTo>
                    <a:pt x="1472" y="3554"/>
                    <a:pt x="1640" y="3554"/>
                    <a:pt x="1619" y="3680"/>
                  </a:cubicBezTo>
                  <a:cubicBezTo>
                    <a:pt x="1737" y="3719"/>
                    <a:pt x="1856" y="3777"/>
                    <a:pt x="1957" y="3871"/>
                  </a:cubicBezTo>
                  <a:lnTo>
                    <a:pt x="1957" y="3871"/>
                  </a:lnTo>
                  <a:cubicBezTo>
                    <a:pt x="1835" y="3868"/>
                    <a:pt x="1716" y="3782"/>
                    <a:pt x="1623" y="3782"/>
                  </a:cubicBezTo>
                  <a:cubicBezTo>
                    <a:pt x="1615" y="3782"/>
                    <a:pt x="1606" y="3783"/>
                    <a:pt x="1598" y="3785"/>
                  </a:cubicBezTo>
                  <a:cubicBezTo>
                    <a:pt x="1573" y="3792"/>
                    <a:pt x="1549" y="3795"/>
                    <a:pt x="1525" y="3795"/>
                  </a:cubicBezTo>
                  <a:cubicBezTo>
                    <a:pt x="1421" y="3795"/>
                    <a:pt x="1327" y="3740"/>
                    <a:pt x="1234" y="3740"/>
                  </a:cubicBezTo>
                  <a:cubicBezTo>
                    <a:pt x="1222" y="3740"/>
                    <a:pt x="1210" y="3741"/>
                    <a:pt x="1199" y="3743"/>
                  </a:cubicBezTo>
                  <a:lnTo>
                    <a:pt x="1199" y="3638"/>
                  </a:lnTo>
                  <a:lnTo>
                    <a:pt x="1051" y="3701"/>
                  </a:lnTo>
                  <a:cubicBezTo>
                    <a:pt x="1009" y="3638"/>
                    <a:pt x="946" y="3638"/>
                    <a:pt x="904" y="3617"/>
                  </a:cubicBezTo>
                  <a:lnTo>
                    <a:pt x="946" y="3532"/>
                  </a:lnTo>
                  <a:lnTo>
                    <a:pt x="778" y="3532"/>
                  </a:lnTo>
                  <a:cubicBezTo>
                    <a:pt x="526" y="3659"/>
                    <a:pt x="526" y="3890"/>
                    <a:pt x="442" y="4058"/>
                  </a:cubicBezTo>
                  <a:lnTo>
                    <a:pt x="189" y="4184"/>
                  </a:lnTo>
                  <a:cubicBezTo>
                    <a:pt x="231" y="4268"/>
                    <a:pt x="105" y="4352"/>
                    <a:pt x="189" y="4458"/>
                  </a:cubicBezTo>
                  <a:cubicBezTo>
                    <a:pt x="231" y="4500"/>
                    <a:pt x="189" y="4563"/>
                    <a:pt x="147" y="4647"/>
                  </a:cubicBezTo>
                  <a:cubicBezTo>
                    <a:pt x="126" y="4752"/>
                    <a:pt x="42" y="4794"/>
                    <a:pt x="0" y="4878"/>
                  </a:cubicBezTo>
                  <a:cubicBezTo>
                    <a:pt x="63" y="4941"/>
                    <a:pt x="63" y="5025"/>
                    <a:pt x="0" y="5067"/>
                  </a:cubicBezTo>
                  <a:cubicBezTo>
                    <a:pt x="63" y="5151"/>
                    <a:pt x="168" y="5235"/>
                    <a:pt x="147" y="5362"/>
                  </a:cubicBezTo>
                  <a:cubicBezTo>
                    <a:pt x="126" y="5446"/>
                    <a:pt x="231" y="5488"/>
                    <a:pt x="273" y="5509"/>
                  </a:cubicBezTo>
                  <a:cubicBezTo>
                    <a:pt x="305" y="5509"/>
                    <a:pt x="337" y="5498"/>
                    <a:pt x="365" y="5498"/>
                  </a:cubicBezTo>
                  <a:cubicBezTo>
                    <a:pt x="394" y="5498"/>
                    <a:pt x="421" y="5509"/>
                    <a:pt x="442" y="5551"/>
                  </a:cubicBezTo>
                  <a:cubicBezTo>
                    <a:pt x="294" y="5635"/>
                    <a:pt x="252" y="5803"/>
                    <a:pt x="147" y="5908"/>
                  </a:cubicBezTo>
                  <a:cubicBezTo>
                    <a:pt x="189" y="6140"/>
                    <a:pt x="379" y="6308"/>
                    <a:pt x="315" y="6581"/>
                  </a:cubicBezTo>
                  <a:lnTo>
                    <a:pt x="210" y="6707"/>
                  </a:lnTo>
                  <a:cubicBezTo>
                    <a:pt x="210" y="6770"/>
                    <a:pt x="189" y="6812"/>
                    <a:pt x="231" y="6854"/>
                  </a:cubicBezTo>
                  <a:lnTo>
                    <a:pt x="294" y="6854"/>
                  </a:lnTo>
                  <a:cubicBezTo>
                    <a:pt x="358" y="6812"/>
                    <a:pt x="315" y="6728"/>
                    <a:pt x="358" y="6665"/>
                  </a:cubicBezTo>
                  <a:lnTo>
                    <a:pt x="505" y="6812"/>
                  </a:lnTo>
                  <a:lnTo>
                    <a:pt x="463" y="6875"/>
                  </a:lnTo>
                  <a:cubicBezTo>
                    <a:pt x="484" y="6917"/>
                    <a:pt x="526" y="6980"/>
                    <a:pt x="568" y="7002"/>
                  </a:cubicBezTo>
                  <a:lnTo>
                    <a:pt x="273" y="7212"/>
                  </a:lnTo>
                  <a:cubicBezTo>
                    <a:pt x="231" y="7401"/>
                    <a:pt x="400" y="7422"/>
                    <a:pt x="505" y="7506"/>
                  </a:cubicBezTo>
                  <a:cubicBezTo>
                    <a:pt x="547" y="7590"/>
                    <a:pt x="589" y="7674"/>
                    <a:pt x="610" y="7758"/>
                  </a:cubicBezTo>
                  <a:cubicBezTo>
                    <a:pt x="547" y="7885"/>
                    <a:pt x="547" y="8032"/>
                    <a:pt x="610" y="8158"/>
                  </a:cubicBezTo>
                  <a:lnTo>
                    <a:pt x="463" y="8242"/>
                  </a:lnTo>
                  <a:lnTo>
                    <a:pt x="463" y="8368"/>
                  </a:lnTo>
                  <a:cubicBezTo>
                    <a:pt x="631" y="8473"/>
                    <a:pt x="841" y="8494"/>
                    <a:pt x="988" y="8641"/>
                  </a:cubicBezTo>
                  <a:lnTo>
                    <a:pt x="1093" y="8536"/>
                  </a:lnTo>
                  <a:cubicBezTo>
                    <a:pt x="1135" y="8620"/>
                    <a:pt x="1220" y="8683"/>
                    <a:pt x="1325" y="8704"/>
                  </a:cubicBezTo>
                  <a:cubicBezTo>
                    <a:pt x="1409" y="8662"/>
                    <a:pt x="1325" y="8557"/>
                    <a:pt x="1451" y="8515"/>
                  </a:cubicBezTo>
                  <a:cubicBezTo>
                    <a:pt x="1640" y="8620"/>
                    <a:pt x="1619" y="8831"/>
                    <a:pt x="1619" y="9020"/>
                  </a:cubicBezTo>
                  <a:cubicBezTo>
                    <a:pt x="1640" y="9020"/>
                    <a:pt x="1703" y="9062"/>
                    <a:pt x="1661" y="9062"/>
                  </a:cubicBezTo>
                  <a:cubicBezTo>
                    <a:pt x="1619" y="9062"/>
                    <a:pt x="1619" y="9041"/>
                    <a:pt x="1619" y="9020"/>
                  </a:cubicBezTo>
                  <a:cubicBezTo>
                    <a:pt x="1556" y="8999"/>
                    <a:pt x="1577" y="8936"/>
                    <a:pt x="1535" y="8894"/>
                  </a:cubicBezTo>
                  <a:cubicBezTo>
                    <a:pt x="1472" y="8957"/>
                    <a:pt x="1388" y="8999"/>
                    <a:pt x="1367" y="9083"/>
                  </a:cubicBezTo>
                  <a:cubicBezTo>
                    <a:pt x="1367" y="9125"/>
                    <a:pt x="1409" y="9167"/>
                    <a:pt x="1409" y="9209"/>
                  </a:cubicBezTo>
                  <a:cubicBezTo>
                    <a:pt x="1388" y="9335"/>
                    <a:pt x="1577" y="9293"/>
                    <a:pt x="1556" y="9398"/>
                  </a:cubicBezTo>
                  <a:cubicBezTo>
                    <a:pt x="1535" y="9503"/>
                    <a:pt x="1619" y="9566"/>
                    <a:pt x="1619" y="9672"/>
                  </a:cubicBezTo>
                  <a:cubicBezTo>
                    <a:pt x="1619" y="9756"/>
                    <a:pt x="1682" y="9819"/>
                    <a:pt x="1766" y="9819"/>
                  </a:cubicBezTo>
                  <a:lnTo>
                    <a:pt x="1871" y="9735"/>
                  </a:lnTo>
                  <a:cubicBezTo>
                    <a:pt x="1829" y="9609"/>
                    <a:pt x="1808" y="9503"/>
                    <a:pt x="1745" y="9335"/>
                  </a:cubicBezTo>
                  <a:lnTo>
                    <a:pt x="1745" y="9335"/>
                  </a:lnTo>
                  <a:cubicBezTo>
                    <a:pt x="2018" y="9545"/>
                    <a:pt x="2103" y="9840"/>
                    <a:pt x="2355" y="9966"/>
                  </a:cubicBezTo>
                  <a:lnTo>
                    <a:pt x="2313" y="10050"/>
                  </a:lnTo>
                  <a:cubicBezTo>
                    <a:pt x="2418" y="10155"/>
                    <a:pt x="2523" y="10302"/>
                    <a:pt x="2607" y="10428"/>
                  </a:cubicBezTo>
                  <a:cubicBezTo>
                    <a:pt x="2586" y="10492"/>
                    <a:pt x="2565" y="10534"/>
                    <a:pt x="2544" y="10555"/>
                  </a:cubicBezTo>
                  <a:cubicBezTo>
                    <a:pt x="2649" y="10555"/>
                    <a:pt x="2691" y="10618"/>
                    <a:pt x="2733" y="10723"/>
                  </a:cubicBezTo>
                  <a:cubicBezTo>
                    <a:pt x="2838" y="11038"/>
                    <a:pt x="3028" y="11312"/>
                    <a:pt x="3280" y="11501"/>
                  </a:cubicBezTo>
                  <a:cubicBezTo>
                    <a:pt x="3364" y="11564"/>
                    <a:pt x="3448" y="11648"/>
                    <a:pt x="3490" y="11753"/>
                  </a:cubicBezTo>
                  <a:cubicBezTo>
                    <a:pt x="3553" y="11879"/>
                    <a:pt x="3700" y="11984"/>
                    <a:pt x="3848" y="11984"/>
                  </a:cubicBezTo>
                  <a:cubicBezTo>
                    <a:pt x="3890" y="11984"/>
                    <a:pt x="3911" y="12005"/>
                    <a:pt x="3911" y="12047"/>
                  </a:cubicBezTo>
                  <a:lnTo>
                    <a:pt x="3974" y="12047"/>
                  </a:lnTo>
                  <a:cubicBezTo>
                    <a:pt x="4079" y="11921"/>
                    <a:pt x="4037" y="11774"/>
                    <a:pt x="4037" y="11648"/>
                  </a:cubicBezTo>
                  <a:cubicBezTo>
                    <a:pt x="3995" y="11585"/>
                    <a:pt x="3932" y="11564"/>
                    <a:pt x="3932" y="11501"/>
                  </a:cubicBezTo>
                  <a:cubicBezTo>
                    <a:pt x="3974" y="11480"/>
                    <a:pt x="3995" y="11438"/>
                    <a:pt x="4058" y="11438"/>
                  </a:cubicBezTo>
                  <a:cubicBezTo>
                    <a:pt x="4074" y="11438"/>
                    <a:pt x="4089" y="11473"/>
                    <a:pt x="4114" y="11473"/>
                  </a:cubicBezTo>
                  <a:cubicBezTo>
                    <a:pt x="4122" y="11473"/>
                    <a:pt x="4131" y="11469"/>
                    <a:pt x="4142" y="11459"/>
                  </a:cubicBezTo>
                  <a:lnTo>
                    <a:pt x="4184" y="11375"/>
                  </a:lnTo>
                  <a:lnTo>
                    <a:pt x="4268" y="11438"/>
                  </a:lnTo>
                  <a:lnTo>
                    <a:pt x="4457" y="11480"/>
                  </a:lnTo>
                  <a:cubicBezTo>
                    <a:pt x="4457" y="11333"/>
                    <a:pt x="4352" y="11248"/>
                    <a:pt x="4310" y="11122"/>
                  </a:cubicBezTo>
                  <a:lnTo>
                    <a:pt x="4142" y="11122"/>
                  </a:lnTo>
                  <a:cubicBezTo>
                    <a:pt x="4142" y="11143"/>
                    <a:pt x="4121" y="11185"/>
                    <a:pt x="4079" y="11185"/>
                  </a:cubicBezTo>
                  <a:cubicBezTo>
                    <a:pt x="4079" y="11227"/>
                    <a:pt x="4100" y="11312"/>
                    <a:pt x="4058" y="11354"/>
                  </a:cubicBezTo>
                  <a:lnTo>
                    <a:pt x="3869" y="11354"/>
                  </a:lnTo>
                  <a:cubicBezTo>
                    <a:pt x="3700" y="11248"/>
                    <a:pt x="3679" y="11080"/>
                    <a:pt x="3637" y="10891"/>
                  </a:cubicBezTo>
                  <a:cubicBezTo>
                    <a:pt x="3448" y="10681"/>
                    <a:pt x="3217" y="10471"/>
                    <a:pt x="3259" y="10155"/>
                  </a:cubicBezTo>
                  <a:cubicBezTo>
                    <a:pt x="3154" y="10134"/>
                    <a:pt x="3196" y="10029"/>
                    <a:pt x="3154" y="10008"/>
                  </a:cubicBezTo>
                  <a:cubicBezTo>
                    <a:pt x="2944" y="9777"/>
                    <a:pt x="2965" y="9440"/>
                    <a:pt x="2775" y="9209"/>
                  </a:cubicBezTo>
                  <a:cubicBezTo>
                    <a:pt x="2796" y="8894"/>
                    <a:pt x="2502" y="8704"/>
                    <a:pt x="2481" y="8410"/>
                  </a:cubicBezTo>
                  <a:cubicBezTo>
                    <a:pt x="2481" y="8368"/>
                    <a:pt x="2418" y="8326"/>
                    <a:pt x="2376" y="8284"/>
                  </a:cubicBezTo>
                  <a:cubicBezTo>
                    <a:pt x="2460" y="8116"/>
                    <a:pt x="2355" y="7969"/>
                    <a:pt x="2334" y="7821"/>
                  </a:cubicBezTo>
                  <a:cubicBezTo>
                    <a:pt x="2313" y="7653"/>
                    <a:pt x="2229" y="7506"/>
                    <a:pt x="2208" y="7359"/>
                  </a:cubicBezTo>
                  <a:cubicBezTo>
                    <a:pt x="2166" y="7212"/>
                    <a:pt x="2208" y="7023"/>
                    <a:pt x="2039" y="6959"/>
                  </a:cubicBezTo>
                  <a:lnTo>
                    <a:pt x="2039" y="6434"/>
                  </a:lnTo>
                  <a:cubicBezTo>
                    <a:pt x="2103" y="6497"/>
                    <a:pt x="2103" y="6602"/>
                    <a:pt x="2208" y="6602"/>
                  </a:cubicBezTo>
                  <a:cubicBezTo>
                    <a:pt x="2229" y="6518"/>
                    <a:pt x="2166" y="6455"/>
                    <a:pt x="2208" y="6392"/>
                  </a:cubicBezTo>
                  <a:cubicBezTo>
                    <a:pt x="2145" y="6371"/>
                    <a:pt x="2082" y="6329"/>
                    <a:pt x="2039" y="6245"/>
                  </a:cubicBezTo>
                  <a:cubicBezTo>
                    <a:pt x="2082" y="6203"/>
                    <a:pt x="1997" y="6118"/>
                    <a:pt x="2103" y="6055"/>
                  </a:cubicBezTo>
                  <a:cubicBezTo>
                    <a:pt x="2166" y="6140"/>
                    <a:pt x="2250" y="6245"/>
                    <a:pt x="2397" y="6245"/>
                  </a:cubicBezTo>
                  <a:cubicBezTo>
                    <a:pt x="2376" y="6140"/>
                    <a:pt x="2313" y="6034"/>
                    <a:pt x="2229" y="5971"/>
                  </a:cubicBezTo>
                  <a:cubicBezTo>
                    <a:pt x="2292" y="5908"/>
                    <a:pt x="2334" y="5824"/>
                    <a:pt x="2460" y="5824"/>
                  </a:cubicBezTo>
                  <a:cubicBezTo>
                    <a:pt x="2439" y="6055"/>
                    <a:pt x="2649" y="6266"/>
                    <a:pt x="2586" y="6518"/>
                  </a:cubicBezTo>
                  <a:cubicBezTo>
                    <a:pt x="2544" y="6581"/>
                    <a:pt x="2481" y="6602"/>
                    <a:pt x="2481" y="6686"/>
                  </a:cubicBezTo>
                  <a:lnTo>
                    <a:pt x="2691" y="6686"/>
                  </a:lnTo>
                  <a:cubicBezTo>
                    <a:pt x="2733" y="6560"/>
                    <a:pt x="2901" y="6581"/>
                    <a:pt x="2944" y="6455"/>
                  </a:cubicBezTo>
                  <a:cubicBezTo>
                    <a:pt x="2923" y="6392"/>
                    <a:pt x="2817" y="6371"/>
                    <a:pt x="2859" y="6266"/>
                  </a:cubicBezTo>
                  <a:lnTo>
                    <a:pt x="2944" y="6224"/>
                  </a:lnTo>
                  <a:lnTo>
                    <a:pt x="2418" y="5425"/>
                  </a:lnTo>
                  <a:lnTo>
                    <a:pt x="2250" y="5425"/>
                  </a:lnTo>
                  <a:lnTo>
                    <a:pt x="2124" y="5551"/>
                  </a:lnTo>
                  <a:lnTo>
                    <a:pt x="2082" y="5509"/>
                  </a:lnTo>
                  <a:lnTo>
                    <a:pt x="2208" y="5278"/>
                  </a:lnTo>
                  <a:cubicBezTo>
                    <a:pt x="2187" y="5235"/>
                    <a:pt x="2145" y="5214"/>
                    <a:pt x="2187" y="5130"/>
                  </a:cubicBezTo>
                  <a:lnTo>
                    <a:pt x="2376" y="5130"/>
                  </a:lnTo>
                  <a:lnTo>
                    <a:pt x="2481" y="4920"/>
                  </a:lnTo>
                  <a:cubicBezTo>
                    <a:pt x="2481" y="4878"/>
                    <a:pt x="2397" y="4878"/>
                    <a:pt x="2439" y="4836"/>
                  </a:cubicBezTo>
                  <a:lnTo>
                    <a:pt x="2523" y="4836"/>
                  </a:lnTo>
                  <a:cubicBezTo>
                    <a:pt x="2523" y="4773"/>
                    <a:pt x="2565" y="4710"/>
                    <a:pt x="2481" y="4710"/>
                  </a:cubicBezTo>
                  <a:cubicBezTo>
                    <a:pt x="2418" y="4689"/>
                    <a:pt x="2418" y="4626"/>
                    <a:pt x="2418" y="4584"/>
                  </a:cubicBezTo>
                  <a:lnTo>
                    <a:pt x="2418" y="4584"/>
                  </a:lnTo>
                  <a:cubicBezTo>
                    <a:pt x="2642" y="4586"/>
                    <a:pt x="2866" y="4629"/>
                    <a:pt x="3091" y="4731"/>
                  </a:cubicBezTo>
                  <a:lnTo>
                    <a:pt x="3091" y="5067"/>
                  </a:lnTo>
                  <a:cubicBezTo>
                    <a:pt x="3175" y="5214"/>
                    <a:pt x="3322" y="5088"/>
                    <a:pt x="3427" y="5214"/>
                  </a:cubicBezTo>
                  <a:cubicBezTo>
                    <a:pt x="3574" y="5572"/>
                    <a:pt x="3763" y="5908"/>
                    <a:pt x="3995" y="6224"/>
                  </a:cubicBezTo>
                  <a:cubicBezTo>
                    <a:pt x="3984" y="6245"/>
                    <a:pt x="3963" y="6245"/>
                    <a:pt x="3945" y="6245"/>
                  </a:cubicBezTo>
                  <a:cubicBezTo>
                    <a:pt x="3926" y="6245"/>
                    <a:pt x="3911" y="6245"/>
                    <a:pt x="3911" y="6266"/>
                  </a:cubicBezTo>
                  <a:cubicBezTo>
                    <a:pt x="3995" y="6581"/>
                    <a:pt x="4184" y="6875"/>
                    <a:pt x="4436" y="7107"/>
                  </a:cubicBezTo>
                  <a:lnTo>
                    <a:pt x="4541" y="7002"/>
                  </a:lnTo>
                  <a:cubicBezTo>
                    <a:pt x="4604" y="7065"/>
                    <a:pt x="4562" y="7149"/>
                    <a:pt x="4647" y="7212"/>
                  </a:cubicBezTo>
                  <a:cubicBezTo>
                    <a:pt x="4678" y="7243"/>
                    <a:pt x="4715" y="7243"/>
                    <a:pt x="4752" y="7243"/>
                  </a:cubicBezTo>
                  <a:cubicBezTo>
                    <a:pt x="4788" y="7243"/>
                    <a:pt x="4825" y="7243"/>
                    <a:pt x="4857" y="7275"/>
                  </a:cubicBezTo>
                  <a:cubicBezTo>
                    <a:pt x="5004" y="7338"/>
                    <a:pt x="5025" y="7527"/>
                    <a:pt x="5172" y="7590"/>
                  </a:cubicBezTo>
                  <a:cubicBezTo>
                    <a:pt x="5201" y="7576"/>
                    <a:pt x="5230" y="7542"/>
                    <a:pt x="5258" y="7542"/>
                  </a:cubicBezTo>
                  <a:cubicBezTo>
                    <a:pt x="5272" y="7542"/>
                    <a:pt x="5285" y="7549"/>
                    <a:pt x="5298" y="7569"/>
                  </a:cubicBezTo>
                  <a:lnTo>
                    <a:pt x="5277" y="7632"/>
                  </a:lnTo>
                  <a:cubicBezTo>
                    <a:pt x="5298" y="7674"/>
                    <a:pt x="5319" y="7737"/>
                    <a:pt x="5382" y="7737"/>
                  </a:cubicBezTo>
                  <a:cubicBezTo>
                    <a:pt x="5382" y="7732"/>
                    <a:pt x="5383" y="7726"/>
                    <a:pt x="5384" y="7721"/>
                  </a:cubicBezTo>
                  <a:lnTo>
                    <a:pt x="5384" y="7721"/>
                  </a:lnTo>
                  <a:cubicBezTo>
                    <a:pt x="5427" y="7821"/>
                    <a:pt x="5510" y="7822"/>
                    <a:pt x="5593" y="7864"/>
                  </a:cubicBezTo>
                  <a:cubicBezTo>
                    <a:pt x="5614" y="7842"/>
                    <a:pt x="5635" y="7821"/>
                    <a:pt x="5677" y="7800"/>
                  </a:cubicBezTo>
                  <a:cubicBezTo>
                    <a:pt x="5677" y="7800"/>
                    <a:pt x="5677" y="7821"/>
                    <a:pt x="5677" y="7821"/>
                  </a:cubicBezTo>
                  <a:cubicBezTo>
                    <a:pt x="5656" y="7990"/>
                    <a:pt x="5530" y="8137"/>
                    <a:pt x="5593" y="8347"/>
                  </a:cubicBezTo>
                  <a:cubicBezTo>
                    <a:pt x="5698" y="8431"/>
                    <a:pt x="5866" y="8431"/>
                    <a:pt x="5992" y="8536"/>
                  </a:cubicBezTo>
                  <a:cubicBezTo>
                    <a:pt x="5992" y="8452"/>
                    <a:pt x="6118" y="8515"/>
                    <a:pt x="6118" y="8410"/>
                  </a:cubicBezTo>
                  <a:cubicBezTo>
                    <a:pt x="6097" y="8410"/>
                    <a:pt x="6034" y="8368"/>
                    <a:pt x="6076" y="8368"/>
                  </a:cubicBezTo>
                  <a:cubicBezTo>
                    <a:pt x="6084" y="8364"/>
                    <a:pt x="6091" y="8362"/>
                    <a:pt x="6096" y="8362"/>
                  </a:cubicBezTo>
                  <a:cubicBezTo>
                    <a:pt x="6118" y="8362"/>
                    <a:pt x="6118" y="8393"/>
                    <a:pt x="6118" y="8410"/>
                  </a:cubicBezTo>
                  <a:lnTo>
                    <a:pt x="6223" y="8410"/>
                  </a:lnTo>
                  <a:cubicBezTo>
                    <a:pt x="6265" y="8494"/>
                    <a:pt x="6286" y="8578"/>
                    <a:pt x="6349" y="8641"/>
                  </a:cubicBezTo>
                  <a:cubicBezTo>
                    <a:pt x="6355" y="8644"/>
                    <a:pt x="6361" y="8646"/>
                    <a:pt x="6367" y="8646"/>
                  </a:cubicBezTo>
                  <a:cubicBezTo>
                    <a:pt x="6404" y="8646"/>
                    <a:pt x="6440" y="8599"/>
                    <a:pt x="6476" y="8599"/>
                  </a:cubicBezTo>
                  <a:lnTo>
                    <a:pt x="6854" y="9125"/>
                  </a:lnTo>
                  <a:cubicBezTo>
                    <a:pt x="6955" y="9125"/>
                    <a:pt x="7042" y="9071"/>
                    <a:pt x="7160" y="9071"/>
                  </a:cubicBezTo>
                  <a:cubicBezTo>
                    <a:pt x="7189" y="9071"/>
                    <a:pt x="7220" y="9075"/>
                    <a:pt x="7254" y="9083"/>
                  </a:cubicBezTo>
                  <a:cubicBezTo>
                    <a:pt x="7211" y="8957"/>
                    <a:pt x="7254" y="8831"/>
                    <a:pt x="7338" y="8747"/>
                  </a:cubicBezTo>
                  <a:cubicBezTo>
                    <a:pt x="7359" y="8726"/>
                    <a:pt x="7338" y="8641"/>
                    <a:pt x="7338" y="8578"/>
                  </a:cubicBezTo>
                  <a:lnTo>
                    <a:pt x="7127" y="8473"/>
                  </a:lnTo>
                  <a:cubicBezTo>
                    <a:pt x="7106" y="8389"/>
                    <a:pt x="7211" y="8347"/>
                    <a:pt x="7169" y="8284"/>
                  </a:cubicBezTo>
                  <a:lnTo>
                    <a:pt x="7064" y="8242"/>
                  </a:lnTo>
                  <a:cubicBezTo>
                    <a:pt x="7085" y="8179"/>
                    <a:pt x="7190" y="8116"/>
                    <a:pt x="7043" y="8074"/>
                  </a:cubicBezTo>
                  <a:cubicBezTo>
                    <a:pt x="7043" y="8090"/>
                    <a:pt x="7031" y="8130"/>
                    <a:pt x="7016" y="8130"/>
                  </a:cubicBezTo>
                  <a:cubicBezTo>
                    <a:pt x="7011" y="8130"/>
                    <a:pt x="7006" y="8126"/>
                    <a:pt x="7001" y="8116"/>
                  </a:cubicBezTo>
                  <a:cubicBezTo>
                    <a:pt x="7001" y="8074"/>
                    <a:pt x="7022" y="8074"/>
                    <a:pt x="7043" y="8074"/>
                  </a:cubicBezTo>
                  <a:cubicBezTo>
                    <a:pt x="7064" y="7990"/>
                    <a:pt x="7043" y="7906"/>
                    <a:pt x="6980" y="7842"/>
                  </a:cubicBezTo>
                  <a:cubicBezTo>
                    <a:pt x="6896" y="7779"/>
                    <a:pt x="6854" y="7653"/>
                    <a:pt x="6875" y="7527"/>
                  </a:cubicBezTo>
                  <a:lnTo>
                    <a:pt x="6875" y="7527"/>
                  </a:lnTo>
                  <a:cubicBezTo>
                    <a:pt x="7043" y="7653"/>
                    <a:pt x="7169" y="7842"/>
                    <a:pt x="7233" y="8053"/>
                  </a:cubicBezTo>
                  <a:cubicBezTo>
                    <a:pt x="7338" y="8221"/>
                    <a:pt x="7401" y="8431"/>
                    <a:pt x="7422" y="8620"/>
                  </a:cubicBezTo>
                  <a:cubicBezTo>
                    <a:pt x="7569" y="8641"/>
                    <a:pt x="7611" y="8768"/>
                    <a:pt x="7716" y="8810"/>
                  </a:cubicBezTo>
                  <a:cubicBezTo>
                    <a:pt x="7758" y="8747"/>
                    <a:pt x="7737" y="8662"/>
                    <a:pt x="7737" y="8578"/>
                  </a:cubicBezTo>
                  <a:cubicBezTo>
                    <a:pt x="7653" y="8557"/>
                    <a:pt x="7674" y="8515"/>
                    <a:pt x="7674" y="8473"/>
                  </a:cubicBezTo>
                  <a:cubicBezTo>
                    <a:pt x="7737" y="8242"/>
                    <a:pt x="7758" y="8032"/>
                    <a:pt x="7779" y="7800"/>
                  </a:cubicBezTo>
                  <a:lnTo>
                    <a:pt x="7674" y="7758"/>
                  </a:lnTo>
                  <a:lnTo>
                    <a:pt x="7674" y="7653"/>
                  </a:lnTo>
                  <a:lnTo>
                    <a:pt x="7548" y="7653"/>
                  </a:lnTo>
                  <a:cubicBezTo>
                    <a:pt x="7464" y="7590"/>
                    <a:pt x="7506" y="7527"/>
                    <a:pt x="7485" y="7464"/>
                  </a:cubicBezTo>
                  <a:cubicBezTo>
                    <a:pt x="7422" y="7422"/>
                    <a:pt x="7422" y="7401"/>
                    <a:pt x="7485" y="7359"/>
                  </a:cubicBezTo>
                  <a:cubicBezTo>
                    <a:pt x="7506" y="7233"/>
                    <a:pt x="7653" y="7338"/>
                    <a:pt x="7674" y="7233"/>
                  </a:cubicBezTo>
                  <a:cubicBezTo>
                    <a:pt x="7695" y="7191"/>
                    <a:pt x="7674" y="7170"/>
                    <a:pt x="7611" y="7170"/>
                  </a:cubicBezTo>
                  <a:cubicBezTo>
                    <a:pt x="7611" y="7186"/>
                    <a:pt x="7599" y="7226"/>
                    <a:pt x="7584" y="7226"/>
                  </a:cubicBezTo>
                  <a:cubicBezTo>
                    <a:pt x="7579" y="7226"/>
                    <a:pt x="7574" y="7222"/>
                    <a:pt x="7569" y="7212"/>
                  </a:cubicBezTo>
                  <a:cubicBezTo>
                    <a:pt x="7569" y="7170"/>
                    <a:pt x="7590" y="7170"/>
                    <a:pt x="7611" y="7170"/>
                  </a:cubicBezTo>
                  <a:cubicBezTo>
                    <a:pt x="7611" y="7086"/>
                    <a:pt x="7548" y="7065"/>
                    <a:pt x="7464" y="7044"/>
                  </a:cubicBezTo>
                  <a:cubicBezTo>
                    <a:pt x="7296" y="6980"/>
                    <a:pt x="7148" y="6812"/>
                    <a:pt x="7148" y="6623"/>
                  </a:cubicBezTo>
                  <a:lnTo>
                    <a:pt x="7211" y="6560"/>
                  </a:lnTo>
                  <a:cubicBezTo>
                    <a:pt x="7317" y="6602"/>
                    <a:pt x="7296" y="6728"/>
                    <a:pt x="7401" y="6791"/>
                  </a:cubicBezTo>
                  <a:lnTo>
                    <a:pt x="7548" y="6812"/>
                  </a:lnTo>
                  <a:lnTo>
                    <a:pt x="7548" y="6917"/>
                  </a:lnTo>
                  <a:cubicBezTo>
                    <a:pt x="7554" y="6916"/>
                    <a:pt x="7561" y="6915"/>
                    <a:pt x="7568" y="6915"/>
                  </a:cubicBezTo>
                  <a:cubicBezTo>
                    <a:pt x="7633" y="6915"/>
                    <a:pt x="7696" y="6989"/>
                    <a:pt x="7737" y="6989"/>
                  </a:cubicBezTo>
                  <a:cubicBezTo>
                    <a:pt x="7745" y="6989"/>
                    <a:pt x="7752" y="6987"/>
                    <a:pt x="7758" y="6980"/>
                  </a:cubicBezTo>
                  <a:cubicBezTo>
                    <a:pt x="7815" y="6924"/>
                    <a:pt x="7821" y="6798"/>
                    <a:pt x="7837" y="6759"/>
                  </a:cubicBezTo>
                  <a:lnTo>
                    <a:pt x="7837" y="6759"/>
                  </a:lnTo>
                  <a:cubicBezTo>
                    <a:pt x="7848" y="6765"/>
                    <a:pt x="7855" y="6768"/>
                    <a:pt x="7859" y="6768"/>
                  </a:cubicBezTo>
                  <a:cubicBezTo>
                    <a:pt x="7870" y="6768"/>
                    <a:pt x="7856" y="6749"/>
                    <a:pt x="7842" y="6749"/>
                  </a:cubicBezTo>
                  <a:cubicBezTo>
                    <a:pt x="7840" y="6751"/>
                    <a:pt x="7838" y="6755"/>
                    <a:pt x="7837" y="6759"/>
                  </a:cubicBezTo>
                  <a:lnTo>
                    <a:pt x="7837" y="6759"/>
                  </a:lnTo>
                  <a:cubicBezTo>
                    <a:pt x="7832" y="6756"/>
                    <a:pt x="7827" y="6753"/>
                    <a:pt x="7821" y="6749"/>
                  </a:cubicBezTo>
                  <a:cubicBezTo>
                    <a:pt x="7808" y="6736"/>
                    <a:pt x="7797" y="6731"/>
                    <a:pt x="7787" y="6731"/>
                  </a:cubicBezTo>
                  <a:cubicBezTo>
                    <a:pt x="7755" y="6731"/>
                    <a:pt x="7733" y="6779"/>
                    <a:pt x="7700" y="6779"/>
                  </a:cubicBezTo>
                  <a:cubicBezTo>
                    <a:pt x="7692" y="6779"/>
                    <a:pt x="7683" y="6776"/>
                    <a:pt x="7674" y="6770"/>
                  </a:cubicBezTo>
                  <a:lnTo>
                    <a:pt x="7674" y="6665"/>
                  </a:lnTo>
                  <a:cubicBezTo>
                    <a:pt x="7653" y="6665"/>
                    <a:pt x="7590" y="6644"/>
                    <a:pt x="7632" y="6623"/>
                  </a:cubicBezTo>
                  <a:cubicBezTo>
                    <a:pt x="7674" y="6623"/>
                    <a:pt x="7674" y="6644"/>
                    <a:pt x="7674" y="6665"/>
                  </a:cubicBezTo>
                  <a:cubicBezTo>
                    <a:pt x="7737" y="6665"/>
                    <a:pt x="7779" y="6623"/>
                    <a:pt x="7779" y="6560"/>
                  </a:cubicBezTo>
                  <a:cubicBezTo>
                    <a:pt x="7767" y="6547"/>
                    <a:pt x="7750" y="6544"/>
                    <a:pt x="7733" y="6544"/>
                  </a:cubicBezTo>
                  <a:cubicBezTo>
                    <a:pt x="7715" y="6544"/>
                    <a:pt x="7696" y="6548"/>
                    <a:pt x="7679" y="6548"/>
                  </a:cubicBezTo>
                  <a:cubicBezTo>
                    <a:pt x="7658" y="6548"/>
                    <a:pt x="7640" y="6542"/>
                    <a:pt x="7632" y="6518"/>
                  </a:cubicBezTo>
                  <a:lnTo>
                    <a:pt x="7737" y="6455"/>
                  </a:lnTo>
                  <a:cubicBezTo>
                    <a:pt x="7737" y="6413"/>
                    <a:pt x="7758" y="6350"/>
                    <a:pt x="7716" y="6308"/>
                  </a:cubicBezTo>
                  <a:cubicBezTo>
                    <a:pt x="7696" y="6297"/>
                    <a:pt x="7676" y="6293"/>
                    <a:pt x="7657" y="6293"/>
                  </a:cubicBezTo>
                  <a:cubicBezTo>
                    <a:pt x="7581" y="6293"/>
                    <a:pt x="7518" y="6364"/>
                    <a:pt x="7451" y="6364"/>
                  </a:cubicBezTo>
                  <a:cubicBezTo>
                    <a:pt x="7434" y="6364"/>
                    <a:pt x="7418" y="6360"/>
                    <a:pt x="7401" y="6350"/>
                  </a:cubicBezTo>
                  <a:cubicBezTo>
                    <a:pt x="7359" y="6224"/>
                    <a:pt x="7233" y="6182"/>
                    <a:pt x="7148" y="6034"/>
                  </a:cubicBezTo>
                  <a:cubicBezTo>
                    <a:pt x="7127" y="6013"/>
                    <a:pt x="7254" y="5908"/>
                    <a:pt x="7106" y="5866"/>
                  </a:cubicBezTo>
                  <a:cubicBezTo>
                    <a:pt x="7106" y="5929"/>
                    <a:pt x="7085" y="5929"/>
                    <a:pt x="7022" y="5929"/>
                  </a:cubicBezTo>
                  <a:cubicBezTo>
                    <a:pt x="6980" y="5950"/>
                    <a:pt x="7022" y="6034"/>
                    <a:pt x="6959" y="6034"/>
                  </a:cubicBezTo>
                  <a:cubicBezTo>
                    <a:pt x="6854" y="5992"/>
                    <a:pt x="6875" y="5866"/>
                    <a:pt x="6791" y="5824"/>
                  </a:cubicBezTo>
                  <a:cubicBezTo>
                    <a:pt x="6774" y="5815"/>
                    <a:pt x="6760" y="5810"/>
                    <a:pt x="6747" y="5810"/>
                  </a:cubicBezTo>
                  <a:cubicBezTo>
                    <a:pt x="6728" y="5810"/>
                    <a:pt x="6710" y="5821"/>
                    <a:pt x="6686" y="5845"/>
                  </a:cubicBezTo>
                  <a:cubicBezTo>
                    <a:pt x="6686" y="5908"/>
                    <a:pt x="6770" y="5971"/>
                    <a:pt x="6707" y="6034"/>
                  </a:cubicBezTo>
                  <a:lnTo>
                    <a:pt x="6791" y="6076"/>
                  </a:lnTo>
                  <a:cubicBezTo>
                    <a:pt x="6770" y="6118"/>
                    <a:pt x="6749" y="6182"/>
                    <a:pt x="6686" y="6182"/>
                  </a:cubicBezTo>
                  <a:cubicBezTo>
                    <a:pt x="6434" y="6076"/>
                    <a:pt x="6307" y="5803"/>
                    <a:pt x="6413" y="5572"/>
                  </a:cubicBezTo>
                  <a:lnTo>
                    <a:pt x="6413" y="5572"/>
                  </a:lnTo>
                  <a:cubicBezTo>
                    <a:pt x="6487" y="5691"/>
                    <a:pt x="6540" y="5747"/>
                    <a:pt x="6603" y="5747"/>
                  </a:cubicBezTo>
                  <a:cubicBezTo>
                    <a:pt x="6628" y="5747"/>
                    <a:pt x="6655" y="5737"/>
                    <a:pt x="6686" y="5719"/>
                  </a:cubicBezTo>
                  <a:lnTo>
                    <a:pt x="6644" y="5656"/>
                  </a:lnTo>
                  <a:cubicBezTo>
                    <a:pt x="6707" y="5614"/>
                    <a:pt x="6686" y="5509"/>
                    <a:pt x="6728" y="5509"/>
                  </a:cubicBezTo>
                  <a:cubicBezTo>
                    <a:pt x="6759" y="5498"/>
                    <a:pt x="6786" y="5498"/>
                    <a:pt x="6807" y="5498"/>
                  </a:cubicBezTo>
                  <a:cubicBezTo>
                    <a:pt x="6828" y="5498"/>
                    <a:pt x="6844" y="5498"/>
                    <a:pt x="6854" y="5488"/>
                  </a:cubicBezTo>
                  <a:cubicBezTo>
                    <a:pt x="6917" y="5362"/>
                    <a:pt x="6812" y="5320"/>
                    <a:pt x="6812" y="5235"/>
                  </a:cubicBezTo>
                  <a:lnTo>
                    <a:pt x="6938" y="5004"/>
                  </a:lnTo>
                  <a:lnTo>
                    <a:pt x="6938" y="5004"/>
                  </a:lnTo>
                  <a:cubicBezTo>
                    <a:pt x="6924" y="5008"/>
                    <a:pt x="6910" y="5010"/>
                    <a:pt x="6897" y="5010"/>
                  </a:cubicBezTo>
                  <a:cubicBezTo>
                    <a:pt x="6834" y="5010"/>
                    <a:pt x="6787" y="4969"/>
                    <a:pt x="6770" y="4899"/>
                  </a:cubicBezTo>
                  <a:cubicBezTo>
                    <a:pt x="6833" y="4899"/>
                    <a:pt x="6896" y="4836"/>
                    <a:pt x="6917" y="4773"/>
                  </a:cubicBezTo>
                  <a:lnTo>
                    <a:pt x="6749" y="4584"/>
                  </a:lnTo>
                  <a:lnTo>
                    <a:pt x="6791" y="4479"/>
                  </a:lnTo>
                  <a:cubicBezTo>
                    <a:pt x="6770" y="4331"/>
                    <a:pt x="6539" y="4331"/>
                    <a:pt x="6497" y="4184"/>
                  </a:cubicBezTo>
                  <a:cubicBezTo>
                    <a:pt x="6476" y="4037"/>
                    <a:pt x="6307" y="3995"/>
                    <a:pt x="6244" y="3848"/>
                  </a:cubicBezTo>
                  <a:cubicBezTo>
                    <a:pt x="6202" y="3785"/>
                    <a:pt x="6202" y="3722"/>
                    <a:pt x="6181" y="3659"/>
                  </a:cubicBezTo>
                  <a:lnTo>
                    <a:pt x="6013" y="3554"/>
                  </a:lnTo>
                  <a:cubicBezTo>
                    <a:pt x="6013" y="3490"/>
                    <a:pt x="5992" y="3448"/>
                    <a:pt x="6055" y="3406"/>
                  </a:cubicBezTo>
                  <a:cubicBezTo>
                    <a:pt x="6065" y="3404"/>
                    <a:pt x="6074" y="3404"/>
                    <a:pt x="6084" y="3404"/>
                  </a:cubicBezTo>
                  <a:cubicBezTo>
                    <a:pt x="6159" y="3404"/>
                    <a:pt x="6224" y="3458"/>
                    <a:pt x="6298" y="3458"/>
                  </a:cubicBezTo>
                  <a:cubicBezTo>
                    <a:pt x="6314" y="3458"/>
                    <a:pt x="6332" y="3456"/>
                    <a:pt x="6349" y="3448"/>
                  </a:cubicBezTo>
                  <a:cubicBezTo>
                    <a:pt x="6392" y="3280"/>
                    <a:pt x="6518" y="3154"/>
                    <a:pt x="6560" y="2965"/>
                  </a:cubicBezTo>
                  <a:cubicBezTo>
                    <a:pt x="6581" y="2776"/>
                    <a:pt x="6707" y="2607"/>
                    <a:pt x="6665" y="2397"/>
                  </a:cubicBezTo>
                  <a:cubicBezTo>
                    <a:pt x="6833" y="2334"/>
                    <a:pt x="7001" y="2229"/>
                    <a:pt x="7148" y="2103"/>
                  </a:cubicBezTo>
                  <a:lnTo>
                    <a:pt x="7338" y="2481"/>
                  </a:lnTo>
                  <a:cubicBezTo>
                    <a:pt x="7422" y="2481"/>
                    <a:pt x="7506" y="2460"/>
                    <a:pt x="7590" y="2439"/>
                  </a:cubicBezTo>
                  <a:cubicBezTo>
                    <a:pt x="7633" y="2410"/>
                    <a:pt x="7696" y="2352"/>
                    <a:pt x="7765" y="2352"/>
                  </a:cubicBezTo>
                  <a:cubicBezTo>
                    <a:pt x="7797" y="2352"/>
                    <a:pt x="7830" y="2364"/>
                    <a:pt x="7863" y="2397"/>
                  </a:cubicBezTo>
                  <a:cubicBezTo>
                    <a:pt x="7842" y="2481"/>
                    <a:pt x="7737" y="2544"/>
                    <a:pt x="7821" y="2649"/>
                  </a:cubicBezTo>
                  <a:cubicBezTo>
                    <a:pt x="7905" y="2755"/>
                    <a:pt x="7821" y="2839"/>
                    <a:pt x="7800" y="2923"/>
                  </a:cubicBezTo>
                  <a:cubicBezTo>
                    <a:pt x="7926" y="3007"/>
                    <a:pt x="8010" y="3154"/>
                    <a:pt x="7989" y="3301"/>
                  </a:cubicBezTo>
                  <a:cubicBezTo>
                    <a:pt x="7989" y="3343"/>
                    <a:pt x="7926" y="3448"/>
                    <a:pt x="8052" y="3469"/>
                  </a:cubicBezTo>
                  <a:cubicBezTo>
                    <a:pt x="8052" y="3453"/>
                    <a:pt x="8077" y="3413"/>
                    <a:pt x="8088" y="3413"/>
                  </a:cubicBezTo>
                  <a:cubicBezTo>
                    <a:pt x="8092" y="3413"/>
                    <a:pt x="8094" y="3417"/>
                    <a:pt x="8094" y="3427"/>
                  </a:cubicBezTo>
                  <a:cubicBezTo>
                    <a:pt x="8094" y="3469"/>
                    <a:pt x="8073" y="3469"/>
                    <a:pt x="8052" y="3469"/>
                  </a:cubicBezTo>
                  <a:cubicBezTo>
                    <a:pt x="8073" y="3554"/>
                    <a:pt x="7989" y="3638"/>
                    <a:pt x="7989" y="3722"/>
                  </a:cubicBezTo>
                  <a:cubicBezTo>
                    <a:pt x="8032" y="3793"/>
                    <a:pt x="8075" y="3835"/>
                    <a:pt x="8131" y="3835"/>
                  </a:cubicBezTo>
                  <a:cubicBezTo>
                    <a:pt x="8158" y="3835"/>
                    <a:pt x="8187" y="3826"/>
                    <a:pt x="8221" y="3806"/>
                  </a:cubicBezTo>
                  <a:cubicBezTo>
                    <a:pt x="8263" y="3764"/>
                    <a:pt x="8221" y="3701"/>
                    <a:pt x="8242" y="3680"/>
                  </a:cubicBezTo>
                  <a:cubicBezTo>
                    <a:pt x="8271" y="3660"/>
                    <a:pt x="8300" y="3653"/>
                    <a:pt x="8327" y="3653"/>
                  </a:cubicBezTo>
                  <a:cubicBezTo>
                    <a:pt x="8395" y="3653"/>
                    <a:pt x="8458" y="3696"/>
                    <a:pt x="8519" y="3696"/>
                  </a:cubicBezTo>
                  <a:cubicBezTo>
                    <a:pt x="8539" y="3696"/>
                    <a:pt x="8558" y="3691"/>
                    <a:pt x="8578" y="3680"/>
                  </a:cubicBezTo>
                  <a:lnTo>
                    <a:pt x="8578" y="3680"/>
                  </a:lnTo>
                  <a:cubicBezTo>
                    <a:pt x="8641" y="3743"/>
                    <a:pt x="8536" y="3869"/>
                    <a:pt x="8641" y="3890"/>
                  </a:cubicBezTo>
                  <a:cubicBezTo>
                    <a:pt x="8672" y="3902"/>
                    <a:pt x="8704" y="3906"/>
                    <a:pt x="8735" y="3906"/>
                  </a:cubicBezTo>
                  <a:cubicBezTo>
                    <a:pt x="8769" y="3906"/>
                    <a:pt x="8803" y="3902"/>
                    <a:pt x="8839" y="3902"/>
                  </a:cubicBezTo>
                  <a:cubicBezTo>
                    <a:pt x="8883" y="3902"/>
                    <a:pt x="8929" y="3907"/>
                    <a:pt x="8978" y="3932"/>
                  </a:cubicBezTo>
                  <a:lnTo>
                    <a:pt x="8830" y="3995"/>
                  </a:lnTo>
                  <a:cubicBezTo>
                    <a:pt x="9104" y="4142"/>
                    <a:pt x="9356" y="4352"/>
                    <a:pt x="9566" y="4584"/>
                  </a:cubicBezTo>
                  <a:cubicBezTo>
                    <a:pt x="9692" y="4584"/>
                    <a:pt x="9629" y="4458"/>
                    <a:pt x="9713" y="4458"/>
                  </a:cubicBezTo>
                  <a:cubicBezTo>
                    <a:pt x="9713" y="4416"/>
                    <a:pt x="9734" y="4394"/>
                    <a:pt x="9776" y="4394"/>
                  </a:cubicBezTo>
                  <a:cubicBezTo>
                    <a:pt x="9818" y="4247"/>
                    <a:pt x="9692" y="4184"/>
                    <a:pt x="9650" y="4100"/>
                  </a:cubicBezTo>
                  <a:cubicBezTo>
                    <a:pt x="9671" y="3995"/>
                    <a:pt x="9755" y="4016"/>
                    <a:pt x="9797" y="3995"/>
                  </a:cubicBezTo>
                  <a:cubicBezTo>
                    <a:pt x="9840" y="3953"/>
                    <a:pt x="9818" y="3869"/>
                    <a:pt x="9882" y="3848"/>
                  </a:cubicBezTo>
                  <a:lnTo>
                    <a:pt x="9966" y="3974"/>
                  </a:lnTo>
                  <a:cubicBezTo>
                    <a:pt x="10050" y="3974"/>
                    <a:pt x="10008" y="4037"/>
                    <a:pt x="10050" y="4079"/>
                  </a:cubicBezTo>
                  <a:cubicBezTo>
                    <a:pt x="10081" y="4087"/>
                    <a:pt x="10114" y="4092"/>
                    <a:pt x="10148" y="4092"/>
                  </a:cubicBezTo>
                  <a:cubicBezTo>
                    <a:pt x="10208" y="4092"/>
                    <a:pt x="10270" y="4077"/>
                    <a:pt x="10323" y="4037"/>
                  </a:cubicBezTo>
                  <a:cubicBezTo>
                    <a:pt x="10428" y="4184"/>
                    <a:pt x="10554" y="4289"/>
                    <a:pt x="10638" y="4416"/>
                  </a:cubicBezTo>
                  <a:cubicBezTo>
                    <a:pt x="10744" y="4521"/>
                    <a:pt x="10933" y="4647"/>
                    <a:pt x="10996" y="4731"/>
                  </a:cubicBezTo>
                  <a:cubicBezTo>
                    <a:pt x="11049" y="4802"/>
                    <a:pt x="11132" y="4888"/>
                    <a:pt x="11220" y="4888"/>
                  </a:cubicBezTo>
                  <a:cubicBezTo>
                    <a:pt x="11236" y="4888"/>
                    <a:pt x="11253" y="4885"/>
                    <a:pt x="11269" y="4878"/>
                  </a:cubicBezTo>
                  <a:cubicBezTo>
                    <a:pt x="11290" y="4868"/>
                    <a:pt x="11309" y="4864"/>
                    <a:pt x="11326" y="4864"/>
                  </a:cubicBezTo>
                  <a:cubicBezTo>
                    <a:pt x="11377" y="4864"/>
                    <a:pt x="11416" y="4899"/>
                    <a:pt x="11479" y="4899"/>
                  </a:cubicBezTo>
                  <a:lnTo>
                    <a:pt x="11437" y="4983"/>
                  </a:lnTo>
                  <a:cubicBezTo>
                    <a:pt x="11479" y="5046"/>
                    <a:pt x="11521" y="5088"/>
                    <a:pt x="11585" y="5130"/>
                  </a:cubicBezTo>
                  <a:cubicBezTo>
                    <a:pt x="11669" y="5025"/>
                    <a:pt x="11542" y="4941"/>
                    <a:pt x="11585" y="4836"/>
                  </a:cubicBezTo>
                  <a:cubicBezTo>
                    <a:pt x="11606" y="4815"/>
                    <a:pt x="11521" y="4752"/>
                    <a:pt x="11500" y="4710"/>
                  </a:cubicBezTo>
                  <a:cubicBezTo>
                    <a:pt x="11479" y="4703"/>
                    <a:pt x="11458" y="4703"/>
                    <a:pt x="11440" y="4703"/>
                  </a:cubicBezTo>
                  <a:lnTo>
                    <a:pt x="11440" y="4703"/>
                  </a:lnTo>
                  <a:cubicBezTo>
                    <a:pt x="11402" y="4703"/>
                    <a:pt x="11374" y="4703"/>
                    <a:pt x="11374" y="4647"/>
                  </a:cubicBezTo>
                  <a:cubicBezTo>
                    <a:pt x="11290" y="4563"/>
                    <a:pt x="11311" y="4458"/>
                    <a:pt x="11269" y="4352"/>
                  </a:cubicBezTo>
                  <a:lnTo>
                    <a:pt x="11269" y="4352"/>
                  </a:lnTo>
                  <a:cubicBezTo>
                    <a:pt x="11374" y="4437"/>
                    <a:pt x="11479" y="4521"/>
                    <a:pt x="11564" y="4647"/>
                  </a:cubicBezTo>
                  <a:cubicBezTo>
                    <a:pt x="11620" y="4692"/>
                    <a:pt x="11688" y="4713"/>
                    <a:pt x="11759" y="4713"/>
                  </a:cubicBezTo>
                  <a:cubicBezTo>
                    <a:pt x="11820" y="4713"/>
                    <a:pt x="11883" y="4697"/>
                    <a:pt x="11942" y="4668"/>
                  </a:cubicBezTo>
                  <a:cubicBezTo>
                    <a:pt x="12047" y="4626"/>
                    <a:pt x="12131" y="4584"/>
                    <a:pt x="12110" y="4437"/>
                  </a:cubicBezTo>
                  <a:cubicBezTo>
                    <a:pt x="11984" y="4331"/>
                    <a:pt x="11879" y="4226"/>
                    <a:pt x="11774" y="4100"/>
                  </a:cubicBezTo>
                  <a:cubicBezTo>
                    <a:pt x="11745" y="4114"/>
                    <a:pt x="11716" y="4148"/>
                    <a:pt x="11681" y="4148"/>
                  </a:cubicBezTo>
                  <a:cubicBezTo>
                    <a:pt x="11664" y="4148"/>
                    <a:pt x="11647" y="4141"/>
                    <a:pt x="11627" y="4121"/>
                  </a:cubicBezTo>
                  <a:cubicBezTo>
                    <a:pt x="11606" y="4016"/>
                    <a:pt x="11648" y="3890"/>
                    <a:pt x="11564" y="3785"/>
                  </a:cubicBezTo>
                  <a:cubicBezTo>
                    <a:pt x="11521" y="3785"/>
                    <a:pt x="11500" y="3764"/>
                    <a:pt x="11500" y="3722"/>
                  </a:cubicBezTo>
                  <a:cubicBezTo>
                    <a:pt x="11374" y="3722"/>
                    <a:pt x="11269" y="3659"/>
                    <a:pt x="11227" y="3554"/>
                  </a:cubicBezTo>
                  <a:cubicBezTo>
                    <a:pt x="11197" y="3568"/>
                    <a:pt x="11168" y="3575"/>
                    <a:pt x="11140" y="3575"/>
                  </a:cubicBezTo>
                  <a:cubicBezTo>
                    <a:pt x="11089" y="3575"/>
                    <a:pt x="11044" y="3552"/>
                    <a:pt x="11017" y="3511"/>
                  </a:cubicBezTo>
                  <a:cubicBezTo>
                    <a:pt x="10954" y="3427"/>
                    <a:pt x="10933" y="3343"/>
                    <a:pt x="10933" y="3259"/>
                  </a:cubicBezTo>
                  <a:cubicBezTo>
                    <a:pt x="10765" y="3175"/>
                    <a:pt x="10638" y="3028"/>
                    <a:pt x="10575" y="2860"/>
                  </a:cubicBezTo>
                  <a:cubicBezTo>
                    <a:pt x="10470" y="2839"/>
                    <a:pt x="10470" y="2755"/>
                    <a:pt x="10428" y="2692"/>
                  </a:cubicBezTo>
                  <a:cubicBezTo>
                    <a:pt x="10411" y="2694"/>
                    <a:pt x="10395" y="2695"/>
                    <a:pt x="10379" y="2695"/>
                  </a:cubicBezTo>
                  <a:cubicBezTo>
                    <a:pt x="10144" y="2695"/>
                    <a:pt x="10058" y="2418"/>
                    <a:pt x="9861" y="2418"/>
                  </a:cubicBezTo>
                  <a:lnTo>
                    <a:pt x="9818" y="2271"/>
                  </a:lnTo>
                  <a:cubicBezTo>
                    <a:pt x="9797" y="2276"/>
                    <a:pt x="9776" y="2279"/>
                    <a:pt x="9756" y="2279"/>
                  </a:cubicBezTo>
                  <a:cubicBezTo>
                    <a:pt x="9694" y="2279"/>
                    <a:pt x="9635" y="2255"/>
                    <a:pt x="9587" y="2208"/>
                  </a:cubicBezTo>
                  <a:cubicBezTo>
                    <a:pt x="9482" y="2061"/>
                    <a:pt x="9314" y="2040"/>
                    <a:pt x="9167" y="1977"/>
                  </a:cubicBezTo>
                  <a:cubicBezTo>
                    <a:pt x="9104" y="1787"/>
                    <a:pt x="8914" y="1724"/>
                    <a:pt x="8809" y="1577"/>
                  </a:cubicBezTo>
                  <a:cubicBezTo>
                    <a:pt x="8777" y="1593"/>
                    <a:pt x="8745" y="1633"/>
                    <a:pt x="8714" y="1633"/>
                  </a:cubicBezTo>
                  <a:cubicBezTo>
                    <a:pt x="8703" y="1633"/>
                    <a:pt x="8693" y="1629"/>
                    <a:pt x="8683" y="1619"/>
                  </a:cubicBezTo>
                  <a:cubicBezTo>
                    <a:pt x="8662" y="1577"/>
                    <a:pt x="8599" y="1556"/>
                    <a:pt x="8599" y="1514"/>
                  </a:cubicBezTo>
                  <a:lnTo>
                    <a:pt x="8599" y="1472"/>
                  </a:lnTo>
                  <a:cubicBezTo>
                    <a:pt x="8494" y="1388"/>
                    <a:pt x="8452" y="1283"/>
                    <a:pt x="8305" y="1241"/>
                  </a:cubicBezTo>
                  <a:cubicBezTo>
                    <a:pt x="8158" y="1199"/>
                    <a:pt x="8137" y="1094"/>
                    <a:pt x="8052" y="1031"/>
                  </a:cubicBezTo>
                  <a:lnTo>
                    <a:pt x="8052" y="1031"/>
                  </a:lnTo>
                  <a:cubicBezTo>
                    <a:pt x="8101" y="1037"/>
                    <a:pt x="8136" y="1041"/>
                    <a:pt x="8163" y="1041"/>
                  </a:cubicBezTo>
                  <a:cubicBezTo>
                    <a:pt x="8231" y="1041"/>
                    <a:pt x="8257" y="1015"/>
                    <a:pt x="8347" y="925"/>
                  </a:cubicBezTo>
                  <a:cubicBezTo>
                    <a:pt x="8221" y="862"/>
                    <a:pt x="8137" y="757"/>
                    <a:pt x="8073" y="631"/>
                  </a:cubicBezTo>
                  <a:lnTo>
                    <a:pt x="8094" y="568"/>
                  </a:lnTo>
                  <a:cubicBezTo>
                    <a:pt x="8010" y="505"/>
                    <a:pt x="7905" y="484"/>
                    <a:pt x="7800" y="484"/>
                  </a:cubicBezTo>
                  <a:cubicBezTo>
                    <a:pt x="7800" y="442"/>
                    <a:pt x="7758" y="421"/>
                    <a:pt x="7716" y="421"/>
                  </a:cubicBezTo>
                  <a:cubicBezTo>
                    <a:pt x="7590" y="442"/>
                    <a:pt x="7464" y="463"/>
                    <a:pt x="7338" y="526"/>
                  </a:cubicBezTo>
                  <a:lnTo>
                    <a:pt x="7127" y="421"/>
                  </a:lnTo>
                  <a:cubicBezTo>
                    <a:pt x="7127" y="547"/>
                    <a:pt x="7043" y="589"/>
                    <a:pt x="6980" y="652"/>
                  </a:cubicBezTo>
                  <a:cubicBezTo>
                    <a:pt x="6833" y="631"/>
                    <a:pt x="6917" y="505"/>
                    <a:pt x="6833" y="442"/>
                  </a:cubicBezTo>
                  <a:cubicBezTo>
                    <a:pt x="6818" y="457"/>
                    <a:pt x="6803" y="472"/>
                    <a:pt x="6781" y="472"/>
                  </a:cubicBezTo>
                  <a:cubicBezTo>
                    <a:pt x="6772" y="472"/>
                    <a:pt x="6761" y="469"/>
                    <a:pt x="6749" y="463"/>
                  </a:cubicBezTo>
                  <a:cubicBezTo>
                    <a:pt x="6602" y="400"/>
                    <a:pt x="6455" y="358"/>
                    <a:pt x="6328" y="295"/>
                  </a:cubicBezTo>
                  <a:cubicBezTo>
                    <a:pt x="6286" y="295"/>
                    <a:pt x="6244" y="316"/>
                    <a:pt x="6265" y="337"/>
                  </a:cubicBezTo>
                  <a:cubicBezTo>
                    <a:pt x="6307" y="379"/>
                    <a:pt x="6413" y="358"/>
                    <a:pt x="6349" y="463"/>
                  </a:cubicBezTo>
                  <a:cubicBezTo>
                    <a:pt x="6286" y="505"/>
                    <a:pt x="6202" y="484"/>
                    <a:pt x="6160" y="526"/>
                  </a:cubicBezTo>
                  <a:cubicBezTo>
                    <a:pt x="6118" y="505"/>
                    <a:pt x="6160" y="442"/>
                    <a:pt x="6055" y="442"/>
                  </a:cubicBezTo>
                  <a:cubicBezTo>
                    <a:pt x="6055" y="442"/>
                    <a:pt x="6055" y="477"/>
                    <a:pt x="6037" y="477"/>
                  </a:cubicBezTo>
                  <a:cubicBezTo>
                    <a:pt x="6031" y="477"/>
                    <a:pt x="6024" y="473"/>
                    <a:pt x="6013" y="463"/>
                  </a:cubicBezTo>
                  <a:cubicBezTo>
                    <a:pt x="5992" y="337"/>
                    <a:pt x="6013" y="211"/>
                    <a:pt x="6055" y="106"/>
                  </a:cubicBezTo>
                  <a:cubicBezTo>
                    <a:pt x="6076" y="106"/>
                    <a:pt x="6034" y="84"/>
                    <a:pt x="6034" y="63"/>
                  </a:cubicBezTo>
                  <a:cubicBezTo>
                    <a:pt x="6023" y="61"/>
                    <a:pt x="6012" y="59"/>
                    <a:pt x="6003" y="59"/>
                  </a:cubicBezTo>
                  <a:cubicBezTo>
                    <a:pt x="5944" y="59"/>
                    <a:pt x="5923" y="111"/>
                    <a:pt x="5887" y="148"/>
                  </a:cubicBezTo>
                  <a:cubicBezTo>
                    <a:pt x="5908" y="190"/>
                    <a:pt x="5908" y="190"/>
                    <a:pt x="5866" y="232"/>
                  </a:cubicBezTo>
                  <a:cubicBezTo>
                    <a:pt x="5761" y="190"/>
                    <a:pt x="5887" y="63"/>
                    <a:pt x="578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28"/>
            <p:cNvSpPr/>
            <p:nvPr/>
          </p:nvSpPr>
          <p:spPr>
            <a:xfrm>
              <a:off x="822386" y="2917314"/>
              <a:ext cx="8467" cy="9551"/>
            </a:xfrm>
            <a:custGeom>
              <a:avLst/>
              <a:gdLst/>
              <a:ahLst/>
              <a:cxnLst/>
              <a:rect l="l" t="t" r="r" b="b"/>
              <a:pathLst>
                <a:path w="821" h="912" extrusionOk="0">
                  <a:moveTo>
                    <a:pt x="169" y="190"/>
                  </a:moveTo>
                  <a:cubicBezTo>
                    <a:pt x="169" y="205"/>
                    <a:pt x="179" y="220"/>
                    <a:pt x="170" y="220"/>
                  </a:cubicBezTo>
                  <a:cubicBezTo>
                    <a:pt x="167" y="220"/>
                    <a:pt x="160" y="217"/>
                    <a:pt x="148" y="211"/>
                  </a:cubicBezTo>
                  <a:cubicBezTo>
                    <a:pt x="127" y="211"/>
                    <a:pt x="148" y="190"/>
                    <a:pt x="148" y="190"/>
                  </a:cubicBezTo>
                  <a:cubicBezTo>
                    <a:pt x="148" y="190"/>
                    <a:pt x="169" y="211"/>
                    <a:pt x="169" y="211"/>
                  </a:cubicBezTo>
                  <a:lnTo>
                    <a:pt x="169" y="190"/>
                  </a:lnTo>
                  <a:close/>
                  <a:moveTo>
                    <a:pt x="473" y="668"/>
                  </a:moveTo>
                  <a:cubicBezTo>
                    <a:pt x="479" y="668"/>
                    <a:pt x="484" y="673"/>
                    <a:pt x="484" y="694"/>
                  </a:cubicBezTo>
                  <a:cubicBezTo>
                    <a:pt x="477" y="701"/>
                    <a:pt x="470" y="704"/>
                    <a:pt x="464" y="704"/>
                  </a:cubicBezTo>
                  <a:cubicBezTo>
                    <a:pt x="451" y="704"/>
                    <a:pt x="442" y="694"/>
                    <a:pt x="442" y="694"/>
                  </a:cubicBezTo>
                  <a:cubicBezTo>
                    <a:pt x="442" y="694"/>
                    <a:pt x="463" y="673"/>
                    <a:pt x="463" y="673"/>
                  </a:cubicBezTo>
                  <a:cubicBezTo>
                    <a:pt x="463" y="673"/>
                    <a:pt x="468" y="668"/>
                    <a:pt x="473" y="668"/>
                  </a:cubicBezTo>
                  <a:close/>
                  <a:moveTo>
                    <a:pt x="232" y="1"/>
                  </a:moveTo>
                  <a:cubicBezTo>
                    <a:pt x="105" y="106"/>
                    <a:pt x="21" y="232"/>
                    <a:pt x="0" y="400"/>
                  </a:cubicBezTo>
                  <a:cubicBezTo>
                    <a:pt x="148" y="484"/>
                    <a:pt x="148" y="652"/>
                    <a:pt x="253" y="779"/>
                  </a:cubicBezTo>
                  <a:cubicBezTo>
                    <a:pt x="421" y="779"/>
                    <a:pt x="556" y="911"/>
                    <a:pt x="717" y="911"/>
                  </a:cubicBezTo>
                  <a:cubicBezTo>
                    <a:pt x="737" y="911"/>
                    <a:pt x="757" y="909"/>
                    <a:pt x="778" y="905"/>
                  </a:cubicBezTo>
                  <a:cubicBezTo>
                    <a:pt x="820" y="800"/>
                    <a:pt x="715" y="779"/>
                    <a:pt x="736" y="694"/>
                  </a:cubicBezTo>
                  <a:cubicBezTo>
                    <a:pt x="736" y="610"/>
                    <a:pt x="736" y="526"/>
                    <a:pt x="736" y="442"/>
                  </a:cubicBezTo>
                  <a:cubicBezTo>
                    <a:pt x="673" y="421"/>
                    <a:pt x="589" y="379"/>
                    <a:pt x="610" y="295"/>
                  </a:cubicBezTo>
                  <a:cubicBezTo>
                    <a:pt x="505" y="274"/>
                    <a:pt x="589" y="169"/>
                    <a:pt x="505" y="106"/>
                  </a:cubicBezTo>
                  <a:cubicBezTo>
                    <a:pt x="503" y="104"/>
                    <a:pt x="502" y="103"/>
                    <a:pt x="500" y="103"/>
                  </a:cubicBezTo>
                  <a:cubicBezTo>
                    <a:pt x="487" y="103"/>
                    <a:pt x="483" y="166"/>
                    <a:pt x="463" y="166"/>
                  </a:cubicBezTo>
                  <a:cubicBezTo>
                    <a:pt x="457" y="166"/>
                    <a:pt x="450" y="161"/>
                    <a:pt x="442" y="148"/>
                  </a:cubicBezTo>
                  <a:cubicBezTo>
                    <a:pt x="400" y="85"/>
                    <a:pt x="484" y="64"/>
                    <a:pt x="463" y="1"/>
                  </a:cubicBezTo>
                  <a:lnTo>
                    <a:pt x="463" y="1"/>
                  </a:lnTo>
                  <a:cubicBezTo>
                    <a:pt x="431" y="11"/>
                    <a:pt x="395" y="16"/>
                    <a:pt x="355" y="16"/>
                  </a:cubicBezTo>
                  <a:cubicBezTo>
                    <a:pt x="316" y="16"/>
                    <a:pt x="274" y="11"/>
                    <a:pt x="23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28"/>
            <p:cNvSpPr/>
            <p:nvPr/>
          </p:nvSpPr>
          <p:spPr>
            <a:xfrm>
              <a:off x="740866" y="2975447"/>
              <a:ext cx="8683" cy="12117"/>
            </a:xfrm>
            <a:custGeom>
              <a:avLst/>
              <a:gdLst/>
              <a:ahLst/>
              <a:cxnLst/>
              <a:rect l="l" t="t" r="r" b="b"/>
              <a:pathLst>
                <a:path w="842" h="1157" extrusionOk="0">
                  <a:moveTo>
                    <a:pt x="126" y="0"/>
                  </a:moveTo>
                  <a:cubicBezTo>
                    <a:pt x="63" y="21"/>
                    <a:pt x="42" y="84"/>
                    <a:pt x="42" y="147"/>
                  </a:cubicBezTo>
                  <a:cubicBezTo>
                    <a:pt x="63" y="210"/>
                    <a:pt x="42" y="273"/>
                    <a:pt x="0" y="315"/>
                  </a:cubicBezTo>
                  <a:cubicBezTo>
                    <a:pt x="147" y="589"/>
                    <a:pt x="358" y="862"/>
                    <a:pt x="568" y="1093"/>
                  </a:cubicBezTo>
                  <a:lnTo>
                    <a:pt x="631" y="1051"/>
                  </a:lnTo>
                  <a:cubicBezTo>
                    <a:pt x="673" y="1093"/>
                    <a:pt x="652" y="1156"/>
                    <a:pt x="715" y="1156"/>
                  </a:cubicBezTo>
                  <a:cubicBezTo>
                    <a:pt x="715" y="1114"/>
                    <a:pt x="757" y="1093"/>
                    <a:pt x="778" y="1093"/>
                  </a:cubicBezTo>
                  <a:cubicBezTo>
                    <a:pt x="841" y="988"/>
                    <a:pt x="673" y="967"/>
                    <a:pt x="673" y="925"/>
                  </a:cubicBezTo>
                  <a:cubicBezTo>
                    <a:pt x="694" y="799"/>
                    <a:pt x="547" y="799"/>
                    <a:pt x="547" y="736"/>
                  </a:cubicBezTo>
                  <a:cubicBezTo>
                    <a:pt x="547" y="673"/>
                    <a:pt x="526" y="610"/>
                    <a:pt x="568" y="547"/>
                  </a:cubicBezTo>
                  <a:lnTo>
                    <a:pt x="631" y="610"/>
                  </a:lnTo>
                  <a:cubicBezTo>
                    <a:pt x="673" y="568"/>
                    <a:pt x="715" y="547"/>
                    <a:pt x="715" y="484"/>
                  </a:cubicBezTo>
                  <a:cubicBezTo>
                    <a:pt x="652" y="463"/>
                    <a:pt x="610" y="400"/>
                    <a:pt x="610" y="336"/>
                  </a:cubicBezTo>
                  <a:cubicBezTo>
                    <a:pt x="610" y="315"/>
                    <a:pt x="568" y="315"/>
                    <a:pt x="547" y="294"/>
                  </a:cubicBezTo>
                  <a:cubicBezTo>
                    <a:pt x="547" y="310"/>
                    <a:pt x="523" y="351"/>
                    <a:pt x="511" y="351"/>
                  </a:cubicBezTo>
                  <a:cubicBezTo>
                    <a:pt x="507" y="351"/>
                    <a:pt x="505" y="347"/>
                    <a:pt x="505" y="336"/>
                  </a:cubicBezTo>
                  <a:cubicBezTo>
                    <a:pt x="484" y="294"/>
                    <a:pt x="526" y="294"/>
                    <a:pt x="547" y="294"/>
                  </a:cubicBezTo>
                  <a:cubicBezTo>
                    <a:pt x="463" y="210"/>
                    <a:pt x="337" y="189"/>
                    <a:pt x="337" y="63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28"/>
            <p:cNvSpPr/>
            <p:nvPr/>
          </p:nvSpPr>
          <p:spPr>
            <a:xfrm>
              <a:off x="834740" y="2899699"/>
              <a:ext cx="9766" cy="9760"/>
            </a:xfrm>
            <a:custGeom>
              <a:avLst/>
              <a:gdLst/>
              <a:ahLst/>
              <a:cxnLst/>
              <a:rect l="l" t="t" r="r" b="b"/>
              <a:pathLst>
                <a:path w="947" h="932" extrusionOk="0">
                  <a:moveTo>
                    <a:pt x="253" y="127"/>
                  </a:moveTo>
                  <a:cubicBezTo>
                    <a:pt x="253" y="137"/>
                    <a:pt x="258" y="137"/>
                    <a:pt x="264" y="137"/>
                  </a:cubicBezTo>
                  <a:cubicBezTo>
                    <a:pt x="269" y="137"/>
                    <a:pt x="274" y="137"/>
                    <a:pt x="274" y="148"/>
                  </a:cubicBezTo>
                  <a:cubicBezTo>
                    <a:pt x="265" y="166"/>
                    <a:pt x="256" y="172"/>
                    <a:pt x="249" y="172"/>
                  </a:cubicBezTo>
                  <a:cubicBezTo>
                    <a:pt x="239" y="172"/>
                    <a:pt x="232" y="160"/>
                    <a:pt x="232" y="148"/>
                  </a:cubicBezTo>
                  <a:cubicBezTo>
                    <a:pt x="232" y="148"/>
                    <a:pt x="253" y="127"/>
                    <a:pt x="253" y="127"/>
                  </a:cubicBezTo>
                  <a:close/>
                  <a:moveTo>
                    <a:pt x="169" y="1"/>
                  </a:moveTo>
                  <a:cubicBezTo>
                    <a:pt x="127" y="64"/>
                    <a:pt x="64" y="106"/>
                    <a:pt x="22" y="169"/>
                  </a:cubicBezTo>
                  <a:cubicBezTo>
                    <a:pt x="1" y="211"/>
                    <a:pt x="1" y="295"/>
                    <a:pt x="85" y="316"/>
                  </a:cubicBezTo>
                  <a:lnTo>
                    <a:pt x="85" y="190"/>
                  </a:lnTo>
                  <a:cubicBezTo>
                    <a:pt x="169" y="253"/>
                    <a:pt x="148" y="295"/>
                    <a:pt x="85" y="316"/>
                  </a:cubicBezTo>
                  <a:cubicBezTo>
                    <a:pt x="211" y="400"/>
                    <a:pt x="253" y="547"/>
                    <a:pt x="379" y="610"/>
                  </a:cubicBezTo>
                  <a:cubicBezTo>
                    <a:pt x="400" y="617"/>
                    <a:pt x="424" y="617"/>
                    <a:pt x="448" y="617"/>
                  </a:cubicBezTo>
                  <a:lnTo>
                    <a:pt x="448" y="617"/>
                  </a:lnTo>
                  <a:cubicBezTo>
                    <a:pt x="496" y="617"/>
                    <a:pt x="547" y="617"/>
                    <a:pt x="589" y="673"/>
                  </a:cubicBezTo>
                  <a:lnTo>
                    <a:pt x="589" y="863"/>
                  </a:lnTo>
                  <a:cubicBezTo>
                    <a:pt x="631" y="863"/>
                    <a:pt x="653" y="905"/>
                    <a:pt x="653" y="926"/>
                  </a:cubicBezTo>
                  <a:cubicBezTo>
                    <a:pt x="684" y="926"/>
                    <a:pt x="716" y="931"/>
                    <a:pt x="745" y="931"/>
                  </a:cubicBezTo>
                  <a:cubicBezTo>
                    <a:pt x="773" y="931"/>
                    <a:pt x="800" y="926"/>
                    <a:pt x="821" y="905"/>
                  </a:cubicBezTo>
                  <a:cubicBezTo>
                    <a:pt x="821" y="821"/>
                    <a:pt x="695" y="821"/>
                    <a:pt x="716" y="716"/>
                  </a:cubicBezTo>
                  <a:cubicBezTo>
                    <a:pt x="772" y="716"/>
                    <a:pt x="818" y="753"/>
                    <a:pt x="868" y="753"/>
                  </a:cubicBezTo>
                  <a:cubicBezTo>
                    <a:pt x="893" y="753"/>
                    <a:pt x="919" y="744"/>
                    <a:pt x="947" y="716"/>
                  </a:cubicBezTo>
                  <a:cubicBezTo>
                    <a:pt x="926" y="652"/>
                    <a:pt x="905" y="610"/>
                    <a:pt x="863" y="547"/>
                  </a:cubicBezTo>
                  <a:cubicBezTo>
                    <a:pt x="695" y="400"/>
                    <a:pt x="589" y="211"/>
                    <a:pt x="505" y="22"/>
                  </a:cubicBezTo>
                  <a:cubicBezTo>
                    <a:pt x="489" y="13"/>
                    <a:pt x="473" y="10"/>
                    <a:pt x="460" y="10"/>
                  </a:cubicBezTo>
                  <a:cubicBezTo>
                    <a:pt x="406" y="10"/>
                    <a:pt x="379" y="64"/>
                    <a:pt x="379" y="64"/>
                  </a:cubicBezTo>
                  <a:cubicBezTo>
                    <a:pt x="274" y="43"/>
                    <a:pt x="253" y="1"/>
                    <a:pt x="16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28"/>
            <p:cNvSpPr/>
            <p:nvPr/>
          </p:nvSpPr>
          <p:spPr>
            <a:xfrm>
              <a:off x="757778" y="2974787"/>
              <a:ext cx="7590" cy="12117"/>
            </a:xfrm>
            <a:custGeom>
              <a:avLst/>
              <a:gdLst/>
              <a:ahLst/>
              <a:cxnLst/>
              <a:rect l="l" t="t" r="r" b="b"/>
              <a:pathLst>
                <a:path w="736" h="1157" extrusionOk="0">
                  <a:moveTo>
                    <a:pt x="168" y="0"/>
                  </a:moveTo>
                  <a:cubicBezTo>
                    <a:pt x="105" y="42"/>
                    <a:pt x="21" y="21"/>
                    <a:pt x="0" y="126"/>
                  </a:cubicBezTo>
                  <a:cubicBezTo>
                    <a:pt x="126" y="336"/>
                    <a:pt x="358" y="526"/>
                    <a:pt x="315" y="820"/>
                  </a:cubicBezTo>
                  <a:lnTo>
                    <a:pt x="400" y="883"/>
                  </a:lnTo>
                  <a:cubicBezTo>
                    <a:pt x="463" y="946"/>
                    <a:pt x="379" y="967"/>
                    <a:pt x="400" y="1030"/>
                  </a:cubicBezTo>
                  <a:cubicBezTo>
                    <a:pt x="498" y="1030"/>
                    <a:pt x="522" y="1122"/>
                    <a:pt x="611" y="1151"/>
                  </a:cubicBezTo>
                  <a:lnTo>
                    <a:pt x="611" y="1151"/>
                  </a:lnTo>
                  <a:cubicBezTo>
                    <a:pt x="616" y="1129"/>
                    <a:pt x="654" y="1093"/>
                    <a:pt x="673" y="1093"/>
                  </a:cubicBezTo>
                  <a:cubicBezTo>
                    <a:pt x="673" y="1030"/>
                    <a:pt x="673" y="946"/>
                    <a:pt x="736" y="883"/>
                  </a:cubicBezTo>
                  <a:lnTo>
                    <a:pt x="610" y="757"/>
                  </a:lnTo>
                  <a:cubicBezTo>
                    <a:pt x="631" y="610"/>
                    <a:pt x="610" y="484"/>
                    <a:pt x="547" y="357"/>
                  </a:cubicBezTo>
                  <a:lnTo>
                    <a:pt x="315" y="42"/>
                  </a:lnTo>
                  <a:cubicBezTo>
                    <a:pt x="294" y="105"/>
                    <a:pt x="273" y="105"/>
                    <a:pt x="210" y="105"/>
                  </a:cubicBezTo>
                  <a:lnTo>
                    <a:pt x="168" y="0"/>
                  </a:lnTo>
                  <a:close/>
                  <a:moveTo>
                    <a:pt x="611" y="1151"/>
                  </a:moveTo>
                  <a:cubicBezTo>
                    <a:pt x="610" y="1153"/>
                    <a:pt x="610" y="1155"/>
                    <a:pt x="610" y="1156"/>
                  </a:cubicBezTo>
                  <a:lnTo>
                    <a:pt x="631" y="1156"/>
                  </a:lnTo>
                  <a:cubicBezTo>
                    <a:pt x="624" y="1155"/>
                    <a:pt x="617" y="1153"/>
                    <a:pt x="611" y="115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28"/>
            <p:cNvSpPr/>
            <p:nvPr/>
          </p:nvSpPr>
          <p:spPr>
            <a:xfrm>
              <a:off x="752354" y="2962670"/>
              <a:ext cx="6518" cy="12567"/>
            </a:xfrm>
            <a:custGeom>
              <a:avLst/>
              <a:gdLst/>
              <a:ahLst/>
              <a:cxnLst/>
              <a:rect l="l" t="t" r="r" b="b"/>
              <a:pathLst>
                <a:path w="632" h="1200" extrusionOk="0">
                  <a:moveTo>
                    <a:pt x="190" y="316"/>
                  </a:moveTo>
                  <a:lnTo>
                    <a:pt x="211" y="337"/>
                  </a:lnTo>
                  <a:cubicBezTo>
                    <a:pt x="211" y="337"/>
                    <a:pt x="190" y="358"/>
                    <a:pt x="190" y="358"/>
                  </a:cubicBezTo>
                  <a:cubicBezTo>
                    <a:pt x="190" y="337"/>
                    <a:pt x="190" y="337"/>
                    <a:pt x="169" y="316"/>
                  </a:cubicBezTo>
                  <a:close/>
                  <a:moveTo>
                    <a:pt x="400" y="547"/>
                  </a:moveTo>
                  <a:lnTo>
                    <a:pt x="400" y="631"/>
                  </a:lnTo>
                  <a:cubicBezTo>
                    <a:pt x="393" y="634"/>
                    <a:pt x="387" y="635"/>
                    <a:pt x="381" y="635"/>
                  </a:cubicBezTo>
                  <a:cubicBezTo>
                    <a:pt x="336" y="635"/>
                    <a:pt x="332" y="568"/>
                    <a:pt x="295" y="568"/>
                  </a:cubicBezTo>
                  <a:cubicBezTo>
                    <a:pt x="330" y="551"/>
                    <a:pt x="365" y="548"/>
                    <a:pt x="400" y="547"/>
                  </a:cubicBezTo>
                  <a:close/>
                  <a:moveTo>
                    <a:pt x="253" y="1"/>
                  </a:moveTo>
                  <a:lnTo>
                    <a:pt x="253" y="1"/>
                  </a:lnTo>
                  <a:cubicBezTo>
                    <a:pt x="169" y="64"/>
                    <a:pt x="337" y="127"/>
                    <a:pt x="274" y="211"/>
                  </a:cubicBezTo>
                  <a:cubicBezTo>
                    <a:pt x="253" y="221"/>
                    <a:pt x="227" y="227"/>
                    <a:pt x="200" y="227"/>
                  </a:cubicBezTo>
                  <a:cubicBezTo>
                    <a:pt x="174" y="227"/>
                    <a:pt x="148" y="221"/>
                    <a:pt x="127" y="211"/>
                  </a:cubicBezTo>
                  <a:cubicBezTo>
                    <a:pt x="127" y="190"/>
                    <a:pt x="106" y="148"/>
                    <a:pt x="106" y="127"/>
                  </a:cubicBezTo>
                  <a:lnTo>
                    <a:pt x="85" y="106"/>
                  </a:lnTo>
                  <a:lnTo>
                    <a:pt x="43" y="148"/>
                  </a:lnTo>
                  <a:cubicBezTo>
                    <a:pt x="1" y="379"/>
                    <a:pt x="127" y="631"/>
                    <a:pt x="337" y="758"/>
                  </a:cubicBezTo>
                  <a:cubicBezTo>
                    <a:pt x="337" y="905"/>
                    <a:pt x="379" y="1073"/>
                    <a:pt x="442" y="1199"/>
                  </a:cubicBezTo>
                  <a:cubicBezTo>
                    <a:pt x="505" y="1157"/>
                    <a:pt x="484" y="1115"/>
                    <a:pt x="484" y="1031"/>
                  </a:cubicBezTo>
                  <a:cubicBezTo>
                    <a:pt x="484" y="947"/>
                    <a:pt x="589" y="968"/>
                    <a:pt x="589" y="905"/>
                  </a:cubicBezTo>
                  <a:cubicBezTo>
                    <a:pt x="610" y="863"/>
                    <a:pt x="631" y="779"/>
                    <a:pt x="526" y="779"/>
                  </a:cubicBezTo>
                  <a:cubicBezTo>
                    <a:pt x="526" y="779"/>
                    <a:pt x="547" y="821"/>
                    <a:pt x="505" y="821"/>
                  </a:cubicBezTo>
                  <a:cubicBezTo>
                    <a:pt x="499" y="824"/>
                    <a:pt x="494" y="825"/>
                    <a:pt x="491" y="825"/>
                  </a:cubicBezTo>
                  <a:cubicBezTo>
                    <a:pt x="468" y="825"/>
                    <a:pt x="481" y="779"/>
                    <a:pt x="463" y="779"/>
                  </a:cubicBezTo>
                  <a:cubicBezTo>
                    <a:pt x="442" y="779"/>
                    <a:pt x="379" y="758"/>
                    <a:pt x="421" y="737"/>
                  </a:cubicBezTo>
                  <a:cubicBezTo>
                    <a:pt x="463" y="737"/>
                    <a:pt x="463" y="758"/>
                    <a:pt x="463" y="779"/>
                  </a:cubicBezTo>
                  <a:lnTo>
                    <a:pt x="526" y="779"/>
                  </a:lnTo>
                  <a:cubicBezTo>
                    <a:pt x="526" y="695"/>
                    <a:pt x="484" y="590"/>
                    <a:pt x="400" y="547"/>
                  </a:cubicBezTo>
                  <a:lnTo>
                    <a:pt x="400" y="547"/>
                  </a:lnTo>
                  <a:cubicBezTo>
                    <a:pt x="407" y="547"/>
                    <a:pt x="414" y="547"/>
                    <a:pt x="421" y="547"/>
                  </a:cubicBezTo>
                  <a:lnTo>
                    <a:pt x="421" y="190"/>
                  </a:lnTo>
                  <a:cubicBezTo>
                    <a:pt x="337" y="148"/>
                    <a:pt x="358" y="22"/>
                    <a:pt x="25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28"/>
            <p:cNvSpPr/>
            <p:nvPr/>
          </p:nvSpPr>
          <p:spPr>
            <a:xfrm>
              <a:off x="763625" y="2977394"/>
              <a:ext cx="5868" cy="6200"/>
            </a:xfrm>
            <a:custGeom>
              <a:avLst/>
              <a:gdLst/>
              <a:ahLst/>
              <a:cxnLst/>
              <a:rect l="l" t="t" r="r" b="b"/>
              <a:pathLst>
                <a:path w="569" h="592" extrusionOk="0">
                  <a:moveTo>
                    <a:pt x="68" y="0"/>
                  </a:moveTo>
                  <a:cubicBezTo>
                    <a:pt x="60" y="0"/>
                    <a:pt x="52" y="1"/>
                    <a:pt x="43" y="3"/>
                  </a:cubicBezTo>
                  <a:cubicBezTo>
                    <a:pt x="1" y="45"/>
                    <a:pt x="1" y="87"/>
                    <a:pt x="1" y="129"/>
                  </a:cubicBezTo>
                  <a:lnTo>
                    <a:pt x="106" y="129"/>
                  </a:lnTo>
                  <a:cubicBezTo>
                    <a:pt x="127" y="172"/>
                    <a:pt x="148" y="235"/>
                    <a:pt x="148" y="256"/>
                  </a:cubicBezTo>
                  <a:lnTo>
                    <a:pt x="442" y="466"/>
                  </a:lnTo>
                  <a:lnTo>
                    <a:pt x="379" y="592"/>
                  </a:lnTo>
                  <a:lnTo>
                    <a:pt x="379" y="592"/>
                  </a:lnTo>
                  <a:lnTo>
                    <a:pt x="568" y="487"/>
                  </a:lnTo>
                  <a:cubicBezTo>
                    <a:pt x="547" y="382"/>
                    <a:pt x="505" y="298"/>
                    <a:pt x="442" y="214"/>
                  </a:cubicBezTo>
                  <a:cubicBezTo>
                    <a:pt x="379" y="172"/>
                    <a:pt x="253" y="172"/>
                    <a:pt x="211" y="129"/>
                  </a:cubicBezTo>
                  <a:cubicBezTo>
                    <a:pt x="173" y="73"/>
                    <a:pt x="136" y="0"/>
                    <a:pt x="6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28"/>
            <p:cNvSpPr/>
            <p:nvPr/>
          </p:nvSpPr>
          <p:spPr>
            <a:xfrm>
              <a:off x="749538" y="2942416"/>
              <a:ext cx="4775" cy="5739"/>
            </a:xfrm>
            <a:custGeom>
              <a:avLst/>
              <a:gdLst/>
              <a:ahLst/>
              <a:cxnLst/>
              <a:rect l="l" t="t" r="r" b="b"/>
              <a:pathLst>
                <a:path w="463" h="548" extrusionOk="0">
                  <a:moveTo>
                    <a:pt x="210" y="0"/>
                  </a:moveTo>
                  <a:cubicBezTo>
                    <a:pt x="105" y="21"/>
                    <a:pt x="84" y="85"/>
                    <a:pt x="0" y="148"/>
                  </a:cubicBezTo>
                  <a:cubicBezTo>
                    <a:pt x="84" y="190"/>
                    <a:pt x="42" y="295"/>
                    <a:pt x="105" y="379"/>
                  </a:cubicBezTo>
                  <a:cubicBezTo>
                    <a:pt x="121" y="374"/>
                    <a:pt x="138" y="371"/>
                    <a:pt x="156" y="371"/>
                  </a:cubicBezTo>
                  <a:cubicBezTo>
                    <a:pt x="208" y="371"/>
                    <a:pt x="263" y="395"/>
                    <a:pt x="295" y="442"/>
                  </a:cubicBezTo>
                  <a:cubicBezTo>
                    <a:pt x="316" y="484"/>
                    <a:pt x="231" y="505"/>
                    <a:pt x="295" y="547"/>
                  </a:cubicBezTo>
                  <a:cubicBezTo>
                    <a:pt x="400" y="547"/>
                    <a:pt x="463" y="463"/>
                    <a:pt x="442" y="337"/>
                  </a:cubicBezTo>
                  <a:cubicBezTo>
                    <a:pt x="379" y="316"/>
                    <a:pt x="316" y="274"/>
                    <a:pt x="274" y="232"/>
                  </a:cubicBezTo>
                  <a:cubicBezTo>
                    <a:pt x="316" y="127"/>
                    <a:pt x="252" y="64"/>
                    <a:pt x="21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28"/>
            <p:cNvSpPr/>
            <p:nvPr/>
          </p:nvSpPr>
          <p:spPr>
            <a:xfrm>
              <a:off x="752787" y="2958052"/>
              <a:ext cx="5857" cy="3309"/>
            </a:xfrm>
            <a:custGeom>
              <a:avLst/>
              <a:gdLst/>
              <a:ahLst/>
              <a:cxnLst/>
              <a:rect l="l" t="t" r="r" b="b"/>
              <a:pathLst>
                <a:path w="568" h="316" extrusionOk="0">
                  <a:moveTo>
                    <a:pt x="286" y="193"/>
                  </a:moveTo>
                  <a:cubicBezTo>
                    <a:pt x="291" y="193"/>
                    <a:pt x="295" y="198"/>
                    <a:pt x="295" y="210"/>
                  </a:cubicBezTo>
                  <a:cubicBezTo>
                    <a:pt x="295" y="221"/>
                    <a:pt x="284" y="221"/>
                    <a:pt x="274" y="221"/>
                  </a:cubicBezTo>
                  <a:cubicBezTo>
                    <a:pt x="269" y="221"/>
                    <a:pt x="263" y="221"/>
                    <a:pt x="259" y="222"/>
                  </a:cubicBezTo>
                  <a:lnTo>
                    <a:pt x="259" y="222"/>
                  </a:lnTo>
                  <a:cubicBezTo>
                    <a:pt x="267" y="205"/>
                    <a:pt x="278" y="193"/>
                    <a:pt x="286" y="193"/>
                  </a:cubicBezTo>
                  <a:close/>
                  <a:moveTo>
                    <a:pt x="64" y="0"/>
                  </a:moveTo>
                  <a:cubicBezTo>
                    <a:pt x="43" y="0"/>
                    <a:pt x="22" y="21"/>
                    <a:pt x="1" y="21"/>
                  </a:cubicBezTo>
                  <a:cubicBezTo>
                    <a:pt x="43" y="63"/>
                    <a:pt x="64" y="126"/>
                    <a:pt x="85" y="189"/>
                  </a:cubicBezTo>
                  <a:cubicBezTo>
                    <a:pt x="99" y="182"/>
                    <a:pt x="111" y="179"/>
                    <a:pt x="122" y="179"/>
                  </a:cubicBezTo>
                  <a:cubicBezTo>
                    <a:pt x="177" y="179"/>
                    <a:pt x="200" y="252"/>
                    <a:pt x="253" y="252"/>
                  </a:cubicBezTo>
                  <a:cubicBezTo>
                    <a:pt x="253" y="249"/>
                    <a:pt x="253" y="246"/>
                    <a:pt x="253" y="243"/>
                  </a:cubicBezTo>
                  <a:lnTo>
                    <a:pt x="253" y="243"/>
                  </a:lnTo>
                  <a:cubicBezTo>
                    <a:pt x="257" y="278"/>
                    <a:pt x="278" y="297"/>
                    <a:pt x="316" y="316"/>
                  </a:cubicBezTo>
                  <a:cubicBezTo>
                    <a:pt x="358" y="273"/>
                    <a:pt x="421" y="252"/>
                    <a:pt x="484" y="231"/>
                  </a:cubicBezTo>
                  <a:cubicBezTo>
                    <a:pt x="495" y="234"/>
                    <a:pt x="505" y="236"/>
                    <a:pt x="513" y="236"/>
                  </a:cubicBezTo>
                  <a:cubicBezTo>
                    <a:pt x="567" y="236"/>
                    <a:pt x="563" y="178"/>
                    <a:pt x="526" y="105"/>
                  </a:cubicBezTo>
                  <a:lnTo>
                    <a:pt x="526" y="105"/>
                  </a:lnTo>
                  <a:cubicBezTo>
                    <a:pt x="488" y="110"/>
                    <a:pt x="451" y="113"/>
                    <a:pt x="413" y="113"/>
                  </a:cubicBezTo>
                  <a:cubicBezTo>
                    <a:pt x="284" y="113"/>
                    <a:pt x="161" y="82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28"/>
            <p:cNvSpPr/>
            <p:nvPr/>
          </p:nvSpPr>
          <p:spPr>
            <a:xfrm>
              <a:off x="824985" y="2891834"/>
              <a:ext cx="5651" cy="2157"/>
            </a:xfrm>
            <a:custGeom>
              <a:avLst/>
              <a:gdLst/>
              <a:ahLst/>
              <a:cxnLst/>
              <a:rect l="l" t="t" r="r" b="b"/>
              <a:pathLst>
                <a:path w="548" h="206" extrusionOk="0">
                  <a:moveTo>
                    <a:pt x="231" y="0"/>
                  </a:moveTo>
                  <a:cubicBezTo>
                    <a:pt x="176" y="0"/>
                    <a:pt x="119" y="12"/>
                    <a:pt x="64" y="37"/>
                  </a:cubicBezTo>
                  <a:cubicBezTo>
                    <a:pt x="22" y="37"/>
                    <a:pt x="1" y="79"/>
                    <a:pt x="1" y="121"/>
                  </a:cubicBezTo>
                  <a:lnTo>
                    <a:pt x="64" y="184"/>
                  </a:lnTo>
                  <a:cubicBezTo>
                    <a:pt x="118" y="150"/>
                    <a:pt x="172" y="138"/>
                    <a:pt x="226" y="138"/>
                  </a:cubicBezTo>
                  <a:cubicBezTo>
                    <a:pt x="338" y="138"/>
                    <a:pt x="448" y="191"/>
                    <a:pt x="547" y="205"/>
                  </a:cubicBezTo>
                  <a:cubicBezTo>
                    <a:pt x="488" y="71"/>
                    <a:pt x="365" y="0"/>
                    <a:pt x="23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28"/>
            <p:cNvSpPr/>
            <p:nvPr/>
          </p:nvSpPr>
          <p:spPr>
            <a:xfrm>
              <a:off x="757562" y="2962450"/>
              <a:ext cx="2393" cy="4419"/>
            </a:xfrm>
            <a:custGeom>
              <a:avLst/>
              <a:gdLst/>
              <a:ahLst/>
              <a:cxnLst/>
              <a:rect l="l" t="t" r="r" b="b"/>
              <a:pathLst>
                <a:path w="232" h="422" extrusionOk="0">
                  <a:moveTo>
                    <a:pt x="0" y="1"/>
                  </a:moveTo>
                  <a:cubicBezTo>
                    <a:pt x="84" y="85"/>
                    <a:pt x="0" y="232"/>
                    <a:pt x="42" y="295"/>
                  </a:cubicBezTo>
                  <a:cubicBezTo>
                    <a:pt x="84" y="337"/>
                    <a:pt x="126" y="400"/>
                    <a:pt x="210" y="421"/>
                  </a:cubicBezTo>
                  <a:cubicBezTo>
                    <a:pt x="231" y="253"/>
                    <a:pt x="147" y="148"/>
                    <a:pt x="14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28"/>
            <p:cNvSpPr/>
            <p:nvPr/>
          </p:nvSpPr>
          <p:spPr>
            <a:xfrm>
              <a:off x="745197" y="2942416"/>
              <a:ext cx="2176" cy="5184"/>
            </a:xfrm>
            <a:custGeom>
              <a:avLst/>
              <a:gdLst/>
              <a:ahLst/>
              <a:cxnLst/>
              <a:rect l="l" t="t" r="r" b="b"/>
              <a:pathLst>
                <a:path w="211" h="495" extrusionOk="0">
                  <a:moveTo>
                    <a:pt x="85" y="0"/>
                  </a:moveTo>
                  <a:lnTo>
                    <a:pt x="1" y="169"/>
                  </a:lnTo>
                  <a:cubicBezTo>
                    <a:pt x="106" y="253"/>
                    <a:pt x="1" y="379"/>
                    <a:pt x="85" y="463"/>
                  </a:cubicBezTo>
                  <a:cubicBezTo>
                    <a:pt x="95" y="484"/>
                    <a:pt x="106" y="495"/>
                    <a:pt x="122" y="495"/>
                  </a:cubicBezTo>
                  <a:cubicBezTo>
                    <a:pt x="137" y="495"/>
                    <a:pt x="158" y="484"/>
                    <a:pt x="190" y="463"/>
                  </a:cubicBezTo>
                  <a:cubicBezTo>
                    <a:pt x="211" y="295"/>
                    <a:pt x="169" y="148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28"/>
            <p:cNvSpPr/>
            <p:nvPr/>
          </p:nvSpPr>
          <p:spPr>
            <a:xfrm>
              <a:off x="748889" y="2990192"/>
              <a:ext cx="3042" cy="4430"/>
            </a:xfrm>
            <a:custGeom>
              <a:avLst/>
              <a:gdLst/>
              <a:ahLst/>
              <a:cxnLst/>
              <a:rect l="l" t="t" r="r" b="b"/>
              <a:pathLst>
                <a:path w="295" h="423" extrusionOk="0">
                  <a:moveTo>
                    <a:pt x="168" y="1"/>
                  </a:moveTo>
                  <a:cubicBezTo>
                    <a:pt x="126" y="85"/>
                    <a:pt x="84" y="127"/>
                    <a:pt x="0" y="169"/>
                  </a:cubicBezTo>
                  <a:lnTo>
                    <a:pt x="126" y="211"/>
                  </a:lnTo>
                  <a:cubicBezTo>
                    <a:pt x="186" y="270"/>
                    <a:pt x="59" y="423"/>
                    <a:pt x="219" y="423"/>
                  </a:cubicBezTo>
                  <a:cubicBezTo>
                    <a:pt x="229" y="423"/>
                    <a:pt x="240" y="422"/>
                    <a:pt x="252" y="421"/>
                  </a:cubicBezTo>
                  <a:cubicBezTo>
                    <a:pt x="189" y="295"/>
                    <a:pt x="294" y="127"/>
                    <a:pt x="16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28"/>
            <p:cNvSpPr/>
            <p:nvPr/>
          </p:nvSpPr>
          <p:spPr>
            <a:xfrm>
              <a:off x="812847" y="2882304"/>
              <a:ext cx="2176" cy="3257"/>
            </a:xfrm>
            <a:custGeom>
              <a:avLst/>
              <a:gdLst/>
              <a:ahLst/>
              <a:cxnLst/>
              <a:rect l="l" t="t" r="r" b="b"/>
              <a:pathLst>
                <a:path w="211" h="311" extrusionOk="0">
                  <a:moveTo>
                    <a:pt x="0" y="1"/>
                  </a:moveTo>
                  <a:lnTo>
                    <a:pt x="0" y="295"/>
                  </a:lnTo>
                  <a:cubicBezTo>
                    <a:pt x="42" y="306"/>
                    <a:pt x="74" y="311"/>
                    <a:pt x="100" y="311"/>
                  </a:cubicBezTo>
                  <a:cubicBezTo>
                    <a:pt x="126" y="311"/>
                    <a:pt x="147" y="306"/>
                    <a:pt x="168" y="295"/>
                  </a:cubicBezTo>
                  <a:cubicBezTo>
                    <a:pt x="147" y="253"/>
                    <a:pt x="126" y="211"/>
                    <a:pt x="126" y="169"/>
                  </a:cubicBezTo>
                  <a:cubicBezTo>
                    <a:pt x="126" y="106"/>
                    <a:pt x="211" y="64"/>
                    <a:pt x="12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28"/>
            <p:cNvSpPr/>
            <p:nvPr/>
          </p:nvSpPr>
          <p:spPr>
            <a:xfrm>
              <a:off x="823036" y="2914015"/>
              <a:ext cx="3259" cy="2492"/>
            </a:xfrm>
            <a:custGeom>
              <a:avLst/>
              <a:gdLst/>
              <a:ahLst/>
              <a:cxnLst/>
              <a:rect l="l" t="t" r="r" b="b"/>
              <a:pathLst>
                <a:path w="316" h="238" extrusionOk="0">
                  <a:moveTo>
                    <a:pt x="274" y="0"/>
                  </a:moveTo>
                  <a:cubicBezTo>
                    <a:pt x="190" y="63"/>
                    <a:pt x="106" y="126"/>
                    <a:pt x="0" y="168"/>
                  </a:cubicBezTo>
                  <a:lnTo>
                    <a:pt x="0" y="190"/>
                  </a:lnTo>
                  <a:cubicBezTo>
                    <a:pt x="0" y="211"/>
                    <a:pt x="0" y="232"/>
                    <a:pt x="0" y="232"/>
                  </a:cubicBezTo>
                  <a:cubicBezTo>
                    <a:pt x="19" y="235"/>
                    <a:pt x="38" y="237"/>
                    <a:pt x="56" y="237"/>
                  </a:cubicBezTo>
                  <a:cubicBezTo>
                    <a:pt x="142" y="237"/>
                    <a:pt x="226" y="199"/>
                    <a:pt x="295" y="147"/>
                  </a:cubicBezTo>
                  <a:cubicBezTo>
                    <a:pt x="295" y="105"/>
                    <a:pt x="316" y="63"/>
                    <a:pt x="27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28"/>
            <p:cNvSpPr/>
            <p:nvPr/>
          </p:nvSpPr>
          <p:spPr>
            <a:xfrm>
              <a:off x="789644" y="2906087"/>
              <a:ext cx="2393" cy="3309"/>
            </a:xfrm>
            <a:custGeom>
              <a:avLst/>
              <a:gdLst/>
              <a:ahLst/>
              <a:cxnLst/>
              <a:rect l="l" t="t" r="r" b="b"/>
              <a:pathLst>
                <a:path w="232" h="316" extrusionOk="0">
                  <a:moveTo>
                    <a:pt x="148" y="0"/>
                  </a:moveTo>
                  <a:cubicBezTo>
                    <a:pt x="148" y="127"/>
                    <a:pt x="43" y="148"/>
                    <a:pt x="1" y="253"/>
                  </a:cubicBezTo>
                  <a:cubicBezTo>
                    <a:pt x="1" y="274"/>
                    <a:pt x="22" y="295"/>
                    <a:pt x="22" y="316"/>
                  </a:cubicBezTo>
                  <a:cubicBezTo>
                    <a:pt x="85" y="295"/>
                    <a:pt x="148" y="253"/>
                    <a:pt x="190" y="211"/>
                  </a:cubicBezTo>
                  <a:cubicBezTo>
                    <a:pt x="169" y="148"/>
                    <a:pt x="232" y="85"/>
                    <a:pt x="14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28"/>
            <p:cNvSpPr/>
            <p:nvPr/>
          </p:nvSpPr>
          <p:spPr>
            <a:xfrm>
              <a:off x="735658" y="2971394"/>
              <a:ext cx="2393" cy="1361"/>
            </a:xfrm>
            <a:custGeom>
              <a:avLst/>
              <a:gdLst/>
              <a:ahLst/>
              <a:cxnLst/>
              <a:rect l="l" t="t" r="r" b="b"/>
              <a:pathLst>
                <a:path w="232" h="130" extrusionOk="0">
                  <a:moveTo>
                    <a:pt x="84" y="1"/>
                  </a:moveTo>
                  <a:cubicBezTo>
                    <a:pt x="58" y="1"/>
                    <a:pt x="30" y="7"/>
                    <a:pt x="1" y="30"/>
                  </a:cubicBezTo>
                  <a:lnTo>
                    <a:pt x="1" y="114"/>
                  </a:lnTo>
                  <a:cubicBezTo>
                    <a:pt x="32" y="124"/>
                    <a:pt x="69" y="130"/>
                    <a:pt x="108" y="130"/>
                  </a:cubicBezTo>
                  <a:cubicBezTo>
                    <a:pt x="148" y="130"/>
                    <a:pt x="190" y="124"/>
                    <a:pt x="232" y="114"/>
                  </a:cubicBezTo>
                  <a:lnTo>
                    <a:pt x="232" y="9"/>
                  </a:lnTo>
                  <a:cubicBezTo>
                    <a:pt x="219" y="12"/>
                    <a:pt x="206" y="13"/>
                    <a:pt x="194" y="13"/>
                  </a:cubicBezTo>
                  <a:cubicBezTo>
                    <a:pt x="156" y="13"/>
                    <a:pt x="121" y="1"/>
                    <a:pt x="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28"/>
            <p:cNvSpPr/>
            <p:nvPr/>
          </p:nvSpPr>
          <p:spPr>
            <a:xfrm>
              <a:off x="817178" y="2881089"/>
              <a:ext cx="1970" cy="1885"/>
            </a:xfrm>
            <a:custGeom>
              <a:avLst/>
              <a:gdLst/>
              <a:ahLst/>
              <a:cxnLst/>
              <a:rect l="l" t="t" r="r" b="b"/>
              <a:pathLst>
                <a:path w="191" h="180" extrusionOk="0">
                  <a:moveTo>
                    <a:pt x="62" y="0"/>
                  </a:moveTo>
                  <a:cubicBezTo>
                    <a:pt x="44" y="0"/>
                    <a:pt x="24" y="4"/>
                    <a:pt x="1" y="12"/>
                  </a:cubicBezTo>
                  <a:cubicBezTo>
                    <a:pt x="85" y="54"/>
                    <a:pt x="22" y="138"/>
                    <a:pt x="106" y="180"/>
                  </a:cubicBezTo>
                  <a:cubicBezTo>
                    <a:pt x="127" y="180"/>
                    <a:pt x="169" y="159"/>
                    <a:pt x="190" y="138"/>
                  </a:cubicBezTo>
                  <a:cubicBezTo>
                    <a:pt x="173" y="69"/>
                    <a:pt x="142" y="0"/>
                    <a:pt x="6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28"/>
            <p:cNvSpPr/>
            <p:nvPr/>
          </p:nvSpPr>
          <p:spPr>
            <a:xfrm>
              <a:off x="749322" y="2984474"/>
              <a:ext cx="1526" cy="2482"/>
            </a:xfrm>
            <a:custGeom>
              <a:avLst/>
              <a:gdLst/>
              <a:ahLst/>
              <a:cxnLst/>
              <a:rect l="l" t="t" r="r" b="b"/>
              <a:pathLst>
                <a:path w="148" h="237" extrusionOk="0">
                  <a:moveTo>
                    <a:pt x="42" y="0"/>
                  </a:moveTo>
                  <a:cubicBezTo>
                    <a:pt x="0" y="84"/>
                    <a:pt x="21" y="168"/>
                    <a:pt x="21" y="231"/>
                  </a:cubicBezTo>
                  <a:cubicBezTo>
                    <a:pt x="42" y="231"/>
                    <a:pt x="63" y="237"/>
                    <a:pt x="84" y="237"/>
                  </a:cubicBezTo>
                  <a:cubicBezTo>
                    <a:pt x="105" y="237"/>
                    <a:pt x="126" y="231"/>
                    <a:pt x="147" y="210"/>
                  </a:cubicBezTo>
                  <a:cubicBezTo>
                    <a:pt x="42" y="168"/>
                    <a:pt x="126" y="63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28"/>
            <p:cNvSpPr/>
            <p:nvPr/>
          </p:nvSpPr>
          <p:spPr>
            <a:xfrm>
              <a:off x="749972" y="2956732"/>
              <a:ext cx="1310" cy="3529"/>
            </a:xfrm>
            <a:custGeom>
              <a:avLst/>
              <a:gdLst/>
              <a:ahLst/>
              <a:cxnLst/>
              <a:rect l="l" t="t" r="r" b="b"/>
              <a:pathLst>
                <a:path w="127" h="337" extrusionOk="0">
                  <a:moveTo>
                    <a:pt x="42" y="0"/>
                  </a:moveTo>
                  <a:cubicBezTo>
                    <a:pt x="42" y="147"/>
                    <a:pt x="0" y="252"/>
                    <a:pt x="84" y="336"/>
                  </a:cubicBezTo>
                  <a:cubicBezTo>
                    <a:pt x="126" y="231"/>
                    <a:pt x="105" y="105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28"/>
            <p:cNvSpPr/>
            <p:nvPr/>
          </p:nvSpPr>
          <p:spPr>
            <a:xfrm>
              <a:off x="748239" y="2986893"/>
              <a:ext cx="1310" cy="1916"/>
            </a:xfrm>
            <a:custGeom>
              <a:avLst/>
              <a:gdLst/>
              <a:ahLst/>
              <a:cxnLst/>
              <a:rect l="l" t="t" r="r" b="b"/>
              <a:pathLst>
                <a:path w="127" h="183" extrusionOk="0">
                  <a:moveTo>
                    <a:pt x="63" y="0"/>
                  </a:moveTo>
                  <a:cubicBezTo>
                    <a:pt x="63" y="42"/>
                    <a:pt x="42" y="63"/>
                    <a:pt x="0" y="63"/>
                  </a:cubicBezTo>
                  <a:cubicBezTo>
                    <a:pt x="0" y="105"/>
                    <a:pt x="0" y="148"/>
                    <a:pt x="21" y="169"/>
                  </a:cubicBezTo>
                  <a:cubicBezTo>
                    <a:pt x="38" y="177"/>
                    <a:pt x="56" y="182"/>
                    <a:pt x="72" y="182"/>
                  </a:cubicBezTo>
                  <a:cubicBezTo>
                    <a:pt x="94" y="182"/>
                    <a:pt x="114" y="172"/>
                    <a:pt x="126" y="148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28"/>
            <p:cNvSpPr/>
            <p:nvPr/>
          </p:nvSpPr>
          <p:spPr>
            <a:xfrm>
              <a:off x="812847" y="2880409"/>
              <a:ext cx="1743" cy="1288"/>
            </a:xfrm>
            <a:custGeom>
              <a:avLst/>
              <a:gdLst/>
              <a:ahLst/>
              <a:cxnLst/>
              <a:rect l="l" t="t" r="r" b="b"/>
              <a:pathLst>
                <a:path w="169" h="123" extrusionOk="0">
                  <a:moveTo>
                    <a:pt x="114" y="0"/>
                  </a:moveTo>
                  <a:cubicBezTo>
                    <a:pt x="52" y="0"/>
                    <a:pt x="0" y="53"/>
                    <a:pt x="0" y="119"/>
                  </a:cubicBezTo>
                  <a:cubicBezTo>
                    <a:pt x="9" y="122"/>
                    <a:pt x="18" y="123"/>
                    <a:pt x="27" y="123"/>
                  </a:cubicBezTo>
                  <a:cubicBezTo>
                    <a:pt x="85" y="123"/>
                    <a:pt x="150" y="68"/>
                    <a:pt x="168" y="14"/>
                  </a:cubicBezTo>
                  <a:cubicBezTo>
                    <a:pt x="150" y="4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28"/>
            <p:cNvSpPr/>
            <p:nvPr/>
          </p:nvSpPr>
          <p:spPr>
            <a:xfrm>
              <a:off x="819354" y="2883687"/>
              <a:ext cx="1310" cy="1937"/>
            </a:xfrm>
            <a:custGeom>
              <a:avLst/>
              <a:gdLst/>
              <a:ahLst/>
              <a:cxnLst/>
              <a:rect l="l" t="t" r="r" b="b"/>
              <a:pathLst>
                <a:path w="127" h="185" extrusionOk="0">
                  <a:moveTo>
                    <a:pt x="42" y="0"/>
                  </a:moveTo>
                  <a:cubicBezTo>
                    <a:pt x="26" y="0"/>
                    <a:pt x="11" y="5"/>
                    <a:pt x="0" y="16"/>
                  </a:cubicBezTo>
                  <a:cubicBezTo>
                    <a:pt x="0" y="79"/>
                    <a:pt x="42" y="142"/>
                    <a:pt x="105" y="184"/>
                  </a:cubicBezTo>
                  <a:cubicBezTo>
                    <a:pt x="105" y="100"/>
                    <a:pt x="126" y="58"/>
                    <a:pt x="84" y="16"/>
                  </a:cubicBezTo>
                  <a:cubicBezTo>
                    <a:pt x="74" y="5"/>
                    <a:pt x="58" y="0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28"/>
            <p:cNvSpPr/>
            <p:nvPr/>
          </p:nvSpPr>
          <p:spPr>
            <a:xfrm>
              <a:off x="799399" y="2946815"/>
              <a:ext cx="1970" cy="1340"/>
            </a:xfrm>
            <a:custGeom>
              <a:avLst/>
              <a:gdLst/>
              <a:ahLst/>
              <a:cxnLst/>
              <a:rect l="l" t="t" r="r" b="b"/>
              <a:pathLst>
                <a:path w="191" h="128" extrusionOk="0">
                  <a:moveTo>
                    <a:pt x="1" y="1"/>
                  </a:moveTo>
                  <a:lnTo>
                    <a:pt x="1" y="127"/>
                  </a:lnTo>
                  <a:cubicBezTo>
                    <a:pt x="57" y="127"/>
                    <a:pt x="96" y="61"/>
                    <a:pt x="163" y="61"/>
                  </a:cubicBezTo>
                  <a:cubicBezTo>
                    <a:pt x="172" y="61"/>
                    <a:pt x="181" y="62"/>
                    <a:pt x="190" y="64"/>
                  </a:cubicBezTo>
                  <a:cubicBezTo>
                    <a:pt x="169" y="11"/>
                    <a:pt x="137" y="1"/>
                    <a:pt x="103" y="1"/>
                  </a:cubicBezTo>
                  <a:cubicBezTo>
                    <a:pt x="81" y="1"/>
                    <a:pt x="57" y="6"/>
                    <a:pt x="34" y="6"/>
                  </a:cubicBezTo>
                  <a:cubicBezTo>
                    <a:pt x="22" y="6"/>
                    <a:pt x="11" y="4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28"/>
            <p:cNvSpPr/>
            <p:nvPr/>
          </p:nvSpPr>
          <p:spPr>
            <a:xfrm>
              <a:off x="735008" y="2902925"/>
              <a:ext cx="1743" cy="754"/>
            </a:xfrm>
            <a:custGeom>
              <a:avLst/>
              <a:gdLst/>
              <a:ahLst/>
              <a:cxnLst/>
              <a:rect l="l" t="t" r="r" b="b"/>
              <a:pathLst>
                <a:path w="169" h="72" extrusionOk="0">
                  <a:moveTo>
                    <a:pt x="36" y="0"/>
                  </a:moveTo>
                  <a:cubicBezTo>
                    <a:pt x="16" y="0"/>
                    <a:pt x="5" y="17"/>
                    <a:pt x="1" y="50"/>
                  </a:cubicBezTo>
                  <a:lnTo>
                    <a:pt x="1" y="50"/>
                  </a:lnTo>
                  <a:cubicBezTo>
                    <a:pt x="22" y="50"/>
                    <a:pt x="54" y="61"/>
                    <a:pt x="85" y="61"/>
                  </a:cubicBezTo>
                  <a:cubicBezTo>
                    <a:pt x="116" y="61"/>
                    <a:pt x="148" y="50"/>
                    <a:pt x="169" y="8"/>
                  </a:cubicBezTo>
                  <a:lnTo>
                    <a:pt x="64" y="8"/>
                  </a:lnTo>
                  <a:cubicBezTo>
                    <a:pt x="53" y="3"/>
                    <a:pt x="44" y="0"/>
                    <a:pt x="36" y="0"/>
                  </a:cubicBezTo>
                  <a:close/>
                  <a:moveTo>
                    <a:pt x="1" y="50"/>
                  </a:moveTo>
                  <a:lnTo>
                    <a:pt x="1" y="71"/>
                  </a:lnTo>
                  <a:cubicBezTo>
                    <a:pt x="1" y="64"/>
                    <a:pt x="1" y="57"/>
                    <a:pt x="1" y="50"/>
                  </a:cubicBezTo>
                  <a:lnTo>
                    <a:pt x="1" y="50"/>
                  </a:lnTo>
                  <a:cubicBezTo>
                    <a:pt x="1" y="50"/>
                    <a:pt x="1" y="50"/>
                    <a:pt x="1" y="5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28"/>
            <p:cNvSpPr/>
            <p:nvPr/>
          </p:nvSpPr>
          <p:spPr>
            <a:xfrm>
              <a:off x="800699" y="2947475"/>
              <a:ext cx="1537" cy="1340"/>
            </a:xfrm>
            <a:custGeom>
              <a:avLst/>
              <a:gdLst/>
              <a:ahLst/>
              <a:cxnLst/>
              <a:rect l="l" t="t" r="r" b="b"/>
              <a:pathLst>
                <a:path w="149" h="128" extrusionOk="0">
                  <a:moveTo>
                    <a:pt x="64" y="1"/>
                  </a:moveTo>
                  <a:lnTo>
                    <a:pt x="1" y="127"/>
                  </a:lnTo>
                  <a:lnTo>
                    <a:pt x="127" y="127"/>
                  </a:lnTo>
                  <a:cubicBezTo>
                    <a:pt x="106" y="85"/>
                    <a:pt x="148" y="1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28"/>
            <p:cNvSpPr/>
            <p:nvPr/>
          </p:nvSpPr>
          <p:spPr>
            <a:xfrm>
              <a:off x="769266" y="2882304"/>
              <a:ext cx="1093" cy="1770"/>
            </a:xfrm>
            <a:custGeom>
              <a:avLst/>
              <a:gdLst/>
              <a:ahLst/>
              <a:cxnLst/>
              <a:rect l="l" t="t" r="r" b="b"/>
              <a:pathLst>
                <a:path w="106" h="169" extrusionOk="0">
                  <a:moveTo>
                    <a:pt x="42" y="1"/>
                  </a:moveTo>
                  <a:cubicBezTo>
                    <a:pt x="0" y="43"/>
                    <a:pt x="0" y="127"/>
                    <a:pt x="42" y="169"/>
                  </a:cubicBezTo>
                  <a:cubicBezTo>
                    <a:pt x="106" y="127"/>
                    <a:pt x="85" y="64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28"/>
            <p:cNvSpPr/>
            <p:nvPr/>
          </p:nvSpPr>
          <p:spPr>
            <a:xfrm>
              <a:off x="772298" y="2875256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7"/>
                    <a:pt x="85" y="127"/>
                    <a:pt x="148" y="127"/>
                  </a:cubicBezTo>
                  <a:lnTo>
                    <a:pt x="148" y="106"/>
                  </a:lnTo>
                  <a:cubicBezTo>
                    <a:pt x="148" y="64"/>
                    <a:pt x="106" y="22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28"/>
            <p:cNvSpPr/>
            <p:nvPr/>
          </p:nvSpPr>
          <p:spPr>
            <a:xfrm>
              <a:off x="768833" y="2982484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63" y="1"/>
                  </a:moveTo>
                  <a:cubicBezTo>
                    <a:pt x="63" y="64"/>
                    <a:pt x="0" y="148"/>
                    <a:pt x="127" y="190"/>
                  </a:cubicBezTo>
                  <a:cubicBezTo>
                    <a:pt x="105" y="127"/>
                    <a:pt x="169" y="22"/>
                    <a:pt x="6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28"/>
            <p:cNvSpPr/>
            <p:nvPr/>
          </p:nvSpPr>
          <p:spPr>
            <a:xfrm>
              <a:off x="802679" y="2944500"/>
              <a:ext cx="1073" cy="1005"/>
            </a:xfrm>
            <a:custGeom>
              <a:avLst/>
              <a:gdLst/>
              <a:ahLst/>
              <a:cxnLst/>
              <a:rect l="l" t="t" r="r" b="b"/>
              <a:pathLst>
                <a:path w="104" h="96" extrusionOk="0">
                  <a:moveTo>
                    <a:pt x="33" y="1"/>
                  </a:moveTo>
                  <a:cubicBezTo>
                    <a:pt x="0" y="1"/>
                    <a:pt x="5" y="23"/>
                    <a:pt x="19" y="96"/>
                  </a:cubicBezTo>
                  <a:lnTo>
                    <a:pt x="103" y="12"/>
                  </a:lnTo>
                  <a:cubicBezTo>
                    <a:pt x="71" y="5"/>
                    <a:pt x="48" y="1"/>
                    <a:pt x="3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28"/>
            <p:cNvSpPr/>
            <p:nvPr/>
          </p:nvSpPr>
          <p:spPr>
            <a:xfrm>
              <a:off x="823685" y="2911365"/>
              <a:ext cx="1093" cy="1236"/>
            </a:xfrm>
            <a:custGeom>
              <a:avLst/>
              <a:gdLst/>
              <a:ahLst/>
              <a:cxnLst/>
              <a:rect l="l" t="t" r="r" b="b"/>
              <a:pathLst>
                <a:path w="106" h="118" extrusionOk="0">
                  <a:moveTo>
                    <a:pt x="106" y="1"/>
                  </a:moveTo>
                  <a:lnTo>
                    <a:pt x="106" y="1"/>
                  </a:lnTo>
                  <a:cubicBezTo>
                    <a:pt x="64" y="22"/>
                    <a:pt x="1" y="43"/>
                    <a:pt x="1" y="106"/>
                  </a:cubicBezTo>
                  <a:cubicBezTo>
                    <a:pt x="20" y="114"/>
                    <a:pt x="36" y="117"/>
                    <a:pt x="49" y="117"/>
                  </a:cubicBezTo>
                  <a:cubicBezTo>
                    <a:pt x="106" y="117"/>
                    <a:pt x="106" y="52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28"/>
            <p:cNvSpPr/>
            <p:nvPr/>
          </p:nvSpPr>
          <p:spPr>
            <a:xfrm>
              <a:off x="769483" y="2989584"/>
              <a:ext cx="1093" cy="1058"/>
            </a:xfrm>
            <a:custGeom>
              <a:avLst/>
              <a:gdLst/>
              <a:ahLst/>
              <a:cxnLst/>
              <a:rect l="l" t="t" r="r" b="b"/>
              <a:pathLst>
                <a:path w="106" h="101" extrusionOk="0">
                  <a:moveTo>
                    <a:pt x="64" y="0"/>
                  </a:moveTo>
                  <a:cubicBezTo>
                    <a:pt x="49" y="0"/>
                    <a:pt x="29" y="5"/>
                    <a:pt x="0" y="17"/>
                  </a:cubicBezTo>
                  <a:cubicBezTo>
                    <a:pt x="21" y="59"/>
                    <a:pt x="64" y="101"/>
                    <a:pt x="106" y="101"/>
                  </a:cubicBezTo>
                  <a:cubicBezTo>
                    <a:pt x="106" y="39"/>
                    <a:pt x="106" y="0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28"/>
            <p:cNvSpPr/>
            <p:nvPr/>
          </p:nvSpPr>
          <p:spPr>
            <a:xfrm>
              <a:off x="776423" y="2879110"/>
              <a:ext cx="1310" cy="597"/>
            </a:xfrm>
            <a:custGeom>
              <a:avLst/>
              <a:gdLst/>
              <a:ahLst/>
              <a:cxnLst/>
              <a:rect l="l" t="t" r="r" b="b"/>
              <a:pathLst>
                <a:path w="127" h="57" extrusionOk="0">
                  <a:moveTo>
                    <a:pt x="71" y="1"/>
                  </a:moveTo>
                  <a:cubicBezTo>
                    <a:pt x="53" y="1"/>
                    <a:pt x="32" y="11"/>
                    <a:pt x="0" y="32"/>
                  </a:cubicBezTo>
                  <a:cubicBezTo>
                    <a:pt x="27" y="50"/>
                    <a:pt x="46" y="57"/>
                    <a:pt x="62" y="57"/>
                  </a:cubicBezTo>
                  <a:cubicBezTo>
                    <a:pt x="85" y="57"/>
                    <a:pt x="102" y="45"/>
                    <a:pt x="126" y="32"/>
                  </a:cubicBezTo>
                  <a:cubicBezTo>
                    <a:pt x="105" y="11"/>
                    <a:pt x="90" y="1"/>
                    <a:pt x="7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28"/>
            <p:cNvSpPr/>
            <p:nvPr/>
          </p:nvSpPr>
          <p:spPr>
            <a:xfrm>
              <a:off x="753220" y="2951004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43" y="0"/>
                  </a:moveTo>
                  <a:lnTo>
                    <a:pt x="43" y="0"/>
                  </a:lnTo>
                  <a:cubicBezTo>
                    <a:pt x="22" y="21"/>
                    <a:pt x="1" y="63"/>
                    <a:pt x="64" y="84"/>
                  </a:cubicBezTo>
                  <a:cubicBezTo>
                    <a:pt x="85" y="63"/>
                    <a:pt x="106" y="21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28"/>
            <p:cNvSpPr/>
            <p:nvPr/>
          </p:nvSpPr>
          <p:spPr>
            <a:xfrm>
              <a:off x="786612" y="2906789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54" y="0"/>
                  </a:moveTo>
                  <a:cubicBezTo>
                    <a:pt x="32" y="0"/>
                    <a:pt x="13" y="23"/>
                    <a:pt x="0" y="60"/>
                  </a:cubicBezTo>
                  <a:cubicBezTo>
                    <a:pt x="21" y="60"/>
                    <a:pt x="42" y="65"/>
                    <a:pt x="61" y="65"/>
                  </a:cubicBezTo>
                  <a:cubicBezTo>
                    <a:pt x="79" y="65"/>
                    <a:pt x="95" y="60"/>
                    <a:pt x="105" y="39"/>
                  </a:cubicBezTo>
                  <a:cubicBezTo>
                    <a:pt x="88" y="12"/>
                    <a:pt x="70" y="0"/>
                    <a:pt x="5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28"/>
            <p:cNvSpPr/>
            <p:nvPr/>
          </p:nvSpPr>
          <p:spPr>
            <a:xfrm>
              <a:off x="810681" y="2884283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43"/>
                    <a:pt x="21" y="85"/>
                    <a:pt x="21" y="127"/>
                  </a:cubicBezTo>
                  <a:cubicBezTo>
                    <a:pt x="84" y="106"/>
                    <a:pt x="105" y="64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28"/>
            <p:cNvSpPr/>
            <p:nvPr/>
          </p:nvSpPr>
          <p:spPr>
            <a:xfrm>
              <a:off x="750838" y="2951988"/>
              <a:ext cx="1310" cy="681"/>
            </a:xfrm>
            <a:custGeom>
              <a:avLst/>
              <a:gdLst/>
              <a:ahLst/>
              <a:cxnLst/>
              <a:rect l="l" t="t" r="r" b="b"/>
              <a:pathLst>
                <a:path w="127" h="65" extrusionOk="0">
                  <a:moveTo>
                    <a:pt x="63" y="1"/>
                  </a:moveTo>
                  <a:cubicBezTo>
                    <a:pt x="42" y="1"/>
                    <a:pt x="21" y="12"/>
                    <a:pt x="0" y="33"/>
                  </a:cubicBezTo>
                  <a:cubicBezTo>
                    <a:pt x="21" y="54"/>
                    <a:pt x="42" y="64"/>
                    <a:pt x="63" y="64"/>
                  </a:cubicBezTo>
                  <a:cubicBezTo>
                    <a:pt x="84" y="64"/>
                    <a:pt x="105" y="54"/>
                    <a:pt x="126" y="33"/>
                  </a:cubicBezTo>
                  <a:cubicBezTo>
                    <a:pt x="105" y="12"/>
                    <a:pt x="84" y="1"/>
                    <a:pt x="6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28"/>
            <p:cNvSpPr/>
            <p:nvPr/>
          </p:nvSpPr>
          <p:spPr>
            <a:xfrm>
              <a:off x="802442" y="2959811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0" y="0"/>
                  </a:moveTo>
                  <a:cubicBezTo>
                    <a:pt x="21" y="42"/>
                    <a:pt x="0" y="84"/>
                    <a:pt x="42" y="127"/>
                  </a:cubicBezTo>
                  <a:cubicBezTo>
                    <a:pt x="105" y="63"/>
                    <a:pt x="84" y="21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28"/>
            <p:cNvSpPr/>
            <p:nvPr/>
          </p:nvSpPr>
          <p:spPr>
            <a:xfrm>
              <a:off x="735441" y="2969718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43"/>
                    <a:pt x="22" y="64"/>
                    <a:pt x="43" y="106"/>
                  </a:cubicBezTo>
                  <a:cubicBezTo>
                    <a:pt x="64" y="64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28"/>
            <p:cNvSpPr/>
            <p:nvPr/>
          </p:nvSpPr>
          <p:spPr>
            <a:xfrm>
              <a:off x="751704" y="2901647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37" y="1"/>
                  </a:moveTo>
                  <a:cubicBezTo>
                    <a:pt x="22" y="1"/>
                    <a:pt x="9" y="7"/>
                    <a:pt x="0" y="25"/>
                  </a:cubicBezTo>
                  <a:cubicBezTo>
                    <a:pt x="19" y="53"/>
                    <a:pt x="34" y="65"/>
                    <a:pt x="48" y="65"/>
                  </a:cubicBezTo>
                  <a:cubicBezTo>
                    <a:pt x="66" y="65"/>
                    <a:pt x="82" y="48"/>
                    <a:pt x="106" y="25"/>
                  </a:cubicBezTo>
                  <a:cubicBezTo>
                    <a:pt x="81" y="13"/>
                    <a:pt x="57" y="1"/>
                    <a:pt x="3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28"/>
            <p:cNvSpPr/>
            <p:nvPr/>
          </p:nvSpPr>
          <p:spPr>
            <a:xfrm>
              <a:off x="791160" y="2904851"/>
              <a:ext cx="1093" cy="691"/>
            </a:xfrm>
            <a:custGeom>
              <a:avLst/>
              <a:gdLst/>
              <a:ahLst/>
              <a:cxnLst/>
              <a:rect l="l" t="t" r="r" b="b"/>
              <a:pathLst>
                <a:path w="106" h="66" extrusionOk="0">
                  <a:moveTo>
                    <a:pt x="34" y="1"/>
                  </a:moveTo>
                  <a:cubicBezTo>
                    <a:pt x="21" y="1"/>
                    <a:pt x="9" y="10"/>
                    <a:pt x="1" y="34"/>
                  </a:cubicBezTo>
                  <a:cubicBezTo>
                    <a:pt x="11" y="55"/>
                    <a:pt x="27" y="66"/>
                    <a:pt x="46" y="66"/>
                  </a:cubicBezTo>
                  <a:cubicBezTo>
                    <a:pt x="64" y="66"/>
                    <a:pt x="85" y="55"/>
                    <a:pt x="106" y="34"/>
                  </a:cubicBezTo>
                  <a:cubicBezTo>
                    <a:pt x="80" y="22"/>
                    <a:pt x="55" y="1"/>
                    <a:pt x="3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28"/>
            <p:cNvSpPr/>
            <p:nvPr/>
          </p:nvSpPr>
          <p:spPr>
            <a:xfrm>
              <a:off x="842980" y="292194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21"/>
                    <a:pt x="22" y="42"/>
                  </a:cubicBezTo>
                  <a:cubicBezTo>
                    <a:pt x="43" y="21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28"/>
            <p:cNvSpPr/>
            <p:nvPr/>
          </p:nvSpPr>
          <p:spPr>
            <a:xfrm>
              <a:off x="778372" y="287349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1" y="1"/>
                  </a:moveTo>
                  <a:cubicBezTo>
                    <a:pt x="0" y="1"/>
                    <a:pt x="0" y="1"/>
                    <a:pt x="21" y="22"/>
                  </a:cubicBezTo>
                  <a:cubicBezTo>
                    <a:pt x="21" y="22"/>
                    <a:pt x="21" y="43"/>
                    <a:pt x="42" y="43"/>
                  </a:cubicBezTo>
                  <a:cubicBezTo>
                    <a:pt x="42" y="22"/>
                    <a:pt x="64" y="1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28"/>
            <p:cNvSpPr/>
            <p:nvPr/>
          </p:nvSpPr>
          <p:spPr>
            <a:xfrm>
              <a:off x="777289" y="287459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43"/>
                    <a:pt x="21" y="43"/>
                    <a:pt x="21" y="43"/>
                  </a:cubicBezTo>
                  <a:cubicBezTo>
                    <a:pt x="42" y="43"/>
                    <a:pt x="42" y="22"/>
                    <a:pt x="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28"/>
            <p:cNvSpPr/>
            <p:nvPr/>
          </p:nvSpPr>
          <p:spPr>
            <a:xfrm>
              <a:off x="816095" y="288054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43"/>
                    <a:pt x="22" y="43"/>
                  </a:cubicBezTo>
                  <a:cubicBezTo>
                    <a:pt x="22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28"/>
            <p:cNvSpPr/>
            <p:nvPr/>
          </p:nvSpPr>
          <p:spPr>
            <a:xfrm>
              <a:off x="831275" y="2925241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lnTo>
                    <a:pt x="42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28"/>
            <p:cNvSpPr/>
            <p:nvPr/>
          </p:nvSpPr>
          <p:spPr>
            <a:xfrm>
              <a:off x="812197" y="2881592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32" y="0"/>
                  </a:moveTo>
                  <a:cubicBezTo>
                    <a:pt x="21" y="0"/>
                    <a:pt x="11" y="6"/>
                    <a:pt x="0" y="27"/>
                  </a:cubicBezTo>
                  <a:cubicBezTo>
                    <a:pt x="0" y="69"/>
                    <a:pt x="21" y="69"/>
                    <a:pt x="63" y="69"/>
                  </a:cubicBezTo>
                  <a:cubicBezTo>
                    <a:pt x="63" y="48"/>
                    <a:pt x="63" y="27"/>
                    <a:pt x="63" y="6"/>
                  </a:cubicBezTo>
                  <a:cubicBezTo>
                    <a:pt x="53" y="6"/>
                    <a:pt x="42" y="0"/>
                    <a:pt x="3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28"/>
            <p:cNvSpPr/>
            <p:nvPr/>
          </p:nvSpPr>
          <p:spPr>
            <a:xfrm>
              <a:off x="846672" y="2928320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9"/>
                    <a:pt x="5" y="31"/>
                    <a:pt x="11" y="31"/>
                  </a:cubicBezTo>
                  <a:cubicBezTo>
                    <a:pt x="23" y="31"/>
                    <a:pt x="42" y="2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28"/>
            <p:cNvSpPr/>
            <p:nvPr/>
          </p:nvSpPr>
          <p:spPr>
            <a:xfrm>
              <a:off x="770566" y="2884283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64" y="1"/>
                  </a:moveTo>
                  <a:cubicBezTo>
                    <a:pt x="1" y="1"/>
                    <a:pt x="1" y="22"/>
                    <a:pt x="1" y="64"/>
                  </a:cubicBezTo>
                  <a:cubicBezTo>
                    <a:pt x="43" y="64"/>
                    <a:pt x="106" y="22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28"/>
            <p:cNvSpPr/>
            <p:nvPr/>
          </p:nvSpPr>
          <p:spPr>
            <a:xfrm>
              <a:off x="794852" y="2930687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31" y="0"/>
                  </a:moveTo>
                  <a:cubicBezTo>
                    <a:pt x="25" y="0"/>
                    <a:pt x="21" y="8"/>
                    <a:pt x="21" y="27"/>
                  </a:cubicBezTo>
                  <a:cubicBezTo>
                    <a:pt x="0" y="69"/>
                    <a:pt x="42" y="69"/>
                    <a:pt x="63" y="69"/>
                  </a:cubicBezTo>
                  <a:cubicBezTo>
                    <a:pt x="63" y="40"/>
                    <a:pt x="43" y="0"/>
                    <a:pt x="3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28"/>
            <p:cNvSpPr/>
            <p:nvPr/>
          </p:nvSpPr>
          <p:spPr>
            <a:xfrm>
              <a:off x="746496" y="293734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28"/>
            <p:cNvSpPr/>
            <p:nvPr/>
          </p:nvSpPr>
          <p:spPr>
            <a:xfrm>
              <a:off x="849271" y="2937128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1" y="1"/>
                  </a:moveTo>
                  <a:lnTo>
                    <a:pt x="0" y="43"/>
                  </a:lnTo>
                  <a:lnTo>
                    <a:pt x="42" y="64"/>
                  </a:lnTo>
                  <a:lnTo>
                    <a:pt x="42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28"/>
            <p:cNvSpPr/>
            <p:nvPr/>
          </p:nvSpPr>
          <p:spPr>
            <a:xfrm>
              <a:off x="828130" y="2893981"/>
              <a:ext cx="557" cy="534"/>
            </a:xfrm>
            <a:custGeom>
              <a:avLst/>
              <a:gdLst/>
              <a:ahLst/>
              <a:cxnLst/>
              <a:rect l="l" t="t" r="r" b="b"/>
              <a:pathLst>
                <a:path w="54" h="51" extrusionOk="0">
                  <a:moveTo>
                    <a:pt x="11" y="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36"/>
                    <a:pt x="1" y="51"/>
                    <a:pt x="9" y="51"/>
                  </a:cubicBezTo>
                  <a:cubicBezTo>
                    <a:pt x="13" y="51"/>
                    <a:pt x="20" y="48"/>
                    <a:pt x="32" y="42"/>
                  </a:cubicBezTo>
                  <a:cubicBezTo>
                    <a:pt x="53" y="42"/>
                    <a:pt x="53" y="21"/>
                    <a:pt x="3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28"/>
            <p:cNvSpPr/>
            <p:nvPr/>
          </p:nvSpPr>
          <p:spPr>
            <a:xfrm>
              <a:off x="746713" y="29397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60" y="48"/>
                    <a:pt x="72" y="50"/>
                    <a:pt x="81" y="50"/>
                  </a:cubicBezTo>
                  <a:cubicBezTo>
                    <a:pt x="106" y="50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28"/>
            <p:cNvSpPr/>
            <p:nvPr/>
          </p:nvSpPr>
          <p:spPr>
            <a:xfrm>
              <a:off x="744547" y="29404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lnTo>
                    <a:pt x="1" y="21"/>
                  </a:lnTo>
                  <a:lnTo>
                    <a:pt x="43" y="42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28"/>
            <p:cNvSpPr/>
            <p:nvPr/>
          </p:nvSpPr>
          <p:spPr>
            <a:xfrm>
              <a:off x="798966" y="2942416"/>
              <a:ext cx="1093" cy="513"/>
            </a:xfrm>
            <a:custGeom>
              <a:avLst/>
              <a:gdLst/>
              <a:ahLst/>
              <a:cxnLst/>
              <a:rect l="l" t="t" r="r" b="b"/>
              <a:pathLst>
                <a:path w="106" h="49" extrusionOk="0">
                  <a:moveTo>
                    <a:pt x="106" y="0"/>
                  </a:moveTo>
                  <a:cubicBezTo>
                    <a:pt x="64" y="0"/>
                    <a:pt x="1" y="42"/>
                    <a:pt x="64" y="42"/>
                  </a:cubicBezTo>
                  <a:cubicBezTo>
                    <a:pt x="72" y="46"/>
                    <a:pt x="78" y="48"/>
                    <a:pt x="84" y="48"/>
                  </a:cubicBezTo>
                  <a:cubicBezTo>
                    <a:pt x="106" y="48"/>
                    <a:pt x="106" y="17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28"/>
            <p:cNvSpPr/>
            <p:nvPr/>
          </p:nvSpPr>
          <p:spPr>
            <a:xfrm>
              <a:off x="748456" y="294505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28"/>
            <p:cNvSpPr/>
            <p:nvPr/>
          </p:nvSpPr>
          <p:spPr>
            <a:xfrm>
              <a:off x="828893" y="2896620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1" y="0"/>
                  </a:moveTo>
                  <a:cubicBezTo>
                    <a:pt x="21" y="21"/>
                    <a:pt x="0" y="21"/>
                    <a:pt x="0" y="21"/>
                  </a:cubicBezTo>
                  <a:cubicBezTo>
                    <a:pt x="0" y="36"/>
                    <a:pt x="0" y="51"/>
                    <a:pt x="8" y="51"/>
                  </a:cubicBezTo>
                  <a:cubicBezTo>
                    <a:pt x="11" y="51"/>
                    <a:pt x="15" y="49"/>
                    <a:pt x="21" y="42"/>
                  </a:cubicBezTo>
                  <a:cubicBezTo>
                    <a:pt x="42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28"/>
            <p:cNvSpPr/>
            <p:nvPr/>
          </p:nvSpPr>
          <p:spPr>
            <a:xfrm>
              <a:off x="831275" y="2899196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23" y="1"/>
                  </a:moveTo>
                  <a:cubicBezTo>
                    <a:pt x="0" y="1"/>
                    <a:pt x="0" y="32"/>
                    <a:pt x="0" y="49"/>
                  </a:cubicBezTo>
                  <a:cubicBezTo>
                    <a:pt x="21" y="49"/>
                    <a:pt x="84" y="7"/>
                    <a:pt x="42" y="7"/>
                  </a:cubicBezTo>
                  <a:cubicBezTo>
                    <a:pt x="34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28"/>
            <p:cNvSpPr/>
            <p:nvPr/>
          </p:nvSpPr>
          <p:spPr>
            <a:xfrm>
              <a:off x="801792" y="2948805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ubicBezTo>
                    <a:pt x="42" y="63"/>
                    <a:pt x="63" y="42"/>
                    <a:pt x="63" y="21"/>
                  </a:cubicBezTo>
                  <a:cubicBezTo>
                    <a:pt x="4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28"/>
            <p:cNvSpPr/>
            <p:nvPr/>
          </p:nvSpPr>
          <p:spPr>
            <a:xfrm>
              <a:off x="801183" y="2949621"/>
              <a:ext cx="835" cy="513"/>
            </a:xfrm>
            <a:custGeom>
              <a:avLst/>
              <a:gdLst/>
              <a:ahLst/>
              <a:cxnLst/>
              <a:rect l="l" t="t" r="r" b="b"/>
              <a:pathLst>
                <a:path w="81" h="49" extrusionOk="0">
                  <a:moveTo>
                    <a:pt x="56" y="1"/>
                  </a:moveTo>
                  <a:cubicBezTo>
                    <a:pt x="24" y="1"/>
                    <a:pt x="0" y="31"/>
                    <a:pt x="17" y="48"/>
                  </a:cubicBezTo>
                  <a:cubicBezTo>
                    <a:pt x="59" y="48"/>
                    <a:pt x="80" y="48"/>
                    <a:pt x="80" y="6"/>
                  </a:cubicBezTo>
                  <a:cubicBezTo>
                    <a:pt x="72" y="2"/>
                    <a:pt x="64" y="1"/>
                    <a:pt x="5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28"/>
            <p:cNvSpPr/>
            <p:nvPr/>
          </p:nvSpPr>
          <p:spPr>
            <a:xfrm>
              <a:off x="733925" y="2903668"/>
              <a:ext cx="1093" cy="503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106" y="0"/>
                  </a:moveTo>
                  <a:cubicBezTo>
                    <a:pt x="64" y="0"/>
                    <a:pt x="0" y="21"/>
                    <a:pt x="42" y="42"/>
                  </a:cubicBezTo>
                  <a:cubicBezTo>
                    <a:pt x="55" y="46"/>
                    <a:pt x="64" y="48"/>
                    <a:pt x="72" y="48"/>
                  </a:cubicBezTo>
                  <a:cubicBezTo>
                    <a:pt x="106" y="48"/>
                    <a:pt x="106" y="17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28"/>
            <p:cNvSpPr/>
            <p:nvPr/>
          </p:nvSpPr>
          <p:spPr>
            <a:xfrm>
              <a:off x="741948" y="290366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42" y="0"/>
                  </a:moveTo>
                  <a:cubicBezTo>
                    <a:pt x="0" y="0"/>
                    <a:pt x="0" y="21"/>
                    <a:pt x="0" y="63"/>
                  </a:cubicBezTo>
                  <a:cubicBezTo>
                    <a:pt x="21" y="63"/>
                    <a:pt x="84" y="21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28"/>
            <p:cNvSpPr/>
            <p:nvPr/>
          </p:nvSpPr>
          <p:spPr>
            <a:xfrm>
              <a:off x="749105" y="290366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28"/>
            <p:cNvSpPr/>
            <p:nvPr/>
          </p:nvSpPr>
          <p:spPr>
            <a:xfrm>
              <a:off x="741082" y="2904328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84" y="0"/>
                  </a:moveTo>
                  <a:cubicBezTo>
                    <a:pt x="63" y="0"/>
                    <a:pt x="0" y="21"/>
                    <a:pt x="42" y="42"/>
                  </a:cubicBezTo>
                  <a:cubicBezTo>
                    <a:pt x="84" y="42"/>
                    <a:pt x="84" y="21"/>
                    <a:pt x="8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28"/>
            <p:cNvSpPr/>
            <p:nvPr/>
          </p:nvSpPr>
          <p:spPr>
            <a:xfrm>
              <a:off x="803958" y="2951664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28"/>
            <p:cNvSpPr/>
            <p:nvPr/>
          </p:nvSpPr>
          <p:spPr>
            <a:xfrm>
              <a:off x="734358" y="290762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2" y="43"/>
                    <a:pt x="85" y="22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28"/>
            <p:cNvSpPr/>
            <p:nvPr/>
          </p:nvSpPr>
          <p:spPr>
            <a:xfrm>
              <a:off x="785962" y="2907407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63" y="1"/>
                  </a:moveTo>
                  <a:cubicBezTo>
                    <a:pt x="21" y="1"/>
                    <a:pt x="0" y="43"/>
                    <a:pt x="0" y="64"/>
                  </a:cubicBezTo>
                  <a:cubicBezTo>
                    <a:pt x="8" y="67"/>
                    <a:pt x="15" y="69"/>
                    <a:pt x="21" y="69"/>
                  </a:cubicBezTo>
                  <a:cubicBezTo>
                    <a:pt x="49" y="69"/>
                    <a:pt x="63" y="35"/>
                    <a:pt x="6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28"/>
            <p:cNvSpPr/>
            <p:nvPr/>
          </p:nvSpPr>
          <p:spPr>
            <a:xfrm>
              <a:off x="788128" y="291026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43"/>
                    <a:pt x="22" y="43"/>
                  </a:cubicBez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28"/>
            <p:cNvSpPr/>
            <p:nvPr/>
          </p:nvSpPr>
          <p:spPr>
            <a:xfrm>
              <a:off x="802008" y="2959308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11" y="1"/>
                  </a:moveTo>
                  <a:cubicBezTo>
                    <a:pt x="0" y="1"/>
                    <a:pt x="0" y="31"/>
                    <a:pt x="0" y="48"/>
                  </a:cubicBezTo>
                  <a:lnTo>
                    <a:pt x="63" y="48"/>
                  </a:lnTo>
                  <a:cubicBezTo>
                    <a:pt x="42" y="27"/>
                    <a:pt x="84" y="6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28"/>
            <p:cNvSpPr/>
            <p:nvPr/>
          </p:nvSpPr>
          <p:spPr>
            <a:xfrm>
              <a:off x="735658" y="2968399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7" y="21"/>
                    <a:pt x="21" y="48"/>
                    <a:pt x="32" y="48"/>
                  </a:cubicBezTo>
                  <a:cubicBezTo>
                    <a:pt x="35" y="48"/>
                    <a:pt x="38" y="47"/>
                    <a:pt x="43" y="42"/>
                  </a:cubicBezTo>
                  <a:cubicBezTo>
                    <a:pt x="43" y="21"/>
                    <a:pt x="43" y="21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28"/>
            <p:cNvSpPr/>
            <p:nvPr/>
          </p:nvSpPr>
          <p:spPr>
            <a:xfrm>
              <a:off x="803308" y="295034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0"/>
                  </a:moveTo>
                  <a:cubicBezTo>
                    <a:pt x="0" y="0"/>
                    <a:pt x="21" y="21"/>
                    <a:pt x="21" y="21"/>
                  </a:cubicBezTo>
                  <a:cubicBezTo>
                    <a:pt x="21" y="21"/>
                    <a:pt x="21" y="21"/>
                    <a:pt x="21" y="42"/>
                  </a:cubicBez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28"/>
            <p:cNvSpPr/>
            <p:nvPr/>
          </p:nvSpPr>
          <p:spPr>
            <a:xfrm>
              <a:off x="741515" y="297279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28"/>
            <p:cNvSpPr/>
            <p:nvPr/>
          </p:nvSpPr>
          <p:spPr>
            <a:xfrm>
              <a:off x="822169" y="2916654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21" y="1"/>
                  </a:moveTo>
                  <a:cubicBezTo>
                    <a:pt x="21" y="1"/>
                    <a:pt x="0" y="43"/>
                    <a:pt x="42" y="43"/>
                  </a:cubicBezTo>
                  <a:cubicBezTo>
                    <a:pt x="84" y="43"/>
                    <a:pt x="84" y="22"/>
                    <a:pt x="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28"/>
            <p:cNvSpPr/>
            <p:nvPr/>
          </p:nvSpPr>
          <p:spPr>
            <a:xfrm>
              <a:off x="760593" y="2974630"/>
              <a:ext cx="443" cy="827"/>
            </a:xfrm>
            <a:custGeom>
              <a:avLst/>
              <a:gdLst/>
              <a:ahLst/>
              <a:cxnLst/>
              <a:rect l="l" t="t" r="r" b="b"/>
              <a:pathLst>
                <a:path w="43" h="79" extrusionOk="0">
                  <a:moveTo>
                    <a:pt x="15" y="1"/>
                  </a:moveTo>
                  <a:cubicBezTo>
                    <a:pt x="11" y="1"/>
                    <a:pt x="5" y="5"/>
                    <a:pt x="0" y="15"/>
                  </a:cubicBezTo>
                  <a:cubicBezTo>
                    <a:pt x="0" y="78"/>
                    <a:pt x="21" y="78"/>
                    <a:pt x="42" y="78"/>
                  </a:cubicBezTo>
                  <a:lnTo>
                    <a:pt x="42" y="57"/>
                  </a:lnTo>
                  <a:cubicBezTo>
                    <a:pt x="42" y="41"/>
                    <a:pt x="30" y="1"/>
                    <a:pt x="1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28"/>
            <p:cNvSpPr/>
            <p:nvPr/>
          </p:nvSpPr>
          <p:spPr>
            <a:xfrm>
              <a:off x="840814" y="2918413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64" y="1"/>
                  </a:moveTo>
                  <a:cubicBezTo>
                    <a:pt x="21" y="1"/>
                    <a:pt x="0" y="22"/>
                    <a:pt x="0" y="64"/>
                  </a:cubicBezTo>
                  <a:cubicBezTo>
                    <a:pt x="8" y="68"/>
                    <a:pt x="15" y="69"/>
                    <a:pt x="21" y="69"/>
                  </a:cubicBezTo>
                  <a:cubicBezTo>
                    <a:pt x="50" y="69"/>
                    <a:pt x="64" y="35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28"/>
            <p:cNvSpPr/>
            <p:nvPr/>
          </p:nvSpPr>
          <p:spPr>
            <a:xfrm>
              <a:off x="769916" y="2984474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16" y="16"/>
                    <a:pt x="32" y="56"/>
                    <a:pt x="48" y="56"/>
                  </a:cubicBezTo>
                  <a:cubicBezTo>
                    <a:pt x="53" y="56"/>
                    <a:pt x="58" y="52"/>
                    <a:pt x="64" y="42"/>
                  </a:cubicBezTo>
                  <a:cubicBezTo>
                    <a:pt x="64" y="0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28"/>
            <p:cNvSpPr/>
            <p:nvPr/>
          </p:nvSpPr>
          <p:spPr>
            <a:xfrm>
              <a:off x="770133" y="2986453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7" y="21"/>
                    <a:pt x="21" y="48"/>
                    <a:pt x="21" y="48"/>
                  </a:cubicBezTo>
                  <a:cubicBezTo>
                    <a:pt x="22" y="48"/>
                    <a:pt x="22" y="47"/>
                    <a:pt x="22" y="42"/>
                  </a:cubicBezTo>
                  <a:cubicBezTo>
                    <a:pt x="43" y="21"/>
                    <a:pt x="43" y="21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28"/>
            <p:cNvSpPr/>
            <p:nvPr/>
          </p:nvSpPr>
          <p:spPr>
            <a:xfrm>
              <a:off x="828677" y="2919869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7" y="1"/>
                  </a:moveTo>
                  <a:cubicBezTo>
                    <a:pt x="0" y="1"/>
                    <a:pt x="0" y="20"/>
                    <a:pt x="0" y="51"/>
                  </a:cubicBezTo>
                  <a:cubicBezTo>
                    <a:pt x="42" y="51"/>
                    <a:pt x="105" y="9"/>
                    <a:pt x="42" y="9"/>
                  </a:cubicBezTo>
                  <a:cubicBezTo>
                    <a:pt x="31" y="3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28"/>
            <p:cNvSpPr/>
            <p:nvPr/>
          </p:nvSpPr>
          <p:spPr>
            <a:xfrm>
              <a:off x="748342" y="2989532"/>
              <a:ext cx="557" cy="503"/>
            </a:xfrm>
            <a:custGeom>
              <a:avLst/>
              <a:gdLst/>
              <a:ahLst/>
              <a:cxnLst/>
              <a:rect l="l" t="t" r="r" b="b"/>
              <a:pathLst>
                <a:path w="54" h="48" extrusionOk="0">
                  <a:moveTo>
                    <a:pt x="32" y="1"/>
                  </a:moveTo>
                  <a:cubicBezTo>
                    <a:pt x="22" y="11"/>
                    <a:pt x="11" y="11"/>
                    <a:pt x="6" y="11"/>
                  </a:cubicBezTo>
                  <a:cubicBezTo>
                    <a:pt x="1" y="11"/>
                    <a:pt x="1" y="11"/>
                    <a:pt x="11" y="22"/>
                  </a:cubicBezTo>
                  <a:cubicBezTo>
                    <a:pt x="11" y="43"/>
                    <a:pt x="22" y="48"/>
                    <a:pt x="32" y="48"/>
                  </a:cubicBezTo>
                  <a:cubicBezTo>
                    <a:pt x="43" y="48"/>
                    <a:pt x="53" y="43"/>
                    <a:pt x="53" y="43"/>
                  </a:cubicBezTo>
                  <a:lnTo>
                    <a:pt x="53" y="22"/>
                  </a:lnTo>
                  <a:cubicBezTo>
                    <a:pt x="32" y="22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28"/>
            <p:cNvSpPr/>
            <p:nvPr/>
          </p:nvSpPr>
          <p:spPr>
            <a:xfrm>
              <a:off x="748239" y="2920393"/>
              <a:ext cx="660" cy="607"/>
            </a:xfrm>
            <a:custGeom>
              <a:avLst/>
              <a:gdLst/>
              <a:ahLst/>
              <a:cxnLst/>
              <a:rect l="l" t="t" r="r" b="b"/>
              <a:pathLst>
                <a:path w="64" h="58" extrusionOk="0">
                  <a:moveTo>
                    <a:pt x="0" y="1"/>
                  </a:moveTo>
                  <a:cubicBezTo>
                    <a:pt x="0" y="17"/>
                    <a:pt x="24" y="57"/>
                    <a:pt x="45" y="57"/>
                  </a:cubicBezTo>
                  <a:cubicBezTo>
                    <a:pt x="52" y="57"/>
                    <a:pt x="58" y="53"/>
                    <a:pt x="63" y="43"/>
                  </a:cubicBezTo>
                  <a:cubicBezTo>
                    <a:pt x="63" y="1"/>
                    <a:pt x="42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28"/>
            <p:cNvSpPr/>
            <p:nvPr/>
          </p:nvSpPr>
          <p:spPr>
            <a:xfrm>
              <a:off x="768183" y="2990192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0" y="1"/>
                  </a:moveTo>
                  <a:cubicBezTo>
                    <a:pt x="0" y="17"/>
                    <a:pt x="25" y="57"/>
                    <a:pt x="36" y="57"/>
                  </a:cubicBezTo>
                  <a:cubicBezTo>
                    <a:pt x="40" y="57"/>
                    <a:pt x="42" y="53"/>
                    <a:pt x="42" y="43"/>
                  </a:cubicBezTo>
                  <a:cubicBezTo>
                    <a:pt x="42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28"/>
            <p:cNvSpPr/>
            <p:nvPr/>
          </p:nvSpPr>
          <p:spPr>
            <a:xfrm>
              <a:off x="839515" y="291797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42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42" y="43"/>
                    <a:pt x="105" y="1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28"/>
            <p:cNvSpPr/>
            <p:nvPr/>
          </p:nvSpPr>
          <p:spPr>
            <a:xfrm>
              <a:off x="799616" y="2948805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60" y="48"/>
                    <a:pt x="72" y="50"/>
                    <a:pt x="81" y="50"/>
                  </a:cubicBezTo>
                  <a:cubicBezTo>
                    <a:pt x="106" y="50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8" name="Google Shape;8898;p28"/>
          <p:cNvGrpSpPr/>
          <p:nvPr/>
        </p:nvGrpSpPr>
        <p:grpSpPr>
          <a:xfrm>
            <a:off x="6647810" y="1303795"/>
            <a:ext cx="442672" cy="983646"/>
            <a:chOff x="2039148" y="1850553"/>
            <a:chExt cx="110364" cy="245255"/>
          </a:xfrm>
        </p:grpSpPr>
        <p:sp>
          <p:nvSpPr>
            <p:cNvPr id="8899" name="Google Shape;8899;p28"/>
            <p:cNvSpPr/>
            <p:nvPr/>
          </p:nvSpPr>
          <p:spPr>
            <a:xfrm>
              <a:off x="2109169" y="1850553"/>
              <a:ext cx="21048" cy="30831"/>
            </a:xfrm>
            <a:custGeom>
              <a:avLst/>
              <a:gdLst/>
              <a:ahLst/>
              <a:cxnLst/>
              <a:rect l="l" t="t" r="r" b="b"/>
              <a:pathLst>
                <a:path w="2041" h="2944" extrusionOk="0">
                  <a:moveTo>
                    <a:pt x="1178" y="1"/>
                  </a:moveTo>
                  <a:lnTo>
                    <a:pt x="737" y="127"/>
                  </a:lnTo>
                  <a:cubicBezTo>
                    <a:pt x="590" y="169"/>
                    <a:pt x="400" y="190"/>
                    <a:pt x="316" y="358"/>
                  </a:cubicBezTo>
                  <a:cubicBezTo>
                    <a:pt x="169" y="757"/>
                    <a:pt x="1" y="1115"/>
                    <a:pt x="127" y="1535"/>
                  </a:cubicBezTo>
                  <a:cubicBezTo>
                    <a:pt x="295" y="2082"/>
                    <a:pt x="548" y="2608"/>
                    <a:pt x="1052" y="2944"/>
                  </a:cubicBezTo>
                  <a:cubicBezTo>
                    <a:pt x="1347" y="2944"/>
                    <a:pt x="1410" y="2923"/>
                    <a:pt x="1536" y="2692"/>
                  </a:cubicBezTo>
                  <a:cubicBezTo>
                    <a:pt x="1683" y="2439"/>
                    <a:pt x="1809" y="2166"/>
                    <a:pt x="1893" y="1872"/>
                  </a:cubicBezTo>
                  <a:cubicBezTo>
                    <a:pt x="2040" y="1451"/>
                    <a:pt x="1956" y="989"/>
                    <a:pt x="1956" y="547"/>
                  </a:cubicBezTo>
                  <a:cubicBezTo>
                    <a:pt x="1956" y="379"/>
                    <a:pt x="1851" y="232"/>
                    <a:pt x="1704" y="190"/>
                  </a:cubicBezTo>
                  <a:cubicBezTo>
                    <a:pt x="1620" y="148"/>
                    <a:pt x="1557" y="64"/>
                    <a:pt x="149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28"/>
            <p:cNvSpPr/>
            <p:nvPr/>
          </p:nvSpPr>
          <p:spPr>
            <a:xfrm>
              <a:off x="2128691" y="1905806"/>
              <a:ext cx="20821" cy="27323"/>
            </a:xfrm>
            <a:custGeom>
              <a:avLst/>
              <a:gdLst/>
              <a:ahLst/>
              <a:cxnLst/>
              <a:rect l="l" t="t" r="r" b="b"/>
              <a:pathLst>
                <a:path w="2019" h="2609" extrusionOk="0">
                  <a:moveTo>
                    <a:pt x="1368" y="0"/>
                  </a:moveTo>
                  <a:cubicBezTo>
                    <a:pt x="1354" y="0"/>
                    <a:pt x="1339" y="1"/>
                    <a:pt x="1325" y="2"/>
                  </a:cubicBezTo>
                  <a:cubicBezTo>
                    <a:pt x="1051" y="44"/>
                    <a:pt x="799" y="107"/>
                    <a:pt x="526" y="191"/>
                  </a:cubicBezTo>
                  <a:cubicBezTo>
                    <a:pt x="0" y="1053"/>
                    <a:pt x="400" y="2272"/>
                    <a:pt x="1135" y="2609"/>
                  </a:cubicBezTo>
                  <a:cubicBezTo>
                    <a:pt x="1409" y="2546"/>
                    <a:pt x="1640" y="2335"/>
                    <a:pt x="1703" y="2062"/>
                  </a:cubicBezTo>
                  <a:cubicBezTo>
                    <a:pt x="1787" y="1789"/>
                    <a:pt x="1934" y="1536"/>
                    <a:pt x="1934" y="1221"/>
                  </a:cubicBezTo>
                  <a:cubicBezTo>
                    <a:pt x="1934" y="1200"/>
                    <a:pt x="1976" y="1179"/>
                    <a:pt x="1997" y="1158"/>
                  </a:cubicBezTo>
                  <a:lnTo>
                    <a:pt x="2018" y="590"/>
                  </a:lnTo>
                  <a:cubicBezTo>
                    <a:pt x="1997" y="569"/>
                    <a:pt x="1934" y="548"/>
                    <a:pt x="1934" y="506"/>
                  </a:cubicBezTo>
                  <a:cubicBezTo>
                    <a:pt x="1914" y="205"/>
                    <a:pt x="1665" y="0"/>
                    <a:pt x="136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28"/>
            <p:cNvSpPr/>
            <p:nvPr/>
          </p:nvSpPr>
          <p:spPr>
            <a:xfrm>
              <a:off x="2092700" y="1964808"/>
              <a:ext cx="39466" cy="56038"/>
            </a:xfrm>
            <a:custGeom>
              <a:avLst/>
              <a:gdLst/>
              <a:ahLst/>
              <a:cxnLst/>
              <a:rect l="l" t="t" r="r" b="b"/>
              <a:pathLst>
                <a:path w="3827" h="5351" extrusionOk="0">
                  <a:moveTo>
                    <a:pt x="2142" y="1"/>
                  </a:moveTo>
                  <a:cubicBezTo>
                    <a:pt x="2122" y="1"/>
                    <a:pt x="2102" y="1"/>
                    <a:pt x="2082" y="2"/>
                  </a:cubicBezTo>
                  <a:cubicBezTo>
                    <a:pt x="1745" y="23"/>
                    <a:pt x="1409" y="86"/>
                    <a:pt x="1093" y="191"/>
                  </a:cubicBezTo>
                  <a:cubicBezTo>
                    <a:pt x="883" y="233"/>
                    <a:pt x="694" y="381"/>
                    <a:pt x="589" y="570"/>
                  </a:cubicBezTo>
                  <a:cubicBezTo>
                    <a:pt x="210" y="1285"/>
                    <a:pt x="0" y="2042"/>
                    <a:pt x="252" y="2861"/>
                  </a:cubicBezTo>
                  <a:cubicBezTo>
                    <a:pt x="358" y="3198"/>
                    <a:pt x="547" y="3513"/>
                    <a:pt x="694" y="3850"/>
                  </a:cubicBezTo>
                  <a:cubicBezTo>
                    <a:pt x="946" y="4480"/>
                    <a:pt x="1493" y="4880"/>
                    <a:pt x="2018" y="5216"/>
                  </a:cubicBezTo>
                  <a:cubicBezTo>
                    <a:pt x="2175" y="5310"/>
                    <a:pt x="2323" y="5350"/>
                    <a:pt x="2458" y="5350"/>
                  </a:cubicBezTo>
                  <a:cubicBezTo>
                    <a:pt x="2775" y="5350"/>
                    <a:pt x="3021" y="5131"/>
                    <a:pt x="3154" y="4880"/>
                  </a:cubicBezTo>
                  <a:cubicBezTo>
                    <a:pt x="3532" y="4165"/>
                    <a:pt x="3827" y="3429"/>
                    <a:pt x="3742" y="2672"/>
                  </a:cubicBezTo>
                  <a:cubicBezTo>
                    <a:pt x="3742" y="2462"/>
                    <a:pt x="3763" y="2336"/>
                    <a:pt x="3763" y="2210"/>
                  </a:cubicBezTo>
                  <a:cubicBezTo>
                    <a:pt x="3763" y="1600"/>
                    <a:pt x="3574" y="1011"/>
                    <a:pt x="3217" y="549"/>
                  </a:cubicBezTo>
                  <a:cubicBezTo>
                    <a:pt x="2956" y="208"/>
                    <a:pt x="2561" y="1"/>
                    <a:pt x="21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28"/>
            <p:cNvSpPr/>
            <p:nvPr/>
          </p:nvSpPr>
          <p:spPr>
            <a:xfrm>
              <a:off x="2039148" y="1937873"/>
              <a:ext cx="36001" cy="50802"/>
            </a:xfrm>
            <a:custGeom>
              <a:avLst/>
              <a:gdLst/>
              <a:ahLst/>
              <a:cxnLst/>
              <a:rect l="l" t="t" r="r" b="b"/>
              <a:pathLst>
                <a:path w="3491" h="4851" extrusionOk="0">
                  <a:moveTo>
                    <a:pt x="1688" y="0"/>
                  </a:moveTo>
                  <a:cubicBezTo>
                    <a:pt x="1274" y="0"/>
                    <a:pt x="754" y="126"/>
                    <a:pt x="547" y="304"/>
                  </a:cubicBezTo>
                  <a:cubicBezTo>
                    <a:pt x="547" y="304"/>
                    <a:pt x="547" y="325"/>
                    <a:pt x="526" y="325"/>
                  </a:cubicBezTo>
                  <a:cubicBezTo>
                    <a:pt x="231" y="661"/>
                    <a:pt x="42" y="1081"/>
                    <a:pt x="42" y="1544"/>
                  </a:cubicBezTo>
                  <a:cubicBezTo>
                    <a:pt x="0" y="2217"/>
                    <a:pt x="168" y="2869"/>
                    <a:pt x="526" y="3436"/>
                  </a:cubicBezTo>
                  <a:cubicBezTo>
                    <a:pt x="757" y="3920"/>
                    <a:pt x="1114" y="4340"/>
                    <a:pt x="1556" y="4677"/>
                  </a:cubicBezTo>
                  <a:cubicBezTo>
                    <a:pt x="1713" y="4794"/>
                    <a:pt x="1900" y="4851"/>
                    <a:pt x="2086" y="4851"/>
                  </a:cubicBezTo>
                  <a:cubicBezTo>
                    <a:pt x="2398" y="4851"/>
                    <a:pt x="2709" y="4693"/>
                    <a:pt x="2880" y="4403"/>
                  </a:cubicBezTo>
                  <a:cubicBezTo>
                    <a:pt x="3259" y="3836"/>
                    <a:pt x="3448" y="3184"/>
                    <a:pt x="3490" y="2532"/>
                  </a:cubicBezTo>
                  <a:cubicBezTo>
                    <a:pt x="3448" y="2301"/>
                    <a:pt x="3448" y="2070"/>
                    <a:pt x="3385" y="1817"/>
                  </a:cubicBezTo>
                  <a:cubicBezTo>
                    <a:pt x="3238" y="1039"/>
                    <a:pt x="2922" y="388"/>
                    <a:pt x="2124" y="72"/>
                  </a:cubicBezTo>
                  <a:cubicBezTo>
                    <a:pt x="2018" y="23"/>
                    <a:pt x="1862" y="0"/>
                    <a:pt x="168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28"/>
            <p:cNvSpPr/>
            <p:nvPr/>
          </p:nvSpPr>
          <p:spPr>
            <a:xfrm>
              <a:off x="2087059" y="1896444"/>
              <a:ext cx="30577" cy="44037"/>
            </a:xfrm>
            <a:custGeom>
              <a:avLst/>
              <a:gdLst/>
              <a:ahLst/>
              <a:cxnLst/>
              <a:rect l="l" t="t" r="r" b="b"/>
              <a:pathLst>
                <a:path w="2965" h="4205" extrusionOk="0">
                  <a:moveTo>
                    <a:pt x="1684" y="1"/>
                  </a:moveTo>
                  <a:cubicBezTo>
                    <a:pt x="1586" y="1"/>
                    <a:pt x="1487" y="11"/>
                    <a:pt x="1388" y="34"/>
                  </a:cubicBezTo>
                  <a:cubicBezTo>
                    <a:pt x="1199" y="76"/>
                    <a:pt x="1031" y="118"/>
                    <a:pt x="862" y="181"/>
                  </a:cubicBezTo>
                  <a:cubicBezTo>
                    <a:pt x="694" y="244"/>
                    <a:pt x="547" y="328"/>
                    <a:pt x="442" y="454"/>
                  </a:cubicBezTo>
                  <a:cubicBezTo>
                    <a:pt x="127" y="854"/>
                    <a:pt x="0" y="1358"/>
                    <a:pt x="85" y="1863"/>
                  </a:cubicBezTo>
                  <a:cubicBezTo>
                    <a:pt x="274" y="2725"/>
                    <a:pt x="610" y="3503"/>
                    <a:pt x="1346" y="4028"/>
                  </a:cubicBezTo>
                  <a:cubicBezTo>
                    <a:pt x="1490" y="4142"/>
                    <a:pt x="1614" y="4204"/>
                    <a:pt x="1733" y="4204"/>
                  </a:cubicBezTo>
                  <a:cubicBezTo>
                    <a:pt x="1856" y="4204"/>
                    <a:pt x="1974" y="4136"/>
                    <a:pt x="2103" y="3986"/>
                  </a:cubicBezTo>
                  <a:cubicBezTo>
                    <a:pt x="2250" y="3776"/>
                    <a:pt x="2376" y="3566"/>
                    <a:pt x="2481" y="3355"/>
                  </a:cubicBezTo>
                  <a:cubicBezTo>
                    <a:pt x="2755" y="2809"/>
                    <a:pt x="2923" y="2199"/>
                    <a:pt x="2965" y="1589"/>
                  </a:cubicBezTo>
                  <a:cubicBezTo>
                    <a:pt x="2923" y="1337"/>
                    <a:pt x="2902" y="1064"/>
                    <a:pt x="2839" y="833"/>
                  </a:cubicBezTo>
                  <a:cubicBezTo>
                    <a:pt x="2714" y="333"/>
                    <a:pt x="2226" y="1"/>
                    <a:pt x="16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28"/>
            <p:cNvSpPr/>
            <p:nvPr/>
          </p:nvSpPr>
          <p:spPr>
            <a:xfrm>
              <a:off x="2064939" y="2017213"/>
              <a:ext cx="19748" cy="31596"/>
            </a:xfrm>
            <a:custGeom>
              <a:avLst/>
              <a:gdLst/>
              <a:ahLst/>
              <a:cxnLst/>
              <a:rect l="l" t="t" r="r" b="b"/>
              <a:pathLst>
                <a:path w="1915" h="3017" extrusionOk="0">
                  <a:moveTo>
                    <a:pt x="1216" y="1"/>
                  </a:moveTo>
                  <a:cubicBezTo>
                    <a:pt x="1204" y="1"/>
                    <a:pt x="1191" y="1"/>
                    <a:pt x="1178" y="2"/>
                  </a:cubicBezTo>
                  <a:cubicBezTo>
                    <a:pt x="905" y="23"/>
                    <a:pt x="632" y="86"/>
                    <a:pt x="379" y="170"/>
                  </a:cubicBezTo>
                  <a:cubicBezTo>
                    <a:pt x="295" y="233"/>
                    <a:pt x="232" y="296"/>
                    <a:pt x="190" y="401"/>
                  </a:cubicBezTo>
                  <a:cubicBezTo>
                    <a:pt x="22" y="780"/>
                    <a:pt x="1" y="1242"/>
                    <a:pt x="127" y="1642"/>
                  </a:cubicBezTo>
                  <a:cubicBezTo>
                    <a:pt x="232" y="2125"/>
                    <a:pt x="464" y="2546"/>
                    <a:pt x="821" y="2861"/>
                  </a:cubicBezTo>
                  <a:cubicBezTo>
                    <a:pt x="935" y="2967"/>
                    <a:pt x="1034" y="3017"/>
                    <a:pt x="1124" y="3017"/>
                  </a:cubicBezTo>
                  <a:cubicBezTo>
                    <a:pt x="1249" y="3017"/>
                    <a:pt x="1354" y="2919"/>
                    <a:pt x="1452" y="2735"/>
                  </a:cubicBezTo>
                  <a:cubicBezTo>
                    <a:pt x="1767" y="2252"/>
                    <a:pt x="1914" y="1684"/>
                    <a:pt x="1893" y="1116"/>
                  </a:cubicBezTo>
                  <a:cubicBezTo>
                    <a:pt x="1893" y="948"/>
                    <a:pt x="1893" y="801"/>
                    <a:pt x="1872" y="654"/>
                  </a:cubicBezTo>
                  <a:cubicBezTo>
                    <a:pt x="1872" y="288"/>
                    <a:pt x="1578" y="1"/>
                    <a:pt x="121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28"/>
            <p:cNvSpPr/>
            <p:nvPr/>
          </p:nvSpPr>
          <p:spPr>
            <a:xfrm>
              <a:off x="2093350" y="2063763"/>
              <a:ext cx="19522" cy="32046"/>
            </a:xfrm>
            <a:custGeom>
              <a:avLst/>
              <a:gdLst/>
              <a:ahLst/>
              <a:cxnLst/>
              <a:rect l="l" t="t" r="r" b="b"/>
              <a:pathLst>
                <a:path w="1893" h="3060" extrusionOk="0">
                  <a:moveTo>
                    <a:pt x="1245" y="1"/>
                  </a:moveTo>
                  <a:cubicBezTo>
                    <a:pt x="955" y="1"/>
                    <a:pt x="402" y="147"/>
                    <a:pt x="295" y="308"/>
                  </a:cubicBezTo>
                  <a:cubicBezTo>
                    <a:pt x="273" y="308"/>
                    <a:pt x="273" y="308"/>
                    <a:pt x="273" y="330"/>
                  </a:cubicBezTo>
                  <a:cubicBezTo>
                    <a:pt x="21" y="813"/>
                    <a:pt x="0" y="1360"/>
                    <a:pt x="168" y="1864"/>
                  </a:cubicBezTo>
                  <a:cubicBezTo>
                    <a:pt x="316" y="2201"/>
                    <a:pt x="484" y="2495"/>
                    <a:pt x="694" y="2768"/>
                  </a:cubicBezTo>
                  <a:cubicBezTo>
                    <a:pt x="779" y="2955"/>
                    <a:pt x="960" y="3060"/>
                    <a:pt x="1159" y="3060"/>
                  </a:cubicBezTo>
                  <a:cubicBezTo>
                    <a:pt x="1207" y="3060"/>
                    <a:pt x="1255" y="3054"/>
                    <a:pt x="1304" y="3042"/>
                  </a:cubicBezTo>
                  <a:cubicBezTo>
                    <a:pt x="1346" y="2937"/>
                    <a:pt x="1430" y="2831"/>
                    <a:pt x="1493" y="2705"/>
                  </a:cubicBezTo>
                  <a:cubicBezTo>
                    <a:pt x="1766" y="2117"/>
                    <a:pt x="1892" y="1465"/>
                    <a:pt x="1850" y="834"/>
                  </a:cubicBezTo>
                  <a:cubicBezTo>
                    <a:pt x="1829" y="456"/>
                    <a:pt x="1766" y="161"/>
                    <a:pt x="1367" y="14"/>
                  </a:cubicBezTo>
                  <a:cubicBezTo>
                    <a:pt x="1336" y="5"/>
                    <a:pt x="1294" y="1"/>
                    <a:pt x="124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6" name="Google Shape;8906;p28"/>
          <p:cNvGrpSpPr/>
          <p:nvPr/>
        </p:nvGrpSpPr>
        <p:grpSpPr>
          <a:xfrm rot="4449415">
            <a:off x="3692001" y="1345749"/>
            <a:ext cx="126842" cy="129030"/>
            <a:chOff x="1896484" y="2229920"/>
            <a:chExt cx="126844" cy="129032"/>
          </a:xfrm>
        </p:grpSpPr>
        <p:sp>
          <p:nvSpPr>
            <p:cNvPr id="8907" name="Google Shape;8907;p28"/>
            <p:cNvSpPr/>
            <p:nvPr/>
          </p:nvSpPr>
          <p:spPr>
            <a:xfrm>
              <a:off x="1896484" y="2300159"/>
              <a:ext cx="2176" cy="3309"/>
            </a:xfrm>
            <a:custGeom>
              <a:avLst/>
              <a:gdLst/>
              <a:ahLst/>
              <a:cxnLst/>
              <a:rect l="l" t="t" r="r" b="b"/>
              <a:pathLst>
                <a:path w="211" h="316" extrusionOk="0">
                  <a:moveTo>
                    <a:pt x="189" y="0"/>
                  </a:moveTo>
                  <a:cubicBezTo>
                    <a:pt x="126" y="42"/>
                    <a:pt x="84" y="63"/>
                    <a:pt x="21" y="63"/>
                  </a:cubicBezTo>
                  <a:lnTo>
                    <a:pt x="0" y="190"/>
                  </a:lnTo>
                  <a:cubicBezTo>
                    <a:pt x="11" y="187"/>
                    <a:pt x="21" y="186"/>
                    <a:pt x="30" y="186"/>
                  </a:cubicBezTo>
                  <a:cubicBezTo>
                    <a:pt x="106" y="186"/>
                    <a:pt x="114" y="259"/>
                    <a:pt x="189" y="316"/>
                  </a:cubicBezTo>
                  <a:cubicBezTo>
                    <a:pt x="210" y="211"/>
                    <a:pt x="210" y="105"/>
                    <a:pt x="18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28"/>
            <p:cNvSpPr/>
            <p:nvPr/>
          </p:nvSpPr>
          <p:spPr>
            <a:xfrm>
              <a:off x="1919028" y="2357517"/>
              <a:ext cx="1743" cy="1435"/>
            </a:xfrm>
            <a:custGeom>
              <a:avLst/>
              <a:gdLst/>
              <a:ahLst/>
              <a:cxnLst/>
              <a:rect l="l" t="t" r="r" b="b"/>
              <a:pathLst>
                <a:path w="169" h="137" extrusionOk="0">
                  <a:moveTo>
                    <a:pt x="77" y="0"/>
                  </a:moveTo>
                  <a:cubicBezTo>
                    <a:pt x="48" y="0"/>
                    <a:pt x="22" y="11"/>
                    <a:pt x="1" y="32"/>
                  </a:cubicBezTo>
                  <a:cubicBezTo>
                    <a:pt x="22" y="74"/>
                    <a:pt x="43" y="95"/>
                    <a:pt x="43" y="137"/>
                  </a:cubicBezTo>
                  <a:lnTo>
                    <a:pt x="106" y="137"/>
                  </a:lnTo>
                  <a:cubicBezTo>
                    <a:pt x="127" y="95"/>
                    <a:pt x="148" y="74"/>
                    <a:pt x="169" y="32"/>
                  </a:cubicBezTo>
                  <a:cubicBezTo>
                    <a:pt x="137" y="11"/>
                    <a:pt x="106" y="0"/>
                    <a:pt x="7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28"/>
            <p:cNvSpPr/>
            <p:nvPr/>
          </p:nvSpPr>
          <p:spPr>
            <a:xfrm>
              <a:off x="1899300" y="2229920"/>
              <a:ext cx="122513" cy="128393"/>
            </a:xfrm>
            <a:custGeom>
              <a:avLst/>
              <a:gdLst/>
              <a:ahLst/>
              <a:cxnLst/>
              <a:rect l="l" t="t" r="r" b="b"/>
              <a:pathLst>
                <a:path w="11880" h="12260" extrusionOk="0">
                  <a:moveTo>
                    <a:pt x="6245" y="463"/>
                  </a:moveTo>
                  <a:lnTo>
                    <a:pt x="6245" y="463"/>
                  </a:lnTo>
                  <a:cubicBezTo>
                    <a:pt x="6276" y="541"/>
                    <a:pt x="6261" y="584"/>
                    <a:pt x="6208" y="584"/>
                  </a:cubicBezTo>
                  <a:cubicBezTo>
                    <a:pt x="6190" y="584"/>
                    <a:pt x="6167" y="579"/>
                    <a:pt x="6139" y="568"/>
                  </a:cubicBezTo>
                  <a:lnTo>
                    <a:pt x="6245" y="463"/>
                  </a:lnTo>
                  <a:close/>
                  <a:moveTo>
                    <a:pt x="5761" y="842"/>
                  </a:moveTo>
                  <a:lnTo>
                    <a:pt x="5761" y="863"/>
                  </a:lnTo>
                  <a:cubicBezTo>
                    <a:pt x="5803" y="884"/>
                    <a:pt x="5803" y="905"/>
                    <a:pt x="5761" y="926"/>
                  </a:cubicBezTo>
                  <a:cubicBezTo>
                    <a:pt x="5758" y="929"/>
                    <a:pt x="5755" y="930"/>
                    <a:pt x="5752" y="930"/>
                  </a:cubicBezTo>
                  <a:cubicBezTo>
                    <a:pt x="5735" y="930"/>
                    <a:pt x="5722" y="884"/>
                    <a:pt x="5740" y="884"/>
                  </a:cubicBezTo>
                  <a:cubicBezTo>
                    <a:pt x="5740" y="863"/>
                    <a:pt x="5761" y="842"/>
                    <a:pt x="5761" y="842"/>
                  </a:cubicBezTo>
                  <a:close/>
                  <a:moveTo>
                    <a:pt x="7359" y="884"/>
                  </a:moveTo>
                  <a:cubicBezTo>
                    <a:pt x="7401" y="1010"/>
                    <a:pt x="7380" y="1031"/>
                    <a:pt x="7296" y="1031"/>
                  </a:cubicBezTo>
                  <a:cubicBezTo>
                    <a:pt x="7275" y="947"/>
                    <a:pt x="7359" y="968"/>
                    <a:pt x="7359" y="884"/>
                  </a:cubicBezTo>
                  <a:close/>
                  <a:moveTo>
                    <a:pt x="7590" y="968"/>
                  </a:moveTo>
                  <a:lnTo>
                    <a:pt x="7611" y="989"/>
                  </a:lnTo>
                  <a:cubicBezTo>
                    <a:pt x="7653" y="1010"/>
                    <a:pt x="7632" y="1031"/>
                    <a:pt x="7611" y="1052"/>
                  </a:cubicBezTo>
                  <a:cubicBezTo>
                    <a:pt x="7605" y="1055"/>
                    <a:pt x="7600" y="1056"/>
                    <a:pt x="7596" y="1056"/>
                  </a:cubicBezTo>
                  <a:cubicBezTo>
                    <a:pt x="7569" y="1056"/>
                    <a:pt x="7569" y="1010"/>
                    <a:pt x="7569" y="1010"/>
                  </a:cubicBezTo>
                  <a:cubicBezTo>
                    <a:pt x="7569" y="989"/>
                    <a:pt x="7590" y="968"/>
                    <a:pt x="7590" y="968"/>
                  </a:cubicBezTo>
                  <a:close/>
                  <a:moveTo>
                    <a:pt x="7464" y="1010"/>
                  </a:moveTo>
                  <a:cubicBezTo>
                    <a:pt x="7485" y="1031"/>
                    <a:pt x="7485" y="1031"/>
                    <a:pt x="7485" y="1031"/>
                  </a:cubicBezTo>
                  <a:lnTo>
                    <a:pt x="7471" y="1059"/>
                  </a:lnTo>
                  <a:lnTo>
                    <a:pt x="7471" y="1059"/>
                  </a:lnTo>
                  <a:cubicBezTo>
                    <a:pt x="7459" y="1047"/>
                    <a:pt x="7443" y="1031"/>
                    <a:pt x="7443" y="1031"/>
                  </a:cubicBezTo>
                  <a:cubicBezTo>
                    <a:pt x="7464" y="1031"/>
                    <a:pt x="7464" y="1031"/>
                    <a:pt x="7464" y="1010"/>
                  </a:cubicBezTo>
                  <a:close/>
                  <a:moveTo>
                    <a:pt x="7737" y="1577"/>
                  </a:moveTo>
                  <a:lnTo>
                    <a:pt x="7737" y="1598"/>
                  </a:lnTo>
                  <a:cubicBezTo>
                    <a:pt x="7737" y="1598"/>
                    <a:pt x="7747" y="1580"/>
                    <a:pt x="7753" y="1580"/>
                  </a:cubicBezTo>
                  <a:cubicBezTo>
                    <a:pt x="7756" y="1580"/>
                    <a:pt x="7758" y="1584"/>
                    <a:pt x="7758" y="1598"/>
                  </a:cubicBezTo>
                  <a:cubicBezTo>
                    <a:pt x="7748" y="1609"/>
                    <a:pt x="7737" y="1614"/>
                    <a:pt x="7729" y="1614"/>
                  </a:cubicBezTo>
                  <a:cubicBezTo>
                    <a:pt x="7722" y="1614"/>
                    <a:pt x="7716" y="1609"/>
                    <a:pt x="7716" y="1598"/>
                  </a:cubicBezTo>
                  <a:lnTo>
                    <a:pt x="7737" y="1577"/>
                  </a:lnTo>
                  <a:close/>
                  <a:moveTo>
                    <a:pt x="5130" y="1704"/>
                  </a:moveTo>
                  <a:lnTo>
                    <a:pt x="5151" y="1725"/>
                  </a:lnTo>
                  <a:cubicBezTo>
                    <a:pt x="5151" y="1732"/>
                    <a:pt x="5149" y="1734"/>
                    <a:pt x="5145" y="1734"/>
                  </a:cubicBezTo>
                  <a:cubicBezTo>
                    <a:pt x="5137" y="1734"/>
                    <a:pt x="5123" y="1725"/>
                    <a:pt x="5109" y="1725"/>
                  </a:cubicBezTo>
                  <a:cubicBezTo>
                    <a:pt x="5109" y="1725"/>
                    <a:pt x="5130" y="1704"/>
                    <a:pt x="5130" y="1704"/>
                  </a:cubicBezTo>
                  <a:close/>
                  <a:moveTo>
                    <a:pt x="8387" y="2206"/>
                  </a:moveTo>
                  <a:cubicBezTo>
                    <a:pt x="8439" y="2206"/>
                    <a:pt x="8473" y="2256"/>
                    <a:pt x="8473" y="2271"/>
                  </a:cubicBezTo>
                  <a:cubicBezTo>
                    <a:pt x="8494" y="2292"/>
                    <a:pt x="8494" y="2313"/>
                    <a:pt x="8452" y="2313"/>
                  </a:cubicBezTo>
                  <a:cubicBezTo>
                    <a:pt x="8389" y="2313"/>
                    <a:pt x="8347" y="2271"/>
                    <a:pt x="8326" y="2229"/>
                  </a:cubicBezTo>
                  <a:cubicBezTo>
                    <a:pt x="8348" y="2212"/>
                    <a:pt x="8369" y="2206"/>
                    <a:pt x="8387" y="2206"/>
                  </a:cubicBezTo>
                  <a:close/>
                  <a:moveTo>
                    <a:pt x="6665" y="1725"/>
                  </a:moveTo>
                  <a:cubicBezTo>
                    <a:pt x="6770" y="1872"/>
                    <a:pt x="6875" y="2040"/>
                    <a:pt x="7023" y="2166"/>
                  </a:cubicBezTo>
                  <a:lnTo>
                    <a:pt x="7023" y="2397"/>
                  </a:lnTo>
                  <a:cubicBezTo>
                    <a:pt x="6791" y="2208"/>
                    <a:pt x="6749" y="1893"/>
                    <a:pt x="6497" y="1725"/>
                  </a:cubicBezTo>
                  <a:close/>
                  <a:moveTo>
                    <a:pt x="5130" y="2755"/>
                  </a:moveTo>
                  <a:lnTo>
                    <a:pt x="5151" y="2776"/>
                  </a:lnTo>
                  <a:lnTo>
                    <a:pt x="5151" y="2797"/>
                  </a:lnTo>
                  <a:lnTo>
                    <a:pt x="5130" y="2797"/>
                  </a:lnTo>
                  <a:cubicBezTo>
                    <a:pt x="5130" y="2776"/>
                    <a:pt x="5130" y="2776"/>
                    <a:pt x="5109" y="2776"/>
                  </a:cubicBezTo>
                  <a:cubicBezTo>
                    <a:pt x="5109" y="2755"/>
                    <a:pt x="5130" y="2755"/>
                    <a:pt x="5130" y="2755"/>
                  </a:cubicBezTo>
                  <a:close/>
                  <a:moveTo>
                    <a:pt x="5509" y="2881"/>
                  </a:moveTo>
                  <a:lnTo>
                    <a:pt x="5530" y="2902"/>
                  </a:lnTo>
                  <a:lnTo>
                    <a:pt x="5551" y="2902"/>
                  </a:lnTo>
                  <a:cubicBezTo>
                    <a:pt x="5530" y="2923"/>
                    <a:pt x="5509" y="2923"/>
                    <a:pt x="5509" y="2923"/>
                  </a:cubicBezTo>
                  <a:cubicBezTo>
                    <a:pt x="5509" y="2902"/>
                    <a:pt x="5488" y="2902"/>
                    <a:pt x="5488" y="2902"/>
                  </a:cubicBezTo>
                  <a:cubicBezTo>
                    <a:pt x="5488" y="2881"/>
                    <a:pt x="5509" y="2881"/>
                    <a:pt x="5509" y="2881"/>
                  </a:cubicBezTo>
                  <a:close/>
                  <a:moveTo>
                    <a:pt x="6772" y="2863"/>
                  </a:moveTo>
                  <a:cubicBezTo>
                    <a:pt x="6778" y="2863"/>
                    <a:pt x="6785" y="2868"/>
                    <a:pt x="6791" y="2881"/>
                  </a:cubicBezTo>
                  <a:cubicBezTo>
                    <a:pt x="6812" y="2923"/>
                    <a:pt x="6770" y="2923"/>
                    <a:pt x="6749" y="2923"/>
                  </a:cubicBezTo>
                  <a:cubicBezTo>
                    <a:pt x="6728" y="2923"/>
                    <a:pt x="6707" y="2881"/>
                    <a:pt x="6707" y="2881"/>
                  </a:cubicBezTo>
                  <a:lnTo>
                    <a:pt x="6707" y="2881"/>
                  </a:lnTo>
                  <a:lnTo>
                    <a:pt x="6728" y="2902"/>
                  </a:lnTo>
                  <a:cubicBezTo>
                    <a:pt x="6743" y="2887"/>
                    <a:pt x="6757" y="2863"/>
                    <a:pt x="6772" y="2863"/>
                  </a:cubicBezTo>
                  <a:close/>
                  <a:moveTo>
                    <a:pt x="7191" y="2587"/>
                  </a:moveTo>
                  <a:cubicBezTo>
                    <a:pt x="7191" y="2650"/>
                    <a:pt x="7128" y="2713"/>
                    <a:pt x="7128" y="2776"/>
                  </a:cubicBezTo>
                  <a:cubicBezTo>
                    <a:pt x="7149" y="2818"/>
                    <a:pt x="7170" y="2881"/>
                    <a:pt x="7107" y="2944"/>
                  </a:cubicBezTo>
                  <a:lnTo>
                    <a:pt x="7107" y="2587"/>
                  </a:lnTo>
                  <a:close/>
                  <a:moveTo>
                    <a:pt x="6938" y="3112"/>
                  </a:moveTo>
                  <a:cubicBezTo>
                    <a:pt x="6938" y="3112"/>
                    <a:pt x="6938" y="3133"/>
                    <a:pt x="6938" y="3133"/>
                  </a:cubicBezTo>
                  <a:lnTo>
                    <a:pt x="6959" y="3154"/>
                  </a:lnTo>
                  <a:cubicBezTo>
                    <a:pt x="6949" y="3165"/>
                    <a:pt x="6949" y="3170"/>
                    <a:pt x="6949" y="3170"/>
                  </a:cubicBezTo>
                  <a:cubicBezTo>
                    <a:pt x="6949" y="3170"/>
                    <a:pt x="6949" y="3165"/>
                    <a:pt x="6938" y="3154"/>
                  </a:cubicBezTo>
                  <a:cubicBezTo>
                    <a:pt x="6896" y="3154"/>
                    <a:pt x="6917" y="3133"/>
                    <a:pt x="6938" y="3112"/>
                  </a:cubicBezTo>
                  <a:close/>
                  <a:moveTo>
                    <a:pt x="5320" y="3112"/>
                  </a:moveTo>
                  <a:lnTo>
                    <a:pt x="5411" y="3222"/>
                  </a:lnTo>
                  <a:lnTo>
                    <a:pt x="5411" y="3222"/>
                  </a:lnTo>
                  <a:cubicBezTo>
                    <a:pt x="5386" y="3232"/>
                    <a:pt x="5364" y="3237"/>
                    <a:pt x="5347" y="3237"/>
                  </a:cubicBezTo>
                  <a:cubicBezTo>
                    <a:pt x="5302" y="3237"/>
                    <a:pt x="5290" y="3200"/>
                    <a:pt x="5320" y="3112"/>
                  </a:cubicBezTo>
                  <a:close/>
                  <a:moveTo>
                    <a:pt x="5287" y="3385"/>
                  </a:moveTo>
                  <a:cubicBezTo>
                    <a:pt x="5301" y="3385"/>
                    <a:pt x="5318" y="3392"/>
                    <a:pt x="5341" y="3406"/>
                  </a:cubicBezTo>
                  <a:cubicBezTo>
                    <a:pt x="5330" y="3428"/>
                    <a:pt x="5314" y="3433"/>
                    <a:pt x="5296" y="3433"/>
                  </a:cubicBezTo>
                  <a:cubicBezTo>
                    <a:pt x="5280" y="3433"/>
                    <a:pt x="5262" y="3429"/>
                    <a:pt x="5243" y="3428"/>
                  </a:cubicBezTo>
                  <a:lnTo>
                    <a:pt x="5243" y="3428"/>
                  </a:lnTo>
                  <a:cubicBezTo>
                    <a:pt x="5254" y="3400"/>
                    <a:pt x="5267" y="3385"/>
                    <a:pt x="5287" y="3385"/>
                  </a:cubicBezTo>
                  <a:close/>
                  <a:moveTo>
                    <a:pt x="8122" y="3476"/>
                  </a:moveTo>
                  <a:cubicBezTo>
                    <a:pt x="8127" y="3476"/>
                    <a:pt x="8132" y="3480"/>
                    <a:pt x="8137" y="3491"/>
                  </a:cubicBezTo>
                  <a:cubicBezTo>
                    <a:pt x="8137" y="3525"/>
                    <a:pt x="8123" y="3531"/>
                    <a:pt x="8095" y="3532"/>
                  </a:cubicBezTo>
                  <a:lnTo>
                    <a:pt x="8095" y="3532"/>
                  </a:lnTo>
                  <a:cubicBezTo>
                    <a:pt x="8095" y="3516"/>
                    <a:pt x="8107" y="3476"/>
                    <a:pt x="8122" y="3476"/>
                  </a:cubicBezTo>
                  <a:close/>
                  <a:moveTo>
                    <a:pt x="6980" y="3259"/>
                  </a:moveTo>
                  <a:cubicBezTo>
                    <a:pt x="7149" y="3280"/>
                    <a:pt x="7149" y="3406"/>
                    <a:pt x="7254" y="3575"/>
                  </a:cubicBezTo>
                  <a:cubicBezTo>
                    <a:pt x="7065" y="3491"/>
                    <a:pt x="7065" y="3343"/>
                    <a:pt x="6980" y="3280"/>
                  </a:cubicBezTo>
                  <a:lnTo>
                    <a:pt x="6980" y="3259"/>
                  </a:lnTo>
                  <a:close/>
                  <a:moveTo>
                    <a:pt x="2292" y="3743"/>
                  </a:moveTo>
                  <a:lnTo>
                    <a:pt x="2292" y="3764"/>
                  </a:lnTo>
                  <a:cubicBezTo>
                    <a:pt x="2306" y="3764"/>
                    <a:pt x="2320" y="3745"/>
                    <a:pt x="2322" y="3745"/>
                  </a:cubicBezTo>
                  <a:lnTo>
                    <a:pt x="2322" y="3745"/>
                  </a:lnTo>
                  <a:cubicBezTo>
                    <a:pt x="2322" y="3745"/>
                    <a:pt x="2320" y="3750"/>
                    <a:pt x="2313" y="3764"/>
                  </a:cubicBezTo>
                  <a:cubicBezTo>
                    <a:pt x="2313" y="3771"/>
                    <a:pt x="2311" y="3773"/>
                    <a:pt x="2307" y="3773"/>
                  </a:cubicBezTo>
                  <a:cubicBezTo>
                    <a:pt x="2299" y="3773"/>
                    <a:pt x="2285" y="3764"/>
                    <a:pt x="2271" y="3764"/>
                  </a:cubicBezTo>
                  <a:cubicBezTo>
                    <a:pt x="2271" y="3743"/>
                    <a:pt x="2292" y="3743"/>
                    <a:pt x="2292" y="3743"/>
                  </a:cubicBezTo>
                  <a:close/>
                  <a:moveTo>
                    <a:pt x="2460" y="3848"/>
                  </a:moveTo>
                  <a:cubicBezTo>
                    <a:pt x="2460" y="3848"/>
                    <a:pt x="2481" y="3890"/>
                    <a:pt x="2481" y="3890"/>
                  </a:cubicBezTo>
                  <a:lnTo>
                    <a:pt x="2502" y="3911"/>
                  </a:lnTo>
                  <a:cubicBezTo>
                    <a:pt x="2494" y="3920"/>
                    <a:pt x="2478" y="3925"/>
                    <a:pt x="2460" y="3925"/>
                  </a:cubicBezTo>
                  <a:cubicBezTo>
                    <a:pt x="2436" y="3925"/>
                    <a:pt x="2409" y="3915"/>
                    <a:pt x="2397" y="3890"/>
                  </a:cubicBezTo>
                  <a:cubicBezTo>
                    <a:pt x="2376" y="3848"/>
                    <a:pt x="2439" y="3848"/>
                    <a:pt x="2460" y="3848"/>
                  </a:cubicBezTo>
                  <a:close/>
                  <a:moveTo>
                    <a:pt x="9020" y="3911"/>
                  </a:moveTo>
                  <a:lnTo>
                    <a:pt x="9041" y="3953"/>
                  </a:lnTo>
                  <a:cubicBezTo>
                    <a:pt x="9041" y="3960"/>
                    <a:pt x="9041" y="3962"/>
                    <a:pt x="9040" y="3962"/>
                  </a:cubicBezTo>
                  <a:cubicBezTo>
                    <a:pt x="9039" y="3962"/>
                    <a:pt x="9034" y="3953"/>
                    <a:pt x="9020" y="3953"/>
                  </a:cubicBezTo>
                  <a:cubicBezTo>
                    <a:pt x="8999" y="3953"/>
                    <a:pt x="8999" y="3953"/>
                    <a:pt x="8999" y="3932"/>
                  </a:cubicBezTo>
                  <a:cubicBezTo>
                    <a:pt x="8999" y="3911"/>
                    <a:pt x="9020" y="3911"/>
                    <a:pt x="9020" y="3911"/>
                  </a:cubicBezTo>
                  <a:close/>
                  <a:moveTo>
                    <a:pt x="9566" y="3974"/>
                  </a:moveTo>
                  <a:lnTo>
                    <a:pt x="9566" y="3974"/>
                  </a:lnTo>
                  <a:cubicBezTo>
                    <a:pt x="9609" y="4016"/>
                    <a:pt x="9609" y="4058"/>
                    <a:pt x="9566" y="4079"/>
                  </a:cubicBezTo>
                  <a:lnTo>
                    <a:pt x="9587" y="4100"/>
                  </a:lnTo>
                  <a:cubicBezTo>
                    <a:pt x="9524" y="4100"/>
                    <a:pt x="9503" y="3995"/>
                    <a:pt x="9566" y="3974"/>
                  </a:cubicBezTo>
                  <a:close/>
                  <a:moveTo>
                    <a:pt x="2781" y="4113"/>
                  </a:moveTo>
                  <a:cubicBezTo>
                    <a:pt x="2848" y="4113"/>
                    <a:pt x="2915" y="4155"/>
                    <a:pt x="2944" y="4226"/>
                  </a:cubicBezTo>
                  <a:cubicBezTo>
                    <a:pt x="2923" y="4239"/>
                    <a:pt x="2904" y="4244"/>
                    <a:pt x="2887" y="4244"/>
                  </a:cubicBezTo>
                  <a:cubicBezTo>
                    <a:pt x="2819" y="4244"/>
                    <a:pt x="2776" y="4163"/>
                    <a:pt x="2691" y="4163"/>
                  </a:cubicBezTo>
                  <a:lnTo>
                    <a:pt x="2691" y="4142"/>
                  </a:lnTo>
                  <a:cubicBezTo>
                    <a:pt x="2718" y="4122"/>
                    <a:pt x="2750" y="4113"/>
                    <a:pt x="2781" y="4113"/>
                  </a:cubicBezTo>
                  <a:close/>
                  <a:moveTo>
                    <a:pt x="1689" y="4320"/>
                  </a:moveTo>
                  <a:cubicBezTo>
                    <a:pt x="1729" y="4320"/>
                    <a:pt x="1738" y="4339"/>
                    <a:pt x="1766" y="4395"/>
                  </a:cubicBezTo>
                  <a:lnTo>
                    <a:pt x="1598" y="4332"/>
                  </a:lnTo>
                  <a:cubicBezTo>
                    <a:pt x="1640" y="4325"/>
                    <a:pt x="1668" y="4320"/>
                    <a:pt x="1689" y="4320"/>
                  </a:cubicBezTo>
                  <a:close/>
                  <a:moveTo>
                    <a:pt x="4142" y="4356"/>
                  </a:moveTo>
                  <a:lnTo>
                    <a:pt x="4142" y="4356"/>
                  </a:lnTo>
                  <a:cubicBezTo>
                    <a:pt x="4176" y="4366"/>
                    <a:pt x="4202" y="4395"/>
                    <a:pt x="4184" y="4395"/>
                  </a:cubicBezTo>
                  <a:cubicBezTo>
                    <a:pt x="4144" y="4395"/>
                    <a:pt x="4142" y="4376"/>
                    <a:pt x="4142" y="4356"/>
                  </a:cubicBezTo>
                  <a:close/>
                  <a:moveTo>
                    <a:pt x="2460" y="4121"/>
                  </a:moveTo>
                  <a:cubicBezTo>
                    <a:pt x="2544" y="4163"/>
                    <a:pt x="2586" y="4226"/>
                    <a:pt x="2649" y="4290"/>
                  </a:cubicBezTo>
                  <a:lnTo>
                    <a:pt x="2313" y="4290"/>
                  </a:lnTo>
                  <a:lnTo>
                    <a:pt x="2166" y="4416"/>
                  </a:lnTo>
                  <a:cubicBezTo>
                    <a:pt x="2145" y="4395"/>
                    <a:pt x="2145" y="4353"/>
                    <a:pt x="2145" y="4311"/>
                  </a:cubicBezTo>
                  <a:cubicBezTo>
                    <a:pt x="2166" y="4226"/>
                    <a:pt x="2250" y="4184"/>
                    <a:pt x="2313" y="4121"/>
                  </a:cubicBezTo>
                  <a:close/>
                  <a:moveTo>
                    <a:pt x="9945" y="4395"/>
                  </a:moveTo>
                  <a:lnTo>
                    <a:pt x="10050" y="4521"/>
                  </a:lnTo>
                  <a:cubicBezTo>
                    <a:pt x="10027" y="4525"/>
                    <a:pt x="10009" y="4528"/>
                    <a:pt x="9993" y="4528"/>
                  </a:cubicBezTo>
                  <a:cubicBezTo>
                    <a:pt x="9938" y="4528"/>
                    <a:pt x="9928" y="4494"/>
                    <a:pt x="9945" y="4395"/>
                  </a:cubicBezTo>
                  <a:close/>
                  <a:moveTo>
                    <a:pt x="7191" y="4605"/>
                  </a:moveTo>
                  <a:cubicBezTo>
                    <a:pt x="7191" y="4605"/>
                    <a:pt x="7212" y="4626"/>
                    <a:pt x="7212" y="4626"/>
                  </a:cubicBezTo>
                  <a:lnTo>
                    <a:pt x="7204" y="4634"/>
                  </a:lnTo>
                  <a:lnTo>
                    <a:pt x="7204" y="4634"/>
                  </a:lnTo>
                  <a:cubicBezTo>
                    <a:pt x="7201" y="4631"/>
                    <a:pt x="7197" y="4629"/>
                    <a:pt x="7191" y="4626"/>
                  </a:cubicBezTo>
                  <a:cubicBezTo>
                    <a:pt x="7170" y="4626"/>
                    <a:pt x="7191" y="4605"/>
                    <a:pt x="7191" y="4605"/>
                  </a:cubicBezTo>
                  <a:close/>
                  <a:moveTo>
                    <a:pt x="4331" y="4500"/>
                  </a:moveTo>
                  <a:cubicBezTo>
                    <a:pt x="4373" y="4542"/>
                    <a:pt x="4373" y="4605"/>
                    <a:pt x="4331" y="4668"/>
                  </a:cubicBezTo>
                  <a:lnTo>
                    <a:pt x="4247" y="4584"/>
                  </a:lnTo>
                  <a:lnTo>
                    <a:pt x="4331" y="4500"/>
                  </a:lnTo>
                  <a:close/>
                  <a:moveTo>
                    <a:pt x="2037" y="4557"/>
                  </a:moveTo>
                  <a:cubicBezTo>
                    <a:pt x="2049" y="4557"/>
                    <a:pt x="2064" y="4559"/>
                    <a:pt x="2082" y="4563"/>
                  </a:cubicBezTo>
                  <a:cubicBezTo>
                    <a:pt x="2103" y="4584"/>
                    <a:pt x="2082" y="4668"/>
                    <a:pt x="2103" y="4668"/>
                  </a:cubicBezTo>
                  <a:cubicBezTo>
                    <a:pt x="2124" y="4668"/>
                    <a:pt x="2187" y="4710"/>
                    <a:pt x="2145" y="4710"/>
                  </a:cubicBezTo>
                  <a:cubicBezTo>
                    <a:pt x="2103" y="4710"/>
                    <a:pt x="2103" y="4689"/>
                    <a:pt x="2103" y="4668"/>
                  </a:cubicBezTo>
                  <a:lnTo>
                    <a:pt x="2019" y="4668"/>
                  </a:lnTo>
                  <a:cubicBezTo>
                    <a:pt x="1984" y="4598"/>
                    <a:pt x="1978" y="4557"/>
                    <a:pt x="2037" y="4557"/>
                  </a:cubicBezTo>
                  <a:close/>
                  <a:moveTo>
                    <a:pt x="1682" y="4521"/>
                  </a:moveTo>
                  <a:cubicBezTo>
                    <a:pt x="1724" y="4605"/>
                    <a:pt x="1724" y="4710"/>
                    <a:pt x="1682" y="4794"/>
                  </a:cubicBezTo>
                  <a:lnTo>
                    <a:pt x="1556" y="4773"/>
                  </a:lnTo>
                  <a:cubicBezTo>
                    <a:pt x="1535" y="4689"/>
                    <a:pt x="1640" y="4752"/>
                    <a:pt x="1640" y="4689"/>
                  </a:cubicBezTo>
                  <a:cubicBezTo>
                    <a:pt x="1640" y="4647"/>
                    <a:pt x="1661" y="4605"/>
                    <a:pt x="1682" y="4521"/>
                  </a:cubicBezTo>
                  <a:close/>
                  <a:moveTo>
                    <a:pt x="2586" y="4622"/>
                  </a:moveTo>
                  <a:cubicBezTo>
                    <a:pt x="2598" y="4622"/>
                    <a:pt x="2612" y="4623"/>
                    <a:pt x="2628" y="4626"/>
                  </a:cubicBezTo>
                  <a:cubicBezTo>
                    <a:pt x="2607" y="4668"/>
                    <a:pt x="2586" y="4710"/>
                    <a:pt x="2523" y="4731"/>
                  </a:cubicBezTo>
                  <a:cubicBezTo>
                    <a:pt x="2523" y="4773"/>
                    <a:pt x="2502" y="4794"/>
                    <a:pt x="2460" y="4794"/>
                  </a:cubicBezTo>
                  <a:cubicBezTo>
                    <a:pt x="2460" y="4752"/>
                    <a:pt x="2502" y="4731"/>
                    <a:pt x="2523" y="4731"/>
                  </a:cubicBezTo>
                  <a:cubicBezTo>
                    <a:pt x="2542" y="4676"/>
                    <a:pt x="2512" y="4622"/>
                    <a:pt x="2586" y="4622"/>
                  </a:cubicBezTo>
                  <a:close/>
                  <a:moveTo>
                    <a:pt x="10092" y="4626"/>
                  </a:moveTo>
                  <a:cubicBezTo>
                    <a:pt x="10155" y="4647"/>
                    <a:pt x="10197" y="4731"/>
                    <a:pt x="10197" y="4794"/>
                  </a:cubicBezTo>
                  <a:cubicBezTo>
                    <a:pt x="10145" y="4794"/>
                    <a:pt x="10121" y="4721"/>
                    <a:pt x="10042" y="4721"/>
                  </a:cubicBezTo>
                  <a:cubicBezTo>
                    <a:pt x="10026" y="4721"/>
                    <a:pt x="10008" y="4724"/>
                    <a:pt x="9987" y="4731"/>
                  </a:cubicBezTo>
                  <a:lnTo>
                    <a:pt x="10092" y="4626"/>
                  </a:lnTo>
                  <a:close/>
                  <a:moveTo>
                    <a:pt x="10702" y="4563"/>
                  </a:moveTo>
                  <a:cubicBezTo>
                    <a:pt x="10786" y="4626"/>
                    <a:pt x="10849" y="4710"/>
                    <a:pt x="10786" y="4794"/>
                  </a:cubicBezTo>
                  <a:lnTo>
                    <a:pt x="10681" y="4752"/>
                  </a:lnTo>
                  <a:lnTo>
                    <a:pt x="10681" y="4878"/>
                  </a:lnTo>
                  <a:lnTo>
                    <a:pt x="10576" y="4878"/>
                  </a:lnTo>
                  <a:lnTo>
                    <a:pt x="10576" y="4773"/>
                  </a:lnTo>
                  <a:cubicBezTo>
                    <a:pt x="10537" y="4773"/>
                    <a:pt x="10517" y="4738"/>
                    <a:pt x="10513" y="4701"/>
                  </a:cubicBezTo>
                  <a:lnTo>
                    <a:pt x="10513" y="4701"/>
                  </a:lnTo>
                  <a:cubicBezTo>
                    <a:pt x="10527" y="4711"/>
                    <a:pt x="10534" y="4728"/>
                    <a:pt x="10534" y="4752"/>
                  </a:cubicBezTo>
                  <a:lnTo>
                    <a:pt x="10702" y="4752"/>
                  </a:lnTo>
                  <a:lnTo>
                    <a:pt x="10702" y="4563"/>
                  </a:lnTo>
                  <a:close/>
                  <a:moveTo>
                    <a:pt x="442" y="4374"/>
                  </a:moveTo>
                  <a:cubicBezTo>
                    <a:pt x="547" y="4521"/>
                    <a:pt x="715" y="4479"/>
                    <a:pt x="841" y="4584"/>
                  </a:cubicBezTo>
                  <a:lnTo>
                    <a:pt x="862" y="4689"/>
                  </a:lnTo>
                  <a:cubicBezTo>
                    <a:pt x="904" y="4773"/>
                    <a:pt x="1031" y="4752"/>
                    <a:pt x="1031" y="4857"/>
                  </a:cubicBezTo>
                  <a:cubicBezTo>
                    <a:pt x="1031" y="4857"/>
                    <a:pt x="1031" y="4857"/>
                    <a:pt x="1031" y="4857"/>
                  </a:cubicBezTo>
                  <a:lnTo>
                    <a:pt x="1031" y="4857"/>
                  </a:lnTo>
                  <a:cubicBezTo>
                    <a:pt x="1094" y="4878"/>
                    <a:pt x="1115" y="4920"/>
                    <a:pt x="1073" y="4962"/>
                  </a:cubicBezTo>
                  <a:cubicBezTo>
                    <a:pt x="1010" y="4941"/>
                    <a:pt x="1031" y="4899"/>
                    <a:pt x="1031" y="4857"/>
                  </a:cubicBezTo>
                  <a:lnTo>
                    <a:pt x="1031" y="4857"/>
                  </a:lnTo>
                  <a:lnTo>
                    <a:pt x="946" y="4899"/>
                  </a:lnTo>
                  <a:cubicBezTo>
                    <a:pt x="820" y="4752"/>
                    <a:pt x="589" y="4731"/>
                    <a:pt x="421" y="4521"/>
                  </a:cubicBezTo>
                  <a:cubicBezTo>
                    <a:pt x="421" y="4479"/>
                    <a:pt x="421" y="4416"/>
                    <a:pt x="442" y="4374"/>
                  </a:cubicBezTo>
                  <a:close/>
                  <a:moveTo>
                    <a:pt x="3175" y="4836"/>
                  </a:moveTo>
                  <a:cubicBezTo>
                    <a:pt x="3210" y="4924"/>
                    <a:pt x="3187" y="4968"/>
                    <a:pt x="3141" y="4968"/>
                  </a:cubicBezTo>
                  <a:cubicBezTo>
                    <a:pt x="3132" y="4968"/>
                    <a:pt x="3122" y="4966"/>
                    <a:pt x="3112" y="4962"/>
                  </a:cubicBezTo>
                  <a:cubicBezTo>
                    <a:pt x="3091" y="4899"/>
                    <a:pt x="3175" y="4899"/>
                    <a:pt x="3175" y="4836"/>
                  </a:cubicBezTo>
                  <a:close/>
                  <a:moveTo>
                    <a:pt x="10702" y="4881"/>
                  </a:moveTo>
                  <a:cubicBezTo>
                    <a:pt x="10749" y="4893"/>
                    <a:pt x="10770" y="4946"/>
                    <a:pt x="10807" y="4983"/>
                  </a:cubicBezTo>
                  <a:cubicBezTo>
                    <a:pt x="10787" y="4991"/>
                    <a:pt x="10771" y="4995"/>
                    <a:pt x="10758" y="4995"/>
                  </a:cubicBezTo>
                  <a:cubicBezTo>
                    <a:pt x="10703" y="4995"/>
                    <a:pt x="10702" y="4932"/>
                    <a:pt x="10702" y="4881"/>
                  </a:cubicBezTo>
                  <a:close/>
                  <a:moveTo>
                    <a:pt x="9388" y="4928"/>
                  </a:moveTo>
                  <a:cubicBezTo>
                    <a:pt x="9412" y="4928"/>
                    <a:pt x="9429" y="4950"/>
                    <a:pt x="9440" y="4983"/>
                  </a:cubicBezTo>
                  <a:cubicBezTo>
                    <a:pt x="9461" y="4983"/>
                    <a:pt x="9524" y="5004"/>
                    <a:pt x="9482" y="5025"/>
                  </a:cubicBezTo>
                  <a:cubicBezTo>
                    <a:pt x="9440" y="5025"/>
                    <a:pt x="9440" y="5004"/>
                    <a:pt x="9440" y="4983"/>
                  </a:cubicBezTo>
                  <a:lnTo>
                    <a:pt x="9314" y="4983"/>
                  </a:lnTo>
                  <a:cubicBezTo>
                    <a:pt x="9343" y="4944"/>
                    <a:pt x="9368" y="4928"/>
                    <a:pt x="9388" y="4928"/>
                  </a:cubicBezTo>
                  <a:close/>
                  <a:moveTo>
                    <a:pt x="1178" y="4899"/>
                  </a:moveTo>
                  <a:lnTo>
                    <a:pt x="1283" y="5004"/>
                  </a:lnTo>
                  <a:cubicBezTo>
                    <a:pt x="1254" y="5022"/>
                    <a:pt x="1233" y="5029"/>
                    <a:pt x="1218" y="5029"/>
                  </a:cubicBezTo>
                  <a:cubicBezTo>
                    <a:pt x="1178" y="5029"/>
                    <a:pt x="1178" y="4975"/>
                    <a:pt x="1178" y="4899"/>
                  </a:cubicBezTo>
                  <a:close/>
                  <a:moveTo>
                    <a:pt x="2460" y="4794"/>
                  </a:moveTo>
                  <a:lnTo>
                    <a:pt x="2460" y="4794"/>
                  </a:lnTo>
                  <a:cubicBezTo>
                    <a:pt x="2481" y="4857"/>
                    <a:pt x="2523" y="4899"/>
                    <a:pt x="2586" y="4920"/>
                  </a:cubicBezTo>
                  <a:cubicBezTo>
                    <a:pt x="2607" y="4899"/>
                    <a:pt x="2565" y="4878"/>
                    <a:pt x="2607" y="4878"/>
                  </a:cubicBezTo>
                  <a:cubicBezTo>
                    <a:pt x="2615" y="4874"/>
                    <a:pt x="2622" y="4872"/>
                    <a:pt x="2627" y="4872"/>
                  </a:cubicBezTo>
                  <a:cubicBezTo>
                    <a:pt x="2649" y="4872"/>
                    <a:pt x="2649" y="4903"/>
                    <a:pt x="2649" y="4920"/>
                  </a:cubicBezTo>
                  <a:cubicBezTo>
                    <a:pt x="2649" y="4920"/>
                    <a:pt x="2660" y="4915"/>
                    <a:pt x="2670" y="4915"/>
                  </a:cubicBezTo>
                  <a:cubicBezTo>
                    <a:pt x="2681" y="4915"/>
                    <a:pt x="2691" y="4920"/>
                    <a:pt x="2691" y="4941"/>
                  </a:cubicBezTo>
                  <a:cubicBezTo>
                    <a:pt x="2713" y="4983"/>
                    <a:pt x="2670" y="4983"/>
                    <a:pt x="2649" y="4983"/>
                  </a:cubicBezTo>
                  <a:cubicBezTo>
                    <a:pt x="2649" y="5004"/>
                    <a:pt x="2628" y="5025"/>
                    <a:pt x="2607" y="5025"/>
                  </a:cubicBezTo>
                  <a:cubicBezTo>
                    <a:pt x="2544" y="5046"/>
                    <a:pt x="2502" y="5088"/>
                    <a:pt x="2523" y="5109"/>
                  </a:cubicBezTo>
                  <a:cubicBezTo>
                    <a:pt x="2544" y="5109"/>
                    <a:pt x="2607" y="5130"/>
                    <a:pt x="2565" y="5152"/>
                  </a:cubicBezTo>
                  <a:cubicBezTo>
                    <a:pt x="2523" y="5152"/>
                    <a:pt x="2523" y="5130"/>
                    <a:pt x="2523" y="5109"/>
                  </a:cubicBezTo>
                  <a:cubicBezTo>
                    <a:pt x="2376" y="4983"/>
                    <a:pt x="2376" y="4941"/>
                    <a:pt x="2460" y="4794"/>
                  </a:cubicBezTo>
                  <a:close/>
                  <a:moveTo>
                    <a:pt x="9209" y="5099"/>
                  </a:moveTo>
                  <a:cubicBezTo>
                    <a:pt x="9241" y="5099"/>
                    <a:pt x="9272" y="5109"/>
                    <a:pt x="9293" y="5130"/>
                  </a:cubicBezTo>
                  <a:cubicBezTo>
                    <a:pt x="9272" y="5152"/>
                    <a:pt x="9241" y="5162"/>
                    <a:pt x="9209" y="5162"/>
                  </a:cubicBezTo>
                  <a:cubicBezTo>
                    <a:pt x="9178" y="5162"/>
                    <a:pt x="9146" y="5152"/>
                    <a:pt x="9125" y="5130"/>
                  </a:cubicBezTo>
                  <a:cubicBezTo>
                    <a:pt x="9146" y="5109"/>
                    <a:pt x="9178" y="5099"/>
                    <a:pt x="9209" y="5099"/>
                  </a:cubicBezTo>
                  <a:close/>
                  <a:moveTo>
                    <a:pt x="1893" y="4731"/>
                  </a:moveTo>
                  <a:cubicBezTo>
                    <a:pt x="1956" y="4731"/>
                    <a:pt x="1998" y="4815"/>
                    <a:pt x="2082" y="4815"/>
                  </a:cubicBezTo>
                  <a:cubicBezTo>
                    <a:pt x="2019" y="4899"/>
                    <a:pt x="1935" y="4836"/>
                    <a:pt x="1893" y="4899"/>
                  </a:cubicBezTo>
                  <a:cubicBezTo>
                    <a:pt x="1872" y="4962"/>
                    <a:pt x="1956" y="5004"/>
                    <a:pt x="1977" y="5067"/>
                  </a:cubicBezTo>
                  <a:lnTo>
                    <a:pt x="1851" y="5130"/>
                  </a:lnTo>
                  <a:lnTo>
                    <a:pt x="1893" y="5215"/>
                  </a:lnTo>
                  <a:cubicBezTo>
                    <a:pt x="1881" y="5216"/>
                    <a:pt x="1871" y="5217"/>
                    <a:pt x="1862" y="5217"/>
                  </a:cubicBezTo>
                  <a:cubicBezTo>
                    <a:pt x="1751" y="5217"/>
                    <a:pt x="1783" y="5108"/>
                    <a:pt x="1724" y="5088"/>
                  </a:cubicBezTo>
                  <a:cubicBezTo>
                    <a:pt x="1829" y="5004"/>
                    <a:pt x="1703" y="4815"/>
                    <a:pt x="1893" y="4731"/>
                  </a:cubicBezTo>
                  <a:close/>
                  <a:moveTo>
                    <a:pt x="5088" y="5215"/>
                  </a:moveTo>
                  <a:lnTo>
                    <a:pt x="5088" y="5236"/>
                  </a:lnTo>
                  <a:cubicBezTo>
                    <a:pt x="5088" y="5236"/>
                    <a:pt x="5098" y="5217"/>
                    <a:pt x="5104" y="5217"/>
                  </a:cubicBezTo>
                  <a:cubicBezTo>
                    <a:pt x="5107" y="5217"/>
                    <a:pt x="5109" y="5222"/>
                    <a:pt x="5109" y="5236"/>
                  </a:cubicBezTo>
                  <a:cubicBezTo>
                    <a:pt x="5102" y="5243"/>
                    <a:pt x="5095" y="5245"/>
                    <a:pt x="5089" y="5245"/>
                  </a:cubicBezTo>
                  <a:cubicBezTo>
                    <a:pt x="5077" y="5245"/>
                    <a:pt x="5067" y="5236"/>
                    <a:pt x="5067" y="5236"/>
                  </a:cubicBezTo>
                  <a:cubicBezTo>
                    <a:pt x="5067" y="5236"/>
                    <a:pt x="5088" y="5215"/>
                    <a:pt x="5088" y="5215"/>
                  </a:cubicBezTo>
                  <a:close/>
                  <a:moveTo>
                    <a:pt x="2038" y="5209"/>
                  </a:moveTo>
                  <a:cubicBezTo>
                    <a:pt x="2061" y="5209"/>
                    <a:pt x="2061" y="5240"/>
                    <a:pt x="2061" y="5257"/>
                  </a:cubicBezTo>
                  <a:cubicBezTo>
                    <a:pt x="2040" y="5236"/>
                    <a:pt x="1977" y="5215"/>
                    <a:pt x="2019" y="5215"/>
                  </a:cubicBezTo>
                  <a:cubicBezTo>
                    <a:pt x="2027" y="5211"/>
                    <a:pt x="2033" y="5209"/>
                    <a:pt x="2038" y="5209"/>
                  </a:cubicBezTo>
                  <a:close/>
                  <a:moveTo>
                    <a:pt x="10933" y="4878"/>
                  </a:moveTo>
                  <a:cubicBezTo>
                    <a:pt x="11017" y="5004"/>
                    <a:pt x="11185" y="5067"/>
                    <a:pt x="11269" y="5194"/>
                  </a:cubicBezTo>
                  <a:lnTo>
                    <a:pt x="11122" y="5278"/>
                  </a:lnTo>
                  <a:cubicBezTo>
                    <a:pt x="11101" y="5236"/>
                    <a:pt x="11080" y="5194"/>
                    <a:pt x="11080" y="5173"/>
                  </a:cubicBezTo>
                  <a:lnTo>
                    <a:pt x="10996" y="5215"/>
                  </a:lnTo>
                  <a:cubicBezTo>
                    <a:pt x="10954" y="5152"/>
                    <a:pt x="10996" y="5130"/>
                    <a:pt x="11017" y="5067"/>
                  </a:cubicBezTo>
                  <a:lnTo>
                    <a:pt x="10933" y="5025"/>
                  </a:lnTo>
                  <a:cubicBezTo>
                    <a:pt x="10912" y="4983"/>
                    <a:pt x="10912" y="4920"/>
                    <a:pt x="10933" y="4878"/>
                  </a:cubicBezTo>
                  <a:close/>
                  <a:moveTo>
                    <a:pt x="10197" y="4794"/>
                  </a:moveTo>
                  <a:cubicBezTo>
                    <a:pt x="10365" y="4857"/>
                    <a:pt x="10513" y="4962"/>
                    <a:pt x="10639" y="5109"/>
                  </a:cubicBezTo>
                  <a:lnTo>
                    <a:pt x="10597" y="5109"/>
                  </a:lnTo>
                  <a:cubicBezTo>
                    <a:pt x="10681" y="5130"/>
                    <a:pt x="10660" y="5194"/>
                    <a:pt x="10681" y="5257"/>
                  </a:cubicBezTo>
                  <a:cubicBezTo>
                    <a:pt x="10656" y="5281"/>
                    <a:pt x="10631" y="5291"/>
                    <a:pt x="10603" y="5291"/>
                  </a:cubicBezTo>
                  <a:cubicBezTo>
                    <a:pt x="10582" y="5291"/>
                    <a:pt x="10560" y="5286"/>
                    <a:pt x="10534" y="5278"/>
                  </a:cubicBezTo>
                  <a:cubicBezTo>
                    <a:pt x="10365" y="5152"/>
                    <a:pt x="10260" y="4983"/>
                    <a:pt x="10197" y="4794"/>
                  </a:cubicBezTo>
                  <a:close/>
                  <a:moveTo>
                    <a:pt x="5887" y="5341"/>
                  </a:moveTo>
                  <a:lnTo>
                    <a:pt x="5908" y="5362"/>
                  </a:lnTo>
                  <a:cubicBezTo>
                    <a:pt x="5908" y="5369"/>
                    <a:pt x="5906" y="5371"/>
                    <a:pt x="5903" y="5371"/>
                  </a:cubicBezTo>
                  <a:cubicBezTo>
                    <a:pt x="5897" y="5371"/>
                    <a:pt x="5887" y="5362"/>
                    <a:pt x="5887" y="5362"/>
                  </a:cubicBezTo>
                  <a:cubicBezTo>
                    <a:pt x="5866" y="5341"/>
                    <a:pt x="5887" y="5341"/>
                    <a:pt x="5887" y="5341"/>
                  </a:cubicBezTo>
                  <a:close/>
                  <a:moveTo>
                    <a:pt x="11164" y="5383"/>
                  </a:moveTo>
                  <a:lnTo>
                    <a:pt x="11164" y="5383"/>
                  </a:lnTo>
                  <a:cubicBezTo>
                    <a:pt x="11221" y="5402"/>
                    <a:pt x="11210" y="5455"/>
                    <a:pt x="11207" y="5496"/>
                  </a:cubicBezTo>
                  <a:lnTo>
                    <a:pt x="11207" y="5496"/>
                  </a:lnTo>
                  <a:cubicBezTo>
                    <a:pt x="11207" y="5493"/>
                    <a:pt x="11206" y="5491"/>
                    <a:pt x="11206" y="5488"/>
                  </a:cubicBezTo>
                  <a:cubicBezTo>
                    <a:pt x="11164" y="5488"/>
                    <a:pt x="11164" y="5446"/>
                    <a:pt x="11164" y="5383"/>
                  </a:cubicBezTo>
                  <a:close/>
                  <a:moveTo>
                    <a:pt x="10765" y="5467"/>
                  </a:moveTo>
                  <a:lnTo>
                    <a:pt x="10765" y="5488"/>
                  </a:lnTo>
                  <a:cubicBezTo>
                    <a:pt x="10765" y="5488"/>
                    <a:pt x="10784" y="5469"/>
                    <a:pt x="10790" y="5469"/>
                  </a:cubicBezTo>
                  <a:lnTo>
                    <a:pt x="10790" y="5469"/>
                  </a:lnTo>
                  <a:cubicBezTo>
                    <a:pt x="10793" y="5469"/>
                    <a:pt x="10793" y="5474"/>
                    <a:pt x="10786" y="5488"/>
                  </a:cubicBezTo>
                  <a:cubicBezTo>
                    <a:pt x="10786" y="5495"/>
                    <a:pt x="10781" y="5497"/>
                    <a:pt x="10775" y="5497"/>
                  </a:cubicBezTo>
                  <a:cubicBezTo>
                    <a:pt x="10763" y="5497"/>
                    <a:pt x="10744" y="5488"/>
                    <a:pt x="10744" y="5488"/>
                  </a:cubicBezTo>
                  <a:cubicBezTo>
                    <a:pt x="10744" y="5488"/>
                    <a:pt x="10765" y="5467"/>
                    <a:pt x="10765" y="5467"/>
                  </a:cubicBezTo>
                  <a:close/>
                  <a:moveTo>
                    <a:pt x="7548" y="5236"/>
                  </a:moveTo>
                  <a:cubicBezTo>
                    <a:pt x="7590" y="5341"/>
                    <a:pt x="7674" y="5404"/>
                    <a:pt x="7611" y="5530"/>
                  </a:cubicBezTo>
                  <a:cubicBezTo>
                    <a:pt x="7590" y="5467"/>
                    <a:pt x="7527" y="5404"/>
                    <a:pt x="7464" y="5383"/>
                  </a:cubicBezTo>
                  <a:lnTo>
                    <a:pt x="7548" y="5236"/>
                  </a:lnTo>
                  <a:close/>
                  <a:moveTo>
                    <a:pt x="631" y="5593"/>
                  </a:moveTo>
                  <a:cubicBezTo>
                    <a:pt x="652" y="5593"/>
                    <a:pt x="652" y="5614"/>
                    <a:pt x="652" y="5614"/>
                  </a:cubicBezTo>
                  <a:lnTo>
                    <a:pt x="631" y="5635"/>
                  </a:lnTo>
                  <a:lnTo>
                    <a:pt x="631" y="5656"/>
                  </a:lnTo>
                  <a:cubicBezTo>
                    <a:pt x="631" y="5656"/>
                    <a:pt x="610" y="5635"/>
                    <a:pt x="610" y="5614"/>
                  </a:cubicBezTo>
                  <a:cubicBezTo>
                    <a:pt x="610" y="5593"/>
                    <a:pt x="610" y="5593"/>
                    <a:pt x="631" y="5593"/>
                  </a:cubicBezTo>
                  <a:close/>
                  <a:moveTo>
                    <a:pt x="9945" y="5530"/>
                  </a:moveTo>
                  <a:lnTo>
                    <a:pt x="10029" y="5635"/>
                  </a:lnTo>
                  <a:cubicBezTo>
                    <a:pt x="10008" y="5656"/>
                    <a:pt x="10029" y="5656"/>
                    <a:pt x="9966" y="5656"/>
                  </a:cubicBezTo>
                  <a:cubicBezTo>
                    <a:pt x="9924" y="5635"/>
                    <a:pt x="9924" y="5614"/>
                    <a:pt x="9945" y="5530"/>
                  </a:cubicBezTo>
                  <a:close/>
                  <a:moveTo>
                    <a:pt x="10218" y="5719"/>
                  </a:moveTo>
                  <a:lnTo>
                    <a:pt x="10218" y="5740"/>
                  </a:lnTo>
                  <a:cubicBezTo>
                    <a:pt x="10218" y="5761"/>
                    <a:pt x="10197" y="5761"/>
                    <a:pt x="10197" y="5761"/>
                  </a:cubicBezTo>
                  <a:cubicBezTo>
                    <a:pt x="10197" y="5740"/>
                    <a:pt x="10197" y="5740"/>
                    <a:pt x="10197" y="5740"/>
                  </a:cubicBezTo>
                  <a:cubicBezTo>
                    <a:pt x="10197" y="5719"/>
                    <a:pt x="10218" y="5719"/>
                    <a:pt x="10218" y="5719"/>
                  </a:cubicBezTo>
                  <a:close/>
                  <a:moveTo>
                    <a:pt x="9272" y="5656"/>
                  </a:moveTo>
                  <a:cubicBezTo>
                    <a:pt x="9356" y="5656"/>
                    <a:pt x="9398" y="5740"/>
                    <a:pt x="9461" y="5740"/>
                  </a:cubicBezTo>
                  <a:cubicBezTo>
                    <a:pt x="9461" y="5782"/>
                    <a:pt x="9419" y="5803"/>
                    <a:pt x="9377" y="5845"/>
                  </a:cubicBezTo>
                  <a:lnTo>
                    <a:pt x="9272" y="5677"/>
                  </a:lnTo>
                  <a:lnTo>
                    <a:pt x="9272" y="5656"/>
                  </a:lnTo>
                  <a:close/>
                  <a:moveTo>
                    <a:pt x="904" y="5824"/>
                  </a:moveTo>
                  <a:lnTo>
                    <a:pt x="925" y="5866"/>
                  </a:lnTo>
                  <a:lnTo>
                    <a:pt x="904" y="5866"/>
                  </a:lnTo>
                  <a:cubicBezTo>
                    <a:pt x="883" y="5866"/>
                    <a:pt x="883" y="5866"/>
                    <a:pt x="883" y="5845"/>
                  </a:cubicBezTo>
                  <a:cubicBezTo>
                    <a:pt x="883" y="5824"/>
                    <a:pt x="904" y="5824"/>
                    <a:pt x="904" y="5824"/>
                  </a:cubicBezTo>
                  <a:close/>
                  <a:moveTo>
                    <a:pt x="10315" y="5851"/>
                  </a:moveTo>
                  <a:cubicBezTo>
                    <a:pt x="10344" y="5851"/>
                    <a:pt x="10376" y="5856"/>
                    <a:pt x="10407" y="5866"/>
                  </a:cubicBezTo>
                  <a:cubicBezTo>
                    <a:pt x="10365" y="5908"/>
                    <a:pt x="10281" y="5887"/>
                    <a:pt x="10260" y="5971"/>
                  </a:cubicBezTo>
                  <a:cubicBezTo>
                    <a:pt x="10239" y="5950"/>
                    <a:pt x="10218" y="5908"/>
                    <a:pt x="10239" y="5866"/>
                  </a:cubicBezTo>
                  <a:cubicBezTo>
                    <a:pt x="10260" y="5856"/>
                    <a:pt x="10287" y="5851"/>
                    <a:pt x="10315" y="5851"/>
                  </a:cubicBezTo>
                  <a:close/>
                  <a:moveTo>
                    <a:pt x="10828" y="6014"/>
                  </a:moveTo>
                  <a:lnTo>
                    <a:pt x="10828" y="6035"/>
                  </a:lnTo>
                  <a:cubicBezTo>
                    <a:pt x="10828" y="6035"/>
                    <a:pt x="10847" y="6016"/>
                    <a:pt x="10853" y="6016"/>
                  </a:cubicBezTo>
                  <a:lnTo>
                    <a:pt x="10853" y="6016"/>
                  </a:lnTo>
                  <a:cubicBezTo>
                    <a:pt x="10856" y="6016"/>
                    <a:pt x="10856" y="6021"/>
                    <a:pt x="10849" y="6035"/>
                  </a:cubicBezTo>
                  <a:cubicBezTo>
                    <a:pt x="10849" y="6042"/>
                    <a:pt x="10844" y="6044"/>
                    <a:pt x="10838" y="6044"/>
                  </a:cubicBezTo>
                  <a:cubicBezTo>
                    <a:pt x="10826" y="6044"/>
                    <a:pt x="10807" y="6035"/>
                    <a:pt x="10807" y="6035"/>
                  </a:cubicBezTo>
                  <a:cubicBezTo>
                    <a:pt x="10807" y="6035"/>
                    <a:pt x="10828" y="6014"/>
                    <a:pt x="10828" y="6014"/>
                  </a:cubicBezTo>
                  <a:close/>
                  <a:moveTo>
                    <a:pt x="1622" y="5799"/>
                  </a:moveTo>
                  <a:cubicBezTo>
                    <a:pt x="1662" y="5799"/>
                    <a:pt x="1667" y="5845"/>
                    <a:pt x="1703" y="5845"/>
                  </a:cubicBezTo>
                  <a:cubicBezTo>
                    <a:pt x="1682" y="5908"/>
                    <a:pt x="1661" y="5950"/>
                    <a:pt x="1598" y="6056"/>
                  </a:cubicBezTo>
                  <a:lnTo>
                    <a:pt x="1598" y="5803"/>
                  </a:lnTo>
                  <a:cubicBezTo>
                    <a:pt x="1607" y="5800"/>
                    <a:pt x="1615" y="5799"/>
                    <a:pt x="1622" y="5799"/>
                  </a:cubicBezTo>
                  <a:close/>
                  <a:moveTo>
                    <a:pt x="967" y="5320"/>
                  </a:moveTo>
                  <a:lnTo>
                    <a:pt x="967" y="5320"/>
                  </a:lnTo>
                  <a:cubicBezTo>
                    <a:pt x="1136" y="5341"/>
                    <a:pt x="1262" y="5446"/>
                    <a:pt x="1304" y="5593"/>
                  </a:cubicBezTo>
                  <a:lnTo>
                    <a:pt x="1451" y="5614"/>
                  </a:lnTo>
                  <a:cubicBezTo>
                    <a:pt x="1367" y="5740"/>
                    <a:pt x="1409" y="5866"/>
                    <a:pt x="1388" y="6014"/>
                  </a:cubicBezTo>
                  <a:lnTo>
                    <a:pt x="1304" y="6098"/>
                  </a:lnTo>
                  <a:lnTo>
                    <a:pt x="1241" y="5992"/>
                  </a:lnTo>
                  <a:lnTo>
                    <a:pt x="1241" y="5656"/>
                  </a:lnTo>
                  <a:cubicBezTo>
                    <a:pt x="1157" y="5551"/>
                    <a:pt x="1052" y="5446"/>
                    <a:pt x="967" y="5320"/>
                  </a:cubicBezTo>
                  <a:close/>
                  <a:moveTo>
                    <a:pt x="10967" y="5530"/>
                  </a:moveTo>
                  <a:cubicBezTo>
                    <a:pt x="10986" y="5530"/>
                    <a:pt x="11007" y="5551"/>
                    <a:pt x="11038" y="5593"/>
                  </a:cubicBezTo>
                  <a:cubicBezTo>
                    <a:pt x="11038" y="5598"/>
                    <a:pt x="11039" y="5599"/>
                    <a:pt x="11041" y="5599"/>
                  </a:cubicBezTo>
                  <a:cubicBezTo>
                    <a:pt x="11045" y="5599"/>
                    <a:pt x="11051" y="5594"/>
                    <a:pt x="11058" y="5594"/>
                  </a:cubicBezTo>
                  <a:cubicBezTo>
                    <a:pt x="11065" y="5594"/>
                    <a:pt x="11072" y="5599"/>
                    <a:pt x="11080" y="5614"/>
                  </a:cubicBezTo>
                  <a:cubicBezTo>
                    <a:pt x="11080" y="5635"/>
                    <a:pt x="11059" y="5635"/>
                    <a:pt x="11038" y="5635"/>
                  </a:cubicBezTo>
                  <a:cubicBezTo>
                    <a:pt x="11059" y="5740"/>
                    <a:pt x="11143" y="5803"/>
                    <a:pt x="11248" y="5845"/>
                  </a:cubicBezTo>
                  <a:cubicBezTo>
                    <a:pt x="11319" y="5881"/>
                    <a:pt x="11375" y="5960"/>
                    <a:pt x="11465" y="5960"/>
                  </a:cubicBezTo>
                  <a:cubicBezTo>
                    <a:pt x="11483" y="5960"/>
                    <a:pt x="11501" y="5957"/>
                    <a:pt x="11522" y="5950"/>
                  </a:cubicBezTo>
                  <a:lnTo>
                    <a:pt x="11522" y="6056"/>
                  </a:lnTo>
                  <a:cubicBezTo>
                    <a:pt x="11509" y="6068"/>
                    <a:pt x="11497" y="6073"/>
                    <a:pt x="11485" y="6073"/>
                  </a:cubicBezTo>
                  <a:cubicBezTo>
                    <a:pt x="11455" y="6073"/>
                    <a:pt x="11425" y="6043"/>
                    <a:pt x="11396" y="6014"/>
                  </a:cubicBezTo>
                  <a:lnTo>
                    <a:pt x="11248" y="6119"/>
                  </a:lnTo>
                  <a:cubicBezTo>
                    <a:pt x="11122" y="6014"/>
                    <a:pt x="11017" y="5887"/>
                    <a:pt x="10933" y="5740"/>
                  </a:cubicBezTo>
                  <a:cubicBezTo>
                    <a:pt x="10975" y="5698"/>
                    <a:pt x="10996" y="5656"/>
                    <a:pt x="11038" y="5656"/>
                  </a:cubicBezTo>
                  <a:lnTo>
                    <a:pt x="11038" y="5593"/>
                  </a:lnTo>
                  <a:lnTo>
                    <a:pt x="10912" y="5593"/>
                  </a:lnTo>
                  <a:cubicBezTo>
                    <a:pt x="10897" y="5624"/>
                    <a:pt x="10881" y="5643"/>
                    <a:pt x="10849" y="5643"/>
                  </a:cubicBezTo>
                  <a:cubicBezTo>
                    <a:pt x="10838" y="5643"/>
                    <a:pt x="10824" y="5641"/>
                    <a:pt x="10807" y="5635"/>
                  </a:cubicBezTo>
                  <a:cubicBezTo>
                    <a:pt x="10820" y="5597"/>
                    <a:pt x="10840" y="5590"/>
                    <a:pt x="10863" y="5590"/>
                  </a:cubicBezTo>
                  <a:cubicBezTo>
                    <a:pt x="10878" y="5590"/>
                    <a:pt x="10895" y="5593"/>
                    <a:pt x="10912" y="5593"/>
                  </a:cubicBezTo>
                  <a:cubicBezTo>
                    <a:pt x="10933" y="5551"/>
                    <a:pt x="10949" y="5530"/>
                    <a:pt x="10967" y="5530"/>
                  </a:cubicBezTo>
                  <a:close/>
                  <a:moveTo>
                    <a:pt x="7443" y="6098"/>
                  </a:moveTo>
                  <a:cubicBezTo>
                    <a:pt x="7432" y="6140"/>
                    <a:pt x="7417" y="6150"/>
                    <a:pt x="7398" y="6150"/>
                  </a:cubicBezTo>
                  <a:cubicBezTo>
                    <a:pt x="7382" y="6150"/>
                    <a:pt x="7365" y="6142"/>
                    <a:pt x="7347" y="6140"/>
                  </a:cubicBezTo>
                  <a:lnTo>
                    <a:pt x="7347" y="6140"/>
                  </a:lnTo>
                  <a:cubicBezTo>
                    <a:pt x="7369" y="6098"/>
                    <a:pt x="7406" y="6098"/>
                    <a:pt x="7443" y="6098"/>
                  </a:cubicBezTo>
                  <a:close/>
                  <a:moveTo>
                    <a:pt x="3785" y="6140"/>
                  </a:moveTo>
                  <a:cubicBezTo>
                    <a:pt x="3806" y="6140"/>
                    <a:pt x="3806" y="6161"/>
                    <a:pt x="3806" y="6161"/>
                  </a:cubicBezTo>
                  <a:lnTo>
                    <a:pt x="3785" y="6182"/>
                  </a:lnTo>
                  <a:lnTo>
                    <a:pt x="3785" y="6203"/>
                  </a:lnTo>
                  <a:cubicBezTo>
                    <a:pt x="3785" y="6203"/>
                    <a:pt x="3764" y="6182"/>
                    <a:pt x="3764" y="6161"/>
                  </a:cubicBezTo>
                  <a:cubicBezTo>
                    <a:pt x="3764" y="6140"/>
                    <a:pt x="3764" y="6140"/>
                    <a:pt x="3785" y="6140"/>
                  </a:cubicBezTo>
                  <a:close/>
                  <a:moveTo>
                    <a:pt x="7315" y="6163"/>
                  </a:moveTo>
                  <a:cubicBezTo>
                    <a:pt x="7312" y="6190"/>
                    <a:pt x="7303" y="6217"/>
                    <a:pt x="7299" y="6217"/>
                  </a:cubicBezTo>
                  <a:cubicBezTo>
                    <a:pt x="7297" y="6217"/>
                    <a:pt x="7296" y="6212"/>
                    <a:pt x="7296" y="6203"/>
                  </a:cubicBezTo>
                  <a:cubicBezTo>
                    <a:pt x="7296" y="6177"/>
                    <a:pt x="7304" y="6167"/>
                    <a:pt x="7315" y="6163"/>
                  </a:cubicBezTo>
                  <a:close/>
                  <a:moveTo>
                    <a:pt x="11354" y="6245"/>
                  </a:moveTo>
                  <a:cubicBezTo>
                    <a:pt x="11381" y="6245"/>
                    <a:pt x="11390" y="6254"/>
                    <a:pt x="11394" y="6266"/>
                  </a:cubicBezTo>
                  <a:lnTo>
                    <a:pt x="11394" y="6266"/>
                  </a:lnTo>
                  <a:cubicBezTo>
                    <a:pt x="11371" y="6265"/>
                    <a:pt x="11313" y="6245"/>
                    <a:pt x="11354" y="6245"/>
                  </a:cubicBezTo>
                  <a:close/>
                  <a:moveTo>
                    <a:pt x="7380" y="6329"/>
                  </a:moveTo>
                  <a:cubicBezTo>
                    <a:pt x="7401" y="6329"/>
                    <a:pt x="7401" y="6350"/>
                    <a:pt x="7401" y="6350"/>
                  </a:cubicBezTo>
                  <a:lnTo>
                    <a:pt x="7359" y="6371"/>
                  </a:lnTo>
                  <a:cubicBezTo>
                    <a:pt x="7359" y="6366"/>
                    <a:pt x="7359" y="6360"/>
                    <a:pt x="7359" y="6350"/>
                  </a:cubicBezTo>
                  <a:cubicBezTo>
                    <a:pt x="7359" y="6329"/>
                    <a:pt x="7359" y="6329"/>
                    <a:pt x="7380" y="6329"/>
                  </a:cubicBezTo>
                  <a:close/>
                  <a:moveTo>
                    <a:pt x="6034" y="6329"/>
                  </a:moveTo>
                  <a:cubicBezTo>
                    <a:pt x="6034" y="6345"/>
                    <a:pt x="6022" y="6385"/>
                    <a:pt x="6007" y="6385"/>
                  </a:cubicBezTo>
                  <a:cubicBezTo>
                    <a:pt x="6002" y="6385"/>
                    <a:pt x="5997" y="6381"/>
                    <a:pt x="5992" y="6371"/>
                  </a:cubicBezTo>
                  <a:cubicBezTo>
                    <a:pt x="5992" y="6337"/>
                    <a:pt x="6006" y="6330"/>
                    <a:pt x="6034" y="6329"/>
                  </a:cubicBezTo>
                  <a:close/>
                  <a:moveTo>
                    <a:pt x="1430" y="6287"/>
                  </a:moveTo>
                  <a:cubicBezTo>
                    <a:pt x="1472" y="6308"/>
                    <a:pt x="1451" y="6329"/>
                    <a:pt x="1451" y="6371"/>
                  </a:cubicBezTo>
                  <a:cubicBezTo>
                    <a:pt x="1430" y="6392"/>
                    <a:pt x="1404" y="6402"/>
                    <a:pt x="1377" y="6402"/>
                  </a:cubicBezTo>
                  <a:cubicBezTo>
                    <a:pt x="1351" y="6402"/>
                    <a:pt x="1325" y="6392"/>
                    <a:pt x="1304" y="6371"/>
                  </a:cubicBezTo>
                  <a:cubicBezTo>
                    <a:pt x="1325" y="6329"/>
                    <a:pt x="1367" y="6287"/>
                    <a:pt x="1430" y="6287"/>
                  </a:cubicBezTo>
                  <a:close/>
                  <a:moveTo>
                    <a:pt x="463" y="6455"/>
                  </a:moveTo>
                  <a:lnTo>
                    <a:pt x="442" y="6476"/>
                  </a:lnTo>
                  <a:cubicBezTo>
                    <a:pt x="456" y="6476"/>
                    <a:pt x="470" y="6457"/>
                    <a:pt x="478" y="6457"/>
                  </a:cubicBezTo>
                  <a:cubicBezTo>
                    <a:pt x="482" y="6457"/>
                    <a:pt x="484" y="6462"/>
                    <a:pt x="484" y="6476"/>
                  </a:cubicBezTo>
                  <a:cubicBezTo>
                    <a:pt x="473" y="6487"/>
                    <a:pt x="463" y="6492"/>
                    <a:pt x="455" y="6492"/>
                  </a:cubicBezTo>
                  <a:cubicBezTo>
                    <a:pt x="447" y="6492"/>
                    <a:pt x="442" y="6487"/>
                    <a:pt x="442" y="6476"/>
                  </a:cubicBezTo>
                  <a:cubicBezTo>
                    <a:pt x="442" y="6455"/>
                    <a:pt x="463" y="6455"/>
                    <a:pt x="463" y="6455"/>
                  </a:cubicBezTo>
                  <a:close/>
                  <a:moveTo>
                    <a:pt x="274" y="6518"/>
                  </a:moveTo>
                  <a:cubicBezTo>
                    <a:pt x="278" y="6523"/>
                    <a:pt x="283" y="6524"/>
                    <a:pt x="287" y="6524"/>
                  </a:cubicBezTo>
                  <a:cubicBezTo>
                    <a:pt x="295" y="6524"/>
                    <a:pt x="301" y="6520"/>
                    <a:pt x="303" y="6520"/>
                  </a:cubicBezTo>
                  <a:lnTo>
                    <a:pt x="303" y="6520"/>
                  </a:lnTo>
                  <a:cubicBezTo>
                    <a:pt x="305" y="6520"/>
                    <a:pt x="302" y="6524"/>
                    <a:pt x="295" y="6539"/>
                  </a:cubicBezTo>
                  <a:cubicBezTo>
                    <a:pt x="284" y="6550"/>
                    <a:pt x="274" y="6555"/>
                    <a:pt x="266" y="6555"/>
                  </a:cubicBezTo>
                  <a:cubicBezTo>
                    <a:pt x="258" y="6555"/>
                    <a:pt x="253" y="6550"/>
                    <a:pt x="253" y="6539"/>
                  </a:cubicBezTo>
                  <a:lnTo>
                    <a:pt x="274" y="6518"/>
                  </a:lnTo>
                  <a:close/>
                  <a:moveTo>
                    <a:pt x="6266" y="6224"/>
                  </a:moveTo>
                  <a:cubicBezTo>
                    <a:pt x="6308" y="6329"/>
                    <a:pt x="6287" y="6476"/>
                    <a:pt x="6224" y="6581"/>
                  </a:cubicBezTo>
                  <a:cubicBezTo>
                    <a:pt x="6139" y="6560"/>
                    <a:pt x="6139" y="6434"/>
                    <a:pt x="6118" y="6413"/>
                  </a:cubicBezTo>
                  <a:cubicBezTo>
                    <a:pt x="6103" y="6382"/>
                    <a:pt x="6077" y="6341"/>
                    <a:pt x="6055" y="6328"/>
                  </a:cubicBezTo>
                  <a:lnTo>
                    <a:pt x="6055" y="6328"/>
                  </a:lnTo>
                  <a:lnTo>
                    <a:pt x="6055" y="6224"/>
                  </a:lnTo>
                  <a:close/>
                  <a:moveTo>
                    <a:pt x="6995" y="6404"/>
                  </a:moveTo>
                  <a:cubicBezTo>
                    <a:pt x="7016" y="6404"/>
                    <a:pt x="7030" y="6413"/>
                    <a:pt x="7044" y="6413"/>
                  </a:cubicBezTo>
                  <a:cubicBezTo>
                    <a:pt x="7086" y="6455"/>
                    <a:pt x="7086" y="6539"/>
                    <a:pt x="7044" y="6581"/>
                  </a:cubicBezTo>
                  <a:lnTo>
                    <a:pt x="6959" y="6413"/>
                  </a:lnTo>
                  <a:cubicBezTo>
                    <a:pt x="6973" y="6406"/>
                    <a:pt x="6985" y="6404"/>
                    <a:pt x="6995" y="6404"/>
                  </a:cubicBezTo>
                  <a:close/>
                  <a:moveTo>
                    <a:pt x="1690" y="6535"/>
                  </a:moveTo>
                  <a:cubicBezTo>
                    <a:pt x="1703" y="6535"/>
                    <a:pt x="1703" y="6581"/>
                    <a:pt x="1703" y="6581"/>
                  </a:cubicBezTo>
                  <a:cubicBezTo>
                    <a:pt x="1703" y="6602"/>
                    <a:pt x="1682" y="6623"/>
                    <a:pt x="1682" y="6623"/>
                  </a:cubicBezTo>
                  <a:cubicBezTo>
                    <a:pt x="1661" y="6602"/>
                    <a:pt x="1640" y="6560"/>
                    <a:pt x="1682" y="6539"/>
                  </a:cubicBezTo>
                  <a:cubicBezTo>
                    <a:pt x="1685" y="6536"/>
                    <a:pt x="1688" y="6535"/>
                    <a:pt x="1690" y="6535"/>
                  </a:cubicBezTo>
                  <a:close/>
                  <a:moveTo>
                    <a:pt x="6224" y="6581"/>
                  </a:moveTo>
                  <a:cubicBezTo>
                    <a:pt x="6245" y="6581"/>
                    <a:pt x="6308" y="6623"/>
                    <a:pt x="6266" y="6623"/>
                  </a:cubicBezTo>
                  <a:cubicBezTo>
                    <a:pt x="6224" y="6623"/>
                    <a:pt x="6224" y="6602"/>
                    <a:pt x="6224" y="6581"/>
                  </a:cubicBezTo>
                  <a:close/>
                  <a:moveTo>
                    <a:pt x="400" y="6644"/>
                  </a:moveTo>
                  <a:cubicBezTo>
                    <a:pt x="400" y="6644"/>
                    <a:pt x="421" y="6665"/>
                    <a:pt x="421" y="6665"/>
                  </a:cubicBezTo>
                  <a:lnTo>
                    <a:pt x="421" y="6686"/>
                  </a:lnTo>
                  <a:lnTo>
                    <a:pt x="400" y="6686"/>
                  </a:lnTo>
                  <a:cubicBezTo>
                    <a:pt x="358" y="6665"/>
                    <a:pt x="400" y="6644"/>
                    <a:pt x="400" y="6644"/>
                  </a:cubicBezTo>
                  <a:close/>
                  <a:moveTo>
                    <a:pt x="7485" y="6812"/>
                  </a:moveTo>
                  <a:cubicBezTo>
                    <a:pt x="7506" y="6833"/>
                    <a:pt x="7506" y="6833"/>
                    <a:pt x="7506" y="6833"/>
                  </a:cubicBezTo>
                  <a:lnTo>
                    <a:pt x="7485" y="6854"/>
                  </a:lnTo>
                  <a:lnTo>
                    <a:pt x="7485" y="6876"/>
                  </a:lnTo>
                  <a:cubicBezTo>
                    <a:pt x="7485" y="6876"/>
                    <a:pt x="7464" y="6833"/>
                    <a:pt x="7464" y="6833"/>
                  </a:cubicBezTo>
                  <a:cubicBezTo>
                    <a:pt x="7485" y="6833"/>
                    <a:pt x="7485" y="6812"/>
                    <a:pt x="7485" y="6812"/>
                  </a:cubicBezTo>
                  <a:close/>
                  <a:moveTo>
                    <a:pt x="7191" y="6876"/>
                  </a:moveTo>
                  <a:lnTo>
                    <a:pt x="7212" y="6897"/>
                  </a:lnTo>
                  <a:lnTo>
                    <a:pt x="7191" y="6918"/>
                  </a:lnTo>
                  <a:cubicBezTo>
                    <a:pt x="7170" y="6918"/>
                    <a:pt x="7170" y="6918"/>
                    <a:pt x="7170" y="6897"/>
                  </a:cubicBezTo>
                  <a:cubicBezTo>
                    <a:pt x="7170" y="6897"/>
                    <a:pt x="7191" y="6876"/>
                    <a:pt x="7191" y="6876"/>
                  </a:cubicBezTo>
                  <a:close/>
                  <a:moveTo>
                    <a:pt x="7254" y="7065"/>
                  </a:moveTo>
                  <a:cubicBezTo>
                    <a:pt x="7275" y="7065"/>
                    <a:pt x="7275" y="7086"/>
                    <a:pt x="7275" y="7086"/>
                  </a:cubicBezTo>
                  <a:lnTo>
                    <a:pt x="7254" y="7107"/>
                  </a:lnTo>
                  <a:lnTo>
                    <a:pt x="7233" y="7128"/>
                  </a:lnTo>
                  <a:cubicBezTo>
                    <a:pt x="7233" y="7128"/>
                    <a:pt x="7233" y="7107"/>
                    <a:pt x="7233" y="7086"/>
                  </a:cubicBezTo>
                  <a:cubicBezTo>
                    <a:pt x="7233" y="7065"/>
                    <a:pt x="7233" y="7065"/>
                    <a:pt x="7254" y="7065"/>
                  </a:cubicBezTo>
                  <a:close/>
                  <a:moveTo>
                    <a:pt x="5341" y="7191"/>
                  </a:moveTo>
                  <a:lnTo>
                    <a:pt x="5362" y="7212"/>
                  </a:lnTo>
                  <a:lnTo>
                    <a:pt x="5341" y="7233"/>
                  </a:lnTo>
                  <a:cubicBezTo>
                    <a:pt x="5320" y="7233"/>
                    <a:pt x="5320" y="7212"/>
                    <a:pt x="5320" y="7212"/>
                  </a:cubicBezTo>
                  <a:cubicBezTo>
                    <a:pt x="5320" y="7191"/>
                    <a:pt x="5341" y="7191"/>
                    <a:pt x="5341" y="7191"/>
                  </a:cubicBezTo>
                  <a:close/>
                  <a:moveTo>
                    <a:pt x="7847" y="7267"/>
                  </a:moveTo>
                  <a:cubicBezTo>
                    <a:pt x="7865" y="7267"/>
                    <a:pt x="7869" y="7286"/>
                    <a:pt x="7885" y="7317"/>
                  </a:cubicBezTo>
                  <a:cubicBezTo>
                    <a:pt x="7885" y="7359"/>
                    <a:pt x="7863" y="7380"/>
                    <a:pt x="7821" y="7380"/>
                  </a:cubicBezTo>
                  <a:cubicBezTo>
                    <a:pt x="7800" y="7380"/>
                    <a:pt x="7779" y="7359"/>
                    <a:pt x="7758" y="7317"/>
                  </a:cubicBezTo>
                  <a:cubicBezTo>
                    <a:pt x="7758" y="7296"/>
                    <a:pt x="7779" y="7275"/>
                    <a:pt x="7821" y="7275"/>
                  </a:cubicBezTo>
                  <a:cubicBezTo>
                    <a:pt x="7833" y="7269"/>
                    <a:pt x="7841" y="7267"/>
                    <a:pt x="7847" y="7267"/>
                  </a:cubicBezTo>
                  <a:close/>
                  <a:moveTo>
                    <a:pt x="1682" y="6728"/>
                  </a:moveTo>
                  <a:cubicBezTo>
                    <a:pt x="1703" y="6854"/>
                    <a:pt x="1808" y="6833"/>
                    <a:pt x="1914" y="6854"/>
                  </a:cubicBezTo>
                  <a:lnTo>
                    <a:pt x="1787" y="6918"/>
                  </a:lnTo>
                  <a:cubicBezTo>
                    <a:pt x="1787" y="7002"/>
                    <a:pt x="1724" y="7107"/>
                    <a:pt x="1872" y="7170"/>
                  </a:cubicBezTo>
                  <a:cubicBezTo>
                    <a:pt x="1851" y="7254"/>
                    <a:pt x="1766" y="7338"/>
                    <a:pt x="1893" y="7422"/>
                  </a:cubicBezTo>
                  <a:cubicBezTo>
                    <a:pt x="1851" y="7464"/>
                    <a:pt x="1766" y="7443"/>
                    <a:pt x="1745" y="7506"/>
                  </a:cubicBezTo>
                  <a:cubicBezTo>
                    <a:pt x="1556" y="7359"/>
                    <a:pt x="1619" y="7149"/>
                    <a:pt x="1514" y="7002"/>
                  </a:cubicBezTo>
                  <a:cubicBezTo>
                    <a:pt x="1577" y="6897"/>
                    <a:pt x="1577" y="6791"/>
                    <a:pt x="1682" y="6728"/>
                  </a:cubicBezTo>
                  <a:close/>
                  <a:moveTo>
                    <a:pt x="1998" y="7506"/>
                  </a:moveTo>
                  <a:lnTo>
                    <a:pt x="2019" y="7527"/>
                  </a:lnTo>
                  <a:lnTo>
                    <a:pt x="2019" y="7548"/>
                  </a:lnTo>
                  <a:lnTo>
                    <a:pt x="1998" y="7548"/>
                  </a:lnTo>
                  <a:cubicBezTo>
                    <a:pt x="1977" y="7548"/>
                    <a:pt x="1977" y="7548"/>
                    <a:pt x="1977" y="7527"/>
                  </a:cubicBezTo>
                  <a:cubicBezTo>
                    <a:pt x="1977" y="7506"/>
                    <a:pt x="1998" y="7506"/>
                    <a:pt x="1998" y="7506"/>
                  </a:cubicBezTo>
                  <a:close/>
                  <a:moveTo>
                    <a:pt x="7422" y="7801"/>
                  </a:moveTo>
                  <a:lnTo>
                    <a:pt x="7422" y="7822"/>
                  </a:lnTo>
                  <a:cubicBezTo>
                    <a:pt x="7401" y="7822"/>
                    <a:pt x="7422" y="7801"/>
                    <a:pt x="7422" y="7801"/>
                  </a:cubicBezTo>
                  <a:close/>
                  <a:moveTo>
                    <a:pt x="7449" y="7816"/>
                  </a:moveTo>
                  <a:cubicBezTo>
                    <a:pt x="7449" y="7816"/>
                    <a:pt x="7447" y="7817"/>
                    <a:pt x="7443" y="7822"/>
                  </a:cubicBezTo>
                  <a:cubicBezTo>
                    <a:pt x="7443" y="7836"/>
                    <a:pt x="7441" y="7840"/>
                    <a:pt x="7438" y="7840"/>
                  </a:cubicBezTo>
                  <a:cubicBezTo>
                    <a:pt x="7434" y="7840"/>
                    <a:pt x="7429" y="7833"/>
                    <a:pt x="7425" y="7828"/>
                  </a:cubicBezTo>
                  <a:lnTo>
                    <a:pt x="7425" y="7828"/>
                  </a:lnTo>
                  <a:cubicBezTo>
                    <a:pt x="7426" y="7828"/>
                    <a:pt x="7426" y="7828"/>
                    <a:pt x="7427" y="7828"/>
                  </a:cubicBezTo>
                  <a:cubicBezTo>
                    <a:pt x="7434" y="7828"/>
                    <a:pt x="7448" y="7816"/>
                    <a:pt x="7449" y="7816"/>
                  </a:cubicBezTo>
                  <a:close/>
                  <a:moveTo>
                    <a:pt x="1451" y="7990"/>
                  </a:moveTo>
                  <a:cubicBezTo>
                    <a:pt x="1451" y="7990"/>
                    <a:pt x="1472" y="8011"/>
                    <a:pt x="1472" y="8011"/>
                  </a:cubicBezTo>
                  <a:lnTo>
                    <a:pt x="1451" y="8032"/>
                  </a:lnTo>
                  <a:lnTo>
                    <a:pt x="1430" y="8053"/>
                  </a:lnTo>
                  <a:cubicBezTo>
                    <a:pt x="1430" y="8053"/>
                    <a:pt x="1430" y="8011"/>
                    <a:pt x="1430" y="8011"/>
                  </a:cubicBezTo>
                  <a:cubicBezTo>
                    <a:pt x="1430" y="8011"/>
                    <a:pt x="1430" y="7990"/>
                    <a:pt x="1451" y="7990"/>
                  </a:cubicBezTo>
                  <a:close/>
                  <a:moveTo>
                    <a:pt x="1703" y="8368"/>
                  </a:moveTo>
                  <a:lnTo>
                    <a:pt x="1682" y="8389"/>
                  </a:lnTo>
                  <a:cubicBezTo>
                    <a:pt x="1682" y="8389"/>
                    <a:pt x="1710" y="8371"/>
                    <a:pt x="1723" y="8371"/>
                  </a:cubicBezTo>
                  <a:cubicBezTo>
                    <a:pt x="1729" y="8371"/>
                    <a:pt x="1731" y="8375"/>
                    <a:pt x="1724" y="8389"/>
                  </a:cubicBezTo>
                  <a:cubicBezTo>
                    <a:pt x="1714" y="8400"/>
                    <a:pt x="1703" y="8405"/>
                    <a:pt x="1695" y="8405"/>
                  </a:cubicBezTo>
                  <a:cubicBezTo>
                    <a:pt x="1688" y="8405"/>
                    <a:pt x="1682" y="8400"/>
                    <a:pt x="1682" y="8389"/>
                  </a:cubicBezTo>
                  <a:cubicBezTo>
                    <a:pt x="1682" y="8368"/>
                    <a:pt x="1703" y="8368"/>
                    <a:pt x="1703" y="8368"/>
                  </a:cubicBezTo>
                  <a:close/>
                  <a:moveTo>
                    <a:pt x="6076" y="8557"/>
                  </a:moveTo>
                  <a:cubicBezTo>
                    <a:pt x="6097" y="8557"/>
                    <a:pt x="6097" y="8578"/>
                    <a:pt x="6097" y="8578"/>
                  </a:cubicBezTo>
                  <a:lnTo>
                    <a:pt x="6097" y="8600"/>
                  </a:lnTo>
                  <a:lnTo>
                    <a:pt x="6076" y="8600"/>
                  </a:lnTo>
                  <a:cubicBezTo>
                    <a:pt x="6055" y="8578"/>
                    <a:pt x="6076" y="8557"/>
                    <a:pt x="6076" y="8557"/>
                  </a:cubicBezTo>
                  <a:close/>
                  <a:moveTo>
                    <a:pt x="6412" y="8699"/>
                  </a:moveTo>
                  <a:cubicBezTo>
                    <a:pt x="6434" y="8699"/>
                    <a:pt x="6434" y="8730"/>
                    <a:pt x="6434" y="8747"/>
                  </a:cubicBezTo>
                  <a:cubicBezTo>
                    <a:pt x="6413" y="8726"/>
                    <a:pt x="6350" y="8705"/>
                    <a:pt x="6392" y="8705"/>
                  </a:cubicBezTo>
                  <a:cubicBezTo>
                    <a:pt x="6400" y="8701"/>
                    <a:pt x="6406" y="8699"/>
                    <a:pt x="6412" y="8699"/>
                  </a:cubicBezTo>
                  <a:close/>
                  <a:moveTo>
                    <a:pt x="1661" y="8536"/>
                  </a:moveTo>
                  <a:lnTo>
                    <a:pt x="1740" y="8873"/>
                  </a:lnTo>
                  <a:lnTo>
                    <a:pt x="1661" y="8873"/>
                  </a:lnTo>
                  <a:cubicBezTo>
                    <a:pt x="1619" y="8768"/>
                    <a:pt x="1619" y="8642"/>
                    <a:pt x="1661" y="8536"/>
                  </a:cubicBezTo>
                  <a:close/>
                  <a:moveTo>
                    <a:pt x="6430" y="8752"/>
                  </a:moveTo>
                  <a:cubicBezTo>
                    <a:pt x="6498" y="8777"/>
                    <a:pt x="6453" y="8852"/>
                    <a:pt x="6465" y="8911"/>
                  </a:cubicBezTo>
                  <a:lnTo>
                    <a:pt x="6465" y="8911"/>
                  </a:lnTo>
                  <a:cubicBezTo>
                    <a:pt x="6425" y="8899"/>
                    <a:pt x="6405" y="8865"/>
                    <a:pt x="6371" y="8831"/>
                  </a:cubicBezTo>
                  <a:lnTo>
                    <a:pt x="6430" y="8752"/>
                  </a:lnTo>
                  <a:close/>
                  <a:moveTo>
                    <a:pt x="1569" y="8967"/>
                  </a:moveTo>
                  <a:cubicBezTo>
                    <a:pt x="1582" y="8967"/>
                    <a:pt x="1598" y="8978"/>
                    <a:pt x="1619" y="8999"/>
                  </a:cubicBezTo>
                  <a:lnTo>
                    <a:pt x="1640" y="9020"/>
                  </a:lnTo>
                  <a:cubicBezTo>
                    <a:pt x="1621" y="9039"/>
                    <a:pt x="1607" y="9049"/>
                    <a:pt x="1592" y="9049"/>
                  </a:cubicBezTo>
                  <a:cubicBezTo>
                    <a:pt x="1575" y="9049"/>
                    <a:pt x="1558" y="9034"/>
                    <a:pt x="1535" y="8999"/>
                  </a:cubicBezTo>
                  <a:cubicBezTo>
                    <a:pt x="1546" y="8978"/>
                    <a:pt x="1556" y="8967"/>
                    <a:pt x="1569" y="8967"/>
                  </a:cubicBezTo>
                  <a:close/>
                  <a:moveTo>
                    <a:pt x="6602" y="8936"/>
                  </a:moveTo>
                  <a:cubicBezTo>
                    <a:pt x="6560" y="9062"/>
                    <a:pt x="6560" y="9062"/>
                    <a:pt x="6455" y="9104"/>
                  </a:cubicBezTo>
                  <a:cubicBezTo>
                    <a:pt x="6380" y="9030"/>
                    <a:pt x="6471" y="8988"/>
                    <a:pt x="6492" y="8936"/>
                  </a:cubicBezTo>
                  <a:close/>
                  <a:moveTo>
                    <a:pt x="8116" y="9041"/>
                  </a:moveTo>
                  <a:cubicBezTo>
                    <a:pt x="8116" y="9041"/>
                    <a:pt x="8137" y="9062"/>
                    <a:pt x="8137" y="9062"/>
                  </a:cubicBezTo>
                  <a:lnTo>
                    <a:pt x="8116" y="9083"/>
                  </a:lnTo>
                  <a:lnTo>
                    <a:pt x="8095" y="9104"/>
                  </a:lnTo>
                  <a:cubicBezTo>
                    <a:pt x="8095" y="9104"/>
                    <a:pt x="8095" y="9083"/>
                    <a:pt x="8095" y="9062"/>
                  </a:cubicBezTo>
                  <a:cubicBezTo>
                    <a:pt x="8095" y="9041"/>
                    <a:pt x="8116" y="9041"/>
                    <a:pt x="8116" y="9041"/>
                  </a:cubicBezTo>
                  <a:close/>
                  <a:moveTo>
                    <a:pt x="7632" y="10029"/>
                  </a:moveTo>
                  <a:lnTo>
                    <a:pt x="7653" y="10050"/>
                  </a:lnTo>
                  <a:lnTo>
                    <a:pt x="7632" y="10071"/>
                  </a:lnTo>
                  <a:cubicBezTo>
                    <a:pt x="7611" y="10071"/>
                    <a:pt x="7611" y="10071"/>
                    <a:pt x="7611" y="10050"/>
                  </a:cubicBezTo>
                  <a:cubicBezTo>
                    <a:pt x="7611" y="10029"/>
                    <a:pt x="7632" y="10029"/>
                    <a:pt x="7632" y="10029"/>
                  </a:cubicBezTo>
                  <a:close/>
                  <a:moveTo>
                    <a:pt x="2565" y="11774"/>
                  </a:moveTo>
                  <a:cubicBezTo>
                    <a:pt x="2607" y="11774"/>
                    <a:pt x="2607" y="11795"/>
                    <a:pt x="2607" y="11816"/>
                  </a:cubicBezTo>
                  <a:cubicBezTo>
                    <a:pt x="2586" y="11816"/>
                    <a:pt x="2523" y="11774"/>
                    <a:pt x="2565" y="11774"/>
                  </a:cubicBezTo>
                  <a:close/>
                  <a:moveTo>
                    <a:pt x="1777" y="11819"/>
                  </a:moveTo>
                  <a:cubicBezTo>
                    <a:pt x="1783" y="11819"/>
                    <a:pt x="1787" y="11823"/>
                    <a:pt x="1787" y="11837"/>
                  </a:cubicBezTo>
                  <a:cubicBezTo>
                    <a:pt x="1780" y="11844"/>
                    <a:pt x="1773" y="11847"/>
                    <a:pt x="1767" y="11847"/>
                  </a:cubicBezTo>
                  <a:cubicBezTo>
                    <a:pt x="1755" y="11847"/>
                    <a:pt x="1745" y="11837"/>
                    <a:pt x="1745" y="11837"/>
                  </a:cubicBezTo>
                  <a:cubicBezTo>
                    <a:pt x="1745" y="11837"/>
                    <a:pt x="1764" y="11819"/>
                    <a:pt x="1777" y="11819"/>
                  </a:cubicBezTo>
                  <a:close/>
                  <a:moveTo>
                    <a:pt x="6266" y="1"/>
                  </a:moveTo>
                  <a:lnTo>
                    <a:pt x="6224" y="106"/>
                  </a:lnTo>
                  <a:cubicBezTo>
                    <a:pt x="6170" y="106"/>
                    <a:pt x="6146" y="59"/>
                    <a:pt x="6101" y="59"/>
                  </a:cubicBezTo>
                  <a:cubicBezTo>
                    <a:pt x="6094" y="59"/>
                    <a:pt x="6085" y="61"/>
                    <a:pt x="6076" y="64"/>
                  </a:cubicBezTo>
                  <a:cubicBezTo>
                    <a:pt x="5929" y="148"/>
                    <a:pt x="5950" y="337"/>
                    <a:pt x="5824" y="421"/>
                  </a:cubicBezTo>
                  <a:cubicBezTo>
                    <a:pt x="5751" y="389"/>
                    <a:pt x="5677" y="374"/>
                    <a:pt x="5606" y="374"/>
                  </a:cubicBezTo>
                  <a:cubicBezTo>
                    <a:pt x="5535" y="374"/>
                    <a:pt x="5467" y="389"/>
                    <a:pt x="5404" y="421"/>
                  </a:cubicBezTo>
                  <a:cubicBezTo>
                    <a:pt x="5509" y="505"/>
                    <a:pt x="5614" y="631"/>
                    <a:pt x="5656" y="778"/>
                  </a:cubicBezTo>
                  <a:cubicBezTo>
                    <a:pt x="5551" y="863"/>
                    <a:pt x="5635" y="989"/>
                    <a:pt x="5593" y="1094"/>
                  </a:cubicBezTo>
                  <a:lnTo>
                    <a:pt x="5488" y="1136"/>
                  </a:lnTo>
                  <a:lnTo>
                    <a:pt x="5593" y="1199"/>
                  </a:lnTo>
                  <a:cubicBezTo>
                    <a:pt x="5614" y="1241"/>
                    <a:pt x="5614" y="1283"/>
                    <a:pt x="5572" y="1304"/>
                  </a:cubicBezTo>
                  <a:cubicBezTo>
                    <a:pt x="5530" y="1346"/>
                    <a:pt x="5656" y="1388"/>
                    <a:pt x="5572" y="1409"/>
                  </a:cubicBezTo>
                  <a:lnTo>
                    <a:pt x="5467" y="1409"/>
                  </a:lnTo>
                  <a:cubicBezTo>
                    <a:pt x="5425" y="1325"/>
                    <a:pt x="5404" y="1220"/>
                    <a:pt x="5383" y="1115"/>
                  </a:cubicBezTo>
                  <a:cubicBezTo>
                    <a:pt x="5375" y="1113"/>
                    <a:pt x="5368" y="1112"/>
                    <a:pt x="5362" y="1112"/>
                  </a:cubicBezTo>
                  <a:cubicBezTo>
                    <a:pt x="5302" y="1112"/>
                    <a:pt x="5316" y="1201"/>
                    <a:pt x="5277" y="1220"/>
                  </a:cubicBezTo>
                  <a:cubicBezTo>
                    <a:pt x="5246" y="1204"/>
                    <a:pt x="5238" y="1164"/>
                    <a:pt x="5208" y="1164"/>
                  </a:cubicBezTo>
                  <a:cubicBezTo>
                    <a:pt x="5199" y="1164"/>
                    <a:pt x="5188" y="1168"/>
                    <a:pt x="5172" y="1178"/>
                  </a:cubicBezTo>
                  <a:cubicBezTo>
                    <a:pt x="5109" y="1220"/>
                    <a:pt x="5130" y="1325"/>
                    <a:pt x="5025" y="1346"/>
                  </a:cubicBezTo>
                  <a:cubicBezTo>
                    <a:pt x="5004" y="1351"/>
                    <a:pt x="4982" y="1353"/>
                    <a:pt x="4959" y="1353"/>
                  </a:cubicBezTo>
                  <a:cubicBezTo>
                    <a:pt x="4936" y="1353"/>
                    <a:pt x="4912" y="1351"/>
                    <a:pt x="4889" y="1351"/>
                  </a:cubicBezTo>
                  <a:cubicBezTo>
                    <a:pt x="4841" y="1351"/>
                    <a:pt x="4794" y="1357"/>
                    <a:pt x="4752" y="1388"/>
                  </a:cubicBezTo>
                  <a:cubicBezTo>
                    <a:pt x="4815" y="1430"/>
                    <a:pt x="4836" y="1535"/>
                    <a:pt x="4794" y="1619"/>
                  </a:cubicBezTo>
                  <a:cubicBezTo>
                    <a:pt x="4731" y="1704"/>
                    <a:pt x="4836" y="1830"/>
                    <a:pt x="4815" y="1872"/>
                  </a:cubicBezTo>
                  <a:cubicBezTo>
                    <a:pt x="4815" y="1935"/>
                    <a:pt x="4962" y="1872"/>
                    <a:pt x="4899" y="1977"/>
                  </a:cubicBezTo>
                  <a:cubicBezTo>
                    <a:pt x="4878" y="2019"/>
                    <a:pt x="4941" y="2103"/>
                    <a:pt x="4941" y="2166"/>
                  </a:cubicBezTo>
                  <a:cubicBezTo>
                    <a:pt x="4941" y="2208"/>
                    <a:pt x="4941" y="2229"/>
                    <a:pt x="4962" y="2250"/>
                  </a:cubicBezTo>
                  <a:cubicBezTo>
                    <a:pt x="4973" y="2261"/>
                    <a:pt x="4988" y="2266"/>
                    <a:pt x="5004" y="2266"/>
                  </a:cubicBezTo>
                  <a:cubicBezTo>
                    <a:pt x="5020" y="2266"/>
                    <a:pt x="5036" y="2261"/>
                    <a:pt x="5046" y="2250"/>
                  </a:cubicBezTo>
                  <a:cubicBezTo>
                    <a:pt x="5046" y="2187"/>
                    <a:pt x="4920" y="2103"/>
                    <a:pt x="5046" y="2019"/>
                  </a:cubicBezTo>
                  <a:cubicBezTo>
                    <a:pt x="5109" y="2019"/>
                    <a:pt x="5130" y="2082"/>
                    <a:pt x="5151" y="2103"/>
                  </a:cubicBezTo>
                  <a:lnTo>
                    <a:pt x="5130" y="2187"/>
                  </a:lnTo>
                  <a:cubicBezTo>
                    <a:pt x="5172" y="2271"/>
                    <a:pt x="5277" y="2292"/>
                    <a:pt x="5299" y="2397"/>
                  </a:cubicBezTo>
                  <a:cubicBezTo>
                    <a:pt x="5315" y="2397"/>
                    <a:pt x="5336" y="2394"/>
                    <a:pt x="5354" y="2394"/>
                  </a:cubicBezTo>
                  <a:cubicBezTo>
                    <a:pt x="5381" y="2394"/>
                    <a:pt x="5404" y="2402"/>
                    <a:pt x="5404" y="2439"/>
                  </a:cubicBezTo>
                  <a:lnTo>
                    <a:pt x="5404" y="2481"/>
                  </a:lnTo>
                  <a:cubicBezTo>
                    <a:pt x="5383" y="2502"/>
                    <a:pt x="5341" y="2523"/>
                    <a:pt x="5320" y="2523"/>
                  </a:cubicBezTo>
                  <a:cubicBezTo>
                    <a:pt x="5254" y="2556"/>
                    <a:pt x="5214" y="2576"/>
                    <a:pt x="5186" y="2576"/>
                  </a:cubicBezTo>
                  <a:cubicBezTo>
                    <a:pt x="5142" y="2576"/>
                    <a:pt x="5127" y="2526"/>
                    <a:pt x="5088" y="2397"/>
                  </a:cubicBezTo>
                  <a:cubicBezTo>
                    <a:pt x="5088" y="2367"/>
                    <a:pt x="5066" y="2347"/>
                    <a:pt x="5037" y="2347"/>
                  </a:cubicBezTo>
                  <a:cubicBezTo>
                    <a:pt x="5027" y="2347"/>
                    <a:pt x="5015" y="2350"/>
                    <a:pt x="5004" y="2355"/>
                  </a:cubicBezTo>
                  <a:cubicBezTo>
                    <a:pt x="5004" y="2418"/>
                    <a:pt x="4983" y="2502"/>
                    <a:pt x="4941" y="2566"/>
                  </a:cubicBezTo>
                  <a:cubicBezTo>
                    <a:pt x="4983" y="2587"/>
                    <a:pt x="5025" y="2566"/>
                    <a:pt x="5046" y="2629"/>
                  </a:cubicBezTo>
                  <a:cubicBezTo>
                    <a:pt x="5067" y="2734"/>
                    <a:pt x="5046" y="2839"/>
                    <a:pt x="5004" y="2923"/>
                  </a:cubicBezTo>
                  <a:lnTo>
                    <a:pt x="5109" y="2965"/>
                  </a:lnTo>
                  <a:cubicBezTo>
                    <a:pt x="5067" y="3028"/>
                    <a:pt x="5046" y="3091"/>
                    <a:pt x="5046" y="3154"/>
                  </a:cubicBezTo>
                  <a:cubicBezTo>
                    <a:pt x="5067" y="3238"/>
                    <a:pt x="5004" y="3301"/>
                    <a:pt x="5004" y="3364"/>
                  </a:cubicBezTo>
                  <a:cubicBezTo>
                    <a:pt x="5049" y="3440"/>
                    <a:pt x="5116" y="3450"/>
                    <a:pt x="5173" y="3450"/>
                  </a:cubicBezTo>
                  <a:cubicBezTo>
                    <a:pt x="5195" y="3450"/>
                    <a:pt x="5216" y="3449"/>
                    <a:pt x="5233" y="3449"/>
                  </a:cubicBezTo>
                  <a:lnTo>
                    <a:pt x="5233" y="3449"/>
                  </a:lnTo>
                  <a:cubicBezTo>
                    <a:pt x="5231" y="3544"/>
                    <a:pt x="5338" y="3622"/>
                    <a:pt x="5299" y="3701"/>
                  </a:cubicBezTo>
                  <a:cubicBezTo>
                    <a:pt x="5172" y="3890"/>
                    <a:pt x="5277" y="4058"/>
                    <a:pt x="5320" y="4226"/>
                  </a:cubicBezTo>
                  <a:cubicBezTo>
                    <a:pt x="5467" y="4226"/>
                    <a:pt x="5572" y="4290"/>
                    <a:pt x="5656" y="4395"/>
                  </a:cubicBezTo>
                  <a:cubicBezTo>
                    <a:pt x="5635" y="4426"/>
                    <a:pt x="5603" y="4426"/>
                    <a:pt x="5572" y="4426"/>
                  </a:cubicBezTo>
                  <a:cubicBezTo>
                    <a:pt x="5540" y="4426"/>
                    <a:pt x="5509" y="4426"/>
                    <a:pt x="5488" y="4458"/>
                  </a:cubicBezTo>
                  <a:cubicBezTo>
                    <a:pt x="5467" y="4584"/>
                    <a:pt x="5509" y="4710"/>
                    <a:pt x="5593" y="4794"/>
                  </a:cubicBezTo>
                  <a:cubicBezTo>
                    <a:pt x="5698" y="4794"/>
                    <a:pt x="5782" y="4857"/>
                    <a:pt x="5782" y="4941"/>
                  </a:cubicBezTo>
                  <a:cubicBezTo>
                    <a:pt x="5782" y="5046"/>
                    <a:pt x="5908" y="5067"/>
                    <a:pt x="5908" y="5152"/>
                  </a:cubicBezTo>
                  <a:cubicBezTo>
                    <a:pt x="5889" y="5164"/>
                    <a:pt x="5869" y="5167"/>
                    <a:pt x="5849" y="5167"/>
                  </a:cubicBezTo>
                  <a:cubicBezTo>
                    <a:pt x="5827" y="5167"/>
                    <a:pt x="5806" y="5164"/>
                    <a:pt x="5788" y="5164"/>
                  </a:cubicBezTo>
                  <a:cubicBezTo>
                    <a:pt x="5766" y="5164"/>
                    <a:pt x="5748" y="5169"/>
                    <a:pt x="5740" y="5194"/>
                  </a:cubicBezTo>
                  <a:cubicBezTo>
                    <a:pt x="5761" y="5341"/>
                    <a:pt x="5824" y="5446"/>
                    <a:pt x="5908" y="5551"/>
                  </a:cubicBezTo>
                  <a:cubicBezTo>
                    <a:pt x="5971" y="5593"/>
                    <a:pt x="6013" y="5635"/>
                    <a:pt x="6055" y="5698"/>
                  </a:cubicBezTo>
                  <a:cubicBezTo>
                    <a:pt x="6097" y="5824"/>
                    <a:pt x="6245" y="5887"/>
                    <a:pt x="6224" y="6035"/>
                  </a:cubicBezTo>
                  <a:cubicBezTo>
                    <a:pt x="6224" y="6052"/>
                    <a:pt x="6224" y="6082"/>
                    <a:pt x="6201" y="6082"/>
                  </a:cubicBezTo>
                  <a:cubicBezTo>
                    <a:pt x="6196" y="6082"/>
                    <a:pt x="6190" y="6081"/>
                    <a:pt x="6182" y="6077"/>
                  </a:cubicBezTo>
                  <a:cubicBezTo>
                    <a:pt x="6161" y="6035"/>
                    <a:pt x="6182" y="5971"/>
                    <a:pt x="6139" y="5971"/>
                  </a:cubicBezTo>
                  <a:cubicBezTo>
                    <a:pt x="6038" y="6032"/>
                    <a:pt x="6034" y="6113"/>
                    <a:pt x="6034" y="6213"/>
                  </a:cubicBezTo>
                  <a:lnTo>
                    <a:pt x="6034" y="6213"/>
                  </a:lnTo>
                  <a:lnTo>
                    <a:pt x="5929" y="6266"/>
                  </a:lnTo>
                  <a:cubicBezTo>
                    <a:pt x="5908" y="6203"/>
                    <a:pt x="5824" y="6182"/>
                    <a:pt x="5824" y="6098"/>
                  </a:cubicBezTo>
                  <a:cubicBezTo>
                    <a:pt x="5824" y="6077"/>
                    <a:pt x="5866" y="6056"/>
                    <a:pt x="5824" y="6035"/>
                  </a:cubicBezTo>
                  <a:cubicBezTo>
                    <a:pt x="5803" y="5908"/>
                    <a:pt x="5656" y="6014"/>
                    <a:pt x="5614" y="5908"/>
                  </a:cubicBezTo>
                  <a:lnTo>
                    <a:pt x="5656" y="5803"/>
                  </a:lnTo>
                  <a:lnTo>
                    <a:pt x="5572" y="5761"/>
                  </a:lnTo>
                  <a:lnTo>
                    <a:pt x="5593" y="5698"/>
                  </a:lnTo>
                  <a:cubicBezTo>
                    <a:pt x="5509" y="5593"/>
                    <a:pt x="5425" y="5509"/>
                    <a:pt x="5320" y="5404"/>
                  </a:cubicBezTo>
                  <a:cubicBezTo>
                    <a:pt x="5151" y="5320"/>
                    <a:pt x="5214" y="5130"/>
                    <a:pt x="5151" y="5025"/>
                  </a:cubicBezTo>
                  <a:cubicBezTo>
                    <a:pt x="5109" y="4983"/>
                    <a:pt x="5130" y="4899"/>
                    <a:pt x="5109" y="4878"/>
                  </a:cubicBezTo>
                  <a:cubicBezTo>
                    <a:pt x="4983" y="4731"/>
                    <a:pt x="4920" y="4542"/>
                    <a:pt x="4920" y="4353"/>
                  </a:cubicBezTo>
                  <a:lnTo>
                    <a:pt x="4331" y="3974"/>
                  </a:lnTo>
                  <a:cubicBezTo>
                    <a:pt x="4331" y="4079"/>
                    <a:pt x="4226" y="4121"/>
                    <a:pt x="4289" y="4184"/>
                  </a:cubicBezTo>
                  <a:cubicBezTo>
                    <a:pt x="4289" y="4309"/>
                    <a:pt x="4126" y="4249"/>
                    <a:pt x="4121" y="4348"/>
                  </a:cubicBezTo>
                  <a:lnTo>
                    <a:pt x="4121" y="4348"/>
                  </a:lnTo>
                  <a:cubicBezTo>
                    <a:pt x="4028" y="4319"/>
                    <a:pt x="4117" y="4224"/>
                    <a:pt x="4058" y="4184"/>
                  </a:cubicBezTo>
                  <a:cubicBezTo>
                    <a:pt x="3953" y="4121"/>
                    <a:pt x="3848" y="4121"/>
                    <a:pt x="3764" y="4016"/>
                  </a:cubicBezTo>
                  <a:cubicBezTo>
                    <a:pt x="3785" y="3995"/>
                    <a:pt x="3806" y="3974"/>
                    <a:pt x="3827" y="3932"/>
                  </a:cubicBezTo>
                  <a:cubicBezTo>
                    <a:pt x="3596" y="3827"/>
                    <a:pt x="3322" y="3785"/>
                    <a:pt x="3070" y="3785"/>
                  </a:cubicBezTo>
                  <a:cubicBezTo>
                    <a:pt x="3007" y="3764"/>
                    <a:pt x="2944" y="3722"/>
                    <a:pt x="2881" y="3680"/>
                  </a:cubicBezTo>
                  <a:cubicBezTo>
                    <a:pt x="2860" y="3673"/>
                    <a:pt x="2839" y="3670"/>
                    <a:pt x="2818" y="3670"/>
                  </a:cubicBezTo>
                  <a:cubicBezTo>
                    <a:pt x="2778" y="3670"/>
                    <a:pt x="2741" y="3680"/>
                    <a:pt x="2713" y="3680"/>
                  </a:cubicBezTo>
                  <a:cubicBezTo>
                    <a:pt x="2565" y="3617"/>
                    <a:pt x="2418" y="3554"/>
                    <a:pt x="2313" y="3449"/>
                  </a:cubicBezTo>
                  <a:cubicBezTo>
                    <a:pt x="2166" y="3491"/>
                    <a:pt x="2229" y="3617"/>
                    <a:pt x="2208" y="3701"/>
                  </a:cubicBezTo>
                  <a:lnTo>
                    <a:pt x="2103" y="3764"/>
                  </a:lnTo>
                  <a:lnTo>
                    <a:pt x="2103" y="3890"/>
                  </a:lnTo>
                  <a:lnTo>
                    <a:pt x="2208" y="3953"/>
                  </a:lnTo>
                  <a:cubicBezTo>
                    <a:pt x="2078" y="4083"/>
                    <a:pt x="1909" y="4163"/>
                    <a:pt x="1723" y="4163"/>
                  </a:cubicBezTo>
                  <a:cubicBezTo>
                    <a:pt x="1669" y="4163"/>
                    <a:pt x="1613" y="4157"/>
                    <a:pt x="1556" y="4142"/>
                  </a:cubicBezTo>
                  <a:cubicBezTo>
                    <a:pt x="1535" y="4121"/>
                    <a:pt x="1556" y="4037"/>
                    <a:pt x="1472" y="4037"/>
                  </a:cubicBezTo>
                  <a:cubicBezTo>
                    <a:pt x="1493" y="4121"/>
                    <a:pt x="1451" y="4184"/>
                    <a:pt x="1388" y="4205"/>
                  </a:cubicBezTo>
                  <a:lnTo>
                    <a:pt x="1325" y="4100"/>
                  </a:lnTo>
                  <a:cubicBezTo>
                    <a:pt x="1283" y="4184"/>
                    <a:pt x="1262" y="4290"/>
                    <a:pt x="1241" y="4353"/>
                  </a:cubicBezTo>
                  <a:cubicBezTo>
                    <a:pt x="1262" y="4458"/>
                    <a:pt x="1388" y="4458"/>
                    <a:pt x="1409" y="4521"/>
                  </a:cubicBezTo>
                  <a:cubicBezTo>
                    <a:pt x="1430" y="4626"/>
                    <a:pt x="1346" y="4689"/>
                    <a:pt x="1325" y="4773"/>
                  </a:cubicBezTo>
                  <a:cubicBezTo>
                    <a:pt x="1283" y="4647"/>
                    <a:pt x="1178" y="4605"/>
                    <a:pt x="1115" y="4605"/>
                  </a:cubicBezTo>
                  <a:cubicBezTo>
                    <a:pt x="1067" y="4605"/>
                    <a:pt x="1056" y="4640"/>
                    <a:pt x="1026" y="4640"/>
                  </a:cubicBezTo>
                  <a:cubicBezTo>
                    <a:pt x="1016" y="4640"/>
                    <a:pt x="1004" y="4636"/>
                    <a:pt x="989" y="4626"/>
                  </a:cubicBezTo>
                  <a:cubicBezTo>
                    <a:pt x="883" y="4374"/>
                    <a:pt x="610" y="4374"/>
                    <a:pt x="337" y="4205"/>
                  </a:cubicBezTo>
                  <a:lnTo>
                    <a:pt x="337" y="4205"/>
                  </a:lnTo>
                  <a:cubicBezTo>
                    <a:pt x="421" y="4437"/>
                    <a:pt x="295" y="4542"/>
                    <a:pt x="316" y="4689"/>
                  </a:cubicBezTo>
                  <a:cubicBezTo>
                    <a:pt x="673" y="4962"/>
                    <a:pt x="757" y="5046"/>
                    <a:pt x="715" y="5088"/>
                  </a:cubicBezTo>
                  <a:lnTo>
                    <a:pt x="631" y="5109"/>
                  </a:lnTo>
                  <a:cubicBezTo>
                    <a:pt x="673" y="5173"/>
                    <a:pt x="694" y="5236"/>
                    <a:pt x="673" y="5320"/>
                  </a:cubicBezTo>
                  <a:cubicBezTo>
                    <a:pt x="589" y="5341"/>
                    <a:pt x="547" y="5383"/>
                    <a:pt x="505" y="5446"/>
                  </a:cubicBezTo>
                  <a:cubicBezTo>
                    <a:pt x="505" y="5551"/>
                    <a:pt x="463" y="5656"/>
                    <a:pt x="421" y="5740"/>
                  </a:cubicBezTo>
                  <a:cubicBezTo>
                    <a:pt x="437" y="5751"/>
                    <a:pt x="451" y="5755"/>
                    <a:pt x="463" y="5755"/>
                  </a:cubicBezTo>
                  <a:cubicBezTo>
                    <a:pt x="490" y="5755"/>
                    <a:pt x="507" y="5736"/>
                    <a:pt x="529" y="5736"/>
                  </a:cubicBezTo>
                  <a:cubicBezTo>
                    <a:pt x="535" y="5736"/>
                    <a:pt x="541" y="5737"/>
                    <a:pt x="547" y="5740"/>
                  </a:cubicBezTo>
                  <a:lnTo>
                    <a:pt x="610" y="5866"/>
                  </a:lnTo>
                  <a:cubicBezTo>
                    <a:pt x="463" y="5971"/>
                    <a:pt x="421" y="5971"/>
                    <a:pt x="400" y="6098"/>
                  </a:cubicBezTo>
                  <a:cubicBezTo>
                    <a:pt x="337" y="6329"/>
                    <a:pt x="169" y="6497"/>
                    <a:pt x="105" y="6728"/>
                  </a:cubicBezTo>
                  <a:cubicBezTo>
                    <a:pt x="105" y="6770"/>
                    <a:pt x="42" y="6812"/>
                    <a:pt x="21" y="6854"/>
                  </a:cubicBezTo>
                  <a:cubicBezTo>
                    <a:pt x="84" y="6939"/>
                    <a:pt x="84" y="7065"/>
                    <a:pt x="21" y="7170"/>
                  </a:cubicBezTo>
                  <a:cubicBezTo>
                    <a:pt x="0" y="7191"/>
                    <a:pt x="0" y="7233"/>
                    <a:pt x="42" y="7254"/>
                  </a:cubicBezTo>
                  <a:cubicBezTo>
                    <a:pt x="84" y="7170"/>
                    <a:pt x="190" y="7233"/>
                    <a:pt x="253" y="7170"/>
                  </a:cubicBezTo>
                  <a:cubicBezTo>
                    <a:pt x="253" y="7044"/>
                    <a:pt x="337" y="6918"/>
                    <a:pt x="274" y="6791"/>
                  </a:cubicBezTo>
                  <a:cubicBezTo>
                    <a:pt x="306" y="6775"/>
                    <a:pt x="338" y="6768"/>
                    <a:pt x="369" y="6768"/>
                  </a:cubicBezTo>
                  <a:cubicBezTo>
                    <a:pt x="419" y="6768"/>
                    <a:pt x="466" y="6786"/>
                    <a:pt x="505" y="6812"/>
                  </a:cubicBezTo>
                  <a:cubicBezTo>
                    <a:pt x="442" y="6960"/>
                    <a:pt x="547" y="7107"/>
                    <a:pt x="610" y="7233"/>
                  </a:cubicBezTo>
                  <a:cubicBezTo>
                    <a:pt x="568" y="7254"/>
                    <a:pt x="547" y="7296"/>
                    <a:pt x="568" y="7338"/>
                  </a:cubicBezTo>
                  <a:cubicBezTo>
                    <a:pt x="589" y="7422"/>
                    <a:pt x="673" y="7443"/>
                    <a:pt x="736" y="7464"/>
                  </a:cubicBezTo>
                  <a:cubicBezTo>
                    <a:pt x="757" y="7548"/>
                    <a:pt x="757" y="7632"/>
                    <a:pt x="736" y="7716"/>
                  </a:cubicBezTo>
                  <a:cubicBezTo>
                    <a:pt x="673" y="7759"/>
                    <a:pt x="568" y="7716"/>
                    <a:pt x="568" y="7822"/>
                  </a:cubicBezTo>
                  <a:cubicBezTo>
                    <a:pt x="589" y="7906"/>
                    <a:pt x="715" y="7864"/>
                    <a:pt x="757" y="7969"/>
                  </a:cubicBezTo>
                  <a:cubicBezTo>
                    <a:pt x="778" y="8074"/>
                    <a:pt x="652" y="8158"/>
                    <a:pt x="757" y="8263"/>
                  </a:cubicBezTo>
                  <a:cubicBezTo>
                    <a:pt x="673" y="8389"/>
                    <a:pt x="757" y="8536"/>
                    <a:pt x="757" y="8684"/>
                  </a:cubicBezTo>
                  <a:lnTo>
                    <a:pt x="757" y="9125"/>
                  </a:lnTo>
                  <a:cubicBezTo>
                    <a:pt x="820" y="9251"/>
                    <a:pt x="989" y="9251"/>
                    <a:pt x="989" y="9377"/>
                  </a:cubicBezTo>
                  <a:cubicBezTo>
                    <a:pt x="946" y="9462"/>
                    <a:pt x="925" y="9525"/>
                    <a:pt x="883" y="9588"/>
                  </a:cubicBezTo>
                  <a:lnTo>
                    <a:pt x="989" y="9630"/>
                  </a:lnTo>
                  <a:cubicBezTo>
                    <a:pt x="1031" y="10176"/>
                    <a:pt x="1283" y="10660"/>
                    <a:pt x="1325" y="11186"/>
                  </a:cubicBezTo>
                  <a:cubicBezTo>
                    <a:pt x="1367" y="11207"/>
                    <a:pt x="1430" y="11207"/>
                    <a:pt x="1430" y="11228"/>
                  </a:cubicBezTo>
                  <a:cubicBezTo>
                    <a:pt x="1451" y="11396"/>
                    <a:pt x="1388" y="11564"/>
                    <a:pt x="1451" y="11690"/>
                  </a:cubicBezTo>
                  <a:cubicBezTo>
                    <a:pt x="1462" y="11692"/>
                    <a:pt x="1472" y="11692"/>
                    <a:pt x="1482" y="11692"/>
                  </a:cubicBezTo>
                  <a:cubicBezTo>
                    <a:pt x="1599" y="11692"/>
                    <a:pt x="1603" y="11580"/>
                    <a:pt x="1661" y="11522"/>
                  </a:cubicBezTo>
                  <a:lnTo>
                    <a:pt x="1661" y="11522"/>
                  </a:lnTo>
                  <a:cubicBezTo>
                    <a:pt x="1703" y="11669"/>
                    <a:pt x="1682" y="11816"/>
                    <a:pt x="1598" y="11921"/>
                  </a:cubicBezTo>
                  <a:cubicBezTo>
                    <a:pt x="1514" y="11942"/>
                    <a:pt x="1430" y="11942"/>
                    <a:pt x="1388" y="12026"/>
                  </a:cubicBezTo>
                  <a:cubicBezTo>
                    <a:pt x="1388" y="12090"/>
                    <a:pt x="1451" y="12132"/>
                    <a:pt x="1430" y="12195"/>
                  </a:cubicBezTo>
                  <a:cubicBezTo>
                    <a:pt x="1556" y="12195"/>
                    <a:pt x="1640" y="12111"/>
                    <a:pt x="1724" y="12069"/>
                  </a:cubicBezTo>
                  <a:lnTo>
                    <a:pt x="2061" y="12069"/>
                  </a:lnTo>
                  <a:cubicBezTo>
                    <a:pt x="2199" y="12108"/>
                    <a:pt x="2263" y="12260"/>
                    <a:pt x="2393" y="12260"/>
                  </a:cubicBezTo>
                  <a:cubicBezTo>
                    <a:pt x="2401" y="12260"/>
                    <a:pt x="2410" y="12259"/>
                    <a:pt x="2418" y="12258"/>
                  </a:cubicBezTo>
                  <a:lnTo>
                    <a:pt x="2670" y="12026"/>
                  </a:lnTo>
                  <a:cubicBezTo>
                    <a:pt x="2670" y="11942"/>
                    <a:pt x="2586" y="11900"/>
                    <a:pt x="2607" y="11816"/>
                  </a:cubicBezTo>
                  <a:lnTo>
                    <a:pt x="2607" y="11816"/>
                  </a:lnTo>
                  <a:cubicBezTo>
                    <a:pt x="2656" y="11833"/>
                    <a:pt x="2718" y="11899"/>
                    <a:pt x="2772" y="11899"/>
                  </a:cubicBezTo>
                  <a:cubicBezTo>
                    <a:pt x="2788" y="11899"/>
                    <a:pt x="2803" y="11894"/>
                    <a:pt x="2818" y="11879"/>
                  </a:cubicBezTo>
                  <a:cubicBezTo>
                    <a:pt x="2881" y="11816"/>
                    <a:pt x="2965" y="11795"/>
                    <a:pt x="2965" y="11669"/>
                  </a:cubicBezTo>
                  <a:cubicBezTo>
                    <a:pt x="2933" y="11638"/>
                    <a:pt x="2891" y="11638"/>
                    <a:pt x="2849" y="11638"/>
                  </a:cubicBezTo>
                  <a:cubicBezTo>
                    <a:pt x="2807" y="11638"/>
                    <a:pt x="2765" y="11638"/>
                    <a:pt x="2734" y="11606"/>
                  </a:cubicBezTo>
                  <a:cubicBezTo>
                    <a:pt x="2713" y="11564"/>
                    <a:pt x="2734" y="11501"/>
                    <a:pt x="2755" y="11459"/>
                  </a:cubicBezTo>
                  <a:cubicBezTo>
                    <a:pt x="2839" y="11585"/>
                    <a:pt x="2965" y="11543"/>
                    <a:pt x="3091" y="11564"/>
                  </a:cubicBezTo>
                  <a:lnTo>
                    <a:pt x="3091" y="11459"/>
                  </a:lnTo>
                  <a:cubicBezTo>
                    <a:pt x="3091" y="11454"/>
                    <a:pt x="3090" y="11453"/>
                    <a:pt x="3088" y="11453"/>
                  </a:cubicBezTo>
                  <a:cubicBezTo>
                    <a:pt x="3085" y="11453"/>
                    <a:pt x="3078" y="11457"/>
                    <a:pt x="3071" y="11457"/>
                  </a:cubicBezTo>
                  <a:cubicBezTo>
                    <a:pt x="3064" y="11457"/>
                    <a:pt x="3057" y="11453"/>
                    <a:pt x="3049" y="11438"/>
                  </a:cubicBezTo>
                  <a:cubicBezTo>
                    <a:pt x="3049" y="11396"/>
                    <a:pt x="3070" y="11396"/>
                    <a:pt x="3091" y="11396"/>
                  </a:cubicBezTo>
                  <a:lnTo>
                    <a:pt x="3133" y="11312"/>
                  </a:lnTo>
                  <a:cubicBezTo>
                    <a:pt x="3070" y="11080"/>
                    <a:pt x="2860" y="10975"/>
                    <a:pt x="2734" y="10807"/>
                  </a:cubicBezTo>
                  <a:cubicBezTo>
                    <a:pt x="2713" y="10723"/>
                    <a:pt x="2734" y="10639"/>
                    <a:pt x="2670" y="10555"/>
                  </a:cubicBezTo>
                  <a:cubicBezTo>
                    <a:pt x="2607" y="10429"/>
                    <a:pt x="2607" y="10302"/>
                    <a:pt x="2670" y="10197"/>
                  </a:cubicBezTo>
                  <a:cubicBezTo>
                    <a:pt x="2628" y="10113"/>
                    <a:pt x="2544" y="10050"/>
                    <a:pt x="2481" y="10008"/>
                  </a:cubicBezTo>
                  <a:lnTo>
                    <a:pt x="2208" y="10008"/>
                  </a:lnTo>
                  <a:lnTo>
                    <a:pt x="2082" y="9756"/>
                  </a:lnTo>
                  <a:cubicBezTo>
                    <a:pt x="2124" y="9714"/>
                    <a:pt x="2145" y="9651"/>
                    <a:pt x="2124" y="9630"/>
                  </a:cubicBezTo>
                  <a:cubicBezTo>
                    <a:pt x="1998" y="9504"/>
                    <a:pt x="2019" y="9314"/>
                    <a:pt x="1935" y="9188"/>
                  </a:cubicBezTo>
                  <a:cubicBezTo>
                    <a:pt x="1917" y="9154"/>
                    <a:pt x="1886" y="9120"/>
                    <a:pt x="1864" y="9120"/>
                  </a:cubicBezTo>
                  <a:cubicBezTo>
                    <a:pt x="1859" y="9120"/>
                    <a:pt x="1854" y="9121"/>
                    <a:pt x="1851" y="9125"/>
                  </a:cubicBezTo>
                  <a:cubicBezTo>
                    <a:pt x="1808" y="9146"/>
                    <a:pt x="1808" y="9188"/>
                    <a:pt x="1808" y="9251"/>
                  </a:cubicBezTo>
                  <a:cubicBezTo>
                    <a:pt x="1829" y="9251"/>
                    <a:pt x="1893" y="9272"/>
                    <a:pt x="1851" y="9293"/>
                  </a:cubicBezTo>
                  <a:cubicBezTo>
                    <a:pt x="1808" y="9293"/>
                    <a:pt x="1808" y="9272"/>
                    <a:pt x="1808" y="9251"/>
                  </a:cubicBezTo>
                  <a:cubicBezTo>
                    <a:pt x="1766" y="9230"/>
                    <a:pt x="1745" y="9188"/>
                    <a:pt x="1703" y="9146"/>
                  </a:cubicBezTo>
                  <a:cubicBezTo>
                    <a:pt x="1781" y="9069"/>
                    <a:pt x="1751" y="8974"/>
                    <a:pt x="1746" y="8894"/>
                  </a:cubicBezTo>
                  <a:lnTo>
                    <a:pt x="1746" y="8894"/>
                  </a:lnTo>
                  <a:cubicBezTo>
                    <a:pt x="1830" y="8894"/>
                    <a:pt x="1914" y="8852"/>
                    <a:pt x="1935" y="8768"/>
                  </a:cubicBezTo>
                  <a:cubicBezTo>
                    <a:pt x="2040" y="8536"/>
                    <a:pt x="2040" y="8284"/>
                    <a:pt x="2124" y="8053"/>
                  </a:cubicBezTo>
                  <a:cubicBezTo>
                    <a:pt x="2145" y="8011"/>
                    <a:pt x="2103" y="7969"/>
                    <a:pt x="2061" y="7927"/>
                  </a:cubicBezTo>
                  <a:cubicBezTo>
                    <a:pt x="2124" y="7885"/>
                    <a:pt x="2124" y="7843"/>
                    <a:pt x="2145" y="7801"/>
                  </a:cubicBezTo>
                  <a:cubicBezTo>
                    <a:pt x="2208" y="7716"/>
                    <a:pt x="2355" y="7759"/>
                    <a:pt x="2376" y="7632"/>
                  </a:cubicBezTo>
                  <a:cubicBezTo>
                    <a:pt x="2350" y="7589"/>
                    <a:pt x="2314" y="7582"/>
                    <a:pt x="2277" y="7582"/>
                  </a:cubicBezTo>
                  <a:cubicBezTo>
                    <a:pt x="2256" y="7582"/>
                    <a:pt x="2235" y="7584"/>
                    <a:pt x="2215" y="7584"/>
                  </a:cubicBezTo>
                  <a:cubicBezTo>
                    <a:pt x="2185" y="7584"/>
                    <a:pt x="2160" y="7578"/>
                    <a:pt x="2145" y="7548"/>
                  </a:cubicBezTo>
                  <a:lnTo>
                    <a:pt x="2145" y="7296"/>
                  </a:lnTo>
                  <a:cubicBezTo>
                    <a:pt x="2187" y="7254"/>
                    <a:pt x="2271" y="7296"/>
                    <a:pt x="2313" y="7233"/>
                  </a:cubicBezTo>
                  <a:cubicBezTo>
                    <a:pt x="2292" y="7212"/>
                    <a:pt x="2292" y="7212"/>
                    <a:pt x="2250" y="7170"/>
                  </a:cubicBezTo>
                  <a:cubicBezTo>
                    <a:pt x="2229" y="7138"/>
                    <a:pt x="2197" y="7138"/>
                    <a:pt x="2166" y="7138"/>
                  </a:cubicBezTo>
                  <a:cubicBezTo>
                    <a:pt x="2134" y="7138"/>
                    <a:pt x="2103" y="7138"/>
                    <a:pt x="2082" y="7107"/>
                  </a:cubicBezTo>
                  <a:cubicBezTo>
                    <a:pt x="2040" y="6939"/>
                    <a:pt x="2082" y="6749"/>
                    <a:pt x="2187" y="6602"/>
                  </a:cubicBezTo>
                  <a:lnTo>
                    <a:pt x="2019" y="6497"/>
                  </a:lnTo>
                  <a:lnTo>
                    <a:pt x="2124" y="6434"/>
                  </a:lnTo>
                  <a:lnTo>
                    <a:pt x="2124" y="5677"/>
                  </a:lnTo>
                  <a:cubicBezTo>
                    <a:pt x="2103" y="5614"/>
                    <a:pt x="2019" y="5635"/>
                    <a:pt x="1998" y="5509"/>
                  </a:cubicBezTo>
                  <a:cubicBezTo>
                    <a:pt x="1998" y="5446"/>
                    <a:pt x="2103" y="5362"/>
                    <a:pt x="2061" y="5257"/>
                  </a:cubicBezTo>
                  <a:lnTo>
                    <a:pt x="2061" y="5257"/>
                  </a:lnTo>
                  <a:cubicBezTo>
                    <a:pt x="2166" y="5278"/>
                    <a:pt x="2082" y="5383"/>
                    <a:pt x="2145" y="5425"/>
                  </a:cubicBezTo>
                  <a:cubicBezTo>
                    <a:pt x="2208" y="5383"/>
                    <a:pt x="2271" y="5404"/>
                    <a:pt x="2376" y="5383"/>
                  </a:cubicBezTo>
                  <a:cubicBezTo>
                    <a:pt x="2481" y="5362"/>
                    <a:pt x="2628" y="5341"/>
                    <a:pt x="2670" y="5278"/>
                  </a:cubicBezTo>
                  <a:cubicBezTo>
                    <a:pt x="2737" y="5178"/>
                    <a:pt x="2856" y="5118"/>
                    <a:pt x="2976" y="5118"/>
                  </a:cubicBezTo>
                  <a:cubicBezTo>
                    <a:pt x="3008" y="5118"/>
                    <a:pt x="3039" y="5122"/>
                    <a:pt x="3070" y="5130"/>
                  </a:cubicBezTo>
                  <a:cubicBezTo>
                    <a:pt x="3217" y="5194"/>
                    <a:pt x="3133" y="5383"/>
                    <a:pt x="3280" y="5404"/>
                  </a:cubicBezTo>
                  <a:cubicBezTo>
                    <a:pt x="3259" y="5425"/>
                    <a:pt x="3238" y="5467"/>
                    <a:pt x="3238" y="5509"/>
                  </a:cubicBezTo>
                  <a:cubicBezTo>
                    <a:pt x="3343" y="5656"/>
                    <a:pt x="3448" y="5824"/>
                    <a:pt x="3575" y="5971"/>
                  </a:cubicBezTo>
                  <a:cubicBezTo>
                    <a:pt x="3638" y="6077"/>
                    <a:pt x="3701" y="6203"/>
                    <a:pt x="3722" y="6350"/>
                  </a:cubicBezTo>
                  <a:cubicBezTo>
                    <a:pt x="3722" y="6392"/>
                    <a:pt x="3764" y="6413"/>
                    <a:pt x="3785" y="6455"/>
                  </a:cubicBezTo>
                  <a:cubicBezTo>
                    <a:pt x="3829" y="6474"/>
                    <a:pt x="3870" y="6482"/>
                    <a:pt x="3908" y="6482"/>
                  </a:cubicBezTo>
                  <a:cubicBezTo>
                    <a:pt x="3994" y="6482"/>
                    <a:pt x="4063" y="6442"/>
                    <a:pt x="4121" y="6413"/>
                  </a:cubicBezTo>
                  <a:cubicBezTo>
                    <a:pt x="4226" y="6497"/>
                    <a:pt x="4331" y="6539"/>
                    <a:pt x="4458" y="6560"/>
                  </a:cubicBezTo>
                  <a:cubicBezTo>
                    <a:pt x="4458" y="6686"/>
                    <a:pt x="4647" y="6728"/>
                    <a:pt x="4584" y="6876"/>
                  </a:cubicBezTo>
                  <a:cubicBezTo>
                    <a:pt x="4563" y="6907"/>
                    <a:pt x="4531" y="6907"/>
                    <a:pt x="4500" y="6907"/>
                  </a:cubicBezTo>
                  <a:cubicBezTo>
                    <a:pt x="4468" y="6907"/>
                    <a:pt x="4437" y="6907"/>
                    <a:pt x="4415" y="6939"/>
                  </a:cubicBezTo>
                  <a:cubicBezTo>
                    <a:pt x="4415" y="6960"/>
                    <a:pt x="4415" y="6981"/>
                    <a:pt x="4415" y="7023"/>
                  </a:cubicBezTo>
                  <a:cubicBezTo>
                    <a:pt x="4433" y="7036"/>
                    <a:pt x="4448" y="7041"/>
                    <a:pt x="4462" y="7041"/>
                  </a:cubicBezTo>
                  <a:cubicBezTo>
                    <a:pt x="4513" y="7041"/>
                    <a:pt x="4551" y="6978"/>
                    <a:pt x="4607" y="6978"/>
                  </a:cubicBezTo>
                  <a:cubicBezTo>
                    <a:pt x="4613" y="6978"/>
                    <a:pt x="4619" y="6979"/>
                    <a:pt x="4626" y="6981"/>
                  </a:cubicBezTo>
                  <a:cubicBezTo>
                    <a:pt x="4626" y="7086"/>
                    <a:pt x="4773" y="7002"/>
                    <a:pt x="4773" y="7086"/>
                  </a:cubicBezTo>
                  <a:lnTo>
                    <a:pt x="4920" y="7023"/>
                  </a:lnTo>
                  <a:lnTo>
                    <a:pt x="5046" y="7149"/>
                  </a:lnTo>
                  <a:lnTo>
                    <a:pt x="5130" y="7107"/>
                  </a:lnTo>
                  <a:cubicBezTo>
                    <a:pt x="5172" y="7149"/>
                    <a:pt x="5193" y="7191"/>
                    <a:pt x="5235" y="7212"/>
                  </a:cubicBezTo>
                  <a:cubicBezTo>
                    <a:pt x="5383" y="7296"/>
                    <a:pt x="5488" y="7443"/>
                    <a:pt x="5530" y="7632"/>
                  </a:cubicBezTo>
                  <a:cubicBezTo>
                    <a:pt x="5593" y="7801"/>
                    <a:pt x="5698" y="7948"/>
                    <a:pt x="5824" y="8074"/>
                  </a:cubicBezTo>
                  <a:cubicBezTo>
                    <a:pt x="5824" y="8473"/>
                    <a:pt x="5824" y="8473"/>
                    <a:pt x="5992" y="8600"/>
                  </a:cubicBezTo>
                  <a:cubicBezTo>
                    <a:pt x="5992" y="8684"/>
                    <a:pt x="5908" y="8684"/>
                    <a:pt x="5908" y="8726"/>
                  </a:cubicBezTo>
                  <a:cubicBezTo>
                    <a:pt x="5950" y="8873"/>
                    <a:pt x="6118" y="8873"/>
                    <a:pt x="6161" y="8978"/>
                  </a:cubicBezTo>
                  <a:cubicBezTo>
                    <a:pt x="6203" y="9104"/>
                    <a:pt x="6329" y="9125"/>
                    <a:pt x="6392" y="9188"/>
                  </a:cubicBezTo>
                  <a:cubicBezTo>
                    <a:pt x="6455" y="9272"/>
                    <a:pt x="6602" y="9188"/>
                    <a:pt x="6665" y="9314"/>
                  </a:cubicBezTo>
                  <a:cubicBezTo>
                    <a:pt x="6665" y="9320"/>
                    <a:pt x="6669" y="9322"/>
                    <a:pt x="6675" y="9322"/>
                  </a:cubicBezTo>
                  <a:cubicBezTo>
                    <a:pt x="6693" y="9322"/>
                    <a:pt x="6728" y="9299"/>
                    <a:pt x="6728" y="9251"/>
                  </a:cubicBezTo>
                  <a:cubicBezTo>
                    <a:pt x="6686" y="9251"/>
                    <a:pt x="6665" y="9209"/>
                    <a:pt x="6686" y="9188"/>
                  </a:cubicBezTo>
                  <a:cubicBezTo>
                    <a:pt x="6699" y="9162"/>
                    <a:pt x="6720" y="9144"/>
                    <a:pt x="6744" y="9144"/>
                  </a:cubicBezTo>
                  <a:cubicBezTo>
                    <a:pt x="6759" y="9144"/>
                    <a:pt x="6775" y="9151"/>
                    <a:pt x="6791" y="9167"/>
                  </a:cubicBezTo>
                  <a:lnTo>
                    <a:pt x="6728" y="9272"/>
                  </a:lnTo>
                  <a:cubicBezTo>
                    <a:pt x="6749" y="9272"/>
                    <a:pt x="6770" y="9267"/>
                    <a:pt x="6791" y="9267"/>
                  </a:cubicBezTo>
                  <a:cubicBezTo>
                    <a:pt x="6812" y="9267"/>
                    <a:pt x="6833" y="9272"/>
                    <a:pt x="6854" y="9293"/>
                  </a:cubicBezTo>
                  <a:lnTo>
                    <a:pt x="6812" y="9356"/>
                  </a:lnTo>
                  <a:cubicBezTo>
                    <a:pt x="6938" y="9419"/>
                    <a:pt x="6980" y="9588"/>
                    <a:pt x="7128" y="9651"/>
                  </a:cubicBezTo>
                  <a:cubicBezTo>
                    <a:pt x="7254" y="9735"/>
                    <a:pt x="7359" y="9840"/>
                    <a:pt x="7443" y="9966"/>
                  </a:cubicBezTo>
                  <a:cubicBezTo>
                    <a:pt x="7506" y="10071"/>
                    <a:pt x="7422" y="10113"/>
                    <a:pt x="7422" y="10176"/>
                  </a:cubicBezTo>
                  <a:lnTo>
                    <a:pt x="7779" y="10302"/>
                  </a:lnTo>
                  <a:lnTo>
                    <a:pt x="7906" y="9924"/>
                  </a:lnTo>
                  <a:cubicBezTo>
                    <a:pt x="7906" y="9798"/>
                    <a:pt x="7821" y="9777"/>
                    <a:pt x="7800" y="9714"/>
                  </a:cubicBezTo>
                  <a:cubicBezTo>
                    <a:pt x="7821" y="9693"/>
                    <a:pt x="7842" y="9651"/>
                    <a:pt x="7842" y="9609"/>
                  </a:cubicBezTo>
                  <a:cubicBezTo>
                    <a:pt x="7842" y="9567"/>
                    <a:pt x="7842" y="9504"/>
                    <a:pt x="7906" y="9504"/>
                  </a:cubicBezTo>
                  <a:cubicBezTo>
                    <a:pt x="7917" y="9502"/>
                    <a:pt x="7927" y="9501"/>
                    <a:pt x="7936" y="9501"/>
                  </a:cubicBezTo>
                  <a:cubicBezTo>
                    <a:pt x="8053" y="9501"/>
                    <a:pt x="8059" y="9615"/>
                    <a:pt x="8137" y="9693"/>
                  </a:cubicBezTo>
                  <a:cubicBezTo>
                    <a:pt x="8158" y="9588"/>
                    <a:pt x="8179" y="9504"/>
                    <a:pt x="8116" y="9440"/>
                  </a:cubicBezTo>
                  <a:cubicBezTo>
                    <a:pt x="8200" y="9356"/>
                    <a:pt x="8116" y="9251"/>
                    <a:pt x="8179" y="9167"/>
                  </a:cubicBezTo>
                  <a:lnTo>
                    <a:pt x="8179" y="9167"/>
                  </a:lnTo>
                  <a:lnTo>
                    <a:pt x="8242" y="9272"/>
                  </a:lnTo>
                  <a:cubicBezTo>
                    <a:pt x="8262" y="9277"/>
                    <a:pt x="8282" y="9280"/>
                    <a:pt x="8301" y="9280"/>
                  </a:cubicBezTo>
                  <a:cubicBezTo>
                    <a:pt x="8363" y="9280"/>
                    <a:pt x="8420" y="9252"/>
                    <a:pt x="8452" y="9188"/>
                  </a:cubicBezTo>
                  <a:cubicBezTo>
                    <a:pt x="8326" y="9020"/>
                    <a:pt x="8494" y="8810"/>
                    <a:pt x="8389" y="8621"/>
                  </a:cubicBezTo>
                  <a:cubicBezTo>
                    <a:pt x="8284" y="8452"/>
                    <a:pt x="8347" y="8200"/>
                    <a:pt x="8158" y="8074"/>
                  </a:cubicBezTo>
                  <a:lnTo>
                    <a:pt x="8158" y="7738"/>
                  </a:lnTo>
                  <a:lnTo>
                    <a:pt x="8263" y="7780"/>
                  </a:lnTo>
                  <a:cubicBezTo>
                    <a:pt x="8284" y="7716"/>
                    <a:pt x="8263" y="7632"/>
                    <a:pt x="8326" y="7569"/>
                  </a:cubicBezTo>
                  <a:cubicBezTo>
                    <a:pt x="8074" y="7338"/>
                    <a:pt x="7885" y="7044"/>
                    <a:pt x="7800" y="6707"/>
                  </a:cubicBezTo>
                  <a:cubicBezTo>
                    <a:pt x="7737" y="6665"/>
                    <a:pt x="7653" y="6707"/>
                    <a:pt x="7569" y="6623"/>
                  </a:cubicBezTo>
                  <a:cubicBezTo>
                    <a:pt x="7464" y="6518"/>
                    <a:pt x="7443" y="6371"/>
                    <a:pt x="7506" y="6224"/>
                  </a:cubicBezTo>
                  <a:lnTo>
                    <a:pt x="7506" y="6224"/>
                  </a:lnTo>
                  <a:cubicBezTo>
                    <a:pt x="7527" y="6287"/>
                    <a:pt x="7548" y="6308"/>
                    <a:pt x="7569" y="6350"/>
                  </a:cubicBezTo>
                  <a:cubicBezTo>
                    <a:pt x="7590" y="6371"/>
                    <a:pt x="7590" y="6413"/>
                    <a:pt x="7632" y="6434"/>
                  </a:cubicBezTo>
                  <a:cubicBezTo>
                    <a:pt x="7641" y="6437"/>
                    <a:pt x="7649" y="6438"/>
                    <a:pt x="7657" y="6438"/>
                  </a:cubicBezTo>
                  <a:cubicBezTo>
                    <a:pt x="7701" y="6438"/>
                    <a:pt x="7719" y="6392"/>
                    <a:pt x="7737" y="6392"/>
                  </a:cubicBezTo>
                  <a:lnTo>
                    <a:pt x="7863" y="6392"/>
                  </a:lnTo>
                  <a:cubicBezTo>
                    <a:pt x="7934" y="6504"/>
                    <a:pt x="7957" y="6541"/>
                    <a:pt x="8002" y="6541"/>
                  </a:cubicBezTo>
                  <a:cubicBezTo>
                    <a:pt x="8025" y="6541"/>
                    <a:pt x="8053" y="6532"/>
                    <a:pt x="8095" y="6518"/>
                  </a:cubicBezTo>
                  <a:lnTo>
                    <a:pt x="7842" y="6161"/>
                  </a:lnTo>
                  <a:lnTo>
                    <a:pt x="7969" y="6035"/>
                  </a:lnTo>
                  <a:lnTo>
                    <a:pt x="7779" y="5887"/>
                  </a:lnTo>
                  <a:lnTo>
                    <a:pt x="8137" y="5362"/>
                  </a:lnTo>
                  <a:cubicBezTo>
                    <a:pt x="8062" y="5343"/>
                    <a:pt x="8004" y="5274"/>
                    <a:pt x="7932" y="5274"/>
                  </a:cubicBezTo>
                  <a:cubicBezTo>
                    <a:pt x="7924" y="5274"/>
                    <a:pt x="7915" y="5275"/>
                    <a:pt x="7906" y="5278"/>
                  </a:cubicBezTo>
                  <a:cubicBezTo>
                    <a:pt x="7906" y="5320"/>
                    <a:pt x="7927" y="5341"/>
                    <a:pt x="7948" y="5383"/>
                  </a:cubicBezTo>
                  <a:cubicBezTo>
                    <a:pt x="7912" y="5383"/>
                    <a:pt x="7906" y="5429"/>
                    <a:pt x="7853" y="5429"/>
                  </a:cubicBezTo>
                  <a:cubicBezTo>
                    <a:pt x="7844" y="5429"/>
                    <a:pt x="7833" y="5428"/>
                    <a:pt x="7821" y="5425"/>
                  </a:cubicBezTo>
                  <a:cubicBezTo>
                    <a:pt x="7779" y="5341"/>
                    <a:pt x="7737" y="5257"/>
                    <a:pt x="7674" y="5173"/>
                  </a:cubicBezTo>
                  <a:cubicBezTo>
                    <a:pt x="7695" y="5152"/>
                    <a:pt x="7716" y="5088"/>
                    <a:pt x="7716" y="5046"/>
                  </a:cubicBezTo>
                  <a:cubicBezTo>
                    <a:pt x="7611" y="4899"/>
                    <a:pt x="7359" y="4899"/>
                    <a:pt x="7296" y="4668"/>
                  </a:cubicBezTo>
                  <a:cubicBezTo>
                    <a:pt x="7380" y="4668"/>
                    <a:pt x="7443" y="4626"/>
                    <a:pt x="7464" y="4542"/>
                  </a:cubicBezTo>
                  <a:cubicBezTo>
                    <a:pt x="7429" y="4521"/>
                    <a:pt x="7394" y="4516"/>
                    <a:pt x="7360" y="4516"/>
                  </a:cubicBezTo>
                  <a:cubicBezTo>
                    <a:pt x="7332" y="4516"/>
                    <a:pt x="7305" y="4519"/>
                    <a:pt x="7279" y="4519"/>
                  </a:cubicBezTo>
                  <a:cubicBezTo>
                    <a:pt x="7240" y="4519"/>
                    <a:pt x="7203" y="4512"/>
                    <a:pt x="7170" y="4479"/>
                  </a:cubicBezTo>
                  <a:cubicBezTo>
                    <a:pt x="7317" y="4479"/>
                    <a:pt x="7275" y="4353"/>
                    <a:pt x="7317" y="4290"/>
                  </a:cubicBezTo>
                  <a:cubicBezTo>
                    <a:pt x="7359" y="4311"/>
                    <a:pt x="7380" y="4395"/>
                    <a:pt x="7464" y="4395"/>
                  </a:cubicBezTo>
                  <a:cubicBezTo>
                    <a:pt x="7485" y="4247"/>
                    <a:pt x="7443" y="4121"/>
                    <a:pt x="7527" y="3974"/>
                  </a:cubicBezTo>
                  <a:lnTo>
                    <a:pt x="7317" y="3953"/>
                  </a:lnTo>
                  <a:lnTo>
                    <a:pt x="7422" y="3428"/>
                  </a:lnTo>
                  <a:cubicBezTo>
                    <a:pt x="7548" y="3491"/>
                    <a:pt x="7674" y="3554"/>
                    <a:pt x="7779" y="3638"/>
                  </a:cubicBezTo>
                  <a:lnTo>
                    <a:pt x="7969" y="3343"/>
                  </a:lnTo>
                  <a:cubicBezTo>
                    <a:pt x="8051" y="3405"/>
                    <a:pt x="7971" y="3529"/>
                    <a:pt x="8089" y="3533"/>
                  </a:cubicBezTo>
                  <a:lnTo>
                    <a:pt x="8089" y="3533"/>
                  </a:lnTo>
                  <a:cubicBezTo>
                    <a:pt x="8084" y="3533"/>
                    <a:pt x="8079" y="3533"/>
                    <a:pt x="8074" y="3533"/>
                  </a:cubicBezTo>
                  <a:cubicBezTo>
                    <a:pt x="8116" y="3617"/>
                    <a:pt x="8158" y="3743"/>
                    <a:pt x="8221" y="3764"/>
                  </a:cubicBezTo>
                  <a:cubicBezTo>
                    <a:pt x="8284" y="3806"/>
                    <a:pt x="8410" y="3764"/>
                    <a:pt x="8431" y="3890"/>
                  </a:cubicBezTo>
                  <a:cubicBezTo>
                    <a:pt x="8410" y="3911"/>
                    <a:pt x="8410" y="3932"/>
                    <a:pt x="8368" y="3974"/>
                  </a:cubicBezTo>
                  <a:cubicBezTo>
                    <a:pt x="8431" y="4058"/>
                    <a:pt x="8557" y="4142"/>
                    <a:pt x="8515" y="4268"/>
                  </a:cubicBezTo>
                  <a:cubicBezTo>
                    <a:pt x="8542" y="4268"/>
                    <a:pt x="8568" y="4267"/>
                    <a:pt x="8593" y="4267"/>
                  </a:cubicBezTo>
                  <a:cubicBezTo>
                    <a:pt x="8668" y="4267"/>
                    <a:pt x="8731" y="4279"/>
                    <a:pt x="8747" y="4374"/>
                  </a:cubicBezTo>
                  <a:cubicBezTo>
                    <a:pt x="8768" y="4500"/>
                    <a:pt x="8915" y="4542"/>
                    <a:pt x="8957" y="4563"/>
                  </a:cubicBezTo>
                  <a:cubicBezTo>
                    <a:pt x="9020" y="4605"/>
                    <a:pt x="9083" y="4647"/>
                    <a:pt x="9125" y="4668"/>
                  </a:cubicBezTo>
                  <a:cubicBezTo>
                    <a:pt x="9146" y="4710"/>
                    <a:pt x="9062" y="4752"/>
                    <a:pt x="9083" y="4773"/>
                  </a:cubicBezTo>
                  <a:cubicBezTo>
                    <a:pt x="9119" y="4773"/>
                    <a:pt x="9124" y="4819"/>
                    <a:pt x="9165" y="4819"/>
                  </a:cubicBezTo>
                  <a:cubicBezTo>
                    <a:pt x="9171" y="4819"/>
                    <a:pt x="9179" y="4818"/>
                    <a:pt x="9188" y="4815"/>
                  </a:cubicBezTo>
                  <a:cubicBezTo>
                    <a:pt x="9202" y="4815"/>
                    <a:pt x="9207" y="4796"/>
                    <a:pt x="9221" y="4796"/>
                  </a:cubicBezTo>
                  <a:cubicBezTo>
                    <a:pt x="9228" y="4796"/>
                    <a:pt x="9237" y="4801"/>
                    <a:pt x="9251" y="4815"/>
                  </a:cubicBezTo>
                  <a:cubicBezTo>
                    <a:pt x="9272" y="4899"/>
                    <a:pt x="9230" y="4983"/>
                    <a:pt x="9146" y="5004"/>
                  </a:cubicBezTo>
                  <a:cubicBezTo>
                    <a:pt x="9104" y="4899"/>
                    <a:pt x="8999" y="4794"/>
                    <a:pt x="8894" y="4710"/>
                  </a:cubicBezTo>
                  <a:cubicBezTo>
                    <a:pt x="8852" y="4794"/>
                    <a:pt x="8852" y="4899"/>
                    <a:pt x="8894" y="5004"/>
                  </a:cubicBezTo>
                  <a:cubicBezTo>
                    <a:pt x="8936" y="5088"/>
                    <a:pt x="8957" y="5194"/>
                    <a:pt x="8915" y="5299"/>
                  </a:cubicBezTo>
                  <a:cubicBezTo>
                    <a:pt x="8873" y="5194"/>
                    <a:pt x="8852" y="5109"/>
                    <a:pt x="8768" y="5109"/>
                  </a:cubicBezTo>
                  <a:cubicBezTo>
                    <a:pt x="8725" y="5173"/>
                    <a:pt x="8641" y="5194"/>
                    <a:pt x="8641" y="5299"/>
                  </a:cubicBezTo>
                  <a:lnTo>
                    <a:pt x="9104" y="5551"/>
                  </a:lnTo>
                  <a:cubicBezTo>
                    <a:pt x="9188" y="5719"/>
                    <a:pt x="9188" y="5719"/>
                    <a:pt x="9167" y="5740"/>
                  </a:cubicBezTo>
                  <a:cubicBezTo>
                    <a:pt x="9147" y="5753"/>
                    <a:pt x="9131" y="5759"/>
                    <a:pt x="9119" y="5759"/>
                  </a:cubicBezTo>
                  <a:cubicBezTo>
                    <a:pt x="9060" y="5759"/>
                    <a:pt x="9061" y="5645"/>
                    <a:pt x="8996" y="5645"/>
                  </a:cubicBezTo>
                  <a:cubicBezTo>
                    <a:pt x="8985" y="5645"/>
                    <a:pt x="8972" y="5648"/>
                    <a:pt x="8957" y="5656"/>
                  </a:cubicBezTo>
                  <a:lnTo>
                    <a:pt x="8873" y="5803"/>
                  </a:lnTo>
                  <a:lnTo>
                    <a:pt x="9020" y="5971"/>
                  </a:lnTo>
                  <a:cubicBezTo>
                    <a:pt x="9053" y="5912"/>
                    <a:pt x="9082" y="5892"/>
                    <a:pt x="9109" y="5892"/>
                  </a:cubicBezTo>
                  <a:cubicBezTo>
                    <a:pt x="9165" y="5892"/>
                    <a:pt x="9214" y="5973"/>
                    <a:pt x="9278" y="5973"/>
                  </a:cubicBezTo>
                  <a:cubicBezTo>
                    <a:pt x="9283" y="5973"/>
                    <a:pt x="9288" y="5972"/>
                    <a:pt x="9293" y="5971"/>
                  </a:cubicBezTo>
                  <a:cubicBezTo>
                    <a:pt x="9346" y="5961"/>
                    <a:pt x="9398" y="5956"/>
                    <a:pt x="9451" y="5956"/>
                  </a:cubicBezTo>
                  <a:cubicBezTo>
                    <a:pt x="9503" y="5956"/>
                    <a:pt x="9556" y="5961"/>
                    <a:pt x="9609" y="5971"/>
                  </a:cubicBezTo>
                  <a:cubicBezTo>
                    <a:pt x="9714" y="6014"/>
                    <a:pt x="9798" y="6077"/>
                    <a:pt x="9903" y="6077"/>
                  </a:cubicBezTo>
                  <a:cubicBezTo>
                    <a:pt x="10029" y="6077"/>
                    <a:pt x="10134" y="6119"/>
                    <a:pt x="10239" y="6182"/>
                  </a:cubicBezTo>
                  <a:cubicBezTo>
                    <a:pt x="10302" y="6203"/>
                    <a:pt x="10344" y="6203"/>
                    <a:pt x="10407" y="6203"/>
                  </a:cubicBezTo>
                  <a:cubicBezTo>
                    <a:pt x="10407" y="6140"/>
                    <a:pt x="10302" y="6077"/>
                    <a:pt x="10386" y="5971"/>
                  </a:cubicBezTo>
                  <a:lnTo>
                    <a:pt x="10386" y="5971"/>
                  </a:lnTo>
                  <a:cubicBezTo>
                    <a:pt x="10492" y="6098"/>
                    <a:pt x="10597" y="6245"/>
                    <a:pt x="10660" y="6392"/>
                  </a:cubicBezTo>
                  <a:cubicBezTo>
                    <a:pt x="10807" y="6392"/>
                    <a:pt x="10954" y="6434"/>
                    <a:pt x="11059" y="6497"/>
                  </a:cubicBezTo>
                  <a:cubicBezTo>
                    <a:pt x="11101" y="6476"/>
                    <a:pt x="11080" y="6413"/>
                    <a:pt x="11122" y="6413"/>
                  </a:cubicBezTo>
                  <a:lnTo>
                    <a:pt x="11185" y="6455"/>
                  </a:lnTo>
                  <a:cubicBezTo>
                    <a:pt x="11248" y="6393"/>
                    <a:pt x="11372" y="6392"/>
                    <a:pt x="11395" y="6270"/>
                  </a:cubicBezTo>
                  <a:lnTo>
                    <a:pt x="11395" y="6270"/>
                  </a:lnTo>
                  <a:cubicBezTo>
                    <a:pt x="11396" y="6276"/>
                    <a:pt x="11396" y="6281"/>
                    <a:pt x="11396" y="6287"/>
                  </a:cubicBezTo>
                  <a:lnTo>
                    <a:pt x="11522" y="6287"/>
                  </a:lnTo>
                  <a:cubicBezTo>
                    <a:pt x="11537" y="6241"/>
                    <a:pt x="11566" y="6231"/>
                    <a:pt x="11600" y="6231"/>
                  </a:cubicBezTo>
                  <a:cubicBezTo>
                    <a:pt x="11625" y="6231"/>
                    <a:pt x="11654" y="6237"/>
                    <a:pt x="11682" y="6237"/>
                  </a:cubicBezTo>
                  <a:cubicBezTo>
                    <a:pt x="11717" y="6237"/>
                    <a:pt x="11751" y="6227"/>
                    <a:pt x="11774" y="6182"/>
                  </a:cubicBezTo>
                  <a:cubicBezTo>
                    <a:pt x="11648" y="6014"/>
                    <a:pt x="11438" y="5908"/>
                    <a:pt x="11396" y="5677"/>
                  </a:cubicBezTo>
                  <a:cubicBezTo>
                    <a:pt x="11333" y="5656"/>
                    <a:pt x="11290" y="5614"/>
                    <a:pt x="11269" y="5551"/>
                  </a:cubicBezTo>
                  <a:cubicBezTo>
                    <a:pt x="11252" y="5551"/>
                    <a:pt x="11221" y="5537"/>
                    <a:pt x="11210" y="5509"/>
                  </a:cubicBezTo>
                  <a:lnTo>
                    <a:pt x="11269" y="5509"/>
                  </a:lnTo>
                  <a:cubicBezTo>
                    <a:pt x="11290" y="5446"/>
                    <a:pt x="11248" y="5383"/>
                    <a:pt x="11333" y="5299"/>
                  </a:cubicBezTo>
                  <a:cubicBezTo>
                    <a:pt x="11459" y="5446"/>
                    <a:pt x="11669" y="5509"/>
                    <a:pt x="11753" y="5698"/>
                  </a:cubicBezTo>
                  <a:cubicBezTo>
                    <a:pt x="11816" y="5677"/>
                    <a:pt x="11858" y="5635"/>
                    <a:pt x="11879" y="5593"/>
                  </a:cubicBezTo>
                  <a:cubicBezTo>
                    <a:pt x="11753" y="5509"/>
                    <a:pt x="11648" y="5383"/>
                    <a:pt x="11585" y="5257"/>
                  </a:cubicBezTo>
                  <a:cubicBezTo>
                    <a:pt x="11543" y="5257"/>
                    <a:pt x="11480" y="5257"/>
                    <a:pt x="11459" y="5215"/>
                  </a:cubicBezTo>
                  <a:cubicBezTo>
                    <a:pt x="11354" y="5025"/>
                    <a:pt x="11227" y="4878"/>
                    <a:pt x="11080" y="4731"/>
                  </a:cubicBezTo>
                  <a:cubicBezTo>
                    <a:pt x="10954" y="4563"/>
                    <a:pt x="10786" y="4395"/>
                    <a:pt x="10639" y="4205"/>
                  </a:cubicBezTo>
                  <a:cubicBezTo>
                    <a:pt x="10576" y="4142"/>
                    <a:pt x="10471" y="4121"/>
                    <a:pt x="10428" y="4016"/>
                  </a:cubicBezTo>
                  <a:cubicBezTo>
                    <a:pt x="10414" y="4021"/>
                    <a:pt x="10400" y="4022"/>
                    <a:pt x="10386" y="4022"/>
                  </a:cubicBezTo>
                  <a:cubicBezTo>
                    <a:pt x="10360" y="4022"/>
                    <a:pt x="10335" y="4018"/>
                    <a:pt x="10309" y="4018"/>
                  </a:cubicBezTo>
                  <a:cubicBezTo>
                    <a:pt x="10286" y="4018"/>
                    <a:pt x="10263" y="4022"/>
                    <a:pt x="10239" y="4037"/>
                  </a:cubicBezTo>
                  <a:lnTo>
                    <a:pt x="10281" y="4142"/>
                  </a:lnTo>
                  <a:cubicBezTo>
                    <a:pt x="10365" y="4163"/>
                    <a:pt x="10428" y="4247"/>
                    <a:pt x="10407" y="4332"/>
                  </a:cubicBezTo>
                  <a:cubicBezTo>
                    <a:pt x="10492" y="4353"/>
                    <a:pt x="10471" y="4395"/>
                    <a:pt x="10471" y="4458"/>
                  </a:cubicBezTo>
                  <a:cubicBezTo>
                    <a:pt x="10492" y="4458"/>
                    <a:pt x="10513" y="4452"/>
                    <a:pt x="10531" y="4452"/>
                  </a:cubicBezTo>
                  <a:cubicBezTo>
                    <a:pt x="10549" y="4452"/>
                    <a:pt x="10565" y="4458"/>
                    <a:pt x="10576" y="4479"/>
                  </a:cubicBezTo>
                  <a:cubicBezTo>
                    <a:pt x="10555" y="4521"/>
                    <a:pt x="10534" y="4563"/>
                    <a:pt x="10471" y="4563"/>
                  </a:cubicBezTo>
                  <a:lnTo>
                    <a:pt x="10471" y="4689"/>
                  </a:lnTo>
                  <a:cubicBezTo>
                    <a:pt x="10477" y="4689"/>
                    <a:pt x="10483" y="4689"/>
                    <a:pt x="10489" y="4691"/>
                  </a:cubicBezTo>
                  <a:lnTo>
                    <a:pt x="10489" y="4691"/>
                  </a:lnTo>
                  <a:cubicBezTo>
                    <a:pt x="10480" y="4691"/>
                    <a:pt x="10471" y="4692"/>
                    <a:pt x="10462" y="4692"/>
                  </a:cubicBezTo>
                  <a:cubicBezTo>
                    <a:pt x="10437" y="4692"/>
                    <a:pt x="10412" y="4685"/>
                    <a:pt x="10386" y="4647"/>
                  </a:cubicBezTo>
                  <a:cubicBezTo>
                    <a:pt x="10302" y="4521"/>
                    <a:pt x="10176" y="4416"/>
                    <a:pt x="10029" y="4374"/>
                  </a:cubicBezTo>
                  <a:lnTo>
                    <a:pt x="10071" y="4290"/>
                  </a:lnTo>
                  <a:cubicBezTo>
                    <a:pt x="10050" y="4290"/>
                    <a:pt x="9987" y="4290"/>
                    <a:pt x="9987" y="4268"/>
                  </a:cubicBezTo>
                  <a:cubicBezTo>
                    <a:pt x="9945" y="4184"/>
                    <a:pt x="9903" y="4100"/>
                    <a:pt x="9861" y="4016"/>
                  </a:cubicBezTo>
                  <a:cubicBezTo>
                    <a:pt x="9840" y="3964"/>
                    <a:pt x="9792" y="3964"/>
                    <a:pt x="9748" y="3964"/>
                  </a:cubicBezTo>
                  <a:cubicBezTo>
                    <a:pt x="9703" y="3964"/>
                    <a:pt x="9661" y="3964"/>
                    <a:pt x="9651" y="3911"/>
                  </a:cubicBezTo>
                  <a:cubicBezTo>
                    <a:pt x="9630" y="3869"/>
                    <a:pt x="9651" y="3848"/>
                    <a:pt x="9630" y="3848"/>
                  </a:cubicBezTo>
                  <a:lnTo>
                    <a:pt x="9524" y="3890"/>
                  </a:lnTo>
                  <a:cubicBezTo>
                    <a:pt x="9503" y="3911"/>
                    <a:pt x="9545" y="3932"/>
                    <a:pt x="9503" y="3932"/>
                  </a:cubicBezTo>
                  <a:cubicBezTo>
                    <a:pt x="9492" y="3938"/>
                    <a:pt x="9484" y="3940"/>
                    <a:pt x="9478" y="3940"/>
                  </a:cubicBezTo>
                  <a:cubicBezTo>
                    <a:pt x="9461" y="3940"/>
                    <a:pt x="9461" y="3921"/>
                    <a:pt x="9461" y="3890"/>
                  </a:cubicBezTo>
                  <a:cubicBezTo>
                    <a:pt x="9398" y="3890"/>
                    <a:pt x="9377" y="3848"/>
                    <a:pt x="9356" y="3806"/>
                  </a:cubicBezTo>
                  <a:cubicBezTo>
                    <a:pt x="9377" y="3785"/>
                    <a:pt x="9419" y="3785"/>
                    <a:pt x="9461" y="3785"/>
                  </a:cubicBezTo>
                  <a:cubicBezTo>
                    <a:pt x="9440" y="3680"/>
                    <a:pt x="9314" y="3638"/>
                    <a:pt x="9272" y="3533"/>
                  </a:cubicBezTo>
                  <a:lnTo>
                    <a:pt x="9272" y="3385"/>
                  </a:lnTo>
                  <a:cubicBezTo>
                    <a:pt x="9230" y="3301"/>
                    <a:pt x="9146" y="3238"/>
                    <a:pt x="9041" y="3196"/>
                  </a:cubicBezTo>
                  <a:cubicBezTo>
                    <a:pt x="9146" y="3133"/>
                    <a:pt x="9041" y="3091"/>
                    <a:pt x="9041" y="3028"/>
                  </a:cubicBezTo>
                  <a:cubicBezTo>
                    <a:pt x="9020" y="3028"/>
                    <a:pt x="8957" y="3007"/>
                    <a:pt x="8999" y="2986"/>
                  </a:cubicBezTo>
                  <a:cubicBezTo>
                    <a:pt x="9041" y="2986"/>
                    <a:pt x="9041" y="3007"/>
                    <a:pt x="9041" y="3028"/>
                  </a:cubicBezTo>
                  <a:lnTo>
                    <a:pt x="9167" y="3028"/>
                  </a:lnTo>
                  <a:lnTo>
                    <a:pt x="9167" y="2881"/>
                  </a:lnTo>
                  <a:cubicBezTo>
                    <a:pt x="9083" y="2839"/>
                    <a:pt x="8999" y="2818"/>
                    <a:pt x="8894" y="2797"/>
                  </a:cubicBezTo>
                  <a:cubicBezTo>
                    <a:pt x="8747" y="2755"/>
                    <a:pt x="8662" y="2692"/>
                    <a:pt x="8662" y="2523"/>
                  </a:cubicBezTo>
                  <a:cubicBezTo>
                    <a:pt x="8662" y="2502"/>
                    <a:pt x="8620" y="2481"/>
                    <a:pt x="8599" y="2481"/>
                  </a:cubicBezTo>
                  <a:cubicBezTo>
                    <a:pt x="8578" y="2502"/>
                    <a:pt x="8620" y="2523"/>
                    <a:pt x="8578" y="2523"/>
                  </a:cubicBezTo>
                  <a:cubicBezTo>
                    <a:pt x="8536" y="2523"/>
                    <a:pt x="8557" y="2481"/>
                    <a:pt x="8536" y="2481"/>
                  </a:cubicBezTo>
                  <a:cubicBezTo>
                    <a:pt x="8515" y="2481"/>
                    <a:pt x="8452" y="2439"/>
                    <a:pt x="8494" y="2439"/>
                  </a:cubicBezTo>
                  <a:cubicBezTo>
                    <a:pt x="8536" y="2439"/>
                    <a:pt x="8536" y="2460"/>
                    <a:pt x="8536" y="2481"/>
                  </a:cubicBezTo>
                  <a:lnTo>
                    <a:pt x="8599" y="2481"/>
                  </a:lnTo>
                  <a:cubicBezTo>
                    <a:pt x="8578" y="2376"/>
                    <a:pt x="8662" y="2292"/>
                    <a:pt x="8662" y="2187"/>
                  </a:cubicBezTo>
                  <a:lnTo>
                    <a:pt x="8662" y="2187"/>
                  </a:lnTo>
                  <a:cubicBezTo>
                    <a:pt x="8637" y="2197"/>
                    <a:pt x="8614" y="2201"/>
                    <a:pt x="8593" y="2201"/>
                  </a:cubicBezTo>
                  <a:cubicBezTo>
                    <a:pt x="8527" y="2201"/>
                    <a:pt x="8479" y="2161"/>
                    <a:pt x="8431" y="2145"/>
                  </a:cubicBezTo>
                  <a:cubicBezTo>
                    <a:pt x="8452" y="2103"/>
                    <a:pt x="8515" y="2061"/>
                    <a:pt x="8452" y="1998"/>
                  </a:cubicBezTo>
                  <a:lnTo>
                    <a:pt x="8452" y="1998"/>
                  </a:lnTo>
                  <a:lnTo>
                    <a:pt x="8368" y="2040"/>
                  </a:lnTo>
                  <a:cubicBezTo>
                    <a:pt x="8284" y="1998"/>
                    <a:pt x="8305" y="1893"/>
                    <a:pt x="8284" y="1830"/>
                  </a:cubicBezTo>
                  <a:lnTo>
                    <a:pt x="8053" y="1725"/>
                  </a:lnTo>
                  <a:lnTo>
                    <a:pt x="7927" y="1430"/>
                  </a:lnTo>
                  <a:cubicBezTo>
                    <a:pt x="7927" y="1136"/>
                    <a:pt x="7927" y="1136"/>
                    <a:pt x="8011" y="1010"/>
                  </a:cubicBezTo>
                  <a:cubicBezTo>
                    <a:pt x="8095" y="1178"/>
                    <a:pt x="8095" y="1178"/>
                    <a:pt x="8284" y="1178"/>
                  </a:cubicBezTo>
                  <a:cubicBezTo>
                    <a:pt x="8294" y="1125"/>
                    <a:pt x="8326" y="1120"/>
                    <a:pt x="8360" y="1120"/>
                  </a:cubicBezTo>
                  <a:cubicBezTo>
                    <a:pt x="8369" y="1120"/>
                    <a:pt x="8377" y="1120"/>
                    <a:pt x="8386" y="1120"/>
                  </a:cubicBezTo>
                  <a:cubicBezTo>
                    <a:pt x="8412" y="1120"/>
                    <a:pt x="8436" y="1117"/>
                    <a:pt x="8452" y="1094"/>
                  </a:cubicBezTo>
                  <a:cubicBezTo>
                    <a:pt x="8368" y="1010"/>
                    <a:pt x="8284" y="884"/>
                    <a:pt x="8221" y="778"/>
                  </a:cubicBezTo>
                  <a:cubicBezTo>
                    <a:pt x="8179" y="589"/>
                    <a:pt x="7969" y="673"/>
                    <a:pt x="7948" y="505"/>
                  </a:cubicBezTo>
                  <a:lnTo>
                    <a:pt x="7948" y="505"/>
                  </a:lnTo>
                  <a:cubicBezTo>
                    <a:pt x="7863" y="631"/>
                    <a:pt x="7948" y="673"/>
                    <a:pt x="7969" y="757"/>
                  </a:cubicBezTo>
                  <a:lnTo>
                    <a:pt x="8074" y="757"/>
                  </a:lnTo>
                  <a:cubicBezTo>
                    <a:pt x="8053" y="842"/>
                    <a:pt x="8158" y="863"/>
                    <a:pt x="8158" y="926"/>
                  </a:cubicBezTo>
                  <a:cubicBezTo>
                    <a:pt x="8158" y="926"/>
                    <a:pt x="8158" y="926"/>
                    <a:pt x="8158" y="926"/>
                  </a:cubicBezTo>
                  <a:lnTo>
                    <a:pt x="8158" y="926"/>
                  </a:lnTo>
                  <a:cubicBezTo>
                    <a:pt x="8263" y="947"/>
                    <a:pt x="8200" y="1031"/>
                    <a:pt x="8200" y="1094"/>
                  </a:cubicBezTo>
                  <a:cubicBezTo>
                    <a:pt x="8137" y="1052"/>
                    <a:pt x="8158" y="989"/>
                    <a:pt x="8158" y="926"/>
                  </a:cubicBezTo>
                  <a:lnTo>
                    <a:pt x="8158" y="926"/>
                  </a:lnTo>
                  <a:cubicBezTo>
                    <a:pt x="8151" y="927"/>
                    <a:pt x="8144" y="928"/>
                    <a:pt x="8137" y="928"/>
                  </a:cubicBezTo>
                  <a:cubicBezTo>
                    <a:pt x="8069" y="928"/>
                    <a:pt x="8009" y="866"/>
                    <a:pt x="7944" y="866"/>
                  </a:cubicBezTo>
                  <a:cubicBezTo>
                    <a:pt x="7918" y="866"/>
                    <a:pt x="7892" y="876"/>
                    <a:pt x="7863" y="905"/>
                  </a:cubicBezTo>
                  <a:lnTo>
                    <a:pt x="7737" y="778"/>
                  </a:lnTo>
                  <a:lnTo>
                    <a:pt x="7779" y="694"/>
                  </a:lnTo>
                  <a:cubicBezTo>
                    <a:pt x="7737" y="673"/>
                    <a:pt x="7737" y="631"/>
                    <a:pt x="7737" y="631"/>
                  </a:cubicBezTo>
                  <a:cubicBezTo>
                    <a:pt x="7527" y="673"/>
                    <a:pt x="7632" y="842"/>
                    <a:pt x="7569" y="926"/>
                  </a:cubicBezTo>
                  <a:lnTo>
                    <a:pt x="7506" y="799"/>
                  </a:lnTo>
                  <a:cubicBezTo>
                    <a:pt x="7425" y="799"/>
                    <a:pt x="7369" y="862"/>
                    <a:pt x="7309" y="862"/>
                  </a:cubicBezTo>
                  <a:cubicBezTo>
                    <a:pt x="7291" y="862"/>
                    <a:pt x="7273" y="856"/>
                    <a:pt x="7254" y="842"/>
                  </a:cubicBezTo>
                  <a:cubicBezTo>
                    <a:pt x="7296" y="757"/>
                    <a:pt x="7254" y="652"/>
                    <a:pt x="7170" y="610"/>
                  </a:cubicBezTo>
                  <a:cubicBezTo>
                    <a:pt x="7149" y="694"/>
                    <a:pt x="7065" y="694"/>
                    <a:pt x="7065" y="778"/>
                  </a:cubicBezTo>
                  <a:cubicBezTo>
                    <a:pt x="7086" y="820"/>
                    <a:pt x="7149" y="905"/>
                    <a:pt x="7065" y="905"/>
                  </a:cubicBezTo>
                  <a:cubicBezTo>
                    <a:pt x="7055" y="907"/>
                    <a:pt x="7046" y="908"/>
                    <a:pt x="7038" y="908"/>
                  </a:cubicBezTo>
                  <a:cubicBezTo>
                    <a:pt x="6971" y="908"/>
                    <a:pt x="6929" y="842"/>
                    <a:pt x="6854" y="842"/>
                  </a:cubicBezTo>
                  <a:cubicBezTo>
                    <a:pt x="6896" y="778"/>
                    <a:pt x="6938" y="736"/>
                    <a:pt x="6896" y="694"/>
                  </a:cubicBezTo>
                  <a:lnTo>
                    <a:pt x="6896" y="694"/>
                  </a:lnTo>
                  <a:lnTo>
                    <a:pt x="6812" y="715"/>
                  </a:lnTo>
                  <a:cubicBezTo>
                    <a:pt x="6668" y="715"/>
                    <a:pt x="6586" y="576"/>
                    <a:pt x="6446" y="576"/>
                  </a:cubicBezTo>
                  <a:cubicBezTo>
                    <a:pt x="6423" y="576"/>
                    <a:pt x="6398" y="580"/>
                    <a:pt x="6371" y="589"/>
                  </a:cubicBezTo>
                  <a:lnTo>
                    <a:pt x="6350" y="442"/>
                  </a:lnTo>
                  <a:cubicBezTo>
                    <a:pt x="6266" y="421"/>
                    <a:pt x="6161" y="379"/>
                    <a:pt x="6182" y="316"/>
                  </a:cubicBezTo>
                  <a:cubicBezTo>
                    <a:pt x="6203" y="232"/>
                    <a:pt x="6308" y="274"/>
                    <a:pt x="6308" y="211"/>
                  </a:cubicBezTo>
                  <a:cubicBezTo>
                    <a:pt x="6287" y="148"/>
                    <a:pt x="6329" y="64"/>
                    <a:pt x="626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28"/>
            <p:cNvSpPr/>
            <p:nvPr/>
          </p:nvSpPr>
          <p:spPr>
            <a:xfrm>
              <a:off x="1901249" y="2317334"/>
              <a:ext cx="5651" cy="26872"/>
            </a:xfrm>
            <a:custGeom>
              <a:avLst/>
              <a:gdLst/>
              <a:ahLst/>
              <a:cxnLst/>
              <a:rect l="l" t="t" r="r" b="b"/>
              <a:pathLst>
                <a:path w="548" h="2566" extrusionOk="0">
                  <a:moveTo>
                    <a:pt x="350" y="1440"/>
                  </a:moveTo>
                  <a:cubicBezTo>
                    <a:pt x="363" y="1440"/>
                    <a:pt x="379" y="1451"/>
                    <a:pt x="400" y="1472"/>
                  </a:cubicBezTo>
                  <a:cubicBezTo>
                    <a:pt x="390" y="1493"/>
                    <a:pt x="374" y="1503"/>
                    <a:pt x="358" y="1503"/>
                  </a:cubicBezTo>
                  <a:cubicBezTo>
                    <a:pt x="342" y="1503"/>
                    <a:pt x="326" y="1493"/>
                    <a:pt x="316" y="1472"/>
                  </a:cubicBezTo>
                  <a:cubicBezTo>
                    <a:pt x="326" y="1451"/>
                    <a:pt x="337" y="1440"/>
                    <a:pt x="350" y="1440"/>
                  </a:cubicBezTo>
                  <a:close/>
                  <a:moveTo>
                    <a:pt x="127" y="0"/>
                  </a:moveTo>
                  <a:cubicBezTo>
                    <a:pt x="43" y="189"/>
                    <a:pt x="1" y="379"/>
                    <a:pt x="22" y="589"/>
                  </a:cubicBezTo>
                  <a:cubicBezTo>
                    <a:pt x="85" y="673"/>
                    <a:pt x="127" y="778"/>
                    <a:pt x="190" y="862"/>
                  </a:cubicBezTo>
                  <a:cubicBezTo>
                    <a:pt x="253" y="925"/>
                    <a:pt x="190" y="1072"/>
                    <a:pt x="295" y="1136"/>
                  </a:cubicBezTo>
                  <a:lnTo>
                    <a:pt x="169" y="1283"/>
                  </a:lnTo>
                  <a:cubicBezTo>
                    <a:pt x="148" y="1388"/>
                    <a:pt x="169" y="1493"/>
                    <a:pt x="211" y="1577"/>
                  </a:cubicBezTo>
                  <a:lnTo>
                    <a:pt x="169" y="1661"/>
                  </a:lnTo>
                  <a:cubicBezTo>
                    <a:pt x="358" y="1829"/>
                    <a:pt x="316" y="2061"/>
                    <a:pt x="421" y="2250"/>
                  </a:cubicBezTo>
                  <a:cubicBezTo>
                    <a:pt x="400" y="2313"/>
                    <a:pt x="232" y="2313"/>
                    <a:pt x="316" y="2439"/>
                  </a:cubicBezTo>
                  <a:lnTo>
                    <a:pt x="400" y="2376"/>
                  </a:lnTo>
                  <a:cubicBezTo>
                    <a:pt x="400" y="2460"/>
                    <a:pt x="463" y="2544"/>
                    <a:pt x="547" y="2565"/>
                  </a:cubicBezTo>
                  <a:cubicBezTo>
                    <a:pt x="526" y="2313"/>
                    <a:pt x="484" y="2061"/>
                    <a:pt x="400" y="1829"/>
                  </a:cubicBezTo>
                  <a:cubicBezTo>
                    <a:pt x="379" y="1745"/>
                    <a:pt x="337" y="1661"/>
                    <a:pt x="316" y="1577"/>
                  </a:cubicBezTo>
                  <a:cubicBezTo>
                    <a:pt x="383" y="1577"/>
                    <a:pt x="437" y="1631"/>
                    <a:pt x="488" y="1631"/>
                  </a:cubicBezTo>
                  <a:cubicBezTo>
                    <a:pt x="501" y="1631"/>
                    <a:pt x="514" y="1627"/>
                    <a:pt x="526" y="1619"/>
                  </a:cubicBezTo>
                  <a:cubicBezTo>
                    <a:pt x="442" y="1556"/>
                    <a:pt x="526" y="1493"/>
                    <a:pt x="526" y="1409"/>
                  </a:cubicBezTo>
                  <a:lnTo>
                    <a:pt x="400" y="1262"/>
                  </a:lnTo>
                  <a:cubicBezTo>
                    <a:pt x="421" y="1051"/>
                    <a:pt x="400" y="820"/>
                    <a:pt x="316" y="631"/>
                  </a:cubicBezTo>
                  <a:cubicBezTo>
                    <a:pt x="232" y="442"/>
                    <a:pt x="274" y="189"/>
                    <a:pt x="12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28"/>
            <p:cNvSpPr/>
            <p:nvPr/>
          </p:nvSpPr>
          <p:spPr>
            <a:xfrm>
              <a:off x="1905807" y="2347275"/>
              <a:ext cx="6074" cy="9142"/>
            </a:xfrm>
            <a:custGeom>
              <a:avLst/>
              <a:gdLst/>
              <a:ahLst/>
              <a:cxnLst/>
              <a:rect l="l" t="t" r="r" b="b"/>
              <a:pathLst>
                <a:path w="589" h="873" extrusionOk="0">
                  <a:moveTo>
                    <a:pt x="105" y="1"/>
                  </a:moveTo>
                  <a:cubicBezTo>
                    <a:pt x="0" y="64"/>
                    <a:pt x="0" y="190"/>
                    <a:pt x="63" y="295"/>
                  </a:cubicBezTo>
                  <a:cubicBezTo>
                    <a:pt x="168" y="484"/>
                    <a:pt x="168" y="694"/>
                    <a:pt x="336" y="863"/>
                  </a:cubicBezTo>
                  <a:cubicBezTo>
                    <a:pt x="364" y="868"/>
                    <a:pt x="391" y="872"/>
                    <a:pt x="418" y="872"/>
                  </a:cubicBezTo>
                  <a:cubicBezTo>
                    <a:pt x="492" y="872"/>
                    <a:pt x="558" y="840"/>
                    <a:pt x="589" y="715"/>
                  </a:cubicBezTo>
                  <a:cubicBezTo>
                    <a:pt x="526" y="547"/>
                    <a:pt x="526" y="316"/>
                    <a:pt x="294" y="253"/>
                  </a:cubicBezTo>
                  <a:cubicBezTo>
                    <a:pt x="358" y="148"/>
                    <a:pt x="315" y="43"/>
                    <a:pt x="210" y="1"/>
                  </a:cubicBezTo>
                  <a:cubicBezTo>
                    <a:pt x="189" y="43"/>
                    <a:pt x="174" y="64"/>
                    <a:pt x="158" y="64"/>
                  </a:cubicBezTo>
                  <a:cubicBezTo>
                    <a:pt x="142" y="64"/>
                    <a:pt x="126" y="43"/>
                    <a:pt x="10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28"/>
            <p:cNvSpPr/>
            <p:nvPr/>
          </p:nvSpPr>
          <p:spPr>
            <a:xfrm>
              <a:off x="1996000" y="2253703"/>
              <a:ext cx="7384" cy="8598"/>
            </a:xfrm>
            <a:custGeom>
              <a:avLst/>
              <a:gdLst/>
              <a:ahLst/>
              <a:cxnLst/>
              <a:rect l="l" t="t" r="r" b="b"/>
              <a:pathLst>
                <a:path w="716" h="821" extrusionOk="0">
                  <a:moveTo>
                    <a:pt x="505" y="499"/>
                  </a:moveTo>
                  <a:lnTo>
                    <a:pt x="505" y="499"/>
                  </a:lnTo>
                  <a:cubicBezTo>
                    <a:pt x="531" y="514"/>
                    <a:pt x="563" y="526"/>
                    <a:pt x="547" y="526"/>
                  </a:cubicBezTo>
                  <a:cubicBezTo>
                    <a:pt x="539" y="530"/>
                    <a:pt x="532" y="532"/>
                    <a:pt x="527" y="532"/>
                  </a:cubicBezTo>
                  <a:cubicBezTo>
                    <a:pt x="511" y="532"/>
                    <a:pt x="506" y="515"/>
                    <a:pt x="505" y="499"/>
                  </a:cubicBezTo>
                  <a:close/>
                  <a:moveTo>
                    <a:pt x="126" y="0"/>
                  </a:moveTo>
                  <a:cubicBezTo>
                    <a:pt x="126" y="42"/>
                    <a:pt x="95" y="42"/>
                    <a:pt x="63" y="42"/>
                  </a:cubicBezTo>
                  <a:cubicBezTo>
                    <a:pt x="32" y="42"/>
                    <a:pt x="0" y="42"/>
                    <a:pt x="0" y="84"/>
                  </a:cubicBezTo>
                  <a:cubicBezTo>
                    <a:pt x="63" y="189"/>
                    <a:pt x="168" y="231"/>
                    <a:pt x="189" y="337"/>
                  </a:cubicBezTo>
                  <a:cubicBezTo>
                    <a:pt x="189" y="358"/>
                    <a:pt x="205" y="363"/>
                    <a:pt x="226" y="363"/>
                  </a:cubicBezTo>
                  <a:cubicBezTo>
                    <a:pt x="247" y="363"/>
                    <a:pt x="274" y="358"/>
                    <a:pt x="295" y="358"/>
                  </a:cubicBezTo>
                  <a:lnTo>
                    <a:pt x="316" y="379"/>
                  </a:lnTo>
                  <a:lnTo>
                    <a:pt x="316" y="316"/>
                  </a:lnTo>
                  <a:cubicBezTo>
                    <a:pt x="295" y="316"/>
                    <a:pt x="232" y="273"/>
                    <a:pt x="274" y="273"/>
                  </a:cubicBezTo>
                  <a:cubicBezTo>
                    <a:pt x="316" y="273"/>
                    <a:pt x="316" y="295"/>
                    <a:pt x="316" y="316"/>
                  </a:cubicBezTo>
                  <a:lnTo>
                    <a:pt x="421" y="316"/>
                  </a:lnTo>
                  <a:cubicBezTo>
                    <a:pt x="379" y="400"/>
                    <a:pt x="484" y="421"/>
                    <a:pt x="484" y="484"/>
                  </a:cubicBezTo>
                  <a:cubicBezTo>
                    <a:pt x="485" y="485"/>
                    <a:pt x="487" y="487"/>
                    <a:pt x="489" y="488"/>
                  </a:cubicBezTo>
                  <a:lnTo>
                    <a:pt x="489" y="488"/>
                  </a:lnTo>
                  <a:cubicBezTo>
                    <a:pt x="434" y="498"/>
                    <a:pt x="396" y="472"/>
                    <a:pt x="358" y="568"/>
                  </a:cubicBezTo>
                  <a:cubicBezTo>
                    <a:pt x="442" y="673"/>
                    <a:pt x="526" y="757"/>
                    <a:pt x="631" y="820"/>
                  </a:cubicBezTo>
                  <a:cubicBezTo>
                    <a:pt x="568" y="631"/>
                    <a:pt x="694" y="568"/>
                    <a:pt x="715" y="442"/>
                  </a:cubicBezTo>
                  <a:cubicBezTo>
                    <a:pt x="701" y="421"/>
                    <a:pt x="682" y="416"/>
                    <a:pt x="662" y="416"/>
                  </a:cubicBezTo>
                  <a:cubicBezTo>
                    <a:pt x="646" y="416"/>
                    <a:pt x="629" y="419"/>
                    <a:pt x="612" y="419"/>
                  </a:cubicBezTo>
                  <a:cubicBezTo>
                    <a:pt x="587" y="419"/>
                    <a:pt x="564" y="412"/>
                    <a:pt x="547" y="379"/>
                  </a:cubicBezTo>
                  <a:cubicBezTo>
                    <a:pt x="631" y="358"/>
                    <a:pt x="589" y="316"/>
                    <a:pt x="547" y="273"/>
                  </a:cubicBezTo>
                  <a:cubicBezTo>
                    <a:pt x="589" y="231"/>
                    <a:pt x="694" y="252"/>
                    <a:pt x="652" y="147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28"/>
            <p:cNvSpPr/>
            <p:nvPr/>
          </p:nvSpPr>
          <p:spPr>
            <a:xfrm>
              <a:off x="1991442" y="2255022"/>
              <a:ext cx="5218" cy="6399"/>
            </a:xfrm>
            <a:custGeom>
              <a:avLst/>
              <a:gdLst/>
              <a:ahLst/>
              <a:cxnLst/>
              <a:rect l="l" t="t" r="r" b="b"/>
              <a:pathLst>
                <a:path w="506" h="611" extrusionOk="0">
                  <a:moveTo>
                    <a:pt x="106" y="0"/>
                  </a:moveTo>
                  <a:lnTo>
                    <a:pt x="1" y="42"/>
                  </a:lnTo>
                  <a:lnTo>
                    <a:pt x="1" y="63"/>
                  </a:lnTo>
                  <a:cubicBezTo>
                    <a:pt x="64" y="232"/>
                    <a:pt x="253" y="274"/>
                    <a:pt x="379" y="400"/>
                  </a:cubicBezTo>
                  <a:cubicBezTo>
                    <a:pt x="253" y="484"/>
                    <a:pt x="337" y="547"/>
                    <a:pt x="379" y="610"/>
                  </a:cubicBezTo>
                  <a:cubicBezTo>
                    <a:pt x="421" y="610"/>
                    <a:pt x="463" y="589"/>
                    <a:pt x="505" y="547"/>
                  </a:cubicBezTo>
                  <a:cubicBezTo>
                    <a:pt x="442" y="316"/>
                    <a:pt x="295" y="126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28"/>
            <p:cNvSpPr/>
            <p:nvPr/>
          </p:nvSpPr>
          <p:spPr>
            <a:xfrm>
              <a:off x="1983635" y="2243576"/>
              <a:ext cx="2836" cy="4943"/>
            </a:xfrm>
            <a:custGeom>
              <a:avLst/>
              <a:gdLst/>
              <a:ahLst/>
              <a:cxnLst/>
              <a:rect l="l" t="t" r="r" b="b"/>
              <a:pathLst>
                <a:path w="275" h="472" extrusionOk="0">
                  <a:moveTo>
                    <a:pt x="85" y="0"/>
                  </a:moveTo>
                  <a:lnTo>
                    <a:pt x="85" y="0"/>
                  </a:lnTo>
                  <a:cubicBezTo>
                    <a:pt x="190" y="189"/>
                    <a:pt x="106" y="294"/>
                    <a:pt x="1" y="421"/>
                  </a:cubicBezTo>
                  <a:cubicBezTo>
                    <a:pt x="16" y="414"/>
                    <a:pt x="31" y="412"/>
                    <a:pt x="45" y="412"/>
                  </a:cubicBezTo>
                  <a:cubicBezTo>
                    <a:pt x="111" y="412"/>
                    <a:pt x="161" y="471"/>
                    <a:pt x="217" y="471"/>
                  </a:cubicBezTo>
                  <a:cubicBezTo>
                    <a:pt x="229" y="471"/>
                    <a:pt x="241" y="469"/>
                    <a:pt x="253" y="463"/>
                  </a:cubicBezTo>
                  <a:lnTo>
                    <a:pt x="274" y="463"/>
                  </a:lnTo>
                  <a:cubicBezTo>
                    <a:pt x="232" y="105"/>
                    <a:pt x="232" y="105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28"/>
            <p:cNvSpPr/>
            <p:nvPr/>
          </p:nvSpPr>
          <p:spPr>
            <a:xfrm>
              <a:off x="1986461" y="2249849"/>
              <a:ext cx="4558" cy="3864"/>
            </a:xfrm>
            <a:custGeom>
              <a:avLst/>
              <a:gdLst/>
              <a:ahLst/>
              <a:cxnLst/>
              <a:rect l="l" t="t" r="r" b="b"/>
              <a:pathLst>
                <a:path w="442" h="369" extrusionOk="0">
                  <a:moveTo>
                    <a:pt x="76" y="1"/>
                  </a:moveTo>
                  <a:cubicBezTo>
                    <a:pt x="53" y="1"/>
                    <a:pt x="28" y="4"/>
                    <a:pt x="0" y="11"/>
                  </a:cubicBezTo>
                  <a:cubicBezTo>
                    <a:pt x="210" y="95"/>
                    <a:pt x="189" y="326"/>
                    <a:pt x="379" y="368"/>
                  </a:cubicBezTo>
                  <a:cubicBezTo>
                    <a:pt x="442" y="305"/>
                    <a:pt x="358" y="284"/>
                    <a:pt x="358" y="263"/>
                  </a:cubicBezTo>
                  <a:cubicBezTo>
                    <a:pt x="379" y="200"/>
                    <a:pt x="358" y="137"/>
                    <a:pt x="316" y="95"/>
                  </a:cubicBezTo>
                  <a:cubicBezTo>
                    <a:pt x="263" y="77"/>
                    <a:pt x="195" y="1"/>
                    <a:pt x="7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28"/>
            <p:cNvSpPr/>
            <p:nvPr/>
          </p:nvSpPr>
          <p:spPr>
            <a:xfrm>
              <a:off x="1998599" y="2263390"/>
              <a:ext cx="3259" cy="3089"/>
            </a:xfrm>
            <a:custGeom>
              <a:avLst/>
              <a:gdLst/>
              <a:ahLst/>
              <a:cxnLst/>
              <a:rect l="l" t="t" r="r" b="b"/>
              <a:pathLst>
                <a:path w="316" h="295" extrusionOk="0">
                  <a:moveTo>
                    <a:pt x="64" y="0"/>
                  </a:moveTo>
                  <a:cubicBezTo>
                    <a:pt x="43" y="42"/>
                    <a:pt x="1" y="42"/>
                    <a:pt x="1" y="105"/>
                  </a:cubicBezTo>
                  <a:cubicBezTo>
                    <a:pt x="106" y="105"/>
                    <a:pt x="148" y="168"/>
                    <a:pt x="190" y="274"/>
                  </a:cubicBezTo>
                  <a:cubicBezTo>
                    <a:pt x="190" y="295"/>
                    <a:pt x="232" y="295"/>
                    <a:pt x="253" y="295"/>
                  </a:cubicBezTo>
                  <a:cubicBezTo>
                    <a:pt x="316" y="253"/>
                    <a:pt x="295" y="210"/>
                    <a:pt x="295" y="168"/>
                  </a:cubicBezTo>
                  <a:cubicBezTo>
                    <a:pt x="232" y="84"/>
                    <a:pt x="148" y="21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28"/>
            <p:cNvSpPr/>
            <p:nvPr/>
          </p:nvSpPr>
          <p:spPr>
            <a:xfrm>
              <a:off x="2018543" y="2282764"/>
              <a:ext cx="3486" cy="1770"/>
            </a:xfrm>
            <a:custGeom>
              <a:avLst/>
              <a:gdLst/>
              <a:ahLst/>
              <a:cxnLst/>
              <a:rect l="l" t="t" r="r" b="b"/>
              <a:pathLst>
                <a:path w="338" h="169" extrusionOk="0">
                  <a:moveTo>
                    <a:pt x="148" y="0"/>
                  </a:moveTo>
                  <a:cubicBezTo>
                    <a:pt x="64" y="0"/>
                    <a:pt x="1" y="84"/>
                    <a:pt x="22" y="169"/>
                  </a:cubicBezTo>
                  <a:lnTo>
                    <a:pt x="337" y="169"/>
                  </a:lnTo>
                  <a:cubicBezTo>
                    <a:pt x="274" y="84"/>
                    <a:pt x="232" y="21"/>
                    <a:pt x="14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28"/>
            <p:cNvSpPr/>
            <p:nvPr/>
          </p:nvSpPr>
          <p:spPr>
            <a:xfrm>
              <a:off x="2004023" y="2272857"/>
              <a:ext cx="2609" cy="3309"/>
            </a:xfrm>
            <a:custGeom>
              <a:avLst/>
              <a:gdLst/>
              <a:ahLst/>
              <a:cxnLst/>
              <a:rect l="l" t="t" r="r" b="b"/>
              <a:pathLst>
                <a:path w="253" h="316" extrusionOk="0">
                  <a:moveTo>
                    <a:pt x="126" y="0"/>
                  </a:moveTo>
                  <a:cubicBezTo>
                    <a:pt x="84" y="21"/>
                    <a:pt x="42" y="0"/>
                    <a:pt x="0" y="84"/>
                  </a:cubicBezTo>
                  <a:cubicBezTo>
                    <a:pt x="42" y="168"/>
                    <a:pt x="147" y="211"/>
                    <a:pt x="147" y="316"/>
                  </a:cubicBezTo>
                  <a:cubicBezTo>
                    <a:pt x="210" y="274"/>
                    <a:pt x="252" y="253"/>
                    <a:pt x="252" y="211"/>
                  </a:cubicBezTo>
                  <a:lnTo>
                    <a:pt x="252" y="190"/>
                  </a:lnTo>
                  <a:cubicBezTo>
                    <a:pt x="168" y="168"/>
                    <a:pt x="126" y="84"/>
                    <a:pt x="12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28"/>
            <p:cNvSpPr/>
            <p:nvPr/>
          </p:nvSpPr>
          <p:spPr>
            <a:xfrm>
              <a:off x="2002940" y="2269108"/>
              <a:ext cx="3042" cy="2000"/>
            </a:xfrm>
            <a:custGeom>
              <a:avLst/>
              <a:gdLst/>
              <a:ahLst/>
              <a:cxnLst/>
              <a:rect l="l" t="t" r="r" b="b"/>
              <a:pathLst>
                <a:path w="295" h="191" extrusionOk="0">
                  <a:moveTo>
                    <a:pt x="105" y="1"/>
                  </a:moveTo>
                  <a:cubicBezTo>
                    <a:pt x="63" y="22"/>
                    <a:pt x="21" y="43"/>
                    <a:pt x="0" y="106"/>
                  </a:cubicBezTo>
                  <a:lnTo>
                    <a:pt x="189" y="190"/>
                  </a:lnTo>
                  <a:cubicBezTo>
                    <a:pt x="231" y="148"/>
                    <a:pt x="294" y="148"/>
                    <a:pt x="294" y="85"/>
                  </a:cubicBezTo>
                  <a:lnTo>
                    <a:pt x="105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28"/>
            <p:cNvSpPr/>
            <p:nvPr/>
          </p:nvSpPr>
          <p:spPr>
            <a:xfrm>
              <a:off x="1993174" y="2261411"/>
              <a:ext cx="3053" cy="1990"/>
            </a:xfrm>
            <a:custGeom>
              <a:avLst/>
              <a:gdLst/>
              <a:ahLst/>
              <a:cxnLst/>
              <a:rect l="l" t="t" r="r" b="b"/>
              <a:pathLst>
                <a:path w="296" h="190" extrusionOk="0">
                  <a:moveTo>
                    <a:pt x="118" y="59"/>
                  </a:moveTo>
                  <a:cubicBezTo>
                    <a:pt x="121" y="59"/>
                    <a:pt x="124" y="60"/>
                    <a:pt x="127" y="63"/>
                  </a:cubicBezTo>
                  <a:cubicBezTo>
                    <a:pt x="127" y="103"/>
                    <a:pt x="108" y="105"/>
                    <a:pt x="88" y="105"/>
                  </a:cubicBezTo>
                  <a:lnTo>
                    <a:pt x="88" y="105"/>
                  </a:lnTo>
                  <a:cubicBezTo>
                    <a:pt x="94" y="84"/>
                    <a:pt x="106" y="59"/>
                    <a:pt x="118" y="59"/>
                  </a:cubicBezTo>
                  <a:close/>
                  <a:moveTo>
                    <a:pt x="22" y="0"/>
                  </a:moveTo>
                  <a:cubicBezTo>
                    <a:pt x="22" y="42"/>
                    <a:pt x="1" y="126"/>
                    <a:pt x="85" y="126"/>
                  </a:cubicBezTo>
                  <a:cubicBezTo>
                    <a:pt x="85" y="123"/>
                    <a:pt x="86" y="118"/>
                    <a:pt x="87" y="113"/>
                  </a:cubicBezTo>
                  <a:lnTo>
                    <a:pt x="87" y="113"/>
                  </a:lnTo>
                  <a:cubicBezTo>
                    <a:pt x="100" y="177"/>
                    <a:pt x="137" y="187"/>
                    <a:pt x="177" y="187"/>
                  </a:cubicBezTo>
                  <a:cubicBezTo>
                    <a:pt x="197" y="187"/>
                    <a:pt x="218" y="184"/>
                    <a:pt x="238" y="184"/>
                  </a:cubicBezTo>
                  <a:cubicBezTo>
                    <a:pt x="251" y="184"/>
                    <a:pt x="263" y="186"/>
                    <a:pt x="274" y="189"/>
                  </a:cubicBezTo>
                  <a:cubicBezTo>
                    <a:pt x="295" y="105"/>
                    <a:pt x="211" y="63"/>
                    <a:pt x="21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28"/>
            <p:cNvSpPr/>
            <p:nvPr/>
          </p:nvSpPr>
          <p:spPr>
            <a:xfrm>
              <a:off x="1909488" y="2345180"/>
              <a:ext cx="2392" cy="1550"/>
            </a:xfrm>
            <a:custGeom>
              <a:avLst/>
              <a:gdLst/>
              <a:ahLst/>
              <a:cxnLst/>
              <a:rect l="l" t="t" r="r" b="b"/>
              <a:pathLst>
                <a:path w="232" h="148" extrusionOk="0">
                  <a:moveTo>
                    <a:pt x="108" y="1"/>
                  </a:moveTo>
                  <a:cubicBezTo>
                    <a:pt x="69" y="1"/>
                    <a:pt x="32" y="11"/>
                    <a:pt x="1" y="32"/>
                  </a:cubicBezTo>
                  <a:lnTo>
                    <a:pt x="1" y="137"/>
                  </a:lnTo>
                  <a:cubicBezTo>
                    <a:pt x="9" y="135"/>
                    <a:pt x="18" y="135"/>
                    <a:pt x="26" y="135"/>
                  </a:cubicBezTo>
                  <a:cubicBezTo>
                    <a:pt x="61" y="135"/>
                    <a:pt x="98" y="148"/>
                    <a:pt x="132" y="148"/>
                  </a:cubicBezTo>
                  <a:cubicBezTo>
                    <a:pt x="174" y="148"/>
                    <a:pt x="211" y="127"/>
                    <a:pt x="232" y="32"/>
                  </a:cubicBezTo>
                  <a:cubicBezTo>
                    <a:pt x="190" y="11"/>
                    <a:pt x="148" y="1"/>
                    <a:pt x="10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28"/>
            <p:cNvSpPr/>
            <p:nvPr/>
          </p:nvSpPr>
          <p:spPr>
            <a:xfrm>
              <a:off x="1920110" y="2262563"/>
              <a:ext cx="2609" cy="1445"/>
            </a:xfrm>
            <a:custGeom>
              <a:avLst/>
              <a:gdLst/>
              <a:ahLst/>
              <a:cxnLst/>
              <a:rect l="l" t="t" r="r" b="b"/>
              <a:pathLst>
                <a:path w="253" h="138" extrusionOk="0">
                  <a:moveTo>
                    <a:pt x="108" y="0"/>
                  </a:moveTo>
                  <a:cubicBezTo>
                    <a:pt x="69" y="0"/>
                    <a:pt x="32" y="6"/>
                    <a:pt x="1" y="16"/>
                  </a:cubicBezTo>
                  <a:cubicBezTo>
                    <a:pt x="47" y="94"/>
                    <a:pt x="106" y="137"/>
                    <a:pt x="167" y="137"/>
                  </a:cubicBezTo>
                  <a:cubicBezTo>
                    <a:pt x="189" y="137"/>
                    <a:pt x="210" y="132"/>
                    <a:pt x="232" y="121"/>
                  </a:cubicBezTo>
                  <a:cubicBezTo>
                    <a:pt x="253" y="79"/>
                    <a:pt x="253" y="58"/>
                    <a:pt x="232" y="16"/>
                  </a:cubicBezTo>
                  <a:cubicBezTo>
                    <a:pt x="190" y="6"/>
                    <a:pt x="148" y="0"/>
                    <a:pt x="10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28"/>
            <p:cNvSpPr/>
            <p:nvPr/>
          </p:nvSpPr>
          <p:spPr>
            <a:xfrm>
              <a:off x="1897784" y="2292891"/>
              <a:ext cx="2609" cy="1445"/>
            </a:xfrm>
            <a:custGeom>
              <a:avLst/>
              <a:gdLst/>
              <a:ahLst/>
              <a:cxnLst/>
              <a:rect l="l" t="t" r="r" b="b"/>
              <a:pathLst>
                <a:path w="253" h="138" extrusionOk="0">
                  <a:moveTo>
                    <a:pt x="21" y="1"/>
                  </a:moveTo>
                  <a:cubicBezTo>
                    <a:pt x="21" y="64"/>
                    <a:pt x="0" y="106"/>
                    <a:pt x="42" y="106"/>
                  </a:cubicBezTo>
                  <a:cubicBezTo>
                    <a:pt x="74" y="127"/>
                    <a:pt x="111" y="137"/>
                    <a:pt x="147" y="137"/>
                  </a:cubicBezTo>
                  <a:cubicBezTo>
                    <a:pt x="184" y="137"/>
                    <a:pt x="221" y="127"/>
                    <a:pt x="252" y="106"/>
                  </a:cubicBezTo>
                  <a:cubicBezTo>
                    <a:pt x="236" y="48"/>
                    <a:pt x="206" y="35"/>
                    <a:pt x="172" y="35"/>
                  </a:cubicBezTo>
                  <a:cubicBezTo>
                    <a:pt x="148" y="35"/>
                    <a:pt x="121" y="42"/>
                    <a:pt x="96" y="42"/>
                  </a:cubicBezTo>
                  <a:cubicBezTo>
                    <a:pt x="68" y="42"/>
                    <a:pt x="41" y="34"/>
                    <a:pt x="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28"/>
            <p:cNvSpPr/>
            <p:nvPr/>
          </p:nvSpPr>
          <p:spPr>
            <a:xfrm>
              <a:off x="2007705" y="2269108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22" y="1"/>
                  </a:moveTo>
                  <a:cubicBezTo>
                    <a:pt x="22" y="43"/>
                    <a:pt x="1" y="85"/>
                    <a:pt x="43" y="127"/>
                  </a:cubicBezTo>
                  <a:cubicBezTo>
                    <a:pt x="148" y="127"/>
                    <a:pt x="148" y="85"/>
                    <a:pt x="12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28"/>
            <p:cNvSpPr/>
            <p:nvPr/>
          </p:nvSpPr>
          <p:spPr>
            <a:xfrm>
              <a:off x="1911654" y="2271590"/>
              <a:ext cx="2836" cy="869"/>
            </a:xfrm>
            <a:custGeom>
              <a:avLst/>
              <a:gdLst/>
              <a:ahLst/>
              <a:cxnLst/>
              <a:rect l="l" t="t" r="r" b="b"/>
              <a:pathLst>
                <a:path w="275" h="83" extrusionOk="0">
                  <a:moveTo>
                    <a:pt x="184" y="1"/>
                  </a:moveTo>
                  <a:cubicBezTo>
                    <a:pt x="135" y="1"/>
                    <a:pt x="75" y="37"/>
                    <a:pt x="1" y="37"/>
                  </a:cubicBezTo>
                  <a:cubicBezTo>
                    <a:pt x="64" y="75"/>
                    <a:pt x="119" y="83"/>
                    <a:pt x="172" y="83"/>
                  </a:cubicBezTo>
                  <a:cubicBezTo>
                    <a:pt x="207" y="83"/>
                    <a:pt x="240" y="79"/>
                    <a:pt x="274" y="79"/>
                  </a:cubicBezTo>
                  <a:cubicBezTo>
                    <a:pt x="248" y="19"/>
                    <a:pt x="219" y="1"/>
                    <a:pt x="1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28"/>
            <p:cNvSpPr/>
            <p:nvPr/>
          </p:nvSpPr>
          <p:spPr>
            <a:xfrm>
              <a:off x="1939838" y="2266469"/>
              <a:ext cx="1279" cy="1225"/>
            </a:xfrm>
            <a:custGeom>
              <a:avLst/>
              <a:gdLst/>
              <a:ahLst/>
              <a:cxnLst/>
              <a:rect l="l" t="t" r="r" b="b"/>
              <a:pathLst>
                <a:path w="124" h="117" extrusionOk="0">
                  <a:moveTo>
                    <a:pt x="85" y="1"/>
                  </a:moveTo>
                  <a:lnTo>
                    <a:pt x="1" y="106"/>
                  </a:lnTo>
                  <a:cubicBezTo>
                    <a:pt x="37" y="112"/>
                    <a:pt x="63" y="116"/>
                    <a:pt x="81" y="116"/>
                  </a:cubicBezTo>
                  <a:cubicBezTo>
                    <a:pt x="124" y="116"/>
                    <a:pt x="115" y="90"/>
                    <a:pt x="8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28"/>
            <p:cNvSpPr/>
            <p:nvPr/>
          </p:nvSpPr>
          <p:spPr>
            <a:xfrm>
              <a:off x="2022018" y="2278847"/>
              <a:ext cx="1310" cy="1068"/>
            </a:xfrm>
            <a:custGeom>
              <a:avLst/>
              <a:gdLst/>
              <a:ahLst/>
              <a:cxnLst/>
              <a:rect l="l" t="t" r="r" b="b"/>
              <a:pathLst>
                <a:path w="127" h="102" extrusionOk="0">
                  <a:moveTo>
                    <a:pt x="68" y="0"/>
                  </a:moveTo>
                  <a:cubicBezTo>
                    <a:pt x="50" y="0"/>
                    <a:pt x="28" y="6"/>
                    <a:pt x="0" y="17"/>
                  </a:cubicBezTo>
                  <a:cubicBezTo>
                    <a:pt x="21" y="59"/>
                    <a:pt x="42" y="101"/>
                    <a:pt x="126" y="101"/>
                  </a:cubicBezTo>
                  <a:cubicBezTo>
                    <a:pt x="126" y="40"/>
                    <a:pt x="115" y="0"/>
                    <a:pt x="6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28"/>
            <p:cNvSpPr/>
            <p:nvPr/>
          </p:nvSpPr>
          <p:spPr>
            <a:xfrm>
              <a:off x="2006622" y="2294870"/>
              <a:ext cx="1310" cy="1173"/>
            </a:xfrm>
            <a:custGeom>
              <a:avLst/>
              <a:gdLst/>
              <a:ahLst/>
              <a:cxnLst/>
              <a:rect l="l" t="t" r="r" b="b"/>
              <a:pathLst>
                <a:path w="127" h="112" extrusionOk="0">
                  <a:moveTo>
                    <a:pt x="0" y="1"/>
                  </a:moveTo>
                  <a:lnTo>
                    <a:pt x="0" y="22"/>
                  </a:lnTo>
                  <a:cubicBezTo>
                    <a:pt x="13" y="86"/>
                    <a:pt x="18" y="111"/>
                    <a:pt x="44" y="111"/>
                  </a:cubicBezTo>
                  <a:cubicBezTo>
                    <a:pt x="61" y="111"/>
                    <a:pt x="86" y="101"/>
                    <a:pt x="127" y="85"/>
                  </a:cubicBezTo>
                  <a:cubicBezTo>
                    <a:pt x="85" y="64"/>
                    <a:pt x="64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28"/>
            <p:cNvSpPr/>
            <p:nvPr/>
          </p:nvSpPr>
          <p:spPr>
            <a:xfrm>
              <a:off x="1912520" y="2356962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" y="1"/>
                  </a:moveTo>
                  <a:cubicBezTo>
                    <a:pt x="1" y="43"/>
                    <a:pt x="1" y="106"/>
                    <a:pt x="43" y="127"/>
                  </a:cubicBezTo>
                  <a:cubicBezTo>
                    <a:pt x="85" y="127"/>
                    <a:pt x="127" y="106"/>
                    <a:pt x="127" y="64"/>
                  </a:cubicBezTo>
                  <a:cubicBezTo>
                    <a:pt x="85" y="43"/>
                    <a:pt x="43" y="22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28"/>
            <p:cNvSpPr/>
            <p:nvPr/>
          </p:nvSpPr>
          <p:spPr>
            <a:xfrm>
              <a:off x="2000981" y="2269768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106" y="1"/>
                  </a:moveTo>
                  <a:cubicBezTo>
                    <a:pt x="64" y="22"/>
                    <a:pt x="1" y="43"/>
                    <a:pt x="1" y="106"/>
                  </a:cubicBezTo>
                  <a:cubicBezTo>
                    <a:pt x="43" y="127"/>
                    <a:pt x="85" y="127"/>
                    <a:pt x="127" y="127"/>
                  </a:cubicBezTo>
                  <a:cubicBezTo>
                    <a:pt x="127" y="85"/>
                    <a:pt x="148" y="43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28"/>
            <p:cNvSpPr/>
            <p:nvPr/>
          </p:nvSpPr>
          <p:spPr>
            <a:xfrm>
              <a:off x="2015511" y="2278083"/>
              <a:ext cx="1310" cy="1162"/>
            </a:xfrm>
            <a:custGeom>
              <a:avLst/>
              <a:gdLst/>
              <a:ahLst/>
              <a:cxnLst/>
              <a:rect l="l" t="t" r="r" b="b"/>
              <a:pathLst>
                <a:path w="127" h="111" extrusionOk="0">
                  <a:moveTo>
                    <a:pt x="66" y="1"/>
                  </a:moveTo>
                  <a:cubicBezTo>
                    <a:pt x="48" y="1"/>
                    <a:pt x="32" y="6"/>
                    <a:pt x="21" y="6"/>
                  </a:cubicBezTo>
                  <a:lnTo>
                    <a:pt x="0" y="6"/>
                  </a:lnTo>
                  <a:cubicBezTo>
                    <a:pt x="0" y="48"/>
                    <a:pt x="0" y="90"/>
                    <a:pt x="21" y="111"/>
                  </a:cubicBezTo>
                  <a:cubicBezTo>
                    <a:pt x="85" y="111"/>
                    <a:pt x="106" y="69"/>
                    <a:pt x="127" y="27"/>
                  </a:cubicBezTo>
                  <a:cubicBezTo>
                    <a:pt x="106" y="6"/>
                    <a:pt x="85" y="1"/>
                    <a:pt x="6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28"/>
            <p:cNvSpPr/>
            <p:nvPr/>
          </p:nvSpPr>
          <p:spPr>
            <a:xfrm>
              <a:off x="1916862" y="2265369"/>
              <a:ext cx="1310" cy="1162"/>
            </a:xfrm>
            <a:custGeom>
              <a:avLst/>
              <a:gdLst/>
              <a:ahLst/>
              <a:cxnLst/>
              <a:rect l="l" t="t" r="r" b="b"/>
              <a:pathLst>
                <a:path w="127" h="111" extrusionOk="0">
                  <a:moveTo>
                    <a:pt x="42" y="0"/>
                  </a:moveTo>
                  <a:cubicBezTo>
                    <a:pt x="0" y="21"/>
                    <a:pt x="21" y="64"/>
                    <a:pt x="21" y="106"/>
                  </a:cubicBezTo>
                  <a:cubicBezTo>
                    <a:pt x="32" y="106"/>
                    <a:pt x="48" y="111"/>
                    <a:pt x="66" y="111"/>
                  </a:cubicBezTo>
                  <a:cubicBezTo>
                    <a:pt x="84" y="111"/>
                    <a:pt x="105" y="106"/>
                    <a:pt x="126" y="85"/>
                  </a:cubicBezTo>
                  <a:cubicBezTo>
                    <a:pt x="105" y="43"/>
                    <a:pt x="84" y="0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28"/>
            <p:cNvSpPr/>
            <p:nvPr/>
          </p:nvSpPr>
          <p:spPr>
            <a:xfrm>
              <a:off x="1948975" y="2257441"/>
              <a:ext cx="1072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19" y="1"/>
                  </a:moveTo>
                  <a:lnTo>
                    <a:pt x="19" y="1"/>
                  </a:lnTo>
                  <a:cubicBezTo>
                    <a:pt x="6" y="81"/>
                    <a:pt x="1" y="110"/>
                    <a:pt x="26" y="110"/>
                  </a:cubicBezTo>
                  <a:cubicBezTo>
                    <a:pt x="40" y="110"/>
                    <a:pt x="65" y="100"/>
                    <a:pt x="103" y="85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28"/>
            <p:cNvSpPr/>
            <p:nvPr/>
          </p:nvSpPr>
          <p:spPr>
            <a:xfrm>
              <a:off x="1975612" y="2236821"/>
              <a:ext cx="1103" cy="681"/>
            </a:xfrm>
            <a:custGeom>
              <a:avLst/>
              <a:gdLst/>
              <a:ahLst/>
              <a:cxnLst/>
              <a:rect l="l" t="t" r="r" b="b"/>
              <a:pathLst>
                <a:path w="107" h="65" extrusionOk="0">
                  <a:moveTo>
                    <a:pt x="38" y="1"/>
                  </a:moveTo>
                  <a:cubicBezTo>
                    <a:pt x="23" y="1"/>
                    <a:pt x="10" y="8"/>
                    <a:pt x="1" y="35"/>
                  </a:cubicBezTo>
                  <a:cubicBezTo>
                    <a:pt x="20" y="54"/>
                    <a:pt x="35" y="65"/>
                    <a:pt x="49" y="65"/>
                  </a:cubicBezTo>
                  <a:cubicBezTo>
                    <a:pt x="66" y="65"/>
                    <a:pt x="83" y="49"/>
                    <a:pt x="106" y="14"/>
                  </a:cubicBezTo>
                  <a:cubicBezTo>
                    <a:pt x="82" y="14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28"/>
            <p:cNvSpPr/>
            <p:nvPr/>
          </p:nvSpPr>
          <p:spPr>
            <a:xfrm>
              <a:off x="2016811" y="2287822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1" y="1"/>
                  </a:moveTo>
                  <a:lnTo>
                    <a:pt x="1" y="127"/>
                  </a:lnTo>
                  <a:cubicBezTo>
                    <a:pt x="106" y="85"/>
                    <a:pt x="106" y="64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28"/>
            <p:cNvSpPr/>
            <p:nvPr/>
          </p:nvSpPr>
          <p:spPr>
            <a:xfrm>
              <a:off x="1980603" y="2267924"/>
              <a:ext cx="1743" cy="534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62" y="0"/>
                  </a:moveTo>
                  <a:cubicBezTo>
                    <a:pt x="39" y="0"/>
                    <a:pt x="20" y="13"/>
                    <a:pt x="1" y="51"/>
                  </a:cubicBezTo>
                  <a:lnTo>
                    <a:pt x="169" y="30"/>
                  </a:lnTo>
                  <a:cubicBezTo>
                    <a:pt x="123" y="18"/>
                    <a:pt x="89" y="0"/>
                    <a:pt x="6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28"/>
            <p:cNvSpPr/>
            <p:nvPr/>
          </p:nvSpPr>
          <p:spPr>
            <a:xfrm>
              <a:off x="2006405" y="2276156"/>
              <a:ext cx="877" cy="1330"/>
            </a:xfrm>
            <a:custGeom>
              <a:avLst/>
              <a:gdLst/>
              <a:ahLst/>
              <a:cxnLst/>
              <a:rect l="l" t="t" r="r" b="b"/>
              <a:pathLst>
                <a:path w="85" h="127" extrusionOk="0">
                  <a:moveTo>
                    <a:pt x="85" y="1"/>
                  </a:moveTo>
                  <a:cubicBezTo>
                    <a:pt x="0" y="64"/>
                    <a:pt x="0" y="85"/>
                    <a:pt x="85" y="127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28"/>
            <p:cNvSpPr/>
            <p:nvPr/>
          </p:nvSpPr>
          <p:spPr>
            <a:xfrm>
              <a:off x="1990576" y="2254143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43" y="0"/>
                  </a:moveTo>
                  <a:cubicBezTo>
                    <a:pt x="22" y="63"/>
                    <a:pt x="1" y="105"/>
                    <a:pt x="85" y="126"/>
                  </a:cubicBezTo>
                  <a:cubicBezTo>
                    <a:pt x="85" y="105"/>
                    <a:pt x="106" y="63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28"/>
            <p:cNvSpPr/>
            <p:nvPr/>
          </p:nvSpPr>
          <p:spPr>
            <a:xfrm>
              <a:off x="1996433" y="2269108"/>
              <a:ext cx="877" cy="1340"/>
            </a:xfrm>
            <a:custGeom>
              <a:avLst/>
              <a:gdLst/>
              <a:ahLst/>
              <a:cxnLst/>
              <a:rect l="l" t="t" r="r" b="b"/>
              <a:pathLst>
                <a:path w="85" h="128" extrusionOk="0">
                  <a:moveTo>
                    <a:pt x="0" y="1"/>
                  </a:moveTo>
                  <a:lnTo>
                    <a:pt x="0" y="127"/>
                  </a:lnTo>
                  <a:lnTo>
                    <a:pt x="63" y="127"/>
                  </a:lnTo>
                  <a:cubicBezTo>
                    <a:pt x="63" y="64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28"/>
            <p:cNvSpPr/>
            <p:nvPr/>
          </p:nvSpPr>
          <p:spPr>
            <a:xfrm>
              <a:off x="1985162" y="2313616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48" y="0"/>
                  </a:moveTo>
                  <a:cubicBezTo>
                    <a:pt x="34" y="0"/>
                    <a:pt x="19" y="11"/>
                    <a:pt x="0" y="40"/>
                  </a:cubicBezTo>
                  <a:cubicBezTo>
                    <a:pt x="18" y="58"/>
                    <a:pt x="32" y="64"/>
                    <a:pt x="45" y="64"/>
                  </a:cubicBezTo>
                  <a:cubicBezTo>
                    <a:pt x="64" y="64"/>
                    <a:pt x="81" y="52"/>
                    <a:pt x="105" y="40"/>
                  </a:cubicBezTo>
                  <a:cubicBezTo>
                    <a:pt x="82" y="17"/>
                    <a:pt x="65" y="0"/>
                    <a:pt x="4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28"/>
            <p:cNvSpPr/>
            <p:nvPr/>
          </p:nvSpPr>
          <p:spPr>
            <a:xfrm>
              <a:off x="1909055" y="2276156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64" y="1"/>
                  </a:moveTo>
                  <a:cubicBezTo>
                    <a:pt x="43" y="43"/>
                    <a:pt x="0" y="85"/>
                    <a:pt x="64" y="127"/>
                  </a:cubicBezTo>
                  <a:cubicBezTo>
                    <a:pt x="106" y="85"/>
                    <a:pt x="85" y="43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28"/>
            <p:cNvSpPr/>
            <p:nvPr/>
          </p:nvSpPr>
          <p:spPr>
            <a:xfrm>
              <a:off x="1905590" y="2334948"/>
              <a:ext cx="1310" cy="827"/>
            </a:xfrm>
            <a:custGeom>
              <a:avLst/>
              <a:gdLst/>
              <a:ahLst/>
              <a:cxnLst/>
              <a:rect l="l" t="t" r="r" b="b"/>
              <a:pathLst>
                <a:path w="127" h="79" extrusionOk="0">
                  <a:moveTo>
                    <a:pt x="105" y="0"/>
                  </a:moveTo>
                  <a:cubicBezTo>
                    <a:pt x="84" y="0"/>
                    <a:pt x="42" y="0"/>
                    <a:pt x="0" y="42"/>
                  </a:cubicBezTo>
                  <a:cubicBezTo>
                    <a:pt x="25" y="67"/>
                    <a:pt x="47" y="79"/>
                    <a:pt x="65" y="79"/>
                  </a:cubicBezTo>
                  <a:cubicBezTo>
                    <a:pt x="93" y="79"/>
                    <a:pt x="113" y="51"/>
                    <a:pt x="12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28"/>
            <p:cNvSpPr/>
            <p:nvPr/>
          </p:nvSpPr>
          <p:spPr>
            <a:xfrm>
              <a:off x="1906457" y="2336268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42" y="42"/>
                    <a:pt x="0" y="84"/>
                    <a:pt x="63" y="105"/>
                  </a:cubicBezTo>
                  <a:cubicBezTo>
                    <a:pt x="105" y="84"/>
                    <a:pt x="105" y="42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28"/>
            <p:cNvSpPr/>
            <p:nvPr/>
          </p:nvSpPr>
          <p:spPr>
            <a:xfrm>
              <a:off x="1909705" y="2272637"/>
              <a:ext cx="877" cy="1550"/>
            </a:xfrm>
            <a:custGeom>
              <a:avLst/>
              <a:gdLst/>
              <a:ahLst/>
              <a:cxnLst/>
              <a:rect l="l" t="t" r="r" b="b"/>
              <a:pathLst>
                <a:path w="85" h="148" extrusionOk="0">
                  <a:moveTo>
                    <a:pt x="64" y="0"/>
                  </a:moveTo>
                  <a:cubicBezTo>
                    <a:pt x="43" y="84"/>
                    <a:pt x="1" y="105"/>
                    <a:pt x="85" y="147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28"/>
            <p:cNvSpPr/>
            <p:nvPr/>
          </p:nvSpPr>
          <p:spPr>
            <a:xfrm>
              <a:off x="1906673" y="2346615"/>
              <a:ext cx="1310" cy="670"/>
            </a:xfrm>
            <a:custGeom>
              <a:avLst/>
              <a:gdLst/>
              <a:ahLst/>
              <a:cxnLst/>
              <a:rect l="l" t="t" r="r" b="b"/>
              <a:pathLst>
                <a:path w="127" h="64" extrusionOk="0">
                  <a:moveTo>
                    <a:pt x="71" y="0"/>
                  </a:moveTo>
                  <a:cubicBezTo>
                    <a:pt x="53" y="0"/>
                    <a:pt x="32" y="21"/>
                    <a:pt x="0" y="64"/>
                  </a:cubicBezTo>
                  <a:lnTo>
                    <a:pt x="126" y="64"/>
                  </a:lnTo>
                  <a:cubicBezTo>
                    <a:pt x="105" y="21"/>
                    <a:pt x="90" y="0"/>
                    <a:pt x="7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28"/>
            <p:cNvSpPr/>
            <p:nvPr/>
          </p:nvSpPr>
          <p:spPr>
            <a:xfrm>
              <a:off x="1997083" y="2262028"/>
              <a:ext cx="1093" cy="618"/>
            </a:xfrm>
            <a:custGeom>
              <a:avLst/>
              <a:gdLst/>
              <a:ahLst/>
              <a:cxnLst/>
              <a:rect l="l" t="t" r="r" b="b"/>
              <a:pathLst>
                <a:path w="106" h="59" extrusionOk="0">
                  <a:moveTo>
                    <a:pt x="60" y="1"/>
                  </a:moveTo>
                  <a:cubicBezTo>
                    <a:pt x="42" y="1"/>
                    <a:pt x="25" y="13"/>
                    <a:pt x="0" y="25"/>
                  </a:cubicBezTo>
                  <a:cubicBezTo>
                    <a:pt x="26" y="38"/>
                    <a:pt x="51" y="58"/>
                    <a:pt x="72" y="58"/>
                  </a:cubicBezTo>
                  <a:cubicBezTo>
                    <a:pt x="86" y="58"/>
                    <a:pt x="97" y="50"/>
                    <a:pt x="105" y="25"/>
                  </a:cubicBezTo>
                  <a:cubicBezTo>
                    <a:pt x="88" y="7"/>
                    <a:pt x="74" y="1"/>
                    <a:pt x="6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28"/>
            <p:cNvSpPr/>
            <p:nvPr/>
          </p:nvSpPr>
          <p:spPr>
            <a:xfrm>
              <a:off x="2016594" y="2279465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4" y="0"/>
                  </a:moveTo>
                  <a:cubicBezTo>
                    <a:pt x="43" y="42"/>
                    <a:pt x="1" y="84"/>
                    <a:pt x="64" y="105"/>
                  </a:cubicBezTo>
                  <a:cubicBezTo>
                    <a:pt x="106" y="63"/>
                    <a:pt x="85" y="42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28"/>
            <p:cNvSpPr/>
            <p:nvPr/>
          </p:nvSpPr>
          <p:spPr>
            <a:xfrm>
              <a:off x="2015511" y="2287142"/>
              <a:ext cx="1310" cy="691"/>
            </a:xfrm>
            <a:custGeom>
              <a:avLst/>
              <a:gdLst/>
              <a:ahLst/>
              <a:cxnLst/>
              <a:rect l="l" t="t" r="r" b="b"/>
              <a:pathLst>
                <a:path w="127" h="66" extrusionOk="0">
                  <a:moveTo>
                    <a:pt x="67" y="1"/>
                  </a:moveTo>
                  <a:cubicBezTo>
                    <a:pt x="52" y="1"/>
                    <a:pt x="35" y="3"/>
                    <a:pt x="21" y="3"/>
                  </a:cubicBezTo>
                  <a:lnTo>
                    <a:pt x="0" y="3"/>
                  </a:lnTo>
                  <a:cubicBezTo>
                    <a:pt x="0" y="24"/>
                    <a:pt x="0" y="45"/>
                    <a:pt x="0" y="66"/>
                  </a:cubicBezTo>
                  <a:lnTo>
                    <a:pt x="127" y="66"/>
                  </a:lnTo>
                  <a:cubicBezTo>
                    <a:pt x="127" y="10"/>
                    <a:pt x="99" y="1"/>
                    <a:pt x="6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28"/>
            <p:cNvSpPr/>
            <p:nvPr/>
          </p:nvSpPr>
          <p:spPr>
            <a:xfrm>
              <a:off x="1927700" y="2264489"/>
              <a:ext cx="1310" cy="848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22" y="0"/>
                  </a:moveTo>
                  <a:lnTo>
                    <a:pt x="1" y="21"/>
                  </a:lnTo>
                  <a:cubicBezTo>
                    <a:pt x="25" y="58"/>
                    <a:pt x="42" y="80"/>
                    <a:pt x="65" y="80"/>
                  </a:cubicBezTo>
                  <a:cubicBezTo>
                    <a:pt x="81" y="80"/>
                    <a:pt x="100" y="69"/>
                    <a:pt x="127" y="42"/>
                  </a:cubicBezTo>
                  <a:cubicBezTo>
                    <a:pt x="85" y="0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28"/>
            <p:cNvSpPr/>
            <p:nvPr/>
          </p:nvSpPr>
          <p:spPr>
            <a:xfrm>
              <a:off x="1935940" y="2264709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43" y="0"/>
                  </a:moveTo>
                  <a:cubicBezTo>
                    <a:pt x="0" y="42"/>
                    <a:pt x="22" y="84"/>
                    <a:pt x="43" y="106"/>
                  </a:cubicBezTo>
                  <a:cubicBezTo>
                    <a:pt x="85" y="84"/>
                    <a:pt x="85" y="42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28"/>
            <p:cNvSpPr/>
            <p:nvPr/>
          </p:nvSpPr>
          <p:spPr>
            <a:xfrm>
              <a:off x="1972364" y="2235502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4"/>
                  </a:cubicBezTo>
                  <a:cubicBezTo>
                    <a:pt x="1" y="56"/>
                    <a:pt x="22" y="56"/>
                    <a:pt x="64" y="56"/>
                  </a:cubicBezTo>
                  <a:cubicBezTo>
                    <a:pt x="64" y="40"/>
                    <a:pt x="39" y="0"/>
                    <a:pt x="2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28"/>
            <p:cNvSpPr/>
            <p:nvPr/>
          </p:nvSpPr>
          <p:spPr>
            <a:xfrm>
              <a:off x="1980387" y="223740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0"/>
                  </a:moveTo>
                  <a:cubicBezTo>
                    <a:pt x="43" y="0"/>
                    <a:pt x="0" y="42"/>
                    <a:pt x="43" y="63"/>
                  </a:cubicBezTo>
                  <a:cubicBezTo>
                    <a:pt x="85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28"/>
            <p:cNvSpPr/>
            <p:nvPr/>
          </p:nvSpPr>
          <p:spPr>
            <a:xfrm>
              <a:off x="1952853" y="223828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43"/>
                    <a:pt x="21" y="43"/>
                  </a:cubicBezTo>
                  <a:cubicBezTo>
                    <a:pt x="21" y="2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28"/>
            <p:cNvSpPr/>
            <p:nvPr/>
          </p:nvSpPr>
          <p:spPr>
            <a:xfrm>
              <a:off x="1954152" y="224004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28"/>
            <p:cNvSpPr/>
            <p:nvPr/>
          </p:nvSpPr>
          <p:spPr>
            <a:xfrm>
              <a:off x="1984285" y="2242026"/>
              <a:ext cx="660" cy="607"/>
            </a:xfrm>
            <a:custGeom>
              <a:avLst/>
              <a:gdLst/>
              <a:ahLst/>
              <a:cxnLst/>
              <a:rect l="l" t="t" r="r" b="b"/>
              <a:pathLst>
                <a:path w="64" h="58" extrusionOk="0">
                  <a:moveTo>
                    <a:pt x="1" y="1"/>
                  </a:moveTo>
                  <a:cubicBezTo>
                    <a:pt x="17" y="17"/>
                    <a:pt x="33" y="57"/>
                    <a:pt x="49" y="57"/>
                  </a:cubicBezTo>
                  <a:cubicBezTo>
                    <a:pt x="54" y="57"/>
                    <a:pt x="59" y="53"/>
                    <a:pt x="64" y="43"/>
                  </a:cubicBezTo>
                  <a:cubicBezTo>
                    <a:pt x="64" y="1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28"/>
            <p:cNvSpPr/>
            <p:nvPr/>
          </p:nvSpPr>
          <p:spPr>
            <a:xfrm>
              <a:off x="1986244" y="2248414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1"/>
                  </a:moveTo>
                  <a:cubicBezTo>
                    <a:pt x="0" y="17"/>
                    <a:pt x="24" y="57"/>
                    <a:pt x="36" y="57"/>
                  </a:cubicBezTo>
                  <a:cubicBezTo>
                    <a:pt x="40" y="57"/>
                    <a:pt x="42" y="53"/>
                    <a:pt x="42" y="43"/>
                  </a:cubicBezTo>
                  <a:cubicBezTo>
                    <a:pt x="63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28"/>
            <p:cNvSpPr/>
            <p:nvPr/>
          </p:nvSpPr>
          <p:spPr>
            <a:xfrm>
              <a:off x="1953069" y="2254802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0"/>
                  </a:moveTo>
                  <a:cubicBezTo>
                    <a:pt x="42" y="0"/>
                    <a:pt x="0" y="42"/>
                    <a:pt x="42" y="63"/>
                  </a:cubicBezTo>
                  <a:cubicBezTo>
                    <a:pt x="85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28"/>
            <p:cNvSpPr/>
            <p:nvPr/>
          </p:nvSpPr>
          <p:spPr>
            <a:xfrm>
              <a:off x="1999032" y="2257441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1" y="1"/>
                  </a:moveTo>
                  <a:cubicBezTo>
                    <a:pt x="1" y="30"/>
                    <a:pt x="21" y="69"/>
                    <a:pt x="33" y="69"/>
                  </a:cubicBezTo>
                  <a:cubicBezTo>
                    <a:pt x="39" y="69"/>
                    <a:pt x="43" y="62"/>
                    <a:pt x="43" y="43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28"/>
            <p:cNvSpPr/>
            <p:nvPr/>
          </p:nvSpPr>
          <p:spPr>
            <a:xfrm>
              <a:off x="1995783" y="2263390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ubicBezTo>
                    <a:pt x="42" y="63"/>
                    <a:pt x="63" y="42"/>
                    <a:pt x="63" y="21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28"/>
            <p:cNvSpPr/>
            <p:nvPr/>
          </p:nvSpPr>
          <p:spPr>
            <a:xfrm>
              <a:off x="1927051" y="2264050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43" y="0"/>
                  </a:moveTo>
                  <a:cubicBezTo>
                    <a:pt x="0" y="0"/>
                    <a:pt x="0" y="21"/>
                    <a:pt x="0" y="63"/>
                  </a:cubicBezTo>
                  <a:lnTo>
                    <a:pt x="64" y="63"/>
                  </a:lnTo>
                  <a:cubicBezTo>
                    <a:pt x="43" y="42"/>
                    <a:pt x="106" y="21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28"/>
            <p:cNvSpPr/>
            <p:nvPr/>
          </p:nvSpPr>
          <p:spPr>
            <a:xfrm>
              <a:off x="1937889" y="2264165"/>
              <a:ext cx="660" cy="429"/>
            </a:xfrm>
            <a:custGeom>
              <a:avLst/>
              <a:gdLst/>
              <a:ahLst/>
              <a:cxnLst/>
              <a:rect l="l" t="t" r="r" b="b"/>
              <a:pathLst>
                <a:path w="64" h="41" extrusionOk="0">
                  <a:moveTo>
                    <a:pt x="54" y="1"/>
                  </a:moveTo>
                  <a:cubicBezTo>
                    <a:pt x="52" y="1"/>
                    <a:pt x="57" y="10"/>
                    <a:pt x="43" y="10"/>
                  </a:cubicBezTo>
                  <a:cubicBezTo>
                    <a:pt x="22" y="10"/>
                    <a:pt x="1" y="10"/>
                    <a:pt x="22" y="31"/>
                  </a:cubicBezTo>
                  <a:cubicBezTo>
                    <a:pt x="22" y="38"/>
                    <a:pt x="26" y="41"/>
                    <a:pt x="33" y="41"/>
                  </a:cubicBezTo>
                  <a:cubicBezTo>
                    <a:pt x="45" y="41"/>
                    <a:pt x="64" y="31"/>
                    <a:pt x="64" y="31"/>
                  </a:cubicBezTo>
                  <a:lnTo>
                    <a:pt x="64" y="10"/>
                  </a:lnTo>
                  <a:cubicBezTo>
                    <a:pt x="57" y="3"/>
                    <a:pt x="54" y="1"/>
                    <a:pt x="5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28"/>
            <p:cNvSpPr/>
            <p:nvPr/>
          </p:nvSpPr>
          <p:spPr>
            <a:xfrm>
              <a:off x="1994917" y="2263830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4" y="0"/>
                  </a:moveTo>
                  <a:cubicBezTo>
                    <a:pt x="63" y="21"/>
                    <a:pt x="0" y="42"/>
                    <a:pt x="42" y="63"/>
                  </a:cubicBezTo>
                  <a:cubicBezTo>
                    <a:pt x="84" y="63"/>
                    <a:pt x="84" y="42"/>
                    <a:pt x="84" y="21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28"/>
            <p:cNvSpPr/>
            <p:nvPr/>
          </p:nvSpPr>
          <p:spPr>
            <a:xfrm>
              <a:off x="1926184" y="2264489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84" y="0"/>
                  </a:moveTo>
                  <a:cubicBezTo>
                    <a:pt x="63" y="21"/>
                    <a:pt x="0" y="42"/>
                    <a:pt x="42" y="63"/>
                  </a:cubicBezTo>
                  <a:cubicBezTo>
                    <a:pt x="106" y="63"/>
                    <a:pt x="106" y="42"/>
                    <a:pt x="106" y="21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28"/>
            <p:cNvSpPr/>
            <p:nvPr/>
          </p:nvSpPr>
          <p:spPr>
            <a:xfrm>
              <a:off x="1911438" y="2265809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1"/>
                  </a:moveTo>
                  <a:lnTo>
                    <a:pt x="1" y="43"/>
                  </a:lnTo>
                  <a:lnTo>
                    <a:pt x="43" y="64"/>
                  </a:lnTo>
                  <a:lnTo>
                    <a:pt x="43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28"/>
            <p:cNvSpPr/>
            <p:nvPr/>
          </p:nvSpPr>
          <p:spPr>
            <a:xfrm>
              <a:off x="1915996" y="2266469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5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5" y="51"/>
                    <a:pt x="105" y="31"/>
                    <a:pt x="10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28"/>
            <p:cNvSpPr/>
            <p:nvPr/>
          </p:nvSpPr>
          <p:spPr>
            <a:xfrm>
              <a:off x="1917615" y="2267956"/>
              <a:ext cx="557" cy="387"/>
            </a:xfrm>
            <a:custGeom>
              <a:avLst/>
              <a:gdLst/>
              <a:ahLst/>
              <a:cxnLst/>
              <a:rect l="l" t="t" r="r" b="b"/>
              <a:pathLst>
                <a:path w="54" h="37" extrusionOk="0">
                  <a:moveTo>
                    <a:pt x="6" y="0"/>
                  </a:moveTo>
                  <a:cubicBezTo>
                    <a:pt x="1" y="0"/>
                    <a:pt x="1" y="6"/>
                    <a:pt x="11" y="27"/>
                  </a:cubicBezTo>
                  <a:cubicBezTo>
                    <a:pt x="11" y="34"/>
                    <a:pt x="16" y="36"/>
                    <a:pt x="22" y="36"/>
                  </a:cubicBezTo>
                  <a:cubicBezTo>
                    <a:pt x="35" y="36"/>
                    <a:pt x="53" y="27"/>
                    <a:pt x="53" y="27"/>
                  </a:cubicBezTo>
                  <a:lnTo>
                    <a:pt x="53" y="6"/>
                  </a:lnTo>
                  <a:lnTo>
                    <a:pt x="32" y="6"/>
                  </a:lnTo>
                  <a:cubicBezTo>
                    <a:pt x="22" y="6"/>
                    <a:pt x="11" y="0"/>
                    <a:pt x="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28"/>
            <p:cNvSpPr/>
            <p:nvPr/>
          </p:nvSpPr>
          <p:spPr>
            <a:xfrm>
              <a:off x="1936806" y="226800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22" y="22"/>
                    <a:pt x="22" y="22"/>
                  </a:cubicBezTo>
                  <a:cubicBezTo>
                    <a:pt x="22" y="22"/>
                    <a:pt x="22" y="43"/>
                    <a:pt x="43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28"/>
            <p:cNvSpPr/>
            <p:nvPr/>
          </p:nvSpPr>
          <p:spPr>
            <a:xfrm>
              <a:off x="2007272" y="2268427"/>
              <a:ext cx="660" cy="691"/>
            </a:xfrm>
            <a:custGeom>
              <a:avLst/>
              <a:gdLst/>
              <a:ahLst/>
              <a:cxnLst/>
              <a:rect l="l" t="t" r="r" b="b"/>
              <a:pathLst>
                <a:path w="64" h="66" extrusionOk="0">
                  <a:moveTo>
                    <a:pt x="29" y="1"/>
                  </a:moveTo>
                  <a:cubicBezTo>
                    <a:pt x="24" y="1"/>
                    <a:pt x="22" y="7"/>
                    <a:pt x="22" y="24"/>
                  </a:cubicBezTo>
                  <a:cubicBezTo>
                    <a:pt x="1" y="66"/>
                    <a:pt x="43" y="66"/>
                    <a:pt x="64" y="66"/>
                  </a:cubicBezTo>
                  <a:cubicBezTo>
                    <a:pt x="64" y="50"/>
                    <a:pt x="41" y="1"/>
                    <a:pt x="2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28"/>
            <p:cNvSpPr/>
            <p:nvPr/>
          </p:nvSpPr>
          <p:spPr>
            <a:xfrm>
              <a:off x="1936806" y="2269548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lnTo>
                    <a:pt x="1" y="22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28"/>
            <p:cNvSpPr/>
            <p:nvPr/>
          </p:nvSpPr>
          <p:spPr>
            <a:xfrm>
              <a:off x="2002280" y="2271098"/>
              <a:ext cx="670" cy="670"/>
            </a:xfrm>
            <a:custGeom>
              <a:avLst/>
              <a:gdLst/>
              <a:ahLst/>
              <a:cxnLst/>
              <a:rect l="l" t="t" r="r" b="b"/>
              <a:pathLst>
                <a:path w="65" h="64" extrusionOk="0">
                  <a:moveTo>
                    <a:pt x="1" y="0"/>
                  </a:moveTo>
                  <a:cubicBezTo>
                    <a:pt x="1" y="21"/>
                    <a:pt x="22" y="63"/>
                    <a:pt x="64" y="63"/>
                  </a:cubicBezTo>
                  <a:cubicBezTo>
                    <a:pt x="64" y="21"/>
                    <a:pt x="43" y="0"/>
                    <a:pt x="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28"/>
            <p:cNvSpPr/>
            <p:nvPr/>
          </p:nvSpPr>
          <p:spPr>
            <a:xfrm>
              <a:off x="1939405" y="227175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42"/>
                    <a:pt x="1" y="42"/>
                    <a:pt x="22" y="42"/>
                  </a:cubicBezTo>
                  <a:cubicBezTo>
                    <a:pt x="22" y="42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28"/>
            <p:cNvSpPr/>
            <p:nvPr/>
          </p:nvSpPr>
          <p:spPr>
            <a:xfrm>
              <a:off x="2002940" y="2271757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0" y="16"/>
                    <a:pt x="12" y="56"/>
                    <a:pt x="27" y="56"/>
                  </a:cubicBezTo>
                  <a:cubicBezTo>
                    <a:pt x="32" y="56"/>
                    <a:pt x="37" y="52"/>
                    <a:pt x="42" y="42"/>
                  </a:cubicBezTo>
                  <a:cubicBezTo>
                    <a:pt x="63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28"/>
            <p:cNvSpPr/>
            <p:nvPr/>
          </p:nvSpPr>
          <p:spPr>
            <a:xfrm>
              <a:off x="2015078" y="2277329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6" y="1"/>
                  </a:moveTo>
                  <a:cubicBezTo>
                    <a:pt x="10" y="1"/>
                    <a:pt x="5" y="5"/>
                    <a:pt x="0" y="15"/>
                  </a:cubicBezTo>
                  <a:cubicBezTo>
                    <a:pt x="0" y="78"/>
                    <a:pt x="21" y="78"/>
                    <a:pt x="42" y="78"/>
                  </a:cubicBezTo>
                  <a:lnTo>
                    <a:pt x="63" y="57"/>
                  </a:lnTo>
                  <a:cubicBezTo>
                    <a:pt x="47" y="41"/>
                    <a:pt x="32" y="1"/>
                    <a:pt x="1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28"/>
            <p:cNvSpPr/>
            <p:nvPr/>
          </p:nvSpPr>
          <p:spPr>
            <a:xfrm>
              <a:off x="2020719" y="2277036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21" y="1"/>
                  </a:moveTo>
                  <a:cubicBezTo>
                    <a:pt x="21" y="22"/>
                    <a:pt x="0" y="22"/>
                    <a:pt x="0" y="22"/>
                  </a:cubicBezTo>
                  <a:cubicBezTo>
                    <a:pt x="11" y="32"/>
                    <a:pt x="21" y="38"/>
                    <a:pt x="29" y="38"/>
                  </a:cubicBezTo>
                  <a:cubicBezTo>
                    <a:pt x="37" y="38"/>
                    <a:pt x="42" y="3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28"/>
            <p:cNvSpPr/>
            <p:nvPr/>
          </p:nvSpPr>
          <p:spPr>
            <a:xfrm>
              <a:off x="2018110" y="2295530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" y="1"/>
                  </a:moveTo>
                  <a:cubicBezTo>
                    <a:pt x="1" y="33"/>
                    <a:pt x="25" y="78"/>
                    <a:pt x="37" y="78"/>
                  </a:cubicBezTo>
                  <a:cubicBezTo>
                    <a:pt x="40" y="78"/>
                    <a:pt x="43" y="74"/>
                    <a:pt x="43" y="64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28"/>
            <p:cNvSpPr/>
            <p:nvPr/>
          </p:nvSpPr>
          <p:spPr>
            <a:xfrm>
              <a:off x="1979954" y="2284597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1" y="4"/>
                    <a:pt x="21" y="15"/>
                  </a:cubicBezTo>
                  <a:cubicBezTo>
                    <a:pt x="0" y="57"/>
                    <a:pt x="42" y="57"/>
                    <a:pt x="64" y="57"/>
                  </a:cubicBezTo>
                  <a:cubicBezTo>
                    <a:pt x="64" y="41"/>
                    <a:pt x="39" y="0"/>
                    <a:pt x="2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28"/>
            <p:cNvSpPr/>
            <p:nvPr/>
          </p:nvSpPr>
          <p:spPr>
            <a:xfrm>
              <a:off x="2009437" y="229774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" y="21"/>
                    <a:pt x="22" y="42"/>
                    <a:pt x="22" y="42"/>
                  </a:cubicBezTo>
                  <a:cubicBezTo>
                    <a:pt x="43" y="2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28"/>
            <p:cNvSpPr/>
            <p:nvPr/>
          </p:nvSpPr>
          <p:spPr>
            <a:xfrm>
              <a:off x="2013995" y="2276156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1"/>
                  </a:moveTo>
                  <a:lnTo>
                    <a:pt x="0" y="43"/>
                  </a:lnTo>
                  <a:lnTo>
                    <a:pt x="21" y="64"/>
                  </a:lnTo>
                  <a:lnTo>
                    <a:pt x="21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28"/>
            <p:cNvSpPr/>
            <p:nvPr/>
          </p:nvSpPr>
          <p:spPr>
            <a:xfrm>
              <a:off x="1978871" y="22981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28"/>
            <p:cNvSpPr/>
            <p:nvPr/>
          </p:nvSpPr>
          <p:spPr>
            <a:xfrm>
              <a:off x="1921626" y="2302358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lnTo>
                    <a:pt x="1" y="22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28"/>
            <p:cNvSpPr/>
            <p:nvPr/>
          </p:nvSpPr>
          <p:spPr>
            <a:xfrm>
              <a:off x="1947428" y="2304557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1"/>
                  </a:moveTo>
                  <a:cubicBezTo>
                    <a:pt x="64" y="22"/>
                    <a:pt x="1" y="43"/>
                    <a:pt x="43" y="64"/>
                  </a:cubicBezTo>
                  <a:cubicBezTo>
                    <a:pt x="85" y="64"/>
                    <a:pt x="85" y="43"/>
                    <a:pt x="85" y="22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28"/>
            <p:cNvSpPr/>
            <p:nvPr/>
          </p:nvSpPr>
          <p:spPr>
            <a:xfrm>
              <a:off x="1901249" y="230720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21"/>
                  </a:lnTo>
                  <a:lnTo>
                    <a:pt x="43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28"/>
            <p:cNvSpPr/>
            <p:nvPr/>
          </p:nvSpPr>
          <p:spPr>
            <a:xfrm>
              <a:off x="1901898" y="231314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22"/>
                  </a:lnTo>
                  <a:lnTo>
                    <a:pt x="43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28"/>
            <p:cNvSpPr/>
            <p:nvPr/>
          </p:nvSpPr>
          <p:spPr>
            <a:xfrm>
              <a:off x="1898650" y="232085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0" y="1"/>
                  </a:moveTo>
                  <a:cubicBezTo>
                    <a:pt x="0" y="22"/>
                    <a:pt x="0" y="43"/>
                    <a:pt x="0" y="43"/>
                  </a:cubicBezTo>
                  <a:lnTo>
                    <a:pt x="21" y="64"/>
                  </a:lnTo>
                  <a:cubicBezTo>
                    <a:pt x="42" y="43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28"/>
            <p:cNvSpPr/>
            <p:nvPr/>
          </p:nvSpPr>
          <p:spPr>
            <a:xfrm>
              <a:off x="1908189" y="2332079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lnTo>
                    <a:pt x="0" y="22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28"/>
            <p:cNvSpPr/>
            <p:nvPr/>
          </p:nvSpPr>
          <p:spPr>
            <a:xfrm>
              <a:off x="1901898" y="2333179"/>
              <a:ext cx="443" cy="461"/>
            </a:xfrm>
            <a:custGeom>
              <a:avLst/>
              <a:gdLst/>
              <a:ahLst/>
              <a:cxnLst/>
              <a:rect l="l" t="t" r="r" b="b"/>
              <a:pathLst>
                <a:path w="43" h="44" extrusionOk="0">
                  <a:moveTo>
                    <a:pt x="22" y="1"/>
                  </a:moveTo>
                  <a:lnTo>
                    <a:pt x="1" y="22"/>
                  </a:lnTo>
                  <a:lnTo>
                    <a:pt x="43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28"/>
            <p:cNvSpPr/>
            <p:nvPr/>
          </p:nvSpPr>
          <p:spPr>
            <a:xfrm>
              <a:off x="1901898" y="2334509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42"/>
                    <a:pt x="1" y="42"/>
                    <a:pt x="22" y="42"/>
                  </a:cubicBezTo>
                  <a:cubicBezTo>
                    <a:pt x="22" y="42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28"/>
            <p:cNvSpPr/>
            <p:nvPr/>
          </p:nvSpPr>
          <p:spPr>
            <a:xfrm>
              <a:off x="1906673" y="233428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lnTo>
                    <a:pt x="21" y="21"/>
                  </a:lnTo>
                  <a:cubicBezTo>
                    <a:pt x="0" y="42"/>
                    <a:pt x="0" y="42"/>
                    <a:pt x="21" y="63"/>
                  </a:cubicBezTo>
                  <a:cubicBezTo>
                    <a:pt x="21" y="63"/>
                    <a:pt x="26" y="68"/>
                    <a:pt x="34" y="68"/>
                  </a:cubicBezTo>
                  <a:cubicBezTo>
                    <a:pt x="42" y="68"/>
                    <a:pt x="53" y="63"/>
                    <a:pt x="63" y="42"/>
                  </a:cubicBezTo>
                  <a:cubicBezTo>
                    <a:pt x="63" y="0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28"/>
            <p:cNvSpPr/>
            <p:nvPr/>
          </p:nvSpPr>
          <p:spPr>
            <a:xfrm>
              <a:off x="1906673" y="2344196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16" y="16"/>
                    <a:pt x="32" y="56"/>
                    <a:pt x="48" y="56"/>
                  </a:cubicBezTo>
                  <a:cubicBezTo>
                    <a:pt x="53" y="56"/>
                    <a:pt x="58" y="52"/>
                    <a:pt x="63" y="42"/>
                  </a:cubicBezTo>
                  <a:cubicBezTo>
                    <a:pt x="63" y="0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28"/>
            <p:cNvSpPr/>
            <p:nvPr/>
          </p:nvSpPr>
          <p:spPr>
            <a:xfrm>
              <a:off x="1905157" y="2344636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0"/>
                  </a:moveTo>
                  <a:lnTo>
                    <a:pt x="0" y="42"/>
                  </a:lnTo>
                  <a:lnTo>
                    <a:pt x="21" y="63"/>
                  </a:lnTo>
                  <a:lnTo>
                    <a:pt x="21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28"/>
            <p:cNvSpPr/>
            <p:nvPr/>
          </p:nvSpPr>
          <p:spPr>
            <a:xfrm>
              <a:off x="1910788" y="2275496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1"/>
                  </a:moveTo>
                  <a:lnTo>
                    <a:pt x="1" y="43"/>
                  </a:lnTo>
                  <a:lnTo>
                    <a:pt x="43" y="64"/>
                  </a:lnTo>
                  <a:lnTo>
                    <a:pt x="43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28"/>
            <p:cNvSpPr/>
            <p:nvPr/>
          </p:nvSpPr>
          <p:spPr>
            <a:xfrm>
              <a:off x="1908622" y="227373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0"/>
                  </a:moveTo>
                  <a:cubicBezTo>
                    <a:pt x="21" y="21"/>
                    <a:pt x="0" y="21"/>
                    <a:pt x="21" y="42"/>
                  </a:cubicBezTo>
                  <a:lnTo>
                    <a:pt x="63" y="42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28"/>
            <p:cNvSpPr/>
            <p:nvPr/>
          </p:nvSpPr>
          <p:spPr>
            <a:xfrm>
              <a:off x="1930949" y="2349254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1" y="1"/>
                  </a:moveTo>
                  <a:cubicBezTo>
                    <a:pt x="1" y="22"/>
                    <a:pt x="1" y="43"/>
                    <a:pt x="1" y="64"/>
                  </a:cubicBezTo>
                  <a:cubicBezTo>
                    <a:pt x="11" y="64"/>
                    <a:pt x="22" y="69"/>
                    <a:pt x="30" y="69"/>
                  </a:cubicBezTo>
                  <a:cubicBezTo>
                    <a:pt x="38" y="69"/>
                    <a:pt x="43" y="64"/>
                    <a:pt x="43" y="43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28"/>
            <p:cNvSpPr/>
            <p:nvPr/>
          </p:nvSpPr>
          <p:spPr>
            <a:xfrm>
              <a:off x="1911871" y="2356375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22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28"/>
            <p:cNvSpPr/>
            <p:nvPr/>
          </p:nvSpPr>
          <p:spPr>
            <a:xfrm>
              <a:off x="2011170" y="22730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cubicBezTo>
                    <a:pt x="43" y="0"/>
                    <a:pt x="43" y="21"/>
                    <a:pt x="22" y="21"/>
                  </a:cubicBezTo>
                  <a:cubicBezTo>
                    <a:pt x="1" y="21"/>
                    <a:pt x="1" y="21"/>
                    <a:pt x="1" y="42"/>
                  </a:cubicBezTo>
                  <a:lnTo>
                    <a:pt x="43" y="4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28"/>
            <p:cNvSpPr/>
            <p:nvPr/>
          </p:nvSpPr>
          <p:spPr>
            <a:xfrm>
              <a:off x="2018760" y="228144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0"/>
                  </a:moveTo>
                  <a:cubicBezTo>
                    <a:pt x="22" y="0"/>
                    <a:pt x="1" y="0"/>
                    <a:pt x="22" y="21"/>
                  </a:cubicBezTo>
                  <a:cubicBezTo>
                    <a:pt x="22" y="42"/>
                    <a:pt x="43" y="42"/>
                    <a:pt x="43" y="42"/>
                  </a:cubicBezTo>
                  <a:lnTo>
                    <a:pt x="43" y="21"/>
                  </a:lnTo>
                  <a:cubicBezTo>
                    <a:pt x="43" y="21"/>
                    <a:pt x="64" y="0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28"/>
            <p:cNvSpPr/>
            <p:nvPr/>
          </p:nvSpPr>
          <p:spPr>
            <a:xfrm>
              <a:off x="1905157" y="2308526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0"/>
                  </a:moveTo>
                  <a:lnTo>
                    <a:pt x="0" y="21"/>
                  </a:lnTo>
                  <a:lnTo>
                    <a:pt x="21" y="42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28"/>
            <p:cNvSpPr/>
            <p:nvPr/>
          </p:nvSpPr>
          <p:spPr>
            <a:xfrm>
              <a:off x="2014862" y="2292577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53" y="0"/>
                  </a:moveTo>
                  <a:cubicBezTo>
                    <a:pt x="52" y="0"/>
                    <a:pt x="49" y="2"/>
                    <a:pt x="42" y="9"/>
                  </a:cubicBezTo>
                  <a:cubicBezTo>
                    <a:pt x="21" y="9"/>
                    <a:pt x="0" y="9"/>
                    <a:pt x="21" y="31"/>
                  </a:cubicBezTo>
                  <a:lnTo>
                    <a:pt x="63" y="31"/>
                  </a:lnTo>
                  <a:lnTo>
                    <a:pt x="63" y="9"/>
                  </a:lnTo>
                  <a:cubicBezTo>
                    <a:pt x="49" y="9"/>
                    <a:pt x="54" y="0"/>
                    <a:pt x="5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28"/>
            <p:cNvSpPr/>
            <p:nvPr/>
          </p:nvSpPr>
          <p:spPr>
            <a:xfrm>
              <a:off x="2007705" y="2283424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85" y="0"/>
                  </a:moveTo>
                  <a:lnTo>
                    <a:pt x="85" y="0"/>
                  </a:lnTo>
                  <a:cubicBezTo>
                    <a:pt x="1" y="21"/>
                    <a:pt x="1" y="43"/>
                    <a:pt x="64" y="106"/>
                  </a:cubicBezTo>
                  <a:cubicBezTo>
                    <a:pt x="85" y="64"/>
                    <a:pt x="85" y="43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28"/>
            <p:cNvSpPr/>
            <p:nvPr/>
          </p:nvSpPr>
          <p:spPr>
            <a:xfrm>
              <a:off x="1963041" y="229575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28"/>
            <p:cNvSpPr/>
            <p:nvPr/>
          </p:nvSpPr>
          <p:spPr>
            <a:xfrm>
              <a:off x="1925751" y="2281444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21" y="0"/>
                  </a:moveTo>
                  <a:cubicBezTo>
                    <a:pt x="0" y="42"/>
                    <a:pt x="42" y="63"/>
                    <a:pt x="84" y="6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2" name="Google Shape;9002;p28"/>
          <p:cNvGrpSpPr/>
          <p:nvPr/>
        </p:nvGrpSpPr>
        <p:grpSpPr>
          <a:xfrm rot="-5400000">
            <a:off x="5778602" y="1658847"/>
            <a:ext cx="127493" cy="126173"/>
            <a:chOff x="722221" y="2869758"/>
            <a:chExt cx="127493" cy="126173"/>
          </a:xfrm>
        </p:grpSpPr>
        <p:sp>
          <p:nvSpPr>
            <p:cNvPr id="9003" name="Google Shape;9003;p28"/>
            <p:cNvSpPr/>
            <p:nvPr/>
          </p:nvSpPr>
          <p:spPr>
            <a:xfrm>
              <a:off x="722221" y="2869758"/>
              <a:ext cx="125111" cy="126173"/>
            </a:xfrm>
            <a:custGeom>
              <a:avLst/>
              <a:gdLst/>
              <a:ahLst/>
              <a:cxnLst/>
              <a:rect l="l" t="t" r="r" b="b"/>
              <a:pathLst>
                <a:path w="12132" h="12048" extrusionOk="0">
                  <a:moveTo>
                    <a:pt x="7800" y="484"/>
                  </a:moveTo>
                  <a:lnTo>
                    <a:pt x="7800" y="484"/>
                  </a:lnTo>
                  <a:cubicBezTo>
                    <a:pt x="7779" y="568"/>
                    <a:pt x="7779" y="568"/>
                    <a:pt x="7674" y="610"/>
                  </a:cubicBezTo>
                  <a:cubicBezTo>
                    <a:pt x="7716" y="547"/>
                    <a:pt x="7737" y="505"/>
                    <a:pt x="7800" y="484"/>
                  </a:cubicBezTo>
                  <a:close/>
                  <a:moveTo>
                    <a:pt x="7443" y="799"/>
                  </a:moveTo>
                  <a:cubicBezTo>
                    <a:pt x="7485" y="799"/>
                    <a:pt x="7464" y="841"/>
                    <a:pt x="7464" y="883"/>
                  </a:cubicBezTo>
                  <a:cubicBezTo>
                    <a:pt x="7401" y="862"/>
                    <a:pt x="7422" y="820"/>
                    <a:pt x="7443" y="799"/>
                  </a:cubicBezTo>
                  <a:close/>
                  <a:moveTo>
                    <a:pt x="5719" y="1094"/>
                  </a:moveTo>
                  <a:lnTo>
                    <a:pt x="5740" y="1115"/>
                  </a:lnTo>
                  <a:cubicBezTo>
                    <a:pt x="5740" y="1115"/>
                    <a:pt x="5740" y="1136"/>
                    <a:pt x="5719" y="1136"/>
                  </a:cubicBezTo>
                  <a:cubicBezTo>
                    <a:pt x="5698" y="1136"/>
                    <a:pt x="5698" y="1115"/>
                    <a:pt x="5698" y="1115"/>
                  </a:cubicBezTo>
                  <a:cubicBezTo>
                    <a:pt x="5698" y="1094"/>
                    <a:pt x="5719" y="1094"/>
                    <a:pt x="5719" y="1094"/>
                  </a:cubicBezTo>
                  <a:close/>
                  <a:moveTo>
                    <a:pt x="5887" y="1073"/>
                  </a:moveTo>
                  <a:cubicBezTo>
                    <a:pt x="6034" y="1262"/>
                    <a:pt x="6223" y="1388"/>
                    <a:pt x="6371" y="1556"/>
                  </a:cubicBezTo>
                  <a:cubicBezTo>
                    <a:pt x="6349" y="1619"/>
                    <a:pt x="6392" y="1661"/>
                    <a:pt x="6328" y="1703"/>
                  </a:cubicBezTo>
                  <a:cubicBezTo>
                    <a:pt x="6321" y="1704"/>
                    <a:pt x="6314" y="1705"/>
                    <a:pt x="6307" y="1705"/>
                  </a:cubicBezTo>
                  <a:cubicBezTo>
                    <a:pt x="6185" y="1705"/>
                    <a:pt x="6218" y="1534"/>
                    <a:pt x="6118" y="1514"/>
                  </a:cubicBezTo>
                  <a:cubicBezTo>
                    <a:pt x="6118" y="1530"/>
                    <a:pt x="6094" y="1570"/>
                    <a:pt x="6082" y="1570"/>
                  </a:cubicBezTo>
                  <a:cubicBezTo>
                    <a:pt x="6079" y="1570"/>
                    <a:pt x="6076" y="1566"/>
                    <a:pt x="6076" y="1556"/>
                  </a:cubicBezTo>
                  <a:cubicBezTo>
                    <a:pt x="6076" y="1514"/>
                    <a:pt x="6097" y="1514"/>
                    <a:pt x="6118" y="1514"/>
                  </a:cubicBezTo>
                  <a:cubicBezTo>
                    <a:pt x="6055" y="1430"/>
                    <a:pt x="5971" y="1346"/>
                    <a:pt x="5887" y="1304"/>
                  </a:cubicBezTo>
                  <a:lnTo>
                    <a:pt x="5887" y="1073"/>
                  </a:lnTo>
                  <a:close/>
                  <a:moveTo>
                    <a:pt x="6854" y="1577"/>
                  </a:moveTo>
                  <a:lnTo>
                    <a:pt x="6938" y="1661"/>
                  </a:lnTo>
                  <a:lnTo>
                    <a:pt x="6854" y="1745"/>
                  </a:lnTo>
                  <a:cubicBezTo>
                    <a:pt x="6791" y="1703"/>
                    <a:pt x="6854" y="1640"/>
                    <a:pt x="6854" y="1577"/>
                  </a:cubicBezTo>
                  <a:close/>
                  <a:moveTo>
                    <a:pt x="5046" y="1766"/>
                  </a:moveTo>
                  <a:cubicBezTo>
                    <a:pt x="5088" y="1787"/>
                    <a:pt x="5088" y="1851"/>
                    <a:pt x="5046" y="1872"/>
                  </a:cubicBezTo>
                  <a:cubicBezTo>
                    <a:pt x="5004" y="1851"/>
                    <a:pt x="5004" y="1787"/>
                    <a:pt x="5046" y="1766"/>
                  </a:cubicBezTo>
                  <a:close/>
                  <a:moveTo>
                    <a:pt x="7022" y="1745"/>
                  </a:moveTo>
                  <a:lnTo>
                    <a:pt x="7085" y="1830"/>
                  </a:lnTo>
                  <a:cubicBezTo>
                    <a:pt x="7106" y="1893"/>
                    <a:pt x="7043" y="1893"/>
                    <a:pt x="7001" y="1935"/>
                  </a:cubicBezTo>
                  <a:lnTo>
                    <a:pt x="6833" y="1851"/>
                  </a:lnTo>
                  <a:cubicBezTo>
                    <a:pt x="6850" y="1817"/>
                    <a:pt x="6880" y="1814"/>
                    <a:pt x="6912" y="1814"/>
                  </a:cubicBezTo>
                  <a:cubicBezTo>
                    <a:pt x="6920" y="1814"/>
                    <a:pt x="6928" y="1814"/>
                    <a:pt x="6936" y="1814"/>
                  </a:cubicBezTo>
                  <a:cubicBezTo>
                    <a:pt x="6975" y="1814"/>
                    <a:pt x="7012" y="1808"/>
                    <a:pt x="7022" y="1745"/>
                  </a:cubicBezTo>
                  <a:close/>
                  <a:moveTo>
                    <a:pt x="7989" y="1956"/>
                  </a:moveTo>
                  <a:lnTo>
                    <a:pt x="8010" y="1977"/>
                  </a:lnTo>
                  <a:lnTo>
                    <a:pt x="8031" y="1977"/>
                  </a:lnTo>
                  <a:cubicBezTo>
                    <a:pt x="8010" y="1977"/>
                    <a:pt x="8010" y="1998"/>
                    <a:pt x="7989" y="1998"/>
                  </a:cubicBezTo>
                  <a:cubicBezTo>
                    <a:pt x="7968" y="1998"/>
                    <a:pt x="7968" y="1977"/>
                    <a:pt x="7968" y="1977"/>
                  </a:cubicBezTo>
                  <a:cubicBezTo>
                    <a:pt x="7968" y="1956"/>
                    <a:pt x="7989" y="1956"/>
                    <a:pt x="7989" y="1956"/>
                  </a:cubicBezTo>
                  <a:close/>
                  <a:moveTo>
                    <a:pt x="4794" y="1830"/>
                  </a:moveTo>
                  <a:cubicBezTo>
                    <a:pt x="4794" y="1830"/>
                    <a:pt x="4815" y="1830"/>
                    <a:pt x="4836" y="1872"/>
                  </a:cubicBezTo>
                  <a:lnTo>
                    <a:pt x="4815" y="1872"/>
                  </a:lnTo>
                  <a:cubicBezTo>
                    <a:pt x="4794" y="1935"/>
                    <a:pt x="4752" y="1998"/>
                    <a:pt x="4731" y="2040"/>
                  </a:cubicBezTo>
                  <a:cubicBezTo>
                    <a:pt x="4712" y="2049"/>
                    <a:pt x="4693" y="2059"/>
                    <a:pt x="4678" y="2059"/>
                  </a:cubicBezTo>
                  <a:cubicBezTo>
                    <a:pt x="4659" y="2059"/>
                    <a:pt x="4647" y="2044"/>
                    <a:pt x="4647" y="1998"/>
                  </a:cubicBezTo>
                  <a:cubicBezTo>
                    <a:pt x="4647" y="1935"/>
                    <a:pt x="4773" y="1851"/>
                    <a:pt x="4794" y="1830"/>
                  </a:cubicBezTo>
                  <a:close/>
                  <a:moveTo>
                    <a:pt x="5193" y="1830"/>
                  </a:moveTo>
                  <a:cubicBezTo>
                    <a:pt x="5375" y="1931"/>
                    <a:pt x="5304" y="2109"/>
                    <a:pt x="5373" y="2254"/>
                  </a:cubicBezTo>
                  <a:lnTo>
                    <a:pt x="5373" y="2254"/>
                  </a:lnTo>
                  <a:lnTo>
                    <a:pt x="5277" y="2292"/>
                  </a:lnTo>
                  <a:cubicBezTo>
                    <a:pt x="5218" y="2272"/>
                    <a:pt x="5289" y="2122"/>
                    <a:pt x="5175" y="2122"/>
                  </a:cubicBezTo>
                  <a:cubicBezTo>
                    <a:pt x="5168" y="2122"/>
                    <a:pt x="5160" y="2123"/>
                    <a:pt x="5151" y="2124"/>
                  </a:cubicBezTo>
                  <a:cubicBezTo>
                    <a:pt x="5130" y="2061"/>
                    <a:pt x="5193" y="2040"/>
                    <a:pt x="5193" y="1998"/>
                  </a:cubicBezTo>
                  <a:cubicBezTo>
                    <a:pt x="5193" y="1935"/>
                    <a:pt x="5193" y="1872"/>
                    <a:pt x="5193" y="1830"/>
                  </a:cubicBezTo>
                  <a:close/>
                  <a:moveTo>
                    <a:pt x="4585" y="2355"/>
                  </a:moveTo>
                  <a:cubicBezTo>
                    <a:pt x="4619" y="2356"/>
                    <a:pt x="4639" y="2370"/>
                    <a:pt x="4645" y="2398"/>
                  </a:cubicBezTo>
                  <a:lnTo>
                    <a:pt x="4645" y="2398"/>
                  </a:lnTo>
                  <a:cubicBezTo>
                    <a:pt x="4638" y="2401"/>
                    <a:pt x="4631" y="2403"/>
                    <a:pt x="4625" y="2403"/>
                  </a:cubicBezTo>
                  <a:cubicBezTo>
                    <a:pt x="4603" y="2403"/>
                    <a:pt x="4590" y="2381"/>
                    <a:pt x="4585" y="2355"/>
                  </a:cubicBezTo>
                  <a:close/>
                  <a:moveTo>
                    <a:pt x="8599" y="2376"/>
                  </a:moveTo>
                  <a:lnTo>
                    <a:pt x="8620" y="2397"/>
                  </a:lnTo>
                  <a:cubicBezTo>
                    <a:pt x="8620" y="2411"/>
                    <a:pt x="8618" y="2416"/>
                    <a:pt x="8615" y="2416"/>
                  </a:cubicBezTo>
                  <a:cubicBezTo>
                    <a:pt x="8608" y="2416"/>
                    <a:pt x="8599" y="2397"/>
                    <a:pt x="8599" y="2397"/>
                  </a:cubicBezTo>
                  <a:cubicBezTo>
                    <a:pt x="8578" y="2397"/>
                    <a:pt x="8599" y="2376"/>
                    <a:pt x="8599" y="2376"/>
                  </a:cubicBezTo>
                  <a:close/>
                  <a:moveTo>
                    <a:pt x="9228" y="2321"/>
                  </a:moveTo>
                  <a:cubicBezTo>
                    <a:pt x="9249" y="2321"/>
                    <a:pt x="9261" y="2342"/>
                    <a:pt x="9272" y="2376"/>
                  </a:cubicBezTo>
                  <a:cubicBezTo>
                    <a:pt x="9293" y="2376"/>
                    <a:pt x="9356" y="2397"/>
                    <a:pt x="9314" y="2418"/>
                  </a:cubicBezTo>
                  <a:cubicBezTo>
                    <a:pt x="9272" y="2418"/>
                    <a:pt x="9272" y="2397"/>
                    <a:pt x="9272" y="2376"/>
                  </a:cubicBezTo>
                  <a:lnTo>
                    <a:pt x="9146" y="2376"/>
                  </a:lnTo>
                  <a:cubicBezTo>
                    <a:pt x="9185" y="2337"/>
                    <a:pt x="9210" y="2321"/>
                    <a:pt x="9228" y="2321"/>
                  </a:cubicBezTo>
                  <a:close/>
                  <a:moveTo>
                    <a:pt x="4649" y="2418"/>
                  </a:moveTo>
                  <a:cubicBezTo>
                    <a:pt x="4666" y="2419"/>
                    <a:pt x="4695" y="2433"/>
                    <a:pt x="4706" y="2460"/>
                  </a:cubicBezTo>
                  <a:lnTo>
                    <a:pt x="4706" y="2460"/>
                  </a:lnTo>
                  <a:cubicBezTo>
                    <a:pt x="4674" y="2459"/>
                    <a:pt x="4655" y="2445"/>
                    <a:pt x="4649" y="2418"/>
                  </a:cubicBezTo>
                  <a:close/>
                  <a:moveTo>
                    <a:pt x="8746" y="2439"/>
                  </a:moveTo>
                  <a:cubicBezTo>
                    <a:pt x="8761" y="2439"/>
                    <a:pt x="8766" y="2461"/>
                    <a:pt x="8767" y="2481"/>
                  </a:cubicBezTo>
                  <a:lnTo>
                    <a:pt x="8731" y="2481"/>
                  </a:lnTo>
                  <a:cubicBezTo>
                    <a:pt x="8728" y="2467"/>
                    <a:pt x="8718" y="2453"/>
                    <a:pt x="8746" y="2439"/>
                  </a:cubicBezTo>
                  <a:close/>
                  <a:moveTo>
                    <a:pt x="5396" y="2265"/>
                  </a:moveTo>
                  <a:cubicBezTo>
                    <a:pt x="5418" y="2265"/>
                    <a:pt x="5445" y="2296"/>
                    <a:pt x="5445" y="2313"/>
                  </a:cubicBezTo>
                  <a:cubicBezTo>
                    <a:pt x="5530" y="2334"/>
                    <a:pt x="5487" y="2397"/>
                    <a:pt x="5509" y="2502"/>
                  </a:cubicBezTo>
                  <a:cubicBezTo>
                    <a:pt x="5424" y="2460"/>
                    <a:pt x="5340" y="2439"/>
                    <a:pt x="5256" y="2439"/>
                  </a:cubicBezTo>
                  <a:cubicBezTo>
                    <a:pt x="5277" y="2376"/>
                    <a:pt x="5277" y="2376"/>
                    <a:pt x="5340" y="2376"/>
                  </a:cubicBezTo>
                  <a:cubicBezTo>
                    <a:pt x="5354" y="2383"/>
                    <a:pt x="5371" y="2388"/>
                    <a:pt x="5386" y="2388"/>
                  </a:cubicBezTo>
                  <a:cubicBezTo>
                    <a:pt x="5417" y="2388"/>
                    <a:pt x="5445" y="2369"/>
                    <a:pt x="5445" y="2313"/>
                  </a:cubicBezTo>
                  <a:cubicBezTo>
                    <a:pt x="5410" y="2313"/>
                    <a:pt x="5390" y="2299"/>
                    <a:pt x="5384" y="2269"/>
                  </a:cubicBezTo>
                  <a:lnTo>
                    <a:pt x="5384" y="2269"/>
                  </a:lnTo>
                  <a:cubicBezTo>
                    <a:pt x="5388" y="2267"/>
                    <a:pt x="5392" y="2265"/>
                    <a:pt x="5396" y="2265"/>
                  </a:cubicBezTo>
                  <a:close/>
                  <a:moveTo>
                    <a:pt x="4710" y="2481"/>
                  </a:moveTo>
                  <a:lnTo>
                    <a:pt x="4710" y="2481"/>
                  </a:lnTo>
                  <a:cubicBezTo>
                    <a:pt x="4731" y="2481"/>
                    <a:pt x="4793" y="2502"/>
                    <a:pt x="4752" y="2502"/>
                  </a:cubicBezTo>
                  <a:cubicBezTo>
                    <a:pt x="4740" y="2508"/>
                    <a:pt x="4732" y="2511"/>
                    <a:pt x="4726" y="2511"/>
                  </a:cubicBezTo>
                  <a:cubicBezTo>
                    <a:pt x="4714" y="2511"/>
                    <a:pt x="4711" y="2500"/>
                    <a:pt x="4710" y="2481"/>
                  </a:cubicBezTo>
                  <a:close/>
                  <a:moveTo>
                    <a:pt x="8715" y="2502"/>
                  </a:moveTo>
                  <a:cubicBezTo>
                    <a:pt x="8703" y="2524"/>
                    <a:pt x="8692" y="2541"/>
                    <a:pt x="8681" y="2541"/>
                  </a:cubicBezTo>
                  <a:cubicBezTo>
                    <a:pt x="8674" y="2541"/>
                    <a:pt x="8668" y="2536"/>
                    <a:pt x="8662" y="2523"/>
                  </a:cubicBezTo>
                  <a:cubicBezTo>
                    <a:pt x="8662" y="2504"/>
                    <a:pt x="8680" y="2502"/>
                    <a:pt x="8715" y="2502"/>
                  </a:cubicBezTo>
                  <a:close/>
                  <a:moveTo>
                    <a:pt x="9419" y="2502"/>
                  </a:moveTo>
                  <a:cubicBezTo>
                    <a:pt x="9440" y="2502"/>
                    <a:pt x="9440" y="2502"/>
                    <a:pt x="9440" y="2523"/>
                  </a:cubicBezTo>
                  <a:cubicBezTo>
                    <a:pt x="9433" y="2537"/>
                    <a:pt x="9426" y="2542"/>
                    <a:pt x="9420" y="2542"/>
                  </a:cubicBezTo>
                  <a:cubicBezTo>
                    <a:pt x="9407" y="2542"/>
                    <a:pt x="9398" y="2523"/>
                    <a:pt x="9398" y="2523"/>
                  </a:cubicBezTo>
                  <a:cubicBezTo>
                    <a:pt x="9398" y="2523"/>
                    <a:pt x="9419" y="2502"/>
                    <a:pt x="9419" y="2502"/>
                  </a:cubicBezTo>
                  <a:close/>
                  <a:moveTo>
                    <a:pt x="8786" y="2504"/>
                  </a:moveTo>
                  <a:cubicBezTo>
                    <a:pt x="8830" y="2512"/>
                    <a:pt x="8830" y="2551"/>
                    <a:pt x="8830" y="2607"/>
                  </a:cubicBezTo>
                  <a:cubicBezTo>
                    <a:pt x="8760" y="2590"/>
                    <a:pt x="8778" y="2543"/>
                    <a:pt x="8786" y="2504"/>
                  </a:cubicBezTo>
                  <a:close/>
                  <a:moveTo>
                    <a:pt x="4415" y="2565"/>
                  </a:moveTo>
                  <a:cubicBezTo>
                    <a:pt x="4436" y="2565"/>
                    <a:pt x="4436" y="2565"/>
                    <a:pt x="4415" y="2586"/>
                  </a:cubicBezTo>
                  <a:cubicBezTo>
                    <a:pt x="4415" y="2607"/>
                    <a:pt x="4410" y="2618"/>
                    <a:pt x="4405" y="2618"/>
                  </a:cubicBezTo>
                  <a:cubicBezTo>
                    <a:pt x="4399" y="2618"/>
                    <a:pt x="4394" y="2607"/>
                    <a:pt x="4394" y="2586"/>
                  </a:cubicBezTo>
                  <a:lnTo>
                    <a:pt x="4394" y="2565"/>
                  </a:lnTo>
                  <a:close/>
                  <a:moveTo>
                    <a:pt x="4541" y="2692"/>
                  </a:moveTo>
                  <a:cubicBezTo>
                    <a:pt x="4583" y="2713"/>
                    <a:pt x="4583" y="2755"/>
                    <a:pt x="4541" y="2797"/>
                  </a:cubicBezTo>
                  <a:cubicBezTo>
                    <a:pt x="4499" y="2755"/>
                    <a:pt x="4499" y="2734"/>
                    <a:pt x="4520" y="2692"/>
                  </a:cubicBezTo>
                  <a:close/>
                  <a:moveTo>
                    <a:pt x="9070" y="2746"/>
                  </a:moveTo>
                  <a:cubicBezTo>
                    <a:pt x="9092" y="2746"/>
                    <a:pt x="9104" y="2766"/>
                    <a:pt x="9104" y="2797"/>
                  </a:cubicBezTo>
                  <a:lnTo>
                    <a:pt x="9083" y="2797"/>
                  </a:lnTo>
                  <a:cubicBezTo>
                    <a:pt x="9083" y="2839"/>
                    <a:pt x="9083" y="2860"/>
                    <a:pt x="9041" y="2860"/>
                  </a:cubicBezTo>
                  <a:cubicBezTo>
                    <a:pt x="9020" y="2860"/>
                    <a:pt x="8999" y="2839"/>
                    <a:pt x="8999" y="2797"/>
                  </a:cubicBezTo>
                  <a:cubicBezTo>
                    <a:pt x="8978" y="2755"/>
                    <a:pt x="8999" y="2755"/>
                    <a:pt x="9041" y="2755"/>
                  </a:cubicBezTo>
                  <a:cubicBezTo>
                    <a:pt x="9052" y="2749"/>
                    <a:pt x="9062" y="2746"/>
                    <a:pt x="9070" y="2746"/>
                  </a:cubicBezTo>
                  <a:close/>
                  <a:moveTo>
                    <a:pt x="10428" y="3049"/>
                  </a:moveTo>
                  <a:cubicBezTo>
                    <a:pt x="10428" y="3070"/>
                    <a:pt x="10428" y="3049"/>
                    <a:pt x="10428" y="3091"/>
                  </a:cubicBezTo>
                  <a:cubicBezTo>
                    <a:pt x="10418" y="3101"/>
                    <a:pt x="10407" y="3107"/>
                    <a:pt x="10399" y="3107"/>
                  </a:cubicBezTo>
                  <a:cubicBezTo>
                    <a:pt x="10391" y="3107"/>
                    <a:pt x="10386" y="3101"/>
                    <a:pt x="10386" y="3091"/>
                  </a:cubicBezTo>
                  <a:lnTo>
                    <a:pt x="10407" y="3070"/>
                  </a:lnTo>
                  <a:lnTo>
                    <a:pt x="10428" y="3049"/>
                  </a:lnTo>
                  <a:close/>
                  <a:moveTo>
                    <a:pt x="9230" y="3070"/>
                  </a:moveTo>
                  <a:lnTo>
                    <a:pt x="9251" y="3091"/>
                  </a:lnTo>
                  <a:lnTo>
                    <a:pt x="9272" y="3091"/>
                  </a:lnTo>
                  <a:cubicBezTo>
                    <a:pt x="9251" y="3091"/>
                    <a:pt x="9230" y="3112"/>
                    <a:pt x="9230" y="3112"/>
                  </a:cubicBezTo>
                  <a:cubicBezTo>
                    <a:pt x="9230" y="3112"/>
                    <a:pt x="9209" y="3091"/>
                    <a:pt x="9209" y="3091"/>
                  </a:cubicBezTo>
                  <a:cubicBezTo>
                    <a:pt x="9209" y="3070"/>
                    <a:pt x="9230" y="3070"/>
                    <a:pt x="9230" y="3070"/>
                  </a:cubicBezTo>
                  <a:close/>
                  <a:moveTo>
                    <a:pt x="2986" y="3219"/>
                  </a:moveTo>
                  <a:cubicBezTo>
                    <a:pt x="3024" y="3224"/>
                    <a:pt x="3063" y="3241"/>
                    <a:pt x="3028" y="3259"/>
                  </a:cubicBezTo>
                  <a:cubicBezTo>
                    <a:pt x="2987" y="3259"/>
                    <a:pt x="2986" y="3239"/>
                    <a:pt x="2986" y="3219"/>
                  </a:cubicBezTo>
                  <a:close/>
                  <a:moveTo>
                    <a:pt x="9545" y="3301"/>
                  </a:moveTo>
                  <a:lnTo>
                    <a:pt x="9545" y="3301"/>
                  </a:lnTo>
                  <a:cubicBezTo>
                    <a:pt x="9608" y="3427"/>
                    <a:pt x="9545" y="3406"/>
                    <a:pt x="9440" y="3427"/>
                  </a:cubicBezTo>
                  <a:lnTo>
                    <a:pt x="9545" y="3301"/>
                  </a:lnTo>
                  <a:close/>
                  <a:moveTo>
                    <a:pt x="4604" y="3301"/>
                  </a:moveTo>
                  <a:lnTo>
                    <a:pt x="4731" y="3532"/>
                  </a:lnTo>
                  <a:lnTo>
                    <a:pt x="4541" y="3448"/>
                  </a:lnTo>
                  <a:cubicBezTo>
                    <a:pt x="4499" y="3364"/>
                    <a:pt x="4583" y="3343"/>
                    <a:pt x="4604" y="3301"/>
                  </a:cubicBezTo>
                  <a:close/>
                  <a:moveTo>
                    <a:pt x="4523" y="3606"/>
                  </a:moveTo>
                  <a:cubicBezTo>
                    <a:pt x="4541" y="3606"/>
                    <a:pt x="4562" y="3617"/>
                    <a:pt x="4583" y="3638"/>
                  </a:cubicBezTo>
                  <a:cubicBezTo>
                    <a:pt x="4547" y="3650"/>
                    <a:pt x="4525" y="3662"/>
                    <a:pt x="4508" y="3662"/>
                  </a:cubicBezTo>
                  <a:cubicBezTo>
                    <a:pt x="4496" y="3662"/>
                    <a:pt x="4487" y="3655"/>
                    <a:pt x="4478" y="3638"/>
                  </a:cubicBezTo>
                  <a:cubicBezTo>
                    <a:pt x="4489" y="3617"/>
                    <a:pt x="4505" y="3606"/>
                    <a:pt x="4523" y="3606"/>
                  </a:cubicBezTo>
                  <a:close/>
                  <a:moveTo>
                    <a:pt x="8809" y="3743"/>
                  </a:moveTo>
                  <a:cubicBezTo>
                    <a:pt x="8830" y="3743"/>
                    <a:pt x="8830" y="3764"/>
                    <a:pt x="8830" y="3764"/>
                  </a:cubicBezTo>
                  <a:lnTo>
                    <a:pt x="8809" y="3785"/>
                  </a:lnTo>
                  <a:cubicBezTo>
                    <a:pt x="8809" y="3764"/>
                    <a:pt x="8788" y="3764"/>
                    <a:pt x="8788" y="3764"/>
                  </a:cubicBezTo>
                  <a:cubicBezTo>
                    <a:pt x="8788" y="3743"/>
                    <a:pt x="8809" y="3743"/>
                    <a:pt x="8809" y="3743"/>
                  </a:cubicBezTo>
                  <a:close/>
                  <a:moveTo>
                    <a:pt x="9987" y="3743"/>
                  </a:moveTo>
                  <a:cubicBezTo>
                    <a:pt x="10008" y="3743"/>
                    <a:pt x="10008" y="3764"/>
                    <a:pt x="10008" y="3764"/>
                  </a:cubicBezTo>
                  <a:lnTo>
                    <a:pt x="9987" y="3785"/>
                  </a:lnTo>
                  <a:cubicBezTo>
                    <a:pt x="9987" y="3774"/>
                    <a:pt x="9981" y="3774"/>
                    <a:pt x="9976" y="3774"/>
                  </a:cubicBezTo>
                  <a:cubicBezTo>
                    <a:pt x="9971" y="3774"/>
                    <a:pt x="9966" y="3774"/>
                    <a:pt x="9966" y="3764"/>
                  </a:cubicBezTo>
                  <a:cubicBezTo>
                    <a:pt x="9966" y="3743"/>
                    <a:pt x="9966" y="3743"/>
                    <a:pt x="9987" y="3743"/>
                  </a:cubicBezTo>
                  <a:close/>
                  <a:moveTo>
                    <a:pt x="5109" y="3869"/>
                  </a:moveTo>
                  <a:cubicBezTo>
                    <a:pt x="5109" y="3869"/>
                    <a:pt x="5130" y="3890"/>
                    <a:pt x="5130" y="3890"/>
                  </a:cubicBezTo>
                  <a:lnTo>
                    <a:pt x="5109" y="3911"/>
                  </a:lnTo>
                  <a:cubicBezTo>
                    <a:pt x="5067" y="3890"/>
                    <a:pt x="5109" y="3869"/>
                    <a:pt x="5109" y="3869"/>
                  </a:cubicBezTo>
                  <a:close/>
                  <a:moveTo>
                    <a:pt x="10731" y="3798"/>
                  </a:moveTo>
                  <a:cubicBezTo>
                    <a:pt x="10753" y="3798"/>
                    <a:pt x="10765" y="3817"/>
                    <a:pt x="10765" y="3848"/>
                  </a:cubicBezTo>
                  <a:lnTo>
                    <a:pt x="10744" y="3848"/>
                  </a:lnTo>
                  <a:cubicBezTo>
                    <a:pt x="10765" y="3890"/>
                    <a:pt x="10765" y="3911"/>
                    <a:pt x="10723" y="3911"/>
                  </a:cubicBezTo>
                  <a:cubicBezTo>
                    <a:pt x="10680" y="3911"/>
                    <a:pt x="10659" y="3890"/>
                    <a:pt x="10659" y="3848"/>
                  </a:cubicBezTo>
                  <a:cubicBezTo>
                    <a:pt x="10659" y="3827"/>
                    <a:pt x="10680" y="3806"/>
                    <a:pt x="10702" y="3806"/>
                  </a:cubicBezTo>
                  <a:cubicBezTo>
                    <a:pt x="10713" y="3800"/>
                    <a:pt x="10723" y="3798"/>
                    <a:pt x="10731" y="3798"/>
                  </a:cubicBezTo>
                  <a:close/>
                  <a:moveTo>
                    <a:pt x="1998" y="3893"/>
                  </a:moveTo>
                  <a:cubicBezTo>
                    <a:pt x="2022" y="3900"/>
                    <a:pt x="2050" y="3916"/>
                    <a:pt x="2018" y="3932"/>
                  </a:cubicBezTo>
                  <a:cubicBezTo>
                    <a:pt x="2002" y="3932"/>
                    <a:pt x="1998" y="3919"/>
                    <a:pt x="1998" y="3893"/>
                  </a:cubicBezTo>
                  <a:close/>
                  <a:moveTo>
                    <a:pt x="4773" y="3743"/>
                  </a:moveTo>
                  <a:cubicBezTo>
                    <a:pt x="4752" y="3953"/>
                    <a:pt x="4625" y="3995"/>
                    <a:pt x="4562" y="4100"/>
                  </a:cubicBezTo>
                  <a:lnTo>
                    <a:pt x="4541" y="4100"/>
                  </a:lnTo>
                  <a:cubicBezTo>
                    <a:pt x="4499" y="4058"/>
                    <a:pt x="4520" y="4016"/>
                    <a:pt x="4520" y="3953"/>
                  </a:cubicBezTo>
                  <a:cubicBezTo>
                    <a:pt x="4625" y="3911"/>
                    <a:pt x="4710" y="3827"/>
                    <a:pt x="4773" y="3743"/>
                  </a:cubicBezTo>
                  <a:close/>
                  <a:moveTo>
                    <a:pt x="2124" y="3995"/>
                  </a:moveTo>
                  <a:lnTo>
                    <a:pt x="2124" y="3995"/>
                  </a:lnTo>
                  <a:cubicBezTo>
                    <a:pt x="2177" y="4013"/>
                    <a:pt x="2170" y="4061"/>
                    <a:pt x="2167" y="4101"/>
                  </a:cubicBezTo>
                  <a:lnTo>
                    <a:pt x="2167" y="4101"/>
                  </a:lnTo>
                  <a:cubicBezTo>
                    <a:pt x="2166" y="4101"/>
                    <a:pt x="2166" y="4100"/>
                    <a:pt x="2166" y="4100"/>
                  </a:cubicBezTo>
                  <a:lnTo>
                    <a:pt x="2166" y="4100"/>
                  </a:lnTo>
                  <a:cubicBezTo>
                    <a:pt x="2166" y="4100"/>
                    <a:pt x="2166" y="4100"/>
                    <a:pt x="2166" y="4100"/>
                  </a:cubicBezTo>
                  <a:cubicBezTo>
                    <a:pt x="2103" y="4100"/>
                    <a:pt x="2082" y="4058"/>
                    <a:pt x="2124" y="3995"/>
                  </a:cubicBezTo>
                  <a:close/>
                  <a:moveTo>
                    <a:pt x="6034" y="4100"/>
                  </a:moveTo>
                  <a:cubicBezTo>
                    <a:pt x="6034" y="4100"/>
                    <a:pt x="6055" y="4121"/>
                    <a:pt x="6055" y="4121"/>
                  </a:cubicBezTo>
                  <a:lnTo>
                    <a:pt x="6034" y="4142"/>
                  </a:lnTo>
                  <a:cubicBezTo>
                    <a:pt x="6013" y="4142"/>
                    <a:pt x="6013" y="4142"/>
                    <a:pt x="6013" y="4121"/>
                  </a:cubicBezTo>
                  <a:cubicBezTo>
                    <a:pt x="6013" y="4100"/>
                    <a:pt x="6034" y="4100"/>
                    <a:pt x="6034" y="4100"/>
                  </a:cubicBezTo>
                  <a:close/>
                  <a:moveTo>
                    <a:pt x="11058" y="4179"/>
                  </a:moveTo>
                  <a:cubicBezTo>
                    <a:pt x="11080" y="4179"/>
                    <a:pt x="11080" y="4209"/>
                    <a:pt x="11080" y="4226"/>
                  </a:cubicBezTo>
                  <a:cubicBezTo>
                    <a:pt x="11115" y="4226"/>
                    <a:pt x="11135" y="4241"/>
                    <a:pt x="11141" y="4269"/>
                  </a:cubicBezTo>
                  <a:lnTo>
                    <a:pt x="11141" y="4269"/>
                  </a:lnTo>
                  <a:cubicBezTo>
                    <a:pt x="11134" y="4273"/>
                    <a:pt x="11127" y="4274"/>
                    <a:pt x="11121" y="4274"/>
                  </a:cubicBezTo>
                  <a:cubicBezTo>
                    <a:pt x="11094" y="4274"/>
                    <a:pt x="11080" y="4243"/>
                    <a:pt x="11080" y="4226"/>
                  </a:cubicBezTo>
                  <a:cubicBezTo>
                    <a:pt x="11059" y="4205"/>
                    <a:pt x="10996" y="4184"/>
                    <a:pt x="11038" y="4184"/>
                  </a:cubicBezTo>
                  <a:cubicBezTo>
                    <a:pt x="11046" y="4180"/>
                    <a:pt x="11052" y="4179"/>
                    <a:pt x="11058" y="4179"/>
                  </a:cubicBezTo>
                  <a:close/>
                  <a:moveTo>
                    <a:pt x="2628" y="4226"/>
                  </a:moveTo>
                  <a:cubicBezTo>
                    <a:pt x="2649" y="4226"/>
                    <a:pt x="2649" y="4247"/>
                    <a:pt x="2649" y="4247"/>
                  </a:cubicBezTo>
                  <a:cubicBezTo>
                    <a:pt x="2649" y="4262"/>
                    <a:pt x="2660" y="4277"/>
                    <a:pt x="2651" y="4277"/>
                  </a:cubicBezTo>
                  <a:cubicBezTo>
                    <a:pt x="2647" y="4277"/>
                    <a:pt x="2640" y="4274"/>
                    <a:pt x="2628" y="4268"/>
                  </a:cubicBezTo>
                  <a:cubicBezTo>
                    <a:pt x="2607" y="4247"/>
                    <a:pt x="2607" y="4226"/>
                    <a:pt x="2628" y="4226"/>
                  </a:cubicBezTo>
                  <a:close/>
                  <a:moveTo>
                    <a:pt x="11143" y="4289"/>
                  </a:moveTo>
                  <a:cubicBezTo>
                    <a:pt x="11165" y="4290"/>
                    <a:pt x="11227" y="4310"/>
                    <a:pt x="11185" y="4331"/>
                  </a:cubicBezTo>
                  <a:cubicBezTo>
                    <a:pt x="11151" y="4331"/>
                    <a:pt x="11144" y="4317"/>
                    <a:pt x="11143" y="4289"/>
                  </a:cubicBezTo>
                  <a:close/>
                  <a:moveTo>
                    <a:pt x="5059" y="4289"/>
                  </a:moveTo>
                  <a:cubicBezTo>
                    <a:pt x="5072" y="4289"/>
                    <a:pt x="5088" y="4300"/>
                    <a:pt x="5109" y="4310"/>
                  </a:cubicBezTo>
                  <a:cubicBezTo>
                    <a:pt x="5109" y="4331"/>
                    <a:pt x="5093" y="4337"/>
                    <a:pt x="5075" y="4337"/>
                  </a:cubicBezTo>
                  <a:cubicBezTo>
                    <a:pt x="5056" y="4337"/>
                    <a:pt x="5035" y="4331"/>
                    <a:pt x="5025" y="4331"/>
                  </a:cubicBezTo>
                  <a:cubicBezTo>
                    <a:pt x="5035" y="4300"/>
                    <a:pt x="5046" y="4289"/>
                    <a:pt x="5059" y="4289"/>
                  </a:cubicBezTo>
                  <a:close/>
                  <a:moveTo>
                    <a:pt x="11435" y="4279"/>
                  </a:moveTo>
                  <a:cubicBezTo>
                    <a:pt x="11453" y="4279"/>
                    <a:pt x="11469" y="4289"/>
                    <a:pt x="11479" y="4310"/>
                  </a:cubicBezTo>
                  <a:lnTo>
                    <a:pt x="11500" y="4310"/>
                  </a:lnTo>
                  <a:cubicBezTo>
                    <a:pt x="11479" y="4331"/>
                    <a:pt x="11453" y="4342"/>
                    <a:pt x="11429" y="4342"/>
                  </a:cubicBezTo>
                  <a:cubicBezTo>
                    <a:pt x="11406" y="4342"/>
                    <a:pt x="11385" y="4331"/>
                    <a:pt x="11374" y="4310"/>
                  </a:cubicBezTo>
                  <a:cubicBezTo>
                    <a:pt x="11395" y="4289"/>
                    <a:pt x="11416" y="4279"/>
                    <a:pt x="11435" y="4279"/>
                  </a:cubicBezTo>
                  <a:close/>
                  <a:moveTo>
                    <a:pt x="2166" y="4100"/>
                  </a:moveTo>
                  <a:lnTo>
                    <a:pt x="2166" y="4121"/>
                  </a:lnTo>
                  <a:cubicBezTo>
                    <a:pt x="2166" y="4115"/>
                    <a:pt x="2166" y="4108"/>
                    <a:pt x="2167" y="4101"/>
                  </a:cubicBezTo>
                  <a:lnTo>
                    <a:pt x="2167" y="4101"/>
                  </a:lnTo>
                  <a:cubicBezTo>
                    <a:pt x="2230" y="4163"/>
                    <a:pt x="2355" y="4164"/>
                    <a:pt x="2397" y="4289"/>
                  </a:cubicBezTo>
                  <a:cubicBezTo>
                    <a:pt x="2397" y="4352"/>
                    <a:pt x="2355" y="4373"/>
                    <a:pt x="2313" y="4394"/>
                  </a:cubicBezTo>
                  <a:lnTo>
                    <a:pt x="2229" y="4352"/>
                  </a:lnTo>
                  <a:cubicBezTo>
                    <a:pt x="2213" y="4368"/>
                    <a:pt x="2197" y="4409"/>
                    <a:pt x="2190" y="4409"/>
                  </a:cubicBezTo>
                  <a:cubicBezTo>
                    <a:pt x="2188" y="4409"/>
                    <a:pt x="2187" y="4405"/>
                    <a:pt x="2187" y="4394"/>
                  </a:cubicBezTo>
                  <a:cubicBezTo>
                    <a:pt x="2166" y="4352"/>
                    <a:pt x="2208" y="4352"/>
                    <a:pt x="2229" y="4352"/>
                  </a:cubicBezTo>
                  <a:cubicBezTo>
                    <a:pt x="2250" y="4268"/>
                    <a:pt x="2145" y="4205"/>
                    <a:pt x="2166" y="4100"/>
                  </a:cubicBezTo>
                  <a:close/>
                  <a:moveTo>
                    <a:pt x="4541" y="4163"/>
                  </a:moveTo>
                  <a:lnTo>
                    <a:pt x="4541" y="4163"/>
                  </a:lnTo>
                  <a:cubicBezTo>
                    <a:pt x="4689" y="4226"/>
                    <a:pt x="4689" y="4226"/>
                    <a:pt x="4836" y="4416"/>
                  </a:cubicBezTo>
                  <a:cubicBezTo>
                    <a:pt x="4815" y="4437"/>
                    <a:pt x="4801" y="4444"/>
                    <a:pt x="4791" y="4444"/>
                  </a:cubicBezTo>
                  <a:cubicBezTo>
                    <a:pt x="4773" y="4444"/>
                    <a:pt x="4773" y="4416"/>
                    <a:pt x="4773" y="4416"/>
                  </a:cubicBezTo>
                  <a:cubicBezTo>
                    <a:pt x="4676" y="4416"/>
                    <a:pt x="4722" y="4523"/>
                    <a:pt x="4647" y="4523"/>
                  </a:cubicBezTo>
                  <a:cubicBezTo>
                    <a:pt x="4641" y="4523"/>
                    <a:pt x="4634" y="4522"/>
                    <a:pt x="4625" y="4521"/>
                  </a:cubicBezTo>
                  <a:cubicBezTo>
                    <a:pt x="4625" y="4394"/>
                    <a:pt x="4583" y="4289"/>
                    <a:pt x="4541" y="4163"/>
                  </a:cubicBezTo>
                  <a:close/>
                  <a:moveTo>
                    <a:pt x="2353" y="4465"/>
                  </a:moveTo>
                  <a:cubicBezTo>
                    <a:pt x="2363" y="4465"/>
                    <a:pt x="2371" y="4469"/>
                    <a:pt x="2376" y="4479"/>
                  </a:cubicBezTo>
                  <a:cubicBezTo>
                    <a:pt x="2396" y="4499"/>
                    <a:pt x="2397" y="4538"/>
                    <a:pt x="2397" y="4579"/>
                  </a:cubicBezTo>
                  <a:lnTo>
                    <a:pt x="2397" y="4579"/>
                  </a:lnTo>
                  <a:cubicBezTo>
                    <a:pt x="2390" y="4578"/>
                    <a:pt x="2382" y="4577"/>
                    <a:pt x="2375" y="4577"/>
                  </a:cubicBezTo>
                  <a:cubicBezTo>
                    <a:pt x="2350" y="4577"/>
                    <a:pt x="2324" y="4582"/>
                    <a:pt x="2299" y="4582"/>
                  </a:cubicBezTo>
                  <a:cubicBezTo>
                    <a:pt x="2275" y="4582"/>
                    <a:pt x="2252" y="4578"/>
                    <a:pt x="2229" y="4563"/>
                  </a:cubicBezTo>
                  <a:cubicBezTo>
                    <a:pt x="2261" y="4514"/>
                    <a:pt x="2319" y="4465"/>
                    <a:pt x="2353" y="4465"/>
                  </a:cubicBezTo>
                  <a:close/>
                  <a:moveTo>
                    <a:pt x="4794" y="4605"/>
                  </a:moveTo>
                  <a:cubicBezTo>
                    <a:pt x="4815" y="4626"/>
                    <a:pt x="4815" y="4668"/>
                    <a:pt x="4794" y="4710"/>
                  </a:cubicBezTo>
                  <a:cubicBezTo>
                    <a:pt x="4752" y="4668"/>
                    <a:pt x="4752" y="4626"/>
                    <a:pt x="4794" y="4605"/>
                  </a:cubicBezTo>
                  <a:close/>
                  <a:moveTo>
                    <a:pt x="4920" y="4731"/>
                  </a:moveTo>
                  <a:lnTo>
                    <a:pt x="4941" y="4752"/>
                  </a:lnTo>
                  <a:lnTo>
                    <a:pt x="4920" y="4752"/>
                  </a:lnTo>
                  <a:cubicBezTo>
                    <a:pt x="4899" y="4752"/>
                    <a:pt x="4899" y="4752"/>
                    <a:pt x="4899" y="4731"/>
                  </a:cubicBezTo>
                  <a:close/>
                  <a:moveTo>
                    <a:pt x="2145" y="4668"/>
                  </a:moveTo>
                  <a:cubicBezTo>
                    <a:pt x="2166" y="4689"/>
                    <a:pt x="2166" y="4731"/>
                    <a:pt x="2145" y="4752"/>
                  </a:cubicBezTo>
                  <a:cubicBezTo>
                    <a:pt x="2139" y="4755"/>
                    <a:pt x="2133" y="4756"/>
                    <a:pt x="2129" y="4756"/>
                  </a:cubicBezTo>
                  <a:cubicBezTo>
                    <a:pt x="2103" y="4756"/>
                    <a:pt x="2103" y="4710"/>
                    <a:pt x="2103" y="4710"/>
                  </a:cubicBezTo>
                  <a:cubicBezTo>
                    <a:pt x="2103" y="4689"/>
                    <a:pt x="2124" y="4668"/>
                    <a:pt x="2124" y="4668"/>
                  </a:cubicBezTo>
                  <a:close/>
                  <a:moveTo>
                    <a:pt x="4983" y="4836"/>
                  </a:moveTo>
                  <a:lnTo>
                    <a:pt x="4983" y="4857"/>
                  </a:lnTo>
                  <a:cubicBezTo>
                    <a:pt x="4983" y="4857"/>
                    <a:pt x="4992" y="4848"/>
                    <a:pt x="4998" y="4848"/>
                  </a:cubicBezTo>
                  <a:cubicBezTo>
                    <a:pt x="5002" y="4848"/>
                    <a:pt x="5004" y="4850"/>
                    <a:pt x="5004" y="4857"/>
                  </a:cubicBezTo>
                  <a:cubicBezTo>
                    <a:pt x="4993" y="4878"/>
                    <a:pt x="4983" y="4889"/>
                    <a:pt x="4975" y="4889"/>
                  </a:cubicBezTo>
                  <a:cubicBezTo>
                    <a:pt x="4967" y="4889"/>
                    <a:pt x="4962" y="4878"/>
                    <a:pt x="4962" y="4857"/>
                  </a:cubicBezTo>
                  <a:lnTo>
                    <a:pt x="4983" y="4836"/>
                  </a:lnTo>
                  <a:close/>
                  <a:moveTo>
                    <a:pt x="1262" y="4983"/>
                  </a:moveTo>
                  <a:cubicBezTo>
                    <a:pt x="1262" y="4983"/>
                    <a:pt x="1283" y="5004"/>
                    <a:pt x="1283" y="5004"/>
                  </a:cubicBezTo>
                  <a:cubicBezTo>
                    <a:pt x="1283" y="5004"/>
                    <a:pt x="1304" y="5025"/>
                    <a:pt x="1262" y="5025"/>
                  </a:cubicBezTo>
                  <a:cubicBezTo>
                    <a:pt x="1241" y="5004"/>
                    <a:pt x="1262" y="4983"/>
                    <a:pt x="1262" y="4983"/>
                  </a:cubicBezTo>
                  <a:close/>
                  <a:moveTo>
                    <a:pt x="4920" y="4962"/>
                  </a:moveTo>
                  <a:cubicBezTo>
                    <a:pt x="4962" y="5025"/>
                    <a:pt x="5109" y="4983"/>
                    <a:pt x="5067" y="5109"/>
                  </a:cubicBezTo>
                  <a:cubicBezTo>
                    <a:pt x="5059" y="5118"/>
                    <a:pt x="5052" y="5121"/>
                    <a:pt x="5046" y="5121"/>
                  </a:cubicBezTo>
                  <a:cubicBezTo>
                    <a:pt x="5023" y="5121"/>
                    <a:pt x="5017" y="5067"/>
                    <a:pt x="4983" y="5067"/>
                  </a:cubicBezTo>
                  <a:lnTo>
                    <a:pt x="4836" y="5067"/>
                  </a:lnTo>
                  <a:lnTo>
                    <a:pt x="4920" y="4962"/>
                  </a:lnTo>
                  <a:close/>
                  <a:moveTo>
                    <a:pt x="631" y="4899"/>
                  </a:moveTo>
                  <a:lnTo>
                    <a:pt x="631" y="4899"/>
                  </a:lnTo>
                  <a:cubicBezTo>
                    <a:pt x="547" y="5025"/>
                    <a:pt x="400" y="5025"/>
                    <a:pt x="358" y="5130"/>
                  </a:cubicBezTo>
                  <a:cubicBezTo>
                    <a:pt x="294" y="5088"/>
                    <a:pt x="315" y="5046"/>
                    <a:pt x="315" y="4983"/>
                  </a:cubicBezTo>
                  <a:lnTo>
                    <a:pt x="631" y="4899"/>
                  </a:lnTo>
                  <a:close/>
                  <a:moveTo>
                    <a:pt x="5193" y="5025"/>
                  </a:moveTo>
                  <a:cubicBezTo>
                    <a:pt x="5256" y="5025"/>
                    <a:pt x="5298" y="5067"/>
                    <a:pt x="5319" y="5130"/>
                  </a:cubicBezTo>
                  <a:cubicBezTo>
                    <a:pt x="5296" y="5138"/>
                    <a:pt x="5273" y="5143"/>
                    <a:pt x="5251" y="5143"/>
                  </a:cubicBezTo>
                  <a:cubicBezTo>
                    <a:pt x="5213" y="5143"/>
                    <a:pt x="5178" y="5128"/>
                    <a:pt x="5151" y="5088"/>
                  </a:cubicBezTo>
                  <a:lnTo>
                    <a:pt x="5193" y="5025"/>
                  </a:lnTo>
                  <a:close/>
                  <a:moveTo>
                    <a:pt x="1430" y="5025"/>
                  </a:moveTo>
                  <a:lnTo>
                    <a:pt x="1409" y="5109"/>
                  </a:lnTo>
                  <a:cubicBezTo>
                    <a:pt x="1391" y="5136"/>
                    <a:pt x="1369" y="5144"/>
                    <a:pt x="1343" y="5144"/>
                  </a:cubicBezTo>
                  <a:cubicBezTo>
                    <a:pt x="1309" y="5144"/>
                    <a:pt x="1268" y="5130"/>
                    <a:pt x="1220" y="5130"/>
                  </a:cubicBezTo>
                  <a:lnTo>
                    <a:pt x="1430" y="5025"/>
                  </a:lnTo>
                  <a:close/>
                  <a:moveTo>
                    <a:pt x="1367" y="5299"/>
                  </a:moveTo>
                  <a:cubicBezTo>
                    <a:pt x="1430" y="5299"/>
                    <a:pt x="1430" y="5362"/>
                    <a:pt x="1493" y="5362"/>
                  </a:cubicBezTo>
                  <a:cubicBezTo>
                    <a:pt x="1463" y="5373"/>
                    <a:pt x="1441" y="5379"/>
                    <a:pt x="1423" y="5379"/>
                  </a:cubicBezTo>
                  <a:cubicBezTo>
                    <a:pt x="1378" y="5379"/>
                    <a:pt x="1367" y="5344"/>
                    <a:pt x="1367" y="5299"/>
                  </a:cubicBezTo>
                  <a:close/>
                  <a:moveTo>
                    <a:pt x="1451" y="5467"/>
                  </a:moveTo>
                  <a:lnTo>
                    <a:pt x="1472" y="5488"/>
                  </a:lnTo>
                  <a:cubicBezTo>
                    <a:pt x="1451" y="5488"/>
                    <a:pt x="1472" y="5509"/>
                    <a:pt x="1451" y="5509"/>
                  </a:cubicBezTo>
                  <a:cubicBezTo>
                    <a:pt x="1430" y="5509"/>
                    <a:pt x="1430" y="5488"/>
                    <a:pt x="1430" y="5488"/>
                  </a:cubicBezTo>
                  <a:cubicBezTo>
                    <a:pt x="1430" y="5488"/>
                    <a:pt x="1451" y="5467"/>
                    <a:pt x="1451" y="5467"/>
                  </a:cubicBezTo>
                  <a:close/>
                  <a:moveTo>
                    <a:pt x="965" y="5525"/>
                  </a:moveTo>
                  <a:cubicBezTo>
                    <a:pt x="967" y="5525"/>
                    <a:pt x="967" y="5530"/>
                    <a:pt x="967" y="5551"/>
                  </a:cubicBezTo>
                  <a:cubicBezTo>
                    <a:pt x="957" y="5561"/>
                    <a:pt x="946" y="5567"/>
                    <a:pt x="938" y="5567"/>
                  </a:cubicBezTo>
                  <a:cubicBezTo>
                    <a:pt x="930" y="5567"/>
                    <a:pt x="925" y="5561"/>
                    <a:pt x="925" y="5551"/>
                  </a:cubicBezTo>
                  <a:lnTo>
                    <a:pt x="946" y="5530"/>
                  </a:lnTo>
                  <a:cubicBezTo>
                    <a:pt x="957" y="5530"/>
                    <a:pt x="962" y="5525"/>
                    <a:pt x="965" y="5525"/>
                  </a:cubicBezTo>
                  <a:close/>
                  <a:moveTo>
                    <a:pt x="5359" y="5525"/>
                  </a:moveTo>
                  <a:cubicBezTo>
                    <a:pt x="5361" y="5525"/>
                    <a:pt x="5361" y="5530"/>
                    <a:pt x="5361" y="5551"/>
                  </a:cubicBezTo>
                  <a:cubicBezTo>
                    <a:pt x="5351" y="5561"/>
                    <a:pt x="5340" y="5567"/>
                    <a:pt x="5332" y="5567"/>
                  </a:cubicBezTo>
                  <a:cubicBezTo>
                    <a:pt x="5325" y="5567"/>
                    <a:pt x="5319" y="5561"/>
                    <a:pt x="5319" y="5551"/>
                  </a:cubicBezTo>
                  <a:lnTo>
                    <a:pt x="5340" y="5530"/>
                  </a:lnTo>
                  <a:cubicBezTo>
                    <a:pt x="5351" y="5530"/>
                    <a:pt x="5356" y="5525"/>
                    <a:pt x="5359" y="5525"/>
                  </a:cubicBezTo>
                  <a:close/>
                  <a:moveTo>
                    <a:pt x="5088" y="5283"/>
                  </a:moveTo>
                  <a:cubicBezTo>
                    <a:pt x="5130" y="5283"/>
                    <a:pt x="5172" y="5288"/>
                    <a:pt x="5214" y="5299"/>
                  </a:cubicBezTo>
                  <a:cubicBezTo>
                    <a:pt x="5298" y="5362"/>
                    <a:pt x="5130" y="5446"/>
                    <a:pt x="5235" y="5509"/>
                  </a:cubicBezTo>
                  <a:lnTo>
                    <a:pt x="5130" y="5551"/>
                  </a:lnTo>
                  <a:lnTo>
                    <a:pt x="5172" y="5614"/>
                  </a:lnTo>
                  <a:cubicBezTo>
                    <a:pt x="5133" y="5636"/>
                    <a:pt x="5101" y="5645"/>
                    <a:pt x="5075" y="5645"/>
                  </a:cubicBezTo>
                  <a:cubicBezTo>
                    <a:pt x="4972" y="5645"/>
                    <a:pt x="4949" y="5508"/>
                    <a:pt x="4899" y="5425"/>
                  </a:cubicBezTo>
                  <a:cubicBezTo>
                    <a:pt x="4920" y="5383"/>
                    <a:pt x="4962" y="5362"/>
                    <a:pt x="4962" y="5299"/>
                  </a:cubicBezTo>
                  <a:cubicBezTo>
                    <a:pt x="5004" y="5288"/>
                    <a:pt x="5046" y="5283"/>
                    <a:pt x="5088" y="5283"/>
                  </a:cubicBezTo>
                  <a:close/>
                  <a:moveTo>
                    <a:pt x="1325" y="5656"/>
                  </a:moveTo>
                  <a:cubicBezTo>
                    <a:pt x="1367" y="5656"/>
                    <a:pt x="1346" y="5698"/>
                    <a:pt x="1367" y="5698"/>
                  </a:cubicBezTo>
                  <a:cubicBezTo>
                    <a:pt x="1388" y="5698"/>
                    <a:pt x="1451" y="5740"/>
                    <a:pt x="1409" y="5740"/>
                  </a:cubicBezTo>
                  <a:cubicBezTo>
                    <a:pt x="1367" y="5740"/>
                    <a:pt x="1367" y="5719"/>
                    <a:pt x="1367" y="5698"/>
                  </a:cubicBezTo>
                  <a:cubicBezTo>
                    <a:pt x="1346" y="5698"/>
                    <a:pt x="1283" y="5656"/>
                    <a:pt x="1325" y="5656"/>
                  </a:cubicBezTo>
                  <a:close/>
                  <a:moveTo>
                    <a:pt x="5277" y="5845"/>
                  </a:moveTo>
                  <a:cubicBezTo>
                    <a:pt x="5308" y="5845"/>
                    <a:pt x="5316" y="5867"/>
                    <a:pt x="5318" y="5887"/>
                  </a:cubicBezTo>
                  <a:lnTo>
                    <a:pt x="5318" y="5887"/>
                  </a:lnTo>
                  <a:cubicBezTo>
                    <a:pt x="5297" y="5887"/>
                    <a:pt x="5236" y="5866"/>
                    <a:pt x="5277" y="5845"/>
                  </a:cubicBezTo>
                  <a:close/>
                  <a:moveTo>
                    <a:pt x="379" y="5971"/>
                  </a:moveTo>
                  <a:cubicBezTo>
                    <a:pt x="400" y="5971"/>
                    <a:pt x="400" y="5992"/>
                    <a:pt x="400" y="5992"/>
                  </a:cubicBezTo>
                  <a:lnTo>
                    <a:pt x="358" y="5992"/>
                  </a:lnTo>
                  <a:cubicBezTo>
                    <a:pt x="379" y="5971"/>
                    <a:pt x="379" y="5971"/>
                    <a:pt x="379" y="5971"/>
                  </a:cubicBezTo>
                  <a:close/>
                  <a:moveTo>
                    <a:pt x="5319" y="5887"/>
                  </a:moveTo>
                  <a:lnTo>
                    <a:pt x="5319" y="5887"/>
                  </a:lnTo>
                  <a:cubicBezTo>
                    <a:pt x="5466" y="5929"/>
                    <a:pt x="5466" y="5929"/>
                    <a:pt x="5487" y="6097"/>
                  </a:cubicBezTo>
                  <a:cubicBezTo>
                    <a:pt x="5361" y="6013"/>
                    <a:pt x="5361" y="6013"/>
                    <a:pt x="5319" y="5887"/>
                  </a:cubicBezTo>
                  <a:close/>
                  <a:moveTo>
                    <a:pt x="6875" y="6203"/>
                  </a:moveTo>
                  <a:cubicBezTo>
                    <a:pt x="6875" y="6203"/>
                    <a:pt x="6896" y="6224"/>
                    <a:pt x="6896" y="6224"/>
                  </a:cubicBezTo>
                  <a:lnTo>
                    <a:pt x="6917" y="6224"/>
                  </a:lnTo>
                  <a:cubicBezTo>
                    <a:pt x="6917" y="6224"/>
                    <a:pt x="6904" y="6251"/>
                    <a:pt x="6888" y="6251"/>
                  </a:cubicBezTo>
                  <a:cubicBezTo>
                    <a:pt x="6883" y="6251"/>
                    <a:pt x="6879" y="6249"/>
                    <a:pt x="6875" y="6245"/>
                  </a:cubicBezTo>
                  <a:cubicBezTo>
                    <a:pt x="6833" y="6245"/>
                    <a:pt x="6875" y="6224"/>
                    <a:pt x="6875" y="6203"/>
                  </a:cubicBezTo>
                  <a:close/>
                  <a:moveTo>
                    <a:pt x="757" y="5109"/>
                  </a:moveTo>
                  <a:cubicBezTo>
                    <a:pt x="841" y="5172"/>
                    <a:pt x="757" y="5256"/>
                    <a:pt x="820" y="5299"/>
                  </a:cubicBezTo>
                  <a:cubicBezTo>
                    <a:pt x="694" y="5320"/>
                    <a:pt x="673" y="5425"/>
                    <a:pt x="610" y="5509"/>
                  </a:cubicBezTo>
                  <a:cubicBezTo>
                    <a:pt x="694" y="5635"/>
                    <a:pt x="757" y="5761"/>
                    <a:pt x="799" y="5908"/>
                  </a:cubicBezTo>
                  <a:lnTo>
                    <a:pt x="799" y="5887"/>
                  </a:lnTo>
                  <a:cubicBezTo>
                    <a:pt x="883" y="5887"/>
                    <a:pt x="841" y="5803"/>
                    <a:pt x="883" y="5782"/>
                  </a:cubicBezTo>
                  <a:cubicBezTo>
                    <a:pt x="904" y="5887"/>
                    <a:pt x="925" y="5992"/>
                    <a:pt x="904" y="6097"/>
                  </a:cubicBezTo>
                  <a:cubicBezTo>
                    <a:pt x="862" y="6182"/>
                    <a:pt x="778" y="6118"/>
                    <a:pt x="736" y="6182"/>
                  </a:cubicBezTo>
                  <a:lnTo>
                    <a:pt x="778" y="6245"/>
                  </a:lnTo>
                  <a:cubicBezTo>
                    <a:pt x="758" y="6265"/>
                    <a:pt x="735" y="6274"/>
                    <a:pt x="710" y="6274"/>
                  </a:cubicBezTo>
                  <a:cubicBezTo>
                    <a:pt x="655" y="6274"/>
                    <a:pt x="584" y="6232"/>
                    <a:pt x="484" y="6161"/>
                  </a:cubicBezTo>
                  <a:cubicBezTo>
                    <a:pt x="463" y="5950"/>
                    <a:pt x="484" y="5719"/>
                    <a:pt x="547" y="5509"/>
                  </a:cubicBezTo>
                  <a:cubicBezTo>
                    <a:pt x="505" y="5467"/>
                    <a:pt x="463" y="5404"/>
                    <a:pt x="421" y="5362"/>
                  </a:cubicBezTo>
                  <a:cubicBezTo>
                    <a:pt x="442" y="5299"/>
                    <a:pt x="463" y="5235"/>
                    <a:pt x="505" y="5172"/>
                  </a:cubicBezTo>
                  <a:cubicBezTo>
                    <a:pt x="533" y="5158"/>
                    <a:pt x="563" y="5156"/>
                    <a:pt x="593" y="5156"/>
                  </a:cubicBezTo>
                  <a:cubicBezTo>
                    <a:pt x="609" y="5156"/>
                    <a:pt x="624" y="5157"/>
                    <a:pt x="639" y="5157"/>
                  </a:cubicBezTo>
                  <a:cubicBezTo>
                    <a:pt x="683" y="5157"/>
                    <a:pt x="725" y="5151"/>
                    <a:pt x="757" y="5109"/>
                  </a:cubicBezTo>
                  <a:close/>
                  <a:moveTo>
                    <a:pt x="757" y="6329"/>
                  </a:moveTo>
                  <a:lnTo>
                    <a:pt x="778" y="6350"/>
                  </a:lnTo>
                  <a:cubicBezTo>
                    <a:pt x="771" y="6364"/>
                    <a:pt x="764" y="6368"/>
                    <a:pt x="758" y="6368"/>
                  </a:cubicBezTo>
                  <a:cubicBezTo>
                    <a:pt x="745" y="6368"/>
                    <a:pt x="736" y="6350"/>
                    <a:pt x="736" y="6350"/>
                  </a:cubicBezTo>
                  <a:cubicBezTo>
                    <a:pt x="715" y="6350"/>
                    <a:pt x="757" y="6329"/>
                    <a:pt x="757" y="6329"/>
                  </a:cubicBezTo>
                  <a:close/>
                  <a:moveTo>
                    <a:pt x="6492" y="6333"/>
                  </a:moveTo>
                  <a:cubicBezTo>
                    <a:pt x="6545" y="6333"/>
                    <a:pt x="6548" y="6372"/>
                    <a:pt x="6518" y="6434"/>
                  </a:cubicBezTo>
                  <a:lnTo>
                    <a:pt x="6413" y="6350"/>
                  </a:lnTo>
                  <a:cubicBezTo>
                    <a:pt x="6446" y="6338"/>
                    <a:pt x="6473" y="6333"/>
                    <a:pt x="6492" y="6333"/>
                  </a:cubicBezTo>
                  <a:close/>
                  <a:moveTo>
                    <a:pt x="1262" y="6455"/>
                  </a:moveTo>
                  <a:cubicBezTo>
                    <a:pt x="1262" y="6455"/>
                    <a:pt x="1283" y="6476"/>
                    <a:pt x="1283" y="6476"/>
                  </a:cubicBezTo>
                  <a:cubicBezTo>
                    <a:pt x="1283" y="6476"/>
                    <a:pt x="1283" y="6503"/>
                    <a:pt x="1272" y="6503"/>
                  </a:cubicBezTo>
                  <a:cubicBezTo>
                    <a:pt x="1269" y="6503"/>
                    <a:pt x="1266" y="6501"/>
                    <a:pt x="1262" y="6497"/>
                  </a:cubicBezTo>
                  <a:cubicBezTo>
                    <a:pt x="1220" y="6476"/>
                    <a:pt x="1241" y="6455"/>
                    <a:pt x="1262" y="6455"/>
                  </a:cubicBezTo>
                  <a:close/>
                  <a:moveTo>
                    <a:pt x="1262" y="6581"/>
                  </a:moveTo>
                  <a:cubicBezTo>
                    <a:pt x="1283" y="6581"/>
                    <a:pt x="1283" y="6602"/>
                    <a:pt x="1283" y="6602"/>
                  </a:cubicBezTo>
                  <a:lnTo>
                    <a:pt x="1259" y="6614"/>
                  </a:lnTo>
                  <a:lnTo>
                    <a:pt x="1259" y="6614"/>
                  </a:lnTo>
                  <a:cubicBezTo>
                    <a:pt x="1257" y="6613"/>
                    <a:pt x="1254" y="6613"/>
                    <a:pt x="1251" y="6613"/>
                  </a:cubicBezTo>
                  <a:cubicBezTo>
                    <a:pt x="1246" y="6613"/>
                    <a:pt x="1241" y="6613"/>
                    <a:pt x="1241" y="6602"/>
                  </a:cubicBezTo>
                  <a:cubicBezTo>
                    <a:pt x="1241" y="6581"/>
                    <a:pt x="1241" y="6581"/>
                    <a:pt x="1262" y="6581"/>
                  </a:cubicBezTo>
                  <a:close/>
                  <a:moveTo>
                    <a:pt x="1595" y="6337"/>
                  </a:moveTo>
                  <a:lnTo>
                    <a:pt x="1595" y="6337"/>
                  </a:lnTo>
                  <a:cubicBezTo>
                    <a:pt x="1545" y="6482"/>
                    <a:pt x="1804" y="6626"/>
                    <a:pt x="1598" y="6791"/>
                  </a:cubicBezTo>
                  <a:lnTo>
                    <a:pt x="1493" y="6602"/>
                  </a:lnTo>
                  <a:lnTo>
                    <a:pt x="1595" y="6337"/>
                  </a:lnTo>
                  <a:close/>
                  <a:moveTo>
                    <a:pt x="6728" y="6686"/>
                  </a:moveTo>
                  <a:lnTo>
                    <a:pt x="6833" y="6770"/>
                  </a:lnTo>
                  <a:cubicBezTo>
                    <a:pt x="6803" y="6788"/>
                    <a:pt x="6782" y="6796"/>
                    <a:pt x="6767" y="6796"/>
                  </a:cubicBezTo>
                  <a:cubicBezTo>
                    <a:pt x="6728" y="6796"/>
                    <a:pt x="6728" y="6746"/>
                    <a:pt x="6728" y="6686"/>
                  </a:cubicBezTo>
                  <a:close/>
                  <a:moveTo>
                    <a:pt x="810" y="6456"/>
                  </a:moveTo>
                  <a:cubicBezTo>
                    <a:pt x="856" y="6456"/>
                    <a:pt x="850" y="6527"/>
                    <a:pt x="883" y="6560"/>
                  </a:cubicBezTo>
                  <a:cubicBezTo>
                    <a:pt x="925" y="6560"/>
                    <a:pt x="967" y="6523"/>
                    <a:pt x="1016" y="6523"/>
                  </a:cubicBezTo>
                  <a:cubicBezTo>
                    <a:pt x="1035" y="6523"/>
                    <a:pt x="1055" y="6529"/>
                    <a:pt x="1076" y="6545"/>
                  </a:cubicBezTo>
                  <a:lnTo>
                    <a:pt x="1076" y="6545"/>
                  </a:lnTo>
                  <a:cubicBezTo>
                    <a:pt x="962" y="6589"/>
                    <a:pt x="905" y="6675"/>
                    <a:pt x="925" y="6875"/>
                  </a:cubicBezTo>
                  <a:lnTo>
                    <a:pt x="841" y="6707"/>
                  </a:lnTo>
                  <a:cubicBezTo>
                    <a:pt x="736" y="6728"/>
                    <a:pt x="757" y="6833"/>
                    <a:pt x="694" y="6875"/>
                  </a:cubicBezTo>
                  <a:cubicBezTo>
                    <a:pt x="631" y="6875"/>
                    <a:pt x="568" y="6833"/>
                    <a:pt x="547" y="6770"/>
                  </a:cubicBezTo>
                  <a:cubicBezTo>
                    <a:pt x="526" y="6665"/>
                    <a:pt x="568" y="6623"/>
                    <a:pt x="778" y="6560"/>
                  </a:cubicBezTo>
                  <a:lnTo>
                    <a:pt x="757" y="6476"/>
                  </a:lnTo>
                  <a:cubicBezTo>
                    <a:pt x="780" y="6462"/>
                    <a:pt x="797" y="6456"/>
                    <a:pt x="810" y="6456"/>
                  </a:cubicBezTo>
                  <a:close/>
                  <a:moveTo>
                    <a:pt x="1262" y="6875"/>
                  </a:moveTo>
                  <a:cubicBezTo>
                    <a:pt x="1262" y="6896"/>
                    <a:pt x="1283" y="6875"/>
                    <a:pt x="1262" y="6917"/>
                  </a:cubicBezTo>
                  <a:cubicBezTo>
                    <a:pt x="1262" y="6924"/>
                    <a:pt x="1259" y="6927"/>
                    <a:pt x="1256" y="6927"/>
                  </a:cubicBezTo>
                  <a:cubicBezTo>
                    <a:pt x="1250" y="6927"/>
                    <a:pt x="1241" y="6917"/>
                    <a:pt x="1241" y="6917"/>
                  </a:cubicBezTo>
                  <a:cubicBezTo>
                    <a:pt x="1241" y="6896"/>
                    <a:pt x="1241" y="6896"/>
                    <a:pt x="1241" y="6896"/>
                  </a:cubicBezTo>
                  <a:lnTo>
                    <a:pt x="1262" y="6875"/>
                  </a:lnTo>
                  <a:close/>
                  <a:moveTo>
                    <a:pt x="1283" y="7170"/>
                  </a:moveTo>
                  <a:lnTo>
                    <a:pt x="1409" y="7275"/>
                  </a:lnTo>
                  <a:cubicBezTo>
                    <a:pt x="1380" y="7292"/>
                    <a:pt x="1359" y="7300"/>
                    <a:pt x="1343" y="7300"/>
                  </a:cubicBezTo>
                  <a:cubicBezTo>
                    <a:pt x="1302" y="7300"/>
                    <a:pt x="1298" y="7246"/>
                    <a:pt x="1283" y="7170"/>
                  </a:cubicBezTo>
                  <a:close/>
                  <a:moveTo>
                    <a:pt x="1038" y="7258"/>
                  </a:moveTo>
                  <a:cubicBezTo>
                    <a:pt x="1090" y="7258"/>
                    <a:pt x="1109" y="7297"/>
                    <a:pt x="1093" y="7359"/>
                  </a:cubicBezTo>
                  <a:cubicBezTo>
                    <a:pt x="1030" y="7359"/>
                    <a:pt x="1030" y="7296"/>
                    <a:pt x="967" y="7296"/>
                  </a:cubicBezTo>
                  <a:lnTo>
                    <a:pt x="967" y="7275"/>
                  </a:lnTo>
                  <a:cubicBezTo>
                    <a:pt x="995" y="7264"/>
                    <a:pt x="1019" y="7258"/>
                    <a:pt x="1038" y="7258"/>
                  </a:cubicBezTo>
                  <a:close/>
                  <a:moveTo>
                    <a:pt x="1367" y="7443"/>
                  </a:moveTo>
                  <a:cubicBezTo>
                    <a:pt x="1388" y="7443"/>
                    <a:pt x="1388" y="7464"/>
                    <a:pt x="1388" y="7464"/>
                  </a:cubicBezTo>
                  <a:lnTo>
                    <a:pt x="1377" y="7475"/>
                  </a:lnTo>
                  <a:lnTo>
                    <a:pt x="1377" y="7475"/>
                  </a:lnTo>
                  <a:cubicBezTo>
                    <a:pt x="1374" y="7475"/>
                    <a:pt x="1370" y="7475"/>
                    <a:pt x="1367" y="7475"/>
                  </a:cubicBezTo>
                  <a:cubicBezTo>
                    <a:pt x="1356" y="7475"/>
                    <a:pt x="1346" y="7475"/>
                    <a:pt x="1346" y="7464"/>
                  </a:cubicBezTo>
                  <a:cubicBezTo>
                    <a:pt x="1346" y="7443"/>
                    <a:pt x="1367" y="7443"/>
                    <a:pt x="1367" y="7443"/>
                  </a:cubicBezTo>
                  <a:close/>
                  <a:moveTo>
                    <a:pt x="5233" y="7438"/>
                  </a:moveTo>
                  <a:cubicBezTo>
                    <a:pt x="5235" y="7438"/>
                    <a:pt x="5235" y="7443"/>
                    <a:pt x="5235" y="7464"/>
                  </a:cubicBezTo>
                  <a:cubicBezTo>
                    <a:pt x="5225" y="7475"/>
                    <a:pt x="5214" y="7480"/>
                    <a:pt x="5206" y="7480"/>
                  </a:cubicBezTo>
                  <a:cubicBezTo>
                    <a:pt x="5198" y="7480"/>
                    <a:pt x="5193" y="7475"/>
                    <a:pt x="5193" y="7464"/>
                  </a:cubicBezTo>
                  <a:lnTo>
                    <a:pt x="5214" y="7443"/>
                  </a:lnTo>
                  <a:cubicBezTo>
                    <a:pt x="5225" y="7443"/>
                    <a:pt x="5230" y="7438"/>
                    <a:pt x="5233" y="7438"/>
                  </a:cubicBezTo>
                  <a:close/>
                  <a:moveTo>
                    <a:pt x="1451" y="7569"/>
                  </a:moveTo>
                  <a:cubicBezTo>
                    <a:pt x="1493" y="7590"/>
                    <a:pt x="1493" y="7632"/>
                    <a:pt x="1451" y="7674"/>
                  </a:cubicBezTo>
                  <a:cubicBezTo>
                    <a:pt x="1409" y="7632"/>
                    <a:pt x="1409" y="7590"/>
                    <a:pt x="1451" y="7569"/>
                  </a:cubicBezTo>
                  <a:close/>
                  <a:moveTo>
                    <a:pt x="946" y="7443"/>
                  </a:moveTo>
                  <a:cubicBezTo>
                    <a:pt x="988" y="7485"/>
                    <a:pt x="988" y="7527"/>
                    <a:pt x="988" y="7569"/>
                  </a:cubicBezTo>
                  <a:cubicBezTo>
                    <a:pt x="1051" y="7590"/>
                    <a:pt x="1072" y="7611"/>
                    <a:pt x="1030" y="7674"/>
                  </a:cubicBezTo>
                  <a:cubicBezTo>
                    <a:pt x="1018" y="7687"/>
                    <a:pt x="1004" y="7692"/>
                    <a:pt x="990" y="7692"/>
                  </a:cubicBezTo>
                  <a:cubicBezTo>
                    <a:pt x="957" y="7692"/>
                    <a:pt x="925" y="7662"/>
                    <a:pt x="925" y="7632"/>
                  </a:cubicBezTo>
                  <a:cubicBezTo>
                    <a:pt x="862" y="7527"/>
                    <a:pt x="862" y="7527"/>
                    <a:pt x="946" y="7443"/>
                  </a:cubicBezTo>
                  <a:close/>
                  <a:moveTo>
                    <a:pt x="5419" y="7660"/>
                  </a:moveTo>
                  <a:cubicBezTo>
                    <a:pt x="5422" y="7660"/>
                    <a:pt x="5424" y="7665"/>
                    <a:pt x="5424" y="7674"/>
                  </a:cubicBezTo>
                  <a:cubicBezTo>
                    <a:pt x="5424" y="7714"/>
                    <a:pt x="5405" y="7716"/>
                    <a:pt x="5385" y="7716"/>
                  </a:cubicBezTo>
                  <a:lnTo>
                    <a:pt x="5385" y="7716"/>
                  </a:lnTo>
                  <a:cubicBezTo>
                    <a:pt x="5392" y="7689"/>
                    <a:pt x="5410" y="7660"/>
                    <a:pt x="5419" y="7660"/>
                  </a:cubicBezTo>
                  <a:close/>
                  <a:moveTo>
                    <a:pt x="1514" y="7800"/>
                  </a:moveTo>
                  <a:cubicBezTo>
                    <a:pt x="1514" y="7811"/>
                    <a:pt x="1519" y="7811"/>
                    <a:pt x="1524" y="7811"/>
                  </a:cubicBezTo>
                  <a:cubicBezTo>
                    <a:pt x="1530" y="7811"/>
                    <a:pt x="1535" y="7811"/>
                    <a:pt x="1535" y="7821"/>
                  </a:cubicBezTo>
                  <a:cubicBezTo>
                    <a:pt x="1528" y="7835"/>
                    <a:pt x="1521" y="7840"/>
                    <a:pt x="1515" y="7840"/>
                  </a:cubicBezTo>
                  <a:cubicBezTo>
                    <a:pt x="1502" y="7840"/>
                    <a:pt x="1493" y="7821"/>
                    <a:pt x="1493" y="7821"/>
                  </a:cubicBezTo>
                  <a:cubicBezTo>
                    <a:pt x="1493" y="7821"/>
                    <a:pt x="1514" y="7800"/>
                    <a:pt x="1514" y="7800"/>
                  </a:cubicBezTo>
                  <a:close/>
                  <a:moveTo>
                    <a:pt x="1270" y="8124"/>
                  </a:moveTo>
                  <a:cubicBezTo>
                    <a:pt x="1312" y="8161"/>
                    <a:pt x="1367" y="8185"/>
                    <a:pt x="1367" y="8263"/>
                  </a:cubicBezTo>
                  <a:cubicBezTo>
                    <a:pt x="1352" y="8273"/>
                    <a:pt x="1340" y="8277"/>
                    <a:pt x="1331" y="8277"/>
                  </a:cubicBezTo>
                  <a:cubicBezTo>
                    <a:pt x="1302" y="8277"/>
                    <a:pt x="1299" y="8237"/>
                    <a:pt x="1283" y="8221"/>
                  </a:cubicBezTo>
                  <a:cubicBezTo>
                    <a:pt x="1245" y="8202"/>
                    <a:pt x="1241" y="8150"/>
                    <a:pt x="1270" y="8124"/>
                  </a:cubicBezTo>
                  <a:close/>
                  <a:moveTo>
                    <a:pt x="652" y="8242"/>
                  </a:moveTo>
                  <a:cubicBezTo>
                    <a:pt x="652" y="8242"/>
                    <a:pt x="673" y="8263"/>
                    <a:pt x="673" y="8263"/>
                  </a:cubicBezTo>
                  <a:lnTo>
                    <a:pt x="652" y="8284"/>
                  </a:lnTo>
                  <a:cubicBezTo>
                    <a:pt x="610" y="8263"/>
                    <a:pt x="652" y="8242"/>
                    <a:pt x="652" y="8242"/>
                  </a:cubicBezTo>
                  <a:close/>
                  <a:moveTo>
                    <a:pt x="1546" y="7964"/>
                  </a:moveTo>
                  <a:cubicBezTo>
                    <a:pt x="1593" y="7964"/>
                    <a:pt x="1616" y="8008"/>
                    <a:pt x="1661" y="8053"/>
                  </a:cubicBezTo>
                  <a:lnTo>
                    <a:pt x="1661" y="8284"/>
                  </a:lnTo>
                  <a:cubicBezTo>
                    <a:pt x="1577" y="8200"/>
                    <a:pt x="1514" y="8095"/>
                    <a:pt x="1472" y="7990"/>
                  </a:cubicBezTo>
                  <a:cubicBezTo>
                    <a:pt x="1503" y="7971"/>
                    <a:pt x="1526" y="7964"/>
                    <a:pt x="1546" y="7964"/>
                  </a:cubicBezTo>
                  <a:close/>
                  <a:moveTo>
                    <a:pt x="655" y="7206"/>
                  </a:moveTo>
                  <a:cubicBezTo>
                    <a:pt x="683" y="7206"/>
                    <a:pt x="715" y="7222"/>
                    <a:pt x="757" y="7254"/>
                  </a:cubicBezTo>
                  <a:lnTo>
                    <a:pt x="862" y="7254"/>
                  </a:lnTo>
                  <a:cubicBezTo>
                    <a:pt x="820" y="7401"/>
                    <a:pt x="694" y="7506"/>
                    <a:pt x="757" y="7653"/>
                  </a:cubicBezTo>
                  <a:lnTo>
                    <a:pt x="862" y="7716"/>
                  </a:lnTo>
                  <a:cubicBezTo>
                    <a:pt x="883" y="7948"/>
                    <a:pt x="946" y="8158"/>
                    <a:pt x="1072" y="8347"/>
                  </a:cubicBezTo>
                  <a:cubicBezTo>
                    <a:pt x="904" y="8305"/>
                    <a:pt x="904" y="8305"/>
                    <a:pt x="799" y="8095"/>
                  </a:cubicBezTo>
                  <a:lnTo>
                    <a:pt x="862" y="8032"/>
                  </a:lnTo>
                  <a:cubicBezTo>
                    <a:pt x="736" y="7927"/>
                    <a:pt x="673" y="7758"/>
                    <a:pt x="673" y="7611"/>
                  </a:cubicBezTo>
                  <a:cubicBezTo>
                    <a:pt x="589" y="7485"/>
                    <a:pt x="484" y="7422"/>
                    <a:pt x="442" y="7275"/>
                  </a:cubicBezTo>
                  <a:cubicBezTo>
                    <a:pt x="463" y="7254"/>
                    <a:pt x="505" y="7254"/>
                    <a:pt x="547" y="7254"/>
                  </a:cubicBezTo>
                  <a:lnTo>
                    <a:pt x="568" y="7254"/>
                  </a:lnTo>
                  <a:cubicBezTo>
                    <a:pt x="599" y="7222"/>
                    <a:pt x="626" y="7206"/>
                    <a:pt x="655" y="7206"/>
                  </a:cubicBezTo>
                  <a:close/>
                  <a:moveTo>
                    <a:pt x="5824" y="7969"/>
                  </a:moveTo>
                  <a:lnTo>
                    <a:pt x="5824" y="7969"/>
                  </a:lnTo>
                  <a:cubicBezTo>
                    <a:pt x="6013" y="8011"/>
                    <a:pt x="5908" y="8137"/>
                    <a:pt x="5971" y="8221"/>
                  </a:cubicBezTo>
                  <a:lnTo>
                    <a:pt x="6076" y="8263"/>
                  </a:lnTo>
                  <a:lnTo>
                    <a:pt x="5971" y="8347"/>
                  </a:lnTo>
                  <a:cubicBezTo>
                    <a:pt x="5824" y="8263"/>
                    <a:pt x="5929" y="8095"/>
                    <a:pt x="5824" y="7969"/>
                  </a:cubicBezTo>
                  <a:close/>
                  <a:moveTo>
                    <a:pt x="1661" y="8305"/>
                  </a:moveTo>
                  <a:lnTo>
                    <a:pt x="1661" y="8305"/>
                  </a:lnTo>
                  <a:cubicBezTo>
                    <a:pt x="1724" y="8326"/>
                    <a:pt x="1745" y="8347"/>
                    <a:pt x="1703" y="8410"/>
                  </a:cubicBezTo>
                  <a:cubicBezTo>
                    <a:pt x="1640" y="8389"/>
                    <a:pt x="1682" y="8347"/>
                    <a:pt x="1661" y="8305"/>
                  </a:cubicBezTo>
                  <a:close/>
                  <a:moveTo>
                    <a:pt x="1356" y="8361"/>
                  </a:moveTo>
                  <a:cubicBezTo>
                    <a:pt x="1404" y="8361"/>
                    <a:pt x="1425" y="8388"/>
                    <a:pt x="1409" y="8452"/>
                  </a:cubicBezTo>
                  <a:cubicBezTo>
                    <a:pt x="1367" y="8452"/>
                    <a:pt x="1346" y="8410"/>
                    <a:pt x="1325" y="8368"/>
                  </a:cubicBezTo>
                  <a:lnTo>
                    <a:pt x="1304" y="8368"/>
                  </a:lnTo>
                  <a:cubicBezTo>
                    <a:pt x="1323" y="8363"/>
                    <a:pt x="1341" y="8361"/>
                    <a:pt x="1356" y="8361"/>
                  </a:cubicBezTo>
                  <a:close/>
                  <a:moveTo>
                    <a:pt x="1766" y="8494"/>
                  </a:moveTo>
                  <a:cubicBezTo>
                    <a:pt x="1787" y="8515"/>
                    <a:pt x="1808" y="8557"/>
                    <a:pt x="1766" y="8578"/>
                  </a:cubicBezTo>
                  <a:cubicBezTo>
                    <a:pt x="1760" y="8581"/>
                    <a:pt x="1755" y="8583"/>
                    <a:pt x="1751" y="8583"/>
                  </a:cubicBezTo>
                  <a:cubicBezTo>
                    <a:pt x="1724" y="8583"/>
                    <a:pt x="1724" y="8536"/>
                    <a:pt x="1724" y="8536"/>
                  </a:cubicBezTo>
                  <a:cubicBezTo>
                    <a:pt x="1745" y="8515"/>
                    <a:pt x="1766" y="8515"/>
                    <a:pt x="1766" y="8494"/>
                  </a:cubicBezTo>
                  <a:close/>
                  <a:moveTo>
                    <a:pt x="2216" y="9410"/>
                  </a:moveTo>
                  <a:cubicBezTo>
                    <a:pt x="2271" y="9410"/>
                    <a:pt x="2313" y="9447"/>
                    <a:pt x="2355" y="9503"/>
                  </a:cubicBezTo>
                  <a:lnTo>
                    <a:pt x="2334" y="9503"/>
                  </a:lnTo>
                  <a:cubicBezTo>
                    <a:pt x="2302" y="9514"/>
                    <a:pt x="2265" y="9519"/>
                    <a:pt x="2229" y="9519"/>
                  </a:cubicBezTo>
                  <a:cubicBezTo>
                    <a:pt x="2192" y="9519"/>
                    <a:pt x="2155" y="9514"/>
                    <a:pt x="2124" y="9503"/>
                  </a:cubicBezTo>
                  <a:lnTo>
                    <a:pt x="2124" y="9440"/>
                  </a:lnTo>
                  <a:cubicBezTo>
                    <a:pt x="2159" y="9419"/>
                    <a:pt x="2189" y="9410"/>
                    <a:pt x="2216" y="9410"/>
                  </a:cubicBezTo>
                  <a:close/>
                  <a:moveTo>
                    <a:pt x="2502" y="9861"/>
                  </a:moveTo>
                  <a:cubicBezTo>
                    <a:pt x="2544" y="9882"/>
                    <a:pt x="2544" y="9903"/>
                    <a:pt x="2502" y="9924"/>
                  </a:cubicBezTo>
                  <a:cubicBezTo>
                    <a:pt x="2498" y="9928"/>
                    <a:pt x="2494" y="9930"/>
                    <a:pt x="2490" y="9930"/>
                  </a:cubicBezTo>
                  <a:cubicBezTo>
                    <a:pt x="2474" y="9930"/>
                    <a:pt x="2464" y="9899"/>
                    <a:pt x="2481" y="9882"/>
                  </a:cubicBezTo>
                  <a:cubicBezTo>
                    <a:pt x="2481" y="9882"/>
                    <a:pt x="2502" y="9861"/>
                    <a:pt x="2502" y="9861"/>
                  </a:cubicBezTo>
                  <a:close/>
                  <a:moveTo>
                    <a:pt x="2607" y="10176"/>
                  </a:moveTo>
                  <a:cubicBezTo>
                    <a:pt x="2670" y="10176"/>
                    <a:pt x="2691" y="10218"/>
                    <a:pt x="2691" y="10260"/>
                  </a:cubicBezTo>
                  <a:cubicBezTo>
                    <a:pt x="2676" y="10265"/>
                    <a:pt x="2663" y="10268"/>
                    <a:pt x="2651" y="10268"/>
                  </a:cubicBezTo>
                  <a:cubicBezTo>
                    <a:pt x="2612" y="10268"/>
                    <a:pt x="2591" y="10240"/>
                    <a:pt x="2607" y="10176"/>
                  </a:cubicBezTo>
                  <a:close/>
                  <a:moveTo>
                    <a:pt x="5719" y="0"/>
                  </a:moveTo>
                  <a:cubicBezTo>
                    <a:pt x="5656" y="106"/>
                    <a:pt x="5719" y="211"/>
                    <a:pt x="5677" y="337"/>
                  </a:cubicBezTo>
                  <a:cubicBezTo>
                    <a:pt x="5593" y="421"/>
                    <a:pt x="5614" y="610"/>
                    <a:pt x="5445" y="673"/>
                  </a:cubicBezTo>
                  <a:cubicBezTo>
                    <a:pt x="5298" y="631"/>
                    <a:pt x="5151" y="610"/>
                    <a:pt x="5025" y="610"/>
                  </a:cubicBezTo>
                  <a:cubicBezTo>
                    <a:pt x="5025" y="652"/>
                    <a:pt x="5067" y="715"/>
                    <a:pt x="5109" y="715"/>
                  </a:cubicBezTo>
                  <a:cubicBezTo>
                    <a:pt x="5214" y="757"/>
                    <a:pt x="5340" y="778"/>
                    <a:pt x="5424" y="820"/>
                  </a:cubicBezTo>
                  <a:cubicBezTo>
                    <a:pt x="5445" y="841"/>
                    <a:pt x="5466" y="883"/>
                    <a:pt x="5466" y="904"/>
                  </a:cubicBezTo>
                  <a:cubicBezTo>
                    <a:pt x="5509" y="946"/>
                    <a:pt x="5509" y="1010"/>
                    <a:pt x="5466" y="1031"/>
                  </a:cubicBezTo>
                  <a:cubicBezTo>
                    <a:pt x="5403" y="1031"/>
                    <a:pt x="5340" y="960"/>
                    <a:pt x="5277" y="960"/>
                  </a:cubicBezTo>
                  <a:cubicBezTo>
                    <a:pt x="5256" y="960"/>
                    <a:pt x="5235" y="968"/>
                    <a:pt x="5214" y="989"/>
                  </a:cubicBezTo>
                  <a:cubicBezTo>
                    <a:pt x="5193" y="1031"/>
                    <a:pt x="5277" y="1052"/>
                    <a:pt x="5214" y="1094"/>
                  </a:cubicBezTo>
                  <a:cubicBezTo>
                    <a:pt x="5056" y="1094"/>
                    <a:pt x="4953" y="945"/>
                    <a:pt x="4784" y="945"/>
                  </a:cubicBezTo>
                  <a:cubicBezTo>
                    <a:pt x="4774" y="945"/>
                    <a:pt x="4763" y="945"/>
                    <a:pt x="4752" y="946"/>
                  </a:cubicBezTo>
                  <a:cubicBezTo>
                    <a:pt x="4794" y="1052"/>
                    <a:pt x="4836" y="1178"/>
                    <a:pt x="4815" y="1304"/>
                  </a:cubicBezTo>
                  <a:cubicBezTo>
                    <a:pt x="4878" y="1367"/>
                    <a:pt x="4962" y="1304"/>
                    <a:pt x="4983" y="1388"/>
                  </a:cubicBezTo>
                  <a:lnTo>
                    <a:pt x="4857" y="1409"/>
                  </a:lnTo>
                  <a:cubicBezTo>
                    <a:pt x="4794" y="1472"/>
                    <a:pt x="4899" y="1472"/>
                    <a:pt x="4836" y="1535"/>
                  </a:cubicBezTo>
                  <a:cubicBezTo>
                    <a:pt x="4773" y="1514"/>
                    <a:pt x="4710" y="1472"/>
                    <a:pt x="4689" y="1409"/>
                  </a:cubicBezTo>
                  <a:lnTo>
                    <a:pt x="4478" y="1409"/>
                  </a:lnTo>
                  <a:cubicBezTo>
                    <a:pt x="4436" y="1283"/>
                    <a:pt x="4394" y="1157"/>
                    <a:pt x="4373" y="1031"/>
                  </a:cubicBezTo>
                  <a:cubicBezTo>
                    <a:pt x="4289" y="1094"/>
                    <a:pt x="4352" y="1178"/>
                    <a:pt x="4310" y="1241"/>
                  </a:cubicBezTo>
                  <a:cubicBezTo>
                    <a:pt x="4163" y="1598"/>
                    <a:pt x="4289" y="1830"/>
                    <a:pt x="4583" y="2040"/>
                  </a:cubicBezTo>
                  <a:cubicBezTo>
                    <a:pt x="4521" y="2123"/>
                    <a:pt x="4666" y="2228"/>
                    <a:pt x="4585" y="2353"/>
                  </a:cubicBezTo>
                  <a:lnTo>
                    <a:pt x="4585" y="2353"/>
                  </a:lnTo>
                  <a:cubicBezTo>
                    <a:pt x="4584" y="2347"/>
                    <a:pt x="4583" y="2340"/>
                    <a:pt x="4583" y="2334"/>
                  </a:cubicBezTo>
                  <a:cubicBezTo>
                    <a:pt x="4478" y="2460"/>
                    <a:pt x="4310" y="2439"/>
                    <a:pt x="4226" y="2544"/>
                  </a:cubicBezTo>
                  <a:cubicBezTo>
                    <a:pt x="4310" y="2797"/>
                    <a:pt x="4499" y="2986"/>
                    <a:pt x="4457" y="3238"/>
                  </a:cubicBezTo>
                  <a:cubicBezTo>
                    <a:pt x="4268" y="3427"/>
                    <a:pt x="4142" y="3638"/>
                    <a:pt x="4037" y="3848"/>
                  </a:cubicBezTo>
                  <a:cubicBezTo>
                    <a:pt x="3911" y="3764"/>
                    <a:pt x="3806" y="3638"/>
                    <a:pt x="3700" y="3511"/>
                  </a:cubicBezTo>
                  <a:cubicBezTo>
                    <a:pt x="3785" y="3364"/>
                    <a:pt x="3806" y="3196"/>
                    <a:pt x="3763" y="3049"/>
                  </a:cubicBezTo>
                  <a:cubicBezTo>
                    <a:pt x="3739" y="3033"/>
                    <a:pt x="3712" y="3026"/>
                    <a:pt x="3684" y="3026"/>
                  </a:cubicBezTo>
                  <a:cubicBezTo>
                    <a:pt x="3639" y="3026"/>
                    <a:pt x="3592" y="3044"/>
                    <a:pt x="3553" y="3070"/>
                  </a:cubicBezTo>
                  <a:cubicBezTo>
                    <a:pt x="3511" y="2986"/>
                    <a:pt x="3385" y="3049"/>
                    <a:pt x="3322" y="2965"/>
                  </a:cubicBezTo>
                  <a:lnTo>
                    <a:pt x="3175" y="3049"/>
                  </a:lnTo>
                  <a:cubicBezTo>
                    <a:pt x="3133" y="3091"/>
                    <a:pt x="3175" y="3154"/>
                    <a:pt x="3133" y="3196"/>
                  </a:cubicBezTo>
                  <a:cubicBezTo>
                    <a:pt x="3095" y="3183"/>
                    <a:pt x="3057" y="3140"/>
                    <a:pt x="3023" y="3140"/>
                  </a:cubicBezTo>
                  <a:cubicBezTo>
                    <a:pt x="3001" y="3140"/>
                    <a:pt x="2982" y="3158"/>
                    <a:pt x="2965" y="3216"/>
                  </a:cubicBezTo>
                  <a:lnTo>
                    <a:pt x="2965" y="3216"/>
                  </a:lnTo>
                  <a:cubicBezTo>
                    <a:pt x="2909" y="3208"/>
                    <a:pt x="2853" y="3173"/>
                    <a:pt x="2796" y="3154"/>
                  </a:cubicBezTo>
                  <a:cubicBezTo>
                    <a:pt x="2796" y="3259"/>
                    <a:pt x="2712" y="3301"/>
                    <a:pt x="2691" y="3385"/>
                  </a:cubicBezTo>
                  <a:cubicBezTo>
                    <a:pt x="2684" y="3388"/>
                    <a:pt x="2678" y="3389"/>
                    <a:pt x="2672" y="3389"/>
                  </a:cubicBezTo>
                  <a:cubicBezTo>
                    <a:pt x="2633" y="3389"/>
                    <a:pt x="2623" y="3340"/>
                    <a:pt x="2584" y="3340"/>
                  </a:cubicBezTo>
                  <a:cubicBezTo>
                    <a:pt x="2579" y="3340"/>
                    <a:pt x="2572" y="3341"/>
                    <a:pt x="2565" y="3343"/>
                  </a:cubicBezTo>
                  <a:cubicBezTo>
                    <a:pt x="2523" y="3364"/>
                    <a:pt x="2544" y="3448"/>
                    <a:pt x="2439" y="3448"/>
                  </a:cubicBezTo>
                  <a:cubicBezTo>
                    <a:pt x="2433" y="3449"/>
                    <a:pt x="2427" y="3450"/>
                    <a:pt x="2421" y="3450"/>
                  </a:cubicBezTo>
                  <a:cubicBezTo>
                    <a:pt x="2322" y="3450"/>
                    <a:pt x="2222" y="3323"/>
                    <a:pt x="2100" y="3323"/>
                  </a:cubicBezTo>
                  <a:cubicBezTo>
                    <a:pt x="2074" y="3323"/>
                    <a:pt x="2047" y="3329"/>
                    <a:pt x="2018" y="3343"/>
                  </a:cubicBezTo>
                  <a:lnTo>
                    <a:pt x="1955" y="3448"/>
                  </a:lnTo>
                  <a:cubicBezTo>
                    <a:pt x="1938" y="3457"/>
                    <a:pt x="1922" y="3460"/>
                    <a:pt x="1906" y="3460"/>
                  </a:cubicBezTo>
                  <a:cubicBezTo>
                    <a:pt x="1853" y="3460"/>
                    <a:pt x="1807" y="3424"/>
                    <a:pt x="1752" y="3424"/>
                  </a:cubicBezTo>
                  <a:cubicBezTo>
                    <a:pt x="1743" y="3424"/>
                    <a:pt x="1734" y="3425"/>
                    <a:pt x="1724" y="3427"/>
                  </a:cubicBezTo>
                  <a:cubicBezTo>
                    <a:pt x="1719" y="3429"/>
                    <a:pt x="1714" y="3430"/>
                    <a:pt x="1709" y="3430"/>
                  </a:cubicBezTo>
                  <a:cubicBezTo>
                    <a:pt x="1668" y="3430"/>
                    <a:pt x="1619" y="3385"/>
                    <a:pt x="1568" y="3385"/>
                  </a:cubicBezTo>
                  <a:cubicBezTo>
                    <a:pt x="1544" y="3385"/>
                    <a:pt x="1518" y="3396"/>
                    <a:pt x="1493" y="3427"/>
                  </a:cubicBezTo>
                  <a:cubicBezTo>
                    <a:pt x="1472" y="3554"/>
                    <a:pt x="1640" y="3554"/>
                    <a:pt x="1619" y="3680"/>
                  </a:cubicBezTo>
                  <a:cubicBezTo>
                    <a:pt x="1737" y="3719"/>
                    <a:pt x="1856" y="3777"/>
                    <a:pt x="1957" y="3871"/>
                  </a:cubicBezTo>
                  <a:lnTo>
                    <a:pt x="1957" y="3871"/>
                  </a:lnTo>
                  <a:cubicBezTo>
                    <a:pt x="1835" y="3868"/>
                    <a:pt x="1716" y="3782"/>
                    <a:pt x="1623" y="3782"/>
                  </a:cubicBezTo>
                  <a:cubicBezTo>
                    <a:pt x="1615" y="3782"/>
                    <a:pt x="1606" y="3783"/>
                    <a:pt x="1598" y="3785"/>
                  </a:cubicBezTo>
                  <a:cubicBezTo>
                    <a:pt x="1573" y="3792"/>
                    <a:pt x="1549" y="3795"/>
                    <a:pt x="1525" y="3795"/>
                  </a:cubicBezTo>
                  <a:cubicBezTo>
                    <a:pt x="1421" y="3795"/>
                    <a:pt x="1327" y="3740"/>
                    <a:pt x="1234" y="3740"/>
                  </a:cubicBezTo>
                  <a:cubicBezTo>
                    <a:pt x="1222" y="3740"/>
                    <a:pt x="1210" y="3741"/>
                    <a:pt x="1199" y="3743"/>
                  </a:cubicBezTo>
                  <a:lnTo>
                    <a:pt x="1199" y="3638"/>
                  </a:lnTo>
                  <a:lnTo>
                    <a:pt x="1051" y="3701"/>
                  </a:lnTo>
                  <a:cubicBezTo>
                    <a:pt x="1009" y="3638"/>
                    <a:pt x="946" y="3638"/>
                    <a:pt x="904" y="3617"/>
                  </a:cubicBezTo>
                  <a:lnTo>
                    <a:pt x="946" y="3532"/>
                  </a:lnTo>
                  <a:lnTo>
                    <a:pt x="778" y="3532"/>
                  </a:lnTo>
                  <a:cubicBezTo>
                    <a:pt x="526" y="3659"/>
                    <a:pt x="526" y="3890"/>
                    <a:pt x="442" y="4058"/>
                  </a:cubicBezTo>
                  <a:lnTo>
                    <a:pt x="189" y="4184"/>
                  </a:lnTo>
                  <a:cubicBezTo>
                    <a:pt x="231" y="4268"/>
                    <a:pt x="105" y="4352"/>
                    <a:pt x="189" y="4458"/>
                  </a:cubicBezTo>
                  <a:cubicBezTo>
                    <a:pt x="231" y="4500"/>
                    <a:pt x="189" y="4563"/>
                    <a:pt x="147" y="4647"/>
                  </a:cubicBezTo>
                  <a:cubicBezTo>
                    <a:pt x="126" y="4752"/>
                    <a:pt x="42" y="4794"/>
                    <a:pt x="0" y="4878"/>
                  </a:cubicBezTo>
                  <a:cubicBezTo>
                    <a:pt x="63" y="4941"/>
                    <a:pt x="63" y="5025"/>
                    <a:pt x="0" y="5067"/>
                  </a:cubicBezTo>
                  <a:cubicBezTo>
                    <a:pt x="63" y="5151"/>
                    <a:pt x="168" y="5235"/>
                    <a:pt x="147" y="5362"/>
                  </a:cubicBezTo>
                  <a:cubicBezTo>
                    <a:pt x="126" y="5446"/>
                    <a:pt x="231" y="5488"/>
                    <a:pt x="273" y="5509"/>
                  </a:cubicBezTo>
                  <a:cubicBezTo>
                    <a:pt x="305" y="5509"/>
                    <a:pt x="337" y="5498"/>
                    <a:pt x="365" y="5498"/>
                  </a:cubicBezTo>
                  <a:cubicBezTo>
                    <a:pt x="394" y="5498"/>
                    <a:pt x="421" y="5509"/>
                    <a:pt x="442" y="5551"/>
                  </a:cubicBezTo>
                  <a:cubicBezTo>
                    <a:pt x="294" y="5635"/>
                    <a:pt x="252" y="5803"/>
                    <a:pt x="147" y="5908"/>
                  </a:cubicBezTo>
                  <a:cubicBezTo>
                    <a:pt x="189" y="6140"/>
                    <a:pt x="379" y="6308"/>
                    <a:pt x="315" y="6581"/>
                  </a:cubicBezTo>
                  <a:lnTo>
                    <a:pt x="210" y="6707"/>
                  </a:lnTo>
                  <a:cubicBezTo>
                    <a:pt x="210" y="6770"/>
                    <a:pt x="189" y="6812"/>
                    <a:pt x="231" y="6854"/>
                  </a:cubicBezTo>
                  <a:lnTo>
                    <a:pt x="294" y="6854"/>
                  </a:lnTo>
                  <a:cubicBezTo>
                    <a:pt x="358" y="6812"/>
                    <a:pt x="315" y="6728"/>
                    <a:pt x="358" y="6665"/>
                  </a:cubicBezTo>
                  <a:lnTo>
                    <a:pt x="505" y="6812"/>
                  </a:lnTo>
                  <a:lnTo>
                    <a:pt x="463" y="6875"/>
                  </a:lnTo>
                  <a:cubicBezTo>
                    <a:pt x="484" y="6917"/>
                    <a:pt x="526" y="6980"/>
                    <a:pt x="568" y="7002"/>
                  </a:cubicBezTo>
                  <a:lnTo>
                    <a:pt x="273" y="7212"/>
                  </a:lnTo>
                  <a:cubicBezTo>
                    <a:pt x="231" y="7401"/>
                    <a:pt x="400" y="7422"/>
                    <a:pt x="505" y="7506"/>
                  </a:cubicBezTo>
                  <a:cubicBezTo>
                    <a:pt x="547" y="7590"/>
                    <a:pt x="589" y="7674"/>
                    <a:pt x="610" y="7758"/>
                  </a:cubicBezTo>
                  <a:cubicBezTo>
                    <a:pt x="547" y="7885"/>
                    <a:pt x="547" y="8032"/>
                    <a:pt x="610" y="8158"/>
                  </a:cubicBezTo>
                  <a:lnTo>
                    <a:pt x="463" y="8242"/>
                  </a:lnTo>
                  <a:lnTo>
                    <a:pt x="463" y="8368"/>
                  </a:lnTo>
                  <a:cubicBezTo>
                    <a:pt x="631" y="8473"/>
                    <a:pt x="841" y="8494"/>
                    <a:pt x="988" y="8641"/>
                  </a:cubicBezTo>
                  <a:lnTo>
                    <a:pt x="1093" y="8536"/>
                  </a:lnTo>
                  <a:cubicBezTo>
                    <a:pt x="1135" y="8620"/>
                    <a:pt x="1220" y="8683"/>
                    <a:pt x="1325" y="8704"/>
                  </a:cubicBezTo>
                  <a:cubicBezTo>
                    <a:pt x="1409" y="8662"/>
                    <a:pt x="1325" y="8557"/>
                    <a:pt x="1451" y="8515"/>
                  </a:cubicBezTo>
                  <a:cubicBezTo>
                    <a:pt x="1640" y="8620"/>
                    <a:pt x="1619" y="8831"/>
                    <a:pt x="1619" y="9020"/>
                  </a:cubicBezTo>
                  <a:cubicBezTo>
                    <a:pt x="1640" y="9020"/>
                    <a:pt x="1703" y="9062"/>
                    <a:pt x="1661" y="9062"/>
                  </a:cubicBezTo>
                  <a:cubicBezTo>
                    <a:pt x="1619" y="9062"/>
                    <a:pt x="1619" y="9041"/>
                    <a:pt x="1619" y="9020"/>
                  </a:cubicBezTo>
                  <a:cubicBezTo>
                    <a:pt x="1556" y="8999"/>
                    <a:pt x="1577" y="8936"/>
                    <a:pt x="1535" y="8894"/>
                  </a:cubicBezTo>
                  <a:cubicBezTo>
                    <a:pt x="1472" y="8957"/>
                    <a:pt x="1388" y="8999"/>
                    <a:pt x="1367" y="9083"/>
                  </a:cubicBezTo>
                  <a:cubicBezTo>
                    <a:pt x="1367" y="9125"/>
                    <a:pt x="1409" y="9167"/>
                    <a:pt x="1409" y="9209"/>
                  </a:cubicBezTo>
                  <a:cubicBezTo>
                    <a:pt x="1388" y="9335"/>
                    <a:pt x="1577" y="9293"/>
                    <a:pt x="1556" y="9398"/>
                  </a:cubicBezTo>
                  <a:cubicBezTo>
                    <a:pt x="1535" y="9503"/>
                    <a:pt x="1619" y="9566"/>
                    <a:pt x="1619" y="9672"/>
                  </a:cubicBezTo>
                  <a:cubicBezTo>
                    <a:pt x="1619" y="9756"/>
                    <a:pt x="1682" y="9819"/>
                    <a:pt x="1766" y="9819"/>
                  </a:cubicBezTo>
                  <a:lnTo>
                    <a:pt x="1871" y="9735"/>
                  </a:lnTo>
                  <a:cubicBezTo>
                    <a:pt x="1829" y="9609"/>
                    <a:pt x="1808" y="9503"/>
                    <a:pt x="1745" y="9335"/>
                  </a:cubicBezTo>
                  <a:lnTo>
                    <a:pt x="1745" y="9335"/>
                  </a:lnTo>
                  <a:cubicBezTo>
                    <a:pt x="2018" y="9545"/>
                    <a:pt x="2103" y="9840"/>
                    <a:pt x="2355" y="9966"/>
                  </a:cubicBezTo>
                  <a:lnTo>
                    <a:pt x="2313" y="10050"/>
                  </a:lnTo>
                  <a:cubicBezTo>
                    <a:pt x="2418" y="10155"/>
                    <a:pt x="2523" y="10302"/>
                    <a:pt x="2607" y="10428"/>
                  </a:cubicBezTo>
                  <a:cubicBezTo>
                    <a:pt x="2586" y="10492"/>
                    <a:pt x="2565" y="10534"/>
                    <a:pt x="2544" y="10555"/>
                  </a:cubicBezTo>
                  <a:cubicBezTo>
                    <a:pt x="2649" y="10555"/>
                    <a:pt x="2691" y="10618"/>
                    <a:pt x="2733" y="10723"/>
                  </a:cubicBezTo>
                  <a:cubicBezTo>
                    <a:pt x="2838" y="11038"/>
                    <a:pt x="3028" y="11312"/>
                    <a:pt x="3280" y="11501"/>
                  </a:cubicBezTo>
                  <a:cubicBezTo>
                    <a:pt x="3364" y="11564"/>
                    <a:pt x="3448" y="11648"/>
                    <a:pt x="3490" y="11753"/>
                  </a:cubicBezTo>
                  <a:cubicBezTo>
                    <a:pt x="3553" y="11879"/>
                    <a:pt x="3700" y="11984"/>
                    <a:pt x="3848" y="11984"/>
                  </a:cubicBezTo>
                  <a:cubicBezTo>
                    <a:pt x="3890" y="11984"/>
                    <a:pt x="3911" y="12005"/>
                    <a:pt x="3911" y="12047"/>
                  </a:cubicBezTo>
                  <a:lnTo>
                    <a:pt x="3974" y="12047"/>
                  </a:lnTo>
                  <a:cubicBezTo>
                    <a:pt x="4079" y="11921"/>
                    <a:pt x="4037" y="11774"/>
                    <a:pt x="4037" y="11648"/>
                  </a:cubicBezTo>
                  <a:cubicBezTo>
                    <a:pt x="3995" y="11585"/>
                    <a:pt x="3932" y="11564"/>
                    <a:pt x="3932" y="11501"/>
                  </a:cubicBezTo>
                  <a:cubicBezTo>
                    <a:pt x="3974" y="11480"/>
                    <a:pt x="3995" y="11438"/>
                    <a:pt x="4058" y="11438"/>
                  </a:cubicBezTo>
                  <a:cubicBezTo>
                    <a:pt x="4074" y="11438"/>
                    <a:pt x="4089" y="11473"/>
                    <a:pt x="4114" y="11473"/>
                  </a:cubicBezTo>
                  <a:cubicBezTo>
                    <a:pt x="4122" y="11473"/>
                    <a:pt x="4131" y="11469"/>
                    <a:pt x="4142" y="11459"/>
                  </a:cubicBezTo>
                  <a:lnTo>
                    <a:pt x="4184" y="11375"/>
                  </a:lnTo>
                  <a:lnTo>
                    <a:pt x="4268" y="11438"/>
                  </a:lnTo>
                  <a:lnTo>
                    <a:pt x="4457" y="11480"/>
                  </a:lnTo>
                  <a:cubicBezTo>
                    <a:pt x="4457" y="11333"/>
                    <a:pt x="4352" y="11248"/>
                    <a:pt x="4310" y="11122"/>
                  </a:cubicBezTo>
                  <a:lnTo>
                    <a:pt x="4142" y="11122"/>
                  </a:lnTo>
                  <a:cubicBezTo>
                    <a:pt x="4142" y="11143"/>
                    <a:pt x="4121" y="11185"/>
                    <a:pt x="4079" y="11185"/>
                  </a:cubicBezTo>
                  <a:cubicBezTo>
                    <a:pt x="4079" y="11227"/>
                    <a:pt x="4100" y="11312"/>
                    <a:pt x="4058" y="11354"/>
                  </a:cubicBezTo>
                  <a:lnTo>
                    <a:pt x="3869" y="11354"/>
                  </a:lnTo>
                  <a:cubicBezTo>
                    <a:pt x="3700" y="11248"/>
                    <a:pt x="3679" y="11080"/>
                    <a:pt x="3637" y="10891"/>
                  </a:cubicBezTo>
                  <a:cubicBezTo>
                    <a:pt x="3448" y="10681"/>
                    <a:pt x="3217" y="10471"/>
                    <a:pt x="3259" y="10155"/>
                  </a:cubicBezTo>
                  <a:cubicBezTo>
                    <a:pt x="3154" y="10134"/>
                    <a:pt x="3196" y="10029"/>
                    <a:pt x="3154" y="10008"/>
                  </a:cubicBezTo>
                  <a:cubicBezTo>
                    <a:pt x="2944" y="9777"/>
                    <a:pt x="2965" y="9440"/>
                    <a:pt x="2775" y="9209"/>
                  </a:cubicBezTo>
                  <a:cubicBezTo>
                    <a:pt x="2796" y="8894"/>
                    <a:pt x="2502" y="8704"/>
                    <a:pt x="2481" y="8410"/>
                  </a:cubicBezTo>
                  <a:cubicBezTo>
                    <a:pt x="2481" y="8368"/>
                    <a:pt x="2418" y="8326"/>
                    <a:pt x="2376" y="8284"/>
                  </a:cubicBezTo>
                  <a:cubicBezTo>
                    <a:pt x="2460" y="8116"/>
                    <a:pt x="2355" y="7969"/>
                    <a:pt x="2334" y="7821"/>
                  </a:cubicBezTo>
                  <a:cubicBezTo>
                    <a:pt x="2313" y="7653"/>
                    <a:pt x="2229" y="7506"/>
                    <a:pt x="2208" y="7359"/>
                  </a:cubicBezTo>
                  <a:cubicBezTo>
                    <a:pt x="2166" y="7212"/>
                    <a:pt x="2208" y="7023"/>
                    <a:pt x="2039" y="6959"/>
                  </a:cubicBezTo>
                  <a:lnTo>
                    <a:pt x="2039" y="6434"/>
                  </a:lnTo>
                  <a:cubicBezTo>
                    <a:pt x="2103" y="6497"/>
                    <a:pt x="2103" y="6602"/>
                    <a:pt x="2208" y="6602"/>
                  </a:cubicBezTo>
                  <a:cubicBezTo>
                    <a:pt x="2229" y="6518"/>
                    <a:pt x="2166" y="6455"/>
                    <a:pt x="2208" y="6392"/>
                  </a:cubicBezTo>
                  <a:cubicBezTo>
                    <a:pt x="2145" y="6371"/>
                    <a:pt x="2082" y="6329"/>
                    <a:pt x="2039" y="6245"/>
                  </a:cubicBezTo>
                  <a:cubicBezTo>
                    <a:pt x="2082" y="6203"/>
                    <a:pt x="1997" y="6118"/>
                    <a:pt x="2103" y="6055"/>
                  </a:cubicBezTo>
                  <a:cubicBezTo>
                    <a:pt x="2166" y="6140"/>
                    <a:pt x="2250" y="6245"/>
                    <a:pt x="2397" y="6245"/>
                  </a:cubicBezTo>
                  <a:cubicBezTo>
                    <a:pt x="2376" y="6140"/>
                    <a:pt x="2313" y="6034"/>
                    <a:pt x="2229" y="5971"/>
                  </a:cubicBezTo>
                  <a:cubicBezTo>
                    <a:pt x="2292" y="5908"/>
                    <a:pt x="2334" y="5824"/>
                    <a:pt x="2460" y="5824"/>
                  </a:cubicBezTo>
                  <a:cubicBezTo>
                    <a:pt x="2439" y="6055"/>
                    <a:pt x="2649" y="6266"/>
                    <a:pt x="2586" y="6518"/>
                  </a:cubicBezTo>
                  <a:cubicBezTo>
                    <a:pt x="2544" y="6581"/>
                    <a:pt x="2481" y="6602"/>
                    <a:pt x="2481" y="6686"/>
                  </a:cubicBezTo>
                  <a:lnTo>
                    <a:pt x="2691" y="6686"/>
                  </a:lnTo>
                  <a:cubicBezTo>
                    <a:pt x="2733" y="6560"/>
                    <a:pt x="2901" y="6581"/>
                    <a:pt x="2944" y="6455"/>
                  </a:cubicBezTo>
                  <a:cubicBezTo>
                    <a:pt x="2923" y="6392"/>
                    <a:pt x="2817" y="6371"/>
                    <a:pt x="2859" y="6266"/>
                  </a:cubicBezTo>
                  <a:lnTo>
                    <a:pt x="2944" y="6224"/>
                  </a:lnTo>
                  <a:lnTo>
                    <a:pt x="2418" y="5425"/>
                  </a:lnTo>
                  <a:lnTo>
                    <a:pt x="2250" y="5425"/>
                  </a:lnTo>
                  <a:lnTo>
                    <a:pt x="2124" y="5551"/>
                  </a:lnTo>
                  <a:lnTo>
                    <a:pt x="2082" y="5509"/>
                  </a:lnTo>
                  <a:lnTo>
                    <a:pt x="2208" y="5278"/>
                  </a:lnTo>
                  <a:cubicBezTo>
                    <a:pt x="2187" y="5235"/>
                    <a:pt x="2145" y="5214"/>
                    <a:pt x="2187" y="5130"/>
                  </a:cubicBezTo>
                  <a:lnTo>
                    <a:pt x="2376" y="5130"/>
                  </a:lnTo>
                  <a:lnTo>
                    <a:pt x="2481" y="4920"/>
                  </a:lnTo>
                  <a:cubicBezTo>
                    <a:pt x="2481" y="4878"/>
                    <a:pt x="2397" y="4878"/>
                    <a:pt x="2439" y="4836"/>
                  </a:cubicBezTo>
                  <a:lnTo>
                    <a:pt x="2523" y="4836"/>
                  </a:lnTo>
                  <a:cubicBezTo>
                    <a:pt x="2523" y="4773"/>
                    <a:pt x="2565" y="4710"/>
                    <a:pt x="2481" y="4710"/>
                  </a:cubicBezTo>
                  <a:cubicBezTo>
                    <a:pt x="2418" y="4689"/>
                    <a:pt x="2418" y="4626"/>
                    <a:pt x="2418" y="4584"/>
                  </a:cubicBezTo>
                  <a:lnTo>
                    <a:pt x="2418" y="4584"/>
                  </a:lnTo>
                  <a:cubicBezTo>
                    <a:pt x="2642" y="4586"/>
                    <a:pt x="2866" y="4629"/>
                    <a:pt x="3091" y="4731"/>
                  </a:cubicBezTo>
                  <a:lnTo>
                    <a:pt x="3091" y="5067"/>
                  </a:lnTo>
                  <a:cubicBezTo>
                    <a:pt x="3175" y="5214"/>
                    <a:pt x="3322" y="5088"/>
                    <a:pt x="3427" y="5214"/>
                  </a:cubicBezTo>
                  <a:cubicBezTo>
                    <a:pt x="3574" y="5572"/>
                    <a:pt x="3763" y="5908"/>
                    <a:pt x="3995" y="6224"/>
                  </a:cubicBezTo>
                  <a:cubicBezTo>
                    <a:pt x="3984" y="6245"/>
                    <a:pt x="3963" y="6245"/>
                    <a:pt x="3945" y="6245"/>
                  </a:cubicBezTo>
                  <a:cubicBezTo>
                    <a:pt x="3926" y="6245"/>
                    <a:pt x="3911" y="6245"/>
                    <a:pt x="3911" y="6266"/>
                  </a:cubicBezTo>
                  <a:cubicBezTo>
                    <a:pt x="3995" y="6581"/>
                    <a:pt x="4184" y="6875"/>
                    <a:pt x="4436" y="7107"/>
                  </a:cubicBezTo>
                  <a:lnTo>
                    <a:pt x="4541" y="7002"/>
                  </a:lnTo>
                  <a:cubicBezTo>
                    <a:pt x="4604" y="7065"/>
                    <a:pt x="4562" y="7149"/>
                    <a:pt x="4647" y="7212"/>
                  </a:cubicBezTo>
                  <a:cubicBezTo>
                    <a:pt x="4678" y="7243"/>
                    <a:pt x="4715" y="7243"/>
                    <a:pt x="4752" y="7243"/>
                  </a:cubicBezTo>
                  <a:cubicBezTo>
                    <a:pt x="4788" y="7243"/>
                    <a:pt x="4825" y="7243"/>
                    <a:pt x="4857" y="7275"/>
                  </a:cubicBezTo>
                  <a:cubicBezTo>
                    <a:pt x="5004" y="7338"/>
                    <a:pt x="5025" y="7527"/>
                    <a:pt x="5172" y="7590"/>
                  </a:cubicBezTo>
                  <a:cubicBezTo>
                    <a:pt x="5201" y="7576"/>
                    <a:pt x="5230" y="7542"/>
                    <a:pt x="5258" y="7542"/>
                  </a:cubicBezTo>
                  <a:cubicBezTo>
                    <a:pt x="5272" y="7542"/>
                    <a:pt x="5285" y="7549"/>
                    <a:pt x="5298" y="7569"/>
                  </a:cubicBezTo>
                  <a:lnTo>
                    <a:pt x="5277" y="7632"/>
                  </a:lnTo>
                  <a:cubicBezTo>
                    <a:pt x="5298" y="7674"/>
                    <a:pt x="5319" y="7737"/>
                    <a:pt x="5382" y="7737"/>
                  </a:cubicBezTo>
                  <a:cubicBezTo>
                    <a:pt x="5382" y="7732"/>
                    <a:pt x="5383" y="7726"/>
                    <a:pt x="5384" y="7721"/>
                  </a:cubicBezTo>
                  <a:lnTo>
                    <a:pt x="5384" y="7721"/>
                  </a:lnTo>
                  <a:cubicBezTo>
                    <a:pt x="5427" y="7821"/>
                    <a:pt x="5510" y="7822"/>
                    <a:pt x="5593" y="7864"/>
                  </a:cubicBezTo>
                  <a:cubicBezTo>
                    <a:pt x="5614" y="7842"/>
                    <a:pt x="5635" y="7821"/>
                    <a:pt x="5677" y="7800"/>
                  </a:cubicBezTo>
                  <a:cubicBezTo>
                    <a:pt x="5677" y="7800"/>
                    <a:pt x="5677" y="7821"/>
                    <a:pt x="5677" y="7821"/>
                  </a:cubicBezTo>
                  <a:cubicBezTo>
                    <a:pt x="5656" y="7990"/>
                    <a:pt x="5530" y="8137"/>
                    <a:pt x="5593" y="8347"/>
                  </a:cubicBezTo>
                  <a:cubicBezTo>
                    <a:pt x="5698" y="8431"/>
                    <a:pt x="5866" y="8431"/>
                    <a:pt x="5992" y="8536"/>
                  </a:cubicBezTo>
                  <a:cubicBezTo>
                    <a:pt x="5992" y="8452"/>
                    <a:pt x="6118" y="8515"/>
                    <a:pt x="6118" y="8410"/>
                  </a:cubicBezTo>
                  <a:cubicBezTo>
                    <a:pt x="6097" y="8410"/>
                    <a:pt x="6034" y="8368"/>
                    <a:pt x="6076" y="8368"/>
                  </a:cubicBezTo>
                  <a:cubicBezTo>
                    <a:pt x="6084" y="8364"/>
                    <a:pt x="6091" y="8362"/>
                    <a:pt x="6096" y="8362"/>
                  </a:cubicBezTo>
                  <a:cubicBezTo>
                    <a:pt x="6118" y="8362"/>
                    <a:pt x="6118" y="8393"/>
                    <a:pt x="6118" y="8410"/>
                  </a:cubicBezTo>
                  <a:lnTo>
                    <a:pt x="6223" y="8410"/>
                  </a:lnTo>
                  <a:cubicBezTo>
                    <a:pt x="6265" y="8494"/>
                    <a:pt x="6286" y="8578"/>
                    <a:pt x="6349" y="8641"/>
                  </a:cubicBezTo>
                  <a:cubicBezTo>
                    <a:pt x="6355" y="8644"/>
                    <a:pt x="6361" y="8646"/>
                    <a:pt x="6367" y="8646"/>
                  </a:cubicBezTo>
                  <a:cubicBezTo>
                    <a:pt x="6404" y="8646"/>
                    <a:pt x="6440" y="8599"/>
                    <a:pt x="6476" y="8599"/>
                  </a:cubicBezTo>
                  <a:lnTo>
                    <a:pt x="6854" y="9125"/>
                  </a:lnTo>
                  <a:cubicBezTo>
                    <a:pt x="6955" y="9125"/>
                    <a:pt x="7042" y="9071"/>
                    <a:pt x="7160" y="9071"/>
                  </a:cubicBezTo>
                  <a:cubicBezTo>
                    <a:pt x="7189" y="9071"/>
                    <a:pt x="7220" y="9075"/>
                    <a:pt x="7254" y="9083"/>
                  </a:cubicBezTo>
                  <a:cubicBezTo>
                    <a:pt x="7211" y="8957"/>
                    <a:pt x="7254" y="8831"/>
                    <a:pt x="7338" y="8747"/>
                  </a:cubicBezTo>
                  <a:cubicBezTo>
                    <a:pt x="7359" y="8726"/>
                    <a:pt x="7338" y="8641"/>
                    <a:pt x="7338" y="8578"/>
                  </a:cubicBezTo>
                  <a:lnTo>
                    <a:pt x="7127" y="8473"/>
                  </a:lnTo>
                  <a:cubicBezTo>
                    <a:pt x="7106" y="8389"/>
                    <a:pt x="7211" y="8347"/>
                    <a:pt x="7169" y="8284"/>
                  </a:cubicBezTo>
                  <a:lnTo>
                    <a:pt x="7064" y="8242"/>
                  </a:lnTo>
                  <a:cubicBezTo>
                    <a:pt x="7085" y="8179"/>
                    <a:pt x="7190" y="8116"/>
                    <a:pt x="7043" y="8074"/>
                  </a:cubicBezTo>
                  <a:cubicBezTo>
                    <a:pt x="7043" y="8090"/>
                    <a:pt x="7031" y="8130"/>
                    <a:pt x="7016" y="8130"/>
                  </a:cubicBezTo>
                  <a:cubicBezTo>
                    <a:pt x="7011" y="8130"/>
                    <a:pt x="7006" y="8126"/>
                    <a:pt x="7001" y="8116"/>
                  </a:cubicBezTo>
                  <a:cubicBezTo>
                    <a:pt x="7001" y="8074"/>
                    <a:pt x="7022" y="8074"/>
                    <a:pt x="7043" y="8074"/>
                  </a:cubicBezTo>
                  <a:cubicBezTo>
                    <a:pt x="7064" y="7990"/>
                    <a:pt x="7043" y="7906"/>
                    <a:pt x="6980" y="7842"/>
                  </a:cubicBezTo>
                  <a:cubicBezTo>
                    <a:pt x="6896" y="7779"/>
                    <a:pt x="6854" y="7653"/>
                    <a:pt x="6875" y="7527"/>
                  </a:cubicBezTo>
                  <a:lnTo>
                    <a:pt x="6875" y="7527"/>
                  </a:lnTo>
                  <a:cubicBezTo>
                    <a:pt x="7043" y="7653"/>
                    <a:pt x="7169" y="7842"/>
                    <a:pt x="7233" y="8053"/>
                  </a:cubicBezTo>
                  <a:cubicBezTo>
                    <a:pt x="7338" y="8221"/>
                    <a:pt x="7401" y="8431"/>
                    <a:pt x="7422" y="8620"/>
                  </a:cubicBezTo>
                  <a:cubicBezTo>
                    <a:pt x="7569" y="8641"/>
                    <a:pt x="7611" y="8768"/>
                    <a:pt x="7716" y="8810"/>
                  </a:cubicBezTo>
                  <a:cubicBezTo>
                    <a:pt x="7758" y="8747"/>
                    <a:pt x="7737" y="8662"/>
                    <a:pt x="7737" y="8578"/>
                  </a:cubicBezTo>
                  <a:cubicBezTo>
                    <a:pt x="7653" y="8557"/>
                    <a:pt x="7674" y="8515"/>
                    <a:pt x="7674" y="8473"/>
                  </a:cubicBezTo>
                  <a:cubicBezTo>
                    <a:pt x="7737" y="8242"/>
                    <a:pt x="7758" y="8032"/>
                    <a:pt x="7779" y="7800"/>
                  </a:cubicBezTo>
                  <a:lnTo>
                    <a:pt x="7674" y="7758"/>
                  </a:lnTo>
                  <a:lnTo>
                    <a:pt x="7674" y="7653"/>
                  </a:lnTo>
                  <a:lnTo>
                    <a:pt x="7548" y="7653"/>
                  </a:lnTo>
                  <a:cubicBezTo>
                    <a:pt x="7464" y="7590"/>
                    <a:pt x="7506" y="7527"/>
                    <a:pt x="7485" y="7464"/>
                  </a:cubicBezTo>
                  <a:cubicBezTo>
                    <a:pt x="7422" y="7422"/>
                    <a:pt x="7422" y="7401"/>
                    <a:pt x="7485" y="7359"/>
                  </a:cubicBezTo>
                  <a:cubicBezTo>
                    <a:pt x="7506" y="7233"/>
                    <a:pt x="7653" y="7338"/>
                    <a:pt x="7674" y="7233"/>
                  </a:cubicBezTo>
                  <a:cubicBezTo>
                    <a:pt x="7695" y="7191"/>
                    <a:pt x="7674" y="7170"/>
                    <a:pt x="7611" y="7170"/>
                  </a:cubicBezTo>
                  <a:cubicBezTo>
                    <a:pt x="7611" y="7186"/>
                    <a:pt x="7599" y="7226"/>
                    <a:pt x="7584" y="7226"/>
                  </a:cubicBezTo>
                  <a:cubicBezTo>
                    <a:pt x="7579" y="7226"/>
                    <a:pt x="7574" y="7222"/>
                    <a:pt x="7569" y="7212"/>
                  </a:cubicBezTo>
                  <a:cubicBezTo>
                    <a:pt x="7569" y="7170"/>
                    <a:pt x="7590" y="7170"/>
                    <a:pt x="7611" y="7170"/>
                  </a:cubicBezTo>
                  <a:cubicBezTo>
                    <a:pt x="7611" y="7086"/>
                    <a:pt x="7548" y="7065"/>
                    <a:pt x="7464" y="7044"/>
                  </a:cubicBezTo>
                  <a:cubicBezTo>
                    <a:pt x="7296" y="6980"/>
                    <a:pt x="7148" y="6812"/>
                    <a:pt x="7148" y="6623"/>
                  </a:cubicBezTo>
                  <a:lnTo>
                    <a:pt x="7211" y="6560"/>
                  </a:lnTo>
                  <a:cubicBezTo>
                    <a:pt x="7317" y="6602"/>
                    <a:pt x="7296" y="6728"/>
                    <a:pt x="7401" y="6791"/>
                  </a:cubicBezTo>
                  <a:lnTo>
                    <a:pt x="7548" y="6812"/>
                  </a:lnTo>
                  <a:lnTo>
                    <a:pt x="7548" y="6917"/>
                  </a:lnTo>
                  <a:cubicBezTo>
                    <a:pt x="7554" y="6916"/>
                    <a:pt x="7561" y="6915"/>
                    <a:pt x="7568" y="6915"/>
                  </a:cubicBezTo>
                  <a:cubicBezTo>
                    <a:pt x="7633" y="6915"/>
                    <a:pt x="7696" y="6989"/>
                    <a:pt x="7737" y="6989"/>
                  </a:cubicBezTo>
                  <a:cubicBezTo>
                    <a:pt x="7745" y="6989"/>
                    <a:pt x="7752" y="6987"/>
                    <a:pt x="7758" y="6980"/>
                  </a:cubicBezTo>
                  <a:cubicBezTo>
                    <a:pt x="7815" y="6924"/>
                    <a:pt x="7821" y="6798"/>
                    <a:pt x="7837" y="6759"/>
                  </a:cubicBezTo>
                  <a:lnTo>
                    <a:pt x="7837" y="6759"/>
                  </a:lnTo>
                  <a:cubicBezTo>
                    <a:pt x="7848" y="6765"/>
                    <a:pt x="7855" y="6768"/>
                    <a:pt x="7859" y="6768"/>
                  </a:cubicBezTo>
                  <a:cubicBezTo>
                    <a:pt x="7870" y="6768"/>
                    <a:pt x="7856" y="6749"/>
                    <a:pt x="7842" y="6749"/>
                  </a:cubicBezTo>
                  <a:cubicBezTo>
                    <a:pt x="7840" y="6751"/>
                    <a:pt x="7838" y="6755"/>
                    <a:pt x="7837" y="6759"/>
                  </a:cubicBezTo>
                  <a:lnTo>
                    <a:pt x="7837" y="6759"/>
                  </a:lnTo>
                  <a:cubicBezTo>
                    <a:pt x="7832" y="6756"/>
                    <a:pt x="7827" y="6753"/>
                    <a:pt x="7821" y="6749"/>
                  </a:cubicBezTo>
                  <a:cubicBezTo>
                    <a:pt x="7808" y="6736"/>
                    <a:pt x="7797" y="6731"/>
                    <a:pt x="7787" y="6731"/>
                  </a:cubicBezTo>
                  <a:cubicBezTo>
                    <a:pt x="7755" y="6731"/>
                    <a:pt x="7733" y="6779"/>
                    <a:pt x="7700" y="6779"/>
                  </a:cubicBezTo>
                  <a:cubicBezTo>
                    <a:pt x="7692" y="6779"/>
                    <a:pt x="7683" y="6776"/>
                    <a:pt x="7674" y="6770"/>
                  </a:cubicBezTo>
                  <a:lnTo>
                    <a:pt x="7674" y="6665"/>
                  </a:lnTo>
                  <a:cubicBezTo>
                    <a:pt x="7653" y="6665"/>
                    <a:pt x="7590" y="6644"/>
                    <a:pt x="7632" y="6623"/>
                  </a:cubicBezTo>
                  <a:cubicBezTo>
                    <a:pt x="7674" y="6623"/>
                    <a:pt x="7674" y="6644"/>
                    <a:pt x="7674" y="6665"/>
                  </a:cubicBezTo>
                  <a:cubicBezTo>
                    <a:pt x="7737" y="6665"/>
                    <a:pt x="7779" y="6623"/>
                    <a:pt x="7779" y="6560"/>
                  </a:cubicBezTo>
                  <a:cubicBezTo>
                    <a:pt x="7767" y="6547"/>
                    <a:pt x="7750" y="6544"/>
                    <a:pt x="7733" y="6544"/>
                  </a:cubicBezTo>
                  <a:cubicBezTo>
                    <a:pt x="7715" y="6544"/>
                    <a:pt x="7696" y="6548"/>
                    <a:pt x="7679" y="6548"/>
                  </a:cubicBezTo>
                  <a:cubicBezTo>
                    <a:pt x="7658" y="6548"/>
                    <a:pt x="7640" y="6542"/>
                    <a:pt x="7632" y="6518"/>
                  </a:cubicBezTo>
                  <a:lnTo>
                    <a:pt x="7737" y="6455"/>
                  </a:lnTo>
                  <a:cubicBezTo>
                    <a:pt x="7737" y="6413"/>
                    <a:pt x="7758" y="6350"/>
                    <a:pt x="7716" y="6308"/>
                  </a:cubicBezTo>
                  <a:cubicBezTo>
                    <a:pt x="7696" y="6297"/>
                    <a:pt x="7676" y="6293"/>
                    <a:pt x="7657" y="6293"/>
                  </a:cubicBezTo>
                  <a:cubicBezTo>
                    <a:pt x="7581" y="6293"/>
                    <a:pt x="7518" y="6364"/>
                    <a:pt x="7451" y="6364"/>
                  </a:cubicBezTo>
                  <a:cubicBezTo>
                    <a:pt x="7434" y="6364"/>
                    <a:pt x="7418" y="6360"/>
                    <a:pt x="7401" y="6350"/>
                  </a:cubicBezTo>
                  <a:cubicBezTo>
                    <a:pt x="7359" y="6224"/>
                    <a:pt x="7233" y="6182"/>
                    <a:pt x="7148" y="6034"/>
                  </a:cubicBezTo>
                  <a:cubicBezTo>
                    <a:pt x="7127" y="6013"/>
                    <a:pt x="7254" y="5908"/>
                    <a:pt x="7106" y="5866"/>
                  </a:cubicBezTo>
                  <a:cubicBezTo>
                    <a:pt x="7106" y="5929"/>
                    <a:pt x="7085" y="5929"/>
                    <a:pt x="7022" y="5929"/>
                  </a:cubicBezTo>
                  <a:cubicBezTo>
                    <a:pt x="6980" y="5950"/>
                    <a:pt x="7022" y="6034"/>
                    <a:pt x="6959" y="6034"/>
                  </a:cubicBezTo>
                  <a:cubicBezTo>
                    <a:pt x="6854" y="5992"/>
                    <a:pt x="6875" y="5866"/>
                    <a:pt x="6791" y="5824"/>
                  </a:cubicBezTo>
                  <a:cubicBezTo>
                    <a:pt x="6774" y="5815"/>
                    <a:pt x="6760" y="5810"/>
                    <a:pt x="6747" y="5810"/>
                  </a:cubicBezTo>
                  <a:cubicBezTo>
                    <a:pt x="6728" y="5810"/>
                    <a:pt x="6710" y="5821"/>
                    <a:pt x="6686" y="5845"/>
                  </a:cubicBezTo>
                  <a:cubicBezTo>
                    <a:pt x="6686" y="5908"/>
                    <a:pt x="6770" y="5971"/>
                    <a:pt x="6707" y="6034"/>
                  </a:cubicBezTo>
                  <a:lnTo>
                    <a:pt x="6791" y="6076"/>
                  </a:lnTo>
                  <a:cubicBezTo>
                    <a:pt x="6770" y="6118"/>
                    <a:pt x="6749" y="6182"/>
                    <a:pt x="6686" y="6182"/>
                  </a:cubicBezTo>
                  <a:cubicBezTo>
                    <a:pt x="6434" y="6076"/>
                    <a:pt x="6307" y="5803"/>
                    <a:pt x="6413" y="5572"/>
                  </a:cubicBezTo>
                  <a:lnTo>
                    <a:pt x="6413" y="5572"/>
                  </a:lnTo>
                  <a:cubicBezTo>
                    <a:pt x="6487" y="5691"/>
                    <a:pt x="6540" y="5747"/>
                    <a:pt x="6603" y="5747"/>
                  </a:cubicBezTo>
                  <a:cubicBezTo>
                    <a:pt x="6628" y="5747"/>
                    <a:pt x="6655" y="5737"/>
                    <a:pt x="6686" y="5719"/>
                  </a:cubicBezTo>
                  <a:lnTo>
                    <a:pt x="6644" y="5656"/>
                  </a:lnTo>
                  <a:cubicBezTo>
                    <a:pt x="6707" y="5614"/>
                    <a:pt x="6686" y="5509"/>
                    <a:pt x="6728" y="5509"/>
                  </a:cubicBezTo>
                  <a:cubicBezTo>
                    <a:pt x="6759" y="5498"/>
                    <a:pt x="6786" y="5498"/>
                    <a:pt x="6807" y="5498"/>
                  </a:cubicBezTo>
                  <a:cubicBezTo>
                    <a:pt x="6828" y="5498"/>
                    <a:pt x="6844" y="5498"/>
                    <a:pt x="6854" y="5488"/>
                  </a:cubicBezTo>
                  <a:cubicBezTo>
                    <a:pt x="6917" y="5362"/>
                    <a:pt x="6812" y="5320"/>
                    <a:pt x="6812" y="5235"/>
                  </a:cubicBezTo>
                  <a:lnTo>
                    <a:pt x="6938" y="5004"/>
                  </a:lnTo>
                  <a:lnTo>
                    <a:pt x="6938" y="5004"/>
                  </a:lnTo>
                  <a:cubicBezTo>
                    <a:pt x="6924" y="5008"/>
                    <a:pt x="6910" y="5010"/>
                    <a:pt x="6897" y="5010"/>
                  </a:cubicBezTo>
                  <a:cubicBezTo>
                    <a:pt x="6834" y="5010"/>
                    <a:pt x="6787" y="4969"/>
                    <a:pt x="6770" y="4899"/>
                  </a:cubicBezTo>
                  <a:cubicBezTo>
                    <a:pt x="6833" y="4899"/>
                    <a:pt x="6896" y="4836"/>
                    <a:pt x="6917" y="4773"/>
                  </a:cubicBezTo>
                  <a:lnTo>
                    <a:pt x="6749" y="4584"/>
                  </a:lnTo>
                  <a:lnTo>
                    <a:pt x="6791" y="4479"/>
                  </a:lnTo>
                  <a:cubicBezTo>
                    <a:pt x="6770" y="4331"/>
                    <a:pt x="6539" y="4331"/>
                    <a:pt x="6497" y="4184"/>
                  </a:cubicBezTo>
                  <a:cubicBezTo>
                    <a:pt x="6476" y="4037"/>
                    <a:pt x="6307" y="3995"/>
                    <a:pt x="6244" y="3848"/>
                  </a:cubicBezTo>
                  <a:cubicBezTo>
                    <a:pt x="6202" y="3785"/>
                    <a:pt x="6202" y="3722"/>
                    <a:pt x="6181" y="3659"/>
                  </a:cubicBezTo>
                  <a:lnTo>
                    <a:pt x="6013" y="3554"/>
                  </a:lnTo>
                  <a:cubicBezTo>
                    <a:pt x="6013" y="3490"/>
                    <a:pt x="5992" y="3448"/>
                    <a:pt x="6055" y="3406"/>
                  </a:cubicBezTo>
                  <a:cubicBezTo>
                    <a:pt x="6065" y="3404"/>
                    <a:pt x="6074" y="3404"/>
                    <a:pt x="6084" y="3404"/>
                  </a:cubicBezTo>
                  <a:cubicBezTo>
                    <a:pt x="6159" y="3404"/>
                    <a:pt x="6224" y="3458"/>
                    <a:pt x="6298" y="3458"/>
                  </a:cubicBezTo>
                  <a:cubicBezTo>
                    <a:pt x="6314" y="3458"/>
                    <a:pt x="6332" y="3456"/>
                    <a:pt x="6349" y="3448"/>
                  </a:cubicBezTo>
                  <a:cubicBezTo>
                    <a:pt x="6392" y="3280"/>
                    <a:pt x="6518" y="3154"/>
                    <a:pt x="6560" y="2965"/>
                  </a:cubicBezTo>
                  <a:cubicBezTo>
                    <a:pt x="6581" y="2776"/>
                    <a:pt x="6707" y="2607"/>
                    <a:pt x="6665" y="2397"/>
                  </a:cubicBezTo>
                  <a:cubicBezTo>
                    <a:pt x="6833" y="2334"/>
                    <a:pt x="7001" y="2229"/>
                    <a:pt x="7148" y="2103"/>
                  </a:cubicBezTo>
                  <a:lnTo>
                    <a:pt x="7338" y="2481"/>
                  </a:lnTo>
                  <a:cubicBezTo>
                    <a:pt x="7422" y="2481"/>
                    <a:pt x="7506" y="2460"/>
                    <a:pt x="7590" y="2439"/>
                  </a:cubicBezTo>
                  <a:cubicBezTo>
                    <a:pt x="7633" y="2410"/>
                    <a:pt x="7696" y="2352"/>
                    <a:pt x="7765" y="2352"/>
                  </a:cubicBezTo>
                  <a:cubicBezTo>
                    <a:pt x="7797" y="2352"/>
                    <a:pt x="7830" y="2364"/>
                    <a:pt x="7863" y="2397"/>
                  </a:cubicBezTo>
                  <a:cubicBezTo>
                    <a:pt x="7842" y="2481"/>
                    <a:pt x="7737" y="2544"/>
                    <a:pt x="7821" y="2649"/>
                  </a:cubicBezTo>
                  <a:cubicBezTo>
                    <a:pt x="7905" y="2755"/>
                    <a:pt x="7821" y="2839"/>
                    <a:pt x="7800" y="2923"/>
                  </a:cubicBezTo>
                  <a:cubicBezTo>
                    <a:pt x="7926" y="3007"/>
                    <a:pt x="8010" y="3154"/>
                    <a:pt x="7989" y="3301"/>
                  </a:cubicBezTo>
                  <a:cubicBezTo>
                    <a:pt x="7989" y="3343"/>
                    <a:pt x="7926" y="3448"/>
                    <a:pt x="8052" y="3469"/>
                  </a:cubicBezTo>
                  <a:cubicBezTo>
                    <a:pt x="8052" y="3453"/>
                    <a:pt x="8077" y="3413"/>
                    <a:pt x="8088" y="3413"/>
                  </a:cubicBezTo>
                  <a:cubicBezTo>
                    <a:pt x="8092" y="3413"/>
                    <a:pt x="8094" y="3417"/>
                    <a:pt x="8094" y="3427"/>
                  </a:cubicBezTo>
                  <a:cubicBezTo>
                    <a:pt x="8094" y="3469"/>
                    <a:pt x="8073" y="3469"/>
                    <a:pt x="8052" y="3469"/>
                  </a:cubicBezTo>
                  <a:cubicBezTo>
                    <a:pt x="8073" y="3554"/>
                    <a:pt x="7989" y="3638"/>
                    <a:pt x="7989" y="3722"/>
                  </a:cubicBezTo>
                  <a:cubicBezTo>
                    <a:pt x="8032" y="3793"/>
                    <a:pt x="8075" y="3835"/>
                    <a:pt x="8131" y="3835"/>
                  </a:cubicBezTo>
                  <a:cubicBezTo>
                    <a:pt x="8158" y="3835"/>
                    <a:pt x="8187" y="3826"/>
                    <a:pt x="8221" y="3806"/>
                  </a:cubicBezTo>
                  <a:cubicBezTo>
                    <a:pt x="8263" y="3764"/>
                    <a:pt x="8221" y="3701"/>
                    <a:pt x="8242" y="3680"/>
                  </a:cubicBezTo>
                  <a:cubicBezTo>
                    <a:pt x="8271" y="3660"/>
                    <a:pt x="8300" y="3653"/>
                    <a:pt x="8327" y="3653"/>
                  </a:cubicBezTo>
                  <a:cubicBezTo>
                    <a:pt x="8395" y="3653"/>
                    <a:pt x="8458" y="3696"/>
                    <a:pt x="8519" y="3696"/>
                  </a:cubicBezTo>
                  <a:cubicBezTo>
                    <a:pt x="8539" y="3696"/>
                    <a:pt x="8558" y="3691"/>
                    <a:pt x="8578" y="3680"/>
                  </a:cubicBezTo>
                  <a:lnTo>
                    <a:pt x="8578" y="3680"/>
                  </a:lnTo>
                  <a:cubicBezTo>
                    <a:pt x="8641" y="3743"/>
                    <a:pt x="8536" y="3869"/>
                    <a:pt x="8641" y="3890"/>
                  </a:cubicBezTo>
                  <a:cubicBezTo>
                    <a:pt x="8672" y="3902"/>
                    <a:pt x="8704" y="3906"/>
                    <a:pt x="8735" y="3906"/>
                  </a:cubicBezTo>
                  <a:cubicBezTo>
                    <a:pt x="8769" y="3906"/>
                    <a:pt x="8803" y="3902"/>
                    <a:pt x="8839" y="3902"/>
                  </a:cubicBezTo>
                  <a:cubicBezTo>
                    <a:pt x="8883" y="3902"/>
                    <a:pt x="8929" y="3907"/>
                    <a:pt x="8978" y="3932"/>
                  </a:cubicBezTo>
                  <a:lnTo>
                    <a:pt x="8830" y="3995"/>
                  </a:lnTo>
                  <a:cubicBezTo>
                    <a:pt x="9104" y="4142"/>
                    <a:pt x="9356" y="4352"/>
                    <a:pt x="9566" y="4584"/>
                  </a:cubicBezTo>
                  <a:cubicBezTo>
                    <a:pt x="9692" y="4584"/>
                    <a:pt x="9629" y="4458"/>
                    <a:pt x="9713" y="4458"/>
                  </a:cubicBezTo>
                  <a:cubicBezTo>
                    <a:pt x="9713" y="4416"/>
                    <a:pt x="9734" y="4394"/>
                    <a:pt x="9776" y="4394"/>
                  </a:cubicBezTo>
                  <a:cubicBezTo>
                    <a:pt x="9818" y="4247"/>
                    <a:pt x="9692" y="4184"/>
                    <a:pt x="9650" y="4100"/>
                  </a:cubicBezTo>
                  <a:cubicBezTo>
                    <a:pt x="9671" y="3995"/>
                    <a:pt x="9755" y="4016"/>
                    <a:pt x="9797" y="3995"/>
                  </a:cubicBezTo>
                  <a:cubicBezTo>
                    <a:pt x="9840" y="3953"/>
                    <a:pt x="9818" y="3869"/>
                    <a:pt x="9882" y="3848"/>
                  </a:cubicBezTo>
                  <a:lnTo>
                    <a:pt x="9966" y="3974"/>
                  </a:lnTo>
                  <a:cubicBezTo>
                    <a:pt x="10050" y="3974"/>
                    <a:pt x="10008" y="4037"/>
                    <a:pt x="10050" y="4079"/>
                  </a:cubicBezTo>
                  <a:cubicBezTo>
                    <a:pt x="10081" y="4087"/>
                    <a:pt x="10114" y="4092"/>
                    <a:pt x="10148" y="4092"/>
                  </a:cubicBezTo>
                  <a:cubicBezTo>
                    <a:pt x="10208" y="4092"/>
                    <a:pt x="10270" y="4077"/>
                    <a:pt x="10323" y="4037"/>
                  </a:cubicBezTo>
                  <a:cubicBezTo>
                    <a:pt x="10428" y="4184"/>
                    <a:pt x="10554" y="4289"/>
                    <a:pt x="10638" y="4416"/>
                  </a:cubicBezTo>
                  <a:cubicBezTo>
                    <a:pt x="10744" y="4521"/>
                    <a:pt x="10933" y="4647"/>
                    <a:pt x="10996" y="4731"/>
                  </a:cubicBezTo>
                  <a:cubicBezTo>
                    <a:pt x="11049" y="4802"/>
                    <a:pt x="11132" y="4888"/>
                    <a:pt x="11220" y="4888"/>
                  </a:cubicBezTo>
                  <a:cubicBezTo>
                    <a:pt x="11236" y="4888"/>
                    <a:pt x="11253" y="4885"/>
                    <a:pt x="11269" y="4878"/>
                  </a:cubicBezTo>
                  <a:cubicBezTo>
                    <a:pt x="11290" y="4868"/>
                    <a:pt x="11309" y="4864"/>
                    <a:pt x="11326" y="4864"/>
                  </a:cubicBezTo>
                  <a:cubicBezTo>
                    <a:pt x="11377" y="4864"/>
                    <a:pt x="11416" y="4899"/>
                    <a:pt x="11479" y="4899"/>
                  </a:cubicBezTo>
                  <a:lnTo>
                    <a:pt x="11437" y="4983"/>
                  </a:lnTo>
                  <a:cubicBezTo>
                    <a:pt x="11479" y="5046"/>
                    <a:pt x="11521" y="5088"/>
                    <a:pt x="11585" y="5130"/>
                  </a:cubicBezTo>
                  <a:cubicBezTo>
                    <a:pt x="11669" y="5025"/>
                    <a:pt x="11542" y="4941"/>
                    <a:pt x="11585" y="4836"/>
                  </a:cubicBezTo>
                  <a:cubicBezTo>
                    <a:pt x="11606" y="4815"/>
                    <a:pt x="11521" y="4752"/>
                    <a:pt x="11500" y="4710"/>
                  </a:cubicBezTo>
                  <a:cubicBezTo>
                    <a:pt x="11479" y="4703"/>
                    <a:pt x="11458" y="4703"/>
                    <a:pt x="11440" y="4703"/>
                  </a:cubicBezTo>
                  <a:lnTo>
                    <a:pt x="11440" y="4703"/>
                  </a:lnTo>
                  <a:cubicBezTo>
                    <a:pt x="11402" y="4703"/>
                    <a:pt x="11374" y="4703"/>
                    <a:pt x="11374" y="4647"/>
                  </a:cubicBezTo>
                  <a:cubicBezTo>
                    <a:pt x="11290" y="4563"/>
                    <a:pt x="11311" y="4458"/>
                    <a:pt x="11269" y="4352"/>
                  </a:cubicBezTo>
                  <a:lnTo>
                    <a:pt x="11269" y="4352"/>
                  </a:lnTo>
                  <a:cubicBezTo>
                    <a:pt x="11374" y="4437"/>
                    <a:pt x="11479" y="4521"/>
                    <a:pt x="11564" y="4647"/>
                  </a:cubicBezTo>
                  <a:cubicBezTo>
                    <a:pt x="11620" y="4692"/>
                    <a:pt x="11688" y="4713"/>
                    <a:pt x="11759" y="4713"/>
                  </a:cubicBezTo>
                  <a:cubicBezTo>
                    <a:pt x="11820" y="4713"/>
                    <a:pt x="11883" y="4697"/>
                    <a:pt x="11942" y="4668"/>
                  </a:cubicBezTo>
                  <a:cubicBezTo>
                    <a:pt x="12047" y="4626"/>
                    <a:pt x="12131" y="4584"/>
                    <a:pt x="12110" y="4437"/>
                  </a:cubicBezTo>
                  <a:cubicBezTo>
                    <a:pt x="11984" y="4331"/>
                    <a:pt x="11879" y="4226"/>
                    <a:pt x="11774" y="4100"/>
                  </a:cubicBezTo>
                  <a:cubicBezTo>
                    <a:pt x="11745" y="4114"/>
                    <a:pt x="11716" y="4148"/>
                    <a:pt x="11681" y="4148"/>
                  </a:cubicBezTo>
                  <a:cubicBezTo>
                    <a:pt x="11664" y="4148"/>
                    <a:pt x="11647" y="4141"/>
                    <a:pt x="11627" y="4121"/>
                  </a:cubicBezTo>
                  <a:cubicBezTo>
                    <a:pt x="11606" y="4016"/>
                    <a:pt x="11648" y="3890"/>
                    <a:pt x="11564" y="3785"/>
                  </a:cubicBezTo>
                  <a:cubicBezTo>
                    <a:pt x="11521" y="3785"/>
                    <a:pt x="11500" y="3764"/>
                    <a:pt x="11500" y="3722"/>
                  </a:cubicBezTo>
                  <a:cubicBezTo>
                    <a:pt x="11374" y="3722"/>
                    <a:pt x="11269" y="3659"/>
                    <a:pt x="11227" y="3554"/>
                  </a:cubicBezTo>
                  <a:cubicBezTo>
                    <a:pt x="11197" y="3568"/>
                    <a:pt x="11168" y="3575"/>
                    <a:pt x="11140" y="3575"/>
                  </a:cubicBezTo>
                  <a:cubicBezTo>
                    <a:pt x="11089" y="3575"/>
                    <a:pt x="11044" y="3552"/>
                    <a:pt x="11017" y="3511"/>
                  </a:cubicBezTo>
                  <a:cubicBezTo>
                    <a:pt x="10954" y="3427"/>
                    <a:pt x="10933" y="3343"/>
                    <a:pt x="10933" y="3259"/>
                  </a:cubicBezTo>
                  <a:cubicBezTo>
                    <a:pt x="10765" y="3175"/>
                    <a:pt x="10638" y="3028"/>
                    <a:pt x="10575" y="2860"/>
                  </a:cubicBezTo>
                  <a:cubicBezTo>
                    <a:pt x="10470" y="2839"/>
                    <a:pt x="10470" y="2755"/>
                    <a:pt x="10428" y="2692"/>
                  </a:cubicBezTo>
                  <a:cubicBezTo>
                    <a:pt x="10411" y="2694"/>
                    <a:pt x="10395" y="2695"/>
                    <a:pt x="10379" y="2695"/>
                  </a:cubicBezTo>
                  <a:cubicBezTo>
                    <a:pt x="10144" y="2695"/>
                    <a:pt x="10058" y="2418"/>
                    <a:pt x="9861" y="2418"/>
                  </a:cubicBezTo>
                  <a:lnTo>
                    <a:pt x="9818" y="2271"/>
                  </a:lnTo>
                  <a:cubicBezTo>
                    <a:pt x="9797" y="2276"/>
                    <a:pt x="9776" y="2279"/>
                    <a:pt x="9756" y="2279"/>
                  </a:cubicBezTo>
                  <a:cubicBezTo>
                    <a:pt x="9694" y="2279"/>
                    <a:pt x="9635" y="2255"/>
                    <a:pt x="9587" y="2208"/>
                  </a:cubicBezTo>
                  <a:cubicBezTo>
                    <a:pt x="9482" y="2061"/>
                    <a:pt x="9314" y="2040"/>
                    <a:pt x="9167" y="1977"/>
                  </a:cubicBezTo>
                  <a:cubicBezTo>
                    <a:pt x="9104" y="1787"/>
                    <a:pt x="8914" y="1724"/>
                    <a:pt x="8809" y="1577"/>
                  </a:cubicBezTo>
                  <a:cubicBezTo>
                    <a:pt x="8777" y="1593"/>
                    <a:pt x="8745" y="1633"/>
                    <a:pt x="8714" y="1633"/>
                  </a:cubicBezTo>
                  <a:cubicBezTo>
                    <a:pt x="8703" y="1633"/>
                    <a:pt x="8693" y="1629"/>
                    <a:pt x="8683" y="1619"/>
                  </a:cubicBezTo>
                  <a:cubicBezTo>
                    <a:pt x="8662" y="1577"/>
                    <a:pt x="8599" y="1556"/>
                    <a:pt x="8599" y="1514"/>
                  </a:cubicBezTo>
                  <a:lnTo>
                    <a:pt x="8599" y="1472"/>
                  </a:lnTo>
                  <a:cubicBezTo>
                    <a:pt x="8494" y="1388"/>
                    <a:pt x="8452" y="1283"/>
                    <a:pt x="8305" y="1241"/>
                  </a:cubicBezTo>
                  <a:cubicBezTo>
                    <a:pt x="8158" y="1199"/>
                    <a:pt x="8137" y="1094"/>
                    <a:pt x="8052" y="1031"/>
                  </a:cubicBezTo>
                  <a:lnTo>
                    <a:pt x="8052" y="1031"/>
                  </a:lnTo>
                  <a:cubicBezTo>
                    <a:pt x="8101" y="1037"/>
                    <a:pt x="8136" y="1041"/>
                    <a:pt x="8163" y="1041"/>
                  </a:cubicBezTo>
                  <a:cubicBezTo>
                    <a:pt x="8231" y="1041"/>
                    <a:pt x="8257" y="1015"/>
                    <a:pt x="8347" y="925"/>
                  </a:cubicBezTo>
                  <a:cubicBezTo>
                    <a:pt x="8221" y="862"/>
                    <a:pt x="8137" y="757"/>
                    <a:pt x="8073" y="631"/>
                  </a:cubicBezTo>
                  <a:lnTo>
                    <a:pt x="8094" y="568"/>
                  </a:lnTo>
                  <a:cubicBezTo>
                    <a:pt x="8010" y="505"/>
                    <a:pt x="7905" y="484"/>
                    <a:pt x="7800" y="484"/>
                  </a:cubicBezTo>
                  <a:cubicBezTo>
                    <a:pt x="7800" y="442"/>
                    <a:pt x="7758" y="421"/>
                    <a:pt x="7716" y="421"/>
                  </a:cubicBezTo>
                  <a:cubicBezTo>
                    <a:pt x="7590" y="442"/>
                    <a:pt x="7464" y="463"/>
                    <a:pt x="7338" y="526"/>
                  </a:cubicBezTo>
                  <a:lnTo>
                    <a:pt x="7127" y="421"/>
                  </a:lnTo>
                  <a:cubicBezTo>
                    <a:pt x="7127" y="547"/>
                    <a:pt x="7043" y="589"/>
                    <a:pt x="6980" y="652"/>
                  </a:cubicBezTo>
                  <a:cubicBezTo>
                    <a:pt x="6833" y="631"/>
                    <a:pt x="6917" y="505"/>
                    <a:pt x="6833" y="442"/>
                  </a:cubicBezTo>
                  <a:cubicBezTo>
                    <a:pt x="6818" y="457"/>
                    <a:pt x="6803" y="472"/>
                    <a:pt x="6781" y="472"/>
                  </a:cubicBezTo>
                  <a:cubicBezTo>
                    <a:pt x="6772" y="472"/>
                    <a:pt x="6761" y="469"/>
                    <a:pt x="6749" y="463"/>
                  </a:cubicBezTo>
                  <a:cubicBezTo>
                    <a:pt x="6602" y="400"/>
                    <a:pt x="6455" y="358"/>
                    <a:pt x="6328" y="295"/>
                  </a:cubicBezTo>
                  <a:cubicBezTo>
                    <a:pt x="6286" y="295"/>
                    <a:pt x="6244" y="316"/>
                    <a:pt x="6265" y="337"/>
                  </a:cubicBezTo>
                  <a:cubicBezTo>
                    <a:pt x="6307" y="379"/>
                    <a:pt x="6413" y="358"/>
                    <a:pt x="6349" y="463"/>
                  </a:cubicBezTo>
                  <a:cubicBezTo>
                    <a:pt x="6286" y="505"/>
                    <a:pt x="6202" y="484"/>
                    <a:pt x="6160" y="526"/>
                  </a:cubicBezTo>
                  <a:cubicBezTo>
                    <a:pt x="6118" y="505"/>
                    <a:pt x="6160" y="442"/>
                    <a:pt x="6055" y="442"/>
                  </a:cubicBezTo>
                  <a:cubicBezTo>
                    <a:pt x="6055" y="442"/>
                    <a:pt x="6055" y="477"/>
                    <a:pt x="6037" y="477"/>
                  </a:cubicBezTo>
                  <a:cubicBezTo>
                    <a:pt x="6031" y="477"/>
                    <a:pt x="6024" y="473"/>
                    <a:pt x="6013" y="463"/>
                  </a:cubicBezTo>
                  <a:cubicBezTo>
                    <a:pt x="5992" y="337"/>
                    <a:pt x="6013" y="211"/>
                    <a:pt x="6055" y="106"/>
                  </a:cubicBezTo>
                  <a:cubicBezTo>
                    <a:pt x="6076" y="106"/>
                    <a:pt x="6034" y="84"/>
                    <a:pt x="6034" y="63"/>
                  </a:cubicBezTo>
                  <a:cubicBezTo>
                    <a:pt x="6023" y="61"/>
                    <a:pt x="6012" y="59"/>
                    <a:pt x="6003" y="59"/>
                  </a:cubicBezTo>
                  <a:cubicBezTo>
                    <a:pt x="5944" y="59"/>
                    <a:pt x="5923" y="111"/>
                    <a:pt x="5887" y="148"/>
                  </a:cubicBezTo>
                  <a:cubicBezTo>
                    <a:pt x="5908" y="190"/>
                    <a:pt x="5908" y="190"/>
                    <a:pt x="5866" y="232"/>
                  </a:cubicBezTo>
                  <a:cubicBezTo>
                    <a:pt x="5761" y="190"/>
                    <a:pt x="5887" y="63"/>
                    <a:pt x="578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28"/>
            <p:cNvSpPr/>
            <p:nvPr/>
          </p:nvSpPr>
          <p:spPr>
            <a:xfrm>
              <a:off x="822386" y="2917314"/>
              <a:ext cx="8467" cy="9551"/>
            </a:xfrm>
            <a:custGeom>
              <a:avLst/>
              <a:gdLst/>
              <a:ahLst/>
              <a:cxnLst/>
              <a:rect l="l" t="t" r="r" b="b"/>
              <a:pathLst>
                <a:path w="821" h="912" extrusionOk="0">
                  <a:moveTo>
                    <a:pt x="169" y="190"/>
                  </a:moveTo>
                  <a:cubicBezTo>
                    <a:pt x="169" y="205"/>
                    <a:pt x="179" y="220"/>
                    <a:pt x="170" y="220"/>
                  </a:cubicBezTo>
                  <a:cubicBezTo>
                    <a:pt x="167" y="220"/>
                    <a:pt x="160" y="217"/>
                    <a:pt x="148" y="211"/>
                  </a:cubicBezTo>
                  <a:cubicBezTo>
                    <a:pt x="127" y="211"/>
                    <a:pt x="148" y="190"/>
                    <a:pt x="148" y="190"/>
                  </a:cubicBezTo>
                  <a:cubicBezTo>
                    <a:pt x="148" y="190"/>
                    <a:pt x="169" y="211"/>
                    <a:pt x="169" y="211"/>
                  </a:cubicBezTo>
                  <a:lnTo>
                    <a:pt x="169" y="190"/>
                  </a:lnTo>
                  <a:close/>
                  <a:moveTo>
                    <a:pt x="473" y="668"/>
                  </a:moveTo>
                  <a:cubicBezTo>
                    <a:pt x="479" y="668"/>
                    <a:pt x="484" y="673"/>
                    <a:pt x="484" y="694"/>
                  </a:cubicBezTo>
                  <a:cubicBezTo>
                    <a:pt x="477" y="701"/>
                    <a:pt x="470" y="704"/>
                    <a:pt x="464" y="704"/>
                  </a:cubicBezTo>
                  <a:cubicBezTo>
                    <a:pt x="451" y="704"/>
                    <a:pt x="442" y="694"/>
                    <a:pt x="442" y="694"/>
                  </a:cubicBezTo>
                  <a:cubicBezTo>
                    <a:pt x="442" y="694"/>
                    <a:pt x="463" y="673"/>
                    <a:pt x="463" y="673"/>
                  </a:cubicBezTo>
                  <a:cubicBezTo>
                    <a:pt x="463" y="673"/>
                    <a:pt x="468" y="668"/>
                    <a:pt x="473" y="668"/>
                  </a:cubicBezTo>
                  <a:close/>
                  <a:moveTo>
                    <a:pt x="232" y="1"/>
                  </a:moveTo>
                  <a:cubicBezTo>
                    <a:pt x="105" y="106"/>
                    <a:pt x="21" y="232"/>
                    <a:pt x="0" y="400"/>
                  </a:cubicBezTo>
                  <a:cubicBezTo>
                    <a:pt x="148" y="484"/>
                    <a:pt x="148" y="652"/>
                    <a:pt x="253" y="779"/>
                  </a:cubicBezTo>
                  <a:cubicBezTo>
                    <a:pt x="421" y="779"/>
                    <a:pt x="556" y="911"/>
                    <a:pt x="717" y="911"/>
                  </a:cubicBezTo>
                  <a:cubicBezTo>
                    <a:pt x="737" y="911"/>
                    <a:pt x="757" y="909"/>
                    <a:pt x="778" y="905"/>
                  </a:cubicBezTo>
                  <a:cubicBezTo>
                    <a:pt x="820" y="800"/>
                    <a:pt x="715" y="779"/>
                    <a:pt x="736" y="694"/>
                  </a:cubicBezTo>
                  <a:cubicBezTo>
                    <a:pt x="736" y="610"/>
                    <a:pt x="736" y="526"/>
                    <a:pt x="736" y="442"/>
                  </a:cubicBezTo>
                  <a:cubicBezTo>
                    <a:pt x="673" y="421"/>
                    <a:pt x="589" y="379"/>
                    <a:pt x="610" y="295"/>
                  </a:cubicBezTo>
                  <a:cubicBezTo>
                    <a:pt x="505" y="274"/>
                    <a:pt x="589" y="169"/>
                    <a:pt x="505" y="106"/>
                  </a:cubicBezTo>
                  <a:cubicBezTo>
                    <a:pt x="503" y="104"/>
                    <a:pt x="502" y="103"/>
                    <a:pt x="500" y="103"/>
                  </a:cubicBezTo>
                  <a:cubicBezTo>
                    <a:pt x="487" y="103"/>
                    <a:pt x="483" y="166"/>
                    <a:pt x="463" y="166"/>
                  </a:cubicBezTo>
                  <a:cubicBezTo>
                    <a:pt x="457" y="166"/>
                    <a:pt x="450" y="161"/>
                    <a:pt x="442" y="148"/>
                  </a:cubicBezTo>
                  <a:cubicBezTo>
                    <a:pt x="400" y="85"/>
                    <a:pt x="484" y="64"/>
                    <a:pt x="463" y="1"/>
                  </a:cubicBezTo>
                  <a:lnTo>
                    <a:pt x="463" y="1"/>
                  </a:lnTo>
                  <a:cubicBezTo>
                    <a:pt x="431" y="11"/>
                    <a:pt x="395" y="16"/>
                    <a:pt x="355" y="16"/>
                  </a:cubicBezTo>
                  <a:cubicBezTo>
                    <a:pt x="316" y="16"/>
                    <a:pt x="274" y="11"/>
                    <a:pt x="23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28"/>
            <p:cNvSpPr/>
            <p:nvPr/>
          </p:nvSpPr>
          <p:spPr>
            <a:xfrm>
              <a:off x="740866" y="2975447"/>
              <a:ext cx="8683" cy="12117"/>
            </a:xfrm>
            <a:custGeom>
              <a:avLst/>
              <a:gdLst/>
              <a:ahLst/>
              <a:cxnLst/>
              <a:rect l="l" t="t" r="r" b="b"/>
              <a:pathLst>
                <a:path w="842" h="1157" extrusionOk="0">
                  <a:moveTo>
                    <a:pt x="126" y="0"/>
                  </a:moveTo>
                  <a:cubicBezTo>
                    <a:pt x="63" y="21"/>
                    <a:pt x="42" y="84"/>
                    <a:pt x="42" y="147"/>
                  </a:cubicBezTo>
                  <a:cubicBezTo>
                    <a:pt x="63" y="210"/>
                    <a:pt x="42" y="273"/>
                    <a:pt x="0" y="315"/>
                  </a:cubicBezTo>
                  <a:cubicBezTo>
                    <a:pt x="147" y="589"/>
                    <a:pt x="358" y="862"/>
                    <a:pt x="568" y="1093"/>
                  </a:cubicBezTo>
                  <a:lnTo>
                    <a:pt x="631" y="1051"/>
                  </a:lnTo>
                  <a:cubicBezTo>
                    <a:pt x="673" y="1093"/>
                    <a:pt x="652" y="1156"/>
                    <a:pt x="715" y="1156"/>
                  </a:cubicBezTo>
                  <a:cubicBezTo>
                    <a:pt x="715" y="1114"/>
                    <a:pt x="757" y="1093"/>
                    <a:pt x="778" y="1093"/>
                  </a:cubicBezTo>
                  <a:cubicBezTo>
                    <a:pt x="841" y="988"/>
                    <a:pt x="673" y="967"/>
                    <a:pt x="673" y="925"/>
                  </a:cubicBezTo>
                  <a:cubicBezTo>
                    <a:pt x="694" y="799"/>
                    <a:pt x="547" y="799"/>
                    <a:pt x="547" y="736"/>
                  </a:cubicBezTo>
                  <a:cubicBezTo>
                    <a:pt x="547" y="673"/>
                    <a:pt x="526" y="610"/>
                    <a:pt x="568" y="547"/>
                  </a:cubicBezTo>
                  <a:lnTo>
                    <a:pt x="631" y="610"/>
                  </a:lnTo>
                  <a:cubicBezTo>
                    <a:pt x="673" y="568"/>
                    <a:pt x="715" y="547"/>
                    <a:pt x="715" y="484"/>
                  </a:cubicBezTo>
                  <a:cubicBezTo>
                    <a:pt x="652" y="463"/>
                    <a:pt x="610" y="400"/>
                    <a:pt x="610" y="336"/>
                  </a:cubicBezTo>
                  <a:cubicBezTo>
                    <a:pt x="610" y="315"/>
                    <a:pt x="568" y="315"/>
                    <a:pt x="547" y="294"/>
                  </a:cubicBezTo>
                  <a:cubicBezTo>
                    <a:pt x="547" y="310"/>
                    <a:pt x="523" y="351"/>
                    <a:pt x="511" y="351"/>
                  </a:cubicBezTo>
                  <a:cubicBezTo>
                    <a:pt x="507" y="351"/>
                    <a:pt x="505" y="347"/>
                    <a:pt x="505" y="336"/>
                  </a:cubicBezTo>
                  <a:cubicBezTo>
                    <a:pt x="484" y="294"/>
                    <a:pt x="526" y="294"/>
                    <a:pt x="547" y="294"/>
                  </a:cubicBezTo>
                  <a:cubicBezTo>
                    <a:pt x="463" y="210"/>
                    <a:pt x="337" y="189"/>
                    <a:pt x="337" y="63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28"/>
            <p:cNvSpPr/>
            <p:nvPr/>
          </p:nvSpPr>
          <p:spPr>
            <a:xfrm>
              <a:off x="834740" y="2899699"/>
              <a:ext cx="9766" cy="9760"/>
            </a:xfrm>
            <a:custGeom>
              <a:avLst/>
              <a:gdLst/>
              <a:ahLst/>
              <a:cxnLst/>
              <a:rect l="l" t="t" r="r" b="b"/>
              <a:pathLst>
                <a:path w="947" h="932" extrusionOk="0">
                  <a:moveTo>
                    <a:pt x="253" y="127"/>
                  </a:moveTo>
                  <a:cubicBezTo>
                    <a:pt x="253" y="137"/>
                    <a:pt x="258" y="137"/>
                    <a:pt x="264" y="137"/>
                  </a:cubicBezTo>
                  <a:cubicBezTo>
                    <a:pt x="269" y="137"/>
                    <a:pt x="274" y="137"/>
                    <a:pt x="274" y="148"/>
                  </a:cubicBezTo>
                  <a:cubicBezTo>
                    <a:pt x="265" y="166"/>
                    <a:pt x="256" y="172"/>
                    <a:pt x="249" y="172"/>
                  </a:cubicBezTo>
                  <a:cubicBezTo>
                    <a:pt x="239" y="172"/>
                    <a:pt x="232" y="160"/>
                    <a:pt x="232" y="148"/>
                  </a:cubicBezTo>
                  <a:cubicBezTo>
                    <a:pt x="232" y="148"/>
                    <a:pt x="253" y="127"/>
                    <a:pt x="253" y="127"/>
                  </a:cubicBezTo>
                  <a:close/>
                  <a:moveTo>
                    <a:pt x="169" y="1"/>
                  </a:moveTo>
                  <a:cubicBezTo>
                    <a:pt x="127" y="64"/>
                    <a:pt x="64" y="106"/>
                    <a:pt x="22" y="169"/>
                  </a:cubicBezTo>
                  <a:cubicBezTo>
                    <a:pt x="1" y="211"/>
                    <a:pt x="1" y="295"/>
                    <a:pt x="85" y="316"/>
                  </a:cubicBezTo>
                  <a:lnTo>
                    <a:pt x="85" y="190"/>
                  </a:lnTo>
                  <a:cubicBezTo>
                    <a:pt x="169" y="253"/>
                    <a:pt x="148" y="295"/>
                    <a:pt x="85" y="316"/>
                  </a:cubicBezTo>
                  <a:cubicBezTo>
                    <a:pt x="211" y="400"/>
                    <a:pt x="253" y="547"/>
                    <a:pt x="379" y="610"/>
                  </a:cubicBezTo>
                  <a:cubicBezTo>
                    <a:pt x="400" y="617"/>
                    <a:pt x="424" y="617"/>
                    <a:pt x="448" y="617"/>
                  </a:cubicBezTo>
                  <a:lnTo>
                    <a:pt x="448" y="617"/>
                  </a:lnTo>
                  <a:cubicBezTo>
                    <a:pt x="496" y="617"/>
                    <a:pt x="547" y="617"/>
                    <a:pt x="589" y="673"/>
                  </a:cubicBezTo>
                  <a:lnTo>
                    <a:pt x="589" y="863"/>
                  </a:lnTo>
                  <a:cubicBezTo>
                    <a:pt x="631" y="863"/>
                    <a:pt x="653" y="905"/>
                    <a:pt x="653" y="926"/>
                  </a:cubicBezTo>
                  <a:cubicBezTo>
                    <a:pt x="684" y="926"/>
                    <a:pt x="716" y="931"/>
                    <a:pt x="745" y="931"/>
                  </a:cubicBezTo>
                  <a:cubicBezTo>
                    <a:pt x="773" y="931"/>
                    <a:pt x="800" y="926"/>
                    <a:pt x="821" y="905"/>
                  </a:cubicBezTo>
                  <a:cubicBezTo>
                    <a:pt x="821" y="821"/>
                    <a:pt x="695" y="821"/>
                    <a:pt x="716" y="716"/>
                  </a:cubicBezTo>
                  <a:cubicBezTo>
                    <a:pt x="772" y="716"/>
                    <a:pt x="818" y="753"/>
                    <a:pt x="868" y="753"/>
                  </a:cubicBezTo>
                  <a:cubicBezTo>
                    <a:pt x="893" y="753"/>
                    <a:pt x="919" y="744"/>
                    <a:pt x="947" y="716"/>
                  </a:cubicBezTo>
                  <a:cubicBezTo>
                    <a:pt x="926" y="652"/>
                    <a:pt x="905" y="610"/>
                    <a:pt x="863" y="547"/>
                  </a:cubicBezTo>
                  <a:cubicBezTo>
                    <a:pt x="695" y="400"/>
                    <a:pt x="589" y="211"/>
                    <a:pt x="505" y="22"/>
                  </a:cubicBezTo>
                  <a:cubicBezTo>
                    <a:pt x="489" y="13"/>
                    <a:pt x="473" y="10"/>
                    <a:pt x="460" y="10"/>
                  </a:cubicBezTo>
                  <a:cubicBezTo>
                    <a:pt x="406" y="10"/>
                    <a:pt x="379" y="64"/>
                    <a:pt x="379" y="64"/>
                  </a:cubicBezTo>
                  <a:cubicBezTo>
                    <a:pt x="274" y="43"/>
                    <a:pt x="253" y="1"/>
                    <a:pt x="16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28"/>
            <p:cNvSpPr/>
            <p:nvPr/>
          </p:nvSpPr>
          <p:spPr>
            <a:xfrm>
              <a:off x="757778" y="2974787"/>
              <a:ext cx="7590" cy="12117"/>
            </a:xfrm>
            <a:custGeom>
              <a:avLst/>
              <a:gdLst/>
              <a:ahLst/>
              <a:cxnLst/>
              <a:rect l="l" t="t" r="r" b="b"/>
              <a:pathLst>
                <a:path w="736" h="1157" extrusionOk="0">
                  <a:moveTo>
                    <a:pt x="168" y="0"/>
                  </a:moveTo>
                  <a:cubicBezTo>
                    <a:pt x="105" y="42"/>
                    <a:pt x="21" y="21"/>
                    <a:pt x="0" y="126"/>
                  </a:cubicBezTo>
                  <a:cubicBezTo>
                    <a:pt x="126" y="336"/>
                    <a:pt x="358" y="526"/>
                    <a:pt x="315" y="820"/>
                  </a:cubicBezTo>
                  <a:lnTo>
                    <a:pt x="400" y="883"/>
                  </a:lnTo>
                  <a:cubicBezTo>
                    <a:pt x="463" y="946"/>
                    <a:pt x="379" y="967"/>
                    <a:pt x="400" y="1030"/>
                  </a:cubicBezTo>
                  <a:cubicBezTo>
                    <a:pt x="498" y="1030"/>
                    <a:pt x="522" y="1122"/>
                    <a:pt x="611" y="1151"/>
                  </a:cubicBezTo>
                  <a:lnTo>
                    <a:pt x="611" y="1151"/>
                  </a:lnTo>
                  <a:cubicBezTo>
                    <a:pt x="616" y="1129"/>
                    <a:pt x="654" y="1093"/>
                    <a:pt x="673" y="1093"/>
                  </a:cubicBezTo>
                  <a:cubicBezTo>
                    <a:pt x="673" y="1030"/>
                    <a:pt x="673" y="946"/>
                    <a:pt x="736" y="883"/>
                  </a:cubicBezTo>
                  <a:lnTo>
                    <a:pt x="610" y="757"/>
                  </a:lnTo>
                  <a:cubicBezTo>
                    <a:pt x="631" y="610"/>
                    <a:pt x="610" y="484"/>
                    <a:pt x="547" y="357"/>
                  </a:cubicBezTo>
                  <a:lnTo>
                    <a:pt x="315" y="42"/>
                  </a:lnTo>
                  <a:cubicBezTo>
                    <a:pt x="294" y="105"/>
                    <a:pt x="273" y="105"/>
                    <a:pt x="210" y="105"/>
                  </a:cubicBezTo>
                  <a:lnTo>
                    <a:pt x="168" y="0"/>
                  </a:lnTo>
                  <a:close/>
                  <a:moveTo>
                    <a:pt x="611" y="1151"/>
                  </a:moveTo>
                  <a:cubicBezTo>
                    <a:pt x="610" y="1153"/>
                    <a:pt x="610" y="1155"/>
                    <a:pt x="610" y="1156"/>
                  </a:cubicBezTo>
                  <a:lnTo>
                    <a:pt x="631" y="1156"/>
                  </a:lnTo>
                  <a:cubicBezTo>
                    <a:pt x="624" y="1155"/>
                    <a:pt x="617" y="1153"/>
                    <a:pt x="611" y="115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28"/>
            <p:cNvSpPr/>
            <p:nvPr/>
          </p:nvSpPr>
          <p:spPr>
            <a:xfrm>
              <a:off x="752354" y="2962670"/>
              <a:ext cx="6518" cy="12567"/>
            </a:xfrm>
            <a:custGeom>
              <a:avLst/>
              <a:gdLst/>
              <a:ahLst/>
              <a:cxnLst/>
              <a:rect l="l" t="t" r="r" b="b"/>
              <a:pathLst>
                <a:path w="632" h="1200" extrusionOk="0">
                  <a:moveTo>
                    <a:pt x="190" y="316"/>
                  </a:moveTo>
                  <a:lnTo>
                    <a:pt x="211" y="337"/>
                  </a:lnTo>
                  <a:cubicBezTo>
                    <a:pt x="211" y="337"/>
                    <a:pt x="190" y="358"/>
                    <a:pt x="190" y="358"/>
                  </a:cubicBezTo>
                  <a:cubicBezTo>
                    <a:pt x="190" y="337"/>
                    <a:pt x="190" y="337"/>
                    <a:pt x="169" y="316"/>
                  </a:cubicBezTo>
                  <a:close/>
                  <a:moveTo>
                    <a:pt x="400" y="547"/>
                  </a:moveTo>
                  <a:lnTo>
                    <a:pt x="400" y="631"/>
                  </a:lnTo>
                  <a:cubicBezTo>
                    <a:pt x="393" y="634"/>
                    <a:pt x="387" y="635"/>
                    <a:pt x="381" y="635"/>
                  </a:cubicBezTo>
                  <a:cubicBezTo>
                    <a:pt x="336" y="635"/>
                    <a:pt x="332" y="568"/>
                    <a:pt x="295" y="568"/>
                  </a:cubicBezTo>
                  <a:cubicBezTo>
                    <a:pt x="330" y="551"/>
                    <a:pt x="365" y="548"/>
                    <a:pt x="400" y="547"/>
                  </a:cubicBezTo>
                  <a:close/>
                  <a:moveTo>
                    <a:pt x="253" y="1"/>
                  </a:moveTo>
                  <a:lnTo>
                    <a:pt x="253" y="1"/>
                  </a:lnTo>
                  <a:cubicBezTo>
                    <a:pt x="169" y="64"/>
                    <a:pt x="337" y="127"/>
                    <a:pt x="274" y="211"/>
                  </a:cubicBezTo>
                  <a:cubicBezTo>
                    <a:pt x="253" y="221"/>
                    <a:pt x="227" y="227"/>
                    <a:pt x="200" y="227"/>
                  </a:cubicBezTo>
                  <a:cubicBezTo>
                    <a:pt x="174" y="227"/>
                    <a:pt x="148" y="221"/>
                    <a:pt x="127" y="211"/>
                  </a:cubicBezTo>
                  <a:cubicBezTo>
                    <a:pt x="127" y="190"/>
                    <a:pt x="106" y="148"/>
                    <a:pt x="106" y="127"/>
                  </a:cubicBezTo>
                  <a:lnTo>
                    <a:pt x="85" y="106"/>
                  </a:lnTo>
                  <a:lnTo>
                    <a:pt x="43" y="148"/>
                  </a:lnTo>
                  <a:cubicBezTo>
                    <a:pt x="1" y="379"/>
                    <a:pt x="127" y="631"/>
                    <a:pt x="337" y="758"/>
                  </a:cubicBezTo>
                  <a:cubicBezTo>
                    <a:pt x="337" y="905"/>
                    <a:pt x="379" y="1073"/>
                    <a:pt x="442" y="1199"/>
                  </a:cubicBezTo>
                  <a:cubicBezTo>
                    <a:pt x="505" y="1157"/>
                    <a:pt x="484" y="1115"/>
                    <a:pt x="484" y="1031"/>
                  </a:cubicBezTo>
                  <a:cubicBezTo>
                    <a:pt x="484" y="947"/>
                    <a:pt x="589" y="968"/>
                    <a:pt x="589" y="905"/>
                  </a:cubicBezTo>
                  <a:cubicBezTo>
                    <a:pt x="610" y="863"/>
                    <a:pt x="631" y="779"/>
                    <a:pt x="526" y="779"/>
                  </a:cubicBezTo>
                  <a:cubicBezTo>
                    <a:pt x="526" y="779"/>
                    <a:pt x="547" y="821"/>
                    <a:pt x="505" y="821"/>
                  </a:cubicBezTo>
                  <a:cubicBezTo>
                    <a:pt x="499" y="824"/>
                    <a:pt x="494" y="825"/>
                    <a:pt x="491" y="825"/>
                  </a:cubicBezTo>
                  <a:cubicBezTo>
                    <a:pt x="468" y="825"/>
                    <a:pt x="481" y="779"/>
                    <a:pt x="463" y="779"/>
                  </a:cubicBezTo>
                  <a:cubicBezTo>
                    <a:pt x="442" y="779"/>
                    <a:pt x="379" y="758"/>
                    <a:pt x="421" y="737"/>
                  </a:cubicBezTo>
                  <a:cubicBezTo>
                    <a:pt x="463" y="737"/>
                    <a:pt x="463" y="758"/>
                    <a:pt x="463" y="779"/>
                  </a:cubicBezTo>
                  <a:lnTo>
                    <a:pt x="526" y="779"/>
                  </a:lnTo>
                  <a:cubicBezTo>
                    <a:pt x="526" y="695"/>
                    <a:pt x="484" y="590"/>
                    <a:pt x="400" y="547"/>
                  </a:cubicBezTo>
                  <a:lnTo>
                    <a:pt x="400" y="547"/>
                  </a:lnTo>
                  <a:cubicBezTo>
                    <a:pt x="407" y="547"/>
                    <a:pt x="414" y="547"/>
                    <a:pt x="421" y="547"/>
                  </a:cubicBezTo>
                  <a:lnTo>
                    <a:pt x="421" y="190"/>
                  </a:lnTo>
                  <a:cubicBezTo>
                    <a:pt x="337" y="148"/>
                    <a:pt x="358" y="22"/>
                    <a:pt x="25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28"/>
            <p:cNvSpPr/>
            <p:nvPr/>
          </p:nvSpPr>
          <p:spPr>
            <a:xfrm>
              <a:off x="763625" y="2977394"/>
              <a:ext cx="5868" cy="6200"/>
            </a:xfrm>
            <a:custGeom>
              <a:avLst/>
              <a:gdLst/>
              <a:ahLst/>
              <a:cxnLst/>
              <a:rect l="l" t="t" r="r" b="b"/>
              <a:pathLst>
                <a:path w="569" h="592" extrusionOk="0">
                  <a:moveTo>
                    <a:pt x="68" y="0"/>
                  </a:moveTo>
                  <a:cubicBezTo>
                    <a:pt x="60" y="0"/>
                    <a:pt x="52" y="1"/>
                    <a:pt x="43" y="3"/>
                  </a:cubicBezTo>
                  <a:cubicBezTo>
                    <a:pt x="1" y="45"/>
                    <a:pt x="1" y="87"/>
                    <a:pt x="1" y="129"/>
                  </a:cubicBezTo>
                  <a:lnTo>
                    <a:pt x="106" y="129"/>
                  </a:lnTo>
                  <a:cubicBezTo>
                    <a:pt x="127" y="172"/>
                    <a:pt x="148" y="235"/>
                    <a:pt x="148" y="256"/>
                  </a:cubicBezTo>
                  <a:lnTo>
                    <a:pt x="442" y="466"/>
                  </a:lnTo>
                  <a:lnTo>
                    <a:pt x="379" y="592"/>
                  </a:lnTo>
                  <a:lnTo>
                    <a:pt x="379" y="592"/>
                  </a:lnTo>
                  <a:lnTo>
                    <a:pt x="568" y="487"/>
                  </a:lnTo>
                  <a:cubicBezTo>
                    <a:pt x="547" y="382"/>
                    <a:pt x="505" y="298"/>
                    <a:pt x="442" y="214"/>
                  </a:cubicBezTo>
                  <a:cubicBezTo>
                    <a:pt x="379" y="172"/>
                    <a:pt x="253" y="172"/>
                    <a:pt x="211" y="129"/>
                  </a:cubicBezTo>
                  <a:cubicBezTo>
                    <a:pt x="173" y="73"/>
                    <a:pt x="136" y="0"/>
                    <a:pt x="6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28"/>
            <p:cNvSpPr/>
            <p:nvPr/>
          </p:nvSpPr>
          <p:spPr>
            <a:xfrm>
              <a:off x="749538" y="2942416"/>
              <a:ext cx="4775" cy="5739"/>
            </a:xfrm>
            <a:custGeom>
              <a:avLst/>
              <a:gdLst/>
              <a:ahLst/>
              <a:cxnLst/>
              <a:rect l="l" t="t" r="r" b="b"/>
              <a:pathLst>
                <a:path w="463" h="548" extrusionOk="0">
                  <a:moveTo>
                    <a:pt x="210" y="0"/>
                  </a:moveTo>
                  <a:cubicBezTo>
                    <a:pt x="105" y="21"/>
                    <a:pt x="84" y="85"/>
                    <a:pt x="0" y="148"/>
                  </a:cubicBezTo>
                  <a:cubicBezTo>
                    <a:pt x="84" y="190"/>
                    <a:pt x="42" y="295"/>
                    <a:pt x="105" y="379"/>
                  </a:cubicBezTo>
                  <a:cubicBezTo>
                    <a:pt x="121" y="374"/>
                    <a:pt x="138" y="371"/>
                    <a:pt x="156" y="371"/>
                  </a:cubicBezTo>
                  <a:cubicBezTo>
                    <a:pt x="208" y="371"/>
                    <a:pt x="263" y="395"/>
                    <a:pt x="295" y="442"/>
                  </a:cubicBezTo>
                  <a:cubicBezTo>
                    <a:pt x="316" y="484"/>
                    <a:pt x="231" y="505"/>
                    <a:pt x="295" y="547"/>
                  </a:cubicBezTo>
                  <a:cubicBezTo>
                    <a:pt x="400" y="547"/>
                    <a:pt x="463" y="463"/>
                    <a:pt x="442" y="337"/>
                  </a:cubicBezTo>
                  <a:cubicBezTo>
                    <a:pt x="379" y="316"/>
                    <a:pt x="316" y="274"/>
                    <a:pt x="274" y="232"/>
                  </a:cubicBezTo>
                  <a:cubicBezTo>
                    <a:pt x="316" y="127"/>
                    <a:pt x="252" y="64"/>
                    <a:pt x="21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28"/>
            <p:cNvSpPr/>
            <p:nvPr/>
          </p:nvSpPr>
          <p:spPr>
            <a:xfrm>
              <a:off x="752787" y="2958052"/>
              <a:ext cx="5857" cy="3309"/>
            </a:xfrm>
            <a:custGeom>
              <a:avLst/>
              <a:gdLst/>
              <a:ahLst/>
              <a:cxnLst/>
              <a:rect l="l" t="t" r="r" b="b"/>
              <a:pathLst>
                <a:path w="568" h="316" extrusionOk="0">
                  <a:moveTo>
                    <a:pt x="286" y="193"/>
                  </a:moveTo>
                  <a:cubicBezTo>
                    <a:pt x="291" y="193"/>
                    <a:pt x="295" y="198"/>
                    <a:pt x="295" y="210"/>
                  </a:cubicBezTo>
                  <a:cubicBezTo>
                    <a:pt x="295" y="221"/>
                    <a:pt x="284" y="221"/>
                    <a:pt x="274" y="221"/>
                  </a:cubicBezTo>
                  <a:cubicBezTo>
                    <a:pt x="269" y="221"/>
                    <a:pt x="263" y="221"/>
                    <a:pt x="259" y="222"/>
                  </a:cubicBezTo>
                  <a:lnTo>
                    <a:pt x="259" y="222"/>
                  </a:lnTo>
                  <a:cubicBezTo>
                    <a:pt x="267" y="205"/>
                    <a:pt x="278" y="193"/>
                    <a:pt x="286" y="193"/>
                  </a:cubicBezTo>
                  <a:close/>
                  <a:moveTo>
                    <a:pt x="64" y="0"/>
                  </a:moveTo>
                  <a:cubicBezTo>
                    <a:pt x="43" y="0"/>
                    <a:pt x="22" y="21"/>
                    <a:pt x="1" y="21"/>
                  </a:cubicBezTo>
                  <a:cubicBezTo>
                    <a:pt x="43" y="63"/>
                    <a:pt x="64" y="126"/>
                    <a:pt x="85" y="189"/>
                  </a:cubicBezTo>
                  <a:cubicBezTo>
                    <a:pt x="99" y="182"/>
                    <a:pt x="111" y="179"/>
                    <a:pt x="122" y="179"/>
                  </a:cubicBezTo>
                  <a:cubicBezTo>
                    <a:pt x="177" y="179"/>
                    <a:pt x="200" y="252"/>
                    <a:pt x="253" y="252"/>
                  </a:cubicBezTo>
                  <a:cubicBezTo>
                    <a:pt x="253" y="249"/>
                    <a:pt x="253" y="246"/>
                    <a:pt x="253" y="243"/>
                  </a:cubicBezTo>
                  <a:lnTo>
                    <a:pt x="253" y="243"/>
                  </a:lnTo>
                  <a:cubicBezTo>
                    <a:pt x="257" y="278"/>
                    <a:pt x="278" y="297"/>
                    <a:pt x="316" y="316"/>
                  </a:cubicBezTo>
                  <a:cubicBezTo>
                    <a:pt x="358" y="273"/>
                    <a:pt x="421" y="252"/>
                    <a:pt x="484" y="231"/>
                  </a:cubicBezTo>
                  <a:cubicBezTo>
                    <a:pt x="495" y="234"/>
                    <a:pt x="505" y="236"/>
                    <a:pt x="513" y="236"/>
                  </a:cubicBezTo>
                  <a:cubicBezTo>
                    <a:pt x="567" y="236"/>
                    <a:pt x="563" y="178"/>
                    <a:pt x="526" y="105"/>
                  </a:cubicBezTo>
                  <a:lnTo>
                    <a:pt x="526" y="105"/>
                  </a:lnTo>
                  <a:cubicBezTo>
                    <a:pt x="488" y="110"/>
                    <a:pt x="451" y="113"/>
                    <a:pt x="413" y="113"/>
                  </a:cubicBezTo>
                  <a:cubicBezTo>
                    <a:pt x="284" y="113"/>
                    <a:pt x="161" y="82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28"/>
            <p:cNvSpPr/>
            <p:nvPr/>
          </p:nvSpPr>
          <p:spPr>
            <a:xfrm>
              <a:off x="824985" y="2891834"/>
              <a:ext cx="5651" cy="2157"/>
            </a:xfrm>
            <a:custGeom>
              <a:avLst/>
              <a:gdLst/>
              <a:ahLst/>
              <a:cxnLst/>
              <a:rect l="l" t="t" r="r" b="b"/>
              <a:pathLst>
                <a:path w="548" h="206" extrusionOk="0">
                  <a:moveTo>
                    <a:pt x="231" y="0"/>
                  </a:moveTo>
                  <a:cubicBezTo>
                    <a:pt x="176" y="0"/>
                    <a:pt x="119" y="12"/>
                    <a:pt x="64" y="37"/>
                  </a:cubicBezTo>
                  <a:cubicBezTo>
                    <a:pt x="22" y="37"/>
                    <a:pt x="1" y="79"/>
                    <a:pt x="1" y="121"/>
                  </a:cubicBezTo>
                  <a:lnTo>
                    <a:pt x="64" y="184"/>
                  </a:lnTo>
                  <a:cubicBezTo>
                    <a:pt x="118" y="150"/>
                    <a:pt x="172" y="138"/>
                    <a:pt x="226" y="138"/>
                  </a:cubicBezTo>
                  <a:cubicBezTo>
                    <a:pt x="338" y="138"/>
                    <a:pt x="448" y="191"/>
                    <a:pt x="547" y="205"/>
                  </a:cubicBezTo>
                  <a:cubicBezTo>
                    <a:pt x="488" y="71"/>
                    <a:pt x="365" y="0"/>
                    <a:pt x="23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28"/>
            <p:cNvSpPr/>
            <p:nvPr/>
          </p:nvSpPr>
          <p:spPr>
            <a:xfrm>
              <a:off x="757562" y="2962450"/>
              <a:ext cx="2393" cy="4419"/>
            </a:xfrm>
            <a:custGeom>
              <a:avLst/>
              <a:gdLst/>
              <a:ahLst/>
              <a:cxnLst/>
              <a:rect l="l" t="t" r="r" b="b"/>
              <a:pathLst>
                <a:path w="232" h="422" extrusionOk="0">
                  <a:moveTo>
                    <a:pt x="0" y="1"/>
                  </a:moveTo>
                  <a:cubicBezTo>
                    <a:pt x="84" y="85"/>
                    <a:pt x="0" y="232"/>
                    <a:pt x="42" y="295"/>
                  </a:cubicBezTo>
                  <a:cubicBezTo>
                    <a:pt x="84" y="337"/>
                    <a:pt x="126" y="400"/>
                    <a:pt x="210" y="421"/>
                  </a:cubicBezTo>
                  <a:cubicBezTo>
                    <a:pt x="231" y="253"/>
                    <a:pt x="147" y="148"/>
                    <a:pt x="14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28"/>
            <p:cNvSpPr/>
            <p:nvPr/>
          </p:nvSpPr>
          <p:spPr>
            <a:xfrm>
              <a:off x="745197" y="2942416"/>
              <a:ext cx="2176" cy="5184"/>
            </a:xfrm>
            <a:custGeom>
              <a:avLst/>
              <a:gdLst/>
              <a:ahLst/>
              <a:cxnLst/>
              <a:rect l="l" t="t" r="r" b="b"/>
              <a:pathLst>
                <a:path w="211" h="495" extrusionOk="0">
                  <a:moveTo>
                    <a:pt x="85" y="0"/>
                  </a:moveTo>
                  <a:lnTo>
                    <a:pt x="1" y="169"/>
                  </a:lnTo>
                  <a:cubicBezTo>
                    <a:pt x="106" y="253"/>
                    <a:pt x="1" y="379"/>
                    <a:pt x="85" y="463"/>
                  </a:cubicBezTo>
                  <a:cubicBezTo>
                    <a:pt x="95" y="484"/>
                    <a:pt x="106" y="495"/>
                    <a:pt x="122" y="495"/>
                  </a:cubicBezTo>
                  <a:cubicBezTo>
                    <a:pt x="137" y="495"/>
                    <a:pt x="158" y="484"/>
                    <a:pt x="190" y="463"/>
                  </a:cubicBezTo>
                  <a:cubicBezTo>
                    <a:pt x="211" y="295"/>
                    <a:pt x="169" y="148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28"/>
            <p:cNvSpPr/>
            <p:nvPr/>
          </p:nvSpPr>
          <p:spPr>
            <a:xfrm>
              <a:off x="748889" y="2990192"/>
              <a:ext cx="3042" cy="4430"/>
            </a:xfrm>
            <a:custGeom>
              <a:avLst/>
              <a:gdLst/>
              <a:ahLst/>
              <a:cxnLst/>
              <a:rect l="l" t="t" r="r" b="b"/>
              <a:pathLst>
                <a:path w="295" h="423" extrusionOk="0">
                  <a:moveTo>
                    <a:pt x="168" y="1"/>
                  </a:moveTo>
                  <a:cubicBezTo>
                    <a:pt x="126" y="85"/>
                    <a:pt x="84" y="127"/>
                    <a:pt x="0" y="169"/>
                  </a:cubicBezTo>
                  <a:lnTo>
                    <a:pt x="126" y="211"/>
                  </a:lnTo>
                  <a:cubicBezTo>
                    <a:pt x="186" y="270"/>
                    <a:pt x="59" y="423"/>
                    <a:pt x="219" y="423"/>
                  </a:cubicBezTo>
                  <a:cubicBezTo>
                    <a:pt x="229" y="423"/>
                    <a:pt x="240" y="422"/>
                    <a:pt x="252" y="421"/>
                  </a:cubicBezTo>
                  <a:cubicBezTo>
                    <a:pt x="189" y="295"/>
                    <a:pt x="294" y="127"/>
                    <a:pt x="16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28"/>
            <p:cNvSpPr/>
            <p:nvPr/>
          </p:nvSpPr>
          <p:spPr>
            <a:xfrm>
              <a:off x="812847" y="2882304"/>
              <a:ext cx="2176" cy="3257"/>
            </a:xfrm>
            <a:custGeom>
              <a:avLst/>
              <a:gdLst/>
              <a:ahLst/>
              <a:cxnLst/>
              <a:rect l="l" t="t" r="r" b="b"/>
              <a:pathLst>
                <a:path w="211" h="311" extrusionOk="0">
                  <a:moveTo>
                    <a:pt x="0" y="1"/>
                  </a:moveTo>
                  <a:lnTo>
                    <a:pt x="0" y="295"/>
                  </a:lnTo>
                  <a:cubicBezTo>
                    <a:pt x="42" y="306"/>
                    <a:pt x="74" y="311"/>
                    <a:pt x="100" y="311"/>
                  </a:cubicBezTo>
                  <a:cubicBezTo>
                    <a:pt x="126" y="311"/>
                    <a:pt x="147" y="306"/>
                    <a:pt x="168" y="295"/>
                  </a:cubicBezTo>
                  <a:cubicBezTo>
                    <a:pt x="147" y="253"/>
                    <a:pt x="126" y="211"/>
                    <a:pt x="126" y="169"/>
                  </a:cubicBezTo>
                  <a:cubicBezTo>
                    <a:pt x="126" y="106"/>
                    <a:pt x="211" y="64"/>
                    <a:pt x="12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28"/>
            <p:cNvSpPr/>
            <p:nvPr/>
          </p:nvSpPr>
          <p:spPr>
            <a:xfrm>
              <a:off x="823036" y="2914015"/>
              <a:ext cx="3259" cy="2492"/>
            </a:xfrm>
            <a:custGeom>
              <a:avLst/>
              <a:gdLst/>
              <a:ahLst/>
              <a:cxnLst/>
              <a:rect l="l" t="t" r="r" b="b"/>
              <a:pathLst>
                <a:path w="316" h="238" extrusionOk="0">
                  <a:moveTo>
                    <a:pt x="274" y="0"/>
                  </a:moveTo>
                  <a:cubicBezTo>
                    <a:pt x="190" y="63"/>
                    <a:pt x="106" y="126"/>
                    <a:pt x="0" y="168"/>
                  </a:cubicBezTo>
                  <a:lnTo>
                    <a:pt x="0" y="190"/>
                  </a:lnTo>
                  <a:cubicBezTo>
                    <a:pt x="0" y="211"/>
                    <a:pt x="0" y="232"/>
                    <a:pt x="0" y="232"/>
                  </a:cubicBezTo>
                  <a:cubicBezTo>
                    <a:pt x="19" y="235"/>
                    <a:pt x="38" y="237"/>
                    <a:pt x="56" y="237"/>
                  </a:cubicBezTo>
                  <a:cubicBezTo>
                    <a:pt x="142" y="237"/>
                    <a:pt x="226" y="199"/>
                    <a:pt x="295" y="147"/>
                  </a:cubicBezTo>
                  <a:cubicBezTo>
                    <a:pt x="295" y="105"/>
                    <a:pt x="316" y="63"/>
                    <a:pt x="27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28"/>
            <p:cNvSpPr/>
            <p:nvPr/>
          </p:nvSpPr>
          <p:spPr>
            <a:xfrm>
              <a:off x="789644" y="2906087"/>
              <a:ext cx="2393" cy="3309"/>
            </a:xfrm>
            <a:custGeom>
              <a:avLst/>
              <a:gdLst/>
              <a:ahLst/>
              <a:cxnLst/>
              <a:rect l="l" t="t" r="r" b="b"/>
              <a:pathLst>
                <a:path w="232" h="316" extrusionOk="0">
                  <a:moveTo>
                    <a:pt x="148" y="0"/>
                  </a:moveTo>
                  <a:cubicBezTo>
                    <a:pt x="148" y="127"/>
                    <a:pt x="43" y="148"/>
                    <a:pt x="1" y="253"/>
                  </a:cubicBezTo>
                  <a:cubicBezTo>
                    <a:pt x="1" y="274"/>
                    <a:pt x="22" y="295"/>
                    <a:pt x="22" y="316"/>
                  </a:cubicBezTo>
                  <a:cubicBezTo>
                    <a:pt x="85" y="295"/>
                    <a:pt x="148" y="253"/>
                    <a:pt x="190" y="211"/>
                  </a:cubicBezTo>
                  <a:cubicBezTo>
                    <a:pt x="169" y="148"/>
                    <a:pt x="232" y="85"/>
                    <a:pt x="14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28"/>
            <p:cNvSpPr/>
            <p:nvPr/>
          </p:nvSpPr>
          <p:spPr>
            <a:xfrm>
              <a:off x="735658" y="2971394"/>
              <a:ext cx="2393" cy="1361"/>
            </a:xfrm>
            <a:custGeom>
              <a:avLst/>
              <a:gdLst/>
              <a:ahLst/>
              <a:cxnLst/>
              <a:rect l="l" t="t" r="r" b="b"/>
              <a:pathLst>
                <a:path w="232" h="130" extrusionOk="0">
                  <a:moveTo>
                    <a:pt x="84" y="1"/>
                  </a:moveTo>
                  <a:cubicBezTo>
                    <a:pt x="58" y="1"/>
                    <a:pt x="30" y="7"/>
                    <a:pt x="1" y="30"/>
                  </a:cubicBezTo>
                  <a:lnTo>
                    <a:pt x="1" y="114"/>
                  </a:lnTo>
                  <a:cubicBezTo>
                    <a:pt x="32" y="124"/>
                    <a:pt x="69" y="130"/>
                    <a:pt x="108" y="130"/>
                  </a:cubicBezTo>
                  <a:cubicBezTo>
                    <a:pt x="148" y="130"/>
                    <a:pt x="190" y="124"/>
                    <a:pt x="232" y="114"/>
                  </a:cubicBezTo>
                  <a:lnTo>
                    <a:pt x="232" y="9"/>
                  </a:lnTo>
                  <a:cubicBezTo>
                    <a:pt x="219" y="12"/>
                    <a:pt x="206" y="13"/>
                    <a:pt x="194" y="13"/>
                  </a:cubicBezTo>
                  <a:cubicBezTo>
                    <a:pt x="156" y="13"/>
                    <a:pt x="121" y="1"/>
                    <a:pt x="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28"/>
            <p:cNvSpPr/>
            <p:nvPr/>
          </p:nvSpPr>
          <p:spPr>
            <a:xfrm>
              <a:off x="817178" y="2881089"/>
              <a:ext cx="1970" cy="1885"/>
            </a:xfrm>
            <a:custGeom>
              <a:avLst/>
              <a:gdLst/>
              <a:ahLst/>
              <a:cxnLst/>
              <a:rect l="l" t="t" r="r" b="b"/>
              <a:pathLst>
                <a:path w="191" h="180" extrusionOk="0">
                  <a:moveTo>
                    <a:pt x="62" y="0"/>
                  </a:moveTo>
                  <a:cubicBezTo>
                    <a:pt x="44" y="0"/>
                    <a:pt x="24" y="4"/>
                    <a:pt x="1" y="12"/>
                  </a:cubicBezTo>
                  <a:cubicBezTo>
                    <a:pt x="85" y="54"/>
                    <a:pt x="22" y="138"/>
                    <a:pt x="106" y="180"/>
                  </a:cubicBezTo>
                  <a:cubicBezTo>
                    <a:pt x="127" y="180"/>
                    <a:pt x="169" y="159"/>
                    <a:pt x="190" y="138"/>
                  </a:cubicBezTo>
                  <a:cubicBezTo>
                    <a:pt x="173" y="69"/>
                    <a:pt x="142" y="0"/>
                    <a:pt x="6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28"/>
            <p:cNvSpPr/>
            <p:nvPr/>
          </p:nvSpPr>
          <p:spPr>
            <a:xfrm>
              <a:off x="749322" y="2984474"/>
              <a:ext cx="1526" cy="2482"/>
            </a:xfrm>
            <a:custGeom>
              <a:avLst/>
              <a:gdLst/>
              <a:ahLst/>
              <a:cxnLst/>
              <a:rect l="l" t="t" r="r" b="b"/>
              <a:pathLst>
                <a:path w="148" h="237" extrusionOk="0">
                  <a:moveTo>
                    <a:pt x="42" y="0"/>
                  </a:moveTo>
                  <a:cubicBezTo>
                    <a:pt x="0" y="84"/>
                    <a:pt x="21" y="168"/>
                    <a:pt x="21" y="231"/>
                  </a:cubicBezTo>
                  <a:cubicBezTo>
                    <a:pt x="42" y="231"/>
                    <a:pt x="63" y="237"/>
                    <a:pt x="84" y="237"/>
                  </a:cubicBezTo>
                  <a:cubicBezTo>
                    <a:pt x="105" y="237"/>
                    <a:pt x="126" y="231"/>
                    <a:pt x="147" y="210"/>
                  </a:cubicBezTo>
                  <a:cubicBezTo>
                    <a:pt x="42" y="168"/>
                    <a:pt x="126" y="63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28"/>
            <p:cNvSpPr/>
            <p:nvPr/>
          </p:nvSpPr>
          <p:spPr>
            <a:xfrm>
              <a:off x="749972" y="2956732"/>
              <a:ext cx="1310" cy="3529"/>
            </a:xfrm>
            <a:custGeom>
              <a:avLst/>
              <a:gdLst/>
              <a:ahLst/>
              <a:cxnLst/>
              <a:rect l="l" t="t" r="r" b="b"/>
              <a:pathLst>
                <a:path w="127" h="337" extrusionOk="0">
                  <a:moveTo>
                    <a:pt x="42" y="0"/>
                  </a:moveTo>
                  <a:cubicBezTo>
                    <a:pt x="42" y="147"/>
                    <a:pt x="0" y="252"/>
                    <a:pt x="84" y="336"/>
                  </a:cubicBezTo>
                  <a:cubicBezTo>
                    <a:pt x="126" y="231"/>
                    <a:pt x="105" y="105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28"/>
            <p:cNvSpPr/>
            <p:nvPr/>
          </p:nvSpPr>
          <p:spPr>
            <a:xfrm>
              <a:off x="748239" y="2986893"/>
              <a:ext cx="1310" cy="1916"/>
            </a:xfrm>
            <a:custGeom>
              <a:avLst/>
              <a:gdLst/>
              <a:ahLst/>
              <a:cxnLst/>
              <a:rect l="l" t="t" r="r" b="b"/>
              <a:pathLst>
                <a:path w="127" h="183" extrusionOk="0">
                  <a:moveTo>
                    <a:pt x="63" y="0"/>
                  </a:moveTo>
                  <a:cubicBezTo>
                    <a:pt x="63" y="42"/>
                    <a:pt x="42" y="63"/>
                    <a:pt x="0" y="63"/>
                  </a:cubicBezTo>
                  <a:cubicBezTo>
                    <a:pt x="0" y="105"/>
                    <a:pt x="0" y="148"/>
                    <a:pt x="21" y="169"/>
                  </a:cubicBezTo>
                  <a:cubicBezTo>
                    <a:pt x="38" y="177"/>
                    <a:pt x="56" y="182"/>
                    <a:pt x="72" y="182"/>
                  </a:cubicBezTo>
                  <a:cubicBezTo>
                    <a:pt x="94" y="182"/>
                    <a:pt x="114" y="172"/>
                    <a:pt x="126" y="148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28"/>
            <p:cNvSpPr/>
            <p:nvPr/>
          </p:nvSpPr>
          <p:spPr>
            <a:xfrm>
              <a:off x="812847" y="2880409"/>
              <a:ext cx="1743" cy="1288"/>
            </a:xfrm>
            <a:custGeom>
              <a:avLst/>
              <a:gdLst/>
              <a:ahLst/>
              <a:cxnLst/>
              <a:rect l="l" t="t" r="r" b="b"/>
              <a:pathLst>
                <a:path w="169" h="123" extrusionOk="0">
                  <a:moveTo>
                    <a:pt x="114" y="0"/>
                  </a:moveTo>
                  <a:cubicBezTo>
                    <a:pt x="52" y="0"/>
                    <a:pt x="0" y="53"/>
                    <a:pt x="0" y="119"/>
                  </a:cubicBezTo>
                  <a:cubicBezTo>
                    <a:pt x="9" y="122"/>
                    <a:pt x="18" y="123"/>
                    <a:pt x="27" y="123"/>
                  </a:cubicBezTo>
                  <a:cubicBezTo>
                    <a:pt x="85" y="123"/>
                    <a:pt x="150" y="68"/>
                    <a:pt x="168" y="14"/>
                  </a:cubicBezTo>
                  <a:cubicBezTo>
                    <a:pt x="150" y="4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28"/>
            <p:cNvSpPr/>
            <p:nvPr/>
          </p:nvSpPr>
          <p:spPr>
            <a:xfrm>
              <a:off x="819354" y="2883687"/>
              <a:ext cx="1310" cy="1937"/>
            </a:xfrm>
            <a:custGeom>
              <a:avLst/>
              <a:gdLst/>
              <a:ahLst/>
              <a:cxnLst/>
              <a:rect l="l" t="t" r="r" b="b"/>
              <a:pathLst>
                <a:path w="127" h="185" extrusionOk="0">
                  <a:moveTo>
                    <a:pt x="42" y="0"/>
                  </a:moveTo>
                  <a:cubicBezTo>
                    <a:pt x="26" y="0"/>
                    <a:pt x="11" y="5"/>
                    <a:pt x="0" y="16"/>
                  </a:cubicBezTo>
                  <a:cubicBezTo>
                    <a:pt x="0" y="79"/>
                    <a:pt x="42" y="142"/>
                    <a:pt x="105" y="184"/>
                  </a:cubicBezTo>
                  <a:cubicBezTo>
                    <a:pt x="105" y="100"/>
                    <a:pt x="126" y="58"/>
                    <a:pt x="84" y="16"/>
                  </a:cubicBezTo>
                  <a:cubicBezTo>
                    <a:pt x="74" y="5"/>
                    <a:pt x="58" y="0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28"/>
            <p:cNvSpPr/>
            <p:nvPr/>
          </p:nvSpPr>
          <p:spPr>
            <a:xfrm>
              <a:off x="799399" y="2946815"/>
              <a:ext cx="1970" cy="1340"/>
            </a:xfrm>
            <a:custGeom>
              <a:avLst/>
              <a:gdLst/>
              <a:ahLst/>
              <a:cxnLst/>
              <a:rect l="l" t="t" r="r" b="b"/>
              <a:pathLst>
                <a:path w="191" h="128" extrusionOk="0">
                  <a:moveTo>
                    <a:pt x="1" y="1"/>
                  </a:moveTo>
                  <a:lnTo>
                    <a:pt x="1" y="127"/>
                  </a:lnTo>
                  <a:cubicBezTo>
                    <a:pt x="57" y="127"/>
                    <a:pt x="96" y="61"/>
                    <a:pt x="163" y="61"/>
                  </a:cubicBezTo>
                  <a:cubicBezTo>
                    <a:pt x="172" y="61"/>
                    <a:pt x="181" y="62"/>
                    <a:pt x="190" y="64"/>
                  </a:cubicBezTo>
                  <a:cubicBezTo>
                    <a:pt x="169" y="11"/>
                    <a:pt x="137" y="1"/>
                    <a:pt x="103" y="1"/>
                  </a:cubicBezTo>
                  <a:cubicBezTo>
                    <a:pt x="81" y="1"/>
                    <a:pt x="57" y="6"/>
                    <a:pt x="34" y="6"/>
                  </a:cubicBezTo>
                  <a:cubicBezTo>
                    <a:pt x="22" y="6"/>
                    <a:pt x="11" y="4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28"/>
            <p:cNvSpPr/>
            <p:nvPr/>
          </p:nvSpPr>
          <p:spPr>
            <a:xfrm>
              <a:off x="735008" y="2902925"/>
              <a:ext cx="1743" cy="754"/>
            </a:xfrm>
            <a:custGeom>
              <a:avLst/>
              <a:gdLst/>
              <a:ahLst/>
              <a:cxnLst/>
              <a:rect l="l" t="t" r="r" b="b"/>
              <a:pathLst>
                <a:path w="169" h="72" extrusionOk="0">
                  <a:moveTo>
                    <a:pt x="36" y="0"/>
                  </a:moveTo>
                  <a:cubicBezTo>
                    <a:pt x="16" y="0"/>
                    <a:pt x="5" y="17"/>
                    <a:pt x="1" y="50"/>
                  </a:cubicBezTo>
                  <a:lnTo>
                    <a:pt x="1" y="50"/>
                  </a:lnTo>
                  <a:cubicBezTo>
                    <a:pt x="22" y="50"/>
                    <a:pt x="54" y="61"/>
                    <a:pt x="85" y="61"/>
                  </a:cubicBezTo>
                  <a:cubicBezTo>
                    <a:pt x="116" y="61"/>
                    <a:pt x="148" y="50"/>
                    <a:pt x="169" y="8"/>
                  </a:cubicBezTo>
                  <a:lnTo>
                    <a:pt x="64" y="8"/>
                  </a:lnTo>
                  <a:cubicBezTo>
                    <a:pt x="53" y="3"/>
                    <a:pt x="44" y="0"/>
                    <a:pt x="36" y="0"/>
                  </a:cubicBezTo>
                  <a:close/>
                  <a:moveTo>
                    <a:pt x="1" y="50"/>
                  </a:moveTo>
                  <a:lnTo>
                    <a:pt x="1" y="71"/>
                  </a:lnTo>
                  <a:cubicBezTo>
                    <a:pt x="1" y="64"/>
                    <a:pt x="1" y="57"/>
                    <a:pt x="1" y="50"/>
                  </a:cubicBezTo>
                  <a:lnTo>
                    <a:pt x="1" y="50"/>
                  </a:lnTo>
                  <a:cubicBezTo>
                    <a:pt x="1" y="50"/>
                    <a:pt x="1" y="50"/>
                    <a:pt x="1" y="5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28"/>
            <p:cNvSpPr/>
            <p:nvPr/>
          </p:nvSpPr>
          <p:spPr>
            <a:xfrm>
              <a:off x="800699" y="2947475"/>
              <a:ext cx="1537" cy="1340"/>
            </a:xfrm>
            <a:custGeom>
              <a:avLst/>
              <a:gdLst/>
              <a:ahLst/>
              <a:cxnLst/>
              <a:rect l="l" t="t" r="r" b="b"/>
              <a:pathLst>
                <a:path w="149" h="128" extrusionOk="0">
                  <a:moveTo>
                    <a:pt x="64" y="1"/>
                  </a:moveTo>
                  <a:lnTo>
                    <a:pt x="1" y="127"/>
                  </a:lnTo>
                  <a:lnTo>
                    <a:pt x="127" y="127"/>
                  </a:lnTo>
                  <a:cubicBezTo>
                    <a:pt x="106" y="85"/>
                    <a:pt x="148" y="1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28"/>
            <p:cNvSpPr/>
            <p:nvPr/>
          </p:nvSpPr>
          <p:spPr>
            <a:xfrm>
              <a:off x="769266" y="2882304"/>
              <a:ext cx="1093" cy="1770"/>
            </a:xfrm>
            <a:custGeom>
              <a:avLst/>
              <a:gdLst/>
              <a:ahLst/>
              <a:cxnLst/>
              <a:rect l="l" t="t" r="r" b="b"/>
              <a:pathLst>
                <a:path w="106" h="169" extrusionOk="0">
                  <a:moveTo>
                    <a:pt x="42" y="1"/>
                  </a:moveTo>
                  <a:cubicBezTo>
                    <a:pt x="0" y="43"/>
                    <a:pt x="0" y="127"/>
                    <a:pt x="42" y="169"/>
                  </a:cubicBezTo>
                  <a:cubicBezTo>
                    <a:pt x="106" y="127"/>
                    <a:pt x="85" y="64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28"/>
            <p:cNvSpPr/>
            <p:nvPr/>
          </p:nvSpPr>
          <p:spPr>
            <a:xfrm>
              <a:off x="772298" y="2875256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7"/>
                    <a:pt x="85" y="127"/>
                    <a:pt x="148" y="127"/>
                  </a:cubicBezTo>
                  <a:lnTo>
                    <a:pt x="148" y="106"/>
                  </a:lnTo>
                  <a:cubicBezTo>
                    <a:pt x="148" y="64"/>
                    <a:pt x="106" y="22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28"/>
            <p:cNvSpPr/>
            <p:nvPr/>
          </p:nvSpPr>
          <p:spPr>
            <a:xfrm>
              <a:off x="768833" y="2982484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63" y="1"/>
                  </a:moveTo>
                  <a:cubicBezTo>
                    <a:pt x="63" y="64"/>
                    <a:pt x="0" y="148"/>
                    <a:pt x="127" y="190"/>
                  </a:cubicBezTo>
                  <a:cubicBezTo>
                    <a:pt x="105" y="127"/>
                    <a:pt x="169" y="22"/>
                    <a:pt x="6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28"/>
            <p:cNvSpPr/>
            <p:nvPr/>
          </p:nvSpPr>
          <p:spPr>
            <a:xfrm>
              <a:off x="802679" y="2944500"/>
              <a:ext cx="1073" cy="1005"/>
            </a:xfrm>
            <a:custGeom>
              <a:avLst/>
              <a:gdLst/>
              <a:ahLst/>
              <a:cxnLst/>
              <a:rect l="l" t="t" r="r" b="b"/>
              <a:pathLst>
                <a:path w="104" h="96" extrusionOk="0">
                  <a:moveTo>
                    <a:pt x="33" y="1"/>
                  </a:moveTo>
                  <a:cubicBezTo>
                    <a:pt x="0" y="1"/>
                    <a:pt x="5" y="23"/>
                    <a:pt x="19" y="96"/>
                  </a:cubicBezTo>
                  <a:lnTo>
                    <a:pt x="103" y="12"/>
                  </a:lnTo>
                  <a:cubicBezTo>
                    <a:pt x="71" y="5"/>
                    <a:pt x="48" y="1"/>
                    <a:pt x="3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28"/>
            <p:cNvSpPr/>
            <p:nvPr/>
          </p:nvSpPr>
          <p:spPr>
            <a:xfrm>
              <a:off x="823685" y="2911365"/>
              <a:ext cx="1093" cy="1236"/>
            </a:xfrm>
            <a:custGeom>
              <a:avLst/>
              <a:gdLst/>
              <a:ahLst/>
              <a:cxnLst/>
              <a:rect l="l" t="t" r="r" b="b"/>
              <a:pathLst>
                <a:path w="106" h="118" extrusionOk="0">
                  <a:moveTo>
                    <a:pt x="106" y="1"/>
                  </a:moveTo>
                  <a:lnTo>
                    <a:pt x="106" y="1"/>
                  </a:lnTo>
                  <a:cubicBezTo>
                    <a:pt x="64" y="22"/>
                    <a:pt x="1" y="43"/>
                    <a:pt x="1" y="106"/>
                  </a:cubicBezTo>
                  <a:cubicBezTo>
                    <a:pt x="20" y="114"/>
                    <a:pt x="36" y="117"/>
                    <a:pt x="49" y="117"/>
                  </a:cubicBezTo>
                  <a:cubicBezTo>
                    <a:pt x="106" y="117"/>
                    <a:pt x="106" y="52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28"/>
            <p:cNvSpPr/>
            <p:nvPr/>
          </p:nvSpPr>
          <p:spPr>
            <a:xfrm>
              <a:off x="769483" y="2989584"/>
              <a:ext cx="1093" cy="1058"/>
            </a:xfrm>
            <a:custGeom>
              <a:avLst/>
              <a:gdLst/>
              <a:ahLst/>
              <a:cxnLst/>
              <a:rect l="l" t="t" r="r" b="b"/>
              <a:pathLst>
                <a:path w="106" h="101" extrusionOk="0">
                  <a:moveTo>
                    <a:pt x="64" y="0"/>
                  </a:moveTo>
                  <a:cubicBezTo>
                    <a:pt x="49" y="0"/>
                    <a:pt x="29" y="5"/>
                    <a:pt x="0" y="17"/>
                  </a:cubicBezTo>
                  <a:cubicBezTo>
                    <a:pt x="21" y="59"/>
                    <a:pt x="64" y="101"/>
                    <a:pt x="106" y="101"/>
                  </a:cubicBezTo>
                  <a:cubicBezTo>
                    <a:pt x="106" y="39"/>
                    <a:pt x="106" y="0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28"/>
            <p:cNvSpPr/>
            <p:nvPr/>
          </p:nvSpPr>
          <p:spPr>
            <a:xfrm>
              <a:off x="776423" y="2879110"/>
              <a:ext cx="1310" cy="597"/>
            </a:xfrm>
            <a:custGeom>
              <a:avLst/>
              <a:gdLst/>
              <a:ahLst/>
              <a:cxnLst/>
              <a:rect l="l" t="t" r="r" b="b"/>
              <a:pathLst>
                <a:path w="127" h="57" extrusionOk="0">
                  <a:moveTo>
                    <a:pt x="71" y="1"/>
                  </a:moveTo>
                  <a:cubicBezTo>
                    <a:pt x="53" y="1"/>
                    <a:pt x="32" y="11"/>
                    <a:pt x="0" y="32"/>
                  </a:cubicBezTo>
                  <a:cubicBezTo>
                    <a:pt x="27" y="50"/>
                    <a:pt x="46" y="57"/>
                    <a:pt x="62" y="57"/>
                  </a:cubicBezTo>
                  <a:cubicBezTo>
                    <a:pt x="85" y="57"/>
                    <a:pt x="102" y="45"/>
                    <a:pt x="126" y="32"/>
                  </a:cubicBezTo>
                  <a:cubicBezTo>
                    <a:pt x="105" y="11"/>
                    <a:pt x="90" y="1"/>
                    <a:pt x="7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28"/>
            <p:cNvSpPr/>
            <p:nvPr/>
          </p:nvSpPr>
          <p:spPr>
            <a:xfrm>
              <a:off x="753220" y="2951004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43" y="0"/>
                  </a:moveTo>
                  <a:lnTo>
                    <a:pt x="43" y="0"/>
                  </a:lnTo>
                  <a:cubicBezTo>
                    <a:pt x="22" y="21"/>
                    <a:pt x="1" y="63"/>
                    <a:pt x="64" y="84"/>
                  </a:cubicBezTo>
                  <a:cubicBezTo>
                    <a:pt x="85" y="63"/>
                    <a:pt x="106" y="21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28"/>
            <p:cNvSpPr/>
            <p:nvPr/>
          </p:nvSpPr>
          <p:spPr>
            <a:xfrm>
              <a:off x="786612" y="2906789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54" y="0"/>
                  </a:moveTo>
                  <a:cubicBezTo>
                    <a:pt x="32" y="0"/>
                    <a:pt x="13" y="23"/>
                    <a:pt x="0" y="60"/>
                  </a:cubicBezTo>
                  <a:cubicBezTo>
                    <a:pt x="21" y="60"/>
                    <a:pt x="42" y="65"/>
                    <a:pt x="61" y="65"/>
                  </a:cubicBezTo>
                  <a:cubicBezTo>
                    <a:pt x="79" y="65"/>
                    <a:pt x="95" y="60"/>
                    <a:pt x="105" y="39"/>
                  </a:cubicBezTo>
                  <a:cubicBezTo>
                    <a:pt x="88" y="12"/>
                    <a:pt x="70" y="0"/>
                    <a:pt x="5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28"/>
            <p:cNvSpPr/>
            <p:nvPr/>
          </p:nvSpPr>
          <p:spPr>
            <a:xfrm>
              <a:off x="810681" y="2884283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43"/>
                    <a:pt x="21" y="85"/>
                    <a:pt x="21" y="127"/>
                  </a:cubicBezTo>
                  <a:cubicBezTo>
                    <a:pt x="84" y="106"/>
                    <a:pt x="105" y="64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28"/>
            <p:cNvSpPr/>
            <p:nvPr/>
          </p:nvSpPr>
          <p:spPr>
            <a:xfrm>
              <a:off x="750838" y="2951988"/>
              <a:ext cx="1310" cy="681"/>
            </a:xfrm>
            <a:custGeom>
              <a:avLst/>
              <a:gdLst/>
              <a:ahLst/>
              <a:cxnLst/>
              <a:rect l="l" t="t" r="r" b="b"/>
              <a:pathLst>
                <a:path w="127" h="65" extrusionOk="0">
                  <a:moveTo>
                    <a:pt x="63" y="1"/>
                  </a:moveTo>
                  <a:cubicBezTo>
                    <a:pt x="42" y="1"/>
                    <a:pt x="21" y="12"/>
                    <a:pt x="0" y="33"/>
                  </a:cubicBezTo>
                  <a:cubicBezTo>
                    <a:pt x="21" y="54"/>
                    <a:pt x="42" y="64"/>
                    <a:pt x="63" y="64"/>
                  </a:cubicBezTo>
                  <a:cubicBezTo>
                    <a:pt x="84" y="64"/>
                    <a:pt x="105" y="54"/>
                    <a:pt x="126" y="33"/>
                  </a:cubicBezTo>
                  <a:cubicBezTo>
                    <a:pt x="105" y="12"/>
                    <a:pt x="84" y="1"/>
                    <a:pt x="6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28"/>
            <p:cNvSpPr/>
            <p:nvPr/>
          </p:nvSpPr>
          <p:spPr>
            <a:xfrm>
              <a:off x="802442" y="2959811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0" y="0"/>
                  </a:moveTo>
                  <a:cubicBezTo>
                    <a:pt x="21" y="42"/>
                    <a:pt x="0" y="84"/>
                    <a:pt x="42" y="127"/>
                  </a:cubicBezTo>
                  <a:cubicBezTo>
                    <a:pt x="105" y="63"/>
                    <a:pt x="84" y="21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28"/>
            <p:cNvSpPr/>
            <p:nvPr/>
          </p:nvSpPr>
          <p:spPr>
            <a:xfrm>
              <a:off x="735441" y="2969718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43"/>
                    <a:pt x="22" y="64"/>
                    <a:pt x="43" y="106"/>
                  </a:cubicBezTo>
                  <a:cubicBezTo>
                    <a:pt x="64" y="64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28"/>
            <p:cNvSpPr/>
            <p:nvPr/>
          </p:nvSpPr>
          <p:spPr>
            <a:xfrm>
              <a:off x="751704" y="2901647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37" y="1"/>
                  </a:moveTo>
                  <a:cubicBezTo>
                    <a:pt x="22" y="1"/>
                    <a:pt x="9" y="7"/>
                    <a:pt x="0" y="25"/>
                  </a:cubicBezTo>
                  <a:cubicBezTo>
                    <a:pt x="19" y="53"/>
                    <a:pt x="34" y="65"/>
                    <a:pt x="48" y="65"/>
                  </a:cubicBezTo>
                  <a:cubicBezTo>
                    <a:pt x="66" y="65"/>
                    <a:pt x="82" y="48"/>
                    <a:pt x="106" y="25"/>
                  </a:cubicBezTo>
                  <a:cubicBezTo>
                    <a:pt x="81" y="13"/>
                    <a:pt x="57" y="1"/>
                    <a:pt x="3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28"/>
            <p:cNvSpPr/>
            <p:nvPr/>
          </p:nvSpPr>
          <p:spPr>
            <a:xfrm>
              <a:off x="791160" y="2904851"/>
              <a:ext cx="1093" cy="691"/>
            </a:xfrm>
            <a:custGeom>
              <a:avLst/>
              <a:gdLst/>
              <a:ahLst/>
              <a:cxnLst/>
              <a:rect l="l" t="t" r="r" b="b"/>
              <a:pathLst>
                <a:path w="106" h="66" extrusionOk="0">
                  <a:moveTo>
                    <a:pt x="34" y="1"/>
                  </a:moveTo>
                  <a:cubicBezTo>
                    <a:pt x="21" y="1"/>
                    <a:pt x="9" y="10"/>
                    <a:pt x="1" y="34"/>
                  </a:cubicBezTo>
                  <a:cubicBezTo>
                    <a:pt x="11" y="55"/>
                    <a:pt x="27" y="66"/>
                    <a:pt x="46" y="66"/>
                  </a:cubicBezTo>
                  <a:cubicBezTo>
                    <a:pt x="64" y="66"/>
                    <a:pt x="85" y="55"/>
                    <a:pt x="106" y="34"/>
                  </a:cubicBezTo>
                  <a:cubicBezTo>
                    <a:pt x="80" y="22"/>
                    <a:pt x="55" y="1"/>
                    <a:pt x="3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28"/>
            <p:cNvSpPr/>
            <p:nvPr/>
          </p:nvSpPr>
          <p:spPr>
            <a:xfrm>
              <a:off x="842980" y="292194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21"/>
                    <a:pt x="22" y="42"/>
                  </a:cubicBezTo>
                  <a:cubicBezTo>
                    <a:pt x="43" y="21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28"/>
            <p:cNvSpPr/>
            <p:nvPr/>
          </p:nvSpPr>
          <p:spPr>
            <a:xfrm>
              <a:off x="778372" y="287349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1" y="1"/>
                  </a:moveTo>
                  <a:cubicBezTo>
                    <a:pt x="0" y="1"/>
                    <a:pt x="0" y="1"/>
                    <a:pt x="21" y="22"/>
                  </a:cubicBezTo>
                  <a:cubicBezTo>
                    <a:pt x="21" y="22"/>
                    <a:pt x="21" y="43"/>
                    <a:pt x="42" y="43"/>
                  </a:cubicBezTo>
                  <a:cubicBezTo>
                    <a:pt x="42" y="22"/>
                    <a:pt x="64" y="1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28"/>
            <p:cNvSpPr/>
            <p:nvPr/>
          </p:nvSpPr>
          <p:spPr>
            <a:xfrm>
              <a:off x="777289" y="287459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43"/>
                    <a:pt x="21" y="43"/>
                    <a:pt x="21" y="43"/>
                  </a:cubicBezTo>
                  <a:cubicBezTo>
                    <a:pt x="42" y="43"/>
                    <a:pt x="42" y="22"/>
                    <a:pt x="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28"/>
            <p:cNvSpPr/>
            <p:nvPr/>
          </p:nvSpPr>
          <p:spPr>
            <a:xfrm>
              <a:off x="816095" y="288054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43"/>
                    <a:pt x="22" y="43"/>
                  </a:cubicBezTo>
                  <a:cubicBezTo>
                    <a:pt x="22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28"/>
            <p:cNvSpPr/>
            <p:nvPr/>
          </p:nvSpPr>
          <p:spPr>
            <a:xfrm>
              <a:off x="831275" y="2925241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lnTo>
                    <a:pt x="42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28"/>
            <p:cNvSpPr/>
            <p:nvPr/>
          </p:nvSpPr>
          <p:spPr>
            <a:xfrm>
              <a:off x="812197" y="2881592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32" y="0"/>
                  </a:moveTo>
                  <a:cubicBezTo>
                    <a:pt x="21" y="0"/>
                    <a:pt x="11" y="6"/>
                    <a:pt x="0" y="27"/>
                  </a:cubicBezTo>
                  <a:cubicBezTo>
                    <a:pt x="0" y="69"/>
                    <a:pt x="21" y="69"/>
                    <a:pt x="63" y="69"/>
                  </a:cubicBezTo>
                  <a:cubicBezTo>
                    <a:pt x="63" y="48"/>
                    <a:pt x="63" y="27"/>
                    <a:pt x="63" y="6"/>
                  </a:cubicBezTo>
                  <a:cubicBezTo>
                    <a:pt x="53" y="6"/>
                    <a:pt x="42" y="0"/>
                    <a:pt x="3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28"/>
            <p:cNvSpPr/>
            <p:nvPr/>
          </p:nvSpPr>
          <p:spPr>
            <a:xfrm>
              <a:off x="846672" y="2928320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9"/>
                    <a:pt x="5" y="31"/>
                    <a:pt x="11" y="31"/>
                  </a:cubicBezTo>
                  <a:cubicBezTo>
                    <a:pt x="23" y="31"/>
                    <a:pt x="42" y="2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28"/>
            <p:cNvSpPr/>
            <p:nvPr/>
          </p:nvSpPr>
          <p:spPr>
            <a:xfrm>
              <a:off x="770566" y="2884283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64" y="1"/>
                  </a:moveTo>
                  <a:cubicBezTo>
                    <a:pt x="1" y="1"/>
                    <a:pt x="1" y="22"/>
                    <a:pt x="1" y="64"/>
                  </a:cubicBezTo>
                  <a:cubicBezTo>
                    <a:pt x="43" y="64"/>
                    <a:pt x="106" y="22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28"/>
            <p:cNvSpPr/>
            <p:nvPr/>
          </p:nvSpPr>
          <p:spPr>
            <a:xfrm>
              <a:off x="794852" y="2930687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31" y="0"/>
                  </a:moveTo>
                  <a:cubicBezTo>
                    <a:pt x="25" y="0"/>
                    <a:pt x="21" y="8"/>
                    <a:pt x="21" y="27"/>
                  </a:cubicBezTo>
                  <a:cubicBezTo>
                    <a:pt x="0" y="69"/>
                    <a:pt x="42" y="69"/>
                    <a:pt x="63" y="69"/>
                  </a:cubicBezTo>
                  <a:cubicBezTo>
                    <a:pt x="63" y="40"/>
                    <a:pt x="43" y="0"/>
                    <a:pt x="3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28"/>
            <p:cNvSpPr/>
            <p:nvPr/>
          </p:nvSpPr>
          <p:spPr>
            <a:xfrm>
              <a:off x="746496" y="293734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28"/>
            <p:cNvSpPr/>
            <p:nvPr/>
          </p:nvSpPr>
          <p:spPr>
            <a:xfrm>
              <a:off x="849271" y="2937128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1" y="1"/>
                  </a:moveTo>
                  <a:lnTo>
                    <a:pt x="0" y="43"/>
                  </a:lnTo>
                  <a:lnTo>
                    <a:pt x="42" y="64"/>
                  </a:lnTo>
                  <a:lnTo>
                    <a:pt x="42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28"/>
            <p:cNvSpPr/>
            <p:nvPr/>
          </p:nvSpPr>
          <p:spPr>
            <a:xfrm>
              <a:off x="828130" y="2893981"/>
              <a:ext cx="557" cy="534"/>
            </a:xfrm>
            <a:custGeom>
              <a:avLst/>
              <a:gdLst/>
              <a:ahLst/>
              <a:cxnLst/>
              <a:rect l="l" t="t" r="r" b="b"/>
              <a:pathLst>
                <a:path w="54" h="51" extrusionOk="0">
                  <a:moveTo>
                    <a:pt x="11" y="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36"/>
                    <a:pt x="1" y="51"/>
                    <a:pt x="9" y="51"/>
                  </a:cubicBezTo>
                  <a:cubicBezTo>
                    <a:pt x="13" y="51"/>
                    <a:pt x="20" y="48"/>
                    <a:pt x="32" y="42"/>
                  </a:cubicBezTo>
                  <a:cubicBezTo>
                    <a:pt x="53" y="42"/>
                    <a:pt x="53" y="21"/>
                    <a:pt x="3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28"/>
            <p:cNvSpPr/>
            <p:nvPr/>
          </p:nvSpPr>
          <p:spPr>
            <a:xfrm>
              <a:off x="746713" y="29397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60" y="48"/>
                    <a:pt x="72" y="50"/>
                    <a:pt x="81" y="50"/>
                  </a:cubicBezTo>
                  <a:cubicBezTo>
                    <a:pt x="106" y="50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28"/>
            <p:cNvSpPr/>
            <p:nvPr/>
          </p:nvSpPr>
          <p:spPr>
            <a:xfrm>
              <a:off x="744547" y="29404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lnTo>
                    <a:pt x="1" y="21"/>
                  </a:lnTo>
                  <a:lnTo>
                    <a:pt x="43" y="42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28"/>
            <p:cNvSpPr/>
            <p:nvPr/>
          </p:nvSpPr>
          <p:spPr>
            <a:xfrm>
              <a:off x="798966" y="2942416"/>
              <a:ext cx="1093" cy="513"/>
            </a:xfrm>
            <a:custGeom>
              <a:avLst/>
              <a:gdLst/>
              <a:ahLst/>
              <a:cxnLst/>
              <a:rect l="l" t="t" r="r" b="b"/>
              <a:pathLst>
                <a:path w="106" h="49" extrusionOk="0">
                  <a:moveTo>
                    <a:pt x="106" y="0"/>
                  </a:moveTo>
                  <a:cubicBezTo>
                    <a:pt x="64" y="0"/>
                    <a:pt x="1" y="42"/>
                    <a:pt x="64" y="42"/>
                  </a:cubicBezTo>
                  <a:cubicBezTo>
                    <a:pt x="72" y="46"/>
                    <a:pt x="78" y="48"/>
                    <a:pt x="84" y="48"/>
                  </a:cubicBezTo>
                  <a:cubicBezTo>
                    <a:pt x="106" y="48"/>
                    <a:pt x="106" y="17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28"/>
            <p:cNvSpPr/>
            <p:nvPr/>
          </p:nvSpPr>
          <p:spPr>
            <a:xfrm>
              <a:off x="748456" y="294505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28"/>
            <p:cNvSpPr/>
            <p:nvPr/>
          </p:nvSpPr>
          <p:spPr>
            <a:xfrm>
              <a:off x="828893" y="2896620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1" y="0"/>
                  </a:moveTo>
                  <a:cubicBezTo>
                    <a:pt x="21" y="21"/>
                    <a:pt x="0" y="21"/>
                    <a:pt x="0" y="21"/>
                  </a:cubicBezTo>
                  <a:cubicBezTo>
                    <a:pt x="0" y="36"/>
                    <a:pt x="0" y="51"/>
                    <a:pt x="8" y="51"/>
                  </a:cubicBezTo>
                  <a:cubicBezTo>
                    <a:pt x="11" y="51"/>
                    <a:pt x="15" y="49"/>
                    <a:pt x="21" y="42"/>
                  </a:cubicBezTo>
                  <a:cubicBezTo>
                    <a:pt x="42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28"/>
            <p:cNvSpPr/>
            <p:nvPr/>
          </p:nvSpPr>
          <p:spPr>
            <a:xfrm>
              <a:off x="831275" y="2899196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23" y="1"/>
                  </a:moveTo>
                  <a:cubicBezTo>
                    <a:pt x="0" y="1"/>
                    <a:pt x="0" y="32"/>
                    <a:pt x="0" y="49"/>
                  </a:cubicBezTo>
                  <a:cubicBezTo>
                    <a:pt x="21" y="49"/>
                    <a:pt x="84" y="7"/>
                    <a:pt x="42" y="7"/>
                  </a:cubicBezTo>
                  <a:cubicBezTo>
                    <a:pt x="34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28"/>
            <p:cNvSpPr/>
            <p:nvPr/>
          </p:nvSpPr>
          <p:spPr>
            <a:xfrm>
              <a:off x="801792" y="2948805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ubicBezTo>
                    <a:pt x="42" y="63"/>
                    <a:pt x="63" y="42"/>
                    <a:pt x="63" y="21"/>
                  </a:cubicBezTo>
                  <a:cubicBezTo>
                    <a:pt x="4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28"/>
            <p:cNvSpPr/>
            <p:nvPr/>
          </p:nvSpPr>
          <p:spPr>
            <a:xfrm>
              <a:off x="801183" y="2949621"/>
              <a:ext cx="835" cy="513"/>
            </a:xfrm>
            <a:custGeom>
              <a:avLst/>
              <a:gdLst/>
              <a:ahLst/>
              <a:cxnLst/>
              <a:rect l="l" t="t" r="r" b="b"/>
              <a:pathLst>
                <a:path w="81" h="49" extrusionOk="0">
                  <a:moveTo>
                    <a:pt x="56" y="1"/>
                  </a:moveTo>
                  <a:cubicBezTo>
                    <a:pt x="24" y="1"/>
                    <a:pt x="0" y="31"/>
                    <a:pt x="17" y="48"/>
                  </a:cubicBezTo>
                  <a:cubicBezTo>
                    <a:pt x="59" y="48"/>
                    <a:pt x="80" y="48"/>
                    <a:pt x="80" y="6"/>
                  </a:cubicBezTo>
                  <a:cubicBezTo>
                    <a:pt x="72" y="2"/>
                    <a:pt x="64" y="1"/>
                    <a:pt x="5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28"/>
            <p:cNvSpPr/>
            <p:nvPr/>
          </p:nvSpPr>
          <p:spPr>
            <a:xfrm>
              <a:off x="733925" y="2903668"/>
              <a:ext cx="1093" cy="503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106" y="0"/>
                  </a:moveTo>
                  <a:cubicBezTo>
                    <a:pt x="64" y="0"/>
                    <a:pt x="0" y="21"/>
                    <a:pt x="42" y="42"/>
                  </a:cubicBezTo>
                  <a:cubicBezTo>
                    <a:pt x="55" y="46"/>
                    <a:pt x="64" y="48"/>
                    <a:pt x="72" y="48"/>
                  </a:cubicBezTo>
                  <a:cubicBezTo>
                    <a:pt x="106" y="48"/>
                    <a:pt x="106" y="17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28"/>
            <p:cNvSpPr/>
            <p:nvPr/>
          </p:nvSpPr>
          <p:spPr>
            <a:xfrm>
              <a:off x="741948" y="290366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42" y="0"/>
                  </a:moveTo>
                  <a:cubicBezTo>
                    <a:pt x="0" y="0"/>
                    <a:pt x="0" y="21"/>
                    <a:pt x="0" y="63"/>
                  </a:cubicBezTo>
                  <a:cubicBezTo>
                    <a:pt x="21" y="63"/>
                    <a:pt x="84" y="21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28"/>
            <p:cNvSpPr/>
            <p:nvPr/>
          </p:nvSpPr>
          <p:spPr>
            <a:xfrm>
              <a:off x="749105" y="290366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28"/>
            <p:cNvSpPr/>
            <p:nvPr/>
          </p:nvSpPr>
          <p:spPr>
            <a:xfrm>
              <a:off x="741082" y="2904328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84" y="0"/>
                  </a:moveTo>
                  <a:cubicBezTo>
                    <a:pt x="63" y="0"/>
                    <a:pt x="0" y="21"/>
                    <a:pt x="42" y="42"/>
                  </a:cubicBezTo>
                  <a:cubicBezTo>
                    <a:pt x="84" y="42"/>
                    <a:pt x="84" y="21"/>
                    <a:pt x="8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28"/>
            <p:cNvSpPr/>
            <p:nvPr/>
          </p:nvSpPr>
          <p:spPr>
            <a:xfrm>
              <a:off x="803958" y="2951664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28"/>
            <p:cNvSpPr/>
            <p:nvPr/>
          </p:nvSpPr>
          <p:spPr>
            <a:xfrm>
              <a:off x="734358" y="290762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2" y="43"/>
                    <a:pt x="85" y="22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28"/>
            <p:cNvSpPr/>
            <p:nvPr/>
          </p:nvSpPr>
          <p:spPr>
            <a:xfrm>
              <a:off x="785962" y="2907407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63" y="1"/>
                  </a:moveTo>
                  <a:cubicBezTo>
                    <a:pt x="21" y="1"/>
                    <a:pt x="0" y="43"/>
                    <a:pt x="0" y="64"/>
                  </a:cubicBezTo>
                  <a:cubicBezTo>
                    <a:pt x="8" y="67"/>
                    <a:pt x="15" y="69"/>
                    <a:pt x="21" y="69"/>
                  </a:cubicBezTo>
                  <a:cubicBezTo>
                    <a:pt x="49" y="69"/>
                    <a:pt x="63" y="35"/>
                    <a:pt x="6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28"/>
            <p:cNvSpPr/>
            <p:nvPr/>
          </p:nvSpPr>
          <p:spPr>
            <a:xfrm>
              <a:off x="788128" y="291026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43"/>
                    <a:pt x="22" y="43"/>
                  </a:cubicBez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28"/>
            <p:cNvSpPr/>
            <p:nvPr/>
          </p:nvSpPr>
          <p:spPr>
            <a:xfrm>
              <a:off x="802008" y="2959308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11" y="1"/>
                  </a:moveTo>
                  <a:cubicBezTo>
                    <a:pt x="0" y="1"/>
                    <a:pt x="0" y="31"/>
                    <a:pt x="0" y="48"/>
                  </a:cubicBezTo>
                  <a:lnTo>
                    <a:pt x="63" y="48"/>
                  </a:lnTo>
                  <a:cubicBezTo>
                    <a:pt x="42" y="27"/>
                    <a:pt x="84" y="6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28"/>
            <p:cNvSpPr/>
            <p:nvPr/>
          </p:nvSpPr>
          <p:spPr>
            <a:xfrm>
              <a:off x="735658" y="2968399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7" y="21"/>
                    <a:pt x="21" y="48"/>
                    <a:pt x="32" y="48"/>
                  </a:cubicBezTo>
                  <a:cubicBezTo>
                    <a:pt x="35" y="48"/>
                    <a:pt x="38" y="47"/>
                    <a:pt x="43" y="42"/>
                  </a:cubicBezTo>
                  <a:cubicBezTo>
                    <a:pt x="43" y="21"/>
                    <a:pt x="43" y="21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28"/>
            <p:cNvSpPr/>
            <p:nvPr/>
          </p:nvSpPr>
          <p:spPr>
            <a:xfrm>
              <a:off x="803308" y="295034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0"/>
                  </a:moveTo>
                  <a:cubicBezTo>
                    <a:pt x="0" y="0"/>
                    <a:pt x="21" y="21"/>
                    <a:pt x="21" y="21"/>
                  </a:cubicBezTo>
                  <a:cubicBezTo>
                    <a:pt x="21" y="21"/>
                    <a:pt x="21" y="21"/>
                    <a:pt x="21" y="42"/>
                  </a:cubicBez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28"/>
            <p:cNvSpPr/>
            <p:nvPr/>
          </p:nvSpPr>
          <p:spPr>
            <a:xfrm>
              <a:off x="741515" y="297279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28"/>
            <p:cNvSpPr/>
            <p:nvPr/>
          </p:nvSpPr>
          <p:spPr>
            <a:xfrm>
              <a:off x="822169" y="2916654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21" y="1"/>
                  </a:moveTo>
                  <a:cubicBezTo>
                    <a:pt x="21" y="1"/>
                    <a:pt x="0" y="43"/>
                    <a:pt x="42" y="43"/>
                  </a:cubicBezTo>
                  <a:cubicBezTo>
                    <a:pt x="84" y="43"/>
                    <a:pt x="84" y="22"/>
                    <a:pt x="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28"/>
            <p:cNvSpPr/>
            <p:nvPr/>
          </p:nvSpPr>
          <p:spPr>
            <a:xfrm>
              <a:off x="760593" y="2974630"/>
              <a:ext cx="443" cy="827"/>
            </a:xfrm>
            <a:custGeom>
              <a:avLst/>
              <a:gdLst/>
              <a:ahLst/>
              <a:cxnLst/>
              <a:rect l="l" t="t" r="r" b="b"/>
              <a:pathLst>
                <a:path w="43" h="79" extrusionOk="0">
                  <a:moveTo>
                    <a:pt x="15" y="1"/>
                  </a:moveTo>
                  <a:cubicBezTo>
                    <a:pt x="11" y="1"/>
                    <a:pt x="5" y="5"/>
                    <a:pt x="0" y="15"/>
                  </a:cubicBezTo>
                  <a:cubicBezTo>
                    <a:pt x="0" y="78"/>
                    <a:pt x="21" y="78"/>
                    <a:pt x="42" y="78"/>
                  </a:cubicBezTo>
                  <a:lnTo>
                    <a:pt x="42" y="57"/>
                  </a:lnTo>
                  <a:cubicBezTo>
                    <a:pt x="42" y="41"/>
                    <a:pt x="30" y="1"/>
                    <a:pt x="1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28"/>
            <p:cNvSpPr/>
            <p:nvPr/>
          </p:nvSpPr>
          <p:spPr>
            <a:xfrm>
              <a:off x="840814" y="2918413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64" y="1"/>
                  </a:moveTo>
                  <a:cubicBezTo>
                    <a:pt x="21" y="1"/>
                    <a:pt x="0" y="22"/>
                    <a:pt x="0" y="64"/>
                  </a:cubicBezTo>
                  <a:cubicBezTo>
                    <a:pt x="8" y="68"/>
                    <a:pt x="15" y="69"/>
                    <a:pt x="21" y="69"/>
                  </a:cubicBezTo>
                  <a:cubicBezTo>
                    <a:pt x="50" y="69"/>
                    <a:pt x="64" y="35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28"/>
            <p:cNvSpPr/>
            <p:nvPr/>
          </p:nvSpPr>
          <p:spPr>
            <a:xfrm>
              <a:off x="769916" y="2984474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16" y="16"/>
                    <a:pt x="32" y="56"/>
                    <a:pt x="48" y="56"/>
                  </a:cubicBezTo>
                  <a:cubicBezTo>
                    <a:pt x="53" y="56"/>
                    <a:pt x="58" y="52"/>
                    <a:pt x="64" y="42"/>
                  </a:cubicBezTo>
                  <a:cubicBezTo>
                    <a:pt x="64" y="0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28"/>
            <p:cNvSpPr/>
            <p:nvPr/>
          </p:nvSpPr>
          <p:spPr>
            <a:xfrm>
              <a:off x="770133" y="2986453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7" y="21"/>
                    <a:pt x="21" y="48"/>
                    <a:pt x="21" y="48"/>
                  </a:cubicBezTo>
                  <a:cubicBezTo>
                    <a:pt x="22" y="48"/>
                    <a:pt x="22" y="47"/>
                    <a:pt x="22" y="42"/>
                  </a:cubicBezTo>
                  <a:cubicBezTo>
                    <a:pt x="43" y="21"/>
                    <a:pt x="43" y="21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28"/>
            <p:cNvSpPr/>
            <p:nvPr/>
          </p:nvSpPr>
          <p:spPr>
            <a:xfrm>
              <a:off x="828677" y="2919869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7" y="1"/>
                  </a:moveTo>
                  <a:cubicBezTo>
                    <a:pt x="0" y="1"/>
                    <a:pt x="0" y="20"/>
                    <a:pt x="0" y="51"/>
                  </a:cubicBezTo>
                  <a:cubicBezTo>
                    <a:pt x="42" y="51"/>
                    <a:pt x="105" y="9"/>
                    <a:pt x="42" y="9"/>
                  </a:cubicBezTo>
                  <a:cubicBezTo>
                    <a:pt x="31" y="3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28"/>
            <p:cNvSpPr/>
            <p:nvPr/>
          </p:nvSpPr>
          <p:spPr>
            <a:xfrm>
              <a:off x="748342" y="2989532"/>
              <a:ext cx="557" cy="503"/>
            </a:xfrm>
            <a:custGeom>
              <a:avLst/>
              <a:gdLst/>
              <a:ahLst/>
              <a:cxnLst/>
              <a:rect l="l" t="t" r="r" b="b"/>
              <a:pathLst>
                <a:path w="54" h="48" extrusionOk="0">
                  <a:moveTo>
                    <a:pt x="32" y="1"/>
                  </a:moveTo>
                  <a:cubicBezTo>
                    <a:pt x="22" y="11"/>
                    <a:pt x="11" y="11"/>
                    <a:pt x="6" y="11"/>
                  </a:cubicBezTo>
                  <a:cubicBezTo>
                    <a:pt x="1" y="11"/>
                    <a:pt x="1" y="11"/>
                    <a:pt x="11" y="22"/>
                  </a:cubicBezTo>
                  <a:cubicBezTo>
                    <a:pt x="11" y="43"/>
                    <a:pt x="22" y="48"/>
                    <a:pt x="32" y="48"/>
                  </a:cubicBezTo>
                  <a:cubicBezTo>
                    <a:pt x="43" y="48"/>
                    <a:pt x="53" y="43"/>
                    <a:pt x="53" y="43"/>
                  </a:cubicBezTo>
                  <a:lnTo>
                    <a:pt x="53" y="22"/>
                  </a:lnTo>
                  <a:cubicBezTo>
                    <a:pt x="32" y="22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28"/>
            <p:cNvSpPr/>
            <p:nvPr/>
          </p:nvSpPr>
          <p:spPr>
            <a:xfrm>
              <a:off x="748239" y="2920393"/>
              <a:ext cx="660" cy="607"/>
            </a:xfrm>
            <a:custGeom>
              <a:avLst/>
              <a:gdLst/>
              <a:ahLst/>
              <a:cxnLst/>
              <a:rect l="l" t="t" r="r" b="b"/>
              <a:pathLst>
                <a:path w="64" h="58" extrusionOk="0">
                  <a:moveTo>
                    <a:pt x="0" y="1"/>
                  </a:moveTo>
                  <a:cubicBezTo>
                    <a:pt x="0" y="17"/>
                    <a:pt x="24" y="57"/>
                    <a:pt x="45" y="57"/>
                  </a:cubicBezTo>
                  <a:cubicBezTo>
                    <a:pt x="52" y="57"/>
                    <a:pt x="58" y="53"/>
                    <a:pt x="63" y="43"/>
                  </a:cubicBezTo>
                  <a:cubicBezTo>
                    <a:pt x="63" y="1"/>
                    <a:pt x="42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28"/>
            <p:cNvSpPr/>
            <p:nvPr/>
          </p:nvSpPr>
          <p:spPr>
            <a:xfrm>
              <a:off x="768183" y="2990192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0" y="1"/>
                  </a:moveTo>
                  <a:cubicBezTo>
                    <a:pt x="0" y="17"/>
                    <a:pt x="25" y="57"/>
                    <a:pt x="36" y="57"/>
                  </a:cubicBezTo>
                  <a:cubicBezTo>
                    <a:pt x="40" y="57"/>
                    <a:pt x="42" y="53"/>
                    <a:pt x="42" y="43"/>
                  </a:cubicBezTo>
                  <a:cubicBezTo>
                    <a:pt x="42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28"/>
            <p:cNvSpPr/>
            <p:nvPr/>
          </p:nvSpPr>
          <p:spPr>
            <a:xfrm>
              <a:off x="839515" y="291797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42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42" y="43"/>
                    <a:pt x="105" y="1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28"/>
            <p:cNvSpPr/>
            <p:nvPr/>
          </p:nvSpPr>
          <p:spPr>
            <a:xfrm>
              <a:off x="799616" y="2948805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60" y="48"/>
                    <a:pt x="72" y="50"/>
                    <a:pt x="81" y="50"/>
                  </a:cubicBezTo>
                  <a:cubicBezTo>
                    <a:pt x="106" y="50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87" name="Google Shape;9087;p28"/>
          <p:cNvSpPr/>
          <p:nvPr/>
        </p:nvSpPr>
        <p:spPr>
          <a:xfrm rot="10800000">
            <a:off x="4370727" y="1395238"/>
            <a:ext cx="666123" cy="333275"/>
          </a:xfrm>
          <a:custGeom>
            <a:avLst/>
            <a:gdLst/>
            <a:ahLst/>
            <a:cxnLst/>
            <a:rect l="l" t="t" r="r" b="b"/>
            <a:pathLst>
              <a:path w="46444" h="22878" extrusionOk="0">
                <a:moveTo>
                  <a:pt x="328" y="0"/>
                </a:moveTo>
                <a:cubicBezTo>
                  <a:pt x="201" y="0"/>
                  <a:pt x="78" y="63"/>
                  <a:pt x="0" y="172"/>
                </a:cubicBezTo>
                <a:cubicBezTo>
                  <a:pt x="0" y="256"/>
                  <a:pt x="0" y="319"/>
                  <a:pt x="21" y="403"/>
                </a:cubicBezTo>
                <a:cubicBezTo>
                  <a:pt x="168" y="1076"/>
                  <a:pt x="379" y="1706"/>
                  <a:pt x="652" y="2337"/>
                </a:cubicBezTo>
                <a:cubicBezTo>
                  <a:pt x="1304" y="3914"/>
                  <a:pt x="2103" y="5449"/>
                  <a:pt x="3007" y="6878"/>
                </a:cubicBezTo>
                <a:cubicBezTo>
                  <a:pt x="3785" y="8119"/>
                  <a:pt x="4647" y="9296"/>
                  <a:pt x="5593" y="10432"/>
                </a:cubicBezTo>
                <a:cubicBezTo>
                  <a:pt x="6202" y="11146"/>
                  <a:pt x="6833" y="11882"/>
                  <a:pt x="7506" y="12555"/>
                </a:cubicBezTo>
                <a:cubicBezTo>
                  <a:pt x="8242" y="13312"/>
                  <a:pt x="9020" y="14006"/>
                  <a:pt x="9819" y="14699"/>
                </a:cubicBezTo>
                <a:cubicBezTo>
                  <a:pt x="10554" y="15351"/>
                  <a:pt x="11290" y="15961"/>
                  <a:pt x="12089" y="16529"/>
                </a:cubicBezTo>
                <a:cubicBezTo>
                  <a:pt x="13267" y="17412"/>
                  <a:pt x="14507" y="18211"/>
                  <a:pt x="15790" y="18925"/>
                </a:cubicBezTo>
                <a:cubicBezTo>
                  <a:pt x="17093" y="19661"/>
                  <a:pt x="18460" y="20334"/>
                  <a:pt x="19847" y="20902"/>
                </a:cubicBezTo>
                <a:cubicBezTo>
                  <a:pt x="21235" y="21448"/>
                  <a:pt x="22643" y="21911"/>
                  <a:pt x="24094" y="22247"/>
                </a:cubicBezTo>
                <a:cubicBezTo>
                  <a:pt x="24809" y="22394"/>
                  <a:pt x="25524" y="22521"/>
                  <a:pt x="26239" y="22626"/>
                </a:cubicBezTo>
                <a:cubicBezTo>
                  <a:pt x="26617" y="22689"/>
                  <a:pt x="27017" y="22710"/>
                  <a:pt x="27395" y="22752"/>
                </a:cubicBezTo>
                <a:cubicBezTo>
                  <a:pt x="27837" y="22815"/>
                  <a:pt x="28278" y="22857"/>
                  <a:pt x="28699" y="22878"/>
                </a:cubicBezTo>
                <a:cubicBezTo>
                  <a:pt x="29729" y="22878"/>
                  <a:pt x="30759" y="22836"/>
                  <a:pt x="31768" y="22815"/>
                </a:cubicBezTo>
                <a:cubicBezTo>
                  <a:pt x="32357" y="22794"/>
                  <a:pt x="32945" y="22752"/>
                  <a:pt x="33513" y="22689"/>
                </a:cubicBezTo>
                <a:cubicBezTo>
                  <a:pt x="34144" y="22605"/>
                  <a:pt x="34796" y="22478"/>
                  <a:pt x="35426" y="22394"/>
                </a:cubicBezTo>
                <a:cubicBezTo>
                  <a:pt x="36414" y="22226"/>
                  <a:pt x="37382" y="21995"/>
                  <a:pt x="38328" y="21722"/>
                </a:cubicBezTo>
                <a:cubicBezTo>
                  <a:pt x="39589" y="21343"/>
                  <a:pt x="40788" y="20902"/>
                  <a:pt x="41965" y="20334"/>
                </a:cubicBezTo>
                <a:cubicBezTo>
                  <a:pt x="43121" y="19808"/>
                  <a:pt x="44257" y="19262"/>
                  <a:pt x="45413" y="18715"/>
                </a:cubicBezTo>
                <a:cubicBezTo>
                  <a:pt x="45560" y="18631"/>
                  <a:pt x="45686" y="18505"/>
                  <a:pt x="45770" y="18358"/>
                </a:cubicBezTo>
                <a:cubicBezTo>
                  <a:pt x="46023" y="17895"/>
                  <a:pt x="46212" y="17433"/>
                  <a:pt x="46338" y="16928"/>
                </a:cubicBezTo>
                <a:cubicBezTo>
                  <a:pt x="46380" y="16802"/>
                  <a:pt x="46401" y="16697"/>
                  <a:pt x="46443" y="16571"/>
                </a:cubicBezTo>
                <a:lnTo>
                  <a:pt x="46401" y="16381"/>
                </a:lnTo>
                <a:cubicBezTo>
                  <a:pt x="46325" y="16172"/>
                  <a:pt x="46214" y="15997"/>
                  <a:pt x="46007" y="15997"/>
                </a:cubicBezTo>
                <a:cubicBezTo>
                  <a:pt x="45985" y="15997"/>
                  <a:pt x="45962" y="15999"/>
                  <a:pt x="45938" y="16003"/>
                </a:cubicBezTo>
                <a:cubicBezTo>
                  <a:pt x="45833" y="15919"/>
                  <a:pt x="45770" y="15835"/>
                  <a:pt x="45665" y="15751"/>
                </a:cubicBezTo>
                <a:cubicBezTo>
                  <a:pt x="45476" y="15772"/>
                  <a:pt x="45266" y="15793"/>
                  <a:pt x="45076" y="15835"/>
                </a:cubicBezTo>
                <a:cubicBezTo>
                  <a:pt x="44677" y="15919"/>
                  <a:pt x="44278" y="16024"/>
                  <a:pt x="43899" y="16150"/>
                </a:cubicBezTo>
                <a:cubicBezTo>
                  <a:pt x="43479" y="16339"/>
                  <a:pt x="43079" y="16550"/>
                  <a:pt x="42701" y="16781"/>
                </a:cubicBezTo>
                <a:cubicBezTo>
                  <a:pt x="41355" y="17496"/>
                  <a:pt x="39968" y="18147"/>
                  <a:pt x="38538" y="18715"/>
                </a:cubicBezTo>
                <a:cubicBezTo>
                  <a:pt x="37361" y="19157"/>
                  <a:pt x="36162" y="19493"/>
                  <a:pt x="34922" y="19724"/>
                </a:cubicBezTo>
                <a:cubicBezTo>
                  <a:pt x="34291" y="19850"/>
                  <a:pt x="33618" y="19914"/>
                  <a:pt x="32987" y="19977"/>
                </a:cubicBezTo>
                <a:cubicBezTo>
                  <a:pt x="32357" y="20061"/>
                  <a:pt x="31726" y="20166"/>
                  <a:pt x="31095" y="20166"/>
                </a:cubicBezTo>
                <a:cubicBezTo>
                  <a:pt x="30582" y="20166"/>
                  <a:pt x="30069" y="20176"/>
                  <a:pt x="29556" y="20176"/>
                </a:cubicBezTo>
                <a:cubicBezTo>
                  <a:pt x="28787" y="20176"/>
                  <a:pt x="28017" y="20153"/>
                  <a:pt x="27248" y="20040"/>
                </a:cubicBezTo>
                <a:cubicBezTo>
                  <a:pt x="26638" y="19956"/>
                  <a:pt x="26007" y="19892"/>
                  <a:pt x="25398" y="19808"/>
                </a:cubicBezTo>
                <a:cubicBezTo>
                  <a:pt x="24494" y="19640"/>
                  <a:pt x="23590" y="19451"/>
                  <a:pt x="22686" y="19178"/>
                </a:cubicBezTo>
                <a:cubicBezTo>
                  <a:pt x="21529" y="18862"/>
                  <a:pt x="20373" y="18463"/>
                  <a:pt x="19259" y="18000"/>
                </a:cubicBezTo>
                <a:cubicBezTo>
                  <a:pt x="17577" y="17306"/>
                  <a:pt x="15979" y="16487"/>
                  <a:pt x="14423" y="15519"/>
                </a:cubicBezTo>
                <a:cubicBezTo>
                  <a:pt x="12762" y="14510"/>
                  <a:pt x="11164" y="13333"/>
                  <a:pt x="9692" y="12029"/>
                </a:cubicBezTo>
                <a:cubicBezTo>
                  <a:pt x="9062" y="11483"/>
                  <a:pt x="8431" y="10936"/>
                  <a:pt x="7821" y="10347"/>
                </a:cubicBezTo>
                <a:cubicBezTo>
                  <a:pt x="6980" y="9527"/>
                  <a:pt x="6181" y="8644"/>
                  <a:pt x="5467" y="7740"/>
                </a:cubicBezTo>
                <a:cubicBezTo>
                  <a:pt x="4857" y="6984"/>
                  <a:pt x="4247" y="6206"/>
                  <a:pt x="3680" y="5428"/>
                </a:cubicBezTo>
                <a:cubicBezTo>
                  <a:pt x="2523" y="3788"/>
                  <a:pt x="1514" y="2085"/>
                  <a:pt x="631" y="277"/>
                </a:cubicBezTo>
                <a:cubicBezTo>
                  <a:pt x="589" y="193"/>
                  <a:pt x="526" y="109"/>
                  <a:pt x="463" y="24"/>
                </a:cubicBezTo>
                <a:cubicBezTo>
                  <a:pt x="419" y="8"/>
                  <a:pt x="373" y="0"/>
                  <a:pt x="328" y="0"/>
                </a:cubicBezTo>
                <a:close/>
              </a:path>
            </a:pathLst>
          </a:custGeom>
          <a:solidFill>
            <a:srgbClr val="0096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26">
    <p:bg>
      <p:bgPr>
        <a:solidFill>
          <a:schemeClr val="lt1"/>
        </a:solidFill>
        <a:effectLst/>
      </p:bgPr>
    </p:bg>
    <p:spTree>
      <p:nvGrpSpPr>
        <p:cNvPr id="1" name="Shape 12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55" name="Google Shape;12055;p37"/>
          <p:cNvGrpSpPr/>
          <p:nvPr/>
        </p:nvGrpSpPr>
        <p:grpSpPr>
          <a:xfrm rot="10800000" flipH="1">
            <a:off x="28803" y="-50"/>
            <a:ext cx="664498" cy="1794761"/>
            <a:chOff x="1598577" y="1491221"/>
            <a:chExt cx="148531" cy="401181"/>
          </a:xfrm>
        </p:grpSpPr>
        <p:sp>
          <p:nvSpPr>
            <p:cNvPr id="12056" name="Google Shape;12056;p37"/>
            <p:cNvSpPr/>
            <p:nvPr/>
          </p:nvSpPr>
          <p:spPr>
            <a:xfrm>
              <a:off x="1598577" y="1519842"/>
              <a:ext cx="6517" cy="11687"/>
            </a:xfrm>
            <a:custGeom>
              <a:avLst/>
              <a:gdLst/>
              <a:ahLst/>
              <a:cxnLst/>
              <a:rect l="l" t="t" r="r" b="b"/>
              <a:pathLst>
                <a:path w="632" h="1116" extrusionOk="0">
                  <a:moveTo>
                    <a:pt x="127" y="1"/>
                  </a:moveTo>
                  <a:cubicBezTo>
                    <a:pt x="85" y="85"/>
                    <a:pt x="43" y="148"/>
                    <a:pt x="1" y="232"/>
                  </a:cubicBezTo>
                  <a:lnTo>
                    <a:pt x="1" y="611"/>
                  </a:lnTo>
                  <a:cubicBezTo>
                    <a:pt x="106" y="779"/>
                    <a:pt x="211" y="926"/>
                    <a:pt x="316" y="1115"/>
                  </a:cubicBezTo>
                  <a:cubicBezTo>
                    <a:pt x="610" y="800"/>
                    <a:pt x="631" y="337"/>
                    <a:pt x="37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37"/>
            <p:cNvSpPr/>
            <p:nvPr/>
          </p:nvSpPr>
          <p:spPr>
            <a:xfrm>
              <a:off x="1738641" y="1664258"/>
              <a:ext cx="8467" cy="25710"/>
            </a:xfrm>
            <a:custGeom>
              <a:avLst/>
              <a:gdLst/>
              <a:ahLst/>
              <a:cxnLst/>
              <a:rect l="l" t="t" r="r" b="b"/>
              <a:pathLst>
                <a:path w="821" h="2455" extrusionOk="0">
                  <a:moveTo>
                    <a:pt x="385" y="0"/>
                  </a:moveTo>
                  <a:cubicBezTo>
                    <a:pt x="293" y="0"/>
                    <a:pt x="203" y="63"/>
                    <a:pt x="63" y="192"/>
                  </a:cubicBezTo>
                  <a:cubicBezTo>
                    <a:pt x="42" y="634"/>
                    <a:pt x="42" y="1096"/>
                    <a:pt x="21" y="1580"/>
                  </a:cubicBezTo>
                  <a:cubicBezTo>
                    <a:pt x="0" y="1832"/>
                    <a:pt x="84" y="2063"/>
                    <a:pt x="211" y="2274"/>
                  </a:cubicBezTo>
                  <a:cubicBezTo>
                    <a:pt x="261" y="2391"/>
                    <a:pt x="364" y="2455"/>
                    <a:pt x="479" y="2455"/>
                  </a:cubicBezTo>
                  <a:cubicBezTo>
                    <a:pt x="508" y="2455"/>
                    <a:pt x="538" y="2450"/>
                    <a:pt x="568" y="2442"/>
                  </a:cubicBezTo>
                  <a:cubicBezTo>
                    <a:pt x="736" y="2253"/>
                    <a:pt x="820" y="1979"/>
                    <a:pt x="799" y="1727"/>
                  </a:cubicBezTo>
                  <a:cubicBezTo>
                    <a:pt x="757" y="1201"/>
                    <a:pt x="715" y="676"/>
                    <a:pt x="694" y="171"/>
                  </a:cubicBezTo>
                  <a:cubicBezTo>
                    <a:pt x="560" y="58"/>
                    <a:pt x="472" y="0"/>
                    <a:pt x="3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37"/>
            <p:cNvSpPr/>
            <p:nvPr/>
          </p:nvSpPr>
          <p:spPr>
            <a:xfrm>
              <a:off x="1690719" y="1551501"/>
              <a:ext cx="11076" cy="22516"/>
            </a:xfrm>
            <a:custGeom>
              <a:avLst/>
              <a:gdLst/>
              <a:ahLst/>
              <a:cxnLst/>
              <a:rect l="l" t="t" r="r" b="b"/>
              <a:pathLst>
                <a:path w="1074" h="2150" extrusionOk="0">
                  <a:moveTo>
                    <a:pt x="597" y="0"/>
                  </a:moveTo>
                  <a:cubicBezTo>
                    <a:pt x="553" y="0"/>
                    <a:pt x="508" y="9"/>
                    <a:pt x="463" y="26"/>
                  </a:cubicBezTo>
                  <a:cubicBezTo>
                    <a:pt x="400" y="47"/>
                    <a:pt x="337" y="68"/>
                    <a:pt x="274" y="111"/>
                  </a:cubicBezTo>
                  <a:cubicBezTo>
                    <a:pt x="1" y="657"/>
                    <a:pt x="232" y="1708"/>
                    <a:pt x="716" y="2150"/>
                  </a:cubicBezTo>
                  <a:cubicBezTo>
                    <a:pt x="926" y="1940"/>
                    <a:pt x="1052" y="1645"/>
                    <a:pt x="1052" y="1351"/>
                  </a:cubicBezTo>
                  <a:cubicBezTo>
                    <a:pt x="1073" y="994"/>
                    <a:pt x="1031" y="636"/>
                    <a:pt x="926" y="300"/>
                  </a:cubicBezTo>
                  <a:cubicBezTo>
                    <a:pt x="909" y="117"/>
                    <a:pt x="762" y="0"/>
                    <a:pt x="59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37"/>
            <p:cNvSpPr/>
            <p:nvPr/>
          </p:nvSpPr>
          <p:spPr>
            <a:xfrm>
              <a:off x="1701784" y="1801238"/>
              <a:ext cx="9116" cy="25762"/>
            </a:xfrm>
            <a:custGeom>
              <a:avLst/>
              <a:gdLst/>
              <a:ahLst/>
              <a:cxnLst/>
              <a:rect l="l" t="t" r="r" b="b"/>
              <a:pathLst>
                <a:path w="884" h="2460" extrusionOk="0">
                  <a:moveTo>
                    <a:pt x="400" y="0"/>
                  </a:moveTo>
                  <a:lnTo>
                    <a:pt x="84" y="21"/>
                  </a:lnTo>
                  <a:cubicBezTo>
                    <a:pt x="84" y="147"/>
                    <a:pt x="84" y="231"/>
                    <a:pt x="84" y="336"/>
                  </a:cubicBezTo>
                  <a:cubicBezTo>
                    <a:pt x="63" y="673"/>
                    <a:pt x="42" y="1051"/>
                    <a:pt x="21" y="1388"/>
                  </a:cubicBezTo>
                  <a:cubicBezTo>
                    <a:pt x="0" y="1724"/>
                    <a:pt x="105" y="2039"/>
                    <a:pt x="316" y="2313"/>
                  </a:cubicBezTo>
                  <a:cubicBezTo>
                    <a:pt x="358" y="2376"/>
                    <a:pt x="463" y="2418"/>
                    <a:pt x="526" y="2460"/>
                  </a:cubicBezTo>
                  <a:cubicBezTo>
                    <a:pt x="799" y="2145"/>
                    <a:pt x="883" y="1745"/>
                    <a:pt x="778" y="1346"/>
                  </a:cubicBezTo>
                  <a:cubicBezTo>
                    <a:pt x="673" y="904"/>
                    <a:pt x="526" y="463"/>
                    <a:pt x="40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37"/>
            <p:cNvSpPr/>
            <p:nvPr/>
          </p:nvSpPr>
          <p:spPr>
            <a:xfrm>
              <a:off x="1638259" y="1839767"/>
              <a:ext cx="8456" cy="24673"/>
            </a:xfrm>
            <a:custGeom>
              <a:avLst/>
              <a:gdLst/>
              <a:ahLst/>
              <a:cxnLst/>
              <a:rect l="l" t="t" r="r" b="b"/>
              <a:pathLst>
                <a:path w="820" h="2356" extrusionOk="0">
                  <a:moveTo>
                    <a:pt x="273" y="0"/>
                  </a:moveTo>
                  <a:lnTo>
                    <a:pt x="0" y="147"/>
                  </a:lnTo>
                  <a:cubicBezTo>
                    <a:pt x="0" y="463"/>
                    <a:pt x="0" y="778"/>
                    <a:pt x="0" y="1094"/>
                  </a:cubicBezTo>
                  <a:cubicBezTo>
                    <a:pt x="0" y="1430"/>
                    <a:pt x="84" y="1766"/>
                    <a:pt x="273" y="2061"/>
                  </a:cubicBezTo>
                  <a:cubicBezTo>
                    <a:pt x="357" y="2166"/>
                    <a:pt x="442" y="2271"/>
                    <a:pt x="526" y="2355"/>
                  </a:cubicBezTo>
                  <a:cubicBezTo>
                    <a:pt x="736" y="2061"/>
                    <a:pt x="820" y="1703"/>
                    <a:pt x="778" y="1346"/>
                  </a:cubicBezTo>
                  <a:cubicBezTo>
                    <a:pt x="736" y="1199"/>
                    <a:pt x="694" y="1031"/>
                    <a:pt x="652" y="883"/>
                  </a:cubicBezTo>
                  <a:cubicBezTo>
                    <a:pt x="610" y="673"/>
                    <a:pt x="547" y="442"/>
                    <a:pt x="463" y="232"/>
                  </a:cubicBezTo>
                  <a:cubicBezTo>
                    <a:pt x="400" y="147"/>
                    <a:pt x="336" y="63"/>
                    <a:pt x="27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37"/>
            <p:cNvSpPr/>
            <p:nvPr/>
          </p:nvSpPr>
          <p:spPr>
            <a:xfrm>
              <a:off x="1620481" y="1493033"/>
              <a:ext cx="9333" cy="20882"/>
            </a:xfrm>
            <a:custGeom>
              <a:avLst/>
              <a:gdLst/>
              <a:ahLst/>
              <a:cxnLst/>
              <a:rect l="l" t="t" r="r" b="b"/>
              <a:pathLst>
                <a:path w="905" h="1994" extrusionOk="0">
                  <a:moveTo>
                    <a:pt x="411" y="1"/>
                  </a:moveTo>
                  <a:cubicBezTo>
                    <a:pt x="269" y="1"/>
                    <a:pt x="124" y="67"/>
                    <a:pt x="21" y="185"/>
                  </a:cubicBezTo>
                  <a:cubicBezTo>
                    <a:pt x="0" y="564"/>
                    <a:pt x="0" y="942"/>
                    <a:pt x="21" y="1320"/>
                  </a:cubicBezTo>
                  <a:cubicBezTo>
                    <a:pt x="63" y="1531"/>
                    <a:pt x="147" y="1720"/>
                    <a:pt x="273" y="1888"/>
                  </a:cubicBezTo>
                  <a:cubicBezTo>
                    <a:pt x="315" y="1951"/>
                    <a:pt x="421" y="1951"/>
                    <a:pt x="484" y="1993"/>
                  </a:cubicBezTo>
                  <a:cubicBezTo>
                    <a:pt x="904" y="1594"/>
                    <a:pt x="799" y="585"/>
                    <a:pt x="589" y="38"/>
                  </a:cubicBezTo>
                  <a:cubicBezTo>
                    <a:pt x="532" y="13"/>
                    <a:pt x="472" y="1"/>
                    <a:pt x="4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37"/>
            <p:cNvSpPr/>
            <p:nvPr/>
          </p:nvSpPr>
          <p:spPr>
            <a:xfrm>
              <a:off x="1733650" y="1632579"/>
              <a:ext cx="7600" cy="22244"/>
            </a:xfrm>
            <a:custGeom>
              <a:avLst/>
              <a:gdLst/>
              <a:ahLst/>
              <a:cxnLst/>
              <a:rect l="l" t="t" r="r" b="b"/>
              <a:pathLst>
                <a:path w="737" h="2124" extrusionOk="0">
                  <a:moveTo>
                    <a:pt x="421" y="0"/>
                  </a:moveTo>
                  <a:lnTo>
                    <a:pt x="127" y="127"/>
                  </a:lnTo>
                  <a:cubicBezTo>
                    <a:pt x="106" y="421"/>
                    <a:pt x="85" y="715"/>
                    <a:pt x="85" y="1010"/>
                  </a:cubicBezTo>
                  <a:cubicBezTo>
                    <a:pt x="85" y="1094"/>
                    <a:pt x="64" y="1157"/>
                    <a:pt x="43" y="1241"/>
                  </a:cubicBezTo>
                  <a:cubicBezTo>
                    <a:pt x="1" y="1577"/>
                    <a:pt x="169" y="1935"/>
                    <a:pt x="463" y="2124"/>
                  </a:cubicBezTo>
                  <a:cubicBezTo>
                    <a:pt x="653" y="1977"/>
                    <a:pt x="737" y="1745"/>
                    <a:pt x="716" y="1514"/>
                  </a:cubicBezTo>
                  <a:cubicBezTo>
                    <a:pt x="695" y="1031"/>
                    <a:pt x="653" y="568"/>
                    <a:pt x="631" y="106"/>
                  </a:cubicBezTo>
                  <a:lnTo>
                    <a:pt x="4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37"/>
            <p:cNvSpPr/>
            <p:nvPr/>
          </p:nvSpPr>
          <p:spPr>
            <a:xfrm>
              <a:off x="1682046" y="1821272"/>
              <a:ext cx="7384" cy="28192"/>
            </a:xfrm>
            <a:custGeom>
              <a:avLst/>
              <a:gdLst/>
              <a:ahLst/>
              <a:cxnLst/>
              <a:rect l="l" t="t" r="r" b="b"/>
              <a:pathLst>
                <a:path w="716" h="2692" extrusionOk="0">
                  <a:moveTo>
                    <a:pt x="127" y="0"/>
                  </a:moveTo>
                  <a:cubicBezTo>
                    <a:pt x="106" y="63"/>
                    <a:pt x="85" y="126"/>
                    <a:pt x="64" y="189"/>
                  </a:cubicBezTo>
                  <a:lnTo>
                    <a:pt x="64" y="652"/>
                  </a:lnTo>
                  <a:cubicBezTo>
                    <a:pt x="85" y="967"/>
                    <a:pt x="85" y="1304"/>
                    <a:pt x="43" y="1619"/>
                  </a:cubicBezTo>
                  <a:cubicBezTo>
                    <a:pt x="1" y="1913"/>
                    <a:pt x="64" y="2229"/>
                    <a:pt x="211" y="2481"/>
                  </a:cubicBezTo>
                  <a:cubicBezTo>
                    <a:pt x="253" y="2565"/>
                    <a:pt x="337" y="2607"/>
                    <a:pt x="442" y="2691"/>
                  </a:cubicBezTo>
                  <a:cubicBezTo>
                    <a:pt x="632" y="2418"/>
                    <a:pt x="716" y="2082"/>
                    <a:pt x="653" y="1745"/>
                  </a:cubicBezTo>
                  <a:cubicBezTo>
                    <a:pt x="590" y="1325"/>
                    <a:pt x="506" y="904"/>
                    <a:pt x="421" y="484"/>
                  </a:cubicBezTo>
                  <a:cubicBezTo>
                    <a:pt x="358" y="316"/>
                    <a:pt x="316" y="147"/>
                    <a:pt x="23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37"/>
            <p:cNvSpPr/>
            <p:nvPr/>
          </p:nvSpPr>
          <p:spPr>
            <a:xfrm>
              <a:off x="1654728" y="1618923"/>
              <a:ext cx="7817" cy="23354"/>
            </a:xfrm>
            <a:custGeom>
              <a:avLst/>
              <a:gdLst/>
              <a:ahLst/>
              <a:cxnLst/>
              <a:rect l="l" t="t" r="r" b="b"/>
              <a:pathLst>
                <a:path w="758" h="2230" extrusionOk="0">
                  <a:moveTo>
                    <a:pt x="337" y="1"/>
                  </a:moveTo>
                  <a:lnTo>
                    <a:pt x="22" y="22"/>
                  </a:lnTo>
                  <a:cubicBezTo>
                    <a:pt x="1" y="442"/>
                    <a:pt x="1" y="863"/>
                    <a:pt x="22" y="1283"/>
                  </a:cubicBezTo>
                  <a:cubicBezTo>
                    <a:pt x="85" y="1536"/>
                    <a:pt x="190" y="1788"/>
                    <a:pt x="316" y="2019"/>
                  </a:cubicBezTo>
                  <a:cubicBezTo>
                    <a:pt x="358" y="2103"/>
                    <a:pt x="442" y="2145"/>
                    <a:pt x="548" y="2229"/>
                  </a:cubicBezTo>
                  <a:cubicBezTo>
                    <a:pt x="716" y="1893"/>
                    <a:pt x="758" y="1515"/>
                    <a:pt x="695" y="1136"/>
                  </a:cubicBezTo>
                  <a:cubicBezTo>
                    <a:pt x="632" y="737"/>
                    <a:pt x="505" y="358"/>
                    <a:pt x="33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37"/>
            <p:cNvSpPr/>
            <p:nvPr/>
          </p:nvSpPr>
          <p:spPr>
            <a:xfrm>
              <a:off x="1724111" y="1663839"/>
              <a:ext cx="7817" cy="22034"/>
            </a:xfrm>
            <a:custGeom>
              <a:avLst/>
              <a:gdLst/>
              <a:ahLst/>
              <a:cxnLst/>
              <a:rect l="l" t="t" r="r" b="b"/>
              <a:pathLst>
                <a:path w="758" h="2104" extrusionOk="0">
                  <a:moveTo>
                    <a:pt x="295" y="1"/>
                  </a:moveTo>
                  <a:lnTo>
                    <a:pt x="1" y="106"/>
                  </a:lnTo>
                  <a:cubicBezTo>
                    <a:pt x="22" y="569"/>
                    <a:pt x="22" y="1010"/>
                    <a:pt x="106" y="1431"/>
                  </a:cubicBezTo>
                  <a:cubicBezTo>
                    <a:pt x="148" y="1620"/>
                    <a:pt x="232" y="1788"/>
                    <a:pt x="337" y="1956"/>
                  </a:cubicBezTo>
                  <a:cubicBezTo>
                    <a:pt x="358" y="2019"/>
                    <a:pt x="484" y="2040"/>
                    <a:pt x="589" y="2103"/>
                  </a:cubicBezTo>
                  <a:cubicBezTo>
                    <a:pt x="652" y="1935"/>
                    <a:pt x="694" y="1746"/>
                    <a:pt x="737" y="1578"/>
                  </a:cubicBezTo>
                  <a:cubicBezTo>
                    <a:pt x="758" y="1136"/>
                    <a:pt x="694" y="674"/>
                    <a:pt x="547" y="253"/>
                  </a:cubicBezTo>
                  <a:cubicBezTo>
                    <a:pt x="526" y="127"/>
                    <a:pt x="421" y="22"/>
                    <a:pt x="29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37"/>
            <p:cNvSpPr/>
            <p:nvPr/>
          </p:nvSpPr>
          <p:spPr>
            <a:xfrm>
              <a:off x="1682490" y="1697089"/>
              <a:ext cx="8240" cy="25113"/>
            </a:xfrm>
            <a:custGeom>
              <a:avLst/>
              <a:gdLst/>
              <a:ahLst/>
              <a:cxnLst/>
              <a:rect l="l" t="t" r="r" b="b"/>
              <a:pathLst>
                <a:path w="799" h="2398" extrusionOk="0">
                  <a:moveTo>
                    <a:pt x="505" y="1"/>
                  </a:moveTo>
                  <a:lnTo>
                    <a:pt x="252" y="22"/>
                  </a:lnTo>
                  <a:cubicBezTo>
                    <a:pt x="0" y="568"/>
                    <a:pt x="147" y="2061"/>
                    <a:pt x="484" y="2397"/>
                  </a:cubicBezTo>
                  <a:cubicBezTo>
                    <a:pt x="736" y="2103"/>
                    <a:pt x="799" y="1283"/>
                    <a:pt x="610" y="274"/>
                  </a:cubicBezTo>
                  <a:cubicBezTo>
                    <a:pt x="589" y="169"/>
                    <a:pt x="547" y="85"/>
                    <a:pt x="50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37"/>
            <p:cNvSpPr/>
            <p:nvPr/>
          </p:nvSpPr>
          <p:spPr>
            <a:xfrm>
              <a:off x="1630453" y="1566969"/>
              <a:ext cx="7817" cy="24443"/>
            </a:xfrm>
            <a:custGeom>
              <a:avLst/>
              <a:gdLst/>
              <a:ahLst/>
              <a:cxnLst/>
              <a:rect l="l" t="t" r="r" b="b"/>
              <a:pathLst>
                <a:path w="758" h="2334" extrusionOk="0">
                  <a:moveTo>
                    <a:pt x="337" y="0"/>
                  </a:moveTo>
                  <a:lnTo>
                    <a:pt x="21" y="42"/>
                  </a:lnTo>
                  <a:cubicBezTo>
                    <a:pt x="21" y="337"/>
                    <a:pt x="42" y="631"/>
                    <a:pt x="21" y="904"/>
                  </a:cubicBezTo>
                  <a:cubicBezTo>
                    <a:pt x="0" y="1283"/>
                    <a:pt x="105" y="1682"/>
                    <a:pt x="273" y="2018"/>
                  </a:cubicBezTo>
                  <a:cubicBezTo>
                    <a:pt x="358" y="2124"/>
                    <a:pt x="442" y="2229"/>
                    <a:pt x="526" y="2334"/>
                  </a:cubicBezTo>
                  <a:cubicBezTo>
                    <a:pt x="757" y="1556"/>
                    <a:pt x="694" y="715"/>
                    <a:pt x="3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37"/>
            <p:cNvSpPr/>
            <p:nvPr/>
          </p:nvSpPr>
          <p:spPr>
            <a:xfrm>
              <a:off x="1658637" y="1518083"/>
              <a:ext cx="9549" cy="22914"/>
            </a:xfrm>
            <a:custGeom>
              <a:avLst/>
              <a:gdLst/>
              <a:ahLst/>
              <a:cxnLst/>
              <a:rect l="l" t="t" r="r" b="b"/>
              <a:pathLst>
                <a:path w="926" h="2188" extrusionOk="0">
                  <a:moveTo>
                    <a:pt x="358" y="1"/>
                  </a:moveTo>
                  <a:cubicBezTo>
                    <a:pt x="63" y="1"/>
                    <a:pt x="0" y="22"/>
                    <a:pt x="0" y="253"/>
                  </a:cubicBezTo>
                  <a:cubicBezTo>
                    <a:pt x="21" y="673"/>
                    <a:pt x="63" y="1094"/>
                    <a:pt x="148" y="1493"/>
                  </a:cubicBezTo>
                  <a:cubicBezTo>
                    <a:pt x="190" y="1767"/>
                    <a:pt x="337" y="2019"/>
                    <a:pt x="568" y="2187"/>
                  </a:cubicBezTo>
                  <a:cubicBezTo>
                    <a:pt x="925" y="1388"/>
                    <a:pt x="568" y="695"/>
                    <a:pt x="358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37"/>
            <p:cNvSpPr/>
            <p:nvPr/>
          </p:nvSpPr>
          <p:spPr>
            <a:xfrm>
              <a:off x="1731918" y="1700828"/>
              <a:ext cx="6734" cy="22474"/>
            </a:xfrm>
            <a:custGeom>
              <a:avLst/>
              <a:gdLst/>
              <a:ahLst/>
              <a:cxnLst/>
              <a:rect l="l" t="t" r="r" b="b"/>
              <a:pathLst>
                <a:path w="653" h="2146" extrusionOk="0">
                  <a:moveTo>
                    <a:pt x="85" y="1"/>
                  </a:moveTo>
                  <a:cubicBezTo>
                    <a:pt x="43" y="64"/>
                    <a:pt x="1" y="148"/>
                    <a:pt x="1" y="253"/>
                  </a:cubicBezTo>
                  <a:lnTo>
                    <a:pt x="1" y="1515"/>
                  </a:lnTo>
                  <a:cubicBezTo>
                    <a:pt x="1" y="1767"/>
                    <a:pt x="127" y="1998"/>
                    <a:pt x="358" y="2145"/>
                  </a:cubicBezTo>
                  <a:cubicBezTo>
                    <a:pt x="547" y="1956"/>
                    <a:pt x="652" y="1704"/>
                    <a:pt x="631" y="1431"/>
                  </a:cubicBezTo>
                  <a:cubicBezTo>
                    <a:pt x="589" y="1136"/>
                    <a:pt x="547" y="863"/>
                    <a:pt x="463" y="569"/>
                  </a:cubicBezTo>
                  <a:cubicBezTo>
                    <a:pt x="442" y="379"/>
                    <a:pt x="379" y="190"/>
                    <a:pt x="33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37"/>
            <p:cNvSpPr/>
            <p:nvPr/>
          </p:nvSpPr>
          <p:spPr>
            <a:xfrm>
              <a:off x="1672724" y="1619802"/>
              <a:ext cx="8467" cy="20275"/>
            </a:xfrm>
            <a:custGeom>
              <a:avLst/>
              <a:gdLst/>
              <a:ahLst/>
              <a:cxnLst/>
              <a:rect l="l" t="t" r="r" b="b"/>
              <a:pathLst>
                <a:path w="821" h="1936" extrusionOk="0">
                  <a:moveTo>
                    <a:pt x="442" y="1"/>
                  </a:moveTo>
                  <a:cubicBezTo>
                    <a:pt x="190" y="1"/>
                    <a:pt x="148" y="43"/>
                    <a:pt x="106" y="253"/>
                  </a:cubicBezTo>
                  <a:cubicBezTo>
                    <a:pt x="106" y="400"/>
                    <a:pt x="64" y="548"/>
                    <a:pt x="64" y="695"/>
                  </a:cubicBezTo>
                  <a:cubicBezTo>
                    <a:pt x="1" y="1010"/>
                    <a:pt x="43" y="1326"/>
                    <a:pt x="169" y="1620"/>
                  </a:cubicBezTo>
                  <a:cubicBezTo>
                    <a:pt x="253" y="1746"/>
                    <a:pt x="274" y="1914"/>
                    <a:pt x="484" y="1935"/>
                  </a:cubicBezTo>
                  <a:cubicBezTo>
                    <a:pt x="821" y="1347"/>
                    <a:pt x="821" y="590"/>
                    <a:pt x="4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37"/>
            <p:cNvSpPr/>
            <p:nvPr/>
          </p:nvSpPr>
          <p:spPr>
            <a:xfrm>
              <a:off x="1727803" y="1757694"/>
              <a:ext cx="6291" cy="23951"/>
            </a:xfrm>
            <a:custGeom>
              <a:avLst/>
              <a:gdLst/>
              <a:ahLst/>
              <a:cxnLst/>
              <a:rect l="l" t="t" r="r" b="b"/>
              <a:pathLst>
                <a:path w="610" h="2287" extrusionOk="0">
                  <a:moveTo>
                    <a:pt x="186" y="0"/>
                  </a:moveTo>
                  <a:cubicBezTo>
                    <a:pt x="155" y="0"/>
                    <a:pt x="121" y="6"/>
                    <a:pt x="84" y="16"/>
                  </a:cubicBezTo>
                  <a:cubicBezTo>
                    <a:pt x="63" y="121"/>
                    <a:pt x="42" y="227"/>
                    <a:pt x="21" y="332"/>
                  </a:cubicBezTo>
                  <a:cubicBezTo>
                    <a:pt x="21" y="731"/>
                    <a:pt x="0" y="1152"/>
                    <a:pt x="21" y="1551"/>
                  </a:cubicBezTo>
                  <a:cubicBezTo>
                    <a:pt x="42" y="1845"/>
                    <a:pt x="168" y="2098"/>
                    <a:pt x="400" y="2287"/>
                  </a:cubicBezTo>
                  <a:cubicBezTo>
                    <a:pt x="526" y="2119"/>
                    <a:pt x="610" y="1908"/>
                    <a:pt x="610" y="1698"/>
                  </a:cubicBezTo>
                  <a:cubicBezTo>
                    <a:pt x="610" y="1152"/>
                    <a:pt x="442" y="668"/>
                    <a:pt x="358" y="142"/>
                  </a:cubicBezTo>
                  <a:cubicBezTo>
                    <a:pt x="342" y="48"/>
                    <a:pt x="279" y="0"/>
                    <a:pt x="18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37"/>
            <p:cNvSpPr/>
            <p:nvPr/>
          </p:nvSpPr>
          <p:spPr>
            <a:xfrm>
              <a:off x="1663834" y="1730779"/>
              <a:ext cx="9549" cy="20264"/>
            </a:xfrm>
            <a:custGeom>
              <a:avLst/>
              <a:gdLst/>
              <a:ahLst/>
              <a:cxnLst/>
              <a:rect l="l" t="t" r="r" b="b"/>
              <a:pathLst>
                <a:path w="926" h="1935" extrusionOk="0">
                  <a:moveTo>
                    <a:pt x="442" y="0"/>
                  </a:moveTo>
                  <a:lnTo>
                    <a:pt x="148" y="126"/>
                  </a:lnTo>
                  <a:cubicBezTo>
                    <a:pt x="106" y="358"/>
                    <a:pt x="85" y="526"/>
                    <a:pt x="64" y="673"/>
                  </a:cubicBezTo>
                  <a:cubicBezTo>
                    <a:pt x="1" y="1073"/>
                    <a:pt x="106" y="1472"/>
                    <a:pt x="337" y="1766"/>
                  </a:cubicBezTo>
                  <a:cubicBezTo>
                    <a:pt x="400" y="1829"/>
                    <a:pt x="463" y="1892"/>
                    <a:pt x="527" y="1935"/>
                  </a:cubicBezTo>
                  <a:cubicBezTo>
                    <a:pt x="926" y="1451"/>
                    <a:pt x="758" y="505"/>
                    <a:pt x="4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37"/>
            <p:cNvSpPr/>
            <p:nvPr/>
          </p:nvSpPr>
          <p:spPr>
            <a:xfrm>
              <a:off x="1684006" y="1642266"/>
              <a:ext cx="9116" cy="22903"/>
            </a:xfrm>
            <a:custGeom>
              <a:avLst/>
              <a:gdLst/>
              <a:ahLst/>
              <a:cxnLst/>
              <a:rect l="l" t="t" r="r" b="b"/>
              <a:pathLst>
                <a:path w="884" h="2187" extrusionOk="0">
                  <a:moveTo>
                    <a:pt x="231" y="0"/>
                  </a:moveTo>
                  <a:cubicBezTo>
                    <a:pt x="189" y="21"/>
                    <a:pt x="147" y="43"/>
                    <a:pt x="105" y="64"/>
                  </a:cubicBezTo>
                  <a:cubicBezTo>
                    <a:pt x="0" y="1094"/>
                    <a:pt x="147" y="1914"/>
                    <a:pt x="631" y="2187"/>
                  </a:cubicBezTo>
                  <a:cubicBezTo>
                    <a:pt x="883" y="1409"/>
                    <a:pt x="568" y="715"/>
                    <a:pt x="37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37"/>
            <p:cNvSpPr/>
            <p:nvPr/>
          </p:nvSpPr>
          <p:spPr>
            <a:xfrm>
              <a:off x="1710457" y="1626023"/>
              <a:ext cx="9766" cy="19332"/>
            </a:xfrm>
            <a:custGeom>
              <a:avLst/>
              <a:gdLst/>
              <a:ahLst/>
              <a:cxnLst/>
              <a:rect l="l" t="t" r="r" b="b"/>
              <a:pathLst>
                <a:path w="947" h="1846" extrusionOk="0">
                  <a:moveTo>
                    <a:pt x="484" y="1"/>
                  </a:moveTo>
                  <a:cubicBezTo>
                    <a:pt x="463" y="1"/>
                    <a:pt x="442" y="6"/>
                    <a:pt x="421" y="17"/>
                  </a:cubicBezTo>
                  <a:cubicBezTo>
                    <a:pt x="358" y="17"/>
                    <a:pt x="294" y="59"/>
                    <a:pt x="252" y="80"/>
                  </a:cubicBezTo>
                  <a:cubicBezTo>
                    <a:pt x="0" y="837"/>
                    <a:pt x="84" y="1615"/>
                    <a:pt x="589" y="1846"/>
                  </a:cubicBezTo>
                  <a:cubicBezTo>
                    <a:pt x="946" y="1404"/>
                    <a:pt x="799" y="332"/>
                    <a:pt x="547" y="17"/>
                  </a:cubicBezTo>
                  <a:cubicBezTo>
                    <a:pt x="526" y="6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37"/>
            <p:cNvSpPr/>
            <p:nvPr/>
          </p:nvSpPr>
          <p:spPr>
            <a:xfrm>
              <a:off x="1655378" y="1858481"/>
              <a:ext cx="7817" cy="21584"/>
            </a:xfrm>
            <a:custGeom>
              <a:avLst/>
              <a:gdLst/>
              <a:ahLst/>
              <a:cxnLst/>
              <a:rect l="l" t="t" r="r" b="b"/>
              <a:pathLst>
                <a:path w="758" h="2061" extrusionOk="0">
                  <a:moveTo>
                    <a:pt x="85" y="0"/>
                  </a:moveTo>
                  <a:cubicBezTo>
                    <a:pt x="43" y="463"/>
                    <a:pt x="1" y="904"/>
                    <a:pt x="22" y="1367"/>
                  </a:cubicBezTo>
                  <a:cubicBezTo>
                    <a:pt x="22" y="1640"/>
                    <a:pt x="169" y="1914"/>
                    <a:pt x="442" y="2061"/>
                  </a:cubicBezTo>
                  <a:cubicBezTo>
                    <a:pt x="674" y="1808"/>
                    <a:pt x="758" y="1430"/>
                    <a:pt x="653" y="1115"/>
                  </a:cubicBezTo>
                  <a:cubicBezTo>
                    <a:pt x="569" y="736"/>
                    <a:pt x="421" y="379"/>
                    <a:pt x="31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37"/>
            <p:cNvSpPr/>
            <p:nvPr/>
          </p:nvSpPr>
          <p:spPr>
            <a:xfrm>
              <a:off x="1734516" y="1731659"/>
              <a:ext cx="6084" cy="24013"/>
            </a:xfrm>
            <a:custGeom>
              <a:avLst/>
              <a:gdLst/>
              <a:ahLst/>
              <a:cxnLst/>
              <a:rect l="l" t="t" r="r" b="b"/>
              <a:pathLst>
                <a:path w="590" h="2293" extrusionOk="0">
                  <a:moveTo>
                    <a:pt x="274" y="0"/>
                  </a:moveTo>
                  <a:lnTo>
                    <a:pt x="190" y="42"/>
                  </a:lnTo>
                  <a:cubicBezTo>
                    <a:pt x="148" y="253"/>
                    <a:pt x="106" y="463"/>
                    <a:pt x="64" y="673"/>
                  </a:cubicBezTo>
                  <a:cubicBezTo>
                    <a:pt x="22" y="1010"/>
                    <a:pt x="1" y="1367"/>
                    <a:pt x="1" y="1724"/>
                  </a:cubicBezTo>
                  <a:cubicBezTo>
                    <a:pt x="1" y="1956"/>
                    <a:pt x="148" y="2187"/>
                    <a:pt x="379" y="2292"/>
                  </a:cubicBezTo>
                  <a:cubicBezTo>
                    <a:pt x="505" y="2124"/>
                    <a:pt x="590" y="1893"/>
                    <a:pt x="590" y="1682"/>
                  </a:cubicBezTo>
                  <a:cubicBezTo>
                    <a:pt x="526" y="1157"/>
                    <a:pt x="463" y="673"/>
                    <a:pt x="400" y="148"/>
                  </a:cubicBezTo>
                  <a:cubicBezTo>
                    <a:pt x="379" y="84"/>
                    <a:pt x="316" y="42"/>
                    <a:pt x="27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37"/>
            <p:cNvSpPr/>
            <p:nvPr/>
          </p:nvSpPr>
          <p:spPr>
            <a:xfrm>
              <a:off x="1599443" y="1691361"/>
              <a:ext cx="9766" cy="23354"/>
            </a:xfrm>
            <a:custGeom>
              <a:avLst/>
              <a:gdLst/>
              <a:ahLst/>
              <a:cxnLst/>
              <a:rect l="l" t="t" r="r" b="b"/>
              <a:pathLst>
                <a:path w="947" h="2230" extrusionOk="0">
                  <a:moveTo>
                    <a:pt x="253" y="1"/>
                  </a:moveTo>
                  <a:lnTo>
                    <a:pt x="1" y="64"/>
                  </a:lnTo>
                  <a:lnTo>
                    <a:pt x="1" y="358"/>
                  </a:lnTo>
                  <a:cubicBezTo>
                    <a:pt x="43" y="737"/>
                    <a:pt x="64" y="1115"/>
                    <a:pt x="127" y="1473"/>
                  </a:cubicBezTo>
                  <a:cubicBezTo>
                    <a:pt x="190" y="1767"/>
                    <a:pt x="316" y="2019"/>
                    <a:pt x="547" y="2229"/>
                  </a:cubicBezTo>
                  <a:cubicBezTo>
                    <a:pt x="947" y="1367"/>
                    <a:pt x="526" y="716"/>
                    <a:pt x="25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37"/>
            <p:cNvSpPr/>
            <p:nvPr/>
          </p:nvSpPr>
          <p:spPr>
            <a:xfrm>
              <a:off x="1613540" y="1682554"/>
              <a:ext cx="9549" cy="19835"/>
            </a:xfrm>
            <a:custGeom>
              <a:avLst/>
              <a:gdLst/>
              <a:ahLst/>
              <a:cxnLst/>
              <a:rect l="l" t="t" r="r" b="b"/>
              <a:pathLst>
                <a:path w="926" h="1894" extrusionOk="0">
                  <a:moveTo>
                    <a:pt x="526" y="1"/>
                  </a:moveTo>
                  <a:lnTo>
                    <a:pt x="147" y="22"/>
                  </a:lnTo>
                  <a:cubicBezTo>
                    <a:pt x="0" y="926"/>
                    <a:pt x="147" y="1599"/>
                    <a:pt x="568" y="1893"/>
                  </a:cubicBezTo>
                  <a:cubicBezTo>
                    <a:pt x="925" y="1241"/>
                    <a:pt x="736" y="632"/>
                    <a:pt x="52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37"/>
            <p:cNvSpPr/>
            <p:nvPr/>
          </p:nvSpPr>
          <p:spPr>
            <a:xfrm>
              <a:off x="1655162" y="1549354"/>
              <a:ext cx="8900" cy="19605"/>
            </a:xfrm>
            <a:custGeom>
              <a:avLst/>
              <a:gdLst/>
              <a:ahLst/>
              <a:cxnLst/>
              <a:rect l="l" t="t" r="r" b="b"/>
              <a:pathLst>
                <a:path w="863" h="1872" extrusionOk="0">
                  <a:moveTo>
                    <a:pt x="611" y="0"/>
                  </a:moveTo>
                  <a:lnTo>
                    <a:pt x="190" y="21"/>
                  </a:lnTo>
                  <a:cubicBezTo>
                    <a:pt x="1" y="736"/>
                    <a:pt x="64" y="1346"/>
                    <a:pt x="527" y="1871"/>
                  </a:cubicBezTo>
                  <a:cubicBezTo>
                    <a:pt x="863" y="1262"/>
                    <a:pt x="779" y="652"/>
                    <a:pt x="61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37"/>
            <p:cNvSpPr/>
            <p:nvPr/>
          </p:nvSpPr>
          <p:spPr>
            <a:xfrm>
              <a:off x="1612024" y="1616064"/>
              <a:ext cx="8250" cy="23574"/>
            </a:xfrm>
            <a:custGeom>
              <a:avLst/>
              <a:gdLst/>
              <a:ahLst/>
              <a:cxnLst/>
              <a:rect l="l" t="t" r="r" b="b"/>
              <a:pathLst>
                <a:path w="800" h="2251" extrusionOk="0">
                  <a:moveTo>
                    <a:pt x="336" y="1"/>
                  </a:moveTo>
                  <a:lnTo>
                    <a:pt x="147" y="85"/>
                  </a:lnTo>
                  <a:cubicBezTo>
                    <a:pt x="147" y="169"/>
                    <a:pt x="147" y="274"/>
                    <a:pt x="126" y="358"/>
                  </a:cubicBezTo>
                  <a:cubicBezTo>
                    <a:pt x="0" y="884"/>
                    <a:pt x="63" y="1430"/>
                    <a:pt x="252" y="1935"/>
                  </a:cubicBezTo>
                  <a:cubicBezTo>
                    <a:pt x="315" y="2061"/>
                    <a:pt x="379" y="2145"/>
                    <a:pt x="463" y="2250"/>
                  </a:cubicBezTo>
                  <a:cubicBezTo>
                    <a:pt x="799" y="1451"/>
                    <a:pt x="673" y="736"/>
                    <a:pt x="33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37"/>
            <p:cNvSpPr/>
            <p:nvPr/>
          </p:nvSpPr>
          <p:spPr>
            <a:xfrm>
              <a:off x="1740157" y="1706996"/>
              <a:ext cx="6734" cy="20484"/>
            </a:xfrm>
            <a:custGeom>
              <a:avLst/>
              <a:gdLst/>
              <a:ahLst/>
              <a:cxnLst/>
              <a:rect l="l" t="t" r="r" b="b"/>
              <a:pathLst>
                <a:path w="653" h="1956" extrusionOk="0">
                  <a:moveTo>
                    <a:pt x="400" y="1"/>
                  </a:moveTo>
                  <a:lnTo>
                    <a:pt x="169" y="43"/>
                  </a:lnTo>
                  <a:cubicBezTo>
                    <a:pt x="148" y="85"/>
                    <a:pt x="148" y="127"/>
                    <a:pt x="127" y="169"/>
                  </a:cubicBezTo>
                  <a:cubicBezTo>
                    <a:pt x="64" y="484"/>
                    <a:pt x="22" y="821"/>
                    <a:pt x="22" y="1157"/>
                  </a:cubicBezTo>
                  <a:cubicBezTo>
                    <a:pt x="0" y="1472"/>
                    <a:pt x="148" y="1767"/>
                    <a:pt x="400" y="1956"/>
                  </a:cubicBezTo>
                  <a:cubicBezTo>
                    <a:pt x="568" y="1788"/>
                    <a:pt x="652" y="1556"/>
                    <a:pt x="652" y="1325"/>
                  </a:cubicBezTo>
                  <a:cubicBezTo>
                    <a:pt x="610" y="926"/>
                    <a:pt x="526" y="505"/>
                    <a:pt x="463" y="106"/>
                  </a:cubicBezTo>
                  <a:cubicBezTo>
                    <a:pt x="442" y="64"/>
                    <a:pt x="442" y="43"/>
                    <a:pt x="40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37"/>
            <p:cNvSpPr/>
            <p:nvPr/>
          </p:nvSpPr>
          <p:spPr>
            <a:xfrm>
              <a:off x="1690719" y="1756500"/>
              <a:ext cx="8033" cy="21406"/>
            </a:xfrm>
            <a:custGeom>
              <a:avLst/>
              <a:gdLst/>
              <a:ahLst/>
              <a:cxnLst/>
              <a:rect l="l" t="t" r="r" b="b"/>
              <a:pathLst>
                <a:path w="779" h="2044" extrusionOk="0">
                  <a:moveTo>
                    <a:pt x="296" y="1"/>
                  </a:moveTo>
                  <a:cubicBezTo>
                    <a:pt x="186" y="1"/>
                    <a:pt x="167" y="80"/>
                    <a:pt x="148" y="193"/>
                  </a:cubicBezTo>
                  <a:cubicBezTo>
                    <a:pt x="127" y="467"/>
                    <a:pt x="85" y="740"/>
                    <a:pt x="43" y="992"/>
                  </a:cubicBezTo>
                  <a:cubicBezTo>
                    <a:pt x="1" y="1371"/>
                    <a:pt x="148" y="1749"/>
                    <a:pt x="400" y="2043"/>
                  </a:cubicBezTo>
                  <a:cubicBezTo>
                    <a:pt x="779" y="1497"/>
                    <a:pt x="737" y="446"/>
                    <a:pt x="337" y="4"/>
                  </a:cubicBezTo>
                  <a:cubicBezTo>
                    <a:pt x="322" y="2"/>
                    <a:pt x="308" y="1"/>
                    <a:pt x="29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37"/>
            <p:cNvSpPr/>
            <p:nvPr/>
          </p:nvSpPr>
          <p:spPr>
            <a:xfrm>
              <a:off x="1673373" y="1533237"/>
              <a:ext cx="9116" cy="20966"/>
            </a:xfrm>
            <a:custGeom>
              <a:avLst/>
              <a:gdLst/>
              <a:ahLst/>
              <a:cxnLst/>
              <a:rect l="l" t="t" r="r" b="b"/>
              <a:pathLst>
                <a:path w="884" h="2002" extrusionOk="0">
                  <a:moveTo>
                    <a:pt x="361" y="1"/>
                  </a:moveTo>
                  <a:cubicBezTo>
                    <a:pt x="332" y="1"/>
                    <a:pt x="302" y="9"/>
                    <a:pt x="274" y="25"/>
                  </a:cubicBezTo>
                  <a:cubicBezTo>
                    <a:pt x="1" y="593"/>
                    <a:pt x="169" y="1665"/>
                    <a:pt x="569" y="2002"/>
                  </a:cubicBezTo>
                  <a:cubicBezTo>
                    <a:pt x="611" y="1981"/>
                    <a:pt x="632" y="1960"/>
                    <a:pt x="674" y="1918"/>
                  </a:cubicBezTo>
                  <a:cubicBezTo>
                    <a:pt x="695" y="1876"/>
                    <a:pt x="695" y="1834"/>
                    <a:pt x="716" y="1791"/>
                  </a:cubicBezTo>
                  <a:cubicBezTo>
                    <a:pt x="884" y="1203"/>
                    <a:pt x="716" y="677"/>
                    <a:pt x="527" y="152"/>
                  </a:cubicBezTo>
                  <a:cubicBezTo>
                    <a:pt x="511" y="59"/>
                    <a:pt x="439" y="1"/>
                    <a:pt x="36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37"/>
            <p:cNvSpPr/>
            <p:nvPr/>
          </p:nvSpPr>
          <p:spPr>
            <a:xfrm>
              <a:off x="1722812" y="1630160"/>
              <a:ext cx="7384" cy="18285"/>
            </a:xfrm>
            <a:custGeom>
              <a:avLst/>
              <a:gdLst/>
              <a:ahLst/>
              <a:cxnLst/>
              <a:rect l="l" t="t" r="r" b="b"/>
              <a:pathLst>
                <a:path w="716" h="1746" extrusionOk="0">
                  <a:moveTo>
                    <a:pt x="85" y="0"/>
                  </a:moveTo>
                  <a:cubicBezTo>
                    <a:pt x="43" y="63"/>
                    <a:pt x="22" y="105"/>
                    <a:pt x="22" y="147"/>
                  </a:cubicBezTo>
                  <a:cubicBezTo>
                    <a:pt x="1" y="484"/>
                    <a:pt x="1" y="820"/>
                    <a:pt x="22" y="1135"/>
                  </a:cubicBezTo>
                  <a:cubicBezTo>
                    <a:pt x="22" y="1388"/>
                    <a:pt x="169" y="1619"/>
                    <a:pt x="400" y="1745"/>
                  </a:cubicBezTo>
                  <a:cubicBezTo>
                    <a:pt x="610" y="1535"/>
                    <a:pt x="715" y="1262"/>
                    <a:pt x="652" y="967"/>
                  </a:cubicBezTo>
                  <a:cubicBezTo>
                    <a:pt x="610" y="631"/>
                    <a:pt x="505" y="294"/>
                    <a:pt x="3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37"/>
            <p:cNvSpPr/>
            <p:nvPr/>
          </p:nvSpPr>
          <p:spPr>
            <a:xfrm>
              <a:off x="1690719" y="1796170"/>
              <a:ext cx="8467" cy="19605"/>
            </a:xfrm>
            <a:custGeom>
              <a:avLst/>
              <a:gdLst/>
              <a:ahLst/>
              <a:cxnLst/>
              <a:rect l="l" t="t" r="r" b="b"/>
              <a:pathLst>
                <a:path w="821" h="1872" extrusionOk="0">
                  <a:moveTo>
                    <a:pt x="85" y="0"/>
                  </a:moveTo>
                  <a:cubicBezTo>
                    <a:pt x="106" y="232"/>
                    <a:pt x="106" y="463"/>
                    <a:pt x="85" y="694"/>
                  </a:cubicBezTo>
                  <a:cubicBezTo>
                    <a:pt x="1" y="1052"/>
                    <a:pt x="85" y="1430"/>
                    <a:pt x="316" y="1724"/>
                  </a:cubicBezTo>
                  <a:cubicBezTo>
                    <a:pt x="337" y="1788"/>
                    <a:pt x="421" y="1830"/>
                    <a:pt x="484" y="1872"/>
                  </a:cubicBezTo>
                  <a:cubicBezTo>
                    <a:pt x="821" y="1472"/>
                    <a:pt x="695" y="610"/>
                    <a:pt x="3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37"/>
            <p:cNvSpPr/>
            <p:nvPr/>
          </p:nvSpPr>
          <p:spPr>
            <a:xfrm>
              <a:off x="1708714" y="1571147"/>
              <a:ext cx="8033" cy="20044"/>
            </a:xfrm>
            <a:custGeom>
              <a:avLst/>
              <a:gdLst/>
              <a:ahLst/>
              <a:cxnLst/>
              <a:rect l="l" t="t" r="r" b="b"/>
              <a:pathLst>
                <a:path w="779" h="1914" extrusionOk="0">
                  <a:moveTo>
                    <a:pt x="295" y="1"/>
                  </a:moveTo>
                  <a:cubicBezTo>
                    <a:pt x="64" y="22"/>
                    <a:pt x="22" y="169"/>
                    <a:pt x="22" y="337"/>
                  </a:cubicBezTo>
                  <a:cubicBezTo>
                    <a:pt x="1" y="568"/>
                    <a:pt x="1" y="821"/>
                    <a:pt x="22" y="1073"/>
                  </a:cubicBezTo>
                  <a:cubicBezTo>
                    <a:pt x="22" y="1388"/>
                    <a:pt x="169" y="1704"/>
                    <a:pt x="421" y="1914"/>
                  </a:cubicBezTo>
                  <a:cubicBezTo>
                    <a:pt x="779" y="1577"/>
                    <a:pt x="611" y="442"/>
                    <a:pt x="29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37"/>
            <p:cNvSpPr/>
            <p:nvPr/>
          </p:nvSpPr>
          <p:spPr>
            <a:xfrm>
              <a:off x="1665361" y="1769968"/>
              <a:ext cx="6507" cy="22694"/>
            </a:xfrm>
            <a:custGeom>
              <a:avLst/>
              <a:gdLst/>
              <a:ahLst/>
              <a:cxnLst/>
              <a:rect l="l" t="t" r="r" b="b"/>
              <a:pathLst>
                <a:path w="631" h="2167" extrusionOk="0">
                  <a:moveTo>
                    <a:pt x="147" y="1"/>
                  </a:moveTo>
                  <a:cubicBezTo>
                    <a:pt x="105" y="22"/>
                    <a:pt x="42" y="43"/>
                    <a:pt x="0" y="64"/>
                  </a:cubicBezTo>
                  <a:cubicBezTo>
                    <a:pt x="42" y="526"/>
                    <a:pt x="42" y="1010"/>
                    <a:pt x="105" y="1472"/>
                  </a:cubicBezTo>
                  <a:cubicBezTo>
                    <a:pt x="126" y="1746"/>
                    <a:pt x="252" y="2019"/>
                    <a:pt x="484" y="2166"/>
                  </a:cubicBezTo>
                  <a:cubicBezTo>
                    <a:pt x="631" y="1451"/>
                    <a:pt x="568" y="694"/>
                    <a:pt x="31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37"/>
            <p:cNvSpPr/>
            <p:nvPr/>
          </p:nvSpPr>
          <p:spPr>
            <a:xfrm>
              <a:off x="1716521" y="1790001"/>
              <a:ext cx="8033" cy="19385"/>
            </a:xfrm>
            <a:custGeom>
              <a:avLst/>
              <a:gdLst/>
              <a:ahLst/>
              <a:cxnLst/>
              <a:rect l="l" t="t" r="r" b="b"/>
              <a:pathLst>
                <a:path w="779" h="1851" extrusionOk="0">
                  <a:moveTo>
                    <a:pt x="211" y="1"/>
                  </a:moveTo>
                  <a:lnTo>
                    <a:pt x="22" y="169"/>
                  </a:lnTo>
                  <a:cubicBezTo>
                    <a:pt x="22" y="526"/>
                    <a:pt x="1" y="884"/>
                    <a:pt x="22" y="1220"/>
                  </a:cubicBezTo>
                  <a:cubicBezTo>
                    <a:pt x="22" y="1494"/>
                    <a:pt x="169" y="1746"/>
                    <a:pt x="400" y="1851"/>
                  </a:cubicBezTo>
                  <a:cubicBezTo>
                    <a:pt x="779" y="1241"/>
                    <a:pt x="547" y="674"/>
                    <a:pt x="358" y="127"/>
                  </a:cubicBezTo>
                  <a:cubicBezTo>
                    <a:pt x="337" y="85"/>
                    <a:pt x="253" y="43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37"/>
            <p:cNvSpPr/>
            <p:nvPr/>
          </p:nvSpPr>
          <p:spPr>
            <a:xfrm>
              <a:off x="1638693" y="1712285"/>
              <a:ext cx="8250" cy="19824"/>
            </a:xfrm>
            <a:custGeom>
              <a:avLst/>
              <a:gdLst/>
              <a:ahLst/>
              <a:cxnLst/>
              <a:rect l="l" t="t" r="r" b="b"/>
              <a:pathLst>
                <a:path w="800" h="1893" extrusionOk="0">
                  <a:moveTo>
                    <a:pt x="336" y="0"/>
                  </a:moveTo>
                  <a:cubicBezTo>
                    <a:pt x="84" y="63"/>
                    <a:pt x="21" y="105"/>
                    <a:pt x="21" y="316"/>
                  </a:cubicBezTo>
                  <a:cubicBezTo>
                    <a:pt x="21" y="526"/>
                    <a:pt x="21" y="736"/>
                    <a:pt x="21" y="925"/>
                  </a:cubicBezTo>
                  <a:cubicBezTo>
                    <a:pt x="0" y="1220"/>
                    <a:pt x="84" y="1493"/>
                    <a:pt x="252" y="1745"/>
                  </a:cubicBezTo>
                  <a:cubicBezTo>
                    <a:pt x="294" y="1808"/>
                    <a:pt x="358" y="1850"/>
                    <a:pt x="421" y="1892"/>
                  </a:cubicBezTo>
                  <a:cubicBezTo>
                    <a:pt x="799" y="1220"/>
                    <a:pt x="505" y="631"/>
                    <a:pt x="33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37"/>
            <p:cNvSpPr/>
            <p:nvPr/>
          </p:nvSpPr>
          <p:spPr>
            <a:xfrm>
              <a:off x="1716088" y="1752353"/>
              <a:ext cx="7600" cy="19385"/>
            </a:xfrm>
            <a:custGeom>
              <a:avLst/>
              <a:gdLst/>
              <a:ahLst/>
              <a:cxnLst/>
              <a:rect l="l" t="t" r="r" b="b"/>
              <a:pathLst>
                <a:path w="737" h="1851" extrusionOk="0">
                  <a:moveTo>
                    <a:pt x="442" y="1"/>
                  </a:moveTo>
                  <a:lnTo>
                    <a:pt x="211" y="43"/>
                  </a:lnTo>
                  <a:cubicBezTo>
                    <a:pt x="85" y="694"/>
                    <a:pt x="1" y="1325"/>
                    <a:pt x="442" y="1851"/>
                  </a:cubicBezTo>
                  <a:cubicBezTo>
                    <a:pt x="737" y="1472"/>
                    <a:pt x="737" y="190"/>
                    <a:pt x="4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37"/>
            <p:cNvSpPr/>
            <p:nvPr/>
          </p:nvSpPr>
          <p:spPr>
            <a:xfrm>
              <a:off x="1727153" y="1606597"/>
              <a:ext cx="8240" cy="18945"/>
            </a:xfrm>
            <a:custGeom>
              <a:avLst/>
              <a:gdLst/>
              <a:ahLst/>
              <a:cxnLst/>
              <a:rect l="l" t="t" r="r" b="b"/>
              <a:pathLst>
                <a:path w="799" h="1809" extrusionOk="0">
                  <a:moveTo>
                    <a:pt x="273" y="1"/>
                  </a:moveTo>
                  <a:lnTo>
                    <a:pt x="21" y="85"/>
                  </a:lnTo>
                  <a:cubicBezTo>
                    <a:pt x="21" y="463"/>
                    <a:pt x="0" y="820"/>
                    <a:pt x="21" y="1178"/>
                  </a:cubicBezTo>
                  <a:cubicBezTo>
                    <a:pt x="42" y="1451"/>
                    <a:pt x="189" y="1682"/>
                    <a:pt x="421" y="1809"/>
                  </a:cubicBezTo>
                  <a:cubicBezTo>
                    <a:pt x="799" y="1430"/>
                    <a:pt x="589" y="631"/>
                    <a:pt x="27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37"/>
            <p:cNvSpPr/>
            <p:nvPr/>
          </p:nvSpPr>
          <p:spPr>
            <a:xfrm>
              <a:off x="1655378" y="1797269"/>
              <a:ext cx="5651" cy="23574"/>
            </a:xfrm>
            <a:custGeom>
              <a:avLst/>
              <a:gdLst/>
              <a:ahLst/>
              <a:cxnLst/>
              <a:rect l="l" t="t" r="r" b="b"/>
              <a:pathLst>
                <a:path w="548" h="2251" extrusionOk="0">
                  <a:moveTo>
                    <a:pt x="127" y="1"/>
                  </a:moveTo>
                  <a:cubicBezTo>
                    <a:pt x="106" y="148"/>
                    <a:pt x="85" y="232"/>
                    <a:pt x="85" y="295"/>
                  </a:cubicBezTo>
                  <a:cubicBezTo>
                    <a:pt x="64" y="610"/>
                    <a:pt x="43" y="926"/>
                    <a:pt x="22" y="1241"/>
                  </a:cubicBezTo>
                  <a:cubicBezTo>
                    <a:pt x="1" y="1598"/>
                    <a:pt x="106" y="1956"/>
                    <a:pt x="337" y="2250"/>
                  </a:cubicBezTo>
                  <a:cubicBezTo>
                    <a:pt x="464" y="2124"/>
                    <a:pt x="548" y="1956"/>
                    <a:pt x="548" y="1767"/>
                  </a:cubicBezTo>
                  <a:cubicBezTo>
                    <a:pt x="548" y="1241"/>
                    <a:pt x="464" y="715"/>
                    <a:pt x="295" y="211"/>
                  </a:cubicBezTo>
                  <a:cubicBezTo>
                    <a:pt x="274" y="148"/>
                    <a:pt x="211" y="106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37"/>
            <p:cNvSpPr/>
            <p:nvPr/>
          </p:nvSpPr>
          <p:spPr>
            <a:xfrm>
              <a:off x="1661669" y="1688910"/>
              <a:ext cx="8250" cy="19856"/>
            </a:xfrm>
            <a:custGeom>
              <a:avLst/>
              <a:gdLst/>
              <a:ahLst/>
              <a:cxnLst/>
              <a:rect l="l" t="t" r="r" b="b"/>
              <a:pathLst>
                <a:path w="800" h="1896" extrusionOk="0">
                  <a:moveTo>
                    <a:pt x="249" y="0"/>
                  </a:moveTo>
                  <a:cubicBezTo>
                    <a:pt x="215" y="0"/>
                    <a:pt x="181" y="8"/>
                    <a:pt x="148" y="25"/>
                  </a:cubicBezTo>
                  <a:cubicBezTo>
                    <a:pt x="148" y="676"/>
                    <a:pt x="1" y="1349"/>
                    <a:pt x="631" y="1896"/>
                  </a:cubicBezTo>
                  <a:cubicBezTo>
                    <a:pt x="673" y="1791"/>
                    <a:pt x="694" y="1686"/>
                    <a:pt x="716" y="1601"/>
                  </a:cubicBezTo>
                  <a:cubicBezTo>
                    <a:pt x="800" y="1097"/>
                    <a:pt x="694" y="613"/>
                    <a:pt x="463" y="172"/>
                  </a:cubicBezTo>
                  <a:cubicBezTo>
                    <a:pt x="432" y="63"/>
                    <a:pt x="344" y="0"/>
                    <a:pt x="24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37"/>
            <p:cNvSpPr/>
            <p:nvPr/>
          </p:nvSpPr>
          <p:spPr>
            <a:xfrm>
              <a:off x="1629803" y="1521612"/>
              <a:ext cx="6507" cy="19385"/>
            </a:xfrm>
            <a:custGeom>
              <a:avLst/>
              <a:gdLst/>
              <a:ahLst/>
              <a:cxnLst/>
              <a:rect l="l" t="t" r="r" b="b"/>
              <a:pathLst>
                <a:path w="631" h="1851" extrusionOk="0">
                  <a:moveTo>
                    <a:pt x="336" y="0"/>
                  </a:moveTo>
                  <a:lnTo>
                    <a:pt x="105" y="42"/>
                  </a:lnTo>
                  <a:cubicBezTo>
                    <a:pt x="63" y="400"/>
                    <a:pt x="21" y="736"/>
                    <a:pt x="21" y="1051"/>
                  </a:cubicBezTo>
                  <a:cubicBezTo>
                    <a:pt x="0" y="1367"/>
                    <a:pt x="147" y="1661"/>
                    <a:pt x="379" y="1850"/>
                  </a:cubicBezTo>
                  <a:cubicBezTo>
                    <a:pt x="547" y="1745"/>
                    <a:pt x="631" y="1556"/>
                    <a:pt x="610" y="1346"/>
                  </a:cubicBezTo>
                  <a:cubicBezTo>
                    <a:pt x="589" y="883"/>
                    <a:pt x="484" y="442"/>
                    <a:pt x="33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37"/>
            <p:cNvSpPr/>
            <p:nvPr/>
          </p:nvSpPr>
          <p:spPr>
            <a:xfrm>
              <a:off x="1612241" y="1532179"/>
              <a:ext cx="7157" cy="21584"/>
            </a:xfrm>
            <a:custGeom>
              <a:avLst/>
              <a:gdLst/>
              <a:ahLst/>
              <a:cxnLst/>
              <a:rect l="l" t="t" r="r" b="b"/>
              <a:pathLst>
                <a:path w="694" h="2061" extrusionOk="0">
                  <a:moveTo>
                    <a:pt x="63" y="0"/>
                  </a:moveTo>
                  <a:cubicBezTo>
                    <a:pt x="0" y="610"/>
                    <a:pt x="84" y="1220"/>
                    <a:pt x="273" y="1787"/>
                  </a:cubicBezTo>
                  <a:cubicBezTo>
                    <a:pt x="315" y="1913"/>
                    <a:pt x="358" y="2040"/>
                    <a:pt x="484" y="2061"/>
                  </a:cubicBezTo>
                  <a:cubicBezTo>
                    <a:pt x="694" y="1640"/>
                    <a:pt x="568" y="631"/>
                    <a:pt x="25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37"/>
            <p:cNvSpPr/>
            <p:nvPr/>
          </p:nvSpPr>
          <p:spPr>
            <a:xfrm>
              <a:off x="1650397" y="1713804"/>
              <a:ext cx="6734" cy="21605"/>
            </a:xfrm>
            <a:custGeom>
              <a:avLst/>
              <a:gdLst/>
              <a:ahLst/>
              <a:cxnLst/>
              <a:rect l="l" t="t" r="r" b="b"/>
              <a:pathLst>
                <a:path w="653" h="2063" extrusionOk="0">
                  <a:moveTo>
                    <a:pt x="164" y="1"/>
                  </a:moveTo>
                  <a:cubicBezTo>
                    <a:pt x="153" y="1"/>
                    <a:pt x="140" y="1"/>
                    <a:pt x="127" y="2"/>
                  </a:cubicBezTo>
                  <a:cubicBezTo>
                    <a:pt x="106" y="108"/>
                    <a:pt x="85" y="213"/>
                    <a:pt x="85" y="339"/>
                  </a:cubicBezTo>
                  <a:cubicBezTo>
                    <a:pt x="85" y="528"/>
                    <a:pt x="85" y="717"/>
                    <a:pt x="63" y="906"/>
                  </a:cubicBezTo>
                  <a:cubicBezTo>
                    <a:pt x="0" y="1222"/>
                    <a:pt x="42" y="1537"/>
                    <a:pt x="190" y="1789"/>
                  </a:cubicBezTo>
                  <a:cubicBezTo>
                    <a:pt x="232" y="1895"/>
                    <a:pt x="316" y="1979"/>
                    <a:pt x="379" y="2063"/>
                  </a:cubicBezTo>
                  <a:cubicBezTo>
                    <a:pt x="652" y="1411"/>
                    <a:pt x="526" y="843"/>
                    <a:pt x="379" y="255"/>
                  </a:cubicBezTo>
                  <a:cubicBezTo>
                    <a:pt x="359" y="156"/>
                    <a:pt x="358" y="1"/>
                    <a:pt x="1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37"/>
            <p:cNvSpPr/>
            <p:nvPr/>
          </p:nvSpPr>
          <p:spPr>
            <a:xfrm>
              <a:off x="1670775" y="1659221"/>
              <a:ext cx="7817" cy="19165"/>
            </a:xfrm>
            <a:custGeom>
              <a:avLst/>
              <a:gdLst/>
              <a:ahLst/>
              <a:cxnLst/>
              <a:rect l="l" t="t" r="r" b="b"/>
              <a:pathLst>
                <a:path w="758" h="1830" extrusionOk="0">
                  <a:moveTo>
                    <a:pt x="232" y="0"/>
                  </a:moveTo>
                  <a:lnTo>
                    <a:pt x="1" y="21"/>
                  </a:lnTo>
                  <a:cubicBezTo>
                    <a:pt x="1" y="148"/>
                    <a:pt x="1" y="274"/>
                    <a:pt x="1" y="379"/>
                  </a:cubicBezTo>
                  <a:cubicBezTo>
                    <a:pt x="22" y="568"/>
                    <a:pt x="43" y="736"/>
                    <a:pt x="43" y="904"/>
                  </a:cubicBezTo>
                  <a:cubicBezTo>
                    <a:pt x="64" y="1178"/>
                    <a:pt x="127" y="1430"/>
                    <a:pt x="274" y="1661"/>
                  </a:cubicBezTo>
                  <a:cubicBezTo>
                    <a:pt x="337" y="1724"/>
                    <a:pt x="400" y="1787"/>
                    <a:pt x="463" y="1829"/>
                  </a:cubicBezTo>
                  <a:cubicBezTo>
                    <a:pt x="758" y="1115"/>
                    <a:pt x="484" y="211"/>
                    <a:pt x="23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37"/>
            <p:cNvSpPr/>
            <p:nvPr/>
          </p:nvSpPr>
          <p:spPr>
            <a:xfrm>
              <a:off x="1698309" y="1583253"/>
              <a:ext cx="8250" cy="16306"/>
            </a:xfrm>
            <a:custGeom>
              <a:avLst/>
              <a:gdLst/>
              <a:ahLst/>
              <a:cxnLst/>
              <a:rect l="l" t="t" r="r" b="b"/>
              <a:pathLst>
                <a:path w="800" h="1557" extrusionOk="0">
                  <a:moveTo>
                    <a:pt x="400" y="1"/>
                  </a:moveTo>
                  <a:lnTo>
                    <a:pt x="127" y="22"/>
                  </a:lnTo>
                  <a:cubicBezTo>
                    <a:pt x="1" y="1052"/>
                    <a:pt x="64" y="1304"/>
                    <a:pt x="463" y="1557"/>
                  </a:cubicBezTo>
                  <a:cubicBezTo>
                    <a:pt x="800" y="1199"/>
                    <a:pt x="779" y="611"/>
                    <a:pt x="40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37"/>
            <p:cNvSpPr/>
            <p:nvPr/>
          </p:nvSpPr>
          <p:spPr>
            <a:xfrm>
              <a:off x="1712406" y="1600208"/>
              <a:ext cx="8033" cy="17405"/>
            </a:xfrm>
            <a:custGeom>
              <a:avLst/>
              <a:gdLst/>
              <a:ahLst/>
              <a:cxnLst/>
              <a:rect l="l" t="t" r="r" b="b"/>
              <a:pathLst>
                <a:path w="779" h="1662" extrusionOk="0">
                  <a:moveTo>
                    <a:pt x="337" y="1"/>
                  </a:moveTo>
                  <a:cubicBezTo>
                    <a:pt x="0" y="484"/>
                    <a:pt x="169" y="1494"/>
                    <a:pt x="547" y="1662"/>
                  </a:cubicBezTo>
                  <a:cubicBezTo>
                    <a:pt x="778" y="1262"/>
                    <a:pt x="778" y="190"/>
                    <a:pt x="52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37"/>
            <p:cNvSpPr/>
            <p:nvPr/>
          </p:nvSpPr>
          <p:spPr>
            <a:xfrm>
              <a:off x="1704600" y="1693571"/>
              <a:ext cx="6084" cy="19824"/>
            </a:xfrm>
            <a:custGeom>
              <a:avLst/>
              <a:gdLst/>
              <a:ahLst/>
              <a:cxnLst/>
              <a:rect l="l" t="t" r="r" b="b"/>
              <a:pathLst>
                <a:path w="590" h="1893" extrusionOk="0">
                  <a:moveTo>
                    <a:pt x="190" y="0"/>
                  </a:moveTo>
                  <a:cubicBezTo>
                    <a:pt x="148" y="63"/>
                    <a:pt x="64" y="126"/>
                    <a:pt x="64" y="189"/>
                  </a:cubicBezTo>
                  <a:cubicBezTo>
                    <a:pt x="22" y="547"/>
                    <a:pt x="0" y="925"/>
                    <a:pt x="0" y="1283"/>
                  </a:cubicBezTo>
                  <a:cubicBezTo>
                    <a:pt x="0" y="1535"/>
                    <a:pt x="127" y="1787"/>
                    <a:pt x="358" y="1892"/>
                  </a:cubicBezTo>
                  <a:cubicBezTo>
                    <a:pt x="589" y="1451"/>
                    <a:pt x="505" y="337"/>
                    <a:pt x="19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37"/>
            <p:cNvSpPr/>
            <p:nvPr/>
          </p:nvSpPr>
          <p:spPr>
            <a:xfrm>
              <a:off x="1667093" y="1850334"/>
              <a:ext cx="7600" cy="16086"/>
            </a:xfrm>
            <a:custGeom>
              <a:avLst/>
              <a:gdLst/>
              <a:ahLst/>
              <a:cxnLst/>
              <a:rect l="l" t="t" r="r" b="b"/>
              <a:pathLst>
                <a:path w="737" h="1536" extrusionOk="0">
                  <a:moveTo>
                    <a:pt x="421" y="0"/>
                  </a:moveTo>
                  <a:lnTo>
                    <a:pt x="126" y="43"/>
                  </a:lnTo>
                  <a:cubicBezTo>
                    <a:pt x="105" y="316"/>
                    <a:pt x="63" y="568"/>
                    <a:pt x="42" y="799"/>
                  </a:cubicBezTo>
                  <a:cubicBezTo>
                    <a:pt x="0" y="1115"/>
                    <a:pt x="190" y="1409"/>
                    <a:pt x="484" y="1535"/>
                  </a:cubicBezTo>
                  <a:cubicBezTo>
                    <a:pt x="652" y="1325"/>
                    <a:pt x="736" y="1052"/>
                    <a:pt x="694" y="799"/>
                  </a:cubicBezTo>
                  <a:cubicBezTo>
                    <a:pt x="610" y="526"/>
                    <a:pt x="526" y="253"/>
                    <a:pt x="4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37"/>
            <p:cNvSpPr/>
            <p:nvPr/>
          </p:nvSpPr>
          <p:spPr>
            <a:xfrm>
              <a:off x="1707198" y="1735618"/>
              <a:ext cx="6734" cy="21594"/>
            </a:xfrm>
            <a:custGeom>
              <a:avLst/>
              <a:gdLst/>
              <a:ahLst/>
              <a:cxnLst/>
              <a:rect l="l" t="t" r="r" b="b"/>
              <a:pathLst>
                <a:path w="653" h="2062" extrusionOk="0">
                  <a:moveTo>
                    <a:pt x="316" y="1"/>
                  </a:moveTo>
                  <a:lnTo>
                    <a:pt x="316" y="1"/>
                  </a:lnTo>
                  <a:cubicBezTo>
                    <a:pt x="169" y="695"/>
                    <a:pt x="1" y="1388"/>
                    <a:pt x="442" y="2061"/>
                  </a:cubicBezTo>
                  <a:cubicBezTo>
                    <a:pt x="568" y="1977"/>
                    <a:pt x="653" y="1830"/>
                    <a:pt x="632" y="1662"/>
                  </a:cubicBezTo>
                  <a:cubicBezTo>
                    <a:pt x="610" y="1346"/>
                    <a:pt x="610" y="1010"/>
                    <a:pt x="568" y="695"/>
                  </a:cubicBezTo>
                  <a:cubicBezTo>
                    <a:pt x="547" y="505"/>
                    <a:pt x="505" y="316"/>
                    <a:pt x="442" y="127"/>
                  </a:cubicBezTo>
                  <a:cubicBezTo>
                    <a:pt x="421" y="85"/>
                    <a:pt x="358" y="43"/>
                    <a:pt x="31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37"/>
            <p:cNvSpPr/>
            <p:nvPr/>
          </p:nvSpPr>
          <p:spPr>
            <a:xfrm>
              <a:off x="1723028" y="1729900"/>
              <a:ext cx="8033" cy="15196"/>
            </a:xfrm>
            <a:custGeom>
              <a:avLst/>
              <a:gdLst/>
              <a:ahLst/>
              <a:cxnLst/>
              <a:rect l="l" t="t" r="r" b="b"/>
              <a:pathLst>
                <a:path w="779" h="1451" extrusionOk="0">
                  <a:moveTo>
                    <a:pt x="232" y="0"/>
                  </a:moveTo>
                  <a:cubicBezTo>
                    <a:pt x="190" y="105"/>
                    <a:pt x="148" y="189"/>
                    <a:pt x="127" y="273"/>
                  </a:cubicBezTo>
                  <a:cubicBezTo>
                    <a:pt x="106" y="379"/>
                    <a:pt x="106" y="484"/>
                    <a:pt x="64" y="589"/>
                  </a:cubicBezTo>
                  <a:cubicBezTo>
                    <a:pt x="1" y="925"/>
                    <a:pt x="127" y="1262"/>
                    <a:pt x="421" y="1451"/>
                  </a:cubicBezTo>
                  <a:cubicBezTo>
                    <a:pt x="778" y="1178"/>
                    <a:pt x="757" y="547"/>
                    <a:pt x="50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37"/>
            <p:cNvSpPr/>
            <p:nvPr/>
          </p:nvSpPr>
          <p:spPr>
            <a:xfrm>
              <a:off x="1646932" y="1536138"/>
              <a:ext cx="5858" cy="19385"/>
            </a:xfrm>
            <a:custGeom>
              <a:avLst/>
              <a:gdLst/>
              <a:ahLst/>
              <a:cxnLst/>
              <a:rect l="l" t="t" r="r" b="b"/>
              <a:pathLst>
                <a:path w="568" h="1851" extrusionOk="0">
                  <a:moveTo>
                    <a:pt x="42" y="1"/>
                  </a:moveTo>
                  <a:cubicBezTo>
                    <a:pt x="42" y="379"/>
                    <a:pt x="0" y="737"/>
                    <a:pt x="42" y="1094"/>
                  </a:cubicBezTo>
                  <a:cubicBezTo>
                    <a:pt x="21" y="1388"/>
                    <a:pt x="168" y="1683"/>
                    <a:pt x="421" y="1851"/>
                  </a:cubicBezTo>
                  <a:cubicBezTo>
                    <a:pt x="526" y="1641"/>
                    <a:pt x="568" y="1409"/>
                    <a:pt x="568" y="1178"/>
                  </a:cubicBezTo>
                  <a:cubicBezTo>
                    <a:pt x="484" y="800"/>
                    <a:pt x="378" y="400"/>
                    <a:pt x="2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37"/>
            <p:cNvSpPr/>
            <p:nvPr/>
          </p:nvSpPr>
          <p:spPr>
            <a:xfrm>
              <a:off x="1664711" y="1823252"/>
              <a:ext cx="8240" cy="16086"/>
            </a:xfrm>
            <a:custGeom>
              <a:avLst/>
              <a:gdLst/>
              <a:ahLst/>
              <a:cxnLst/>
              <a:rect l="l" t="t" r="r" b="b"/>
              <a:pathLst>
                <a:path w="799" h="1536" extrusionOk="0">
                  <a:moveTo>
                    <a:pt x="252" y="0"/>
                  </a:moveTo>
                  <a:cubicBezTo>
                    <a:pt x="0" y="379"/>
                    <a:pt x="231" y="1367"/>
                    <a:pt x="547" y="1535"/>
                  </a:cubicBezTo>
                  <a:cubicBezTo>
                    <a:pt x="799" y="1199"/>
                    <a:pt x="757" y="148"/>
                    <a:pt x="50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37"/>
            <p:cNvSpPr/>
            <p:nvPr/>
          </p:nvSpPr>
          <p:spPr>
            <a:xfrm>
              <a:off x="1696793" y="1613645"/>
              <a:ext cx="8467" cy="15866"/>
            </a:xfrm>
            <a:custGeom>
              <a:avLst/>
              <a:gdLst/>
              <a:ahLst/>
              <a:cxnLst/>
              <a:rect l="l" t="t" r="r" b="b"/>
              <a:pathLst>
                <a:path w="821" h="1515" extrusionOk="0">
                  <a:moveTo>
                    <a:pt x="442" y="0"/>
                  </a:moveTo>
                  <a:lnTo>
                    <a:pt x="127" y="42"/>
                  </a:lnTo>
                  <a:cubicBezTo>
                    <a:pt x="148" y="589"/>
                    <a:pt x="1" y="1115"/>
                    <a:pt x="505" y="1514"/>
                  </a:cubicBezTo>
                  <a:cubicBezTo>
                    <a:pt x="821" y="1052"/>
                    <a:pt x="800" y="526"/>
                    <a:pt x="4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37"/>
            <p:cNvSpPr/>
            <p:nvPr/>
          </p:nvSpPr>
          <p:spPr>
            <a:xfrm>
              <a:off x="1696143" y="1672867"/>
              <a:ext cx="8250" cy="16526"/>
            </a:xfrm>
            <a:custGeom>
              <a:avLst/>
              <a:gdLst/>
              <a:ahLst/>
              <a:cxnLst/>
              <a:rect l="l" t="t" r="r" b="b"/>
              <a:pathLst>
                <a:path w="800" h="1578" extrusionOk="0">
                  <a:moveTo>
                    <a:pt x="232" y="1"/>
                  </a:moveTo>
                  <a:cubicBezTo>
                    <a:pt x="1" y="611"/>
                    <a:pt x="106" y="1325"/>
                    <a:pt x="505" y="1578"/>
                  </a:cubicBezTo>
                  <a:cubicBezTo>
                    <a:pt x="799" y="1031"/>
                    <a:pt x="610" y="526"/>
                    <a:pt x="505" y="43"/>
                  </a:cubicBezTo>
                  <a:cubicBezTo>
                    <a:pt x="463" y="22"/>
                    <a:pt x="421" y="1"/>
                    <a:pt x="37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37"/>
            <p:cNvSpPr/>
            <p:nvPr/>
          </p:nvSpPr>
          <p:spPr>
            <a:xfrm>
              <a:off x="1631536" y="1655472"/>
              <a:ext cx="7817" cy="19835"/>
            </a:xfrm>
            <a:custGeom>
              <a:avLst/>
              <a:gdLst/>
              <a:ahLst/>
              <a:cxnLst/>
              <a:rect l="l" t="t" r="r" b="b"/>
              <a:pathLst>
                <a:path w="758" h="1894" extrusionOk="0">
                  <a:moveTo>
                    <a:pt x="211" y="1"/>
                  </a:moveTo>
                  <a:cubicBezTo>
                    <a:pt x="0" y="590"/>
                    <a:pt x="168" y="1662"/>
                    <a:pt x="484" y="1893"/>
                  </a:cubicBezTo>
                  <a:cubicBezTo>
                    <a:pt x="757" y="1346"/>
                    <a:pt x="589" y="253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37"/>
            <p:cNvSpPr/>
            <p:nvPr/>
          </p:nvSpPr>
          <p:spPr>
            <a:xfrm>
              <a:off x="1668393" y="1563879"/>
              <a:ext cx="6734" cy="16086"/>
            </a:xfrm>
            <a:custGeom>
              <a:avLst/>
              <a:gdLst/>
              <a:ahLst/>
              <a:cxnLst/>
              <a:rect l="l" t="t" r="r" b="b"/>
              <a:pathLst>
                <a:path w="653" h="1536" extrusionOk="0">
                  <a:moveTo>
                    <a:pt x="295" y="1"/>
                  </a:moveTo>
                  <a:lnTo>
                    <a:pt x="21" y="43"/>
                  </a:lnTo>
                  <a:cubicBezTo>
                    <a:pt x="21" y="316"/>
                    <a:pt x="0" y="568"/>
                    <a:pt x="21" y="842"/>
                  </a:cubicBezTo>
                  <a:cubicBezTo>
                    <a:pt x="42" y="1115"/>
                    <a:pt x="169" y="1367"/>
                    <a:pt x="400" y="1536"/>
                  </a:cubicBezTo>
                  <a:cubicBezTo>
                    <a:pt x="652" y="1052"/>
                    <a:pt x="631" y="737"/>
                    <a:pt x="29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37"/>
            <p:cNvSpPr/>
            <p:nvPr/>
          </p:nvSpPr>
          <p:spPr>
            <a:xfrm>
              <a:off x="1685088" y="1599988"/>
              <a:ext cx="6517" cy="18065"/>
            </a:xfrm>
            <a:custGeom>
              <a:avLst/>
              <a:gdLst/>
              <a:ahLst/>
              <a:cxnLst/>
              <a:rect l="l" t="t" r="r" b="b"/>
              <a:pathLst>
                <a:path w="632" h="1725" extrusionOk="0">
                  <a:moveTo>
                    <a:pt x="337" y="1"/>
                  </a:moveTo>
                  <a:lnTo>
                    <a:pt x="105" y="43"/>
                  </a:lnTo>
                  <a:cubicBezTo>
                    <a:pt x="63" y="632"/>
                    <a:pt x="0" y="1220"/>
                    <a:pt x="421" y="1725"/>
                  </a:cubicBezTo>
                  <a:cubicBezTo>
                    <a:pt x="631" y="1157"/>
                    <a:pt x="589" y="547"/>
                    <a:pt x="33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37"/>
            <p:cNvSpPr/>
            <p:nvPr/>
          </p:nvSpPr>
          <p:spPr>
            <a:xfrm>
              <a:off x="1640425" y="1507474"/>
              <a:ext cx="5858" cy="18327"/>
            </a:xfrm>
            <a:custGeom>
              <a:avLst/>
              <a:gdLst/>
              <a:ahLst/>
              <a:cxnLst/>
              <a:rect l="l" t="t" r="r" b="b"/>
              <a:pathLst>
                <a:path w="568" h="1750" extrusionOk="0">
                  <a:moveTo>
                    <a:pt x="286" y="1"/>
                  </a:moveTo>
                  <a:cubicBezTo>
                    <a:pt x="253" y="1"/>
                    <a:pt x="214" y="9"/>
                    <a:pt x="168" y="26"/>
                  </a:cubicBezTo>
                  <a:cubicBezTo>
                    <a:pt x="0" y="530"/>
                    <a:pt x="147" y="1056"/>
                    <a:pt x="274" y="1518"/>
                  </a:cubicBezTo>
                  <a:cubicBezTo>
                    <a:pt x="295" y="1644"/>
                    <a:pt x="379" y="1729"/>
                    <a:pt x="505" y="1750"/>
                  </a:cubicBezTo>
                  <a:cubicBezTo>
                    <a:pt x="547" y="1581"/>
                    <a:pt x="568" y="1392"/>
                    <a:pt x="568" y="1203"/>
                  </a:cubicBezTo>
                  <a:cubicBezTo>
                    <a:pt x="547" y="846"/>
                    <a:pt x="484" y="509"/>
                    <a:pt x="442" y="152"/>
                  </a:cubicBezTo>
                  <a:cubicBezTo>
                    <a:pt x="426" y="59"/>
                    <a:pt x="377" y="1"/>
                    <a:pt x="28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37"/>
            <p:cNvSpPr/>
            <p:nvPr/>
          </p:nvSpPr>
          <p:spPr>
            <a:xfrm>
              <a:off x="1713922" y="1678375"/>
              <a:ext cx="5868" cy="17845"/>
            </a:xfrm>
            <a:custGeom>
              <a:avLst/>
              <a:gdLst/>
              <a:ahLst/>
              <a:cxnLst/>
              <a:rect l="l" t="t" r="r" b="b"/>
              <a:pathLst>
                <a:path w="569" h="1704" extrusionOk="0">
                  <a:moveTo>
                    <a:pt x="211" y="0"/>
                  </a:moveTo>
                  <a:cubicBezTo>
                    <a:pt x="169" y="64"/>
                    <a:pt x="85" y="106"/>
                    <a:pt x="85" y="169"/>
                  </a:cubicBezTo>
                  <a:cubicBezTo>
                    <a:pt x="43" y="463"/>
                    <a:pt x="22" y="736"/>
                    <a:pt x="22" y="1031"/>
                  </a:cubicBezTo>
                  <a:cubicBezTo>
                    <a:pt x="1" y="1283"/>
                    <a:pt x="127" y="1535"/>
                    <a:pt x="337" y="1703"/>
                  </a:cubicBezTo>
                  <a:cubicBezTo>
                    <a:pt x="568" y="1367"/>
                    <a:pt x="526" y="526"/>
                    <a:pt x="21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37"/>
            <p:cNvSpPr/>
            <p:nvPr/>
          </p:nvSpPr>
          <p:spPr>
            <a:xfrm>
              <a:off x="1653862" y="1832939"/>
              <a:ext cx="7167" cy="16306"/>
            </a:xfrm>
            <a:custGeom>
              <a:avLst/>
              <a:gdLst/>
              <a:ahLst/>
              <a:cxnLst/>
              <a:rect l="l" t="t" r="r" b="b"/>
              <a:pathLst>
                <a:path w="695" h="1557" extrusionOk="0">
                  <a:moveTo>
                    <a:pt x="211" y="1"/>
                  </a:moveTo>
                  <a:lnTo>
                    <a:pt x="43" y="22"/>
                  </a:lnTo>
                  <a:cubicBezTo>
                    <a:pt x="43" y="358"/>
                    <a:pt x="1" y="694"/>
                    <a:pt x="43" y="1010"/>
                  </a:cubicBezTo>
                  <a:cubicBezTo>
                    <a:pt x="43" y="1241"/>
                    <a:pt x="169" y="1451"/>
                    <a:pt x="358" y="1556"/>
                  </a:cubicBezTo>
                  <a:cubicBezTo>
                    <a:pt x="695" y="1157"/>
                    <a:pt x="589" y="736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37"/>
            <p:cNvSpPr/>
            <p:nvPr/>
          </p:nvSpPr>
          <p:spPr>
            <a:xfrm>
              <a:off x="1710024" y="1769968"/>
              <a:ext cx="6724" cy="17625"/>
            </a:xfrm>
            <a:custGeom>
              <a:avLst/>
              <a:gdLst/>
              <a:ahLst/>
              <a:cxnLst/>
              <a:rect l="l" t="t" r="r" b="b"/>
              <a:pathLst>
                <a:path w="652" h="1683" extrusionOk="0">
                  <a:moveTo>
                    <a:pt x="294" y="1"/>
                  </a:moveTo>
                  <a:cubicBezTo>
                    <a:pt x="42" y="43"/>
                    <a:pt x="21" y="43"/>
                    <a:pt x="21" y="211"/>
                  </a:cubicBezTo>
                  <a:cubicBezTo>
                    <a:pt x="0" y="505"/>
                    <a:pt x="0" y="821"/>
                    <a:pt x="21" y="1136"/>
                  </a:cubicBezTo>
                  <a:cubicBezTo>
                    <a:pt x="42" y="1346"/>
                    <a:pt x="147" y="1556"/>
                    <a:pt x="336" y="1683"/>
                  </a:cubicBezTo>
                  <a:cubicBezTo>
                    <a:pt x="652" y="1073"/>
                    <a:pt x="379" y="547"/>
                    <a:pt x="2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37"/>
            <p:cNvSpPr/>
            <p:nvPr/>
          </p:nvSpPr>
          <p:spPr>
            <a:xfrm>
              <a:off x="1675116" y="1797709"/>
              <a:ext cx="6291" cy="17625"/>
            </a:xfrm>
            <a:custGeom>
              <a:avLst/>
              <a:gdLst/>
              <a:ahLst/>
              <a:cxnLst/>
              <a:rect l="l" t="t" r="r" b="b"/>
              <a:pathLst>
                <a:path w="610" h="1683" extrusionOk="0">
                  <a:moveTo>
                    <a:pt x="316" y="1"/>
                  </a:moveTo>
                  <a:lnTo>
                    <a:pt x="63" y="64"/>
                  </a:lnTo>
                  <a:cubicBezTo>
                    <a:pt x="84" y="505"/>
                    <a:pt x="0" y="947"/>
                    <a:pt x="189" y="1367"/>
                  </a:cubicBezTo>
                  <a:cubicBezTo>
                    <a:pt x="252" y="1472"/>
                    <a:pt x="316" y="1577"/>
                    <a:pt x="400" y="1683"/>
                  </a:cubicBezTo>
                  <a:cubicBezTo>
                    <a:pt x="610" y="1136"/>
                    <a:pt x="589" y="526"/>
                    <a:pt x="31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37"/>
            <p:cNvSpPr/>
            <p:nvPr/>
          </p:nvSpPr>
          <p:spPr>
            <a:xfrm>
              <a:off x="1635434" y="1680354"/>
              <a:ext cx="6084" cy="16746"/>
            </a:xfrm>
            <a:custGeom>
              <a:avLst/>
              <a:gdLst/>
              <a:ahLst/>
              <a:cxnLst/>
              <a:rect l="l" t="t" r="r" b="b"/>
              <a:pathLst>
                <a:path w="590" h="1599" extrusionOk="0">
                  <a:moveTo>
                    <a:pt x="127" y="1"/>
                  </a:moveTo>
                  <a:cubicBezTo>
                    <a:pt x="85" y="64"/>
                    <a:pt x="43" y="127"/>
                    <a:pt x="43" y="190"/>
                  </a:cubicBezTo>
                  <a:cubicBezTo>
                    <a:pt x="1" y="442"/>
                    <a:pt x="1" y="694"/>
                    <a:pt x="43" y="926"/>
                  </a:cubicBezTo>
                  <a:cubicBezTo>
                    <a:pt x="43" y="1199"/>
                    <a:pt x="169" y="1430"/>
                    <a:pt x="379" y="1599"/>
                  </a:cubicBezTo>
                  <a:cubicBezTo>
                    <a:pt x="526" y="1409"/>
                    <a:pt x="589" y="1178"/>
                    <a:pt x="547" y="947"/>
                  </a:cubicBezTo>
                  <a:cubicBezTo>
                    <a:pt x="505" y="610"/>
                    <a:pt x="400" y="295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37"/>
            <p:cNvSpPr/>
            <p:nvPr/>
          </p:nvSpPr>
          <p:spPr>
            <a:xfrm>
              <a:off x="1708065" y="1657681"/>
              <a:ext cx="7384" cy="16295"/>
            </a:xfrm>
            <a:custGeom>
              <a:avLst/>
              <a:gdLst/>
              <a:ahLst/>
              <a:cxnLst/>
              <a:rect l="l" t="t" r="r" b="b"/>
              <a:pathLst>
                <a:path w="716" h="1556" extrusionOk="0">
                  <a:moveTo>
                    <a:pt x="169" y="0"/>
                  </a:moveTo>
                  <a:cubicBezTo>
                    <a:pt x="1" y="252"/>
                    <a:pt x="85" y="526"/>
                    <a:pt x="106" y="799"/>
                  </a:cubicBezTo>
                  <a:cubicBezTo>
                    <a:pt x="85" y="1093"/>
                    <a:pt x="232" y="1367"/>
                    <a:pt x="463" y="1556"/>
                  </a:cubicBezTo>
                  <a:cubicBezTo>
                    <a:pt x="716" y="1030"/>
                    <a:pt x="569" y="189"/>
                    <a:pt x="16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37"/>
            <p:cNvSpPr/>
            <p:nvPr/>
          </p:nvSpPr>
          <p:spPr>
            <a:xfrm>
              <a:off x="1639126" y="1877635"/>
              <a:ext cx="6940" cy="14766"/>
            </a:xfrm>
            <a:custGeom>
              <a:avLst/>
              <a:gdLst/>
              <a:ahLst/>
              <a:cxnLst/>
              <a:rect l="l" t="t" r="r" b="b"/>
              <a:pathLst>
                <a:path w="673" h="1410" extrusionOk="0">
                  <a:moveTo>
                    <a:pt x="421" y="1"/>
                  </a:moveTo>
                  <a:lnTo>
                    <a:pt x="168" y="22"/>
                  </a:lnTo>
                  <a:cubicBezTo>
                    <a:pt x="126" y="295"/>
                    <a:pt x="63" y="526"/>
                    <a:pt x="42" y="778"/>
                  </a:cubicBezTo>
                  <a:cubicBezTo>
                    <a:pt x="0" y="1052"/>
                    <a:pt x="168" y="1304"/>
                    <a:pt x="421" y="1409"/>
                  </a:cubicBezTo>
                  <a:cubicBezTo>
                    <a:pt x="673" y="947"/>
                    <a:pt x="568" y="484"/>
                    <a:pt x="4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37"/>
            <p:cNvSpPr/>
            <p:nvPr/>
          </p:nvSpPr>
          <p:spPr>
            <a:xfrm>
              <a:off x="1678365" y="1739147"/>
              <a:ext cx="6734" cy="18505"/>
            </a:xfrm>
            <a:custGeom>
              <a:avLst/>
              <a:gdLst/>
              <a:ahLst/>
              <a:cxnLst/>
              <a:rect l="l" t="t" r="r" b="b"/>
              <a:pathLst>
                <a:path w="653" h="1767" extrusionOk="0">
                  <a:moveTo>
                    <a:pt x="232" y="0"/>
                  </a:moveTo>
                  <a:lnTo>
                    <a:pt x="232" y="0"/>
                  </a:lnTo>
                  <a:cubicBezTo>
                    <a:pt x="1" y="358"/>
                    <a:pt x="127" y="1472"/>
                    <a:pt x="463" y="1766"/>
                  </a:cubicBezTo>
                  <a:cubicBezTo>
                    <a:pt x="652" y="1367"/>
                    <a:pt x="526" y="274"/>
                    <a:pt x="23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37"/>
            <p:cNvSpPr/>
            <p:nvPr/>
          </p:nvSpPr>
          <p:spPr>
            <a:xfrm>
              <a:off x="1644756" y="1579955"/>
              <a:ext cx="6517" cy="17845"/>
            </a:xfrm>
            <a:custGeom>
              <a:avLst/>
              <a:gdLst/>
              <a:ahLst/>
              <a:cxnLst/>
              <a:rect l="l" t="t" r="r" b="b"/>
              <a:pathLst>
                <a:path w="632" h="1704" extrusionOk="0">
                  <a:moveTo>
                    <a:pt x="106" y="1"/>
                  </a:moveTo>
                  <a:lnTo>
                    <a:pt x="106" y="1"/>
                  </a:lnTo>
                  <a:cubicBezTo>
                    <a:pt x="127" y="589"/>
                    <a:pt x="1" y="1178"/>
                    <a:pt x="484" y="1704"/>
                  </a:cubicBezTo>
                  <a:cubicBezTo>
                    <a:pt x="632" y="1325"/>
                    <a:pt x="632" y="926"/>
                    <a:pt x="484" y="547"/>
                  </a:cubicBezTo>
                  <a:cubicBezTo>
                    <a:pt x="421" y="358"/>
                    <a:pt x="379" y="106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37"/>
            <p:cNvSpPr/>
            <p:nvPr/>
          </p:nvSpPr>
          <p:spPr>
            <a:xfrm>
              <a:off x="1648232" y="1689822"/>
              <a:ext cx="6507" cy="14326"/>
            </a:xfrm>
            <a:custGeom>
              <a:avLst/>
              <a:gdLst/>
              <a:ahLst/>
              <a:cxnLst/>
              <a:rect l="l" t="t" r="r" b="b"/>
              <a:pathLst>
                <a:path w="631" h="1368" extrusionOk="0">
                  <a:moveTo>
                    <a:pt x="189" y="1"/>
                  </a:moveTo>
                  <a:cubicBezTo>
                    <a:pt x="0" y="442"/>
                    <a:pt x="63" y="968"/>
                    <a:pt x="358" y="1367"/>
                  </a:cubicBezTo>
                  <a:cubicBezTo>
                    <a:pt x="631" y="905"/>
                    <a:pt x="610" y="148"/>
                    <a:pt x="37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37"/>
            <p:cNvSpPr/>
            <p:nvPr/>
          </p:nvSpPr>
          <p:spPr>
            <a:xfrm>
              <a:off x="1654295" y="1659001"/>
              <a:ext cx="7167" cy="14096"/>
            </a:xfrm>
            <a:custGeom>
              <a:avLst/>
              <a:gdLst/>
              <a:ahLst/>
              <a:cxnLst/>
              <a:rect l="l" t="t" r="r" b="b"/>
              <a:pathLst>
                <a:path w="695" h="1346" extrusionOk="0">
                  <a:moveTo>
                    <a:pt x="358" y="0"/>
                  </a:moveTo>
                  <a:lnTo>
                    <a:pt x="148" y="42"/>
                  </a:lnTo>
                  <a:cubicBezTo>
                    <a:pt x="22" y="526"/>
                    <a:pt x="1" y="967"/>
                    <a:pt x="379" y="1346"/>
                  </a:cubicBezTo>
                  <a:cubicBezTo>
                    <a:pt x="695" y="883"/>
                    <a:pt x="590" y="463"/>
                    <a:pt x="35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37"/>
            <p:cNvSpPr/>
            <p:nvPr/>
          </p:nvSpPr>
          <p:spPr>
            <a:xfrm>
              <a:off x="1716954" y="1707216"/>
              <a:ext cx="5868" cy="18505"/>
            </a:xfrm>
            <a:custGeom>
              <a:avLst/>
              <a:gdLst/>
              <a:ahLst/>
              <a:cxnLst/>
              <a:rect l="l" t="t" r="r" b="b"/>
              <a:pathLst>
                <a:path w="569" h="1767" extrusionOk="0">
                  <a:moveTo>
                    <a:pt x="106" y="1"/>
                  </a:moveTo>
                  <a:lnTo>
                    <a:pt x="43" y="22"/>
                  </a:lnTo>
                  <a:cubicBezTo>
                    <a:pt x="43" y="421"/>
                    <a:pt x="1" y="800"/>
                    <a:pt x="43" y="1199"/>
                  </a:cubicBezTo>
                  <a:cubicBezTo>
                    <a:pt x="22" y="1430"/>
                    <a:pt x="148" y="1662"/>
                    <a:pt x="358" y="1767"/>
                  </a:cubicBezTo>
                  <a:cubicBezTo>
                    <a:pt x="569" y="1115"/>
                    <a:pt x="295" y="568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37"/>
            <p:cNvSpPr/>
            <p:nvPr/>
          </p:nvSpPr>
          <p:spPr>
            <a:xfrm>
              <a:off x="1692462" y="1722632"/>
              <a:ext cx="7157" cy="14096"/>
            </a:xfrm>
            <a:custGeom>
              <a:avLst/>
              <a:gdLst/>
              <a:ahLst/>
              <a:cxnLst/>
              <a:rect l="l" t="t" r="r" b="b"/>
              <a:pathLst>
                <a:path w="694" h="1346" extrusionOk="0">
                  <a:moveTo>
                    <a:pt x="337" y="0"/>
                  </a:moveTo>
                  <a:lnTo>
                    <a:pt x="337" y="0"/>
                  </a:lnTo>
                  <a:cubicBezTo>
                    <a:pt x="0" y="253"/>
                    <a:pt x="42" y="989"/>
                    <a:pt x="379" y="1346"/>
                  </a:cubicBezTo>
                  <a:cubicBezTo>
                    <a:pt x="694" y="1073"/>
                    <a:pt x="673" y="400"/>
                    <a:pt x="3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37"/>
            <p:cNvSpPr/>
            <p:nvPr/>
          </p:nvSpPr>
          <p:spPr>
            <a:xfrm>
              <a:off x="1670775" y="1597789"/>
              <a:ext cx="5651" cy="14766"/>
            </a:xfrm>
            <a:custGeom>
              <a:avLst/>
              <a:gdLst/>
              <a:ahLst/>
              <a:cxnLst/>
              <a:rect l="l" t="t" r="r" b="b"/>
              <a:pathLst>
                <a:path w="548" h="1410" extrusionOk="0">
                  <a:moveTo>
                    <a:pt x="169" y="1"/>
                  </a:moveTo>
                  <a:cubicBezTo>
                    <a:pt x="1" y="64"/>
                    <a:pt x="1" y="190"/>
                    <a:pt x="1" y="316"/>
                  </a:cubicBezTo>
                  <a:cubicBezTo>
                    <a:pt x="1" y="694"/>
                    <a:pt x="1" y="1073"/>
                    <a:pt x="295" y="1409"/>
                  </a:cubicBezTo>
                  <a:cubicBezTo>
                    <a:pt x="547" y="968"/>
                    <a:pt x="463" y="253"/>
                    <a:pt x="16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37"/>
            <p:cNvSpPr/>
            <p:nvPr/>
          </p:nvSpPr>
          <p:spPr>
            <a:xfrm>
              <a:off x="1639775" y="1638527"/>
              <a:ext cx="6074" cy="14096"/>
            </a:xfrm>
            <a:custGeom>
              <a:avLst/>
              <a:gdLst/>
              <a:ahLst/>
              <a:cxnLst/>
              <a:rect l="l" t="t" r="r" b="b"/>
              <a:pathLst>
                <a:path w="589" h="1346" extrusionOk="0">
                  <a:moveTo>
                    <a:pt x="126" y="0"/>
                  </a:moveTo>
                  <a:lnTo>
                    <a:pt x="126" y="0"/>
                  </a:lnTo>
                  <a:cubicBezTo>
                    <a:pt x="0" y="463"/>
                    <a:pt x="84" y="946"/>
                    <a:pt x="358" y="1346"/>
                  </a:cubicBezTo>
                  <a:cubicBezTo>
                    <a:pt x="589" y="946"/>
                    <a:pt x="442" y="105"/>
                    <a:pt x="12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37"/>
            <p:cNvSpPr/>
            <p:nvPr/>
          </p:nvSpPr>
          <p:spPr>
            <a:xfrm>
              <a:off x="1610065" y="1491221"/>
              <a:ext cx="4568" cy="13887"/>
            </a:xfrm>
            <a:custGeom>
              <a:avLst/>
              <a:gdLst/>
              <a:ahLst/>
              <a:cxnLst/>
              <a:rect l="l" t="t" r="r" b="b"/>
              <a:pathLst>
                <a:path w="443" h="1326" extrusionOk="0">
                  <a:moveTo>
                    <a:pt x="211" y="1"/>
                  </a:moveTo>
                  <a:cubicBezTo>
                    <a:pt x="64" y="1"/>
                    <a:pt x="22" y="64"/>
                    <a:pt x="22" y="169"/>
                  </a:cubicBezTo>
                  <a:cubicBezTo>
                    <a:pt x="1" y="379"/>
                    <a:pt x="1" y="568"/>
                    <a:pt x="22" y="758"/>
                  </a:cubicBezTo>
                  <a:cubicBezTo>
                    <a:pt x="22" y="989"/>
                    <a:pt x="148" y="1199"/>
                    <a:pt x="337" y="1325"/>
                  </a:cubicBezTo>
                  <a:cubicBezTo>
                    <a:pt x="442" y="884"/>
                    <a:pt x="379" y="421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37"/>
            <p:cNvSpPr/>
            <p:nvPr/>
          </p:nvSpPr>
          <p:spPr>
            <a:xfrm>
              <a:off x="1683356" y="1575336"/>
              <a:ext cx="5208" cy="13876"/>
            </a:xfrm>
            <a:custGeom>
              <a:avLst/>
              <a:gdLst/>
              <a:ahLst/>
              <a:cxnLst/>
              <a:rect l="l" t="t" r="r" b="b"/>
              <a:pathLst>
                <a:path w="505" h="1325" extrusionOk="0">
                  <a:moveTo>
                    <a:pt x="126" y="0"/>
                  </a:moveTo>
                  <a:cubicBezTo>
                    <a:pt x="0" y="442"/>
                    <a:pt x="63" y="925"/>
                    <a:pt x="315" y="1325"/>
                  </a:cubicBezTo>
                  <a:cubicBezTo>
                    <a:pt x="505" y="925"/>
                    <a:pt x="421" y="252"/>
                    <a:pt x="12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29" name="Google Shape;12129;p37"/>
          <p:cNvGrpSpPr/>
          <p:nvPr/>
        </p:nvGrpSpPr>
        <p:grpSpPr>
          <a:xfrm rot="-7860496" flipH="1">
            <a:off x="6023409" y="1816202"/>
            <a:ext cx="712384" cy="632054"/>
            <a:chOff x="964205" y="3175261"/>
            <a:chExt cx="130309" cy="115616"/>
          </a:xfrm>
        </p:grpSpPr>
        <p:sp>
          <p:nvSpPr>
            <p:cNvPr id="12130" name="Google Shape;12130;p37"/>
            <p:cNvSpPr/>
            <p:nvPr/>
          </p:nvSpPr>
          <p:spPr>
            <a:xfrm>
              <a:off x="1090606" y="3208281"/>
              <a:ext cx="3908" cy="7718"/>
            </a:xfrm>
            <a:custGeom>
              <a:avLst/>
              <a:gdLst/>
              <a:ahLst/>
              <a:cxnLst/>
              <a:rect l="l" t="t" r="r" b="b"/>
              <a:pathLst>
                <a:path w="379" h="737" extrusionOk="0">
                  <a:moveTo>
                    <a:pt x="84" y="1"/>
                  </a:moveTo>
                  <a:cubicBezTo>
                    <a:pt x="42" y="43"/>
                    <a:pt x="0" y="64"/>
                    <a:pt x="0" y="127"/>
                  </a:cubicBezTo>
                  <a:lnTo>
                    <a:pt x="105" y="211"/>
                  </a:lnTo>
                  <a:lnTo>
                    <a:pt x="63" y="316"/>
                  </a:lnTo>
                  <a:cubicBezTo>
                    <a:pt x="168" y="379"/>
                    <a:pt x="168" y="506"/>
                    <a:pt x="232" y="590"/>
                  </a:cubicBezTo>
                  <a:cubicBezTo>
                    <a:pt x="189" y="632"/>
                    <a:pt x="147" y="674"/>
                    <a:pt x="211" y="737"/>
                  </a:cubicBezTo>
                  <a:cubicBezTo>
                    <a:pt x="253" y="716"/>
                    <a:pt x="316" y="674"/>
                    <a:pt x="379" y="674"/>
                  </a:cubicBezTo>
                  <a:lnTo>
                    <a:pt x="379" y="421"/>
                  </a:lnTo>
                  <a:cubicBezTo>
                    <a:pt x="358" y="421"/>
                    <a:pt x="316" y="421"/>
                    <a:pt x="337" y="400"/>
                  </a:cubicBezTo>
                  <a:cubicBezTo>
                    <a:pt x="337" y="379"/>
                    <a:pt x="358" y="379"/>
                    <a:pt x="379" y="379"/>
                  </a:cubicBezTo>
                  <a:lnTo>
                    <a:pt x="379" y="190"/>
                  </a:lnTo>
                  <a:cubicBezTo>
                    <a:pt x="370" y="191"/>
                    <a:pt x="362" y="192"/>
                    <a:pt x="354" y="192"/>
                  </a:cubicBezTo>
                  <a:cubicBezTo>
                    <a:pt x="226" y="192"/>
                    <a:pt x="183" y="41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37"/>
            <p:cNvSpPr/>
            <p:nvPr/>
          </p:nvSpPr>
          <p:spPr>
            <a:xfrm>
              <a:off x="1092555" y="3221937"/>
              <a:ext cx="1959" cy="3749"/>
            </a:xfrm>
            <a:custGeom>
              <a:avLst/>
              <a:gdLst/>
              <a:ahLst/>
              <a:cxnLst/>
              <a:rect l="l" t="t" r="r" b="b"/>
              <a:pathLst>
                <a:path w="190" h="358" extrusionOk="0">
                  <a:moveTo>
                    <a:pt x="64" y="0"/>
                  </a:moveTo>
                  <a:cubicBezTo>
                    <a:pt x="64" y="64"/>
                    <a:pt x="43" y="148"/>
                    <a:pt x="0" y="211"/>
                  </a:cubicBezTo>
                  <a:cubicBezTo>
                    <a:pt x="64" y="232"/>
                    <a:pt x="22" y="358"/>
                    <a:pt x="106" y="358"/>
                  </a:cubicBezTo>
                  <a:cubicBezTo>
                    <a:pt x="169" y="316"/>
                    <a:pt x="85" y="190"/>
                    <a:pt x="190" y="169"/>
                  </a:cubicBezTo>
                  <a:lnTo>
                    <a:pt x="190" y="4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37"/>
            <p:cNvSpPr/>
            <p:nvPr/>
          </p:nvSpPr>
          <p:spPr>
            <a:xfrm>
              <a:off x="964205" y="3175554"/>
              <a:ext cx="126844" cy="114789"/>
            </a:xfrm>
            <a:custGeom>
              <a:avLst/>
              <a:gdLst/>
              <a:ahLst/>
              <a:cxnLst/>
              <a:rect l="l" t="t" r="r" b="b"/>
              <a:pathLst>
                <a:path w="12300" h="10961" extrusionOk="0">
                  <a:moveTo>
                    <a:pt x="7275" y="351"/>
                  </a:moveTo>
                  <a:cubicBezTo>
                    <a:pt x="7296" y="351"/>
                    <a:pt x="7296" y="372"/>
                    <a:pt x="7296" y="372"/>
                  </a:cubicBezTo>
                  <a:lnTo>
                    <a:pt x="7275" y="393"/>
                  </a:lnTo>
                  <a:cubicBezTo>
                    <a:pt x="7275" y="393"/>
                    <a:pt x="7253" y="393"/>
                    <a:pt x="7253" y="372"/>
                  </a:cubicBezTo>
                  <a:cubicBezTo>
                    <a:pt x="7253" y="351"/>
                    <a:pt x="7275" y="351"/>
                    <a:pt x="7275" y="351"/>
                  </a:cubicBezTo>
                  <a:close/>
                  <a:moveTo>
                    <a:pt x="6791" y="603"/>
                  </a:moveTo>
                  <a:cubicBezTo>
                    <a:pt x="6791" y="608"/>
                    <a:pt x="6792" y="609"/>
                    <a:pt x="6793" y="609"/>
                  </a:cubicBezTo>
                  <a:cubicBezTo>
                    <a:pt x="6796" y="609"/>
                    <a:pt x="6800" y="604"/>
                    <a:pt x="6800" y="604"/>
                  </a:cubicBezTo>
                  <a:lnTo>
                    <a:pt x="6800" y="604"/>
                  </a:lnTo>
                  <a:cubicBezTo>
                    <a:pt x="6801" y="604"/>
                    <a:pt x="6799" y="608"/>
                    <a:pt x="6791" y="624"/>
                  </a:cubicBezTo>
                  <a:cubicBezTo>
                    <a:pt x="6791" y="631"/>
                    <a:pt x="6786" y="633"/>
                    <a:pt x="6780" y="633"/>
                  </a:cubicBezTo>
                  <a:cubicBezTo>
                    <a:pt x="6768" y="633"/>
                    <a:pt x="6749" y="624"/>
                    <a:pt x="6749" y="624"/>
                  </a:cubicBezTo>
                  <a:cubicBezTo>
                    <a:pt x="6749" y="624"/>
                    <a:pt x="6770" y="603"/>
                    <a:pt x="6770" y="603"/>
                  </a:cubicBezTo>
                  <a:close/>
                  <a:moveTo>
                    <a:pt x="8086" y="481"/>
                  </a:moveTo>
                  <a:cubicBezTo>
                    <a:pt x="8182" y="481"/>
                    <a:pt x="8237" y="573"/>
                    <a:pt x="8305" y="624"/>
                  </a:cubicBezTo>
                  <a:cubicBezTo>
                    <a:pt x="8241" y="630"/>
                    <a:pt x="8195" y="634"/>
                    <a:pt x="8161" y="634"/>
                  </a:cubicBezTo>
                  <a:cubicBezTo>
                    <a:pt x="8069" y="634"/>
                    <a:pt x="8056" y="605"/>
                    <a:pt x="8010" y="498"/>
                  </a:cubicBezTo>
                  <a:cubicBezTo>
                    <a:pt x="8038" y="486"/>
                    <a:pt x="8064" y="481"/>
                    <a:pt x="8086" y="481"/>
                  </a:cubicBezTo>
                  <a:close/>
                  <a:moveTo>
                    <a:pt x="7148" y="603"/>
                  </a:moveTo>
                  <a:lnTo>
                    <a:pt x="7148" y="624"/>
                  </a:lnTo>
                  <a:cubicBezTo>
                    <a:pt x="7190" y="645"/>
                    <a:pt x="7190" y="666"/>
                    <a:pt x="7148" y="708"/>
                  </a:cubicBezTo>
                  <a:cubicBezTo>
                    <a:pt x="7127" y="687"/>
                    <a:pt x="7127" y="645"/>
                    <a:pt x="7148" y="603"/>
                  </a:cubicBezTo>
                  <a:close/>
                  <a:moveTo>
                    <a:pt x="7852" y="650"/>
                  </a:moveTo>
                  <a:cubicBezTo>
                    <a:pt x="7878" y="650"/>
                    <a:pt x="7904" y="655"/>
                    <a:pt x="7926" y="666"/>
                  </a:cubicBezTo>
                  <a:cubicBezTo>
                    <a:pt x="7898" y="738"/>
                    <a:pt x="7839" y="770"/>
                    <a:pt x="7779" y="770"/>
                  </a:cubicBezTo>
                  <a:cubicBezTo>
                    <a:pt x="7750" y="770"/>
                    <a:pt x="7722" y="763"/>
                    <a:pt x="7695" y="750"/>
                  </a:cubicBezTo>
                  <a:cubicBezTo>
                    <a:pt x="7710" y="689"/>
                    <a:pt x="7782" y="650"/>
                    <a:pt x="7852" y="650"/>
                  </a:cubicBezTo>
                  <a:close/>
                  <a:moveTo>
                    <a:pt x="9273" y="1046"/>
                  </a:moveTo>
                  <a:cubicBezTo>
                    <a:pt x="9306" y="1051"/>
                    <a:pt x="9331" y="1066"/>
                    <a:pt x="9314" y="1066"/>
                  </a:cubicBezTo>
                  <a:cubicBezTo>
                    <a:pt x="9306" y="1070"/>
                    <a:pt x="9299" y="1071"/>
                    <a:pt x="9294" y="1071"/>
                  </a:cubicBezTo>
                  <a:cubicBezTo>
                    <a:pt x="9280" y="1071"/>
                    <a:pt x="9275" y="1059"/>
                    <a:pt x="9273" y="1046"/>
                  </a:cubicBezTo>
                  <a:close/>
                  <a:moveTo>
                    <a:pt x="8156" y="1291"/>
                  </a:moveTo>
                  <a:cubicBezTo>
                    <a:pt x="8171" y="1291"/>
                    <a:pt x="8176" y="1304"/>
                    <a:pt x="8178" y="1318"/>
                  </a:cubicBezTo>
                  <a:lnTo>
                    <a:pt x="8178" y="1318"/>
                  </a:lnTo>
                  <a:cubicBezTo>
                    <a:pt x="8156" y="1317"/>
                    <a:pt x="8095" y="1297"/>
                    <a:pt x="8137" y="1297"/>
                  </a:cubicBezTo>
                  <a:cubicBezTo>
                    <a:pt x="8145" y="1293"/>
                    <a:pt x="8151" y="1291"/>
                    <a:pt x="8156" y="1291"/>
                  </a:cubicBezTo>
                  <a:close/>
                  <a:moveTo>
                    <a:pt x="8263" y="1339"/>
                  </a:moveTo>
                  <a:cubicBezTo>
                    <a:pt x="8299" y="1393"/>
                    <a:pt x="8320" y="1448"/>
                    <a:pt x="8243" y="1448"/>
                  </a:cubicBezTo>
                  <a:cubicBezTo>
                    <a:pt x="8231" y="1448"/>
                    <a:pt x="8216" y="1447"/>
                    <a:pt x="8200" y="1444"/>
                  </a:cubicBezTo>
                  <a:cubicBezTo>
                    <a:pt x="8185" y="1415"/>
                    <a:pt x="8191" y="1367"/>
                    <a:pt x="8189" y="1339"/>
                  </a:cubicBezTo>
                  <a:close/>
                  <a:moveTo>
                    <a:pt x="8389" y="1465"/>
                  </a:moveTo>
                  <a:cubicBezTo>
                    <a:pt x="8431" y="1465"/>
                    <a:pt x="8389" y="1507"/>
                    <a:pt x="8431" y="1507"/>
                  </a:cubicBezTo>
                  <a:lnTo>
                    <a:pt x="8431" y="1507"/>
                  </a:lnTo>
                  <a:lnTo>
                    <a:pt x="8431" y="1507"/>
                  </a:lnTo>
                  <a:cubicBezTo>
                    <a:pt x="8452" y="1528"/>
                    <a:pt x="8515" y="1549"/>
                    <a:pt x="8473" y="1549"/>
                  </a:cubicBezTo>
                  <a:cubicBezTo>
                    <a:pt x="8465" y="1553"/>
                    <a:pt x="8458" y="1555"/>
                    <a:pt x="8453" y="1555"/>
                  </a:cubicBezTo>
                  <a:cubicBezTo>
                    <a:pt x="8431" y="1555"/>
                    <a:pt x="8431" y="1524"/>
                    <a:pt x="8431" y="1507"/>
                  </a:cubicBezTo>
                  <a:lnTo>
                    <a:pt x="8431" y="1528"/>
                  </a:lnTo>
                  <a:cubicBezTo>
                    <a:pt x="8410" y="1507"/>
                    <a:pt x="8347" y="1486"/>
                    <a:pt x="8389" y="1465"/>
                  </a:cubicBezTo>
                  <a:close/>
                  <a:moveTo>
                    <a:pt x="7401" y="1780"/>
                  </a:moveTo>
                  <a:cubicBezTo>
                    <a:pt x="7401" y="1780"/>
                    <a:pt x="7422" y="1801"/>
                    <a:pt x="7422" y="1801"/>
                  </a:cubicBezTo>
                  <a:cubicBezTo>
                    <a:pt x="7422" y="1801"/>
                    <a:pt x="7422" y="1822"/>
                    <a:pt x="7401" y="1822"/>
                  </a:cubicBezTo>
                  <a:cubicBezTo>
                    <a:pt x="7359" y="1801"/>
                    <a:pt x="7401" y="1780"/>
                    <a:pt x="7401" y="1780"/>
                  </a:cubicBezTo>
                  <a:close/>
                  <a:moveTo>
                    <a:pt x="9125" y="1780"/>
                  </a:moveTo>
                  <a:cubicBezTo>
                    <a:pt x="9146" y="1780"/>
                    <a:pt x="9146" y="1801"/>
                    <a:pt x="9146" y="1801"/>
                  </a:cubicBezTo>
                  <a:cubicBezTo>
                    <a:pt x="9146" y="1801"/>
                    <a:pt x="9167" y="1822"/>
                    <a:pt x="9125" y="1822"/>
                  </a:cubicBezTo>
                  <a:cubicBezTo>
                    <a:pt x="9104" y="1801"/>
                    <a:pt x="9125" y="1780"/>
                    <a:pt x="9125" y="1780"/>
                  </a:cubicBezTo>
                  <a:close/>
                  <a:moveTo>
                    <a:pt x="7401" y="1907"/>
                  </a:moveTo>
                  <a:cubicBezTo>
                    <a:pt x="7443" y="1928"/>
                    <a:pt x="7443" y="1970"/>
                    <a:pt x="7401" y="1991"/>
                  </a:cubicBezTo>
                  <a:cubicBezTo>
                    <a:pt x="7359" y="1970"/>
                    <a:pt x="7359" y="1949"/>
                    <a:pt x="7401" y="1907"/>
                  </a:cubicBezTo>
                  <a:close/>
                  <a:moveTo>
                    <a:pt x="11164" y="1970"/>
                  </a:moveTo>
                  <a:cubicBezTo>
                    <a:pt x="11185" y="1970"/>
                    <a:pt x="11164" y="2012"/>
                    <a:pt x="11185" y="2012"/>
                  </a:cubicBezTo>
                  <a:cubicBezTo>
                    <a:pt x="11206" y="2012"/>
                    <a:pt x="11269" y="2054"/>
                    <a:pt x="11227" y="2054"/>
                  </a:cubicBezTo>
                  <a:cubicBezTo>
                    <a:pt x="11185" y="2054"/>
                    <a:pt x="11185" y="2033"/>
                    <a:pt x="11185" y="2012"/>
                  </a:cubicBezTo>
                  <a:lnTo>
                    <a:pt x="11122" y="2012"/>
                  </a:lnTo>
                  <a:cubicBezTo>
                    <a:pt x="11143" y="1991"/>
                    <a:pt x="11143" y="1970"/>
                    <a:pt x="11164" y="1970"/>
                  </a:cubicBezTo>
                  <a:close/>
                  <a:moveTo>
                    <a:pt x="8578" y="2075"/>
                  </a:moveTo>
                  <a:cubicBezTo>
                    <a:pt x="8599" y="2096"/>
                    <a:pt x="8599" y="2096"/>
                    <a:pt x="8599" y="2096"/>
                  </a:cubicBezTo>
                  <a:lnTo>
                    <a:pt x="8578" y="2117"/>
                  </a:lnTo>
                  <a:lnTo>
                    <a:pt x="8578" y="2138"/>
                  </a:lnTo>
                  <a:cubicBezTo>
                    <a:pt x="8557" y="2117"/>
                    <a:pt x="8557" y="2096"/>
                    <a:pt x="8557" y="2096"/>
                  </a:cubicBezTo>
                  <a:cubicBezTo>
                    <a:pt x="8557" y="2096"/>
                    <a:pt x="8557" y="2096"/>
                    <a:pt x="8578" y="2075"/>
                  </a:cubicBezTo>
                  <a:close/>
                  <a:moveTo>
                    <a:pt x="8809" y="2075"/>
                  </a:moveTo>
                  <a:cubicBezTo>
                    <a:pt x="8851" y="2180"/>
                    <a:pt x="8851" y="2180"/>
                    <a:pt x="8662" y="2180"/>
                  </a:cubicBezTo>
                  <a:cubicBezTo>
                    <a:pt x="8725" y="2138"/>
                    <a:pt x="8746" y="2075"/>
                    <a:pt x="8809" y="2075"/>
                  </a:cubicBezTo>
                  <a:close/>
                  <a:moveTo>
                    <a:pt x="9629" y="2201"/>
                  </a:moveTo>
                  <a:cubicBezTo>
                    <a:pt x="9629" y="2211"/>
                    <a:pt x="9634" y="2211"/>
                    <a:pt x="9640" y="2211"/>
                  </a:cubicBezTo>
                  <a:cubicBezTo>
                    <a:pt x="9645" y="2211"/>
                    <a:pt x="9650" y="2211"/>
                    <a:pt x="9650" y="2222"/>
                  </a:cubicBezTo>
                  <a:cubicBezTo>
                    <a:pt x="9643" y="2236"/>
                    <a:pt x="9636" y="2241"/>
                    <a:pt x="9630" y="2241"/>
                  </a:cubicBezTo>
                  <a:cubicBezTo>
                    <a:pt x="9618" y="2241"/>
                    <a:pt x="9608" y="2222"/>
                    <a:pt x="9608" y="2222"/>
                  </a:cubicBezTo>
                  <a:cubicBezTo>
                    <a:pt x="9608" y="2222"/>
                    <a:pt x="9629" y="2201"/>
                    <a:pt x="9629" y="2201"/>
                  </a:cubicBezTo>
                  <a:close/>
                  <a:moveTo>
                    <a:pt x="11290" y="2201"/>
                  </a:moveTo>
                  <a:cubicBezTo>
                    <a:pt x="11290" y="2222"/>
                    <a:pt x="11311" y="2222"/>
                    <a:pt x="11311" y="2222"/>
                  </a:cubicBezTo>
                  <a:lnTo>
                    <a:pt x="11290" y="2243"/>
                  </a:lnTo>
                  <a:cubicBezTo>
                    <a:pt x="11290" y="2243"/>
                    <a:pt x="11269" y="2243"/>
                    <a:pt x="11269" y="2222"/>
                  </a:cubicBezTo>
                  <a:cubicBezTo>
                    <a:pt x="11269" y="2201"/>
                    <a:pt x="11290" y="2201"/>
                    <a:pt x="11290" y="2201"/>
                  </a:cubicBezTo>
                  <a:close/>
                  <a:moveTo>
                    <a:pt x="10190" y="2281"/>
                  </a:moveTo>
                  <a:cubicBezTo>
                    <a:pt x="10213" y="2281"/>
                    <a:pt x="10200" y="2327"/>
                    <a:pt x="10218" y="2327"/>
                  </a:cubicBezTo>
                  <a:cubicBezTo>
                    <a:pt x="10197" y="2327"/>
                    <a:pt x="10134" y="2285"/>
                    <a:pt x="10176" y="2285"/>
                  </a:cubicBezTo>
                  <a:cubicBezTo>
                    <a:pt x="10182" y="2282"/>
                    <a:pt x="10187" y="2281"/>
                    <a:pt x="10190" y="2281"/>
                  </a:cubicBezTo>
                  <a:close/>
                  <a:moveTo>
                    <a:pt x="10218" y="2327"/>
                  </a:moveTo>
                  <a:cubicBezTo>
                    <a:pt x="10239" y="2327"/>
                    <a:pt x="10302" y="2348"/>
                    <a:pt x="10260" y="2369"/>
                  </a:cubicBezTo>
                  <a:cubicBezTo>
                    <a:pt x="10226" y="2369"/>
                    <a:pt x="10219" y="2355"/>
                    <a:pt x="10218" y="2327"/>
                  </a:cubicBezTo>
                  <a:close/>
                  <a:moveTo>
                    <a:pt x="8641" y="2390"/>
                  </a:moveTo>
                  <a:lnTo>
                    <a:pt x="8662" y="2411"/>
                  </a:lnTo>
                  <a:cubicBezTo>
                    <a:pt x="8662" y="2432"/>
                    <a:pt x="8662" y="2432"/>
                    <a:pt x="8641" y="2432"/>
                  </a:cubicBezTo>
                  <a:cubicBezTo>
                    <a:pt x="8620" y="2432"/>
                    <a:pt x="8620" y="2411"/>
                    <a:pt x="8620" y="2411"/>
                  </a:cubicBezTo>
                  <a:cubicBezTo>
                    <a:pt x="8620" y="2411"/>
                    <a:pt x="8641" y="2390"/>
                    <a:pt x="8641" y="2390"/>
                  </a:cubicBezTo>
                  <a:close/>
                  <a:moveTo>
                    <a:pt x="6055" y="2558"/>
                  </a:moveTo>
                  <a:cubicBezTo>
                    <a:pt x="6076" y="2579"/>
                    <a:pt x="6139" y="2600"/>
                    <a:pt x="6097" y="2600"/>
                  </a:cubicBezTo>
                  <a:cubicBezTo>
                    <a:pt x="6089" y="2604"/>
                    <a:pt x="6083" y="2606"/>
                    <a:pt x="6077" y="2606"/>
                  </a:cubicBezTo>
                  <a:cubicBezTo>
                    <a:pt x="6055" y="2606"/>
                    <a:pt x="6055" y="2575"/>
                    <a:pt x="6055" y="2558"/>
                  </a:cubicBezTo>
                  <a:close/>
                  <a:moveTo>
                    <a:pt x="9924" y="2390"/>
                  </a:moveTo>
                  <a:lnTo>
                    <a:pt x="9924" y="2390"/>
                  </a:lnTo>
                  <a:cubicBezTo>
                    <a:pt x="10022" y="2449"/>
                    <a:pt x="10102" y="2508"/>
                    <a:pt x="10095" y="2619"/>
                  </a:cubicBezTo>
                  <a:lnTo>
                    <a:pt x="10095" y="2619"/>
                  </a:lnTo>
                  <a:cubicBezTo>
                    <a:pt x="10061" y="2611"/>
                    <a:pt x="10033" y="2584"/>
                    <a:pt x="10002" y="2584"/>
                  </a:cubicBezTo>
                  <a:cubicBezTo>
                    <a:pt x="9984" y="2584"/>
                    <a:pt x="9966" y="2593"/>
                    <a:pt x="9945" y="2621"/>
                  </a:cubicBezTo>
                  <a:cubicBezTo>
                    <a:pt x="9924" y="2558"/>
                    <a:pt x="9903" y="2474"/>
                    <a:pt x="9924" y="2390"/>
                  </a:cubicBezTo>
                  <a:close/>
                  <a:moveTo>
                    <a:pt x="9850" y="2758"/>
                  </a:moveTo>
                  <a:cubicBezTo>
                    <a:pt x="9871" y="2758"/>
                    <a:pt x="9892" y="2769"/>
                    <a:pt x="9903" y="2790"/>
                  </a:cubicBezTo>
                  <a:cubicBezTo>
                    <a:pt x="9892" y="2800"/>
                    <a:pt x="9871" y="2805"/>
                    <a:pt x="9850" y="2805"/>
                  </a:cubicBezTo>
                  <a:cubicBezTo>
                    <a:pt x="9829" y="2805"/>
                    <a:pt x="9808" y="2800"/>
                    <a:pt x="9797" y="2790"/>
                  </a:cubicBezTo>
                  <a:cubicBezTo>
                    <a:pt x="9808" y="2769"/>
                    <a:pt x="9829" y="2758"/>
                    <a:pt x="9850" y="2758"/>
                  </a:cubicBezTo>
                  <a:close/>
                  <a:moveTo>
                    <a:pt x="9125" y="2769"/>
                  </a:moveTo>
                  <a:cubicBezTo>
                    <a:pt x="9146" y="2769"/>
                    <a:pt x="9146" y="2790"/>
                    <a:pt x="9146" y="2790"/>
                  </a:cubicBezTo>
                  <a:lnTo>
                    <a:pt x="9125" y="2811"/>
                  </a:lnTo>
                  <a:cubicBezTo>
                    <a:pt x="9125" y="2811"/>
                    <a:pt x="9125" y="2790"/>
                    <a:pt x="9125" y="2790"/>
                  </a:cubicBezTo>
                  <a:cubicBezTo>
                    <a:pt x="9125" y="2769"/>
                    <a:pt x="9125" y="2769"/>
                    <a:pt x="9125" y="2769"/>
                  </a:cubicBezTo>
                  <a:close/>
                  <a:moveTo>
                    <a:pt x="11290" y="2705"/>
                  </a:moveTo>
                  <a:cubicBezTo>
                    <a:pt x="11332" y="2747"/>
                    <a:pt x="11332" y="2769"/>
                    <a:pt x="11290" y="2811"/>
                  </a:cubicBezTo>
                  <a:cubicBezTo>
                    <a:pt x="11269" y="2769"/>
                    <a:pt x="11269" y="2747"/>
                    <a:pt x="11290" y="2705"/>
                  </a:cubicBezTo>
                  <a:close/>
                  <a:moveTo>
                    <a:pt x="10218" y="2642"/>
                  </a:moveTo>
                  <a:lnTo>
                    <a:pt x="10218" y="2747"/>
                  </a:lnTo>
                  <a:cubicBezTo>
                    <a:pt x="10239" y="2747"/>
                    <a:pt x="10281" y="2769"/>
                    <a:pt x="10281" y="2811"/>
                  </a:cubicBezTo>
                  <a:cubicBezTo>
                    <a:pt x="10302" y="2811"/>
                    <a:pt x="10365" y="2853"/>
                    <a:pt x="10323" y="2853"/>
                  </a:cubicBezTo>
                  <a:cubicBezTo>
                    <a:pt x="10281" y="2853"/>
                    <a:pt x="10281" y="2832"/>
                    <a:pt x="10281" y="2811"/>
                  </a:cubicBezTo>
                  <a:cubicBezTo>
                    <a:pt x="10239" y="2811"/>
                    <a:pt x="10218" y="2790"/>
                    <a:pt x="10218" y="2747"/>
                  </a:cubicBezTo>
                  <a:lnTo>
                    <a:pt x="10113" y="2747"/>
                  </a:lnTo>
                  <a:lnTo>
                    <a:pt x="10113" y="2642"/>
                  </a:lnTo>
                  <a:close/>
                  <a:moveTo>
                    <a:pt x="11427" y="2775"/>
                  </a:moveTo>
                  <a:cubicBezTo>
                    <a:pt x="11458" y="2797"/>
                    <a:pt x="11456" y="2835"/>
                    <a:pt x="11437" y="2874"/>
                  </a:cubicBezTo>
                  <a:cubicBezTo>
                    <a:pt x="11399" y="2835"/>
                    <a:pt x="11396" y="2797"/>
                    <a:pt x="11427" y="2775"/>
                  </a:cubicBezTo>
                  <a:close/>
                  <a:moveTo>
                    <a:pt x="9945" y="2895"/>
                  </a:moveTo>
                  <a:cubicBezTo>
                    <a:pt x="9945" y="2895"/>
                    <a:pt x="9966" y="2916"/>
                    <a:pt x="9966" y="2916"/>
                  </a:cubicBezTo>
                  <a:cubicBezTo>
                    <a:pt x="9952" y="2916"/>
                    <a:pt x="9956" y="2925"/>
                    <a:pt x="9955" y="2925"/>
                  </a:cubicBezTo>
                  <a:cubicBezTo>
                    <a:pt x="9954" y="2925"/>
                    <a:pt x="9952" y="2923"/>
                    <a:pt x="9945" y="2916"/>
                  </a:cubicBezTo>
                  <a:cubicBezTo>
                    <a:pt x="9903" y="2916"/>
                    <a:pt x="9945" y="2895"/>
                    <a:pt x="9945" y="2895"/>
                  </a:cubicBezTo>
                  <a:close/>
                  <a:moveTo>
                    <a:pt x="12089" y="3084"/>
                  </a:moveTo>
                  <a:cubicBezTo>
                    <a:pt x="12108" y="3084"/>
                    <a:pt x="12110" y="3101"/>
                    <a:pt x="12110" y="3119"/>
                  </a:cubicBezTo>
                  <a:lnTo>
                    <a:pt x="12110" y="3119"/>
                  </a:lnTo>
                  <a:cubicBezTo>
                    <a:pt x="12085" y="3108"/>
                    <a:pt x="12057" y="3084"/>
                    <a:pt x="12089" y="3084"/>
                  </a:cubicBezTo>
                  <a:close/>
                  <a:moveTo>
                    <a:pt x="11542" y="2895"/>
                  </a:moveTo>
                  <a:cubicBezTo>
                    <a:pt x="11585" y="2958"/>
                    <a:pt x="11627" y="3021"/>
                    <a:pt x="11627" y="3126"/>
                  </a:cubicBezTo>
                  <a:cubicBezTo>
                    <a:pt x="11479" y="3126"/>
                    <a:pt x="11521" y="3000"/>
                    <a:pt x="11479" y="2958"/>
                  </a:cubicBezTo>
                  <a:lnTo>
                    <a:pt x="11542" y="2895"/>
                  </a:lnTo>
                  <a:close/>
                  <a:moveTo>
                    <a:pt x="10680" y="2811"/>
                  </a:moveTo>
                  <a:cubicBezTo>
                    <a:pt x="10849" y="2874"/>
                    <a:pt x="10701" y="3063"/>
                    <a:pt x="10849" y="3168"/>
                  </a:cubicBezTo>
                  <a:lnTo>
                    <a:pt x="10680" y="3168"/>
                  </a:lnTo>
                  <a:cubicBezTo>
                    <a:pt x="10617" y="3105"/>
                    <a:pt x="10701" y="2958"/>
                    <a:pt x="10596" y="2895"/>
                  </a:cubicBezTo>
                  <a:lnTo>
                    <a:pt x="10680" y="2811"/>
                  </a:lnTo>
                  <a:close/>
                  <a:moveTo>
                    <a:pt x="2586" y="3378"/>
                  </a:moveTo>
                  <a:lnTo>
                    <a:pt x="2607" y="3399"/>
                  </a:lnTo>
                  <a:cubicBezTo>
                    <a:pt x="2586" y="3420"/>
                    <a:pt x="2607" y="3420"/>
                    <a:pt x="2586" y="3420"/>
                  </a:cubicBezTo>
                  <a:cubicBezTo>
                    <a:pt x="2565" y="3420"/>
                    <a:pt x="2565" y="3420"/>
                    <a:pt x="2565" y="3399"/>
                  </a:cubicBezTo>
                  <a:cubicBezTo>
                    <a:pt x="2565" y="3378"/>
                    <a:pt x="2586" y="3378"/>
                    <a:pt x="2586" y="3378"/>
                  </a:cubicBezTo>
                  <a:close/>
                  <a:moveTo>
                    <a:pt x="1188" y="3431"/>
                  </a:moveTo>
                  <a:cubicBezTo>
                    <a:pt x="1204" y="3431"/>
                    <a:pt x="1219" y="3441"/>
                    <a:pt x="1241" y="3462"/>
                  </a:cubicBezTo>
                  <a:lnTo>
                    <a:pt x="1219" y="3462"/>
                  </a:lnTo>
                  <a:cubicBezTo>
                    <a:pt x="1209" y="3483"/>
                    <a:pt x="1198" y="3494"/>
                    <a:pt x="1185" y="3494"/>
                  </a:cubicBezTo>
                  <a:cubicBezTo>
                    <a:pt x="1172" y="3494"/>
                    <a:pt x="1156" y="3483"/>
                    <a:pt x="1135" y="3462"/>
                  </a:cubicBezTo>
                  <a:cubicBezTo>
                    <a:pt x="1156" y="3441"/>
                    <a:pt x="1172" y="3431"/>
                    <a:pt x="1188" y="3431"/>
                  </a:cubicBezTo>
                  <a:close/>
                  <a:moveTo>
                    <a:pt x="1030" y="3631"/>
                  </a:moveTo>
                  <a:cubicBezTo>
                    <a:pt x="1030" y="3631"/>
                    <a:pt x="1051" y="3652"/>
                    <a:pt x="1051" y="3652"/>
                  </a:cubicBezTo>
                  <a:cubicBezTo>
                    <a:pt x="1051" y="3652"/>
                    <a:pt x="1072" y="3673"/>
                    <a:pt x="1030" y="3673"/>
                  </a:cubicBezTo>
                  <a:cubicBezTo>
                    <a:pt x="1009" y="3652"/>
                    <a:pt x="1030" y="3631"/>
                    <a:pt x="1030" y="3631"/>
                  </a:cubicBezTo>
                  <a:close/>
                  <a:moveTo>
                    <a:pt x="5845" y="3525"/>
                  </a:moveTo>
                  <a:lnTo>
                    <a:pt x="5845" y="3525"/>
                  </a:lnTo>
                  <a:cubicBezTo>
                    <a:pt x="5908" y="3567"/>
                    <a:pt x="5887" y="3609"/>
                    <a:pt x="5866" y="3673"/>
                  </a:cubicBezTo>
                  <a:cubicBezTo>
                    <a:pt x="5782" y="3631"/>
                    <a:pt x="5866" y="3567"/>
                    <a:pt x="5845" y="3525"/>
                  </a:cubicBezTo>
                  <a:close/>
                  <a:moveTo>
                    <a:pt x="3070" y="3694"/>
                  </a:moveTo>
                  <a:lnTo>
                    <a:pt x="3091" y="3715"/>
                  </a:lnTo>
                  <a:cubicBezTo>
                    <a:pt x="3091" y="3715"/>
                    <a:pt x="3091" y="3736"/>
                    <a:pt x="3070" y="3736"/>
                  </a:cubicBezTo>
                  <a:cubicBezTo>
                    <a:pt x="3049" y="3736"/>
                    <a:pt x="3049" y="3715"/>
                    <a:pt x="3049" y="3715"/>
                  </a:cubicBezTo>
                  <a:cubicBezTo>
                    <a:pt x="3049" y="3694"/>
                    <a:pt x="3070" y="3694"/>
                    <a:pt x="3070" y="3694"/>
                  </a:cubicBezTo>
                  <a:close/>
                  <a:moveTo>
                    <a:pt x="5992" y="3694"/>
                  </a:moveTo>
                  <a:cubicBezTo>
                    <a:pt x="5992" y="3694"/>
                    <a:pt x="6013" y="3715"/>
                    <a:pt x="6013" y="3715"/>
                  </a:cubicBezTo>
                  <a:lnTo>
                    <a:pt x="5992" y="3715"/>
                  </a:lnTo>
                  <a:cubicBezTo>
                    <a:pt x="5992" y="3715"/>
                    <a:pt x="6013" y="3736"/>
                    <a:pt x="5992" y="3736"/>
                  </a:cubicBezTo>
                  <a:cubicBezTo>
                    <a:pt x="5950" y="3715"/>
                    <a:pt x="5992" y="3694"/>
                    <a:pt x="5992" y="3694"/>
                  </a:cubicBezTo>
                  <a:close/>
                  <a:moveTo>
                    <a:pt x="5487" y="3694"/>
                  </a:moveTo>
                  <a:cubicBezTo>
                    <a:pt x="5529" y="3736"/>
                    <a:pt x="5529" y="3757"/>
                    <a:pt x="5487" y="3778"/>
                  </a:cubicBezTo>
                  <a:cubicBezTo>
                    <a:pt x="5445" y="3757"/>
                    <a:pt x="5445" y="3736"/>
                    <a:pt x="5487" y="3694"/>
                  </a:cubicBezTo>
                  <a:close/>
                  <a:moveTo>
                    <a:pt x="946" y="3758"/>
                  </a:moveTo>
                  <a:cubicBezTo>
                    <a:pt x="985" y="3763"/>
                    <a:pt x="1024" y="3781"/>
                    <a:pt x="988" y="3799"/>
                  </a:cubicBezTo>
                  <a:cubicBezTo>
                    <a:pt x="947" y="3799"/>
                    <a:pt x="946" y="3779"/>
                    <a:pt x="946" y="3758"/>
                  </a:cubicBezTo>
                  <a:close/>
                  <a:moveTo>
                    <a:pt x="3196" y="3757"/>
                  </a:moveTo>
                  <a:cubicBezTo>
                    <a:pt x="3217" y="3757"/>
                    <a:pt x="3217" y="3778"/>
                    <a:pt x="3217" y="3778"/>
                  </a:cubicBezTo>
                  <a:lnTo>
                    <a:pt x="3196" y="3799"/>
                  </a:lnTo>
                  <a:cubicBezTo>
                    <a:pt x="3196" y="3799"/>
                    <a:pt x="3175" y="3799"/>
                    <a:pt x="3175" y="3778"/>
                  </a:cubicBezTo>
                  <a:cubicBezTo>
                    <a:pt x="3175" y="3757"/>
                    <a:pt x="3196" y="3757"/>
                    <a:pt x="3196" y="3757"/>
                  </a:cubicBezTo>
                  <a:close/>
                  <a:moveTo>
                    <a:pt x="4328" y="3814"/>
                  </a:moveTo>
                  <a:cubicBezTo>
                    <a:pt x="4336" y="3814"/>
                    <a:pt x="4342" y="3820"/>
                    <a:pt x="4331" y="3841"/>
                  </a:cubicBezTo>
                  <a:cubicBezTo>
                    <a:pt x="4321" y="3851"/>
                    <a:pt x="4310" y="3857"/>
                    <a:pt x="4302" y="3857"/>
                  </a:cubicBezTo>
                  <a:cubicBezTo>
                    <a:pt x="4294" y="3857"/>
                    <a:pt x="4289" y="3851"/>
                    <a:pt x="4289" y="3841"/>
                  </a:cubicBezTo>
                  <a:lnTo>
                    <a:pt x="4310" y="3820"/>
                  </a:lnTo>
                  <a:cubicBezTo>
                    <a:pt x="4310" y="3820"/>
                    <a:pt x="4321" y="3814"/>
                    <a:pt x="4328" y="3814"/>
                  </a:cubicBezTo>
                  <a:close/>
                  <a:moveTo>
                    <a:pt x="4058" y="3820"/>
                  </a:moveTo>
                  <a:lnTo>
                    <a:pt x="4079" y="3841"/>
                  </a:lnTo>
                  <a:lnTo>
                    <a:pt x="4100" y="3841"/>
                  </a:lnTo>
                  <a:cubicBezTo>
                    <a:pt x="4079" y="3841"/>
                    <a:pt x="4058" y="3862"/>
                    <a:pt x="4058" y="3862"/>
                  </a:cubicBezTo>
                  <a:cubicBezTo>
                    <a:pt x="4058" y="3862"/>
                    <a:pt x="4058" y="3841"/>
                    <a:pt x="4037" y="3841"/>
                  </a:cubicBezTo>
                  <a:cubicBezTo>
                    <a:pt x="4037" y="3820"/>
                    <a:pt x="4058" y="3820"/>
                    <a:pt x="4058" y="3820"/>
                  </a:cubicBezTo>
                  <a:close/>
                  <a:moveTo>
                    <a:pt x="5004" y="3883"/>
                  </a:moveTo>
                  <a:cubicBezTo>
                    <a:pt x="5004" y="3883"/>
                    <a:pt x="5004" y="3904"/>
                    <a:pt x="5004" y="3904"/>
                  </a:cubicBezTo>
                  <a:cubicBezTo>
                    <a:pt x="5004" y="3904"/>
                    <a:pt x="5025" y="3925"/>
                    <a:pt x="5004" y="3925"/>
                  </a:cubicBezTo>
                  <a:cubicBezTo>
                    <a:pt x="4962" y="3904"/>
                    <a:pt x="4983" y="3883"/>
                    <a:pt x="5004" y="3883"/>
                  </a:cubicBezTo>
                  <a:close/>
                  <a:moveTo>
                    <a:pt x="5824" y="3799"/>
                  </a:moveTo>
                  <a:cubicBezTo>
                    <a:pt x="5908" y="3820"/>
                    <a:pt x="5845" y="3925"/>
                    <a:pt x="5950" y="3925"/>
                  </a:cubicBezTo>
                  <a:cubicBezTo>
                    <a:pt x="5896" y="4020"/>
                    <a:pt x="5832" y="4045"/>
                    <a:pt x="5766" y="4045"/>
                  </a:cubicBezTo>
                  <a:cubicBezTo>
                    <a:pt x="5730" y="4045"/>
                    <a:pt x="5693" y="4037"/>
                    <a:pt x="5656" y="4030"/>
                  </a:cubicBezTo>
                  <a:cubicBezTo>
                    <a:pt x="5635" y="3925"/>
                    <a:pt x="5719" y="3883"/>
                    <a:pt x="5740" y="3799"/>
                  </a:cubicBezTo>
                  <a:close/>
                  <a:moveTo>
                    <a:pt x="4289" y="3883"/>
                  </a:moveTo>
                  <a:lnTo>
                    <a:pt x="4394" y="4114"/>
                  </a:lnTo>
                  <a:cubicBezTo>
                    <a:pt x="4226" y="4030"/>
                    <a:pt x="4226" y="4030"/>
                    <a:pt x="4289" y="3883"/>
                  </a:cubicBezTo>
                  <a:close/>
                  <a:moveTo>
                    <a:pt x="5466" y="3925"/>
                  </a:moveTo>
                  <a:cubicBezTo>
                    <a:pt x="5572" y="3988"/>
                    <a:pt x="5614" y="4072"/>
                    <a:pt x="5551" y="4177"/>
                  </a:cubicBezTo>
                  <a:cubicBezTo>
                    <a:pt x="5551" y="4072"/>
                    <a:pt x="5445" y="4030"/>
                    <a:pt x="5466" y="3925"/>
                  </a:cubicBezTo>
                  <a:close/>
                  <a:moveTo>
                    <a:pt x="5361" y="4177"/>
                  </a:moveTo>
                  <a:cubicBezTo>
                    <a:pt x="5361" y="4188"/>
                    <a:pt x="5372" y="4188"/>
                    <a:pt x="5380" y="4188"/>
                  </a:cubicBezTo>
                  <a:cubicBezTo>
                    <a:pt x="5388" y="4188"/>
                    <a:pt x="5393" y="4188"/>
                    <a:pt x="5382" y="4198"/>
                  </a:cubicBezTo>
                  <a:cubicBezTo>
                    <a:pt x="5375" y="4212"/>
                    <a:pt x="5368" y="4217"/>
                    <a:pt x="5362" y="4217"/>
                  </a:cubicBezTo>
                  <a:cubicBezTo>
                    <a:pt x="5350" y="4217"/>
                    <a:pt x="5340" y="4198"/>
                    <a:pt x="5340" y="4198"/>
                  </a:cubicBezTo>
                  <a:cubicBezTo>
                    <a:pt x="5340" y="4198"/>
                    <a:pt x="5361" y="4177"/>
                    <a:pt x="5361" y="4177"/>
                  </a:cubicBezTo>
                  <a:close/>
                  <a:moveTo>
                    <a:pt x="3319" y="4163"/>
                  </a:moveTo>
                  <a:cubicBezTo>
                    <a:pt x="3321" y="4163"/>
                    <a:pt x="3322" y="4167"/>
                    <a:pt x="3322" y="4177"/>
                  </a:cubicBezTo>
                  <a:cubicBezTo>
                    <a:pt x="3337" y="4206"/>
                    <a:pt x="3321" y="4215"/>
                    <a:pt x="3302" y="4218"/>
                  </a:cubicBezTo>
                  <a:lnTo>
                    <a:pt x="3302" y="4218"/>
                  </a:lnTo>
                  <a:cubicBezTo>
                    <a:pt x="3306" y="4191"/>
                    <a:pt x="3315" y="4163"/>
                    <a:pt x="3319" y="4163"/>
                  </a:cubicBezTo>
                  <a:close/>
                  <a:moveTo>
                    <a:pt x="6097" y="4177"/>
                  </a:moveTo>
                  <a:lnTo>
                    <a:pt x="6118" y="4198"/>
                  </a:lnTo>
                  <a:lnTo>
                    <a:pt x="6118" y="4219"/>
                  </a:lnTo>
                  <a:lnTo>
                    <a:pt x="6097" y="4219"/>
                  </a:lnTo>
                  <a:cubicBezTo>
                    <a:pt x="6097" y="4219"/>
                    <a:pt x="6097" y="4219"/>
                    <a:pt x="6097" y="4198"/>
                  </a:cubicBezTo>
                  <a:cubicBezTo>
                    <a:pt x="6097" y="4198"/>
                    <a:pt x="6097" y="4177"/>
                    <a:pt x="6097" y="4177"/>
                  </a:cubicBezTo>
                  <a:close/>
                  <a:moveTo>
                    <a:pt x="5838" y="4174"/>
                  </a:moveTo>
                  <a:cubicBezTo>
                    <a:pt x="5867" y="4174"/>
                    <a:pt x="5901" y="4186"/>
                    <a:pt x="5950" y="4198"/>
                  </a:cubicBezTo>
                  <a:lnTo>
                    <a:pt x="5950" y="4219"/>
                  </a:lnTo>
                  <a:cubicBezTo>
                    <a:pt x="5924" y="4228"/>
                    <a:pt x="5898" y="4233"/>
                    <a:pt x="5873" y="4233"/>
                  </a:cubicBezTo>
                  <a:cubicBezTo>
                    <a:pt x="5838" y="4233"/>
                    <a:pt x="5806" y="4223"/>
                    <a:pt x="5782" y="4198"/>
                  </a:cubicBezTo>
                  <a:cubicBezTo>
                    <a:pt x="5800" y="4180"/>
                    <a:pt x="5817" y="4174"/>
                    <a:pt x="5838" y="4174"/>
                  </a:cubicBezTo>
                  <a:close/>
                  <a:moveTo>
                    <a:pt x="560" y="4242"/>
                  </a:moveTo>
                  <a:cubicBezTo>
                    <a:pt x="565" y="4242"/>
                    <a:pt x="568" y="4246"/>
                    <a:pt x="568" y="4261"/>
                  </a:cubicBezTo>
                  <a:cubicBezTo>
                    <a:pt x="557" y="4272"/>
                    <a:pt x="547" y="4277"/>
                    <a:pt x="539" y="4277"/>
                  </a:cubicBezTo>
                  <a:cubicBezTo>
                    <a:pt x="531" y="4277"/>
                    <a:pt x="526" y="4272"/>
                    <a:pt x="526" y="4261"/>
                  </a:cubicBezTo>
                  <a:lnTo>
                    <a:pt x="540" y="4246"/>
                  </a:lnTo>
                  <a:lnTo>
                    <a:pt x="540" y="4246"/>
                  </a:lnTo>
                  <a:cubicBezTo>
                    <a:pt x="548" y="4246"/>
                    <a:pt x="555" y="4242"/>
                    <a:pt x="560" y="4242"/>
                  </a:cubicBezTo>
                  <a:close/>
                  <a:moveTo>
                    <a:pt x="2858" y="4237"/>
                  </a:moveTo>
                  <a:cubicBezTo>
                    <a:pt x="2870" y="4237"/>
                    <a:pt x="2884" y="4243"/>
                    <a:pt x="2901" y="4261"/>
                  </a:cubicBezTo>
                  <a:cubicBezTo>
                    <a:pt x="2916" y="4276"/>
                    <a:pt x="2889" y="4291"/>
                    <a:pt x="2864" y="4291"/>
                  </a:cubicBezTo>
                  <a:cubicBezTo>
                    <a:pt x="2854" y="4291"/>
                    <a:pt x="2845" y="4288"/>
                    <a:pt x="2838" y="4282"/>
                  </a:cubicBezTo>
                  <a:cubicBezTo>
                    <a:pt x="2838" y="4282"/>
                    <a:pt x="2817" y="4261"/>
                    <a:pt x="2817" y="4261"/>
                  </a:cubicBezTo>
                  <a:cubicBezTo>
                    <a:pt x="2829" y="4249"/>
                    <a:pt x="2842" y="4237"/>
                    <a:pt x="2858" y="4237"/>
                  </a:cubicBezTo>
                  <a:close/>
                  <a:moveTo>
                    <a:pt x="3279" y="4250"/>
                  </a:moveTo>
                  <a:cubicBezTo>
                    <a:pt x="3276" y="4269"/>
                    <a:pt x="3265" y="4296"/>
                    <a:pt x="3253" y="4296"/>
                  </a:cubicBezTo>
                  <a:cubicBezTo>
                    <a:pt x="3248" y="4296"/>
                    <a:pt x="3243" y="4292"/>
                    <a:pt x="3238" y="4282"/>
                  </a:cubicBezTo>
                  <a:cubicBezTo>
                    <a:pt x="3238" y="4252"/>
                    <a:pt x="3259" y="4254"/>
                    <a:pt x="3279" y="4250"/>
                  </a:cubicBezTo>
                  <a:close/>
                  <a:moveTo>
                    <a:pt x="925" y="4303"/>
                  </a:moveTo>
                  <a:cubicBezTo>
                    <a:pt x="967" y="4303"/>
                    <a:pt x="967" y="4324"/>
                    <a:pt x="988" y="4345"/>
                  </a:cubicBezTo>
                  <a:cubicBezTo>
                    <a:pt x="988" y="4387"/>
                    <a:pt x="967" y="4408"/>
                    <a:pt x="946" y="4408"/>
                  </a:cubicBezTo>
                  <a:cubicBezTo>
                    <a:pt x="935" y="4414"/>
                    <a:pt x="925" y="4417"/>
                    <a:pt x="917" y="4417"/>
                  </a:cubicBezTo>
                  <a:cubicBezTo>
                    <a:pt x="894" y="4417"/>
                    <a:pt x="883" y="4397"/>
                    <a:pt x="883" y="4366"/>
                  </a:cubicBezTo>
                  <a:cubicBezTo>
                    <a:pt x="883" y="4324"/>
                    <a:pt x="883" y="4303"/>
                    <a:pt x="925" y="4303"/>
                  </a:cubicBezTo>
                  <a:close/>
                  <a:moveTo>
                    <a:pt x="5090" y="4299"/>
                  </a:moveTo>
                  <a:cubicBezTo>
                    <a:pt x="5130" y="4299"/>
                    <a:pt x="5130" y="4353"/>
                    <a:pt x="5130" y="4429"/>
                  </a:cubicBezTo>
                  <a:lnTo>
                    <a:pt x="5025" y="4324"/>
                  </a:lnTo>
                  <a:cubicBezTo>
                    <a:pt x="5054" y="4307"/>
                    <a:pt x="5075" y="4299"/>
                    <a:pt x="5090" y="4299"/>
                  </a:cubicBezTo>
                  <a:close/>
                  <a:moveTo>
                    <a:pt x="7749" y="4230"/>
                  </a:moveTo>
                  <a:cubicBezTo>
                    <a:pt x="7787" y="4230"/>
                    <a:pt x="7820" y="4285"/>
                    <a:pt x="7863" y="4429"/>
                  </a:cubicBezTo>
                  <a:cubicBezTo>
                    <a:pt x="7737" y="4366"/>
                    <a:pt x="7737" y="4366"/>
                    <a:pt x="7695" y="4261"/>
                  </a:cubicBezTo>
                  <a:cubicBezTo>
                    <a:pt x="7715" y="4241"/>
                    <a:pt x="7732" y="4230"/>
                    <a:pt x="7749" y="4230"/>
                  </a:cubicBezTo>
                  <a:close/>
                  <a:moveTo>
                    <a:pt x="5298" y="4429"/>
                  </a:moveTo>
                  <a:cubicBezTo>
                    <a:pt x="5319" y="4429"/>
                    <a:pt x="5319" y="4450"/>
                    <a:pt x="5319" y="4450"/>
                  </a:cubicBezTo>
                  <a:lnTo>
                    <a:pt x="5298" y="4471"/>
                  </a:lnTo>
                  <a:cubicBezTo>
                    <a:pt x="5298" y="4471"/>
                    <a:pt x="5277" y="4450"/>
                    <a:pt x="5277" y="4450"/>
                  </a:cubicBezTo>
                  <a:cubicBezTo>
                    <a:pt x="5277" y="4450"/>
                    <a:pt x="5298" y="4429"/>
                    <a:pt x="5298" y="4429"/>
                  </a:cubicBezTo>
                  <a:close/>
                  <a:moveTo>
                    <a:pt x="7968" y="4493"/>
                  </a:moveTo>
                  <a:lnTo>
                    <a:pt x="7989" y="4514"/>
                  </a:lnTo>
                  <a:cubicBezTo>
                    <a:pt x="7968" y="4514"/>
                    <a:pt x="7989" y="4535"/>
                    <a:pt x="7968" y="4535"/>
                  </a:cubicBezTo>
                  <a:cubicBezTo>
                    <a:pt x="7947" y="4535"/>
                    <a:pt x="7947" y="4514"/>
                    <a:pt x="7947" y="4514"/>
                  </a:cubicBezTo>
                  <a:cubicBezTo>
                    <a:pt x="7947" y="4514"/>
                    <a:pt x="7968" y="4493"/>
                    <a:pt x="7968" y="4493"/>
                  </a:cubicBezTo>
                  <a:close/>
                  <a:moveTo>
                    <a:pt x="875" y="4545"/>
                  </a:moveTo>
                  <a:cubicBezTo>
                    <a:pt x="888" y="4545"/>
                    <a:pt x="904" y="4556"/>
                    <a:pt x="925" y="4577"/>
                  </a:cubicBezTo>
                  <a:cubicBezTo>
                    <a:pt x="915" y="4598"/>
                    <a:pt x="899" y="4608"/>
                    <a:pt x="883" y="4608"/>
                  </a:cubicBezTo>
                  <a:cubicBezTo>
                    <a:pt x="867" y="4608"/>
                    <a:pt x="852" y="4598"/>
                    <a:pt x="841" y="4577"/>
                  </a:cubicBezTo>
                  <a:cubicBezTo>
                    <a:pt x="852" y="4556"/>
                    <a:pt x="862" y="4545"/>
                    <a:pt x="875" y="4545"/>
                  </a:cubicBezTo>
                  <a:close/>
                  <a:moveTo>
                    <a:pt x="9943" y="3015"/>
                  </a:moveTo>
                  <a:cubicBezTo>
                    <a:pt x="9966" y="3015"/>
                    <a:pt x="9966" y="3046"/>
                    <a:pt x="9966" y="3063"/>
                  </a:cubicBezTo>
                  <a:lnTo>
                    <a:pt x="10239" y="3063"/>
                  </a:lnTo>
                  <a:cubicBezTo>
                    <a:pt x="10281" y="3084"/>
                    <a:pt x="10302" y="3126"/>
                    <a:pt x="10323" y="3147"/>
                  </a:cubicBezTo>
                  <a:cubicBezTo>
                    <a:pt x="10344" y="3168"/>
                    <a:pt x="10344" y="3210"/>
                    <a:pt x="10344" y="3231"/>
                  </a:cubicBezTo>
                  <a:cubicBezTo>
                    <a:pt x="10617" y="3231"/>
                    <a:pt x="10723" y="3483"/>
                    <a:pt x="10912" y="3609"/>
                  </a:cubicBezTo>
                  <a:cubicBezTo>
                    <a:pt x="11122" y="3736"/>
                    <a:pt x="11311" y="3904"/>
                    <a:pt x="11500" y="4072"/>
                  </a:cubicBezTo>
                  <a:cubicBezTo>
                    <a:pt x="11669" y="4240"/>
                    <a:pt x="11795" y="4429"/>
                    <a:pt x="11900" y="4640"/>
                  </a:cubicBezTo>
                  <a:cubicBezTo>
                    <a:pt x="11732" y="4598"/>
                    <a:pt x="11585" y="4450"/>
                    <a:pt x="11542" y="4282"/>
                  </a:cubicBezTo>
                  <a:cubicBezTo>
                    <a:pt x="11395" y="4240"/>
                    <a:pt x="11290" y="4072"/>
                    <a:pt x="11143" y="3988"/>
                  </a:cubicBezTo>
                  <a:cubicBezTo>
                    <a:pt x="10996" y="3904"/>
                    <a:pt x="10891" y="3757"/>
                    <a:pt x="10723" y="3715"/>
                  </a:cubicBezTo>
                  <a:cubicBezTo>
                    <a:pt x="10638" y="3673"/>
                    <a:pt x="10659" y="3588"/>
                    <a:pt x="10575" y="3546"/>
                  </a:cubicBezTo>
                  <a:cubicBezTo>
                    <a:pt x="10428" y="3420"/>
                    <a:pt x="10281" y="3294"/>
                    <a:pt x="10113" y="3210"/>
                  </a:cubicBezTo>
                  <a:cubicBezTo>
                    <a:pt x="10029" y="3189"/>
                    <a:pt x="9987" y="3126"/>
                    <a:pt x="9966" y="3063"/>
                  </a:cubicBezTo>
                  <a:cubicBezTo>
                    <a:pt x="9945" y="3042"/>
                    <a:pt x="9882" y="3021"/>
                    <a:pt x="9924" y="3021"/>
                  </a:cubicBezTo>
                  <a:cubicBezTo>
                    <a:pt x="9932" y="3017"/>
                    <a:pt x="9938" y="3015"/>
                    <a:pt x="9943" y="3015"/>
                  </a:cubicBezTo>
                  <a:close/>
                  <a:moveTo>
                    <a:pt x="5298" y="4619"/>
                  </a:moveTo>
                  <a:cubicBezTo>
                    <a:pt x="5298" y="4619"/>
                    <a:pt x="5319" y="4640"/>
                    <a:pt x="5319" y="4640"/>
                  </a:cubicBezTo>
                  <a:lnTo>
                    <a:pt x="5298" y="4661"/>
                  </a:lnTo>
                  <a:cubicBezTo>
                    <a:pt x="5277" y="4640"/>
                    <a:pt x="5298" y="4619"/>
                    <a:pt x="5298" y="4619"/>
                  </a:cubicBezTo>
                  <a:close/>
                  <a:moveTo>
                    <a:pt x="2481" y="4703"/>
                  </a:moveTo>
                  <a:cubicBezTo>
                    <a:pt x="2532" y="4703"/>
                    <a:pt x="2542" y="4717"/>
                    <a:pt x="2544" y="4745"/>
                  </a:cubicBezTo>
                  <a:lnTo>
                    <a:pt x="2544" y="4745"/>
                  </a:lnTo>
                  <a:cubicBezTo>
                    <a:pt x="2522" y="4745"/>
                    <a:pt x="2460" y="4724"/>
                    <a:pt x="2481" y="4703"/>
                  </a:cubicBezTo>
                  <a:close/>
                  <a:moveTo>
                    <a:pt x="1829" y="4619"/>
                  </a:moveTo>
                  <a:lnTo>
                    <a:pt x="1829" y="4619"/>
                  </a:lnTo>
                  <a:cubicBezTo>
                    <a:pt x="1871" y="4640"/>
                    <a:pt x="1892" y="4745"/>
                    <a:pt x="1955" y="4745"/>
                  </a:cubicBezTo>
                  <a:cubicBezTo>
                    <a:pt x="1997" y="4745"/>
                    <a:pt x="2060" y="4787"/>
                    <a:pt x="2103" y="4829"/>
                  </a:cubicBezTo>
                  <a:cubicBezTo>
                    <a:pt x="2060" y="4871"/>
                    <a:pt x="1955" y="4829"/>
                    <a:pt x="1892" y="4913"/>
                  </a:cubicBezTo>
                  <a:cubicBezTo>
                    <a:pt x="1871" y="4808"/>
                    <a:pt x="1787" y="4745"/>
                    <a:pt x="1829" y="4619"/>
                  </a:cubicBezTo>
                  <a:close/>
                  <a:moveTo>
                    <a:pt x="6896" y="5039"/>
                  </a:moveTo>
                  <a:cubicBezTo>
                    <a:pt x="6917" y="5060"/>
                    <a:pt x="6917" y="5060"/>
                    <a:pt x="6917" y="5060"/>
                  </a:cubicBezTo>
                  <a:lnTo>
                    <a:pt x="6896" y="5081"/>
                  </a:lnTo>
                  <a:lnTo>
                    <a:pt x="6875" y="5060"/>
                  </a:lnTo>
                  <a:cubicBezTo>
                    <a:pt x="6875" y="5060"/>
                    <a:pt x="6896" y="5060"/>
                    <a:pt x="6896" y="5039"/>
                  </a:cubicBezTo>
                  <a:close/>
                  <a:moveTo>
                    <a:pt x="967" y="5102"/>
                  </a:moveTo>
                  <a:cubicBezTo>
                    <a:pt x="987" y="5102"/>
                    <a:pt x="970" y="5139"/>
                    <a:pt x="984" y="5161"/>
                  </a:cubicBezTo>
                  <a:lnTo>
                    <a:pt x="984" y="5161"/>
                  </a:lnTo>
                  <a:cubicBezTo>
                    <a:pt x="954" y="5149"/>
                    <a:pt x="934" y="5119"/>
                    <a:pt x="967" y="5102"/>
                  </a:cubicBezTo>
                  <a:close/>
                  <a:moveTo>
                    <a:pt x="1010" y="5167"/>
                  </a:moveTo>
                  <a:cubicBezTo>
                    <a:pt x="1043" y="5173"/>
                    <a:pt x="1069" y="5190"/>
                    <a:pt x="1051" y="5207"/>
                  </a:cubicBezTo>
                  <a:cubicBezTo>
                    <a:pt x="1018" y="5207"/>
                    <a:pt x="1011" y="5194"/>
                    <a:pt x="1010" y="5167"/>
                  </a:cubicBezTo>
                  <a:close/>
                  <a:moveTo>
                    <a:pt x="6476" y="5165"/>
                  </a:moveTo>
                  <a:lnTo>
                    <a:pt x="6497" y="5186"/>
                  </a:lnTo>
                  <a:cubicBezTo>
                    <a:pt x="6497" y="5207"/>
                    <a:pt x="6497" y="5207"/>
                    <a:pt x="6476" y="5207"/>
                  </a:cubicBezTo>
                  <a:cubicBezTo>
                    <a:pt x="6455" y="5207"/>
                    <a:pt x="6455" y="5186"/>
                    <a:pt x="6455" y="5186"/>
                  </a:cubicBezTo>
                  <a:cubicBezTo>
                    <a:pt x="6455" y="5186"/>
                    <a:pt x="6476" y="5165"/>
                    <a:pt x="6476" y="5165"/>
                  </a:cubicBezTo>
                  <a:close/>
                  <a:moveTo>
                    <a:pt x="1388" y="4556"/>
                  </a:moveTo>
                  <a:cubicBezTo>
                    <a:pt x="1661" y="4808"/>
                    <a:pt x="1682" y="4913"/>
                    <a:pt x="1472" y="5312"/>
                  </a:cubicBezTo>
                  <a:cubicBezTo>
                    <a:pt x="1388" y="5081"/>
                    <a:pt x="1430" y="4850"/>
                    <a:pt x="1304" y="4661"/>
                  </a:cubicBezTo>
                  <a:lnTo>
                    <a:pt x="1388" y="4556"/>
                  </a:lnTo>
                  <a:close/>
                  <a:moveTo>
                    <a:pt x="1102" y="5280"/>
                  </a:moveTo>
                  <a:cubicBezTo>
                    <a:pt x="1106" y="5280"/>
                    <a:pt x="1110" y="5283"/>
                    <a:pt x="1114" y="5291"/>
                  </a:cubicBezTo>
                  <a:cubicBezTo>
                    <a:pt x="1114" y="5329"/>
                    <a:pt x="1098" y="5333"/>
                    <a:pt x="1065" y="5333"/>
                  </a:cubicBezTo>
                  <a:lnTo>
                    <a:pt x="1065" y="5333"/>
                  </a:lnTo>
                  <a:cubicBezTo>
                    <a:pt x="1077" y="5310"/>
                    <a:pt x="1090" y="5280"/>
                    <a:pt x="1102" y="5280"/>
                  </a:cubicBezTo>
                  <a:close/>
                  <a:moveTo>
                    <a:pt x="673" y="5355"/>
                  </a:moveTo>
                  <a:cubicBezTo>
                    <a:pt x="673" y="5359"/>
                    <a:pt x="674" y="5361"/>
                    <a:pt x="675" y="5361"/>
                  </a:cubicBezTo>
                  <a:cubicBezTo>
                    <a:pt x="678" y="5361"/>
                    <a:pt x="682" y="5356"/>
                    <a:pt x="682" y="5356"/>
                  </a:cubicBezTo>
                  <a:lnTo>
                    <a:pt x="682" y="5356"/>
                  </a:lnTo>
                  <a:cubicBezTo>
                    <a:pt x="683" y="5356"/>
                    <a:pt x="681" y="5360"/>
                    <a:pt x="673" y="5376"/>
                  </a:cubicBezTo>
                  <a:cubicBezTo>
                    <a:pt x="662" y="5386"/>
                    <a:pt x="652" y="5391"/>
                    <a:pt x="644" y="5391"/>
                  </a:cubicBezTo>
                  <a:cubicBezTo>
                    <a:pt x="636" y="5391"/>
                    <a:pt x="631" y="5386"/>
                    <a:pt x="631" y="5376"/>
                  </a:cubicBezTo>
                  <a:lnTo>
                    <a:pt x="652" y="5355"/>
                  </a:lnTo>
                  <a:close/>
                  <a:moveTo>
                    <a:pt x="1051" y="5333"/>
                  </a:moveTo>
                  <a:cubicBezTo>
                    <a:pt x="1051" y="5334"/>
                    <a:pt x="1051" y="5334"/>
                    <a:pt x="1051" y="5334"/>
                  </a:cubicBezTo>
                  <a:lnTo>
                    <a:pt x="1051" y="5334"/>
                  </a:lnTo>
                  <a:lnTo>
                    <a:pt x="1051" y="5355"/>
                  </a:lnTo>
                  <a:cubicBezTo>
                    <a:pt x="1051" y="5354"/>
                    <a:pt x="1052" y="5354"/>
                    <a:pt x="1052" y="5354"/>
                  </a:cubicBezTo>
                  <a:lnTo>
                    <a:pt x="1052" y="5354"/>
                  </a:lnTo>
                  <a:cubicBezTo>
                    <a:pt x="1054" y="5404"/>
                    <a:pt x="1061" y="5449"/>
                    <a:pt x="1009" y="5458"/>
                  </a:cubicBezTo>
                  <a:lnTo>
                    <a:pt x="1009" y="5458"/>
                  </a:lnTo>
                  <a:cubicBezTo>
                    <a:pt x="1009" y="5415"/>
                    <a:pt x="989" y="5333"/>
                    <a:pt x="1051" y="5333"/>
                  </a:cubicBezTo>
                  <a:close/>
                  <a:moveTo>
                    <a:pt x="5971" y="4867"/>
                  </a:moveTo>
                  <a:cubicBezTo>
                    <a:pt x="6076" y="4867"/>
                    <a:pt x="6226" y="5137"/>
                    <a:pt x="6265" y="5333"/>
                  </a:cubicBezTo>
                  <a:lnTo>
                    <a:pt x="6265" y="5333"/>
                  </a:lnTo>
                  <a:lnTo>
                    <a:pt x="6265" y="5333"/>
                  </a:lnTo>
                  <a:cubicBezTo>
                    <a:pt x="6307" y="5355"/>
                    <a:pt x="6391" y="5312"/>
                    <a:pt x="6370" y="5460"/>
                  </a:cubicBezTo>
                  <a:cubicBezTo>
                    <a:pt x="6307" y="5439"/>
                    <a:pt x="6265" y="5397"/>
                    <a:pt x="6265" y="5333"/>
                  </a:cubicBezTo>
                  <a:lnTo>
                    <a:pt x="6265" y="5355"/>
                  </a:lnTo>
                  <a:cubicBezTo>
                    <a:pt x="6097" y="5355"/>
                    <a:pt x="6076" y="5207"/>
                    <a:pt x="5950" y="5144"/>
                  </a:cubicBezTo>
                  <a:lnTo>
                    <a:pt x="5950" y="4871"/>
                  </a:lnTo>
                  <a:cubicBezTo>
                    <a:pt x="5957" y="4868"/>
                    <a:pt x="5964" y="4867"/>
                    <a:pt x="5971" y="4867"/>
                  </a:cubicBezTo>
                  <a:close/>
                  <a:moveTo>
                    <a:pt x="988" y="5460"/>
                  </a:moveTo>
                  <a:cubicBezTo>
                    <a:pt x="988" y="5476"/>
                    <a:pt x="976" y="5516"/>
                    <a:pt x="970" y="5516"/>
                  </a:cubicBezTo>
                  <a:cubicBezTo>
                    <a:pt x="968" y="5516"/>
                    <a:pt x="967" y="5512"/>
                    <a:pt x="967" y="5502"/>
                  </a:cubicBezTo>
                  <a:cubicBezTo>
                    <a:pt x="950" y="5467"/>
                    <a:pt x="961" y="5461"/>
                    <a:pt x="988" y="5460"/>
                  </a:cubicBezTo>
                  <a:close/>
                  <a:moveTo>
                    <a:pt x="5971" y="5481"/>
                  </a:moveTo>
                  <a:cubicBezTo>
                    <a:pt x="5971" y="5481"/>
                    <a:pt x="5992" y="5502"/>
                    <a:pt x="5992" y="5502"/>
                  </a:cubicBezTo>
                  <a:cubicBezTo>
                    <a:pt x="5992" y="5502"/>
                    <a:pt x="6013" y="5523"/>
                    <a:pt x="5971" y="5523"/>
                  </a:cubicBezTo>
                  <a:cubicBezTo>
                    <a:pt x="5950" y="5502"/>
                    <a:pt x="5971" y="5481"/>
                    <a:pt x="5971" y="5481"/>
                  </a:cubicBezTo>
                  <a:close/>
                  <a:moveTo>
                    <a:pt x="741" y="5602"/>
                  </a:moveTo>
                  <a:cubicBezTo>
                    <a:pt x="746" y="5602"/>
                    <a:pt x="746" y="5607"/>
                    <a:pt x="736" y="5628"/>
                  </a:cubicBezTo>
                  <a:cubicBezTo>
                    <a:pt x="729" y="5635"/>
                    <a:pt x="722" y="5637"/>
                    <a:pt x="716" y="5637"/>
                  </a:cubicBezTo>
                  <a:cubicBezTo>
                    <a:pt x="703" y="5637"/>
                    <a:pt x="694" y="5628"/>
                    <a:pt x="694" y="5628"/>
                  </a:cubicBezTo>
                  <a:cubicBezTo>
                    <a:pt x="694" y="5607"/>
                    <a:pt x="715" y="5607"/>
                    <a:pt x="715" y="5607"/>
                  </a:cubicBezTo>
                  <a:cubicBezTo>
                    <a:pt x="725" y="5607"/>
                    <a:pt x="736" y="5602"/>
                    <a:pt x="741" y="5602"/>
                  </a:cubicBezTo>
                  <a:close/>
                  <a:moveTo>
                    <a:pt x="1481" y="5388"/>
                  </a:moveTo>
                  <a:cubicBezTo>
                    <a:pt x="1505" y="5388"/>
                    <a:pt x="1523" y="5404"/>
                    <a:pt x="1535" y="5439"/>
                  </a:cubicBezTo>
                  <a:cubicBezTo>
                    <a:pt x="1595" y="5519"/>
                    <a:pt x="1617" y="5620"/>
                    <a:pt x="1600" y="5739"/>
                  </a:cubicBezTo>
                  <a:lnTo>
                    <a:pt x="1600" y="5739"/>
                  </a:lnTo>
                  <a:cubicBezTo>
                    <a:pt x="1600" y="5737"/>
                    <a:pt x="1599" y="5735"/>
                    <a:pt x="1598" y="5733"/>
                  </a:cubicBezTo>
                  <a:lnTo>
                    <a:pt x="1493" y="5733"/>
                  </a:lnTo>
                  <a:cubicBezTo>
                    <a:pt x="1472" y="5628"/>
                    <a:pt x="1493" y="5502"/>
                    <a:pt x="1409" y="5418"/>
                  </a:cubicBezTo>
                  <a:cubicBezTo>
                    <a:pt x="1437" y="5399"/>
                    <a:pt x="1461" y="5388"/>
                    <a:pt x="1481" y="5388"/>
                  </a:cubicBezTo>
                  <a:close/>
                  <a:moveTo>
                    <a:pt x="8137" y="5355"/>
                  </a:moveTo>
                  <a:lnTo>
                    <a:pt x="8221" y="5439"/>
                  </a:lnTo>
                  <a:lnTo>
                    <a:pt x="8179" y="5523"/>
                  </a:lnTo>
                  <a:cubicBezTo>
                    <a:pt x="8158" y="5628"/>
                    <a:pt x="8305" y="5649"/>
                    <a:pt x="8284" y="5754"/>
                  </a:cubicBezTo>
                  <a:cubicBezTo>
                    <a:pt x="8284" y="5764"/>
                    <a:pt x="8278" y="5770"/>
                    <a:pt x="8271" y="5770"/>
                  </a:cubicBezTo>
                  <a:cubicBezTo>
                    <a:pt x="8263" y="5770"/>
                    <a:pt x="8252" y="5764"/>
                    <a:pt x="8242" y="5754"/>
                  </a:cubicBezTo>
                  <a:cubicBezTo>
                    <a:pt x="8158" y="5628"/>
                    <a:pt x="8052" y="5544"/>
                    <a:pt x="7926" y="5481"/>
                  </a:cubicBezTo>
                  <a:cubicBezTo>
                    <a:pt x="7943" y="5429"/>
                    <a:pt x="7964" y="5413"/>
                    <a:pt x="7987" y="5413"/>
                  </a:cubicBezTo>
                  <a:cubicBezTo>
                    <a:pt x="8020" y="5413"/>
                    <a:pt x="8057" y="5447"/>
                    <a:pt x="8094" y="5460"/>
                  </a:cubicBezTo>
                  <a:lnTo>
                    <a:pt x="8137" y="5355"/>
                  </a:lnTo>
                  <a:close/>
                  <a:moveTo>
                    <a:pt x="4857" y="5733"/>
                  </a:moveTo>
                  <a:cubicBezTo>
                    <a:pt x="4878" y="5733"/>
                    <a:pt x="4878" y="5733"/>
                    <a:pt x="4878" y="5754"/>
                  </a:cubicBezTo>
                  <a:lnTo>
                    <a:pt x="4857" y="5775"/>
                  </a:lnTo>
                  <a:cubicBezTo>
                    <a:pt x="4857" y="5754"/>
                    <a:pt x="4836" y="5733"/>
                    <a:pt x="4836" y="5733"/>
                  </a:cubicBezTo>
                  <a:close/>
                  <a:moveTo>
                    <a:pt x="6455" y="5775"/>
                  </a:moveTo>
                  <a:cubicBezTo>
                    <a:pt x="6476" y="5796"/>
                    <a:pt x="6497" y="5796"/>
                    <a:pt x="6497" y="5838"/>
                  </a:cubicBezTo>
                  <a:cubicBezTo>
                    <a:pt x="6497" y="5869"/>
                    <a:pt x="6485" y="5888"/>
                    <a:pt x="6463" y="5888"/>
                  </a:cubicBezTo>
                  <a:cubicBezTo>
                    <a:pt x="6455" y="5888"/>
                    <a:pt x="6445" y="5886"/>
                    <a:pt x="6434" y="5880"/>
                  </a:cubicBezTo>
                  <a:cubicBezTo>
                    <a:pt x="6413" y="5880"/>
                    <a:pt x="6391" y="5859"/>
                    <a:pt x="6391" y="5838"/>
                  </a:cubicBezTo>
                  <a:cubicBezTo>
                    <a:pt x="6391" y="5796"/>
                    <a:pt x="6413" y="5775"/>
                    <a:pt x="6455" y="5775"/>
                  </a:cubicBezTo>
                  <a:close/>
                  <a:moveTo>
                    <a:pt x="1140" y="5840"/>
                  </a:moveTo>
                  <a:cubicBezTo>
                    <a:pt x="1171" y="5840"/>
                    <a:pt x="1206" y="5857"/>
                    <a:pt x="1241" y="5880"/>
                  </a:cubicBezTo>
                  <a:cubicBezTo>
                    <a:pt x="1177" y="5943"/>
                    <a:pt x="1198" y="6048"/>
                    <a:pt x="1219" y="6132"/>
                  </a:cubicBezTo>
                  <a:cubicBezTo>
                    <a:pt x="1219" y="6238"/>
                    <a:pt x="1325" y="6343"/>
                    <a:pt x="1156" y="6427"/>
                  </a:cubicBezTo>
                  <a:cubicBezTo>
                    <a:pt x="1135" y="6364"/>
                    <a:pt x="1072" y="6280"/>
                    <a:pt x="1009" y="6238"/>
                  </a:cubicBezTo>
                  <a:lnTo>
                    <a:pt x="1114" y="6069"/>
                  </a:lnTo>
                  <a:cubicBezTo>
                    <a:pt x="1093" y="6006"/>
                    <a:pt x="1030" y="5943"/>
                    <a:pt x="1072" y="5880"/>
                  </a:cubicBezTo>
                  <a:cubicBezTo>
                    <a:pt x="1091" y="5852"/>
                    <a:pt x="1115" y="5840"/>
                    <a:pt x="1140" y="5840"/>
                  </a:cubicBezTo>
                  <a:close/>
                  <a:moveTo>
                    <a:pt x="7800" y="6280"/>
                  </a:moveTo>
                  <a:lnTo>
                    <a:pt x="7989" y="6343"/>
                  </a:lnTo>
                  <a:cubicBezTo>
                    <a:pt x="7842" y="6469"/>
                    <a:pt x="7989" y="6574"/>
                    <a:pt x="7989" y="6700"/>
                  </a:cubicBezTo>
                  <a:cubicBezTo>
                    <a:pt x="7821" y="6616"/>
                    <a:pt x="7800" y="6469"/>
                    <a:pt x="7800" y="6280"/>
                  </a:cubicBezTo>
                  <a:close/>
                  <a:moveTo>
                    <a:pt x="7989" y="6700"/>
                  </a:moveTo>
                  <a:lnTo>
                    <a:pt x="7989" y="6700"/>
                  </a:lnTo>
                  <a:cubicBezTo>
                    <a:pt x="8062" y="6736"/>
                    <a:pt x="8087" y="6835"/>
                    <a:pt x="8214" y="6835"/>
                  </a:cubicBezTo>
                  <a:cubicBezTo>
                    <a:pt x="8234" y="6835"/>
                    <a:pt x="8257" y="6832"/>
                    <a:pt x="8284" y="6826"/>
                  </a:cubicBezTo>
                  <a:lnTo>
                    <a:pt x="8284" y="6826"/>
                  </a:lnTo>
                  <a:cubicBezTo>
                    <a:pt x="8222" y="6857"/>
                    <a:pt x="8161" y="6877"/>
                    <a:pt x="8091" y="6877"/>
                  </a:cubicBezTo>
                  <a:cubicBezTo>
                    <a:pt x="8065" y="6877"/>
                    <a:pt x="8039" y="6874"/>
                    <a:pt x="8010" y="6868"/>
                  </a:cubicBezTo>
                  <a:cubicBezTo>
                    <a:pt x="7968" y="6805"/>
                    <a:pt x="7989" y="6742"/>
                    <a:pt x="7989" y="6700"/>
                  </a:cubicBezTo>
                  <a:close/>
                  <a:moveTo>
                    <a:pt x="1156" y="7015"/>
                  </a:moveTo>
                  <a:lnTo>
                    <a:pt x="1177" y="7036"/>
                  </a:lnTo>
                  <a:cubicBezTo>
                    <a:pt x="1177" y="7057"/>
                    <a:pt x="1177" y="7057"/>
                    <a:pt x="1156" y="7057"/>
                  </a:cubicBezTo>
                  <a:cubicBezTo>
                    <a:pt x="1135" y="7057"/>
                    <a:pt x="1135" y="7057"/>
                    <a:pt x="1135" y="7036"/>
                  </a:cubicBezTo>
                  <a:cubicBezTo>
                    <a:pt x="1135" y="7036"/>
                    <a:pt x="1156" y="7015"/>
                    <a:pt x="1156" y="7015"/>
                  </a:cubicBezTo>
                  <a:close/>
                  <a:moveTo>
                    <a:pt x="6581" y="6826"/>
                  </a:moveTo>
                  <a:cubicBezTo>
                    <a:pt x="6644" y="6868"/>
                    <a:pt x="6623" y="6910"/>
                    <a:pt x="6623" y="6952"/>
                  </a:cubicBezTo>
                  <a:cubicBezTo>
                    <a:pt x="6686" y="6952"/>
                    <a:pt x="6707" y="6994"/>
                    <a:pt x="6665" y="7057"/>
                  </a:cubicBezTo>
                  <a:cubicBezTo>
                    <a:pt x="6602" y="7036"/>
                    <a:pt x="6623" y="6973"/>
                    <a:pt x="6623" y="6952"/>
                  </a:cubicBezTo>
                  <a:cubicBezTo>
                    <a:pt x="6560" y="6931"/>
                    <a:pt x="6581" y="6889"/>
                    <a:pt x="6581" y="6826"/>
                  </a:cubicBezTo>
                  <a:close/>
                  <a:moveTo>
                    <a:pt x="8153" y="6966"/>
                  </a:moveTo>
                  <a:cubicBezTo>
                    <a:pt x="8165" y="6966"/>
                    <a:pt x="8180" y="6968"/>
                    <a:pt x="8200" y="6973"/>
                  </a:cubicBezTo>
                  <a:cubicBezTo>
                    <a:pt x="8200" y="7015"/>
                    <a:pt x="8179" y="7036"/>
                    <a:pt x="8137" y="7057"/>
                  </a:cubicBezTo>
                  <a:cubicBezTo>
                    <a:pt x="8120" y="6993"/>
                    <a:pt x="8117" y="6966"/>
                    <a:pt x="8153" y="6966"/>
                  </a:cubicBezTo>
                  <a:close/>
                  <a:moveTo>
                    <a:pt x="8278" y="7095"/>
                  </a:moveTo>
                  <a:cubicBezTo>
                    <a:pt x="8305" y="7095"/>
                    <a:pt x="8305" y="7142"/>
                    <a:pt x="8305" y="7142"/>
                  </a:cubicBezTo>
                  <a:cubicBezTo>
                    <a:pt x="8284" y="7163"/>
                    <a:pt x="8263" y="7184"/>
                    <a:pt x="8263" y="7184"/>
                  </a:cubicBezTo>
                  <a:cubicBezTo>
                    <a:pt x="8242" y="7163"/>
                    <a:pt x="8221" y="7121"/>
                    <a:pt x="8263" y="7100"/>
                  </a:cubicBezTo>
                  <a:cubicBezTo>
                    <a:pt x="8269" y="7097"/>
                    <a:pt x="8274" y="7095"/>
                    <a:pt x="8278" y="7095"/>
                  </a:cubicBezTo>
                  <a:close/>
                  <a:moveTo>
                    <a:pt x="1703" y="7331"/>
                  </a:moveTo>
                  <a:lnTo>
                    <a:pt x="1892" y="7562"/>
                  </a:lnTo>
                  <a:cubicBezTo>
                    <a:pt x="1787" y="7646"/>
                    <a:pt x="2018" y="7793"/>
                    <a:pt x="1892" y="7941"/>
                  </a:cubicBezTo>
                  <a:cubicBezTo>
                    <a:pt x="1871" y="7835"/>
                    <a:pt x="1808" y="7793"/>
                    <a:pt x="1745" y="7709"/>
                  </a:cubicBezTo>
                  <a:cubicBezTo>
                    <a:pt x="1745" y="7583"/>
                    <a:pt x="1745" y="7457"/>
                    <a:pt x="1703" y="7331"/>
                  </a:cubicBezTo>
                  <a:close/>
                  <a:moveTo>
                    <a:pt x="7477" y="1"/>
                  </a:moveTo>
                  <a:cubicBezTo>
                    <a:pt x="7420" y="1"/>
                    <a:pt x="7325" y="32"/>
                    <a:pt x="7127" y="98"/>
                  </a:cubicBezTo>
                  <a:cubicBezTo>
                    <a:pt x="7110" y="81"/>
                    <a:pt x="7080" y="51"/>
                    <a:pt x="7035" y="51"/>
                  </a:cubicBezTo>
                  <a:cubicBezTo>
                    <a:pt x="7025" y="51"/>
                    <a:pt x="7013" y="52"/>
                    <a:pt x="7001" y="56"/>
                  </a:cubicBezTo>
                  <a:cubicBezTo>
                    <a:pt x="6959" y="161"/>
                    <a:pt x="6896" y="246"/>
                    <a:pt x="6791" y="288"/>
                  </a:cubicBezTo>
                  <a:cubicBezTo>
                    <a:pt x="6812" y="414"/>
                    <a:pt x="6707" y="456"/>
                    <a:pt x="6623" y="498"/>
                  </a:cubicBezTo>
                  <a:cubicBezTo>
                    <a:pt x="6644" y="666"/>
                    <a:pt x="6749" y="834"/>
                    <a:pt x="6707" y="1045"/>
                  </a:cubicBezTo>
                  <a:cubicBezTo>
                    <a:pt x="6602" y="960"/>
                    <a:pt x="6455" y="1002"/>
                    <a:pt x="6391" y="855"/>
                  </a:cubicBezTo>
                  <a:cubicBezTo>
                    <a:pt x="6380" y="832"/>
                    <a:pt x="6349" y="815"/>
                    <a:pt x="6317" y="815"/>
                  </a:cubicBezTo>
                  <a:cubicBezTo>
                    <a:pt x="6291" y="815"/>
                    <a:pt x="6263" y="827"/>
                    <a:pt x="6244" y="855"/>
                  </a:cubicBezTo>
                  <a:cubicBezTo>
                    <a:pt x="6202" y="918"/>
                    <a:pt x="6265" y="960"/>
                    <a:pt x="6286" y="981"/>
                  </a:cubicBezTo>
                  <a:cubicBezTo>
                    <a:pt x="6202" y="1023"/>
                    <a:pt x="6265" y="1150"/>
                    <a:pt x="6223" y="1171"/>
                  </a:cubicBezTo>
                  <a:cubicBezTo>
                    <a:pt x="6179" y="1190"/>
                    <a:pt x="6140" y="1197"/>
                    <a:pt x="6104" y="1197"/>
                  </a:cubicBezTo>
                  <a:cubicBezTo>
                    <a:pt x="6023" y="1197"/>
                    <a:pt x="5960" y="1158"/>
                    <a:pt x="5887" y="1129"/>
                  </a:cubicBezTo>
                  <a:cubicBezTo>
                    <a:pt x="5782" y="1318"/>
                    <a:pt x="5698" y="1528"/>
                    <a:pt x="5635" y="1738"/>
                  </a:cubicBezTo>
                  <a:cubicBezTo>
                    <a:pt x="5660" y="1755"/>
                    <a:pt x="5678" y="1762"/>
                    <a:pt x="5692" y="1762"/>
                  </a:cubicBezTo>
                  <a:cubicBezTo>
                    <a:pt x="5747" y="1762"/>
                    <a:pt x="5727" y="1654"/>
                    <a:pt x="5761" y="1654"/>
                  </a:cubicBezTo>
                  <a:lnTo>
                    <a:pt x="5992" y="1864"/>
                  </a:lnTo>
                  <a:cubicBezTo>
                    <a:pt x="5950" y="2033"/>
                    <a:pt x="5803" y="2159"/>
                    <a:pt x="5803" y="2327"/>
                  </a:cubicBezTo>
                  <a:cubicBezTo>
                    <a:pt x="5824" y="2369"/>
                    <a:pt x="5855" y="2374"/>
                    <a:pt x="5887" y="2374"/>
                  </a:cubicBezTo>
                  <a:cubicBezTo>
                    <a:pt x="5897" y="2374"/>
                    <a:pt x="5908" y="2374"/>
                    <a:pt x="5918" y="2374"/>
                  </a:cubicBezTo>
                  <a:cubicBezTo>
                    <a:pt x="5938" y="2374"/>
                    <a:pt x="5957" y="2376"/>
                    <a:pt x="5971" y="2390"/>
                  </a:cubicBezTo>
                  <a:cubicBezTo>
                    <a:pt x="5992" y="2453"/>
                    <a:pt x="6034" y="2516"/>
                    <a:pt x="6055" y="2558"/>
                  </a:cubicBezTo>
                  <a:cubicBezTo>
                    <a:pt x="5929" y="2558"/>
                    <a:pt x="5845" y="2453"/>
                    <a:pt x="5719" y="2432"/>
                  </a:cubicBezTo>
                  <a:cubicBezTo>
                    <a:pt x="5690" y="2418"/>
                    <a:pt x="5661" y="2384"/>
                    <a:pt x="5626" y="2384"/>
                  </a:cubicBezTo>
                  <a:cubicBezTo>
                    <a:pt x="5609" y="2384"/>
                    <a:pt x="5592" y="2391"/>
                    <a:pt x="5572" y="2411"/>
                  </a:cubicBezTo>
                  <a:cubicBezTo>
                    <a:pt x="5635" y="2516"/>
                    <a:pt x="5782" y="2579"/>
                    <a:pt x="5782" y="2747"/>
                  </a:cubicBezTo>
                  <a:lnTo>
                    <a:pt x="5719" y="2790"/>
                  </a:lnTo>
                  <a:cubicBezTo>
                    <a:pt x="5698" y="2790"/>
                    <a:pt x="5682" y="2774"/>
                    <a:pt x="5664" y="2774"/>
                  </a:cubicBezTo>
                  <a:cubicBezTo>
                    <a:pt x="5645" y="2774"/>
                    <a:pt x="5624" y="2790"/>
                    <a:pt x="5593" y="2853"/>
                  </a:cubicBezTo>
                  <a:cubicBezTo>
                    <a:pt x="5593" y="2853"/>
                    <a:pt x="5677" y="2874"/>
                    <a:pt x="5656" y="2916"/>
                  </a:cubicBezTo>
                  <a:cubicBezTo>
                    <a:pt x="5614" y="2937"/>
                    <a:pt x="5614" y="2937"/>
                    <a:pt x="5551" y="3000"/>
                  </a:cubicBezTo>
                  <a:cubicBezTo>
                    <a:pt x="5487" y="3084"/>
                    <a:pt x="5635" y="3126"/>
                    <a:pt x="5614" y="3231"/>
                  </a:cubicBezTo>
                  <a:cubicBezTo>
                    <a:pt x="5614" y="3245"/>
                    <a:pt x="5602" y="3247"/>
                    <a:pt x="5586" y="3247"/>
                  </a:cubicBezTo>
                  <a:cubicBezTo>
                    <a:pt x="5579" y="3247"/>
                    <a:pt x="5570" y="3247"/>
                    <a:pt x="5561" y="3247"/>
                  </a:cubicBezTo>
                  <a:cubicBezTo>
                    <a:pt x="5535" y="3247"/>
                    <a:pt x="5508" y="3252"/>
                    <a:pt x="5508" y="3294"/>
                  </a:cubicBezTo>
                  <a:cubicBezTo>
                    <a:pt x="5614" y="3315"/>
                    <a:pt x="5719" y="3399"/>
                    <a:pt x="5761" y="3504"/>
                  </a:cubicBezTo>
                  <a:cubicBezTo>
                    <a:pt x="5572" y="3420"/>
                    <a:pt x="5424" y="3357"/>
                    <a:pt x="5277" y="3294"/>
                  </a:cubicBezTo>
                  <a:cubicBezTo>
                    <a:pt x="5256" y="3294"/>
                    <a:pt x="5235" y="3315"/>
                    <a:pt x="5214" y="3315"/>
                  </a:cubicBezTo>
                  <a:cubicBezTo>
                    <a:pt x="5172" y="3378"/>
                    <a:pt x="5193" y="3462"/>
                    <a:pt x="5151" y="3483"/>
                  </a:cubicBezTo>
                  <a:cubicBezTo>
                    <a:pt x="5144" y="3486"/>
                    <a:pt x="5137" y="3487"/>
                    <a:pt x="5131" y="3487"/>
                  </a:cubicBezTo>
                  <a:cubicBezTo>
                    <a:pt x="5089" y="3487"/>
                    <a:pt x="5068" y="3438"/>
                    <a:pt x="5038" y="3438"/>
                  </a:cubicBezTo>
                  <a:cubicBezTo>
                    <a:pt x="5034" y="3438"/>
                    <a:pt x="5030" y="3439"/>
                    <a:pt x="5025" y="3441"/>
                  </a:cubicBezTo>
                  <a:cubicBezTo>
                    <a:pt x="4941" y="3546"/>
                    <a:pt x="5088" y="3631"/>
                    <a:pt x="5046" y="3736"/>
                  </a:cubicBezTo>
                  <a:cubicBezTo>
                    <a:pt x="4962" y="3652"/>
                    <a:pt x="4815" y="3673"/>
                    <a:pt x="4815" y="3504"/>
                  </a:cubicBezTo>
                  <a:cubicBezTo>
                    <a:pt x="4815" y="3483"/>
                    <a:pt x="4899" y="3483"/>
                    <a:pt x="4836" y="3420"/>
                  </a:cubicBezTo>
                  <a:cubicBezTo>
                    <a:pt x="4646" y="3399"/>
                    <a:pt x="4541" y="3168"/>
                    <a:pt x="4331" y="3126"/>
                  </a:cubicBezTo>
                  <a:cubicBezTo>
                    <a:pt x="4310" y="3168"/>
                    <a:pt x="4331" y="3231"/>
                    <a:pt x="4268" y="3231"/>
                  </a:cubicBezTo>
                  <a:lnTo>
                    <a:pt x="4142" y="3189"/>
                  </a:lnTo>
                  <a:lnTo>
                    <a:pt x="4142" y="3189"/>
                  </a:lnTo>
                  <a:cubicBezTo>
                    <a:pt x="4121" y="3231"/>
                    <a:pt x="4142" y="3294"/>
                    <a:pt x="4184" y="3315"/>
                  </a:cubicBezTo>
                  <a:cubicBezTo>
                    <a:pt x="4121" y="3399"/>
                    <a:pt x="4100" y="3504"/>
                    <a:pt x="4100" y="3609"/>
                  </a:cubicBezTo>
                  <a:cubicBezTo>
                    <a:pt x="3995" y="3609"/>
                    <a:pt x="4016" y="3546"/>
                    <a:pt x="4016" y="3462"/>
                  </a:cubicBezTo>
                  <a:cubicBezTo>
                    <a:pt x="4037" y="3399"/>
                    <a:pt x="3953" y="3357"/>
                    <a:pt x="3953" y="3294"/>
                  </a:cubicBezTo>
                  <a:cubicBezTo>
                    <a:pt x="3970" y="3224"/>
                    <a:pt x="4031" y="3184"/>
                    <a:pt x="4099" y="3184"/>
                  </a:cubicBezTo>
                  <a:cubicBezTo>
                    <a:pt x="4113" y="3184"/>
                    <a:pt x="4127" y="3185"/>
                    <a:pt x="4142" y="3189"/>
                  </a:cubicBezTo>
                  <a:cubicBezTo>
                    <a:pt x="4121" y="3126"/>
                    <a:pt x="4079" y="3084"/>
                    <a:pt x="4016" y="3063"/>
                  </a:cubicBezTo>
                  <a:cubicBezTo>
                    <a:pt x="3998" y="3085"/>
                    <a:pt x="3976" y="3093"/>
                    <a:pt x="3952" y="3093"/>
                  </a:cubicBezTo>
                  <a:cubicBezTo>
                    <a:pt x="3893" y="3093"/>
                    <a:pt x="3822" y="3042"/>
                    <a:pt x="3772" y="3042"/>
                  </a:cubicBezTo>
                  <a:cubicBezTo>
                    <a:pt x="3750" y="3042"/>
                    <a:pt x="3732" y="3053"/>
                    <a:pt x="3721" y="3084"/>
                  </a:cubicBezTo>
                  <a:cubicBezTo>
                    <a:pt x="3658" y="3210"/>
                    <a:pt x="3763" y="3273"/>
                    <a:pt x="3827" y="3336"/>
                  </a:cubicBezTo>
                  <a:lnTo>
                    <a:pt x="3742" y="3420"/>
                  </a:lnTo>
                  <a:cubicBezTo>
                    <a:pt x="3616" y="3168"/>
                    <a:pt x="3322" y="3252"/>
                    <a:pt x="3175" y="3063"/>
                  </a:cubicBezTo>
                  <a:cubicBezTo>
                    <a:pt x="3144" y="3094"/>
                    <a:pt x="3113" y="3113"/>
                    <a:pt x="3082" y="3113"/>
                  </a:cubicBezTo>
                  <a:cubicBezTo>
                    <a:pt x="3071" y="3113"/>
                    <a:pt x="3060" y="3111"/>
                    <a:pt x="3049" y="3105"/>
                  </a:cubicBezTo>
                  <a:lnTo>
                    <a:pt x="3070" y="3021"/>
                  </a:lnTo>
                  <a:cubicBezTo>
                    <a:pt x="3046" y="3002"/>
                    <a:pt x="3023" y="2995"/>
                    <a:pt x="3001" y="2995"/>
                  </a:cubicBezTo>
                  <a:cubicBezTo>
                    <a:pt x="2931" y="2995"/>
                    <a:pt x="2865" y="3065"/>
                    <a:pt x="2779" y="3065"/>
                  </a:cubicBezTo>
                  <a:cubicBezTo>
                    <a:pt x="2771" y="3065"/>
                    <a:pt x="2763" y="3064"/>
                    <a:pt x="2754" y="3063"/>
                  </a:cubicBezTo>
                  <a:cubicBezTo>
                    <a:pt x="2669" y="3002"/>
                    <a:pt x="2570" y="2941"/>
                    <a:pt x="2465" y="2941"/>
                  </a:cubicBezTo>
                  <a:cubicBezTo>
                    <a:pt x="2389" y="2941"/>
                    <a:pt x="2309" y="2974"/>
                    <a:pt x="2229" y="3063"/>
                  </a:cubicBezTo>
                  <a:lnTo>
                    <a:pt x="2208" y="3168"/>
                  </a:lnTo>
                  <a:cubicBezTo>
                    <a:pt x="2110" y="3201"/>
                    <a:pt x="2025" y="3334"/>
                    <a:pt x="1913" y="3334"/>
                  </a:cubicBezTo>
                  <a:cubicBezTo>
                    <a:pt x="1881" y="3334"/>
                    <a:pt x="1846" y="3323"/>
                    <a:pt x="1808" y="3294"/>
                  </a:cubicBezTo>
                  <a:lnTo>
                    <a:pt x="1766" y="3189"/>
                  </a:lnTo>
                  <a:lnTo>
                    <a:pt x="1640" y="3294"/>
                  </a:lnTo>
                  <a:lnTo>
                    <a:pt x="1535" y="3210"/>
                  </a:lnTo>
                  <a:cubicBezTo>
                    <a:pt x="1409" y="3210"/>
                    <a:pt x="1451" y="3336"/>
                    <a:pt x="1367" y="3378"/>
                  </a:cubicBezTo>
                  <a:lnTo>
                    <a:pt x="1093" y="3378"/>
                  </a:lnTo>
                  <a:cubicBezTo>
                    <a:pt x="1072" y="3441"/>
                    <a:pt x="1009" y="3504"/>
                    <a:pt x="925" y="3546"/>
                  </a:cubicBezTo>
                  <a:lnTo>
                    <a:pt x="925" y="3757"/>
                  </a:lnTo>
                  <a:cubicBezTo>
                    <a:pt x="930" y="3757"/>
                    <a:pt x="936" y="3757"/>
                    <a:pt x="941" y="3758"/>
                  </a:cubicBezTo>
                  <a:lnTo>
                    <a:pt x="941" y="3758"/>
                  </a:lnTo>
                  <a:cubicBezTo>
                    <a:pt x="936" y="3758"/>
                    <a:pt x="931" y="3759"/>
                    <a:pt x="926" y="3759"/>
                  </a:cubicBezTo>
                  <a:cubicBezTo>
                    <a:pt x="855" y="3759"/>
                    <a:pt x="825" y="3678"/>
                    <a:pt x="764" y="3678"/>
                  </a:cubicBezTo>
                  <a:cubicBezTo>
                    <a:pt x="750" y="3678"/>
                    <a:pt x="734" y="3682"/>
                    <a:pt x="715" y="3694"/>
                  </a:cubicBezTo>
                  <a:cubicBezTo>
                    <a:pt x="631" y="3757"/>
                    <a:pt x="610" y="3862"/>
                    <a:pt x="568" y="3946"/>
                  </a:cubicBezTo>
                  <a:lnTo>
                    <a:pt x="631" y="4051"/>
                  </a:lnTo>
                  <a:cubicBezTo>
                    <a:pt x="463" y="4093"/>
                    <a:pt x="442" y="4261"/>
                    <a:pt x="336" y="4345"/>
                  </a:cubicBezTo>
                  <a:lnTo>
                    <a:pt x="442" y="4408"/>
                  </a:lnTo>
                  <a:cubicBezTo>
                    <a:pt x="421" y="4450"/>
                    <a:pt x="463" y="4514"/>
                    <a:pt x="400" y="4535"/>
                  </a:cubicBezTo>
                  <a:lnTo>
                    <a:pt x="189" y="4345"/>
                  </a:lnTo>
                  <a:lnTo>
                    <a:pt x="189" y="4345"/>
                  </a:lnTo>
                  <a:cubicBezTo>
                    <a:pt x="231" y="4493"/>
                    <a:pt x="126" y="4556"/>
                    <a:pt x="63" y="4619"/>
                  </a:cubicBezTo>
                  <a:cubicBezTo>
                    <a:pt x="84" y="4661"/>
                    <a:pt x="105" y="4703"/>
                    <a:pt x="126" y="4703"/>
                  </a:cubicBezTo>
                  <a:cubicBezTo>
                    <a:pt x="224" y="4703"/>
                    <a:pt x="313" y="4759"/>
                    <a:pt x="399" y="4759"/>
                  </a:cubicBezTo>
                  <a:cubicBezTo>
                    <a:pt x="442" y="4759"/>
                    <a:pt x="484" y="4745"/>
                    <a:pt x="526" y="4703"/>
                  </a:cubicBezTo>
                  <a:lnTo>
                    <a:pt x="526" y="4703"/>
                  </a:lnTo>
                  <a:cubicBezTo>
                    <a:pt x="652" y="4871"/>
                    <a:pt x="400" y="4955"/>
                    <a:pt x="463" y="5102"/>
                  </a:cubicBezTo>
                  <a:cubicBezTo>
                    <a:pt x="463" y="5102"/>
                    <a:pt x="442" y="5144"/>
                    <a:pt x="421" y="5144"/>
                  </a:cubicBezTo>
                  <a:cubicBezTo>
                    <a:pt x="400" y="5165"/>
                    <a:pt x="379" y="5165"/>
                    <a:pt x="315" y="5165"/>
                  </a:cubicBezTo>
                  <a:cubicBezTo>
                    <a:pt x="357" y="5081"/>
                    <a:pt x="252" y="5060"/>
                    <a:pt x="252" y="4976"/>
                  </a:cubicBezTo>
                  <a:cubicBezTo>
                    <a:pt x="252" y="4934"/>
                    <a:pt x="336" y="4934"/>
                    <a:pt x="294" y="4871"/>
                  </a:cubicBezTo>
                  <a:cubicBezTo>
                    <a:pt x="265" y="4842"/>
                    <a:pt x="236" y="4802"/>
                    <a:pt x="192" y="4802"/>
                  </a:cubicBezTo>
                  <a:cubicBezTo>
                    <a:pt x="173" y="4802"/>
                    <a:pt x="152" y="4810"/>
                    <a:pt x="126" y="4829"/>
                  </a:cubicBezTo>
                  <a:cubicBezTo>
                    <a:pt x="168" y="4955"/>
                    <a:pt x="84" y="5060"/>
                    <a:pt x="126" y="5186"/>
                  </a:cubicBezTo>
                  <a:cubicBezTo>
                    <a:pt x="147" y="5312"/>
                    <a:pt x="105" y="5460"/>
                    <a:pt x="147" y="5607"/>
                  </a:cubicBezTo>
                  <a:cubicBezTo>
                    <a:pt x="198" y="5607"/>
                    <a:pt x="248" y="5630"/>
                    <a:pt x="290" y="5630"/>
                  </a:cubicBezTo>
                  <a:cubicBezTo>
                    <a:pt x="317" y="5630"/>
                    <a:pt x="341" y="5619"/>
                    <a:pt x="357" y="5586"/>
                  </a:cubicBezTo>
                  <a:cubicBezTo>
                    <a:pt x="400" y="5502"/>
                    <a:pt x="379" y="5439"/>
                    <a:pt x="315" y="5376"/>
                  </a:cubicBezTo>
                  <a:cubicBezTo>
                    <a:pt x="414" y="5376"/>
                    <a:pt x="347" y="5247"/>
                    <a:pt x="440" y="5247"/>
                  </a:cubicBezTo>
                  <a:cubicBezTo>
                    <a:pt x="447" y="5247"/>
                    <a:pt x="454" y="5248"/>
                    <a:pt x="463" y="5249"/>
                  </a:cubicBezTo>
                  <a:cubicBezTo>
                    <a:pt x="526" y="5355"/>
                    <a:pt x="484" y="5460"/>
                    <a:pt x="526" y="5586"/>
                  </a:cubicBezTo>
                  <a:cubicBezTo>
                    <a:pt x="547" y="5712"/>
                    <a:pt x="694" y="5712"/>
                    <a:pt x="778" y="5817"/>
                  </a:cubicBezTo>
                  <a:cubicBezTo>
                    <a:pt x="862" y="5985"/>
                    <a:pt x="925" y="6174"/>
                    <a:pt x="925" y="6364"/>
                  </a:cubicBezTo>
                  <a:cubicBezTo>
                    <a:pt x="925" y="6385"/>
                    <a:pt x="904" y="6385"/>
                    <a:pt x="904" y="6385"/>
                  </a:cubicBezTo>
                  <a:cubicBezTo>
                    <a:pt x="778" y="6385"/>
                    <a:pt x="841" y="6259"/>
                    <a:pt x="757" y="6217"/>
                  </a:cubicBezTo>
                  <a:cubicBezTo>
                    <a:pt x="662" y="6264"/>
                    <a:pt x="556" y="6287"/>
                    <a:pt x="447" y="6287"/>
                  </a:cubicBezTo>
                  <a:cubicBezTo>
                    <a:pt x="410" y="6287"/>
                    <a:pt x="373" y="6285"/>
                    <a:pt x="336" y="6280"/>
                  </a:cubicBezTo>
                  <a:lnTo>
                    <a:pt x="189" y="6174"/>
                  </a:lnTo>
                  <a:lnTo>
                    <a:pt x="189" y="6174"/>
                  </a:lnTo>
                  <a:cubicBezTo>
                    <a:pt x="126" y="6322"/>
                    <a:pt x="315" y="6427"/>
                    <a:pt x="189" y="6616"/>
                  </a:cubicBezTo>
                  <a:cubicBezTo>
                    <a:pt x="147" y="6658"/>
                    <a:pt x="21" y="6700"/>
                    <a:pt x="0" y="6826"/>
                  </a:cubicBezTo>
                  <a:cubicBezTo>
                    <a:pt x="42" y="6847"/>
                    <a:pt x="84" y="6847"/>
                    <a:pt x="105" y="6889"/>
                  </a:cubicBezTo>
                  <a:cubicBezTo>
                    <a:pt x="65" y="7029"/>
                    <a:pt x="82" y="7206"/>
                    <a:pt x="156" y="7206"/>
                  </a:cubicBezTo>
                  <a:cubicBezTo>
                    <a:pt x="160" y="7206"/>
                    <a:pt x="164" y="7206"/>
                    <a:pt x="168" y="7205"/>
                  </a:cubicBezTo>
                  <a:cubicBezTo>
                    <a:pt x="273" y="7205"/>
                    <a:pt x="294" y="7100"/>
                    <a:pt x="336" y="7036"/>
                  </a:cubicBezTo>
                  <a:cubicBezTo>
                    <a:pt x="379" y="7184"/>
                    <a:pt x="421" y="7310"/>
                    <a:pt x="463" y="7436"/>
                  </a:cubicBezTo>
                  <a:lnTo>
                    <a:pt x="315" y="7499"/>
                  </a:lnTo>
                  <a:cubicBezTo>
                    <a:pt x="210" y="7478"/>
                    <a:pt x="336" y="7289"/>
                    <a:pt x="168" y="7289"/>
                  </a:cubicBezTo>
                  <a:cubicBezTo>
                    <a:pt x="189" y="7415"/>
                    <a:pt x="126" y="7562"/>
                    <a:pt x="294" y="7646"/>
                  </a:cubicBezTo>
                  <a:cubicBezTo>
                    <a:pt x="357" y="7541"/>
                    <a:pt x="505" y="7625"/>
                    <a:pt x="610" y="7541"/>
                  </a:cubicBezTo>
                  <a:cubicBezTo>
                    <a:pt x="526" y="7163"/>
                    <a:pt x="421" y="6784"/>
                    <a:pt x="315" y="6385"/>
                  </a:cubicBezTo>
                  <a:lnTo>
                    <a:pt x="315" y="6385"/>
                  </a:lnTo>
                  <a:cubicBezTo>
                    <a:pt x="505" y="6532"/>
                    <a:pt x="463" y="6784"/>
                    <a:pt x="652" y="6868"/>
                  </a:cubicBezTo>
                  <a:cubicBezTo>
                    <a:pt x="673" y="6826"/>
                    <a:pt x="673" y="6784"/>
                    <a:pt x="694" y="6700"/>
                  </a:cubicBezTo>
                  <a:cubicBezTo>
                    <a:pt x="757" y="6763"/>
                    <a:pt x="799" y="6805"/>
                    <a:pt x="841" y="6868"/>
                  </a:cubicBezTo>
                  <a:cubicBezTo>
                    <a:pt x="862" y="6931"/>
                    <a:pt x="883" y="6994"/>
                    <a:pt x="799" y="7015"/>
                  </a:cubicBezTo>
                  <a:cubicBezTo>
                    <a:pt x="778" y="7100"/>
                    <a:pt x="904" y="7057"/>
                    <a:pt x="904" y="7121"/>
                  </a:cubicBezTo>
                  <a:lnTo>
                    <a:pt x="799" y="7163"/>
                  </a:lnTo>
                  <a:lnTo>
                    <a:pt x="862" y="7268"/>
                  </a:lnTo>
                  <a:cubicBezTo>
                    <a:pt x="894" y="7299"/>
                    <a:pt x="930" y="7299"/>
                    <a:pt x="967" y="7299"/>
                  </a:cubicBezTo>
                  <a:cubicBezTo>
                    <a:pt x="1004" y="7299"/>
                    <a:pt x="1041" y="7299"/>
                    <a:pt x="1072" y="7331"/>
                  </a:cubicBezTo>
                  <a:cubicBezTo>
                    <a:pt x="1135" y="7289"/>
                    <a:pt x="1051" y="7163"/>
                    <a:pt x="1198" y="7142"/>
                  </a:cubicBezTo>
                  <a:cubicBezTo>
                    <a:pt x="1219" y="7268"/>
                    <a:pt x="1283" y="7373"/>
                    <a:pt x="1346" y="7478"/>
                  </a:cubicBezTo>
                  <a:cubicBezTo>
                    <a:pt x="1262" y="7541"/>
                    <a:pt x="1262" y="7667"/>
                    <a:pt x="1346" y="7730"/>
                  </a:cubicBezTo>
                  <a:cubicBezTo>
                    <a:pt x="1430" y="7814"/>
                    <a:pt x="1472" y="7919"/>
                    <a:pt x="1493" y="8046"/>
                  </a:cubicBezTo>
                  <a:cubicBezTo>
                    <a:pt x="1514" y="8214"/>
                    <a:pt x="1619" y="8382"/>
                    <a:pt x="1640" y="8571"/>
                  </a:cubicBezTo>
                  <a:cubicBezTo>
                    <a:pt x="1640" y="8697"/>
                    <a:pt x="1745" y="8803"/>
                    <a:pt x="1787" y="8929"/>
                  </a:cubicBezTo>
                  <a:cubicBezTo>
                    <a:pt x="1808" y="9139"/>
                    <a:pt x="1913" y="9349"/>
                    <a:pt x="2081" y="9517"/>
                  </a:cubicBezTo>
                  <a:cubicBezTo>
                    <a:pt x="1934" y="9665"/>
                    <a:pt x="2081" y="9791"/>
                    <a:pt x="2124" y="9917"/>
                  </a:cubicBezTo>
                  <a:cubicBezTo>
                    <a:pt x="2166" y="10085"/>
                    <a:pt x="2271" y="10232"/>
                    <a:pt x="2418" y="10337"/>
                  </a:cubicBezTo>
                  <a:lnTo>
                    <a:pt x="2418" y="10569"/>
                  </a:lnTo>
                  <a:cubicBezTo>
                    <a:pt x="2502" y="10653"/>
                    <a:pt x="2565" y="10737"/>
                    <a:pt x="2649" y="10842"/>
                  </a:cubicBezTo>
                  <a:cubicBezTo>
                    <a:pt x="2679" y="10901"/>
                    <a:pt x="2730" y="10961"/>
                    <a:pt x="2801" y="10961"/>
                  </a:cubicBezTo>
                  <a:cubicBezTo>
                    <a:pt x="2831" y="10961"/>
                    <a:pt x="2864" y="10951"/>
                    <a:pt x="2901" y="10926"/>
                  </a:cubicBezTo>
                  <a:cubicBezTo>
                    <a:pt x="2901" y="10821"/>
                    <a:pt x="2943" y="10716"/>
                    <a:pt x="2859" y="10611"/>
                  </a:cubicBezTo>
                  <a:cubicBezTo>
                    <a:pt x="2943" y="10527"/>
                    <a:pt x="2880" y="10379"/>
                    <a:pt x="2965" y="10274"/>
                  </a:cubicBezTo>
                  <a:cubicBezTo>
                    <a:pt x="2943" y="10274"/>
                    <a:pt x="2901" y="10253"/>
                    <a:pt x="2901" y="10232"/>
                  </a:cubicBezTo>
                  <a:cubicBezTo>
                    <a:pt x="2894" y="10230"/>
                    <a:pt x="2887" y="10229"/>
                    <a:pt x="2882" y="10229"/>
                  </a:cubicBezTo>
                  <a:cubicBezTo>
                    <a:pt x="2827" y="10229"/>
                    <a:pt x="2871" y="10316"/>
                    <a:pt x="2775" y="10316"/>
                  </a:cubicBezTo>
                  <a:cubicBezTo>
                    <a:pt x="2733" y="10148"/>
                    <a:pt x="2565" y="10022"/>
                    <a:pt x="2607" y="9812"/>
                  </a:cubicBezTo>
                  <a:cubicBezTo>
                    <a:pt x="2607" y="9770"/>
                    <a:pt x="2586" y="9728"/>
                    <a:pt x="2565" y="9707"/>
                  </a:cubicBezTo>
                  <a:cubicBezTo>
                    <a:pt x="2460" y="9559"/>
                    <a:pt x="2397" y="9391"/>
                    <a:pt x="2355" y="9223"/>
                  </a:cubicBezTo>
                  <a:cubicBezTo>
                    <a:pt x="2334" y="9181"/>
                    <a:pt x="2334" y="9118"/>
                    <a:pt x="2292" y="9076"/>
                  </a:cubicBezTo>
                  <a:cubicBezTo>
                    <a:pt x="2208" y="8992"/>
                    <a:pt x="2145" y="8908"/>
                    <a:pt x="2103" y="8803"/>
                  </a:cubicBezTo>
                  <a:lnTo>
                    <a:pt x="2103" y="8445"/>
                  </a:lnTo>
                  <a:cubicBezTo>
                    <a:pt x="2018" y="8424"/>
                    <a:pt x="2039" y="8361"/>
                    <a:pt x="2039" y="8319"/>
                  </a:cubicBezTo>
                  <a:cubicBezTo>
                    <a:pt x="2018" y="8319"/>
                    <a:pt x="1955" y="8319"/>
                    <a:pt x="1934" y="8298"/>
                  </a:cubicBezTo>
                  <a:cubicBezTo>
                    <a:pt x="2018" y="8214"/>
                    <a:pt x="1871" y="8109"/>
                    <a:pt x="1955" y="8025"/>
                  </a:cubicBezTo>
                  <a:lnTo>
                    <a:pt x="1955" y="8025"/>
                  </a:lnTo>
                  <a:lnTo>
                    <a:pt x="2081" y="8130"/>
                  </a:lnTo>
                  <a:cubicBezTo>
                    <a:pt x="2166" y="8046"/>
                    <a:pt x="2081" y="7962"/>
                    <a:pt x="2039" y="7898"/>
                  </a:cubicBezTo>
                  <a:cubicBezTo>
                    <a:pt x="2039" y="7888"/>
                    <a:pt x="2034" y="7888"/>
                    <a:pt x="2029" y="7888"/>
                  </a:cubicBezTo>
                  <a:cubicBezTo>
                    <a:pt x="2024" y="7888"/>
                    <a:pt x="2018" y="7888"/>
                    <a:pt x="2018" y="7877"/>
                  </a:cubicBezTo>
                  <a:cubicBezTo>
                    <a:pt x="1997" y="7835"/>
                    <a:pt x="2018" y="7835"/>
                    <a:pt x="2039" y="7835"/>
                  </a:cubicBezTo>
                  <a:cubicBezTo>
                    <a:pt x="1976" y="7625"/>
                    <a:pt x="1997" y="7394"/>
                    <a:pt x="1808" y="7247"/>
                  </a:cubicBezTo>
                  <a:cubicBezTo>
                    <a:pt x="1840" y="7215"/>
                    <a:pt x="1882" y="7215"/>
                    <a:pt x="1924" y="7215"/>
                  </a:cubicBezTo>
                  <a:cubicBezTo>
                    <a:pt x="1966" y="7215"/>
                    <a:pt x="2008" y="7215"/>
                    <a:pt x="2039" y="7184"/>
                  </a:cubicBezTo>
                  <a:lnTo>
                    <a:pt x="2081" y="7100"/>
                  </a:lnTo>
                  <a:lnTo>
                    <a:pt x="2166" y="7163"/>
                  </a:lnTo>
                  <a:cubicBezTo>
                    <a:pt x="2187" y="7057"/>
                    <a:pt x="2187" y="6952"/>
                    <a:pt x="2145" y="6847"/>
                  </a:cubicBezTo>
                  <a:lnTo>
                    <a:pt x="1871" y="6847"/>
                  </a:lnTo>
                  <a:cubicBezTo>
                    <a:pt x="1745" y="6805"/>
                    <a:pt x="1640" y="6721"/>
                    <a:pt x="1556" y="6616"/>
                  </a:cubicBezTo>
                  <a:cubicBezTo>
                    <a:pt x="1556" y="6532"/>
                    <a:pt x="1577" y="6427"/>
                    <a:pt x="1556" y="6322"/>
                  </a:cubicBezTo>
                  <a:cubicBezTo>
                    <a:pt x="1535" y="6217"/>
                    <a:pt x="1577" y="6090"/>
                    <a:pt x="1556" y="6006"/>
                  </a:cubicBezTo>
                  <a:cubicBezTo>
                    <a:pt x="1517" y="5928"/>
                    <a:pt x="1622" y="5850"/>
                    <a:pt x="1605" y="5756"/>
                  </a:cubicBezTo>
                  <a:lnTo>
                    <a:pt x="1605" y="5756"/>
                  </a:lnTo>
                  <a:cubicBezTo>
                    <a:pt x="1665" y="5773"/>
                    <a:pt x="1716" y="5810"/>
                    <a:pt x="1772" y="5810"/>
                  </a:cubicBezTo>
                  <a:cubicBezTo>
                    <a:pt x="1790" y="5810"/>
                    <a:pt x="1809" y="5806"/>
                    <a:pt x="1829" y="5796"/>
                  </a:cubicBezTo>
                  <a:cubicBezTo>
                    <a:pt x="1871" y="5649"/>
                    <a:pt x="2039" y="5586"/>
                    <a:pt x="2103" y="5439"/>
                  </a:cubicBezTo>
                  <a:lnTo>
                    <a:pt x="2060" y="5333"/>
                  </a:lnTo>
                  <a:cubicBezTo>
                    <a:pt x="2081" y="5291"/>
                    <a:pt x="2166" y="5312"/>
                    <a:pt x="2166" y="5249"/>
                  </a:cubicBezTo>
                  <a:cubicBezTo>
                    <a:pt x="2166" y="5165"/>
                    <a:pt x="2060" y="5165"/>
                    <a:pt x="2060" y="5081"/>
                  </a:cubicBezTo>
                  <a:cubicBezTo>
                    <a:pt x="2124" y="5060"/>
                    <a:pt x="2208" y="5039"/>
                    <a:pt x="2208" y="4955"/>
                  </a:cubicBezTo>
                  <a:lnTo>
                    <a:pt x="2166" y="4892"/>
                  </a:lnTo>
                  <a:cubicBezTo>
                    <a:pt x="2313" y="4871"/>
                    <a:pt x="2460" y="4913"/>
                    <a:pt x="2544" y="4745"/>
                  </a:cubicBezTo>
                  <a:lnTo>
                    <a:pt x="2544" y="4745"/>
                  </a:lnTo>
                  <a:cubicBezTo>
                    <a:pt x="2544" y="4752"/>
                    <a:pt x="2544" y="4758"/>
                    <a:pt x="2544" y="4766"/>
                  </a:cubicBezTo>
                  <a:cubicBezTo>
                    <a:pt x="2649" y="4766"/>
                    <a:pt x="2775" y="4724"/>
                    <a:pt x="2880" y="4640"/>
                  </a:cubicBezTo>
                  <a:cubicBezTo>
                    <a:pt x="2917" y="4676"/>
                    <a:pt x="2961" y="4699"/>
                    <a:pt x="3003" y="4699"/>
                  </a:cubicBezTo>
                  <a:cubicBezTo>
                    <a:pt x="3034" y="4699"/>
                    <a:pt x="3064" y="4687"/>
                    <a:pt x="3091" y="4661"/>
                  </a:cubicBezTo>
                  <a:cubicBezTo>
                    <a:pt x="3070" y="4619"/>
                    <a:pt x="2965" y="4640"/>
                    <a:pt x="2986" y="4556"/>
                  </a:cubicBezTo>
                  <a:cubicBezTo>
                    <a:pt x="3007" y="4514"/>
                    <a:pt x="3028" y="4471"/>
                    <a:pt x="3070" y="4471"/>
                  </a:cubicBezTo>
                  <a:cubicBezTo>
                    <a:pt x="3154" y="4535"/>
                    <a:pt x="3217" y="4598"/>
                    <a:pt x="3259" y="4703"/>
                  </a:cubicBezTo>
                  <a:lnTo>
                    <a:pt x="3301" y="4577"/>
                  </a:lnTo>
                  <a:cubicBezTo>
                    <a:pt x="3328" y="4612"/>
                    <a:pt x="3354" y="4625"/>
                    <a:pt x="3381" y="4625"/>
                  </a:cubicBezTo>
                  <a:cubicBezTo>
                    <a:pt x="3417" y="4625"/>
                    <a:pt x="3454" y="4601"/>
                    <a:pt x="3490" y="4577"/>
                  </a:cubicBezTo>
                  <a:lnTo>
                    <a:pt x="3637" y="4682"/>
                  </a:lnTo>
                  <a:cubicBezTo>
                    <a:pt x="3656" y="4675"/>
                    <a:pt x="3675" y="4673"/>
                    <a:pt x="3694" y="4673"/>
                  </a:cubicBezTo>
                  <a:cubicBezTo>
                    <a:pt x="3769" y="4673"/>
                    <a:pt x="3844" y="4711"/>
                    <a:pt x="3925" y="4711"/>
                  </a:cubicBezTo>
                  <a:cubicBezTo>
                    <a:pt x="3961" y="4711"/>
                    <a:pt x="3998" y="4704"/>
                    <a:pt x="4037" y="4682"/>
                  </a:cubicBezTo>
                  <a:lnTo>
                    <a:pt x="4268" y="4892"/>
                  </a:lnTo>
                  <a:lnTo>
                    <a:pt x="4142" y="5018"/>
                  </a:lnTo>
                  <a:cubicBezTo>
                    <a:pt x="4184" y="5081"/>
                    <a:pt x="4247" y="5102"/>
                    <a:pt x="4310" y="5144"/>
                  </a:cubicBezTo>
                  <a:cubicBezTo>
                    <a:pt x="4289" y="5186"/>
                    <a:pt x="4226" y="5144"/>
                    <a:pt x="4226" y="5207"/>
                  </a:cubicBezTo>
                  <a:lnTo>
                    <a:pt x="4373" y="5291"/>
                  </a:lnTo>
                  <a:cubicBezTo>
                    <a:pt x="4415" y="5249"/>
                    <a:pt x="4373" y="5186"/>
                    <a:pt x="4436" y="5186"/>
                  </a:cubicBezTo>
                  <a:cubicBezTo>
                    <a:pt x="4436" y="5228"/>
                    <a:pt x="4436" y="5270"/>
                    <a:pt x="4457" y="5333"/>
                  </a:cubicBezTo>
                  <a:cubicBezTo>
                    <a:pt x="4499" y="5376"/>
                    <a:pt x="4562" y="5355"/>
                    <a:pt x="4583" y="5418"/>
                  </a:cubicBezTo>
                  <a:cubicBezTo>
                    <a:pt x="4583" y="5494"/>
                    <a:pt x="4566" y="5588"/>
                    <a:pt x="4499" y="5588"/>
                  </a:cubicBezTo>
                  <a:cubicBezTo>
                    <a:pt x="4493" y="5588"/>
                    <a:pt x="4486" y="5588"/>
                    <a:pt x="4478" y="5586"/>
                  </a:cubicBezTo>
                  <a:cubicBezTo>
                    <a:pt x="4463" y="5578"/>
                    <a:pt x="4447" y="5575"/>
                    <a:pt x="4430" y="5575"/>
                  </a:cubicBezTo>
                  <a:cubicBezTo>
                    <a:pt x="4389" y="5575"/>
                    <a:pt x="4346" y="5592"/>
                    <a:pt x="4308" y="5592"/>
                  </a:cubicBezTo>
                  <a:cubicBezTo>
                    <a:pt x="4277" y="5592"/>
                    <a:pt x="4249" y="5582"/>
                    <a:pt x="4226" y="5544"/>
                  </a:cubicBezTo>
                  <a:cubicBezTo>
                    <a:pt x="4220" y="5538"/>
                    <a:pt x="4213" y="5535"/>
                    <a:pt x="4205" y="5535"/>
                  </a:cubicBezTo>
                  <a:cubicBezTo>
                    <a:pt x="4184" y="5535"/>
                    <a:pt x="4157" y="5555"/>
                    <a:pt x="4142" y="5586"/>
                  </a:cubicBezTo>
                  <a:cubicBezTo>
                    <a:pt x="4142" y="5670"/>
                    <a:pt x="4205" y="5691"/>
                    <a:pt x="4247" y="5733"/>
                  </a:cubicBezTo>
                  <a:cubicBezTo>
                    <a:pt x="4373" y="5733"/>
                    <a:pt x="4499" y="5733"/>
                    <a:pt x="4625" y="5691"/>
                  </a:cubicBezTo>
                  <a:cubicBezTo>
                    <a:pt x="4667" y="5775"/>
                    <a:pt x="4689" y="5901"/>
                    <a:pt x="4773" y="5943"/>
                  </a:cubicBezTo>
                  <a:cubicBezTo>
                    <a:pt x="4805" y="5957"/>
                    <a:pt x="4834" y="5963"/>
                    <a:pt x="4859" y="5963"/>
                  </a:cubicBezTo>
                  <a:cubicBezTo>
                    <a:pt x="4948" y="5963"/>
                    <a:pt x="4997" y="5892"/>
                    <a:pt x="5046" y="5859"/>
                  </a:cubicBezTo>
                  <a:cubicBezTo>
                    <a:pt x="5075" y="5851"/>
                    <a:pt x="5106" y="5848"/>
                    <a:pt x="5136" y="5848"/>
                  </a:cubicBezTo>
                  <a:cubicBezTo>
                    <a:pt x="5181" y="5848"/>
                    <a:pt x="5227" y="5854"/>
                    <a:pt x="5269" y="5854"/>
                  </a:cubicBezTo>
                  <a:cubicBezTo>
                    <a:pt x="5340" y="5854"/>
                    <a:pt x="5403" y="5838"/>
                    <a:pt x="5445" y="5754"/>
                  </a:cubicBezTo>
                  <a:cubicBezTo>
                    <a:pt x="5445" y="5712"/>
                    <a:pt x="5319" y="5670"/>
                    <a:pt x="5445" y="5670"/>
                  </a:cubicBezTo>
                  <a:cubicBezTo>
                    <a:pt x="5551" y="5670"/>
                    <a:pt x="5551" y="5796"/>
                    <a:pt x="5614" y="5838"/>
                  </a:cubicBezTo>
                  <a:lnTo>
                    <a:pt x="5761" y="5859"/>
                  </a:lnTo>
                  <a:lnTo>
                    <a:pt x="5635" y="6006"/>
                  </a:lnTo>
                  <a:cubicBezTo>
                    <a:pt x="5698" y="6153"/>
                    <a:pt x="5572" y="6322"/>
                    <a:pt x="5740" y="6448"/>
                  </a:cubicBezTo>
                  <a:cubicBezTo>
                    <a:pt x="5751" y="6453"/>
                    <a:pt x="5761" y="6456"/>
                    <a:pt x="5770" y="6456"/>
                  </a:cubicBezTo>
                  <a:cubicBezTo>
                    <a:pt x="5795" y="6456"/>
                    <a:pt x="5814" y="6437"/>
                    <a:pt x="5845" y="6406"/>
                  </a:cubicBezTo>
                  <a:cubicBezTo>
                    <a:pt x="5908" y="6511"/>
                    <a:pt x="6034" y="6511"/>
                    <a:pt x="6097" y="6574"/>
                  </a:cubicBezTo>
                  <a:cubicBezTo>
                    <a:pt x="6139" y="6721"/>
                    <a:pt x="6181" y="6847"/>
                    <a:pt x="6244" y="6952"/>
                  </a:cubicBezTo>
                  <a:cubicBezTo>
                    <a:pt x="6286" y="7079"/>
                    <a:pt x="6413" y="7163"/>
                    <a:pt x="6539" y="7163"/>
                  </a:cubicBezTo>
                  <a:cubicBezTo>
                    <a:pt x="6560" y="7247"/>
                    <a:pt x="6455" y="7289"/>
                    <a:pt x="6497" y="7373"/>
                  </a:cubicBezTo>
                  <a:cubicBezTo>
                    <a:pt x="6476" y="7436"/>
                    <a:pt x="6581" y="7478"/>
                    <a:pt x="6560" y="7541"/>
                  </a:cubicBezTo>
                  <a:cubicBezTo>
                    <a:pt x="6518" y="7604"/>
                    <a:pt x="6644" y="7625"/>
                    <a:pt x="6581" y="7688"/>
                  </a:cubicBezTo>
                  <a:cubicBezTo>
                    <a:pt x="6539" y="7688"/>
                    <a:pt x="6518" y="7709"/>
                    <a:pt x="6497" y="7751"/>
                  </a:cubicBezTo>
                  <a:lnTo>
                    <a:pt x="6581" y="7814"/>
                  </a:lnTo>
                  <a:cubicBezTo>
                    <a:pt x="6604" y="7811"/>
                    <a:pt x="6628" y="7810"/>
                    <a:pt x="6652" y="7810"/>
                  </a:cubicBezTo>
                  <a:cubicBezTo>
                    <a:pt x="6711" y="7810"/>
                    <a:pt x="6771" y="7818"/>
                    <a:pt x="6831" y="7818"/>
                  </a:cubicBezTo>
                  <a:cubicBezTo>
                    <a:pt x="6895" y="7818"/>
                    <a:pt x="6958" y="7809"/>
                    <a:pt x="7022" y="7772"/>
                  </a:cubicBezTo>
                  <a:cubicBezTo>
                    <a:pt x="6875" y="7625"/>
                    <a:pt x="6791" y="7415"/>
                    <a:pt x="6791" y="7205"/>
                  </a:cubicBezTo>
                  <a:cubicBezTo>
                    <a:pt x="6796" y="7202"/>
                    <a:pt x="6801" y="7201"/>
                    <a:pt x="6806" y="7201"/>
                  </a:cubicBezTo>
                  <a:cubicBezTo>
                    <a:pt x="6841" y="7201"/>
                    <a:pt x="6885" y="7250"/>
                    <a:pt x="6908" y="7250"/>
                  </a:cubicBezTo>
                  <a:cubicBezTo>
                    <a:pt x="6912" y="7250"/>
                    <a:pt x="6915" y="7249"/>
                    <a:pt x="6917" y="7247"/>
                  </a:cubicBezTo>
                  <a:cubicBezTo>
                    <a:pt x="6938" y="7226"/>
                    <a:pt x="6980" y="7205"/>
                    <a:pt x="6980" y="7121"/>
                  </a:cubicBezTo>
                  <a:lnTo>
                    <a:pt x="6833" y="6994"/>
                  </a:lnTo>
                  <a:cubicBezTo>
                    <a:pt x="6812" y="6973"/>
                    <a:pt x="6833" y="6952"/>
                    <a:pt x="6833" y="6910"/>
                  </a:cubicBezTo>
                  <a:cubicBezTo>
                    <a:pt x="6896" y="6889"/>
                    <a:pt x="6980" y="6910"/>
                    <a:pt x="7043" y="6847"/>
                  </a:cubicBezTo>
                  <a:cubicBezTo>
                    <a:pt x="7085" y="6910"/>
                    <a:pt x="7169" y="6931"/>
                    <a:pt x="7190" y="7015"/>
                  </a:cubicBezTo>
                  <a:lnTo>
                    <a:pt x="7169" y="7015"/>
                  </a:lnTo>
                  <a:cubicBezTo>
                    <a:pt x="7232" y="7015"/>
                    <a:pt x="7296" y="7036"/>
                    <a:pt x="7338" y="7079"/>
                  </a:cubicBezTo>
                  <a:cubicBezTo>
                    <a:pt x="7485" y="7226"/>
                    <a:pt x="7590" y="7394"/>
                    <a:pt x="7674" y="7583"/>
                  </a:cubicBezTo>
                  <a:cubicBezTo>
                    <a:pt x="7703" y="7569"/>
                    <a:pt x="7731" y="7563"/>
                    <a:pt x="7758" y="7563"/>
                  </a:cubicBezTo>
                  <a:cubicBezTo>
                    <a:pt x="7848" y="7563"/>
                    <a:pt x="7925" y="7625"/>
                    <a:pt x="7989" y="7625"/>
                  </a:cubicBezTo>
                  <a:cubicBezTo>
                    <a:pt x="8129" y="7625"/>
                    <a:pt x="8117" y="7816"/>
                    <a:pt x="8261" y="7816"/>
                  </a:cubicBezTo>
                  <a:cubicBezTo>
                    <a:pt x="8268" y="7816"/>
                    <a:pt x="8276" y="7815"/>
                    <a:pt x="8284" y="7814"/>
                  </a:cubicBezTo>
                  <a:lnTo>
                    <a:pt x="8284" y="7436"/>
                  </a:lnTo>
                  <a:lnTo>
                    <a:pt x="8158" y="7436"/>
                  </a:lnTo>
                  <a:cubicBezTo>
                    <a:pt x="8187" y="7397"/>
                    <a:pt x="8212" y="7380"/>
                    <a:pt x="8232" y="7380"/>
                  </a:cubicBezTo>
                  <a:cubicBezTo>
                    <a:pt x="8255" y="7380"/>
                    <a:pt x="8272" y="7402"/>
                    <a:pt x="8284" y="7436"/>
                  </a:cubicBezTo>
                  <a:cubicBezTo>
                    <a:pt x="8389" y="7436"/>
                    <a:pt x="8494" y="7478"/>
                    <a:pt x="8578" y="7541"/>
                  </a:cubicBezTo>
                  <a:lnTo>
                    <a:pt x="8536" y="7583"/>
                  </a:lnTo>
                  <a:cubicBezTo>
                    <a:pt x="8557" y="7625"/>
                    <a:pt x="8578" y="7667"/>
                    <a:pt x="8641" y="7667"/>
                  </a:cubicBezTo>
                  <a:cubicBezTo>
                    <a:pt x="8725" y="7625"/>
                    <a:pt x="8746" y="7541"/>
                    <a:pt x="8704" y="7457"/>
                  </a:cubicBezTo>
                  <a:cubicBezTo>
                    <a:pt x="8620" y="7436"/>
                    <a:pt x="8578" y="7394"/>
                    <a:pt x="8536" y="7331"/>
                  </a:cubicBezTo>
                  <a:cubicBezTo>
                    <a:pt x="8536" y="7205"/>
                    <a:pt x="8494" y="7079"/>
                    <a:pt x="8389" y="7015"/>
                  </a:cubicBezTo>
                  <a:cubicBezTo>
                    <a:pt x="8326" y="6931"/>
                    <a:pt x="8305" y="6826"/>
                    <a:pt x="8326" y="6742"/>
                  </a:cubicBezTo>
                  <a:cubicBezTo>
                    <a:pt x="8326" y="6658"/>
                    <a:pt x="8326" y="6595"/>
                    <a:pt x="8305" y="6532"/>
                  </a:cubicBezTo>
                  <a:cubicBezTo>
                    <a:pt x="8347" y="6511"/>
                    <a:pt x="8410" y="6511"/>
                    <a:pt x="8410" y="6427"/>
                  </a:cubicBezTo>
                  <a:lnTo>
                    <a:pt x="8158" y="6174"/>
                  </a:lnTo>
                  <a:cubicBezTo>
                    <a:pt x="8177" y="6117"/>
                    <a:pt x="8126" y="6025"/>
                    <a:pt x="8196" y="6025"/>
                  </a:cubicBezTo>
                  <a:cubicBezTo>
                    <a:pt x="8203" y="6025"/>
                    <a:pt x="8211" y="6025"/>
                    <a:pt x="8221" y="6027"/>
                  </a:cubicBezTo>
                  <a:cubicBezTo>
                    <a:pt x="8326" y="6048"/>
                    <a:pt x="8242" y="6153"/>
                    <a:pt x="8326" y="6195"/>
                  </a:cubicBezTo>
                  <a:lnTo>
                    <a:pt x="8410" y="6195"/>
                  </a:lnTo>
                  <a:cubicBezTo>
                    <a:pt x="8389" y="6132"/>
                    <a:pt x="8431" y="6090"/>
                    <a:pt x="8452" y="6048"/>
                  </a:cubicBezTo>
                  <a:cubicBezTo>
                    <a:pt x="8410" y="5985"/>
                    <a:pt x="8389" y="5880"/>
                    <a:pt x="8242" y="5859"/>
                  </a:cubicBezTo>
                  <a:cubicBezTo>
                    <a:pt x="8452" y="5817"/>
                    <a:pt x="8473" y="5691"/>
                    <a:pt x="8515" y="5607"/>
                  </a:cubicBezTo>
                  <a:lnTo>
                    <a:pt x="8515" y="5270"/>
                  </a:lnTo>
                  <a:cubicBezTo>
                    <a:pt x="8473" y="5102"/>
                    <a:pt x="8326" y="5186"/>
                    <a:pt x="8284" y="5102"/>
                  </a:cubicBezTo>
                  <a:cubicBezTo>
                    <a:pt x="8263" y="4913"/>
                    <a:pt x="8284" y="4724"/>
                    <a:pt x="8326" y="4535"/>
                  </a:cubicBezTo>
                  <a:cubicBezTo>
                    <a:pt x="8309" y="4526"/>
                    <a:pt x="8295" y="4523"/>
                    <a:pt x="8284" y="4523"/>
                  </a:cubicBezTo>
                  <a:cubicBezTo>
                    <a:pt x="8216" y="4523"/>
                    <a:pt x="8225" y="4645"/>
                    <a:pt x="8162" y="4645"/>
                  </a:cubicBezTo>
                  <a:cubicBezTo>
                    <a:pt x="8155" y="4645"/>
                    <a:pt x="8146" y="4644"/>
                    <a:pt x="8137" y="4640"/>
                  </a:cubicBezTo>
                  <a:cubicBezTo>
                    <a:pt x="8094" y="4619"/>
                    <a:pt x="8031" y="4598"/>
                    <a:pt x="8031" y="4535"/>
                  </a:cubicBezTo>
                  <a:cubicBezTo>
                    <a:pt x="8010" y="4366"/>
                    <a:pt x="7926" y="4198"/>
                    <a:pt x="7821" y="4051"/>
                  </a:cubicBezTo>
                  <a:cubicBezTo>
                    <a:pt x="7821" y="4030"/>
                    <a:pt x="7800" y="4030"/>
                    <a:pt x="7758" y="4030"/>
                  </a:cubicBezTo>
                  <a:lnTo>
                    <a:pt x="7632" y="4156"/>
                  </a:lnTo>
                  <a:lnTo>
                    <a:pt x="7485" y="4051"/>
                  </a:lnTo>
                  <a:cubicBezTo>
                    <a:pt x="7464" y="3925"/>
                    <a:pt x="7506" y="3799"/>
                    <a:pt x="7422" y="3673"/>
                  </a:cubicBezTo>
                  <a:cubicBezTo>
                    <a:pt x="7422" y="3673"/>
                    <a:pt x="7443" y="3631"/>
                    <a:pt x="7443" y="3609"/>
                  </a:cubicBezTo>
                  <a:cubicBezTo>
                    <a:pt x="7458" y="3604"/>
                    <a:pt x="7476" y="3603"/>
                    <a:pt x="7493" y="3603"/>
                  </a:cubicBezTo>
                  <a:cubicBezTo>
                    <a:pt x="7511" y="3603"/>
                    <a:pt x="7529" y="3604"/>
                    <a:pt x="7548" y="3604"/>
                  </a:cubicBezTo>
                  <a:cubicBezTo>
                    <a:pt x="7585" y="3604"/>
                    <a:pt x="7621" y="3599"/>
                    <a:pt x="7653" y="3567"/>
                  </a:cubicBezTo>
                  <a:cubicBezTo>
                    <a:pt x="7695" y="3378"/>
                    <a:pt x="7548" y="3189"/>
                    <a:pt x="7590" y="3021"/>
                  </a:cubicBezTo>
                  <a:cubicBezTo>
                    <a:pt x="7485" y="2895"/>
                    <a:pt x="7338" y="2937"/>
                    <a:pt x="7253" y="2832"/>
                  </a:cubicBezTo>
                  <a:cubicBezTo>
                    <a:pt x="7380" y="2684"/>
                    <a:pt x="7569" y="2558"/>
                    <a:pt x="7611" y="2348"/>
                  </a:cubicBezTo>
                  <a:cubicBezTo>
                    <a:pt x="7569" y="2285"/>
                    <a:pt x="7485" y="2222"/>
                    <a:pt x="7422" y="2201"/>
                  </a:cubicBezTo>
                  <a:cubicBezTo>
                    <a:pt x="7695" y="2180"/>
                    <a:pt x="7695" y="2180"/>
                    <a:pt x="7737" y="1970"/>
                  </a:cubicBezTo>
                  <a:cubicBezTo>
                    <a:pt x="7821" y="1928"/>
                    <a:pt x="7884" y="1885"/>
                    <a:pt x="7947" y="1822"/>
                  </a:cubicBezTo>
                  <a:lnTo>
                    <a:pt x="8094" y="1907"/>
                  </a:lnTo>
                  <a:cubicBezTo>
                    <a:pt x="8137" y="2033"/>
                    <a:pt x="8158" y="2159"/>
                    <a:pt x="8158" y="2306"/>
                  </a:cubicBezTo>
                  <a:cubicBezTo>
                    <a:pt x="8137" y="2474"/>
                    <a:pt x="8179" y="2642"/>
                    <a:pt x="8242" y="2790"/>
                  </a:cubicBezTo>
                  <a:cubicBezTo>
                    <a:pt x="8279" y="2803"/>
                    <a:pt x="8315" y="2808"/>
                    <a:pt x="8351" y="2808"/>
                  </a:cubicBezTo>
                  <a:cubicBezTo>
                    <a:pt x="8425" y="2808"/>
                    <a:pt x="8498" y="2788"/>
                    <a:pt x="8575" y="2788"/>
                  </a:cubicBezTo>
                  <a:cubicBezTo>
                    <a:pt x="8629" y="2788"/>
                    <a:pt x="8685" y="2798"/>
                    <a:pt x="8746" y="2832"/>
                  </a:cubicBezTo>
                  <a:lnTo>
                    <a:pt x="8515" y="2558"/>
                  </a:lnTo>
                  <a:cubicBezTo>
                    <a:pt x="8552" y="2552"/>
                    <a:pt x="8589" y="2550"/>
                    <a:pt x="8626" y="2550"/>
                  </a:cubicBezTo>
                  <a:cubicBezTo>
                    <a:pt x="8715" y="2550"/>
                    <a:pt x="8804" y="2564"/>
                    <a:pt x="8893" y="2579"/>
                  </a:cubicBezTo>
                  <a:cubicBezTo>
                    <a:pt x="8893" y="2642"/>
                    <a:pt x="8872" y="2663"/>
                    <a:pt x="8830" y="2726"/>
                  </a:cubicBezTo>
                  <a:cubicBezTo>
                    <a:pt x="8839" y="2725"/>
                    <a:pt x="8847" y="2725"/>
                    <a:pt x="8855" y="2725"/>
                  </a:cubicBezTo>
                  <a:cubicBezTo>
                    <a:pt x="8995" y="2725"/>
                    <a:pt x="8963" y="2897"/>
                    <a:pt x="9083" y="2937"/>
                  </a:cubicBezTo>
                  <a:cubicBezTo>
                    <a:pt x="9129" y="2905"/>
                    <a:pt x="9200" y="2851"/>
                    <a:pt x="9267" y="2851"/>
                  </a:cubicBezTo>
                  <a:cubicBezTo>
                    <a:pt x="9290" y="2851"/>
                    <a:pt x="9313" y="2857"/>
                    <a:pt x="9335" y="2874"/>
                  </a:cubicBezTo>
                  <a:cubicBezTo>
                    <a:pt x="9587" y="2958"/>
                    <a:pt x="9776" y="3126"/>
                    <a:pt x="9903" y="3357"/>
                  </a:cubicBezTo>
                  <a:cubicBezTo>
                    <a:pt x="10134" y="3441"/>
                    <a:pt x="10344" y="3588"/>
                    <a:pt x="10491" y="3778"/>
                  </a:cubicBezTo>
                  <a:lnTo>
                    <a:pt x="10659" y="3778"/>
                  </a:lnTo>
                  <a:cubicBezTo>
                    <a:pt x="10701" y="3925"/>
                    <a:pt x="10786" y="3988"/>
                    <a:pt x="10891" y="3988"/>
                  </a:cubicBezTo>
                  <a:cubicBezTo>
                    <a:pt x="11017" y="4198"/>
                    <a:pt x="11206" y="4366"/>
                    <a:pt x="11416" y="4493"/>
                  </a:cubicBezTo>
                  <a:lnTo>
                    <a:pt x="11374" y="4556"/>
                  </a:lnTo>
                  <a:lnTo>
                    <a:pt x="11479" y="4619"/>
                  </a:lnTo>
                  <a:cubicBezTo>
                    <a:pt x="11458" y="4661"/>
                    <a:pt x="11416" y="4724"/>
                    <a:pt x="11458" y="4745"/>
                  </a:cubicBezTo>
                  <a:cubicBezTo>
                    <a:pt x="11463" y="4754"/>
                    <a:pt x="11469" y="4757"/>
                    <a:pt x="11476" y="4757"/>
                  </a:cubicBezTo>
                  <a:cubicBezTo>
                    <a:pt x="11496" y="4757"/>
                    <a:pt x="11522" y="4733"/>
                    <a:pt x="11535" y="4733"/>
                  </a:cubicBezTo>
                  <a:cubicBezTo>
                    <a:pt x="11540" y="4733"/>
                    <a:pt x="11542" y="4736"/>
                    <a:pt x="11542" y="4745"/>
                  </a:cubicBezTo>
                  <a:cubicBezTo>
                    <a:pt x="11563" y="4766"/>
                    <a:pt x="11563" y="4808"/>
                    <a:pt x="11585" y="4829"/>
                  </a:cubicBezTo>
                  <a:cubicBezTo>
                    <a:pt x="11612" y="4835"/>
                    <a:pt x="11637" y="4837"/>
                    <a:pt x="11662" y="4837"/>
                  </a:cubicBezTo>
                  <a:cubicBezTo>
                    <a:pt x="11811" y="4837"/>
                    <a:pt x="11924" y="4745"/>
                    <a:pt x="12068" y="4745"/>
                  </a:cubicBezTo>
                  <a:cubicBezTo>
                    <a:pt x="11984" y="4535"/>
                    <a:pt x="11837" y="4387"/>
                    <a:pt x="11858" y="4177"/>
                  </a:cubicBezTo>
                  <a:cubicBezTo>
                    <a:pt x="11795" y="4156"/>
                    <a:pt x="11711" y="4093"/>
                    <a:pt x="11690" y="4030"/>
                  </a:cubicBezTo>
                  <a:cubicBezTo>
                    <a:pt x="11606" y="3862"/>
                    <a:pt x="11479" y="3736"/>
                    <a:pt x="11311" y="3652"/>
                  </a:cubicBezTo>
                  <a:lnTo>
                    <a:pt x="11206" y="3715"/>
                  </a:lnTo>
                  <a:cubicBezTo>
                    <a:pt x="11185" y="3609"/>
                    <a:pt x="11122" y="3525"/>
                    <a:pt x="11059" y="3441"/>
                  </a:cubicBezTo>
                  <a:cubicBezTo>
                    <a:pt x="11038" y="3420"/>
                    <a:pt x="11006" y="3420"/>
                    <a:pt x="10975" y="3420"/>
                  </a:cubicBezTo>
                  <a:cubicBezTo>
                    <a:pt x="10943" y="3420"/>
                    <a:pt x="10912" y="3420"/>
                    <a:pt x="10891" y="3399"/>
                  </a:cubicBezTo>
                  <a:cubicBezTo>
                    <a:pt x="10996" y="3252"/>
                    <a:pt x="11038" y="3084"/>
                    <a:pt x="10996" y="2916"/>
                  </a:cubicBezTo>
                  <a:lnTo>
                    <a:pt x="10996" y="2916"/>
                  </a:lnTo>
                  <a:lnTo>
                    <a:pt x="11122" y="3021"/>
                  </a:lnTo>
                  <a:cubicBezTo>
                    <a:pt x="11038" y="3084"/>
                    <a:pt x="11059" y="3168"/>
                    <a:pt x="11059" y="3252"/>
                  </a:cubicBezTo>
                  <a:cubicBezTo>
                    <a:pt x="11164" y="3315"/>
                    <a:pt x="11164" y="3441"/>
                    <a:pt x="11269" y="3525"/>
                  </a:cubicBezTo>
                  <a:cubicBezTo>
                    <a:pt x="11304" y="3534"/>
                    <a:pt x="11339" y="3539"/>
                    <a:pt x="11372" y="3539"/>
                  </a:cubicBezTo>
                  <a:cubicBezTo>
                    <a:pt x="11419" y="3539"/>
                    <a:pt x="11463" y="3529"/>
                    <a:pt x="11500" y="3504"/>
                  </a:cubicBezTo>
                  <a:cubicBezTo>
                    <a:pt x="11500" y="3357"/>
                    <a:pt x="11311" y="3273"/>
                    <a:pt x="11395" y="3105"/>
                  </a:cubicBezTo>
                  <a:lnTo>
                    <a:pt x="11395" y="3105"/>
                  </a:lnTo>
                  <a:cubicBezTo>
                    <a:pt x="11521" y="3210"/>
                    <a:pt x="11648" y="3315"/>
                    <a:pt x="11795" y="3399"/>
                  </a:cubicBezTo>
                  <a:lnTo>
                    <a:pt x="11921" y="3294"/>
                  </a:lnTo>
                  <a:cubicBezTo>
                    <a:pt x="12005" y="3336"/>
                    <a:pt x="12005" y="3441"/>
                    <a:pt x="12152" y="3441"/>
                  </a:cubicBezTo>
                  <a:cubicBezTo>
                    <a:pt x="11963" y="3504"/>
                    <a:pt x="11963" y="3609"/>
                    <a:pt x="11921" y="3694"/>
                  </a:cubicBezTo>
                  <a:cubicBezTo>
                    <a:pt x="11948" y="3715"/>
                    <a:pt x="11973" y="3723"/>
                    <a:pt x="11997" y="3723"/>
                  </a:cubicBezTo>
                  <a:cubicBezTo>
                    <a:pt x="12059" y="3723"/>
                    <a:pt x="12109" y="3670"/>
                    <a:pt x="12141" y="3670"/>
                  </a:cubicBezTo>
                  <a:cubicBezTo>
                    <a:pt x="12145" y="3670"/>
                    <a:pt x="12149" y="3671"/>
                    <a:pt x="12152" y="3673"/>
                  </a:cubicBezTo>
                  <a:cubicBezTo>
                    <a:pt x="12179" y="3699"/>
                    <a:pt x="12206" y="3735"/>
                    <a:pt x="12238" y="3735"/>
                  </a:cubicBezTo>
                  <a:cubicBezTo>
                    <a:pt x="12257" y="3735"/>
                    <a:pt x="12277" y="3724"/>
                    <a:pt x="12299" y="3694"/>
                  </a:cubicBezTo>
                  <a:lnTo>
                    <a:pt x="12299" y="3420"/>
                  </a:lnTo>
                  <a:cubicBezTo>
                    <a:pt x="12257" y="3441"/>
                    <a:pt x="12236" y="3462"/>
                    <a:pt x="12236" y="3504"/>
                  </a:cubicBezTo>
                  <a:cubicBezTo>
                    <a:pt x="12236" y="3525"/>
                    <a:pt x="12215" y="3546"/>
                    <a:pt x="12173" y="3546"/>
                  </a:cubicBezTo>
                  <a:cubicBezTo>
                    <a:pt x="12173" y="3562"/>
                    <a:pt x="12161" y="3603"/>
                    <a:pt x="12146" y="3603"/>
                  </a:cubicBezTo>
                  <a:cubicBezTo>
                    <a:pt x="12141" y="3603"/>
                    <a:pt x="12136" y="3599"/>
                    <a:pt x="12131" y="3588"/>
                  </a:cubicBezTo>
                  <a:cubicBezTo>
                    <a:pt x="12131" y="3546"/>
                    <a:pt x="12152" y="3546"/>
                    <a:pt x="12173" y="3546"/>
                  </a:cubicBezTo>
                  <a:cubicBezTo>
                    <a:pt x="12152" y="3441"/>
                    <a:pt x="12257" y="3357"/>
                    <a:pt x="12236" y="3252"/>
                  </a:cubicBezTo>
                  <a:cubicBezTo>
                    <a:pt x="12194" y="3231"/>
                    <a:pt x="12131" y="3189"/>
                    <a:pt x="12131" y="3126"/>
                  </a:cubicBezTo>
                  <a:cubicBezTo>
                    <a:pt x="12129" y="3126"/>
                    <a:pt x="12127" y="3126"/>
                    <a:pt x="12125" y="3125"/>
                  </a:cubicBezTo>
                  <a:lnTo>
                    <a:pt x="12125" y="3125"/>
                  </a:lnTo>
                  <a:cubicBezTo>
                    <a:pt x="12177" y="3119"/>
                    <a:pt x="12198" y="3080"/>
                    <a:pt x="12236" y="3042"/>
                  </a:cubicBezTo>
                  <a:lnTo>
                    <a:pt x="12152" y="2895"/>
                  </a:lnTo>
                  <a:lnTo>
                    <a:pt x="12026" y="2853"/>
                  </a:lnTo>
                  <a:cubicBezTo>
                    <a:pt x="12005" y="2811"/>
                    <a:pt x="11984" y="2790"/>
                    <a:pt x="11963" y="2747"/>
                  </a:cubicBezTo>
                  <a:lnTo>
                    <a:pt x="11816" y="2747"/>
                  </a:lnTo>
                  <a:cubicBezTo>
                    <a:pt x="11802" y="2788"/>
                    <a:pt x="11789" y="2811"/>
                    <a:pt x="11764" y="2811"/>
                  </a:cubicBezTo>
                  <a:cubicBezTo>
                    <a:pt x="11750" y="2811"/>
                    <a:pt x="11733" y="2804"/>
                    <a:pt x="11711" y="2790"/>
                  </a:cubicBezTo>
                  <a:cubicBezTo>
                    <a:pt x="11723" y="2752"/>
                    <a:pt x="11743" y="2744"/>
                    <a:pt x="11767" y="2744"/>
                  </a:cubicBezTo>
                  <a:cubicBezTo>
                    <a:pt x="11782" y="2744"/>
                    <a:pt x="11799" y="2747"/>
                    <a:pt x="11816" y="2747"/>
                  </a:cubicBezTo>
                  <a:cubicBezTo>
                    <a:pt x="11816" y="2705"/>
                    <a:pt x="11774" y="2663"/>
                    <a:pt x="11711" y="2642"/>
                  </a:cubicBezTo>
                  <a:cubicBezTo>
                    <a:pt x="11702" y="2639"/>
                    <a:pt x="11693" y="2638"/>
                    <a:pt x="11686" y="2638"/>
                  </a:cubicBezTo>
                  <a:cubicBezTo>
                    <a:pt x="11641" y="2638"/>
                    <a:pt x="11618" y="2684"/>
                    <a:pt x="11563" y="2684"/>
                  </a:cubicBezTo>
                  <a:cubicBezTo>
                    <a:pt x="11458" y="2663"/>
                    <a:pt x="11374" y="2600"/>
                    <a:pt x="11311" y="2495"/>
                  </a:cubicBezTo>
                  <a:cubicBezTo>
                    <a:pt x="11311" y="2390"/>
                    <a:pt x="11458" y="2243"/>
                    <a:pt x="11311" y="2117"/>
                  </a:cubicBezTo>
                  <a:lnTo>
                    <a:pt x="11500" y="1907"/>
                  </a:lnTo>
                  <a:cubicBezTo>
                    <a:pt x="11290" y="1885"/>
                    <a:pt x="11164" y="1738"/>
                    <a:pt x="10975" y="1696"/>
                  </a:cubicBezTo>
                  <a:lnTo>
                    <a:pt x="10954" y="1759"/>
                  </a:lnTo>
                  <a:cubicBezTo>
                    <a:pt x="10996" y="1780"/>
                    <a:pt x="11038" y="1822"/>
                    <a:pt x="11059" y="1885"/>
                  </a:cubicBezTo>
                  <a:cubicBezTo>
                    <a:pt x="11059" y="1949"/>
                    <a:pt x="10954" y="1991"/>
                    <a:pt x="11038" y="2075"/>
                  </a:cubicBezTo>
                  <a:lnTo>
                    <a:pt x="11122" y="2012"/>
                  </a:lnTo>
                  <a:lnTo>
                    <a:pt x="11122" y="2012"/>
                  </a:lnTo>
                  <a:cubicBezTo>
                    <a:pt x="11101" y="2117"/>
                    <a:pt x="11164" y="2222"/>
                    <a:pt x="11080" y="2348"/>
                  </a:cubicBezTo>
                  <a:cubicBezTo>
                    <a:pt x="10954" y="2243"/>
                    <a:pt x="10891" y="2138"/>
                    <a:pt x="10765" y="2096"/>
                  </a:cubicBezTo>
                  <a:cubicBezTo>
                    <a:pt x="10723" y="2012"/>
                    <a:pt x="10870" y="1970"/>
                    <a:pt x="10765" y="1885"/>
                  </a:cubicBezTo>
                  <a:lnTo>
                    <a:pt x="10765" y="1885"/>
                  </a:lnTo>
                  <a:cubicBezTo>
                    <a:pt x="10737" y="1907"/>
                    <a:pt x="10708" y="1915"/>
                    <a:pt x="10678" y="1915"/>
                  </a:cubicBezTo>
                  <a:cubicBezTo>
                    <a:pt x="10612" y="1915"/>
                    <a:pt x="10542" y="1877"/>
                    <a:pt x="10477" y="1877"/>
                  </a:cubicBezTo>
                  <a:cubicBezTo>
                    <a:pt x="10460" y="1877"/>
                    <a:pt x="10444" y="1879"/>
                    <a:pt x="10428" y="1885"/>
                  </a:cubicBezTo>
                  <a:cubicBezTo>
                    <a:pt x="10344" y="1843"/>
                    <a:pt x="10281" y="1759"/>
                    <a:pt x="10239" y="1675"/>
                  </a:cubicBezTo>
                  <a:cubicBezTo>
                    <a:pt x="10113" y="1612"/>
                    <a:pt x="9987" y="1591"/>
                    <a:pt x="9903" y="1528"/>
                  </a:cubicBezTo>
                  <a:cubicBezTo>
                    <a:pt x="9776" y="1465"/>
                    <a:pt x="9671" y="1381"/>
                    <a:pt x="9587" y="1297"/>
                  </a:cubicBezTo>
                  <a:cubicBezTo>
                    <a:pt x="9587" y="1234"/>
                    <a:pt x="9629" y="1150"/>
                    <a:pt x="9587" y="1108"/>
                  </a:cubicBezTo>
                  <a:cubicBezTo>
                    <a:pt x="9545" y="1066"/>
                    <a:pt x="9608" y="981"/>
                    <a:pt x="9545" y="918"/>
                  </a:cubicBezTo>
                  <a:cubicBezTo>
                    <a:pt x="9499" y="949"/>
                    <a:pt x="9453" y="969"/>
                    <a:pt x="9398" y="969"/>
                  </a:cubicBezTo>
                  <a:cubicBezTo>
                    <a:pt x="9378" y="969"/>
                    <a:pt x="9357" y="966"/>
                    <a:pt x="9335" y="960"/>
                  </a:cubicBezTo>
                  <a:cubicBezTo>
                    <a:pt x="9301" y="960"/>
                    <a:pt x="9267" y="974"/>
                    <a:pt x="9255" y="1013"/>
                  </a:cubicBezTo>
                  <a:lnTo>
                    <a:pt x="9255" y="1013"/>
                  </a:lnTo>
                  <a:cubicBezTo>
                    <a:pt x="9068" y="892"/>
                    <a:pt x="8826" y="807"/>
                    <a:pt x="8683" y="603"/>
                  </a:cubicBezTo>
                  <a:lnTo>
                    <a:pt x="8599" y="645"/>
                  </a:lnTo>
                  <a:cubicBezTo>
                    <a:pt x="8578" y="582"/>
                    <a:pt x="8557" y="519"/>
                    <a:pt x="8494" y="477"/>
                  </a:cubicBezTo>
                  <a:cubicBezTo>
                    <a:pt x="8263" y="414"/>
                    <a:pt x="8031" y="393"/>
                    <a:pt x="7779" y="393"/>
                  </a:cubicBezTo>
                  <a:cubicBezTo>
                    <a:pt x="7779" y="435"/>
                    <a:pt x="7758" y="477"/>
                    <a:pt x="7716" y="477"/>
                  </a:cubicBezTo>
                  <a:cubicBezTo>
                    <a:pt x="7716" y="493"/>
                    <a:pt x="7692" y="533"/>
                    <a:pt x="7680" y="533"/>
                  </a:cubicBezTo>
                  <a:cubicBezTo>
                    <a:pt x="7676" y="533"/>
                    <a:pt x="7674" y="529"/>
                    <a:pt x="7674" y="519"/>
                  </a:cubicBezTo>
                  <a:cubicBezTo>
                    <a:pt x="7674" y="477"/>
                    <a:pt x="7695" y="477"/>
                    <a:pt x="7716" y="477"/>
                  </a:cubicBezTo>
                  <a:lnTo>
                    <a:pt x="7716" y="309"/>
                  </a:lnTo>
                  <a:cubicBezTo>
                    <a:pt x="7779" y="288"/>
                    <a:pt x="7884" y="288"/>
                    <a:pt x="7821" y="183"/>
                  </a:cubicBezTo>
                  <a:cubicBezTo>
                    <a:pt x="7791" y="168"/>
                    <a:pt x="7759" y="161"/>
                    <a:pt x="7727" y="161"/>
                  </a:cubicBezTo>
                  <a:cubicBezTo>
                    <a:pt x="7668" y="161"/>
                    <a:pt x="7610" y="184"/>
                    <a:pt x="7569" y="225"/>
                  </a:cubicBezTo>
                  <a:cubicBezTo>
                    <a:pt x="7559" y="199"/>
                    <a:pt x="7543" y="191"/>
                    <a:pt x="7523" y="191"/>
                  </a:cubicBezTo>
                  <a:cubicBezTo>
                    <a:pt x="7487" y="191"/>
                    <a:pt x="7439" y="220"/>
                    <a:pt x="7400" y="220"/>
                  </a:cubicBezTo>
                  <a:cubicBezTo>
                    <a:pt x="7373" y="220"/>
                    <a:pt x="7351" y="207"/>
                    <a:pt x="7338" y="161"/>
                  </a:cubicBezTo>
                  <a:cubicBezTo>
                    <a:pt x="7363" y="119"/>
                    <a:pt x="7400" y="111"/>
                    <a:pt x="7438" y="111"/>
                  </a:cubicBezTo>
                  <a:cubicBezTo>
                    <a:pt x="7460" y="111"/>
                    <a:pt x="7483" y="113"/>
                    <a:pt x="7504" y="113"/>
                  </a:cubicBezTo>
                  <a:cubicBezTo>
                    <a:pt x="7537" y="113"/>
                    <a:pt x="7567" y="107"/>
                    <a:pt x="7590" y="77"/>
                  </a:cubicBezTo>
                  <a:cubicBezTo>
                    <a:pt x="7550" y="27"/>
                    <a:pt x="7529" y="1"/>
                    <a:pt x="747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37"/>
            <p:cNvSpPr/>
            <p:nvPr/>
          </p:nvSpPr>
          <p:spPr>
            <a:xfrm>
              <a:off x="988481" y="3257428"/>
              <a:ext cx="13025" cy="29030"/>
            </a:xfrm>
            <a:custGeom>
              <a:avLst/>
              <a:gdLst/>
              <a:ahLst/>
              <a:cxnLst/>
              <a:rect l="l" t="t" r="r" b="b"/>
              <a:pathLst>
                <a:path w="1263" h="2772" extrusionOk="0">
                  <a:moveTo>
                    <a:pt x="463" y="879"/>
                  </a:moveTo>
                  <a:lnTo>
                    <a:pt x="484" y="900"/>
                  </a:lnTo>
                  <a:cubicBezTo>
                    <a:pt x="484" y="900"/>
                    <a:pt x="484" y="921"/>
                    <a:pt x="463" y="921"/>
                  </a:cubicBezTo>
                  <a:cubicBezTo>
                    <a:pt x="442" y="921"/>
                    <a:pt x="442" y="900"/>
                    <a:pt x="442" y="900"/>
                  </a:cubicBezTo>
                  <a:cubicBezTo>
                    <a:pt x="442" y="879"/>
                    <a:pt x="463" y="879"/>
                    <a:pt x="463" y="879"/>
                  </a:cubicBezTo>
                  <a:close/>
                  <a:moveTo>
                    <a:pt x="653" y="1006"/>
                  </a:moveTo>
                  <a:cubicBezTo>
                    <a:pt x="653" y="1006"/>
                    <a:pt x="653" y="1006"/>
                    <a:pt x="674" y="1027"/>
                  </a:cubicBezTo>
                  <a:lnTo>
                    <a:pt x="653" y="1027"/>
                  </a:lnTo>
                  <a:cubicBezTo>
                    <a:pt x="653" y="1027"/>
                    <a:pt x="632" y="1027"/>
                    <a:pt x="632" y="1006"/>
                  </a:cubicBezTo>
                  <a:close/>
                  <a:moveTo>
                    <a:pt x="526" y="1111"/>
                  </a:moveTo>
                  <a:cubicBezTo>
                    <a:pt x="526" y="1111"/>
                    <a:pt x="547" y="1132"/>
                    <a:pt x="547" y="1132"/>
                  </a:cubicBezTo>
                  <a:cubicBezTo>
                    <a:pt x="547" y="1147"/>
                    <a:pt x="547" y="1161"/>
                    <a:pt x="540" y="1161"/>
                  </a:cubicBezTo>
                  <a:cubicBezTo>
                    <a:pt x="537" y="1161"/>
                    <a:pt x="533" y="1159"/>
                    <a:pt x="526" y="1153"/>
                  </a:cubicBezTo>
                  <a:cubicBezTo>
                    <a:pt x="484" y="1153"/>
                    <a:pt x="526" y="1111"/>
                    <a:pt x="526" y="1111"/>
                  </a:cubicBezTo>
                  <a:close/>
                  <a:moveTo>
                    <a:pt x="674" y="1237"/>
                  </a:moveTo>
                  <a:cubicBezTo>
                    <a:pt x="716" y="1237"/>
                    <a:pt x="737" y="1258"/>
                    <a:pt x="737" y="1300"/>
                  </a:cubicBezTo>
                  <a:cubicBezTo>
                    <a:pt x="758" y="1321"/>
                    <a:pt x="716" y="1342"/>
                    <a:pt x="695" y="1342"/>
                  </a:cubicBezTo>
                  <a:cubicBezTo>
                    <a:pt x="687" y="1346"/>
                    <a:pt x="679" y="1348"/>
                    <a:pt x="673" y="1348"/>
                  </a:cubicBezTo>
                  <a:cubicBezTo>
                    <a:pt x="645" y="1348"/>
                    <a:pt x="632" y="1317"/>
                    <a:pt x="632" y="1300"/>
                  </a:cubicBezTo>
                  <a:cubicBezTo>
                    <a:pt x="632" y="1258"/>
                    <a:pt x="653" y="1258"/>
                    <a:pt x="674" y="1237"/>
                  </a:cubicBezTo>
                  <a:close/>
                  <a:moveTo>
                    <a:pt x="211" y="963"/>
                  </a:moveTo>
                  <a:cubicBezTo>
                    <a:pt x="316" y="1048"/>
                    <a:pt x="316" y="1195"/>
                    <a:pt x="379" y="1321"/>
                  </a:cubicBezTo>
                  <a:cubicBezTo>
                    <a:pt x="379" y="1342"/>
                    <a:pt x="316" y="1363"/>
                    <a:pt x="316" y="1363"/>
                  </a:cubicBezTo>
                  <a:cubicBezTo>
                    <a:pt x="316" y="1384"/>
                    <a:pt x="337" y="1405"/>
                    <a:pt x="295" y="1405"/>
                  </a:cubicBezTo>
                  <a:cubicBezTo>
                    <a:pt x="287" y="1409"/>
                    <a:pt x="281" y="1411"/>
                    <a:pt x="277" y="1411"/>
                  </a:cubicBezTo>
                  <a:cubicBezTo>
                    <a:pt x="260" y="1411"/>
                    <a:pt x="270" y="1380"/>
                    <a:pt x="253" y="1363"/>
                  </a:cubicBezTo>
                  <a:cubicBezTo>
                    <a:pt x="248" y="1358"/>
                    <a:pt x="244" y="1357"/>
                    <a:pt x="239" y="1357"/>
                  </a:cubicBezTo>
                  <a:cubicBezTo>
                    <a:pt x="231" y="1357"/>
                    <a:pt x="224" y="1362"/>
                    <a:pt x="219" y="1362"/>
                  </a:cubicBezTo>
                  <a:cubicBezTo>
                    <a:pt x="214" y="1362"/>
                    <a:pt x="211" y="1357"/>
                    <a:pt x="211" y="1342"/>
                  </a:cubicBezTo>
                  <a:cubicBezTo>
                    <a:pt x="211" y="1321"/>
                    <a:pt x="232" y="1321"/>
                    <a:pt x="253" y="1321"/>
                  </a:cubicBezTo>
                  <a:cubicBezTo>
                    <a:pt x="176" y="1243"/>
                    <a:pt x="170" y="1148"/>
                    <a:pt x="136" y="1068"/>
                  </a:cubicBezTo>
                  <a:lnTo>
                    <a:pt x="136" y="1068"/>
                  </a:lnTo>
                  <a:cubicBezTo>
                    <a:pt x="190" y="1060"/>
                    <a:pt x="191" y="983"/>
                    <a:pt x="211" y="963"/>
                  </a:cubicBezTo>
                  <a:close/>
                  <a:moveTo>
                    <a:pt x="400" y="1426"/>
                  </a:moveTo>
                  <a:cubicBezTo>
                    <a:pt x="400" y="1426"/>
                    <a:pt x="421" y="1447"/>
                    <a:pt x="421" y="1447"/>
                  </a:cubicBezTo>
                  <a:cubicBezTo>
                    <a:pt x="421" y="1447"/>
                    <a:pt x="442" y="1468"/>
                    <a:pt x="400" y="1468"/>
                  </a:cubicBezTo>
                  <a:cubicBezTo>
                    <a:pt x="379" y="1447"/>
                    <a:pt x="400" y="1426"/>
                    <a:pt x="400" y="1426"/>
                  </a:cubicBezTo>
                  <a:close/>
                  <a:moveTo>
                    <a:pt x="420" y="1623"/>
                  </a:moveTo>
                  <a:cubicBezTo>
                    <a:pt x="446" y="1641"/>
                    <a:pt x="469" y="1657"/>
                    <a:pt x="442" y="1657"/>
                  </a:cubicBezTo>
                  <a:cubicBezTo>
                    <a:pt x="412" y="1657"/>
                    <a:pt x="425" y="1636"/>
                    <a:pt x="420" y="1623"/>
                  </a:cubicBezTo>
                  <a:close/>
                  <a:moveTo>
                    <a:pt x="232" y="1"/>
                  </a:moveTo>
                  <a:cubicBezTo>
                    <a:pt x="216" y="1"/>
                    <a:pt x="201" y="6"/>
                    <a:pt x="190" y="17"/>
                  </a:cubicBezTo>
                  <a:cubicBezTo>
                    <a:pt x="148" y="228"/>
                    <a:pt x="316" y="333"/>
                    <a:pt x="358" y="480"/>
                  </a:cubicBezTo>
                  <a:lnTo>
                    <a:pt x="253" y="606"/>
                  </a:lnTo>
                  <a:cubicBezTo>
                    <a:pt x="274" y="648"/>
                    <a:pt x="379" y="606"/>
                    <a:pt x="379" y="711"/>
                  </a:cubicBezTo>
                  <a:cubicBezTo>
                    <a:pt x="274" y="795"/>
                    <a:pt x="127" y="858"/>
                    <a:pt x="64" y="1006"/>
                  </a:cubicBezTo>
                  <a:cubicBezTo>
                    <a:pt x="98" y="1006"/>
                    <a:pt x="119" y="1020"/>
                    <a:pt x="125" y="1048"/>
                  </a:cubicBezTo>
                  <a:lnTo>
                    <a:pt x="64" y="1048"/>
                  </a:lnTo>
                  <a:lnTo>
                    <a:pt x="1" y="1195"/>
                  </a:lnTo>
                  <a:cubicBezTo>
                    <a:pt x="106" y="1279"/>
                    <a:pt x="148" y="1426"/>
                    <a:pt x="232" y="1531"/>
                  </a:cubicBezTo>
                  <a:cubicBezTo>
                    <a:pt x="246" y="1538"/>
                    <a:pt x="267" y="1538"/>
                    <a:pt x="289" y="1538"/>
                  </a:cubicBezTo>
                  <a:lnTo>
                    <a:pt x="289" y="1538"/>
                  </a:lnTo>
                  <a:cubicBezTo>
                    <a:pt x="333" y="1538"/>
                    <a:pt x="379" y="1538"/>
                    <a:pt x="379" y="1594"/>
                  </a:cubicBezTo>
                  <a:cubicBezTo>
                    <a:pt x="385" y="1600"/>
                    <a:pt x="396" y="1608"/>
                    <a:pt x="408" y="1616"/>
                  </a:cubicBezTo>
                  <a:lnTo>
                    <a:pt x="408" y="1616"/>
                  </a:lnTo>
                  <a:cubicBezTo>
                    <a:pt x="406" y="1615"/>
                    <a:pt x="403" y="1615"/>
                    <a:pt x="400" y="1615"/>
                  </a:cubicBezTo>
                  <a:cubicBezTo>
                    <a:pt x="383" y="1615"/>
                    <a:pt x="367" y="1612"/>
                    <a:pt x="350" y="1612"/>
                  </a:cubicBezTo>
                  <a:cubicBezTo>
                    <a:pt x="325" y="1612"/>
                    <a:pt x="299" y="1619"/>
                    <a:pt x="274" y="1657"/>
                  </a:cubicBezTo>
                  <a:cubicBezTo>
                    <a:pt x="253" y="1762"/>
                    <a:pt x="358" y="1868"/>
                    <a:pt x="358" y="1973"/>
                  </a:cubicBezTo>
                  <a:cubicBezTo>
                    <a:pt x="505" y="1994"/>
                    <a:pt x="526" y="2120"/>
                    <a:pt x="568" y="2204"/>
                  </a:cubicBezTo>
                  <a:cubicBezTo>
                    <a:pt x="484" y="2288"/>
                    <a:pt x="611" y="2351"/>
                    <a:pt x="568" y="2414"/>
                  </a:cubicBezTo>
                  <a:cubicBezTo>
                    <a:pt x="611" y="2414"/>
                    <a:pt x="632" y="2435"/>
                    <a:pt x="632" y="2477"/>
                  </a:cubicBezTo>
                  <a:cubicBezTo>
                    <a:pt x="660" y="2500"/>
                    <a:pt x="689" y="2507"/>
                    <a:pt x="720" y="2507"/>
                  </a:cubicBezTo>
                  <a:cubicBezTo>
                    <a:pt x="780" y="2507"/>
                    <a:pt x="843" y="2480"/>
                    <a:pt x="907" y="2480"/>
                  </a:cubicBezTo>
                  <a:cubicBezTo>
                    <a:pt x="934" y="2480"/>
                    <a:pt x="962" y="2485"/>
                    <a:pt x="989" y="2498"/>
                  </a:cubicBezTo>
                  <a:cubicBezTo>
                    <a:pt x="1010" y="2624"/>
                    <a:pt x="1136" y="2687"/>
                    <a:pt x="1220" y="2772"/>
                  </a:cubicBezTo>
                  <a:cubicBezTo>
                    <a:pt x="1262" y="2730"/>
                    <a:pt x="1241" y="2687"/>
                    <a:pt x="1241" y="2624"/>
                  </a:cubicBezTo>
                  <a:cubicBezTo>
                    <a:pt x="1157" y="2519"/>
                    <a:pt x="1010" y="2414"/>
                    <a:pt x="1010" y="2204"/>
                  </a:cubicBezTo>
                  <a:cubicBezTo>
                    <a:pt x="1031" y="2141"/>
                    <a:pt x="1178" y="2099"/>
                    <a:pt x="1115" y="1952"/>
                  </a:cubicBezTo>
                  <a:cubicBezTo>
                    <a:pt x="1073" y="1931"/>
                    <a:pt x="989" y="1910"/>
                    <a:pt x="947" y="1825"/>
                  </a:cubicBezTo>
                  <a:cubicBezTo>
                    <a:pt x="989" y="1804"/>
                    <a:pt x="1010" y="1762"/>
                    <a:pt x="1010" y="1720"/>
                  </a:cubicBezTo>
                  <a:cubicBezTo>
                    <a:pt x="968" y="1636"/>
                    <a:pt x="905" y="1531"/>
                    <a:pt x="821" y="1447"/>
                  </a:cubicBezTo>
                  <a:lnTo>
                    <a:pt x="821" y="1048"/>
                  </a:lnTo>
                  <a:cubicBezTo>
                    <a:pt x="737" y="942"/>
                    <a:pt x="611" y="858"/>
                    <a:pt x="589" y="753"/>
                  </a:cubicBezTo>
                  <a:cubicBezTo>
                    <a:pt x="526" y="564"/>
                    <a:pt x="442" y="375"/>
                    <a:pt x="316" y="207"/>
                  </a:cubicBezTo>
                  <a:lnTo>
                    <a:pt x="379" y="101"/>
                  </a:lnTo>
                  <a:cubicBezTo>
                    <a:pt x="333" y="40"/>
                    <a:pt x="276" y="1"/>
                    <a:pt x="2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37"/>
            <p:cNvSpPr/>
            <p:nvPr/>
          </p:nvSpPr>
          <p:spPr>
            <a:xfrm>
              <a:off x="973095" y="3268393"/>
              <a:ext cx="12581" cy="17185"/>
            </a:xfrm>
            <a:custGeom>
              <a:avLst/>
              <a:gdLst/>
              <a:ahLst/>
              <a:cxnLst/>
              <a:rect l="l" t="t" r="r" b="b"/>
              <a:pathLst>
                <a:path w="1220" h="1641" extrusionOk="0">
                  <a:moveTo>
                    <a:pt x="357" y="316"/>
                  </a:moveTo>
                  <a:cubicBezTo>
                    <a:pt x="357" y="316"/>
                    <a:pt x="379" y="337"/>
                    <a:pt x="379" y="337"/>
                  </a:cubicBezTo>
                  <a:lnTo>
                    <a:pt x="357" y="358"/>
                  </a:lnTo>
                  <a:cubicBezTo>
                    <a:pt x="347" y="347"/>
                    <a:pt x="342" y="347"/>
                    <a:pt x="339" y="347"/>
                  </a:cubicBezTo>
                  <a:cubicBezTo>
                    <a:pt x="336" y="347"/>
                    <a:pt x="336" y="347"/>
                    <a:pt x="336" y="337"/>
                  </a:cubicBezTo>
                  <a:cubicBezTo>
                    <a:pt x="336" y="316"/>
                    <a:pt x="336" y="316"/>
                    <a:pt x="357" y="316"/>
                  </a:cubicBezTo>
                  <a:close/>
                  <a:moveTo>
                    <a:pt x="652" y="526"/>
                  </a:moveTo>
                  <a:cubicBezTo>
                    <a:pt x="715" y="526"/>
                    <a:pt x="673" y="631"/>
                    <a:pt x="736" y="652"/>
                  </a:cubicBezTo>
                  <a:cubicBezTo>
                    <a:pt x="722" y="673"/>
                    <a:pt x="706" y="680"/>
                    <a:pt x="688" y="680"/>
                  </a:cubicBezTo>
                  <a:cubicBezTo>
                    <a:pt x="654" y="680"/>
                    <a:pt x="617" y="652"/>
                    <a:pt x="589" y="652"/>
                  </a:cubicBezTo>
                  <a:lnTo>
                    <a:pt x="652" y="526"/>
                  </a:lnTo>
                  <a:close/>
                  <a:moveTo>
                    <a:pt x="294" y="1"/>
                  </a:moveTo>
                  <a:cubicBezTo>
                    <a:pt x="252" y="64"/>
                    <a:pt x="231" y="148"/>
                    <a:pt x="147" y="190"/>
                  </a:cubicBezTo>
                  <a:cubicBezTo>
                    <a:pt x="63" y="211"/>
                    <a:pt x="0" y="253"/>
                    <a:pt x="21" y="337"/>
                  </a:cubicBezTo>
                  <a:cubicBezTo>
                    <a:pt x="36" y="352"/>
                    <a:pt x="52" y="358"/>
                    <a:pt x="67" y="358"/>
                  </a:cubicBezTo>
                  <a:cubicBezTo>
                    <a:pt x="103" y="358"/>
                    <a:pt x="137" y="327"/>
                    <a:pt x="165" y="327"/>
                  </a:cubicBezTo>
                  <a:cubicBezTo>
                    <a:pt x="174" y="327"/>
                    <a:pt x="182" y="330"/>
                    <a:pt x="189" y="337"/>
                  </a:cubicBezTo>
                  <a:cubicBezTo>
                    <a:pt x="210" y="379"/>
                    <a:pt x="168" y="442"/>
                    <a:pt x="231" y="484"/>
                  </a:cubicBezTo>
                  <a:lnTo>
                    <a:pt x="357" y="505"/>
                  </a:lnTo>
                  <a:cubicBezTo>
                    <a:pt x="336" y="694"/>
                    <a:pt x="442" y="863"/>
                    <a:pt x="484" y="1031"/>
                  </a:cubicBezTo>
                  <a:cubicBezTo>
                    <a:pt x="484" y="1115"/>
                    <a:pt x="526" y="1220"/>
                    <a:pt x="631" y="1241"/>
                  </a:cubicBezTo>
                  <a:cubicBezTo>
                    <a:pt x="631" y="1225"/>
                    <a:pt x="655" y="1185"/>
                    <a:pt x="667" y="1185"/>
                  </a:cubicBezTo>
                  <a:cubicBezTo>
                    <a:pt x="670" y="1185"/>
                    <a:pt x="673" y="1189"/>
                    <a:pt x="673" y="1199"/>
                  </a:cubicBezTo>
                  <a:cubicBezTo>
                    <a:pt x="673" y="1241"/>
                    <a:pt x="652" y="1241"/>
                    <a:pt x="631" y="1241"/>
                  </a:cubicBezTo>
                  <a:cubicBezTo>
                    <a:pt x="777" y="1417"/>
                    <a:pt x="801" y="1491"/>
                    <a:pt x="824" y="1491"/>
                  </a:cubicBezTo>
                  <a:cubicBezTo>
                    <a:pt x="834" y="1491"/>
                    <a:pt x="843" y="1477"/>
                    <a:pt x="862" y="1451"/>
                  </a:cubicBezTo>
                  <a:cubicBezTo>
                    <a:pt x="946" y="1388"/>
                    <a:pt x="757" y="1325"/>
                    <a:pt x="862" y="1241"/>
                  </a:cubicBezTo>
                  <a:lnTo>
                    <a:pt x="862" y="1241"/>
                  </a:lnTo>
                  <a:cubicBezTo>
                    <a:pt x="946" y="1325"/>
                    <a:pt x="1030" y="1409"/>
                    <a:pt x="946" y="1535"/>
                  </a:cubicBezTo>
                  <a:lnTo>
                    <a:pt x="1093" y="1556"/>
                  </a:lnTo>
                  <a:cubicBezTo>
                    <a:pt x="1156" y="1577"/>
                    <a:pt x="1114" y="1640"/>
                    <a:pt x="1198" y="1640"/>
                  </a:cubicBezTo>
                  <a:cubicBezTo>
                    <a:pt x="1219" y="1535"/>
                    <a:pt x="1198" y="1409"/>
                    <a:pt x="1156" y="1304"/>
                  </a:cubicBezTo>
                  <a:cubicBezTo>
                    <a:pt x="1072" y="1136"/>
                    <a:pt x="988" y="968"/>
                    <a:pt x="904" y="800"/>
                  </a:cubicBezTo>
                  <a:cubicBezTo>
                    <a:pt x="862" y="778"/>
                    <a:pt x="841" y="736"/>
                    <a:pt x="841" y="694"/>
                  </a:cubicBezTo>
                  <a:cubicBezTo>
                    <a:pt x="841" y="589"/>
                    <a:pt x="799" y="484"/>
                    <a:pt x="736" y="442"/>
                  </a:cubicBezTo>
                  <a:cubicBezTo>
                    <a:pt x="721" y="432"/>
                    <a:pt x="704" y="429"/>
                    <a:pt x="685" y="429"/>
                  </a:cubicBezTo>
                  <a:cubicBezTo>
                    <a:pt x="660" y="429"/>
                    <a:pt x="633" y="435"/>
                    <a:pt x="608" y="435"/>
                  </a:cubicBezTo>
                  <a:cubicBezTo>
                    <a:pt x="574" y="435"/>
                    <a:pt x="544" y="425"/>
                    <a:pt x="526" y="379"/>
                  </a:cubicBezTo>
                  <a:cubicBezTo>
                    <a:pt x="533" y="331"/>
                    <a:pt x="548" y="317"/>
                    <a:pt x="568" y="317"/>
                  </a:cubicBezTo>
                  <a:cubicBezTo>
                    <a:pt x="600" y="317"/>
                    <a:pt x="642" y="352"/>
                    <a:pt x="680" y="352"/>
                  </a:cubicBezTo>
                  <a:cubicBezTo>
                    <a:pt x="692" y="352"/>
                    <a:pt x="704" y="348"/>
                    <a:pt x="715" y="337"/>
                  </a:cubicBezTo>
                  <a:cubicBezTo>
                    <a:pt x="694" y="211"/>
                    <a:pt x="652" y="85"/>
                    <a:pt x="547" y="1"/>
                  </a:cubicBezTo>
                  <a:cubicBezTo>
                    <a:pt x="515" y="43"/>
                    <a:pt x="468" y="64"/>
                    <a:pt x="421" y="64"/>
                  </a:cubicBezTo>
                  <a:cubicBezTo>
                    <a:pt x="373" y="64"/>
                    <a:pt x="326" y="43"/>
                    <a:pt x="2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37"/>
            <p:cNvSpPr/>
            <p:nvPr/>
          </p:nvSpPr>
          <p:spPr>
            <a:xfrm>
              <a:off x="985233" y="3251626"/>
              <a:ext cx="5218" cy="7624"/>
            </a:xfrm>
            <a:custGeom>
              <a:avLst/>
              <a:gdLst/>
              <a:ahLst/>
              <a:cxnLst/>
              <a:rect l="l" t="t" r="r" b="b"/>
              <a:pathLst>
                <a:path w="506" h="728" extrusionOk="0">
                  <a:moveTo>
                    <a:pt x="130" y="0"/>
                  </a:moveTo>
                  <a:cubicBezTo>
                    <a:pt x="116" y="0"/>
                    <a:pt x="102" y="7"/>
                    <a:pt x="85" y="25"/>
                  </a:cubicBezTo>
                  <a:cubicBezTo>
                    <a:pt x="0" y="172"/>
                    <a:pt x="127" y="298"/>
                    <a:pt x="127" y="445"/>
                  </a:cubicBezTo>
                  <a:cubicBezTo>
                    <a:pt x="85" y="487"/>
                    <a:pt x="64" y="550"/>
                    <a:pt x="21" y="550"/>
                  </a:cubicBezTo>
                  <a:cubicBezTo>
                    <a:pt x="0" y="571"/>
                    <a:pt x="0" y="592"/>
                    <a:pt x="21" y="613"/>
                  </a:cubicBezTo>
                  <a:lnTo>
                    <a:pt x="211" y="571"/>
                  </a:lnTo>
                  <a:lnTo>
                    <a:pt x="148" y="719"/>
                  </a:lnTo>
                  <a:cubicBezTo>
                    <a:pt x="160" y="725"/>
                    <a:pt x="172" y="727"/>
                    <a:pt x="185" y="727"/>
                  </a:cubicBezTo>
                  <a:cubicBezTo>
                    <a:pt x="214" y="727"/>
                    <a:pt x="244" y="712"/>
                    <a:pt x="274" y="698"/>
                  </a:cubicBezTo>
                  <a:cubicBezTo>
                    <a:pt x="358" y="634"/>
                    <a:pt x="337" y="487"/>
                    <a:pt x="379" y="445"/>
                  </a:cubicBezTo>
                  <a:cubicBezTo>
                    <a:pt x="421" y="382"/>
                    <a:pt x="337" y="319"/>
                    <a:pt x="337" y="256"/>
                  </a:cubicBezTo>
                  <a:cubicBezTo>
                    <a:pt x="421" y="235"/>
                    <a:pt x="505" y="214"/>
                    <a:pt x="421" y="151"/>
                  </a:cubicBezTo>
                  <a:cubicBezTo>
                    <a:pt x="408" y="138"/>
                    <a:pt x="396" y="133"/>
                    <a:pt x="384" y="133"/>
                  </a:cubicBezTo>
                  <a:cubicBezTo>
                    <a:pt x="347" y="133"/>
                    <a:pt x="314" y="181"/>
                    <a:pt x="267" y="181"/>
                  </a:cubicBezTo>
                  <a:cubicBezTo>
                    <a:pt x="256" y="181"/>
                    <a:pt x="244" y="178"/>
                    <a:pt x="232" y="172"/>
                  </a:cubicBezTo>
                  <a:lnTo>
                    <a:pt x="148" y="109"/>
                  </a:lnTo>
                  <a:lnTo>
                    <a:pt x="190" y="25"/>
                  </a:lnTo>
                  <a:cubicBezTo>
                    <a:pt x="165" y="13"/>
                    <a:pt x="148" y="0"/>
                    <a:pt x="13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37"/>
            <p:cNvSpPr/>
            <p:nvPr/>
          </p:nvSpPr>
          <p:spPr>
            <a:xfrm>
              <a:off x="1028380" y="3175261"/>
              <a:ext cx="5858" cy="7278"/>
            </a:xfrm>
            <a:custGeom>
              <a:avLst/>
              <a:gdLst/>
              <a:ahLst/>
              <a:cxnLst/>
              <a:rect l="l" t="t" r="r" b="b"/>
              <a:pathLst>
                <a:path w="568" h="695" extrusionOk="0">
                  <a:moveTo>
                    <a:pt x="442" y="0"/>
                  </a:moveTo>
                  <a:cubicBezTo>
                    <a:pt x="211" y="84"/>
                    <a:pt x="42" y="274"/>
                    <a:pt x="0" y="505"/>
                  </a:cubicBezTo>
                  <a:cubicBezTo>
                    <a:pt x="105" y="505"/>
                    <a:pt x="63" y="673"/>
                    <a:pt x="168" y="694"/>
                  </a:cubicBezTo>
                  <a:cubicBezTo>
                    <a:pt x="211" y="673"/>
                    <a:pt x="232" y="652"/>
                    <a:pt x="232" y="631"/>
                  </a:cubicBezTo>
                  <a:lnTo>
                    <a:pt x="232" y="610"/>
                  </a:lnTo>
                  <a:cubicBezTo>
                    <a:pt x="227" y="605"/>
                    <a:pt x="222" y="604"/>
                    <a:pt x="218" y="604"/>
                  </a:cubicBezTo>
                  <a:cubicBezTo>
                    <a:pt x="209" y="604"/>
                    <a:pt x="202" y="609"/>
                    <a:pt x="197" y="609"/>
                  </a:cubicBezTo>
                  <a:cubicBezTo>
                    <a:pt x="192" y="609"/>
                    <a:pt x="190" y="604"/>
                    <a:pt x="190" y="589"/>
                  </a:cubicBezTo>
                  <a:cubicBezTo>
                    <a:pt x="190" y="568"/>
                    <a:pt x="211" y="568"/>
                    <a:pt x="232" y="568"/>
                  </a:cubicBezTo>
                  <a:cubicBezTo>
                    <a:pt x="274" y="463"/>
                    <a:pt x="379" y="337"/>
                    <a:pt x="337" y="274"/>
                  </a:cubicBezTo>
                  <a:cubicBezTo>
                    <a:pt x="295" y="126"/>
                    <a:pt x="568" y="147"/>
                    <a:pt x="4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37"/>
            <p:cNvSpPr/>
            <p:nvPr/>
          </p:nvSpPr>
          <p:spPr>
            <a:xfrm>
              <a:off x="1001928" y="3200583"/>
              <a:ext cx="5424" cy="6409"/>
            </a:xfrm>
            <a:custGeom>
              <a:avLst/>
              <a:gdLst/>
              <a:ahLst/>
              <a:cxnLst/>
              <a:rect l="l" t="t" r="r" b="b"/>
              <a:pathLst>
                <a:path w="526" h="612" extrusionOk="0">
                  <a:moveTo>
                    <a:pt x="63" y="0"/>
                  </a:moveTo>
                  <a:cubicBezTo>
                    <a:pt x="63" y="63"/>
                    <a:pt x="63" y="105"/>
                    <a:pt x="63" y="168"/>
                  </a:cubicBezTo>
                  <a:cubicBezTo>
                    <a:pt x="63" y="210"/>
                    <a:pt x="0" y="231"/>
                    <a:pt x="21" y="294"/>
                  </a:cubicBezTo>
                  <a:lnTo>
                    <a:pt x="126" y="336"/>
                  </a:lnTo>
                  <a:cubicBezTo>
                    <a:pt x="126" y="421"/>
                    <a:pt x="42" y="463"/>
                    <a:pt x="63" y="547"/>
                  </a:cubicBezTo>
                  <a:cubicBezTo>
                    <a:pt x="84" y="589"/>
                    <a:pt x="84" y="610"/>
                    <a:pt x="126" y="610"/>
                  </a:cubicBezTo>
                  <a:cubicBezTo>
                    <a:pt x="131" y="611"/>
                    <a:pt x="136" y="612"/>
                    <a:pt x="141" y="612"/>
                  </a:cubicBezTo>
                  <a:cubicBezTo>
                    <a:pt x="205" y="612"/>
                    <a:pt x="231" y="498"/>
                    <a:pt x="304" y="498"/>
                  </a:cubicBezTo>
                  <a:cubicBezTo>
                    <a:pt x="314" y="498"/>
                    <a:pt x="325" y="500"/>
                    <a:pt x="337" y="505"/>
                  </a:cubicBezTo>
                  <a:lnTo>
                    <a:pt x="400" y="610"/>
                  </a:lnTo>
                  <a:lnTo>
                    <a:pt x="526" y="505"/>
                  </a:lnTo>
                  <a:cubicBezTo>
                    <a:pt x="295" y="400"/>
                    <a:pt x="316" y="84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37"/>
            <p:cNvSpPr/>
            <p:nvPr/>
          </p:nvSpPr>
          <p:spPr>
            <a:xfrm>
              <a:off x="1050707" y="3240599"/>
              <a:ext cx="6084" cy="4461"/>
            </a:xfrm>
            <a:custGeom>
              <a:avLst/>
              <a:gdLst/>
              <a:ahLst/>
              <a:cxnLst/>
              <a:rect l="l" t="t" r="r" b="b"/>
              <a:pathLst>
                <a:path w="590" h="426" extrusionOk="0">
                  <a:moveTo>
                    <a:pt x="87" y="0"/>
                  </a:moveTo>
                  <a:cubicBezTo>
                    <a:pt x="73" y="0"/>
                    <a:pt x="58" y="2"/>
                    <a:pt x="43" y="6"/>
                  </a:cubicBezTo>
                  <a:cubicBezTo>
                    <a:pt x="1" y="195"/>
                    <a:pt x="274" y="216"/>
                    <a:pt x="232" y="405"/>
                  </a:cubicBezTo>
                  <a:cubicBezTo>
                    <a:pt x="257" y="420"/>
                    <a:pt x="277" y="425"/>
                    <a:pt x="294" y="425"/>
                  </a:cubicBezTo>
                  <a:cubicBezTo>
                    <a:pt x="344" y="425"/>
                    <a:pt x="371" y="381"/>
                    <a:pt x="420" y="381"/>
                  </a:cubicBezTo>
                  <a:cubicBezTo>
                    <a:pt x="427" y="381"/>
                    <a:pt x="434" y="382"/>
                    <a:pt x="442" y="384"/>
                  </a:cubicBezTo>
                  <a:cubicBezTo>
                    <a:pt x="444" y="382"/>
                    <a:pt x="446" y="381"/>
                    <a:pt x="448" y="381"/>
                  </a:cubicBezTo>
                  <a:cubicBezTo>
                    <a:pt x="460" y="381"/>
                    <a:pt x="466" y="425"/>
                    <a:pt x="491" y="425"/>
                  </a:cubicBezTo>
                  <a:cubicBezTo>
                    <a:pt x="500" y="425"/>
                    <a:pt x="511" y="420"/>
                    <a:pt x="526" y="405"/>
                  </a:cubicBezTo>
                  <a:lnTo>
                    <a:pt x="589" y="342"/>
                  </a:lnTo>
                  <a:cubicBezTo>
                    <a:pt x="484" y="258"/>
                    <a:pt x="358" y="216"/>
                    <a:pt x="274" y="90"/>
                  </a:cubicBezTo>
                  <a:cubicBezTo>
                    <a:pt x="222" y="38"/>
                    <a:pt x="156" y="0"/>
                    <a:pt x="8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37"/>
            <p:cNvSpPr/>
            <p:nvPr/>
          </p:nvSpPr>
          <p:spPr>
            <a:xfrm>
              <a:off x="1064587" y="3183408"/>
              <a:ext cx="6517" cy="5069"/>
            </a:xfrm>
            <a:custGeom>
              <a:avLst/>
              <a:gdLst/>
              <a:ahLst/>
              <a:cxnLst/>
              <a:rect l="l" t="t" r="r" b="b"/>
              <a:pathLst>
                <a:path w="632" h="484" extrusionOk="0">
                  <a:moveTo>
                    <a:pt x="0" y="0"/>
                  </a:moveTo>
                  <a:cubicBezTo>
                    <a:pt x="42" y="63"/>
                    <a:pt x="63" y="147"/>
                    <a:pt x="105" y="189"/>
                  </a:cubicBezTo>
                  <a:cubicBezTo>
                    <a:pt x="274" y="295"/>
                    <a:pt x="442" y="400"/>
                    <a:pt x="631" y="484"/>
                  </a:cubicBezTo>
                  <a:cubicBezTo>
                    <a:pt x="463" y="273"/>
                    <a:pt x="253" y="105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37"/>
            <p:cNvSpPr/>
            <p:nvPr/>
          </p:nvSpPr>
          <p:spPr>
            <a:xfrm>
              <a:off x="984799" y="3286447"/>
              <a:ext cx="1959" cy="4430"/>
            </a:xfrm>
            <a:custGeom>
              <a:avLst/>
              <a:gdLst/>
              <a:ahLst/>
              <a:cxnLst/>
              <a:rect l="l" t="t" r="r" b="b"/>
              <a:pathLst>
                <a:path w="190" h="423" extrusionOk="0">
                  <a:moveTo>
                    <a:pt x="84" y="1"/>
                  </a:moveTo>
                  <a:lnTo>
                    <a:pt x="0" y="22"/>
                  </a:lnTo>
                  <a:lnTo>
                    <a:pt x="0" y="337"/>
                  </a:lnTo>
                  <a:cubicBezTo>
                    <a:pt x="32" y="368"/>
                    <a:pt x="51" y="423"/>
                    <a:pt x="111" y="423"/>
                  </a:cubicBezTo>
                  <a:cubicBezTo>
                    <a:pt x="132" y="423"/>
                    <a:pt x="157" y="416"/>
                    <a:pt x="190" y="400"/>
                  </a:cubicBezTo>
                  <a:cubicBezTo>
                    <a:pt x="84" y="295"/>
                    <a:pt x="148" y="127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37"/>
            <p:cNvSpPr/>
            <p:nvPr/>
          </p:nvSpPr>
          <p:spPr>
            <a:xfrm>
              <a:off x="1043550" y="3257386"/>
              <a:ext cx="5002" cy="3089"/>
            </a:xfrm>
            <a:custGeom>
              <a:avLst/>
              <a:gdLst/>
              <a:ahLst/>
              <a:cxnLst/>
              <a:rect l="l" t="t" r="r" b="b"/>
              <a:pathLst>
                <a:path w="485" h="295" extrusionOk="0">
                  <a:moveTo>
                    <a:pt x="43" y="0"/>
                  </a:moveTo>
                  <a:cubicBezTo>
                    <a:pt x="43" y="42"/>
                    <a:pt x="22" y="63"/>
                    <a:pt x="1" y="105"/>
                  </a:cubicBezTo>
                  <a:cubicBezTo>
                    <a:pt x="127" y="127"/>
                    <a:pt x="169" y="232"/>
                    <a:pt x="253" y="295"/>
                  </a:cubicBezTo>
                  <a:cubicBezTo>
                    <a:pt x="337" y="232"/>
                    <a:pt x="485" y="253"/>
                    <a:pt x="485" y="105"/>
                  </a:cubicBezTo>
                  <a:cubicBezTo>
                    <a:pt x="464" y="63"/>
                    <a:pt x="421" y="63"/>
                    <a:pt x="400" y="63"/>
                  </a:cubicBezTo>
                  <a:cubicBezTo>
                    <a:pt x="346" y="81"/>
                    <a:pt x="339" y="177"/>
                    <a:pt x="298" y="177"/>
                  </a:cubicBezTo>
                  <a:cubicBezTo>
                    <a:pt x="291" y="177"/>
                    <a:pt x="283" y="174"/>
                    <a:pt x="274" y="169"/>
                  </a:cubicBezTo>
                  <a:cubicBezTo>
                    <a:pt x="190" y="127"/>
                    <a:pt x="148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37"/>
            <p:cNvSpPr/>
            <p:nvPr/>
          </p:nvSpPr>
          <p:spPr>
            <a:xfrm>
              <a:off x="982850" y="3238452"/>
              <a:ext cx="3259" cy="4063"/>
            </a:xfrm>
            <a:custGeom>
              <a:avLst/>
              <a:gdLst/>
              <a:ahLst/>
              <a:cxnLst/>
              <a:rect l="l" t="t" r="r" b="b"/>
              <a:pathLst>
                <a:path w="316" h="388" extrusionOk="0">
                  <a:moveTo>
                    <a:pt x="316" y="0"/>
                  </a:moveTo>
                  <a:lnTo>
                    <a:pt x="316" y="0"/>
                  </a:lnTo>
                  <a:cubicBezTo>
                    <a:pt x="147" y="42"/>
                    <a:pt x="84" y="147"/>
                    <a:pt x="0" y="232"/>
                  </a:cubicBezTo>
                  <a:cubicBezTo>
                    <a:pt x="73" y="286"/>
                    <a:pt x="98" y="387"/>
                    <a:pt x="185" y="387"/>
                  </a:cubicBezTo>
                  <a:cubicBezTo>
                    <a:pt x="199" y="387"/>
                    <a:pt x="214" y="385"/>
                    <a:pt x="231" y="379"/>
                  </a:cubicBezTo>
                  <a:lnTo>
                    <a:pt x="189" y="253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37"/>
            <p:cNvSpPr/>
            <p:nvPr/>
          </p:nvSpPr>
          <p:spPr>
            <a:xfrm>
              <a:off x="1002145" y="3272582"/>
              <a:ext cx="1743" cy="3529"/>
            </a:xfrm>
            <a:custGeom>
              <a:avLst/>
              <a:gdLst/>
              <a:ahLst/>
              <a:cxnLst/>
              <a:rect l="l" t="t" r="r" b="b"/>
              <a:pathLst>
                <a:path w="169" h="337" extrusionOk="0">
                  <a:moveTo>
                    <a:pt x="21" y="0"/>
                  </a:moveTo>
                  <a:cubicBezTo>
                    <a:pt x="0" y="147"/>
                    <a:pt x="21" y="315"/>
                    <a:pt x="84" y="336"/>
                  </a:cubicBezTo>
                  <a:cubicBezTo>
                    <a:pt x="105" y="294"/>
                    <a:pt x="169" y="273"/>
                    <a:pt x="169" y="210"/>
                  </a:cubicBezTo>
                  <a:cubicBezTo>
                    <a:pt x="126" y="147"/>
                    <a:pt x="126" y="63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37"/>
            <p:cNvSpPr/>
            <p:nvPr/>
          </p:nvSpPr>
          <p:spPr>
            <a:xfrm>
              <a:off x="985016" y="3261125"/>
              <a:ext cx="2826" cy="3320"/>
            </a:xfrm>
            <a:custGeom>
              <a:avLst/>
              <a:gdLst/>
              <a:ahLst/>
              <a:cxnLst/>
              <a:rect l="l" t="t" r="r" b="b"/>
              <a:pathLst>
                <a:path w="274" h="317" extrusionOk="0">
                  <a:moveTo>
                    <a:pt x="127" y="1"/>
                  </a:moveTo>
                  <a:cubicBezTo>
                    <a:pt x="0" y="22"/>
                    <a:pt x="42" y="85"/>
                    <a:pt x="42" y="127"/>
                  </a:cubicBezTo>
                  <a:lnTo>
                    <a:pt x="42" y="148"/>
                  </a:lnTo>
                  <a:cubicBezTo>
                    <a:pt x="106" y="148"/>
                    <a:pt x="106" y="211"/>
                    <a:pt x="106" y="253"/>
                  </a:cubicBezTo>
                  <a:lnTo>
                    <a:pt x="211" y="316"/>
                  </a:lnTo>
                  <a:cubicBezTo>
                    <a:pt x="274" y="169"/>
                    <a:pt x="169" y="106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37"/>
            <p:cNvSpPr/>
            <p:nvPr/>
          </p:nvSpPr>
          <p:spPr>
            <a:xfrm>
              <a:off x="1055481" y="3249019"/>
              <a:ext cx="1959" cy="1990"/>
            </a:xfrm>
            <a:custGeom>
              <a:avLst/>
              <a:gdLst/>
              <a:ahLst/>
              <a:cxnLst/>
              <a:rect l="l" t="t" r="r" b="b"/>
              <a:pathLst>
                <a:path w="190" h="190" extrusionOk="0">
                  <a:moveTo>
                    <a:pt x="0" y="0"/>
                  </a:moveTo>
                  <a:cubicBezTo>
                    <a:pt x="0" y="127"/>
                    <a:pt x="63" y="169"/>
                    <a:pt x="190" y="190"/>
                  </a:cubicBezTo>
                  <a:cubicBezTo>
                    <a:pt x="190" y="42"/>
                    <a:pt x="126" y="0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37"/>
            <p:cNvSpPr/>
            <p:nvPr/>
          </p:nvSpPr>
          <p:spPr>
            <a:xfrm>
              <a:off x="1047025" y="3218418"/>
              <a:ext cx="2176" cy="2869"/>
            </a:xfrm>
            <a:custGeom>
              <a:avLst/>
              <a:gdLst/>
              <a:ahLst/>
              <a:cxnLst/>
              <a:rect l="l" t="t" r="r" b="b"/>
              <a:pathLst>
                <a:path w="211" h="274" extrusionOk="0">
                  <a:moveTo>
                    <a:pt x="42" y="0"/>
                  </a:moveTo>
                  <a:cubicBezTo>
                    <a:pt x="0" y="147"/>
                    <a:pt x="21" y="210"/>
                    <a:pt x="127" y="273"/>
                  </a:cubicBezTo>
                  <a:cubicBezTo>
                    <a:pt x="148" y="231"/>
                    <a:pt x="190" y="210"/>
                    <a:pt x="211" y="16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37"/>
            <p:cNvSpPr/>
            <p:nvPr/>
          </p:nvSpPr>
          <p:spPr>
            <a:xfrm>
              <a:off x="966588" y="3214585"/>
              <a:ext cx="2176" cy="2074"/>
            </a:xfrm>
            <a:custGeom>
              <a:avLst/>
              <a:gdLst/>
              <a:ahLst/>
              <a:cxnLst/>
              <a:rect l="l" t="t" r="r" b="b"/>
              <a:pathLst>
                <a:path w="211" h="198" extrusionOk="0">
                  <a:moveTo>
                    <a:pt x="95" y="0"/>
                  </a:moveTo>
                  <a:cubicBezTo>
                    <a:pt x="70" y="0"/>
                    <a:pt x="52" y="13"/>
                    <a:pt x="42" y="51"/>
                  </a:cubicBezTo>
                  <a:cubicBezTo>
                    <a:pt x="21" y="114"/>
                    <a:pt x="0" y="177"/>
                    <a:pt x="84" y="198"/>
                  </a:cubicBezTo>
                  <a:cubicBezTo>
                    <a:pt x="169" y="177"/>
                    <a:pt x="169" y="93"/>
                    <a:pt x="211" y="30"/>
                  </a:cubicBezTo>
                  <a:cubicBezTo>
                    <a:pt x="165" y="18"/>
                    <a:pt x="125" y="0"/>
                    <a:pt x="9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37"/>
            <p:cNvSpPr/>
            <p:nvPr/>
          </p:nvSpPr>
          <p:spPr>
            <a:xfrm>
              <a:off x="1054182" y="3246380"/>
              <a:ext cx="2609" cy="2042"/>
            </a:xfrm>
            <a:custGeom>
              <a:avLst/>
              <a:gdLst/>
              <a:ahLst/>
              <a:cxnLst/>
              <a:rect l="l" t="t" r="r" b="b"/>
              <a:pathLst>
                <a:path w="253" h="195" extrusionOk="0">
                  <a:moveTo>
                    <a:pt x="63" y="0"/>
                  </a:moveTo>
                  <a:cubicBezTo>
                    <a:pt x="0" y="21"/>
                    <a:pt x="0" y="63"/>
                    <a:pt x="21" y="105"/>
                  </a:cubicBezTo>
                  <a:cubicBezTo>
                    <a:pt x="42" y="147"/>
                    <a:pt x="126" y="126"/>
                    <a:pt x="126" y="189"/>
                  </a:cubicBezTo>
                  <a:cubicBezTo>
                    <a:pt x="147" y="189"/>
                    <a:pt x="168" y="195"/>
                    <a:pt x="189" y="195"/>
                  </a:cubicBezTo>
                  <a:cubicBezTo>
                    <a:pt x="210" y="195"/>
                    <a:pt x="231" y="189"/>
                    <a:pt x="252" y="168"/>
                  </a:cubicBezTo>
                  <a:cubicBezTo>
                    <a:pt x="189" y="105"/>
                    <a:pt x="147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37"/>
            <p:cNvSpPr/>
            <p:nvPr/>
          </p:nvSpPr>
          <p:spPr>
            <a:xfrm>
              <a:off x="998670" y="3269712"/>
              <a:ext cx="1537" cy="31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" y="1"/>
                  </a:moveTo>
                  <a:lnTo>
                    <a:pt x="1" y="295"/>
                  </a:lnTo>
                  <a:cubicBezTo>
                    <a:pt x="85" y="295"/>
                    <a:pt x="106" y="253"/>
                    <a:pt x="127" y="211"/>
                  </a:cubicBezTo>
                  <a:cubicBezTo>
                    <a:pt x="1" y="169"/>
                    <a:pt x="148" y="22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37"/>
            <p:cNvSpPr/>
            <p:nvPr/>
          </p:nvSpPr>
          <p:spPr>
            <a:xfrm>
              <a:off x="1070878" y="3218198"/>
              <a:ext cx="1959" cy="1770"/>
            </a:xfrm>
            <a:custGeom>
              <a:avLst/>
              <a:gdLst/>
              <a:ahLst/>
              <a:cxnLst/>
              <a:rect l="l" t="t" r="r" b="b"/>
              <a:pathLst>
                <a:path w="190" h="169" extrusionOk="0">
                  <a:moveTo>
                    <a:pt x="63" y="0"/>
                  </a:moveTo>
                  <a:lnTo>
                    <a:pt x="0" y="63"/>
                  </a:lnTo>
                  <a:cubicBezTo>
                    <a:pt x="42" y="105"/>
                    <a:pt x="63" y="168"/>
                    <a:pt x="126" y="168"/>
                  </a:cubicBezTo>
                  <a:cubicBezTo>
                    <a:pt x="126" y="126"/>
                    <a:pt x="147" y="105"/>
                    <a:pt x="189" y="105"/>
                  </a:cubicBezTo>
                  <a:cubicBezTo>
                    <a:pt x="168" y="42"/>
                    <a:pt x="126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37"/>
            <p:cNvSpPr/>
            <p:nvPr/>
          </p:nvSpPr>
          <p:spPr>
            <a:xfrm>
              <a:off x="984799" y="3205107"/>
              <a:ext cx="3042" cy="1173"/>
            </a:xfrm>
            <a:custGeom>
              <a:avLst/>
              <a:gdLst/>
              <a:ahLst/>
              <a:cxnLst/>
              <a:rect l="l" t="t" r="r" b="b"/>
              <a:pathLst>
                <a:path w="295" h="112" extrusionOk="0">
                  <a:moveTo>
                    <a:pt x="142" y="0"/>
                  </a:moveTo>
                  <a:cubicBezTo>
                    <a:pt x="103" y="0"/>
                    <a:pt x="56" y="10"/>
                    <a:pt x="0" y="31"/>
                  </a:cubicBezTo>
                  <a:cubicBezTo>
                    <a:pt x="118" y="31"/>
                    <a:pt x="169" y="111"/>
                    <a:pt x="238" y="111"/>
                  </a:cubicBezTo>
                  <a:cubicBezTo>
                    <a:pt x="255" y="111"/>
                    <a:pt x="274" y="106"/>
                    <a:pt x="295" y="94"/>
                  </a:cubicBezTo>
                  <a:cubicBezTo>
                    <a:pt x="267" y="38"/>
                    <a:pt x="220" y="0"/>
                    <a:pt x="1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37"/>
            <p:cNvSpPr/>
            <p:nvPr/>
          </p:nvSpPr>
          <p:spPr>
            <a:xfrm>
              <a:off x="1037703" y="3249019"/>
              <a:ext cx="1743" cy="1979"/>
            </a:xfrm>
            <a:custGeom>
              <a:avLst/>
              <a:gdLst/>
              <a:ahLst/>
              <a:cxnLst/>
              <a:rect l="l" t="t" r="r" b="b"/>
              <a:pathLst>
                <a:path w="169" h="189" extrusionOk="0">
                  <a:moveTo>
                    <a:pt x="63" y="0"/>
                  </a:moveTo>
                  <a:cubicBezTo>
                    <a:pt x="0" y="0"/>
                    <a:pt x="0" y="21"/>
                    <a:pt x="0" y="85"/>
                  </a:cubicBezTo>
                  <a:cubicBezTo>
                    <a:pt x="33" y="117"/>
                    <a:pt x="53" y="188"/>
                    <a:pt x="110" y="188"/>
                  </a:cubicBezTo>
                  <a:cubicBezTo>
                    <a:pt x="126" y="188"/>
                    <a:pt x="145" y="183"/>
                    <a:pt x="169" y="169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37"/>
            <p:cNvSpPr/>
            <p:nvPr/>
          </p:nvSpPr>
          <p:spPr>
            <a:xfrm>
              <a:off x="1046592" y="3176580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63" y="0"/>
                  </a:moveTo>
                  <a:cubicBezTo>
                    <a:pt x="21" y="0"/>
                    <a:pt x="0" y="0"/>
                    <a:pt x="0" y="42"/>
                  </a:cubicBezTo>
                  <a:cubicBezTo>
                    <a:pt x="0" y="85"/>
                    <a:pt x="0" y="127"/>
                    <a:pt x="63" y="127"/>
                  </a:cubicBezTo>
                  <a:cubicBezTo>
                    <a:pt x="105" y="127"/>
                    <a:pt x="126" y="106"/>
                    <a:pt x="126" y="42"/>
                  </a:cubicBezTo>
                  <a:cubicBezTo>
                    <a:pt x="126" y="21"/>
                    <a:pt x="84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37"/>
            <p:cNvSpPr/>
            <p:nvPr/>
          </p:nvSpPr>
          <p:spPr>
            <a:xfrm>
              <a:off x="1072177" y="3219298"/>
              <a:ext cx="1743" cy="1770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42" y="0"/>
                  </a:moveTo>
                  <a:cubicBezTo>
                    <a:pt x="42" y="42"/>
                    <a:pt x="21" y="63"/>
                    <a:pt x="0" y="63"/>
                  </a:cubicBezTo>
                  <a:cubicBezTo>
                    <a:pt x="0" y="126"/>
                    <a:pt x="42" y="168"/>
                    <a:pt x="105" y="168"/>
                  </a:cubicBezTo>
                  <a:cubicBezTo>
                    <a:pt x="126" y="105"/>
                    <a:pt x="168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37"/>
            <p:cNvSpPr/>
            <p:nvPr/>
          </p:nvSpPr>
          <p:spPr>
            <a:xfrm>
              <a:off x="1071528" y="3215329"/>
              <a:ext cx="1743" cy="1875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126" y="1"/>
                  </a:moveTo>
                  <a:cubicBezTo>
                    <a:pt x="0" y="43"/>
                    <a:pt x="42" y="106"/>
                    <a:pt x="105" y="169"/>
                  </a:cubicBezTo>
                  <a:cubicBezTo>
                    <a:pt x="105" y="176"/>
                    <a:pt x="110" y="178"/>
                    <a:pt x="117" y="178"/>
                  </a:cubicBezTo>
                  <a:cubicBezTo>
                    <a:pt x="131" y="178"/>
                    <a:pt x="154" y="169"/>
                    <a:pt x="168" y="169"/>
                  </a:cubicBezTo>
                  <a:cubicBezTo>
                    <a:pt x="147" y="127"/>
                    <a:pt x="126" y="64"/>
                    <a:pt x="12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37"/>
            <p:cNvSpPr/>
            <p:nvPr/>
          </p:nvSpPr>
          <p:spPr>
            <a:xfrm>
              <a:off x="1041601" y="3255585"/>
              <a:ext cx="1073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78" y="0"/>
                  </a:moveTo>
                  <a:cubicBezTo>
                    <a:pt x="64" y="0"/>
                    <a:pt x="39" y="10"/>
                    <a:pt x="1" y="25"/>
                  </a:cubicBezTo>
                  <a:lnTo>
                    <a:pt x="85" y="109"/>
                  </a:lnTo>
                  <a:cubicBezTo>
                    <a:pt x="98" y="29"/>
                    <a:pt x="103" y="0"/>
                    <a:pt x="7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37"/>
            <p:cNvSpPr/>
            <p:nvPr/>
          </p:nvSpPr>
          <p:spPr>
            <a:xfrm>
              <a:off x="986099" y="3245280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85" y="0"/>
                  </a:moveTo>
                  <a:cubicBezTo>
                    <a:pt x="43" y="21"/>
                    <a:pt x="1" y="42"/>
                    <a:pt x="1" y="84"/>
                  </a:cubicBezTo>
                  <a:cubicBezTo>
                    <a:pt x="43" y="105"/>
                    <a:pt x="85" y="105"/>
                    <a:pt x="106" y="105"/>
                  </a:cubicBezTo>
                  <a:cubicBezTo>
                    <a:pt x="106" y="63"/>
                    <a:pt x="127" y="21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37"/>
            <p:cNvSpPr/>
            <p:nvPr/>
          </p:nvSpPr>
          <p:spPr>
            <a:xfrm>
              <a:off x="998020" y="3202783"/>
              <a:ext cx="1320" cy="1623"/>
            </a:xfrm>
            <a:custGeom>
              <a:avLst/>
              <a:gdLst/>
              <a:ahLst/>
              <a:cxnLst/>
              <a:rect l="l" t="t" r="r" b="b"/>
              <a:pathLst>
                <a:path w="128" h="155" extrusionOk="0">
                  <a:moveTo>
                    <a:pt x="127" y="0"/>
                  </a:moveTo>
                  <a:lnTo>
                    <a:pt x="1" y="126"/>
                  </a:lnTo>
                  <a:cubicBezTo>
                    <a:pt x="32" y="145"/>
                    <a:pt x="56" y="155"/>
                    <a:pt x="74" y="155"/>
                  </a:cubicBezTo>
                  <a:cubicBezTo>
                    <a:pt x="117" y="155"/>
                    <a:pt x="127" y="103"/>
                    <a:pt x="12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37"/>
            <p:cNvSpPr/>
            <p:nvPr/>
          </p:nvSpPr>
          <p:spPr>
            <a:xfrm>
              <a:off x="987182" y="3246380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22" y="0"/>
                  </a:moveTo>
                  <a:cubicBezTo>
                    <a:pt x="22" y="42"/>
                    <a:pt x="1" y="84"/>
                    <a:pt x="64" y="126"/>
                  </a:cubicBezTo>
                  <a:cubicBezTo>
                    <a:pt x="85" y="63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37"/>
            <p:cNvSpPr/>
            <p:nvPr/>
          </p:nvSpPr>
          <p:spPr>
            <a:xfrm>
              <a:off x="971352" y="3248327"/>
              <a:ext cx="1320" cy="754"/>
            </a:xfrm>
            <a:custGeom>
              <a:avLst/>
              <a:gdLst/>
              <a:ahLst/>
              <a:cxnLst/>
              <a:rect l="l" t="t" r="r" b="b"/>
              <a:pathLst>
                <a:path w="128" h="72" extrusionOk="0">
                  <a:moveTo>
                    <a:pt x="75" y="0"/>
                  </a:moveTo>
                  <a:cubicBezTo>
                    <a:pt x="55" y="0"/>
                    <a:pt x="30" y="16"/>
                    <a:pt x="1" y="45"/>
                  </a:cubicBezTo>
                  <a:cubicBezTo>
                    <a:pt x="22" y="66"/>
                    <a:pt x="43" y="72"/>
                    <a:pt x="64" y="72"/>
                  </a:cubicBezTo>
                  <a:cubicBezTo>
                    <a:pt x="85" y="72"/>
                    <a:pt x="106" y="66"/>
                    <a:pt x="127" y="66"/>
                  </a:cubicBezTo>
                  <a:cubicBezTo>
                    <a:pt x="116" y="21"/>
                    <a:pt x="98" y="0"/>
                    <a:pt x="7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37"/>
            <p:cNvSpPr/>
            <p:nvPr/>
          </p:nvSpPr>
          <p:spPr>
            <a:xfrm>
              <a:off x="1030762" y="3181146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1" y="1"/>
                  </a:moveTo>
                  <a:cubicBezTo>
                    <a:pt x="43" y="1"/>
                    <a:pt x="22" y="6"/>
                    <a:pt x="1" y="6"/>
                  </a:cubicBezTo>
                  <a:cubicBezTo>
                    <a:pt x="1" y="27"/>
                    <a:pt x="1" y="48"/>
                    <a:pt x="1" y="69"/>
                  </a:cubicBezTo>
                  <a:cubicBezTo>
                    <a:pt x="11" y="64"/>
                    <a:pt x="23" y="62"/>
                    <a:pt x="35" y="62"/>
                  </a:cubicBezTo>
                  <a:cubicBezTo>
                    <a:pt x="47" y="62"/>
                    <a:pt x="58" y="64"/>
                    <a:pt x="69" y="64"/>
                  </a:cubicBezTo>
                  <a:cubicBezTo>
                    <a:pt x="90" y="64"/>
                    <a:pt x="106" y="58"/>
                    <a:pt x="106" y="27"/>
                  </a:cubicBezTo>
                  <a:cubicBezTo>
                    <a:pt x="95" y="6"/>
                    <a:pt x="79" y="1"/>
                    <a:pt x="6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37"/>
            <p:cNvSpPr/>
            <p:nvPr/>
          </p:nvSpPr>
          <p:spPr>
            <a:xfrm>
              <a:off x="1066103" y="3187587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22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27" y="64"/>
                    <a:pt x="106" y="22"/>
                    <a:pt x="2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37"/>
            <p:cNvSpPr/>
            <p:nvPr/>
          </p:nvSpPr>
          <p:spPr>
            <a:xfrm>
              <a:off x="985449" y="3234043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06" y="1"/>
                  </a:moveTo>
                  <a:cubicBezTo>
                    <a:pt x="85" y="22"/>
                    <a:pt x="43" y="1"/>
                    <a:pt x="0" y="43"/>
                  </a:cubicBezTo>
                  <a:cubicBezTo>
                    <a:pt x="25" y="68"/>
                    <a:pt x="44" y="79"/>
                    <a:pt x="59" y="79"/>
                  </a:cubicBezTo>
                  <a:cubicBezTo>
                    <a:pt x="83" y="79"/>
                    <a:pt x="101" y="52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37"/>
            <p:cNvSpPr/>
            <p:nvPr/>
          </p:nvSpPr>
          <p:spPr>
            <a:xfrm>
              <a:off x="1067836" y="3216617"/>
              <a:ext cx="1093" cy="775"/>
            </a:xfrm>
            <a:custGeom>
              <a:avLst/>
              <a:gdLst/>
              <a:ahLst/>
              <a:cxnLst/>
              <a:rect l="l" t="t" r="r" b="b"/>
              <a:pathLst>
                <a:path w="106" h="74" extrusionOk="0">
                  <a:moveTo>
                    <a:pt x="57" y="0"/>
                  </a:moveTo>
                  <a:cubicBezTo>
                    <a:pt x="34" y="0"/>
                    <a:pt x="13" y="8"/>
                    <a:pt x="1" y="46"/>
                  </a:cubicBezTo>
                  <a:cubicBezTo>
                    <a:pt x="18" y="63"/>
                    <a:pt x="36" y="74"/>
                    <a:pt x="51" y="74"/>
                  </a:cubicBezTo>
                  <a:cubicBezTo>
                    <a:pt x="74" y="74"/>
                    <a:pt x="94" y="53"/>
                    <a:pt x="106" y="4"/>
                  </a:cubicBezTo>
                  <a:cubicBezTo>
                    <a:pt x="89" y="4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37"/>
            <p:cNvSpPr/>
            <p:nvPr/>
          </p:nvSpPr>
          <p:spPr>
            <a:xfrm>
              <a:off x="993039" y="3258580"/>
              <a:ext cx="1310" cy="775"/>
            </a:xfrm>
            <a:custGeom>
              <a:avLst/>
              <a:gdLst/>
              <a:ahLst/>
              <a:cxnLst/>
              <a:rect l="l" t="t" r="r" b="b"/>
              <a:pathLst>
                <a:path w="127" h="74" extrusionOk="0">
                  <a:moveTo>
                    <a:pt x="50" y="0"/>
                  </a:moveTo>
                  <a:cubicBezTo>
                    <a:pt x="33" y="0"/>
                    <a:pt x="17" y="9"/>
                    <a:pt x="0" y="34"/>
                  </a:cubicBezTo>
                  <a:cubicBezTo>
                    <a:pt x="19" y="62"/>
                    <a:pt x="38" y="73"/>
                    <a:pt x="57" y="73"/>
                  </a:cubicBezTo>
                  <a:cubicBezTo>
                    <a:pt x="80" y="73"/>
                    <a:pt x="103" y="57"/>
                    <a:pt x="126" y="34"/>
                  </a:cubicBezTo>
                  <a:cubicBezTo>
                    <a:pt x="101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37"/>
            <p:cNvSpPr/>
            <p:nvPr/>
          </p:nvSpPr>
          <p:spPr>
            <a:xfrm>
              <a:off x="1050273" y="3219957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43" y="0"/>
                  </a:moveTo>
                  <a:cubicBezTo>
                    <a:pt x="1" y="21"/>
                    <a:pt x="1" y="84"/>
                    <a:pt x="43" y="105"/>
                  </a:cubicBezTo>
                  <a:cubicBezTo>
                    <a:pt x="106" y="63"/>
                    <a:pt x="85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37"/>
            <p:cNvSpPr/>
            <p:nvPr/>
          </p:nvSpPr>
          <p:spPr>
            <a:xfrm>
              <a:off x="1075859" y="3193975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27" y="0"/>
                  </a:moveTo>
                  <a:cubicBezTo>
                    <a:pt x="85" y="21"/>
                    <a:pt x="43" y="0"/>
                    <a:pt x="1" y="42"/>
                  </a:cubicBezTo>
                  <a:cubicBezTo>
                    <a:pt x="32" y="63"/>
                    <a:pt x="58" y="79"/>
                    <a:pt x="79" y="79"/>
                  </a:cubicBezTo>
                  <a:cubicBezTo>
                    <a:pt x="100" y="79"/>
                    <a:pt x="116" y="63"/>
                    <a:pt x="127" y="21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37"/>
            <p:cNvSpPr/>
            <p:nvPr/>
          </p:nvSpPr>
          <p:spPr>
            <a:xfrm>
              <a:off x="974827" y="3275001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21" y="21"/>
                    <a:pt x="0" y="63"/>
                    <a:pt x="63" y="105"/>
                  </a:cubicBezTo>
                  <a:cubicBezTo>
                    <a:pt x="105" y="63"/>
                    <a:pt x="84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37"/>
            <p:cNvSpPr/>
            <p:nvPr/>
          </p:nvSpPr>
          <p:spPr>
            <a:xfrm>
              <a:off x="1086264" y="3212051"/>
              <a:ext cx="1093" cy="754"/>
            </a:xfrm>
            <a:custGeom>
              <a:avLst/>
              <a:gdLst/>
              <a:ahLst/>
              <a:cxnLst/>
              <a:rect l="l" t="t" r="r" b="b"/>
              <a:pathLst>
                <a:path w="106" h="72" extrusionOk="0">
                  <a:moveTo>
                    <a:pt x="40" y="1"/>
                  </a:moveTo>
                  <a:cubicBezTo>
                    <a:pt x="24" y="1"/>
                    <a:pt x="10" y="12"/>
                    <a:pt x="1" y="40"/>
                  </a:cubicBezTo>
                  <a:cubicBezTo>
                    <a:pt x="11" y="61"/>
                    <a:pt x="27" y="72"/>
                    <a:pt x="45" y="72"/>
                  </a:cubicBezTo>
                  <a:cubicBezTo>
                    <a:pt x="64" y="72"/>
                    <a:pt x="85" y="61"/>
                    <a:pt x="106" y="40"/>
                  </a:cubicBezTo>
                  <a:cubicBezTo>
                    <a:pt x="83" y="17"/>
                    <a:pt x="60" y="1"/>
                    <a:pt x="4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37"/>
            <p:cNvSpPr/>
            <p:nvPr/>
          </p:nvSpPr>
          <p:spPr>
            <a:xfrm>
              <a:off x="1057214" y="3245050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64"/>
                    <a:pt x="1" y="85"/>
                    <a:pt x="64" y="127"/>
                  </a:cubicBezTo>
                  <a:cubicBezTo>
                    <a:pt x="106" y="85"/>
                    <a:pt x="106" y="64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37"/>
            <p:cNvSpPr/>
            <p:nvPr/>
          </p:nvSpPr>
          <p:spPr>
            <a:xfrm>
              <a:off x="1048541" y="322193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85" y="0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37"/>
            <p:cNvSpPr/>
            <p:nvPr/>
          </p:nvSpPr>
          <p:spPr>
            <a:xfrm>
              <a:off x="1033794" y="3177973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43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37"/>
            <p:cNvSpPr/>
            <p:nvPr/>
          </p:nvSpPr>
          <p:spPr>
            <a:xfrm>
              <a:off x="1047458" y="32223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0" y="43"/>
                    <a:pt x="64" y="43"/>
                  </a:cubicBezTo>
                  <a:cubicBezTo>
                    <a:pt x="75" y="48"/>
                    <a:pt x="83" y="51"/>
                    <a:pt x="89" y="51"/>
                  </a:cubicBezTo>
                  <a:cubicBezTo>
                    <a:pt x="106" y="51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37"/>
            <p:cNvSpPr/>
            <p:nvPr/>
          </p:nvSpPr>
          <p:spPr>
            <a:xfrm>
              <a:off x="1091905" y="3222649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32" y="1"/>
                  </a:moveTo>
                  <a:cubicBezTo>
                    <a:pt x="27" y="1"/>
                    <a:pt x="21" y="6"/>
                    <a:pt x="21" y="17"/>
                  </a:cubicBezTo>
                  <a:cubicBezTo>
                    <a:pt x="21" y="17"/>
                    <a:pt x="0" y="17"/>
                    <a:pt x="0" y="38"/>
                  </a:cubicBezTo>
                  <a:lnTo>
                    <a:pt x="42" y="38"/>
                  </a:lnTo>
                  <a:lnTo>
                    <a:pt x="42" y="17"/>
                  </a:lnTo>
                  <a:cubicBezTo>
                    <a:pt x="42" y="6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37"/>
            <p:cNvSpPr/>
            <p:nvPr/>
          </p:nvSpPr>
          <p:spPr>
            <a:xfrm>
              <a:off x="1065887" y="3187000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5" y="0"/>
                  </a:moveTo>
                  <a:cubicBezTo>
                    <a:pt x="11" y="0"/>
                    <a:pt x="6" y="4"/>
                    <a:pt x="1" y="15"/>
                  </a:cubicBezTo>
                  <a:cubicBezTo>
                    <a:pt x="1" y="57"/>
                    <a:pt x="22" y="57"/>
                    <a:pt x="43" y="57"/>
                  </a:cubicBezTo>
                  <a:cubicBezTo>
                    <a:pt x="43" y="41"/>
                    <a:pt x="30" y="0"/>
                    <a:pt x="1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37"/>
            <p:cNvSpPr/>
            <p:nvPr/>
          </p:nvSpPr>
          <p:spPr>
            <a:xfrm>
              <a:off x="1071528" y="3188906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21" y="1"/>
                  </a:moveTo>
                  <a:cubicBezTo>
                    <a:pt x="21" y="11"/>
                    <a:pt x="16" y="11"/>
                    <a:pt x="11" y="11"/>
                  </a:cubicBezTo>
                  <a:cubicBezTo>
                    <a:pt x="5" y="11"/>
                    <a:pt x="0" y="11"/>
                    <a:pt x="0" y="22"/>
                  </a:cubicBezTo>
                  <a:cubicBezTo>
                    <a:pt x="11" y="43"/>
                    <a:pt x="21" y="48"/>
                    <a:pt x="29" y="48"/>
                  </a:cubicBezTo>
                  <a:cubicBezTo>
                    <a:pt x="37" y="48"/>
                    <a:pt x="42" y="43"/>
                    <a:pt x="42" y="43"/>
                  </a:cubicBezTo>
                  <a:lnTo>
                    <a:pt x="42" y="22"/>
                  </a:ln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37"/>
            <p:cNvSpPr/>
            <p:nvPr/>
          </p:nvSpPr>
          <p:spPr>
            <a:xfrm>
              <a:off x="1071094" y="319044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43"/>
                    <a:pt x="21" y="43"/>
                  </a:cubicBez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37"/>
            <p:cNvSpPr/>
            <p:nvPr/>
          </p:nvSpPr>
          <p:spPr>
            <a:xfrm>
              <a:off x="986532" y="323360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64" y="1"/>
                  </a:moveTo>
                  <a:cubicBezTo>
                    <a:pt x="1" y="1"/>
                    <a:pt x="1" y="22"/>
                    <a:pt x="1" y="43"/>
                  </a:cubicBezTo>
                  <a:lnTo>
                    <a:pt x="22" y="43"/>
                  </a:lnTo>
                  <a:cubicBezTo>
                    <a:pt x="43" y="43"/>
                    <a:pt x="106" y="1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37"/>
            <p:cNvSpPr/>
            <p:nvPr/>
          </p:nvSpPr>
          <p:spPr>
            <a:xfrm>
              <a:off x="968320" y="323558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22" y="1"/>
                    <a:pt x="1" y="22"/>
                    <a:pt x="1" y="22"/>
                  </a:cubicBezTo>
                  <a:cubicBezTo>
                    <a:pt x="1" y="22"/>
                    <a:pt x="22" y="43"/>
                    <a:pt x="22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37"/>
            <p:cNvSpPr/>
            <p:nvPr/>
          </p:nvSpPr>
          <p:spPr>
            <a:xfrm>
              <a:off x="970919" y="3236692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lnTo>
                    <a:pt x="1" y="21"/>
                  </a:lnTo>
                  <a:lnTo>
                    <a:pt x="22" y="42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37"/>
            <p:cNvSpPr/>
            <p:nvPr/>
          </p:nvSpPr>
          <p:spPr>
            <a:xfrm>
              <a:off x="970702" y="3238127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6" y="1"/>
                  </a:moveTo>
                  <a:cubicBezTo>
                    <a:pt x="3" y="1"/>
                    <a:pt x="1" y="3"/>
                    <a:pt x="1" y="10"/>
                  </a:cubicBezTo>
                  <a:cubicBezTo>
                    <a:pt x="11" y="31"/>
                    <a:pt x="22" y="37"/>
                    <a:pt x="30" y="37"/>
                  </a:cubicBezTo>
                  <a:cubicBezTo>
                    <a:pt x="38" y="37"/>
                    <a:pt x="43" y="31"/>
                    <a:pt x="43" y="31"/>
                  </a:cubicBezTo>
                  <a:lnTo>
                    <a:pt x="43" y="10"/>
                  </a:lnTo>
                  <a:cubicBezTo>
                    <a:pt x="43" y="10"/>
                    <a:pt x="34" y="1"/>
                    <a:pt x="27" y="1"/>
                  </a:cubicBezTo>
                  <a:cubicBezTo>
                    <a:pt x="24" y="1"/>
                    <a:pt x="22" y="3"/>
                    <a:pt x="22" y="10"/>
                  </a:cubicBezTo>
                  <a:cubicBezTo>
                    <a:pt x="22" y="10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37"/>
            <p:cNvSpPr/>
            <p:nvPr/>
          </p:nvSpPr>
          <p:spPr>
            <a:xfrm>
              <a:off x="1078024" y="319815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37"/>
            <p:cNvSpPr/>
            <p:nvPr/>
          </p:nvSpPr>
          <p:spPr>
            <a:xfrm>
              <a:off x="1051789" y="32452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37"/>
            <p:cNvSpPr/>
            <p:nvPr/>
          </p:nvSpPr>
          <p:spPr>
            <a:xfrm>
              <a:off x="1036403" y="3248579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0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37"/>
            <p:cNvSpPr/>
            <p:nvPr/>
          </p:nvSpPr>
          <p:spPr>
            <a:xfrm>
              <a:off x="1055048" y="3248306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21" y="0"/>
                  </a:moveTo>
                  <a:cubicBezTo>
                    <a:pt x="11" y="0"/>
                    <a:pt x="0" y="5"/>
                    <a:pt x="0" y="26"/>
                  </a:cubicBezTo>
                  <a:cubicBezTo>
                    <a:pt x="0" y="68"/>
                    <a:pt x="21" y="68"/>
                    <a:pt x="42" y="68"/>
                  </a:cubicBezTo>
                  <a:cubicBezTo>
                    <a:pt x="42" y="47"/>
                    <a:pt x="42" y="26"/>
                    <a:pt x="42" y="5"/>
                  </a:cubicBezTo>
                  <a:cubicBezTo>
                    <a:pt x="42" y="5"/>
                    <a:pt x="32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37"/>
            <p:cNvSpPr/>
            <p:nvPr/>
          </p:nvSpPr>
          <p:spPr>
            <a:xfrm>
              <a:off x="972218" y="3251658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106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106" y="43"/>
                    <a:pt x="106" y="22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37"/>
            <p:cNvSpPr/>
            <p:nvPr/>
          </p:nvSpPr>
          <p:spPr>
            <a:xfrm>
              <a:off x="1039765" y="3251658"/>
              <a:ext cx="330" cy="545"/>
            </a:xfrm>
            <a:custGeom>
              <a:avLst/>
              <a:gdLst/>
              <a:ahLst/>
              <a:cxnLst/>
              <a:rect l="l" t="t" r="r" b="b"/>
              <a:pathLst>
                <a:path w="32" h="52" extrusionOk="0">
                  <a:moveTo>
                    <a:pt x="11" y="1"/>
                  </a:moveTo>
                  <a:cubicBezTo>
                    <a:pt x="0" y="11"/>
                    <a:pt x="0" y="11"/>
                    <a:pt x="3" y="11"/>
                  </a:cubicBezTo>
                  <a:cubicBezTo>
                    <a:pt x="5" y="11"/>
                    <a:pt x="11" y="11"/>
                    <a:pt x="11" y="22"/>
                  </a:cubicBezTo>
                  <a:cubicBezTo>
                    <a:pt x="11" y="37"/>
                    <a:pt x="11" y="51"/>
                    <a:pt x="18" y="51"/>
                  </a:cubicBezTo>
                  <a:cubicBezTo>
                    <a:pt x="21" y="51"/>
                    <a:pt x="25" y="49"/>
                    <a:pt x="32" y="43"/>
                  </a:cubicBezTo>
                  <a:cubicBezTo>
                    <a:pt x="32" y="43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37"/>
            <p:cNvSpPr/>
            <p:nvPr/>
          </p:nvSpPr>
          <p:spPr>
            <a:xfrm>
              <a:off x="975910" y="3252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37"/>
            <p:cNvSpPr/>
            <p:nvPr/>
          </p:nvSpPr>
          <p:spPr>
            <a:xfrm>
              <a:off x="1038352" y="325297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lnTo>
                    <a:pt x="0" y="43"/>
                  </a:lnTo>
                  <a:lnTo>
                    <a:pt x="21" y="43"/>
                  </a:lnTo>
                  <a:lnTo>
                    <a:pt x="63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37"/>
            <p:cNvSpPr/>
            <p:nvPr/>
          </p:nvSpPr>
          <p:spPr>
            <a:xfrm>
              <a:off x="1039652" y="32536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37"/>
            <p:cNvSpPr/>
            <p:nvPr/>
          </p:nvSpPr>
          <p:spPr>
            <a:xfrm>
              <a:off x="1043333" y="3256800"/>
              <a:ext cx="670" cy="597"/>
            </a:xfrm>
            <a:custGeom>
              <a:avLst/>
              <a:gdLst/>
              <a:ahLst/>
              <a:cxnLst/>
              <a:rect l="l" t="t" r="r" b="b"/>
              <a:pathLst>
                <a:path w="65" h="57" extrusionOk="0">
                  <a:moveTo>
                    <a:pt x="37" y="0"/>
                  </a:moveTo>
                  <a:cubicBezTo>
                    <a:pt x="32" y="0"/>
                    <a:pt x="27" y="4"/>
                    <a:pt x="22" y="14"/>
                  </a:cubicBezTo>
                  <a:cubicBezTo>
                    <a:pt x="1" y="56"/>
                    <a:pt x="43" y="56"/>
                    <a:pt x="64" y="56"/>
                  </a:cubicBezTo>
                  <a:cubicBezTo>
                    <a:pt x="64" y="40"/>
                    <a:pt x="52" y="0"/>
                    <a:pt x="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37"/>
            <p:cNvSpPr/>
            <p:nvPr/>
          </p:nvSpPr>
          <p:spPr>
            <a:xfrm>
              <a:off x="1045942" y="3256946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1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37"/>
            <p:cNvSpPr/>
            <p:nvPr/>
          </p:nvSpPr>
          <p:spPr>
            <a:xfrm>
              <a:off x="1062638" y="321115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37"/>
            <p:cNvSpPr/>
            <p:nvPr/>
          </p:nvSpPr>
          <p:spPr>
            <a:xfrm>
              <a:off x="989780" y="3263994"/>
              <a:ext cx="670" cy="450"/>
            </a:xfrm>
            <a:custGeom>
              <a:avLst/>
              <a:gdLst/>
              <a:ahLst/>
              <a:cxnLst/>
              <a:rect l="l" t="t" r="r" b="b"/>
              <a:pathLst>
                <a:path w="65" h="43" extrusionOk="0">
                  <a:moveTo>
                    <a:pt x="43" y="0"/>
                  </a:moveTo>
                  <a:lnTo>
                    <a:pt x="1" y="42"/>
                  </a:lnTo>
                  <a:lnTo>
                    <a:pt x="43" y="42"/>
                  </a:lnTo>
                  <a:lnTo>
                    <a:pt x="64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37"/>
            <p:cNvSpPr/>
            <p:nvPr/>
          </p:nvSpPr>
          <p:spPr>
            <a:xfrm>
              <a:off x="988698" y="3267681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14" y="0"/>
                  </a:moveTo>
                  <a:cubicBezTo>
                    <a:pt x="6" y="0"/>
                    <a:pt x="1" y="6"/>
                    <a:pt x="1" y="27"/>
                  </a:cubicBezTo>
                  <a:cubicBezTo>
                    <a:pt x="1" y="69"/>
                    <a:pt x="22" y="69"/>
                    <a:pt x="43" y="69"/>
                  </a:cubicBezTo>
                  <a:cubicBezTo>
                    <a:pt x="43" y="48"/>
                    <a:pt x="43" y="27"/>
                    <a:pt x="43" y="6"/>
                  </a:cubicBezTo>
                  <a:cubicBezTo>
                    <a:pt x="32" y="6"/>
                    <a:pt x="22" y="0"/>
                    <a:pt x="1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37"/>
            <p:cNvSpPr/>
            <p:nvPr/>
          </p:nvSpPr>
          <p:spPr>
            <a:xfrm>
              <a:off x="972662" y="3213035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37" y="0"/>
                  </a:moveTo>
                  <a:cubicBezTo>
                    <a:pt x="30" y="0"/>
                    <a:pt x="21" y="9"/>
                    <a:pt x="21" y="9"/>
                  </a:cubicBezTo>
                  <a:cubicBezTo>
                    <a:pt x="21" y="9"/>
                    <a:pt x="0" y="9"/>
                    <a:pt x="0" y="30"/>
                  </a:cubicBezTo>
                  <a:lnTo>
                    <a:pt x="42" y="30"/>
                  </a:lnTo>
                  <a:lnTo>
                    <a:pt x="42" y="9"/>
                  </a:lnTo>
                  <a:cubicBezTo>
                    <a:pt x="42" y="2"/>
                    <a:pt x="40" y="0"/>
                    <a:pt x="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37"/>
            <p:cNvSpPr/>
            <p:nvPr/>
          </p:nvSpPr>
          <p:spPr>
            <a:xfrm>
              <a:off x="998237" y="3268990"/>
              <a:ext cx="443" cy="733"/>
            </a:xfrm>
            <a:custGeom>
              <a:avLst/>
              <a:gdLst/>
              <a:ahLst/>
              <a:cxnLst/>
              <a:rect l="l" t="t" r="r" b="b"/>
              <a:pathLst>
                <a:path w="43" h="70" extrusionOk="0">
                  <a:moveTo>
                    <a:pt x="19" y="1"/>
                  </a:moveTo>
                  <a:cubicBezTo>
                    <a:pt x="14" y="1"/>
                    <a:pt x="7" y="9"/>
                    <a:pt x="1" y="28"/>
                  </a:cubicBezTo>
                  <a:cubicBezTo>
                    <a:pt x="1" y="70"/>
                    <a:pt x="22" y="70"/>
                    <a:pt x="43" y="70"/>
                  </a:cubicBezTo>
                  <a:cubicBezTo>
                    <a:pt x="43" y="40"/>
                    <a:pt x="33" y="1"/>
                    <a:pt x="1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37"/>
            <p:cNvSpPr/>
            <p:nvPr/>
          </p:nvSpPr>
          <p:spPr>
            <a:xfrm>
              <a:off x="999546" y="3275661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37"/>
            <p:cNvSpPr/>
            <p:nvPr/>
          </p:nvSpPr>
          <p:spPr>
            <a:xfrm>
              <a:off x="1068918" y="3216156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23" y="0"/>
                  </a:moveTo>
                  <a:cubicBezTo>
                    <a:pt x="1" y="0"/>
                    <a:pt x="1" y="31"/>
                    <a:pt x="1" y="48"/>
                  </a:cubicBezTo>
                  <a:cubicBezTo>
                    <a:pt x="22" y="48"/>
                    <a:pt x="85" y="27"/>
                    <a:pt x="43" y="6"/>
                  </a:cubicBezTo>
                  <a:cubicBezTo>
                    <a:pt x="35" y="2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37"/>
            <p:cNvSpPr/>
            <p:nvPr/>
          </p:nvSpPr>
          <p:spPr>
            <a:xfrm>
              <a:off x="1069785" y="3217308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37"/>
            <p:cNvSpPr/>
            <p:nvPr/>
          </p:nvSpPr>
          <p:spPr>
            <a:xfrm>
              <a:off x="991090" y="327097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cubicBezTo>
                    <a:pt x="15" y="0"/>
                    <a:pt x="8" y="2"/>
                    <a:pt x="0" y="6"/>
                  </a:cubicBezTo>
                  <a:lnTo>
                    <a:pt x="0" y="69"/>
                  </a:lnTo>
                  <a:lnTo>
                    <a:pt x="63" y="69"/>
                  </a:lnTo>
                  <a:cubicBezTo>
                    <a:pt x="63" y="35"/>
                    <a:pt x="49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2" name="Google Shape;12202;p37"/>
          <p:cNvGrpSpPr/>
          <p:nvPr/>
        </p:nvGrpSpPr>
        <p:grpSpPr>
          <a:xfrm rot="1519413" flipH="1">
            <a:off x="7982276" y="1660760"/>
            <a:ext cx="861541" cy="1914589"/>
            <a:chOff x="2039148" y="1850553"/>
            <a:chExt cx="110364" cy="245255"/>
          </a:xfrm>
        </p:grpSpPr>
        <p:sp>
          <p:nvSpPr>
            <p:cNvPr id="12203" name="Google Shape;12203;p37"/>
            <p:cNvSpPr/>
            <p:nvPr/>
          </p:nvSpPr>
          <p:spPr>
            <a:xfrm>
              <a:off x="2109169" y="1850553"/>
              <a:ext cx="21048" cy="30831"/>
            </a:xfrm>
            <a:custGeom>
              <a:avLst/>
              <a:gdLst/>
              <a:ahLst/>
              <a:cxnLst/>
              <a:rect l="l" t="t" r="r" b="b"/>
              <a:pathLst>
                <a:path w="2041" h="2944" extrusionOk="0">
                  <a:moveTo>
                    <a:pt x="1178" y="1"/>
                  </a:moveTo>
                  <a:lnTo>
                    <a:pt x="737" y="127"/>
                  </a:lnTo>
                  <a:cubicBezTo>
                    <a:pt x="590" y="169"/>
                    <a:pt x="400" y="190"/>
                    <a:pt x="316" y="358"/>
                  </a:cubicBezTo>
                  <a:cubicBezTo>
                    <a:pt x="169" y="757"/>
                    <a:pt x="1" y="1115"/>
                    <a:pt x="127" y="1535"/>
                  </a:cubicBezTo>
                  <a:cubicBezTo>
                    <a:pt x="295" y="2082"/>
                    <a:pt x="548" y="2608"/>
                    <a:pt x="1052" y="2944"/>
                  </a:cubicBezTo>
                  <a:cubicBezTo>
                    <a:pt x="1347" y="2944"/>
                    <a:pt x="1410" y="2923"/>
                    <a:pt x="1536" y="2692"/>
                  </a:cubicBezTo>
                  <a:cubicBezTo>
                    <a:pt x="1683" y="2439"/>
                    <a:pt x="1809" y="2166"/>
                    <a:pt x="1893" y="1872"/>
                  </a:cubicBezTo>
                  <a:cubicBezTo>
                    <a:pt x="2040" y="1451"/>
                    <a:pt x="1956" y="989"/>
                    <a:pt x="1956" y="547"/>
                  </a:cubicBezTo>
                  <a:cubicBezTo>
                    <a:pt x="1956" y="379"/>
                    <a:pt x="1851" y="232"/>
                    <a:pt x="1704" y="190"/>
                  </a:cubicBezTo>
                  <a:cubicBezTo>
                    <a:pt x="1620" y="148"/>
                    <a:pt x="1557" y="64"/>
                    <a:pt x="14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37"/>
            <p:cNvSpPr/>
            <p:nvPr/>
          </p:nvSpPr>
          <p:spPr>
            <a:xfrm>
              <a:off x="2128691" y="1905806"/>
              <a:ext cx="20821" cy="27323"/>
            </a:xfrm>
            <a:custGeom>
              <a:avLst/>
              <a:gdLst/>
              <a:ahLst/>
              <a:cxnLst/>
              <a:rect l="l" t="t" r="r" b="b"/>
              <a:pathLst>
                <a:path w="2019" h="2609" extrusionOk="0">
                  <a:moveTo>
                    <a:pt x="1368" y="0"/>
                  </a:moveTo>
                  <a:cubicBezTo>
                    <a:pt x="1354" y="0"/>
                    <a:pt x="1339" y="1"/>
                    <a:pt x="1325" y="2"/>
                  </a:cubicBezTo>
                  <a:cubicBezTo>
                    <a:pt x="1051" y="44"/>
                    <a:pt x="799" y="107"/>
                    <a:pt x="526" y="191"/>
                  </a:cubicBezTo>
                  <a:cubicBezTo>
                    <a:pt x="0" y="1053"/>
                    <a:pt x="400" y="2272"/>
                    <a:pt x="1135" y="2609"/>
                  </a:cubicBezTo>
                  <a:cubicBezTo>
                    <a:pt x="1409" y="2546"/>
                    <a:pt x="1640" y="2335"/>
                    <a:pt x="1703" y="2062"/>
                  </a:cubicBezTo>
                  <a:cubicBezTo>
                    <a:pt x="1787" y="1789"/>
                    <a:pt x="1934" y="1536"/>
                    <a:pt x="1934" y="1221"/>
                  </a:cubicBezTo>
                  <a:cubicBezTo>
                    <a:pt x="1934" y="1200"/>
                    <a:pt x="1976" y="1179"/>
                    <a:pt x="1997" y="1158"/>
                  </a:cubicBezTo>
                  <a:lnTo>
                    <a:pt x="2018" y="590"/>
                  </a:lnTo>
                  <a:cubicBezTo>
                    <a:pt x="1997" y="569"/>
                    <a:pt x="1934" y="548"/>
                    <a:pt x="1934" y="506"/>
                  </a:cubicBezTo>
                  <a:cubicBezTo>
                    <a:pt x="1914" y="205"/>
                    <a:pt x="1665" y="0"/>
                    <a:pt x="136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37"/>
            <p:cNvSpPr/>
            <p:nvPr/>
          </p:nvSpPr>
          <p:spPr>
            <a:xfrm>
              <a:off x="2092700" y="1964808"/>
              <a:ext cx="39466" cy="56038"/>
            </a:xfrm>
            <a:custGeom>
              <a:avLst/>
              <a:gdLst/>
              <a:ahLst/>
              <a:cxnLst/>
              <a:rect l="l" t="t" r="r" b="b"/>
              <a:pathLst>
                <a:path w="3827" h="5351" extrusionOk="0">
                  <a:moveTo>
                    <a:pt x="2142" y="1"/>
                  </a:moveTo>
                  <a:cubicBezTo>
                    <a:pt x="2122" y="1"/>
                    <a:pt x="2102" y="1"/>
                    <a:pt x="2082" y="2"/>
                  </a:cubicBezTo>
                  <a:cubicBezTo>
                    <a:pt x="1745" y="23"/>
                    <a:pt x="1409" y="86"/>
                    <a:pt x="1093" y="191"/>
                  </a:cubicBezTo>
                  <a:cubicBezTo>
                    <a:pt x="883" y="233"/>
                    <a:pt x="694" y="381"/>
                    <a:pt x="589" y="570"/>
                  </a:cubicBezTo>
                  <a:cubicBezTo>
                    <a:pt x="210" y="1285"/>
                    <a:pt x="0" y="2042"/>
                    <a:pt x="252" y="2861"/>
                  </a:cubicBezTo>
                  <a:cubicBezTo>
                    <a:pt x="358" y="3198"/>
                    <a:pt x="547" y="3513"/>
                    <a:pt x="694" y="3850"/>
                  </a:cubicBezTo>
                  <a:cubicBezTo>
                    <a:pt x="946" y="4480"/>
                    <a:pt x="1493" y="4880"/>
                    <a:pt x="2018" y="5216"/>
                  </a:cubicBezTo>
                  <a:cubicBezTo>
                    <a:pt x="2175" y="5310"/>
                    <a:pt x="2323" y="5350"/>
                    <a:pt x="2458" y="5350"/>
                  </a:cubicBezTo>
                  <a:cubicBezTo>
                    <a:pt x="2775" y="5350"/>
                    <a:pt x="3021" y="5131"/>
                    <a:pt x="3154" y="4880"/>
                  </a:cubicBezTo>
                  <a:cubicBezTo>
                    <a:pt x="3532" y="4165"/>
                    <a:pt x="3827" y="3429"/>
                    <a:pt x="3742" y="2672"/>
                  </a:cubicBezTo>
                  <a:cubicBezTo>
                    <a:pt x="3742" y="2462"/>
                    <a:pt x="3763" y="2336"/>
                    <a:pt x="3763" y="2210"/>
                  </a:cubicBezTo>
                  <a:cubicBezTo>
                    <a:pt x="3763" y="1600"/>
                    <a:pt x="3574" y="1011"/>
                    <a:pt x="3217" y="549"/>
                  </a:cubicBezTo>
                  <a:cubicBezTo>
                    <a:pt x="2956" y="208"/>
                    <a:pt x="2561" y="1"/>
                    <a:pt x="21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37"/>
            <p:cNvSpPr/>
            <p:nvPr/>
          </p:nvSpPr>
          <p:spPr>
            <a:xfrm>
              <a:off x="2039148" y="1937873"/>
              <a:ext cx="36001" cy="50802"/>
            </a:xfrm>
            <a:custGeom>
              <a:avLst/>
              <a:gdLst/>
              <a:ahLst/>
              <a:cxnLst/>
              <a:rect l="l" t="t" r="r" b="b"/>
              <a:pathLst>
                <a:path w="3491" h="4851" extrusionOk="0">
                  <a:moveTo>
                    <a:pt x="1688" y="0"/>
                  </a:moveTo>
                  <a:cubicBezTo>
                    <a:pt x="1274" y="0"/>
                    <a:pt x="754" y="126"/>
                    <a:pt x="547" y="304"/>
                  </a:cubicBezTo>
                  <a:cubicBezTo>
                    <a:pt x="547" y="304"/>
                    <a:pt x="547" y="325"/>
                    <a:pt x="526" y="325"/>
                  </a:cubicBezTo>
                  <a:cubicBezTo>
                    <a:pt x="231" y="661"/>
                    <a:pt x="42" y="1081"/>
                    <a:pt x="42" y="1544"/>
                  </a:cubicBezTo>
                  <a:cubicBezTo>
                    <a:pt x="0" y="2217"/>
                    <a:pt x="168" y="2869"/>
                    <a:pt x="526" y="3436"/>
                  </a:cubicBezTo>
                  <a:cubicBezTo>
                    <a:pt x="757" y="3920"/>
                    <a:pt x="1114" y="4340"/>
                    <a:pt x="1556" y="4677"/>
                  </a:cubicBezTo>
                  <a:cubicBezTo>
                    <a:pt x="1713" y="4794"/>
                    <a:pt x="1900" y="4851"/>
                    <a:pt x="2086" y="4851"/>
                  </a:cubicBezTo>
                  <a:cubicBezTo>
                    <a:pt x="2398" y="4851"/>
                    <a:pt x="2709" y="4693"/>
                    <a:pt x="2880" y="4403"/>
                  </a:cubicBezTo>
                  <a:cubicBezTo>
                    <a:pt x="3259" y="3836"/>
                    <a:pt x="3448" y="3184"/>
                    <a:pt x="3490" y="2532"/>
                  </a:cubicBezTo>
                  <a:cubicBezTo>
                    <a:pt x="3448" y="2301"/>
                    <a:pt x="3448" y="2070"/>
                    <a:pt x="3385" y="1817"/>
                  </a:cubicBezTo>
                  <a:cubicBezTo>
                    <a:pt x="3238" y="1039"/>
                    <a:pt x="2922" y="388"/>
                    <a:pt x="2124" y="72"/>
                  </a:cubicBezTo>
                  <a:cubicBezTo>
                    <a:pt x="2018" y="23"/>
                    <a:pt x="1862" y="0"/>
                    <a:pt x="168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37"/>
            <p:cNvSpPr/>
            <p:nvPr/>
          </p:nvSpPr>
          <p:spPr>
            <a:xfrm>
              <a:off x="2087059" y="1896444"/>
              <a:ext cx="30577" cy="44037"/>
            </a:xfrm>
            <a:custGeom>
              <a:avLst/>
              <a:gdLst/>
              <a:ahLst/>
              <a:cxnLst/>
              <a:rect l="l" t="t" r="r" b="b"/>
              <a:pathLst>
                <a:path w="2965" h="4205" extrusionOk="0">
                  <a:moveTo>
                    <a:pt x="1684" y="1"/>
                  </a:moveTo>
                  <a:cubicBezTo>
                    <a:pt x="1586" y="1"/>
                    <a:pt x="1487" y="11"/>
                    <a:pt x="1388" y="34"/>
                  </a:cubicBezTo>
                  <a:cubicBezTo>
                    <a:pt x="1199" y="76"/>
                    <a:pt x="1031" y="118"/>
                    <a:pt x="862" y="181"/>
                  </a:cubicBezTo>
                  <a:cubicBezTo>
                    <a:pt x="694" y="244"/>
                    <a:pt x="547" y="328"/>
                    <a:pt x="442" y="454"/>
                  </a:cubicBezTo>
                  <a:cubicBezTo>
                    <a:pt x="127" y="854"/>
                    <a:pt x="0" y="1358"/>
                    <a:pt x="85" y="1863"/>
                  </a:cubicBezTo>
                  <a:cubicBezTo>
                    <a:pt x="274" y="2725"/>
                    <a:pt x="610" y="3503"/>
                    <a:pt x="1346" y="4028"/>
                  </a:cubicBezTo>
                  <a:cubicBezTo>
                    <a:pt x="1490" y="4142"/>
                    <a:pt x="1614" y="4204"/>
                    <a:pt x="1733" y="4204"/>
                  </a:cubicBezTo>
                  <a:cubicBezTo>
                    <a:pt x="1856" y="4204"/>
                    <a:pt x="1974" y="4136"/>
                    <a:pt x="2103" y="3986"/>
                  </a:cubicBezTo>
                  <a:cubicBezTo>
                    <a:pt x="2250" y="3776"/>
                    <a:pt x="2376" y="3566"/>
                    <a:pt x="2481" y="3355"/>
                  </a:cubicBezTo>
                  <a:cubicBezTo>
                    <a:pt x="2755" y="2809"/>
                    <a:pt x="2923" y="2199"/>
                    <a:pt x="2965" y="1589"/>
                  </a:cubicBezTo>
                  <a:cubicBezTo>
                    <a:pt x="2923" y="1337"/>
                    <a:pt x="2902" y="1064"/>
                    <a:pt x="2839" y="833"/>
                  </a:cubicBezTo>
                  <a:cubicBezTo>
                    <a:pt x="2714" y="333"/>
                    <a:pt x="2226" y="1"/>
                    <a:pt x="16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37"/>
            <p:cNvSpPr/>
            <p:nvPr/>
          </p:nvSpPr>
          <p:spPr>
            <a:xfrm>
              <a:off x="2064939" y="2017213"/>
              <a:ext cx="19748" cy="31596"/>
            </a:xfrm>
            <a:custGeom>
              <a:avLst/>
              <a:gdLst/>
              <a:ahLst/>
              <a:cxnLst/>
              <a:rect l="l" t="t" r="r" b="b"/>
              <a:pathLst>
                <a:path w="1915" h="3017" extrusionOk="0">
                  <a:moveTo>
                    <a:pt x="1216" y="1"/>
                  </a:moveTo>
                  <a:cubicBezTo>
                    <a:pt x="1204" y="1"/>
                    <a:pt x="1191" y="1"/>
                    <a:pt x="1178" y="2"/>
                  </a:cubicBezTo>
                  <a:cubicBezTo>
                    <a:pt x="905" y="23"/>
                    <a:pt x="632" y="86"/>
                    <a:pt x="379" y="170"/>
                  </a:cubicBezTo>
                  <a:cubicBezTo>
                    <a:pt x="295" y="233"/>
                    <a:pt x="232" y="296"/>
                    <a:pt x="190" y="401"/>
                  </a:cubicBezTo>
                  <a:cubicBezTo>
                    <a:pt x="22" y="780"/>
                    <a:pt x="1" y="1242"/>
                    <a:pt x="127" y="1642"/>
                  </a:cubicBezTo>
                  <a:cubicBezTo>
                    <a:pt x="232" y="2125"/>
                    <a:pt x="464" y="2546"/>
                    <a:pt x="821" y="2861"/>
                  </a:cubicBezTo>
                  <a:cubicBezTo>
                    <a:pt x="935" y="2967"/>
                    <a:pt x="1034" y="3017"/>
                    <a:pt x="1124" y="3017"/>
                  </a:cubicBezTo>
                  <a:cubicBezTo>
                    <a:pt x="1249" y="3017"/>
                    <a:pt x="1354" y="2919"/>
                    <a:pt x="1452" y="2735"/>
                  </a:cubicBezTo>
                  <a:cubicBezTo>
                    <a:pt x="1767" y="2252"/>
                    <a:pt x="1914" y="1684"/>
                    <a:pt x="1893" y="1116"/>
                  </a:cubicBezTo>
                  <a:cubicBezTo>
                    <a:pt x="1893" y="948"/>
                    <a:pt x="1893" y="801"/>
                    <a:pt x="1872" y="654"/>
                  </a:cubicBezTo>
                  <a:cubicBezTo>
                    <a:pt x="1872" y="288"/>
                    <a:pt x="1578" y="1"/>
                    <a:pt x="121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37"/>
            <p:cNvSpPr/>
            <p:nvPr/>
          </p:nvSpPr>
          <p:spPr>
            <a:xfrm>
              <a:off x="2093350" y="2063763"/>
              <a:ext cx="19522" cy="32046"/>
            </a:xfrm>
            <a:custGeom>
              <a:avLst/>
              <a:gdLst/>
              <a:ahLst/>
              <a:cxnLst/>
              <a:rect l="l" t="t" r="r" b="b"/>
              <a:pathLst>
                <a:path w="1893" h="3060" extrusionOk="0">
                  <a:moveTo>
                    <a:pt x="1245" y="1"/>
                  </a:moveTo>
                  <a:cubicBezTo>
                    <a:pt x="955" y="1"/>
                    <a:pt x="402" y="147"/>
                    <a:pt x="295" y="308"/>
                  </a:cubicBezTo>
                  <a:cubicBezTo>
                    <a:pt x="273" y="308"/>
                    <a:pt x="273" y="308"/>
                    <a:pt x="273" y="330"/>
                  </a:cubicBezTo>
                  <a:cubicBezTo>
                    <a:pt x="21" y="813"/>
                    <a:pt x="0" y="1360"/>
                    <a:pt x="168" y="1864"/>
                  </a:cubicBezTo>
                  <a:cubicBezTo>
                    <a:pt x="316" y="2201"/>
                    <a:pt x="484" y="2495"/>
                    <a:pt x="694" y="2768"/>
                  </a:cubicBezTo>
                  <a:cubicBezTo>
                    <a:pt x="779" y="2955"/>
                    <a:pt x="960" y="3060"/>
                    <a:pt x="1159" y="3060"/>
                  </a:cubicBezTo>
                  <a:cubicBezTo>
                    <a:pt x="1207" y="3060"/>
                    <a:pt x="1255" y="3054"/>
                    <a:pt x="1304" y="3042"/>
                  </a:cubicBezTo>
                  <a:cubicBezTo>
                    <a:pt x="1346" y="2937"/>
                    <a:pt x="1430" y="2831"/>
                    <a:pt x="1493" y="2705"/>
                  </a:cubicBezTo>
                  <a:cubicBezTo>
                    <a:pt x="1766" y="2117"/>
                    <a:pt x="1892" y="1465"/>
                    <a:pt x="1850" y="834"/>
                  </a:cubicBezTo>
                  <a:cubicBezTo>
                    <a:pt x="1829" y="456"/>
                    <a:pt x="1766" y="161"/>
                    <a:pt x="1367" y="14"/>
                  </a:cubicBezTo>
                  <a:cubicBezTo>
                    <a:pt x="1336" y="5"/>
                    <a:pt x="1294" y="1"/>
                    <a:pt x="124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10" name="Google Shape;12210;p37"/>
          <p:cNvGrpSpPr/>
          <p:nvPr/>
        </p:nvGrpSpPr>
        <p:grpSpPr>
          <a:xfrm rot="-4777737" flipH="1">
            <a:off x="4644651" y="393488"/>
            <a:ext cx="489249" cy="434086"/>
            <a:chOff x="964205" y="3175261"/>
            <a:chExt cx="130309" cy="115616"/>
          </a:xfrm>
        </p:grpSpPr>
        <p:sp>
          <p:nvSpPr>
            <p:cNvPr id="12211" name="Google Shape;12211;p37"/>
            <p:cNvSpPr/>
            <p:nvPr/>
          </p:nvSpPr>
          <p:spPr>
            <a:xfrm>
              <a:off x="1090606" y="3208281"/>
              <a:ext cx="3908" cy="7718"/>
            </a:xfrm>
            <a:custGeom>
              <a:avLst/>
              <a:gdLst/>
              <a:ahLst/>
              <a:cxnLst/>
              <a:rect l="l" t="t" r="r" b="b"/>
              <a:pathLst>
                <a:path w="379" h="737" extrusionOk="0">
                  <a:moveTo>
                    <a:pt x="84" y="1"/>
                  </a:moveTo>
                  <a:cubicBezTo>
                    <a:pt x="42" y="43"/>
                    <a:pt x="0" y="64"/>
                    <a:pt x="0" y="127"/>
                  </a:cubicBezTo>
                  <a:lnTo>
                    <a:pt x="105" y="211"/>
                  </a:lnTo>
                  <a:lnTo>
                    <a:pt x="63" y="316"/>
                  </a:lnTo>
                  <a:cubicBezTo>
                    <a:pt x="168" y="379"/>
                    <a:pt x="168" y="506"/>
                    <a:pt x="232" y="590"/>
                  </a:cubicBezTo>
                  <a:cubicBezTo>
                    <a:pt x="189" y="632"/>
                    <a:pt x="147" y="674"/>
                    <a:pt x="211" y="737"/>
                  </a:cubicBezTo>
                  <a:cubicBezTo>
                    <a:pt x="253" y="716"/>
                    <a:pt x="316" y="674"/>
                    <a:pt x="379" y="674"/>
                  </a:cubicBezTo>
                  <a:lnTo>
                    <a:pt x="379" y="421"/>
                  </a:lnTo>
                  <a:cubicBezTo>
                    <a:pt x="358" y="421"/>
                    <a:pt x="316" y="421"/>
                    <a:pt x="337" y="400"/>
                  </a:cubicBezTo>
                  <a:cubicBezTo>
                    <a:pt x="337" y="379"/>
                    <a:pt x="358" y="379"/>
                    <a:pt x="379" y="379"/>
                  </a:cubicBezTo>
                  <a:lnTo>
                    <a:pt x="379" y="190"/>
                  </a:lnTo>
                  <a:cubicBezTo>
                    <a:pt x="370" y="191"/>
                    <a:pt x="362" y="192"/>
                    <a:pt x="354" y="192"/>
                  </a:cubicBezTo>
                  <a:cubicBezTo>
                    <a:pt x="226" y="192"/>
                    <a:pt x="183" y="41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37"/>
            <p:cNvSpPr/>
            <p:nvPr/>
          </p:nvSpPr>
          <p:spPr>
            <a:xfrm>
              <a:off x="1092555" y="3221937"/>
              <a:ext cx="1959" cy="3749"/>
            </a:xfrm>
            <a:custGeom>
              <a:avLst/>
              <a:gdLst/>
              <a:ahLst/>
              <a:cxnLst/>
              <a:rect l="l" t="t" r="r" b="b"/>
              <a:pathLst>
                <a:path w="190" h="358" extrusionOk="0">
                  <a:moveTo>
                    <a:pt x="64" y="0"/>
                  </a:moveTo>
                  <a:cubicBezTo>
                    <a:pt x="64" y="64"/>
                    <a:pt x="43" y="148"/>
                    <a:pt x="0" y="211"/>
                  </a:cubicBezTo>
                  <a:cubicBezTo>
                    <a:pt x="64" y="232"/>
                    <a:pt x="22" y="358"/>
                    <a:pt x="106" y="358"/>
                  </a:cubicBezTo>
                  <a:cubicBezTo>
                    <a:pt x="169" y="316"/>
                    <a:pt x="85" y="190"/>
                    <a:pt x="190" y="169"/>
                  </a:cubicBezTo>
                  <a:lnTo>
                    <a:pt x="190" y="4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37"/>
            <p:cNvSpPr/>
            <p:nvPr/>
          </p:nvSpPr>
          <p:spPr>
            <a:xfrm>
              <a:off x="964205" y="3175554"/>
              <a:ext cx="126844" cy="114789"/>
            </a:xfrm>
            <a:custGeom>
              <a:avLst/>
              <a:gdLst/>
              <a:ahLst/>
              <a:cxnLst/>
              <a:rect l="l" t="t" r="r" b="b"/>
              <a:pathLst>
                <a:path w="12300" h="10961" extrusionOk="0">
                  <a:moveTo>
                    <a:pt x="7275" y="351"/>
                  </a:moveTo>
                  <a:cubicBezTo>
                    <a:pt x="7296" y="351"/>
                    <a:pt x="7296" y="372"/>
                    <a:pt x="7296" y="372"/>
                  </a:cubicBezTo>
                  <a:lnTo>
                    <a:pt x="7275" y="393"/>
                  </a:lnTo>
                  <a:cubicBezTo>
                    <a:pt x="7275" y="393"/>
                    <a:pt x="7253" y="393"/>
                    <a:pt x="7253" y="372"/>
                  </a:cubicBezTo>
                  <a:cubicBezTo>
                    <a:pt x="7253" y="351"/>
                    <a:pt x="7275" y="351"/>
                    <a:pt x="7275" y="351"/>
                  </a:cubicBezTo>
                  <a:close/>
                  <a:moveTo>
                    <a:pt x="6791" y="603"/>
                  </a:moveTo>
                  <a:cubicBezTo>
                    <a:pt x="6791" y="608"/>
                    <a:pt x="6792" y="609"/>
                    <a:pt x="6793" y="609"/>
                  </a:cubicBezTo>
                  <a:cubicBezTo>
                    <a:pt x="6796" y="609"/>
                    <a:pt x="6800" y="604"/>
                    <a:pt x="6800" y="604"/>
                  </a:cubicBezTo>
                  <a:lnTo>
                    <a:pt x="6800" y="604"/>
                  </a:lnTo>
                  <a:cubicBezTo>
                    <a:pt x="6801" y="604"/>
                    <a:pt x="6799" y="608"/>
                    <a:pt x="6791" y="624"/>
                  </a:cubicBezTo>
                  <a:cubicBezTo>
                    <a:pt x="6791" y="631"/>
                    <a:pt x="6786" y="633"/>
                    <a:pt x="6780" y="633"/>
                  </a:cubicBezTo>
                  <a:cubicBezTo>
                    <a:pt x="6768" y="633"/>
                    <a:pt x="6749" y="624"/>
                    <a:pt x="6749" y="624"/>
                  </a:cubicBezTo>
                  <a:cubicBezTo>
                    <a:pt x="6749" y="624"/>
                    <a:pt x="6770" y="603"/>
                    <a:pt x="6770" y="603"/>
                  </a:cubicBezTo>
                  <a:close/>
                  <a:moveTo>
                    <a:pt x="8086" y="481"/>
                  </a:moveTo>
                  <a:cubicBezTo>
                    <a:pt x="8182" y="481"/>
                    <a:pt x="8237" y="573"/>
                    <a:pt x="8305" y="624"/>
                  </a:cubicBezTo>
                  <a:cubicBezTo>
                    <a:pt x="8241" y="630"/>
                    <a:pt x="8195" y="634"/>
                    <a:pt x="8161" y="634"/>
                  </a:cubicBezTo>
                  <a:cubicBezTo>
                    <a:pt x="8069" y="634"/>
                    <a:pt x="8056" y="605"/>
                    <a:pt x="8010" y="498"/>
                  </a:cubicBezTo>
                  <a:cubicBezTo>
                    <a:pt x="8038" y="486"/>
                    <a:pt x="8064" y="481"/>
                    <a:pt x="8086" y="481"/>
                  </a:cubicBezTo>
                  <a:close/>
                  <a:moveTo>
                    <a:pt x="7148" y="603"/>
                  </a:moveTo>
                  <a:lnTo>
                    <a:pt x="7148" y="624"/>
                  </a:lnTo>
                  <a:cubicBezTo>
                    <a:pt x="7190" y="645"/>
                    <a:pt x="7190" y="666"/>
                    <a:pt x="7148" y="708"/>
                  </a:cubicBezTo>
                  <a:cubicBezTo>
                    <a:pt x="7127" y="687"/>
                    <a:pt x="7127" y="645"/>
                    <a:pt x="7148" y="603"/>
                  </a:cubicBezTo>
                  <a:close/>
                  <a:moveTo>
                    <a:pt x="7852" y="650"/>
                  </a:moveTo>
                  <a:cubicBezTo>
                    <a:pt x="7878" y="650"/>
                    <a:pt x="7904" y="655"/>
                    <a:pt x="7926" y="666"/>
                  </a:cubicBezTo>
                  <a:cubicBezTo>
                    <a:pt x="7898" y="738"/>
                    <a:pt x="7839" y="770"/>
                    <a:pt x="7779" y="770"/>
                  </a:cubicBezTo>
                  <a:cubicBezTo>
                    <a:pt x="7750" y="770"/>
                    <a:pt x="7722" y="763"/>
                    <a:pt x="7695" y="750"/>
                  </a:cubicBezTo>
                  <a:cubicBezTo>
                    <a:pt x="7710" y="689"/>
                    <a:pt x="7782" y="650"/>
                    <a:pt x="7852" y="650"/>
                  </a:cubicBezTo>
                  <a:close/>
                  <a:moveTo>
                    <a:pt x="9273" y="1046"/>
                  </a:moveTo>
                  <a:cubicBezTo>
                    <a:pt x="9306" y="1051"/>
                    <a:pt x="9331" y="1066"/>
                    <a:pt x="9314" y="1066"/>
                  </a:cubicBezTo>
                  <a:cubicBezTo>
                    <a:pt x="9306" y="1070"/>
                    <a:pt x="9299" y="1071"/>
                    <a:pt x="9294" y="1071"/>
                  </a:cubicBezTo>
                  <a:cubicBezTo>
                    <a:pt x="9280" y="1071"/>
                    <a:pt x="9275" y="1059"/>
                    <a:pt x="9273" y="1046"/>
                  </a:cubicBezTo>
                  <a:close/>
                  <a:moveTo>
                    <a:pt x="8156" y="1291"/>
                  </a:moveTo>
                  <a:cubicBezTo>
                    <a:pt x="8171" y="1291"/>
                    <a:pt x="8176" y="1304"/>
                    <a:pt x="8178" y="1318"/>
                  </a:cubicBezTo>
                  <a:lnTo>
                    <a:pt x="8178" y="1318"/>
                  </a:lnTo>
                  <a:cubicBezTo>
                    <a:pt x="8156" y="1317"/>
                    <a:pt x="8095" y="1297"/>
                    <a:pt x="8137" y="1297"/>
                  </a:cubicBezTo>
                  <a:cubicBezTo>
                    <a:pt x="8145" y="1293"/>
                    <a:pt x="8151" y="1291"/>
                    <a:pt x="8156" y="1291"/>
                  </a:cubicBezTo>
                  <a:close/>
                  <a:moveTo>
                    <a:pt x="8263" y="1339"/>
                  </a:moveTo>
                  <a:cubicBezTo>
                    <a:pt x="8299" y="1393"/>
                    <a:pt x="8320" y="1448"/>
                    <a:pt x="8243" y="1448"/>
                  </a:cubicBezTo>
                  <a:cubicBezTo>
                    <a:pt x="8231" y="1448"/>
                    <a:pt x="8216" y="1447"/>
                    <a:pt x="8200" y="1444"/>
                  </a:cubicBezTo>
                  <a:cubicBezTo>
                    <a:pt x="8185" y="1415"/>
                    <a:pt x="8191" y="1367"/>
                    <a:pt x="8189" y="1339"/>
                  </a:cubicBezTo>
                  <a:close/>
                  <a:moveTo>
                    <a:pt x="8389" y="1465"/>
                  </a:moveTo>
                  <a:cubicBezTo>
                    <a:pt x="8431" y="1465"/>
                    <a:pt x="8389" y="1507"/>
                    <a:pt x="8431" y="1507"/>
                  </a:cubicBezTo>
                  <a:lnTo>
                    <a:pt x="8431" y="1507"/>
                  </a:lnTo>
                  <a:lnTo>
                    <a:pt x="8431" y="1507"/>
                  </a:lnTo>
                  <a:cubicBezTo>
                    <a:pt x="8452" y="1528"/>
                    <a:pt x="8515" y="1549"/>
                    <a:pt x="8473" y="1549"/>
                  </a:cubicBezTo>
                  <a:cubicBezTo>
                    <a:pt x="8465" y="1553"/>
                    <a:pt x="8458" y="1555"/>
                    <a:pt x="8453" y="1555"/>
                  </a:cubicBezTo>
                  <a:cubicBezTo>
                    <a:pt x="8431" y="1555"/>
                    <a:pt x="8431" y="1524"/>
                    <a:pt x="8431" y="1507"/>
                  </a:cubicBezTo>
                  <a:lnTo>
                    <a:pt x="8431" y="1528"/>
                  </a:lnTo>
                  <a:cubicBezTo>
                    <a:pt x="8410" y="1507"/>
                    <a:pt x="8347" y="1486"/>
                    <a:pt x="8389" y="1465"/>
                  </a:cubicBezTo>
                  <a:close/>
                  <a:moveTo>
                    <a:pt x="7401" y="1780"/>
                  </a:moveTo>
                  <a:cubicBezTo>
                    <a:pt x="7401" y="1780"/>
                    <a:pt x="7422" y="1801"/>
                    <a:pt x="7422" y="1801"/>
                  </a:cubicBezTo>
                  <a:cubicBezTo>
                    <a:pt x="7422" y="1801"/>
                    <a:pt x="7422" y="1822"/>
                    <a:pt x="7401" y="1822"/>
                  </a:cubicBezTo>
                  <a:cubicBezTo>
                    <a:pt x="7359" y="1801"/>
                    <a:pt x="7401" y="1780"/>
                    <a:pt x="7401" y="1780"/>
                  </a:cubicBezTo>
                  <a:close/>
                  <a:moveTo>
                    <a:pt x="9125" y="1780"/>
                  </a:moveTo>
                  <a:cubicBezTo>
                    <a:pt x="9146" y="1780"/>
                    <a:pt x="9146" y="1801"/>
                    <a:pt x="9146" y="1801"/>
                  </a:cubicBezTo>
                  <a:cubicBezTo>
                    <a:pt x="9146" y="1801"/>
                    <a:pt x="9167" y="1822"/>
                    <a:pt x="9125" y="1822"/>
                  </a:cubicBezTo>
                  <a:cubicBezTo>
                    <a:pt x="9104" y="1801"/>
                    <a:pt x="9125" y="1780"/>
                    <a:pt x="9125" y="1780"/>
                  </a:cubicBezTo>
                  <a:close/>
                  <a:moveTo>
                    <a:pt x="7401" y="1907"/>
                  </a:moveTo>
                  <a:cubicBezTo>
                    <a:pt x="7443" y="1928"/>
                    <a:pt x="7443" y="1970"/>
                    <a:pt x="7401" y="1991"/>
                  </a:cubicBezTo>
                  <a:cubicBezTo>
                    <a:pt x="7359" y="1970"/>
                    <a:pt x="7359" y="1949"/>
                    <a:pt x="7401" y="1907"/>
                  </a:cubicBezTo>
                  <a:close/>
                  <a:moveTo>
                    <a:pt x="11164" y="1970"/>
                  </a:moveTo>
                  <a:cubicBezTo>
                    <a:pt x="11185" y="1970"/>
                    <a:pt x="11164" y="2012"/>
                    <a:pt x="11185" y="2012"/>
                  </a:cubicBezTo>
                  <a:cubicBezTo>
                    <a:pt x="11206" y="2012"/>
                    <a:pt x="11269" y="2054"/>
                    <a:pt x="11227" y="2054"/>
                  </a:cubicBezTo>
                  <a:cubicBezTo>
                    <a:pt x="11185" y="2054"/>
                    <a:pt x="11185" y="2033"/>
                    <a:pt x="11185" y="2012"/>
                  </a:cubicBezTo>
                  <a:lnTo>
                    <a:pt x="11122" y="2012"/>
                  </a:lnTo>
                  <a:cubicBezTo>
                    <a:pt x="11143" y="1991"/>
                    <a:pt x="11143" y="1970"/>
                    <a:pt x="11164" y="1970"/>
                  </a:cubicBezTo>
                  <a:close/>
                  <a:moveTo>
                    <a:pt x="8578" y="2075"/>
                  </a:moveTo>
                  <a:cubicBezTo>
                    <a:pt x="8599" y="2096"/>
                    <a:pt x="8599" y="2096"/>
                    <a:pt x="8599" y="2096"/>
                  </a:cubicBezTo>
                  <a:lnTo>
                    <a:pt x="8578" y="2117"/>
                  </a:lnTo>
                  <a:lnTo>
                    <a:pt x="8578" y="2138"/>
                  </a:lnTo>
                  <a:cubicBezTo>
                    <a:pt x="8557" y="2117"/>
                    <a:pt x="8557" y="2096"/>
                    <a:pt x="8557" y="2096"/>
                  </a:cubicBezTo>
                  <a:cubicBezTo>
                    <a:pt x="8557" y="2096"/>
                    <a:pt x="8557" y="2096"/>
                    <a:pt x="8578" y="2075"/>
                  </a:cubicBezTo>
                  <a:close/>
                  <a:moveTo>
                    <a:pt x="8809" y="2075"/>
                  </a:moveTo>
                  <a:cubicBezTo>
                    <a:pt x="8851" y="2180"/>
                    <a:pt x="8851" y="2180"/>
                    <a:pt x="8662" y="2180"/>
                  </a:cubicBezTo>
                  <a:cubicBezTo>
                    <a:pt x="8725" y="2138"/>
                    <a:pt x="8746" y="2075"/>
                    <a:pt x="8809" y="2075"/>
                  </a:cubicBezTo>
                  <a:close/>
                  <a:moveTo>
                    <a:pt x="9629" y="2201"/>
                  </a:moveTo>
                  <a:cubicBezTo>
                    <a:pt x="9629" y="2211"/>
                    <a:pt x="9634" y="2211"/>
                    <a:pt x="9640" y="2211"/>
                  </a:cubicBezTo>
                  <a:cubicBezTo>
                    <a:pt x="9645" y="2211"/>
                    <a:pt x="9650" y="2211"/>
                    <a:pt x="9650" y="2222"/>
                  </a:cubicBezTo>
                  <a:cubicBezTo>
                    <a:pt x="9643" y="2236"/>
                    <a:pt x="9636" y="2241"/>
                    <a:pt x="9630" y="2241"/>
                  </a:cubicBezTo>
                  <a:cubicBezTo>
                    <a:pt x="9618" y="2241"/>
                    <a:pt x="9608" y="2222"/>
                    <a:pt x="9608" y="2222"/>
                  </a:cubicBezTo>
                  <a:cubicBezTo>
                    <a:pt x="9608" y="2222"/>
                    <a:pt x="9629" y="2201"/>
                    <a:pt x="9629" y="2201"/>
                  </a:cubicBezTo>
                  <a:close/>
                  <a:moveTo>
                    <a:pt x="11290" y="2201"/>
                  </a:moveTo>
                  <a:cubicBezTo>
                    <a:pt x="11290" y="2222"/>
                    <a:pt x="11311" y="2222"/>
                    <a:pt x="11311" y="2222"/>
                  </a:cubicBezTo>
                  <a:lnTo>
                    <a:pt x="11290" y="2243"/>
                  </a:lnTo>
                  <a:cubicBezTo>
                    <a:pt x="11290" y="2243"/>
                    <a:pt x="11269" y="2243"/>
                    <a:pt x="11269" y="2222"/>
                  </a:cubicBezTo>
                  <a:cubicBezTo>
                    <a:pt x="11269" y="2201"/>
                    <a:pt x="11290" y="2201"/>
                    <a:pt x="11290" y="2201"/>
                  </a:cubicBezTo>
                  <a:close/>
                  <a:moveTo>
                    <a:pt x="10190" y="2281"/>
                  </a:moveTo>
                  <a:cubicBezTo>
                    <a:pt x="10213" y="2281"/>
                    <a:pt x="10200" y="2327"/>
                    <a:pt x="10218" y="2327"/>
                  </a:cubicBezTo>
                  <a:cubicBezTo>
                    <a:pt x="10197" y="2327"/>
                    <a:pt x="10134" y="2285"/>
                    <a:pt x="10176" y="2285"/>
                  </a:cubicBezTo>
                  <a:cubicBezTo>
                    <a:pt x="10182" y="2282"/>
                    <a:pt x="10187" y="2281"/>
                    <a:pt x="10190" y="2281"/>
                  </a:cubicBezTo>
                  <a:close/>
                  <a:moveTo>
                    <a:pt x="10218" y="2327"/>
                  </a:moveTo>
                  <a:cubicBezTo>
                    <a:pt x="10239" y="2327"/>
                    <a:pt x="10302" y="2348"/>
                    <a:pt x="10260" y="2369"/>
                  </a:cubicBezTo>
                  <a:cubicBezTo>
                    <a:pt x="10226" y="2369"/>
                    <a:pt x="10219" y="2355"/>
                    <a:pt x="10218" y="2327"/>
                  </a:cubicBezTo>
                  <a:close/>
                  <a:moveTo>
                    <a:pt x="8641" y="2390"/>
                  </a:moveTo>
                  <a:lnTo>
                    <a:pt x="8662" y="2411"/>
                  </a:lnTo>
                  <a:cubicBezTo>
                    <a:pt x="8662" y="2432"/>
                    <a:pt x="8662" y="2432"/>
                    <a:pt x="8641" y="2432"/>
                  </a:cubicBezTo>
                  <a:cubicBezTo>
                    <a:pt x="8620" y="2432"/>
                    <a:pt x="8620" y="2411"/>
                    <a:pt x="8620" y="2411"/>
                  </a:cubicBezTo>
                  <a:cubicBezTo>
                    <a:pt x="8620" y="2411"/>
                    <a:pt x="8641" y="2390"/>
                    <a:pt x="8641" y="2390"/>
                  </a:cubicBezTo>
                  <a:close/>
                  <a:moveTo>
                    <a:pt x="6055" y="2558"/>
                  </a:moveTo>
                  <a:cubicBezTo>
                    <a:pt x="6076" y="2579"/>
                    <a:pt x="6139" y="2600"/>
                    <a:pt x="6097" y="2600"/>
                  </a:cubicBezTo>
                  <a:cubicBezTo>
                    <a:pt x="6089" y="2604"/>
                    <a:pt x="6083" y="2606"/>
                    <a:pt x="6077" y="2606"/>
                  </a:cubicBezTo>
                  <a:cubicBezTo>
                    <a:pt x="6055" y="2606"/>
                    <a:pt x="6055" y="2575"/>
                    <a:pt x="6055" y="2558"/>
                  </a:cubicBezTo>
                  <a:close/>
                  <a:moveTo>
                    <a:pt x="9924" y="2390"/>
                  </a:moveTo>
                  <a:lnTo>
                    <a:pt x="9924" y="2390"/>
                  </a:lnTo>
                  <a:cubicBezTo>
                    <a:pt x="10022" y="2449"/>
                    <a:pt x="10102" y="2508"/>
                    <a:pt x="10095" y="2619"/>
                  </a:cubicBezTo>
                  <a:lnTo>
                    <a:pt x="10095" y="2619"/>
                  </a:lnTo>
                  <a:cubicBezTo>
                    <a:pt x="10061" y="2611"/>
                    <a:pt x="10033" y="2584"/>
                    <a:pt x="10002" y="2584"/>
                  </a:cubicBezTo>
                  <a:cubicBezTo>
                    <a:pt x="9984" y="2584"/>
                    <a:pt x="9966" y="2593"/>
                    <a:pt x="9945" y="2621"/>
                  </a:cubicBezTo>
                  <a:cubicBezTo>
                    <a:pt x="9924" y="2558"/>
                    <a:pt x="9903" y="2474"/>
                    <a:pt x="9924" y="2390"/>
                  </a:cubicBezTo>
                  <a:close/>
                  <a:moveTo>
                    <a:pt x="9850" y="2758"/>
                  </a:moveTo>
                  <a:cubicBezTo>
                    <a:pt x="9871" y="2758"/>
                    <a:pt x="9892" y="2769"/>
                    <a:pt x="9903" y="2790"/>
                  </a:cubicBezTo>
                  <a:cubicBezTo>
                    <a:pt x="9892" y="2800"/>
                    <a:pt x="9871" y="2805"/>
                    <a:pt x="9850" y="2805"/>
                  </a:cubicBezTo>
                  <a:cubicBezTo>
                    <a:pt x="9829" y="2805"/>
                    <a:pt x="9808" y="2800"/>
                    <a:pt x="9797" y="2790"/>
                  </a:cubicBezTo>
                  <a:cubicBezTo>
                    <a:pt x="9808" y="2769"/>
                    <a:pt x="9829" y="2758"/>
                    <a:pt x="9850" y="2758"/>
                  </a:cubicBezTo>
                  <a:close/>
                  <a:moveTo>
                    <a:pt x="9125" y="2769"/>
                  </a:moveTo>
                  <a:cubicBezTo>
                    <a:pt x="9146" y="2769"/>
                    <a:pt x="9146" y="2790"/>
                    <a:pt x="9146" y="2790"/>
                  </a:cubicBezTo>
                  <a:lnTo>
                    <a:pt x="9125" y="2811"/>
                  </a:lnTo>
                  <a:cubicBezTo>
                    <a:pt x="9125" y="2811"/>
                    <a:pt x="9125" y="2790"/>
                    <a:pt x="9125" y="2790"/>
                  </a:cubicBezTo>
                  <a:cubicBezTo>
                    <a:pt x="9125" y="2769"/>
                    <a:pt x="9125" y="2769"/>
                    <a:pt x="9125" y="2769"/>
                  </a:cubicBezTo>
                  <a:close/>
                  <a:moveTo>
                    <a:pt x="11290" y="2705"/>
                  </a:moveTo>
                  <a:cubicBezTo>
                    <a:pt x="11332" y="2747"/>
                    <a:pt x="11332" y="2769"/>
                    <a:pt x="11290" y="2811"/>
                  </a:cubicBezTo>
                  <a:cubicBezTo>
                    <a:pt x="11269" y="2769"/>
                    <a:pt x="11269" y="2747"/>
                    <a:pt x="11290" y="2705"/>
                  </a:cubicBezTo>
                  <a:close/>
                  <a:moveTo>
                    <a:pt x="10218" y="2642"/>
                  </a:moveTo>
                  <a:lnTo>
                    <a:pt x="10218" y="2747"/>
                  </a:lnTo>
                  <a:cubicBezTo>
                    <a:pt x="10239" y="2747"/>
                    <a:pt x="10281" y="2769"/>
                    <a:pt x="10281" y="2811"/>
                  </a:cubicBezTo>
                  <a:cubicBezTo>
                    <a:pt x="10302" y="2811"/>
                    <a:pt x="10365" y="2853"/>
                    <a:pt x="10323" y="2853"/>
                  </a:cubicBezTo>
                  <a:cubicBezTo>
                    <a:pt x="10281" y="2853"/>
                    <a:pt x="10281" y="2832"/>
                    <a:pt x="10281" y="2811"/>
                  </a:cubicBezTo>
                  <a:cubicBezTo>
                    <a:pt x="10239" y="2811"/>
                    <a:pt x="10218" y="2790"/>
                    <a:pt x="10218" y="2747"/>
                  </a:cubicBezTo>
                  <a:lnTo>
                    <a:pt x="10113" y="2747"/>
                  </a:lnTo>
                  <a:lnTo>
                    <a:pt x="10113" y="2642"/>
                  </a:lnTo>
                  <a:close/>
                  <a:moveTo>
                    <a:pt x="11427" y="2775"/>
                  </a:moveTo>
                  <a:cubicBezTo>
                    <a:pt x="11458" y="2797"/>
                    <a:pt x="11456" y="2835"/>
                    <a:pt x="11437" y="2874"/>
                  </a:cubicBezTo>
                  <a:cubicBezTo>
                    <a:pt x="11399" y="2835"/>
                    <a:pt x="11396" y="2797"/>
                    <a:pt x="11427" y="2775"/>
                  </a:cubicBezTo>
                  <a:close/>
                  <a:moveTo>
                    <a:pt x="9945" y="2895"/>
                  </a:moveTo>
                  <a:cubicBezTo>
                    <a:pt x="9945" y="2895"/>
                    <a:pt x="9966" y="2916"/>
                    <a:pt x="9966" y="2916"/>
                  </a:cubicBezTo>
                  <a:cubicBezTo>
                    <a:pt x="9952" y="2916"/>
                    <a:pt x="9956" y="2925"/>
                    <a:pt x="9955" y="2925"/>
                  </a:cubicBezTo>
                  <a:cubicBezTo>
                    <a:pt x="9954" y="2925"/>
                    <a:pt x="9952" y="2923"/>
                    <a:pt x="9945" y="2916"/>
                  </a:cubicBezTo>
                  <a:cubicBezTo>
                    <a:pt x="9903" y="2916"/>
                    <a:pt x="9945" y="2895"/>
                    <a:pt x="9945" y="2895"/>
                  </a:cubicBezTo>
                  <a:close/>
                  <a:moveTo>
                    <a:pt x="12089" y="3084"/>
                  </a:moveTo>
                  <a:cubicBezTo>
                    <a:pt x="12108" y="3084"/>
                    <a:pt x="12110" y="3101"/>
                    <a:pt x="12110" y="3119"/>
                  </a:cubicBezTo>
                  <a:lnTo>
                    <a:pt x="12110" y="3119"/>
                  </a:lnTo>
                  <a:cubicBezTo>
                    <a:pt x="12085" y="3108"/>
                    <a:pt x="12057" y="3084"/>
                    <a:pt x="12089" y="3084"/>
                  </a:cubicBezTo>
                  <a:close/>
                  <a:moveTo>
                    <a:pt x="11542" y="2895"/>
                  </a:moveTo>
                  <a:cubicBezTo>
                    <a:pt x="11585" y="2958"/>
                    <a:pt x="11627" y="3021"/>
                    <a:pt x="11627" y="3126"/>
                  </a:cubicBezTo>
                  <a:cubicBezTo>
                    <a:pt x="11479" y="3126"/>
                    <a:pt x="11521" y="3000"/>
                    <a:pt x="11479" y="2958"/>
                  </a:cubicBezTo>
                  <a:lnTo>
                    <a:pt x="11542" y="2895"/>
                  </a:lnTo>
                  <a:close/>
                  <a:moveTo>
                    <a:pt x="10680" y="2811"/>
                  </a:moveTo>
                  <a:cubicBezTo>
                    <a:pt x="10849" y="2874"/>
                    <a:pt x="10701" y="3063"/>
                    <a:pt x="10849" y="3168"/>
                  </a:cubicBezTo>
                  <a:lnTo>
                    <a:pt x="10680" y="3168"/>
                  </a:lnTo>
                  <a:cubicBezTo>
                    <a:pt x="10617" y="3105"/>
                    <a:pt x="10701" y="2958"/>
                    <a:pt x="10596" y="2895"/>
                  </a:cubicBezTo>
                  <a:lnTo>
                    <a:pt x="10680" y="2811"/>
                  </a:lnTo>
                  <a:close/>
                  <a:moveTo>
                    <a:pt x="2586" y="3378"/>
                  </a:moveTo>
                  <a:lnTo>
                    <a:pt x="2607" y="3399"/>
                  </a:lnTo>
                  <a:cubicBezTo>
                    <a:pt x="2586" y="3420"/>
                    <a:pt x="2607" y="3420"/>
                    <a:pt x="2586" y="3420"/>
                  </a:cubicBezTo>
                  <a:cubicBezTo>
                    <a:pt x="2565" y="3420"/>
                    <a:pt x="2565" y="3420"/>
                    <a:pt x="2565" y="3399"/>
                  </a:cubicBezTo>
                  <a:cubicBezTo>
                    <a:pt x="2565" y="3378"/>
                    <a:pt x="2586" y="3378"/>
                    <a:pt x="2586" y="3378"/>
                  </a:cubicBezTo>
                  <a:close/>
                  <a:moveTo>
                    <a:pt x="1188" y="3431"/>
                  </a:moveTo>
                  <a:cubicBezTo>
                    <a:pt x="1204" y="3431"/>
                    <a:pt x="1219" y="3441"/>
                    <a:pt x="1241" y="3462"/>
                  </a:cubicBezTo>
                  <a:lnTo>
                    <a:pt x="1219" y="3462"/>
                  </a:lnTo>
                  <a:cubicBezTo>
                    <a:pt x="1209" y="3483"/>
                    <a:pt x="1198" y="3494"/>
                    <a:pt x="1185" y="3494"/>
                  </a:cubicBezTo>
                  <a:cubicBezTo>
                    <a:pt x="1172" y="3494"/>
                    <a:pt x="1156" y="3483"/>
                    <a:pt x="1135" y="3462"/>
                  </a:cubicBezTo>
                  <a:cubicBezTo>
                    <a:pt x="1156" y="3441"/>
                    <a:pt x="1172" y="3431"/>
                    <a:pt x="1188" y="3431"/>
                  </a:cubicBezTo>
                  <a:close/>
                  <a:moveTo>
                    <a:pt x="1030" y="3631"/>
                  </a:moveTo>
                  <a:cubicBezTo>
                    <a:pt x="1030" y="3631"/>
                    <a:pt x="1051" y="3652"/>
                    <a:pt x="1051" y="3652"/>
                  </a:cubicBezTo>
                  <a:cubicBezTo>
                    <a:pt x="1051" y="3652"/>
                    <a:pt x="1072" y="3673"/>
                    <a:pt x="1030" y="3673"/>
                  </a:cubicBezTo>
                  <a:cubicBezTo>
                    <a:pt x="1009" y="3652"/>
                    <a:pt x="1030" y="3631"/>
                    <a:pt x="1030" y="3631"/>
                  </a:cubicBezTo>
                  <a:close/>
                  <a:moveTo>
                    <a:pt x="5845" y="3525"/>
                  </a:moveTo>
                  <a:lnTo>
                    <a:pt x="5845" y="3525"/>
                  </a:lnTo>
                  <a:cubicBezTo>
                    <a:pt x="5908" y="3567"/>
                    <a:pt x="5887" y="3609"/>
                    <a:pt x="5866" y="3673"/>
                  </a:cubicBezTo>
                  <a:cubicBezTo>
                    <a:pt x="5782" y="3631"/>
                    <a:pt x="5866" y="3567"/>
                    <a:pt x="5845" y="3525"/>
                  </a:cubicBezTo>
                  <a:close/>
                  <a:moveTo>
                    <a:pt x="3070" y="3694"/>
                  </a:moveTo>
                  <a:lnTo>
                    <a:pt x="3091" y="3715"/>
                  </a:lnTo>
                  <a:cubicBezTo>
                    <a:pt x="3091" y="3715"/>
                    <a:pt x="3091" y="3736"/>
                    <a:pt x="3070" y="3736"/>
                  </a:cubicBezTo>
                  <a:cubicBezTo>
                    <a:pt x="3049" y="3736"/>
                    <a:pt x="3049" y="3715"/>
                    <a:pt x="3049" y="3715"/>
                  </a:cubicBezTo>
                  <a:cubicBezTo>
                    <a:pt x="3049" y="3694"/>
                    <a:pt x="3070" y="3694"/>
                    <a:pt x="3070" y="3694"/>
                  </a:cubicBezTo>
                  <a:close/>
                  <a:moveTo>
                    <a:pt x="5992" y="3694"/>
                  </a:moveTo>
                  <a:cubicBezTo>
                    <a:pt x="5992" y="3694"/>
                    <a:pt x="6013" y="3715"/>
                    <a:pt x="6013" y="3715"/>
                  </a:cubicBezTo>
                  <a:lnTo>
                    <a:pt x="5992" y="3715"/>
                  </a:lnTo>
                  <a:cubicBezTo>
                    <a:pt x="5992" y="3715"/>
                    <a:pt x="6013" y="3736"/>
                    <a:pt x="5992" y="3736"/>
                  </a:cubicBezTo>
                  <a:cubicBezTo>
                    <a:pt x="5950" y="3715"/>
                    <a:pt x="5992" y="3694"/>
                    <a:pt x="5992" y="3694"/>
                  </a:cubicBezTo>
                  <a:close/>
                  <a:moveTo>
                    <a:pt x="5487" y="3694"/>
                  </a:moveTo>
                  <a:cubicBezTo>
                    <a:pt x="5529" y="3736"/>
                    <a:pt x="5529" y="3757"/>
                    <a:pt x="5487" y="3778"/>
                  </a:cubicBezTo>
                  <a:cubicBezTo>
                    <a:pt x="5445" y="3757"/>
                    <a:pt x="5445" y="3736"/>
                    <a:pt x="5487" y="3694"/>
                  </a:cubicBezTo>
                  <a:close/>
                  <a:moveTo>
                    <a:pt x="946" y="3758"/>
                  </a:moveTo>
                  <a:cubicBezTo>
                    <a:pt x="985" y="3763"/>
                    <a:pt x="1024" y="3781"/>
                    <a:pt x="988" y="3799"/>
                  </a:cubicBezTo>
                  <a:cubicBezTo>
                    <a:pt x="947" y="3799"/>
                    <a:pt x="946" y="3779"/>
                    <a:pt x="946" y="3758"/>
                  </a:cubicBezTo>
                  <a:close/>
                  <a:moveTo>
                    <a:pt x="3196" y="3757"/>
                  </a:moveTo>
                  <a:cubicBezTo>
                    <a:pt x="3217" y="3757"/>
                    <a:pt x="3217" y="3778"/>
                    <a:pt x="3217" y="3778"/>
                  </a:cubicBezTo>
                  <a:lnTo>
                    <a:pt x="3196" y="3799"/>
                  </a:lnTo>
                  <a:cubicBezTo>
                    <a:pt x="3196" y="3799"/>
                    <a:pt x="3175" y="3799"/>
                    <a:pt x="3175" y="3778"/>
                  </a:cubicBezTo>
                  <a:cubicBezTo>
                    <a:pt x="3175" y="3757"/>
                    <a:pt x="3196" y="3757"/>
                    <a:pt x="3196" y="3757"/>
                  </a:cubicBezTo>
                  <a:close/>
                  <a:moveTo>
                    <a:pt x="4328" y="3814"/>
                  </a:moveTo>
                  <a:cubicBezTo>
                    <a:pt x="4336" y="3814"/>
                    <a:pt x="4342" y="3820"/>
                    <a:pt x="4331" y="3841"/>
                  </a:cubicBezTo>
                  <a:cubicBezTo>
                    <a:pt x="4321" y="3851"/>
                    <a:pt x="4310" y="3857"/>
                    <a:pt x="4302" y="3857"/>
                  </a:cubicBezTo>
                  <a:cubicBezTo>
                    <a:pt x="4294" y="3857"/>
                    <a:pt x="4289" y="3851"/>
                    <a:pt x="4289" y="3841"/>
                  </a:cubicBezTo>
                  <a:lnTo>
                    <a:pt x="4310" y="3820"/>
                  </a:lnTo>
                  <a:cubicBezTo>
                    <a:pt x="4310" y="3820"/>
                    <a:pt x="4321" y="3814"/>
                    <a:pt x="4328" y="3814"/>
                  </a:cubicBezTo>
                  <a:close/>
                  <a:moveTo>
                    <a:pt x="4058" y="3820"/>
                  </a:moveTo>
                  <a:lnTo>
                    <a:pt x="4079" y="3841"/>
                  </a:lnTo>
                  <a:lnTo>
                    <a:pt x="4100" y="3841"/>
                  </a:lnTo>
                  <a:cubicBezTo>
                    <a:pt x="4079" y="3841"/>
                    <a:pt x="4058" y="3862"/>
                    <a:pt x="4058" y="3862"/>
                  </a:cubicBezTo>
                  <a:cubicBezTo>
                    <a:pt x="4058" y="3862"/>
                    <a:pt x="4058" y="3841"/>
                    <a:pt x="4037" y="3841"/>
                  </a:cubicBezTo>
                  <a:cubicBezTo>
                    <a:pt x="4037" y="3820"/>
                    <a:pt x="4058" y="3820"/>
                    <a:pt x="4058" y="3820"/>
                  </a:cubicBezTo>
                  <a:close/>
                  <a:moveTo>
                    <a:pt x="5004" y="3883"/>
                  </a:moveTo>
                  <a:cubicBezTo>
                    <a:pt x="5004" y="3883"/>
                    <a:pt x="5004" y="3904"/>
                    <a:pt x="5004" y="3904"/>
                  </a:cubicBezTo>
                  <a:cubicBezTo>
                    <a:pt x="5004" y="3904"/>
                    <a:pt x="5025" y="3925"/>
                    <a:pt x="5004" y="3925"/>
                  </a:cubicBezTo>
                  <a:cubicBezTo>
                    <a:pt x="4962" y="3904"/>
                    <a:pt x="4983" y="3883"/>
                    <a:pt x="5004" y="3883"/>
                  </a:cubicBezTo>
                  <a:close/>
                  <a:moveTo>
                    <a:pt x="5824" y="3799"/>
                  </a:moveTo>
                  <a:cubicBezTo>
                    <a:pt x="5908" y="3820"/>
                    <a:pt x="5845" y="3925"/>
                    <a:pt x="5950" y="3925"/>
                  </a:cubicBezTo>
                  <a:cubicBezTo>
                    <a:pt x="5896" y="4020"/>
                    <a:pt x="5832" y="4045"/>
                    <a:pt x="5766" y="4045"/>
                  </a:cubicBezTo>
                  <a:cubicBezTo>
                    <a:pt x="5730" y="4045"/>
                    <a:pt x="5693" y="4037"/>
                    <a:pt x="5656" y="4030"/>
                  </a:cubicBezTo>
                  <a:cubicBezTo>
                    <a:pt x="5635" y="3925"/>
                    <a:pt x="5719" y="3883"/>
                    <a:pt x="5740" y="3799"/>
                  </a:cubicBezTo>
                  <a:close/>
                  <a:moveTo>
                    <a:pt x="4289" y="3883"/>
                  </a:moveTo>
                  <a:lnTo>
                    <a:pt x="4394" y="4114"/>
                  </a:lnTo>
                  <a:cubicBezTo>
                    <a:pt x="4226" y="4030"/>
                    <a:pt x="4226" y="4030"/>
                    <a:pt x="4289" y="3883"/>
                  </a:cubicBezTo>
                  <a:close/>
                  <a:moveTo>
                    <a:pt x="5466" y="3925"/>
                  </a:moveTo>
                  <a:cubicBezTo>
                    <a:pt x="5572" y="3988"/>
                    <a:pt x="5614" y="4072"/>
                    <a:pt x="5551" y="4177"/>
                  </a:cubicBezTo>
                  <a:cubicBezTo>
                    <a:pt x="5551" y="4072"/>
                    <a:pt x="5445" y="4030"/>
                    <a:pt x="5466" y="3925"/>
                  </a:cubicBezTo>
                  <a:close/>
                  <a:moveTo>
                    <a:pt x="5361" y="4177"/>
                  </a:moveTo>
                  <a:cubicBezTo>
                    <a:pt x="5361" y="4188"/>
                    <a:pt x="5372" y="4188"/>
                    <a:pt x="5380" y="4188"/>
                  </a:cubicBezTo>
                  <a:cubicBezTo>
                    <a:pt x="5388" y="4188"/>
                    <a:pt x="5393" y="4188"/>
                    <a:pt x="5382" y="4198"/>
                  </a:cubicBezTo>
                  <a:cubicBezTo>
                    <a:pt x="5375" y="4212"/>
                    <a:pt x="5368" y="4217"/>
                    <a:pt x="5362" y="4217"/>
                  </a:cubicBezTo>
                  <a:cubicBezTo>
                    <a:pt x="5350" y="4217"/>
                    <a:pt x="5340" y="4198"/>
                    <a:pt x="5340" y="4198"/>
                  </a:cubicBezTo>
                  <a:cubicBezTo>
                    <a:pt x="5340" y="4198"/>
                    <a:pt x="5361" y="4177"/>
                    <a:pt x="5361" y="4177"/>
                  </a:cubicBezTo>
                  <a:close/>
                  <a:moveTo>
                    <a:pt x="3319" y="4163"/>
                  </a:moveTo>
                  <a:cubicBezTo>
                    <a:pt x="3321" y="4163"/>
                    <a:pt x="3322" y="4167"/>
                    <a:pt x="3322" y="4177"/>
                  </a:cubicBezTo>
                  <a:cubicBezTo>
                    <a:pt x="3337" y="4206"/>
                    <a:pt x="3321" y="4215"/>
                    <a:pt x="3302" y="4218"/>
                  </a:cubicBezTo>
                  <a:lnTo>
                    <a:pt x="3302" y="4218"/>
                  </a:lnTo>
                  <a:cubicBezTo>
                    <a:pt x="3306" y="4191"/>
                    <a:pt x="3315" y="4163"/>
                    <a:pt x="3319" y="4163"/>
                  </a:cubicBezTo>
                  <a:close/>
                  <a:moveTo>
                    <a:pt x="6097" y="4177"/>
                  </a:moveTo>
                  <a:lnTo>
                    <a:pt x="6118" y="4198"/>
                  </a:lnTo>
                  <a:lnTo>
                    <a:pt x="6118" y="4219"/>
                  </a:lnTo>
                  <a:lnTo>
                    <a:pt x="6097" y="4219"/>
                  </a:lnTo>
                  <a:cubicBezTo>
                    <a:pt x="6097" y="4219"/>
                    <a:pt x="6097" y="4219"/>
                    <a:pt x="6097" y="4198"/>
                  </a:cubicBezTo>
                  <a:cubicBezTo>
                    <a:pt x="6097" y="4198"/>
                    <a:pt x="6097" y="4177"/>
                    <a:pt x="6097" y="4177"/>
                  </a:cubicBezTo>
                  <a:close/>
                  <a:moveTo>
                    <a:pt x="5838" y="4174"/>
                  </a:moveTo>
                  <a:cubicBezTo>
                    <a:pt x="5867" y="4174"/>
                    <a:pt x="5901" y="4186"/>
                    <a:pt x="5950" y="4198"/>
                  </a:cubicBezTo>
                  <a:lnTo>
                    <a:pt x="5950" y="4219"/>
                  </a:lnTo>
                  <a:cubicBezTo>
                    <a:pt x="5924" y="4228"/>
                    <a:pt x="5898" y="4233"/>
                    <a:pt x="5873" y="4233"/>
                  </a:cubicBezTo>
                  <a:cubicBezTo>
                    <a:pt x="5838" y="4233"/>
                    <a:pt x="5806" y="4223"/>
                    <a:pt x="5782" y="4198"/>
                  </a:cubicBezTo>
                  <a:cubicBezTo>
                    <a:pt x="5800" y="4180"/>
                    <a:pt x="5817" y="4174"/>
                    <a:pt x="5838" y="4174"/>
                  </a:cubicBezTo>
                  <a:close/>
                  <a:moveTo>
                    <a:pt x="560" y="4242"/>
                  </a:moveTo>
                  <a:cubicBezTo>
                    <a:pt x="565" y="4242"/>
                    <a:pt x="568" y="4246"/>
                    <a:pt x="568" y="4261"/>
                  </a:cubicBezTo>
                  <a:cubicBezTo>
                    <a:pt x="557" y="4272"/>
                    <a:pt x="547" y="4277"/>
                    <a:pt x="539" y="4277"/>
                  </a:cubicBezTo>
                  <a:cubicBezTo>
                    <a:pt x="531" y="4277"/>
                    <a:pt x="526" y="4272"/>
                    <a:pt x="526" y="4261"/>
                  </a:cubicBezTo>
                  <a:lnTo>
                    <a:pt x="540" y="4246"/>
                  </a:lnTo>
                  <a:lnTo>
                    <a:pt x="540" y="4246"/>
                  </a:lnTo>
                  <a:cubicBezTo>
                    <a:pt x="548" y="4246"/>
                    <a:pt x="555" y="4242"/>
                    <a:pt x="560" y="4242"/>
                  </a:cubicBezTo>
                  <a:close/>
                  <a:moveTo>
                    <a:pt x="2858" y="4237"/>
                  </a:moveTo>
                  <a:cubicBezTo>
                    <a:pt x="2870" y="4237"/>
                    <a:pt x="2884" y="4243"/>
                    <a:pt x="2901" y="4261"/>
                  </a:cubicBezTo>
                  <a:cubicBezTo>
                    <a:pt x="2916" y="4276"/>
                    <a:pt x="2889" y="4291"/>
                    <a:pt x="2864" y="4291"/>
                  </a:cubicBezTo>
                  <a:cubicBezTo>
                    <a:pt x="2854" y="4291"/>
                    <a:pt x="2845" y="4288"/>
                    <a:pt x="2838" y="4282"/>
                  </a:cubicBezTo>
                  <a:cubicBezTo>
                    <a:pt x="2838" y="4282"/>
                    <a:pt x="2817" y="4261"/>
                    <a:pt x="2817" y="4261"/>
                  </a:cubicBezTo>
                  <a:cubicBezTo>
                    <a:pt x="2829" y="4249"/>
                    <a:pt x="2842" y="4237"/>
                    <a:pt x="2858" y="4237"/>
                  </a:cubicBezTo>
                  <a:close/>
                  <a:moveTo>
                    <a:pt x="3279" y="4250"/>
                  </a:moveTo>
                  <a:cubicBezTo>
                    <a:pt x="3276" y="4269"/>
                    <a:pt x="3265" y="4296"/>
                    <a:pt x="3253" y="4296"/>
                  </a:cubicBezTo>
                  <a:cubicBezTo>
                    <a:pt x="3248" y="4296"/>
                    <a:pt x="3243" y="4292"/>
                    <a:pt x="3238" y="4282"/>
                  </a:cubicBezTo>
                  <a:cubicBezTo>
                    <a:pt x="3238" y="4252"/>
                    <a:pt x="3259" y="4254"/>
                    <a:pt x="3279" y="4250"/>
                  </a:cubicBezTo>
                  <a:close/>
                  <a:moveTo>
                    <a:pt x="925" y="4303"/>
                  </a:moveTo>
                  <a:cubicBezTo>
                    <a:pt x="967" y="4303"/>
                    <a:pt x="967" y="4324"/>
                    <a:pt x="988" y="4345"/>
                  </a:cubicBezTo>
                  <a:cubicBezTo>
                    <a:pt x="988" y="4387"/>
                    <a:pt x="967" y="4408"/>
                    <a:pt x="946" y="4408"/>
                  </a:cubicBezTo>
                  <a:cubicBezTo>
                    <a:pt x="935" y="4414"/>
                    <a:pt x="925" y="4417"/>
                    <a:pt x="917" y="4417"/>
                  </a:cubicBezTo>
                  <a:cubicBezTo>
                    <a:pt x="894" y="4417"/>
                    <a:pt x="883" y="4397"/>
                    <a:pt x="883" y="4366"/>
                  </a:cubicBezTo>
                  <a:cubicBezTo>
                    <a:pt x="883" y="4324"/>
                    <a:pt x="883" y="4303"/>
                    <a:pt x="925" y="4303"/>
                  </a:cubicBezTo>
                  <a:close/>
                  <a:moveTo>
                    <a:pt x="5090" y="4299"/>
                  </a:moveTo>
                  <a:cubicBezTo>
                    <a:pt x="5130" y="4299"/>
                    <a:pt x="5130" y="4353"/>
                    <a:pt x="5130" y="4429"/>
                  </a:cubicBezTo>
                  <a:lnTo>
                    <a:pt x="5025" y="4324"/>
                  </a:lnTo>
                  <a:cubicBezTo>
                    <a:pt x="5054" y="4307"/>
                    <a:pt x="5075" y="4299"/>
                    <a:pt x="5090" y="4299"/>
                  </a:cubicBezTo>
                  <a:close/>
                  <a:moveTo>
                    <a:pt x="7749" y="4230"/>
                  </a:moveTo>
                  <a:cubicBezTo>
                    <a:pt x="7787" y="4230"/>
                    <a:pt x="7820" y="4285"/>
                    <a:pt x="7863" y="4429"/>
                  </a:cubicBezTo>
                  <a:cubicBezTo>
                    <a:pt x="7737" y="4366"/>
                    <a:pt x="7737" y="4366"/>
                    <a:pt x="7695" y="4261"/>
                  </a:cubicBezTo>
                  <a:cubicBezTo>
                    <a:pt x="7715" y="4241"/>
                    <a:pt x="7732" y="4230"/>
                    <a:pt x="7749" y="4230"/>
                  </a:cubicBezTo>
                  <a:close/>
                  <a:moveTo>
                    <a:pt x="5298" y="4429"/>
                  </a:moveTo>
                  <a:cubicBezTo>
                    <a:pt x="5319" y="4429"/>
                    <a:pt x="5319" y="4450"/>
                    <a:pt x="5319" y="4450"/>
                  </a:cubicBezTo>
                  <a:lnTo>
                    <a:pt x="5298" y="4471"/>
                  </a:lnTo>
                  <a:cubicBezTo>
                    <a:pt x="5298" y="4471"/>
                    <a:pt x="5277" y="4450"/>
                    <a:pt x="5277" y="4450"/>
                  </a:cubicBezTo>
                  <a:cubicBezTo>
                    <a:pt x="5277" y="4450"/>
                    <a:pt x="5298" y="4429"/>
                    <a:pt x="5298" y="4429"/>
                  </a:cubicBezTo>
                  <a:close/>
                  <a:moveTo>
                    <a:pt x="7968" y="4493"/>
                  </a:moveTo>
                  <a:lnTo>
                    <a:pt x="7989" y="4514"/>
                  </a:lnTo>
                  <a:cubicBezTo>
                    <a:pt x="7968" y="4514"/>
                    <a:pt x="7989" y="4535"/>
                    <a:pt x="7968" y="4535"/>
                  </a:cubicBezTo>
                  <a:cubicBezTo>
                    <a:pt x="7947" y="4535"/>
                    <a:pt x="7947" y="4514"/>
                    <a:pt x="7947" y="4514"/>
                  </a:cubicBezTo>
                  <a:cubicBezTo>
                    <a:pt x="7947" y="4514"/>
                    <a:pt x="7968" y="4493"/>
                    <a:pt x="7968" y="4493"/>
                  </a:cubicBezTo>
                  <a:close/>
                  <a:moveTo>
                    <a:pt x="875" y="4545"/>
                  </a:moveTo>
                  <a:cubicBezTo>
                    <a:pt x="888" y="4545"/>
                    <a:pt x="904" y="4556"/>
                    <a:pt x="925" y="4577"/>
                  </a:cubicBezTo>
                  <a:cubicBezTo>
                    <a:pt x="915" y="4598"/>
                    <a:pt x="899" y="4608"/>
                    <a:pt x="883" y="4608"/>
                  </a:cubicBezTo>
                  <a:cubicBezTo>
                    <a:pt x="867" y="4608"/>
                    <a:pt x="852" y="4598"/>
                    <a:pt x="841" y="4577"/>
                  </a:cubicBezTo>
                  <a:cubicBezTo>
                    <a:pt x="852" y="4556"/>
                    <a:pt x="862" y="4545"/>
                    <a:pt x="875" y="4545"/>
                  </a:cubicBezTo>
                  <a:close/>
                  <a:moveTo>
                    <a:pt x="9943" y="3015"/>
                  </a:moveTo>
                  <a:cubicBezTo>
                    <a:pt x="9966" y="3015"/>
                    <a:pt x="9966" y="3046"/>
                    <a:pt x="9966" y="3063"/>
                  </a:cubicBezTo>
                  <a:lnTo>
                    <a:pt x="10239" y="3063"/>
                  </a:lnTo>
                  <a:cubicBezTo>
                    <a:pt x="10281" y="3084"/>
                    <a:pt x="10302" y="3126"/>
                    <a:pt x="10323" y="3147"/>
                  </a:cubicBezTo>
                  <a:cubicBezTo>
                    <a:pt x="10344" y="3168"/>
                    <a:pt x="10344" y="3210"/>
                    <a:pt x="10344" y="3231"/>
                  </a:cubicBezTo>
                  <a:cubicBezTo>
                    <a:pt x="10617" y="3231"/>
                    <a:pt x="10723" y="3483"/>
                    <a:pt x="10912" y="3609"/>
                  </a:cubicBezTo>
                  <a:cubicBezTo>
                    <a:pt x="11122" y="3736"/>
                    <a:pt x="11311" y="3904"/>
                    <a:pt x="11500" y="4072"/>
                  </a:cubicBezTo>
                  <a:cubicBezTo>
                    <a:pt x="11669" y="4240"/>
                    <a:pt x="11795" y="4429"/>
                    <a:pt x="11900" y="4640"/>
                  </a:cubicBezTo>
                  <a:cubicBezTo>
                    <a:pt x="11732" y="4598"/>
                    <a:pt x="11585" y="4450"/>
                    <a:pt x="11542" y="4282"/>
                  </a:cubicBezTo>
                  <a:cubicBezTo>
                    <a:pt x="11395" y="4240"/>
                    <a:pt x="11290" y="4072"/>
                    <a:pt x="11143" y="3988"/>
                  </a:cubicBezTo>
                  <a:cubicBezTo>
                    <a:pt x="10996" y="3904"/>
                    <a:pt x="10891" y="3757"/>
                    <a:pt x="10723" y="3715"/>
                  </a:cubicBezTo>
                  <a:cubicBezTo>
                    <a:pt x="10638" y="3673"/>
                    <a:pt x="10659" y="3588"/>
                    <a:pt x="10575" y="3546"/>
                  </a:cubicBezTo>
                  <a:cubicBezTo>
                    <a:pt x="10428" y="3420"/>
                    <a:pt x="10281" y="3294"/>
                    <a:pt x="10113" y="3210"/>
                  </a:cubicBezTo>
                  <a:cubicBezTo>
                    <a:pt x="10029" y="3189"/>
                    <a:pt x="9987" y="3126"/>
                    <a:pt x="9966" y="3063"/>
                  </a:cubicBezTo>
                  <a:cubicBezTo>
                    <a:pt x="9945" y="3042"/>
                    <a:pt x="9882" y="3021"/>
                    <a:pt x="9924" y="3021"/>
                  </a:cubicBezTo>
                  <a:cubicBezTo>
                    <a:pt x="9932" y="3017"/>
                    <a:pt x="9938" y="3015"/>
                    <a:pt x="9943" y="3015"/>
                  </a:cubicBezTo>
                  <a:close/>
                  <a:moveTo>
                    <a:pt x="5298" y="4619"/>
                  </a:moveTo>
                  <a:cubicBezTo>
                    <a:pt x="5298" y="4619"/>
                    <a:pt x="5319" y="4640"/>
                    <a:pt x="5319" y="4640"/>
                  </a:cubicBezTo>
                  <a:lnTo>
                    <a:pt x="5298" y="4661"/>
                  </a:lnTo>
                  <a:cubicBezTo>
                    <a:pt x="5277" y="4640"/>
                    <a:pt x="5298" y="4619"/>
                    <a:pt x="5298" y="4619"/>
                  </a:cubicBezTo>
                  <a:close/>
                  <a:moveTo>
                    <a:pt x="2481" y="4703"/>
                  </a:moveTo>
                  <a:cubicBezTo>
                    <a:pt x="2532" y="4703"/>
                    <a:pt x="2542" y="4717"/>
                    <a:pt x="2544" y="4745"/>
                  </a:cubicBezTo>
                  <a:lnTo>
                    <a:pt x="2544" y="4745"/>
                  </a:lnTo>
                  <a:cubicBezTo>
                    <a:pt x="2522" y="4745"/>
                    <a:pt x="2460" y="4724"/>
                    <a:pt x="2481" y="4703"/>
                  </a:cubicBezTo>
                  <a:close/>
                  <a:moveTo>
                    <a:pt x="1829" y="4619"/>
                  </a:moveTo>
                  <a:lnTo>
                    <a:pt x="1829" y="4619"/>
                  </a:lnTo>
                  <a:cubicBezTo>
                    <a:pt x="1871" y="4640"/>
                    <a:pt x="1892" y="4745"/>
                    <a:pt x="1955" y="4745"/>
                  </a:cubicBezTo>
                  <a:cubicBezTo>
                    <a:pt x="1997" y="4745"/>
                    <a:pt x="2060" y="4787"/>
                    <a:pt x="2103" y="4829"/>
                  </a:cubicBezTo>
                  <a:cubicBezTo>
                    <a:pt x="2060" y="4871"/>
                    <a:pt x="1955" y="4829"/>
                    <a:pt x="1892" y="4913"/>
                  </a:cubicBezTo>
                  <a:cubicBezTo>
                    <a:pt x="1871" y="4808"/>
                    <a:pt x="1787" y="4745"/>
                    <a:pt x="1829" y="4619"/>
                  </a:cubicBezTo>
                  <a:close/>
                  <a:moveTo>
                    <a:pt x="6896" y="5039"/>
                  </a:moveTo>
                  <a:cubicBezTo>
                    <a:pt x="6917" y="5060"/>
                    <a:pt x="6917" y="5060"/>
                    <a:pt x="6917" y="5060"/>
                  </a:cubicBezTo>
                  <a:lnTo>
                    <a:pt x="6896" y="5081"/>
                  </a:lnTo>
                  <a:lnTo>
                    <a:pt x="6875" y="5060"/>
                  </a:lnTo>
                  <a:cubicBezTo>
                    <a:pt x="6875" y="5060"/>
                    <a:pt x="6896" y="5060"/>
                    <a:pt x="6896" y="5039"/>
                  </a:cubicBezTo>
                  <a:close/>
                  <a:moveTo>
                    <a:pt x="967" y="5102"/>
                  </a:moveTo>
                  <a:cubicBezTo>
                    <a:pt x="987" y="5102"/>
                    <a:pt x="970" y="5139"/>
                    <a:pt x="984" y="5161"/>
                  </a:cubicBezTo>
                  <a:lnTo>
                    <a:pt x="984" y="5161"/>
                  </a:lnTo>
                  <a:cubicBezTo>
                    <a:pt x="954" y="5149"/>
                    <a:pt x="934" y="5119"/>
                    <a:pt x="967" y="5102"/>
                  </a:cubicBezTo>
                  <a:close/>
                  <a:moveTo>
                    <a:pt x="1010" y="5167"/>
                  </a:moveTo>
                  <a:cubicBezTo>
                    <a:pt x="1043" y="5173"/>
                    <a:pt x="1069" y="5190"/>
                    <a:pt x="1051" y="5207"/>
                  </a:cubicBezTo>
                  <a:cubicBezTo>
                    <a:pt x="1018" y="5207"/>
                    <a:pt x="1011" y="5194"/>
                    <a:pt x="1010" y="5167"/>
                  </a:cubicBezTo>
                  <a:close/>
                  <a:moveTo>
                    <a:pt x="6476" y="5165"/>
                  </a:moveTo>
                  <a:lnTo>
                    <a:pt x="6497" y="5186"/>
                  </a:lnTo>
                  <a:cubicBezTo>
                    <a:pt x="6497" y="5207"/>
                    <a:pt x="6497" y="5207"/>
                    <a:pt x="6476" y="5207"/>
                  </a:cubicBezTo>
                  <a:cubicBezTo>
                    <a:pt x="6455" y="5207"/>
                    <a:pt x="6455" y="5186"/>
                    <a:pt x="6455" y="5186"/>
                  </a:cubicBezTo>
                  <a:cubicBezTo>
                    <a:pt x="6455" y="5186"/>
                    <a:pt x="6476" y="5165"/>
                    <a:pt x="6476" y="5165"/>
                  </a:cubicBezTo>
                  <a:close/>
                  <a:moveTo>
                    <a:pt x="1388" y="4556"/>
                  </a:moveTo>
                  <a:cubicBezTo>
                    <a:pt x="1661" y="4808"/>
                    <a:pt x="1682" y="4913"/>
                    <a:pt x="1472" y="5312"/>
                  </a:cubicBezTo>
                  <a:cubicBezTo>
                    <a:pt x="1388" y="5081"/>
                    <a:pt x="1430" y="4850"/>
                    <a:pt x="1304" y="4661"/>
                  </a:cubicBezTo>
                  <a:lnTo>
                    <a:pt x="1388" y="4556"/>
                  </a:lnTo>
                  <a:close/>
                  <a:moveTo>
                    <a:pt x="1102" y="5280"/>
                  </a:moveTo>
                  <a:cubicBezTo>
                    <a:pt x="1106" y="5280"/>
                    <a:pt x="1110" y="5283"/>
                    <a:pt x="1114" y="5291"/>
                  </a:cubicBezTo>
                  <a:cubicBezTo>
                    <a:pt x="1114" y="5329"/>
                    <a:pt x="1098" y="5333"/>
                    <a:pt x="1065" y="5333"/>
                  </a:cubicBezTo>
                  <a:lnTo>
                    <a:pt x="1065" y="5333"/>
                  </a:lnTo>
                  <a:cubicBezTo>
                    <a:pt x="1077" y="5310"/>
                    <a:pt x="1090" y="5280"/>
                    <a:pt x="1102" y="5280"/>
                  </a:cubicBezTo>
                  <a:close/>
                  <a:moveTo>
                    <a:pt x="673" y="5355"/>
                  </a:moveTo>
                  <a:cubicBezTo>
                    <a:pt x="673" y="5359"/>
                    <a:pt x="674" y="5361"/>
                    <a:pt x="675" y="5361"/>
                  </a:cubicBezTo>
                  <a:cubicBezTo>
                    <a:pt x="678" y="5361"/>
                    <a:pt x="682" y="5356"/>
                    <a:pt x="682" y="5356"/>
                  </a:cubicBezTo>
                  <a:lnTo>
                    <a:pt x="682" y="5356"/>
                  </a:lnTo>
                  <a:cubicBezTo>
                    <a:pt x="683" y="5356"/>
                    <a:pt x="681" y="5360"/>
                    <a:pt x="673" y="5376"/>
                  </a:cubicBezTo>
                  <a:cubicBezTo>
                    <a:pt x="662" y="5386"/>
                    <a:pt x="652" y="5391"/>
                    <a:pt x="644" y="5391"/>
                  </a:cubicBezTo>
                  <a:cubicBezTo>
                    <a:pt x="636" y="5391"/>
                    <a:pt x="631" y="5386"/>
                    <a:pt x="631" y="5376"/>
                  </a:cubicBezTo>
                  <a:lnTo>
                    <a:pt x="652" y="5355"/>
                  </a:lnTo>
                  <a:close/>
                  <a:moveTo>
                    <a:pt x="1051" y="5333"/>
                  </a:moveTo>
                  <a:cubicBezTo>
                    <a:pt x="1051" y="5334"/>
                    <a:pt x="1051" y="5334"/>
                    <a:pt x="1051" y="5334"/>
                  </a:cubicBezTo>
                  <a:lnTo>
                    <a:pt x="1051" y="5334"/>
                  </a:lnTo>
                  <a:lnTo>
                    <a:pt x="1051" y="5355"/>
                  </a:lnTo>
                  <a:cubicBezTo>
                    <a:pt x="1051" y="5354"/>
                    <a:pt x="1052" y="5354"/>
                    <a:pt x="1052" y="5354"/>
                  </a:cubicBezTo>
                  <a:lnTo>
                    <a:pt x="1052" y="5354"/>
                  </a:lnTo>
                  <a:cubicBezTo>
                    <a:pt x="1054" y="5404"/>
                    <a:pt x="1061" y="5449"/>
                    <a:pt x="1009" y="5458"/>
                  </a:cubicBezTo>
                  <a:lnTo>
                    <a:pt x="1009" y="5458"/>
                  </a:lnTo>
                  <a:cubicBezTo>
                    <a:pt x="1009" y="5415"/>
                    <a:pt x="989" y="5333"/>
                    <a:pt x="1051" y="5333"/>
                  </a:cubicBezTo>
                  <a:close/>
                  <a:moveTo>
                    <a:pt x="5971" y="4867"/>
                  </a:moveTo>
                  <a:cubicBezTo>
                    <a:pt x="6076" y="4867"/>
                    <a:pt x="6226" y="5137"/>
                    <a:pt x="6265" y="5333"/>
                  </a:cubicBezTo>
                  <a:lnTo>
                    <a:pt x="6265" y="5333"/>
                  </a:lnTo>
                  <a:lnTo>
                    <a:pt x="6265" y="5333"/>
                  </a:lnTo>
                  <a:cubicBezTo>
                    <a:pt x="6307" y="5355"/>
                    <a:pt x="6391" y="5312"/>
                    <a:pt x="6370" y="5460"/>
                  </a:cubicBezTo>
                  <a:cubicBezTo>
                    <a:pt x="6307" y="5439"/>
                    <a:pt x="6265" y="5397"/>
                    <a:pt x="6265" y="5333"/>
                  </a:cubicBezTo>
                  <a:lnTo>
                    <a:pt x="6265" y="5355"/>
                  </a:lnTo>
                  <a:cubicBezTo>
                    <a:pt x="6097" y="5355"/>
                    <a:pt x="6076" y="5207"/>
                    <a:pt x="5950" y="5144"/>
                  </a:cubicBezTo>
                  <a:lnTo>
                    <a:pt x="5950" y="4871"/>
                  </a:lnTo>
                  <a:cubicBezTo>
                    <a:pt x="5957" y="4868"/>
                    <a:pt x="5964" y="4867"/>
                    <a:pt x="5971" y="4867"/>
                  </a:cubicBezTo>
                  <a:close/>
                  <a:moveTo>
                    <a:pt x="988" y="5460"/>
                  </a:moveTo>
                  <a:cubicBezTo>
                    <a:pt x="988" y="5476"/>
                    <a:pt x="976" y="5516"/>
                    <a:pt x="970" y="5516"/>
                  </a:cubicBezTo>
                  <a:cubicBezTo>
                    <a:pt x="968" y="5516"/>
                    <a:pt x="967" y="5512"/>
                    <a:pt x="967" y="5502"/>
                  </a:cubicBezTo>
                  <a:cubicBezTo>
                    <a:pt x="950" y="5467"/>
                    <a:pt x="961" y="5461"/>
                    <a:pt x="988" y="5460"/>
                  </a:cubicBezTo>
                  <a:close/>
                  <a:moveTo>
                    <a:pt x="5971" y="5481"/>
                  </a:moveTo>
                  <a:cubicBezTo>
                    <a:pt x="5971" y="5481"/>
                    <a:pt x="5992" y="5502"/>
                    <a:pt x="5992" y="5502"/>
                  </a:cubicBezTo>
                  <a:cubicBezTo>
                    <a:pt x="5992" y="5502"/>
                    <a:pt x="6013" y="5523"/>
                    <a:pt x="5971" y="5523"/>
                  </a:cubicBezTo>
                  <a:cubicBezTo>
                    <a:pt x="5950" y="5502"/>
                    <a:pt x="5971" y="5481"/>
                    <a:pt x="5971" y="5481"/>
                  </a:cubicBezTo>
                  <a:close/>
                  <a:moveTo>
                    <a:pt x="741" y="5602"/>
                  </a:moveTo>
                  <a:cubicBezTo>
                    <a:pt x="746" y="5602"/>
                    <a:pt x="746" y="5607"/>
                    <a:pt x="736" y="5628"/>
                  </a:cubicBezTo>
                  <a:cubicBezTo>
                    <a:pt x="729" y="5635"/>
                    <a:pt x="722" y="5637"/>
                    <a:pt x="716" y="5637"/>
                  </a:cubicBezTo>
                  <a:cubicBezTo>
                    <a:pt x="703" y="5637"/>
                    <a:pt x="694" y="5628"/>
                    <a:pt x="694" y="5628"/>
                  </a:cubicBezTo>
                  <a:cubicBezTo>
                    <a:pt x="694" y="5607"/>
                    <a:pt x="715" y="5607"/>
                    <a:pt x="715" y="5607"/>
                  </a:cubicBezTo>
                  <a:cubicBezTo>
                    <a:pt x="725" y="5607"/>
                    <a:pt x="736" y="5602"/>
                    <a:pt x="741" y="5602"/>
                  </a:cubicBezTo>
                  <a:close/>
                  <a:moveTo>
                    <a:pt x="1481" y="5388"/>
                  </a:moveTo>
                  <a:cubicBezTo>
                    <a:pt x="1505" y="5388"/>
                    <a:pt x="1523" y="5404"/>
                    <a:pt x="1535" y="5439"/>
                  </a:cubicBezTo>
                  <a:cubicBezTo>
                    <a:pt x="1595" y="5519"/>
                    <a:pt x="1617" y="5620"/>
                    <a:pt x="1600" y="5739"/>
                  </a:cubicBezTo>
                  <a:lnTo>
                    <a:pt x="1600" y="5739"/>
                  </a:lnTo>
                  <a:cubicBezTo>
                    <a:pt x="1600" y="5737"/>
                    <a:pt x="1599" y="5735"/>
                    <a:pt x="1598" y="5733"/>
                  </a:cubicBezTo>
                  <a:lnTo>
                    <a:pt x="1493" y="5733"/>
                  </a:lnTo>
                  <a:cubicBezTo>
                    <a:pt x="1472" y="5628"/>
                    <a:pt x="1493" y="5502"/>
                    <a:pt x="1409" y="5418"/>
                  </a:cubicBezTo>
                  <a:cubicBezTo>
                    <a:pt x="1437" y="5399"/>
                    <a:pt x="1461" y="5388"/>
                    <a:pt x="1481" y="5388"/>
                  </a:cubicBezTo>
                  <a:close/>
                  <a:moveTo>
                    <a:pt x="8137" y="5355"/>
                  </a:moveTo>
                  <a:lnTo>
                    <a:pt x="8221" y="5439"/>
                  </a:lnTo>
                  <a:lnTo>
                    <a:pt x="8179" y="5523"/>
                  </a:lnTo>
                  <a:cubicBezTo>
                    <a:pt x="8158" y="5628"/>
                    <a:pt x="8305" y="5649"/>
                    <a:pt x="8284" y="5754"/>
                  </a:cubicBezTo>
                  <a:cubicBezTo>
                    <a:pt x="8284" y="5764"/>
                    <a:pt x="8278" y="5770"/>
                    <a:pt x="8271" y="5770"/>
                  </a:cubicBezTo>
                  <a:cubicBezTo>
                    <a:pt x="8263" y="5770"/>
                    <a:pt x="8252" y="5764"/>
                    <a:pt x="8242" y="5754"/>
                  </a:cubicBezTo>
                  <a:cubicBezTo>
                    <a:pt x="8158" y="5628"/>
                    <a:pt x="8052" y="5544"/>
                    <a:pt x="7926" y="5481"/>
                  </a:cubicBezTo>
                  <a:cubicBezTo>
                    <a:pt x="7943" y="5429"/>
                    <a:pt x="7964" y="5413"/>
                    <a:pt x="7987" y="5413"/>
                  </a:cubicBezTo>
                  <a:cubicBezTo>
                    <a:pt x="8020" y="5413"/>
                    <a:pt x="8057" y="5447"/>
                    <a:pt x="8094" y="5460"/>
                  </a:cubicBezTo>
                  <a:lnTo>
                    <a:pt x="8137" y="5355"/>
                  </a:lnTo>
                  <a:close/>
                  <a:moveTo>
                    <a:pt x="4857" y="5733"/>
                  </a:moveTo>
                  <a:cubicBezTo>
                    <a:pt x="4878" y="5733"/>
                    <a:pt x="4878" y="5733"/>
                    <a:pt x="4878" y="5754"/>
                  </a:cubicBezTo>
                  <a:lnTo>
                    <a:pt x="4857" y="5775"/>
                  </a:lnTo>
                  <a:cubicBezTo>
                    <a:pt x="4857" y="5754"/>
                    <a:pt x="4836" y="5733"/>
                    <a:pt x="4836" y="5733"/>
                  </a:cubicBezTo>
                  <a:close/>
                  <a:moveTo>
                    <a:pt x="6455" y="5775"/>
                  </a:moveTo>
                  <a:cubicBezTo>
                    <a:pt x="6476" y="5796"/>
                    <a:pt x="6497" y="5796"/>
                    <a:pt x="6497" y="5838"/>
                  </a:cubicBezTo>
                  <a:cubicBezTo>
                    <a:pt x="6497" y="5869"/>
                    <a:pt x="6485" y="5888"/>
                    <a:pt x="6463" y="5888"/>
                  </a:cubicBezTo>
                  <a:cubicBezTo>
                    <a:pt x="6455" y="5888"/>
                    <a:pt x="6445" y="5886"/>
                    <a:pt x="6434" y="5880"/>
                  </a:cubicBezTo>
                  <a:cubicBezTo>
                    <a:pt x="6413" y="5880"/>
                    <a:pt x="6391" y="5859"/>
                    <a:pt x="6391" y="5838"/>
                  </a:cubicBezTo>
                  <a:cubicBezTo>
                    <a:pt x="6391" y="5796"/>
                    <a:pt x="6413" y="5775"/>
                    <a:pt x="6455" y="5775"/>
                  </a:cubicBezTo>
                  <a:close/>
                  <a:moveTo>
                    <a:pt x="1140" y="5840"/>
                  </a:moveTo>
                  <a:cubicBezTo>
                    <a:pt x="1171" y="5840"/>
                    <a:pt x="1206" y="5857"/>
                    <a:pt x="1241" y="5880"/>
                  </a:cubicBezTo>
                  <a:cubicBezTo>
                    <a:pt x="1177" y="5943"/>
                    <a:pt x="1198" y="6048"/>
                    <a:pt x="1219" y="6132"/>
                  </a:cubicBezTo>
                  <a:cubicBezTo>
                    <a:pt x="1219" y="6238"/>
                    <a:pt x="1325" y="6343"/>
                    <a:pt x="1156" y="6427"/>
                  </a:cubicBezTo>
                  <a:cubicBezTo>
                    <a:pt x="1135" y="6364"/>
                    <a:pt x="1072" y="6280"/>
                    <a:pt x="1009" y="6238"/>
                  </a:cubicBezTo>
                  <a:lnTo>
                    <a:pt x="1114" y="6069"/>
                  </a:lnTo>
                  <a:cubicBezTo>
                    <a:pt x="1093" y="6006"/>
                    <a:pt x="1030" y="5943"/>
                    <a:pt x="1072" y="5880"/>
                  </a:cubicBezTo>
                  <a:cubicBezTo>
                    <a:pt x="1091" y="5852"/>
                    <a:pt x="1115" y="5840"/>
                    <a:pt x="1140" y="5840"/>
                  </a:cubicBezTo>
                  <a:close/>
                  <a:moveTo>
                    <a:pt x="7800" y="6280"/>
                  </a:moveTo>
                  <a:lnTo>
                    <a:pt x="7989" y="6343"/>
                  </a:lnTo>
                  <a:cubicBezTo>
                    <a:pt x="7842" y="6469"/>
                    <a:pt x="7989" y="6574"/>
                    <a:pt x="7989" y="6700"/>
                  </a:cubicBezTo>
                  <a:cubicBezTo>
                    <a:pt x="7821" y="6616"/>
                    <a:pt x="7800" y="6469"/>
                    <a:pt x="7800" y="6280"/>
                  </a:cubicBezTo>
                  <a:close/>
                  <a:moveTo>
                    <a:pt x="7989" y="6700"/>
                  </a:moveTo>
                  <a:lnTo>
                    <a:pt x="7989" y="6700"/>
                  </a:lnTo>
                  <a:cubicBezTo>
                    <a:pt x="8062" y="6736"/>
                    <a:pt x="8087" y="6835"/>
                    <a:pt x="8214" y="6835"/>
                  </a:cubicBezTo>
                  <a:cubicBezTo>
                    <a:pt x="8234" y="6835"/>
                    <a:pt x="8257" y="6832"/>
                    <a:pt x="8284" y="6826"/>
                  </a:cubicBezTo>
                  <a:lnTo>
                    <a:pt x="8284" y="6826"/>
                  </a:lnTo>
                  <a:cubicBezTo>
                    <a:pt x="8222" y="6857"/>
                    <a:pt x="8161" y="6877"/>
                    <a:pt x="8091" y="6877"/>
                  </a:cubicBezTo>
                  <a:cubicBezTo>
                    <a:pt x="8065" y="6877"/>
                    <a:pt x="8039" y="6874"/>
                    <a:pt x="8010" y="6868"/>
                  </a:cubicBezTo>
                  <a:cubicBezTo>
                    <a:pt x="7968" y="6805"/>
                    <a:pt x="7989" y="6742"/>
                    <a:pt x="7989" y="6700"/>
                  </a:cubicBezTo>
                  <a:close/>
                  <a:moveTo>
                    <a:pt x="1156" y="7015"/>
                  </a:moveTo>
                  <a:lnTo>
                    <a:pt x="1177" y="7036"/>
                  </a:lnTo>
                  <a:cubicBezTo>
                    <a:pt x="1177" y="7057"/>
                    <a:pt x="1177" y="7057"/>
                    <a:pt x="1156" y="7057"/>
                  </a:cubicBezTo>
                  <a:cubicBezTo>
                    <a:pt x="1135" y="7057"/>
                    <a:pt x="1135" y="7057"/>
                    <a:pt x="1135" y="7036"/>
                  </a:cubicBezTo>
                  <a:cubicBezTo>
                    <a:pt x="1135" y="7036"/>
                    <a:pt x="1156" y="7015"/>
                    <a:pt x="1156" y="7015"/>
                  </a:cubicBezTo>
                  <a:close/>
                  <a:moveTo>
                    <a:pt x="6581" y="6826"/>
                  </a:moveTo>
                  <a:cubicBezTo>
                    <a:pt x="6644" y="6868"/>
                    <a:pt x="6623" y="6910"/>
                    <a:pt x="6623" y="6952"/>
                  </a:cubicBezTo>
                  <a:cubicBezTo>
                    <a:pt x="6686" y="6952"/>
                    <a:pt x="6707" y="6994"/>
                    <a:pt x="6665" y="7057"/>
                  </a:cubicBezTo>
                  <a:cubicBezTo>
                    <a:pt x="6602" y="7036"/>
                    <a:pt x="6623" y="6973"/>
                    <a:pt x="6623" y="6952"/>
                  </a:cubicBezTo>
                  <a:cubicBezTo>
                    <a:pt x="6560" y="6931"/>
                    <a:pt x="6581" y="6889"/>
                    <a:pt x="6581" y="6826"/>
                  </a:cubicBezTo>
                  <a:close/>
                  <a:moveTo>
                    <a:pt x="8153" y="6966"/>
                  </a:moveTo>
                  <a:cubicBezTo>
                    <a:pt x="8165" y="6966"/>
                    <a:pt x="8180" y="6968"/>
                    <a:pt x="8200" y="6973"/>
                  </a:cubicBezTo>
                  <a:cubicBezTo>
                    <a:pt x="8200" y="7015"/>
                    <a:pt x="8179" y="7036"/>
                    <a:pt x="8137" y="7057"/>
                  </a:cubicBezTo>
                  <a:cubicBezTo>
                    <a:pt x="8120" y="6993"/>
                    <a:pt x="8117" y="6966"/>
                    <a:pt x="8153" y="6966"/>
                  </a:cubicBezTo>
                  <a:close/>
                  <a:moveTo>
                    <a:pt x="8278" y="7095"/>
                  </a:moveTo>
                  <a:cubicBezTo>
                    <a:pt x="8305" y="7095"/>
                    <a:pt x="8305" y="7142"/>
                    <a:pt x="8305" y="7142"/>
                  </a:cubicBezTo>
                  <a:cubicBezTo>
                    <a:pt x="8284" y="7163"/>
                    <a:pt x="8263" y="7184"/>
                    <a:pt x="8263" y="7184"/>
                  </a:cubicBezTo>
                  <a:cubicBezTo>
                    <a:pt x="8242" y="7163"/>
                    <a:pt x="8221" y="7121"/>
                    <a:pt x="8263" y="7100"/>
                  </a:cubicBezTo>
                  <a:cubicBezTo>
                    <a:pt x="8269" y="7097"/>
                    <a:pt x="8274" y="7095"/>
                    <a:pt x="8278" y="7095"/>
                  </a:cubicBezTo>
                  <a:close/>
                  <a:moveTo>
                    <a:pt x="1703" y="7331"/>
                  </a:moveTo>
                  <a:lnTo>
                    <a:pt x="1892" y="7562"/>
                  </a:lnTo>
                  <a:cubicBezTo>
                    <a:pt x="1787" y="7646"/>
                    <a:pt x="2018" y="7793"/>
                    <a:pt x="1892" y="7941"/>
                  </a:cubicBezTo>
                  <a:cubicBezTo>
                    <a:pt x="1871" y="7835"/>
                    <a:pt x="1808" y="7793"/>
                    <a:pt x="1745" y="7709"/>
                  </a:cubicBezTo>
                  <a:cubicBezTo>
                    <a:pt x="1745" y="7583"/>
                    <a:pt x="1745" y="7457"/>
                    <a:pt x="1703" y="7331"/>
                  </a:cubicBezTo>
                  <a:close/>
                  <a:moveTo>
                    <a:pt x="7477" y="1"/>
                  </a:moveTo>
                  <a:cubicBezTo>
                    <a:pt x="7420" y="1"/>
                    <a:pt x="7325" y="32"/>
                    <a:pt x="7127" y="98"/>
                  </a:cubicBezTo>
                  <a:cubicBezTo>
                    <a:pt x="7110" y="81"/>
                    <a:pt x="7080" y="51"/>
                    <a:pt x="7035" y="51"/>
                  </a:cubicBezTo>
                  <a:cubicBezTo>
                    <a:pt x="7025" y="51"/>
                    <a:pt x="7013" y="52"/>
                    <a:pt x="7001" y="56"/>
                  </a:cubicBezTo>
                  <a:cubicBezTo>
                    <a:pt x="6959" y="161"/>
                    <a:pt x="6896" y="246"/>
                    <a:pt x="6791" y="288"/>
                  </a:cubicBezTo>
                  <a:cubicBezTo>
                    <a:pt x="6812" y="414"/>
                    <a:pt x="6707" y="456"/>
                    <a:pt x="6623" y="498"/>
                  </a:cubicBezTo>
                  <a:cubicBezTo>
                    <a:pt x="6644" y="666"/>
                    <a:pt x="6749" y="834"/>
                    <a:pt x="6707" y="1045"/>
                  </a:cubicBezTo>
                  <a:cubicBezTo>
                    <a:pt x="6602" y="960"/>
                    <a:pt x="6455" y="1002"/>
                    <a:pt x="6391" y="855"/>
                  </a:cubicBezTo>
                  <a:cubicBezTo>
                    <a:pt x="6380" y="832"/>
                    <a:pt x="6349" y="815"/>
                    <a:pt x="6317" y="815"/>
                  </a:cubicBezTo>
                  <a:cubicBezTo>
                    <a:pt x="6291" y="815"/>
                    <a:pt x="6263" y="827"/>
                    <a:pt x="6244" y="855"/>
                  </a:cubicBezTo>
                  <a:cubicBezTo>
                    <a:pt x="6202" y="918"/>
                    <a:pt x="6265" y="960"/>
                    <a:pt x="6286" y="981"/>
                  </a:cubicBezTo>
                  <a:cubicBezTo>
                    <a:pt x="6202" y="1023"/>
                    <a:pt x="6265" y="1150"/>
                    <a:pt x="6223" y="1171"/>
                  </a:cubicBezTo>
                  <a:cubicBezTo>
                    <a:pt x="6179" y="1190"/>
                    <a:pt x="6140" y="1197"/>
                    <a:pt x="6104" y="1197"/>
                  </a:cubicBezTo>
                  <a:cubicBezTo>
                    <a:pt x="6023" y="1197"/>
                    <a:pt x="5960" y="1158"/>
                    <a:pt x="5887" y="1129"/>
                  </a:cubicBezTo>
                  <a:cubicBezTo>
                    <a:pt x="5782" y="1318"/>
                    <a:pt x="5698" y="1528"/>
                    <a:pt x="5635" y="1738"/>
                  </a:cubicBezTo>
                  <a:cubicBezTo>
                    <a:pt x="5660" y="1755"/>
                    <a:pt x="5678" y="1762"/>
                    <a:pt x="5692" y="1762"/>
                  </a:cubicBezTo>
                  <a:cubicBezTo>
                    <a:pt x="5747" y="1762"/>
                    <a:pt x="5727" y="1654"/>
                    <a:pt x="5761" y="1654"/>
                  </a:cubicBezTo>
                  <a:lnTo>
                    <a:pt x="5992" y="1864"/>
                  </a:lnTo>
                  <a:cubicBezTo>
                    <a:pt x="5950" y="2033"/>
                    <a:pt x="5803" y="2159"/>
                    <a:pt x="5803" y="2327"/>
                  </a:cubicBezTo>
                  <a:cubicBezTo>
                    <a:pt x="5824" y="2369"/>
                    <a:pt x="5855" y="2374"/>
                    <a:pt x="5887" y="2374"/>
                  </a:cubicBezTo>
                  <a:cubicBezTo>
                    <a:pt x="5897" y="2374"/>
                    <a:pt x="5908" y="2374"/>
                    <a:pt x="5918" y="2374"/>
                  </a:cubicBezTo>
                  <a:cubicBezTo>
                    <a:pt x="5938" y="2374"/>
                    <a:pt x="5957" y="2376"/>
                    <a:pt x="5971" y="2390"/>
                  </a:cubicBezTo>
                  <a:cubicBezTo>
                    <a:pt x="5992" y="2453"/>
                    <a:pt x="6034" y="2516"/>
                    <a:pt x="6055" y="2558"/>
                  </a:cubicBezTo>
                  <a:cubicBezTo>
                    <a:pt x="5929" y="2558"/>
                    <a:pt x="5845" y="2453"/>
                    <a:pt x="5719" y="2432"/>
                  </a:cubicBezTo>
                  <a:cubicBezTo>
                    <a:pt x="5690" y="2418"/>
                    <a:pt x="5661" y="2384"/>
                    <a:pt x="5626" y="2384"/>
                  </a:cubicBezTo>
                  <a:cubicBezTo>
                    <a:pt x="5609" y="2384"/>
                    <a:pt x="5592" y="2391"/>
                    <a:pt x="5572" y="2411"/>
                  </a:cubicBezTo>
                  <a:cubicBezTo>
                    <a:pt x="5635" y="2516"/>
                    <a:pt x="5782" y="2579"/>
                    <a:pt x="5782" y="2747"/>
                  </a:cubicBezTo>
                  <a:lnTo>
                    <a:pt x="5719" y="2790"/>
                  </a:lnTo>
                  <a:cubicBezTo>
                    <a:pt x="5698" y="2790"/>
                    <a:pt x="5682" y="2774"/>
                    <a:pt x="5664" y="2774"/>
                  </a:cubicBezTo>
                  <a:cubicBezTo>
                    <a:pt x="5645" y="2774"/>
                    <a:pt x="5624" y="2790"/>
                    <a:pt x="5593" y="2853"/>
                  </a:cubicBezTo>
                  <a:cubicBezTo>
                    <a:pt x="5593" y="2853"/>
                    <a:pt x="5677" y="2874"/>
                    <a:pt x="5656" y="2916"/>
                  </a:cubicBezTo>
                  <a:cubicBezTo>
                    <a:pt x="5614" y="2937"/>
                    <a:pt x="5614" y="2937"/>
                    <a:pt x="5551" y="3000"/>
                  </a:cubicBezTo>
                  <a:cubicBezTo>
                    <a:pt x="5487" y="3084"/>
                    <a:pt x="5635" y="3126"/>
                    <a:pt x="5614" y="3231"/>
                  </a:cubicBezTo>
                  <a:cubicBezTo>
                    <a:pt x="5614" y="3245"/>
                    <a:pt x="5602" y="3247"/>
                    <a:pt x="5586" y="3247"/>
                  </a:cubicBezTo>
                  <a:cubicBezTo>
                    <a:pt x="5579" y="3247"/>
                    <a:pt x="5570" y="3247"/>
                    <a:pt x="5561" y="3247"/>
                  </a:cubicBezTo>
                  <a:cubicBezTo>
                    <a:pt x="5535" y="3247"/>
                    <a:pt x="5508" y="3252"/>
                    <a:pt x="5508" y="3294"/>
                  </a:cubicBezTo>
                  <a:cubicBezTo>
                    <a:pt x="5614" y="3315"/>
                    <a:pt x="5719" y="3399"/>
                    <a:pt x="5761" y="3504"/>
                  </a:cubicBezTo>
                  <a:cubicBezTo>
                    <a:pt x="5572" y="3420"/>
                    <a:pt x="5424" y="3357"/>
                    <a:pt x="5277" y="3294"/>
                  </a:cubicBezTo>
                  <a:cubicBezTo>
                    <a:pt x="5256" y="3294"/>
                    <a:pt x="5235" y="3315"/>
                    <a:pt x="5214" y="3315"/>
                  </a:cubicBezTo>
                  <a:cubicBezTo>
                    <a:pt x="5172" y="3378"/>
                    <a:pt x="5193" y="3462"/>
                    <a:pt x="5151" y="3483"/>
                  </a:cubicBezTo>
                  <a:cubicBezTo>
                    <a:pt x="5144" y="3486"/>
                    <a:pt x="5137" y="3487"/>
                    <a:pt x="5131" y="3487"/>
                  </a:cubicBezTo>
                  <a:cubicBezTo>
                    <a:pt x="5089" y="3487"/>
                    <a:pt x="5068" y="3438"/>
                    <a:pt x="5038" y="3438"/>
                  </a:cubicBezTo>
                  <a:cubicBezTo>
                    <a:pt x="5034" y="3438"/>
                    <a:pt x="5030" y="3439"/>
                    <a:pt x="5025" y="3441"/>
                  </a:cubicBezTo>
                  <a:cubicBezTo>
                    <a:pt x="4941" y="3546"/>
                    <a:pt x="5088" y="3631"/>
                    <a:pt x="5046" y="3736"/>
                  </a:cubicBezTo>
                  <a:cubicBezTo>
                    <a:pt x="4962" y="3652"/>
                    <a:pt x="4815" y="3673"/>
                    <a:pt x="4815" y="3504"/>
                  </a:cubicBezTo>
                  <a:cubicBezTo>
                    <a:pt x="4815" y="3483"/>
                    <a:pt x="4899" y="3483"/>
                    <a:pt x="4836" y="3420"/>
                  </a:cubicBezTo>
                  <a:cubicBezTo>
                    <a:pt x="4646" y="3399"/>
                    <a:pt x="4541" y="3168"/>
                    <a:pt x="4331" y="3126"/>
                  </a:cubicBezTo>
                  <a:cubicBezTo>
                    <a:pt x="4310" y="3168"/>
                    <a:pt x="4331" y="3231"/>
                    <a:pt x="4268" y="3231"/>
                  </a:cubicBezTo>
                  <a:lnTo>
                    <a:pt x="4142" y="3189"/>
                  </a:lnTo>
                  <a:lnTo>
                    <a:pt x="4142" y="3189"/>
                  </a:lnTo>
                  <a:cubicBezTo>
                    <a:pt x="4121" y="3231"/>
                    <a:pt x="4142" y="3294"/>
                    <a:pt x="4184" y="3315"/>
                  </a:cubicBezTo>
                  <a:cubicBezTo>
                    <a:pt x="4121" y="3399"/>
                    <a:pt x="4100" y="3504"/>
                    <a:pt x="4100" y="3609"/>
                  </a:cubicBezTo>
                  <a:cubicBezTo>
                    <a:pt x="3995" y="3609"/>
                    <a:pt x="4016" y="3546"/>
                    <a:pt x="4016" y="3462"/>
                  </a:cubicBezTo>
                  <a:cubicBezTo>
                    <a:pt x="4037" y="3399"/>
                    <a:pt x="3953" y="3357"/>
                    <a:pt x="3953" y="3294"/>
                  </a:cubicBezTo>
                  <a:cubicBezTo>
                    <a:pt x="3970" y="3224"/>
                    <a:pt x="4031" y="3184"/>
                    <a:pt x="4099" y="3184"/>
                  </a:cubicBezTo>
                  <a:cubicBezTo>
                    <a:pt x="4113" y="3184"/>
                    <a:pt x="4127" y="3185"/>
                    <a:pt x="4142" y="3189"/>
                  </a:cubicBezTo>
                  <a:cubicBezTo>
                    <a:pt x="4121" y="3126"/>
                    <a:pt x="4079" y="3084"/>
                    <a:pt x="4016" y="3063"/>
                  </a:cubicBezTo>
                  <a:cubicBezTo>
                    <a:pt x="3998" y="3085"/>
                    <a:pt x="3976" y="3093"/>
                    <a:pt x="3952" y="3093"/>
                  </a:cubicBezTo>
                  <a:cubicBezTo>
                    <a:pt x="3893" y="3093"/>
                    <a:pt x="3822" y="3042"/>
                    <a:pt x="3772" y="3042"/>
                  </a:cubicBezTo>
                  <a:cubicBezTo>
                    <a:pt x="3750" y="3042"/>
                    <a:pt x="3732" y="3053"/>
                    <a:pt x="3721" y="3084"/>
                  </a:cubicBezTo>
                  <a:cubicBezTo>
                    <a:pt x="3658" y="3210"/>
                    <a:pt x="3763" y="3273"/>
                    <a:pt x="3827" y="3336"/>
                  </a:cubicBezTo>
                  <a:lnTo>
                    <a:pt x="3742" y="3420"/>
                  </a:lnTo>
                  <a:cubicBezTo>
                    <a:pt x="3616" y="3168"/>
                    <a:pt x="3322" y="3252"/>
                    <a:pt x="3175" y="3063"/>
                  </a:cubicBezTo>
                  <a:cubicBezTo>
                    <a:pt x="3144" y="3094"/>
                    <a:pt x="3113" y="3113"/>
                    <a:pt x="3082" y="3113"/>
                  </a:cubicBezTo>
                  <a:cubicBezTo>
                    <a:pt x="3071" y="3113"/>
                    <a:pt x="3060" y="3111"/>
                    <a:pt x="3049" y="3105"/>
                  </a:cubicBezTo>
                  <a:lnTo>
                    <a:pt x="3070" y="3021"/>
                  </a:lnTo>
                  <a:cubicBezTo>
                    <a:pt x="3046" y="3002"/>
                    <a:pt x="3023" y="2995"/>
                    <a:pt x="3001" y="2995"/>
                  </a:cubicBezTo>
                  <a:cubicBezTo>
                    <a:pt x="2931" y="2995"/>
                    <a:pt x="2865" y="3065"/>
                    <a:pt x="2779" y="3065"/>
                  </a:cubicBezTo>
                  <a:cubicBezTo>
                    <a:pt x="2771" y="3065"/>
                    <a:pt x="2763" y="3064"/>
                    <a:pt x="2754" y="3063"/>
                  </a:cubicBezTo>
                  <a:cubicBezTo>
                    <a:pt x="2669" y="3002"/>
                    <a:pt x="2570" y="2941"/>
                    <a:pt x="2465" y="2941"/>
                  </a:cubicBezTo>
                  <a:cubicBezTo>
                    <a:pt x="2389" y="2941"/>
                    <a:pt x="2309" y="2974"/>
                    <a:pt x="2229" y="3063"/>
                  </a:cubicBezTo>
                  <a:lnTo>
                    <a:pt x="2208" y="3168"/>
                  </a:lnTo>
                  <a:cubicBezTo>
                    <a:pt x="2110" y="3201"/>
                    <a:pt x="2025" y="3334"/>
                    <a:pt x="1913" y="3334"/>
                  </a:cubicBezTo>
                  <a:cubicBezTo>
                    <a:pt x="1881" y="3334"/>
                    <a:pt x="1846" y="3323"/>
                    <a:pt x="1808" y="3294"/>
                  </a:cubicBezTo>
                  <a:lnTo>
                    <a:pt x="1766" y="3189"/>
                  </a:lnTo>
                  <a:lnTo>
                    <a:pt x="1640" y="3294"/>
                  </a:lnTo>
                  <a:lnTo>
                    <a:pt x="1535" y="3210"/>
                  </a:lnTo>
                  <a:cubicBezTo>
                    <a:pt x="1409" y="3210"/>
                    <a:pt x="1451" y="3336"/>
                    <a:pt x="1367" y="3378"/>
                  </a:cubicBezTo>
                  <a:lnTo>
                    <a:pt x="1093" y="3378"/>
                  </a:lnTo>
                  <a:cubicBezTo>
                    <a:pt x="1072" y="3441"/>
                    <a:pt x="1009" y="3504"/>
                    <a:pt x="925" y="3546"/>
                  </a:cubicBezTo>
                  <a:lnTo>
                    <a:pt x="925" y="3757"/>
                  </a:lnTo>
                  <a:cubicBezTo>
                    <a:pt x="930" y="3757"/>
                    <a:pt x="936" y="3757"/>
                    <a:pt x="941" y="3758"/>
                  </a:cubicBezTo>
                  <a:lnTo>
                    <a:pt x="941" y="3758"/>
                  </a:lnTo>
                  <a:cubicBezTo>
                    <a:pt x="936" y="3758"/>
                    <a:pt x="931" y="3759"/>
                    <a:pt x="926" y="3759"/>
                  </a:cubicBezTo>
                  <a:cubicBezTo>
                    <a:pt x="855" y="3759"/>
                    <a:pt x="825" y="3678"/>
                    <a:pt x="764" y="3678"/>
                  </a:cubicBezTo>
                  <a:cubicBezTo>
                    <a:pt x="750" y="3678"/>
                    <a:pt x="734" y="3682"/>
                    <a:pt x="715" y="3694"/>
                  </a:cubicBezTo>
                  <a:cubicBezTo>
                    <a:pt x="631" y="3757"/>
                    <a:pt x="610" y="3862"/>
                    <a:pt x="568" y="3946"/>
                  </a:cubicBezTo>
                  <a:lnTo>
                    <a:pt x="631" y="4051"/>
                  </a:lnTo>
                  <a:cubicBezTo>
                    <a:pt x="463" y="4093"/>
                    <a:pt x="442" y="4261"/>
                    <a:pt x="336" y="4345"/>
                  </a:cubicBezTo>
                  <a:lnTo>
                    <a:pt x="442" y="4408"/>
                  </a:lnTo>
                  <a:cubicBezTo>
                    <a:pt x="421" y="4450"/>
                    <a:pt x="463" y="4514"/>
                    <a:pt x="400" y="4535"/>
                  </a:cubicBezTo>
                  <a:lnTo>
                    <a:pt x="189" y="4345"/>
                  </a:lnTo>
                  <a:lnTo>
                    <a:pt x="189" y="4345"/>
                  </a:lnTo>
                  <a:cubicBezTo>
                    <a:pt x="231" y="4493"/>
                    <a:pt x="126" y="4556"/>
                    <a:pt x="63" y="4619"/>
                  </a:cubicBezTo>
                  <a:cubicBezTo>
                    <a:pt x="84" y="4661"/>
                    <a:pt x="105" y="4703"/>
                    <a:pt x="126" y="4703"/>
                  </a:cubicBezTo>
                  <a:cubicBezTo>
                    <a:pt x="224" y="4703"/>
                    <a:pt x="313" y="4759"/>
                    <a:pt x="399" y="4759"/>
                  </a:cubicBezTo>
                  <a:cubicBezTo>
                    <a:pt x="442" y="4759"/>
                    <a:pt x="484" y="4745"/>
                    <a:pt x="526" y="4703"/>
                  </a:cubicBezTo>
                  <a:lnTo>
                    <a:pt x="526" y="4703"/>
                  </a:lnTo>
                  <a:cubicBezTo>
                    <a:pt x="652" y="4871"/>
                    <a:pt x="400" y="4955"/>
                    <a:pt x="463" y="5102"/>
                  </a:cubicBezTo>
                  <a:cubicBezTo>
                    <a:pt x="463" y="5102"/>
                    <a:pt x="442" y="5144"/>
                    <a:pt x="421" y="5144"/>
                  </a:cubicBezTo>
                  <a:cubicBezTo>
                    <a:pt x="400" y="5165"/>
                    <a:pt x="379" y="5165"/>
                    <a:pt x="315" y="5165"/>
                  </a:cubicBezTo>
                  <a:cubicBezTo>
                    <a:pt x="357" y="5081"/>
                    <a:pt x="252" y="5060"/>
                    <a:pt x="252" y="4976"/>
                  </a:cubicBezTo>
                  <a:cubicBezTo>
                    <a:pt x="252" y="4934"/>
                    <a:pt x="336" y="4934"/>
                    <a:pt x="294" y="4871"/>
                  </a:cubicBezTo>
                  <a:cubicBezTo>
                    <a:pt x="265" y="4842"/>
                    <a:pt x="236" y="4802"/>
                    <a:pt x="192" y="4802"/>
                  </a:cubicBezTo>
                  <a:cubicBezTo>
                    <a:pt x="173" y="4802"/>
                    <a:pt x="152" y="4810"/>
                    <a:pt x="126" y="4829"/>
                  </a:cubicBezTo>
                  <a:cubicBezTo>
                    <a:pt x="168" y="4955"/>
                    <a:pt x="84" y="5060"/>
                    <a:pt x="126" y="5186"/>
                  </a:cubicBezTo>
                  <a:cubicBezTo>
                    <a:pt x="147" y="5312"/>
                    <a:pt x="105" y="5460"/>
                    <a:pt x="147" y="5607"/>
                  </a:cubicBezTo>
                  <a:cubicBezTo>
                    <a:pt x="198" y="5607"/>
                    <a:pt x="248" y="5630"/>
                    <a:pt x="290" y="5630"/>
                  </a:cubicBezTo>
                  <a:cubicBezTo>
                    <a:pt x="317" y="5630"/>
                    <a:pt x="341" y="5619"/>
                    <a:pt x="357" y="5586"/>
                  </a:cubicBezTo>
                  <a:cubicBezTo>
                    <a:pt x="400" y="5502"/>
                    <a:pt x="379" y="5439"/>
                    <a:pt x="315" y="5376"/>
                  </a:cubicBezTo>
                  <a:cubicBezTo>
                    <a:pt x="414" y="5376"/>
                    <a:pt x="347" y="5247"/>
                    <a:pt x="440" y="5247"/>
                  </a:cubicBezTo>
                  <a:cubicBezTo>
                    <a:pt x="447" y="5247"/>
                    <a:pt x="454" y="5248"/>
                    <a:pt x="463" y="5249"/>
                  </a:cubicBezTo>
                  <a:cubicBezTo>
                    <a:pt x="526" y="5355"/>
                    <a:pt x="484" y="5460"/>
                    <a:pt x="526" y="5586"/>
                  </a:cubicBezTo>
                  <a:cubicBezTo>
                    <a:pt x="547" y="5712"/>
                    <a:pt x="694" y="5712"/>
                    <a:pt x="778" y="5817"/>
                  </a:cubicBezTo>
                  <a:cubicBezTo>
                    <a:pt x="862" y="5985"/>
                    <a:pt x="925" y="6174"/>
                    <a:pt x="925" y="6364"/>
                  </a:cubicBezTo>
                  <a:cubicBezTo>
                    <a:pt x="925" y="6385"/>
                    <a:pt x="904" y="6385"/>
                    <a:pt x="904" y="6385"/>
                  </a:cubicBezTo>
                  <a:cubicBezTo>
                    <a:pt x="778" y="6385"/>
                    <a:pt x="841" y="6259"/>
                    <a:pt x="757" y="6217"/>
                  </a:cubicBezTo>
                  <a:cubicBezTo>
                    <a:pt x="662" y="6264"/>
                    <a:pt x="556" y="6287"/>
                    <a:pt x="447" y="6287"/>
                  </a:cubicBezTo>
                  <a:cubicBezTo>
                    <a:pt x="410" y="6287"/>
                    <a:pt x="373" y="6285"/>
                    <a:pt x="336" y="6280"/>
                  </a:cubicBezTo>
                  <a:lnTo>
                    <a:pt x="189" y="6174"/>
                  </a:lnTo>
                  <a:lnTo>
                    <a:pt x="189" y="6174"/>
                  </a:lnTo>
                  <a:cubicBezTo>
                    <a:pt x="126" y="6322"/>
                    <a:pt x="315" y="6427"/>
                    <a:pt x="189" y="6616"/>
                  </a:cubicBezTo>
                  <a:cubicBezTo>
                    <a:pt x="147" y="6658"/>
                    <a:pt x="21" y="6700"/>
                    <a:pt x="0" y="6826"/>
                  </a:cubicBezTo>
                  <a:cubicBezTo>
                    <a:pt x="42" y="6847"/>
                    <a:pt x="84" y="6847"/>
                    <a:pt x="105" y="6889"/>
                  </a:cubicBezTo>
                  <a:cubicBezTo>
                    <a:pt x="65" y="7029"/>
                    <a:pt x="82" y="7206"/>
                    <a:pt x="156" y="7206"/>
                  </a:cubicBezTo>
                  <a:cubicBezTo>
                    <a:pt x="160" y="7206"/>
                    <a:pt x="164" y="7206"/>
                    <a:pt x="168" y="7205"/>
                  </a:cubicBezTo>
                  <a:cubicBezTo>
                    <a:pt x="273" y="7205"/>
                    <a:pt x="294" y="7100"/>
                    <a:pt x="336" y="7036"/>
                  </a:cubicBezTo>
                  <a:cubicBezTo>
                    <a:pt x="379" y="7184"/>
                    <a:pt x="421" y="7310"/>
                    <a:pt x="463" y="7436"/>
                  </a:cubicBezTo>
                  <a:lnTo>
                    <a:pt x="315" y="7499"/>
                  </a:lnTo>
                  <a:cubicBezTo>
                    <a:pt x="210" y="7478"/>
                    <a:pt x="336" y="7289"/>
                    <a:pt x="168" y="7289"/>
                  </a:cubicBezTo>
                  <a:cubicBezTo>
                    <a:pt x="189" y="7415"/>
                    <a:pt x="126" y="7562"/>
                    <a:pt x="294" y="7646"/>
                  </a:cubicBezTo>
                  <a:cubicBezTo>
                    <a:pt x="357" y="7541"/>
                    <a:pt x="505" y="7625"/>
                    <a:pt x="610" y="7541"/>
                  </a:cubicBezTo>
                  <a:cubicBezTo>
                    <a:pt x="526" y="7163"/>
                    <a:pt x="421" y="6784"/>
                    <a:pt x="315" y="6385"/>
                  </a:cubicBezTo>
                  <a:lnTo>
                    <a:pt x="315" y="6385"/>
                  </a:lnTo>
                  <a:cubicBezTo>
                    <a:pt x="505" y="6532"/>
                    <a:pt x="463" y="6784"/>
                    <a:pt x="652" y="6868"/>
                  </a:cubicBezTo>
                  <a:cubicBezTo>
                    <a:pt x="673" y="6826"/>
                    <a:pt x="673" y="6784"/>
                    <a:pt x="694" y="6700"/>
                  </a:cubicBezTo>
                  <a:cubicBezTo>
                    <a:pt x="757" y="6763"/>
                    <a:pt x="799" y="6805"/>
                    <a:pt x="841" y="6868"/>
                  </a:cubicBezTo>
                  <a:cubicBezTo>
                    <a:pt x="862" y="6931"/>
                    <a:pt x="883" y="6994"/>
                    <a:pt x="799" y="7015"/>
                  </a:cubicBezTo>
                  <a:cubicBezTo>
                    <a:pt x="778" y="7100"/>
                    <a:pt x="904" y="7057"/>
                    <a:pt x="904" y="7121"/>
                  </a:cubicBezTo>
                  <a:lnTo>
                    <a:pt x="799" y="7163"/>
                  </a:lnTo>
                  <a:lnTo>
                    <a:pt x="862" y="7268"/>
                  </a:lnTo>
                  <a:cubicBezTo>
                    <a:pt x="894" y="7299"/>
                    <a:pt x="930" y="7299"/>
                    <a:pt x="967" y="7299"/>
                  </a:cubicBezTo>
                  <a:cubicBezTo>
                    <a:pt x="1004" y="7299"/>
                    <a:pt x="1041" y="7299"/>
                    <a:pt x="1072" y="7331"/>
                  </a:cubicBezTo>
                  <a:cubicBezTo>
                    <a:pt x="1135" y="7289"/>
                    <a:pt x="1051" y="7163"/>
                    <a:pt x="1198" y="7142"/>
                  </a:cubicBezTo>
                  <a:cubicBezTo>
                    <a:pt x="1219" y="7268"/>
                    <a:pt x="1283" y="7373"/>
                    <a:pt x="1346" y="7478"/>
                  </a:cubicBezTo>
                  <a:cubicBezTo>
                    <a:pt x="1262" y="7541"/>
                    <a:pt x="1262" y="7667"/>
                    <a:pt x="1346" y="7730"/>
                  </a:cubicBezTo>
                  <a:cubicBezTo>
                    <a:pt x="1430" y="7814"/>
                    <a:pt x="1472" y="7919"/>
                    <a:pt x="1493" y="8046"/>
                  </a:cubicBezTo>
                  <a:cubicBezTo>
                    <a:pt x="1514" y="8214"/>
                    <a:pt x="1619" y="8382"/>
                    <a:pt x="1640" y="8571"/>
                  </a:cubicBezTo>
                  <a:cubicBezTo>
                    <a:pt x="1640" y="8697"/>
                    <a:pt x="1745" y="8803"/>
                    <a:pt x="1787" y="8929"/>
                  </a:cubicBezTo>
                  <a:cubicBezTo>
                    <a:pt x="1808" y="9139"/>
                    <a:pt x="1913" y="9349"/>
                    <a:pt x="2081" y="9517"/>
                  </a:cubicBezTo>
                  <a:cubicBezTo>
                    <a:pt x="1934" y="9665"/>
                    <a:pt x="2081" y="9791"/>
                    <a:pt x="2124" y="9917"/>
                  </a:cubicBezTo>
                  <a:cubicBezTo>
                    <a:pt x="2166" y="10085"/>
                    <a:pt x="2271" y="10232"/>
                    <a:pt x="2418" y="10337"/>
                  </a:cubicBezTo>
                  <a:lnTo>
                    <a:pt x="2418" y="10569"/>
                  </a:lnTo>
                  <a:cubicBezTo>
                    <a:pt x="2502" y="10653"/>
                    <a:pt x="2565" y="10737"/>
                    <a:pt x="2649" y="10842"/>
                  </a:cubicBezTo>
                  <a:cubicBezTo>
                    <a:pt x="2679" y="10901"/>
                    <a:pt x="2730" y="10961"/>
                    <a:pt x="2801" y="10961"/>
                  </a:cubicBezTo>
                  <a:cubicBezTo>
                    <a:pt x="2831" y="10961"/>
                    <a:pt x="2864" y="10951"/>
                    <a:pt x="2901" y="10926"/>
                  </a:cubicBezTo>
                  <a:cubicBezTo>
                    <a:pt x="2901" y="10821"/>
                    <a:pt x="2943" y="10716"/>
                    <a:pt x="2859" y="10611"/>
                  </a:cubicBezTo>
                  <a:cubicBezTo>
                    <a:pt x="2943" y="10527"/>
                    <a:pt x="2880" y="10379"/>
                    <a:pt x="2965" y="10274"/>
                  </a:cubicBezTo>
                  <a:cubicBezTo>
                    <a:pt x="2943" y="10274"/>
                    <a:pt x="2901" y="10253"/>
                    <a:pt x="2901" y="10232"/>
                  </a:cubicBezTo>
                  <a:cubicBezTo>
                    <a:pt x="2894" y="10230"/>
                    <a:pt x="2887" y="10229"/>
                    <a:pt x="2882" y="10229"/>
                  </a:cubicBezTo>
                  <a:cubicBezTo>
                    <a:pt x="2827" y="10229"/>
                    <a:pt x="2871" y="10316"/>
                    <a:pt x="2775" y="10316"/>
                  </a:cubicBezTo>
                  <a:cubicBezTo>
                    <a:pt x="2733" y="10148"/>
                    <a:pt x="2565" y="10022"/>
                    <a:pt x="2607" y="9812"/>
                  </a:cubicBezTo>
                  <a:cubicBezTo>
                    <a:pt x="2607" y="9770"/>
                    <a:pt x="2586" y="9728"/>
                    <a:pt x="2565" y="9707"/>
                  </a:cubicBezTo>
                  <a:cubicBezTo>
                    <a:pt x="2460" y="9559"/>
                    <a:pt x="2397" y="9391"/>
                    <a:pt x="2355" y="9223"/>
                  </a:cubicBezTo>
                  <a:cubicBezTo>
                    <a:pt x="2334" y="9181"/>
                    <a:pt x="2334" y="9118"/>
                    <a:pt x="2292" y="9076"/>
                  </a:cubicBezTo>
                  <a:cubicBezTo>
                    <a:pt x="2208" y="8992"/>
                    <a:pt x="2145" y="8908"/>
                    <a:pt x="2103" y="8803"/>
                  </a:cubicBezTo>
                  <a:lnTo>
                    <a:pt x="2103" y="8445"/>
                  </a:lnTo>
                  <a:cubicBezTo>
                    <a:pt x="2018" y="8424"/>
                    <a:pt x="2039" y="8361"/>
                    <a:pt x="2039" y="8319"/>
                  </a:cubicBezTo>
                  <a:cubicBezTo>
                    <a:pt x="2018" y="8319"/>
                    <a:pt x="1955" y="8319"/>
                    <a:pt x="1934" y="8298"/>
                  </a:cubicBezTo>
                  <a:cubicBezTo>
                    <a:pt x="2018" y="8214"/>
                    <a:pt x="1871" y="8109"/>
                    <a:pt x="1955" y="8025"/>
                  </a:cubicBezTo>
                  <a:lnTo>
                    <a:pt x="1955" y="8025"/>
                  </a:lnTo>
                  <a:lnTo>
                    <a:pt x="2081" y="8130"/>
                  </a:lnTo>
                  <a:cubicBezTo>
                    <a:pt x="2166" y="8046"/>
                    <a:pt x="2081" y="7962"/>
                    <a:pt x="2039" y="7898"/>
                  </a:cubicBezTo>
                  <a:cubicBezTo>
                    <a:pt x="2039" y="7888"/>
                    <a:pt x="2034" y="7888"/>
                    <a:pt x="2029" y="7888"/>
                  </a:cubicBezTo>
                  <a:cubicBezTo>
                    <a:pt x="2024" y="7888"/>
                    <a:pt x="2018" y="7888"/>
                    <a:pt x="2018" y="7877"/>
                  </a:cubicBezTo>
                  <a:cubicBezTo>
                    <a:pt x="1997" y="7835"/>
                    <a:pt x="2018" y="7835"/>
                    <a:pt x="2039" y="7835"/>
                  </a:cubicBezTo>
                  <a:cubicBezTo>
                    <a:pt x="1976" y="7625"/>
                    <a:pt x="1997" y="7394"/>
                    <a:pt x="1808" y="7247"/>
                  </a:cubicBezTo>
                  <a:cubicBezTo>
                    <a:pt x="1840" y="7215"/>
                    <a:pt x="1882" y="7215"/>
                    <a:pt x="1924" y="7215"/>
                  </a:cubicBezTo>
                  <a:cubicBezTo>
                    <a:pt x="1966" y="7215"/>
                    <a:pt x="2008" y="7215"/>
                    <a:pt x="2039" y="7184"/>
                  </a:cubicBezTo>
                  <a:lnTo>
                    <a:pt x="2081" y="7100"/>
                  </a:lnTo>
                  <a:lnTo>
                    <a:pt x="2166" y="7163"/>
                  </a:lnTo>
                  <a:cubicBezTo>
                    <a:pt x="2187" y="7057"/>
                    <a:pt x="2187" y="6952"/>
                    <a:pt x="2145" y="6847"/>
                  </a:cubicBezTo>
                  <a:lnTo>
                    <a:pt x="1871" y="6847"/>
                  </a:lnTo>
                  <a:cubicBezTo>
                    <a:pt x="1745" y="6805"/>
                    <a:pt x="1640" y="6721"/>
                    <a:pt x="1556" y="6616"/>
                  </a:cubicBezTo>
                  <a:cubicBezTo>
                    <a:pt x="1556" y="6532"/>
                    <a:pt x="1577" y="6427"/>
                    <a:pt x="1556" y="6322"/>
                  </a:cubicBezTo>
                  <a:cubicBezTo>
                    <a:pt x="1535" y="6217"/>
                    <a:pt x="1577" y="6090"/>
                    <a:pt x="1556" y="6006"/>
                  </a:cubicBezTo>
                  <a:cubicBezTo>
                    <a:pt x="1517" y="5928"/>
                    <a:pt x="1622" y="5850"/>
                    <a:pt x="1605" y="5756"/>
                  </a:cubicBezTo>
                  <a:lnTo>
                    <a:pt x="1605" y="5756"/>
                  </a:lnTo>
                  <a:cubicBezTo>
                    <a:pt x="1665" y="5773"/>
                    <a:pt x="1716" y="5810"/>
                    <a:pt x="1772" y="5810"/>
                  </a:cubicBezTo>
                  <a:cubicBezTo>
                    <a:pt x="1790" y="5810"/>
                    <a:pt x="1809" y="5806"/>
                    <a:pt x="1829" y="5796"/>
                  </a:cubicBezTo>
                  <a:cubicBezTo>
                    <a:pt x="1871" y="5649"/>
                    <a:pt x="2039" y="5586"/>
                    <a:pt x="2103" y="5439"/>
                  </a:cubicBezTo>
                  <a:lnTo>
                    <a:pt x="2060" y="5333"/>
                  </a:lnTo>
                  <a:cubicBezTo>
                    <a:pt x="2081" y="5291"/>
                    <a:pt x="2166" y="5312"/>
                    <a:pt x="2166" y="5249"/>
                  </a:cubicBezTo>
                  <a:cubicBezTo>
                    <a:pt x="2166" y="5165"/>
                    <a:pt x="2060" y="5165"/>
                    <a:pt x="2060" y="5081"/>
                  </a:cubicBezTo>
                  <a:cubicBezTo>
                    <a:pt x="2124" y="5060"/>
                    <a:pt x="2208" y="5039"/>
                    <a:pt x="2208" y="4955"/>
                  </a:cubicBezTo>
                  <a:lnTo>
                    <a:pt x="2166" y="4892"/>
                  </a:lnTo>
                  <a:cubicBezTo>
                    <a:pt x="2313" y="4871"/>
                    <a:pt x="2460" y="4913"/>
                    <a:pt x="2544" y="4745"/>
                  </a:cubicBezTo>
                  <a:lnTo>
                    <a:pt x="2544" y="4745"/>
                  </a:lnTo>
                  <a:cubicBezTo>
                    <a:pt x="2544" y="4752"/>
                    <a:pt x="2544" y="4758"/>
                    <a:pt x="2544" y="4766"/>
                  </a:cubicBezTo>
                  <a:cubicBezTo>
                    <a:pt x="2649" y="4766"/>
                    <a:pt x="2775" y="4724"/>
                    <a:pt x="2880" y="4640"/>
                  </a:cubicBezTo>
                  <a:cubicBezTo>
                    <a:pt x="2917" y="4676"/>
                    <a:pt x="2961" y="4699"/>
                    <a:pt x="3003" y="4699"/>
                  </a:cubicBezTo>
                  <a:cubicBezTo>
                    <a:pt x="3034" y="4699"/>
                    <a:pt x="3064" y="4687"/>
                    <a:pt x="3091" y="4661"/>
                  </a:cubicBezTo>
                  <a:cubicBezTo>
                    <a:pt x="3070" y="4619"/>
                    <a:pt x="2965" y="4640"/>
                    <a:pt x="2986" y="4556"/>
                  </a:cubicBezTo>
                  <a:cubicBezTo>
                    <a:pt x="3007" y="4514"/>
                    <a:pt x="3028" y="4471"/>
                    <a:pt x="3070" y="4471"/>
                  </a:cubicBezTo>
                  <a:cubicBezTo>
                    <a:pt x="3154" y="4535"/>
                    <a:pt x="3217" y="4598"/>
                    <a:pt x="3259" y="4703"/>
                  </a:cubicBezTo>
                  <a:lnTo>
                    <a:pt x="3301" y="4577"/>
                  </a:lnTo>
                  <a:cubicBezTo>
                    <a:pt x="3328" y="4612"/>
                    <a:pt x="3354" y="4625"/>
                    <a:pt x="3381" y="4625"/>
                  </a:cubicBezTo>
                  <a:cubicBezTo>
                    <a:pt x="3417" y="4625"/>
                    <a:pt x="3454" y="4601"/>
                    <a:pt x="3490" y="4577"/>
                  </a:cubicBezTo>
                  <a:lnTo>
                    <a:pt x="3637" y="4682"/>
                  </a:lnTo>
                  <a:cubicBezTo>
                    <a:pt x="3656" y="4675"/>
                    <a:pt x="3675" y="4673"/>
                    <a:pt x="3694" y="4673"/>
                  </a:cubicBezTo>
                  <a:cubicBezTo>
                    <a:pt x="3769" y="4673"/>
                    <a:pt x="3844" y="4711"/>
                    <a:pt x="3925" y="4711"/>
                  </a:cubicBezTo>
                  <a:cubicBezTo>
                    <a:pt x="3961" y="4711"/>
                    <a:pt x="3998" y="4704"/>
                    <a:pt x="4037" y="4682"/>
                  </a:cubicBezTo>
                  <a:lnTo>
                    <a:pt x="4268" y="4892"/>
                  </a:lnTo>
                  <a:lnTo>
                    <a:pt x="4142" y="5018"/>
                  </a:lnTo>
                  <a:cubicBezTo>
                    <a:pt x="4184" y="5081"/>
                    <a:pt x="4247" y="5102"/>
                    <a:pt x="4310" y="5144"/>
                  </a:cubicBezTo>
                  <a:cubicBezTo>
                    <a:pt x="4289" y="5186"/>
                    <a:pt x="4226" y="5144"/>
                    <a:pt x="4226" y="5207"/>
                  </a:cubicBezTo>
                  <a:lnTo>
                    <a:pt x="4373" y="5291"/>
                  </a:lnTo>
                  <a:cubicBezTo>
                    <a:pt x="4415" y="5249"/>
                    <a:pt x="4373" y="5186"/>
                    <a:pt x="4436" y="5186"/>
                  </a:cubicBezTo>
                  <a:cubicBezTo>
                    <a:pt x="4436" y="5228"/>
                    <a:pt x="4436" y="5270"/>
                    <a:pt x="4457" y="5333"/>
                  </a:cubicBezTo>
                  <a:cubicBezTo>
                    <a:pt x="4499" y="5376"/>
                    <a:pt x="4562" y="5355"/>
                    <a:pt x="4583" y="5418"/>
                  </a:cubicBezTo>
                  <a:cubicBezTo>
                    <a:pt x="4583" y="5494"/>
                    <a:pt x="4566" y="5588"/>
                    <a:pt x="4499" y="5588"/>
                  </a:cubicBezTo>
                  <a:cubicBezTo>
                    <a:pt x="4493" y="5588"/>
                    <a:pt x="4486" y="5588"/>
                    <a:pt x="4478" y="5586"/>
                  </a:cubicBezTo>
                  <a:cubicBezTo>
                    <a:pt x="4463" y="5578"/>
                    <a:pt x="4447" y="5575"/>
                    <a:pt x="4430" y="5575"/>
                  </a:cubicBezTo>
                  <a:cubicBezTo>
                    <a:pt x="4389" y="5575"/>
                    <a:pt x="4346" y="5592"/>
                    <a:pt x="4308" y="5592"/>
                  </a:cubicBezTo>
                  <a:cubicBezTo>
                    <a:pt x="4277" y="5592"/>
                    <a:pt x="4249" y="5582"/>
                    <a:pt x="4226" y="5544"/>
                  </a:cubicBezTo>
                  <a:cubicBezTo>
                    <a:pt x="4220" y="5538"/>
                    <a:pt x="4213" y="5535"/>
                    <a:pt x="4205" y="5535"/>
                  </a:cubicBezTo>
                  <a:cubicBezTo>
                    <a:pt x="4184" y="5535"/>
                    <a:pt x="4157" y="5555"/>
                    <a:pt x="4142" y="5586"/>
                  </a:cubicBezTo>
                  <a:cubicBezTo>
                    <a:pt x="4142" y="5670"/>
                    <a:pt x="4205" y="5691"/>
                    <a:pt x="4247" y="5733"/>
                  </a:cubicBezTo>
                  <a:cubicBezTo>
                    <a:pt x="4373" y="5733"/>
                    <a:pt x="4499" y="5733"/>
                    <a:pt x="4625" y="5691"/>
                  </a:cubicBezTo>
                  <a:cubicBezTo>
                    <a:pt x="4667" y="5775"/>
                    <a:pt x="4689" y="5901"/>
                    <a:pt x="4773" y="5943"/>
                  </a:cubicBezTo>
                  <a:cubicBezTo>
                    <a:pt x="4805" y="5957"/>
                    <a:pt x="4834" y="5963"/>
                    <a:pt x="4859" y="5963"/>
                  </a:cubicBezTo>
                  <a:cubicBezTo>
                    <a:pt x="4948" y="5963"/>
                    <a:pt x="4997" y="5892"/>
                    <a:pt x="5046" y="5859"/>
                  </a:cubicBezTo>
                  <a:cubicBezTo>
                    <a:pt x="5075" y="5851"/>
                    <a:pt x="5106" y="5848"/>
                    <a:pt x="5136" y="5848"/>
                  </a:cubicBezTo>
                  <a:cubicBezTo>
                    <a:pt x="5181" y="5848"/>
                    <a:pt x="5227" y="5854"/>
                    <a:pt x="5269" y="5854"/>
                  </a:cubicBezTo>
                  <a:cubicBezTo>
                    <a:pt x="5340" y="5854"/>
                    <a:pt x="5403" y="5838"/>
                    <a:pt x="5445" y="5754"/>
                  </a:cubicBezTo>
                  <a:cubicBezTo>
                    <a:pt x="5445" y="5712"/>
                    <a:pt x="5319" y="5670"/>
                    <a:pt x="5445" y="5670"/>
                  </a:cubicBezTo>
                  <a:cubicBezTo>
                    <a:pt x="5551" y="5670"/>
                    <a:pt x="5551" y="5796"/>
                    <a:pt x="5614" y="5838"/>
                  </a:cubicBezTo>
                  <a:lnTo>
                    <a:pt x="5761" y="5859"/>
                  </a:lnTo>
                  <a:lnTo>
                    <a:pt x="5635" y="6006"/>
                  </a:lnTo>
                  <a:cubicBezTo>
                    <a:pt x="5698" y="6153"/>
                    <a:pt x="5572" y="6322"/>
                    <a:pt x="5740" y="6448"/>
                  </a:cubicBezTo>
                  <a:cubicBezTo>
                    <a:pt x="5751" y="6453"/>
                    <a:pt x="5761" y="6456"/>
                    <a:pt x="5770" y="6456"/>
                  </a:cubicBezTo>
                  <a:cubicBezTo>
                    <a:pt x="5795" y="6456"/>
                    <a:pt x="5814" y="6437"/>
                    <a:pt x="5845" y="6406"/>
                  </a:cubicBezTo>
                  <a:cubicBezTo>
                    <a:pt x="5908" y="6511"/>
                    <a:pt x="6034" y="6511"/>
                    <a:pt x="6097" y="6574"/>
                  </a:cubicBezTo>
                  <a:cubicBezTo>
                    <a:pt x="6139" y="6721"/>
                    <a:pt x="6181" y="6847"/>
                    <a:pt x="6244" y="6952"/>
                  </a:cubicBezTo>
                  <a:cubicBezTo>
                    <a:pt x="6286" y="7079"/>
                    <a:pt x="6413" y="7163"/>
                    <a:pt x="6539" y="7163"/>
                  </a:cubicBezTo>
                  <a:cubicBezTo>
                    <a:pt x="6560" y="7247"/>
                    <a:pt x="6455" y="7289"/>
                    <a:pt x="6497" y="7373"/>
                  </a:cubicBezTo>
                  <a:cubicBezTo>
                    <a:pt x="6476" y="7436"/>
                    <a:pt x="6581" y="7478"/>
                    <a:pt x="6560" y="7541"/>
                  </a:cubicBezTo>
                  <a:cubicBezTo>
                    <a:pt x="6518" y="7604"/>
                    <a:pt x="6644" y="7625"/>
                    <a:pt x="6581" y="7688"/>
                  </a:cubicBezTo>
                  <a:cubicBezTo>
                    <a:pt x="6539" y="7688"/>
                    <a:pt x="6518" y="7709"/>
                    <a:pt x="6497" y="7751"/>
                  </a:cubicBezTo>
                  <a:lnTo>
                    <a:pt x="6581" y="7814"/>
                  </a:lnTo>
                  <a:cubicBezTo>
                    <a:pt x="6604" y="7811"/>
                    <a:pt x="6628" y="7810"/>
                    <a:pt x="6652" y="7810"/>
                  </a:cubicBezTo>
                  <a:cubicBezTo>
                    <a:pt x="6711" y="7810"/>
                    <a:pt x="6771" y="7818"/>
                    <a:pt x="6831" y="7818"/>
                  </a:cubicBezTo>
                  <a:cubicBezTo>
                    <a:pt x="6895" y="7818"/>
                    <a:pt x="6958" y="7809"/>
                    <a:pt x="7022" y="7772"/>
                  </a:cubicBezTo>
                  <a:cubicBezTo>
                    <a:pt x="6875" y="7625"/>
                    <a:pt x="6791" y="7415"/>
                    <a:pt x="6791" y="7205"/>
                  </a:cubicBezTo>
                  <a:cubicBezTo>
                    <a:pt x="6796" y="7202"/>
                    <a:pt x="6801" y="7201"/>
                    <a:pt x="6806" y="7201"/>
                  </a:cubicBezTo>
                  <a:cubicBezTo>
                    <a:pt x="6841" y="7201"/>
                    <a:pt x="6885" y="7250"/>
                    <a:pt x="6908" y="7250"/>
                  </a:cubicBezTo>
                  <a:cubicBezTo>
                    <a:pt x="6912" y="7250"/>
                    <a:pt x="6915" y="7249"/>
                    <a:pt x="6917" y="7247"/>
                  </a:cubicBezTo>
                  <a:cubicBezTo>
                    <a:pt x="6938" y="7226"/>
                    <a:pt x="6980" y="7205"/>
                    <a:pt x="6980" y="7121"/>
                  </a:cubicBezTo>
                  <a:lnTo>
                    <a:pt x="6833" y="6994"/>
                  </a:lnTo>
                  <a:cubicBezTo>
                    <a:pt x="6812" y="6973"/>
                    <a:pt x="6833" y="6952"/>
                    <a:pt x="6833" y="6910"/>
                  </a:cubicBezTo>
                  <a:cubicBezTo>
                    <a:pt x="6896" y="6889"/>
                    <a:pt x="6980" y="6910"/>
                    <a:pt x="7043" y="6847"/>
                  </a:cubicBezTo>
                  <a:cubicBezTo>
                    <a:pt x="7085" y="6910"/>
                    <a:pt x="7169" y="6931"/>
                    <a:pt x="7190" y="7015"/>
                  </a:cubicBezTo>
                  <a:lnTo>
                    <a:pt x="7169" y="7015"/>
                  </a:lnTo>
                  <a:cubicBezTo>
                    <a:pt x="7232" y="7015"/>
                    <a:pt x="7296" y="7036"/>
                    <a:pt x="7338" y="7079"/>
                  </a:cubicBezTo>
                  <a:cubicBezTo>
                    <a:pt x="7485" y="7226"/>
                    <a:pt x="7590" y="7394"/>
                    <a:pt x="7674" y="7583"/>
                  </a:cubicBezTo>
                  <a:cubicBezTo>
                    <a:pt x="7703" y="7569"/>
                    <a:pt x="7731" y="7563"/>
                    <a:pt x="7758" y="7563"/>
                  </a:cubicBezTo>
                  <a:cubicBezTo>
                    <a:pt x="7848" y="7563"/>
                    <a:pt x="7925" y="7625"/>
                    <a:pt x="7989" y="7625"/>
                  </a:cubicBezTo>
                  <a:cubicBezTo>
                    <a:pt x="8129" y="7625"/>
                    <a:pt x="8117" y="7816"/>
                    <a:pt x="8261" y="7816"/>
                  </a:cubicBezTo>
                  <a:cubicBezTo>
                    <a:pt x="8268" y="7816"/>
                    <a:pt x="8276" y="7815"/>
                    <a:pt x="8284" y="7814"/>
                  </a:cubicBezTo>
                  <a:lnTo>
                    <a:pt x="8284" y="7436"/>
                  </a:lnTo>
                  <a:lnTo>
                    <a:pt x="8158" y="7436"/>
                  </a:lnTo>
                  <a:cubicBezTo>
                    <a:pt x="8187" y="7397"/>
                    <a:pt x="8212" y="7380"/>
                    <a:pt x="8232" y="7380"/>
                  </a:cubicBezTo>
                  <a:cubicBezTo>
                    <a:pt x="8255" y="7380"/>
                    <a:pt x="8272" y="7402"/>
                    <a:pt x="8284" y="7436"/>
                  </a:cubicBezTo>
                  <a:cubicBezTo>
                    <a:pt x="8389" y="7436"/>
                    <a:pt x="8494" y="7478"/>
                    <a:pt x="8578" y="7541"/>
                  </a:cubicBezTo>
                  <a:lnTo>
                    <a:pt x="8536" y="7583"/>
                  </a:lnTo>
                  <a:cubicBezTo>
                    <a:pt x="8557" y="7625"/>
                    <a:pt x="8578" y="7667"/>
                    <a:pt x="8641" y="7667"/>
                  </a:cubicBezTo>
                  <a:cubicBezTo>
                    <a:pt x="8725" y="7625"/>
                    <a:pt x="8746" y="7541"/>
                    <a:pt x="8704" y="7457"/>
                  </a:cubicBezTo>
                  <a:cubicBezTo>
                    <a:pt x="8620" y="7436"/>
                    <a:pt x="8578" y="7394"/>
                    <a:pt x="8536" y="7331"/>
                  </a:cubicBezTo>
                  <a:cubicBezTo>
                    <a:pt x="8536" y="7205"/>
                    <a:pt x="8494" y="7079"/>
                    <a:pt x="8389" y="7015"/>
                  </a:cubicBezTo>
                  <a:cubicBezTo>
                    <a:pt x="8326" y="6931"/>
                    <a:pt x="8305" y="6826"/>
                    <a:pt x="8326" y="6742"/>
                  </a:cubicBezTo>
                  <a:cubicBezTo>
                    <a:pt x="8326" y="6658"/>
                    <a:pt x="8326" y="6595"/>
                    <a:pt x="8305" y="6532"/>
                  </a:cubicBezTo>
                  <a:cubicBezTo>
                    <a:pt x="8347" y="6511"/>
                    <a:pt x="8410" y="6511"/>
                    <a:pt x="8410" y="6427"/>
                  </a:cubicBezTo>
                  <a:lnTo>
                    <a:pt x="8158" y="6174"/>
                  </a:lnTo>
                  <a:cubicBezTo>
                    <a:pt x="8177" y="6117"/>
                    <a:pt x="8126" y="6025"/>
                    <a:pt x="8196" y="6025"/>
                  </a:cubicBezTo>
                  <a:cubicBezTo>
                    <a:pt x="8203" y="6025"/>
                    <a:pt x="8211" y="6025"/>
                    <a:pt x="8221" y="6027"/>
                  </a:cubicBezTo>
                  <a:cubicBezTo>
                    <a:pt x="8326" y="6048"/>
                    <a:pt x="8242" y="6153"/>
                    <a:pt x="8326" y="6195"/>
                  </a:cubicBezTo>
                  <a:lnTo>
                    <a:pt x="8410" y="6195"/>
                  </a:lnTo>
                  <a:cubicBezTo>
                    <a:pt x="8389" y="6132"/>
                    <a:pt x="8431" y="6090"/>
                    <a:pt x="8452" y="6048"/>
                  </a:cubicBezTo>
                  <a:cubicBezTo>
                    <a:pt x="8410" y="5985"/>
                    <a:pt x="8389" y="5880"/>
                    <a:pt x="8242" y="5859"/>
                  </a:cubicBezTo>
                  <a:cubicBezTo>
                    <a:pt x="8452" y="5817"/>
                    <a:pt x="8473" y="5691"/>
                    <a:pt x="8515" y="5607"/>
                  </a:cubicBezTo>
                  <a:lnTo>
                    <a:pt x="8515" y="5270"/>
                  </a:lnTo>
                  <a:cubicBezTo>
                    <a:pt x="8473" y="5102"/>
                    <a:pt x="8326" y="5186"/>
                    <a:pt x="8284" y="5102"/>
                  </a:cubicBezTo>
                  <a:cubicBezTo>
                    <a:pt x="8263" y="4913"/>
                    <a:pt x="8284" y="4724"/>
                    <a:pt x="8326" y="4535"/>
                  </a:cubicBezTo>
                  <a:cubicBezTo>
                    <a:pt x="8309" y="4526"/>
                    <a:pt x="8295" y="4523"/>
                    <a:pt x="8284" y="4523"/>
                  </a:cubicBezTo>
                  <a:cubicBezTo>
                    <a:pt x="8216" y="4523"/>
                    <a:pt x="8225" y="4645"/>
                    <a:pt x="8162" y="4645"/>
                  </a:cubicBezTo>
                  <a:cubicBezTo>
                    <a:pt x="8155" y="4645"/>
                    <a:pt x="8146" y="4644"/>
                    <a:pt x="8137" y="4640"/>
                  </a:cubicBezTo>
                  <a:cubicBezTo>
                    <a:pt x="8094" y="4619"/>
                    <a:pt x="8031" y="4598"/>
                    <a:pt x="8031" y="4535"/>
                  </a:cubicBezTo>
                  <a:cubicBezTo>
                    <a:pt x="8010" y="4366"/>
                    <a:pt x="7926" y="4198"/>
                    <a:pt x="7821" y="4051"/>
                  </a:cubicBezTo>
                  <a:cubicBezTo>
                    <a:pt x="7821" y="4030"/>
                    <a:pt x="7800" y="4030"/>
                    <a:pt x="7758" y="4030"/>
                  </a:cubicBezTo>
                  <a:lnTo>
                    <a:pt x="7632" y="4156"/>
                  </a:lnTo>
                  <a:lnTo>
                    <a:pt x="7485" y="4051"/>
                  </a:lnTo>
                  <a:cubicBezTo>
                    <a:pt x="7464" y="3925"/>
                    <a:pt x="7506" y="3799"/>
                    <a:pt x="7422" y="3673"/>
                  </a:cubicBezTo>
                  <a:cubicBezTo>
                    <a:pt x="7422" y="3673"/>
                    <a:pt x="7443" y="3631"/>
                    <a:pt x="7443" y="3609"/>
                  </a:cubicBezTo>
                  <a:cubicBezTo>
                    <a:pt x="7458" y="3604"/>
                    <a:pt x="7476" y="3603"/>
                    <a:pt x="7493" y="3603"/>
                  </a:cubicBezTo>
                  <a:cubicBezTo>
                    <a:pt x="7511" y="3603"/>
                    <a:pt x="7529" y="3604"/>
                    <a:pt x="7548" y="3604"/>
                  </a:cubicBezTo>
                  <a:cubicBezTo>
                    <a:pt x="7585" y="3604"/>
                    <a:pt x="7621" y="3599"/>
                    <a:pt x="7653" y="3567"/>
                  </a:cubicBezTo>
                  <a:cubicBezTo>
                    <a:pt x="7695" y="3378"/>
                    <a:pt x="7548" y="3189"/>
                    <a:pt x="7590" y="3021"/>
                  </a:cubicBezTo>
                  <a:cubicBezTo>
                    <a:pt x="7485" y="2895"/>
                    <a:pt x="7338" y="2937"/>
                    <a:pt x="7253" y="2832"/>
                  </a:cubicBezTo>
                  <a:cubicBezTo>
                    <a:pt x="7380" y="2684"/>
                    <a:pt x="7569" y="2558"/>
                    <a:pt x="7611" y="2348"/>
                  </a:cubicBezTo>
                  <a:cubicBezTo>
                    <a:pt x="7569" y="2285"/>
                    <a:pt x="7485" y="2222"/>
                    <a:pt x="7422" y="2201"/>
                  </a:cubicBezTo>
                  <a:cubicBezTo>
                    <a:pt x="7695" y="2180"/>
                    <a:pt x="7695" y="2180"/>
                    <a:pt x="7737" y="1970"/>
                  </a:cubicBezTo>
                  <a:cubicBezTo>
                    <a:pt x="7821" y="1928"/>
                    <a:pt x="7884" y="1885"/>
                    <a:pt x="7947" y="1822"/>
                  </a:cubicBezTo>
                  <a:lnTo>
                    <a:pt x="8094" y="1907"/>
                  </a:lnTo>
                  <a:cubicBezTo>
                    <a:pt x="8137" y="2033"/>
                    <a:pt x="8158" y="2159"/>
                    <a:pt x="8158" y="2306"/>
                  </a:cubicBezTo>
                  <a:cubicBezTo>
                    <a:pt x="8137" y="2474"/>
                    <a:pt x="8179" y="2642"/>
                    <a:pt x="8242" y="2790"/>
                  </a:cubicBezTo>
                  <a:cubicBezTo>
                    <a:pt x="8279" y="2803"/>
                    <a:pt x="8315" y="2808"/>
                    <a:pt x="8351" y="2808"/>
                  </a:cubicBezTo>
                  <a:cubicBezTo>
                    <a:pt x="8425" y="2808"/>
                    <a:pt x="8498" y="2788"/>
                    <a:pt x="8575" y="2788"/>
                  </a:cubicBezTo>
                  <a:cubicBezTo>
                    <a:pt x="8629" y="2788"/>
                    <a:pt x="8685" y="2798"/>
                    <a:pt x="8746" y="2832"/>
                  </a:cubicBezTo>
                  <a:lnTo>
                    <a:pt x="8515" y="2558"/>
                  </a:lnTo>
                  <a:cubicBezTo>
                    <a:pt x="8552" y="2552"/>
                    <a:pt x="8589" y="2550"/>
                    <a:pt x="8626" y="2550"/>
                  </a:cubicBezTo>
                  <a:cubicBezTo>
                    <a:pt x="8715" y="2550"/>
                    <a:pt x="8804" y="2564"/>
                    <a:pt x="8893" y="2579"/>
                  </a:cubicBezTo>
                  <a:cubicBezTo>
                    <a:pt x="8893" y="2642"/>
                    <a:pt x="8872" y="2663"/>
                    <a:pt x="8830" y="2726"/>
                  </a:cubicBezTo>
                  <a:cubicBezTo>
                    <a:pt x="8839" y="2725"/>
                    <a:pt x="8847" y="2725"/>
                    <a:pt x="8855" y="2725"/>
                  </a:cubicBezTo>
                  <a:cubicBezTo>
                    <a:pt x="8995" y="2725"/>
                    <a:pt x="8963" y="2897"/>
                    <a:pt x="9083" y="2937"/>
                  </a:cubicBezTo>
                  <a:cubicBezTo>
                    <a:pt x="9129" y="2905"/>
                    <a:pt x="9200" y="2851"/>
                    <a:pt x="9267" y="2851"/>
                  </a:cubicBezTo>
                  <a:cubicBezTo>
                    <a:pt x="9290" y="2851"/>
                    <a:pt x="9313" y="2857"/>
                    <a:pt x="9335" y="2874"/>
                  </a:cubicBezTo>
                  <a:cubicBezTo>
                    <a:pt x="9587" y="2958"/>
                    <a:pt x="9776" y="3126"/>
                    <a:pt x="9903" y="3357"/>
                  </a:cubicBezTo>
                  <a:cubicBezTo>
                    <a:pt x="10134" y="3441"/>
                    <a:pt x="10344" y="3588"/>
                    <a:pt x="10491" y="3778"/>
                  </a:cubicBezTo>
                  <a:lnTo>
                    <a:pt x="10659" y="3778"/>
                  </a:lnTo>
                  <a:cubicBezTo>
                    <a:pt x="10701" y="3925"/>
                    <a:pt x="10786" y="3988"/>
                    <a:pt x="10891" y="3988"/>
                  </a:cubicBezTo>
                  <a:cubicBezTo>
                    <a:pt x="11017" y="4198"/>
                    <a:pt x="11206" y="4366"/>
                    <a:pt x="11416" y="4493"/>
                  </a:cubicBezTo>
                  <a:lnTo>
                    <a:pt x="11374" y="4556"/>
                  </a:lnTo>
                  <a:lnTo>
                    <a:pt x="11479" y="4619"/>
                  </a:lnTo>
                  <a:cubicBezTo>
                    <a:pt x="11458" y="4661"/>
                    <a:pt x="11416" y="4724"/>
                    <a:pt x="11458" y="4745"/>
                  </a:cubicBezTo>
                  <a:cubicBezTo>
                    <a:pt x="11463" y="4754"/>
                    <a:pt x="11469" y="4757"/>
                    <a:pt x="11476" y="4757"/>
                  </a:cubicBezTo>
                  <a:cubicBezTo>
                    <a:pt x="11496" y="4757"/>
                    <a:pt x="11522" y="4733"/>
                    <a:pt x="11535" y="4733"/>
                  </a:cubicBezTo>
                  <a:cubicBezTo>
                    <a:pt x="11540" y="4733"/>
                    <a:pt x="11542" y="4736"/>
                    <a:pt x="11542" y="4745"/>
                  </a:cubicBezTo>
                  <a:cubicBezTo>
                    <a:pt x="11563" y="4766"/>
                    <a:pt x="11563" y="4808"/>
                    <a:pt x="11585" y="4829"/>
                  </a:cubicBezTo>
                  <a:cubicBezTo>
                    <a:pt x="11612" y="4835"/>
                    <a:pt x="11637" y="4837"/>
                    <a:pt x="11662" y="4837"/>
                  </a:cubicBezTo>
                  <a:cubicBezTo>
                    <a:pt x="11811" y="4837"/>
                    <a:pt x="11924" y="4745"/>
                    <a:pt x="12068" y="4745"/>
                  </a:cubicBezTo>
                  <a:cubicBezTo>
                    <a:pt x="11984" y="4535"/>
                    <a:pt x="11837" y="4387"/>
                    <a:pt x="11858" y="4177"/>
                  </a:cubicBezTo>
                  <a:cubicBezTo>
                    <a:pt x="11795" y="4156"/>
                    <a:pt x="11711" y="4093"/>
                    <a:pt x="11690" y="4030"/>
                  </a:cubicBezTo>
                  <a:cubicBezTo>
                    <a:pt x="11606" y="3862"/>
                    <a:pt x="11479" y="3736"/>
                    <a:pt x="11311" y="3652"/>
                  </a:cubicBezTo>
                  <a:lnTo>
                    <a:pt x="11206" y="3715"/>
                  </a:lnTo>
                  <a:cubicBezTo>
                    <a:pt x="11185" y="3609"/>
                    <a:pt x="11122" y="3525"/>
                    <a:pt x="11059" y="3441"/>
                  </a:cubicBezTo>
                  <a:cubicBezTo>
                    <a:pt x="11038" y="3420"/>
                    <a:pt x="11006" y="3420"/>
                    <a:pt x="10975" y="3420"/>
                  </a:cubicBezTo>
                  <a:cubicBezTo>
                    <a:pt x="10943" y="3420"/>
                    <a:pt x="10912" y="3420"/>
                    <a:pt x="10891" y="3399"/>
                  </a:cubicBezTo>
                  <a:cubicBezTo>
                    <a:pt x="10996" y="3252"/>
                    <a:pt x="11038" y="3084"/>
                    <a:pt x="10996" y="2916"/>
                  </a:cubicBezTo>
                  <a:lnTo>
                    <a:pt x="10996" y="2916"/>
                  </a:lnTo>
                  <a:lnTo>
                    <a:pt x="11122" y="3021"/>
                  </a:lnTo>
                  <a:cubicBezTo>
                    <a:pt x="11038" y="3084"/>
                    <a:pt x="11059" y="3168"/>
                    <a:pt x="11059" y="3252"/>
                  </a:cubicBezTo>
                  <a:cubicBezTo>
                    <a:pt x="11164" y="3315"/>
                    <a:pt x="11164" y="3441"/>
                    <a:pt x="11269" y="3525"/>
                  </a:cubicBezTo>
                  <a:cubicBezTo>
                    <a:pt x="11304" y="3534"/>
                    <a:pt x="11339" y="3539"/>
                    <a:pt x="11372" y="3539"/>
                  </a:cubicBezTo>
                  <a:cubicBezTo>
                    <a:pt x="11419" y="3539"/>
                    <a:pt x="11463" y="3529"/>
                    <a:pt x="11500" y="3504"/>
                  </a:cubicBezTo>
                  <a:cubicBezTo>
                    <a:pt x="11500" y="3357"/>
                    <a:pt x="11311" y="3273"/>
                    <a:pt x="11395" y="3105"/>
                  </a:cubicBezTo>
                  <a:lnTo>
                    <a:pt x="11395" y="3105"/>
                  </a:lnTo>
                  <a:cubicBezTo>
                    <a:pt x="11521" y="3210"/>
                    <a:pt x="11648" y="3315"/>
                    <a:pt x="11795" y="3399"/>
                  </a:cubicBezTo>
                  <a:lnTo>
                    <a:pt x="11921" y="3294"/>
                  </a:lnTo>
                  <a:cubicBezTo>
                    <a:pt x="12005" y="3336"/>
                    <a:pt x="12005" y="3441"/>
                    <a:pt x="12152" y="3441"/>
                  </a:cubicBezTo>
                  <a:cubicBezTo>
                    <a:pt x="11963" y="3504"/>
                    <a:pt x="11963" y="3609"/>
                    <a:pt x="11921" y="3694"/>
                  </a:cubicBezTo>
                  <a:cubicBezTo>
                    <a:pt x="11948" y="3715"/>
                    <a:pt x="11973" y="3723"/>
                    <a:pt x="11997" y="3723"/>
                  </a:cubicBezTo>
                  <a:cubicBezTo>
                    <a:pt x="12059" y="3723"/>
                    <a:pt x="12109" y="3670"/>
                    <a:pt x="12141" y="3670"/>
                  </a:cubicBezTo>
                  <a:cubicBezTo>
                    <a:pt x="12145" y="3670"/>
                    <a:pt x="12149" y="3671"/>
                    <a:pt x="12152" y="3673"/>
                  </a:cubicBezTo>
                  <a:cubicBezTo>
                    <a:pt x="12179" y="3699"/>
                    <a:pt x="12206" y="3735"/>
                    <a:pt x="12238" y="3735"/>
                  </a:cubicBezTo>
                  <a:cubicBezTo>
                    <a:pt x="12257" y="3735"/>
                    <a:pt x="12277" y="3724"/>
                    <a:pt x="12299" y="3694"/>
                  </a:cubicBezTo>
                  <a:lnTo>
                    <a:pt x="12299" y="3420"/>
                  </a:lnTo>
                  <a:cubicBezTo>
                    <a:pt x="12257" y="3441"/>
                    <a:pt x="12236" y="3462"/>
                    <a:pt x="12236" y="3504"/>
                  </a:cubicBezTo>
                  <a:cubicBezTo>
                    <a:pt x="12236" y="3525"/>
                    <a:pt x="12215" y="3546"/>
                    <a:pt x="12173" y="3546"/>
                  </a:cubicBezTo>
                  <a:cubicBezTo>
                    <a:pt x="12173" y="3562"/>
                    <a:pt x="12161" y="3603"/>
                    <a:pt x="12146" y="3603"/>
                  </a:cubicBezTo>
                  <a:cubicBezTo>
                    <a:pt x="12141" y="3603"/>
                    <a:pt x="12136" y="3599"/>
                    <a:pt x="12131" y="3588"/>
                  </a:cubicBezTo>
                  <a:cubicBezTo>
                    <a:pt x="12131" y="3546"/>
                    <a:pt x="12152" y="3546"/>
                    <a:pt x="12173" y="3546"/>
                  </a:cubicBezTo>
                  <a:cubicBezTo>
                    <a:pt x="12152" y="3441"/>
                    <a:pt x="12257" y="3357"/>
                    <a:pt x="12236" y="3252"/>
                  </a:cubicBezTo>
                  <a:cubicBezTo>
                    <a:pt x="12194" y="3231"/>
                    <a:pt x="12131" y="3189"/>
                    <a:pt x="12131" y="3126"/>
                  </a:cubicBezTo>
                  <a:cubicBezTo>
                    <a:pt x="12129" y="3126"/>
                    <a:pt x="12127" y="3126"/>
                    <a:pt x="12125" y="3125"/>
                  </a:cubicBezTo>
                  <a:lnTo>
                    <a:pt x="12125" y="3125"/>
                  </a:lnTo>
                  <a:cubicBezTo>
                    <a:pt x="12177" y="3119"/>
                    <a:pt x="12198" y="3080"/>
                    <a:pt x="12236" y="3042"/>
                  </a:cubicBezTo>
                  <a:lnTo>
                    <a:pt x="12152" y="2895"/>
                  </a:lnTo>
                  <a:lnTo>
                    <a:pt x="12026" y="2853"/>
                  </a:lnTo>
                  <a:cubicBezTo>
                    <a:pt x="12005" y="2811"/>
                    <a:pt x="11984" y="2790"/>
                    <a:pt x="11963" y="2747"/>
                  </a:cubicBezTo>
                  <a:lnTo>
                    <a:pt x="11816" y="2747"/>
                  </a:lnTo>
                  <a:cubicBezTo>
                    <a:pt x="11802" y="2788"/>
                    <a:pt x="11789" y="2811"/>
                    <a:pt x="11764" y="2811"/>
                  </a:cubicBezTo>
                  <a:cubicBezTo>
                    <a:pt x="11750" y="2811"/>
                    <a:pt x="11733" y="2804"/>
                    <a:pt x="11711" y="2790"/>
                  </a:cubicBezTo>
                  <a:cubicBezTo>
                    <a:pt x="11723" y="2752"/>
                    <a:pt x="11743" y="2744"/>
                    <a:pt x="11767" y="2744"/>
                  </a:cubicBezTo>
                  <a:cubicBezTo>
                    <a:pt x="11782" y="2744"/>
                    <a:pt x="11799" y="2747"/>
                    <a:pt x="11816" y="2747"/>
                  </a:cubicBezTo>
                  <a:cubicBezTo>
                    <a:pt x="11816" y="2705"/>
                    <a:pt x="11774" y="2663"/>
                    <a:pt x="11711" y="2642"/>
                  </a:cubicBezTo>
                  <a:cubicBezTo>
                    <a:pt x="11702" y="2639"/>
                    <a:pt x="11693" y="2638"/>
                    <a:pt x="11686" y="2638"/>
                  </a:cubicBezTo>
                  <a:cubicBezTo>
                    <a:pt x="11641" y="2638"/>
                    <a:pt x="11618" y="2684"/>
                    <a:pt x="11563" y="2684"/>
                  </a:cubicBezTo>
                  <a:cubicBezTo>
                    <a:pt x="11458" y="2663"/>
                    <a:pt x="11374" y="2600"/>
                    <a:pt x="11311" y="2495"/>
                  </a:cubicBezTo>
                  <a:cubicBezTo>
                    <a:pt x="11311" y="2390"/>
                    <a:pt x="11458" y="2243"/>
                    <a:pt x="11311" y="2117"/>
                  </a:cubicBezTo>
                  <a:lnTo>
                    <a:pt x="11500" y="1907"/>
                  </a:lnTo>
                  <a:cubicBezTo>
                    <a:pt x="11290" y="1885"/>
                    <a:pt x="11164" y="1738"/>
                    <a:pt x="10975" y="1696"/>
                  </a:cubicBezTo>
                  <a:lnTo>
                    <a:pt x="10954" y="1759"/>
                  </a:lnTo>
                  <a:cubicBezTo>
                    <a:pt x="10996" y="1780"/>
                    <a:pt x="11038" y="1822"/>
                    <a:pt x="11059" y="1885"/>
                  </a:cubicBezTo>
                  <a:cubicBezTo>
                    <a:pt x="11059" y="1949"/>
                    <a:pt x="10954" y="1991"/>
                    <a:pt x="11038" y="2075"/>
                  </a:cubicBezTo>
                  <a:lnTo>
                    <a:pt x="11122" y="2012"/>
                  </a:lnTo>
                  <a:lnTo>
                    <a:pt x="11122" y="2012"/>
                  </a:lnTo>
                  <a:cubicBezTo>
                    <a:pt x="11101" y="2117"/>
                    <a:pt x="11164" y="2222"/>
                    <a:pt x="11080" y="2348"/>
                  </a:cubicBezTo>
                  <a:cubicBezTo>
                    <a:pt x="10954" y="2243"/>
                    <a:pt x="10891" y="2138"/>
                    <a:pt x="10765" y="2096"/>
                  </a:cubicBezTo>
                  <a:cubicBezTo>
                    <a:pt x="10723" y="2012"/>
                    <a:pt x="10870" y="1970"/>
                    <a:pt x="10765" y="1885"/>
                  </a:cubicBezTo>
                  <a:lnTo>
                    <a:pt x="10765" y="1885"/>
                  </a:lnTo>
                  <a:cubicBezTo>
                    <a:pt x="10737" y="1907"/>
                    <a:pt x="10708" y="1915"/>
                    <a:pt x="10678" y="1915"/>
                  </a:cubicBezTo>
                  <a:cubicBezTo>
                    <a:pt x="10612" y="1915"/>
                    <a:pt x="10542" y="1877"/>
                    <a:pt x="10477" y="1877"/>
                  </a:cubicBezTo>
                  <a:cubicBezTo>
                    <a:pt x="10460" y="1877"/>
                    <a:pt x="10444" y="1879"/>
                    <a:pt x="10428" y="1885"/>
                  </a:cubicBezTo>
                  <a:cubicBezTo>
                    <a:pt x="10344" y="1843"/>
                    <a:pt x="10281" y="1759"/>
                    <a:pt x="10239" y="1675"/>
                  </a:cubicBezTo>
                  <a:cubicBezTo>
                    <a:pt x="10113" y="1612"/>
                    <a:pt x="9987" y="1591"/>
                    <a:pt x="9903" y="1528"/>
                  </a:cubicBezTo>
                  <a:cubicBezTo>
                    <a:pt x="9776" y="1465"/>
                    <a:pt x="9671" y="1381"/>
                    <a:pt x="9587" y="1297"/>
                  </a:cubicBezTo>
                  <a:cubicBezTo>
                    <a:pt x="9587" y="1234"/>
                    <a:pt x="9629" y="1150"/>
                    <a:pt x="9587" y="1108"/>
                  </a:cubicBezTo>
                  <a:cubicBezTo>
                    <a:pt x="9545" y="1066"/>
                    <a:pt x="9608" y="981"/>
                    <a:pt x="9545" y="918"/>
                  </a:cubicBezTo>
                  <a:cubicBezTo>
                    <a:pt x="9499" y="949"/>
                    <a:pt x="9453" y="969"/>
                    <a:pt x="9398" y="969"/>
                  </a:cubicBezTo>
                  <a:cubicBezTo>
                    <a:pt x="9378" y="969"/>
                    <a:pt x="9357" y="966"/>
                    <a:pt x="9335" y="960"/>
                  </a:cubicBezTo>
                  <a:cubicBezTo>
                    <a:pt x="9301" y="960"/>
                    <a:pt x="9267" y="974"/>
                    <a:pt x="9255" y="1013"/>
                  </a:cubicBezTo>
                  <a:lnTo>
                    <a:pt x="9255" y="1013"/>
                  </a:lnTo>
                  <a:cubicBezTo>
                    <a:pt x="9068" y="892"/>
                    <a:pt x="8826" y="807"/>
                    <a:pt x="8683" y="603"/>
                  </a:cubicBezTo>
                  <a:lnTo>
                    <a:pt x="8599" y="645"/>
                  </a:lnTo>
                  <a:cubicBezTo>
                    <a:pt x="8578" y="582"/>
                    <a:pt x="8557" y="519"/>
                    <a:pt x="8494" y="477"/>
                  </a:cubicBezTo>
                  <a:cubicBezTo>
                    <a:pt x="8263" y="414"/>
                    <a:pt x="8031" y="393"/>
                    <a:pt x="7779" y="393"/>
                  </a:cubicBezTo>
                  <a:cubicBezTo>
                    <a:pt x="7779" y="435"/>
                    <a:pt x="7758" y="477"/>
                    <a:pt x="7716" y="477"/>
                  </a:cubicBezTo>
                  <a:cubicBezTo>
                    <a:pt x="7716" y="493"/>
                    <a:pt x="7692" y="533"/>
                    <a:pt x="7680" y="533"/>
                  </a:cubicBezTo>
                  <a:cubicBezTo>
                    <a:pt x="7676" y="533"/>
                    <a:pt x="7674" y="529"/>
                    <a:pt x="7674" y="519"/>
                  </a:cubicBezTo>
                  <a:cubicBezTo>
                    <a:pt x="7674" y="477"/>
                    <a:pt x="7695" y="477"/>
                    <a:pt x="7716" y="477"/>
                  </a:cubicBezTo>
                  <a:lnTo>
                    <a:pt x="7716" y="309"/>
                  </a:lnTo>
                  <a:cubicBezTo>
                    <a:pt x="7779" y="288"/>
                    <a:pt x="7884" y="288"/>
                    <a:pt x="7821" y="183"/>
                  </a:cubicBezTo>
                  <a:cubicBezTo>
                    <a:pt x="7791" y="168"/>
                    <a:pt x="7759" y="161"/>
                    <a:pt x="7727" y="161"/>
                  </a:cubicBezTo>
                  <a:cubicBezTo>
                    <a:pt x="7668" y="161"/>
                    <a:pt x="7610" y="184"/>
                    <a:pt x="7569" y="225"/>
                  </a:cubicBezTo>
                  <a:cubicBezTo>
                    <a:pt x="7559" y="199"/>
                    <a:pt x="7543" y="191"/>
                    <a:pt x="7523" y="191"/>
                  </a:cubicBezTo>
                  <a:cubicBezTo>
                    <a:pt x="7487" y="191"/>
                    <a:pt x="7439" y="220"/>
                    <a:pt x="7400" y="220"/>
                  </a:cubicBezTo>
                  <a:cubicBezTo>
                    <a:pt x="7373" y="220"/>
                    <a:pt x="7351" y="207"/>
                    <a:pt x="7338" y="161"/>
                  </a:cubicBezTo>
                  <a:cubicBezTo>
                    <a:pt x="7363" y="119"/>
                    <a:pt x="7400" y="111"/>
                    <a:pt x="7438" y="111"/>
                  </a:cubicBezTo>
                  <a:cubicBezTo>
                    <a:pt x="7460" y="111"/>
                    <a:pt x="7483" y="113"/>
                    <a:pt x="7504" y="113"/>
                  </a:cubicBezTo>
                  <a:cubicBezTo>
                    <a:pt x="7537" y="113"/>
                    <a:pt x="7567" y="107"/>
                    <a:pt x="7590" y="77"/>
                  </a:cubicBezTo>
                  <a:cubicBezTo>
                    <a:pt x="7550" y="27"/>
                    <a:pt x="7529" y="1"/>
                    <a:pt x="747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37"/>
            <p:cNvSpPr/>
            <p:nvPr/>
          </p:nvSpPr>
          <p:spPr>
            <a:xfrm>
              <a:off x="988481" y="3257428"/>
              <a:ext cx="13025" cy="29030"/>
            </a:xfrm>
            <a:custGeom>
              <a:avLst/>
              <a:gdLst/>
              <a:ahLst/>
              <a:cxnLst/>
              <a:rect l="l" t="t" r="r" b="b"/>
              <a:pathLst>
                <a:path w="1263" h="2772" extrusionOk="0">
                  <a:moveTo>
                    <a:pt x="463" y="879"/>
                  </a:moveTo>
                  <a:lnTo>
                    <a:pt x="484" y="900"/>
                  </a:lnTo>
                  <a:cubicBezTo>
                    <a:pt x="484" y="900"/>
                    <a:pt x="484" y="921"/>
                    <a:pt x="463" y="921"/>
                  </a:cubicBezTo>
                  <a:cubicBezTo>
                    <a:pt x="442" y="921"/>
                    <a:pt x="442" y="900"/>
                    <a:pt x="442" y="900"/>
                  </a:cubicBezTo>
                  <a:cubicBezTo>
                    <a:pt x="442" y="879"/>
                    <a:pt x="463" y="879"/>
                    <a:pt x="463" y="879"/>
                  </a:cubicBezTo>
                  <a:close/>
                  <a:moveTo>
                    <a:pt x="653" y="1006"/>
                  </a:moveTo>
                  <a:cubicBezTo>
                    <a:pt x="653" y="1006"/>
                    <a:pt x="653" y="1006"/>
                    <a:pt x="674" y="1027"/>
                  </a:cubicBezTo>
                  <a:lnTo>
                    <a:pt x="653" y="1027"/>
                  </a:lnTo>
                  <a:cubicBezTo>
                    <a:pt x="653" y="1027"/>
                    <a:pt x="632" y="1027"/>
                    <a:pt x="632" y="1006"/>
                  </a:cubicBezTo>
                  <a:close/>
                  <a:moveTo>
                    <a:pt x="526" y="1111"/>
                  </a:moveTo>
                  <a:cubicBezTo>
                    <a:pt x="526" y="1111"/>
                    <a:pt x="547" y="1132"/>
                    <a:pt x="547" y="1132"/>
                  </a:cubicBezTo>
                  <a:cubicBezTo>
                    <a:pt x="547" y="1147"/>
                    <a:pt x="547" y="1161"/>
                    <a:pt x="540" y="1161"/>
                  </a:cubicBezTo>
                  <a:cubicBezTo>
                    <a:pt x="537" y="1161"/>
                    <a:pt x="533" y="1159"/>
                    <a:pt x="526" y="1153"/>
                  </a:cubicBezTo>
                  <a:cubicBezTo>
                    <a:pt x="484" y="1153"/>
                    <a:pt x="526" y="1111"/>
                    <a:pt x="526" y="1111"/>
                  </a:cubicBezTo>
                  <a:close/>
                  <a:moveTo>
                    <a:pt x="674" y="1237"/>
                  </a:moveTo>
                  <a:cubicBezTo>
                    <a:pt x="716" y="1237"/>
                    <a:pt x="737" y="1258"/>
                    <a:pt x="737" y="1300"/>
                  </a:cubicBezTo>
                  <a:cubicBezTo>
                    <a:pt x="758" y="1321"/>
                    <a:pt x="716" y="1342"/>
                    <a:pt x="695" y="1342"/>
                  </a:cubicBezTo>
                  <a:cubicBezTo>
                    <a:pt x="687" y="1346"/>
                    <a:pt x="679" y="1348"/>
                    <a:pt x="673" y="1348"/>
                  </a:cubicBezTo>
                  <a:cubicBezTo>
                    <a:pt x="645" y="1348"/>
                    <a:pt x="632" y="1317"/>
                    <a:pt x="632" y="1300"/>
                  </a:cubicBezTo>
                  <a:cubicBezTo>
                    <a:pt x="632" y="1258"/>
                    <a:pt x="653" y="1258"/>
                    <a:pt x="674" y="1237"/>
                  </a:cubicBezTo>
                  <a:close/>
                  <a:moveTo>
                    <a:pt x="211" y="963"/>
                  </a:moveTo>
                  <a:cubicBezTo>
                    <a:pt x="316" y="1048"/>
                    <a:pt x="316" y="1195"/>
                    <a:pt x="379" y="1321"/>
                  </a:cubicBezTo>
                  <a:cubicBezTo>
                    <a:pt x="379" y="1342"/>
                    <a:pt x="316" y="1363"/>
                    <a:pt x="316" y="1363"/>
                  </a:cubicBezTo>
                  <a:cubicBezTo>
                    <a:pt x="316" y="1384"/>
                    <a:pt x="337" y="1405"/>
                    <a:pt x="295" y="1405"/>
                  </a:cubicBezTo>
                  <a:cubicBezTo>
                    <a:pt x="287" y="1409"/>
                    <a:pt x="281" y="1411"/>
                    <a:pt x="277" y="1411"/>
                  </a:cubicBezTo>
                  <a:cubicBezTo>
                    <a:pt x="260" y="1411"/>
                    <a:pt x="270" y="1380"/>
                    <a:pt x="253" y="1363"/>
                  </a:cubicBezTo>
                  <a:cubicBezTo>
                    <a:pt x="248" y="1358"/>
                    <a:pt x="244" y="1357"/>
                    <a:pt x="239" y="1357"/>
                  </a:cubicBezTo>
                  <a:cubicBezTo>
                    <a:pt x="231" y="1357"/>
                    <a:pt x="224" y="1362"/>
                    <a:pt x="219" y="1362"/>
                  </a:cubicBezTo>
                  <a:cubicBezTo>
                    <a:pt x="214" y="1362"/>
                    <a:pt x="211" y="1357"/>
                    <a:pt x="211" y="1342"/>
                  </a:cubicBezTo>
                  <a:cubicBezTo>
                    <a:pt x="211" y="1321"/>
                    <a:pt x="232" y="1321"/>
                    <a:pt x="253" y="1321"/>
                  </a:cubicBezTo>
                  <a:cubicBezTo>
                    <a:pt x="176" y="1243"/>
                    <a:pt x="170" y="1148"/>
                    <a:pt x="136" y="1068"/>
                  </a:cubicBezTo>
                  <a:lnTo>
                    <a:pt x="136" y="1068"/>
                  </a:lnTo>
                  <a:cubicBezTo>
                    <a:pt x="190" y="1060"/>
                    <a:pt x="191" y="983"/>
                    <a:pt x="211" y="963"/>
                  </a:cubicBezTo>
                  <a:close/>
                  <a:moveTo>
                    <a:pt x="400" y="1426"/>
                  </a:moveTo>
                  <a:cubicBezTo>
                    <a:pt x="400" y="1426"/>
                    <a:pt x="421" y="1447"/>
                    <a:pt x="421" y="1447"/>
                  </a:cubicBezTo>
                  <a:cubicBezTo>
                    <a:pt x="421" y="1447"/>
                    <a:pt x="442" y="1468"/>
                    <a:pt x="400" y="1468"/>
                  </a:cubicBezTo>
                  <a:cubicBezTo>
                    <a:pt x="379" y="1447"/>
                    <a:pt x="400" y="1426"/>
                    <a:pt x="400" y="1426"/>
                  </a:cubicBezTo>
                  <a:close/>
                  <a:moveTo>
                    <a:pt x="420" y="1623"/>
                  </a:moveTo>
                  <a:cubicBezTo>
                    <a:pt x="446" y="1641"/>
                    <a:pt x="469" y="1657"/>
                    <a:pt x="442" y="1657"/>
                  </a:cubicBezTo>
                  <a:cubicBezTo>
                    <a:pt x="412" y="1657"/>
                    <a:pt x="425" y="1636"/>
                    <a:pt x="420" y="1623"/>
                  </a:cubicBezTo>
                  <a:close/>
                  <a:moveTo>
                    <a:pt x="232" y="1"/>
                  </a:moveTo>
                  <a:cubicBezTo>
                    <a:pt x="216" y="1"/>
                    <a:pt x="201" y="6"/>
                    <a:pt x="190" y="17"/>
                  </a:cubicBezTo>
                  <a:cubicBezTo>
                    <a:pt x="148" y="228"/>
                    <a:pt x="316" y="333"/>
                    <a:pt x="358" y="480"/>
                  </a:cubicBezTo>
                  <a:lnTo>
                    <a:pt x="253" y="606"/>
                  </a:lnTo>
                  <a:cubicBezTo>
                    <a:pt x="274" y="648"/>
                    <a:pt x="379" y="606"/>
                    <a:pt x="379" y="711"/>
                  </a:cubicBezTo>
                  <a:cubicBezTo>
                    <a:pt x="274" y="795"/>
                    <a:pt x="127" y="858"/>
                    <a:pt x="64" y="1006"/>
                  </a:cubicBezTo>
                  <a:cubicBezTo>
                    <a:pt x="98" y="1006"/>
                    <a:pt x="119" y="1020"/>
                    <a:pt x="125" y="1048"/>
                  </a:cubicBezTo>
                  <a:lnTo>
                    <a:pt x="64" y="1048"/>
                  </a:lnTo>
                  <a:lnTo>
                    <a:pt x="1" y="1195"/>
                  </a:lnTo>
                  <a:cubicBezTo>
                    <a:pt x="106" y="1279"/>
                    <a:pt x="148" y="1426"/>
                    <a:pt x="232" y="1531"/>
                  </a:cubicBezTo>
                  <a:cubicBezTo>
                    <a:pt x="246" y="1538"/>
                    <a:pt x="267" y="1538"/>
                    <a:pt x="289" y="1538"/>
                  </a:cubicBezTo>
                  <a:lnTo>
                    <a:pt x="289" y="1538"/>
                  </a:lnTo>
                  <a:cubicBezTo>
                    <a:pt x="333" y="1538"/>
                    <a:pt x="379" y="1538"/>
                    <a:pt x="379" y="1594"/>
                  </a:cubicBezTo>
                  <a:cubicBezTo>
                    <a:pt x="385" y="1600"/>
                    <a:pt x="396" y="1608"/>
                    <a:pt x="408" y="1616"/>
                  </a:cubicBezTo>
                  <a:lnTo>
                    <a:pt x="408" y="1616"/>
                  </a:lnTo>
                  <a:cubicBezTo>
                    <a:pt x="406" y="1615"/>
                    <a:pt x="403" y="1615"/>
                    <a:pt x="400" y="1615"/>
                  </a:cubicBezTo>
                  <a:cubicBezTo>
                    <a:pt x="383" y="1615"/>
                    <a:pt x="367" y="1612"/>
                    <a:pt x="350" y="1612"/>
                  </a:cubicBezTo>
                  <a:cubicBezTo>
                    <a:pt x="325" y="1612"/>
                    <a:pt x="299" y="1619"/>
                    <a:pt x="274" y="1657"/>
                  </a:cubicBezTo>
                  <a:cubicBezTo>
                    <a:pt x="253" y="1762"/>
                    <a:pt x="358" y="1868"/>
                    <a:pt x="358" y="1973"/>
                  </a:cubicBezTo>
                  <a:cubicBezTo>
                    <a:pt x="505" y="1994"/>
                    <a:pt x="526" y="2120"/>
                    <a:pt x="568" y="2204"/>
                  </a:cubicBezTo>
                  <a:cubicBezTo>
                    <a:pt x="484" y="2288"/>
                    <a:pt x="611" y="2351"/>
                    <a:pt x="568" y="2414"/>
                  </a:cubicBezTo>
                  <a:cubicBezTo>
                    <a:pt x="611" y="2414"/>
                    <a:pt x="632" y="2435"/>
                    <a:pt x="632" y="2477"/>
                  </a:cubicBezTo>
                  <a:cubicBezTo>
                    <a:pt x="660" y="2500"/>
                    <a:pt x="689" y="2507"/>
                    <a:pt x="720" y="2507"/>
                  </a:cubicBezTo>
                  <a:cubicBezTo>
                    <a:pt x="780" y="2507"/>
                    <a:pt x="843" y="2480"/>
                    <a:pt x="907" y="2480"/>
                  </a:cubicBezTo>
                  <a:cubicBezTo>
                    <a:pt x="934" y="2480"/>
                    <a:pt x="962" y="2485"/>
                    <a:pt x="989" y="2498"/>
                  </a:cubicBezTo>
                  <a:cubicBezTo>
                    <a:pt x="1010" y="2624"/>
                    <a:pt x="1136" y="2687"/>
                    <a:pt x="1220" y="2772"/>
                  </a:cubicBezTo>
                  <a:cubicBezTo>
                    <a:pt x="1262" y="2730"/>
                    <a:pt x="1241" y="2687"/>
                    <a:pt x="1241" y="2624"/>
                  </a:cubicBezTo>
                  <a:cubicBezTo>
                    <a:pt x="1157" y="2519"/>
                    <a:pt x="1010" y="2414"/>
                    <a:pt x="1010" y="2204"/>
                  </a:cubicBezTo>
                  <a:cubicBezTo>
                    <a:pt x="1031" y="2141"/>
                    <a:pt x="1178" y="2099"/>
                    <a:pt x="1115" y="1952"/>
                  </a:cubicBezTo>
                  <a:cubicBezTo>
                    <a:pt x="1073" y="1931"/>
                    <a:pt x="989" y="1910"/>
                    <a:pt x="947" y="1825"/>
                  </a:cubicBezTo>
                  <a:cubicBezTo>
                    <a:pt x="989" y="1804"/>
                    <a:pt x="1010" y="1762"/>
                    <a:pt x="1010" y="1720"/>
                  </a:cubicBezTo>
                  <a:cubicBezTo>
                    <a:pt x="968" y="1636"/>
                    <a:pt x="905" y="1531"/>
                    <a:pt x="821" y="1447"/>
                  </a:cubicBezTo>
                  <a:lnTo>
                    <a:pt x="821" y="1048"/>
                  </a:lnTo>
                  <a:cubicBezTo>
                    <a:pt x="737" y="942"/>
                    <a:pt x="611" y="858"/>
                    <a:pt x="589" y="753"/>
                  </a:cubicBezTo>
                  <a:cubicBezTo>
                    <a:pt x="526" y="564"/>
                    <a:pt x="442" y="375"/>
                    <a:pt x="316" y="207"/>
                  </a:cubicBezTo>
                  <a:lnTo>
                    <a:pt x="379" y="101"/>
                  </a:lnTo>
                  <a:cubicBezTo>
                    <a:pt x="333" y="40"/>
                    <a:pt x="276" y="1"/>
                    <a:pt x="2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37"/>
            <p:cNvSpPr/>
            <p:nvPr/>
          </p:nvSpPr>
          <p:spPr>
            <a:xfrm>
              <a:off x="973095" y="3268393"/>
              <a:ext cx="12581" cy="17185"/>
            </a:xfrm>
            <a:custGeom>
              <a:avLst/>
              <a:gdLst/>
              <a:ahLst/>
              <a:cxnLst/>
              <a:rect l="l" t="t" r="r" b="b"/>
              <a:pathLst>
                <a:path w="1220" h="1641" extrusionOk="0">
                  <a:moveTo>
                    <a:pt x="357" y="316"/>
                  </a:moveTo>
                  <a:cubicBezTo>
                    <a:pt x="357" y="316"/>
                    <a:pt x="379" y="337"/>
                    <a:pt x="379" y="337"/>
                  </a:cubicBezTo>
                  <a:lnTo>
                    <a:pt x="357" y="358"/>
                  </a:lnTo>
                  <a:cubicBezTo>
                    <a:pt x="347" y="347"/>
                    <a:pt x="342" y="347"/>
                    <a:pt x="339" y="347"/>
                  </a:cubicBezTo>
                  <a:cubicBezTo>
                    <a:pt x="336" y="347"/>
                    <a:pt x="336" y="347"/>
                    <a:pt x="336" y="337"/>
                  </a:cubicBezTo>
                  <a:cubicBezTo>
                    <a:pt x="336" y="316"/>
                    <a:pt x="336" y="316"/>
                    <a:pt x="357" y="316"/>
                  </a:cubicBezTo>
                  <a:close/>
                  <a:moveTo>
                    <a:pt x="652" y="526"/>
                  </a:moveTo>
                  <a:cubicBezTo>
                    <a:pt x="715" y="526"/>
                    <a:pt x="673" y="631"/>
                    <a:pt x="736" y="652"/>
                  </a:cubicBezTo>
                  <a:cubicBezTo>
                    <a:pt x="722" y="673"/>
                    <a:pt x="706" y="680"/>
                    <a:pt x="688" y="680"/>
                  </a:cubicBezTo>
                  <a:cubicBezTo>
                    <a:pt x="654" y="680"/>
                    <a:pt x="617" y="652"/>
                    <a:pt x="589" y="652"/>
                  </a:cubicBezTo>
                  <a:lnTo>
                    <a:pt x="652" y="526"/>
                  </a:lnTo>
                  <a:close/>
                  <a:moveTo>
                    <a:pt x="294" y="1"/>
                  </a:moveTo>
                  <a:cubicBezTo>
                    <a:pt x="252" y="64"/>
                    <a:pt x="231" y="148"/>
                    <a:pt x="147" y="190"/>
                  </a:cubicBezTo>
                  <a:cubicBezTo>
                    <a:pt x="63" y="211"/>
                    <a:pt x="0" y="253"/>
                    <a:pt x="21" y="337"/>
                  </a:cubicBezTo>
                  <a:cubicBezTo>
                    <a:pt x="36" y="352"/>
                    <a:pt x="52" y="358"/>
                    <a:pt x="67" y="358"/>
                  </a:cubicBezTo>
                  <a:cubicBezTo>
                    <a:pt x="103" y="358"/>
                    <a:pt x="137" y="327"/>
                    <a:pt x="165" y="327"/>
                  </a:cubicBezTo>
                  <a:cubicBezTo>
                    <a:pt x="174" y="327"/>
                    <a:pt x="182" y="330"/>
                    <a:pt x="189" y="337"/>
                  </a:cubicBezTo>
                  <a:cubicBezTo>
                    <a:pt x="210" y="379"/>
                    <a:pt x="168" y="442"/>
                    <a:pt x="231" y="484"/>
                  </a:cubicBezTo>
                  <a:lnTo>
                    <a:pt x="357" y="505"/>
                  </a:lnTo>
                  <a:cubicBezTo>
                    <a:pt x="336" y="694"/>
                    <a:pt x="442" y="863"/>
                    <a:pt x="484" y="1031"/>
                  </a:cubicBezTo>
                  <a:cubicBezTo>
                    <a:pt x="484" y="1115"/>
                    <a:pt x="526" y="1220"/>
                    <a:pt x="631" y="1241"/>
                  </a:cubicBezTo>
                  <a:cubicBezTo>
                    <a:pt x="631" y="1225"/>
                    <a:pt x="655" y="1185"/>
                    <a:pt x="667" y="1185"/>
                  </a:cubicBezTo>
                  <a:cubicBezTo>
                    <a:pt x="670" y="1185"/>
                    <a:pt x="673" y="1189"/>
                    <a:pt x="673" y="1199"/>
                  </a:cubicBezTo>
                  <a:cubicBezTo>
                    <a:pt x="673" y="1241"/>
                    <a:pt x="652" y="1241"/>
                    <a:pt x="631" y="1241"/>
                  </a:cubicBezTo>
                  <a:cubicBezTo>
                    <a:pt x="777" y="1417"/>
                    <a:pt x="801" y="1491"/>
                    <a:pt x="824" y="1491"/>
                  </a:cubicBezTo>
                  <a:cubicBezTo>
                    <a:pt x="834" y="1491"/>
                    <a:pt x="843" y="1477"/>
                    <a:pt x="862" y="1451"/>
                  </a:cubicBezTo>
                  <a:cubicBezTo>
                    <a:pt x="946" y="1388"/>
                    <a:pt x="757" y="1325"/>
                    <a:pt x="862" y="1241"/>
                  </a:cubicBezTo>
                  <a:lnTo>
                    <a:pt x="862" y="1241"/>
                  </a:lnTo>
                  <a:cubicBezTo>
                    <a:pt x="946" y="1325"/>
                    <a:pt x="1030" y="1409"/>
                    <a:pt x="946" y="1535"/>
                  </a:cubicBezTo>
                  <a:lnTo>
                    <a:pt x="1093" y="1556"/>
                  </a:lnTo>
                  <a:cubicBezTo>
                    <a:pt x="1156" y="1577"/>
                    <a:pt x="1114" y="1640"/>
                    <a:pt x="1198" y="1640"/>
                  </a:cubicBezTo>
                  <a:cubicBezTo>
                    <a:pt x="1219" y="1535"/>
                    <a:pt x="1198" y="1409"/>
                    <a:pt x="1156" y="1304"/>
                  </a:cubicBezTo>
                  <a:cubicBezTo>
                    <a:pt x="1072" y="1136"/>
                    <a:pt x="988" y="968"/>
                    <a:pt x="904" y="800"/>
                  </a:cubicBezTo>
                  <a:cubicBezTo>
                    <a:pt x="862" y="778"/>
                    <a:pt x="841" y="736"/>
                    <a:pt x="841" y="694"/>
                  </a:cubicBezTo>
                  <a:cubicBezTo>
                    <a:pt x="841" y="589"/>
                    <a:pt x="799" y="484"/>
                    <a:pt x="736" y="442"/>
                  </a:cubicBezTo>
                  <a:cubicBezTo>
                    <a:pt x="721" y="432"/>
                    <a:pt x="704" y="429"/>
                    <a:pt x="685" y="429"/>
                  </a:cubicBezTo>
                  <a:cubicBezTo>
                    <a:pt x="660" y="429"/>
                    <a:pt x="633" y="435"/>
                    <a:pt x="608" y="435"/>
                  </a:cubicBezTo>
                  <a:cubicBezTo>
                    <a:pt x="574" y="435"/>
                    <a:pt x="544" y="425"/>
                    <a:pt x="526" y="379"/>
                  </a:cubicBezTo>
                  <a:cubicBezTo>
                    <a:pt x="533" y="331"/>
                    <a:pt x="548" y="317"/>
                    <a:pt x="568" y="317"/>
                  </a:cubicBezTo>
                  <a:cubicBezTo>
                    <a:pt x="600" y="317"/>
                    <a:pt x="642" y="352"/>
                    <a:pt x="680" y="352"/>
                  </a:cubicBezTo>
                  <a:cubicBezTo>
                    <a:pt x="692" y="352"/>
                    <a:pt x="704" y="348"/>
                    <a:pt x="715" y="337"/>
                  </a:cubicBezTo>
                  <a:cubicBezTo>
                    <a:pt x="694" y="211"/>
                    <a:pt x="652" y="85"/>
                    <a:pt x="547" y="1"/>
                  </a:cubicBezTo>
                  <a:cubicBezTo>
                    <a:pt x="515" y="43"/>
                    <a:pt x="468" y="64"/>
                    <a:pt x="421" y="64"/>
                  </a:cubicBezTo>
                  <a:cubicBezTo>
                    <a:pt x="373" y="64"/>
                    <a:pt x="326" y="43"/>
                    <a:pt x="2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37"/>
            <p:cNvSpPr/>
            <p:nvPr/>
          </p:nvSpPr>
          <p:spPr>
            <a:xfrm>
              <a:off x="985233" y="3251626"/>
              <a:ext cx="5218" cy="7624"/>
            </a:xfrm>
            <a:custGeom>
              <a:avLst/>
              <a:gdLst/>
              <a:ahLst/>
              <a:cxnLst/>
              <a:rect l="l" t="t" r="r" b="b"/>
              <a:pathLst>
                <a:path w="506" h="728" extrusionOk="0">
                  <a:moveTo>
                    <a:pt x="130" y="0"/>
                  </a:moveTo>
                  <a:cubicBezTo>
                    <a:pt x="116" y="0"/>
                    <a:pt x="102" y="7"/>
                    <a:pt x="85" y="25"/>
                  </a:cubicBezTo>
                  <a:cubicBezTo>
                    <a:pt x="0" y="172"/>
                    <a:pt x="127" y="298"/>
                    <a:pt x="127" y="445"/>
                  </a:cubicBezTo>
                  <a:cubicBezTo>
                    <a:pt x="85" y="487"/>
                    <a:pt x="64" y="550"/>
                    <a:pt x="21" y="550"/>
                  </a:cubicBezTo>
                  <a:cubicBezTo>
                    <a:pt x="0" y="571"/>
                    <a:pt x="0" y="592"/>
                    <a:pt x="21" y="613"/>
                  </a:cubicBezTo>
                  <a:lnTo>
                    <a:pt x="211" y="571"/>
                  </a:lnTo>
                  <a:lnTo>
                    <a:pt x="148" y="719"/>
                  </a:lnTo>
                  <a:cubicBezTo>
                    <a:pt x="160" y="725"/>
                    <a:pt x="172" y="727"/>
                    <a:pt x="185" y="727"/>
                  </a:cubicBezTo>
                  <a:cubicBezTo>
                    <a:pt x="214" y="727"/>
                    <a:pt x="244" y="712"/>
                    <a:pt x="274" y="698"/>
                  </a:cubicBezTo>
                  <a:cubicBezTo>
                    <a:pt x="358" y="634"/>
                    <a:pt x="337" y="487"/>
                    <a:pt x="379" y="445"/>
                  </a:cubicBezTo>
                  <a:cubicBezTo>
                    <a:pt x="421" y="382"/>
                    <a:pt x="337" y="319"/>
                    <a:pt x="337" y="256"/>
                  </a:cubicBezTo>
                  <a:cubicBezTo>
                    <a:pt x="421" y="235"/>
                    <a:pt x="505" y="214"/>
                    <a:pt x="421" y="151"/>
                  </a:cubicBezTo>
                  <a:cubicBezTo>
                    <a:pt x="408" y="138"/>
                    <a:pt x="396" y="133"/>
                    <a:pt x="384" y="133"/>
                  </a:cubicBezTo>
                  <a:cubicBezTo>
                    <a:pt x="347" y="133"/>
                    <a:pt x="314" y="181"/>
                    <a:pt x="267" y="181"/>
                  </a:cubicBezTo>
                  <a:cubicBezTo>
                    <a:pt x="256" y="181"/>
                    <a:pt x="244" y="178"/>
                    <a:pt x="232" y="172"/>
                  </a:cubicBezTo>
                  <a:lnTo>
                    <a:pt x="148" y="109"/>
                  </a:lnTo>
                  <a:lnTo>
                    <a:pt x="190" y="25"/>
                  </a:lnTo>
                  <a:cubicBezTo>
                    <a:pt x="165" y="13"/>
                    <a:pt x="148" y="0"/>
                    <a:pt x="13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37"/>
            <p:cNvSpPr/>
            <p:nvPr/>
          </p:nvSpPr>
          <p:spPr>
            <a:xfrm>
              <a:off x="1028380" y="3175261"/>
              <a:ext cx="5858" cy="7278"/>
            </a:xfrm>
            <a:custGeom>
              <a:avLst/>
              <a:gdLst/>
              <a:ahLst/>
              <a:cxnLst/>
              <a:rect l="l" t="t" r="r" b="b"/>
              <a:pathLst>
                <a:path w="568" h="695" extrusionOk="0">
                  <a:moveTo>
                    <a:pt x="442" y="0"/>
                  </a:moveTo>
                  <a:cubicBezTo>
                    <a:pt x="211" y="84"/>
                    <a:pt x="42" y="274"/>
                    <a:pt x="0" y="505"/>
                  </a:cubicBezTo>
                  <a:cubicBezTo>
                    <a:pt x="105" y="505"/>
                    <a:pt x="63" y="673"/>
                    <a:pt x="168" y="694"/>
                  </a:cubicBezTo>
                  <a:cubicBezTo>
                    <a:pt x="211" y="673"/>
                    <a:pt x="232" y="652"/>
                    <a:pt x="232" y="631"/>
                  </a:cubicBezTo>
                  <a:lnTo>
                    <a:pt x="232" y="610"/>
                  </a:lnTo>
                  <a:cubicBezTo>
                    <a:pt x="227" y="605"/>
                    <a:pt x="222" y="604"/>
                    <a:pt x="218" y="604"/>
                  </a:cubicBezTo>
                  <a:cubicBezTo>
                    <a:pt x="209" y="604"/>
                    <a:pt x="202" y="609"/>
                    <a:pt x="197" y="609"/>
                  </a:cubicBezTo>
                  <a:cubicBezTo>
                    <a:pt x="192" y="609"/>
                    <a:pt x="190" y="604"/>
                    <a:pt x="190" y="589"/>
                  </a:cubicBezTo>
                  <a:cubicBezTo>
                    <a:pt x="190" y="568"/>
                    <a:pt x="211" y="568"/>
                    <a:pt x="232" y="568"/>
                  </a:cubicBezTo>
                  <a:cubicBezTo>
                    <a:pt x="274" y="463"/>
                    <a:pt x="379" y="337"/>
                    <a:pt x="337" y="274"/>
                  </a:cubicBezTo>
                  <a:cubicBezTo>
                    <a:pt x="295" y="126"/>
                    <a:pt x="568" y="147"/>
                    <a:pt x="4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37"/>
            <p:cNvSpPr/>
            <p:nvPr/>
          </p:nvSpPr>
          <p:spPr>
            <a:xfrm>
              <a:off x="1001928" y="3200583"/>
              <a:ext cx="5424" cy="6409"/>
            </a:xfrm>
            <a:custGeom>
              <a:avLst/>
              <a:gdLst/>
              <a:ahLst/>
              <a:cxnLst/>
              <a:rect l="l" t="t" r="r" b="b"/>
              <a:pathLst>
                <a:path w="526" h="612" extrusionOk="0">
                  <a:moveTo>
                    <a:pt x="63" y="0"/>
                  </a:moveTo>
                  <a:cubicBezTo>
                    <a:pt x="63" y="63"/>
                    <a:pt x="63" y="105"/>
                    <a:pt x="63" y="168"/>
                  </a:cubicBezTo>
                  <a:cubicBezTo>
                    <a:pt x="63" y="210"/>
                    <a:pt x="0" y="231"/>
                    <a:pt x="21" y="294"/>
                  </a:cubicBezTo>
                  <a:lnTo>
                    <a:pt x="126" y="336"/>
                  </a:lnTo>
                  <a:cubicBezTo>
                    <a:pt x="126" y="421"/>
                    <a:pt x="42" y="463"/>
                    <a:pt x="63" y="547"/>
                  </a:cubicBezTo>
                  <a:cubicBezTo>
                    <a:pt x="84" y="589"/>
                    <a:pt x="84" y="610"/>
                    <a:pt x="126" y="610"/>
                  </a:cubicBezTo>
                  <a:cubicBezTo>
                    <a:pt x="131" y="611"/>
                    <a:pt x="136" y="612"/>
                    <a:pt x="141" y="612"/>
                  </a:cubicBezTo>
                  <a:cubicBezTo>
                    <a:pt x="205" y="612"/>
                    <a:pt x="231" y="498"/>
                    <a:pt x="304" y="498"/>
                  </a:cubicBezTo>
                  <a:cubicBezTo>
                    <a:pt x="314" y="498"/>
                    <a:pt x="325" y="500"/>
                    <a:pt x="337" y="505"/>
                  </a:cubicBezTo>
                  <a:lnTo>
                    <a:pt x="400" y="610"/>
                  </a:lnTo>
                  <a:lnTo>
                    <a:pt x="526" y="505"/>
                  </a:lnTo>
                  <a:cubicBezTo>
                    <a:pt x="295" y="400"/>
                    <a:pt x="316" y="84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37"/>
            <p:cNvSpPr/>
            <p:nvPr/>
          </p:nvSpPr>
          <p:spPr>
            <a:xfrm>
              <a:off x="1050707" y="3240599"/>
              <a:ext cx="6084" cy="4461"/>
            </a:xfrm>
            <a:custGeom>
              <a:avLst/>
              <a:gdLst/>
              <a:ahLst/>
              <a:cxnLst/>
              <a:rect l="l" t="t" r="r" b="b"/>
              <a:pathLst>
                <a:path w="590" h="426" extrusionOk="0">
                  <a:moveTo>
                    <a:pt x="87" y="0"/>
                  </a:moveTo>
                  <a:cubicBezTo>
                    <a:pt x="73" y="0"/>
                    <a:pt x="58" y="2"/>
                    <a:pt x="43" y="6"/>
                  </a:cubicBezTo>
                  <a:cubicBezTo>
                    <a:pt x="1" y="195"/>
                    <a:pt x="274" y="216"/>
                    <a:pt x="232" y="405"/>
                  </a:cubicBezTo>
                  <a:cubicBezTo>
                    <a:pt x="257" y="420"/>
                    <a:pt x="277" y="425"/>
                    <a:pt x="294" y="425"/>
                  </a:cubicBezTo>
                  <a:cubicBezTo>
                    <a:pt x="344" y="425"/>
                    <a:pt x="371" y="381"/>
                    <a:pt x="420" y="381"/>
                  </a:cubicBezTo>
                  <a:cubicBezTo>
                    <a:pt x="427" y="381"/>
                    <a:pt x="434" y="382"/>
                    <a:pt x="442" y="384"/>
                  </a:cubicBezTo>
                  <a:cubicBezTo>
                    <a:pt x="444" y="382"/>
                    <a:pt x="446" y="381"/>
                    <a:pt x="448" y="381"/>
                  </a:cubicBezTo>
                  <a:cubicBezTo>
                    <a:pt x="460" y="381"/>
                    <a:pt x="466" y="425"/>
                    <a:pt x="491" y="425"/>
                  </a:cubicBezTo>
                  <a:cubicBezTo>
                    <a:pt x="500" y="425"/>
                    <a:pt x="511" y="420"/>
                    <a:pt x="526" y="405"/>
                  </a:cubicBezTo>
                  <a:lnTo>
                    <a:pt x="589" y="342"/>
                  </a:lnTo>
                  <a:cubicBezTo>
                    <a:pt x="484" y="258"/>
                    <a:pt x="358" y="216"/>
                    <a:pt x="274" y="90"/>
                  </a:cubicBezTo>
                  <a:cubicBezTo>
                    <a:pt x="222" y="38"/>
                    <a:pt x="156" y="0"/>
                    <a:pt x="8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37"/>
            <p:cNvSpPr/>
            <p:nvPr/>
          </p:nvSpPr>
          <p:spPr>
            <a:xfrm>
              <a:off x="1064587" y="3183408"/>
              <a:ext cx="6517" cy="5069"/>
            </a:xfrm>
            <a:custGeom>
              <a:avLst/>
              <a:gdLst/>
              <a:ahLst/>
              <a:cxnLst/>
              <a:rect l="l" t="t" r="r" b="b"/>
              <a:pathLst>
                <a:path w="632" h="484" extrusionOk="0">
                  <a:moveTo>
                    <a:pt x="0" y="0"/>
                  </a:moveTo>
                  <a:cubicBezTo>
                    <a:pt x="42" y="63"/>
                    <a:pt x="63" y="147"/>
                    <a:pt x="105" y="189"/>
                  </a:cubicBezTo>
                  <a:cubicBezTo>
                    <a:pt x="274" y="295"/>
                    <a:pt x="442" y="400"/>
                    <a:pt x="631" y="484"/>
                  </a:cubicBezTo>
                  <a:cubicBezTo>
                    <a:pt x="463" y="273"/>
                    <a:pt x="253" y="105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37"/>
            <p:cNvSpPr/>
            <p:nvPr/>
          </p:nvSpPr>
          <p:spPr>
            <a:xfrm>
              <a:off x="984799" y="3286447"/>
              <a:ext cx="1959" cy="4430"/>
            </a:xfrm>
            <a:custGeom>
              <a:avLst/>
              <a:gdLst/>
              <a:ahLst/>
              <a:cxnLst/>
              <a:rect l="l" t="t" r="r" b="b"/>
              <a:pathLst>
                <a:path w="190" h="423" extrusionOk="0">
                  <a:moveTo>
                    <a:pt x="84" y="1"/>
                  </a:moveTo>
                  <a:lnTo>
                    <a:pt x="0" y="22"/>
                  </a:lnTo>
                  <a:lnTo>
                    <a:pt x="0" y="337"/>
                  </a:lnTo>
                  <a:cubicBezTo>
                    <a:pt x="32" y="368"/>
                    <a:pt x="51" y="423"/>
                    <a:pt x="111" y="423"/>
                  </a:cubicBezTo>
                  <a:cubicBezTo>
                    <a:pt x="132" y="423"/>
                    <a:pt x="157" y="416"/>
                    <a:pt x="190" y="400"/>
                  </a:cubicBezTo>
                  <a:cubicBezTo>
                    <a:pt x="84" y="295"/>
                    <a:pt x="148" y="127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37"/>
            <p:cNvSpPr/>
            <p:nvPr/>
          </p:nvSpPr>
          <p:spPr>
            <a:xfrm>
              <a:off x="1043550" y="3257386"/>
              <a:ext cx="5002" cy="3089"/>
            </a:xfrm>
            <a:custGeom>
              <a:avLst/>
              <a:gdLst/>
              <a:ahLst/>
              <a:cxnLst/>
              <a:rect l="l" t="t" r="r" b="b"/>
              <a:pathLst>
                <a:path w="485" h="295" extrusionOk="0">
                  <a:moveTo>
                    <a:pt x="43" y="0"/>
                  </a:moveTo>
                  <a:cubicBezTo>
                    <a:pt x="43" y="42"/>
                    <a:pt x="22" y="63"/>
                    <a:pt x="1" y="105"/>
                  </a:cubicBezTo>
                  <a:cubicBezTo>
                    <a:pt x="127" y="127"/>
                    <a:pt x="169" y="232"/>
                    <a:pt x="253" y="295"/>
                  </a:cubicBezTo>
                  <a:cubicBezTo>
                    <a:pt x="337" y="232"/>
                    <a:pt x="485" y="253"/>
                    <a:pt x="485" y="105"/>
                  </a:cubicBezTo>
                  <a:cubicBezTo>
                    <a:pt x="464" y="63"/>
                    <a:pt x="421" y="63"/>
                    <a:pt x="400" y="63"/>
                  </a:cubicBezTo>
                  <a:cubicBezTo>
                    <a:pt x="346" y="81"/>
                    <a:pt x="339" y="177"/>
                    <a:pt x="298" y="177"/>
                  </a:cubicBezTo>
                  <a:cubicBezTo>
                    <a:pt x="291" y="177"/>
                    <a:pt x="283" y="174"/>
                    <a:pt x="274" y="169"/>
                  </a:cubicBezTo>
                  <a:cubicBezTo>
                    <a:pt x="190" y="127"/>
                    <a:pt x="148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37"/>
            <p:cNvSpPr/>
            <p:nvPr/>
          </p:nvSpPr>
          <p:spPr>
            <a:xfrm>
              <a:off x="982850" y="3238452"/>
              <a:ext cx="3259" cy="4063"/>
            </a:xfrm>
            <a:custGeom>
              <a:avLst/>
              <a:gdLst/>
              <a:ahLst/>
              <a:cxnLst/>
              <a:rect l="l" t="t" r="r" b="b"/>
              <a:pathLst>
                <a:path w="316" h="388" extrusionOk="0">
                  <a:moveTo>
                    <a:pt x="316" y="0"/>
                  </a:moveTo>
                  <a:lnTo>
                    <a:pt x="316" y="0"/>
                  </a:lnTo>
                  <a:cubicBezTo>
                    <a:pt x="147" y="42"/>
                    <a:pt x="84" y="147"/>
                    <a:pt x="0" y="232"/>
                  </a:cubicBezTo>
                  <a:cubicBezTo>
                    <a:pt x="73" y="286"/>
                    <a:pt x="98" y="387"/>
                    <a:pt x="185" y="387"/>
                  </a:cubicBezTo>
                  <a:cubicBezTo>
                    <a:pt x="199" y="387"/>
                    <a:pt x="214" y="385"/>
                    <a:pt x="231" y="379"/>
                  </a:cubicBezTo>
                  <a:lnTo>
                    <a:pt x="189" y="253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37"/>
            <p:cNvSpPr/>
            <p:nvPr/>
          </p:nvSpPr>
          <p:spPr>
            <a:xfrm>
              <a:off x="1002145" y="3272582"/>
              <a:ext cx="1743" cy="3529"/>
            </a:xfrm>
            <a:custGeom>
              <a:avLst/>
              <a:gdLst/>
              <a:ahLst/>
              <a:cxnLst/>
              <a:rect l="l" t="t" r="r" b="b"/>
              <a:pathLst>
                <a:path w="169" h="337" extrusionOk="0">
                  <a:moveTo>
                    <a:pt x="21" y="0"/>
                  </a:moveTo>
                  <a:cubicBezTo>
                    <a:pt x="0" y="147"/>
                    <a:pt x="21" y="315"/>
                    <a:pt x="84" y="336"/>
                  </a:cubicBezTo>
                  <a:cubicBezTo>
                    <a:pt x="105" y="294"/>
                    <a:pt x="169" y="273"/>
                    <a:pt x="169" y="210"/>
                  </a:cubicBezTo>
                  <a:cubicBezTo>
                    <a:pt x="126" y="147"/>
                    <a:pt x="126" y="63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37"/>
            <p:cNvSpPr/>
            <p:nvPr/>
          </p:nvSpPr>
          <p:spPr>
            <a:xfrm>
              <a:off x="985016" y="3261125"/>
              <a:ext cx="2826" cy="3320"/>
            </a:xfrm>
            <a:custGeom>
              <a:avLst/>
              <a:gdLst/>
              <a:ahLst/>
              <a:cxnLst/>
              <a:rect l="l" t="t" r="r" b="b"/>
              <a:pathLst>
                <a:path w="274" h="317" extrusionOk="0">
                  <a:moveTo>
                    <a:pt x="127" y="1"/>
                  </a:moveTo>
                  <a:cubicBezTo>
                    <a:pt x="0" y="22"/>
                    <a:pt x="42" y="85"/>
                    <a:pt x="42" y="127"/>
                  </a:cubicBezTo>
                  <a:lnTo>
                    <a:pt x="42" y="148"/>
                  </a:lnTo>
                  <a:cubicBezTo>
                    <a:pt x="106" y="148"/>
                    <a:pt x="106" y="211"/>
                    <a:pt x="106" y="253"/>
                  </a:cubicBezTo>
                  <a:lnTo>
                    <a:pt x="211" y="316"/>
                  </a:lnTo>
                  <a:cubicBezTo>
                    <a:pt x="274" y="169"/>
                    <a:pt x="169" y="106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37"/>
            <p:cNvSpPr/>
            <p:nvPr/>
          </p:nvSpPr>
          <p:spPr>
            <a:xfrm>
              <a:off x="1055481" y="3249019"/>
              <a:ext cx="1959" cy="1990"/>
            </a:xfrm>
            <a:custGeom>
              <a:avLst/>
              <a:gdLst/>
              <a:ahLst/>
              <a:cxnLst/>
              <a:rect l="l" t="t" r="r" b="b"/>
              <a:pathLst>
                <a:path w="190" h="190" extrusionOk="0">
                  <a:moveTo>
                    <a:pt x="0" y="0"/>
                  </a:moveTo>
                  <a:cubicBezTo>
                    <a:pt x="0" y="127"/>
                    <a:pt x="63" y="169"/>
                    <a:pt x="190" y="190"/>
                  </a:cubicBezTo>
                  <a:cubicBezTo>
                    <a:pt x="190" y="42"/>
                    <a:pt x="126" y="0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37"/>
            <p:cNvSpPr/>
            <p:nvPr/>
          </p:nvSpPr>
          <p:spPr>
            <a:xfrm>
              <a:off x="1047025" y="3218418"/>
              <a:ext cx="2176" cy="2869"/>
            </a:xfrm>
            <a:custGeom>
              <a:avLst/>
              <a:gdLst/>
              <a:ahLst/>
              <a:cxnLst/>
              <a:rect l="l" t="t" r="r" b="b"/>
              <a:pathLst>
                <a:path w="211" h="274" extrusionOk="0">
                  <a:moveTo>
                    <a:pt x="42" y="0"/>
                  </a:moveTo>
                  <a:cubicBezTo>
                    <a:pt x="0" y="147"/>
                    <a:pt x="21" y="210"/>
                    <a:pt x="127" y="273"/>
                  </a:cubicBezTo>
                  <a:cubicBezTo>
                    <a:pt x="148" y="231"/>
                    <a:pt x="190" y="210"/>
                    <a:pt x="211" y="16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37"/>
            <p:cNvSpPr/>
            <p:nvPr/>
          </p:nvSpPr>
          <p:spPr>
            <a:xfrm>
              <a:off x="966588" y="3214585"/>
              <a:ext cx="2176" cy="2074"/>
            </a:xfrm>
            <a:custGeom>
              <a:avLst/>
              <a:gdLst/>
              <a:ahLst/>
              <a:cxnLst/>
              <a:rect l="l" t="t" r="r" b="b"/>
              <a:pathLst>
                <a:path w="211" h="198" extrusionOk="0">
                  <a:moveTo>
                    <a:pt x="95" y="0"/>
                  </a:moveTo>
                  <a:cubicBezTo>
                    <a:pt x="70" y="0"/>
                    <a:pt x="52" y="13"/>
                    <a:pt x="42" y="51"/>
                  </a:cubicBezTo>
                  <a:cubicBezTo>
                    <a:pt x="21" y="114"/>
                    <a:pt x="0" y="177"/>
                    <a:pt x="84" y="198"/>
                  </a:cubicBezTo>
                  <a:cubicBezTo>
                    <a:pt x="169" y="177"/>
                    <a:pt x="169" y="93"/>
                    <a:pt x="211" y="30"/>
                  </a:cubicBezTo>
                  <a:cubicBezTo>
                    <a:pt x="165" y="18"/>
                    <a:pt x="125" y="0"/>
                    <a:pt x="9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37"/>
            <p:cNvSpPr/>
            <p:nvPr/>
          </p:nvSpPr>
          <p:spPr>
            <a:xfrm>
              <a:off x="1054182" y="3246380"/>
              <a:ext cx="2609" cy="2042"/>
            </a:xfrm>
            <a:custGeom>
              <a:avLst/>
              <a:gdLst/>
              <a:ahLst/>
              <a:cxnLst/>
              <a:rect l="l" t="t" r="r" b="b"/>
              <a:pathLst>
                <a:path w="253" h="195" extrusionOk="0">
                  <a:moveTo>
                    <a:pt x="63" y="0"/>
                  </a:moveTo>
                  <a:cubicBezTo>
                    <a:pt x="0" y="21"/>
                    <a:pt x="0" y="63"/>
                    <a:pt x="21" y="105"/>
                  </a:cubicBezTo>
                  <a:cubicBezTo>
                    <a:pt x="42" y="147"/>
                    <a:pt x="126" y="126"/>
                    <a:pt x="126" y="189"/>
                  </a:cubicBezTo>
                  <a:cubicBezTo>
                    <a:pt x="147" y="189"/>
                    <a:pt x="168" y="195"/>
                    <a:pt x="189" y="195"/>
                  </a:cubicBezTo>
                  <a:cubicBezTo>
                    <a:pt x="210" y="195"/>
                    <a:pt x="231" y="189"/>
                    <a:pt x="252" y="168"/>
                  </a:cubicBezTo>
                  <a:cubicBezTo>
                    <a:pt x="189" y="105"/>
                    <a:pt x="147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37"/>
            <p:cNvSpPr/>
            <p:nvPr/>
          </p:nvSpPr>
          <p:spPr>
            <a:xfrm>
              <a:off x="998670" y="3269712"/>
              <a:ext cx="1537" cy="31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" y="1"/>
                  </a:moveTo>
                  <a:lnTo>
                    <a:pt x="1" y="295"/>
                  </a:lnTo>
                  <a:cubicBezTo>
                    <a:pt x="85" y="295"/>
                    <a:pt x="106" y="253"/>
                    <a:pt x="127" y="211"/>
                  </a:cubicBezTo>
                  <a:cubicBezTo>
                    <a:pt x="1" y="169"/>
                    <a:pt x="148" y="22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37"/>
            <p:cNvSpPr/>
            <p:nvPr/>
          </p:nvSpPr>
          <p:spPr>
            <a:xfrm>
              <a:off x="1070878" y="3218198"/>
              <a:ext cx="1959" cy="1770"/>
            </a:xfrm>
            <a:custGeom>
              <a:avLst/>
              <a:gdLst/>
              <a:ahLst/>
              <a:cxnLst/>
              <a:rect l="l" t="t" r="r" b="b"/>
              <a:pathLst>
                <a:path w="190" h="169" extrusionOk="0">
                  <a:moveTo>
                    <a:pt x="63" y="0"/>
                  </a:moveTo>
                  <a:lnTo>
                    <a:pt x="0" y="63"/>
                  </a:lnTo>
                  <a:cubicBezTo>
                    <a:pt x="42" y="105"/>
                    <a:pt x="63" y="168"/>
                    <a:pt x="126" y="168"/>
                  </a:cubicBezTo>
                  <a:cubicBezTo>
                    <a:pt x="126" y="126"/>
                    <a:pt x="147" y="105"/>
                    <a:pt x="189" y="105"/>
                  </a:cubicBezTo>
                  <a:cubicBezTo>
                    <a:pt x="168" y="42"/>
                    <a:pt x="126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37"/>
            <p:cNvSpPr/>
            <p:nvPr/>
          </p:nvSpPr>
          <p:spPr>
            <a:xfrm>
              <a:off x="984799" y="3205107"/>
              <a:ext cx="3042" cy="1173"/>
            </a:xfrm>
            <a:custGeom>
              <a:avLst/>
              <a:gdLst/>
              <a:ahLst/>
              <a:cxnLst/>
              <a:rect l="l" t="t" r="r" b="b"/>
              <a:pathLst>
                <a:path w="295" h="112" extrusionOk="0">
                  <a:moveTo>
                    <a:pt x="142" y="0"/>
                  </a:moveTo>
                  <a:cubicBezTo>
                    <a:pt x="103" y="0"/>
                    <a:pt x="56" y="10"/>
                    <a:pt x="0" y="31"/>
                  </a:cubicBezTo>
                  <a:cubicBezTo>
                    <a:pt x="118" y="31"/>
                    <a:pt x="169" y="111"/>
                    <a:pt x="238" y="111"/>
                  </a:cubicBezTo>
                  <a:cubicBezTo>
                    <a:pt x="255" y="111"/>
                    <a:pt x="274" y="106"/>
                    <a:pt x="295" y="94"/>
                  </a:cubicBezTo>
                  <a:cubicBezTo>
                    <a:pt x="267" y="38"/>
                    <a:pt x="220" y="0"/>
                    <a:pt x="1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37"/>
            <p:cNvSpPr/>
            <p:nvPr/>
          </p:nvSpPr>
          <p:spPr>
            <a:xfrm>
              <a:off x="1037703" y="3249019"/>
              <a:ext cx="1743" cy="1979"/>
            </a:xfrm>
            <a:custGeom>
              <a:avLst/>
              <a:gdLst/>
              <a:ahLst/>
              <a:cxnLst/>
              <a:rect l="l" t="t" r="r" b="b"/>
              <a:pathLst>
                <a:path w="169" h="189" extrusionOk="0">
                  <a:moveTo>
                    <a:pt x="63" y="0"/>
                  </a:moveTo>
                  <a:cubicBezTo>
                    <a:pt x="0" y="0"/>
                    <a:pt x="0" y="21"/>
                    <a:pt x="0" y="85"/>
                  </a:cubicBezTo>
                  <a:cubicBezTo>
                    <a:pt x="33" y="117"/>
                    <a:pt x="53" y="188"/>
                    <a:pt x="110" y="188"/>
                  </a:cubicBezTo>
                  <a:cubicBezTo>
                    <a:pt x="126" y="188"/>
                    <a:pt x="145" y="183"/>
                    <a:pt x="169" y="169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37"/>
            <p:cNvSpPr/>
            <p:nvPr/>
          </p:nvSpPr>
          <p:spPr>
            <a:xfrm>
              <a:off x="1046592" y="3176580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63" y="0"/>
                  </a:moveTo>
                  <a:cubicBezTo>
                    <a:pt x="21" y="0"/>
                    <a:pt x="0" y="0"/>
                    <a:pt x="0" y="42"/>
                  </a:cubicBezTo>
                  <a:cubicBezTo>
                    <a:pt x="0" y="85"/>
                    <a:pt x="0" y="127"/>
                    <a:pt x="63" y="127"/>
                  </a:cubicBezTo>
                  <a:cubicBezTo>
                    <a:pt x="105" y="127"/>
                    <a:pt x="126" y="106"/>
                    <a:pt x="126" y="42"/>
                  </a:cubicBezTo>
                  <a:cubicBezTo>
                    <a:pt x="126" y="21"/>
                    <a:pt x="84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37"/>
            <p:cNvSpPr/>
            <p:nvPr/>
          </p:nvSpPr>
          <p:spPr>
            <a:xfrm>
              <a:off x="1072177" y="3219298"/>
              <a:ext cx="1743" cy="1770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42" y="0"/>
                  </a:moveTo>
                  <a:cubicBezTo>
                    <a:pt x="42" y="42"/>
                    <a:pt x="21" y="63"/>
                    <a:pt x="0" y="63"/>
                  </a:cubicBezTo>
                  <a:cubicBezTo>
                    <a:pt x="0" y="126"/>
                    <a:pt x="42" y="168"/>
                    <a:pt x="105" y="168"/>
                  </a:cubicBezTo>
                  <a:cubicBezTo>
                    <a:pt x="126" y="105"/>
                    <a:pt x="168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37"/>
            <p:cNvSpPr/>
            <p:nvPr/>
          </p:nvSpPr>
          <p:spPr>
            <a:xfrm>
              <a:off x="1071528" y="3215329"/>
              <a:ext cx="1743" cy="1875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126" y="1"/>
                  </a:moveTo>
                  <a:cubicBezTo>
                    <a:pt x="0" y="43"/>
                    <a:pt x="42" y="106"/>
                    <a:pt x="105" y="169"/>
                  </a:cubicBezTo>
                  <a:cubicBezTo>
                    <a:pt x="105" y="176"/>
                    <a:pt x="110" y="178"/>
                    <a:pt x="117" y="178"/>
                  </a:cubicBezTo>
                  <a:cubicBezTo>
                    <a:pt x="131" y="178"/>
                    <a:pt x="154" y="169"/>
                    <a:pt x="168" y="169"/>
                  </a:cubicBezTo>
                  <a:cubicBezTo>
                    <a:pt x="147" y="127"/>
                    <a:pt x="126" y="64"/>
                    <a:pt x="12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37"/>
            <p:cNvSpPr/>
            <p:nvPr/>
          </p:nvSpPr>
          <p:spPr>
            <a:xfrm>
              <a:off x="1041601" y="3255585"/>
              <a:ext cx="1073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78" y="0"/>
                  </a:moveTo>
                  <a:cubicBezTo>
                    <a:pt x="64" y="0"/>
                    <a:pt x="39" y="10"/>
                    <a:pt x="1" y="25"/>
                  </a:cubicBezTo>
                  <a:lnTo>
                    <a:pt x="85" y="109"/>
                  </a:lnTo>
                  <a:cubicBezTo>
                    <a:pt x="98" y="29"/>
                    <a:pt x="103" y="0"/>
                    <a:pt x="7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37"/>
            <p:cNvSpPr/>
            <p:nvPr/>
          </p:nvSpPr>
          <p:spPr>
            <a:xfrm>
              <a:off x="986099" y="3245280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85" y="0"/>
                  </a:moveTo>
                  <a:cubicBezTo>
                    <a:pt x="43" y="21"/>
                    <a:pt x="1" y="42"/>
                    <a:pt x="1" y="84"/>
                  </a:cubicBezTo>
                  <a:cubicBezTo>
                    <a:pt x="43" y="105"/>
                    <a:pt x="85" y="105"/>
                    <a:pt x="106" y="105"/>
                  </a:cubicBezTo>
                  <a:cubicBezTo>
                    <a:pt x="106" y="63"/>
                    <a:pt x="127" y="21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37"/>
            <p:cNvSpPr/>
            <p:nvPr/>
          </p:nvSpPr>
          <p:spPr>
            <a:xfrm>
              <a:off x="998020" y="3202783"/>
              <a:ext cx="1320" cy="1623"/>
            </a:xfrm>
            <a:custGeom>
              <a:avLst/>
              <a:gdLst/>
              <a:ahLst/>
              <a:cxnLst/>
              <a:rect l="l" t="t" r="r" b="b"/>
              <a:pathLst>
                <a:path w="128" h="155" extrusionOk="0">
                  <a:moveTo>
                    <a:pt x="127" y="0"/>
                  </a:moveTo>
                  <a:lnTo>
                    <a:pt x="1" y="126"/>
                  </a:lnTo>
                  <a:cubicBezTo>
                    <a:pt x="32" y="145"/>
                    <a:pt x="56" y="155"/>
                    <a:pt x="74" y="155"/>
                  </a:cubicBezTo>
                  <a:cubicBezTo>
                    <a:pt x="117" y="155"/>
                    <a:pt x="127" y="103"/>
                    <a:pt x="12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37"/>
            <p:cNvSpPr/>
            <p:nvPr/>
          </p:nvSpPr>
          <p:spPr>
            <a:xfrm>
              <a:off x="987182" y="3246380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22" y="0"/>
                  </a:moveTo>
                  <a:cubicBezTo>
                    <a:pt x="22" y="42"/>
                    <a:pt x="1" y="84"/>
                    <a:pt x="64" y="126"/>
                  </a:cubicBezTo>
                  <a:cubicBezTo>
                    <a:pt x="85" y="63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37"/>
            <p:cNvSpPr/>
            <p:nvPr/>
          </p:nvSpPr>
          <p:spPr>
            <a:xfrm>
              <a:off x="971352" y="3248327"/>
              <a:ext cx="1320" cy="754"/>
            </a:xfrm>
            <a:custGeom>
              <a:avLst/>
              <a:gdLst/>
              <a:ahLst/>
              <a:cxnLst/>
              <a:rect l="l" t="t" r="r" b="b"/>
              <a:pathLst>
                <a:path w="128" h="72" extrusionOk="0">
                  <a:moveTo>
                    <a:pt x="75" y="0"/>
                  </a:moveTo>
                  <a:cubicBezTo>
                    <a:pt x="55" y="0"/>
                    <a:pt x="30" y="16"/>
                    <a:pt x="1" y="45"/>
                  </a:cubicBezTo>
                  <a:cubicBezTo>
                    <a:pt x="22" y="66"/>
                    <a:pt x="43" y="72"/>
                    <a:pt x="64" y="72"/>
                  </a:cubicBezTo>
                  <a:cubicBezTo>
                    <a:pt x="85" y="72"/>
                    <a:pt x="106" y="66"/>
                    <a:pt x="127" y="66"/>
                  </a:cubicBezTo>
                  <a:cubicBezTo>
                    <a:pt x="116" y="21"/>
                    <a:pt x="98" y="0"/>
                    <a:pt x="7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37"/>
            <p:cNvSpPr/>
            <p:nvPr/>
          </p:nvSpPr>
          <p:spPr>
            <a:xfrm>
              <a:off x="1030762" y="3181146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1" y="1"/>
                  </a:moveTo>
                  <a:cubicBezTo>
                    <a:pt x="43" y="1"/>
                    <a:pt x="22" y="6"/>
                    <a:pt x="1" y="6"/>
                  </a:cubicBezTo>
                  <a:cubicBezTo>
                    <a:pt x="1" y="27"/>
                    <a:pt x="1" y="48"/>
                    <a:pt x="1" y="69"/>
                  </a:cubicBezTo>
                  <a:cubicBezTo>
                    <a:pt x="11" y="64"/>
                    <a:pt x="23" y="62"/>
                    <a:pt x="35" y="62"/>
                  </a:cubicBezTo>
                  <a:cubicBezTo>
                    <a:pt x="47" y="62"/>
                    <a:pt x="58" y="64"/>
                    <a:pt x="69" y="64"/>
                  </a:cubicBezTo>
                  <a:cubicBezTo>
                    <a:pt x="90" y="64"/>
                    <a:pt x="106" y="58"/>
                    <a:pt x="106" y="27"/>
                  </a:cubicBezTo>
                  <a:cubicBezTo>
                    <a:pt x="95" y="6"/>
                    <a:pt x="79" y="1"/>
                    <a:pt x="6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37"/>
            <p:cNvSpPr/>
            <p:nvPr/>
          </p:nvSpPr>
          <p:spPr>
            <a:xfrm>
              <a:off x="1066103" y="3187587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22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27" y="64"/>
                    <a:pt x="106" y="22"/>
                    <a:pt x="2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37"/>
            <p:cNvSpPr/>
            <p:nvPr/>
          </p:nvSpPr>
          <p:spPr>
            <a:xfrm>
              <a:off x="985449" y="3234043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06" y="1"/>
                  </a:moveTo>
                  <a:cubicBezTo>
                    <a:pt x="85" y="22"/>
                    <a:pt x="43" y="1"/>
                    <a:pt x="0" y="43"/>
                  </a:cubicBezTo>
                  <a:cubicBezTo>
                    <a:pt x="25" y="68"/>
                    <a:pt x="44" y="79"/>
                    <a:pt x="59" y="79"/>
                  </a:cubicBezTo>
                  <a:cubicBezTo>
                    <a:pt x="83" y="79"/>
                    <a:pt x="101" y="52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37"/>
            <p:cNvSpPr/>
            <p:nvPr/>
          </p:nvSpPr>
          <p:spPr>
            <a:xfrm>
              <a:off x="1067836" y="3216617"/>
              <a:ext cx="1093" cy="775"/>
            </a:xfrm>
            <a:custGeom>
              <a:avLst/>
              <a:gdLst/>
              <a:ahLst/>
              <a:cxnLst/>
              <a:rect l="l" t="t" r="r" b="b"/>
              <a:pathLst>
                <a:path w="106" h="74" extrusionOk="0">
                  <a:moveTo>
                    <a:pt x="57" y="0"/>
                  </a:moveTo>
                  <a:cubicBezTo>
                    <a:pt x="34" y="0"/>
                    <a:pt x="13" y="8"/>
                    <a:pt x="1" y="46"/>
                  </a:cubicBezTo>
                  <a:cubicBezTo>
                    <a:pt x="18" y="63"/>
                    <a:pt x="36" y="74"/>
                    <a:pt x="51" y="74"/>
                  </a:cubicBezTo>
                  <a:cubicBezTo>
                    <a:pt x="74" y="74"/>
                    <a:pt x="94" y="53"/>
                    <a:pt x="106" y="4"/>
                  </a:cubicBezTo>
                  <a:cubicBezTo>
                    <a:pt x="89" y="4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37"/>
            <p:cNvSpPr/>
            <p:nvPr/>
          </p:nvSpPr>
          <p:spPr>
            <a:xfrm>
              <a:off x="993039" y="3258580"/>
              <a:ext cx="1310" cy="775"/>
            </a:xfrm>
            <a:custGeom>
              <a:avLst/>
              <a:gdLst/>
              <a:ahLst/>
              <a:cxnLst/>
              <a:rect l="l" t="t" r="r" b="b"/>
              <a:pathLst>
                <a:path w="127" h="74" extrusionOk="0">
                  <a:moveTo>
                    <a:pt x="50" y="0"/>
                  </a:moveTo>
                  <a:cubicBezTo>
                    <a:pt x="33" y="0"/>
                    <a:pt x="17" y="9"/>
                    <a:pt x="0" y="34"/>
                  </a:cubicBezTo>
                  <a:cubicBezTo>
                    <a:pt x="19" y="62"/>
                    <a:pt x="38" y="73"/>
                    <a:pt x="57" y="73"/>
                  </a:cubicBezTo>
                  <a:cubicBezTo>
                    <a:pt x="80" y="73"/>
                    <a:pt x="103" y="57"/>
                    <a:pt x="126" y="34"/>
                  </a:cubicBezTo>
                  <a:cubicBezTo>
                    <a:pt x="101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37"/>
            <p:cNvSpPr/>
            <p:nvPr/>
          </p:nvSpPr>
          <p:spPr>
            <a:xfrm>
              <a:off x="1050273" y="3219957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43" y="0"/>
                  </a:moveTo>
                  <a:cubicBezTo>
                    <a:pt x="1" y="21"/>
                    <a:pt x="1" y="84"/>
                    <a:pt x="43" y="105"/>
                  </a:cubicBezTo>
                  <a:cubicBezTo>
                    <a:pt x="106" y="63"/>
                    <a:pt x="85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37"/>
            <p:cNvSpPr/>
            <p:nvPr/>
          </p:nvSpPr>
          <p:spPr>
            <a:xfrm>
              <a:off x="1075859" y="3193975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27" y="0"/>
                  </a:moveTo>
                  <a:cubicBezTo>
                    <a:pt x="85" y="21"/>
                    <a:pt x="43" y="0"/>
                    <a:pt x="1" y="42"/>
                  </a:cubicBezTo>
                  <a:cubicBezTo>
                    <a:pt x="32" y="63"/>
                    <a:pt x="58" y="79"/>
                    <a:pt x="79" y="79"/>
                  </a:cubicBezTo>
                  <a:cubicBezTo>
                    <a:pt x="100" y="79"/>
                    <a:pt x="116" y="63"/>
                    <a:pt x="127" y="21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37"/>
            <p:cNvSpPr/>
            <p:nvPr/>
          </p:nvSpPr>
          <p:spPr>
            <a:xfrm>
              <a:off x="974827" y="3275001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21" y="21"/>
                    <a:pt x="0" y="63"/>
                    <a:pt x="63" y="105"/>
                  </a:cubicBezTo>
                  <a:cubicBezTo>
                    <a:pt x="105" y="63"/>
                    <a:pt x="84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37"/>
            <p:cNvSpPr/>
            <p:nvPr/>
          </p:nvSpPr>
          <p:spPr>
            <a:xfrm>
              <a:off x="1086264" y="3212051"/>
              <a:ext cx="1093" cy="754"/>
            </a:xfrm>
            <a:custGeom>
              <a:avLst/>
              <a:gdLst/>
              <a:ahLst/>
              <a:cxnLst/>
              <a:rect l="l" t="t" r="r" b="b"/>
              <a:pathLst>
                <a:path w="106" h="72" extrusionOk="0">
                  <a:moveTo>
                    <a:pt x="40" y="1"/>
                  </a:moveTo>
                  <a:cubicBezTo>
                    <a:pt x="24" y="1"/>
                    <a:pt x="10" y="12"/>
                    <a:pt x="1" y="40"/>
                  </a:cubicBezTo>
                  <a:cubicBezTo>
                    <a:pt x="11" y="61"/>
                    <a:pt x="27" y="72"/>
                    <a:pt x="45" y="72"/>
                  </a:cubicBezTo>
                  <a:cubicBezTo>
                    <a:pt x="64" y="72"/>
                    <a:pt x="85" y="61"/>
                    <a:pt x="106" y="40"/>
                  </a:cubicBezTo>
                  <a:cubicBezTo>
                    <a:pt x="83" y="17"/>
                    <a:pt x="60" y="1"/>
                    <a:pt x="4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37"/>
            <p:cNvSpPr/>
            <p:nvPr/>
          </p:nvSpPr>
          <p:spPr>
            <a:xfrm>
              <a:off x="1057214" y="3245050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64"/>
                    <a:pt x="1" y="85"/>
                    <a:pt x="64" y="127"/>
                  </a:cubicBezTo>
                  <a:cubicBezTo>
                    <a:pt x="106" y="85"/>
                    <a:pt x="106" y="64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37"/>
            <p:cNvSpPr/>
            <p:nvPr/>
          </p:nvSpPr>
          <p:spPr>
            <a:xfrm>
              <a:off x="1048541" y="322193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85" y="0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37"/>
            <p:cNvSpPr/>
            <p:nvPr/>
          </p:nvSpPr>
          <p:spPr>
            <a:xfrm>
              <a:off x="1033794" y="3177973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43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37"/>
            <p:cNvSpPr/>
            <p:nvPr/>
          </p:nvSpPr>
          <p:spPr>
            <a:xfrm>
              <a:off x="1047458" y="32223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0" y="43"/>
                    <a:pt x="64" y="43"/>
                  </a:cubicBezTo>
                  <a:cubicBezTo>
                    <a:pt x="75" y="48"/>
                    <a:pt x="83" y="51"/>
                    <a:pt x="89" y="51"/>
                  </a:cubicBezTo>
                  <a:cubicBezTo>
                    <a:pt x="106" y="51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37"/>
            <p:cNvSpPr/>
            <p:nvPr/>
          </p:nvSpPr>
          <p:spPr>
            <a:xfrm>
              <a:off x="1091905" y="3222649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32" y="1"/>
                  </a:moveTo>
                  <a:cubicBezTo>
                    <a:pt x="27" y="1"/>
                    <a:pt x="21" y="6"/>
                    <a:pt x="21" y="17"/>
                  </a:cubicBezTo>
                  <a:cubicBezTo>
                    <a:pt x="21" y="17"/>
                    <a:pt x="0" y="17"/>
                    <a:pt x="0" y="38"/>
                  </a:cubicBezTo>
                  <a:lnTo>
                    <a:pt x="42" y="38"/>
                  </a:lnTo>
                  <a:lnTo>
                    <a:pt x="42" y="17"/>
                  </a:lnTo>
                  <a:cubicBezTo>
                    <a:pt x="42" y="6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37"/>
            <p:cNvSpPr/>
            <p:nvPr/>
          </p:nvSpPr>
          <p:spPr>
            <a:xfrm>
              <a:off x="1065887" y="3187000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5" y="0"/>
                  </a:moveTo>
                  <a:cubicBezTo>
                    <a:pt x="11" y="0"/>
                    <a:pt x="6" y="4"/>
                    <a:pt x="1" y="15"/>
                  </a:cubicBezTo>
                  <a:cubicBezTo>
                    <a:pt x="1" y="57"/>
                    <a:pt x="22" y="57"/>
                    <a:pt x="43" y="57"/>
                  </a:cubicBezTo>
                  <a:cubicBezTo>
                    <a:pt x="43" y="41"/>
                    <a:pt x="30" y="0"/>
                    <a:pt x="1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37"/>
            <p:cNvSpPr/>
            <p:nvPr/>
          </p:nvSpPr>
          <p:spPr>
            <a:xfrm>
              <a:off x="1071528" y="3188906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21" y="1"/>
                  </a:moveTo>
                  <a:cubicBezTo>
                    <a:pt x="21" y="11"/>
                    <a:pt x="16" y="11"/>
                    <a:pt x="11" y="11"/>
                  </a:cubicBezTo>
                  <a:cubicBezTo>
                    <a:pt x="5" y="11"/>
                    <a:pt x="0" y="11"/>
                    <a:pt x="0" y="22"/>
                  </a:cubicBezTo>
                  <a:cubicBezTo>
                    <a:pt x="11" y="43"/>
                    <a:pt x="21" y="48"/>
                    <a:pt x="29" y="48"/>
                  </a:cubicBezTo>
                  <a:cubicBezTo>
                    <a:pt x="37" y="48"/>
                    <a:pt x="42" y="43"/>
                    <a:pt x="42" y="43"/>
                  </a:cubicBezTo>
                  <a:lnTo>
                    <a:pt x="42" y="22"/>
                  </a:ln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37"/>
            <p:cNvSpPr/>
            <p:nvPr/>
          </p:nvSpPr>
          <p:spPr>
            <a:xfrm>
              <a:off x="1071094" y="319044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43"/>
                    <a:pt x="21" y="43"/>
                  </a:cubicBez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37"/>
            <p:cNvSpPr/>
            <p:nvPr/>
          </p:nvSpPr>
          <p:spPr>
            <a:xfrm>
              <a:off x="986532" y="323360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64" y="1"/>
                  </a:moveTo>
                  <a:cubicBezTo>
                    <a:pt x="1" y="1"/>
                    <a:pt x="1" y="22"/>
                    <a:pt x="1" y="43"/>
                  </a:cubicBezTo>
                  <a:lnTo>
                    <a:pt x="22" y="43"/>
                  </a:lnTo>
                  <a:cubicBezTo>
                    <a:pt x="43" y="43"/>
                    <a:pt x="106" y="1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37"/>
            <p:cNvSpPr/>
            <p:nvPr/>
          </p:nvSpPr>
          <p:spPr>
            <a:xfrm>
              <a:off x="968320" y="323558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22" y="1"/>
                    <a:pt x="1" y="22"/>
                    <a:pt x="1" y="22"/>
                  </a:cubicBezTo>
                  <a:cubicBezTo>
                    <a:pt x="1" y="22"/>
                    <a:pt x="22" y="43"/>
                    <a:pt x="22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37"/>
            <p:cNvSpPr/>
            <p:nvPr/>
          </p:nvSpPr>
          <p:spPr>
            <a:xfrm>
              <a:off x="970919" y="3236692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lnTo>
                    <a:pt x="1" y="21"/>
                  </a:lnTo>
                  <a:lnTo>
                    <a:pt x="22" y="42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37"/>
            <p:cNvSpPr/>
            <p:nvPr/>
          </p:nvSpPr>
          <p:spPr>
            <a:xfrm>
              <a:off x="970702" y="3238127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6" y="1"/>
                  </a:moveTo>
                  <a:cubicBezTo>
                    <a:pt x="3" y="1"/>
                    <a:pt x="1" y="3"/>
                    <a:pt x="1" y="10"/>
                  </a:cubicBezTo>
                  <a:cubicBezTo>
                    <a:pt x="11" y="31"/>
                    <a:pt x="22" y="37"/>
                    <a:pt x="30" y="37"/>
                  </a:cubicBezTo>
                  <a:cubicBezTo>
                    <a:pt x="38" y="37"/>
                    <a:pt x="43" y="31"/>
                    <a:pt x="43" y="31"/>
                  </a:cubicBezTo>
                  <a:lnTo>
                    <a:pt x="43" y="10"/>
                  </a:lnTo>
                  <a:cubicBezTo>
                    <a:pt x="43" y="10"/>
                    <a:pt x="34" y="1"/>
                    <a:pt x="27" y="1"/>
                  </a:cubicBezTo>
                  <a:cubicBezTo>
                    <a:pt x="24" y="1"/>
                    <a:pt x="22" y="3"/>
                    <a:pt x="22" y="10"/>
                  </a:cubicBezTo>
                  <a:cubicBezTo>
                    <a:pt x="22" y="10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37"/>
            <p:cNvSpPr/>
            <p:nvPr/>
          </p:nvSpPr>
          <p:spPr>
            <a:xfrm>
              <a:off x="1078024" y="319815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37"/>
            <p:cNvSpPr/>
            <p:nvPr/>
          </p:nvSpPr>
          <p:spPr>
            <a:xfrm>
              <a:off x="1051789" y="32452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37"/>
            <p:cNvSpPr/>
            <p:nvPr/>
          </p:nvSpPr>
          <p:spPr>
            <a:xfrm>
              <a:off x="1036403" y="3248579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0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37"/>
            <p:cNvSpPr/>
            <p:nvPr/>
          </p:nvSpPr>
          <p:spPr>
            <a:xfrm>
              <a:off x="1055048" y="3248306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21" y="0"/>
                  </a:moveTo>
                  <a:cubicBezTo>
                    <a:pt x="11" y="0"/>
                    <a:pt x="0" y="5"/>
                    <a:pt x="0" y="26"/>
                  </a:cubicBezTo>
                  <a:cubicBezTo>
                    <a:pt x="0" y="68"/>
                    <a:pt x="21" y="68"/>
                    <a:pt x="42" y="68"/>
                  </a:cubicBezTo>
                  <a:cubicBezTo>
                    <a:pt x="42" y="47"/>
                    <a:pt x="42" y="26"/>
                    <a:pt x="42" y="5"/>
                  </a:cubicBezTo>
                  <a:cubicBezTo>
                    <a:pt x="42" y="5"/>
                    <a:pt x="32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37"/>
            <p:cNvSpPr/>
            <p:nvPr/>
          </p:nvSpPr>
          <p:spPr>
            <a:xfrm>
              <a:off x="972218" y="3251658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106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106" y="43"/>
                    <a:pt x="106" y="22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37"/>
            <p:cNvSpPr/>
            <p:nvPr/>
          </p:nvSpPr>
          <p:spPr>
            <a:xfrm>
              <a:off x="1039765" y="3251658"/>
              <a:ext cx="330" cy="545"/>
            </a:xfrm>
            <a:custGeom>
              <a:avLst/>
              <a:gdLst/>
              <a:ahLst/>
              <a:cxnLst/>
              <a:rect l="l" t="t" r="r" b="b"/>
              <a:pathLst>
                <a:path w="32" h="52" extrusionOk="0">
                  <a:moveTo>
                    <a:pt x="11" y="1"/>
                  </a:moveTo>
                  <a:cubicBezTo>
                    <a:pt x="0" y="11"/>
                    <a:pt x="0" y="11"/>
                    <a:pt x="3" y="11"/>
                  </a:cubicBezTo>
                  <a:cubicBezTo>
                    <a:pt x="5" y="11"/>
                    <a:pt x="11" y="11"/>
                    <a:pt x="11" y="22"/>
                  </a:cubicBezTo>
                  <a:cubicBezTo>
                    <a:pt x="11" y="37"/>
                    <a:pt x="11" y="51"/>
                    <a:pt x="18" y="51"/>
                  </a:cubicBezTo>
                  <a:cubicBezTo>
                    <a:pt x="21" y="51"/>
                    <a:pt x="25" y="49"/>
                    <a:pt x="32" y="43"/>
                  </a:cubicBezTo>
                  <a:cubicBezTo>
                    <a:pt x="32" y="43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37"/>
            <p:cNvSpPr/>
            <p:nvPr/>
          </p:nvSpPr>
          <p:spPr>
            <a:xfrm>
              <a:off x="975910" y="3252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37"/>
            <p:cNvSpPr/>
            <p:nvPr/>
          </p:nvSpPr>
          <p:spPr>
            <a:xfrm>
              <a:off x="1038352" y="325297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lnTo>
                    <a:pt x="0" y="43"/>
                  </a:lnTo>
                  <a:lnTo>
                    <a:pt x="21" y="43"/>
                  </a:lnTo>
                  <a:lnTo>
                    <a:pt x="63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37"/>
            <p:cNvSpPr/>
            <p:nvPr/>
          </p:nvSpPr>
          <p:spPr>
            <a:xfrm>
              <a:off x="1039652" y="32536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37"/>
            <p:cNvSpPr/>
            <p:nvPr/>
          </p:nvSpPr>
          <p:spPr>
            <a:xfrm>
              <a:off x="1043333" y="3256800"/>
              <a:ext cx="670" cy="597"/>
            </a:xfrm>
            <a:custGeom>
              <a:avLst/>
              <a:gdLst/>
              <a:ahLst/>
              <a:cxnLst/>
              <a:rect l="l" t="t" r="r" b="b"/>
              <a:pathLst>
                <a:path w="65" h="57" extrusionOk="0">
                  <a:moveTo>
                    <a:pt x="37" y="0"/>
                  </a:moveTo>
                  <a:cubicBezTo>
                    <a:pt x="32" y="0"/>
                    <a:pt x="27" y="4"/>
                    <a:pt x="22" y="14"/>
                  </a:cubicBezTo>
                  <a:cubicBezTo>
                    <a:pt x="1" y="56"/>
                    <a:pt x="43" y="56"/>
                    <a:pt x="64" y="56"/>
                  </a:cubicBezTo>
                  <a:cubicBezTo>
                    <a:pt x="64" y="40"/>
                    <a:pt x="52" y="0"/>
                    <a:pt x="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37"/>
            <p:cNvSpPr/>
            <p:nvPr/>
          </p:nvSpPr>
          <p:spPr>
            <a:xfrm>
              <a:off x="1045942" y="3256946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1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37"/>
            <p:cNvSpPr/>
            <p:nvPr/>
          </p:nvSpPr>
          <p:spPr>
            <a:xfrm>
              <a:off x="1062638" y="321115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37"/>
            <p:cNvSpPr/>
            <p:nvPr/>
          </p:nvSpPr>
          <p:spPr>
            <a:xfrm>
              <a:off x="989780" y="3263994"/>
              <a:ext cx="670" cy="450"/>
            </a:xfrm>
            <a:custGeom>
              <a:avLst/>
              <a:gdLst/>
              <a:ahLst/>
              <a:cxnLst/>
              <a:rect l="l" t="t" r="r" b="b"/>
              <a:pathLst>
                <a:path w="65" h="43" extrusionOk="0">
                  <a:moveTo>
                    <a:pt x="43" y="0"/>
                  </a:moveTo>
                  <a:lnTo>
                    <a:pt x="1" y="42"/>
                  </a:lnTo>
                  <a:lnTo>
                    <a:pt x="43" y="42"/>
                  </a:lnTo>
                  <a:lnTo>
                    <a:pt x="64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37"/>
            <p:cNvSpPr/>
            <p:nvPr/>
          </p:nvSpPr>
          <p:spPr>
            <a:xfrm>
              <a:off x="988698" y="3267681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14" y="0"/>
                  </a:moveTo>
                  <a:cubicBezTo>
                    <a:pt x="6" y="0"/>
                    <a:pt x="1" y="6"/>
                    <a:pt x="1" y="27"/>
                  </a:cubicBezTo>
                  <a:cubicBezTo>
                    <a:pt x="1" y="69"/>
                    <a:pt x="22" y="69"/>
                    <a:pt x="43" y="69"/>
                  </a:cubicBezTo>
                  <a:cubicBezTo>
                    <a:pt x="43" y="48"/>
                    <a:pt x="43" y="27"/>
                    <a:pt x="43" y="6"/>
                  </a:cubicBezTo>
                  <a:cubicBezTo>
                    <a:pt x="32" y="6"/>
                    <a:pt x="22" y="0"/>
                    <a:pt x="1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37"/>
            <p:cNvSpPr/>
            <p:nvPr/>
          </p:nvSpPr>
          <p:spPr>
            <a:xfrm>
              <a:off x="972662" y="3213035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37" y="0"/>
                  </a:moveTo>
                  <a:cubicBezTo>
                    <a:pt x="30" y="0"/>
                    <a:pt x="21" y="9"/>
                    <a:pt x="21" y="9"/>
                  </a:cubicBezTo>
                  <a:cubicBezTo>
                    <a:pt x="21" y="9"/>
                    <a:pt x="0" y="9"/>
                    <a:pt x="0" y="30"/>
                  </a:cubicBezTo>
                  <a:lnTo>
                    <a:pt x="42" y="30"/>
                  </a:lnTo>
                  <a:lnTo>
                    <a:pt x="42" y="9"/>
                  </a:lnTo>
                  <a:cubicBezTo>
                    <a:pt x="42" y="2"/>
                    <a:pt x="40" y="0"/>
                    <a:pt x="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37"/>
            <p:cNvSpPr/>
            <p:nvPr/>
          </p:nvSpPr>
          <p:spPr>
            <a:xfrm>
              <a:off x="998237" y="3268990"/>
              <a:ext cx="443" cy="733"/>
            </a:xfrm>
            <a:custGeom>
              <a:avLst/>
              <a:gdLst/>
              <a:ahLst/>
              <a:cxnLst/>
              <a:rect l="l" t="t" r="r" b="b"/>
              <a:pathLst>
                <a:path w="43" h="70" extrusionOk="0">
                  <a:moveTo>
                    <a:pt x="19" y="1"/>
                  </a:moveTo>
                  <a:cubicBezTo>
                    <a:pt x="14" y="1"/>
                    <a:pt x="7" y="9"/>
                    <a:pt x="1" y="28"/>
                  </a:cubicBezTo>
                  <a:cubicBezTo>
                    <a:pt x="1" y="70"/>
                    <a:pt x="22" y="70"/>
                    <a:pt x="43" y="70"/>
                  </a:cubicBezTo>
                  <a:cubicBezTo>
                    <a:pt x="43" y="40"/>
                    <a:pt x="33" y="1"/>
                    <a:pt x="1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37"/>
            <p:cNvSpPr/>
            <p:nvPr/>
          </p:nvSpPr>
          <p:spPr>
            <a:xfrm>
              <a:off x="999546" y="3275661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37"/>
            <p:cNvSpPr/>
            <p:nvPr/>
          </p:nvSpPr>
          <p:spPr>
            <a:xfrm>
              <a:off x="1068918" y="3216156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23" y="0"/>
                  </a:moveTo>
                  <a:cubicBezTo>
                    <a:pt x="1" y="0"/>
                    <a:pt x="1" y="31"/>
                    <a:pt x="1" y="48"/>
                  </a:cubicBezTo>
                  <a:cubicBezTo>
                    <a:pt x="22" y="48"/>
                    <a:pt x="85" y="27"/>
                    <a:pt x="43" y="6"/>
                  </a:cubicBezTo>
                  <a:cubicBezTo>
                    <a:pt x="35" y="2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37"/>
            <p:cNvSpPr/>
            <p:nvPr/>
          </p:nvSpPr>
          <p:spPr>
            <a:xfrm>
              <a:off x="1069785" y="3217308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37"/>
            <p:cNvSpPr/>
            <p:nvPr/>
          </p:nvSpPr>
          <p:spPr>
            <a:xfrm>
              <a:off x="991090" y="327097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cubicBezTo>
                    <a:pt x="15" y="0"/>
                    <a:pt x="8" y="2"/>
                    <a:pt x="0" y="6"/>
                  </a:cubicBezTo>
                  <a:lnTo>
                    <a:pt x="0" y="69"/>
                  </a:lnTo>
                  <a:lnTo>
                    <a:pt x="63" y="69"/>
                  </a:lnTo>
                  <a:cubicBezTo>
                    <a:pt x="63" y="35"/>
                    <a:pt x="49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3" name="Google Shape;12283;p37"/>
          <p:cNvGrpSpPr/>
          <p:nvPr/>
        </p:nvGrpSpPr>
        <p:grpSpPr>
          <a:xfrm rot="2700000" flipH="1">
            <a:off x="8471236" y="178836"/>
            <a:ext cx="448659" cy="398056"/>
            <a:chOff x="964205" y="3175261"/>
            <a:chExt cx="130309" cy="115616"/>
          </a:xfrm>
        </p:grpSpPr>
        <p:sp>
          <p:nvSpPr>
            <p:cNvPr id="12284" name="Google Shape;12284;p37"/>
            <p:cNvSpPr/>
            <p:nvPr/>
          </p:nvSpPr>
          <p:spPr>
            <a:xfrm>
              <a:off x="1090606" y="3208281"/>
              <a:ext cx="3908" cy="7718"/>
            </a:xfrm>
            <a:custGeom>
              <a:avLst/>
              <a:gdLst/>
              <a:ahLst/>
              <a:cxnLst/>
              <a:rect l="l" t="t" r="r" b="b"/>
              <a:pathLst>
                <a:path w="379" h="737" extrusionOk="0">
                  <a:moveTo>
                    <a:pt x="84" y="1"/>
                  </a:moveTo>
                  <a:cubicBezTo>
                    <a:pt x="42" y="43"/>
                    <a:pt x="0" y="64"/>
                    <a:pt x="0" y="127"/>
                  </a:cubicBezTo>
                  <a:lnTo>
                    <a:pt x="105" y="211"/>
                  </a:lnTo>
                  <a:lnTo>
                    <a:pt x="63" y="316"/>
                  </a:lnTo>
                  <a:cubicBezTo>
                    <a:pt x="168" y="379"/>
                    <a:pt x="168" y="506"/>
                    <a:pt x="232" y="590"/>
                  </a:cubicBezTo>
                  <a:cubicBezTo>
                    <a:pt x="189" y="632"/>
                    <a:pt x="147" y="674"/>
                    <a:pt x="211" y="737"/>
                  </a:cubicBezTo>
                  <a:cubicBezTo>
                    <a:pt x="253" y="716"/>
                    <a:pt x="316" y="674"/>
                    <a:pt x="379" y="674"/>
                  </a:cubicBezTo>
                  <a:lnTo>
                    <a:pt x="379" y="421"/>
                  </a:lnTo>
                  <a:cubicBezTo>
                    <a:pt x="358" y="421"/>
                    <a:pt x="316" y="421"/>
                    <a:pt x="337" y="400"/>
                  </a:cubicBezTo>
                  <a:cubicBezTo>
                    <a:pt x="337" y="379"/>
                    <a:pt x="358" y="379"/>
                    <a:pt x="379" y="379"/>
                  </a:cubicBezTo>
                  <a:lnTo>
                    <a:pt x="379" y="190"/>
                  </a:lnTo>
                  <a:cubicBezTo>
                    <a:pt x="370" y="191"/>
                    <a:pt x="362" y="192"/>
                    <a:pt x="354" y="192"/>
                  </a:cubicBezTo>
                  <a:cubicBezTo>
                    <a:pt x="226" y="192"/>
                    <a:pt x="183" y="41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37"/>
            <p:cNvSpPr/>
            <p:nvPr/>
          </p:nvSpPr>
          <p:spPr>
            <a:xfrm>
              <a:off x="1092555" y="3221937"/>
              <a:ext cx="1959" cy="3749"/>
            </a:xfrm>
            <a:custGeom>
              <a:avLst/>
              <a:gdLst/>
              <a:ahLst/>
              <a:cxnLst/>
              <a:rect l="l" t="t" r="r" b="b"/>
              <a:pathLst>
                <a:path w="190" h="358" extrusionOk="0">
                  <a:moveTo>
                    <a:pt x="64" y="0"/>
                  </a:moveTo>
                  <a:cubicBezTo>
                    <a:pt x="64" y="64"/>
                    <a:pt x="43" y="148"/>
                    <a:pt x="0" y="211"/>
                  </a:cubicBezTo>
                  <a:cubicBezTo>
                    <a:pt x="64" y="232"/>
                    <a:pt x="22" y="358"/>
                    <a:pt x="106" y="358"/>
                  </a:cubicBezTo>
                  <a:cubicBezTo>
                    <a:pt x="169" y="316"/>
                    <a:pt x="85" y="190"/>
                    <a:pt x="190" y="169"/>
                  </a:cubicBezTo>
                  <a:lnTo>
                    <a:pt x="190" y="4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37"/>
            <p:cNvSpPr/>
            <p:nvPr/>
          </p:nvSpPr>
          <p:spPr>
            <a:xfrm>
              <a:off x="964205" y="3175554"/>
              <a:ext cx="126844" cy="114789"/>
            </a:xfrm>
            <a:custGeom>
              <a:avLst/>
              <a:gdLst/>
              <a:ahLst/>
              <a:cxnLst/>
              <a:rect l="l" t="t" r="r" b="b"/>
              <a:pathLst>
                <a:path w="12300" h="10961" extrusionOk="0">
                  <a:moveTo>
                    <a:pt x="7275" y="351"/>
                  </a:moveTo>
                  <a:cubicBezTo>
                    <a:pt x="7296" y="351"/>
                    <a:pt x="7296" y="372"/>
                    <a:pt x="7296" y="372"/>
                  </a:cubicBezTo>
                  <a:lnTo>
                    <a:pt x="7275" y="393"/>
                  </a:lnTo>
                  <a:cubicBezTo>
                    <a:pt x="7275" y="393"/>
                    <a:pt x="7253" y="393"/>
                    <a:pt x="7253" y="372"/>
                  </a:cubicBezTo>
                  <a:cubicBezTo>
                    <a:pt x="7253" y="351"/>
                    <a:pt x="7275" y="351"/>
                    <a:pt x="7275" y="351"/>
                  </a:cubicBezTo>
                  <a:close/>
                  <a:moveTo>
                    <a:pt x="6791" y="603"/>
                  </a:moveTo>
                  <a:cubicBezTo>
                    <a:pt x="6791" y="608"/>
                    <a:pt x="6792" y="609"/>
                    <a:pt x="6793" y="609"/>
                  </a:cubicBezTo>
                  <a:cubicBezTo>
                    <a:pt x="6796" y="609"/>
                    <a:pt x="6800" y="604"/>
                    <a:pt x="6800" y="604"/>
                  </a:cubicBezTo>
                  <a:lnTo>
                    <a:pt x="6800" y="604"/>
                  </a:lnTo>
                  <a:cubicBezTo>
                    <a:pt x="6801" y="604"/>
                    <a:pt x="6799" y="608"/>
                    <a:pt x="6791" y="624"/>
                  </a:cubicBezTo>
                  <a:cubicBezTo>
                    <a:pt x="6791" y="631"/>
                    <a:pt x="6786" y="633"/>
                    <a:pt x="6780" y="633"/>
                  </a:cubicBezTo>
                  <a:cubicBezTo>
                    <a:pt x="6768" y="633"/>
                    <a:pt x="6749" y="624"/>
                    <a:pt x="6749" y="624"/>
                  </a:cubicBezTo>
                  <a:cubicBezTo>
                    <a:pt x="6749" y="624"/>
                    <a:pt x="6770" y="603"/>
                    <a:pt x="6770" y="603"/>
                  </a:cubicBezTo>
                  <a:close/>
                  <a:moveTo>
                    <a:pt x="8086" y="481"/>
                  </a:moveTo>
                  <a:cubicBezTo>
                    <a:pt x="8182" y="481"/>
                    <a:pt x="8237" y="573"/>
                    <a:pt x="8305" y="624"/>
                  </a:cubicBezTo>
                  <a:cubicBezTo>
                    <a:pt x="8241" y="630"/>
                    <a:pt x="8195" y="634"/>
                    <a:pt x="8161" y="634"/>
                  </a:cubicBezTo>
                  <a:cubicBezTo>
                    <a:pt x="8069" y="634"/>
                    <a:pt x="8056" y="605"/>
                    <a:pt x="8010" y="498"/>
                  </a:cubicBezTo>
                  <a:cubicBezTo>
                    <a:pt x="8038" y="486"/>
                    <a:pt x="8064" y="481"/>
                    <a:pt x="8086" y="481"/>
                  </a:cubicBezTo>
                  <a:close/>
                  <a:moveTo>
                    <a:pt x="7148" y="603"/>
                  </a:moveTo>
                  <a:lnTo>
                    <a:pt x="7148" y="624"/>
                  </a:lnTo>
                  <a:cubicBezTo>
                    <a:pt x="7190" y="645"/>
                    <a:pt x="7190" y="666"/>
                    <a:pt x="7148" y="708"/>
                  </a:cubicBezTo>
                  <a:cubicBezTo>
                    <a:pt x="7127" y="687"/>
                    <a:pt x="7127" y="645"/>
                    <a:pt x="7148" y="603"/>
                  </a:cubicBezTo>
                  <a:close/>
                  <a:moveTo>
                    <a:pt x="7852" y="650"/>
                  </a:moveTo>
                  <a:cubicBezTo>
                    <a:pt x="7878" y="650"/>
                    <a:pt x="7904" y="655"/>
                    <a:pt x="7926" y="666"/>
                  </a:cubicBezTo>
                  <a:cubicBezTo>
                    <a:pt x="7898" y="738"/>
                    <a:pt x="7839" y="770"/>
                    <a:pt x="7779" y="770"/>
                  </a:cubicBezTo>
                  <a:cubicBezTo>
                    <a:pt x="7750" y="770"/>
                    <a:pt x="7722" y="763"/>
                    <a:pt x="7695" y="750"/>
                  </a:cubicBezTo>
                  <a:cubicBezTo>
                    <a:pt x="7710" y="689"/>
                    <a:pt x="7782" y="650"/>
                    <a:pt x="7852" y="650"/>
                  </a:cubicBezTo>
                  <a:close/>
                  <a:moveTo>
                    <a:pt x="9273" y="1046"/>
                  </a:moveTo>
                  <a:cubicBezTo>
                    <a:pt x="9306" y="1051"/>
                    <a:pt x="9331" y="1066"/>
                    <a:pt x="9314" y="1066"/>
                  </a:cubicBezTo>
                  <a:cubicBezTo>
                    <a:pt x="9306" y="1070"/>
                    <a:pt x="9299" y="1071"/>
                    <a:pt x="9294" y="1071"/>
                  </a:cubicBezTo>
                  <a:cubicBezTo>
                    <a:pt x="9280" y="1071"/>
                    <a:pt x="9275" y="1059"/>
                    <a:pt x="9273" y="1046"/>
                  </a:cubicBezTo>
                  <a:close/>
                  <a:moveTo>
                    <a:pt x="8156" y="1291"/>
                  </a:moveTo>
                  <a:cubicBezTo>
                    <a:pt x="8171" y="1291"/>
                    <a:pt x="8176" y="1304"/>
                    <a:pt x="8178" y="1318"/>
                  </a:cubicBezTo>
                  <a:lnTo>
                    <a:pt x="8178" y="1318"/>
                  </a:lnTo>
                  <a:cubicBezTo>
                    <a:pt x="8156" y="1317"/>
                    <a:pt x="8095" y="1297"/>
                    <a:pt x="8137" y="1297"/>
                  </a:cubicBezTo>
                  <a:cubicBezTo>
                    <a:pt x="8145" y="1293"/>
                    <a:pt x="8151" y="1291"/>
                    <a:pt x="8156" y="1291"/>
                  </a:cubicBezTo>
                  <a:close/>
                  <a:moveTo>
                    <a:pt x="8263" y="1339"/>
                  </a:moveTo>
                  <a:cubicBezTo>
                    <a:pt x="8299" y="1393"/>
                    <a:pt x="8320" y="1448"/>
                    <a:pt x="8243" y="1448"/>
                  </a:cubicBezTo>
                  <a:cubicBezTo>
                    <a:pt x="8231" y="1448"/>
                    <a:pt x="8216" y="1447"/>
                    <a:pt x="8200" y="1444"/>
                  </a:cubicBezTo>
                  <a:cubicBezTo>
                    <a:pt x="8185" y="1415"/>
                    <a:pt x="8191" y="1367"/>
                    <a:pt x="8189" y="1339"/>
                  </a:cubicBezTo>
                  <a:close/>
                  <a:moveTo>
                    <a:pt x="8389" y="1465"/>
                  </a:moveTo>
                  <a:cubicBezTo>
                    <a:pt x="8431" y="1465"/>
                    <a:pt x="8389" y="1507"/>
                    <a:pt x="8431" y="1507"/>
                  </a:cubicBezTo>
                  <a:lnTo>
                    <a:pt x="8431" y="1507"/>
                  </a:lnTo>
                  <a:lnTo>
                    <a:pt x="8431" y="1507"/>
                  </a:lnTo>
                  <a:cubicBezTo>
                    <a:pt x="8452" y="1528"/>
                    <a:pt x="8515" y="1549"/>
                    <a:pt x="8473" y="1549"/>
                  </a:cubicBezTo>
                  <a:cubicBezTo>
                    <a:pt x="8465" y="1553"/>
                    <a:pt x="8458" y="1555"/>
                    <a:pt x="8453" y="1555"/>
                  </a:cubicBezTo>
                  <a:cubicBezTo>
                    <a:pt x="8431" y="1555"/>
                    <a:pt x="8431" y="1524"/>
                    <a:pt x="8431" y="1507"/>
                  </a:cubicBezTo>
                  <a:lnTo>
                    <a:pt x="8431" y="1528"/>
                  </a:lnTo>
                  <a:cubicBezTo>
                    <a:pt x="8410" y="1507"/>
                    <a:pt x="8347" y="1486"/>
                    <a:pt x="8389" y="1465"/>
                  </a:cubicBezTo>
                  <a:close/>
                  <a:moveTo>
                    <a:pt x="7401" y="1780"/>
                  </a:moveTo>
                  <a:cubicBezTo>
                    <a:pt x="7401" y="1780"/>
                    <a:pt x="7422" y="1801"/>
                    <a:pt x="7422" y="1801"/>
                  </a:cubicBezTo>
                  <a:cubicBezTo>
                    <a:pt x="7422" y="1801"/>
                    <a:pt x="7422" y="1822"/>
                    <a:pt x="7401" y="1822"/>
                  </a:cubicBezTo>
                  <a:cubicBezTo>
                    <a:pt x="7359" y="1801"/>
                    <a:pt x="7401" y="1780"/>
                    <a:pt x="7401" y="1780"/>
                  </a:cubicBezTo>
                  <a:close/>
                  <a:moveTo>
                    <a:pt x="9125" y="1780"/>
                  </a:moveTo>
                  <a:cubicBezTo>
                    <a:pt x="9146" y="1780"/>
                    <a:pt x="9146" y="1801"/>
                    <a:pt x="9146" y="1801"/>
                  </a:cubicBezTo>
                  <a:cubicBezTo>
                    <a:pt x="9146" y="1801"/>
                    <a:pt x="9167" y="1822"/>
                    <a:pt x="9125" y="1822"/>
                  </a:cubicBezTo>
                  <a:cubicBezTo>
                    <a:pt x="9104" y="1801"/>
                    <a:pt x="9125" y="1780"/>
                    <a:pt x="9125" y="1780"/>
                  </a:cubicBezTo>
                  <a:close/>
                  <a:moveTo>
                    <a:pt x="7401" y="1907"/>
                  </a:moveTo>
                  <a:cubicBezTo>
                    <a:pt x="7443" y="1928"/>
                    <a:pt x="7443" y="1970"/>
                    <a:pt x="7401" y="1991"/>
                  </a:cubicBezTo>
                  <a:cubicBezTo>
                    <a:pt x="7359" y="1970"/>
                    <a:pt x="7359" y="1949"/>
                    <a:pt x="7401" y="1907"/>
                  </a:cubicBezTo>
                  <a:close/>
                  <a:moveTo>
                    <a:pt x="11164" y="1970"/>
                  </a:moveTo>
                  <a:cubicBezTo>
                    <a:pt x="11185" y="1970"/>
                    <a:pt x="11164" y="2012"/>
                    <a:pt x="11185" y="2012"/>
                  </a:cubicBezTo>
                  <a:cubicBezTo>
                    <a:pt x="11206" y="2012"/>
                    <a:pt x="11269" y="2054"/>
                    <a:pt x="11227" y="2054"/>
                  </a:cubicBezTo>
                  <a:cubicBezTo>
                    <a:pt x="11185" y="2054"/>
                    <a:pt x="11185" y="2033"/>
                    <a:pt x="11185" y="2012"/>
                  </a:cubicBezTo>
                  <a:lnTo>
                    <a:pt x="11122" y="2012"/>
                  </a:lnTo>
                  <a:cubicBezTo>
                    <a:pt x="11143" y="1991"/>
                    <a:pt x="11143" y="1970"/>
                    <a:pt x="11164" y="1970"/>
                  </a:cubicBezTo>
                  <a:close/>
                  <a:moveTo>
                    <a:pt x="8578" y="2075"/>
                  </a:moveTo>
                  <a:cubicBezTo>
                    <a:pt x="8599" y="2096"/>
                    <a:pt x="8599" y="2096"/>
                    <a:pt x="8599" y="2096"/>
                  </a:cubicBezTo>
                  <a:lnTo>
                    <a:pt x="8578" y="2117"/>
                  </a:lnTo>
                  <a:lnTo>
                    <a:pt x="8578" y="2138"/>
                  </a:lnTo>
                  <a:cubicBezTo>
                    <a:pt x="8557" y="2117"/>
                    <a:pt x="8557" y="2096"/>
                    <a:pt x="8557" y="2096"/>
                  </a:cubicBezTo>
                  <a:cubicBezTo>
                    <a:pt x="8557" y="2096"/>
                    <a:pt x="8557" y="2096"/>
                    <a:pt x="8578" y="2075"/>
                  </a:cubicBezTo>
                  <a:close/>
                  <a:moveTo>
                    <a:pt x="8809" y="2075"/>
                  </a:moveTo>
                  <a:cubicBezTo>
                    <a:pt x="8851" y="2180"/>
                    <a:pt x="8851" y="2180"/>
                    <a:pt x="8662" y="2180"/>
                  </a:cubicBezTo>
                  <a:cubicBezTo>
                    <a:pt x="8725" y="2138"/>
                    <a:pt x="8746" y="2075"/>
                    <a:pt x="8809" y="2075"/>
                  </a:cubicBezTo>
                  <a:close/>
                  <a:moveTo>
                    <a:pt x="9629" y="2201"/>
                  </a:moveTo>
                  <a:cubicBezTo>
                    <a:pt x="9629" y="2211"/>
                    <a:pt x="9634" y="2211"/>
                    <a:pt x="9640" y="2211"/>
                  </a:cubicBezTo>
                  <a:cubicBezTo>
                    <a:pt x="9645" y="2211"/>
                    <a:pt x="9650" y="2211"/>
                    <a:pt x="9650" y="2222"/>
                  </a:cubicBezTo>
                  <a:cubicBezTo>
                    <a:pt x="9643" y="2236"/>
                    <a:pt x="9636" y="2241"/>
                    <a:pt x="9630" y="2241"/>
                  </a:cubicBezTo>
                  <a:cubicBezTo>
                    <a:pt x="9618" y="2241"/>
                    <a:pt x="9608" y="2222"/>
                    <a:pt x="9608" y="2222"/>
                  </a:cubicBezTo>
                  <a:cubicBezTo>
                    <a:pt x="9608" y="2222"/>
                    <a:pt x="9629" y="2201"/>
                    <a:pt x="9629" y="2201"/>
                  </a:cubicBezTo>
                  <a:close/>
                  <a:moveTo>
                    <a:pt x="11290" y="2201"/>
                  </a:moveTo>
                  <a:cubicBezTo>
                    <a:pt x="11290" y="2222"/>
                    <a:pt x="11311" y="2222"/>
                    <a:pt x="11311" y="2222"/>
                  </a:cubicBezTo>
                  <a:lnTo>
                    <a:pt x="11290" y="2243"/>
                  </a:lnTo>
                  <a:cubicBezTo>
                    <a:pt x="11290" y="2243"/>
                    <a:pt x="11269" y="2243"/>
                    <a:pt x="11269" y="2222"/>
                  </a:cubicBezTo>
                  <a:cubicBezTo>
                    <a:pt x="11269" y="2201"/>
                    <a:pt x="11290" y="2201"/>
                    <a:pt x="11290" y="2201"/>
                  </a:cubicBezTo>
                  <a:close/>
                  <a:moveTo>
                    <a:pt x="10190" y="2281"/>
                  </a:moveTo>
                  <a:cubicBezTo>
                    <a:pt x="10213" y="2281"/>
                    <a:pt x="10200" y="2327"/>
                    <a:pt x="10218" y="2327"/>
                  </a:cubicBezTo>
                  <a:cubicBezTo>
                    <a:pt x="10197" y="2327"/>
                    <a:pt x="10134" y="2285"/>
                    <a:pt x="10176" y="2285"/>
                  </a:cubicBezTo>
                  <a:cubicBezTo>
                    <a:pt x="10182" y="2282"/>
                    <a:pt x="10187" y="2281"/>
                    <a:pt x="10190" y="2281"/>
                  </a:cubicBezTo>
                  <a:close/>
                  <a:moveTo>
                    <a:pt x="10218" y="2327"/>
                  </a:moveTo>
                  <a:cubicBezTo>
                    <a:pt x="10239" y="2327"/>
                    <a:pt x="10302" y="2348"/>
                    <a:pt x="10260" y="2369"/>
                  </a:cubicBezTo>
                  <a:cubicBezTo>
                    <a:pt x="10226" y="2369"/>
                    <a:pt x="10219" y="2355"/>
                    <a:pt x="10218" y="2327"/>
                  </a:cubicBezTo>
                  <a:close/>
                  <a:moveTo>
                    <a:pt x="8641" y="2390"/>
                  </a:moveTo>
                  <a:lnTo>
                    <a:pt x="8662" y="2411"/>
                  </a:lnTo>
                  <a:cubicBezTo>
                    <a:pt x="8662" y="2432"/>
                    <a:pt x="8662" y="2432"/>
                    <a:pt x="8641" y="2432"/>
                  </a:cubicBezTo>
                  <a:cubicBezTo>
                    <a:pt x="8620" y="2432"/>
                    <a:pt x="8620" y="2411"/>
                    <a:pt x="8620" y="2411"/>
                  </a:cubicBezTo>
                  <a:cubicBezTo>
                    <a:pt x="8620" y="2411"/>
                    <a:pt x="8641" y="2390"/>
                    <a:pt x="8641" y="2390"/>
                  </a:cubicBezTo>
                  <a:close/>
                  <a:moveTo>
                    <a:pt x="6055" y="2558"/>
                  </a:moveTo>
                  <a:cubicBezTo>
                    <a:pt x="6076" y="2579"/>
                    <a:pt x="6139" y="2600"/>
                    <a:pt x="6097" y="2600"/>
                  </a:cubicBezTo>
                  <a:cubicBezTo>
                    <a:pt x="6089" y="2604"/>
                    <a:pt x="6083" y="2606"/>
                    <a:pt x="6077" y="2606"/>
                  </a:cubicBezTo>
                  <a:cubicBezTo>
                    <a:pt x="6055" y="2606"/>
                    <a:pt x="6055" y="2575"/>
                    <a:pt x="6055" y="2558"/>
                  </a:cubicBezTo>
                  <a:close/>
                  <a:moveTo>
                    <a:pt x="9924" y="2390"/>
                  </a:moveTo>
                  <a:lnTo>
                    <a:pt x="9924" y="2390"/>
                  </a:lnTo>
                  <a:cubicBezTo>
                    <a:pt x="10022" y="2449"/>
                    <a:pt x="10102" y="2508"/>
                    <a:pt x="10095" y="2619"/>
                  </a:cubicBezTo>
                  <a:lnTo>
                    <a:pt x="10095" y="2619"/>
                  </a:lnTo>
                  <a:cubicBezTo>
                    <a:pt x="10061" y="2611"/>
                    <a:pt x="10033" y="2584"/>
                    <a:pt x="10002" y="2584"/>
                  </a:cubicBezTo>
                  <a:cubicBezTo>
                    <a:pt x="9984" y="2584"/>
                    <a:pt x="9966" y="2593"/>
                    <a:pt x="9945" y="2621"/>
                  </a:cubicBezTo>
                  <a:cubicBezTo>
                    <a:pt x="9924" y="2558"/>
                    <a:pt x="9903" y="2474"/>
                    <a:pt x="9924" y="2390"/>
                  </a:cubicBezTo>
                  <a:close/>
                  <a:moveTo>
                    <a:pt x="9850" y="2758"/>
                  </a:moveTo>
                  <a:cubicBezTo>
                    <a:pt x="9871" y="2758"/>
                    <a:pt x="9892" y="2769"/>
                    <a:pt x="9903" y="2790"/>
                  </a:cubicBezTo>
                  <a:cubicBezTo>
                    <a:pt x="9892" y="2800"/>
                    <a:pt x="9871" y="2805"/>
                    <a:pt x="9850" y="2805"/>
                  </a:cubicBezTo>
                  <a:cubicBezTo>
                    <a:pt x="9829" y="2805"/>
                    <a:pt x="9808" y="2800"/>
                    <a:pt x="9797" y="2790"/>
                  </a:cubicBezTo>
                  <a:cubicBezTo>
                    <a:pt x="9808" y="2769"/>
                    <a:pt x="9829" y="2758"/>
                    <a:pt x="9850" y="2758"/>
                  </a:cubicBezTo>
                  <a:close/>
                  <a:moveTo>
                    <a:pt x="9125" y="2769"/>
                  </a:moveTo>
                  <a:cubicBezTo>
                    <a:pt x="9146" y="2769"/>
                    <a:pt x="9146" y="2790"/>
                    <a:pt x="9146" y="2790"/>
                  </a:cubicBezTo>
                  <a:lnTo>
                    <a:pt x="9125" y="2811"/>
                  </a:lnTo>
                  <a:cubicBezTo>
                    <a:pt x="9125" y="2811"/>
                    <a:pt x="9125" y="2790"/>
                    <a:pt x="9125" y="2790"/>
                  </a:cubicBezTo>
                  <a:cubicBezTo>
                    <a:pt x="9125" y="2769"/>
                    <a:pt x="9125" y="2769"/>
                    <a:pt x="9125" y="2769"/>
                  </a:cubicBezTo>
                  <a:close/>
                  <a:moveTo>
                    <a:pt x="11290" y="2705"/>
                  </a:moveTo>
                  <a:cubicBezTo>
                    <a:pt x="11332" y="2747"/>
                    <a:pt x="11332" y="2769"/>
                    <a:pt x="11290" y="2811"/>
                  </a:cubicBezTo>
                  <a:cubicBezTo>
                    <a:pt x="11269" y="2769"/>
                    <a:pt x="11269" y="2747"/>
                    <a:pt x="11290" y="2705"/>
                  </a:cubicBezTo>
                  <a:close/>
                  <a:moveTo>
                    <a:pt x="10218" y="2642"/>
                  </a:moveTo>
                  <a:lnTo>
                    <a:pt x="10218" y="2747"/>
                  </a:lnTo>
                  <a:cubicBezTo>
                    <a:pt x="10239" y="2747"/>
                    <a:pt x="10281" y="2769"/>
                    <a:pt x="10281" y="2811"/>
                  </a:cubicBezTo>
                  <a:cubicBezTo>
                    <a:pt x="10302" y="2811"/>
                    <a:pt x="10365" y="2853"/>
                    <a:pt x="10323" y="2853"/>
                  </a:cubicBezTo>
                  <a:cubicBezTo>
                    <a:pt x="10281" y="2853"/>
                    <a:pt x="10281" y="2832"/>
                    <a:pt x="10281" y="2811"/>
                  </a:cubicBezTo>
                  <a:cubicBezTo>
                    <a:pt x="10239" y="2811"/>
                    <a:pt x="10218" y="2790"/>
                    <a:pt x="10218" y="2747"/>
                  </a:cubicBezTo>
                  <a:lnTo>
                    <a:pt x="10113" y="2747"/>
                  </a:lnTo>
                  <a:lnTo>
                    <a:pt x="10113" y="2642"/>
                  </a:lnTo>
                  <a:close/>
                  <a:moveTo>
                    <a:pt x="11427" y="2775"/>
                  </a:moveTo>
                  <a:cubicBezTo>
                    <a:pt x="11458" y="2797"/>
                    <a:pt x="11456" y="2835"/>
                    <a:pt x="11437" y="2874"/>
                  </a:cubicBezTo>
                  <a:cubicBezTo>
                    <a:pt x="11399" y="2835"/>
                    <a:pt x="11396" y="2797"/>
                    <a:pt x="11427" y="2775"/>
                  </a:cubicBezTo>
                  <a:close/>
                  <a:moveTo>
                    <a:pt x="9945" y="2895"/>
                  </a:moveTo>
                  <a:cubicBezTo>
                    <a:pt x="9945" y="2895"/>
                    <a:pt x="9966" y="2916"/>
                    <a:pt x="9966" y="2916"/>
                  </a:cubicBezTo>
                  <a:cubicBezTo>
                    <a:pt x="9952" y="2916"/>
                    <a:pt x="9956" y="2925"/>
                    <a:pt x="9955" y="2925"/>
                  </a:cubicBezTo>
                  <a:cubicBezTo>
                    <a:pt x="9954" y="2925"/>
                    <a:pt x="9952" y="2923"/>
                    <a:pt x="9945" y="2916"/>
                  </a:cubicBezTo>
                  <a:cubicBezTo>
                    <a:pt x="9903" y="2916"/>
                    <a:pt x="9945" y="2895"/>
                    <a:pt x="9945" y="2895"/>
                  </a:cubicBezTo>
                  <a:close/>
                  <a:moveTo>
                    <a:pt x="12089" y="3084"/>
                  </a:moveTo>
                  <a:cubicBezTo>
                    <a:pt x="12108" y="3084"/>
                    <a:pt x="12110" y="3101"/>
                    <a:pt x="12110" y="3119"/>
                  </a:cubicBezTo>
                  <a:lnTo>
                    <a:pt x="12110" y="3119"/>
                  </a:lnTo>
                  <a:cubicBezTo>
                    <a:pt x="12085" y="3108"/>
                    <a:pt x="12057" y="3084"/>
                    <a:pt x="12089" y="3084"/>
                  </a:cubicBezTo>
                  <a:close/>
                  <a:moveTo>
                    <a:pt x="11542" y="2895"/>
                  </a:moveTo>
                  <a:cubicBezTo>
                    <a:pt x="11585" y="2958"/>
                    <a:pt x="11627" y="3021"/>
                    <a:pt x="11627" y="3126"/>
                  </a:cubicBezTo>
                  <a:cubicBezTo>
                    <a:pt x="11479" y="3126"/>
                    <a:pt x="11521" y="3000"/>
                    <a:pt x="11479" y="2958"/>
                  </a:cubicBezTo>
                  <a:lnTo>
                    <a:pt x="11542" y="2895"/>
                  </a:lnTo>
                  <a:close/>
                  <a:moveTo>
                    <a:pt x="10680" y="2811"/>
                  </a:moveTo>
                  <a:cubicBezTo>
                    <a:pt x="10849" y="2874"/>
                    <a:pt x="10701" y="3063"/>
                    <a:pt x="10849" y="3168"/>
                  </a:cubicBezTo>
                  <a:lnTo>
                    <a:pt x="10680" y="3168"/>
                  </a:lnTo>
                  <a:cubicBezTo>
                    <a:pt x="10617" y="3105"/>
                    <a:pt x="10701" y="2958"/>
                    <a:pt x="10596" y="2895"/>
                  </a:cubicBezTo>
                  <a:lnTo>
                    <a:pt x="10680" y="2811"/>
                  </a:lnTo>
                  <a:close/>
                  <a:moveTo>
                    <a:pt x="2586" y="3378"/>
                  </a:moveTo>
                  <a:lnTo>
                    <a:pt x="2607" y="3399"/>
                  </a:lnTo>
                  <a:cubicBezTo>
                    <a:pt x="2586" y="3420"/>
                    <a:pt x="2607" y="3420"/>
                    <a:pt x="2586" y="3420"/>
                  </a:cubicBezTo>
                  <a:cubicBezTo>
                    <a:pt x="2565" y="3420"/>
                    <a:pt x="2565" y="3420"/>
                    <a:pt x="2565" y="3399"/>
                  </a:cubicBezTo>
                  <a:cubicBezTo>
                    <a:pt x="2565" y="3378"/>
                    <a:pt x="2586" y="3378"/>
                    <a:pt x="2586" y="3378"/>
                  </a:cubicBezTo>
                  <a:close/>
                  <a:moveTo>
                    <a:pt x="1188" y="3431"/>
                  </a:moveTo>
                  <a:cubicBezTo>
                    <a:pt x="1204" y="3431"/>
                    <a:pt x="1219" y="3441"/>
                    <a:pt x="1241" y="3462"/>
                  </a:cubicBezTo>
                  <a:lnTo>
                    <a:pt x="1219" y="3462"/>
                  </a:lnTo>
                  <a:cubicBezTo>
                    <a:pt x="1209" y="3483"/>
                    <a:pt x="1198" y="3494"/>
                    <a:pt x="1185" y="3494"/>
                  </a:cubicBezTo>
                  <a:cubicBezTo>
                    <a:pt x="1172" y="3494"/>
                    <a:pt x="1156" y="3483"/>
                    <a:pt x="1135" y="3462"/>
                  </a:cubicBezTo>
                  <a:cubicBezTo>
                    <a:pt x="1156" y="3441"/>
                    <a:pt x="1172" y="3431"/>
                    <a:pt x="1188" y="3431"/>
                  </a:cubicBezTo>
                  <a:close/>
                  <a:moveTo>
                    <a:pt x="1030" y="3631"/>
                  </a:moveTo>
                  <a:cubicBezTo>
                    <a:pt x="1030" y="3631"/>
                    <a:pt x="1051" y="3652"/>
                    <a:pt x="1051" y="3652"/>
                  </a:cubicBezTo>
                  <a:cubicBezTo>
                    <a:pt x="1051" y="3652"/>
                    <a:pt x="1072" y="3673"/>
                    <a:pt x="1030" y="3673"/>
                  </a:cubicBezTo>
                  <a:cubicBezTo>
                    <a:pt x="1009" y="3652"/>
                    <a:pt x="1030" y="3631"/>
                    <a:pt x="1030" y="3631"/>
                  </a:cubicBezTo>
                  <a:close/>
                  <a:moveTo>
                    <a:pt x="5845" y="3525"/>
                  </a:moveTo>
                  <a:lnTo>
                    <a:pt x="5845" y="3525"/>
                  </a:lnTo>
                  <a:cubicBezTo>
                    <a:pt x="5908" y="3567"/>
                    <a:pt x="5887" y="3609"/>
                    <a:pt x="5866" y="3673"/>
                  </a:cubicBezTo>
                  <a:cubicBezTo>
                    <a:pt x="5782" y="3631"/>
                    <a:pt x="5866" y="3567"/>
                    <a:pt x="5845" y="3525"/>
                  </a:cubicBezTo>
                  <a:close/>
                  <a:moveTo>
                    <a:pt x="3070" y="3694"/>
                  </a:moveTo>
                  <a:lnTo>
                    <a:pt x="3091" y="3715"/>
                  </a:lnTo>
                  <a:cubicBezTo>
                    <a:pt x="3091" y="3715"/>
                    <a:pt x="3091" y="3736"/>
                    <a:pt x="3070" y="3736"/>
                  </a:cubicBezTo>
                  <a:cubicBezTo>
                    <a:pt x="3049" y="3736"/>
                    <a:pt x="3049" y="3715"/>
                    <a:pt x="3049" y="3715"/>
                  </a:cubicBezTo>
                  <a:cubicBezTo>
                    <a:pt x="3049" y="3694"/>
                    <a:pt x="3070" y="3694"/>
                    <a:pt x="3070" y="3694"/>
                  </a:cubicBezTo>
                  <a:close/>
                  <a:moveTo>
                    <a:pt x="5992" y="3694"/>
                  </a:moveTo>
                  <a:cubicBezTo>
                    <a:pt x="5992" y="3694"/>
                    <a:pt x="6013" y="3715"/>
                    <a:pt x="6013" y="3715"/>
                  </a:cubicBezTo>
                  <a:lnTo>
                    <a:pt x="5992" y="3715"/>
                  </a:lnTo>
                  <a:cubicBezTo>
                    <a:pt x="5992" y="3715"/>
                    <a:pt x="6013" y="3736"/>
                    <a:pt x="5992" y="3736"/>
                  </a:cubicBezTo>
                  <a:cubicBezTo>
                    <a:pt x="5950" y="3715"/>
                    <a:pt x="5992" y="3694"/>
                    <a:pt x="5992" y="3694"/>
                  </a:cubicBezTo>
                  <a:close/>
                  <a:moveTo>
                    <a:pt x="5487" y="3694"/>
                  </a:moveTo>
                  <a:cubicBezTo>
                    <a:pt x="5529" y="3736"/>
                    <a:pt x="5529" y="3757"/>
                    <a:pt x="5487" y="3778"/>
                  </a:cubicBezTo>
                  <a:cubicBezTo>
                    <a:pt x="5445" y="3757"/>
                    <a:pt x="5445" y="3736"/>
                    <a:pt x="5487" y="3694"/>
                  </a:cubicBezTo>
                  <a:close/>
                  <a:moveTo>
                    <a:pt x="946" y="3758"/>
                  </a:moveTo>
                  <a:cubicBezTo>
                    <a:pt x="985" y="3763"/>
                    <a:pt x="1024" y="3781"/>
                    <a:pt x="988" y="3799"/>
                  </a:cubicBezTo>
                  <a:cubicBezTo>
                    <a:pt x="947" y="3799"/>
                    <a:pt x="946" y="3779"/>
                    <a:pt x="946" y="3758"/>
                  </a:cubicBezTo>
                  <a:close/>
                  <a:moveTo>
                    <a:pt x="3196" y="3757"/>
                  </a:moveTo>
                  <a:cubicBezTo>
                    <a:pt x="3217" y="3757"/>
                    <a:pt x="3217" y="3778"/>
                    <a:pt x="3217" y="3778"/>
                  </a:cubicBezTo>
                  <a:lnTo>
                    <a:pt x="3196" y="3799"/>
                  </a:lnTo>
                  <a:cubicBezTo>
                    <a:pt x="3196" y="3799"/>
                    <a:pt x="3175" y="3799"/>
                    <a:pt x="3175" y="3778"/>
                  </a:cubicBezTo>
                  <a:cubicBezTo>
                    <a:pt x="3175" y="3757"/>
                    <a:pt x="3196" y="3757"/>
                    <a:pt x="3196" y="3757"/>
                  </a:cubicBezTo>
                  <a:close/>
                  <a:moveTo>
                    <a:pt x="4328" y="3814"/>
                  </a:moveTo>
                  <a:cubicBezTo>
                    <a:pt x="4336" y="3814"/>
                    <a:pt x="4342" y="3820"/>
                    <a:pt x="4331" y="3841"/>
                  </a:cubicBezTo>
                  <a:cubicBezTo>
                    <a:pt x="4321" y="3851"/>
                    <a:pt x="4310" y="3857"/>
                    <a:pt x="4302" y="3857"/>
                  </a:cubicBezTo>
                  <a:cubicBezTo>
                    <a:pt x="4294" y="3857"/>
                    <a:pt x="4289" y="3851"/>
                    <a:pt x="4289" y="3841"/>
                  </a:cubicBezTo>
                  <a:lnTo>
                    <a:pt x="4310" y="3820"/>
                  </a:lnTo>
                  <a:cubicBezTo>
                    <a:pt x="4310" y="3820"/>
                    <a:pt x="4321" y="3814"/>
                    <a:pt x="4328" y="3814"/>
                  </a:cubicBezTo>
                  <a:close/>
                  <a:moveTo>
                    <a:pt x="4058" y="3820"/>
                  </a:moveTo>
                  <a:lnTo>
                    <a:pt x="4079" y="3841"/>
                  </a:lnTo>
                  <a:lnTo>
                    <a:pt x="4100" y="3841"/>
                  </a:lnTo>
                  <a:cubicBezTo>
                    <a:pt x="4079" y="3841"/>
                    <a:pt x="4058" y="3862"/>
                    <a:pt x="4058" y="3862"/>
                  </a:cubicBezTo>
                  <a:cubicBezTo>
                    <a:pt x="4058" y="3862"/>
                    <a:pt x="4058" y="3841"/>
                    <a:pt x="4037" y="3841"/>
                  </a:cubicBezTo>
                  <a:cubicBezTo>
                    <a:pt x="4037" y="3820"/>
                    <a:pt x="4058" y="3820"/>
                    <a:pt x="4058" y="3820"/>
                  </a:cubicBezTo>
                  <a:close/>
                  <a:moveTo>
                    <a:pt x="5004" y="3883"/>
                  </a:moveTo>
                  <a:cubicBezTo>
                    <a:pt x="5004" y="3883"/>
                    <a:pt x="5004" y="3904"/>
                    <a:pt x="5004" y="3904"/>
                  </a:cubicBezTo>
                  <a:cubicBezTo>
                    <a:pt x="5004" y="3904"/>
                    <a:pt x="5025" y="3925"/>
                    <a:pt x="5004" y="3925"/>
                  </a:cubicBezTo>
                  <a:cubicBezTo>
                    <a:pt x="4962" y="3904"/>
                    <a:pt x="4983" y="3883"/>
                    <a:pt x="5004" y="3883"/>
                  </a:cubicBezTo>
                  <a:close/>
                  <a:moveTo>
                    <a:pt x="5824" y="3799"/>
                  </a:moveTo>
                  <a:cubicBezTo>
                    <a:pt x="5908" y="3820"/>
                    <a:pt x="5845" y="3925"/>
                    <a:pt x="5950" y="3925"/>
                  </a:cubicBezTo>
                  <a:cubicBezTo>
                    <a:pt x="5896" y="4020"/>
                    <a:pt x="5832" y="4045"/>
                    <a:pt x="5766" y="4045"/>
                  </a:cubicBezTo>
                  <a:cubicBezTo>
                    <a:pt x="5730" y="4045"/>
                    <a:pt x="5693" y="4037"/>
                    <a:pt x="5656" y="4030"/>
                  </a:cubicBezTo>
                  <a:cubicBezTo>
                    <a:pt x="5635" y="3925"/>
                    <a:pt x="5719" y="3883"/>
                    <a:pt x="5740" y="3799"/>
                  </a:cubicBezTo>
                  <a:close/>
                  <a:moveTo>
                    <a:pt x="4289" y="3883"/>
                  </a:moveTo>
                  <a:lnTo>
                    <a:pt x="4394" y="4114"/>
                  </a:lnTo>
                  <a:cubicBezTo>
                    <a:pt x="4226" y="4030"/>
                    <a:pt x="4226" y="4030"/>
                    <a:pt x="4289" y="3883"/>
                  </a:cubicBezTo>
                  <a:close/>
                  <a:moveTo>
                    <a:pt x="5466" y="3925"/>
                  </a:moveTo>
                  <a:cubicBezTo>
                    <a:pt x="5572" y="3988"/>
                    <a:pt x="5614" y="4072"/>
                    <a:pt x="5551" y="4177"/>
                  </a:cubicBezTo>
                  <a:cubicBezTo>
                    <a:pt x="5551" y="4072"/>
                    <a:pt x="5445" y="4030"/>
                    <a:pt x="5466" y="3925"/>
                  </a:cubicBezTo>
                  <a:close/>
                  <a:moveTo>
                    <a:pt x="5361" y="4177"/>
                  </a:moveTo>
                  <a:cubicBezTo>
                    <a:pt x="5361" y="4188"/>
                    <a:pt x="5372" y="4188"/>
                    <a:pt x="5380" y="4188"/>
                  </a:cubicBezTo>
                  <a:cubicBezTo>
                    <a:pt x="5388" y="4188"/>
                    <a:pt x="5393" y="4188"/>
                    <a:pt x="5382" y="4198"/>
                  </a:cubicBezTo>
                  <a:cubicBezTo>
                    <a:pt x="5375" y="4212"/>
                    <a:pt x="5368" y="4217"/>
                    <a:pt x="5362" y="4217"/>
                  </a:cubicBezTo>
                  <a:cubicBezTo>
                    <a:pt x="5350" y="4217"/>
                    <a:pt x="5340" y="4198"/>
                    <a:pt x="5340" y="4198"/>
                  </a:cubicBezTo>
                  <a:cubicBezTo>
                    <a:pt x="5340" y="4198"/>
                    <a:pt x="5361" y="4177"/>
                    <a:pt x="5361" y="4177"/>
                  </a:cubicBezTo>
                  <a:close/>
                  <a:moveTo>
                    <a:pt x="3319" y="4163"/>
                  </a:moveTo>
                  <a:cubicBezTo>
                    <a:pt x="3321" y="4163"/>
                    <a:pt x="3322" y="4167"/>
                    <a:pt x="3322" y="4177"/>
                  </a:cubicBezTo>
                  <a:cubicBezTo>
                    <a:pt x="3337" y="4206"/>
                    <a:pt x="3321" y="4215"/>
                    <a:pt x="3302" y="4218"/>
                  </a:cubicBezTo>
                  <a:lnTo>
                    <a:pt x="3302" y="4218"/>
                  </a:lnTo>
                  <a:cubicBezTo>
                    <a:pt x="3306" y="4191"/>
                    <a:pt x="3315" y="4163"/>
                    <a:pt x="3319" y="4163"/>
                  </a:cubicBezTo>
                  <a:close/>
                  <a:moveTo>
                    <a:pt x="6097" y="4177"/>
                  </a:moveTo>
                  <a:lnTo>
                    <a:pt x="6118" y="4198"/>
                  </a:lnTo>
                  <a:lnTo>
                    <a:pt x="6118" y="4219"/>
                  </a:lnTo>
                  <a:lnTo>
                    <a:pt x="6097" y="4219"/>
                  </a:lnTo>
                  <a:cubicBezTo>
                    <a:pt x="6097" y="4219"/>
                    <a:pt x="6097" y="4219"/>
                    <a:pt x="6097" y="4198"/>
                  </a:cubicBezTo>
                  <a:cubicBezTo>
                    <a:pt x="6097" y="4198"/>
                    <a:pt x="6097" y="4177"/>
                    <a:pt x="6097" y="4177"/>
                  </a:cubicBezTo>
                  <a:close/>
                  <a:moveTo>
                    <a:pt x="5838" y="4174"/>
                  </a:moveTo>
                  <a:cubicBezTo>
                    <a:pt x="5867" y="4174"/>
                    <a:pt x="5901" y="4186"/>
                    <a:pt x="5950" y="4198"/>
                  </a:cubicBezTo>
                  <a:lnTo>
                    <a:pt x="5950" y="4219"/>
                  </a:lnTo>
                  <a:cubicBezTo>
                    <a:pt x="5924" y="4228"/>
                    <a:pt x="5898" y="4233"/>
                    <a:pt x="5873" y="4233"/>
                  </a:cubicBezTo>
                  <a:cubicBezTo>
                    <a:pt x="5838" y="4233"/>
                    <a:pt x="5806" y="4223"/>
                    <a:pt x="5782" y="4198"/>
                  </a:cubicBezTo>
                  <a:cubicBezTo>
                    <a:pt x="5800" y="4180"/>
                    <a:pt x="5817" y="4174"/>
                    <a:pt x="5838" y="4174"/>
                  </a:cubicBezTo>
                  <a:close/>
                  <a:moveTo>
                    <a:pt x="560" y="4242"/>
                  </a:moveTo>
                  <a:cubicBezTo>
                    <a:pt x="565" y="4242"/>
                    <a:pt x="568" y="4246"/>
                    <a:pt x="568" y="4261"/>
                  </a:cubicBezTo>
                  <a:cubicBezTo>
                    <a:pt x="557" y="4272"/>
                    <a:pt x="547" y="4277"/>
                    <a:pt x="539" y="4277"/>
                  </a:cubicBezTo>
                  <a:cubicBezTo>
                    <a:pt x="531" y="4277"/>
                    <a:pt x="526" y="4272"/>
                    <a:pt x="526" y="4261"/>
                  </a:cubicBezTo>
                  <a:lnTo>
                    <a:pt x="540" y="4246"/>
                  </a:lnTo>
                  <a:lnTo>
                    <a:pt x="540" y="4246"/>
                  </a:lnTo>
                  <a:cubicBezTo>
                    <a:pt x="548" y="4246"/>
                    <a:pt x="555" y="4242"/>
                    <a:pt x="560" y="4242"/>
                  </a:cubicBezTo>
                  <a:close/>
                  <a:moveTo>
                    <a:pt x="2858" y="4237"/>
                  </a:moveTo>
                  <a:cubicBezTo>
                    <a:pt x="2870" y="4237"/>
                    <a:pt x="2884" y="4243"/>
                    <a:pt x="2901" y="4261"/>
                  </a:cubicBezTo>
                  <a:cubicBezTo>
                    <a:pt x="2916" y="4276"/>
                    <a:pt x="2889" y="4291"/>
                    <a:pt x="2864" y="4291"/>
                  </a:cubicBezTo>
                  <a:cubicBezTo>
                    <a:pt x="2854" y="4291"/>
                    <a:pt x="2845" y="4288"/>
                    <a:pt x="2838" y="4282"/>
                  </a:cubicBezTo>
                  <a:cubicBezTo>
                    <a:pt x="2838" y="4282"/>
                    <a:pt x="2817" y="4261"/>
                    <a:pt x="2817" y="4261"/>
                  </a:cubicBezTo>
                  <a:cubicBezTo>
                    <a:pt x="2829" y="4249"/>
                    <a:pt x="2842" y="4237"/>
                    <a:pt x="2858" y="4237"/>
                  </a:cubicBezTo>
                  <a:close/>
                  <a:moveTo>
                    <a:pt x="3279" y="4250"/>
                  </a:moveTo>
                  <a:cubicBezTo>
                    <a:pt x="3276" y="4269"/>
                    <a:pt x="3265" y="4296"/>
                    <a:pt x="3253" y="4296"/>
                  </a:cubicBezTo>
                  <a:cubicBezTo>
                    <a:pt x="3248" y="4296"/>
                    <a:pt x="3243" y="4292"/>
                    <a:pt x="3238" y="4282"/>
                  </a:cubicBezTo>
                  <a:cubicBezTo>
                    <a:pt x="3238" y="4252"/>
                    <a:pt x="3259" y="4254"/>
                    <a:pt x="3279" y="4250"/>
                  </a:cubicBezTo>
                  <a:close/>
                  <a:moveTo>
                    <a:pt x="925" y="4303"/>
                  </a:moveTo>
                  <a:cubicBezTo>
                    <a:pt x="967" y="4303"/>
                    <a:pt x="967" y="4324"/>
                    <a:pt x="988" y="4345"/>
                  </a:cubicBezTo>
                  <a:cubicBezTo>
                    <a:pt x="988" y="4387"/>
                    <a:pt x="967" y="4408"/>
                    <a:pt x="946" y="4408"/>
                  </a:cubicBezTo>
                  <a:cubicBezTo>
                    <a:pt x="935" y="4414"/>
                    <a:pt x="925" y="4417"/>
                    <a:pt x="917" y="4417"/>
                  </a:cubicBezTo>
                  <a:cubicBezTo>
                    <a:pt x="894" y="4417"/>
                    <a:pt x="883" y="4397"/>
                    <a:pt x="883" y="4366"/>
                  </a:cubicBezTo>
                  <a:cubicBezTo>
                    <a:pt x="883" y="4324"/>
                    <a:pt x="883" y="4303"/>
                    <a:pt x="925" y="4303"/>
                  </a:cubicBezTo>
                  <a:close/>
                  <a:moveTo>
                    <a:pt x="5090" y="4299"/>
                  </a:moveTo>
                  <a:cubicBezTo>
                    <a:pt x="5130" y="4299"/>
                    <a:pt x="5130" y="4353"/>
                    <a:pt x="5130" y="4429"/>
                  </a:cubicBezTo>
                  <a:lnTo>
                    <a:pt x="5025" y="4324"/>
                  </a:lnTo>
                  <a:cubicBezTo>
                    <a:pt x="5054" y="4307"/>
                    <a:pt x="5075" y="4299"/>
                    <a:pt x="5090" y="4299"/>
                  </a:cubicBezTo>
                  <a:close/>
                  <a:moveTo>
                    <a:pt x="7749" y="4230"/>
                  </a:moveTo>
                  <a:cubicBezTo>
                    <a:pt x="7787" y="4230"/>
                    <a:pt x="7820" y="4285"/>
                    <a:pt x="7863" y="4429"/>
                  </a:cubicBezTo>
                  <a:cubicBezTo>
                    <a:pt x="7737" y="4366"/>
                    <a:pt x="7737" y="4366"/>
                    <a:pt x="7695" y="4261"/>
                  </a:cubicBezTo>
                  <a:cubicBezTo>
                    <a:pt x="7715" y="4241"/>
                    <a:pt x="7732" y="4230"/>
                    <a:pt x="7749" y="4230"/>
                  </a:cubicBezTo>
                  <a:close/>
                  <a:moveTo>
                    <a:pt x="5298" y="4429"/>
                  </a:moveTo>
                  <a:cubicBezTo>
                    <a:pt x="5319" y="4429"/>
                    <a:pt x="5319" y="4450"/>
                    <a:pt x="5319" y="4450"/>
                  </a:cubicBezTo>
                  <a:lnTo>
                    <a:pt x="5298" y="4471"/>
                  </a:lnTo>
                  <a:cubicBezTo>
                    <a:pt x="5298" y="4471"/>
                    <a:pt x="5277" y="4450"/>
                    <a:pt x="5277" y="4450"/>
                  </a:cubicBezTo>
                  <a:cubicBezTo>
                    <a:pt x="5277" y="4450"/>
                    <a:pt x="5298" y="4429"/>
                    <a:pt x="5298" y="4429"/>
                  </a:cubicBezTo>
                  <a:close/>
                  <a:moveTo>
                    <a:pt x="7968" y="4493"/>
                  </a:moveTo>
                  <a:lnTo>
                    <a:pt x="7989" y="4514"/>
                  </a:lnTo>
                  <a:cubicBezTo>
                    <a:pt x="7968" y="4514"/>
                    <a:pt x="7989" y="4535"/>
                    <a:pt x="7968" y="4535"/>
                  </a:cubicBezTo>
                  <a:cubicBezTo>
                    <a:pt x="7947" y="4535"/>
                    <a:pt x="7947" y="4514"/>
                    <a:pt x="7947" y="4514"/>
                  </a:cubicBezTo>
                  <a:cubicBezTo>
                    <a:pt x="7947" y="4514"/>
                    <a:pt x="7968" y="4493"/>
                    <a:pt x="7968" y="4493"/>
                  </a:cubicBezTo>
                  <a:close/>
                  <a:moveTo>
                    <a:pt x="875" y="4545"/>
                  </a:moveTo>
                  <a:cubicBezTo>
                    <a:pt x="888" y="4545"/>
                    <a:pt x="904" y="4556"/>
                    <a:pt x="925" y="4577"/>
                  </a:cubicBezTo>
                  <a:cubicBezTo>
                    <a:pt x="915" y="4598"/>
                    <a:pt x="899" y="4608"/>
                    <a:pt x="883" y="4608"/>
                  </a:cubicBezTo>
                  <a:cubicBezTo>
                    <a:pt x="867" y="4608"/>
                    <a:pt x="852" y="4598"/>
                    <a:pt x="841" y="4577"/>
                  </a:cubicBezTo>
                  <a:cubicBezTo>
                    <a:pt x="852" y="4556"/>
                    <a:pt x="862" y="4545"/>
                    <a:pt x="875" y="4545"/>
                  </a:cubicBezTo>
                  <a:close/>
                  <a:moveTo>
                    <a:pt x="9943" y="3015"/>
                  </a:moveTo>
                  <a:cubicBezTo>
                    <a:pt x="9966" y="3015"/>
                    <a:pt x="9966" y="3046"/>
                    <a:pt x="9966" y="3063"/>
                  </a:cubicBezTo>
                  <a:lnTo>
                    <a:pt x="10239" y="3063"/>
                  </a:lnTo>
                  <a:cubicBezTo>
                    <a:pt x="10281" y="3084"/>
                    <a:pt x="10302" y="3126"/>
                    <a:pt x="10323" y="3147"/>
                  </a:cubicBezTo>
                  <a:cubicBezTo>
                    <a:pt x="10344" y="3168"/>
                    <a:pt x="10344" y="3210"/>
                    <a:pt x="10344" y="3231"/>
                  </a:cubicBezTo>
                  <a:cubicBezTo>
                    <a:pt x="10617" y="3231"/>
                    <a:pt x="10723" y="3483"/>
                    <a:pt x="10912" y="3609"/>
                  </a:cubicBezTo>
                  <a:cubicBezTo>
                    <a:pt x="11122" y="3736"/>
                    <a:pt x="11311" y="3904"/>
                    <a:pt x="11500" y="4072"/>
                  </a:cubicBezTo>
                  <a:cubicBezTo>
                    <a:pt x="11669" y="4240"/>
                    <a:pt x="11795" y="4429"/>
                    <a:pt x="11900" y="4640"/>
                  </a:cubicBezTo>
                  <a:cubicBezTo>
                    <a:pt x="11732" y="4598"/>
                    <a:pt x="11585" y="4450"/>
                    <a:pt x="11542" y="4282"/>
                  </a:cubicBezTo>
                  <a:cubicBezTo>
                    <a:pt x="11395" y="4240"/>
                    <a:pt x="11290" y="4072"/>
                    <a:pt x="11143" y="3988"/>
                  </a:cubicBezTo>
                  <a:cubicBezTo>
                    <a:pt x="10996" y="3904"/>
                    <a:pt x="10891" y="3757"/>
                    <a:pt x="10723" y="3715"/>
                  </a:cubicBezTo>
                  <a:cubicBezTo>
                    <a:pt x="10638" y="3673"/>
                    <a:pt x="10659" y="3588"/>
                    <a:pt x="10575" y="3546"/>
                  </a:cubicBezTo>
                  <a:cubicBezTo>
                    <a:pt x="10428" y="3420"/>
                    <a:pt x="10281" y="3294"/>
                    <a:pt x="10113" y="3210"/>
                  </a:cubicBezTo>
                  <a:cubicBezTo>
                    <a:pt x="10029" y="3189"/>
                    <a:pt x="9987" y="3126"/>
                    <a:pt x="9966" y="3063"/>
                  </a:cubicBezTo>
                  <a:cubicBezTo>
                    <a:pt x="9945" y="3042"/>
                    <a:pt x="9882" y="3021"/>
                    <a:pt x="9924" y="3021"/>
                  </a:cubicBezTo>
                  <a:cubicBezTo>
                    <a:pt x="9932" y="3017"/>
                    <a:pt x="9938" y="3015"/>
                    <a:pt x="9943" y="3015"/>
                  </a:cubicBezTo>
                  <a:close/>
                  <a:moveTo>
                    <a:pt x="5298" y="4619"/>
                  </a:moveTo>
                  <a:cubicBezTo>
                    <a:pt x="5298" y="4619"/>
                    <a:pt x="5319" y="4640"/>
                    <a:pt x="5319" y="4640"/>
                  </a:cubicBezTo>
                  <a:lnTo>
                    <a:pt x="5298" y="4661"/>
                  </a:lnTo>
                  <a:cubicBezTo>
                    <a:pt x="5277" y="4640"/>
                    <a:pt x="5298" y="4619"/>
                    <a:pt x="5298" y="4619"/>
                  </a:cubicBezTo>
                  <a:close/>
                  <a:moveTo>
                    <a:pt x="2481" y="4703"/>
                  </a:moveTo>
                  <a:cubicBezTo>
                    <a:pt x="2532" y="4703"/>
                    <a:pt x="2542" y="4717"/>
                    <a:pt x="2544" y="4745"/>
                  </a:cubicBezTo>
                  <a:lnTo>
                    <a:pt x="2544" y="4745"/>
                  </a:lnTo>
                  <a:cubicBezTo>
                    <a:pt x="2522" y="4745"/>
                    <a:pt x="2460" y="4724"/>
                    <a:pt x="2481" y="4703"/>
                  </a:cubicBezTo>
                  <a:close/>
                  <a:moveTo>
                    <a:pt x="1829" y="4619"/>
                  </a:moveTo>
                  <a:lnTo>
                    <a:pt x="1829" y="4619"/>
                  </a:lnTo>
                  <a:cubicBezTo>
                    <a:pt x="1871" y="4640"/>
                    <a:pt x="1892" y="4745"/>
                    <a:pt x="1955" y="4745"/>
                  </a:cubicBezTo>
                  <a:cubicBezTo>
                    <a:pt x="1997" y="4745"/>
                    <a:pt x="2060" y="4787"/>
                    <a:pt x="2103" y="4829"/>
                  </a:cubicBezTo>
                  <a:cubicBezTo>
                    <a:pt x="2060" y="4871"/>
                    <a:pt x="1955" y="4829"/>
                    <a:pt x="1892" y="4913"/>
                  </a:cubicBezTo>
                  <a:cubicBezTo>
                    <a:pt x="1871" y="4808"/>
                    <a:pt x="1787" y="4745"/>
                    <a:pt x="1829" y="4619"/>
                  </a:cubicBezTo>
                  <a:close/>
                  <a:moveTo>
                    <a:pt x="6896" y="5039"/>
                  </a:moveTo>
                  <a:cubicBezTo>
                    <a:pt x="6917" y="5060"/>
                    <a:pt x="6917" y="5060"/>
                    <a:pt x="6917" y="5060"/>
                  </a:cubicBezTo>
                  <a:lnTo>
                    <a:pt x="6896" y="5081"/>
                  </a:lnTo>
                  <a:lnTo>
                    <a:pt x="6875" y="5060"/>
                  </a:lnTo>
                  <a:cubicBezTo>
                    <a:pt x="6875" y="5060"/>
                    <a:pt x="6896" y="5060"/>
                    <a:pt x="6896" y="5039"/>
                  </a:cubicBezTo>
                  <a:close/>
                  <a:moveTo>
                    <a:pt x="967" y="5102"/>
                  </a:moveTo>
                  <a:cubicBezTo>
                    <a:pt x="987" y="5102"/>
                    <a:pt x="970" y="5139"/>
                    <a:pt x="984" y="5161"/>
                  </a:cubicBezTo>
                  <a:lnTo>
                    <a:pt x="984" y="5161"/>
                  </a:lnTo>
                  <a:cubicBezTo>
                    <a:pt x="954" y="5149"/>
                    <a:pt x="934" y="5119"/>
                    <a:pt x="967" y="5102"/>
                  </a:cubicBezTo>
                  <a:close/>
                  <a:moveTo>
                    <a:pt x="1010" y="5167"/>
                  </a:moveTo>
                  <a:cubicBezTo>
                    <a:pt x="1043" y="5173"/>
                    <a:pt x="1069" y="5190"/>
                    <a:pt x="1051" y="5207"/>
                  </a:cubicBezTo>
                  <a:cubicBezTo>
                    <a:pt x="1018" y="5207"/>
                    <a:pt x="1011" y="5194"/>
                    <a:pt x="1010" y="5167"/>
                  </a:cubicBezTo>
                  <a:close/>
                  <a:moveTo>
                    <a:pt x="6476" y="5165"/>
                  </a:moveTo>
                  <a:lnTo>
                    <a:pt x="6497" y="5186"/>
                  </a:lnTo>
                  <a:cubicBezTo>
                    <a:pt x="6497" y="5207"/>
                    <a:pt x="6497" y="5207"/>
                    <a:pt x="6476" y="5207"/>
                  </a:cubicBezTo>
                  <a:cubicBezTo>
                    <a:pt x="6455" y="5207"/>
                    <a:pt x="6455" y="5186"/>
                    <a:pt x="6455" y="5186"/>
                  </a:cubicBezTo>
                  <a:cubicBezTo>
                    <a:pt x="6455" y="5186"/>
                    <a:pt x="6476" y="5165"/>
                    <a:pt x="6476" y="5165"/>
                  </a:cubicBezTo>
                  <a:close/>
                  <a:moveTo>
                    <a:pt x="1388" y="4556"/>
                  </a:moveTo>
                  <a:cubicBezTo>
                    <a:pt x="1661" y="4808"/>
                    <a:pt x="1682" y="4913"/>
                    <a:pt x="1472" y="5312"/>
                  </a:cubicBezTo>
                  <a:cubicBezTo>
                    <a:pt x="1388" y="5081"/>
                    <a:pt x="1430" y="4850"/>
                    <a:pt x="1304" y="4661"/>
                  </a:cubicBezTo>
                  <a:lnTo>
                    <a:pt x="1388" y="4556"/>
                  </a:lnTo>
                  <a:close/>
                  <a:moveTo>
                    <a:pt x="1102" y="5280"/>
                  </a:moveTo>
                  <a:cubicBezTo>
                    <a:pt x="1106" y="5280"/>
                    <a:pt x="1110" y="5283"/>
                    <a:pt x="1114" y="5291"/>
                  </a:cubicBezTo>
                  <a:cubicBezTo>
                    <a:pt x="1114" y="5329"/>
                    <a:pt x="1098" y="5333"/>
                    <a:pt x="1065" y="5333"/>
                  </a:cubicBezTo>
                  <a:lnTo>
                    <a:pt x="1065" y="5333"/>
                  </a:lnTo>
                  <a:cubicBezTo>
                    <a:pt x="1077" y="5310"/>
                    <a:pt x="1090" y="5280"/>
                    <a:pt x="1102" y="5280"/>
                  </a:cubicBezTo>
                  <a:close/>
                  <a:moveTo>
                    <a:pt x="673" y="5355"/>
                  </a:moveTo>
                  <a:cubicBezTo>
                    <a:pt x="673" y="5359"/>
                    <a:pt x="674" y="5361"/>
                    <a:pt x="675" y="5361"/>
                  </a:cubicBezTo>
                  <a:cubicBezTo>
                    <a:pt x="678" y="5361"/>
                    <a:pt x="682" y="5356"/>
                    <a:pt x="682" y="5356"/>
                  </a:cubicBezTo>
                  <a:lnTo>
                    <a:pt x="682" y="5356"/>
                  </a:lnTo>
                  <a:cubicBezTo>
                    <a:pt x="683" y="5356"/>
                    <a:pt x="681" y="5360"/>
                    <a:pt x="673" y="5376"/>
                  </a:cubicBezTo>
                  <a:cubicBezTo>
                    <a:pt x="662" y="5386"/>
                    <a:pt x="652" y="5391"/>
                    <a:pt x="644" y="5391"/>
                  </a:cubicBezTo>
                  <a:cubicBezTo>
                    <a:pt x="636" y="5391"/>
                    <a:pt x="631" y="5386"/>
                    <a:pt x="631" y="5376"/>
                  </a:cubicBezTo>
                  <a:lnTo>
                    <a:pt x="652" y="5355"/>
                  </a:lnTo>
                  <a:close/>
                  <a:moveTo>
                    <a:pt x="1051" y="5333"/>
                  </a:moveTo>
                  <a:cubicBezTo>
                    <a:pt x="1051" y="5334"/>
                    <a:pt x="1051" y="5334"/>
                    <a:pt x="1051" y="5334"/>
                  </a:cubicBezTo>
                  <a:lnTo>
                    <a:pt x="1051" y="5334"/>
                  </a:lnTo>
                  <a:lnTo>
                    <a:pt x="1051" y="5355"/>
                  </a:lnTo>
                  <a:cubicBezTo>
                    <a:pt x="1051" y="5354"/>
                    <a:pt x="1052" y="5354"/>
                    <a:pt x="1052" y="5354"/>
                  </a:cubicBezTo>
                  <a:lnTo>
                    <a:pt x="1052" y="5354"/>
                  </a:lnTo>
                  <a:cubicBezTo>
                    <a:pt x="1054" y="5404"/>
                    <a:pt x="1061" y="5449"/>
                    <a:pt x="1009" y="5458"/>
                  </a:cubicBezTo>
                  <a:lnTo>
                    <a:pt x="1009" y="5458"/>
                  </a:lnTo>
                  <a:cubicBezTo>
                    <a:pt x="1009" y="5415"/>
                    <a:pt x="989" y="5333"/>
                    <a:pt x="1051" y="5333"/>
                  </a:cubicBezTo>
                  <a:close/>
                  <a:moveTo>
                    <a:pt x="5971" y="4867"/>
                  </a:moveTo>
                  <a:cubicBezTo>
                    <a:pt x="6076" y="4867"/>
                    <a:pt x="6226" y="5137"/>
                    <a:pt x="6265" y="5333"/>
                  </a:cubicBezTo>
                  <a:lnTo>
                    <a:pt x="6265" y="5333"/>
                  </a:lnTo>
                  <a:lnTo>
                    <a:pt x="6265" y="5333"/>
                  </a:lnTo>
                  <a:cubicBezTo>
                    <a:pt x="6307" y="5355"/>
                    <a:pt x="6391" y="5312"/>
                    <a:pt x="6370" y="5460"/>
                  </a:cubicBezTo>
                  <a:cubicBezTo>
                    <a:pt x="6307" y="5439"/>
                    <a:pt x="6265" y="5397"/>
                    <a:pt x="6265" y="5333"/>
                  </a:cubicBezTo>
                  <a:lnTo>
                    <a:pt x="6265" y="5355"/>
                  </a:lnTo>
                  <a:cubicBezTo>
                    <a:pt x="6097" y="5355"/>
                    <a:pt x="6076" y="5207"/>
                    <a:pt x="5950" y="5144"/>
                  </a:cubicBezTo>
                  <a:lnTo>
                    <a:pt x="5950" y="4871"/>
                  </a:lnTo>
                  <a:cubicBezTo>
                    <a:pt x="5957" y="4868"/>
                    <a:pt x="5964" y="4867"/>
                    <a:pt x="5971" y="4867"/>
                  </a:cubicBezTo>
                  <a:close/>
                  <a:moveTo>
                    <a:pt x="988" y="5460"/>
                  </a:moveTo>
                  <a:cubicBezTo>
                    <a:pt x="988" y="5476"/>
                    <a:pt x="976" y="5516"/>
                    <a:pt x="970" y="5516"/>
                  </a:cubicBezTo>
                  <a:cubicBezTo>
                    <a:pt x="968" y="5516"/>
                    <a:pt x="967" y="5512"/>
                    <a:pt x="967" y="5502"/>
                  </a:cubicBezTo>
                  <a:cubicBezTo>
                    <a:pt x="950" y="5467"/>
                    <a:pt x="961" y="5461"/>
                    <a:pt x="988" y="5460"/>
                  </a:cubicBezTo>
                  <a:close/>
                  <a:moveTo>
                    <a:pt x="5971" y="5481"/>
                  </a:moveTo>
                  <a:cubicBezTo>
                    <a:pt x="5971" y="5481"/>
                    <a:pt x="5992" y="5502"/>
                    <a:pt x="5992" y="5502"/>
                  </a:cubicBezTo>
                  <a:cubicBezTo>
                    <a:pt x="5992" y="5502"/>
                    <a:pt x="6013" y="5523"/>
                    <a:pt x="5971" y="5523"/>
                  </a:cubicBezTo>
                  <a:cubicBezTo>
                    <a:pt x="5950" y="5502"/>
                    <a:pt x="5971" y="5481"/>
                    <a:pt x="5971" y="5481"/>
                  </a:cubicBezTo>
                  <a:close/>
                  <a:moveTo>
                    <a:pt x="741" y="5602"/>
                  </a:moveTo>
                  <a:cubicBezTo>
                    <a:pt x="746" y="5602"/>
                    <a:pt x="746" y="5607"/>
                    <a:pt x="736" y="5628"/>
                  </a:cubicBezTo>
                  <a:cubicBezTo>
                    <a:pt x="729" y="5635"/>
                    <a:pt x="722" y="5637"/>
                    <a:pt x="716" y="5637"/>
                  </a:cubicBezTo>
                  <a:cubicBezTo>
                    <a:pt x="703" y="5637"/>
                    <a:pt x="694" y="5628"/>
                    <a:pt x="694" y="5628"/>
                  </a:cubicBezTo>
                  <a:cubicBezTo>
                    <a:pt x="694" y="5607"/>
                    <a:pt x="715" y="5607"/>
                    <a:pt x="715" y="5607"/>
                  </a:cubicBezTo>
                  <a:cubicBezTo>
                    <a:pt x="725" y="5607"/>
                    <a:pt x="736" y="5602"/>
                    <a:pt x="741" y="5602"/>
                  </a:cubicBezTo>
                  <a:close/>
                  <a:moveTo>
                    <a:pt x="1481" y="5388"/>
                  </a:moveTo>
                  <a:cubicBezTo>
                    <a:pt x="1505" y="5388"/>
                    <a:pt x="1523" y="5404"/>
                    <a:pt x="1535" y="5439"/>
                  </a:cubicBezTo>
                  <a:cubicBezTo>
                    <a:pt x="1595" y="5519"/>
                    <a:pt x="1617" y="5620"/>
                    <a:pt x="1600" y="5739"/>
                  </a:cubicBezTo>
                  <a:lnTo>
                    <a:pt x="1600" y="5739"/>
                  </a:lnTo>
                  <a:cubicBezTo>
                    <a:pt x="1600" y="5737"/>
                    <a:pt x="1599" y="5735"/>
                    <a:pt x="1598" y="5733"/>
                  </a:cubicBezTo>
                  <a:lnTo>
                    <a:pt x="1493" y="5733"/>
                  </a:lnTo>
                  <a:cubicBezTo>
                    <a:pt x="1472" y="5628"/>
                    <a:pt x="1493" y="5502"/>
                    <a:pt x="1409" y="5418"/>
                  </a:cubicBezTo>
                  <a:cubicBezTo>
                    <a:pt x="1437" y="5399"/>
                    <a:pt x="1461" y="5388"/>
                    <a:pt x="1481" y="5388"/>
                  </a:cubicBezTo>
                  <a:close/>
                  <a:moveTo>
                    <a:pt x="8137" y="5355"/>
                  </a:moveTo>
                  <a:lnTo>
                    <a:pt x="8221" y="5439"/>
                  </a:lnTo>
                  <a:lnTo>
                    <a:pt x="8179" y="5523"/>
                  </a:lnTo>
                  <a:cubicBezTo>
                    <a:pt x="8158" y="5628"/>
                    <a:pt x="8305" y="5649"/>
                    <a:pt x="8284" y="5754"/>
                  </a:cubicBezTo>
                  <a:cubicBezTo>
                    <a:pt x="8284" y="5764"/>
                    <a:pt x="8278" y="5770"/>
                    <a:pt x="8271" y="5770"/>
                  </a:cubicBezTo>
                  <a:cubicBezTo>
                    <a:pt x="8263" y="5770"/>
                    <a:pt x="8252" y="5764"/>
                    <a:pt x="8242" y="5754"/>
                  </a:cubicBezTo>
                  <a:cubicBezTo>
                    <a:pt x="8158" y="5628"/>
                    <a:pt x="8052" y="5544"/>
                    <a:pt x="7926" y="5481"/>
                  </a:cubicBezTo>
                  <a:cubicBezTo>
                    <a:pt x="7943" y="5429"/>
                    <a:pt x="7964" y="5413"/>
                    <a:pt x="7987" y="5413"/>
                  </a:cubicBezTo>
                  <a:cubicBezTo>
                    <a:pt x="8020" y="5413"/>
                    <a:pt x="8057" y="5447"/>
                    <a:pt x="8094" y="5460"/>
                  </a:cubicBezTo>
                  <a:lnTo>
                    <a:pt x="8137" y="5355"/>
                  </a:lnTo>
                  <a:close/>
                  <a:moveTo>
                    <a:pt x="4857" y="5733"/>
                  </a:moveTo>
                  <a:cubicBezTo>
                    <a:pt x="4878" y="5733"/>
                    <a:pt x="4878" y="5733"/>
                    <a:pt x="4878" y="5754"/>
                  </a:cubicBezTo>
                  <a:lnTo>
                    <a:pt x="4857" y="5775"/>
                  </a:lnTo>
                  <a:cubicBezTo>
                    <a:pt x="4857" y="5754"/>
                    <a:pt x="4836" y="5733"/>
                    <a:pt x="4836" y="5733"/>
                  </a:cubicBezTo>
                  <a:close/>
                  <a:moveTo>
                    <a:pt x="6455" y="5775"/>
                  </a:moveTo>
                  <a:cubicBezTo>
                    <a:pt x="6476" y="5796"/>
                    <a:pt x="6497" y="5796"/>
                    <a:pt x="6497" y="5838"/>
                  </a:cubicBezTo>
                  <a:cubicBezTo>
                    <a:pt x="6497" y="5869"/>
                    <a:pt x="6485" y="5888"/>
                    <a:pt x="6463" y="5888"/>
                  </a:cubicBezTo>
                  <a:cubicBezTo>
                    <a:pt x="6455" y="5888"/>
                    <a:pt x="6445" y="5886"/>
                    <a:pt x="6434" y="5880"/>
                  </a:cubicBezTo>
                  <a:cubicBezTo>
                    <a:pt x="6413" y="5880"/>
                    <a:pt x="6391" y="5859"/>
                    <a:pt x="6391" y="5838"/>
                  </a:cubicBezTo>
                  <a:cubicBezTo>
                    <a:pt x="6391" y="5796"/>
                    <a:pt x="6413" y="5775"/>
                    <a:pt x="6455" y="5775"/>
                  </a:cubicBezTo>
                  <a:close/>
                  <a:moveTo>
                    <a:pt x="1140" y="5840"/>
                  </a:moveTo>
                  <a:cubicBezTo>
                    <a:pt x="1171" y="5840"/>
                    <a:pt x="1206" y="5857"/>
                    <a:pt x="1241" y="5880"/>
                  </a:cubicBezTo>
                  <a:cubicBezTo>
                    <a:pt x="1177" y="5943"/>
                    <a:pt x="1198" y="6048"/>
                    <a:pt x="1219" y="6132"/>
                  </a:cubicBezTo>
                  <a:cubicBezTo>
                    <a:pt x="1219" y="6238"/>
                    <a:pt x="1325" y="6343"/>
                    <a:pt x="1156" y="6427"/>
                  </a:cubicBezTo>
                  <a:cubicBezTo>
                    <a:pt x="1135" y="6364"/>
                    <a:pt x="1072" y="6280"/>
                    <a:pt x="1009" y="6238"/>
                  </a:cubicBezTo>
                  <a:lnTo>
                    <a:pt x="1114" y="6069"/>
                  </a:lnTo>
                  <a:cubicBezTo>
                    <a:pt x="1093" y="6006"/>
                    <a:pt x="1030" y="5943"/>
                    <a:pt x="1072" y="5880"/>
                  </a:cubicBezTo>
                  <a:cubicBezTo>
                    <a:pt x="1091" y="5852"/>
                    <a:pt x="1115" y="5840"/>
                    <a:pt x="1140" y="5840"/>
                  </a:cubicBezTo>
                  <a:close/>
                  <a:moveTo>
                    <a:pt x="7800" y="6280"/>
                  </a:moveTo>
                  <a:lnTo>
                    <a:pt x="7989" y="6343"/>
                  </a:lnTo>
                  <a:cubicBezTo>
                    <a:pt x="7842" y="6469"/>
                    <a:pt x="7989" y="6574"/>
                    <a:pt x="7989" y="6700"/>
                  </a:cubicBezTo>
                  <a:cubicBezTo>
                    <a:pt x="7821" y="6616"/>
                    <a:pt x="7800" y="6469"/>
                    <a:pt x="7800" y="6280"/>
                  </a:cubicBezTo>
                  <a:close/>
                  <a:moveTo>
                    <a:pt x="7989" y="6700"/>
                  </a:moveTo>
                  <a:lnTo>
                    <a:pt x="7989" y="6700"/>
                  </a:lnTo>
                  <a:cubicBezTo>
                    <a:pt x="8062" y="6736"/>
                    <a:pt x="8087" y="6835"/>
                    <a:pt x="8214" y="6835"/>
                  </a:cubicBezTo>
                  <a:cubicBezTo>
                    <a:pt x="8234" y="6835"/>
                    <a:pt x="8257" y="6832"/>
                    <a:pt x="8284" y="6826"/>
                  </a:cubicBezTo>
                  <a:lnTo>
                    <a:pt x="8284" y="6826"/>
                  </a:lnTo>
                  <a:cubicBezTo>
                    <a:pt x="8222" y="6857"/>
                    <a:pt x="8161" y="6877"/>
                    <a:pt x="8091" y="6877"/>
                  </a:cubicBezTo>
                  <a:cubicBezTo>
                    <a:pt x="8065" y="6877"/>
                    <a:pt x="8039" y="6874"/>
                    <a:pt x="8010" y="6868"/>
                  </a:cubicBezTo>
                  <a:cubicBezTo>
                    <a:pt x="7968" y="6805"/>
                    <a:pt x="7989" y="6742"/>
                    <a:pt x="7989" y="6700"/>
                  </a:cubicBezTo>
                  <a:close/>
                  <a:moveTo>
                    <a:pt x="1156" y="7015"/>
                  </a:moveTo>
                  <a:lnTo>
                    <a:pt x="1177" y="7036"/>
                  </a:lnTo>
                  <a:cubicBezTo>
                    <a:pt x="1177" y="7057"/>
                    <a:pt x="1177" y="7057"/>
                    <a:pt x="1156" y="7057"/>
                  </a:cubicBezTo>
                  <a:cubicBezTo>
                    <a:pt x="1135" y="7057"/>
                    <a:pt x="1135" y="7057"/>
                    <a:pt x="1135" y="7036"/>
                  </a:cubicBezTo>
                  <a:cubicBezTo>
                    <a:pt x="1135" y="7036"/>
                    <a:pt x="1156" y="7015"/>
                    <a:pt x="1156" y="7015"/>
                  </a:cubicBezTo>
                  <a:close/>
                  <a:moveTo>
                    <a:pt x="6581" y="6826"/>
                  </a:moveTo>
                  <a:cubicBezTo>
                    <a:pt x="6644" y="6868"/>
                    <a:pt x="6623" y="6910"/>
                    <a:pt x="6623" y="6952"/>
                  </a:cubicBezTo>
                  <a:cubicBezTo>
                    <a:pt x="6686" y="6952"/>
                    <a:pt x="6707" y="6994"/>
                    <a:pt x="6665" y="7057"/>
                  </a:cubicBezTo>
                  <a:cubicBezTo>
                    <a:pt x="6602" y="7036"/>
                    <a:pt x="6623" y="6973"/>
                    <a:pt x="6623" y="6952"/>
                  </a:cubicBezTo>
                  <a:cubicBezTo>
                    <a:pt x="6560" y="6931"/>
                    <a:pt x="6581" y="6889"/>
                    <a:pt x="6581" y="6826"/>
                  </a:cubicBezTo>
                  <a:close/>
                  <a:moveTo>
                    <a:pt x="8153" y="6966"/>
                  </a:moveTo>
                  <a:cubicBezTo>
                    <a:pt x="8165" y="6966"/>
                    <a:pt x="8180" y="6968"/>
                    <a:pt x="8200" y="6973"/>
                  </a:cubicBezTo>
                  <a:cubicBezTo>
                    <a:pt x="8200" y="7015"/>
                    <a:pt x="8179" y="7036"/>
                    <a:pt x="8137" y="7057"/>
                  </a:cubicBezTo>
                  <a:cubicBezTo>
                    <a:pt x="8120" y="6993"/>
                    <a:pt x="8117" y="6966"/>
                    <a:pt x="8153" y="6966"/>
                  </a:cubicBezTo>
                  <a:close/>
                  <a:moveTo>
                    <a:pt x="8278" y="7095"/>
                  </a:moveTo>
                  <a:cubicBezTo>
                    <a:pt x="8305" y="7095"/>
                    <a:pt x="8305" y="7142"/>
                    <a:pt x="8305" y="7142"/>
                  </a:cubicBezTo>
                  <a:cubicBezTo>
                    <a:pt x="8284" y="7163"/>
                    <a:pt x="8263" y="7184"/>
                    <a:pt x="8263" y="7184"/>
                  </a:cubicBezTo>
                  <a:cubicBezTo>
                    <a:pt x="8242" y="7163"/>
                    <a:pt x="8221" y="7121"/>
                    <a:pt x="8263" y="7100"/>
                  </a:cubicBezTo>
                  <a:cubicBezTo>
                    <a:pt x="8269" y="7097"/>
                    <a:pt x="8274" y="7095"/>
                    <a:pt x="8278" y="7095"/>
                  </a:cubicBezTo>
                  <a:close/>
                  <a:moveTo>
                    <a:pt x="1703" y="7331"/>
                  </a:moveTo>
                  <a:lnTo>
                    <a:pt x="1892" y="7562"/>
                  </a:lnTo>
                  <a:cubicBezTo>
                    <a:pt x="1787" y="7646"/>
                    <a:pt x="2018" y="7793"/>
                    <a:pt x="1892" y="7941"/>
                  </a:cubicBezTo>
                  <a:cubicBezTo>
                    <a:pt x="1871" y="7835"/>
                    <a:pt x="1808" y="7793"/>
                    <a:pt x="1745" y="7709"/>
                  </a:cubicBezTo>
                  <a:cubicBezTo>
                    <a:pt x="1745" y="7583"/>
                    <a:pt x="1745" y="7457"/>
                    <a:pt x="1703" y="7331"/>
                  </a:cubicBezTo>
                  <a:close/>
                  <a:moveTo>
                    <a:pt x="7477" y="1"/>
                  </a:moveTo>
                  <a:cubicBezTo>
                    <a:pt x="7420" y="1"/>
                    <a:pt x="7325" y="32"/>
                    <a:pt x="7127" y="98"/>
                  </a:cubicBezTo>
                  <a:cubicBezTo>
                    <a:pt x="7110" y="81"/>
                    <a:pt x="7080" y="51"/>
                    <a:pt x="7035" y="51"/>
                  </a:cubicBezTo>
                  <a:cubicBezTo>
                    <a:pt x="7025" y="51"/>
                    <a:pt x="7013" y="52"/>
                    <a:pt x="7001" y="56"/>
                  </a:cubicBezTo>
                  <a:cubicBezTo>
                    <a:pt x="6959" y="161"/>
                    <a:pt x="6896" y="246"/>
                    <a:pt x="6791" y="288"/>
                  </a:cubicBezTo>
                  <a:cubicBezTo>
                    <a:pt x="6812" y="414"/>
                    <a:pt x="6707" y="456"/>
                    <a:pt x="6623" y="498"/>
                  </a:cubicBezTo>
                  <a:cubicBezTo>
                    <a:pt x="6644" y="666"/>
                    <a:pt x="6749" y="834"/>
                    <a:pt x="6707" y="1045"/>
                  </a:cubicBezTo>
                  <a:cubicBezTo>
                    <a:pt x="6602" y="960"/>
                    <a:pt x="6455" y="1002"/>
                    <a:pt x="6391" y="855"/>
                  </a:cubicBezTo>
                  <a:cubicBezTo>
                    <a:pt x="6380" y="832"/>
                    <a:pt x="6349" y="815"/>
                    <a:pt x="6317" y="815"/>
                  </a:cubicBezTo>
                  <a:cubicBezTo>
                    <a:pt x="6291" y="815"/>
                    <a:pt x="6263" y="827"/>
                    <a:pt x="6244" y="855"/>
                  </a:cubicBezTo>
                  <a:cubicBezTo>
                    <a:pt x="6202" y="918"/>
                    <a:pt x="6265" y="960"/>
                    <a:pt x="6286" y="981"/>
                  </a:cubicBezTo>
                  <a:cubicBezTo>
                    <a:pt x="6202" y="1023"/>
                    <a:pt x="6265" y="1150"/>
                    <a:pt x="6223" y="1171"/>
                  </a:cubicBezTo>
                  <a:cubicBezTo>
                    <a:pt x="6179" y="1190"/>
                    <a:pt x="6140" y="1197"/>
                    <a:pt x="6104" y="1197"/>
                  </a:cubicBezTo>
                  <a:cubicBezTo>
                    <a:pt x="6023" y="1197"/>
                    <a:pt x="5960" y="1158"/>
                    <a:pt x="5887" y="1129"/>
                  </a:cubicBezTo>
                  <a:cubicBezTo>
                    <a:pt x="5782" y="1318"/>
                    <a:pt x="5698" y="1528"/>
                    <a:pt x="5635" y="1738"/>
                  </a:cubicBezTo>
                  <a:cubicBezTo>
                    <a:pt x="5660" y="1755"/>
                    <a:pt x="5678" y="1762"/>
                    <a:pt x="5692" y="1762"/>
                  </a:cubicBezTo>
                  <a:cubicBezTo>
                    <a:pt x="5747" y="1762"/>
                    <a:pt x="5727" y="1654"/>
                    <a:pt x="5761" y="1654"/>
                  </a:cubicBezTo>
                  <a:lnTo>
                    <a:pt x="5992" y="1864"/>
                  </a:lnTo>
                  <a:cubicBezTo>
                    <a:pt x="5950" y="2033"/>
                    <a:pt x="5803" y="2159"/>
                    <a:pt x="5803" y="2327"/>
                  </a:cubicBezTo>
                  <a:cubicBezTo>
                    <a:pt x="5824" y="2369"/>
                    <a:pt x="5855" y="2374"/>
                    <a:pt x="5887" y="2374"/>
                  </a:cubicBezTo>
                  <a:cubicBezTo>
                    <a:pt x="5897" y="2374"/>
                    <a:pt x="5908" y="2374"/>
                    <a:pt x="5918" y="2374"/>
                  </a:cubicBezTo>
                  <a:cubicBezTo>
                    <a:pt x="5938" y="2374"/>
                    <a:pt x="5957" y="2376"/>
                    <a:pt x="5971" y="2390"/>
                  </a:cubicBezTo>
                  <a:cubicBezTo>
                    <a:pt x="5992" y="2453"/>
                    <a:pt x="6034" y="2516"/>
                    <a:pt x="6055" y="2558"/>
                  </a:cubicBezTo>
                  <a:cubicBezTo>
                    <a:pt x="5929" y="2558"/>
                    <a:pt x="5845" y="2453"/>
                    <a:pt x="5719" y="2432"/>
                  </a:cubicBezTo>
                  <a:cubicBezTo>
                    <a:pt x="5690" y="2418"/>
                    <a:pt x="5661" y="2384"/>
                    <a:pt x="5626" y="2384"/>
                  </a:cubicBezTo>
                  <a:cubicBezTo>
                    <a:pt x="5609" y="2384"/>
                    <a:pt x="5592" y="2391"/>
                    <a:pt x="5572" y="2411"/>
                  </a:cubicBezTo>
                  <a:cubicBezTo>
                    <a:pt x="5635" y="2516"/>
                    <a:pt x="5782" y="2579"/>
                    <a:pt x="5782" y="2747"/>
                  </a:cubicBezTo>
                  <a:lnTo>
                    <a:pt x="5719" y="2790"/>
                  </a:lnTo>
                  <a:cubicBezTo>
                    <a:pt x="5698" y="2790"/>
                    <a:pt x="5682" y="2774"/>
                    <a:pt x="5664" y="2774"/>
                  </a:cubicBezTo>
                  <a:cubicBezTo>
                    <a:pt x="5645" y="2774"/>
                    <a:pt x="5624" y="2790"/>
                    <a:pt x="5593" y="2853"/>
                  </a:cubicBezTo>
                  <a:cubicBezTo>
                    <a:pt x="5593" y="2853"/>
                    <a:pt x="5677" y="2874"/>
                    <a:pt x="5656" y="2916"/>
                  </a:cubicBezTo>
                  <a:cubicBezTo>
                    <a:pt x="5614" y="2937"/>
                    <a:pt x="5614" y="2937"/>
                    <a:pt x="5551" y="3000"/>
                  </a:cubicBezTo>
                  <a:cubicBezTo>
                    <a:pt x="5487" y="3084"/>
                    <a:pt x="5635" y="3126"/>
                    <a:pt x="5614" y="3231"/>
                  </a:cubicBezTo>
                  <a:cubicBezTo>
                    <a:pt x="5614" y="3245"/>
                    <a:pt x="5602" y="3247"/>
                    <a:pt x="5586" y="3247"/>
                  </a:cubicBezTo>
                  <a:cubicBezTo>
                    <a:pt x="5579" y="3247"/>
                    <a:pt x="5570" y="3247"/>
                    <a:pt x="5561" y="3247"/>
                  </a:cubicBezTo>
                  <a:cubicBezTo>
                    <a:pt x="5535" y="3247"/>
                    <a:pt x="5508" y="3252"/>
                    <a:pt x="5508" y="3294"/>
                  </a:cubicBezTo>
                  <a:cubicBezTo>
                    <a:pt x="5614" y="3315"/>
                    <a:pt x="5719" y="3399"/>
                    <a:pt x="5761" y="3504"/>
                  </a:cubicBezTo>
                  <a:cubicBezTo>
                    <a:pt x="5572" y="3420"/>
                    <a:pt x="5424" y="3357"/>
                    <a:pt x="5277" y="3294"/>
                  </a:cubicBezTo>
                  <a:cubicBezTo>
                    <a:pt x="5256" y="3294"/>
                    <a:pt x="5235" y="3315"/>
                    <a:pt x="5214" y="3315"/>
                  </a:cubicBezTo>
                  <a:cubicBezTo>
                    <a:pt x="5172" y="3378"/>
                    <a:pt x="5193" y="3462"/>
                    <a:pt x="5151" y="3483"/>
                  </a:cubicBezTo>
                  <a:cubicBezTo>
                    <a:pt x="5144" y="3486"/>
                    <a:pt x="5137" y="3487"/>
                    <a:pt x="5131" y="3487"/>
                  </a:cubicBezTo>
                  <a:cubicBezTo>
                    <a:pt x="5089" y="3487"/>
                    <a:pt x="5068" y="3438"/>
                    <a:pt x="5038" y="3438"/>
                  </a:cubicBezTo>
                  <a:cubicBezTo>
                    <a:pt x="5034" y="3438"/>
                    <a:pt x="5030" y="3439"/>
                    <a:pt x="5025" y="3441"/>
                  </a:cubicBezTo>
                  <a:cubicBezTo>
                    <a:pt x="4941" y="3546"/>
                    <a:pt x="5088" y="3631"/>
                    <a:pt x="5046" y="3736"/>
                  </a:cubicBezTo>
                  <a:cubicBezTo>
                    <a:pt x="4962" y="3652"/>
                    <a:pt x="4815" y="3673"/>
                    <a:pt x="4815" y="3504"/>
                  </a:cubicBezTo>
                  <a:cubicBezTo>
                    <a:pt x="4815" y="3483"/>
                    <a:pt x="4899" y="3483"/>
                    <a:pt x="4836" y="3420"/>
                  </a:cubicBezTo>
                  <a:cubicBezTo>
                    <a:pt x="4646" y="3399"/>
                    <a:pt x="4541" y="3168"/>
                    <a:pt x="4331" y="3126"/>
                  </a:cubicBezTo>
                  <a:cubicBezTo>
                    <a:pt x="4310" y="3168"/>
                    <a:pt x="4331" y="3231"/>
                    <a:pt x="4268" y="3231"/>
                  </a:cubicBezTo>
                  <a:lnTo>
                    <a:pt x="4142" y="3189"/>
                  </a:lnTo>
                  <a:lnTo>
                    <a:pt x="4142" y="3189"/>
                  </a:lnTo>
                  <a:cubicBezTo>
                    <a:pt x="4121" y="3231"/>
                    <a:pt x="4142" y="3294"/>
                    <a:pt x="4184" y="3315"/>
                  </a:cubicBezTo>
                  <a:cubicBezTo>
                    <a:pt x="4121" y="3399"/>
                    <a:pt x="4100" y="3504"/>
                    <a:pt x="4100" y="3609"/>
                  </a:cubicBezTo>
                  <a:cubicBezTo>
                    <a:pt x="3995" y="3609"/>
                    <a:pt x="4016" y="3546"/>
                    <a:pt x="4016" y="3462"/>
                  </a:cubicBezTo>
                  <a:cubicBezTo>
                    <a:pt x="4037" y="3399"/>
                    <a:pt x="3953" y="3357"/>
                    <a:pt x="3953" y="3294"/>
                  </a:cubicBezTo>
                  <a:cubicBezTo>
                    <a:pt x="3970" y="3224"/>
                    <a:pt x="4031" y="3184"/>
                    <a:pt x="4099" y="3184"/>
                  </a:cubicBezTo>
                  <a:cubicBezTo>
                    <a:pt x="4113" y="3184"/>
                    <a:pt x="4127" y="3185"/>
                    <a:pt x="4142" y="3189"/>
                  </a:cubicBezTo>
                  <a:cubicBezTo>
                    <a:pt x="4121" y="3126"/>
                    <a:pt x="4079" y="3084"/>
                    <a:pt x="4016" y="3063"/>
                  </a:cubicBezTo>
                  <a:cubicBezTo>
                    <a:pt x="3998" y="3085"/>
                    <a:pt x="3976" y="3093"/>
                    <a:pt x="3952" y="3093"/>
                  </a:cubicBezTo>
                  <a:cubicBezTo>
                    <a:pt x="3893" y="3093"/>
                    <a:pt x="3822" y="3042"/>
                    <a:pt x="3772" y="3042"/>
                  </a:cubicBezTo>
                  <a:cubicBezTo>
                    <a:pt x="3750" y="3042"/>
                    <a:pt x="3732" y="3053"/>
                    <a:pt x="3721" y="3084"/>
                  </a:cubicBezTo>
                  <a:cubicBezTo>
                    <a:pt x="3658" y="3210"/>
                    <a:pt x="3763" y="3273"/>
                    <a:pt x="3827" y="3336"/>
                  </a:cubicBezTo>
                  <a:lnTo>
                    <a:pt x="3742" y="3420"/>
                  </a:lnTo>
                  <a:cubicBezTo>
                    <a:pt x="3616" y="3168"/>
                    <a:pt x="3322" y="3252"/>
                    <a:pt x="3175" y="3063"/>
                  </a:cubicBezTo>
                  <a:cubicBezTo>
                    <a:pt x="3144" y="3094"/>
                    <a:pt x="3113" y="3113"/>
                    <a:pt x="3082" y="3113"/>
                  </a:cubicBezTo>
                  <a:cubicBezTo>
                    <a:pt x="3071" y="3113"/>
                    <a:pt x="3060" y="3111"/>
                    <a:pt x="3049" y="3105"/>
                  </a:cubicBezTo>
                  <a:lnTo>
                    <a:pt x="3070" y="3021"/>
                  </a:lnTo>
                  <a:cubicBezTo>
                    <a:pt x="3046" y="3002"/>
                    <a:pt x="3023" y="2995"/>
                    <a:pt x="3001" y="2995"/>
                  </a:cubicBezTo>
                  <a:cubicBezTo>
                    <a:pt x="2931" y="2995"/>
                    <a:pt x="2865" y="3065"/>
                    <a:pt x="2779" y="3065"/>
                  </a:cubicBezTo>
                  <a:cubicBezTo>
                    <a:pt x="2771" y="3065"/>
                    <a:pt x="2763" y="3064"/>
                    <a:pt x="2754" y="3063"/>
                  </a:cubicBezTo>
                  <a:cubicBezTo>
                    <a:pt x="2669" y="3002"/>
                    <a:pt x="2570" y="2941"/>
                    <a:pt x="2465" y="2941"/>
                  </a:cubicBezTo>
                  <a:cubicBezTo>
                    <a:pt x="2389" y="2941"/>
                    <a:pt x="2309" y="2974"/>
                    <a:pt x="2229" y="3063"/>
                  </a:cubicBezTo>
                  <a:lnTo>
                    <a:pt x="2208" y="3168"/>
                  </a:lnTo>
                  <a:cubicBezTo>
                    <a:pt x="2110" y="3201"/>
                    <a:pt x="2025" y="3334"/>
                    <a:pt x="1913" y="3334"/>
                  </a:cubicBezTo>
                  <a:cubicBezTo>
                    <a:pt x="1881" y="3334"/>
                    <a:pt x="1846" y="3323"/>
                    <a:pt x="1808" y="3294"/>
                  </a:cubicBezTo>
                  <a:lnTo>
                    <a:pt x="1766" y="3189"/>
                  </a:lnTo>
                  <a:lnTo>
                    <a:pt x="1640" y="3294"/>
                  </a:lnTo>
                  <a:lnTo>
                    <a:pt x="1535" y="3210"/>
                  </a:lnTo>
                  <a:cubicBezTo>
                    <a:pt x="1409" y="3210"/>
                    <a:pt x="1451" y="3336"/>
                    <a:pt x="1367" y="3378"/>
                  </a:cubicBezTo>
                  <a:lnTo>
                    <a:pt x="1093" y="3378"/>
                  </a:lnTo>
                  <a:cubicBezTo>
                    <a:pt x="1072" y="3441"/>
                    <a:pt x="1009" y="3504"/>
                    <a:pt x="925" y="3546"/>
                  </a:cubicBezTo>
                  <a:lnTo>
                    <a:pt x="925" y="3757"/>
                  </a:lnTo>
                  <a:cubicBezTo>
                    <a:pt x="930" y="3757"/>
                    <a:pt x="936" y="3757"/>
                    <a:pt x="941" y="3758"/>
                  </a:cubicBezTo>
                  <a:lnTo>
                    <a:pt x="941" y="3758"/>
                  </a:lnTo>
                  <a:cubicBezTo>
                    <a:pt x="936" y="3758"/>
                    <a:pt x="931" y="3759"/>
                    <a:pt x="926" y="3759"/>
                  </a:cubicBezTo>
                  <a:cubicBezTo>
                    <a:pt x="855" y="3759"/>
                    <a:pt x="825" y="3678"/>
                    <a:pt x="764" y="3678"/>
                  </a:cubicBezTo>
                  <a:cubicBezTo>
                    <a:pt x="750" y="3678"/>
                    <a:pt x="734" y="3682"/>
                    <a:pt x="715" y="3694"/>
                  </a:cubicBezTo>
                  <a:cubicBezTo>
                    <a:pt x="631" y="3757"/>
                    <a:pt x="610" y="3862"/>
                    <a:pt x="568" y="3946"/>
                  </a:cubicBezTo>
                  <a:lnTo>
                    <a:pt x="631" y="4051"/>
                  </a:lnTo>
                  <a:cubicBezTo>
                    <a:pt x="463" y="4093"/>
                    <a:pt x="442" y="4261"/>
                    <a:pt x="336" y="4345"/>
                  </a:cubicBezTo>
                  <a:lnTo>
                    <a:pt x="442" y="4408"/>
                  </a:lnTo>
                  <a:cubicBezTo>
                    <a:pt x="421" y="4450"/>
                    <a:pt x="463" y="4514"/>
                    <a:pt x="400" y="4535"/>
                  </a:cubicBezTo>
                  <a:lnTo>
                    <a:pt x="189" y="4345"/>
                  </a:lnTo>
                  <a:lnTo>
                    <a:pt x="189" y="4345"/>
                  </a:lnTo>
                  <a:cubicBezTo>
                    <a:pt x="231" y="4493"/>
                    <a:pt x="126" y="4556"/>
                    <a:pt x="63" y="4619"/>
                  </a:cubicBezTo>
                  <a:cubicBezTo>
                    <a:pt x="84" y="4661"/>
                    <a:pt x="105" y="4703"/>
                    <a:pt x="126" y="4703"/>
                  </a:cubicBezTo>
                  <a:cubicBezTo>
                    <a:pt x="224" y="4703"/>
                    <a:pt x="313" y="4759"/>
                    <a:pt x="399" y="4759"/>
                  </a:cubicBezTo>
                  <a:cubicBezTo>
                    <a:pt x="442" y="4759"/>
                    <a:pt x="484" y="4745"/>
                    <a:pt x="526" y="4703"/>
                  </a:cubicBezTo>
                  <a:lnTo>
                    <a:pt x="526" y="4703"/>
                  </a:lnTo>
                  <a:cubicBezTo>
                    <a:pt x="652" y="4871"/>
                    <a:pt x="400" y="4955"/>
                    <a:pt x="463" y="5102"/>
                  </a:cubicBezTo>
                  <a:cubicBezTo>
                    <a:pt x="463" y="5102"/>
                    <a:pt x="442" y="5144"/>
                    <a:pt x="421" y="5144"/>
                  </a:cubicBezTo>
                  <a:cubicBezTo>
                    <a:pt x="400" y="5165"/>
                    <a:pt x="379" y="5165"/>
                    <a:pt x="315" y="5165"/>
                  </a:cubicBezTo>
                  <a:cubicBezTo>
                    <a:pt x="357" y="5081"/>
                    <a:pt x="252" y="5060"/>
                    <a:pt x="252" y="4976"/>
                  </a:cubicBezTo>
                  <a:cubicBezTo>
                    <a:pt x="252" y="4934"/>
                    <a:pt x="336" y="4934"/>
                    <a:pt x="294" y="4871"/>
                  </a:cubicBezTo>
                  <a:cubicBezTo>
                    <a:pt x="265" y="4842"/>
                    <a:pt x="236" y="4802"/>
                    <a:pt x="192" y="4802"/>
                  </a:cubicBezTo>
                  <a:cubicBezTo>
                    <a:pt x="173" y="4802"/>
                    <a:pt x="152" y="4810"/>
                    <a:pt x="126" y="4829"/>
                  </a:cubicBezTo>
                  <a:cubicBezTo>
                    <a:pt x="168" y="4955"/>
                    <a:pt x="84" y="5060"/>
                    <a:pt x="126" y="5186"/>
                  </a:cubicBezTo>
                  <a:cubicBezTo>
                    <a:pt x="147" y="5312"/>
                    <a:pt x="105" y="5460"/>
                    <a:pt x="147" y="5607"/>
                  </a:cubicBezTo>
                  <a:cubicBezTo>
                    <a:pt x="198" y="5607"/>
                    <a:pt x="248" y="5630"/>
                    <a:pt x="290" y="5630"/>
                  </a:cubicBezTo>
                  <a:cubicBezTo>
                    <a:pt x="317" y="5630"/>
                    <a:pt x="341" y="5619"/>
                    <a:pt x="357" y="5586"/>
                  </a:cubicBezTo>
                  <a:cubicBezTo>
                    <a:pt x="400" y="5502"/>
                    <a:pt x="379" y="5439"/>
                    <a:pt x="315" y="5376"/>
                  </a:cubicBezTo>
                  <a:cubicBezTo>
                    <a:pt x="414" y="5376"/>
                    <a:pt x="347" y="5247"/>
                    <a:pt x="440" y="5247"/>
                  </a:cubicBezTo>
                  <a:cubicBezTo>
                    <a:pt x="447" y="5247"/>
                    <a:pt x="454" y="5248"/>
                    <a:pt x="463" y="5249"/>
                  </a:cubicBezTo>
                  <a:cubicBezTo>
                    <a:pt x="526" y="5355"/>
                    <a:pt x="484" y="5460"/>
                    <a:pt x="526" y="5586"/>
                  </a:cubicBezTo>
                  <a:cubicBezTo>
                    <a:pt x="547" y="5712"/>
                    <a:pt x="694" y="5712"/>
                    <a:pt x="778" y="5817"/>
                  </a:cubicBezTo>
                  <a:cubicBezTo>
                    <a:pt x="862" y="5985"/>
                    <a:pt x="925" y="6174"/>
                    <a:pt x="925" y="6364"/>
                  </a:cubicBezTo>
                  <a:cubicBezTo>
                    <a:pt x="925" y="6385"/>
                    <a:pt x="904" y="6385"/>
                    <a:pt x="904" y="6385"/>
                  </a:cubicBezTo>
                  <a:cubicBezTo>
                    <a:pt x="778" y="6385"/>
                    <a:pt x="841" y="6259"/>
                    <a:pt x="757" y="6217"/>
                  </a:cubicBezTo>
                  <a:cubicBezTo>
                    <a:pt x="662" y="6264"/>
                    <a:pt x="556" y="6287"/>
                    <a:pt x="447" y="6287"/>
                  </a:cubicBezTo>
                  <a:cubicBezTo>
                    <a:pt x="410" y="6287"/>
                    <a:pt x="373" y="6285"/>
                    <a:pt x="336" y="6280"/>
                  </a:cubicBezTo>
                  <a:lnTo>
                    <a:pt x="189" y="6174"/>
                  </a:lnTo>
                  <a:lnTo>
                    <a:pt x="189" y="6174"/>
                  </a:lnTo>
                  <a:cubicBezTo>
                    <a:pt x="126" y="6322"/>
                    <a:pt x="315" y="6427"/>
                    <a:pt x="189" y="6616"/>
                  </a:cubicBezTo>
                  <a:cubicBezTo>
                    <a:pt x="147" y="6658"/>
                    <a:pt x="21" y="6700"/>
                    <a:pt x="0" y="6826"/>
                  </a:cubicBezTo>
                  <a:cubicBezTo>
                    <a:pt x="42" y="6847"/>
                    <a:pt x="84" y="6847"/>
                    <a:pt x="105" y="6889"/>
                  </a:cubicBezTo>
                  <a:cubicBezTo>
                    <a:pt x="65" y="7029"/>
                    <a:pt x="82" y="7206"/>
                    <a:pt x="156" y="7206"/>
                  </a:cubicBezTo>
                  <a:cubicBezTo>
                    <a:pt x="160" y="7206"/>
                    <a:pt x="164" y="7206"/>
                    <a:pt x="168" y="7205"/>
                  </a:cubicBezTo>
                  <a:cubicBezTo>
                    <a:pt x="273" y="7205"/>
                    <a:pt x="294" y="7100"/>
                    <a:pt x="336" y="7036"/>
                  </a:cubicBezTo>
                  <a:cubicBezTo>
                    <a:pt x="379" y="7184"/>
                    <a:pt x="421" y="7310"/>
                    <a:pt x="463" y="7436"/>
                  </a:cubicBezTo>
                  <a:lnTo>
                    <a:pt x="315" y="7499"/>
                  </a:lnTo>
                  <a:cubicBezTo>
                    <a:pt x="210" y="7478"/>
                    <a:pt x="336" y="7289"/>
                    <a:pt x="168" y="7289"/>
                  </a:cubicBezTo>
                  <a:cubicBezTo>
                    <a:pt x="189" y="7415"/>
                    <a:pt x="126" y="7562"/>
                    <a:pt x="294" y="7646"/>
                  </a:cubicBezTo>
                  <a:cubicBezTo>
                    <a:pt x="357" y="7541"/>
                    <a:pt x="505" y="7625"/>
                    <a:pt x="610" y="7541"/>
                  </a:cubicBezTo>
                  <a:cubicBezTo>
                    <a:pt x="526" y="7163"/>
                    <a:pt x="421" y="6784"/>
                    <a:pt x="315" y="6385"/>
                  </a:cubicBezTo>
                  <a:lnTo>
                    <a:pt x="315" y="6385"/>
                  </a:lnTo>
                  <a:cubicBezTo>
                    <a:pt x="505" y="6532"/>
                    <a:pt x="463" y="6784"/>
                    <a:pt x="652" y="6868"/>
                  </a:cubicBezTo>
                  <a:cubicBezTo>
                    <a:pt x="673" y="6826"/>
                    <a:pt x="673" y="6784"/>
                    <a:pt x="694" y="6700"/>
                  </a:cubicBezTo>
                  <a:cubicBezTo>
                    <a:pt x="757" y="6763"/>
                    <a:pt x="799" y="6805"/>
                    <a:pt x="841" y="6868"/>
                  </a:cubicBezTo>
                  <a:cubicBezTo>
                    <a:pt x="862" y="6931"/>
                    <a:pt x="883" y="6994"/>
                    <a:pt x="799" y="7015"/>
                  </a:cubicBezTo>
                  <a:cubicBezTo>
                    <a:pt x="778" y="7100"/>
                    <a:pt x="904" y="7057"/>
                    <a:pt x="904" y="7121"/>
                  </a:cubicBezTo>
                  <a:lnTo>
                    <a:pt x="799" y="7163"/>
                  </a:lnTo>
                  <a:lnTo>
                    <a:pt x="862" y="7268"/>
                  </a:lnTo>
                  <a:cubicBezTo>
                    <a:pt x="894" y="7299"/>
                    <a:pt x="930" y="7299"/>
                    <a:pt x="967" y="7299"/>
                  </a:cubicBezTo>
                  <a:cubicBezTo>
                    <a:pt x="1004" y="7299"/>
                    <a:pt x="1041" y="7299"/>
                    <a:pt x="1072" y="7331"/>
                  </a:cubicBezTo>
                  <a:cubicBezTo>
                    <a:pt x="1135" y="7289"/>
                    <a:pt x="1051" y="7163"/>
                    <a:pt x="1198" y="7142"/>
                  </a:cubicBezTo>
                  <a:cubicBezTo>
                    <a:pt x="1219" y="7268"/>
                    <a:pt x="1283" y="7373"/>
                    <a:pt x="1346" y="7478"/>
                  </a:cubicBezTo>
                  <a:cubicBezTo>
                    <a:pt x="1262" y="7541"/>
                    <a:pt x="1262" y="7667"/>
                    <a:pt x="1346" y="7730"/>
                  </a:cubicBezTo>
                  <a:cubicBezTo>
                    <a:pt x="1430" y="7814"/>
                    <a:pt x="1472" y="7919"/>
                    <a:pt x="1493" y="8046"/>
                  </a:cubicBezTo>
                  <a:cubicBezTo>
                    <a:pt x="1514" y="8214"/>
                    <a:pt x="1619" y="8382"/>
                    <a:pt x="1640" y="8571"/>
                  </a:cubicBezTo>
                  <a:cubicBezTo>
                    <a:pt x="1640" y="8697"/>
                    <a:pt x="1745" y="8803"/>
                    <a:pt x="1787" y="8929"/>
                  </a:cubicBezTo>
                  <a:cubicBezTo>
                    <a:pt x="1808" y="9139"/>
                    <a:pt x="1913" y="9349"/>
                    <a:pt x="2081" y="9517"/>
                  </a:cubicBezTo>
                  <a:cubicBezTo>
                    <a:pt x="1934" y="9665"/>
                    <a:pt x="2081" y="9791"/>
                    <a:pt x="2124" y="9917"/>
                  </a:cubicBezTo>
                  <a:cubicBezTo>
                    <a:pt x="2166" y="10085"/>
                    <a:pt x="2271" y="10232"/>
                    <a:pt x="2418" y="10337"/>
                  </a:cubicBezTo>
                  <a:lnTo>
                    <a:pt x="2418" y="10569"/>
                  </a:lnTo>
                  <a:cubicBezTo>
                    <a:pt x="2502" y="10653"/>
                    <a:pt x="2565" y="10737"/>
                    <a:pt x="2649" y="10842"/>
                  </a:cubicBezTo>
                  <a:cubicBezTo>
                    <a:pt x="2679" y="10901"/>
                    <a:pt x="2730" y="10961"/>
                    <a:pt x="2801" y="10961"/>
                  </a:cubicBezTo>
                  <a:cubicBezTo>
                    <a:pt x="2831" y="10961"/>
                    <a:pt x="2864" y="10951"/>
                    <a:pt x="2901" y="10926"/>
                  </a:cubicBezTo>
                  <a:cubicBezTo>
                    <a:pt x="2901" y="10821"/>
                    <a:pt x="2943" y="10716"/>
                    <a:pt x="2859" y="10611"/>
                  </a:cubicBezTo>
                  <a:cubicBezTo>
                    <a:pt x="2943" y="10527"/>
                    <a:pt x="2880" y="10379"/>
                    <a:pt x="2965" y="10274"/>
                  </a:cubicBezTo>
                  <a:cubicBezTo>
                    <a:pt x="2943" y="10274"/>
                    <a:pt x="2901" y="10253"/>
                    <a:pt x="2901" y="10232"/>
                  </a:cubicBezTo>
                  <a:cubicBezTo>
                    <a:pt x="2894" y="10230"/>
                    <a:pt x="2887" y="10229"/>
                    <a:pt x="2882" y="10229"/>
                  </a:cubicBezTo>
                  <a:cubicBezTo>
                    <a:pt x="2827" y="10229"/>
                    <a:pt x="2871" y="10316"/>
                    <a:pt x="2775" y="10316"/>
                  </a:cubicBezTo>
                  <a:cubicBezTo>
                    <a:pt x="2733" y="10148"/>
                    <a:pt x="2565" y="10022"/>
                    <a:pt x="2607" y="9812"/>
                  </a:cubicBezTo>
                  <a:cubicBezTo>
                    <a:pt x="2607" y="9770"/>
                    <a:pt x="2586" y="9728"/>
                    <a:pt x="2565" y="9707"/>
                  </a:cubicBezTo>
                  <a:cubicBezTo>
                    <a:pt x="2460" y="9559"/>
                    <a:pt x="2397" y="9391"/>
                    <a:pt x="2355" y="9223"/>
                  </a:cubicBezTo>
                  <a:cubicBezTo>
                    <a:pt x="2334" y="9181"/>
                    <a:pt x="2334" y="9118"/>
                    <a:pt x="2292" y="9076"/>
                  </a:cubicBezTo>
                  <a:cubicBezTo>
                    <a:pt x="2208" y="8992"/>
                    <a:pt x="2145" y="8908"/>
                    <a:pt x="2103" y="8803"/>
                  </a:cubicBezTo>
                  <a:lnTo>
                    <a:pt x="2103" y="8445"/>
                  </a:lnTo>
                  <a:cubicBezTo>
                    <a:pt x="2018" y="8424"/>
                    <a:pt x="2039" y="8361"/>
                    <a:pt x="2039" y="8319"/>
                  </a:cubicBezTo>
                  <a:cubicBezTo>
                    <a:pt x="2018" y="8319"/>
                    <a:pt x="1955" y="8319"/>
                    <a:pt x="1934" y="8298"/>
                  </a:cubicBezTo>
                  <a:cubicBezTo>
                    <a:pt x="2018" y="8214"/>
                    <a:pt x="1871" y="8109"/>
                    <a:pt x="1955" y="8025"/>
                  </a:cubicBezTo>
                  <a:lnTo>
                    <a:pt x="1955" y="8025"/>
                  </a:lnTo>
                  <a:lnTo>
                    <a:pt x="2081" y="8130"/>
                  </a:lnTo>
                  <a:cubicBezTo>
                    <a:pt x="2166" y="8046"/>
                    <a:pt x="2081" y="7962"/>
                    <a:pt x="2039" y="7898"/>
                  </a:cubicBezTo>
                  <a:cubicBezTo>
                    <a:pt x="2039" y="7888"/>
                    <a:pt x="2034" y="7888"/>
                    <a:pt x="2029" y="7888"/>
                  </a:cubicBezTo>
                  <a:cubicBezTo>
                    <a:pt x="2024" y="7888"/>
                    <a:pt x="2018" y="7888"/>
                    <a:pt x="2018" y="7877"/>
                  </a:cubicBezTo>
                  <a:cubicBezTo>
                    <a:pt x="1997" y="7835"/>
                    <a:pt x="2018" y="7835"/>
                    <a:pt x="2039" y="7835"/>
                  </a:cubicBezTo>
                  <a:cubicBezTo>
                    <a:pt x="1976" y="7625"/>
                    <a:pt x="1997" y="7394"/>
                    <a:pt x="1808" y="7247"/>
                  </a:cubicBezTo>
                  <a:cubicBezTo>
                    <a:pt x="1840" y="7215"/>
                    <a:pt x="1882" y="7215"/>
                    <a:pt x="1924" y="7215"/>
                  </a:cubicBezTo>
                  <a:cubicBezTo>
                    <a:pt x="1966" y="7215"/>
                    <a:pt x="2008" y="7215"/>
                    <a:pt x="2039" y="7184"/>
                  </a:cubicBezTo>
                  <a:lnTo>
                    <a:pt x="2081" y="7100"/>
                  </a:lnTo>
                  <a:lnTo>
                    <a:pt x="2166" y="7163"/>
                  </a:lnTo>
                  <a:cubicBezTo>
                    <a:pt x="2187" y="7057"/>
                    <a:pt x="2187" y="6952"/>
                    <a:pt x="2145" y="6847"/>
                  </a:cubicBezTo>
                  <a:lnTo>
                    <a:pt x="1871" y="6847"/>
                  </a:lnTo>
                  <a:cubicBezTo>
                    <a:pt x="1745" y="6805"/>
                    <a:pt x="1640" y="6721"/>
                    <a:pt x="1556" y="6616"/>
                  </a:cubicBezTo>
                  <a:cubicBezTo>
                    <a:pt x="1556" y="6532"/>
                    <a:pt x="1577" y="6427"/>
                    <a:pt x="1556" y="6322"/>
                  </a:cubicBezTo>
                  <a:cubicBezTo>
                    <a:pt x="1535" y="6217"/>
                    <a:pt x="1577" y="6090"/>
                    <a:pt x="1556" y="6006"/>
                  </a:cubicBezTo>
                  <a:cubicBezTo>
                    <a:pt x="1517" y="5928"/>
                    <a:pt x="1622" y="5850"/>
                    <a:pt x="1605" y="5756"/>
                  </a:cubicBezTo>
                  <a:lnTo>
                    <a:pt x="1605" y="5756"/>
                  </a:lnTo>
                  <a:cubicBezTo>
                    <a:pt x="1665" y="5773"/>
                    <a:pt x="1716" y="5810"/>
                    <a:pt x="1772" y="5810"/>
                  </a:cubicBezTo>
                  <a:cubicBezTo>
                    <a:pt x="1790" y="5810"/>
                    <a:pt x="1809" y="5806"/>
                    <a:pt x="1829" y="5796"/>
                  </a:cubicBezTo>
                  <a:cubicBezTo>
                    <a:pt x="1871" y="5649"/>
                    <a:pt x="2039" y="5586"/>
                    <a:pt x="2103" y="5439"/>
                  </a:cubicBezTo>
                  <a:lnTo>
                    <a:pt x="2060" y="5333"/>
                  </a:lnTo>
                  <a:cubicBezTo>
                    <a:pt x="2081" y="5291"/>
                    <a:pt x="2166" y="5312"/>
                    <a:pt x="2166" y="5249"/>
                  </a:cubicBezTo>
                  <a:cubicBezTo>
                    <a:pt x="2166" y="5165"/>
                    <a:pt x="2060" y="5165"/>
                    <a:pt x="2060" y="5081"/>
                  </a:cubicBezTo>
                  <a:cubicBezTo>
                    <a:pt x="2124" y="5060"/>
                    <a:pt x="2208" y="5039"/>
                    <a:pt x="2208" y="4955"/>
                  </a:cubicBezTo>
                  <a:lnTo>
                    <a:pt x="2166" y="4892"/>
                  </a:lnTo>
                  <a:cubicBezTo>
                    <a:pt x="2313" y="4871"/>
                    <a:pt x="2460" y="4913"/>
                    <a:pt x="2544" y="4745"/>
                  </a:cubicBezTo>
                  <a:lnTo>
                    <a:pt x="2544" y="4745"/>
                  </a:lnTo>
                  <a:cubicBezTo>
                    <a:pt x="2544" y="4752"/>
                    <a:pt x="2544" y="4758"/>
                    <a:pt x="2544" y="4766"/>
                  </a:cubicBezTo>
                  <a:cubicBezTo>
                    <a:pt x="2649" y="4766"/>
                    <a:pt x="2775" y="4724"/>
                    <a:pt x="2880" y="4640"/>
                  </a:cubicBezTo>
                  <a:cubicBezTo>
                    <a:pt x="2917" y="4676"/>
                    <a:pt x="2961" y="4699"/>
                    <a:pt x="3003" y="4699"/>
                  </a:cubicBezTo>
                  <a:cubicBezTo>
                    <a:pt x="3034" y="4699"/>
                    <a:pt x="3064" y="4687"/>
                    <a:pt x="3091" y="4661"/>
                  </a:cubicBezTo>
                  <a:cubicBezTo>
                    <a:pt x="3070" y="4619"/>
                    <a:pt x="2965" y="4640"/>
                    <a:pt x="2986" y="4556"/>
                  </a:cubicBezTo>
                  <a:cubicBezTo>
                    <a:pt x="3007" y="4514"/>
                    <a:pt x="3028" y="4471"/>
                    <a:pt x="3070" y="4471"/>
                  </a:cubicBezTo>
                  <a:cubicBezTo>
                    <a:pt x="3154" y="4535"/>
                    <a:pt x="3217" y="4598"/>
                    <a:pt x="3259" y="4703"/>
                  </a:cubicBezTo>
                  <a:lnTo>
                    <a:pt x="3301" y="4577"/>
                  </a:lnTo>
                  <a:cubicBezTo>
                    <a:pt x="3328" y="4612"/>
                    <a:pt x="3354" y="4625"/>
                    <a:pt x="3381" y="4625"/>
                  </a:cubicBezTo>
                  <a:cubicBezTo>
                    <a:pt x="3417" y="4625"/>
                    <a:pt x="3454" y="4601"/>
                    <a:pt x="3490" y="4577"/>
                  </a:cubicBezTo>
                  <a:lnTo>
                    <a:pt x="3637" y="4682"/>
                  </a:lnTo>
                  <a:cubicBezTo>
                    <a:pt x="3656" y="4675"/>
                    <a:pt x="3675" y="4673"/>
                    <a:pt x="3694" y="4673"/>
                  </a:cubicBezTo>
                  <a:cubicBezTo>
                    <a:pt x="3769" y="4673"/>
                    <a:pt x="3844" y="4711"/>
                    <a:pt x="3925" y="4711"/>
                  </a:cubicBezTo>
                  <a:cubicBezTo>
                    <a:pt x="3961" y="4711"/>
                    <a:pt x="3998" y="4704"/>
                    <a:pt x="4037" y="4682"/>
                  </a:cubicBezTo>
                  <a:lnTo>
                    <a:pt x="4268" y="4892"/>
                  </a:lnTo>
                  <a:lnTo>
                    <a:pt x="4142" y="5018"/>
                  </a:lnTo>
                  <a:cubicBezTo>
                    <a:pt x="4184" y="5081"/>
                    <a:pt x="4247" y="5102"/>
                    <a:pt x="4310" y="5144"/>
                  </a:cubicBezTo>
                  <a:cubicBezTo>
                    <a:pt x="4289" y="5186"/>
                    <a:pt x="4226" y="5144"/>
                    <a:pt x="4226" y="5207"/>
                  </a:cubicBezTo>
                  <a:lnTo>
                    <a:pt x="4373" y="5291"/>
                  </a:lnTo>
                  <a:cubicBezTo>
                    <a:pt x="4415" y="5249"/>
                    <a:pt x="4373" y="5186"/>
                    <a:pt x="4436" y="5186"/>
                  </a:cubicBezTo>
                  <a:cubicBezTo>
                    <a:pt x="4436" y="5228"/>
                    <a:pt x="4436" y="5270"/>
                    <a:pt x="4457" y="5333"/>
                  </a:cubicBezTo>
                  <a:cubicBezTo>
                    <a:pt x="4499" y="5376"/>
                    <a:pt x="4562" y="5355"/>
                    <a:pt x="4583" y="5418"/>
                  </a:cubicBezTo>
                  <a:cubicBezTo>
                    <a:pt x="4583" y="5494"/>
                    <a:pt x="4566" y="5588"/>
                    <a:pt x="4499" y="5588"/>
                  </a:cubicBezTo>
                  <a:cubicBezTo>
                    <a:pt x="4493" y="5588"/>
                    <a:pt x="4486" y="5588"/>
                    <a:pt x="4478" y="5586"/>
                  </a:cubicBezTo>
                  <a:cubicBezTo>
                    <a:pt x="4463" y="5578"/>
                    <a:pt x="4447" y="5575"/>
                    <a:pt x="4430" y="5575"/>
                  </a:cubicBezTo>
                  <a:cubicBezTo>
                    <a:pt x="4389" y="5575"/>
                    <a:pt x="4346" y="5592"/>
                    <a:pt x="4308" y="5592"/>
                  </a:cubicBezTo>
                  <a:cubicBezTo>
                    <a:pt x="4277" y="5592"/>
                    <a:pt x="4249" y="5582"/>
                    <a:pt x="4226" y="5544"/>
                  </a:cubicBezTo>
                  <a:cubicBezTo>
                    <a:pt x="4220" y="5538"/>
                    <a:pt x="4213" y="5535"/>
                    <a:pt x="4205" y="5535"/>
                  </a:cubicBezTo>
                  <a:cubicBezTo>
                    <a:pt x="4184" y="5535"/>
                    <a:pt x="4157" y="5555"/>
                    <a:pt x="4142" y="5586"/>
                  </a:cubicBezTo>
                  <a:cubicBezTo>
                    <a:pt x="4142" y="5670"/>
                    <a:pt x="4205" y="5691"/>
                    <a:pt x="4247" y="5733"/>
                  </a:cubicBezTo>
                  <a:cubicBezTo>
                    <a:pt x="4373" y="5733"/>
                    <a:pt x="4499" y="5733"/>
                    <a:pt x="4625" y="5691"/>
                  </a:cubicBezTo>
                  <a:cubicBezTo>
                    <a:pt x="4667" y="5775"/>
                    <a:pt x="4689" y="5901"/>
                    <a:pt x="4773" y="5943"/>
                  </a:cubicBezTo>
                  <a:cubicBezTo>
                    <a:pt x="4805" y="5957"/>
                    <a:pt x="4834" y="5963"/>
                    <a:pt x="4859" y="5963"/>
                  </a:cubicBezTo>
                  <a:cubicBezTo>
                    <a:pt x="4948" y="5963"/>
                    <a:pt x="4997" y="5892"/>
                    <a:pt x="5046" y="5859"/>
                  </a:cubicBezTo>
                  <a:cubicBezTo>
                    <a:pt x="5075" y="5851"/>
                    <a:pt x="5106" y="5848"/>
                    <a:pt x="5136" y="5848"/>
                  </a:cubicBezTo>
                  <a:cubicBezTo>
                    <a:pt x="5181" y="5848"/>
                    <a:pt x="5227" y="5854"/>
                    <a:pt x="5269" y="5854"/>
                  </a:cubicBezTo>
                  <a:cubicBezTo>
                    <a:pt x="5340" y="5854"/>
                    <a:pt x="5403" y="5838"/>
                    <a:pt x="5445" y="5754"/>
                  </a:cubicBezTo>
                  <a:cubicBezTo>
                    <a:pt x="5445" y="5712"/>
                    <a:pt x="5319" y="5670"/>
                    <a:pt x="5445" y="5670"/>
                  </a:cubicBezTo>
                  <a:cubicBezTo>
                    <a:pt x="5551" y="5670"/>
                    <a:pt x="5551" y="5796"/>
                    <a:pt x="5614" y="5838"/>
                  </a:cubicBezTo>
                  <a:lnTo>
                    <a:pt x="5761" y="5859"/>
                  </a:lnTo>
                  <a:lnTo>
                    <a:pt x="5635" y="6006"/>
                  </a:lnTo>
                  <a:cubicBezTo>
                    <a:pt x="5698" y="6153"/>
                    <a:pt x="5572" y="6322"/>
                    <a:pt x="5740" y="6448"/>
                  </a:cubicBezTo>
                  <a:cubicBezTo>
                    <a:pt x="5751" y="6453"/>
                    <a:pt x="5761" y="6456"/>
                    <a:pt x="5770" y="6456"/>
                  </a:cubicBezTo>
                  <a:cubicBezTo>
                    <a:pt x="5795" y="6456"/>
                    <a:pt x="5814" y="6437"/>
                    <a:pt x="5845" y="6406"/>
                  </a:cubicBezTo>
                  <a:cubicBezTo>
                    <a:pt x="5908" y="6511"/>
                    <a:pt x="6034" y="6511"/>
                    <a:pt x="6097" y="6574"/>
                  </a:cubicBezTo>
                  <a:cubicBezTo>
                    <a:pt x="6139" y="6721"/>
                    <a:pt x="6181" y="6847"/>
                    <a:pt x="6244" y="6952"/>
                  </a:cubicBezTo>
                  <a:cubicBezTo>
                    <a:pt x="6286" y="7079"/>
                    <a:pt x="6413" y="7163"/>
                    <a:pt x="6539" y="7163"/>
                  </a:cubicBezTo>
                  <a:cubicBezTo>
                    <a:pt x="6560" y="7247"/>
                    <a:pt x="6455" y="7289"/>
                    <a:pt x="6497" y="7373"/>
                  </a:cubicBezTo>
                  <a:cubicBezTo>
                    <a:pt x="6476" y="7436"/>
                    <a:pt x="6581" y="7478"/>
                    <a:pt x="6560" y="7541"/>
                  </a:cubicBezTo>
                  <a:cubicBezTo>
                    <a:pt x="6518" y="7604"/>
                    <a:pt x="6644" y="7625"/>
                    <a:pt x="6581" y="7688"/>
                  </a:cubicBezTo>
                  <a:cubicBezTo>
                    <a:pt x="6539" y="7688"/>
                    <a:pt x="6518" y="7709"/>
                    <a:pt x="6497" y="7751"/>
                  </a:cubicBezTo>
                  <a:lnTo>
                    <a:pt x="6581" y="7814"/>
                  </a:lnTo>
                  <a:cubicBezTo>
                    <a:pt x="6604" y="7811"/>
                    <a:pt x="6628" y="7810"/>
                    <a:pt x="6652" y="7810"/>
                  </a:cubicBezTo>
                  <a:cubicBezTo>
                    <a:pt x="6711" y="7810"/>
                    <a:pt x="6771" y="7818"/>
                    <a:pt x="6831" y="7818"/>
                  </a:cubicBezTo>
                  <a:cubicBezTo>
                    <a:pt x="6895" y="7818"/>
                    <a:pt x="6958" y="7809"/>
                    <a:pt x="7022" y="7772"/>
                  </a:cubicBezTo>
                  <a:cubicBezTo>
                    <a:pt x="6875" y="7625"/>
                    <a:pt x="6791" y="7415"/>
                    <a:pt x="6791" y="7205"/>
                  </a:cubicBezTo>
                  <a:cubicBezTo>
                    <a:pt x="6796" y="7202"/>
                    <a:pt x="6801" y="7201"/>
                    <a:pt x="6806" y="7201"/>
                  </a:cubicBezTo>
                  <a:cubicBezTo>
                    <a:pt x="6841" y="7201"/>
                    <a:pt x="6885" y="7250"/>
                    <a:pt x="6908" y="7250"/>
                  </a:cubicBezTo>
                  <a:cubicBezTo>
                    <a:pt x="6912" y="7250"/>
                    <a:pt x="6915" y="7249"/>
                    <a:pt x="6917" y="7247"/>
                  </a:cubicBezTo>
                  <a:cubicBezTo>
                    <a:pt x="6938" y="7226"/>
                    <a:pt x="6980" y="7205"/>
                    <a:pt x="6980" y="7121"/>
                  </a:cubicBezTo>
                  <a:lnTo>
                    <a:pt x="6833" y="6994"/>
                  </a:lnTo>
                  <a:cubicBezTo>
                    <a:pt x="6812" y="6973"/>
                    <a:pt x="6833" y="6952"/>
                    <a:pt x="6833" y="6910"/>
                  </a:cubicBezTo>
                  <a:cubicBezTo>
                    <a:pt x="6896" y="6889"/>
                    <a:pt x="6980" y="6910"/>
                    <a:pt x="7043" y="6847"/>
                  </a:cubicBezTo>
                  <a:cubicBezTo>
                    <a:pt x="7085" y="6910"/>
                    <a:pt x="7169" y="6931"/>
                    <a:pt x="7190" y="7015"/>
                  </a:cubicBezTo>
                  <a:lnTo>
                    <a:pt x="7169" y="7015"/>
                  </a:lnTo>
                  <a:cubicBezTo>
                    <a:pt x="7232" y="7015"/>
                    <a:pt x="7296" y="7036"/>
                    <a:pt x="7338" y="7079"/>
                  </a:cubicBezTo>
                  <a:cubicBezTo>
                    <a:pt x="7485" y="7226"/>
                    <a:pt x="7590" y="7394"/>
                    <a:pt x="7674" y="7583"/>
                  </a:cubicBezTo>
                  <a:cubicBezTo>
                    <a:pt x="7703" y="7569"/>
                    <a:pt x="7731" y="7563"/>
                    <a:pt x="7758" y="7563"/>
                  </a:cubicBezTo>
                  <a:cubicBezTo>
                    <a:pt x="7848" y="7563"/>
                    <a:pt x="7925" y="7625"/>
                    <a:pt x="7989" y="7625"/>
                  </a:cubicBezTo>
                  <a:cubicBezTo>
                    <a:pt x="8129" y="7625"/>
                    <a:pt x="8117" y="7816"/>
                    <a:pt x="8261" y="7816"/>
                  </a:cubicBezTo>
                  <a:cubicBezTo>
                    <a:pt x="8268" y="7816"/>
                    <a:pt x="8276" y="7815"/>
                    <a:pt x="8284" y="7814"/>
                  </a:cubicBezTo>
                  <a:lnTo>
                    <a:pt x="8284" y="7436"/>
                  </a:lnTo>
                  <a:lnTo>
                    <a:pt x="8158" y="7436"/>
                  </a:lnTo>
                  <a:cubicBezTo>
                    <a:pt x="8187" y="7397"/>
                    <a:pt x="8212" y="7380"/>
                    <a:pt x="8232" y="7380"/>
                  </a:cubicBezTo>
                  <a:cubicBezTo>
                    <a:pt x="8255" y="7380"/>
                    <a:pt x="8272" y="7402"/>
                    <a:pt x="8284" y="7436"/>
                  </a:cubicBezTo>
                  <a:cubicBezTo>
                    <a:pt x="8389" y="7436"/>
                    <a:pt x="8494" y="7478"/>
                    <a:pt x="8578" y="7541"/>
                  </a:cubicBezTo>
                  <a:lnTo>
                    <a:pt x="8536" y="7583"/>
                  </a:lnTo>
                  <a:cubicBezTo>
                    <a:pt x="8557" y="7625"/>
                    <a:pt x="8578" y="7667"/>
                    <a:pt x="8641" y="7667"/>
                  </a:cubicBezTo>
                  <a:cubicBezTo>
                    <a:pt x="8725" y="7625"/>
                    <a:pt x="8746" y="7541"/>
                    <a:pt x="8704" y="7457"/>
                  </a:cubicBezTo>
                  <a:cubicBezTo>
                    <a:pt x="8620" y="7436"/>
                    <a:pt x="8578" y="7394"/>
                    <a:pt x="8536" y="7331"/>
                  </a:cubicBezTo>
                  <a:cubicBezTo>
                    <a:pt x="8536" y="7205"/>
                    <a:pt x="8494" y="7079"/>
                    <a:pt x="8389" y="7015"/>
                  </a:cubicBezTo>
                  <a:cubicBezTo>
                    <a:pt x="8326" y="6931"/>
                    <a:pt x="8305" y="6826"/>
                    <a:pt x="8326" y="6742"/>
                  </a:cubicBezTo>
                  <a:cubicBezTo>
                    <a:pt x="8326" y="6658"/>
                    <a:pt x="8326" y="6595"/>
                    <a:pt x="8305" y="6532"/>
                  </a:cubicBezTo>
                  <a:cubicBezTo>
                    <a:pt x="8347" y="6511"/>
                    <a:pt x="8410" y="6511"/>
                    <a:pt x="8410" y="6427"/>
                  </a:cubicBezTo>
                  <a:lnTo>
                    <a:pt x="8158" y="6174"/>
                  </a:lnTo>
                  <a:cubicBezTo>
                    <a:pt x="8177" y="6117"/>
                    <a:pt x="8126" y="6025"/>
                    <a:pt x="8196" y="6025"/>
                  </a:cubicBezTo>
                  <a:cubicBezTo>
                    <a:pt x="8203" y="6025"/>
                    <a:pt x="8211" y="6025"/>
                    <a:pt x="8221" y="6027"/>
                  </a:cubicBezTo>
                  <a:cubicBezTo>
                    <a:pt x="8326" y="6048"/>
                    <a:pt x="8242" y="6153"/>
                    <a:pt x="8326" y="6195"/>
                  </a:cubicBezTo>
                  <a:lnTo>
                    <a:pt x="8410" y="6195"/>
                  </a:lnTo>
                  <a:cubicBezTo>
                    <a:pt x="8389" y="6132"/>
                    <a:pt x="8431" y="6090"/>
                    <a:pt x="8452" y="6048"/>
                  </a:cubicBezTo>
                  <a:cubicBezTo>
                    <a:pt x="8410" y="5985"/>
                    <a:pt x="8389" y="5880"/>
                    <a:pt x="8242" y="5859"/>
                  </a:cubicBezTo>
                  <a:cubicBezTo>
                    <a:pt x="8452" y="5817"/>
                    <a:pt x="8473" y="5691"/>
                    <a:pt x="8515" y="5607"/>
                  </a:cubicBezTo>
                  <a:lnTo>
                    <a:pt x="8515" y="5270"/>
                  </a:lnTo>
                  <a:cubicBezTo>
                    <a:pt x="8473" y="5102"/>
                    <a:pt x="8326" y="5186"/>
                    <a:pt x="8284" y="5102"/>
                  </a:cubicBezTo>
                  <a:cubicBezTo>
                    <a:pt x="8263" y="4913"/>
                    <a:pt x="8284" y="4724"/>
                    <a:pt x="8326" y="4535"/>
                  </a:cubicBezTo>
                  <a:cubicBezTo>
                    <a:pt x="8309" y="4526"/>
                    <a:pt x="8295" y="4523"/>
                    <a:pt x="8284" y="4523"/>
                  </a:cubicBezTo>
                  <a:cubicBezTo>
                    <a:pt x="8216" y="4523"/>
                    <a:pt x="8225" y="4645"/>
                    <a:pt x="8162" y="4645"/>
                  </a:cubicBezTo>
                  <a:cubicBezTo>
                    <a:pt x="8155" y="4645"/>
                    <a:pt x="8146" y="4644"/>
                    <a:pt x="8137" y="4640"/>
                  </a:cubicBezTo>
                  <a:cubicBezTo>
                    <a:pt x="8094" y="4619"/>
                    <a:pt x="8031" y="4598"/>
                    <a:pt x="8031" y="4535"/>
                  </a:cubicBezTo>
                  <a:cubicBezTo>
                    <a:pt x="8010" y="4366"/>
                    <a:pt x="7926" y="4198"/>
                    <a:pt x="7821" y="4051"/>
                  </a:cubicBezTo>
                  <a:cubicBezTo>
                    <a:pt x="7821" y="4030"/>
                    <a:pt x="7800" y="4030"/>
                    <a:pt x="7758" y="4030"/>
                  </a:cubicBezTo>
                  <a:lnTo>
                    <a:pt x="7632" y="4156"/>
                  </a:lnTo>
                  <a:lnTo>
                    <a:pt x="7485" y="4051"/>
                  </a:lnTo>
                  <a:cubicBezTo>
                    <a:pt x="7464" y="3925"/>
                    <a:pt x="7506" y="3799"/>
                    <a:pt x="7422" y="3673"/>
                  </a:cubicBezTo>
                  <a:cubicBezTo>
                    <a:pt x="7422" y="3673"/>
                    <a:pt x="7443" y="3631"/>
                    <a:pt x="7443" y="3609"/>
                  </a:cubicBezTo>
                  <a:cubicBezTo>
                    <a:pt x="7458" y="3604"/>
                    <a:pt x="7476" y="3603"/>
                    <a:pt x="7493" y="3603"/>
                  </a:cubicBezTo>
                  <a:cubicBezTo>
                    <a:pt x="7511" y="3603"/>
                    <a:pt x="7529" y="3604"/>
                    <a:pt x="7548" y="3604"/>
                  </a:cubicBezTo>
                  <a:cubicBezTo>
                    <a:pt x="7585" y="3604"/>
                    <a:pt x="7621" y="3599"/>
                    <a:pt x="7653" y="3567"/>
                  </a:cubicBezTo>
                  <a:cubicBezTo>
                    <a:pt x="7695" y="3378"/>
                    <a:pt x="7548" y="3189"/>
                    <a:pt x="7590" y="3021"/>
                  </a:cubicBezTo>
                  <a:cubicBezTo>
                    <a:pt x="7485" y="2895"/>
                    <a:pt x="7338" y="2937"/>
                    <a:pt x="7253" y="2832"/>
                  </a:cubicBezTo>
                  <a:cubicBezTo>
                    <a:pt x="7380" y="2684"/>
                    <a:pt x="7569" y="2558"/>
                    <a:pt x="7611" y="2348"/>
                  </a:cubicBezTo>
                  <a:cubicBezTo>
                    <a:pt x="7569" y="2285"/>
                    <a:pt x="7485" y="2222"/>
                    <a:pt x="7422" y="2201"/>
                  </a:cubicBezTo>
                  <a:cubicBezTo>
                    <a:pt x="7695" y="2180"/>
                    <a:pt x="7695" y="2180"/>
                    <a:pt x="7737" y="1970"/>
                  </a:cubicBezTo>
                  <a:cubicBezTo>
                    <a:pt x="7821" y="1928"/>
                    <a:pt x="7884" y="1885"/>
                    <a:pt x="7947" y="1822"/>
                  </a:cubicBezTo>
                  <a:lnTo>
                    <a:pt x="8094" y="1907"/>
                  </a:lnTo>
                  <a:cubicBezTo>
                    <a:pt x="8137" y="2033"/>
                    <a:pt x="8158" y="2159"/>
                    <a:pt x="8158" y="2306"/>
                  </a:cubicBezTo>
                  <a:cubicBezTo>
                    <a:pt x="8137" y="2474"/>
                    <a:pt x="8179" y="2642"/>
                    <a:pt x="8242" y="2790"/>
                  </a:cubicBezTo>
                  <a:cubicBezTo>
                    <a:pt x="8279" y="2803"/>
                    <a:pt x="8315" y="2808"/>
                    <a:pt x="8351" y="2808"/>
                  </a:cubicBezTo>
                  <a:cubicBezTo>
                    <a:pt x="8425" y="2808"/>
                    <a:pt x="8498" y="2788"/>
                    <a:pt x="8575" y="2788"/>
                  </a:cubicBezTo>
                  <a:cubicBezTo>
                    <a:pt x="8629" y="2788"/>
                    <a:pt x="8685" y="2798"/>
                    <a:pt x="8746" y="2832"/>
                  </a:cubicBezTo>
                  <a:lnTo>
                    <a:pt x="8515" y="2558"/>
                  </a:lnTo>
                  <a:cubicBezTo>
                    <a:pt x="8552" y="2552"/>
                    <a:pt x="8589" y="2550"/>
                    <a:pt x="8626" y="2550"/>
                  </a:cubicBezTo>
                  <a:cubicBezTo>
                    <a:pt x="8715" y="2550"/>
                    <a:pt x="8804" y="2564"/>
                    <a:pt x="8893" y="2579"/>
                  </a:cubicBezTo>
                  <a:cubicBezTo>
                    <a:pt x="8893" y="2642"/>
                    <a:pt x="8872" y="2663"/>
                    <a:pt x="8830" y="2726"/>
                  </a:cubicBezTo>
                  <a:cubicBezTo>
                    <a:pt x="8839" y="2725"/>
                    <a:pt x="8847" y="2725"/>
                    <a:pt x="8855" y="2725"/>
                  </a:cubicBezTo>
                  <a:cubicBezTo>
                    <a:pt x="8995" y="2725"/>
                    <a:pt x="8963" y="2897"/>
                    <a:pt x="9083" y="2937"/>
                  </a:cubicBezTo>
                  <a:cubicBezTo>
                    <a:pt x="9129" y="2905"/>
                    <a:pt x="9200" y="2851"/>
                    <a:pt x="9267" y="2851"/>
                  </a:cubicBezTo>
                  <a:cubicBezTo>
                    <a:pt x="9290" y="2851"/>
                    <a:pt x="9313" y="2857"/>
                    <a:pt x="9335" y="2874"/>
                  </a:cubicBezTo>
                  <a:cubicBezTo>
                    <a:pt x="9587" y="2958"/>
                    <a:pt x="9776" y="3126"/>
                    <a:pt x="9903" y="3357"/>
                  </a:cubicBezTo>
                  <a:cubicBezTo>
                    <a:pt x="10134" y="3441"/>
                    <a:pt x="10344" y="3588"/>
                    <a:pt x="10491" y="3778"/>
                  </a:cubicBezTo>
                  <a:lnTo>
                    <a:pt x="10659" y="3778"/>
                  </a:lnTo>
                  <a:cubicBezTo>
                    <a:pt x="10701" y="3925"/>
                    <a:pt x="10786" y="3988"/>
                    <a:pt x="10891" y="3988"/>
                  </a:cubicBezTo>
                  <a:cubicBezTo>
                    <a:pt x="11017" y="4198"/>
                    <a:pt x="11206" y="4366"/>
                    <a:pt x="11416" y="4493"/>
                  </a:cubicBezTo>
                  <a:lnTo>
                    <a:pt x="11374" y="4556"/>
                  </a:lnTo>
                  <a:lnTo>
                    <a:pt x="11479" y="4619"/>
                  </a:lnTo>
                  <a:cubicBezTo>
                    <a:pt x="11458" y="4661"/>
                    <a:pt x="11416" y="4724"/>
                    <a:pt x="11458" y="4745"/>
                  </a:cubicBezTo>
                  <a:cubicBezTo>
                    <a:pt x="11463" y="4754"/>
                    <a:pt x="11469" y="4757"/>
                    <a:pt x="11476" y="4757"/>
                  </a:cubicBezTo>
                  <a:cubicBezTo>
                    <a:pt x="11496" y="4757"/>
                    <a:pt x="11522" y="4733"/>
                    <a:pt x="11535" y="4733"/>
                  </a:cubicBezTo>
                  <a:cubicBezTo>
                    <a:pt x="11540" y="4733"/>
                    <a:pt x="11542" y="4736"/>
                    <a:pt x="11542" y="4745"/>
                  </a:cubicBezTo>
                  <a:cubicBezTo>
                    <a:pt x="11563" y="4766"/>
                    <a:pt x="11563" y="4808"/>
                    <a:pt x="11585" y="4829"/>
                  </a:cubicBezTo>
                  <a:cubicBezTo>
                    <a:pt x="11612" y="4835"/>
                    <a:pt x="11637" y="4837"/>
                    <a:pt x="11662" y="4837"/>
                  </a:cubicBezTo>
                  <a:cubicBezTo>
                    <a:pt x="11811" y="4837"/>
                    <a:pt x="11924" y="4745"/>
                    <a:pt x="12068" y="4745"/>
                  </a:cubicBezTo>
                  <a:cubicBezTo>
                    <a:pt x="11984" y="4535"/>
                    <a:pt x="11837" y="4387"/>
                    <a:pt x="11858" y="4177"/>
                  </a:cubicBezTo>
                  <a:cubicBezTo>
                    <a:pt x="11795" y="4156"/>
                    <a:pt x="11711" y="4093"/>
                    <a:pt x="11690" y="4030"/>
                  </a:cubicBezTo>
                  <a:cubicBezTo>
                    <a:pt x="11606" y="3862"/>
                    <a:pt x="11479" y="3736"/>
                    <a:pt x="11311" y="3652"/>
                  </a:cubicBezTo>
                  <a:lnTo>
                    <a:pt x="11206" y="3715"/>
                  </a:lnTo>
                  <a:cubicBezTo>
                    <a:pt x="11185" y="3609"/>
                    <a:pt x="11122" y="3525"/>
                    <a:pt x="11059" y="3441"/>
                  </a:cubicBezTo>
                  <a:cubicBezTo>
                    <a:pt x="11038" y="3420"/>
                    <a:pt x="11006" y="3420"/>
                    <a:pt x="10975" y="3420"/>
                  </a:cubicBezTo>
                  <a:cubicBezTo>
                    <a:pt x="10943" y="3420"/>
                    <a:pt x="10912" y="3420"/>
                    <a:pt x="10891" y="3399"/>
                  </a:cubicBezTo>
                  <a:cubicBezTo>
                    <a:pt x="10996" y="3252"/>
                    <a:pt x="11038" y="3084"/>
                    <a:pt x="10996" y="2916"/>
                  </a:cubicBezTo>
                  <a:lnTo>
                    <a:pt x="10996" y="2916"/>
                  </a:lnTo>
                  <a:lnTo>
                    <a:pt x="11122" y="3021"/>
                  </a:lnTo>
                  <a:cubicBezTo>
                    <a:pt x="11038" y="3084"/>
                    <a:pt x="11059" y="3168"/>
                    <a:pt x="11059" y="3252"/>
                  </a:cubicBezTo>
                  <a:cubicBezTo>
                    <a:pt x="11164" y="3315"/>
                    <a:pt x="11164" y="3441"/>
                    <a:pt x="11269" y="3525"/>
                  </a:cubicBezTo>
                  <a:cubicBezTo>
                    <a:pt x="11304" y="3534"/>
                    <a:pt x="11339" y="3539"/>
                    <a:pt x="11372" y="3539"/>
                  </a:cubicBezTo>
                  <a:cubicBezTo>
                    <a:pt x="11419" y="3539"/>
                    <a:pt x="11463" y="3529"/>
                    <a:pt x="11500" y="3504"/>
                  </a:cubicBezTo>
                  <a:cubicBezTo>
                    <a:pt x="11500" y="3357"/>
                    <a:pt x="11311" y="3273"/>
                    <a:pt x="11395" y="3105"/>
                  </a:cubicBezTo>
                  <a:lnTo>
                    <a:pt x="11395" y="3105"/>
                  </a:lnTo>
                  <a:cubicBezTo>
                    <a:pt x="11521" y="3210"/>
                    <a:pt x="11648" y="3315"/>
                    <a:pt x="11795" y="3399"/>
                  </a:cubicBezTo>
                  <a:lnTo>
                    <a:pt x="11921" y="3294"/>
                  </a:lnTo>
                  <a:cubicBezTo>
                    <a:pt x="12005" y="3336"/>
                    <a:pt x="12005" y="3441"/>
                    <a:pt x="12152" y="3441"/>
                  </a:cubicBezTo>
                  <a:cubicBezTo>
                    <a:pt x="11963" y="3504"/>
                    <a:pt x="11963" y="3609"/>
                    <a:pt x="11921" y="3694"/>
                  </a:cubicBezTo>
                  <a:cubicBezTo>
                    <a:pt x="11948" y="3715"/>
                    <a:pt x="11973" y="3723"/>
                    <a:pt x="11997" y="3723"/>
                  </a:cubicBezTo>
                  <a:cubicBezTo>
                    <a:pt x="12059" y="3723"/>
                    <a:pt x="12109" y="3670"/>
                    <a:pt x="12141" y="3670"/>
                  </a:cubicBezTo>
                  <a:cubicBezTo>
                    <a:pt x="12145" y="3670"/>
                    <a:pt x="12149" y="3671"/>
                    <a:pt x="12152" y="3673"/>
                  </a:cubicBezTo>
                  <a:cubicBezTo>
                    <a:pt x="12179" y="3699"/>
                    <a:pt x="12206" y="3735"/>
                    <a:pt x="12238" y="3735"/>
                  </a:cubicBezTo>
                  <a:cubicBezTo>
                    <a:pt x="12257" y="3735"/>
                    <a:pt x="12277" y="3724"/>
                    <a:pt x="12299" y="3694"/>
                  </a:cubicBezTo>
                  <a:lnTo>
                    <a:pt x="12299" y="3420"/>
                  </a:lnTo>
                  <a:cubicBezTo>
                    <a:pt x="12257" y="3441"/>
                    <a:pt x="12236" y="3462"/>
                    <a:pt x="12236" y="3504"/>
                  </a:cubicBezTo>
                  <a:cubicBezTo>
                    <a:pt x="12236" y="3525"/>
                    <a:pt x="12215" y="3546"/>
                    <a:pt x="12173" y="3546"/>
                  </a:cubicBezTo>
                  <a:cubicBezTo>
                    <a:pt x="12173" y="3562"/>
                    <a:pt x="12161" y="3603"/>
                    <a:pt x="12146" y="3603"/>
                  </a:cubicBezTo>
                  <a:cubicBezTo>
                    <a:pt x="12141" y="3603"/>
                    <a:pt x="12136" y="3599"/>
                    <a:pt x="12131" y="3588"/>
                  </a:cubicBezTo>
                  <a:cubicBezTo>
                    <a:pt x="12131" y="3546"/>
                    <a:pt x="12152" y="3546"/>
                    <a:pt x="12173" y="3546"/>
                  </a:cubicBezTo>
                  <a:cubicBezTo>
                    <a:pt x="12152" y="3441"/>
                    <a:pt x="12257" y="3357"/>
                    <a:pt x="12236" y="3252"/>
                  </a:cubicBezTo>
                  <a:cubicBezTo>
                    <a:pt x="12194" y="3231"/>
                    <a:pt x="12131" y="3189"/>
                    <a:pt x="12131" y="3126"/>
                  </a:cubicBezTo>
                  <a:cubicBezTo>
                    <a:pt x="12129" y="3126"/>
                    <a:pt x="12127" y="3126"/>
                    <a:pt x="12125" y="3125"/>
                  </a:cubicBezTo>
                  <a:lnTo>
                    <a:pt x="12125" y="3125"/>
                  </a:lnTo>
                  <a:cubicBezTo>
                    <a:pt x="12177" y="3119"/>
                    <a:pt x="12198" y="3080"/>
                    <a:pt x="12236" y="3042"/>
                  </a:cubicBezTo>
                  <a:lnTo>
                    <a:pt x="12152" y="2895"/>
                  </a:lnTo>
                  <a:lnTo>
                    <a:pt x="12026" y="2853"/>
                  </a:lnTo>
                  <a:cubicBezTo>
                    <a:pt x="12005" y="2811"/>
                    <a:pt x="11984" y="2790"/>
                    <a:pt x="11963" y="2747"/>
                  </a:cubicBezTo>
                  <a:lnTo>
                    <a:pt x="11816" y="2747"/>
                  </a:lnTo>
                  <a:cubicBezTo>
                    <a:pt x="11802" y="2788"/>
                    <a:pt x="11789" y="2811"/>
                    <a:pt x="11764" y="2811"/>
                  </a:cubicBezTo>
                  <a:cubicBezTo>
                    <a:pt x="11750" y="2811"/>
                    <a:pt x="11733" y="2804"/>
                    <a:pt x="11711" y="2790"/>
                  </a:cubicBezTo>
                  <a:cubicBezTo>
                    <a:pt x="11723" y="2752"/>
                    <a:pt x="11743" y="2744"/>
                    <a:pt x="11767" y="2744"/>
                  </a:cubicBezTo>
                  <a:cubicBezTo>
                    <a:pt x="11782" y="2744"/>
                    <a:pt x="11799" y="2747"/>
                    <a:pt x="11816" y="2747"/>
                  </a:cubicBezTo>
                  <a:cubicBezTo>
                    <a:pt x="11816" y="2705"/>
                    <a:pt x="11774" y="2663"/>
                    <a:pt x="11711" y="2642"/>
                  </a:cubicBezTo>
                  <a:cubicBezTo>
                    <a:pt x="11702" y="2639"/>
                    <a:pt x="11693" y="2638"/>
                    <a:pt x="11686" y="2638"/>
                  </a:cubicBezTo>
                  <a:cubicBezTo>
                    <a:pt x="11641" y="2638"/>
                    <a:pt x="11618" y="2684"/>
                    <a:pt x="11563" y="2684"/>
                  </a:cubicBezTo>
                  <a:cubicBezTo>
                    <a:pt x="11458" y="2663"/>
                    <a:pt x="11374" y="2600"/>
                    <a:pt x="11311" y="2495"/>
                  </a:cubicBezTo>
                  <a:cubicBezTo>
                    <a:pt x="11311" y="2390"/>
                    <a:pt x="11458" y="2243"/>
                    <a:pt x="11311" y="2117"/>
                  </a:cubicBezTo>
                  <a:lnTo>
                    <a:pt x="11500" y="1907"/>
                  </a:lnTo>
                  <a:cubicBezTo>
                    <a:pt x="11290" y="1885"/>
                    <a:pt x="11164" y="1738"/>
                    <a:pt x="10975" y="1696"/>
                  </a:cubicBezTo>
                  <a:lnTo>
                    <a:pt x="10954" y="1759"/>
                  </a:lnTo>
                  <a:cubicBezTo>
                    <a:pt x="10996" y="1780"/>
                    <a:pt x="11038" y="1822"/>
                    <a:pt x="11059" y="1885"/>
                  </a:cubicBezTo>
                  <a:cubicBezTo>
                    <a:pt x="11059" y="1949"/>
                    <a:pt x="10954" y="1991"/>
                    <a:pt x="11038" y="2075"/>
                  </a:cubicBezTo>
                  <a:lnTo>
                    <a:pt x="11122" y="2012"/>
                  </a:lnTo>
                  <a:lnTo>
                    <a:pt x="11122" y="2012"/>
                  </a:lnTo>
                  <a:cubicBezTo>
                    <a:pt x="11101" y="2117"/>
                    <a:pt x="11164" y="2222"/>
                    <a:pt x="11080" y="2348"/>
                  </a:cubicBezTo>
                  <a:cubicBezTo>
                    <a:pt x="10954" y="2243"/>
                    <a:pt x="10891" y="2138"/>
                    <a:pt x="10765" y="2096"/>
                  </a:cubicBezTo>
                  <a:cubicBezTo>
                    <a:pt x="10723" y="2012"/>
                    <a:pt x="10870" y="1970"/>
                    <a:pt x="10765" y="1885"/>
                  </a:cubicBezTo>
                  <a:lnTo>
                    <a:pt x="10765" y="1885"/>
                  </a:lnTo>
                  <a:cubicBezTo>
                    <a:pt x="10737" y="1907"/>
                    <a:pt x="10708" y="1915"/>
                    <a:pt x="10678" y="1915"/>
                  </a:cubicBezTo>
                  <a:cubicBezTo>
                    <a:pt x="10612" y="1915"/>
                    <a:pt x="10542" y="1877"/>
                    <a:pt x="10477" y="1877"/>
                  </a:cubicBezTo>
                  <a:cubicBezTo>
                    <a:pt x="10460" y="1877"/>
                    <a:pt x="10444" y="1879"/>
                    <a:pt x="10428" y="1885"/>
                  </a:cubicBezTo>
                  <a:cubicBezTo>
                    <a:pt x="10344" y="1843"/>
                    <a:pt x="10281" y="1759"/>
                    <a:pt x="10239" y="1675"/>
                  </a:cubicBezTo>
                  <a:cubicBezTo>
                    <a:pt x="10113" y="1612"/>
                    <a:pt x="9987" y="1591"/>
                    <a:pt x="9903" y="1528"/>
                  </a:cubicBezTo>
                  <a:cubicBezTo>
                    <a:pt x="9776" y="1465"/>
                    <a:pt x="9671" y="1381"/>
                    <a:pt x="9587" y="1297"/>
                  </a:cubicBezTo>
                  <a:cubicBezTo>
                    <a:pt x="9587" y="1234"/>
                    <a:pt x="9629" y="1150"/>
                    <a:pt x="9587" y="1108"/>
                  </a:cubicBezTo>
                  <a:cubicBezTo>
                    <a:pt x="9545" y="1066"/>
                    <a:pt x="9608" y="981"/>
                    <a:pt x="9545" y="918"/>
                  </a:cubicBezTo>
                  <a:cubicBezTo>
                    <a:pt x="9499" y="949"/>
                    <a:pt x="9453" y="969"/>
                    <a:pt x="9398" y="969"/>
                  </a:cubicBezTo>
                  <a:cubicBezTo>
                    <a:pt x="9378" y="969"/>
                    <a:pt x="9357" y="966"/>
                    <a:pt x="9335" y="960"/>
                  </a:cubicBezTo>
                  <a:cubicBezTo>
                    <a:pt x="9301" y="960"/>
                    <a:pt x="9267" y="974"/>
                    <a:pt x="9255" y="1013"/>
                  </a:cubicBezTo>
                  <a:lnTo>
                    <a:pt x="9255" y="1013"/>
                  </a:lnTo>
                  <a:cubicBezTo>
                    <a:pt x="9068" y="892"/>
                    <a:pt x="8826" y="807"/>
                    <a:pt x="8683" y="603"/>
                  </a:cubicBezTo>
                  <a:lnTo>
                    <a:pt x="8599" y="645"/>
                  </a:lnTo>
                  <a:cubicBezTo>
                    <a:pt x="8578" y="582"/>
                    <a:pt x="8557" y="519"/>
                    <a:pt x="8494" y="477"/>
                  </a:cubicBezTo>
                  <a:cubicBezTo>
                    <a:pt x="8263" y="414"/>
                    <a:pt x="8031" y="393"/>
                    <a:pt x="7779" y="393"/>
                  </a:cubicBezTo>
                  <a:cubicBezTo>
                    <a:pt x="7779" y="435"/>
                    <a:pt x="7758" y="477"/>
                    <a:pt x="7716" y="477"/>
                  </a:cubicBezTo>
                  <a:cubicBezTo>
                    <a:pt x="7716" y="493"/>
                    <a:pt x="7692" y="533"/>
                    <a:pt x="7680" y="533"/>
                  </a:cubicBezTo>
                  <a:cubicBezTo>
                    <a:pt x="7676" y="533"/>
                    <a:pt x="7674" y="529"/>
                    <a:pt x="7674" y="519"/>
                  </a:cubicBezTo>
                  <a:cubicBezTo>
                    <a:pt x="7674" y="477"/>
                    <a:pt x="7695" y="477"/>
                    <a:pt x="7716" y="477"/>
                  </a:cubicBezTo>
                  <a:lnTo>
                    <a:pt x="7716" y="309"/>
                  </a:lnTo>
                  <a:cubicBezTo>
                    <a:pt x="7779" y="288"/>
                    <a:pt x="7884" y="288"/>
                    <a:pt x="7821" y="183"/>
                  </a:cubicBezTo>
                  <a:cubicBezTo>
                    <a:pt x="7791" y="168"/>
                    <a:pt x="7759" y="161"/>
                    <a:pt x="7727" y="161"/>
                  </a:cubicBezTo>
                  <a:cubicBezTo>
                    <a:pt x="7668" y="161"/>
                    <a:pt x="7610" y="184"/>
                    <a:pt x="7569" y="225"/>
                  </a:cubicBezTo>
                  <a:cubicBezTo>
                    <a:pt x="7559" y="199"/>
                    <a:pt x="7543" y="191"/>
                    <a:pt x="7523" y="191"/>
                  </a:cubicBezTo>
                  <a:cubicBezTo>
                    <a:pt x="7487" y="191"/>
                    <a:pt x="7439" y="220"/>
                    <a:pt x="7400" y="220"/>
                  </a:cubicBezTo>
                  <a:cubicBezTo>
                    <a:pt x="7373" y="220"/>
                    <a:pt x="7351" y="207"/>
                    <a:pt x="7338" y="161"/>
                  </a:cubicBezTo>
                  <a:cubicBezTo>
                    <a:pt x="7363" y="119"/>
                    <a:pt x="7400" y="111"/>
                    <a:pt x="7438" y="111"/>
                  </a:cubicBezTo>
                  <a:cubicBezTo>
                    <a:pt x="7460" y="111"/>
                    <a:pt x="7483" y="113"/>
                    <a:pt x="7504" y="113"/>
                  </a:cubicBezTo>
                  <a:cubicBezTo>
                    <a:pt x="7537" y="113"/>
                    <a:pt x="7567" y="107"/>
                    <a:pt x="7590" y="77"/>
                  </a:cubicBezTo>
                  <a:cubicBezTo>
                    <a:pt x="7550" y="27"/>
                    <a:pt x="7529" y="1"/>
                    <a:pt x="747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37"/>
            <p:cNvSpPr/>
            <p:nvPr/>
          </p:nvSpPr>
          <p:spPr>
            <a:xfrm>
              <a:off x="988481" y="3257428"/>
              <a:ext cx="13025" cy="29030"/>
            </a:xfrm>
            <a:custGeom>
              <a:avLst/>
              <a:gdLst/>
              <a:ahLst/>
              <a:cxnLst/>
              <a:rect l="l" t="t" r="r" b="b"/>
              <a:pathLst>
                <a:path w="1263" h="2772" extrusionOk="0">
                  <a:moveTo>
                    <a:pt x="463" y="879"/>
                  </a:moveTo>
                  <a:lnTo>
                    <a:pt x="484" y="900"/>
                  </a:lnTo>
                  <a:cubicBezTo>
                    <a:pt x="484" y="900"/>
                    <a:pt x="484" y="921"/>
                    <a:pt x="463" y="921"/>
                  </a:cubicBezTo>
                  <a:cubicBezTo>
                    <a:pt x="442" y="921"/>
                    <a:pt x="442" y="900"/>
                    <a:pt x="442" y="900"/>
                  </a:cubicBezTo>
                  <a:cubicBezTo>
                    <a:pt x="442" y="879"/>
                    <a:pt x="463" y="879"/>
                    <a:pt x="463" y="879"/>
                  </a:cubicBezTo>
                  <a:close/>
                  <a:moveTo>
                    <a:pt x="653" y="1006"/>
                  </a:moveTo>
                  <a:cubicBezTo>
                    <a:pt x="653" y="1006"/>
                    <a:pt x="653" y="1006"/>
                    <a:pt x="674" y="1027"/>
                  </a:cubicBezTo>
                  <a:lnTo>
                    <a:pt x="653" y="1027"/>
                  </a:lnTo>
                  <a:cubicBezTo>
                    <a:pt x="653" y="1027"/>
                    <a:pt x="632" y="1027"/>
                    <a:pt x="632" y="1006"/>
                  </a:cubicBezTo>
                  <a:close/>
                  <a:moveTo>
                    <a:pt x="526" y="1111"/>
                  </a:moveTo>
                  <a:cubicBezTo>
                    <a:pt x="526" y="1111"/>
                    <a:pt x="547" y="1132"/>
                    <a:pt x="547" y="1132"/>
                  </a:cubicBezTo>
                  <a:cubicBezTo>
                    <a:pt x="547" y="1147"/>
                    <a:pt x="547" y="1161"/>
                    <a:pt x="540" y="1161"/>
                  </a:cubicBezTo>
                  <a:cubicBezTo>
                    <a:pt x="537" y="1161"/>
                    <a:pt x="533" y="1159"/>
                    <a:pt x="526" y="1153"/>
                  </a:cubicBezTo>
                  <a:cubicBezTo>
                    <a:pt x="484" y="1153"/>
                    <a:pt x="526" y="1111"/>
                    <a:pt x="526" y="1111"/>
                  </a:cubicBezTo>
                  <a:close/>
                  <a:moveTo>
                    <a:pt x="674" y="1237"/>
                  </a:moveTo>
                  <a:cubicBezTo>
                    <a:pt x="716" y="1237"/>
                    <a:pt x="737" y="1258"/>
                    <a:pt x="737" y="1300"/>
                  </a:cubicBezTo>
                  <a:cubicBezTo>
                    <a:pt x="758" y="1321"/>
                    <a:pt x="716" y="1342"/>
                    <a:pt x="695" y="1342"/>
                  </a:cubicBezTo>
                  <a:cubicBezTo>
                    <a:pt x="687" y="1346"/>
                    <a:pt x="679" y="1348"/>
                    <a:pt x="673" y="1348"/>
                  </a:cubicBezTo>
                  <a:cubicBezTo>
                    <a:pt x="645" y="1348"/>
                    <a:pt x="632" y="1317"/>
                    <a:pt x="632" y="1300"/>
                  </a:cubicBezTo>
                  <a:cubicBezTo>
                    <a:pt x="632" y="1258"/>
                    <a:pt x="653" y="1258"/>
                    <a:pt x="674" y="1237"/>
                  </a:cubicBezTo>
                  <a:close/>
                  <a:moveTo>
                    <a:pt x="211" y="963"/>
                  </a:moveTo>
                  <a:cubicBezTo>
                    <a:pt x="316" y="1048"/>
                    <a:pt x="316" y="1195"/>
                    <a:pt x="379" y="1321"/>
                  </a:cubicBezTo>
                  <a:cubicBezTo>
                    <a:pt x="379" y="1342"/>
                    <a:pt x="316" y="1363"/>
                    <a:pt x="316" y="1363"/>
                  </a:cubicBezTo>
                  <a:cubicBezTo>
                    <a:pt x="316" y="1384"/>
                    <a:pt x="337" y="1405"/>
                    <a:pt x="295" y="1405"/>
                  </a:cubicBezTo>
                  <a:cubicBezTo>
                    <a:pt x="287" y="1409"/>
                    <a:pt x="281" y="1411"/>
                    <a:pt x="277" y="1411"/>
                  </a:cubicBezTo>
                  <a:cubicBezTo>
                    <a:pt x="260" y="1411"/>
                    <a:pt x="270" y="1380"/>
                    <a:pt x="253" y="1363"/>
                  </a:cubicBezTo>
                  <a:cubicBezTo>
                    <a:pt x="248" y="1358"/>
                    <a:pt x="244" y="1357"/>
                    <a:pt x="239" y="1357"/>
                  </a:cubicBezTo>
                  <a:cubicBezTo>
                    <a:pt x="231" y="1357"/>
                    <a:pt x="224" y="1362"/>
                    <a:pt x="219" y="1362"/>
                  </a:cubicBezTo>
                  <a:cubicBezTo>
                    <a:pt x="214" y="1362"/>
                    <a:pt x="211" y="1357"/>
                    <a:pt x="211" y="1342"/>
                  </a:cubicBezTo>
                  <a:cubicBezTo>
                    <a:pt x="211" y="1321"/>
                    <a:pt x="232" y="1321"/>
                    <a:pt x="253" y="1321"/>
                  </a:cubicBezTo>
                  <a:cubicBezTo>
                    <a:pt x="176" y="1243"/>
                    <a:pt x="170" y="1148"/>
                    <a:pt x="136" y="1068"/>
                  </a:cubicBezTo>
                  <a:lnTo>
                    <a:pt x="136" y="1068"/>
                  </a:lnTo>
                  <a:cubicBezTo>
                    <a:pt x="190" y="1060"/>
                    <a:pt x="191" y="983"/>
                    <a:pt x="211" y="963"/>
                  </a:cubicBezTo>
                  <a:close/>
                  <a:moveTo>
                    <a:pt x="400" y="1426"/>
                  </a:moveTo>
                  <a:cubicBezTo>
                    <a:pt x="400" y="1426"/>
                    <a:pt x="421" y="1447"/>
                    <a:pt x="421" y="1447"/>
                  </a:cubicBezTo>
                  <a:cubicBezTo>
                    <a:pt x="421" y="1447"/>
                    <a:pt x="442" y="1468"/>
                    <a:pt x="400" y="1468"/>
                  </a:cubicBezTo>
                  <a:cubicBezTo>
                    <a:pt x="379" y="1447"/>
                    <a:pt x="400" y="1426"/>
                    <a:pt x="400" y="1426"/>
                  </a:cubicBezTo>
                  <a:close/>
                  <a:moveTo>
                    <a:pt x="420" y="1623"/>
                  </a:moveTo>
                  <a:cubicBezTo>
                    <a:pt x="446" y="1641"/>
                    <a:pt x="469" y="1657"/>
                    <a:pt x="442" y="1657"/>
                  </a:cubicBezTo>
                  <a:cubicBezTo>
                    <a:pt x="412" y="1657"/>
                    <a:pt x="425" y="1636"/>
                    <a:pt x="420" y="1623"/>
                  </a:cubicBezTo>
                  <a:close/>
                  <a:moveTo>
                    <a:pt x="232" y="1"/>
                  </a:moveTo>
                  <a:cubicBezTo>
                    <a:pt x="216" y="1"/>
                    <a:pt x="201" y="6"/>
                    <a:pt x="190" y="17"/>
                  </a:cubicBezTo>
                  <a:cubicBezTo>
                    <a:pt x="148" y="228"/>
                    <a:pt x="316" y="333"/>
                    <a:pt x="358" y="480"/>
                  </a:cubicBezTo>
                  <a:lnTo>
                    <a:pt x="253" y="606"/>
                  </a:lnTo>
                  <a:cubicBezTo>
                    <a:pt x="274" y="648"/>
                    <a:pt x="379" y="606"/>
                    <a:pt x="379" y="711"/>
                  </a:cubicBezTo>
                  <a:cubicBezTo>
                    <a:pt x="274" y="795"/>
                    <a:pt x="127" y="858"/>
                    <a:pt x="64" y="1006"/>
                  </a:cubicBezTo>
                  <a:cubicBezTo>
                    <a:pt x="98" y="1006"/>
                    <a:pt x="119" y="1020"/>
                    <a:pt x="125" y="1048"/>
                  </a:cubicBezTo>
                  <a:lnTo>
                    <a:pt x="64" y="1048"/>
                  </a:lnTo>
                  <a:lnTo>
                    <a:pt x="1" y="1195"/>
                  </a:lnTo>
                  <a:cubicBezTo>
                    <a:pt x="106" y="1279"/>
                    <a:pt x="148" y="1426"/>
                    <a:pt x="232" y="1531"/>
                  </a:cubicBezTo>
                  <a:cubicBezTo>
                    <a:pt x="246" y="1538"/>
                    <a:pt x="267" y="1538"/>
                    <a:pt x="289" y="1538"/>
                  </a:cubicBezTo>
                  <a:lnTo>
                    <a:pt x="289" y="1538"/>
                  </a:lnTo>
                  <a:cubicBezTo>
                    <a:pt x="333" y="1538"/>
                    <a:pt x="379" y="1538"/>
                    <a:pt x="379" y="1594"/>
                  </a:cubicBezTo>
                  <a:cubicBezTo>
                    <a:pt x="385" y="1600"/>
                    <a:pt x="396" y="1608"/>
                    <a:pt x="408" y="1616"/>
                  </a:cubicBezTo>
                  <a:lnTo>
                    <a:pt x="408" y="1616"/>
                  </a:lnTo>
                  <a:cubicBezTo>
                    <a:pt x="406" y="1615"/>
                    <a:pt x="403" y="1615"/>
                    <a:pt x="400" y="1615"/>
                  </a:cubicBezTo>
                  <a:cubicBezTo>
                    <a:pt x="383" y="1615"/>
                    <a:pt x="367" y="1612"/>
                    <a:pt x="350" y="1612"/>
                  </a:cubicBezTo>
                  <a:cubicBezTo>
                    <a:pt x="325" y="1612"/>
                    <a:pt x="299" y="1619"/>
                    <a:pt x="274" y="1657"/>
                  </a:cubicBezTo>
                  <a:cubicBezTo>
                    <a:pt x="253" y="1762"/>
                    <a:pt x="358" y="1868"/>
                    <a:pt x="358" y="1973"/>
                  </a:cubicBezTo>
                  <a:cubicBezTo>
                    <a:pt x="505" y="1994"/>
                    <a:pt x="526" y="2120"/>
                    <a:pt x="568" y="2204"/>
                  </a:cubicBezTo>
                  <a:cubicBezTo>
                    <a:pt x="484" y="2288"/>
                    <a:pt x="611" y="2351"/>
                    <a:pt x="568" y="2414"/>
                  </a:cubicBezTo>
                  <a:cubicBezTo>
                    <a:pt x="611" y="2414"/>
                    <a:pt x="632" y="2435"/>
                    <a:pt x="632" y="2477"/>
                  </a:cubicBezTo>
                  <a:cubicBezTo>
                    <a:pt x="660" y="2500"/>
                    <a:pt x="689" y="2507"/>
                    <a:pt x="720" y="2507"/>
                  </a:cubicBezTo>
                  <a:cubicBezTo>
                    <a:pt x="780" y="2507"/>
                    <a:pt x="843" y="2480"/>
                    <a:pt x="907" y="2480"/>
                  </a:cubicBezTo>
                  <a:cubicBezTo>
                    <a:pt x="934" y="2480"/>
                    <a:pt x="962" y="2485"/>
                    <a:pt x="989" y="2498"/>
                  </a:cubicBezTo>
                  <a:cubicBezTo>
                    <a:pt x="1010" y="2624"/>
                    <a:pt x="1136" y="2687"/>
                    <a:pt x="1220" y="2772"/>
                  </a:cubicBezTo>
                  <a:cubicBezTo>
                    <a:pt x="1262" y="2730"/>
                    <a:pt x="1241" y="2687"/>
                    <a:pt x="1241" y="2624"/>
                  </a:cubicBezTo>
                  <a:cubicBezTo>
                    <a:pt x="1157" y="2519"/>
                    <a:pt x="1010" y="2414"/>
                    <a:pt x="1010" y="2204"/>
                  </a:cubicBezTo>
                  <a:cubicBezTo>
                    <a:pt x="1031" y="2141"/>
                    <a:pt x="1178" y="2099"/>
                    <a:pt x="1115" y="1952"/>
                  </a:cubicBezTo>
                  <a:cubicBezTo>
                    <a:pt x="1073" y="1931"/>
                    <a:pt x="989" y="1910"/>
                    <a:pt x="947" y="1825"/>
                  </a:cubicBezTo>
                  <a:cubicBezTo>
                    <a:pt x="989" y="1804"/>
                    <a:pt x="1010" y="1762"/>
                    <a:pt x="1010" y="1720"/>
                  </a:cubicBezTo>
                  <a:cubicBezTo>
                    <a:pt x="968" y="1636"/>
                    <a:pt x="905" y="1531"/>
                    <a:pt x="821" y="1447"/>
                  </a:cubicBezTo>
                  <a:lnTo>
                    <a:pt x="821" y="1048"/>
                  </a:lnTo>
                  <a:cubicBezTo>
                    <a:pt x="737" y="942"/>
                    <a:pt x="611" y="858"/>
                    <a:pt x="589" y="753"/>
                  </a:cubicBezTo>
                  <a:cubicBezTo>
                    <a:pt x="526" y="564"/>
                    <a:pt x="442" y="375"/>
                    <a:pt x="316" y="207"/>
                  </a:cubicBezTo>
                  <a:lnTo>
                    <a:pt x="379" y="101"/>
                  </a:lnTo>
                  <a:cubicBezTo>
                    <a:pt x="333" y="40"/>
                    <a:pt x="276" y="1"/>
                    <a:pt x="2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37"/>
            <p:cNvSpPr/>
            <p:nvPr/>
          </p:nvSpPr>
          <p:spPr>
            <a:xfrm>
              <a:off x="973095" y="3268393"/>
              <a:ext cx="12581" cy="17185"/>
            </a:xfrm>
            <a:custGeom>
              <a:avLst/>
              <a:gdLst/>
              <a:ahLst/>
              <a:cxnLst/>
              <a:rect l="l" t="t" r="r" b="b"/>
              <a:pathLst>
                <a:path w="1220" h="1641" extrusionOk="0">
                  <a:moveTo>
                    <a:pt x="357" y="316"/>
                  </a:moveTo>
                  <a:cubicBezTo>
                    <a:pt x="357" y="316"/>
                    <a:pt x="379" y="337"/>
                    <a:pt x="379" y="337"/>
                  </a:cubicBezTo>
                  <a:lnTo>
                    <a:pt x="357" y="358"/>
                  </a:lnTo>
                  <a:cubicBezTo>
                    <a:pt x="347" y="347"/>
                    <a:pt x="342" y="347"/>
                    <a:pt x="339" y="347"/>
                  </a:cubicBezTo>
                  <a:cubicBezTo>
                    <a:pt x="336" y="347"/>
                    <a:pt x="336" y="347"/>
                    <a:pt x="336" y="337"/>
                  </a:cubicBezTo>
                  <a:cubicBezTo>
                    <a:pt x="336" y="316"/>
                    <a:pt x="336" y="316"/>
                    <a:pt x="357" y="316"/>
                  </a:cubicBezTo>
                  <a:close/>
                  <a:moveTo>
                    <a:pt x="652" y="526"/>
                  </a:moveTo>
                  <a:cubicBezTo>
                    <a:pt x="715" y="526"/>
                    <a:pt x="673" y="631"/>
                    <a:pt x="736" y="652"/>
                  </a:cubicBezTo>
                  <a:cubicBezTo>
                    <a:pt x="722" y="673"/>
                    <a:pt x="706" y="680"/>
                    <a:pt x="688" y="680"/>
                  </a:cubicBezTo>
                  <a:cubicBezTo>
                    <a:pt x="654" y="680"/>
                    <a:pt x="617" y="652"/>
                    <a:pt x="589" y="652"/>
                  </a:cubicBezTo>
                  <a:lnTo>
                    <a:pt x="652" y="526"/>
                  </a:lnTo>
                  <a:close/>
                  <a:moveTo>
                    <a:pt x="294" y="1"/>
                  </a:moveTo>
                  <a:cubicBezTo>
                    <a:pt x="252" y="64"/>
                    <a:pt x="231" y="148"/>
                    <a:pt x="147" y="190"/>
                  </a:cubicBezTo>
                  <a:cubicBezTo>
                    <a:pt x="63" y="211"/>
                    <a:pt x="0" y="253"/>
                    <a:pt x="21" y="337"/>
                  </a:cubicBezTo>
                  <a:cubicBezTo>
                    <a:pt x="36" y="352"/>
                    <a:pt x="52" y="358"/>
                    <a:pt x="67" y="358"/>
                  </a:cubicBezTo>
                  <a:cubicBezTo>
                    <a:pt x="103" y="358"/>
                    <a:pt x="137" y="327"/>
                    <a:pt x="165" y="327"/>
                  </a:cubicBezTo>
                  <a:cubicBezTo>
                    <a:pt x="174" y="327"/>
                    <a:pt x="182" y="330"/>
                    <a:pt x="189" y="337"/>
                  </a:cubicBezTo>
                  <a:cubicBezTo>
                    <a:pt x="210" y="379"/>
                    <a:pt x="168" y="442"/>
                    <a:pt x="231" y="484"/>
                  </a:cubicBezTo>
                  <a:lnTo>
                    <a:pt x="357" y="505"/>
                  </a:lnTo>
                  <a:cubicBezTo>
                    <a:pt x="336" y="694"/>
                    <a:pt x="442" y="863"/>
                    <a:pt x="484" y="1031"/>
                  </a:cubicBezTo>
                  <a:cubicBezTo>
                    <a:pt x="484" y="1115"/>
                    <a:pt x="526" y="1220"/>
                    <a:pt x="631" y="1241"/>
                  </a:cubicBezTo>
                  <a:cubicBezTo>
                    <a:pt x="631" y="1225"/>
                    <a:pt x="655" y="1185"/>
                    <a:pt x="667" y="1185"/>
                  </a:cubicBezTo>
                  <a:cubicBezTo>
                    <a:pt x="670" y="1185"/>
                    <a:pt x="673" y="1189"/>
                    <a:pt x="673" y="1199"/>
                  </a:cubicBezTo>
                  <a:cubicBezTo>
                    <a:pt x="673" y="1241"/>
                    <a:pt x="652" y="1241"/>
                    <a:pt x="631" y="1241"/>
                  </a:cubicBezTo>
                  <a:cubicBezTo>
                    <a:pt x="777" y="1417"/>
                    <a:pt x="801" y="1491"/>
                    <a:pt x="824" y="1491"/>
                  </a:cubicBezTo>
                  <a:cubicBezTo>
                    <a:pt x="834" y="1491"/>
                    <a:pt x="843" y="1477"/>
                    <a:pt x="862" y="1451"/>
                  </a:cubicBezTo>
                  <a:cubicBezTo>
                    <a:pt x="946" y="1388"/>
                    <a:pt x="757" y="1325"/>
                    <a:pt x="862" y="1241"/>
                  </a:cubicBezTo>
                  <a:lnTo>
                    <a:pt x="862" y="1241"/>
                  </a:lnTo>
                  <a:cubicBezTo>
                    <a:pt x="946" y="1325"/>
                    <a:pt x="1030" y="1409"/>
                    <a:pt x="946" y="1535"/>
                  </a:cubicBezTo>
                  <a:lnTo>
                    <a:pt x="1093" y="1556"/>
                  </a:lnTo>
                  <a:cubicBezTo>
                    <a:pt x="1156" y="1577"/>
                    <a:pt x="1114" y="1640"/>
                    <a:pt x="1198" y="1640"/>
                  </a:cubicBezTo>
                  <a:cubicBezTo>
                    <a:pt x="1219" y="1535"/>
                    <a:pt x="1198" y="1409"/>
                    <a:pt x="1156" y="1304"/>
                  </a:cubicBezTo>
                  <a:cubicBezTo>
                    <a:pt x="1072" y="1136"/>
                    <a:pt x="988" y="968"/>
                    <a:pt x="904" y="800"/>
                  </a:cubicBezTo>
                  <a:cubicBezTo>
                    <a:pt x="862" y="778"/>
                    <a:pt x="841" y="736"/>
                    <a:pt x="841" y="694"/>
                  </a:cubicBezTo>
                  <a:cubicBezTo>
                    <a:pt x="841" y="589"/>
                    <a:pt x="799" y="484"/>
                    <a:pt x="736" y="442"/>
                  </a:cubicBezTo>
                  <a:cubicBezTo>
                    <a:pt x="721" y="432"/>
                    <a:pt x="704" y="429"/>
                    <a:pt x="685" y="429"/>
                  </a:cubicBezTo>
                  <a:cubicBezTo>
                    <a:pt x="660" y="429"/>
                    <a:pt x="633" y="435"/>
                    <a:pt x="608" y="435"/>
                  </a:cubicBezTo>
                  <a:cubicBezTo>
                    <a:pt x="574" y="435"/>
                    <a:pt x="544" y="425"/>
                    <a:pt x="526" y="379"/>
                  </a:cubicBezTo>
                  <a:cubicBezTo>
                    <a:pt x="533" y="331"/>
                    <a:pt x="548" y="317"/>
                    <a:pt x="568" y="317"/>
                  </a:cubicBezTo>
                  <a:cubicBezTo>
                    <a:pt x="600" y="317"/>
                    <a:pt x="642" y="352"/>
                    <a:pt x="680" y="352"/>
                  </a:cubicBezTo>
                  <a:cubicBezTo>
                    <a:pt x="692" y="352"/>
                    <a:pt x="704" y="348"/>
                    <a:pt x="715" y="337"/>
                  </a:cubicBezTo>
                  <a:cubicBezTo>
                    <a:pt x="694" y="211"/>
                    <a:pt x="652" y="85"/>
                    <a:pt x="547" y="1"/>
                  </a:cubicBezTo>
                  <a:cubicBezTo>
                    <a:pt x="515" y="43"/>
                    <a:pt x="468" y="64"/>
                    <a:pt x="421" y="64"/>
                  </a:cubicBezTo>
                  <a:cubicBezTo>
                    <a:pt x="373" y="64"/>
                    <a:pt x="326" y="43"/>
                    <a:pt x="2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37"/>
            <p:cNvSpPr/>
            <p:nvPr/>
          </p:nvSpPr>
          <p:spPr>
            <a:xfrm>
              <a:off x="985233" y="3251626"/>
              <a:ext cx="5218" cy="7624"/>
            </a:xfrm>
            <a:custGeom>
              <a:avLst/>
              <a:gdLst/>
              <a:ahLst/>
              <a:cxnLst/>
              <a:rect l="l" t="t" r="r" b="b"/>
              <a:pathLst>
                <a:path w="506" h="728" extrusionOk="0">
                  <a:moveTo>
                    <a:pt x="130" y="0"/>
                  </a:moveTo>
                  <a:cubicBezTo>
                    <a:pt x="116" y="0"/>
                    <a:pt x="102" y="7"/>
                    <a:pt x="85" y="25"/>
                  </a:cubicBezTo>
                  <a:cubicBezTo>
                    <a:pt x="0" y="172"/>
                    <a:pt x="127" y="298"/>
                    <a:pt x="127" y="445"/>
                  </a:cubicBezTo>
                  <a:cubicBezTo>
                    <a:pt x="85" y="487"/>
                    <a:pt x="64" y="550"/>
                    <a:pt x="21" y="550"/>
                  </a:cubicBezTo>
                  <a:cubicBezTo>
                    <a:pt x="0" y="571"/>
                    <a:pt x="0" y="592"/>
                    <a:pt x="21" y="613"/>
                  </a:cubicBezTo>
                  <a:lnTo>
                    <a:pt x="211" y="571"/>
                  </a:lnTo>
                  <a:lnTo>
                    <a:pt x="148" y="719"/>
                  </a:lnTo>
                  <a:cubicBezTo>
                    <a:pt x="160" y="725"/>
                    <a:pt x="172" y="727"/>
                    <a:pt x="185" y="727"/>
                  </a:cubicBezTo>
                  <a:cubicBezTo>
                    <a:pt x="214" y="727"/>
                    <a:pt x="244" y="712"/>
                    <a:pt x="274" y="698"/>
                  </a:cubicBezTo>
                  <a:cubicBezTo>
                    <a:pt x="358" y="634"/>
                    <a:pt x="337" y="487"/>
                    <a:pt x="379" y="445"/>
                  </a:cubicBezTo>
                  <a:cubicBezTo>
                    <a:pt x="421" y="382"/>
                    <a:pt x="337" y="319"/>
                    <a:pt x="337" y="256"/>
                  </a:cubicBezTo>
                  <a:cubicBezTo>
                    <a:pt x="421" y="235"/>
                    <a:pt x="505" y="214"/>
                    <a:pt x="421" y="151"/>
                  </a:cubicBezTo>
                  <a:cubicBezTo>
                    <a:pt x="408" y="138"/>
                    <a:pt x="396" y="133"/>
                    <a:pt x="384" y="133"/>
                  </a:cubicBezTo>
                  <a:cubicBezTo>
                    <a:pt x="347" y="133"/>
                    <a:pt x="314" y="181"/>
                    <a:pt x="267" y="181"/>
                  </a:cubicBezTo>
                  <a:cubicBezTo>
                    <a:pt x="256" y="181"/>
                    <a:pt x="244" y="178"/>
                    <a:pt x="232" y="172"/>
                  </a:cubicBezTo>
                  <a:lnTo>
                    <a:pt x="148" y="109"/>
                  </a:lnTo>
                  <a:lnTo>
                    <a:pt x="190" y="25"/>
                  </a:lnTo>
                  <a:cubicBezTo>
                    <a:pt x="165" y="13"/>
                    <a:pt x="148" y="0"/>
                    <a:pt x="13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37"/>
            <p:cNvSpPr/>
            <p:nvPr/>
          </p:nvSpPr>
          <p:spPr>
            <a:xfrm>
              <a:off x="1028380" y="3175261"/>
              <a:ext cx="5858" cy="7278"/>
            </a:xfrm>
            <a:custGeom>
              <a:avLst/>
              <a:gdLst/>
              <a:ahLst/>
              <a:cxnLst/>
              <a:rect l="l" t="t" r="r" b="b"/>
              <a:pathLst>
                <a:path w="568" h="695" extrusionOk="0">
                  <a:moveTo>
                    <a:pt x="442" y="0"/>
                  </a:moveTo>
                  <a:cubicBezTo>
                    <a:pt x="211" y="84"/>
                    <a:pt x="42" y="274"/>
                    <a:pt x="0" y="505"/>
                  </a:cubicBezTo>
                  <a:cubicBezTo>
                    <a:pt x="105" y="505"/>
                    <a:pt x="63" y="673"/>
                    <a:pt x="168" y="694"/>
                  </a:cubicBezTo>
                  <a:cubicBezTo>
                    <a:pt x="211" y="673"/>
                    <a:pt x="232" y="652"/>
                    <a:pt x="232" y="631"/>
                  </a:cubicBezTo>
                  <a:lnTo>
                    <a:pt x="232" y="610"/>
                  </a:lnTo>
                  <a:cubicBezTo>
                    <a:pt x="227" y="605"/>
                    <a:pt x="222" y="604"/>
                    <a:pt x="218" y="604"/>
                  </a:cubicBezTo>
                  <a:cubicBezTo>
                    <a:pt x="209" y="604"/>
                    <a:pt x="202" y="609"/>
                    <a:pt x="197" y="609"/>
                  </a:cubicBezTo>
                  <a:cubicBezTo>
                    <a:pt x="192" y="609"/>
                    <a:pt x="190" y="604"/>
                    <a:pt x="190" y="589"/>
                  </a:cubicBezTo>
                  <a:cubicBezTo>
                    <a:pt x="190" y="568"/>
                    <a:pt x="211" y="568"/>
                    <a:pt x="232" y="568"/>
                  </a:cubicBezTo>
                  <a:cubicBezTo>
                    <a:pt x="274" y="463"/>
                    <a:pt x="379" y="337"/>
                    <a:pt x="337" y="274"/>
                  </a:cubicBezTo>
                  <a:cubicBezTo>
                    <a:pt x="295" y="126"/>
                    <a:pt x="568" y="147"/>
                    <a:pt x="4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37"/>
            <p:cNvSpPr/>
            <p:nvPr/>
          </p:nvSpPr>
          <p:spPr>
            <a:xfrm>
              <a:off x="1001928" y="3200583"/>
              <a:ext cx="5424" cy="6409"/>
            </a:xfrm>
            <a:custGeom>
              <a:avLst/>
              <a:gdLst/>
              <a:ahLst/>
              <a:cxnLst/>
              <a:rect l="l" t="t" r="r" b="b"/>
              <a:pathLst>
                <a:path w="526" h="612" extrusionOk="0">
                  <a:moveTo>
                    <a:pt x="63" y="0"/>
                  </a:moveTo>
                  <a:cubicBezTo>
                    <a:pt x="63" y="63"/>
                    <a:pt x="63" y="105"/>
                    <a:pt x="63" y="168"/>
                  </a:cubicBezTo>
                  <a:cubicBezTo>
                    <a:pt x="63" y="210"/>
                    <a:pt x="0" y="231"/>
                    <a:pt x="21" y="294"/>
                  </a:cubicBezTo>
                  <a:lnTo>
                    <a:pt x="126" y="336"/>
                  </a:lnTo>
                  <a:cubicBezTo>
                    <a:pt x="126" y="421"/>
                    <a:pt x="42" y="463"/>
                    <a:pt x="63" y="547"/>
                  </a:cubicBezTo>
                  <a:cubicBezTo>
                    <a:pt x="84" y="589"/>
                    <a:pt x="84" y="610"/>
                    <a:pt x="126" y="610"/>
                  </a:cubicBezTo>
                  <a:cubicBezTo>
                    <a:pt x="131" y="611"/>
                    <a:pt x="136" y="612"/>
                    <a:pt x="141" y="612"/>
                  </a:cubicBezTo>
                  <a:cubicBezTo>
                    <a:pt x="205" y="612"/>
                    <a:pt x="231" y="498"/>
                    <a:pt x="304" y="498"/>
                  </a:cubicBezTo>
                  <a:cubicBezTo>
                    <a:pt x="314" y="498"/>
                    <a:pt x="325" y="500"/>
                    <a:pt x="337" y="505"/>
                  </a:cubicBezTo>
                  <a:lnTo>
                    <a:pt x="400" y="610"/>
                  </a:lnTo>
                  <a:lnTo>
                    <a:pt x="526" y="505"/>
                  </a:lnTo>
                  <a:cubicBezTo>
                    <a:pt x="295" y="400"/>
                    <a:pt x="316" y="84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37"/>
            <p:cNvSpPr/>
            <p:nvPr/>
          </p:nvSpPr>
          <p:spPr>
            <a:xfrm>
              <a:off x="1050707" y="3240599"/>
              <a:ext cx="6084" cy="4461"/>
            </a:xfrm>
            <a:custGeom>
              <a:avLst/>
              <a:gdLst/>
              <a:ahLst/>
              <a:cxnLst/>
              <a:rect l="l" t="t" r="r" b="b"/>
              <a:pathLst>
                <a:path w="590" h="426" extrusionOk="0">
                  <a:moveTo>
                    <a:pt x="87" y="0"/>
                  </a:moveTo>
                  <a:cubicBezTo>
                    <a:pt x="73" y="0"/>
                    <a:pt x="58" y="2"/>
                    <a:pt x="43" y="6"/>
                  </a:cubicBezTo>
                  <a:cubicBezTo>
                    <a:pt x="1" y="195"/>
                    <a:pt x="274" y="216"/>
                    <a:pt x="232" y="405"/>
                  </a:cubicBezTo>
                  <a:cubicBezTo>
                    <a:pt x="257" y="420"/>
                    <a:pt x="277" y="425"/>
                    <a:pt x="294" y="425"/>
                  </a:cubicBezTo>
                  <a:cubicBezTo>
                    <a:pt x="344" y="425"/>
                    <a:pt x="371" y="381"/>
                    <a:pt x="420" y="381"/>
                  </a:cubicBezTo>
                  <a:cubicBezTo>
                    <a:pt x="427" y="381"/>
                    <a:pt x="434" y="382"/>
                    <a:pt x="442" y="384"/>
                  </a:cubicBezTo>
                  <a:cubicBezTo>
                    <a:pt x="444" y="382"/>
                    <a:pt x="446" y="381"/>
                    <a:pt x="448" y="381"/>
                  </a:cubicBezTo>
                  <a:cubicBezTo>
                    <a:pt x="460" y="381"/>
                    <a:pt x="466" y="425"/>
                    <a:pt x="491" y="425"/>
                  </a:cubicBezTo>
                  <a:cubicBezTo>
                    <a:pt x="500" y="425"/>
                    <a:pt x="511" y="420"/>
                    <a:pt x="526" y="405"/>
                  </a:cubicBezTo>
                  <a:lnTo>
                    <a:pt x="589" y="342"/>
                  </a:lnTo>
                  <a:cubicBezTo>
                    <a:pt x="484" y="258"/>
                    <a:pt x="358" y="216"/>
                    <a:pt x="274" y="90"/>
                  </a:cubicBezTo>
                  <a:cubicBezTo>
                    <a:pt x="222" y="38"/>
                    <a:pt x="156" y="0"/>
                    <a:pt x="8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37"/>
            <p:cNvSpPr/>
            <p:nvPr/>
          </p:nvSpPr>
          <p:spPr>
            <a:xfrm>
              <a:off x="1064587" y="3183408"/>
              <a:ext cx="6517" cy="5069"/>
            </a:xfrm>
            <a:custGeom>
              <a:avLst/>
              <a:gdLst/>
              <a:ahLst/>
              <a:cxnLst/>
              <a:rect l="l" t="t" r="r" b="b"/>
              <a:pathLst>
                <a:path w="632" h="484" extrusionOk="0">
                  <a:moveTo>
                    <a:pt x="0" y="0"/>
                  </a:moveTo>
                  <a:cubicBezTo>
                    <a:pt x="42" y="63"/>
                    <a:pt x="63" y="147"/>
                    <a:pt x="105" y="189"/>
                  </a:cubicBezTo>
                  <a:cubicBezTo>
                    <a:pt x="274" y="295"/>
                    <a:pt x="442" y="400"/>
                    <a:pt x="631" y="484"/>
                  </a:cubicBezTo>
                  <a:cubicBezTo>
                    <a:pt x="463" y="273"/>
                    <a:pt x="253" y="105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37"/>
            <p:cNvSpPr/>
            <p:nvPr/>
          </p:nvSpPr>
          <p:spPr>
            <a:xfrm>
              <a:off x="984799" y="3286447"/>
              <a:ext cx="1959" cy="4430"/>
            </a:xfrm>
            <a:custGeom>
              <a:avLst/>
              <a:gdLst/>
              <a:ahLst/>
              <a:cxnLst/>
              <a:rect l="l" t="t" r="r" b="b"/>
              <a:pathLst>
                <a:path w="190" h="423" extrusionOk="0">
                  <a:moveTo>
                    <a:pt x="84" y="1"/>
                  </a:moveTo>
                  <a:lnTo>
                    <a:pt x="0" y="22"/>
                  </a:lnTo>
                  <a:lnTo>
                    <a:pt x="0" y="337"/>
                  </a:lnTo>
                  <a:cubicBezTo>
                    <a:pt x="32" y="368"/>
                    <a:pt x="51" y="423"/>
                    <a:pt x="111" y="423"/>
                  </a:cubicBezTo>
                  <a:cubicBezTo>
                    <a:pt x="132" y="423"/>
                    <a:pt x="157" y="416"/>
                    <a:pt x="190" y="400"/>
                  </a:cubicBezTo>
                  <a:cubicBezTo>
                    <a:pt x="84" y="295"/>
                    <a:pt x="148" y="127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37"/>
            <p:cNvSpPr/>
            <p:nvPr/>
          </p:nvSpPr>
          <p:spPr>
            <a:xfrm>
              <a:off x="1043550" y="3257386"/>
              <a:ext cx="5002" cy="3089"/>
            </a:xfrm>
            <a:custGeom>
              <a:avLst/>
              <a:gdLst/>
              <a:ahLst/>
              <a:cxnLst/>
              <a:rect l="l" t="t" r="r" b="b"/>
              <a:pathLst>
                <a:path w="485" h="295" extrusionOk="0">
                  <a:moveTo>
                    <a:pt x="43" y="0"/>
                  </a:moveTo>
                  <a:cubicBezTo>
                    <a:pt x="43" y="42"/>
                    <a:pt x="22" y="63"/>
                    <a:pt x="1" y="105"/>
                  </a:cubicBezTo>
                  <a:cubicBezTo>
                    <a:pt x="127" y="127"/>
                    <a:pt x="169" y="232"/>
                    <a:pt x="253" y="295"/>
                  </a:cubicBezTo>
                  <a:cubicBezTo>
                    <a:pt x="337" y="232"/>
                    <a:pt x="485" y="253"/>
                    <a:pt x="485" y="105"/>
                  </a:cubicBezTo>
                  <a:cubicBezTo>
                    <a:pt x="464" y="63"/>
                    <a:pt x="421" y="63"/>
                    <a:pt x="400" y="63"/>
                  </a:cubicBezTo>
                  <a:cubicBezTo>
                    <a:pt x="346" y="81"/>
                    <a:pt x="339" y="177"/>
                    <a:pt x="298" y="177"/>
                  </a:cubicBezTo>
                  <a:cubicBezTo>
                    <a:pt x="291" y="177"/>
                    <a:pt x="283" y="174"/>
                    <a:pt x="274" y="169"/>
                  </a:cubicBezTo>
                  <a:cubicBezTo>
                    <a:pt x="190" y="127"/>
                    <a:pt x="148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37"/>
            <p:cNvSpPr/>
            <p:nvPr/>
          </p:nvSpPr>
          <p:spPr>
            <a:xfrm>
              <a:off x="982850" y="3238452"/>
              <a:ext cx="3259" cy="4063"/>
            </a:xfrm>
            <a:custGeom>
              <a:avLst/>
              <a:gdLst/>
              <a:ahLst/>
              <a:cxnLst/>
              <a:rect l="l" t="t" r="r" b="b"/>
              <a:pathLst>
                <a:path w="316" h="388" extrusionOk="0">
                  <a:moveTo>
                    <a:pt x="316" y="0"/>
                  </a:moveTo>
                  <a:lnTo>
                    <a:pt x="316" y="0"/>
                  </a:lnTo>
                  <a:cubicBezTo>
                    <a:pt x="147" y="42"/>
                    <a:pt x="84" y="147"/>
                    <a:pt x="0" y="232"/>
                  </a:cubicBezTo>
                  <a:cubicBezTo>
                    <a:pt x="73" y="286"/>
                    <a:pt x="98" y="387"/>
                    <a:pt x="185" y="387"/>
                  </a:cubicBezTo>
                  <a:cubicBezTo>
                    <a:pt x="199" y="387"/>
                    <a:pt x="214" y="385"/>
                    <a:pt x="231" y="379"/>
                  </a:cubicBezTo>
                  <a:lnTo>
                    <a:pt x="189" y="253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37"/>
            <p:cNvSpPr/>
            <p:nvPr/>
          </p:nvSpPr>
          <p:spPr>
            <a:xfrm>
              <a:off x="1002145" y="3272582"/>
              <a:ext cx="1743" cy="3529"/>
            </a:xfrm>
            <a:custGeom>
              <a:avLst/>
              <a:gdLst/>
              <a:ahLst/>
              <a:cxnLst/>
              <a:rect l="l" t="t" r="r" b="b"/>
              <a:pathLst>
                <a:path w="169" h="337" extrusionOk="0">
                  <a:moveTo>
                    <a:pt x="21" y="0"/>
                  </a:moveTo>
                  <a:cubicBezTo>
                    <a:pt x="0" y="147"/>
                    <a:pt x="21" y="315"/>
                    <a:pt x="84" y="336"/>
                  </a:cubicBezTo>
                  <a:cubicBezTo>
                    <a:pt x="105" y="294"/>
                    <a:pt x="169" y="273"/>
                    <a:pt x="169" y="210"/>
                  </a:cubicBezTo>
                  <a:cubicBezTo>
                    <a:pt x="126" y="147"/>
                    <a:pt x="126" y="63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37"/>
            <p:cNvSpPr/>
            <p:nvPr/>
          </p:nvSpPr>
          <p:spPr>
            <a:xfrm>
              <a:off x="985016" y="3261125"/>
              <a:ext cx="2826" cy="3320"/>
            </a:xfrm>
            <a:custGeom>
              <a:avLst/>
              <a:gdLst/>
              <a:ahLst/>
              <a:cxnLst/>
              <a:rect l="l" t="t" r="r" b="b"/>
              <a:pathLst>
                <a:path w="274" h="317" extrusionOk="0">
                  <a:moveTo>
                    <a:pt x="127" y="1"/>
                  </a:moveTo>
                  <a:cubicBezTo>
                    <a:pt x="0" y="22"/>
                    <a:pt x="42" y="85"/>
                    <a:pt x="42" y="127"/>
                  </a:cubicBezTo>
                  <a:lnTo>
                    <a:pt x="42" y="148"/>
                  </a:lnTo>
                  <a:cubicBezTo>
                    <a:pt x="106" y="148"/>
                    <a:pt x="106" y="211"/>
                    <a:pt x="106" y="253"/>
                  </a:cubicBezTo>
                  <a:lnTo>
                    <a:pt x="211" y="316"/>
                  </a:lnTo>
                  <a:cubicBezTo>
                    <a:pt x="274" y="169"/>
                    <a:pt x="169" y="106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37"/>
            <p:cNvSpPr/>
            <p:nvPr/>
          </p:nvSpPr>
          <p:spPr>
            <a:xfrm>
              <a:off x="1055481" y="3249019"/>
              <a:ext cx="1959" cy="1990"/>
            </a:xfrm>
            <a:custGeom>
              <a:avLst/>
              <a:gdLst/>
              <a:ahLst/>
              <a:cxnLst/>
              <a:rect l="l" t="t" r="r" b="b"/>
              <a:pathLst>
                <a:path w="190" h="190" extrusionOk="0">
                  <a:moveTo>
                    <a:pt x="0" y="0"/>
                  </a:moveTo>
                  <a:cubicBezTo>
                    <a:pt x="0" y="127"/>
                    <a:pt x="63" y="169"/>
                    <a:pt x="190" y="190"/>
                  </a:cubicBezTo>
                  <a:cubicBezTo>
                    <a:pt x="190" y="42"/>
                    <a:pt x="126" y="0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37"/>
            <p:cNvSpPr/>
            <p:nvPr/>
          </p:nvSpPr>
          <p:spPr>
            <a:xfrm>
              <a:off x="1047025" y="3218418"/>
              <a:ext cx="2176" cy="2869"/>
            </a:xfrm>
            <a:custGeom>
              <a:avLst/>
              <a:gdLst/>
              <a:ahLst/>
              <a:cxnLst/>
              <a:rect l="l" t="t" r="r" b="b"/>
              <a:pathLst>
                <a:path w="211" h="274" extrusionOk="0">
                  <a:moveTo>
                    <a:pt x="42" y="0"/>
                  </a:moveTo>
                  <a:cubicBezTo>
                    <a:pt x="0" y="147"/>
                    <a:pt x="21" y="210"/>
                    <a:pt x="127" y="273"/>
                  </a:cubicBezTo>
                  <a:cubicBezTo>
                    <a:pt x="148" y="231"/>
                    <a:pt x="190" y="210"/>
                    <a:pt x="211" y="16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37"/>
            <p:cNvSpPr/>
            <p:nvPr/>
          </p:nvSpPr>
          <p:spPr>
            <a:xfrm>
              <a:off x="966588" y="3214585"/>
              <a:ext cx="2176" cy="2074"/>
            </a:xfrm>
            <a:custGeom>
              <a:avLst/>
              <a:gdLst/>
              <a:ahLst/>
              <a:cxnLst/>
              <a:rect l="l" t="t" r="r" b="b"/>
              <a:pathLst>
                <a:path w="211" h="198" extrusionOk="0">
                  <a:moveTo>
                    <a:pt x="95" y="0"/>
                  </a:moveTo>
                  <a:cubicBezTo>
                    <a:pt x="70" y="0"/>
                    <a:pt x="52" y="13"/>
                    <a:pt x="42" y="51"/>
                  </a:cubicBezTo>
                  <a:cubicBezTo>
                    <a:pt x="21" y="114"/>
                    <a:pt x="0" y="177"/>
                    <a:pt x="84" y="198"/>
                  </a:cubicBezTo>
                  <a:cubicBezTo>
                    <a:pt x="169" y="177"/>
                    <a:pt x="169" y="93"/>
                    <a:pt x="211" y="30"/>
                  </a:cubicBezTo>
                  <a:cubicBezTo>
                    <a:pt x="165" y="18"/>
                    <a:pt x="125" y="0"/>
                    <a:pt x="9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37"/>
            <p:cNvSpPr/>
            <p:nvPr/>
          </p:nvSpPr>
          <p:spPr>
            <a:xfrm>
              <a:off x="1054182" y="3246380"/>
              <a:ext cx="2609" cy="2042"/>
            </a:xfrm>
            <a:custGeom>
              <a:avLst/>
              <a:gdLst/>
              <a:ahLst/>
              <a:cxnLst/>
              <a:rect l="l" t="t" r="r" b="b"/>
              <a:pathLst>
                <a:path w="253" h="195" extrusionOk="0">
                  <a:moveTo>
                    <a:pt x="63" y="0"/>
                  </a:moveTo>
                  <a:cubicBezTo>
                    <a:pt x="0" y="21"/>
                    <a:pt x="0" y="63"/>
                    <a:pt x="21" y="105"/>
                  </a:cubicBezTo>
                  <a:cubicBezTo>
                    <a:pt x="42" y="147"/>
                    <a:pt x="126" y="126"/>
                    <a:pt x="126" y="189"/>
                  </a:cubicBezTo>
                  <a:cubicBezTo>
                    <a:pt x="147" y="189"/>
                    <a:pt x="168" y="195"/>
                    <a:pt x="189" y="195"/>
                  </a:cubicBezTo>
                  <a:cubicBezTo>
                    <a:pt x="210" y="195"/>
                    <a:pt x="231" y="189"/>
                    <a:pt x="252" y="168"/>
                  </a:cubicBezTo>
                  <a:cubicBezTo>
                    <a:pt x="189" y="105"/>
                    <a:pt x="147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37"/>
            <p:cNvSpPr/>
            <p:nvPr/>
          </p:nvSpPr>
          <p:spPr>
            <a:xfrm>
              <a:off x="998670" y="3269712"/>
              <a:ext cx="1537" cy="31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" y="1"/>
                  </a:moveTo>
                  <a:lnTo>
                    <a:pt x="1" y="295"/>
                  </a:lnTo>
                  <a:cubicBezTo>
                    <a:pt x="85" y="295"/>
                    <a:pt x="106" y="253"/>
                    <a:pt x="127" y="211"/>
                  </a:cubicBezTo>
                  <a:cubicBezTo>
                    <a:pt x="1" y="169"/>
                    <a:pt x="148" y="22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37"/>
            <p:cNvSpPr/>
            <p:nvPr/>
          </p:nvSpPr>
          <p:spPr>
            <a:xfrm>
              <a:off x="1070878" y="3218198"/>
              <a:ext cx="1959" cy="1770"/>
            </a:xfrm>
            <a:custGeom>
              <a:avLst/>
              <a:gdLst/>
              <a:ahLst/>
              <a:cxnLst/>
              <a:rect l="l" t="t" r="r" b="b"/>
              <a:pathLst>
                <a:path w="190" h="169" extrusionOk="0">
                  <a:moveTo>
                    <a:pt x="63" y="0"/>
                  </a:moveTo>
                  <a:lnTo>
                    <a:pt x="0" y="63"/>
                  </a:lnTo>
                  <a:cubicBezTo>
                    <a:pt x="42" y="105"/>
                    <a:pt x="63" y="168"/>
                    <a:pt x="126" y="168"/>
                  </a:cubicBezTo>
                  <a:cubicBezTo>
                    <a:pt x="126" y="126"/>
                    <a:pt x="147" y="105"/>
                    <a:pt x="189" y="105"/>
                  </a:cubicBezTo>
                  <a:cubicBezTo>
                    <a:pt x="168" y="42"/>
                    <a:pt x="126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37"/>
            <p:cNvSpPr/>
            <p:nvPr/>
          </p:nvSpPr>
          <p:spPr>
            <a:xfrm>
              <a:off x="984799" y="3205107"/>
              <a:ext cx="3042" cy="1173"/>
            </a:xfrm>
            <a:custGeom>
              <a:avLst/>
              <a:gdLst/>
              <a:ahLst/>
              <a:cxnLst/>
              <a:rect l="l" t="t" r="r" b="b"/>
              <a:pathLst>
                <a:path w="295" h="112" extrusionOk="0">
                  <a:moveTo>
                    <a:pt x="142" y="0"/>
                  </a:moveTo>
                  <a:cubicBezTo>
                    <a:pt x="103" y="0"/>
                    <a:pt x="56" y="10"/>
                    <a:pt x="0" y="31"/>
                  </a:cubicBezTo>
                  <a:cubicBezTo>
                    <a:pt x="118" y="31"/>
                    <a:pt x="169" y="111"/>
                    <a:pt x="238" y="111"/>
                  </a:cubicBezTo>
                  <a:cubicBezTo>
                    <a:pt x="255" y="111"/>
                    <a:pt x="274" y="106"/>
                    <a:pt x="295" y="94"/>
                  </a:cubicBezTo>
                  <a:cubicBezTo>
                    <a:pt x="267" y="38"/>
                    <a:pt x="220" y="0"/>
                    <a:pt x="1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37"/>
            <p:cNvSpPr/>
            <p:nvPr/>
          </p:nvSpPr>
          <p:spPr>
            <a:xfrm>
              <a:off x="1037703" y="3249019"/>
              <a:ext cx="1743" cy="1979"/>
            </a:xfrm>
            <a:custGeom>
              <a:avLst/>
              <a:gdLst/>
              <a:ahLst/>
              <a:cxnLst/>
              <a:rect l="l" t="t" r="r" b="b"/>
              <a:pathLst>
                <a:path w="169" h="189" extrusionOk="0">
                  <a:moveTo>
                    <a:pt x="63" y="0"/>
                  </a:moveTo>
                  <a:cubicBezTo>
                    <a:pt x="0" y="0"/>
                    <a:pt x="0" y="21"/>
                    <a:pt x="0" y="85"/>
                  </a:cubicBezTo>
                  <a:cubicBezTo>
                    <a:pt x="33" y="117"/>
                    <a:pt x="53" y="188"/>
                    <a:pt x="110" y="188"/>
                  </a:cubicBezTo>
                  <a:cubicBezTo>
                    <a:pt x="126" y="188"/>
                    <a:pt x="145" y="183"/>
                    <a:pt x="169" y="169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37"/>
            <p:cNvSpPr/>
            <p:nvPr/>
          </p:nvSpPr>
          <p:spPr>
            <a:xfrm>
              <a:off x="1046592" y="3176580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63" y="0"/>
                  </a:moveTo>
                  <a:cubicBezTo>
                    <a:pt x="21" y="0"/>
                    <a:pt x="0" y="0"/>
                    <a:pt x="0" y="42"/>
                  </a:cubicBezTo>
                  <a:cubicBezTo>
                    <a:pt x="0" y="85"/>
                    <a:pt x="0" y="127"/>
                    <a:pt x="63" y="127"/>
                  </a:cubicBezTo>
                  <a:cubicBezTo>
                    <a:pt x="105" y="127"/>
                    <a:pt x="126" y="106"/>
                    <a:pt x="126" y="42"/>
                  </a:cubicBezTo>
                  <a:cubicBezTo>
                    <a:pt x="126" y="21"/>
                    <a:pt x="84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37"/>
            <p:cNvSpPr/>
            <p:nvPr/>
          </p:nvSpPr>
          <p:spPr>
            <a:xfrm>
              <a:off x="1072177" y="3219298"/>
              <a:ext cx="1743" cy="1770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42" y="0"/>
                  </a:moveTo>
                  <a:cubicBezTo>
                    <a:pt x="42" y="42"/>
                    <a:pt x="21" y="63"/>
                    <a:pt x="0" y="63"/>
                  </a:cubicBezTo>
                  <a:cubicBezTo>
                    <a:pt x="0" y="126"/>
                    <a:pt x="42" y="168"/>
                    <a:pt x="105" y="168"/>
                  </a:cubicBezTo>
                  <a:cubicBezTo>
                    <a:pt x="126" y="105"/>
                    <a:pt x="168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37"/>
            <p:cNvSpPr/>
            <p:nvPr/>
          </p:nvSpPr>
          <p:spPr>
            <a:xfrm>
              <a:off x="1071528" y="3215329"/>
              <a:ext cx="1743" cy="1875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126" y="1"/>
                  </a:moveTo>
                  <a:cubicBezTo>
                    <a:pt x="0" y="43"/>
                    <a:pt x="42" y="106"/>
                    <a:pt x="105" y="169"/>
                  </a:cubicBezTo>
                  <a:cubicBezTo>
                    <a:pt x="105" y="176"/>
                    <a:pt x="110" y="178"/>
                    <a:pt x="117" y="178"/>
                  </a:cubicBezTo>
                  <a:cubicBezTo>
                    <a:pt x="131" y="178"/>
                    <a:pt x="154" y="169"/>
                    <a:pt x="168" y="169"/>
                  </a:cubicBezTo>
                  <a:cubicBezTo>
                    <a:pt x="147" y="127"/>
                    <a:pt x="126" y="64"/>
                    <a:pt x="12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37"/>
            <p:cNvSpPr/>
            <p:nvPr/>
          </p:nvSpPr>
          <p:spPr>
            <a:xfrm>
              <a:off x="1041601" y="3255585"/>
              <a:ext cx="1073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78" y="0"/>
                  </a:moveTo>
                  <a:cubicBezTo>
                    <a:pt x="64" y="0"/>
                    <a:pt x="39" y="10"/>
                    <a:pt x="1" y="25"/>
                  </a:cubicBezTo>
                  <a:lnTo>
                    <a:pt x="85" y="109"/>
                  </a:lnTo>
                  <a:cubicBezTo>
                    <a:pt x="98" y="29"/>
                    <a:pt x="103" y="0"/>
                    <a:pt x="7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37"/>
            <p:cNvSpPr/>
            <p:nvPr/>
          </p:nvSpPr>
          <p:spPr>
            <a:xfrm>
              <a:off x="986099" y="3245280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85" y="0"/>
                  </a:moveTo>
                  <a:cubicBezTo>
                    <a:pt x="43" y="21"/>
                    <a:pt x="1" y="42"/>
                    <a:pt x="1" y="84"/>
                  </a:cubicBezTo>
                  <a:cubicBezTo>
                    <a:pt x="43" y="105"/>
                    <a:pt x="85" y="105"/>
                    <a:pt x="106" y="105"/>
                  </a:cubicBezTo>
                  <a:cubicBezTo>
                    <a:pt x="106" y="63"/>
                    <a:pt x="127" y="21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37"/>
            <p:cNvSpPr/>
            <p:nvPr/>
          </p:nvSpPr>
          <p:spPr>
            <a:xfrm>
              <a:off x="998020" y="3202783"/>
              <a:ext cx="1320" cy="1623"/>
            </a:xfrm>
            <a:custGeom>
              <a:avLst/>
              <a:gdLst/>
              <a:ahLst/>
              <a:cxnLst/>
              <a:rect l="l" t="t" r="r" b="b"/>
              <a:pathLst>
                <a:path w="128" h="155" extrusionOk="0">
                  <a:moveTo>
                    <a:pt x="127" y="0"/>
                  </a:moveTo>
                  <a:lnTo>
                    <a:pt x="1" y="126"/>
                  </a:lnTo>
                  <a:cubicBezTo>
                    <a:pt x="32" y="145"/>
                    <a:pt x="56" y="155"/>
                    <a:pt x="74" y="155"/>
                  </a:cubicBezTo>
                  <a:cubicBezTo>
                    <a:pt x="117" y="155"/>
                    <a:pt x="127" y="103"/>
                    <a:pt x="12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37"/>
            <p:cNvSpPr/>
            <p:nvPr/>
          </p:nvSpPr>
          <p:spPr>
            <a:xfrm>
              <a:off x="987182" y="3246380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22" y="0"/>
                  </a:moveTo>
                  <a:cubicBezTo>
                    <a:pt x="22" y="42"/>
                    <a:pt x="1" y="84"/>
                    <a:pt x="64" y="126"/>
                  </a:cubicBezTo>
                  <a:cubicBezTo>
                    <a:pt x="85" y="63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37"/>
            <p:cNvSpPr/>
            <p:nvPr/>
          </p:nvSpPr>
          <p:spPr>
            <a:xfrm>
              <a:off x="971352" y="3248327"/>
              <a:ext cx="1320" cy="754"/>
            </a:xfrm>
            <a:custGeom>
              <a:avLst/>
              <a:gdLst/>
              <a:ahLst/>
              <a:cxnLst/>
              <a:rect l="l" t="t" r="r" b="b"/>
              <a:pathLst>
                <a:path w="128" h="72" extrusionOk="0">
                  <a:moveTo>
                    <a:pt x="75" y="0"/>
                  </a:moveTo>
                  <a:cubicBezTo>
                    <a:pt x="55" y="0"/>
                    <a:pt x="30" y="16"/>
                    <a:pt x="1" y="45"/>
                  </a:cubicBezTo>
                  <a:cubicBezTo>
                    <a:pt x="22" y="66"/>
                    <a:pt x="43" y="72"/>
                    <a:pt x="64" y="72"/>
                  </a:cubicBezTo>
                  <a:cubicBezTo>
                    <a:pt x="85" y="72"/>
                    <a:pt x="106" y="66"/>
                    <a:pt x="127" y="66"/>
                  </a:cubicBezTo>
                  <a:cubicBezTo>
                    <a:pt x="116" y="21"/>
                    <a:pt x="98" y="0"/>
                    <a:pt x="7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37"/>
            <p:cNvSpPr/>
            <p:nvPr/>
          </p:nvSpPr>
          <p:spPr>
            <a:xfrm>
              <a:off x="1030762" y="3181146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1" y="1"/>
                  </a:moveTo>
                  <a:cubicBezTo>
                    <a:pt x="43" y="1"/>
                    <a:pt x="22" y="6"/>
                    <a:pt x="1" y="6"/>
                  </a:cubicBezTo>
                  <a:cubicBezTo>
                    <a:pt x="1" y="27"/>
                    <a:pt x="1" y="48"/>
                    <a:pt x="1" y="69"/>
                  </a:cubicBezTo>
                  <a:cubicBezTo>
                    <a:pt x="11" y="64"/>
                    <a:pt x="23" y="62"/>
                    <a:pt x="35" y="62"/>
                  </a:cubicBezTo>
                  <a:cubicBezTo>
                    <a:pt x="47" y="62"/>
                    <a:pt x="58" y="64"/>
                    <a:pt x="69" y="64"/>
                  </a:cubicBezTo>
                  <a:cubicBezTo>
                    <a:pt x="90" y="64"/>
                    <a:pt x="106" y="58"/>
                    <a:pt x="106" y="27"/>
                  </a:cubicBezTo>
                  <a:cubicBezTo>
                    <a:pt x="95" y="6"/>
                    <a:pt x="79" y="1"/>
                    <a:pt x="6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37"/>
            <p:cNvSpPr/>
            <p:nvPr/>
          </p:nvSpPr>
          <p:spPr>
            <a:xfrm>
              <a:off x="1066103" y="3187587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22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27" y="64"/>
                    <a:pt x="106" y="22"/>
                    <a:pt x="2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37"/>
            <p:cNvSpPr/>
            <p:nvPr/>
          </p:nvSpPr>
          <p:spPr>
            <a:xfrm>
              <a:off x="985449" y="3234043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06" y="1"/>
                  </a:moveTo>
                  <a:cubicBezTo>
                    <a:pt x="85" y="22"/>
                    <a:pt x="43" y="1"/>
                    <a:pt x="0" y="43"/>
                  </a:cubicBezTo>
                  <a:cubicBezTo>
                    <a:pt x="25" y="68"/>
                    <a:pt x="44" y="79"/>
                    <a:pt x="59" y="79"/>
                  </a:cubicBezTo>
                  <a:cubicBezTo>
                    <a:pt x="83" y="79"/>
                    <a:pt x="101" y="52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37"/>
            <p:cNvSpPr/>
            <p:nvPr/>
          </p:nvSpPr>
          <p:spPr>
            <a:xfrm>
              <a:off x="1067836" y="3216617"/>
              <a:ext cx="1093" cy="775"/>
            </a:xfrm>
            <a:custGeom>
              <a:avLst/>
              <a:gdLst/>
              <a:ahLst/>
              <a:cxnLst/>
              <a:rect l="l" t="t" r="r" b="b"/>
              <a:pathLst>
                <a:path w="106" h="74" extrusionOk="0">
                  <a:moveTo>
                    <a:pt x="57" y="0"/>
                  </a:moveTo>
                  <a:cubicBezTo>
                    <a:pt x="34" y="0"/>
                    <a:pt x="13" y="8"/>
                    <a:pt x="1" y="46"/>
                  </a:cubicBezTo>
                  <a:cubicBezTo>
                    <a:pt x="18" y="63"/>
                    <a:pt x="36" y="74"/>
                    <a:pt x="51" y="74"/>
                  </a:cubicBezTo>
                  <a:cubicBezTo>
                    <a:pt x="74" y="74"/>
                    <a:pt x="94" y="53"/>
                    <a:pt x="106" y="4"/>
                  </a:cubicBezTo>
                  <a:cubicBezTo>
                    <a:pt x="89" y="4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37"/>
            <p:cNvSpPr/>
            <p:nvPr/>
          </p:nvSpPr>
          <p:spPr>
            <a:xfrm>
              <a:off x="993039" y="3258580"/>
              <a:ext cx="1310" cy="775"/>
            </a:xfrm>
            <a:custGeom>
              <a:avLst/>
              <a:gdLst/>
              <a:ahLst/>
              <a:cxnLst/>
              <a:rect l="l" t="t" r="r" b="b"/>
              <a:pathLst>
                <a:path w="127" h="74" extrusionOk="0">
                  <a:moveTo>
                    <a:pt x="50" y="0"/>
                  </a:moveTo>
                  <a:cubicBezTo>
                    <a:pt x="33" y="0"/>
                    <a:pt x="17" y="9"/>
                    <a:pt x="0" y="34"/>
                  </a:cubicBezTo>
                  <a:cubicBezTo>
                    <a:pt x="19" y="62"/>
                    <a:pt x="38" y="73"/>
                    <a:pt x="57" y="73"/>
                  </a:cubicBezTo>
                  <a:cubicBezTo>
                    <a:pt x="80" y="73"/>
                    <a:pt x="103" y="57"/>
                    <a:pt x="126" y="34"/>
                  </a:cubicBezTo>
                  <a:cubicBezTo>
                    <a:pt x="101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37"/>
            <p:cNvSpPr/>
            <p:nvPr/>
          </p:nvSpPr>
          <p:spPr>
            <a:xfrm>
              <a:off x="1050273" y="3219957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43" y="0"/>
                  </a:moveTo>
                  <a:cubicBezTo>
                    <a:pt x="1" y="21"/>
                    <a:pt x="1" y="84"/>
                    <a:pt x="43" y="105"/>
                  </a:cubicBezTo>
                  <a:cubicBezTo>
                    <a:pt x="106" y="63"/>
                    <a:pt x="85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37"/>
            <p:cNvSpPr/>
            <p:nvPr/>
          </p:nvSpPr>
          <p:spPr>
            <a:xfrm>
              <a:off x="1075859" y="3193975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27" y="0"/>
                  </a:moveTo>
                  <a:cubicBezTo>
                    <a:pt x="85" y="21"/>
                    <a:pt x="43" y="0"/>
                    <a:pt x="1" y="42"/>
                  </a:cubicBezTo>
                  <a:cubicBezTo>
                    <a:pt x="32" y="63"/>
                    <a:pt x="58" y="79"/>
                    <a:pt x="79" y="79"/>
                  </a:cubicBezTo>
                  <a:cubicBezTo>
                    <a:pt x="100" y="79"/>
                    <a:pt x="116" y="63"/>
                    <a:pt x="127" y="21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37"/>
            <p:cNvSpPr/>
            <p:nvPr/>
          </p:nvSpPr>
          <p:spPr>
            <a:xfrm>
              <a:off x="974827" y="3275001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21" y="21"/>
                    <a:pt x="0" y="63"/>
                    <a:pt x="63" y="105"/>
                  </a:cubicBezTo>
                  <a:cubicBezTo>
                    <a:pt x="105" y="63"/>
                    <a:pt x="84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37"/>
            <p:cNvSpPr/>
            <p:nvPr/>
          </p:nvSpPr>
          <p:spPr>
            <a:xfrm>
              <a:off x="1086264" y="3212051"/>
              <a:ext cx="1093" cy="754"/>
            </a:xfrm>
            <a:custGeom>
              <a:avLst/>
              <a:gdLst/>
              <a:ahLst/>
              <a:cxnLst/>
              <a:rect l="l" t="t" r="r" b="b"/>
              <a:pathLst>
                <a:path w="106" h="72" extrusionOk="0">
                  <a:moveTo>
                    <a:pt x="40" y="1"/>
                  </a:moveTo>
                  <a:cubicBezTo>
                    <a:pt x="24" y="1"/>
                    <a:pt x="10" y="12"/>
                    <a:pt x="1" y="40"/>
                  </a:cubicBezTo>
                  <a:cubicBezTo>
                    <a:pt x="11" y="61"/>
                    <a:pt x="27" y="72"/>
                    <a:pt x="45" y="72"/>
                  </a:cubicBezTo>
                  <a:cubicBezTo>
                    <a:pt x="64" y="72"/>
                    <a:pt x="85" y="61"/>
                    <a:pt x="106" y="40"/>
                  </a:cubicBezTo>
                  <a:cubicBezTo>
                    <a:pt x="83" y="17"/>
                    <a:pt x="60" y="1"/>
                    <a:pt x="4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37"/>
            <p:cNvSpPr/>
            <p:nvPr/>
          </p:nvSpPr>
          <p:spPr>
            <a:xfrm>
              <a:off x="1057214" y="3245050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64"/>
                    <a:pt x="1" y="85"/>
                    <a:pt x="64" y="127"/>
                  </a:cubicBezTo>
                  <a:cubicBezTo>
                    <a:pt x="106" y="85"/>
                    <a:pt x="106" y="64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37"/>
            <p:cNvSpPr/>
            <p:nvPr/>
          </p:nvSpPr>
          <p:spPr>
            <a:xfrm>
              <a:off x="1048541" y="322193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85" y="0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37"/>
            <p:cNvSpPr/>
            <p:nvPr/>
          </p:nvSpPr>
          <p:spPr>
            <a:xfrm>
              <a:off x="1033794" y="3177973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43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37"/>
            <p:cNvSpPr/>
            <p:nvPr/>
          </p:nvSpPr>
          <p:spPr>
            <a:xfrm>
              <a:off x="1047458" y="32223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0" y="43"/>
                    <a:pt x="64" y="43"/>
                  </a:cubicBezTo>
                  <a:cubicBezTo>
                    <a:pt x="75" y="48"/>
                    <a:pt x="83" y="51"/>
                    <a:pt x="89" y="51"/>
                  </a:cubicBezTo>
                  <a:cubicBezTo>
                    <a:pt x="106" y="51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37"/>
            <p:cNvSpPr/>
            <p:nvPr/>
          </p:nvSpPr>
          <p:spPr>
            <a:xfrm>
              <a:off x="1091905" y="3222649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32" y="1"/>
                  </a:moveTo>
                  <a:cubicBezTo>
                    <a:pt x="27" y="1"/>
                    <a:pt x="21" y="6"/>
                    <a:pt x="21" y="17"/>
                  </a:cubicBezTo>
                  <a:cubicBezTo>
                    <a:pt x="21" y="17"/>
                    <a:pt x="0" y="17"/>
                    <a:pt x="0" y="38"/>
                  </a:cubicBezTo>
                  <a:lnTo>
                    <a:pt x="42" y="38"/>
                  </a:lnTo>
                  <a:lnTo>
                    <a:pt x="42" y="17"/>
                  </a:lnTo>
                  <a:cubicBezTo>
                    <a:pt x="42" y="6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37"/>
            <p:cNvSpPr/>
            <p:nvPr/>
          </p:nvSpPr>
          <p:spPr>
            <a:xfrm>
              <a:off x="1065887" y="3187000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5" y="0"/>
                  </a:moveTo>
                  <a:cubicBezTo>
                    <a:pt x="11" y="0"/>
                    <a:pt x="6" y="4"/>
                    <a:pt x="1" y="15"/>
                  </a:cubicBezTo>
                  <a:cubicBezTo>
                    <a:pt x="1" y="57"/>
                    <a:pt x="22" y="57"/>
                    <a:pt x="43" y="57"/>
                  </a:cubicBezTo>
                  <a:cubicBezTo>
                    <a:pt x="43" y="41"/>
                    <a:pt x="30" y="0"/>
                    <a:pt x="1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37"/>
            <p:cNvSpPr/>
            <p:nvPr/>
          </p:nvSpPr>
          <p:spPr>
            <a:xfrm>
              <a:off x="1071528" y="3188906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21" y="1"/>
                  </a:moveTo>
                  <a:cubicBezTo>
                    <a:pt x="21" y="11"/>
                    <a:pt x="16" y="11"/>
                    <a:pt x="11" y="11"/>
                  </a:cubicBezTo>
                  <a:cubicBezTo>
                    <a:pt x="5" y="11"/>
                    <a:pt x="0" y="11"/>
                    <a:pt x="0" y="22"/>
                  </a:cubicBezTo>
                  <a:cubicBezTo>
                    <a:pt x="11" y="43"/>
                    <a:pt x="21" y="48"/>
                    <a:pt x="29" y="48"/>
                  </a:cubicBezTo>
                  <a:cubicBezTo>
                    <a:pt x="37" y="48"/>
                    <a:pt x="42" y="43"/>
                    <a:pt x="42" y="43"/>
                  </a:cubicBezTo>
                  <a:lnTo>
                    <a:pt x="42" y="22"/>
                  </a:ln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37"/>
            <p:cNvSpPr/>
            <p:nvPr/>
          </p:nvSpPr>
          <p:spPr>
            <a:xfrm>
              <a:off x="1071094" y="319044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43"/>
                    <a:pt x="21" y="43"/>
                  </a:cubicBez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37"/>
            <p:cNvSpPr/>
            <p:nvPr/>
          </p:nvSpPr>
          <p:spPr>
            <a:xfrm>
              <a:off x="986532" y="323360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64" y="1"/>
                  </a:moveTo>
                  <a:cubicBezTo>
                    <a:pt x="1" y="1"/>
                    <a:pt x="1" y="22"/>
                    <a:pt x="1" y="43"/>
                  </a:cubicBezTo>
                  <a:lnTo>
                    <a:pt x="22" y="43"/>
                  </a:lnTo>
                  <a:cubicBezTo>
                    <a:pt x="43" y="43"/>
                    <a:pt x="106" y="1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37"/>
            <p:cNvSpPr/>
            <p:nvPr/>
          </p:nvSpPr>
          <p:spPr>
            <a:xfrm>
              <a:off x="968320" y="323558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22" y="1"/>
                    <a:pt x="1" y="22"/>
                    <a:pt x="1" y="22"/>
                  </a:cubicBezTo>
                  <a:cubicBezTo>
                    <a:pt x="1" y="22"/>
                    <a:pt x="22" y="43"/>
                    <a:pt x="22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37"/>
            <p:cNvSpPr/>
            <p:nvPr/>
          </p:nvSpPr>
          <p:spPr>
            <a:xfrm>
              <a:off x="970919" y="3236692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lnTo>
                    <a:pt x="1" y="21"/>
                  </a:lnTo>
                  <a:lnTo>
                    <a:pt x="22" y="42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37"/>
            <p:cNvSpPr/>
            <p:nvPr/>
          </p:nvSpPr>
          <p:spPr>
            <a:xfrm>
              <a:off x="970702" y="3238127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6" y="1"/>
                  </a:moveTo>
                  <a:cubicBezTo>
                    <a:pt x="3" y="1"/>
                    <a:pt x="1" y="3"/>
                    <a:pt x="1" y="10"/>
                  </a:cubicBezTo>
                  <a:cubicBezTo>
                    <a:pt x="11" y="31"/>
                    <a:pt x="22" y="37"/>
                    <a:pt x="30" y="37"/>
                  </a:cubicBezTo>
                  <a:cubicBezTo>
                    <a:pt x="38" y="37"/>
                    <a:pt x="43" y="31"/>
                    <a:pt x="43" y="31"/>
                  </a:cubicBezTo>
                  <a:lnTo>
                    <a:pt x="43" y="10"/>
                  </a:lnTo>
                  <a:cubicBezTo>
                    <a:pt x="43" y="10"/>
                    <a:pt x="34" y="1"/>
                    <a:pt x="27" y="1"/>
                  </a:cubicBezTo>
                  <a:cubicBezTo>
                    <a:pt x="24" y="1"/>
                    <a:pt x="22" y="3"/>
                    <a:pt x="22" y="10"/>
                  </a:cubicBezTo>
                  <a:cubicBezTo>
                    <a:pt x="22" y="10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37"/>
            <p:cNvSpPr/>
            <p:nvPr/>
          </p:nvSpPr>
          <p:spPr>
            <a:xfrm>
              <a:off x="1078024" y="319815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37"/>
            <p:cNvSpPr/>
            <p:nvPr/>
          </p:nvSpPr>
          <p:spPr>
            <a:xfrm>
              <a:off x="1051789" y="32452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37"/>
            <p:cNvSpPr/>
            <p:nvPr/>
          </p:nvSpPr>
          <p:spPr>
            <a:xfrm>
              <a:off x="1036403" y="3248579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0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37"/>
            <p:cNvSpPr/>
            <p:nvPr/>
          </p:nvSpPr>
          <p:spPr>
            <a:xfrm>
              <a:off x="1055048" y="3248306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21" y="0"/>
                  </a:moveTo>
                  <a:cubicBezTo>
                    <a:pt x="11" y="0"/>
                    <a:pt x="0" y="5"/>
                    <a:pt x="0" y="26"/>
                  </a:cubicBezTo>
                  <a:cubicBezTo>
                    <a:pt x="0" y="68"/>
                    <a:pt x="21" y="68"/>
                    <a:pt x="42" y="68"/>
                  </a:cubicBezTo>
                  <a:cubicBezTo>
                    <a:pt x="42" y="47"/>
                    <a:pt x="42" y="26"/>
                    <a:pt x="42" y="5"/>
                  </a:cubicBezTo>
                  <a:cubicBezTo>
                    <a:pt x="42" y="5"/>
                    <a:pt x="32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37"/>
            <p:cNvSpPr/>
            <p:nvPr/>
          </p:nvSpPr>
          <p:spPr>
            <a:xfrm>
              <a:off x="972218" y="3251658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106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106" y="43"/>
                    <a:pt x="106" y="22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37"/>
            <p:cNvSpPr/>
            <p:nvPr/>
          </p:nvSpPr>
          <p:spPr>
            <a:xfrm>
              <a:off x="1039765" y="3251658"/>
              <a:ext cx="330" cy="545"/>
            </a:xfrm>
            <a:custGeom>
              <a:avLst/>
              <a:gdLst/>
              <a:ahLst/>
              <a:cxnLst/>
              <a:rect l="l" t="t" r="r" b="b"/>
              <a:pathLst>
                <a:path w="32" h="52" extrusionOk="0">
                  <a:moveTo>
                    <a:pt x="11" y="1"/>
                  </a:moveTo>
                  <a:cubicBezTo>
                    <a:pt x="0" y="11"/>
                    <a:pt x="0" y="11"/>
                    <a:pt x="3" y="11"/>
                  </a:cubicBezTo>
                  <a:cubicBezTo>
                    <a:pt x="5" y="11"/>
                    <a:pt x="11" y="11"/>
                    <a:pt x="11" y="22"/>
                  </a:cubicBezTo>
                  <a:cubicBezTo>
                    <a:pt x="11" y="37"/>
                    <a:pt x="11" y="51"/>
                    <a:pt x="18" y="51"/>
                  </a:cubicBezTo>
                  <a:cubicBezTo>
                    <a:pt x="21" y="51"/>
                    <a:pt x="25" y="49"/>
                    <a:pt x="32" y="43"/>
                  </a:cubicBezTo>
                  <a:cubicBezTo>
                    <a:pt x="32" y="43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37"/>
            <p:cNvSpPr/>
            <p:nvPr/>
          </p:nvSpPr>
          <p:spPr>
            <a:xfrm>
              <a:off x="975910" y="3252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37"/>
            <p:cNvSpPr/>
            <p:nvPr/>
          </p:nvSpPr>
          <p:spPr>
            <a:xfrm>
              <a:off x="1038352" y="325297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lnTo>
                    <a:pt x="0" y="43"/>
                  </a:lnTo>
                  <a:lnTo>
                    <a:pt x="21" y="43"/>
                  </a:lnTo>
                  <a:lnTo>
                    <a:pt x="63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37"/>
            <p:cNvSpPr/>
            <p:nvPr/>
          </p:nvSpPr>
          <p:spPr>
            <a:xfrm>
              <a:off x="1039652" y="32536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37"/>
            <p:cNvSpPr/>
            <p:nvPr/>
          </p:nvSpPr>
          <p:spPr>
            <a:xfrm>
              <a:off x="1043333" y="3256800"/>
              <a:ext cx="670" cy="597"/>
            </a:xfrm>
            <a:custGeom>
              <a:avLst/>
              <a:gdLst/>
              <a:ahLst/>
              <a:cxnLst/>
              <a:rect l="l" t="t" r="r" b="b"/>
              <a:pathLst>
                <a:path w="65" h="57" extrusionOk="0">
                  <a:moveTo>
                    <a:pt x="37" y="0"/>
                  </a:moveTo>
                  <a:cubicBezTo>
                    <a:pt x="32" y="0"/>
                    <a:pt x="27" y="4"/>
                    <a:pt x="22" y="14"/>
                  </a:cubicBezTo>
                  <a:cubicBezTo>
                    <a:pt x="1" y="56"/>
                    <a:pt x="43" y="56"/>
                    <a:pt x="64" y="56"/>
                  </a:cubicBezTo>
                  <a:cubicBezTo>
                    <a:pt x="64" y="40"/>
                    <a:pt x="52" y="0"/>
                    <a:pt x="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37"/>
            <p:cNvSpPr/>
            <p:nvPr/>
          </p:nvSpPr>
          <p:spPr>
            <a:xfrm>
              <a:off x="1045942" y="3256946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1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37"/>
            <p:cNvSpPr/>
            <p:nvPr/>
          </p:nvSpPr>
          <p:spPr>
            <a:xfrm>
              <a:off x="1062638" y="321115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37"/>
            <p:cNvSpPr/>
            <p:nvPr/>
          </p:nvSpPr>
          <p:spPr>
            <a:xfrm>
              <a:off x="989780" y="3263994"/>
              <a:ext cx="670" cy="450"/>
            </a:xfrm>
            <a:custGeom>
              <a:avLst/>
              <a:gdLst/>
              <a:ahLst/>
              <a:cxnLst/>
              <a:rect l="l" t="t" r="r" b="b"/>
              <a:pathLst>
                <a:path w="65" h="43" extrusionOk="0">
                  <a:moveTo>
                    <a:pt x="43" y="0"/>
                  </a:moveTo>
                  <a:lnTo>
                    <a:pt x="1" y="42"/>
                  </a:lnTo>
                  <a:lnTo>
                    <a:pt x="43" y="42"/>
                  </a:lnTo>
                  <a:lnTo>
                    <a:pt x="64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37"/>
            <p:cNvSpPr/>
            <p:nvPr/>
          </p:nvSpPr>
          <p:spPr>
            <a:xfrm>
              <a:off x="988698" y="3267681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14" y="0"/>
                  </a:moveTo>
                  <a:cubicBezTo>
                    <a:pt x="6" y="0"/>
                    <a:pt x="1" y="6"/>
                    <a:pt x="1" y="27"/>
                  </a:cubicBezTo>
                  <a:cubicBezTo>
                    <a:pt x="1" y="69"/>
                    <a:pt x="22" y="69"/>
                    <a:pt x="43" y="69"/>
                  </a:cubicBezTo>
                  <a:cubicBezTo>
                    <a:pt x="43" y="48"/>
                    <a:pt x="43" y="27"/>
                    <a:pt x="43" y="6"/>
                  </a:cubicBezTo>
                  <a:cubicBezTo>
                    <a:pt x="32" y="6"/>
                    <a:pt x="22" y="0"/>
                    <a:pt x="1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37"/>
            <p:cNvSpPr/>
            <p:nvPr/>
          </p:nvSpPr>
          <p:spPr>
            <a:xfrm>
              <a:off x="972662" y="3213035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37" y="0"/>
                  </a:moveTo>
                  <a:cubicBezTo>
                    <a:pt x="30" y="0"/>
                    <a:pt x="21" y="9"/>
                    <a:pt x="21" y="9"/>
                  </a:cubicBezTo>
                  <a:cubicBezTo>
                    <a:pt x="21" y="9"/>
                    <a:pt x="0" y="9"/>
                    <a:pt x="0" y="30"/>
                  </a:cubicBezTo>
                  <a:lnTo>
                    <a:pt x="42" y="30"/>
                  </a:lnTo>
                  <a:lnTo>
                    <a:pt x="42" y="9"/>
                  </a:lnTo>
                  <a:cubicBezTo>
                    <a:pt x="42" y="2"/>
                    <a:pt x="40" y="0"/>
                    <a:pt x="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37"/>
            <p:cNvSpPr/>
            <p:nvPr/>
          </p:nvSpPr>
          <p:spPr>
            <a:xfrm>
              <a:off x="998237" y="3268990"/>
              <a:ext cx="443" cy="733"/>
            </a:xfrm>
            <a:custGeom>
              <a:avLst/>
              <a:gdLst/>
              <a:ahLst/>
              <a:cxnLst/>
              <a:rect l="l" t="t" r="r" b="b"/>
              <a:pathLst>
                <a:path w="43" h="70" extrusionOk="0">
                  <a:moveTo>
                    <a:pt x="19" y="1"/>
                  </a:moveTo>
                  <a:cubicBezTo>
                    <a:pt x="14" y="1"/>
                    <a:pt x="7" y="9"/>
                    <a:pt x="1" y="28"/>
                  </a:cubicBezTo>
                  <a:cubicBezTo>
                    <a:pt x="1" y="70"/>
                    <a:pt x="22" y="70"/>
                    <a:pt x="43" y="70"/>
                  </a:cubicBezTo>
                  <a:cubicBezTo>
                    <a:pt x="43" y="40"/>
                    <a:pt x="33" y="1"/>
                    <a:pt x="1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37"/>
            <p:cNvSpPr/>
            <p:nvPr/>
          </p:nvSpPr>
          <p:spPr>
            <a:xfrm>
              <a:off x="999546" y="3275661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37"/>
            <p:cNvSpPr/>
            <p:nvPr/>
          </p:nvSpPr>
          <p:spPr>
            <a:xfrm>
              <a:off x="1068918" y="3216156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23" y="0"/>
                  </a:moveTo>
                  <a:cubicBezTo>
                    <a:pt x="1" y="0"/>
                    <a:pt x="1" y="31"/>
                    <a:pt x="1" y="48"/>
                  </a:cubicBezTo>
                  <a:cubicBezTo>
                    <a:pt x="22" y="48"/>
                    <a:pt x="85" y="27"/>
                    <a:pt x="43" y="6"/>
                  </a:cubicBezTo>
                  <a:cubicBezTo>
                    <a:pt x="35" y="2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37"/>
            <p:cNvSpPr/>
            <p:nvPr/>
          </p:nvSpPr>
          <p:spPr>
            <a:xfrm>
              <a:off x="1069785" y="3217308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37"/>
            <p:cNvSpPr/>
            <p:nvPr/>
          </p:nvSpPr>
          <p:spPr>
            <a:xfrm>
              <a:off x="991090" y="327097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cubicBezTo>
                    <a:pt x="15" y="0"/>
                    <a:pt x="8" y="2"/>
                    <a:pt x="0" y="6"/>
                  </a:cubicBezTo>
                  <a:lnTo>
                    <a:pt x="0" y="69"/>
                  </a:lnTo>
                  <a:lnTo>
                    <a:pt x="63" y="69"/>
                  </a:lnTo>
                  <a:cubicBezTo>
                    <a:pt x="63" y="35"/>
                    <a:pt x="49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6" name="Google Shape;12356;p37"/>
          <p:cNvGrpSpPr/>
          <p:nvPr/>
        </p:nvGrpSpPr>
        <p:grpSpPr>
          <a:xfrm rot="3835755" flipH="1">
            <a:off x="4201239" y="2947422"/>
            <a:ext cx="1608424" cy="2196770"/>
            <a:chOff x="1673600" y="2891771"/>
            <a:chExt cx="568270" cy="776138"/>
          </a:xfrm>
        </p:grpSpPr>
        <p:sp>
          <p:nvSpPr>
            <p:cNvPr id="12357" name="Google Shape;12357;p37"/>
            <p:cNvSpPr/>
            <p:nvPr/>
          </p:nvSpPr>
          <p:spPr>
            <a:xfrm>
              <a:off x="1673600" y="2891771"/>
              <a:ext cx="474612" cy="727483"/>
            </a:xfrm>
            <a:custGeom>
              <a:avLst/>
              <a:gdLst/>
              <a:ahLst/>
              <a:cxnLst/>
              <a:rect l="l" t="t" r="r" b="b"/>
              <a:pathLst>
                <a:path w="46023" h="69466" extrusionOk="0">
                  <a:moveTo>
                    <a:pt x="41249" y="7164"/>
                  </a:moveTo>
                  <a:cubicBezTo>
                    <a:pt x="41263" y="7164"/>
                    <a:pt x="41268" y="7177"/>
                    <a:pt x="41270" y="7191"/>
                  </a:cubicBezTo>
                  <a:lnTo>
                    <a:pt x="41270" y="7191"/>
                  </a:lnTo>
                  <a:cubicBezTo>
                    <a:pt x="41248" y="7191"/>
                    <a:pt x="41187" y="7170"/>
                    <a:pt x="41229" y="7170"/>
                  </a:cubicBezTo>
                  <a:cubicBezTo>
                    <a:pt x="41237" y="7166"/>
                    <a:pt x="41243" y="7164"/>
                    <a:pt x="41249" y="7164"/>
                  </a:cubicBezTo>
                  <a:close/>
                  <a:moveTo>
                    <a:pt x="40388" y="8074"/>
                  </a:moveTo>
                  <a:lnTo>
                    <a:pt x="40409" y="8095"/>
                  </a:lnTo>
                  <a:cubicBezTo>
                    <a:pt x="40409" y="8095"/>
                    <a:pt x="40388" y="8116"/>
                    <a:pt x="40388" y="8116"/>
                  </a:cubicBezTo>
                  <a:cubicBezTo>
                    <a:pt x="40388" y="8095"/>
                    <a:pt x="40367" y="8095"/>
                    <a:pt x="40367" y="8074"/>
                  </a:cubicBezTo>
                  <a:close/>
                  <a:moveTo>
                    <a:pt x="35702" y="12397"/>
                  </a:moveTo>
                  <a:cubicBezTo>
                    <a:pt x="35721" y="12397"/>
                    <a:pt x="35741" y="12399"/>
                    <a:pt x="35762" y="12405"/>
                  </a:cubicBezTo>
                  <a:cubicBezTo>
                    <a:pt x="35699" y="12468"/>
                    <a:pt x="35678" y="12531"/>
                    <a:pt x="35615" y="12594"/>
                  </a:cubicBezTo>
                  <a:cubicBezTo>
                    <a:pt x="35510" y="12721"/>
                    <a:pt x="35426" y="12847"/>
                    <a:pt x="35342" y="12994"/>
                  </a:cubicBezTo>
                  <a:cubicBezTo>
                    <a:pt x="35153" y="13330"/>
                    <a:pt x="34900" y="13667"/>
                    <a:pt x="34627" y="13940"/>
                  </a:cubicBezTo>
                  <a:cubicBezTo>
                    <a:pt x="34564" y="14003"/>
                    <a:pt x="34501" y="14087"/>
                    <a:pt x="34459" y="14150"/>
                  </a:cubicBezTo>
                  <a:cubicBezTo>
                    <a:pt x="34228" y="14445"/>
                    <a:pt x="34017" y="14739"/>
                    <a:pt x="33828" y="15033"/>
                  </a:cubicBezTo>
                  <a:cubicBezTo>
                    <a:pt x="33618" y="15138"/>
                    <a:pt x="33555" y="15412"/>
                    <a:pt x="33345" y="15559"/>
                  </a:cubicBezTo>
                  <a:cubicBezTo>
                    <a:pt x="33155" y="15727"/>
                    <a:pt x="32987" y="15916"/>
                    <a:pt x="32840" y="16148"/>
                  </a:cubicBezTo>
                  <a:cubicBezTo>
                    <a:pt x="32777" y="16253"/>
                    <a:pt x="32651" y="16337"/>
                    <a:pt x="32525" y="16358"/>
                  </a:cubicBezTo>
                  <a:cubicBezTo>
                    <a:pt x="32378" y="16568"/>
                    <a:pt x="32272" y="16778"/>
                    <a:pt x="32188" y="17010"/>
                  </a:cubicBezTo>
                  <a:cubicBezTo>
                    <a:pt x="32167" y="17094"/>
                    <a:pt x="32020" y="17094"/>
                    <a:pt x="32041" y="17220"/>
                  </a:cubicBezTo>
                  <a:cubicBezTo>
                    <a:pt x="31957" y="17346"/>
                    <a:pt x="31894" y="17493"/>
                    <a:pt x="31873" y="17640"/>
                  </a:cubicBezTo>
                  <a:cubicBezTo>
                    <a:pt x="31831" y="17766"/>
                    <a:pt x="31768" y="17893"/>
                    <a:pt x="31663" y="17977"/>
                  </a:cubicBezTo>
                  <a:cubicBezTo>
                    <a:pt x="31537" y="18061"/>
                    <a:pt x="31537" y="18229"/>
                    <a:pt x="31368" y="18271"/>
                  </a:cubicBezTo>
                  <a:lnTo>
                    <a:pt x="31347" y="18397"/>
                  </a:lnTo>
                  <a:cubicBezTo>
                    <a:pt x="31221" y="18418"/>
                    <a:pt x="31095" y="18439"/>
                    <a:pt x="31074" y="18607"/>
                  </a:cubicBezTo>
                  <a:cubicBezTo>
                    <a:pt x="31074" y="18713"/>
                    <a:pt x="30948" y="18776"/>
                    <a:pt x="30864" y="18860"/>
                  </a:cubicBezTo>
                  <a:lnTo>
                    <a:pt x="30906" y="18965"/>
                  </a:lnTo>
                  <a:cubicBezTo>
                    <a:pt x="30843" y="19028"/>
                    <a:pt x="30780" y="19070"/>
                    <a:pt x="30696" y="19112"/>
                  </a:cubicBezTo>
                  <a:cubicBezTo>
                    <a:pt x="30654" y="19133"/>
                    <a:pt x="30696" y="19154"/>
                    <a:pt x="30717" y="19175"/>
                  </a:cubicBezTo>
                  <a:cubicBezTo>
                    <a:pt x="30759" y="19280"/>
                    <a:pt x="30696" y="19364"/>
                    <a:pt x="30633" y="19448"/>
                  </a:cubicBezTo>
                  <a:cubicBezTo>
                    <a:pt x="30548" y="19553"/>
                    <a:pt x="30443" y="19680"/>
                    <a:pt x="30338" y="19785"/>
                  </a:cubicBezTo>
                  <a:cubicBezTo>
                    <a:pt x="30233" y="19890"/>
                    <a:pt x="30233" y="20079"/>
                    <a:pt x="30065" y="20142"/>
                  </a:cubicBezTo>
                  <a:cubicBezTo>
                    <a:pt x="29981" y="20373"/>
                    <a:pt x="29834" y="20584"/>
                    <a:pt x="29644" y="20752"/>
                  </a:cubicBezTo>
                  <a:cubicBezTo>
                    <a:pt x="29602" y="20836"/>
                    <a:pt x="29560" y="20941"/>
                    <a:pt x="29539" y="21025"/>
                  </a:cubicBezTo>
                  <a:lnTo>
                    <a:pt x="29266" y="21172"/>
                  </a:lnTo>
                  <a:cubicBezTo>
                    <a:pt x="29245" y="21088"/>
                    <a:pt x="29245" y="21004"/>
                    <a:pt x="29245" y="20920"/>
                  </a:cubicBezTo>
                  <a:cubicBezTo>
                    <a:pt x="29413" y="20710"/>
                    <a:pt x="29560" y="20479"/>
                    <a:pt x="29665" y="20226"/>
                  </a:cubicBezTo>
                  <a:cubicBezTo>
                    <a:pt x="29707" y="20079"/>
                    <a:pt x="29813" y="19953"/>
                    <a:pt x="29918" y="19869"/>
                  </a:cubicBezTo>
                  <a:lnTo>
                    <a:pt x="29918" y="19680"/>
                  </a:lnTo>
                  <a:cubicBezTo>
                    <a:pt x="30128" y="19532"/>
                    <a:pt x="30275" y="19322"/>
                    <a:pt x="30380" y="19091"/>
                  </a:cubicBezTo>
                  <a:cubicBezTo>
                    <a:pt x="30422" y="19007"/>
                    <a:pt x="30506" y="18944"/>
                    <a:pt x="30590" y="18944"/>
                  </a:cubicBezTo>
                  <a:cubicBezTo>
                    <a:pt x="30599" y="18947"/>
                    <a:pt x="30607" y="18948"/>
                    <a:pt x="30615" y="18948"/>
                  </a:cubicBezTo>
                  <a:cubicBezTo>
                    <a:pt x="30665" y="18948"/>
                    <a:pt x="30698" y="18896"/>
                    <a:pt x="30717" y="18860"/>
                  </a:cubicBezTo>
                  <a:lnTo>
                    <a:pt x="30696" y="18797"/>
                  </a:lnTo>
                  <a:cubicBezTo>
                    <a:pt x="30801" y="18755"/>
                    <a:pt x="30885" y="18691"/>
                    <a:pt x="30948" y="18586"/>
                  </a:cubicBezTo>
                  <a:cubicBezTo>
                    <a:pt x="31032" y="18460"/>
                    <a:pt x="31116" y="18355"/>
                    <a:pt x="31242" y="18271"/>
                  </a:cubicBezTo>
                  <a:cubicBezTo>
                    <a:pt x="31200" y="18271"/>
                    <a:pt x="31179" y="18250"/>
                    <a:pt x="31179" y="18187"/>
                  </a:cubicBezTo>
                  <a:cubicBezTo>
                    <a:pt x="31347" y="18061"/>
                    <a:pt x="31452" y="17893"/>
                    <a:pt x="31516" y="17703"/>
                  </a:cubicBezTo>
                  <a:cubicBezTo>
                    <a:pt x="31558" y="17598"/>
                    <a:pt x="31621" y="17493"/>
                    <a:pt x="31684" y="17388"/>
                  </a:cubicBezTo>
                  <a:cubicBezTo>
                    <a:pt x="31726" y="17304"/>
                    <a:pt x="31831" y="17220"/>
                    <a:pt x="31810" y="17094"/>
                  </a:cubicBezTo>
                  <a:cubicBezTo>
                    <a:pt x="31810" y="17031"/>
                    <a:pt x="31831" y="16967"/>
                    <a:pt x="31873" y="16925"/>
                  </a:cubicBezTo>
                  <a:cubicBezTo>
                    <a:pt x="31978" y="16799"/>
                    <a:pt x="32041" y="16652"/>
                    <a:pt x="32062" y="16484"/>
                  </a:cubicBezTo>
                  <a:cubicBezTo>
                    <a:pt x="32146" y="16463"/>
                    <a:pt x="32251" y="16463"/>
                    <a:pt x="32293" y="16337"/>
                  </a:cubicBezTo>
                  <a:cubicBezTo>
                    <a:pt x="32420" y="16127"/>
                    <a:pt x="32588" y="15916"/>
                    <a:pt x="32819" y="15790"/>
                  </a:cubicBezTo>
                  <a:cubicBezTo>
                    <a:pt x="32861" y="15748"/>
                    <a:pt x="32903" y="15685"/>
                    <a:pt x="32924" y="15622"/>
                  </a:cubicBezTo>
                  <a:cubicBezTo>
                    <a:pt x="32966" y="15517"/>
                    <a:pt x="33113" y="15475"/>
                    <a:pt x="33155" y="15328"/>
                  </a:cubicBezTo>
                  <a:cubicBezTo>
                    <a:pt x="33197" y="15222"/>
                    <a:pt x="33261" y="15117"/>
                    <a:pt x="33345" y="15033"/>
                  </a:cubicBezTo>
                  <a:cubicBezTo>
                    <a:pt x="33471" y="14886"/>
                    <a:pt x="33660" y="14760"/>
                    <a:pt x="33660" y="14508"/>
                  </a:cubicBezTo>
                  <a:cubicBezTo>
                    <a:pt x="33807" y="14403"/>
                    <a:pt x="33912" y="14255"/>
                    <a:pt x="34017" y="14108"/>
                  </a:cubicBezTo>
                  <a:cubicBezTo>
                    <a:pt x="34312" y="13709"/>
                    <a:pt x="34648" y="13330"/>
                    <a:pt x="34900" y="12931"/>
                  </a:cubicBezTo>
                  <a:cubicBezTo>
                    <a:pt x="35090" y="12784"/>
                    <a:pt x="35279" y="12636"/>
                    <a:pt x="35426" y="12468"/>
                  </a:cubicBezTo>
                  <a:cubicBezTo>
                    <a:pt x="35434" y="12470"/>
                    <a:pt x="35442" y="12471"/>
                    <a:pt x="35450" y="12471"/>
                  </a:cubicBezTo>
                  <a:cubicBezTo>
                    <a:pt x="35530" y="12471"/>
                    <a:pt x="35601" y="12397"/>
                    <a:pt x="35702" y="12397"/>
                  </a:cubicBezTo>
                  <a:close/>
                  <a:moveTo>
                    <a:pt x="29142" y="21388"/>
                  </a:moveTo>
                  <a:cubicBezTo>
                    <a:pt x="29161" y="21388"/>
                    <a:pt x="29182" y="21393"/>
                    <a:pt x="29203" y="21404"/>
                  </a:cubicBezTo>
                  <a:cubicBezTo>
                    <a:pt x="29182" y="21425"/>
                    <a:pt x="29161" y="21435"/>
                    <a:pt x="29142" y="21435"/>
                  </a:cubicBezTo>
                  <a:cubicBezTo>
                    <a:pt x="29124" y="21435"/>
                    <a:pt x="29108" y="21425"/>
                    <a:pt x="29098" y="21404"/>
                  </a:cubicBezTo>
                  <a:cubicBezTo>
                    <a:pt x="29108" y="21393"/>
                    <a:pt x="29124" y="21388"/>
                    <a:pt x="29142" y="21388"/>
                  </a:cubicBezTo>
                  <a:close/>
                  <a:moveTo>
                    <a:pt x="28674" y="21873"/>
                  </a:moveTo>
                  <a:cubicBezTo>
                    <a:pt x="28676" y="21873"/>
                    <a:pt x="28677" y="21877"/>
                    <a:pt x="28677" y="21887"/>
                  </a:cubicBezTo>
                  <a:cubicBezTo>
                    <a:pt x="28692" y="21917"/>
                    <a:pt x="28675" y="21926"/>
                    <a:pt x="28656" y="21928"/>
                  </a:cubicBezTo>
                  <a:lnTo>
                    <a:pt x="28656" y="21928"/>
                  </a:lnTo>
                  <a:cubicBezTo>
                    <a:pt x="28657" y="21912"/>
                    <a:pt x="28668" y="21873"/>
                    <a:pt x="28674" y="21873"/>
                  </a:cubicBezTo>
                  <a:close/>
                  <a:moveTo>
                    <a:pt x="28635" y="21929"/>
                  </a:moveTo>
                  <a:cubicBezTo>
                    <a:pt x="28656" y="22034"/>
                    <a:pt x="28551" y="22097"/>
                    <a:pt x="28530" y="22182"/>
                  </a:cubicBezTo>
                  <a:cubicBezTo>
                    <a:pt x="28425" y="22161"/>
                    <a:pt x="28509" y="22118"/>
                    <a:pt x="28509" y="22097"/>
                  </a:cubicBezTo>
                  <a:cubicBezTo>
                    <a:pt x="28488" y="22076"/>
                    <a:pt x="28488" y="22034"/>
                    <a:pt x="28467" y="22013"/>
                  </a:cubicBezTo>
                  <a:cubicBezTo>
                    <a:pt x="28509" y="21950"/>
                    <a:pt x="28572" y="21929"/>
                    <a:pt x="28635" y="21929"/>
                  </a:cubicBezTo>
                  <a:close/>
                  <a:moveTo>
                    <a:pt x="28257" y="22644"/>
                  </a:moveTo>
                  <a:cubicBezTo>
                    <a:pt x="28257" y="22791"/>
                    <a:pt x="28173" y="22917"/>
                    <a:pt x="28047" y="23001"/>
                  </a:cubicBezTo>
                  <a:cubicBezTo>
                    <a:pt x="27983" y="23044"/>
                    <a:pt x="27941" y="23086"/>
                    <a:pt x="27962" y="23170"/>
                  </a:cubicBezTo>
                  <a:lnTo>
                    <a:pt x="28089" y="23107"/>
                  </a:lnTo>
                  <a:lnTo>
                    <a:pt x="28089" y="23107"/>
                  </a:lnTo>
                  <a:cubicBezTo>
                    <a:pt x="28047" y="23317"/>
                    <a:pt x="27836" y="23653"/>
                    <a:pt x="27647" y="23695"/>
                  </a:cubicBezTo>
                  <a:cubicBezTo>
                    <a:pt x="27542" y="23716"/>
                    <a:pt x="27458" y="23779"/>
                    <a:pt x="27416" y="23885"/>
                  </a:cubicBezTo>
                  <a:cubicBezTo>
                    <a:pt x="27395" y="23969"/>
                    <a:pt x="27227" y="23948"/>
                    <a:pt x="27269" y="24074"/>
                  </a:cubicBezTo>
                  <a:cubicBezTo>
                    <a:pt x="27269" y="24095"/>
                    <a:pt x="27269" y="24116"/>
                    <a:pt x="27248" y="24137"/>
                  </a:cubicBezTo>
                  <a:cubicBezTo>
                    <a:pt x="27058" y="24284"/>
                    <a:pt x="26953" y="24515"/>
                    <a:pt x="26764" y="24683"/>
                  </a:cubicBezTo>
                  <a:cubicBezTo>
                    <a:pt x="26743" y="24704"/>
                    <a:pt x="26722" y="24704"/>
                    <a:pt x="26680" y="24725"/>
                  </a:cubicBezTo>
                  <a:cubicBezTo>
                    <a:pt x="26617" y="24789"/>
                    <a:pt x="26596" y="24915"/>
                    <a:pt x="26512" y="24978"/>
                  </a:cubicBezTo>
                  <a:cubicBezTo>
                    <a:pt x="26449" y="25041"/>
                    <a:pt x="26533" y="25167"/>
                    <a:pt x="26470" y="25209"/>
                  </a:cubicBezTo>
                  <a:cubicBezTo>
                    <a:pt x="26407" y="25251"/>
                    <a:pt x="26301" y="25272"/>
                    <a:pt x="26280" y="25356"/>
                  </a:cubicBezTo>
                  <a:cubicBezTo>
                    <a:pt x="26196" y="25630"/>
                    <a:pt x="25881" y="25777"/>
                    <a:pt x="25839" y="26029"/>
                  </a:cubicBezTo>
                  <a:cubicBezTo>
                    <a:pt x="25755" y="26134"/>
                    <a:pt x="25650" y="26155"/>
                    <a:pt x="25566" y="26197"/>
                  </a:cubicBezTo>
                  <a:cubicBezTo>
                    <a:pt x="25524" y="26239"/>
                    <a:pt x="25545" y="26281"/>
                    <a:pt x="25587" y="26323"/>
                  </a:cubicBezTo>
                  <a:cubicBezTo>
                    <a:pt x="25545" y="26492"/>
                    <a:pt x="25397" y="26639"/>
                    <a:pt x="25229" y="26681"/>
                  </a:cubicBezTo>
                  <a:lnTo>
                    <a:pt x="25292" y="26786"/>
                  </a:lnTo>
                  <a:cubicBezTo>
                    <a:pt x="25250" y="26807"/>
                    <a:pt x="25208" y="26870"/>
                    <a:pt x="25166" y="26870"/>
                  </a:cubicBezTo>
                  <a:cubicBezTo>
                    <a:pt x="25124" y="26870"/>
                    <a:pt x="25082" y="26870"/>
                    <a:pt x="25061" y="26828"/>
                  </a:cubicBezTo>
                  <a:cubicBezTo>
                    <a:pt x="25061" y="26702"/>
                    <a:pt x="25187" y="26744"/>
                    <a:pt x="25229" y="26681"/>
                  </a:cubicBezTo>
                  <a:cubicBezTo>
                    <a:pt x="25229" y="26471"/>
                    <a:pt x="25334" y="26260"/>
                    <a:pt x="25524" y="26134"/>
                  </a:cubicBezTo>
                  <a:cubicBezTo>
                    <a:pt x="25566" y="26071"/>
                    <a:pt x="25482" y="26050"/>
                    <a:pt x="25482" y="26008"/>
                  </a:cubicBezTo>
                  <a:cubicBezTo>
                    <a:pt x="25524" y="25924"/>
                    <a:pt x="25650" y="25861"/>
                    <a:pt x="25608" y="25735"/>
                  </a:cubicBezTo>
                  <a:lnTo>
                    <a:pt x="25902" y="25545"/>
                  </a:lnTo>
                  <a:cubicBezTo>
                    <a:pt x="25944" y="25503"/>
                    <a:pt x="25902" y="25440"/>
                    <a:pt x="25944" y="25398"/>
                  </a:cubicBezTo>
                  <a:cubicBezTo>
                    <a:pt x="26049" y="25314"/>
                    <a:pt x="26154" y="25209"/>
                    <a:pt x="26217" y="25083"/>
                  </a:cubicBezTo>
                  <a:cubicBezTo>
                    <a:pt x="26259" y="24999"/>
                    <a:pt x="26386" y="24936"/>
                    <a:pt x="26386" y="24810"/>
                  </a:cubicBezTo>
                  <a:cubicBezTo>
                    <a:pt x="26386" y="24768"/>
                    <a:pt x="26449" y="24704"/>
                    <a:pt x="26512" y="24683"/>
                  </a:cubicBezTo>
                  <a:cubicBezTo>
                    <a:pt x="26617" y="24641"/>
                    <a:pt x="26638" y="24473"/>
                    <a:pt x="26764" y="24410"/>
                  </a:cubicBezTo>
                  <a:cubicBezTo>
                    <a:pt x="26890" y="24368"/>
                    <a:pt x="26890" y="24200"/>
                    <a:pt x="27037" y="24158"/>
                  </a:cubicBezTo>
                  <a:cubicBezTo>
                    <a:pt x="27163" y="24116"/>
                    <a:pt x="27206" y="23990"/>
                    <a:pt x="27311" y="23906"/>
                  </a:cubicBezTo>
                  <a:cubicBezTo>
                    <a:pt x="27416" y="23821"/>
                    <a:pt x="27416" y="23632"/>
                    <a:pt x="27521" y="23506"/>
                  </a:cubicBezTo>
                  <a:cubicBezTo>
                    <a:pt x="27626" y="23380"/>
                    <a:pt x="27731" y="23233"/>
                    <a:pt x="27815" y="23065"/>
                  </a:cubicBezTo>
                  <a:cubicBezTo>
                    <a:pt x="27899" y="22938"/>
                    <a:pt x="28004" y="22833"/>
                    <a:pt x="28152" y="22749"/>
                  </a:cubicBezTo>
                  <a:cubicBezTo>
                    <a:pt x="28194" y="22707"/>
                    <a:pt x="28173" y="22644"/>
                    <a:pt x="28257" y="22644"/>
                  </a:cubicBezTo>
                  <a:close/>
                  <a:moveTo>
                    <a:pt x="25040" y="26954"/>
                  </a:moveTo>
                  <a:cubicBezTo>
                    <a:pt x="25059" y="27051"/>
                    <a:pt x="25007" y="27094"/>
                    <a:pt x="24933" y="27134"/>
                  </a:cubicBezTo>
                  <a:lnTo>
                    <a:pt x="24933" y="27134"/>
                  </a:lnTo>
                  <a:cubicBezTo>
                    <a:pt x="24917" y="27054"/>
                    <a:pt x="24959" y="26995"/>
                    <a:pt x="25040" y="26954"/>
                  </a:cubicBezTo>
                  <a:close/>
                  <a:moveTo>
                    <a:pt x="24935" y="27143"/>
                  </a:moveTo>
                  <a:cubicBezTo>
                    <a:pt x="24935" y="27159"/>
                    <a:pt x="24911" y="27199"/>
                    <a:pt x="24899" y="27199"/>
                  </a:cubicBezTo>
                  <a:cubicBezTo>
                    <a:pt x="24895" y="27199"/>
                    <a:pt x="24893" y="27195"/>
                    <a:pt x="24893" y="27185"/>
                  </a:cubicBezTo>
                  <a:cubicBezTo>
                    <a:pt x="24872" y="27143"/>
                    <a:pt x="24914" y="27143"/>
                    <a:pt x="24935" y="27143"/>
                  </a:cubicBezTo>
                  <a:close/>
                  <a:moveTo>
                    <a:pt x="24704" y="27459"/>
                  </a:moveTo>
                  <a:lnTo>
                    <a:pt x="24851" y="27543"/>
                  </a:lnTo>
                  <a:lnTo>
                    <a:pt x="24704" y="27669"/>
                  </a:lnTo>
                  <a:lnTo>
                    <a:pt x="24620" y="27606"/>
                  </a:lnTo>
                  <a:cubicBezTo>
                    <a:pt x="24620" y="27522"/>
                    <a:pt x="24662" y="27501"/>
                    <a:pt x="24704" y="27459"/>
                  </a:cubicBezTo>
                  <a:close/>
                  <a:moveTo>
                    <a:pt x="24509" y="27708"/>
                  </a:moveTo>
                  <a:cubicBezTo>
                    <a:pt x="24535" y="27708"/>
                    <a:pt x="24565" y="27711"/>
                    <a:pt x="24599" y="27711"/>
                  </a:cubicBezTo>
                  <a:cubicBezTo>
                    <a:pt x="24577" y="27900"/>
                    <a:pt x="24535" y="28110"/>
                    <a:pt x="24451" y="28279"/>
                  </a:cubicBezTo>
                  <a:cubicBezTo>
                    <a:pt x="24346" y="28216"/>
                    <a:pt x="24451" y="28195"/>
                    <a:pt x="24388" y="28152"/>
                  </a:cubicBezTo>
                  <a:lnTo>
                    <a:pt x="24346" y="28131"/>
                  </a:lnTo>
                  <a:cubicBezTo>
                    <a:pt x="24241" y="28258"/>
                    <a:pt x="24199" y="28426"/>
                    <a:pt x="24241" y="28594"/>
                  </a:cubicBezTo>
                  <a:cubicBezTo>
                    <a:pt x="24225" y="28604"/>
                    <a:pt x="24214" y="28608"/>
                    <a:pt x="24204" y="28608"/>
                  </a:cubicBezTo>
                  <a:cubicBezTo>
                    <a:pt x="24175" y="28608"/>
                    <a:pt x="24168" y="28573"/>
                    <a:pt x="24136" y="28573"/>
                  </a:cubicBezTo>
                  <a:cubicBezTo>
                    <a:pt x="23989" y="28678"/>
                    <a:pt x="23968" y="28699"/>
                    <a:pt x="23989" y="28846"/>
                  </a:cubicBezTo>
                  <a:cubicBezTo>
                    <a:pt x="23884" y="28951"/>
                    <a:pt x="23715" y="28972"/>
                    <a:pt x="23631" y="29120"/>
                  </a:cubicBezTo>
                  <a:cubicBezTo>
                    <a:pt x="23631" y="29122"/>
                    <a:pt x="23631" y="29127"/>
                    <a:pt x="23629" y="29131"/>
                  </a:cubicBezTo>
                  <a:lnTo>
                    <a:pt x="23629" y="29131"/>
                  </a:lnTo>
                  <a:cubicBezTo>
                    <a:pt x="23612" y="29049"/>
                    <a:pt x="23634" y="28949"/>
                    <a:pt x="23694" y="28888"/>
                  </a:cubicBezTo>
                  <a:cubicBezTo>
                    <a:pt x="23884" y="28636"/>
                    <a:pt x="24052" y="28363"/>
                    <a:pt x="24178" y="28089"/>
                  </a:cubicBezTo>
                  <a:cubicBezTo>
                    <a:pt x="24241" y="27963"/>
                    <a:pt x="24367" y="27900"/>
                    <a:pt x="24430" y="27753"/>
                  </a:cubicBezTo>
                  <a:cubicBezTo>
                    <a:pt x="24443" y="27715"/>
                    <a:pt x="24471" y="27708"/>
                    <a:pt x="24509" y="27708"/>
                  </a:cubicBezTo>
                  <a:close/>
                  <a:moveTo>
                    <a:pt x="23626" y="29141"/>
                  </a:moveTo>
                  <a:cubicBezTo>
                    <a:pt x="23618" y="29164"/>
                    <a:pt x="23601" y="29194"/>
                    <a:pt x="23594" y="29194"/>
                  </a:cubicBezTo>
                  <a:cubicBezTo>
                    <a:pt x="23591" y="29194"/>
                    <a:pt x="23589" y="29191"/>
                    <a:pt x="23589" y="29183"/>
                  </a:cubicBezTo>
                  <a:cubicBezTo>
                    <a:pt x="23570" y="29144"/>
                    <a:pt x="23604" y="29141"/>
                    <a:pt x="23626" y="29141"/>
                  </a:cubicBezTo>
                  <a:close/>
                  <a:moveTo>
                    <a:pt x="23400" y="29141"/>
                  </a:moveTo>
                  <a:cubicBezTo>
                    <a:pt x="23484" y="29162"/>
                    <a:pt x="23526" y="29225"/>
                    <a:pt x="23505" y="29309"/>
                  </a:cubicBezTo>
                  <a:lnTo>
                    <a:pt x="22959" y="30024"/>
                  </a:lnTo>
                  <a:cubicBezTo>
                    <a:pt x="22980" y="30066"/>
                    <a:pt x="23064" y="30024"/>
                    <a:pt x="23064" y="30129"/>
                  </a:cubicBezTo>
                  <a:cubicBezTo>
                    <a:pt x="22959" y="30234"/>
                    <a:pt x="22875" y="30381"/>
                    <a:pt x="22811" y="30528"/>
                  </a:cubicBezTo>
                  <a:cubicBezTo>
                    <a:pt x="22795" y="30537"/>
                    <a:pt x="22780" y="30540"/>
                    <a:pt x="22768" y="30540"/>
                  </a:cubicBezTo>
                  <a:cubicBezTo>
                    <a:pt x="22717" y="30540"/>
                    <a:pt x="22694" y="30486"/>
                    <a:pt x="22643" y="30486"/>
                  </a:cubicBezTo>
                  <a:cubicBezTo>
                    <a:pt x="22664" y="30381"/>
                    <a:pt x="22685" y="30276"/>
                    <a:pt x="22811" y="30234"/>
                  </a:cubicBezTo>
                  <a:cubicBezTo>
                    <a:pt x="22832" y="30171"/>
                    <a:pt x="22727" y="30129"/>
                    <a:pt x="22769" y="30066"/>
                  </a:cubicBezTo>
                  <a:lnTo>
                    <a:pt x="23001" y="29708"/>
                  </a:lnTo>
                  <a:lnTo>
                    <a:pt x="22959" y="29645"/>
                  </a:lnTo>
                  <a:cubicBezTo>
                    <a:pt x="23043" y="29561"/>
                    <a:pt x="23148" y="29519"/>
                    <a:pt x="23190" y="29393"/>
                  </a:cubicBezTo>
                  <a:cubicBezTo>
                    <a:pt x="23232" y="29288"/>
                    <a:pt x="23337" y="29225"/>
                    <a:pt x="23400" y="29141"/>
                  </a:cubicBezTo>
                  <a:close/>
                  <a:moveTo>
                    <a:pt x="22643" y="30486"/>
                  </a:moveTo>
                  <a:cubicBezTo>
                    <a:pt x="22643" y="30549"/>
                    <a:pt x="22622" y="30612"/>
                    <a:pt x="22706" y="30633"/>
                  </a:cubicBezTo>
                  <a:cubicBezTo>
                    <a:pt x="22607" y="30713"/>
                    <a:pt x="22564" y="30792"/>
                    <a:pt x="22454" y="30836"/>
                  </a:cubicBezTo>
                  <a:lnTo>
                    <a:pt x="22454" y="30836"/>
                  </a:lnTo>
                  <a:lnTo>
                    <a:pt x="22454" y="30654"/>
                  </a:lnTo>
                  <a:cubicBezTo>
                    <a:pt x="22517" y="30591"/>
                    <a:pt x="22559" y="30507"/>
                    <a:pt x="22643" y="30486"/>
                  </a:cubicBezTo>
                  <a:close/>
                  <a:moveTo>
                    <a:pt x="22451" y="30865"/>
                  </a:moveTo>
                  <a:cubicBezTo>
                    <a:pt x="22444" y="30892"/>
                    <a:pt x="22427" y="30921"/>
                    <a:pt x="22418" y="30921"/>
                  </a:cubicBezTo>
                  <a:cubicBezTo>
                    <a:pt x="22414" y="30921"/>
                    <a:pt x="22412" y="30916"/>
                    <a:pt x="22412" y="30907"/>
                  </a:cubicBezTo>
                  <a:cubicBezTo>
                    <a:pt x="22412" y="30866"/>
                    <a:pt x="22431" y="30865"/>
                    <a:pt x="22451" y="30865"/>
                  </a:cubicBezTo>
                  <a:close/>
                  <a:moveTo>
                    <a:pt x="22181" y="31243"/>
                  </a:moveTo>
                  <a:lnTo>
                    <a:pt x="22181" y="31264"/>
                  </a:lnTo>
                  <a:cubicBezTo>
                    <a:pt x="22181" y="31271"/>
                    <a:pt x="22178" y="31273"/>
                    <a:pt x="22174" y="31273"/>
                  </a:cubicBezTo>
                  <a:cubicBezTo>
                    <a:pt x="22167" y="31273"/>
                    <a:pt x="22153" y="31264"/>
                    <a:pt x="22139" y="31264"/>
                  </a:cubicBezTo>
                  <a:cubicBezTo>
                    <a:pt x="22139" y="31243"/>
                    <a:pt x="22181" y="31243"/>
                    <a:pt x="22181" y="31243"/>
                  </a:cubicBezTo>
                  <a:close/>
                  <a:moveTo>
                    <a:pt x="21799" y="31670"/>
                  </a:moveTo>
                  <a:cubicBezTo>
                    <a:pt x="21801" y="31670"/>
                    <a:pt x="21802" y="31674"/>
                    <a:pt x="21802" y="31685"/>
                  </a:cubicBezTo>
                  <a:cubicBezTo>
                    <a:pt x="21802" y="31703"/>
                    <a:pt x="21794" y="31705"/>
                    <a:pt x="21784" y="31706"/>
                  </a:cubicBezTo>
                  <a:lnTo>
                    <a:pt x="21784" y="31706"/>
                  </a:lnTo>
                  <a:cubicBezTo>
                    <a:pt x="21788" y="31689"/>
                    <a:pt x="21795" y="31670"/>
                    <a:pt x="21799" y="31670"/>
                  </a:cubicBezTo>
                  <a:close/>
                  <a:moveTo>
                    <a:pt x="21951" y="31683"/>
                  </a:moveTo>
                  <a:cubicBezTo>
                    <a:pt x="21957" y="31683"/>
                    <a:pt x="21963" y="31684"/>
                    <a:pt x="21970" y="31685"/>
                  </a:cubicBezTo>
                  <a:cubicBezTo>
                    <a:pt x="21991" y="31685"/>
                    <a:pt x="21991" y="31685"/>
                    <a:pt x="21991" y="31706"/>
                  </a:cubicBezTo>
                  <a:cubicBezTo>
                    <a:pt x="21928" y="31895"/>
                    <a:pt x="21823" y="32084"/>
                    <a:pt x="21676" y="32210"/>
                  </a:cubicBezTo>
                  <a:cubicBezTo>
                    <a:pt x="21571" y="32315"/>
                    <a:pt x="21466" y="32483"/>
                    <a:pt x="21361" y="32568"/>
                  </a:cubicBezTo>
                  <a:cubicBezTo>
                    <a:pt x="21235" y="32631"/>
                    <a:pt x="21172" y="32799"/>
                    <a:pt x="21045" y="32904"/>
                  </a:cubicBezTo>
                  <a:cubicBezTo>
                    <a:pt x="20940" y="33030"/>
                    <a:pt x="20856" y="33198"/>
                    <a:pt x="20814" y="33367"/>
                  </a:cubicBezTo>
                  <a:cubicBezTo>
                    <a:pt x="20772" y="33409"/>
                    <a:pt x="20667" y="33451"/>
                    <a:pt x="20646" y="33514"/>
                  </a:cubicBezTo>
                  <a:cubicBezTo>
                    <a:pt x="20625" y="33577"/>
                    <a:pt x="20709" y="33598"/>
                    <a:pt x="20709" y="33682"/>
                  </a:cubicBezTo>
                  <a:cubicBezTo>
                    <a:pt x="20520" y="33850"/>
                    <a:pt x="20352" y="34039"/>
                    <a:pt x="20246" y="34271"/>
                  </a:cubicBezTo>
                  <a:cubicBezTo>
                    <a:pt x="20162" y="34355"/>
                    <a:pt x="20036" y="34292"/>
                    <a:pt x="19994" y="34376"/>
                  </a:cubicBezTo>
                  <a:cubicBezTo>
                    <a:pt x="19910" y="34334"/>
                    <a:pt x="19868" y="34229"/>
                    <a:pt x="19910" y="34123"/>
                  </a:cubicBezTo>
                  <a:cubicBezTo>
                    <a:pt x="20057" y="33976"/>
                    <a:pt x="20141" y="33787"/>
                    <a:pt x="20310" y="33661"/>
                  </a:cubicBezTo>
                  <a:cubicBezTo>
                    <a:pt x="20331" y="33640"/>
                    <a:pt x="20394" y="33640"/>
                    <a:pt x="20394" y="33619"/>
                  </a:cubicBezTo>
                  <a:cubicBezTo>
                    <a:pt x="20436" y="33303"/>
                    <a:pt x="20835" y="33177"/>
                    <a:pt x="20835" y="32820"/>
                  </a:cubicBezTo>
                  <a:cubicBezTo>
                    <a:pt x="21045" y="32568"/>
                    <a:pt x="21193" y="32252"/>
                    <a:pt x="21550" y="32147"/>
                  </a:cubicBezTo>
                  <a:cubicBezTo>
                    <a:pt x="21571" y="32147"/>
                    <a:pt x="21592" y="32105"/>
                    <a:pt x="21613" y="32084"/>
                  </a:cubicBezTo>
                  <a:lnTo>
                    <a:pt x="21697" y="32000"/>
                  </a:lnTo>
                  <a:cubicBezTo>
                    <a:pt x="21676" y="31958"/>
                    <a:pt x="21592" y="31979"/>
                    <a:pt x="21592" y="31895"/>
                  </a:cubicBezTo>
                  <a:cubicBezTo>
                    <a:pt x="21634" y="31811"/>
                    <a:pt x="21697" y="31769"/>
                    <a:pt x="21760" y="31727"/>
                  </a:cubicBezTo>
                  <a:lnTo>
                    <a:pt x="21760" y="31727"/>
                  </a:lnTo>
                  <a:cubicBezTo>
                    <a:pt x="21760" y="31769"/>
                    <a:pt x="21739" y="31832"/>
                    <a:pt x="21802" y="31853"/>
                  </a:cubicBezTo>
                  <a:cubicBezTo>
                    <a:pt x="21810" y="31854"/>
                    <a:pt x="21818" y="31854"/>
                    <a:pt x="21824" y="31854"/>
                  </a:cubicBezTo>
                  <a:cubicBezTo>
                    <a:pt x="21950" y="31854"/>
                    <a:pt x="21842" y="31683"/>
                    <a:pt x="21951" y="31683"/>
                  </a:cubicBezTo>
                  <a:close/>
                  <a:moveTo>
                    <a:pt x="19342" y="35343"/>
                  </a:moveTo>
                  <a:lnTo>
                    <a:pt x="19342" y="35343"/>
                  </a:lnTo>
                  <a:cubicBezTo>
                    <a:pt x="19318" y="35427"/>
                    <a:pt x="19308" y="35463"/>
                    <a:pt x="19280" y="35463"/>
                  </a:cubicBezTo>
                  <a:cubicBezTo>
                    <a:pt x="19259" y="35463"/>
                    <a:pt x="19229" y="35442"/>
                    <a:pt x="19174" y="35406"/>
                  </a:cubicBezTo>
                  <a:lnTo>
                    <a:pt x="19342" y="35343"/>
                  </a:lnTo>
                  <a:close/>
                  <a:moveTo>
                    <a:pt x="19069" y="35448"/>
                  </a:moveTo>
                  <a:cubicBezTo>
                    <a:pt x="19090" y="35448"/>
                    <a:pt x="19090" y="35469"/>
                    <a:pt x="19090" y="35469"/>
                  </a:cubicBezTo>
                  <a:lnTo>
                    <a:pt x="19070" y="35489"/>
                  </a:lnTo>
                  <a:lnTo>
                    <a:pt x="19070" y="35489"/>
                  </a:lnTo>
                  <a:cubicBezTo>
                    <a:pt x="19057" y="35488"/>
                    <a:pt x="19048" y="35483"/>
                    <a:pt x="19048" y="35469"/>
                  </a:cubicBezTo>
                  <a:cubicBezTo>
                    <a:pt x="19048" y="35448"/>
                    <a:pt x="19069" y="35448"/>
                    <a:pt x="19069" y="35448"/>
                  </a:cubicBezTo>
                  <a:close/>
                  <a:moveTo>
                    <a:pt x="19027" y="35553"/>
                  </a:moveTo>
                  <a:cubicBezTo>
                    <a:pt x="19070" y="35567"/>
                    <a:pt x="19113" y="35611"/>
                    <a:pt x="19149" y="35611"/>
                  </a:cubicBezTo>
                  <a:cubicBezTo>
                    <a:pt x="19166" y="35611"/>
                    <a:pt x="19182" y="35601"/>
                    <a:pt x="19195" y="35574"/>
                  </a:cubicBezTo>
                  <a:cubicBezTo>
                    <a:pt x="19216" y="35595"/>
                    <a:pt x="19216" y="35616"/>
                    <a:pt x="19216" y="35616"/>
                  </a:cubicBezTo>
                  <a:cubicBezTo>
                    <a:pt x="19153" y="35742"/>
                    <a:pt x="19195" y="35931"/>
                    <a:pt x="18985" y="35953"/>
                  </a:cubicBezTo>
                  <a:cubicBezTo>
                    <a:pt x="18964" y="36037"/>
                    <a:pt x="18985" y="36142"/>
                    <a:pt x="18922" y="36226"/>
                  </a:cubicBezTo>
                  <a:cubicBezTo>
                    <a:pt x="18712" y="36562"/>
                    <a:pt x="18480" y="36878"/>
                    <a:pt x="18207" y="37172"/>
                  </a:cubicBezTo>
                  <a:cubicBezTo>
                    <a:pt x="18170" y="37209"/>
                    <a:pt x="18116" y="37230"/>
                    <a:pt x="18060" y="37234"/>
                  </a:cubicBezTo>
                  <a:lnTo>
                    <a:pt x="18060" y="37234"/>
                  </a:lnTo>
                  <a:cubicBezTo>
                    <a:pt x="18123" y="37004"/>
                    <a:pt x="18123" y="37004"/>
                    <a:pt x="18060" y="36836"/>
                  </a:cubicBezTo>
                  <a:cubicBezTo>
                    <a:pt x="18102" y="36772"/>
                    <a:pt x="18165" y="36730"/>
                    <a:pt x="18228" y="36730"/>
                  </a:cubicBezTo>
                  <a:cubicBezTo>
                    <a:pt x="18207" y="36688"/>
                    <a:pt x="18207" y="36646"/>
                    <a:pt x="18186" y="36625"/>
                  </a:cubicBezTo>
                  <a:cubicBezTo>
                    <a:pt x="18312" y="36310"/>
                    <a:pt x="18501" y="36037"/>
                    <a:pt x="18712" y="35763"/>
                  </a:cubicBezTo>
                  <a:cubicBezTo>
                    <a:pt x="18817" y="35721"/>
                    <a:pt x="18922" y="35658"/>
                    <a:pt x="19027" y="35553"/>
                  </a:cubicBezTo>
                  <a:close/>
                  <a:moveTo>
                    <a:pt x="18039" y="37242"/>
                  </a:moveTo>
                  <a:lnTo>
                    <a:pt x="18039" y="37242"/>
                  </a:lnTo>
                  <a:cubicBezTo>
                    <a:pt x="18041" y="37281"/>
                    <a:pt x="18053" y="37346"/>
                    <a:pt x="17997" y="37359"/>
                  </a:cubicBezTo>
                  <a:lnTo>
                    <a:pt x="17997" y="37359"/>
                  </a:lnTo>
                  <a:cubicBezTo>
                    <a:pt x="17996" y="37321"/>
                    <a:pt x="17981" y="37267"/>
                    <a:pt x="18039" y="37242"/>
                  </a:cubicBezTo>
                  <a:close/>
                  <a:moveTo>
                    <a:pt x="17977" y="37367"/>
                  </a:moveTo>
                  <a:cubicBezTo>
                    <a:pt x="17995" y="37448"/>
                    <a:pt x="17953" y="37509"/>
                    <a:pt x="17892" y="37529"/>
                  </a:cubicBezTo>
                  <a:cubicBezTo>
                    <a:pt x="17853" y="37433"/>
                    <a:pt x="17903" y="37389"/>
                    <a:pt x="17977" y="37367"/>
                  </a:cubicBezTo>
                  <a:close/>
                  <a:moveTo>
                    <a:pt x="18838" y="38917"/>
                  </a:moveTo>
                  <a:cubicBezTo>
                    <a:pt x="18868" y="38917"/>
                    <a:pt x="18877" y="38939"/>
                    <a:pt x="18879" y="38959"/>
                  </a:cubicBezTo>
                  <a:lnTo>
                    <a:pt x="18879" y="38959"/>
                  </a:lnTo>
                  <a:cubicBezTo>
                    <a:pt x="18857" y="38958"/>
                    <a:pt x="18796" y="38938"/>
                    <a:pt x="18838" y="38917"/>
                  </a:cubicBezTo>
                  <a:close/>
                  <a:moveTo>
                    <a:pt x="17051" y="38854"/>
                  </a:moveTo>
                  <a:cubicBezTo>
                    <a:pt x="17072" y="38896"/>
                    <a:pt x="17072" y="38917"/>
                    <a:pt x="17051" y="38938"/>
                  </a:cubicBezTo>
                  <a:cubicBezTo>
                    <a:pt x="16967" y="39022"/>
                    <a:pt x="16904" y="39127"/>
                    <a:pt x="16862" y="39232"/>
                  </a:cubicBezTo>
                  <a:cubicBezTo>
                    <a:pt x="16820" y="39316"/>
                    <a:pt x="16798" y="39401"/>
                    <a:pt x="16693" y="39443"/>
                  </a:cubicBezTo>
                  <a:cubicBezTo>
                    <a:pt x="16567" y="39506"/>
                    <a:pt x="16567" y="39611"/>
                    <a:pt x="16504" y="39695"/>
                  </a:cubicBezTo>
                  <a:lnTo>
                    <a:pt x="16609" y="39716"/>
                  </a:lnTo>
                  <a:cubicBezTo>
                    <a:pt x="16630" y="39779"/>
                    <a:pt x="16525" y="39800"/>
                    <a:pt x="16567" y="39863"/>
                  </a:cubicBezTo>
                  <a:lnTo>
                    <a:pt x="16399" y="39905"/>
                  </a:lnTo>
                  <a:cubicBezTo>
                    <a:pt x="16399" y="39926"/>
                    <a:pt x="16378" y="39947"/>
                    <a:pt x="16378" y="39968"/>
                  </a:cubicBezTo>
                  <a:cubicBezTo>
                    <a:pt x="16378" y="40178"/>
                    <a:pt x="16294" y="40368"/>
                    <a:pt x="16147" y="40536"/>
                  </a:cubicBezTo>
                  <a:cubicBezTo>
                    <a:pt x="16042" y="40662"/>
                    <a:pt x="15915" y="40767"/>
                    <a:pt x="15810" y="40914"/>
                  </a:cubicBezTo>
                  <a:cubicBezTo>
                    <a:pt x="15663" y="41146"/>
                    <a:pt x="15390" y="41209"/>
                    <a:pt x="15243" y="41440"/>
                  </a:cubicBezTo>
                  <a:cubicBezTo>
                    <a:pt x="15264" y="41356"/>
                    <a:pt x="15285" y="41251"/>
                    <a:pt x="15285" y="41167"/>
                  </a:cubicBezTo>
                  <a:cubicBezTo>
                    <a:pt x="15516" y="41061"/>
                    <a:pt x="15621" y="40830"/>
                    <a:pt x="15768" y="40641"/>
                  </a:cubicBezTo>
                  <a:cubicBezTo>
                    <a:pt x="15852" y="40536"/>
                    <a:pt x="15894" y="40389"/>
                    <a:pt x="15979" y="40326"/>
                  </a:cubicBezTo>
                  <a:cubicBezTo>
                    <a:pt x="16063" y="40220"/>
                    <a:pt x="16126" y="40115"/>
                    <a:pt x="16147" y="39989"/>
                  </a:cubicBezTo>
                  <a:cubicBezTo>
                    <a:pt x="16315" y="39926"/>
                    <a:pt x="16294" y="39737"/>
                    <a:pt x="16378" y="39611"/>
                  </a:cubicBezTo>
                  <a:cubicBezTo>
                    <a:pt x="16462" y="39464"/>
                    <a:pt x="16546" y="39337"/>
                    <a:pt x="16609" y="39190"/>
                  </a:cubicBezTo>
                  <a:lnTo>
                    <a:pt x="16862" y="39064"/>
                  </a:lnTo>
                  <a:lnTo>
                    <a:pt x="16820" y="38959"/>
                  </a:lnTo>
                  <a:cubicBezTo>
                    <a:pt x="16862" y="38854"/>
                    <a:pt x="16988" y="38938"/>
                    <a:pt x="17051" y="38854"/>
                  </a:cubicBezTo>
                  <a:close/>
                  <a:moveTo>
                    <a:pt x="15110" y="41636"/>
                  </a:moveTo>
                  <a:cubicBezTo>
                    <a:pt x="15114" y="41636"/>
                    <a:pt x="15117" y="41640"/>
                    <a:pt x="15117" y="41650"/>
                  </a:cubicBezTo>
                  <a:cubicBezTo>
                    <a:pt x="15117" y="41692"/>
                    <a:pt x="15096" y="41692"/>
                    <a:pt x="15074" y="41692"/>
                  </a:cubicBezTo>
                  <a:cubicBezTo>
                    <a:pt x="15074" y="41676"/>
                    <a:pt x="15099" y="41636"/>
                    <a:pt x="15110" y="41636"/>
                  </a:cubicBezTo>
                  <a:close/>
                  <a:moveTo>
                    <a:pt x="15070" y="41709"/>
                  </a:moveTo>
                  <a:cubicBezTo>
                    <a:pt x="15063" y="41727"/>
                    <a:pt x="15047" y="41748"/>
                    <a:pt x="15039" y="41748"/>
                  </a:cubicBezTo>
                  <a:cubicBezTo>
                    <a:pt x="15035" y="41748"/>
                    <a:pt x="15032" y="41744"/>
                    <a:pt x="15032" y="41734"/>
                  </a:cubicBezTo>
                  <a:cubicBezTo>
                    <a:pt x="15032" y="41713"/>
                    <a:pt x="15043" y="41713"/>
                    <a:pt x="15053" y="41713"/>
                  </a:cubicBezTo>
                  <a:cubicBezTo>
                    <a:pt x="15060" y="41713"/>
                    <a:pt x="15066" y="41713"/>
                    <a:pt x="15070" y="41709"/>
                  </a:cubicBezTo>
                  <a:close/>
                  <a:moveTo>
                    <a:pt x="14549" y="42449"/>
                  </a:moveTo>
                  <a:cubicBezTo>
                    <a:pt x="14654" y="42512"/>
                    <a:pt x="14612" y="42554"/>
                    <a:pt x="14549" y="42575"/>
                  </a:cubicBezTo>
                  <a:cubicBezTo>
                    <a:pt x="14570" y="42680"/>
                    <a:pt x="14486" y="42764"/>
                    <a:pt x="14465" y="42827"/>
                  </a:cubicBezTo>
                  <a:cubicBezTo>
                    <a:pt x="14444" y="42870"/>
                    <a:pt x="14486" y="42891"/>
                    <a:pt x="14486" y="42912"/>
                  </a:cubicBezTo>
                  <a:cubicBezTo>
                    <a:pt x="14339" y="43080"/>
                    <a:pt x="14149" y="43206"/>
                    <a:pt x="14128" y="43437"/>
                  </a:cubicBezTo>
                  <a:cubicBezTo>
                    <a:pt x="13918" y="43542"/>
                    <a:pt x="13939" y="43753"/>
                    <a:pt x="13834" y="43900"/>
                  </a:cubicBezTo>
                  <a:cubicBezTo>
                    <a:pt x="13750" y="44068"/>
                    <a:pt x="13666" y="44215"/>
                    <a:pt x="13603" y="44383"/>
                  </a:cubicBezTo>
                  <a:cubicBezTo>
                    <a:pt x="13435" y="44678"/>
                    <a:pt x="13245" y="44972"/>
                    <a:pt x="13035" y="45224"/>
                  </a:cubicBezTo>
                  <a:cubicBezTo>
                    <a:pt x="13016" y="45263"/>
                    <a:pt x="13014" y="45353"/>
                    <a:pt x="12935" y="45353"/>
                  </a:cubicBezTo>
                  <a:cubicBezTo>
                    <a:pt x="12927" y="45353"/>
                    <a:pt x="12918" y="45352"/>
                    <a:pt x="12909" y="45350"/>
                  </a:cubicBezTo>
                  <a:cubicBezTo>
                    <a:pt x="12951" y="45266"/>
                    <a:pt x="12993" y="45182"/>
                    <a:pt x="12909" y="45119"/>
                  </a:cubicBezTo>
                  <a:cubicBezTo>
                    <a:pt x="12951" y="44972"/>
                    <a:pt x="13056" y="44846"/>
                    <a:pt x="13161" y="44741"/>
                  </a:cubicBezTo>
                  <a:cubicBezTo>
                    <a:pt x="13245" y="44657"/>
                    <a:pt x="13266" y="44551"/>
                    <a:pt x="13329" y="44467"/>
                  </a:cubicBezTo>
                  <a:cubicBezTo>
                    <a:pt x="13477" y="44257"/>
                    <a:pt x="13540" y="44026"/>
                    <a:pt x="13708" y="43816"/>
                  </a:cubicBezTo>
                  <a:cubicBezTo>
                    <a:pt x="13771" y="43711"/>
                    <a:pt x="13813" y="43584"/>
                    <a:pt x="13834" y="43458"/>
                  </a:cubicBezTo>
                  <a:cubicBezTo>
                    <a:pt x="13834" y="43395"/>
                    <a:pt x="13897" y="43332"/>
                    <a:pt x="13960" y="43311"/>
                  </a:cubicBezTo>
                  <a:lnTo>
                    <a:pt x="13939" y="43311"/>
                  </a:lnTo>
                  <a:cubicBezTo>
                    <a:pt x="13918" y="43185"/>
                    <a:pt x="14002" y="43038"/>
                    <a:pt x="14107" y="42954"/>
                  </a:cubicBezTo>
                  <a:cubicBezTo>
                    <a:pt x="14191" y="42891"/>
                    <a:pt x="14191" y="42806"/>
                    <a:pt x="14276" y="42722"/>
                  </a:cubicBezTo>
                  <a:cubicBezTo>
                    <a:pt x="14374" y="42722"/>
                    <a:pt x="14399" y="42573"/>
                    <a:pt x="14524" y="42573"/>
                  </a:cubicBezTo>
                  <a:cubicBezTo>
                    <a:pt x="14532" y="42573"/>
                    <a:pt x="14540" y="42574"/>
                    <a:pt x="14549" y="42575"/>
                  </a:cubicBezTo>
                  <a:lnTo>
                    <a:pt x="14549" y="42449"/>
                  </a:lnTo>
                  <a:close/>
                  <a:moveTo>
                    <a:pt x="12919" y="45424"/>
                  </a:moveTo>
                  <a:cubicBezTo>
                    <a:pt x="12941" y="45424"/>
                    <a:pt x="12962" y="45435"/>
                    <a:pt x="12972" y="45456"/>
                  </a:cubicBezTo>
                  <a:cubicBezTo>
                    <a:pt x="12962" y="45466"/>
                    <a:pt x="12941" y="45471"/>
                    <a:pt x="12919" y="45471"/>
                  </a:cubicBezTo>
                  <a:cubicBezTo>
                    <a:pt x="12898" y="45471"/>
                    <a:pt x="12877" y="45466"/>
                    <a:pt x="12867" y="45456"/>
                  </a:cubicBezTo>
                  <a:cubicBezTo>
                    <a:pt x="12877" y="45435"/>
                    <a:pt x="12898" y="45424"/>
                    <a:pt x="12919" y="45424"/>
                  </a:cubicBezTo>
                  <a:close/>
                  <a:moveTo>
                    <a:pt x="12778" y="45667"/>
                  </a:moveTo>
                  <a:cubicBezTo>
                    <a:pt x="12795" y="45667"/>
                    <a:pt x="12817" y="45673"/>
                    <a:pt x="12846" y="45687"/>
                  </a:cubicBezTo>
                  <a:cubicBezTo>
                    <a:pt x="12867" y="45771"/>
                    <a:pt x="12804" y="45792"/>
                    <a:pt x="12741" y="45834"/>
                  </a:cubicBezTo>
                  <a:lnTo>
                    <a:pt x="12678" y="45750"/>
                  </a:lnTo>
                  <a:cubicBezTo>
                    <a:pt x="12710" y="45734"/>
                    <a:pt x="12718" y="45667"/>
                    <a:pt x="12778" y="45667"/>
                  </a:cubicBezTo>
                  <a:close/>
                  <a:moveTo>
                    <a:pt x="12636" y="45918"/>
                  </a:moveTo>
                  <a:cubicBezTo>
                    <a:pt x="12646" y="45929"/>
                    <a:pt x="12651" y="45929"/>
                    <a:pt x="12654" y="45929"/>
                  </a:cubicBezTo>
                  <a:cubicBezTo>
                    <a:pt x="12657" y="45929"/>
                    <a:pt x="12657" y="45929"/>
                    <a:pt x="12657" y="45939"/>
                  </a:cubicBezTo>
                  <a:cubicBezTo>
                    <a:pt x="12650" y="45953"/>
                    <a:pt x="12643" y="45958"/>
                    <a:pt x="12636" y="45958"/>
                  </a:cubicBezTo>
                  <a:cubicBezTo>
                    <a:pt x="12624" y="45958"/>
                    <a:pt x="12615" y="45939"/>
                    <a:pt x="12615" y="45939"/>
                  </a:cubicBezTo>
                  <a:cubicBezTo>
                    <a:pt x="12615" y="45939"/>
                    <a:pt x="12636" y="45918"/>
                    <a:pt x="12636" y="45918"/>
                  </a:cubicBezTo>
                  <a:close/>
                  <a:moveTo>
                    <a:pt x="14297" y="45981"/>
                  </a:moveTo>
                  <a:lnTo>
                    <a:pt x="14318" y="46002"/>
                  </a:lnTo>
                  <a:lnTo>
                    <a:pt x="14339" y="46002"/>
                  </a:lnTo>
                  <a:cubicBezTo>
                    <a:pt x="14318" y="46023"/>
                    <a:pt x="14297" y="46023"/>
                    <a:pt x="14297" y="46023"/>
                  </a:cubicBezTo>
                  <a:cubicBezTo>
                    <a:pt x="14297" y="46023"/>
                    <a:pt x="14276" y="46002"/>
                    <a:pt x="14276" y="46002"/>
                  </a:cubicBezTo>
                  <a:cubicBezTo>
                    <a:pt x="14297" y="46002"/>
                    <a:pt x="14297" y="45981"/>
                    <a:pt x="14297" y="45981"/>
                  </a:cubicBezTo>
                  <a:close/>
                  <a:moveTo>
                    <a:pt x="820" y="67363"/>
                  </a:moveTo>
                  <a:cubicBezTo>
                    <a:pt x="820" y="67363"/>
                    <a:pt x="820" y="67384"/>
                    <a:pt x="820" y="67384"/>
                  </a:cubicBezTo>
                  <a:lnTo>
                    <a:pt x="820" y="67405"/>
                  </a:lnTo>
                  <a:cubicBezTo>
                    <a:pt x="778" y="67384"/>
                    <a:pt x="799" y="67363"/>
                    <a:pt x="820" y="67363"/>
                  </a:cubicBezTo>
                  <a:close/>
                  <a:moveTo>
                    <a:pt x="315" y="68919"/>
                  </a:moveTo>
                  <a:lnTo>
                    <a:pt x="336" y="68940"/>
                  </a:lnTo>
                  <a:lnTo>
                    <a:pt x="315" y="68940"/>
                  </a:lnTo>
                  <a:cubicBezTo>
                    <a:pt x="305" y="68940"/>
                    <a:pt x="300" y="68945"/>
                    <a:pt x="297" y="68945"/>
                  </a:cubicBezTo>
                  <a:cubicBezTo>
                    <a:pt x="294" y="68945"/>
                    <a:pt x="294" y="68940"/>
                    <a:pt x="294" y="68919"/>
                  </a:cubicBezTo>
                  <a:close/>
                  <a:moveTo>
                    <a:pt x="44887" y="1"/>
                  </a:moveTo>
                  <a:cubicBezTo>
                    <a:pt x="44859" y="22"/>
                    <a:pt x="44829" y="27"/>
                    <a:pt x="44797" y="27"/>
                  </a:cubicBezTo>
                  <a:cubicBezTo>
                    <a:pt x="44773" y="27"/>
                    <a:pt x="44747" y="24"/>
                    <a:pt x="44722" y="24"/>
                  </a:cubicBezTo>
                  <a:cubicBezTo>
                    <a:pt x="44684" y="24"/>
                    <a:pt x="44647" y="30"/>
                    <a:pt x="44614" y="64"/>
                  </a:cubicBezTo>
                  <a:cubicBezTo>
                    <a:pt x="44530" y="127"/>
                    <a:pt x="44424" y="169"/>
                    <a:pt x="44382" y="274"/>
                  </a:cubicBezTo>
                  <a:cubicBezTo>
                    <a:pt x="44361" y="337"/>
                    <a:pt x="44298" y="400"/>
                    <a:pt x="44256" y="421"/>
                  </a:cubicBezTo>
                  <a:cubicBezTo>
                    <a:pt x="43941" y="505"/>
                    <a:pt x="43773" y="800"/>
                    <a:pt x="43520" y="947"/>
                  </a:cubicBezTo>
                  <a:cubicBezTo>
                    <a:pt x="43331" y="1073"/>
                    <a:pt x="43184" y="1262"/>
                    <a:pt x="43079" y="1452"/>
                  </a:cubicBezTo>
                  <a:cubicBezTo>
                    <a:pt x="43016" y="1557"/>
                    <a:pt x="42890" y="1599"/>
                    <a:pt x="42869" y="1683"/>
                  </a:cubicBezTo>
                  <a:cubicBezTo>
                    <a:pt x="42806" y="1830"/>
                    <a:pt x="42658" y="1767"/>
                    <a:pt x="42574" y="1872"/>
                  </a:cubicBezTo>
                  <a:cubicBezTo>
                    <a:pt x="42553" y="2019"/>
                    <a:pt x="42469" y="2124"/>
                    <a:pt x="42364" y="2208"/>
                  </a:cubicBezTo>
                  <a:cubicBezTo>
                    <a:pt x="42196" y="2356"/>
                    <a:pt x="42112" y="2587"/>
                    <a:pt x="41881" y="2692"/>
                  </a:cubicBezTo>
                  <a:cubicBezTo>
                    <a:pt x="41860" y="2713"/>
                    <a:pt x="41838" y="2713"/>
                    <a:pt x="41838" y="2734"/>
                  </a:cubicBezTo>
                  <a:cubicBezTo>
                    <a:pt x="41628" y="3049"/>
                    <a:pt x="41355" y="3302"/>
                    <a:pt x="41061" y="3512"/>
                  </a:cubicBezTo>
                  <a:cubicBezTo>
                    <a:pt x="41019" y="3533"/>
                    <a:pt x="40976" y="3575"/>
                    <a:pt x="40955" y="3617"/>
                  </a:cubicBezTo>
                  <a:cubicBezTo>
                    <a:pt x="40829" y="3806"/>
                    <a:pt x="40682" y="3974"/>
                    <a:pt x="40493" y="4101"/>
                  </a:cubicBezTo>
                  <a:cubicBezTo>
                    <a:pt x="40409" y="4164"/>
                    <a:pt x="40325" y="4227"/>
                    <a:pt x="40262" y="4311"/>
                  </a:cubicBezTo>
                  <a:cubicBezTo>
                    <a:pt x="40093" y="4605"/>
                    <a:pt x="39862" y="4878"/>
                    <a:pt x="39589" y="5110"/>
                  </a:cubicBezTo>
                  <a:cubicBezTo>
                    <a:pt x="39568" y="5131"/>
                    <a:pt x="39547" y="5152"/>
                    <a:pt x="39526" y="5194"/>
                  </a:cubicBezTo>
                  <a:cubicBezTo>
                    <a:pt x="39421" y="5362"/>
                    <a:pt x="39295" y="5509"/>
                    <a:pt x="39105" y="5572"/>
                  </a:cubicBezTo>
                  <a:cubicBezTo>
                    <a:pt x="39042" y="5740"/>
                    <a:pt x="38916" y="5888"/>
                    <a:pt x="38790" y="6014"/>
                  </a:cubicBezTo>
                  <a:cubicBezTo>
                    <a:pt x="38601" y="6224"/>
                    <a:pt x="38433" y="6434"/>
                    <a:pt x="38285" y="6687"/>
                  </a:cubicBezTo>
                  <a:cubicBezTo>
                    <a:pt x="38180" y="6855"/>
                    <a:pt x="38054" y="7002"/>
                    <a:pt x="37928" y="7149"/>
                  </a:cubicBezTo>
                  <a:cubicBezTo>
                    <a:pt x="37760" y="7317"/>
                    <a:pt x="37613" y="7507"/>
                    <a:pt x="37465" y="7675"/>
                  </a:cubicBezTo>
                  <a:cubicBezTo>
                    <a:pt x="37171" y="8011"/>
                    <a:pt x="36919" y="8369"/>
                    <a:pt x="36624" y="8684"/>
                  </a:cubicBezTo>
                  <a:cubicBezTo>
                    <a:pt x="36498" y="8852"/>
                    <a:pt x="36372" y="8999"/>
                    <a:pt x="36267" y="9167"/>
                  </a:cubicBezTo>
                  <a:cubicBezTo>
                    <a:pt x="36120" y="9420"/>
                    <a:pt x="35952" y="9630"/>
                    <a:pt x="35762" y="9840"/>
                  </a:cubicBezTo>
                  <a:cubicBezTo>
                    <a:pt x="35510" y="10114"/>
                    <a:pt x="35321" y="10450"/>
                    <a:pt x="35069" y="10702"/>
                  </a:cubicBezTo>
                  <a:lnTo>
                    <a:pt x="35027" y="10660"/>
                  </a:lnTo>
                  <a:cubicBezTo>
                    <a:pt x="34985" y="10744"/>
                    <a:pt x="34964" y="10828"/>
                    <a:pt x="34921" y="10912"/>
                  </a:cubicBezTo>
                  <a:cubicBezTo>
                    <a:pt x="34753" y="11102"/>
                    <a:pt x="34606" y="11291"/>
                    <a:pt x="34501" y="11501"/>
                  </a:cubicBezTo>
                  <a:cubicBezTo>
                    <a:pt x="34459" y="11606"/>
                    <a:pt x="34375" y="11648"/>
                    <a:pt x="34312" y="11774"/>
                  </a:cubicBezTo>
                  <a:cubicBezTo>
                    <a:pt x="34270" y="11901"/>
                    <a:pt x="34102" y="11943"/>
                    <a:pt x="34102" y="12090"/>
                  </a:cubicBezTo>
                  <a:lnTo>
                    <a:pt x="33996" y="12090"/>
                  </a:lnTo>
                  <a:cubicBezTo>
                    <a:pt x="33954" y="12132"/>
                    <a:pt x="33912" y="12195"/>
                    <a:pt x="33870" y="12237"/>
                  </a:cubicBezTo>
                  <a:cubicBezTo>
                    <a:pt x="33847" y="12261"/>
                    <a:pt x="33820" y="12264"/>
                    <a:pt x="33793" y="12264"/>
                  </a:cubicBezTo>
                  <a:cubicBezTo>
                    <a:pt x="33784" y="12264"/>
                    <a:pt x="33774" y="12263"/>
                    <a:pt x="33765" y="12263"/>
                  </a:cubicBezTo>
                  <a:cubicBezTo>
                    <a:pt x="33728" y="12263"/>
                    <a:pt x="33692" y="12269"/>
                    <a:pt x="33660" y="12321"/>
                  </a:cubicBezTo>
                  <a:cubicBezTo>
                    <a:pt x="33597" y="12426"/>
                    <a:pt x="33660" y="12531"/>
                    <a:pt x="33597" y="12679"/>
                  </a:cubicBezTo>
                  <a:cubicBezTo>
                    <a:pt x="33534" y="12721"/>
                    <a:pt x="33471" y="12763"/>
                    <a:pt x="33408" y="12847"/>
                  </a:cubicBezTo>
                  <a:cubicBezTo>
                    <a:pt x="33324" y="12973"/>
                    <a:pt x="33219" y="13120"/>
                    <a:pt x="33113" y="13225"/>
                  </a:cubicBezTo>
                  <a:cubicBezTo>
                    <a:pt x="33008" y="13393"/>
                    <a:pt x="32882" y="13541"/>
                    <a:pt x="32777" y="13667"/>
                  </a:cubicBezTo>
                  <a:cubicBezTo>
                    <a:pt x="32693" y="13793"/>
                    <a:pt x="32588" y="13919"/>
                    <a:pt x="32504" y="14066"/>
                  </a:cubicBezTo>
                  <a:cubicBezTo>
                    <a:pt x="32335" y="14276"/>
                    <a:pt x="32104" y="14424"/>
                    <a:pt x="31999" y="14676"/>
                  </a:cubicBezTo>
                  <a:cubicBezTo>
                    <a:pt x="31978" y="14697"/>
                    <a:pt x="31978" y="14718"/>
                    <a:pt x="31957" y="14718"/>
                  </a:cubicBezTo>
                  <a:cubicBezTo>
                    <a:pt x="31705" y="14823"/>
                    <a:pt x="31642" y="15075"/>
                    <a:pt x="31473" y="15243"/>
                  </a:cubicBezTo>
                  <a:cubicBezTo>
                    <a:pt x="31431" y="15265"/>
                    <a:pt x="31389" y="15243"/>
                    <a:pt x="31347" y="15286"/>
                  </a:cubicBezTo>
                  <a:cubicBezTo>
                    <a:pt x="31284" y="15454"/>
                    <a:pt x="31179" y="15643"/>
                    <a:pt x="31032" y="15769"/>
                  </a:cubicBezTo>
                  <a:cubicBezTo>
                    <a:pt x="30969" y="15832"/>
                    <a:pt x="30927" y="15895"/>
                    <a:pt x="30906" y="15979"/>
                  </a:cubicBezTo>
                  <a:cubicBezTo>
                    <a:pt x="30843" y="16105"/>
                    <a:pt x="30780" y="16232"/>
                    <a:pt x="30696" y="16337"/>
                  </a:cubicBezTo>
                  <a:cubicBezTo>
                    <a:pt x="30633" y="16463"/>
                    <a:pt x="30506" y="16547"/>
                    <a:pt x="30359" y="16568"/>
                  </a:cubicBezTo>
                  <a:cubicBezTo>
                    <a:pt x="30338" y="16715"/>
                    <a:pt x="30296" y="16841"/>
                    <a:pt x="30233" y="16989"/>
                  </a:cubicBezTo>
                  <a:cubicBezTo>
                    <a:pt x="30212" y="17031"/>
                    <a:pt x="30191" y="17052"/>
                    <a:pt x="30149" y="17052"/>
                  </a:cubicBezTo>
                  <a:cubicBezTo>
                    <a:pt x="30135" y="17045"/>
                    <a:pt x="30119" y="17040"/>
                    <a:pt x="30103" y="17040"/>
                  </a:cubicBezTo>
                  <a:cubicBezTo>
                    <a:pt x="30072" y="17040"/>
                    <a:pt x="30044" y="17059"/>
                    <a:pt x="30044" y="17115"/>
                  </a:cubicBezTo>
                  <a:cubicBezTo>
                    <a:pt x="30054" y="17115"/>
                    <a:pt x="30060" y="17109"/>
                    <a:pt x="30065" y="17109"/>
                  </a:cubicBezTo>
                  <a:cubicBezTo>
                    <a:pt x="30070" y="17109"/>
                    <a:pt x="30075" y="17115"/>
                    <a:pt x="30086" y="17136"/>
                  </a:cubicBezTo>
                  <a:cubicBezTo>
                    <a:pt x="30086" y="17157"/>
                    <a:pt x="30065" y="17157"/>
                    <a:pt x="30044" y="17157"/>
                  </a:cubicBezTo>
                  <a:cubicBezTo>
                    <a:pt x="30044" y="17388"/>
                    <a:pt x="29960" y="17619"/>
                    <a:pt x="29771" y="17745"/>
                  </a:cubicBezTo>
                  <a:cubicBezTo>
                    <a:pt x="29665" y="17851"/>
                    <a:pt x="29581" y="17956"/>
                    <a:pt x="29518" y="18082"/>
                  </a:cubicBezTo>
                  <a:cubicBezTo>
                    <a:pt x="29434" y="18208"/>
                    <a:pt x="29350" y="18334"/>
                    <a:pt x="29224" y="18418"/>
                  </a:cubicBezTo>
                  <a:cubicBezTo>
                    <a:pt x="29119" y="18502"/>
                    <a:pt x="29035" y="18607"/>
                    <a:pt x="28972" y="18734"/>
                  </a:cubicBezTo>
                  <a:cubicBezTo>
                    <a:pt x="28824" y="18965"/>
                    <a:pt x="28719" y="19196"/>
                    <a:pt x="28635" y="19448"/>
                  </a:cubicBezTo>
                  <a:cubicBezTo>
                    <a:pt x="28635" y="19490"/>
                    <a:pt x="28614" y="19532"/>
                    <a:pt x="28572" y="19575"/>
                  </a:cubicBezTo>
                  <a:cubicBezTo>
                    <a:pt x="28425" y="19785"/>
                    <a:pt x="28278" y="19974"/>
                    <a:pt x="28152" y="20184"/>
                  </a:cubicBezTo>
                  <a:cubicBezTo>
                    <a:pt x="28089" y="20268"/>
                    <a:pt x="27983" y="20226"/>
                    <a:pt x="27962" y="20268"/>
                  </a:cubicBezTo>
                  <a:cubicBezTo>
                    <a:pt x="27836" y="20521"/>
                    <a:pt x="27647" y="20731"/>
                    <a:pt x="27437" y="20878"/>
                  </a:cubicBezTo>
                  <a:lnTo>
                    <a:pt x="27395" y="20920"/>
                  </a:lnTo>
                  <a:cubicBezTo>
                    <a:pt x="27269" y="21004"/>
                    <a:pt x="27163" y="21130"/>
                    <a:pt x="27100" y="21256"/>
                  </a:cubicBezTo>
                  <a:cubicBezTo>
                    <a:pt x="26974" y="21467"/>
                    <a:pt x="26869" y="21677"/>
                    <a:pt x="26722" y="21866"/>
                  </a:cubicBezTo>
                  <a:cubicBezTo>
                    <a:pt x="26470" y="22161"/>
                    <a:pt x="26238" y="22497"/>
                    <a:pt x="26070" y="22833"/>
                  </a:cubicBezTo>
                  <a:cubicBezTo>
                    <a:pt x="26049" y="22896"/>
                    <a:pt x="26007" y="22938"/>
                    <a:pt x="25986" y="23001"/>
                  </a:cubicBezTo>
                  <a:cubicBezTo>
                    <a:pt x="25839" y="23212"/>
                    <a:pt x="25671" y="23443"/>
                    <a:pt x="25482" y="23632"/>
                  </a:cubicBezTo>
                  <a:cubicBezTo>
                    <a:pt x="25486" y="23637"/>
                    <a:pt x="25491" y="23639"/>
                    <a:pt x="25496" y="23639"/>
                  </a:cubicBezTo>
                  <a:cubicBezTo>
                    <a:pt x="25504" y="23639"/>
                    <a:pt x="25511" y="23634"/>
                    <a:pt x="25516" y="23634"/>
                  </a:cubicBezTo>
                  <a:cubicBezTo>
                    <a:pt x="25521" y="23634"/>
                    <a:pt x="25524" y="23638"/>
                    <a:pt x="25524" y="23653"/>
                  </a:cubicBezTo>
                  <a:cubicBezTo>
                    <a:pt x="25545" y="23695"/>
                    <a:pt x="25503" y="23695"/>
                    <a:pt x="25482" y="23695"/>
                  </a:cubicBezTo>
                  <a:cubicBezTo>
                    <a:pt x="25355" y="23927"/>
                    <a:pt x="25187" y="24116"/>
                    <a:pt x="24977" y="24284"/>
                  </a:cubicBezTo>
                  <a:cubicBezTo>
                    <a:pt x="24956" y="24326"/>
                    <a:pt x="24914" y="24347"/>
                    <a:pt x="24872" y="24389"/>
                  </a:cubicBezTo>
                  <a:lnTo>
                    <a:pt x="24346" y="25167"/>
                  </a:lnTo>
                  <a:cubicBezTo>
                    <a:pt x="24220" y="25356"/>
                    <a:pt x="24094" y="25566"/>
                    <a:pt x="23926" y="25756"/>
                  </a:cubicBezTo>
                  <a:cubicBezTo>
                    <a:pt x="23758" y="26008"/>
                    <a:pt x="23589" y="26260"/>
                    <a:pt x="23442" y="26534"/>
                  </a:cubicBezTo>
                  <a:cubicBezTo>
                    <a:pt x="23274" y="26765"/>
                    <a:pt x="23127" y="27017"/>
                    <a:pt x="23001" y="27290"/>
                  </a:cubicBezTo>
                  <a:cubicBezTo>
                    <a:pt x="22980" y="27333"/>
                    <a:pt x="22938" y="27396"/>
                    <a:pt x="22875" y="27417"/>
                  </a:cubicBezTo>
                  <a:cubicBezTo>
                    <a:pt x="22790" y="27459"/>
                    <a:pt x="22706" y="27501"/>
                    <a:pt x="22643" y="27585"/>
                  </a:cubicBezTo>
                  <a:cubicBezTo>
                    <a:pt x="22496" y="27816"/>
                    <a:pt x="22328" y="28047"/>
                    <a:pt x="22139" y="28258"/>
                  </a:cubicBezTo>
                  <a:lnTo>
                    <a:pt x="22139" y="28426"/>
                  </a:lnTo>
                  <a:cubicBezTo>
                    <a:pt x="22034" y="28468"/>
                    <a:pt x="22034" y="28615"/>
                    <a:pt x="21928" y="28699"/>
                  </a:cubicBezTo>
                  <a:lnTo>
                    <a:pt x="21844" y="28636"/>
                  </a:lnTo>
                  <a:lnTo>
                    <a:pt x="21781" y="28720"/>
                  </a:lnTo>
                  <a:cubicBezTo>
                    <a:pt x="21781" y="28762"/>
                    <a:pt x="21844" y="28783"/>
                    <a:pt x="21802" y="28825"/>
                  </a:cubicBezTo>
                  <a:cubicBezTo>
                    <a:pt x="21634" y="29014"/>
                    <a:pt x="21466" y="29246"/>
                    <a:pt x="21319" y="29477"/>
                  </a:cubicBezTo>
                  <a:cubicBezTo>
                    <a:pt x="21256" y="29540"/>
                    <a:pt x="21214" y="29624"/>
                    <a:pt x="21214" y="29729"/>
                  </a:cubicBezTo>
                  <a:cubicBezTo>
                    <a:pt x="21193" y="29834"/>
                    <a:pt x="21129" y="29940"/>
                    <a:pt x="21045" y="30003"/>
                  </a:cubicBezTo>
                  <a:cubicBezTo>
                    <a:pt x="20835" y="30108"/>
                    <a:pt x="20751" y="30339"/>
                    <a:pt x="20604" y="30486"/>
                  </a:cubicBezTo>
                  <a:cubicBezTo>
                    <a:pt x="20499" y="30591"/>
                    <a:pt x="20415" y="30717"/>
                    <a:pt x="20352" y="30844"/>
                  </a:cubicBezTo>
                  <a:cubicBezTo>
                    <a:pt x="20352" y="30970"/>
                    <a:pt x="20310" y="31075"/>
                    <a:pt x="20225" y="31180"/>
                  </a:cubicBezTo>
                  <a:lnTo>
                    <a:pt x="19805" y="31748"/>
                  </a:lnTo>
                  <a:cubicBezTo>
                    <a:pt x="19826" y="31790"/>
                    <a:pt x="19847" y="31811"/>
                    <a:pt x="19847" y="31853"/>
                  </a:cubicBezTo>
                  <a:lnTo>
                    <a:pt x="19069" y="32610"/>
                  </a:lnTo>
                  <a:cubicBezTo>
                    <a:pt x="19027" y="32631"/>
                    <a:pt x="19006" y="32652"/>
                    <a:pt x="19006" y="32673"/>
                  </a:cubicBezTo>
                  <a:cubicBezTo>
                    <a:pt x="18796" y="33009"/>
                    <a:pt x="18586" y="33367"/>
                    <a:pt x="18396" y="33703"/>
                  </a:cubicBezTo>
                  <a:cubicBezTo>
                    <a:pt x="18291" y="33913"/>
                    <a:pt x="18144" y="34102"/>
                    <a:pt x="17976" y="34250"/>
                  </a:cubicBezTo>
                  <a:cubicBezTo>
                    <a:pt x="17913" y="34250"/>
                    <a:pt x="17892" y="34229"/>
                    <a:pt x="17892" y="34186"/>
                  </a:cubicBezTo>
                  <a:cubicBezTo>
                    <a:pt x="17787" y="34207"/>
                    <a:pt x="17808" y="34271"/>
                    <a:pt x="17829" y="34334"/>
                  </a:cubicBezTo>
                  <a:cubicBezTo>
                    <a:pt x="17850" y="34397"/>
                    <a:pt x="17892" y="34439"/>
                    <a:pt x="17871" y="34523"/>
                  </a:cubicBezTo>
                  <a:cubicBezTo>
                    <a:pt x="17745" y="34733"/>
                    <a:pt x="17576" y="34901"/>
                    <a:pt x="17387" y="35048"/>
                  </a:cubicBezTo>
                  <a:cubicBezTo>
                    <a:pt x="17387" y="35069"/>
                    <a:pt x="17408" y="35112"/>
                    <a:pt x="17429" y="35133"/>
                  </a:cubicBezTo>
                  <a:cubicBezTo>
                    <a:pt x="17387" y="35301"/>
                    <a:pt x="17240" y="35301"/>
                    <a:pt x="17114" y="35343"/>
                  </a:cubicBezTo>
                  <a:cubicBezTo>
                    <a:pt x="17009" y="35574"/>
                    <a:pt x="16883" y="35784"/>
                    <a:pt x="16735" y="35974"/>
                  </a:cubicBezTo>
                  <a:cubicBezTo>
                    <a:pt x="16672" y="35995"/>
                    <a:pt x="16630" y="35974"/>
                    <a:pt x="16588" y="36016"/>
                  </a:cubicBezTo>
                  <a:lnTo>
                    <a:pt x="16693" y="36079"/>
                  </a:lnTo>
                  <a:cubicBezTo>
                    <a:pt x="16672" y="36100"/>
                    <a:pt x="16651" y="36142"/>
                    <a:pt x="16651" y="36163"/>
                  </a:cubicBezTo>
                  <a:cubicBezTo>
                    <a:pt x="16672" y="36310"/>
                    <a:pt x="16609" y="36457"/>
                    <a:pt x="16504" y="36562"/>
                  </a:cubicBezTo>
                  <a:cubicBezTo>
                    <a:pt x="16420" y="36709"/>
                    <a:pt x="16336" y="36836"/>
                    <a:pt x="16273" y="36983"/>
                  </a:cubicBezTo>
                  <a:cubicBezTo>
                    <a:pt x="16147" y="37214"/>
                    <a:pt x="15979" y="37445"/>
                    <a:pt x="15810" y="37655"/>
                  </a:cubicBezTo>
                  <a:cubicBezTo>
                    <a:pt x="15747" y="37719"/>
                    <a:pt x="15705" y="37803"/>
                    <a:pt x="15663" y="37887"/>
                  </a:cubicBezTo>
                  <a:cubicBezTo>
                    <a:pt x="15453" y="38223"/>
                    <a:pt x="15264" y="38602"/>
                    <a:pt x="15011" y="38938"/>
                  </a:cubicBezTo>
                  <a:cubicBezTo>
                    <a:pt x="15008" y="38940"/>
                    <a:pt x="15005" y="38940"/>
                    <a:pt x="15002" y="38940"/>
                  </a:cubicBezTo>
                  <a:cubicBezTo>
                    <a:pt x="14976" y="38940"/>
                    <a:pt x="14959" y="38888"/>
                    <a:pt x="14944" y="38888"/>
                  </a:cubicBezTo>
                  <a:cubicBezTo>
                    <a:pt x="14938" y="38888"/>
                    <a:pt x="14933" y="38895"/>
                    <a:pt x="14927" y="38917"/>
                  </a:cubicBezTo>
                  <a:cubicBezTo>
                    <a:pt x="14885" y="39001"/>
                    <a:pt x="14948" y="39106"/>
                    <a:pt x="14885" y="39190"/>
                  </a:cubicBezTo>
                  <a:cubicBezTo>
                    <a:pt x="14864" y="39211"/>
                    <a:pt x="14864" y="39232"/>
                    <a:pt x="14843" y="39232"/>
                  </a:cubicBezTo>
                  <a:cubicBezTo>
                    <a:pt x="14612" y="39253"/>
                    <a:pt x="14549" y="39401"/>
                    <a:pt x="14486" y="39590"/>
                  </a:cubicBezTo>
                  <a:cubicBezTo>
                    <a:pt x="14465" y="39695"/>
                    <a:pt x="14444" y="39821"/>
                    <a:pt x="14318" y="39842"/>
                  </a:cubicBezTo>
                  <a:cubicBezTo>
                    <a:pt x="14212" y="39884"/>
                    <a:pt x="14234" y="39989"/>
                    <a:pt x="14107" y="40031"/>
                  </a:cubicBezTo>
                  <a:cubicBezTo>
                    <a:pt x="13981" y="40073"/>
                    <a:pt x="14044" y="40220"/>
                    <a:pt x="13981" y="40305"/>
                  </a:cubicBezTo>
                  <a:cubicBezTo>
                    <a:pt x="13813" y="40473"/>
                    <a:pt x="13708" y="40662"/>
                    <a:pt x="13624" y="40893"/>
                  </a:cubicBezTo>
                  <a:cubicBezTo>
                    <a:pt x="13603" y="40956"/>
                    <a:pt x="13645" y="41040"/>
                    <a:pt x="13603" y="41082"/>
                  </a:cubicBezTo>
                  <a:cubicBezTo>
                    <a:pt x="13393" y="41272"/>
                    <a:pt x="13308" y="41545"/>
                    <a:pt x="13140" y="41734"/>
                  </a:cubicBezTo>
                  <a:cubicBezTo>
                    <a:pt x="12993" y="41923"/>
                    <a:pt x="12867" y="42134"/>
                    <a:pt x="12783" y="42344"/>
                  </a:cubicBezTo>
                  <a:cubicBezTo>
                    <a:pt x="12720" y="42491"/>
                    <a:pt x="12678" y="42617"/>
                    <a:pt x="12594" y="42722"/>
                  </a:cubicBezTo>
                  <a:cubicBezTo>
                    <a:pt x="12257" y="43185"/>
                    <a:pt x="11963" y="43668"/>
                    <a:pt x="11711" y="44173"/>
                  </a:cubicBezTo>
                  <a:cubicBezTo>
                    <a:pt x="11626" y="44383"/>
                    <a:pt x="11521" y="44573"/>
                    <a:pt x="11395" y="44762"/>
                  </a:cubicBezTo>
                  <a:cubicBezTo>
                    <a:pt x="11311" y="44846"/>
                    <a:pt x="11290" y="44951"/>
                    <a:pt x="11227" y="45035"/>
                  </a:cubicBezTo>
                  <a:cubicBezTo>
                    <a:pt x="11164" y="45140"/>
                    <a:pt x="11206" y="45287"/>
                    <a:pt x="11080" y="45371"/>
                  </a:cubicBezTo>
                  <a:lnTo>
                    <a:pt x="11122" y="45456"/>
                  </a:lnTo>
                  <a:cubicBezTo>
                    <a:pt x="11122" y="45540"/>
                    <a:pt x="11038" y="45498"/>
                    <a:pt x="11017" y="45561"/>
                  </a:cubicBezTo>
                  <a:cubicBezTo>
                    <a:pt x="11017" y="45687"/>
                    <a:pt x="10975" y="45813"/>
                    <a:pt x="10891" y="45918"/>
                  </a:cubicBezTo>
                  <a:cubicBezTo>
                    <a:pt x="10849" y="45981"/>
                    <a:pt x="10807" y="46044"/>
                    <a:pt x="10764" y="46128"/>
                  </a:cubicBezTo>
                  <a:cubicBezTo>
                    <a:pt x="10617" y="46423"/>
                    <a:pt x="10449" y="46717"/>
                    <a:pt x="10260" y="47011"/>
                  </a:cubicBezTo>
                  <a:cubicBezTo>
                    <a:pt x="10218" y="47116"/>
                    <a:pt x="10113" y="47180"/>
                    <a:pt x="10050" y="47285"/>
                  </a:cubicBezTo>
                  <a:cubicBezTo>
                    <a:pt x="9945" y="47516"/>
                    <a:pt x="9797" y="47747"/>
                    <a:pt x="9671" y="47957"/>
                  </a:cubicBezTo>
                  <a:cubicBezTo>
                    <a:pt x="9566" y="48105"/>
                    <a:pt x="9482" y="48252"/>
                    <a:pt x="9419" y="48399"/>
                  </a:cubicBezTo>
                  <a:cubicBezTo>
                    <a:pt x="9356" y="48546"/>
                    <a:pt x="9188" y="48651"/>
                    <a:pt x="9251" y="48840"/>
                  </a:cubicBezTo>
                  <a:cubicBezTo>
                    <a:pt x="9167" y="48988"/>
                    <a:pt x="9062" y="49156"/>
                    <a:pt x="8956" y="49303"/>
                  </a:cubicBezTo>
                  <a:cubicBezTo>
                    <a:pt x="8935" y="49345"/>
                    <a:pt x="8914" y="49387"/>
                    <a:pt x="8893" y="49429"/>
                  </a:cubicBezTo>
                  <a:cubicBezTo>
                    <a:pt x="8872" y="49660"/>
                    <a:pt x="8704" y="49829"/>
                    <a:pt x="8683" y="50039"/>
                  </a:cubicBezTo>
                  <a:cubicBezTo>
                    <a:pt x="8662" y="50102"/>
                    <a:pt x="8620" y="50165"/>
                    <a:pt x="8578" y="50228"/>
                  </a:cubicBezTo>
                  <a:cubicBezTo>
                    <a:pt x="8431" y="50417"/>
                    <a:pt x="8284" y="50628"/>
                    <a:pt x="8157" y="50838"/>
                  </a:cubicBezTo>
                  <a:cubicBezTo>
                    <a:pt x="8094" y="50964"/>
                    <a:pt x="8010" y="51090"/>
                    <a:pt x="7905" y="51195"/>
                  </a:cubicBezTo>
                  <a:lnTo>
                    <a:pt x="7947" y="51237"/>
                  </a:lnTo>
                  <a:cubicBezTo>
                    <a:pt x="7947" y="51321"/>
                    <a:pt x="7842" y="51342"/>
                    <a:pt x="7842" y="51447"/>
                  </a:cubicBezTo>
                  <a:cubicBezTo>
                    <a:pt x="7821" y="51637"/>
                    <a:pt x="7737" y="51826"/>
                    <a:pt x="7590" y="51973"/>
                  </a:cubicBezTo>
                  <a:cubicBezTo>
                    <a:pt x="7485" y="52036"/>
                    <a:pt x="7422" y="52162"/>
                    <a:pt x="7422" y="52288"/>
                  </a:cubicBezTo>
                  <a:cubicBezTo>
                    <a:pt x="7422" y="52352"/>
                    <a:pt x="7380" y="52394"/>
                    <a:pt x="7359" y="52457"/>
                  </a:cubicBezTo>
                  <a:cubicBezTo>
                    <a:pt x="7316" y="52688"/>
                    <a:pt x="7211" y="52898"/>
                    <a:pt x="7043" y="53087"/>
                  </a:cubicBezTo>
                  <a:cubicBezTo>
                    <a:pt x="7022" y="53108"/>
                    <a:pt x="7001" y="53150"/>
                    <a:pt x="7001" y="53193"/>
                  </a:cubicBezTo>
                  <a:cubicBezTo>
                    <a:pt x="7085" y="53256"/>
                    <a:pt x="7001" y="53340"/>
                    <a:pt x="6980" y="53361"/>
                  </a:cubicBezTo>
                  <a:cubicBezTo>
                    <a:pt x="6875" y="53487"/>
                    <a:pt x="6812" y="53613"/>
                    <a:pt x="6749" y="53760"/>
                  </a:cubicBezTo>
                  <a:cubicBezTo>
                    <a:pt x="6665" y="53886"/>
                    <a:pt x="6581" y="54012"/>
                    <a:pt x="6518" y="54139"/>
                  </a:cubicBezTo>
                  <a:cubicBezTo>
                    <a:pt x="6370" y="54349"/>
                    <a:pt x="6265" y="54559"/>
                    <a:pt x="6160" y="54790"/>
                  </a:cubicBezTo>
                  <a:cubicBezTo>
                    <a:pt x="6118" y="54917"/>
                    <a:pt x="6055" y="55022"/>
                    <a:pt x="6013" y="55148"/>
                  </a:cubicBezTo>
                  <a:cubicBezTo>
                    <a:pt x="5950" y="55253"/>
                    <a:pt x="5866" y="55358"/>
                    <a:pt x="5803" y="55463"/>
                  </a:cubicBezTo>
                  <a:cubicBezTo>
                    <a:pt x="5571" y="55926"/>
                    <a:pt x="5277" y="56346"/>
                    <a:pt x="5067" y="56809"/>
                  </a:cubicBezTo>
                  <a:cubicBezTo>
                    <a:pt x="5046" y="56851"/>
                    <a:pt x="5004" y="56893"/>
                    <a:pt x="4983" y="56935"/>
                  </a:cubicBezTo>
                  <a:cubicBezTo>
                    <a:pt x="4920" y="56977"/>
                    <a:pt x="4962" y="57061"/>
                    <a:pt x="4920" y="57103"/>
                  </a:cubicBezTo>
                  <a:cubicBezTo>
                    <a:pt x="4836" y="57103"/>
                    <a:pt x="4794" y="57145"/>
                    <a:pt x="4773" y="57229"/>
                  </a:cubicBezTo>
                  <a:cubicBezTo>
                    <a:pt x="4815" y="57250"/>
                    <a:pt x="4836" y="57292"/>
                    <a:pt x="4815" y="57334"/>
                  </a:cubicBezTo>
                  <a:cubicBezTo>
                    <a:pt x="4730" y="57439"/>
                    <a:pt x="4583" y="57460"/>
                    <a:pt x="4520" y="57587"/>
                  </a:cubicBezTo>
                  <a:cubicBezTo>
                    <a:pt x="4478" y="57650"/>
                    <a:pt x="4520" y="57713"/>
                    <a:pt x="4478" y="57797"/>
                  </a:cubicBezTo>
                  <a:cubicBezTo>
                    <a:pt x="4457" y="57923"/>
                    <a:pt x="4394" y="58049"/>
                    <a:pt x="4331" y="58175"/>
                  </a:cubicBezTo>
                  <a:cubicBezTo>
                    <a:pt x="4373" y="58386"/>
                    <a:pt x="4205" y="58554"/>
                    <a:pt x="4142" y="58722"/>
                  </a:cubicBezTo>
                  <a:cubicBezTo>
                    <a:pt x="4121" y="58785"/>
                    <a:pt x="4079" y="58827"/>
                    <a:pt x="4079" y="58869"/>
                  </a:cubicBezTo>
                  <a:cubicBezTo>
                    <a:pt x="4079" y="58974"/>
                    <a:pt x="4058" y="59079"/>
                    <a:pt x="3974" y="59184"/>
                  </a:cubicBezTo>
                  <a:cubicBezTo>
                    <a:pt x="3911" y="59269"/>
                    <a:pt x="3911" y="59395"/>
                    <a:pt x="3847" y="59500"/>
                  </a:cubicBezTo>
                  <a:cubicBezTo>
                    <a:pt x="3721" y="59668"/>
                    <a:pt x="3700" y="59878"/>
                    <a:pt x="3532" y="60004"/>
                  </a:cubicBezTo>
                  <a:cubicBezTo>
                    <a:pt x="3490" y="60236"/>
                    <a:pt x="3301" y="60425"/>
                    <a:pt x="3259" y="60677"/>
                  </a:cubicBezTo>
                  <a:cubicBezTo>
                    <a:pt x="3196" y="60929"/>
                    <a:pt x="3112" y="61182"/>
                    <a:pt x="3006" y="61413"/>
                  </a:cubicBezTo>
                  <a:cubicBezTo>
                    <a:pt x="2943" y="61560"/>
                    <a:pt x="2880" y="61686"/>
                    <a:pt x="2775" y="61813"/>
                  </a:cubicBezTo>
                  <a:cubicBezTo>
                    <a:pt x="2670" y="61939"/>
                    <a:pt x="2586" y="62107"/>
                    <a:pt x="2523" y="62275"/>
                  </a:cubicBezTo>
                  <a:cubicBezTo>
                    <a:pt x="2439" y="62506"/>
                    <a:pt x="2334" y="62717"/>
                    <a:pt x="2229" y="62948"/>
                  </a:cubicBezTo>
                  <a:cubicBezTo>
                    <a:pt x="2123" y="63137"/>
                    <a:pt x="2039" y="63284"/>
                    <a:pt x="1913" y="63515"/>
                  </a:cubicBezTo>
                  <a:cubicBezTo>
                    <a:pt x="1808" y="63747"/>
                    <a:pt x="1829" y="64020"/>
                    <a:pt x="1661" y="64230"/>
                  </a:cubicBezTo>
                  <a:lnTo>
                    <a:pt x="1661" y="64314"/>
                  </a:lnTo>
                  <a:cubicBezTo>
                    <a:pt x="1619" y="64630"/>
                    <a:pt x="1493" y="64945"/>
                    <a:pt x="1304" y="65197"/>
                  </a:cubicBezTo>
                  <a:lnTo>
                    <a:pt x="1304" y="65260"/>
                  </a:lnTo>
                  <a:lnTo>
                    <a:pt x="1346" y="65324"/>
                  </a:lnTo>
                  <a:cubicBezTo>
                    <a:pt x="1325" y="65345"/>
                    <a:pt x="1304" y="65387"/>
                    <a:pt x="1261" y="65429"/>
                  </a:cubicBezTo>
                  <a:cubicBezTo>
                    <a:pt x="1240" y="65471"/>
                    <a:pt x="1198" y="65513"/>
                    <a:pt x="1177" y="65576"/>
                  </a:cubicBezTo>
                  <a:cubicBezTo>
                    <a:pt x="1135" y="65723"/>
                    <a:pt x="1093" y="65849"/>
                    <a:pt x="1051" y="65996"/>
                  </a:cubicBezTo>
                  <a:cubicBezTo>
                    <a:pt x="1030" y="66144"/>
                    <a:pt x="841" y="66186"/>
                    <a:pt x="862" y="66375"/>
                  </a:cubicBezTo>
                  <a:cubicBezTo>
                    <a:pt x="904" y="66543"/>
                    <a:pt x="778" y="66648"/>
                    <a:pt x="736" y="66795"/>
                  </a:cubicBezTo>
                  <a:cubicBezTo>
                    <a:pt x="673" y="66921"/>
                    <a:pt x="694" y="67090"/>
                    <a:pt x="568" y="67174"/>
                  </a:cubicBezTo>
                  <a:cubicBezTo>
                    <a:pt x="652" y="67363"/>
                    <a:pt x="484" y="67510"/>
                    <a:pt x="505" y="67678"/>
                  </a:cubicBezTo>
                  <a:lnTo>
                    <a:pt x="631" y="67762"/>
                  </a:lnTo>
                  <a:cubicBezTo>
                    <a:pt x="526" y="68015"/>
                    <a:pt x="168" y="68162"/>
                    <a:pt x="252" y="68498"/>
                  </a:cubicBezTo>
                  <a:lnTo>
                    <a:pt x="357" y="68540"/>
                  </a:lnTo>
                  <a:cubicBezTo>
                    <a:pt x="336" y="68582"/>
                    <a:pt x="300" y="68582"/>
                    <a:pt x="263" y="68582"/>
                  </a:cubicBezTo>
                  <a:cubicBezTo>
                    <a:pt x="226" y="68582"/>
                    <a:pt x="189" y="68582"/>
                    <a:pt x="168" y="68624"/>
                  </a:cubicBezTo>
                  <a:cubicBezTo>
                    <a:pt x="105" y="68708"/>
                    <a:pt x="63" y="68814"/>
                    <a:pt x="63" y="68919"/>
                  </a:cubicBezTo>
                  <a:cubicBezTo>
                    <a:pt x="63" y="68961"/>
                    <a:pt x="42" y="69003"/>
                    <a:pt x="0" y="69003"/>
                  </a:cubicBezTo>
                  <a:lnTo>
                    <a:pt x="0" y="69192"/>
                  </a:lnTo>
                  <a:cubicBezTo>
                    <a:pt x="126" y="69234"/>
                    <a:pt x="105" y="69381"/>
                    <a:pt x="168" y="69465"/>
                  </a:cubicBezTo>
                  <a:cubicBezTo>
                    <a:pt x="294" y="69297"/>
                    <a:pt x="336" y="69129"/>
                    <a:pt x="505" y="69045"/>
                  </a:cubicBezTo>
                  <a:cubicBezTo>
                    <a:pt x="484" y="68982"/>
                    <a:pt x="463" y="68940"/>
                    <a:pt x="442" y="68877"/>
                  </a:cubicBezTo>
                  <a:cubicBezTo>
                    <a:pt x="547" y="68835"/>
                    <a:pt x="589" y="68708"/>
                    <a:pt x="673" y="68624"/>
                  </a:cubicBezTo>
                  <a:cubicBezTo>
                    <a:pt x="610" y="68414"/>
                    <a:pt x="610" y="68414"/>
                    <a:pt x="673" y="68330"/>
                  </a:cubicBezTo>
                  <a:cubicBezTo>
                    <a:pt x="757" y="68204"/>
                    <a:pt x="841" y="68036"/>
                    <a:pt x="883" y="67889"/>
                  </a:cubicBezTo>
                  <a:lnTo>
                    <a:pt x="757" y="67825"/>
                  </a:lnTo>
                  <a:cubicBezTo>
                    <a:pt x="778" y="67783"/>
                    <a:pt x="820" y="67720"/>
                    <a:pt x="862" y="67720"/>
                  </a:cubicBezTo>
                  <a:cubicBezTo>
                    <a:pt x="904" y="67636"/>
                    <a:pt x="988" y="67552"/>
                    <a:pt x="988" y="67426"/>
                  </a:cubicBezTo>
                  <a:cubicBezTo>
                    <a:pt x="1009" y="67363"/>
                    <a:pt x="1030" y="67300"/>
                    <a:pt x="1072" y="67258"/>
                  </a:cubicBezTo>
                  <a:cubicBezTo>
                    <a:pt x="1261" y="67132"/>
                    <a:pt x="1325" y="66900"/>
                    <a:pt x="1451" y="66753"/>
                  </a:cubicBezTo>
                  <a:cubicBezTo>
                    <a:pt x="1577" y="66585"/>
                    <a:pt x="1682" y="66396"/>
                    <a:pt x="1745" y="66207"/>
                  </a:cubicBezTo>
                  <a:cubicBezTo>
                    <a:pt x="1766" y="66122"/>
                    <a:pt x="1787" y="66059"/>
                    <a:pt x="1829" y="66017"/>
                  </a:cubicBezTo>
                  <a:cubicBezTo>
                    <a:pt x="1997" y="65828"/>
                    <a:pt x="2123" y="65618"/>
                    <a:pt x="2166" y="65366"/>
                  </a:cubicBezTo>
                  <a:cubicBezTo>
                    <a:pt x="2187" y="65345"/>
                    <a:pt x="2208" y="65324"/>
                    <a:pt x="2208" y="65324"/>
                  </a:cubicBezTo>
                  <a:cubicBezTo>
                    <a:pt x="2313" y="65239"/>
                    <a:pt x="2376" y="65134"/>
                    <a:pt x="2439" y="65008"/>
                  </a:cubicBezTo>
                  <a:cubicBezTo>
                    <a:pt x="2502" y="64903"/>
                    <a:pt x="2565" y="64798"/>
                    <a:pt x="2607" y="64672"/>
                  </a:cubicBezTo>
                  <a:lnTo>
                    <a:pt x="2544" y="64588"/>
                  </a:lnTo>
                  <a:lnTo>
                    <a:pt x="2649" y="64567"/>
                  </a:lnTo>
                  <a:cubicBezTo>
                    <a:pt x="2712" y="64377"/>
                    <a:pt x="2691" y="64167"/>
                    <a:pt x="2838" y="63999"/>
                  </a:cubicBezTo>
                  <a:cubicBezTo>
                    <a:pt x="2943" y="63894"/>
                    <a:pt x="2859" y="63684"/>
                    <a:pt x="3028" y="63600"/>
                  </a:cubicBezTo>
                  <a:cubicBezTo>
                    <a:pt x="3006" y="63389"/>
                    <a:pt x="3175" y="63284"/>
                    <a:pt x="3238" y="63116"/>
                  </a:cubicBezTo>
                  <a:cubicBezTo>
                    <a:pt x="3343" y="62843"/>
                    <a:pt x="3490" y="62590"/>
                    <a:pt x="3679" y="62359"/>
                  </a:cubicBezTo>
                  <a:cubicBezTo>
                    <a:pt x="3721" y="62296"/>
                    <a:pt x="3637" y="62254"/>
                    <a:pt x="3700" y="62233"/>
                  </a:cubicBezTo>
                  <a:cubicBezTo>
                    <a:pt x="3826" y="62170"/>
                    <a:pt x="3847" y="62023"/>
                    <a:pt x="3890" y="61918"/>
                  </a:cubicBezTo>
                  <a:cubicBezTo>
                    <a:pt x="3995" y="61665"/>
                    <a:pt x="4100" y="61434"/>
                    <a:pt x="4205" y="61203"/>
                  </a:cubicBezTo>
                  <a:cubicBezTo>
                    <a:pt x="4373" y="60929"/>
                    <a:pt x="4520" y="60614"/>
                    <a:pt x="4625" y="60320"/>
                  </a:cubicBezTo>
                  <a:cubicBezTo>
                    <a:pt x="4667" y="60215"/>
                    <a:pt x="4709" y="60131"/>
                    <a:pt x="4773" y="60067"/>
                  </a:cubicBezTo>
                  <a:cubicBezTo>
                    <a:pt x="4709" y="59899"/>
                    <a:pt x="4730" y="59710"/>
                    <a:pt x="4836" y="59584"/>
                  </a:cubicBezTo>
                  <a:cubicBezTo>
                    <a:pt x="4962" y="59437"/>
                    <a:pt x="5046" y="59248"/>
                    <a:pt x="5088" y="59058"/>
                  </a:cubicBezTo>
                  <a:cubicBezTo>
                    <a:pt x="5256" y="58890"/>
                    <a:pt x="5403" y="58722"/>
                    <a:pt x="5508" y="58533"/>
                  </a:cubicBezTo>
                  <a:cubicBezTo>
                    <a:pt x="5592" y="58428"/>
                    <a:pt x="5698" y="58343"/>
                    <a:pt x="5740" y="58217"/>
                  </a:cubicBezTo>
                  <a:cubicBezTo>
                    <a:pt x="5803" y="58028"/>
                    <a:pt x="5887" y="57860"/>
                    <a:pt x="5992" y="57713"/>
                  </a:cubicBezTo>
                  <a:cubicBezTo>
                    <a:pt x="6055" y="57587"/>
                    <a:pt x="6097" y="57460"/>
                    <a:pt x="6118" y="57334"/>
                  </a:cubicBezTo>
                  <a:cubicBezTo>
                    <a:pt x="6139" y="57208"/>
                    <a:pt x="6244" y="57103"/>
                    <a:pt x="6202" y="56977"/>
                  </a:cubicBezTo>
                  <a:cubicBezTo>
                    <a:pt x="6349" y="56935"/>
                    <a:pt x="6328" y="56767"/>
                    <a:pt x="6412" y="56683"/>
                  </a:cubicBezTo>
                  <a:cubicBezTo>
                    <a:pt x="6644" y="56451"/>
                    <a:pt x="6833" y="56157"/>
                    <a:pt x="6938" y="55842"/>
                  </a:cubicBezTo>
                  <a:cubicBezTo>
                    <a:pt x="6959" y="55736"/>
                    <a:pt x="7085" y="55779"/>
                    <a:pt x="7106" y="55694"/>
                  </a:cubicBezTo>
                  <a:cubicBezTo>
                    <a:pt x="7148" y="55484"/>
                    <a:pt x="7295" y="55316"/>
                    <a:pt x="7359" y="55127"/>
                  </a:cubicBezTo>
                  <a:cubicBezTo>
                    <a:pt x="7401" y="55022"/>
                    <a:pt x="7485" y="54959"/>
                    <a:pt x="7506" y="54874"/>
                  </a:cubicBezTo>
                  <a:cubicBezTo>
                    <a:pt x="7527" y="54790"/>
                    <a:pt x="7569" y="54643"/>
                    <a:pt x="7653" y="54643"/>
                  </a:cubicBezTo>
                  <a:cubicBezTo>
                    <a:pt x="7821" y="54622"/>
                    <a:pt x="7695" y="54454"/>
                    <a:pt x="7821" y="54412"/>
                  </a:cubicBezTo>
                  <a:cubicBezTo>
                    <a:pt x="7842" y="54412"/>
                    <a:pt x="7863" y="54391"/>
                    <a:pt x="7905" y="54391"/>
                  </a:cubicBezTo>
                  <a:cubicBezTo>
                    <a:pt x="7905" y="54370"/>
                    <a:pt x="7926" y="54349"/>
                    <a:pt x="7905" y="54349"/>
                  </a:cubicBezTo>
                  <a:lnTo>
                    <a:pt x="7821" y="54307"/>
                  </a:lnTo>
                  <a:cubicBezTo>
                    <a:pt x="8010" y="54181"/>
                    <a:pt x="8157" y="53991"/>
                    <a:pt x="8221" y="53760"/>
                  </a:cubicBezTo>
                  <a:cubicBezTo>
                    <a:pt x="8284" y="53655"/>
                    <a:pt x="8347" y="53508"/>
                    <a:pt x="8368" y="53382"/>
                  </a:cubicBezTo>
                  <a:cubicBezTo>
                    <a:pt x="8389" y="53256"/>
                    <a:pt x="8536" y="53171"/>
                    <a:pt x="8557" y="53003"/>
                  </a:cubicBezTo>
                  <a:cubicBezTo>
                    <a:pt x="8595" y="52909"/>
                    <a:pt x="8683" y="52832"/>
                    <a:pt x="8791" y="52832"/>
                  </a:cubicBezTo>
                  <a:cubicBezTo>
                    <a:pt x="8804" y="52832"/>
                    <a:pt x="8817" y="52833"/>
                    <a:pt x="8830" y="52835"/>
                  </a:cubicBezTo>
                  <a:cubicBezTo>
                    <a:pt x="8830" y="52835"/>
                    <a:pt x="8851" y="52814"/>
                    <a:pt x="8851" y="52793"/>
                  </a:cubicBezTo>
                  <a:cubicBezTo>
                    <a:pt x="8872" y="52730"/>
                    <a:pt x="8809" y="52709"/>
                    <a:pt x="8809" y="52646"/>
                  </a:cubicBezTo>
                  <a:cubicBezTo>
                    <a:pt x="8893" y="52583"/>
                    <a:pt x="8830" y="52436"/>
                    <a:pt x="8893" y="52373"/>
                  </a:cubicBezTo>
                  <a:cubicBezTo>
                    <a:pt x="9040" y="52204"/>
                    <a:pt x="9062" y="51973"/>
                    <a:pt x="9230" y="51805"/>
                  </a:cubicBezTo>
                  <a:cubicBezTo>
                    <a:pt x="9335" y="51721"/>
                    <a:pt x="9377" y="51616"/>
                    <a:pt x="9356" y="51490"/>
                  </a:cubicBezTo>
                  <a:cubicBezTo>
                    <a:pt x="9356" y="51469"/>
                    <a:pt x="9377" y="51447"/>
                    <a:pt x="9377" y="51426"/>
                  </a:cubicBezTo>
                  <a:cubicBezTo>
                    <a:pt x="9440" y="51405"/>
                    <a:pt x="9524" y="51384"/>
                    <a:pt x="9524" y="51300"/>
                  </a:cubicBezTo>
                  <a:cubicBezTo>
                    <a:pt x="9524" y="51300"/>
                    <a:pt x="9503" y="51279"/>
                    <a:pt x="9503" y="51258"/>
                  </a:cubicBezTo>
                  <a:cubicBezTo>
                    <a:pt x="9566" y="51153"/>
                    <a:pt x="9671" y="51069"/>
                    <a:pt x="9776" y="51006"/>
                  </a:cubicBezTo>
                  <a:cubicBezTo>
                    <a:pt x="9755" y="50964"/>
                    <a:pt x="9734" y="50943"/>
                    <a:pt x="9734" y="50880"/>
                  </a:cubicBezTo>
                  <a:cubicBezTo>
                    <a:pt x="9881" y="50796"/>
                    <a:pt x="10029" y="50712"/>
                    <a:pt x="10008" y="50480"/>
                  </a:cubicBezTo>
                  <a:cubicBezTo>
                    <a:pt x="9987" y="50459"/>
                    <a:pt x="10008" y="50354"/>
                    <a:pt x="10092" y="50354"/>
                  </a:cubicBezTo>
                  <a:cubicBezTo>
                    <a:pt x="10092" y="50291"/>
                    <a:pt x="10071" y="50207"/>
                    <a:pt x="10134" y="50144"/>
                  </a:cubicBezTo>
                  <a:cubicBezTo>
                    <a:pt x="10239" y="49997"/>
                    <a:pt x="10323" y="49829"/>
                    <a:pt x="10407" y="49660"/>
                  </a:cubicBezTo>
                  <a:lnTo>
                    <a:pt x="10344" y="49576"/>
                  </a:lnTo>
                  <a:lnTo>
                    <a:pt x="10575" y="49471"/>
                  </a:lnTo>
                  <a:cubicBezTo>
                    <a:pt x="10575" y="49408"/>
                    <a:pt x="10575" y="49366"/>
                    <a:pt x="10533" y="49345"/>
                  </a:cubicBezTo>
                  <a:cubicBezTo>
                    <a:pt x="10638" y="49177"/>
                    <a:pt x="10743" y="49030"/>
                    <a:pt x="10849" y="48883"/>
                  </a:cubicBezTo>
                  <a:cubicBezTo>
                    <a:pt x="10912" y="48819"/>
                    <a:pt x="10891" y="48735"/>
                    <a:pt x="10912" y="48714"/>
                  </a:cubicBezTo>
                  <a:cubicBezTo>
                    <a:pt x="10933" y="48672"/>
                    <a:pt x="11059" y="48693"/>
                    <a:pt x="10975" y="48609"/>
                  </a:cubicBezTo>
                  <a:cubicBezTo>
                    <a:pt x="11080" y="48399"/>
                    <a:pt x="11185" y="48210"/>
                    <a:pt x="11290" y="48021"/>
                  </a:cubicBezTo>
                  <a:cubicBezTo>
                    <a:pt x="11437" y="47978"/>
                    <a:pt x="11416" y="47789"/>
                    <a:pt x="11521" y="47705"/>
                  </a:cubicBezTo>
                  <a:cubicBezTo>
                    <a:pt x="11605" y="47621"/>
                    <a:pt x="11690" y="47516"/>
                    <a:pt x="11732" y="47390"/>
                  </a:cubicBezTo>
                  <a:cubicBezTo>
                    <a:pt x="11858" y="47137"/>
                    <a:pt x="12005" y="46885"/>
                    <a:pt x="12173" y="46675"/>
                  </a:cubicBezTo>
                  <a:cubicBezTo>
                    <a:pt x="12152" y="46633"/>
                    <a:pt x="12110" y="46612"/>
                    <a:pt x="12152" y="46591"/>
                  </a:cubicBezTo>
                  <a:cubicBezTo>
                    <a:pt x="12194" y="46444"/>
                    <a:pt x="12341" y="46570"/>
                    <a:pt x="12383" y="46444"/>
                  </a:cubicBezTo>
                  <a:lnTo>
                    <a:pt x="12341" y="46360"/>
                  </a:lnTo>
                  <a:lnTo>
                    <a:pt x="12615" y="46065"/>
                  </a:lnTo>
                  <a:lnTo>
                    <a:pt x="12615" y="46065"/>
                  </a:lnTo>
                  <a:cubicBezTo>
                    <a:pt x="12531" y="46170"/>
                    <a:pt x="12467" y="46275"/>
                    <a:pt x="12446" y="46423"/>
                  </a:cubicBezTo>
                  <a:cubicBezTo>
                    <a:pt x="12467" y="46465"/>
                    <a:pt x="12510" y="46507"/>
                    <a:pt x="12488" y="46549"/>
                  </a:cubicBezTo>
                  <a:cubicBezTo>
                    <a:pt x="12446" y="46591"/>
                    <a:pt x="12362" y="46549"/>
                    <a:pt x="12320" y="46612"/>
                  </a:cubicBezTo>
                  <a:lnTo>
                    <a:pt x="12320" y="46696"/>
                  </a:lnTo>
                  <a:cubicBezTo>
                    <a:pt x="12320" y="46696"/>
                    <a:pt x="12326" y="46691"/>
                    <a:pt x="12333" y="46691"/>
                  </a:cubicBezTo>
                  <a:cubicBezTo>
                    <a:pt x="12341" y="46691"/>
                    <a:pt x="12352" y="46696"/>
                    <a:pt x="12362" y="46717"/>
                  </a:cubicBezTo>
                  <a:cubicBezTo>
                    <a:pt x="12362" y="46759"/>
                    <a:pt x="12341" y="46759"/>
                    <a:pt x="12320" y="46759"/>
                  </a:cubicBezTo>
                  <a:cubicBezTo>
                    <a:pt x="12320" y="46885"/>
                    <a:pt x="12299" y="47011"/>
                    <a:pt x="12215" y="47116"/>
                  </a:cubicBezTo>
                  <a:lnTo>
                    <a:pt x="12173" y="47011"/>
                  </a:lnTo>
                  <a:cubicBezTo>
                    <a:pt x="12089" y="47032"/>
                    <a:pt x="12047" y="47116"/>
                    <a:pt x="12068" y="47180"/>
                  </a:cubicBezTo>
                  <a:cubicBezTo>
                    <a:pt x="12068" y="47190"/>
                    <a:pt x="12073" y="47190"/>
                    <a:pt x="12081" y="47190"/>
                  </a:cubicBezTo>
                  <a:cubicBezTo>
                    <a:pt x="12089" y="47190"/>
                    <a:pt x="12100" y="47190"/>
                    <a:pt x="12110" y="47201"/>
                  </a:cubicBezTo>
                  <a:cubicBezTo>
                    <a:pt x="12110" y="47243"/>
                    <a:pt x="12089" y="47243"/>
                    <a:pt x="12068" y="47243"/>
                  </a:cubicBezTo>
                  <a:cubicBezTo>
                    <a:pt x="12047" y="47285"/>
                    <a:pt x="12089" y="47348"/>
                    <a:pt x="12005" y="47369"/>
                  </a:cubicBezTo>
                  <a:cubicBezTo>
                    <a:pt x="11942" y="47537"/>
                    <a:pt x="11858" y="47705"/>
                    <a:pt x="11732" y="47831"/>
                  </a:cubicBezTo>
                  <a:cubicBezTo>
                    <a:pt x="11584" y="48084"/>
                    <a:pt x="11416" y="48336"/>
                    <a:pt x="11248" y="48567"/>
                  </a:cubicBezTo>
                  <a:cubicBezTo>
                    <a:pt x="11122" y="48756"/>
                    <a:pt x="10996" y="48967"/>
                    <a:pt x="10891" y="49177"/>
                  </a:cubicBezTo>
                  <a:cubicBezTo>
                    <a:pt x="10807" y="49408"/>
                    <a:pt x="10617" y="49576"/>
                    <a:pt x="10512" y="49787"/>
                  </a:cubicBezTo>
                  <a:cubicBezTo>
                    <a:pt x="10449" y="49913"/>
                    <a:pt x="10470" y="50081"/>
                    <a:pt x="10386" y="50165"/>
                  </a:cubicBezTo>
                  <a:cubicBezTo>
                    <a:pt x="10218" y="50354"/>
                    <a:pt x="10092" y="50585"/>
                    <a:pt x="10029" y="50817"/>
                  </a:cubicBezTo>
                  <a:cubicBezTo>
                    <a:pt x="9902" y="50985"/>
                    <a:pt x="9839" y="51174"/>
                    <a:pt x="9818" y="51384"/>
                  </a:cubicBezTo>
                  <a:cubicBezTo>
                    <a:pt x="9650" y="51469"/>
                    <a:pt x="9650" y="51679"/>
                    <a:pt x="9524" y="51805"/>
                  </a:cubicBezTo>
                  <a:lnTo>
                    <a:pt x="9566" y="51868"/>
                  </a:lnTo>
                  <a:cubicBezTo>
                    <a:pt x="9524" y="51931"/>
                    <a:pt x="9440" y="51994"/>
                    <a:pt x="9356" y="52036"/>
                  </a:cubicBezTo>
                  <a:cubicBezTo>
                    <a:pt x="9272" y="52120"/>
                    <a:pt x="9419" y="52183"/>
                    <a:pt x="9356" y="52246"/>
                  </a:cubicBezTo>
                  <a:cubicBezTo>
                    <a:pt x="9343" y="52260"/>
                    <a:pt x="9330" y="52265"/>
                    <a:pt x="9318" y="52265"/>
                  </a:cubicBezTo>
                  <a:cubicBezTo>
                    <a:pt x="9285" y="52265"/>
                    <a:pt x="9255" y="52228"/>
                    <a:pt x="9215" y="52228"/>
                  </a:cubicBezTo>
                  <a:cubicBezTo>
                    <a:pt x="9200" y="52228"/>
                    <a:pt x="9184" y="52233"/>
                    <a:pt x="9167" y="52246"/>
                  </a:cubicBezTo>
                  <a:cubicBezTo>
                    <a:pt x="9188" y="52520"/>
                    <a:pt x="8851" y="52688"/>
                    <a:pt x="8872" y="53024"/>
                  </a:cubicBezTo>
                  <a:cubicBezTo>
                    <a:pt x="8872" y="53108"/>
                    <a:pt x="8809" y="53193"/>
                    <a:pt x="8746" y="53235"/>
                  </a:cubicBezTo>
                  <a:cubicBezTo>
                    <a:pt x="8704" y="53277"/>
                    <a:pt x="8662" y="53319"/>
                    <a:pt x="8641" y="53361"/>
                  </a:cubicBezTo>
                  <a:lnTo>
                    <a:pt x="8641" y="53529"/>
                  </a:lnTo>
                  <a:cubicBezTo>
                    <a:pt x="8494" y="53676"/>
                    <a:pt x="8410" y="53886"/>
                    <a:pt x="8368" y="54097"/>
                  </a:cubicBezTo>
                  <a:cubicBezTo>
                    <a:pt x="8326" y="54160"/>
                    <a:pt x="8178" y="54223"/>
                    <a:pt x="8178" y="54370"/>
                  </a:cubicBezTo>
                  <a:cubicBezTo>
                    <a:pt x="8136" y="54496"/>
                    <a:pt x="8073" y="54622"/>
                    <a:pt x="7989" y="54727"/>
                  </a:cubicBezTo>
                  <a:cubicBezTo>
                    <a:pt x="7863" y="54874"/>
                    <a:pt x="7779" y="55043"/>
                    <a:pt x="7695" y="55211"/>
                  </a:cubicBezTo>
                  <a:cubicBezTo>
                    <a:pt x="7632" y="55400"/>
                    <a:pt x="7527" y="55568"/>
                    <a:pt x="7443" y="55715"/>
                  </a:cubicBezTo>
                  <a:cubicBezTo>
                    <a:pt x="7380" y="55884"/>
                    <a:pt x="7295" y="56052"/>
                    <a:pt x="7190" y="56199"/>
                  </a:cubicBezTo>
                  <a:cubicBezTo>
                    <a:pt x="7085" y="56283"/>
                    <a:pt x="7022" y="56409"/>
                    <a:pt x="7001" y="56535"/>
                  </a:cubicBezTo>
                  <a:cubicBezTo>
                    <a:pt x="6959" y="56683"/>
                    <a:pt x="6833" y="56830"/>
                    <a:pt x="6686" y="56893"/>
                  </a:cubicBezTo>
                  <a:lnTo>
                    <a:pt x="6202" y="57839"/>
                  </a:lnTo>
                  <a:lnTo>
                    <a:pt x="6202" y="58154"/>
                  </a:lnTo>
                  <a:cubicBezTo>
                    <a:pt x="6139" y="58259"/>
                    <a:pt x="6055" y="58301"/>
                    <a:pt x="6034" y="58386"/>
                  </a:cubicBezTo>
                  <a:cubicBezTo>
                    <a:pt x="6034" y="58428"/>
                    <a:pt x="6055" y="58470"/>
                    <a:pt x="6055" y="58470"/>
                  </a:cubicBezTo>
                  <a:cubicBezTo>
                    <a:pt x="5929" y="58806"/>
                    <a:pt x="5635" y="59016"/>
                    <a:pt x="5529" y="59332"/>
                  </a:cubicBezTo>
                  <a:cubicBezTo>
                    <a:pt x="5445" y="59542"/>
                    <a:pt x="5361" y="59752"/>
                    <a:pt x="5256" y="59962"/>
                  </a:cubicBezTo>
                  <a:cubicBezTo>
                    <a:pt x="5130" y="60320"/>
                    <a:pt x="4962" y="60677"/>
                    <a:pt x="4773" y="61014"/>
                  </a:cubicBezTo>
                  <a:lnTo>
                    <a:pt x="4836" y="61098"/>
                  </a:lnTo>
                  <a:lnTo>
                    <a:pt x="4352" y="61770"/>
                  </a:lnTo>
                  <a:cubicBezTo>
                    <a:pt x="4331" y="61855"/>
                    <a:pt x="4415" y="61876"/>
                    <a:pt x="4373" y="61918"/>
                  </a:cubicBezTo>
                  <a:cubicBezTo>
                    <a:pt x="4268" y="62086"/>
                    <a:pt x="4184" y="62275"/>
                    <a:pt x="4121" y="62464"/>
                  </a:cubicBezTo>
                  <a:cubicBezTo>
                    <a:pt x="4163" y="62485"/>
                    <a:pt x="4163" y="62548"/>
                    <a:pt x="4163" y="62590"/>
                  </a:cubicBezTo>
                  <a:cubicBezTo>
                    <a:pt x="4100" y="62632"/>
                    <a:pt x="4016" y="62569"/>
                    <a:pt x="3932" y="62696"/>
                  </a:cubicBezTo>
                  <a:cubicBezTo>
                    <a:pt x="3911" y="62864"/>
                    <a:pt x="3826" y="63032"/>
                    <a:pt x="3679" y="63137"/>
                  </a:cubicBezTo>
                  <a:cubicBezTo>
                    <a:pt x="3679" y="63221"/>
                    <a:pt x="3658" y="63305"/>
                    <a:pt x="3616" y="63389"/>
                  </a:cubicBezTo>
                  <a:cubicBezTo>
                    <a:pt x="3469" y="63747"/>
                    <a:pt x="3343" y="64104"/>
                    <a:pt x="3196" y="64462"/>
                  </a:cubicBezTo>
                  <a:cubicBezTo>
                    <a:pt x="3175" y="64546"/>
                    <a:pt x="3196" y="64630"/>
                    <a:pt x="3238" y="64693"/>
                  </a:cubicBezTo>
                  <a:cubicBezTo>
                    <a:pt x="3175" y="64756"/>
                    <a:pt x="3091" y="64819"/>
                    <a:pt x="3049" y="64861"/>
                  </a:cubicBezTo>
                  <a:cubicBezTo>
                    <a:pt x="3028" y="64924"/>
                    <a:pt x="3112" y="64945"/>
                    <a:pt x="3112" y="65008"/>
                  </a:cubicBezTo>
                  <a:lnTo>
                    <a:pt x="2985" y="65113"/>
                  </a:lnTo>
                  <a:lnTo>
                    <a:pt x="2985" y="65408"/>
                  </a:lnTo>
                  <a:cubicBezTo>
                    <a:pt x="2817" y="65597"/>
                    <a:pt x="2775" y="65849"/>
                    <a:pt x="2565" y="65975"/>
                  </a:cubicBezTo>
                  <a:lnTo>
                    <a:pt x="2607" y="66038"/>
                  </a:lnTo>
                  <a:cubicBezTo>
                    <a:pt x="2460" y="66144"/>
                    <a:pt x="2523" y="66417"/>
                    <a:pt x="2334" y="66480"/>
                  </a:cubicBezTo>
                  <a:cubicBezTo>
                    <a:pt x="2271" y="66627"/>
                    <a:pt x="2355" y="66753"/>
                    <a:pt x="2376" y="66900"/>
                  </a:cubicBezTo>
                  <a:lnTo>
                    <a:pt x="2250" y="67048"/>
                  </a:lnTo>
                  <a:lnTo>
                    <a:pt x="2355" y="67090"/>
                  </a:lnTo>
                  <a:cubicBezTo>
                    <a:pt x="2418" y="67237"/>
                    <a:pt x="2187" y="67384"/>
                    <a:pt x="2418" y="67489"/>
                  </a:cubicBezTo>
                  <a:cubicBezTo>
                    <a:pt x="2439" y="67321"/>
                    <a:pt x="2649" y="67279"/>
                    <a:pt x="2691" y="67132"/>
                  </a:cubicBezTo>
                  <a:cubicBezTo>
                    <a:pt x="2670" y="67048"/>
                    <a:pt x="2607" y="67069"/>
                    <a:pt x="2565" y="67048"/>
                  </a:cubicBezTo>
                  <a:cubicBezTo>
                    <a:pt x="2607" y="67006"/>
                    <a:pt x="2649" y="66984"/>
                    <a:pt x="2670" y="66963"/>
                  </a:cubicBezTo>
                  <a:cubicBezTo>
                    <a:pt x="2817" y="66732"/>
                    <a:pt x="2964" y="66480"/>
                    <a:pt x="3133" y="66249"/>
                  </a:cubicBezTo>
                  <a:cubicBezTo>
                    <a:pt x="3322" y="65975"/>
                    <a:pt x="3448" y="65681"/>
                    <a:pt x="3532" y="65366"/>
                  </a:cubicBezTo>
                  <a:cubicBezTo>
                    <a:pt x="3553" y="65218"/>
                    <a:pt x="3700" y="65071"/>
                    <a:pt x="3553" y="64924"/>
                  </a:cubicBezTo>
                  <a:lnTo>
                    <a:pt x="3721" y="64882"/>
                  </a:lnTo>
                  <a:lnTo>
                    <a:pt x="3679" y="64798"/>
                  </a:lnTo>
                  <a:cubicBezTo>
                    <a:pt x="3721" y="64777"/>
                    <a:pt x="3763" y="64777"/>
                    <a:pt x="3784" y="64756"/>
                  </a:cubicBezTo>
                  <a:cubicBezTo>
                    <a:pt x="3911" y="64672"/>
                    <a:pt x="3911" y="64483"/>
                    <a:pt x="4058" y="64399"/>
                  </a:cubicBezTo>
                  <a:cubicBezTo>
                    <a:pt x="4079" y="64377"/>
                    <a:pt x="4100" y="64314"/>
                    <a:pt x="4121" y="64272"/>
                  </a:cubicBezTo>
                  <a:lnTo>
                    <a:pt x="4436" y="63431"/>
                  </a:lnTo>
                  <a:cubicBezTo>
                    <a:pt x="4562" y="63368"/>
                    <a:pt x="4520" y="63200"/>
                    <a:pt x="4625" y="63116"/>
                  </a:cubicBezTo>
                  <a:cubicBezTo>
                    <a:pt x="4730" y="63032"/>
                    <a:pt x="4794" y="62927"/>
                    <a:pt x="4815" y="62801"/>
                  </a:cubicBezTo>
                  <a:cubicBezTo>
                    <a:pt x="4836" y="62717"/>
                    <a:pt x="4899" y="62611"/>
                    <a:pt x="4962" y="62548"/>
                  </a:cubicBezTo>
                  <a:cubicBezTo>
                    <a:pt x="5151" y="62275"/>
                    <a:pt x="5298" y="61960"/>
                    <a:pt x="5403" y="61644"/>
                  </a:cubicBezTo>
                  <a:cubicBezTo>
                    <a:pt x="5466" y="61371"/>
                    <a:pt x="5635" y="61140"/>
                    <a:pt x="5740" y="60887"/>
                  </a:cubicBezTo>
                  <a:cubicBezTo>
                    <a:pt x="5824" y="60698"/>
                    <a:pt x="5929" y="60551"/>
                    <a:pt x="5992" y="60362"/>
                  </a:cubicBezTo>
                  <a:cubicBezTo>
                    <a:pt x="6097" y="60110"/>
                    <a:pt x="6223" y="59857"/>
                    <a:pt x="6412" y="59668"/>
                  </a:cubicBezTo>
                  <a:cubicBezTo>
                    <a:pt x="6539" y="59521"/>
                    <a:pt x="6665" y="59374"/>
                    <a:pt x="6749" y="59205"/>
                  </a:cubicBezTo>
                  <a:cubicBezTo>
                    <a:pt x="6833" y="58974"/>
                    <a:pt x="6938" y="58743"/>
                    <a:pt x="7085" y="58554"/>
                  </a:cubicBezTo>
                  <a:cubicBezTo>
                    <a:pt x="7085" y="58386"/>
                    <a:pt x="7253" y="58280"/>
                    <a:pt x="7211" y="58091"/>
                  </a:cubicBezTo>
                  <a:cubicBezTo>
                    <a:pt x="7211" y="58091"/>
                    <a:pt x="7253" y="58070"/>
                    <a:pt x="7253" y="58049"/>
                  </a:cubicBezTo>
                  <a:cubicBezTo>
                    <a:pt x="7316" y="58028"/>
                    <a:pt x="7359" y="57986"/>
                    <a:pt x="7401" y="57944"/>
                  </a:cubicBezTo>
                  <a:cubicBezTo>
                    <a:pt x="7380" y="57902"/>
                    <a:pt x="7338" y="57860"/>
                    <a:pt x="7401" y="57818"/>
                  </a:cubicBezTo>
                  <a:cubicBezTo>
                    <a:pt x="7506" y="57755"/>
                    <a:pt x="7506" y="57671"/>
                    <a:pt x="7422" y="57566"/>
                  </a:cubicBezTo>
                  <a:cubicBezTo>
                    <a:pt x="7569" y="57397"/>
                    <a:pt x="7695" y="57208"/>
                    <a:pt x="7779" y="56998"/>
                  </a:cubicBezTo>
                  <a:cubicBezTo>
                    <a:pt x="7863" y="56977"/>
                    <a:pt x="7926" y="56956"/>
                    <a:pt x="7989" y="56914"/>
                  </a:cubicBezTo>
                  <a:cubicBezTo>
                    <a:pt x="8200" y="56641"/>
                    <a:pt x="8347" y="56346"/>
                    <a:pt x="8452" y="56052"/>
                  </a:cubicBezTo>
                  <a:cubicBezTo>
                    <a:pt x="8557" y="55779"/>
                    <a:pt x="8704" y="55505"/>
                    <a:pt x="8872" y="55295"/>
                  </a:cubicBezTo>
                  <a:cubicBezTo>
                    <a:pt x="8914" y="55253"/>
                    <a:pt x="8914" y="55211"/>
                    <a:pt x="8977" y="55190"/>
                  </a:cubicBezTo>
                  <a:cubicBezTo>
                    <a:pt x="9167" y="55043"/>
                    <a:pt x="9314" y="54832"/>
                    <a:pt x="9377" y="54601"/>
                  </a:cubicBezTo>
                  <a:cubicBezTo>
                    <a:pt x="9419" y="54496"/>
                    <a:pt x="9503" y="54412"/>
                    <a:pt x="9587" y="54370"/>
                  </a:cubicBezTo>
                  <a:cubicBezTo>
                    <a:pt x="9629" y="54370"/>
                    <a:pt x="9629" y="54349"/>
                    <a:pt x="9629" y="54349"/>
                  </a:cubicBezTo>
                  <a:lnTo>
                    <a:pt x="9566" y="54244"/>
                  </a:lnTo>
                  <a:cubicBezTo>
                    <a:pt x="9587" y="54181"/>
                    <a:pt x="9692" y="54139"/>
                    <a:pt x="9713" y="54055"/>
                  </a:cubicBezTo>
                  <a:cubicBezTo>
                    <a:pt x="9734" y="53907"/>
                    <a:pt x="9818" y="53760"/>
                    <a:pt x="9924" y="53634"/>
                  </a:cubicBezTo>
                  <a:cubicBezTo>
                    <a:pt x="9966" y="53592"/>
                    <a:pt x="10008" y="53508"/>
                    <a:pt x="10008" y="53445"/>
                  </a:cubicBezTo>
                  <a:cubicBezTo>
                    <a:pt x="9987" y="53319"/>
                    <a:pt x="10071" y="53235"/>
                    <a:pt x="10134" y="53150"/>
                  </a:cubicBezTo>
                  <a:cubicBezTo>
                    <a:pt x="10239" y="53024"/>
                    <a:pt x="10323" y="52877"/>
                    <a:pt x="10386" y="52709"/>
                  </a:cubicBezTo>
                  <a:cubicBezTo>
                    <a:pt x="10386" y="52625"/>
                    <a:pt x="10512" y="52667"/>
                    <a:pt x="10512" y="52562"/>
                  </a:cubicBezTo>
                  <a:lnTo>
                    <a:pt x="10512" y="52436"/>
                  </a:lnTo>
                  <a:cubicBezTo>
                    <a:pt x="10596" y="52331"/>
                    <a:pt x="10659" y="52225"/>
                    <a:pt x="10764" y="52141"/>
                  </a:cubicBezTo>
                  <a:cubicBezTo>
                    <a:pt x="10849" y="52036"/>
                    <a:pt x="10786" y="51910"/>
                    <a:pt x="10849" y="51826"/>
                  </a:cubicBezTo>
                  <a:cubicBezTo>
                    <a:pt x="11017" y="51658"/>
                    <a:pt x="11101" y="51426"/>
                    <a:pt x="11248" y="51237"/>
                  </a:cubicBezTo>
                  <a:cubicBezTo>
                    <a:pt x="11374" y="51111"/>
                    <a:pt x="11437" y="50943"/>
                    <a:pt x="11437" y="50754"/>
                  </a:cubicBezTo>
                  <a:cubicBezTo>
                    <a:pt x="11542" y="50670"/>
                    <a:pt x="11542" y="50501"/>
                    <a:pt x="11669" y="50417"/>
                  </a:cubicBezTo>
                  <a:cubicBezTo>
                    <a:pt x="11674" y="50412"/>
                    <a:pt x="11683" y="50411"/>
                    <a:pt x="11694" y="50411"/>
                  </a:cubicBezTo>
                  <a:cubicBezTo>
                    <a:pt x="11705" y="50411"/>
                    <a:pt x="11718" y="50412"/>
                    <a:pt x="11732" y="50412"/>
                  </a:cubicBezTo>
                  <a:cubicBezTo>
                    <a:pt x="11758" y="50412"/>
                    <a:pt x="11784" y="50407"/>
                    <a:pt x="11795" y="50375"/>
                  </a:cubicBezTo>
                  <a:cubicBezTo>
                    <a:pt x="11816" y="50291"/>
                    <a:pt x="11732" y="50270"/>
                    <a:pt x="11774" y="50165"/>
                  </a:cubicBezTo>
                  <a:lnTo>
                    <a:pt x="12110" y="49850"/>
                  </a:lnTo>
                  <a:cubicBezTo>
                    <a:pt x="12131" y="49408"/>
                    <a:pt x="12446" y="49177"/>
                    <a:pt x="12657" y="48861"/>
                  </a:cubicBezTo>
                  <a:cubicBezTo>
                    <a:pt x="12615" y="48840"/>
                    <a:pt x="12615" y="48798"/>
                    <a:pt x="12615" y="48777"/>
                  </a:cubicBezTo>
                  <a:lnTo>
                    <a:pt x="12846" y="48651"/>
                  </a:lnTo>
                  <a:cubicBezTo>
                    <a:pt x="12825" y="48609"/>
                    <a:pt x="12762" y="48567"/>
                    <a:pt x="12825" y="48504"/>
                  </a:cubicBezTo>
                  <a:lnTo>
                    <a:pt x="12825" y="48504"/>
                  </a:lnTo>
                  <a:cubicBezTo>
                    <a:pt x="12854" y="48518"/>
                    <a:pt x="12882" y="48552"/>
                    <a:pt x="12918" y="48552"/>
                  </a:cubicBezTo>
                  <a:cubicBezTo>
                    <a:pt x="12934" y="48552"/>
                    <a:pt x="12952" y="48545"/>
                    <a:pt x="12972" y="48525"/>
                  </a:cubicBezTo>
                  <a:lnTo>
                    <a:pt x="12909" y="48441"/>
                  </a:lnTo>
                  <a:cubicBezTo>
                    <a:pt x="13014" y="48252"/>
                    <a:pt x="13182" y="48084"/>
                    <a:pt x="13182" y="47852"/>
                  </a:cubicBezTo>
                  <a:cubicBezTo>
                    <a:pt x="13245" y="47789"/>
                    <a:pt x="13308" y="47747"/>
                    <a:pt x="13350" y="47663"/>
                  </a:cubicBezTo>
                  <a:cubicBezTo>
                    <a:pt x="13435" y="47537"/>
                    <a:pt x="13519" y="47390"/>
                    <a:pt x="13561" y="47243"/>
                  </a:cubicBezTo>
                  <a:cubicBezTo>
                    <a:pt x="13603" y="47095"/>
                    <a:pt x="13771" y="47053"/>
                    <a:pt x="13876" y="46927"/>
                  </a:cubicBezTo>
                  <a:cubicBezTo>
                    <a:pt x="14065" y="46675"/>
                    <a:pt x="14107" y="46360"/>
                    <a:pt x="14276" y="46086"/>
                  </a:cubicBezTo>
                  <a:cubicBezTo>
                    <a:pt x="14318" y="46065"/>
                    <a:pt x="14423" y="46086"/>
                    <a:pt x="14465" y="46002"/>
                  </a:cubicBezTo>
                  <a:cubicBezTo>
                    <a:pt x="14528" y="45918"/>
                    <a:pt x="14444" y="45855"/>
                    <a:pt x="14444" y="45771"/>
                  </a:cubicBezTo>
                  <a:cubicBezTo>
                    <a:pt x="14528" y="45582"/>
                    <a:pt x="14654" y="45392"/>
                    <a:pt x="14759" y="45203"/>
                  </a:cubicBezTo>
                  <a:cubicBezTo>
                    <a:pt x="14864" y="45014"/>
                    <a:pt x="14948" y="44825"/>
                    <a:pt x="15032" y="44636"/>
                  </a:cubicBezTo>
                  <a:cubicBezTo>
                    <a:pt x="15159" y="44362"/>
                    <a:pt x="15306" y="44089"/>
                    <a:pt x="15453" y="43837"/>
                  </a:cubicBezTo>
                  <a:cubicBezTo>
                    <a:pt x="15579" y="43689"/>
                    <a:pt x="15663" y="43521"/>
                    <a:pt x="15747" y="43374"/>
                  </a:cubicBezTo>
                  <a:cubicBezTo>
                    <a:pt x="15894" y="43332"/>
                    <a:pt x="15958" y="43206"/>
                    <a:pt x="16063" y="43101"/>
                  </a:cubicBezTo>
                  <a:cubicBezTo>
                    <a:pt x="16119" y="43063"/>
                    <a:pt x="16158" y="42992"/>
                    <a:pt x="16241" y="42992"/>
                  </a:cubicBezTo>
                  <a:cubicBezTo>
                    <a:pt x="16251" y="42992"/>
                    <a:pt x="16261" y="42993"/>
                    <a:pt x="16273" y="42996"/>
                  </a:cubicBezTo>
                  <a:cubicBezTo>
                    <a:pt x="16252" y="42870"/>
                    <a:pt x="16357" y="42827"/>
                    <a:pt x="16420" y="42764"/>
                  </a:cubicBezTo>
                  <a:cubicBezTo>
                    <a:pt x="16450" y="42779"/>
                    <a:pt x="16458" y="42794"/>
                    <a:pt x="16483" y="42794"/>
                  </a:cubicBezTo>
                  <a:cubicBezTo>
                    <a:pt x="16494" y="42794"/>
                    <a:pt x="16507" y="42792"/>
                    <a:pt x="16525" y="42785"/>
                  </a:cubicBezTo>
                  <a:cubicBezTo>
                    <a:pt x="16588" y="42701"/>
                    <a:pt x="16630" y="42596"/>
                    <a:pt x="16630" y="42491"/>
                  </a:cubicBezTo>
                  <a:lnTo>
                    <a:pt x="16630" y="42491"/>
                  </a:lnTo>
                  <a:lnTo>
                    <a:pt x="16504" y="42554"/>
                  </a:lnTo>
                  <a:cubicBezTo>
                    <a:pt x="16567" y="42344"/>
                    <a:pt x="16609" y="42176"/>
                    <a:pt x="16672" y="42008"/>
                  </a:cubicBezTo>
                  <a:lnTo>
                    <a:pt x="16798" y="41987"/>
                  </a:lnTo>
                  <a:cubicBezTo>
                    <a:pt x="16862" y="41923"/>
                    <a:pt x="16883" y="41839"/>
                    <a:pt x="16862" y="41755"/>
                  </a:cubicBezTo>
                  <a:cubicBezTo>
                    <a:pt x="16946" y="41671"/>
                    <a:pt x="17093" y="41734"/>
                    <a:pt x="17135" y="41587"/>
                  </a:cubicBezTo>
                  <a:lnTo>
                    <a:pt x="17093" y="41524"/>
                  </a:lnTo>
                  <a:cubicBezTo>
                    <a:pt x="17135" y="41524"/>
                    <a:pt x="17156" y="41503"/>
                    <a:pt x="17198" y="41482"/>
                  </a:cubicBezTo>
                  <a:cubicBezTo>
                    <a:pt x="17219" y="41461"/>
                    <a:pt x="17177" y="41398"/>
                    <a:pt x="17219" y="41398"/>
                  </a:cubicBezTo>
                  <a:lnTo>
                    <a:pt x="17324" y="41440"/>
                  </a:lnTo>
                  <a:cubicBezTo>
                    <a:pt x="17387" y="41419"/>
                    <a:pt x="17429" y="41377"/>
                    <a:pt x="17450" y="41314"/>
                  </a:cubicBezTo>
                  <a:lnTo>
                    <a:pt x="17408" y="41209"/>
                  </a:lnTo>
                  <a:lnTo>
                    <a:pt x="17471" y="41146"/>
                  </a:lnTo>
                  <a:cubicBezTo>
                    <a:pt x="17475" y="41144"/>
                    <a:pt x="17478" y="41143"/>
                    <a:pt x="17481" y="41143"/>
                  </a:cubicBezTo>
                  <a:cubicBezTo>
                    <a:pt x="17507" y="41143"/>
                    <a:pt x="17524" y="41196"/>
                    <a:pt x="17539" y="41196"/>
                  </a:cubicBezTo>
                  <a:cubicBezTo>
                    <a:pt x="17545" y="41196"/>
                    <a:pt x="17550" y="41188"/>
                    <a:pt x="17555" y="41167"/>
                  </a:cubicBezTo>
                  <a:cubicBezTo>
                    <a:pt x="17597" y="41103"/>
                    <a:pt x="17555" y="41103"/>
                    <a:pt x="17534" y="41040"/>
                  </a:cubicBezTo>
                  <a:cubicBezTo>
                    <a:pt x="17513" y="40977"/>
                    <a:pt x="17576" y="40935"/>
                    <a:pt x="17576" y="40893"/>
                  </a:cubicBezTo>
                  <a:cubicBezTo>
                    <a:pt x="17534" y="40746"/>
                    <a:pt x="17660" y="40620"/>
                    <a:pt x="17703" y="40473"/>
                  </a:cubicBezTo>
                  <a:cubicBezTo>
                    <a:pt x="17766" y="40326"/>
                    <a:pt x="17892" y="40220"/>
                    <a:pt x="18039" y="40178"/>
                  </a:cubicBezTo>
                  <a:cubicBezTo>
                    <a:pt x="18060" y="40157"/>
                    <a:pt x="18081" y="40136"/>
                    <a:pt x="18102" y="40115"/>
                  </a:cubicBezTo>
                  <a:cubicBezTo>
                    <a:pt x="18165" y="39989"/>
                    <a:pt x="18270" y="39884"/>
                    <a:pt x="18396" y="39821"/>
                  </a:cubicBezTo>
                  <a:cubicBezTo>
                    <a:pt x="18375" y="39779"/>
                    <a:pt x="18312" y="39716"/>
                    <a:pt x="18354" y="39674"/>
                  </a:cubicBezTo>
                  <a:cubicBezTo>
                    <a:pt x="18375" y="39653"/>
                    <a:pt x="18396" y="39590"/>
                    <a:pt x="18459" y="39590"/>
                  </a:cubicBezTo>
                  <a:cubicBezTo>
                    <a:pt x="18459" y="39574"/>
                    <a:pt x="18484" y="39534"/>
                    <a:pt x="18495" y="39534"/>
                  </a:cubicBezTo>
                  <a:cubicBezTo>
                    <a:pt x="18499" y="39534"/>
                    <a:pt x="18501" y="39538"/>
                    <a:pt x="18501" y="39548"/>
                  </a:cubicBezTo>
                  <a:cubicBezTo>
                    <a:pt x="18501" y="39590"/>
                    <a:pt x="18480" y="39590"/>
                    <a:pt x="18459" y="39590"/>
                  </a:cubicBezTo>
                  <a:cubicBezTo>
                    <a:pt x="18459" y="39630"/>
                    <a:pt x="18477" y="39654"/>
                    <a:pt x="18506" y="39654"/>
                  </a:cubicBezTo>
                  <a:cubicBezTo>
                    <a:pt x="18522" y="39654"/>
                    <a:pt x="18542" y="39647"/>
                    <a:pt x="18565" y="39632"/>
                  </a:cubicBezTo>
                  <a:cubicBezTo>
                    <a:pt x="18628" y="39569"/>
                    <a:pt x="18543" y="39485"/>
                    <a:pt x="18628" y="39401"/>
                  </a:cubicBezTo>
                  <a:cubicBezTo>
                    <a:pt x="18774" y="39317"/>
                    <a:pt x="18858" y="39151"/>
                    <a:pt x="18879" y="38963"/>
                  </a:cubicBezTo>
                  <a:lnTo>
                    <a:pt x="18879" y="38963"/>
                  </a:lnTo>
                  <a:cubicBezTo>
                    <a:pt x="18880" y="38969"/>
                    <a:pt x="18880" y="38975"/>
                    <a:pt x="18880" y="38980"/>
                  </a:cubicBezTo>
                  <a:cubicBezTo>
                    <a:pt x="18985" y="38959"/>
                    <a:pt x="19027" y="38854"/>
                    <a:pt x="19006" y="38770"/>
                  </a:cubicBezTo>
                  <a:cubicBezTo>
                    <a:pt x="18985" y="38644"/>
                    <a:pt x="19174" y="38665"/>
                    <a:pt x="19153" y="38517"/>
                  </a:cubicBezTo>
                  <a:cubicBezTo>
                    <a:pt x="19132" y="38370"/>
                    <a:pt x="19174" y="38223"/>
                    <a:pt x="19237" y="38097"/>
                  </a:cubicBezTo>
                  <a:cubicBezTo>
                    <a:pt x="19321" y="37971"/>
                    <a:pt x="19384" y="37866"/>
                    <a:pt x="19448" y="37740"/>
                  </a:cubicBezTo>
                  <a:cubicBezTo>
                    <a:pt x="19574" y="37466"/>
                    <a:pt x="19763" y="37256"/>
                    <a:pt x="19910" y="37004"/>
                  </a:cubicBezTo>
                  <a:cubicBezTo>
                    <a:pt x="19973" y="36878"/>
                    <a:pt x="20099" y="36751"/>
                    <a:pt x="20141" y="36625"/>
                  </a:cubicBezTo>
                  <a:cubicBezTo>
                    <a:pt x="20373" y="36415"/>
                    <a:pt x="20604" y="36184"/>
                    <a:pt x="20793" y="35931"/>
                  </a:cubicBezTo>
                  <a:cubicBezTo>
                    <a:pt x="20793" y="35847"/>
                    <a:pt x="20835" y="35784"/>
                    <a:pt x="20919" y="35742"/>
                  </a:cubicBezTo>
                  <a:cubicBezTo>
                    <a:pt x="20919" y="35700"/>
                    <a:pt x="20919" y="35637"/>
                    <a:pt x="20940" y="35574"/>
                  </a:cubicBezTo>
                  <a:cubicBezTo>
                    <a:pt x="21129" y="35238"/>
                    <a:pt x="21361" y="34964"/>
                    <a:pt x="21655" y="34733"/>
                  </a:cubicBezTo>
                  <a:cubicBezTo>
                    <a:pt x="21697" y="34670"/>
                    <a:pt x="21613" y="34628"/>
                    <a:pt x="21613" y="34586"/>
                  </a:cubicBezTo>
                  <a:cubicBezTo>
                    <a:pt x="21760" y="34292"/>
                    <a:pt x="21886" y="34018"/>
                    <a:pt x="22013" y="33703"/>
                  </a:cubicBezTo>
                  <a:cubicBezTo>
                    <a:pt x="22244" y="33556"/>
                    <a:pt x="22475" y="33388"/>
                    <a:pt x="22706" y="33240"/>
                  </a:cubicBezTo>
                  <a:cubicBezTo>
                    <a:pt x="22706" y="33030"/>
                    <a:pt x="22896" y="32946"/>
                    <a:pt x="22980" y="32778"/>
                  </a:cubicBezTo>
                  <a:lnTo>
                    <a:pt x="23043" y="32904"/>
                  </a:lnTo>
                  <a:cubicBezTo>
                    <a:pt x="23085" y="32820"/>
                    <a:pt x="23085" y="32694"/>
                    <a:pt x="23211" y="32694"/>
                  </a:cubicBezTo>
                  <a:cubicBezTo>
                    <a:pt x="23148" y="32462"/>
                    <a:pt x="23316" y="32273"/>
                    <a:pt x="23379" y="32084"/>
                  </a:cubicBezTo>
                  <a:cubicBezTo>
                    <a:pt x="23400" y="31958"/>
                    <a:pt x="23505" y="31853"/>
                    <a:pt x="23652" y="31853"/>
                  </a:cubicBezTo>
                  <a:cubicBezTo>
                    <a:pt x="23694" y="31832"/>
                    <a:pt x="23737" y="31811"/>
                    <a:pt x="23737" y="31748"/>
                  </a:cubicBezTo>
                  <a:lnTo>
                    <a:pt x="23715" y="31685"/>
                  </a:lnTo>
                  <a:cubicBezTo>
                    <a:pt x="23779" y="31664"/>
                    <a:pt x="23842" y="31643"/>
                    <a:pt x="23842" y="31600"/>
                  </a:cubicBezTo>
                  <a:cubicBezTo>
                    <a:pt x="23863" y="31453"/>
                    <a:pt x="23989" y="31369"/>
                    <a:pt x="24031" y="31222"/>
                  </a:cubicBezTo>
                  <a:cubicBezTo>
                    <a:pt x="24052" y="31054"/>
                    <a:pt x="24115" y="30886"/>
                    <a:pt x="24178" y="30717"/>
                  </a:cubicBezTo>
                  <a:cubicBezTo>
                    <a:pt x="24367" y="30318"/>
                    <a:pt x="24641" y="29982"/>
                    <a:pt x="24977" y="29687"/>
                  </a:cubicBezTo>
                  <a:cubicBezTo>
                    <a:pt x="25166" y="29540"/>
                    <a:pt x="25334" y="29351"/>
                    <a:pt x="25439" y="29141"/>
                  </a:cubicBezTo>
                  <a:cubicBezTo>
                    <a:pt x="25566" y="28846"/>
                    <a:pt x="25818" y="28636"/>
                    <a:pt x="25944" y="28342"/>
                  </a:cubicBezTo>
                  <a:cubicBezTo>
                    <a:pt x="25965" y="28279"/>
                    <a:pt x="26028" y="28216"/>
                    <a:pt x="26112" y="28195"/>
                  </a:cubicBezTo>
                  <a:cubicBezTo>
                    <a:pt x="26175" y="28216"/>
                    <a:pt x="26133" y="28300"/>
                    <a:pt x="26196" y="28300"/>
                  </a:cubicBezTo>
                  <a:cubicBezTo>
                    <a:pt x="26259" y="28279"/>
                    <a:pt x="26301" y="28216"/>
                    <a:pt x="26280" y="28152"/>
                  </a:cubicBezTo>
                  <a:cubicBezTo>
                    <a:pt x="26259" y="28110"/>
                    <a:pt x="26175" y="28152"/>
                    <a:pt x="26175" y="28047"/>
                  </a:cubicBezTo>
                  <a:cubicBezTo>
                    <a:pt x="26259" y="27963"/>
                    <a:pt x="26217" y="27774"/>
                    <a:pt x="26407" y="27711"/>
                  </a:cubicBezTo>
                  <a:lnTo>
                    <a:pt x="26470" y="27753"/>
                  </a:lnTo>
                  <a:cubicBezTo>
                    <a:pt x="26491" y="27648"/>
                    <a:pt x="26554" y="27564"/>
                    <a:pt x="26659" y="27522"/>
                  </a:cubicBezTo>
                  <a:cubicBezTo>
                    <a:pt x="26659" y="27501"/>
                    <a:pt x="26638" y="27480"/>
                    <a:pt x="26680" y="27480"/>
                  </a:cubicBezTo>
                  <a:cubicBezTo>
                    <a:pt x="26691" y="27474"/>
                    <a:pt x="26699" y="27471"/>
                    <a:pt x="26705" y="27471"/>
                  </a:cubicBezTo>
                  <a:cubicBezTo>
                    <a:pt x="26722" y="27471"/>
                    <a:pt x="26722" y="27491"/>
                    <a:pt x="26722" y="27522"/>
                  </a:cubicBezTo>
                  <a:cubicBezTo>
                    <a:pt x="26743" y="27501"/>
                    <a:pt x="26764" y="27480"/>
                    <a:pt x="26764" y="27480"/>
                  </a:cubicBezTo>
                  <a:cubicBezTo>
                    <a:pt x="26827" y="27417"/>
                    <a:pt x="26701" y="27354"/>
                    <a:pt x="26764" y="27269"/>
                  </a:cubicBezTo>
                  <a:cubicBezTo>
                    <a:pt x="26764" y="27248"/>
                    <a:pt x="26743" y="27227"/>
                    <a:pt x="26722" y="27206"/>
                  </a:cubicBezTo>
                  <a:cubicBezTo>
                    <a:pt x="26743" y="27122"/>
                    <a:pt x="26827" y="27122"/>
                    <a:pt x="26827" y="27059"/>
                  </a:cubicBezTo>
                  <a:cubicBezTo>
                    <a:pt x="26848" y="26933"/>
                    <a:pt x="26932" y="26828"/>
                    <a:pt x="27058" y="26765"/>
                  </a:cubicBezTo>
                  <a:cubicBezTo>
                    <a:pt x="27163" y="26660"/>
                    <a:pt x="27206" y="26492"/>
                    <a:pt x="27185" y="26344"/>
                  </a:cubicBezTo>
                  <a:cubicBezTo>
                    <a:pt x="27416" y="25861"/>
                    <a:pt x="27794" y="25419"/>
                    <a:pt x="28236" y="25104"/>
                  </a:cubicBezTo>
                  <a:cubicBezTo>
                    <a:pt x="28215" y="25062"/>
                    <a:pt x="28194" y="25020"/>
                    <a:pt x="28194" y="25020"/>
                  </a:cubicBezTo>
                  <a:cubicBezTo>
                    <a:pt x="28551" y="24725"/>
                    <a:pt x="28866" y="24389"/>
                    <a:pt x="29140" y="24011"/>
                  </a:cubicBezTo>
                  <a:cubicBezTo>
                    <a:pt x="29182" y="23779"/>
                    <a:pt x="29266" y="23569"/>
                    <a:pt x="29371" y="23380"/>
                  </a:cubicBezTo>
                  <a:cubicBezTo>
                    <a:pt x="29413" y="23233"/>
                    <a:pt x="29518" y="23107"/>
                    <a:pt x="29644" y="23001"/>
                  </a:cubicBezTo>
                  <a:cubicBezTo>
                    <a:pt x="29728" y="22959"/>
                    <a:pt x="29792" y="22854"/>
                    <a:pt x="29792" y="22749"/>
                  </a:cubicBezTo>
                  <a:cubicBezTo>
                    <a:pt x="29826" y="22766"/>
                    <a:pt x="29860" y="22797"/>
                    <a:pt x="29905" y="22797"/>
                  </a:cubicBezTo>
                  <a:cubicBezTo>
                    <a:pt x="29915" y="22797"/>
                    <a:pt x="29927" y="22795"/>
                    <a:pt x="29939" y="22791"/>
                  </a:cubicBezTo>
                  <a:cubicBezTo>
                    <a:pt x="30212" y="22497"/>
                    <a:pt x="30338" y="22097"/>
                    <a:pt x="30569" y="21740"/>
                  </a:cubicBezTo>
                  <a:cubicBezTo>
                    <a:pt x="30759" y="21614"/>
                    <a:pt x="30801" y="21593"/>
                    <a:pt x="30822" y="21488"/>
                  </a:cubicBezTo>
                  <a:cubicBezTo>
                    <a:pt x="30864" y="21383"/>
                    <a:pt x="30906" y="21277"/>
                    <a:pt x="30969" y="21193"/>
                  </a:cubicBezTo>
                  <a:cubicBezTo>
                    <a:pt x="31095" y="21004"/>
                    <a:pt x="31200" y="20794"/>
                    <a:pt x="31284" y="20584"/>
                  </a:cubicBezTo>
                  <a:cubicBezTo>
                    <a:pt x="31326" y="20437"/>
                    <a:pt x="31389" y="20310"/>
                    <a:pt x="31452" y="20163"/>
                  </a:cubicBezTo>
                  <a:cubicBezTo>
                    <a:pt x="31473" y="20142"/>
                    <a:pt x="31495" y="20100"/>
                    <a:pt x="31537" y="20079"/>
                  </a:cubicBezTo>
                  <a:lnTo>
                    <a:pt x="31600" y="20121"/>
                  </a:lnTo>
                  <a:cubicBezTo>
                    <a:pt x="31747" y="19932"/>
                    <a:pt x="31894" y="19722"/>
                    <a:pt x="31999" y="19511"/>
                  </a:cubicBezTo>
                  <a:cubicBezTo>
                    <a:pt x="32357" y="19217"/>
                    <a:pt x="32588" y="18860"/>
                    <a:pt x="32882" y="18586"/>
                  </a:cubicBezTo>
                  <a:cubicBezTo>
                    <a:pt x="32861" y="18544"/>
                    <a:pt x="32840" y="18523"/>
                    <a:pt x="32840" y="18502"/>
                  </a:cubicBezTo>
                  <a:cubicBezTo>
                    <a:pt x="32861" y="18334"/>
                    <a:pt x="32924" y="18187"/>
                    <a:pt x="33008" y="18040"/>
                  </a:cubicBezTo>
                  <a:cubicBezTo>
                    <a:pt x="33176" y="17851"/>
                    <a:pt x="33261" y="17619"/>
                    <a:pt x="33261" y="17367"/>
                  </a:cubicBezTo>
                  <a:cubicBezTo>
                    <a:pt x="33597" y="17178"/>
                    <a:pt x="33870" y="16904"/>
                    <a:pt x="34059" y="16547"/>
                  </a:cubicBezTo>
                  <a:cubicBezTo>
                    <a:pt x="34102" y="16421"/>
                    <a:pt x="34207" y="16379"/>
                    <a:pt x="34270" y="16295"/>
                  </a:cubicBezTo>
                  <a:lnTo>
                    <a:pt x="34375" y="16358"/>
                  </a:lnTo>
                  <a:cubicBezTo>
                    <a:pt x="34438" y="16295"/>
                    <a:pt x="34312" y="16211"/>
                    <a:pt x="34438" y="16190"/>
                  </a:cubicBezTo>
                  <a:cubicBezTo>
                    <a:pt x="34543" y="16169"/>
                    <a:pt x="34564" y="16063"/>
                    <a:pt x="34606" y="16000"/>
                  </a:cubicBezTo>
                  <a:cubicBezTo>
                    <a:pt x="34690" y="15832"/>
                    <a:pt x="34816" y="15664"/>
                    <a:pt x="34943" y="15538"/>
                  </a:cubicBezTo>
                  <a:cubicBezTo>
                    <a:pt x="35069" y="15412"/>
                    <a:pt x="35153" y="15265"/>
                    <a:pt x="35195" y="15117"/>
                  </a:cubicBezTo>
                  <a:cubicBezTo>
                    <a:pt x="35279" y="14907"/>
                    <a:pt x="35405" y="14718"/>
                    <a:pt x="35552" y="14550"/>
                  </a:cubicBezTo>
                  <a:cubicBezTo>
                    <a:pt x="35636" y="14424"/>
                    <a:pt x="35762" y="14339"/>
                    <a:pt x="35868" y="14234"/>
                  </a:cubicBezTo>
                  <a:cubicBezTo>
                    <a:pt x="36036" y="14024"/>
                    <a:pt x="36204" y="13793"/>
                    <a:pt x="36351" y="13541"/>
                  </a:cubicBezTo>
                  <a:cubicBezTo>
                    <a:pt x="36498" y="13309"/>
                    <a:pt x="36709" y="13141"/>
                    <a:pt x="36961" y="13057"/>
                  </a:cubicBezTo>
                  <a:cubicBezTo>
                    <a:pt x="37045" y="12763"/>
                    <a:pt x="37276" y="12615"/>
                    <a:pt x="37465" y="12426"/>
                  </a:cubicBezTo>
                  <a:cubicBezTo>
                    <a:pt x="37360" y="12300"/>
                    <a:pt x="37655" y="12195"/>
                    <a:pt x="37486" y="12048"/>
                  </a:cubicBezTo>
                  <a:cubicBezTo>
                    <a:pt x="37571" y="11964"/>
                    <a:pt x="37697" y="11880"/>
                    <a:pt x="37718" y="11753"/>
                  </a:cubicBezTo>
                  <a:cubicBezTo>
                    <a:pt x="37760" y="11585"/>
                    <a:pt x="37907" y="11480"/>
                    <a:pt x="37970" y="11333"/>
                  </a:cubicBezTo>
                  <a:cubicBezTo>
                    <a:pt x="38201" y="11228"/>
                    <a:pt x="38285" y="10997"/>
                    <a:pt x="38433" y="10849"/>
                  </a:cubicBezTo>
                  <a:cubicBezTo>
                    <a:pt x="38454" y="10849"/>
                    <a:pt x="38454" y="10807"/>
                    <a:pt x="38454" y="10807"/>
                  </a:cubicBezTo>
                  <a:lnTo>
                    <a:pt x="38390" y="10702"/>
                  </a:lnTo>
                  <a:cubicBezTo>
                    <a:pt x="38580" y="10597"/>
                    <a:pt x="38643" y="10366"/>
                    <a:pt x="38832" y="10261"/>
                  </a:cubicBezTo>
                  <a:lnTo>
                    <a:pt x="38790" y="10177"/>
                  </a:lnTo>
                  <a:cubicBezTo>
                    <a:pt x="38895" y="10093"/>
                    <a:pt x="38979" y="9966"/>
                    <a:pt x="39042" y="9840"/>
                  </a:cubicBezTo>
                  <a:cubicBezTo>
                    <a:pt x="39126" y="9609"/>
                    <a:pt x="39274" y="9420"/>
                    <a:pt x="39484" y="9294"/>
                  </a:cubicBezTo>
                  <a:cubicBezTo>
                    <a:pt x="39547" y="9167"/>
                    <a:pt x="39673" y="9125"/>
                    <a:pt x="39757" y="9020"/>
                  </a:cubicBezTo>
                  <a:cubicBezTo>
                    <a:pt x="39862" y="8873"/>
                    <a:pt x="39988" y="8705"/>
                    <a:pt x="40114" y="8579"/>
                  </a:cubicBezTo>
                  <a:cubicBezTo>
                    <a:pt x="40241" y="8411"/>
                    <a:pt x="40388" y="8305"/>
                    <a:pt x="40535" y="8158"/>
                  </a:cubicBezTo>
                  <a:lnTo>
                    <a:pt x="40535" y="7969"/>
                  </a:lnTo>
                  <a:cubicBezTo>
                    <a:pt x="40661" y="7906"/>
                    <a:pt x="40745" y="7822"/>
                    <a:pt x="40787" y="7696"/>
                  </a:cubicBezTo>
                  <a:cubicBezTo>
                    <a:pt x="40892" y="7528"/>
                    <a:pt x="41040" y="7380"/>
                    <a:pt x="41208" y="7296"/>
                  </a:cubicBezTo>
                  <a:cubicBezTo>
                    <a:pt x="41247" y="7277"/>
                    <a:pt x="41268" y="7238"/>
                    <a:pt x="41271" y="7199"/>
                  </a:cubicBezTo>
                  <a:lnTo>
                    <a:pt x="41271" y="7199"/>
                  </a:lnTo>
                  <a:cubicBezTo>
                    <a:pt x="41271" y="7204"/>
                    <a:pt x="41271" y="7208"/>
                    <a:pt x="41271" y="7212"/>
                  </a:cubicBezTo>
                  <a:cubicBezTo>
                    <a:pt x="41376" y="7191"/>
                    <a:pt x="41292" y="7086"/>
                    <a:pt x="41355" y="7023"/>
                  </a:cubicBezTo>
                  <a:cubicBezTo>
                    <a:pt x="41397" y="6939"/>
                    <a:pt x="41565" y="6960"/>
                    <a:pt x="41565" y="6855"/>
                  </a:cubicBezTo>
                  <a:cubicBezTo>
                    <a:pt x="41586" y="6666"/>
                    <a:pt x="41712" y="6602"/>
                    <a:pt x="41838" y="6518"/>
                  </a:cubicBezTo>
                  <a:cubicBezTo>
                    <a:pt x="41902" y="6476"/>
                    <a:pt x="41944" y="6434"/>
                    <a:pt x="41986" y="6392"/>
                  </a:cubicBezTo>
                  <a:cubicBezTo>
                    <a:pt x="42091" y="6203"/>
                    <a:pt x="42238" y="6035"/>
                    <a:pt x="42364" y="5888"/>
                  </a:cubicBezTo>
                  <a:cubicBezTo>
                    <a:pt x="42469" y="5783"/>
                    <a:pt x="42511" y="5635"/>
                    <a:pt x="42511" y="5509"/>
                  </a:cubicBezTo>
                  <a:cubicBezTo>
                    <a:pt x="42658" y="5299"/>
                    <a:pt x="42827" y="5110"/>
                    <a:pt x="43016" y="4921"/>
                  </a:cubicBezTo>
                  <a:cubicBezTo>
                    <a:pt x="43121" y="4857"/>
                    <a:pt x="43184" y="4773"/>
                    <a:pt x="43268" y="4689"/>
                  </a:cubicBezTo>
                  <a:cubicBezTo>
                    <a:pt x="43436" y="4458"/>
                    <a:pt x="43605" y="4248"/>
                    <a:pt x="43815" y="4059"/>
                  </a:cubicBezTo>
                  <a:cubicBezTo>
                    <a:pt x="43857" y="4016"/>
                    <a:pt x="43899" y="3974"/>
                    <a:pt x="43920" y="3932"/>
                  </a:cubicBezTo>
                  <a:cubicBezTo>
                    <a:pt x="44025" y="3743"/>
                    <a:pt x="44130" y="3596"/>
                    <a:pt x="44277" y="3470"/>
                  </a:cubicBezTo>
                  <a:cubicBezTo>
                    <a:pt x="44340" y="3428"/>
                    <a:pt x="44382" y="3344"/>
                    <a:pt x="44382" y="3260"/>
                  </a:cubicBezTo>
                  <a:cubicBezTo>
                    <a:pt x="44551" y="3154"/>
                    <a:pt x="44698" y="3007"/>
                    <a:pt x="44845" y="2860"/>
                  </a:cubicBezTo>
                  <a:cubicBezTo>
                    <a:pt x="44971" y="2713"/>
                    <a:pt x="45118" y="2566"/>
                    <a:pt x="45286" y="2461"/>
                  </a:cubicBezTo>
                  <a:cubicBezTo>
                    <a:pt x="45308" y="2229"/>
                    <a:pt x="45518" y="2103"/>
                    <a:pt x="45602" y="1935"/>
                  </a:cubicBezTo>
                  <a:cubicBezTo>
                    <a:pt x="45707" y="1746"/>
                    <a:pt x="45791" y="1578"/>
                    <a:pt x="45875" y="1409"/>
                  </a:cubicBezTo>
                  <a:lnTo>
                    <a:pt x="45959" y="1430"/>
                  </a:lnTo>
                  <a:cubicBezTo>
                    <a:pt x="45980" y="1346"/>
                    <a:pt x="45938" y="1220"/>
                    <a:pt x="46022" y="1157"/>
                  </a:cubicBezTo>
                  <a:cubicBezTo>
                    <a:pt x="45959" y="1115"/>
                    <a:pt x="45980" y="1031"/>
                    <a:pt x="45896" y="1010"/>
                  </a:cubicBezTo>
                  <a:cubicBezTo>
                    <a:pt x="45885" y="1008"/>
                    <a:pt x="45874" y="1008"/>
                    <a:pt x="45864" y="1008"/>
                  </a:cubicBezTo>
                  <a:cubicBezTo>
                    <a:pt x="45736" y="1008"/>
                    <a:pt x="45655" y="1118"/>
                    <a:pt x="45539" y="1157"/>
                  </a:cubicBezTo>
                  <a:cubicBezTo>
                    <a:pt x="45497" y="1241"/>
                    <a:pt x="45455" y="1346"/>
                    <a:pt x="45455" y="1452"/>
                  </a:cubicBezTo>
                  <a:cubicBezTo>
                    <a:pt x="45425" y="1445"/>
                    <a:pt x="45399" y="1442"/>
                    <a:pt x="45374" y="1442"/>
                  </a:cubicBezTo>
                  <a:cubicBezTo>
                    <a:pt x="45238" y="1442"/>
                    <a:pt x="45159" y="1531"/>
                    <a:pt x="45034" y="1620"/>
                  </a:cubicBezTo>
                  <a:cubicBezTo>
                    <a:pt x="44908" y="1725"/>
                    <a:pt x="44866" y="1914"/>
                    <a:pt x="44698" y="1935"/>
                  </a:cubicBezTo>
                  <a:cubicBezTo>
                    <a:pt x="44635" y="1998"/>
                    <a:pt x="44698" y="2082"/>
                    <a:pt x="44593" y="2145"/>
                  </a:cubicBezTo>
                  <a:cubicBezTo>
                    <a:pt x="44509" y="2166"/>
                    <a:pt x="44446" y="2250"/>
                    <a:pt x="44361" y="2314"/>
                  </a:cubicBezTo>
                  <a:cubicBezTo>
                    <a:pt x="44382" y="2461"/>
                    <a:pt x="44193" y="2461"/>
                    <a:pt x="44172" y="2524"/>
                  </a:cubicBezTo>
                  <a:cubicBezTo>
                    <a:pt x="44151" y="2587"/>
                    <a:pt x="44172" y="2629"/>
                    <a:pt x="44151" y="2650"/>
                  </a:cubicBezTo>
                  <a:cubicBezTo>
                    <a:pt x="43962" y="2734"/>
                    <a:pt x="43773" y="2881"/>
                    <a:pt x="43626" y="3049"/>
                  </a:cubicBezTo>
                  <a:cubicBezTo>
                    <a:pt x="43584" y="3112"/>
                    <a:pt x="43541" y="3176"/>
                    <a:pt x="43478" y="3218"/>
                  </a:cubicBezTo>
                  <a:cubicBezTo>
                    <a:pt x="43163" y="3407"/>
                    <a:pt x="42911" y="3680"/>
                    <a:pt x="42743" y="3974"/>
                  </a:cubicBezTo>
                  <a:cubicBezTo>
                    <a:pt x="42679" y="4080"/>
                    <a:pt x="42616" y="4143"/>
                    <a:pt x="42532" y="4206"/>
                  </a:cubicBezTo>
                  <a:cubicBezTo>
                    <a:pt x="42427" y="4269"/>
                    <a:pt x="42322" y="4353"/>
                    <a:pt x="42259" y="4458"/>
                  </a:cubicBezTo>
                  <a:cubicBezTo>
                    <a:pt x="42238" y="4500"/>
                    <a:pt x="42175" y="4521"/>
                    <a:pt x="42154" y="4605"/>
                  </a:cubicBezTo>
                  <a:cubicBezTo>
                    <a:pt x="42154" y="4710"/>
                    <a:pt x="42028" y="4689"/>
                    <a:pt x="41986" y="4752"/>
                  </a:cubicBezTo>
                  <a:cubicBezTo>
                    <a:pt x="41860" y="4921"/>
                    <a:pt x="41733" y="5110"/>
                    <a:pt x="41607" y="5299"/>
                  </a:cubicBezTo>
                  <a:cubicBezTo>
                    <a:pt x="41586" y="5320"/>
                    <a:pt x="41607" y="5383"/>
                    <a:pt x="41565" y="5404"/>
                  </a:cubicBezTo>
                  <a:lnTo>
                    <a:pt x="41460" y="5404"/>
                  </a:lnTo>
                  <a:cubicBezTo>
                    <a:pt x="41397" y="5467"/>
                    <a:pt x="41439" y="5509"/>
                    <a:pt x="41418" y="5551"/>
                  </a:cubicBezTo>
                  <a:cubicBezTo>
                    <a:pt x="41187" y="5698"/>
                    <a:pt x="40998" y="5888"/>
                    <a:pt x="40808" y="6098"/>
                  </a:cubicBezTo>
                  <a:cubicBezTo>
                    <a:pt x="40598" y="6308"/>
                    <a:pt x="40430" y="6602"/>
                    <a:pt x="40241" y="6813"/>
                  </a:cubicBezTo>
                  <a:cubicBezTo>
                    <a:pt x="40030" y="7023"/>
                    <a:pt x="39862" y="7233"/>
                    <a:pt x="39652" y="7443"/>
                  </a:cubicBezTo>
                  <a:cubicBezTo>
                    <a:pt x="39526" y="7612"/>
                    <a:pt x="39379" y="7780"/>
                    <a:pt x="39274" y="7969"/>
                  </a:cubicBezTo>
                  <a:cubicBezTo>
                    <a:pt x="39105" y="8200"/>
                    <a:pt x="38853" y="8369"/>
                    <a:pt x="38748" y="8621"/>
                  </a:cubicBezTo>
                  <a:lnTo>
                    <a:pt x="38601" y="8621"/>
                  </a:lnTo>
                  <a:cubicBezTo>
                    <a:pt x="38559" y="8663"/>
                    <a:pt x="38643" y="8684"/>
                    <a:pt x="38601" y="8726"/>
                  </a:cubicBezTo>
                  <a:cubicBezTo>
                    <a:pt x="38433" y="8936"/>
                    <a:pt x="38264" y="9146"/>
                    <a:pt x="38117" y="9378"/>
                  </a:cubicBezTo>
                  <a:cubicBezTo>
                    <a:pt x="38096" y="9441"/>
                    <a:pt x="37949" y="9441"/>
                    <a:pt x="37949" y="9546"/>
                  </a:cubicBezTo>
                  <a:cubicBezTo>
                    <a:pt x="37970" y="9693"/>
                    <a:pt x="37781" y="9714"/>
                    <a:pt x="37760" y="9861"/>
                  </a:cubicBezTo>
                  <a:cubicBezTo>
                    <a:pt x="37760" y="10029"/>
                    <a:pt x="37613" y="10093"/>
                    <a:pt x="37528" y="10177"/>
                  </a:cubicBezTo>
                  <a:cubicBezTo>
                    <a:pt x="37402" y="10324"/>
                    <a:pt x="37234" y="10471"/>
                    <a:pt x="37087" y="10618"/>
                  </a:cubicBezTo>
                  <a:cubicBezTo>
                    <a:pt x="37045" y="10681"/>
                    <a:pt x="37003" y="10744"/>
                    <a:pt x="36940" y="10807"/>
                  </a:cubicBezTo>
                  <a:cubicBezTo>
                    <a:pt x="36793" y="11102"/>
                    <a:pt x="36603" y="11396"/>
                    <a:pt x="36414" y="11648"/>
                  </a:cubicBezTo>
                  <a:cubicBezTo>
                    <a:pt x="36393" y="11774"/>
                    <a:pt x="36246" y="11753"/>
                    <a:pt x="36204" y="11880"/>
                  </a:cubicBezTo>
                  <a:cubicBezTo>
                    <a:pt x="36120" y="12069"/>
                    <a:pt x="35973" y="12216"/>
                    <a:pt x="35783" y="12279"/>
                  </a:cubicBezTo>
                  <a:cubicBezTo>
                    <a:pt x="35783" y="12295"/>
                    <a:pt x="35759" y="12335"/>
                    <a:pt x="35748" y="12335"/>
                  </a:cubicBezTo>
                  <a:cubicBezTo>
                    <a:pt x="35744" y="12335"/>
                    <a:pt x="35741" y="12331"/>
                    <a:pt x="35741" y="12321"/>
                  </a:cubicBezTo>
                  <a:cubicBezTo>
                    <a:pt x="35741" y="12279"/>
                    <a:pt x="35762" y="12279"/>
                    <a:pt x="35783" y="12279"/>
                  </a:cubicBezTo>
                  <a:cubicBezTo>
                    <a:pt x="35826" y="12090"/>
                    <a:pt x="35910" y="11922"/>
                    <a:pt x="36015" y="11796"/>
                  </a:cubicBezTo>
                  <a:cubicBezTo>
                    <a:pt x="36141" y="11585"/>
                    <a:pt x="36225" y="11375"/>
                    <a:pt x="36351" y="11186"/>
                  </a:cubicBezTo>
                  <a:cubicBezTo>
                    <a:pt x="36477" y="10997"/>
                    <a:pt x="36603" y="10786"/>
                    <a:pt x="36666" y="10576"/>
                  </a:cubicBezTo>
                  <a:lnTo>
                    <a:pt x="37003" y="10345"/>
                  </a:lnTo>
                  <a:cubicBezTo>
                    <a:pt x="37045" y="10282"/>
                    <a:pt x="37024" y="10177"/>
                    <a:pt x="37108" y="10135"/>
                  </a:cubicBezTo>
                  <a:cubicBezTo>
                    <a:pt x="37276" y="9966"/>
                    <a:pt x="37423" y="9777"/>
                    <a:pt x="37528" y="9567"/>
                  </a:cubicBezTo>
                  <a:cubicBezTo>
                    <a:pt x="37571" y="9483"/>
                    <a:pt x="37718" y="9420"/>
                    <a:pt x="37676" y="9273"/>
                  </a:cubicBezTo>
                  <a:cubicBezTo>
                    <a:pt x="37781" y="9210"/>
                    <a:pt x="37781" y="9062"/>
                    <a:pt x="37928" y="9041"/>
                  </a:cubicBezTo>
                  <a:cubicBezTo>
                    <a:pt x="37949" y="9041"/>
                    <a:pt x="37949" y="8999"/>
                    <a:pt x="37949" y="8978"/>
                  </a:cubicBezTo>
                  <a:cubicBezTo>
                    <a:pt x="37928" y="8852"/>
                    <a:pt x="38012" y="8852"/>
                    <a:pt x="38117" y="8810"/>
                  </a:cubicBezTo>
                  <a:cubicBezTo>
                    <a:pt x="38222" y="8747"/>
                    <a:pt x="38075" y="8642"/>
                    <a:pt x="38201" y="8579"/>
                  </a:cubicBezTo>
                  <a:cubicBezTo>
                    <a:pt x="38327" y="8537"/>
                    <a:pt x="38369" y="8411"/>
                    <a:pt x="38454" y="8305"/>
                  </a:cubicBezTo>
                  <a:cubicBezTo>
                    <a:pt x="38517" y="8158"/>
                    <a:pt x="38622" y="8053"/>
                    <a:pt x="38706" y="7948"/>
                  </a:cubicBezTo>
                  <a:lnTo>
                    <a:pt x="38790" y="7990"/>
                  </a:lnTo>
                  <a:cubicBezTo>
                    <a:pt x="38790" y="7885"/>
                    <a:pt x="38895" y="7843"/>
                    <a:pt x="38937" y="7780"/>
                  </a:cubicBezTo>
                  <a:cubicBezTo>
                    <a:pt x="38895" y="7738"/>
                    <a:pt x="38874" y="7717"/>
                    <a:pt x="38895" y="7696"/>
                  </a:cubicBezTo>
                  <a:cubicBezTo>
                    <a:pt x="39000" y="7612"/>
                    <a:pt x="39126" y="7591"/>
                    <a:pt x="39168" y="7464"/>
                  </a:cubicBezTo>
                  <a:cubicBezTo>
                    <a:pt x="39168" y="7443"/>
                    <a:pt x="39126" y="7422"/>
                    <a:pt x="39126" y="7422"/>
                  </a:cubicBezTo>
                  <a:lnTo>
                    <a:pt x="39358" y="7170"/>
                  </a:lnTo>
                  <a:cubicBezTo>
                    <a:pt x="39589" y="6897"/>
                    <a:pt x="39736" y="6624"/>
                    <a:pt x="40009" y="6371"/>
                  </a:cubicBezTo>
                  <a:cubicBezTo>
                    <a:pt x="40325" y="6077"/>
                    <a:pt x="40619" y="5740"/>
                    <a:pt x="40913" y="5404"/>
                  </a:cubicBezTo>
                  <a:cubicBezTo>
                    <a:pt x="41019" y="5299"/>
                    <a:pt x="41124" y="5194"/>
                    <a:pt x="41187" y="5068"/>
                  </a:cubicBezTo>
                  <a:cubicBezTo>
                    <a:pt x="41397" y="4710"/>
                    <a:pt x="41649" y="4374"/>
                    <a:pt x="41965" y="4080"/>
                  </a:cubicBezTo>
                  <a:cubicBezTo>
                    <a:pt x="42049" y="3974"/>
                    <a:pt x="42133" y="3890"/>
                    <a:pt x="42217" y="3785"/>
                  </a:cubicBezTo>
                  <a:cubicBezTo>
                    <a:pt x="42364" y="3554"/>
                    <a:pt x="42532" y="3323"/>
                    <a:pt x="42722" y="3133"/>
                  </a:cubicBezTo>
                  <a:cubicBezTo>
                    <a:pt x="42890" y="2986"/>
                    <a:pt x="43058" y="2797"/>
                    <a:pt x="43205" y="2608"/>
                  </a:cubicBezTo>
                  <a:cubicBezTo>
                    <a:pt x="43310" y="2503"/>
                    <a:pt x="43436" y="2398"/>
                    <a:pt x="43562" y="2314"/>
                  </a:cubicBezTo>
                  <a:cubicBezTo>
                    <a:pt x="43731" y="2103"/>
                    <a:pt x="43962" y="1935"/>
                    <a:pt x="44109" y="1746"/>
                  </a:cubicBezTo>
                  <a:cubicBezTo>
                    <a:pt x="44277" y="1536"/>
                    <a:pt x="44382" y="1325"/>
                    <a:pt x="44551" y="1136"/>
                  </a:cubicBezTo>
                  <a:cubicBezTo>
                    <a:pt x="44740" y="926"/>
                    <a:pt x="44761" y="653"/>
                    <a:pt x="44971" y="463"/>
                  </a:cubicBezTo>
                  <a:lnTo>
                    <a:pt x="44929" y="400"/>
                  </a:lnTo>
                  <a:cubicBezTo>
                    <a:pt x="44992" y="358"/>
                    <a:pt x="44971" y="274"/>
                    <a:pt x="45034" y="211"/>
                  </a:cubicBezTo>
                  <a:cubicBezTo>
                    <a:pt x="44971" y="148"/>
                    <a:pt x="44971" y="43"/>
                    <a:pt x="4488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37"/>
            <p:cNvSpPr/>
            <p:nvPr/>
          </p:nvSpPr>
          <p:spPr>
            <a:xfrm>
              <a:off x="1768774" y="2961131"/>
              <a:ext cx="451636" cy="691374"/>
            </a:xfrm>
            <a:custGeom>
              <a:avLst/>
              <a:gdLst/>
              <a:ahLst/>
              <a:cxnLst/>
              <a:rect l="l" t="t" r="r" b="b"/>
              <a:pathLst>
                <a:path w="43795" h="66018" extrusionOk="0">
                  <a:moveTo>
                    <a:pt x="41908" y="1416"/>
                  </a:moveTo>
                  <a:cubicBezTo>
                    <a:pt x="41913" y="1416"/>
                    <a:pt x="41918" y="1420"/>
                    <a:pt x="41923" y="1430"/>
                  </a:cubicBezTo>
                  <a:cubicBezTo>
                    <a:pt x="41923" y="1464"/>
                    <a:pt x="41909" y="1471"/>
                    <a:pt x="41881" y="1472"/>
                  </a:cubicBezTo>
                  <a:lnTo>
                    <a:pt x="41881" y="1472"/>
                  </a:lnTo>
                  <a:cubicBezTo>
                    <a:pt x="41881" y="1456"/>
                    <a:pt x="41893" y="1416"/>
                    <a:pt x="41908" y="1416"/>
                  </a:cubicBezTo>
                  <a:close/>
                  <a:moveTo>
                    <a:pt x="41629" y="1872"/>
                  </a:moveTo>
                  <a:cubicBezTo>
                    <a:pt x="41650" y="1872"/>
                    <a:pt x="41650" y="1893"/>
                    <a:pt x="41650" y="1893"/>
                  </a:cubicBezTo>
                  <a:lnTo>
                    <a:pt x="41629" y="1914"/>
                  </a:lnTo>
                  <a:cubicBezTo>
                    <a:pt x="41629" y="1914"/>
                    <a:pt x="41608" y="1914"/>
                    <a:pt x="41608" y="1893"/>
                  </a:cubicBezTo>
                  <a:cubicBezTo>
                    <a:pt x="41608" y="1872"/>
                    <a:pt x="41608" y="1872"/>
                    <a:pt x="41629" y="1872"/>
                  </a:cubicBezTo>
                  <a:close/>
                  <a:moveTo>
                    <a:pt x="42428" y="2187"/>
                  </a:moveTo>
                  <a:cubicBezTo>
                    <a:pt x="42449" y="2187"/>
                    <a:pt x="42449" y="2208"/>
                    <a:pt x="42449" y="2208"/>
                  </a:cubicBezTo>
                  <a:lnTo>
                    <a:pt x="42428" y="2229"/>
                  </a:lnTo>
                  <a:lnTo>
                    <a:pt x="42407" y="2208"/>
                  </a:lnTo>
                  <a:cubicBezTo>
                    <a:pt x="42428" y="2187"/>
                    <a:pt x="42428" y="2187"/>
                    <a:pt x="42428" y="2187"/>
                  </a:cubicBezTo>
                  <a:close/>
                  <a:moveTo>
                    <a:pt x="42066" y="2836"/>
                  </a:moveTo>
                  <a:cubicBezTo>
                    <a:pt x="42077" y="2836"/>
                    <a:pt x="42088" y="2838"/>
                    <a:pt x="42099" y="2838"/>
                  </a:cubicBezTo>
                  <a:lnTo>
                    <a:pt x="42099" y="2838"/>
                  </a:lnTo>
                  <a:cubicBezTo>
                    <a:pt x="42096" y="2839"/>
                    <a:pt x="42094" y="2839"/>
                    <a:pt x="42091" y="2839"/>
                  </a:cubicBezTo>
                  <a:cubicBezTo>
                    <a:pt x="42091" y="2902"/>
                    <a:pt x="42049" y="2902"/>
                    <a:pt x="41986" y="2902"/>
                  </a:cubicBezTo>
                  <a:cubicBezTo>
                    <a:pt x="42000" y="2846"/>
                    <a:pt x="42033" y="2836"/>
                    <a:pt x="42066" y="2836"/>
                  </a:cubicBezTo>
                  <a:close/>
                  <a:moveTo>
                    <a:pt x="41944" y="2986"/>
                  </a:moveTo>
                  <a:lnTo>
                    <a:pt x="41965" y="3007"/>
                  </a:lnTo>
                  <a:cubicBezTo>
                    <a:pt x="41944" y="3028"/>
                    <a:pt x="41965" y="3028"/>
                    <a:pt x="41944" y="3028"/>
                  </a:cubicBezTo>
                  <a:cubicBezTo>
                    <a:pt x="41923" y="3028"/>
                    <a:pt x="41923" y="3028"/>
                    <a:pt x="41923" y="3007"/>
                  </a:cubicBezTo>
                  <a:cubicBezTo>
                    <a:pt x="41923" y="3007"/>
                    <a:pt x="41944" y="2986"/>
                    <a:pt x="41944" y="2986"/>
                  </a:cubicBezTo>
                  <a:close/>
                  <a:moveTo>
                    <a:pt x="41755" y="3301"/>
                  </a:moveTo>
                  <a:lnTo>
                    <a:pt x="41776" y="3322"/>
                  </a:lnTo>
                  <a:cubicBezTo>
                    <a:pt x="41755" y="3322"/>
                    <a:pt x="41755" y="3343"/>
                    <a:pt x="41755" y="3343"/>
                  </a:cubicBezTo>
                  <a:cubicBezTo>
                    <a:pt x="41734" y="3343"/>
                    <a:pt x="41734" y="3322"/>
                    <a:pt x="41734" y="3322"/>
                  </a:cubicBezTo>
                  <a:cubicBezTo>
                    <a:pt x="41734" y="3322"/>
                    <a:pt x="41755" y="3301"/>
                    <a:pt x="41755" y="3301"/>
                  </a:cubicBezTo>
                  <a:close/>
                  <a:moveTo>
                    <a:pt x="41692" y="3406"/>
                  </a:moveTo>
                  <a:lnTo>
                    <a:pt x="41692" y="3406"/>
                  </a:lnTo>
                  <a:cubicBezTo>
                    <a:pt x="41723" y="3484"/>
                    <a:pt x="41708" y="3528"/>
                    <a:pt x="41655" y="3528"/>
                  </a:cubicBezTo>
                  <a:cubicBezTo>
                    <a:pt x="41637" y="3528"/>
                    <a:pt x="41614" y="3522"/>
                    <a:pt x="41587" y="3512"/>
                  </a:cubicBezTo>
                  <a:cubicBezTo>
                    <a:pt x="41629" y="3470"/>
                    <a:pt x="41650" y="3449"/>
                    <a:pt x="41692" y="3406"/>
                  </a:cubicBezTo>
                  <a:close/>
                  <a:moveTo>
                    <a:pt x="41881" y="3680"/>
                  </a:moveTo>
                  <a:lnTo>
                    <a:pt x="41902" y="3701"/>
                  </a:lnTo>
                  <a:cubicBezTo>
                    <a:pt x="41881" y="3701"/>
                    <a:pt x="41902" y="3722"/>
                    <a:pt x="41881" y="3722"/>
                  </a:cubicBezTo>
                  <a:cubicBezTo>
                    <a:pt x="41860" y="3722"/>
                    <a:pt x="41860" y="3722"/>
                    <a:pt x="41860" y="3701"/>
                  </a:cubicBezTo>
                  <a:cubicBezTo>
                    <a:pt x="41860" y="3680"/>
                    <a:pt x="41881" y="3680"/>
                    <a:pt x="41881" y="3680"/>
                  </a:cubicBezTo>
                  <a:close/>
                  <a:moveTo>
                    <a:pt x="41214" y="4537"/>
                  </a:moveTo>
                  <a:cubicBezTo>
                    <a:pt x="41219" y="4537"/>
                    <a:pt x="41219" y="4542"/>
                    <a:pt x="41208" y="4563"/>
                  </a:cubicBezTo>
                  <a:cubicBezTo>
                    <a:pt x="41208" y="4570"/>
                    <a:pt x="41204" y="4572"/>
                    <a:pt x="41198" y="4572"/>
                  </a:cubicBezTo>
                  <a:cubicBezTo>
                    <a:pt x="41185" y="4572"/>
                    <a:pt x="41166" y="4563"/>
                    <a:pt x="41166" y="4563"/>
                  </a:cubicBezTo>
                  <a:cubicBezTo>
                    <a:pt x="41166" y="4563"/>
                    <a:pt x="41187" y="4542"/>
                    <a:pt x="41187" y="4542"/>
                  </a:cubicBezTo>
                  <a:cubicBezTo>
                    <a:pt x="41198" y="4542"/>
                    <a:pt x="41208" y="4537"/>
                    <a:pt x="41214" y="4537"/>
                  </a:cubicBezTo>
                  <a:close/>
                  <a:moveTo>
                    <a:pt x="41124" y="4668"/>
                  </a:moveTo>
                  <a:cubicBezTo>
                    <a:pt x="41145" y="4668"/>
                    <a:pt x="41145" y="4689"/>
                    <a:pt x="41145" y="4689"/>
                  </a:cubicBezTo>
                  <a:lnTo>
                    <a:pt x="41124" y="4710"/>
                  </a:lnTo>
                  <a:cubicBezTo>
                    <a:pt x="41124" y="4699"/>
                    <a:pt x="41119" y="4699"/>
                    <a:pt x="41114" y="4699"/>
                  </a:cubicBezTo>
                  <a:cubicBezTo>
                    <a:pt x="41109" y="4699"/>
                    <a:pt x="41103" y="4699"/>
                    <a:pt x="41103" y="4689"/>
                  </a:cubicBezTo>
                  <a:cubicBezTo>
                    <a:pt x="41103" y="4668"/>
                    <a:pt x="41124" y="4668"/>
                    <a:pt x="41124" y="4668"/>
                  </a:cubicBezTo>
                  <a:close/>
                  <a:moveTo>
                    <a:pt x="39527" y="4731"/>
                  </a:moveTo>
                  <a:lnTo>
                    <a:pt x="39527" y="4731"/>
                  </a:lnTo>
                  <a:cubicBezTo>
                    <a:pt x="39559" y="4780"/>
                    <a:pt x="39566" y="4829"/>
                    <a:pt x="39500" y="4829"/>
                  </a:cubicBezTo>
                  <a:cubicBezTo>
                    <a:pt x="39480" y="4829"/>
                    <a:pt x="39455" y="4825"/>
                    <a:pt x="39421" y="4815"/>
                  </a:cubicBezTo>
                  <a:lnTo>
                    <a:pt x="39527" y="4731"/>
                  </a:lnTo>
                  <a:close/>
                  <a:moveTo>
                    <a:pt x="41025" y="4927"/>
                  </a:moveTo>
                  <a:cubicBezTo>
                    <a:pt x="41030" y="4927"/>
                    <a:pt x="41035" y="4931"/>
                    <a:pt x="41040" y="4941"/>
                  </a:cubicBezTo>
                  <a:cubicBezTo>
                    <a:pt x="41040" y="4976"/>
                    <a:pt x="41026" y="4982"/>
                    <a:pt x="40998" y="4983"/>
                  </a:cubicBezTo>
                  <a:lnTo>
                    <a:pt x="40998" y="4983"/>
                  </a:lnTo>
                  <a:cubicBezTo>
                    <a:pt x="40998" y="4967"/>
                    <a:pt x="41010" y="4927"/>
                    <a:pt x="41025" y="4927"/>
                  </a:cubicBezTo>
                  <a:close/>
                  <a:moveTo>
                    <a:pt x="40788" y="4815"/>
                  </a:moveTo>
                  <a:cubicBezTo>
                    <a:pt x="40725" y="5151"/>
                    <a:pt x="40557" y="5446"/>
                    <a:pt x="40346" y="5698"/>
                  </a:cubicBezTo>
                  <a:cubicBezTo>
                    <a:pt x="40283" y="5635"/>
                    <a:pt x="40304" y="5572"/>
                    <a:pt x="40346" y="5509"/>
                  </a:cubicBezTo>
                  <a:cubicBezTo>
                    <a:pt x="40367" y="5425"/>
                    <a:pt x="40367" y="5362"/>
                    <a:pt x="40367" y="5299"/>
                  </a:cubicBezTo>
                  <a:cubicBezTo>
                    <a:pt x="40536" y="5151"/>
                    <a:pt x="40683" y="5004"/>
                    <a:pt x="40788" y="4815"/>
                  </a:cubicBezTo>
                  <a:close/>
                  <a:moveTo>
                    <a:pt x="39863" y="6350"/>
                  </a:moveTo>
                  <a:lnTo>
                    <a:pt x="39863" y="6392"/>
                  </a:lnTo>
                  <a:cubicBezTo>
                    <a:pt x="39833" y="6452"/>
                    <a:pt x="39803" y="6502"/>
                    <a:pt x="39749" y="6502"/>
                  </a:cubicBezTo>
                  <a:cubicBezTo>
                    <a:pt x="39728" y="6502"/>
                    <a:pt x="39703" y="6494"/>
                    <a:pt x="39674" y="6476"/>
                  </a:cubicBezTo>
                  <a:cubicBezTo>
                    <a:pt x="39716" y="6371"/>
                    <a:pt x="39800" y="6392"/>
                    <a:pt x="39863" y="6350"/>
                  </a:cubicBezTo>
                  <a:close/>
                  <a:moveTo>
                    <a:pt x="37845" y="6770"/>
                  </a:moveTo>
                  <a:cubicBezTo>
                    <a:pt x="37866" y="6770"/>
                    <a:pt x="37866" y="6791"/>
                    <a:pt x="37866" y="6791"/>
                  </a:cubicBezTo>
                  <a:lnTo>
                    <a:pt x="37845" y="6812"/>
                  </a:lnTo>
                  <a:cubicBezTo>
                    <a:pt x="37845" y="6812"/>
                    <a:pt x="37824" y="6791"/>
                    <a:pt x="37824" y="6791"/>
                  </a:cubicBezTo>
                  <a:cubicBezTo>
                    <a:pt x="37824" y="6770"/>
                    <a:pt x="37845" y="6770"/>
                    <a:pt x="37845" y="6770"/>
                  </a:cubicBezTo>
                  <a:close/>
                  <a:moveTo>
                    <a:pt x="39400" y="7065"/>
                  </a:moveTo>
                  <a:lnTo>
                    <a:pt x="39421" y="7086"/>
                  </a:lnTo>
                  <a:cubicBezTo>
                    <a:pt x="39414" y="7100"/>
                    <a:pt x="39407" y="7104"/>
                    <a:pt x="39401" y="7104"/>
                  </a:cubicBezTo>
                  <a:cubicBezTo>
                    <a:pt x="39389" y="7104"/>
                    <a:pt x="39379" y="7086"/>
                    <a:pt x="39379" y="7086"/>
                  </a:cubicBezTo>
                  <a:cubicBezTo>
                    <a:pt x="39379" y="7086"/>
                    <a:pt x="39400" y="7065"/>
                    <a:pt x="39400" y="7065"/>
                  </a:cubicBezTo>
                  <a:close/>
                  <a:moveTo>
                    <a:pt x="38454" y="8620"/>
                  </a:moveTo>
                  <a:lnTo>
                    <a:pt x="38454" y="8620"/>
                  </a:lnTo>
                  <a:cubicBezTo>
                    <a:pt x="38517" y="8663"/>
                    <a:pt x="38496" y="8684"/>
                    <a:pt x="38475" y="8726"/>
                  </a:cubicBezTo>
                  <a:cubicBezTo>
                    <a:pt x="38433" y="8705"/>
                    <a:pt x="38433" y="8663"/>
                    <a:pt x="38454" y="8620"/>
                  </a:cubicBezTo>
                  <a:close/>
                  <a:moveTo>
                    <a:pt x="37929" y="9188"/>
                  </a:moveTo>
                  <a:lnTo>
                    <a:pt x="37929" y="9188"/>
                  </a:lnTo>
                  <a:cubicBezTo>
                    <a:pt x="37986" y="9304"/>
                    <a:pt x="37921" y="9313"/>
                    <a:pt x="37845" y="9314"/>
                  </a:cubicBezTo>
                  <a:lnTo>
                    <a:pt x="37845" y="9314"/>
                  </a:lnTo>
                  <a:cubicBezTo>
                    <a:pt x="37845" y="9251"/>
                    <a:pt x="37887" y="9230"/>
                    <a:pt x="37929" y="9188"/>
                  </a:cubicBezTo>
                  <a:close/>
                  <a:moveTo>
                    <a:pt x="37821" y="9315"/>
                  </a:moveTo>
                  <a:cubicBezTo>
                    <a:pt x="37816" y="9338"/>
                    <a:pt x="37805" y="9368"/>
                    <a:pt x="37794" y="9368"/>
                  </a:cubicBezTo>
                  <a:cubicBezTo>
                    <a:pt x="37790" y="9368"/>
                    <a:pt x="37786" y="9365"/>
                    <a:pt x="37781" y="9356"/>
                  </a:cubicBezTo>
                  <a:cubicBezTo>
                    <a:pt x="37781" y="9323"/>
                    <a:pt x="37795" y="9316"/>
                    <a:pt x="37821" y="9315"/>
                  </a:cubicBezTo>
                  <a:close/>
                  <a:moveTo>
                    <a:pt x="37697" y="10073"/>
                  </a:moveTo>
                  <a:lnTo>
                    <a:pt x="37697" y="10073"/>
                  </a:lnTo>
                  <a:cubicBezTo>
                    <a:pt x="37696" y="10091"/>
                    <a:pt x="37682" y="10121"/>
                    <a:pt x="37654" y="10131"/>
                  </a:cubicBezTo>
                  <a:lnTo>
                    <a:pt x="37654" y="10131"/>
                  </a:lnTo>
                  <a:cubicBezTo>
                    <a:pt x="37640" y="10098"/>
                    <a:pt x="37665" y="10079"/>
                    <a:pt x="37697" y="10073"/>
                  </a:cubicBezTo>
                  <a:close/>
                  <a:moveTo>
                    <a:pt x="37634" y="10135"/>
                  </a:moveTo>
                  <a:cubicBezTo>
                    <a:pt x="37634" y="10151"/>
                    <a:pt x="37622" y="10190"/>
                    <a:pt x="37607" y="10190"/>
                  </a:cubicBezTo>
                  <a:cubicBezTo>
                    <a:pt x="37602" y="10190"/>
                    <a:pt x="37597" y="10186"/>
                    <a:pt x="37592" y="10176"/>
                  </a:cubicBezTo>
                  <a:cubicBezTo>
                    <a:pt x="37592" y="10142"/>
                    <a:pt x="37606" y="10136"/>
                    <a:pt x="37634" y="10135"/>
                  </a:cubicBezTo>
                  <a:close/>
                  <a:moveTo>
                    <a:pt x="37484" y="10246"/>
                  </a:moveTo>
                  <a:cubicBezTo>
                    <a:pt x="37486" y="10246"/>
                    <a:pt x="37487" y="10250"/>
                    <a:pt x="37487" y="10260"/>
                  </a:cubicBezTo>
                  <a:cubicBezTo>
                    <a:pt x="37508" y="10302"/>
                    <a:pt x="37466" y="10302"/>
                    <a:pt x="37445" y="10302"/>
                  </a:cubicBezTo>
                  <a:cubicBezTo>
                    <a:pt x="37461" y="10286"/>
                    <a:pt x="37477" y="10246"/>
                    <a:pt x="37484" y="10246"/>
                  </a:cubicBezTo>
                  <a:close/>
                  <a:moveTo>
                    <a:pt x="37440" y="10311"/>
                  </a:moveTo>
                  <a:cubicBezTo>
                    <a:pt x="37432" y="10336"/>
                    <a:pt x="37417" y="10358"/>
                    <a:pt x="37409" y="10358"/>
                  </a:cubicBezTo>
                  <a:cubicBezTo>
                    <a:pt x="37405" y="10358"/>
                    <a:pt x="37403" y="10354"/>
                    <a:pt x="37403" y="10344"/>
                  </a:cubicBezTo>
                  <a:cubicBezTo>
                    <a:pt x="37403" y="10312"/>
                    <a:pt x="37428" y="10317"/>
                    <a:pt x="37440" y="10311"/>
                  </a:cubicBezTo>
                  <a:close/>
                  <a:moveTo>
                    <a:pt x="36541" y="11795"/>
                  </a:moveTo>
                  <a:cubicBezTo>
                    <a:pt x="36583" y="11816"/>
                    <a:pt x="36583" y="11858"/>
                    <a:pt x="36541" y="11900"/>
                  </a:cubicBezTo>
                  <a:cubicBezTo>
                    <a:pt x="36520" y="11858"/>
                    <a:pt x="36520" y="11816"/>
                    <a:pt x="36541" y="11795"/>
                  </a:cubicBezTo>
                  <a:close/>
                  <a:moveTo>
                    <a:pt x="36057" y="12090"/>
                  </a:moveTo>
                  <a:cubicBezTo>
                    <a:pt x="36079" y="12090"/>
                    <a:pt x="36079" y="12111"/>
                    <a:pt x="36079" y="12111"/>
                  </a:cubicBezTo>
                  <a:lnTo>
                    <a:pt x="36057" y="12132"/>
                  </a:lnTo>
                  <a:cubicBezTo>
                    <a:pt x="36036" y="12132"/>
                    <a:pt x="36036" y="12132"/>
                    <a:pt x="36036" y="12111"/>
                  </a:cubicBezTo>
                  <a:cubicBezTo>
                    <a:pt x="36036" y="12090"/>
                    <a:pt x="36036" y="12090"/>
                    <a:pt x="36057" y="12090"/>
                  </a:cubicBezTo>
                  <a:close/>
                  <a:moveTo>
                    <a:pt x="36370" y="12102"/>
                  </a:moveTo>
                  <a:cubicBezTo>
                    <a:pt x="36383" y="12102"/>
                    <a:pt x="36394" y="12117"/>
                    <a:pt x="36394" y="12132"/>
                  </a:cubicBezTo>
                  <a:cubicBezTo>
                    <a:pt x="36394" y="12195"/>
                    <a:pt x="36352" y="12237"/>
                    <a:pt x="36310" y="12258"/>
                  </a:cubicBezTo>
                  <a:cubicBezTo>
                    <a:pt x="36247" y="12174"/>
                    <a:pt x="36331" y="12132"/>
                    <a:pt x="36352" y="12111"/>
                  </a:cubicBezTo>
                  <a:cubicBezTo>
                    <a:pt x="36358" y="12104"/>
                    <a:pt x="36364" y="12102"/>
                    <a:pt x="36370" y="12102"/>
                  </a:cubicBezTo>
                  <a:close/>
                  <a:moveTo>
                    <a:pt x="31522" y="15965"/>
                  </a:moveTo>
                  <a:cubicBezTo>
                    <a:pt x="31527" y="15965"/>
                    <a:pt x="31532" y="15969"/>
                    <a:pt x="31537" y="15979"/>
                  </a:cubicBezTo>
                  <a:cubicBezTo>
                    <a:pt x="31537" y="16021"/>
                    <a:pt x="31516" y="16021"/>
                    <a:pt x="31495" y="16021"/>
                  </a:cubicBezTo>
                  <a:cubicBezTo>
                    <a:pt x="31495" y="16005"/>
                    <a:pt x="31507" y="15965"/>
                    <a:pt x="31522" y="15965"/>
                  </a:cubicBezTo>
                  <a:close/>
                  <a:moveTo>
                    <a:pt x="33577" y="16252"/>
                  </a:moveTo>
                  <a:cubicBezTo>
                    <a:pt x="33577" y="16252"/>
                    <a:pt x="33598" y="16273"/>
                    <a:pt x="33598" y="16273"/>
                  </a:cubicBezTo>
                  <a:cubicBezTo>
                    <a:pt x="33598" y="16273"/>
                    <a:pt x="33619" y="16294"/>
                    <a:pt x="33577" y="16294"/>
                  </a:cubicBezTo>
                  <a:cubicBezTo>
                    <a:pt x="33556" y="16273"/>
                    <a:pt x="33577" y="16252"/>
                    <a:pt x="33577" y="16252"/>
                  </a:cubicBezTo>
                  <a:close/>
                  <a:moveTo>
                    <a:pt x="31956" y="19007"/>
                  </a:moveTo>
                  <a:lnTo>
                    <a:pt x="31956" y="19007"/>
                  </a:lnTo>
                  <a:cubicBezTo>
                    <a:pt x="31952" y="19033"/>
                    <a:pt x="31940" y="19054"/>
                    <a:pt x="31927" y="19054"/>
                  </a:cubicBezTo>
                  <a:cubicBezTo>
                    <a:pt x="31923" y="19054"/>
                    <a:pt x="31920" y="19052"/>
                    <a:pt x="31916" y="19049"/>
                  </a:cubicBezTo>
                  <a:cubicBezTo>
                    <a:pt x="31916" y="19015"/>
                    <a:pt x="31929" y="19008"/>
                    <a:pt x="31956" y="19007"/>
                  </a:cubicBezTo>
                  <a:close/>
                  <a:moveTo>
                    <a:pt x="27690" y="22118"/>
                  </a:moveTo>
                  <a:lnTo>
                    <a:pt x="27690" y="22139"/>
                  </a:lnTo>
                  <a:cubicBezTo>
                    <a:pt x="27690" y="22139"/>
                    <a:pt x="27708" y="22130"/>
                    <a:pt x="27715" y="22130"/>
                  </a:cubicBezTo>
                  <a:cubicBezTo>
                    <a:pt x="27718" y="22130"/>
                    <a:pt x="27718" y="22132"/>
                    <a:pt x="27711" y="22139"/>
                  </a:cubicBezTo>
                  <a:cubicBezTo>
                    <a:pt x="27700" y="22160"/>
                    <a:pt x="27690" y="22171"/>
                    <a:pt x="27682" y="22171"/>
                  </a:cubicBezTo>
                  <a:cubicBezTo>
                    <a:pt x="27674" y="22171"/>
                    <a:pt x="27669" y="22160"/>
                    <a:pt x="27669" y="22139"/>
                  </a:cubicBezTo>
                  <a:lnTo>
                    <a:pt x="27690" y="22118"/>
                  </a:lnTo>
                  <a:close/>
                  <a:moveTo>
                    <a:pt x="29802" y="22196"/>
                  </a:moveTo>
                  <a:cubicBezTo>
                    <a:pt x="29813" y="22196"/>
                    <a:pt x="29813" y="22223"/>
                    <a:pt x="29813" y="22223"/>
                  </a:cubicBezTo>
                  <a:cubicBezTo>
                    <a:pt x="29813" y="22223"/>
                    <a:pt x="29823" y="22233"/>
                    <a:pt x="29816" y="22233"/>
                  </a:cubicBezTo>
                  <a:cubicBezTo>
                    <a:pt x="29813" y="22233"/>
                    <a:pt x="29806" y="22230"/>
                    <a:pt x="29792" y="22223"/>
                  </a:cubicBezTo>
                  <a:cubicBezTo>
                    <a:pt x="29771" y="22223"/>
                    <a:pt x="29792" y="22202"/>
                    <a:pt x="29792" y="22202"/>
                  </a:cubicBezTo>
                  <a:cubicBezTo>
                    <a:pt x="29796" y="22198"/>
                    <a:pt x="29800" y="22196"/>
                    <a:pt x="29802" y="22196"/>
                  </a:cubicBezTo>
                  <a:close/>
                  <a:moveTo>
                    <a:pt x="29666" y="22434"/>
                  </a:moveTo>
                  <a:cubicBezTo>
                    <a:pt x="29687" y="22434"/>
                    <a:pt x="29687" y="22455"/>
                    <a:pt x="29687" y="22455"/>
                  </a:cubicBezTo>
                  <a:lnTo>
                    <a:pt x="29666" y="22476"/>
                  </a:lnTo>
                  <a:cubicBezTo>
                    <a:pt x="29645" y="22476"/>
                    <a:pt x="29666" y="22434"/>
                    <a:pt x="29666" y="22434"/>
                  </a:cubicBezTo>
                  <a:close/>
                  <a:moveTo>
                    <a:pt x="27354" y="22470"/>
                  </a:moveTo>
                  <a:lnTo>
                    <a:pt x="27354" y="22470"/>
                  </a:lnTo>
                  <a:cubicBezTo>
                    <a:pt x="27378" y="22485"/>
                    <a:pt x="27406" y="22497"/>
                    <a:pt x="27374" y="22497"/>
                  </a:cubicBezTo>
                  <a:cubicBezTo>
                    <a:pt x="27370" y="22501"/>
                    <a:pt x="27367" y="22502"/>
                    <a:pt x="27365" y="22502"/>
                  </a:cubicBezTo>
                  <a:cubicBezTo>
                    <a:pt x="27356" y="22502"/>
                    <a:pt x="27354" y="22486"/>
                    <a:pt x="27354" y="22470"/>
                  </a:cubicBezTo>
                  <a:close/>
                  <a:moveTo>
                    <a:pt x="27311" y="22686"/>
                  </a:moveTo>
                  <a:cubicBezTo>
                    <a:pt x="27332" y="22686"/>
                    <a:pt x="27332" y="22707"/>
                    <a:pt x="27332" y="22707"/>
                  </a:cubicBezTo>
                  <a:lnTo>
                    <a:pt x="27311" y="22728"/>
                  </a:lnTo>
                  <a:cubicBezTo>
                    <a:pt x="27311" y="22728"/>
                    <a:pt x="27290" y="22728"/>
                    <a:pt x="27290" y="22707"/>
                  </a:cubicBezTo>
                  <a:cubicBezTo>
                    <a:pt x="27290" y="22686"/>
                    <a:pt x="27311" y="22686"/>
                    <a:pt x="27311" y="22686"/>
                  </a:cubicBezTo>
                  <a:close/>
                  <a:moveTo>
                    <a:pt x="27069" y="23206"/>
                  </a:moveTo>
                  <a:cubicBezTo>
                    <a:pt x="27072" y="23206"/>
                    <a:pt x="27076" y="23208"/>
                    <a:pt x="27080" y="23211"/>
                  </a:cubicBezTo>
                  <a:cubicBezTo>
                    <a:pt x="27080" y="23252"/>
                    <a:pt x="27060" y="23253"/>
                    <a:pt x="27040" y="23253"/>
                  </a:cubicBezTo>
                  <a:lnTo>
                    <a:pt x="27040" y="23253"/>
                  </a:lnTo>
                  <a:cubicBezTo>
                    <a:pt x="27044" y="23227"/>
                    <a:pt x="27055" y="23206"/>
                    <a:pt x="27069" y="23206"/>
                  </a:cubicBezTo>
                  <a:close/>
                  <a:moveTo>
                    <a:pt x="27963" y="24326"/>
                  </a:moveTo>
                  <a:lnTo>
                    <a:pt x="27963" y="24326"/>
                  </a:lnTo>
                  <a:cubicBezTo>
                    <a:pt x="28005" y="24431"/>
                    <a:pt x="27942" y="24473"/>
                    <a:pt x="27858" y="24494"/>
                  </a:cubicBezTo>
                  <a:cubicBezTo>
                    <a:pt x="27858" y="24431"/>
                    <a:pt x="27900" y="24347"/>
                    <a:pt x="27963" y="24326"/>
                  </a:cubicBezTo>
                  <a:close/>
                  <a:moveTo>
                    <a:pt x="27837" y="24496"/>
                  </a:moveTo>
                  <a:cubicBezTo>
                    <a:pt x="27836" y="24519"/>
                    <a:pt x="27834" y="24548"/>
                    <a:pt x="27826" y="24548"/>
                  </a:cubicBezTo>
                  <a:cubicBezTo>
                    <a:pt x="27823" y="24548"/>
                    <a:pt x="27820" y="24544"/>
                    <a:pt x="27816" y="24536"/>
                  </a:cubicBezTo>
                  <a:cubicBezTo>
                    <a:pt x="27816" y="24509"/>
                    <a:pt x="27825" y="24499"/>
                    <a:pt x="27837" y="24496"/>
                  </a:cubicBezTo>
                  <a:close/>
                  <a:moveTo>
                    <a:pt x="21929" y="30759"/>
                  </a:moveTo>
                  <a:cubicBezTo>
                    <a:pt x="22013" y="30864"/>
                    <a:pt x="21824" y="30885"/>
                    <a:pt x="21887" y="30969"/>
                  </a:cubicBezTo>
                  <a:cubicBezTo>
                    <a:pt x="21803" y="30885"/>
                    <a:pt x="21845" y="30801"/>
                    <a:pt x="21929" y="30759"/>
                  </a:cubicBezTo>
                  <a:close/>
                  <a:moveTo>
                    <a:pt x="23983" y="31123"/>
                  </a:moveTo>
                  <a:cubicBezTo>
                    <a:pt x="23987" y="31123"/>
                    <a:pt x="23990" y="31127"/>
                    <a:pt x="23990" y="31138"/>
                  </a:cubicBezTo>
                  <a:cubicBezTo>
                    <a:pt x="23990" y="31156"/>
                    <a:pt x="23973" y="31158"/>
                    <a:pt x="23954" y="31159"/>
                  </a:cubicBezTo>
                  <a:lnTo>
                    <a:pt x="23954" y="31159"/>
                  </a:lnTo>
                  <a:cubicBezTo>
                    <a:pt x="23962" y="31142"/>
                    <a:pt x="23976" y="31123"/>
                    <a:pt x="23983" y="31123"/>
                  </a:cubicBezTo>
                  <a:close/>
                  <a:moveTo>
                    <a:pt x="23949" y="31170"/>
                  </a:moveTo>
                  <a:cubicBezTo>
                    <a:pt x="23964" y="31268"/>
                    <a:pt x="23902" y="31328"/>
                    <a:pt x="23821" y="31348"/>
                  </a:cubicBezTo>
                  <a:cubicBezTo>
                    <a:pt x="23821" y="31352"/>
                    <a:pt x="23821" y="31357"/>
                    <a:pt x="23820" y="31361"/>
                  </a:cubicBezTo>
                  <a:lnTo>
                    <a:pt x="23820" y="31361"/>
                  </a:lnTo>
                  <a:cubicBezTo>
                    <a:pt x="23803" y="31261"/>
                    <a:pt x="23865" y="31200"/>
                    <a:pt x="23947" y="31180"/>
                  </a:cubicBezTo>
                  <a:cubicBezTo>
                    <a:pt x="23947" y="31177"/>
                    <a:pt x="23948" y="31174"/>
                    <a:pt x="23949" y="31170"/>
                  </a:cubicBezTo>
                  <a:close/>
                  <a:moveTo>
                    <a:pt x="23818" y="31369"/>
                  </a:moveTo>
                  <a:lnTo>
                    <a:pt x="23818" y="31369"/>
                  </a:lnTo>
                  <a:cubicBezTo>
                    <a:pt x="23810" y="31395"/>
                    <a:pt x="23791" y="31417"/>
                    <a:pt x="23783" y="31417"/>
                  </a:cubicBezTo>
                  <a:cubicBezTo>
                    <a:pt x="23781" y="31417"/>
                    <a:pt x="23779" y="31415"/>
                    <a:pt x="23779" y="31411"/>
                  </a:cubicBezTo>
                  <a:cubicBezTo>
                    <a:pt x="23779" y="31371"/>
                    <a:pt x="23798" y="31369"/>
                    <a:pt x="23818" y="31369"/>
                  </a:cubicBezTo>
                  <a:close/>
                  <a:moveTo>
                    <a:pt x="23243" y="32541"/>
                  </a:moveTo>
                  <a:cubicBezTo>
                    <a:pt x="23248" y="32541"/>
                    <a:pt x="23254" y="32546"/>
                    <a:pt x="23254" y="32567"/>
                  </a:cubicBezTo>
                  <a:cubicBezTo>
                    <a:pt x="23243" y="32578"/>
                    <a:pt x="23233" y="32583"/>
                    <a:pt x="23225" y="32583"/>
                  </a:cubicBezTo>
                  <a:cubicBezTo>
                    <a:pt x="23217" y="32583"/>
                    <a:pt x="23212" y="32578"/>
                    <a:pt x="23212" y="32567"/>
                  </a:cubicBezTo>
                  <a:lnTo>
                    <a:pt x="23233" y="32546"/>
                  </a:lnTo>
                  <a:cubicBezTo>
                    <a:pt x="23233" y="32546"/>
                    <a:pt x="23238" y="32541"/>
                    <a:pt x="23243" y="32541"/>
                  </a:cubicBezTo>
                  <a:close/>
                  <a:moveTo>
                    <a:pt x="20394" y="32988"/>
                  </a:moveTo>
                  <a:cubicBezTo>
                    <a:pt x="20436" y="33030"/>
                    <a:pt x="20436" y="33072"/>
                    <a:pt x="20394" y="33093"/>
                  </a:cubicBezTo>
                  <a:cubicBezTo>
                    <a:pt x="20384" y="33098"/>
                    <a:pt x="20373" y="33101"/>
                    <a:pt x="20363" y="33101"/>
                  </a:cubicBezTo>
                  <a:cubicBezTo>
                    <a:pt x="20338" y="33101"/>
                    <a:pt x="20318" y="33084"/>
                    <a:pt x="20312" y="33050"/>
                  </a:cubicBezTo>
                  <a:lnTo>
                    <a:pt x="20312" y="33050"/>
                  </a:lnTo>
                  <a:lnTo>
                    <a:pt x="20394" y="32988"/>
                  </a:lnTo>
                  <a:close/>
                  <a:moveTo>
                    <a:pt x="19220" y="34782"/>
                  </a:moveTo>
                  <a:cubicBezTo>
                    <a:pt x="19227" y="34782"/>
                    <a:pt x="19233" y="34786"/>
                    <a:pt x="19238" y="34796"/>
                  </a:cubicBezTo>
                  <a:cubicBezTo>
                    <a:pt x="19238" y="34838"/>
                    <a:pt x="19217" y="34838"/>
                    <a:pt x="19196" y="34838"/>
                  </a:cubicBezTo>
                  <a:cubicBezTo>
                    <a:pt x="19196" y="34845"/>
                    <a:pt x="19196" y="34851"/>
                    <a:pt x="19195" y="34858"/>
                  </a:cubicBezTo>
                  <a:lnTo>
                    <a:pt x="19195" y="34858"/>
                  </a:lnTo>
                  <a:lnTo>
                    <a:pt x="19175" y="34838"/>
                  </a:lnTo>
                  <a:cubicBezTo>
                    <a:pt x="19175" y="34822"/>
                    <a:pt x="19199" y="34782"/>
                    <a:pt x="19220" y="34782"/>
                  </a:cubicBezTo>
                  <a:close/>
                  <a:moveTo>
                    <a:pt x="19195" y="34859"/>
                  </a:moveTo>
                  <a:lnTo>
                    <a:pt x="19195" y="34859"/>
                  </a:lnTo>
                  <a:cubicBezTo>
                    <a:pt x="19189" y="34936"/>
                    <a:pt x="19147" y="35008"/>
                    <a:pt x="19070" y="35027"/>
                  </a:cubicBezTo>
                  <a:cubicBezTo>
                    <a:pt x="19049" y="34943"/>
                    <a:pt x="19111" y="34860"/>
                    <a:pt x="19195" y="34859"/>
                  </a:cubicBezTo>
                  <a:close/>
                  <a:moveTo>
                    <a:pt x="19070" y="35027"/>
                  </a:moveTo>
                  <a:cubicBezTo>
                    <a:pt x="19089" y="35123"/>
                    <a:pt x="19003" y="35219"/>
                    <a:pt x="18908" y="35219"/>
                  </a:cubicBezTo>
                  <a:cubicBezTo>
                    <a:pt x="18899" y="35219"/>
                    <a:pt x="18890" y="35218"/>
                    <a:pt x="18881" y="35216"/>
                  </a:cubicBezTo>
                  <a:cubicBezTo>
                    <a:pt x="18881" y="35232"/>
                    <a:pt x="18856" y="35273"/>
                    <a:pt x="18845" y="35273"/>
                  </a:cubicBezTo>
                  <a:cubicBezTo>
                    <a:pt x="18841" y="35273"/>
                    <a:pt x="18839" y="35269"/>
                    <a:pt x="18839" y="35258"/>
                  </a:cubicBezTo>
                  <a:cubicBezTo>
                    <a:pt x="18839" y="35216"/>
                    <a:pt x="18860" y="35216"/>
                    <a:pt x="18881" y="35216"/>
                  </a:cubicBezTo>
                  <a:cubicBezTo>
                    <a:pt x="18923" y="35132"/>
                    <a:pt x="18986" y="35069"/>
                    <a:pt x="19070" y="35027"/>
                  </a:cubicBezTo>
                  <a:close/>
                  <a:moveTo>
                    <a:pt x="19342" y="38374"/>
                  </a:moveTo>
                  <a:cubicBezTo>
                    <a:pt x="19350" y="38374"/>
                    <a:pt x="19358" y="38379"/>
                    <a:pt x="19364" y="38391"/>
                  </a:cubicBezTo>
                  <a:cubicBezTo>
                    <a:pt x="19364" y="38433"/>
                    <a:pt x="19343" y="38433"/>
                    <a:pt x="19322" y="38433"/>
                  </a:cubicBezTo>
                  <a:cubicBezTo>
                    <a:pt x="19301" y="38475"/>
                    <a:pt x="19322" y="38559"/>
                    <a:pt x="19259" y="38559"/>
                  </a:cubicBezTo>
                  <a:lnTo>
                    <a:pt x="19259" y="38685"/>
                  </a:lnTo>
                  <a:cubicBezTo>
                    <a:pt x="19154" y="38601"/>
                    <a:pt x="19196" y="38580"/>
                    <a:pt x="19259" y="38559"/>
                  </a:cubicBezTo>
                  <a:cubicBezTo>
                    <a:pt x="19259" y="38517"/>
                    <a:pt x="19238" y="38433"/>
                    <a:pt x="19322" y="38433"/>
                  </a:cubicBezTo>
                  <a:lnTo>
                    <a:pt x="19301" y="38433"/>
                  </a:lnTo>
                  <a:cubicBezTo>
                    <a:pt x="19301" y="38403"/>
                    <a:pt x="19322" y="38374"/>
                    <a:pt x="19342" y="38374"/>
                  </a:cubicBezTo>
                  <a:close/>
                  <a:moveTo>
                    <a:pt x="16421" y="39232"/>
                  </a:moveTo>
                  <a:lnTo>
                    <a:pt x="16421" y="39232"/>
                  </a:lnTo>
                  <a:cubicBezTo>
                    <a:pt x="16484" y="39316"/>
                    <a:pt x="16400" y="39358"/>
                    <a:pt x="16358" y="39400"/>
                  </a:cubicBezTo>
                  <a:cubicBezTo>
                    <a:pt x="16295" y="39295"/>
                    <a:pt x="16379" y="39295"/>
                    <a:pt x="16421" y="39232"/>
                  </a:cubicBezTo>
                  <a:close/>
                  <a:moveTo>
                    <a:pt x="15566" y="40299"/>
                  </a:moveTo>
                  <a:cubicBezTo>
                    <a:pt x="15571" y="40299"/>
                    <a:pt x="15575" y="40300"/>
                    <a:pt x="15578" y="40303"/>
                  </a:cubicBezTo>
                  <a:lnTo>
                    <a:pt x="15578" y="40303"/>
                  </a:lnTo>
                  <a:cubicBezTo>
                    <a:pt x="15572" y="40331"/>
                    <a:pt x="15553" y="40345"/>
                    <a:pt x="15520" y="40346"/>
                  </a:cubicBezTo>
                  <a:lnTo>
                    <a:pt x="15520" y="40346"/>
                  </a:lnTo>
                  <a:cubicBezTo>
                    <a:pt x="15528" y="40320"/>
                    <a:pt x="15549" y="40299"/>
                    <a:pt x="15566" y="40299"/>
                  </a:cubicBezTo>
                  <a:close/>
                  <a:moveTo>
                    <a:pt x="15510" y="40367"/>
                  </a:moveTo>
                  <a:cubicBezTo>
                    <a:pt x="15502" y="40384"/>
                    <a:pt x="15489" y="40402"/>
                    <a:pt x="15481" y="40402"/>
                  </a:cubicBezTo>
                  <a:cubicBezTo>
                    <a:pt x="15477" y="40402"/>
                    <a:pt x="15475" y="40398"/>
                    <a:pt x="15475" y="40388"/>
                  </a:cubicBezTo>
                  <a:cubicBezTo>
                    <a:pt x="15475" y="40369"/>
                    <a:pt x="15492" y="40368"/>
                    <a:pt x="15510" y="40367"/>
                  </a:cubicBezTo>
                  <a:close/>
                  <a:moveTo>
                    <a:pt x="16610" y="42049"/>
                  </a:moveTo>
                  <a:cubicBezTo>
                    <a:pt x="16610" y="42154"/>
                    <a:pt x="16547" y="42154"/>
                    <a:pt x="16463" y="42154"/>
                  </a:cubicBezTo>
                  <a:cubicBezTo>
                    <a:pt x="16484" y="42091"/>
                    <a:pt x="16526" y="42049"/>
                    <a:pt x="16610" y="42049"/>
                  </a:cubicBezTo>
                  <a:close/>
                  <a:moveTo>
                    <a:pt x="16439" y="42157"/>
                  </a:moveTo>
                  <a:cubicBezTo>
                    <a:pt x="16434" y="42180"/>
                    <a:pt x="16427" y="42208"/>
                    <a:pt x="16423" y="42208"/>
                  </a:cubicBezTo>
                  <a:cubicBezTo>
                    <a:pt x="16422" y="42208"/>
                    <a:pt x="16421" y="42205"/>
                    <a:pt x="16421" y="42196"/>
                  </a:cubicBezTo>
                  <a:cubicBezTo>
                    <a:pt x="16421" y="42171"/>
                    <a:pt x="16428" y="42161"/>
                    <a:pt x="16439" y="42157"/>
                  </a:cubicBezTo>
                  <a:close/>
                  <a:moveTo>
                    <a:pt x="13877" y="42764"/>
                  </a:moveTo>
                  <a:cubicBezTo>
                    <a:pt x="13898" y="42764"/>
                    <a:pt x="13898" y="42785"/>
                    <a:pt x="13898" y="42785"/>
                  </a:cubicBezTo>
                  <a:lnTo>
                    <a:pt x="13877" y="42806"/>
                  </a:lnTo>
                  <a:cubicBezTo>
                    <a:pt x="13877" y="42806"/>
                    <a:pt x="13856" y="42806"/>
                    <a:pt x="13856" y="42785"/>
                  </a:cubicBezTo>
                  <a:cubicBezTo>
                    <a:pt x="13856" y="42764"/>
                    <a:pt x="13856" y="42764"/>
                    <a:pt x="13877" y="42764"/>
                  </a:cubicBezTo>
                  <a:close/>
                  <a:moveTo>
                    <a:pt x="12762" y="48146"/>
                  </a:moveTo>
                  <a:cubicBezTo>
                    <a:pt x="12762" y="48146"/>
                    <a:pt x="12784" y="48167"/>
                    <a:pt x="12784" y="48167"/>
                  </a:cubicBezTo>
                  <a:lnTo>
                    <a:pt x="12784" y="48188"/>
                  </a:lnTo>
                  <a:cubicBezTo>
                    <a:pt x="12784" y="48188"/>
                    <a:pt x="12793" y="48198"/>
                    <a:pt x="12787" y="48198"/>
                  </a:cubicBezTo>
                  <a:cubicBezTo>
                    <a:pt x="12784" y="48198"/>
                    <a:pt x="12777" y="48195"/>
                    <a:pt x="12762" y="48188"/>
                  </a:cubicBezTo>
                  <a:cubicBezTo>
                    <a:pt x="12741" y="48188"/>
                    <a:pt x="12762" y="48167"/>
                    <a:pt x="12762" y="48146"/>
                  </a:cubicBezTo>
                  <a:close/>
                  <a:moveTo>
                    <a:pt x="10219" y="48546"/>
                  </a:moveTo>
                  <a:cubicBezTo>
                    <a:pt x="10261" y="48567"/>
                    <a:pt x="10261" y="48588"/>
                    <a:pt x="10240" y="48609"/>
                  </a:cubicBezTo>
                  <a:cubicBezTo>
                    <a:pt x="10232" y="48613"/>
                    <a:pt x="10225" y="48615"/>
                    <a:pt x="10220" y="48615"/>
                  </a:cubicBezTo>
                  <a:cubicBezTo>
                    <a:pt x="10198" y="48615"/>
                    <a:pt x="10198" y="48584"/>
                    <a:pt x="10198" y="48567"/>
                  </a:cubicBezTo>
                  <a:cubicBezTo>
                    <a:pt x="10198" y="48567"/>
                    <a:pt x="10219" y="48546"/>
                    <a:pt x="10219" y="48546"/>
                  </a:cubicBezTo>
                  <a:close/>
                  <a:moveTo>
                    <a:pt x="8747" y="50837"/>
                  </a:moveTo>
                  <a:lnTo>
                    <a:pt x="8747" y="50837"/>
                  </a:lnTo>
                  <a:cubicBezTo>
                    <a:pt x="8768" y="50921"/>
                    <a:pt x="8705" y="50984"/>
                    <a:pt x="8621" y="51005"/>
                  </a:cubicBezTo>
                  <a:lnTo>
                    <a:pt x="8621" y="51005"/>
                  </a:lnTo>
                  <a:cubicBezTo>
                    <a:pt x="8627" y="50913"/>
                    <a:pt x="8669" y="50857"/>
                    <a:pt x="8747" y="50837"/>
                  </a:cubicBezTo>
                  <a:close/>
                  <a:moveTo>
                    <a:pt x="8621" y="51027"/>
                  </a:moveTo>
                  <a:lnTo>
                    <a:pt x="8621" y="51132"/>
                  </a:lnTo>
                  <a:cubicBezTo>
                    <a:pt x="8537" y="51069"/>
                    <a:pt x="8558" y="51048"/>
                    <a:pt x="8621" y="51027"/>
                  </a:cubicBezTo>
                  <a:close/>
                  <a:moveTo>
                    <a:pt x="9987" y="51447"/>
                  </a:moveTo>
                  <a:lnTo>
                    <a:pt x="9987" y="51447"/>
                  </a:lnTo>
                  <a:cubicBezTo>
                    <a:pt x="10029" y="51531"/>
                    <a:pt x="9945" y="51573"/>
                    <a:pt x="9924" y="51594"/>
                  </a:cubicBezTo>
                  <a:cubicBezTo>
                    <a:pt x="9918" y="51600"/>
                    <a:pt x="9912" y="51603"/>
                    <a:pt x="9906" y="51603"/>
                  </a:cubicBezTo>
                  <a:cubicBezTo>
                    <a:pt x="9893" y="51603"/>
                    <a:pt x="9882" y="51588"/>
                    <a:pt x="9882" y="51573"/>
                  </a:cubicBezTo>
                  <a:cubicBezTo>
                    <a:pt x="9882" y="51510"/>
                    <a:pt x="9945" y="51489"/>
                    <a:pt x="9987" y="51447"/>
                  </a:cubicBezTo>
                  <a:close/>
                  <a:moveTo>
                    <a:pt x="10282" y="51763"/>
                  </a:moveTo>
                  <a:cubicBezTo>
                    <a:pt x="10324" y="51763"/>
                    <a:pt x="10303" y="51784"/>
                    <a:pt x="10282" y="51784"/>
                  </a:cubicBezTo>
                  <a:lnTo>
                    <a:pt x="10282" y="51763"/>
                  </a:lnTo>
                  <a:close/>
                  <a:moveTo>
                    <a:pt x="6939" y="53928"/>
                  </a:moveTo>
                  <a:cubicBezTo>
                    <a:pt x="6939" y="53928"/>
                    <a:pt x="6960" y="53949"/>
                    <a:pt x="6960" y="53949"/>
                  </a:cubicBezTo>
                  <a:cubicBezTo>
                    <a:pt x="6960" y="53949"/>
                    <a:pt x="6981" y="53970"/>
                    <a:pt x="6939" y="53970"/>
                  </a:cubicBezTo>
                  <a:cubicBezTo>
                    <a:pt x="6918" y="53949"/>
                    <a:pt x="6939" y="53928"/>
                    <a:pt x="6939" y="53928"/>
                  </a:cubicBezTo>
                  <a:close/>
                  <a:moveTo>
                    <a:pt x="7633" y="55042"/>
                  </a:moveTo>
                  <a:lnTo>
                    <a:pt x="7633" y="55063"/>
                  </a:lnTo>
                  <a:cubicBezTo>
                    <a:pt x="7633" y="55070"/>
                    <a:pt x="7630" y="55073"/>
                    <a:pt x="7627" y="55073"/>
                  </a:cubicBezTo>
                  <a:cubicBezTo>
                    <a:pt x="7621" y="55073"/>
                    <a:pt x="7612" y="55063"/>
                    <a:pt x="7612" y="55063"/>
                  </a:cubicBezTo>
                  <a:cubicBezTo>
                    <a:pt x="7591" y="55042"/>
                    <a:pt x="7633" y="55042"/>
                    <a:pt x="7633" y="55042"/>
                  </a:cubicBezTo>
                  <a:close/>
                  <a:moveTo>
                    <a:pt x="7265" y="55668"/>
                  </a:moveTo>
                  <a:cubicBezTo>
                    <a:pt x="7270" y="55668"/>
                    <a:pt x="7275" y="55673"/>
                    <a:pt x="7275" y="55694"/>
                  </a:cubicBezTo>
                  <a:cubicBezTo>
                    <a:pt x="7265" y="55705"/>
                    <a:pt x="7254" y="55710"/>
                    <a:pt x="7246" y="55710"/>
                  </a:cubicBezTo>
                  <a:cubicBezTo>
                    <a:pt x="7238" y="55710"/>
                    <a:pt x="7233" y="55705"/>
                    <a:pt x="7233" y="55694"/>
                  </a:cubicBezTo>
                  <a:lnTo>
                    <a:pt x="7254" y="55673"/>
                  </a:lnTo>
                  <a:cubicBezTo>
                    <a:pt x="7254" y="55673"/>
                    <a:pt x="7259" y="55668"/>
                    <a:pt x="7265" y="55668"/>
                  </a:cubicBezTo>
                  <a:close/>
                  <a:moveTo>
                    <a:pt x="6581" y="56577"/>
                  </a:moveTo>
                  <a:cubicBezTo>
                    <a:pt x="6581" y="56598"/>
                    <a:pt x="6602" y="56577"/>
                    <a:pt x="6581" y="56619"/>
                  </a:cubicBezTo>
                  <a:cubicBezTo>
                    <a:pt x="6581" y="56630"/>
                    <a:pt x="6571" y="56635"/>
                    <a:pt x="6560" y="56635"/>
                  </a:cubicBezTo>
                  <a:cubicBezTo>
                    <a:pt x="6550" y="56635"/>
                    <a:pt x="6539" y="56630"/>
                    <a:pt x="6539" y="56619"/>
                  </a:cubicBezTo>
                  <a:cubicBezTo>
                    <a:pt x="6539" y="56598"/>
                    <a:pt x="6581" y="56598"/>
                    <a:pt x="6581" y="56598"/>
                  </a:cubicBezTo>
                  <a:lnTo>
                    <a:pt x="6581" y="56577"/>
                  </a:lnTo>
                  <a:close/>
                  <a:moveTo>
                    <a:pt x="6203" y="56829"/>
                  </a:moveTo>
                  <a:cubicBezTo>
                    <a:pt x="6266" y="56956"/>
                    <a:pt x="6224" y="57103"/>
                    <a:pt x="6119" y="57187"/>
                  </a:cubicBezTo>
                  <a:cubicBezTo>
                    <a:pt x="6119" y="57203"/>
                    <a:pt x="6095" y="57243"/>
                    <a:pt x="6083" y="57243"/>
                  </a:cubicBezTo>
                  <a:cubicBezTo>
                    <a:pt x="6079" y="57243"/>
                    <a:pt x="6077" y="57239"/>
                    <a:pt x="6077" y="57229"/>
                  </a:cubicBezTo>
                  <a:cubicBezTo>
                    <a:pt x="6056" y="57187"/>
                    <a:pt x="6098" y="57187"/>
                    <a:pt x="6119" y="57187"/>
                  </a:cubicBezTo>
                  <a:cubicBezTo>
                    <a:pt x="6077" y="57061"/>
                    <a:pt x="6203" y="56956"/>
                    <a:pt x="6203" y="56829"/>
                  </a:cubicBezTo>
                  <a:close/>
                  <a:moveTo>
                    <a:pt x="6329" y="57145"/>
                  </a:moveTo>
                  <a:lnTo>
                    <a:pt x="6329" y="57145"/>
                  </a:lnTo>
                  <a:cubicBezTo>
                    <a:pt x="6346" y="57214"/>
                    <a:pt x="6364" y="57255"/>
                    <a:pt x="6286" y="57255"/>
                  </a:cubicBezTo>
                  <a:cubicBezTo>
                    <a:pt x="6269" y="57255"/>
                    <a:pt x="6249" y="57253"/>
                    <a:pt x="6224" y="57250"/>
                  </a:cubicBezTo>
                  <a:lnTo>
                    <a:pt x="6329" y="57145"/>
                  </a:lnTo>
                  <a:close/>
                  <a:moveTo>
                    <a:pt x="4836" y="57208"/>
                  </a:moveTo>
                  <a:cubicBezTo>
                    <a:pt x="4836" y="57208"/>
                    <a:pt x="4857" y="57229"/>
                    <a:pt x="4857" y="57229"/>
                  </a:cubicBezTo>
                  <a:cubicBezTo>
                    <a:pt x="4857" y="57244"/>
                    <a:pt x="4868" y="57259"/>
                    <a:pt x="4859" y="57259"/>
                  </a:cubicBezTo>
                  <a:cubicBezTo>
                    <a:pt x="4856" y="57259"/>
                    <a:pt x="4849" y="57256"/>
                    <a:pt x="4836" y="57250"/>
                  </a:cubicBezTo>
                  <a:cubicBezTo>
                    <a:pt x="4794" y="57250"/>
                    <a:pt x="4836" y="57208"/>
                    <a:pt x="4836" y="57208"/>
                  </a:cubicBezTo>
                  <a:close/>
                  <a:moveTo>
                    <a:pt x="4773" y="57334"/>
                  </a:moveTo>
                  <a:cubicBezTo>
                    <a:pt x="4794" y="57334"/>
                    <a:pt x="4794" y="57355"/>
                    <a:pt x="4794" y="57355"/>
                  </a:cubicBezTo>
                  <a:lnTo>
                    <a:pt x="4773" y="57376"/>
                  </a:lnTo>
                  <a:cubicBezTo>
                    <a:pt x="4773" y="57366"/>
                    <a:pt x="4768" y="57366"/>
                    <a:pt x="4763" y="57366"/>
                  </a:cubicBezTo>
                  <a:cubicBezTo>
                    <a:pt x="4757" y="57366"/>
                    <a:pt x="4752" y="57366"/>
                    <a:pt x="4752" y="57355"/>
                  </a:cubicBezTo>
                  <a:cubicBezTo>
                    <a:pt x="4752" y="57334"/>
                    <a:pt x="4752" y="57334"/>
                    <a:pt x="4773" y="57334"/>
                  </a:cubicBezTo>
                  <a:close/>
                  <a:moveTo>
                    <a:pt x="4647" y="57586"/>
                  </a:moveTo>
                  <a:cubicBezTo>
                    <a:pt x="4647" y="57586"/>
                    <a:pt x="4668" y="57607"/>
                    <a:pt x="4668" y="57607"/>
                  </a:cubicBezTo>
                  <a:cubicBezTo>
                    <a:pt x="4668" y="57607"/>
                    <a:pt x="4682" y="57634"/>
                    <a:pt x="4665" y="57634"/>
                  </a:cubicBezTo>
                  <a:cubicBezTo>
                    <a:pt x="4661" y="57634"/>
                    <a:pt x="4656" y="57633"/>
                    <a:pt x="4647" y="57628"/>
                  </a:cubicBezTo>
                  <a:cubicBezTo>
                    <a:pt x="4626" y="57607"/>
                    <a:pt x="4647" y="57586"/>
                    <a:pt x="4647" y="57586"/>
                  </a:cubicBezTo>
                  <a:close/>
                  <a:moveTo>
                    <a:pt x="5524" y="57824"/>
                  </a:moveTo>
                  <a:cubicBezTo>
                    <a:pt x="5528" y="57824"/>
                    <a:pt x="5530" y="57828"/>
                    <a:pt x="5530" y="57839"/>
                  </a:cubicBezTo>
                  <a:cubicBezTo>
                    <a:pt x="5530" y="57881"/>
                    <a:pt x="5509" y="57881"/>
                    <a:pt x="5488" y="57881"/>
                  </a:cubicBezTo>
                  <a:cubicBezTo>
                    <a:pt x="5488" y="57865"/>
                    <a:pt x="5512" y="57824"/>
                    <a:pt x="5524" y="57824"/>
                  </a:cubicBezTo>
                  <a:close/>
                  <a:moveTo>
                    <a:pt x="5488" y="57881"/>
                  </a:moveTo>
                  <a:cubicBezTo>
                    <a:pt x="5488" y="58028"/>
                    <a:pt x="5341" y="58070"/>
                    <a:pt x="5299" y="58175"/>
                  </a:cubicBezTo>
                  <a:cubicBezTo>
                    <a:pt x="5299" y="58049"/>
                    <a:pt x="5362" y="57923"/>
                    <a:pt x="5488" y="57881"/>
                  </a:cubicBezTo>
                  <a:close/>
                  <a:moveTo>
                    <a:pt x="3974" y="58574"/>
                  </a:moveTo>
                  <a:cubicBezTo>
                    <a:pt x="3974" y="58574"/>
                    <a:pt x="3995" y="58595"/>
                    <a:pt x="3995" y="58595"/>
                  </a:cubicBezTo>
                  <a:lnTo>
                    <a:pt x="3974" y="58616"/>
                  </a:lnTo>
                  <a:cubicBezTo>
                    <a:pt x="3932" y="58616"/>
                    <a:pt x="3953" y="58574"/>
                    <a:pt x="3974" y="58574"/>
                  </a:cubicBezTo>
                  <a:close/>
                  <a:moveTo>
                    <a:pt x="3911" y="58827"/>
                  </a:moveTo>
                  <a:cubicBezTo>
                    <a:pt x="3911" y="58827"/>
                    <a:pt x="3932" y="58848"/>
                    <a:pt x="3932" y="58848"/>
                  </a:cubicBezTo>
                  <a:cubicBezTo>
                    <a:pt x="3915" y="58848"/>
                    <a:pt x="3926" y="58875"/>
                    <a:pt x="3919" y="58875"/>
                  </a:cubicBezTo>
                  <a:cubicBezTo>
                    <a:pt x="3918" y="58875"/>
                    <a:pt x="3915" y="58873"/>
                    <a:pt x="3911" y="58869"/>
                  </a:cubicBezTo>
                  <a:cubicBezTo>
                    <a:pt x="3869" y="58848"/>
                    <a:pt x="3911" y="58827"/>
                    <a:pt x="3911" y="58827"/>
                  </a:cubicBezTo>
                  <a:close/>
                  <a:moveTo>
                    <a:pt x="2860" y="60383"/>
                  </a:moveTo>
                  <a:lnTo>
                    <a:pt x="2881" y="60404"/>
                  </a:lnTo>
                  <a:cubicBezTo>
                    <a:pt x="2874" y="60411"/>
                    <a:pt x="2867" y="60413"/>
                    <a:pt x="2861" y="60413"/>
                  </a:cubicBezTo>
                  <a:cubicBezTo>
                    <a:pt x="2848" y="60413"/>
                    <a:pt x="2839" y="60404"/>
                    <a:pt x="2839" y="60404"/>
                  </a:cubicBezTo>
                  <a:cubicBezTo>
                    <a:pt x="2839" y="60383"/>
                    <a:pt x="2860" y="60383"/>
                    <a:pt x="2860" y="60383"/>
                  </a:cubicBezTo>
                  <a:close/>
                  <a:moveTo>
                    <a:pt x="2794" y="60558"/>
                  </a:moveTo>
                  <a:cubicBezTo>
                    <a:pt x="2796" y="60558"/>
                    <a:pt x="2797" y="60562"/>
                    <a:pt x="2797" y="60572"/>
                  </a:cubicBezTo>
                  <a:cubicBezTo>
                    <a:pt x="2818" y="60614"/>
                    <a:pt x="2776" y="60614"/>
                    <a:pt x="2755" y="60614"/>
                  </a:cubicBezTo>
                  <a:cubicBezTo>
                    <a:pt x="2771" y="60598"/>
                    <a:pt x="2787" y="60558"/>
                    <a:pt x="2794" y="60558"/>
                  </a:cubicBezTo>
                  <a:close/>
                  <a:moveTo>
                    <a:pt x="2752" y="60621"/>
                  </a:moveTo>
                  <a:cubicBezTo>
                    <a:pt x="2748" y="60646"/>
                    <a:pt x="2738" y="60670"/>
                    <a:pt x="2727" y="60670"/>
                  </a:cubicBezTo>
                  <a:cubicBezTo>
                    <a:pt x="2723" y="60670"/>
                    <a:pt x="2718" y="60666"/>
                    <a:pt x="2713" y="60656"/>
                  </a:cubicBezTo>
                  <a:cubicBezTo>
                    <a:pt x="2713" y="60620"/>
                    <a:pt x="2743" y="60630"/>
                    <a:pt x="2752" y="60621"/>
                  </a:cubicBezTo>
                  <a:close/>
                  <a:moveTo>
                    <a:pt x="2331" y="62813"/>
                  </a:moveTo>
                  <a:cubicBezTo>
                    <a:pt x="2344" y="62813"/>
                    <a:pt x="2360" y="62816"/>
                    <a:pt x="2376" y="62821"/>
                  </a:cubicBezTo>
                  <a:cubicBezTo>
                    <a:pt x="2368" y="62846"/>
                    <a:pt x="2347" y="62851"/>
                    <a:pt x="2326" y="62851"/>
                  </a:cubicBezTo>
                  <a:cubicBezTo>
                    <a:pt x="2309" y="62851"/>
                    <a:pt x="2292" y="62848"/>
                    <a:pt x="2280" y="62848"/>
                  </a:cubicBezTo>
                  <a:cubicBezTo>
                    <a:pt x="2278" y="62848"/>
                    <a:pt x="2275" y="62848"/>
                    <a:pt x="2273" y="62849"/>
                  </a:cubicBezTo>
                  <a:lnTo>
                    <a:pt x="2273" y="62849"/>
                  </a:lnTo>
                  <a:cubicBezTo>
                    <a:pt x="2280" y="62826"/>
                    <a:pt x="2300" y="62813"/>
                    <a:pt x="2331" y="62813"/>
                  </a:cubicBezTo>
                  <a:close/>
                  <a:moveTo>
                    <a:pt x="441" y="64413"/>
                  </a:moveTo>
                  <a:cubicBezTo>
                    <a:pt x="463" y="64413"/>
                    <a:pt x="463" y="64444"/>
                    <a:pt x="463" y="64461"/>
                  </a:cubicBezTo>
                  <a:cubicBezTo>
                    <a:pt x="463" y="64461"/>
                    <a:pt x="421" y="64482"/>
                    <a:pt x="421" y="64482"/>
                  </a:cubicBezTo>
                  <a:cubicBezTo>
                    <a:pt x="400" y="64461"/>
                    <a:pt x="400" y="64440"/>
                    <a:pt x="421" y="64419"/>
                  </a:cubicBezTo>
                  <a:cubicBezTo>
                    <a:pt x="429" y="64415"/>
                    <a:pt x="436" y="64413"/>
                    <a:pt x="441" y="64413"/>
                  </a:cubicBezTo>
                  <a:close/>
                  <a:moveTo>
                    <a:pt x="43731" y="1"/>
                  </a:moveTo>
                  <a:cubicBezTo>
                    <a:pt x="43551" y="65"/>
                    <a:pt x="43481" y="90"/>
                    <a:pt x="43430" y="90"/>
                  </a:cubicBezTo>
                  <a:cubicBezTo>
                    <a:pt x="43398" y="90"/>
                    <a:pt x="43373" y="80"/>
                    <a:pt x="43332" y="64"/>
                  </a:cubicBezTo>
                  <a:cubicBezTo>
                    <a:pt x="43164" y="106"/>
                    <a:pt x="43017" y="169"/>
                    <a:pt x="42911" y="295"/>
                  </a:cubicBezTo>
                  <a:cubicBezTo>
                    <a:pt x="42895" y="303"/>
                    <a:pt x="42879" y="307"/>
                    <a:pt x="42866" y="307"/>
                  </a:cubicBezTo>
                  <a:cubicBezTo>
                    <a:pt x="42810" y="307"/>
                    <a:pt x="42773" y="253"/>
                    <a:pt x="42722" y="253"/>
                  </a:cubicBezTo>
                  <a:lnTo>
                    <a:pt x="42449" y="526"/>
                  </a:lnTo>
                  <a:cubicBezTo>
                    <a:pt x="42386" y="589"/>
                    <a:pt x="42323" y="631"/>
                    <a:pt x="42281" y="715"/>
                  </a:cubicBezTo>
                  <a:cubicBezTo>
                    <a:pt x="42197" y="968"/>
                    <a:pt x="42070" y="1178"/>
                    <a:pt x="41881" y="1367"/>
                  </a:cubicBezTo>
                  <a:cubicBezTo>
                    <a:pt x="41839" y="1388"/>
                    <a:pt x="41860" y="1430"/>
                    <a:pt x="41860" y="1472"/>
                  </a:cubicBezTo>
                  <a:cubicBezTo>
                    <a:pt x="41860" y="1514"/>
                    <a:pt x="41881" y="1577"/>
                    <a:pt x="41818" y="1598"/>
                  </a:cubicBezTo>
                  <a:cubicBezTo>
                    <a:pt x="41734" y="1661"/>
                    <a:pt x="41776" y="1767"/>
                    <a:pt x="41713" y="1851"/>
                  </a:cubicBezTo>
                  <a:lnTo>
                    <a:pt x="41524" y="1851"/>
                  </a:lnTo>
                  <a:cubicBezTo>
                    <a:pt x="41440" y="1872"/>
                    <a:pt x="41482" y="1977"/>
                    <a:pt x="41398" y="2019"/>
                  </a:cubicBezTo>
                  <a:cubicBezTo>
                    <a:pt x="41379" y="2031"/>
                    <a:pt x="41360" y="2035"/>
                    <a:pt x="41341" y="2035"/>
                  </a:cubicBezTo>
                  <a:cubicBezTo>
                    <a:pt x="41322" y="2035"/>
                    <a:pt x="41302" y="2031"/>
                    <a:pt x="41282" y="2031"/>
                  </a:cubicBezTo>
                  <a:cubicBezTo>
                    <a:pt x="41257" y="2031"/>
                    <a:pt x="41233" y="2036"/>
                    <a:pt x="41208" y="2061"/>
                  </a:cubicBezTo>
                  <a:lnTo>
                    <a:pt x="41251" y="2145"/>
                  </a:lnTo>
                  <a:cubicBezTo>
                    <a:pt x="41264" y="2150"/>
                    <a:pt x="41277" y="2153"/>
                    <a:pt x="41291" y="2153"/>
                  </a:cubicBezTo>
                  <a:cubicBezTo>
                    <a:pt x="41355" y="2153"/>
                    <a:pt x="41414" y="2098"/>
                    <a:pt x="41485" y="2098"/>
                  </a:cubicBezTo>
                  <a:cubicBezTo>
                    <a:pt x="41510" y="2098"/>
                    <a:pt x="41537" y="2105"/>
                    <a:pt x="41566" y="2124"/>
                  </a:cubicBezTo>
                  <a:cubicBezTo>
                    <a:pt x="41419" y="2145"/>
                    <a:pt x="41377" y="2292"/>
                    <a:pt x="41251" y="2334"/>
                  </a:cubicBezTo>
                  <a:cubicBezTo>
                    <a:pt x="41251" y="2376"/>
                    <a:pt x="41229" y="2397"/>
                    <a:pt x="41187" y="2397"/>
                  </a:cubicBezTo>
                  <a:lnTo>
                    <a:pt x="41187" y="2523"/>
                  </a:lnTo>
                  <a:cubicBezTo>
                    <a:pt x="41103" y="2460"/>
                    <a:pt x="41124" y="2418"/>
                    <a:pt x="41187" y="2397"/>
                  </a:cubicBezTo>
                  <a:cubicBezTo>
                    <a:pt x="41187" y="2376"/>
                    <a:pt x="41208" y="2334"/>
                    <a:pt x="41251" y="2334"/>
                  </a:cubicBezTo>
                  <a:lnTo>
                    <a:pt x="41251" y="2145"/>
                  </a:lnTo>
                  <a:cubicBezTo>
                    <a:pt x="41019" y="2271"/>
                    <a:pt x="40956" y="2544"/>
                    <a:pt x="40746" y="2671"/>
                  </a:cubicBezTo>
                  <a:cubicBezTo>
                    <a:pt x="40788" y="2713"/>
                    <a:pt x="40830" y="2734"/>
                    <a:pt x="40809" y="2818"/>
                  </a:cubicBezTo>
                  <a:cubicBezTo>
                    <a:pt x="40704" y="2902"/>
                    <a:pt x="40620" y="3007"/>
                    <a:pt x="40599" y="3154"/>
                  </a:cubicBezTo>
                  <a:cubicBezTo>
                    <a:pt x="40557" y="3280"/>
                    <a:pt x="40452" y="3385"/>
                    <a:pt x="40325" y="3449"/>
                  </a:cubicBezTo>
                  <a:cubicBezTo>
                    <a:pt x="40304" y="3554"/>
                    <a:pt x="40199" y="3512"/>
                    <a:pt x="40178" y="3575"/>
                  </a:cubicBezTo>
                  <a:cubicBezTo>
                    <a:pt x="40073" y="3848"/>
                    <a:pt x="39863" y="4037"/>
                    <a:pt x="39800" y="4311"/>
                  </a:cubicBezTo>
                  <a:cubicBezTo>
                    <a:pt x="39674" y="4311"/>
                    <a:pt x="39590" y="4353"/>
                    <a:pt x="39590" y="4500"/>
                  </a:cubicBezTo>
                  <a:cubicBezTo>
                    <a:pt x="39611" y="4521"/>
                    <a:pt x="39632" y="4500"/>
                    <a:pt x="39632" y="4542"/>
                  </a:cubicBezTo>
                  <a:cubicBezTo>
                    <a:pt x="39632" y="4563"/>
                    <a:pt x="39611" y="4563"/>
                    <a:pt x="39590" y="4563"/>
                  </a:cubicBezTo>
                  <a:cubicBezTo>
                    <a:pt x="39590" y="4605"/>
                    <a:pt x="39590" y="4668"/>
                    <a:pt x="39548" y="4668"/>
                  </a:cubicBezTo>
                  <a:cubicBezTo>
                    <a:pt x="39535" y="4680"/>
                    <a:pt x="39523" y="4685"/>
                    <a:pt x="39512" y="4685"/>
                  </a:cubicBezTo>
                  <a:cubicBezTo>
                    <a:pt x="39484" y="4685"/>
                    <a:pt x="39463" y="4656"/>
                    <a:pt x="39463" y="4626"/>
                  </a:cubicBezTo>
                  <a:cubicBezTo>
                    <a:pt x="39337" y="4689"/>
                    <a:pt x="39358" y="4857"/>
                    <a:pt x="39253" y="4941"/>
                  </a:cubicBezTo>
                  <a:cubicBezTo>
                    <a:pt x="39148" y="5004"/>
                    <a:pt x="39043" y="5109"/>
                    <a:pt x="38980" y="5236"/>
                  </a:cubicBezTo>
                  <a:cubicBezTo>
                    <a:pt x="38959" y="5215"/>
                    <a:pt x="38938" y="5194"/>
                    <a:pt x="38917" y="5194"/>
                  </a:cubicBezTo>
                  <a:cubicBezTo>
                    <a:pt x="38896" y="5278"/>
                    <a:pt x="38854" y="5341"/>
                    <a:pt x="38770" y="5404"/>
                  </a:cubicBezTo>
                  <a:cubicBezTo>
                    <a:pt x="38601" y="5530"/>
                    <a:pt x="38496" y="5719"/>
                    <a:pt x="38433" y="5929"/>
                  </a:cubicBezTo>
                  <a:cubicBezTo>
                    <a:pt x="38412" y="6056"/>
                    <a:pt x="38265" y="6077"/>
                    <a:pt x="38223" y="6224"/>
                  </a:cubicBezTo>
                  <a:cubicBezTo>
                    <a:pt x="38181" y="6371"/>
                    <a:pt x="38055" y="6308"/>
                    <a:pt x="37971" y="6350"/>
                  </a:cubicBezTo>
                  <a:lnTo>
                    <a:pt x="38034" y="6455"/>
                  </a:lnTo>
                  <a:cubicBezTo>
                    <a:pt x="37908" y="6602"/>
                    <a:pt x="37739" y="6707"/>
                    <a:pt x="37676" y="6896"/>
                  </a:cubicBezTo>
                  <a:cubicBezTo>
                    <a:pt x="37655" y="6981"/>
                    <a:pt x="37613" y="7065"/>
                    <a:pt x="37550" y="7149"/>
                  </a:cubicBezTo>
                  <a:cubicBezTo>
                    <a:pt x="37403" y="7338"/>
                    <a:pt x="37256" y="7485"/>
                    <a:pt x="37109" y="7653"/>
                  </a:cubicBezTo>
                  <a:cubicBezTo>
                    <a:pt x="37172" y="7843"/>
                    <a:pt x="37046" y="7969"/>
                    <a:pt x="36962" y="8095"/>
                  </a:cubicBezTo>
                  <a:cubicBezTo>
                    <a:pt x="36772" y="8410"/>
                    <a:pt x="36520" y="8642"/>
                    <a:pt x="36352" y="8957"/>
                  </a:cubicBezTo>
                  <a:cubicBezTo>
                    <a:pt x="36226" y="9146"/>
                    <a:pt x="36100" y="9314"/>
                    <a:pt x="35952" y="9482"/>
                  </a:cubicBezTo>
                  <a:cubicBezTo>
                    <a:pt x="35805" y="9630"/>
                    <a:pt x="35679" y="9819"/>
                    <a:pt x="35595" y="10008"/>
                  </a:cubicBezTo>
                  <a:cubicBezTo>
                    <a:pt x="35511" y="10029"/>
                    <a:pt x="35427" y="10113"/>
                    <a:pt x="35385" y="10197"/>
                  </a:cubicBezTo>
                  <a:cubicBezTo>
                    <a:pt x="35364" y="10239"/>
                    <a:pt x="35406" y="10260"/>
                    <a:pt x="35427" y="10323"/>
                  </a:cubicBezTo>
                  <a:cubicBezTo>
                    <a:pt x="35322" y="10366"/>
                    <a:pt x="35322" y="10492"/>
                    <a:pt x="35280" y="10597"/>
                  </a:cubicBezTo>
                  <a:cubicBezTo>
                    <a:pt x="35111" y="10639"/>
                    <a:pt x="35006" y="10786"/>
                    <a:pt x="35006" y="10954"/>
                  </a:cubicBezTo>
                  <a:cubicBezTo>
                    <a:pt x="35111" y="10933"/>
                    <a:pt x="35132" y="10807"/>
                    <a:pt x="35259" y="10786"/>
                  </a:cubicBezTo>
                  <a:lnTo>
                    <a:pt x="35259" y="10786"/>
                  </a:lnTo>
                  <a:cubicBezTo>
                    <a:pt x="35195" y="10954"/>
                    <a:pt x="35174" y="11122"/>
                    <a:pt x="34943" y="11143"/>
                  </a:cubicBezTo>
                  <a:cubicBezTo>
                    <a:pt x="34964" y="11249"/>
                    <a:pt x="34880" y="11291"/>
                    <a:pt x="34838" y="11333"/>
                  </a:cubicBezTo>
                  <a:cubicBezTo>
                    <a:pt x="34733" y="11438"/>
                    <a:pt x="34649" y="11522"/>
                    <a:pt x="34565" y="11648"/>
                  </a:cubicBezTo>
                  <a:cubicBezTo>
                    <a:pt x="34418" y="11942"/>
                    <a:pt x="34228" y="12195"/>
                    <a:pt x="33976" y="12426"/>
                  </a:cubicBezTo>
                  <a:cubicBezTo>
                    <a:pt x="33934" y="12489"/>
                    <a:pt x="33892" y="12552"/>
                    <a:pt x="33850" y="12636"/>
                  </a:cubicBezTo>
                  <a:cubicBezTo>
                    <a:pt x="33766" y="12783"/>
                    <a:pt x="33661" y="12930"/>
                    <a:pt x="33535" y="13057"/>
                  </a:cubicBezTo>
                  <a:cubicBezTo>
                    <a:pt x="33535" y="13099"/>
                    <a:pt x="33535" y="13141"/>
                    <a:pt x="33535" y="13204"/>
                  </a:cubicBezTo>
                  <a:cubicBezTo>
                    <a:pt x="33303" y="13498"/>
                    <a:pt x="33114" y="13792"/>
                    <a:pt x="32925" y="14108"/>
                  </a:cubicBezTo>
                  <a:cubicBezTo>
                    <a:pt x="32609" y="14339"/>
                    <a:pt x="32483" y="14739"/>
                    <a:pt x="32168" y="14949"/>
                  </a:cubicBezTo>
                  <a:cubicBezTo>
                    <a:pt x="31979" y="15075"/>
                    <a:pt x="31895" y="15285"/>
                    <a:pt x="31769" y="15411"/>
                  </a:cubicBezTo>
                  <a:cubicBezTo>
                    <a:pt x="31726" y="15495"/>
                    <a:pt x="31769" y="15580"/>
                    <a:pt x="31705" y="15643"/>
                  </a:cubicBezTo>
                  <a:cubicBezTo>
                    <a:pt x="31621" y="15727"/>
                    <a:pt x="31495" y="15769"/>
                    <a:pt x="31390" y="15790"/>
                  </a:cubicBezTo>
                  <a:cubicBezTo>
                    <a:pt x="31390" y="15895"/>
                    <a:pt x="31285" y="15937"/>
                    <a:pt x="31243" y="16000"/>
                  </a:cubicBezTo>
                  <a:cubicBezTo>
                    <a:pt x="31201" y="16084"/>
                    <a:pt x="31180" y="16189"/>
                    <a:pt x="31180" y="16273"/>
                  </a:cubicBezTo>
                  <a:cubicBezTo>
                    <a:pt x="31306" y="16231"/>
                    <a:pt x="31369" y="16063"/>
                    <a:pt x="31495" y="16021"/>
                  </a:cubicBezTo>
                  <a:lnTo>
                    <a:pt x="31495" y="16021"/>
                  </a:lnTo>
                  <a:cubicBezTo>
                    <a:pt x="31453" y="16147"/>
                    <a:pt x="31411" y="16273"/>
                    <a:pt x="31369" y="16378"/>
                  </a:cubicBezTo>
                  <a:cubicBezTo>
                    <a:pt x="31327" y="16568"/>
                    <a:pt x="31222" y="16715"/>
                    <a:pt x="31054" y="16820"/>
                  </a:cubicBezTo>
                  <a:cubicBezTo>
                    <a:pt x="31054" y="16862"/>
                    <a:pt x="31033" y="16883"/>
                    <a:pt x="30991" y="16883"/>
                  </a:cubicBezTo>
                  <a:cubicBezTo>
                    <a:pt x="31012" y="16967"/>
                    <a:pt x="30949" y="17051"/>
                    <a:pt x="30885" y="17072"/>
                  </a:cubicBezTo>
                  <a:cubicBezTo>
                    <a:pt x="30822" y="17177"/>
                    <a:pt x="30717" y="17240"/>
                    <a:pt x="30717" y="17367"/>
                  </a:cubicBezTo>
                  <a:lnTo>
                    <a:pt x="30801" y="17409"/>
                  </a:lnTo>
                  <a:cubicBezTo>
                    <a:pt x="30744" y="17466"/>
                    <a:pt x="30704" y="17559"/>
                    <a:pt x="30602" y="17559"/>
                  </a:cubicBezTo>
                  <a:cubicBezTo>
                    <a:pt x="30592" y="17559"/>
                    <a:pt x="30581" y="17558"/>
                    <a:pt x="30570" y="17556"/>
                  </a:cubicBezTo>
                  <a:cubicBezTo>
                    <a:pt x="30402" y="17871"/>
                    <a:pt x="30213" y="18187"/>
                    <a:pt x="30002" y="18481"/>
                  </a:cubicBezTo>
                  <a:cubicBezTo>
                    <a:pt x="29973" y="18466"/>
                    <a:pt x="29954" y="18442"/>
                    <a:pt x="29932" y="18442"/>
                  </a:cubicBezTo>
                  <a:cubicBezTo>
                    <a:pt x="29921" y="18442"/>
                    <a:pt x="29910" y="18447"/>
                    <a:pt x="29897" y="18460"/>
                  </a:cubicBezTo>
                  <a:cubicBezTo>
                    <a:pt x="29855" y="18712"/>
                    <a:pt x="29645" y="18838"/>
                    <a:pt x="29519" y="19049"/>
                  </a:cubicBezTo>
                  <a:lnTo>
                    <a:pt x="29582" y="19196"/>
                  </a:lnTo>
                  <a:cubicBezTo>
                    <a:pt x="29477" y="19280"/>
                    <a:pt x="29393" y="19406"/>
                    <a:pt x="29330" y="19532"/>
                  </a:cubicBezTo>
                  <a:cubicBezTo>
                    <a:pt x="29288" y="19658"/>
                    <a:pt x="29225" y="19784"/>
                    <a:pt x="29161" y="19911"/>
                  </a:cubicBezTo>
                  <a:lnTo>
                    <a:pt x="29014" y="19932"/>
                  </a:lnTo>
                  <a:cubicBezTo>
                    <a:pt x="28951" y="20373"/>
                    <a:pt x="28594" y="20667"/>
                    <a:pt x="28363" y="21025"/>
                  </a:cubicBezTo>
                  <a:cubicBezTo>
                    <a:pt x="28299" y="20962"/>
                    <a:pt x="28384" y="20857"/>
                    <a:pt x="28299" y="20794"/>
                  </a:cubicBezTo>
                  <a:cubicBezTo>
                    <a:pt x="27942" y="21319"/>
                    <a:pt x="27627" y="21887"/>
                    <a:pt x="27332" y="22455"/>
                  </a:cubicBezTo>
                  <a:cubicBezTo>
                    <a:pt x="27336" y="22458"/>
                    <a:pt x="27340" y="22461"/>
                    <a:pt x="27344" y="22464"/>
                  </a:cubicBezTo>
                  <a:lnTo>
                    <a:pt x="27344" y="22464"/>
                  </a:lnTo>
                  <a:cubicBezTo>
                    <a:pt x="27221" y="22587"/>
                    <a:pt x="27099" y="22710"/>
                    <a:pt x="26996" y="22833"/>
                  </a:cubicBezTo>
                  <a:cubicBezTo>
                    <a:pt x="26912" y="22959"/>
                    <a:pt x="26765" y="23043"/>
                    <a:pt x="26723" y="23211"/>
                  </a:cubicBezTo>
                  <a:cubicBezTo>
                    <a:pt x="26730" y="23214"/>
                    <a:pt x="26737" y="23215"/>
                    <a:pt x="26744" y="23215"/>
                  </a:cubicBezTo>
                  <a:cubicBezTo>
                    <a:pt x="26799" y="23215"/>
                    <a:pt x="26849" y="23148"/>
                    <a:pt x="26849" y="23148"/>
                  </a:cubicBezTo>
                  <a:lnTo>
                    <a:pt x="26849" y="23148"/>
                  </a:lnTo>
                  <a:cubicBezTo>
                    <a:pt x="26975" y="23232"/>
                    <a:pt x="26807" y="23253"/>
                    <a:pt x="26891" y="23317"/>
                  </a:cubicBezTo>
                  <a:lnTo>
                    <a:pt x="26975" y="23317"/>
                  </a:lnTo>
                  <a:cubicBezTo>
                    <a:pt x="26975" y="23300"/>
                    <a:pt x="26989" y="23269"/>
                    <a:pt x="27016" y="23269"/>
                  </a:cubicBezTo>
                  <a:cubicBezTo>
                    <a:pt x="27022" y="23269"/>
                    <a:pt x="27028" y="23270"/>
                    <a:pt x="27035" y="23273"/>
                  </a:cubicBezTo>
                  <a:lnTo>
                    <a:pt x="27035" y="23273"/>
                  </a:lnTo>
                  <a:cubicBezTo>
                    <a:pt x="27024" y="23302"/>
                    <a:pt x="26992" y="23317"/>
                    <a:pt x="26975" y="23317"/>
                  </a:cubicBezTo>
                  <a:cubicBezTo>
                    <a:pt x="26954" y="23359"/>
                    <a:pt x="27017" y="23380"/>
                    <a:pt x="26933" y="23443"/>
                  </a:cubicBezTo>
                  <a:cubicBezTo>
                    <a:pt x="26925" y="23448"/>
                    <a:pt x="26917" y="23450"/>
                    <a:pt x="26909" y="23450"/>
                  </a:cubicBezTo>
                  <a:cubicBezTo>
                    <a:pt x="26869" y="23450"/>
                    <a:pt x="26835" y="23385"/>
                    <a:pt x="26786" y="23385"/>
                  </a:cubicBezTo>
                  <a:cubicBezTo>
                    <a:pt x="26773" y="23385"/>
                    <a:pt x="26759" y="23389"/>
                    <a:pt x="26744" y="23401"/>
                  </a:cubicBezTo>
                  <a:cubicBezTo>
                    <a:pt x="26723" y="23422"/>
                    <a:pt x="26723" y="23464"/>
                    <a:pt x="26723" y="23506"/>
                  </a:cubicBezTo>
                  <a:lnTo>
                    <a:pt x="26828" y="23506"/>
                  </a:lnTo>
                  <a:cubicBezTo>
                    <a:pt x="26828" y="23569"/>
                    <a:pt x="26786" y="23590"/>
                    <a:pt x="26744" y="23611"/>
                  </a:cubicBezTo>
                  <a:cubicBezTo>
                    <a:pt x="26723" y="23590"/>
                    <a:pt x="26723" y="23548"/>
                    <a:pt x="26723" y="23506"/>
                  </a:cubicBezTo>
                  <a:cubicBezTo>
                    <a:pt x="26470" y="23569"/>
                    <a:pt x="26365" y="23842"/>
                    <a:pt x="26176" y="23968"/>
                  </a:cubicBezTo>
                  <a:lnTo>
                    <a:pt x="26176" y="24052"/>
                  </a:lnTo>
                  <a:cubicBezTo>
                    <a:pt x="26192" y="24058"/>
                    <a:pt x="26206" y="24060"/>
                    <a:pt x="26220" y="24060"/>
                  </a:cubicBezTo>
                  <a:cubicBezTo>
                    <a:pt x="26263" y="24060"/>
                    <a:pt x="26302" y="24037"/>
                    <a:pt x="26365" y="23989"/>
                  </a:cubicBezTo>
                  <a:lnTo>
                    <a:pt x="26365" y="23989"/>
                  </a:lnTo>
                  <a:cubicBezTo>
                    <a:pt x="26302" y="24136"/>
                    <a:pt x="26302" y="24263"/>
                    <a:pt x="26155" y="24305"/>
                  </a:cubicBezTo>
                  <a:cubicBezTo>
                    <a:pt x="26092" y="24263"/>
                    <a:pt x="26176" y="24221"/>
                    <a:pt x="26176" y="24179"/>
                  </a:cubicBezTo>
                  <a:cubicBezTo>
                    <a:pt x="26176" y="24136"/>
                    <a:pt x="26176" y="24094"/>
                    <a:pt x="26176" y="24052"/>
                  </a:cubicBezTo>
                  <a:cubicBezTo>
                    <a:pt x="26008" y="24158"/>
                    <a:pt x="25882" y="24326"/>
                    <a:pt x="25882" y="24515"/>
                  </a:cubicBezTo>
                  <a:cubicBezTo>
                    <a:pt x="25840" y="24662"/>
                    <a:pt x="25756" y="24809"/>
                    <a:pt x="25650" y="24935"/>
                  </a:cubicBezTo>
                  <a:cubicBezTo>
                    <a:pt x="25440" y="25167"/>
                    <a:pt x="25230" y="25419"/>
                    <a:pt x="25062" y="25692"/>
                  </a:cubicBezTo>
                  <a:cubicBezTo>
                    <a:pt x="24873" y="25966"/>
                    <a:pt x="24725" y="26239"/>
                    <a:pt x="24578" y="26533"/>
                  </a:cubicBezTo>
                  <a:cubicBezTo>
                    <a:pt x="24431" y="26849"/>
                    <a:pt x="24305" y="27185"/>
                    <a:pt x="24116" y="27500"/>
                  </a:cubicBezTo>
                  <a:cubicBezTo>
                    <a:pt x="24116" y="27500"/>
                    <a:pt x="24116" y="27500"/>
                    <a:pt x="24074" y="27521"/>
                  </a:cubicBezTo>
                  <a:cubicBezTo>
                    <a:pt x="24070" y="27523"/>
                    <a:pt x="24066" y="27524"/>
                    <a:pt x="24062" y="27524"/>
                  </a:cubicBezTo>
                  <a:cubicBezTo>
                    <a:pt x="24036" y="27524"/>
                    <a:pt x="24017" y="27480"/>
                    <a:pt x="23986" y="27480"/>
                  </a:cubicBezTo>
                  <a:cubicBezTo>
                    <a:pt x="23975" y="27480"/>
                    <a:pt x="23962" y="27485"/>
                    <a:pt x="23947" y="27500"/>
                  </a:cubicBezTo>
                  <a:lnTo>
                    <a:pt x="23947" y="27584"/>
                  </a:lnTo>
                  <a:cubicBezTo>
                    <a:pt x="24074" y="27711"/>
                    <a:pt x="24011" y="27795"/>
                    <a:pt x="23926" y="27816"/>
                  </a:cubicBezTo>
                  <a:cubicBezTo>
                    <a:pt x="23911" y="27823"/>
                    <a:pt x="23898" y="27826"/>
                    <a:pt x="23885" y="27826"/>
                  </a:cubicBezTo>
                  <a:cubicBezTo>
                    <a:pt x="23848" y="27826"/>
                    <a:pt x="23820" y="27803"/>
                    <a:pt x="23791" y="27803"/>
                  </a:cubicBezTo>
                  <a:cubicBezTo>
                    <a:pt x="23774" y="27803"/>
                    <a:pt x="23756" y="27811"/>
                    <a:pt x="23737" y="27837"/>
                  </a:cubicBezTo>
                  <a:cubicBezTo>
                    <a:pt x="23674" y="28005"/>
                    <a:pt x="23611" y="28152"/>
                    <a:pt x="23506" y="28278"/>
                  </a:cubicBezTo>
                  <a:cubicBezTo>
                    <a:pt x="23411" y="28392"/>
                    <a:pt x="23368" y="28558"/>
                    <a:pt x="23190" y="28558"/>
                  </a:cubicBezTo>
                  <a:cubicBezTo>
                    <a:pt x="23171" y="28558"/>
                    <a:pt x="23150" y="28556"/>
                    <a:pt x="23128" y="28552"/>
                  </a:cubicBezTo>
                  <a:cubicBezTo>
                    <a:pt x="23043" y="28678"/>
                    <a:pt x="22980" y="28804"/>
                    <a:pt x="22896" y="28930"/>
                  </a:cubicBezTo>
                  <a:cubicBezTo>
                    <a:pt x="22749" y="29119"/>
                    <a:pt x="22665" y="29330"/>
                    <a:pt x="22623" y="29561"/>
                  </a:cubicBezTo>
                  <a:cubicBezTo>
                    <a:pt x="22581" y="29750"/>
                    <a:pt x="22476" y="29939"/>
                    <a:pt x="22308" y="30044"/>
                  </a:cubicBezTo>
                  <a:cubicBezTo>
                    <a:pt x="22223" y="30107"/>
                    <a:pt x="22181" y="30170"/>
                    <a:pt x="22118" y="30234"/>
                  </a:cubicBezTo>
                  <a:cubicBezTo>
                    <a:pt x="21971" y="30381"/>
                    <a:pt x="21887" y="30570"/>
                    <a:pt x="21740" y="30696"/>
                  </a:cubicBezTo>
                  <a:cubicBezTo>
                    <a:pt x="21719" y="30717"/>
                    <a:pt x="21719" y="30738"/>
                    <a:pt x="21719" y="30759"/>
                  </a:cubicBezTo>
                  <a:lnTo>
                    <a:pt x="21761" y="30864"/>
                  </a:lnTo>
                  <a:cubicBezTo>
                    <a:pt x="21635" y="30969"/>
                    <a:pt x="21530" y="31138"/>
                    <a:pt x="21467" y="31306"/>
                  </a:cubicBezTo>
                  <a:lnTo>
                    <a:pt x="21530" y="31348"/>
                  </a:lnTo>
                  <a:cubicBezTo>
                    <a:pt x="21425" y="31474"/>
                    <a:pt x="21382" y="31663"/>
                    <a:pt x="21214" y="31747"/>
                  </a:cubicBezTo>
                  <a:cubicBezTo>
                    <a:pt x="21151" y="32105"/>
                    <a:pt x="20773" y="32210"/>
                    <a:pt x="20647" y="32546"/>
                  </a:cubicBezTo>
                  <a:lnTo>
                    <a:pt x="20563" y="32483"/>
                  </a:lnTo>
                  <a:cubicBezTo>
                    <a:pt x="20395" y="32629"/>
                    <a:pt x="20374" y="32838"/>
                    <a:pt x="20311" y="33047"/>
                  </a:cubicBezTo>
                  <a:lnTo>
                    <a:pt x="20311" y="33047"/>
                  </a:lnTo>
                  <a:cubicBezTo>
                    <a:pt x="20311" y="33042"/>
                    <a:pt x="20310" y="33036"/>
                    <a:pt x="20310" y="33030"/>
                  </a:cubicBezTo>
                  <a:cubicBezTo>
                    <a:pt x="20247" y="33030"/>
                    <a:pt x="20205" y="33072"/>
                    <a:pt x="20184" y="33135"/>
                  </a:cubicBezTo>
                  <a:cubicBezTo>
                    <a:pt x="20100" y="33303"/>
                    <a:pt x="19995" y="33492"/>
                    <a:pt x="19869" y="33661"/>
                  </a:cubicBezTo>
                  <a:cubicBezTo>
                    <a:pt x="19890" y="33661"/>
                    <a:pt x="19911" y="33655"/>
                    <a:pt x="19929" y="33655"/>
                  </a:cubicBezTo>
                  <a:cubicBezTo>
                    <a:pt x="19948" y="33655"/>
                    <a:pt x="19963" y="33661"/>
                    <a:pt x="19974" y="33682"/>
                  </a:cubicBezTo>
                  <a:cubicBezTo>
                    <a:pt x="19953" y="33724"/>
                    <a:pt x="19932" y="33766"/>
                    <a:pt x="19869" y="33766"/>
                  </a:cubicBezTo>
                  <a:cubicBezTo>
                    <a:pt x="19869" y="33782"/>
                    <a:pt x="19844" y="33822"/>
                    <a:pt x="19833" y="33822"/>
                  </a:cubicBezTo>
                  <a:cubicBezTo>
                    <a:pt x="19829" y="33822"/>
                    <a:pt x="19827" y="33818"/>
                    <a:pt x="19827" y="33808"/>
                  </a:cubicBezTo>
                  <a:cubicBezTo>
                    <a:pt x="19827" y="33766"/>
                    <a:pt x="19848" y="33766"/>
                    <a:pt x="19869" y="33766"/>
                  </a:cubicBezTo>
                  <a:lnTo>
                    <a:pt x="19869" y="33640"/>
                  </a:lnTo>
                  <a:cubicBezTo>
                    <a:pt x="19743" y="33682"/>
                    <a:pt x="19701" y="33850"/>
                    <a:pt x="19553" y="33850"/>
                  </a:cubicBezTo>
                  <a:lnTo>
                    <a:pt x="19553" y="33997"/>
                  </a:lnTo>
                  <a:cubicBezTo>
                    <a:pt x="19568" y="34002"/>
                    <a:pt x="19582" y="34003"/>
                    <a:pt x="19596" y="34003"/>
                  </a:cubicBezTo>
                  <a:cubicBezTo>
                    <a:pt x="19621" y="34003"/>
                    <a:pt x="19645" y="33998"/>
                    <a:pt x="19667" y="33998"/>
                  </a:cubicBezTo>
                  <a:cubicBezTo>
                    <a:pt x="19688" y="33998"/>
                    <a:pt x="19706" y="34002"/>
                    <a:pt x="19722" y="34018"/>
                  </a:cubicBezTo>
                  <a:cubicBezTo>
                    <a:pt x="19574" y="34291"/>
                    <a:pt x="19385" y="34502"/>
                    <a:pt x="19133" y="34670"/>
                  </a:cubicBezTo>
                  <a:cubicBezTo>
                    <a:pt x="19112" y="34691"/>
                    <a:pt x="19154" y="34712"/>
                    <a:pt x="19112" y="34712"/>
                  </a:cubicBezTo>
                  <a:cubicBezTo>
                    <a:pt x="19104" y="34716"/>
                    <a:pt x="19097" y="34717"/>
                    <a:pt x="19092" y="34717"/>
                  </a:cubicBezTo>
                  <a:cubicBezTo>
                    <a:pt x="19070" y="34717"/>
                    <a:pt x="19070" y="34687"/>
                    <a:pt x="19070" y="34670"/>
                  </a:cubicBezTo>
                  <a:cubicBezTo>
                    <a:pt x="18923" y="34859"/>
                    <a:pt x="18818" y="35048"/>
                    <a:pt x="18712" y="35237"/>
                  </a:cubicBezTo>
                  <a:cubicBezTo>
                    <a:pt x="18691" y="35300"/>
                    <a:pt x="18691" y="35364"/>
                    <a:pt x="18691" y="35427"/>
                  </a:cubicBezTo>
                  <a:cubicBezTo>
                    <a:pt x="18712" y="35427"/>
                    <a:pt x="18744" y="35416"/>
                    <a:pt x="18770" y="35416"/>
                  </a:cubicBezTo>
                  <a:cubicBezTo>
                    <a:pt x="18796" y="35416"/>
                    <a:pt x="18818" y="35427"/>
                    <a:pt x="18818" y="35469"/>
                  </a:cubicBezTo>
                  <a:cubicBezTo>
                    <a:pt x="18818" y="35525"/>
                    <a:pt x="18780" y="35534"/>
                    <a:pt x="18743" y="35534"/>
                  </a:cubicBezTo>
                  <a:cubicBezTo>
                    <a:pt x="18724" y="35534"/>
                    <a:pt x="18705" y="35532"/>
                    <a:pt x="18691" y="35532"/>
                  </a:cubicBezTo>
                  <a:cubicBezTo>
                    <a:pt x="18691" y="35679"/>
                    <a:pt x="18649" y="35805"/>
                    <a:pt x="18544" y="35910"/>
                  </a:cubicBezTo>
                  <a:cubicBezTo>
                    <a:pt x="18502" y="35847"/>
                    <a:pt x="18502" y="35784"/>
                    <a:pt x="18502" y="35721"/>
                  </a:cubicBezTo>
                  <a:cubicBezTo>
                    <a:pt x="18397" y="35763"/>
                    <a:pt x="18418" y="35889"/>
                    <a:pt x="18355" y="35952"/>
                  </a:cubicBezTo>
                  <a:lnTo>
                    <a:pt x="18229" y="35973"/>
                  </a:lnTo>
                  <a:cubicBezTo>
                    <a:pt x="18208" y="36036"/>
                    <a:pt x="18187" y="36078"/>
                    <a:pt x="18145" y="36120"/>
                  </a:cubicBezTo>
                  <a:cubicBezTo>
                    <a:pt x="18082" y="36162"/>
                    <a:pt x="18061" y="36226"/>
                    <a:pt x="18082" y="36289"/>
                  </a:cubicBezTo>
                  <a:lnTo>
                    <a:pt x="18208" y="36226"/>
                  </a:lnTo>
                  <a:lnTo>
                    <a:pt x="18208" y="36226"/>
                  </a:lnTo>
                  <a:cubicBezTo>
                    <a:pt x="18061" y="36520"/>
                    <a:pt x="17871" y="36814"/>
                    <a:pt x="17661" y="37066"/>
                  </a:cubicBezTo>
                  <a:cubicBezTo>
                    <a:pt x="17619" y="37066"/>
                    <a:pt x="17682" y="36982"/>
                    <a:pt x="17598" y="36982"/>
                  </a:cubicBezTo>
                  <a:cubicBezTo>
                    <a:pt x="17556" y="37066"/>
                    <a:pt x="17493" y="37151"/>
                    <a:pt x="17451" y="37235"/>
                  </a:cubicBezTo>
                  <a:cubicBezTo>
                    <a:pt x="17409" y="37340"/>
                    <a:pt x="17304" y="37445"/>
                    <a:pt x="17451" y="37571"/>
                  </a:cubicBezTo>
                  <a:cubicBezTo>
                    <a:pt x="17441" y="37569"/>
                    <a:pt x="17433" y="37568"/>
                    <a:pt x="17426" y="37568"/>
                  </a:cubicBezTo>
                  <a:cubicBezTo>
                    <a:pt x="17356" y="37568"/>
                    <a:pt x="17403" y="37657"/>
                    <a:pt x="17346" y="37676"/>
                  </a:cubicBezTo>
                  <a:lnTo>
                    <a:pt x="17283" y="37634"/>
                  </a:lnTo>
                  <a:cubicBezTo>
                    <a:pt x="17072" y="37907"/>
                    <a:pt x="17030" y="38286"/>
                    <a:pt x="16652" y="38412"/>
                  </a:cubicBezTo>
                  <a:cubicBezTo>
                    <a:pt x="16631" y="38496"/>
                    <a:pt x="16610" y="38601"/>
                    <a:pt x="16568" y="38685"/>
                  </a:cubicBezTo>
                  <a:cubicBezTo>
                    <a:pt x="16610" y="38706"/>
                    <a:pt x="16631" y="38727"/>
                    <a:pt x="16631" y="38748"/>
                  </a:cubicBezTo>
                  <a:cubicBezTo>
                    <a:pt x="16631" y="38790"/>
                    <a:pt x="16589" y="38833"/>
                    <a:pt x="16547" y="38854"/>
                  </a:cubicBezTo>
                  <a:cubicBezTo>
                    <a:pt x="16514" y="38832"/>
                    <a:pt x="16488" y="38823"/>
                    <a:pt x="16468" y="38823"/>
                  </a:cubicBezTo>
                  <a:cubicBezTo>
                    <a:pt x="16411" y="38823"/>
                    <a:pt x="16400" y="38896"/>
                    <a:pt x="16400" y="38959"/>
                  </a:cubicBezTo>
                  <a:cubicBezTo>
                    <a:pt x="16358" y="39085"/>
                    <a:pt x="16295" y="39211"/>
                    <a:pt x="16189" y="39295"/>
                  </a:cubicBezTo>
                  <a:lnTo>
                    <a:pt x="16189" y="39589"/>
                  </a:lnTo>
                  <a:cubicBezTo>
                    <a:pt x="16042" y="39716"/>
                    <a:pt x="15916" y="39863"/>
                    <a:pt x="15811" y="40031"/>
                  </a:cubicBezTo>
                  <a:cubicBezTo>
                    <a:pt x="15748" y="40115"/>
                    <a:pt x="15706" y="40241"/>
                    <a:pt x="15580" y="40283"/>
                  </a:cubicBezTo>
                  <a:cubicBezTo>
                    <a:pt x="15580" y="40289"/>
                    <a:pt x="15579" y="40295"/>
                    <a:pt x="15578" y="40301"/>
                  </a:cubicBezTo>
                  <a:lnTo>
                    <a:pt x="15578" y="40301"/>
                  </a:lnTo>
                  <a:cubicBezTo>
                    <a:pt x="15542" y="40198"/>
                    <a:pt x="15705" y="40135"/>
                    <a:pt x="15601" y="40031"/>
                  </a:cubicBezTo>
                  <a:lnTo>
                    <a:pt x="15601" y="40031"/>
                  </a:lnTo>
                  <a:cubicBezTo>
                    <a:pt x="15433" y="40199"/>
                    <a:pt x="15285" y="40388"/>
                    <a:pt x="15138" y="40578"/>
                  </a:cubicBezTo>
                  <a:cubicBezTo>
                    <a:pt x="15075" y="40704"/>
                    <a:pt x="14991" y="40809"/>
                    <a:pt x="14907" y="40893"/>
                  </a:cubicBezTo>
                  <a:lnTo>
                    <a:pt x="14949" y="40935"/>
                  </a:lnTo>
                  <a:cubicBezTo>
                    <a:pt x="14991" y="40935"/>
                    <a:pt x="15012" y="40956"/>
                    <a:pt x="15012" y="41019"/>
                  </a:cubicBezTo>
                  <a:cubicBezTo>
                    <a:pt x="14844" y="41166"/>
                    <a:pt x="14760" y="41376"/>
                    <a:pt x="14571" y="41503"/>
                  </a:cubicBezTo>
                  <a:lnTo>
                    <a:pt x="14634" y="41587"/>
                  </a:lnTo>
                  <a:cubicBezTo>
                    <a:pt x="14508" y="41713"/>
                    <a:pt x="14508" y="41881"/>
                    <a:pt x="14360" y="42028"/>
                  </a:cubicBezTo>
                  <a:cubicBezTo>
                    <a:pt x="14213" y="42175"/>
                    <a:pt x="14108" y="42386"/>
                    <a:pt x="13940" y="42512"/>
                  </a:cubicBezTo>
                  <a:cubicBezTo>
                    <a:pt x="13877" y="42575"/>
                    <a:pt x="13814" y="42680"/>
                    <a:pt x="13814" y="42785"/>
                  </a:cubicBezTo>
                  <a:cubicBezTo>
                    <a:pt x="13751" y="43058"/>
                    <a:pt x="13624" y="43311"/>
                    <a:pt x="13456" y="43521"/>
                  </a:cubicBezTo>
                  <a:cubicBezTo>
                    <a:pt x="13309" y="43689"/>
                    <a:pt x="13162" y="43878"/>
                    <a:pt x="13036" y="44089"/>
                  </a:cubicBezTo>
                  <a:cubicBezTo>
                    <a:pt x="12973" y="44173"/>
                    <a:pt x="12952" y="44278"/>
                    <a:pt x="12952" y="44383"/>
                  </a:cubicBezTo>
                  <a:cubicBezTo>
                    <a:pt x="12784" y="44509"/>
                    <a:pt x="12657" y="44677"/>
                    <a:pt x="12573" y="44867"/>
                  </a:cubicBezTo>
                  <a:cubicBezTo>
                    <a:pt x="12468" y="45035"/>
                    <a:pt x="12342" y="45203"/>
                    <a:pt x="12195" y="45392"/>
                  </a:cubicBezTo>
                  <a:cubicBezTo>
                    <a:pt x="12384" y="45371"/>
                    <a:pt x="12426" y="45245"/>
                    <a:pt x="12510" y="45161"/>
                  </a:cubicBezTo>
                  <a:cubicBezTo>
                    <a:pt x="12531" y="45203"/>
                    <a:pt x="12531" y="45245"/>
                    <a:pt x="12510" y="45308"/>
                  </a:cubicBezTo>
                  <a:cubicBezTo>
                    <a:pt x="12279" y="45750"/>
                    <a:pt x="11964" y="46149"/>
                    <a:pt x="11606" y="46506"/>
                  </a:cubicBezTo>
                  <a:cubicBezTo>
                    <a:pt x="11017" y="47305"/>
                    <a:pt x="10408" y="48083"/>
                    <a:pt x="9861" y="48903"/>
                  </a:cubicBezTo>
                  <a:lnTo>
                    <a:pt x="9924" y="49008"/>
                  </a:lnTo>
                  <a:cubicBezTo>
                    <a:pt x="9714" y="49324"/>
                    <a:pt x="9420" y="49576"/>
                    <a:pt x="9230" y="49912"/>
                  </a:cubicBezTo>
                  <a:cubicBezTo>
                    <a:pt x="9314" y="49996"/>
                    <a:pt x="9336" y="50060"/>
                    <a:pt x="9293" y="50144"/>
                  </a:cubicBezTo>
                  <a:lnTo>
                    <a:pt x="9209" y="50102"/>
                  </a:lnTo>
                  <a:cubicBezTo>
                    <a:pt x="9083" y="50354"/>
                    <a:pt x="8978" y="50585"/>
                    <a:pt x="8852" y="50837"/>
                  </a:cubicBezTo>
                  <a:lnTo>
                    <a:pt x="8747" y="50837"/>
                  </a:lnTo>
                  <a:cubicBezTo>
                    <a:pt x="8747" y="50795"/>
                    <a:pt x="8768" y="50753"/>
                    <a:pt x="8726" y="50711"/>
                  </a:cubicBezTo>
                  <a:cubicBezTo>
                    <a:pt x="8558" y="50816"/>
                    <a:pt x="8537" y="51006"/>
                    <a:pt x="8368" y="51069"/>
                  </a:cubicBezTo>
                  <a:lnTo>
                    <a:pt x="8431" y="51174"/>
                  </a:lnTo>
                  <a:cubicBezTo>
                    <a:pt x="8137" y="51531"/>
                    <a:pt x="8074" y="52036"/>
                    <a:pt x="7696" y="52351"/>
                  </a:cubicBezTo>
                  <a:cubicBezTo>
                    <a:pt x="7675" y="52751"/>
                    <a:pt x="7675" y="52751"/>
                    <a:pt x="7443" y="52940"/>
                  </a:cubicBezTo>
                  <a:lnTo>
                    <a:pt x="7443" y="53024"/>
                  </a:lnTo>
                  <a:cubicBezTo>
                    <a:pt x="7433" y="53045"/>
                    <a:pt x="7412" y="53045"/>
                    <a:pt x="7388" y="53045"/>
                  </a:cubicBezTo>
                  <a:cubicBezTo>
                    <a:pt x="7364" y="53045"/>
                    <a:pt x="7338" y="53045"/>
                    <a:pt x="7317" y="53066"/>
                  </a:cubicBezTo>
                  <a:cubicBezTo>
                    <a:pt x="7275" y="53108"/>
                    <a:pt x="7296" y="53171"/>
                    <a:pt x="7275" y="53213"/>
                  </a:cubicBezTo>
                  <a:cubicBezTo>
                    <a:pt x="7065" y="53444"/>
                    <a:pt x="6897" y="53676"/>
                    <a:pt x="6750" y="53928"/>
                  </a:cubicBezTo>
                  <a:cubicBezTo>
                    <a:pt x="6539" y="54180"/>
                    <a:pt x="6350" y="54454"/>
                    <a:pt x="6224" y="54748"/>
                  </a:cubicBezTo>
                  <a:cubicBezTo>
                    <a:pt x="6182" y="54811"/>
                    <a:pt x="6182" y="54916"/>
                    <a:pt x="6077" y="54916"/>
                  </a:cubicBezTo>
                  <a:cubicBezTo>
                    <a:pt x="6035" y="55084"/>
                    <a:pt x="5845" y="55105"/>
                    <a:pt x="5761" y="55253"/>
                  </a:cubicBezTo>
                  <a:cubicBezTo>
                    <a:pt x="5656" y="55505"/>
                    <a:pt x="5530" y="55736"/>
                    <a:pt x="5404" y="55967"/>
                  </a:cubicBezTo>
                  <a:cubicBezTo>
                    <a:pt x="5425" y="56009"/>
                    <a:pt x="5446" y="56030"/>
                    <a:pt x="5467" y="56073"/>
                  </a:cubicBezTo>
                  <a:cubicBezTo>
                    <a:pt x="5278" y="56304"/>
                    <a:pt x="5173" y="56640"/>
                    <a:pt x="4878" y="56766"/>
                  </a:cubicBezTo>
                  <a:cubicBezTo>
                    <a:pt x="4836" y="56850"/>
                    <a:pt x="4857" y="56914"/>
                    <a:pt x="4836" y="56977"/>
                  </a:cubicBezTo>
                  <a:cubicBezTo>
                    <a:pt x="4668" y="57250"/>
                    <a:pt x="4479" y="57523"/>
                    <a:pt x="4311" y="57776"/>
                  </a:cubicBezTo>
                  <a:lnTo>
                    <a:pt x="3974" y="58259"/>
                  </a:lnTo>
                  <a:cubicBezTo>
                    <a:pt x="3785" y="58511"/>
                    <a:pt x="3722" y="58827"/>
                    <a:pt x="3512" y="59079"/>
                  </a:cubicBezTo>
                  <a:cubicBezTo>
                    <a:pt x="3491" y="59121"/>
                    <a:pt x="3512" y="59184"/>
                    <a:pt x="3491" y="59205"/>
                  </a:cubicBezTo>
                  <a:cubicBezTo>
                    <a:pt x="3365" y="59373"/>
                    <a:pt x="3386" y="59647"/>
                    <a:pt x="3133" y="59710"/>
                  </a:cubicBezTo>
                  <a:lnTo>
                    <a:pt x="3175" y="59794"/>
                  </a:lnTo>
                  <a:cubicBezTo>
                    <a:pt x="3196" y="59857"/>
                    <a:pt x="3133" y="59878"/>
                    <a:pt x="3133" y="59941"/>
                  </a:cubicBezTo>
                  <a:cubicBezTo>
                    <a:pt x="3175" y="59941"/>
                    <a:pt x="3175" y="59983"/>
                    <a:pt x="3175" y="60025"/>
                  </a:cubicBezTo>
                  <a:cubicBezTo>
                    <a:pt x="3175" y="60109"/>
                    <a:pt x="3112" y="60151"/>
                    <a:pt x="3091" y="60235"/>
                  </a:cubicBezTo>
                  <a:cubicBezTo>
                    <a:pt x="3060" y="60235"/>
                    <a:pt x="3028" y="60246"/>
                    <a:pt x="3002" y="60246"/>
                  </a:cubicBezTo>
                  <a:cubicBezTo>
                    <a:pt x="2976" y="60246"/>
                    <a:pt x="2955" y="60235"/>
                    <a:pt x="2944" y="60193"/>
                  </a:cubicBezTo>
                  <a:cubicBezTo>
                    <a:pt x="2839" y="60235"/>
                    <a:pt x="2776" y="60298"/>
                    <a:pt x="2734" y="60404"/>
                  </a:cubicBezTo>
                  <a:cubicBezTo>
                    <a:pt x="2545" y="60782"/>
                    <a:pt x="2313" y="61118"/>
                    <a:pt x="2145" y="61518"/>
                  </a:cubicBezTo>
                  <a:lnTo>
                    <a:pt x="2208" y="61623"/>
                  </a:lnTo>
                  <a:cubicBezTo>
                    <a:pt x="2019" y="61728"/>
                    <a:pt x="2061" y="61959"/>
                    <a:pt x="1914" y="62107"/>
                  </a:cubicBezTo>
                  <a:cubicBezTo>
                    <a:pt x="1851" y="62001"/>
                    <a:pt x="1935" y="61896"/>
                    <a:pt x="1851" y="61791"/>
                  </a:cubicBezTo>
                  <a:cubicBezTo>
                    <a:pt x="1725" y="61896"/>
                    <a:pt x="1662" y="62064"/>
                    <a:pt x="1704" y="62233"/>
                  </a:cubicBezTo>
                  <a:cubicBezTo>
                    <a:pt x="1767" y="62233"/>
                    <a:pt x="1767" y="62275"/>
                    <a:pt x="1767" y="62338"/>
                  </a:cubicBezTo>
                  <a:cubicBezTo>
                    <a:pt x="1683" y="62317"/>
                    <a:pt x="1725" y="62254"/>
                    <a:pt x="1704" y="62233"/>
                  </a:cubicBezTo>
                  <a:lnTo>
                    <a:pt x="1704" y="62233"/>
                  </a:lnTo>
                  <a:cubicBezTo>
                    <a:pt x="1599" y="62254"/>
                    <a:pt x="1620" y="62359"/>
                    <a:pt x="1662" y="62380"/>
                  </a:cubicBezTo>
                  <a:cubicBezTo>
                    <a:pt x="1683" y="62422"/>
                    <a:pt x="1746" y="62401"/>
                    <a:pt x="1746" y="62443"/>
                  </a:cubicBezTo>
                  <a:cubicBezTo>
                    <a:pt x="1662" y="62653"/>
                    <a:pt x="1535" y="62863"/>
                    <a:pt x="1430" y="63074"/>
                  </a:cubicBezTo>
                  <a:cubicBezTo>
                    <a:pt x="1325" y="63284"/>
                    <a:pt x="1220" y="63494"/>
                    <a:pt x="1115" y="63704"/>
                  </a:cubicBezTo>
                  <a:lnTo>
                    <a:pt x="1052" y="63662"/>
                  </a:lnTo>
                  <a:cubicBezTo>
                    <a:pt x="989" y="63704"/>
                    <a:pt x="1052" y="63809"/>
                    <a:pt x="989" y="63831"/>
                  </a:cubicBezTo>
                  <a:cubicBezTo>
                    <a:pt x="968" y="63841"/>
                    <a:pt x="942" y="63841"/>
                    <a:pt x="918" y="63841"/>
                  </a:cubicBezTo>
                  <a:cubicBezTo>
                    <a:pt x="894" y="63841"/>
                    <a:pt x="873" y="63841"/>
                    <a:pt x="863" y="63852"/>
                  </a:cubicBezTo>
                  <a:cubicBezTo>
                    <a:pt x="863" y="64041"/>
                    <a:pt x="758" y="64209"/>
                    <a:pt x="610" y="64335"/>
                  </a:cubicBezTo>
                  <a:lnTo>
                    <a:pt x="484" y="64209"/>
                  </a:lnTo>
                  <a:cubicBezTo>
                    <a:pt x="379" y="64398"/>
                    <a:pt x="190" y="64545"/>
                    <a:pt x="316" y="64798"/>
                  </a:cubicBezTo>
                  <a:lnTo>
                    <a:pt x="232" y="64861"/>
                  </a:lnTo>
                  <a:cubicBezTo>
                    <a:pt x="211" y="64966"/>
                    <a:pt x="169" y="65071"/>
                    <a:pt x="106" y="65155"/>
                  </a:cubicBezTo>
                  <a:cubicBezTo>
                    <a:pt x="1" y="65323"/>
                    <a:pt x="1" y="65344"/>
                    <a:pt x="64" y="65555"/>
                  </a:cubicBezTo>
                  <a:cubicBezTo>
                    <a:pt x="85" y="65533"/>
                    <a:pt x="106" y="65491"/>
                    <a:pt x="127" y="65449"/>
                  </a:cubicBezTo>
                  <a:lnTo>
                    <a:pt x="127" y="65449"/>
                  </a:lnTo>
                  <a:cubicBezTo>
                    <a:pt x="169" y="65618"/>
                    <a:pt x="148" y="65786"/>
                    <a:pt x="43" y="65912"/>
                  </a:cubicBezTo>
                  <a:cubicBezTo>
                    <a:pt x="22" y="65933"/>
                    <a:pt x="43" y="65975"/>
                    <a:pt x="43" y="66017"/>
                  </a:cubicBezTo>
                  <a:cubicBezTo>
                    <a:pt x="106" y="65912"/>
                    <a:pt x="211" y="65975"/>
                    <a:pt x="274" y="65912"/>
                  </a:cubicBezTo>
                  <a:cubicBezTo>
                    <a:pt x="484" y="65681"/>
                    <a:pt x="652" y="65407"/>
                    <a:pt x="821" y="65134"/>
                  </a:cubicBezTo>
                  <a:cubicBezTo>
                    <a:pt x="968" y="64861"/>
                    <a:pt x="1178" y="64650"/>
                    <a:pt x="1346" y="64377"/>
                  </a:cubicBezTo>
                  <a:cubicBezTo>
                    <a:pt x="1493" y="64104"/>
                    <a:pt x="1662" y="63852"/>
                    <a:pt x="1872" y="63620"/>
                  </a:cubicBezTo>
                  <a:lnTo>
                    <a:pt x="1935" y="63641"/>
                  </a:lnTo>
                  <a:lnTo>
                    <a:pt x="2019" y="63557"/>
                  </a:lnTo>
                  <a:lnTo>
                    <a:pt x="2019" y="63221"/>
                  </a:lnTo>
                  <a:cubicBezTo>
                    <a:pt x="2061" y="63179"/>
                    <a:pt x="2145" y="63179"/>
                    <a:pt x="2145" y="63095"/>
                  </a:cubicBezTo>
                  <a:cubicBezTo>
                    <a:pt x="2271" y="63053"/>
                    <a:pt x="2145" y="62905"/>
                    <a:pt x="2271" y="62863"/>
                  </a:cubicBezTo>
                  <a:lnTo>
                    <a:pt x="2271" y="62863"/>
                  </a:lnTo>
                  <a:cubicBezTo>
                    <a:pt x="2271" y="62905"/>
                    <a:pt x="2250" y="62947"/>
                    <a:pt x="2292" y="62990"/>
                  </a:cubicBezTo>
                  <a:lnTo>
                    <a:pt x="2440" y="62905"/>
                  </a:lnTo>
                  <a:cubicBezTo>
                    <a:pt x="2461" y="62842"/>
                    <a:pt x="2440" y="62758"/>
                    <a:pt x="2397" y="62695"/>
                  </a:cubicBezTo>
                  <a:cubicBezTo>
                    <a:pt x="2482" y="62695"/>
                    <a:pt x="2566" y="62695"/>
                    <a:pt x="2608" y="62611"/>
                  </a:cubicBezTo>
                  <a:cubicBezTo>
                    <a:pt x="2650" y="62380"/>
                    <a:pt x="2755" y="62170"/>
                    <a:pt x="2881" y="61959"/>
                  </a:cubicBezTo>
                  <a:cubicBezTo>
                    <a:pt x="3070" y="61707"/>
                    <a:pt x="3238" y="61455"/>
                    <a:pt x="3365" y="61181"/>
                  </a:cubicBezTo>
                  <a:cubicBezTo>
                    <a:pt x="3470" y="61013"/>
                    <a:pt x="3638" y="60908"/>
                    <a:pt x="3722" y="60740"/>
                  </a:cubicBezTo>
                  <a:cubicBezTo>
                    <a:pt x="3764" y="60677"/>
                    <a:pt x="3869" y="60698"/>
                    <a:pt x="3890" y="60677"/>
                  </a:cubicBezTo>
                  <a:cubicBezTo>
                    <a:pt x="3911" y="60677"/>
                    <a:pt x="3911" y="60635"/>
                    <a:pt x="3911" y="60635"/>
                  </a:cubicBezTo>
                  <a:cubicBezTo>
                    <a:pt x="3932" y="60593"/>
                    <a:pt x="3869" y="60572"/>
                    <a:pt x="3869" y="60509"/>
                  </a:cubicBezTo>
                  <a:cubicBezTo>
                    <a:pt x="4016" y="60488"/>
                    <a:pt x="3953" y="60298"/>
                    <a:pt x="4079" y="60193"/>
                  </a:cubicBezTo>
                  <a:cubicBezTo>
                    <a:pt x="4087" y="60191"/>
                    <a:pt x="4096" y="60190"/>
                    <a:pt x="4105" y="60190"/>
                  </a:cubicBezTo>
                  <a:cubicBezTo>
                    <a:pt x="4141" y="60190"/>
                    <a:pt x="4188" y="60205"/>
                    <a:pt x="4232" y="60205"/>
                  </a:cubicBezTo>
                  <a:cubicBezTo>
                    <a:pt x="4270" y="60205"/>
                    <a:pt x="4306" y="60194"/>
                    <a:pt x="4332" y="60151"/>
                  </a:cubicBezTo>
                  <a:cubicBezTo>
                    <a:pt x="4353" y="60193"/>
                    <a:pt x="4374" y="60214"/>
                    <a:pt x="4395" y="60256"/>
                  </a:cubicBezTo>
                  <a:cubicBezTo>
                    <a:pt x="4479" y="60256"/>
                    <a:pt x="4521" y="60193"/>
                    <a:pt x="4605" y="60172"/>
                  </a:cubicBezTo>
                  <a:cubicBezTo>
                    <a:pt x="4542" y="60109"/>
                    <a:pt x="4479" y="60151"/>
                    <a:pt x="4437" y="60109"/>
                  </a:cubicBezTo>
                  <a:cubicBezTo>
                    <a:pt x="4416" y="60067"/>
                    <a:pt x="4416" y="60025"/>
                    <a:pt x="4437" y="60025"/>
                  </a:cubicBezTo>
                  <a:lnTo>
                    <a:pt x="4563" y="60067"/>
                  </a:lnTo>
                  <a:cubicBezTo>
                    <a:pt x="4530" y="59950"/>
                    <a:pt x="4483" y="59886"/>
                    <a:pt x="4391" y="59886"/>
                  </a:cubicBezTo>
                  <a:cubicBezTo>
                    <a:pt x="4367" y="59886"/>
                    <a:pt x="4341" y="59890"/>
                    <a:pt x="4311" y="59899"/>
                  </a:cubicBezTo>
                  <a:cubicBezTo>
                    <a:pt x="4311" y="59983"/>
                    <a:pt x="4311" y="60088"/>
                    <a:pt x="4206" y="60130"/>
                  </a:cubicBezTo>
                  <a:cubicBezTo>
                    <a:pt x="4164" y="60088"/>
                    <a:pt x="4164" y="60046"/>
                    <a:pt x="4185" y="60004"/>
                  </a:cubicBezTo>
                  <a:cubicBezTo>
                    <a:pt x="4269" y="59836"/>
                    <a:pt x="4353" y="59689"/>
                    <a:pt x="4437" y="59521"/>
                  </a:cubicBezTo>
                  <a:cubicBezTo>
                    <a:pt x="4500" y="59436"/>
                    <a:pt x="4563" y="59331"/>
                    <a:pt x="4605" y="59226"/>
                  </a:cubicBezTo>
                  <a:cubicBezTo>
                    <a:pt x="4731" y="58890"/>
                    <a:pt x="4941" y="58574"/>
                    <a:pt x="5215" y="58301"/>
                  </a:cubicBezTo>
                  <a:lnTo>
                    <a:pt x="5215" y="58301"/>
                  </a:lnTo>
                  <a:cubicBezTo>
                    <a:pt x="5320" y="58385"/>
                    <a:pt x="5131" y="58511"/>
                    <a:pt x="5278" y="58574"/>
                  </a:cubicBezTo>
                  <a:cubicBezTo>
                    <a:pt x="5246" y="58595"/>
                    <a:pt x="5209" y="58595"/>
                    <a:pt x="5175" y="58595"/>
                  </a:cubicBezTo>
                  <a:cubicBezTo>
                    <a:pt x="5141" y="58595"/>
                    <a:pt x="5110" y="58595"/>
                    <a:pt x="5089" y="58616"/>
                  </a:cubicBezTo>
                  <a:cubicBezTo>
                    <a:pt x="5089" y="58659"/>
                    <a:pt x="5110" y="58701"/>
                    <a:pt x="5131" y="58722"/>
                  </a:cubicBezTo>
                  <a:cubicBezTo>
                    <a:pt x="5132" y="58723"/>
                    <a:pt x="5134" y="58724"/>
                    <a:pt x="5136" y="58724"/>
                  </a:cubicBezTo>
                  <a:cubicBezTo>
                    <a:pt x="5151" y="58724"/>
                    <a:pt x="5167" y="58662"/>
                    <a:pt x="5192" y="58662"/>
                  </a:cubicBezTo>
                  <a:cubicBezTo>
                    <a:pt x="5199" y="58662"/>
                    <a:pt x="5206" y="58667"/>
                    <a:pt x="5215" y="58680"/>
                  </a:cubicBezTo>
                  <a:cubicBezTo>
                    <a:pt x="5236" y="58764"/>
                    <a:pt x="5110" y="58806"/>
                    <a:pt x="5173" y="58890"/>
                  </a:cubicBezTo>
                  <a:lnTo>
                    <a:pt x="5278" y="58932"/>
                  </a:lnTo>
                  <a:cubicBezTo>
                    <a:pt x="5236" y="58953"/>
                    <a:pt x="5173" y="58974"/>
                    <a:pt x="5173" y="58995"/>
                  </a:cubicBezTo>
                  <a:cubicBezTo>
                    <a:pt x="5152" y="59142"/>
                    <a:pt x="5089" y="59247"/>
                    <a:pt x="4983" y="59352"/>
                  </a:cubicBezTo>
                  <a:cubicBezTo>
                    <a:pt x="4941" y="59394"/>
                    <a:pt x="4962" y="59457"/>
                    <a:pt x="4962" y="59521"/>
                  </a:cubicBezTo>
                  <a:cubicBezTo>
                    <a:pt x="5131" y="59373"/>
                    <a:pt x="5278" y="59205"/>
                    <a:pt x="5383" y="58995"/>
                  </a:cubicBezTo>
                  <a:cubicBezTo>
                    <a:pt x="5341" y="58932"/>
                    <a:pt x="5320" y="58827"/>
                    <a:pt x="5362" y="58743"/>
                  </a:cubicBezTo>
                  <a:cubicBezTo>
                    <a:pt x="5446" y="58574"/>
                    <a:pt x="5551" y="58427"/>
                    <a:pt x="5719" y="58301"/>
                  </a:cubicBezTo>
                  <a:cubicBezTo>
                    <a:pt x="5715" y="58296"/>
                    <a:pt x="5710" y="58295"/>
                    <a:pt x="5705" y="58295"/>
                  </a:cubicBezTo>
                  <a:cubicBezTo>
                    <a:pt x="5697" y="58295"/>
                    <a:pt x="5690" y="58300"/>
                    <a:pt x="5685" y="58300"/>
                  </a:cubicBezTo>
                  <a:cubicBezTo>
                    <a:pt x="5680" y="58300"/>
                    <a:pt x="5677" y="58296"/>
                    <a:pt x="5677" y="58280"/>
                  </a:cubicBezTo>
                  <a:cubicBezTo>
                    <a:pt x="5656" y="58259"/>
                    <a:pt x="5698" y="58259"/>
                    <a:pt x="5719" y="58259"/>
                  </a:cubicBezTo>
                  <a:cubicBezTo>
                    <a:pt x="5719" y="58217"/>
                    <a:pt x="5698" y="58175"/>
                    <a:pt x="5740" y="58133"/>
                  </a:cubicBezTo>
                  <a:lnTo>
                    <a:pt x="5803" y="58175"/>
                  </a:lnTo>
                  <a:cubicBezTo>
                    <a:pt x="5841" y="58156"/>
                    <a:pt x="5845" y="58088"/>
                    <a:pt x="5860" y="58088"/>
                  </a:cubicBezTo>
                  <a:cubicBezTo>
                    <a:pt x="5862" y="58088"/>
                    <a:pt x="5864" y="58089"/>
                    <a:pt x="5867" y="58091"/>
                  </a:cubicBezTo>
                  <a:cubicBezTo>
                    <a:pt x="5881" y="58091"/>
                    <a:pt x="5895" y="58110"/>
                    <a:pt x="5909" y="58110"/>
                  </a:cubicBezTo>
                  <a:cubicBezTo>
                    <a:pt x="5916" y="58110"/>
                    <a:pt x="5923" y="58105"/>
                    <a:pt x="5930" y="58091"/>
                  </a:cubicBezTo>
                  <a:cubicBezTo>
                    <a:pt x="6140" y="57881"/>
                    <a:pt x="6308" y="57628"/>
                    <a:pt x="6413" y="57334"/>
                  </a:cubicBezTo>
                  <a:cubicBezTo>
                    <a:pt x="6444" y="57365"/>
                    <a:pt x="6475" y="57384"/>
                    <a:pt x="6505" y="57384"/>
                  </a:cubicBezTo>
                  <a:cubicBezTo>
                    <a:pt x="6517" y="57384"/>
                    <a:pt x="6528" y="57382"/>
                    <a:pt x="6539" y="57376"/>
                  </a:cubicBezTo>
                  <a:cubicBezTo>
                    <a:pt x="6665" y="57292"/>
                    <a:pt x="6729" y="57166"/>
                    <a:pt x="6771" y="57019"/>
                  </a:cubicBezTo>
                  <a:cubicBezTo>
                    <a:pt x="6753" y="57013"/>
                    <a:pt x="6737" y="57010"/>
                    <a:pt x="6723" y="57010"/>
                  </a:cubicBezTo>
                  <a:cubicBezTo>
                    <a:pt x="6637" y="57010"/>
                    <a:pt x="6609" y="57106"/>
                    <a:pt x="6518" y="57124"/>
                  </a:cubicBezTo>
                  <a:cubicBezTo>
                    <a:pt x="6518" y="57061"/>
                    <a:pt x="6497" y="57019"/>
                    <a:pt x="6455" y="56977"/>
                  </a:cubicBezTo>
                  <a:cubicBezTo>
                    <a:pt x="6497" y="56914"/>
                    <a:pt x="6581" y="56892"/>
                    <a:pt x="6644" y="56871"/>
                  </a:cubicBezTo>
                  <a:cubicBezTo>
                    <a:pt x="6623" y="56808"/>
                    <a:pt x="6560" y="56787"/>
                    <a:pt x="6602" y="56724"/>
                  </a:cubicBezTo>
                  <a:cubicBezTo>
                    <a:pt x="6707" y="56703"/>
                    <a:pt x="6813" y="56661"/>
                    <a:pt x="6897" y="56598"/>
                  </a:cubicBezTo>
                  <a:cubicBezTo>
                    <a:pt x="7023" y="56430"/>
                    <a:pt x="7149" y="56241"/>
                    <a:pt x="7254" y="56052"/>
                  </a:cubicBezTo>
                  <a:cubicBezTo>
                    <a:pt x="7380" y="55883"/>
                    <a:pt x="7527" y="55715"/>
                    <a:pt x="7696" y="55568"/>
                  </a:cubicBezTo>
                  <a:cubicBezTo>
                    <a:pt x="7801" y="55442"/>
                    <a:pt x="7864" y="55253"/>
                    <a:pt x="8053" y="55190"/>
                  </a:cubicBezTo>
                  <a:cubicBezTo>
                    <a:pt x="8095" y="55168"/>
                    <a:pt x="8116" y="55084"/>
                    <a:pt x="8116" y="55063"/>
                  </a:cubicBezTo>
                  <a:cubicBezTo>
                    <a:pt x="8011" y="54916"/>
                    <a:pt x="8158" y="54832"/>
                    <a:pt x="8200" y="54748"/>
                  </a:cubicBezTo>
                  <a:cubicBezTo>
                    <a:pt x="8410" y="54328"/>
                    <a:pt x="8831" y="54096"/>
                    <a:pt x="9020" y="53655"/>
                  </a:cubicBezTo>
                  <a:lnTo>
                    <a:pt x="9083" y="53802"/>
                  </a:lnTo>
                  <a:cubicBezTo>
                    <a:pt x="9272" y="53613"/>
                    <a:pt x="9399" y="53381"/>
                    <a:pt x="9483" y="53129"/>
                  </a:cubicBezTo>
                  <a:cubicBezTo>
                    <a:pt x="9546" y="52814"/>
                    <a:pt x="9735" y="52540"/>
                    <a:pt x="9966" y="52330"/>
                  </a:cubicBezTo>
                  <a:cubicBezTo>
                    <a:pt x="10155" y="52183"/>
                    <a:pt x="10324" y="51973"/>
                    <a:pt x="10450" y="51763"/>
                  </a:cubicBezTo>
                  <a:cubicBezTo>
                    <a:pt x="10576" y="51510"/>
                    <a:pt x="10723" y="51279"/>
                    <a:pt x="10912" y="51090"/>
                  </a:cubicBezTo>
                  <a:lnTo>
                    <a:pt x="10912" y="51006"/>
                  </a:lnTo>
                  <a:cubicBezTo>
                    <a:pt x="10828" y="50964"/>
                    <a:pt x="10849" y="50901"/>
                    <a:pt x="10849" y="50858"/>
                  </a:cubicBezTo>
                  <a:cubicBezTo>
                    <a:pt x="11017" y="50669"/>
                    <a:pt x="11123" y="50480"/>
                    <a:pt x="11312" y="50291"/>
                  </a:cubicBezTo>
                  <a:cubicBezTo>
                    <a:pt x="11480" y="50102"/>
                    <a:pt x="11585" y="49828"/>
                    <a:pt x="11858" y="49702"/>
                  </a:cubicBezTo>
                  <a:cubicBezTo>
                    <a:pt x="11943" y="49681"/>
                    <a:pt x="11985" y="49597"/>
                    <a:pt x="11964" y="49513"/>
                  </a:cubicBezTo>
                  <a:lnTo>
                    <a:pt x="11964" y="49513"/>
                  </a:lnTo>
                  <a:lnTo>
                    <a:pt x="11837" y="49576"/>
                  </a:lnTo>
                  <a:cubicBezTo>
                    <a:pt x="11900" y="49345"/>
                    <a:pt x="12006" y="49134"/>
                    <a:pt x="12153" y="48966"/>
                  </a:cubicBezTo>
                  <a:lnTo>
                    <a:pt x="12258" y="49008"/>
                  </a:lnTo>
                  <a:cubicBezTo>
                    <a:pt x="12321" y="48945"/>
                    <a:pt x="12384" y="48882"/>
                    <a:pt x="12426" y="48798"/>
                  </a:cubicBezTo>
                  <a:cubicBezTo>
                    <a:pt x="12468" y="48693"/>
                    <a:pt x="12531" y="48567"/>
                    <a:pt x="12615" y="48462"/>
                  </a:cubicBezTo>
                  <a:cubicBezTo>
                    <a:pt x="12646" y="48431"/>
                    <a:pt x="12676" y="48358"/>
                    <a:pt x="12729" y="48358"/>
                  </a:cubicBezTo>
                  <a:cubicBezTo>
                    <a:pt x="12750" y="48358"/>
                    <a:pt x="12775" y="48369"/>
                    <a:pt x="12805" y="48399"/>
                  </a:cubicBezTo>
                  <a:cubicBezTo>
                    <a:pt x="12868" y="48336"/>
                    <a:pt x="12931" y="48272"/>
                    <a:pt x="13015" y="48251"/>
                  </a:cubicBezTo>
                  <a:cubicBezTo>
                    <a:pt x="13036" y="48167"/>
                    <a:pt x="12952" y="48146"/>
                    <a:pt x="12973" y="48062"/>
                  </a:cubicBezTo>
                  <a:cubicBezTo>
                    <a:pt x="13141" y="47873"/>
                    <a:pt x="13204" y="47600"/>
                    <a:pt x="13351" y="47432"/>
                  </a:cubicBezTo>
                  <a:cubicBezTo>
                    <a:pt x="13603" y="47305"/>
                    <a:pt x="13793" y="47095"/>
                    <a:pt x="13877" y="46822"/>
                  </a:cubicBezTo>
                  <a:cubicBezTo>
                    <a:pt x="13940" y="46654"/>
                    <a:pt x="14024" y="46506"/>
                    <a:pt x="14150" y="46380"/>
                  </a:cubicBezTo>
                  <a:cubicBezTo>
                    <a:pt x="14150" y="46338"/>
                    <a:pt x="14129" y="46275"/>
                    <a:pt x="14150" y="46233"/>
                  </a:cubicBezTo>
                  <a:cubicBezTo>
                    <a:pt x="14171" y="46128"/>
                    <a:pt x="14234" y="46044"/>
                    <a:pt x="14297" y="45939"/>
                  </a:cubicBezTo>
                  <a:cubicBezTo>
                    <a:pt x="14444" y="45708"/>
                    <a:pt x="14634" y="45497"/>
                    <a:pt x="14823" y="45287"/>
                  </a:cubicBezTo>
                  <a:cubicBezTo>
                    <a:pt x="15075" y="44972"/>
                    <a:pt x="15306" y="44635"/>
                    <a:pt x="15496" y="44278"/>
                  </a:cubicBezTo>
                  <a:cubicBezTo>
                    <a:pt x="15496" y="44110"/>
                    <a:pt x="15643" y="44026"/>
                    <a:pt x="15727" y="43899"/>
                  </a:cubicBezTo>
                  <a:lnTo>
                    <a:pt x="15706" y="43836"/>
                  </a:lnTo>
                  <a:cubicBezTo>
                    <a:pt x="15790" y="43815"/>
                    <a:pt x="15874" y="43773"/>
                    <a:pt x="15874" y="43689"/>
                  </a:cubicBezTo>
                  <a:lnTo>
                    <a:pt x="15832" y="43605"/>
                  </a:lnTo>
                  <a:cubicBezTo>
                    <a:pt x="16063" y="43332"/>
                    <a:pt x="16210" y="42995"/>
                    <a:pt x="16421" y="42743"/>
                  </a:cubicBezTo>
                  <a:cubicBezTo>
                    <a:pt x="16652" y="42491"/>
                    <a:pt x="16841" y="42217"/>
                    <a:pt x="17009" y="41923"/>
                  </a:cubicBezTo>
                  <a:cubicBezTo>
                    <a:pt x="17157" y="41881"/>
                    <a:pt x="17241" y="41755"/>
                    <a:pt x="17262" y="41608"/>
                  </a:cubicBezTo>
                  <a:cubicBezTo>
                    <a:pt x="17388" y="41545"/>
                    <a:pt x="17514" y="41440"/>
                    <a:pt x="17598" y="41292"/>
                  </a:cubicBezTo>
                  <a:lnTo>
                    <a:pt x="17640" y="41334"/>
                  </a:lnTo>
                  <a:lnTo>
                    <a:pt x="17787" y="41187"/>
                  </a:lnTo>
                  <a:cubicBezTo>
                    <a:pt x="17766" y="40893"/>
                    <a:pt x="18124" y="40704"/>
                    <a:pt x="18019" y="40451"/>
                  </a:cubicBezTo>
                  <a:cubicBezTo>
                    <a:pt x="18040" y="40241"/>
                    <a:pt x="18229" y="40178"/>
                    <a:pt x="18271" y="40031"/>
                  </a:cubicBezTo>
                  <a:cubicBezTo>
                    <a:pt x="18544" y="39884"/>
                    <a:pt x="18607" y="39568"/>
                    <a:pt x="18902" y="39463"/>
                  </a:cubicBezTo>
                  <a:cubicBezTo>
                    <a:pt x="19175" y="39148"/>
                    <a:pt x="19406" y="38790"/>
                    <a:pt x="19595" y="38412"/>
                  </a:cubicBezTo>
                  <a:cubicBezTo>
                    <a:pt x="19680" y="38265"/>
                    <a:pt x="19722" y="38097"/>
                    <a:pt x="19722" y="37907"/>
                  </a:cubicBezTo>
                  <a:cubicBezTo>
                    <a:pt x="19911" y="37676"/>
                    <a:pt x="20058" y="37424"/>
                    <a:pt x="20184" y="37151"/>
                  </a:cubicBezTo>
                  <a:cubicBezTo>
                    <a:pt x="20226" y="37066"/>
                    <a:pt x="20289" y="36961"/>
                    <a:pt x="20352" y="36877"/>
                  </a:cubicBezTo>
                  <a:cubicBezTo>
                    <a:pt x="20542" y="36667"/>
                    <a:pt x="20731" y="36436"/>
                    <a:pt x="20941" y="36247"/>
                  </a:cubicBezTo>
                  <a:cubicBezTo>
                    <a:pt x="20962" y="36204"/>
                    <a:pt x="21025" y="36183"/>
                    <a:pt x="20983" y="36120"/>
                  </a:cubicBezTo>
                  <a:lnTo>
                    <a:pt x="20983" y="36120"/>
                  </a:lnTo>
                  <a:cubicBezTo>
                    <a:pt x="20836" y="36183"/>
                    <a:pt x="20752" y="36352"/>
                    <a:pt x="20584" y="36373"/>
                  </a:cubicBezTo>
                  <a:cubicBezTo>
                    <a:pt x="20584" y="36389"/>
                    <a:pt x="20559" y="36429"/>
                    <a:pt x="20548" y="36429"/>
                  </a:cubicBezTo>
                  <a:cubicBezTo>
                    <a:pt x="20544" y="36429"/>
                    <a:pt x="20542" y="36425"/>
                    <a:pt x="20542" y="36415"/>
                  </a:cubicBezTo>
                  <a:cubicBezTo>
                    <a:pt x="20542" y="36373"/>
                    <a:pt x="20563" y="36373"/>
                    <a:pt x="20584" y="36373"/>
                  </a:cubicBezTo>
                  <a:cubicBezTo>
                    <a:pt x="20668" y="36141"/>
                    <a:pt x="20836" y="35910"/>
                    <a:pt x="21067" y="35763"/>
                  </a:cubicBezTo>
                  <a:cubicBezTo>
                    <a:pt x="21193" y="35679"/>
                    <a:pt x="21298" y="35553"/>
                    <a:pt x="21404" y="35427"/>
                  </a:cubicBezTo>
                  <a:cubicBezTo>
                    <a:pt x="21530" y="35195"/>
                    <a:pt x="21698" y="34943"/>
                    <a:pt x="21845" y="34733"/>
                  </a:cubicBezTo>
                  <a:cubicBezTo>
                    <a:pt x="21971" y="34523"/>
                    <a:pt x="22181" y="34354"/>
                    <a:pt x="22139" y="34081"/>
                  </a:cubicBezTo>
                  <a:cubicBezTo>
                    <a:pt x="22139" y="34018"/>
                    <a:pt x="22160" y="33976"/>
                    <a:pt x="22202" y="33934"/>
                  </a:cubicBezTo>
                  <a:cubicBezTo>
                    <a:pt x="22392" y="33703"/>
                    <a:pt x="22518" y="33408"/>
                    <a:pt x="22854" y="33324"/>
                  </a:cubicBezTo>
                  <a:cubicBezTo>
                    <a:pt x="22896" y="33324"/>
                    <a:pt x="22917" y="33282"/>
                    <a:pt x="22938" y="33240"/>
                  </a:cubicBezTo>
                  <a:cubicBezTo>
                    <a:pt x="23149" y="33030"/>
                    <a:pt x="23338" y="32778"/>
                    <a:pt x="23527" y="32546"/>
                  </a:cubicBezTo>
                  <a:cubicBezTo>
                    <a:pt x="23527" y="32525"/>
                    <a:pt x="23527" y="32504"/>
                    <a:pt x="23527" y="32483"/>
                  </a:cubicBezTo>
                  <a:cubicBezTo>
                    <a:pt x="23510" y="32466"/>
                    <a:pt x="23490" y="32461"/>
                    <a:pt x="23469" y="32461"/>
                  </a:cubicBezTo>
                  <a:cubicBezTo>
                    <a:pt x="23442" y="32461"/>
                    <a:pt x="23412" y="32470"/>
                    <a:pt x="23386" y="32470"/>
                  </a:cubicBezTo>
                  <a:cubicBezTo>
                    <a:pt x="23358" y="32470"/>
                    <a:pt x="23333" y="32460"/>
                    <a:pt x="23317" y="32420"/>
                  </a:cubicBezTo>
                  <a:cubicBezTo>
                    <a:pt x="23401" y="32231"/>
                    <a:pt x="23506" y="32042"/>
                    <a:pt x="23653" y="31873"/>
                  </a:cubicBezTo>
                  <a:cubicBezTo>
                    <a:pt x="23863" y="31789"/>
                    <a:pt x="24011" y="31642"/>
                    <a:pt x="24137" y="31453"/>
                  </a:cubicBezTo>
                  <a:cubicBezTo>
                    <a:pt x="24263" y="31264"/>
                    <a:pt x="24368" y="31096"/>
                    <a:pt x="24200" y="30864"/>
                  </a:cubicBezTo>
                  <a:cubicBezTo>
                    <a:pt x="24368" y="30759"/>
                    <a:pt x="24389" y="30591"/>
                    <a:pt x="24494" y="30444"/>
                  </a:cubicBezTo>
                  <a:cubicBezTo>
                    <a:pt x="24599" y="30276"/>
                    <a:pt x="24746" y="30170"/>
                    <a:pt x="24852" y="30023"/>
                  </a:cubicBezTo>
                  <a:cubicBezTo>
                    <a:pt x="24830" y="29792"/>
                    <a:pt x="25083" y="29687"/>
                    <a:pt x="25146" y="29498"/>
                  </a:cubicBezTo>
                  <a:cubicBezTo>
                    <a:pt x="25356" y="29351"/>
                    <a:pt x="25524" y="29161"/>
                    <a:pt x="25587" y="28909"/>
                  </a:cubicBezTo>
                  <a:cubicBezTo>
                    <a:pt x="25650" y="28804"/>
                    <a:pt x="25692" y="28657"/>
                    <a:pt x="25840" y="28594"/>
                  </a:cubicBezTo>
                  <a:cubicBezTo>
                    <a:pt x="25903" y="28404"/>
                    <a:pt x="26092" y="28320"/>
                    <a:pt x="26218" y="28173"/>
                  </a:cubicBezTo>
                  <a:lnTo>
                    <a:pt x="26113" y="28131"/>
                  </a:lnTo>
                  <a:cubicBezTo>
                    <a:pt x="26092" y="28131"/>
                    <a:pt x="26113" y="28110"/>
                    <a:pt x="26113" y="28089"/>
                  </a:cubicBezTo>
                  <a:cubicBezTo>
                    <a:pt x="26302" y="27774"/>
                    <a:pt x="26491" y="27437"/>
                    <a:pt x="26639" y="27101"/>
                  </a:cubicBezTo>
                  <a:cubicBezTo>
                    <a:pt x="26702" y="26954"/>
                    <a:pt x="26786" y="26828"/>
                    <a:pt x="26891" y="26701"/>
                  </a:cubicBezTo>
                  <a:cubicBezTo>
                    <a:pt x="27101" y="26449"/>
                    <a:pt x="27311" y="26239"/>
                    <a:pt x="27501" y="26029"/>
                  </a:cubicBezTo>
                  <a:cubicBezTo>
                    <a:pt x="27522" y="25776"/>
                    <a:pt x="27648" y="25545"/>
                    <a:pt x="27837" y="25356"/>
                  </a:cubicBezTo>
                  <a:cubicBezTo>
                    <a:pt x="27963" y="25251"/>
                    <a:pt x="28068" y="25146"/>
                    <a:pt x="28173" y="24998"/>
                  </a:cubicBezTo>
                  <a:cubicBezTo>
                    <a:pt x="28321" y="24746"/>
                    <a:pt x="28510" y="24515"/>
                    <a:pt x="28720" y="24305"/>
                  </a:cubicBezTo>
                  <a:cubicBezTo>
                    <a:pt x="28930" y="24094"/>
                    <a:pt x="29098" y="23863"/>
                    <a:pt x="29246" y="23590"/>
                  </a:cubicBezTo>
                  <a:lnTo>
                    <a:pt x="29246" y="23253"/>
                  </a:lnTo>
                  <a:lnTo>
                    <a:pt x="29603" y="22644"/>
                  </a:lnTo>
                  <a:cubicBezTo>
                    <a:pt x="29624" y="22623"/>
                    <a:pt x="29582" y="22602"/>
                    <a:pt x="29624" y="22602"/>
                  </a:cubicBezTo>
                  <a:cubicBezTo>
                    <a:pt x="29632" y="22598"/>
                    <a:pt x="29639" y="22596"/>
                    <a:pt x="29644" y="22596"/>
                  </a:cubicBezTo>
                  <a:cubicBezTo>
                    <a:pt x="29666" y="22596"/>
                    <a:pt x="29666" y="22627"/>
                    <a:pt x="29666" y="22644"/>
                  </a:cubicBezTo>
                  <a:lnTo>
                    <a:pt x="29729" y="22644"/>
                  </a:lnTo>
                  <a:cubicBezTo>
                    <a:pt x="29855" y="22539"/>
                    <a:pt x="29939" y="22391"/>
                    <a:pt x="29981" y="22223"/>
                  </a:cubicBezTo>
                  <a:cubicBezTo>
                    <a:pt x="29981" y="22160"/>
                    <a:pt x="30002" y="22076"/>
                    <a:pt x="30045" y="22034"/>
                  </a:cubicBezTo>
                  <a:cubicBezTo>
                    <a:pt x="30150" y="21887"/>
                    <a:pt x="30234" y="21677"/>
                    <a:pt x="30297" y="21593"/>
                  </a:cubicBezTo>
                  <a:cubicBezTo>
                    <a:pt x="30381" y="21487"/>
                    <a:pt x="30402" y="21340"/>
                    <a:pt x="30549" y="21277"/>
                  </a:cubicBezTo>
                  <a:cubicBezTo>
                    <a:pt x="30528" y="21256"/>
                    <a:pt x="30570" y="21214"/>
                    <a:pt x="30591" y="21214"/>
                  </a:cubicBezTo>
                  <a:cubicBezTo>
                    <a:pt x="30675" y="21067"/>
                    <a:pt x="30780" y="20941"/>
                    <a:pt x="30864" y="20794"/>
                  </a:cubicBezTo>
                  <a:cubicBezTo>
                    <a:pt x="31075" y="20541"/>
                    <a:pt x="31264" y="20247"/>
                    <a:pt x="31390" y="19932"/>
                  </a:cubicBezTo>
                  <a:cubicBezTo>
                    <a:pt x="31432" y="19784"/>
                    <a:pt x="31516" y="19658"/>
                    <a:pt x="31621" y="19553"/>
                  </a:cubicBezTo>
                  <a:cubicBezTo>
                    <a:pt x="31747" y="19385"/>
                    <a:pt x="31874" y="19259"/>
                    <a:pt x="32000" y="19112"/>
                  </a:cubicBezTo>
                  <a:cubicBezTo>
                    <a:pt x="32021" y="19070"/>
                    <a:pt x="32021" y="19028"/>
                    <a:pt x="32021" y="18986"/>
                  </a:cubicBezTo>
                  <a:lnTo>
                    <a:pt x="31973" y="18986"/>
                  </a:lnTo>
                  <a:cubicBezTo>
                    <a:pt x="31972" y="18957"/>
                    <a:pt x="32004" y="18943"/>
                    <a:pt x="32021" y="18943"/>
                  </a:cubicBezTo>
                  <a:cubicBezTo>
                    <a:pt x="32042" y="18880"/>
                    <a:pt x="32000" y="18817"/>
                    <a:pt x="32084" y="18817"/>
                  </a:cubicBezTo>
                  <a:cubicBezTo>
                    <a:pt x="32100" y="18801"/>
                    <a:pt x="32116" y="18761"/>
                    <a:pt x="32123" y="18761"/>
                  </a:cubicBezTo>
                  <a:cubicBezTo>
                    <a:pt x="32125" y="18761"/>
                    <a:pt x="32126" y="18765"/>
                    <a:pt x="32126" y="18775"/>
                  </a:cubicBezTo>
                  <a:cubicBezTo>
                    <a:pt x="32147" y="18817"/>
                    <a:pt x="32105" y="18817"/>
                    <a:pt x="32084" y="18817"/>
                  </a:cubicBezTo>
                  <a:lnTo>
                    <a:pt x="32084" y="18943"/>
                  </a:lnTo>
                  <a:cubicBezTo>
                    <a:pt x="32126" y="18922"/>
                    <a:pt x="32189" y="18901"/>
                    <a:pt x="32189" y="18838"/>
                  </a:cubicBezTo>
                  <a:cubicBezTo>
                    <a:pt x="32252" y="18733"/>
                    <a:pt x="32315" y="18628"/>
                    <a:pt x="32378" y="18502"/>
                  </a:cubicBezTo>
                  <a:cubicBezTo>
                    <a:pt x="32504" y="18313"/>
                    <a:pt x="32609" y="18102"/>
                    <a:pt x="32715" y="17913"/>
                  </a:cubicBezTo>
                  <a:cubicBezTo>
                    <a:pt x="32820" y="17703"/>
                    <a:pt x="32967" y="17535"/>
                    <a:pt x="33072" y="17325"/>
                  </a:cubicBezTo>
                  <a:cubicBezTo>
                    <a:pt x="33114" y="17198"/>
                    <a:pt x="33156" y="17051"/>
                    <a:pt x="33198" y="16904"/>
                  </a:cubicBezTo>
                  <a:cubicBezTo>
                    <a:pt x="33240" y="16778"/>
                    <a:pt x="33387" y="16673"/>
                    <a:pt x="33387" y="16505"/>
                  </a:cubicBezTo>
                  <a:cubicBezTo>
                    <a:pt x="33366" y="16505"/>
                    <a:pt x="33387" y="16484"/>
                    <a:pt x="33387" y="16484"/>
                  </a:cubicBezTo>
                  <a:lnTo>
                    <a:pt x="33535" y="16421"/>
                  </a:lnTo>
                  <a:lnTo>
                    <a:pt x="33577" y="16505"/>
                  </a:lnTo>
                  <a:cubicBezTo>
                    <a:pt x="33766" y="16357"/>
                    <a:pt x="33913" y="16168"/>
                    <a:pt x="33997" y="15937"/>
                  </a:cubicBezTo>
                  <a:cubicBezTo>
                    <a:pt x="33976" y="15916"/>
                    <a:pt x="33955" y="15895"/>
                    <a:pt x="33934" y="15874"/>
                  </a:cubicBezTo>
                  <a:cubicBezTo>
                    <a:pt x="34081" y="15685"/>
                    <a:pt x="34186" y="15495"/>
                    <a:pt x="34312" y="15327"/>
                  </a:cubicBezTo>
                  <a:cubicBezTo>
                    <a:pt x="34565" y="14970"/>
                    <a:pt x="34817" y="14591"/>
                    <a:pt x="35027" y="14192"/>
                  </a:cubicBezTo>
                  <a:cubicBezTo>
                    <a:pt x="35111" y="14087"/>
                    <a:pt x="35259" y="14066"/>
                    <a:pt x="35343" y="13940"/>
                  </a:cubicBezTo>
                  <a:cubicBezTo>
                    <a:pt x="35301" y="13898"/>
                    <a:pt x="35280" y="13835"/>
                    <a:pt x="35301" y="13771"/>
                  </a:cubicBezTo>
                  <a:cubicBezTo>
                    <a:pt x="35490" y="13561"/>
                    <a:pt x="35637" y="13330"/>
                    <a:pt x="35763" y="13078"/>
                  </a:cubicBezTo>
                  <a:cubicBezTo>
                    <a:pt x="35868" y="12888"/>
                    <a:pt x="36057" y="12762"/>
                    <a:pt x="36142" y="12552"/>
                  </a:cubicBezTo>
                  <a:cubicBezTo>
                    <a:pt x="36162" y="12491"/>
                    <a:pt x="36282" y="12429"/>
                    <a:pt x="36366" y="12387"/>
                  </a:cubicBezTo>
                  <a:lnTo>
                    <a:pt x="36366" y="12387"/>
                  </a:lnTo>
                  <a:cubicBezTo>
                    <a:pt x="36404" y="12426"/>
                    <a:pt x="36392" y="12468"/>
                    <a:pt x="36478" y="12468"/>
                  </a:cubicBezTo>
                  <a:cubicBezTo>
                    <a:pt x="36688" y="12090"/>
                    <a:pt x="36814" y="11669"/>
                    <a:pt x="37046" y="11270"/>
                  </a:cubicBezTo>
                  <a:cubicBezTo>
                    <a:pt x="37277" y="10870"/>
                    <a:pt x="37529" y="10513"/>
                    <a:pt x="37781" y="10134"/>
                  </a:cubicBezTo>
                  <a:cubicBezTo>
                    <a:pt x="37763" y="10079"/>
                    <a:pt x="37745" y="10072"/>
                    <a:pt x="37713" y="10071"/>
                  </a:cubicBezTo>
                  <a:lnTo>
                    <a:pt x="37713" y="10071"/>
                  </a:lnTo>
                  <a:cubicBezTo>
                    <a:pt x="37715" y="10071"/>
                    <a:pt x="37716" y="10071"/>
                    <a:pt x="37718" y="10071"/>
                  </a:cubicBezTo>
                  <a:cubicBezTo>
                    <a:pt x="37697" y="10008"/>
                    <a:pt x="37718" y="9966"/>
                    <a:pt x="37760" y="9924"/>
                  </a:cubicBezTo>
                  <a:cubicBezTo>
                    <a:pt x="37887" y="9798"/>
                    <a:pt x="38013" y="9630"/>
                    <a:pt x="38097" y="9461"/>
                  </a:cubicBezTo>
                  <a:cubicBezTo>
                    <a:pt x="38202" y="9188"/>
                    <a:pt x="38475" y="8999"/>
                    <a:pt x="38622" y="8747"/>
                  </a:cubicBezTo>
                  <a:cubicBezTo>
                    <a:pt x="38665" y="8642"/>
                    <a:pt x="38728" y="8536"/>
                    <a:pt x="38812" y="8431"/>
                  </a:cubicBezTo>
                  <a:cubicBezTo>
                    <a:pt x="38875" y="8347"/>
                    <a:pt x="38938" y="8263"/>
                    <a:pt x="38980" y="8158"/>
                  </a:cubicBezTo>
                  <a:cubicBezTo>
                    <a:pt x="39043" y="8074"/>
                    <a:pt x="39085" y="7969"/>
                    <a:pt x="39127" y="7864"/>
                  </a:cubicBezTo>
                  <a:cubicBezTo>
                    <a:pt x="39148" y="7737"/>
                    <a:pt x="39274" y="7674"/>
                    <a:pt x="39274" y="7527"/>
                  </a:cubicBezTo>
                  <a:lnTo>
                    <a:pt x="39379" y="7527"/>
                  </a:lnTo>
                  <a:cubicBezTo>
                    <a:pt x="39505" y="7422"/>
                    <a:pt x="39548" y="7275"/>
                    <a:pt x="39653" y="7149"/>
                  </a:cubicBezTo>
                  <a:cubicBezTo>
                    <a:pt x="39758" y="7023"/>
                    <a:pt x="39800" y="6854"/>
                    <a:pt x="39947" y="6749"/>
                  </a:cubicBezTo>
                  <a:lnTo>
                    <a:pt x="39947" y="6560"/>
                  </a:lnTo>
                  <a:cubicBezTo>
                    <a:pt x="40241" y="6308"/>
                    <a:pt x="40515" y="6034"/>
                    <a:pt x="40788" y="5803"/>
                  </a:cubicBezTo>
                  <a:cubicBezTo>
                    <a:pt x="40893" y="5719"/>
                    <a:pt x="40893" y="5656"/>
                    <a:pt x="40935" y="5551"/>
                  </a:cubicBezTo>
                  <a:cubicBezTo>
                    <a:pt x="40746" y="5551"/>
                    <a:pt x="40725" y="5677"/>
                    <a:pt x="40641" y="5761"/>
                  </a:cubicBezTo>
                  <a:cubicBezTo>
                    <a:pt x="40557" y="5677"/>
                    <a:pt x="40662" y="5593"/>
                    <a:pt x="40683" y="5509"/>
                  </a:cubicBezTo>
                  <a:cubicBezTo>
                    <a:pt x="40724" y="5326"/>
                    <a:pt x="40823" y="5142"/>
                    <a:pt x="40983" y="4997"/>
                  </a:cubicBezTo>
                  <a:lnTo>
                    <a:pt x="40983" y="4997"/>
                  </a:lnTo>
                  <a:cubicBezTo>
                    <a:pt x="40995" y="5038"/>
                    <a:pt x="40986" y="5091"/>
                    <a:pt x="41061" y="5109"/>
                  </a:cubicBezTo>
                  <a:cubicBezTo>
                    <a:pt x="41145" y="5067"/>
                    <a:pt x="41229" y="4983"/>
                    <a:pt x="41272" y="4878"/>
                  </a:cubicBezTo>
                  <a:cubicBezTo>
                    <a:pt x="41335" y="4752"/>
                    <a:pt x="41419" y="4626"/>
                    <a:pt x="41482" y="4500"/>
                  </a:cubicBezTo>
                  <a:cubicBezTo>
                    <a:pt x="41471" y="4493"/>
                    <a:pt x="41461" y="4490"/>
                    <a:pt x="41451" y="4490"/>
                  </a:cubicBezTo>
                  <a:cubicBezTo>
                    <a:pt x="41409" y="4490"/>
                    <a:pt x="41375" y="4545"/>
                    <a:pt x="41331" y="4545"/>
                  </a:cubicBezTo>
                  <a:cubicBezTo>
                    <a:pt x="41325" y="4545"/>
                    <a:pt x="41319" y="4544"/>
                    <a:pt x="41314" y="4542"/>
                  </a:cubicBezTo>
                  <a:lnTo>
                    <a:pt x="41251" y="4458"/>
                  </a:lnTo>
                  <a:cubicBezTo>
                    <a:pt x="41314" y="4437"/>
                    <a:pt x="41272" y="4332"/>
                    <a:pt x="41356" y="4311"/>
                  </a:cubicBezTo>
                  <a:lnTo>
                    <a:pt x="41356" y="4247"/>
                  </a:lnTo>
                  <a:lnTo>
                    <a:pt x="41229" y="4247"/>
                  </a:lnTo>
                  <a:cubicBezTo>
                    <a:pt x="41155" y="4285"/>
                    <a:pt x="41163" y="4422"/>
                    <a:pt x="41032" y="4422"/>
                  </a:cubicBezTo>
                  <a:cubicBezTo>
                    <a:pt x="41016" y="4422"/>
                    <a:pt x="40998" y="4420"/>
                    <a:pt x="40977" y="4416"/>
                  </a:cubicBezTo>
                  <a:cubicBezTo>
                    <a:pt x="41040" y="4268"/>
                    <a:pt x="41166" y="4163"/>
                    <a:pt x="41187" y="4016"/>
                  </a:cubicBezTo>
                  <a:lnTo>
                    <a:pt x="41314" y="4016"/>
                  </a:lnTo>
                  <a:cubicBezTo>
                    <a:pt x="41335" y="3869"/>
                    <a:pt x="41419" y="3743"/>
                    <a:pt x="41524" y="3638"/>
                  </a:cubicBezTo>
                  <a:cubicBezTo>
                    <a:pt x="41566" y="3659"/>
                    <a:pt x="41587" y="3659"/>
                    <a:pt x="41608" y="3680"/>
                  </a:cubicBezTo>
                  <a:cubicBezTo>
                    <a:pt x="41629" y="3701"/>
                    <a:pt x="41650" y="3722"/>
                    <a:pt x="41671" y="3764"/>
                  </a:cubicBezTo>
                  <a:lnTo>
                    <a:pt x="41356" y="4268"/>
                  </a:lnTo>
                  <a:cubicBezTo>
                    <a:pt x="41369" y="4271"/>
                    <a:pt x="41383" y="4273"/>
                    <a:pt x="41396" y="4273"/>
                  </a:cubicBezTo>
                  <a:cubicBezTo>
                    <a:pt x="41482" y="4273"/>
                    <a:pt x="41550" y="4215"/>
                    <a:pt x="41587" y="4142"/>
                  </a:cubicBezTo>
                  <a:cubicBezTo>
                    <a:pt x="41629" y="4016"/>
                    <a:pt x="41734" y="3953"/>
                    <a:pt x="41860" y="3953"/>
                  </a:cubicBezTo>
                  <a:cubicBezTo>
                    <a:pt x="41986" y="3869"/>
                    <a:pt x="42091" y="3764"/>
                    <a:pt x="42155" y="3596"/>
                  </a:cubicBezTo>
                  <a:cubicBezTo>
                    <a:pt x="42260" y="3406"/>
                    <a:pt x="42365" y="3196"/>
                    <a:pt x="42491" y="3007"/>
                  </a:cubicBezTo>
                  <a:lnTo>
                    <a:pt x="42491" y="2797"/>
                  </a:lnTo>
                  <a:cubicBezTo>
                    <a:pt x="42575" y="2713"/>
                    <a:pt x="42659" y="2608"/>
                    <a:pt x="42785" y="2565"/>
                  </a:cubicBezTo>
                  <a:lnTo>
                    <a:pt x="42743" y="2502"/>
                  </a:lnTo>
                  <a:cubicBezTo>
                    <a:pt x="42764" y="2439"/>
                    <a:pt x="42890" y="2397"/>
                    <a:pt x="42827" y="2292"/>
                  </a:cubicBezTo>
                  <a:cubicBezTo>
                    <a:pt x="42816" y="2288"/>
                    <a:pt x="42805" y="2287"/>
                    <a:pt x="42794" y="2287"/>
                  </a:cubicBezTo>
                  <a:cubicBezTo>
                    <a:pt x="42708" y="2287"/>
                    <a:pt x="42662" y="2409"/>
                    <a:pt x="42579" y="2409"/>
                  </a:cubicBezTo>
                  <a:cubicBezTo>
                    <a:pt x="42565" y="2409"/>
                    <a:pt x="42550" y="2406"/>
                    <a:pt x="42533" y="2397"/>
                  </a:cubicBezTo>
                  <a:lnTo>
                    <a:pt x="42533" y="2397"/>
                  </a:lnTo>
                  <a:lnTo>
                    <a:pt x="42575" y="2502"/>
                  </a:lnTo>
                  <a:cubicBezTo>
                    <a:pt x="42491" y="2544"/>
                    <a:pt x="42407" y="2608"/>
                    <a:pt x="42365" y="2692"/>
                  </a:cubicBezTo>
                  <a:cubicBezTo>
                    <a:pt x="42344" y="2734"/>
                    <a:pt x="42365" y="2839"/>
                    <a:pt x="42344" y="2860"/>
                  </a:cubicBezTo>
                  <a:cubicBezTo>
                    <a:pt x="42302" y="2902"/>
                    <a:pt x="42260" y="2902"/>
                    <a:pt x="42218" y="2902"/>
                  </a:cubicBezTo>
                  <a:lnTo>
                    <a:pt x="42260" y="2965"/>
                  </a:lnTo>
                  <a:lnTo>
                    <a:pt x="42091" y="3154"/>
                  </a:lnTo>
                  <a:cubicBezTo>
                    <a:pt x="42134" y="3049"/>
                    <a:pt x="42134" y="2944"/>
                    <a:pt x="42218" y="2902"/>
                  </a:cubicBezTo>
                  <a:lnTo>
                    <a:pt x="42281" y="2797"/>
                  </a:lnTo>
                  <a:cubicBezTo>
                    <a:pt x="42260" y="2776"/>
                    <a:pt x="42241" y="2768"/>
                    <a:pt x="42225" y="2768"/>
                  </a:cubicBezTo>
                  <a:cubicBezTo>
                    <a:pt x="42182" y="2768"/>
                    <a:pt x="42150" y="2819"/>
                    <a:pt x="42113" y="2834"/>
                  </a:cubicBezTo>
                  <a:lnTo>
                    <a:pt x="42113" y="2834"/>
                  </a:lnTo>
                  <a:lnTo>
                    <a:pt x="42113" y="2755"/>
                  </a:lnTo>
                  <a:cubicBezTo>
                    <a:pt x="42134" y="2713"/>
                    <a:pt x="42197" y="2734"/>
                    <a:pt x="42260" y="2713"/>
                  </a:cubicBezTo>
                  <a:lnTo>
                    <a:pt x="42365" y="2481"/>
                  </a:lnTo>
                  <a:lnTo>
                    <a:pt x="42533" y="2397"/>
                  </a:lnTo>
                  <a:lnTo>
                    <a:pt x="42533" y="2250"/>
                  </a:lnTo>
                  <a:cubicBezTo>
                    <a:pt x="42554" y="2145"/>
                    <a:pt x="42701" y="2208"/>
                    <a:pt x="42722" y="2103"/>
                  </a:cubicBezTo>
                  <a:cubicBezTo>
                    <a:pt x="42722" y="2061"/>
                    <a:pt x="42659" y="2040"/>
                    <a:pt x="42659" y="1998"/>
                  </a:cubicBezTo>
                  <a:cubicBezTo>
                    <a:pt x="42764" y="1830"/>
                    <a:pt x="42806" y="1640"/>
                    <a:pt x="43017" y="1577"/>
                  </a:cubicBezTo>
                  <a:cubicBezTo>
                    <a:pt x="42996" y="1451"/>
                    <a:pt x="43038" y="1304"/>
                    <a:pt x="43143" y="1220"/>
                  </a:cubicBezTo>
                  <a:cubicBezTo>
                    <a:pt x="43290" y="1073"/>
                    <a:pt x="43311" y="841"/>
                    <a:pt x="43500" y="736"/>
                  </a:cubicBezTo>
                  <a:cubicBezTo>
                    <a:pt x="43500" y="715"/>
                    <a:pt x="43521" y="673"/>
                    <a:pt x="43521" y="652"/>
                  </a:cubicBezTo>
                  <a:cubicBezTo>
                    <a:pt x="43605" y="463"/>
                    <a:pt x="43605" y="253"/>
                    <a:pt x="43773" y="106"/>
                  </a:cubicBezTo>
                  <a:cubicBezTo>
                    <a:pt x="43794" y="85"/>
                    <a:pt x="43773" y="22"/>
                    <a:pt x="4373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37"/>
            <p:cNvSpPr/>
            <p:nvPr/>
          </p:nvSpPr>
          <p:spPr>
            <a:xfrm>
              <a:off x="1788286" y="2975415"/>
              <a:ext cx="453585" cy="692494"/>
            </a:xfrm>
            <a:custGeom>
              <a:avLst/>
              <a:gdLst/>
              <a:ahLst/>
              <a:cxnLst/>
              <a:rect l="l" t="t" r="r" b="b"/>
              <a:pathLst>
                <a:path w="43984" h="66125" extrusionOk="0">
                  <a:moveTo>
                    <a:pt x="43213" y="0"/>
                  </a:moveTo>
                  <a:cubicBezTo>
                    <a:pt x="43210" y="0"/>
                    <a:pt x="43208" y="1"/>
                    <a:pt x="43206" y="3"/>
                  </a:cubicBezTo>
                  <a:cubicBezTo>
                    <a:pt x="43185" y="45"/>
                    <a:pt x="43164" y="87"/>
                    <a:pt x="43143" y="108"/>
                  </a:cubicBezTo>
                  <a:cubicBezTo>
                    <a:pt x="42975" y="171"/>
                    <a:pt x="42828" y="276"/>
                    <a:pt x="42701" y="424"/>
                  </a:cubicBezTo>
                  <a:cubicBezTo>
                    <a:pt x="42554" y="550"/>
                    <a:pt x="42407" y="697"/>
                    <a:pt x="42281" y="844"/>
                  </a:cubicBezTo>
                  <a:cubicBezTo>
                    <a:pt x="42218" y="949"/>
                    <a:pt x="42218" y="1075"/>
                    <a:pt x="42134" y="1138"/>
                  </a:cubicBezTo>
                  <a:cubicBezTo>
                    <a:pt x="42008" y="1265"/>
                    <a:pt x="41902" y="1412"/>
                    <a:pt x="41839" y="1580"/>
                  </a:cubicBezTo>
                  <a:cubicBezTo>
                    <a:pt x="41755" y="1769"/>
                    <a:pt x="41629" y="1937"/>
                    <a:pt x="41524" y="2106"/>
                  </a:cubicBezTo>
                  <a:cubicBezTo>
                    <a:pt x="41251" y="2484"/>
                    <a:pt x="40977" y="2862"/>
                    <a:pt x="40746" y="3241"/>
                  </a:cubicBezTo>
                  <a:cubicBezTo>
                    <a:pt x="40704" y="3304"/>
                    <a:pt x="40599" y="3262"/>
                    <a:pt x="40599" y="3325"/>
                  </a:cubicBezTo>
                  <a:cubicBezTo>
                    <a:pt x="40578" y="3367"/>
                    <a:pt x="40620" y="3388"/>
                    <a:pt x="40641" y="3430"/>
                  </a:cubicBezTo>
                  <a:cubicBezTo>
                    <a:pt x="40473" y="3598"/>
                    <a:pt x="40347" y="3787"/>
                    <a:pt x="40242" y="3998"/>
                  </a:cubicBezTo>
                  <a:cubicBezTo>
                    <a:pt x="40221" y="4082"/>
                    <a:pt x="40178" y="4145"/>
                    <a:pt x="40115" y="4208"/>
                  </a:cubicBezTo>
                  <a:cubicBezTo>
                    <a:pt x="39968" y="4397"/>
                    <a:pt x="39842" y="4586"/>
                    <a:pt x="39737" y="4818"/>
                  </a:cubicBezTo>
                  <a:cubicBezTo>
                    <a:pt x="39674" y="4944"/>
                    <a:pt x="39590" y="5070"/>
                    <a:pt x="39485" y="5154"/>
                  </a:cubicBezTo>
                  <a:cubicBezTo>
                    <a:pt x="39359" y="5259"/>
                    <a:pt x="39253" y="5364"/>
                    <a:pt x="39169" y="5511"/>
                  </a:cubicBezTo>
                  <a:cubicBezTo>
                    <a:pt x="39043" y="5701"/>
                    <a:pt x="38875" y="5869"/>
                    <a:pt x="38749" y="6079"/>
                  </a:cubicBezTo>
                  <a:cubicBezTo>
                    <a:pt x="38602" y="6331"/>
                    <a:pt x="38349" y="6521"/>
                    <a:pt x="38202" y="6794"/>
                  </a:cubicBezTo>
                  <a:cubicBezTo>
                    <a:pt x="38076" y="7067"/>
                    <a:pt x="37887" y="7341"/>
                    <a:pt x="37677" y="7593"/>
                  </a:cubicBezTo>
                  <a:cubicBezTo>
                    <a:pt x="37571" y="7698"/>
                    <a:pt x="37529" y="7887"/>
                    <a:pt x="37424" y="7992"/>
                  </a:cubicBezTo>
                  <a:cubicBezTo>
                    <a:pt x="37319" y="8118"/>
                    <a:pt x="37256" y="8266"/>
                    <a:pt x="37172" y="8371"/>
                  </a:cubicBezTo>
                  <a:cubicBezTo>
                    <a:pt x="37088" y="8497"/>
                    <a:pt x="37067" y="8665"/>
                    <a:pt x="36920" y="8749"/>
                  </a:cubicBezTo>
                  <a:cubicBezTo>
                    <a:pt x="36836" y="9023"/>
                    <a:pt x="36688" y="9254"/>
                    <a:pt x="36499" y="9464"/>
                  </a:cubicBezTo>
                  <a:cubicBezTo>
                    <a:pt x="36205" y="9864"/>
                    <a:pt x="35953" y="10284"/>
                    <a:pt x="35721" y="10704"/>
                  </a:cubicBezTo>
                  <a:cubicBezTo>
                    <a:pt x="35700" y="10747"/>
                    <a:pt x="35679" y="10768"/>
                    <a:pt x="35679" y="10810"/>
                  </a:cubicBezTo>
                  <a:cubicBezTo>
                    <a:pt x="35679" y="10894"/>
                    <a:pt x="35658" y="10957"/>
                    <a:pt x="35595" y="10999"/>
                  </a:cubicBezTo>
                  <a:cubicBezTo>
                    <a:pt x="35490" y="11188"/>
                    <a:pt x="35343" y="11356"/>
                    <a:pt x="35175" y="11503"/>
                  </a:cubicBezTo>
                  <a:cubicBezTo>
                    <a:pt x="35006" y="11693"/>
                    <a:pt x="34859" y="11882"/>
                    <a:pt x="34754" y="12113"/>
                  </a:cubicBezTo>
                  <a:cubicBezTo>
                    <a:pt x="34649" y="12302"/>
                    <a:pt x="34544" y="12492"/>
                    <a:pt x="34439" y="12660"/>
                  </a:cubicBezTo>
                  <a:cubicBezTo>
                    <a:pt x="34208" y="13017"/>
                    <a:pt x="33976" y="13375"/>
                    <a:pt x="33745" y="13711"/>
                  </a:cubicBezTo>
                  <a:cubicBezTo>
                    <a:pt x="33535" y="14068"/>
                    <a:pt x="33282" y="14384"/>
                    <a:pt x="33072" y="14741"/>
                  </a:cubicBezTo>
                  <a:cubicBezTo>
                    <a:pt x="32967" y="14888"/>
                    <a:pt x="32841" y="14993"/>
                    <a:pt x="32715" y="15162"/>
                  </a:cubicBezTo>
                  <a:cubicBezTo>
                    <a:pt x="32589" y="15330"/>
                    <a:pt x="32463" y="15498"/>
                    <a:pt x="32315" y="15645"/>
                  </a:cubicBezTo>
                  <a:cubicBezTo>
                    <a:pt x="32168" y="15813"/>
                    <a:pt x="32021" y="16003"/>
                    <a:pt x="31916" y="16213"/>
                  </a:cubicBezTo>
                  <a:cubicBezTo>
                    <a:pt x="31874" y="16276"/>
                    <a:pt x="31811" y="16276"/>
                    <a:pt x="31790" y="16318"/>
                  </a:cubicBezTo>
                  <a:cubicBezTo>
                    <a:pt x="31769" y="16717"/>
                    <a:pt x="31601" y="17117"/>
                    <a:pt x="31327" y="17390"/>
                  </a:cubicBezTo>
                  <a:cubicBezTo>
                    <a:pt x="31264" y="17453"/>
                    <a:pt x="31201" y="17516"/>
                    <a:pt x="31138" y="17579"/>
                  </a:cubicBezTo>
                  <a:cubicBezTo>
                    <a:pt x="31033" y="17748"/>
                    <a:pt x="30844" y="17874"/>
                    <a:pt x="30760" y="18084"/>
                  </a:cubicBezTo>
                  <a:cubicBezTo>
                    <a:pt x="30717" y="18147"/>
                    <a:pt x="30717" y="18252"/>
                    <a:pt x="30781" y="18294"/>
                  </a:cubicBezTo>
                  <a:cubicBezTo>
                    <a:pt x="30739" y="18357"/>
                    <a:pt x="30675" y="18399"/>
                    <a:pt x="30675" y="18441"/>
                  </a:cubicBezTo>
                  <a:cubicBezTo>
                    <a:pt x="30633" y="18631"/>
                    <a:pt x="30549" y="18778"/>
                    <a:pt x="30423" y="18925"/>
                  </a:cubicBezTo>
                  <a:cubicBezTo>
                    <a:pt x="30171" y="19282"/>
                    <a:pt x="29940" y="19661"/>
                    <a:pt x="29771" y="20060"/>
                  </a:cubicBezTo>
                  <a:cubicBezTo>
                    <a:pt x="29729" y="20186"/>
                    <a:pt x="29624" y="20313"/>
                    <a:pt x="29498" y="20376"/>
                  </a:cubicBezTo>
                  <a:cubicBezTo>
                    <a:pt x="29246" y="20565"/>
                    <a:pt x="29057" y="20796"/>
                    <a:pt x="28909" y="21070"/>
                  </a:cubicBezTo>
                  <a:cubicBezTo>
                    <a:pt x="28825" y="21238"/>
                    <a:pt x="28741" y="21406"/>
                    <a:pt x="28636" y="21553"/>
                  </a:cubicBezTo>
                  <a:cubicBezTo>
                    <a:pt x="28510" y="21763"/>
                    <a:pt x="28363" y="21974"/>
                    <a:pt x="28216" y="22163"/>
                  </a:cubicBezTo>
                  <a:cubicBezTo>
                    <a:pt x="28153" y="22226"/>
                    <a:pt x="28131" y="22310"/>
                    <a:pt x="28110" y="22394"/>
                  </a:cubicBezTo>
                  <a:cubicBezTo>
                    <a:pt x="28089" y="22562"/>
                    <a:pt x="28047" y="22709"/>
                    <a:pt x="27963" y="22857"/>
                  </a:cubicBezTo>
                  <a:cubicBezTo>
                    <a:pt x="27858" y="22983"/>
                    <a:pt x="27774" y="23109"/>
                    <a:pt x="27669" y="23214"/>
                  </a:cubicBezTo>
                  <a:cubicBezTo>
                    <a:pt x="27627" y="23277"/>
                    <a:pt x="27627" y="23361"/>
                    <a:pt x="27543" y="23382"/>
                  </a:cubicBezTo>
                  <a:cubicBezTo>
                    <a:pt x="27269" y="23508"/>
                    <a:pt x="27164" y="23782"/>
                    <a:pt x="26975" y="23971"/>
                  </a:cubicBezTo>
                  <a:cubicBezTo>
                    <a:pt x="26849" y="24118"/>
                    <a:pt x="26786" y="24307"/>
                    <a:pt x="26639" y="24433"/>
                  </a:cubicBezTo>
                  <a:cubicBezTo>
                    <a:pt x="26639" y="24644"/>
                    <a:pt x="26471" y="24749"/>
                    <a:pt x="26386" y="24917"/>
                  </a:cubicBezTo>
                  <a:cubicBezTo>
                    <a:pt x="26365" y="24980"/>
                    <a:pt x="26281" y="24959"/>
                    <a:pt x="26281" y="25022"/>
                  </a:cubicBezTo>
                  <a:cubicBezTo>
                    <a:pt x="26302" y="25169"/>
                    <a:pt x="26134" y="25232"/>
                    <a:pt x="26071" y="25337"/>
                  </a:cubicBezTo>
                  <a:cubicBezTo>
                    <a:pt x="26029" y="25485"/>
                    <a:pt x="25966" y="25590"/>
                    <a:pt x="25861" y="25716"/>
                  </a:cubicBezTo>
                  <a:cubicBezTo>
                    <a:pt x="25651" y="25989"/>
                    <a:pt x="25461" y="26305"/>
                    <a:pt x="25314" y="26620"/>
                  </a:cubicBezTo>
                  <a:cubicBezTo>
                    <a:pt x="25230" y="26851"/>
                    <a:pt x="25083" y="27061"/>
                    <a:pt x="24894" y="27230"/>
                  </a:cubicBezTo>
                  <a:cubicBezTo>
                    <a:pt x="24747" y="27377"/>
                    <a:pt x="24662" y="27545"/>
                    <a:pt x="24599" y="27713"/>
                  </a:cubicBezTo>
                  <a:cubicBezTo>
                    <a:pt x="24578" y="27776"/>
                    <a:pt x="24662" y="27839"/>
                    <a:pt x="24641" y="27860"/>
                  </a:cubicBezTo>
                  <a:cubicBezTo>
                    <a:pt x="24494" y="28008"/>
                    <a:pt x="24473" y="28239"/>
                    <a:pt x="24305" y="28386"/>
                  </a:cubicBezTo>
                  <a:cubicBezTo>
                    <a:pt x="24137" y="28512"/>
                    <a:pt x="23969" y="28701"/>
                    <a:pt x="23864" y="28912"/>
                  </a:cubicBezTo>
                  <a:cubicBezTo>
                    <a:pt x="23800" y="28996"/>
                    <a:pt x="23674" y="28954"/>
                    <a:pt x="23674" y="29080"/>
                  </a:cubicBezTo>
                  <a:cubicBezTo>
                    <a:pt x="23674" y="29206"/>
                    <a:pt x="23569" y="29248"/>
                    <a:pt x="23527" y="29332"/>
                  </a:cubicBezTo>
                  <a:cubicBezTo>
                    <a:pt x="23464" y="29500"/>
                    <a:pt x="23338" y="29605"/>
                    <a:pt x="23275" y="29753"/>
                  </a:cubicBezTo>
                  <a:cubicBezTo>
                    <a:pt x="23170" y="29900"/>
                    <a:pt x="23107" y="30047"/>
                    <a:pt x="23044" y="30215"/>
                  </a:cubicBezTo>
                  <a:cubicBezTo>
                    <a:pt x="23023" y="30320"/>
                    <a:pt x="22896" y="30362"/>
                    <a:pt x="22896" y="30467"/>
                  </a:cubicBezTo>
                  <a:cubicBezTo>
                    <a:pt x="22728" y="30488"/>
                    <a:pt x="22707" y="30636"/>
                    <a:pt x="22644" y="30741"/>
                  </a:cubicBezTo>
                  <a:cubicBezTo>
                    <a:pt x="22497" y="30909"/>
                    <a:pt x="22392" y="31098"/>
                    <a:pt x="22308" y="31329"/>
                  </a:cubicBezTo>
                  <a:cubicBezTo>
                    <a:pt x="22161" y="31750"/>
                    <a:pt x="21887" y="32107"/>
                    <a:pt x="21509" y="32381"/>
                  </a:cubicBezTo>
                  <a:cubicBezTo>
                    <a:pt x="21509" y="32591"/>
                    <a:pt x="21299" y="32675"/>
                    <a:pt x="21193" y="32822"/>
                  </a:cubicBezTo>
                  <a:cubicBezTo>
                    <a:pt x="21067" y="33306"/>
                    <a:pt x="20836" y="33768"/>
                    <a:pt x="20521" y="34147"/>
                  </a:cubicBezTo>
                  <a:cubicBezTo>
                    <a:pt x="20416" y="34147"/>
                    <a:pt x="20458" y="34063"/>
                    <a:pt x="20395" y="34021"/>
                  </a:cubicBezTo>
                  <a:cubicBezTo>
                    <a:pt x="20395" y="34147"/>
                    <a:pt x="20289" y="34210"/>
                    <a:pt x="20226" y="34273"/>
                  </a:cubicBezTo>
                  <a:cubicBezTo>
                    <a:pt x="20100" y="34399"/>
                    <a:pt x="20016" y="34546"/>
                    <a:pt x="19932" y="34714"/>
                  </a:cubicBezTo>
                  <a:cubicBezTo>
                    <a:pt x="19785" y="34967"/>
                    <a:pt x="19722" y="35282"/>
                    <a:pt x="19469" y="35471"/>
                  </a:cubicBezTo>
                  <a:cubicBezTo>
                    <a:pt x="19427" y="35513"/>
                    <a:pt x="19385" y="35576"/>
                    <a:pt x="19385" y="35618"/>
                  </a:cubicBezTo>
                  <a:cubicBezTo>
                    <a:pt x="19301" y="35829"/>
                    <a:pt x="19280" y="36081"/>
                    <a:pt x="19070" y="36228"/>
                  </a:cubicBezTo>
                  <a:cubicBezTo>
                    <a:pt x="19028" y="36417"/>
                    <a:pt x="18881" y="36501"/>
                    <a:pt x="18755" y="36670"/>
                  </a:cubicBezTo>
                  <a:cubicBezTo>
                    <a:pt x="18650" y="36838"/>
                    <a:pt x="18481" y="36964"/>
                    <a:pt x="18355" y="37132"/>
                  </a:cubicBezTo>
                  <a:cubicBezTo>
                    <a:pt x="18229" y="37321"/>
                    <a:pt x="18124" y="37511"/>
                    <a:pt x="18019" y="37679"/>
                  </a:cubicBezTo>
                  <a:cubicBezTo>
                    <a:pt x="18061" y="37763"/>
                    <a:pt x="18124" y="37847"/>
                    <a:pt x="18061" y="37931"/>
                  </a:cubicBezTo>
                  <a:lnTo>
                    <a:pt x="17956" y="37931"/>
                  </a:lnTo>
                  <a:cubicBezTo>
                    <a:pt x="17893" y="38099"/>
                    <a:pt x="17766" y="38225"/>
                    <a:pt x="17640" y="38331"/>
                  </a:cubicBezTo>
                  <a:cubicBezTo>
                    <a:pt x="17661" y="38499"/>
                    <a:pt x="17514" y="38583"/>
                    <a:pt x="17451" y="38709"/>
                  </a:cubicBezTo>
                  <a:cubicBezTo>
                    <a:pt x="17409" y="38835"/>
                    <a:pt x="17325" y="38961"/>
                    <a:pt x="17262" y="39066"/>
                  </a:cubicBezTo>
                  <a:cubicBezTo>
                    <a:pt x="17157" y="39193"/>
                    <a:pt x="17094" y="39319"/>
                    <a:pt x="17031" y="39466"/>
                  </a:cubicBezTo>
                  <a:cubicBezTo>
                    <a:pt x="16968" y="39571"/>
                    <a:pt x="16904" y="39655"/>
                    <a:pt x="16841" y="39760"/>
                  </a:cubicBezTo>
                  <a:cubicBezTo>
                    <a:pt x="16715" y="40034"/>
                    <a:pt x="16526" y="40265"/>
                    <a:pt x="16316" y="40475"/>
                  </a:cubicBezTo>
                  <a:cubicBezTo>
                    <a:pt x="16127" y="40622"/>
                    <a:pt x="15958" y="40832"/>
                    <a:pt x="15832" y="41043"/>
                  </a:cubicBezTo>
                  <a:cubicBezTo>
                    <a:pt x="15790" y="41127"/>
                    <a:pt x="15727" y="41190"/>
                    <a:pt x="15643" y="41253"/>
                  </a:cubicBezTo>
                  <a:cubicBezTo>
                    <a:pt x="15601" y="41295"/>
                    <a:pt x="15559" y="41358"/>
                    <a:pt x="15496" y="41379"/>
                  </a:cubicBezTo>
                  <a:cubicBezTo>
                    <a:pt x="15370" y="41484"/>
                    <a:pt x="15349" y="41631"/>
                    <a:pt x="15265" y="41758"/>
                  </a:cubicBezTo>
                  <a:cubicBezTo>
                    <a:pt x="15075" y="42031"/>
                    <a:pt x="14907" y="42325"/>
                    <a:pt x="14739" y="42598"/>
                  </a:cubicBezTo>
                  <a:cubicBezTo>
                    <a:pt x="14508" y="42935"/>
                    <a:pt x="14297" y="43313"/>
                    <a:pt x="14150" y="43692"/>
                  </a:cubicBezTo>
                  <a:cubicBezTo>
                    <a:pt x="14087" y="43839"/>
                    <a:pt x="13940" y="43923"/>
                    <a:pt x="13856" y="44049"/>
                  </a:cubicBezTo>
                  <a:cubicBezTo>
                    <a:pt x="13583" y="44449"/>
                    <a:pt x="13330" y="44869"/>
                    <a:pt x="13120" y="45311"/>
                  </a:cubicBezTo>
                  <a:cubicBezTo>
                    <a:pt x="13099" y="45374"/>
                    <a:pt x="13036" y="45437"/>
                    <a:pt x="12973" y="45458"/>
                  </a:cubicBezTo>
                  <a:cubicBezTo>
                    <a:pt x="12805" y="45521"/>
                    <a:pt x="12742" y="45710"/>
                    <a:pt x="12637" y="45836"/>
                  </a:cubicBezTo>
                  <a:cubicBezTo>
                    <a:pt x="12552" y="45941"/>
                    <a:pt x="12489" y="46068"/>
                    <a:pt x="12447" y="46194"/>
                  </a:cubicBezTo>
                  <a:cubicBezTo>
                    <a:pt x="12426" y="46299"/>
                    <a:pt x="12384" y="46383"/>
                    <a:pt x="12342" y="46488"/>
                  </a:cubicBezTo>
                  <a:cubicBezTo>
                    <a:pt x="12279" y="46614"/>
                    <a:pt x="12258" y="46782"/>
                    <a:pt x="12069" y="46824"/>
                  </a:cubicBezTo>
                  <a:cubicBezTo>
                    <a:pt x="12027" y="47035"/>
                    <a:pt x="11838" y="47119"/>
                    <a:pt x="11754" y="47287"/>
                  </a:cubicBezTo>
                  <a:cubicBezTo>
                    <a:pt x="11732" y="47371"/>
                    <a:pt x="11669" y="47371"/>
                    <a:pt x="11627" y="47434"/>
                  </a:cubicBezTo>
                  <a:cubicBezTo>
                    <a:pt x="11501" y="47623"/>
                    <a:pt x="11375" y="47813"/>
                    <a:pt x="11249" y="47981"/>
                  </a:cubicBezTo>
                  <a:cubicBezTo>
                    <a:pt x="11102" y="48170"/>
                    <a:pt x="10955" y="48338"/>
                    <a:pt x="10807" y="48506"/>
                  </a:cubicBezTo>
                  <a:cubicBezTo>
                    <a:pt x="10765" y="48548"/>
                    <a:pt x="10702" y="48590"/>
                    <a:pt x="10702" y="48632"/>
                  </a:cubicBezTo>
                  <a:cubicBezTo>
                    <a:pt x="10702" y="48717"/>
                    <a:pt x="10639" y="48801"/>
                    <a:pt x="10555" y="48843"/>
                  </a:cubicBezTo>
                  <a:cubicBezTo>
                    <a:pt x="10471" y="48864"/>
                    <a:pt x="10534" y="49011"/>
                    <a:pt x="10450" y="49074"/>
                  </a:cubicBezTo>
                  <a:cubicBezTo>
                    <a:pt x="10345" y="49137"/>
                    <a:pt x="10261" y="49263"/>
                    <a:pt x="10198" y="49368"/>
                  </a:cubicBezTo>
                  <a:cubicBezTo>
                    <a:pt x="10030" y="49600"/>
                    <a:pt x="9903" y="49852"/>
                    <a:pt x="9819" y="50104"/>
                  </a:cubicBezTo>
                  <a:cubicBezTo>
                    <a:pt x="9630" y="50272"/>
                    <a:pt x="9588" y="50546"/>
                    <a:pt x="9420" y="50735"/>
                  </a:cubicBezTo>
                  <a:lnTo>
                    <a:pt x="9378" y="50693"/>
                  </a:lnTo>
                  <a:cubicBezTo>
                    <a:pt x="9294" y="50798"/>
                    <a:pt x="9294" y="50987"/>
                    <a:pt x="9104" y="51029"/>
                  </a:cubicBezTo>
                  <a:cubicBezTo>
                    <a:pt x="9104" y="51134"/>
                    <a:pt x="8999" y="51197"/>
                    <a:pt x="8957" y="51282"/>
                  </a:cubicBezTo>
                  <a:cubicBezTo>
                    <a:pt x="8894" y="51366"/>
                    <a:pt x="8915" y="51450"/>
                    <a:pt x="8852" y="51534"/>
                  </a:cubicBezTo>
                  <a:cubicBezTo>
                    <a:pt x="8684" y="51723"/>
                    <a:pt x="8537" y="51933"/>
                    <a:pt x="8432" y="52165"/>
                  </a:cubicBezTo>
                  <a:cubicBezTo>
                    <a:pt x="8306" y="52396"/>
                    <a:pt x="8116" y="52543"/>
                    <a:pt x="8032" y="52774"/>
                  </a:cubicBezTo>
                  <a:cubicBezTo>
                    <a:pt x="7885" y="52816"/>
                    <a:pt x="7822" y="52964"/>
                    <a:pt x="7780" y="53090"/>
                  </a:cubicBezTo>
                  <a:cubicBezTo>
                    <a:pt x="7633" y="53321"/>
                    <a:pt x="7486" y="53531"/>
                    <a:pt x="7317" y="53741"/>
                  </a:cubicBezTo>
                  <a:cubicBezTo>
                    <a:pt x="7107" y="54078"/>
                    <a:pt x="6855" y="54372"/>
                    <a:pt x="6624" y="54709"/>
                  </a:cubicBezTo>
                  <a:cubicBezTo>
                    <a:pt x="6497" y="54919"/>
                    <a:pt x="6308" y="55087"/>
                    <a:pt x="6098" y="55234"/>
                  </a:cubicBezTo>
                  <a:cubicBezTo>
                    <a:pt x="6014" y="55276"/>
                    <a:pt x="5951" y="55360"/>
                    <a:pt x="5930" y="55465"/>
                  </a:cubicBezTo>
                  <a:cubicBezTo>
                    <a:pt x="5888" y="55634"/>
                    <a:pt x="5741" y="55760"/>
                    <a:pt x="5720" y="55928"/>
                  </a:cubicBezTo>
                  <a:cubicBezTo>
                    <a:pt x="5656" y="56096"/>
                    <a:pt x="5572" y="56243"/>
                    <a:pt x="5467" y="56348"/>
                  </a:cubicBezTo>
                  <a:cubicBezTo>
                    <a:pt x="5446" y="56390"/>
                    <a:pt x="5425" y="56433"/>
                    <a:pt x="5404" y="56475"/>
                  </a:cubicBezTo>
                  <a:cubicBezTo>
                    <a:pt x="5362" y="56622"/>
                    <a:pt x="5278" y="56769"/>
                    <a:pt x="5173" y="56895"/>
                  </a:cubicBezTo>
                  <a:cubicBezTo>
                    <a:pt x="4963" y="57168"/>
                    <a:pt x="4773" y="57442"/>
                    <a:pt x="4605" y="57715"/>
                  </a:cubicBezTo>
                  <a:cubicBezTo>
                    <a:pt x="4437" y="57988"/>
                    <a:pt x="4395" y="58283"/>
                    <a:pt x="4185" y="58514"/>
                  </a:cubicBezTo>
                  <a:cubicBezTo>
                    <a:pt x="4164" y="58514"/>
                    <a:pt x="4164" y="58535"/>
                    <a:pt x="4164" y="58556"/>
                  </a:cubicBezTo>
                  <a:cubicBezTo>
                    <a:pt x="4122" y="58724"/>
                    <a:pt x="4038" y="58871"/>
                    <a:pt x="3890" y="58955"/>
                  </a:cubicBezTo>
                  <a:cubicBezTo>
                    <a:pt x="3806" y="59019"/>
                    <a:pt x="3764" y="59124"/>
                    <a:pt x="3764" y="59229"/>
                  </a:cubicBezTo>
                  <a:cubicBezTo>
                    <a:pt x="3701" y="59250"/>
                    <a:pt x="3638" y="59250"/>
                    <a:pt x="3638" y="59313"/>
                  </a:cubicBezTo>
                  <a:cubicBezTo>
                    <a:pt x="3596" y="59439"/>
                    <a:pt x="3449" y="59544"/>
                    <a:pt x="3428" y="59649"/>
                  </a:cubicBezTo>
                  <a:cubicBezTo>
                    <a:pt x="3365" y="59859"/>
                    <a:pt x="3176" y="59965"/>
                    <a:pt x="3134" y="60154"/>
                  </a:cubicBezTo>
                  <a:cubicBezTo>
                    <a:pt x="2986" y="60175"/>
                    <a:pt x="3028" y="60385"/>
                    <a:pt x="2881" y="60448"/>
                  </a:cubicBezTo>
                  <a:cubicBezTo>
                    <a:pt x="2734" y="60511"/>
                    <a:pt x="2734" y="60700"/>
                    <a:pt x="2650" y="60827"/>
                  </a:cubicBezTo>
                  <a:cubicBezTo>
                    <a:pt x="2650" y="60848"/>
                    <a:pt x="2629" y="60869"/>
                    <a:pt x="2587" y="60890"/>
                  </a:cubicBezTo>
                  <a:cubicBezTo>
                    <a:pt x="2482" y="60932"/>
                    <a:pt x="2461" y="61016"/>
                    <a:pt x="2419" y="61121"/>
                  </a:cubicBezTo>
                  <a:cubicBezTo>
                    <a:pt x="2314" y="61331"/>
                    <a:pt x="2187" y="61562"/>
                    <a:pt x="2061" y="61773"/>
                  </a:cubicBezTo>
                  <a:cubicBezTo>
                    <a:pt x="1893" y="61983"/>
                    <a:pt x="1788" y="62235"/>
                    <a:pt x="1725" y="62488"/>
                  </a:cubicBezTo>
                  <a:cubicBezTo>
                    <a:pt x="1704" y="62551"/>
                    <a:pt x="1683" y="62614"/>
                    <a:pt x="1641" y="62656"/>
                  </a:cubicBezTo>
                  <a:cubicBezTo>
                    <a:pt x="1473" y="62866"/>
                    <a:pt x="1304" y="63097"/>
                    <a:pt x="1178" y="63350"/>
                  </a:cubicBezTo>
                  <a:cubicBezTo>
                    <a:pt x="1178" y="63371"/>
                    <a:pt x="1157" y="63392"/>
                    <a:pt x="1136" y="63392"/>
                  </a:cubicBezTo>
                  <a:cubicBezTo>
                    <a:pt x="863" y="63602"/>
                    <a:pt x="653" y="63854"/>
                    <a:pt x="463" y="64148"/>
                  </a:cubicBezTo>
                  <a:cubicBezTo>
                    <a:pt x="379" y="64254"/>
                    <a:pt x="295" y="64380"/>
                    <a:pt x="253" y="64506"/>
                  </a:cubicBezTo>
                  <a:cubicBezTo>
                    <a:pt x="232" y="64653"/>
                    <a:pt x="190" y="64779"/>
                    <a:pt x="127" y="64905"/>
                  </a:cubicBezTo>
                  <a:cubicBezTo>
                    <a:pt x="127" y="65137"/>
                    <a:pt x="85" y="65347"/>
                    <a:pt x="22" y="65557"/>
                  </a:cubicBezTo>
                  <a:cubicBezTo>
                    <a:pt x="64" y="65578"/>
                    <a:pt x="106" y="65578"/>
                    <a:pt x="106" y="65599"/>
                  </a:cubicBezTo>
                  <a:lnTo>
                    <a:pt x="1" y="65725"/>
                  </a:lnTo>
                  <a:cubicBezTo>
                    <a:pt x="127" y="65809"/>
                    <a:pt x="43" y="65893"/>
                    <a:pt x="22" y="65957"/>
                  </a:cubicBezTo>
                  <a:cubicBezTo>
                    <a:pt x="64" y="66125"/>
                    <a:pt x="211" y="66020"/>
                    <a:pt x="295" y="66125"/>
                  </a:cubicBezTo>
                  <a:cubicBezTo>
                    <a:pt x="358" y="66041"/>
                    <a:pt x="484" y="65978"/>
                    <a:pt x="548" y="65893"/>
                  </a:cubicBezTo>
                  <a:cubicBezTo>
                    <a:pt x="800" y="65599"/>
                    <a:pt x="1031" y="65305"/>
                    <a:pt x="1283" y="65010"/>
                  </a:cubicBezTo>
                  <a:cubicBezTo>
                    <a:pt x="1389" y="64863"/>
                    <a:pt x="1494" y="64695"/>
                    <a:pt x="1599" y="64548"/>
                  </a:cubicBezTo>
                  <a:cubicBezTo>
                    <a:pt x="1704" y="64380"/>
                    <a:pt x="1830" y="64233"/>
                    <a:pt x="1977" y="64085"/>
                  </a:cubicBezTo>
                  <a:cubicBezTo>
                    <a:pt x="2103" y="64001"/>
                    <a:pt x="2208" y="63854"/>
                    <a:pt x="2272" y="63707"/>
                  </a:cubicBezTo>
                  <a:cubicBezTo>
                    <a:pt x="2377" y="63497"/>
                    <a:pt x="2503" y="63286"/>
                    <a:pt x="2671" y="63097"/>
                  </a:cubicBezTo>
                  <a:cubicBezTo>
                    <a:pt x="2881" y="62761"/>
                    <a:pt x="3049" y="62424"/>
                    <a:pt x="3281" y="62109"/>
                  </a:cubicBezTo>
                  <a:cubicBezTo>
                    <a:pt x="3428" y="61920"/>
                    <a:pt x="3533" y="61689"/>
                    <a:pt x="3701" y="61520"/>
                  </a:cubicBezTo>
                  <a:cubicBezTo>
                    <a:pt x="3869" y="61331"/>
                    <a:pt x="3975" y="61142"/>
                    <a:pt x="4122" y="60953"/>
                  </a:cubicBezTo>
                  <a:cubicBezTo>
                    <a:pt x="4374" y="60679"/>
                    <a:pt x="4605" y="60364"/>
                    <a:pt x="4773" y="60007"/>
                  </a:cubicBezTo>
                  <a:cubicBezTo>
                    <a:pt x="4837" y="59838"/>
                    <a:pt x="4942" y="59649"/>
                    <a:pt x="5068" y="59481"/>
                  </a:cubicBezTo>
                  <a:cubicBezTo>
                    <a:pt x="5215" y="59292"/>
                    <a:pt x="5362" y="59061"/>
                    <a:pt x="5467" y="58829"/>
                  </a:cubicBezTo>
                  <a:cubicBezTo>
                    <a:pt x="5551" y="58661"/>
                    <a:pt x="5656" y="58493"/>
                    <a:pt x="5804" y="58367"/>
                  </a:cubicBezTo>
                  <a:cubicBezTo>
                    <a:pt x="5972" y="58178"/>
                    <a:pt x="6119" y="57988"/>
                    <a:pt x="6266" y="57799"/>
                  </a:cubicBezTo>
                  <a:cubicBezTo>
                    <a:pt x="6371" y="57610"/>
                    <a:pt x="6497" y="57463"/>
                    <a:pt x="6645" y="57316"/>
                  </a:cubicBezTo>
                  <a:cubicBezTo>
                    <a:pt x="6792" y="57210"/>
                    <a:pt x="6897" y="57063"/>
                    <a:pt x="6981" y="56895"/>
                  </a:cubicBezTo>
                  <a:cubicBezTo>
                    <a:pt x="7086" y="56664"/>
                    <a:pt x="7149" y="56390"/>
                    <a:pt x="7401" y="56264"/>
                  </a:cubicBezTo>
                  <a:cubicBezTo>
                    <a:pt x="7422" y="56243"/>
                    <a:pt x="7422" y="56201"/>
                    <a:pt x="7444" y="56180"/>
                  </a:cubicBezTo>
                  <a:cubicBezTo>
                    <a:pt x="7528" y="56075"/>
                    <a:pt x="7633" y="55949"/>
                    <a:pt x="7717" y="55823"/>
                  </a:cubicBezTo>
                  <a:cubicBezTo>
                    <a:pt x="7906" y="55571"/>
                    <a:pt x="8095" y="55360"/>
                    <a:pt x="8263" y="55108"/>
                  </a:cubicBezTo>
                  <a:cubicBezTo>
                    <a:pt x="8348" y="54940"/>
                    <a:pt x="8453" y="54772"/>
                    <a:pt x="8558" y="54624"/>
                  </a:cubicBezTo>
                  <a:cubicBezTo>
                    <a:pt x="8684" y="54477"/>
                    <a:pt x="8810" y="54330"/>
                    <a:pt x="8936" y="54183"/>
                  </a:cubicBezTo>
                  <a:cubicBezTo>
                    <a:pt x="9041" y="54036"/>
                    <a:pt x="9189" y="53931"/>
                    <a:pt x="9294" y="53783"/>
                  </a:cubicBezTo>
                  <a:cubicBezTo>
                    <a:pt x="9651" y="53321"/>
                    <a:pt x="9903" y="52795"/>
                    <a:pt x="10261" y="52333"/>
                  </a:cubicBezTo>
                  <a:cubicBezTo>
                    <a:pt x="10639" y="51849"/>
                    <a:pt x="10976" y="51345"/>
                    <a:pt x="11270" y="50819"/>
                  </a:cubicBezTo>
                  <a:cubicBezTo>
                    <a:pt x="11312" y="50777"/>
                    <a:pt x="11417" y="50777"/>
                    <a:pt x="11438" y="50693"/>
                  </a:cubicBezTo>
                  <a:cubicBezTo>
                    <a:pt x="11459" y="50630"/>
                    <a:pt x="11417" y="50546"/>
                    <a:pt x="11480" y="50504"/>
                  </a:cubicBezTo>
                  <a:cubicBezTo>
                    <a:pt x="11690" y="50356"/>
                    <a:pt x="11690" y="50356"/>
                    <a:pt x="11796" y="50167"/>
                  </a:cubicBezTo>
                  <a:cubicBezTo>
                    <a:pt x="11880" y="50041"/>
                    <a:pt x="11943" y="49915"/>
                    <a:pt x="12027" y="49810"/>
                  </a:cubicBezTo>
                  <a:cubicBezTo>
                    <a:pt x="12195" y="49600"/>
                    <a:pt x="12342" y="49389"/>
                    <a:pt x="12447" y="49158"/>
                  </a:cubicBezTo>
                  <a:cubicBezTo>
                    <a:pt x="12510" y="49137"/>
                    <a:pt x="12552" y="49116"/>
                    <a:pt x="12573" y="49074"/>
                  </a:cubicBezTo>
                  <a:cubicBezTo>
                    <a:pt x="12679" y="48969"/>
                    <a:pt x="12763" y="48864"/>
                    <a:pt x="12847" y="48759"/>
                  </a:cubicBezTo>
                  <a:cubicBezTo>
                    <a:pt x="12931" y="48654"/>
                    <a:pt x="12994" y="48527"/>
                    <a:pt x="13078" y="48443"/>
                  </a:cubicBezTo>
                  <a:cubicBezTo>
                    <a:pt x="13162" y="48338"/>
                    <a:pt x="13288" y="48254"/>
                    <a:pt x="13246" y="48107"/>
                  </a:cubicBezTo>
                  <a:cubicBezTo>
                    <a:pt x="13330" y="48044"/>
                    <a:pt x="13351" y="47897"/>
                    <a:pt x="13456" y="47876"/>
                  </a:cubicBezTo>
                  <a:cubicBezTo>
                    <a:pt x="13456" y="47728"/>
                    <a:pt x="13562" y="47665"/>
                    <a:pt x="13625" y="47581"/>
                  </a:cubicBezTo>
                  <a:cubicBezTo>
                    <a:pt x="13709" y="47518"/>
                    <a:pt x="13772" y="47455"/>
                    <a:pt x="13835" y="47371"/>
                  </a:cubicBezTo>
                  <a:cubicBezTo>
                    <a:pt x="13982" y="47098"/>
                    <a:pt x="14192" y="46908"/>
                    <a:pt x="14361" y="46614"/>
                  </a:cubicBezTo>
                  <a:cubicBezTo>
                    <a:pt x="14529" y="46341"/>
                    <a:pt x="14760" y="46110"/>
                    <a:pt x="14928" y="45815"/>
                  </a:cubicBezTo>
                  <a:cubicBezTo>
                    <a:pt x="15075" y="45521"/>
                    <a:pt x="15328" y="45269"/>
                    <a:pt x="15454" y="44974"/>
                  </a:cubicBezTo>
                  <a:cubicBezTo>
                    <a:pt x="15517" y="44785"/>
                    <a:pt x="15580" y="44638"/>
                    <a:pt x="15685" y="44491"/>
                  </a:cubicBezTo>
                  <a:cubicBezTo>
                    <a:pt x="15937" y="44112"/>
                    <a:pt x="16190" y="43734"/>
                    <a:pt x="16442" y="43355"/>
                  </a:cubicBezTo>
                  <a:cubicBezTo>
                    <a:pt x="16568" y="43145"/>
                    <a:pt x="16778" y="42977"/>
                    <a:pt x="17010" y="42914"/>
                  </a:cubicBezTo>
                  <a:cubicBezTo>
                    <a:pt x="17010" y="42704"/>
                    <a:pt x="17178" y="42577"/>
                    <a:pt x="17262" y="42388"/>
                  </a:cubicBezTo>
                  <a:cubicBezTo>
                    <a:pt x="17430" y="42052"/>
                    <a:pt x="17640" y="41736"/>
                    <a:pt x="17893" y="41442"/>
                  </a:cubicBezTo>
                  <a:cubicBezTo>
                    <a:pt x="18166" y="41127"/>
                    <a:pt x="18355" y="40769"/>
                    <a:pt x="18460" y="40349"/>
                  </a:cubicBezTo>
                  <a:cubicBezTo>
                    <a:pt x="18671" y="40160"/>
                    <a:pt x="18860" y="39949"/>
                    <a:pt x="19028" y="39718"/>
                  </a:cubicBezTo>
                  <a:cubicBezTo>
                    <a:pt x="19091" y="39634"/>
                    <a:pt x="19154" y="39529"/>
                    <a:pt x="19238" y="39466"/>
                  </a:cubicBezTo>
                  <a:cubicBezTo>
                    <a:pt x="19575" y="39150"/>
                    <a:pt x="19827" y="38751"/>
                    <a:pt x="19995" y="38310"/>
                  </a:cubicBezTo>
                  <a:cubicBezTo>
                    <a:pt x="20100" y="38057"/>
                    <a:pt x="20247" y="37826"/>
                    <a:pt x="20352" y="37574"/>
                  </a:cubicBezTo>
                  <a:cubicBezTo>
                    <a:pt x="20521" y="37237"/>
                    <a:pt x="20731" y="36943"/>
                    <a:pt x="20962" y="36670"/>
                  </a:cubicBezTo>
                  <a:cubicBezTo>
                    <a:pt x="21172" y="36438"/>
                    <a:pt x="21341" y="36186"/>
                    <a:pt x="21488" y="35913"/>
                  </a:cubicBezTo>
                  <a:cubicBezTo>
                    <a:pt x="21698" y="35471"/>
                    <a:pt x="21950" y="35072"/>
                    <a:pt x="22245" y="34714"/>
                  </a:cubicBezTo>
                  <a:cubicBezTo>
                    <a:pt x="22371" y="34567"/>
                    <a:pt x="22455" y="34399"/>
                    <a:pt x="22497" y="34210"/>
                  </a:cubicBezTo>
                  <a:cubicBezTo>
                    <a:pt x="22560" y="33978"/>
                    <a:pt x="22560" y="33894"/>
                    <a:pt x="22686" y="33852"/>
                  </a:cubicBezTo>
                  <a:cubicBezTo>
                    <a:pt x="22812" y="33810"/>
                    <a:pt x="22854" y="33726"/>
                    <a:pt x="22960" y="33642"/>
                  </a:cubicBezTo>
                  <a:cubicBezTo>
                    <a:pt x="23170" y="33474"/>
                    <a:pt x="23296" y="33222"/>
                    <a:pt x="23506" y="33032"/>
                  </a:cubicBezTo>
                  <a:cubicBezTo>
                    <a:pt x="23674" y="32885"/>
                    <a:pt x="23800" y="32717"/>
                    <a:pt x="23885" y="32507"/>
                  </a:cubicBezTo>
                  <a:cubicBezTo>
                    <a:pt x="23758" y="32381"/>
                    <a:pt x="23885" y="32276"/>
                    <a:pt x="23927" y="32191"/>
                  </a:cubicBezTo>
                  <a:cubicBezTo>
                    <a:pt x="24074" y="31981"/>
                    <a:pt x="24242" y="31792"/>
                    <a:pt x="24389" y="31582"/>
                  </a:cubicBezTo>
                  <a:cubicBezTo>
                    <a:pt x="24494" y="31477"/>
                    <a:pt x="24557" y="31329"/>
                    <a:pt x="24599" y="31182"/>
                  </a:cubicBezTo>
                  <a:cubicBezTo>
                    <a:pt x="24620" y="31014"/>
                    <a:pt x="24683" y="30867"/>
                    <a:pt x="24789" y="30720"/>
                  </a:cubicBezTo>
                  <a:cubicBezTo>
                    <a:pt x="24936" y="30552"/>
                    <a:pt x="24978" y="30341"/>
                    <a:pt x="25104" y="30152"/>
                  </a:cubicBezTo>
                  <a:cubicBezTo>
                    <a:pt x="25251" y="29984"/>
                    <a:pt x="25335" y="29753"/>
                    <a:pt x="25567" y="29626"/>
                  </a:cubicBezTo>
                  <a:cubicBezTo>
                    <a:pt x="25588" y="29605"/>
                    <a:pt x="25609" y="29584"/>
                    <a:pt x="25609" y="29563"/>
                  </a:cubicBezTo>
                  <a:cubicBezTo>
                    <a:pt x="25672" y="29353"/>
                    <a:pt x="25861" y="29248"/>
                    <a:pt x="25945" y="29059"/>
                  </a:cubicBezTo>
                  <a:cubicBezTo>
                    <a:pt x="25966" y="28954"/>
                    <a:pt x="26029" y="28870"/>
                    <a:pt x="26092" y="28785"/>
                  </a:cubicBezTo>
                  <a:cubicBezTo>
                    <a:pt x="26344" y="28596"/>
                    <a:pt x="26534" y="28344"/>
                    <a:pt x="26618" y="28050"/>
                  </a:cubicBezTo>
                  <a:cubicBezTo>
                    <a:pt x="26702" y="27797"/>
                    <a:pt x="26891" y="27608"/>
                    <a:pt x="26954" y="27377"/>
                  </a:cubicBezTo>
                  <a:cubicBezTo>
                    <a:pt x="27143" y="27251"/>
                    <a:pt x="27185" y="27019"/>
                    <a:pt x="27354" y="26872"/>
                  </a:cubicBezTo>
                  <a:cubicBezTo>
                    <a:pt x="27522" y="26704"/>
                    <a:pt x="27585" y="26494"/>
                    <a:pt x="27732" y="26326"/>
                  </a:cubicBezTo>
                  <a:cubicBezTo>
                    <a:pt x="27816" y="26220"/>
                    <a:pt x="27879" y="26115"/>
                    <a:pt x="27900" y="25989"/>
                  </a:cubicBezTo>
                  <a:cubicBezTo>
                    <a:pt x="27921" y="25821"/>
                    <a:pt x="27963" y="25695"/>
                    <a:pt x="28068" y="25569"/>
                  </a:cubicBezTo>
                  <a:cubicBezTo>
                    <a:pt x="28195" y="25401"/>
                    <a:pt x="28321" y="25232"/>
                    <a:pt x="28468" y="25043"/>
                  </a:cubicBezTo>
                  <a:cubicBezTo>
                    <a:pt x="28678" y="24770"/>
                    <a:pt x="28888" y="24496"/>
                    <a:pt x="29099" y="24244"/>
                  </a:cubicBezTo>
                  <a:cubicBezTo>
                    <a:pt x="29330" y="23929"/>
                    <a:pt x="29519" y="23592"/>
                    <a:pt x="29624" y="23235"/>
                  </a:cubicBezTo>
                  <a:cubicBezTo>
                    <a:pt x="29708" y="23151"/>
                    <a:pt x="29792" y="23067"/>
                    <a:pt x="29855" y="22962"/>
                  </a:cubicBezTo>
                  <a:cubicBezTo>
                    <a:pt x="29961" y="22730"/>
                    <a:pt x="30192" y="22583"/>
                    <a:pt x="30276" y="22310"/>
                  </a:cubicBezTo>
                  <a:cubicBezTo>
                    <a:pt x="30444" y="22205"/>
                    <a:pt x="30444" y="21995"/>
                    <a:pt x="30591" y="21868"/>
                  </a:cubicBezTo>
                  <a:cubicBezTo>
                    <a:pt x="30739" y="21721"/>
                    <a:pt x="30865" y="21553"/>
                    <a:pt x="30991" y="21385"/>
                  </a:cubicBezTo>
                  <a:cubicBezTo>
                    <a:pt x="31075" y="21217"/>
                    <a:pt x="31159" y="21070"/>
                    <a:pt x="31222" y="20901"/>
                  </a:cubicBezTo>
                  <a:cubicBezTo>
                    <a:pt x="31285" y="20817"/>
                    <a:pt x="31348" y="20712"/>
                    <a:pt x="31369" y="20607"/>
                  </a:cubicBezTo>
                  <a:cubicBezTo>
                    <a:pt x="31390" y="20481"/>
                    <a:pt x="31495" y="20418"/>
                    <a:pt x="31537" y="20292"/>
                  </a:cubicBezTo>
                  <a:cubicBezTo>
                    <a:pt x="31579" y="20123"/>
                    <a:pt x="31685" y="19976"/>
                    <a:pt x="31832" y="19892"/>
                  </a:cubicBezTo>
                  <a:cubicBezTo>
                    <a:pt x="31811" y="19640"/>
                    <a:pt x="31916" y="19388"/>
                    <a:pt x="32147" y="19261"/>
                  </a:cubicBezTo>
                  <a:cubicBezTo>
                    <a:pt x="32441" y="19030"/>
                    <a:pt x="32568" y="18673"/>
                    <a:pt x="32820" y="18399"/>
                  </a:cubicBezTo>
                  <a:cubicBezTo>
                    <a:pt x="32904" y="18105"/>
                    <a:pt x="33030" y="17832"/>
                    <a:pt x="33198" y="17579"/>
                  </a:cubicBezTo>
                  <a:cubicBezTo>
                    <a:pt x="33282" y="17411"/>
                    <a:pt x="33367" y="17222"/>
                    <a:pt x="33472" y="17054"/>
                  </a:cubicBezTo>
                  <a:cubicBezTo>
                    <a:pt x="33577" y="16823"/>
                    <a:pt x="33724" y="16633"/>
                    <a:pt x="33892" y="16444"/>
                  </a:cubicBezTo>
                  <a:cubicBezTo>
                    <a:pt x="34187" y="16129"/>
                    <a:pt x="34397" y="15729"/>
                    <a:pt x="34670" y="15372"/>
                  </a:cubicBezTo>
                  <a:cubicBezTo>
                    <a:pt x="34859" y="15204"/>
                    <a:pt x="34964" y="14972"/>
                    <a:pt x="35027" y="14741"/>
                  </a:cubicBezTo>
                  <a:cubicBezTo>
                    <a:pt x="35049" y="14615"/>
                    <a:pt x="35112" y="14510"/>
                    <a:pt x="35196" y="14426"/>
                  </a:cubicBezTo>
                  <a:cubicBezTo>
                    <a:pt x="35385" y="14174"/>
                    <a:pt x="35532" y="13921"/>
                    <a:pt x="35679" y="13669"/>
                  </a:cubicBezTo>
                  <a:cubicBezTo>
                    <a:pt x="35826" y="13375"/>
                    <a:pt x="36037" y="13101"/>
                    <a:pt x="36268" y="12870"/>
                  </a:cubicBezTo>
                  <a:cubicBezTo>
                    <a:pt x="36331" y="12828"/>
                    <a:pt x="36373" y="12765"/>
                    <a:pt x="36394" y="12702"/>
                  </a:cubicBezTo>
                  <a:cubicBezTo>
                    <a:pt x="36415" y="12618"/>
                    <a:pt x="36499" y="12618"/>
                    <a:pt x="36562" y="12555"/>
                  </a:cubicBezTo>
                  <a:cubicBezTo>
                    <a:pt x="36794" y="12218"/>
                    <a:pt x="36983" y="11861"/>
                    <a:pt x="37130" y="11503"/>
                  </a:cubicBezTo>
                  <a:cubicBezTo>
                    <a:pt x="37214" y="11293"/>
                    <a:pt x="37298" y="11104"/>
                    <a:pt x="37424" y="10915"/>
                  </a:cubicBezTo>
                  <a:cubicBezTo>
                    <a:pt x="37592" y="10662"/>
                    <a:pt x="37761" y="10410"/>
                    <a:pt x="37950" y="10158"/>
                  </a:cubicBezTo>
                  <a:cubicBezTo>
                    <a:pt x="38055" y="9927"/>
                    <a:pt x="38202" y="9716"/>
                    <a:pt x="38328" y="9506"/>
                  </a:cubicBezTo>
                  <a:cubicBezTo>
                    <a:pt x="38349" y="9338"/>
                    <a:pt x="38412" y="9170"/>
                    <a:pt x="38518" y="9044"/>
                  </a:cubicBezTo>
                  <a:cubicBezTo>
                    <a:pt x="38728" y="8707"/>
                    <a:pt x="38980" y="8413"/>
                    <a:pt x="39169" y="8076"/>
                  </a:cubicBezTo>
                  <a:cubicBezTo>
                    <a:pt x="39295" y="7887"/>
                    <a:pt x="39422" y="7719"/>
                    <a:pt x="39527" y="7530"/>
                  </a:cubicBezTo>
                  <a:cubicBezTo>
                    <a:pt x="39548" y="7467"/>
                    <a:pt x="39590" y="7425"/>
                    <a:pt x="39632" y="7404"/>
                  </a:cubicBezTo>
                  <a:cubicBezTo>
                    <a:pt x="39821" y="7235"/>
                    <a:pt x="39905" y="7004"/>
                    <a:pt x="40073" y="6815"/>
                  </a:cubicBezTo>
                  <a:cubicBezTo>
                    <a:pt x="40094" y="6794"/>
                    <a:pt x="40115" y="6752"/>
                    <a:pt x="40136" y="6710"/>
                  </a:cubicBezTo>
                  <a:cubicBezTo>
                    <a:pt x="40178" y="6542"/>
                    <a:pt x="40284" y="6373"/>
                    <a:pt x="40410" y="6268"/>
                  </a:cubicBezTo>
                  <a:cubicBezTo>
                    <a:pt x="40641" y="5995"/>
                    <a:pt x="40851" y="5680"/>
                    <a:pt x="41019" y="5364"/>
                  </a:cubicBezTo>
                  <a:cubicBezTo>
                    <a:pt x="41125" y="5133"/>
                    <a:pt x="41251" y="4923"/>
                    <a:pt x="41377" y="4713"/>
                  </a:cubicBezTo>
                  <a:cubicBezTo>
                    <a:pt x="41503" y="4565"/>
                    <a:pt x="41587" y="4397"/>
                    <a:pt x="41692" y="4250"/>
                  </a:cubicBezTo>
                  <a:cubicBezTo>
                    <a:pt x="41839" y="3935"/>
                    <a:pt x="42029" y="3661"/>
                    <a:pt x="42260" y="3430"/>
                  </a:cubicBezTo>
                  <a:cubicBezTo>
                    <a:pt x="42302" y="3367"/>
                    <a:pt x="42344" y="3283"/>
                    <a:pt x="42365" y="3220"/>
                  </a:cubicBezTo>
                  <a:cubicBezTo>
                    <a:pt x="42386" y="3178"/>
                    <a:pt x="42386" y="3115"/>
                    <a:pt x="42407" y="3073"/>
                  </a:cubicBezTo>
                  <a:cubicBezTo>
                    <a:pt x="42828" y="2610"/>
                    <a:pt x="43059" y="2042"/>
                    <a:pt x="43416" y="1538"/>
                  </a:cubicBezTo>
                  <a:cubicBezTo>
                    <a:pt x="43458" y="1496"/>
                    <a:pt x="43479" y="1433"/>
                    <a:pt x="43500" y="1391"/>
                  </a:cubicBezTo>
                  <a:cubicBezTo>
                    <a:pt x="43500" y="1307"/>
                    <a:pt x="43521" y="1244"/>
                    <a:pt x="43563" y="1201"/>
                  </a:cubicBezTo>
                  <a:cubicBezTo>
                    <a:pt x="43711" y="1054"/>
                    <a:pt x="43795" y="886"/>
                    <a:pt x="43837" y="697"/>
                  </a:cubicBezTo>
                  <a:cubicBezTo>
                    <a:pt x="43858" y="592"/>
                    <a:pt x="43879" y="466"/>
                    <a:pt x="43984" y="403"/>
                  </a:cubicBezTo>
                  <a:lnTo>
                    <a:pt x="43921" y="297"/>
                  </a:lnTo>
                  <a:cubicBezTo>
                    <a:pt x="43910" y="297"/>
                    <a:pt x="43895" y="303"/>
                    <a:pt x="43876" y="303"/>
                  </a:cubicBezTo>
                  <a:cubicBezTo>
                    <a:pt x="43858" y="303"/>
                    <a:pt x="43837" y="297"/>
                    <a:pt x="43816" y="276"/>
                  </a:cubicBezTo>
                  <a:cubicBezTo>
                    <a:pt x="43858" y="213"/>
                    <a:pt x="43963" y="171"/>
                    <a:pt x="43921" y="66"/>
                  </a:cubicBezTo>
                  <a:cubicBezTo>
                    <a:pt x="43828" y="31"/>
                    <a:pt x="43723" y="16"/>
                    <a:pt x="43619" y="16"/>
                  </a:cubicBezTo>
                  <a:cubicBezTo>
                    <a:pt x="43534" y="16"/>
                    <a:pt x="43450" y="26"/>
                    <a:pt x="43374" y="45"/>
                  </a:cubicBezTo>
                  <a:cubicBezTo>
                    <a:pt x="43363" y="52"/>
                    <a:pt x="43352" y="55"/>
                    <a:pt x="43341" y="55"/>
                  </a:cubicBezTo>
                  <a:cubicBezTo>
                    <a:pt x="43291" y="55"/>
                    <a:pt x="43237" y="0"/>
                    <a:pt x="4321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37"/>
            <p:cNvSpPr/>
            <p:nvPr/>
          </p:nvSpPr>
          <p:spPr>
            <a:xfrm>
              <a:off x="1734083" y="2934269"/>
              <a:ext cx="459442" cy="706915"/>
            </a:xfrm>
            <a:custGeom>
              <a:avLst/>
              <a:gdLst/>
              <a:ahLst/>
              <a:cxnLst/>
              <a:rect l="l" t="t" r="r" b="b"/>
              <a:pathLst>
                <a:path w="44552" h="67502" extrusionOk="0">
                  <a:moveTo>
                    <a:pt x="35511" y="12741"/>
                  </a:moveTo>
                  <a:lnTo>
                    <a:pt x="35532" y="12762"/>
                  </a:lnTo>
                  <a:cubicBezTo>
                    <a:pt x="35532" y="12762"/>
                    <a:pt x="35532" y="12783"/>
                    <a:pt x="35511" y="12783"/>
                  </a:cubicBezTo>
                  <a:cubicBezTo>
                    <a:pt x="35490" y="12783"/>
                    <a:pt x="35490" y="12783"/>
                    <a:pt x="35490" y="12762"/>
                  </a:cubicBezTo>
                  <a:cubicBezTo>
                    <a:pt x="35490" y="12741"/>
                    <a:pt x="35511" y="12741"/>
                    <a:pt x="35511" y="12741"/>
                  </a:cubicBezTo>
                  <a:close/>
                  <a:moveTo>
                    <a:pt x="15075" y="43164"/>
                  </a:moveTo>
                  <a:cubicBezTo>
                    <a:pt x="15096" y="43164"/>
                    <a:pt x="15096" y="43185"/>
                    <a:pt x="15096" y="43185"/>
                  </a:cubicBezTo>
                  <a:lnTo>
                    <a:pt x="15075" y="43206"/>
                  </a:lnTo>
                  <a:cubicBezTo>
                    <a:pt x="15075" y="43206"/>
                    <a:pt x="15054" y="43206"/>
                    <a:pt x="15054" y="43185"/>
                  </a:cubicBezTo>
                  <a:cubicBezTo>
                    <a:pt x="15054" y="43164"/>
                    <a:pt x="15054" y="43164"/>
                    <a:pt x="15075" y="43164"/>
                  </a:cubicBezTo>
                  <a:close/>
                  <a:moveTo>
                    <a:pt x="44173" y="1"/>
                  </a:moveTo>
                  <a:cubicBezTo>
                    <a:pt x="44131" y="22"/>
                    <a:pt x="44089" y="43"/>
                    <a:pt x="44047" y="43"/>
                  </a:cubicBezTo>
                  <a:cubicBezTo>
                    <a:pt x="44028" y="40"/>
                    <a:pt x="44008" y="39"/>
                    <a:pt x="43989" y="39"/>
                  </a:cubicBezTo>
                  <a:cubicBezTo>
                    <a:pt x="43820" y="39"/>
                    <a:pt x="43658" y="121"/>
                    <a:pt x="43563" y="253"/>
                  </a:cubicBezTo>
                  <a:cubicBezTo>
                    <a:pt x="43437" y="421"/>
                    <a:pt x="43227" y="526"/>
                    <a:pt x="43206" y="736"/>
                  </a:cubicBezTo>
                  <a:cubicBezTo>
                    <a:pt x="43185" y="778"/>
                    <a:pt x="43164" y="820"/>
                    <a:pt x="43122" y="820"/>
                  </a:cubicBezTo>
                  <a:cubicBezTo>
                    <a:pt x="42996" y="842"/>
                    <a:pt x="42996" y="947"/>
                    <a:pt x="42933" y="1010"/>
                  </a:cubicBezTo>
                  <a:cubicBezTo>
                    <a:pt x="42869" y="1115"/>
                    <a:pt x="42806" y="1199"/>
                    <a:pt x="42743" y="1304"/>
                  </a:cubicBezTo>
                  <a:cubicBezTo>
                    <a:pt x="42491" y="1661"/>
                    <a:pt x="42155" y="1914"/>
                    <a:pt x="41902" y="2229"/>
                  </a:cubicBezTo>
                  <a:cubicBezTo>
                    <a:pt x="41734" y="2439"/>
                    <a:pt x="41587" y="2629"/>
                    <a:pt x="41419" y="2818"/>
                  </a:cubicBezTo>
                  <a:cubicBezTo>
                    <a:pt x="41314" y="2902"/>
                    <a:pt x="41251" y="3028"/>
                    <a:pt x="41145" y="3133"/>
                  </a:cubicBezTo>
                  <a:lnTo>
                    <a:pt x="41103" y="3112"/>
                  </a:lnTo>
                  <a:cubicBezTo>
                    <a:pt x="40977" y="3259"/>
                    <a:pt x="40914" y="3470"/>
                    <a:pt x="40767" y="3596"/>
                  </a:cubicBezTo>
                  <a:cubicBezTo>
                    <a:pt x="40494" y="3848"/>
                    <a:pt x="40326" y="4184"/>
                    <a:pt x="40052" y="4458"/>
                  </a:cubicBezTo>
                  <a:cubicBezTo>
                    <a:pt x="40031" y="4479"/>
                    <a:pt x="40010" y="4500"/>
                    <a:pt x="40010" y="4521"/>
                  </a:cubicBezTo>
                  <a:cubicBezTo>
                    <a:pt x="39989" y="4668"/>
                    <a:pt x="39863" y="4752"/>
                    <a:pt x="39800" y="4878"/>
                  </a:cubicBezTo>
                  <a:cubicBezTo>
                    <a:pt x="39695" y="5109"/>
                    <a:pt x="39464" y="5236"/>
                    <a:pt x="39337" y="5446"/>
                  </a:cubicBezTo>
                  <a:cubicBezTo>
                    <a:pt x="39127" y="5698"/>
                    <a:pt x="38917" y="5929"/>
                    <a:pt x="38707" y="6161"/>
                  </a:cubicBezTo>
                  <a:cubicBezTo>
                    <a:pt x="38475" y="6371"/>
                    <a:pt x="38286" y="6644"/>
                    <a:pt x="38139" y="6918"/>
                  </a:cubicBezTo>
                  <a:cubicBezTo>
                    <a:pt x="38097" y="7107"/>
                    <a:pt x="37950" y="7233"/>
                    <a:pt x="37782" y="7317"/>
                  </a:cubicBezTo>
                  <a:cubicBezTo>
                    <a:pt x="37824" y="7443"/>
                    <a:pt x="37740" y="7527"/>
                    <a:pt x="37655" y="7590"/>
                  </a:cubicBezTo>
                  <a:cubicBezTo>
                    <a:pt x="37487" y="7780"/>
                    <a:pt x="37319" y="7969"/>
                    <a:pt x="37193" y="8158"/>
                  </a:cubicBezTo>
                  <a:cubicBezTo>
                    <a:pt x="37151" y="8242"/>
                    <a:pt x="37130" y="8347"/>
                    <a:pt x="37067" y="8431"/>
                  </a:cubicBezTo>
                  <a:cubicBezTo>
                    <a:pt x="36983" y="8599"/>
                    <a:pt x="36878" y="8705"/>
                    <a:pt x="36793" y="8852"/>
                  </a:cubicBezTo>
                  <a:cubicBezTo>
                    <a:pt x="36625" y="9125"/>
                    <a:pt x="36436" y="9377"/>
                    <a:pt x="36247" y="9609"/>
                  </a:cubicBezTo>
                  <a:cubicBezTo>
                    <a:pt x="36016" y="9861"/>
                    <a:pt x="35805" y="10134"/>
                    <a:pt x="35616" y="10408"/>
                  </a:cubicBezTo>
                  <a:cubicBezTo>
                    <a:pt x="35574" y="10492"/>
                    <a:pt x="35574" y="10597"/>
                    <a:pt x="35511" y="10660"/>
                  </a:cubicBezTo>
                  <a:cubicBezTo>
                    <a:pt x="35322" y="10870"/>
                    <a:pt x="35196" y="11143"/>
                    <a:pt x="34985" y="11375"/>
                  </a:cubicBezTo>
                  <a:cubicBezTo>
                    <a:pt x="34901" y="11480"/>
                    <a:pt x="34796" y="11543"/>
                    <a:pt x="34691" y="11606"/>
                  </a:cubicBezTo>
                  <a:cubicBezTo>
                    <a:pt x="34691" y="11669"/>
                    <a:pt x="34670" y="11732"/>
                    <a:pt x="34649" y="11774"/>
                  </a:cubicBezTo>
                  <a:cubicBezTo>
                    <a:pt x="34502" y="11963"/>
                    <a:pt x="34376" y="12174"/>
                    <a:pt x="34228" y="12363"/>
                  </a:cubicBezTo>
                  <a:cubicBezTo>
                    <a:pt x="34186" y="12468"/>
                    <a:pt x="34123" y="12552"/>
                    <a:pt x="34060" y="12657"/>
                  </a:cubicBezTo>
                  <a:cubicBezTo>
                    <a:pt x="33955" y="12762"/>
                    <a:pt x="33871" y="12888"/>
                    <a:pt x="33787" y="13015"/>
                  </a:cubicBezTo>
                  <a:cubicBezTo>
                    <a:pt x="33682" y="13120"/>
                    <a:pt x="33682" y="13246"/>
                    <a:pt x="33514" y="13330"/>
                  </a:cubicBezTo>
                  <a:cubicBezTo>
                    <a:pt x="33366" y="13393"/>
                    <a:pt x="33366" y="13582"/>
                    <a:pt x="33282" y="13687"/>
                  </a:cubicBezTo>
                  <a:cubicBezTo>
                    <a:pt x="33177" y="13856"/>
                    <a:pt x="32967" y="13982"/>
                    <a:pt x="32988" y="14213"/>
                  </a:cubicBezTo>
                  <a:cubicBezTo>
                    <a:pt x="32904" y="14213"/>
                    <a:pt x="32820" y="14276"/>
                    <a:pt x="32778" y="14360"/>
                  </a:cubicBezTo>
                  <a:cubicBezTo>
                    <a:pt x="32694" y="14549"/>
                    <a:pt x="32589" y="14718"/>
                    <a:pt x="32441" y="14865"/>
                  </a:cubicBezTo>
                  <a:cubicBezTo>
                    <a:pt x="32315" y="14991"/>
                    <a:pt x="32210" y="15117"/>
                    <a:pt x="32126" y="15243"/>
                  </a:cubicBezTo>
                  <a:cubicBezTo>
                    <a:pt x="32105" y="15306"/>
                    <a:pt x="32021" y="15264"/>
                    <a:pt x="31979" y="15306"/>
                  </a:cubicBezTo>
                  <a:cubicBezTo>
                    <a:pt x="31853" y="15538"/>
                    <a:pt x="31642" y="15706"/>
                    <a:pt x="31558" y="15958"/>
                  </a:cubicBezTo>
                  <a:cubicBezTo>
                    <a:pt x="31537" y="15958"/>
                    <a:pt x="31516" y="15958"/>
                    <a:pt x="31495" y="15979"/>
                  </a:cubicBezTo>
                  <a:cubicBezTo>
                    <a:pt x="31285" y="16147"/>
                    <a:pt x="31138" y="16400"/>
                    <a:pt x="31075" y="16652"/>
                  </a:cubicBezTo>
                  <a:cubicBezTo>
                    <a:pt x="31054" y="16841"/>
                    <a:pt x="30991" y="17009"/>
                    <a:pt x="30886" y="17156"/>
                  </a:cubicBezTo>
                  <a:cubicBezTo>
                    <a:pt x="30738" y="17325"/>
                    <a:pt x="30591" y="17514"/>
                    <a:pt x="30423" y="17682"/>
                  </a:cubicBezTo>
                  <a:cubicBezTo>
                    <a:pt x="30255" y="17829"/>
                    <a:pt x="30129" y="18039"/>
                    <a:pt x="30087" y="18271"/>
                  </a:cubicBezTo>
                  <a:cubicBezTo>
                    <a:pt x="30066" y="18355"/>
                    <a:pt x="30024" y="18418"/>
                    <a:pt x="29982" y="18460"/>
                  </a:cubicBezTo>
                  <a:cubicBezTo>
                    <a:pt x="29855" y="18607"/>
                    <a:pt x="29813" y="18796"/>
                    <a:pt x="29666" y="18965"/>
                  </a:cubicBezTo>
                  <a:cubicBezTo>
                    <a:pt x="29519" y="19112"/>
                    <a:pt x="29498" y="19364"/>
                    <a:pt x="29288" y="19448"/>
                  </a:cubicBezTo>
                  <a:lnTo>
                    <a:pt x="29288" y="19616"/>
                  </a:lnTo>
                  <a:cubicBezTo>
                    <a:pt x="29141" y="19784"/>
                    <a:pt x="29078" y="19953"/>
                    <a:pt x="28951" y="20100"/>
                  </a:cubicBezTo>
                  <a:cubicBezTo>
                    <a:pt x="28804" y="20247"/>
                    <a:pt x="28678" y="20436"/>
                    <a:pt x="28573" y="20604"/>
                  </a:cubicBezTo>
                  <a:cubicBezTo>
                    <a:pt x="28489" y="20604"/>
                    <a:pt x="28405" y="20646"/>
                    <a:pt x="28363" y="20731"/>
                  </a:cubicBezTo>
                  <a:cubicBezTo>
                    <a:pt x="28194" y="21046"/>
                    <a:pt x="27984" y="21298"/>
                    <a:pt x="27816" y="21593"/>
                  </a:cubicBezTo>
                  <a:cubicBezTo>
                    <a:pt x="27711" y="21698"/>
                    <a:pt x="27648" y="21824"/>
                    <a:pt x="27564" y="21950"/>
                  </a:cubicBezTo>
                  <a:cubicBezTo>
                    <a:pt x="27501" y="22076"/>
                    <a:pt x="27417" y="22181"/>
                    <a:pt x="27417" y="22328"/>
                  </a:cubicBezTo>
                  <a:cubicBezTo>
                    <a:pt x="27227" y="22560"/>
                    <a:pt x="27143" y="22854"/>
                    <a:pt x="26870" y="23022"/>
                  </a:cubicBezTo>
                  <a:cubicBezTo>
                    <a:pt x="26828" y="23043"/>
                    <a:pt x="26765" y="23106"/>
                    <a:pt x="26765" y="23127"/>
                  </a:cubicBezTo>
                  <a:cubicBezTo>
                    <a:pt x="26765" y="23232"/>
                    <a:pt x="26702" y="23338"/>
                    <a:pt x="26618" y="23401"/>
                  </a:cubicBezTo>
                  <a:cubicBezTo>
                    <a:pt x="26534" y="23464"/>
                    <a:pt x="26513" y="23590"/>
                    <a:pt x="26386" y="23632"/>
                  </a:cubicBezTo>
                  <a:cubicBezTo>
                    <a:pt x="26281" y="23695"/>
                    <a:pt x="26218" y="23779"/>
                    <a:pt x="26155" y="23905"/>
                  </a:cubicBezTo>
                  <a:cubicBezTo>
                    <a:pt x="26134" y="23947"/>
                    <a:pt x="26197" y="23968"/>
                    <a:pt x="26197" y="23989"/>
                  </a:cubicBezTo>
                  <a:cubicBezTo>
                    <a:pt x="26071" y="24094"/>
                    <a:pt x="25987" y="24200"/>
                    <a:pt x="25945" y="24347"/>
                  </a:cubicBezTo>
                  <a:cubicBezTo>
                    <a:pt x="25903" y="24473"/>
                    <a:pt x="25693" y="24494"/>
                    <a:pt x="25693" y="24662"/>
                  </a:cubicBezTo>
                  <a:cubicBezTo>
                    <a:pt x="25461" y="24935"/>
                    <a:pt x="25356" y="25314"/>
                    <a:pt x="25062" y="25566"/>
                  </a:cubicBezTo>
                  <a:cubicBezTo>
                    <a:pt x="24999" y="25755"/>
                    <a:pt x="24746" y="25818"/>
                    <a:pt x="24768" y="26050"/>
                  </a:cubicBezTo>
                  <a:cubicBezTo>
                    <a:pt x="24768" y="26050"/>
                    <a:pt x="24746" y="26071"/>
                    <a:pt x="24746" y="26071"/>
                  </a:cubicBezTo>
                  <a:cubicBezTo>
                    <a:pt x="24515" y="26344"/>
                    <a:pt x="24326" y="26659"/>
                    <a:pt x="24179" y="26996"/>
                  </a:cubicBezTo>
                  <a:cubicBezTo>
                    <a:pt x="24166" y="26994"/>
                    <a:pt x="24155" y="26994"/>
                    <a:pt x="24144" y="26994"/>
                  </a:cubicBezTo>
                  <a:cubicBezTo>
                    <a:pt x="23987" y="26994"/>
                    <a:pt x="23966" y="27129"/>
                    <a:pt x="23927" y="27227"/>
                  </a:cubicBezTo>
                  <a:cubicBezTo>
                    <a:pt x="23906" y="27311"/>
                    <a:pt x="23863" y="27395"/>
                    <a:pt x="23800" y="27458"/>
                  </a:cubicBezTo>
                  <a:cubicBezTo>
                    <a:pt x="23788" y="27458"/>
                    <a:pt x="23776" y="27445"/>
                    <a:pt x="23760" y="27445"/>
                  </a:cubicBezTo>
                  <a:cubicBezTo>
                    <a:pt x="23748" y="27445"/>
                    <a:pt x="23734" y="27452"/>
                    <a:pt x="23716" y="27479"/>
                  </a:cubicBezTo>
                  <a:lnTo>
                    <a:pt x="23716" y="27795"/>
                  </a:lnTo>
                  <a:cubicBezTo>
                    <a:pt x="23569" y="27984"/>
                    <a:pt x="23359" y="28089"/>
                    <a:pt x="23317" y="28341"/>
                  </a:cubicBezTo>
                  <a:cubicBezTo>
                    <a:pt x="23170" y="28404"/>
                    <a:pt x="23065" y="28510"/>
                    <a:pt x="23001" y="28636"/>
                  </a:cubicBezTo>
                  <a:cubicBezTo>
                    <a:pt x="22896" y="28846"/>
                    <a:pt x="22770" y="29014"/>
                    <a:pt x="22602" y="29161"/>
                  </a:cubicBezTo>
                  <a:cubicBezTo>
                    <a:pt x="22539" y="29224"/>
                    <a:pt x="22497" y="29309"/>
                    <a:pt x="22476" y="29372"/>
                  </a:cubicBezTo>
                  <a:cubicBezTo>
                    <a:pt x="22392" y="29666"/>
                    <a:pt x="22245" y="29918"/>
                    <a:pt x="22055" y="30149"/>
                  </a:cubicBezTo>
                  <a:cubicBezTo>
                    <a:pt x="21887" y="30297"/>
                    <a:pt x="21761" y="30465"/>
                    <a:pt x="21656" y="30654"/>
                  </a:cubicBezTo>
                  <a:cubicBezTo>
                    <a:pt x="21593" y="30822"/>
                    <a:pt x="21488" y="30990"/>
                    <a:pt x="21383" y="31138"/>
                  </a:cubicBezTo>
                  <a:cubicBezTo>
                    <a:pt x="21193" y="31369"/>
                    <a:pt x="21088" y="31663"/>
                    <a:pt x="20815" y="31831"/>
                  </a:cubicBezTo>
                  <a:cubicBezTo>
                    <a:pt x="20710" y="31873"/>
                    <a:pt x="20668" y="31979"/>
                    <a:pt x="20626" y="32084"/>
                  </a:cubicBezTo>
                  <a:cubicBezTo>
                    <a:pt x="20605" y="32126"/>
                    <a:pt x="20626" y="32189"/>
                    <a:pt x="20584" y="32231"/>
                  </a:cubicBezTo>
                  <a:cubicBezTo>
                    <a:pt x="20415" y="32420"/>
                    <a:pt x="20289" y="32630"/>
                    <a:pt x="20184" y="32862"/>
                  </a:cubicBezTo>
                  <a:cubicBezTo>
                    <a:pt x="20184" y="32904"/>
                    <a:pt x="20184" y="32946"/>
                    <a:pt x="20163" y="32946"/>
                  </a:cubicBezTo>
                  <a:cubicBezTo>
                    <a:pt x="19995" y="33051"/>
                    <a:pt x="19953" y="33219"/>
                    <a:pt x="19869" y="33387"/>
                  </a:cubicBezTo>
                  <a:cubicBezTo>
                    <a:pt x="19722" y="33661"/>
                    <a:pt x="19553" y="33913"/>
                    <a:pt x="19217" y="33955"/>
                  </a:cubicBezTo>
                  <a:cubicBezTo>
                    <a:pt x="19196" y="34186"/>
                    <a:pt x="18944" y="34312"/>
                    <a:pt x="19028" y="34565"/>
                  </a:cubicBezTo>
                  <a:cubicBezTo>
                    <a:pt x="18923" y="34607"/>
                    <a:pt x="18818" y="34670"/>
                    <a:pt x="18755" y="34775"/>
                  </a:cubicBezTo>
                  <a:cubicBezTo>
                    <a:pt x="18649" y="34943"/>
                    <a:pt x="18565" y="35111"/>
                    <a:pt x="18502" y="35279"/>
                  </a:cubicBezTo>
                  <a:cubicBezTo>
                    <a:pt x="18418" y="35532"/>
                    <a:pt x="18271" y="35763"/>
                    <a:pt x="18082" y="35973"/>
                  </a:cubicBezTo>
                  <a:cubicBezTo>
                    <a:pt x="17935" y="36162"/>
                    <a:pt x="17766" y="36352"/>
                    <a:pt x="17640" y="36562"/>
                  </a:cubicBezTo>
                  <a:cubicBezTo>
                    <a:pt x="17535" y="36709"/>
                    <a:pt x="17409" y="36856"/>
                    <a:pt x="17262" y="36982"/>
                  </a:cubicBezTo>
                  <a:cubicBezTo>
                    <a:pt x="17178" y="37067"/>
                    <a:pt x="17115" y="37151"/>
                    <a:pt x="17073" y="37256"/>
                  </a:cubicBezTo>
                  <a:cubicBezTo>
                    <a:pt x="17052" y="37382"/>
                    <a:pt x="16946" y="37508"/>
                    <a:pt x="17073" y="37655"/>
                  </a:cubicBezTo>
                  <a:lnTo>
                    <a:pt x="17052" y="37676"/>
                  </a:lnTo>
                  <a:cubicBezTo>
                    <a:pt x="16967" y="37781"/>
                    <a:pt x="16904" y="37886"/>
                    <a:pt x="16820" y="37992"/>
                  </a:cubicBezTo>
                  <a:cubicBezTo>
                    <a:pt x="16526" y="38286"/>
                    <a:pt x="16295" y="38622"/>
                    <a:pt x="16148" y="38980"/>
                  </a:cubicBezTo>
                  <a:cubicBezTo>
                    <a:pt x="16126" y="39043"/>
                    <a:pt x="16084" y="39106"/>
                    <a:pt x="16063" y="39148"/>
                  </a:cubicBezTo>
                  <a:cubicBezTo>
                    <a:pt x="15895" y="39337"/>
                    <a:pt x="15790" y="39589"/>
                    <a:pt x="15748" y="39842"/>
                  </a:cubicBezTo>
                  <a:cubicBezTo>
                    <a:pt x="15433" y="40094"/>
                    <a:pt x="15201" y="40430"/>
                    <a:pt x="14907" y="40620"/>
                  </a:cubicBezTo>
                  <a:cubicBezTo>
                    <a:pt x="14781" y="40788"/>
                    <a:pt x="14781" y="40935"/>
                    <a:pt x="14655" y="41019"/>
                  </a:cubicBezTo>
                  <a:cubicBezTo>
                    <a:pt x="14592" y="41061"/>
                    <a:pt x="14550" y="41124"/>
                    <a:pt x="14508" y="41187"/>
                  </a:cubicBezTo>
                  <a:cubicBezTo>
                    <a:pt x="14402" y="41355"/>
                    <a:pt x="14360" y="41566"/>
                    <a:pt x="14255" y="41713"/>
                  </a:cubicBezTo>
                  <a:cubicBezTo>
                    <a:pt x="14129" y="41923"/>
                    <a:pt x="14024" y="42133"/>
                    <a:pt x="13961" y="42365"/>
                  </a:cubicBezTo>
                  <a:cubicBezTo>
                    <a:pt x="13898" y="42491"/>
                    <a:pt x="13751" y="42533"/>
                    <a:pt x="13625" y="42638"/>
                  </a:cubicBezTo>
                  <a:cubicBezTo>
                    <a:pt x="13604" y="42806"/>
                    <a:pt x="13519" y="42974"/>
                    <a:pt x="13372" y="43101"/>
                  </a:cubicBezTo>
                  <a:cubicBezTo>
                    <a:pt x="13414" y="43227"/>
                    <a:pt x="13288" y="43332"/>
                    <a:pt x="13288" y="43479"/>
                  </a:cubicBezTo>
                  <a:cubicBezTo>
                    <a:pt x="13141" y="43584"/>
                    <a:pt x="13036" y="43710"/>
                    <a:pt x="12952" y="43878"/>
                  </a:cubicBezTo>
                  <a:cubicBezTo>
                    <a:pt x="12784" y="44131"/>
                    <a:pt x="12615" y="44383"/>
                    <a:pt x="12489" y="44656"/>
                  </a:cubicBezTo>
                  <a:cubicBezTo>
                    <a:pt x="12426" y="44846"/>
                    <a:pt x="12279" y="45014"/>
                    <a:pt x="12195" y="45203"/>
                  </a:cubicBezTo>
                  <a:cubicBezTo>
                    <a:pt x="12132" y="45392"/>
                    <a:pt x="12006" y="45560"/>
                    <a:pt x="11859" y="45708"/>
                  </a:cubicBezTo>
                  <a:cubicBezTo>
                    <a:pt x="11774" y="45792"/>
                    <a:pt x="11795" y="45918"/>
                    <a:pt x="11711" y="46002"/>
                  </a:cubicBezTo>
                  <a:cubicBezTo>
                    <a:pt x="11606" y="46086"/>
                    <a:pt x="11543" y="46212"/>
                    <a:pt x="11522" y="46359"/>
                  </a:cubicBezTo>
                  <a:cubicBezTo>
                    <a:pt x="11480" y="46485"/>
                    <a:pt x="11396" y="46570"/>
                    <a:pt x="11375" y="46696"/>
                  </a:cubicBezTo>
                  <a:cubicBezTo>
                    <a:pt x="11165" y="46822"/>
                    <a:pt x="11102" y="47032"/>
                    <a:pt x="10997" y="47221"/>
                  </a:cubicBezTo>
                  <a:cubicBezTo>
                    <a:pt x="10912" y="47368"/>
                    <a:pt x="10807" y="47516"/>
                    <a:pt x="10660" y="47621"/>
                  </a:cubicBezTo>
                  <a:cubicBezTo>
                    <a:pt x="10534" y="47873"/>
                    <a:pt x="10387" y="48125"/>
                    <a:pt x="10219" y="48336"/>
                  </a:cubicBezTo>
                  <a:cubicBezTo>
                    <a:pt x="10093" y="48525"/>
                    <a:pt x="9987" y="48693"/>
                    <a:pt x="9861" y="48861"/>
                  </a:cubicBezTo>
                  <a:cubicBezTo>
                    <a:pt x="9819" y="48924"/>
                    <a:pt x="9735" y="48945"/>
                    <a:pt x="9714" y="49029"/>
                  </a:cubicBezTo>
                  <a:cubicBezTo>
                    <a:pt x="9672" y="49324"/>
                    <a:pt x="9546" y="49597"/>
                    <a:pt x="9336" y="49828"/>
                  </a:cubicBezTo>
                  <a:cubicBezTo>
                    <a:pt x="9167" y="50018"/>
                    <a:pt x="9041" y="50270"/>
                    <a:pt x="8978" y="50522"/>
                  </a:cubicBezTo>
                  <a:cubicBezTo>
                    <a:pt x="8936" y="50732"/>
                    <a:pt x="8747" y="50880"/>
                    <a:pt x="8705" y="51069"/>
                  </a:cubicBezTo>
                  <a:cubicBezTo>
                    <a:pt x="8579" y="51132"/>
                    <a:pt x="8495" y="51216"/>
                    <a:pt x="8411" y="51342"/>
                  </a:cubicBezTo>
                  <a:cubicBezTo>
                    <a:pt x="8263" y="51510"/>
                    <a:pt x="8242" y="51763"/>
                    <a:pt x="8053" y="51931"/>
                  </a:cubicBezTo>
                  <a:cubicBezTo>
                    <a:pt x="8053" y="52057"/>
                    <a:pt x="7927" y="52141"/>
                    <a:pt x="7885" y="52267"/>
                  </a:cubicBezTo>
                  <a:cubicBezTo>
                    <a:pt x="7843" y="52393"/>
                    <a:pt x="7759" y="52519"/>
                    <a:pt x="7675" y="52625"/>
                  </a:cubicBezTo>
                  <a:cubicBezTo>
                    <a:pt x="7654" y="52688"/>
                    <a:pt x="7633" y="52751"/>
                    <a:pt x="7549" y="52793"/>
                  </a:cubicBezTo>
                  <a:cubicBezTo>
                    <a:pt x="7464" y="52856"/>
                    <a:pt x="7422" y="52961"/>
                    <a:pt x="7422" y="53066"/>
                  </a:cubicBezTo>
                  <a:cubicBezTo>
                    <a:pt x="7443" y="53234"/>
                    <a:pt x="7317" y="53381"/>
                    <a:pt x="7212" y="53508"/>
                  </a:cubicBezTo>
                  <a:cubicBezTo>
                    <a:pt x="6939" y="53823"/>
                    <a:pt x="6708" y="54180"/>
                    <a:pt x="6539" y="54559"/>
                  </a:cubicBezTo>
                  <a:cubicBezTo>
                    <a:pt x="6476" y="54664"/>
                    <a:pt x="6413" y="54769"/>
                    <a:pt x="6371" y="54874"/>
                  </a:cubicBezTo>
                  <a:cubicBezTo>
                    <a:pt x="6245" y="55126"/>
                    <a:pt x="6014" y="55295"/>
                    <a:pt x="5909" y="55547"/>
                  </a:cubicBezTo>
                  <a:cubicBezTo>
                    <a:pt x="5888" y="55568"/>
                    <a:pt x="5867" y="55589"/>
                    <a:pt x="5867" y="55589"/>
                  </a:cubicBezTo>
                  <a:cubicBezTo>
                    <a:pt x="5677" y="55757"/>
                    <a:pt x="5551" y="55946"/>
                    <a:pt x="5467" y="56157"/>
                  </a:cubicBezTo>
                  <a:cubicBezTo>
                    <a:pt x="5425" y="56241"/>
                    <a:pt x="5362" y="56325"/>
                    <a:pt x="5299" y="56409"/>
                  </a:cubicBezTo>
                  <a:cubicBezTo>
                    <a:pt x="5236" y="56472"/>
                    <a:pt x="5194" y="56556"/>
                    <a:pt x="5194" y="56640"/>
                  </a:cubicBezTo>
                  <a:cubicBezTo>
                    <a:pt x="5194" y="56745"/>
                    <a:pt x="5026" y="56766"/>
                    <a:pt x="5110" y="56893"/>
                  </a:cubicBezTo>
                  <a:cubicBezTo>
                    <a:pt x="4878" y="57124"/>
                    <a:pt x="4921" y="57502"/>
                    <a:pt x="4626" y="57691"/>
                  </a:cubicBezTo>
                  <a:cubicBezTo>
                    <a:pt x="4584" y="57944"/>
                    <a:pt x="4395" y="58070"/>
                    <a:pt x="4332" y="58301"/>
                  </a:cubicBezTo>
                  <a:cubicBezTo>
                    <a:pt x="4332" y="58322"/>
                    <a:pt x="4311" y="58322"/>
                    <a:pt x="4290" y="58322"/>
                  </a:cubicBezTo>
                  <a:cubicBezTo>
                    <a:pt x="4254" y="58322"/>
                    <a:pt x="4249" y="58276"/>
                    <a:pt x="4235" y="58276"/>
                  </a:cubicBezTo>
                  <a:cubicBezTo>
                    <a:pt x="4232" y="58276"/>
                    <a:pt x="4230" y="58277"/>
                    <a:pt x="4227" y="58280"/>
                  </a:cubicBezTo>
                  <a:cubicBezTo>
                    <a:pt x="4164" y="58385"/>
                    <a:pt x="4269" y="58406"/>
                    <a:pt x="4269" y="58469"/>
                  </a:cubicBezTo>
                  <a:cubicBezTo>
                    <a:pt x="4164" y="58680"/>
                    <a:pt x="3953" y="58827"/>
                    <a:pt x="4016" y="59100"/>
                  </a:cubicBezTo>
                  <a:cubicBezTo>
                    <a:pt x="4016" y="59121"/>
                    <a:pt x="3974" y="59142"/>
                    <a:pt x="3974" y="59142"/>
                  </a:cubicBezTo>
                  <a:cubicBezTo>
                    <a:pt x="3764" y="59457"/>
                    <a:pt x="3617" y="59794"/>
                    <a:pt x="3386" y="60067"/>
                  </a:cubicBezTo>
                  <a:lnTo>
                    <a:pt x="3386" y="60235"/>
                  </a:lnTo>
                  <a:lnTo>
                    <a:pt x="3218" y="60404"/>
                  </a:lnTo>
                  <a:cubicBezTo>
                    <a:pt x="3239" y="60446"/>
                    <a:pt x="3260" y="60488"/>
                    <a:pt x="3260" y="60551"/>
                  </a:cubicBezTo>
                  <a:cubicBezTo>
                    <a:pt x="3154" y="60593"/>
                    <a:pt x="3049" y="60677"/>
                    <a:pt x="3007" y="60803"/>
                  </a:cubicBezTo>
                  <a:cubicBezTo>
                    <a:pt x="2965" y="60971"/>
                    <a:pt x="2881" y="61139"/>
                    <a:pt x="2734" y="61266"/>
                  </a:cubicBezTo>
                  <a:cubicBezTo>
                    <a:pt x="2713" y="61266"/>
                    <a:pt x="2734" y="61266"/>
                    <a:pt x="2713" y="61350"/>
                  </a:cubicBezTo>
                  <a:cubicBezTo>
                    <a:pt x="2692" y="61413"/>
                    <a:pt x="2650" y="61476"/>
                    <a:pt x="2629" y="61539"/>
                  </a:cubicBezTo>
                  <a:cubicBezTo>
                    <a:pt x="2587" y="61539"/>
                    <a:pt x="2587" y="61497"/>
                    <a:pt x="2545" y="61497"/>
                  </a:cubicBezTo>
                  <a:cubicBezTo>
                    <a:pt x="2503" y="61623"/>
                    <a:pt x="2398" y="61707"/>
                    <a:pt x="2356" y="61812"/>
                  </a:cubicBezTo>
                  <a:cubicBezTo>
                    <a:pt x="2313" y="61917"/>
                    <a:pt x="2271" y="62043"/>
                    <a:pt x="2250" y="62170"/>
                  </a:cubicBezTo>
                  <a:cubicBezTo>
                    <a:pt x="2229" y="62317"/>
                    <a:pt x="2166" y="62443"/>
                    <a:pt x="2061" y="62548"/>
                  </a:cubicBezTo>
                  <a:cubicBezTo>
                    <a:pt x="1977" y="62653"/>
                    <a:pt x="1893" y="62758"/>
                    <a:pt x="1851" y="62905"/>
                  </a:cubicBezTo>
                  <a:cubicBezTo>
                    <a:pt x="1788" y="62990"/>
                    <a:pt x="1767" y="63116"/>
                    <a:pt x="1788" y="63221"/>
                  </a:cubicBezTo>
                  <a:cubicBezTo>
                    <a:pt x="1788" y="63242"/>
                    <a:pt x="1788" y="63263"/>
                    <a:pt x="1788" y="63263"/>
                  </a:cubicBezTo>
                  <a:cubicBezTo>
                    <a:pt x="1746" y="63347"/>
                    <a:pt x="1641" y="63326"/>
                    <a:pt x="1620" y="63389"/>
                  </a:cubicBezTo>
                  <a:cubicBezTo>
                    <a:pt x="1578" y="63473"/>
                    <a:pt x="1683" y="63515"/>
                    <a:pt x="1662" y="63578"/>
                  </a:cubicBezTo>
                  <a:cubicBezTo>
                    <a:pt x="1620" y="63641"/>
                    <a:pt x="1557" y="63662"/>
                    <a:pt x="1494" y="63683"/>
                  </a:cubicBezTo>
                  <a:cubicBezTo>
                    <a:pt x="1494" y="63873"/>
                    <a:pt x="1325" y="64020"/>
                    <a:pt x="1388" y="64209"/>
                  </a:cubicBezTo>
                  <a:cubicBezTo>
                    <a:pt x="1115" y="64293"/>
                    <a:pt x="1178" y="64629"/>
                    <a:pt x="947" y="64735"/>
                  </a:cubicBezTo>
                  <a:cubicBezTo>
                    <a:pt x="884" y="64966"/>
                    <a:pt x="758" y="65197"/>
                    <a:pt x="611" y="65386"/>
                  </a:cubicBezTo>
                  <a:cubicBezTo>
                    <a:pt x="632" y="65576"/>
                    <a:pt x="568" y="65786"/>
                    <a:pt x="421" y="65912"/>
                  </a:cubicBezTo>
                  <a:cubicBezTo>
                    <a:pt x="295" y="66080"/>
                    <a:pt x="211" y="66290"/>
                    <a:pt x="190" y="66522"/>
                  </a:cubicBezTo>
                  <a:cubicBezTo>
                    <a:pt x="169" y="66732"/>
                    <a:pt x="106" y="66942"/>
                    <a:pt x="1" y="67131"/>
                  </a:cubicBezTo>
                  <a:cubicBezTo>
                    <a:pt x="1" y="67258"/>
                    <a:pt x="1" y="67363"/>
                    <a:pt x="22" y="67489"/>
                  </a:cubicBezTo>
                  <a:cubicBezTo>
                    <a:pt x="44" y="67498"/>
                    <a:pt x="67" y="67502"/>
                    <a:pt x="89" y="67502"/>
                  </a:cubicBezTo>
                  <a:cubicBezTo>
                    <a:pt x="174" y="67502"/>
                    <a:pt x="253" y="67441"/>
                    <a:pt x="253" y="67342"/>
                  </a:cubicBezTo>
                  <a:cubicBezTo>
                    <a:pt x="316" y="67194"/>
                    <a:pt x="400" y="67068"/>
                    <a:pt x="505" y="66942"/>
                  </a:cubicBezTo>
                  <a:cubicBezTo>
                    <a:pt x="568" y="66879"/>
                    <a:pt x="611" y="66795"/>
                    <a:pt x="653" y="66711"/>
                  </a:cubicBezTo>
                  <a:cubicBezTo>
                    <a:pt x="737" y="66501"/>
                    <a:pt x="842" y="66311"/>
                    <a:pt x="968" y="66143"/>
                  </a:cubicBezTo>
                  <a:cubicBezTo>
                    <a:pt x="1094" y="65996"/>
                    <a:pt x="1178" y="65849"/>
                    <a:pt x="1241" y="65681"/>
                  </a:cubicBezTo>
                  <a:cubicBezTo>
                    <a:pt x="1304" y="65491"/>
                    <a:pt x="1409" y="65344"/>
                    <a:pt x="1536" y="65197"/>
                  </a:cubicBezTo>
                  <a:cubicBezTo>
                    <a:pt x="1662" y="65050"/>
                    <a:pt x="1725" y="64903"/>
                    <a:pt x="1851" y="64735"/>
                  </a:cubicBezTo>
                  <a:cubicBezTo>
                    <a:pt x="1998" y="64545"/>
                    <a:pt x="2082" y="64314"/>
                    <a:pt x="2313" y="64209"/>
                  </a:cubicBezTo>
                  <a:cubicBezTo>
                    <a:pt x="2313" y="64209"/>
                    <a:pt x="2335" y="64188"/>
                    <a:pt x="2335" y="64146"/>
                  </a:cubicBezTo>
                  <a:lnTo>
                    <a:pt x="2335" y="64146"/>
                  </a:lnTo>
                  <a:cubicBezTo>
                    <a:pt x="2324" y="64150"/>
                    <a:pt x="2313" y="64151"/>
                    <a:pt x="2302" y="64151"/>
                  </a:cubicBezTo>
                  <a:cubicBezTo>
                    <a:pt x="2251" y="64151"/>
                    <a:pt x="2205" y="64110"/>
                    <a:pt x="2187" y="64041"/>
                  </a:cubicBezTo>
                  <a:cubicBezTo>
                    <a:pt x="2335" y="63936"/>
                    <a:pt x="2377" y="63746"/>
                    <a:pt x="2545" y="63641"/>
                  </a:cubicBezTo>
                  <a:lnTo>
                    <a:pt x="2545" y="63431"/>
                  </a:lnTo>
                  <a:cubicBezTo>
                    <a:pt x="2587" y="63242"/>
                    <a:pt x="2797" y="63242"/>
                    <a:pt x="2860" y="63116"/>
                  </a:cubicBezTo>
                  <a:cubicBezTo>
                    <a:pt x="2839" y="63074"/>
                    <a:pt x="2797" y="63032"/>
                    <a:pt x="2797" y="63011"/>
                  </a:cubicBezTo>
                  <a:cubicBezTo>
                    <a:pt x="2881" y="62905"/>
                    <a:pt x="2986" y="62842"/>
                    <a:pt x="3028" y="62737"/>
                  </a:cubicBezTo>
                  <a:cubicBezTo>
                    <a:pt x="3112" y="62527"/>
                    <a:pt x="3218" y="62317"/>
                    <a:pt x="3344" y="62128"/>
                  </a:cubicBezTo>
                  <a:cubicBezTo>
                    <a:pt x="3428" y="61938"/>
                    <a:pt x="3617" y="61791"/>
                    <a:pt x="3680" y="61560"/>
                  </a:cubicBezTo>
                  <a:cubicBezTo>
                    <a:pt x="3680" y="61539"/>
                    <a:pt x="3701" y="61539"/>
                    <a:pt x="3722" y="61518"/>
                  </a:cubicBezTo>
                  <a:cubicBezTo>
                    <a:pt x="3869" y="61371"/>
                    <a:pt x="3995" y="61181"/>
                    <a:pt x="4080" y="60971"/>
                  </a:cubicBezTo>
                  <a:cubicBezTo>
                    <a:pt x="4080" y="60950"/>
                    <a:pt x="4080" y="60887"/>
                    <a:pt x="4101" y="60887"/>
                  </a:cubicBezTo>
                  <a:cubicBezTo>
                    <a:pt x="4206" y="60866"/>
                    <a:pt x="4206" y="60803"/>
                    <a:pt x="4206" y="60698"/>
                  </a:cubicBezTo>
                  <a:cubicBezTo>
                    <a:pt x="4206" y="60656"/>
                    <a:pt x="4227" y="60635"/>
                    <a:pt x="4269" y="60593"/>
                  </a:cubicBezTo>
                  <a:cubicBezTo>
                    <a:pt x="4458" y="60298"/>
                    <a:pt x="4626" y="60004"/>
                    <a:pt x="4773" y="59689"/>
                  </a:cubicBezTo>
                  <a:cubicBezTo>
                    <a:pt x="4963" y="59352"/>
                    <a:pt x="5131" y="58995"/>
                    <a:pt x="5341" y="58680"/>
                  </a:cubicBezTo>
                  <a:cubicBezTo>
                    <a:pt x="5446" y="58532"/>
                    <a:pt x="5509" y="58364"/>
                    <a:pt x="5593" y="58238"/>
                  </a:cubicBezTo>
                  <a:cubicBezTo>
                    <a:pt x="5783" y="58133"/>
                    <a:pt x="5930" y="57965"/>
                    <a:pt x="6014" y="57776"/>
                  </a:cubicBezTo>
                  <a:cubicBezTo>
                    <a:pt x="6161" y="57481"/>
                    <a:pt x="6329" y="57187"/>
                    <a:pt x="6518" y="56871"/>
                  </a:cubicBezTo>
                  <a:lnTo>
                    <a:pt x="6518" y="56619"/>
                  </a:lnTo>
                  <a:cubicBezTo>
                    <a:pt x="6687" y="56430"/>
                    <a:pt x="6750" y="56136"/>
                    <a:pt x="7044" y="56073"/>
                  </a:cubicBezTo>
                  <a:cubicBezTo>
                    <a:pt x="7065" y="56009"/>
                    <a:pt x="7149" y="55946"/>
                    <a:pt x="7086" y="55862"/>
                  </a:cubicBezTo>
                  <a:cubicBezTo>
                    <a:pt x="7296" y="55820"/>
                    <a:pt x="7275" y="55526"/>
                    <a:pt x="7464" y="55484"/>
                  </a:cubicBezTo>
                  <a:lnTo>
                    <a:pt x="7843" y="54685"/>
                  </a:lnTo>
                  <a:cubicBezTo>
                    <a:pt x="7990" y="54496"/>
                    <a:pt x="8242" y="54391"/>
                    <a:pt x="8369" y="54180"/>
                  </a:cubicBezTo>
                  <a:lnTo>
                    <a:pt x="8369" y="54159"/>
                  </a:lnTo>
                  <a:cubicBezTo>
                    <a:pt x="8516" y="54054"/>
                    <a:pt x="8516" y="53865"/>
                    <a:pt x="8600" y="53739"/>
                  </a:cubicBezTo>
                  <a:cubicBezTo>
                    <a:pt x="8768" y="53529"/>
                    <a:pt x="8894" y="53318"/>
                    <a:pt x="8999" y="53087"/>
                  </a:cubicBezTo>
                  <a:cubicBezTo>
                    <a:pt x="9125" y="52835"/>
                    <a:pt x="9273" y="52583"/>
                    <a:pt x="9441" y="52351"/>
                  </a:cubicBezTo>
                  <a:cubicBezTo>
                    <a:pt x="9483" y="52267"/>
                    <a:pt x="9483" y="52183"/>
                    <a:pt x="9546" y="52099"/>
                  </a:cubicBezTo>
                  <a:cubicBezTo>
                    <a:pt x="9756" y="51847"/>
                    <a:pt x="9945" y="51573"/>
                    <a:pt x="10093" y="51279"/>
                  </a:cubicBezTo>
                  <a:cubicBezTo>
                    <a:pt x="10135" y="51216"/>
                    <a:pt x="10177" y="51174"/>
                    <a:pt x="10219" y="51111"/>
                  </a:cubicBezTo>
                  <a:cubicBezTo>
                    <a:pt x="10324" y="50964"/>
                    <a:pt x="10429" y="50816"/>
                    <a:pt x="10513" y="50648"/>
                  </a:cubicBezTo>
                  <a:cubicBezTo>
                    <a:pt x="10765" y="50207"/>
                    <a:pt x="11060" y="49807"/>
                    <a:pt x="11333" y="49387"/>
                  </a:cubicBezTo>
                  <a:cubicBezTo>
                    <a:pt x="11480" y="49156"/>
                    <a:pt x="11627" y="48903"/>
                    <a:pt x="11774" y="48672"/>
                  </a:cubicBezTo>
                  <a:cubicBezTo>
                    <a:pt x="11838" y="48525"/>
                    <a:pt x="11901" y="48399"/>
                    <a:pt x="12069" y="48357"/>
                  </a:cubicBezTo>
                  <a:cubicBezTo>
                    <a:pt x="12111" y="48146"/>
                    <a:pt x="12216" y="47957"/>
                    <a:pt x="12363" y="47789"/>
                  </a:cubicBezTo>
                  <a:cubicBezTo>
                    <a:pt x="12531" y="47621"/>
                    <a:pt x="12657" y="47411"/>
                    <a:pt x="12742" y="47200"/>
                  </a:cubicBezTo>
                  <a:cubicBezTo>
                    <a:pt x="12826" y="46948"/>
                    <a:pt x="12973" y="46759"/>
                    <a:pt x="13183" y="46633"/>
                  </a:cubicBezTo>
                  <a:cubicBezTo>
                    <a:pt x="13225" y="46612"/>
                    <a:pt x="13246" y="46612"/>
                    <a:pt x="13267" y="46570"/>
                  </a:cubicBezTo>
                  <a:lnTo>
                    <a:pt x="13267" y="46422"/>
                  </a:lnTo>
                  <a:lnTo>
                    <a:pt x="13372" y="46338"/>
                  </a:lnTo>
                  <a:cubicBezTo>
                    <a:pt x="13393" y="46275"/>
                    <a:pt x="13351" y="46191"/>
                    <a:pt x="13414" y="46149"/>
                  </a:cubicBezTo>
                  <a:lnTo>
                    <a:pt x="13456" y="46254"/>
                  </a:lnTo>
                  <a:cubicBezTo>
                    <a:pt x="13477" y="46149"/>
                    <a:pt x="13562" y="46086"/>
                    <a:pt x="13540" y="46002"/>
                  </a:cubicBezTo>
                  <a:cubicBezTo>
                    <a:pt x="13540" y="45897"/>
                    <a:pt x="13519" y="45813"/>
                    <a:pt x="13646" y="45771"/>
                  </a:cubicBezTo>
                  <a:cubicBezTo>
                    <a:pt x="13660" y="45785"/>
                    <a:pt x="13674" y="45819"/>
                    <a:pt x="13689" y="45819"/>
                  </a:cubicBezTo>
                  <a:cubicBezTo>
                    <a:pt x="13695" y="45819"/>
                    <a:pt x="13702" y="45812"/>
                    <a:pt x="13709" y="45792"/>
                  </a:cubicBezTo>
                  <a:cubicBezTo>
                    <a:pt x="13730" y="45750"/>
                    <a:pt x="13751" y="45708"/>
                    <a:pt x="13772" y="45665"/>
                  </a:cubicBezTo>
                  <a:lnTo>
                    <a:pt x="13730" y="45581"/>
                  </a:lnTo>
                  <a:cubicBezTo>
                    <a:pt x="13835" y="45308"/>
                    <a:pt x="13961" y="45056"/>
                    <a:pt x="14108" y="44825"/>
                  </a:cubicBezTo>
                  <a:cubicBezTo>
                    <a:pt x="14171" y="44677"/>
                    <a:pt x="14276" y="44530"/>
                    <a:pt x="14381" y="44425"/>
                  </a:cubicBezTo>
                  <a:cubicBezTo>
                    <a:pt x="14508" y="44299"/>
                    <a:pt x="14592" y="44152"/>
                    <a:pt x="14655" y="43984"/>
                  </a:cubicBezTo>
                  <a:cubicBezTo>
                    <a:pt x="14781" y="43794"/>
                    <a:pt x="14865" y="43605"/>
                    <a:pt x="14949" y="43395"/>
                  </a:cubicBezTo>
                  <a:cubicBezTo>
                    <a:pt x="15222" y="43290"/>
                    <a:pt x="15264" y="42932"/>
                    <a:pt x="15559" y="42869"/>
                  </a:cubicBezTo>
                  <a:cubicBezTo>
                    <a:pt x="15643" y="42743"/>
                    <a:pt x="15685" y="42638"/>
                    <a:pt x="15748" y="42533"/>
                  </a:cubicBezTo>
                  <a:cubicBezTo>
                    <a:pt x="15853" y="42365"/>
                    <a:pt x="15958" y="42175"/>
                    <a:pt x="16084" y="42007"/>
                  </a:cubicBezTo>
                  <a:cubicBezTo>
                    <a:pt x="16148" y="41923"/>
                    <a:pt x="16232" y="41818"/>
                    <a:pt x="16105" y="41713"/>
                  </a:cubicBezTo>
                  <a:cubicBezTo>
                    <a:pt x="16105" y="41713"/>
                    <a:pt x="16126" y="41692"/>
                    <a:pt x="16126" y="41671"/>
                  </a:cubicBezTo>
                  <a:cubicBezTo>
                    <a:pt x="16274" y="41566"/>
                    <a:pt x="16337" y="41377"/>
                    <a:pt x="16484" y="41250"/>
                  </a:cubicBezTo>
                  <a:lnTo>
                    <a:pt x="16568" y="41292"/>
                  </a:lnTo>
                  <a:cubicBezTo>
                    <a:pt x="16736" y="41061"/>
                    <a:pt x="16820" y="40788"/>
                    <a:pt x="17052" y="40620"/>
                  </a:cubicBezTo>
                  <a:cubicBezTo>
                    <a:pt x="17094" y="40599"/>
                    <a:pt x="17073" y="40557"/>
                    <a:pt x="17094" y="40536"/>
                  </a:cubicBezTo>
                  <a:cubicBezTo>
                    <a:pt x="17241" y="40283"/>
                    <a:pt x="17346" y="40010"/>
                    <a:pt x="17409" y="39737"/>
                  </a:cubicBezTo>
                  <a:lnTo>
                    <a:pt x="17598" y="39505"/>
                  </a:lnTo>
                  <a:cubicBezTo>
                    <a:pt x="17627" y="39520"/>
                    <a:pt x="17646" y="39544"/>
                    <a:pt x="17669" y="39544"/>
                  </a:cubicBezTo>
                  <a:cubicBezTo>
                    <a:pt x="17679" y="39544"/>
                    <a:pt x="17690" y="39539"/>
                    <a:pt x="17703" y="39526"/>
                  </a:cubicBezTo>
                  <a:cubicBezTo>
                    <a:pt x="17893" y="39316"/>
                    <a:pt x="18040" y="39106"/>
                    <a:pt x="18208" y="38875"/>
                  </a:cubicBezTo>
                  <a:cubicBezTo>
                    <a:pt x="18397" y="38643"/>
                    <a:pt x="18523" y="38349"/>
                    <a:pt x="18691" y="38076"/>
                  </a:cubicBezTo>
                  <a:cubicBezTo>
                    <a:pt x="18797" y="37929"/>
                    <a:pt x="18881" y="37760"/>
                    <a:pt x="18944" y="37571"/>
                  </a:cubicBezTo>
                  <a:cubicBezTo>
                    <a:pt x="19007" y="37277"/>
                    <a:pt x="19154" y="37024"/>
                    <a:pt x="19364" y="36793"/>
                  </a:cubicBezTo>
                  <a:cubicBezTo>
                    <a:pt x="19469" y="36646"/>
                    <a:pt x="19574" y="36478"/>
                    <a:pt x="19638" y="36289"/>
                  </a:cubicBezTo>
                  <a:cubicBezTo>
                    <a:pt x="19785" y="36268"/>
                    <a:pt x="19911" y="36226"/>
                    <a:pt x="19911" y="36036"/>
                  </a:cubicBezTo>
                  <a:cubicBezTo>
                    <a:pt x="19911" y="36015"/>
                    <a:pt x="19932" y="35994"/>
                    <a:pt x="19953" y="35994"/>
                  </a:cubicBezTo>
                  <a:cubicBezTo>
                    <a:pt x="20079" y="35952"/>
                    <a:pt x="20121" y="35826"/>
                    <a:pt x="20163" y="35721"/>
                  </a:cubicBezTo>
                  <a:cubicBezTo>
                    <a:pt x="20226" y="35637"/>
                    <a:pt x="20310" y="35532"/>
                    <a:pt x="20394" y="35448"/>
                  </a:cubicBezTo>
                  <a:cubicBezTo>
                    <a:pt x="20500" y="35321"/>
                    <a:pt x="20563" y="35174"/>
                    <a:pt x="20584" y="35027"/>
                  </a:cubicBezTo>
                  <a:cubicBezTo>
                    <a:pt x="20605" y="34922"/>
                    <a:pt x="20647" y="34838"/>
                    <a:pt x="20731" y="34775"/>
                  </a:cubicBezTo>
                  <a:cubicBezTo>
                    <a:pt x="20773" y="34754"/>
                    <a:pt x="20815" y="34691"/>
                    <a:pt x="20836" y="34649"/>
                  </a:cubicBezTo>
                  <a:cubicBezTo>
                    <a:pt x="21067" y="34270"/>
                    <a:pt x="21277" y="33913"/>
                    <a:pt x="21530" y="33555"/>
                  </a:cubicBezTo>
                  <a:cubicBezTo>
                    <a:pt x="21677" y="33324"/>
                    <a:pt x="21866" y="33135"/>
                    <a:pt x="22055" y="32946"/>
                  </a:cubicBezTo>
                  <a:cubicBezTo>
                    <a:pt x="22182" y="32841"/>
                    <a:pt x="22287" y="32735"/>
                    <a:pt x="22350" y="32609"/>
                  </a:cubicBezTo>
                  <a:cubicBezTo>
                    <a:pt x="22455" y="32420"/>
                    <a:pt x="22581" y="32252"/>
                    <a:pt x="22707" y="32105"/>
                  </a:cubicBezTo>
                  <a:cubicBezTo>
                    <a:pt x="22791" y="31979"/>
                    <a:pt x="22938" y="31873"/>
                    <a:pt x="22980" y="31705"/>
                  </a:cubicBezTo>
                  <a:cubicBezTo>
                    <a:pt x="23001" y="31537"/>
                    <a:pt x="23086" y="31390"/>
                    <a:pt x="23191" y="31264"/>
                  </a:cubicBezTo>
                  <a:cubicBezTo>
                    <a:pt x="23317" y="31138"/>
                    <a:pt x="23317" y="30927"/>
                    <a:pt x="23485" y="30843"/>
                  </a:cubicBezTo>
                  <a:cubicBezTo>
                    <a:pt x="23506" y="30822"/>
                    <a:pt x="23527" y="30780"/>
                    <a:pt x="23548" y="30738"/>
                  </a:cubicBezTo>
                  <a:cubicBezTo>
                    <a:pt x="23674" y="30570"/>
                    <a:pt x="23758" y="30381"/>
                    <a:pt x="23800" y="30171"/>
                  </a:cubicBezTo>
                  <a:cubicBezTo>
                    <a:pt x="23779" y="30128"/>
                    <a:pt x="23716" y="30107"/>
                    <a:pt x="23758" y="29981"/>
                  </a:cubicBezTo>
                  <a:cubicBezTo>
                    <a:pt x="24011" y="29813"/>
                    <a:pt x="24221" y="29498"/>
                    <a:pt x="24515" y="29287"/>
                  </a:cubicBezTo>
                  <a:cubicBezTo>
                    <a:pt x="24578" y="29119"/>
                    <a:pt x="24662" y="28951"/>
                    <a:pt x="24789" y="28846"/>
                  </a:cubicBezTo>
                  <a:cubicBezTo>
                    <a:pt x="24936" y="28657"/>
                    <a:pt x="25062" y="28489"/>
                    <a:pt x="25188" y="28320"/>
                  </a:cubicBezTo>
                  <a:cubicBezTo>
                    <a:pt x="25314" y="28194"/>
                    <a:pt x="25356" y="28026"/>
                    <a:pt x="25356" y="27858"/>
                  </a:cubicBezTo>
                  <a:cubicBezTo>
                    <a:pt x="25440" y="27753"/>
                    <a:pt x="25524" y="27669"/>
                    <a:pt x="25630" y="27585"/>
                  </a:cubicBezTo>
                  <a:cubicBezTo>
                    <a:pt x="25861" y="27479"/>
                    <a:pt x="25924" y="27248"/>
                    <a:pt x="26008" y="27059"/>
                  </a:cubicBezTo>
                  <a:cubicBezTo>
                    <a:pt x="26029" y="27017"/>
                    <a:pt x="25945" y="26975"/>
                    <a:pt x="25987" y="26933"/>
                  </a:cubicBezTo>
                  <a:cubicBezTo>
                    <a:pt x="26113" y="26807"/>
                    <a:pt x="26323" y="26701"/>
                    <a:pt x="26344" y="26470"/>
                  </a:cubicBezTo>
                  <a:cubicBezTo>
                    <a:pt x="26336" y="26468"/>
                    <a:pt x="26329" y="26467"/>
                    <a:pt x="26322" y="26467"/>
                  </a:cubicBezTo>
                  <a:cubicBezTo>
                    <a:pt x="26275" y="26467"/>
                    <a:pt x="26241" y="26503"/>
                    <a:pt x="26207" y="26503"/>
                  </a:cubicBezTo>
                  <a:cubicBezTo>
                    <a:pt x="26190" y="26503"/>
                    <a:pt x="26174" y="26495"/>
                    <a:pt x="26155" y="26470"/>
                  </a:cubicBezTo>
                  <a:cubicBezTo>
                    <a:pt x="26281" y="26428"/>
                    <a:pt x="26344" y="26260"/>
                    <a:pt x="26407" y="26218"/>
                  </a:cubicBezTo>
                  <a:cubicBezTo>
                    <a:pt x="26492" y="26155"/>
                    <a:pt x="26365" y="26113"/>
                    <a:pt x="26428" y="26071"/>
                  </a:cubicBezTo>
                  <a:cubicBezTo>
                    <a:pt x="26597" y="25903"/>
                    <a:pt x="26723" y="25692"/>
                    <a:pt x="26849" y="25482"/>
                  </a:cubicBezTo>
                  <a:cubicBezTo>
                    <a:pt x="27017" y="25188"/>
                    <a:pt x="27311" y="24977"/>
                    <a:pt x="27438" y="24641"/>
                  </a:cubicBezTo>
                  <a:cubicBezTo>
                    <a:pt x="27459" y="24578"/>
                    <a:pt x="27522" y="24536"/>
                    <a:pt x="27585" y="24494"/>
                  </a:cubicBezTo>
                  <a:cubicBezTo>
                    <a:pt x="27921" y="24137"/>
                    <a:pt x="28237" y="23737"/>
                    <a:pt x="28510" y="23338"/>
                  </a:cubicBezTo>
                  <a:cubicBezTo>
                    <a:pt x="28678" y="23085"/>
                    <a:pt x="28825" y="22812"/>
                    <a:pt x="28951" y="22518"/>
                  </a:cubicBezTo>
                  <a:lnTo>
                    <a:pt x="29246" y="22307"/>
                  </a:lnTo>
                  <a:cubicBezTo>
                    <a:pt x="29162" y="22181"/>
                    <a:pt x="29372" y="22181"/>
                    <a:pt x="29372" y="22076"/>
                  </a:cubicBezTo>
                  <a:cubicBezTo>
                    <a:pt x="29393" y="21950"/>
                    <a:pt x="29456" y="21845"/>
                    <a:pt x="29561" y="21761"/>
                  </a:cubicBezTo>
                  <a:cubicBezTo>
                    <a:pt x="29645" y="21677"/>
                    <a:pt x="29687" y="21593"/>
                    <a:pt x="29750" y="21529"/>
                  </a:cubicBezTo>
                  <a:cubicBezTo>
                    <a:pt x="29982" y="21235"/>
                    <a:pt x="30087" y="20899"/>
                    <a:pt x="30297" y="20625"/>
                  </a:cubicBezTo>
                  <a:cubicBezTo>
                    <a:pt x="30381" y="20520"/>
                    <a:pt x="30423" y="20415"/>
                    <a:pt x="30423" y="20289"/>
                  </a:cubicBezTo>
                  <a:lnTo>
                    <a:pt x="30549" y="20226"/>
                  </a:lnTo>
                  <a:cubicBezTo>
                    <a:pt x="30486" y="20184"/>
                    <a:pt x="30465" y="20100"/>
                    <a:pt x="30486" y="20037"/>
                  </a:cubicBezTo>
                  <a:cubicBezTo>
                    <a:pt x="30591" y="19932"/>
                    <a:pt x="30654" y="19848"/>
                    <a:pt x="30717" y="19721"/>
                  </a:cubicBezTo>
                  <a:cubicBezTo>
                    <a:pt x="30801" y="19553"/>
                    <a:pt x="30907" y="19364"/>
                    <a:pt x="31054" y="19217"/>
                  </a:cubicBezTo>
                  <a:cubicBezTo>
                    <a:pt x="31201" y="19049"/>
                    <a:pt x="31348" y="18880"/>
                    <a:pt x="31495" y="18691"/>
                  </a:cubicBezTo>
                  <a:cubicBezTo>
                    <a:pt x="31600" y="18565"/>
                    <a:pt x="31663" y="18376"/>
                    <a:pt x="31832" y="18313"/>
                  </a:cubicBezTo>
                  <a:cubicBezTo>
                    <a:pt x="31832" y="18271"/>
                    <a:pt x="31853" y="18229"/>
                    <a:pt x="31874" y="18187"/>
                  </a:cubicBezTo>
                  <a:cubicBezTo>
                    <a:pt x="32000" y="18018"/>
                    <a:pt x="32000" y="17766"/>
                    <a:pt x="32210" y="17640"/>
                  </a:cubicBezTo>
                  <a:cubicBezTo>
                    <a:pt x="32189" y="17451"/>
                    <a:pt x="32378" y="17346"/>
                    <a:pt x="32420" y="17156"/>
                  </a:cubicBezTo>
                  <a:cubicBezTo>
                    <a:pt x="32420" y="17051"/>
                    <a:pt x="32483" y="16967"/>
                    <a:pt x="32547" y="16925"/>
                  </a:cubicBezTo>
                  <a:cubicBezTo>
                    <a:pt x="32736" y="16799"/>
                    <a:pt x="32757" y="16547"/>
                    <a:pt x="32967" y="16421"/>
                  </a:cubicBezTo>
                  <a:cubicBezTo>
                    <a:pt x="32967" y="16231"/>
                    <a:pt x="33198" y="16210"/>
                    <a:pt x="33219" y="16021"/>
                  </a:cubicBezTo>
                  <a:cubicBezTo>
                    <a:pt x="33366" y="15979"/>
                    <a:pt x="33387" y="15874"/>
                    <a:pt x="33451" y="15748"/>
                  </a:cubicBezTo>
                  <a:cubicBezTo>
                    <a:pt x="33493" y="15622"/>
                    <a:pt x="33640" y="15601"/>
                    <a:pt x="33703" y="15495"/>
                  </a:cubicBezTo>
                  <a:cubicBezTo>
                    <a:pt x="33808" y="15264"/>
                    <a:pt x="34081" y="15138"/>
                    <a:pt x="34039" y="14844"/>
                  </a:cubicBezTo>
                  <a:cubicBezTo>
                    <a:pt x="34039" y="14781"/>
                    <a:pt x="34123" y="14676"/>
                    <a:pt x="34186" y="14570"/>
                  </a:cubicBezTo>
                  <a:cubicBezTo>
                    <a:pt x="34313" y="14528"/>
                    <a:pt x="34418" y="14423"/>
                    <a:pt x="34460" y="14297"/>
                  </a:cubicBezTo>
                  <a:cubicBezTo>
                    <a:pt x="34523" y="14150"/>
                    <a:pt x="34607" y="14024"/>
                    <a:pt x="34691" y="13919"/>
                  </a:cubicBezTo>
                  <a:cubicBezTo>
                    <a:pt x="34796" y="13771"/>
                    <a:pt x="34964" y="13708"/>
                    <a:pt x="35027" y="13561"/>
                  </a:cubicBezTo>
                  <a:cubicBezTo>
                    <a:pt x="35154" y="13393"/>
                    <a:pt x="35238" y="13204"/>
                    <a:pt x="35280" y="13015"/>
                  </a:cubicBezTo>
                  <a:cubicBezTo>
                    <a:pt x="35280" y="12931"/>
                    <a:pt x="35343" y="12867"/>
                    <a:pt x="35427" y="12867"/>
                  </a:cubicBezTo>
                  <a:cubicBezTo>
                    <a:pt x="35490" y="12888"/>
                    <a:pt x="35448" y="12973"/>
                    <a:pt x="35511" y="12973"/>
                  </a:cubicBezTo>
                  <a:cubicBezTo>
                    <a:pt x="35742" y="12573"/>
                    <a:pt x="36079" y="12258"/>
                    <a:pt x="36289" y="11837"/>
                  </a:cubicBezTo>
                  <a:cubicBezTo>
                    <a:pt x="36436" y="11585"/>
                    <a:pt x="36541" y="11333"/>
                    <a:pt x="36625" y="11059"/>
                  </a:cubicBezTo>
                  <a:cubicBezTo>
                    <a:pt x="36688" y="10996"/>
                    <a:pt x="36751" y="10933"/>
                    <a:pt x="36814" y="10870"/>
                  </a:cubicBezTo>
                  <a:cubicBezTo>
                    <a:pt x="36920" y="10765"/>
                    <a:pt x="37004" y="10639"/>
                    <a:pt x="37088" y="10534"/>
                  </a:cubicBezTo>
                  <a:cubicBezTo>
                    <a:pt x="37298" y="10281"/>
                    <a:pt x="37466" y="9987"/>
                    <a:pt x="37592" y="9693"/>
                  </a:cubicBezTo>
                  <a:cubicBezTo>
                    <a:pt x="37676" y="9504"/>
                    <a:pt x="37782" y="9335"/>
                    <a:pt x="37908" y="9167"/>
                  </a:cubicBezTo>
                  <a:cubicBezTo>
                    <a:pt x="38286" y="8663"/>
                    <a:pt x="38686" y="8179"/>
                    <a:pt x="39085" y="7695"/>
                  </a:cubicBezTo>
                  <a:lnTo>
                    <a:pt x="39022" y="7611"/>
                  </a:lnTo>
                  <a:cubicBezTo>
                    <a:pt x="39127" y="7506"/>
                    <a:pt x="39232" y="7401"/>
                    <a:pt x="39358" y="7338"/>
                  </a:cubicBezTo>
                  <a:cubicBezTo>
                    <a:pt x="39400" y="7296"/>
                    <a:pt x="39358" y="7275"/>
                    <a:pt x="39337" y="7233"/>
                  </a:cubicBezTo>
                  <a:cubicBezTo>
                    <a:pt x="39485" y="7128"/>
                    <a:pt x="39548" y="6918"/>
                    <a:pt x="39695" y="6791"/>
                  </a:cubicBezTo>
                  <a:lnTo>
                    <a:pt x="39716" y="6812"/>
                  </a:lnTo>
                  <a:cubicBezTo>
                    <a:pt x="39758" y="6728"/>
                    <a:pt x="39779" y="6623"/>
                    <a:pt x="39863" y="6581"/>
                  </a:cubicBezTo>
                  <a:cubicBezTo>
                    <a:pt x="40052" y="6434"/>
                    <a:pt x="40136" y="6182"/>
                    <a:pt x="40368" y="6056"/>
                  </a:cubicBezTo>
                  <a:cubicBezTo>
                    <a:pt x="40410" y="6035"/>
                    <a:pt x="40431" y="6014"/>
                    <a:pt x="40452" y="5971"/>
                  </a:cubicBezTo>
                  <a:cubicBezTo>
                    <a:pt x="40557" y="5803"/>
                    <a:pt x="40683" y="5635"/>
                    <a:pt x="40809" y="5488"/>
                  </a:cubicBezTo>
                  <a:cubicBezTo>
                    <a:pt x="41019" y="5278"/>
                    <a:pt x="41167" y="5004"/>
                    <a:pt x="41230" y="4710"/>
                  </a:cubicBezTo>
                  <a:cubicBezTo>
                    <a:pt x="41419" y="4563"/>
                    <a:pt x="41566" y="4374"/>
                    <a:pt x="41671" y="4184"/>
                  </a:cubicBezTo>
                  <a:cubicBezTo>
                    <a:pt x="41797" y="3953"/>
                    <a:pt x="41986" y="3764"/>
                    <a:pt x="42113" y="3533"/>
                  </a:cubicBezTo>
                  <a:cubicBezTo>
                    <a:pt x="42386" y="3091"/>
                    <a:pt x="42806" y="2776"/>
                    <a:pt x="43080" y="2313"/>
                  </a:cubicBezTo>
                  <a:lnTo>
                    <a:pt x="43101" y="2292"/>
                  </a:lnTo>
                  <a:cubicBezTo>
                    <a:pt x="43227" y="2166"/>
                    <a:pt x="43332" y="1998"/>
                    <a:pt x="43416" y="1830"/>
                  </a:cubicBezTo>
                  <a:cubicBezTo>
                    <a:pt x="43458" y="1767"/>
                    <a:pt x="43500" y="1704"/>
                    <a:pt x="43542" y="1661"/>
                  </a:cubicBezTo>
                  <a:cubicBezTo>
                    <a:pt x="43668" y="1556"/>
                    <a:pt x="43753" y="1430"/>
                    <a:pt x="43816" y="1283"/>
                  </a:cubicBezTo>
                  <a:cubicBezTo>
                    <a:pt x="43879" y="1178"/>
                    <a:pt x="43942" y="1073"/>
                    <a:pt x="44047" y="968"/>
                  </a:cubicBezTo>
                  <a:cubicBezTo>
                    <a:pt x="44173" y="799"/>
                    <a:pt x="44278" y="610"/>
                    <a:pt x="44362" y="400"/>
                  </a:cubicBezTo>
                  <a:cubicBezTo>
                    <a:pt x="44383" y="337"/>
                    <a:pt x="44341" y="316"/>
                    <a:pt x="44320" y="274"/>
                  </a:cubicBezTo>
                  <a:cubicBezTo>
                    <a:pt x="44404" y="253"/>
                    <a:pt x="44488" y="190"/>
                    <a:pt x="44551" y="106"/>
                  </a:cubicBezTo>
                  <a:cubicBezTo>
                    <a:pt x="44530" y="43"/>
                    <a:pt x="44488" y="1"/>
                    <a:pt x="44383" y="1"/>
                  </a:cubicBezTo>
                  <a:lnTo>
                    <a:pt x="44341" y="106"/>
                  </a:lnTo>
                  <a:cubicBezTo>
                    <a:pt x="44320" y="85"/>
                    <a:pt x="44299" y="64"/>
                    <a:pt x="44257" y="64"/>
                  </a:cubicBezTo>
                  <a:cubicBezTo>
                    <a:pt x="44236" y="43"/>
                    <a:pt x="44173" y="43"/>
                    <a:pt x="4417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37"/>
            <p:cNvSpPr/>
            <p:nvPr/>
          </p:nvSpPr>
          <p:spPr>
            <a:xfrm>
              <a:off x="1747314" y="2944835"/>
              <a:ext cx="454451" cy="700401"/>
            </a:xfrm>
            <a:custGeom>
              <a:avLst/>
              <a:gdLst/>
              <a:ahLst/>
              <a:cxnLst/>
              <a:rect l="l" t="t" r="r" b="b"/>
              <a:pathLst>
                <a:path w="44068" h="66880" extrusionOk="0">
                  <a:moveTo>
                    <a:pt x="43899" y="1"/>
                  </a:moveTo>
                  <a:cubicBezTo>
                    <a:pt x="43626" y="1"/>
                    <a:pt x="43374" y="127"/>
                    <a:pt x="43205" y="358"/>
                  </a:cubicBezTo>
                  <a:cubicBezTo>
                    <a:pt x="43037" y="526"/>
                    <a:pt x="42890" y="737"/>
                    <a:pt x="42806" y="989"/>
                  </a:cubicBezTo>
                  <a:cubicBezTo>
                    <a:pt x="42596" y="1178"/>
                    <a:pt x="42470" y="1472"/>
                    <a:pt x="42238" y="1662"/>
                  </a:cubicBezTo>
                  <a:cubicBezTo>
                    <a:pt x="42133" y="1767"/>
                    <a:pt x="42028" y="1872"/>
                    <a:pt x="41965" y="2019"/>
                  </a:cubicBezTo>
                  <a:cubicBezTo>
                    <a:pt x="41881" y="2145"/>
                    <a:pt x="41776" y="2271"/>
                    <a:pt x="41671" y="2355"/>
                  </a:cubicBezTo>
                  <a:cubicBezTo>
                    <a:pt x="41629" y="2419"/>
                    <a:pt x="41565" y="2440"/>
                    <a:pt x="41544" y="2503"/>
                  </a:cubicBezTo>
                  <a:cubicBezTo>
                    <a:pt x="41481" y="2629"/>
                    <a:pt x="41418" y="2734"/>
                    <a:pt x="41313" y="2839"/>
                  </a:cubicBezTo>
                  <a:cubicBezTo>
                    <a:pt x="41229" y="2944"/>
                    <a:pt x="41124" y="3049"/>
                    <a:pt x="41019" y="3154"/>
                  </a:cubicBezTo>
                  <a:cubicBezTo>
                    <a:pt x="40977" y="3196"/>
                    <a:pt x="40935" y="3238"/>
                    <a:pt x="40893" y="3281"/>
                  </a:cubicBezTo>
                  <a:cubicBezTo>
                    <a:pt x="40703" y="3554"/>
                    <a:pt x="40535" y="3848"/>
                    <a:pt x="40325" y="4100"/>
                  </a:cubicBezTo>
                  <a:cubicBezTo>
                    <a:pt x="40178" y="4290"/>
                    <a:pt x="39926" y="4437"/>
                    <a:pt x="39905" y="4731"/>
                  </a:cubicBezTo>
                  <a:cubicBezTo>
                    <a:pt x="39905" y="4752"/>
                    <a:pt x="39884" y="4794"/>
                    <a:pt x="39841" y="4794"/>
                  </a:cubicBezTo>
                  <a:cubicBezTo>
                    <a:pt x="39736" y="4857"/>
                    <a:pt x="39652" y="4962"/>
                    <a:pt x="39610" y="5089"/>
                  </a:cubicBezTo>
                  <a:cubicBezTo>
                    <a:pt x="39484" y="5257"/>
                    <a:pt x="39358" y="5404"/>
                    <a:pt x="39211" y="5572"/>
                  </a:cubicBezTo>
                  <a:cubicBezTo>
                    <a:pt x="38958" y="5845"/>
                    <a:pt x="38685" y="6140"/>
                    <a:pt x="38433" y="6434"/>
                  </a:cubicBezTo>
                  <a:lnTo>
                    <a:pt x="38433" y="6602"/>
                  </a:lnTo>
                  <a:cubicBezTo>
                    <a:pt x="38328" y="6707"/>
                    <a:pt x="38223" y="6834"/>
                    <a:pt x="38117" y="6960"/>
                  </a:cubicBezTo>
                  <a:cubicBezTo>
                    <a:pt x="37991" y="7191"/>
                    <a:pt x="37865" y="7401"/>
                    <a:pt x="37697" y="7612"/>
                  </a:cubicBezTo>
                  <a:cubicBezTo>
                    <a:pt x="37592" y="7717"/>
                    <a:pt x="37487" y="7843"/>
                    <a:pt x="37403" y="7969"/>
                  </a:cubicBezTo>
                  <a:cubicBezTo>
                    <a:pt x="37129" y="8452"/>
                    <a:pt x="36835" y="8915"/>
                    <a:pt x="36499" y="9336"/>
                  </a:cubicBezTo>
                  <a:cubicBezTo>
                    <a:pt x="36436" y="9420"/>
                    <a:pt x="36414" y="9546"/>
                    <a:pt x="36330" y="9630"/>
                  </a:cubicBezTo>
                  <a:cubicBezTo>
                    <a:pt x="36036" y="9924"/>
                    <a:pt x="35784" y="10261"/>
                    <a:pt x="35574" y="10639"/>
                  </a:cubicBezTo>
                  <a:cubicBezTo>
                    <a:pt x="35447" y="10807"/>
                    <a:pt x="35321" y="10975"/>
                    <a:pt x="35216" y="11186"/>
                  </a:cubicBezTo>
                  <a:cubicBezTo>
                    <a:pt x="35174" y="11249"/>
                    <a:pt x="35153" y="11375"/>
                    <a:pt x="35048" y="11375"/>
                  </a:cubicBezTo>
                  <a:cubicBezTo>
                    <a:pt x="35048" y="11480"/>
                    <a:pt x="34985" y="11564"/>
                    <a:pt x="34901" y="11627"/>
                  </a:cubicBezTo>
                  <a:cubicBezTo>
                    <a:pt x="34648" y="11837"/>
                    <a:pt x="34459" y="12111"/>
                    <a:pt x="34375" y="12426"/>
                  </a:cubicBezTo>
                  <a:cubicBezTo>
                    <a:pt x="34333" y="12552"/>
                    <a:pt x="34270" y="12657"/>
                    <a:pt x="34165" y="12741"/>
                  </a:cubicBezTo>
                  <a:cubicBezTo>
                    <a:pt x="34123" y="12784"/>
                    <a:pt x="34081" y="12805"/>
                    <a:pt x="34060" y="12868"/>
                  </a:cubicBezTo>
                  <a:cubicBezTo>
                    <a:pt x="33934" y="13141"/>
                    <a:pt x="33702" y="13372"/>
                    <a:pt x="33429" y="13540"/>
                  </a:cubicBezTo>
                  <a:cubicBezTo>
                    <a:pt x="33471" y="13772"/>
                    <a:pt x="33282" y="13940"/>
                    <a:pt x="33198" y="14150"/>
                  </a:cubicBezTo>
                  <a:cubicBezTo>
                    <a:pt x="32988" y="14465"/>
                    <a:pt x="32756" y="14739"/>
                    <a:pt x="32504" y="15012"/>
                  </a:cubicBezTo>
                  <a:cubicBezTo>
                    <a:pt x="32483" y="15075"/>
                    <a:pt x="32378" y="15033"/>
                    <a:pt x="32378" y="15117"/>
                  </a:cubicBezTo>
                  <a:cubicBezTo>
                    <a:pt x="32378" y="15222"/>
                    <a:pt x="32336" y="15306"/>
                    <a:pt x="32252" y="15348"/>
                  </a:cubicBezTo>
                  <a:cubicBezTo>
                    <a:pt x="32062" y="15496"/>
                    <a:pt x="31894" y="15685"/>
                    <a:pt x="31768" y="15895"/>
                  </a:cubicBezTo>
                  <a:cubicBezTo>
                    <a:pt x="31747" y="15916"/>
                    <a:pt x="31747" y="15958"/>
                    <a:pt x="31705" y="15979"/>
                  </a:cubicBezTo>
                  <a:cubicBezTo>
                    <a:pt x="31537" y="16084"/>
                    <a:pt x="31432" y="16253"/>
                    <a:pt x="31369" y="16442"/>
                  </a:cubicBezTo>
                  <a:cubicBezTo>
                    <a:pt x="31264" y="16694"/>
                    <a:pt x="31116" y="16946"/>
                    <a:pt x="30990" y="17157"/>
                  </a:cubicBezTo>
                  <a:cubicBezTo>
                    <a:pt x="30885" y="17367"/>
                    <a:pt x="30675" y="17472"/>
                    <a:pt x="30633" y="17703"/>
                  </a:cubicBezTo>
                  <a:cubicBezTo>
                    <a:pt x="30507" y="17703"/>
                    <a:pt x="30591" y="17892"/>
                    <a:pt x="30465" y="17892"/>
                  </a:cubicBezTo>
                  <a:lnTo>
                    <a:pt x="30465" y="18040"/>
                  </a:lnTo>
                  <a:cubicBezTo>
                    <a:pt x="30107" y="18502"/>
                    <a:pt x="29897" y="19028"/>
                    <a:pt x="29582" y="19469"/>
                  </a:cubicBezTo>
                  <a:lnTo>
                    <a:pt x="29582" y="19616"/>
                  </a:lnTo>
                  <a:cubicBezTo>
                    <a:pt x="29434" y="19764"/>
                    <a:pt x="29287" y="19911"/>
                    <a:pt x="29182" y="20058"/>
                  </a:cubicBezTo>
                  <a:cubicBezTo>
                    <a:pt x="29056" y="20226"/>
                    <a:pt x="28972" y="20394"/>
                    <a:pt x="28867" y="20563"/>
                  </a:cubicBezTo>
                  <a:cubicBezTo>
                    <a:pt x="28804" y="20668"/>
                    <a:pt x="28678" y="20689"/>
                    <a:pt x="28614" y="20773"/>
                  </a:cubicBezTo>
                  <a:cubicBezTo>
                    <a:pt x="28467" y="21004"/>
                    <a:pt x="28320" y="21256"/>
                    <a:pt x="28173" y="21446"/>
                  </a:cubicBezTo>
                  <a:cubicBezTo>
                    <a:pt x="28026" y="21656"/>
                    <a:pt x="27942" y="21866"/>
                    <a:pt x="27795" y="22076"/>
                  </a:cubicBezTo>
                  <a:cubicBezTo>
                    <a:pt x="27647" y="22308"/>
                    <a:pt x="27479" y="22539"/>
                    <a:pt x="27332" y="22812"/>
                  </a:cubicBezTo>
                  <a:cubicBezTo>
                    <a:pt x="27290" y="22917"/>
                    <a:pt x="27227" y="23001"/>
                    <a:pt x="27122" y="23064"/>
                  </a:cubicBezTo>
                  <a:cubicBezTo>
                    <a:pt x="27038" y="23128"/>
                    <a:pt x="26975" y="23212"/>
                    <a:pt x="26911" y="23317"/>
                  </a:cubicBezTo>
                  <a:cubicBezTo>
                    <a:pt x="26869" y="23443"/>
                    <a:pt x="26743" y="23485"/>
                    <a:pt x="26659" y="23548"/>
                  </a:cubicBezTo>
                  <a:cubicBezTo>
                    <a:pt x="26617" y="23632"/>
                    <a:pt x="26596" y="23695"/>
                    <a:pt x="26575" y="23779"/>
                  </a:cubicBezTo>
                  <a:cubicBezTo>
                    <a:pt x="26470" y="24053"/>
                    <a:pt x="26281" y="24305"/>
                    <a:pt x="26071" y="24515"/>
                  </a:cubicBezTo>
                  <a:cubicBezTo>
                    <a:pt x="25986" y="24578"/>
                    <a:pt x="25923" y="24683"/>
                    <a:pt x="25902" y="24788"/>
                  </a:cubicBezTo>
                  <a:cubicBezTo>
                    <a:pt x="25860" y="24978"/>
                    <a:pt x="25755" y="25167"/>
                    <a:pt x="25587" y="25293"/>
                  </a:cubicBezTo>
                  <a:cubicBezTo>
                    <a:pt x="25440" y="25440"/>
                    <a:pt x="25314" y="25608"/>
                    <a:pt x="25209" y="25798"/>
                  </a:cubicBezTo>
                  <a:cubicBezTo>
                    <a:pt x="25145" y="26029"/>
                    <a:pt x="24998" y="26239"/>
                    <a:pt x="24830" y="26428"/>
                  </a:cubicBezTo>
                  <a:cubicBezTo>
                    <a:pt x="24725" y="26533"/>
                    <a:pt x="24641" y="26681"/>
                    <a:pt x="24536" y="26786"/>
                  </a:cubicBezTo>
                  <a:cubicBezTo>
                    <a:pt x="24410" y="26891"/>
                    <a:pt x="24347" y="27038"/>
                    <a:pt x="24325" y="27185"/>
                  </a:cubicBezTo>
                  <a:cubicBezTo>
                    <a:pt x="24325" y="27269"/>
                    <a:pt x="24304" y="27332"/>
                    <a:pt x="24241" y="27374"/>
                  </a:cubicBezTo>
                  <a:cubicBezTo>
                    <a:pt x="24115" y="27501"/>
                    <a:pt x="24052" y="27690"/>
                    <a:pt x="23905" y="27795"/>
                  </a:cubicBezTo>
                  <a:lnTo>
                    <a:pt x="23905" y="27984"/>
                  </a:lnTo>
                  <a:cubicBezTo>
                    <a:pt x="23863" y="28005"/>
                    <a:pt x="23800" y="28026"/>
                    <a:pt x="23800" y="28047"/>
                  </a:cubicBezTo>
                  <a:cubicBezTo>
                    <a:pt x="23737" y="28257"/>
                    <a:pt x="23611" y="28426"/>
                    <a:pt x="23485" y="28594"/>
                  </a:cubicBezTo>
                  <a:cubicBezTo>
                    <a:pt x="23421" y="28699"/>
                    <a:pt x="23274" y="28678"/>
                    <a:pt x="23253" y="28783"/>
                  </a:cubicBezTo>
                  <a:cubicBezTo>
                    <a:pt x="23211" y="28930"/>
                    <a:pt x="23022" y="28972"/>
                    <a:pt x="23043" y="29140"/>
                  </a:cubicBezTo>
                  <a:cubicBezTo>
                    <a:pt x="22896" y="29225"/>
                    <a:pt x="22875" y="29372"/>
                    <a:pt x="22833" y="29498"/>
                  </a:cubicBezTo>
                  <a:cubicBezTo>
                    <a:pt x="22770" y="29645"/>
                    <a:pt x="22686" y="29792"/>
                    <a:pt x="22559" y="29876"/>
                  </a:cubicBezTo>
                  <a:cubicBezTo>
                    <a:pt x="22517" y="29897"/>
                    <a:pt x="22496" y="29960"/>
                    <a:pt x="22475" y="30002"/>
                  </a:cubicBezTo>
                  <a:cubicBezTo>
                    <a:pt x="22454" y="30213"/>
                    <a:pt x="22265" y="30297"/>
                    <a:pt x="22202" y="30465"/>
                  </a:cubicBezTo>
                  <a:cubicBezTo>
                    <a:pt x="21971" y="30591"/>
                    <a:pt x="21908" y="30843"/>
                    <a:pt x="21782" y="31054"/>
                  </a:cubicBezTo>
                  <a:cubicBezTo>
                    <a:pt x="21761" y="31138"/>
                    <a:pt x="21697" y="31222"/>
                    <a:pt x="21634" y="31285"/>
                  </a:cubicBezTo>
                  <a:cubicBezTo>
                    <a:pt x="21508" y="31411"/>
                    <a:pt x="21382" y="31558"/>
                    <a:pt x="21277" y="31705"/>
                  </a:cubicBezTo>
                  <a:cubicBezTo>
                    <a:pt x="21193" y="31853"/>
                    <a:pt x="21088" y="31979"/>
                    <a:pt x="20962" y="32105"/>
                  </a:cubicBezTo>
                  <a:cubicBezTo>
                    <a:pt x="20941" y="32126"/>
                    <a:pt x="20941" y="32126"/>
                    <a:pt x="20941" y="32147"/>
                  </a:cubicBezTo>
                  <a:lnTo>
                    <a:pt x="21025" y="32189"/>
                  </a:lnTo>
                  <a:cubicBezTo>
                    <a:pt x="20899" y="32336"/>
                    <a:pt x="20856" y="32525"/>
                    <a:pt x="20688" y="32631"/>
                  </a:cubicBezTo>
                  <a:cubicBezTo>
                    <a:pt x="20667" y="32778"/>
                    <a:pt x="20520" y="32820"/>
                    <a:pt x="20478" y="32946"/>
                  </a:cubicBezTo>
                  <a:cubicBezTo>
                    <a:pt x="20394" y="33156"/>
                    <a:pt x="20268" y="33345"/>
                    <a:pt x="20121" y="33535"/>
                  </a:cubicBezTo>
                  <a:cubicBezTo>
                    <a:pt x="20058" y="33640"/>
                    <a:pt x="19910" y="33682"/>
                    <a:pt x="19910" y="33829"/>
                  </a:cubicBezTo>
                  <a:lnTo>
                    <a:pt x="19826" y="33787"/>
                  </a:lnTo>
                  <a:cubicBezTo>
                    <a:pt x="19805" y="33955"/>
                    <a:pt x="19574" y="33997"/>
                    <a:pt x="19616" y="34186"/>
                  </a:cubicBezTo>
                  <a:cubicBezTo>
                    <a:pt x="19322" y="34376"/>
                    <a:pt x="18964" y="34964"/>
                    <a:pt x="18985" y="35196"/>
                  </a:cubicBezTo>
                  <a:cubicBezTo>
                    <a:pt x="18922" y="35259"/>
                    <a:pt x="18796" y="35385"/>
                    <a:pt x="18754" y="35427"/>
                  </a:cubicBezTo>
                  <a:cubicBezTo>
                    <a:pt x="18712" y="35469"/>
                    <a:pt x="18628" y="35511"/>
                    <a:pt x="18628" y="35553"/>
                  </a:cubicBezTo>
                  <a:cubicBezTo>
                    <a:pt x="18607" y="35805"/>
                    <a:pt x="18397" y="35973"/>
                    <a:pt x="18313" y="36205"/>
                  </a:cubicBezTo>
                  <a:cubicBezTo>
                    <a:pt x="18291" y="36268"/>
                    <a:pt x="18249" y="36310"/>
                    <a:pt x="18207" y="36331"/>
                  </a:cubicBezTo>
                  <a:cubicBezTo>
                    <a:pt x="18018" y="36394"/>
                    <a:pt x="17955" y="36583"/>
                    <a:pt x="17850" y="36709"/>
                  </a:cubicBezTo>
                  <a:lnTo>
                    <a:pt x="17598" y="37004"/>
                  </a:lnTo>
                  <a:cubicBezTo>
                    <a:pt x="17577" y="37025"/>
                    <a:pt x="17577" y="37046"/>
                    <a:pt x="17556" y="37067"/>
                  </a:cubicBezTo>
                  <a:cubicBezTo>
                    <a:pt x="17577" y="37109"/>
                    <a:pt x="17619" y="37172"/>
                    <a:pt x="17619" y="37172"/>
                  </a:cubicBezTo>
                  <a:cubicBezTo>
                    <a:pt x="17619" y="37340"/>
                    <a:pt x="17408" y="37361"/>
                    <a:pt x="17408" y="37466"/>
                  </a:cubicBezTo>
                  <a:cubicBezTo>
                    <a:pt x="17387" y="37613"/>
                    <a:pt x="17261" y="37676"/>
                    <a:pt x="17219" y="37760"/>
                  </a:cubicBezTo>
                  <a:cubicBezTo>
                    <a:pt x="17156" y="38118"/>
                    <a:pt x="16967" y="38454"/>
                    <a:pt x="16652" y="38644"/>
                  </a:cubicBezTo>
                  <a:cubicBezTo>
                    <a:pt x="16631" y="38749"/>
                    <a:pt x="16610" y="38833"/>
                    <a:pt x="16567" y="38917"/>
                  </a:cubicBezTo>
                  <a:cubicBezTo>
                    <a:pt x="16462" y="39064"/>
                    <a:pt x="16378" y="39232"/>
                    <a:pt x="16294" y="39400"/>
                  </a:cubicBezTo>
                  <a:cubicBezTo>
                    <a:pt x="16273" y="39590"/>
                    <a:pt x="16168" y="39737"/>
                    <a:pt x="16042" y="39863"/>
                  </a:cubicBezTo>
                  <a:cubicBezTo>
                    <a:pt x="15979" y="39905"/>
                    <a:pt x="15895" y="39905"/>
                    <a:pt x="15853" y="40010"/>
                  </a:cubicBezTo>
                  <a:cubicBezTo>
                    <a:pt x="15853" y="40157"/>
                    <a:pt x="15642" y="40199"/>
                    <a:pt x="15642" y="40389"/>
                  </a:cubicBezTo>
                  <a:cubicBezTo>
                    <a:pt x="15390" y="40473"/>
                    <a:pt x="15306" y="40725"/>
                    <a:pt x="15138" y="40914"/>
                  </a:cubicBezTo>
                  <a:cubicBezTo>
                    <a:pt x="14991" y="41019"/>
                    <a:pt x="14928" y="41166"/>
                    <a:pt x="14907" y="41356"/>
                  </a:cubicBezTo>
                  <a:cubicBezTo>
                    <a:pt x="14907" y="41356"/>
                    <a:pt x="14928" y="41377"/>
                    <a:pt x="14886" y="41398"/>
                  </a:cubicBezTo>
                  <a:cubicBezTo>
                    <a:pt x="14860" y="41398"/>
                    <a:pt x="14838" y="41394"/>
                    <a:pt x="14819" y="41394"/>
                  </a:cubicBezTo>
                  <a:cubicBezTo>
                    <a:pt x="14789" y="41394"/>
                    <a:pt x="14764" y="41402"/>
                    <a:pt x="14738" y="41440"/>
                  </a:cubicBezTo>
                  <a:cubicBezTo>
                    <a:pt x="14738" y="41440"/>
                    <a:pt x="14759" y="41461"/>
                    <a:pt x="14780" y="41503"/>
                  </a:cubicBezTo>
                  <a:cubicBezTo>
                    <a:pt x="14633" y="41629"/>
                    <a:pt x="14528" y="41797"/>
                    <a:pt x="14465" y="41986"/>
                  </a:cubicBezTo>
                  <a:cubicBezTo>
                    <a:pt x="14423" y="42155"/>
                    <a:pt x="14234" y="42260"/>
                    <a:pt x="14213" y="42449"/>
                  </a:cubicBezTo>
                  <a:cubicBezTo>
                    <a:pt x="14045" y="42491"/>
                    <a:pt x="14024" y="42638"/>
                    <a:pt x="13981" y="42764"/>
                  </a:cubicBezTo>
                  <a:cubicBezTo>
                    <a:pt x="13939" y="42890"/>
                    <a:pt x="13897" y="43017"/>
                    <a:pt x="13813" y="43122"/>
                  </a:cubicBezTo>
                  <a:lnTo>
                    <a:pt x="13813" y="43290"/>
                  </a:lnTo>
                  <a:lnTo>
                    <a:pt x="13708" y="43353"/>
                  </a:lnTo>
                  <a:lnTo>
                    <a:pt x="13750" y="43416"/>
                  </a:lnTo>
                  <a:cubicBezTo>
                    <a:pt x="13624" y="43542"/>
                    <a:pt x="13498" y="43626"/>
                    <a:pt x="13498" y="43794"/>
                  </a:cubicBezTo>
                  <a:cubicBezTo>
                    <a:pt x="13498" y="43858"/>
                    <a:pt x="13477" y="43879"/>
                    <a:pt x="13435" y="43900"/>
                  </a:cubicBezTo>
                  <a:cubicBezTo>
                    <a:pt x="13246" y="44152"/>
                    <a:pt x="13056" y="44425"/>
                    <a:pt x="12888" y="44699"/>
                  </a:cubicBezTo>
                  <a:cubicBezTo>
                    <a:pt x="12783" y="44993"/>
                    <a:pt x="12615" y="45245"/>
                    <a:pt x="12405" y="45476"/>
                  </a:cubicBezTo>
                  <a:cubicBezTo>
                    <a:pt x="12321" y="45540"/>
                    <a:pt x="12257" y="45645"/>
                    <a:pt x="12236" y="45750"/>
                  </a:cubicBezTo>
                  <a:cubicBezTo>
                    <a:pt x="12194" y="46002"/>
                    <a:pt x="12026" y="46233"/>
                    <a:pt x="11816" y="46359"/>
                  </a:cubicBezTo>
                  <a:cubicBezTo>
                    <a:pt x="11795" y="46359"/>
                    <a:pt x="11774" y="46402"/>
                    <a:pt x="11774" y="46423"/>
                  </a:cubicBezTo>
                  <a:cubicBezTo>
                    <a:pt x="11816" y="46528"/>
                    <a:pt x="11711" y="46654"/>
                    <a:pt x="11690" y="46717"/>
                  </a:cubicBezTo>
                  <a:cubicBezTo>
                    <a:pt x="11648" y="46780"/>
                    <a:pt x="11606" y="46843"/>
                    <a:pt x="11585" y="46906"/>
                  </a:cubicBezTo>
                  <a:cubicBezTo>
                    <a:pt x="11501" y="47095"/>
                    <a:pt x="11395" y="47285"/>
                    <a:pt x="11248" y="47453"/>
                  </a:cubicBezTo>
                  <a:cubicBezTo>
                    <a:pt x="10954" y="47747"/>
                    <a:pt x="10786" y="48126"/>
                    <a:pt x="10534" y="48420"/>
                  </a:cubicBezTo>
                  <a:cubicBezTo>
                    <a:pt x="10491" y="48483"/>
                    <a:pt x="10407" y="48525"/>
                    <a:pt x="10407" y="48588"/>
                  </a:cubicBezTo>
                  <a:cubicBezTo>
                    <a:pt x="10407" y="48672"/>
                    <a:pt x="10365" y="48735"/>
                    <a:pt x="10302" y="48777"/>
                  </a:cubicBezTo>
                  <a:cubicBezTo>
                    <a:pt x="10134" y="48924"/>
                    <a:pt x="10008" y="49135"/>
                    <a:pt x="9945" y="49345"/>
                  </a:cubicBezTo>
                  <a:cubicBezTo>
                    <a:pt x="9903" y="49450"/>
                    <a:pt x="9861" y="49534"/>
                    <a:pt x="9798" y="49618"/>
                  </a:cubicBezTo>
                  <a:cubicBezTo>
                    <a:pt x="9693" y="49765"/>
                    <a:pt x="9608" y="49913"/>
                    <a:pt x="9545" y="50081"/>
                  </a:cubicBezTo>
                  <a:cubicBezTo>
                    <a:pt x="9503" y="50186"/>
                    <a:pt x="9440" y="50291"/>
                    <a:pt x="9377" y="50396"/>
                  </a:cubicBezTo>
                  <a:cubicBezTo>
                    <a:pt x="9230" y="50543"/>
                    <a:pt x="9167" y="50733"/>
                    <a:pt x="9020" y="50880"/>
                  </a:cubicBezTo>
                  <a:cubicBezTo>
                    <a:pt x="8957" y="50922"/>
                    <a:pt x="9020" y="51006"/>
                    <a:pt x="8957" y="51048"/>
                  </a:cubicBezTo>
                  <a:cubicBezTo>
                    <a:pt x="8915" y="51069"/>
                    <a:pt x="8873" y="51090"/>
                    <a:pt x="8831" y="51132"/>
                  </a:cubicBezTo>
                  <a:cubicBezTo>
                    <a:pt x="8620" y="51342"/>
                    <a:pt x="8473" y="51595"/>
                    <a:pt x="8368" y="51889"/>
                  </a:cubicBezTo>
                  <a:cubicBezTo>
                    <a:pt x="8305" y="52057"/>
                    <a:pt x="8221" y="52204"/>
                    <a:pt x="8116" y="52351"/>
                  </a:cubicBezTo>
                  <a:cubicBezTo>
                    <a:pt x="8032" y="52457"/>
                    <a:pt x="7905" y="52541"/>
                    <a:pt x="7905" y="52688"/>
                  </a:cubicBezTo>
                  <a:cubicBezTo>
                    <a:pt x="7905" y="52793"/>
                    <a:pt x="7863" y="52898"/>
                    <a:pt x="7779" y="52982"/>
                  </a:cubicBezTo>
                  <a:cubicBezTo>
                    <a:pt x="7737" y="53066"/>
                    <a:pt x="7695" y="53129"/>
                    <a:pt x="7653" y="53213"/>
                  </a:cubicBezTo>
                  <a:cubicBezTo>
                    <a:pt x="7569" y="53255"/>
                    <a:pt x="7485" y="53319"/>
                    <a:pt x="7443" y="53403"/>
                  </a:cubicBezTo>
                  <a:cubicBezTo>
                    <a:pt x="7317" y="53676"/>
                    <a:pt x="7170" y="53928"/>
                    <a:pt x="7001" y="54181"/>
                  </a:cubicBezTo>
                  <a:cubicBezTo>
                    <a:pt x="6791" y="54475"/>
                    <a:pt x="6644" y="54811"/>
                    <a:pt x="6413" y="55085"/>
                  </a:cubicBezTo>
                  <a:cubicBezTo>
                    <a:pt x="6308" y="55232"/>
                    <a:pt x="6181" y="55358"/>
                    <a:pt x="6013" y="55442"/>
                  </a:cubicBezTo>
                  <a:cubicBezTo>
                    <a:pt x="6034" y="55547"/>
                    <a:pt x="5950" y="55610"/>
                    <a:pt x="5887" y="55694"/>
                  </a:cubicBezTo>
                  <a:lnTo>
                    <a:pt x="5950" y="55757"/>
                  </a:lnTo>
                  <a:cubicBezTo>
                    <a:pt x="5677" y="55947"/>
                    <a:pt x="5614" y="56283"/>
                    <a:pt x="5404" y="56493"/>
                  </a:cubicBezTo>
                  <a:cubicBezTo>
                    <a:pt x="5362" y="56788"/>
                    <a:pt x="5235" y="57040"/>
                    <a:pt x="5025" y="57229"/>
                  </a:cubicBezTo>
                  <a:lnTo>
                    <a:pt x="5067" y="57292"/>
                  </a:lnTo>
                  <a:cubicBezTo>
                    <a:pt x="4857" y="57502"/>
                    <a:pt x="4773" y="57797"/>
                    <a:pt x="4584" y="58028"/>
                  </a:cubicBezTo>
                  <a:cubicBezTo>
                    <a:pt x="4542" y="58070"/>
                    <a:pt x="4521" y="58112"/>
                    <a:pt x="4521" y="58175"/>
                  </a:cubicBezTo>
                  <a:cubicBezTo>
                    <a:pt x="4521" y="58322"/>
                    <a:pt x="4457" y="58470"/>
                    <a:pt x="4352" y="58575"/>
                  </a:cubicBezTo>
                  <a:cubicBezTo>
                    <a:pt x="4226" y="58764"/>
                    <a:pt x="4121" y="58974"/>
                    <a:pt x="4037" y="59184"/>
                  </a:cubicBezTo>
                  <a:cubicBezTo>
                    <a:pt x="3890" y="59395"/>
                    <a:pt x="3785" y="59584"/>
                    <a:pt x="3680" y="59815"/>
                  </a:cubicBezTo>
                  <a:cubicBezTo>
                    <a:pt x="3659" y="59920"/>
                    <a:pt x="3595" y="60025"/>
                    <a:pt x="3532" y="60109"/>
                  </a:cubicBezTo>
                  <a:cubicBezTo>
                    <a:pt x="3406" y="60236"/>
                    <a:pt x="3301" y="60404"/>
                    <a:pt x="3217" y="60572"/>
                  </a:cubicBezTo>
                  <a:cubicBezTo>
                    <a:pt x="3112" y="60782"/>
                    <a:pt x="2986" y="60971"/>
                    <a:pt x="2818" y="61140"/>
                  </a:cubicBezTo>
                  <a:cubicBezTo>
                    <a:pt x="2712" y="61224"/>
                    <a:pt x="2628" y="61350"/>
                    <a:pt x="2607" y="61476"/>
                  </a:cubicBezTo>
                  <a:cubicBezTo>
                    <a:pt x="2607" y="61518"/>
                    <a:pt x="2565" y="61539"/>
                    <a:pt x="2544" y="61581"/>
                  </a:cubicBezTo>
                  <a:cubicBezTo>
                    <a:pt x="2460" y="61728"/>
                    <a:pt x="2397" y="61896"/>
                    <a:pt x="2292" y="62044"/>
                  </a:cubicBezTo>
                  <a:cubicBezTo>
                    <a:pt x="2145" y="62317"/>
                    <a:pt x="2019" y="62569"/>
                    <a:pt x="1871" y="62843"/>
                  </a:cubicBezTo>
                  <a:lnTo>
                    <a:pt x="1914" y="62885"/>
                  </a:lnTo>
                  <a:lnTo>
                    <a:pt x="1745" y="63053"/>
                  </a:lnTo>
                  <a:cubicBezTo>
                    <a:pt x="1745" y="63137"/>
                    <a:pt x="1724" y="63200"/>
                    <a:pt x="1724" y="63263"/>
                  </a:cubicBezTo>
                  <a:cubicBezTo>
                    <a:pt x="1661" y="63368"/>
                    <a:pt x="1556" y="63452"/>
                    <a:pt x="1556" y="63578"/>
                  </a:cubicBezTo>
                  <a:cubicBezTo>
                    <a:pt x="1556" y="63726"/>
                    <a:pt x="1430" y="63768"/>
                    <a:pt x="1409" y="63873"/>
                  </a:cubicBezTo>
                  <a:cubicBezTo>
                    <a:pt x="1367" y="63978"/>
                    <a:pt x="1325" y="64083"/>
                    <a:pt x="1262" y="64167"/>
                  </a:cubicBezTo>
                  <a:cubicBezTo>
                    <a:pt x="1030" y="64546"/>
                    <a:pt x="799" y="64945"/>
                    <a:pt x="568" y="65323"/>
                  </a:cubicBezTo>
                  <a:cubicBezTo>
                    <a:pt x="484" y="65429"/>
                    <a:pt x="421" y="65534"/>
                    <a:pt x="379" y="65639"/>
                  </a:cubicBezTo>
                  <a:cubicBezTo>
                    <a:pt x="274" y="65933"/>
                    <a:pt x="190" y="66249"/>
                    <a:pt x="84" y="66543"/>
                  </a:cubicBezTo>
                  <a:cubicBezTo>
                    <a:pt x="105" y="66585"/>
                    <a:pt x="168" y="66543"/>
                    <a:pt x="168" y="66606"/>
                  </a:cubicBezTo>
                  <a:lnTo>
                    <a:pt x="0" y="66795"/>
                  </a:lnTo>
                  <a:lnTo>
                    <a:pt x="84" y="66879"/>
                  </a:lnTo>
                  <a:lnTo>
                    <a:pt x="232" y="66795"/>
                  </a:lnTo>
                  <a:lnTo>
                    <a:pt x="190" y="66711"/>
                  </a:lnTo>
                  <a:lnTo>
                    <a:pt x="190" y="66711"/>
                  </a:lnTo>
                  <a:cubicBezTo>
                    <a:pt x="208" y="66716"/>
                    <a:pt x="223" y="66719"/>
                    <a:pt x="236" y="66719"/>
                  </a:cubicBezTo>
                  <a:cubicBezTo>
                    <a:pt x="329" y="66719"/>
                    <a:pt x="308" y="66601"/>
                    <a:pt x="400" y="66564"/>
                  </a:cubicBezTo>
                  <a:lnTo>
                    <a:pt x="547" y="66564"/>
                  </a:lnTo>
                  <a:cubicBezTo>
                    <a:pt x="568" y="66480"/>
                    <a:pt x="547" y="66396"/>
                    <a:pt x="631" y="66333"/>
                  </a:cubicBezTo>
                  <a:cubicBezTo>
                    <a:pt x="736" y="66270"/>
                    <a:pt x="652" y="66164"/>
                    <a:pt x="715" y="66080"/>
                  </a:cubicBezTo>
                  <a:cubicBezTo>
                    <a:pt x="778" y="66080"/>
                    <a:pt x="841" y="66038"/>
                    <a:pt x="862" y="65975"/>
                  </a:cubicBezTo>
                  <a:cubicBezTo>
                    <a:pt x="1094" y="65534"/>
                    <a:pt x="1430" y="65155"/>
                    <a:pt x="1619" y="64693"/>
                  </a:cubicBezTo>
                  <a:cubicBezTo>
                    <a:pt x="1661" y="64609"/>
                    <a:pt x="1745" y="64588"/>
                    <a:pt x="1808" y="64546"/>
                  </a:cubicBezTo>
                  <a:cubicBezTo>
                    <a:pt x="1808" y="64525"/>
                    <a:pt x="1787" y="64482"/>
                    <a:pt x="1808" y="64461"/>
                  </a:cubicBezTo>
                  <a:cubicBezTo>
                    <a:pt x="1914" y="64293"/>
                    <a:pt x="2019" y="64125"/>
                    <a:pt x="2166" y="63978"/>
                  </a:cubicBezTo>
                  <a:cubicBezTo>
                    <a:pt x="2229" y="63915"/>
                    <a:pt x="2271" y="63852"/>
                    <a:pt x="2292" y="63768"/>
                  </a:cubicBezTo>
                  <a:cubicBezTo>
                    <a:pt x="2292" y="63663"/>
                    <a:pt x="2334" y="63578"/>
                    <a:pt x="2397" y="63515"/>
                  </a:cubicBezTo>
                  <a:cubicBezTo>
                    <a:pt x="2418" y="63473"/>
                    <a:pt x="2502" y="63389"/>
                    <a:pt x="2418" y="63305"/>
                  </a:cubicBezTo>
                  <a:cubicBezTo>
                    <a:pt x="2481" y="63284"/>
                    <a:pt x="2565" y="63263"/>
                    <a:pt x="2586" y="63200"/>
                  </a:cubicBezTo>
                  <a:cubicBezTo>
                    <a:pt x="2691" y="62758"/>
                    <a:pt x="3028" y="62464"/>
                    <a:pt x="3217" y="62065"/>
                  </a:cubicBezTo>
                  <a:cubicBezTo>
                    <a:pt x="3343" y="61854"/>
                    <a:pt x="3511" y="61665"/>
                    <a:pt x="3616" y="61434"/>
                  </a:cubicBezTo>
                  <a:cubicBezTo>
                    <a:pt x="3743" y="61413"/>
                    <a:pt x="3806" y="61287"/>
                    <a:pt x="3890" y="61203"/>
                  </a:cubicBezTo>
                  <a:cubicBezTo>
                    <a:pt x="3890" y="61055"/>
                    <a:pt x="4016" y="60950"/>
                    <a:pt x="4037" y="60803"/>
                  </a:cubicBezTo>
                  <a:cubicBezTo>
                    <a:pt x="4037" y="60677"/>
                    <a:pt x="4184" y="60593"/>
                    <a:pt x="4247" y="60488"/>
                  </a:cubicBezTo>
                  <a:cubicBezTo>
                    <a:pt x="4268" y="60446"/>
                    <a:pt x="4331" y="60425"/>
                    <a:pt x="4331" y="60383"/>
                  </a:cubicBezTo>
                  <a:cubicBezTo>
                    <a:pt x="4415" y="60130"/>
                    <a:pt x="4521" y="59878"/>
                    <a:pt x="4689" y="59668"/>
                  </a:cubicBezTo>
                  <a:cubicBezTo>
                    <a:pt x="4836" y="59458"/>
                    <a:pt x="4941" y="59205"/>
                    <a:pt x="5067" y="58974"/>
                  </a:cubicBezTo>
                  <a:cubicBezTo>
                    <a:pt x="5193" y="58785"/>
                    <a:pt x="5277" y="58596"/>
                    <a:pt x="5340" y="58385"/>
                  </a:cubicBezTo>
                  <a:cubicBezTo>
                    <a:pt x="5593" y="58175"/>
                    <a:pt x="5761" y="57923"/>
                    <a:pt x="5992" y="57755"/>
                  </a:cubicBezTo>
                  <a:lnTo>
                    <a:pt x="5992" y="57565"/>
                  </a:lnTo>
                  <a:cubicBezTo>
                    <a:pt x="6181" y="57376"/>
                    <a:pt x="6202" y="57082"/>
                    <a:pt x="6434" y="56935"/>
                  </a:cubicBezTo>
                  <a:lnTo>
                    <a:pt x="6434" y="56746"/>
                  </a:lnTo>
                  <a:cubicBezTo>
                    <a:pt x="6602" y="56703"/>
                    <a:pt x="6581" y="56472"/>
                    <a:pt x="6707" y="56451"/>
                  </a:cubicBezTo>
                  <a:cubicBezTo>
                    <a:pt x="6812" y="56367"/>
                    <a:pt x="6686" y="56262"/>
                    <a:pt x="6812" y="56220"/>
                  </a:cubicBezTo>
                  <a:cubicBezTo>
                    <a:pt x="6812" y="56157"/>
                    <a:pt x="6791" y="56094"/>
                    <a:pt x="6854" y="56031"/>
                  </a:cubicBezTo>
                  <a:cubicBezTo>
                    <a:pt x="7043" y="55947"/>
                    <a:pt x="7107" y="55715"/>
                    <a:pt x="7338" y="55694"/>
                  </a:cubicBezTo>
                  <a:cubicBezTo>
                    <a:pt x="7506" y="55148"/>
                    <a:pt x="7821" y="54685"/>
                    <a:pt x="8284" y="54349"/>
                  </a:cubicBezTo>
                  <a:cubicBezTo>
                    <a:pt x="8305" y="54307"/>
                    <a:pt x="8242" y="54307"/>
                    <a:pt x="8242" y="54286"/>
                  </a:cubicBezTo>
                  <a:cubicBezTo>
                    <a:pt x="8263" y="54160"/>
                    <a:pt x="8389" y="54202"/>
                    <a:pt x="8431" y="54096"/>
                  </a:cubicBezTo>
                  <a:cubicBezTo>
                    <a:pt x="8494" y="53865"/>
                    <a:pt x="8746" y="53718"/>
                    <a:pt x="8746" y="53466"/>
                  </a:cubicBezTo>
                  <a:cubicBezTo>
                    <a:pt x="8746" y="53445"/>
                    <a:pt x="8746" y="53445"/>
                    <a:pt x="8746" y="53445"/>
                  </a:cubicBezTo>
                  <a:lnTo>
                    <a:pt x="8852" y="53403"/>
                  </a:lnTo>
                  <a:lnTo>
                    <a:pt x="8810" y="53340"/>
                  </a:lnTo>
                  <a:cubicBezTo>
                    <a:pt x="8873" y="53255"/>
                    <a:pt x="8894" y="53171"/>
                    <a:pt x="8957" y="53108"/>
                  </a:cubicBezTo>
                  <a:cubicBezTo>
                    <a:pt x="9167" y="52856"/>
                    <a:pt x="9398" y="52625"/>
                    <a:pt x="9419" y="52267"/>
                  </a:cubicBezTo>
                  <a:cubicBezTo>
                    <a:pt x="9545" y="52162"/>
                    <a:pt x="9650" y="52036"/>
                    <a:pt x="9714" y="51910"/>
                  </a:cubicBezTo>
                  <a:cubicBezTo>
                    <a:pt x="9903" y="51595"/>
                    <a:pt x="10092" y="51279"/>
                    <a:pt x="10323" y="51006"/>
                  </a:cubicBezTo>
                  <a:cubicBezTo>
                    <a:pt x="10534" y="50712"/>
                    <a:pt x="10744" y="50396"/>
                    <a:pt x="10933" y="50081"/>
                  </a:cubicBezTo>
                  <a:cubicBezTo>
                    <a:pt x="11059" y="49828"/>
                    <a:pt x="11227" y="49576"/>
                    <a:pt x="11395" y="49345"/>
                  </a:cubicBezTo>
                  <a:cubicBezTo>
                    <a:pt x="11585" y="49177"/>
                    <a:pt x="11711" y="48966"/>
                    <a:pt x="11774" y="48735"/>
                  </a:cubicBezTo>
                  <a:cubicBezTo>
                    <a:pt x="11900" y="48504"/>
                    <a:pt x="12047" y="48294"/>
                    <a:pt x="12236" y="48104"/>
                  </a:cubicBezTo>
                  <a:cubicBezTo>
                    <a:pt x="12447" y="47999"/>
                    <a:pt x="12510" y="47768"/>
                    <a:pt x="12615" y="47558"/>
                  </a:cubicBezTo>
                  <a:cubicBezTo>
                    <a:pt x="12573" y="47453"/>
                    <a:pt x="12636" y="47369"/>
                    <a:pt x="12699" y="47306"/>
                  </a:cubicBezTo>
                  <a:cubicBezTo>
                    <a:pt x="12930" y="47053"/>
                    <a:pt x="13141" y="46780"/>
                    <a:pt x="13309" y="46486"/>
                  </a:cubicBezTo>
                  <a:cubicBezTo>
                    <a:pt x="13372" y="46402"/>
                    <a:pt x="13456" y="46338"/>
                    <a:pt x="13456" y="46233"/>
                  </a:cubicBezTo>
                  <a:lnTo>
                    <a:pt x="13582" y="46233"/>
                  </a:lnTo>
                  <a:cubicBezTo>
                    <a:pt x="13624" y="46170"/>
                    <a:pt x="13666" y="46128"/>
                    <a:pt x="13687" y="46065"/>
                  </a:cubicBezTo>
                  <a:cubicBezTo>
                    <a:pt x="13834" y="45918"/>
                    <a:pt x="13918" y="45729"/>
                    <a:pt x="13939" y="45540"/>
                  </a:cubicBezTo>
                  <a:cubicBezTo>
                    <a:pt x="13939" y="45434"/>
                    <a:pt x="13981" y="45350"/>
                    <a:pt x="14045" y="45287"/>
                  </a:cubicBezTo>
                  <a:cubicBezTo>
                    <a:pt x="14087" y="45224"/>
                    <a:pt x="14129" y="45182"/>
                    <a:pt x="14108" y="45098"/>
                  </a:cubicBezTo>
                  <a:cubicBezTo>
                    <a:pt x="14108" y="45035"/>
                    <a:pt x="14150" y="44951"/>
                    <a:pt x="14192" y="44909"/>
                  </a:cubicBezTo>
                  <a:cubicBezTo>
                    <a:pt x="14381" y="44656"/>
                    <a:pt x="14528" y="44383"/>
                    <a:pt x="14675" y="44110"/>
                  </a:cubicBezTo>
                  <a:cubicBezTo>
                    <a:pt x="14822" y="43921"/>
                    <a:pt x="14928" y="43710"/>
                    <a:pt x="15075" y="43521"/>
                  </a:cubicBezTo>
                  <a:cubicBezTo>
                    <a:pt x="15180" y="43437"/>
                    <a:pt x="15243" y="43311"/>
                    <a:pt x="15264" y="43185"/>
                  </a:cubicBezTo>
                  <a:lnTo>
                    <a:pt x="15390" y="43248"/>
                  </a:lnTo>
                  <a:cubicBezTo>
                    <a:pt x="15600" y="43059"/>
                    <a:pt x="15684" y="42785"/>
                    <a:pt x="15874" y="42575"/>
                  </a:cubicBezTo>
                  <a:cubicBezTo>
                    <a:pt x="15979" y="42491"/>
                    <a:pt x="16042" y="42386"/>
                    <a:pt x="16063" y="42260"/>
                  </a:cubicBezTo>
                  <a:cubicBezTo>
                    <a:pt x="16084" y="42155"/>
                    <a:pt x="16210" y="42113"/>
                    <a:pt x="16231" y="41986"/>
                  </a:cubicBezTo>
                  <a:cubicBezTo>
                    <a:pt x="16315" y="41608"/>
                    <a:pt x="16525" y="41272"/>
                    <a:pt x="16841" y="41040"/>
                  </a:cubicBezTo>
                  <a:cubicBezTo>
                    <a:pt x="17072" y="40851"/>
                    <a:pt x="17261" y="40599"/>
                    <a:pt x="17345" y="40304"/>
                  </a:cubicBezTo>
                  <a:cubicBezTo>
                    <a:pt x="17387" y="40157"/>
                    <a:pt x="17493" y="40031"/>
                    <a:pt x="17619" y="39926"/>
                  </a:cubicBezTo>
                  <a:cubicBezTo>
                    <a:pt x="17645" y="39939"/>
                    <a:pt x="17663" y="39968"/>
                    <a:pt x="17678" y="39968"/>
                  </a:cubicBezTo>
                  <a:cubicBezTo>
                    <a:pt x="17687" y="39968"/>
                    <a:pt x="17695" y="39958"/>
                    <a:pt x="17703" y="39926"/>
                  </a:cubicBezTo>
                  <a:cubicBezTo>
                    <a:pt x="17703" y="39758"/>
                    <a:pt x="17724" y="39590"/>
                    <a:pt x="17808" y="39421"/>
                  </a:cubicBezTo>
                  <a:lnTo>
                    <a:pt x="17976" y="39421"/>
                  </a:lnTo>
                  <a:cubicBezTo>
                    <a:pt x="18123" y="39211"/>
                    <a:pt x="18228" y="39022"/>
                    <a:pt x="18397" y="38791"/>
                  </a:cubicBezTo>
                  <a:cubicBezTo>
                    <a:pt x="18565" y="38580"/>
                    <a:pt x="18670" y="38328"/>
                    <a:pt x="18859" y="38118"/>
                  </a:cubicBezTo>
                  <a:cubicBezTo>
                    <a:pt x="18985" y="37992"/>
                    <a:pt x="19027" y="37824"/>
                    <a:pt x="19006" y="37655"/>
                  </a:cubicBezTo>
                  <a:cubicBezTo>
                    <a:pt x="19006" y="37634"/>
                    <a:pt x="19048" y="37571"/>
                    <a:pt x="19048" y="37550"/>
                  </a:cubicBezTo>
                  <a:cubicBezTo>
                    <a:pt x="19048" y="37508"/>
                    <a:pt x="19132" y="37529"/>
                    <a:pt x="19196" y="37487"/>
                  </a:cubicBezTo>
                  <a:cubicBezTo>
                    <a:pt x="19196" y="37424"/>
                    <a:pt x="19196" y="37361"/>
                    <a:pt x="19196" y="37277"/>
                  </a:cubicBezTo>
                  <a:lnTo>
                    <a:pt x="19364" y="37172"/>
                  </a:lnTo>
                  <a:cubicBezTo>
                    <a:pt x="19364" y="37151"/>
                    <a:pt x="19343" y="37130"/>
                    <a:pt x="19322" y="37109"/>
                  </a:cubicBezTo>
                  <a:cubicBezTo>
                    <a:pt x="19301" y="37088"/>
                    <a:pt x="19322" y="37067"/>
                    <a:pt x="19322" y="37025"/>
                  </a:cubicBezTo>
                  <a:cubicBezTo>
                    <a:pt x="19406" y="36667"/>
                    <a:pt x="19679" y="36415"/>
                    <a:pt x="19910" y="36163"/>
                  </a:cubicBezTo>
                  <a:cubicBezTo>
                    <a:pt x="20394" y="35868"/>
                    <a:pt x="20541" y="35364"/>
                    <a:pt x="20793" y="34922"/>
                  </a:cubicBezTo>
                  <a:cubicBezTo>
                    <a:pt x="20793" y="34754"/>
                    <a:pt x="20920" y="34628"/>
                    <a:pt x="21025" y="34481"/>
                  </a:cubicBezTo>
                  <a:cubicBezTo>
                    <a:pt x="21130" y="34334"/>
                    <a:pt x="21256" y="34165"/>
                    <a:pt x="21361" y="34018"/>
                  </a:cubicBezTo>
                  <a:cubicBezTo>
                    <a:pt x="21508" y="33745"/>
                    <a:pt x="21824" y="33598"/>
                    <a:pt x="21887" y="33240"/>
                  </a:cubicBezTo>
                  <a:cubicBezTo>
                    <a:pt x="21887" y="33219"/>
                    <a:pt x="21929" y="33219"/>
                    <a:pt x="21929" y="33198"/>
                  </a:cubicBezTo>
                  <a:cubicBezTo>
                    <a:pt x="22118" y="32967"/>
                    <a:pt x="22328" y="32736"/>
                    <a:pt x="22538" y="32504"/>
                  </a:cubicBezTo>
                  <a:cubicBezTo>
                    <a:pt x="22749" y="32315"/>
                    <a:pt x="22896" y="32063"/>
                    <a:pt x="22980" y="31790"/>
                  </a:cubicBezTo>
                  <a:cubicBezTo>
                    <a:pt x="23169" y="31684"/>
                    <a:pt x="23316" y="31495"/>
                    <a:pt x="23337" y="31285"/>
                  </a:cubicBezTo>
                  <a:cubicBezTo>
                    <a:pt x="23358" y="31180"/>
                    <a:pt x="23421" y="31075"/>
                    <a:pt x="23485" y="31012"/>
                  </a:cubicBezTo>
                  <a:cubicBezTo>
                    <a:pt x="23632" y="30864"/>
                    <a:pt x="23716" y="30696"/>
                    <a:pt x="23716" y="30486"/>
                  </a:cubicBezTo>
                  <a:cubicBezTo>
                    <a:pt x="23947" y="30465"/>
                    <a:pt x="23968" y="30276"/>
                    <a:pt x="24073" y="30150"/>
                  </a:cubicBezTo>
                  <a:lnTo>
                    <a:pt x="24073" y="29855"/>
                  </a:lnTo>
                  <a:cubicBezTo>
                    <a:pt x="24178" y="29750"/>
                    <a:pt x="24325" y="29666"/>
                    <a:pt x="24368" y="29498"/>
                  </a:cubicBezTo>
                  <a:cubicBezTo>
                    <a:pt x="24410" y="29393"/>
                    <a:pt x="24515" y="29288"/>
                    <a:pt x="24620" y="29246"/>
                  </a:cubicBezTo>
                  <a:lnTo>
                    <a:pt x="24620" y="29119"/>
                  </a:lnTo>
                  <a:cubicBezTo>
                    <a:pt x="24914" y="28951"/>
                    <a:pt x="25103" y="28678"/>
                    <a:pt x="25166" y="28363"/>
                  </a:cubicBezTo>
                  <a:cubicBezTo>
                    <a:pt x="25187" y="28236"/>
                    <a:pt x="25251" y="28110"/>
                    <a:pt x="25356" y="28026"/>
                  </a:cubicBezTo>
                  <a:cubicBezTo>
                    <a:pt x="25524" y="27858"/>
                    <a:pt x="25692" y="27690"/>
                    <a:pt x="25860" y="27501"/>
                  </a:cubicBezTo>
                  <a:cubicBezTo>
                    <a:pt x="25881" y="27438"/>
                    <a:pt x="25839" y="27353"/>
                    <a:pt x="25881" y="27311"/>
                  </a:cubicBezTo>
                  <a:cubicBezTo>
                    <a:pt x="26176" y="27101"/>
                    <a:pt x="26365" y="26807"/>
                    <a:pt x="26407" y="26470"/>
                  </a:cubicBezTo>
                  <a:cubicBezTo>
                    <a:pt x="26449" y="26260"/>
                    <a:pt x="26533" y="26050"/>
                    <a:pt x="26680" y="25882"/>
                  </a:cubicBezTo>
                  <a:cubicBezTo>
                    <a:pt x="26954" y="25629"/>
                    <a:pt x="27164" y="25314"/>
                    <a:pt x="27290" y="24957"/>
                  </a:cubicBezTo>
                  <a:cubicBezTo>
                    <a:pt x="27458" y="24915"/>
                    <a:pt x="27584" y="24767"/>
                    <a:pt x="27626" y="24599"/>
                  </a:cubicBezTo>
                  <a:cubicBezTo>
                    <a:pt x="27647" y="24515"/>
                    <a:pt x="27710" y="24431"/>
                    <a:pt x="27752" y="24368"/>
                  </a:cubicBezTo>
                  <a:cubicBezTo>
                    <a:pt x="27921" y="24158"/>
                    <a:pt x="28089" y="23968"/>
                    <a:pt x="28257" y="23779"/>
                  </a:cubicBezTo>
                  <a:cubicBezTo>
                    <a:pt x="28425" y="23590"/>
                    <a:pt x="28551" y="23380"/>
                    <a:pt x="28678" y="23170"/>
                  </a:cubicBezTo>
                  <a:cubicBezTo>
                    <a:pt x="28783" y="22959"/>
                    <a:pt x="28930" y="22770"/>
                    <a:pt x="29119" y="22644"/>
                  </a:cubicBezTo>
                  <a:cubicBezTo>
                    <a:pt x="29035" y="22434"/>
                    <a:pt x="29329" y="22350"/>
                    <a:pt x="29266" y="22160"/>
                  </a:cubicBezTo>
                  <a:cubicBezTo>
                    <a:pt x="29291" y="22160"/>
                    <a:pt x="29317" y="22164"/>
                    <a:pt x="29341" y="22164"/>
                  </a:cubicBezTo>
                  <a:cubicBezTo>
                    <a:pt x="29376" y="22164"/>
                    <a:pt x="29409" y="22156"/>
                    <a:pt x="29434" y="22118"/>
                  </a:cubicBezTo>
                  <a:cubicBezTo>
                    <a:pt x="29603" y="21929"/>
                    <a:pt x="29750" y="21719"/>
                    <a:pt x="29855" y="21467"/>
                  </a:cubicBezTo>
                  <a:cubicBezTo>
                    <a:pt x="29981" y="21193"/>
                    <a:pt x="30128" y="20941"/>
                    <a:pt x="30317" y="20689"/>
                  </a:cubicBezTo>
                  <a:cubicBezTo>
                    <a:pt x="30359" y="20605"/>
                    <a:pt x="30423" y="20520"/>
                    <a:pt x="30486" y="20457"/>
                  </a:cubicBezTo>
                  <a:cubicBezTo>
                    <a:pt x="30486" y="20352"/>
                    <a:pt x="30486" y="20268"/>
                    <a:pt x="30507" y="20184"/>
                  </a:cubicBezTo>
                  <a:cubicBezTo>
                    <a:pt x="30696" y="19827"/>
                    <a:pt x="30801" y="19427"/>
                    <a:pt x="31137" y="19175"/>
                  </a:cubicBezTo>
                  <a:cubicBezTo>
                    <a:pt x="31200" y="19112"/>
                    <a:pt x="31264" y="19028"/>
                    <a:pt x="31306" y="18965"/>
                  </a:cubicBezTo>
                  <a:cubicBezTo>
                    <a:pt x="31537" y="18691"/>
                    <a:pt x="31663" y="18355"/>
                    <a:pt x="31999" y="18166"/>
                  </a:cubicBezTo>
                  <a:cubicBezTo>
                    <a:pt x="32104" y="18124"/>
                    <a:pt x="32147" y="17977"/>
                    <a:pt x="32231" y="17871"/>
                  </a:cubicBezTo>
                  <a:cubicBezTo>
                    <a:pt x="32231" y="17808"/>
                    <a:pt x="32147" y="17766"/>
                    <a:pt x="32189" y="17640"/>
                  </a:cubicBezTo>
                  <a:cubicBezTo>
                    <a:pt x="32315" y="17514"/>
                    <a:pt x="32336" y="17262"/>
                    <a:pt x="32483" y="17094"/>
                  </a:cubicBezTo>
                  <a:cubicBezTo>
                    <a:pt x="32546" y="17009"/>
                    <a:pt x="32588" y="16925"/>
                    <a:pt x="32609" y="16841"/>
                  </a:cubicBezTo>
                  <a:cubicBezTo>
                    <a:pt x="32651" y="16736"/>
                    <a:pt x="32714" y="16631"/>
                    <a:pt x="32798" y="16568"/>
                  </a:cubicBezTo>
                  <a:cubicBezTo>
                    <a:pt x="32988" y="16379"/>
                    <a:pt x="33177" y="16147"/>
                    <a:pt x="33324" y="15916"/>
                  </a:cubicBezTo>
                  <a:cubicBezTo>
                    <a:pt x="33366" y="15811"/>
                    <a:pt x="33471" y="15769"/>
                    <a:pt x="33471" y="15643"/>
                  </a:cubicBezTo>
                  <a:lnTo>
                    <a:pt x="33555" y="15685"/>
                  </a:lnTo>
                  <a:lnTo>
                    <a:pt x="33639" y="15622"/>
                  </a:lnTo>
                  <a:cubicBezTo>
                    <a:pt x="33639" y="15559"/>
                    <a:pt x="33555" y="15538"/>
                    <a:pt x="33597" y="15475"/>
                  </a:cubicBezTo>
                  <a:lnTo>
                    <a:pt x="33660" y="15391"/>
                  </a:lnTo>
                  <a:lnTo>
                    <a:pt x="33765" y="15433"/>
                  </a:lnTo>
                  <a:cubicBezTo>
                    <a:pt x="33850" y="15138"/>
                    <a:pt x="34081" y="14928"/>
                    <a:pt x="34186" y="14655"/>
                  </a:cubicBezTo>
                  <a:cubicBezTo>
                    <a:pt x="34201" y="14670"/>
                    <a:pt x="34216" y="14684"/>
                    <a:pt x="34238" y="14684"/>
                  </a:cubicBezTo>
                  <a:cubicBezTo>
                    <a:pt x="34247" y="14684"/>
                    <a:pt x="34258" y="14682"/>
                    <a:pt x="34270" y="14676"/>
                  </a:cubicBezTo>
                  <a:cubicBezTo>
                    <a:pt x="34228" y="14613"/>
                    <a:pt x="34333" y="14571"/>
                    <a:pt x="34333" y="14508"/>
                  </a:cubicBezTo>
                  <a:lnTo>
                    <a:pt x="34249" y="14486"/>
                  </a:lnTo>
                  <a:cubicBezTo>
                    <a:pt x="34249" y="14482"/>
                    <a:pt x="34248" y="14480"/>
                    <a:pt x="34246" y="14480"/>
                  </a:cubicBezTo>
                  <a:cubicBezTo>
                    <a:pt x="34243" y="14480"/>
                    <a:pt x="34237" y="14485"/>
                    <a:pt x="34229" y="14485"/>
                  </a:cubicBezTo>
                  <a:cubicBezTo>
                    <a:pt x="34222" y="14485"/>
                    <a:pt x="34215" y="14481"/>
                    <a:pt x="34207" y="14465"/>
                  </a:cubicBezTo>
                  <a:cubicBezTo>
                    <a:pt x="34207" y="14423"/>
                    <a:pt x="34228" y="14423"/>
                    <a:pt x="34249" y="14423"/>
                  </a:cubicBezTo>
                  <a:cubicBezTo>
                    <a:pt x="34270" y="14360"/>
                    <a:pt x="34207" y="14297"/>
                    <a:pt x="34312" y="14213"/>
                  </a:cubicBezTo>
                  <a:cubicBezTo>
                    <a:pt x="34396" y="14150"/>
                    <a:pt x="34417" y="14003"/>
                    <a:pt x="34564" y="13961"/>
                  </a:cubicBezTo>
                  <a:cubicBezTo>
                    <a:pt x="34733" y="13919"/>
                    <a:pt x="34669" y="13709"/>
                    <a:pt x="34796" y="13624"/>
                  </a:cubicBezTo>
                  <a:cubicBezTo>
                    <a:pt x="34985" y="13498"/>
                    <a:pt x="35048" y="13246"/>
                    <a:pt x="35258" y="13141"/>
                  </a:cubicBezTo>
                  <a:cubicBezTo>
                    <a:pt x="35321" y="12973"/>
                    <a:pt x="35531" y="12889"/>
                    <a:pt x="35531" y="12699"/>
                  </a:cubicBezTo>
                  <a:cubicBezTo>
                    <a:pt x="35637" y="12636"/>
                    <a:pt x="35721" y="12573"/>
                    <a:pt x="35784" y="12468"/>
                  </a:cubicBezTo>
                  <a:cubicBezTo>
                    <a:pt x="36015" y="12153"/>
                    <a:pt x="36183" y="11816"/>
                    <a:pt x="36330" y="11459"/>
                  </a:cubicBezTo>
                  <a:cubicBezTo>
                    <a:pt x="36372" y="11291"/>
                    <a:pt x="36478" y="11165"/>
                    <a:pt x="36625" y="11102"/>
                  </a:cubicBezTo>
                  <a:cubicBezTo>
                    <a:pt x="36646" y="11017"/>
                    <a:pt x="36604" y="10933"/>
                    <a:pt x="36646" y="10849"/>
                  </a:cubicBezTo>
                  <a:cubicBezTo>
                    <a:pt x="36751" y="10828"/>
                    <a:pt x="36814" y="10765"/>
                    <a:pt x="36856" y="10681"/>
                  </a:cubicBezTo>
                  <a:cubicBezTo>
                    <a:pt x="37066" y="10387"/>
                    <a:pt x="37276" y="10071"/>
                    <a:pt x="37487" y="9756"/>
                  </a:cubicBezTo>
                  <a:cubicBezTo>
                    <a:pt x="37508" y="9735"/>
                    <a:pt x="37550" y="9693"/>
                    <a:pt x="37550" y="9672"/>
                  </a:cubicBezTo>
                  <a:cubicBezTo>
                    <a:pt x="37655" y="9357"/>
                    <a:pt x="37802" y="9062"/>
                    <a:pt x="38012" y="8810"/>
                  </a:cubicBezTo>
                  <a:cubicBezTo>
                    <a:pt x="38223" y="8495"/>
                    <a:pt x="38454" y="8179"/>
                    <a:pt x="38706" y="7906"/>
                  </a:cubicBezTo>
                  <a:cubicBezTo>
                    <a:pt x="38811" y="7759"/>
                    <a:pt x="38958" y="7612"/>
                    <a:pt x="39085" y="7485"/>
                  </a:cubicBezTo>
                  <a:cubicBezTo>
                    <a:pt x="39106" y="7443"/>
                    <a:pt x="39106" y="7401"/>
                    <a:pt x="39106" y="7359"/>
                  </a:cubicBezTo>
                  <a:cubicBezTo>
                    <a:pt x="39101" y="7354"/>
                    <a:pt x="39096" y="7353"/>
                    <a:pt x="39092" y="7353"/>
                  </a:cubicBezTo>
                  <a:cubicBezTo>
                    <a:pt x="39084" y="7353"/>
                    <a:pt x="39076" y="7358"/>
                    <a:pt x="39071" y="7358"/>
                  </a:cubicBezTo>
                  <a:cubicBezTo>
                    <a:pt x="39066" y="7358"/>
                    <a:pt x="39064" y="7354"/>
                    <a:pt x="39064" y="7338"/>
                  </a:cubicBezTo>
                  <a:cubicBezTo>
                    <a:pt x="39064" y="7296"/>
                    <a:pt x="39085" y="7296"/>
                    <a:pt x="39106" y="7296"/>
                  </a:cubicBezTo>
                  <a:cubicBezTo>
                    <a:pt x="39211" y="7191"/>
                    <a:pt x="39400" y="7149"/>
                    <a:pt x="39379" y="6960"/>
                  </a:cubicBezTo>
                  <a:cubicBezTo>
                    <a:pt x="39505" y="6834"/>
                    <a:pt x="39526" y="6644"/>
                    <a:pt x="39736" y="6602"/>
                  </a:cubicBezTo>
                  <a:lnTo>
                    <a:pt x="39673" y="6518"/>
                  </a:lnTo>
                  <a:cubicBezTo>
                    <a:pt x="39736" y="6497"/>
                    <a:pt x="39778" y="6476"/>
                    <a:pt x="39799" y="6455"/>
                  </a:cubicBezTo>
                  <a:cubicBezTo>
                    <a:pt x="39884" y="6350"/>
                    <a:pt x="39968" y="6245"/>
                    <a:pt x="40031" y="6161"/>
                  </a:cubicBezTo>
                  <a:lnTo>
                    <a:pt x="40010" y="6098"/>
                  </a:lnTo>
                  <a:cubicBezTo>
                    <a:pt x="40199" y="5740"/>
                    <a:pt x="40577" y="5509"/>
                    <a:pt x="40788" y="5131"/>
                  </a:cubicBezTo>
                  <a:cubicBezTo>
                    <a:pt x="40914" y="4941"/>
                    <a:pt x="41040" y="4731"/>
                    <a:pt x="41103" y="4500"/>
                  </a:cubicBezTo>
                  <a:cubicBezTo>
                    <a:pt x="41145" y="4395"/>
                    <a:pt x="41208" y="4311"/>
                    <a:pt x="41292" y="4248"/>
                  </a:cubicBezTo>
                  <a:cubicBezTo>
                    <a:pt x="41439" y="4121"/>
                    <a:pt x="41544" y="3974"/>
                    <a:pt x="41650" y="3827"/>
                  </a:cubicBezTo>
                  <a:cubicBezTo>
                    <a:pt x="41797" y="3575"/>
                    <a:pt x="41944" y="3344"/>
                    <a:pt x="42133" y="3133"/>
                  </a:cubicBezTo>
                  <a:cubicBezTo>
                    <a:pt x="42196" y="3070"/>
                    <a:pt x="42217" y="2965"/>
                    <a:pt x="42301" y="2923"/>
                  </a:cubicBezTo>
                  <a:cubicBezTo>
                    <a:pt x="42406" y="2902"/>
                    <a:pt x="42406" y="2839"/>
                    <a:pt x="42427" y="2776"/>
                  </a:cubicBezTo>
                  <a:cubicBezTo>
                    <a:pt x="42512" y="2608"/>
                    <a:pt x="42638" y="2461"/>
                    <a:pt x="42785" y="2313"/>
                  </a:cubicBezTo>
                  <a:cubicBezTo>
                    <a:pt x="42869" y="2250"/>
                    <a:pt x="42932" y="2145"/>
                    <a:pt x="42953" y="2040"/>
                  </a:cubicBezTo>
                  <a:cubicBezTo>
                    <a:pt x="42995" y="1872"/>
                    <a:pt x="43100" y="1725"/>
                    <a:pt x="43247" y="1662"/>
                  </a:cubicBezTo>
                  <a:cubicBezTo>
                    <a:pt x="43289" y="1641"/>
                    <a:pt x="43332" y="1578"/>
                    <a:pt x="43332" y="1535"/>
                  </a:cubicBezTo>
                  <a:cubicBezTo>
                    <a:pt x="43310" y="1430"/>
                    <a:pt x="43416" y="1388"/>
                    <a:pt x="43458" y="1325"/>
                  </a:cubicBezTo>
                  <a:cubicBezTo>
                    <a:pt x="43500" y="1283"/>
                    <a:pt x="43563" y="1241"/>
                    <a:pt x="43563" y="1199"/>
                  </a:cubicBezTo>
                  <a:cubicBezTo>
                    <a:pt x="43647" y="905"/>
                    <a:pt x="43815" y="631"/>
                    <a:pt x="44067" y="463"/>
                  </a:cubicBezTo>
                  <a:lnTo>
                    <a:pt x="44067" y="85"/>
                  </a:lnTo>
                  <a:cubicBezTo>
                    <a:pt x="44025" y="43"/>
                    <a:pt x="43962" y="1"/>
                    <a:pt x="4389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37"/>
            <p:cNvSpPr/>
            <p:nvPr/>
          </p:nvSpPr>
          <p:spPr>
            <a:xfrm>
              <a:off x="1734083" y="2924802"/>
              <a:ext cx="437982" cy="665664"/>
            </a:xfrm>
            <a:custGeom>
              <a:avLst/>
              <a:gdLst/>
              <a:ahLst/>
              <a:cxnLst/>
              <a:rect l="l" t="t" r="r" b="b"/>
              <a:pathLst>
                <a:path w="42471" h="63563" extrusionOk="0">
                  <a:moveTo>
                    <a:pt x="37963" y="5904"/>
                  </a:moveTo>
                  <a:cubicBezTo>
                    <a:pt x="37975" y="5904"/>
                    <a:pt x="37969" y="5922"/>
                    <a:pt x="37972" y="5936"/>
                  </a:cubicBezTo>
                  <a:lnTo>
                    <a:pt x="37972" y="5936"/>
                  </a:lnTo>
                  <a:cubicBezTo>
                    <a:pt x="37947" y="5921"/>
                    <a:pt x="37918" y="5908"/>
                    <a:pt x="37950" y="5908"/>
                  </a:cubicBezTo>
                  <a:cubicBezTo>
                    <a:pt x="37956" y="5905"/>
                    <a:pt x="37960" y="5904"/>
                    <a:pt x="37963" y="5904"/>
                  </a:cubicBezTo>
                  <a:close/>
                  <a:moveTo>
                    <a:pt x="36941" y="6077"/>
                  </a:moveTo>
                  <a:lnTo>
                    <a:pt x="36941" y="6098"/>
                  </a:lnTo>
                  <a:cubicBezTo>
                    <a:pt x="36941" y="6098"/>
                    <a:pt x="36950" y="6079"/>
                    <a:pt x="36956" y="6079"/>
                  </a:cubicBezTo>
                  <a:cubicBezTo>
                    <a:pt x="36959" y="6079"/>
                    <a:pt x="36962" y="6084"/>
                    <a:pt x="36962" y="6098"/>
                  </a:cubicBezTo>
                  <a:cubicBezTo>
                    <a:pt x="36955" y="6105"/>
                    <a:pt x="36948" y="6107"/>
                    <a:pt x="36941" y="6107"/>
                  </a:cubicBezTo>
                  <a:cubicBezTo>
                    <a:pt x="36929" y="6107"/>
                    <a:pt x="36920" y="6098"/>
                    <a:pt x="36920" y="6098"/>
                  </a:cubicBezTo>
                  <a:cubicBezTo>
                    <a:pt x="36920" y="6098"/>
                    <a:pt x="36941" y="6077"/>
                    <a:pt x="36941" y="6077"/>
                  </a:cubicBezTo>
                  <a:close/>
                  <a:moveTo>
                    <a:pt x="32862" y="11606"/>
                  </a:moveTo>
                  <a:cubicBezTo>
                    <a:pt x="32883" y="11606"/>
                    <a:pt x="32883" y="11627"/>
                    <a:pt x="32883" y="11627"/>
                  </a:cubicBezTo>
                  <a:lnTo>
                    <a:pt x="32862" y="11648"/>
                  </a:lnTo>
                  <a:cubicBezTo>
                    <a:pt x="32851" y="11637"/>
                    <a:pt x="32846" y="11637"/>
                    <a:pt x="32843" y="11637"/>
                  </a:cubicBezTo>
                  <a:cubicBezTo>
                    <a:pt x="32841" y="11637"/>
                    <a:pt x="32841" y="11637"/>
                    <a:pt x="32841" y="11627"/>
                  </a:cubicBezTo>
                  <a:cubicBezTo>
                    <a:pt x="32841" y="11606"/>
                    <a:pt x="32841" y="11606"/>
                    <a:pt x="32862" y="11606"/>
                  </a:cubicBezTo>
                  <a:close/>
                  <a:moveTo>
                    <a:pt x="32799" y="11753"/>
                  </a:moveTo>
                  <a:cubicBezTo>
                    <a:pt x="32736" y="11900"/>
                    <a:pt x="32694" y="12047"/>
                    <a:pt x="32525" y="12132"/>
                  </a:cubicBezTo>
                  <a:cubicBezTo>
                    <a:pt x="32547" y="11963"/>
                    <a:pt x="32652" y="11816"/>
                    <a:pt x="32799" y="11753"/>
                  </a:cubicBezTo>
                  <a:close/>
                  <a:moveTo>
                    <a:pt x="31327" y="13771"/>
                  </a:moveTo>
                  <a:cubicBezTo>
                    <a:pt x="31348" y="13771"/>
                    <a:pt x="31348" y="13792"/>
                    <a:pt x="31348" y="13792"/>
                  </a:cubicBezTo>
                  <a:lnTo>
                    <a:pt x="31306" y="13813"/>
                  </a:lnTo>
                  <a:cubicBezTo>
                    <a:pt x="31285" y="13792"/>
                    <a:pt x="31285" y="13792"/>
                    <a:pt x="31285" y="13792"/>
                  </a:cubicBezTo>
                  <a:cubicBezTo>
                    <a:pt x="31306" y="13771"/>
                    <a:pt x="31306" y="13771"/>
                    <a:pt x="31327" y="13771"/>
                  </a:cubicBezTo>
                  <a:close/>
                  <a:moveTo>
                    <a:pt x="31159" y="13813"/>
                  </a:moveTo>
                  <a:cubicBezTo>
                    <a:pt x="31243" y="13877"/>
                    <a:pt x="31201" y="13919"/>
                    <a:pt x="31201" y="13982"/>
                  </a:cubicBezTo>
                  <a:cubicBezTo>
                    <a:pt x="31138" y="13982"/>
                    <a:pt x="31138" y="13961"/>
                    <a:pt x="31096" y="13898"/>
                  </a:cubicBezTo>
                  <a:lnTo>
                    <a:pt x="31159" y="13813"/>
                  </a:lnTo>
                  <a:close/>
                  <a:moveTo>
                    <a:pt x="31075" y="13982"/>
                  </a:moveTo>
                  <a:cubicBezTo>
                    <a:pt x="31075" y="14150"/>
                    <a:pt x="30991" y="14171"/>
                    <a:pt x="30907" y="14276"/>
                  </a:cubicBezTo>
                  <a:cubicBezTo>
                    <a:pt x="30907" y="14108"/>
                    <a:pt x="30991" y="14066"/>
                    <a:pt x="31075" y="13982"/>
                  </a:cubicBezTo>
                  <a:close/>
                  <a:moveTo>
                    <a:pt x="29519" y="16000"/>
                  </a:moveTo>
                  <a:lnTo>
                    <a:pt x="29540" y="16021"/>
                  </a:lnTo>
                  <a:cubicBezTo>
                    <a:pt x="29533" y="16028"/>
                    <a:pt x="29526" y="16030"/>
                    <a:pt x="29520" y="16030"/>
                  </a:cubicBezTo>
                  <a:cubicBezTo>
                    <a:pt x="29507" y="16030"/>
                    <a:pt x="29498" y="16021"/>
                    <a:pt x="29498" y="16021"/>
                  </a:cubicBezTo>
                  <a:cubicBezTo>
                    <a:pt x="29498" y="16021"/>
                    <a:pt x="29519" y="16000"/>
                    <a:pt x="29519" y="16000"/>
                  </a:cubicBezTo>
                  <a:close/>
                  <a:moveTo>
                    <a:pt x="29267" y="16505"/>
                  </a:moveTo>
                  <a:lnTo>
                    <a:pt x="29288" y="16526"/>
                  </a:lnTo>
                  <a:cubicBezTo>
                    <a:pt x="29267" y="16526"/>
                    <a:pt x="29288" y="16547"/>
                    <a:pt x="29267" y="16547"/>
                  </a:cubicBezTo>
                  <a:cubicBezTo>
                    <a:pt x="29246" y="16547"/>
                    <a:pt x="29246" y="16526"/>
                    <a:pt x="29246" y="16526"/>
                  </a:cubicBezTo>
                  <a:cubicBezTo>
                    <a:pt x="29246" y="16526"/>
                    <a:pt x="29267" y="16505"/>
                    <a:pt x="29267" y="16505"/>
                  </a:cubicBezTo>
                  <a:close/>
                  <a:moveTo>
                    <a:pt x="29141" y="16631"/>
                  </a:moveTo>
                  <a:lnTo>
                    <a:pt x="29162" y="16652"/>
                  </a:lnTo>
                  <a:cubicBezTo>
                    <a:pt x="29141" y="16652"/>
                    <a:pt x="29162" y="16673"/>
                    <a:pt x="29141" y="16673"/>
                  </a:cubicBezTo>
                  <a:cubicBezTo>
                    <a:pt x="29120" y="16673"/>
                    <a:pt x="29120" y="16673"/>
                    <a:pt x="29120" y="16652"/>
                  </a:cubicBezTo>
                  <a:cubicBezTo>
                    <a:pt x="29120" y="16631"/>
                    <a:pt x="29141" y="16631"/>
                    <a:pt x="29141" y="16631"/>
                  </a:cubicBezTo>
                  <a:close/>
                  <a:moveTo>
                    <a:pt x="24200" y="23926"/>
                  </a:moveTo>
                  <a:cubicBezTo>
                    <a:pt x="24200" y="23947"/>
                    <a:pt x="24200" y="23947"/>
                    <a:pt x="24221" y="23947"/>
                  </a:cubicBezTo>
                  <a:lnTo>
                    <a:pt x="24200" y="23968"/>
                  </a:lnTo>
                  <a:cubicBezTo>
                    <a:pt x="24179" y="23968"/>
                    <a:pt x="24179" y="23947"/>
                    <a:pt x="24179" y="23947"/>
                  </a:cubicBezTo>
                  <a:cubicBezTo>
                    <a:pt x="24179" y="23947"/>
                    <a:pt x="24179" y="23926"/>
                    <a:pt x="24200" y="23926"/>
                  </a:cubicBezTo>
                  <a:close/>
                  <a:moveTo>
                    <a:pt x="22890" y="25657"/>
                  </a:moveTo>
                  <a:cubicBezTo>
                    <a:pt x="22894" y="25657"/>
                    <a:pt x="22896" y="25661"/>
                    <a:pt x="22896" y="25671"/>
                  </a:cubicBezTo>
                  <a:cubicBezTo>
                    <a:pt x="22896" y="25692"/>
                    <a:pt x="22886" y="25692"/>
                    <a:pt x="22875" y="25692"/>
                  </a:cubicBezTo>
                  <a:cubicBezTo>
                    <a:pt x="22869" y="25692"/>
                    <a:pt x="22863" y="25692"/>
                    <a:pt x="22859" y="25697"/>
                  </a:cubicBezTo>
                  <a:lnTo>
                    <a:pt x="22859" y="25697"/>
                  </a:lnTo>
                  <a:cubicBezTo>
                    <a:pt x="22866" y="25679"/>
                    <a:pt x="22882" y="25657"/>
                    <a:pt x="22890" y="25657"/>
                  </a:cubicBezTo>
                  <a:close/>
                  <a:moveTo>
                    <a:pt x="22854" y="25713"/>
                  </a:moveTo>
                  <a:lnTo>
                    <a:pt x="22854" y="25839"/>
                  </a:lnTo>
                  <a:cubicBezTo>
                    <a:pt x="22770" y="25776"/>
                    <a:pt x="22791" y="25734"/>
                    <a:pt x="22854" y="25713"/>
                  </a:cubicBezTo>
                  <a:close/>
                  <a:moveTo>
                    <a:pt x="22280" y="26671"/>
                  </a:moveTo>
                  <a:cubicBezTo>
                    <a:pt x="22287" y="26671"/>
                    <a:pt x="22287" y="26680"/>
                    <a:pt x="22287" y="26680"/>
                  </a:cubicBezTo>
                  <a:lnTo>
                    <a:pt x="22266" y="26701"/>
                  </a:lnTo>
                  <a:cubicBezTo>
                    <a:pt x="22245" y="26701"/>
                    <a:pt x="22266" y="26680"/>
                    <a:pt x="22266" y="26680"/>
                  </a:cubicBezTo>
                  <a:cubicBezTo>
                    <a:pt x="22273" y="26673"/>
                    <a:pt x="22277" y="26671"/>
                    <a:pt x="22280" y="26671"/>
                  </a:cubicBezTo>
                  <a:close/>
                  <a:moveTo>
                    <a:pt x="18414" y="32205"/>
                  </a:moveTo>
                  <a:cubicBezTo>
                    <a:pt x="18406" y="32223"/>
                    <a:pt x="18391" y="32245"/>
                    <a:pt x="18382" y="32245"/>
                  </a:cubicBezTo>
                  <a:cubicBezTo>
                    <a:pt x="18379" y="32245"/>
                    <a:pt x="18376" y="32241"/>
                    <a:pt x="18376" y="32231"/>
                  </a:cubicBezTo>
                  <a:cubicBezTo>
                    <a:pt x="18376" y="32210"/>
                    <a:pt x="18387" y="32210"/>
                    <a:pt x="18397" y="32210"/>
                  </a:cubicBezTo>
                  <a:cubicBezTo>
                    <a:pt x="18403" y="32210"/>
                    <a:pt x="18410" y="32210"/>
                    <a:pt x="18414" y="32205"/>
                  </a:cubicBezTo>
                  <a:close/>
                  <a:moveTo>
                    <a:pt x="16862" y="34649"/>
                  </a:moveTo>
                  <a:cubicBezTo>
                    <a:pt x="16883" y="34649"/>
                    <a:pt x="16883" y="34670"/>
                    <a:pt x="16883" y="34670"/>
                  </a:cubicBezTo>
                  <a:lnTo>
                    <a:pt x="16862" y="34691"/>
                  </a:lnTo>
                  <a:cubicBezTo>
                    <a:pt x="16862" y="34691"/>
                    <a:pt x="16841" y="34691"/>
                    <a:pt x="16841" y="34670"/>
                  </a:cubicBezTo>
                  <a:cubicBezTo>
                    <a:pt x="16841" y="34649"/>
                    <a:pt x="16862" y="34649"/>
                    <a:pt x="16862" y="34649"/>
                  </a:cubicBezTo>
                  <a:close/>
                  <a:moveTo>
                    <a:pt x="16757" y="34838"/>
                  </a:moveTo>
                  <a:lnTo>
                    <a:pt x="16778" y="34859"/>
                  </a:lnTo>
                  <a:cubicBezTo>
                    <a:pt x="16771" y="34866"/>
                    <a:pt x="16764" y="34868"/>
                    <a:pt x="16758" y="34868"/>
                  </a:cubicBezTo>
                  <a:cubicBezTo>
                    <a:pt x="16746" y="34868"/>
                    <a:pt x="16736" y="34859"/>
                    <a:pt x="16736" y="34859"/>
                  </a:cubicBezTo>
                  <a:cubicBezTo>
                    <a:pt x="16736" y="34859"/>
                    <a:pt x="16757" y="34838"/>
                    <a:pt x="16757" y="34838"/>
                  </a:cubicBezTo>
                  <a:close/>
                  <a:moveTo>
                    <a:pt x="15643" y="36310"/>
                  </a:moveTo>
                  <a:cubicBezTo>
                    <a:pt x="15658" y="36371"/>
                    <a:pt x="15662" y="36410"/>
                    <a:pt x="15614" y="36410"/>
                  </a:cubicBezTo>
                  <a:cubicBezTo>
                    <a:pt x="15596" y="36410"/>
                    <a:pt x="15572" y="36405"/>
                    <a:pt x="15538" y="36394"/>
                  </a:cubicBezTo>
                  <a:lnTo>
                    <a:pt x="15643" y="36310"/>
                  </a:lnTo>
                  <a:close/>
                  <a:moveTo>
                    <a:pt x="15517" y="36646"/>
                  </a:moveTo>
                  <a:cubicBezTo>
                    <a:pt x="15517" y="36646"/>
                    <a:pt x="15525" y="36655"/>
                    <a:pt x="15532" y="36661"/>
                  </a:cubicBezTo>
                  <a:lnTo>
                    <a:pt x="15532" y="36661"/>
                  </a:lnTo>
                  <a:cubicBezTo>
                    <a:pt x="15532" y="36676"/>
                    <a:pt x="15549" y="36688"/>
                    <a:pt x="15517" y="36688"/>
                  </a:cubicBezTo>
                  <a:cubicBezTo>
                    <a:pt x="15496" y="36667"/>
                    <a:pt x="15517" y="36646"/>
                    <a:pt x="15517" y="36646"/>
                  </a:cubicBezTo>
                  <a:close/>
                  <a:moveTo>
                    <a:pt x="14339" y="38496"/>
                  </a:moveTo>
                  <a:cubicBezTo>
                    <a:pt x="14339" y="38496"/>
                    <a:pt x="14381" y="38496"/>
                    <a:pt x="14360" y="38517"/>
                  </a:cubicBezTo>
                  <a:cubicBezTo>
                    <a:pt x="14353" y="38531"/>
                    <a:pt x="14346" y="38536"/>
                    <a:pt x="14340" y="38536"/>
                  </a:cubicBezTo>
                  <a:cubicBezTo>
                    <a:pt x="14328" y="38536"/>
                    <a:pt x="14318" y="38517"/>
                    <a:pt x="14318" y="38517"/>
                  </a:cubicBezTo>
                  <a:cubicBezTo>
                    <a:pt x="14318" y="38517"/>
                    <a:pt x="14339" y="38496"/>
                    <a:pt x="14339" y="38496"/>
                  </a:cubicBezTo>
                  <a:close/>
                  <a:moveTo>
                    <a:pt x="13709" y="39421"/>
                  </a:moveTo>
                  <a:lnTo>
                    <a:pt x="13709" y="39421"/>
                  </a:lnTo>
                  <a:cubicBezTo>
                    <a:pt x="13730" y="39526"/>
                    <a:pt x="13688" y="39610"/>
                    <a:pt x="13604" y="39673"/>
                  </a:cubicBezTo>
                  <a:cubicBezTo>
                    <a:pt x="13583" y="39568"/>
                    <a:pt x="13625" y="39463"/>
                    <a:pt x="13709" y="39421"/>
                  </a:cubicBezTo>
                  <a:close/>
                  <a:moveTo>
                    <a:pt x="8074" y="48651"/>
                  </a:moveTo>
                  <a:cubicBezTo>
                    <a:pt x="8074" y="48651"/>
                    <a:pt x="8137" y="48651"/>
                    <a:pt x="8116" y="48693"/>
                  </a:cubicBezTo>
                  <a:cubicBezTo>
                    <a:pt x="8116" y="48700"/>
                    <a:pt x="8112" y="48702"/>
                    <a:pt x="8105" y="48702"/>
                  </a:cubicBezTo>
                  <a:cubicBezTo>
                    <a:pt x="8093" y="48702"/>
                    <a:pt x="8074" y="48693"/>
                    <a:pt x="8074" y="48693"/>
                  </a:cubicBezTo>
                  <a:cubicBezTo>
                    <a:pt x="8074" y="48672"/>
                    <a:pt x="8095" y="48672"/>
                    <a:pt x="8095" y="48672"/>
                  </a:cubicBezTo>
                  <a:lnTo>
                    <a:pt x="8074" y="48651"/>
                  </a:lnTo>
                  <a:close/>
                  <a:moveTo>
                    <a:pt x="7549" y="49282"/>
                  </a:moveTo>
                  <a:cubicBezTo>
                    <a:pt x="7633" y="49345"/>
                    <a:pt x="7612" y="49366"/>
                    <a:pt x="7549" y="49387"/>
                  </a:cubicBezTo>
                  <a:lnTo>
                    <a:pt x="7549" y="49282"/>
                  </a:lnTo>
                  <a:close/>
                  <a:moveTo>
                    <a:pt x="42407" y="0"/>
                  </a:moveTo>
                  <a:lnTo>
                    <a:pt x="42407" y="0"/>
                  </a:lnTo>
                  <a:cubicBezTo>
                    <a:pt x="42218" y="43"/>
                    <a:pt x="42092" y="211"/>
                    <a:pt x="42092" y="400"/>
                  </a:cubicBezTo>
                  <a:cubicBezTo>
                    <a:pt x="41818" y="463"/>
                    <a:pt x="41587" y="631"/>
                    <a:pt x="41440" y="862"/>
                  </a:cubicBezTo>
                  <a:cubicBezTo>
                    <a:pt x="41335" y="1031"/>
                    <a:pt x="41209" y="1199"/>
                    <a:pt x="41061" y="1325"/>
                  </a:cubicBezTo>
                  <a:cubicBezTo>
                    <a:pt x="40830" y="1493"/>
                    <a:pt x="40641" y="1724"/>
                    <a:pt x="40515" y="1977"/>
                  </a:cubicBezTo>
                  <a:cubicBezTo>
                    <a:pt x="40473" y="2061"/>
                    <a:pt x="40389" y="2145"/>
                    <a:pt x="40283" y="2166"/>
                  </a:cubicBezTo>
                  <a:cubicBezTo>
                    <a:pt x="40220" y="2208"/>
                    <a:pt x="40115" y="2229"/>
                    <a:pt x="40073" y="2334"/>
                  </a:cubicBezTo>
                  <a:cubicBezTo>
                    <a:pt x="39947" y="2565"/>
                    <a:pt x="39674" y="2734"/>
                    <a:pt x="39611" y="3028"/>
                  </a:cubicBezTo>
                  <a:cubicBezTo>
                    <a:pt x="39611" y="3049"/>
                    <a:pt x="39548" y="3070"/>
                    <a:pt x="39527" y="3091"/>
                  </a:cubicBezTo>
                  <a:cubicBezTo>
                    <a:pt x="39527" y="3133"/>
                    <a:pt x="39485" y="3154"/>
                    <a:pt x="39464" y="3154"/>
                  </a:cubicBezTo>
                  <a:cubicBezTo>
                    <a:pt x="39443" y="3196"/>
                    <a:pt x="39485" y="3259"/>
                    <a:pt x="39400" y="3280"/>
                  </a:cubicBezTo>
                  <a:lnTo>
                    <a:pt x="39274" y="3217"/>
                  </a:lnTo>
                  <a:lnTo>
                    <a:pt x="39148" y="3406"/>
                  </a:lnTo>
                  <a:lnTo>
                    <a:pt x="39148" y="3617"/>
                  </a:lnTo>
                  <a:cubicBezTo>
                    <a:pt x="38875" y="3743"/>
                    <a:pt x="38812" y="4037"/>
                    <a:pt x="38538" y="4184"/>
                  </a:cubicBezTo>
                  <a:lnTo>
                    <a:pt x="38496" y="4142"/>
                  </a:lnTo>
                  <a:cubicBezTo>
                    <a:pt x="38454" y="4205"/>
                    <a:pt x="38454" y="4247"/>
                    <a:pt x="38412" y="4310"/>
                  </a:cubicBezTo>
                  <a:cubicBezTo>
                    <a:pt x="38265" y="4437"/>
                    <a:pt x="38139" y="4605"/>
                    <a:pt x="38055" y="4794"/>
                  </a:cubicBezTo>
                  <a:cubicBezTo>
                    <a:pt x="37971" y="5046"/>
                    <a:pt x="37782" y="5257"/>
                    <a:pt x="37529" y="5383"/>
                  </a:cubicBezTo>
                  <a:cubicBezTo>
                    <a:pt x="37382" y="5446"/>
                    <a:pt x="37298" y="5593"/>
                    <a:pt x="37277" y="5740"/>
                  </a:cubicBezTo>
                  <a:cubicBezTo>
                    <a:pt x="36878" y="5950"/>
                    <a:pt x="36520" y="6644"/>
                    <a:pt x="36352" y="7023"/>
                  </a:cubicBezTo>
                  <a:cubicBezTo>
                    <a:pt x="36016" y="7212"/>
                    <a:pt x="35847" y="7527"/>
                    <a:pt x="35553" y="7758"/>
                  </a:cubicBezTo>
                  <a:lnTo>
                    <a:pt x="35553" y="8032"/>
                  </a:lnTo>
                  <a:cubicBezTo>
                    <a:pt x="35490" y="8074"/>
                    <a:pt x="35448" y="8158"/>
                    <a:pt x="35385" y="8179"/>
                  </a:cubicBezTo>
                  <a:cubicBezTo>
                    <a:pt x="35343" y="8305"/>
                    <a:pt x="35322" y="8473"/>
                    <a:pt x="35133" y="8473"/>
                  </a:cubicBezTo>
                  <a:lnTo>
                    <a:pt x="35133" y="8620"/>
                  </a:lnTo>
                  <a:cubicBezTo>
                    <a:pt x="35069" y="8684"/>
                    <a:pt x="34985" y="8705"/>
                    <a:pt x="34943" y="8789"/>
                  </a:cubicBezTo>
                  <a:cubicBezTo>
                    <a:pt x="34901" y="8873"/>
                    <a:pt x="34838" y="8978"/>
                    <a:pt x="34775" y="9041"/>
                  </a:cubicBezTo>
                  <a:cubicBezTo>
                    <a:pt x="34502" y="9293"/>
                    <a:pt x="34292" y="9588"/>
                    <a:pt x="34144" y="9924"/>
                  </a:cubicBezTo>
                  <a:cubicBezTo>
                    <a:pt x="34123" y="9945"/>
                    <a:pt x="34102" y="9966"/>
                    <a:pt x="34081" y="9987"/>
                  </a:cubicBezTo>
                  <a:cubicBezTo>
                    <a:pt x="33934" y="10134"/>
                    <a:pt x="33808" y="10302"/>
                    <a:pt x="33703" y="10471"/>
                  </a:cubicBezTo>
                  <a:cubicBezTo>
                    <a:pt x="33577" y="10744"/>
                    <a:pt x="33387" y="10975"/>
                    <a:pt x="33156" y="11164"/>
                  </a:cubicBezTo>
                  <a:cubicBezTo>
                    <a:pt x="33114" y="11185"/>
                    <a:pt x="33114" y="11227"/>
                    <a:pt x="33093" y="11249"/>
                  </a:cubicBezTo>
                  <a:cubicBezTo>
                    <a:pt x="33030" y="11333"/>
                    <a:pt x="32946" y="11396"/>
                    <a:pt x="32862" y="11459"/>
                  </a:cubicBezTo>
                  <a:cubicBezTo>
                    <a:pt x="32652" y="11585"/>
                    <a:pt x="32504" y="11795"/>
                    <a:pt x="32441" y="12047"/>
                  </a:cubicBezTo>
                  <a:cubicBezTo>
                    <a:pt x="32357" y="12174"/>
                    <a:pt x="32189" y="12237"/>
                    <a:pt x="32147" y="12468"/>
                  </a:cubicBezTo>
                  <a:cubicBezTo>
                    <a:pt x="32236" y="12397"/>
                    <a:pt x="32279" y="12311"/>
                    <a:pt x="32354" y="12311"/>
                  </a:cubicBezTo>
                  <a:cubicBezTo>
                    <a:pt x="32368" y="12311"/>
                    <a:pt x="32383" y="12314"/>
                    <a:pt x="32399" y="12321"/>
                  </a:cubicBezTo>
                  <a:cubicBezTo>
                    <a:pt x="32399" y="12237"/>
                    <a:pt x="32441" y="12153"/>
                    <a:pt x="32525" y="12132"/>
                  </a:cubicBezTo>
                  <a:lnTo>
                    <a:pt x="32525" y="12132"/>
                  </a:lnTo>
                  <a:cubicBezTo>
                    <a:pt x="32547" y="12216"/>
                    <a:pt x="32504" y="12300"/>
                    <a:pt x="32399" y="12321"/>
                  </a:cubicBezTo>
                  <a:lnTo>
                    <a:pt x="32399" y="12426"/>
                  </a:lnTo>
                  <a:cubicBezTo>
                    <a:pt x="32231" y="12594"/>
                    <a:pt x="32063" y="12741"/>
                    <a:pt x="31916" y="12888"/>
                  </a:cubicBezTo>
                  <a:cubicBezTo>
                    <a:pt x="31874" y="12930"/>
                    <a:pt x="31874" y="13015"/>
                    <a:pt x="31853" y="13057"/>
                  </a:cubicBezTo>
                  <a:cubicBezTo>
                    <a:pt x="31811" y="13141"/>
                    <a:pt x="31769" y="13204"/>
                    <a:pt x="31727" y="13267"/>
                  </a:cubicBezTo>
                  <a:cubicBezTo>
                    <a:pt x="31714" y="13279"/>
                    <a:pt x="31695" y="13291"/>
                    <a:pt x="31673" y="13291"/>
                  </a:cubicBezTo>
                  <a:cubicBezTo>
                    <a:pt x="31657" y="13291"/>
                    <a:pt x="31639" y="13285"/>
                    <a:pt x="31621" y="13267"/>
                  </a:cubicBezTo>
                  <a:cubicBezTo>
                    <a:pt x="31579" y="13162"/>
                    <a:pt x="31769" y="13141"/>
                    <a:pt x="31727" y="13015"/>
                  </a:cubicBezTo>
                  <a:cubicBezTo>
                    <a:pt x="31712" y="13000"/>
                    <a:pt x="31686" y="12985"/>
                    <a:pt x="31665" y="12985"/>
                  </a:cubicBezTo>
                  <a:cubicBezTo>
                    <a:pt x="31657" y="12985"/>
                    <a:pt x="31649" y="12987"/>
                    <a:pt x="31642" y="12994"/>
                  </a:cubicBezTo>
                  <a:cubicBezTo>
                    <a:pt x="31516" y="13120"/>
                    <a:pt x="31411" y="13288"/>
                    <a:pt x="31369" y="13477"/>
                  </a:cubicBezTo>
                  <a:cubicBezTo>
                    <a:pt x="31390" y="13540"/>
                    <a:pt x="31432" y="13561"/>
                    <a:pt x="31390" y="13603"/>
                  </a:cubicBezTo>
                  <a:cubicBezTo>
                    <a:pt x="31327" y="13687"/>
                    <a:pt x="31180" y="13624"/>
                    <a:pt x="31117" y="13729"/>
                  </a:cubicBezTo>
                  <a:cubicBezTo>
                    <a:pt x="30970" y="13982"/>
                    <a:pt x="30717" y="14171"/>
                    <a:pt x="30717" y="14507"/>
                  </a:cubicBezTo>
                  <a:cubicBezTo>
                    <a:pt x="30717" y="14507"/>
                    <a:pt x="30675" y="14528"/>
                    <a:pt x="30675" y="14528"/>
                  </a:cubicBezTo>
                  <a:cubicBezTo>
                    <a:pt x="30633" y="14528"/>
                    <a:pt x="30612" y="14507"/>
                    <a:pt x="30612" y="14465"/>
                  </a:cubicBezTo>
                  <a:cubicBezTo>
                    <a:pt x="30486" y="14549"/>
                    <a:pt x="30360" y="14612"/>
                    <a:pt x="30360" y="14781"/>
                  </a:cubicBezTo>
                  <a:cubicBezTo>
                    <a:pt x="30402" y="14781"/>
                    <a:pt x="30486" y="14781"/>
                    <a:pt x="30486" y="14718"/>
                  </a:cubicBezTo>
                  <a:cubicBezTo>
                    <a:pt x="30486" y="14675"/>
                    <a:pt x="30528" y="14654"/>
                    <a:pt x="30570" y="14654"/>
                  </a:cubicBezTo>
                  <a:cubicBezTo>
                    <a:pt x="30600" y="14654"/>
                    <a:pt x="30630" y="14601"/>
                    <a:pt x="30653" y="14601"/>
                  </a:cubicBezTo>
                  <a:cubicBezTo>
                    <a:pt x="30662" y="14601"/>
                    <a:pt x="30669" y="14609"/>
                    <a:pt x="30675" y="14633"/>
                  </a:cubicBezTo>
                  <a:cubicBezTo>
                    <a:pt x="30675" y="14718"/>
                    <a:pt x="30612" y="14739"/>
                    <a:pt x="30570" y="14781"/>
                  </a:cubicBezTo>
                  <a:cubicBezTo>
                    <a:pt x="30444" y="14886"/>
                    <a:pt x="30339" y="14991"/>
                    <a:pt x="30234" y="15117"/>
                  </a:cubicBezTo>
                  <a:cubicBezTo>
                    <a:pt x="30223" y="15128"/>
                    <a:pt x="30213" y="15133"/>
                    <a:pt x="30205" y="15133"/>
                  </a:cubicBezTo>
                  <a:cubicBezTo>
                    <a:pt x="30197" y="15133"/>
                    <a:pt x="30192" y="15128"/>
                    <a:pt x="30192" y="15117"/>
                  </a:cubicBezTo>
                  <a:lnTo>
                    <a:pt x="30150" y="14991"/>
                  </a:lnTo>
                  <a:cubicBezTo>
                    <a:pt x="29982" y="15243"/>
                    <a:pt x="29834" y="15495"/>
                    <a:pt x="29708" y="15748"/>
                  </a:cubicBezTo>
                  <a:cubicBezTo>
                    <a:pt x="29687" y="15727"/>
                    <a:pt x="29603" y="15727"/>
                    <a:pt x="29624" y="15643"/>
                  </a:cubicBezTo>
                  <a:cubicBezTo>
                    <a:pt x="29645" y="15537"/>
                    <a:pt x="29834" y="15474"/>
                    <a:pt x="29708" y="15327"/>
                  </a:cubicBezTo>
                  <a:cubicBezTo>
                    <a:pt x="29666" y="15327"/>
                    <a:pt x="29624" y="15348"/>
                    <a:pt x="29603" y="15390"/>
                  </a:cubicBezTo>
                  <a:cubicBezTo>
                    <a:pt x="29540" y="15643"/>
                    <a:pt x="29393" y="15895"/>
                    <a:pt x="29435" y="16168"/>
                  </a:cubicBezTo>
                  <a:cubicBezTo>
                    <a:pt x="29309" y="16231"/>
                    <a:pt x="29330" y="16378"/>
                    <a:pt x="29204" y="16442"/>
                  </a:cubicBezTo>
                  <a:cubicBezTo>
                    <a:pt x="29056" y="16505"/>
                    <a:pt x="28972" y="16610"/>
                    <a:pt x="28930" y="16757"/>
                  </a:cubicBezTo>
                  <a:lnTo>
                    <a:pt x="28993" y="16862"/>
                  </a:lnTo>
                  <a:cubicBezTo>
                    <a:pt x="28930" y="16904"/>
                    <a:pt x="28867" y="16967"/>
                    <a:pt x="28804" y="17030"/>
                  </a:cubicBezTo>
                  <a:cubicBezTo>
                    <a:pt x="28636" y="17283"/>
                    <a:pt x="28363" y="17451"/>
                    <a:pt x="28363" y="17766"/>
                  </a:cubicBezTo>
                  <a:cubicBezTo>
                    <a:pt x="28279" y="17892"/>
                    <a:pt x="28173" y="17955"/>
                    <a:pt x="28110" y="18060"/>
                  </a:cubicBezTo>
                  <a:cubicBezTo>
                    <a:pt x="27984" y="18250"/>
                    <a:pt x="27879" y="18439"/>
                    <a:pt x="27795" y="18649"/>
                  </a:cubicBezTo>
                  <a:cubicBezTo>
                    <a:pt x="27753" y="18733"/>
                    <a:pt x="27711" y="18859"/>
                    <a:pt x="27606" y="18880"/>
                  </a:cubicBezTo>
                  <a:cubicBezTo>
                    <a:pt x="27459" y="18922"/>
                    <a:pt x="27438" y="19049"/>
                    <a:pt x="27375" y="19175"/>
                  </a:cubicBezTo>
                  <a:cubicBezTo>
                    <a:pt x="27290" y="19406"/>
                    <a:pt x="27143" y="19616"/>
                    <a:pt x="26975" y="19784"/>
                  </a:cubicBezTo>
                  <a:cubicBezTo>
                    <a:pt x="26660" y="20100"/>
                    <a:pt x="26386" y="20499"/>
                    <a:pt x="26197" y="20920"/>
                  </a:cubicBezTo>
                  <a:cubicBezTo>
                    <a:pt x="26176" y="20983"/>
                    <a:pt x="26134" y="21025"/>
                    <a:pt x="26113" y="21088"/>
                  </a:cubicBezTo>
                  <a:cubicBezTo>
                    <a:pt x="26104" y="21082"/>
                    <a:pt x="26095" y="21079"/>
                    <a:pt x="26087" y="21079"/>
                  </a:cubicBezTo>
                  <a:cubicBezTo>
                    <a:pt x="26054" y="21079"/>
                    <a:pt x="26032" y="21127"/>
                    <a:pt x="26000" y="21127"/>
                  </a:cubicBezTo>
                  <a:cubicBezTo>
                    <a:pt x="25990" y="21127"/>
                    <a:pt x="25979" y="21122"/>
                    <a:pt x="25966" y="21109"/>
                  </a:cubicBezTo>
                  <a:cubicBezTo>
                    <a:pt x="25945" y="21025"/>
                    <a:pt x="26071" y="21004"/>
                    <a:pt x="26071" y="20920"/>
                  </a:cubicBezTo>
                  <a:cubicBezTo>
                    <a:pt x="26043" y="20906"/>
                    <a:pt x="26013" y="20899"/>
                    <a:pt x="25983" y="20899"/>
                  </a:cubicBezTo>
                  <a:cubicBezTo>
                    <a:pt x="25924" y="20899"/>
                    <a:pt x="25868" y="20927"/>
                    <a:pt x="25840" y="20983"/>
                  </a:cubicBezTo>
                  <a:cubicBezTo>
                    <a:pt x="25819" y="21046"/>
                    <a:pt x="25819" y="21109"/>
                    <a:pt x="25840" y="21172"/>
                  </a:cubicBezTo>
                  <a:cubicBezTo>
                    <a:pt x="25882" y="21235"/>
                    <a:pt x="25945" y="21193"/>
                    <a:pt x="25945" y="21235"/>
                  </a:cubicBezTo>
                  <a:cubicBezTo>
                    <a:pt x="25882" y="21403"/>
                    <a:pt x="25777" y="21550"/>
                    <a:pt x="25651" y="21677"/>
                  </a:cubicBezTo>
                  <a:cubicBezTo>
                    <a:pt x="25608" y="21698"/>
                    <a:pt x="25587" y="21761"/>
                    <a:pt x="25566" y="21803"/>
                  </a:cubicBezTo>
                  <a:cubicBezTo>
                    <a:pt x="25503" y="21971"/>
                    <a:pt x="25356" y="22118"/>
                    <a:pt x="25314" y="22307"/>
                  </a:cubicBezTo>
                  <a:cubicBezTo>
                    <a:pt x="25272" y="22391"/>
                    <a:pt x="25209" y="22476"/>
                    <a:pt x="25125" y="22539"/>
                  </a:cubicBezTo>
                  <a:cubicBezTo>
                    <a:pt x="24999" y="22623"/>
                    <a:pt x="24915" y="22749"/>
                    <a:pt x="24873" y="22896"/>
                  </a:cubicBezTo>
                  <a:cubicBezTo>
                    <a:pt x="24768" y="23064"/>
                    <a:pt x="24662" y="23211"/>
                    <a:pt x="24515" y="23338"/>
                  </a:cubicBezTo>
                  <a:cubicBezTo>
                    <a:pt x="24347" y="23506"/>
                    <a:pt x="24221" y="23674"/>
                    <a:pt x="24095" y="23842"/>
                  </a:cubicBezTo>
                  <a:cubicBezTo>
                    <a:pt x="23948" y="24052"/>
                    <a:pt x="23779" y="24242"/>
                    <a:pt x="23569" y="24368"/>
                  </a:cubicBezTo>
                  <a:cubicBezTo>
                    <a:pt x="23464" y="24431"/>
                    <a:pt x="23401" y="24557"/>
                    <a:pt x="23422" y="24662"/>
                  </a:cubicBezTo>
                  <a:cubicBezTo>
                    <a:pt x="23548" y="24620"/>
                    <a:pt x="23527" y="24473"/>
                    <a:pt x="23653" y="24431"/>
                  </a:cubicBezTo>
                  <a:lnTo>
                    <a:pt x="23653" y="24725"/>
                  </a:lnTo>
                  <a:cubicBezTo>
                    <a:pt x="23569" y="24788"/>
                    <a:pt x="23485" y="24872"/>
                    <a:pt x="23401" y="24956"/>
                  </a:cubicBezTo>
                  <a:cubicBezTo>
                    <a:pt x="23359" y="24998"/>
                    <a:pt x="23317" y="24977"/>
                    <a:pt x="23275" y="25062"/>
                  </a:cubicBezTo>
                  <a:cubicBezTo>
                    <a:pt x="23170" y="25272"/>
                    <a:pt x="23022" y="25461"/>
                    <a:pt x="22833" y="25608"/>
                  </a:cubicBezTo>
                  <a:cubicBezTo>
                    <a:pt x="22749" y="25629"/>
                    <a:pt x="22686" y="25713"/>
                    <a:pt x="22665" y="25776"/>
                  </a:cubicBezTo>
                  <a:cubicBezTo>
                    <a:pt x="22623" y="25903"/>
                    <a:pt x="22497" y="25966"/>
                    <a:pt x="22497" y="26092"/>
                  </a:cubicBezTo>
                  <a:cubicBezTo>
                    <a:pt x="22518" y="26218"/>
                    <a:pt x="22350" y="26260"/>
                    <a:pt x="22413" y="26407"/>
                  </a:cubicBezTo>
                  <a:cubicBezTo>
                    <a:pt x="22434" y="26449"/>
                    <a:pt x="22392" y="26470"/>
                    <a:pt x="22245" y="26554"/>
                  </a:cubicBezTo>
                  <a:cubicBezTo>
                    <a:pt x="22224" y="26449"/>
                    <a:pt x="22392" y="26428"/>
                    <a:pt x="22350" y="26323"/>
                  </a:cubicBezTo>
                  <a:cubicBezTo>
                    <a:pt x="22337" y="26297"/>
                    <a:pt x="22316" y="26279"/>
                    <a:pt x="22292" y="26279"/>
                  </a:cubicBezTo>
                  <a:cubicBezTo>
                    <a:pt x="22277" y="26279"/>
                    <a:pt x="22261" y="26286"/>
                    <a:pt x="22245" y="26302"/>
                  </a:cubicBezTo>
                  <a:cubicBezTo>
                    <a:pt x="22203" y="26344"/>
                    <a:pt x="22182" y="26386"/>
                    <a:pt x="22160" y="26449"/>
                  </a:cubicBezTo>
                  <a:cubicBezTo>
                    <a:pt x="22076" y="26849"/>
                    <a:pt x="21866" y="27227"/>
                    <a:pt x="21551" y="27479"/>
                  </a:cubicBezTo>
                  <a:cubicBezTo>
                    <a:pt x="21551" y="27669"/>
                    <a:pt x="21488" y="27858"/>
                    <a:pt x="21362" y="28005"/>
                  </a:cubicBezTo>
                  <a:cubicBezTo>
                    <a:pt x="21350" y="28008"/>
                    <a:pt x="21339" y="28009"/>
                    <a:pt x="21329" y="28009"/>
                  </a:cubicBezTo>
                  <a:cubicBezTo>
                    <a:pt x="21271" y="28009"/>
                    <a:pt x="21247" y="27963"/>
                    <a:pt x="21193" y="27963"/>
                  </a:cubicBezTo>
                  <a:cubicBezTo>
                    <a:pt x="21025" y="28152"/>
                    <a:pt x="21025" y="28152"/>
                    <a:pt x="20983" y="28320"/>
                  </a:cubicBezTo>
                  <a:cubicBezTo>
                    <a:pt x="20894" y="28288"/>
                    <a:pt x="20839" y="28268"/>
                    <a:pt x="20801" y="28268"/>
                  </a:cubicBezTo>
                  <a:cubicBezTo>
                    <a:pt x="20742" y="28268"/>
                    <a:pt x="20727" y="28318"/>
                    <a:pt x="20689" y="28446"/>
                  </a:cubicBezTo>
                  <a:cubicBezTo>
                    <a:pt x="20752" y="28446"/>
                    <a:pt x="20794" y="28489"/>
                    <a:pt x="20857" y="28510"/>
                  </a:cubicBezTo>
                  <a:lnTo>
                    <a:pt x="20899" y="28383"/>
                  </a:lnTo>
                  <a:cubicBezTo>
                    <a:pt x="20941" y="28446"/>
                    <a:pt x="20941" y="28510"/>
                    <a:pt x="20920" y="28552"/>
                  </a:cubicBezTo>
                  <a:lnTo>
                    <a:pt x="20415" y="29014"/>
                  </a:lnTo>
                  <a:cubicBezTo>
                    <a:pt x="20394" y="29140"/>
                    <a:pt x="20521" y="29245"/>
                    <a:pt x="20436" y="29372"/>
                  </a:cubicBezTo>
                  <a:cubicBezTo>
                    <a:pt x="20500" y="29393"/>
                    <a:pt x="20521" y="29435"/>
                    <a:pt x="20479" y="29477"/>
                  </a:cubicBezTo>
                  <a:cubicBezTo>
                    <a:pt x="20415" y="29540"/>
                    <a:pt x="20394" y="29603"/>
                    <a:pt x="20310" y="29624"/>
                  </a:cubicBezTo>
                  <a:lnTo>
                    <a:pt x="20289" y="29666"/>
                  </a:lnTo>
                  <a:cubicBezTo>
                    <a:pt x="20142" y="29834"/>
                    <a:pt x="19995" y="29981"/>
                    <a:pt x="19848" y="30149"/>
                  </a:cubicBezTo>
                  <a:cubicBezTo>
                    <a:pt x="19722" y="30276"/>
                    <a:pt x="19617" y="30402"/>
                    <a:pt x="19511" y="30528"/>
                  </a:cubicBezTo>
                  <a:cubicBezTo>
                    <a:pt x="19406" y="30654"/>
                    <a:pt x="19364" y="30801"/>
                    <a:pt x="19385" y="30948"/>
                  </a:cubicBezTo>
                  <a:cubicBezTo>
                    <a:pt x="19301" y="30948"/>
                    <a:pt x="19238" y="31032"/>
                    <a:pt x="19217" y="31138"/>
                  </a:cubicBezTo>
                  <a:cubicBezTo>
                    <a:pt x="19217" y="31138"/>
                    <a:pt x="19322" y="31180"/>
                    <a:pt x="19259" y="31264"/>
                  </a:cubicBezTo>
                  <a:cubicBezTo>
                    <a:pt x="18965" y="31390"/>
                    <a:pt x="18691" y="31600"/>
                    <a:pt x="18502" y="31852"/>
                  </a:cubicBezTo>
                  <a:cubicBezTo>
                    <a:pt x="18544" y="31958"/>
                    <a:pt x="18565" y="32084"/>
                    <a:pt x="18523" y="32189"/>
                  </a:cubicBezTo>
                  <a:lnTo>
                    <a:pt x="18418" y="32189"/>
                  </a:lnTo>
                  <a:cubicBezTo>
                    <a:pt x="18418" y="32147"/>
                    <a:pt x="18439" y="32105"/>
                    <a:pt x="18397" y="32063"/>
                  </a:cubicBezTo>
                  <a:cubicBezTo>
                    <a:pt x="18229" y="32231"/>
                    <a:pt x="18166" y="32462"/>
                    <a:pt x="17977" y="32609"/>
                  </a:cubicBezTo>
                  <a:cubicBezTo>
                    <a:pt x="18040" y="32735"/>
                    <a:pt x="17914" y="32820"/>
                    <a:pt x="17935" y="32925"/>
                  </a:cubicBezTo>
                  <a:cubicBezTo>
                    <a:pt x="17935" y="32935"/>
                    <a:pt x="17940" y="32935"/>
                    <a:pt x="17948" y="32935"/>
                  </a:cubicBezTo>
                  <a:cubicBezTo>
                    <a:pt x="17956" y="32935"/>
                    <a:pt x="17966" y="32935"/>
                    <a:pt x="17977" y="32946"/>
                  </a:cubicBezTo>
                  <a:cubicBezTo>
                    <a:pt x="17977" y="32988"/>
                    <a:pt x="17956" y="32988"/>
                    <a:pt x="17935" y="32988"/>
                  </a:cubicBezTo>
                  <a:cubicBezTo>
                    <a:pt x="17935" y="33030"/>
                    <a:pt x="17893" y="33051"/>
                    <a:pt x="17872" y="33051"/>
                  </a:cubicBezTo>
                  <a:cubicBezTo>
                    <a:pt x="17872" y="33240"/>
                    <a:pt x="17745" y="33261"/>
                    <a:pt x="17598" y="33345"/>
                  </a:cubicBezTo>
                  <a:cubicBezTo>
                    <a:pt x="17451" y="33450"/>
                    <a:pt x="17367" y="33597"/>
                    <a:pt x="17220" y="33682"/>
                  </a:cubicBezTo>
                  <a:cubicBezTo>
                    <a:pt x="17157" y="33703"/>
                    <a:pt x="17220" y="33787"/>
                    <a:pt x="17157" y="33850"/>
                  </a:cubicBezTo>
                  <a:cubicBezTo>
                    <a:pt x="17148" y="33847"/>
                    <a:pt x="17139" y="33846"/>
                    <a:pt x="17130" y="33846"/>
                  </a:cubicBezTo>
                  <a:cubicBezTo>
                    <a:pt x="17076" y="33846"/>
                    <a:pt x="17019" y="33895"/>
                    <a:pt x="16946" y="33913"/>
                  </a:cubicBezTo>
                  <a:lnTo>
                    <a:pt x="16904" y="34018"/>
                  </a:lnTo>
                  <a:cubicBezTo>
                    <a:pt x="16924" y="34042"/>
                    <a:pt x="16941" y="34051"/>
                    <a:pt x="16957" y="34051"/>
                  </a:cubicBezTo>
                  <a:cubicBezTo>
                    <a:pt x="16998" y="34051"/>
                    <a:pt x="17032" y="33996"/>
                    <a:pt x="17081" y="33996"/>
                  </a:cubicBezTo>
                  <a:cubicBezTo>
                    <a:pt x="17098" y="33996"/>
                    <a:pt x="17115" y="34002"/>
                    <a:pt x="17136" y="34018"/>
                  </a:cubicBezTo>
                  <a:cubicBezTo>
                    <a:pt x="16946" y="34186"/>
                    <a:pt x="16799" y="34417"/>
                    <a:pt x="16736" y="34670"/>
                  </a:cubicBezTo>
                  <a:cubicBezTo>
                    <a:pt x="16736" y="34691"/>
                    <a:pt x="16715" y="34733"/>
                    <a:pt x="16694" y="34754"/>
                  </a:cubicBezTo>
                  <a:cubicBezTo>
                    <a:pt x="16589" y="34859"/>
                    <a:pt x="16484" y="34964"/>
                    <a:pt x="16379" y="35090"/>
                  </a:cubicBezTo>
                  <a:cubicBezTo>
                    <a:pt x="16274" y="35195"/>
                    <a:pt x="16253" y="35363"/>
                    <a:pt x="16148" y="35490"/>
                  </a:cubicBezTo>
                  <a:cubicBezTo>
                    <a:pt x="15958" y="35721"/>
                    <a:pt x="15811" y="35973"/>
                    <a:pt x="15685" y="36247"/>
                  </a:cubicBezTo>
                  <a:cubicBezTo>
                    <a:pt x="15286" y="36394"/>
                    <a:pt x="15264" y="36814"/>
                    <a:pt x="15033" y="37066"/>
                  </a:cubicBezTo>
                  <a:cubicBezTo>
                    <a:pt x="15096" y="37214"/>
                    <a:pt x="15159" y="37340"/>
                    <a:pt x="14991" y="37466"/>
                  </a:cubicBezTo>
                  <a:cubicBezTo>
                    <a:pt x="14970" y="37466"/>
                    <a:pt x="14970" y="37508"/>
                    <a:pt x="14970" y="37529"/>
                  </a:cubicBezTo>
                  <a:cubicBezTo>
                    <a:pt x="14886" y="37718"/>
                    <a:pt x="14760" y="37907"/>
                    <a:pt x="14634" y="38055"/>
                  </a:cubicBezTo>
                  <a:cubicBezTo>
                    <a:pt x="14550" y="38055"/>
                    <a:pt x="14508" y="38013"/>
                    <a:pt x="14487" y="37949"/>
                  </a:cubicBezTo>
                  <a:cubicBezTo>
                    <a:pt x="14339" y="37992"/>
                    <a:pt x="14466" y="38118"/>
                    <a:pt x="14402" y="38160"/>
                  </a:cubicBezTo>
                  <a:cubicBezTo>
                    <a:pt x="14234" y="38244"/>
                    <a:pt x="14087" y="38412"/>
                    <a:pt x="14045" y="38622"/>
                  </a:cubicBezTo>
                  <a:cubicBezTo>
                    <a:pt x="14108" y="38643"/>
                    <a:pt x="14108" y="38685"/>
                    <a:pt x="14087" y="38727"/>
                  </a:cubicBezTo>
                  <a:cubicBezTo>
                    <a:pt x="14003" y="38833"/>
                    <a:pt x="13940" y="38938"/>
                    <a:pt x="13898" y="39043"/>
                  </a:cubicBezTo>
                  <a:cubicBezTo>
                    <a:pt x="13856" y="39190"/>
                    <a:pt x="13730" y="39232"/>
                    <a:pt x="13646" y="39337"/>
                  </a:cubicBezTo>
                  <a:cubicBezTo>
                    <a:pt x="13583" y="39421"/>
                    <a:pt x="13562" y="39589"/>
                    <a:pt x="13414" y="39610"/>
                  </a:cubicBezTo>
                  <a:cubicBezTo>
                    <a:pt x="13309" y="39779"/>
                    <a:pt x="13162" y="39926"/>
                    <a:pt x="13162" y="40136"/>
                  </a:cubicBezTo>
                  <a:cubicBezTo>
                    <a:pt x="13099" y="40220"/>
                    <a:pt x="12994" y="40283"/>
                    <a:pt x="12973" y="40409"/>
                  </a:cubicBezTo>
                  <a:cubicBezTo>
                    <a:pt x="12922" y="40371"/>
                    <a:pt x="12879" y="40341"/>
                    <a:pt x="12835" y="40341"/>
                  </a:cubicBezTo>
                  <a:cubicBezTo>
                    <a:pt x="12805" y="40341"/>
                    <a:pt x="12775" y="40355"/>
                    <a:pt x="12742" y="40388"/>
                  </a:cubicBezTo>
                  <a:lnTo>
                    <a:pt x="12847" y="40451"/>
                  </a:lnTo>
                  <a:cubicBezTo>
                    <a:pt x="12868" y="40493"/>
                    <a:pt x="12868" y="40535"/>
                    <a:pt x="12847" y="40578"/>
                  </a:cubicBezTo>
                  <a:lnTo>
                    <a:pt x="12763" y="40535"/>
                  </a:lnTo>
                  <a:cubicBezTo>
                    <a:pt x="12742" y="40704"/>
                    <a:pt x="12657" y="40851"/>
                    <a:pt x="12573" y="40977"/>
                  </a:cubicBezTo>
                  <a:cubicBezTo>
                    <a:pt x="12489" y="41103"/>
                    <a:pt x="12363" y="41208"/>
                    <a:pt x="12237" y="41313"/>
                  </a:cubicBezTo>
                  <a:cubicBezTo>
                    <a:pt x="12090" y="41397"/>
                    <a:pt x="12048" y="41545"/>
                    <a:pt x="11943" y="41629"/>
                  </a:cubicBezTo>
                  <a:cubicBezTo>
                    <a:pt x="11964" y="41755"/>
                    <a:pt x="12069" y="41671"/>
                    <a:pt x="12111" y="41755"/>
                  </a:cubicBezTo>
                  <a:lnTo>
                    <a:pt x="12111" y="41944"/>
                  </a:lnTo>
                  <a:cubicBezTo>
                    <a:pt x="11880" y="42112"/>
                    <a:pt x="11690" y="42323"/>
                    <a:pt x="11543" y="42575"/>
                  </a:cubicBezTo>
                  <a:cubicBezTo>
                    <a:pt x="11522" y="42533"/>
                    <a:pt x="11501" y="42512"/>
                    <a:pt x="11459" y="42449"/>
                  </a:cubicBezTo>
                  <a:cubicBezTo>
                    <a:pt x="11438" y="42617"/>
                    <a:pt x="11270" y="42701"/>
                    <a:pt x="11354" y="42911"/>
                  </a:cubicBezTo>
                  <a:cubicBezTo>
                    <a:pt x="11396" y="42827"/>
                    <a:pt x="11396" y="42722"/>
                    <a:pt x="11501" y="42722"/>
                  </a:cubicBezTo>
                  <a:cubicBezTo>
                    <a:pt x="11480" y="42869"/>
                    <a:pt x="11375" y="43016"/>
                    <a:pt x="11249" y="43079"/>
                  </a:cubicBezTo>
                  <a:cubicBezTo>
                    <a:pt x="11333" y="43100"/>
                    <a:pt x="11312" y="43164"/>
                    <a:pt x="11312" y="43248"/>
                  </a:cubicBezTo>
                  <a:cubicBezTo>
                    <a:pt x="11123" y="43353"/>
                    <a:pt x="11081" y="43584"/>
                    <a:pt x="10955" y="43752"/>
                  </a:cubicBezTo>
                  <a:cubicBezTo>
                    <a:pt x="10828" y="43899"/>
                    <a:pt x="10744" y="44089"/>
                    <a:pt x="10576" y="44278"/>
                  </a:cubicBezTo>
                  <a:cubicBezTo>
                    <a:pt x="10576" y="44131"/>
                    <a:pt x="10660" y="44047"/>
                    <a:pt x="10639" y="43941"/>
                  </a:cubicBezTo>
                  <a:cubicBezTo>
                    <a:pt x="10618" y="43941"/>
                    <a:pt x="10597" y="43936"/>
                    <a:pt x="10576" y="43936"/>
                  </a:cubicBezTo>
                  <a:cubicBezTo>
                    <a:pt x="10555" y="43936"/>
                    <a:pt x="10534" y="43941"/>
                    <a:pt x="10513" y="43962"/>
                  </a:cubicBezTo>
                  <a:cubicBezTo>
                    <a:pt x="10387" y="44173"/>
                    <a:pt x="10282" y="44383"/>
                    <a:pt x="10219" y="44614"/>
                  </a:cubicBezTo>
                  <a:cubicBezTo>
                    <a:pt x="10226" y="44615"/>
                    <a:pt x="10234" y="44616"/>
                    <a:pt x="10240" y="44616"/>
                  </a:cubicBezTo>
                  <a:cubicBezTo>
                    <a:pt x="10355" y="44616"/>
                    <a:pt x="10333" y="44465"/>
                    <a:pt x="10431" y="44465"/>
                  </a:cubicBezTo>
                  <a:cubicBezTo>
                    <a:pt x="10437" y="44465"/>
                    <a:pt x="10443" y="44466"/>
                    <a:pt x="10450" y="44467"/>
                  </a:cubicBezTo>
                  <a:cubicBezTo>
                    <a:pt x="10429" y="44656"/>
                    <a:pt x="10366" y="44845"/>
                    <a:pt x="10240" y="44993"/>
                  </a:cubicBezTo>
                  <a:lnTo>
                    <a:pt x="10177" y="44951"/>
                  </a:lnTo>
                  <a:lnTo>
                    <a:pt x="9945" y="45140"/>
                  </a:lnTo>
                  <a:cubicBezTo>
                    <a:pt x="9966" y="45287"/>
                    <a:pt x="9945" y="45413"/>
                    <a:pt x="9882" y="45518"/>
                  </a:cubicBezTo>
                  <a:cubicBezTo>
                    <a:pt x="9756" y="45729"/>
                    <a:pt x="9651" y="45960"/>
                    <a:pt x="9567" y="46191"/>
                  </a:cubicBezTo>
                  <a:lnTo>
                    <a:pt x="9483" y="46044"/>
                  </a:lnTo>
                  <a:lnTo>
                    <a:pt x="9315" y="46212"/>
                  </a:lnTo>
                  <a:cubicBezTo>
                    <a:pt x="9420" y="46485"/>
                    <a:pt x="9188" y="46633"/>
                    <a:pt x="9146" y="46864"/>
                  </a:cubicBezTo>
                  <a:cubicBezTo>
                    <a:pt x="9083" y="47095"/>
                    <a:pt x="8936" y="47284"/>
                    <a:pt x="8726" y="47389"/>
                  </a:cubicBezTo>
                  <a:lnTo>
                    <a:pt x="8768" y="47453"/>
                  </a:lnTo>
                  <a:cubicBezTo>
                    <a:pt x="8663" y="47495"/>
                    <a:pt x="8600" y="47579"/>
                    <a:pt x="8579" y="47684"/>
                  </a:cubicBezTo>
                  <a:cubicBezTo>
                    <a:pt x="8558" y="47831"/>
                    <a:pt x="8474" y="47978"/>
                    <a:pt x="8369" y="48104"/>
                  </a:cubicBezTo>
                  <a:cubicBezTo>
                    <a:pt x="8179" y="48315"/>
                    <a:pt x="7990" y="48546"/>
                    <a:pt x="7843" y="48777"/>
                  </a:cubicBezTo>
                  <a:lnTo>
                    <a:pt x="7843" y="48924"/>
                  </a:lnTo>
                  <a:cubicBezTo>
                    <a:pt x="7738" y="49113"/>
                    <a:pt x="7528" y="49092"/>
                    <a:pt x="7422" y="49240"/>
                  </a:cubicBezTo>
                  <a:cubicBezTo>
                    <a:pt x="7401" y="49303"/>
                    <a:pt x="7422" y="49387"/>
                    <a:pt x="7443" y="49450"/>
                  </a:cubicBezTo>
                  <a:lnTo>
                    <a:pt x="7545" y="49409"/>
                  </a:lnTo>
                  <a:lnTo>
                    <a:pt x="7545" y="49409"/>
                  </a:lnTo>
                  <a:cubicBezTo>
                    <a:pt x="7494" y="49666"/>
                    <a:pt x="7272" y="49773"/>
                    <a:pt x="7170" y="50039"/>
                  </a:cubicBezTo>
                  <a:lnTo>
                    <a:pt x="7170" y="50291"/>
                  </a:lnTo>
                  <a:lnTo>
                    <a:pt x="7086" y="50354"/>
                  </a:lnTo>
                  <a:cubicBezTo>
                    <a:pt x="7002" y="50606"/>
                    <a:pt x="6939" y="50858"/>
                    <a:pt x="6666" y="51006"/>
                  </a:cubicBezTo>
                  <a:cubicBezTo>
                    <a:pt x="6623" y="51027"/>
                    <a:pt x="6581" y="51069"/>
                    <a:pt x="6518" y="51090"/>
                  </a:cubicBezTo>
                  <a:cubicBezTo>
                    <a:pt x="6413" y="51153"/>
                    <a:pt x="6350" y="51258"/>
                    <a:pt x="6329" y="51384"/>
                  </a:cubicBezTo>
                  <a:cubicBezTo>
                    <a:pt x="6329" y="51489"/>
                    <a:pt x="6224" y="51594"/>
                    <a:pt x="6245" y="51699"/>
                  </a:cubicBezTo>
                  <a:cubicBezTo>
                    <a:pt x="6256" y="51699"/>
                    <a:pt x="6266" y="51694"/>
                    <a:pt x="6274" y="51694"/>
                  </a:cubicBezTo>
                  <a:cubicBezTo>
                    <a:pt x="6282" y="51694"/>
                    <a:pt x="6287" y="51699"/>
                    <a:pt x="6287" y="51720"/>
                  </a:cubicBezTo>
                  <a:cubicBezTo>
                    <a:pt x="6308" y="51763"/>
                    <a:pt x="6266" y="51763"/>
                    <a:pt x="6245" y="51763"/>
                  </a:cubicBezTo>
                  <a:cubicBezTo>
                    <a:pt x="6224" y="51910"/>
                    <a:pt x="6140" y="52057"/>
                    <a:pt x="6014" y="52141"/>
                  </a:cubicBezTo>
                  <a:cubicBezTo>
                    <a:pt x="5972" y="52225"/>
                    <a:pt x="6035" y="52309"/>
                    <a:pt x="5972" y="52372"/>
                  </a:cubicBezTo>
                  <a:cubicBezTo>
                    <a:pt x="5940" y="52356"/>
                    <a:pt x="5908" y="52316"/>
                    <a:pt x="5876" y="52316"/>
                  </a:cubicBezTo>
                  <a:cubicBezTo>
                    <a:pt x="5866" y="52316"/>
                    <a:pt x="5856" y="52320"/>
                    <a:pt x="5846" y="52330"/>
                  </a:cubicBezTo>
                  <a:cubicBezTo>
                    <a:pt x="5804" y="52372"/>
                    <a:pt x="5825" y="52435"/>
                    <a:pt x="5825" y="52498"/>
                  </a:cubicBezTo>
                  <a:cubicBezTo>
                    <a:pt x="5825" y="52503"/>
                    <a:pt x="5826" y="52505"/>
                    <a:pt x="5828" y="52505"/>
                  </a:cubicBezTo>
                  <a:cubicBezTo>
                    <a:pt x="5831" y="52505"/>
                    <a:pt x="5837" y="52500"/>
                    <a:pt x="5844" y="52500"/>
                  </a:cubicBezTo>
                  <a:cubicBezTo>
                    <a:pt x="5851" y="52500"/>
                    <a:pt x="5859" y="52504"/>
                    <a:pt x="5867" y="52519"/>
                  </a:cubicBezTo>
                  <a:cubicBezTo>
                    <a:pt x="5867" y="52561"/>
                    <a:pt x="5846" y="52561"/>
                    <a:pt x="5825" y="52561"/>
                  </a:cubicBezTo>
                  <a:cubicBezTo>
                    <a:pt x="5825" y="52688"/>
                    <a:pt x="5783" y="52835"/>
                    <a:pt x="5740" y="52961"/>
                  </a:cubicBezTo>
                  <a:cubicBezTo>
                    <a:pt x="5614" y="53108"/>
                    <a:pt x="5425" y="53108"/>
                    <a:pt x="5278" y="53192"/>
                  </a:cubicBezTo>
                  <a:lnTo>
                    <a:pt x="5131" y="53487"/>
                  </a:lnTo>
                  <a:cubicBezTo>
                    <a:pt x="5152" y="53571"/>
                    <a:pt x="5236" y="53529"/>
                    <a:pt x="5278" y="53613"/>
                  </a:cubicBezTo>
                  <a:cubicBezTo>
                    <a:pt x="5173" y="53865"/>
                    <a:pt x="5005" y="54075"/>
                    <a:pt x="4815" y="54264"/>
                  </a:cubicBezTo>
                  <a:lnTo>
                    <a:pt x="4815" y="54412"/>
                  </a:lnTo>
                  <a:cubicBezTo>
                    <a:pt x="4826" y="54412"/>
                    <a:pt x="4836" y="54406"/>
                    <a:pt x="4844" y="54406"/>
                  </a:cubicBezTo>
                  <a:cubicBezTo>
                    <a:pt x="4852" y="54406"/>
                    <a:pt x="4857" y="54412"/>
                    <a:pt x="4857" y="54433"/>
                  </a:cubicBezTo>
                  <a:cubicBezTo>
                    <a:pt x="4878" y="54475"/>
                    <a:pt x="4836" y="54475"/>
                    <a:pt x="4815" y="54475"/>
                  </a:cubicBezTo>
                  <a:cubicBezTo>
                    <a:pt x="4815" y="54517"/>
                    <a:pt x="4794" y="54538"/>
                    <a:pt x="4752" y="54538"/>
                  </a:cubicBezTo>
                  <a:cubicBezTo>
                    <a:pt x="4752" y="54622"/>
                    <a:pt x="4647" y="54643"/>
                    <a:pt x="4584" y="54685"/>
                  </a:cubicBezTo>
                  <a:cubicBezTo>
                    <a:pt x="4563" y="54811"/>
                    <a:pt x="4521" y="54937"/>
                    <a:pt x="4458" y="55042"/>
                  </a:cubicBezTo>
                  <a:cubicBezTo>
                    <a:pt x="4290" y="55232"/>
                    <a:pt x="4164" y="55442"/>
                    <a:pt x="4016" y="55652"/>
                  </a:cubicBezTo>
                  <a:cubicBezTo>
                    <a:pt x="3932" y="55757"/>
                    <a:pt x="3869" y="55862"/>
                    <a:pt x="3806" y="55988"/>
                  </a:cubicBezTo>
                  <a:cubicBezTo>
                    <a:pt x="3775" y="55988"/>
                    <a:pt x="3755" y="55953"/>
                    <a:pt x="3720" y="55953"/>
                  </a:cubicBezTo>
                  <a:cubicBezTo>
                    <a:pt x="3709" y="55953"/>
                    <a:pt x="3696" y="55957"/>
                    <a:pt x="3680" y="55967"/>
                  </a:cubicBezTo>
                  <a:cubicBezTo>
                    <a:pt x="3638" y="56009"/>
                    <a:pt x="3617" y="56073"/>
                    <a:pt x="3575" y="56136"/>
                  </a:cubicBezTo>
                  <a:cubicBezTo>
                    <a:pt x="3596" y="56146"/>
                    <a:pt x="3617" y="56146"/>
                    <a:pt x="3635" y="56146"/>
                  </a:cubicBezTo>
                  <a:cubicBezTo>
                    <a:pt x="3654" y="56146"/>
                    <a:pt x="3670" y="56146"/>
                    <a:pt x="3680" y="56157"/>
                  </a:cubicBezTo>
                  <a:cubicBezTo>
                    <a:pt x="3680" y="56325"/>
                    <a:pt x="3575" y="56472"/>
                    <a:pt x="3428" y="56535"/>
                  </a:cubicBezTo>
                  <a:lnTo>
                    <a:pt x="3281" y="56787"/>
                  </a:lnTo>
                  <a:cubicBezTo>
                    <a:pt x="3281" y="56871"/>
                    <a:pt x="3281" y="56935"/>
                    <a:pt x="3281" y="56998"/>
                  </a:cubicBezTo>
                  <a:cubicBezTo>
                    <a:pt x="3302" y="57082"/>
                    <a:pt x="3218" y="57145"/>
                    <a:pt x="3218" y="57229"/>
                  </a:cubicBezTo>
                  <a:cubicBezTo>
                    <a:pt x="3175" y="57355"/>
                    <a:pt x="3028" y="57418"/>
                    <a:pt x="2965" y="57544"/>
                  </a:cubicBezTo>
                  <a:cubicBezTo>
                    <a:pt x="2923" y="57775"/>
                    <a:pt x="2818" y="57986"/>
                    <a:pt x="2671" y="58154"/>
                  </a:cubicBezTo>
                  <a:cubicBezTo>
                    <a:pt x="2650" y="58322"/>
                    <a:pt x="2608" y="58469"/>
                    <a:pt x="2524" y="58574"/>
                  </a:cubicBezTo>
                  <a:cubicBezTo>
                    <a:pt x="2440" y="58680"/>
                    <a:pt x="2377" y="58806"/>
                    <a:pt x="2292" y="58911"/>
                  </a:cubicBezTo>
                  <a:cubicBezTo>
                    <a:pt x="2229" y="59016"/>
                    <a:pt x="2166" y="59142"/>
                    <a:pt x="2124" y="59289"/>
                  </a:cubicBezTo>
                  <a:cubicBezTo>
                    <a:pt x="2103" y="59478"/>
                    <a:pt x="1914" y="59605"/>
                    <a:pt x="1914" y="59815"/>
                  </a:cubicBezTo>
                  <a:cubicBezTo>
                    <a:pt x="1914" y="59815"/>
                    <a:pt x="1893" y="59836"/>
                    <a:pt x="1872" y="59857"/>
                  </a:cubicBezTo>
                  <a:cubicBezTo>
                    <a:pt x="1641" y="60067"/>
                    <a:pt x="1620" y="60361"/>
                    <a:pt x="1515" y="60635"/>
                  </a:cubicBezTo>
                  <a:cubicBezTo>
                    <a:pt x="1346" y="60782"/>
                    <a:pt x="1241" y="60950"/>
                    <a:pt x="1157" y="61139"/>
                  </a:cubicBezTo>
                  <a:cubicBezTo>
                    <a:pt x="1094" y="61266"/>
                    <a:pt x="1031" y="61392"/>
                    <a:pt x="926" y="61497"/>
                  </a:cubicBezTo>
                  <a:cubicBezTo>
                    <a:pt x="863" y="61560"/>
                    <a:pt x="758" y="61644"/>
                    <a:pt x="779" y="61791"/>
                  </a:cubicBezTo>
                  <a:cubicBezTo>
                    <a:pt x="779" y="61854"/>
                    <a:pt x="737" y="61917"/>
                    <a:pt x="674" y="61938"/>
                  </a:cubicBezTo>
                  <a:cubicBezTo>
                    <a:pt x="589" y="62064"/>
                    <a:pt x="547" y="62212"/>
                    <a:pt x="547" y="62359"/>
                  </a:cubicBezTo>
                  <a:cubicBezTo>
                    <a:pt x="463" y="62359"/>
                    <a:pt x="400" y="62422"/>
                    <a:pt x="379" y="62485"/>
                  </a:cubicBezTo>
                  <a:cubicBezTo>
                    <a:pt x="358" y="62527"/>
                    <a:pt x="400" y="62569"/>
                    <a:pt x="421" y="62590"/>
                  </a:cubicBezTo>
                  <a:cubicBezTo>
                    <a:pt x="253" y="62758"/>
                    <a:pt x="169" y="62990"/>
                    <a:pt x="169" y="63221"/>
                  </a:cubicBezTo>
                  <a:cubicBezTo>
                    <a:pt x="106" y="63263"/>
                    <a:pt x="1" y="63263"/>
                    <a:pt x="85" y="63368"/>
                  </a:cubicBezTo>
                  <a:lnTo>
                    <a:pt x="169" y="63326"/>
                  </a:lnTo>
                  <a:lnTo>
                    <a:pt x="169" y="63326"/>
                  </a:lnTo>
                  <a:cubicBezTo>
                    <a:pt x="211" y="63389"/>
                    <a:pt x="148" y="63494"/>
                    <a:pt x="211" y="63557"/>
                  </a:cubicBezTo>
                  <a:cubicBezTo>
                    <a:pt x="243" y="63557"/>
                    <a:pt x="269" y="63562"/>
                    <a:pt x="293" y="63562"/>
                  </a:cubicBezTo>
                  <a:cubicBezTo>
                    <a:pt x="316" y="63562"/>
                    <a:pt x="337" y="63557"/>
                    <a:pt x="358" y="63536"/>
                  </a:cubicBezTo>
                  <a:cubicBezTo>
                    <a:pt x="337" y="63473"/>
                    <a:pt x="295" y="63389"/>
                    <a:pt x="274" y="63326"/>
                  </a:cubicBezTo>
                  <a:lnTo>
                    <a:pt x="337" y="63326"/>
                  </a:lnTo>
                  <a:cubicBezTo>
                    <a:pt x="358" y="63347"/>
                    <a:pt x="379" y="63368"/>
                    <a:pt x="400" y="63368"/>
                  </a:cubicBezTo>
                  <a:cubicBezTo>
                    <a:pt x="484" y="63221"/>
                    <a:pt x="589" y="63116"/>
                    <a:pt x="737" y="63032"/>
                  </a:cubicBezTo>
                  <a:cubicBezTo>
                    <a:pt x="716" y="63011"/>
                    <a:pt x="695" y="62990"/>
                    <a:pt x="695" y="62926"/>
                  </a:cubicBezTo>
                  <a:cubicBezTo>
                    <a:pt x="800" y="62821"/>
                    <a:pt x="905" y="62695"/>
                    <a:pt x="968" y="62548"/>
                  </a:cubicBezTo>
                  <a:cubicBezTo>
                    <a:pt x="1010" y="62527"/>
                    <a:pt x="884" y="62485"/>
                    <a:pt x="947" y="62422"/>
                  </a:cubicBezTo>
                  <a:cubicBezTo>
                    <a:pt x="1010" y="62380"/>
                    <a:pt x="1094" y="62359"/>
                    <a:pt x="1136" y="62254"/>
                  </a:cubicBezTo>
                  <a:cubicBezTo>
                    <a:pt x="1199" y="62085"/>
                    <a:pt x="1283" y="61938"/>
                    <a:pt x="1367" y="61812"/>
                  </a:cubicBezTo>
                  <a:cubicBezTo>
                    <a:pt x="1620" y="61350"/>
                    <a:pt x="1893" y="60908"/>
                    <a:pt x="2145" y="60467"/>
                  </a:cubicBezTo>
                  <a:cubicBezTo>
                    <a:pt x="2187" y="60425"/>
                    <a:pt x="2229" y="60383"/>
                    <a:pt x="2229" y="60298"/>
                  </a:cubicBezTo>
                  <a:cubicBezTo>
                    <a:pt x="2208" y="60172"/>
                    <a:pt x="2271" y="60046"/>
                    <a:pt x="2356" y="59941"/>
                  </a:cubicBezTo>
                  <a:cubicBezTo>
                    <a:pt x="2461" y="59836"/>
                    <a:pt x="2524" y="59710"/>
                    <a:pt x="2587" y="59563"/>
                  </a:cubicBezTo>
                  <a:cubicBezTo>
                    <a:pt x="2671" y="59394"/>
                    <a:pt x="2797" y="59226"/>
                    <a:pt x="2860" y="59037"/>
                  </a:cubicBezTo>
                  <a:cubicBezTo>
                    <a:pt x="2881" y="58890"/>
                    <a:pt x="2965" y="58743"/>
                    <a:pt x="3091" y="58616"/>
                  </a:cubicBezTo>
                  <a:cubicBezTo>
                    <a:pt x="3133" y="58574"/>
                    <a:pt x="3154" y="58511"/>
                    <a:pt x="3112" y="58448"/>
                  </a:cubicBezTo>
                  <a:lnTo>
                    <a:pt x="3302" y="58364"/>
                  </a:lnTo>
                  <a:cubicBezTo>
                    <a:pt x="3428" y="58112"/>
                    <a:pt x="3470" y="57839"/>
                    <a:pt x="3785" y="57733"/>
                  </a:cubicBezTo>
                  <a:cubicBezTo>
                    <a:pt x="3743" y="57691"/>
                    <a:pt x="3701" y="57649"/>
                    <a:pt x="3722" y="57565"/>
                  </a:cubicBezTo>
                  <a:cubicBezTo>
                    <a:pt x="3995" y="57418"/>
                    <a:pt x="4016" y="57082"/>
                    <a:pt x="4206" y="56850"/>
                  </a:cubicBezTo>
                  <a:cubicBezTo>
                    <a:pt x="4248" y="56535"/>
                    <a:pt x="4458" y="56283"/>
                    <a:pt x="4458" y="55967"/>
                  </a:cubicBezTo>
                  <a:cubicBezTo>
                    <a:pt x="4479" y="55988"/>
                    <a:pt x="4521" y="55988"/>
                    <a:pt x="4521" y="55988"/>
                  </a:cubicBezTo>
                  <a:cubicBezTo>
                    <a:pt x="4668" y="55967"/>
                    <a:pt x="4794" y="55904"/>
                    <a:pt x="4815" y="55757"/>
                  </a:cubicBezTo>
                  <a:cubicBezTo>
                    <a:pt x="4836" y="55673"/>
                    <a:pt x="4878" y="55610"/>
                    <a:pt x="4963" y="55568"/>
                  </a:cubicBezTo>
                  <a:cubicBezTo>
                    <a:pt x="5026" y="55568"/>
                    <a:pt x="5068" y="55505"/>
                    <a:pt x="5068" y="55442"/>
                  </a:cubicBezTo>
                  <a:lnTo>
                    <a:pt x="5026" y="55358"/>
                  </a:lnTo>
                  <a:cubicBezTo>
                    <a:pt x="5068" y="55274"/>
                    <a:pt x="5152" y="55211"/>
                    <a:pt x="5257" y="55189"/>
                  </a:cubicBezTo>
                  <a:lnTo>
                    <a:pt x="5215" y="55126"/>
                  </a:lnTo>
                  <a:cubicBezTo>
                    <a:pt x="5299" y="55000"/>
                    <a:pt x="5362" y="54874"/>
                    <a:pt x="5425" y="54748"/>
                  </a:cubicBezTo>
                  <a:cubicBezTo>
                    <a:pt x="5467" y="54664"/>
                    <a:pt x="5509" y="54580"/>
                    <a:pt x="5551" y="54517"/>
                  </a:cubicBezTo>
                  <a:cubicBezTo>
                    <a:pt x="5635" y="54370"/>
                    <a:pt x="5677" y="54201"/>
                    <a:pt x="5867" y="54138"/>
                  </a:cubicBezTo>
                  <a:cubicBezTo>
                    <a:pt x="5888" y="54033"/>
                    <a:pt x="5951" y="53949"/>
                    <a:pt x="6056" y="53886"/>
                  </a:cubicBezTo>
                  <a:cubicBezTo>
                    <a:pt x="6140" y="53823"/>
                    <a:pt x="6077" y="53697"/>
                    <a:pt x="6182" y="53634"/>
                  </a:cubicBezTo>
                  <a:cubicBezTo>
                    <a:pt x="6371" y="53508"/>
                    <a:pt x="6392" y="53255"/>
                    <a:pt x="6560" y="53129"/>
                  </a:cubicBezTo>
                  <a:cubicBezTo>
                    <a:pt x="6602" y="53087"/>
                    <a:pt x="6623" y="53024"/>
                    <a:pt x="6623" y="52961"/>
                  </a:cubicBezTo>
                  <a:cubicBezTo>
                    <a:pt x="6623" y="52877"/>
                    <a:pt x="6666" y="52814"/>
                    <a:pt x="6708" y="52751"/>
                  </a:cubicBezTo>
                  <a:cubicBezTo>
                    <a:pt x="6813" y="52625"/>
                    <a:pt x="6876" y="52477"/>
                    <a:pt x="6876" y="52309"/>
                  </a:cubicBezTo>
                  <a:cubicBezTo>
                    <a:pt x="6918" y="52288"/>
                    <a:pt x="6939" y="52267"/>
                    <a:pt x="6981" y="52246"/>
                  </a:cubicBezTo>
                  <a:cubicBezTo>
                    <a:pt x="7044" y="52225"/>
                    <a:pt x="7086" y="52183"/>
                    <a:pt x="7107" y="52141"/>
                  </a:cubicBezTo>
                  <a:cubicBezTo>
                    <a:pt x="7086" y="52099"/>
                    <a:pt x="7065" y="52078"/>
                    <a:pt x="7065" y="52036"/>
                  </a:cubicBezTo>
                  <a:cubicBezTo>
                    <a:pt x="7296" y="51847"/>
                    <a:pt x="7338" y="51510"/>
                    <a:pt x="7612" y="51321"/>
                  </a:cubicBezTo>
                  <a:cubicBezTo>
                    <a:pt x="7507" y="51153"/>
                    <a:pt x="7738" y="51090"/>
                    <a:pt x="7738" y="50943"/>
                  </a:cubicBezTo>
                  <a:cubicBezTo>
                    <a:pt x="7738" y="50901"/>
                    <a:pt x="7759" y="50879"/>
                    <a:pt x="7801" y="50858"/>
                  </a:cubicBezTo>
                  <a:cubicBezTo>
                    <a:pt x="7843" y="50795"/>
                    <a:pt x="7885" y="50753"/>
                    <a:pt x="7948" y="50732"/>
                  </a:cubicBezTo>
                  <a:cubicBezTo>
                    <a:pt x="8095" y="50375"/>
                    <a:pt x="8284" y="50039"/>
                    <a:pt x="8537" y="49723"/>
                  </a:cubicBezTo>
                  <a:lnTo>
                    <a:pt x="8474" y="49639"/>
                  </a:lnTo>
                  <a:cubicBezTo>
                    <a:pt x="8642" y="49450"/>
                    <a:pt x="8705" y="49198"/>
                    <a:pt x="8894" y="49029"/>
                  </a:cubicBezTo>
                  <a:cubicBezTo>
                    <a:pt x="9104" y="48840"/>
                    <a:pt x="9167" y="48546"/>
                    <a:pt x="9336" y="48420"/>
                  </a:cubicBezTo>
                  <a:cubicBezTo>
                    <a:pt x="9420" y="48336"/>
                    <a:pt x="9336" y="48336"/>
                    <a:pt x="9357" y="48272"/>
                  </a:cubicBezTo>
                  <a:cubicBezTo>
                    <a:pt x="9525" y="48041"/>
                    <a:pt x="9588" y="47768"/>
                    <a:pt x="9840" y="47621"/>
                  </a:cubicBezTo>
                  <a:cubicBezTo>
                    <a:pt x="9861" y="47600"/>
                    <a:pt x="9882" y="47558"/>
                    <a:pt x="9903" y="47537"/>
                  </a:cubicBezTo>
                  <a:cubicBezTo>
                    <a:pt x="10008" y="47389"/>
                    <a:pt x="10093" y="47221"/>
                    <a:pt x="10177" y="47032"/>
                  </a:cubicBezTo>
                  <a:cubicBezTo>
                    <a:pt x="10202" y="47032"/>
                    <a:pt x="10227" y="47035"/>
                    <a:pt x="10250" y="47035"/>
                  </a:cubicBezTo>
                  <a:cubicBezTo>
                    <a:pt x="10283" y="47035"/>
                    <a:pt x="10311" y="47028"/>
                    <a:pt x="10324" y="46990"/>
                  </a:cubicBezTo>
                  <a:cubicBezTo>
                    <a:pt x="10324" y="46885"/>
                    <a:pt x="10450" y="46801"/>
                    <a:pt x="10345" y="46675"/>
                  </a:cubicBezTo>
                  <a:cubicBezTo>
                    <a:pt x="10429" y="46654"/>
                    <a:pt x="10492" y="46612"/>
                    <a:pt x="10534" y="46548"/>
                  </a:cubicBezTo>
                  <a:cubicBezTo>
                    <a:pt x="10618" y="46401"/>
                    <a:pt x="10744" y="46254"/>
                    <a:pt x="10870" y="46128"/>
                  </a:cubicBezTo>
                  <a:cubicBezTo>
                    <a:pt x="10955" y="46044"/>
                    <a:pt x="11018" y="45939"/>
                    <a:pt x="11039" y="45813"/>
                  </a:cubicBezTo>
                  <a:cubicBezTo>
                    <a:pt x="11102" y="45644"/>
                    <a:pt x="11207" y="45518"/>
                    <a:pt x="11354" y="45434"/>
                  </a:cubicBezTo>
                  <a:cubicBezTo>
                    <a:pt x="11333" y="45140"/>
                    <a:pt x="11438" y="44845"/>
                    <a:pt x="11648" y="44635"/>
                  </a:cubicBezTo>
                  <a:cubicBezTo>
                    <a:pt x="11774" y="44551"/>
                    <a:pt x="11838" y="44425"/>
                    <a:pt x="11859" y="44278"/>
                  </a:cubicBezTo>
                  <a:cubicBezTo>
                    <a:pt x="11901" y="44110"/>
                    <a:pt x="12006" y="43962"/>
                    <a:pt x="12153" y="43878"/>
                  </a:cubicBezTo>
                  <a:lnTo>
                    <a:pt x="12153" y="43689"/>
                  </a:lnTo>
                  <a:cubicBezTo>
                    <a:pt x="12167" y="43692"/>
                    <a:pt x="12180" y="43693"/>
                    <a:pt x="12192" y="43693"/>
                  </a:cubicBezTo>
                  <a:cubicBezTo>
                    <a:pt x="12269" y="43693"/>
                    <a:pt x="12303" y="43639"/>
                    <a:pt x="12321" y="43584"/>
                  </a:cubicBezTo>
                  <a:cubicBezTo>
                    <a:pt x="12342" y="43542"/>
                    <a:pt x="12321" y="43500"/>
                    <a:pt x="12279" y="43479"/>
                  </a:cubicBezTo>
                  <a:cubicBezTo>
                    <a:pt x="12384" y="43311"/>
                    <a:pt x="12510" y="43164"/>
                    <a:pt x="12636" y="43037"/>
                  </a:cubicBezTo>
                  <a:cubicBezTo>
                    <a:pt x="12552" y="42932"/>
                    <a:pt x="12636" y="42869"/>
                    <a:pt x="12678" y="42827"/>
                  </a:cubicBezTo>
                  <a:cubicBezTo>
                    <a:pt x="12847" y="42575"/>
                    <a:pt x="13057" y="42344"/>
                    <a:pt x="13267" y="42133"/>
                  </a:cubicBezTo>
                  <a:cubicBezTo>
                    <a:pt x="13477" y="41923"/>
                    <a:pt x="13667" y="41650"/>
                    <a:pt x="13877" y="41419"/>
                  </a:cubicBezTo>
                  <a:lnTo>
                    <a:pt x="13772" y="41292"/>
                  </a:lnTo>
                  <a:cubicBezTo>
                    <a:pt x="13835" y="41250"/>
                    <a:pt x="13793" y="41145"/>
                    <a:pt x="13835" y="41103"/>
                  </a:cubicBezTo>
                  <a:cubicBezTo>
                    <a:pt x="13961" y="40956"/>
                    <a:pt x="14108" y="40872"/>
                    <a:pt x="14171" y="40704"/>
                  </a:cubicBezTo>
                  <a:cubicBezTo>
                    <a:pt x="14181" y="40699"/>
                    <a:pt x="14191" y="40697"/>
                    <a:pt x="14202" y="40697"/>
                  </a:cubicBezTo>
                  <a:cubicBezTo>
                    <a:pt x="14222" y="40697"/>
                    <a:pt x="14242" y="40702"/>
                    <a:pt x="14260" y="40702"/>
                  </a:cubicBezTo>
                  <a:cubicBezTo>
                    <a:pt x="14276" y="40702"/>
                    <a:pt x="14290" y="40698"/>
                    <a:pt x="14297" y="40683"/>
                  </a:cubicBezTo>
                  <a:cubicBezTo>
                    <a:pt x="14297" y="40641"/>
                    <a:pt x="14266" y="40641"/>
                    <a:pt x="14232" y="40641"/>
                  </a:cubicBezTo>
                  <a:cubicBezTo>
                    <a:pt x="14198" y="40641"/>
                    <a:pt x="14161" y="40641"/>
                    <a:pt x="14150" y="40599"/>
                  </a:cubicBezTo>
                  <a:lnTo>
                    <a:pt x="14360" y="40578"/>
                  </a:lnTo>
                  <a:cubicBezTo>
                    <a:pt x="14529" y="40514"/>
                    <a:pt x="14487" y="40346"/>
                    <a:pt x="14571" y="40241"/>
                  </a:cubicBezTo>
                  <a:cubicBezTo>
                    <a:pt x="14760" y="39926"/>
                    <a:pt x="14949" y="39610"/>
                    <a:pt x="15117" y="39274"/>
                  </a:cubicBezTo>
                  <a:cubicBezTo>
                    <a:pt x="15159" y="39169"/>
                    <a:pt x="15264" y="39127"/>
                    <a:pt x="15307" y="39001"/>
                  </a:cubicBezTo>
                  <a:cubicBezTo>
                    <a:pt x="15328" y="38896"/>
                    <a:pt x="15391" y="38833"/>
                    <a:pt x="15496" y="38790"/>
                  </a:cubicBezTo>
                  <a:cubicBezTo>
                    <a:pt x="15664" y="38622"/>
                    <a:pt x="15832" y="38454"/>
                    <a:pt x="15979" y="38265"/>
                  </a:cubicBezTo>
                  <a:cubicBezTo>
                    <a:pt x="16000" y="38223"/>
                    <a:pt x="16000" y="38202"/>
                    <a:pt x="15979" y="38181"/>
                  </a:cubicBezTo>
                  <a:lnTo>
                    <a:pt x="15916" y="38160"/>
                  </a:lnTo>
                  <a:cubicBezTo>
                    <a:pt x="15916" y="38176"/>
                    <a:pt x="15904" y="38216"/>
                    <a:pt x="15889" y="38216"/>
                  </a:cubicBezTo>
                  <a:cubicBezTo>
                    <a:pt x="15884" y="38216"/>
                    <a:pt x="15879" y="38212"/>
                    <a:pt x="15874" y="38202"/>
                  </a:cubicBezTo>
                  <a:cubicBezTo>
                    <a:pt x="15874" y="38160"/>
                    <a:pt x="15895" y="38160"/>
                    <a:pt x="15916" y="38160"/>
                  </a:cubicBezTo>
                  <a:cubicBezTo>
                    <a:pt x="16084" y="38055"/>
                    <a:pt x="16190" y="37907"/>
                    <a:pt x="16232" y="37739"/>
                  </a:cubicBezTo>
                  <a:cubicBezTo>
                    <a:pt x="16253" y="37529"/>
                    <a:pt x="16358" y="37361"/>
                    <a:pt x="16505" y="37235"/>
                  </a:cubicBezTo>
                  <a:cubicBezTo>
                    <a:pt x="16526" y="37214"/>
                    <a:pt x="16526" y="37193"/>
                    <a:pt x="16526" y="37193"/>
                  </a:cubicBezTo>
                  <a:lnTo>
                    <a:pt x="16484" y="37109"/>
                  </a:lnTo>
                  <a:cubicBezTo>
                    <a:pt x="16610" y="36877"/>
                    <a:pt x="16820" y="36730"/>
                    <a:pt x="16799" y="36457"/>
                  </a:cubicBezTo>
                  <a:lnTo>
                    <a:pt x="17031" y="36162"/>
                  </a:lnTo>
                  <a:cubicBezTo>
                    <a:pt x="17052" y="36120"/>
                    <a:pt x="17010" y="36057"/>
                    <a:pt x="17073" y="35973"/>
                  </a:cubicBezTo>
                  <a:lnTo>
                    <a:pt x="17283" y="35847"/>
                  </a:lnTo>
                  <a:cubicBezTo>
                    <a:pt x="17430" y="35700"/>
                    <a:pt x="17409" y="35553"/>
                    <a:pt x="17493" y="35448"/>
                  </a:cubicBezTo>
                  <a:cubicBezTo>
                    <a:pt x="17535" y="35469"/>
                    <a:pt x="17556" y="35490"/>
                    <a:pt x="17619" y="35490"/>
                  </a:cubicBezTo>
                  <a:cubicBezTo>
                    <a:pt x="17787" y="35385"/>
                    <a:pt x="17808" y="35174"/>
                    <a:pt x="17914" y="35027"/>
                  </a:cubicBezTo>
                  <a:cubicBezTo>
                    <a:pt x="17977" y="34880"/>
                    <a:pt x="18082" y="34754"/>
                    <a:pt x="18166" y="34607"/>
                  </a:cubicBezTo>
                  <a:cubicBezTo>
                    <a:pt x="18250" y="34523"/>
                    <a:pt x="18376" y="34417"/>
                    <a:pt x="18397" y="34291"/>
                  </a:cubicBezTo>
                  <a:cubicBezTo>
                    <a:pt x="18418" y="34186"/>
                    <a:pt x="18607" y="34123"/>
                    <a:pt x="18544" y="33976"/>
                  </a:cubicBezTo>
                  <a:cubicBezTo>
                    <a:pt x="18670" y="33934"/>
                    <a:pt x="18691" y="33787"/>
                    <a:pt x="18755" y="33682"/>
                  </a:cubicBezTo>
                  <a:cubicBezTo>
                    <a:pt x="18776" y="33597"/>
                    <a:pt x="18818" y="33513"/>
                    <a:pt x="18860" y="33429"/>
                  </a:cubicBezTo>
                  <a:cubicBezTo>
                    <a:pt x="18965" y="33282"/>
                    <a:pt x="19007" y="33072"/>
                    <a:pt x="19196" y="32967"/>
                  </a:cubicBezTo>
                  <a:cubicBezTo>
                    <a:pt x="19259" y="32756"/>
                    <a:pt x="19406" y="32588"/>
                    <a:pt x="19596" y="32462"/>
                  </a:cubicBezTo>
                  <a:cubicBezTo>
                    <a:pt x="19659" y="32420"/>
                    <a:pt x="19722" y="32357"/>
                    <a:pt x="19764" y="32273"/>
                  </a:cubicBezTo>
                  <a:cubicBezTo>
                    <a:pt x="19785" y="32210"/>
                    <a:pt x="19827" y="32147"/>
                    <a:pt x="19890" y="32126"/>
                  </a:cubicBezTo>
                  <a:cubicBezTo>
                    <a:pt x="20121" y="32021"/>
                    <a:pt x="20184" y="31810"/>
                    <a:pt x="20331" y="31663"/>
                  </a:cubicBezTo>
                  <a:lnTo>
                    <a:pt x="20331" y="31474"/>
                  </a:lnTo>
                  <a:cubicBezTo>
                    <a:pt x="20500" y="31411"/>
                    <a:pt x="20479" y="31159"/>
                    <a:pt x="20668" y="31138"/>
                  </a:cubicBezTo>
                  <a:cubicBezTo>
                    <a:pt x="20710" y="31011"/>
                    <a:pt x="20731" y="30906"/>
                    <a:pt x="20773" y="30801"/>
                  </a:cubicBezTo>
                  <a:cubicBezTo>
                    <a:pt x="20920" y="30801"/>
                    <a:pt x="20941" y="30675"/>
                    <a:pt x="20983" y="30570"/>
                  </a:cubicBezTo>
                  <a:cubicBezTo>
                    <a:pt x="21088" y="30339"/>
                    <a:pt x="21235" y="30149"/>
                    <a:pt x="21404" y="29981"/>
                  </a:cubicBezTo>
                  <a:cubicBezTo>
                    <a:pt x="21425" y="29960"/>
                    <a:pt x="21425" y="29939"/>
                    <a:pt x="21425" y="29939"/>
                  </a:cubicBezTo>
                  <a:lnTo>
                    <a:pt x="21383" y="29855"/>
                  </a:lnTo>
                  <a:cubicBezTo>
                    <a:pt x="21383" y="29813"/>
                    <a:pt x="21425" y="29750"/>
                    <a:pt x="21467" y="29729"/>
                  </a:cubicBezTo>
                  <a:cubicBezTo>
                    <a:pt x="21530" y="29687"/>
                    <a:pt x="21425" y="29666"/>
                    <a:pt x="21467" y="29603"/>
                  </a:cubicBezTo>
                  <a:cubicBezTo>
                    <a:pt x="21530" y="29519"/>
                    <a:pt x="21509" y="29414"/>
                    <a:pt x="21614" y="29329"/>
                  </a:cubicBezTo>
                  <a:cubicBezTo>
                    <a:pt x="21740" y="29245"/>
                    <a:pt x="21782" y="29119"/>
                    <a:pt x="21845" y="29014"/>
                  </a:cubicBezTo>
                  <a:cubicBezTo>
                    <a:pt x="22224" y="28678"/>
                    <a:pt x="22476" y="28236"/>
                    <a:pt x="22854" y="27900"/>
                  </a:cubicBezTo>
                  <a:lnTo>
                    <a:pt x="22854" y="27837"/>
                  </a:lnTo>
                  <a:cubicBezTo>
                    <a:pt x="22812" y="27795"/>
                    <a:pt x="22791" y="27732"/>
                    <a:pt x="22791" y="27669"/>
                  </a:cubicBezTo>
                  <a:cubicBezTo>
                    <a:pt x="22848" y="27574"/>
                    <a:pt x="22938" y="27497"/>
                    <a:pt x="23047" y="27497"/>
                  </a:cubicBezTo>
                  <a:cubicBezTo>
                    <a:pt x="23059" y="27497"/>
                    <a:pt x="23072" y="27498"/>
                    <a:pt x="23086" y="27500"/>
                  </a:cubicBezTo>
                  <a:cubicBezTo>
                    <a:pt x="23149" y="27269"/>
                    <a:pt x="23275" y="27059"/>
                    <a:pt x="23422" y="26891"/>
                  </a:cubicBezTo>
                  <a:cubicBezTo>
                    <a:pt x="23569" y="26722"/>
                    <a:pt x="23611" y="26470"/>
                    <a:pt x="23842" y="26365"/>
                  </a:cubicBezTo>
                  <a:lnTo>
                    <a:pt x="23779" y="26260"/>
                  </a:lnTo>
                  <a:cubicBezTo>
                    <a:pt x="23842" y="26197"/>
                    <a:pt x="23884" y="26134"/>
                    <a:pt x="23906" y="26071"/>
                  </a:cubicBezTo>
                  <a:cubicBezTo>
                    <a:pt x="24053" y="25818"/>
                    <a:pt x="24116" y="25503"/>
                    <a:pt x="24389" y="25314"/>
                  </a:cubicBezTo>
                  <a:cubicBezTo>
                    <a:pt x="24410" y="25314"/>
                    <a:pt x="24410" y="25272"/>
                    <a:pt x="24410" y="25230"/>
                  </a:cubicBezTo>
                  <a:cubicBezTo>
                    <a:pt x="24473" y="25125"/>
                    <a:pt x="24536" y="25019"/>
                    <a:pt x="24641" y="24956"/>
                  </a:cubicBezTo>
                  <a:cubicBezTo>
                    <a:pt x="24683" y="24914"/>
                    <a:pt x="24746" y="24872"/>
                    <a:pt x="24768" y="24809"/>
                  </a:cubicBezTo>
                  <a:cubicBezTo>
                    <a:pt x="24894" y="24578"/>
                    <a:pt x="25020" y="24368"/>
                    <a:pt x="25188" y="24157"/>
                  </a:cubicBezTo>
                  <a:cubicBezTo>
                    <a:pt x="25293" y="24010"/>
                    <a:pt x="25419" y="23884"/>
                    <a:pt x="25587" y="23800"/>
                  </a:cubicBezTo>
                  <a:cubicBezTo>
                    <a:pt x="25693" y="23590"/>
                    <a:pt x="25693" y="23590"/>
                    <a:pt x="25819" y="23506"/>
                  </a:cubicBezTo>
                  <a:lnTo>
                    <a:pt x="25777" y="23443"/>
                  </a:lnTo>
                  <a:cubicBezTo>
                    <a:pt x="25966" y="23380"/>
                    <a:pt x="26050" y="23190"/>
                    <a:pt x="26134" y="23043"/>
                  </a:cubicBezTo>
                  <a:cubicBezTo>
                    <a:pt x="26239" y="22833"/>
                    <a:pt x="26365" y="22644"/>
                    <a:pt x="26513" y="22455"/>
                  </a:cubicBezTo>
                  <a:cubicBezTo>
                    <a:pt x="26513" y="22412"/>
                    <a:pt x="26470" y="22391"/>
                    <a:pt x="26513" y="22328"/>
                  </a:cubicBezTo>
                  <a:cubicBezTo>
                    <a:pt x="26639" y="22160"/>
                    <a:pt x="26765" y="21992"/>
                    <a:pt x="26870" y="21782"/>
                  </a:cubicBezTo>
                  <a:cubicBezTo>
                    <a:pt x="27080" y="21698"/>
                    <a:pt x="27143" y="21466"/>
                    <a:pt x="27311" y="21340"/>
                  </a:cubicBezTo>
                  <a:cubicBezTo>
                    <a:pt x="27438" y="21256"/>
                    <a:pt x="27522" y="21130"/>
                    <a:pt x="27522" y="20983"/>
                  </a:cubicBezTo>
                  <a:cubicBezTo>
                    <a:pt x="27543" y="20794"/>
                    <a:pt x="27669" y="20709"/>
                    <a:pt x="27774" y="20583"/>
                  </a:cubicBezTo>
                  <a:cubicBezTo>
                    <a:pt x="27942" y="20415"/>
                    <a:pt x="28047" y="20184"/>
                    <a:pt x="28089" y="19953"/>
                  </a:cubicBezTo>
                  <a:lnTo>
                    <a:pt x="28237" y="20058"/>
                  </a:lnTo>
                  <a:cubicBezTo>
                    <a:pt x="28321" y="19932"/>
                    <a:pt x="28152" y="19847"/>
                    <a:pt x="28194" y="19742"/>
                  </a:cubicBezTo>
                  <a:cubicBezTo>
                    <a:pt x="28321" y="19595"/>
                    <a:pt x="28363" y="19406"/>
                    <a:pt x="28510" y="19364"/>
                  </a:cubicBezTo>
                  <a:cubicBezTo>
                    <a:pt x="28615" y="19238"/>
                    <a:pt x="28510" y="19217"/>
                    <a:pt x="28510" y="19154"/>
                  </a:cubicBezTo>
                  <a:cubicBezTo>
                    <a:pt x="28678" y="19007"/>
                    <a:pt x="28825" y="18817"/>
                    <a:pt x="28909" y="18628"/>
                  </a:cubicBezTo>
                  <a:cubicBezTo>
                    <a:pt x="28951" y="18502"/>
                    <a:pt x="29056" y="18418"/>
                    <a:pt x="29183" y="18376"/>
                  </a:cubicBezTo>
                  <a:cubicBezTo>
                    <a:pt x="29204" y="18376"/>
                    <a:pt x="29246" y="18376"/>
                    <a:pt x="29246" y="18313"/>
                  </a:cubicBezTo>
                  <a:cubicBezTo>
                    <a:pt x="29267" y="18250"/>
                    <a:pt x="29267" y="18166"/>
                    <a:pt x="29267" y="18102"/>
                  </a:cubicBezTo>
                  <a:cubicBezTo>
                    <a:pt x="29582" y="17871"/>
                    <a:pt x="29834" y="17556"/>
                    <a:pt x="29982" y="17198"/>
                  </a:cubicBezTo>
                  <a:cubicBezTo>
                    <a:pt x="30003" y="17156"/>
                    <a:pt x="30045" y="17114"/>
                    <a:pt x="30066" y="17093"/>
                  </a:cubicBezTo>
                  <a:cubicBezTo>
                    <a:pt x="30192" y="16946"/>
                    <a:pt x="30276" y="16757"/>
                    <a:pt x="30297" y="16568"/>
                  </a:cubicBezTo>
                  <a:cubicBezTo>
                    <a:pt x="30318" y="16378"/>
                    <a:pt x="30444" y="16210"/>
                    <a:pt x="30612" y="16147"/>
                  </a:cubicBezTo>
                  <a:cubicBezTo>
                    <a:pt x="30612" y="16042"/>
                    <a:pt x="30654" y="15958"/>
                    <a:pt x="30717" y="15874"/>
                  </a:cubicBezTo>
                  <a:cubicBezTo>
                    <a:pt x="30844" y="15853"/>
                    <a:pt x="30970" y="15769"/>
                    <a:pt x="31033" y="15664"/>
                  </a:cubicBezTo>
                  <a:cubicBezTo>
                    <a:pt x="31138" y="15453"/>
                    <a:pt x="31390" y="15327"/>
                    <a:pt x="31453" y="15075"/>
                  </a:cubicBezTo>
                  <a:cubicBezTo>
                    <a:pt x="31453" y="15054"/>
                    <a:pt x="31495" y="15033"/>
                    <a:pt x="31516" y="15012"/>
                  </a:cubicBezTo>
                  <a:cubicBezTo>
                    <a:pt x="31621" y="14991"/>
                    <a:pt x="31642" y="14886"/>
                    <a:pt x="31663" y="14802"/>
                  </a:cubicBezTo>
                  <a:cubicBezTo>
                    <a:pt x="31685" y="14718"/>
                    <a:pt x="31663" y="14612"/>
                    <a:pt x="31790" y="14591"/>
                  </a:cubicBezTo>
                  <a:cubicBezTo>
                    <a:pt x="31790" y="14507"/>
                    <a:pt x="31832" y="14402"/>
                    <a:pt x="31916" y="14339"/>
                  </a:cubicBezTo>
                  <a:cubicBezTo>
                    <a:pt x="31979" y="14297"/>
                    <a:pt x="32042" y="14255"/>
                    <a:pt x="32042" y="14171"/>
                  </a:cubicBezTo>
                  <a:cubicBezTo>
                    <a:pt x="32063" y="14003"/>
                    <a:pt x="32168" y="13877"/>
                    <a:pt x="32336" y="13835"/>
                  </a:cubicBezTo>
                  <a:cubicBezTo>
                    <a:pt x="32420" y="13456"/>
                    <a:pt x="32778" y="13288"/>
                    <a:pt x="32862" y="12951"/>
                  </a:cubicBezTo>
                  <a:cubicBezTo>
                    <a:pt x="33114" y="12930"/>
                    <a:pt x="33051" y="12678"/>
                    <a:pt x="33198" y="12573"/>
                  </a:cubicBezTo>
                  <a:cubicBezTo>
                    <a:pt x="33324" y="12468"/>
                    <a:pt x="33366" y="12300"/>
                    <a:pt x="33514" y="12216"/>
                  </a:cubicBezTo>
                  <a:cubicBezTo>
                    <a:pt x="33640" y="12132"/>
                    <a:pt x="33745" y="12005"/>
                    <a:pt x="33808" y="11837"/>
                  </a:cubicBezTo>
                  <a:cubicBezTo>
                    <a:pt x="33821" y="11839"/>
                    <a:pt x="33833" y="11840"/>
                    <a:pt x="33846" y="11840"/>
                  </a:cubicBezTo>
                  <a:cubicBezTo>
                    <a:pt x="33976" y="11840"/>
                    <a:pt x="34081" y="11742"/>
                    <a:pt x="34081" y="11627"/>
                  </a:cubicBezTo>
                  <a:cubicBezTo>
                    <a:pt x="34123" y="11522"/>
                    <a:pt x="34165" y="11438"/>
                    <a:pt x="34228" y="11354"/>
                  </a:cubicBezTo>
                  <a:cubicBezTo>
                    <a:pt x="34376" y="11059"/>
                    <a:pt x="34607" y="10807"/>
                    <a:pt x="34649" y="10471"/>
                  </a:cubicBezTo>
                  <a:cubicBezTo>
                    <a:pt x="34649" y="10450"/>
                    <a:pt x="34670" y="10450"/>
                    <a:pt x="34670" y="10429"/>
                  </a:cubicBezTo>
                  <a:lnTo>
                    <a:pt x="34733" y="10471"/>
                  </a:lnTo>
                  <a:cubicBezTo>
                    <a:pt x="34775" y="10450"/>
                    <a:pt x="34838" y="10408"/>
                    <a:pt x="34859" y="10344"/>
                  </a:cubicBezTo>
                  <a:cubicBezTo>
                    <a:pt x="35006" y="10113"/>
                    <a:pt x="35154" y="9882"/>
                    <a:pt x="35322" y="9651"/>
                  </a:cubicBezTo>
                  <a:cubicBezTo>
                    <a:pt x="35385" y="9588"/>
                    <a:pt x="35448" y="9482"/>
                    <a:pt x="35490" y="9398"/>
                  </a:cubicBezTo>
                  <a:cubicBezTo>
                    <a:pt x="35637" y="9041"/>
                    <a:pt x="35847" y="8705"/>
                    <a:pt x="36100" y="8410"/>
                  </a:cubicBezTo>
                  <a:cubicBezTo>
                    <a:pt x="36247" y="8263"/>
                    <a:pt x="36373" y="8116"/>
                    <a:pt x="36499" y="7948"/>
                  </a:cubicBezTo>
                  <a:cubicBezTo>
                    <a:pt x="36646" y="7801"/>
                    <a:pt x="36751" y="7632"/>
                    <a:pt x="36835" y="7443"/>
                  </a:cubicBezTo>
                  <a:cubicBezTo>
                    <a:pt x="36920" y="7443"/>
                    <a:pt x="37004" y="7380"/>
                    <a:pt x="37046" y="7275"/>
                  </a:cubicBezTo>
                  <a:cubicBezTo>
                    <a:pt x="37130" y="7149"/>
                    <a:pt x="37214" y="7002"/>
                    <a:pt x="37298" y="6875"/>
                  </a:cubicBezTo>
                  <a:cubicBezTo>
                    <a:pt x="37361" y="6770"/>
                    <a:pt x="37487" y="6707"/>
                    <a:pt x="37529" y="6602"/>
                  </a:cubicBezTo>
                  <a:cubicBezTo>
                    <a:pt x="37634" y="6413"/>
                    <a:pt x="37761" y="6245"/>
                    <a:pt x="37929" y="6098"/>
                  </a:cubicBezTo>
                  <a:cubicBezTo>
                    <a:pt x="37971" y="6077"/>
                    <a:pt x="37992" y="6013"/>
                    <a:pt x="37992" y="5950"/>
                  </a:cubicBezTo>
                  <a:cubicBezTo>
                    <a:pt x="38034" y="5950"/>
                    <a:pt x="38076" y="5950"/>
                    <a:pt x="38097" y="5929"/>
                  </a:cubicBezTo>
                  <a:lnTo>
                    <a:pt x="38055" y="5824"/>
                  </a:lnTo>
                  <a:cubicBezTo>
                    <a:pt x="38265" y="5719"/>
                    <a:pt x="38370" y="5446"/>
                    <a:pt x="38602" y="5341"/>
                  </a:cubicBezTo>
                  <a:cubicBezTo>
                    <a:pt x="38623" y="5278"/>
                    <a:pt x="38644" y="5194"/>
                    <a:pt x="38686" y="5194"/>
                  </a:cubicBezTo>
                  <a:cubicBezTo>
                    <a:pt x="38854" y="5088"/>
                    <a:pt x="38896" y="4920"/>
                    <a:pt x="39001" y="4773"/>
                  </a:cubicBezTo>
                  <a:cubicBezTo>
                    <a:pt x="39190" y="4542"/>
                    <a:pt x="39316" y="4289"/>
                    <a:pt x="39485" y="4058"/>
                  </a:cubicBezTo>
                  <a:cubicBezTo>
                    <a:pt x="39590" y="3911"/>
                    <a:pt x="39695" y="3764"/>
                    <a:pt x="39800" y="3617"/>
                  </a:cubicBezTo>
                  <a:cubicBezTo>
                    <a:pt x="39905" y="3470"/>
                    <a:pt x="40052" y="3343"/>
                    <a:pt x="40157" y="3175"/>
                  </a:cubicBezTo>
                  <a:cubicBezTo>
                    <a:pt x="40220" y="3091"/>
                    <a:pt x="40326" y="3070"/>
                    <a:pt x="40347" y="2944"/>
                  </a:cubicBezTo>
                  <a:cubicBezTo>
                    <a:pt x="40368" y="2797"/>
                    <a:pt x="40494" y="2755"/>
                    <a:pt x="40578" y="2692"/>
                  </a:cubicBezTo>
                  <a:lnTo>
                    <a:pt x="40578" y="2650"/>
                  </a:lnTo>
                  <a:cubicBezTo>
                    <a:pt x="40725" y="2439"/>
                    <a:pt x="40893" y="2250"/>
                    <a:pt x="41061" y="2103"/>
                  </a:cubicBezTo>
                  <a:cubicBezTo>
                    <a:pt x="41145" y="2040"/>
                    <a:pt x="41124" y="1956"/>
                    <a:pt x="41167" y="1872"/>
                  </a:cubicBezTo>
                  <a:cubicBezTo>
                    <a:pt x="41482" y="1682"/>
                    <a:pt x="41482" y="1682"/>
                    <a:pt x="41524" y="1556"/>
                  </a:cubicBezTo>
                  <a:cubicBezTo>
                    <a:pt x="41566" y="1451"/>
                    <a:pt x="41629" y="1346"/>
                    <a:pt x="41713" y="1262"/>
                  </a:cubicBezTo>
                  <a:cubicBezTo>
                    <a:pt x="41860" y="1031"/>
                    <a:pt x="42029" y="799"/>
                    <a:pt x="42197" y="547"/>
                  </a:cubicBezTo>
                  <a:cubicBezTo>
                    <a:pt x="42218" y="484"/>
                    <a:pt x="42302" y="463"/>
                    <a:pt x="42302" y="463"/>
                  </a:cubicBezTo>
                  <a:cubicBezTo>
                    <a:pt x="42239" y="400"/>
                    <a:pt x="42281" y="358"/>
                    <a:pt x="42302" y="316"/>
                  </a:cubicBezTo>
                  <a:cubicBezTo>
                    <a:pt x="42323" y="253"/>
                    <a:pt x="42323" y="190"/>
                    <a:pt x="42386" y="169"/>
                  </a:cubicBezTo>
                  <a:cubicBezTo>
                    <a:pt x="42470" y="148"/>
                    <a:pt x="42428" y="64"/>
                    <a:pt x="4240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37"/>
            <p:cNvSpPr/>
            <p:nvPr/>
          </p:nvSpPr>
          <p:spPr>
            <a:xfrm>
              <a:off x="1984285" y="3292062"/>
              <a:ext cx="3486" cy="2555"/>
            </a:xfrm>
            <a:custGeom>
              <a:avLst/>
              <a:gdLst/>
              <a:ahLst/>
              <a:cxnLst/>
              <a:rect l="l" t="t" r="r" b="b"/>
              <a:pathLst>
                <a:path w="338" h="244" extrusionOk="0">
                  <a:moveTo>
                    <a:pt x="274" y="0"/>
                  </a:moveTo>
                  <a:cubicBezTo>
                    <a:pt x="169" y="63"/>
                    <a:pt x="64" y="147"/>
                    <a:pt x="1" y="231"/>
                  </a:cubicBezTo>
                  <a:cubicBezTo>
                    <a:pt x="23" y="240"/>
                    <a:pt x="43" y="243"/>
                    <a:pt x="60" y="243"/>
                  </a:cubicBezTo>
                  <a:cubicBezTo>
                    <a:pt x="164" y="243"/>
                    <a:pt x="199" y="121"/>
                    <a:pt x="284" y="121"/>
                  </a:cubicBezTo>
                  <a:cubicBezTo>
                    <a:pt x="294" y="121"/>
                    <a:pt x="305" y="122"/>
                    <a:pt x="316" y="126"/>
                  </a:cubicBezTo>
                  <a:lnTo>
                    <a:pt x="337" y="126"/>
                  </a:lnTo>
                  <a:cubicBezTo>
                    <a:pt x="295" y="84"/>
                    <a:pt x="295" y="42"/>
                    <a:pt x="27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37"/>
            <p:cNvSpPr/>
            <p:nvPr/>
          </p:nvSpPr>
          <p:spPr>
            <a:xfrm>
              <a:off x="2086843" y="3135728"/>
              <a:ext cx="2609" cy="2440"/>
            </a:xfrm>
            <a:custGeom>
              <a:avLst/>
              <a:gdLst/>
              <a:ahLst/>
              <a:cxnLst/>
              <a:rect l="l" t="t" r="r" b="b"/>
              <a:pathLst>
                <a:path w="253" h="233" extrusionOk="0">
                  <a:moveTo>
                    <a:pt x="169" y="1"/>
                  </a:moveTo>
                  <a:cubicBezTo>
                    <a:pt x="42" y="22"/>
                    <a:pt x="0" y="148"/>
                    <a:pt x="64" y="232"/>
                  </a:cubicBezTo>
                  <a:lnTo>
                    <a:pt x="169" y="190"/>
                  </a:lnTo>
                  <a:cubicBezTo>
                    <a:pt x="169" y="148"/>
                    <a:pt x="190" y="127"/>
                    <a:pt x="232" y="127"/>
                  </a:cubicBezTo>
                  <a:cubicBezTo>
                    <a:pt x="232" y="85"/>
                    <a:pt x="253" y="22"/>
                    <a:pt x="16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37"/>
            <p:cNvSpPr/>
            <p:nvPr/>
          </p:nvSpPr>
          <p:spPr>
            <a:xfrm>
              <a:off x="2083161" y="3183074"/>
              <a:ext cx="1959" cy="2650"/>
            </a:xfrm>
            <a:custGeom>
              <a:avLst/>
              <a:gdLst/>
              <a:ahLst/>
              <a:cxnLst/>
              <a:rect l="l" t="t" r="r" b="b"/>
              <a:pathLst>
                <a:path w="190" h="253" extrusionOk="0">
                  <a:moveTo>
                    <a:pt x="84" y="0"/>
                  </a:moveTo>
                  <a:cubicBezTo>
                    <a:pt x="84" y="42"/>
                    <a:pt x="63" y="63"/>
                    <a:pt x="21" y="63"/>
                  </a:cubicBezTo>
                  <a:cubicBezTo>
                    <a:pt x="21" y="126"/>
                    <a:pt x="0" y="189"/>
                    <a:pt x="63" y="252"/>
                  </a:cubicBezTo>
                  <a:cubicBezTo>
                    <a:pt x="42" y="126"/>
                    <a:pt x="189" y="105"/>
                    <a:pt x="18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37"/>
            <p:cNvSpPr/>
            <p:nvPr/>
          </p:nvSpPr>
          <p:spPr>
            <a:xfrm>
              <a:off x="1985378" y="3163030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147" y="1"/>
                  </a:moveTo>
                  <a:cubicBezTo>
                    <a:pt x="63" y="22"/>
                    <a:pt x="0" y="106"/>
                    <a:pt x="21" y="169"/>
                  </a:cubicBezTo>
                  <a:lnTo>
                    <a:pt x="21" y="190"/>
                  </a:lnTo>
                  <a:cubicBezTo>
                    <a:pt x="105" y="148"/>
                    <a:pt x="168" y="106"/>
                    <a:pt x="14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37"/>
            <p:cNvSpPr/>
            <p:nvPr/>
          </p:nvSpPr>
          <p:spPr>
            <a:xfrm>
              <a:off x="1985595" y="3166999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05" y="0"/>
                  </a:moveTo>
                  <a:cubicBezTo>
                    <a:pt x="63" y="21"/>
                    <a:pt x="0" y="63"/>
                    <a:pt x="0" y="126"/>
                  </a:cubicBezTo>
                  <a:cubicBezTo>
                    <a:pt x="126" y="105"/>
                    <a:pt x="126" y="105"/>
                    <a:pt x="10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37"/>
            <p:cNvSpPr/>
            <p:nvPr/>
          </p:nvSpPr>
          <p:spPr>
            <a:xfrm>
              <a:off x="2128474" y="3075407"/>
              <a:ext cx="1743" cy="1990"/>
            </a:xfrm>
            <a:custGeom>
              <a:avLst/>
              <a:gdLst/>
              <a:ahLst/>
              <a:cxnLst/>
              <a:rect l="l" t="t" r="r" b="b"/>
              <a:pathLst>
                <a:path w="169" h="190" extrusionOk="0">
                  <a:moveTo>
                    <a:pt x="147" y="0"/>
                  </a:moveTo>
                  <a:cubicBezTo>
                    <a:pt x="105" y="0"/>
                    <a:pt x="63" y="42"/>
                    <a:pt x="42" y="84"/>
                  </a:cubicBezTo>
                  <a:cubicBezTo>
                    <a:pt x="0" y="126"/>
                    <a:pt x="21" y="189"/>
                    <a:pt x="84" y="189"/>
                  </a:cubicBezTo>
                  <a:cubicBezTo>
                    <a:pt x="105" y="126"/>
                    <a:pt x="168" y="84"/>
                    <a:pt x="14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37"/>
            <p:cNvSpPr/>
            <p:nvPr/>
          </p:nvSpPr>
          <p:spPr>
            <a:xfrm>
              <a:off x="1992741" y="3115673"/>
              <a:ext cx="1970" cy="1246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12" y="1"/>
                  </a:moveTo>
                  <a:cubicBezTo>
                    <a:pt x="52" y="1"/>
                    <a:pt x="32" y="55"/>
                    <a:pt x="1" y="87"/>
                  </a:cubicBezTo>
                  <a:cubicBezTo>
                    <a:pt x="29" y="110"/>
                    <a:pt x="52" y="118"/>
                    <a:pt x="70" y="118"/>
                  </a:cubicBezTo>
                  <a:cubicBezTo>
                    <a:pt x="120" y="118"/>
                    <a:pt x="144" y="54"/>
                    <a:pt x="190" y="24"/>
                  </a:cubicBezTo>
                  <a:cubicBezTo>
                    <a:pt x="158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37"/>
            <p:cNvSpPr/>
            <p:nvPr/>
          </p:nvSpPr>
          <p:spPr>
            <a:xfrm>
              <a:off x="1987327" y="3289412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147" y="1"/>
                  </a:moveTo>
                  <a:lnTo>
                    <a:pt x="147" y="1"/>
                  </a:lnTo>
                  <a:cubicBezTo>
                    <a:pt x="63" y="22"/>
                    <a:pt x="0" y="106"/>
                    <a:pt x="21" y="190"/>
                  </a:cubicBezTo>
                  <a:cubicBezTo>
                    <a:pt x="105" y="169"/>
                    <a:pt x="168" y="85"/>
                    <a:pt x="14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37"/>
            <p:cNvSpPr/>
            <p:nvPr/>
          </p:nvSpPr>
          <p:spPr>
            <a:xfrm>
              <a:off x="2034806" y="3260351"/>
              <a:ext cx="877" cy="1990"/>
            </a:xfrm>
            <a:custGeom>
              <a:avLst/>
              <a:gdLst/>
              <a:ahLst/>
              <a:cxnLst/>
              <a:rect l="l" t="t" r="r" b="b"/>
              <a:pathLst>
                <a:path w="85" h="190" extrusionOk="0">
                  <a:moveTo>
                    <a:pt x="1" y="1"/>
                  </a:moveTo>
                  <a:lnTo>
                    <a:pt x="1" y="190"/>
                  </a:lnTo>
                  <a:cubicBezTo>
                    <a:pt x="85" y="127"/>
                    <a:pt x="85" y="64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37"/>
            <p:cNvSpPr/>
            <p:nvPr/>
          </p:nvSpPr>
          <p:spPr>
            <a:xfrm>
              <a:off x="2083811" y="3025421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26" y="1"/>
                  </a:moveTo>
                  <a:cubicBezTo>
                    <a:pt x="42" y="1"/>
                    <a:pt x="0" y="22"/>
                    <a:pt x="42" y="127"/>
                  </a:cubicBezTo>
                  <a:cubicBezTo>
                    <a:pt x="84" y="106"/>
                    <a:pt x="126" y="85"/>
                    <a:pt x="12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37"/>
            <p:cNvSpPr/>
            <p:nvPr/>
          </p:nvSpPr>
          <p:spPr>
            <a:xfrm>
              <a:off x="2019193" y="3117454"/>
              <a:ext cx="1310" cy="2000"/>
            </a:xfrm>
            <a:custGeom>
              <a:avLst/>
              <a:gdLst/>
              <a:ahLst/>
              <a:cxnLst/>
              <a:rect l="l" t="t" r="r" b="b"/>
              <a:pathLst>
                <a:path w="127" h="191" extrusionOk="0">
                  <a:moveTo>
                    <a:pt x="64" y="1"/>
                  </a:moveTo>
                  <a:cubicBezTo>
                    <a:pt x="22" y="85"/>
                    <a:pt x="1" y="148"/>
                    <a:pt x="64" y="190"/>
                  </a:cubicBezTo>
                  <a:cubicBezTo>
                    <a:pt x="127" y="127"/>
                    <a:pt x="106" y="85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37"/>
            <p:cNvSpPr/>
            <p:nvPr/>
          </p:nvSpPr>
          <p:spPr>
            <a:xfrm>
              <a:off x="2073395" y="3041057"/>
              <a:ext cx="1320" cy="1110"/>
            </a:xfrm>
            <a:custGeom>
              <a:avLst/>
              <a:gdLst/>
              <a:ahLst/>
              <a:cxnLst/>
              <a:rect l="l" t="t" r="r" b="b"/>
              <a:pathLst>
                <a:path w="128" h="106" extrusionOk="0">
                  <a:moveTo>
                    <a:pt x="106" y="0"/>
                  </a:moveTo>
                  <a:lnTo>
                    <a:pt x="106" y="0"/>
                  </a:lnTo>
                  <a:cubicBezTo>
                    <a:pt x="22" y="21"/>
                    <a:pt x="1" y="63"/>
                    <a:pt x="64" y="105"/>
                  </a:cubicBezTo>
                  <a:cubicBezTo>
                    <a:pt x="127" y="84"/>
                    <a:pt x="106" y="42"/>
                    <a:pt x="10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37"/>
            <p:cNvSpPr/>
            <p:nvPr/>
          </p:nvSpPr>
          <p:spPr>
            <a:xfrm>
              <a:off x="2085977" y="3138870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65" y="1"/>
                  </a:moveTo>
                  <a:cubicBezTo>
                    <a:pt x="47" y="1"/>
                    <a:pt x="25" y="12"/>
                    <a:pt x="0" y="37"/>
                  </a:cubicBezTo>
                  <a:cubicBezTo>
                    <a:pt x="42" y="79"/>
                    <a:pt x="84" y="79"/>
                    <a:pt x="126" y="79"/>
                  </a:cubicBezTo>
                  <a:cubicBezTo>
                    <a:pt x="114" y="28"/>
                    <a:pt x="93" y="1"/>
                    <a:pt x="6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37"/>
            <p:cNvSpPr/>
            <p:nvPr/>
          </p:nvSpPr>
          <p:spPr>
            <a:xfrm>
              <a:off x="2083811" y="3142996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22"/>
                    <a:pt x="21" y="64"/>
                    <a:pt x="21" y="106"/>
                  </a:cubicBezTo>
                  <a:cubicBezTo>
                    <a:pt x="105" y="85"/>
                    <a:pt x="126" y="64"/>
                    <a:pt x="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37"/>
            <p:cNvSpPr/>
            <p:nvPr/>
          </p:nvSpPr>
          <p:spPr>
            <a:xfrm>
              <a:off x="2080552" y="3145415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06" y="85"/>
                    <a:pt x="85" y="43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37"/>
            <p:cNvSpPr/>
            <p:nvPr/>
          </p:nvSpPr>
          <p:spPr>
            <a:xfrm>
              <a:off x="1994701" y="3153312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53" y="1"/>
                  </a:moveTo>
                  <a:cubicBezTo>
                    <a:pt x="31" y="1"/>
                    <a:pt x="12" y="13"/>
                    <a:pt x="0" y="25"/>
                  </a:cubicBezTo>
                  <a:cubicBezTo>
                    <a:pt x="23" y="48"/>
                    <a:pt x="40" y="65"/>
                    <a:pt x="57" y="65"/>
                  </a:cubicBezTo>
                  <a:cubicBezTo>
                    <a:pt x="72" y="65"/>
                    <a:pt x="86" y="53"/>
                    <a:pt x="105" y="25"/>
                  </a:cubicBezTo>
                  <a:cubicBezTo>
                    <a:pt x="87" y="7"/>
                    <a:pt x="70" y="1"/>
                    <a:pt x="5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37"/>
            <p:cNvSpPr/>
            <p:nvPr/>
          </p:nvSpPr>
          <p:spPr>
            <a:xfrm>
              <a:off x="1993174" y="3155333"/>
              <a:ext cx="1320" cy="1110"/>
            </a:xfrm>
            <a:custGeom>
              <a:avLst/>
              <a:gdLst/>
              <a:ahLst/>
              <a:cxnLst/>
              <a:rect l="l" t="t" r="r" b="b"/>
              <a:pathLst>
                <a:path w="128" h="106" extrusionOk="0">
                  <a:moveTo>
                    <a:pt x="43" y="0"/>
                  </a:moveTo>
                  <a:cubicBezTo>
                    <a:pt x="1" y="42"/>
                    <a:pt x="22" y="63"/>
                    <a:pt x="43" y="105"/>
                  </a:cubicBezTo>
                  <a:cubicBezTo>
                    <a:pt x="85" y="63"/>
                    <a:pt x="127" y="42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37"/>
            <p:cNvSpPr/>
            <p:nvPr/>
          </p:nvSpPr>
          <p:spPr>
            <a:xfrm>
              <a:off x="2045428" y="3080025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85" y="1"/>
                  </a:moveTo>
                  <a:lnTo>
                    <a:pt x="85" y="1"/>
                  </a:lnTo>
                  <a:cubicBezTo>
                    <a:pt x="1" y="22"/>
                    <a:pt x="1" y="43"/>
                    <a:pt x="64" y="106"/>
                  </a:cubicBezTo>
                  <a:cubicBezTo>
                    <a:pt x="106" y="85"/>
                    <a:pt x="85" y="22"/>
                    <a:pt x="8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37"/>
            <p:cNvSpPr/>
            <p:nvPr/>
          </p:nvSpPr>
          <p:spPr>
            <a:xfrm>
              <a:off x="2073612" y="3198040"/>
              <a:ext cx="1103" cy="1110"/>
            </a:xfrm>
            <a:custGeom>
              <a:avLst/>
              <a:gdLst/>
              <a:ahLst/>
              <a:cxnLst/>
              <a:rect l="l" t="t" r="r" b="b"/>
              <a:pathLst>
                <a:path w="107" h="106" extrusionOk="0">
                  <a:moveTo>
                    <a:pt x="22" y="1"/>
                  </a:moveTo>
                  <a:cubicBezTo>
                    <a:pt x="22" y="43"/>
                    <a:pt x="1" y="85"/>
                    <a:pt x="64" y="106"/>
                  </a:cubicBezTo>
                  <a:cubicBezTo>
                    <a:pt x="106" y="85"/>
                    <a:pt x="85" y="43"/>
                    <a:pt x="8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37"/>
            <p:cNvSpPr/>
            <p:nvPr/>
          </p:nvSpPr>
          <p:spPr>
            <a:xfrm>
              <a:off x="2142778" y="3092288"/>
              <a:ext cx="1310" cy="848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65" y="1"/>
                  </a:moveTo>
                  <a:cubicBezTo>
                    <a:pt x="42" y="1"/>
                    <a:pt x="25" y="25"/>
                    <a:pt x="1" y="49"/>
                  </a:cubicBezTo>
                  <a:cubicBezTo>
                    <a:pt x="22" y="70"/>
                    <a:pt x="43" y="81"/>
                    <a:pt x="64" y="81"/>
                  </a:cubicBezTo>
                  <a:cubicBezTo>
                    <a:pt x="85" y="81"/>
                    <a:pt x="106" y="70"/>
                    <a:pt x="127" y="49"/>
                  </a:cubicBezTo>
                  <a:cubicBezTo>
                    <a:pt x="100" y="14"/>
                    <a:pt x="81" y="1"/>
                    <a:pt x="6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37"/>
            <p:cNvSpPr/>
            <p:nvPr/>
          </p:nvSpPr>
          <p:spPr>
            <a:xfrm>
              <a:off x="2016811" y="3244715"/>
              <a:ext cx="877" cy="1340"/>
            </a:xfrm>
            <a:custGeom>
              <a:avLst/>
              <a:gdLst/>
              <a:ahLst/>
              <a:cxnLst/>
              <a:rect l="l" t="t" r="r" b="b"/>
              <a:pathLst>
                <a:path w="85" h="128" extrusionOk="0">
                  <a:moveTo>
                    <a:pt x="43" y="1"/>
                  </a:moveTo>
                  <a:cubicBezTo>
                    <a:pt x="1" y="64"/>
                    <a:pt x="1" y="85"/>
                    <a:pt x="43" y="127"/>
                  </a:cubicBezTo>
                  <a:cubicBezTo>
                    <a:pt x="85" y="85"/>
                    <a:pt x="85" y="64"/>
                    <a:pt x="4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37"/>
            <p:cNvSpPr/>
            <p:nvPr/>
          </p:nvSpPr>
          <p:spPr>
            <a:xfrm>
              <a:off x="1989060" y="3288731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0" y="0"/>
                  </a:moveTo>
                  <a:cubicBezTo>
                    <a:pt x="28" y="0"/>
                    <a:pt x="0" y="10"/>
                    <a:pt x="0" y="66"/>
                  </a:cubicBezTo>
                  <a:cubicBezTo>
                    <a:pt x="14" y="66"/>
                    <a:pt x="31" y="68"/>
                    <a:pt x="46" y="68"/>
                  </a:cubicBezTo>
                  <a:cubicBezTo>
                    <a:pt x="78" y="68"/>
                    <a:pt x="106" y="59"/>
                    <a:pt x="106" y="3"/>
                  </a:cubicBezTo>
                  <a:cubicBezTo>
                    <a:pt x="92" y="3"/>
                    <a:pt x="75" y="0"/>
                    <a:pt x="6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37"/>
            <p:cNvSpPr/>
            <p:nvPr/>
          </p:nvSpPr>
          <p:spPr>
            <a:xfrm>
              <a:off x="2048253" y="3013169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36" y="0"/>
                  </a:moveTo>
                  <a:cubicBezTo>
                    <a:pt x="31" y="0"/>
                    <a:pt x="26" y="4"/>
                    <a:pt x="21" y="14"/>
                  </a:cubicBezTo>
                  <a:cubicBezTo>
                    <a:pt x="0" y="56"/>
                    <a:pt x="42" y="56"/>
                    <a:pt x="63" y="56"/>
                  </a:cubicBezTo>
                  <a:cubicBezTo>
                    <a:pt x="63" y="40"/>
                    <a:pt x="51" y="0"/>
                    <a:pt x="3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37"/>
            <p:cNvSpPr/>
            <p:nvPr/>
          </p:nvSpPr>
          <p:spPr>
            <a:xfrm>
              <a:off x="2151018" y="3021463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2" y="0"/>
                  </a:moveTo>
                  <a:cubicBezTo>
                    <a:pt x="1" y="21"/>
                    <a:pt x="1" y="42"/>
                    <a:pt x="22" y="63"/>
                  </a:cubicBezTo>
                  <a:cubicBezTo>
                    <a:pt x="22" y="63"/>
                    <a:pt x="27" y="69"/>
                    <a:pt x="35" y="69"/>
                  </a:cubicBezTo>
                  <a:cubicBezTo>
                    <a:pt x="43" y="69"/>
                    <a:pt x="53" y="63"/>
                    <a:pt x="64" y="42"/>
                  </a:cubicBezTo>
                  <a:cubicBezTo>
                    <a:pt x="64" y="0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37"/>
            <p:cNvSpPr/>
            <p:nvPr/>
          </p:nvSpPr>
          <p:spPr>
            <a:xfrm>
              <a:off x="2164465" y="302168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42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42" y="42"/>
                    <a:pt x="105" y="0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37"/>
            <p:cNvSpPr/>
            <p:nvPr/>
          </p:nvSpPr>
          <p:spPr>
            <a:xfrm>
              <a:off x="2163815" y="3022122"/>
              <a:ext cx="835" cy="723"/>
            </a:xfrm>
            <a:custGeom>
              <a:avLst/>
              <a:gdLst/>
              <a:ahLst/>
              <a:cxnLst/>
              <a:rect l="l" t="t" r="r" b="b"/>
              <a:pathLst>
                <a:path w="81" h="69" extrusionOk="0">
                  <a:moveTo>
                    <a:pt x="63" y="0"/>
                  </a:moveTo>
                  <a:cubicBezTo>
                    <a:pt x="42" y="0"/>
                    <a:pt x="0" y="42"/>
                    <a:pt x="0" y="63"/>
                  </a:cubicBezTo>
                  <a:cubicBezTo>
                    <a:pt x="8" y="67"/>
                    <a:pt x="16" y="69"/>
                    <a:pt x="23" y="69"/>
                  </a:cubicBezTo>
                  <a:cubicBezTo>
                    <a:pt x="55" y="69"/>
                    <a:pt x="80" y="35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37"/>
            <p:cNvSpPr/>
            <p:nvPr/>
          </p:nvSpPr>
          <p:spPr>
            <a:xfrm>
              <a:off x="2162939" y="3022782"/>
              <a:ext cx="887" cy="534"/>
            </a:xfrm>
            <a:custGeom>
              <a:avLst/>
              <a:gdLst/>
              <a:ahLst/>
              <a:cxnLst/>
              <a:rect l="l" t="t" r="r" b="b"/>
              <a:pathLst>
                <a:path w="86" h="51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54" y="48"/>
                    <a:pt x="63" y="51"/>
                    <a:pt x="69" y="51"/>
                  </a:cubicBezTo>
                  <a:cubicBezTo>
                    <a:pt x="85" y="51"/>
                    <a:pt x="85" y="31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37"/>
            <p:cNvSpPr/>
            <p:nvPr/>
          </p:nvSpPr>
          <p:spPr>
            <a:xfrm>
              <a:off x="2161856" y="3024981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43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22" y="29"/>
                    <a:pt x="27" y="31"/>
                    <a:pt x="33" y="31"/>
                  </a:cubicBezTo>
                  <a:cubicBezTo>
                    <a:pt x="45" y="31"/>
                    <a:pt x="64" y="22"/>
                    <a:pt x="64" y="22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37"/>
            <p:cNvSpPr/>
            <p:nvPr/>
          </p:nvSpPr>
          <p:spPr>
            <a:xfrm>
              <a:off x="2074488" y="3040397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42" y="0"/>
                  </a:moveTo>
                  <a:cubicBezTo>
                    <a:pt x="0" y="0"/>
                    <a:pt x="0" y="21"/>
                    <a:pt x="0" y="63"/>
                  </a:cubicBezTo>
                  <a:cubicBezTo>
                    <a:pt x="21" y="63"/>
                    <a:pt x="84" y="21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37"/>
            <p:cNvSpPr/>
            <p:nvPr/>
          </p:nvSpPr>
          <p:spPr>
            <a:xfrm>
              <a:off x="1984502" y="3068872"/>
              <a:ext cx="670" cy="817"/>
            </a:xfrm>
            <a:custGeom>
              <a:avLst/>
              <a:gdLst/>
              <a:ahLst/>
              <a:cxnLst/>
              <a:rect l="l" t="t" r="r" b="b"/>
              <a:pathLst>
                <a:path w="65" h="78" extrusionOk="0">
                  <a:moveTo>
                    <a:pt x="16" y="0"/>
                  </a:moveTo>
                  <a:cubicBezTo>
                    <a:pt x="11" y="0"/>
                    <a:pt x="6" y="4"/>
                    <a:pt x="1" y="14"/>
                  </a:cubicBezTo>
                  <a:cubicBezTo>
                    <a:pt x="1" y="78"/>
                    <a:pt x="22" y="78"/>
                    <a:pt x="43" y="78"/>
                  </a:cubicBezTo>
                  <a:lnTo>
                    <a:pt x="64" y="56"/>
                  </a:lnTo>
                  <a:cubicBezTo>
                    <a:pt x="48" y="41"/>
                    <a:pt x="32" y="0"/>
                    <a:pt x="1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37"/>
            <p:cNvSpPr/>
            <p:nvPr/>
          </p:nvSpPr>
          <p:spPr>
            <a:xfrm>
              <a:off x="2049553" y="3075532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17" y="1"/>
                  </a:moveTo>
                  <a:cubicBezTo>
                    <a:pt x="0" y="1"/>
                    <a:pt x="0" y="20"/>
                    <a:pt x="0" y="51"/>
                  </a:cubicBezTo>
                  <a:cubicBezTo>
                    <a:pt x="21" y="51"/>
                    <a:pt x="84" y="9"/>
                    <a:pt x="42" y="9"/>
                  </a:cubicBezTo>
                  <a:cubicBezTo>
                    <a:pt x="31" y="4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37"/>
            <p:cNvSpPr/>
            <p:nvPr/>
          </p:nvSpPr>
          <p:spPr>
            <a:xfrm>
              <a:off x="2046294" y="3079365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64" y="1"/>
                  </a:moveTo>
                  <a:cubicBezTo>
                    <a:pt x="22" y="1"/>
                    <a:pt x="1" y="22"/>
                    <a:pt x="1" y="64"/>
                  </a:cubicBezTo>
                  <a:cubicBezTo>
                    <a:pt x="43" y="64"/>
                    <a:pt x="85" y="22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37"/>
            <p:cNvSpPr/>
            <p:nvPr/>
          </p:nvSpPr>
          <p:spPr>
            <a:xfrm>
              <a:off x="2119802" y="3088529"/>
              <a:ext cx="877" cy="534"/>
            </a:xfrm>
            <a:custGeom>
              <a:avLst/>
              <a:gdLst/>
              <a:ahLst/>
              <a:cxnLst/>
              <a:rect l="l" t="t" r="r" b="b"/>
              <a:pathLst>
                <a:path w="85" h="51" extrusionOk="0">
                  <a:moveTo>
                    <a:pt x="17" y="0"/>
                  </a:moveTo>
                  <a:cubicBezTo>
                    <a:pt x="0" y="0"/>
                    <a:pt x="0" y="20"/>
                    <a:pt x="0" y="51"/>
                  </a:cubicBezTo>
                  <a:cubicBezTo>
                    <a:pt x="42" y="51"/>
                    <a:pt x="84" y="9"/>
                    <a:pt x="42" y="9"/>
                  </a:cubicBezTo>
                  <a:cubicBezTo>
                    <a:pt x="31" y="3"/>
                    <a:pt x="23" y="0"/>
                    <a:pt x="1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37"/>
            <p:cNvSpPr/>
            <p:nvPr/>
          </p:nvSpPr>
          <p:spPr>
            <a:xfrm>
              <a:off x="2118935" y="3089052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84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0" y="47"/>
                    <a:pt x="57" y="48"/>
                    <a:pt x="62" y="48"/>
                  </a:cubicBezTo>
                  <a:cubicBezTo>
                    <a:pt x="84" y="48"/>
                    <a:pt x="84" y="18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37"/>
            <p:cNvSpPr/>
            <p:nvPr/>
          </p:nvSpPr>
          <p:spPr>
            <a:xfrm>
              <a:off x="2009221" y="3091691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22" y="43"/>
                    <a:pt x="64" y="43"/>
                    <a:pt x="64" y="43"/>
                  </a:cubicBezTo>
                  <a:lnTo>
                    <a:pt x="64" y="22"/>
                  </a:lnTo>
                  <a:cubicBezTo>
                    <a:pt x="43" y="1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37"/>
            <p:cNvSpPr/>
            <p:nvPr/>
          </p:nvSpPr>
          <p:spPr>
            <a:xfrm>
              <a:off x="2101373" y="3096100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0" y="0"/>
                  </a:moveTo>
                  <a:lnTo>
                    <a:pt x="0" y="64"/>
                  </a:lnTo>
                  <a:cubicBezTo>
                    <a:pt x="5" y="59"/>
                    <a:pt x="9" y="57"/>
                    <a:pt x="12" y="57"/>
                  </a:cubicBezTo>
                  <a:cubicBezTo>
                    <a:pt x="17" y="57"/>
                    <a:pt x="21" y="62"/>
                    <a:pt x="25" y="62"/>
                  </a:cubicBezTo>
                  <a:cubicBezTo>
                    <a:pt x="29" y="62"/>
                    <a:pt x="34" y="58"/>
                    <a:pt x="42" y="42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37"/>
            <p:cNvSpPr/>
            <p:nvPr/>
          </p:nvSpPr>
          <p:spPr>
            <a:xfrm>
              <a:off x="2113944" y="3096980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1"/>
                  </a:moveTo>
                  <a:cubicBezTo>
                    <a:pt x="0" y="1"/>
                    <a:pt x="0" y="22"/>
                    <a:pt x="0" y="43"/>
                  </a:cubicBezTo>
                  <a:lnTo>
                    <a:pt x="85" y="43"/>
                  </a:lnTo>
                  <a:cubicBezTo>
                    <a:pt x="64" y="22"/>
                    <a:pt x="85" y="22"/>
                    <a:pt x="4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37"/>
            <p:cNvSpPr/>
            <p:nvPr/>
          </p:nvSpPr>
          <p:spPr>
            <a:xfrm>
              <a:off x="2113078" y="3097420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4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6" y="51"/>
                    <a:pt x="106" y="31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37"/>
            <p:cNvSpPr/>
            <p:nvPr/>
          </p:nvSpPr>
          <p:spPr>
            <a:xfrm>
              <a:off x="2067332" y="311767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cubicBezTo>
                    <a:pt x="21" y="1"/>
                    <a:pt x="0" y="1"/>
                    <a:pt x="21" y="22"/>
                  </a:cubicBezTo>
                  <a:cubicBezTo>
                    <a:pt x="21" y="43"/>
                    <a:pt x="63" y="43"/>
                    <a:pt x="63" y="43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37"/>
            <p:cNvSpPr/>
            <p:nvPr/>
          </p:nvSpPr>
          <p:spPr>
            <a:xfrm>
              <a:off x="2018976" y="312032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37"/>
            <p:cNvSpPr/>
            <p:nvPr/>
          </p:nvSpPr>
          <p:spPr>
            <a:xfrm>
              <a:off x="2123916" y="3120763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1" y="21"/>
                  </a:lnTo>
                  <a:lnTo>
                    <a:pt x="22" y="63"/>
                  </a:lnTo>
                  <a:lnTo>
                    <a:pt x="22" y="4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37"/>
            <p:cNvSpPr/>
            <p:nvPr/>
          </p:nvSpPr>
          <p:spPr>
            <a:xfrm>
              <a:off x="2123050" y="3122962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2" y="0"/>
                  </a:moveTo>
                  <a:cubicBezTo>
                    <a:pt x="22" y="0"/>
                    <a:pt x="1" y="21"/>
                    <a:pt x="22" y="21"/>
                  </a:cubicBezTo>
                  <a:cubicBezTo>
                    <a:pt x="22" y="36"/>
                    <a:pt x="22" y="51"/>
                    <a:pt x="29" y="51"/>
                  </a:cubicBezTo>
                  <a:cubicBezTo>
                    <a:pt x="32" y="51"/>
                    <a:pt x="36" y="49"/>
                    <a:pt x="43" y="42"/>
                  </a:cubicBezTo>
                  <a:cubicBezTo>
                    <a:pt x="43" y="42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37"/>
            <p:cNvSpPr/>
            <p:nvPr/>
          </p:nvSpPr>
          <p:spPr>
            <a:xfrm>
              <a:off x="2089442" y="3131110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106" y="0"/>
                  </a:moveTo>
                  <a:cubicBezTo>
                    <a:pt x="64" y="21"/>
                    <a:pt x="1" y="63"/>
                    <a:pt x="43" y="63"/>
                  </a:cubicBezTo>
                  <a:cubicBezTo>
                    <a:pt x="106" y="63"/>
                    <a:pt x="106" y="42"/>
                    <a:pt x="106" y="21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37"/>
            <p:cNvSpPr/>
            <p:nvPr/>
          </p:nvSpPr>
          <p:spPr>
            <a:xfrm>
              <a:off x="1986894" y="3291402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0"/>
                  </a:moveTo>
                  <a:cubicBezTo>
                    <a:pt x="21" y="0"/>
                    <a:pt x="0" y="21"/>
                    <a:pt x="0" y="63"/>
                  </a:cubicBezTo>
                  <a:cubicBezTo>
                    <a:pt x="42" y="63"/>
                    <a:pt x="63" y="42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37"/>
            <p:cNvSpPr/>
            <p:nvPr/>
          </p:nvSpPr>
          <p:spPr>
            <a:xfrm>
              <a:off x="2014645" y="3250004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105" y="0"/>
                  </a:moveTo>
                  <a:cubicBezTo>
                    <a:pt x="63" y="0"/>
                    <a:pt x="0" y="22"/>
                    <a:pt x="63" y="43"/>
                  </a:cubicBezTo>
                  <a:cubicBezTo>
                    <a:pt x="105" y="43"/>
                    <a:pt x="105" y="22"/>
                    <a:pt x="10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37"/>
            <p:cNvSpPr/>
            <p:nvPr/>
          </p:nvSpPr>
          <p:spPr>
            <a:xfrm>
              <a:off x="2019626" y="3240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cubicBezTo>
                    <a:pt x="1" y="0"/>
                    <a:pt x="1" y="22"/>
                    <a:pt x="1" y="22"/>
                  </a:cubicBezTo>
                  <a:cubicBezTo>
                    <a:pt x="1" y="43"/>
                    <a:pt x="1" y="43"/>
                    <a:pt x="22" y="43"/>
                  </a:cubicBezTo>
                  <a:cubicBezTo>
                    <a:pt x="43" y="22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37"/>
            <p:cNvSpPr/>
            <p:nvPr/>
          </p:nvSpPr>
          <p:spPr>
            <a:xfrm>
              <a:off x="2019843" y="3239657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85" y="0"/>
                  </a:moveTo>
                  <a:cubicBezTo>
                    <a:pt x="64" y="0"/>
                    <a:pt x="1" y="21"/>
                    <a:pt x="43" y="42"/>
                  </a:cubicBezTo>
                  <a:cubicBezTo>
                    <a:pt x="106" y="42"/>
                    <a:pt x="106" y="21"/>
                    <a:pt x="10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37"/>
            <p:cNvSpPr/>
            <p:nvPr/>
          </p:nvSpPr>
          <p:spPr>
            <a:xfrm>
              <a:off x="2020719" y="3238998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63" y="0"/>
                  </a:moveTo>
                  <a:cubicBezTo>
                    <a:pt x="0" y="0"/>
                    <a:pt x="0" y="21"/>
                    <a:pt x="0" y="63"/>
                  </a:cubicBezTo>
                  <a:lnTo>
                    <a:pt x="21" y="63"/>
                  </a:lnTo>
                  <a:cubicBezTo>
                    <a:pt x="42" y="63"/>
                    <a:pt x="105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37"/>
            <p:cNvSpPr/>
            <p:nvPr/>
          </p:nvSpPr>
          <p:spPr>
            <a:xfrm>
              <a:off x="2007705" y="320772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37"/>
            <p:cNvSpPr/>
            <p:nvPr/>
          </p:nvSpPr>
          <p:spPr>
            <a:xfrm>
              <a:off x="2042179" y="3205088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5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6" y="51"/>
                    <a:pt x="106" y="31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37"/>
            <p:cNvSpPr/>
            <p:nvPr/>
          </p:nvSpPr>
          <p:spPr>
            <a:xfrm>
              <a:off x="2043046" y="320442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64" y="0"/>
                  </a:moveTo>
                  <a:cubicBezTo>
                    <a:pt x="43" y="0"/>
                    <a:pt x="1" y="42"/>
                    <a:pt x="22" y="64"/>
                  </a:cubicBezTo>
                  <a:cubicBezTo>
                    <a:pt x="43" y="64"/>
                    <a:pt x="85" y="42"/>
                    <a:pt x="6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37"/>
            <p:cNvSpPr/>
            <p:nvPr/>
          </p:nvSpPr>
          <p:spPr>
            <a:xfrm>
              <a:off x="2043737" y="3203925"/>
              <a:ext cx="835" cy="576"/>
            </a:xfrm>
            <a:custGeom>
              <a:avLst/>
              <a:gdLst/>
              <a:ahLst/>
              <a:cxnLst/>
              <a:rect l="l" t="t" r="r" b="b"/>
              <a:pathLst>
                <a:path w="81" h="55" extrusionOk="0">
                  <a:moveTo>
                    <a:pt x="57" y="1"/>
                  </a:moveTo>
                  <a:cubicBezTo>
                    <a:pt x="25" y="1"/>
                    <a:pt x="1" y="31"/>
                    <a:pt x="18" y="48"/>
                  </a:cubicBezTo>
                  <a:cubicBezTo>
                    <a:pt x="22" y="52"/>
                    <a:pt x="26" y="54"/>
                    <a:pt x="32" y="54"/>
                  </a:cubicBezTo>
                  <a:cubicBezTo>
                    <a:pt x="53" y="54"/>
                    <a:pt x="81" y="23"/>
                    <a:pt x="81" y="6"/>
                  </a:cubicBezTo>
                  <a:cubicBezTo>
                    <a:pt x="73" y="2"/>
                    <a:pt x="65" y="1"/>
                    <a:pt x="5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37"/>
            <p:cNvSpPr/>
            <p:nvPr/>
          </p:nvSpPr>
          <p:spPr>
            <a:xfrm>
              <a:off x="2033940" y="3262330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85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85" y="43"/>
                    <a:pt x="85" y="22"/>
                    <a:pt x="8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37"/>
            <p:cNvSpPr/>
            <p:nvPr/>
          </p:nvSpPr>
          <p:spPr>
            <a:xfrm>
              <a:off x="2085327" y="318196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cubicBezTo>
                    <a:pt x="21" y="1"/>
                    <a:pt x="0" y="1"/>
                    <a:pt x="21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37"/>
            <p:cNvSpPr/>
            <p:nvPr/>
          </p:nvSpPr>
          <p:spPr>
            <a:xfrm>
              <a:off x="2088575" y="3178006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2" y="1"/>
                  </a:moveTo>
                  <a:lnTo>
                    <a:pt x="1" y="43"/>
                  </a:lnTo>
                  <a:lnTo>
                    <a:pt x="64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37"/>
            <p:cNvSpPr/>
            <p:nvPr/>
          </p:nvSpPr>
          <p:spPr>
            <a:xfrm>
              <a:off x="1987760" y="316524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37"/>
            <p:cNvSpPr/>
            <p:nvPr/>
          </p:nvSpPr>
          <p:spPr>
            <a:xfrm>
              <a:off x="1984718" y="3164800"/>
              <a:ext cx="887" cy="67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85" y="0"/>
                  </a:moveTo>
                  <a:cubicBezTo>
                    <a:pt x="64" y="21"/>
                    <a:pt x="1" y="42"/>
                    <a:pt x="43" y="63"/>
                  </a:cubicBezTo>
                  <a:cubicBezTo>
                    <a:pt x="85" y="63"/>
                    <a:pt x="85" y="42"/>
                    <a:pt x="85" y="21"/>
                  </a:cubicBezTo>
                  <a:lnTo>
                    <a:pt x="85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37"/>
            <p:cNvSpPr/>
            <p:nvPr/>
          </p:nvSpPr>
          <p:spPr>
            <a:xfrm>
              <a:off x="1990256" y="3160558"/>
              <a:ext cx="330" cy="283"/>
            </a:xfrm>
            <a:custGeom>
              <a:avLst/>
              <a:gdLst/>
              <a:ahLst/>
              <a:cxnLst/>
              <a:rect l="l" t="t" r="r" b="b"/>
              <a:pathLst>
                <a:path w="32" h="27" extrusionOk="0">
                  <a:moveTo>
                    <a:pt x="3" y="0"/>
                  </a:moveTo>
                  <a:lnTo>
                    <a:pt x="3" y="0"/>
                  </a:lnTo>
                  <a:cubicBezTo>
                    <a:pt x="0" y="0"/>
                    <a:pt x="0" y="6"/>
                    <a:pt x="11" y="27"/>
                  </a:cubicBezTo>
                  <a:cubicBezTo>
                    <a:pt x="32" y="27"/>
                    <a:pt x="32" y="6"/>
                    <a:pt x="32" y="6"/>
                  </a:cubicBezTo>
                  <a:lnTo>
                    <a:pt x="11" y="6"/>
                  </a:lnTo>
                  <a:cubicBezTo>
                    <a:pt x="11" y="6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37"/>
            <p:cNvSpPr/>
            <p:nvPr/>
          </p:nvSpPr>
          <p:spPr>
            <a:xfrm>
              <a:off x="2098764" y="3159071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1" y="0"/>
                  </a:moveTo>
                  <a:cubicBezTo>
                    <a:pt x="1" y="21"/>
                    <a:pt x="1" y="42"/>
                    <a:pt x="1" y="63"/>
                  </a:cubicBezTo>
                  <a:cubicBezTo>
                    <a:pt x="43" y="63"/>
                    <a:pt x="64" y="42"/>
                    <a:pt x="6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37"/>
            <p:cNvSpPr/>
            <p:nvPr/>
          </p:nvSpPr>
          <p:spPr>
            <a:xfrm>
              <a:off x="1991442" y="3158757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42" y="0"/>
                  </a:moveTo>
                  <a:cubicBezTo>
                    <a:pt x="40" y="0"/>
                    <a:pt x="36" y="9"/>
                    <a:pt x="22" y="9"/>
                  </a:cubicBezTo>
                  <a:cubicBezTo>
                    <a:pt x="22" y="9"/>
                    <a:pt x="1" y="9"/>
                    <a:pt x="1" y="30"/>
                  </a:cubicBezTo>
                  <a:lnTo>
                    <a:pt x="43" y="30"/>
                  </a:lnTo>
                  <a:lnTo>
                    <a:pt x="43" y="9"/>
                  </a:lnTo>
                  <a:cubicBezTo>
                    <a:pt x="43" y="2"/>
                    <a:pt x="43" y="0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37"/>
            <p:cNvSpPr/>
            <p:nvPr/>
          </p:nvSpPr>
          <p:spPr>
            <a:xfrm>
              <a:off x="2079253" y="3148065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51" y="46"/>
                    <a:pt x="57" y="48"/>
                    <a:pt x="62" y="48"/>
                  </a:cubicBezTo>
                  <a:cubicBezTo>
                    <a:pt x="85" y="48"/>
                    <a:pt x="85" y="17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37"/>
            <p:cNvSpPr/>
            <p:nvPr/>
          </p:nvSpPr>
          <p:spPr>
            <a:xfrm>
              <a:off x="2080119" y="3147531"/>
              <a:ext cx="1093" cy="545"/>
            </a:xfrm>
            <a:custGeom>
              <a:avLst/>
              <a:gdLst/>
              <a:ahLst/>
              <a:cxnLst/>
              <a:rect l="l" t="t" r="r" b="b"/>
              <a:pathLst>
                <a:path w="106" h="52" extrusionOk="0">
                  <a:moveTo>
                    <a:pt x="25" y="1"/>
                  </a:moveTo>
                  <a:cubicBezTo>
                    <a:pt x="1" y="1"/>
                    <a:pt x="1" y="20"/>
                    <a:pt x="1" y="51"/>
                  </a:cubicBezTo>
                  <a:cubicBezTo>
                    <a:pt x="43" y="51"/>
                    <a:pt x="106" y="9"/>
                    <a:pt x="64" y="9"/>
                  </a:cubicBezTo>
                  <a:cubicBezTo>
                    <a:pt x="47" y="4"/>
                    <a:pt x="34" y="1"/>
                    <a:pt x="2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37"/>
            <p:cNvSpPr/>
            <p:nvPr/>
          </p:nvSpPr>
          <p:spPr>
            <a:xfrm>
              <a:off x="2083378" y="3144096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58" y="6"/>
                    <a:pt x="54" y="7"/>
                    <a:pt x="49" y="7"/>
                  </a:cubicBezTo>
                  <a:cubicBezTo>
                    <a:pt x="41" y="7"/>
                    <a:pt x="34" y="2"/>
                    <a:pt x="29" y="2"/>
                  </a:cubicBezTo>
                  <a:cubicBezTo>
                    <a:pt x="24" y="2"/>
                    <a:pt x="21" y="6"/>
                    <a:pt x="21" y="22"/>
                  </a:cubicBezTo>
                  <a:cubicBezTo>
                    <a:pt x="0" y="64"/>
                    <a:pt x="42" y="64"/>
                    <a:pt x="63" y="64"/>
                  </a:cubicBezTo>
                  <a:cubicBezTo>
                    <a:pt x="63" y="43"/>
                    <a:pt x="63" y="22"/>
                    <a:pt x="6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37"/>
            <p:cNvSpPr/>
            <p:nvPr/>
          </p:nvSpPr>
          <p:spPr>
            <a:xfrm>
              <a:off x="2084244" y="31416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37"/>
            <p:cNvSpPr/>
            <p:nvPr/>
          </p:nvSpPr>
          <p:spPr>
            <a:xfrm>
              <a:off x="1995783" y="3082444"/>
              <a:ext cx="1310" cy="670"/>
            </a:xfrm>
            <a:custGeom>
              <a:avLst/>
              <a:gdLst/>
              <a:ahLst/>
              <a:cxnLst/>
              <a:rect l="l" t="t" r="r" b="b"/>
              <a:pathLst>
                <a:path w="127" h="64" extrusionOk="0">
                  <a:moveTo>
                    <a:pt x="84" y="1"/>
                  </a:moveTo>
                  <a:cubicBezTo>
                    <a:pt x="42" y="1"/>
                    <a:pt x="0" y="22"/>
                    <a:pt x="0" y="64"/>
                  </a:cubicBezTo>
                  <a:lnTo>
                    <a:pt x="126" y="64"/>
                  </a:lnTo>
                  <a:cubicBezTo>
                    <a:pt x="126" y="43"/>
                    <a:pt x="105" y="22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28" name="Google Shape;12428;p37"/>
          <p:cNvGrpSpPr/>
          <p:nvPr/>
        </p:nvGrpSpPr>
        <p:grpSpPr>
          <a:xfrm>
            <a:off x="465139" y="4196062"/>
            <a:ext cx="964208" cy="947186"/>
            <a:chOff x="1313034" y="2781464"/>
            <a:chExt cx="345830" cy="339749"/>
          </a:xfrm>
        </p:grpSpPr>
        <p:sp>
          <p:nvSpPr>
            <p:cNvPr id="12429" name="Google Shape;12429;p37"/>
            <p:cNvSpPr/>
            <p:nvPr/>
          </p:nvSpPr>
          <p:spPr>
            <a:xfrm>
              <a:off x="1313034" y="2781464"/>
              <a:ext cx="345830" cy="339529"/>
            </a:xfrm>
            <a:custGeom>
              <a:avLst/>
              <a:gdLst/>
              <a:ahLst/>
              <a:cxnLst/>
              <a:rect l="l" t="t" r="r" b="b"/>
              <a:pathLst>
                <a:path w="33535" h="32421" extrusionOk="0">
                  <a:moveTo>
                    <a:pt x="17871" y="1"/>
                  </a:moveTo>
                  <a:cubicBezTo>
                    <a:pt x="17177" y="22"/>
                    <a:pt x="16505" y="85"/>
                    <a:pt x="15811" y="190"/>
                  </a:cubicBezTo>
                  <a:cubicBezTo>
                    <a:pt x="14718" y="337"/>
                    <a:pt x="13624" y="568"/>
                    <a:pt x="12573" y="905"/>
                  </a:cubicBezTo>
                  <a:cubicBezTo>
                    <a:pt x="10912" y="1430"/>
                    <a:pt x="9335" y="2166"/>
                    <a:pt x="7864" y="3112"/>
                  </a:cubicBezTo>
                  <a:cubicBezTo>
                    <a:pt x="7023" y="3638"/>
                    <a:pt x="6245" y="4248"/>
                    <a:pt x="5509" y="4920"/>
                  </a:cubicBezTo>
                  <a:cubicBezTo>
                    <a:pt x="4626" y="5782"/>
                    <a:pt x="3890" y="6770"/>
                    <a:pt x="3280" y="7843"/>
                  </a:cubicBezTo>
                  <a:cubicBezTo>
                    <a:pt x="2355" y="9420"/>
                    <a:pt x="1661" y="11123"/>
                    <a:pt x="1199" y="12889"/>
                  </a:cubicBezTo>
                  <a:cubicBezTo>
                    <a:pt x="1010" y="13666"/>
                    <a:pt x="841" y="14486"/>
                    <a:pt x="673" y="15285"/>
                  </a:cubicBezTo>
                  <a:cubicBezTo>
                    <a:pt x="568" y="15874"/>
                    <a:pt x="463" y="16442"/>
                    <a:pt x="379" y="17030"/>
                  </a:cubicBezTo>
                  <a:cubicBezTo>
                    <a:pt x="316" y="17409"/>
                    <a:pt x="295" y="17808"/>
                    <a:pt x="253" y="18187"/>
                  </a:cubicBezTo>
                  <a:cubicBezTo>
                    <a:pt x="190" y="18691"/>
                    <a:pt x="127" y="19196"/>
                    <a:pt x="64" y="19700"/>
                  </a:cubicBezTo>
                  <a:cubicBezTo>
                    <a:pt x="64" y="19890"/>
                    <a:pt x="85" y="20079"/>
                    <a:pt x="64" y="20268"/>
                  </a:cubicBezTo>
                  <a:cubicBezTo>
                    <a:pt x="64" y="20352"/>
                    <a:pt x="22" y="20457"/>
                    <a:pt x="1" y="20541"/>
                  </a:cubicBezTo>
                  <a:lnTo>
                    <a:pt x="1" y="24116"/>
                  </a:lnTo>
                  <a:cubicBezTo>
                    <a:pt x="43" y="24221"/>
                    <a:pt x="64" y="24326"/>
                    <a:pt x="64" y="24431"/>
                  </a:cubicBezTo>
                  <a:cubicBezTo>
                    <a:pt x="106" y="25020"/>
                    <a:pt x="106" y="25629"/>
                    <a:pt x="127" y="26155"/>
                  </a:cubicBezTo>
                  <a:cubicBezTo>
                    <a:pt x="169" y="26702"/>
                    <a:pt x="211" y="27248"/>
                    <a:pt x="253" y="27774"/>
                  </a:cubicBezTo>
                  <a:cubicBezTo>
                    <a:pt x="316" y="28405"/>
                    <a:pt x="379" y="29014"/>
                    <a:pt x="442" y="29645"/>
                  </a:cubicBezTo>
                  <a:cubicBezTo>
                    <a:pt x="505" y="30255"/>
                    <a:pt x="568" y="30885"/>
                    <a:pt x="631" y="31495"/>
                  </a:cubicBezTo>
                  <a:cubicBezTo>
                    <a:pt x="652" y="31810"/>
                    <a:pt x="715" y="32105"/>
                    <a:pt x="736" y="32420"/>
                  </a:cubicBezTo>
                  <a:lnTo>
                    <a:pt x="1788" y="32420"/>
                  </a:lnTo>
                  <a:cubicBezTo>
                    <a:pt x="1809" y="32378"/>
                    <a:pt x="1830" y="32315"/>
                    <a:pt x="1830" y="32273"/>
                  </a:cubicBezTo>
                  <a:cubicBezTo>
                    <a:pt x="1851" y="31895"/>
                    <a:pt x="1893" y="31516"/>
                    <a:pt x="1914" y="31138"/>
                  </a:cubicBezTo>
                  <a:cubicBezTo>
                    <a:pt x="1935" y="30444"/>
                    <a:pt x="1956" y="29750"/>
                    <a:pt x="1977" y="29077"/>
                  </a:cubicBezTo>
                  <a:cubicBezTo>
                    <a:pt x="1977" y="28531"/>
                    <a:pt x="2019" y="28026"/>
                    <a:pt x="2040" y="27479"/>
                  </a:cubicBezTo>
                  <a:cubicBezTo>
                    <a:pt x="2061" y="26912"/>
                    <a:pt x="2061" y="26365"/>
                    <a:pt x="2103" y="25819"/>
                  </a:cubicBezTo>
                  <a:cubicBezTo>
                    <a:pt x="2103" y="25356"/>
                    <a:pt x="2124" y="24914"/>
                    <a:pt x="2145" y="24452"/>
                  </a:cubicBezTo>
                  <a:cubicBezTo>
                    <a:pt x="2187" y="23947"/>
                    <a:pt x="2229" y="23464"/>
                    <a:pt x="2271" y="22959"/>
                  </a:cubicBezTo>
                  <a:cubicBezTo>
                    <a:pt x="2292" y="22623"/>
                    <a:pt x="2313" y="22286"/>
                    <a:pt x="2334" y="21950"/>
                  </a:cubicBezTo>
                  <a:cubicBezTo>
                    <a:pt x="2376" y="21424"/>
                    <a:pt x="2397" y="20899"/>
                    <a:pt x="2481" y="20373"/>
                  </a:cubicBezTo>
                  <a:cubicBezTo>
                    <a:pt x="2608" y="19385"/>
                    <a:pt x="2797" y="18418"/>
                    <a:pt x="2965" y="17451"/>
                  </a:cubicBezTo>
                  <a:cubicBezTo>
                    <a:pt x="3154" y="16295"/>
                    <a:pt x="3427" y="15159"/>
                    <a:pt x="3743" y="14024"/>
                  </a:cubicBezTo>
                  <a:cubicBezTo>
                    <a:pt x="3974" y="13162"/>
                    <a:pt x="4289" y="12321"/>
                    <a:pt x="4689" y="11501"/>
                  </a:cubicBezTo>
                  <a:cubicBezTo>
                    <a:pt x="5109" y="10639"/>
                    <a:pt x="5614" y="9798"/>
                    <a:pt x="6203" y="9041"/>
                  </a:cubicBezTo>
                  <a:cubicBezTo>
                    <a:pt x="7170" y="7780"/>
                    <a:pt x="8389" y="6728"/>
                    <a:pt x="9756" y="5929"/>
                  </a:cubicBezTo>
                  <a:cubicBezTo>
                    <a:pt x="11080" y="5089"/>
                    <a:pt x="12489" y="4458"/>
                    <a:pt x="13982" y="3995"/>
                  </a:cubicBezTo>
                  <a:cubicBezTo>
                    <a:pt x="14633" y="3806"/>
                    <a:pt x="15285" y="3659"/>
                    <a:pt x="15958" y="3554"/>
                  </a:cubicBezTo>
                  <a:cubicBezTo>
                    <a:pt x="16432" y="3482"/>
                    <a:pt x="16926" y="3449"/>
                    <a:pt x="17419" y="3449"/>
                  </a:cubicBezTo>
                  <a:cubicBezTo>
                    <a:pt x="17648" y="3449"/>
                    <a:pt x="17876" y="3456"/>
                    <a:pt x="18102" y="3470"/>
                  </a:cubicBezTo>
                  <a:cubicBezTo>
                    <a:pt x="19049" y="3491"/>
                    <a:pt x="19974" y="3743"/>
                    <a:pt x="20836" y="4163"/>
                  </a:cubicBezTo>
                  <a:cubicBezTo>
                    <a:pt x="21635" y="4542"/>
                    <a:pt x="22370" y="5067"/>
                    <a:pt x="23001" y="5698"/>
                  </a:cubicBezTo>
                  <a:cubicBezTo>
                    <a:pt x="23632" y="6392"/>
                    <a:pt x="24200" y="7149"/>
                    <a:pt x="24683" y="7969"/>
                  </a:cubicBezTo>
                  <a:cubicBezTo>
                    <a:pt x="25755" y="9798"/>
                    <a:pt x="26512" y="11753"/>
                    <a:pt x="27164" y="13751"/>
                  </a:cubicBezTo>
                  <a:cubicBezTo>
                    <a:pt x="27711" y="15369"/>
                    <a:pt x="28131" y="17009"/>
                    <a:pt x="28467" y="18691"/>
                  </a:cubicBezTo>
                  <a:cubicBezTo>
                    <a:pt x="28783" y="20184"/>
                    <a:pt x="29056" y="21698"/>
                    <a:pt x="29351" y="23212"/>
                  </a:cubicBezTo>
                  <a:cubicBezTo>
                    <a:pt x="29582" y="24473"/>
                    <a:pt x="29855" y="25713"/>
                    <a:pt x="30086" y="26954"/>
                  </a:cubicBezTo>
                  <a:cubicBezTo>
                    <a:pt x="30213" y="27648"/>
                    <a:pt x="30276" y="28341"/>
                    <a:pt x="30402" y="29014"/>
                  </a:cubicBezTo>
                  <a:cubicBezTo>
                    <a:pt x="30486" y="29519"/>
                    <a:pt x="30591" y="30002"/>
                    <a:pt x="30675" y="30486"/>
                  </a:cubicBezTo>
                  <a:cubicBezTo>
                    <a:pt x="30759" y="31075"/>
                    <a:pt x="30864" y="31642"/>
                    <a:pt x="30948" y="32210"/>
                  </a:cubicBezTo>
                  <a:cubicBezTo>
                    <a:pt x="30948" y="32294"/>
                    <a:pt x="30948" y="32357"/>
                    <a:pt x="30948" y="32420"/>
                  </a:cubicBezTo>
                  <a:lnTo>
                    <a:pt x="33534" y="32420"/>
                  </a:lnTo>
                  <a:cubicBezTo>
                    <a:pt x="33471" y="31937"/>
                    <a:pt x="33408" y="31453"/>
                    <a:pt x="33345" y="30948"/>
                  </a:cubicBezTo>
                  <a:cubicBezTo>
                    <a:pt x="33261" y="30423"/>
                    <a:pt x="33219" y="29918"/>
                    <a:pt x="33135" y="29393"/>
                  </a:cubicBezTo>
                  <a:cubicBezTo>
                    <a:pt x="33072" y="28930"/>
                    <a:pt x="32988" y="28468"/>
                    <a:pt x="32904" y="28005"/>
                  </a:cubicBezTo>
                  <a:cubicBezTo>
                    <a:pt x="32841" y="27564"/>
                    <a:pt x="32777" y="27101"/>
                    <a:pt x="32714" y="26660"/>
                  </a:cubicBezTo>
                  <a:cubicBezTo>
                    <a:pt x="32630" y="26092"/>
                    <a:pt x="32546" y="25545"/>
                    <a:pt x="32441" y="24999"/>
                  </a:cubicBezTo>
                  <a:cubicBezTo>
                    <a:pt x="32378" y="24536"/>
                    <a:pt x="32294" y="24095"/>
                    <a:pt x="32231" y="23632"/>
                  </a:cubicBezTo>
                  <a:cubicBezTo>
                    <a:pt x="32147" y="23085"/>
                    <a:pt x="32063" y="22539"/>
                    <a:pt x="31958" y="21971"/>
                  </a:cubicBezTo>
                  <a:cubicBezTo>
                    <a:pt x="31852" y="21340"/>
                    <a:pt x="31726" y="20689"/>
                    <a:pt x="31600" y="20058"/>
                  </a:cubicBezTo>
                  <a:cubicBezTo>
                    <a:pt x="31495" y="19469"/>
                    <a:pt x="31411" y="18881"/>
                    <a:pt x="31285" y="18292"/>
                  </a:cubicBezTo>
                  <a:cubicBezTo>
                    <a:pt x="31117" y="17430"/>
                    <a:pt x="30948" y="16547"/>
                    <a:pt x="30738" y="15685"/>
                  </a:cubicBezTo>
                  <a:cubicBezTo>
                    <a:pt x="30318" y="13856"/>
                    <a:pt x="29750" y="12048"/>
                    <a:pt x="29056" y="10303"/>
                  </a:cubicBezTo>
                  <a:cubicBezTo>
                    <a:pt x="28404" y="8642"/>
                    <a:pt x="27605" y="7044"/>
                    <a:pt x="26659" y="5509"/>
                  </a:cubicBezTo>
                  <a:cubicBezTo>
                    <a:pt x="26218" y="4815"/>
                    <a:pt x="25755" y="4163"/>
                    <a:pt x="25230" y="3533"/>
                  </a:cubicBezTo>
                  <a:cubicBezTo>
                    <a:pt x="24389" y="2587"/>
                    <a:pt x="23380" y="1809"/>
                    <a:pt x="22265" y="1220"/>
                  </a:cubicBezTo>
                  <a:cubicBezTo>
                    <a:pt x="21761" y="926"/>
                    <a:pt x="21256" y="694"/>
                    <a:pt x="20709" y="484"/>
                  </a:cubicBezTo>
                  <a:cubicBezTo>
                    <a:pt x="20100" y="232"/>
                    <a:pt x="19448" y="85"/>
                    <a:pt x="18775" y="64"/>
                  </a:cubicBezTo>
                  <a:cubicBezTo>
                    <a:pt x="18481" y="64"/>
                    <a:pt x="18166" y="1"/>
                    <a:pt x="178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37"/>
            <p:cNvSpPr/>
            <p:nvPr/>
          </p:nvSpPr>
          <p:spPr>
            <a:xfrm>
              <a:off x="1343817" y="2826643"/>
              <a:ext cx="278190" cy="294351"/>
            </a:xfrm>
            <a:custGeom>
              <a:avLst/>
              <a:gdLst/>
              <a:ahLst/>
              <a:cxnLst/>
              <a:rect l="l" t="t" r="r" b="b"/>
              <a:pathLst>
                <a:path w="26976" h="28107" extrusionOk="0">
                  <a:moveTo>
                    <a:pt x="14621" y="1"/>
                  </a:moveTo>
                  <a:cubicBezTo>
                    <a:pt x="14273" y="1"/>
                    <a:pt x="13926" y="12"/>
                    <a:pt x="13583" y="39"/>
                  </a:cubicBezTo>
                  <a:cubicBezTo>
                    <a:pt x="12847" y="60"/>
                    <a:pt x="12132" y="228"/>
                    <a:pt x="11396" y="312"/>
                  </a:cubicBezTo>
                  <a:cubicBezTo>
                    <a:pt x="10597" y="417"/>
                    <a:pt x="9819" y="627"/>
                    <a:pt x="9083" y="943"/>
                  </a:cubicBezTo>
                  <a:cubicBezTo>
                    <a:pt x="7990" y="1405"/>
                    <a:pt x="7002" y="2015"/>
                    <a:pt x="6119" y="2772"/>
                  </a:cubicBezTo>
                  <a:cubicBezTo>
                    <a:pt x="3869" y="4748"/>
                    <a:pt x="2314" y="7355"/>
                    <a:pt x="1662" y="10257"/>
                  </a:cubicBezTo>
                  <a:cubicBezTo>
                    <a:pt x="1410" y="11266"/>
                    <a:pt x="1157" y="12296"/>
                    <a:pt x="926" y="13305"/>
                  </a:cubicBezTo>
                  <a:cubicBezTo>
                    <a:pt x="779" y="13978"/>
                    <a:pt x="716" y="14630"/>
                    <a:pt x="611" y="15323"/>
                  </a:cubicBezTo>
                  <a:cubicBezTo>
                    <a:pt x="506" y="16017"/>
                    <a:pt x="400" y="16732"/>
                    <a:pt x="295" y="17426"/>
                  </a:cubicBezTo>
                  <a:cubicBezTo>
                    <a:pt x="253" y="17720"/>
                    <a:pt x="253" y="18036"/>
                    <a:pt x="232" y="18330"/>
                  </a:cubicBezTo>
                  <a:lnTo>
                    <a:pt x="106" y="19675"/>
                  </a:lnTo>
                  <a:cubicBezTo>
                    <a:pt x="106" y="19696"/>
                    <a:pt x="106" y="19717"/>
                    <a:pt x="106" y="19738"/>
                  </a:cubicBezTo>
                  <a:lnTo>
                    <a:pt x="43" y="21168"/>
                  </a:lnTo>
                  <a:cubicBezTo>
                    <a:pt x="43" y="21526"/>
                    <a:pt x="1" y="21904"/>
                    <a:pt x="1" y="22261"/>
                  </a:cubicBezTo>
                  <a:cubicBezTo>
                    <a:pt x="1" y="22577"/>
                    <a:pt x="43" y="22892"/>
                    <a:pt x="43" y="23186"/>
                  </a:cubicBezTo>
                  <a:cubicBezTo>
                    <a:pt x="64" y="23607"/>
                    <a:pt x="43" y="24006"/>
                    <a:pt x="64" y="24427"/>
                  </a:cubicBezTo>
                  <a:cubicBezTo>
                    <a:pt x="85" y="25058"/>
                    <a:pt x="148" y="25730"/>
                    <a:pt x="169" y="26319"/>
                  </a:cubicBezTo>
                  <a:cubicBezTo>
                    <a:pt x="190" y="26929"/>
                    <a:pt x="211" y="27518"/>
                    <a:pt x="232" y="28106"/>
                  </a:cubicBezTo>
                  <a:lnTo>
                    <a:pt x="1893" y="28106"/>
                  </a:lnTo>
                  <a:cubicBezTo>
                    <a:pt x="1956" y="27539"/>
                    <a:pt x="1998" y="26971"/>
                    <a:pt x="2061" y="26403"/>
                  </a:cubicBezTo>
                  <a:cubicBezTo>
                    <a:pt x="2061" y="26382"/>
                    <a:pt x="2061" y="26361"/>
                    <a:pt x="2061" y="26340"/>
                  </a:cubicBezTo>
                  <a:cubicBezTo>
                    <a:pt x="2082" y="25878"/>
                    <a:pt x="2103" y="25436"/>
                    <a:pt x="2124" y="24974"/>
                  </a:cubicBezTo>
                  <a:cubicBezTo>
                    <a:pt x="2145" y="24385"/>
                    <a:pt x="2166" y="23754"/>
                    <a:pt x="2187" y="23144"/>
                  </a:cubicBezTo>
                  <a:cubicBezTo>
                    <a:pt x="2209" y="22598"/>
                    <a:pt x="2272" y="22072"/>
                    <a:pt x="2314" y="21547"/>
                  </a:cubicBezTo>
                  <a:cubicBezTo>
                    <a:pt x="2356" y="21042"/>
                    <a:pt x="2440" y="20495"/>
                    <a:pt x="2482" y="20012"/>
                  </a:cubicBezTo>
                  <a:cubicBezTo>
                    <a:pt x="2545" y="19507"/>
                    <a:pt x="2566" y="19024"/>
                    <a:pt x="2629" y="18498"/>
                  </a:cubicBezTo>
                  <a:cubicBezTo>
                    <a:pt x="2692" y="17972"/>
                    <a:pt x="2776" y="17447"/>
                    <a:pt x="2860" y="16921"/>
                  </a:cubicBezTo>
                  <a:cubicBezTo>
                    <a:pt x="2923" y="16501"/>
                    <a:pt x="2986" y="16080"/>
                    <a:pt x="3049" y="15660"/>
                  </a:cubicBezTo>
                  <a:cubicBezTo>
                    <a:pt x="3197" y="14861"/>
                    <a:pt x="3302" y="14062"/>
                    <a:pt x="3491" y="13263"/>
                  </a:cubicBezTo>
                  <a:cubicBezTo>
                    <a:pt x="3785" y="12065"/>
                    <a:pt x="4122" y="10866"/>
                    <a:pt x="4458" y="9668"/>
                  </a:cubicBezTo>
                  <a:cubicBezTo>
                    <a:pt x="4689" y="8827"/>
                    <a:pt x="5152" y="8133"/>
                    <a:pt x="5635" y="7418"/>
                  </a:cubicBezTo>
                  <a:cubicBezTo>
                    <a:pt x="6077" y="6766"/>
                    <a:pt x="6582" y="6157"/>
                    <a:pt x="7128" y="5589"/>
                  </a:cubicBezTo>
                  <a:cubicBezTo>
                    <a:pt x="7738" y="4937"/>
                    <a:pt x="8453" y="4391"/>
                    <a:pt x="9231" y="3949"/>
                  </a:cubicBezTo>
                  <a:cubicBezTo>
                    <a:pt x="9882" y="3508"/>
                    <a:pt x="10639" y="3192"/>
                    <a:pt x="11417" y="3003"/>
                  </a:cubicBezTo>
                  <a:cubicBezTo>
                    <a:pt x="11901" y="2919"/>
                    <a:pt x="12405" y="2856"/>
                    <a:pt x="12910" y="2772"/>
                  </a:cubicBezTo>
                  <a:cubicBezTo>
                    <a:pt x="13502" y="2702"/>
                    <a:pt x="14094" y="2661"/>
                    <a:pt x="14698" y="2661"/>
                  </a:cubicBezTo>
                  <a:cubicBezTo>
                    <a:pt x="14824" y="2661"/>
                    <a:pt x="14949" y="2663"/>
                    <a:pt x="15075" y="2667"/>
                  </a:cubicBezTo>
                  <a:cubicBezTo>
                    <a:pt x="15538" y="2667"/>
                    <a:pt x="16001" y="2751"/>
                    <a:pt x="16442" y="2919"/>
                  </a:cubicBezTo>
                  <a:cubicBezTo>
                    <a:pt x="16673" y="3003"/>
                    <a:pt x="16884" y="3150"/>
                    <a:pt x="17052" y="3318"/>
                  </a:cubicBezTo>
                  <a:cubicBezTo>
                    <a:pt x="17872" y="4054"/>
                    <a:pt x="18418" y="5000"/>
                    <a:pt x="19049" y="5883"/>
                  </a:cubicBezTo>
                  <a:cubicBezTo>
                    <a:pt x="19806" y="6977"/>
                    <a:pt x="20184" y="8217"/>
                    <a:pt x="20521" y="9479"/>
                  </a:cubicBezTo>
                  <a:cubicBezTo>
                    <a:pt x="21109" y="11707"/>
                    <a:pt x="21656" y="13957"/>
                    <a:pt x="22203" y="16185"/>
                  </a:cubicBezTo>
                  <a:cubicBezTo>
                    <a:pt x="22518" y="17426"/>
                    <a:pt x="22812" y="18687"/>
                    <a:pt x="23107" y="19949"/>
                  </a:cubicBezTo>
                  <a:cubicBezTo>
                    <a:pt x="23380" y="21105"/>
                    <a:pt x="23611" y="22261"/>
                    <a:pt x="23885" y="23418"/>
                  </a:cubicBezTo>
                  <a:cubicBezTo>
                    <a:pt x="24221" y="24932"/>
                    <a:pt x="24578" y="26466"/>
                    <a:pt x="24936" y="27980"/>
                  </a:cubicBezTo>
                  <a:cubicBezTo>
                    <a:pt x="24936" y="28022"/>
                    <a:pt x="24936" y="28064"/>
                    <a:pt x="24936" y="28106"/>
                  </a:cubicBezTo>
                  <a:lnTo>
                    <a:pt x="26975" y="28106"/>
                  </a:lnTo>
                  <a:cubicBezTo>
                    <a:pt x="26891" y="27644"/>
                    <a:pt x="26828" y="27160"/>
                    <a:pt x="26744" y="26698"/>
                  </a:cubicBezTo>
                  <a:cubicBezTo>
                    <a:pt x="26660" y="26151"/>
                    <a:pt x="26555" y="25604"/>
                    <a:pt x="26450" y="25079"/>
                  </a:cubicBezTo>
                  <a:cubicBezTo>
                    <a:pt x="26302" y="24280"/>
                    <a:pt x="26155" y="23460"/>
                    <a:pt x="25987" y="22682"/>
                  </a:cubicBezTo>
                  <a:cubicBezTo>
                    <a:pt x="25819" y="21799"/>
                    <a:pt x="25651" y="20937"/>
                    <a:pt x="25461" y="20054"/>
                  </a:cubicBezTo>
                  <a:cubicBezTo>
                    <a:pt x="25314" y="19255"/>
                    <a:pt x="25146" y="18477"/>
                    <a:pt x="24957" y="17678"/>
                  </a:cubicBezTo>
                  <a:cubicBezTo>
                    <a:pt x="24684" y="16522"/>
                    <a:pt x="24410" y="15344"/>
                    <a:pt x="24116" y="14188"/>
                  </a:cubicBezTo>
                  <a:cubicBezTo>
                    <a:pt x="23801" y="12927"/>
                    <a:pt x="23464" y="11686"/>
                    <a:pt x="23128" y="10446"/>
                  </a:cubicBezTo>
                  <a:cubicBezTo>
                    <a:pt x="22833" y="9205"/>
                    <a:pt x="22455" y="7965"/>
                    <a:pt x="22013" y="6766"/>
                  </a:cubicBezTo>
                  <a:cubicBezTo>
                    <a:pt x="21782" y="6136"/>
                    <a:pt x="21488" y="5547"/>
                    <a:pt x="21151" y="4979"/>
                  </a:cubicBezTo>
                  <a:cubicBezTo>
                    <a:pt x="20605" y="4075"/>
                    <a:pt x="20058" y="3192"/>
                    <a:pt x="19448" y="2351"/>
                  </a:cubicBezTo>
                  <a:cubicBezTo>
                    <a:pt x="19028" y="1763"/>
                    <a:pt x="18523" y="1237"/>
                    <a:pt x="17935" y="817"/>
                  </a:cubicBezTo>
                  <a:cubicBezTo>
                    <a:pt x="17388" y="417"/>
                    <a:pt x="16736" y="165"/>
                    <a:pt x="16064" y="60"/>
                  </a:cubicBezTo>
                  <a:cubicBezTo>
                    <a:pt x="15587" y="23"/>
                    <a:pt x="15103" y="1"/>
                    <a:pt x="146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37"/>
            <p:cNvSpPr/>
            <p:nvPr/>
          </p:nvSpPr>
          <p:spPr>
            <a:xfrm>
              <a:off x="1376992" y="2875036"/>
              <a:ext cx="207281" cy="245957"/>
            </a:xfrm>
            <a:custGeom>
              <a:avLst/>
              <a:gdLst/>
              <a:ahLst/>
              <a:cxnLst/>
              <a:rect l="l" t="t" r="r" b="b"/>
              <a:pathLst>
                <a:path w="20100" h="23486" extrusionOk="0">
                  <a:moveTo>
                    <a:pt x="9146" y="1"/>
                  </a:moveTo>
                  <a:cubicBezTo>
                    <a:pt x="8964" y="1"/>
                    <a:pt x="8782" y="8"/>
                    <a:pt x="8600" y="22"/>
                  </a:cubicBezTo>
                  <a:cubicBezTo>
                    <a:pt x="7948" y="106"/>
                    <a:pt x="7296" y="232"/>
                    <a:pt x="6665" y="421"/>
                  </a:cubicBezTo>
                  <a:cubicBezTo>
                    <a:pt x="5824" y="653"/>
                    <a:pt x="5068" y="1157"/>
                    <a:pt x="4563" y="1872"/>
                  </a:cubicBezTo>
                  <a:cubicBezTo>
                    <a:pt x="3827" y="2860"/>
                    <a:pt x="3133" y="3890"/>
                    <a:pt x="2482" y="4942"/>
                  </a:cubicBezTo>
                  <a:cubicBezTo>
                    <a:pt x="1956" y="5741"/>
                    <a:pt x="1662" y="6645"/>
                    <a:pt x="1325" y="7549"/>
                  </a:cubicBezTo>
                  <a:cubicBezTo>
                    <a:pt x="947" y="8474"/>
                    <a:pt x="694" y="9441"/>
                    <a:pt x="505" y="10429"/>
                  </a:cubicBezTo>
                  <a:cubicBezTo>
                    <a:pt x="421" y="10976"/>
                    <a:pt x="379" y="11522"/>
                    <a:pt x="316" y="12069"/>
                  </a:cubicBezTo>
                  <a:cubicBezTo>
                    <a:pt x="253" y="12532"/>
                    <a:pt x="190" y="12973"/>
                    <a:pt x="148" y="13436"/>
                  </a:cubicBezTo>
                  <a:cubicBezTo>
                    <a:pt x="106" y="13667"/>
                    <a:pt x="64" y="13898"/>
                    <a:pt x="64" y="14129"/>
                  </a:cubicBezTo>
                  <a:cubicBezTo>
                    <a:pt x="43" y="14571"/>
                    <a:pt x="1" y="15012"/>
                    <a:pt x="1" y="15454"/>
                  </a:cubicBezTo>
                  <a:lnTo>
                    <a:pt x="1" y="18355"/>
                  </a:lnTo>
                  <a:cubicBezTo>
                    <a:pt x="22" y="18923"/>
                    <a:pt x="43" y="19491"/>
                    <a:pt x="85" y="20058"/>
                  </a:cubicBezTo>
                  <a:cubicBezTo>
                    <a:pt x="127" y="20752"/>
                    <a:pt x="190" y="21425"/>
                    <a:pt x="253" y="22119"/>
                  </a:cubicBezTo>
                  <a:cubicBezTo>
                    <a:pt x="295" y="22581"/>
                    <a:pt x="379" y="23044"/>
                    <a:pt x="421" y="23485"/>
                  </a:cubicBezTo>
                  <a:lnTo>
                    <a:pt x="1914" y="23485"/>
                  </a:lnTo>
                  <a:cubicBezTo>
                    <a:pt x="1935" y="23149"/>
                    <a:pt x="1956" y="22812"/>
                    <a:pt x="1956" y="22476"/>
                  </a:cubicBezTo>
                  <a:lnTo>
                    <a:pt x="1956" y="21236"/>
                  </a:lnTo>
                  <a:cubicBezTo>
                    <a:pt x="1977" y="20458"/>
                    <a:pt x="1998" y="19680"/>
                    <a:pt x="2019" y="18902"/>
                  </a:cubicBezTo>
                  <a:cubicBezTo>
                    <a:pt x="2040" y="18460"/>
                    <a:pt x="2040" y="18040"/>
                    <a:pt x="2082" y="17598"/>
                  </a:cubicBezTo>
                  <a:cubicBezTo>
                    <a:pt x="2124" y="16968"/>
                    <a:pt x="2208" y="16337"/>
                    <a:pt x="2271" y="15706"/>
                  </a:cubicBezTo>
                  <a:cubicBezTo>
                    <a:pt x="2292" y="15475"/>
                    <a:pt x="2292" y="15223"/>
                    <a:pt x="2334" y="14991"/>
                  </a:cubicBezTo>
                  <a:cubicBezTo>
                    <a:pt x="2397" y="14424"/>
                    <a:pt x="2482" y="13877"/>
                    <a:pt x="2566" y="13309"/>
                  </a:cubicBezTo>
                  <a:cubicBezTo>
                    <a:pt x="2629" y="12826"/>
                    <a:pt x="2692" y="12342"/>
                    <a:pt x="2776" y="11859"/>
                  </a:cubicBezTo>
                  <a:cubicBezTo>
                    <a:pt x="2944" y="10808"/>
                    <a:pt x="3217" y="9777"/>
                    <a:pt x="3575" y="8768"/>
                  </a:cubicBezTo>
                  <a:cubicBezTo>
                    <a:pt x="3995" y="7633"/>
                    <a:pt x="4563" y="6561"/>
                    <a:pt x="5278" y="5593"/>
                  </a:cubicBezTo>
                  <a:cubicBezTo>
                    <a:pt x="5635" y="5110"/>
                    <a:pt x="5930" y="4584"/>
                    <a:pt x="6287" y="4122"/>
                  </a:cubicBezTo>
                  <a:cubicBezTo>
                    <a:pt x="6792" y="3449"/>
                    <a:pt x="7527" y="3028"/>
                    <a:pt x="8347" y="2923"/>
                  </a:cubicBezTo>
                  <a:cubicBezTo>
                    <a:pt x="8566" y="2891"/>
                    <a:pt x="8788" y="2874"/>
                    <a:pt x="9009" y="2874"/>
                  </a:cubicBezTo>
                  <a:cubicBezTo>
                    <a:pt x="9362" y="2874"/>
                    <a:pt x="9714" y="2917"/>
                    <a:pt x="10050" y="3007"/>
                  </a:cubicBezTo>
                  <a:cubicBezTo>
                    <a:pt x="10702" y="3176"/>
                    <a:pt x="11270" y="3596"/>
                    <a:pt x="11648" y="4164"/>
                  </a:cubicBezTo>
                  <a:cubicBezTo>
                    <a:pt x="11943" y="4563"/>
                    <a:pt x="12195" y="4984"/>
                    <a:pt x="12447" y="5404"/>
                  </a:cubicBezTo>
                  <a:cubicBezTo>
                    <a:pt x="12678" y="5888"/>
                    <a:pt x="12889" y="6413"/>
                    <a:pt x="13036" y="6939"/>
                  </a:cubicBezTo>
                  <a:cubicBezTo>
                    <a:pt x="13561" y="8768"/>
                    <a:pt x="14087" y="10576"/>
                    <a:pt x="14592" y="12405"/>
                  </a:cubicBezTo>
                  <a:cubicBezTo>
                    <a:pt x="14928" y="13583"/>
                    <a:pt x="15222" y="14781"/>
                    <a:pt x="15538" y="15979"/>
                  </a:cubicBezTo>
                  <a:cubicBezTo>
                    <a:pt x="15874" y="17325"/>
                    <a:pt x="16168" y="18671"/>
                    <a:pt x="16526" y="20016"/>
                  </a:cubicBezTo>
                  <a:cubicBezTo>
                    <a:pt x="16820" y="21151"/>
                    <a:pt x="17136" y="22287"/>
                    <a:pt x="17430" y="23422"/>
                  </a:cubicBezTo>
                  <a:cubicBezTo>
                    <a:pt x="17430" y="23443"/>
                    <a:pt x="17430" y="23464"/>
                    <a:pt x="17430" y="23485"/>
                  </a:cubicBezTo>
                  <a:lnTo>
                    <a:pt x="20100" y="23485"/>
                  </a:lnTo>
                  <a:cubicBezTo>
                    <a:pt x="19995" y="23086"/>
                    <a:pt x="19869" y="22686"/>
                    <a:pt x="19764" y="22266"/>
                  </a:cubicBezTo>
                  <a:cubicBezTo>
                    <a:pt x="19217" y="20332"/>
                    <a:pt x="18691" y="18376"/>
                    <a:pt x="18166" y="16442"/>
                  </a:cubicBezTo>
                  <a:cubicBezTo>
                    <a:pt x="17787" y="15054"/>
                    <a:pt x="17430" y="13667"/>
                    <a:pt x="17051" y="12279"/>
                  </a:cubicBezTo>
                  <a:cubicBezTo>
                    <a:pt x="16610" y="10618"/>
                    <a:pt x="16147" y="8978"/>
                    <a:pt x="15685" y="7317"/>
                  </a:cubicBezTo>
                  <a:cubicBezTo>
                    <a:pt x="15433" y="6308"/>
                    <a:pt x="15075" y="5320"/>
                    <a:pt x="14634" y="4395"/>
                  </a:cubicBezTo>
                  <a:cubicBezTo>
                    <a:pt x="14486" y="4101"/>
                    <a:pt x="14339" y="3806"/>
                    <a:pt x="14171" y="3533"/>
                  </a:cubicBezTo>
                  <a:cubicBezTo>
                    <a:pt x="13940" y="3155"/>
                    <a:pt x="13709" y="2797"/>
                    <a:pt x="13477" y="2440"/>
                  </a:cubicBezTo>
                  <a:cubicBezTo>
                    <a:pt x="12973" y="1662"/>
                    <a:pt x="12258" y="1010"/>
                    <a:pt x="11417" y="590"/>
                  </a:cubicBezTo>
                  <a:cubicBezTo>
                    <a:pt x="11060" y="358"/>
                    <a:pt x="10660" y="190"/>
                    <a:pt x="10219" y="85"/>
                  </a:cubicBezTo>
                  <a:cubicBezTo>
                    <a:pt x="9868" y="29"/>
                    <a:pt x="9508" y="1"/>
                    <a:pt x="91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37"/>
            <p:cNvSpPr/>
            <p:nvPr/>
          </p:nvSpPr>
          <p:spPr>
            <a:xfrm>
              <a:off x="1419057" y="2915963"/>
              <a:ext cx="124895" cy="205251"/>
            </a:xfrm>
            <a:custGeom>
              <a:avLst/>
              <a:gdLst/>
              <a:ahLst/>
              <a:cxnLst/>
              <a:rect l="l" t="t" r="r" b="b"/>
              <a:pathLst>
                <a:path w="12111" h="19599" extrusionOk="0">
                  <a:moveTo>
                    <a:pt x="5389" y="1"/>
                  </a:moveTo>
                  <a:cubicBezTo>
                    <a:pt x="5359" y="1"/>
                    <a:pt x="5329" y="2"/>
                    <a:pt x="5299" y="4"/>
                  </a:cubicBezTo>
                  <a:cubicBezTo>
                    <a:pt x="5067" y="25"/>
                    <a:pt x="4836" y="67"/>
                    <a:pt x="4626" y="130"/>
                  </a:cubicBezTo>
                  <a:cubicBezTo>
                    <a:pt x="4247" y="214"/>
                    <a:pt x="3890" y="340"/>
                    <a:pt x="3554" y="487"/>
                  </a:cubicBezTo>
                  <a:cubicBezTo>
                    <a:pt x="3049" y="697"/>
                    <a:pt x="2797" y="1181"/>
                    <a:pt x="2565" y="1622"/>
                  </a:cubicBezTo>
                  <a:cubicBezTo>
                    <a:pt x="2040" y="2590"/>
                    <a:pt x="1661" y="3620"/>
                    <a:pt x="1430" y="4692"/>
                  </a:cubicBezTo>
                  <a:cubicBezTo>
                    <a:pt x="1178" y="5932"/>
                    <a:pt x="883" y="7173"/>
                    <a:pt x="652" y="8413"/>
                  </a:cubicBezTo>
                  <a:cubicBezTo>
                    <a:pt x="526" y="8981"/>
                    <a:pt x="463" y="9570"/>
                    <a:pt x="379" y="10137"/>
                  </a:cubicBezTo>
                  <a:cubicBezTo>
                    <a:pt x="316" y="10705"/>
                    <a:pt x="253" y="11273"/>
                    <a:pt x="190" y="11840"/>
                  </a:cubicBezTo>
                  <a:cubicBezTo>
                    <a:pt x="106" y="12492"/>
                    <a:pt x="63" y="13165"/>
                    <a:pt x="63" y="13838"/>
                  </a:cubicBezTo>
                  <a:cubicBezTo>
                    <a:pt x="63" y="14195"/>
                    <a:pt x="0" y="14552"/>
                    <a:pt x="0" y="14910"/>
                  </a:cubicBezTo>
                  <a:cubicBezTo>
                    <a:pt x="21" y="15414"/>
                    <a:pt x="42" y="15919"/>
                    <a:pt x="63" y="16445"/>
                  </a:cubicBezTo>
                  <a:cubicBezTo>
                    <a:pt x="106" y="17054"/>
                    <a:pt x="148" y="17664"/>
                    <a:pt x="190" y="18295"/>
                  </a:cubicBezTo>
                  <a:cubicBezTo>
                    <a:pt x="232" y="18652"/>
                    <a:pt x="274" y="19010"/>
                    <a:pt x="316" y="19388"/>
                  </a:cubicBezTo>
                  <a:cubicBezTo>
                    <a:pt x="316" y="19451"/>
                    <a:pt x="316" y="19535"/>
                    <a:pt x="316" y="19598"/>
                  </a:cubicBezTo>
                  <a:lnTo>
                    <a:pt x="1556" y="19598"/>
                  </a:lnTo>
                  <a:cubicBezTo>
                    <a:pt x="1577" y="19052"/>
                    <a:pt x="1619" y="18526"/>
                    <a:pt x="1640" y="17979"/>
                  </a:cubicBezTo>
                  <a:lnTo>
                    <a:pt x="1640" y="17895"/>
                  </a:lnTo>
                  <a:cubicBezTo>
                    <a:pt x="1661" y="17328"/>
                    <a:pt x="1682" y="16760"/>
                    <a:pt x="1724" y="16192"/>
                  </a:cubicBezTo>
                  <a:cubicBezTo>
                    <a:pt x="1745" y="15751"/>
                    <a:pt x="1787" y="15288"/>
                    <a:pt x="1830" y="14847"/>
                  </a:cubicBezTo>
                  <a:cubicBezTo>
                    <a:pt x="1872" y="14405"/>
                    <a:pt x="1914" y="14006"/>
                    <a:pt x="1956" y="13543"/>
                  </a:cubicBezTo>
                  <a:cubicBezTo>
                    <a:pt x="2019" y="13081"/>
                    <a:pt x="2082" y="12639"/>
                    <a:pt x="2145" y="12177"/>
                  </a:cubicBezTo>
                  <a:cubicBezTo>
                    <a:pt x="2250" y="11630"/>
                    <a:pt x="2334" y="11104"/>
                    <a:pt x="2460" y="10558"/>
                  </a:cubicBezTo>
                  <a:cubicBezTo>
                    <a:pt x="2628" y="9675"/>
                    <a:pt x="2818" y="8792"/>
                    <a:pt x="3028" y="7930"/>
                  </a:cubicBezTo>
                  <a:cubicBezTo>
                    <a:pt x="3280" y="6900"/>
                    <a:pt x="3533" y="5869"/>
                    <a:pt x="3827" y="4839"/>
                  </a:cubicBezTo>
                  <a:cubicBezTo>
                    <a:pt x="3953" y="4208"/>
                    <a:pt x="4226" y="3620"/>
                    <a:pt x="4605" y="3115"/>
                  </a:cubicBezTo>
                  <a:cubicBezTo>
                    <a:pt x="4773" y="2884"/>
                    <a:pt x="5025" y="2737"/>
                    <a:pt x="5299" y="2737"/>
                  </a:cubicBezTo>
                  <a:cubicBezTo>
                    <a:pt x="5467" y="2737"/>
                    <a:pt x="5614" y="2821"/>
                    <a:pt x="5719" y="2947"/>
                  </a:cubicBezTo>
                  <a:cubicBezTo>
                    <a:pt x="6013" y="3367"/>
                    <a:pt x="6245" y="3851"/>
                    <a:pt x="6371" y="4356"/>
                  </a:cubicBezTo>
                  <a:cubicBezTo>
                    <a:pt x="6686" y="5407"/>
                    <a:pt x="6938" y="6479"/>
                    <a:pt x="7128" y="7572"/>
                  </a:cubicBezTo>
                  <a:cubicBezTo>
                    <a:pt x="7296" y="8560"/>
                    <a:pt x="7527" y="9570"/>
                    <a:pt x="7716" y="10558"/>
                  </a:cubicBezTo>
                  <a:cubicBezTo>
                    <a:pt x="7864" y="11336"/>
                    <a:pt x="8011" y="12093"/>
                    <a:pt x="8158" y="12870"/>
                  </a:cubicBezTo>
                  <a:cubicBezTo>
                    <a:pt x="8326" y="13690"/>
                    <a:pt x="8515" y="14510"/>
                    <a:pt x="8683" y="15309"/>
                  </a:cubicBezTo>
                  <a:cubicBezTo>
                    <a:pt x="8894" y="16339"/>
                    <a:pt x="9125" y="17349"/>
                    <a:pt x="9335" y="18358"/>
                  </a:cubicBezTo>
                  <a:cubicBezTo>
                    <a:pt x="9419" y="18673"/>
                    <a:pt x="9482" y="18967"/>
                    <a:pt x="9545" y="19283"/>
                  </a:cubicBezTo>
                  <a:cubicBezTo>
                    <a:pt x="9567" y="19388"/>
                    <a:pt x="9567" y="19493"/>
                    <a:pt x="9588" y="19577"/>
                  </a:cubicBezTo>
                  <a:lnTo>
                    <a:pt x="12110" y="19577"/>
                  </a:lnTo>
                  <a:cubicBezTo>
                    <a:pt x="11963" y="18989"/>
                    <a:pt x="11816" y="18400"/>
                    <a:pt x="11690" y="17832"/>
                  </a:cubicBezTo>
                  <a:cubicBezTo>
                    <a:pt x="11480" y="16928"/>
                    <a:pt x="11269" y="16024"/>
                    <a:pt x="11080" y="15120"/>
                  </a:cubicBezTo>
                  <a:cubicBezTo>
                    <a:pt x="10828" y="13901"/>
                    <a:pt x="10576" y="12660"/>
                    <a:pt x="10323" y="11441"/>
                  </a:cubicBezTo>
                  <a:cubicBezTo>
                    <a:pt x="10071" y="10263"/>
                    <a:pt x="9798" y="9065"/>
                    <a:pt x="9588" y="7909"/>
                  </a:cubicBezTo>
                  <a:cubicBezTo>
                    <a:pt x="9377" y="6773"/>
                    <a:pt x="9146" y="5617"/>
                    <a:pt x="8831" y="4503"/>
                  </a:cubicBezTo>
                  <a:cubicBezTo>
                    <a:pt x="8557" y="3367"/>
                    <a:pt x="8116" y="2295"/>
                    <a:pt x="7485" y="1328"/>
                  </a:cubicBezTo>
                  <a:cubicBezTo>
                    <a:pt x="7212" y="866"/>
                    <a:pt x="6791" y="487"/>
                    <a:pt x="6287" y="256"/>
                  </a:cubicBezTo>
                  <a:cubicBezTo>
                    <a:pt x="6017" y="102"/>
                    <a:pt x="5713" y="1"/>
                    <a:pt x="53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37"/>
            <p:cNvSpPr/>
            <p:nvPr/>
          </p:nvSpPr>
          <p:spPr>
            <a:xfrm>
              <a:off x="1453532" y="2990925"/>
              <a:ext cx="50304" cy="130068"/>
            </a:xfrm>
            <a:custGeom>
              <a:avLst/>
              <a:gdLst/>
              <a:ahLst/>
              <a:cxnLst/>
              <a:rect l="l" t="t" r="r" b="b"/>
              <a:pathLst>
                <a:path w="4878" h="12420" extrusionOk="0">
                  <a:moveTo>
                    <a:pt x="2113" y="1"/>
                  </a:moveTo>
                  <a:cubicBezTo>
                    <a:pt x="2024" y="1"/>
                    <a:pt x="1904" y="41"/>
                    <a:pt x="1808" y="57"/>
                  </a:cubicBezTo>
                  <a:cubicBezTo>
                    <a:pt x="1430" y="162"/>
                    <a:pt x="1009" y="141"/>
                    <a:pt x="778" y="540"/>
                  </a:cubicBezTo>
                  <a:cubicBezTo>
                    <a:pt x="652" y="751"/>
                    <a:pt x="568" y="982"/>
                    <a:pt x="484" y="1234"/>
                  </a:cubicBezTo>
                  <a:cubicBezTo>
                    <a:pt x="358" y="1739"/>
                    <a:pt x="253" y="2264"/>
                    <a:pt x="168" y="2790"/>
                  </a:cubicBezTo>
                  <a:cubicBezTo>
                    <a:pt x="42" y="3841"/>
                    <a:pt x="0" y="4892"/>
                    <a:pt x="42" y="5944"/>
                  </a:cubicBezTo>
                  <a:cubicBezTo>
                    <a:pt x="63" y="6532"/>
                    <a:pt x="84" y="7121"/>
                    <a:pt x="105" y="7710"/>
                  </a:cubicBezTo>
                  <a:cubicBezTo>
                    <a:pt x="126" y="8109"/>
                    <a:pt x="147" y="8509"/>
                    <a:pt x="168" y="8908"/>
                  </a:cubicBezTo>
                  <a:cubicBezTo>
                    <a:pt x="211" y="9581"/>
                    <a:pt x="253" y="10233"/>
                    <a:pt x="295" y="10905"/>
                  </a:cubicBezTo>
                  <a:cubicBezTo>
                    <a:pt x="337" y="11410"/>
                    <a:pt x="379" y="11915"/>
                    <a:pt x="400" y="12419"/>
                  </a:cubicBezTo>
                  <a:lnTo>
                    <a:pt x="4878" y="12419"/>
                  </a:lnTo>
                  <a:cubicBezTo>
                    <a:pt x="4836" y="12251"/>
                    <a:pt x="4773" y="12062"/>
                    <a:pt x="4752" y="11873"/>
                  </a:cubicBezTo>
                  <a:cubicBezTo>
                    <a:pt x="4626" y="11158"/>
                    <a:pt x="4500" y="10464"/>
                    <a:pt x="4373" y="9770"/>
                  </a:cubicBezTo>
                  <a:cubicBezTo>
                    <a:pt x="4289" y="9181"/>
                    <a:pt x="4205" y="8593"/>
                    <a:pt x="4121" y="8004"/>
                  </a:cubicBezTo>
                  <a:cubicBezTo>
                    <a:pt x="4058" y="7584"/>
                    <a:pt x="3974" y="7142"/>
                    <a:pt x="3911" y="6722"/>
                  </a:cubicBezTo>
                  <a:cubicBezTo>
                    <a:pt x="3869" y="6343"/>
                    <a:pt x="3806" y="5986"/>
                    <a:pt x="3743" y="5628"/>
                  </a:cubicBezTo>
                  <a:cubicBezTo>
                    <a:pt x="3701" y="5271"/>
                    <a:pt x="3638" y="4913"/>
                    <a:pt x="3574" y="4556"/>
                  </a:cubicBezTo>
                  <a:cubicBezTo>
                    <a:pt x="3532" y="4178"/>
                    <a:pt x="3490" y="3820"/>
                    <a:pt x="3448" y="3463"/>
                  </a:cubicBezTo>
                  <a:cubicBezTo>
                    <a:pt x="3364" y="2958"/>
                    <a:pt x="3301" y="2454"/>
                    <a:pt x="3196" y="1949"/>
                  </a:cubicBezTo>
                  <a:cubicBezTo>
                    <a:pt x="3133" y="1529"/>
                    <a:pt x="3028" y="1129"/>
                    <a:pt x="2944" y="688"/>
                  </a:cubicBezTo>
                  <a:cubicBezTo>
                    <a:pt x="2881" y="267"/>
                    <a:pt x="2502" y="162"/>
                    <a:pt x="2187" y="15"/>
                  </a:cubicBezTo>
                  <a:cubicBezTo>
                    <a:pt x="2167" y="5"/>
                    <a:pt x="2142" y="1"/>
                    <a:pt x="2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4" name="Google Shape;12434;p37"/>
          <p:cNvGrpSpPr/>
          <p:nvPr/>
        </p:nvGrpSpPr>
        <p:grpSpPr>
          <a:xfrm>
            <a:off x="418276" y="2457999"/>
            <a:ext cx="323502" cy="320138"/>
            <a:chOff x="722221" y="2869758"/>
            <a:chExt cx="127493" cy="126173"/>
          </a:xfrm>
        </p:grpSpPr>
        <p:sp>
          <p:nvSpPr>
            <p:cNvPr id="12435" name="Google Shape;12435;p37"/>
            <p:cNvSpPr/>
            <p:nvPr/>
          </p:nvSpPr>
          <p:spPr>
            <a:xfrm>
              <a:off x="722221" y="2869758"/>
              <a:ext cx="125111" cy="126173"/>
            </a:xfrm>
            <a:custGeom>
              <a:avLst/>
              <a:gdLst/>
              <a:ahLst/>
              <a:cxnLst/>
              <a:rect l="l" t="t" r="r" b="b"/>
              <a:pathLst>
                <a:path w="12132" h="12048" extrusionOk="0">
                  <a:moveTo>
                    <a:pt x="7800" y="484"/>
                  </a:moveTo>
                  <a:lnTo>
                    <a:pt x="7800" y="484"/>
                  </a:lnTo>
                  <a:cubicBezTo>
                    <a:pt x="7779" y="568"/>
                    <a:pt x="7779" y="568"/>
                    <a:pt x="7674" y="610"/>
                  </a:cubicBezTo>
                  <a:cubicBezTo>
                    <a:pt x="7716" y="547"/>
                    <a:pt x="7737" y="505"/>
                    <a:pt x="7800" y="484"/>
                  </a:cubicBezTo>
                  <a:close/>
                  <a:moveTo>
                    <a:pt x="7443" y="799"/>
                  </a:moveTo>
                  <a:cubicBezTo>
                    <a:pt x="7485" y="799"/>
                    <a:pt x="7464" y="841"/>
                    <a:pt x="7464" y="883"/>
                  </a:cubicBezTo>
                  <a:cubicBezTo>
                    <a:pt x="7401" y="862"/>
                    <a:pt x="7422" y="820"/>
                    <a:pt x="7443" y="799"/>
                  </a:cubicBezTo>
                  <a:close/>
                  <a:moveTo>
                    <a:pt x="5719" y="1094"/>
                  </a:moveTo>
                  <a:lnTo>
                    <a:pt x="5740" y="1115"/>
                  </a:lnTo>
                  <a:cubicBezTo>
                    <a:pt x="5740" y="1115"/>
                    <a:pt x="5740" y="1136"/>
                    <a:pt x="5719" y="1136"/>
                  </a:cubicBezTo>
                  <a:cubicBezTo>
                    <a:pt x="5698" y="1136"/>
                    <a:pt x="5698" y="1115"/>
                    <a:pt x="5698" y="1115"/>
                  </a:cubicBezTo>
                  <a:cubicBezTo>
                    <a:pt x="5698" y="1094"/>
                    <a:pt x="5719" y="1094"/>
                    <a:pt x="5719" y="1094"/>
                  </a:cubicBezTo>
                  <a:close/>
                  <a:moveTo>
                    <a:pt x="5887" y="1073"/>
                  </a:moveTo>
                  <a:cubicBezTo>
                    <a:pt x="6034" y="1262"/>
                    <a:pt x="6223" y="1388"/>
                    <a:pt x="6371" y="1556"/>
                  </a:cubicBezTo>
                  <a:cubicBezTo>
                    <a:pt x="6349" y="1619"/>
                    <a:pt x="6392" y="1661"/>
                    <a:pt x="6328" y="1703"/>
                  </a:cubicBezTo>
                  <a:cubicBezTo>
                    <a:pt x="6321" y="1704"/>
                    <a:pt x="6314" y="1705"/>
                    <a:pt x="6307" y="1705"/>
                  </a:cubicBezTo>
                  <a:cubicBezTo>
                    <a:pt x="6185" y="1705"/>
                    <a:pt x="6218" y="1534"/>
                    <a:pt x="6118" y="1514"/>
                  </a:cubicBezTo>
                  <a:cubicBezTo>
                    <a:pt x="6118" y="1530"/>
                    <a:pt x="6094" y="1570"/>
                    <a:pt x="6082" y="1570"/>
                  </a:cubicBezTo>
                  <a:cubicBezTo>
                    <a:pt x="6079" y="1570"/>
                    <a:pt x="6076" y="1566"/>
                    <a:pt x="6076" y="1556"/>
                  </a:cubicBezTo>
                  <a:cubicBezTo>
                    <a:pt x="6076" y="1514"/>
                    <a:pt x="6097" y="1514"/>
                    <a:pt x="6118" y="1514"/>
                  </a:cubicBezTo>
                  <a:cubicBezTo>
                    <a:pt x="6055" y="1430"/>
                    <a:pt x="5971" y="1346"/>
                    <a:pt x="5887" y="1304"/>
                  </a:cubicBezTo>
                  <a:lnTo>
                    <a:pt x="5887" y="1073"/>
                  </a:lnTo>
                  <a:close/>
                  <a:moveTo>
                    <a:pt x="6854" y="1577"/>
                  </a:moveTo>
                  <a:lnTo>
                    <a:pt x="6938" y="1661"/>
                  </a:lnTo>
                  <a:lnTo>
                    <a:pt x="6854" y="1745"/>
                  </a:lnTo>
                  <a:cubicBezTo>
                    <a:pt x="6791" y="1703"/>
                    <a:pt x="6854" y="1640"/>
                    <a:pt x="6854" y="1577"/>
                  </a:cubicBezTo>
                  <a:close/>
                  <a:moveTo>
                    <a:pt x="5046" y="1766"/>
                  </a:moveTo>
                  <a:cubicBezTo>
                    <a:pt x="5088" y="1787"/>
                    <a:pt x="5088" y="1851"/>
                    <a:pt x="5046" y="1872"/>
                  </a:cubicBezTo>
                  <a:cubicBezTo>
                    <a:pt x="5004" y="1851"/>
                    <a:pt x="5004" y="1787"/>
                    <a:pt x="5046" y="1766"/>
                  </a:cubicBezTo>
                  <a:close/>
                  <a:moveTo>
                    <a:pt x="7022" y="1745"/>
                  </a:moveTo>
                  <a:lnTo>
                    <a:pt x="7085" y="1830"/>
                  </a:lnTo>
                  <a:cubicBezTo>
                    <a:pt x="7106" y="1893"/>
                    <a:pt x="7043" y="1893"/>
                    <a:pt x="7001" y="1935"/>
                  </a:cubicBezTo>
                  <a:lnTo>
                    <a:pt x="6833" y="1851"/>
                  </a:lnTo>
                  <a:cubicBezTo>
                    <a:pt x="6850" y="1817"/>
                    <a:pt x="6880" y="1814"/>
                    <a:pt x="6912" y="1814"/>
                  </a:cubicBezTo>
                  <a:cubicBezTo>
                    <a:pt x="6920" y="1814"/>
                    <a:pt x="6928" y="1814"/>
                    <a:pt x="6936" y="1814"/>
                  </a:cubicBezTo>
                  <a:cubicBezTo>
                    <a:pt x="6975" y="1814"/>
                    <a:pt x="7012" y="1808"/>
                    <a:pt x="7022" y="1745"/>
                  </a:cubicBezTo>
                  <a:close/>
                  <a:moveTo>
                    <a:pt x="7989" y="1956"/>
                  </a:moveTo>
                  <a:lnTo>
                    <a:pt x="8010" y="1977"/>
                  </a:lnTo>
                  <a:lnTo>
                    <a:pt x="8031" y="1977"/>
                  </a:lnTo>
                  <a:cubicBezTo>
                    <a:pt x="8010" y="1977"/>
                    <a:pt x="8010" y="1998"/>
                    <a:pt x="7989" y="1998"/>
                  </a:cubicBezTo>
                  <a:cubicBezTo>
                    <a:pt x="7968" y="1998"/>
                    <a:pt x="7968" y="1977"/>
                    <a:pt x="7968" y="1977"/>
                  </a:cubicBezTo>
                  <a:cubicBezTo>
                    <a:pt x="7968" y="1956"/>
                    <a:pt x="7989" y="1956"/>
                    <a:pt x="7989" y="1956"/>
                  </a:cubicBezTo>
                  <a:close/>
                  <a:moveTo>
                    <a:pt x="4794" y="1830"/>
                  </a:moveTo>
                  <a:cubicBezTo>
                    <a:pt x="4794" y="1830"/>
                    <a:pt x="4815" y="1830"/>
                    <a:pt x="4836" y="1872"/>
                  </a:cubicBezTo>
                  <a:lnTo>
                    <a:pt x="4815" y="1872"/>
                  </a:lnTo>
                  <a:cubicBezTo>
                    <a:pt x="4794" y="1935"/>
                    <a:pt x="4752" y="1998"/>
                    <a:pt x="4731" y="2040"/>
                  </a:cubicBezTo>
                  <a:cubicBezTo>
                    <a:pt x="4712" y="2049"/>
                    <a:pt x="4693" y="2059"/>
                    <a:pt x="4678" y="2059"/>
                  </a:cubicBezTo>
                  <a:cubicBezTo>
                    <a:pt x="4659" y="2059"/>
                    <a:pt x="4647" y="2044"/>
                    <a:pt x="4647" y="1998"/>
                  </a:cubicBezTo>
                  <a:cubicBezTo>
                    <a:pt x="4647" y="1935"/>
                    <a:pt x="4773" y="1851"/>
                    <a:pt x="4794" y="1830"/>
                  </a:cubicBezTo>
                  <a:close/>
                  <a:moveTo>
                    <a:pt x="5193" y="1830"/>
                  </a:moveTo>
                  <a:cubicBezTo>
                    <a:pt x="5375" y="1931"/>
                    <a:pt x="5304" y="2109"/>
                    <a:pt x="5373" y="2254"/>
                  </a:cubicBezTo>
                  <a:lnTo>
                    <a:pt x="5373" y="2254"/>
                  </a:lnTo>
                  <a:lnTo>
                    <a:pt x="5277" y="2292"/>
                  </a:lnTo>
                  <a:cubicBezTo>
                    <a:pt x="5218" y="2272"/>
                    <a:pt x="5289" y="2122"/>
                    <a:pt x="5175" y="2122"/>
                  </a:cubicBezTo>
                  <a:cubicBezTo>
                    <a:pt x="5168" y="2122"/>
                    <a:pt x="5160" y="2123"/>
                    <a:pt x="5151" y="2124"/>
                  </a:cubicBezTo>
                  <a:cubicBezTo>
                    <a:pt x="5130" y="2061"/>
                    <a:pt x="5193" y="2040"/>
                    <a:pt x="5193" y="1998"/>
                  </a:cubicBezTo>
                  <a:cubicBezTo>
                    <a:pt x="5193" y="1935"/>
                    <a:pt x="5193" y="1872"/>
                    <a:pt x="5193" y="1830"/>
                  </a:cubicBezTo>
                  <a:close/>
                  <a:moveTo>
                    <a:pt x="4585" y="2355"/>
                  </a:moveTo>
                  <a:cubicBezTo>
                    <a:pt x="4619" y="2356"/>
                    <a:pt x="4639" y="2370"/>
                    <a:pt x="4645" y="2398"/>
                  </a:cubicBezTo>
                  <a:lnTo>
                    <a:pt x="4645" y="2398"/>
                  </a:lnTo>
                  <a:cubicBezTo>
                    <a:pt x="4638" y="2401"/>
                    <a:pt x="4631" y="2403"/>
                    <a:pt x="4625" y="2403"/>
                  </a:cubicBezTo>
                  <a:cubicBezTo>
                    <a:pt x="4603" y="2403"/>
                    <a:pt x="4590" y="2381"/>
                    <a:pt x="4585" y="2355"/>
                  </a:cubicBezTo>
                  <a:close/>
                  <a:moveTo>
                    <a:pt x="8599" y="2376"/>
                  </a:moveTo>
                  <a:lnTo>
                    <a:pt x="8620" y="2397"/>
                  </a:lnTo>
                  <a:cubicBezTo>
                    <a:pt x="8620" y="2411"/>
                    <a:pt x="8618" y="2416"/>
                    <a:pt x="8615" y="2416"/>
                  </a:cubicBezTo>
                  <a:cubicBezTo>
                    <a:pt x="8608" y="2416"/>
                    <a:pt x="8599" y="2397"/>
                    <a:pt x="8599" y="2397"/>
                  </a:cubicBezTo>
                  <a:cubicBezTo>
                    <a:pt x="8578" y="2397"/>
                    <a:pt x="8599" y="2376"/>
                    <a:pt x="8599" y="2376"/>
                  </a:cubicBezTo>
                  <a:close/>
                  <a:moveTo>
                    <a:pt x="9228" y="2321"/>
                  </a:moveTo>
                  <a:cubicBezTo>
                    <a:pt x="9249" y="2321"/>
                    <a:pt x="9261" y="2342"/>
                    <a:pt x="9272" y="2376"/>
                  </a:cubicBezTo>
                  <a:cubicBezTo>
                    <a:pt x="9293" y="2376"/>
                    <a:pt x="9356" y="2397"/>
                    <a:pt x="9314" y="2418"/>
                  </a:cubicBezTo>
                  <a:cubicBezTo>
                    <a:pt x="9272" y="2418"/>
                    <a:pt x="9272" y="2397"/>
                    <a:pt x="9272" y="2376"/>
                  </a:cubicBezTo>
                  <a:lnTo>
                    <a:pt x="9146" y="2376"/>
                  </a:lnTo>
                  <a:cubicBezTo>
                    <a:pt x="9185" y="2337"/>
                    <a:pt x="9210" y="2321"/>
                    <a:pt x="9228" y="2321"/>
                  </a:cubicBezTo>
                  <a:close/>
                  <a:moveTo>
                    <a:pt x="4649" y="2418"/>
                  </a:moveTo>
                  <a:cubicBezTo>
                    <a:pt x="4666" y="2419"/>
                    <a:pt x="4695" y="2433"/>
                    <a:pt x="4706" y="2460"/>
                  </a:cubicBezTo>
                  <a:lnTo>
                    <a:pt x="4706" y="2460"/>
                  </a:lnTo>
                  <a:cubicBezTo>
                    <a:pt x="4674" y="2459"/>
                    <a:pt x="4655" y="2445"/>
                    <a:pt x="4649" y="2418"/>
                  </a:cubicBezTo>
                  <a:close/>
                  <a:moveTo>
                    <a:pt x="8746" y="2439"/>
                  </a:moveTo>
                  <a:cubicBezTo>
                    <a:pt x="8761" y="2439"/>
                    <a:pt x="8766" y="2461"/>
                    <a:pt x="8767" y="2481"/>
                  </a:cubicBezTo>
                  <a:lnTo>
                    <a:pt x="8731" y="2481"/>
                  </a:lnTo>
                  <a:cubicBezTo>
                    <a:pt x="8728" y="2467"/>
                    <a:pt x="8718" y="2453"/>
                    <a:pt x="8746" y="2439"/>
                  </a:cubicBezTo>
                  <a:close/>
                  <a:moveTo>
                    <a:pt x="5396" y="2265"/>
                  </a:moveTo>
                  <a:cubicBezTo>
                    <a:pt x="5418" y="2265"/>
                    <a:pt x="5445" y="2296"/>
                    <a:pt x="5445" y="2313"/>
                  </a:cubicBezTo>
                  <a:cubicBezTo>
                    <a:pt x="5530" y="2334"/>
                    <a:pt x="5487" y="2397"/>
                    <a:pt x="5509" y="2502"/>
                  </a:cubicBezTo>
                  <a:cubicBezTo>
                    <a:pt x="5424" y="2460"/>
                    <a:pt x="5340" y="2439"/>
                    <a:pt x="5256" y="2439"/>
                  </a:cubicBezTo>
                  <a:cubicBezTo>
                    <a:pt x="5277" y="2376"/>
                    <a:pt x="5277" y="2376"/>
                    <a:pt x="5340" y="2376"/>
                  </a:cubicBezTo>
                  <a:cubicBezTo>
                    <a:pt x="5354" y="2383"/>
                    <a:pt x="5371" y="2388"/>
                    <a:pt x="5386" y="2388"/>
                  </a:cubicBezTo>
                  <a:cubicBezTo>
                    <a:pt x="5417" y="2388"/>
                    <a:pt x="5445" y="2369"/>
                    <a:pt x="5445" y="2313"/>
                  </a:cubicBezTo>
                  <a:cubicBezTo>
                    <a:pt x="5410" y="2313"/>
                    <a:pt x="5390" y="2299"/>
                    <a:pt x="5384" y="2269"/>
                  </a:cubicBezTo>
                  <a:lnTo>
                    <a:pt x="5384" y="2269"/>
                  </a:lnTo>
                  <a:cubicBezTo>
                    <a:pt x="5388" y="2267"/>
                    <a:pt x="5392" y="2265"/>
                    <a:pt x="5396" y="2265"/>
                  </a:cubicBezTo>
                  <a:close/>
                  <a:moveTo>
                    <a:pt x="4710" y="2481"/>
                  </a:moveTo>
                  <a:lnTo>
                    <a:pt x="4710" y="2481"/>
                  </a:lnTo>
                  <a:cubicBezTo>
                    <a:pt x="4731" y="2481"/>
                    <a:pt x="4793" y="2502"/>
                    <a:pt x="4752" y="2502"/>
                  </a:cubicBezTo>
                  <a:cubicBezTo>
                    <a:pt x="4740" y="2508"/>
                    <a:pt x="4732" y="2511"/>
                    <a:pt x="4726" y="2511"/>
                  </a:cubicBezTo>
                  <a:cubicBezTo>
                    <a:pt x="4714" y="2511"/>
                    <a:pt x="4711" y="2500"/>
                    <a:pt x="4710" y="2481"/>
                  </a:cubicBezTo>
                  <a:close/>
                  <a:moveTo>
                    <a:pt x="8715" y="2502"/>
                  </a:moveTo>
                  <a:cubicBezTo>
                    <a:pt x="8703" y="2524"/>
                    <a:pt x="8692" y="2541"/>
                    <a:pt x="8681" y="2541"/>
                  </a:cubicBezTo>
                  <a:cubicBezTo>
                    <a:pt x="8674" y="2541"/>
                    <a:pt x="8668" y="2536"/>
                    <a:pt x="8662" y="2523"/>
                  </a:cubicBezTo>
                  <a:cubicBezTo>
                    <a:pt x="8662" y="2504"/>
                    <a:pt x="8680" y="2502"/>
                    <a:pt x="8715" y="2502"/>
                  </a:cubicBezTo>
                  <a:close/>
                  <a:moveTo>
                    <a:pt x="9419" y="2502"/>
                  </a:moveTo>
                  <a:cubicBezTo>
                    <a:pt x="9440" y="2502"/>
                    <a:pt x="9440" y="2502"/>
                    <a:pt x="9440" y="2523"/>
                  </a:cubicBezTo>
                  <a:cubicBezTo>
                    <a:pt x="9433" y="2537"/>
                    <a:pt x="9426" y="2542"/>
                    <a:pt x="9420" y="2542"/>
                  </a:cubicBezTo>
                  <a:cubicBezTo>
                    <a:pt x="9407" y="2542"/>
                    <a:pt x="9398" y="2523"/>
                    <a:pt x="9398" y="2523"/>
                  </a:cubicBezTo>
                  <a:cubicBezTo>
                    <a:pt x="9398" y="2523"/>
                    <a:pt x="9419" y="2502"/>
                    <a:pt x="9419" y="2502"/>
                  </a:cubicBezTo>
                  <a:close/>
                  <a:moveTo>
                    <a:pt x="8786" y="2504"/>
                  </a:moveTo>
                  <a:cubicBezTo>
                    <a:pt x="8830" y="2512"/>
                    <a:pt x="8830" y="2551"/>
                    <a:pt x="8830" y="2607"/>
                  </a:cubicBezTo>
                  <a:cubicBezTo>
                    <a:pt x="8760" y="2590"/>
                    <a:pt x="8778" y="2543"/>
                    <a:pt x="8786" y="2504"/>
                  </a:cubicBezTo>
                  <a:close/>
                  <a:moveTo>
                    <a:pt x="4415" y="2565"/>
                  </a:moveTo>
                  <a:cubicBezTo>
                    <a:pt x="4436" y="2565"/>
                    <a:pt x="4436" y="2565"/>
                    <a:pt x="4415" y="2586"/>
                  </a:cubicBezTo>
                  <a:cubicBezTo>
                    <a:pt x="4415" y="2607"/>
                    <a:pt x="4410" y="2618"/>
                    <a:pt x="4405" y="2618"/>
                  </a:cubicBezTo>
                  <a:cubicBezTo>
                    <a:pt x="4399" y="2618"/>
                    <a:pt x="4394" y="2607"/>
                    <a:pt x="4394" y="2586"/>
                  </a:cubicBezTo>
                  <a:lnTo>
                    <a:pt x="4394" y="2565"/>
                  </a:lnTo>
                  <a:close/>
                  <a:moveTo>
                    <a:pt x="4541" y="2692"/>
                  </a:moveTo>
                  <a:cubicBezTo>
                    <a:pt x="4583" y="2713"/>
                    <a:pt x="4583" y="2755"/>
                    <a:pt x="4541" y="2797"/>
                  </a:cubicBezTo>
                  <a:cubicBezTo>
                    <a:pt x="4499" y="2755"/>
                    <a:pt x="4499" y="2734"/>
                    <a:pt x="4520" y="2692"/>
                  </a:cubicBezTo>
                  <a:close/>
                  <a:moveTo>
                    <a:pt x="9070" y="2746"/>
                  </a:moveTo>
                  <a:cubicBezTo>
                    <a:pt x="9092" y="2746"/>
                    <a:pt x="9104" y="2766"/>
                    <a:pt x="9104" y="2797"/>
                  </a:cubicBezTo>
                  <a:lnTo>
                    <a:pt x="9083" y="2797"/>
                  </a:lnTo>
                  <a:cubicBezTo>
                    <a:pt x="9083" y="2839"/>
                    <a:pt x="9083" y="2860"/>
                    <a:pt x="9041" y="2860"/>
                  </a:cubicBezTo>
                  <a:cubicBezTo>
                    <a:pt x="9020" y="2860"/>
                    <a:pt x="8999" y="2839"/>
                    <a:pt x="8999" y="2797"/>
                  </a:cubicBezTo>
                  <a:cubicBezTo>
                    <a:pt x="8978" y="2755"/>
                    <a:pt x="8999" y="2755"/>
                    <a:pt x="9041" y="2755"/>
                  </a:cubicBezTo>
                  <a:cubicBezTo>
                    <a:pt x="9052" y="2749"/>
                    <a:pt x="9062" y="2746"/>
                    <a:pt x="9070" y="2746"/>
                  </a:cubicBezTo>
                  <a:close/>
                  <a:moveTo>
                    <a:pt x="10428" y="3049"/>
                  </a:moveTo>
                  <a:cubicBezTo>
                    <a:pt x="10428" y="3070"/>
                    <a:pt x="10428" y="3049"/>
                    <a:pt x="10428" y="3091"/>
                  </a:cubicBezTo>
                  <a:cubicBezTo>
                    <a:pt x="10418" y="3101"/>
                    <a:pt x="10407" y="3107"/>
                    <a:pt x="10399" y="3107"/>
                  </a:cubicBezTo>
                  <a:cubicBezTo>
                    <a:pt x="10391" y="3107"/>
                    <a:pt x="10386" y="3101"/>
                    <a:pt x="10386" y="3091"/>
                  </a:cubicBezTo>
                  <a:lnTo>
                    <a:pt x="10407" y="3070"/>
                  </a:lnTo>
                  <a:lnTo>
                    <a:pt x="10428" y="3049"/>
                  </a:lnTo>
                  <a:close/>
                  <a:moveTo>
                    <a:pt x="9230" y="3070"/>
                  </a:moveTo>
                  <a:lnTo>
                    <a:pt x="9251" y="3091"/>
                  </a:lnTo>
                  <a:lnTo>
                    <a:pt x="9272" y="3091"/>
                  </a:lnTo>
                  <a:cubicBezTo>
                    <a:pt x="9251" y="3091"/>
                    <a:pt x="9230" y="3112"/>
                    <a:pt x="9230" y="3112"/>
                  </a:cubicBezTo>
                  <a:cubicBezTo>
                    <a:pt x="9230" y="3112"/>
                    <a:pt x="9209" y="3091"/>
                    <a:pt x="9209" y="3091"/>
                  </a:cubicBezTo>
                  <a:cubicBezTo>
                    <a:pt x="9209" y="3070"/>
                    <a:pt x="9230" y="3070"/>
                    <a:pt x="9230" y="3070"/>
                  </a:cubicBezTo>
                  <a:close/>
                  <a:moveTo>
                    <a:pt x="2986" y="3219"/>
                  </a:moveTo>
                  <a:cubicBezTo>
                    <a:pt x="3024" y="3224"/>
                    <a:pt x="3063" y="3241"/>
                    <a:pt x="3028" y="3259"/>
                  </a:cubicBezTo>
                  <a:cubicBezTo>
                    <a:pt x="2987" y="3259"/>
                    <a:pt x="2986" y="3239"/>
                    <a:pt x="2986" y="3219"/>
                  </a:cubicBezTo>
                  <a:close/>
                  <a:moveTo>
                    <a:pt x="9545" y="3301"/>
                  </a:moveTo>
                  <a:lnTo>
                    <a:pt x="9545" y="3301"/>
                  </a:lnTo>
                  <a:cubicBezTo>
                    <a:pt x="9608" y="3427"/>
                    <a:pt x="9545" y="3406"/>
                    <a:pt x="9440" y="3427"/>
                  </a:cubicBezTo>
                  <a:lnTo>
                    <a:pt x="9545" y="3301"/>
                  </a:lnTo>
                  <a:close/>
                  <a:moveTo>
                    <a:pt x="4604" y="3301"/>
                  </a:moveTo>
                  <a:lnTo>
                    <a:pt x="4731" y="3532"/>
                  </a:lnTo>
                  <a:lnTo>
                    <a:pt x="4541" y="3448"/>
                  </a:lnTo>
                  <a:cubicBezTo>
                    <a:pt x="4499" y="3364"/>
                    <a:pt x="4583" y="3343"/>
                    <a:pt x="4604" y="3301"/>
                  </a:cubicBezTo>
                  <a:close/>
                  <a:moveTo>
                    <a:pt x="4523" y="3606"/>
                  </a:moveTo>
                  <a:cubicBezTo>
                    <a:pt x="4541" y="3606"/>
                    <a:pt x="4562" y="3617"/>
                    <a:pt x="4583" y="3638"/>
                  </a:cubicBezTo>
                  <a:cubicBezTo>
                    <a:pt x="4547" y="3650"/>
                    <a:pt x="4525" y="3662"/>
                    <a:pt x="4508" y="3662"/>
                  </a:cubicBezTo>
                  <a:cubicBezTo>
                    <a:pt x="4496" y="3662"/>
                    <a:pt x="4487" y="3655"/>
                    <a:pt x="4478" y="3638"/>
                  </a:cubicBezTo>
                  <a:cubicBezTo>
                    <a:pt x="4489" y="3617"/>
                    <a:pt x="4505" y="3606"/>
                    <a:pt x="4523" y="3606"/>
                  </a:cubicBezTo>
                  <a:close/>
                  <a:moveTo>
                    <a:pt x="8809" y="3743"/>
                  </a:moveTo>
                  <a:cubicBezTo>
                    <a:pt x="8830" y="3743"/>
                    <a:pt x="8830" y="3764"/>
                    <a:pt x="8830" y="3764"/>
                  </a:cubicBezTo>
                  <a:lnTo>
                    <a:pt x="8809" y="3785"/>
                  </a:lnTo>
                  <a:cubicBezTo>
                    <a:pt x="8809" y="3764"/>
                    <a:pt x="8788" y="3764"/>
                    <a:pt x="8788" y="3764"/>
                  </a:cubicBezTo>
                  <a:cubicBezTo>
                    <a:pt x="8788" y="3743"/>
                    <a:pt x="8809" y="3743"/>
                    <a:pt x="8809" y="3743"/>
                  </a:cubicBezTo>
                  <a:close/>
                  <a:moveTo>
                    <a:pt x="9987" y="3743"/>
                  </a:moveTo>
                  <a:cubicBezTo>
                    <a:pt x="10008" y="3743"/>
                    <a:pt x="10008" y="3764"/>
                    <a:pt x="10008" y="3764"/>
                  </a:cubicBezTo>
                  <a:lnTo>
                    <a:pt x="9987" y="3785"/>
                  </a:lnTo>
                  <a:cubicBezTo>
                    <a:pt x="9987" y="3774"/>
                    <a:pt x="9981" y="3774"/>
                    <a:pt x="9976" y="3774"/>
                  </a:cubicBezTo>
                  <a:cubicBezTo>
                    <a:pt x="9971" y="3774"/>
                    <a:pt x="9966" y="3774"/>
                    <a:pt x="9966" y="3764"/>
                  </a:cubicBezTo>
                  <a:cubicBezTo>
                    <a:pt x="9966" y="3743"/>
                    <a:pt x="9966" y="3743"/>
                    <a:pt x="9987" y="3743"/>
                  </a:cubicBezTo>
                  <a:close/>
                  <a:moveTo>
                    <a:pt x="5109" y="3869"/>
                  </a:moveTo>
                  <a:cubicBezTo>
                    <a:pt x="5109" y="3869"/>
                    <a:pt x="5130" y="3890"/>
                    <a:pt x="5130" y="3890"/>
                  </a:cubicBezTo>
                  <a:lnTo>
                    <a:pt x="5109" y="3911"/>
                  </a:lnTo>
                  <a:cubicBezTo>
                    <a:pt x="5067" y="3890"/>
                    <a:pt x="5109" y="3869"/>
                    <a:pt x="5109" y="3869"/>
                  </a:cubicBezTo>
                  <a:close/>
                  <a:moveTo>
                    <a:pt x="10731" y="3798"/>
                  </a:moveTo>
                  <a:cubicBezTo>
                    <a:pt x="10753" y="3798"/>
                    <a:pt x="10765" y="3817"/>
                    <a:pt x="10765" y="3848"/>
                  </a:cubicBezTo>
                  <a:lnTo>
                    <a:pt x="10744" y="3848"/>
                  </a:lnTo>
                  <a:cubicBezTo>
                    <a:pt x="10765" y="3890"/>
                    <a:pt x="10765" y="3911"/>
                    <a:pt x="10723" y="3911"/>
                  </a:cubicBezTo>
                  <a:cubicBezTo>
                    <a:pt x="10680" y="3911"/>
                    <a:pt x="10659" y="3890"/>
                    <a:pt x="10659" y="3848"/>
                  </a:cubicBezTo>
                  <a:cubicBezTo>
                    <a:pt x="10659" y="3827"/>
                    <a:pt x="10680" y="3806"/>
                    <a:pt x="10702" y="3806"/>
                  </a:cubicBezTo>
                  <a:cubicBezTo>
                    <a:pt x="10713" y="3800"/>
                    <a:pt x="10723" y="3798"/>
                    <a:pt x="10731" y="3798"/>
                  </a:cubicBezTo>
                  <a:close/>
                  <a:moveTo>
                    <a:pt x="1998" y="3893"/>
                  </a:moveTo>
                  <a:cubicBezTo>
                    <a:pt x="2022" y="3900"/>
                    <a:pt x="2050" y="3916"/>
                    <a:pt x="2018" y="3932"/>
                  </a:cubicBezTo>
                  <a:cubicBezTo>
                    <a:pt x="2002" y="3932"/>
                    <a:pt x="1998" y="3919"/>
                    <a:pt x="1998" y="3893"/>
                  </a:cubicBezTo>
                  <a:close/>
                  <a:moveTo>
                    <a:pt x="4773" y="3743"/>
                  </a:moveTo>
                  <a:cubicBezTo>
                    <a:pt x="4752" y="3953"/>
                    <a:pt x="4625" y="3995"/>
                    <a:pt x="4562" y="4100"/>
                  </a:cubicBezTo>
                  <a:lnTo>
                    <a:pt x="4541" y="4100"/>
                  </a:lnTo>
                  <a:cubicBezTo>
                    <a:pt x="4499" y="4058"/>
                    <a:pt x="4520" y="4016"/>
                    <a:pt x="4520" y="3953"/>
                  </a:cubicBezTo>
                  <a:cubicBezTo>
                    <a:pt x="4625" y="3911"/>
                    <a:pt x="4710" y="3827"/>
                    <a:pt x="4773" y="3743"/>
                  </a:cubicBezTo>
                  <a:close/>
                  <a:moveTo>
                    <a:pt x="2124" y="3995"/>
                  </a:moveTo>
                  <a:lnTo>
                    <a:pt x="2124" y="3995"/>
                  </a:lnTo>
                  <a:cubicBezTo>
                    <a:pt x="2177" y="4013"/>
                    <a:pt x="2170" y="4061"/>
                    <a:pt x="2167" y="4101"/>
                  </a:cubicBezTo>
                  <a:lnTo>
                    <a:pt x="2167" y="4101"/>
                  </a:lnTo>
                  <a:cubicBezTo>
                    <a:pt x="2166" y="4101"/>
                    <a:pt x="2166" y="4100"/>
                    <a:pt x="2166" y="4100"/>
                  </a:cubicBezTo>
                  <a:lnTo>
                    <a:pt x="2166" y="4100"/>
                  </a:lnTo>
                  <a:cubicBezTo>
                    <a:pt x="2166" y="4100"/>
                    <a:pt x="2166" y="4100"/>
                    <a:pt x="2166" y="4100"/>
                  </a:cubicBezTo>
                  <a:cubicBezTo>
                    <a:pt x="2103" y="4100"/>
                    <a:pt x="2082" y="4058"/>
                    <a:pt x="2124" y="3995"/>
                  </a:cubicBezTo>
                  <a:close/>
                  <a:moveTo>
                    <a:pt x="6034" y="4100"/>
                  </a:moveTo>
                  <a:cubicBezTo>
                    <a:pt x="6034" y="4100"/>
                    <a:pt x="6055" y="4121"/>
                    <a:pt x="6055" y="4121"/>
                  </a:cubicBezTo>
                  <a:lnTo>
                    <a:pt x="6034" y="4142"/>
                  </a:lnTo>
                  <a:cubicBezTo>
                    <a:pt x="6013" y="4142"/>
                    <a:pt x="6013" y="4142"/>
                    <a:pt x="6013" y="4121"/>
                  </a:cubicBezTo>
                  <a:cubicBezTo>
                    <a:pt x="6013" y="4100"/>
                    <a:pt x="6034" y="4100"/>
                    <a:pt x="6034" y="4100"/>
                  </a:cubicBezTo>
                  <a:close/>
                  <a:moveTo>
                    <a:pt x="11058" y="4179"/>
                  </a:moveTo>
                  <a:cubicBezTo>
                    <a:pt x="11080" y="4179"/>
                    <a:pt x="11080" y="4209"/>
                    <a:pt x="11080" y="4226"/>
                  </a:cubicBezTo>
                  <a:cubicBezTo>
                    <a:pt x="11115" y="4226"/>
                    <a:pt x="11135" y="4241"/>
                    <a:pt x="11141" y="4269"/>
                  </a:cubicBezTo>
                  <a:lnTo>
                    <a:pt x="11141" y="4269"/>
                  </a:lnTo>
                  <a:cubicBezTo>
                    <a:pt x="11134" y="4273"/>
                    <a:pt x="11127" y="4274"/>
                    <a:pt x="11121" y="4274"/>
                  </a:cubicBezTo>
                  <a:cubicBezTo>
                    <a:pt x="11094" y="4274"/>
                    <a:pt x="11080" y="4243"/>
                    <a:pt x="11080" y="4226"/>
                  </a:cubicBezTo>
                  <a:cubicBezTo>
                    <a:pt x="11059" y="4205"/>
                    <a:pt x="10996" y="4184"/>
                    <a:pt x="11038" y="4184"/>
                  </a:cubicBezTo>
                  <a:cubicBezTo>
                    <a:pt x="11046" y="4180"/>
                    <a:pt x="11052" y="4179"/>
                    <a:pt x="11058" y="4179"/>
                  </a:cubicBezTo>
                  <a:close/>
                  <a:moveTo>
                    <a:pt x="2628" y="4226"/>
                  </a:moveTo>
                  <a:cubicBezTo>
                    <a:pt x="2649" y="4226"/>
                    <a:pt x="2649" y="4247"/>
                    <a:pt x="2649" y="4247"/>
                  </a:cubicBezTo>
                  <a:cubicBezTo>
                    <a:pt x="2649" y="4262"/>
                    <a:pt x="2660" y="4277"/>
                    <a:pt x="2651" y="4277"/>
                  </a:cubicBezTo>
                  <a:cubicBezTo>
                    <a:pt x="2647" y="4277"/>
                    <a:pt x="2640" y="4274"/>
                    <a:pt x="2628" y="4268"/>
                  </a:cubicBezTo>
                  <a:cubicBezTo>
                    <a:pt x="2607" y="4247"/>
                    <a:pt x="2607" y="4226"/>
                    <a:pt x="2628" y="4226"/>
                  </a:cubicBezTo>
                  <a:close/>
                  <a:moveTo>
                    <a:pt x="11143" y="4289"/>
                  </a:moveTo>
                  <a:cubicBezTo>
                    <a:pt x="11165" y="4290"/>
                    <a:pt x="11227" y="4310"/>
                    <a:pt x="11185" y="4331"/>
                  </a:cubicBezTo>
                  <a:cubicBezTo>
                    <a:pt x="11151" y="4331"/>
                    <a:pt x="11144" y="4317"/>
                    <a:pt x="11143" y="4289"/>
                  </a:cubicBezTo>
                  <a:close/>
                  <a:moveTo>
                    <a:pt x="5059" y="4289"/>
                  </a:moveTo>
                  <a:cubicBezTo>
                    <a:pt x="5072" y="4289"/>
                    <a:pt x="5088" y="4300"/>
                    <a:pt x="5109" y="4310"/>
                  </a:cubicBezTo>
                  <a:cubicBezTo>
                    <a:pt x="5109" y="4331"/>
                    <a:pt x="5093" y="4337"/>
                    <a:pt x="5075" y="4337"/>
                  </a:cubicBezTo>
                  <a:cubicBezTo>
                    <a:pt x="5056" y="4337"/>
                    <a:pt x="5035" y="4331"/>
                    <a:pt x="5025" y="4331"/>
                  </a:cubicBezTo>
                  <a:cubicBezTo>
                    <a:pt x="5035" y="4300"/>
                    <a:pt x="5046" y="4289"/>
                    <a:pt x="5059" y="4289"/>
                  </a:cubicBezTo>
                  <a:close/>
                  <a:moveTo>
                    <a:pt x="11435" y="4279"/>
                  </a:moveTo>
                  <a:cubicBezTo>
                    <a:pt x="11453" y="4279"/>
                    <a:pt x="11469" y="4289"/>
                    <a:pt x="11479" y="4310"/>
                  </a:cubicBezTo>
                  <a:lnTo>
                    <a:pt x="11500" y="4310"/>
                  </a:lnTo>
                  <a:cubicBezTo>
                    <a:pt x="11479" y="4331"/>
                    <a:pt x="11453" y="4342"/>
                    <a:pt x="11429" y="4342"/>
                  </a:cubicBezTo>
                  <a:cubicBezTo>
                    <a:pt x="11406" y="4342"/>
                    <a:pt x="11385" y="4331"/>
                    <a:pt x="11374" y="4310"/>
                  </a:cubicBezTo>
                  <a:cubicBezTo>
                    <a:pt x="11395" y="4289"/>
                    <a:pt x="11416" y="4279"/>
                    <a:pt x="11435" y="4279"/>
                  </a:cubicBezTo>
                  <a:close/>
                  <a:moveTo>
                    <a:pt x="2166" y="4100"/>
                  </a:moveTo>
                  <a:lnTo>
                    <a:pt x="2166" y="4121"/>
                  </a:lnTo>
                  <a:cubicBezTo>
                    <a:pt x="2166" y="4115"/>
                    <a:pt x="2166" y="4108"/>
                    <a:pt x="2167" y="4101"/>
                  </a:cubicBezTo>
                  <a:lnTo>
                    <a:pt x="2167" y="4101"/>
                  </a:lnTo>
                  <a:cubicBezTo>
                    <a:pt x="2230" y="4163"/>
                    <a:pt x="2355" y="4164"/>
                    <a:pt x="2397" y="4289"/>
                  </a:cubicBezTo>
                  <a:cubicBezTo>
                    <a:pt x="2397" y="4352"/>
                    <a:pt x="2355" y="4373"/>
                    <a:pt x="2313" y="4394"/>
                  </a:cubicBezTo>
                  <a:lnTo>
                    <a:pt x="2229" y="4352"/>
                  </a:lnTo>
                  <a:cubicBezTo>
                    <a:pt x="2213" y="4368"/>
                    <a:pt x="2197" y="4409"/>
                    <a:pt x="2190" y="4409"/>
                  </a:cubicBezTo>
                  <a:cubicBezTo>
                    <a:pt x="2188" y="4409"/>
                    <a:pt x="2187" y="4405"/>
                    <a:pt x="2187" y="4394"/>
                  </a:cubicBezTo>
                  <a:cubicBezTo>
                    <a:pt x="2166" y="4352"/>
                    <a:pt x="2208" y="4352"/>
                    <a:pt x="2229" y="4352"/>
                  </a:cubicBezTo>
                  <a:cubicBezTo>
                    <a:pt x="2250" y="4268"/>
                    <a:pt x="2145" y="4205"/>
                    <a:pt x="2166" y="4100"/>
                  </a:cubicBezTo>
                  <a:close/>
                  <a:moveTo>
                    <a:pt x="4541" y="4163"/>
                  </a:moveTo>
                  <a:lnTo>
                    <a:pt x="4541" y="4163"/>
                  </a:lnTo>
                  <a:cubicBezTo>
                    <a:pt x="4689" y="4226"/>
                    <a:pt x="4689" y="4226"/>
                    <a:pt x="4836" y="4416"/>
                  </a:cubicBezTo>
                  <a:cubicBezTo>
                    <a:pt x="4815" y="4437"/>
                    <a:pt x="4801" y="4444"/>
                    <a:pt x="4791" y="4444"/>
                  </a:cubicBezTo>
                  <a:cubicBezTo>
                    <a:pt x="4773" y="4444"/>
                    <a:pt x="4773" y="4416"/>
                    <a:pt x="4773" y="4416"/>
                  </a:cubicBezTo>
                  <a:cubicBezTo>
                    <a:pt x="4676" y="4416"/>
                    <a:pt x="4722" y="4523"/>
                    <a:pt x="4647" y="4523"/>
                  </a:cubicBezTo>
                  <a:cubicBezTo>
                    <a:pt x="4641" y="4523"/>
                    <a:pt x="4634" y="4522"/>
                    <a:pt x="4625" y="4521"/>
                  </a:cubicBezTo>
                  <a:cubicBezTo>
                    <a:pt x="4625" y="4394"/>
                    <a:pt x="4583" y="4289"/>
                    <a:pt x="4541" y="4163"/>
                  </a:cubicBezTo>
                  <a:close/>
                  <a:moveTo>
                    <a:pt x="2353" y="4465"/>
                  </a:moveTo>
                  <a:cubicBezTo>
                    <a:pt x="2363" y="4465"/>
                    <a:pt x="2371" y="4469"/>
                    <a:pt x="2376" y="4479"/>
                  </a:cubicBezTo>
                  <a:cubicBezTo>
                    <a:pt x="2396" y="4499"/>
                    <a:pt x="2397" y="4538"/>
                    <a:pt x="2397" y="4579"/>
                  </a:cubicBezTo>
                  <a:lnTo>
                    <a:pt x="2397" y="4579"/>
                  </a:lnTo>
                  <a:cubicBezTo>
                    <a:pt x="2390" y="4578"/>
                    <a:pt x="2382" y="4577"/>
                    <a:pt x="2375" y="4577"/>
                  </a:cubicBezTo>
                  <a:cubicBezTo>
                    <a:pt x="2350" y="4577"/>
                    <a:pt x="2324" y="4582"/>
                    <a:pt x="2299" y="4582"/>
                  </a:cubicBezTo>
                  <a:cubicBezTo>
                    <a:pt x="2275" y="4582"/>
                    <a:pt x="2252" y="4578"/>
                    <a:pt x="2229" y="4563"/>
                  </a:cubicBezTo>
                  <a:cubicBezTo>
                    <a:pt x="2261" y="4514"/>
                    <a:pt x="2319" y="4465"/>
                    <a:pt x="2353" y="4465"/>
                  </a:cubicBezTo>
                  <a:close/>
                  <a:moveTo>
                    <a:pt x="4794" y="4605"/>
                  </a:moveTo>
                  <a:cubicBezTo>
                    <a:pt x="4815" y="4626"/>
                    <a:pt x="4815" y="4668"/>
                    <a:pt x="4794" y="4710"/>
                  </a:cubicBezTo>
                  <a:cubicBezTo>
                    <a:pt x="4752" y="4668"/>
                    <a:pt x="4752" y="4626"/>
                    <a:pt x="4794" y="4605"/>
                  </a:cubicBezTo>
                  <a:close/>
                  <a:moveTo>
                    <a:pt x="4920" y="4731"/>
                  </a:moveTo>
                  <a:lnTo>
                    <a:pt x="4941" y="4752"/>
                  </a:lnTo>
                  <a:lnTo>
                    <a:pt x="4920" y="4752"/>
                  </a:lnTo>
                  <a:cubicBezTo>
                    <a:pt x="4899" y="4752"/>
                    <a:pt x="4899" y="4752"/>
                    <a:pt x="4899" y="4731"/>
                  </a:cubicBezTo>
                  <a:close/>
                  <a:moveTo>
                    <a:pt x="2145" y="4668"/>
                  </a:moveTo>
                  <a:cubicBezTo>
                    <a:pt x="2166" y="4689"/>
                    <a:pt x="2166" y="4731"/>
                    <a:pt x="2145" y="4752"/>
                  </a:cubicBezTo>
                  <a:cubicBezTo>
                    <a:pt x="2139" y="4755"/>
                    <a:pt x="2133" y="4756"/>
                    <a:pt x="2129" y="4756"/>
                  </a:cubicBezTo>
                  <a:cubicBezTo>
                    <a:pt x="2103" y="4756"/>
                    <a:pt x="2103" y="4710"/>
                    <a:pt x="2103" y="4710"/>
                  </a:cubicBezTo>
                  <a:cubicBezTo>
                    <a:pt x="2103" y="4689"/>
                    <a:pt x="2124" y="4668"/>
                    <a:pt x="2124" y="4668"/>
                  </a:cubicBezTo>
                  <a:close/>
                  <a:moveTo>
                    <a:pt x="4983" y="4836"/>
                  </a:moveTo>
                  <a:lnTo>
                    <a:pt x="4983" y="4857"/>
                  </a:lnTo>
                  <a:cubicBezTo>
                    <a:pt x="4983" y="4857"/>
                    <a:pt x="4992" y="4848"/>
                    <a:pt x="4998" y="4848"/>
                  </a:cubicBezTo>
                  <a:cubicBezTo>
                    <a:pt x="5002" y="4848"/>
                    <a:pt x="5004" y="4850"/>
                    <a:pt x="5004" y="4857"/>
                  </a:cubicBezTo>
                  <a:cubicBezTo>
                    <a:pt x="4993" y="4878"/>
                    <a:pt x="4983" y="4889"/>
                    <a:pt x="4975" y="4889"/>
                  </a:cubicBezTo>
                  <a:cubicBezTo>
                    <a:pt x="4967" y="4889"/>
                    <a:pt x="4962" y="4878"/>
                    <a:pt x="4962" y="4857"/>
                  </a:cubicBezTo>
                  <a:lnTo>
                    <a:pt x="4983" y="4836"/>
                  </a:lnTo>
                  <a:close/>
                  <a:moveTo>
                    <a:pt x="1262" y="4983"/>
                  </a:moveTo>
                  <a:cubicBezTo>
                    <a:pt x="1262" y="4983"/>
                    <a:pt x="1283" y="5004"/>
                    <a:pt x="1283" y="5004"/>
                  </a:cubicBezTo>
                  <a:cubicBezTo>
                    <a:pt x="1283" y="5004"/>
                    <a:pt x="1304" y="5025"/>
                    <a:pt x="1262" y="5025"/>
                  </a:cubicBezTo>
                  <a:cubicBezTo>
                    <a:pt x="1241" y="5004"/>
                    <a:pt x="1262" y="4983"/>
                    <a:pt x="1262" y="4983"/>
                  </a:cubicBezTo>
                  <a:close/>
                  <a:moveTo>
                    <a:pt x="4920" y="4962"/>
                  </a:moveTo>
                  <a:cubicBezTo>
                    <a:pt x="4962" y="5025"/>
                    <a:pt x="5109" y="4983"/>
                    <a:pt x="5067" y="5109"/>
                  </a:cubicBezTo>
                  <a:cubicBezTo>
                    <a:pt x="5059" y="5118"/>
                    <a:pt x="5052" y="5121"/>
                    <a:pt x="5046" y="5121"/>
                  </a:cubicBezTo>
                  <a:cubicBezTo>
                    <a:pt x="5023" y="5121"/>
                    <a:pt x="5017" y="5067"/>
                    <a:pt x="4983" y="5067"/>
                  </a:cubicBezTo>
                  <a:lnTo>
                    <a:pt x="4836" y="5067"/>
                  </a:lnTo>
                  <a:lnTo>
                    <a:pt x="4920" y="4962"/>
                  </a:lnTo>
                  <a:close/>
                  <a:moveTo>
                    <a:pt x="631" y="4899"/>
                  </a:moveTo>
                  <a:lnTo>
                    <a:pt x="631" y="4899"/>
                  </a:lnTo>
                  <a:cubicBezTo>
                    <a:pt x="547" y="5025"/>
                    <a:pt x="400" y="5025"/>
                    <a:pt x="358" y="5130"/>
                  </a:cubicBezTo>
                  <a:cubicBezTo>
                    <a:pt x="294" y="5088"/>
                    <a:pt x="315" y="5046"/>
                    <a:pt x="315" y="4983"/>
                  </a:cubicBezTo>
                  <a:lnTo>
                    <a:pt x="631" y="4899"/>
                  </a:lnTo>
                  <a:close/>
                  <a:moveTo>
                    <a:pt x="5193" y="5025"/>
                  </a:moveTo>
                  <a:cubicBezTo>
                    <a:pt x="5256" y="5025"/>
                    <a:pt x="5298" y="5067"/>
                    <a:pt x="5319" y="5130"/>
                  </a:cubicBezTo>
                  <a:cubicBezTo>
                    <a:pt x="5296" y="5138"/>
                    <a:pt x="5273" y="5143"/>
                    <a:pt x="5251" y="5143"/>
                  </a:cubicBezTo>
                  <a:cubicBezTo>
                    <a:pt x="5213" y="5143"/>
                    <a:pt x="5178" y="5128"/>
                    <a:pt x="5151" y="5088"/>
                  </a:cubicBezTo>
                  <a:lnTo>
                    <a:pt x="5193" y="5025"/>
                  </a:lnTo>
                  <a:close/>
                  <a:moveTo>
                    <a:pt x="1430" y="5025"/>
                  </a:moveTo>
                  <a:lnTo>
                    <a:pt x="1409" y="5109"/>
                  </a:lnTo>
                  <a:cubicBezTo>
                    <a:pt x="1391" y="5136"/>
                    <a:pt x="1369" y="5144"/>
                    <a:pt x="1343" y="5144"/>
                  </a:cubicBezTo>
                  <a:cubicBezTo>
                    <a:pt x="1309" y="5144"/>
                    <a:pt x="1268" y="5130"/>
                    <a:pt x="1220" y="5130"/>
                  </a:cubicBezTo>
                  <a:lnTo>
                    <a:pt x="1430" y="5025"/>
                  </a:lnTo>
                  <a:close/>
                  <a:moveTo>
                    <a:pt x="1367" y="5299"/>
                  </a:moveTo>
                  <a:cubicBezTo>
                    <a:pt x="1430" y="5299"/>
                    <a:pt x="1430" y="5362"/>
                    <a:pt x="1493" y="5362"/>
                  </a:cubicBezTo>
                  <a:cubicBezTo>
                    <a:pt x="1463" y="5373"/>
                    <a:pt x="1441" y="5379"/>
                    <a:pt x="1423" y="5379"/>
                  </a:cubicBezTo>
                  <a:cubicBezTo>
                    <a:pt x="1378" y="5379"/>
                    <a:pt x="1367" y="5344"/>
                    <a:pt x="1367" y="5299"/>
                  </a:cubicBezTo>
                  <a:close/>
                  <a:moveTo>
                    <a:pt x="1451" y="5467"/>
                  </a:moveTo>
                  <a:lnTo>
                    <a:pt x="1472" y="5488"/>
                  </a:lnTo>
                  <a:cubicBezTo>
                    <a:pt x="1451" y="5488"/>
                    <a:pt x="1472" y="5509"/>
                    <a:pt x="1451" y="5509"/>
                  </a:cubicBezTo>
                  <a:cubicBezTo>
                    <a:pt x="1430" y="5509"/>
                    <a:pt x="1430" y="5488"/>
                    <a:pt x="1430" y="5488"/>
                  </a:cubicBezTo>
                  <a:cubicBezTo>
                    <a:pt x="1430" y="5488"/>
                    <a:pt x="1451" y="5467"/>
                    <a:pt x="1451" y="5467"/>
                  </a:cubicBezTo>
                  <a:close/>
                  <a:moveTo>
                    <a:pt x="965" y="5525"/>
                  </a:moveTo>
                  <a:cubicBezTo>
                    <a:pt x="967" y="5525"/>
                    <a:pt x="967" y="5530"/>
                    <a:pt x="967" y="5551"/>
                  </a:cubicBezTo>
                  <a:cubicBezTo>
                    <a:pt x="957" y="5561"/>
                    <a:pt x="946" y="5567"/>
                    <a:pt x="938" y="5567"/>
                  </a:cubicBezTo>
                  <a:cubicBezTo>
                    <a:pt x="930" y="5567"/>
                    <a:pt x="925" y="5561"/>
                    <a:pt x="925" y="5551"/>
                  </a:cubicBezTo>
                  <a:lnTo>
                    <a:pt x="946" y="5530"/>
                  </a:lnTo>
                  <a:cubicBezTo>
                    <a:pt x="957" y="5530"/>
                    <a:pt x="962" y="5525"/>
                    <a:pt x="965" y="5525"/>
                  </a:cubicBezTo>
                  <a:close/>
                  <a:moveTo>
                    <a:pt x="5359" y="5525"/>
                  </a:moveTo>
                  <a:cubicBezTo>
                    <a:pt x="5361" y="5525"/>
                    <a:pt x="5361" y="5530"/>
                    <a:pt x="5361" y="5551"/>
                  </a:cubicBezTo>
                  <a:cubicBezTo>
                    <a:pt x="5351" y="5561"/>
                    <a:pt x="5340" y="5567"/>
                    <a:pt x="5332" y="5567"/>
                  </a:cubicBezTo>
                  <a:cubicBezTo>
                    <a:pt x="5325" y="5567"/>
                    <a:pt x="5319" y="5561"/>
                    <a:pt x="5319" y="5551"/>
                  </a:cubicBezTo>
                  <a:lnTo>
                    <a:pt x="5340" y="5530"/>
                  </a:lnTo>
                  <a:cubicBezTo>
                    <a:pt x="5351" y="5530"/>
                    <a:pt x="5356" y="5525"/>
                    <a:pt x="5359" y="5525"/>
                  </a:cubicBezTo>
                  <a:close/>
                  <a:moveTo>
                    <a:pt x="5088" y="5283"/>
                  </a:moveTo>
                  <a:cubicBezTo>
                    <a:pt x="5130" y="5283"/>
                    <a:pt x="5172" y="5288"/>
                    <a:pt x="5214" y="5299"/>
                  </a:cubicBezTo>
                  <a:cubicBezTo>
                    <a:pt x="5298" y="5362"/>
                    <a:pt x="5130" y="5446"/>
                    <a:pt x="5235" y="5509"/>
                  </a:cubicBezTo>
                  <a:lnTo>
                    <a:pt x="5130" y="5551"/>
                  </a:lnTo>
                  <a:lnTo>
                    <a:pt x="5172" y="5614"/>
                  </a:lnTo>
                  <a:cubicBezTo>
                    <a:pt x="5133" y="5636"/>
                    <a:pt x="5101" y="5645"/>
                    <a:pt x="5075" y="5645"/>
                  </a:cubicBezTo>
                  <a:cubicBezTo>
                    <a:pt x="4972" y="5645"/>
                    <a:pt x="4949" y="5508"/>
                    <a:pt x="4899" y="5425"/>
                  </a:cubicBezTo>
                  <a:cubicBezTo>
                    <a:pt x="4920" y="5383"/>
                    <a:pt x="4962" y="5362"/>
                    <a:pt x="4962" y="5299"/>
                  </a:cubicBezTo>
                  <a:cubicBezTo>
                    <a:pt x="5004" y="5288"/>
                    <a:pt x="5046" y="5283"/>
                    <a:pt x="5088" y="5283"/>
                  </a:cubicBezTo>
                  <a:close/>
                  <a:moveTo>
                    <a:pt x="1325" y="5656"/>
                  </a:moveTo>
                  <a:cubicBezTo>
                    <a:pt x="1367" y="5656"/>
                    <a:pt x="1346" y="5698"/>
                    <a:pt x="1367" y="5698"/>
                  </a:cubicBezTo>
                  <a:cubicBezTo>
                    <a:pt x="1388" y="5698"/>
                    <a:pt x="1451" y="5740"/>
                    <a:pt x="1409" y="5740"/>
                  </a:cubicBezTo>
                  <a:cubicBezTo>
                    <a:pt x="1367" y="5740"/>
                    <a:pt x="1367" y="5719"/>
                    <a:pt x="1367" y="5698"/>
                  </a:cubicBezTo>
                  <a:cubicBezTo>
                    <a:pt x="1346" y="5698"/>
                    <a:pt x="1283" y="5656"/>
                    <a:pt x="1325" y="5656"/>
                  </a:cubicBezTo>
                  <a:close/>
                  <a:moveTo>
                    <a:pt x="5277" y="5845"/>
                  </a:moveTo>
                  <a:cubicBezTo>
                    <a:pt x="5308" y="5845"/>
                    <a:pt x="5316" y="5867"/>
                    <a:pt x="5318" y="5887"/>
                  </a:cubicBezTo>
                  <a:lnTo>
                    <a:pt x="5318" y="5887"/>
                  </a:lnTo>
                  <a:cubicBezTo>
                    <a:pt x="5297" y="5887"/>
                    <a:pt x="5236" y="5866"/>
                    <a:pt x="5277" y="5845"/>
                  </a:cubicBezTo>
                  <a:close/>
                  <a:moveTo>
                    <a:pt x="379" y="5971"/>
                  </a:moveTo>
                  <a:cubicBezTo>
                    <a:pt x="400" y="5971"/>
                    <a:pt x="400" y="5992"/>
                    <a:pt x="400" y="5992"/>
                  </a:cubicBezTo>
                  <a:lnTo>
                    <a:pt x="358" y="5992"/>
                  </a:lnTo>
                  <a:cubicBezTo>
                    <a:pt x="379" y="5971"/>
                    <a:pt x="379" y="5971"/>
                    <a:pt x="379" y="5971"/>
                  </a:cubicBezTo>
                  <a:close/>
                  <a:moveTo>
                    <a:pt x="5319" y="5887"/>
                  </a:moveTo>
                  <a:lnTo>
                    <a:pt x="5319" y="5887"/>
                  </a:lnTo>
                  <a:cubicBezTo>
                    <a:pt x="5466" y="5929"/>
                    <a:pt x="5466" y="5929"/>
                    <a:pt x="5487" y="6097"/>
                  </a:cubicBezTo>
                  <a:cubicBezTo>
                    <a:pt x="5361" y="6013"/>
                    <a:pt x="5361" y="6013"/>
                    <a:pt x="5319" y="5887"/>
                  </a:cubicBezTo>
                  <a:close/>
                  <a:moveTo>
                    <a:pt x="6875" y="6203"/>
                  </a:moveTo>
                  <a:cubicBezTo>
                    <a:pt x="6875" y="6203"/>
                    <a:pt x="6896" y="6224"/>
                    <a:pt x="6896" y="6224"/>
                  </a:cubicBezTo>
                  <a:lnTo>
                    <a:pt x="6917" y="6224"/>
                  </a:lnTo>
                  <a:cubicBezTo>
                    <a:pt x="6917" y="6224"/>
                    <a:pt x="6904" y="6251"/>
                    <a:pt x="6888" y="6251"/>
                  </a:cubicBezTo>
                  <a:cubicBezTo>
                    <a:pt x="6883" y="6251"/>
                    <a:pt x="6879" y="6249"/>
                    <a:pt x="6875" y="6245"/>
                  </a:cubicBezTo>
                  <a:cubicBezTo>
                    <a:pt x="6833" y="6245"/>
                    <a:pt x="6875" y="6224"/>
                    <a:pt x="6875" y="6203"/>
                  </a:cubicBezTo>
                  <a:close/>
                  <a:moveTo>
                    <a:pt x="757" y="5109"/>
                  </a:moveTo>
                  <a:cubicBezTo>
                    <a:pt x="841" y="5172"/>
                    <a:pt x="757" y="5256"/>
                    <a:pt x="820" y="5299"/>
                  </a:cubicBezTo>
                  <a:cubicBezTo>
                    <a:pt x="694" y="5320"/>
                    <a:pt x="673" y="5425"/>
                    <a:pt x="610" y="5509"/>
                  </a:cubicBezTo>
                  <a:cubicBezTo>
                    <a:pt x="694" y="5635"/>
                    <a:pt x="757" y="5761"/>
                    <a:pt x="799" y="5908"/>
                  </a:cubicBezTo>
                  <a:lnTo>
                    <a:pt x="799" y="5887"/>
                  </a:lnTo>
                  <a:cubicBezTo>
                    <a:pt x="883" y="5887"/>
                    <a:pt x="841" y="5803"/>
                    <a:pt x="883" y="5782"/>
                  </a:cubicBezTo>
                  <a:cubicBezTo>
                    <a:pt x="904" y="5887"/>
                    <a:pt x="925" y="5992"/>
                    <a:pt x="904" y="6097"/>
                  </a:cubicBezTo>
                  <a:cubicBezTo>
                    <a:pt x="862" y="6182"/>
                    <a:pt x="778" y="6118"/>
                    <a:pt x="736" y="6182"/>
                  </a:cubicBezTo>
                  <a:lnTo>
                    <a:pt x="778" y="6245"/>
                  </a:lnTo>
                  <a:cubicBezTo>
                    <a:pt x="758" y="6265"/>
                    <a:pt x="735" y="6274"/>
                    <a:pt x="710" y="6274"/>
                  </a:cubicBezTo>
                  <a:cubicBezTo>
                    <a:pt x="655" y="6274"/>
                    <a:pt x="584" y="6232"/>
                    <a:pt x="484" y="6161"/>
                  </a:cubicBezTo>
                  <a:cubicBezTo>
                    <a:pt x="463" y="5950"/>
                    <a:pt x="484" y="5719"/>
                    <a:pt x="547" y="5509"/>
                  </a:cubicBezTo>
                  <a:cubicBezTo>
                    <a:pt x="505" y="5467"/>
                    <a:pt x="463" y="5404"/>
                    <a:pt x="421" y="5362"/>
                  </a:cubicBezTo>
                  <a:cubicBezTo>
                    <a:pt x="442" y="5299"/>
                    <a:pt x="463" y="5235"/>
                    <a:pt x="505" y="5172"/>
                  </a:cubicBezTo>
                  <a:cubicBezTo>
                    <a:pt x="533" y="5158"/>
                    <a:pt x="563" y="5156"/>
                    <a:pt x="593" y="5156"/>
                  </a:cubicBezTo>
                  <a:cubicBezTo>
                    <a:pt x="609" y="5156"/>
                    <a:pt x="624" y="5157"/>
                    <a:pt x="639" y="5157"/>
                  </a:cubicBezTo>
                  <a:cubicBezTo>
                    <a:pt x="683" y="5157"/>
                    <a:pt x="725" y="5151"/>
                    <a:pt x="757" y="5109"/>
                  </a:cubicBezTo>
                  <a:close/>
                  <a:moveTo>
                    <a:pt x="757" y="6329"/>
                  </a:moveTo>
                  <a:lnTo>
                    <a:pt x="778" y="6350"/>
                  </a:lnTo>
                  <a:cubicBezTo>
                    <a:pt x="771" y="6364"/>
                    <a:pt x="764" y="6368"/>
                    <a:pt x="758" y="6368"/>
                  </a:cubicBezTo>
                  <a:cubicBezTo>
                    <a:pt x="745" y="6368"/>
                    <a:pt x="736" y="6350"/>
                    <a:pt x="736" y="6350"/>
                  </a:cubicBezTo>
                  <a:cubicBezTo>
                    <a:pt x="715" y="6350"/>
                    <a:pt x="757" y="6329"/>
                    <a:pt x="757" y="6329"/>
                  </a:cubicBezTo>
                  <a:close/>
                  <a:moveTo>
                    <a:pt x="6492" y="6333"/>
                  </a:moveTo>
                  <a:cubicBezTo>
                    <a:pt x="6545" y="6333"/>
                    <a:pt x="6548" y="6372"/>
                    <a:pt x="6518" y="6434"/>
                  </a:cubicBezTo>
                  <a:lnTo>
                    <a:pt x="6413" y="6350"/>
                  </a:lnTo>
                  <a:cubicBezTo>
                    <a:pt x="6446" y="6338"/>
                    <a:pt x="6473" y="6333"/>
                    <a:pt x="6492" y="6333"/>
                  </a:cubicBezTo>
                  <a:close/>
                  <a:moveTo>
                    <a:pt x="1262" y="6455"/>
                  </a:moveTo>
                  <a:cubicBezTo>
                    <a:pt x="1262" y="6455"/>
                    <a:pt x="1283" y="6476"/>
                    <a:pt x="1283" y="6476"/>
                  </a:cubicBezTo>
                  <a:cubicBezTo>
                    <a:pt x="1283" y="6476"/>
                    <a:pt x="1283" y="6503"/>
                    <a:pt x="1272" y="6503"/>
                  </a:cubicBezTo>
                  <a:cubicBezTo>
                    <a:pt x="1269" y="6503"/>
                    <a:pt x="1266" y="6501"/>
                    <a:pt x="1262" y="6497"/>
                  </a:cubicBezTo>
                  <a:cubicBezTo>
                    <a:pt x="1220" y="6476"/>
                    <a:pt x="1241" y="6455"/>
                    <a:pt x="1262" y="6455"/>
                  </a:cubicBezTo>
                  <a:close/>
                  <a:moveTo>
                    <a:pt x="1262" y="6581"/>
                  </a:moveTo>
                  <a:cubicBezTo>
                    <a:pt x="1283" y="6581"/>
                    <a:pt x="1283" y="6602"/>
                    <a:pt x="1283" y="6602"/>
                  </a:cubicBezTo>
                  <a:lnTo>
                    <a:pt x="1259" y="6614"/>
                  </a:lnTo>
                  <a:lnTo>
                    <a:pt x="1259" y="6614"/>
                  </a:lnTo>
                  <a:cubicBezTo>
                    <a:pt x="1257" y="6613"/>
                    <a:pt x="1254" y="6613"/>
                    <a:pt x="1251" y="6613"/>
                  </a:cubicBezTo>
                  <a:cubicBezTo>
                    <a:pt x="1246" y="6613"/>
                    <a:pt x="1241" y="6613"/>
                    <a:pt x="1241" y="6602"/>
                  </a:cubicBezTo>
                  <a:cubicBezTo>
                    <a:pt x="1241" y="6581"/>
                    <a:pt x="1241" y="6581"/>
                    <a:pt x="1262" y="6581"/>
                  </a:cubicBezTo>
                  <a:close/>
                  <a:moveTo>
                    <a:pt x="1595" y="6337"/>
                  </a:moveTo>
                  <a:lnTo>
                    <a:pt x="1595" y="6337"/>
                  </a:lnTo>
                  <a:cubicBezTo>
                    <a:pt x="1545" y="6482"/>
                    <a:pt x="1804" y="6626"/>
                    <a:pt x="1598" y="6791"/>
                  </a:cubicBezTo>
                  <a:lnTo>
                    <a:pt x="1493" y="6602"/>
                  </a:lnTo>
                  <a:lnTo>
                    <a:pt x="1595" y="6337"/>
                  </a:lnTo>
                  <a:close/>
                  <a:moveTo>
                    <a:pt x="6728" y="6686"/>
                  </a:moveTo>
                  <a:lnTo>
                    <a:pt x="6833" y="6770"/>
                  </a:lnTo>
                  <a:cubicBezTo>
                    <a:pt x="6803" y="6788"/>
                    <a:pt x="6782" y="6796"/>
                    <a:pt x="6767" y="6796"/>
                  </a:cubicBezTo>
                  <a:cubicBezTo>
                    <a:pt x="6728" y="6796"/>
                    <a:pt x="6728" y="6746"/>
                    <a:pt x="6728" y="6686"/>
                  </a:cubicBezTo>
                  <a:close/>
                  <a:moveTo>
                    <a:pt x="810" y="6456"/>
                  </a:moveTo>
                  <a:cubicBezTo>
                    <a:pt x="856" y="6456"/>
                    <a:pt x="850" y="6527"/>
                    <a:pt x="883" y="6560"/>
                  </a:cubicBezTo>
                  <a:cubicBezTo>
                    <a:pt x="925" y="6560"/>
                    <a:pt x="967" y="6523"/>
                    <a:pt x="1016" y="6523"/>
                  </a:cubicBezTo>
                  <a:cubicBezTo>
                    <a:pt x="1035" y="6523"/>
                    <a:pt x="1055" y="6529"/>
                    <a:pt x="1076" y="6545"/>
                  </a:cubicBezTo>
                  <a:lnTo>
                    <a:pt x="1076" y="6545"/>
                  </a:lnTo>
                  <a:cubicBezTo>
                    <a:pt x="962" y="6589"/>
                    <a:pt x="905" y="6675"/>
                    <a:pt x="925" y="6875"/>
                  </a:cubicBezTo>
                  <a:lnTo>
                    <a:pt x="841" y="6707"/>
                  </a:lnTo>
                  <a:cubicBezTo>
                    <a:pt x="736" y="6728"/>
                    <a:pt x="757" y="6833"/>
                    <a:pt x="694" y="6875"/>
                  </a:cubicBezTo>
                  <a:cubicBezTo>
                    <a:pt x="631" y="6875"/>
                    <a:pt x="568" y="6833"/>
                    <a:pt x="547" y="6770"/>
                  </a:cubicBezTo>
                  <a:cubicBezTo>
                    <a:pt x="526" y="6665"/>
                    <a:pt x="568" y="6623"/>
                    <a:pt x="778" y="6560"/>
                  </a:cubicBezTo>
                  <a:lnTo>
                    <a:pt x="757" y="6476"/>
                  </a:lnTo>
                  <a:cubicBezTo>
                    <a:pt x="780" y="6462"/>
                    <a:pt x="797" y="6456"/>
                    <a:pt x="810" y="6456"/>
                  </a:cubicBezTo>
                  <a:close/>
                  <a:moveTo>
                    <a:pt x="1262" y="6875"/>
                  </a:moveTo>
                  <a:cubicBezTo>
                    <a:pt x="1262" y="6896"/>
                    <a:pt x="1283" y="6875"/>
                    <a:pt x="1262" y="6917"/>
                  </a:cubicBezTo>
                  <a:cubicBezTo>
                    <a:pt x="1262" y="6924"/>
                    <a:pt x="1259" y="6927"/>
                    <a:pt x="1256" y="6927"/>
                  </a:cubicBezTo>
                  <a:cubicBezTo>
                    <a:pt x="1250" y="6927"/>
                    <a:pt x="1241" y="6917"/>
                    <a:pt x="1241" y="6917"/>
                  </a:cubicBezTo>
                  <a:cubicBezTo>
                    <a:pt x="1241" y="6896"/>
                    <a:pt x="1241" y="6896"/>
                    <a:pt x="1241" y="6896"/>
                  </a:cubicBezTo>
                  <a:lnTo>
                    <a:pt x="1262" y="6875"/>
                  </a:lnTo>
                  <a:close/>
                  <a:moveTo>
                    <a:pt x="1283" y="7170"/>
                  </a:moveTo>
                  <a:lnTo>
                    <a:pt x="1409" y="7275"/>
                  </a:lnTo>
                  <a:cubicBezTo>
                    <a:pt x="1380" y="7292"/>
                    <a:pt x="1359" y="7300"/>
                    <a:pt x="1343" y="7300"/>
                  </a:cubicBezTo>
                  <a:cubicBezTo>
                    <a:pt x="1302" y="7300"/>
                    <a:pt x="1298" y="7246"/>
                    <a:pt x="1283" y="7170"/>
                  </a:cubicBezTo>
                  <a:close/>
                  <a:moveTo>
                    <a:pt x="1038" y="7258"/>
                  </a:moveTo>
                  <a:cubicBezTo>
                    <a:pt x="1090" y="7258"/>
                    <a:pt x="1109" y="7297"/>
                    <a:pt x="1093" y="7359"/>
                  </a:cubicBezTo>
                  <a:cubicBezTo>
                    <a:pt x="1030" y="7359"/>
                    <a:pt x="1030" y="7296"/>
                    <a:pt x="967" y="7296"/>
                  </a:cubicBezTo>
                  <a:lnTo>
                    <a:pt x="967" y="7275"/>
                  </a:lnTo>
                  <a:cubicBezTo>
                    <a:pt x="995" y="7264"/>
                    <a:pt x="1019" y="7258"/>
                    <a:pt x="1038" y="7258"/>
                  </a:cubicBezTo>
                  <a:close/>
                  <a:moveTo>
                    <a:pt x="1367" y="7443"/>
                  </a:moveTo>
                  <a:cubicBezTo>
                    <a:pt x="1388" y="7443"/>
                    <a:pt x="1388" y="7464"/>
                    <a:pt x="1388" y="7464"/>
                  </a:cubicBezTo>
                  <a:lnTo>
                    <a:pt x="1377" y="7475"/>
                  </a:lnTo>
                  <a:lnTo>
                    <a:pt x="1377" y="7475"/>
                  </a:lnTo>
                  <a:cubicBezTo>
                    <a:pt x="1374" y="7475"/>
                    <a:pt x="1370" y="7475"/>
                    <a:pt x="1367" y="7475"/>
                  </a:cubicBezTo>
                  <a:cubicBezTo>
                    <a:pt x="1356" y="7475"/>
                    <a:pt x="1346" y="7475"/>
                    <a:pt x="1346" y="7464"/>
                  </a:cubicBezTo>
                  <a:cubicBezTo>
                    <a:pt x="1346" y="7443"/>
                    <a:pt x="1367" y="7443"/>
                    <a:pt x="1367" y="7443"/>
                  </a:cubicBezTo>
                  <a:close/>
                  <a:moveTo>
                    <a:pt x="5233" y="7438"/>
                  </a:moveTo>
                  <a:cubicBezTo>
                    <a:pt x="5235" y="7438"/>
                    <a:pt x="5235" y="7443"/>
                    <a:pt x="5235" y="7464"/>
                  </a:cubicBezTo>
                  <a:cubicBezTo>
                    <a:pt x="5225" y="7475"/>
                    <a:pt x="5214" y="7480"/>
                    <a:pt x="5206" y="7480"/>
                  </a:cubicBezTo>
                  <a:cubicBezTo>
                    <a:pt x="5198" y="7480"/>
                    <a:pt x="5193" y="7475"/>
                    <a:pt x="5193" y="7464"/>
                  </a:cubicBezTo>
                  <a:lnTo>
                    <a:pt x="5214" y="7443"/>
                  </a:lnTo>
                  <a:cubicBezTo>
                    <a:pt x="5225" y="7443"/>
                    <a:pt x="5230" y="7438"/>
                    <a:pt x="5233" y="7438"/>
                  </a:cubicBezTo>
                  <a:close/>
                  <a:moveTo>
                    <a:pt x="1451" y="7569"/>
                  </a:moveTo>
                  <a:cubicBezTo>
                    <a:pt x="1493" y="7590"/>
                    <a:pt x="1493" y="7632"/>
                    <a:pt x="1451" y="7674"/>
                  </a:cubicBezTo>
                  <a:cubicBezTo>
                    <a:pt x="1409" y="7632"/>
                    <a:pt x="1409" y="7590"/>
                    <a:pt x="1451" y="7569"/>
                  </a:cubicBezTo>
                  <a:close/>
                  <a:moveTo>
                    <a:pt x="946" y="7443"/>
                  </a:moveTo>
                  <a:cubicBezTo>
                    <a:pt x="988" y="7485"/>
                    <a:pt x="988" y="7527"/>
                    <a:pt x="988" y="7569"/>
                  </a:cubicBezTo>
                  <a:cubicBezTo>
                    <a:pt x="1051" y="7590"/>
                    <a:pt x="1072" y="7611"/>
                    <a:pt x="1030" y="7674"/>
                  </a:cubicBezTo>
                  <a:cubicBezTo>
                    <a:pt x="1018" y="7687"/>
                    <a:pt x="1004" y="7692"/>
                    <a:pt x="990" y="7692"/>
                  </a:cubicBezTo>
                  <a:cubicBezTo>
                    <a:pt x="957" y="7692"/>
                    <a:pt x="925" y="7662"/>
                    <a:pt x="925" y="7632"/>
                  </a:cubicBezTo>
                  <a:cubicBezTo>
                    <a:pt x="862" y="7527"/>
                    <a:pt x="862" y="7527"/>
                    <a:pt x="946" y="7443"/>
                  </a:cubicBezTo>
                  <a:close/>
                  <a:moveTo>
                    <a:pt x="5419" y="7660"/>
                  </a:moveTo>
                  <a:cubicBezTo>
                    <a:pt x="5422" y="7660"/>
                    <a:pt x="5424" y="7665"/>
                    <a:pt x="5424" y="7674"/>
                  </a:cubicBezTo>
                  <a:cubicBezTo>
                    <a:pt x="5424" y="7714"/>
                    <a:pt x="5405" y="7716"/>
                    <a:pt x="5385" y="7716"/>
                  </a:cubicBezTo>
                  <a:lnTo>
                    <a:pt x="5385" y="7716"/>
                  </a:lnTo>
                  <a:cubicBezTo>
                    <a:pt x="5392" y="7689"/>
                    <a:pt x="5410" y="7660"/>
                    <a:pt x="5419" y="7660"/>
                  </a:cubicBezTo>
                  <a:close/>
                  <a:moveTo>
                    <a:pt x="1514" y="7800"/>
                  </a:moveTo>
                  <a:cubicBezTo>
                    <a:pt x="1514" y="7811"/>
                    <a:pt x="1519" y="7811"/>
                    <a:pt x="1524" y="7811"/>
                  </a:cubicBezTo>
                  <a:cubicBezTo>
                    <a:pt x="1530" y="7811"/>
                    <a:pt x="1535" y="7811"/>
                    <a:pt x="1535" y="7821"/>
                  </a:cubicBezTo>
                  <a:cubicBezTo>
                    <a:pt x="1528" y="7835"/>
                    <a:pt x="1521" y="7840"/>
                    <a:pt x="1515" y="7840"/>
                  </a:cubicBezTo>
                  <a:cubicBezTo>
                    <a:pt x="1502" y="7840"/>
                    <a:pt x="1493" y="7821"/>
                    <a:pt x="1493" y="7821"/>
                  </a:cubicBezTo>
                  <a:cubicBezTo>
                    <a:pt x="1493" y="7821"/>
                    <a:pt x="1514" y="7800"/>
                    <a:pt x="1514" y="7800"/>
                  </a:cubicBezTo>
                  <a:close/>
                  <a:moveTo>
                    <a:pt x="1270" y="8124"/>
                  </a:moveTo>
                  <a:cubicBezTo>
                    <a:pt x="1312" y="8161"/>
                    <a:pt x="1367" y="8185"/>
                    <a:pt x="1367" y="8263"/>
                  </a:cubicBezTo>
                  <a:cubicBezTo>
                    <a:pt x="1352" y="8273"/>
                    <a:pt x="1340" y="8277"/>
                    <a:pt x="1331" y="8277"/>
                  </a:cubicBezTo>
                  <a:cubicBezTo>
                    <a:pt x="1302" y="8277"/>
                    <a:pt x="1299" y="8237"/>
                    <a:pt x="1283" y="8221"/>
                  </a:cubicBezTo>
                  <a:cubicBezTo>
                    <a:pt x="1245" y="8202"/>
                    <a:pt x="1241" y="8150"/>
                    <a:pt x="1270" y="8124"/>
                  </a:cubicBezTo>
                  <a:close/>
                  <a:moveTo>
                    <a:pt x="652" y="8242"/>
                  </a:moveTo>
                  <a:cubicBezTo>
                    <a:pt x="652" y="8242"/>
                    <a:pt x="673" y="8263"/>
                    <a:pt x="673" y="8263"/>
                  </a:cubicBezTo>
                  <a:lnTo>
                    <a:pt x="652" y="8284"/>
                  </a:lnTo>
                  <a:cubicBezTo>
                    <a:pt x="610" y="8263"/>
                    <a:pt x="652" y="8242"/>
                    <a:pt x="652" y="8242"/>
                  </a:cubicBezTo>
                  <a:close/>
                  <a:moveTo>
                    <a:pt x="1546" y="7964"/>
                  </a:moveTo>
                  <a:cubicBezTo>
                    <a:pt x="1593" y="7964"/>
                    <a:pt x="1616" y="8008"/>
                    <a:pt x="1661" y="8053"/>
                  </a:cubicBezTo>
                  <a:lnTo>
                    <a:pt x="1661" y="8284"/>
                  </a:lnTo>
                  <a:cubicBezTo>
                    <a:pt x="1577" y="8200"/>
                    <a:pt x="1514" y="8095"/>
                    <a:pt x="1472" y="7990"/>
                  </a:cubicBezTo>
                  <a:cubicBezTo>
                    <a:pt x="1503" y="7971"/>
                    <a:pt x="1526" y="7964"/>
                    <a:pt x="1546" y="7964"/>
                  </a:cubicBezTo>
                  <a:close/>
                  <a:moveTo>
                    <a:pt x="655" y="7206"/>
                  </a:moveTo>
                  <a:cubicBezTo>
                    <a:pt x="683" y="7206"/>
                    <a:pt x="715" y="7222"/>
                    <a:pt x="757" y="7254"/>
                  </a:cubicBezTo>
                  <a:lnTo>
                    <a:pt x="862" y="7254"/>
                  </a:lnTo>
                  <a:cubicBezTo>
                    <a:pt x="820" y="7401"/>
                    <a:pt x="694" y="7506"/>
                    <a:pt x="757" y="7653"/>
                  </a:cubicBezTo>
                  <a:lnTo>
                    <a:pt x="862" y="7716"/>
                  </a:lnTo>
                  <a:cubicBezTo>
                    <a:pt x="883" y="7948"/>
                    <a:pt x="946" y="8158"/>
                    <a:pt x="1072" y="8347"/>
                  </a:cubicBezTo>
                  <a:cubicBezTo>
                    <a:pt x="904" y="8305"/>
                    <a:pt x="904" y="8305"/>
                    <a:pt x="799" y="8095"/>
                  </a:cubicBezTo>
                  <a:lnTo>
                    <a:pt x="862" y="8032"/>
                  </a:lnTo>
                  <a:cubicBezTo>
                    <a:pt x="736" y="7927"/>
                    <a:pt x="673" y="7758"/>
                    <a:pt x="673" y="7611"/>
                  </a:cubicBezTo>
                  <a:cubicBezTo>
                    <a:pt x="589" y="7485"/>
                    <a:pt x="484" y="7422"/>
                    <a:pt x="442" y="7275"/>
                  </a:cubicBezTo>
                  <a:cubicBezTo>
                    <a:pt x="463" y="7254"/>
                    <a:pt x="505" y="7254"/>
                    <a:pt x="547" y="7254"/>
                  </a:cubicBezTo>
                  <a:lnTo>
                    <a:pt x="568" y="7254"/>
                  </a:lnTo>
                  <a:cubicBezTo>
                    <a:pt x="599" y="7222"/>
                    <a:pt x="626" y="7206"/>
                    <a:pt x="655" y="7206"/>
                  </a:cubicBezTo>
                  <a:close/>
                  <a:moveTo>
                    <a:pt x="5824" y="7969"/>
                  </a:moveTo>
                  <a:lnTo>
                    <a:pt x="5824" y="7969"/>
                  </a:lnTo>
                  <a:cubicBezTo>
                    <a:pt x="6013" y="8011"/>
                    <a:pt x="5908" y="8137"/>
                    <a:pt x="5971" y="8221"/>
                  </a:cubicBezTo>
                  <a:lnTo>
                    <a:pt x="6076" y="8263"/>
                  </a:lnTo>
                  <a:lnTo>
                    <a:pt x="5971" y="8347"/>
                  </a:lnTo>
                  <a:cubicBezTo>
                    <a:pt x="5824" y="8263"/>
                    <a:pt x="5929" y="8095"/>
                    <a:pt x="5824" y="7969"/>
                  </a:cubicBezTo>
                  <a:close/>
                  <a:moveTo>
                    <a:pt x="1661" y="8305"/>
                  </a:moveTo>
                  <a:lnTo>
                    <a:pt x="1661" y="8305"/>
                  </a:lnTo>
                  <a:cubicBezTo>
                    <a:pt x="1724" y="8326"/>
                    <a:pt x="1745" y="8347"/>
                    <a:pt x="1703" y="8410"/>
                  </a:cubicBezTo>
                  <a:cubicBezTo>
                    <a:pt x="1640" y="8389"/>
                    <a:pt x="1682" y="8347"/>
                    <a:pt x="1661" y="8305"/>
                  </a:cubicBezTo>
                  <a:close/>
                  <a:moveTo>
                    <a:pt x="1356" y="8361"/>
                  </a:moveTo>
                  <a:cubicBezTo>
                    <a:pt x="1404" y="8361"/>
                    <a:pt x="1425" y="8388"/>
                    <a:pt x="1409" y="8452"/>
                  </a:cubicBezTo>
                  <a:cubicBezTo>
                    <a:pt x="1367" y="8452"/>
                    <a:pt x="1346" y="8410"/>
                    <a:pt x="1325" y="8368"/>
                  </a:cubicBezTo>
                  <a:lnTo>
                    <a:pt x="1304" y="8368"/>
                  </a:lnTo>
                  <a:cubicBezTo>
                    <a:pt x="1323" y="8363"/>
                    <a:pt x="1341" y="8361"/>
                    <a:pt x="1356" y="8361"/>
                  </a:cubicBezTo>
                  <a:close/>
                  <a:moveTo>
                    <a:pt x="1766" y="8494"/>
                  </a:moveTo>
                  <a:cubicBezTo>
                    <a:pt x="1787" y="8515"/>
                    <a:pt x="1808" y="8557"/>
                    <a:pt x="1766" y="8578"/>
                  </a:cubicBezTo>
                  <a:cubicBezTo>
                    <a:pt x="1760" y="8581"/>
                    <a:pt x="1755" y="8583"/>
                    <a:pt x="1751" y="8583"/>
                  </a:cubicBezTo>
                  <a:cubicBezTo>
                    <a:pt x="1724" y="8583"/>
                    <a:pt x="1724" y="8536"/>
                    <a:pt x="1724" y="8536"/>
                  </a:cubicBezTo>
                  <a:cubicBezTo>
                    <a:pt x="1745" y="8515"/>
                    <a:pt x="1766" y="8515"/>
                    <a:pt x="1766" y="8494"/>
                  </a:cubicBezTo>
                  <a:close/>
                  <a:moveTo>
                    <a:pt x="2216" y="9410"/>
                  </a:moveTo>
                  <a:cubicBezTo>
                    <a:pt x="2271" y="9410"/>
                    <a:pt x="2313" y="9447"/>
                    <a:pt x="2355" y="9503"/>
                  </a:cubicBezTo>
                  <a:lnTo>
                    <a:pt x="2334" y="9503"/>
                  </a:lnTo>
                  <a:cubicBezTo>
                    <a:pt x="2302" y="9514"/>
                    <a:pt x="2265" y="9519"/>
                    <a:pt x="2229" y="9519"/>
                  </a:cubicBezTo>
                  <a:cubicBezTo>
                    <a:pt x="2192" y="9519"/>
                    <a:pt x="2155" y="9514"/>
                    <a:pt x="2124" y="9503"/>
                  </a:cubicBezTo>
                  <a:lnTo>
                    <a:pt x="2124" y="9440"/>
                  </a:lnTo>
                  <a:cubicBezTo>
                    <a:pt x="2159" y="9419"/>
                    <a:pt x="2189" y="9410"/>
                    <a:pt x="2216" y="9410"/>
                  </a:cubicBezTo>
                  <a:close/>
                  <a:moveTo>
                    <a:pt x="2502" y="9861"/>
                  </a:moveTo>
                  <a:cubicBezTo>
                    <a:pt x="2544" y="9882"/>
                    <a:pt x="2544" y="9903"/>
                    <a:pt x="2502" y="9924"/>
                  </a:cubicBezTo>
                  <a:cubicBezTo>
                    <a:pt x="2498" y="9928"/>
                    <a:pt x="2494" y="9930"/>
                    <a:pt x="2490" y="9930"/>
                  </a:cubicBezTo>
                  <a:cubicBezTo>
                    <a:pt x="2474" y="9930"/>
                    <a:pt x="2464" y="9899"/>
                    <a:pt x="2481" y="9882"/>
                  </a:cubicBezTo>
                  <a:cubicBezTo>
                    <a:pt x="2481" y="9882"/>
                    <a:pt x="2502" y="9861"/>
                    <a:pt x="2502" y="9861"/>
                  </a:cubicBezTo>
                  <a:close/>
                  <a:moveTo>
                    <a:pt x="2607" y="10176"/>
                  </a:moveTo>
                  <a:cubicBezTo>
                    <a:pt x="2670" y="10176"/>
                    <a:pt x="2691" y="10218"/>
                    <a:pt x="2691" y="10260"/>
                  </a:cubicBezTo>
                  <a:cubicBezTo>
                    <a:pt x="2676" y="10265"/>
                    <a:pt x="2663" y="10268"/>
                    <a:pt x="2651" y="10268"/>
                  </a:cubicBezTo>
                  <a:cubicBezTo>
                    <a:pt x="2612" y="10268"/>
                    <a:pt x="2591" y="10240"/>
                    <a:pt x="2607" y="10176"/>
                  </a:cubicBezTo>
                  <a:close/>
                  <a:moveTo>
                    <a:pt x="5719" y="0"/>
                  </a:moveTo>
                  <a:cubicBezTo>
                    <a:pt x="5656" y="106"/>
                    <a:pt x="5719" y="211"/>
                    <a:pt x="5677" y="337"/>
                  </a:cubicBezTo>
                  <a:cubicBezTo>
                    <a:pt x="5593" y="421"/>
                    <a:pt x="5614" y="610"/>
                    <a:pt x="5445" y="673"/>
                  </a:cubicBezTo>
                  <a:cubicBezTo>
                    <a:pt x="5298" y="631"/>
                    <a:pt x="5151" y="610"/>
                    <a:pt x="5025" y="610"/>
                  </a:cubicBezTo>
                  <a:cubicBezTo>
                    <a:pt x="5025" y="652"/>
                    <a:pt x="5067" y="715"/>
                    <a:pt x="5109" y="715"/>
                  </a:cubicBezTo>
                  <a:cubicBezTo>
                    <a:pt x="5214" y="757"/>
                    <a:pt x="5340" y="778"/>
                    <a:pt x="5424" y="820"/>
                  </a:cubicBezTo>
                  <a:cubicBezTo>
                    <a:pt x="5445" y="841"/>
                    <a:pt x="5466" y="883"/>
                    <a:pt x="5466" y="904"/>
                  </a:cubicBezTo>
                  <a:cubicBezTo>
                    <a:pt x="5509" y="946"/>
                    <a:pt x="5509" y="1010"/>
                    <a:pt x="5466" y="1031"/>
                  </a:cubicBezTo>
                  <a:cubicBezTo>
                    <a:pt x="5403" y="1031"/>
                    <a:pt x="5340" y="960"/>
                    <a:pt x="5277" y="960"/>
                  </a:cubicBezTo>
                  <a:cubicBezTo>
                    <a:pt x="5256" y="960"/>
                    <a:pt x="5235" y="968"/>
                    <a:pt x="5214" y="989"/>
                  </a:cubicBezTo>
                  <a:cubicBezTo>
                    <a:pt x="5193" y="1031"/>
                    <a:pt x="5277" y="1052"/>
                    <a:pt x="5214" y="1094"/>
                  </a:cubicBezTo>
                  <a:cubicBezTo>
                    <a:pt x="5056" y="1094"/>
                    <a:pt x="4953" y="945"/>
                    <a:pt x="4784" y="945"/>
                  </a:cubicBezTo>
                  <a:cubicBezTo>
                    <a:pt x="4774" y="945"/>
                    <a:pt x="4763" y="945"/>
                    <a:pt x="4752" y="946"/>
                  </a:cubicBezTo>
                  <a:cubicBezTo>
                    <a:pt x="4794" y="1052"/>
                    <a:pt x="4836" y="1178"/>
                    <a:pt x="4815" y="1304"/>
                  </a:cubicBezTo>
                  <a:cubicBezTo>
                    <a:pt x="4878" y="1367"/>
                    <a:pt x="4962" y="1304"/>
                    <a:pt x="4983" y="1388"/>
                  </a:cubicBezTo>
                  <a:lnTo>
                    <a:pt x="4857" y="1409"/>
                  </a:lnTo>
                  <a:cubicBezTo>
                    <a:pt x="4794" y="1472"/>
                    <a:pt x="4899" y="1472"/>
                    <a:pt x="4836" y="1535"/>
                  </a:cubicBezTo>
                  <a:cubicBezTo>
                    <a:pt x="4773" y="1514"/>
                    <a:pt x="4710" y="1472"/>
                    <a:pt x="4689" y="1409"/>
                  </a:cubicBezTo>
                  <a:lnTo>
                    <a:pt x="4478" y="1409"/>
                  </a:lnTo>
                  <a:cubicBezTo>
                    <a:pt x="4436" y="1283"/>
                    <a:pt x="4394" y="1157"/>
                    <a:pt x="4373" y="1031"/>
                  </a:cubicBezTo>
                  <a:cubicBezTo>
                    <a:pt x="4289" y="1094"/>
                    <a:pt x="4352" y="1178"/>
                    <a:pt x="4310" y="1241"/>
                  </a:cubicBezTo>
                  <a:cubicBezTo>
                    <a:pt x="4163" y="1598"/>
                    <a:pt x="4289" y="1830"/>
                    <a:pt x="4583" y="2040"/>
                  </a:cubicBezTo>
                  <a:cubicBezTo>
                    <a:pt x="4521" y="2123"/>
                    <a:pt x="4666" y="2228"/>
                    <a:pt x="4585" y="2353"/>
                  </a:cubicBezTo>
                  <a:lnTo>
                    <a:pt x="4585" y="2353"/>
                  </a:lnTo>
                  <a:cubicBezTo>
                    <a:pt x="4584" y="2347"/>
                    <a:pt x="4583" y="2340"/>
                    <a:pt x="4583" y="2334"/>
                  </a:cubicBezTo>
                  <a:cubicBezTo>
                    <a:pt x="4478" y="2460"/>
                    <a:pt x="4310" y="2439"/>
                    <a:pt x="4226" y="2544"/>
                  </a:cubicBezTo>
                  <a:cubicBezTo>
                    <a:pt x="4310" y="2797"/>
                    <a:pt x="4499" y="2986"/>
                    <a:pt x="4457" y="3238"/>
                  </a:cubicBezTo>
                  <a:cubicBezTo>
                    <a:pt x="4268" y="3427"/>
                    <a:pt x="4142" y="3638"/>
                    <a:pt x="4037" y="3848"/>
                  </a:cubicBezTo>
                  <a:cubicBezTo>
                    <a:pt x="3911" y="3764"/>
                    <a:pt x="3806" y="3638"/>
                    <a:pt x="3700" y="3511"/>
                  </a:cubicBezTo>
                  <a:cubicBezTo>
                    <a:pt x="3785" y="3364"/>
                    <a:pt x="3806" y="3196"/>
                    <a:pt x="3763" y="3049"/>
                  </a:cubicBezTo>
                  <a:cubicBezTo>
                    <a:pt x="3739" y="3033"/>
                    <a:pt x="3712" y="3026"/>
                    <a:pt x="3684" y="3026"/>
                  </a:cubicBezTo>
                  <a:cubicBezTo>
                    <a:pt x="3639" y="3026"/>
                    <a:pt x="3592" y="3044"/>
                    <a:pt x="3553" y="3070"/>
                  </a:cubicBezTo>
                  <a:cubicBezTo>
                    <a:pt x="3511" y="2986"/>
                    <a:pt x="3385" y="3049"/>
                    <a:pt x="3322" y="2965"/>
                  </a:cubicBezTo>
                  <a:lnTo>
                    <a:pt x="3175" y="3049"/>
                  </a:lnTo>
                  <a:cubicBezTo>
                    <a:pt x="3133" y="3091"/>
                    <a:pt x="3175" y="3154"/>
                    <a:pt x="3133" y="3196"/>
                  </a:cubicBezTo>
                  <a:cubicBezTo>
                    <a:pt x="3095" y="3183"/>
                    <a:pt x="3057" y="3140"/>
                    <a:pt x="3023" y="3140"/>
                  </a:cubicBezTo>
                  <a:cubicBezTo>
                    <a:pt x="3001" y="3140"/>
                    <a:pt x="2982" y="3158"/>
                    <a:pt x="2965" y="3216"/>
                  </a:cubicBezTo>
                  <a:lnTo>
                    <a:pt x="2965" y="3216"/>
                  </a:lnTo>
                  <a:cubicBezTo>
                    <a:pt x="2909" y="3208"/>
                    <a:pt x="2853" y="3173"/>
                    <a:pt x="2796" y="3154"/>
                  </a:cubicBezTo>
                  <a:cubicBezTo>
                    <a:pt x="2796" y="3259"/>
                    <a:pt x="2712" y="3301"/>
                    <a:pt x="2691" y="3385"/>
                  </a:cubicBezTo>
                  <a:cubicBezTo>
                    <a:pt x="2684" y="3388"/>
                    <a:pt x="2678" y="3389"/>
                    <a:pt x="2672" y="3389"/>
                  </a:cubicBezTo>
                  <a:cubicBezTo>
                    <a:pt x="2633" y="3389"/>
                    <a:pt x="2623" y="3340"/>
                    <a:pt x="2584" y="3340"/>
                  </a:cubicBezTo>
                  <a:cubicBezTo>
                    <a:pt x="2579" y="3340"/>
                    <a:pt x="2572" y="3341"/>
                    <a:pt x="2565" y="3343"/>
                  </a:cubicBezTo>
                  <a:cubicBezTo>
                    <a:pt x="2523" y="3364"/>
                    <a:pt x="2544" y="3448"/>
                    <a:pt x="2439" y="3448"/>
                  </a:cubicBezTo>
                  <a:cubicBezTo>
                    <a:pt x="2433" y="3449"/>
                    <a:pt x="2427" y="3450"/>
                    <a:pt x="2421" y="3450"/>
                  </a:cubicBezTo>
                  <a:cubicBezTo>
                    <a:pt x="2322" y="3450"/>
                    <a:pt x="2222" y="3323"/>
                    <a:pt x="2100" y="3323"/>
                  </a:cubicBezTo>
                  <a:cubicBezTo>
                    <a:pt x="2074" y="3323"/>
                    <a:pt x="2047" y="3329"/>
                    <a:pt x="2018" y="3343"/>
                  </a:cubicBezTo>
                  <a:lnTo>
                    <a:pt x="1955" y="3448"/>
                  </a:lnTo>
                  <a:cubicBezTo>
                    <a:pt x="1938" y="3457"/>
                    <a:pt x="1922" y="3460"/>
                    <a:pt x="1906" y="3460"/>
                  </a:cubicBezTo>
                  <a:cubicBezTo>
                    <a:pt x="1853" y="3460"/>
                    <a:pt x="1807" y="3424"/>
                    <a:pt x="1752" y="3424"/>
                  </a:cubicBezTo>
                  <a:cubicBezTo>
                    <a:pt x="1743" y="3424"/>
                    <a:pt x="1734" y="3425"/>
                    <a:pt x="1724" y="3427"/>
                  </a:cubicBezTo>
                  <a:cubicBezTo>
                    <a:pt x="1719" y="3429"/>
                    <a:pt x="1714" y="3430"/>
                    <a:pt x="1709" y="3430"/>
                  </a:cubicBezTo>
                  <a:cubicBezTo>
                    <a:pt x="1668" y="3430"/>
                    <a:pt x="1619" y="3385"/>
                    <a:pt x="1568" y="3385"/>
                  </a:cubicBezTo>
                  <a:cubicBezTo>
                    <a:pt x="1544" y="3385"/>
                    <a:pt x="1518" y="3396"/>
                    <a:pt x="1493" y="3427"/>
                  </a:cubicBezTo>
                  <a:cubicBezTo>
                    <a:pt x="1472" y="3554"/>
                    <a:pt x="1640" y="3554"/>
                    <a:pt x="1619" y="3680"/>
                  </a:cubicBezTo>
                  <a:cubicBezTo>
                    <a:pt x="1737" y="3719"/>
                    <a:pt x="1856" y="3777"/>
                    <a:pt x="1957" y="3871"/>
                  </a:cubicBezTo>
                  <a:lnTo>
                    <a:pt x="1957" y="3871"/>
                  </a:lnTo>
                  <a:cubicBezTo>
                    <a:pt x="1835" y="3868"/>
                    <a:pt x="1716" y="3782"/>
                    <a:pt x="1623" y="3782"/>
                  </a:cubicBezTo>
                  <a:cubicBezTo>
                    <a:pt x="1615" y="3782"/>
                    <a:pt x="1606" y="3783"/>
                    <a:pt x="1598" y="3785"/>
                  </a:cubicBezTo>
                  <a:cubicBezTo>
                    <a:pt x="1573" y="3792"/>
                    <a:pt x="1549" y="3795"/>
                    <a:pt x="1525" y="3795"/>
                  </a:cubicBezTo>
                  <a:cubicBezTo>
                    <a:pt x="1421" y="3795"/>
                    <a:pt x="1327" y="3740"/>
                    <a:pt x="1234" y="3740"/>
                  </a:cubicBezTo>
                  <a:cubicBezTo>
                    <a:pt x="1222" y="3740"/>
                    <a:pt x="1210" y="3741"/>
                    <a:pt x="1199" y="3743"/>
                  </a:cubicBezTo>
                  <a:lnTo>
                    <a:pt x="1199" y="3638"/>
                  </a:lnTo>
                  <a:lnTo>
                    <a:pt x="1051" y="3701"/>
                  </a:lnTo>
                  <a:cubicBezTo>
                    <a:pt x="1009" y="3638"/>
                    <a:pt x="946" y="3638"/>
                    <a:pt x="904" y="3617"/>
                  </a:cubicBezTo>
                  <a:lnTo>
                    <a:pt x="946" y="3532"/>
                  </a:lnTo>
                  <a:lnTo>
                    <a:pt x="778" y="3532"/>
                  </a:lnTo>
                  <a:cubicBezTo>
                    <a:pt x="526" y="3659"/>
                    <a:pt x="526" y="3890"/>
                    <a:pt x="442" y="4058"/>
                  </a:cubicBezTo>
                  <a:lnTo>
                    <a:pt x="189" y="4184"/>
                  </a:lnTo>
                  <a:cubicBezTo>
                    <a:pt x="231" y="4268"/>
                    <a:pt x="105" y="4352"/>
                    <a:pt x="189" y="4458"/>
                  </a:cubicBezTo>
                  <a:cubicBezTo>
                    <a:pt x="231" y="4500"/>
                    <a:pt x="189" y="4563"/>
                    <a:pt x="147" y="4647"/>
                  </a:cubicBezTo>
                  <a:cubicBezTo>
                    <a:pt x="126" y="4752"/>
                    <a:pt x="42" y="4794"/>
                    <a:pt x="0" y="4878"/>
                  </a:cubicBezTo>
                  <a:cubicBezTo>
                    <a:pt x="63" y="4941"/>
                    <a:pt x="63" y="5025"/>
                    <a:pt x="0" y="5067"/>
                  </a:cubicBezTo>
                  <a:cubicBezTo>
                    <a:pt x="63" y="5151"/>
                    <a:pt x="168" y="5235"/>
                    <a:pt x="147" y="5362"/>
                  </a:cubicBezTo>
                  <a:cubicBezTo>
                    <a:pt x="126" y="5446"/>
                    <a:pt x="231" y="5488"/>
                    <a:pt x="273" y="5509"/>
                  </a:cubicBezTo>
                  <a:cubicBezTo>
                    <a:pt x="305" y="5509"/>
                    <a:pt x="337" y="5498"/>
                    <a:pt x="365" y="5498"/>
                  </a:cubicBezTo>
                  <a:cubicBezTo>
                    <a:pt x="394" y="5498"/>
                    <a:pt x="421" y="5509"/>
                    <a:pt x="442" y="5551"/>
                  </a:cubicBezTo>
                  <a:cubicBezTo>
                    <a:pt x="294" y="5635"/>
                    <a:pt x="252" y="5803"/>
                    <a:pt x="147" y="5908"/>
                  </a:cubicBezTo>
                  <a:cubicBezTo>
                    <a:pt x="189" y="6140"/>
                    <a:pt x="379" y="6308"/>
                    <a:pt x="315" y="6581"/>
                  </a:cubicBezTo>
                  <a:lnTo>
                    <a:pt x="210" y="6707"/>
                  </a:lnTo>
                  <a:cubicBezTo>
                    <a:pt x="210" y="6770"/>
                    <a:pt x="189" y="6812"/>
                    <a:pt x="231" y="6854"/>
                  </a:cubicBezTo>
                  <a:lnTo>
                    <a:pt x="294" y="6854"/>
                  </a:lnTo>
                  <a:cubicBezTo>
                    <a:pt x="358" y="6812"/>
                    <a:pt x="315" y="6728"/>
                    <a:pt x="358" y="6665"/>
                  </a:cubicBezTo>
                  <a:lnTo>
                    <a:pt x="505" y="6812"/>
                  </a:lnTo>
                  <a:lnTo>
                    <a:pt x="463" y="6875"/>
                  </a:lnTo>
                  <a:cubicBezTo>
                    <a:pt x="484" y="6917"/>
                    <a:pt x="526" y="6980"/>
                    <a:pt x="568" y="7002"/>
                  </a:cubicBezTo>
                  <a:lnTo>
                    <a:pt x="273" y="7212"/>
                  </a:lnTo>
                  <a:cubicBezTo>
                    <a:pt x="231" y="7401"/>
                    <a:pt x="400" y="7422"/>
                    <a:pt x="505" y="7506"/>
                  </a:cubicBezTo>
                  <a:cubicBezTo>
                    <a:pt x="547" y="7590"/>
                    <a:pt x="589" y="7674"/>
                    <a:pt x="610" y="7758"/>
                  </a:cubicBezTo>
                  <a:cubicBezTo>
                    <a:pt x="547" y="7885"/>
                    <a:pt x="547" y="8032"/>
                    <a:pt x="610" y="8158"/>
                  </a:cubicBezTo>
                  <a:lnTo>
                    <a:pt x="463" y="8242"/>
                  </a:lnTo>
                  <a:lnTo>
                    <a:pt x="463" y="8368"/>
                  </a:lnTo>
                  <a:cubicBezTo>
                    <a:pt x="631" y="8473"/>
                    <a:pt x="841" y="8494"/>
                    <a:pt x="988" y="8641"/>
                  </a:cubicBezTo>
                  <a:lnTo>
                    <a:pt x="1093" y="8536"/>
                  </a:lnTo>
                  <a:cubicBezTo>
                    <a:pt x="1135" y="8620"/>
                    <a:pt x="1220" y="8683"/>
                    <a:pt x="1325" y="8704"/>
                  </a:cubicBezTo>
                  <a:cubicBezTo>
                    <a:pt x="1409" y="8662"/>
                    <a:pt x="1325" y="8557"/>
                    <a:pt x="1451" y="8515"/>
                  </a:cubicBezTo>
                  <a:cubicBezTo>
                    <a:pt x="1640" y="8620"/>
                    <a:pt x="1619" y="8831"/>
                    <a:pt x="1619" y="9020"/>
                  </a:cubicBezTo>
                  <a:cubicBezTo>
                    <a:pt x="1640" y="9020"/>
                    <a:pt x="1703" y="9062"/>
                    <a:pt x="1661" y="9062"/>
                  </a:cubicBezTo>
                  <a:cubicBezTo>
                    <a:pt x="1619" y="9062"/>
                    <a:pt x="1619" y="9041"/>
                    <a:pt x="1619" y="9020"/>
                  </a:cubicBezTo>
                  <a:cubicBezTo>
                    <a:pt x="1556" y="8999"/>
                    <a:pt x="1577" y="8936"/>
                    <a:pt x="1535" y="8894"/>
                  </a:cubicBezTo>
                  <a:cubicBezTo>
                    <a:pt x="1472" y="8957"/>
                    <a:pt x="1388" y="8999"/>
                    <a:pt x="1367" y="9083"/>
                  </a:cubicBezTo>
                  <a:cubicBezTo>
                    <a:pt x="1367" y="9125"/>
                    <a:pt x="1409" y="9167"/>
                    <a:pt x="1409" y="9209"/>
                  </a:cubicBezTo>
                  <a:cubicBezTo>
                    <a:pt x="1388" y="9335"/>
                    <a:pt x="1577" y="9293"/>
                    <a:pt x="1556" y="9398"/>
                  </a:cubicBezTo>
                  <a:cubicBezTo>
                    <a:pt x="1535" y="9503"/>
                    <a:pt x="1619" y="9566"/>
                    <a:pt x="1619" y="9672"/>
                  </a:cubicBezTo>
                  <a:cubicBezTo>
                    <a:pt x="1619" y="9756"/>
                    <a:pt x="1682" y="9819"/>
                    <a:pt x="1766" y="9819"/>
                  </a:cubicBezTo>
                  <a:lnTo>
                    <a:pt x="1871" y="9735"/>
                  </a:lnTo>
                  <a:cubicBezTo>
                    <a:pt x="1829" y="9609"/>
                    <a:pt x="1808" y="9503"/>
                    <a:pt x="1745" y="9335"/>
                  </a:cubicBezTo>
                  <a:lnTo>
                    <a:pt x="1745" y="9335"/>
                  </a:lnTo>
                  <a:cubicBezTo>
                    <a:pt x="2018" y="9545"/>
                    <a:pt x="2103" y="9840"/>
                    <a:pt x="2355" y="9966"/>
                  </a:cubicBezTo>
                  <a:lnTo>
                    <a:pt x="2313" y="10050"/>
                  </a:lnTo>
                  <a:cubicBezTo>
                    <a:pt x="2418" y="10155"/>
                    <a:pt x="2523" y="10302"/>
                    <a:pt x="2607" y="10428"/>
                  </a:cubicBezTo>
                  <a:cubicBezTo>
                    <a:pt x="2586" y="10492"/>
                    <a:pt x="2565" y="10534"/>
                    <a:pt x="2544" y="10555"/>
                  </a:cubicBezTo>
                  <a:cubicBezTo>
                    <a:pt x="2649" y="10555"/>
                    <a:pt x="2691" y="10618"/>
                    <a:pt x="2733" y="10723"/>
                  </a:cubicBezTo>
                  <a:cubicBezTo>
                    <a:pt x="2838" y="11038"/>
                    <a:pt x="3028" y="11312"/>
                    <a:pt x="3280" y="11501"/>
                  </a:cubicBezTo>
                  <a:cubicBezTo>
                    <a:pt x="3364" y="11564"/>
                    <a:pt x="3448" y="11648"/>
                    <a:pt x="3490" y="11753"/>
                  </a:cubicBezTo>
                  <a:cubicBezTo>
                    <a:pt x="3553" y="11879"/>
                    <a:pt x="3700" y="11984"/>
                    <a:pt x="3848" y="11984"/>
                  </a:cubicBezTo>
                  <a:cubicBezTo>
                    <a:pt x="3890" y="11984"/>
                    <a:pt x="3911" y="12005"/>
                    <a:pt x="3911" y="12047"/>
                  </a:cubicBezTo>
                  <a:lnTo>
                    <a:pt x="3974" y="12047"/>
                  </a:lnTo>
                  <a:cubicBezTo>
                    <a:pt x="4079" y="11921"/>
                    <a:pt x="4037" y="11774"/>
                    <a:pt x="4037" y="11648"/>
                  </a:cubicBezTo>
                  <a:cubicBezTo>
                    <a:pt x="3995" y="11585"/>
                    <a:pt x="3932" y="11564"/>
                    <a:pt x="3932" y="11501"/>
                  </a:cubicBezTo>
                  <a:cubicBezTo>
                    <a:pt x="3974" y="11480"/>
                    <a:pt x="3995" y="11438"/>
                    <a:pt x="4058" y="11438"/>
                  </a:cubicBezTo>
                  <a:cubicBezTo>
                    <a:pt x="4074" y="11438"/>
                    <a:pt x="4089" y="11473"/>
                    <a:pt x="4114" y="11473"/>
                  </a:cubicBezTo>
                  <a:cubicBezTo>
                    <a:pt x="4122" y="11473"/>
                    <a:pt x="4131" y="11469"/>
                    <a:pt x="4142" y="11459"/>
                  </a:cubicBezTo>
                  <a:lnTo>
                    <a:pt x="4184" y="11375"/>
                  </a:lnTo>
                  <a:lnTo>
                    <a:pt x="4268" y="11438"/>
                  </a:lnTo>
                  <a:lnTo>
                    <a:pt x="4457" y="11480"/>
                  </a:lnTo>
                  <a:cubicBezTo>
                    <a:pt x="4457" y="11333"/>
                    <a:pt x="4352" y="11248"/>
                    <a:pt x="4310" y="11122"/>
                  </a:cubicBezTo>
                  <a:lnTo>
                    <a:pt x="4142" y="11122"/>
                  </a:lnTo>
                  <a:cubicBezTo>
                    <a:pt x="4142" y="11143"/>
                    <a:pt x="4121" y="11185"/>
                    <a:pt x="4079" y="11185"/>
                  </a:cubicBezTo>
                  <a:cubicBezTo>
                    <a:pt x="4079" y="11227"/>
                    <a:pt x="4100" y="11312"/>
                    <a:pt x="4058" y="11354"/>
                  </a:cubicBezTo>
                  <a:lnTo>
                    <a:pt x="3869" y="11354"/>
                  </a:lnTo>
                  <a:cubicBezTo>
                    <a:pt x="3700" y="11248"/>
                    <a:pt x="3679" y="11080"/>
                    <a:pt x="3637" y="10891"/>
                  </a:cubicBezTo>
                  <a:cubicBezTo>
                    <a:pt x="3448" y="10681"/>
                    <a:pt x="3217" y="10471"/>
                    <a:pt x="3259" y="10155"/>
                  </a:cubicBezTo>
                  <a:cubicBezTo>
                    <a:pt x="3154" y="10134"/>
                    <a:pt x="3196" y="10029"/>
                    <a:pt x="3154" y="10008"/>
                  </a:cubicBezTo>
                  <a:cubicBezTo>
                    <a:pt x="2944" y="9777"/>
                    <a:pt x="2965" y="9440"/>
                    <a:pt x="2775" y="9209"/>
                  </a:cubicBezTo>
                  <a:cubicBezTo>
                    <a:pt x="2796" y="8894"/>
                    <a:pt x="2502" y="8704"/>
                    <a:pt x="2481" y="8410"/>
                  </a:cubicBezTo>
                  <a:cubicBezTo>
                    <a:pt x="2481" y="8368"/>
                    <a:pt x="2418" y="8326"/>
                    <a:pt x="2376" y="8284"/>
                  </a:cubicBezTo>
                  <a:cubicBezTo>
                    <a:pt x="2460" y="8116"/>
                    <a:pt x="2355" y="7969"/>
                    <a:pt x="2334" y="7821"/>
                  </a:cubicBezTo>
                  <a:cubicBezTo>
                    <a:pt x="2313" y="7653"/>
                    <a:pt x="2229" y="7506"/>
                    <a:pt x="2208" y="7359"/>
                  </a:cubicBezTo>
                  <a:cubicBezTo>
                    <a:pt x="2166" y="7212"/>
                    <a:pt x="2208" y="7023"/>
                    <a:pt x="2039" y="6959"/>
                  </a:cubicBezTo>
                  <a:lnTo>
                    <a:pt x="2039" y="6434"/>
                  </a:lnTo>
                  <a:cubicBezTo>
                    <a:pt x="2103" y="6497"/>
                    <a:pt x="2103" y="6602"/>
                    <a:pt x="2208" y="6602"/>
                  </a:cubicBezTo>
                  <a:cubicBezTo>
                    <a:pt x="2229" y="6518"/>
                    <a:pt x="2166" y="6455"/>
                    <a:pt x="2208" y="6392"/>
                  </a:cubicBezTo>
                  <a:cubicBezTo>
                    <a:pt x="2145" y="6371"/>
                    <a:pt x="2082" y="6329"/>
                    <a:pt x="2039" y="6245"/>
                  </a:cubicBezTo>
                  <a:cubicBezTo>
                    <a:pt x="2082" y="6203"/>
                    <a:pt x="1997" y="6118"/>
                    <a:pt x="2103" y="6055"/>
                  </a:cubicBezTo>
                  <a:cubicBezTo>
                    <a:pt x="2166" y="6140"/>
                    <a:pt x="2250" y="6245"/>
                    <a:pt x="2397" y="6245"/>
                  </a:cubicBezTo>
                  <a:cubicBezTo>
                    <a:pt x="2376" y="6140"/>
                    <a:pt x="2313" y="6034"/>
                    <a:pt x="2229" y="5971"/>
                  </a:cubicBezTo>
                  <a:cubicBezTo>
                    <a:pt x="2292" y="5908"/>
                    <a:pt x="2334" y="5824"/>
                    <a:pt x="2460" y="5824"/>
                  </a:cubicBezTo>
                  <a:cubicBezTo>
                    <a:pt x="2439" y="6055"/>
                    <a:pt x="2649" y="6266"/>
                    <a:pt x="2586" y="6518"/>
                  </a:cubicBezTo>
                  <a:cubicBezTo>
                    <a:pt x="2544" y="6581"/>
                    <a:pt x="2481" y="6602"/>
                    <a:pt x="2481" y="6686"/>
                  </a:cubicBezTo>
                  <a:lnTo>
                    <a:pt x="2691" y="6686"/>
                  </a:lnTo>
                  <a:cubicBezTo>
                    <a:pt x="2733" y="6560"/>
                    <a:pt x="2901" y="6581"/>
                    <a:pt x="2944" y="6455"/>
                  </a:cubicBezTo>
                  <a:cubicBezTo>
                    <a:pt x="2923" y="6392"/>
                    <a:pt x="2817" y="6371"/>
                    <a:pt x="2859" y="6266"/>
                  </a:cubicBezTo>
                  <a:lnTo>
                    <a:pt x="2944" y="6224"/>
                  </a:lnTo>
                  <a:lnTo>
                    <a:pt x="2418" y="5425"/>
                  </a:lnTo>
                  <a:lnTo>
                    <a:pt x="2250" y="5425"/>
                  </a:lnTo>
                  <a:lnTo>
                    <a:pt x="2124" y="5551"/>
                  </a:lnTo>
                  <a:lnTo>
                    <a:pt x="2082" y="5509"/>
                  </a:lnTo>
                  <a:lnTo>
                    <a:pt x="2208" y="5278"/>
                  </a:lnTo>
                  <a:cubicBezTo>
                    <a:pt x="2187" y="5235"/>
                    <a:pt x="2145" y="5214"/>
                    <a:pt x="2187" y="5130"/>
                  </a:cubicBezTo>
                  <a:lnTo>
                    <a:pt x="2376" y="5130"/>
                  </a:lnTo>
                  <a:lnTo>
                    <a:pt x="2481" y="4920"/>
                  </a:lnTo>
                  <a:cubicBezTo>
                    <a:pt x="2481" y="4878"/>
                    <a:pt x="2397" y="4878"/>
                    <a:pt x="2439" y="4836"/>
                  </a:cubicBezTo>
                  <a:lnTo>
                    <a:pt x="2523" y="4836"/>
                  </a:lnTo>
                  <a:cubicBezTo>
                    <a:pt x="2523" y="4773"/>
                    <a:pt x="2565" y="4710"/>
                    <a:pt x="2481" y="4710"/>
                  </a:cubicBezTo>
                  <a:cubicBezTo>
                    <a:pt x="2418" y="4689"/>
                    <a:pt x="2418" y="4626"/>
                    <a:pt x="2418" y="4584"/>
                  </a:cubicBezTo>
                  <a:lnTo>
                    <a:pt x="2418" y="4584"/>
                  </a:lnTo>
                  <a:cubicBezTo>
                    <a:pt x="2642" y="4586"/>
                    <a:pt x="2866" y="4629"/>
                    <a:pt x="3091" y="4731"/>
                  </a:cubicBezTo>
                  <a:lnTo>
                    <a:pt x="3091" y="5067"/>
                  </a:lnTo>
                  <a:cubicBezTo>
                    <a:pt x="3175" y="5214"/>
                    <a:pt x="3322" y="5088"/>
                    <a:pt x="3427" y="5214"/>
                  </a:cubicBezTo>
                  <a:cubicBezTo>
                    <a:pt x="3574" y="5572"/>
                    <a:pt x="3763" y="5908"/>
                    <a:pt x="3995" y="6224"/>
                  </a:cubicBezTo>
                  <a:cubicBezTo>
                    <a:pt x="3984" y="6245"/>
                    <a:pt x="3963" y="6245"/>
                    <a:pt x="3945" y="6245"/>
                  </a:cubicBezTo>
                  <a:cubicBezTo>
                    <a:pt x="3926" y="6245"/>
                    <a:pt x="3911" y="6245"/>
                    <a:pt x="3911" y="6266"/>
                  </a:cubicBezTo>
                  <a:cubicBezTo>
                    <a:pt x="3995" y="6581"/>
                    <a:pt x="4184" y="6875"/>
                    <a:pt x="4436" y="7107"/>
                  </a:cubicBezTo>
                  <a:lnTo>
                    <a:pt x="4541" y="7002"/>
                  </a:lnTo>
                  <a:cubicBezTo>
                    <a:pt x="4604" y="7065"/>
                    <a:pt x="4562" y="7149"/>
                    <a:pt x="4647" y="7212"/>
                  </a:cubicBezTo>
                  <a:cubicBezTo>
                    <a:pt x="4678" y="7243"/>
                    <a:pt x="4715" y="7243"/>
                    <a:pt x="4752" y="7243"/>
                  </a:cubicBezTo>
                  <a:cubicBezTo>
                    <a:pt x="4788" y="7243"/>
                    <a:pt x="4825" y="7243"/>
                    <a:pt x="4857" y="7275"/>
                  </a:cubicBezTo>
                  <a:cubicBezTo>
                    <a:pt x="5004" y="7338"/>
                    <a:pt x="5025" y="7527"/>
                    <a:pt x="5172" y="7590"/>
                  </a:cubicBezTo>
                  <a:cubicBezTo>
                    <a:pt x="5201" y="7576"/>
                    <a:pt x="5230" y="7542"/>
                    <a:pt x="5258" y="7542"/>
                  </a:cubicBezTo>
                  <a:cubicBezTo>
                    <a:pt x="5272" y="7542"/>
                    <a:pt x="5285" y="7549"/>
                    <a:pt x="5298" y="7569"/>
                  </a:cubicBezTo>
                  <a:lnTo>
                    <a:pt x="5277" y="7632"/>
                  </a:lnTo>
                  <a:cubicBezTo>
                    <a:pt x="5298" y="7674"/>
                    <a:pt x="5319" y="7737"/>
                    <a:pt x="5382" y="7737"/>
                  </a:cubicBezTo>
                  <a:cubicBezTo>
                    <a:pt x="5382" y="7732"/>
                    <a:pt x="5383" y="7726"/>
                    <a:pt x="5384" y="7721"/>
                  </a:cubicBezTo>
                  <a:lnTo>
                    <a:pt x="5384" y="7721"/>
                  </a:lnTo>
                  <a:cubicBezTo>
                    <a:pt x="5427" y="7821"/>
                    <a:pt x="5510" y="7822"/>
                    <a:pt x="5593" y="7864"/>
                  </a:cubicBezTo>
                  <a:cubicBezTo>
                    <a:pt x="5614" y="7842"/>
                    <a:pt x="5635" y="7821"/>
                    <a:pt x="5677" y="7800"/>
                  </a:cubicBezTo>
                  <a:cubicBezTo>
                    <a:pt x="5677" y="7800"/>
                    <a:pt x="5677" y="7821"/>
                    <a:pt x="5677" y="7821"/>
                  </a:cubicBezTo>
                  <a:cubicBezTo>
                    <a:pt x="5656" y="7990"/>
                    <a:pt x="5530" y="8137"/>
                    <a:pt x="5593" y="8347"/>
                  </a:cubicBezTo>
                  <a:cubicBezTo>
                    <a:pt x="5698" y="8431"/>
                    <a:pt x="5866" y="8431"/>
                    <a:pt x="5992" y="8536"/>
                  </a:cubicBezTo>
                  <a:cubicBezTo>
                    <a:pt x="5992" y="8452"/>
                    <a:pt x="6118" y="8515"/>
                    <a:pt x="6118" y="8410"/>
                  </a:cubicBezTo>
                  <a:cubicBezTo>
                    <a:pt x="6097" y="8410"/>
                    <a:pt x="6034" y="8368"/>
                    <a:pt x="6076" y="8368"/>
                  </a:cubicBezTo>
                  <a:cubicBezTo>
                    <a:pt x="6084" y="8364"/>
                    <a:pt x="6091" y="8362"/>
                    <a:pt x="6096" y="8362"/>
                  </a:cubicBezTo>
                  <a:cubicBezTo>
                    <a:pt x="6118" y="8362"/>
                    <a:pt x="6118" y="8393"/>
                    <a:pt x="6118" y="8410"/>
                  </a:cubicBezTo>
                  <a:lnTo>
                    <a:pt x="6223" y="8410"/>
                  </a:lnTo>
                  <a:cubicBezTo>
                    <a:pt x="6265" y="8494"/>
                    <a:pt x="6286" y="8578"/>
                    <a:pt x="6349" y="8641"/>
                  </a:cubicBezTo>
                  <a:cubicBezTo>
                    <a:pt x="6355" y="8644"/>
                    <a:pt x="6361" y="8646"/>
                    <a:pt x="6367" y="8646"/>
                  </a:cubicBezTo>
                  <a:cubicBezTo>
                    <a:pt x="6404" y="8646"/>
                    <a:pt x="6440" y="8599"/>
                    <a:pt x="6476" y="8599"/>
                  </a:cubicBezTo>
                  <a:lnTo>
                    <a:pt x="6854" y="9125"/>
                  </a:lnTo>
                  <a:cubicBezTo>
                    <a:pt x="6955" y="9125"/>
                    <a:pt x="7042" y="9071"/>
                    <a:pt x="7160" y="9071"/>
                  </a:cubicBezTo>
                  <a:cubicBezTo>
                    <a:pt x="7189" y="9071"/>
                    <a:pt x="7220" y="9075"/>
                    <a:pt x="7254" y="9083"/>
                  </a:cubicBezTo>
                  <a:cubicBezTo>
                    <a:pt x="7211" y="8957"/>
                    <a:pt x="7254" y="8831"/>
                    <a:pt x="7338" y="8747"/>
                  </a:cubicBezTo>
                  <a:cubicBezTo>
                    <a:pt x="7359" y="8726"/>
                    <a:pt x="7338" y="8641"/>
                    <a:pt x="7338" y="8578"/>
                  </a:cubicBezTo>
                  <a:lnTo>
                    <a:pt x="7127" y="8473"/>
                  </a:lnTo>
                  <a:cubicBezTo>
                    <a:pt x="7106" y="8389"/>
                    <a:pt x="7211" y="8347"/>
                    <a:pt x="7169" y="8284"/>
                  </a:cubicBezTo>
                  <a:lnTo>
                    <a:pt x="7064" y="8242"/>
                  </a:lnTo>
                  <a:cubicBezTo>
                    <a:pt x="7085" y="8179"/>
                    <a:pt x="7190" y="8116"/>
                    <a:pt x="7043" y="8074"/>
                  </a:cubicBezTo>
                  <a:cubicBezTo>
                    <a:pt x="7043" y="8090"/>
                    <a:pt x="7031" y="8130"/>
                    <a:pt x="7016" y="8130"/>
                  </a:cubicBezTo>
                  <a:cubicBezTo>
                    <a:pt x="7011" y="8130"/>
                    <a:pt x="7006" y="8126"/>
                    <a:pt x="7001" y="8116"/>
                  </a:cubicBezTo>
                  <a:cubicBezTo>
                    <a:pt x="7001" y="8074"/>
                    <a:pt x="7022" y="8074"/>
                    <a:pt x="7043" y="8074"/>
                  </a:cubicBezTo>
                  <a:cubicBezTo>
                    <a:pt x="7064" y="7990"/>
                    <a:pt x="7043" y="7906"/>
                    <a:pt x="6980" y="7842"/>
                  </a:cubicBezTo>
                  <a:cubicBezTo>
                    <a:pt x="6896" y="7779"/>
                    <a:pt x="6854" y="7653"/>
                    <a:pt x="6875" y="7527"/>
                  </a:cubicBezTo>
                  <a:lnTo>
                    <a:pt x="6875" y="7527"/>
                  </a:lnTo>
                  <a:cubicBezTo>
                    <a:pt x="7043" y="7653"/>
                    <a:pt x="7169" y="7842"/>
                    <a:pt x="7233" y="8053"/>
                  </a:cubicBezTo>
                  <a:cubicBezTo>
                    <a:pt x="7338" y="8221"/>
                    <a:pt x="7401" y="8431"/>
                    <a:pt x="7422" y="8620"/>
                  </a:cubicBezTo>
                  <a:cubicBezTo>
                    <a:pt x="7569" y="8641"/>
                    <a:pt x="7611" y="8768"/>
                    <a:pt x="7716" y="8810"/>
                  </a:cubicBezTo>
                  <a:cubicBezTo>
                    <a:pt x="7758" y="8747"/>
                    <a:pt x="7737" y="8662"/>
                    <a:pt x="7737" y="8578"/>
                  </a:cubicBezTo>
                  <a:cubicBezTo>
                    <a:pt x="7653" y="8557"/>
                    <a:pt x="7674" y="8515"/>
                    <a:pt x="7674" y="8473"/>
                  </a:cubicBezTo>
                  <a:cubicBezTo>
                    <a:pt x="7737" y="8242"/>
                    <a:pt x="7758" y="8032"/>
                    <a:pt x="7779" y="7800"/>
                  </a:cubicBezTo>
                  <a:lnTo>
                    <a:pt x="7674" y="7758"/>
                  </a:lnTo>
                  <a:lnTo>
                    <a:pt x="7674" y="7653"/>
                  </a:lnTo>
                  <a:lnTo>
                    <a:pt x="7548" y="7653"/>
                  </a:lnTo>
                  <a:cubicBezTo>
                    <a:pt x="7464" y="7590"/>
                    <a:pt x="7506" y="7527"/>
                    <a:pt x="7485" y="7464"/>
                  </a:cubicBezTo>
                  <a:cubicBezTo>
                    <a:pt x="7422" y="7422"/>
                    <a:pt x="7422" y="7401"/>
                    <a:pt x="7485" y="7359"/>
                  </a:cubicBezTo>
                  <a:cubicBezTo>
                    <a:pt x="7506" y="7233"/>
                    <a:pt x="7653" y="7338"/>
                    <a:pt x="7674" y="7233"/>
                  </a:cubicBezTo>
                  <a:cubicBezTo>
                    <a:pt x="7695" y="7191"/>
                    <a:pt x="7674" y="7170"/>
                    <a:pt x="7611" y="7170"/>
                  </a:cubicBezTo>
                  <a:cubicBezTo>
                    <a:pt x="7611" y="7186"/>
                    <a:pt x="7599" y="7226"/>
                    <a:pt x="7584" y="7226"/>
                  </a:cubicBezTo>
                  <a:cubicBezTo>
                    <a:pt x="7579" y="7226"/>
                    <a:pt x="7574" y="7222"/>
                    <a:pt x="7569" y="7212"/>
                  </a:cubicBezTo>
                  <a:cubicBezTo>
                    <a:pt x="7569" y="7170"/>
                    <a:pt x="7590" y="7170"/>
                    <a:pt x="7611" y="7170"/>
                  </a:cubicBezTo>
                  <a:cubicBezTo>
                    <a:pt x="7611" y="7086"/>
                    <a:pt x="7548" y="7065"/>
                    <a:pt x="7464" y="7044"/>
                  </a:cubicBezTo>
                  <a:cubicBezTo>
                    <a:pt x="7296" y="6980"/>
                    <a:pt x="7148" y="6812"/>
                    <a:pt x="7148" y="6623"/>
                  </a:cubicBezTo>
                  <a:lnTo>
                    <a:pt x="7211" y="6560"/>
                  </a:lnTo>
                  <a:cubicBezTo>
                    <a:pt x="7317" y="6602"/>
                    <a:pt x="7296" y="6728"/>
                    <a:pt x="7401" y="6791"/>
                  </a:cubicBezTo>
                  <a:lnTo>
                    <a:pt x="7548" y="6812"/>
                  </a:lnTo>
                  <a:lnTo>
                    <a:pt x="7548" y="6917"/>
                  </a:lnTo>
                  <a:cubicBezTo>
                    <a:pt x="7554" y="6916"/>
                    <a:pt x="7561" y="6915"/>
                    <a:pt x="7568" y="6915"/>
                  </a:cubicBezTo>
                  <a:cubicBezTo>
                    <a:pt x="7633" y="6915"/>
                    <a:pt x="7696" y="6989"/>
                    <a:pt x="7737" y="6989"/>
                  </a:cubicBezTo>
                  <a:cubicBezTo>
                    <a:pt x="7745" y="6989"/>
                    <a:pt x="7752" y="6987"/>
                    <a:pt x="7758" y="6980"/>
                  </a:cubicBezTo>
                  <a:cubicBezTo>
                    <a:pt x="7815" y="6924"/>
                    <a:pt x="7821" y="6798"/>
                    <a:pt x="7837" y="6759"/>
                  </a:cubicBezTo>
                  <a:lnTo>
                    <a:pt x="7837" y="6759"/>
                  </a:lnTo>
                  <a:cubicBezTo>
                    <a:pt x="7848" y="6765"/>
                    <a:pt x="7855" y="6768"/>
                    <a:pt x="7859" y="6768"/>
                  </a:cubicBezTo>
                  <a:cubicBezTo>
                    <a:pt x="7870" y="6768"/>
                    <a:pt x="7856" y="6749"/>
                    <a:pt x="7842" y="6749"/>
                  </a:cubicBezTo>
                  <a:cubicBezTo>
                    <a:pt x="7840" y="6751"/>
                    <a:pt x="7838" y="6755"/>
                    <a:pt x="7837" y="6759"/>
                  </a:cubicBezTo>
                  <a:lnTo>
                    <a:pt x="7837" y="6759"/>
                  </a:lnTo>
                  <a:cubicBezTo>
                    <a:pt x="7832" y="6756"/>
                    <a:pt x="7827" y="6753"/>
                    <a:pt x="7821" y="6749"/>
                  </a:cubicBezTo>
                  <a:cubicBezTo>
                    <a:pt x="7808" y="6736"/>
                    <a:pt x="7797" y="6731"/>
                    <a:pt x="7787" y="6731"/>
                  </a:cubicBezTo>
                  <a:cubicBezTo>
                    <a:pt x="7755" y="6731"/>
                    <a:pt x="7733" y="6779"/>
                    <a:pt x="7700" y="6779"/>
                  </a:cubicBezTo>
                  <a:cubicBezTo>
                    <a:pt x="7692" y="6779"/>
                    <a:pt x="7683" y="6776"/>
                    <a:pt x="7674" y="6770"/>
                  </a:cubicBezTo>
                  <a:lnTo>
                    <a:pt x="7674" y="6665"/>
                  </a:lnTo>
                  <a:cubicBezTo>
                    <a:pt x="7653" y="6665"/>
                    <a:pt x="7590" y="6644"/>
                    <a:pt x="7632" y="6623"/>
                  </a:cubicBezTo>
                  <a:cubicBezTo>
                    <a:pt x="7674" y="6623"/>
                    <a:pt x="7674" y="6644"/>
                    <a:pt x="7674" y="6665"/>
                  </a:cubicBezTo>
                  <a:cubicBezTo>
                    <a:pt x="7737" y="6665"/>
                    <a:pt x="7779" y="6623"/>
                    <a:pt x="7779" y="6560"/>
                  </a:cubicBezTo>
                  <a:cubicBezTo>
                    <a:pt x="7767" y="6547"/>
                    <a:pt x="7750" y="6544"/>
                    <a:pt x="7733" y="6544"/>
                  </a:cubicBezTo>
                  <a:cubicBezTo>
                    <a:pt x="7715" y="6544"/>
                    <a:pt x="7696" y="6548"/>
                    <a:pt x="7679" y="6548"/>
                  </a:cubicBezTo>
                  <a:cubicBezTo>
                    <a:pt x="7658" y="6548"/>
                    <a:pt x="7640" y="6542"/>
                    <a:pt x="7632" y="6518"/>
                  </a:cubicBezTo>
                  <a:lnTo>
                    <a:pt x="7737" y="6455"/>
                  </a:lnTo>
                  <a:cubicBezTo>
                    <a:pt x="7737" y="6413"/>
                    <a:pt x="7758" y="6350"/>
                    <a:pt x="7716" y="6308"/>
                  </a:cubicBezTo>
                  <a:cubicBezTo>
                    <a:pt x="7696" y="6297"/>
                    <a:pt x="7676" y="6293"/>
                    <a:pt x="7657" y="6293"/>
                  </a:cubicBezTo>
                  <a:cubicBezTo>
                    <a:pt x="7581" y="6293"/>
                    <a:pt x="7518" y="6364"/>
                    <a:pt x="7451" y="6364"/>
                  </a:cubicBezTo>
                  <a:cubicBezTo>
                    <a:pt x="7434" y="6364"/>
                    <a:pt x="7418" y="6360"/>
                    <a:pt x="7401" y="6350"/>
                  </a:cubicBezTo>
                  <a:cubicBezTo>
                    <a:pt x="7359" y="6224"/>
                    <a:pt x="7233" y="6182"/>
                    <a:pt x="7148" y="6034"/>
                  </a:cubicBezTo>
                  <a:cubicBezTo>
                    <a:pt x="7127" y="6013"/>
                    <a:pt x="7254" y="5908"/>
                    <a:pt x="7106" y="5866"/>
                  </a:cubicBezTo>
                  <a:cubicBezTo>
                    <a:pt x="7106" y="5929"/>
                    <a:pt x="7085" y="5929"/>
                    <a:pt x="7022" y="5929"/>
                  </a:cubicBezTo>
                  <a:cubicBezTo>
                    <a:pt x="6980" y="5950"/>
                    <a:pt x="7022" y="6034"/>
                    <a:pt x="6959" y="6034"/>
                  </a:cubicBezTo>
                  <a:cubicBezTo>
                    <a:pt x="6854" y="5992"/>
                    <a:pt x="6875" y="5866"/>
                    <a:pt x="6791" y="5824"/>
                  </a:cubicBezTo>
                  <a:cubicBezTo>
                    <a:pt x="6774" y="5815"/>
                    <a:pt x="6760" y="5810"/>
                    <a:pt x="6747" y="5810"/>
                  </a:cubicBezTo>
                  <a:cubicBezTo>
                    <a:pt x="6728" y="5810"/>
                    <a:pt x="6710" y="5821"/>
                    <a:pt x="6686" y="5845"/>
                  </a:cubicBezTo>
                  <a:cubicBezTo>
                    <a:pt x="6686" y="5908"/>
                    <a:pt x="6770" y="5971"/>
                    <a:pt x="6707" y="6034"/>
                  </a:cubicBezTo>
                  <a:lnTo>
                    <a:pt x="6791" y="6076"/>
                  </a:lnTo>
                  <a:cubicBezTo>
                    <a:pt x="6770" y="6118"/>
                    <a:pt x="6749" y="6182"/>
                    <a:pt x="6686" y="6182"/>
                  </a:cubicBezTo>
                  <a:cubicBezTo>
                    <a:pt x="6434" y="6076"/>
                    <a:pt x="6307" y="5803"/>
                    <a:pt x="6413" y="5572"/>
                  </a:cubicBezTo>
                  <a:lnTo>
                    <a:pt x="6413" y="5572"/>
                  </a:lnTo>
                  <a:cubicBezTo>
                    <a:pt x="6487" y="5691"/>
                    <a:pt x="6540" y="5747"/>
                    <a:pt x="6603" y="5747"/>
                  </a:cubicBezTo>
                  <a:cubicBezTo>
                    <a:pt x="6628" y="5747"/>
                    <a:pt x="6655" y="5737"/>
                    <a:pt x="6686" y="5719"/>
                  </a:cubicBezTo>
                  <a:lnTo>
                    <a:pt x="6644" y="5656"/>
                  </a:lnTo>
                  <a:cubicBezTo>
                    <a:pt x="6707" y="5614"/>
                    <a:pt x="6686" y="5509"/>
                    <a:pt x="6728" y="5509"/>
                  </a:cubicBezTo>
                  <a:cubicBezTo>
                    <a:pt x="6759" y="5498"/>
                    <a:pt x="6786" y="5498"/>
                    <a:pt x="6807" y="5498"/>
                  </a:cubicBezTo>
                  <a:cubicBezTo>
                    <a:pt x="6828" y="5498"/>
                    <a:pt x="6844" y="5498"/>
                    <a:pt x="6854" y="5488"/>
                  </a:cubicBezTo>
                  <a:cubicBezTo>
                    <a:pt x="6917" y="5362"/>
                    <a:pt x="6812" y="5320"/>
                    <a:pt x="6812" y="5235"/>
                  </a:cubicBezTo>
                  <a:lnTo>
                    <a:pt x="6938" y="5004"/>
                  </a:lnTo>
                  <a:lnTo>
                    <a:pt x="6938" y="5004"/>
                  </a:lnTo>
                  <a:cubicBezTo>
                    <a:pt x="6924" y="5008"/>
                    <a:pt x="6910" y="5010"/>
                    <a:pt x="6897" y="5010"/>
                  </a:cubicBezTo>
                  <a:cubicBezTo>
                    <a:pt x="6834" y="5010"/>
                    <a:pt x="6787" y="4969"/>
                    <a:pt x="6770" y="4899"/>
                  </a:cubicBezTo>
                  <a:cubicBezTo>
                    <a:pt x="6833" y="4899"/>
                    <a:pt x="6896" y="4836"/>
                    <a:pt x="6917" y="4773"/>
                  </a:cubicBezTo>
                  <a:lnTo>
                    <a:pt x="6749" y="4584"/>
                  </a:lnTo>
                  <a:lnTo>
                    <a:pt x="6791" y="4479"/>
                  </a:lnTo>
                  <a:cubicBezTo>
                    <a:pt x="6770" y="4331"/>
                    <a:pt x="6539" y="4331"/>
                    <a:pt x="6497" y="4184"/>
                  </a:cubicBezTo>
                  <a:cubicBezTo>
                    <a:pt x="6476" y="4037"/>
                    <a:pt x="6307" y="3995"/>
                    <a:pt x="6244" y="3848"/>
                  </a:cubicBezTo>
                  <a:cubicBezTo>
                    <a:pt x="6202" y="3785"/>
                    <a:pt x="6202" y="3722"/>
                    <a:pt x="6181" y="3659"/>
                  </a:cubicBezTo>
                  <a:lnTo>
                    <a:pt x="6013" y="3554"/>
                  </a:lnTo>
                  <a:cubicBezTo>
                    <a:pt x="6013" y="3490"/>
                    <a:pt x="5992" y="3448"/>
                    <a:pt x="6055" y="3406"/>
                  </a:cubicBezTo>
                  <a:cubicBezTo>
                    <a:pt x="6065" y="3404"/>
                    <a:pt x="6074" y="3404"/>
                    <a:pt x="6084" y="3404"/>
                  </a:cubicBezTo>
                  <a:cubicBezTo>
                    <a:pt x="6159" y="3404"/>
                    <a:pt x="6224" y="3458"/>
                    <a:pt x="6298" y="3458"/>
                  </a:cubicBezTo>
                  <a:cubicBezTo>
                    <a:pt x="6314" y="3458"/>
                    <a:pt x="6332" y="3456"/>
                    <a:pt x="6349" y="3448"/>
                  </a:cubicBezTo>
                  <a:cubicBezTo>
                    <a:pt x="6392" y="3280"/>
                    <a:pt x="6518" y="3154"/>
                    <a:pt x="6560" y="2965"/>
                  </a:cubicBezTo>
                  <a:cubicBezTo>
                    <a:pt x="6581" y="2776"/>
                    <a:pt x="6707" y="2607"/>
                    <a:pt x="6665" y="2397"/>
                  </a:cubicBezTo>
                  <a:cubicBezTo>
                    <a:pt x="6833" y="2334"/>
                    <a:pt x="7001" y="2229"/>
                    <a:pt x="7148" y="2103"/>
                  </a:cubicBezTo>
                  <a:lnTo>
                    <a:pt x="7338" y="2481"/>
                  </a:lnTo>
                  <a:cubicBezTo>
                    <a:pt x="7422" y="2481"/>
                    <a:pt x="7506" y="2460"/>
                    <a:pt x="7590" y="2439"/>
                  </a:cubicBezTo>
                  <a:cubicBezTo>
                    <a:pt x="7633" y="2410"/>
                    <a:pt x="7696" y="2352"/>
                    <a:pt x="7765" y="2352"/>
                  </a:cubicBezTo>
                  <a:cubicBezTo>
                    <a:pt x="7797" y="2352"/>
                    <a:pt x="7830" y="2364"/>
                    <a:pt x="7863" y="2397"/>
                  </a:cubicBezTo>
                  <a:cubicBezTo>
                    <a:pt x="7842" y="2481"/>
                    <a:pt x="7737" y="2544"/>
                    <a:pt x="7821" y="2649"/>
                  </a:cubicBezTo>
                  <a:cubicBezTo>
                    <a:pt x="7905" y="2755"/>
                    <a:pt x="7821" y="2839"/>
                    <a:pt x="7800" y="2923"/>
                  </a:cubicBezTo>
                  <a:cubicBezTo>
                    <a:pt x="7926" y="3007"/>
                    <a:pt x="8010" y="3154"/>
                    <a:pt x="7989" y="3301"/>
                  </a:cubicBezTo>
                  <a:cubicBezTo>
                    <a:pt x="7989" y="3343"/>
                    <a:pt x="7926" y="3448"/>
                    <a:pt x="8052" y="3469"/>
                  </a:cubicBezTo>
                  <a:cubicBezTo>
                    <a:pt x="8052" y="3453"/>
                    <a:pt x="8077" y="3413"/>
                    <a:pt x="8088" y="3413"/>
                  </a:cubicBezTo>
                  <a:cubicBezTo>
                    <a:pt x="8092" y="3413"/>
                    <a:pt x="8094" y="3417"/>
                    <a:pt x="8094" y="3427"/>
                  </a:cubicBezTo>
                  <a:cubicBezTo>
                    <a:pt x="8094" y="3469"/>
                    <a:pt x="8073" y="3469"/>
                    <a:pt x="8052" y="3469"/>
                  </a:cubicBezTo>
                  <a:cubicBezTo>
                    <a:pt x="8073" y="3554"/>
                    <a:pt x="7989" y="3638"/>
                    <a:pt x="7989" y="3722"/>
                  </a:cubicBezTo>
                  <a:cubicBezTo>
                    <a:pt x="8032" y="3793"/>
                    <a:pt x="8075" y="3835"/>
                    <a:pt x="8131" y="3835"/>
                  </a:cubicBezTo>
                  <a:cubicBezTo>
                    <a:pt x="8158" y="3835"/>
                    <a:pt x="8187" y="3826"/>
                    <a:pt x="8221" y="3806"/>
                  </a:cubicBezTo>
                  <a:cubicBezTo>
                    <a:pt x="8263" y="3764"/>
                    <a:pt x="8221" y="3701"/>
                    <a:pt x="8242" y="3680"/>
                  </a:cubicBezTo>
                  <a:cubicBezTo>
                    <a:pt x="8271" y="3660"/>
                    <a:pt x="8300" y="3653"/>
                    <a:pt x="8327" y="3653"/>
                  </a:cubicBezTo>
                  <a:cubicBezTo>
                    <a:pt x="8395" y="3653"/>
                    <a:pt x="8458" y="3696"/>
                    <a:pt x="8519" y="3696"/>
                  </a:cubicBezTo>
                  <a:cubicBezTo>
                    <a:pt x="8539" y="3696"/>
                    <a:pt x="8558" y="3691"/>
                    <a:pt x="8578" y="3680"/>
                  </a:cubicBezTo>
                  <a:lnTo>
                    <a:pt x="8578" y="3680"/>
                  </a:lnTo>
                  <a:cubicBezTo>
                    <a:pt x="8641" y="3743"/>
                    <a:pt x="8536" y="3869"/>
                    <a:pt x="8641" y="3890"/>
                  </a:cubicBezTo>
                  <a:cubicBezTo>
                    <a:pt x="8672" y="3902"/>
                    <a:pt x="8704" y="3906"/>
                    <a:pt x="8735" y="3906"/>
                  </a:cubicBezTo>
                  <a:cubicBezTo>
                    <a:pt x="8769" y="3906"/>
                    <a:pt x="8803" y="3902"/>
                    <a:pt x="8839" y="3902"/>
                  </a:cubicBezTo>
                  <a:cubicBezTo>
                    <a:pt x="8883" y="3902"/>
                    <a:pt x="8929" y="3907"/>
                    <a:pt x="8978" y="3932"/>
                  </a:cubicBezTo>
                  <a:lnTo>
                    <a:pt x="8830" y="3995"/>
                  </a:lnTo>
                  <a:cubicBezTo>
                    <a:pt x="9104" y="4142"/>
                    <a:pt x="9356" y="4352"/>
                    <a:pt x="9566" y="4584"/>
                  </a:cubicBezTo>
                  <a:cubicBezTo>
                    <a:pt x="9692" y="4584"/>
                    <a:pt x="9629" y="4458"/>
                    <a:pt x="9713" y="4458"/>
                  </a:cubicBezTo>
                  <a:cubicBezTo>
                    <a:pt x="9713" y="4416"/>
                    <a:pt x="9734" y="4394"/>
                    <a:pt x="9776" y="4394"/>
                  </a:cubicBezTo>
                  <a:cubicBezTo>
                    <a:pt x="9818" y="4247"/>
                    <a:pt x="9692" y="4184"/>
                    <a:pt x="9650" y="4100"/>
                  </a:cubicBezTo>
                  <a:cubicBezTo>
                    <a:pt x="9671" y="3995"/>
                    <a:pt x="9755" y="4016"/>
                    <a:pt x="9797" y="3995"/>
                  </a:cubicBezTo>
                  <a:cubicBezTo>
                    <a:pt x="9840" y="3953"/>
                    <a:pt x="9818" y="3869"/>
                    <a:pt x="9882" y="3848"/>
                  </a:cubicBezTo>
                  <a:lnTo>
                    <a:pt x="9966" y="3974"/>
                  </a:lnTo>
                  <a:cubicBezTo>
                    <a:pt x="10050" y="3974"/>
                    <a:pt x="10008" y="4037"/>
                    <a:pt x="10050" y="4079"/>
                  </a:cubicBezTo>
                  <a:cubicBezTo>
                    <a:pt x="10081" y="4087"/>
                    <a:pt x="10114" y="4092"/>
                    <a:pt x="10148" y="4092"/>
                  </a:cubicBezTo>
                  <a:cubicBezTo>
                    <a:pt x="10208" y="4092"/>
                    <a:pt x="10270" y="4077"/>
                    <a:pt x="10323" y="4037"/>
                  </a:cubicBezTo>
                  <a:cubicBezTo>
                    <a:pt x="10428" y="4184"/>
                    <a:pt x="10554" y="4289"/>
                    <a:pt x="10638" y="4416"/>
                  </a:cubicBezTo>
                  <a:cubicBezTo>
                    <a:pt x="10744" y="4521"/>
                    <a:pt x="10933" y="4647"/>
                    <a:pt x="10996" y="4731"/>
                  </a:cubicBezTo>
                  <a:cubicBezTo>
                    <a:pt x="11049" y="4802"/>
                    <a:pt x="11132" y="4888"/>
                    <a:pt x="11220" y="4888"/>
                  </a:cubicBezTo>
                  <a:cubicBezTo>
                    <a:pt x="11236" y="4888"/>
                    <a:pt x="11253" y="4885"/>
                    <a:pt x="11269" y="4878"/>
                  </a:cubicBezTo>
                  <a:cubicBezTo>
                    <a:pt x="11290" y="4868"/>
                    <a:pt x="11309" y="4864"/>
                    <a:pt x="11326" y="4864"/>
                  </a:cubicBezTo>
                  <a:cubicBezTo>
                    <a:pt x="11377" y="4864"/>
                    <a:pt x="11416" y="4899"/>
                    <a:pt x="11479" y="4899"/>
                  </a:cubicBezTo>
                  <a:lnTo>
                    <a:pt x="11437" y="4983"/>
                  </a:lnTo>
                  <a:cubicBezTo>
                    <a:pt x="11479" y="5046"/>
                    <a:pt x="11521" y="5088"/>
                    <a:pt x="11585" y="5130"/>
                  </a:cubicBezTo>
                  <a:cubicBezTo>
                    <a:pt x="11669" y="5025"/>
                    <a:pt x="11542" y="4941"/>
                    <a:pt x="11585" y="4836"/>
                  </a:cubicBezTo>
                  <a:cubicBezTo>
                    <a:pt x="11606" y="4815"/>
                    <a:pt x="11521" y="4752"/>
                    <a:pt x="11500" y="4710"/>
                  </a:cubicBezTo>
                  <a:cubicBezTo>
                    <a:pt x="11479" y="4703"/>
                    <a:pt x="11458" y="4703"/>
                    <a:pt x="11440" y="4703"/>
                  </a:cubicBezTo>
                  <a:lnTo>
                    <a:pt x="11440" y="4703"/>
                  </a:lnTo>
                  <a:cubicBezTo>
                    <a:pt x="11402" y="4703"/>
                    <a:pt x="11374" y="4703"/>
                    <a:pt x="11374" y="4647"/>
                  </a:cubicBezTo>
                  <a:cubicBezTo>
                    <a:pt x="11290" y="4563"/>
                    <a:pt x="11311" y="4458"/>
                    <a:pt x="11269" y="4352"/>
                  </a:cubicBezTo>
                  <a:lnTo>
                    <a:pt x="11269" y="4352"/>
                  </a:lnTo>
                  <a:cubicBezTo>
                    <a:pt x="11374" y="4437"/>
                    <a:pt x="11479" y="4521"/>
                    <a:pt x="11564" y="4647"/>
                  </a:cubicBezTo>
                  <a:cubicBezTo>
                    <a:pt x="11620" y="4692"/>
                    <a:pt x="11688" y="4713"/>
                    <a:pt x="11759" y="4713"/>
                  </a:cubicBezTo>
                  <a:cubicBezTo>
                    <a:pt x="11820" y="4713"/>
                    <a:pt x="11883" y="4697"/>
                    <a:pt x="11942" y="4668"/>
                  </a:cubicBezTo>
                  <a:cubicBezTo>
                    <a:pt x="12047" y="4626"/>
                    <a:pt x="12131" y="4584"/>
                    <a:pt x="12110" y="4437"/>
                  </a:cubicBezTo>
                  <a:cubicBezTo>
                    <a:pt x="11984" y="4331"/>
                    <a:pt x="11879" y="4226"/>
                    <a:pt x="11774" y="4100"/>
                  </a:cubicBezTo>
                  <a:cubicBezTo>
                    <a:pt x="11745" y="4114"/>
                    <a:pt x="11716" y="4148"/>
                    <a:pt x="11681" y="4148"/>
                  </a:cubicBezTo>
                  <a:cubicBezTo>
                    <a:pt x="11664" y="4148"/>
                    <a:pt x="11647" y="4141"/>
                    <a:pt x="11627" y="4121"/>
                  </a:cubicBezTo>
                  <a:cubicBezTo>
                    <a:pt x="11606" y="4016"/>
                    <a:pt x="11648" y="3890"/>
                    <a:pt x="11564" y="3785"/>
                  </a:cubicBezTo>
                  <a:cubicBezTo>
                    <a:pt x="11521" y="3785"/>
                    <a:pt x="11500" y="3764"/>
                    <a:pt x="11500" y="3722"/>
                  </a:cubicBezTo>
                  <a:cubicBezTo>
                    <a:pt x="11374" y="3722"/>
                    <a:pt x="11269" y="3659"/>
                    <a:pt x="11227" y="3554"/>
                  </a:cubicBezTo>
                  <a:cubicBezTo>
                    <a:pt x="11197" y="3568"/>
                    <a:pt x="11168" y="3575"/>
                    <a:pt x="11140" y="3575"/>
                  </a:cubicBezTo>
                  <a:cubicBezTo>
                    <a:pt x="11089" y="3575"/>
                    <a:pt x="11044" y="3552"/>
                    <a:pt x="11017" y="3511"/>
                  </a:cubicBezTo>
                  <a:cubicBezTo>
                    <a:pt x="10954" y="3427"/>
                    <a:pt x="10933" y="3343"/>
                    <a:pt x="10933" y="3259"/>
                  </a:cubicBezTo>
                  <a:cubicBezTo>
                    <a:pt x="10765" y="3175"/>
                    <a:pt x="10638" y="3028"/>
                    <a:pt x="10575" y="2860"/>
                  </a:cubicBezTo>
                  <a:cubicBezTo>
                    <a:pt x="10470" y="2839"/>
                    <a:pt x="10470" y="2755"/>
                    <a:pt x="10428" y="2692"/>
                  </a:cubicBezTo>
                  <a:cubicBezTo>
                    <a:pt x="10411" y="2694"/>
                    <a:pt x="10395" y="2695"/>
                    <a:pt x="10379" y="2695"/>
                  </a:cubicBezTo>
                  <a:cubicBezTo>
                    <a:pt x="10144" y="2695"/>
                    <a:pt x="10058" y="2418"/>
                    <a:pt x="9861" y="2418"/>
                  </a:cubicBezTo>
                  <a:lnTo>
                    <a:pt x="9818" y="2271"/>
                  </a:lnTo>
                  <a:cubicBezTo>
                    <a:pt x="9797" y="2276"/>
                    <a:pt x="9776" y="2279"/>
                    <a:pt x="9756" y="2279"/>
                  </a:cubicBezTo>
                  <a:cubicBezTo>
                    <a:pt x="9694" y="2279"/>
                    <a:pt x="9635" y="2255"/>
                    <a:pt x="9587" y="2208"/>
                  </a:cubicBezTo>
                  <a:cubicBezTo>
                    <a:pt x="9482" y="2061"/>
                    <a:pt x="9314" y="2040"/>
                    <a:pt x="9167" y="1977"/>
                  </a:cubicBezTo>
                  <a:cubicBezTo>
                    <a:pt x="9104" y="1787"/>
                    <a:pt x="8914" y="1724"/>
                    <a:pt x="8809" y="1577"/>
                  </a:cubicBezTo>
                  <a:cubicBezTo>
                    <a:pt x="8777" y="1593"/>
                    <a:pt x="8745" y="1633"/>
                    <a:pt x="8714" y="1633"/>
                  </a:cubicBezTo>
                  <a:cubicBezTo>
                    <a:pt x="8703" y="1633"/>
                    <a:pt x="8693" y="1629"/>
                    <a:pt x="8683" y="1619"/>
                  </a:cubicBezTo>
                  <a:cubicBezTo>
                    <a:pt x="8662" y="1577"/>
                    <a:pt x="8599" y="1556"/>
                    <a:pt x="8599" y="1514"/>
                  </a:cubicBezTo>
                  <a:lnTo>
                    <a:pt x="8599" y="1472"/>
                  </a:lnTo>
                  <a:cubicBezTo>
                    <a:pt x="8494" y="1388"/>
                    <a:pt x="8452" y="1283"/>
                    <a:pt x="8305" y="1241"/>
                  </a:cubicBezTo>
                  <a:cubicBezTo>
                    <a:pt x="8158" y="1199"/>
                    <a:pt x="8137" y="1094"/>
                    <a:pt x="8052" y="1031"/>
                  </a:cubicBezTo>
                  <a:lnTo>
                    <a:pt x="8052" y="1031"/>
                  </a:lnTo>
                  <a:cubicBezTo>
                    <a:pt x="8101" y="1037"/>
                    <a:pt x="8136" y="1041"/>
                    <a:pt x="8163" y="1041"/>
                  </a:cubicBezTo>
                  <a:cubicBezTo>
                    <a:pt x="8231" y="1041"/>
                    <a:pt x="8257" y="1015"/>
                    <a:pt x="8347" y="925"/>
                  </a:cubicBezTo>
                  <a:cubicBezTo>
                    <a:pt x="8221" y="862"/>
                    <a:pt x="8137" y="757"/>
                    <a:pt x="8073" y="631"/>
                  </a:cubicBezTo>
                  <a:lnTo>
                    <a:pt x="8094" y="568"/>
                  </a:lnTo>
                  <a:cubicBezTo>
                    <a:pt x="8010" y="505"/>
                    <a:pt x="7905" y="484"/>
                    <a:pt x="7800" y="484"/>
                  </a:cubicBezTo>
                  <a:cubicBezTo>
                    <a:pt x="7800" y="442"/>
                    <a:pt x="7758" y="421"/>
                    <a:pt x="7716" y="421"/>
                  </a:cubicBezTo>
                  <a:cubicBezTo>
                    <a:pt x="7590" y="442"/>
                    <a:pt x="7464" y="463"/>
                    <a:pt x="7338" y="526"/>
                  </a:cubicBezTo>
                  <a:lnTo>
                    <a:pt x="7127" y="421"/>
                  </a:lnTo>
                  <a:cubicBezTo>
                    <a:pt x="7127" y="547"/>
                    <a:pt x="7043" y="589"/>
                    <a:pt x="6980" y="652"/>
                  </a:cubicBezTo>
                  <a:cubicBezTo>
                    <a:pt x="6833" y="631"/>
                    <a:pt x="6917" y="505"/>
                    <a:pt x="6833" y="442"/>
                  </a:cubicBezTo>
                  <a:cubicBezTo>
                    <a:pt x="6818" y="457"/>
                    <a:pt x="6803" y="472"/>
                    <a:pt x="6781" y="472"/>
                  </a:cubicBezTo>
                  <a:cubicBezTo>
                    <a:pt x="6772" y="472"/>
                    <a:pt x="6761" y="469"/>
                    <a:pt x="6749" y="463"/>
                  </a:cubicBezTo>
                  <a:cubicBezTo>
                    <a:pt x="6602" y="400"/>
                    <a:pt x="6455" y="358"/>
                    <a:pt x="6328" y="295"/>
                  </a:cubicBezTo>
                  <a:cubicBezTo>
                    <a:pt x="6286" y="295"/>
                    <a:pt x="6244" y="316"/>
                    <a:pt x="6265" y="337"/>
                  </a:cubicBezTo>
                  <a:cubicBezTo>
                    <a:pt x="6307" y="379"/>
                    <a:pt x="6413" y="358"/>
                    <a:pt x="6349" y="463"/>
                  </a:cubicBezTo>
                  <a:cubicBezTo>
                    <a:pt x="6286" y="505"/>
                    <a:pt x="6202" y="484"/>
                    <a:pt x="6160" y="526"/>
                  </a:cubicBezTo>
                  <a:cubicBezTo>
                    <a:pt x="6118" y="505"/>
                    <a:pt x="6160" y="442"/>
                    <a:pt x="6055" y="442"/>
                  </a:cubicBezTo>
                  <a:cubicBezTo>
                    <a:pt x="6055" y="442"/>
                    <a:pt x="6055" y="477"/>
                    <a:pt x="6037" y="477"/>
                  </a:cubicBezTo>
                  <a:cubicBezTo>
                    <a:pt x="6031" y="477"/>
                    <a:pt x="6024" y="473"/>
                    <a:pt x="6013" y="463"/>
                  </a:cubicBezTo>
                  <a:cubicBezTo>
                    <a:pt x="5992" y="337"/>
                    <a:pt x="6013" y="211"/>
                    <a:pt x="6055" y="106"/>
                  </a:cubicBezTo>
                  <a:cubicBezTo>
                    <a:pt x="6076" y="106"/>
                    <a:pt x="6034" y="84"/>
                    <a:pt x="6034" y="63"/>
                  </a:cubicBezTo>
                  <a:cubicBezTo>
                    <a:pt x="6023" y="61"/>
                    <a:pt x="6012" y="59"/>
                    <a:pt x="6003" y="59"/>
                  </a:cubicBezTo>
                  <a:cubicBezTo>
                    <a:pt x="5944" y="59"/>
                    <a:pt x="5923" y="111"/>
                    <a:pt x="5887" y="148"/>
                  </a:cubicBezTo>
                  <a:cubicBezTo>
                    <a:pt x="5908" y="190"/>
                    <a:pt x="5908" y="190"/>
                    <a:pt x="5866" y="232"/>
                  </a:cubicBezTo>
                  <a:cubicBezTo>
                    <a:pt x="5761" y="190"/>
                    <a:pt x="5887" y="63"/>
                    <a:pt x="57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37"/>
            <p:cNvSpPr/>
            <p:nvPr/>
          </p:nvSpPr>
          <p:spPr>
            <a:xfrm>
              <a:off x="822386" y="2917314"/>
              <a:ext cx="8467" cy="9551"/>
            </a:xfrm>
            <a:custGeom>
              <a:avLst/>
              <a:gdLst/>
              <a:ahLst/>
              <a:cxnLst/>
              <a:rect l="l" t="t" r="r" b="b"/>
              <a:pathLst>
                <a:path w="821" h="912" extrusionOk="0">
                  <a:moveTo>
                    <a:pt x="169" y="190"/>
                  </a:moveTo>
                  <a:cubicBezTo>
                    <a:pt x="169" y="205"/>
                    <a:pt x="179" y="220"/>
                    <a:pt x="170" y="220"/>
                  </a:cubicBezTo>
                  <a:cubicBezTo>
                    <a:pt x="167" y="220"/>
                    <a:pt x="160" y="217"/>
                    <a:pt x="148" y="211"/>
                  </a:cubicBezTo>
                  <a:cubicBezTo>
                    <a:pt x="127" y="211"/>
                    <a:pt x="148" y="190"/>
                    <a:pt x="148" y="190"/>
                  </a:cubicBezTo>
                  <a:cubicBezTo>
                    <a:pt x="148" y="190"/>
                    <a:pt x="169" y="211"/>
                    <a:pt x="169" y="211"/>
                  </a:cubicBezTo>
                  <a:lnTo>
                    <a:pt x="169" y="190"/>
                  </a:lnTo>
                  <a:close/>
                  <a:moveTo>
                    <a:pt x="473" y="668"/>
                  </a:moveTo>
                  <a:cubicBezTo>
                    <a:pt x="479" y="668"/>
                    <a:pt x="484" y="673"/>
                    <a:pt x="484" y="694"/>
                  </a:cubicBezTo>
                  <a:cubicBezTo>
                    <a:pt x="477" y="701"/>
                    <a:pt x="470" y="704"/>
                    <a:pt x="464" y="704"/>
                  </a:cubicBezTo>
                  <a:cubicBezTo>
                    <a:pt x="451" y="704"/>
                    <a:pt x="442" y="694"/>
                    <a:pt x="442" y="694"/>
                  </a:cubicBezTo>
                  <a:cubicBezTo>
                    <a:pt x="442" y="694"/>
                    <a:pt x="463" y="673"/>
                    <a:pt x="463" y="673"/>
                  </a:cubicBezTo>
                  <a:cubicBezTo>
                    <a:pt x="463" y="673"/>
                    <a:pt x="468" y="668"/>
                    <a:pt x="473" y="668"/>
                  </a:cubicBezTo>
                  <a:close/>
                  <a:moveTo>
                    <a:pt x="232" y="1"/>
                  </a:moveTo>
                  <a:cubicBezTo>
                    <a:pt x="105" y="106"/>
                    <a:pt x="21" y="232"/>
                    <a:pt x="0" y="400"/>
                  </a:cubicBezTo>
                  <a:cubicBezTo>
                    <a:pt x="148" y="484"/>
                    <a:pt x="148" y="652"/>
                    <a:pt x="253" y="779"/>
                  </a:cubicBezTo>
                  <a:cubicBezTo>
                    <a:pt x="421" y="779"/>
                    <a:pt x="556" y="911"/>
                    <a:pt x="717" y="911"/>
                  </a:cubicBezTo>
                  <a:cubicBezTo>
                    <a:pt x="737" y="911"/>
                    <a:pt x="757" y="909"/>
                    <a:pt x="778" y="905"/>
                  </a:cubicBezTo>
                  <a:cubicBezTo>
                    <a:pt x="820" y="800"/>
                    <a:pt x="715" y="779"/>
                    <a:pt x="736" y="694"/>
                  </a:cubicBezTo>
                  <a:cubicBezTo>
                    <a:pt x="736" y="610"/>
                    <a:pt x="736" y="526"/>
                    <a:pt x="736" y="442"/>
                  </a:cubicBezTo>
                  <a:cubicBezTo>
                    <a:pt x="673" y="421"/>
                    <a:pt x="589" y="379"/>
                    <a:pt x="610" y="295"/>
                  </a:cubicBezTo>
                  <a:cubicBezTo>
                    <a:pt x="505" y="274"/>
                    <a:pt x="589" y="169"/>
                    <a:pt x="505" y="106"/>
                  </a:cubicBezTo>
                  <a:cubicBezTo>
                    <a:pt x="503" y="104"/>
                    <a:pt x="502" y="103"/>
                    <a:pt x="500" y="103"/>
                  </a:cubicBezTo>
                  <a:cubicBezTo>
                    <a:pt x="487" y="103"/>
                    <a:pt x="483" y="166"/>
                    <a:pt x="463" y="166"/>
                  </a:cubicBezTo>
                  <a:cubicBezTo>
                    <a:pt x="457" y="166"/>
                    <a:pt x="450" y="161"/>
                    <a:pt x="442" y="148"/>
                  </a:cubicBezTo>
                  <a:cubicBezTo>
                    <a:pt x="400" y="85"/>
                    <a:pt x="484" y="64"/>
                    <a:pt x="463" y="1"/>
                  </a:cubicBezTo>
                  <a:lnTo>
                    <a:pt x="463" y="1"/>
                  </a:lnTo>
                  <a:cubicBezTo>
                    <a:pt x="431" y="11"/>
                    <a:pt x="395" y="16"/>
                    <a:pt x="355" y="16"/>
                  </a:cubicBezTo>
                  <a:cubicBezTo>
                    <a:pt x="316" y="16"/>
                    <a:pt x="274" y="1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37"/>
            <p:cNvSpPr/>
            <p:nvPr/>
          </p:nvSpPr>
          <p:spPr>
            <a:xfrm>
              <a:off x="740866" y="2975447"/>
              <a:ext cx="8683" cy="12117"/>
            </a:xfrm>
            <a:custGeom>
              <a:avLst/>
              <a:gdLst/>
              <a:ahLst/>
              <a:cxnLst/>
              <a:rect l="l" t="t" r="r" b="b"/>
              <a:pathLst>
                <a:path w="842" h="1157" extrusionOk="0">
                  <a:moveTo>
                    <a:pt x="126" y="0"/>
                  </a:moveTo>
                  <a:cubicBezTo>
                    <a:pt x="63" y="21"/>
                    <a:pt x="42" y="84"/>
                    <a:pt x="42" y="147"/>
                  </a:cubicBezTo>
                  <a:cubicBezTo>
                    <a:pt x="63" y="210"/>
                    <a:pt x="42" y="273"/>
                    <a:pt x="0" y="315"/>
                  </a:cubicBezTo>
                  <a:cubicBezTo>
                    <a:pt x="147" y="589"/>
                    <a:pt x="358" y="862"/>
                    <a:pt x="568" y="1093"/>
                  </a:cubicBezTo>
                  <a:lnTo>
                    <a:pt x="631" y="1051"/>
                  </a:lnTo>
                  <a:cubicBezTo>
                    <a:pt x="673" y="1093"/>
                    <a:pt x="652" y="1156"/>
                    <a:pt x="715" y="1156"/>
                  </a:cubicBezTo>
                  <a:cubicBezTo>
                    <a:pt x="715" y="1114"/>
                    <a:pt x="757" y="1093"/>
                    <a:pt x="778" y="1093"/>
                  </a:cubicBezTo>
                  <a:cubicBezTo>
                    <a:pt x="841" y="988"/>
                    <a:pt x="673" y="967"/>
                    <a:pt x="673" y="925"/>
                  </a:cubicBezTo>
                  <a:cubicBezTo>
                    <a:pt x="694" y="799"/>
                    <a:pt x="547" y="799"/>
                    <a:pt x="547" y="736"/>
                  </a:cubicBezTo>
                  <a:cubicBezTo>
                    <a:pt x="547" y="673"/>
                    <a:pt x="526" y="610"/>
                    <a:pt x="568" y="547"/>
                  </a:cubicBezTo>
                  <a:lnTo>
                    <a:pt x="631" y="610"/>
                  </a:lnTo>
                  <a:cubicBezTo>
                    <a:pt x="673" y="568"/>
                    <a:pt x="715" y="547"/>
                    <a:pt x="715" y="484"/>
                  </a:cubicBezTo>
                  <a:cubicBezTo>
                    <a:pt x="652" y="463"/>
                    <a:pt x="610" y="400"/>
                    <a:pt x="610" y="336"/>
                  </a:cubicBezTo>
                  <a:cubicBezTo>
                    <a:pt x="610" y="315"/>
                    <a:pt x="568" y="315"/>
                    <a:pt x="547" y="294"/>
                  </a:cubicBezTo>
                  <a:cubicBezTo>
                    <a:pt x="547" y="310"/>
                    <a:pt x="523" y="351"/>
                    <a:pt x="511" y="351"/>
                  </a:cubicBezTo>
                  <a:cubicBezTo>
                    <a:pt x="507" y="351"/>
                    <a:pt x="505" y="347"/>
                    <a:pt x="505" y="336"/>
                  </a:cubicBezTo>
                  <a:cubicBezTo>
                    <a:pt x="484" y="294"/>
                    <a:pt x="526" y="294"/>
                    <a:pt x="547" y="294"/>
                  </a:cubicBezTo>
                  <a:cubicBezTo>
                    <a:pt x="463" y="210"/>
                    <a:pt x="337" y="189"/>
                    <a:pt x="337" y="63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37"/>
            <p:cNvSpPr/>
            <p:nvPr/>
          </p:nvSpPr>
          <p:spPr>
            <a:xfrm>
              <a:off x="834740" y="2899699"/>
              <a:ext cx="9766" cy="9760"/>
            </a:xfrm>
            <a:custGeom>
              <a:avLst/>
              <a:gdLst/>
              <a:ahLst/>
              <a:cxnLst/>
              <a:rect l="l" t="t" r="r" b="b"/>
              <a:pathLst>
                <a:path w="947" h="932" extrusionOk="0">
                  <a:moveTo>
                    <a:pt x="253" y="127"/>
                  </a:moveTo>
                  <a:cubicBezTo>
                    <a:pt x="253" y="137"/>
                    <a:pt x="258" y="137"/>
                    <a:pt x="264" y="137"/>
                  </a:cubicBezTo>
                  <a:cubicBezTo>
                    <a:pt x="269" y="137"/>
                    <a:pt x="274" y="137"/>
                    <a:pt x="274" y="148"/>
                  </a:cubicBezTo>
                  <a:cubicBezTo>
                    <a:pt x="265" y="166"/>
                    <a:pt x="256" y="172"/>
                    <a:pt x="249" y="172"/>
                  </a:cubicBezTo>
                  <a:cubicBezTo>
                    <a:pt x="239" y="172"/>
                    <a:pt x="232" y="160"/>
                    <a:pt x="232" y="148"/>
                  </a:cubicBezTo>
                  <a:cubicBezTo>
                    <a:pt x="232" y="148"/>
                    <a:pt x="253" y="127"/>
                    <a:pt x="253" y="127"/>
                  </a:cubicBezTo>
                  <a:close/>
                  <a:moveTo>
                    <a:pt x="169" y="1"/>
                  </a:moveTo>
                  <a:cubicBezTo>
                    <a:pt x="127" y="64"/>
                    <a:pt x="64" y="106"/>
                    <a:pt x="22" y="169"/>
                  </a:cubicBezTo>
                  <a:cubicBezTo>
                    <a:pt x="1" y="211"/>
                    <a:pt x="1" y="295"/>
                    <a:pt x="85" y="316"/>
                  </a:cubicBezTo>
                  <a:lnTo>
                    <a:pt x="85" y="190"/>
                  </a:lnTo>
                  <a:cubicBezTo>
                    <a:pt x="169" y="253"/>
                    <a:pt x="148" y="295"/>
                    <a:pt x="85" y="316"/>
                  </a:cubicBezTo>
                  <a:cubicBezTo>
                    <a:pt x="211" y="400"/>
                    <a:pt x="253" y="547"/>
                    <a:pt x="379" y="610"/>
                  </a:cubicBezTo>
                  <a:cubicBezTo>
                    <a:pt x="400" y="617"/>
                    <a:pt x="424" y="617"/>
                    <a:pt x="448" y="617"/>
                  </a:cubicBezTo>
                  <a:lnTo>
                    <a:pt x="448" y="617"/>
                  </a:lnTo>
                  <a:cubicBezTo>
                    <a:pt x="496" y="617"/>
                    <a:pt x="547" y="617"/>
                    <a:pt x="589" y="673"/>
                  </a:cubicBezTo>
                  <a:lnTo>
                    <a:pt x="589" y="863"/>
                  </a:lnTo>
                  <a:cubicBezTo>
                    <a:pt x="631" y="863"/>
                    <a:pt x="653" y="905"/>
                    <a:pt x="653" y="926"/>
                  </a:cubicBezTo>
                  <a:cubicBezTo>
                    <a:pt x="684" y="926"/>
                    <a:pt x="716" y="931"/>
                    <a:pt x="745" y="931"/>
                  </a:cubicBezTo>
                  <a:cubicBezTo>
                    <a:pt x="773" y="931"/>
                    <a:pt x="800" y="926"/>
                    <a:pt x="821" y="905"/>
                  </a:cubicBezTo>
                  <a:cubicBezTo>
                    <a:pt x="821" y="821"/>
                    <a:pt x="695" y="821"/>
                    <a:pt x="716" y="716"/>
                  </a:cubicBezTo>
                  <a:cubicBezTo>
                    <a:pt x="772" y="716"/>
                    <a:pt x="818" y="753"/>
                    <a:pt x="868" y="753"/>
                  </a:cubicBezTo>
                  <a:cubicBezTo>
                    <a:pt x="893" y="753"/>
                    <a:pt x="919" y="744"/>
                    <a:pt x="947" y="716"/>
                  </a:cubicBezTo>
                  <a:cubicBezTo>
                    <a:pt x="926" y="652"/>
                    <a:pt x="905" y="610"/>
                    <a:pt x="863" y="547"/>
                  </a:cubicBezTo>
                  <a:cubicBezTo>
                    <a:pt x="695" y="400"/>
                    <a:pt x="589" y="211"/>
                    <a:pt x="505" y="22"/>
                  </a:cubicBezTo>
                  <a:cubicBezTo>
                    <a:pt x="489" y="13"/>
                    <a:pt x="473" y="10"/>
                    <a:pt x="460" y="10"/>
                  </a:cubicBezTo>
                  <a:cubicBezTo>
                    <a:pt x="406" y="10"/>
                    <a:pt x="379" y="64"/>
                    <a:pt x="379" y="64"/>
                  </a:cubicBezTo>
                  <a:cubicBezTo>
                    <a:pt x="274" y="43"/>
                    <a:pt x="253" y="1"/>
                    <a:pt x="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37"/>
            <p:cNvSpPr/>
            <p:nvPr/>
          </p:nvSpPr>
          <p:spPr>
            <a:xfrm>
              <a:off x="757778" y="2974787"/>
              <a:ext cx="7590" cy="12117"/>
            </a:xfrm>
            <a:custGeom>
              <a:avLst/>
              <a:gdLst/>
              <a:ahLst/>
              <a:cxnLst/>
              <a:rect l="l" t="t" r="r" b="b"/>
              <a:pathLst>
                <a:path w="736" h="1157" extrusionOk="0">
                  <a:moveTo>
                    <a:pt x="168" y="0"/>
                  </a:moveTo>
                  <a:cubicBezTo>
                    <a:pt x="105" y="42"/>
                    <a:pt x="21" y="21"/>
                    <a:pt x="0" y="126"/>
                  </a:cubicBezTo>
                  <a:cubicBezTo>
                    <a:pt x="126" y="336"/>
                    <a:pt x="358" y="526"/>
                    <a:pt x="315" y="820"/>
                  </a:cubicBezTo>
                  <a:lnTo>
                    <a:pt x="400" y="883"/>
                  </a:lnTo>
                  <a:cubicBezTo>
                    <a:pt x="463" y="946"/>
                    <a:pt x="379" y="967"/>
                    <a:pt x="400" y="1030"/>
                  </a:cubicBezTo>
                  <a:cubicBezTo>
                    <a:pt x="498" y="1030"/>
                    <a:pt x="522" y="1122"/>
                    <a:pt x="611" y="1151"/>
                  </a:cubicBezTo>
                  <a:lnTo>
                    <a:pt x="611" y="1151"/>
                  </a:lnTo>
                  <a:cubicBezTo>
                    <a:pt x="616" y="1129"/>
                    <a:pt x="654" y="1093"/>
                    <a:pt x="673" y="1093"/>
                  </a:cubicBezTo>
                  <a:cubicBezTo>
                    <a:pt x="673" y="1030"/>
                    <a:pt x="673" y="946"/>
                    <a:pt x="736" y="883"/>
                  </a:cubicBezTo>
                  <a:lnTo>
                    <a:pt x="610" y="757"/>
                  </a:lnTo>
                  <a:cubicBezTo>
                    <a:pt x="631" y="610"/>
                    <a:pt x="610" y="484"/>
                    <a:pt x="547" y="357"/>
                  </a:cubicBezTo>
                  <a:lnTo>
                    <a:pt x="315" y="42"/>
                  </a:lnTo>
                  <a:cubicBezTo>
                    <a:pt x="294" y="105"/>
                    <a:pt x="273" y="105"/>
                    <a:pt x="210" y="105"/>
                  </a:cubicBezTo>
                  <a:lnTo>
                    <a:pt x="168" y="0"/>
                  </a:lnTo>
                  <a:close/>
                  <a:moveTo>
                    <a:pt x="611" y="1151"/>
                  </a:moveTo>
                  <a:cubicBezTo>
                    <a:pt x="610" y="1153"/>
                    <a:pt x="610" y="1155"/>
                    <a:pt x="610" y="1156"/>
                  </a:cubicBezTo>
                  <a:lnTo>
                    <a:pt x="631" y="1156"/>
                  </a:lnTo>
                  <a:cubicBezTo>
                    <a:pt x="624" y="1155"/>
                    <a:pt x="617" y="1153"/>
                    <a:pt x="611" y="115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37"/>
            <p:cNvSpPr/>
            <p:nvPr/>
          </p:nvSpPr>
          <p:spPr>
            <a:xfrm>
              <a:off x="752354" y="2962670"/>
              <a:ext cx="6518" cy="12567"/>
            </a:xfrm>
            <a:custGeom>
              <a:avLst/>
              <a:gdLst/>
              <a:ahLst/>
              <a:cxnLst/>
              <a:rect l="l" t="t" r="r" b="b"/>
              <a:pathLst>
                <a:path w="632" h="1200" extrusionOk="0">
                  <a:moveTo>
                    <a:pt x="190" y="316"/>
                  </a:moveTo>
                  <a:lnTo>
                    <a:pt x="211" y="337"/>
                  </a:lnTo>
                  <a:cubicBezTo>
                    <a:pt x="211" y="337"/>
                    <a:pt x="190" y="358"/>
                    <a:pt x="190" y="358"/>
                  </a:cubicBezTo>
                  <a:cubicBezTo>
                    <a:pt x="190" y="337"/>
                    <a:pt x="190" y="337"/>
                    <a:pt x="169" y="316"/>
                  </a:cubicBezTo>
                  <a:close/>
                  <a:moveTo>
                    <a:pt x="400" y="547"/>
                  </a:moveTo>
                  <a:lnTo>
                    <a:pt x="400" y="631"/>
                  </a:lnTo>
                  <a:cubicBezTo>
                    <a:pt x="393" y="634"/>
                    <a:pt x="387" y="635"/>
                    <a:pt x="381" y="635"/>
                  </a:cubicBezTo>
                  <a:cubicBezTo>
                    <a:pt x="336" y="635"/>
                    <a:pt x="332" y="568"/>
                    <a:pt x="295" y="568"/>
                  </a:cubicBezTo>
                  <a:cubicBezTo>
                    <a:pt x="330" y="551"/>
                    <a:pt x="365" y="548"/>
                    <a:pt x="400" y="547"/>
                  </a:cubicBezTo>
                  <a:close/>
                  <a:moveTo>
                    <a:pt x="253" y="1"/>
                  </a:moveTo>
                  <a:lnTo>
                    <a:pt x="253" y="1"/>
                  </a:lnTo>
                  <a:cubicBezTo>
                    <a:pt x="169" y="64"/>
                    <a:pt x="337" y="127"/>
                    <a:pt x="274" y="211"/>
                  </a:cubicBezTo>
                  <a:cubicBezTo>
                    <a:pt x="253" y="221"/>
                    <a:pt x="227" y="227"/>
                    <a:pt x="200" y="227"/>
                  </a:cubicBezTo>
                  <a:cubicBezTo>
                    <a:pt x="174" y="227"/>
                    <a:pt x="148" y="221"/>
                    <a:pt x="127" y="211"/>
                  </a:cubicBezTo>
                  <a:cubicBezTo>
                    <a:pt x="127" y="190"/>
                    <a:pt x="106" y="148"/>
                    <a:pt x="106" y="127"/>
                  </a:cubicBezTo>
                  <a:lnTo>
                    <a:pt x="85" y="106"/>
                  </a:lnTo>
                  <a:lnTo>
                    <a:pt x="43" y="148"/>
                  </a:lnTo>
                  <a:cubicBezTo>
                    <a:pt x="1" y="379"/>
                    <a:pt x="127" y="631"/>
                    <a:pt x="337" y="758"/>
                  </a:cubicBezTo>
                  <a:cubicBezTo>
                    <a:pt x="337" y="905"/>
                    <a:pt x="379" y="1073"/>
                    <a:pt x="442" y="1199"/>
                  </a:cubicBezTo>
                  <a:cubicBezTo>
                    <a:pt x="505" y="1157"/>
                    <a:pt x="484" y="1115"/>
                    <a:pt x="484" y="1031"/>
                  </a:cubicBezTo>
                  <a:cubicBezTo>
                    <a:pt x="484" y="947"/>
                    <a:pt x="589" y="968"/>
                    <a:pt x="589" y="905"/>
                  </a:cubicBezTo>
                  <a:cubicBezTo>
                    <a:pt x="610" y="863"/>
                    <a:pt x="631" y="779"/>
                    <a:pt x="526" y="779"/>
                  </a:cubicBezTo>
                  <a:cubicBezTo>
                    <a:pt x="526" y="779"/>
                    <a:pt x="547" y="821"/>
                    <a:pt x="505" y="821"/>
                  </a:cubicBezTo>
                  <a:cubicBezTo>
                    <a:pt x="499" y="824"/>
                    <a:pt x="494" y="825"/>
                    <a:pt x="491" y="825"/>
                  </a:cubicBezTo>
                  <a:cubicBezTo>
                    <a:pt x="468" y="825"/>
                    <a:pt x="481" y="779"/>
                    <a:pt x="463" y="779"/>
                  </a:cubicBezTo>
                  <a:cubicBezTo>
                    <a:pt x="442" y="779"/>
                    <a:pt x="379" y="758"/>
                    <a:pt x="421" y="737"/>
                  </a:cubicBezTo>
                  <a:cubicBezTo>
                    <a:pt x="463" y="737"/>
                    <a:pt x="463" y="758"/>
                    <a:pt x="463" y="779"/>
                  </a:cubicBezTo>
                  <a:lnTo>
                    <a:pt x="526" y="779"/>
                  </a:lnTo>
                  <a:cubicBezTo>
                    <a:pt x="526" y="695"/>
                    <a:pt x="484" y="590"/>
                    <a:pt x="400" y="547"/>
                  </a:cubicBezTo>
                  <a:lnTo>
                    <a:pt x="400" y="547"/>
                  </a:lnTo>
                  <a:cubicBezTo>
                    <a:pt x="407" y="547"/>
                    <a:pt x="414" y="547"/>
                    <a:pt x="421" y="547"/>
                  </a:cubicBezTo>
                  <a:lnTo>
                    <a:pt x="421" y="190"/>
                  </a:lnTo>
                  <a:cubicBezTo>
                    <a:pt x="337" y="148"/>
                    <a:pt x="358" y="22"/>
                    <a:pt x="2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37"/>
            <p:cNvSpPr/>
            <p:nvPr/>
          </p:nvSpPr>
          <p:spPr>
            <a:xfrm>
              <a:off x="763625" y="2977394"/>
              <a:ext cx="5868" cy="6200"/>
            </a:xfrm>
            <a:custGeom>
              <a:avLst/>
              <a:gdLst/>
              <a:ahLst/>
              <a:cxnLst/>
              <a:rect l="l" t="t" r="r" b="b"/>
              <a:pathLst>
                <a:path w="569" h="592" extrusionOk="0">
                  <a:moveTo>
                    <a:pt x="68" y="0"/>
                  </a:moveTo>
                  <a:cubicBezTo>
                    <a:pt x="60" y="0"/>
                    <a:pt x="52" y="1"/>
                    <a:pt x="43" y="3"/>
                  </a:cubicBezTo>
                  <a:cubicBezTo>
                    <a:pt x="1" y="45"/>
                    <a:pt x="1" y="87"/>
                    <a:pt x="1" y="129"/>
                  </a:cubicBezTo>
                  <a:lnTo>
                    <a:pt x="106" y="129"/>
                  </a:lnTo>
                  <a:cubicBezTo>
                    <a:pt x="127" y="172"/>
                    <a:pt x="148" y="235"/>
                    <a:pt x="148" y="256"/>
                  </a:cubicBezTo>
                  <a:lnTo>
                    <a:pt x="442" y="466"/>
                  </a:lnTo>
                  <a:lnTo>
                    <a:pt x="379" y="592"/>
                  </a:lnTo>
                  <a:lnTo>
                    <a:pt x="379" y="592"/>
                  </a:lnTo>
                  <a:lnTo>
                    <a:pt x="568" y="487"/>
                  </a:lnTo>
                  <a:cubicBezTo>
                    <a:pt x="547" y="382"/>
                    <a:pt x="505" y="298"/>
                    <a:pt x="442" y="214"/>
                  </a:cubicBezTo>
                  <a:cubicBezTo>
                    <a:pt x="379" y="172"/>
                    <a:pt x="253" y="172"/>
                    <a:pt x="211" y="129"/>
                  </a:cubicBezTo>
                  <a:cubicBezTo>
                    <a:pt x="173" y="73"/>
                    <a:pt x="136" y="0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37"/>
            <p:cNvSpPr/>
            <p:nvPr/>
          </p:nvSpPr>
          <p:spPr>
            <a:xfrm>
              <a:off x="749538" y="2942416"/>
              <a:ext cx="4775" cy="5739"/>
            </a:xfrm>
            <a:custGeom>
              <a:avLst/>
              <a:gdLst/>
              <a:ahLst/>
              <a:cxnLst/>
              <a:rect l="l" t="t" r="r" b="b"/>
              <a:pathLst>
                <a:path w="463" h="548" extrusionOk="0">
                  <a:moveTo>
                    <a:pt x="210" y="0"/>
                  </a:moveTo>
                  <a:cubicBezTo>
                    <a:pt x="105" y="21"/>
                    <a:pt x="84" y="85"/>
                    <a:pt x="0" y="148"/>
                  </a:cubicBezTo>
                  <a:cubicBezTo>
                    <a:pt x="84" y="190"/>
                    <a:pt x="42" y="295"/>
                    <a:pt x="105" y="379"/>
                  </a:cubicBezTo>
                  <a:cubicBezTo>
                    <a:pt x="121" y="374"/>
                    <a:pt x="138" y="371"/>
                    <a:pt x="156" y="371"/>
                  </a:cubicBezTo>
                  <a:cubicBezTo>
                    <a:pt x="208" y="371"/>
                    <a:pt x="263" y="395"/>
                    <a:pt x="295" y="442"/>
                  </a:cubicBezTo>
                  <a:cubicBezTo>
                    <a:pt x="316" y="484"/>
                    <a:pt x="231" y="505"/>
                    <a:pt x="295" y="547"/>
                  </a:cubicBezTo>
                  <a:cubicBezTo>
                    <a:pt x="400" y="547"/>
                    <a:pt x="463" y="463"/>
                    <a:pt x="442" y="337"/>
                  </a:cubicBezTo>
                  <a:cubicBezTo>
                    <a:pt x="379" y="316"/>
                    <a:pt x="316" y="274"/>
                    <a:pt x="274" y="232"/>
                  </a:cubicBezTo>
                  <a:cubicBezTo>
                    <a:pt x="316" y="127"/>
                    <a:pt x="252" y="64"/>
                    <a:pt x="2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37"/>
            <p:cNvSpPr/>
            <p:nvPr/>
          </p:nvSpPr>
          <p:spPr>
            <a:xfrm>
              <a:off x="752787" y="2958052"/>
              <a:ext cx="5857" cy="3309"/>
            </a:xfrm>
            <a:custGeom>
              <a:avLst/>
              <a:gdLst/>
              <a:ahLst/>
              <a:cxnLst/>
              <a:rect l="l" t="t" r="r" b="b"/>
              <a:pathLst>
                <a:path w="568" h="316" extrusionOk="0">
                  <a:moveTo>
                    <a:pt x="286" y="193"/>
                  </a:moveTo>
                  <a:cubicBezTo>
                    <a:pt x="291" y="193"/>
                    <a:pt x="295" y="198"/>
                    <a:pt x="295" y="210"/>
                  </a:cubicBezTo>
                  <a:cubicBezTo>
                    <a:pt x="295" y="221"/>
                    <a:pt x="284" y="221"/>
                    <a:pt x="274" y="221"/>
                  </a:cubicBezTo>
                  <a:cubicBezTo>
                    <a:pt x="269" y="221"/>
                    <a:pt x="263" y="221"/>
                    <a:pt x="259" y="222"/>
                  </a:cubicBezTo>
                  <a:lnTo>
                    <a:pt x="259" y="222"/>
                  </a:lnTo>
                  <a:cubicBezTo>
                    <a:pt x="267" y="205"/>
                    <a:pt x="278" y="193"/>
                    <a:pt x="286" y="193"/>
                  </a:cubicBezTo>
                  <a:close/>
                  <a:moveTo>
                    <a:pt x="64" y="0"/>
                  </a:moveTo>
                  <a:cubicBezTo>
                    <a:pt x="43" y="0"/>
                    <a:pt x="22" y="21"/>
                    <a:pt x="1" y="21"/>
                  </a:cubicBezTo>
                  <a:cubicBezTo>
                    <a:pt x="43" y="63"/>
                    <a:pt x="64" y="126"/>
                    <a:pt x="85" y="189"/>
                  </a:cubicBezTo>
                  <a:cubicBezTo>
                    <a:pt x="99" y="182"/>
                    <a:pt x="111" y="179"/>
                    <a:pt x="122" y="179"/>
                  </a:cubicBezTo>
                  <a:cubicBezTo>
                    <a:pt x="177" y="179"/>
                    <a:pt x="200" y="252"/>
                    <a:pt x="253" y="252"/>
                  </a:cubicBezTo>
                  <a:cubicBezTo>
                    <a:pt x="253" y="249"/>
                    <a:pt x="253" y="246"/>
                    <a:pt x="253" y="243"/>
                  </a:cubicBezTo>
                  <a:lnTo>
                    <a:pt x="253" y="243"/>
                  </a:lnTo>
                  <a:cubicBezTo>
                    <a:pt x="257" y="278"/>
                    <a:pt x="278" y="297"/>
                    <a:pt x="316" y="316"/>
                  </a:cubicBezTo>
                  <a:cubicBezTo>
                    <a:pt x="358" y="273"/>
                    <a:pt x="421" y="252"/>
                    <a:pt x="484" y="231"/>
                  </a:cubicBezTo>
                  <a:cubicBezTo>
                    <a:pt x="495" y="234"/>
                    <a:pt x="505" y="236"/>
                    <a:pt x="513" y="236"/>
                  </a:cubicBezTo>
                  <a:cubicBezTo>
                    <a:pt x="567" y="236"/>
                    <a:pt x="563" y="178"/>
                    <a:pt x="526" y="105"/>
                  </a:cubicBezTo>
                  <a:lnTo>
                    <a:pt x="526" y="105"/>
                  </a:lnTo>
                  <a:cubicBezTo>
                    <a:pt x="488" y="110"/>
                    <a:pt x="451" y="113"/>
                    <a:pt x="413" y="113"/>
                  </a:cubicBezTo>
                  <a:cubicBezTo>
                    <a:pt x="284" y="113"/>
                    <a:pt x="161" y="82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37"/>
            <p:cNvSpPr/>
            <p:nvPr/>
          </p:nvSpPr>
          <p:spPr>
            <a:xfrm>
              <a:off x="824985" y="2891834"/>
              <a:ext cx="5651" cy="2157"/>
            </a:xfrm>
            <a:custGeom>
              <a:avLst/>
              <a:gdLst/>
              <a:ahLst/>
              <a:cxnLst/>
              <a:rect l="l" t="t" r="r" b="b"/>
              <a:pathLst>
                <a:path w="548" h="206" extrusionOk="0">
                  <a:moveTo>
                    <a:pt x="231" y="0"/>
                  </a:moveTo>
                  <a:cubicBezTo>
                    <a:pt x="176" y="0"/>
                    <a:pt x="119" y="12"/>
                    <a:pt x="64" y="37"/>
                  </a:cubicBezTo>
                  <a:cubicBezTo>
                    <a:pt x="22" y="37"/>
                    <a:pt x="1" y="79"/>
                    <a:pt x="1" y="121"/>
                  </a:cubicBezTo>
                  <a:lnTo>
                    <a:pt x="64" y="184"/>
                  </a:lnTo>
                  <a:cubicBezTo>
                    <a:pt x="118" y="150"/>
                    <a:pt x="172" y="138"/>
                    <a:pt x="226" y="138"/>
                  </a:cubicBezTo>
                  <a:cubicBezTo>
                    <a:pt x="338" y="138"/>
                    <a:pt x="448" y="191"/>
                    <a:pt x="547" y="205"/>
                  </a:cubicBezTo>
                  <a:cubicBezTo>
                    <a:pt x="488" y="71"/>
                    <a:pt x="365" y="0"/>
                    <a:pt x="2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37"/>
            <p:cNvSpPr/>
            <p:nvPr/>
          </p:nvSpPr>
          <p:spPr>
            <a:xfrm>
              <a:off x="757562" y="2962450"/>
              <a:ext cx="2393" cy="4419"/>
            </a:xfrm>
            <a:custGeom>
              <a:avLst/>
              <a:gdLst/>
              <a:ahLst/>
              <a:cxnLst/>
              <a:rect l="l" t="t" r="r" b="b"/>
              <a:pathLst>
                <a:path w="232" h="422" extrusionOk="0">
                  <a:moveTo>
                    <a:pt x="0" y="1"/>
                  </a:moveTo>
                  <a:cubicBezTo>
                    <a:pt x="84" y="85"/>
                    <a:pt x="0" y="232"/>
                    <a:pt x="42" y="295"/>
                  </a:cubicBezTo>
                  <a:cubicBezTo>
                    <a:pt x="84" y="337"/>
                    <a:pt x="126" y="400"/>
                    <a:pt x="210" y="421"/>
                  </a:cubicBezTo>
                  <a:cubicBezTo>
                    <a:pt x="231" y="253"/>
                    <a:pt x="147" y="148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37"/>
            <p:cNvSpPr/>
            <p:nvPr/>
          </p:nvSpPr>
          <p:spPr>
            <a:xfrm>
              <a:off x="745197" y="2942416"/>
              <a:ext cx="2176" cy="5184"/>
            </a:xfrm>
            <a:custGeom>
              <a:avLst/>
              <a:gdLst/>
              <a:ahLst/>
              <a:cxnLst/>
              <a:rect l="l" t="t" r="r" b="b"/>
              <a:pathLst>
                <a:path w="211" h="495" extrusionOk="0">
                  <a:moveTo>
                    <a:pt x="85" y="0"/>
                  </a:moveTo>
                  <a:lnTo>
                    <a:pt x="1" y="169"/>
                  </a:lnTo>
                  <a:cubicBezTo>
                    <a:pt x="106" y="253"/>
                    <a:pt x="1" y="379"/>
                    <a:pt x="85" y="463"/>
                  </a:cubicBezTo>
                  <a:cubicBezTo>
                    <a:pt x="95" y="484"/>
                    <a:pt x="106" y="495"/>
                    <a:pt x="122" y="495"/>
                  </a:cubicBezTo>
                  <a:cubicBezTo>
                    <a:pt x="137" y="495"/>
                    <a:pt x="158" y="484"/>
                    <a:pt x="190" y="463"/>
                  </a:cubicBezTo>
                  <a:cubicBezTo>
                    <a:pt x="211" y="295"/>
                    <a:pt x="169" y="148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37"/>
            <p:cNvSpPr/>
            <p:nvPr/>
          </p:nvSpPr>
          <p:spPr>
            <a:xfrm>
              <a:off x="748889" y="2990192"/>
              <a:ext cx="3042" cy="4430"/>
            </a:xfrm>
            <a:custGeom>
              <a:avLst/>
              <a:gdLst/>
              <a:ahLst/>
              <a:cxnLst/>
              <a:rect l="l" t="t" r="r" b="b"/>
              <a:pathLst>
                <a:path w="295" h="423" extrusionOk="0">
                  <a:moveTo>
                    <a:pt x="168" y="1"/>
                  </a:moveTo>
                  <a:cubicBezTo>
                    <a:pt x="126" y="85"/>
                    <a:pt x="84" y="127"/>
                    <a:pt x="0" y="169"/>
                  </a:cubicBezTo>
                  <a:lnTo>
                    <a:pt x="126" y="211"/>
                  </a:lnTo>
                  <a:cubicBezTo>
                    <a:pt x="186" y="270"/>
                    <a:pt x="59" y="423"/>
                    <a:pt x="219" y="423"/>
                  </a:cubicBezTo>
                  <a:cubicBezTo>
                    <a:pt x="229" y="423"/>
                    <a:pt x="240" y="422"/>
                    <a:pt x="252" y="421"/>
                  </a:cubicBezTo>
                  <a:cubicBezTo>
                    <a:pt x="189" y="295"/>
                    <a:pt x="294" y="127"/>
                    <a:pt x="1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37"/>
            <p:cNvSpPr/>
            <p:nvPr/>
          </p:nvSpPr>
          <p:spPr>
            <a:xfrm>
              <a:off x="812847" y="2882304"/>
              <a:ext cx="2176" cy="3257"/>
            </a:xfrm>
            <a:custGeom>
              <a:avLst/>
              <a:gdLst/>
              <a:ahLst/>
              <a:cxnLst/>
              <a:rect l="l" t="t" r="r" b="b"/>
              <a:pathLst>
                <a:path w="211" h="311" extrusionOk="0">
                  <a:moveTo>
                    <a:pt x="0" y="1"/>
                  </a:moveTo>
                  <a:lnTo>
                    <a:pt x="0" y="295"/>
                  </a:lnTo>
                  <a:cubicBezTo>
                    <a:pt x="42" y="306"/>
                    <a:pt x="74" y="311"/>
                    <a:pt x="100" y="311"/>
                  </a:cubicBezTo>
                  <a:cubicBezTo>
                    <a:pt x="126" y="311"/>
                    <a:pt x="147" y="306"/>
                    <a:pt x="168" y="295"/>
                  </a:cubicBezTo>
                  <a:cubicBezTo>
                    <a:pt x="147" y="253"/>
                    <a:pt x="126" y="211"/>
                    <a:pt x="126" y="169"/>
                  </a:cubicBezTo>
                  <a:cubicBezTo>
                    <a:pt x="126" y="106"/>
                    <a:pt x="211" y="64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37"/>
            <p:cNvSpPr/>
            <p:nvPr/>
          </p:nvSpPr>
          <p:spPr>
            <a:xfrm>
              <a:off x="823036" y="2914015"/>
              <a:ext cx="3259" cy="2492"/>
            </a:xfrm>
            <a:custGeom>
              <a:avLst/>
              <a:gdLst/>
              <a:ahLst/>
              <a:cxnLst/>
              <a:rect l="l" t="t" r="r" b="b"/>
              <a:pathLst>
                <a:path w="316" h="238" extrusionOk="0">
                  <a:moveTo>
                    <a:pt x="274" y="0"/>
                  </a:moveTo>
                  <a:cubicBezTo>
                    <a:pt x="190" y="63"/>
                    <a:pt x="106" y="126"/>
                    <a:pt x="0" y="168"/>
                  </a:cubicBezTo>
                  <a:lnTo>
                    <a:pt x="0" y="190"/>
                  </a:lnTo>
                  <a:cubicBezTo>
                    <a:pt x="0" y="211"/>
                    <a:pt x="0" y="232"/>
                    <a:pt x="0" y="232"/>
                  </a:cubicBezTo>
                  <a:cubicBezTo>
                    <a:pt x="19" y="235"/>
                    <a:pt x="38" y="237"/>
                    <a:pt x="56" y="237"/>
                  </a:cubicBezTo>
                  <a:cubicBezTo>
                    <a:pt x="142" y="237"/>
                    <a:pt x="226" y="199"/>
                    <a:pt x="295" y="147"/>
                  </a:cubicBezTo>
                  <a:cubicBezTo>
                    <a:pt x="295" y="105"/>
                    <a:pt x="316" y="63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37"/>
            <p:cNvSpPr/>
            <p:nvPr/>
          </p:nvSpPr>
          <p:spPr>
            <a:xfrm>
              <a:off x="789644" y="2906087"/>
              <a:ext cx="2393" cy="3309"/>
            </a:xfrm>
            <a:custGeom>
              <a:avLst/>
              <a:gdLst/>
              <a:ahLst/>
              <a:cxnLst/>
              <a:rect l="l" t="t" r="r" b="b"/>
              <a:pathLst>
                <a:path w="232" h="316" extrusionOk="0">
                  <a:moveTo>
                    <a:pt x="148" y="0"/>
                  </a:moveTo>
                  <a:cubicBezTo>
                    <a:pt x="148" y="127"/>
                    <a:pt x="43" y="148"/>
                    <a:pt x="1" y="253"/>
                  </a:cubicBezTo>
                  <a:cubicBezTo>
                    <a:pt x="1" y="274"/>
                    <a:pt x="22" y="295"/>
                    <a:pt x="22" y="316"/>
                  </a:cubicBezTo>
                  <a:cubicBezTo>
                    <a:pt x="85" y="295"/>
                    <a:pt x="148" y="253"/>
                    <a:pt x="190" y="211"/>
                  </a:cubicBezTo>
                  <a:cubicBezTo>
                    <a:pt x="169" y="148"/>
                    <a:pt x="232" y="85"/>
                    <a:pt x="1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37"/>
            <p:cNvSpPr/>
            <p:nvPr/>
          </p:nvSpPr>
          <p:spPr>
            <a:xfrm>
              <a:off x="735658" y="2971394"/>
              <a:ext cx="2393" cy="1361"/>
            </a:xfrm>
            <a:custGeom>
              <a:avLst/>
              <a:gdLst/>
              <a:ahLst/>
              <a:cxnLst/>
              <a:rect l="l" t="t" r="r" b="b"/>
              <a:pathLst>
                <a:path w="232" h="130" extrusionOk="0">
                  <a:moveTo>
                    <a:pt x="84" y="1"/>
                  </a:moveTo>
                  <a:cubicBezTo>
                    <a:pt x="58" y="1"/>
                    <a:pt x="30" y="7"/>
                    <a:pt x="1" y="30"/>
                  </a:cubicBezTo>
                  <a:lnTo>
                    <a:pt x="1" y="114"/>
                  </a:lnTo>
                  <a:cubicBezTo>
                    <a:pt x="32" y="124"/>
                    <a:pt x="69" y="130"/>
                    <a:pt x="108" y="130"/>
                  </a:cubicBezTo>
                  <a:cubicBezTo>
                    <a:pt x="148" y="130"/>
                    <a:pt x="190" y="124"/>
                    <a:pt x="232" y="114"/>
                  </a:cubicBezTo>
                  <a:lnTo>
                    <a:pt x="232" y="9"/>
                  </a:lnTo>
                  <a:cubicBezTo>
                    <a:pt x="219" y="12"/>
                    <a:pt x="206" y="13"/>
                    <a:pt x="194" y="13"/>
                  </a:cubicBezTo>
                  <a:cubicBezTo>
                    <a:pt x="156" y="13"/>
                    <a:pt x="121" y="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37"/>
            <p:cNvSpPr/>
            <p:nvPr/>
          </p:nvSpPr>
          <p:spPr>
            <a:xfrm>
              <a:off x="817178" y="2881089"/>
              <a:ext cx="1970" cy="1885"/>
            </a:xfrm>
            <a:custGeom>
              <a:avLst/>
              <a:gdLst/>
              <a:ahLst/>
              <a:cxnLst/>
              <a:rect l="l" t="t" r="r" b="b"/>
              <a:pathLst>
                <a:path w="191" h="180" extrusionOk="0">
                  <a:moveTo>
                    <a:pt x="62" y="0"/>
                  </a:moveTo>
                  <a:cubicBezTo>
                    <a:pt x="44" y="0"/>
                    <a:pt x="24" y="4"/>
                    <a:pt x="1" y="12"/>
                  </a:cubicBezTo>
                  <a:cubicBezTo>
                    <a:pt x="85" y="54"/>
                    <a:pt x="22" y="138"/>
                    <a:pt x="106" y="180"/>
                  </a:cubicBezTo>
                  <a:cubicBezTo>
                    <a:pt x="127" y="180"/>
                    <a:pt x="169" y="159"/>
                    <a:pt x="190" y="138"/>
                  </a:cubicBezTo>
                  <a:cubicBezTo>
                    <a:pt x="173" y="69"/>
                    <a:pt x="142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37"/>
            <p:cNvSpPr/>
            <p:nvPr/>
          </p:nvSpPr>
          <p:spPr>
            <a:xfrm>
              <a:off x="749322" y="2984474"/>
              <a:ext cx="1526" cy="2482"/>
            </a:xfrm>
            <a:custGeom>
              <a:avLst/>
              <a:gdLst/>
              <a:ahLst/>
              <a:cxnLst/>
              <a:rect l="l" t="t" r="r" b="b"/>
              <a:pathLst>
                <a:path w="148" h="237" extrusionOk="0">
                  <a:moveTo>
                    <a:pt x="42" y="0"/>
                  </a:moveTo>
                  <a:cubicBezTo>
                    <a:pt x="0" y="84"/>
                    <a:pt x="21" y="168"/>
                    <a:pt x="21" y="231"/>
                  </a:cubicBezTo>
                  <a:cubicBezTo>
                    <a:pt x="42" y="231"/>
                    <a:pt x="63" y="237"/>
                    <a:pt x="84" y="237"/>
                  </a:cubicBezTo>
                  <a:cubicBezTo>
                    <a:pt x="105" y="237"/>
                    <a:pt x="126" y="231"/>
                    <a:pt x="147" y="210"/>
                  </a:cubicBezTo>
                  <a:cubicBezTo>
                    <a:pt x="42" y="168"/>
                    <a:pt x="126" y="63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37"/>
            <p:cNvSpPr/>
            <p:nvPr/>
          </p:nvSpPr>
          <p:spPr>
            <a:xfrm>
              <a:off x="749972" y="2956732"/>
              <a:ext cx="1310" cy="3529"/>
            </a:xfrm>
            <a:custGeom>
              <a:avLst/>
              <a:gdLst/>
              <a:ahLst/>
              <a:cxnLst/>
              <a:rect l="l" t="t" r="r" b="b"/>
              <a:pathLst>
                <a:path w="127" h="337" extrusionOk="0">
                  <a:moveTo>
                    <a:pt x="42" y="0"/>
                  </a:moveTo>
                  <a:cubicBezTo>
                    <a:pt x="42" y="147"/>
                    <a:pt x="0" y="252"/>
                    <a:pt x="84" y="336"/>
                  </a:cubicBezTo>
                  <a:cubicBezTo>
                    <a:pt x="126" y="231"/>
                    <a:pt x="105" y="105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37"/>
            <p:cNvSpPr/>
            <p:nvPr/>
          </p:nvSpPr>
          <p:spPr>
            <a:xfrm>
              <a:off x="748239" y="2986893"/>
              <a:ext cx="1310" cy="1916"/>
            </a:xfrm>
            <a:custGeom>
              <a:avLst/>
              <a:gdLst/>
              <a:ahLst/>
              <a:cxnLst/>
              <a:rect l="l" t="t" r="r" b="b"/>
              <a:pathLst>
                <a:path w="127" h="183" extrusionOk="0">
                  <a:moveTo>
                    <a:pt x="63" y="0"/>
                  </a:moveTo>
                  <a:cubicBezTo>
                    <a:pt x="63" y="42"/>
                    <a:pt x="42" y="63"/>
                    <a:pt x="0" y="63"/>
                  </a:cubicBezTo>
                  <a:cubicBezTo>
                    <a:pt x="0" y="105"/>
                    <a:pt x="0" y="148"/>
                    <a:pt x="21" y="169"/>
                  </a:cubicBezTo>
                  <a:cubicBezTo>
                    <a:pt x="38" y="177"/>
                    <a:pt x="56" y="182"/>
                    <a:pt x="72" y="182"/>
                  </a:cubicBezTo>
                  <a:cubicBezTo>
                    <a:pt x="94" y="182"/>
                    <a:pt x="114" y="172"/>
                    <a:pt x="126" y="148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37"/>
            <p:cNvSpPr/>
            <p:nvPr/>
          </p:nvSpPr>
          <p:spPr>
            <a:xfrm>
              <a:off x="812847" y="2880409"/>
              <a:ext cx="1743" cy="1288"/>
            </a:xfrm>
            <a:custGeom>
              <a:avLst/>
              <a:gdLst/>
              <a:ahLst/>
              <a:cxnLst/>
              <a:rect l="l" t="t" r="r" b="b"/>
              <a:pathLst>
                <a:path w="169" h="123" extrusionOk="0">
                  <a:moveTo>
                    <a:pt x="114" y="0"/>
                  </a:moveTo>
                  <a:cubicBezTo>
                    <a:pt x="52" y="0"/>
                    <a:pt x="0" y="53"/>
                    <a:pt x="0" y="119"/>
                  </a:cubicBezTo>
                  <a:cubicBezTo>
                    <a:pt x="9" y="122"/>
                    <a:pt x="18" y="123"/>
                    <a:pt x="27" y="123"/>
                  </a:cubicBezTo>
                  <a:cubicBezTo>
                    <a:pt x="85" y="123"/>
                    <a:pt x="150" y="68"/>
                    <a:pt x="168" y="14"/>
                  </a:cubicBezTo>
                  <a:cubicBezTo>
                    <a:pt x="150" y="4"/>
                    <a:pt x="132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37"/>
            <p:cNvSpPr/>
            <p:nvPr/>
          </p:nvSpPr>
          <p:spPr>
            <a:xfrm>
              <a:off x="819354" y="2883687"/>
              <a:ext cx="1310" cy="1937"/>
            </a:xfrm>
            <a:custGeom>
              <a:avLst/>
              <a:gdLst/>
              <a:ahLst/>
              <a:cxnLst/>
              <a:rect l="l" t="t" r="r" b="b"/>
              <a:pathLst>
                <a:path w="127" h="185" extrusionOk="0">
                  <a:moveTo>
                    <a:pt x="42" y="0"/>
                  </a:moveTo>
                  <a:cubicBezTo>
                    <a:pt x="26" y="0"/>
                    <a:pt x="11" y="5"/>
                    <a:pt x="0" y="16"/>
                  </a:cubicBezTo>
                  <a:cubicBezTo>
                    <a:pt x="0" y="79"/>
                    <a:pt x="42" y="142"/>
                    <a:pt x="105" y="184"/>
                  </a:cubicBezTo>
                  <a:cubicBezTo>
                    <a:pt x="105" y="100"/>
                    <a:pt x="126" y="58"/>
                    <a:pt x="84" y="16"/>
                  </a:cubicBezTo>
                  <a:cubicBezTo>
                    <a:pt x="74" y="5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37"/>
            <p:cNvSpPr/>
            <p:nvPr/>
          </p:nvSpPr>
          <p:spPr>
            <a:xfrm>
              <a:off x="799399" y="2946815"/>
              <a:ext cx="1970" cy="1340"/>
            </a:xfrm>
            <a:custGeom>
              <a:avLst/>
              <a:gdLst/>
              <a:ahLst/>
              <a:cxnLst/>
              <a:rect l="l" t="t" r="r" b="b"/>
              <a:pathLst>
                <a:path w="191" h="128" extrusionOk="0">
                  <a:moveTo>
                    <a:pt x="1" y="1"/>
                  </a:moveTo>
                  <a:lnTo>
                    <a:pt x="1" y="127"/>
                  </a:lnTo>
                  <a:cubicBezTo>
                    <a:pt x="57" y="127"/>
                    <a:pt x="96" y="61"/>
                    <a:pt x="163" y="61"/>
                  </a:cubicBezTo>
                  <a:cubicBezTo>
                    <a:pt x="172" y="61"/>
                    <a:pt x="181" y="62"/>
                    <a:pt x="190" y="64"/>
                  </a:cubicBezTo>
                  <a:cubicBezTo>
                    <a:pt x="169" y="11"/>
                    <a:pt x="137" y="1"/>
                    <a:pt x="103" y="1"/>
                  </a:cubicBezTo>
                  <a:cubicBezTo>
                    <a:pt x="81" y="1"/>
                    <a:pt x="57" y="6"/>
                    <a:pt x="34" y="6"/>
                  </a:cubicBezTo>
                  <a:cubicBezTo>
                    <a:pt x="22" y="6"/>
                    <a:pt x="11" y="4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37"/>
            <p:cNvSpPr/>
            <p:nvPr/>
          </p:nvSpPr>
          <p:spPr>
            <a:xfrm>
              <a:off x="735008" y="2902925"/>
              <a:ext cx="1743" cy="754"/>
            </a:xfrm>
            <a:custGeom>
              <a:avLst/>
              <a:gdLst/>
              <a:ahLst/>
              <a:cxnLst/>
              <a:rect l="l" t="t" r="r" b="b"/>
              <a:pathLst>
                <a:path w="169" h="72" extrusionOk="0">
                  <a:moveTo>
                    <a:pt x="36" y="0"/>
                  </a:moveTo>
                  <a:cubicBezTo>
                    <a:pt x="16" y="0"/>
                    <a:pt x="5" y="17"/>
                    <a:pt x="1" y="50"/>
                  </a:cubicBezTo>
                  <a:lnTo>
                    <a:pt x="1" y="50"/>
                  </a:lnTo>
                  <a:cubicBezTo>
                    <a:pt x="22" y="50"/>
                    <a:pt x="54" y="61"/>
                    <a:pt x="85" y="61"/>
                  </a:cubicBezTo>
                  <a:cubicBezTo>
                    <a:pt x="116" y="61"/>
                    <a:pt x="148" y="50"/>
                    <a:pt x="169" y="8"/>
                  </a:cubicBezTo>
                  <a:lnTo>
                    <a:pt x="64" y="8"/>
                  </a:lnTo>
                  <a:cubicBezTo>
                    <a:pt x="53" y="3"/>
                    <a:pt x="44" y="0"/>
                    <a:pt x="36" y="0"/>
                  </a:cubicBezTo>
                  <a:close/>
                  <a:moveTo>
                    <a:pt x="1" y="50"/>
                  </a:moveTo>
                  <a:lnTo>
                    <a:pt x="1" y="71"/>
                  </a:lnTo>
                  <a:cubicBezTo>
                    <a:pt x="1" y="64"/>
                    <a:pt x="1" y="57"/>
                    <a:pt x="1" y="50"/>
                  </a:cubicBezTo>
                  <a:lnTo>
                    <a:pt x="1" y="50"/>
                  </a:lnTo>
                  <a:cubicBezTo>
                    <a:pt x="1" y="50"/>
                    <a:pt x="1" y="50"/>
                    <a:pt x="1" y="5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37"/>
            <p:cNvSpPr/>
            <p:nvPr/>
          </p:nvSpPr>
          <p:spPr>
            <a:xfrm>
              <a:off x="800699" y="2947475"/>
              <a:ext cx="1537" cy="1340"/>
            </a:xfrm>
            <a:custGeom>
              <a:avLst/>
              <a:gdLst/>
              <a:ahLst/>
              <a:cxnLst/>
              <a:rect l="l" t="t" r="r" b="b"/>
              <a:pathLst>
                <a:path w="149" h="128" extrusionOk="0">
                  <a:moveTo>
                    <a:pt x="64" y="1"/>
                  </a:moveTo>
                  <a:lnTo>
                    <a:pt x="1" y="127"/>
                  </a:lnTo>
                  <a:lnTo>
                    <a:pt x="127" y="127"/>
                  </a:lnTo>
                  <a:cubicBezTo>
                    <a:pt x="106" y="85"/>
                    <a:pt x="148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37"/>
            <p:cNvSpPr/>
            <p:nvPr/>
          </p:nvSpPr>
          <p:spPr>
            <a:xfrm>
              <a:off x="769266" y="2882304"/>
              <a:ext cx="1093" cy="1770"/>
            </a:xfrm>
            <a:custGeom>
              <a:avLst/>
              <a:gdLst/>
              <a:ahLst/>
              <a:cxnLst/>
              <a:rect l="l" t="t" r="r" b="b"/>
              <a:pathLst>
                <a:path w="106" h="169" extrusionOk="0">
                  <a:moveTo>
                    <a:pt x="42" y="1"/>
                  </a:moveTo>
                  <a:cubicBezTo>
                    <a:pt x="0" y="43"/>
                    <a:pt x="0" y="127"/>
                    <a:pt x="42" y="169"/>
                  </a:cubicBezTo>
                  <a:cubicBezTo>
                    <a:pt x="106" y="127"/>
                    <a:pt x="85" y="64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37"/>
            <p:cNvSpPr/>
            <p:nvPr/>
          </p:nvSpPr>
          <p:spPr>
            <a:xfrm>
              <a:off x="772298" y="2875256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7"/>
                    <a:pt x="85" y="127"/>
                    <a:pt x="148" y="127"/>
                  </a:cubicBezTo>
                  <a:lnTo>
                    <a:pt x="148" y="106"/>
                  </a:lnTo>
                  <a:cubicBezTo>
                    <a:pt x="148" y="64"/>
                    <a:pt x="106" y="22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37"/>
            <p:cNvSpPr/>
            <p:nvPr/>
          </p:nvSpPr>
          <p:spPr>
            <a:xfrm>
              <a:off x="768833" y="2982484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63" y="1"/>
                  </a:moveTo>
                  <a:cubicBezTo>
                    <a:pt x="63" y="64"/>
                    <a:pt x="0" y="148"/>
                    <a:pt x="127" y="190"/>
                  </a:cubicBezTo>
                  <a:cubicBezTo>
                    <a:pt x="105" y="127"/>
                    <a:pt x="169" y="22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37"/>
            <p:cNvSpPr/>
            <p:nvPr/>
          </p:nvSpPr>
          <p:spPr>
            <a:xfrm>
              <a:off x="802679" y="2944500"/>
              <a:ext cx="1073" cy="1005"/>
            </a:xfrm>
            <a:custGeom>
              <a:avLst/>
              <a:gdLst/>
              <a:ahLst/>
              <a:cxnLst/>
              <a:rect l="l" t="t" r="r" b="b"/>
              <a:pathLst>
                <a:path w="104" h="96" extrusionOk="0">
                  <a:moveTo>
                    <a:pt x="33" y="1"/>
                  </a:moveTo>
                  <a:cubicBezTo>
                    <a:pt x="0" y="1"/>
                    <a:pt x="5" y="23"/>
                    <a:pt x="19" y="96"/>
                  </a:cubicBezTo>
                  <a:lnTo>
                    <a:pt x="103" y="12"/>
                  </a:lnTo>
                  <a:cubicBezTo>
                    <a:pt x="71" y="5"/>
                    <a:pt x="48" y="1"/>
                    <a:pt x="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37"/>
            <p:cNvSpPr/>
            <p:nvPr/>
          </p:nvSpPr>
          <p:spPr>
            <a:xfrm>
              <a:off x="823685" y="2911365"/>
              <a:ext cx="1093" cy="1236"/>
            </a:xfrm>
            <a:custGeom>
              <a:avLst/>
              <a:gdLst/>
              <a:ahLst/>
              <a:cxnLst/>
              <a:rect l="l" t="t" r="r" b="b"/>
              <a:pathLst>
                <a:path w="106" h="118" extrusionOk="0">
                  <a:moveTo>
                    <a:pt x="106" y="1"/>
                  </a:moveTo>
                  <a:lnTo>
                    <a:pt x="106" y="1"/>
                  </a:lnTo>
                  <a:cubicBezTo>
                    <a:pt x="64" y="22"/>
                    <a:pt x="1" y="43"/>
                    <a:pt x="1" y="106"/>
                  </a:cubicBezTo>
                  <a:cubicBezTo>
                    <a:pt x="20" y="114"/>
                    <a:pt x="36" y="117"/>
                    <a:pt x="49" y="117"/>
                  </a:cubicBezTo>
                  <a:cubicBezTo>
                    <a:pt x="106" y="117"/>
                    <a:pt x="106" y="52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37"/>
            <p:cNvSpPr/>
            <p:nvPr/>
          </p:nvSpPr>
          <p:spPr>
            <a:xfrm>
              <a:off x="769483" y="2989584"/>
              <a:ext cx="1093" cy="1058"/>
            </a:xfrm>
            <a:custGeom>
              <a:avLst/>
              <a:gdLst/>
              <a:ahLst/>
              <a:cxnLst/>
              <a:rect l="l" t="t" r="r" b="b"/>
              <a:pathLst>
                <a:path w="106" h="101" extrusionOk="0">
                  <a:moveTo>
                    <a:pt x="64" y="0"/>
                  </a:moveTo>
                  <a:cubicBezTo>
                    <a:pt x="49" y="0"/>
                    <a:pt x="29" y="5"/>
                    <a:pt x="0" y="17"/>
                  </a:cubicBezTo>
                  <a:cubicBezTo>
                    <a:pt x="21" y="59"/>
                    <a:pt x="64" y="101"/>
                    <a:pt x="106" y="101"/>
                  </a:cubicBezTo>
                  <a:cubicBezTo>
                    <a:pt x="106" y="39"/>
                    <a:pt x="106" y="0"/>
                    <a:pt x="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37"/>
            <p:cNvSpPr/>
            <p:nvPr/>
          </p:nvSpPr>
          <p:spPr>
            <a:xfrm>
              <a:off x="776423" y="2879110"/>
              <a:ext cx="1310" cy="597"/>
            </a:xfrm>
            <a:custGeom>
              <a:avLst/>
              <a:gdLst/>
              <a:ahLst/>
              <a:cxnLst/>
              <a:rect l="l" t="t" r="r" b="b"/>
              <a:pathLst>
                <a:path w="127" h="57" extrusionOk="0">
                  <a:moveTo>
                    <a:pt x="71" y="1"/>
                  </a:moveTo>
                  <a:cubicBezTo>
                    <a:pt x="53" y="1"/>
                    <a:pt x="32" y="11"/>
                    <a:pt x="0" y="32"/>
                  </a:cubicBezTo>
                  <a:cubicBezTo>
                    <a:pt x="27" y="50"/>
                    <a:pt x="46" y="57"/>
                    <a:pt x="62" y="57"/>
                  </a:cubicBezTo>
                  <a:cubicBezTo>
                    <a:pt x="85" y="57"/>
                    <a:pt x="102" y="45"/>
                    <a:pt x="126" y="32"/>
                  </a:cubicBezTo>
                  <a:cubicBezTo>
                    <a:pt x="105" y="11"/>
                    <a:pt x="90" y="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37"/>
            <p:cNvSpPr/>
            <p:nvPr/>
          </p:nvSpPr>
          <p:spPr>
            <a:xfrm>
              <a:off x="753220" y="2951004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43" y="0"/>
                  </a:moveTo>
                  <a:lnTo>
                    <a:pt x="43" y="0"/>
                  </a:lnTo>
                  <a:cubicBezTo>
                    <a:pt x="22" y="21"/>
                    <a:pt x="1" y="63"/>
                    <a:pt x="64" y="84"/>
                  </a:cubicBezTo>
                  <a:cubicBezTo>
                    <a:pt x="85" y="63"/>
                    <a:pt x="106" y="21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37"/>
            <p:cNvSpPr/>
            <p:nvPr/>
          </p:nvSpPr>
          <p:spPr>
            <a:xfrm>
              <a:off x="786612" y="2906789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54" y="0"/>
                  </a:moveTo>
                  <a:cubicBezTo>
                    <a:pt x="32" y="0"/>
                    <a:pt x="13" y="23"/>
                    <a:pt x="0" y="60"/>
                  </a:cubicBezTo>
                  <a:cubicBezTo>
                    <a:pt x="21" y="60"/>
                    <a:pt x="42" y="65"/>
                    <a:pt x="61" y="65"/>
                  </a:cubicBezTo>
                  <a:cubicBezTo>
                    <a:pt x="79" y="65"/>
                    <a:pt x="95" y="60"/>
                    <a:pt x="105" y="39"/>
                  </a:cubicBezTo>
                  <a:cubicBezTo>
                    <a:pt x="88" y="12"/>
                    <a:pt x="70" y="0"/>
                    <a:pt x="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37"/>
            <p:cNvSpPr/>
            <p:nvPr/>
          </p:nvSpPr>
          <p:spPr>
            <a:xfrm>
              <a:off x="810681" y="2884283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43"/>
                    <a:pt x="21" y="85"/>
                    <a:pt x="21" y="127"/>
                  </a:cubicBezTo>
                  <a:cubicBezTo>
                    <a:pt x="84" y="106"/>
                    <a:pt x="105" y="64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37"/>
            <p:cNvSpPr/>
            <p:nvPr/>
          </p:nvSpPr>
          <p:spPr>
            <a:xfrm>
              <a:off x="750838" y="2951988"/>
              <a:ext cx="1310" cy="681"/>
            </a:xfrm>
            <a:custGeom>
              <a:avLst/>
              <a:gdLst/>
              <a:ahLst/>
              <a:cxnLst/>
              <a:rect l="l" t="t" r="r" b="b"/>
              <a:pathLst>
                <a:path w="127" h="65" extrusionOk="0">
                  <a:moveTo>
                    <a:pt x="63" y="1"/>
                  </a:moveTo>
                  <a:cubicBezTo>
                    <a:pt x="42" y="1"/>
                    <a:pt x="21" y="12"/>
                    <a:pt x="0" y="33"/>
                  </a:cubicBezTo>
                  <a:cubicBezTo>
                    <a:pt x="21" y="54"/>
                    <a:pt x="42" y="64"/>
                    <a:pt x="63" y="64"/>
                  </a:cubicBezTo>
                  <a:cubicBezTo>
                    <a:pt x="84" y="64"/>
                    <a:pt x="105" y="54"/>
                    <a:pt x="126" y="33"/>
                  </a:cubicBezTo>
                  <a:cubicBezTo>
                    <a:pt x="105" y="12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37"/>
            <p:cNvSpPr/>
            <p:nvPr/>
          </p:nvSpPr>
          <p:spPr>
            <a:xfrm>
              <a:off x="802442" y="2959811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0" y="0"/>
                  </a:moveTo>
                  <a:cubicBezTo>
                    <a:pt x="21" y="42"/>
                    <a:pt x="0" y="84"/>
                    <a:pt x="42" y="127"/>
                  </a:cubicBezTo>
                  <a:cubicBezTo>
                    <a:pt x="105" y="63"/>
                    <a:pt x="84" y="21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37"/>
            <p:cNvSpPr/>
            <p:nvPr/>
          </p:nvSpPr>
          <p:spPr>
            <a:xfrm>
              <a:off x="735441" y="2969718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43"/>
                    <a:pt x="22" y="64"/>
                    <a:pt x="43" y="106"/>
                  </a:cubicBezTo>
                  <a:cubicBezTo>
                    <a:pt x="64" y="64"/>
                    <a:pt x="106" y="21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37"/>
            <p:cNvSpPr/>
            <p:nvPr/>
          </p:nvSpPr>
          <p:spPr>
            <a:xfrm>
              <a:off x="751704" y="2901647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37" y="1"/>
                  </a:moveTo>
                  <a:cubicBezTo>
                    <a:pt x="22" y="1"/>
                    <a:pt x="9" y="7"/>
                    <a:pt x="0" y="25"/>
                  </a:cubicBezTo>
                  <a:cubicBezTo>
                    <a:pt x="19" y="53"/>
                    <a:pt x="34" y="65"/>
                    <a:pt x="48" y="65"/>
                  </a:cubicBezTo>
                  <a:cubicBezTo>
                    <a:pt x="66" y="65"/>
                    <a:pt x="82" y="48"/>
                    <a:pt x="106" y="25"/>
                  </a:cubicBezTo>
                  <a:cubicBezTo>
                    <a:pt x="81" y="13"/>
                    <a:pt x="57" y="1"/>
                    <a:pt x="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37"/>
            <p:cNvSpPr/>
            <p:nvPr/>
          </p:nvSpPr>
          <p:spPr>
            <a:xfrm>
              <a:off x="791160" y="2904851"/>
              <a:ext cx="1093" cy="691"/>
            </a:xfrm>
            <a:custGeom>
              <a:avLst/>
              <a:gdLst/>
              <a:ahLst/>
              <a:cxnLst/>
              <a:rect l="l" t="t" r="r" b="b"/>
              <a:pathLst>
                <a:path w="106" h="66" extrusionOk="0">
                  <a:moveTo>
                    <a:pt x="34" y="1"/>
                  </a:moveTo>
                  <a:cubicBezTo>
                    <a:pt x="21" y="1"/>
                    <a:pt x="9" y="10"/>
                    <a:pt x="1" y="34"/>
                  </a:cubicBezTo>
                  <a:cubicBezTo>
                    <a:pt x="11" y="55"/>
                    <a:pt x="27" y="66"/>
                    <a:pt x="46" y="66"/>
                  </a:cubicBezTo>
                  <a:cubicBezTo>
                    <a:pt x="64" y="66"/>
                    <a:pt x="85" y="55"/>
                    <a:pt x="106" y="34"/>
                  </a:cubicBezTo>
                  <a:cubicBezTo>
                    <a:pt x="80" y="22"/>
                    <a:pt x="55" y="1"/>
                    <a:pt x="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37"/>
            <p:cNvSpPr/>
            <p:nvPr/>
          </p:nvSpPr>
          <p:spPr>
            <a:xfrm>
              <a:off x="842980" y="292194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21"/>
                    <a:pt x="22" y="42"/>
                  </a:cubicBezTo>
                  <a:cubicBezTo>
                    <a:pt x="43" y="21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37"/>
            <p:cNvSpPr/>
            <p:nvPr/>
          </p:nvSpPr>
          <p:spPr>
            <a:xfrm>
              <a:off x="778372" y="287349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1" y="1"/>
                  </a:moveTo>
                  <a:cubicBezTo>
                    <a:pt x="0" y="1"/>
                    <a:pt x="0" y="1"/>
                    <a:pt x="21" y="22"/>
                  </a:cubicBezTo>
                  <a:cubicBezTo>
                    <a:pt x="21" y="22"/>
                    <a:pt x="21" y="43"/>
                    <a:pt x="42" y="43"/>
                  </a:cubicBezTo>
                  <a:cubicBezTo>
                    <a:pt x="42" y="22"/>
                    <a:pt x="64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37"/>
            <p:cNvSpPr/>
            <p:nvPr/>
          </p:nvSpPr>
          <p:spPr>
            <a:xfrm>
              <a:off x="777289" y="287459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43"/>
                    <a:pt x="21" y="43"/>
                    <a:pt x="21" y="43"/>
                  </a:cubicBezTo>
                  <a:cubicBezTo>
                    <a:pt x="42" y="43"/>
                    <a:pt x="42" y="22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37"/>
            <p:cNvSpPr/>
            <p:nvPr/>
          </p:nvSpPr>
          <p:spPr>
            <a:xfrm>
              <a:off x="816095" y="288054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43"/>
                    <a:pt x="22" y="43"/>
                  </a:cubicBezTo>
                  <a:cubicBezTo>
                    <a:pt x="22" y="22"/>
                    <a:pt x="43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37"/>
            <p:cNvSpPr/>
            <p:nvPr/>
          </p:nvSpPr>
          <p:spPr>
            <a:xfrm>
              <a:off x="831275" y="2925241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lnTo>
                    <a:pt x="42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37"/>
            <p:cNvSpPr/>
            <p:nvPr/>
          </p:nvSpPr>
          <p:spPr>
            <a:xfrm>
              <a:off x="812197" y="2881592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32" y="0"/>
                  </a:moveTo>
                  <a:cubicBezTo>
                    <a:pt x="21" y="0"/>
                    <a:pt x="11" y="6"/>
                    <a:pt x="0" y="27"/>
                  </a:cubicBezTo>
                  <a:cubicBezTo>
                    <a:pt x="0" y="69"/>
                    <a:pt x="21" y="69"/>
                    <a:pt x="63" y="69"/>
                  </a:cubicBezTo>
                  <a:cubicBezTo>
                    <a:pt x="63" y="48"/>
                    <a:pt x="63" y="27"/>
                    <a:pt x="63" y="6"/>
                  </a:cubicBezTo>
                  <a:cubicBezTo>
                    <a:pt x="53" y="6"/>
                    <a:pt x="42" y="0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37"/>
            <p:cNvSpPr/>
            <p:nvPr/>
          </p:nvSpPr>
          <p:spPr>
            <a:xfrm>
              <a:off x="846672" y="2928320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9"/>
                    <a:pt x="5" y="31"/>
                    <a:pt x="11" y="31"/>
                  </a:cubicBezTo>
                  <a:cubicBezTo>
                    <a:pt x="23" y="31"/>
                    <a:pt x="42" y="2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37"/>
            <p:cNvSpPr/>
            <p:nvPr/>
          </p:nvSpPr>
          <p:spPr>
            <a:xfrm>
              <a:off x="770566" y="2884283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64" y="1"/>
                  </a:moveTo>
                  <a:cubicBezTo>
                    <a:pt x="1" y="1"/>
                    <a:pt x="1" y="22"/>
                    <a:pt x="1" y="64"/>
                  </a:cubicBezTo>
                  <a:cubicBezTo>
                    <a:pt x="43" y="64"/>
                    <a:pt x="106" y="22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37"/>
            <p:cNvSpPr/>
            <p:nvPr/>
          </p:nvSpPr>
          <p:spPr>
            <a:xfrm>
              <a:off x="794852" y="2930687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31" y="0"/>
                  </a:moveTo>
                  <a:cubicBezTo>
                    <a:pt x="25" y="0"/>
                    <a:pt x="21" y="8"/>
                    <a:pt x="21" y="27"/>
                  </a:cubicBezTo>
                  <a:cubicBezTo>
                    <a:pt x="0" y="69"/>
                    <a:pt x="42" y="69"/>
                    <a:pt x="63" y="69"/>
                  </a:cubicBezTo>
                  <a:cubicBezTo>
                    <a:pt x="63" y="40"/>
                    <a:pt x="43" y="0"/>
                    <a:pt x="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37"/>
            <p:cNvSpPr/>
            <p:nvPr/>
          </p:nvSpPr>
          <p:spPr>
            <a:xfrm>
              <a:off x="746496" y="293734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37"/>
            <p:cNvSpPr/>
            <p:nvPr/>
          </p:nvSpPr>
          <p:spPr>
            <a:xfrm>
              <a:off x="849271" y="2937128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1" y="1"/>
                  </a:moveTo>
                  <a:lnTo>
                    <a:pt x="0" y="43"/>
                  </a:lnTo>
                  <a:lnTo>
                    <a:pt x="42" y="64"/>
                  </a:lnTo>
                  <a:lnTo>
                    <a:pt x="42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37"/>
            <p:cNvSpPr/>
            <p:nvPr/>
          </p:nvSpPr>
          <p:spPr>
            <a:xfrm>
              <a:off x="828130" y="2893981"/>
              <a:ext cx="557" cy="534"/>
            </a:xfrm>
            <a:custGeom>
              <a:avLst/>
              <a:gdLst/>
              <a:ahLst/>
              <a:cxnLst/>
              <a:rect l="l" t="t" r="r" b="b"/>
              <a:pathLst>
                <a:path w="54" h="51" extrusionOk="0">
                  <a:moveTo>
                    <a:pt x="11" y="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36"/>
                    <a:pt x="1" y="51"/>
                    <a:pt x="9" y="51"/>
                  </a:cubicBezTo>
                  <a:cubicBezTo>
                    <a:pt x="13" y="51"/>
                    <a:pt x="20" y="48"/>
                    <a:pt x="32" y="42"/>
                  </a:cubicBezTo>
                  <a:cubicBezTo>
                    <a:pt x="53" y="42"/>
                    <a:pt x="53" y="21"/>
                    <a:pt x="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37"/>
            <p:cNvSpPr/>
            <p:nvPr/>
          </p:nvSpPr>
          <p:spPr>
            <a:xfrm>
              <a:off x="746713" y="29397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60" y="48"/>
                    <a:pt x="72" y="50"/>
                    <a:pt x="81" y="50"/>
                  </a:cubicBezTo>
                  <a:cubicBezTo>
                    <a:pt x="106" y="50"/>
                    <a:pt x="106" y="31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37"/>
            <p:cNvSpPr/>
            <p:nvPr/>
          </p:nvSpPr>
          <p:spPr>
            <a:xfrm>
              <a:off x="744547" y="29404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lnTo>
                    <a:pt x="1" y="21"/>
                  </a:lnTo>
                  <a:lnTo>
                    <a:pt x="43" y="42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37"/>
            <p:cNvSpPr/>
            <p:nvPr/>
          </p:nvSpPr>
          <p:spPr>
            <a:xfrm>
              <a:off x="798966" y="2942416"/>
              <a:ext cx="1093" cy="513"/>
            </a:xfrm>
            <a:custGeom>
              <a:avLst/>
              <a:gdLst/>
              <a:ahLst/>
              <a:cxnLst/>
              <a:rect l="l" t="t" r="r" b="b"/>
              <a:pathLst>
                <a:path w="106" h="49" extrusionOk="0">
                  <a:moveTo>
                    <a:pt x="106" y="0"/>
                  </a:moveTo>
                  <a:cubicBezTo>
                    <a:pt x="64" y="0"/>
                    <a:pt x="1" y="42"/>
                    <a:pt x="64" y="42"/>
                  </a:cubicBezTo>
                  <a:cubicBezTo>
                    <a:pt x="72" y="46"/>
                    <a:pt x="78" y="48"/>
                    <a:pt x="84" y="48"/>
                  </a:cubicBezTo>
                  <a:cubicBezTo>
                    <a:pt x="106" y="48"/>
                    <a:pt x="106" y="17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37"/>
            <p:cNvSpPr/>
            <p:nvPr/>
          </p:nvSpPr>
          <p:spPr>
            <a:xfrm>
              <a:off x="748456" y="294505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37"/>
            <p:cNvSpPr/>
            <p:nvPr/>
          </p:nvSpPr>
          <p:spPr>
            <a:xfrm>
              <a:off x="828893" y="2896620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1" y="0"/>
                  </a:moveTo>
                  <a:cubicBezTo>
                    <a:pt x="21" y="21"/>
                    <a:pt x="0" y="21"/>
                    <a:pt x="0" y="21"/>
                  </a:cubicBezTo>
                  <a:cubicBezTo>
                    <a:pt x="0" y="36"/>
                    <a:pt x="0" y="51"/>
                    <a:pt x="8" y="51"/>
                  </a:cubicBezTo>
                  <a:cubicBezTo>
                    <a:pt x="11" y="51"/>
                    <a:pt x="15" y="49"/>
                    <a:pt x="21" y="42"/>
                  </a:cubicBezTo>
                  <a:cubicBezTo>
                    <a:pt x="42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37"/>
            <p:cNvSpPr/>
            <p:nvPr/>
          </p:nvSpPr>
          <p:spPr>
            <a:xfrm>
              <a:off x="831275" y="2899196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23" y="1"/>
                  </a:moveTo>
                  <a:cubicBezTo>
                    <a:pt x="0" y="1"/>
                    <a:pt x="0" y="32"/>
                    <a:pt x="0" y="49"/>
                  </a:cubicBezTo>
                  <a:cubicBezTo>
                    <a:pt x="21" y="49"/>
                    <a:pt x="84" y="7"/>
                    <a:pt x="42" y="7"/>
                  </a:cubicBezTo>
                  <a:cubicBezTo>
                    <a:pt x="34" y="3"/>
                    <a:pt x="28" y="1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37"/>
            <p:cNvSpPr/>
            <p:nvPr/>
          </p:nvSpPr>
          <p:spPr>
            <a:xfrm>
              <a:off x="801792" y="2948805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ubicBezTo>
                    <a:pt x="42" y="63"/>
                    <a:pt x="63" y="42"/>
                    <a:pt x="63" y="21"/>
                  </a:cubicBezTo>
                  <a:cubicBezTo>
                    <a:pt x="42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37"/>
            <p:cNvSpPr/>
            <p:nvPr/>
          </p:nvSpPr>
          <p:spPr>
            <a:xfrm>
              <a:off x="801183" y="2949621"/>
              <a:ext cx="835" cy="513"/>
            </a:xfrm>
            <a:custGeom>
              <a:avLst/>
              <a:gdLst/>
              <a:ahLst/>
              <a:cxnLst/>
              <a:rect l="l" t="t" r="r" b="b"/>
              <a:pathLst>
                <a:path w="81" h="49" extrusionOk="0">
                  <a:moveTo>
                    <a:pt x="56" y="1"/>
                  </a:moveTo>
                  <a:cubicBezTo>
                    <a:pt x="24" y="1"/>
                    <a:pt x="0" y="31"/>
                    <a:pt x="17" y="48"/>
                  </a:cubicBezTo>
                  <a:cubicBezTo>
                    <a:pt x="59" y="48"/>
                    <a:pt x="80" y="48"/>
                    <a:pt x="80" y="6"/>
                  </a:cubicBezTo>
                  <a:cubicBezTo>
                    <a:pt x="72" y="2"/>
                    <a:pt x="64" y="1"/>
                    <a:pt x="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37"/>
            <p:cNvSpPr/>
            <p:nvPr/>
          </p:nvSpPr>
          <p:spPr>
            <a:xfrm>
              <a:off x="733925" y="2903668"/>
              <a:ext cx="1093" cy="503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106" y="0"/>
                  </a:moveTo>
                  <a:cubicBezTo>
                    <a:pt x="64" y="0"/>
                    <a:pt x="0" y="21"/>
                    <a:pt x="42" y="42"/>
                  </a:cubicBezTo>
                  <a:cubicBezTo>
                    <a:pt x="55" y="46"/>
                    <a:pt x="64" y="48"/>
                    <a:pt x="72" y="48"/>
                  </a:cubicBezTo>
                  <a:cubicBezTo>
                    <a:pt x="106" y="48"/>
                    <a:pt x="106" y="17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37"/>
            <p:cNvSpPr/>
            <p:nvPr/>
          </p:nvSpPr>
          <p:spPr>
            <a:xfrm>
              <a:off x="741948" y="290366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42" y="0"/>
                  </a:moveTo>
                  <a:cubicBezTo>
                    <a:pt x="0" y="0"/>
                    <a:pt x="0" y="21"/>
                    <a:pt x="0" y="63"/>
                  </a:cubicBezTo>
                  <a:cubicBezTo>
                    <a:pt x="21" y="63"/>
                    <a:pt x="84" y="21"/>
                    <a:pt x="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37"/>
            <p:cNvSpPr/>
            <p:nvPr/>
          </p:nvSpPr>
          <p:spPr>
            <a:xfrm>
              <a:off x="749105" y="290366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37"/>
            <p:cNvSpPr/>
            <p:nvPr/>
          </p:nvSpPr>
          <p:spPr>
            <a:xfrm>
              <a:off x="741082" y="2904328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84" y="0"/>
                  </a:moveTo>
                  <a:cubicBezTo>
                    <a:pt x="63" y="0"/>
                    <a:pt x="0" y="21"/>
                    <a:pt x="42" y="42"/>
                  </a:cubicBezTo>
                  <a:cubicBezTo>
                    <a:pt x="84" y="42"/>
                    <a:pt x="84" y="21"/>
                    <a:pt x="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37"/>
            <p:cNvSpPr/>
            <p:nvPr/>
          </p:nvSpPr>
          <p:spPr>
            <a:xfrm>
              <a:off x="803958" y="2951664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37"/>
            <p:cNvSpPr/>
            <p:nvPr/>
          </p:nvSpPr>
          <p:spPr>
            <a:xfrm>
              <a:off x="734358" y="290762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2" y="43"/>
                    <a:pt x="85" y="22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37"/>
            <p:cNvSpPr/>
            <p:nvPr/>
          </p:nvSpPr>
          <p:spPr>
            <a:xfrm>
              <a:off x="785962" y="2907407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63" y="1"/>
                  </a:moveTo>
                  <a:cubicBezTo>
                    <a:pt x="21" y="1"/>
                    <a:pt x="0" y="43"/>
                    <a:pt x="0" y="64"/>
                  </a:cubicBezTo>
                  <a:cubicBezTo>
                    <a:pt x="8" y="67"/>
                    <a:pt x="15" y="69"/>
                    <a:pt x="21" y="69"/>
                  </a:cubicBezTo>
                  <a:cubicBezTo>
                    <a:pt x="49" y="69"/>
                    <a:pt x="63" y="35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37"/>
            <p:cNvSpPr/>
            <p:nvPr/>
          </p:nvSpPr>
          <p:spPr>
            <a:xfrm>
              <a:off x="788128" y="291026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43"/>
                    <a:pt x="22" y="43"/>
                  </a:cubicBez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37"/>
            <p:cNvSpPr/>
            <p:nvPr/>
          </p:nvSpPr>
          <p:spPr>
            <a:xfrm>
              <a:off x="802008" y="2959308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11" y="1"/>
                  </a:moveTo>
                  <a:cubicBezTo>
                    <a:pt x="0" y="1"/>
                    <a:pt x="0" y="31"/>
                    <a:pt x="0" y="48"/>
                  </a:cubicBezTo>
                  <a:lnTo>
                    <a:pt x="63" y="48"/>
                  </a:lnTo>
                  <a:cubicBezTo>
                    <a:pt x="42" y="27"/>
                    <a:pt x="84" y="6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37"/>
            <p:cNvSpPr/>
            <p:nvPr/>
          </p:nvSpPr>
          <p:spPr>
            <a:xfrm>
              <a:off x="735658" y="2968399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7" y="21"/>
                    <a:pt x="21" y="48"/>
                    <a:pt x="32" y="48"/>
                  </a:cubicBezTo>
                  <a:cubicBezTo>
                    <a:pt x="35" y="48"/>
                    <a:pt x="38" y="47"/>
                    <a:pt x="43" y="42"/>
                  </a:cubicBezTo>
                  <a:cubicBezTo>
                    <a:pt x="43" y="21"/>
                    <a:pt x="43" y="21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37"/>
            <p:cNvSpPr/>
            <p:nvPr/>
          </p:nvSpPr>
          <p:spPr>
            <a:xfrm>
              <a:off x="803308" y="295034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0"/>
                  </a:moveTo>
                  <a:cubicBezTo>
                    <a:pt x="0" y="0"/>
                    <a:pt x="21" y="21"/>
                    <a:pt x="21" y="21"/>
                  </a:cubicBezTo>
                  <a:cubicBezTo>
                    <a:pt x="21" y="21"/>
                    <a:pt x="21" y="21"/>
                    <a:pt x="21" y="42"/>
                  </a:cubicBez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37"/>
            <p:cNvSpPr/>
            <p:nvPr/>
          </p:nvSpPr>
          <p:spPr>
            <a:xfrm>
              <a:off x="741515" y="297279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37"/>
            <p:cNvSpPr/>
            <p:nvPr/>
          </p:nvSpPr>
          <p:spPr>
            <a:xfrm>
              <a:off x="822169" y="2916654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21" y="1"/>
                  </a:moveTo>
                  <a:cubicBezTo>
                    <a:pt x="21" y="1"/>
                    <a:pt x="0" y="43"/>
                    <a:pt x="42" y="43"/>
                  </a:cubicBezTo>
                  <a:cubicBezTo>
                    <a:pt x="84" y="43"/>
                    <a:pt x="84" y="22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37"/>
            <p:cNvSpPr/>
            <p:nvPr/>
          </p:nvSpPr>
          <p:spPr>
            <a:xfrm>
              <a:off x="760593" y="2974630"/>
              <a:ext cx="443" cy="827"/>
            </a:xfrm>
            <a:custGeom>
              <a:avLst/>
              <a:gdLst/>
              <a:ahLst/>
              <a:cxnLst/>
              <a:rect l="l" t="t" r="r" b="b"/>
              <a:pathLst>
                <a:path w="43" h="79" extrusionOk="0">
                  <a:moveTo>
                    <a:pt x="15" y="1"/>
                  </a:moveTo>
                  <a:cubicBezTo>
                    <a:pt x="11" y="1"/>
                    <a:pt x="5" y="5"/>
                    <a:pt x="0" y="15"/>
                  </a:cubicBezTo>
                  <a:cubicBezTo>
                    <a:pt x="0" y="78"/>
                    <a:pt x="21" y="78"/>
                    <a:pt x="42" y="78"/>
                  </a:cubicBezTo>
                  <a:lnTo>
                    <a:pt x="42" y="57"/>
                  </a:lnTo>
                  <a:cubicBezTo>
                    <a:pt x="42" y="4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37"/>
            <p:cNvSpPr/>
            <p:nvPr/>
          </p:nvSpPr>
          <p:spPr>
            <a:xfrm>
              <a:off x="840814" y="2918413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64" y="1"/>
                  </a:moveTo>
                  <a:cubicBezTo>
                    <a:pt x="21" y="1"/>
                    <a:pt x="0" y="22"/>
                    <a:pt x="0" y="64"/>
                  </a:cubicBezTo>
                  <a:cubicBezTo>
                    <a:pt x="8" y="68"/>
                    <a:pt x="15" y="69"/>
                    <a:pt x="21" y="69"/>
                  </a:cubicBezTo>
                  <a:cubicBezTo>
                    <a:pt x="50" y="69"/>
                    <a:pt x="64" y="35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37"/>
            <p:cNvSpPr/>
            <p:nvPr/>
          </p:nvSpPr>
          <p:spPr>
            <a:xfrm>
              <a:off x="769916" y="2984474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16" y="16"/>
                    <a:pt x="32" y="56"/>
                    <a:pt x="48" y="56"/>
                  </a:cubicBezTo>
                  <a:cubicBezTo>
                    <a:pt x="53" y="56"/>
                    <a:pt x="58" y="52"/>
                    <a:pt x="64" y="42"/>
                  </a:cubicBezTo>
                  <a:cubicBezTo>
                    <a:pt x="64" y="0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37"/>
            <p:cNvSpPr/>
            <p:nvPr/>
          </p:nvSpPr>
          <p:spPr>
            <a:xfrm>
              <a:off x="770133" y="2986453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7" y="21"/>
                    <a:pt x="21" y="48"/>
                    <a:pt x="21" y="48"/>
                  </a:cubicBezTo>
                  <a:cubicBezTo>
                    <a:pt x="22" y="48"/>
                    <a:pt x="22" y="47"/>
                    <a:pt x="22" y="42"/>
                  </a:cubicBezTo>
                  <a:cubicBezTo>
                    <a:pt x="43" y="21"/>
                    <a:pt x="43" y="21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37"/>
            <p:cNvSpPr/>
            <p:nvPr/>
          </p:nvSpPr>
          <p:spPr>
            <a:xfrm>
              <a:off x="828677" y="2919869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7" y="1"/>
                  </a:moveTo>
                  <a:cubicBezTo>
                    <a:pt x="0" y="1"/>
                    <a:pt x="0" y="20"/>
                    <a:pt x="0" y="51"/>
                  </a:cubicBezTo>
                  <a:cubicBezTo>
                    <a:pt x="42" y="51"/>
                    <a:pt x="105" y="9"/>
                    <a:pt x="42" y="9"/>
                  </a:cubicBezTo>
                  <a:cubicBezTo>
                    <a:pt x="31" y="3"/>
                    <a:pt x="23" y="1"/>
                    <a:pt x="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37"/>
            <p:cNvSpPr/>
            <p:nvPr/>
          </p:nvSpPr>
          <p:spPr>
            <a:xfrm>
              <a:off x="748342" y="2989532"/>
              <a:ext cx="557" cy="503"/>
            </a:xfrm>
            <a:custGeom>
              <a:avLst/>
              <a:gdLst/>
              <a:ahLst/>
              <a:cxnLst/>
              <a:rect l="l" t="t" r="r" b="b"/>
              <a:pathLst>
                <a:path w="54" h="48" extrusionOk="0">
                  <a:moveTo>
                    <a:pt x="32" y="1"/>
                  </a:moveTo>
                  <a:cubicBezTo>
                    <a:pt x="22" y="11"/>
                    <a:pt x="11" y="11"/>
                    <a:pt x="6" y="11"/>
                  </a:cubicBezTo>
                  <a:cubicBezTo>
                    <a:pt x="1" y="11"/>
                    <a:pt x="1" y="11"/>
                    <a:pt x="11" y="22"/>
                  </a:cubicBezTo>
                  <a:cubicBezTo>
                    <a:pt x="11" y="43"/>
                    <a:pt x="22" y="48"/>
                    <a:pt x="32" y="48"/>
                  </a:cubicBezTo>
                  <a:cubicBezTo>
                    <a:pt x="43" y="48"/>
                    <a:pt x="53" y="43"/>
                    <a:pt x="53" y="43"/>
                  </a:cubicBezTo>
                  <a:lnTo>
                    <a:pt x="53" y="22"/>
                  </a:lnTo>
                  <a:cubicBezTo>
                    <a:pt x="32" y="22"/>
                    <a:pt x="32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37"/>
            <p:cNvSpPr/>
            <p:nvPr/>
          </p:nvSpPr>
          <p:spPr>
            <a:xfrm>
              <a:off x="748239" y="2920393"/>
              <a:ext cx="660" cy="607"/>
            </a:xfrm>
            <a:custGeom>
              <a:avLst/>
              <a:gdLst/>
              <a:ahLst/>
              <a:cxnLst/>
              <a:rect l="l" t="t" r="r" b="b"/>
              <a:pathLst>
                <a:path w="64" h="58" extrusionOk="0">
                  <a:moveTo>
                    <a:pt x="0" y="1"/>
                  </a:moveTo>
                  <a:cubicBezTo>
                    <a:pt x="0" y="17"/>
                    <a:pt x="24" y="57"/>
                    <a:pt x="45" y="57"/>
                  </a:cubicBezTo>
                  <a:cubicBezTo>
                    <a:pt x="52" y="57"/>
                    <a:pt x="58" y="53"/>
                    <a:pt x="63" y="43"/>
                  </a:cubicBezTo>
                  <a:cubicBezTo>
                    <a:pt x="63" y="1"/>
                    <a:pt x="42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37"/>
            <p:cNvSpPr/>
            <p:nvPr/>
          </p:nvSpPr>
          <p:spPr>
            <a:xfrm>
              <a:off x="768183" y="2990192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0" y="1"/>
                  </a:moveTo>
                  <a:cubicBezTo>
                    <a:pt x="0" y="17"/>
                    <a:pt x="25" y="57"/>
                    <a:pt x="36" y="57"/>
                  </a:cubicBezTo>
                  <a:cubicBezTo>
                    <a:pt x="40" y="57"/>
                    <a:pt x="42" y="53"/>
                    <a:pt x="42" y="43"/>
                  </a:cubicBezTo>
                  <a:cubicBezTo>
                    <a:pt x="42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37"/>
            <p:cNvSpPr/>
            <p:nvPr/>
          </p:nvSpPr>
          <p:spPr>
            <a:xfrm>
              <a:off x="839515" y="291797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42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42" y="43"/>
                    <a:pt x="105" y="1"/>
                    <a:pt x="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37"/>
            <p:cNvSpPr/>
            <p:nvPr/>
          </p:nvSpPr>
          <p:spPr>
            <a:xfrm>
              <a:off x="799616" y="2948805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60" y="48"/>
                    <a:pt x="72" y="50"/>
                    <a:pt x="81" y="50"/>
                  </a:cubicBezTo>
                  <a:cubicBezTo>
                    <a:pt x="106" y="50"/>
                    <a:pt x="106" y="31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19" name="Google Shape;12519;p37"/>
          <p:cNvGrpSpPr/>
          <p:nvPr/>
        </p:nvGrpSpPr>
        <p:grpSpPr>
          <a:xfrm rot="6404682">
            <a:off x="7646696" y="4363980"/>
            <a:ext cx="472057" cy="418855"/>
            <a:chOff x="964205" y="3175261"/>
            <a:chExt cx="130309" cy="115616"/>
          </a:xfrm>
        </p:grpSpPr>
        <p:sp>
          <p:nvSpPr>
            <p:cNvPr id="12520" name="Google Shape;12520;p37"/>
            <p:cNvSpPr/>
            <p:nvPr/>
          </p:nvSpPr>
          <p:spPr>
            <a:xfrm>
              <a:off x="1090606" y="3208281"/>
              <a:ext cx="3908" cy="7718"/>
            </a:xfrm>
            <a:custGeom>
              <a:avLst/>
              <a:gdLst/>
              <a:ahLst/>
              <a:cxnLst/>
              <a:rect l="l" t="t" r="r" b="b"/>
              <a:pathLst>
                <a:path w="379" h="737" extrusionOk="0">
                  <a:moveTo>
                    <a:pt x="84" y="1"/>
                  </a:moveTo>
                  <a:cubicBezTo>
                    <a:pt x="42" y="43"/>
                    <a:pt x="0" y="64"/>
                    <a:pt x="0" y="127"/>
                  </a:cubicBezTo>
                  <a:lnTo>
                    <a:pt x="105" y="211"/>
                  </a:lnTo>
                  <a:lnTo>
                    <a:pt x="63" y="316"/>
                  </a:lnTo>
                  <a:cubicBezTo>
                    <a:pt x="168" y="379"/>
                    <a:pt x="168" y="506"/>
                    <a:pt x="232" y="590"/>
                  </a:cubicBezTo>
                  <a:cubicBezTo>
                    <a:pt x="189" y="632"/>
                    <a:pt x="147" y="674"/>
                    <a:pt x="211" y="737"/>
                  </a:cubicBezTo>
                  <a:cubicBezTo>
                    <a:pt x="253" y="716"/>
                    <a:pt x="316" y="674"/>
                    <a:pt x="379" y="674"/>
                  </a:cubicBezTo>
                  <a:lnTo>
                    <a:pt x="379" y="421"/>
                  </a:lnTo>
                  <a:cubicBezTo>
                    <a:pt x="358" y="421"/>
                    <a:pt x="316" y="421"/>
                    <a:pt x="337" y="400"/>
                  </a:cubicBezTo>
                  <a:cubicBezTo>
                    <a:pt x="337" y="379"/>
                    <a:pt x="358" y="379"/>
                    <a:pt x="379" y="379"/>
                  </a:cubicBezTo>
                  <a:lnTo>
                    <a:pt x="379" y="190"/>
                  </a:lnTo>
                  <a:cubicBezTo>
                    <a:pt x="370" y="191"/>
                    <a:pt x="362" y="192"/>
                    <a:pt x="354" y="192"/>
                  </a:cubicBezTo>
                  <a:cubicBezTo>
                    <a:pt x="226" y="192"/>
                    <a:pt x="183" y="41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37"/>
            <p:cNvSpPr/>
            <p:nvPr/>
          </p:nvSpPr>
          <p:spPr>
            <a:xfrm>
              <a:off x="1092555" y="3221937"/>
              <a:ext cx="1959" cy="3749"/>
            </a:xfrm>
            <a:custGeom>
              <a:avLst/>
              <a:gdLst/>
              <a:ahLst/>
              <a:cxnLst/>
              <a:rect l="l" t="t" r="r" b="b"/>
              <a:pathLst>
                <a:path w="190" h="358" extrusionOk="0">
                  <a:moveTo>
                    <a:pt x="64" y="0"/>
                  </a:moveTo>
                  <a:cubicBezTo>
                    <a:pt x="64" y="64"/>
                    <a:pt x="43" y="148"/>
                    <a:pt x="0" y="211"/>
                  </a:cubicBezTo>
                  <a:cubicBezTo>
                    <a:pt x="64" y="232"/>
                    <a:pt x="22" y="358"/>
                    <a:pt x="106" y="358"/>
                  </a:cubicBezTo>
                  <a:cubicBezTo>
                    <a:pt x="169" y="316"/>
                    <a:pt x="85" y="190"/>
                    <a:pt x="190" y="169"/>
                  </a:cubicBezTo>
                  <a:lnTo>
                    <a:pt x="190" y="4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37"/>
            <p:cNvSpPr/>
            <p:nvPr/>
          </p:nvSpPr>
          <p:spPr>
            <a:xfrm>
              <a:off x="964205" y="3175554"/>
              <a:ext cx="126844" cy="114789"/>
            </a:xfrm>
            <a:custGeom>
              <a:avLst/>
              <a:gdLst/>
              <a:ahLst/>
              <a:cxnLst/>
              <a:rect l="l" t="t" r="r" b="b"/>
              <a:pathLst>
                <a:path w="12300" h="10961" extrusionOk="0">
                  <a:moveTo>
                    <a:pt x="7275" y="351"/>
                  </a:moveTo>
                  <a:cubicBezTo>
                    <a:pt x="7296" y="351"/>
                    <a:pt x="7296" y="372"/>
                    <a:pt x="7296" y="372"/>
                  </a:cubicBezTo>
                  <a:lnTo>
                    <a:pt x="7275" y="393"/>
                  </a:lnTo>
                  <a:cubicBezTo>
                    <a:pt x="7275" y="393"/>
                    <a:pt x="7253" y="393"/>
                    <a:pt x="7253" y="372"/>
                  </a:cubicBezTo>
                  <a:cubicBezTo>
                    <a:pt x="7253" y="351"/>
                    <a:pt x="7275" y="351"/>
                    <a:pt x="7275" y="351"/>
                  </a:cubicBezTo>
                  <a:close/>
                  <a:moveTo>
                    <a:pt x="6791" y="603"/>
                  </a:moveTo>
                  <a:cubicBezTo>
                    <a:pt x="6791" y="608"/>
                    <a:pt x="6792" y="609"/>
                    <a:pt x="6793" y="609"/>
                  </a:cubicBezTo>
                  <a:cubicBezTo>
                    <a:pt x="6796" y="609"/>
                    <a:pt x="6800" y="604"/>
                    <a:pt x="6800" y="604"/>
                  </a:cubicBezTo>
                  <a:lnTo>
                    <a:pt x="6800" y="604"/>
                  </a:lnTo>
                  <a:cubicBezTo>
                    <a:pt x="6801" y="604"/>
                    <a:pt x="6799" y="608"/>
                    <a:pt x="6791" y="624"/>
                  </a:cubicBezTo>
                  <a:cubicBezTo>
                    <a:pt x="6791" y="631"/>
                    <a:pt x="6786" y="633"/>
                    <a:pt x="6780" y="633"/>
                  </a:cubicBezTo>
                  <a:cubicBezTo>
                    <a:pt x="6768" y="633"/>
                    <a:pt x="6749" y="624"/>
                    <a:pt x="6749" y="624"/>
                  </a:cubicBezTo>
                  <a:cubicBezTo>
                    <a:pt x="6749" y="624"/>
                    <a:pt x="6770" y="603"/>
                    <a:pt x="6770" y="603"/>
                  </a:cubicBezTo>
                  <a:close/>
                  <a:moveTo>
                    <a:pt x="8086" y="481"/>
                  </a:moveTo>
                  <a:cubicBezTo>
                    <a:pt x="8182" y="481"/>
                    <a:pt x="8237" y="573"/>
                    <a:pt x="8305" y="624"/>
                  </a:cubicBezTo>
                  <a:cubicBezTo>
                    <a:pt x="8241" y="630"/>
                    <a:pt x="8195" y="634"/>
                    <a:pt x="8161" y="634"/>
                  </a:cubicBezTo>
                  <a:cubicBezTo>
                    <a:pt x="8069" y="634"/>
                    <a:pt x="8056" y="605"/>
                    <a:pt x="8010" y="498"/>
                  </a:cubicBezTo>
                  <a:cubicBezTo>
                    <a:pt x="8038" y="486"/>
                    <a:pt x="8064" y="481"/>
                    <a:pt x="8086" y="481"/>
                  </a:cubicBezTo>
                  <a:close/>
                  <a:moveTo>
                    <a:pt x="7148" y="603"/>
                  </a:moveTo>
                  <a:lnTo>
                    <a:pt x="7148" y="624"/>
                  </a:lnTo>
                  <a:cubicBezTo>
                    <a:pt x="7190" y="645"/>
                    <a:pt x="7190" y="666"/>
                    <a:pt x="7148" y="708"/>
                  </a:cubicBezTo>
                  <a:cubicBezTo>
                    <a:pt x="7127" y="687"/>
                    <a:pt x="7127" y="645"/>
                    <a:pt x="7148" y="603"/>
                  </a:cubicBezTo>
                  <a:close/>
                  <a:moveTo>
                    <a:pt x="7852" y="650"/>
                  </a:moveTo>
                  <a:cubicBezTo>
                    <a:pt x="7878" y="650"/>
                    <a:pt x="7904" y="655"/>
                    <a:pt x="7926" y="666"/>
                  </a:cubicBezTo>
                  <a:cubicBezTo>
                    <a:pt x="7898" y="738"/>
                    <a:pt x="7839" y="770"/>
                    <a:pt x="7779" y="770"/>
                  </a:cubicBezTo>
                  <a:cubicBezTo>
                    <a:pt x="7750" y="770"/>
                    <a:pt x="7722" y="763"/>
                    <a:pt x="7695" y="750"/>
                  </a:cubicBezTo>
                  <a:cubicBezTo>
                    <a:pt x="7710" y="689"/>
                    <a:pt x="7782" y="650"/>
                    <a:pt x="7852" y="650"/>
                  </a:cubicBezTo>
                  <a:close/>
                  <a:moveTo>
                    <a:pt x="9273" y="1046"/>
                  </a:moveTo>
                  <a:cubicBezTo>
                    <a:pt x="9306" y="1051"/>
                    <a:pt x="9331" y="1066"/>
                    <a:pt x="9314" y="1066"/>
                  </a:cubicBezTo>
                  <a:cubicBezTo>
                    <a:pt x="9306" y="1070"/>
                    <a:pt x="9299" y="1071"/>
                    <a:pt x="9294" y="1071"/>
                  </a:cubicBezTo>
                  <a:cubicBezTo>
                    <a:pt x="9280" y="1071"/>
                    <a:pt x="9275" y="1059"/>
                    <a:pt x="9273" y="1046"/>
                  </a:cubicBezTo>
                  <a:close/>
                  <a:moveTo>
                    <a:pt x="8156" y="1291"/>
                  </a:moveTo>
                  <a:cubicBezTo>
                    <a:pt x="8171" y="1291"/>
                    <a:pt x="8176" y="1304"/>
                    <a:pt x="8178" y="1318"/>
                  </a:cubicBezTo>
                  <a:lnTo>
                    <a:pt x="8178" y="1318"/>
                  </a:lnTo>
                  <a:cubicBezTo>
                    <a:pt x="8156" y="1317"/>
                    <a:pt x="8095" y="1297"/>
                    <a:pt x="8137" y="1297"/>
                  </a:cubicBezTo>
                  <a:cubicBezTo>
                    <a:pt x="8145" y="1293"/>
                    <a:pt x="8151" y="1291"/>
                    <a:pt x="8156" y="1291"/>
                  </a:cubicBezTo>
                  <a:close/>
                  <a:moveTo>
                    <a:pt x="8263" y="1339"/>
                  </a:moveTo>
                  <a:cubicBezTo>
                    <a:pt x="8299" y="1393"/>
                    <a:pt x="8320" y="1448"/>
                    <a:pt x="8243" y="1448"/>
                  </a:cubicBezTo>
                  <a:cubicBezTo>
                    <a:pt x="8231" y="1448"/>
                    <a:pt x="8216" y="1447"/>
                    <a:pt x="8200" y="1444"/>
                  </a:cubicBezTo>
                  <a:cubicBezTo>
                    <a:pt x="8185" y="1415"/>
                    <a:pt x="8191" y="1367"/>
                    <a:pt x="8189" y="1339"/>
                  </a:cubicBezTo>
                  <a:close/>
                  <a:moveTo>
                    <a:pt x="8389" y="1465"/>
                  </a:moveTo>
                  <a:cubicBezTo>
                    <a:pt x="8431" y="1465"/>
                    <a:pt x="8389" y="1507"/>
                    <a:pt x="8431" y="1507"/>
                  </a:cubicBezTo>
                  <a:lnTo>
                    <a:pt x="8431" y="1507"/>
                  </a:lnTo>
                  <a:lnTo>
                    <a:pt x="8431" y="1507"/>
                  </a:lnTo>
                  <a:cubicBezTo>
                    <a:pt x="8452" y="1528"/>
                    <a:pt x="8515" y="1549"/>
                    <a:pt x="8473" y="1549"/>
                  </a:cubicBezTo>
                  <a:cubicBezTo>
                    <a:pt x="8465" y="1553"/>
                    <a:pt x="8458" y="1555"/>
                    <a:pt x="8453" y="1555"/>
                  </a:cubicBezTo>
                  <a:cubicBezTo>
                    <a:pt x="8431" y="1555"/>
                    <a:pt x="8431" y="1524"/>
                    <a:pt x="8431" y="1507"/>
                  </a:cubicBezTo>
                  <a:lnTo>
                    <a:pt x="8431" y="1528"/>
                  </a:lnTo>
                  <a:cubicBezTo>
                    <a:pt x="8410" y="1507"/>
                    <a:pt x="8347" y="1486"/>
                    <a:pt x="8389" y="1465"/>
                  </a:cubicBezTo>
                  <a:close/>
                  <a:moveTo>
                    <a:pt x="7401" y="1780"/>
                  </a:moveTo>
                  <a:cubicBezTo>
                    <a:pt x="7401" y="1780"/>
                    <a:pt x="7422" y="1801"/>
                    <a:pt x="7422" y="1801"/>
                  </a:cubicBezTo>
                  <a:cubicBezTo>
                    <a:pt x="7422" y="1801"/>
                    <a:pt x="7422" y="1822"/>
                    <a:pt x="7401" y="1822"/>
                  </a:cubicBezTo>
                  <a:cubicBezTo>
                    <a:pt x="7359" y="1801"/>
                    <a:pt x="7401" y="1780"/>
                    <a:pt x="7401" y="1780"/>
                  </a:cubicBezTo>
                  <a:close/>
                  <a:moveTo>
                    <a:pt x="9125" y="1780"/>
                  </a:moveTo>
                  <a:cubicBezTo>
                    <a:pt x="9146" y="1780"/>
                    <a:pt x="9146" y="1801"/>
                    <a:pt x="9146" y="1801"/>
                  </a:cubicBezTo>
                  <a:cubicBezTo>
                    <a:pt x="9146" y="1801"/>
                    <a:pt x="9167" y="1822"/>
                    <a:pt x="9125" y="1822"/>
                  </a:cubicBezTo>
                  <a:cubicBezTo>
                    <a:pt x="9104" y="1801"/>
                    <a:pt x="9125" y="1780"/>
                    <a:pt x="9125" y="1780"/>
                  </a:cubicBezTo>
                  <a:close/>
                  <a:moveTo>
                    <a:pt x="7401" y="1907"/>
                  </a:moveTo>
                  <a:cubicBezTo>
                    <a:pt x="7443" y="1928"/>
                    <a:pt x="7443" y="1970"/>
                    <a:pt x="7401" y="1991"/>
                  </a:cubicBezTo>
                  <a:cubicBezTo>
                    <a:pt x="7359" y="1970"/>
                    <a:pt x="7359" y="1949"/>
                    <a:pt x="7401" y="1907"/>
                  </a:cubicBezTo>
                  <a:close/>
                  <a:moveTo>
                    <a:pt x="11164" y="1970"/>
                  </a:moveTo>
                  <a:cubicBezTo>
                    <a:pt x="11185" y="1970"/>
                    <a:pt x="11164" y="2012"/>
                    <a:pt x="11185" y="2012"/>
                  </a:cubicBezTo>
                  <a:cubicBezTo>
                    <a:pt x="11206" y="2012"/>
                    <a:pt x="11269" y="2054"/>
                    <a:pt x="11227" y="2054"/>
                  </a:cubicBezTo>
                  <a:cubicBezTo>
                    <a:pt x="11185" y="2054"/>
                    <a:pt x="11185" y="2033"/>
                    <a:pt x="11185" y="2012"/>
                  </a:cubicBezTo>
                  <a:lnTo>
                    <a:pt x="11122" y="2012"/>
                  </a:lnTo>
                  <a:cubicBezTo>
                    <a:pt x="11143" y="1991"/>
                    <a:pt x="11143" y="1970"/>
                    <a:pt x="11164" y="1970"/>
                  </a:cubicBezTo>
                  <a:close/>
                  <a:moveTo>
                    <a:pt x="8578" y="2075"/>
                  </a:moveTo>
                  <a:cubicBezTo>
                    <a:pt x="8599" y="2096"/>
                    <a:pt x="8599" y="2096"/>
                    <a:pt x="8599" y="2096"/>
                  </a:cubicBezTo>
                  <a:lnTo>
                    <a:pt x="8578" y="2117"/>
                  </a:lnTo>
                  <a:lnTo>
                    <a:pt x="8578" y="2138"/>
                  </a:lnTo>
                  <a:cubicBezTo>
                    <a:pt x="8557" y="2117"/>
                    <a:pt x="8557" y="2096"/>
                    <a:pt x="8557" y="2096"/>
                  </a:cubicBezTo>
                  <a:cubicBezTo>
                    <a:pt x="8557" y="2096"/>
                    <a:pt x="8557" y="2096"/>
                    <a:pt x="8578" y="2075"/>
                  </a:cubicBezTo>
                  <a:close/>
                  <a:moveTo>
                    <a:pt x="8809" y="2075"/>
                  </a:moveTo>
                  <a:cubicBezTo>
                    <a:pt x="8851" y="2180"/>
                    <a:pt x="8851" y="2180"/>
                    <a:pt x="8662" y="2180"/>
                  </a:cubicBezTo>
                  <a:cubicBezTo>
                    <a:pt x="8725" y="2138"/>
                    <a:pt x="8746" y="2075"/>
                    <a:pt x="8809" y="2075"/>
                  </a:cubicBezTo>
                  <a:close/>
                  <a:moveTo>
                    <a:pt x="9629" y="2201"/>
                  </a:moveTo>
                  <a:cubicBezTo>
                    <a:pt x="9629" y="2211"/>
                    <a:pt x="9634" y="2211"/>
                    <a:pt x="9640" y="2211"/>
                  </a:cubicBezTo>
                  <a:cubicBezTo>
                    <a:pt x="9645" y="2211"/>
                    <a:pt x="9650" y="2211"/>
                    <a:pt x="9650" y="2222"/>
                  </a:cubicBezTo>
                  <a:cubicBezTo>
                    <a:pt x="9643" y="2236"/>
                    <a:pt x="9636" y="2241"/>
                    <a:pt x="9630" y="2241"/>
                  </a:cubicBezTo>
                  <a:cubicBezTo>
                    <a:pt x="9618" y="2241"/>
                    <a:pt x="9608" y="2222"/>
                    <a:pt x="9608" y="2222"/>
                  </a:cubicBezTo>
                  <a:cubicBezTo>
                    <a:pt x="9608" y="2222"/>
                    <a:pt x="9629" y="2201"/>
                    <a:pt x="9629" y="2201"/>
                  </a:cubicBezTo>
                  <a:close/>
                  <a:moveTo>
                    <a:pt x="11290" y="2201"/>
                  </a:moveTo>
                  <a:cubicBezTo>
                    <a:pt x="11290" y="2222"/>
                    <a:pt x="11311" y="2222"/>
                    <a:pt x="11311" y="2222"/>
                  </a:cubicBezTo>
                  <a:lnTo>
                    <a:pt x="11290" y="2243"/>
                  </a:lnTo>
                  <a:cubicBezTo>
                    <a:pt x="11290" y="2243"/>
                    <a:pt x="11269" y="2243"/>
                    <a:pt x="11269" y="2222"/>
                  </a:cubicBezTo>
                  <a:cubicBezTo>
                    <a:pt x="11269" y="2201"/>
                    <a:pt x="11290" y="2201"/>
                    <a:pt x="11290" y="2201"/>
                  </a:cubicBezTo>
                  <a:close/>
                  <a:moveTo>
                    <a:pt x="10190" y="2281"/>
                  </a:moveTo>
                  <a:cubicBezTo>
                    <a:pt x="10213" y="2281"/>
                    <a:pt x="10200" y="2327"/>
                    <a:pt x="10218" y="2327"/>
                  </a:cubicBezTo>
                  <a:cubicBezTo>
                    <a:pt x="10197" y="2327"/>
                    <a:pt x="10134" y="2285"/>
                    <a:pt x="10176" y="2285"/>
                  </a:cubicBezTo>
                  <a:cubicBezTo>
                    <a:pt x="10182" y="2282"/>
                    <a:pt x="10187" y="2281"/>
                    <a:pt x="10190" y="2281"/>
                  </a:cubicBezTo>
                  <a:close/>
                  <a:moveTo>
                    <a:pt x="10218" y="2327"/>
                  </a:moveTo>
                  <a:cubicBezTo>
                    <a:pt x="10239" y="2327"/>
                    <a:pt x="10302" y="2348"/>
                    <a:pt x="10260" y="2369"/>
                  </a:cubicBezTo>
                  <a:cubicBezTo>
                    <a:pt x="10226" y="2369"/>
                    <a:pt x="10219" y="2355"/>
                    <a:pt x="10218" y="2327"/>
                  </a:cubicBezTo>
                  <a:close/>
                  <a:moveTo>
                    <a:pt x="8641" y="2390"/>
                  </a:moveTo>
                  <a:lnTo>
                    <a:pt x="8662" y="2411"/>
                  </a:lnTo>
                  <a:cubicBezTo>
                    <a:pt x="8662" y="2432"/>
                    <a:pt x="8662" y="2432"/>
                    <a:pt x="8641" y="2432"/>
                  </a:cubicBezTo>
                  <a:cubicBezTo>
                    <a:pt x="8620" y="2432"/>
                    <a:pt x="8620" y="2411"/>
                    <a:pt x="8620" y="2411"/>
                  </a:cubicBezTo>
                  <a:cubicBezTo>
                    <a:pt x="8620" y="2411"/>
                    <a:pt x="8641" y="2390"/>
                    <a:pt x="8641" y="2390"/>
                  </a:cubicBezTo>
                  <a:close/>
                  <a:moveTo>
                    <a:pt x="6055" y="2558"/>
                  </a:moveTo>
                  <a:cubicBezTo>
                    <a:pt x="6076" y="2579"/>
                    <a:pt x="6139" y="2600"/>
                    <a:pt x="6097" y="2600"/>
                  </a:cubicBezTo>
                  <a:cubicBezTo>
                    <a:pt x="6089" y="2604"/>
                    <a:pt x="6083" y="2606"/>
                    <a:pt x="6077" y="2606"/>
                  </a:cubicBezTo>
                  <a:cubicBezTo>
                    <a:pt x="6055" y="2606"/>
                    <a:pt x="6055" y="2575"/>
                    <a:pt x="6055" y="2558"/>
                  </a:cubicBezTo>
                  <a:close/>
                  <a:moveTo>
                    <a:pt x="9924" y="2390"/>
                  </a:moveTo>
                  <a:lnTo>
                    <a:pt x="9924" y="2390"/>
                  </a:lnTo>
                  <a:cubicBezTo>
                    <a:pt x="10022" y="2449"/>
                    <a:pt x="10102" y="2508"/>
                    <a:pt x="10095" y="2619"/>
                  </a:cubicBezTo>
                  <a:lnTo>
                    <a:pt x="10095" y="2619"/>
                  </a:lnTo>
                  <a:cubicBezTo>
                    <a:pt x="10061" y="2611"/>
                    <a:pt x="10033" y="2584"/>
                    <a:pt x="10002" y="2584"/>
                  </a:cubicBezTo>
                  <a:cubicBezTo>
                    <a:pt x="9984" y="2584"/>
                    <a:pt x="9966" y="2593"/>
                    <a:pt x="9945" y="2621"/>
                  </a:cubicBezTo>
                  <a:cubicBezTo>
                    <a:pt x="9924" y="2558"/>
                    <a:pt x="9903" y="2474"/>
                    <a:pt x="9924" y="2390"/>
                  </a:cubicBezTo>
                  <a:close/>
                  <a:moveTo>
                    <a:pt x="9850" y="2758"/>
                  </a:moveTo>
                  <a:cubicBezTo>
                    <a:pt x="9871" y="2758"/>
                    <a:pt x="9892" y="2769"/>
                    <a:pt x="9903" y="2790"/>
                  </a:cubicBezTo>
                  <a:cubicBezTo>
                    <a:pt x="9892" y="2800"/>
                    <a:pt x="9871" y="2805"/>
                    <a:pt x="9850" y="2805"/>
                  </a:cubicBezTo>
                  <a:cubicBezTo>
                    <a:pt x="9829" y="2805"/>
                    <a:pt x="9808" y="2800"/>
                    <a:pt x="9797" y="2790"/>
                  </a:cubicBezTo>
                  <a:cubicBezTo>
                    <a:pt x="9808" y="2769"/>
                    <a:pt x="9829" y="2758"/>
                    <a:pt x="9850" y="2758"/>
                  </a:cubicBezTo>
                  <a:close/>
                  <a:moveTo>
                    <a:pt x="9125" y="2769"/>
                  </a:moveTo>
                  <a:cubicBezTo>
                    <a:pt x="9146" y="2769"/>
                    <a:pt x="9146" y="2790"/>
                    <a:pt x="9146" y="2790"/>
                  </a:cubicBezTo>
                  <a:lnTo>
                    <a:pt x="9125" y="2811"/>
                  </a:lnTo>
                  <a:cubicBezTo>
                    <a:pt x="9125" y="2811"/>
                    <a:pt x="9125" y="2790"/>
                    <a:pt x="9125" y="2790"/>
                  </a:cubicBezTo>
                  <a:cubicBezTo>
                    <a:pt x="9125" y="2769"/>
                    <a:pt x="9125" y="2769"/>
                    <a:pt x="9125" y="2769"/>
                  </a:cubicBezTo>
                  <a:close/>
                  <a:moveTo>
                    <a:pt x="11290" y="2705"/>
                  </a:moveTo>
                  <a:cubicBezTo>
                    <a:pt x="11332" y="2747"/>
                    <a:pt x="11332" y="2769"/>
                    <a:pt x="11290" y="2811"/>
                  </a:cubicBezTo>
                  <a:cubicBezTo>
                    <a:pt x="11269" y="2769"/>
                    <a:pt x="11269" y="2747"/>
                    <a:pt x="11290" y="2705"/>
                  </a:cubicBezTo>
                  <a:close/>
                  <a:moveTo>
                    <a:pt x="10218" y="2642"/>
                  </a:moveTo>
                  <a:lnTo>
                    <a:pt x="10218" y="2747"/>
                  </a:lnTo>
                  <a:cubicBezTo>
                    <a:pt x="10239" y="2747"/>
                    <a:pt x="10281" y="2769"/>
                    <a:pt x="10281" y="2811"/>
                  </a:cubicBezTo>
                  <a:cubicBezTo>
                    <a:pt x="10302" y="2811"/>
                    <a:pt x="10365" y="2853"/>
                    <a:pt x="10323" y="2853"/>
                  </a:cubicBezTo>
                  <a:cubicBezTo>
                    <a:pt x="10281" y="2853"/>
                    <a:pt x="10281" y="2832"/>
                    <a:pt x="10281" y="2811"/>
                  </a:cubicBezTo>
                  <a:cubicBezTo>
                    <a:pt x="10239" y="2811"/>
                    <a:pt x="10218" y="2790"/>
                    <a:pt x="10218" y="2747"/>
                  </a:cubicBezTo>
                  <a:lnTo>
                    <a:pt x="10113" y="2747"/>
                  </a:lnTo>
                  <a:lnTo>
                    <a:pt x="10113" y="2642"/>
                  </a:lnTo>
                  <a:close/>
                  <a:moveTo>
                    <a:pt x="11427" y="2775"/>
                  </a:moveTo>
                  <a:cubicBezTo>
                    <a:pt x="11458" y="2797"/>
                    <a:pt x="11456" y="2835"/>
                    <a:pt x="11437" y="2874"/>
                  </a:cubicBezTo>
                  <a:cubicBezTo>
                    <a:pt x="11399" y="2835"/>
                    <a:pt x="11396" y="2797"/>
                    <a:pt x="11427" y="2775"/>
                  </a:cubicBezTo>
                  <a:close/>
                  <a:moveTo>
                    <a:pt x="9945" y="2895"/>
                  </a:moveTo>
                  <a:cubicBezTo>
                    <a:pt x="9945" y="2895"/>
                    <a:pt x="9966" y="2916"/>
                    <a:pt x="9966" y="2916"/>
                  </a:cubicBezTo>
                  <a:cubicBezTo>
                    <a:pt x="9952" y="2916"/>
                    <a:pt x="9956" y="2925"/>
                    <a:pt x="9955" y="2925"/>
                  </a:cubicBezTo>
                  <a:cubicBezTo>
                    <a:pt x="9954" y="2925"/>
                    <a:pt x="9952" y="2923"/>
                    <a:pt x="9945" y="2916"/>
                  </a:cubicBezTo>
                  <a:cubicBezTo>
                    <a:pt x="9903" y="2916"/>
                    <a:pt x="9945" y="2895"/>
                    <a:pt x="9945" y="2895"/>
                  </a:cubicBezTo>
                  <a:close/>
                  <a:moveTo>
                    <a:pt x="12089" y="3084"/>
                  </a:moveTo>
                  <a:cubicBezTo>
                    <a:pt x="12108" y="3084"/>
                    <a:pt x="12110" y="3101"/>
                    <a:pt x="12110" y="3119"/>
                  </a:cubicBezTo>
                  <a:lnTo>
                    <a:pt x="12110" y="3119"/>
                  </a:lnTo>
                  <a:cubicBezTo>
                    <a:pt x="12085" y="3108"/>
                    <a:pt x="12057" y="3084"/>
                    <a:pt x="12089" y="3084"/>
                  </a:cubicBezTo>
                  <a:close/>
                  <a:moveTo>
                    <a:pt x="11542" y="2895"/>
                  </a:moveTo>
                  <a:cubicBezTo>
                    <a:pt x="11585" y="2958"/>
                    <a:pt x="11627" y="3021"/>
                    <a:pt x="11627" y="3126"/>
                  </a:cubicBezTo>
                  <a:cubicBezTo>
                    <a:pt x="11479" y="3126"/>
                    <a:pt x="11521" y="3000"/>
                    <a:pt x="11479" y="2958"/>
                  </a:cubicBezTo>
                  <a:lnTo>
                    <a:pt x="11542" y="2895"/>
                  </a:lnTo>
                  <a:close/>
                  <a:moveTo>
                    <a:pt x="10680" y="2811"/>
                  </a:moveTo>
                  <a:cubicBezTo>
                    <a:pt x="10849" y="2874"/>
                    <a:pt x="10701" y="3063"/>
                    <a:pt x="10849" y="3168"/>
                  </a:cubicBezTo>
                  <a:lnTo>
                    <a:pt x="10680" y="3168"/>
                  </a:lnTo>
                  <a:cubicBezTo>
                    <a:pt x="10617" y="3105"/>
                    <a:pt x="10701" y="2958"/>
                    <a:pt x="10596" y="2895"/>
                  </a:cubicBezTo>
                  <a:lnTo>
                    <a:pt x="10680" y="2811"/>
                  </a:lnTo>
                  <a:close/>
                  <a:moveTo>
                    <a:pt x="2586" y="3378"/>
                  </a:moveTo>
                  <a:lnTo>
                    <a:pt x="2607" y="3399"/>
                  </a:lnTo>
                  <a:cubicBezTo>
                    <a:pt x="2586" y="3420"/>
                    <a:pt x="2607" y="3420"/>
                    <a:pt x="2586" y="3420"/>
                  </a:cubicBezTo>
                  <a:cubicBezTo>
                    <a:pt x="2565" y="3420"/>
                    <a:pt x="2565" y="3420"/>
                    <a:pt x="2565" y="3399"/>
                  </a:cubicBezTo>
                  <a:cubicBezTo>
                    <a:pt x="2565" y="3378"/>
                    <a:pt x="2586" y="3378"/>
                    <a:pt x="2586" y="3378"/>
                  </a:cubicBezTo>
                  <a:close/>
                  <a:moveTo>
                    <a:pt x="1188" y="3431"/>
                  </a:moveTo>
                  <a:cubicBezTo>
                    <a:pt x="1204" y="3431"/>
                    <a:pt x="1219" y="3441"/>
                    <a:pt x="1241" y="3462"/>
                  </a:cubicBezTo>
                  <a:lnTo>
                    <a:pt x="1219" y="3462"/>
                  </a:lnTo>
                  <a:cubicBezTo>
                    <a:pt x="1209" y="3483"/>
                    <a:pt x="1198" y="3494"/>
                    <a:pt x="1185" y="3494"/>
                  </a:cubicBezTo>
                  <a:cubicBezTo>
                    <a:pt x="1172" y="3494"/>
                    <a:pt x="1156" y="3483"/>
                    <a:pt x="1135" y="3462"/>
                  </a:cubicBezTo>
                  <a:cubicBezTo>
                    <a:pt x="1156" y="3441"/>
                    <a:pt x="1172" y="3431"/>
                    <a:pt x="1188" y="3431"/>
                  </a:cubicBezTo>
                  <a:close/>
                  <a:moveTo>
                    <a:pt x="1030" y="3631"/>
                  </a:moveTo>
                  <a:cubicBezTo>
                    <a:pt x="1030" y="3631"/>
                    <a:pt x="1051" y="3652"/>
                    <a:pt x="1051" y="3652"/>
                  </a:cubicBezTo>
                  <a:cubicBezTo>
                    <a:pt x="1051" y="3652"/>
                    <a:pt x="1072" y="3673"/>
                    <a:pt x="1030" y="3673"/>
                  </a:cubicBezTo>
                  <a:cubicBezTo>
                    <a:pt x="1009" y="3652"/>
                    <a:pt x="1030" y="3631"/>
                    <a:pt x="1030" y="3631"/>
                  </a:cubicBezTo>
                  <a:close/>
                  <a:moveTo>
                    <a:pt x="5845" y="3525"/>
                  </a:moveTo>
                  <a:lnTo>
                    <a:pt x="5845" y="3525"/>
                  </a:lnTo>
                  <a:cubicBezTo>
                    <a:pt x="5908" y="3567"/>
                    <a:pt x="5887" y="3609"/>
                    <a:pt x="5866" y="3673"/>
                  </a:cubicBezTo>
                  <a:cubicBezTo>
                    <a:pt x="5782" y="3631"/>
                    <a:pt x="5866" y="3567"/>
                    <a:pt x="5845" y="3525"/>
                  </a:cubicBezTo>
                  <a:close/>
                  <a:moveTo>
                    <a:pt x="3070" y="3694"/>
                  </a:moveTo>
                  <a:lnTo>
                    <a:pt x="3091" y="3715"/>
                  </a:lnTo>
                  <a:cubicBezTo>
                    <a:pt x="3091" y="3715"/>
                    <a:pt x="3091" y="3736"/>
                    <a:pt x="3070" y="3736"/>
                  </a:cubicBezTo>
                  <a:cubicBezTo>
                    <a:pt x="3049" y="3736"/>
                    <a:pt x="3049" y="3715"/>
                    <a:pt x="3049" y="3715"/>
                  </a:cubicBezTo>
                  <a:cubicBezTo>
                    <a:pt x="3049" y="3694"/>
                    <a:pt x="3070" y="3694"/>
                    <a:pt x="3070" y="3694"/>
                  </a:cubicBezTo>
                  <a:close/>
                  <a:moveTo>
                    <a:pt x="5992" y="3694"/>
                  </a:moveTo>
                  <a:cubicBezTo>
                    <a:pt x="5992" y="3694"/>
                    <a:pt x="6013" y="3715"/>
                    <a:pt x="6013" y="3715"/>
                  </a:cubicBezTo>
                  <a:lnTo>
                    <a:pt x="5992" y="3715"/>
                  </a:lnTo>
                  <a:cubicBezTo>
                    <a:pt x="5992" y="3715"/>
                    <a:pt x="6013" y="3736"/>
                    <a:pt x="5992" y="3736"/>
                  </a:cubicBezTo>
                  <a:cubicBezTo>
                    <a:pt x="5950" y="3715"/>
                    <a:pt x="5992" y="3694"/>
                    <a:pt x="5992" y="3694"/>
                  </a:cubicBezTo>
                  <a:close/>
                  <a:moveTo>
                    <a:pt x="5487" y="3694"/>
                  </a:moveTo>
                  <a:cubicBezTo>
                    <a:pt x="5529" y="3736"/>
                    <a:pt x="5529" y="3757"/>
                    <a:pt x="5487" y="3778"/>
                  </a:cubicBezTo>
                  <a:cubicBezTo>
                    <a:pt x="5445" y="3757"/>
                    <a:pt x="5445" y="3736"/>
                    <a:pt x="5487" y="3694"/>
                  </a:cubicBezTo>
                  <a:close/>
                  <a:moveTo>
                    <a:pt x="946" y="3758"/>
                  </a:moveTo>
                  <a:cubicBezTo>
                    <a:pt x="985" y="3763"/>
                    <a:pt x="1024" y="3781"/>
                    <a:pt x="988" y="3799"/>
                  </a:cubicBezTo>
                  <a:cubicBezTo>
                    <a:pt x="947" y="3799"/>
                    <a:pt x="946" y="3779"/>
                    <a:pt x="946" y="3758"/>
                  </a:cubicBezTo>
                  <a:close/>
                  <a:moveTo>
                    <a:pt x="3196" y="3757"/>
                  </a:moveTo>
                  <a:cubicBezTo>
                    <a:pt x="3217" y="3757"/>
                    <a:pt x="3217" y="3778"/>
                    <a:pt x="3217" y="3778"/>
                  </a:cubicBezTo>
                  <a:lnTo>
                    <a:pt x="3196" y="3799"/>
                  </a:lnTo>
                  <a:cubicBezTo>
                    <a:pt x="3196" y="3799"/>
                    <a:pt x="3175" y="3799"/>
                    <a:pt x="3175" y="3778"/>
                  </a:cubicBezTo>
                  <a:cubicBezTo>
                    <a:pt x="3175" y="3757"/>
                    <a:pt x="3196" y="3757"/>
                    <a:pt x="3196" y="3757"/>
                  </a:cubicBezTo>
                  <a:close/>
                  <a:moveTo>
                    <a:pt x="4328" y="3814"/>
                  </a:moveTo>
                  <a:cubicBezTo>
                    <a:pt x="4336" y="3814"/>
                    <a:pt x="4342" y="3820"/>
                    <a:pt x="4331" y="3841"/>
                  </a:cubicBezTo>
                  <a:cubicBezTo>
                    <a:pt x="4321" y="3851"/>
                    <a:pt x="4310" y="3857"/>
                    <a:pt x="4302" y="3857"/>
                  </a:cubicBezTo>
                  <a:cubicBezTo>
                    <a:pt x="4294" y="3857"/>
                    <a:pt x="4289" y="3851"/>
                    <a:pt x="4289" y="3841"/>
                  </a:cubicBezTo>
                  <a:lnTo>
                    <a:pt x="4310" y="3820"/>
                  </a:lnTo>
                  <a:cubicBezTo>
                    <a:pt x="4310" y="3820"/>
                    <a:pt x="4321" y="3814"/>
                    <a:pt x="4328" y="3814"/>
                  </a:cubicBezTo>
                  <a:close/>
                  <a:moveTo>
                    <a:pt x="4058" y="3820"/>
                  </a:moveTo>
                  <a:lnTo>
                    <a:pt x="4079" y="3841"/>
                  </a:lnTo>
                  <a:lnTo>
                    <a:pt x="4100" y="3841"/>
                  </a:lnTo>
                  <a:cubicBezTo>
                    <a:pt x="4079" y="3841"/>
                    <a:pt x="4058" y="3862"/>
                    <a:pt x="4058" y="3862"/>
                  </a:cubicBezTo>
                  <a:cubicBezTo>
                    <a:pt x="4058" y="3862"/>
                    <a:pt x="4058" y="3841"/>
                    <a:pt x="4037" y="3841"/>
                  </a:cubicBezTo>
                  <a:cubicBezTo>
                    <a:pt x="4037" y="3820"/>
                    <a:pt x="4058" y="3820"/>
                    <a:pt x="4058" y="3820"/>
                  </a:cubicBezTo>
                  <a:close/>
                  <a:moveTo>
                    <a:pt x="5004" y="3883"/>
                  </a:moveTo>
                  <a:cubicBezTo>
                    <a:pt x="5004" y="3883"/>
                    <a:pt x="5004" y="3904"/>
                    <a:pt x="5004" y="3904"/>
                  </a:cubicBezTo>
                  <a:cubicBezTo>
                    <a:pt x="5004" y="3904"/>
                    <a:pt x="5025" y="3925"/>
                    <a:pt x="5004" y="3925"/>
                  </a:cubicBezTo>
                  <a:cubicBezTo>
                    <a:pt x="4962" y="3904"/>
                    <a:pt x="4983" y="3883"/>
                    <a:pt x="5004" y="3883"/>
                  </a:cubicBezTo>
                  <a:close/>
                  <a:moveTo>
                    <a:pt x="5824" y="3799"/>
                  </a:moveTo>
                  <a:cubicBezTo>
                    <a:pt x="5908" y="3820"/>
                    <a:pt x="5845" y="3925"/>
                    <a:pt x="5950" y="3925"/>
                  </a:cubicBezTo>
                  <a:cubicBezTo>
                    <a:pt x="5896" y="4020"/>
                    <a:pt x="5832" y="4045"/>
                    <a:pt x="5766" y="4045"/>
                  </a:cubicBezTo>
                  <a:cubicBezTo>
                    <a:pt x="5730" y="4045"/>
                    <a:pt x="5693" y="4037"/>
                    <a:pt x="5656" y="4030"/>
                  </a:cubicBezTo>
                  <a:cubicBezTo>
                    <a:pt x="5635" y="3925"/>
                    <a:pt x="5719" y="3883"/>
                    <a:pt x="5740" y="3799"/>
                  </a:cubicBezTo>
                  <a:close/>
                  <a:moveTo>
                    <a:pt x="4289" y="3883"/>
                  </a:moveTo>
                  <a:lnTo>
                    <a:pt x="4394" y="4114"/>
                  </a:lnTo>
                  <a:cubicBezTo>
                    <a:pt x="4226" y="4030"/>
                    <a:pt x="4226" y="4030"/>
                    <a:pt x="4289" y="3883"/>
                  </a:cubicBezTo>
                  <a:close/>
                  <a:moveTo>
                    <a:pt x="5466" y="3925"/>
                  </a:moveTo>
                  <a:cubicBezTo>
                    <a:pt x="5572" y="3988"/>
                    <a:pt x="5614" y="4072"/>
                    <a:pt x="5551" y="4177"/>
                  </a:cubicBezTo>
                  <a:cubicBezTo>
                    <a:pt x="5551" y="4072"/>
                    <a:pt x="5445" y="4030"/>
                    <a:pt x="5466" y="3925"/>
                  </a:cubicBezTo>
                  <a:close/>
                  <a:moveTo>
                    <a:pt x="5361" y="4177"/>
                  </a:moveTo>
                  <a:cubicBezTo>
                    <a:pt x="5361" y="4188"/>
                    <a:pt x="5372" y="4188"/>
                    <a:pt x="5380" y="4188"/>
                  </a:cubicBezTo>
                  <a:cubicBezTo>
                    <a:pt x="5388" y="4188"/>
                    <a:pt x="5393" y="4188"/>
                    <a:pt x="5382" y="4198"/>
                  </a:cubicBezTo>
                  <a:cubicBezTo>
                    <a:pt x="5375" y="4212"/>
                    <a:pt x="5368" y="4217"/>
                    <a:pt x="5362" y="4217"/>
                  </a:cubicBezTo>
                  <a:cubicBezTo>
                    <a:pt x="5350" y="4217"/>
                    <a:pt x="5340" y="4198"/>
                    <a:pt x="5340" y="4198"/>
                  </a:cubicBezTo>
                  <a:cubicBezTo>
                    <a:pt x="5340" y="4198"/>
                    <a:pt x="5361" y="4177"/>
                    <a:pt x="5361" y="4177"/>
                  </a:cubicBezTo>
                  <a:close/>
                  <a:moveTo>
                    <a:pt x="3319" y="4163"/>
                  </a:moveTo>
                  <a:cubicBezTo>
                    <a:pt x="3321" y="4163"/>
                    <a:pt x="3322" y="4167"/>
                    <a:pt x="3322" y="4177"/>
                  </a:cubicBezTo>
                  <a:cubicBezTo>
                    <a:pt x="3337" y="4206"/>
                    <a:pt x="3321" y="4215"/>
                    <a:pt x="3302" y="4218"/>
                  </a:cubicBezTo>
                  <a:lnTo>
                    <a:pt x="3302" y="4218"/>
                  </a:lnTo>
                  <a:cubicBezTo>
                    <a:pt x="3306" y="4191"/>
                    <a:pt x="3315" y="4163"/>
                    <a:pt x="3319" y="4163"/>
                  </a:cubicBezTo>
                  <a:close/>
                  <a:moveTo>
                    <a:pt x="6097" y="4177"/>
                  </a:moveTo>
                  <a:lnTo>
                    <a:pt x="6118" y="4198"/>
                  </a:lnTo>
                  <a:lnTo>
                    <a:pt x="6118" y="4219"/>
                  </a:lnTo>
                  <a:lnTo>
                    <a:pt x="6097" y="4219"/>
                  </a:lnTo>
                  <a:cubicBezTo>
                    <a:pt x="6097" y="4219"/>
                    <a:pt x="6097" y="4219"/>
                    <a:pt x="6097" y="4198"/>
                  </a:cubicBezTo>
                  <a:cubicBezTo>
                    <a:pt x="6097" y="4198"/>
                    <a:pt x="6097" y="4177"/>
                    <a:pt x="6097" y="4177"/>
                  </a:cubicBezTo>
                  <a:close/>
                  <a:moveTo>
                    <a:pt x="5838" y="4174"/>
                  </a:moveTo>
                  <a:cubicBezTo>
                    <a:pt x="5867" y="4174"/>
                    <a:pt x="5901" y="4186"/>
                    <a:pt x="5950" y="4198"/>
                  </a:cubicBezTo>
                  <a:lnTo>
                    <a:pt x="5950" y="4219"/>
                  </a:lnTo>
                  <a:cubicBezTo>
                    <a:pt x="5924" y="4228"/>
                    <a:pt x="5898" y="4233"/>
                    <a:pt x="5873" y="4233"/>
                  </a:cubicBezTo>
                  <a:cubicBezTo>
                    <a:pt x="5838" y="4233"/>
                    <a:pt x="5806" y="4223"/>
                    <a:pt x="5782" y="4198"/>
                  </a:cubicBezTo>
                  <a:cubicBezTo>
                    <a:pt x="5800" y="4180"/>
                    <a:pt x="5817" y="4174"/>
                    <a:pt x="5838" y="4174"/>
                  </a:cubicBezTo>
                  <a:close/>
                  <a:moveTo>
                    <a:pt x="560" y="4242"/>
                  </a:moveTo>
                  <a:cubicBezTo>
                    <a:pt x="565" y="4242"/>
                    <a:pt x="568" y="4246"/>
                    <a:pt x="568" y="4261"/>
                  </a:cubicBezTo>
                  <a:cubicBezTo>
                    <a:pt x="557" y="4272"/>
                    <a:pt x="547" y="4277"/>
                    <a:pt x="539" y="4277"/>
                  </a:cubicBezTo>
                  <a:cubicBezTo>
                    <a:pt x="531" y="4277"/>
                    <a:pt x="526" y="4272"/>
                    <a:pt x="526" y="4261"/>
                  </a:cubicBezTo>
                  <a:lnTo>
                    <a:pt x="540" y="4246"/>
                  </a:lnTo>
                  <a:lnTo>
                    <a:pt x="540" y="4246"/>
                  </a:lnTo>
                  <a:cubicBezTo>
                    <a:pt x="548" y="4246"/>
                    <a:pt x="555" y="4242"/>
                    <a:pt x="560" y="4242"/>
                  </a:cubicBezTo>
                  <a:close/>
                  <a:moveTo>
                    <a:pt x="2858" y="4237"/>
                  </a:moveTo>
                  <a:cubicBezTo>
                    <a:pt x="2870" y="4237"/>
                    <a:pt x="2884" y="4243"/>
                    <a:pt x="2901" y="4261"/>
                  </a:cubicBezTo>
                  <a:cubicBezTo>
                    <a:pt x="2916" y="4276"/>
                    <a:pt x="2889" y="4291"/>
                    <a:pt x="2864" y="4291"/>
                  </a:cubicBezTo>
                  <a:cubicBezTo>
                    <a:pt x="2854" y="4291"/>
                    <a:pt x="2845" y="4288"/>
                    <a:pt x="2838" y="4282"/>
                  </a:cubicBezTo>
                  <a:cubicBezTo>
                    <a:pt x="2838" y="4282"/>
                    <a:pt x="2817" y="4261"/>
                    <a:pt x="2817" y="4261"/>
                  </a:cubicBezTo>
                  <a:cubicBezTo>
                    <a:pt x="2829" y="4249"/>
                    <a:pt x="2842" y="4237"/>
                    <a:pt x="2858" y="4237"/>
                  </a:cubicBezTo>
                  <a:close/>
                  <a:moveTo>
                    <a:pt x="3279" y="4250"/>
                  </a:moveTo>
                  <a:cubicBezTo>
                    <a:pt x="3276" y="4269"/>
                    <a:pt x="3265" y="4296"/>
                    <a:pt x="3253" y="4296"/>
                  </a:cubicBezTo>
                  <a:cubicBezTo>
                    <a:pt x="3248" y="4296"/>
                    <a:pt x="3243" y="4292"/>
                    <a:pt x="3238" y="4282"/>
                  </a:cubicBezTo>
                  <a:cubicBezTo>
                    <a:pt x="3238" y="4252"/>
                    <a:pt x="3259" y="4254"/>
                    <a:pt x="3279" y="4250"/>
                  </a:cubicBezTo>
                  <a:close/>
                  <a:moveTo>
                    <a:pt x="925" y="4303"/>
                  </a:moveTo>
                  <a:cubicBezTo>
                    <a:pt x="967" y="4303"/>
                    <a:pt x="967" y="4324"/>
                    <a:pt x="988" y="4345"/>
                  </a:cubicBezTo>
                  <a:cubicBezTo>
                    <a:pt x="988" y="4387"/>
                    <a:pt x="967" y="4408"/>
                    <a:pt x="946" y="4408"/>
                  </a:cubicBezTo>
                  <a:cubicBezTo>
                    <a:pt x="935" y="4414"/>
                    <a:pt x="925" y="4417"/>
                    <a:pt x="917" y="4417"/>
                  </a:cubicBezTo>
                  <a:cubicBezTo>
                    <a:pt x="894" y="4417"/>
                    <a:pt x="883" y="4397"/>
                    <a:pt x="883" y="4366"/>
                  </a:cubicBezTo>
                  <a:cubicBezTo>
                    <a:pt x="883" y="4324"/>
                    <a:pt x="883" y="4303"/>
                    <a:pt x="925" y="4303"/>
                  </a:cubicBezTo>
                  <a:close/>
                  <a:moveTo>
                    <a:pt x="5090" y="4299"/>
                  </a:moveTo>
                  <a:cubicBezTo>
                    <a:pt x="5130" y="4299"/>
                    <a:pt x="5130" y="4353"/>
                    <a:pt x="5130" y="4429"/>
                  </a:cubicBezTo>
                  <a:lnTo>
                    <a:pt x="5025" y="4324"/>
                  </a:lnTo>
                  <a:cubicBezTo>
                    <a:pt x="5054" y="4307"/>
                    <a:pt x="5075" y="4299"/>
                    <a:pt x="5090" y="4299"/>
                  </a:cubicBezTo>
                  <a:close/>
                  <a:moveTo>
                    <a:pt x="7749" y="4230"/>
                  </a:moveTo>
                  <a:cubicBezTo>
                    <a:pt x="7787" y="4230"/>
                    <a:pt x="7820" y="4285"/>
                    <a:pt x="7863" y="4429"/>
                  </a:cubicBezTo>
                  <a:cubicBezTo>
                    <a:pt x="7737" y="4366"/>
                    <a:pt x="7737" y="4366"/>
                    <a:pt x="7695" y="4261"/>
                  </a:cubicBezTo>
                  <a:cubicBezTo>
                    <a:pt x="7715" y="4241"/>
                    <a:pt x="7732" y="4230"/>
                    <a:pt x="7749" y="4230"/>
                  </a:cubicBezTo>
                  <a:close/>
                  <a:moveTo>
                    <a:pt x="5298" y="4429"/>
                  </a:moveTo>
                  <a:cubicBezTo>
                    <a:pt x="5319" y="4429"/>
                    <a:pt x="5319" y="4450"/>
                    <a:pt x="5319" y="4450"/>
                  </a:cubicBezTo>
                  <a:lnTo>
                    <a:pt x="5298" y="4471"/>
                  </a:lnTo>
                  <a:cubicBezTo>
                    <a:pt x="5298" y="4471"/>
                    <a:pt x="5277" y="4450"/>
                    <a:pt x="5277" y="4450"/>
                  </a:cubicBezTo>
                  <a:cubicBezTo>
                    <a:pt x="5277" y="4450"/>
                    <a:pt x="5298" y="4429"/>
                    <a:pt x="5298" y="4429"/>
                  </a:cubicBezTo>
                  <a:close/>
                  <a:moveTo>
                    <a:pt x="7968" y="4493"/>
                  </a:moveTo>
                  <a:lnTo>
                    <a:pt x="7989" y="4514"/>
                  </a:lnTo>
                  <a:cubicBezTo>
                    <a:pt x="7968" y="4514"/>
                    <a:pt x="7989" y="4535"/>
                    <a:pt x="7968" y="4535"/>
                  </a:cubicBezTo>
                  <a:cubicBezTo>
                    <a:pt x="7947" y="4535"/>
                    <a:pt x="7947" y="4514"/>
                    <a:pt x="7947" y="4514"/>
                  </a:cubicBezTo>
                  <a:cubicBezTo>
                    <a:pt x="7947" y="4514"/>
                    <a:pt x="7968" y="4493"/>
                    <a:pt x="7968" y="4493"/>
                  </a:cubicBezTo>
                  <a:close/>
                  <a:moveTo>
                    <a:pt x="875" y="4545"/>
                  </a:moveTo>
                  <a:cubicBezTo>
                    <a:pt x="888" y="4545"/>
                    <a:pt x="904" y="4556"/>
                    <a:pt x="925" y="4577"/>
                  </a:cubicBezTo>
                  <a:cubicBezTo>
                    <a:pt x="915" y="4598"/>
                    <a:pt x="899" y="4608"/>
                    <a:pt x="883" y="4608"/>
                  </a:cubicBezTo>
                  <a:cubicBezTo>
                    <a:pt x="867" y="4608"/>
                    <a:pt x="852" y="4598"/>
                    <a:pt x="841" y="4577"/>
                  </a:cubicBezTo>
                  <a:cubicBezTo>
                    <a:pt x="852" y="4556"/>
                    <a:pt x="862" y="4545"/>
                    <a:pt x="875" y="4545"/>
                  </a:cubicBezTo>
                  <a:close/>
                  <a:moveTo>
                    <a:pt x="9943" y="3015"/>
                  </a:moveTo>
                  <a:cubicBezTo>
                    <a:pt x="9966" y="3015"/>
                    <a:pt x="9966" y="3046"/>
                    <a:pt x="9966" y="3063"/>
                  </a:cubicBezTo>
                  <a:lnTo>
                    <a:pt x="10239" y="3063"/>
                  </a:lnTo>
                  <a:cubicBezTo>
                    <a:pt x="10281" y="3084"/>
                    <a:pt x="10302" y="3126"/>
                    <a:pt x="10323" y="3147"/>
                  </a:cubicBezTo>
                  <a:cubicBezTo>
                    <a:pt x="10344" y="3168"/>
                    <a:pt x="10344" y="3210"/>
                    <a:pt x="10344" y="3231"/>
                  </a:cubicBezTo>
                  <a:cubicBezTo>
                    <a:pt x="10617" y="3231"/>
                    <a:pt x="10723" y="3483"/>
                    <a:pt x="10912" y="3609"/>
                  </a:cubicBezTo>
                  <a:cubicBezTo>
                    <a:pt x="11122" y="3736"/>
                    <a:pt x="11311" y="3904"/>
                    <a:pt x="11500" y="4072"/>
                  </a:cubicBezTo>
                  <a:cubicBezTo>
                    <a:pt x="11669" y="4240"/>
                    <a:pt x="11795" y="4429"/>
                    <a:pt x="11900" y="4640"/>
                  </a:cubicBezTo>
                  <a:cubicBezTo>
                    <a:pt x="11732" y="4598"/>
                    <a:pt x="11585" y="4450"/>
                    <a:pt x="11542" y="4282"/>
                  </a:cubicBezTo>
                  <a:cubicBezTo>
                    <a:pt x="11395" y="4240"/>
                    <a:pt x="11290" y="4072"/>
                    <a:pt x="11143" y="3988"/>
                  </a:cubicBezTo>
                  <a:cubicBezTo>
                    <a:pt x="10996" y="3904"/>
                    <a:pt x="10891" y="3757"/>
                    <a:pt x="10723" y="3715"/>
                  </a:cubicBezTo>
                  <a:cubicBezTo>
                    <a:pt x="10638" y="3673"/>
                    <a:pt x="10659" y="3588"/>
                    <a:pt x="10575" y="3546"/>
                  </a:cubicBezTo>
                  <a:cubicBezTo>
                    <a:pt x="10428" y="3420"/>
                    <a:pt x="10281" y="3294"/>
                    <a:pt x="10113" y="3210"/>
                  </a:cubicBezTo>
                  <a:cubicBezTo>
                    <a:pt x="10029" y="3189"/>
                    <a:pt x="9987" y="3126"/>
                    <a:pt x="9966" y="3063"/>
                  </a:cubicBezTo>
                  <a:cubicBezTo>
                    <a:pt x="9945" y="3042"/>
                    <a:pt x="9882" y="3021"/>
                    <a:pt x="9924" y="3021"/>
                  </a:cubicBezTo>
                  <a:cubicBezTo>
                    <a:pt x="9932" y="3017"/>
                    <a:pt x="9938" y="3015"/>
                    <a:pt x="9943" y="3015"/>
                  </a:cubicBezTo>
                  <a:close/>
                  <a:moveTo>
                    <a:pt x="5298" y="4619"/>
                  </a:moveTo>
                  <a:cubicBezTo>
                    <a:pt x="5298" y="4619"/>
                    <a:pt x="5319" y="4640"/>
                    <a:pt x="5319" y="4640"/>
                  </a:cubicBezTo>
                  <a:lnTo>
                    <a:pt x="5298" y="4661"/>
                  </a:lnTo>
                  <a:cubicBezTo>
                    <a:pt x="5277" y="4640"/>
                    <a:pt x="5298" y="4619"/>
                    <a:pt x="5298" y="4619"/>
                  </a:cubicBezTo>
                  <a:close/>
                  <a:moveTo>
                    <a:pt x="2481" y="4703"/>
                  </a:moveTo>
                  <a:cubicBezTo>
                    <a:pt x="2532" y="4703"/>
                    <a:pt x="2542" y="4717"/>
                    <a:pt x="2544" y="4745"/>
                  </a:cubicBezTo>
                  <a:lnTo>
                    <a:pt x="2544" y="4745"/>
                  </a:lnTo>
                  <a:cubicBezTo>
                    <a:pt x="2522" y="4745"/>
                    <a:pt x="2460" y="4724"/>
                    <a:pt x="2481" y="4703"/>
                  </a:cubicBezTo>
                  <a:close/>
                  <a:moveTo>
                    <a:pt x="1829" y="4619"/>
                  </a:moveTo>
                  <a:lnTo>
                    <a:pt x="1829" y="4619"/>
                  </a:lnTo>
                  <a:cubicBezTo>
                    <a:pt x="1871" y="4640"/>
                    <a:pt x="1892" y="4745"/>
                    <a:pt x="1955" y="4745"/>
                  </a:cubicBezTo>
                  <a:cubicBezTo>
                    <a:pt x="1997" y="4745"/>
                    <a:pt x="2060" y="4787"/>
                    <a:pt x="2103" y="4829"/>
                  </a:cubicBezTo>
                  <a:cubicBezTo>
                    <a:pt x="2060" y="4871"/>
                    <a:pt x="1955" y="4829"/>
                    <a:pt x="1892" y="4913"/>
                  </a:cubicBezTo>
                  <a:cubicBezTo>
                    <a:pt x="1871" y="4808"/>
                    <a:pt x="1787" y="4745"/>
                    <a:pt x="1829" y="4619"/>
                  </a:cubicBezTo>
                  <a:close/>
                  <a:moveTo>
                    <a:pt x="6896" y="5039"/>
                  </a:moveTo>
                  <a:cubicBezTo>
                    <a:pt x="6917" y="5060"/>
                    <a:pt x="6917" y="5060"/>
                    <a:pt x="6917" y="5060"/>
                  </a:cubicBezTo>
                  <a:lnTo>
                    <a:pt x="6896" y="5081"/>
                  </a:lnTo>
                  <a:lnTo>
                    <a:pt x="6875" y="5060"/>
                  </a:lnTo>
                  <a:cubicBezTo>
                    <a:pt x="6875" y="5060"/>
                    <a:pt x="6896" y="5060"/>
                    <a:pt x="6896" y="5039"/>
                  </a:cubicBezTo>
                  <a:close/>
                  <a:moveTo>
                    <a:pt x="967" y="5102"/>
                  </a:moveTo>
                  <a:cubicBezTo>
                    <a:pt x="987" y="5102"/>
                    <a:pt x="970" y="5139"/>
                    <a:pt x="984" y="5161"/>
                  </a:cubicBezTo>
                  <a:lnTo>
                    <a:pt x="984" y="5161"/>
                  </a:lnTo>
                  <a:cubicBezTo>
                    <a:pt x="954" y="5149"/>
                    <a:pt x="934" y="5119"/>
                    <a:pt x="967" y="5102"/>
                  </a:cubicBezTo>
                  <a:close/>
                  <a:moveTo>
                    <a:pt x="1010" y="5167"/>
                  </a:moveTo>
                  <a:cubicBezTo>
                    <a:pt x="1043" y="5173"/>
                    <a:pt x="1069" y="5190"/>
                    <a:pt x="1051" y="5207"/>
                  </a:cubicBezTo>
                  <a:cubicBezTo>
                    <a:pt x="1018" y="5207"/>
                    <a:pt x="1011" y="5194"/>
                    <a:pt x="1010" y="5167"/>
                  </a:cubicBezTo>
                  <a:close/>
                  <a:moveTo>
                    <a:pt x="6476" y="5165"/>
                  </a:moveTo>
                  <a:lnTo>
                    <a:pt x="6497" y="5186"/>
                  </a:lnTo>
                  <a:cubicBezTo>
                    <a:pt x="6497" y="5207"/>
                    <a:pt x="6497" y="5207"/>
                    <a:pt x="6476" y="5207"/>
                  </a:cubicBezTo>
                  <a:cubicBezTo>
                    <a:pt x="6455" y="5207"/>
                    <a:pt x="6455" y="5186"/>
                    <a:pt x="6455" y="5186"/>
                  </a:cubicBezTo>
                  <a:cubicBezTo>
                    <a:pt x="6455" y="5186"/>
                    <a:pt x="6476" y="5165"/>
                    <a:pt x="6476" y="5165"/>
                  </a:cubicBezTo>
                  <a:close/>
                  <a:moveTo>
                    <a:pt x="1388" y="4556"/>
                  </a:moveTo>
                  <a:cubicBezTo>
                    <a:pt x="1661" y="4808"/>
                    <a:pt x="1682" y="4913"/>
                    <a:pt x="1472" y="5312"/>
                  </a:cubicBezTo>
                  <a:cubicBezTo>
                    <a:pt x="1388" y="5081"/>
                    <a:pt x="1430" y="4850"/>
                    <a:pt x="1304" y="4661"/>
                  </a:cubicBezTo>
                  <a:lnTo>
                    <a:pt x="1388" y="4556"/>
                  </a:lnTo>
                  <a:close/>
                  <a:moveTo>
                    <a:pt x="1102" y="5280"/>
                  </a:moveTo>
                  <a:cubicBezTo>
                    <a:pt x="1106" y="5280"/>
                    <a:pt x="1110" y="5283"/>
                    <a:pt x="1114" y="5291"/>
                  </a:cubicBezTo>
                  <a:cubicBezTo>
                    <a:pt x="1114" y="5329"/>
                    <a:pt x="1098" y="5333"/>
                    <a:pt x="1065" y="5333"/>
                  </a:cubicBezTo>
                  <a:lnTo>
                    <a:pt x="1065" y="5333"/>
                  </a:lnTo>
                  <a:cubicBezTo>
                    <a:pt x="1077" y="5310"/>
                    <a:pt x="1090" y="5280"/>
                    <a:pt x="1102" y="5280"/>
                  </a:cubicBezTo>
                  <a:close/>
                  <a:moveTo>
                    <a:pt x="673" y="5355"/>
                  </a:moveTo>
                  <a:cubicBezTo>
                    <a:pt x="673" y="5359"/>
                    <a:pt x="674" y="5361"/>
                    <a:pt x="675" y="5361"/>
                  </a:cubicBezTo>
                  <a:cubicBezTo>
                    <a:pt x="678" y="5361"/>
                    <a:pt x="682" y="5356"/>
                    <a:pt x="682" y="5356"/>
                  </a:cubicBezTo>
                  <a:lnTo>
                    <a:pt x="682" y="5356"/>
                  </a:lnTo>
                  <a:cubicBezTo>
                    <a:pt x="683" y="5356"/>
                    <a:pt x="681" y="5360"/>
                    <a:pt x="673" y="5376"/>
                  </a:cubicBezTo>
                  <a:cubicBezTo>
                    <a:pt x="662" y="5386"/>
                    <a:pt x="652" y="5391"/>
                    <a:pt x="644" y="5391"/>
                  </a:cubicBezTo>
                  <a:cubicBezTo>
                    <a:pt x="636" y="5391"/>
                    <a:pt x="631" y="5386"/>
                    <a:pt x="631" y="5376"/>
                  </a:cubicBezTo>
                  <a:lnTo>
                    <a:pt x="652" y="5355"/>
                  </a:lnTo>
                  <a:close/>
                  <a:moveTo>
                    <a:pt x="1051" y="5333"/>
                  </a:moveTo>
                  <a:cubicBezTo>
                    <a:pt x="1051" y="5334"/>
                    <a:pt x="1051" y="5334"/>
                    <a:pt x="1051" y="5334"/>
                  </a:cubicBezTo>
                  <a:lnTo>
                    <a:pt x="1051" y="5334"/>
                  </a:lnTo>
                  <a:lnTo>
                    <a:pt x="1051" y="5355"/>
                  </a:lnTo>
                  <a:cubicBezTo>
                    <a:pt x="1051" y="5354"/>
                    <a:pt x="1052" y="5354"/>
                    <a:pt x="1052" y="5354"/>
                  </a:cubicBezTo>
                  <a:lnTo>
                    <a:pt x="1052" y="5354"/>
                  </a:lnTo>
                  <a:cubicBezTo>
                    <a:pt x="1054" y="5404"/>
                    <a:pt x="1061" y="5449"/>
                    <a:pt x="1009" y="5458"/>
                  </a:cubicBezTo>
                  <a:lnTo>
                    <a:pt x="1009" y="5458"/>
                  </a:lnTo>
                  <a:cubicBezTo>
                    <a:pt x="1009" y="5415"/>
                    <a:pt x="989" y="5333"/>
                    <a:pt x="1051" y="5333"/>
                  </a:cubicBezTo>
                  <a:close/>
                  <a:moveTo>
                    <a:pt x="5971" y="4867"/>
                  </a:moveTo>
                  <a:cubicBezTo>
                    <a:pt x="6076" y="4867"/>
                    <a:pt x="6226" y="5137"/>
                    <a:pt x="6265" y="5333"/>
                  </a:cubicBezTo>
                  <a:lnTo>
                    <a:pt x="6265" y="5333"/>
                  </a:lnTo>
                  <a:lnTo>
                    <a:pt x="6265" y="5333"/>
                  </a:lnTo>
                  <a:cubicBezTo>
                    <a:pt x="6307" y="5355"/>
                    <a:pt x="6391" y="5312"/>
                    <a:pt x="6370" y="5460"/>
                  </a:cubicBezTo>
                  <a:cubicBezTo>
                    <a:pt x="6307" y="5439"/>
                    <a:pt x="6265" y="5397"/>
                    <a:pt x="6265" y="5333"/>
                  </a:cubicBezTo>
                  <a:lnTo>
                    <a:pt x="6265" y="5355"/>
                  </a:lnTo>
                  <a:cubicBezTo>
                    <a:pt x="6097" y="5355"/>
                    <a:pt x="6076" y="5207"/>
                    <a:pt x="5950" y="5144"/>
                  </a:cubicBezTo>
                  <a:lnTo>
                    <a:pt x="5950" y="4871"/>
                  </a:lnTo>
                  <a:cubicBezTo>
                    <a:pt x="5957" y="4868"/>
                    <a:pt x="5964" y="4867"/>
                    <a:pt x="5971" y="4867"/>
                  </a:cubicBezTo>
                  <a:close/>
                  <a:moveTo>
                    <a:pt x="988" y="5460"/>
                  </a:moveTo>
                  <a:cubicBezTo>
                    <a:pt x="988" y="5476"/>
                    <a:pt x="976" y="5516"/>
                    <a:pt x="970" y="5516"/>
                  </a:cubicBezTo>
                  <a:cubicBezTo>
                    <a:pt x="968" y="5516"/>
                    <a:pt x="967" y="5512"/>
                    <a:pt x="967" y="5502"/>
                  </a:cubicBezTo>
                  <a:cubicBezTo>
                    <a:pt x="950" y="5467"/>
                    <a:pt x="961" y="5461"/>
                    <a:pt x="988" y="5460"/>
                  </a:cubicBezTo>
                  <a:close/>
                  <a:moveTo>
                    <a:pt x="5971" y="5481"/>
                  </a:moveTo>
                  <a:cubicBezTo>
                    <a:pt x="5971" y="5481"/>
                    <a:pt x="5992" y="5502"/>
                    <a:pt x="5992" y="5502"/>
                  </a:cubicBezTo>
                  <a:cubicBezTo>
                    <a:pt x="5992" y="5502"/>
                    <a:pt x="6013" y="5523"/>
                    <a:pt x="5971" y="5523"/>
                  </a:cubicBezTo>
                  <a:cubicBezTo>
                    <a:pt x="5950" y="5502"/>
                    <a:pt x="5971" y="5481"/>
                    <a:pt x="5971" y="5481"/>
                  </a:cubicBezTo>
                  <a:close/>
                  <a:moveTo>
                    <a:pt x="741" y="5602"/>
                  </a:moveTo>
                  <a:cubicBezTo>
                    <a:pt x="746" y="5602"/>
                    <a:pt x="746" y="5607"/>
                    <a:pt x="736" y="5628"/>
                  </a:cubicBezTo>
                  <a:cubicBezTo>
                    <a:pt x="729" y="5635"/>
                    <a:pt x="722" y="5637"/>
                    <a:pt x="716" y="5637"/>
                  </a:cubicBezTo>
                  <a:cubicBezTo>
                    <a:pt x="703" y="5637"/>
                    <a:pt x="694" y="5628"/>
                    <a:pt x="694" y="5628"/>
                  </a:cubicBezTo>
                  <a:cubicBezTo>
                    <a:pt x="694" y="5607"/>
                    <a:pt x="715" y="5607"/>
                    <a:pt x="715" y="5607"/>
                  </a:cubicBezTo>
                  <a:cubicBezTo>
                    <a:pt x="725" y="5607"/>
                    <a:pt x="736" y="5602"/>
                    <a:pt x="741" y="5602"/>
                  </a:cubicBezTo>
                  <a:close/>
                  <a:moveTo>
                    <a:pt x="1481" y="5388"/>
                  </a:moveTo>
                  <a:cubicBezTo>
                    <a:pt x="1505" y="5388"/>
                    <a:pt x="1523" y="5404"/>
                    <a:pt x="1535" y="5439"/>
                  </a:cubicBezTo>
                  <a:cubicBezTo>
                    <a:pt x="1595" y="5519"/>
                    <a:pt x="1617" y="5620"/>
                    <a:pt x="1600" y="5739"/>
                  </a:cubicBezTo>
                  <a:lnTo>
                    <a:pt x="1600" y="5739"/>
                  </a:lnTo>
                  <a:cubicBezTo>
                    <a:pt x="1600" y="5737"/>
                    <a:pt x="1599" y="5735"/>
                    <a:pt x="1598" y="5733"/>
                  </a:cubicBezTo>
                  <a:lnTo>
                    <a:pt x="1493" y="5733"/>
                  </a:lnTo>
                  <a:cubicBezTo>
                    <a:pt x="1472" y="5628"/>
                    <a:pt x="1493" y="5502"/>
                    <a:pt x="1409" y="5418"/>
                  </a:cubicBezTo>
                  <a:cubicBezTo>
                    <a:pt x="1437" y="5399"/>
                    <a:pt x="1461" y="5388"/>
                    <a:pt x="1481" y="5388"/>
                  </a:cubicBezTo>
                  <a:close/>
                  <a:moveTo>
                    <a:pt x="8137" y="5355"/>
                  </a:moveTo>
                  <a:lnTo>
                    <a:pt x="8221" y="5439"/>
                  </a:lnTo>
                  <a:lnTo>
                    <a:pt x="8179" y="5523"/>
                  </a:lnTo>
                  <a:cubicBezTo>
                    <a:pt x="8158" y="5628"/>
                    <a:pt x="8305" y="5649"/>
                    <a:pt x="8284" y="5754"/>
                  </a:cubicBezTo>
                  <a:cubicBezTo>
                    <a:pt x="8284" y="5764"/>
                    <a:pt x="8278" y="5770"/>
                    <a:pt x="8271" y="5770"/>
                  </a:cubicBezTo>
                  <a:cubicBezTo>
                    <a:pt x="8263" y="5770"/>
                    <a:pt x="8252" y="5764"/>
                    <a:pt x="8242" y="5754"/>
                  </a:cubicBezTo>
                  <a:cubicBezTo>
                    <a:pt x="8158" y="5628"/>
                    <a:pt x="8052" y="5544"/>
                    <a:pt x="7926" y="5481"/>
                  </a:cubicBezTo>
                  <a:cubicBezTo>
                    <a:pt x="7943" y="5429"/>
                    <a:pt x="7964" y="5413"/>
                    <a:pt x="7987" y="5413"/>
                  </a:cubicBezTo>
                  <a:cubicBezTo>
                    <a:pt x="8020" y="5413"/>
                    <a:pt x="8057" y="5447"/>
                    <a:pt x="8094" y="5460"/>
                  </a:cubicBezTo>
                  <a:lnTo>
                    <a:pt x="8137" y="5355"/>
                  </a:lnTo>
                  <a:close/>
                  <a:moveTo>
                    <a:pt x="4857" y="5733"/>
                  </a:moveTo>
                  <a:cubicBezTo>
                    <a:pt x="4878" y="5733"/>
                    <a:pt x="4878" y="5733"/>
                    <a:pt x="4878" y="5754"/>
                  </a:cubicBezTo>
                  <a:lnTo>
                    <a:pt x="4857" y="5775"/>
                  </a:lnTo>
                  <a:cubicBezTo>
                    <a:pt x="4857" y="5754"/>
                    <a:pt x="4836" y="5733"/>
                    <a:pt x="4836" y="5733"/>
                  </a:cubicBezTo>
                  <a:close/>
                  <a:moveTo>
                    <a:pt x="6455" y="5775"/>
                  </a:moveTo>
                  <a:cubicBezTo>
                    <a:pt x="6476" y="5796"/>
                    <a:pt x="6497" y="5796"/>
                    <a:pt x="6497" y="5838"/>
                  </a:cubicBezTo>
                  <a:cubicBezTo>
                    <a:pt x="6497" y="5869"/>
                    <a:pt x="6485" y="5888"/>
                    <a:pt x="6463" y="5888"/>
                  </a:cubicBezTo>
                  <a:cubicBezTo>
                    <a:pt x="6455" y="5888"/>
                    <a:pt x="6445" y="5886"/>
                    <a:pt x="6434" y="5880"/>
                  </a:cubicBezTo>
                  <a:cubicBezTo>
                    <a:pt x="6413" y="5880"/>
                    <a:pt x="6391" y="5859"/>
                    <a:pt x="6391" y="5838"/>
                  </a:cubicBezTo>
                  <a:cubicBezTo>
                    <a:pt x="6391" y="5796"/>
                    <a:pt x="6413" y="5775"/>
                    <a:pt x="6455" y="5775"/>
                  </a:cubicBezTo>
                  <a:close/>
                  <a:moveTo>
                    <a:pt x="1140" y="5840"/>
                  </a:moveTo>
                  <a:cubicBezTo>
                    <a:pt x="1171" y="5840"/>
                    <a:pt x="1206" y="5857"/>
                    <a:pt x="1241" y="5880"/>
                  </a:cubicBezTo>
                  <a:cubicBezTo>
                    <a:pt x="1177" y="5943"/>
                    <a:pt x="1198" y="6048"/>
                    <a:pt x="1219" y="6132"/>
                  </a:cubicBezTo>
                  <a:cubicBezTo>
                    <a:pt x="1219" y="6238"/>
                    <a:pt x="1325" y="6343"/>
                    <a:pt x="1156" y="6427"/>
                  </a:cubicBezTo>
                  <a:cubicBezTo>
                    <a:pt x="1135" y="6364"/>
                    <a:pt x="1072" y="6280"/>
                    <a:pt x="1009" y="6238"/>
                  </a:cubicBezTo>
                  <a:lnTo>
                    <a:pt x="1114" y="6069"/>
                  </a:lnTo>
                  <a:cubicBezTo>
                    <a:pt x="1093" y="6006"/>
                    <a:pt x="1030" y="5943"/>
                    <a:pt x="1072" y="5880"/>
                  </a:cubicBezTo>
                  <a:cubicBezTo>
                    <a:pt x="1091" y="5852"/>
                    <a:pt x="1115" y="5840"/>
                    <a:pt x="1140" y="5840"/>
                  </a:cubicBezTo>
                  <a:close/>
                  <a:moveTo>
                    <a:pt x="7800" y="6280"/>
                  </a:moveTo>
                  <a:lnTo>
                    <a:pt x="7989" y="6343"/>
                  </a:lnTo>
                  <a:cubicBezTo>
                    <a:pt x="7842" y="6469"/>
                    <a:pt x="7989" y="6574"/>
                    <a:pt x="7989" y="6700"/>
                  </a:cubicBezTo>
                  <a:cubicBezTo>
                    <a:pt x="7821" y="6616"/>
                    <a:pt x="7800" y="6469"/>
                    <a:pt x="7800" y="6280"/>
                  </a:cubicBezTo>
                  <a:close/>
                  <a:moveTo>
                    <a:pt x="7989" y="6700"/>
                  </a:moveTo>
                  <a:lnTo>
                    <a:pt x="7989" y="6700"/>
                  </a:lnTo>
                  <a:cubicBezTo>
                    <a:pt x="8062" y="6736"/>
                    <a:pt x="8087" y="6835"/>
                    <a:pt x="8214" y="6835"/>
                  </a:cubicBezTo>
                  <a:cubicBezTo>
                    <a:pt x="8234" y="6835"/>
                    <a:pt x="8257" y="6832"/>
                    <a:pt x="8284" y="6826"/>
                  </a:cubicBezTo>
                  <a:lnTo>
                    <a:pt x="8284" y="6826"/>
                  </a:lnTo>
                  <a:cubicBezTo>
                    <a:pt x="8222" y="6857"/>
                    <a:pt x="8161" y="6877"/>
                    <a:pt x="8091" y="6877"/>
                  </a:cubicBezTo>
                  <a:cubicBezTo>
                    <a:pt x="8065" y="6877"/>
                    <a:pt x="8039" y="6874"/>
                    <a:pt x="8010" y="6868"/>
                  </a:cubicBezTo>
                  <a:cubicBezTo>
                    <a:pt x="7968" y="6805"/>
                    <a:pt x="7989" y="6742"/>
                    <a:pt x="7989" y="6700"/>
                  </a:cubicBezTo>
                  <a:close/>
                  <a:moveTo>
                    <a:pt x="1156" y="7015"/>
                  </a:moveTo>
                  <a:lnTo>
                    <a:pt x="1177" y="7036"/>
                  </a:lnTo>
                  <a:cubicBezTo>
                    <a:pt x="1177" y="7057"/>
                    <a:pt x="1177" y="7057"/>
                    <a:pt x="1156" y="7057"/>
                  </a:cubicBezTo>
                  <a:cubicBezTo>
                    <a:pt x="1135" y="7057"/>
                    <a:pt x="1135" y="7057"/>
                    <a:pt x="1135" y="7036"/>
                  </a:cubicBezTo>
                  <a:cubicBezTo>
                    <a:pt x="1135" y="7036"/>
                    <a:pt x="1156" y="7015"/>
                    <a:pt x="1156" y="7015"/>
                  </a:cubicBezTo>
                  <a:close/>
                  <a:moveTo>
                    <a:pt x="6581" y="6826"/>
                  </a:moveTo>
                  <a:cubicBezTo>
                    <a:pt x="6644" y="6868"/>
                    <a:pt x="6623" y="6910"/>
                    <a:pt x="6623" y="6952"/>
                  </a:cubicBezTo>
                  <a:cubicBezTo>
                    <a:pt x="6686" y="6952"/>
                    <a:pt x="6707" y="6994"/>
                    <a:pt x="6665" y="7057"/>
                  </a:cubicBezTo>
                  <a:cubicBezTo>
                    <a:pt x="6602" y="7036"/>
                    <a:pt x="6623" y="6973"/>
                    <a:pt x="6623" y="6952"/>
                  </a:cubicBezTo>
                  <a:cubicBezTo>
                    <a:pt x="6560" y="6931"/>
                    <a:pt x="6581" y="6889"/>
                    <a:pt x="6581" y="6826"/>
                  </a:cubicBezTo>
                  <a:close/>
                  <a:moveTo>
                    <a:pt x="8153" y="6966"/>
                  </a:moveTo>
                  <a:cubicBezTo>
                    <a:pt x="8165" y="6966"/>
                    <a:pt x="8180" y="6968"/>
                    <a:pt x="8200" y="6973"/>
                  </a:cubicBezTo>
                  <a:cubicBezTo>
                    <a:pt x="8200" y="7015"/>
                    <a:pt x="8179" y="7036"/>
                    <a:pt x="8137" y="7057"/>
                  </a:cubicBezTo>
                  <a:cubicBezTo>
                    <a:pt x="8120" y="6993"/>
                    <a:pt x="8117" y="6966"/>
                    <a:pt x="8153" y="6966"/>
                  </a:cubicBezTo>
                  <a:close/>
                  <a:moveTo>
                    <a:pt x="8278" y="7095"/>
                  </a:moveTo>
                  <a:cubicBezTo>
                    <a:pt x="8305" y="7095"/>
                    <a:pt x="8305" y="7142"/>
                    <a:pt x="8305" y="7142"/>
                  </a:cubicBezTo>
                  <a:cubicBezTo>
                    <a:pt x="8284" y="7163"/>
                    <a:pt x="8263" y="7184"/>
                    <a:pt x="8263" y="7184"/>
                  </a:cubicBezTo>
                  <a:cubicBezTo>
                    <a:pt x="8242" y="7163"/>
                    <a:pt x="8221" y="7121"/>
                    <a:pt x="8263" y="7100"/>
                  </a:cubicBezTo>
                  <a:cubicBezTo>
                    <a:pt x="8269" y="7097"/>
                    <a:pt x="8274" y="7095"/>
                    <a:pt x="8278" y="7095"/>
                  </a:cubicBezTo>
                  <a:close/>
                  <a:moveTo>
                    <a:pt x="1703" y="7331"/>
                  </a:moveTo>
                  <a:lnTo>
                    <a:pt x="1892" y="7562"/>
                  </a:lnTo>
                  <a:cubicBezTo>
                    <a:pt x="1787" y="7646"/>
                    <a:pt x="2018" y="7793"/>
                    <a:pt x="1892" y="7941"/>
                  </a:cubicBezTo>
                  <a:cubicBezTo>
                    <a:pt x="1871" y="7835"/>
                    <a:pt x="1808" y="7793"/>
                    <a:pt x="1745" y="7709"/>
                  </a:cubicBezTo>
                  <a:cubicBezTo>
                    <a:pt x="1745" y="7583"/>
                    <a:pt x="1745" y="7457"/>
                    <a:pt x="1703" y="7331"/>
                  </a:cubicBezTo>
                  <a:close/>
                  <a:moveTo>
                    <a:pt x="7477" y="1"/>
                  </a:moveTo>
                  <a:cubicBezTo>
                    <a:pt x="7420" y="1"/>
                    <a:pt x="7325" y="32"/>
                    <a:pt x="7127" y="98"/>
                  </a:cubicBezTo>
                  <a:cubicBezTo>
                    <a:pt x="7110" y="81"/>
                    <a:pt x="7080" y="51"/>
                    <a:pt x="7035" y="51"/>
                  </a:cubicBezTo>
                  <a:cubicBezTo>
                    <a:pt x="7025" y="51"/>
                    <a:pt x="7013" y="52"/>
                    <a:pt x="7001" y="56"/>
                  </a:cubicBezTo>
                  <a:cubicBezTo>
                    <a:pt x="6959" y="161"/>
                    <a:pt x="6896" y="246"/>
                    <a:pt x="6791" y="288"/>
                  </a:cubicBezTo>
                  <a:cubicBezTo>
                    <a:pt x="6812" y="414"/>
                    <a:pt x="6707" y="456"/>
                    <a:pt x="6623" y="498"/>
                  </a:cubicBezTo>
                  <a:cubicBezTo>
                    <a:pt x="6644" y="666"/>
                    <a:pt x="6749" y="834"/>
                    <a:pt x="6707" y="1045"/>
                  </a:cubicBezTo>
                  <a:cubicBezTo>
                    <a:pt x="6602" y="960"/>
                    <a:pt x="6455" y="1002"/>
                    <a:pt x="6391" y="855"/>
                  </a:cubicBezTo>
                  <a:cubicBezTo>
                    <a:pt x="6380" y="832"/>
                    <a:pt x="6349" y="815"/>
                    <a:pt x="6317" y="815"/>
                  </a:cubicBezTo>
                  <a:cubicBezTo>
                    <a:pt x="6291" y="815"/>
                    <a:pt x="6263" y="827"/>
                    <a:pt x="6244" y="855"/>
                  </a:cubicBezTo>
                  <a:cubicBezTo>
                    <a:pt x="6202" y="918"/>
                    <a:pt x="6265" y="960"/>
                    <a:pt x="6286" y="981"/>
                  </a:cubicBezTo>
                  <a:cubicBezTo>
                    <a:pt x="6202" y="1023"/>
                    <a:pt x="6265" y="1150"/>
                    <a:pt x="6223" y="1171"/>
                  </a:cubicBezTo>
                  <a:cubicBezTo>
                    <a:pt x="6179" y="1190"/>
                    <a:pt x="6140" y="1197"/>
                    <a:pt x="6104" y="1197"/>
                  </a:cubicBezTo>
                  <a:cubicBezTo>
                    <a:pt x="6023" y="1197"/>
                    <a:pt x="5960" y="1158"/>
                    <a:pt x="5887" y="1129"/>
                  </a:cubicBezTo>
                  <a:cubicBezTo>
                    <a:pt x="5782" y="1318"/>
                    <a:pt x="5698" y="1528"/>
                    <a:pt x="5635" y="1738"/>
                  </a:cubicBezTo>
                  <a:cubicBezTo>
                    <a:pt x="5660" y="1755"/>
                    <a:pt x="5678" y="1762"/>
                    <a:pt x="5692" y="1762"/>
                  </a:cubicBezTo>
                  <a:cubicBezTo>
                    <a:pt x="5747" y="1762"/>
                    <a:pt x="5727" y="1654"/>
                    <a:pt x="5761" y="1654"/>
                  </a:cubicBezTo>
                  <a:lnTo>
                    <a:pt x="5992" y="1864"/>
                  </a:lnTo>
                  <a:cubicBezTo>
                    <a:pt x="5950" y="2033"/>
                    <a:pt x="5803" y="2159"/>
                    <a:pt x="5803" y="2327"/>
                  </a:cubicBezTo>
                  <a:cubicBezTo>
                    <a:pt x="5824" y="2369"/>
                    <a:pt x="5855" y="2374"/>
                    <a:pt x="5887" y="2374"/>
                  </a:cubicBezTo>
                  <a:cubicBezTo>
                    <a:pt x="5897" y="2374"/>
                    <a:pt x="5908" y="2374"/>
                    <a:pt x="5918" y="2374"/>
                  </a:cubicBezTo>
                  <a:cubicBezTo>
                    <a:pt x="5938" y="2374"/>
                    <a:pt x="5957" y="2376"/>
                    <a:pt x="5971" y="2390"/>
                  </a:cubicBezTo>
                  <a:cubicBezTo>
                    <a:pt x="5992" y="2453"/>
                    <a:pt x="6034" y="2516"/>
                    <a:pt x="6055" y="2558"/>
                  </a:cubicBezTo>
                  <a:cubicBezTo>
                    <a:pt x="5929" y="2558"/>
                    <a:pt x="5845" y="2453"/>
                    <a:pt x="5719" y="2432"/>
                  </a:cubicBezTo>
                  <a:cubicBezTo>
                    <a:pt x="5690" y="2418"/>
                    <a:pt x="5661" y="2384"/>
                    <a:pt x="5626" y="2384"/>
                  </a:cubicBezTo>
                  <a:cubicBezTo>
                    <a:pt x="5609" y="2384"/>
                    <a:pt x="5592" y="2391"/>
                    <a:pt x="5572" y="2411"/>
                  </a:cubicBezTo>
                  <a:cubicBezTo>
                    <a:pt x="5635" y="2516"/>
                    <a:pt x="5782" y="2579"/>
                    <a:pt x="5782" y="2747"/>
                  </a:cubicBezTo>
                  <a:lnTo>
                    <a:pt x="5719" y="2790"/>
                  </a:lnTo>
                  <a:cubicBezTo>
                    <a:pt x="5698" y="2790"/>
                    <a:pt x="5682" y="2774"/>
                    <a:pt x="5664" y="2774"/>
                  </a:cubicBezTo>
                  <a:cubicBezTo>
                    <a:pt x="5645" y="2774"/>
                    <a:pt x="5624" y="2790"/>
                    <a:pt x="5593" y="2853"/>
                  </a:cubicBezTo>
                  <a:cubicBezTo>
                    <a:pt x="5593" y="2853"/>
                    <a:pt x="5677" y="2874"/>
                    <a:pt x="5656" y="2916"/>
                  </a:cubicBezTo>
                  <a:cubicBezTo>
                    <a:pt x="5614" y="2937"/>
                    <a:pt x="5614" y="2937"/>
                    <a:pt x="5551" y="3000"/>
                  </a:cubicBezTo>
                  <a:cubicBezTo>
                    <a:pt x="5487" y="3084"/>
                    <a:pt x="5635" y="3126"/>
                    <a:pt x="5614" y="3231"/>
                  </a:cubicBezTo>
                  <a:cubicBezTo>
                    <a:pt x="5614" y="3245"/>
                    <a:pt x="5602" y="3247"/>
                    <a:pt x="5586" y="3247"/>
                  </a:cubicBezTo>
                  <a:cubicBezTo>
                    <a:pt x="5579" y="3247"/>
                    <a:pt x="5570" y="3247"/>
                    <a:pt x="5561" y="3247"/>
                  </a:cubicBezTo>
                  <a:cubicBezTo>
                    <a:pt x="5535" y="3247"/>
                    <a:pt x="5508" y="3252"/>
                    <a:pt x="5508" y="3294"/>
                  </a:cubicBezTo>
                  <a:cubicBezTo>
                    <a:pt x="5614" y="3315"/>
                    <a:pt x="5719" y="3399"/>
                    <a:pt x="5761" y="3504"/>
                  </a:cubicBezTo>
                  <a:cubicBezTo>
                    <a:pt x="5572" y="3420"/>
                    <a:pt x="5424" y="3357"/>
                    <a:pt x="5277" y="3294"/>
                  </a:cubicBezTo>
                  <a:cubicBezTo>
                    <a:pt x="5256" y="3294"/>
                    <a:pt x="5235" y="3315"/>
                    <a:pt x="5214" y="3315"/>
                  </a:cubicBezTo>
                  <a:cubicBezTo>
                    <a:pt x="5172" y="3378"/>
                    <a:pt x="5193" y="3462"/>
                    <a:pt x="5151" y="3483"/>
                  </a:cubicBezTo>
                  <a:cubicBezTo>
                    <a:pt x="5144" y="3486"/>
                    <a:pt x="5137" y="3487"/>
                    <a:pt x="5131" y="3487"/>
                  </a:cubicBezTo>
                  <a:cubicBezTo>
                    <a:pt x="5089" y="3487"/>
                    <a:pt x="5068" y="3438"/>
                    <a:pt x="5038" y="3438"/>
                  </a:cubicBezTo>
                  <a:cubicBezTo>
                    <a:pt x="5034" y="3438"/>
                    <a:pt x="5030" y="3439"/>
                    <a:pt x="5025" y="3441"/>
                  </a:cubicBezTo>
                  <a:cubicBezTo>
                    <a:pt x="4941" y="3546"/>
                    <a:pt x="5088" y="3631"/>
                    <a:pt x="5046" y="3736"/>
                  </a:cubicBezTo>
                  <a:cubicBezTo>
                    <a:pt x="4962" y="3652"/>
                    <a:pt x="4815" y="3673"/>
                    <a:pt x="4815" y="3504"/>
                  </a:cubicBezTo>
                  <a:cubicBezTo>
                    <a:pt x="4815" y="3483"/>
                    <a:pt x="4899" y="3483"/>
                    <a:pt x="4836" y="3420"/>
                  </a:cubicBezTo>
                  <a:cubicBezTo>
                    <a:pt x="4646" y="3399"/>
                    <a:pt x="4541" y="3168"/>
                    <a:pt x="4331" y="3126"/>
                  </a:cubicBezTo>
                  <a:cubicBezTo>
                    <a:pt x="4310" y="3168"/>
                    <a:pt x="4331" y="3231"/>
                    <a:pt x="4268" y="3231"/>
                  </a:cubicBezTo>
                  <a:lnTo>
                    <a:pt x="4142" y="3189"/>
                  </a:lnTo>
                  <a:lnTo>
                    <a:pt x="4142" y="3189"/>
                  </a:lnTo>
                  <a:cubicBezTo>
                    <a:pt x="4121" y="3231"/>
                    <a:pt x="4142" y="3294"/>
                    <a:pt x="4184" y="3315"/>
                  </a:cubicBezTo>
                  <a:cubicBezTo>
                    <a:pt x="4121" y="3399"/>
                    <a:pt x="4100" y="3504"/>
                    <a:pt x="4100" y="3609"/>
                  </a:cubicBezTo>
                  <a:cubicBezTo>
                    <a:pt x="3995" y="3609"/>
                    <a:pt x="4016" y="3546"/>
                    <a:pt x="4016" y="3462"/>
                  </a:cubicBezTo>
                  <a:cubicBezTo>
                    <a:pt x="4037" y="3399"/>
                    <a:pt x="3953" y="3357"/>
                    <a:pt x="3953" y="3294"/>
                  </a:cubicBezTo>
                  <a:cubicBezTo>
                    <a:pt x="3970" y="3224"/>
                    <a:pt x="4031" y="3184"/>
                    <a:pt x="4099" y="3184"/>
                  </a:cubicBezTo>
                  <a:cubicBezTo>
                    <a:pt x="4113" y="3184"/>
                    <a:pt x="4127" y="3185"/>
                    <a:pt x="4142" y="3189"/>
                  </a:cubicBezTo>
                  <a:cubicBezTo>
                    <a:pt x="4121" y="3126"/>
                    <a:pt x="4079" y="3084"/>
                    <a:pt x="4016" y="3063"/>
                  </a:cubicBezTo>
                  <a:cubicBezTo>
                    <a:pt x="3998" y="3085"/>
                    <a:pt x="3976" y="3093"/>
                    <a:pt x="3952" y="3093"/>
                  </a:cubicBezTo>
                  <a:cubicBezTo>
                    <a:pt x="3893" y="3093"/>
                    <a:pt x="3822" y="3042"/>
                    <a:pt x="3772" y="3042"/>
                  </a:cubicBezTo>
                  <a:cubicBezTo>
                    <a:pt x="3750" y="3042"/>
                    <a:pt x="3732" y="3053"/>
                    <a:pt x="3721" y="3084"/>
                  </a:cubicBezTo>
                  <a:cubicBezTo>
                    <a:pt x="3658" y="3210"/>
                    <a:pt x="3763" y="3273"/>
                    <a:pt x="3827" y="3336"/>
                  </a:cubicBezTo>
                  <a:lnTo>
                    <a:pt x="3742" y="3420"/>
                  </a:lnTo>
                  <a:cubicBezTo>
                    <a:pt x="3616" y="3168"/>
                    <a:pt x="3322" y="3252"/>
                    <a:pt x="3175" y="3063"/>
                  </a:cubicBezTo>
                  <a:cubicBezTo>
                    <a:pt x="3144" y="3094"/>
                    <a:pt x="3113" y="3113"/>
                    <a:pt x="3082" y="3113"/>
                  </a:cubicBezTo>
                  <a:cubicBezTo>
                    <a:pt x="3071" y="3113"/>
                    <a:pt x="3060" y="3111"/>
                    <a:pt x="3049" y="3105"/>
                  </a:cubicBezTo>
                  <a:lnTo>
                    <a:pt x="3070" y="3021"/>
                  </a:lnTo>
                  <a:cubicBezTo>
                    <a:pt x="3046" y="3002"/>
                    <a:pt x="3023" y="2995"/>
                    <a:pt x="3001" y="2995"/>
                  </a:cubicBezTo>
                  <a:cubicBezTo>
                    <a:pt x="2931" y="2995"/>
                    <a:pt x="2865" y="3065"/>
                    <a:pt x="2779" y="3065"/>
                  </a:cubicBezTo>
                  <a:cubicBezTo>
                    <a:pt x="2771" y="3065"/>
                    <a:pt x="2763" y="3064"/>
                    <a:pt x="2754" y="3063"/>
                  </a:cubicBezTo>
                  <a:cubicBezTo>
                    <a:pt x="2669" y="3002"/>
                    <a:pt x="2570" y="2941"/>
                    <a:pt x="2465" y="2941"/>
                  </a:cubicBezTo>
                  <a:cubicBezTo>
                    <a:pt x="2389" y="2941"/>
                    <a:pt x="2309" y="2974"/>
                    <a:pt x="2229" y="3063"/>
                  </a:cubicBezTo>
                  <a:lnTo>
                    <a:pt x="2208" y="3168"/>
                  </a:lnTo>
                  <a:cubicBezTo>
                    <a:pt x="2110" y="3201"/>
                    <a:pt x="2025" y="3334"/>
                    <a:pt x="1913" y="3334"/>
                  </a:cubicBezTo>
                  <a:cubicBezTo>
                    <a:pt x="1881" y="3334"/>
                    <a:pt x="1846" y="3323"/>
                    <a:pt x="1808" y="3294"/>
                  </a:cubicBezTo>
                  <a:lnTo>
                    <a:pt x="1766" y="3189"/>
                  </a:lnTo>
                  <a:lnTo>
                    <a:pt x="1640" y="3294"/>
                  </a:lnTo>
                  <a:lnTo>
                    <a:pt x="1535" y="3210"/>
                  </a:lnTo>
                  <a:cubicBezTo>
                    <a:pt x="1409" y="3210"/>
                    <a:pt x="1451" y="3336"/>
                    <a:pt x="1367" y="3378"/>
                  </a:cubicBezTo>
                  <a:lnTo>
                    <a:pt x="1093" y="3378"/>
                  </a:lnTo>
                  <a:cubicBezTo>
                    <a:pt x="1072" y="3441"/>
                    <a:pt x="1009" y="3504"/>
                    <a:pt x="925" y="3546"/>
                  </a:cubicBezTo>
                  <a:lnTo>
                    <a:pt x="925" y="3757"/>
                  </a:lnTo>
                  <a:cubicBezTo>
                    <a:pt x="930" y="3757"/>
                    <a:pt x="936" y="3757"/>
                    <a:pt x="941" y="3758"/>
                  </a:cubicBezTo>
                  <a:lnTo>
                    <a:pt x="941" y="3758"/>
                  </a:lnTo>
                  <a:cubicBezTo>
                    <a:pt x="936" y="3758"/>
                    <a:pt x="931" y="3759"/>
                    <a:pt x="926" y="3759"/>
                  </a:cubicBezTo>
                  <a:cubicBezTo>
                    <a:pt x="855" y="3759"/>
                    <a:pt x="825" y="3678"/>
                    <a:pt x="764" y="3678"/>
                  </a:cubicBezTo>
                  <a:cubicBezTo>
                    <a:pt x="750" y="3678"/>
                    <a:pt x="734" y="3682"/>
                    <a:pt x="715" y="3694"/>
                  </a:cubicBezTo>
                  <a:cubicBezTo>
                    <a:pt x="631" y="3757"/>
                    <a:pt x="610" y="3862"/>
                    <a:pt x="568" y="3946"/>
                  </a:cubicBezTo>
                  <a:lnTo>
                    <a:pt x="631" y="4051"/>
                  </a:lnTo>
                  <a:cubicBezTo>
                    <a:pt x="463" y="4093"/>
                    <a:pt x="442" y="4261"/>
                    <a:pt x="336" y="4345"/>
                  </a:cubicBezTo>
                  <a:lnTo>
                    <a:pt x="442" y="4408"/>
                  </a:lnTo>
                  <a:cubicBezTo>
                    <a:pt x="421" y="4450"/>
                    <a:pt x="463" y="4514"/>
                    <a:pt x="400" y="4535"/>
                  </a:cubicBezTo>
                  <a:lnTo>
                    <a:pt x="189" y="4345"/>
                  </a:lnTo>
                  <a:lnTo>
                    <a:pt x="189" y="4345"/>
                  </a:lnTo>
                  <a:cubicBezTo>
                    <a:pt x="231" y="4493"/>
                    <a:pt x="126" y="4556"/>
                    <a:pt x="63" y="4619"/>
                  </a:cubicBezTo>
                  <a:cubicBezTo>
                    <a:pt x="84" y="4661"/>
                    <a:pt x="105" y="4703"/>
                    <a:pt x="126" y="4703"/>
                  </a:cubicBezTo>
                  <a:cubicBezTo>
                    <a:pt x="224" y="4703"/>
                    <a:pt x="313" y="4759"/>
                    <a:pt x="399" y="4759"/>
                  </a:cubicBezTo>
                  <a:cubicBezTo>
                    <a:pt x="442" y="4759"/>
                    <a:pt x="484" y="4745"/>
                    <a:pt x="526" y="4703"/>
                  </a:cubicBezTo>
                  <a:lnTo>
                    <a:pt x="526" y="4703"/>
                  </a:lnTo>
                  <a:cubicBezTo>
                    <a:pt x="652" y="4871"/>
                    <a:pt x="400" y="4955"/>
                    <a:pt x="463" y="5102"/>
                  </a:cubicBezTo>
                  <a:cubicBezTo>
                    <a:pt x="463" y="5102"/>
                    <a:pt x="442" y="5144"/>
                    <a:pt x="421" y="5144"/>
                  </a:cubicBezTo>
                  <a:cubicBezTo>
                    <a:pt x="400" y="5165"/>
                    <a:pt x="379" y="5165"/>
                    <a:pt x="315" y="5165"/>
                  </a:cubicBezTo>
                  <a:cubicBezTo>
                    <a:pt x="357" y="5081"/>
                    <a:pt x="252" y="5060"/>
                    <a:pt x="252" y="4976"/>
                  </a:cubicBezTo>
                  <a:cubicBezTo>
                    <a:pt x="252" y="4934"/>
                    <a:pt x="336" y="4934"/>
                    <a:pt x="294" y="4871"/>
                  </a:cubicBezTo>
                  <a:cubicBezTo>
                    <a:pt x="265" y="4842"/>
                    <a:pt x="236" y="4802"/>
                    <a:pt x="192" y="4802"/>
                  </a:cubicBezTo>
                  <a:cubicBezTo>
                    <a:pt x="173" y="4802"/>
                    <a:pt x="152" y="4810"/>
                    <a:pt x="126" y="4829"/>
                  </a:cubicBezTo>
                  <a:cubicBezTo>
                    <a:pt x="168" y="4955"/>
                    <a:pt x="84" y="5060"/>
                    <a:pt x="126" y="5186"/>
                  </a:cubicBezTo>
                  <a:cubicBezTo>
                    <a:pt x="147" y="5312"/>
                    <a:pt x="105" y="5460"/>
                    <a:pt x="147" y="5607"/>
                  </a:cubicBezTo>
                  <a:cubicBezTo>
                    <a:pt x="198" y="5607"/>
                    <a:pt x="248" y="5630"/>
                    <a:pt x="290" y="5630"/>
                  </a:cubicBezTo>
                  <a:cubicBezTo>
                    <a:pt x="317" y="5630"/>
                    <a:pt x="341" y="5619"/>
                    <a:pt x="357" y="5586"/>
                  </a:cubicBezTo>
                  <a:cubicBezTo>
                    <a:pt x="400" y="5502"/>
                    <a:pt x="379" y="5439"/>
                    <a:pt x="315" y="5376"/>
                  </a:cubicBezTo>
                  <a:cubicBezTo>
                    <a:pt x="414" y="5376"/>
                    <a:pt x="347" y="5247"/>
                    <a:pt x="440" y="5247"/>
                  </a:cubicBezTo>
                  <a:cubicBezTo>
                    <a:pt x="447" y="5247"/>
                    <a:pt x="454" y="5248"/>
                    <a:pt x="463" y="5249"/>
                  </a:cubicBezTo>
                  <a:cubicBezTo>
                    <a:pt x="526" y="5355"/>
                    <a:pt x="484" y="5460"/>
                    <a:pt x="526" y="5586"/>
                  </a:cubicBezTo>
                  <a:cubicBezTo>
                    <a:pt x="547" y="5712"/>
                    <a:pt x="694" y="5712"/>
                    <a:pt x="778" y="5817"/>
                  </a:cubicBezTo>
                  <a:cubicBezTo>
                    <a:pt x="862" y="5985"/>
                    <a:pt x="925" y="6174"/>
                    <a:pt x="925" y="6364"/>
                  </a:cubicBezTo>
                  <a:cubicBezTo>
                    <a:pt x="925" y="6385"/>
                    <a:pt x="904" y="6385"/>
                    <a:pt x="904" y="6385"/>
                  </a:cubicBezTo>
                  <a:cubicBezTo>
                    <a:pt x="778" y="6385"/>
                    <a:pt x="841" y="6259"/>
                    <a:pt x="757" y="6217"/>
                  </a:cubicBezTo>
                  <a:cubicBezTo>
                    <a:pt x="662" y="6264"/>
                    <a:pt x="556" y="6287"/>
                    <a:pt x="447" y="6287"/>
                  </a:cubicBezTo>
                  <a:cubicBezTo>
                    <a:pt x="410" y="6287"/>
                    <a:pt x="373" y="6285"/>
                    <a:pt x="336" y="6280"/>
                  </a:cubicBezTo>
                  <a:lnTo>
                    <a:pt x="189" y="6174"/>
                  </a:lnTo>
                  <a:lnTo>
                    <a:pt x="189" y="6174"/>
                  </a:lnTo>
                  <a:cubicBezTo>
                    <a:pt x="126" y="6322"/>
                    <a:pt x="315" y="6427"/>
                    <a:pt x="189" y="6616"/>
                  </a:cubicBezTo>
                  <a:cubicBezTo>
                    <a:pt x="147" y="6658"/>
                    <a:pt x="21" y="6700"/>
                    <a:pt x="0" y="6826"/>
                  </a:cubicBezTo>
                  <a:cubicBezTo>
                    <a:pt x="42" y="6847"/>
                    <a:pt x="84" y="6847"/>
                    <a:pt x="105" y="6889"/>
                  </a:cubicBezTo>
                  <a:cubicBezTo>
                    <a:pt x="65" y="7029"/>
                    <a:pt x="82" y="7206"/>
                    <a:pt x="156" y="7206"/>
                  </a:cubicBezTo>
                  <a:cubicBezTo>
                    <a:pt x="160" y="7206"/>
                    <a:pt x="164" y="7206"/>
                    <a:pt x="168" y="7205"/>
                  </a:cubicBezTo>
                  <a:cubicBezTo>
                    <a:pt x="273" y="7205"/>
                    <a:pt x="294" y="7100"/>
                    <a:pt x="336" y="7036"/>
                  </a:cubicBezTo>
                  <a:cubicBezTo>
                    <a:pt x="379" y="7184"/>
                    <a:pt x="421" y="7310"/>
                    <a:pt x="463" y="7436"/>
                  </a:cubicBezTo>
                  <a:lnTo>
                    <a:pt x="315" y="7499"/>
                  </a:lnTo>
                  <a:cubicBezTo>
                    <a:pt x="210" y="7478"/>
                    <a:pt x="336" y="7289"/>
                    <a:pt x="168" y="7289"/>
                  </a:cubicBezTo>
                  <a:cubicBezTo>
                    <a:pt x="189" y="7415"/>
                    <a:pt x="126" y="7562"/>
                    <a:pt x="294" y="7646"/>
                  </a:cubicBezTo>
                  <a:cubicBezTo>
                    <a:pt x="357" y="7541"/>
                    <a:pt x="505" y="7625"/>
                    <a:pt x="610" y="7541"/>
                  </a:cubicBezTo>
                  <a:cubicBezTo>
                    <a:pt x="526" y="7163"/>
                    <a:pt x="421" y="6784"/>
                    <a:pt x="315" y="6385"/>
                  </a:cubicBezTo>
                  <a:lnTo>
                    <a:pt x="315" y="6385"/>
                  </a:lnTo>
                  <a:cubicBezTo>
                    <a:pt x="505" y="6532"/>
                    <a:pt x="463" y="6784"/>
                    <a:pt x="652" y="6868"/>
                  </a:cubicBezTo>
                  <a:cubicBezTo>
                    <a:pt x="673" y="6826"/>
                    <a:pt x="673" y="6784"/>
                    <a:pt x="694" y="6700"/>
                  </a:cubicBezTo>
                  <a:cubicBezTo>
                    <a:pt x="757" y="6763"/>
                    <a:pt x="799" y="6805"/>
                    <a:pt x="841" y="6868"/>
                  </a:cubicBezTo>
                  <a:cubicBezTo>
                    <a:pt x="862" y="6931"/>
                    <a:pt x="883" y="6994"/>
                    <a:pt x="799" y="7015"/>
                  </a:cubicBezTo>
                  <a:cubicBezTo>
                    <a:pt x="778" y="7100"/>
                    <a:pt x="904" y="7057"/>
                    <a:pt x="904" y="7121"/>
                  </a:cubicBezTo>
                  <a:lnTo>
                    <a:pt x="799" y="7163"/>
                  </a:lnTo>
                  <a:lnTo>
                    <a:pt x="862" y="7268"/>
                  </a:lnTo>
                  <a:cubicBezTo>
                    <a:pt x="894" y="7299"/>
                    <a:pt x="930" y="7299"/>
                    <a:pt x="967" y="7299"/>
                  </a:cubicBezTo>
                  <a:cubicBezTo>
                    <a:pt x="1004" y="7299"/>
                    <a:pt x="1041" y="7299"/>
                    <a:pt x="1072" y="7331"/>
                  </a:cubicBezTo>
                  <a:cubicBezTo>
                    <a:pt x="1135" y="7289"/>
                    <a:pt x="1051" y="7163"/>
                    <a:pt x="1198" y="7142"/>
                  </a:cubicBezTo>
                  <a:cubicBezTo>
                    <a:pt x="1219" y="7268"/>
                    <a:pt x="1283" y="7373"/>
                    <a:pt x="1346" y="7478"/>
                  </a:cubicBezTo>
                  <a:cubicBezTo>
                    <a:pt x="1262" y="7541"/>
                    <a:pt x="1262" y="7667"/>
                    <a:pt x="1346" y="7730"/>
                  </a:cubicBezTo>
                  <a:cubicBezTo>
                    <a:pt x="1430" y="7814"/>
                    <a:pt x="1472" y="7919"/>
                    <a:pt x="1493" y="8046"/>
                  </a:cubicBezTo>
                  <a:cubicBezTo>
                    <a:pt x="1514" y="8214"/>
                    <a:pt x="1619" y="8382"/>
                    <a:pt x="1640" y="8571"/>
                  </a:cubicBezTo>
                  <a:cubicBezTo>
                    <a:pt x="1640" y="8697"/>
                    <a:pt x="1745" y="8803"/>
                    <a:pt x="1787" y="8929"/>
                  </a:cubicBezTo>
                  <a:cubicBezTo>
                    <a:pt x="1808" y="9139"/>
                    <a:pt x="1913" y="9349"/>
                    <a:pt x="2081" y="9517"/>
                  </a:cubicBezTo>
                  <a:cubicBezTo>
                    <a:pt x="1934" y="9665"/>
                    <a:pt x="2081" y="9791"/>
                    <a:pt x="2124" y="9917"/>
                  </a:cubicBezTo>
                  <a:cubicBezTo>
                    <a:pt x="2166" y="10085"/>
                    <a:pt x="2271" y="10232"/>
                    <a:pt x="2418" y="10337"/>
                  </a:cubicBezTo>
                  <a:lnTo>
                    <a:pt x="2418" y="10569"/>
                  </a:lnTo>
                  <a:cubicBezTo>
                    <a:pt x="2502" y="10653"/>
                    <a:pt x="2565" y="10737"/>
                    <a:pt x="2649" y="10842"/>
                  </a:cubicBezTo>
                  <a:cubicBezTo>
                    <a:pt x="2679" y="10901"/>
                    <a:pt x="2730" y="10961"/>
                    <a:pt x="2801" y="10961"/>
                  </a:cubicBezTo>
                  <a:cubicBezTo>
                    <a:pt x="2831" y="10961"/>
                    <a:pt x="2864" y="10951"/>
                    <a:pt x="2901" y="10926"/>
                  </a:cubicBezTo>
                  <a:cubicBezTo>
                    <a:pt x="2901" y="10821"/>
                    <a:pt x="2943" y="10716"/>
                    <a:pt x="2859" y="10611"/>
                  </a:cubicBezTo>
                  <a:cubicBezTo>
                    <a:pt x="2943" y="10527"/>
                    <a:pt x="2880" y="10379"/>
                    <a:pt x="2965" y="10274"/>
                  </a:cubicBezTo>
                  <a:cubicBezTo>
                    <a:pt x="2943" y="10274"/>
                    <a:pt x="2901" y="10253"/>
                    <a:pt x="2901" y="10232"/>
                  </a:cubicBezTo>
                  <a:cubicBezTo>
                    <a:pt x="2894" y="10230"/>
                    <a:pt x="2887" y="10229"/>
                    <a:pt x="2882" y="10229"/>
                  </a:cubicBezTo>
                  <a:cubicBezTo>
                    <a:pt x="2827" y="10229"/>
                    <a:pt x="2871" y="10316"/>
                    <a:pt x="2775" y="10316"/>
                  </a:cubicBezTo>
                  <a:cubicBezTo>
                    <a:pt x="2733" y="10148"/>
                    <a:pt x="2565" y="10022"/>
                    <a:pt x="2607" y="9812"/>
                  </a:cubicBezTo>
                  <a:cubicBezTo>
                    <a:pt x="2607" y="9770"/>
                    <a:pt x="2586" y="9728"/>
                    <a:pt x="2565" y="9707"/>
                  </a:cubicBezTo>
                  <a:cubicBezTo>
                    <a:pt x="2460" y="9559"/>
                    <a:pt x="2397" y="9391"/>
                    <a:pt x="2355" y="9223"/>
                  </a:cubicBezTo>
                  <a:cubicBezTo>
                    <a:pt x="2334" y="9181"/>
                    <a:pt x="2334" y="9118"/>
                    <a:pt x="2292" y="9076"/>
                  </a:cubicBezTo>
                  <a:cubicBezTo>
                    <a:pt x="2208" y="8992"/>
                    <a:pt x="2145" y="8908"/>
                    <a:pt x="2103" y="8803"/>
                  </a:cubicBezTo>
                  <a:lnTo>
                    <a:pt x="2103" y="8445"/>
                  </a:lnTo>
                  <a:cubicBezTo>
                    <a:pt x="2018" y="8424"/>
                    <a:pt x="2039" y="8361"/>
                    <a:pt x="2039" y="8319"/>
                  </a:cubicBezTo>
                  <a:cubicBezTo>
                    <a:pt x="2018" y="8319"/>
                    <a:pt x="1955" y="8319"/>
                    <a:pt x="1934" y="8298"/>
                  </a:cubicBezTo>
                  <a:cubicBezTo>
                    <a:pt x="2018" y="8214"/>
                    <a:pt x="1871" y="8109"/>
                    <a:pt x="1955" y="8025"/>
                  </a:cubicBezTo>
                  <a:lnTo>
                    <a:pt x="1955" y="8025"/>
                  </a:lnTo>
                  <a:lnTo>
                    <a:pt x="2081" y="8130"/>
                  </a:lnTo>
                  <a:cubicBezTo>
                    <a:pt x="2166" y="8046"/>
                    <a:pt x="2081" y="7962"/>
                    <a:pt x="2039" y="7898"/>
                  </a:cubicBezTo>
                  <a:cubicBezTo>
                    <a:pt x="2039" y="7888"/>
                    <a:pt x="2034" y="7888"/>
                    <a:pt x="2029" y="7888"/>
                  </a:cubicBezTo>
                  <a:cubicBezTo>
                    <a:pt x="2024" y="7888"/>
                    <a:pt x="2018" y="7888"/>
                    <a:pt x="2018" y="7877"/>
                  </a:cubicBezTo>
                  <a:cubicBezTo>
                    <a:pt x="1997" y="7835"/>
                    <a:pt x="2018" y="7835"/>
                    <a:pt x="2039" y="7835"/>
                  </a:cubicBezTo>
                  <a:cubicBezTo>
                    <a:pt x="1976" y="7625"/>
                    <a:pt x="1997" y="7394"/>
                    <a:pt x="1808" y="7247"/>
                  </a:cubicBezTo>
                  <a:cubicBezTo>
                    <a:pt x="1840" y="7215"/>
                    <a:pt x="1882" y="7215"/>
                    <a:pt x="1924" y="7215"/>
                  </a:cubicBezTo>
                  <a:cubicBezTo>
                    <a:pt x="1966" y="7215"/>
                    <a:pt x="2008" y="7215"/>
                    <a:pt x="2039" y="7184"/>
                  </a:cubicBezTo>
                  <a:lnTo>
                    <a:pt x="2081" y="7100"/>
                  </a:lnTo>
                  <a:lnTo>
                    <a:pt x="2166" y="7163"/>
                  </a:lnTo>
                  <a:cubicBezTo>
                    <a:pt x="2187" y="7057"/>
                    <a:pt x="2187" y="6952"/>
                    <a:pt x="2145" y="6847"/>
                  </a:cubicBezTo>
                  <a:lnTo>
                    <a:pt x="1871" y="6847"/>
                  </a:lnTo>
                  <a:cubicBezTo>
                    <a:pt x="1745" y="6805"/>
                    <a:pt x="1640" y="6721"/>
                    <a:pt x="1556" y="6616"/>
                  </a:cubicBezTo>
                  <a:cubicBezTo>
                    <a:pt x="1556" y="6532"/>
                    <a:pt x="1577" y="6427"/>
                    <a:pt x="1556" y="6322"/>
                  </a:cubicBezTo>
                  <a:cubicBezTo>
                    <a:pt x="1535" y="6217"/>
                    <a:pt x="1577" y="6090"/>
                    <a:pt x="1556" y="6006"/>
                  </a:cubicBezTo>
                  <a:cubicBezTo>
                    <a:pt x="1517" y="5928"/>
                    <a:pt x="1622" y="5850"/>
                    <a:pt x="1605" y="5756"/>
                  </a:cubicBezTo>
                  <a:lnTo>
                    <a:pt x="1605" y="5756"/>
                  </a:lnTo>
                  <a:cubicBezTo>
                    <a:pt x="1665" y="5773"/>
                    <a:pt x="1716" y="5810"/>
                    <a:pt x="1772" y="5810"/>
                  </a:cubicBezTo>
                  <a:cubicBezTo>
                    <a:pt x="1790" y="5810"/>
                    <a:pt x="1809" y="5806"/>
                    <a:pt x="1829" y="5796"/>
                  </a:cubicBezTo>
                  <a:cubicBezTo>
                    <a:pt x="1871" y="5649"/>
                    <a:pt x="2039" y="5586"/>
                    <a:pt x="2103" y="5439"/>
                  </a:cubicBezTo>
                  <a:lnTo>
                    <a:pt x="2060" y="5333"/>
                  </a:lnTo>
                  <a:cubicBezTo>
                    <a:pt x="2081" y="5291"/>
                    <a:pt x="2166" y="5312"/>
                    <a:pt x="2166" y="5249"/>
                  </a:cubicBezTo>
                  <a:cubicBezTo>
                    <a:pt x="2166" y="5165"/>
                    <a:pt x="2060" y="5165"/>
                    <a:pt x="2060" y="5081"/>
                  </a:cubicBezTo>
                  <a:cubicBezTo>
                    <a:pt x="2124" y="5060"/>
                    <a:pt x="2208" y="5039"/>
                    <a:pt x="2208" y="4955"/>
                  </a:cubicBezTo>
                  <a:lnTo>
                    <a:pt x="2166" y="4892"/>
                  </a:lnTo>
                  <a:cubicBezTo>
                    <a:pt x="2313" y="4871"/>
                    <a:pt x="2460" y="4913"/>
                    <a:pt x="2544" y="4745"/>
                  </a:cubicBezTo>
                  <a:lnTo>
                    <a:pt x="2544" y="4745"/>
                  </a:lnTo>
                  <a:cubicBezTo>
                    <a:pt x="2544" y="4752"/>
                    <a:pt x="2544" y="4758"/>
                    <a:pt x="2544" y="4766"/>
                  </a:cubicBezTo>
                  <a:cubicBezTo>
                    <a:pt x="2649" y="4766"/>
                    <a:pt x="2775" y="4724"/>
                    <a:pt x="2880" y="4640"/>
                  </a:cubicBezTo>
                  <a:cubicBezTo>
                    <a:pt x="2917" y="4676"/>
                    <a:pt x="2961" y="4699"/>
                    <a:pt x="3003" y="4699"/>
                  </a:cubicBezTo>
                  <a:cubicBezTo>
                    <a:pt x="3034" y="4699"/>
                    <a:pt x="3064" y="4687"/>
                    <a:pt x="3091" y="4661"/>
                  </a:cubicBezTo>
                  <a:cubicBezTo>
                    <a:pt x="3070" y="4619"/>
                    <a:pt x="2965" y="4640"/>
                    <a:pt x="2986" y="4556"/>
                  </a:cubicBezTo>
                  <a:cubicBezTo>
                    <a:pt x="3007" y="4514"/>
                    <a:pt x="3028" y="4471"/>
                    <a:pt x="3070" y="4471"/>
                  </a:cubicBezTo>
                  <a:cubicBezTo>
                    <a:pt x="3154" y="4535"/>
                    <a:pt x="3217" y="4598"/>
                    <a:pt x="3259" y="4703"/>
                  </a:cubicBezTo>
                  <a:lnTo>
                    <a:pt x="3301" y="4577"/>
                  </a:lnTo>
                  <a:cubicBezTo>
                    <a:pt x="3328" y="4612"/>
                    <a:pt x="3354" y="4625"/>
                    <a:pt x="3381" y="4625"/>
                  </a:cubicBezTo>
                  <a:cubicBezTo>
                    <a:pt x="3417" y="4625"/>
                    <a:pt x="3454" y="4601"/>
                    <a:pt x="3490" y="4577"/>
                  </a:cubicBezTo>
                  <a:lnTo>
                    <a:pt x="3637" y="4682"/>
                  </a:lnTo>
                  <a:cubicBezTo>
                    <a:pt x="3656" y="4675"/>
                    <a:pt x="3675" y="4673"/>
                    <a:pt x="3694" y="4673"/>
                  </a:cubicBezTo>
                  <a:cubicBezTo>
                    <a:pt x="3769" y="4673"/>
                    <a:pt x="3844" y="4711"/>
                    <a:pt x="3925" y="4711"/>
                  </a:cubicBezTo>
                  <a:cubicBezTo>
                    <a:pt x="3961" y="4711"/>
                    <a:pt x="3998" y="4704"/>
                    <a:pt x="4037" y="4682"/>
                  </a:cubicBezTo>
                  <a:lnTo>
                    <a:pt x="4268" y="4892"/>
                  </a:lnTo>
                  <a:lnTo>
                    <a:pt x="4142" y="5018"/>
                  </a:lnTo>
                  <a:cubicBezTo>
                    <a:pt x="4184" y="5081"/>
                    <a:pt x="4247" y="5102"/>
                    <a:pt x="4310" y="5144"/>
                  </a:cubicBezTo>
                  <a:cubicBezTo>
                    <a:pt x="4289" y="5186"/>
                    <a:pt x="4226" y="5144"/>
                    <a:pt x="4226" y="5207"/>
                  </a:cubicBezTo>
                  <a:lnTo>
                    <a:pt x="4373" y="5291"/>
                  </a:lnTo>
                  <a:cubicBezTo>
                    <a:pt x="4415" y="5249"/>
                    <a:pt x="4373" y="5186"/>
                    <a:pt x="4436" y="5186"/>
                  </a:cubicBezTo>
                  <a:cubicBezTo>
                    <a:pt x="4436" y="5228"/>
                    <a:pt x="4436" y="5270"/>
                    <a:pt x="4457" y="5333"/>
                  </a:cubicBezTo>
                  <a:cubicBezTo>
                    <a:pt x="4499" y="5376"/>
                    <a:pt x="4562" y="5355"/>
                    <a:pt x="4583" y="5418"/>
                  </a:cubicBezTo>
                  <a:cubicBezTo>
                    <a:pt x="4583" y="5494"/>
                    <a:pt x="4566" y="5588"/>
                    <a:pt x="4499" y="5588"/>
                  </a:cubicBezTo>
                  <a:cubicBezTo>
                    <a:pt x="4493" y="5588"/>
                    <a:pt x="4486" y="5588"/>
                    <a:pt x="4478" y="5586"/>
                  </a:cubicBezTo>
                  <a:cubicBezTo>
                    <a:pt x="4463" y="5578"/>
                    <a:pt x="4447" y="5575"/>
                    <a:pt x="4430" y="5575"/>
                  </a:cubicBezTo>
                  <a:cubicBezTo>
                    <a:pt x="4389" y="5575"/>
                    <a:pt x="4346" y="5592"/>
                    <a:pt x="4308" y="5592"/>
                  </a:cubicBezTo>
                  <a:cubicBezTo>
                    <a:pt x="4277" y="5592"/>
                    <a:pt x="4249" y="5582"/>
                    <a:pt x="4226" y="5544"/>
                  </a:cubicBezTo>
                  <a:cubicBezTo>
                    <a:pt x="4220" y="5538"/>
                    <a:pt x="4213" y="5535"/>
                    <a:pt x="4205" y="5535"/>
                  </a:cubicBezTo>
                  <a:cubicBezTo>
                    <a:pt x="4184" y="5535"/>
                    <a:pt x="4157" y="5555"/>
                    <a:pt x="4142" y="5586"/>
                  </a:cubicBezTo>
                  <a:cubicBezTo>
                    <a:pt x="4142" y="5670"/>
                    <a:pt x="4205" y="5691"/>
                    <a:pt x="4247" y="5733"/>
                  </a:cubicBezTo>
                  <a:cubicBezTo>
                    <a:pt x="4373" y="5733"/>
                    <a:pt x="4499" y="5733"/>
                    <a:pt x="4625" y="5691"/>
                  </a:cubicBezTo>
                  <a:cubicBezTo>
                    <a:pt x="4667" y="5775"/>
                    <a:pt x="4689" y="5901"/>
                    <a:pt x="4773" y="5943"/>
                  </a:cubicBezTo>
                  <a:cubicBezTo>
                    <a:pt x="4805" y="5957"/>
                    <a:pt x="4834" y="5963"/>
                    <a:pt x="4859" y="5963"/>
                  </a:cubicBezTo>
                  <a:cubicBezTo>
                    <a:pt x="4948" y="5963"/>
                    <a:pt x="4997" y="5892"/>
                    <a:pt x="5046" y="5859"/>
                  </a:cubicBezTo>
                  <a:cubicBezTo>
                    <a:pt x="5075" y="5851"/>
                    <a:pt x="5106" y="5848"/>
                    <a:pt x="5136" y="5848"/>
                  </a:cubicBezTo>
                  <a:cubicBezTo>
                    <a:pt x="5181" y="5848"/>
                    <a:pt x="5227" y="5854"/>
                    <a:pt x="5269" y="5854"/>
                  </a:cubicBezTo>
                  <a:cubicBezTo>
                    <a:pt x="5340" y="5854"/>
                    <a:pt x="5403" y="5838"/>
                    <a:pt x="5445" y="5754"/>
                  </a:cubicBezTo>
                  <a:cubicBezTo>
                    <a:pt x="5445" y="5712"/>
                    <a:pt x="5319" y="5670"/>
                    <a:pt x="5445" y="5670"/>
                  </a:cubicBezTo>
                  <a:cubicBezTo>
                    <a:pt x="5551" y="5670"/>
                    <a:pt x="5551" y="5796"/>
                    <a:pt x="5614" y="5838"/>
                  </a:cubicBezTo>
                  <a:lnTo>
                    <a:pt x="5761" y="5859"/>
                  </a:lnTo>
                  <a:lnTo>
                    <a:pt x="5635" y="6006"/>
                  </a:lnTo>
                  <a:cubicBezTo>
                    <a:pt x="5698" y="6153"/>
                    <a:pt x="5572" y="6322"/>
                    <a:pt x="5740" y="6448"/>
                  </a:cubicBezTo>
                  <a:cubicBezTo>
                    <a:pt x="5751" y="6453"/>
                    <a:pt x="5761" y="6456"/>
                    <a:pt x="5770" y="6456"/>
                  </a:cubicBezTo>
                  <a:cubicBezTo>
                    <a:pt x="5795" y="6456"/>
                    <a:pt x="5814" y="6437"/>
                    <a:pt x="5845" y="6406"/>
                  </a:cubicBezTo>
                  <a:cubicBezTo>
                    <a:pt x="5908" y="6511"/>
                    <a:pt x="6034" y="6511"/>
                    <a:pt x="6097" y="6574"/>
                  </a:cubicBezTo>
                  <a:cubicBezTo>
                    <a:pt x="6139" y="6721"/>
                    <a:pt x="6181" y="6847"/>
                    <a:pt x="6244" y="6952"/>
                  </a:cubicBezTo>
                  <a:cubicBezTo>
                    <a:pt x="6286" y="7079"/>
                    <a:pt x="6413" y="7163"/>
                    <a:pt x="6539" y="7163"/>
                  </a:cubicBezTo>
                  <a:cubicBezTo>
                    <a:pt x="6560" y="7247"/>
                    <a:pt x="6455" y="7289"/>
                    <a:pt x="6497" y="7373"/>
                  </a:cubicBezTo>
                  <a:cubicBezTo>
                    <a:pt x="6476" y="7436"/>
                    <a:pt x="6581" y="7478"/>
                    <a:pt x="6560" y="7541"/>
                  </a:cubicBezTo>
                  <a:cubicBezTo>
                    <a:pt x="6518" y="7604"/>
                    <a:pt x="6644" y="7625"/>
                    <a:pt x="6581" y="7688"/>
                  </a:cubicBezTo>
                  <a:cubicBezTo>
                    <a:pt x="6539" y="7688"/>
                    <a:pt x="6518" y="7709"/>
                    <a:pt x="6497" y="7751"/>
                  </a:cubicBezTo>
                  <a:lnTo>
                    <a:pt x="6581" y="7814"/>
                  </a:lnTo>
                  <a:cubicBezTo>
                    <a:pt x="6604" y="7811"/>
                    <a:pt x="6628" y="7810"/>
                    <a:pt x="6652" y="7810"/>
                  </a:cubicBezTo>
                  <a:cubicBezTo>
                    <a:pt x="6711" y="7810"/>
                    <a:pt x="6771" y="7818"/>
                    <a:pt x="6831" y="7818"/>
                  </a:cubicBezTo>
                  <a:cubicBezTo>
                    <a:pt x="6895" y="7818"/>
                    <a:pt x="6958" y="7809"/>
                    <a:pt x="7022" y="7772"/>
                  </a:cubicBezTo>
                  <a:cubicBezTo>
                    <a:pt x="6875" y="7625"/>
                    <a:pt x="6791" y="7415"/>
                    <a:pt x="6791" y="7205"/>
                  </a:cubicBezTo>
                  <a:cubicBezTo>
                    <a:pt x="6796" y="7202"/>
                    <a:pt x="6801" y="7201"/>
                    <a:pt x="6806" y="7201"/>
                  </a:cubicBezTo>
                  <a:cubicBezTo>
                    <a:pt x="6841" y="7201"/>
                    <a:pt x="6885" y="7250"/>
                    <a:pt x="6908" y="7250"/>
                  </a:cubicBezTo>
                  <a:cubicBezTo>
                    <a:pt x="6912" y="7250"/>
                    <a:pt x="6915" y="7249"/>
                    <a:pt x="6917" y="7247"/>
                  </a:cubicBezTo>
                  <a:cubicBezTo>
                    <a:pt x="6938" y="7226"/>
                    <a:pt x="6980" y="7205"/>
                    <a:pt x="6980" y="7121"/>
                  </a:cubicBezTo>
                  <a:lnTo>
                    <a:pt x="6833" y="6994"/>
                  </a:lnTo>
                  <a:cubicBezTo>
                    <a:pt x="6812" y="6973"/>
                    <a:pt x="6833" y="6952"/>
                    <a:pt x="6833" y="6910"/>
                  </a:cubicBezTo>
                  <a:cubicBezTo>
                    <a:pt x="6896" y="6889"/>
                    <a:pt x="6980" y="6910"/>
                    <a:pt x="7043" y="6847"/>
                  </a:cubicBezTo>
                  <a:cubicBezTo>
                    <a:pt x="7085" y="6910"/>
                    <a:pt x="7169" y="6931"/>
                    <a:pt x="7190" y="7015"/>
                  </a:cubicBezTo>
                  <a:lnTo>
                    <a:pt x="7169" y="7015"/>
                  </a:lnTo>
                  <a:cubicBezTo>
                    <a:pt x="7232" y="7015"/>
                    <a:pt x="7296" y="7036"/>
                    <a:pt x="7338" y="7079"/>
                  </a:cubicBezTo>
                  <a:cubicBezTo>
                    <a:pt x="7485" y="7226"/>
                    <a:pt x="7590" y="7394"/>
                    <a:pt x="7674" y="7583"/>
                  </a:cubicBezTo>
                  <a:cubicBezTo>
                    <a:pt x="7703" y="7569"/>
                    <a:pt x="7731" y="7563"/>
                    <a:pt x="7758" y="7563"/>
                  </a:cubicBezTo>
                  <a:cubicBezTo>
                    <a:pt x="7848" y="7563"/>
                    <a:pt x="7925" y="7625"/>
                    <a:pt x="7989" y="7625"/>
                  </a:cubicBezTo>
                  <a:cubicBezTo>
                    <a:pt x="8129" y="7625"/>
                    <a:pt x="8117" y="7816"/>
                    <a:pt x="8261" y="7816"/>
                  </a:cubicBezTo>
                  <a:cubicBezTo>
                    <a:pt x="8268" y="7816"/>
                    <a:pt x="8276" y="7815"/>
                    <a:pt x="8284" y="7814"/>
                  </a:cubicBezTo>
                  <a:lnTo>
                    <a:pt x="8284" y="7436"/>
                  </a:lnTo>
                  <a:lnTo>
                    <a:pt x="8158" y="7436"/>
                  </a:lnTo>
                  <a:cubicBezTo>
                    <a:pt x="8187" y="7397"/>
                    <a:pt x="8212" y="7380"/>
                    <a:pt x="8232" y="7380"/>
                  </a:cubicBezTo>
                  <a:cubicBezTo>
                    <a:pt x="8255" y="7380"/>
                    <a:pt x="8272" y="7402"/>
                    <a:pt x="8284" y="7436"/>
                  </a:cubicBezTo>
                  <a:cubicBezTo>
                    <a:pt x="8389" y="7436"/>
                    <a:pt x="8494" y="7478"/>
                    <a:pt x="8578" y="7541"/>
                  </a:cubicBezTo>
                  <a:lnTo>
                    <a:pt x="8536" y="7583"/>
                  </a:lnTo>
                  <a:cubicBezTo>
                    <a:pt x="8557" y="7625"/>
                    <a:pt x="8578" y="7667"/>
                    <a:pt x="8641" y="7667"/>
                  </a:cubicBezTo>
                  <a:cubicBezTo>
                    <a:pt x="8725" y="7625"/>
                    <a:pt x="8746" y="7541"/>
                    <a:pt x="8704" y="7457"/>
                  </a:cubicBezTo>
                  <a:cubicBezTo>
                    <a:pt x="8620" y="7436"/>
                    <a:pt x="8578" y="7394"/>
                    <a:pt x="8536" y="7331"/>
                  </a:cubicBezTo>
                  <a:cubicBezTo>
                    <a:pt x="8536" y="7205"/>
                    <a:pt x="8494" y="7079"/>
                    <a:pt x="8389" y="7015"/>
                  </a:cubicBezTo>
                  <a:cubicBezTo>
                    <a:pt x="8326" y="6931"/>
                    <a:pt x="8305" y="6826"/>
                    <a:pt x="8326" y="6742"/>
                  </a:cubicBezTo>
                  <a:cubicBezTo>
                    <a:pt x="8326" y="6658"/>
                    <a:pt x="8326" y="6595"/>
                    <a:pt x="8305" y="6532"/>
                  </a:cubicBezTo>
                  <a:cubicBezTo>
                    <a:pt x="8347" y="6511"/>
                    <a:pt x="8410" y="6511"/>
                    <a:pt x="8410" y="6427"/>
                  </a:cubicBezTo>
                  <a:lnTo>
                    <a:pt x="8158" y="6174"/>
                  </a:lnTo>
                  <a:cubicBezTo>
                    <a:pt x="8177" y="6117"/>
                    <a:pt x="8126" y="6025"/>
                    <a:pt x="8196" y="6025"/>
                  </a:cubicBezTo>
                  <a:cubicBezTo>
                    <a:pt x="8203" y="6025"/>
                    <a:pt x="8211" y="6025"/>
                    <a:pt x="8221" y="6027"/>
                  </a:cubicBezTo>
                  <a:cubicBezTo>
                    <a:pt x="8326" y="6048"/>
                    <a:pt x="8242" y="6153"/>
                    <a:pt x="8326" y="6195"/>
                  </a:cubicBezTo>
                  <a:lnTo>
                    <a:pt x="8410" y="6195"/>
                  </a:lnTo>
                  <a:cubicBezTo>
                    <a:pt x="8389" y="6132"/>
                    <a:pt x="8431" y="6090"/>
                    <a:pt x="8452" y="6048"/>
                  </a:cubicBezTo>
                  <a:cubicBezTo>
                    <a:pt x="8410" y="5985"/>
                    <a:pt x="8389" y="5880"/>
                    <a:pt x="8242" y="5859"/>
                  </a:cubicBezTo>
                  <a:cubicBezTo>
                    <a:pt x="8452" y="5817"/>
                    <a:pt x="8473" y="5691"/>
                    <a:pt x="8515" y="5607"/>
                  </a:cubicBezTo>
                  <a:lnTo>
                    <a:pt x="8515" y="5270"/>
                  </a:lnTo>
                  <a:cubicBezTo>
                    <a:pt x="8473" y="5102"/>
                    <a:pt x="8326" y="5186"/>
                    <a:pt x="8284" y="5102"/>
                  </a:cubicBezTo>
                  <a:cubicBezTo>
                    <a:pt x="8263" y="4913"/>
                    <a:pt x="8284" y="4724"/>
                    <a:pt x="8326" y="4535"/>
                  </a:cubicBezTo>
                  <a:cubicBezTo>
                    <a:pt x="8309" y="4526"/>
                    <a:pt x="8295" y="4523"/>
                    <a:pt x="8284" y="4523"/>
                  </a:cubicBezTo>
                  <a:cubicBezTo>
                    <a:pt x="8216" y="4523"/>
                    <a:pt x="8225" y="4645"/>
                    <a:pt x="8162" y="4645"/>
                  </a:cubicBezTo>
                  <a:cubicBezTo>
                    <a:pt x="8155" y="4645"/>
                    <a:pt x="8146" y="4644"/>
                    <a:pt x="8137" y="4640"/>
                  </a:cubicBezTo>
                  <a:cubicBezTo>
                    <a:pt x="8094" y="4619"/>
                    <a:pt x="8031" y="4598"/>
                    <a:pt x="8031" y="4535"/>
                  </a:cubicBezTo>
                  <a:cubicBezTo>
                    <a:pt x="8010" y="4366"/>
                    <a:pt x="7926" y="4198"/>
                    <a:pt x="7821" y="4051"/>
                  </a:cubicBezTo>
                  <a:cubicBezTo>
                    <a:pt x="7821" y="4030"/>
                    <a:pt x="7800" y="4030"/>
                    <a:pt x="7758" y="4030"/>
                  </a:cubicBezTo>
                  <a:lnTo>
                    <a:pt x="7632" y="4156"/>
                  </a:lnTo>
                  <a:lnTo>
                    <a:pt x="7485" y="4051"/>
                  </a:lnTo>
                  <a:cubicBezTo>
                    <a:pt x="7464" y="3925"/>
                    <a:pt x="7506" y="3799"/>
                    <a:pt x="7422" y="3673"/>
                  </a:cubicBezTo>
                  <a:cubicBezTo>
                    <a:pt x="7422" y="3673"/>
                    <a:pt x="7443" y="3631"/>
                    <a:pt x="7443" y="3609"/>
                  </a:cubicBezTo>
                  <a:cubicBezTo>
                    <a:pt x="7458" y="3604"/>
                    <a:pt x="7476" y="3603"/>
                    <a:pt x="7493" y="3603"/>
                  </a:cubicBezTo>
                  <a:cubicBezTo>
                    <a:pt x="7511" y="3603"/>
                    <a:pt x="7529" y="3604"/>
                    <a:pt x="7548" y="3604"/>
                  </a:cubicBezTo>
                  <a:cubicBezTo>
                    <a:pt x="7585" y="3604"/>
                    <a:pt x="7621" y="3599"/>
                    <a:pt x="7653" y="3567"/>
                  </a:cubicBezTo>
                  <a:cubicBezTo>
                    <a:pt x="7695" y="3378"/>
                    <a:pt x="7548" y="3189"/>
                    <a:pt x="7590" y="3021"/>
                  </a:cubicBezTo>
                  <a:cubicBezTo>
                    <a:pt x="7485" y="2895"/>
                    <a:pt x="7338" y="2937"/>
                    <a:pt x="7253" y="2832"/>
                  </a:cubicBezTo>
                  <a:cubicBezTo>
                    <a:pt x="7380" y="2684"/>
                    <a:pt x="7569" y="2558"/>
                    <a:pt x="7611" y="2348"/>
                  </a:cubicBezTo>
                  <a:cubicBezTo>
                    <a:pt x="7569" y="2285"/>
                    <a:pt x="7485" y="2222"/>
                    <a:pt x="7422" y="2201"/>
                  </a:cubicBezTo>
                  <a:cubicBezTo>
                    <a:pt x="7695" y="2180"/>
                    <a:pt x="7695" y="2180"/>
                    <a:pt x="7737" y="1970"/>
                  </a:cubicBezTo>
                  <a:cubicBezTo>
                    <a:pt x="7821" y="1928"/>
                    <a:pt x="7884" y="1885"/>
                    <a:pt x="7947" y="1822"/>
                  </a:cubicBezTo>
                  <a:lnTo>
                    <a:pt x="8094" y="1907"/>
                  </a:lnTo>
                  <a:cubicBezTo>
                    <a:pt x="8137" y="2033"/>
                    <a:pt x="8158" y="2159"/>
                    <a:pt x="8158" y="2306"/>
                  </a:cubicBezTo>
                  <a:cubicBezTo>
                    <a:pt x="8137" y="2474"/>
                    <a:pt x="8179" y="2642"/>
                    <a:pt x="8242" y="2790"/>
                  </a:cubicBezTo>
                  <a:cubicBezTo>
                    <a:pt x="8279" y="2803"/>
                    <a:pt x="8315" y="2808"/>
                    <a:pt x="8351" y="2808"/>
                  </a:cubicBezTo>
                  <a:cubicBezTo>
                    <a:pt x="8425" y="2808"/>
                    <a:pt x="8498" y="2788"/>
                    <a:pt x="8575" y="2788"/>
                  </a:cubicBezTo>
                  <a:cubicBezTo>
                    <a:pt x="8629" y="2788"/>
                    <a:pt x="8685" y="2798"/>
                    <a:pt x="8746" y="2832"/>
                  </a:cubicBezTo>
                  <a:lnTo>
                    <a:pt x="8515" y="2558"/>
                  </a:lnTo>
                  <a:cubicBezTo>
                    <a:pt x="8552" y="2552"/>
                    <a:pt x="8589" y="2550"/>
                    <a:pt x="8626" y="2550"/>
                  </a:cubicBezTo>
                  <a:cubicBezTo>
                    <a:pt x="8715" y="2550"/>
                    <a:pt x="8804" y="2564"/>
                    <a:pt x="8893" y="2579"/>
                  </a:cubicBezTo>
                  <a:cubicBezTo>
                    <a:pt x="8893" y="2642"/>
                    <a:pt x="8872" y="2663"/>
                    <a:pt x="8830" y="2726"/>
                  </a:cubicBezTo>
                  <a:cubicBezTo>
                    <a:pt x="8839" y="2725"/>
                    <a:pt x="8847" y="2725"/>
                    <a:pt x="8855" y="2725"/>
                  </a:cubicBezTo>
                  <a:cubicBezTo>
                    <a:pt x="8995" y="2725"/>
                    <a:pt x="8963" y="2897"/>
                    <a:pt x="9083" y="2937"/>
                  </a:cubicBezTo>
                  <a:cubicBezTo>
                    <a:pt x="9129" y="2905"/>
                    <a:pt x="9200" y="2851"/>
                    <a:pt x="9267" y="2851"/>
                  </a:cubicBezTo>
                  <a:cubicBezTo>
                    <a:pt x="9290" y="2851"/>
                    <a:pt x="9313" y="2857"/>
                    <a:pt x="9335" y="2874"/>
                  </a:cubicBezTo>
                  <a:cubicBezTo>
                    <a:pt x="9587" y="2958"/>
                    <a:pt x="9776" y="3126"/>
                    <a:pt x="9903" y="3357"/>
                  </a:cubicBezTo>
                  <a:cubicBezTo>
                    <a:pt x="10134" y="3441"/>
                    <a:pt x="10344" y="3588"/>
                    <a:pt x="10491" y="3778"/>
                  </a:cubicBezTo>
                  <a:lnTo>
                    <a:pt x="10659" y="3778"/>
                  </a:lnTo>
                  <a:cubicBezTo>
                    <a:pt x="10701" y="3925"/>
                    <a:pt x="10786" y="3988"/>
                    <a:pt x="10891" y="3988"/>
                  </a:cubicBezTo>
                  <a:cubicBezTo>
                    <a:pt x="11017" y="4198"/>
                    <a:pt x="11206" y="4366"/>
                    <a:pt x="11416" y="4493"/>
                  </a:cubicBezTo>
                  <a:lnTo>
                    <a:pt x="11374" y="4556"/>
                  </a:lnTo>
                  <a:lnTo>
                    <a:pt x="11479" y="4619"/>
                  </a:lnTo>
                  <a:cubicBezTo>
                    <a:pt x="11458" y="4661"/>
                    <a:pt x="11416" y="4724"/>
                    <a:pt x="11458" y="4745"/>
                  </a:cubicBezTo>
                  <a:cubicBezTo>
                    <a:pt x="11463" y="4754"/>
                    <a:pt x="11469" y="4757"/>
                    <a:pt x="11476" y="4757"/>
                  </a:cubicBezTo>
                  <a:cubicBezTo>
                    <a:pt x="11496" y="4757"/>
                    <a:pt x="11522" y="4733"/>
                    <a:pt x="11535" y="4733"/>
                  </a:cubicBezTo>
                  <a:cubicBezTo>
                    <a:pt x="11540" y="4733"/>
                    <a:pt x="11542" y="4736"/>
                    <a:pt x="11542" y="4745"/>
                  </a:cubicBezTo>
                  <a:cubicBezTo>
                    <a:pt x="11563" y="4766"/>
                    <a:pt x="11563" y="4808"/>
                    <a:pt x="11585" y="4829"/>
                  </a:cubicBezTo>
                  <a:cubicBezTo>
                    <a:pt x="11612" y="4835"/>
                    <a:pt x="11637" y="4837"/>
                    <a:pt x="11662" y="4837"/>
                  </a:cubicBezTo>
                  <a:cubicBezTo>
                    <a:pt x="11811" y="4837"/>
                    <a:pt x="11924" y="4745"/>
                    <a:pt x="12068" y="4745"/>
                  </a:cubicBezTo>
                  <a:cubicBezTo>
                    <a:pt x="11984" y="4535"/>
                    <a:pt x="11837" y="4387"/>
                    <a:pt x="11858" y="4177"/>
                  </a:cubicBezTo>
                  <a:cubicBezTo>
                    <a:pt x="11795" y="4156"/>
                    <a:pt x="11711" y="4093"/>
                    <a:pt x="11690" y="4030"/>
                  </a:cubicBezTo>
                  <a:cubicBezTo>
                    <a:pt x="11606" y="3862"/>
                    <a:pt x="11479" y="3736"/>
                    <a:pt x="11311" y="3652"/>
                  </a:cubicBezTo>
                  <a:lnTo>
                    <a:pt x="11206" y="3715"/>
                  </a:lnTo>
                  <a:cubicBezTo>
                    <a:pt x="11185" y="3609"/>
                    <a:pt x="11122" y="3525"/>
                    <a:pt x="11059" y="3441"/>
                  </a:cubicBezTo>
                  <a:cubicBezTo>
                    <a:pt x="11038" y="3420"/>
                    <a:pt x="11006" y="3420"/>
                    <a:pt x="10975" y="3420"/>
                  </a:cubicBezTo>
                  <a:cubicBezTo>
                    <a:pt x="10943" y="3420"/>
                    <a:pt x="10912" y="3420"/>
                    <a:pt x="10891" y="3399"/>
                  </a:cubicBezTo>
                  <a:cubicBezTo>
                    <a:pt x="10996" y="3252"/>
                    <a:pt x="11038" y="3084"/>
                    <a:pt x="10996" y="2916"/>
                  </a:cubicBezTo>
                  <a:lnTo>
                    <a:pt x="10996" y="2916"/>
                  </a:lnTo>
                  <a:lnTo>
                    <a:pt x="11122" y="3021"/>
                  </a:lnTo>
                  <a:cubicBezTo>
                    <a:pt x="11038" y="3084"/>
                    <a:pt x="11059" y="3168"/>
                    <a:pt x="11059" y="3252"/>
                  </a:cubicBezTo>
                  <a:cubicBezTo>
                    <a:pt x="11164" y="3315"/>
                    <a:pt x="11164" y="3441"/>
                    <a:pt x="11269" y="3525"/>
                  </a:cubicBezTo>
                  <a:cubicBezTo>
                    <a:pt x="11304" y="3534"/>
                    <a:pt x="11339" y="3539"/>
                    <a:pt x="11372" y="3539"/>
                  </a:cubicBezTo>
                  <a:cubicBezTo>
                    <a:pt x="11419" y="3539"/>
                    <a:pt x="11463" y="3529"/>
                    <a:pt x="11500" y="3504"/>
                  </a:cubicBezTo>
                  <a:cubicBezTo>
                    <a:pt x="11500" y="3357"/>
                    <a:pt x="11311" y="3273"/>
                    <a:pt x="11395" y="3105"/>
                  </a:cubicBezTo>
                  <a:lnTo>
                    <a:pt x="11395" y="3105"/>
                  </a:lnTo>
                  <a:cubicBezTo>
                    <a:pt x="11521" y="3210"/>
                    <a:pt x="11648" y="3315"/>
                    <a:pt x="11795" y="3399"/>
                  </a:cubicBezTo>
                  <a:lnTo>
                    <a:pt x="11921" y="3294"/>
                  </a:lnTo>
                  <a:cubicBezTo>
                    <a:pt x="12005" y="3336"/>
                    <a:pt x="12005" y="3441"/>
                    <a:pt x="12152" y="3441"/>
                  </a:cubicBezTo>
                  <a:cubicBezTo>
                    <a:pt x="11963" y="3504"/>
                    <a:pt x="11963" y="3609"/>
                    <a:pt x="11921" y="3694"/>
                  </a:cubicBezTo>
                  <a:cubicBezTo>
                    <a:pt x="11948" y="3715"/>
                    <a:pt x="11973" y="3723"/>
                    <a:pt x="11997" y="3723"/>
                  </a:cubicBezTo>
                  <a:cubicBezTo>
                    <a:pt x="12059" y="3723"/>
                    <a:pt x="12109" y="3670"/>
                    <a:pt x="12141" y="3670"/>
                  </a:cubicBezTo>
                  <a:cubicBezTo>
                    <a:pt x="12145" y="3670"/>
                    <a:pt x="12149" y="3671"/>
                    <a:pt x="12152" y="3673"/>
                  </a:cubicBezTo>
                  <a:cubicBezTo>
                    <a:pt x="12179" y="3699"/>
                    <a:pt x="12206" y="3735"/>
                    <a:pt x="12238" y="3735"/>
                  </a:cubicBezTo>
                  <a:cubicBezTo>
                    <a:pt x="12257" y="3735"/>
                    <a:pt x="12277" y="3724"/>
                    <a:pt x="12299" y="3694"/>
                  </a:cubicBezTo>
                  <a:lnTo>
                    <a:pt x="12299" y="3420"/>
                  </a:lnTo>
                  <a:cubicBezTo>
                    <a:pt x="12257" y="3441"/>
                    <a:pt x="12236" y="3462"/>
                    <a:pt x="12236" y="3504"/>
                  </a:cubicBezTo>
                  <a:cubicBezTo>
                    <a:pt x="12236" y="3525"/>
                    <a:pt x="12215" y="3546"/>
                    <a:pt x="12173" y="3546"/>
                  </a:cubicBezTo>
                  <a:cubicBezTo>
                    <a:pt x="12173" y="3562"/>
                    <a:pt x="12161" y="3603"/>
                    <a:pt x="12146" y="3603"/>
                  </a:cubicBezTo>
                  <a:cubicBezTo>
                    <a:pt x="12141" y="3603"/>
                    <a:pt x="12136" y="3599"/>
                    <a:pt x="12131" y="3588"/>
                  </a:cubicBezTo>
                  <a:cubicBezTo>
                    <a:pt x="12131" y="3546"/>
                    <a:pt x="12152" y="3546"/>
                    <a:pt x="12173" y="3546"/>
                  </a:cubicBezTo>
                  <a:cubicBezTo>
                    <a:pt x="12152" y="3441"/>
                    <a:pt x="12257" y="3357"/>
                    <a:pt x="12236" y="3252"/>
                  </a:cubicBezTo>
                  <a:cubicBezTo>
                    <a:pt x="12194" y="3231"/>
                    <a:pt x="12131" y="3189"/>
                    <a:pt x="12131" y="3126"/>
                  </a:cubicBezTo>
                  <a:cubicBezTo>
                    <a:pt x="12129" y="3126"/>
                    <a:pt x="12127" y="3126"/>
                    <a:pt x="12125" y="3125"/>
                  </a:cubicBezTo>
                  <a:lnTo>
                    <a:pt x="12125" y="3125"/>
                  </a:lnTo>
                  <a:cubicBezTo>
                    <a:pt x="12177" y="3119"/>
                    <a:pt x="12198" y="3080"/>
                    <a:pt x="12236" y="3042"/>
                  </a:cubicBezTo>
                  <a:lnTo>
                    <a:pt x="12152" y="2895"/>
                  </a:lnTo>
                  <a:lnTo>
                    <a:pt x="12026" y="2853"/>
                  </a:lnTo>
                  <a:cubicBezTo>
                    <a:pt x="12005" y="2811"/>
                    <a:pt x="11984" y="2790"/>
                    <a:pt x="11963" y="2747"/>
                  </a:cubicBezTo>
                  <a:lnTo>
                    <a:pt x="11816" y="2747"/>
                  </a:lnTo>
                  <a:cubicBezTo>
                    <a:pt x="11802" y="2788"/>
                    <a:pt x="11789" y="2811"/>
                    <a:pt x="11764" y="2811"/>
                  </a:cubicBezTo>
                  <a:cubicBezTo>
                    <a:pt x="11750" y="2811"/>
                    <a:pt x="11733" y="2804"/>
                    <a:pt x="11711" y="2790"/>
                  </a:cubicBezTo>
                  <a:cubicBezTo>
                    <a:pt x="11723" y="2752"/>
                    <a:pt x="11743" y="2744"/>
                    <a:pt x="11767" y="2744"/>
                  </a:cubicBezTo>
                  <a:cubicBezTo>
                    <a:pt x="11782" y="2744"/>
                    <a:pt x="11799" y="2747"/>
                    <a:pt x="11816" y="2747"/>
                  </a:cubicBezTo>
                  <a:cubicBezTo>
                    <a:pt x="11816" y="2705"/>
                    <a:pt x="11774" y="2663"/>
                    <a:pt x="11711" y="2642"/>
                  </a:cubicBezTo>
                  <a:cubicBezTo>
                    <a:pt x="11702" y="2639"/>
                    <a:pt x="11693" y="2638"/>
                    <a:pt x="11686" y="2638"/>
                  </a:cubicBezTo>
                  <a:cubicBezTo>
                    <a:pt x="11641" y="2638"/>
                    <a:pt x="11618" y="2684"/>
                    <a:pt x="11563" y="2684"/>
                  </a:cubicBezTo>
                  <a:cubicBezTo>
                    <a:pt x="11458" y="2663"/>
                    <a:pt x="11374" y="2600"/>
                    <a:pt x="11311" y="2495"/>
                  </a:cubicBezTo>
                  <a:cubicBezTo>
                    <a:pt x="11311" y="2390"/>
                    <a:pt x="11458" y="2243"/>
                    <a:pt x="11311" y="2117"/>
                  </a:cubicBezTo>
                  <a:lnTo>
                    <a:pt x="11500" y="1907"/>
                  </a:lnTo>
                  <a:cubicBezTo>
                    <a:pt x="11290" y="1885"/>
                    <a:pt x="11164" y="1738"/>
                    <a:pt x="10975" y="1696"/>
                  </a:cubicBezTo>
                  <a:lnTo>
                    <a:pt x="10954" y="1759"/>
                  </a:lnTo>
                  <a:cubicBezTo>
                    <a:pt x="10996" y="1780"/>
                    <a:pt x="11038" y="1822"/>
                    <a:pt x="11059" y="1885"/>
                  </a:cubicBezTo>
                  <a:cubicBezTo>
                    <a:pt x="11059" y="1949"/>
                    <a:pt x="10954" y="1991"/>
                    <a:pt x="11038" y="2075"/>
                  </a:cubicBezTo>
                  <a:lnTo>
                    <a:pt x="11122" y="2012"/>
                  </a:lnTo>
                  <a:lnTo>
                    <a:pt x="11122" y="2012"/>
                  </a:lnTo>
                  <a:cubicBezTo>
                    <a:pt x="11101" y="2117"/>
                    <a:pt x="11164" y="2222"/>
                    <a:pt x="11080" y="2348"/>
                  </a:cubicBezTo>
                  <a:cubicBezTo>
                    <a:pt x="10954" y="2243"/>
                    <a:pt x="10891" y="2138"/>
                    <a:pt x="10765" y="2096"/>
                  </a:cubicBezTo>
                  <a:cubicBezTo>
                    <a:pt x="10723" y="2012"/>
                    <a:pt x="10870" y="1970"/>
                    <a:pt x="10765" y="1885"/>
                  </a:cubicBezTo>
                  <a:lnTo>
                    <a:pt x="10765" y="1885"/>
                  </a:lnTo>
                  <a:cubicBezTo>
                    <a:pt x="10737" y="1907"/>
                    <a:pt x="10708" y="1915"/>
                    <a:pt x="10678" y="1915"/>
                  </a:cubicBezTo>
                  <a:cubicBezTo>
                    <a:pt x="10612" y="1915"/>
                    <a:pt x="10542" y="1877"/>
                    <a:pt x="10477" y="1877"/>
                  </a:cubicBezTo>
                  <a:cubicBezTo>
                    <a:pt x="10460" y="1877"/>
                    <a:pt x="10444" y="1879"/>
                    <a:pt x="10428" y="1885"/>
                  </a:cubicBezTo>
                  <a:cubicBezTo>
                    <a:pt x="10344" y="1843"/>
                    <a:pt x="10281" y="1759"/>
                    <a:pt x="10239" y="1675"/>
                  </a:cubicBezTo>
                  <a:cubicBezTo>
                    <a:pt x="10113" y="1612"/>
                    <a:pt x="9987" y="1591"/>
                    <a:pt x="9903" y="1528"/>
                  </a:cubicBezTo>
                  <a:cubicBezTo>
                    <a:pt x="9776" y="1465"/>
                    <a:pt x="9671" y="1381"/>
                    <a:pt x="9587" y="1297"/>
                  </a:cubicBezTo>
                  <a:cubicBezTo>
                    <a:pt x="9587" y="1234"/>
                    <a:pt x="9629" y="1150"/>
                    <a:pt x="9587" y="1108"/>
                  </a:cubicBezTo>
                  <a:cubicBezTo>
                    <a:pt x="9545" y="1066"/>
                    <a:pt x="9608" y="981"/>
                    <a:pt x="9545" y="918"/>
                  </a:cubicBezTo>
                  <a:cubicBezTo>
                    <a:pt x="9499" y="949"/>
                    <a:pt x="9453" y="969"/>
                    <a:pt x="9398" y="969"/>
                  </a:cubicBezTo>
                  <a:cubicBezTo>
                    <a:pt x="9378" y="969"/>
                    <a:pt x="9357" y="966"/>
                    <a:pt x="9335" y="960"/>
                  </a:cubicBezTo>
                  <a:cubicBezTo>
                    <a:pt x="9301" y="960"/>
                    <a:pt x="9267" y="974"/>
                    <a:pt x="9255" y="1013"/>
                  </a:cubicBezTo>
                  <a:lnTo>
                    <a:pt x="9255" y="1013"/>
                  </a:lnTo>
                  <a:cubicBezTo>
                    <a:pt x="9068" y="892"/>
                    <a:pt x="8826" y="807"/>
                    <a:pt x="8683" y="603"/>
                  </a:cubicBezTo>
                  <a:lnTo>
                    <a:pt x="8599" y="645"/>
                  </a:lnTo>
                  <a:cubicBezTo>
                    <a:pt x="8578" y="582"/>
                    <a:pt x="8557" y="519"/>
                    <a:pt x="8494" y="477"/>
                  </a:cubicBezTo>
                  <a:cubicBezTo>
                    <a:pt x="8263" y="414"/>
                    <a:pt x="8031" y="393"/>
                    <a:pt x="7779" y="393"/>
                  </a:cubicBezTo>
                  <a:cubicBezTo>
                    <a:pt x="7779" y="435"/>
                    <a:pt x="7758" y="477"/>
                    <a:pt x="7716" y="477"/>
                  </a:cubicBezTo>
                  <a:cubicBezTo>
                    <a:pt x="7716" y="493"/>
                    <a:pt x="7692" y="533"/>
                    <a:pt x="7680" y="533"/>
                  </a:cubicBezTo>
                  <a:cubicBezTo>
                    <a:pt x="7676" y="533"/>
                    <a:pt x="7674" y="529"/>
                    <a:pt x="7674" y="519"/>
                  </a:cubicBezTo>
                  <a:cubicBezTo>
                    <a:pt x="7674" y="477"/>
                    <a:pt x="7695" y="477"/>
                    <a:pt x="7716" y="477"/>
                  </a:cubicBezTo>
                  <a:lnTo>
                    <a:pt x="7716" y="309"/>
                  </a:lnTo>
                  <a:cubicBezTo>
                    <a:pt x="7779" y="288"/>
                    <a:pt x="7884" y="288"/>
                    <a:pt x="7821" y="183"/>
                  </a:cubicBezTo>
                  <a:cubicBezTo>
                    <a:pt x="7791" y="168"/>
                    <a:pt x="7759" y="161"/>
                    <a:pt x="7727" y="161"/>
                  </a:cubicBezTo>
                  <a:cubicBezTo>
                    <a:pt x="7668" y="161"/>
                    <a:pt x="7610" y="184"/>
                    <a:pt x="7569" y="225"/>
                  </a:cubicBezTo>
                  <a:cubicBezTo>
                    <a:pt x="7559" y="199"/>
                    <a:pt x="7543" y="191"/>
                    <a:pt x="7523" y="191"/>
                  </a:cubicBezTo>
                  <a:cubicBezTo>
                    <a:pt x="7487" y="191"/>
                    <a:pt x="7439" y="220"/>
                    <a:pt x="7400" y="220"/>
                  </a:cubicBezTo>
                  <a:cubicBezTo>
                    <a:pt x="7373" y="220"/>
                    <a:pt x="7351" y="207"/>
                    <a:pt x="7338" y="161"/>
                  </a:cubicBezTo>
                  <a:cubicBezTo>
                    <a:pt x="7363" y="119"/>
                    <a:pt x="7400" y="111"/>
                    <a:pt x="7438" y="111"/>
                  </a:cubicBezTo>
                  <a:cubicBezTo>
                    <a:pt x="7460" y="111"/>
                    <a:pt x="7483" y="113"/>
                    <a:pt x="7504" y="113"/>
                  </a:cubicBezTo>
                  <a:cubicBezTo>
                    <a:pt x="7537" y="113"/>
                    <a:pt x="7567" y="107"/>
                    <a:pt x="7590" y="77"/>
                  </a:cubicBezTo>
                  <a:cubicBezTo>
                    <a:pt x="7550" y="27"/>
                    <a:pt x="7529" y="1"/>
                    <a:pt x="74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37"/>
            <p:cNvSpPr/>
            <p:nvPr/>
          </p:nvSpPr>
          <p:spPr>
            <a:xfrm>
              <a:off x="988481" y="3257428"/>
              <a:ext cx="13025" cy="29030"/>
            </a:xfrm>
            <a:custGeom>
              <a:avLst/>
              <a:gdLst/>
              <a:ahLst/>
              <a:cxnLst/>
              <a:rect l="l" t="t" r="r" b="b"/>
              <a:pathLst>
                <a:path w="1263" h="2772" extrusionOk="0">
                  <a:moveTo>
                    <a:pt x="463" y="879"/>
                  </a:moveTo>
                  <a:lnTo>
                    <a:pt x="484" y="900"/>
                  </a:lnTo>
                  <a:cubicBezTo>
                    <a:pt x="484" y="900"/>
                    <a:pt x="484" y="921"/>
                    <a:pt x="463" y="921"/>
                  </a:cubicBezTo>
                  <a:cubicBezTo>
                    <a:pt x="442" y="921"/>
                    <a:pt x="442" y="900"/>
                    <a:pt x="442" y="900"/>
                  </a:cubicBezTo>
                  <a:cubicBezTo>
                    <a:pt x="442" y="879"/>
                    <a:pt x="463" y="879"/>
                    <a:pt x="463" y="879"/>
                  </a:cubicBezTo>
                  <a:close/>
                  <a:moveTo>
                    <a:pt x="653" y="1006"/>
                  </a:moveTo>
                  <a:cubicBezTo>
                    <a:pt x="653" y="1006"/>
                    <a:pt x="653" y="1006"/>
                    <a:pt x="674" y="1027"/>
                  </a:cubicBezTo>
                  <a:lnTo>
                    <a:pt x="653" y="1027"/>
                  </a:lnTo>
                  <a:cubicBezTo>
                    <a:pt x="653" y="1027"/>
                    <a:pt x="632" y="1027"/>
                    <a:pt x="632" y="1006"/>
                  </a:cubicBezTo>
                  <a:close/>
                  <a:moveTo>
                    <a:pt x="526" y="1111"/>
                  </a:moveTo>
                  <a:cubicBezTo>
                    <a:pt x="526" y="1111"/>
                    <a:pt x="547" y="1132"/>
                    <a:pt x="547" y="1132"/>
                  </a:cubicBezTo>
                  <a:cubicBezTo>
                    <a:pt x="547" y="1147"/>
                    <a:pt x="547" y="1161"/>
                    <a:pt x="540" y="1161"/>
                  </a:cubicBezTo>
                  <a:cubicBezTo>
                    <a:pt x="537" y="1161"/>
                    <a:pt x="533" y="1159"/>
                    <a:pt x="526" y="1153"/>
                  </a:cubicBezTo>
                  <a:cubicBezTo>
                    <a:pt x="484" y="1153"/>
                    <a:pt x="526" y="1111"/>
                    <a:pt x="526" y="1111"/>
                  </a:cubicBezTo>
                  <a:close/>
                  <a:moveTo>
                    <a:pt x="674" y="1237"/>
                  </a:moveTo>
                  <a:cubicBezTo>
                    <a:pt x="716" y="1237"/>
                    <a:pt x="737" y="1258"/>
                    <a:pt x="737" y="1300"/>
                  </a:cubicBezTo>
                  <a:cubicBezTo>
                    <a:pt x="758" y="1321"/>
                    <a:pt x="716" y="1342"/>
                    <a:pt x="695" y="1342"/>
                  </a:cubicBezTo>
                  <a:cubicBezTo>
                    <a:pt x="687" y="1346"/>
                    <a:pt x="679" y="1348"/>
                    <a:pt x="673" y="1348"/>
                  </a:cubicBezTo>
                  <a:cubicBezTo>
                    <a:pt x="645" y="1348"/>
                    <a:pt x="632" y="1317"/>
                    <a:pt x="632" y="1300"/>
                  </a:cubicBezTo>
                  <a:cubicBezTo>
                    <a:pt x="632" y="1258"/>
                    <a:pt x="653" y="1258"/>
                    <a:pt x="674" y="1237"/>
                  </a:cubicBezTo>
                  <a:close/>
                  <a:moveTo>
                    <a:pt x="211" y="963"/>
                  </a:moveTo>
                  <a:cubicBezTo>
                    <a:pt x="316" y="1048"/>
                    <a:pt x="316" y="1195"/>
                    <a:pt x="379" y="1321"/>
                  </a:cubicBezTo>
                  <a:cubicBezTo>
                    <a:pt x="379" y="1342"/>
                    <a:pt x="316" y="1363"/>
                    <a:pt x="316" y="1363"/>
                  </a:cubicBezTo>
                  <a:cubicBezTo>
                    <a:pt x="316" y="1384"/>
                    <a:pt x="337" y="1405"/>
                    <a:pt x="295" y="1405"/>
                  </a:cubicBezTo>
                  <a:cubicBezTo>
                    <a:pt x="287" y="1409"/>
                    <a:pt x="281" y="1411"/>
                    <a:pt x="277" y="1411"/>
                  </a:cubicBezTo>
                  <a:cubicBezTo>
                    <a:pt x="260" y="1411"/>
                    <a:pt x="270" y="1380"/>
                    <a:pt x="253" y="1363"/>
                  </a:cubicBezTo>
                  <a:cubicBezTo>
                    <a:pt x="248" y="1358"/>
                    <a:pt x="244" y="1357"/>
                    <a:pt x="239" y="1357"/>
                  </a:cubicBezTo>
                  <a:cubicBezTo>
                    <a:pt x="231" y="1357"/>
                    <a:pt x="224" y="1362"/>
                    <a:pt x="219" y="1362"/>
                  </a:cubicBezTo>
                  <a:cubicBezTo>
                    <a:pt x="214" y="1362"/>
                    <a:pt x="211" y="1357"/>
                    <a:pt x="211" y="1342"/>
                  </a:cubicBezTo>
                  <a:cubicBezTo>
                    <a:pt x="211" y="1321"/>
                    <a:pt x="232" y="1321"/>
                    <a:pt x="253" y="1321"/>
                  </a:cubicBezTo>
                  <a:cubicBezTo>
                    <a:pt x="176" y="1243"/>
                    <a:pt x="170" y="1148"/>
                    <a:pt x="136" y="1068"/>
                  </a:cubicBezTo>
                  <a:lnTo>
                    <a:pt x="136" y="1068"/>
                  </a:lnTo>
                  <a:cubicBezTo>
                    <a:pt x="190" y="1060"/>
                    <a:pt x="191" y="983"/>
                    <a:pt x="211" y="963"/>
                  </a:cubicBezTo>
                  <a:close/>
                  <a:moveTo>
                    <a:pt x="400" y="1426"/>
                  </a:moveTo>
                  <a:cubicBezTo>
                    <a:pt x="400" y="1426"/>
                    <a:pt x="421" y="1447"/>
                    <a:pt x="421" y="1447"/>
                  </a:cubicBezTo>
                  <a:cubicBezTo>
                    <a:pt x="421" y="1447"/>
                    <a:pt x="442" y="1468"/>
                    <a:pt x="400" y="1468"/>
                  </a:cubicBezTo>
                  <a:cubicBezTo>
                    <a:pt x="379" y="1447"/>
                    <a:pt x="400" y="1426"/>
                    <a:pt x="400" y="1426"/>
                  </a:cubicBezTo>
                  <a:close/>
                  <a:moveTo>
                    <a:pt x="420" y="1623"/>
                  </a:moveTo>
                  <a:cubicBezTo>
                    <a:pt x="446" y="1641"/>
                    <a:pt x="469" y="1657"/>
                    <a:pt x="442" y="1657"/>
                  </a:cubicBezTo>
                  <a:cubicBezTo>
                    <a:pt x="412" y="1657"/>
                    <a:pt x="425" y="1636"/>
                    <a:pt x="420" y="1623"/>
                  </a:cubicBezTo>
                  <a:close/>
                  <a:moveTo>
                    <a:pt x="232" y="1"/>
                  </a:moveTo>
                  <a:cubicBezTo>
                    <a:pt x="216" y="1"/>
                    <a:pt x="201" y="6"/>
                    <a:pt x="190" y="17"/>
                  </a:cubicBezTo>
                  <a:cubicBezTo>
                    <a:pt x="148" y="228"/>
                    <a:pt x="316" y="333"/>
                    <a:pt x="358" y="480"/>
                  </a:cubicBezTo>
                  <a:lnTo>
                    <a:pt x="253" y="606"/>
                  </a:lnTo>
                  <a:cubicBezTo>
                    <a:pt x="274" y="648"/>
                    <a:pt x="379" y="606"/>
                    <a:pt x="379" y="711"/>
                  </a:cubicBezTo>
                  <a:cubicBezTo>
                    <a:pt x="274" y="795"/>
                    <a:pt x="127" y="858"/>
                    <a:pt x="64" y="1006"/>
                  </a:cubicBezTo>
                  <a:cubicBezTo>
                    <a:pt x="98" y="1006"/>
                    <a:pt x="119" y="1020"/>
                    <a:pt x="125" y="1048"/>
                  </a:cubicBezTo>
                  <a:lnTo>
                    <a:pt x="64" y="1048"/>
                  </a:lnTo>
                  <a:lnTo>
                    <a:pt x="1" y="1195"/>
                  </a:lnTo>
                  <a:cubicBezTo>
                    <a:pt x="106" y="1279"/>
                    <a:pt x="148" y="1426"/>
                    <a:pt x="232" y="1531"/>
                  </a:cubicBezTo>
                  <a:cubicBezTo>
                    <a:pt x="246" y="1538"/>
                    <a:pt x="267" y="1538"/>
                    <a:pt x="289" y="1538"/>
                  </a:cubicBezTo>
                  <a:lnTo>
                    <a:pt x="289" y="1538"/>
                  </a:lnTo>
                  <a:cubicBezTo>
                    <a:pt x="333" y="1538"/>
                    <a:pt x="379" y="1538"/>
                    <a:pt x="379" y="1594"/>
                  </a:cubicBezTo>
                  <a:cubicBezTo>
                    <a:pt x="385" y="1600"/>
                    <a:pt x="396" y="1608"/>
                    <a:pt x="408" y="1616"/>
                  </a:cubicBezTo>
                  <a:lnTo>
                    <a:pt x="408" y="1616"/>
                  </a:lnTo>
                  <a:cubicBezTo>
                    <a:pt x="406" y="1615"/>
                    <a:pt x="403" y="1615"/>
                    <a:pt x="400" y="1615"/>
                  </a:cubicBezTo>
                  <a:cubicBezTo>
                    <a:pt x="383" y="1615"/>
                    <a:pt x="367" y="1612"/>
                    <a:pt x="350" y="1612"/>
                  </a:cubicBezTo>
                  <a:cubicBezTo>
                    <a:pt x="325" y="1612"/>
                    <a:pt x="299" y="1619"/>
                    <a:pt x="274" y="1657"/>
                  </a:cubicBezTo>
                  <a:cubicBezTo>
                    <a:pt x="253" y="1762"/>
                    <a:pt x="358" y="1868"/>
                    <a:pt x="358" y="1973"/>
                  </a:cubicBezTo>
                  <a:cubicBezTo>
                    <a:pt x="505" y="1994"/>
                    <a:pt x="526" y="2120"/>
                    <a:pt x="568" y="2204"/>
                  </a:cubicBezTo>
                  <a:cubicBezTo>
                    <a:pt x="484" y="2288"/>
                    <a:pt x="611" y="2351"/>
                    <a:pt x="568" y="2414"/>
                  </a:cubicBezTo>
                  <a:cubicBezTo>
                    <a:pt x="611" y="2414"/>
                    <a:pt x="632" y="2435"/>
                    <a:pt x="632" y="2477"/>
                  </a:cubicBezTo>
                  <a:cubicBezTo>
                    <a:pt x="660" y="2500"/>
                    <a:pt x="689" y="2507"/>
                    <a:pt x="720" y="2507"/>
                  </a:cubicBezTo>
                  <a:cubicBezTo>
                    <a:pt x="780" y="2507"/>
                    <a:pt x="843" y="2480"/>
                    <a:pt x="907" y="2480"/>
                  </a:cubicBezTo>
                  <a:cubicBezTo>
                    <a:pt x="934" y="2480"/>
                    <a:pt x="962" y="2485"/>
                    <a:pt x="989" y="2498"/>
                  </a:cubicBezTo>
                  <a:cubicBezTo>
                    <a:pt x="1010" y="2624"/>
                    <a:pt x="1136" y="2687"/>
                    <a:pt x="1220" y="2772"/>
                  </a:cubicBezTo>
                  <a:cubicBezTo>
                    <a:pt x="1262" y="2730"/>
                    <a:pt x="1241" y="2687"/>
                    <a:pt x="1241" y="2624"/>
                  </a:cubicBezTo>
                  <a:cubicBezTo>
                    <a:pt x="1157" y="2519"/>
                    <a:pt x="1010" y="2414"/>
                    <a:pt x="1010" y="2204"/>
                  </a:cubicBezTo>
                  <a:cubicBezTo>
                    <a:pt x="1031" y="2141"/>
                    <a:pt x="1178" y="2099"/>
                    <a:pt x="1115" y="1952"/>
                  </a:cubicBezTo>
                  <a:cubicBezTo>
                    <a:pt x="1073" y="1931"/>
                    <a:pt x="989" y="1910"/>
                    <a:pt x="947" y="1825"/>
                  </a:cubicBezTo>
                  <a:cubicBezTo>
                    <a:pt x="989" y="1804"/>
                    <a:pt x="1010" y="1762"/>
                    <a:pt x="1010" y="1720"/>
                  </a:cubicBezTo>
                  <a:cubicBezTo>
                    <a:pt x="968" y="1636"/>
                    <a:pt x="905" y="1531"/>
                    <a:pt x="821" y="1447"/>
                  </a:cubicBezTo>
                  <a:lnTo>
                    <a:pt x="821" y="1048"/>
                  </a:lnTo>
                  <a:cubicBezTo>
                    <a:pt x="737" y="942"/>
                    <a:pt x="611" y="858"/>
                    <a:pt x="589" y="753"/>
                  </a:cubicBezTo>
                  <a:cubicBezTo>
                    <a:pt x="526" y="564"/>
                    <a:pt x="442" y="375"/>
                    <a:pt x="316" y="207"/>
                  </a:cubicBezTo>
                  <a:lnTo>
                    <a:pt x="379" y="101"/>
                  </a:lnTo>
                  <a:cubicBezTo>
                    <a:pt x="333" y="40"/>
                    <a:pt x="276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37"/>
            <p:cNvSpPr/>
            <p:nvPr/>
          </p:nvSpPr>
          <p:spPr>
            <a:xfrm>
              <a:off x="973095" y="3268393"/>
              <a:ext cx="12581" cy="17185"/>
            </a:xfrm>
            <a:custGeom>
              <a:avLst/>
              <a:gdLst/>
              <a:ahLst/>
              <a:cxnLst/>
              <a:rect l="l" t="t" r="r" b="b"/>
              <a:pathLst>
                <a:path w="1220" h="1641" extrusionOk="0">
                  <a:moveTo>
                    <a:pt x="357" y="316"/>
                  </a:moveTo>
                  <a:cubicBezTo>
                    <a:pt x="357" y="316"/>
                    <a:pt x="379" y="337"/>
                    <a:pt x="379" y="337"/>
                  </a:cubicBezTo>
                  <a:lnTo>
                    <a:pt x="357" y="358"/>
                  </a:lnTo>
                  <a:cubicBezTo>
                    <a:pt x="347" y="347"/>
                    <a:pt x="342" y="347"/>
                    <a:pt x="339" y="347"/>
                  </a:cubicBezTo>
                  <a:cubicBezTo>
                    <a:pt x="336" y="347"/>
                    <a:pt x="336" y="347"/>
                    <a:pt x="336" y="337"/>
                  </a:cubicBezTo>
                  <a:cubicBezTo>
                    <a:pt x="336" y="316"/>
                    <a:pt x="336" y="316"/>
                    <a:pt x="357" y="316"/>
                  </a:cubicBezTo>
                  <a:close/>
                  <a:moveTo>
                    <a:pt x="652" y="526"/>
                  </a:moveTo>
                  <a:cubicBezTo>
                    <a:pt x="715" y="526"/>
                    <a:pt x="673" y="631"/>
                    <a:pt x="736" y="652"/>
                  </a:cubicBezTo>
                  <a:cubicBezTo>
                    <a:pt x="722" y="673"/>
                    <a:pt x="706" y="680"/>
                    <a:pt x="688" y="680"/>
                  </a:cubicBezTo>
                  <a:cubicBezTo>
                    <a:pt x="654" y="680"/>
                    <a:pt x="617" y="652"/>
                    <a:pt x="589" y="652"/>
                  </a:cubicBezTo>
                  <a:lnTo>
                    <a:pt x="652" y="526"/>
                  </a:lnTo>
                  <a:close/>
                  <a:moveTo>
                    <a:pt x="294" y="1"/>
                  </a:moveTo>
                  <a:cubicBezTo>
                    <a:pt x="252" y="64"/>
                    <a:pt x="231" y="148"/>
                    <a:pt x="147" y="190"/>
                  </a:cubicBezTo>
                  <a:cubicBezTo>
                    <a:pt x="63" y="211"/>
                    <a:pt x="0" y="253"/>
                    <a:pt x="21" y="337"/>
                  </a:cubicBezTo>
                  <a:cubicBezTo>
                    <a:pt x="36" y="352"/>
                    <a:pt x="52" y="358"/>
                    <a:pt x="67" y="358"/>
                  </a:cubicBezTo>
                  <a:cubicBezTo>
                    <a:pt x="103" y="358"/>
                    <a:pt x="137" y="327"/>
                    <a:pt x="165" y="327"/>
                  </a:cubicBezTo>
                  <a:cubicBezTo>
                    <a:pt x="174" y="327"/>
                    <a:pt x="182" y="330"/>
                    <a:pt x="189" y="337"/>
                  </a:cubicBezTo>
                  <a:cubicBezTo>
                    <a:pt x="210" y="379"/>
                    <a:pt x="168" y="442"/>
                    <a:pt x="231" y="484"/>
                  </a:cubicBezTo>
                  <a:lnTo>
                    <a:pt x="357" y="505"/>
                  </a:lnTo>
                  <a:cubicBezTo>
                    <a:pt x="336" y="694"/>
                    <a:pt x="442" y="863"/>
                    <a:pt x="484" y="1031"/>
                  </a:cubicBezTo>
                  <a:cubicBezTo>
                    <a:pt x="484" y="1115"/>
                    <a:pt x="526" y="1220"/>
                    <a:pt x="631" y="1241"/>
                  </a:cubicBezTo>
                  <a:cubicBezTo>
                    <a:pt x="631" y="1225"/>
                    <a:pt x="655" y="1185"/>
                    <a:pt x="667" y="1185"/>
                  </a:cubicBezTo>
                  <a:cubicBezTo>
                    <a:pt x="670" y="1185"/>
                    <a:pt x="673" y="1189"/>
                    <a:pt x="673" y="1199"/>
                  </a:cubicBezTo>
                  <a:cubicBezTo>
                    <a:pt x="673" y="1241"/>
                    <a:pt x="652" y="1241"/>
                    <a:pt x="631" y="1241"/>
                  </a:cubicBezTo>
                  <a:cubicBezTo>
                    <a:pt x="777" y="1417"/>
                    <a:pt x="801" y="1491"/>
                    <a:pt x="824" y="1491"/>
                  </a:cubicBezTo>
                  <a:cubicBezTo>
                    <a:pt x="834" y="1491"/>
                    <a:pt x="843" y="1477"/>
                    <a:pt x="862" y="1451"/>
                  </a:cubicBezTo>
                  <a:cubicBezTo>
                    <a:pt x="946" y="1388"/>
                    <a:pt x="757" y="1325"/>
                    <a:pt x="862" y="1241"/>
                  </a:cubicBezTo>
                  <a:lnTo>
                    <a:pt x="862" y="1241"/>
                  </a:lnTo>
                  <a:cubicBezTo>
                    <a:pt x="946" y="1325"/>
                    <a:pt x="1030" y="1409"/>
                    <a:pt x="946" y="1535"/>
                  </a:cubicBezTo>
                  <a:lnTo>
                    <a:pt x="1093" y="1556"/>
                  </a:lnTo>
                  <a:cubicBezTo>
                    <a:pt x="1156" y="1577"/>
                    <a:pt x="1114" y="1640"/>
                    <a:pt x="1198" y="1640"/>
                  </a:cubicBezTo>
                  <a:cubicBezTo>
                    <a:pt x="1219" y="1535"/>
                    <a:pt x="1198" y="1409"/>
                    <a:pt x="1156" y="1304"/>
                  </a:cubicBezTo>
                  <a:cubicBezTo>
                    <a:pt x="1072" y="1136"/>
                    <a:pt x="988" y="968"/>
                    <a:pt x="904" y="800"/>
                  </a:cubicBezTo>
                  <a:cubicBezTo>
                    <a:pt x="862" y="778"/>
                    <a:pt x="841" y="736"/>
                    <a:pt x="841" y="694"/>
                  </a:cubicBezTo>
                  <a:cubicBezTo>
                    <a:pt x="841" y="589"/>
                    <a:pt x="799" y="484"/>
                    <a:pt x="736" y="442"/>
                  </a:cubicBezTo>
                  <a:cubicBezTo>
                    <a:pt x="721" y="432"/>
                    <a:pt x="704" y="429"/>
                    <a:pt x="685" y="429"/>
                  </a:cubicBezTo>
                  <a:cubicBezTo>
                    <a:pt x="660" y="429"/>
                    <a:pt x="633" y="435"/>
                    <a:pt x="608" y="435"/>
                  </a:cubicBezTo>
                  <a:cubicBezTo>
                    <a:pt x="574" y="435"/>
                    <a:pt x="544" y="425"/>
                    <a:pt x="526" y="379"/>
                  </a:cubicBezTo>
                  <a:cubicBezTo>
                    <a:pt x="533" y="331"/>
                    <a:pt x="548" y="317"/>
                    <a:pt x="568" y="317"/>
                  </a:cubicBezTo>
                  <a:cubicBezTo>
                    <a:pt x="600" y="317"/>
                    <a:pt x="642" y="352"/>
                    <a:pt x="680" y="352"/>
                  </a:cubicBezTo>
                  <a:cubicBezTo>
                    <a:pt x="692" y="352"/>
                    <a:pt x="704" y="348"/>
                    <a:pt x="715" y="337"/>
                  </a:cubicBezTo>
                  <a:cubicBezTo>
                    <a:pt x="694" y="211"/>
                    <a:pt x="652" y="85"/>
                    <a:pt x="547" y="1"/>
                  </a:cubicBezTo>
                  <a:cubicBezTo>
                    <a:pt x="515" y="43"/>
                    <a:pt x="468" y="64"/>
                    <a:pt x="421" y="64"/>
                  </a:cubicBezTo>
                  <a:cubicBezTo>
                    <a:pt x="373" y="64"/>
                    <a:pt x="326" y="43"/>
                    <a:pt x="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37"/>
            <p:cNvSpPr/>
            <p:nvPr/>
          </p:nvSpPr>
          <p:spPr>
            <a:xfrm>
              <a:off x="985233" y="3251626"/>
              <a:ext cx="5218" cy="7624"/>
            </a:xfrm>
            <a:custGeom>
              <a:avLst/>
              <a:gdLst/>
              <a:ahLst/>
              <a:cxnLst/>
              <a:rect l="l" t="t" r="r" b="b"/>
              <a:pathLst>
                <a:path w="506" h="728" extrusionOk="0">
                  <a:moveTo>
                    <a:pt x="130" y="0"/>
                  </a:moveTo>
                  <a:cubicBezTo>
                    <a:pt x="116" y="0"/>
                    <a:pt x="102" y="7"/>
                    <a:pt x="85" y="25"/>
                  </a:cubicBezTo>
                  <a:cubicBezTo>
                    <a:pt x="0" y="172"/>
                    <a:pt x="127" y="298"/>
                    <a:pt x="127" y="445"/>
                  </a:cubicBezTo>
                  <a:cubicBezTo>
                    <a:pt x="85" y="487"/>
                    <a:pt x="64" y="550"/>
                    <a:pt x="21" y="550"/>
                  </a:cubicBezTo>
                  <a:cubicBezTo>
                    <a:pt x="0" y="571"/>
                    <a:pt x="0" y="592"/>
                    <a:pt x="21" y="613"/>
                  </a:cubicBezTo>
                  <a:lnTo>
                    <a:pt x="211" y="571"/>
                  </a:lnTo>
                  <a:lnTo>
                    <a:pt x="148" y="719"/>
                  </a:lnTo>
                  <a:cubicBezTo>
                    <a:pt x="160" y="725"/>
                    <a:pt x="172" y="727"/>
                    <a:pt x="185" y="727"/>
                  </a:cubicBezTo>
                  <a:cubicBezTo>
                    <a:pt x="214" y="727"/>
                    <a:pt x="244" y="712"/>
                    <a:pt x="274" y="698"/>
                  </a:cubicBezTo>
                  <a:cubicBezTo>
                    <a:pt x="358" y="634"/>
                    <a:pt x="337" y="487"/>
                    <a:pt x="379" y="445"/>
                  </a:cubicBezTo>
                  <a:cubicBezTo>
                    <a:pt x="421" y="382"/>
                    <a:pt x="337" y="319"/>
                    <a:pt x="337" y="256"/>
                  </a:cubicBezTo>
                  <a:cubicBezTo>
                    <a:pt x="421" y="235"/>
                    <a:pt x="505" y="214"/>
                    <a:pt x="421" y="151"/>
                  </a:cubicBezTo>
                  <a:cubicBezTo>
                    <a:pt x="408" y="138"/>
                    <a:pt x="396" y="133"/>
                    <a:pt x="384" y="133"/>
                  </a:cubicBezTo>
                  <a:cubicBezTo>
                    <a:pt x="347" y="133"/>
                    <a:pt x="314" y="181"/>
                    <a:pt x="267" y="181"/>
                  </a:cubicBezTo>
                  <a:cubicBezTo>
                    <a:pt x="256" y="181"/>
                    <a:pt x="244" y="178"/>
                    <a:pt x="232" y="172"/>
                  </a:cubicBezTo>
                  <a:lnTo>
                    <a:pt x="148" y="109"/>
                  </a:lnTo>
                  <a:lnTo>
                    <a:pt x="190" y="25"/>
                  </a:lnTo>
                  <a:cubicBezTo>
                    <a:pt x="165" y="13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37"/>
            <p:cNvSpPr/>
            <p:nvPr/>
          </p:nvSpPr>
          <p:spPr>
            <a:xfrm>
              <a:off x="1028380" y="3175261"/>
              <a:ext cx="5858" cy="7278"/>
            </a:xfrm>
            <a:custGeom>
              <a:avLst/>
              <a:gdLst/>
              <a:ahLst/>
              <a:cxnLst/>
              <a:rect l="l" t="t" r="r" b="b"/>
              <a:pathLst>
                <a:path w="568" h="695" extrusionOk="0">
                  <a:moveTo>
                    <a:pt x="442" y="0"/>
                  </a:moveTo>
                  <a:cubicBezTo>
                    <a:pt x="211" y="84"/>
                    <a:pt x="42" y="274"/>
                    <a:pt x="0" y="505"/>
                  </a:cubicBezTo>
                  <a:cubicBezTo>
                    <a:pt x="105" y="505"/>
                    <a:pt x="63" y="673"/>
                    <a:pt x="168" y="694"/>
                  </a:cubicBezTo>
                  <a:cubicBezTo>
                    <a:pt x="211" y="673"/>
                    <a:pt x="232" y="652"/>
                    <a:pt x="232" y="631"/>
                  </a:cubicBezTo>
                  <a:lnTo>
                    <a:pt x="232" y="610"/>
                  </a:lnTo>
                  <a:cubicBezTo>
                    <a:pt x="227" y="605"/>
                    <a:pt x="222" y="604"/>
                    <a:pt x="218" y="604"/>
                  </a:cubicBezTo>
                  <a:cubicBezTo>
                    <a:pt x="209" y="604"/>
                    <a:pt x="202" y="609"/>
                    <a:pt x="197" y="609"/>
                  </a:cubicBezTo>
                  <a:cubicBezTo>
                    <a:pt x="192" y="609"/>
                    <a:pt x="190" y="604"/>
                    <a:pt x="190" y="589"/>
                  </a:cubicBezTo>
                  <a:cubicBezTo>
                    <a:pt x="190" y="568"/>
                    <a:pt x="211" y="568"/>
                    <a:pt x="232" y="568"/>
                  </a:cubicBezTo>
                  <a:cubicBezTo>
                    <a:pt x="274" y="463"/>
                    <a:pt x="379" y="337"/>
                    <a:pt x="337" y="274"/>
                  </a:cubicBezTo>
                  <a:cubicBezTo>
                    <a:pt x="295" y="126"/>
                    <a:pt x="568" y="147"/>
                    <a:pt x="4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37"/>
            <p:cNvSpPr/>
            <p:nvPr/>
          </p:nvSpPr>
          <p:spPr>
            <a:xfrm>
              <a:off x="1001928" y="3200583"/>
              <a:ext cx="5424" cy="6409"/>
            </a:xfrm>
            <a:custGeom>
              <a:avLst/>
              <a:gdLst/>
              <a:ahLst/>
              <a:cxnLst/>
              <a:rect l="l" t="t" r="r" b="b"/>
              <a:pathLst>
                <a:path w="526" h="612" extrusionOk="0">
                  <a:moveTo>
                    <a:pt x="63" y="0"/>
                  </a:moveTo>
                  <a:cubicBezTo>
                    <a:pt x="63" y="63"/>
                    <a:pt x="63" y="105"/>
                    <a:pt x="63" y="168"/>
                  </a:cubicBezTo>
                  <a:cubicBezTo>
                    <a:pt x="63" y="210"/>
                    <a:pt x="0" y="231"/>
                    <a:pt x="21" y="294"/>
                  </a:cubicBezTo>
                  <a:lnTo>
                    <a:pt x="126" y="336"/>
                  </a:lnTo>
                  <a:cubicBezTo>
                    <a:pt x="126" y="421"/>
                    <a:pt x="42" y="463"/>
                    <a:pt x="63" y="547"/>
                  </a:cubicBezTo>
                  <a:cubicBezTo>
                    <a:pt x="84" y="589"/>
                    <a:pt x="84" y="610"/>
                    <a:pt x="126" y="610"/>
                  </a:cubicBezTo>
                  <a:cubicBezTo>
                    <a:pt x="131" y="611"/>
                    <a:pt x="136" y="612"/>
                    <a:pt x="141" y="612"/>
                  </a:cubicBezTo>
                  <a:cubicBezTo>
                    <a:pt x="205" y="612"/>
                    <a:pt x="231" y="498"/>
                    <a:pt x="304" y="498"/>
                  </a:cubicBezTo>
                  <a:cubicBezTo>
                    <a:pt x="314" y="498"/>
                    <a:pt x="325" y="500"/>
                    <a:pt x="337" y="505"/>
                  </a:cubicBezTo>
                  <a:lnTo>
                    <a:pt x="400" y="610"/>
                  </a:lnTo>
                  <a:lnTo>
                    <a:pt x="526" y="505"/>
                  </a:lnTo>
                  <a:cubicBezTo>
                    <a:pt x="295" y="400"/>
                    <a:pt x="316" y="84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37"/>
            <p:cNvSpPr/>
            <p:nvPr/>
          </p:nvSpPr>
          <p:spPr>
            <a:xfrm>
              <a:off x="1050707" y="3240599"/>
              <a:ext cx="6084" cy="4461"/>
            </a:xfrm>
            <a:custGeom>
              <a:avLst/>
              <a:gdLst/>
              <a:ahLst/>
              <a:cxnLst/>
              <a:rect l="l" t="t" r="r" b="b"/>
              <a:pathLst>
                <a:path w="590" h="426" extrusionOk="0">
                  <a:moveTo>
                    <a:pt x="87" y="0"/>
                  </a:moveTo>
                  <a:cubicBezTo>
                    <a:pt x="73" y="0"/>
                    <a:pt x="58" y="2"/>
                    <a:pt x="43" y="6"/>
                  </a:cubicBezTo>
                  <a:cubicBezTo>
                    <a:pt x="1" y="195"/>
                    <a:pt x="274" y="216"/>
                    <a:pt x="232" y="405"/>
                  </a:cubicBezTo>
                  <a:cubicBezTo>
                    <a:pt x="257" y="420"/>
                    <a:pt x="277" y="425"/>
                    <a:pt x="294" y="425"/>
                  </a:cubicBezTo>
                  <a:cubicBezTo>
                    <a:pt x="344" y="425"/>
                    <a:pt x="371" y="381"/>
                    <a:pt x="420" y="381"/>
                  </a:cubicBezTo>
                  <a:cubicBezTo>
                    <a:pt x="427" y="381"/>
                    <a:pt x="434" y="382"/>
                    <a:pt x="442" y="384"/>
                  </a:cubicBezTo>
                  <a:cubicBezTo>
                    <a:pt x="444" y="382"/>
                    <a:pt x="446" y="381"/>
                    <a:pt x="448" y="381"/>
                  </a:cubicBezTo>
                  <a:cubicBezTo>
                    <a:pt x="460" y="381"/>
                    <a:pt x="466" y="425"/>
                    <a:pt x="491" y="425"/>
                  </a:cubicBezTo>
                  <a:cubicBezTo>
                    <a:pt x="500" y="425"/>
                    <a:pt x="511" y="420"/>
                    <a:pt x="526" y="405"/>
                  </a:cubicBezTo>
                  <a:lnTo>
                    <a:pt x="589" y="342"/>
                  </a:lnTo>
                  <a:cubicBezTo>
                    <a:pt x="484" y="258"/>
                    <a:pt x="358" y="216"/>
                    <a:pt x="274" y="90"/>
                  </a:cubicBezTo>
                  <a:cubicBezTo>
                    <a:pt x="222" y="38"/>
                    <a:pt x="156" y="0"/>
                    <a:pt x="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37"/>
            <p:cNvSpPr/>
            <p:nvPr/>
          </p:nvSpPr>
          <p:spPr>
            <a:xfrm>
              <a:off x="1064587" y="3183408"/>
              <a:ext cx="6517" cy="5069"/>
            </a:xfrm>
            <a:custGeom>
              <a:avLst/>
              <a:gdLst/>
              <a:ahLst/>
              <a:cxnLst/>
              <a:rect l="l" t="t" r="r" b="b"/>
              <a:pathLst>
                <a:path w="632" h="484" extrusionOk="0">
                  <a:moveTo>
                    <a:pt x="0" y="0"/>
                  </a:moveTo>
                  <a:cubicBezTo>
                    <a:pt x="42" y="63"/>
                    <a:pt x="63" y="147"/>
                    <a:pt x="105" y="189"/>
                  </a:cubicBezTo>
                  <a:cubicBezTo>
                    <a:pt x="274" y="295"/>
                    <a:pt x="442" y="400"/>
                    <a:pt x="631" y="484"/>
                  </a:cubicBezTo>
                  <a:cubicBezTo>
                    <a:pt x="463" y="273"/>
                    <a:pt x="253" y="105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37"/>
            <p:cNvSpPr/>
            <p:nvPr/>
          </p:nvSpPr>
          <p:spPr>
            <a:xfrm>
              <a:off x="984799" y="3286447"/>
              <a:ext cx="1959" cy="4430"/>
            </a:xfrm>
            <a:custGeom>
              <a:avLst/>
              <a:gdLst/>
              <a:ahLst/>
              <a:cxnLst/>
              <a:rect l="l" t="t" r="r" b="b"/>
              <a:pathLst>
                <a:path w="190" h="423" extrusionOk="0">
                  <a:moveTo>
                    <a:pt x="84" y="1"/>
                  </a:moveTo>
                  <a:lnTo>
                    <a:pt x="0" y="22"/>
                  </a:lnTo>
                  <a:lnTo>
                    <a:pt x="0" y="337"/>
                  </a:lnTo>
                  <a:cubicBezTo>
                    <a:pt x="32" y="368"/>
                    <a:pt x="51" y="423"/>
                    <a:pt x="111" y="423"/>
                  </a:cubicBezTo>
                  <a:cubicBezTo>
                    <a:pt x="132" y="423"/>
                    <a:pt x="157" y="416"/>
                    <a:pt x="190" y="400"/>
                  </a:cubicBezTo>
                  <a:cubicBezTo>
                    <a:pt x="84" y="295"/>
                    <a:pt x="148" y="127"/>
                    <a:pt x="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37"/>
            <p:cNvSpPr/>
            <p:nvPr/>
          </p:nvSpPr>
          <p:spPr>
            <a:xfrm>
              <a:off x="1043550" y="3257386"/>
              <a:ext cx="5002" cy="3089"/>
            </a:xfrm>
            <a:custGeom>
              <a:avLst/>
              <a:gdLst/>
              <a:ahLst/>
              <a:cxnLst/>
              <a:rect l="l" t="t" r="r" b="b"/>
              <a:pathLst>
                <a:path w="485" h="295" extrusionOk="0">
                  <a:moveTo>
                    <a:pt x="43" y="0"/>
                  </a:moveTo>
                  <a:cubicBezTo>
                    <a:pt x="43" y="42"/>
                    <a:pt x="22" y="63"/>
                    <a:pt x="1" y="105"/>
                  </a:cubicBezTo>
                  <a:cubicBezTo>
                    <a:pt x="127" y="127"/>
                    <a:pt x="169" y="232"/>
                    <a:pt x="253" y="295"/>
                  </a:cubicBezTo>
                  <a:cubicBezTo>
                    <a:pt x="337" y="232"/>
                    <a:pt x="485" y="253"/>
                    <a:pt x="485" y="105"/>
                  </a:cubicBezTo>
                  <a:cubicBezTo>
                    <a:pt x="464" y="63"/>
                    <a:pt x="421" y="63"/>
                    <a:pt x="400" y="63"/>
                  </a:cubicBezTo>
                  <a:cubicBezTo>
                    <a:pt x="346" y="81"/>
                    <a:pt x="339" y="177"/>
                    <a:pt x="298" y="177"/>
                  </a:cubicBezTo>
                  <a:cubicBezTo>
                    <a:pt x="291" y="177"/>
                    <a:pt x="283" y="174"/>
                    <a:pt x="274" y="169"/>
                  </a:cubicBezTo>
                  <a:cubicBezTo>
                    <a:pt x="190" y="127"/>
                    <a:pt x="148" y="21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37"/>
            <p:cNvSpPr/>
            <p:nvPr/>
          </p:nvSpPr>
          <p:spPr>
            <a:xfrm>
              <a:off x="982850" y="3238452"/>
              <a:ext cx="3259" cy="4063"/>
            </a:xfrm>
            <a:custGeom>
              <a:avLst/>
              <a:gdLst/>
              <a:ahLst/>
              <a:cxnLst/>
              <a:rect l="l" t="t" r="r" b="b"/>
              <a:pathLst>
                <a:path w="316" h="388" extrusionOk="0">
                  <a:moveTo>
                    <a:pt x="316" y="0"/>
                  </a:moveTo>
                  <a:lnTo>
                    <a:pt x="316" y="0"/>
                  </a:lnTo>
                  <a:cubicBezTo>
                    <a:pt x="147" y="42"/>
                    <a:pt x="84" y="147"/>
                    <a:pt x="0" y="232"/>
                  </a:cubicBezTo>
                  <a:cubicBezTo>
                    <a:pt x="73" y="286"/>
                    <a:pt x="98" y="387"/>
                    <a:pt x="185" y="387"/>
                  </a:cubicBezTo>
                  <a:cubicBezTo>
                    <a:pt x="199" y="387"/>
                    <a:pt x="214" y="385"/>
                    <a:pt x="231" y="379"/>
                  </a:cubicBezTo>
                  <a:lnTo>
                    <a:pt x="189" y="253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37"/>
            <p:cNvSpPr/>
            <p:nvPr/>
          </p:nvSpPr>
          <p:spPr>
            <a:xfrm>
              <a:off x="1002145" y="3272582"/>
              <a:ext cx="1743" cy="3529"/>
            </a:xfrm>
            <a:custGeom>
              <a:avLst/>
              <a:gdLst/>
              <a:ahLst/>
              <a:cxnLst/>
              <a:rect l="l" t="t" r="r" b="b"/>
              <a:pathLst>
                <a:path w="169" h="337" extrusionOk="0">
                  <a:moveTo>
                    <a:pt x="21" y="0"/>
                  </a:moveTo>
                  <a:cubicBezTo>
                    <a:pt x="0" y="147"/>
                    <a:pt x="21" y="315"/>
                    <a:pt x="84" y="336"/>
                  </a:cubicBezTo>
                  <a:cubicBezTo>
                    <a:pt x="105" y="294"/>
                    <a:pt x="169" y="273"/>
                    <a:pt x="169" y="210"/>
                  </a:cubicBezTo>
                  <a:cubicBezTo>
                    <a:pt x="126" y="147"/>
                    <a:pt x="126" y="63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37"/>
            <p:cNvSpPr/>
            <p:nvPr/>
          </p:nvSpPr>
          <p:spPr>
            <a:xfrm>
              <a:off x="985016" y="3261125"/>
              <a:ext cx="2826" cy="3320"/>
            </a:xfrm>
            <a:custGeom>
              <a:avLst/>
              <a:gdLst/>
              <a:ahLst/>
              <a:cxnLst/>
              <a:rect l="l" t="t" r="r" b="b"/>
              <a:pathLst>
                <a:path w="274" h="317" extrusionOk="0">
                  <a:moveTo>
                    <a:pt x="127" y="1"/>
                  </a:moveTo>
                  <a:cubicBezTo>
                    <a:pt x="0" y="22"/>
                    <a:pt x="42" y="85"/>
                    <a:pt x="42" y="127"/>
                  </a:cubicBezTo>
                  <a:lnTo>
                    <a:pt x="42" y="148"/>
                  </a:lnTo>
                  <a:cubicBezTo>
                    <a:pt x="106" y="148"/>
                    <a:pt x="106" y="211"/>
                    <a:pt x="106" y="253"/>
                  </a:cubicBezTo>
                  <a:lnTo>
                    <a:pt x="211" y="316"/>
                  </a:lnTo>
                  <a:cubicBezTo>
                    <a:pt x="274" y="169"/>
                    <a:pt x="169" y="106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37"/>
            <p:cNvSpPr/>
            <p:nvPr/>
          </p:nvSpPr>
          <p:spPr>
            <a:xfrm>
              <a:off x="1055481" y="3249019"/>
              <a:ext cx="1959" cy="1990"/>
            </a:xfrm>
            <a:custGeom>
              <a:avLst/>
              <a:gdLst/>
              <a:ahLst/>
              <a:cxnLst/>
              <a:rect l="l" t="t" r="r" b="b"/>
              <a:pathLst>
                <a:path w="190" h="190" extrusionOk="0">
                  <a:moveTo>
                    <a:pt x="0" y="0"/>
                  </a:moveTo>
                  <a:cubicBezTo>
                    <a:pt x="0" y="127"/>
                    <a:pt x="63" y="169"/>
                    <a:pt x="190" y="190"/>
                  </a:cubicBezTo>
                  <a:cubicBezTo>
                    <a:pt x="190" y="42"/>
                    <a:pt x="126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37"/>
            <p:cNvSpPr/>
            <p:nvPr/>
          </p:nvSpPr>
          <p:spPr>
            <a:xfrm>
              <a:off x="1047025" y="3218418"/>
              <a:ext cx="2176" cy="2869"/>
            </a:xfrm>
            <a:custGeom>
              <a:avLst/>
              <a:gdLst/>
              <a:ahLst/>
              <a:cxnLst/>
              <a:rect l="l" t="t" r="r" b="b"/>
              <a:pathLst>
                <a:path w="211" h="274" extrusionOk="0">
                  <a:moveTo>
                    <a:pt x="42" y="0"/>
                  </a:moveTo>
                  <a:cubicBezTo>
                    <a:pt x="0" y="147"/>
                    <a:pt x="21" y="210"/>
                    <a:pt x="127" y="273"/>
                  </a:cubicBezTo>
                  <a:cubicBezTo>
                    <a:pt x="148" y="231"/>
                    <a:pt x="190" y="210"/>
                    <a:pt x="211" y="16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37"/>
            <p:cNvSpPr/>
            <p:nvPr/>
          </p:nvSpPr>
          <p:spPr>
            <a:xfrm>
              <a:off x="966588" y="3214585"/>
              <a:ext cx="2176" cy="2074"/>
            </a:xfrm>
            <a:custGeom>
              <a:avLst/>
              <a:gdLst/>
              <a:ahLst/>
              <a:cxnLst/>
              <a:rect l="l" t="t" r="r" b="b"/>
              <a:pathLst>
                <a:path w="211" h="198" extrusionOk="0">
                  <a:moveTo>
                    <a:pt x="95" y="0"/>
                  </a:moveTo>
                  <a:cubicBezTo>
                    <a:pt x="70" y="0"/>
                    <a:pt x="52" y="13"/>
                    <a:pt x="42" y="51"/>
                  </a:cubicBezTo>
                  <a:cubicBezTo>
                    <a:pt x="21" y="114"/>
                    <a:pt x="0" y="177"/>
                    <a:pt x="84" y="198"/>
                  </a:cubicBezTo>
                  <a:cubicBezTo>
                    <a:pt x="169" y="177"/>
                    <a:pt x="169" y="93"/>
                    <a:pt x="211" y="30"/>
                  </a:cubicBezTo>
                  <a:cubicBezTo>
                    <a:pt x="165" y="18"/>
                    <a:pt x="125" y="0"/>
                    <a:pt x="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37"/>
            <p:cNvSpPr/>
            <p:nvPr/>
          </p:nvSpPr>
          <p:spPr>
            <a:xfrm>
              <a:off x="1054182" y="3246380"/>
              <a:ext cx="2609" cy="2042"/>
            </a:xfrm>
            <a:custGeom>
              <a:avLst/>
              <a:gdLst/>
              <a:ahLst/>
              <a:cxnLst/>
              <a:rect l="l" t="t" r="r" b="b"/>
              <a:pathLst>
                <a:path w="253" h="195" extrusionOk="0">
                  <a:moveTo>
                    <a:pt x="63" y="0"/>
                  </a:moveTo>
                  <a:cubicBezTo>
                    <a:pt x="0" y="21"/>
                    <a:pt x="0" y="63"/>
                    <a:pt x="21" y="105"/>
                  </a:cubicBezTo>
                  <a:cubicBezTo>
                    <a:pt x="42" y="147"/>
                    <a:pt x="126" y="126"/>
                    <a:pt x="126" y="189"/>
                  </a:cubicBezTo>
                  <a:cubicBezTo>
                    <a:pt x="147" y="189"/>
                    <a:pt x="168" y="195"/>
                    <a:pt x="189" y="195"/>
                  </a:cubicBezTo>
                  <a:cubicBezTo>
                    <a:pt x="210" y="195"/>
                    <a:pt x="231" y="189"/>
                    <a:pt x="252" y="168"/>
                  </a:cubicBezTo>
                  <a:cubicBezTo>
                    <a:pt x="189" y="105"/>
                    <a:pt x="147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37"/>
            <p:cNvSpPr/>
            <p:nvPr/>
          </p:nvSpPr>
          <p:spPr>
            <a:xfrm>
              <a:off x="998670" y="3269712"/>
              <a:ext cx="1537" cy="31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" y="1"/>
                  </a:moveTo>
                  <a:lnTo>
                    <a:pt x="1" y="295"/>
                  </a:lnTo>
                  <a:cubicBezTo>
                    <a:pt x="85" y="295"/>
                    <a:pt x="106" y="253"/>
                    <a:pt x="127" y="211"/>
                  </a:cubicBezTo>
                  <a:cubicBezTo>
                    <a:pt x="1" y="169"/>
                    <a:pt x="148" y="22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37"/>
            <p:cNvSpPr/>
            <p:nvPr/>
          </p:nvSpPr>
          <p:spPr>
            <a:xfrm>
              <a:off x="1070878" y="3218198"/>
              <a:ext cx="1959" cy="1770"/>
            </a:xfrm>
            <a:custGeom>
              <a:avLst/>
              <a:gdLst/>
              <a:ahLst/>
              <a:cxnLst/>
              <a:rect l="l" t="t" r="r" b="b"/>
              <a:pathLst>
                <a:path w="190" h="169" extrusionOk="0">
                  <a:moveTo>
                    <a:pt x="63" y="0"/>
                  </a:moveTo>
                  <a:lnTo>
                    <a:pt x="0" y="63"/>
                  </a:lnTo>
                  <a:cubicBezTo>
                    <a:pt x="42" y="105"/>
                    <a:pt x="63" y="168"/>
                    <a:pt x="126" y="168"/>
                  </a:cubicBezTo>
                  <a:cubicBezTo>
                    <a:pt x="126" y="126"/>
                    <a:pt x="147" y="105"/>
                    <a:pt x="189" y="105"/>
                  </a:cubicBezTo>
                  <a:cubicBezTo>
                    <a:pt x="168" y="42"/>
                    <a:pt x="126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37"/>
            <p:cNvSpPr/>
            <p:nvPr/>
          </p:nvSpPr>
          <p:spPr>
            <a:xfrm>
              <a:off x="984799" y="3205107"/>
              <a:ext cx="3042" cy="1173"/>
            </a:xfrm>
            <a:custGeom>
              <a:avLst/>
              <a:gdLst/>
              <a:ahLst/>
              <a:cxnLst/>
              <a:rect l="l" t="t" r="r" b="b"/>
              <a:pathLst>
                <a:path w="295" h="112" extrusionOk="0">
                  <a:moveTo>
                    <a:pt x="142" y="0"/>
                  </a:moveTo>
                  <a:cubicBezTo>
                    <a:pt x="103" y="0"/>
                    <a:pt x="56" y="10"/>
                    <a:pt x="0" y="31"/>
                  </a:cubicBezTo>
                  <a:cubicBezTo>
                    <a:pt x="118" y="31"/>
                    <a:pt x="169" y="111"/>
                    <a:pt x="238" y="111"/>
                  </a:cubicBezTo>
                  <a:cubicBezTo>
                    <a:pt x="255" y="111"/>
                    <a:pt x="274" y="106"/>
                    <a:pt x="295" y="94"/>
                  </a:cubicBezTo>
                  <a:cubicBezTo>
                    <a:pt x="267" y="38"/>
                    <a:pt x="220" y="0"/>
                    <a:pt x="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37"/>
            <p:cNvSpPr/>
            <p:nvPr/>
          </p:nvSpPr>
          <p:spPr>
            <a:xfrm>
              <a:off x="1037703" y="3249019"/>
              <a:ext cx="1743" cy="1979"/>
            </a:xfrm>
            <a:custGeom>
              <a:avLst/>
              <a:gdLst/>
              <a:ahLst/>
              <a:cxnLst/>
              <a:rect l="l" t="t" r="r" b="b"/>
              <a:pathLst>
                <a:path w="169" h="189" extrusionOk="0">
                  <a:moveTo>
                    <a:pt x="63" y="0"/>
                  </a:moveTo>
                  <a:cubicBezTo>
                    <a:pt x="0" y="0"/>
                    <a:pt x="0" y="21"/>
                    <a:pt x="0" y="85"/>
                  </a:cubicBezTo>
                  <a:cubicBezTo>
                    <a:pt x="33" y="117"/>
                    <a:pt x="53" y="188"/>
                    <a:pt x="110" y="188"/>
                  </a:cubicBezTo>
                  <a:cubicBezTo>
                    <a:pt x="126" y="188"/>
                    <a:pt x="145" y="183"/>
                    <a:pt x="169" y="169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37"/>
            <p:cNvSpPr/>
            <p:nvPr/>
          </p:nvSpPr>
          <p:spPr>
            <a:xfrm>
              <a:off x="1046592" y="3176580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63" y="0"/>
                  </a:moveTo>
                  <a:cubicBezTo>
                    <a:pt x="21" y="0"/>
                    <a:pt x="0" y="0"/>
                    <a:pt x="0" y="42"/>
                  </a:cubicBezTo>
                  <a:cubicBezTo>
                    <a:pt x="0" y="85"/>
                    <a:pt x="0" y="127"/>
                    <a:pt x="63" y="127"/>
                  </a:cubicBezTo>
                  <a:cubicBezTo>
                    <a:pt x="105" y="127"/>
                    <a:pt x="126" y="106"/>
                    <a:pt x="126" y="42"/>
                  </a:cubicBezTo>
                  <a:cubicBezTo>
                    <a:pt x="126" y="21"/>
                    <a:pt x="84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37"/>
            <p:cNvSpPr/>
            <p:nvPr/>
          </p:nvSpPr>
          <p:spPr>
            <a:xfrm>
              <a:off x="1072177" y="3219298"/>
              <a:ext cx="1743" cy="1770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42" y="0"/>
                  </a:moveTo>
                  <a:cubicBezTo>
                    <a:pt x="42" y="42"/>
                    <a:pt x="21" y="63"/>
                    <a:pt x="0" y="63"/>
                  </a:cubicBezTo>
                  <a:cubicBezTo>
                    <a:pt x="0" y="126"/>
                    <a:pt x="42" y="168"/>
                    <a:pt x="105" y="168"/>
                  </a:cubicBezTo>
                  <a:cubicBezTo>
                    <a:pt x="126" y="105"/>
                    <a:pt x="168" y="21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37"/>
            <p:cNvSpPr/>
            <p:nvPr/>
          </p:nvSpPr>
          <p:spPr>
            <a:xfrm>
              <a:off x="1071528" y="3215329"/>
              <a:ext cx="1743" cy="1875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126" y="1"/>
                  </a:moveTo>
                  <a:cubicBezTo>
                    <a:pt x="0" y="43"/>
                    <a:pt x="42" y="106"/>
                    <a:pt x="105" y="169"/>
                  </a:cubicBezTo>
                  <a:cubicBezTo>
                    <a:pt x="105" y="176"/>
                    <a:pt x="110" y="178"/>
                    <a:pt x="117" y="178"/>
                  </a:cubicBezTo>
                  <a:cubicBezTo>
                    <a:pt x="131" y="178"/>
                    <a:pt x="154" y="169"/>
                    <a:pt x="168" y="169"/>
                  </a:cubicBezTo>
                  <a:cubicBezTo>
                    <a:pt x="147" y="127"/>
                    <a:pt x="126" y="64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37"/>
            <p:cNvSpPr/>
            <p:nvPr/>
          </p:nvSpPr>
          <p:spPr>
            <a:xfrm>
              <a:off x="1041601" y="3255585"/>
              <a:ext cx="1073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78" y="0"/>
                  </a:moveTo>
                  <a:cubicBezTo>
                    <a:pt x="64" y="0"/>
                    <a:pt x="39" y="10"/>
                    <a:pt x="1" y="25"/>
                  </a:cubicBezTo>
                  <a:lnTo>
                    <a:pt x="85" y="109"/>
                  </a:lnTo>
                  <a:cubicBezTo>
                    <a:pt x="98" y="29"/>
                    <a:pt x="103" y="0"/>
                    <a:pt x="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37"/>
            <p:cNvSpPr/>
            <p:nvPr/>
          </p:nvSpPr>
          <p:spPr>
            <a:xfrm>
              <a:off x="986099" y="3245280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85" y="0"/>
                  </a:moveTo>
                  <a:cubicBezTo>
                    <a:pt x="43" y="21"/>
                    <a:pt x="1" y="42"/>
                    <a:pt x="1" y="84"/>
                  </a:cubicBezTo>
                  <a:cubicBezTo>
                    <a:pt x="43" y="105"/>
                    <a:pt x="85" y="105"/>
                    <a:pt x="106" y="105"/>
                  </a:cubicBezTo>
                  <a:cubicBezTo>
                    <a:pt x="106" y="63"/>
                    <a:pt x="127" y="21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37"/>
            <p:cNvSpPr/>
            <p:nvPr/>
          </p:nvSpPr>
          <p:spPr>
            <a:xfrm>
              <a:off x="998020" y="3202783"/>
              <a:ext cx="1320" cy="1623"/>
            </a:xfrm>
            <a:custGeom>
              <a:avLst/>
              <a:gdLst/>
              <a:ahLst/>
              <a:cxnLst/>
              <a:rect l="l" t="t" r="r" b="b"/>
              <a:pathLst>
                <a:path w="128" h="155" extrusionOk="0">
                  <a:moveTo>
                    <a:pt x="127" y="0"/>
                  </a:moveTo>
                  <a:lnTo>
                    <a:pt x="1" y="126"/>
                  </a:lnTo>
                  <a:cubicBezTo>
                    <a:pt x="32" y="145"/>
                    <a:pt x="56" y="155"/>
                    <a:pt x="74" y="155"/>
                  </a:cubicBezTo>
                  <a:cubicBezTo>
                    <a:pt x="117" y="155"/>
                    <a:pt x="127" y="103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37"/>
            <p:cNvSpPr/>
            <p:nvPr/>
          </p:nvSpPr>
          <p:spPr>
            <a:xfrm>
              <a:off x="987182" y="3246380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22" y="0"/>
                  </a:moveTo>
                  <a:cubicBezTo>
                    <a:pt x="22" y="42"/>
                    <a:pt x="1" y="84"/>
                    <a:pt x="64" y="126"/>
                  </a:cubicBezTo>
                  <a:cubicBezTo>
                    <a:pt x="85" y="63"/>
                    <a:pt x="106" y="21"/>
                    <a:pt x="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37"/>
            <p:cNvSpPr/>
            <p:nvPr/>
          </p:nvSpPr>
          <p:spPr>
            <a:xfrm>
              <a:off x="971352" y="3248327"/>
              <a:ext cx="1320" cy="754"/>
            </a:xfrm>
            <a:custGeom>
              <a:avLst/>
              <a:gdLst/>
              <a:ahLst/>
              <a:cxnLst/>
              <a:rect l="l" t="t" r="r" b="b"/>
              <a:pathLst>
                <a:path w="128" h="72" extrusionOk="0">
                  <a:moveTo>
                    <a:pt x="75" y="0"/>
                  </a:moveTo>
                  <a:cubicBezTo>
                    <a:pt x="55" y="0"/>
                    <a:pt x="30" y="16"/>
                    <a:pt x="1" y="45"/>
                  </a:cubicBezTo>
                  <a:cubicBezTo>
                    <a:pt x="22" y="66"/>
                    <a:pt x="43" y="72"/>
                    <a:pt x="64" y="72"/>
                  </a:cubicBezTo>
                  <a:cubicBezTo>
                    <a:pt x="85" y="72"/>
                    <a:pt x="106" y="66"/>
                    <a:pt x="127" y="66"/>
                  </a:cubicBezTo>
                  <a:cubicBezTo>
                    <a:pt x="116" y="21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37"/>
            <p:cNvSpPr/>
            <p:nvPr/>
          </p:nvSpPr>
          <p:spPr>
            <a:xfrm>
              <a:off x="1030762" y="3181146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1" y="1"/>
                  </a:moveTo>
                  <a:cubicBezTo>
                    <a:pt x="43" y="1"/>
                    <a:pt x="22" y="6"/>
                    <a:pt x="1" y="6"/>
                  </a:cubicBezTo>
                  <a:cubicBezTo>
                    <a:pt x="1" y="27"/>
                    <a:pt x="1" y="48"/>
                    <a:pt x="1" y="69"/>
                  </a:cubicBezTo>
                  <a:cubicBezTo>
                    <a:pt x="11" y="64"/>
                    <a:pt x="23" y="62"/>
                    <a:pt x="35" y="62"/>
                  </a:cubicBezTo>
                  <a:cubicBezTo>
                    <a:pt x="47" y="62"/>
                    <a:pt x="58" y="64"/>
                    <a:pt x="69" y="64"/>
                  </a:cubicBezTo>
                  <a:cubicBezTo>
                    <a:pt x="90" y="64"/>
                    <a:pt x="106" y="58"/>
                    <a:pt x="106" y="27"/>
                  </a:cubicBezTo>
                  <a:cubicBezTo>
                    <a:pt x="95" y="6"/>
                    <a:pt x="79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37"/>
            <p:cNvSpPr/>
            <p:nvPr/>
          </p:nvSpPr>
          <p:spPr>
            <a:xfrm>
              <a:off x="1066103" y="3187587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22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27" y="64"/>
                    <a:pt x="106" y="22"/>
                    <a:pt x="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37"/>
            <p:cNvSpPr/>
            <p:nvPr/>
          </p:nvSpPr>
          <p:spPr>
            <a:xfrm>
              <a:off x="985449" y="3234043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06" y="1"/>
                  </a:moveTo>
                  <a:cubicBezTo>
                    <a:pt x="85" y="22"/>
                    <a:pt x="43" y="1"/>
                    <a:pt x="0" y="43"/>
                  </a:cubicBezTo>
                  <a:cubicBezTo>
                    <a:pt x="25" y="68"/>
                    <a:pt x="44" y="79"/>
                    <a:pt x="59" y="79"/>
                  </a:cubicBezTo>
                  <a:cubicBezTo>
                    <a:pt x="83" y="79"/>
                    <a:pt x="101" y="52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37"/>
            <p:cNvSpPr/>
            <p:nvPr/>
          </p:nvSpPr>
          <p:spPr>
            <a:xfrm>
              <a:off x="1067836" y="3216617"/>
              <a:ext cx="1093" cy="775"/>
            </a:xfrm>
            <a:custGeom>
              <a:avLst/>
              <a:gdLst/>
              <a:ahLst/>
              <a:cxnLst/>
              <a:rect l="l" t="t" r="r" b="b"/>
              <a:pathLst>
                <a:path w="106" h="74" extrusionOk="0">
                  <a:moveTo>
                    <a:pt x="57" y="0"/>
                  </a:moveTo>
                  <a:cubicBezTo>
                    <a:pt x="34" y="0"/>
                    <a:pt x="13" y="8"/>
                    <a:pt x="1" y="46"/>
                  </a:cubicBezTo>
                  <a:cubicBezTo>
                    <a:pt x="18" y="63"/>
                    <a:pt x="36" y="74"/>
                    <a:pt x="51" y="74"/>
                  </a:cubicBezTo>
                  <a:cubicBezTo>
                    <a:pt x="74" y="74"/>
                    <a:pt x="94" y="53"/>
                    <a:pt x="106" y="4"/>
                  </a:cubicBezTo>
                  <a:cubicBezTo>
                    <a:pt x="89" y="4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37"/>
            <p:cNvSpPr/>
            <p:nvPr/>
          </p:nvSpPr>
          <p:spPr>
            <a:xfrm>
              <a:off x="993039" y="3258580"/>
              <a:ext cx="1310" cy="775"/>
            </a:xfrm>
            <a:custGeom>
              <a:avLst/>
              <a:gdLst/>
              <a:ahLst/>
              <a:cxnLst/>
              <a:rect l="l" t="t" r="r" b="b"/>
              <a:pathLst>
                <a:path w="127" h="74" extrusionOk="0">
                  <a:moveTo>
                    <a:pt x="50" y="0"/>
                  </a:moveTo>
                  <a:cubicBezTo>
                    <a:pt x="33" y="0"/>
                    <a:pt x="17" y="9"/>
                    <a:pt x="0" y="34"/>
                  </a:cubicBezTo>
                  <a:cubicBezTo>
                    <a:pt x="19" y="62"/>
                    <a:pt x="38" y="73"/>
                    <a:pt x="57" y="73"/>
                  </a:cubicBezTo>
                  <a:cubicBezTo>
                    <a:pt x="80" y="73"/>
                    <a:pt x="103" y="57"/>
                    <a:pt x="126" y="34"/>
                  </a:cubicBezTo>
                  <a:cubicBezTo>
                    <a:pt x="101" y="21"/>
                    <a:pt x="75" y="0"/>
                    <a:pt x="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37"/>
            <p:cNvSpPr/>
            <p:nvPr/>
          </p:nvSpPr>
          <p:spPr>
            <a:xfrm>
              <a:off x="1050273" y="3219957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43" y="0"/>
                  </a:moveTo>
                  <a:cubicBezTo>
                    <a:pt x="1" y="21"/>
                    <a:pt x="1" y="84"/>
                    <a:pt x="43" y="105"/>
                  </a:cubicBezTo>
                  <a:cubicBezTo>
                    <a:pt x="106" y="63"/>
                    <a:pt x="85" y="21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37"/>
            <p:cNvSpPr/>
            <p:nvPr/>
          </p:nvSpPr>
          <p:spPr>
            <a:xfrm>
              <a:off x="1075859" y="3193975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27" y="0"/>
                  </a:moveTo>
                  <a:cubicBezTo>
                    <a:pt x="85" y="21"/>
                    <a:pt x="43" y="0"/>
                    <a:pt x="1" y="42"/>
                  </a:cubicBezTo>
                  <a:cubicBezTo>
                    <a:pt x="32" y="63"/>
                    <a:pt x="58" y="79"/>
                    <a:pt x="79" y="79"/>
                  </a:cubicBezTo>
                  <a:cubicBezTo>
                    <a:pt x="100" y="79"/>
                    <a:pt x="116" y="63"/>
                    <a:pt x="127" y="21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37"/>
            <p:cNvSpPr/>
            <p:nvPr/>
          </p:nvSpPr>
          <p:spPr>
            <a:xfrm>
              <a:off x="974827" y="3275001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21" y="21"/>
                    <a:pt x="0" y="63"/>
                    <a:pt x="63" y="105"/>
                  </a:cubicBezTo>
                  <a:cubicBezTo>
                    <a:pt x="105" y="63"/>
                    <a:pt x="84" y="21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37"/>
            <p:cNvSpPr/>
            <p:nvPr/>
          </p:nvSpPr>
          <p:spPr>
            <a:xfrm>
              <a:off x="1086264" y="3212051"/>
              <a:ext cx="1093" cy="754"/>
            </a:xfrm>
            <a:custGeom>
              <a:avLst/>
              <a:gdLst/>
              <a:ahLst/>
              <a:cxnLst/>
              <a:rect l="l" t="t" r="r" b="b"/>
              <a:pathLst>
                <a:path w="106" h="72" extrusionOk="0">
                  <a:moveTo>
                    <a:pt x="40" y="1"/>
                  </a:moveTo>
                  <a:cubicBezTo>
                    <a:pt x="24" y="1"/>
                    <a:pt x="10" y="12"/>
                    <a:pt x="1" y="40"/>
                  </a:cubicBezTo>
                  <a:cubicBezTo>
                    <a:pt x="11" y="61"/>
                    <a:pt x="27" y="72"/>
                    <a:pt x="45" y="72"/>
                  </a:cubicBezTo>
                  <a:cubicBezTo>
                    <a:pt x="64" y="72"/>
                    <a:pt x="85" y="61"/>
                    <a:pt x="106" y="40"/>
                  </a:cubicBezTo>
                  <a:cubicBezTo>
                    <a:pt x="83" y="17"/>
                    <a:pt x="60" y="1"/>
                    <a:pt x="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37"/>
            <p:cNvSpPr/>
            <p:nvPr/>
          </p:nvSpPr>
          <p:spPr>
            <a:xfrm>
              <a:off x="1057214" y="3245050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64"/>
                    <a:pt x="1" y="85"/>
                    <a:pt x="64" y="127"/>
                  </a:cubicBezTo>
                  <a:cubicBezTo>
                    <a:pt x="106" y="85"/>
                    <a:pt x="106" y="64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37"/>
            <p:cNvSpPr/>
            <p:nvPr/>
          </p:nvSpPr>
          <p:spPr>
            <a:xfrm>
              <a:off x="1048541" y="322193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85" y="0"/>
                    <a:pt x="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37"/>
            <p:cNvSpPr/>
            <p:nvPr/>
          </p:nvSpPr>
          <p:spPr>
            <a:xfrm>
              <a:off x="1033794" y="3177973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43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37"/>
            <p:cNvSpPr/>
            <p:nvPr/>
          </p:nvSpPr>
          <p:spPr>
            <a:xfrm>
              <a:off x="1047458" y="32223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0" y="43"/>
                    <a:pt x="64" y="43"/>
                  </a:cubicBezTo>
                  <a:cubicBezTo>
                    <a:pt x="75" y="48"/>
                    <a:pt x="83" y="51"/>
                    <a:pt x="89" y="51"/>
                  </a:cubicBezTo>
                  <a:cubicBezTo>
                    <a:pt x="106" y="51"/>
                    <a:pt x="106" y="31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37"/>
            <p:cNvSpPr/>
            <p:nvPr/>
          </p:nvSpPr>
          <p:spPr>
            <a:xfrm>
              <a:off x="1091905" y="3222649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32" y="1"/>
                  </a:moveTo>
                  <a:cubicBezTo>
                    <a:pt x="27" y="1"/>
                    <a:pt x="21" y="6"/>
                    <a:pt x="21" y="17"/>
                  </a:cubicBezTo>
                  <a:cubicBezTo>
                    <a:pt x="21" y="17"/>
                    <a:pt x="0" y="17"/>
                    <a:pt x="0" y="38"/>
                  </a:cubicBezTo>
                  <a:lnTo>
                    <a:pt x="42" y="38"/>
                  </a:lnTo>
                  <a:lnTo>
                    <a:pt x="42" y="17"/>
                  </a:lnTo>
                  <a:cubicBezTo>
                    <a:pt x="42" y="6"/>
                    <a:pt x="37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37"/>
            <p:cNvSpPr/>
            <p:nvPr/>
          </p:nvSpPr>
          <p:spPr>
            <a:xfrm>
              <a:off x="1065887" y="3187000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5" y="0"/>
                  </a:moveTo>
                  <a:cubicBezTo>
                    <a:pt x="11" y="0"/>
                    <a:pt x="6" y="4"/>
                    <a:pt x="1" y="15"/>
                  </a:cubicBezTo>
                  <a:cubicBezTo>
                    <a:pt x="1" y="57"/>
                    <a:pt x="22" y="57"/>
                    <a:pt x="43" y="57"/>
                  </a:cubicBezTo>
                  <a:cubicBezTo>
                    <a:pt x="43" y="41"/>
                    <a:pt x="30" y="0"/>
                    <a:pt x="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37"/>
            <p:cNvSpPr/>
            <p:nvPr/>
          </p:nvSpPr>
          <p:spPr>
            <a:xfrm>
              <a:off x="1071528" y="3188906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21" y="1"/>
                  </a:moveTo>
                  <a:cubicBezTo>
                    <a:pt x="21" y="11"/>
                    <a:pt x="16" y="11"/>
                    <a:pt x="11" y="11"/>
                  </a:cubicBezTo>
                  <a:cubicBezTo>
                    <a:pt x="5" y="11"/>
                    <a:pt x="0" y="11"/>
                    <a:pt x="0" y="22"/>
                  </a:cubicBezTo>
                  <a:cubicBezTo>
                    <a:pt x="11" y="43"/>
                    <a:pt x="21" y="48"/>
                    <a:pt x="29" y="48"/>
                  </a:cubicBezTo>
                  <a:cubicBezTo>
                    <a:pt x="37" y="48"/>
                    <a:pt x="42" y="43"/>
                    <a:pt x="42" y="43"/>
                  </a:cubicBezTo>
                  <a:lnTo>
                    <a:pt x="42" y="22"/>
                  </a:ln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37"/>
            <p:cNvSpPr/>
            <p:nvPr/>
          </p:nvSpPr>
          <p:spPr>
            <a:xfrm>
              <a:off x="1071094" y="319044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43"/>
                    <a:pt x="21" y="43"/>
                  </a:cubicBez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37"/>
            <p:cNvSpPr/>
            <p:nvPr/>
          </p:nvSpPr>
          <p:spPr>
            <a:xfrm>
              <a:off x="986532" y="323360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64" y="1"/>
                  </a:moveTo>
                  <a:cubicBezTo>
                    <a:pt x="1" y="1"/>
                    <a:pt x="1" y="22"/>
                    <a:pt x="1" y="43"/>
                  </a:cubicBezTo>
                  <a:lnTo>
                    <a:pt x="22" y="43"/>
                  </a:lnTo>
                  <a:cubicBezTo>
                    <a:pt x="43" y="43"/>
                    <a:pt x="106" y="1"/>
                    <a:pt x="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37"/>
            <p:cNvSpPr/>
            <p:nvPr/>
          </p:nvSpPr>
          <p:spPr>
            <a:xfrm>
              <a:off x="968320" y="323558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22" y="1"/>
                    <a:pt x="1" y="22"/>
                    <a:pt x="1" y="22"/>
                  </a:cubicBezTo>
                  <a:cubicBezTo>
                    <a:pt x="1" y="22"/>
                    <a:pt x="22" y="43"/>
                    <a:pt x="22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37"/>
            <p:cNvSpPr/>
            <p:nvPr/>
          </p:nvSpPr>
          <p:spPr>
            <a:xfrm>
              <a:off x="970919" y="3236692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lnTo>
                    <a:pt x="1" y="21"/>
                  </a:lnTo>
                  <a:lnTo>
                    <a:pt x="22" y="42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37"/>
            <p:cNvSpPr/>
            <p:nvPr/>
          </p:nvSpPr>
          <p:spPr>
            <a:xfrm>
              <a:off x="970702" y="3238127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6" y="1"/>
                  </a:moveTo>
                  <a:cubicBezTo>
                    <a:pt x="3" y="1"/>
                    <a:pt x="1" y="3"/>
                    <a:pt x="1" y="10"/>
                  </a:cubicBezTo>
                  <a:cubicBezTo>
                    <a:pt x="11" y="31"/>
                    <a:pt x="22" y="37"/>
                    <a:pt x="30" y="37"/>
                  </a:cubicBezTo>
                  <a:cubicBezTo>
                    <a:pt x="38" y="37"/>
                    <a:pt x="43" y="31"/>
                    <a:pt x="43" y="31"/>
                  </a:cubicBezTo>
                  <a:lnTo>
                    <a:pt x="43" y="10"/>
                  </a:lnTo>
                  <a:cubicBezTo>
                    <a:pt x="43" y="10"/>
                    <a:pt x="34" y="1"/>
                    <a:pt x="27" y="1"/>
                  </a:cubicBezTo>
                  <a:cubicBezTo>
                    <a:pt x="24" y="1"/>
                    <a:pt x="22" y="3"/>
                    <a:pt x="22" y="10"/>
                  </a:cubicBezTo>
                  <a:cubicBezTo>
                    <a:pt x="22" y="10"/>
                    <a:pt x="12" y="1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37"/>
            <p:cNvSpPr/>
            <p:nvPr/>
          </p:nvSpPr>
          <p:spPr>
            <a:xfrm>
              <a:off x="1078024" y="319815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37"/>
            <p:cNvSpPr/>
            <p:nvPr/>
          </p:nvSpPr>
          <p:spPr>
            <a:xfrm>
              <a:off x="1051789" y="32452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37"/>
            <p:cNvSpPr/>
            <p:nvPr/>
          </p:nvSpPr>
          <p:spPr>
            <a:xfrm>
              <a:off x="1036403" y="3248579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0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37"/>
            <p:cNvSpPr/>
            <p:nvPr/>
          </p:nvSpPr>
          <p:spPr>
            <a:xfrm>
              <a:off x="1055048" y="3248306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21" y="0"/>
                  </a:moveTo>
                  <a:cubicBezTo>
                    <a:pt x="11" y="0"/>
                    <a:pt x="0" y="5"/>
                    <a:pt x="0" y="26"/>
                  </a:cubicBezTo>
                  <a:cubicBezTo>
                    <a:pt x="0" y="68"/>
                    <a:pt x="21" y="68"/>
                    <a:pt x="42" y="68"/>
                  </a:cubicBezTo>
                  <a:cubicBezTo>
                    <a:pt x="42" y="47"/>
                    <a:pt x="42" y="26"/>
                    <a:pt x="42" y="5"/>
                  </a:cubicBezTo>
                  <a:cubicBezTo>
                    <a:pt x="42" y="5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37"/>
            <p:cNvSpPr/>
            <p:nvPr/>
          </p:nvSpPr>
          <p:spPr>
            <a:xfrm>
              <a:off x="972218" y="3251658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106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106" y="43"/>
                    <a:pt x="106" y="22"/>
                    <a:pt x="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37"/>
            <p:cNvSpPr/>
            <p:nvPr/>
          </p:nvSpPr>
          <p:spPr>
            <a:xfrm>
              <a:off x="1039765" y="3251658"/>
              <a:ext cx="330" cy="545"/>
            </a:xfrm>
            <a:custGeom>
              <a:avLst/>
              <a:gdLst/>
              <a:ahLst/>
              <a:cxnLst/>
              <a:rect l="l" t="t" r="r" b="b"/>
              <a:pathLst>
                <a:path w="32" h="52" extrusionOk="0">
                  <a:moveTo>
                    <a:pt x="11" y="1"/>
                  </a:moveTo>
                  <a:cubicBezTo>
                    <a:pt x="0" y="11"/>
                    <a:pt x="0" y="11"/>
                    <a:pt x="3" y="11"/>
                  </a:cubicBezTo>
                  <a:cubicBezTo>
                    <a:pt x="5" y="11"/>
                    <a:pt x="11" y="11"/>
                    <a:pt x="11" y="22"/>
                  </a:cubicBezTo>
                  <a:cubicBezTo>
                    <a:pt x="11" y="37"/>
                    <a:pt x="11" y="51"/>
                    <a:pt x="18" y="51"/>
                  </a:cubicBezTo>
                  <a:cubicBezTo>
                    <a:pt x="21" y="51"/>
                    <a:pt x="25" y="49"/>
                    <a:pt x="32" y="43"/>
                  </a:cubicBezTo>
                  <a:cubicBezTo>
                    <a:pt x="32" y="43"/>
                    <a:pt x="32" y="1"/>
                    <a:pt x="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37"/>
            <p:cNvSpPr/>
            <p:nvPr/>
          </p:nvSpPr>
          <p:spPr>
            <a:xfrm>
              <a:off x="975910" y="3252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37"/>
            <p:cNvSpPr/>
            <p:nvPr/>
          </p:nvSpPr>
          <p:spPr>
            <a:xfrm>
              <a:off x="1038352" y="325297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lnTo>
                    <a:pt x="0" y="43"/>
                  </a:lnTo>
                  <a:lnTo>
                    <a:pt x="21" y="43"/>
                  </a:lnTo>
                  <a:lnTo>
                    <a:pt x="63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37"/>
            <p:cNvSpPr/>
            <p:nvPr/>
          </p:nvSpPr>
          <p:spPr>
            <a:xfrm>
              <a:off x="1039652" y="32536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37"/>
            <p:cNvSpPr/>
            <p:nvPr/>
          </p:nvSpPr>
          <p:spPr>
            <a:xfrm>
              <a:off x="1043333" y="3256800"/>
              <a:ext cx="670" cy="597"/>
            </a:xfrm>
            <a:custGeom>
              <a:avLst/>
              <a:gdLst/>
              <a:ahLst/>
              <a:cxnLst/>
              <a:rect l="l" t="t" r="r" b="b"/>
              <a:pathLst>
                <a:path w="65" h="57" extrusionOk="0">
                  <a:moveTo>
                    <a:pt x="37" y="0"/>
                  </a:moveTo>
                  <a:cubicBezTo>
                    <a:pt x="32" y="0"/>
                    <a:pt x="27" y="4"/>
                    <a:pt x="22" y="14"/>
                  </a:cubicBezTo>
                  <a:cubicBezTo>
                    <a:pt x="1" y="56"/>
                    <a:pt x="43" y="56"/>
                    <a:pt x="64" y="56"/>
                  </a:cubicBezTo>
                  <a:cubicBezTo>
                    <a:pt x="64" y="40"/>
                    <a:pt x="52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37"/>
            <p:cNvSpPr/>
            <p:nvPr/>
          </p:nvSpPr>
          <p:spPr>
            <a:xfrm>
              <a:off x="1045942" y="3256946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1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37"/>
            <p:cNvSpPr/>
            <p:nvPr/>
          </p:nvSpPr>
          <p:spPr>
            <a:xfrm>
              <a:off x="1062638" y="321115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37"/>
            <p:cNvSpPr/>
            <p:nvPr/>
          </p:nvSpPr>
          <p:spPr>
            <a:xfrm>
              <a:off x="989780" y="3263994"/>
              <a:ext cx="670" cy="450"/>
            </a:xfrm>
            <a:custGeom>
              <a:avLst/>
              <a:gdLst/>
              <a:ahLst/>
              <a:cxnLst/>
              <a:rect l="l" t="t" r="r" b="b"/>
              <a:pathLst>
                <a:path w="65" h="43" extrusionOk="0">
                  <a:moveTo>
                    <a:pt x="43" y="0"/>
                  </a:moveTo>
                  <a:lnTo>
                    <a:pt x="1" y="42"/>
                  </a:lnTo>
                  <a:lnTo>
                    <a:pt x="43" y="42"/>
                  </a:lnTo>
                  <a:lnTo>
                    <a:pt x="64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37"/>
            <p:cNvSpPr/>
            <p:nvPr/>
          </p:nvSpPr>
          <p:spPr>
            <a:xfrm>
              <a:off x="988698" y="3267681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14" y="0"/>
                  </a:moveTo>
                  <a:cubicBezTo>
                    <a:pt x="6" y="0"/>
                    <a:pt x="1" y="6"/>
                    <a:pt x="1" y="27"/>
                  </a:cubicBezTo>
                  <a:cubicBezTo>
                    <a:pt x="1" y="69"/>
                    <a:pt x="22" y="69"/>
                    <a:pt x="43" y="69"/>
                  </a:cubicBezTo>
                  <a:cubicBezTo>
                    <a:pt x="43" y="48"/>
                    <a:pt x="43" y="27"/>
                    <a:pt x="43" y="6"/>
                  </a:cubicBezTo>
                  <a:cubicBezTo>
                    <a:pt x="32" y="6"/>
                    <a:pt x="22" y="0"/>
                    <a:pt x="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37"/>
            <p:cNvSpPr/>
            <p:nvPr/>
          </p:nvSpPr>
          <p:spPr>
            <a:xfrm>
              <a:off x="972662" y="3213035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37" y="0"/>
                  </a:moveTo>
                  <a:cubicBezTo>
                    <a:pt x="30" y="0"/>
                    <a:pt x="21" y="9"/>
                    <a:pt x="21" y="9"/>
                  </a:cubicBezTo>
                  <a:cubicBezTo>
                    <a:pt x="21" y="9"/>
                    <a:pt x="0" y="9"/>
                    <a:pt x="0" y="30"/>
                  </a:cubicBezTo>
                  <a:lnTo>
                    <a:pt x="42" y="30"/>
                  </a:lnTo>
                  <a:lnTo>
                    <a:pt x="42" y="9"/>
                  </a:lnTo>
                  <a:cubicBezTo>
                    <a:pt x="42" y="2"/>
                    <a:pt x="40" y="0"/>
                    <a:pt x="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37"/>
            <p:cNvSpPr/>
            <p:nvPr/>
          </p:nvSpPr>
          <p:spPr>
            <a:xfrm>
              <a:off x="998237" y="3268990"/>
              <a:ext cx="443" cy="733"/>
            </a:xfrm>
            <a:custGeom>
              <a:avLst/>
              <a:gdLst/>
              <a:ahLst/>
              <a:cxnLst/>
              <a:rect l="l" t="t" r="r" b="b"/>
              <a:pathLst>
                <a:path w="43" h="70" extrusionOk="0">
                  <a:moveTo>
                    <a:pt x="19" y="1"/>
                  </a:moveTo>
                  <a:cubicBezTo>
                    <a:pt x="14" y="1"/>
                    <a:pt x="7" y="9"/>
                    <a:pt x="1" y="28"/>
                  </a:cubicBezTo>
                  <a:cubicBezTo>
                    <a:pt x="1" y="70"/>
                    <a:pt x="22" y="70"/>
                    <a:pt x="43" y="70"/>
                  </a:cubicBezTo>
                  <a:cubicBezTo>
                    <a:pt x="43" y="40"/>
                    <a:pt x="33" y="1"/>
                    <a:pt x="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37"/>
            <p:cNvSpPr/>
            <p:nvPr/>
          </p:nvSpPr>
          <p:spPr>
            <a:xfrm>
              <a:off x="999546" y="3275661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37"/>
            <p:cNvSpPr/>
            <p:nvPr/>
          </p:nvSpPr>
          <p:spPr>
            <a:xfrm>
              <a:off x="1068918" y="3216156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23" y="0"/>
                  </a:moveTo>
                  <a:cubicBezTo>
                    <a:pt x="1" y="0"/>
                    <a:pt x="1" y="31"/>
                    <a:pt x="1" y="48"/>
                  </a:cubicBezTo>
                  <a:cubicBezTo>
                    <a:pt x="22" y="48"/>
                    <a:pt x="85" y="27"/>
                    <a:pt x="43" y="6"/>
                  </a:cubicBezTo>
                  <a:cubicBezTo>
                    <a:pt x="35" y="2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37"/>
            <p:cNvSpPr/>
            <p:nvPr/>
          </p:nvSpPr>
          <p:spPr>
            <a:xfrm>
              <a:off x="1069785" y="3217308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37"/>
            <p:cNvSpPr/>
            <p:nvPr/>
          </p:nvSpPr>
          <p:spPr>
            <a:xfrm>
              <a:off x="991090" y="327097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cubicBezTo>
                    <a:pt x="15" y="0"/>
                    <a:pt x="8" y="2"/>
                    <a:pt x="0" y="6"/>
                  </a:cubicBezTo>
                  <a:lnTo>
                    <a:pt x="0" y="69"/>
                  </a:lnTo>
                  <a:lnTo>
                    <a:pt x="63" y="69"/>
                  </a:lnTo>
                  <a:cubicBezTo>
                    <a:pt x="63" y="35"/>
                    <a:pt x="49" y="0"/>
                    <a:pt x="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2" name="Google Shape;12592;p37"/>
          <p:cNvGrpSpPr/>
          <p:nvPr/>
        </p:nvGrpSpPr>
        <p:grpSpPr>
          <a:xfrm rot="1800022">
            <a:off x="2068530" y="642875"/>
            <a:ext cx="1534721" cy="3751262"/>
            <a:chOff x="3452820" y="1335214"/>
            <a:chExt cx="1031271" cy="2520698"/>
          </a:xfrm>
        </p:grpSpPr>
        <p:grpSp>
          <p:nvGrpSpPr>
            <p:cNvPr id="12593" name="Google Shape;12593;p37"/>
            <p:cNvGrpSpPr/>
            <p:nvPr/>
          </p:nvGrpSpPr>
          <p:grpSpPr>
            <a:xfrm>
              <a:off x="3452820" y="1335214"/>
              <a:ext cx="1031271" cy="2520698"/>
              <a:chOff x="1984527" y="1766697"/>
              <a:chExt cx="258847" cy="632721"/>
            </a:xfrm>
          </p:grpSpPr>
          <p:sp>
            <p:nvSpPr>
              <p:cNvPr id="12594" name="Google Shape;12594;p37"/>
              <p:cNvSpPr/>
              <p:nvPr/>
            </p:nvSpPr>
            <p:spPr>
              <a:xfrm>
                <a:off x="2116611" y="1766697"/>
                <a:ext cx="21048" cy="30831"/>
              </a:xfrm>
              <a:custGeom>
                <a:avLst/>
                <a:gdLst/>
                <a:ahLst/>
                <a:cxnLst/>
                <a:rect l="l" t="t" r="r" b="b"/>
                <a:pathLst>
                  <a:path w="2041" h="2944" extrusionOk="0">
                    <a:moveTo>
                      <a:pt x="1178" y="1"/>
                    </a:moveTo>
                    <a:lnTo>
                      <a:pt x="737" y="127"/>
                    </a:lnTo>
                    <a:cubicBezTo>
                      <a:pt x="590" y="169"/>
                      <a:pt x="400" y="190"/>
                      <a:pt x="316" y="358"/>
                    </a:cubicBezTo>
                    <a:cubicBezTo>
                      <a:pt x="169" y="757"/>
                      <a:pt x="1" y="1115"/>
                      <a:pt x="127" y="1535"/>
                    </a:cubicBezTo>
                    <a:cubicBezTo>
                      <a:pt x="295" y="2082"/>
                      <a:pt x="548" y="2608"/>
                      <a:pt x="1052" y="2944"/>
                    </a:cubicBezTo>
                    <a:cubicBezTo>
                      <a:pt x="1347" y="2944"/>
                      <a:pt x="1410" y="2923"/>
                      <a:pt x="1536" y="2692"/>
                    </a:cubicBezTo>
                    <a:cubicBezTo>
                      <a:pt x="1683" y="2439"/>
                      <a:pt x="1809" y="2166"/>
                      <a:pt x="1893" y="1872"/>
                    </a:cubicBezTo>
                    <a:cubicBezTo>
                      <a:pt x="2040" y="1451"/>
                      <a:pt x="1956" y="989"/>
                      <a:pt x="1956" y="547"/>
                    </a:cubicBezTo>
                    <a:cubicBezTo>
                      <a:pt x="1956" y="379"/>
                      <a:pt x="1851" y="232"/>
                      <a:pt x="1704" y="190"/>
                    </a:cubicBezTo>
                    <a:cubicBezTo>
                      <a:pt x="1620" y="148"/>
                      <a:pt x="1557" y="64"/>
                      <a:pt x="14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5" name="Google Shape;12595;p37"/>
              <p:cNvSpPr/>
              <p:nvPr/>
            </p:nvSpPr>
            <p:spPr>
              <a:xfrm>
                <a:off x="2043396" y="1877229"/>
                <a:ext cx="20821" cy="27323"/>
              </a:xfrm>
              <a:custGeom>
                <a:avLst/>
                <a:gdLst/>
                <a:ahLst/>
                <a:cxnLst/>
                <a:rect l="l" t="t" r="r" b="b"/>
                <a:pathLst>
                  <a:path w="2019" h="2609" extrusionOk="0">
                    <a:moveTo>
                      <a:pt x="1368" y="0"/>
                    </a:moveTo>
                    <a:cubicBezTo>
                      <a:pt x="1354" y="0"/>
                      <a:pt x="1339" y="1"/>
                      <a:pt x="1325" y="2"/>
                    </a:cubicBezTo>
                    <a:cubicBezTo>
                      <a:pt x="1051" y="44"/>
                      <a:pt x="799" y="107"/>
                      <a:pt x="526" y="191"/>
                    </a:cubicBezTo>
                    <a:cubicBezTo>
                      <a:pt x="0" y="1053"/>
                      <a:pt x="400" y="2272"/>
                      <a:pt x="1135" y="2609"/>
                    </a:cubicBezTo>
                    <a:cubicBezTo>
                      <a:pt x="1409" y="2546"/>
                      <a:pt x="1640" y="2335"/>
                      <a:pt x="1703" y="2062"/>
                    </a:cubicBezTo>
                    <a:cubicBezTo>
                      <a:pt x="1787" y="1789"/>
                      <a:pt x="1934" y="1536"/>
                      <a:pt x="1934" y="1221"/>
                    </a:cubicBezTo>
                    <a:cubicBezTo>
                      <a:pt x="1934" y="1200"/>
                      <a:pt x="1976" y="1179"/>
                      <a:pt x="1997" y="1158"/>
                    </a:cubicBezTo>
                    <a:lnTo>
                      <a:pt x="2018" y="590"/>
                    </a:lnTo>
                    <a:cubicBezTo>
                      <a:pt x="1997" y="569"/>
                      <a:pt x="1934" y="548"/>
                      <a:pt x="1934" y="506"/>
                    </a:cubicBezTo>
                    <a:cubicBezTo>
                      <a:pt x="1914" y="205"/>
                      <a:pt x="1665" y="0"/>
                      <a:pt x="13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6" name="Google Shape;12596;p37"/>
              <p:cNvSpPr/>
              <p:nvPr/>
            </p:nvSpPr>
            <p:spPr>
              <a:xfrm>
                <a:off x="2203908" y="2107941"/>
                <a:ext cx="39466" cy="56038"/>
              </a:xfrm>
              <a:custGeom>
                <a:avLst/>
                <a:gdLst/>
                <a:ahLst/>
                <a:cxnLst/>
                <a:rect l="l" t="t" r="r" b="b"/>
                <a:pathLst>
                  <a:path w="3827" h="5351" extrusionOk="0">
                    <a:moveTo>
                      <a:pt x="2142" y="1"/>
                    </a:moveTo>
                    <a:cubicBezTo>
                      <a:pt x="2122" y="1"/>
                      <a:pt x="2102" y="1"/>
                      <a:pt x="2082" y="2"/>
                    </a:cubicBezTo>
                    <a:cubicBezTo>
                      <a:pt x="1745" y="23"/>
                      <a:pt x="1409" y="86"/>
                      <a:pt x="1093" y="191"/>
                    </a:cubicBezTo>
                    <a:cubicBezTo>
                      <a:pt x="883" y="233"/>
                      <a:pt x="694" y="381"/>
                      <a:pt x="589" y="570"/>
                    </a:cubicBezTo>
                    <a:cubicBezTo>
                      <a:pt x="210" y="1285"/>
                      <a:pt x="0" y="2042"/>
                      <a:pt x="252" y="2861"/>
                    </a:cubicBezTo>
                    <a:cubicBezTo>
                      <a:pt x="358" y="3198"/>
                      <a:pt x="547" y="3513"/>
                      <a:pt x="694" y="3850"/>
                    </a:cubicBezTo>
                    <a:cubicBezTo>
                      <a:pt x="946" y="4480"/>
                      <a:pt x="1493" y="4880"/>
                      <a:pt x="2018" y="5216"/>
                    </a:cubicBezTo>
                    <a:cubicBezTo>
                      <a:pt x="2175" y="5310"/>
                      <a:pt x="2323" y="5350"/>
                      <a:pt x="2458" y="5350"/>
                    </a:cubicBezTo>
                    <a:cubicBezTo>
                      <a:pt x="2775" y="5350"/>
                      <a:pt x="3021" y="5131"/>
                      <a:pt x="3154" y="4880"/>
                    </a:cubicBezTo>
                    <a:cubicBezTo>
                      <a:pt x="3532" y="4165"/>
                      <a:pt x="3827" y="3429"/>
                      <a:pt x="3742" y="2672"/>
                    </a:cubicBezTo>
                    <a:cubicBezTo>
                      <a:pt x="3742" y="2462"/>
                      <a:pt x="3763" y="2336"/>
                      <a:pt x="3763" y="2210"/>
                    </a:cubicBezTo>
                    <a:cubicBezTo>
                      <a:pt x="3763" y="1600"/>
                      <a:pt x="3574" y="1011"/>
                      <a:pt x="3217" y="549"/>
                    </a:cubicBezTo>
                    <a:cubicBezTo>
                      <a:pt x="2956" y="208"/>
                      <a:pt x="2561" y="1"/>
                      <a:pt x="21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7" name="Google Shape;12597;p37"/>
              <p:cNvSpPr/>
              <p:nvPr/>
            </p:nvSpPr>
            <p:spPr>
              <a:xfrm>
                <a:off x="1984527" y="2039081"/>
                <a:ext cx="36001" cy="50802"/>
              </a:xfrm>
              <a:custGeom>
                <a:avLst/>
                <a:gdLst/>
                <a:ahLst/>
                <a:cxnLst/>
                <a:rect l="l" t="t" r="r" b="b"/>
                <a:pathLst>
                  <a:path w="3491" h="4851" extrusionOk="0">
                    <a:moveTo>
                      <a:pt x="1688" y="0"/>
                    </a:moveTo>
                    <a:cubicBezTo>
                      <a:pt x="1274" y="0"/>
                      <a:pt x="754" y="126"/>
                      <a:pt x="547" y="304"/>
                    </a:cubicBezTo>
                    <a:cubicBezTo>
                      <a:pt x="547" y="304"/>
                      <a:pt x="547" y="325"/>
                      <a:pt x="526" y="325"/>
                    </a:cubicBezTo>
                    <a:cubicBezTo>
                      <a:pt x="231" y="661"/>
                      <a:pt x="42" y="1081"/>
                      <a:pt x="42" y="1544"/>
                    </a:cubicBezTo>
                    <a:cubicBezTo>
                      <a:pt x="0" y="2217"/>
                      <a:pt x="168" y="2869"/>
                      <a:pt x="526" y="3436"/>
                    </a:cubicBezTo>
                    <a:cubicBezTo>
                      <a:pt x="757" y="3920"/>
                      <a:pt x="1114" y="4340"/>
                      <a:pt x="1556" y="4677"/>
                    </a:cubicBezTo>
                    <a:cubicBezTo>
                      <a:pt x="1713" y="4794"/>
                      <a:pt x="1900" y="4851"/>
                      <a:pt x="2086" y="4851"/>
                    </a:cubicBezTo>
                    <a:cubicBezTo>
                      <a:pt x="2398" y="4851"/>
                      <a:pt x="2709" y="4693"/>
                      <a:pt x="2880" y="4403"/>
                    </a:cubicBezTo>
                    <a:cubicBezTo>
                      <a:pt x="3259" y="3836"/>
                      <a:pt x="3448" y="3184"/>
                      <a:pt x="3490" y="2532"/>
                    </a:cubicBezTo>
                    <a:cubicBezTo>
                      <a:pt x="3448" y="2301"/>
                      <a:pt x="3448" y="2070"/>
                      <a:pt x="3385" y="1817"/>
                    </a:cubicBezTo>
                    <a:cubicBezTo>
                      <a:pt x="3238" y="1039"/>
                      <a:pt x="2922" y="388"/>
                      <a:pt x="2124" y="72"/>
                    </a:cubicBezTo>
                    <a:cubicBezTo>
                      <a:pt x="2018" y="23"/>
                      <a:pt x="1862" y="0"/>
                      <a:pt x="168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8" name="Google Shape;12598;p37"/>
              <p:cNvSpPr/>
              <p:nvPr/>
            </p:nvSpPr>
            <p:spPr>
              <a:xfrm>
                <a:off x="2137661" y="1949941"/>
                <a:ext cx="30577" cy="44037"/>
              </a:xfrm>
              <a:custGeom>
                <a:avLst/>
                <a:gdLst/>
                <a:ahLst/>
                <a:cxnLst/>
                <a:rect l="l" t="t" r="r" b="b"/>
                <a:pathLst>
                  <a:path w="2965" h="4205" extrusionOk="0">
                    <a:moveTo>
                      <a:pt x="1684" y="1"/>
                    </a:moveTo>
                    <a:cubicBezTo>
                      <a:pt x="1586" y="1"/>
                      <a:pt x="1487" y="11"/>
                      <a:pt x="1388" y="34"/>
                    </a:cubicBezTo>
                    <a:cubicBezTo>
                      <a:pt x="1199" y="76"/>
                      <a:pt x="1031" y="118"/>
                      <a:pt x="862" y="181"/>
                    </a:cubicBezTo>
                    <a:cubicBezTo>
                      <a:pt x="694" y="244"/>
                      <a:pt x="547" y="328"/>
                      <a:pt x="442" y="454"/>
                    </a:cubicBezTo>
                    <a:cubicBezTo>
                      <a:pt x="127" y="854"/>
                      <a:pt x="0" y="1358"/>
                      <a:pt x="85" y="1863"/>
                    </a:cubicBezTo>
                    <a:cubicBezTo>
                      <a:pt x="274" y="2725"/>
                      <a:pt x="610" y="3503"/>
                      <a:pt x="1346" y="4028"/>
                    </a:cubicBezTo>
                    <a:cubicBezTo>
                      <a:pt x="1490" y="4142"/>
                      <a:pt x="1614" y="4204"/>
                      <a:pt x="1733" y="4204"/>
                    </a:cubicBezTo>
                    <a:cubicBezTo>
                      <a:pt x="1856" y="4204"/>
                      <a:pt x="1974" y="4136"/>
                      <a:pt x="2103" y="3986"/>
                    </a:cubicBezTo>
                    <a:cubicBezTo>
                      <a:pt x="2250" y="3776"/>
                      <a:pt x="2376" y="3566"/>
                      <a:pt x="2481" y="3355"/>
                    </a:cubicBezTo>
                    <a:cubicBezTo>
                      <a:pt x="2755" y="2809"/>
                      <a:pt x="2923" y="2199"/>
                      <a:pt x="2965" y="1589"/>
                    </a:cubicBezTo>
                    <a:cubicBezTo>
                      <a:pt x="2923" y="1337"/>
                      <a:pt x="2902" y="1064"/>
                      <a:pt x="2839" y="833"/>
                    </a:cubicBezTo>
                    <a:cubicBezTo>
                      <a:pt x="2714" y="333"/>
                      <a:pt x="2226" y="1"/>
                      <a:pt x="16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9" name="Google Shape;12599;p37"/>
              <p:cNvSpPr/>
              <p:nvPr/>
            </p:nvSpPr>
            <p:spPr>
              <a:xfrm>
                <a:off x="1992652" y="2239539"/>
                <a:ext cx="19748" cy="31596"/>
              </a:xfrm>
              <a:custGeom>
                <a:avLst/>
                <a:gdLst/>
                <a:ahLst/>
                <a:cxnLst/>
                <a:rect l="l" t="t" r="r" b="b"/>
                <a:pathLst>
                  <a:path w="1915" h="3017" extrusionOk="0">
                    <a:moveTo>
                      <a:pt x="1216" y="1"/>
                    </a:moveTo>
                    <a:cubicBezTo>
                      <a:pt x="1204" y="1"/>
                      <a:pt x="1191" y="1"/>
                      <a:pt x="1178" y="2"/>
                    </a:cubicBezTo>
                    <a:cubicBezTo>
                      <a:pt x="905" y="23"/>
                      <a:pt x="632" y="86"/>
                      <a:pt x="379" y="170"/>
                    </a:cubicBezTo>
                    <a:cubicBezTo>
                      <a:pt x="295" y="233"/>
                      <a:pt x="232" y="296"/>
                      <a:pt x="190" y="401"/>
                    </a:cubicBezTo>
                    <a:cubicBezTo>
                      <a:pt x="22" y="780"/>
                      <a:pt x="1" y="1242"/>
                      <a:pt x="127" y="1642"/>
                    </a:cubicBezTo>
                    <a:cubicBezTo>
                      <a:pt x="232" y="2125"/>
                      <a:pt x="464" y="2546"/>
                      <a:pt x="821" y="2861"/>
                    </a:cubicBezTo>
                    <a:cubicBezTo>
                      <a:pt x="935" y="2967"/>
                      <a:pt x="1034" y="3017"/>
                      <a:pt x="1124" y="3017"/>
                    </a:cubicBezTo>
                    <a:cubicBezTo>
                      <a:pt x="1249" y="3017"/>
                      <a:pt x="1354" y="2919"/>
                      <a:pt x="1452" y="2735"/>
                    </a:cubicBezTo>
                    <a:cubicBezTo>
                      <a:pt x="1767" y="2252"/>
                      <a:pt x="1914" y="1684"/>
                      <a:pt x="1893" y="1116"/>
                    </a:cubicBezTo>
                    <a:cubicBezTo>
                      <a:pt x="1893" y="948"/>
                      <a:pt x="1893" y="801"/>
                      <a:pt x="1872" y="654"/>
                    </a:cubicBezTo>
                    <a:cubicBezTo>
                      <a:pt x="1872" y="288"/>
                      <a:pt x="1578" y="1"/>
                      <a:pt x="12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0" name="Google Shape;12600;p37"/>
              <p:cNvSpPr/>
              <p:nvPr/>
            </p:nvSpPr>
            <p:spPr>
              <a:xfrm>
                <a:off x="2093350" y="2367373"/>
                <a:ext cx="19522" cy="32046"/>
              </a:xfrm>
              <a:custGeom>
                <a:avLst/>
                <a:gdLst/>
                <a:ahLst/>
                <a:cxnLst/>
                <a:rect l="l" t="t" r="r" b="b"/>
                <a:pathLst>
                  <a:path w="1893" h="3060" extrusionOk="0">
                    <a:moveTo>
                      <a:pt x="1245" y="1"/>
                    </a:moveTo>
                    <a:cubicBezTo>
                      <a:pt x="955" y="1"/>
                      <a:pt x="402" y="147"/>
                      <a:pt x="295" y="308"/>
                    </a:cubicBezTo>
                    <a:cubicBezTo>
                      <a:pt x="273" y="308"/>
                      <a:pt x="273" y="308"/>
                      <a:pt x="273" y="330"/>
                    </a:cubicBezTo>
                    <a:cubicBezTo>
                      <a:pt x="21" y="813"/>
                      <a:pt x="0" y="1360"/>
                      <a:pt x="168" y="1864"/>
                    </a:cubicBezTo>
                    <a:cubicBezTo>
                      <a:pt x="316" y="2201"/>
                      <a:pt x="484" y="2495"/>
                      <a:pt x="694" y="2768"/>
                    </a:cubicBezTo>
                    <a:cubicBezTo>
                      <a:pt x="779" y="2955"/>
                      <a:pt x="960" y="3060"/>
                      <a:pt x="1159" y="3060"/>
                    </a:cubicBezTo>
                    <a:cubicBezTo>
                      <a:pt x="1207" y="3060"/>
                      <a:pt x="1255" y="3054"/>
                      <a:pt x="1304" y="3042"/>
                    </a:cubicBezTo>
                    <a:cubicBezTo>
                      <a:pt x="1346" y="2937"/>
                      <a:pt x="1430" y="2831"/>
                      <a:pt x="1493" y="2705"/>
                    </a:cubicBezTo>
                    <a:cubicBezTo>
                      <a:pt x="1766" y="2117"/>
                      <a:pt x="1892" y="1465"/>
                      <a:pt x="1850" y="834"/>
                    </a:cubicBezTo>
                    <a:cubicBezTo>
                      <a:pt x="1829" y="456"/>
                      <a:pt x="1766" y="161"/>
                      <a:pt x="1367" y="14"/>
                    </a:cubicBezTo>
                    <a:cubicBezTo>
                      <a:pt x="1336" y="5"/>
                      <a:pt x="1294" y="1"/>
                      <a:pt x="12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601" name="Google Shape;12601;p37"/>
            <p:cNvSpPr/>
            <p:nvPr/>
          </p:nvSpPr>
          <p:spPr>
            <a:xfrm>
              <a:off x="3907556" y="2970012"/>
              <a:ext cx="121817" cy="175443"/>
            </a:xfrm>
            <a:custGeom>
              <a:avLst/>
              <a:gdLst/>
              <a:ahLst/>
              <a:cxnLst/>
              <a:rect l="l" t="t" r="r" b="b"/>
              <a:pathLst>
                <a:path w="2965" h="4205" extrusionOk="0">
                  <a:moveTo>
                    <a:pt x="1684" y="1"/>
                  </a:moveTo>
                  <a:cubicBezTo>
                    <a:pt x="1586" y="1"/>
                    <a:pt x="1487" y="11"/>
                    <a:pt x="1388" y="34"/>
                  </a:cubicBezTo>
                  <a:cubicBezTo>
                    <a:pt x="1199" y="76"/>
                    <a:pt x="1031" y="118"/>
                    <a:pt x="862" y="181"/>
                  </a:cubicBezTo>
                  <a:cubicBezTo>
                    <a:pt x="694" y="244"/>
                    <a:pt x="547" y="328"/>
                    <a:pt x="442" y="454"/>
                  </a:cubicBezTo>
                  <a:cubicBezTo>
                    <a:pt x="127" y="854"/>
                    <a:pt x="0" y="1358"/>
                    <a:pt x="85" y="1863"/>
                  </a:cubicBezTo>
                  <a:cubicBezTo>
                    <a:pt x="274" y="2725"/>
                    <a:pt x="610" y="3503"/>
                    <a:pt x="1346" y="4028"/>
                  </a:cubicBezTo>
                  <a:cubicBezTo>
                    <a:pt x="1490" y="4142"/>
                    <a:pt x="1614" y="4204"/>
                    <a:pt x="1733" y="4204"/>
                  </a:cubicBezTo>
                  <a:cubicBezTo>
                    <a:pt x="1856" y="4204"/>
                    <a:pt x="1974" y="4136"/>
                    <a:pt x="2103" y="3986"/>
                  </a:cubicBezTo>
                  <a:cubicBezTo>
                    <a:pt x="2250" y="3776"/>
                    <a:pt x="2376" y="3566"/>
                    <a:pt x="2481" y="3355"/>
                  </a:cubicBezTo>
                  <a:cubicBezTo>
                    <a:pt x="2755" y="2809"/>
                    <a:pt x="2923" y="2199"/>
                    <a:pt x="2965" y="1589"/>
                  </a:cubicBezTo>
                  <a:cubicBezTo>
                    <a:pt x="2923" y="1337"/>
                    <a:pt x="2902" y="1064"/>
                    <a:pt x="2839" y="833"/>
                  </a:cubicBezTo>
                  <a:cubicBezTo>
                    <a:pt x="2714" y="333"/>
                    <a:pt x="2226" y="1"/>
                    <a:pt x="16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27">
    <p:bg>
      <p:bgPr>
        <a:solidFill>
          <a:schemeClr val="accent1"/>
        </a:solidFill>
        <a:effectLst/>
      </p:bgPr>
    </p:bg>
    <p:spTree>
      <p:nvGrpSpPr>
        <p:cNvPr id="1" name="Shape 12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03" name="Google Shape;12603;p38"/>
          <p:cNvGrpSpPr/>
          <p:nvPr/>
        </p:nvGrpSpPr>
        <p:grpSpPr>
          <a:xfrm rot="-5400000" flipH="1">
            <a:off x="8153433" y="240505"/>
            <a:ext cx="999379" cy="981738"/>
            <a:chOff x="1313034" y="2781464"/>
            <a:chExt cx="345830" cy="339749"/>
          </a:xfrm>
        </p:grpSpPr>
        <p:sp>
          <p:nvSpPr>
            <p:cNvPr id="12604" name="Google Shape;12604;p38"/>
            <p:cNvSpPr/>
            <p:nvPr/>
          </p:nvSpPr>
          <p:spPr>
            <a:xfrm>
              <a:off x="1313034" y="2781464"/>
              <a:ext cx="345830" cy="339529"/>
            </a:xfrm>
            <a:custGeom>
              <a:avLst/>
              <a:gdLst/>
              <a:ahLst/>
              <a:cxnLst/>
              <a:rect l="l" t="t" r="r" b="b"/>
              <a:pathLst>
                <a:path w="33535" h="32421" extrusionOk="0">
                  <a:moveTo>
                    <a:pt x="17871" y="1"/>
                  </a:moveTo>
                  <a:cubicBezTo>
                    <a:pt x="17177" y="22"/>
                    <a:pt x="16505" y="85"/>
                    <a:pt x="15811" y="190"/>
                  </a:cubicBezTo>
                  <a:cubicBezTo>
                    <a:pt x="14718" y="337"/>
                    <a:pt x="13624" y="568"/>
                    <a:pt x="12573" y="905"/>
                  </a:cubicBezTo>
                  <a:cubicBezTo>
                    <a:pt x="10912" y="1430"/>
                    <a:pt x="9335" y="2166"/>
                    <a:pt x="7864" y="3112"/>
                  </a:cubicBezTo>
                  <a:cubicBezTo>
                    <a:pt x="7023" y="3638"/>
                    <a:pt x="6245" y="4248"/>
                    <a:pt x="5509" y="4920"/>
                  </a:cubicBezTo>
                  <a:cubicBezTo>
                    <a:pt x="4626" y="5782"/>
                    <a:pt x="3890" y="6770"/>
                    <a:pt x="3280" y="7843"/>
                  </a:cubicBezTo>
                  <a:cubicBezTo>
                    <a:pt x="2355" y="9420"/>
                    <a:pt x="1661" y="11123"/>
                    <a:pt x="1199" y="12889"/>
                  </a:cubicBezTo>
                  <a:cubicBezTo>
                    <a:pt x="1010" y="13666"/>
                    <a:pt x="841" y="14486"/>
                    <a:pt x="673" y="15285"/>
                  </a:cubicBezTo>
                  <a:cubicBezTo>
                    <a:pt x="568" y="15874"/>
                    <a:pt x="463" y="16442"/>
                    <a:pt x="379" y="17030"/>
                  </a:cubicBezTo>
                  <a:cubicBezTo>
                    <a:pt x="316" y="17409"/>
                    <a:pt x="295" y="17808"/>
                    <a:pt x="253" y="18187"/>
                  </a:cubicBezTo>
                  <a:cubicBezTo>
                    <a:pt x="190" y="18691"/>
                    <a:pt x="127" y="19196"/>
                    <a:pt x="64" y="19700"/>
                  </a:cubicBezTo>
                  <a:cubicBezTo>
                    <a:pt x="64" y="19890"/>
                    <a:pt x="85" y="20079"/>
                    <a:pt x="64" y="20268"/>
                  </a:cubicBezTo>
                  <a:cubicBezTo>
                    <a:pt x="64" y="20352"/>
                    <a:pt x="22" y="20457"/>
                    <a:pt x="1" y="20541"/>
                  </a:cubicBezTo>
                  <a:lnTo>
                    <a:pt x="1" y="24116"/>
                  </a:lnTo>
                  <a:cubicBezTo>
                    <a:pt x="43" y="24221"/>
                    <a:pt x="64" y="24326"/>
                    <a:pt x="64" y="24431"/>
                  </a:cubicBezTo>
                  <a:cubicBezTo>
                    <a:pt x="106" y="25020"/>
                    <a:pt x="106" y="25629"/>
                    <a:pt x="127" y="26155"/>
                  </a:cubicBezTo>
                  <a:cubicBezTo>
                    <a:pt x="169" y="26702"/>
                    <a:pt x="211" y="27248"/>
                    <a:pt x="253" y="27774"/>
                  </a:cubicBezTo>
                  <a:cubicBezTo>
                    <a:pt x="316" y="28405"/>
                    <a:pt x="379" y="29014"/>
                    <a:pt x="442" y="29645"/>
                  </a:cubicBezTo>
                  <a:cubicBezTo>
                    <a:pt x="505" y="30255"/>
                    <a:pt x="568" y="30885"/>
                    <a:pt x="631" y="31495"/>
                  </a:cubicBezTo>
                  <a:cubicBezTo>
                    <a:pt x="652" y="31810"/>
                    <a:pt x="715" y="32105"/>
                    <a:pt x="736" y="32420"/>
                  </a:cubicBezTo>
                  <a:lnTo>
                    <a:pt x="1788" y="32420"/>
                  </a:lnTo>
                  <a:cubicBezTo>
                    <a:pt x="1809" y="32378"/>
                    <a:pt x="1830" y="32315"/>
                    <a:pt x="1830" y="32273"/>
                  </a:cubicBezTo>
                  <a:cubicBezTo>
                    <a:pt x="1851" y="31895"/>
                    <a:pt x="1893" y="31516"/>
                    <a:pt x="1914" y="31138"/>
                  </a:cubicBezTo>
                  <a:cubicBezTo>
                    <a:pt x="1935" y="30444"/>
                    <a:pt x="1956" y="29750"/>
                    <a:pt x="1977" y="29077"/>
                  </a:cubicBezTo>
                  <a:cubicBezTo>
                    <a:pt x="1977" y="28531"/>
                    <a:pt x="2019" y="28026"/>
                    <a:pt x="2040" y="27479"/>
                  </a:cubicBezTo>
                  <a:cubicBezTo>
                    <a:pt x="2061" y="26912"/>
                    <a:pt x="2061" y="26365"/>
                    <a:pt x="2103" y="25819"/>
                  </a:cubicBezTo>
                  <a:cubicBezTo>
                    <a:pt x="2103" y="25356"/>
                    <a:pt x="2124" y="24914"/>
                    <a:pt x="2145" y="24452"/>
                  </a:cubicBezTo>
                  <a:cubicBezTo>
                    <a:pt x="2187" y="23947"/>
                    <a:pt x="2229" y="23464"/>
                    <a:pt x="2271" y="22959"/>
                  </a:cubicBezTo>
                  <a:cubicBezTo>
                    <a:pt x="2292" y="22623"/>
                    <a:pt x="2313" y="22286"/>
                    <a:pt x="2334" y="21950"/>
                  </a:cubicBezTo>
                  <a:cubicBezTo>
                    <a:pt x="2376" y="21424"/>
                    <a:pt x="2397" y="20899"/>
                    <a:pt x="2481" y="20373"/>
                  </a:cubicBezTo>
                  <a:cubicBezTo>
                    <a:pt x="2608" y="19385"/>
                    <a:pt x="2797" y="18418"/>
                    <a:pt x="2965" y="17451"/>
                  </a:cubicBezTo>
                  <a:cubicBezTo>
                    <a:pt x="3154" y="16295"/>
                    <a:pt x="3427" y="15159"/>
                    <a:pt x="3743" y="14024"/>
                  </a:cubicBezTo>
                  <a:cubicBezTo>
                    <a:pt x="3974" y="13162"/>
                    <a:pt x="4289" y="12321"/>
                    <a:pt x="4689" y="11501"/>
                  </a:cubicBezTo>
                  <a:cubicBezTo>
                    <a:pt x="5109" y="10639"/>
                    <a:pt x="5614" y="9798"/>
                    <a:pt x="6203" y="9041"/>
                  </a:cubicBezTo>
                  <a:cubicBezTo>
                    <a:pt x="7170" y="7780"/>
                    <a:pt x="8389" y="6728"/>
                    <a:pt x="9756" y="5929"/>
                  </a:cubicBezTo>
                  <a:cubicBezTo>
                    <a:pt x="11080" y="5089"/>
                    <a:pt x="12489" y="4458"/>
                    <a:pt x="13982" y="3995"/>
                  </a:cubicBezTo>
                  <a:cubicBezTo>
                    <a:pt x="14633" y="3806"/>
                    <a:pt x="15285" y="3659"/>
                    <a:pt x="15958" y="3554"/>
                  </a:cubicBezTo>
                  <a:cubicBezTo>
                    <a:pt x="16432" y="3482"/>
                    <a:pt x="16926" y="3449"/>
                    <a:pt x="17419" y="3449"/>
                  </a:cubicBezTo>
                  <a:cubicBezTo>
                    <a:pt x="17648" y="3449"/>
                    <a:pt x="17876" y="3456"/>
                    <a:pt x="18102" y="3470"/>
                  </a:cubicBezTo>
                  <a:cubicBezTo>
                    <a:pt x="19049" y="3491"/>
                    <a:pt x="19974" y="3743"/>
                    <a:pt x="20836" y="4163"/>
                  </a:cubicBezTo>
                  <a:cubicBezTo>
                    <a:pt x="21635" y="4542"/>
                    <a:pt x="22370" y="5067"/>
                    <a:pt x="23001" y="5698"/>
                  </a:cubicBezTo>
                  <a:cubicBezTo>
                    <a:pt x="23632" y="6392"/>
                    <a:pt x="24200" y="7149"/>
                    <a:pt x="24683" y="7969"/>
                  </a:cubicBezTo>
                  <a:cubicBezTo>
                    <a:pt x="25755" y="9798"/>
                    <a:pt x="26512" y="11753"/>
                    <a:pt x="27164" y="13751"/>
                  </a:cubicBezTo>
                  <a:cubicBezTo>
                    <a:pt x="27711" y="15369"/>
                    <a:pt x="28131" y="17009"/>
                    <a:pt x="28467" y="18691"/>
                  </a:cubicBezTo>
                  <a:cubicBezTo>
                    <a:pt x="28783" y="20184"/>
                    <a:pt x="29056" y="21698"/>
                    <a:pt x="29351" y="23212"/>
                  </a:cubicBezTo>
                  <a:cubicBezTo>
                    <a:pt x="29582" y="24473"/>
                    <a:pt x="29855" y="25713"/>
                    <a:pt x="30086" y="26954"/>
                  </a:cubicBezTo>
                  <a:cubicBezTo>
                    <a:pt x="30213" y="27648"/>
                    <a:pt x="30276" y="28341"/>
                    <a:pt x="30402" y="29014"/>
                  </a:cubicBezTo>
                  <a:cubicBezTo>
                    <a:pt x="30486" y="29519"/>
                    <a:pt x="30591" y="30002"/>
                    <a:pt x="30675" y="30486"/>
                  </a:cubicBezTo>
                  <a:cubicBezTo>
                    <a:pt x="30759" y="31075"/>
                    <a:pt x="30864" y="31642"/>
                    <a:pt x="30948" y="32210"/>
                  </a:cubicBezTo>
                  <a:cubicBezTo>
                    <a:pt x="30948" y="32294"/>
                    <a:pt x="30948" y="32357"/>
                    <a:pt x="30948" y="32420"/>
                  </a:cubicBezTo>
                  <a:lnTo>
                    <a:pt x="33534" y="32420"/>
                  </a:lnTo>
                  <a:cubicBezTo>
                    <a:pt x="33471" y="31937"/>
                    <a:pt x="33408" y="31453"/>
                    <a:pt x="33345" y="30948"/>
                  </a:cubicBezTo>
                  <a:cubicBezTo>
                    <a:pt x="33261" y="30423"/>
                    <a:pt x="33219" y="29918"/>
                    <a:pt x="33135" y="29393"/>
                  </a:cubicBezTo>
                  <a:cubicBezTo>
                    <a:pt x="33072" y="28930"/>
                    <a:pt x="32988" y="28468"/>
                    <a:pt x="32904" y="28005"/>
                  </a:cubicBezTo>
                  <a:cubicBezTo>
                    <a:pt x="32841" y="27564"/>
                    <a:pt x="32777" y="27101"/>
                    <a:pt x="32714" y="26660"/>
                  </a:cubicBezTo>
                  <a:cubicBezTo>
                    <a:pt x="32630" y="26092"/>
                    <a:pt x="32546" y="25545"/>
                    <a:pt x="32441" y="24999"/>
                  </a:cubicBezTo>
                  <a:cubicBezTo>
                    <a:pt x="32378" y="24536"/>
                    <a:pt x="32294" y="24095"/>
                    <a:pt x="32231" y="23632"/>
                  </a:cubicBezTo>
                  <a:cubicBezTo>
                    <a:pt x="32147" y="23085"/>
                    <a:pt x="32063" y="22539"/>
                    <a:pt x="31958" y="21971"/>
                  </a:cubicBezTo>
                  <a:cubicBezTo>
                    <a:pt x="31852" y="21340"/>
                    <a:pt x="31726" y="20689"/>
                    <a:pt x="31600" y="20058"/>
                  </a:cubicBezTo>
                  <a:cubicBezTo>
                    <a:pt x="31495" y="19469"/>
                    <a:pt x="31411" y="18881"/>
                    <a:pt x="31285" y="18292"/>
                  </a:cubicBezTo>
                  <a:cubicBezTo>
                    <a:pt x="31117" y="17430"/>
                    <a:pt x="30948" y="16547"/>
                    <a:pt x="30738" y="15685"/>
                  </a:cubicBezTo>
                  <a:cubicBezTo>
                    <a:pt x="30318" y="13856"/>
                    <a:pt x="29750" y="12048"/>
                    <a:pt x="29056" y="10303"/>
                  </a:cubicBezTo>
                  <a:cubicBezTo>
                    <a:pt x="28404" y="8642"/>
                    <a:pt x="27605" y="7044"/>
                    <a:pt x="26659" y="5509"/>
                  </a:cubicBezTo>
                  <a:cubicBezTo>
                    <a:pt x="26218" y="4815"/>
                    <a:pt x="25755" y="4163"/>
                    <a:pt x="25230" y="3533"/>
                  </a:cubicBezTo>
                  <a:cubicBezTo>
                    <a:pt x="24389" y="2587"/>
                    <a:pt x="23380" y="1809"/>
                    <a:pt x="22265" y="1220"/>
                  </a:cubicBezTo>
                  <a:cubicBezTo>
                    <a:pt x="21761" y="926"/>
                    <a:pt x="21256" y="694"/>
                    <a:pt x="20709" y="484"/>
                  </a:cubicBezTo>
                  <a:cubicBezTo>
                    <a:pt x="20100" y="232"/>
                    <a:pt x="19448" y="85"/>
                    <a:pt x="18775" y="64"/>
                  </a:cubicBezTo>
                  <a:cubicBezTo>
                    <a:pt x="18481" y="64"/>
                    <a:pt x="18166" y="1"/>
                    <a:pt x="1787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38"/>
            <p:cNvSpPr/>
            <p:nvPr/>
          </p:nvSpPr>
          <p:spPr>
            <a:xfrm>
              <a:off x="1343817" y="2826643"/>
              <a:ext cx="278190" cy="294351"/>
            </a:xfrm>
            <a:custGeom>
              <a:avLst/>
              <a:gdLst/>
              <a:ahLst/>
              <a:cxnLst/>
              <a:rect l="l" t="t" r="r" b="b"/>
              <a:pathLst>
                <a:path w="26976" h="28107" extrusionOk="0">
                  <a:moveTo>
                    <a:pt x="14621" y="1"/>
                  </a:moveTo>
                  <a:cubicBezTo>
                    <a:pt x="14273" y="1"/>
                    <a:pt x="13926" y="12"/>
                    <a:pt x="13583" y="39"/>
                  </a:cubicBezTo>
                  <a:cubicBezTo>
                    <a:pt x="12847" y="60"/>
                    <a:pt x="12132" y="228"/>
                    <a:pt x="11396" y="312"/>
                  </a:cubicBezTo>
                  <a:cubicBezTo>
                    <a:pt x="10597" y="417"/>
                    <a:pt x="9819" y="627"/>
                    <a:pt x="9083" y="943"/>
                  </a:cubicBezTo>
                  <a:cubicBezTo>
                    <a:pt x="7990" y="1405"/>
                    <a:pt x="7002" y="2015"/>
                    <a:pt x="6119" y="2772"/>
                  </a:cubicBezTo>
                  <a:cubicBezTo>
                    <a:pt x="3869" y="4748"/>
                    <a:pt x="2314" y="7355"/>
                    <a:pt x="1662" y="10257"/>
                  </a:cubicBezTo>
                  <a:cubicBezTo>
                    <a:pt x="1410" y="11266"/>
                    <a:pt x="1157" y="12296"/>
                    <a:pt x="926" y="13305"/>
                  </a:cubicBezTo>
                  <a:cubicBezTo>
                    <a:pt x="779" y="13978"/>
                    <a:pt x="716" y="14630"/>
                    <a:pt x="611" y="15323"/>
                  </a:cubicBezTo>
                  <a:cubicBezTo>
                    <a:pt x="506" y="16017"/>
                    <a:pt x="400" y="16732"/>
                    <a:pt x="295" y="17426"/>
                  </a:cubicBezTo>
                  <a:cubicBezTo>
                    <a:pt x="253" y="17720"/>
                    <a:pt x="253" y="18036"/>
                    <a:pt x="232" y="18330"/>
                  </a:cubicBezTo>
                  <a:lnTo>
                    <a:pt x="106" y="19675"/>
                  </a:lnTo>
                  <a:cubicBezTo>
                    <a:pt x="106" y="19696"/>
                    <a:pt x="106" y="19717"/>
                    <a:pt x="106" y="19738"/>
                  </a:cubicBezTo>
                  <a:lnTo>
                    <a:pt x="43" y="21168"/>
                  </a:lnTo>
                  <a:cubicBezTo>
                    <a:pt x="43" y="21526"/>
                    <a:pt x="1" y="21904"/>
                    <a:pt x="1" y="22261"/>
                  </a:cubicBezTo>
                  <a:cubicBezTo>
                    <a:pt x="1" y="22577"/>
                    <a:pt x="43" y="22892"/>
                    <a:pt x="43" y="23186"/>
                  </a:cubicBezTo>
                  <a:cubicBezTo>
                    <a:pt x="64" y="23607"/>
                    <a:pt x="43" y="24006"/>
                    <a:pt x="64" y="24427"/>
                  </a:cubicBezTo>
                  <a:cubicBezTo>
                    <a:pt x="85" y="25058"/>
                    <a:pt x="148" y="25730"/>
                    <a:pt x="169" y="26319"/>
                  </a:cubicBezTo>
                  <a:cubicBezTo>
                    <a:pt x="190" y="26929"/>
                    <a:pt x="211" y="27518"/>
                    <a:pt x="232" y="28106"/>
                  </a:cubicBezTo>
                  <a:lnTo>
                    <a:pt x="1893" y="28106"/>
                  </a:lnTo>
                  <a:cubicBezTo>
                    <a:pt x="1956" y="27539"/>
                    <a:pt x="1998" y="26971"/>
                    <a:pt x="2061" y="26403"/>
                  </a:cubicBezTo>
                  <a:cubicBezTo>
                    <a:pt x="2061" y="26382"/>
                    <a:pt x="2061" y="26361"/>
                    <a:pt x="2061" y="26340"/>
                  </a:cubicBezTo>
                  <a:cubicBezTo>
                    <a:pt x="2082" y="25878"/>
                    <a:pt x="2103" y="25436"/>
                    <a:pt x="2124" y="24974"/>
                  </a:cubicBezTo>
                  <a:cubicBezTo>
                    <a:pt x="2145" y="24385"/>
                    <a:pt x="2166" y="23754"/>
                    <a:pt x="2187" y="23144"/>
                  </a:cubicBezTo>
                  <a:cubicBezTo>
                    <a:pt x="2209" y="22598"/>
                    <a:pt x="2272" y="22072"/>
                    <a:pt x="2314" y="21547"/>
                  </a:cubicBezTo>
                  <a:cubicBezTo>
                    <a:pt x="2356" y="21042"/>
                    <a:pt x="2440" y="20495"/>
                    <a:pt x="2482" y="20012"/>
                  </a:cubicBezTo>
                  <a:cubicBezTo>
                    <a:pt x="2545" y="19507"/>
                    <a:pt x="2566" y="19024"/>
                    <a:pt x="2629" y="18498"/>
                  </a:cubicBezTo>
                  <a:cubicBezTo>
                    <a:pt x="2692" y="17972"/>
                    <a:pt x="2776" y="17447"/>
                    <a:pt x="2860" y="16921"/>
                  </a:cubicBezTo>
                  <a:cubicBezTo>
                    <a:pt x="2923" y="16501"/>
                    <a:pt x="2986" y="16080"/>
                    <a:pt x="3049" y="15660"/>
                  </a:cubicBezTo>
                  <a:cubicBezTo>
                    <a:pt x="3197" y="14861"/>
                    <a:pt x="3302" y="14062"/>
                    <a:pt x="3491" y="13263"/>
                  </a:cubicBezTo>
                  <a:cubicBezTo>
                    <a:pt x="3785" y="12065"/>
                    <a:pt x="4122" y="10866"/>
                    <a:pt x="4458" y="9668"/>
                  </a:cubicBezTo>
                  <a:cubicBezTo>
                    <a:pt x="4689" y="8827"/>
                    <a:pt x="5152" y="8133"/>
                    <a:pt x="5635" y="7418"/>
                  </a:cubicBezTo>
                  <a:cubicBezTo>
                    <a:pt x="6077" y="6766"/>
                    <a:pt x="6582" y="6157"/>
                    <a:pt x="7128" y="5589"/>
                  </a:cubicBezTo>
                  <a:cubicBezTo>
                    <a:pt x="7738" y="4937"/>
                    <a:pt x="8453" y="4391"/>
                    <a:pt x="9231" y="3949"/>
                  </a:cubicBezTo>
                  <a:cubicBezTo>
                    <a:pt x="9882" y="3508"/>
                    <a:pt x="10639" y="3192"/>
                    <a:pt x="11417" y="3003"/>
                  </a:cubicBezTo>
                  <a:cubicBezTo>
                    <a:pt x="11901" y="2919"/>
                    <a:pt x="12405" y="2856"/>
                    <a:pt x="12910" y="2772"/>
                  </a:cubicBezTo>
                  <a:cubicBezTo>
                    <a:pt x="13502" y="2702"/>
                    <a:pt x="14094" y="2661"/>
                    <a:pt x="14698" y="2661"/>
                  </a:cubicBezTo>
                  <a:cubicBezTo>
                    <a:pt x="14824" y="2661"/>
                    <a:pt x="14949" y="2663"/>
                    <a:pt x="15075" y="2667"/>
                  </a:cubicBezTo>
                  <a:cubicBezTo>
                    <a:pt x="15538" y="2667"/>
                    <a:pt x="16001" y="2751"/>
                    <a:pt x="16442" y="2919"/>
                  </a:cubicBezTo>
                  <a:cubicBezTo>
                    <a:pt x="16673" y="3003"/>
                    <a:pt x="16884" y="3150"/>
                    <a:pt x="17052" y="3318"/>
                  </a:cubicBezTo>
                  <a:cubicBezTo>
                    <a:pt x="17872" y="4054"/>
                    <a:pt x="18418" y="5000"/>
                    <a:pt x="19049" y="5883"/>
                  </a:cubicBezTo>
                  <a:cubicBezTo>
                    <a:pt x="19806" y="6977"/>
                    <a:pt x="20184" y="8217"/>
                    <a:pt x="20521" y="9479"/>
                  </a:cubicBezTo>
                  <a:cubicBezTo>
                    <a:pt x="21109" y="11707"/>
                    <a:pt x="21656" y="13957"/>
                    <a:pt x="22203" y="16185"/>
                  </a:cubicBezTo>
                  <a:cubicBezTo>
                    <a:pt x="22518" y="17426"/>
                    <a:pt x="22812" y="18687"/>
                    <a:pt x="23107" y="19949"/>
                  </a:cubicBezTo>
                  <a:cubicBezTo>
                    <a:pt x="23380" y="21105"/>
                    <a:pt x="23611" y="22261"/>
                    <a:pt x="23885" y="23418"/>
                  </a:cubicBezTo>
                  <a:cubicBezTo>
                    <a:pt x="24221" y="24932"/>
                    <a:pt x="24578" y="26466"/>
                    <a:pt x="24936" y="27980"/>
                  </a:cubicBezTo>
                  <a:cubicBezTo>
                    <a:pt x="24936" y="28022"/>
                    <a:pt x="24936" y="28064"/>
                    <a:pt x="24936" y="28106"/>
                  </a:cubicBezTo>
                  <a:lnTo>
                    <a:pt x="26975" y="28106"/>
                  </a:lnTo>
                  <a:cubicBezTo>
                    <a:pt x="26891" y="27644"/>
                    <a:pt x="26828" y="27160"/>
                    <a:pt x="26744" y="26698"/>
                  </a:cubicBezTo>
                  <a:cubicBezTo>
                    <a:pt x="26660" y="26151"/>
                    <a:pt x="26555" y="25604"/>
                    <a:pt x="26450" y="25079"/>
                  </a:cubicBezTo>
                  <a:cubicBezTo>
                    <a:pt x="26302" y="24280"/>
                    <a:pt x="26155" y="23460"/>
                    <a:pt x="25987" y="22682"/>
                  </a:cubicBezTo>
                  <a:cubicBezTo>
                    <a:pt x="25819" y="21799"/>
                    <a:pt x="25651" y="20937"/>
                    <a:pt x="25461" y="20054"/>
                  </a:cubicBezTo>
                  <a:cubicBezTo>
                    <a:pt x="25314" y="19255"/>
                    <a:pt x="25146" y="18477"/>
                    <a:pt x="24957" y="17678"/>
                  </a:cubicBezTo>
                  <a:cubicBezTo>
                    <a:pt x="24684" y="16522"/>
                    <a:pt x="24410" y="15344"/>
                    <a:pt x="24116" y="14188"/>
                  </a:cubicBezTo>
                  <a:cubicBezTo>
                    <a:pt x="23801" y="12927"/>
                    <a:pt x="23464" y="11686"/>
                    <a:pt x="23128" y="10446"/>
                  </a:cubicBezTo>
                  <a:cubicBezTo>
                    <a:pt x="22833" y="9205"/>
                    <a:pt x="22455" y="7965"/>
                    <a:pt x="22013" y="6766"/>
                  </a:cubicBezTo>
                  <a:cubicBezTo>
                    <a:pt x="21782" y="6136"/>
                    <a:pt x="21488" y="5547"/>
                    <a:pt x="21151" y="4979"/>
                  </a:cubicBezTo>
                  <a:cubicBezTo>
                    <a:pt x="20605" y="4075"/>
                    <a:pt x="20058" y="3192"/>
                    <a:pt x="19448" y="2351"/>
                  </a:cubicBezTo>
                  <a:cubicBezTo>
                    <a:pt x="19028" y="1763"/>
                    <a:pt x="18523" y="1237"/>
                    <a:pt x="17935" y="817"/>
                  </a:cubicBezTo>
                  <a:cubicBezTo>
                    <a:pt x="17388" y="417"/>
                    <a:pt x="16736" y="165"/>
                    <a:pt x="16064" y="60"/>
                  </a:cubicBezTo>
                  <a:cubicBezTo>
                    <a:pt x="15587" y="23"/>
                    <a:pt x="15103" y="1"/>
                    <a:pt x="146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38"/>
            <p:cNvSpPr/>
            <p:nvPr/>
          </p:nvSpPr>
          <p:spPr>
            <a:xfrm>
              <a:off x="1376992" y="2875036"/>
              <a:ext cx="207281" cy="245957"/>
            </a:xfrm>
            <a:custGeom>
              <a:avLst/>
              <a:gdLst/>
              <a:ahLst/>
              <a:cxnLst/>
              <a:rect l="l" t="t" r="r" b="b"/>
              <a:pathLst>
                <a:path w="20100" h="23486" extrusionOk="0">
                  <a:moveTo>
                    <a:pt x="9146" y="1"/>
                  </a:moveTo>
                  <a:cubicBezTo>
                    <a:pt x="8964" y="1"/>
                    <a:pt x="8782" y="8"/>
                    <a:pt x="8600" y="22"/>
                  </a:cubicBezTo>
                  <a:cubicBezTo>
                    <a:pt x="7948" y="106"/>
                    <a:pt x="7296" y="232"/>
                    <a:pt x="6665" y="421"/>
                  </a:cubicBezTo>
                  <a:cubicBezTo>
                    <a:pt x="5824" y="653"/>
                    <a:pt x="5068" y="1157"/>
                    <a:pt x="4563" y="1872"/>
                  </a:cubicBezTo>
                  <a:cubicBezTo>
                    <a:pt x="3827" y="2860"/>
                    <a:pt x="3133" y="3890"/>
                    <a:pt x="2482" y="4942"/>
                  </a:cubicBezTo>
                  <a:cubicBezTo>
                    <a:pt x="1956" y="5741"/>
                    <a:pt x="1662" y="6645"/>
                    <a:pt x="1325" y="7549"/>
                  </a:cubicBezTo>
                  <a:cubicBezTo>
                    <a:pt x="947" y="8474"/>
                    <a:pt x="694" y="9441"/>
                    <a:pt x="505" y="10429"/>
                  </a:cubicBezTo>
                  <a:cubicBezTo>
                    <a:pt x="421" y="10976"/>
                    <a:pt x="379" y="11522"/>
                    <a:pt x="316" y="12069"/>
                  </a:cubicBezTo>
                  <a:cubicBezTo>
                    <a:pt x="253" y="12532"/>
                    <a:pt x="190" y="12973"/>
                    <a:pt x="148" y="13436"/>
                  </a:cubicBezTo>
                  <a:cubicBezTo>
                    <a:pt x="106" y="13667"/>
                    <a:pt x="64" y="13898"/>
                    <a:pt x="64" y="14129"/>
                  </a:cubicBezTo>
                  <a:cubicBezTo>
                    <a:pt x="43" y="14571"/>
                    <a:pt x="1" y="15012"/>
                    <a:pt x="1" y="15454"/>
                  </a:cubicBezTo>
                  <a:lnTo>
                    <a:pt x="1" y="18355"/>
                  </a:lnTo>
                  <a:cubicBezTo>
                    <a:pt x="22" y="18923"/>
                    <a:pt x="43" y="19491"/>
                    <a:pt x="85" y="20058"/>
                  </a:cubicBezTo>
                  <a:cubicBezTo>
                    <a:pt x="127" y="20752"/>
                    <a:pt x="190" y="21425"/>
                    <a:pt x="253" y="22119"/>
                  </a:cubicBezTo>
                  <a:cubicBezTo>
                    <a:pt x="295" y="22581"/>
                    <a:pt x="379" y="23044"/>
                    <a:pt x="421" y="23485"/>
                  </a:cubicBezTo>
                  <a:lnTo>
                    <a:pt x="1914" y="23485"/>
                  </a:lnTo>
                  <a:cubicBezTo>
                    <a:pt x="1935" y="23149"/>
                    <a:pt x="1956" y="22812"/>
                    <a:pt x="1956" y="22476"/>
                  </a:cubicBezTo>
                  <a:lnTo>
                    <a:pt x="1956" y="21236"/>
                  </a:lnTo>
                  <a:cubicBezTo>
                    <a:pt x="1977" y="20458"/>
                    <a:pt x="1998" y="19680"/>
                    <a:pt x="2019" y="18902"/>
                  </a:cubicBezTo>
                  <a:cubicBezTo>
                    <a:pt x="2040" y="18460"/>
                    <a:pt x="2040" y="18040"/>
                    <a:pt x="2082" y="17598"/>
                  </a:cubicBezTo>
                  <a:cubicBezTo>
                    <a:pt x="2124" y="16968"/>
                    <a:pt x="2208" y="16337"/>
                    <a:pt x="2271" y="15706"/>
                  </a:cubicBezTo>
                  <a:cubicBezTo>
                    <a:pt x="2292" y="15475"/>
                    <a:pt x="2292" y="15223"/>
                    <a:pt x="2334" y="14991"/>
                  </a:cubicBezTo>
                  <a:cubicBezTo>
                    <a:pt x="2397" y="14424"/>
                    <a:pt x="2482" y="13877"/>
                    <a:pt x="2566" y="13309"/>
                  </a:cubicBezTo>
                  <a:cubicBezTo>
                    <a:pt x="2629" y="12826"/>
                    <a:pt x="2692" y="12342"/>
                    <a:pt x="2776" y="11859"/>
                  </a:cubicBezTo>
                  <a:cubicBezTo>
                    <a:pt x="2944" y="10808"/>
                    <a:pt x="3217" y="9777"/>
                    <a:pt x="3575" y="8768"/>
                  </a:cubicBezTo>
                  <a:cubicBezTo>
                    <a:pt x="3995" y="7633"/>
                    <a:pt x="4563" y="6561"/>
                    <a:pt x="5278" y="5593"/>
                  </a:cubicBezTo>
                  <a:cubicBezTo>
                    <a:pt x="5635" y="5110"/>
                    <a:pt x="5930" y="4584"/>
                    <a:pt x="6287" y="4122"/>
                  </a:cubicBezTo>
                  <a:cubicBezTo>
                    <a:pt x="6792" y="3449"/>
                    <a:pt x="7527" y="3028"/>
                    <a:pt x="8347" y="2923"/>
                  </a:cubicBezTo>
                  <a:cubicBezTo>
                    <a:pt x="8566" y="2891"/>
                    <a:pt x="8788" y="2874"/>
                    <a:pt x="9009" y="2874"/>
                  </a:cubicBezTo>
                  <a:cubicBezTo>
                    <a:pt x="9362" y="2874"/>
                    <a:pt x="9714" y="2917"/>
                    <a:pt x="10050" y="3007"/>
                  </a:cubicBezTo>
                  <a:cubicBezTo>
                    <a:pt x="10702" y="3176"/>
                    <a:pt x="11270" y="3596"/>
                    <a:pt x="11648" y="4164"/>
                  </a:cubicBezTo>
                  <a:cubicBezTo>
                    <a:pt x="11943" y="4563"/>
                    <a:pt x="12195" y="4984"/>
                    <a:pt x="12447" y="5404"/>
                  </a:cubicBezTo>
                  <a:cubicBezTo>
                    <a:pt x="12678" y="5888"/>
                    <a:pt x="12889" y="6413"/>
                    <a:pt x="13036" y="6939"/>
                  </a:cubicBezTo>
                  <a:cubicBezTo>
                    <a:pt x="13561" y="8768"/>
                    <a:pt x="14087" y="10576"/>
                    <a:pt x="14592" y="12405"/>
                  </a:cubicBezTo>
                  <a:cubicBezTo>
                    <a:pt x="14928" y="13583"/>
                    <a:pt x="15222" y="14781"/>
                    <a:pt x="15538" y="15979"/>
                  </a:cubicBezTo>
                  <a:cubicBezTo>
                    <a:pt x="15874" y="17325"/>
                    <a:pt x="16168" y="18671"/>
                    <a:pt x="16526" y="20016"/>
                  </a:cubicBezTo>
                  <a:cubicBezTo>
                    <a:pt x="16820" y="21151"/>
                    <a:pt x="17136" y="22287"/>
                    <a:pt x="17430" y="23422"/>
                  </a:cubicBezTo>
                  <a:cubicBezTo>
                    <a:pt x="17430" y="23443"/>
                    <a:pt x="17430" y="23464"/>
                    <a:pt x="17430" y="23485"/>
                  </a:cubicBezTo>
                  <a:lnTo>
                    <a:pt x="20100" y="23485"/>
                  </a:lnTo>
                  <a:cubicBezTo>
                    <a:pt x="19995" y="23086"/>
                    <a:pt x="19869" y="22686"/>
                    <a:pt x="19764" y="22266"/>
                  </a:cubicBezTo>
                  <a:cubicBezTo>
                    <a:pt x="19217" y="20332"/>
                    <a:pt x="18691" y="18376"/>
                    <a:pt x="18166" y="16442"/>
                  </a:cubicBezTo>
                  <a:cubicBezTo>
                    <a:pt x="17787" y="15054"/>
                    <a:pt x="17430" y="13667"/>
                    <a:pt x="17051" y="12279"/>
                  </a:cubicBezTo>
                  <a:cubicBezTo>
                    <a:pt x="16610" y="10618"/>
                    <a:pt x="16147" y="8978"/>
                    <a:pt x="15685" y="7317"/>
                  </a:cubicBezTo>
                  <a:cubicBezTo>
                    <a:pt x="15433" y="6308"/>
                    <a:pt x="15075" y="5320"/>
                    <a:pt x="14634" y="4395"/>
                  </a:cubicBezTo>
                  <a:cubicBezTo>
                    <a:pt x="14486" y="4101"/>
                    <a:pt x="14339" y="3806"/>
                    <a:pt x="14171" y="3533"/>
                  </a:cubicBezTo>
                  <a:cubicBezTo>
                    <a:pt x="13940" y="3155"/>
                    <a:pt x="13709" y="2797"/>
                    <a:pt x="13477" y="2440"/>
                  </a:cubicBezTo>
                  <a:cubicBezTo>
                    <a:pt x="12973" y="1662"/>
                    <a:pt x="12258" y="1010"/>
                    <a:pt x="11417" y="590"/>
                  </a:cubicBezTo>
                  <a:cubicBezTo>
                    <a:pt x="11060" y="358"/>
                    <a:pt x="10660" y="190"/>
                    <a:pt x="10219" y="85"/>
                  </a:cubicBezTo>
                  <a:cubicBezTo>
                    <a:pt x="9868" y="29"/>
                    <a:pt x="9508" y="1"/>
                    <a:pt x="914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38"/>
            <p:cNvSpPr/>
            <p:nvPr/>
          </p:nvSpPr>
          <p:spPr>
            <a:xfrm>
              <a:off x="1419057" y="2915963"/>
              <a:ext cx="124895" cy="205251"/>
            </a:xfrm>
            <a:custGeom>
              <a:avLst/>
              <a:gdLst/>
              <a:ahLst/>
              <a:cxnLst/>
              <a:rect l="l" t="t" r="r" b="b"/>
              <a:pathLst>
                <a:path w="12111" h="19599" extrusionOk="0">
                  <a:moveTo>
                    <a:pt x="5389" y="1"/>
                  </a:moveTo>
                  <a:cubicBezTo>
                    <a:pt x="5359" y="1"/>
                    <a:pt x="5329" y="2"/>
                    <a:pt x="5299" y="4"/>
                  </a:cubicBezTo>
                  <a:cubicBezTo>
                    <a:pt x="5067" y="25"/>
                    <a:pt x="4836" y="67"/>
                    <a:pt x="4626" y="130"/>
                  </a:cubicBezTo>
                  <a:cubicBezTo>
                    <a:pt x="4247" y="214"/>
                    <a:pt x="3890" y="340"/>
                    <a:pt x="3554" y="487"/>
                  </a:cubicBezTo>
                  <a:cubicBezTo>
                    <a:pt x="3049" y="697"/>
                    <a:pt x="2797" y="1181"/>
                    <a:pt x="2565" y="1622"/>
                  </a:cubicBezTo>
                  <a:cubicBezTo>
                    <a:pt x="2040" y="2590"/>
                    <a:pt x="1661" y="3620"/>
                    <a:pt x="1430" y="4692"/>
                  </a:cubicBezTo>
                  <a:cubicBezTo>
                    <a:pt x="1178" y="5932"/>
                    <a:pt x="883" y="7173"/>
                    <a:pt x="652" y="8413"/>
                  </a:cubicBezTo>
                  <a:cubicBezTo>
                    <a:pt x="526" y="8981"/>
                    <a:pt x="463" y="9570"/>
                    <a:pt x="379" y="10137"/>
                  </a:cubicBezTo>
                  <a:cubicBezTo>
                    <a:pt x="316" y="10705"/>
                    <a:pt x="253" y="11273"/>
                    <a:pt x="190" y="11840"/>
                  </a:cubicBezTo>
                  <a:cubicBezTo>
                    <a:pt x="106" y="12492"/>
                    <a:pt x="63" y="13165"/>
                    <a:pt x="63" y="13838"/>
                  </a:cubicBezTo>
                  <a:cubicBezTo>
                    <a:pt x="63" y="14195"/>
                    <a:pt x="0" y="14552"/>
                    <a:pt x="0" y="14910"/>
                  </a:cubicBezTo>
                  <a:cubicBezTo>
                    <a:pt x="21" y="15414"/>
                    <a:pt x="42" y="15919"/>
                    <a:pt x="63" y="16445"/>
                  </a:cubicBezTo>
                  <a:cubicBezTo>
                    <a:pt x="106" y="17054"/>
                    <a:pt x="148" y="17664"/>
                    <a:pt x="190" y="18295"/>
                  </a:cubicBezTo>
                  <a:cubicBezTo>
                    <a:pt x="232" y="18652"/>
                    <a:pt x="274" y="19010"/>
                    <a:pt x="316" y="19388"/>
                  </a:cubicBezTo>
                  <a:cubicBezTo>
                    <a:pt x="316" y="19451"/>
                    <a:pt x="316" y="19535"/>
                    <a:pt x="316" y="19598"/>
                  </a:cubicBezTo>
                  <a:lnTo>
                    <a:pt x="1556" y="19598"/>
                  </a:lnTo>
                  <a:cubicBezTo>
                    <a:pt x="1577" y="19052"/>
                    <a:pt x="1619" y="18526"/>
                    <a:pt x="1640" y="17979"/>
                  </a:cubicBezTo>
                  <a:lnTo>
                    <a:pt x="1640" y="17895"/>
                  </a:lnTo>
                  <a:cubicBezTo>
                    <a:pt x="1661" y="17328"/>
                    <a:pt x="1682" y="16760"/>
                    <a:pt x="1724" y="16192"/>
                  </a:cubicBezTo>
                  <a:cubicBezTo>
                    <a:pt x="1745" y="15751"/>
                    <a:pt x="1787" y="15288"/>
                    <a:pt x="1830" y="14847"/>
                  </a:cubicBezTo>
                  <a:cubicBezTo>
                    <a:pt x="1872" y="14405"/>
                    <a:pt x="1914" y="14006"/>
                    <a:pt x="1956" y="13543"/>
                  </a:cubicBezTo>
                  <a:cubicBezTo>
                    <a:pt x="2019" y="13081"/>
                    <a:pt x="2082" y="12639"/>
                    <a:pt x="2145" y="12177"/>
                  </a:cubicBezTo>
                  <a:cubicBezTo>
                    <a:pt x="2250" y="11630"/>
                    <a:pt x="2334" y="11104"/>
                    <a:pt x="2460" y="10558"/>
                  </a:cubicBezTo>
                  <a:cubicBezTo>
                    <a:pt x="2628" y="9675"/>
                    <a:pt x="2818" y="8792"/>
                    <a:pt x="3028" y="7930"/>
                  </a:cubicBezTo>
                  <a:cubicBezTo>
                    <a:pt x="3280" y="6900"/>
                    <a:pt x="3533" y="5869"/>
                    <a:pt x="3827" y="4839"/>
                  </a:cubicBezTo>
                  <a:cubicBezTo>
                    <a:pt x="3953" y="4208"/>
                    <a:pt x="4226" y="3620"/>
                    <a:pt x="4605" y="3115"/>
                  </a:cubicBezTo>
                  <a:cubicBezTo>
                    <a:pt x="4773" y="2884"/>
                    <a:pt x="5025" y="2737"/>
                    <a:pt x="5299" y="2737"/>
                  </a:cubicBezTo>
                  <a:cubicBezTo>
                    <a:pt x="5467" y="2737"/>
                    <a:pt x="5614" y="2821"/>
                    <a:pt x="5719" y="2947"/>
                  </a:cubicBezTo>
                  <a:cubicBezTo>
                    <a:pt x="6013" y="3367"/>
                    <a:pt x="6245" y="3851"/>
                    <a:pt x="6371" y="4356"/>
                  </a:cubicBezTo>
                  <a:cubicBezTo>
                    <a:pt x="6686" y="5407"/>
                    <a:pt x="6938" y="6479"/>
                    <a:pt x="7128" y="7572"/>
                  </a:cubicBezTo>
                  <a:cubicBezTo>
                    <a:pt x="7296" y="8560"/>
                    <a:pt x="7527" y="9570"/>
                    <a:pt x="7716" y="10558"/>
                  </a:cubicBezTo>
                  <a:cubicBezTo>
                    <a:pt x="7864" y="11336"/>
                    <a:pt x="8011" y="12093"/>
                    <a:pt x="8158" y="12870"/>
                  </a:cubicBezTo>
                  <a:cubicBezTo>
                    <a:pt x="8326" y="13690"/>
                    <a:pt x="8515" y="14510"/>
                    <a:pt x="8683" y="15309"/>
                  </a:cubicBezTo>
                  <a:cubicBezTo>
                    <a:pt x="8894" y="16339"/>
                    <a:pt x="9125" y="17349"/>
                    <a:pt x="9335" y="18358"/>
                  </a:cubicBezTo>
                  <a:cubicBezTo>
                    <a:pt x="9419" y="18673"/>
                    <a:pt x="9482" y="18967"/>
                    <a:pt x="9545" y="19283"/>
                  </a:cubicBezTo>
                  <a:cubicBezTo>
                    <a:pt x="9567" y="19388"/>
                    <a:pt x="9567" y="19493"/>
                    <a:pt x="9588" y="19577"/>
                  </a:cubicBezTo>
                  <a:lnTo>
                    <a:pt x="12110" y="19577"/>
                  </a:lnTo>
                  <a:cubicBezTo>
                    <a:pt x="11963" y="18989"/>
                    <a:pt x="11816" y="18400"/>
                    <a:pt x="11690" y="17832"/>
                  </a:cubicBezTo>
                  <a:cubicBezTo>
                    <a:pt x="11480" y="16928"/>
                    <a:pt x="11269" y="16024"/>
                    <a:pt x="11080" y="15120"/>
                  </a:cubicBezTo>
                  <a:cubicBezTo>
                    <a:pt x="10828" y="13901"/>
                    <a:pt x="10576" y="12660"/>
                    <a:pt x="10323" y="11441"/>
                  </a:cubicBezTo>
                  <a:cubicBezTo>
                    <a:pt x="10071" y="10263"/>
                    <a:pt x="9798" y="9065"/>
                    <a:pt x="9588" y="7909"/>
                  </a:cubicBezTo>
                  <a:cubicBezTo>
                    <a:pt x="9377" y="6773"/>
                    <a:pt x="9146" y="5617"/>
                    <a:pt x="8831" y="4503"/>
                  </a:cubicBezTo>
                  <a:cubicBezTo>
                    <a:pt x="8557" y="3367"/>
                    <a:pt x="8116" y="2295"/>
                    <a:pt x="7485" y="1328"/>
                  </a:cubicBezTo>
                  <a:cubicBezTo>
                    <a:pt x="7212" y="866"/>
                    <a:pt x="6791" y="487"/>
                    <a:pt x="6287" y="256"/>
                  </a:cubicBezTo>
                  <a:cubicBezTo>
                    <a:pt x="6017" y="102"/>
                    <a:pt x="5713" y="1"/>
                    <a:pt x="5389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38"/>
            <p:cNvSpPr/>
            <p:nvPr/>
          </p:nvSpPr>
          <p:spPr>
            <a:xfrm>
              <a:off x="1453532" y="2990925"/>
              <a:ext cx="50304" cy="130068"/>
            </a:xfrm>
            <a:custGeom>
              <a:avLst/>
              <a:gdLst/>
              <a:ahLst/>
              <a:cxnLst/>
              <a:rect l="l" t="t" r="r" b="b"/>
              <a:pathLst>
                <a:path w="4878" h="12420" extrusionOk="0">
                  <a:moveTo>
                    <a:pt x="2113" y="1"/>
                  </a:moveTo>
                  <a:cubicBezTo>
                    <a:pt x="2024" y="1"/>
                    <a:pt x="1904" y="41"/>
                    <a:pt x="1808" y="57"/>
                  </a:cubicBezTo>
                  <a:cubicBezTo>
                    <a:pt x="1430" y="162"/>
                    <a:pt x="1009" y="141"/>
                    <a:pt x="778" y="540"/>
                  </a:cubicBezTo>
                  <a:cubicBezTo>
                    <a:pt x="652" y="751"/>
                    <a:pt x="568" y="982"/>
                    <a:pt x="484" y="1234"/>
                  </a:cubicBezTo>
                  <a:cubicBezTo>
                    <a:pt x="358" y="1739"/>
                    <a:pt x="253" y="2264"/>
                    <a:pt x="168" y="2790"/>
                  </a:cubicBezTo>
                  <a:cubicBezTo>
                    <a:pt x="42" y="3841"/>
                    <a:pt x="0" y="4892"/>
                    <a:pt x="42" y="5944"/>
                  </a:cubicBezTo>
                  <a:cubicBezTo>
                    <a:pt x="63" y="6532"/>
                    <a:pt x="84" y="7121"/>
                    <a:pt x="105" y="7710"/>
                  </a:cubicBezTo>
                  <a:cubicBezTo>
                    <a:pt x="126" y="8109"/>
                    <a:pt x="147" y="8509"/>
                    <a:pt x="168" y="8908"/>
                  </a:cubicBezTo>
                  <a:cubicBezTo>
                    <a:pt x="211" y="9581"/>
                    <a:pt x="253" y="10233"/>
                    <a:pt x="295" y="10905"/>
                  </a:cubicBezTo>
                  <a:cubicBezTo>
                    <a:pt x="337" y="11410"/>
                    <a:pt x="379" y="11915"/>
                    <a:pt x="400" y="12419"/>
                  </a:cubicBezTo>
                  <a:lnTo>
                    <a:pt x="4878" y="12419"/>
                  </a:lnTo>
                  <a:cubicBezTo>
                    <a:pt x="4836" y="12251"/>
                    <a:pt x="4773" y="12062"/>
                    <a:pt x="4752" y="11873"/>
                  </a:cubicBezTo>
                  <a:cubicBezTo>
                    <a:pt x="4626" y="11158"/>
                    <a:pt x="4500" y="10464"/>
                    <a:pt x="4373" y="9770"/>
                  </a:cubicBezTo>
                  <a:cubicBezTo>
                    <a:pt x="4289" y="9181"/>
                    <a:pt x="4205" y="8593"/>
                    <a:pt x="4121" y="8004"/>
                  </a:cubicBezTo>
                  <a:cubicBezTo>
                    <a:pt x="4058" y="7584"/>
                    <a:pt x="3974" y="7142"/>
                    <a:pt x="3911" y="6722"/>
                  </a:cubicBezTo>
                  <a:cubicBezTo>
                    <a:pt x="3869" y="6343"/>
                    <a:pt x="3806" y="5986"/>
                    <a:pt x="3743" y="5628"/>
                  </a:cubicBezTo>
                  <a:cubicBezTo>
                    <a:pt x="3701" y="5271"/>
                    <a:pt x="3638" y="4913"/>
                    <a:pt x="3574" y="4556"/>
                  </a:cubicBezTo>
                  <a:cubicBezTo>
                    <a:pt x="3532" y="4178"/>
                    <a:pt x="3490" y="3820"/>
                    <a:pt x="3448" y="3463"/>
                  </a:cubicBezTo>
                  <a:cubicBezTo>
                    <a:pt x="3364" y="2958"/>
                    <a:pt x="3301" y="2454"/>
                    <a:pt x="3196" y="1949"/>
                  </a:cubicBezTo>
                  <a:cubicBezTo>
                    <a:pt x="3133" y="1529"/>
                    <a:pt x="3028" y="1129"/>
                    <a:pt x="2944" y="688"/>
                  </a:cubicBezTo>
                  <a:cubicBezTo>
                    <a:pt x="2881" y="267"/>
                    <a:pt x="2502" y="162"/>
                    <a:pt x="2187" y="15"/>
                  </a:cubicBezTo>
                  <a:cubicBezTo>
                    <a:pt x="2167" y="5"/>
                    <a:pt x="2142" y="1"/>
                    <a:pt x="211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9" name="Google Shape;12609;p38"/>
          <p:cNvGrpSpPr/>
          <p:nvPr/>
        </p:nvGrpSpPr>
        <p:grpSpPr>
          <a:xfrm rot="-2700000" flipH="1">
            <a:off x="1386304" y="2172401"/>
            <a:ext cx="3015443" cy="1090190"/>
            <a:chOff x="1399329" y="1839767"/>
            <a:chExt cx="981740" cy="354934"/>
          </a:xfrm>
        </p:grpSpPr>
        <p:sp>
          <p:nvSpPr>
            <p:cNvPr id="12610" name="Google Shape;12610;p38"/>
            <p:cNvSpPr/>
            <p:nvPr/>
          </p:nvSpPr>
          <p:spPr>
            <a:xfrm>
              <a:off x="1403011" y="1911294"/>
              <a:ext cx="931012" cy="283407"/>
            </a:xfrm>
            <a:custGeom>
              <a:avLst/>
              <a:gdLst/>
              <a:ahLst/>
              <a:cxnLst/>
              <a:rect l="l" t="t" r="r" b="b"/>
              <a:pathLst>
                <a:path w="90280" h="27062" extrusionOk="0">
                  <a:moveTo>
                    <a:pt x="43668" y="182"/>
                  </a:moveTo>
                  <a:cubicBezTo>
                    <a:pt x="43684" y="182"/>
                    <a:pt x="43700" y="192"/>
                    <a:pt x="43710" y="213"/>
                  </a:cubicBezTo>
                  <a:cubicBezTo>
                    <a:pt x="43698" y="226"/>
                    <a:pt x="43686" y="238"/>
                    <a:pt x="43670" y="238"/>
                  </a:cubicBezTo>
                  <a:cubicBezTo>
                    <a:pt x="43658" y="238"/>
                    <a:pt x="43644" y="231"/>
                    <a:pt x="43626" y="213"/>
                  </a:cubicBezTo>
                  <a:cubicBezTo>
                    <a:pt x="43637" y="192"/>
                    <a:pt x="43652" y="182"/>
                    <a:pt x="43668" y="182"/>
                  </a:cubicBezTo>
                  <a:close/>
                  <a:moveTo>
                    <a:pt x="40767" y="760"/>
                  </a:moveTo>
                  <a:cubicBezTo>
                    <a:pt x="40788" y="760"/>
                    <a:pt x="40851" y="802"/>
                    <a:pt x="40809" y="802"/>
                  </a:cubicBezTo>
                  <a:cubicBezTo>
                    <a:pt x="40767" y="802"/>
                    <a:pt x="40767" y="781"/>
                    <a:pt x="40767" y="760"/>
                  </a:cubicBezTo>
                  <a:close/>
                  <a:moveTo>
                    <a:pt x="41587" y="1286"/>
                  </a:moveTo>
                  <a:lnTo>
                    <a:pt x="41608" y="1307"/>
                  </a:lnTo>
                  <a:lnTo>
                    <a:pt x="41608" y="1328"/>
                  </a:lnTo>
                  <a:lnTo>
                    <a:pt x="41587" y="1328"/>
                  </a:lnTo>
                  <a:cubicBezTo>
                    <a:pt x="41587" y="1328"/>
                    <a:pt x="41566" y="1328"/>
                    <a:pt x="41566" y="1307"/>
                  </a:cubicBezTo>
                  <a:cubicBezTo>
                    <a:pt x="41587" y="1286"/>
                    <a:pt x="41587" y="1286"/>
                    <a:pt x="41587" y="1286"/>
                  </a:cubicBezTo>
                  <a:close/>
                  <a:moveTo>
                    <a:pt x="40683" y="1622"/>
                  </a:moveTo>
                  <a:cubicBezTo>
                    <a:pt x="40704" y="1643"/>
                    <a:pt x="40683" y="1664"/>
                    <a:pt x="40683" y="1706"/>
                  </a:cubicBezTo>
                  <a:cubicBezTo>
                    <a:pt x="40662" y="1727"/>
                    <a:pt x="40630" y="1733"/>
                    <a:pt x="40599" y="1733"/>
                  </a:cubicBezTo>
                  <a:cubicBezTo>
                    <a:pt x="40567" y="1733"/>
                    <a:pt x="40536" y="1727"/>
                    <a:pt x="40515" y="1727"/>
                  </a:cubicBezTo>
                  <a:cubicBezTo>
                    <a:pt x="40501" y="1783"/>
                    <a:pt x="40468" y="1793"/>
                    <a:pt x="40435" y="1793"/>
                  </a:cubicBezTo>
                  <a:cubicBezTo>
                    <a:pt x="40421" y="1793"/>
                    <a:pt x="40406" y="1791"/>
                    <a:pt x="40394" y="1790"/>
                  </a:cubicBezTo>
                  <a:lnTo>
                    <a:pt x="40394" y="1790"/>
                  </a:lnTo>
                  <a:cubicBezTo>
                    <a:pt x="40399" y="1790"/>
                    <a:pt x="40404" y="1790"/>
                    <a:pt x="40409" y="1790"/>
                  </a:cubicBezTo>
                  <a:cubicBezTo>
                    <a:pt x="40409" y="1734"/>
                    <a:pt x="40437" y="1725"/>
                    <a:pt x="40469" y="1725"/>
                  </a:cubicBezTo>
                  <a:cubicBezTo>
                    <a:pt x="40484" y="1725"/>
                    <a:pt x="40501" y="1727"/>
                    <a:pt x="40515" y="1727"/>
                  </a:cubicBezTo>
                  <a:cubicBezTo>
                    <a:pt x="40536" y="1643"/>
                    <a:pt x="40641" y="1664"/>
                    <a:pt x="40683" y="1622"/>
                  </a:cubicBezTo>
                  <a:close/>
                  <a:moveTo>
                    <a:pt x="40388" y="1791"/>
                  </a:moveTo>
                  <a:lnTo>
                    <a:pt x="40388" y="1791"/>
                  </a:lnTo>
                  <a:cubicBezTo>
                    <a:pt x="40388" y="1807"/>
                    <a:pt x="40376" y="1847"/>
                    <a:pt x="40361" y="1847"/>
                  </a:cubicBezTo>
                  <a:cubicBezTo>
                    <a:pt x="40356" y="1847"/>
                    <a:pt x="40351" y="1842"/>
                    <a:pt x="40346" y="1832"/>
                  </a:cubicBezTo>
                  <a:cubicBezTo>
                    <a:pt x="40346" y="1798"/>
                    <a:pt x="40360" y="1792"/>
                    <a:pt x="40388" y="1791"/>
                  </a:cubicBezTo>
                  <a:close/>
                  <a:moveTo>
                    <a:pt x="38559" y="2673"/>
                  </a:moveTo>
                  <a:cubicBezTo>
                    <a:pt x="38559" y="2673"/>
                    <a:pt x="38580" y="2694"/>
                    <a:pt x="38580" y="2694"/>
                  </a:cubicBezTo>
                  <a:cubicBezTo>
                    <a:pt x="38580" y="2694"/>
                    <a:pt x="38594" y="2721"/>
                    <a:pt x="38578" y="2721"/>
                  </a:cubicBezTo>
                  <a:cubicBezTo>
                    <a:pt x="38574" y="2721"/>
                    <a:pt x="38568" y="2720"/>
                    <a:pt x="38559" y="2715"/>
                  </a:cubicBezTo>
                  <a:cubicBezTo>
                    <a:pt x="38538" y="2694"/>
                    <a:pt x="38559" y="2673"/>
                    <a:pt x="38559" y="2673"/>
                  </a:cubicBezTo>
                  <a:close/>
                  <a:moveTo>
                    <a:pt x="38370" y="2778"/>
                  </a:moveTo>
                  <a:cubicBezTo>
                    <a:pt x="38370" y="2842"/>
                    <a:pt x="38370" y="2842"/>
                    <a:pt x="38160" y="2926"/>
                  </a:cubicBezTo>
                  <a:lnTo>
                    <a:pt x="38370" y="2778"/>
                  </a:lnTo>
                  <a:close/>
                  <a:moveTo>
                    <a:pt x="37571" y="3409"/>
                  </a:moveTo>
                  <a:cubicBezTo>
                    <a:pt x="37559" y="3447"/>
                    <a:pt x="37538" y="3455"/>
                    <a:pt x="37515" y="3455"/>
                  </a:cubicBezTo>
                  <a:cubicBezTo>
                    <a:pt x="37500" y="3455"/>
                    <a:pt x="37483" y="3451"/>
                    <a:pt x="37466" y="3451"/>
                  </a:cubicBezTo>
                  <a:cubicBezTo>
                    <a:pt x="37448" y="3524"/>
                    <a:pt x="37382" y="3581"/>
                    <a:pt x="37310" y="3581"/>
                  </a:cubicBezTo>
                  <a:cubicBezTo>
                    <a:pt x="37299" y="3581"/>
                    <a:pt x="37288" y="3580"/>
                    <a:pt x="37278" y="3578"/>
                  </a:cubicBezTo>
                  <a:lnTo>
                    <a:pt x="37278" y="3578"/>
                  </a:lnTo>
                  <a:cubicBezTo>
                    <a:pt x="37284" y="3577"/>
                    <a:pt x="37290" y="3577"/>
                    <a:pt x="37298" y="3577"/>
                  </a:cubicBezTo>
                  <a:cubicBezTo>
                    <a:pt x="37319" y="3493"/>
                    <a:pt x="37382" y="3451"/>
                    <a:pt x="37466" y="3451"/>
                  </a:cubicBezTo>
                  <a:cubicBezTo>
                    <a:pt x="37487" y="3409"/>
                    <a:pt x="37529" y="3409"/>
                    <a:pt x="37571" y="3409"/>
                  </a:cubicBezTo>
                  <a:close/>
                  <a:moveTo>
                    <a:pt x="37277" y="3578"/>
                  </a:moveTo>
                  <a:lnTo>
                    <a:pt x="37277" y="3578"/>
                  </a:lnTo>
                  <a:cubicBezTo>
                    <a:pt x="37277" y="3594"/>
                    <a:pt x="37265" y="3634"/>
                    <a:pt x="37259" y="3634"/>
                  </a:cubicBezTo>
                  <a:cubicBezTo>
                    <a:pt x="37257" y="3634"/>
                    <a:pt x="37256" y="3630"/>
                    <a:pt x="37256" y="3619"/>
                  </a:cubicBezTo>
                  <a:cubicBezTo>
                    <a:pt x="37239" y="3585"/>
                    <a:pt x="37249" y="3579"/>
                    <a:pt x="37277" y="3578"/>
                  </a:cubicBezTo>
                  <a:close/>
                  <a:moveTo>
                    <a:pt x="46864" y="3640"/>
                  </a:moveTo>
                  <a:cubicBezTo>
                    <a:pt x="46906" y="3661"/>
                    <a:pt x="46906" y="3725"/>
                    <a:pt x="46864" y="3746"/>
                  </a:cubicBezTo>
                  <a:cubicBezTo>
                    <a:pt x="46822" y="3725"/>
                    <a:pt x="46822" y="3661"/>
                    <a:pt x="46864" y="3640"/>
                  </a:cubicBezTo>
                  <a:close/>
                  <a:moveTo>
                    <a:pt x="46927" y="3851"/>
                  </a:moveTo>
                  <a:lnTo>
                    <a:pt x="46948" y="3872"/>
                  </a:lnTo>
                  <a:cubicBezTo>
                    <a:pt x="46948" y="3872"/>
                    <a:pt x="46927" y="3893"/>
                    <a:pt x="46927" y="3893"/>
                  </a:cubicBezTo>
                  <a:cubicBezTo>
                    <a:pt x="46906" y="3893"/>
                    <a:pt x="46906" y="3872"/>
                    <a:pt x="46906" y="3872"/>
                  </a:cubicBezTo>
                  <a:cubicBezTo>
                    <a:pt x="46906" y="3851"/>
                    <a:pt x="46927" y="3851"/>
                    <a:pt x="46927" y="3851"/>
                  </a:cubicBezTo>
                  <a:close/>
                  <a:moveTo>
                    <a:pt x="36709" y="3935"/>
                  </a:moveTo>
                  <a:lnTo>
                    <a:pt x="36709" y="3935"/>
                  </a:lnTo>
                  <a:cubicBezTo>
                    <a:pt x="36726" y="4034"/>
                    <a:pt x="36716" y="4068"/>
                    <a:pt x="36661" y="4068"/>
                  </a:cubicBezTo>
                  <a:cubicBezTo>
                    <a:pt x="36645" y="4068"/>
                    <a:pt x="36627" y="4065"/>
                    <a:pt x="36604" y="4061"/>
                  </a:cubicBezTo>
                  <a:lnTo>
                    <a:pt x="36709" y="3935"/>
                  </a:lnTo>
                  <a:close/>
                  <a:moveTo>
                    <a:pt x="36078" y="4460"/>
                  </a:moveTo>
                  <a:lnTo>
                    <a:pt x="36078" y="4460"/>
                  </a:lnTo>
                  <a:cubicBezTo>
                    <a:pt x="35973" y="4566"/>
                    <a:pt x="35931" y="4755"/>
                    <a:pt x="35742" y="4755"/>
                  </a:cubicBezTo>
                  <a:cubicBezTo>
                    <a:pt x="35726" y="4771"/>
                    <a:pt x="35710" y="4811"/>
                    <a:pt x="35703" y="4811"/>
                  </a:cubicBezTo>
                  <a:cubicBezTo>
                    <a:pt x="35701" y="4811"/>
                    <a:pt x="35700" y="4807"/>
                    <a:pt x="35700" y="4797"/>
                  </a:cubicBezTo>
                  <a:cubicBezTo>
                    <a:pt x="35679" y="4755"/>
                    <a:pt x="35721" y="4755"/>
                    <a:pt x="35742" y="4755"/>
                  </a:cubicBezTo>
                  <a:cubicBezTo>
                    <a:pt x="35805" y="4629"/>
                    <a:pt x="35931" y="4523"/>
                    <a:pt x="36078" y="4460"/>
                  </a:cubicBezTo>
                  <a:close/>
                  <a:moveTo>
                    <a:pt x="47448" y="5028"/>
                  </a:moveTo>
                  <a:lnTo>
                    <a:pt x="47432" y="5112"/>
                  </a:lnTo>
                  <a:cubicBezTo>
                    <a:pt x="47420" y="5116"/>
                    <a:pt x="47410" y="5118"/>
                    <a:pt x="47401" y="5118"/>
                  </a:cubicBezTo>
                  <a:cubicBezTo>
                    <a:pt x="47361" y="5118"/>
                    <a:pt x="47344" y="5083"/>
                    <a:pt x="47326" y="5049"/>
                  </a:cubicBezTo>
                  <a:cubicBezTo>
                    <a:pt x="47367" y="5029"/>
                    <a:pt x="47408" y="5028"/>
                    <a:pt x="47448" y="5028"/>
                  </a:cubicBezTo>
                  <a:close/>
                  <a:moveTo>
                    <a:pt x="34880" y="5322"/>
                  </a:moveTo>
                  <a:cubicBezTo>
                    <a:pt x="34901" y="5491"/>
                    <a:pt x="34901" y="5491"/>
                    <a:pt x="34691" y="5491"/>
                  </a:cubicBezTo>
                  <a:cubicBezTo>
                    <a:pt x="34733" y="5407"/>
                    <a:pt x="34796" y="5322"/>
                    <a:pt x="34880" y="5322"/>
                  </a:cubicBezTo>
                  <a:close/>
                  <a:moveTo>
                    <a:pt x="46738" y="6079"/>
                  </a:moveTo>
                  <a:cubicBezTo>
                    <a:pt x="46738" y="6079"/>
                    <a:pt x="46759" y="6100"/>
                    <a:pt x="46759" y="6100"/>
                  </a:cubicBezTo>
                  <a:lnTo>
                    <a:pt x="46738" y="6121"/>
                  </a:lnTo>
                  <a:cubicBezTo>
                    <a:pt x="46738" y="6121"/>
                    <a:pt x="46717" y="6121"/>
                    <a:pt x="46717" y="6100"/>
                  </a:cubicBezTo>
                  <a:cubicBezTo>
                    <a:pt x="46717" y="6079"/>
                    <a:pt x="46738" y="6079"/>
                    <a:pt x="46738" y="6079"/>
                  </a:cubicBezTo>
                  <a:close/>
                  <a:moveTo>
                    <a:pt x="34228" y="5911"/>
                  </a:moveTo>
                  <a:lnTo>
                    <a:pt x="34228" y="5911"/>
                  </a:lnTo>
                  <a:cubicBezTo>
                    <a:pt x="34081" y="6163"/>
                    <a:pt x="33850" y="6353"/>
                    <a:pt x="33598" y="6479"/>
                  </a:cubicBezTo>
                  <a:cubicBezTo>
                    <a:pt x="33766" y="6247"/>
                    <a:pt x="33976" y="6058"/>
                    <a:pt x="34228" y="5911"/>
                  </a:cubicBezTo>
                  <a:close/>
                  <a:moveTo>
                    <a:pt x="46927" y="6689"/>
                  </a:moveTo>
                  <a:cubicBezTo>
                    <a:pt x="46927" y="6689"/>
                    <a:pt x="46948" y="6689"/>
                    <a:pt x="46948" y="6710"/>
                  </a:cubicBezTo>
                  <a:cubicBezTo>
                    <a:pt x="46939" y="6728"/>
                    <a:pt x="46930" y="6734"/>
                    <a:pt x="46923" y="6734"/>
                  </a:cubicBezTo>
                  <a:cubicBezTo>
                    <a:pt x="46913" y="6734"/>
                    <a:pt x="46906" y="6722"/>
                    <a:pt x="46906" y="6710"/>
                  </a:cubicBezTo>
                  <a:cubicBezTo>
                    <a:pt x="46906" y="6710"/>
                    <a:pt x="46927" y="6689"/>
                    <a:pt x="46927" y="6689"/>
                  </a:cubicBezTo>
                  <a:close/>
                  <a:moveTo>
                    <a:pt x="46990" y="6815"/>
                  </a:moveTo>
                  <a:cubicBezTo>
                    <a:pt x="47011" y="6815"/>
                    <a:pt x="47011" y="6836"/>
                    <a:pt x="47011" y="6836"/>
                  </a:cubicBezTo>
                  <a:cubicBezTo>
                    <a:pt x="47011" y="6836"/>
                    <a:pt x="47011" y="6863"/>
                    <a:pt x="47000" y="6863"/>
                  </a:cubicBezTo>
                  <a:cubicBezTo>
                    <a:pt x="46998" y="6863"/>
                    <a:pt x="46994" y="6861"/>
                    <a:pt x="46990" y="6857"/>
                  </a:cubicBezTo>
                  <a:cubicBezTo>
                    <a:pt x="46948" y="6857"/>
                    <a:pt x="46969" y="6815"/>
                    <a:pt x="46990" y="6815"/>
                  </a:cubicBezTo>
                  <a:close/>
                  <a:moveTo>
                    <a:pt x="32990" y="6948"/>
                  </a:moveTo>
                  <a:cubicBezTo>
                    <a:pt x="33009" y="6948"/>
                    <a:pt x="33009" y="6988"/>
                    <a:pt x="33009" y="7004"/>
                  </a:cubicBezTo>
                  <a:cubicBezTo>
                    <a:pt x="33009" y="7004"/>
                    <a:pt x="32967" y="7025"/>
                    <a:pt x="32967" y="7025"/>
                  </a:cubicBezTo>
                  <a:cubicBezTo>
                    <a:pt x="32946" y="7004"/>
                    <a:pt x="32925" y="6983"/>
                    <a:pt x="32967" y="6962"/>
                  </a:cubicBezTo>
                  <a:cubicBezTo>
                    <a:pt x="32977" y="6952"/>
                    <a:pt x="32985" y="6948"/>
                    <a:pt x="32990" y="6948"/>
                  </a:cubicBezTo>
                  <a:close/>
                  <a:moveTo>
                    <a:pt x="46990" y="7004"/>
                  </a:moveTo>
                  <a:cubicBezTo>
                    <a:pt x="47011" y="7004"/>
                    <a:pt x="47011" y="7025"/>
                    <a:pt x="47011" y="7025"/>
                  </a:cubicBezTo>
                  <a:lnTo>
                    <a:pt x="46990" y="7046"/>
                  </a:lnTo>
                  <a:cubicBezTo>
                    <a:pt x="46980" y="7036"/>
                    <a:pt x="46974" y="7036"/>
                    <a:pt x="46972" y="7036"/>
                  </a:cubicBezTo>
                  <a:cubicBezTo>
                    <a:pt x="46969" y="7036"/>
                    <a:pt x="46969" y="7036"/>
                    <a:pt x="46969" y="7025"/>
                  </a:cubicBezTo>
                  <a:cubicBezTo>
                    <a:pt x="46969" y="7004"/>
                    <a:pt x="46969" y="7004"/>
                    <a:pt x="46990" y="7004"/>
                  </a:cubicBezTo>
                  <a:close/>
                  <a:moveTo>
                    <a:pt x="47978" y="7299"/>
                  </a:moveTo>
                  <a:lnTo>
                    <a:pt x="47999" y="7320"/>
                  </a:lnTo>
                  <a:cubicBezTo>
                    <a:pt x="47999" y="7341"/>
                    <a:pt x="47999" y="7341"/>
                    <a:pt x="47978" y="7341"/>
                  </a:cubicBezTo>
                  <a:cubicBezTo>
                    <a:pt x="47957" y="7341"/>
                    <a:pt x="47957" y="7341"/>
                    <a:pt x="47957" y="7320"/>
                  </a:cubicBezTo>
                  <a:cubicBezTo>
                    <a:pt x="47957" y="7299"/>
                    <a:pt x="47978" y="7299"/>
                    <a:pt x="47978" y="7299"/>
                  </a:cubicBezTo>
                  <a:close/>
                  <a:moveTo>
                    <a:pt x="32567" y="7383"/>
                  </a:moveTo>
                  <a:lnTo>
                    <a:pt x="32567" y="7383"/>
                  </a:lnTo>
                  <a:cubicBezTo>
                    <a:pt x="32483" y="7593"/>
                    <a:pt x="32231" y="7614"/>
                    <a:pt x="32105" y="7761"/>
                  </a:cubicBezTo>
                  <a:cubicBezTo>
                    <a:pt x="32168" y="7551"/>
                    <a:pt x="32420" y="7530"/>
                    <a:pt x="32567" y="7383"/>
                  </a:cubicBezTo>
                  <a:close/>
                  <a:moveTo>
                    <a:pt x="32005" y="7861"/>
                  </a:moveTo>
                  <a:cubicBezTo>
                    <a:pt x="32010" y="7861"/>
                    <a:pt x="32010" y="7866"/>
                    <a:pt x="32000" y="7887"/>
                  </a:cubicBezTo>
                  <a:cubicBezTo>
                    <a:pt x="32000" y="7894"/>
                    <a:pt x="31995" y="7897"/>
                    <a:pt x="31989" y="7897"/>
                  </a:cubicBezTo>
                  <a:cubicBezTo>
                    <a:pt x="31976" y="7897"/>
                    <a:pt x="31958" y="7887"/>
                    <a:pt x="31958" y="7887"/>
                  </a:cubicBezTo>
                  <a:cubicBezTo>
                    <a:pt x="31958" y="7887"/>
                    <a:pt x="31979" y="7866"/>
                    <a:pt x="31979" y="7866"/>
                  </a:cubicBezTo>
                  <a:cubicBezTo>
                    <a:pt x="31989" y="7866"/>
                    <a:pt x="32000" y="7861"/>
                    <a:pt x="32005" y="7861"/>
                  </a:cubicBezTo>
                  <a:close/>
                  <a:moveTo>
                    <a:pt x="31867" y="7978"/>
                  </a:moveTo>
                  <a:cubicBezTo>
                    <a:pt x="31871" y="7978"/>
                    <a:pt x="31874" y="7982"/>
                    <a:pt x="31874" y="7993"/>
                  </a:cubicBezTo>
                  <a:cubicBezTo>
                    <a:pt x="31874" y="8035"/>
                    <a:pt x="31853" y="8035"/>
                    <a:pt x="31831" y="8035"/>
                  </a:cubicBezTo>
                  <a:cubicBezTo>
                    <a:pt x="31831" y="8056"/>
                    <a:pt x="31810" y="8098"/>
                    <a:pt x="31768" y="8098"/>
                  </a:cubicBezTo>
                  <a:cubicBezTo>
                    <a:pt x="31768" y="8119"/>
                    <a:pt x="31747" y="8161"/>
                    <a:pt x="31705" y="8161"/>
                  </a:cubicBezTo>
                  <a:cubicBezTo>
                    <a:pt x="31705" y="8182"/>
                    <a:pt x="31684" y="8224"/>
                    <a:pt x="31642" y="8224"/>
                  </a:cubicBezTo>
                  <a:cubicBezTo>
                    <a:pt x="31642" y="8240"/>
                    <a:pt x="31630" y="8280"/>
                    <a:pt x="31615" y="8280"/>
                  </a:cubicBezTo>
                  <a:cubicBezTo>
                    <a:pt x="31610" y="8280"/>
                    <a:pt x="31605" y="8276"/>
                    <a:pt x="31600" y="8266"/>
                  </a:cubicBezTo>
                  <a:cubicBezTo>
                    <a:pt x="31600" y="8224"/>
                    <a:pt x="31621" y="8224"/>
                    <a:pt x="31642" y="8224"/>
                  </a:cubicBezTo>
                  <a:cubicBezTo>
                    <a:pt x="31642" y="8182"/>
                    <a:pt x="31684" y="8161"/>
                    <a:pt x="31705" y="8161"/>
                  </a:cubicBezTo>
                  <a:cubicBezTo>
                    <a:pt x="31705" y="8119"/>
                    <a:pt x="31747" y="8098"/>
                    <a:pt x="31768" y="8098"/>
                  </a:cubicBezTo>
                  <a:cubicBezTo>
                    <a:pt x="31768" y="8056"/>
                    <a:pt x="31810" y="8035"/>
                    <a:pt x="31831" y="8035"/>
                  </a:cubicBezTo>
                  <a:cubicBezTo>
                    <a:pt x="31831" y="8019"/>
                    <a:pt x="31856" y="7978"/>
                    <a:pt x="31867" y="7978"/>
                  </a:cubicBezTo>
                  <a:close/>
                  <a:moveTo>
                    <a:pt x="31453" y="8371"/>
                  </a:moveTo>
                  <a:cubicBezTo>
                    <a:pt x="31453" y="8392"/>
                    <a:pt x="31453" y="8413"/>
                    <a:pt x="31432" y="8413"/>
                  </a:cubicBezTo>
                  <a:cubicBezTo>
                    <a:pt x="31432" y="8413"/>
                    <a:pt x="31432" y="8392"/>
                    <a:pt x="31432" y="8392"/>
                  </a:cubicBezTo>
                  <a:cubicBezTo>
                    <a:pt x="31432" y="8371"/>
                    <a:pt x="31432" y="8371"/>
                    <a:pt x="31453" y="8371"/>
                  </a:cubicBezTo>
                  <a:close/>
                  <a:moveTo>
                    <a:pt x="30549" y="9149"/>
                  </a:moveTo>
                  <a:lnTo>
                    <a:pt x="30549" y="9149"/>
                  </a:lnTo>
                  <a:cubicBezTo>
                    <a:pt x="30381" y="9401"/>
                    <a:pt x="30150" y="9611"/>
                    <a:pt x="29918" y="9780"/>
                  </a:cubicBezTo>
                  <a:cubicBezTo>
                    <a:pt x="29918" y="9800"/>
                    <a:pt x="29898" y="9821"/>
                    <a:pt x="29857" y="9822"/>
                  </a:cubicBezTo>
                  <a:lnTo>
                    <a:pt x="29857" y="9822"/>
                  </a:lnTo>
                  <a:cubicBezTo>
                    <a:pt x="29864" y="9794"/>
                    <a:pt x="29884" y="9780"/>
                    <a:pt x="29918" y="9780"/>
                  </a:cubicBezTo>
                  <a:cubicBezTo>
                    <a:pt x="29918" y="9717"/>
                    <a:pt x="29918" y="9674"/>
                    <a:pt x="29960" y="9632"/>
                  </a:cubicBezTo>
                  <a:cubicBezTo>
                    <a:pt x="30150" y="9464"/>
                    <a:pt x="30339" y="9296"/>
                    <a:pt x="30549" y="9149"/>
                  </a:cubicBezTo>
                  <a:close/>
                  <a:moveTo>
                    <a:pt x="29833" y="9837"/>
                  </a:moveTo>
                  <a:cubicBezTo>
                    <a:pt x="29839" y="9837"/>
                    <a:pt x="29845" y="9838"/>
                    <a:pt x="29852" y="9841"/>
                  </a:cubicBezTo>
                  <a:lnTo>
                    <a:pt x="29852" y="9841"/>
                  </a:lnTo>
                  <a:cubicBezTo>
                    <a:pt x="29842" y="9870"/>
                    <a:pt x="29810" y="9885"/>
                    <a:pt x="29792" y="9885"/>
                  </a:cubicBezTo>
                  <a:cubicBezTo>
                    <a:pt x="29775" y="9919"/>
                    <a:pt x="29758" y="9953"/>
                    <a:pt x="29752" y="9953"/>
                  </a:cubicBezTo>
                  <a:cubicBezTo>
                    <a:pt x="29751" y="9953"/>
                    <a:pt x="29750" y="9952"/>
                    <a:pt x="29750" y="9948"/>
                  </a:cubicBezTo>
                  <a:cubicBezTo>
                    <a:pt x="29750" y="9885"/>
                    <a:pt x="29771" y="9885"/>
                    <a:pt x="29792" y="9885"/>
                  </a:cubicBezTo>
                  <a:cubicBezTo>
                    <a:pt x="29792" y="9868"/>
                    <a:pt x="29806" y="9837"/>
                    <a:pt x="29833" y="9837"/>
                  </a:cubicBezTo>
                  <a:close/>
                  <a:moveTo>
                    <a:pt x="47663" y="9506"/>
                  </a:moveTo>
                  <a:lnTo>
                    <a:pt x="47663" y="9506"/>
                  </a:lnTo>
                  <a:cubicBezTo>
                    <a:pt x="47747" y="9674"/>
                    <a:pt x="47768" y="9843"/>
                    <a:pt x="47768" y="10011"/>
                  </a:cubicBezTo>
                  <a:cubicBezTo>
                    <a:pt x="47663" y="9864"/>
                    <a:pt x="47621" y="9695"/>
                    <a:pt x="47663" y="9506"/>
                  </a:cubicBezTo>
                  <a:close/>
                  <a:moveTo>
                    <a:pt x="47768" y="10011"/>
                  </a:moveTo>
                  <a:cubicBezTo>
                    <a:pt x="47852" y="10032"/>
                    <a:pt x="47831" y="10095"/>
                    <a:pt x="47831" y="10137"/>
                  </a:cubicBezTo>
                  <a:cubicBezTo>
                    <a:pt x="47747" y="10137"/>
                    <a:pt x="47768" y="10053"/>
                    <a:pt x="47768" y="10011"/>
                  </a:cubicBezTo>
                  <a:close/>
                  <a:moveTo>
                    <a:pt x="47831" y="10137"/>
                  </a:moveTo>
                  <a:cubicBezTo>
                    <a:pt x="47852" y="10158"/>
                    <a:pt x="47915" y="10179"/>
                    <a:pt x="47873" y="10200"/>
                  </a:cubicBezTo>
                  <a:cubicBezTo>
                    <a:pt x="47831" y="10200"/>
                    <a:pt x="47831" y="10158"/>
                    <a:pt x="47831" y="10137"/>
                  </a:cubicBezTo>
                  <a:close/>
                  <a:moveTo>
                    <a:pt x="47862" y="10363"/>
                  </a:moveTo>
                  <a:cubicBezTo>
                    <a:pt x="47873" y="10363"/>
                    <a:pt x="47873" y="10393"/>
                    <a:pt x="47873" y="10410"/>
                  </a:cubicBezTo>
                  <a:cubicBezTo>
                    <a:pt x="47873" y="10431"/>
                    <a:pt x="47852" y="10452"/>
                    <a:pt x="47852" y="10452"/>
                  </a:cubicBezTo>
                  <a:lnTo>
                    <a:pt x="47852" y="10431"/>
                  </a:lnTo>
                  <a:cubicBezTo>
                    <a:pt x="47831" y="10410"/>
                    <a:pt x="47810" y="10389"/>
                    <a:pt x="47852" y="10368"/>
                  </a:cubicBezTo>
                  <a:cubicBezTo>
                    <a:pt x="47856" y="10364"/>
                    <a:pt x="47859" y="10363"/>
                    <a:pt x="47862" y="10363"/>
                  </a:cubicBezTo>
                  <a:close/>
                  <a:moveTo>
                    <a:pt x="29267" y="10473"/>
                  </a:moveTo>
                  <a:cubicBezTo>
                    <a:pt x="29161" y="10705"/>
                    <a:pt x="28951" y="10894"/>
                    <a:pt x="28720" y="10957"/>
                  </a:cubicBezTo>
                  <a:cubicBezTo>
                    <a:pt x="28846" y="10747"/>
                    <a:pt x="29035" y="10579"/>
                    <a:pt x="29267" y="10473"/>
                  </a:cubicBezTo>
                  <a:close/>
                  <a:moveTo>
                    <a:pt x="28209" y="11447"/>
                  </a:moveTo>
                  <a:cubicBezTo>
                    <a:pt x="28213" y="11447"/>
                    <a:pt x="28215" y="11451"/>
                    <a:pt x="28215" y="11462"/>
                  </a:cubicBezTo>
                  <a:cubicBezTo>
                    <a:pt x="28215" y="11504"/>
                    <a:pt x="28194" y="11504"/>
                    <a:pt x="28173" y="11504"/>
                  </a:cubicBezTo>
                  <a:cubicBezTo>
                    <a:pt x="28173" y="11488"/>
                    <a:pt x="28198" y="11447"/>
                    <a:pt x="28209" y="11447"/>
                  </a:cubicBezTo>
                  <a:close/>
                  <a:moveTo>
                    <a:pt x="28173" y="11504"/>
                  </a:moveTo>
                  <a:lnTo>
                    <a:pt x="28173" y="11504"/>
                  </a:lnTo>
                  <a:cubicBezTo>
                    <a:pt x="28194" y="11588"/>
                    <a:pt x="28110" y="11693"/>
                    <a:pt x="28005" y="11693"/>
                  </a:cubicBezTo>
                  <a:cubicBezTo>
                    <a:pt x="28026" y="11609"/>
                    <a:pt x="28089" y="11525"/>
                    <a:pt x="28173" y="11504"/>
                  </a:cubicBezTo>
                  <a:close/>
                  <a:moveTo>
                    <a:pt x="48209" y="11756"/>
                  </a:moveTo>
                  <a:cubicBezTo>
                    <a:pt x="48273" y="11819"/>
                    <a:pt x="48252" y="11882"/>
                    <a:pt x="48252" y="11945"/>
                  </a:cubicBezTo>
                  <a:cubicBezTo>
                    <a:pt x="48167" y="11903"/>
                    <a:pt x="48188" y="11840"/>
                    <a:pt x="48209" y="11756"/>
                  </a:cubicBezTo>
                  <a:close/>
                  <a:moveTo>
                    <a:pt x="48252" y="11945"/>
                  </a:moveTo>
                  <a:cubicBezTo>
                    <a:pt x="48336" y="11966"/>
                    <a:pt x="48315" y="12050"/>
                    <a:pt x="48378" y="12113"/>
                  </a:cubicBezTo>
                  <a:cubicBezTo>
                    <a:pt x="48364" y="12120"/>
                    <a:pt x="48352" y="12123"/>
                    <a:pt x="48342" y="12123"/>
                  </a:cubicBezTo>
                  <a:cubicBezTo>
                    <a:pt x="48322" y="12123"/>
                    <a:pt x="48308" y="12113"/>
                    <a:pt x="48294" y="12113"/>
                  </a:cubicBezTo>
                  <a:cubicBezTo>
                    <a:pt x="48230" y="12050"/>
                    <a:pt x="48252" y="11987"/>
                    <a:pt x="48252" y="11945"/>
                  </a:cubicBezTo>
                  <a:close/>
                  <a:moveTo>
                    <a:pt x="48315" y="12324"/>
                  </a:moveTo>
                  <a:lnTo>
                    <a:pt x="48315" y="12324"/>
                  </a:lnTo>
                  <a:cubicBezTo>
                    <a:pt x="48399" y="12345"/>
                    <a:pt x="48378" y="12408"/>
                    <a:pt x="48378" y="12429"/>
                  </a:cubicBezTo>
                  <a:cubicBezTo>
                    <a:pt x="48315" y="12429"/>
                    <a:pt x="48315" y="12387"/>
                    <a:pt x="48315" y="12324"/>
                  </a:cubicBezTo>
                  <a:close/>
                  <a:moveTo>
                    <a:pt x="27290" y="12366"/>
                  </a:moveTo>
                  <a:cubicBezTo>
                    <a:pt x="27269" y="12471"/>
                    <a:pt x="27206" y="12534"/>
                    <a:pt x="27122" y="12555"/>
                  </a:cubicBezTo>
                  <a:cubicBezTo>
                    <a:pt x="27122" y="12571"/>
                    <a:pt x="27098" y="12611"/>
                    <a:pt x="27086" y="12611"/>
                  </a:cubicBezTo>
                  <a:cubicBezTo>
                    <a:pt x="27082" y="12611"/>
                    <a:pt x="27080" y="12607"/>
                    <a:pt x="27080" y="12597"/>
                  </a:cubicBezTo>
                  <a:cubicBezTo>
                    <a:pt x="27080" y="12555"/>
                    <a:pt x="27101" y="12555"/>
                    <a:pt x="27122" y="12555"/>
                  </a:cubicBezTo>
                  <a:cubicBezTo>
                    <a:pt x="27101" y="12471"/>
                    <a:pt x="27185" y="12366"/>
                    <a:pt x="27290" y="12366"/>
                  </a:cubicBezTo>
                  <a:close/>
                  <a:moveTo>
                    <a:pt x="48378" y="12429"/>
                  </a:moveTo>
                  <a:cubicBezTo>
                    <a:pt x="48483" y="12471"/>
                    <a:pt x="48420" y="12555"/>
                    <a:pt x="48441" y="12618"/>
                  </a:cubicBezTo>
                  <a:cubicBezTo>
                    <a:pt x="48336" y="12576"/>
                    <a:pt x="48420" y="12492"/>
                    <a:pt x="48378" y="12429"/>
                  </a:cubicBezTo>
                  <a:close/>
                  <a:moveTo>
                    <a:pt x="48441" y="12618"/>
                  </a:moveTo>
                  <a:lnTo>
                    <a:pt x="48441" y="12618"/>
                  </a:lnTo>
                  <a:cubicBezTo>
                    <a:pt x="48504" y="12639"/>
                    <a:pt x="48504" y="12681"/>
                    <a:pt x="48504" y="12723"/>
                  </a:cubicBezTo>
                  <a:cubicBezTo>
                    <a:pt x="48420" y="12702"/>
                    <a:pt x="48441" y="12660"/>
                    <a:pt x="48441" y="12618"/>
                  </a:cubicBezTo>
                  <a:close/>
                  <a:moveTo>
                    <a:pt x="26533" y="13122"/>
                  </a:moveTo>
                  <a:lnTo>
                    <a:pt x="26533" y="13122"/>
                  </a:lnTo>
                  <a:cubicBezTo>
                    <a:pt x="26596" y="13227"/>
                    <a:pt x="26514" y="13228"/>
                    <a:pt x="26451" y="13228"/>
                  </a:cubicBezTo>
                  <a:lnTo>
                    <a:pt x="26451" y="13228"/>
                  </a:lnTo>
                  <a:cubicBezTo>
                    <a:pt x="26459" y="13180"/>
                    <a:pt x="26496" y="13159"/>
                    <a:pt x="26533" y="13122"/>
                  </a:cubicBezTo>
                  <a:close/>
                  <a:moveTo>
                    <a:pt x="26428" y="13243"/>
                  </a:moveTo>
                  <a:cubicBezTo>
                    <a:pt x="26430" y="13243"/>
                    <a:pt x="26432" y="13243"/>
                    <a:pt x="26433" y="13243"/>
                  </a:cubicBezTo>
                  <a:lnTo>
                    <a:pt x="26433" y="13243"/>
                  </a:lnTo>
                  <a:cubicBezTo>
                    <a:pt x="26418" y="13258"/>
                    <a:pt x="26403" y="13273"/>
                    <a:pt x="26388" y="13288"/>
                  </a:cubicBezTo>
                  <a:lnTo>
                    <a:pt x="26388" y="13288"/>
                  </a:lnTo>
                  <a:cubicBezTo>
                    <a:pt x="26393" y="13263"/>
                    <a:pt x="26407" y="13243"/>
                    <a:pt x="26428" y="13243"/>
                  </a:cubicBezTo>
                  <a:close/>
                  <a:moveTo>
                    <a:pt x="26364" y="13306"/>
                  </a:moveTo>
                  <a:cubicBezTo>
                    <a:pt x="26366" y="13306"/>
                    <a:pt x="26368" y="13306"/>
                    <a:pt x="26370" y="13306"/>
                  </a:cubicBezTo>
                  <a:lnTo>
                    <a:pt x="26370" y="13306"/>
                  </a:lnTo>
                  <a:cubicBezTo>
                    <a:pt x="26355" y="13322"/>
                    <a:pt x="26339" y="13338"/>
                    <a:pt x="26323" y="13354"/>
                  </a:cubicBezTo>
                  <a:cubicBezTo>
                    <a:pt x="26307" y="13370"/>
                    <a:pt x="26291" y="13410"/>
                    <a:pt x="26284" y="13410"/>
                  </a:cubicBezTo>
                  <a:cubicBezTo>
                    <a:pt x="26282" y="13410"/>
                    <a:pt x="26281" y="13406"/>
                    <a:pt x="26281" y="13396"/>
                  </a:cubicBezTo>
                  <a:cubicBezTo>
                    <a:pt x="26260" y="13354"/>
                    <a:pt x="26302" y="13354"/>
                    <a:pt x="26323" y="13354"/>
                  </a:cubicBezTo>
                  <a:cubicBezTo>
                    <a:pt x="26323" y="13337"/>
                    <a:pt x="26337" y="13306"/>
                    <a:pt x="26364" y="13306"/>
                  </a:cubicBezTo>
                  <a:close/>
                  <a:moveTo>
                    <a:pt x="26155" y="13480"/>
                  </a:moveTo>
                  <a:cubicBezTo>
                    <a:pt x="26176" y="13480"/>
                    <a:pt x="26176" y="13501"/>
                    <a:pt x="26176" y="13501"/>
                  </a:cubicBezTo>
                  <a:lnTo>
                    <a:pt x="26155" y="13522"/>
                  </a:lnTo>
                  <a:lnTo>
                    <a:pt x="26155" y="13543"/>
                  </a:lnTo>
                  <a:cubicBezTo>
                    <a:pt x="26155" y="13522"/>
                    <a:pt x="26134" y="13522"/>
                    <a:pt x="26134" y="13501"/>
                  </a:cubicBezTo>
                  <a:cubicBezTo>
                    <a:pt x="26134" y="13480"/>
                    <a:pt x="26134" y="13480"/>
                    <a:pt x="26155" y="13480"/>
                  </a:cubicBezTo>
                  <a:close/>
                  <a:moveTo>
                    <a:pt x="48588" y="12870"/>
                  </a:moveTo>
                  <a:lnTo>
                    <a:pt x="48588" y="12870"/>
                  </a:lnTo>
                  <a:cubicBezTo>
                    <a:pt x="48756" y="13122"/>
                    <a:pt x="48861" y="13417"/>
                    <a:pt x="48840" y="13711"/>
                  </a:cubicBezTo>
                  <a:cubicBezTo>
                    <a:pt x="48672" y="13459"/>
                    <a:pt x="48693" y="13143"/>
                    <a:pt x="48588" y="12870"/>
                  </a:cubicBezTo>
                  <a:close/>
                  <a:moveTo>
                    <a:pt x="25396" y="14181"/>
                  </a:moveTo>
                  <a:cubicBezTo>
                    <a:pt x="25409" y="14181"/>
                    <a:pt x="25423" y="14186"/>
                    <a:pt x="25440" y="14195"/>
                  </a:cubicBezTo>
                  <a:cubicBezTo>
                    <a:pt x="25430" y="14216"/>
                    <a:pt x="25414" y="14221"/>
                    <a:pt x="25395" y="14221"/>
                  </a:cubicBezTo>
                  <a:cubicBezTo>
                    <a:pt x="25377" y="14221"/>
                    <a:pt x="25356" y="14216"/>
                    <a:pt x="25335" y="14216"/>
                  </a:cubicBezTo>
                  <a:cubicBezTo>
                    <a:pt x="25360" y="14191"/>
                    <a:pt x="25377" y="14181"/>
                    <a:pt x="25396" y="14181"/>
                  </a:cubicBezTo>
                  <a:close/>
                  <a:moveTo>
                    <a:pt x="25256" y="14295"/>
                  </a:moveTo>
                  <a:cubicBezTo>
                    <a:pt x="25261" y="14295"/>
                    <a:pt x="25261" y="14300"/>
                    <a:pt x="25251" y="14321"/>
                  </a:cubicBezTo>
                  <a:cubicBezTo>
                    <a:pt x="25251" y="14328"/>
                    <a:pt x="25246" y="14330"/>
                    <a:pt x="25240" y="14330"/>
                  </a:cubicBezTo>
                  <a:cubicBezTo>
                    <a:pt x="25228" y="14330"/>
                    <a:pt x="25209" y="14321"/>
                    <a:pt x="25209" y="14321"/>
                  </a:cubicBezTo>
                  <a:cubicBezTo>
                    <a:pt x="25209" y="14300"/>
                    <a:pt x="25230" y="14300"/>
                    <a:pt x="25230" y="14300"/>
                  </a:cubicBezTo>
                  <a:cubicBezTo>
                    <a:pt x="25240" y="14300"/>
                    <a:pt x="25251" y="14295"/>
                    <a:pt x="25256" y="14295"/>
                  </a:cubicBezTo>
                  <a:close/>
                  <a:moveTo>
                    <a:pt x="49156" y="14678"/>
                  </a:moveTo>
                  <a:cubicBezTo>
                    <a:pt x="49198" y="14699"/>
                    <a:pt x="49198" y="14720"/>
                    <a:pt x="49177" y="14741"/>
                  </a:cubicBezTo>
                  <a:cubicBezTo>
                    <a:pt x="49169" y="14745"/>
                    <a:pt x="49162" y="14747"/>
                    <a:pt x="49157" y="14747"/>
                  </a:cubicBezTo>
                  <a:cubicBezTo>
                    <a:pt x="49135" y="14747"/>
                    <a:pt x="49135" y="14716"/>
                    <a:pt x="49135" y="14699"/>
                  </a:cubicBezTo>
                  <a:cubicBezTo>
                    <a:pt x="49135" y="14699"/>
                    <a:pt x="49156" y="14678"/>
                    <a:pt x="49156" y="14678"/>
                  </a:cubicBezTo>
                  <a:close/>
                  <a:moveTo>
                    <a:pt x="24788" y="14678"/>
                  </a:moveTo>
                  <a:cubicBezTo>
                    <a:pt x="24809" y="14699"/>
                    <a:pt x="24830" y="14741"/>
                    <a:pt x="24809" y="14762"/>
                  </a:cubicBezTo>
                  <a:cubicBezTo>
                    <a:pt x="24578" y="14973"/>
                    <a:pt x="24368" y="15162"/>
                    <a:pt x="24137" y="15351"/>
                  </a:cubicBezTo>
                  <a:cubicBezTo>
                    <a:pt x="24137" y="15393"/>
                    <a:pt x="24116" y="15414"/>
                    <a:pt x="24074" y="15414"/>
                  </a:cubicBezTo>
                  <a:lnTo>
                    <a:pt x="24074" y="15519"/>
                  </a:lnTo>
                  <a:lnTo>
                    <a:pt x="23968" y="15519"/>
                  </a:lnTo>
                  <a:cubicBezTo>
                    <a:pt x="23968" y="15560"/>
                    <a:pt x="23930" y="15581"/>
                    <a:pt x="23908" y="15582"/>
                  </a:cubicBezTo>
                  <a:lnTo>
                    <a:pt x="23908" y="15582"/>
                  </a:lnTo>
                  <a:cubicBezTo>
                    <a:pt x="23920" y="15568"/>
                    <a:pt x="23933" y="15554"/>
                    <a:pt x="23947" y="15540"/>
                  </a:cubicBezTo>
                  <a:cubicBezTo>
                    <a:pt x="23968" y="15477"/>
                    <a:pt x="24010" y="15435"/>
                    <a:pt x="24074" y="15414"/>
                  </a:cubicBezTo>
                  <a:cubicBezTo>
                    <a:pt x="24074" y="15372"/>
                    <a:pt x="24116" y="15351"/>
                    <a:pt x="24137" y="15351"/>
                  </a:cubicBezTo>
                  <a:cubicBezTo>
                    <a:pt x="24137" y="15183"/>
                    <a:pt x="24284" y="15099"/>
                    <a:pt x="24389" y="15036"/>
                  </a:cubicBezTo>
                  <a:cubicBezTo>
                    <a:pt x="24515" y="14931"/>
                    <a:pt x="24620" y="14825"/>
                    <a:pt x="24704" y="14699"/>
                  </a:cubicBezTo>
                  <a:cubicBezTo>
                    <a:pt x="24725" y="14678"/>
                    <a:pt x="24767" y="14678"/>
                    <a:pt x="24788" y="14678"/>
                  </a:cubicBezTo>
                  <a:close/>
                  <a:moveTo>
                    <a:pt x="23905" y="15585"/>
                  </a:moveTo>
                  <a:cubicBezTo>
                    <a:pt x="23904" y="15617"/>
                    <a:pt x="23877" y="15637"/>
                    <a:pt x="23857" y="15643"/>
                  </a:cubicBezTo>
                  <a:lnTo>
                    <a:pt x="23857" y="15643"/>
                  </a:lnTo>
                  <a:cubicBezTo>
                    <a:pt x="23873" y="15624"/>
                    <a:pt x="23888" y="15605"/>
                    <a:pt x="23905" y="15585"/>
                  </a:cubicBezTo>
                  <a:close/>
                  <a:moveTo>
                    <a:pt x="23840" y="15663"/>
                  </a:moveTo>
                  <a:lnTo>
                    <a:pt x="23840" y="15663"/>
                  </a:lnTo>
                  <a:cubicBezTo>
                    <a:pt x="23834" y="15685"/>
                    <a:pt x="23817" y="15705"/>
                    <a:pt x="23797" y="15712"/>
                  </a:cubicBezTo>
                  <a:lnTo>
                    <a:pt x="23797" y="15712"/>
                  </a:lnTo>
                  <a:cubicBezTo>
                    <a:pt x="23812" y="15695"/>
                    <a:pt x="23826" y="15679"/>
                    <a:pt x="23840" y="15663"/>
                  </a:cubicBezTo>
                  <a:close/>
                  <a:moveTo>
                    <a:pt x="49219" y="14846"/>
                  </a:moveTo>
                  <a:cubicBezTo>
                    <a:pt x="49614" y="15513"/>
                    <a:pt x="49948" y="16241"/>
                    <a:pt x="50179" y="17011"/>
                  </a:cubicBezTo>
                  <a:lnTo>
                    <a:pt x="50179" y="17011"/>
                  </a:lnTo>
                  <a:cubicBezTo>
                    <a:pt x="50059" y="16987"/>
                    <a:pt x="50038" y="16885"/>
                    <a:pt x="50018" y="16823"/>
                  </a:cubicBezTo>
                  <a:cubicBezTo>
                    <a:pt x="49997" y="16570"/>
                    <a:pt x="49765" y="16423"/>
                    <a:pt x="49723" y="16171"/>
                  </a:cubicBezTo>
                  <a:cubicBezTo>
                    <a:pt x="49513" y="15961"/>
                    <a:pt x="49492" y="15645"/>
                    <a:pt x="49366" y="15393"/>
                  </a:cubicBezTo>
                  <a:cubicBezTo>
                    <a:pt x="49324" y="15267"/>
                    <a:pt x="49324" y="15120"/>
                    <a:pt x="49198" y="15015"/>
                  </a:cubicBezTo>
                  <a:cubicBezTo>
                    <a:pt x="49177" y="14973"/>
                    <a:pt x="49177" y="14910"/>
                    <a:pt x="49219" y="14846"/>
                  </a:cubicBezTo>
                  <a:close/>
                  <a:moveTo>
                    <a:pt x="50185" y="17030"/>
                  </a:moveTo>
                  <a:cubicBezTo>
                    <a:pt x="50185" y="17031"/>
                    <a:pt x="50185" y="17032"/>
                    <a:pt x="50186" y="17033"/>
                  </a:cubicBezTo>
                  <a:cubicBezTo>
                    <a:pt x="50228" y="17033"/>
                    <a:pt x="50228" y="17075"/>
                    <a:pt x="50228" y="17138"/>
                  </a:cubicBezTo>
                  <a:cubicBezTo>
                    <a:pt x="50173" y="17120"/>
                    <a:pt x="50182" y="17070"/>
                    <a:pt x="50185" y="17030"/>
                  </a:cubicBezTo>
                  <a:close/>
                  <a:moveTo>
                    <a:pt x="23757" y="15740"/>
                  </a:moveTo>
                  <a:cubicBezTo>
                    <a:pt x="23741" y="15905"/>
                    <a:pt x="23604" y="15967"/>
                    <a:pt x="23485" y="16066"/>
                  </a:cubicBezTo>
                  <a:cubicBezTo>
                    <a:pt x="23401" y="16108"/>
                    <a:pt x="23338" y="16171"/>
                    <a:pt x="23254" y="16255"/>
                  </a:cubicBezTo>
                  <a:cubicBezTo>
                    <a:pt x="23001" y="16507"/>
                    <a:pt x="22707" y="16739"/>
                    <a:pt x="22413" y="16949"/>
                  </a:cubicBezTo>
                  <a:cubicBezTo>
                    <a:pt x="22307" y="17033"/>
                    <a:pt x="22223" y="17138"/>
                    <a:pt x="22076" y="17201"/>
                  </a:cubicBezTo>
                  <a:cubicBezTo>
                    <a:pt x="22139" y="17054"/>
                    <a:pt x="22244" y="16928"/>
                    <a:pt x="22392" y="16844"/>
                  </a:cubicBezTo>
                  <a:cubicBezTo>
                    <a:pt x="22707" y="16634"/>
                    <a:pt x="23022" y="16381"/>
                    <a:pt x="23296" y="16108"/>
                  </a:cubicBezTo>
                  <a:cubicBezTo>
                    <a:pt x="23417" y="15967"/>
                    <a:pt x="23577" y="15825"/>
                    <a:pt x="23757" y="15740"/>
                  </a:cubicBezTo>
                  <a:close/>
                  <a:moveTo>
                    <a:pt x="50326" y="17281"/>
                  </a:moveTo>
                  <a:cubicBezTo>
                    <a:pt x="50344" y="17281"/>
                    <a:pt x="50340" y="17310"/>
                    <a:pt x="50346" y="17322"/>
                  </a:cubicBezTo>
                  <a:lnTo>
                    <a:pt x="50346" y="17322"/>
                  </a:lnTo>
                  <a:cubicBezTo>
                    <a:pt x="50311" y="17311"/>
                    <a:pt x="50279" y="17285"/>
                    <a:pt x="50312" y="17285"/>
                  </a:cubicBezTo>
                  <a:cubicBezTo>
                    <a:pt x="50318" y="17282"/>
                    <a:pt x="50323" y="17281"/>
                    <a:pt x="50326" y="17281"/>
                  </a:cubicBezTo>
                  <a:close/>
                  <a:moveTo>
                    <a:pt x="50375" y="17329"/>
                  </a:moveTo>
                  <a:cubicBezTo>
                    <a:pt x="50413" y="17334"/>
                    <a:pt x="50452" y="17352"/>
                    <a:pt x="50417" y="17369"/>
                  </a:cubicBezTo>
                  <a:cubicBezTo>
                    <a:pt x="50376" y="17369"/>
                    <a:pt x="50375" y="17349"/>
                    <a:pt x="50375" y="17329"/>
                  </a:cubicBezTo>
                  <a:close/>
                  <a:moveTo>
                    <a:pt x="50486" y="17435"/>
                  </a:moveTo>
                  <a:cubicBezTo>
                    <a:pt x="50496" y="17435"/>
                    <a:pt x="50508" y="17439"/>
                    <a:pt x="50522" y="17453"/>
                  </a:cubicBezTo>
                  <a:cubicBezTo>
                    <a:pt x="50560" y="17510"/>
                    <a:pt x="50547" y="17567"/>
                    <a:pt x="50544" y="17624"/>
                  </a:cubicBezTo>
                  <a:lnTo>
                    <a:pt x="50544" y="17624"/>
                  </a:lnTo>
                  <a:cubicBezTo>
                    <a:pt x="50544" y="17623"/>
                    <a:pt x="50543" y="17623"/>
                    <a:pt x="50543" y="17622"/>
                  </a:cubicBezTo>
                  <a:cubicBezTo>
                    <a:pt x="50459" y="17601"/>
                    <a:pt x="50501" y="17496"/>
                    <a:pt x="50438" y="17453"/>
                  </a:cubicBezTo>
                  <a:cubicBezTo>
                    <a:pt x="50452" y="17453"/>
                    <a:pt x="50466" y="17435"/>
                    <a:pt x="50486" y="17435"/>
                  </a:cubicBezTo>
                  <a:close/>
                  <a:moveTo>
                    <a:pt x="21593" y="17706"/>
                  </a:moveTo>
                  <a:cubicBezTo>
                    <a:pt x="21509" y="17832"/>
                    <a:pt x="21424" y="17937"/>
                    <a:pt x="21298" y="18000"/>
                  </a:cubicBezTo>
                  <a:lnTo>
                    <a:pt x="21298" y="17853"/>
                  </a:lnTo>
                  <a:lnTo>
                    <a:pt x="21593" y="17706"/>
                  </a:lnTo>
                  <a:close/>
                  <a:moveTo>
                    <a:pt x="21298" y="18000"/>
                  </a:moveTo>
                  <a:cubicBezTo>
                    <a:pt x="21284" y="18056"/>
                    <a:pt x="21252" y="18066"/>
                    <a:pt x="21219" y="18066"/>
                  </a:cubicBezTo>
                  <a:cubicBezTo>
                    <a:pt x="21203" y="18066"/>
                    <a:pt x="21186" y="18063"/>
                    <a:pt x="21172" y="18063"/>
                  </a:cubicBezTo>
                  <a:cubicBezTo>
                    <a:pt x="21172" y="18126"/>
                    <a:pt x="21109" y="18147"/>
                    <a:pt x="21067" y="18189"/>
                  </a:cubicBezTo>
                  <a:cubicBezTo>
                    <a:pt x="21025" y="18063"/>
                    <a:pt x="21109" y="18063"/>
                    <a:pt x="21172" y="18063"/>
                  </a:cubicBezTo>
                  <a:cubicBezTo>
                    <a:pt x="21186" y="18007"/>
                    <a:pt x="21219" y="18007"/>
                    <a:pt x="21252" y="18007"/>
                  </a:cubicBezTo>
                  <a:lnTo>
                    <a:pt x="21252" y="18007"/>
                  </a:lnTo>
                  <a:cubicBezTo>
                    <a:pt x="21268" y="18007"/>
                    <a:pt x="21284" y="18007"/>
                    <a:pt x="21298" y="18000"/>
                  </a:cubicBezTo>
                  <a:close/>
                  <a:moveTo>
                    <a:pt x="50548" y="17643"/>
                  </a:moveTo>
                  <a:lnTo>
                    <a:pt x="50548" y="17643"/>
                  </a:lnTo>
                  <a:cubicBezTo>
                    <a:pt x="50608" y="17645"/>
                    <a:pt x="50649" y="17686"/>
                    <a:pt x="50690" y="17748"/>
                  </a:cubicBezTo>
                  <a:cubicBezTo>
                    <a:pt x="50816" y="17937"/>
                    <a:pt x="50901" y="18147"/>
                    <a:pt x="50985" y="18379"/>
                  </a:cubicBezTo>
                  <a:cubicBezTo>
                    <a:pt x="50901" y="18358"/>
                    <a:pt x="50859" y="18231"/>
                    <a:pt x="50753" y="18231"/>
                  </a:cubicBezTo>
                  <a:cubicBezTo>
                    <a:pt x="50713" y="18028"/>
                    <a:pt x="50594" y="17845"/>
                    <a:pt x="50548" y="17643"/>
                  </a:cubicBezTo>
                  <a:close/>
                  <a:moveTo>
                    <a:pt x="50985" y="18379"/>
                  </a:moveTo>
                  <a:cubicBezTo>
                    <a:pt x="51006" y="18379"/>
                    <a:pt x="51069" y="18421"/>
                    <a:pt x="51027" y="18421"/>
                  </a:cubicBezTo>
                  <a:cubicBezTo>
                    <a:pt x="50985" y="18421"/>
                    <a:pt x="50985" y="18400"/>
                    <a:pt x="50985" y="18379"/>
                  </a:cubicBezTo>
                  <a:close/>
                  <a:moveTo>
                    <a:pt x="51152" y="18520"/>
                  </a:moveTo>
                  <a:cubicBezTo>
                    <a:pt x="51174" y="18520"/>
                    <a:pt x="51174" y="18551"/>
                    <a:pt x="51174" y="18568"/>
                  </a:cubicBezTo>
                  <a:cubicBezTo>
                    <a:pt x="51153" y="18547"/>
                    <a:pt x="51090" y="18526"/>
                    <a:pt x="51132" y="18526"/>
                  </a:cubicBezTo>
                  <a:cubicBezTo>
                    <a:pt x="51140" y="18522"/>
                    <a:pt x="51146" y="18520"/>
                    <a:pt x="51152" y="18520"/>
                  </a:cubicBezTo>
                  <a:close/>
                  <a:moveTo>
                    <a:pt x="19673" y="19184"/>
                  </a:moveTo>
                  <a:cubicBezTo>
                    <a:pt x="19677" y="19184"/>
                    <a:pt x="19679" y="19188"/>
                    <a:pt x="19679" y="19199"/>
                  </a:cubicBezTo>
                  <a:cubicBezTo>
                    <a:pt x="19679" y="19241"/>
                    <a:pt x="19658" y="19241"/>
                    <a:pt x="19637" y="19241"/>
                  </a:cubicBezTo>
                  <a:cubicBezTo>
                    <a:pt x="19574" y="19346"/>
                    <a:pt x="19490" y="19430"/>
                    <a:pt x="19364" y="19493"/>
                  </a:cubicBezTo>
                  <a:cubicBezTo>
                    <a:pt x="19112" y="19619"/>
                    <a:pt x="18859" y="19766"/>
                    <a:pt x="18628" y="19955"/>
                  </a:cubicBezTo>
                  <a:cubicBezTo>
                    <a:pt x="18593" y="19973"/>
                    <a:pt x="18558" y="19976"/>
                    <a:pt x="18523" y="19976"/>
                  </a:cubicBezTo>
                  <a:lnTo>
                    <a:pt x="18523" y="19976"/>
                  </a:lnTo>
                  <a:cubicBezTo>
                    <a:pt x="18565" y="19829"/>
                    <a:pt x="18754" y="19829"/>
                    <a:pt x="18796" y="19682"/>
                  </a:cubicBezTo>
                  <a:cubicBezTo>
                    <a:pt x="19049" y="19556"/>
                    <a:pt x="19259" y="19388"/>
                    <a:pt x="19490" y="19241"/>
                  </a:cubicBezTo>
                  <a:cubicBezTo>
                    <a:pt x="19504" y="19234"/>
                    <a:pt x="19521" y="19231"/>
                    <a:pt x="19538" y="19231"/>
                  </a:cubicBezTo>
                  <a:cubicBezTo>
                    <a:pt x="19572" y="19231"/>
                    <a:pt x="19609" y="19241"/>
                    <a:pt x="19637" y="19241"/>
                  </a:cubicBezTo>
                  <a:cubicBezTo>
                    <a:pt x="19637" y="19225"/>
                    <a:pt x="19662" y="19184"/>
                    <a:pt x="19673" y="19184"/>
                  </a:cubicBezTo>
                  <a:close/>
                  <a:moveTo>
                    <a:pt x="18490" y="19972"/>
                  </a:moveTo>
                  <a:cubicBezTo>
                    <a:pt x="18501" y="19972"/>
                    <a:pt x="18512" y="19974"/>
                    <a:pt x="18523" y="19976"/>
                  </a:cubicBezTo>
                  <a:lnTo>
                    <a:pt x="18523" y="19976"/>
                  </a:lnTo>
                  <a:cubicBezTo>
                    <a:pt x="18516" y="19976"/>
                    <a:pt x="18509" y="19976"/>
                    <a:pt x="18502" y="19976"/>
                  </a:cubicBezTo>
                  <a:cubicBezTo>
                    <a:pt x="18484" y="20049"/>
                    <a:pt x="18434" y="20107"/>
                    <a:pt x="18352" y="20107"/>
                  </a:cubicBezTo>
                  <a:cubicBezTo>
                    <a:pt x="18340" y="20107"/>
                    <a:pt x="18327" y="20105"/>
                    <a:pt x="18313" y="20103"/>
                  </a:cubicBezTo>
                  <a:cubicBezTo>
                    <a:pt x="18313" y="20159"/>
                    <a:pt x="18285" y="20168"/>
                    <a:pt x="18254" y="20168"/>
                  </a:cubicBezTo>
                  <a:cubicBezTo>
                    <a:pt x="18241" y="20168"/>
                    <a:pt x="18228" y="20166"/>
                    <a:pt x="18216" y="20166"/>
                  </a:cubicBezTo>
                  <a:lnTo>
                    <a:pt x="18216" y="20166"/>
                  </a:lnTo>
                  <a:cubicBezTo>
                    <a:pt x="18220" y="20166"/>
                    <a:pt x="18224" y="20166"/>
                    <a:pt x="18229" y="20166"/>
                  </a:cubicBezTo>
                  <a:cubicBezTo>
                    <a:pt x="18229" y="20110"/>
                    <a:pt x="18257" y="20100"/>
                    <a:pt x="18294" y="20100"/>
                  </a:cubicBezTo>
                  <a:cubicBezTo>
                    <a:pt x="18313" y="20100"/>
                    <a:pt x="18334" y="20103"/>
                    <a:pt x="18355" y="20103"/>
                  </a:cubicBezTo>
                  <a:cubicBezTo>
                    <a:pt x="18355" y="20030"/>
                    <a:pt x="18418" y="19972"/>
                    <a:pt x="18490" y="19972"/>
                  </a:cubicBezTo>
                  <a:close/>
                  <a:moveTo>
                    <a:pt x="18207" y="20166"/>
                  </a:moveTo>
                  <a:cubicBezTo>
                    <a:pt x="18166" y="20248"/>
                    <a:pt x="18105" y="20330"/>
                    <a:pt x="17985" y="20334"/>
                  </a:cubicBezTo>
                  <a:lnTo>
                    <a:pt x="17985" y="20334"/>
                  </a:lnTo>
                  <a:cubicBezTo>
                    <a:pt x="18025" y="20244"/>
                    <a:pt x="18085" y="20173"/>
                    <a:pt x="18207" y="20166"/>
                  </a:cubicBezTo>
                  <a:close/>
                  <a:moveTo>
                    <a:pt x="76457" y="19905"/>
                  </a:moveTo>
                  <a:cubicBezTo>
                    <a:pt x="76529" y="19905"/>
                    <a:pt x="76592" y="19929"/>
                    <a:pt x="76655" y="19976"/>
                  </a:cubicBezTo>
                  <a:cubicBezTo>
                    <a:pt x="76640" y="19975"/>
                    <a:pt x="76625" y="19974"/>
                    <a:pt x="76611" y="19974"/>
                  </a:cubicBezTo>
                  <a:cubicBezTo>
                    <a:pt x="76405" y="19974"/>
                    <a:pt x="76264" y="20105"/>
                    <a:pt x="76088" y="20145"/>
                  </a:cubicBezTo>
                  <a:cubicBezTo>
                    <a:pt x="75899" y="20208"/>
                    <a:pt x="75730" y="20313"/>
                    <a:pt x="75562" y="20418"/>
                  </a:cubicBezTo>
                  <a:cubicBezTo>
                    <a:pt x="75520" y="20355"/>
                    <a:pt x="75583" y="20334"/>
                    <a:pt x="75604" y="20313"/>
                  </a:cubicBezTo>
                  <a:cubicBezTo>
                    <a:pt x="75857" y="20145"/>
                    <a:pt x="76109" y="20018"/>
                    <a:pt x="76382" y="19913"/>
                  </a:cubicBezTo>
                  <a:cubicBezTo>
                    <a:pt x="76408" y="19908"/>
                    <a:pt x="76433" y="19905"/>
                    <a:pt x="76457" y="19905"/>
                  </a:cubicBezTo>
                  <a:close/>
                  <a:moveTo>
                    <a:pt x="17968" y="20355"/>
                  </a:moveTo>
                  <a:lnTo>
                    <a:pt x="17968" y="20355"/>
                  </a:lnTo>
                  <a:cubicBezTo>
                    <a:pt x="17945" y="20402"/>
                    <a:pt x="17908" y="20423"/>
                    <a:pt x="17871" y="20460"/>
                  </a:cubicBezTo>
                  <a:cubicBezTo>
                    <a:pt x="17831" y="20359"/>
                    <a:pt x="17906" y="20355"/>
                    <a:pt x="17968" y="20355"/>
                  </a:cubicBezTo>
                  <a:close/>
                  <a:moveTo>
                    <a:pt x="17304" y="20733"/>
                  </a:moveTo>
                  <a:lnTo>
                    <a:pt x="17325" y="20754"/>
                  </a:lnTo>
                  <a:cubicBezTo>
                    <a:pt x="17325" y="20775"/>
                    <a:pt x="17304" y="20775"/>
                    <a:pt x="17304" y="20775"/>
                  </a:cubicBezTo>
                  <a:cubicBezTo>
                    <a:pt x="17283" y="20775"/>
                    <a:pt x="17283" y="20775"/>
                    <a:pt x="17283" y="20754"/>
                  </a:cubicBezTo>
                  <a:cubicBezTo>
                    <a:pt x="17283" y="20754"/>
                    <a:pt x="17304" y="20733"/>
                    <a:pt x="17304" y="20733"/>
                  </a:cubicBezTo>
                  <a:close/>
                  <a:moveTo>
                    <a:pt x="51180" y="18571"/>
                  </a:moveTo>
                  <a:lnTo>
                    <a:pt x="51180" y="18571"/>
                  </a:lnTo>
                  <a:cubicBezTo>
                    <a:pt x="51346" y="18655"/>
                    <a:pt x="51512" y="18780"/>
                    <a:pt x="51615" y="18946"/>
                  </a:cubicBezTo>
                  <a:cubicBezTo>
                    <a:pt x="51678" y="19051"/>
                    <a:pt x="51805" y="19156"/>
                    <a:pt x="51868" y="19262"/>
                  </a:cubicBezTo>
                  <a:cubicBezTo>
                    <a:pt x="52162" y="19619"/>
                    <a:pt x="52456" y="19976"/>
                    <a:pt x="52793" y="20292"/>
                  </a:cubicBezTo>
                  <a:cubicBezTo>
                    <a:pt x="52814" y="20313"/>
                    <a:pt x="52835" y="20334"/>
                    <a:pt x="52835" y="20355"/>
                  </a:cubicBezTo>
                  <a:cubicBezTo>
                    <a:pt x="52877" y="20355"/>
                    <a:pt x="52898" y="20376"/>
                    <a:pt x="52898" y="20418"/>
                  </a:cubicBezTo>
                  <a:cubicBezTo>
                    <a:pt x="52940" y="20418"/>
                    <a:pt x="52961" y="20439"/>
                    <a:pt x="52961" y="20481"/>
                  </a:cubicBezTo>
                  <a:lnTo>
                    <a:pt x="53024" y="20481"/>
                  </a:lnTo>
                  <a:cubicBezTo>
                    <a:pt x="53213" y="20670"/>
                    <a:pt x="53487" y="20754"/>
                    <a:pt x="53592" y="21028"/>
                  </a:cubicBezTo>
                  <a:lnTo>
                    <a:pt x="53529" y="21028"/>
                  </a:lnTo>
                  <a:cubicBezTo>
                    <a:pt x="53402" y="20901"/>
                    <a:pt x="53171" y="20880"/>
                    <a:pt x="53108" y="20691"/>
                  </a:cubicBezTo>
                  <a:cubicBezTo>
                    <a:pt x="53066" y="20607"/>
                    <a:pt x="52982" y="20565"/>
                    <a:pt x="52961" y="20481"/>
                  </a:cubicBezTo>
                  <a:cubicBezTo>
                    <a:pt x="52919" y="20481"/>
                    <a:pt x="52898" y="20460"/>
                    <a:pt x="52898" y="20418"/>
                  </a:cubicBezTo>
                  <a:cubicBezTo>
                    <a:pt x="52856" y="20418"/>
                    <a:pt x="52835" y="20397"/>
                    <a:pt x="52835" y="20355"/>
                  </a:cubicBezTo>
                  <a:cubicBezTo>
                    <a:pt x="52646" y="20313"/>
                    <a:pt x="52477" y="20208"/>
                    <a:pt x="52351" y="20061"/>
                  </a:cubicBezTo>
                  <a:cubicBezTo>
                    <a:pt x="52183" y="19892"/>
                    <a:pt x="52015" y="19703"/>
                    <a:pt x="51889" y="19493"/>
                  </a:cubicBezTo>
                  <a:cubicBezTo>
                    <a:pt x="51805" y="19346"/>
                    <a:pt x="51700" y="19241"/>
                    <a:pt x="51594" y="19135"/>
                  </a:cubicBezTo>
                  <a:cubicBezTo>
                    <a:pt x="51447" y="18988"/>
                    <a:pt x="51321" y="18799"/>
                    <a:pt x="51174" y="18652"/>
                  </a:cubicBezTo>
                  <a:cubicBezTo>
                    <a:pt x="51174" y="18634"/>
                    <a:pt x="51190" y="18584"/>
                    <a:pt x="51180" y="18571"/>
                  </a:cubicBezTo>
                  <a:close/>
                  <a:moveTo>
                    <a:pt x="53592" y="21028"/>
                  </a:moveTo>
                  <a:lnTo>
                    <a:pt x="53592" y="21028"/>
                  </a:lnTo>
                  <a:cubicBezTo>
                    <a:pt x="53634" y="21049"/>
                    <a:pt x="53613" y="21091"/>
                    <a:pt x="53655" y="21091"/>
                  </a:cubicBezTo>
                  <a:cubicBezTo>
                    <a:pt x="53613" y="21091"/>
                    <a:pt x="53571" y="21070"/>
                    <a:pt x="53592" y="21028"/>
                  </a:cubicBezTo>
                  <a:close/>
                  <a:moveTo>
                    <a:pt x="53655" y="21091"/>
                  </a:moveTo>
                  <a:cubicBezTo>
                    <a:pt x="53676" y="21112"/>
                    <a:pt x="53739" y="21133"/>
                    <a:pt x="53697" y="21133"/>
                  </a:cubicBezTo>
                  <a:cubicBezTo>
                    <a:pt x="53689" y="21137"/>
                    <a:pt x="53682" y="21138"/>
                    <a:pt x="53677" y="21138"/>
                  </a:cubicBezTo>
                  <a:cubicBezTo>
                    <a:pt x="53655" y="21138"/>
                    <a:pt x="53655" y="21108"/>
                    <a:pt x="53655" y="21091"/>
                  </a:cubicBezTo>
                  <a:close/>
                  <a:moveTo>
                    <a:pt x="53802" y="21175"/>
                  </a:moveTo>
                  <a:cubicBezTo>
                    <a:pt x="53821" y="21175"/>
                    <a:pt x="53823" y="21192"/>
                    <a:pt x="53823" y="21210"/>
                  </a:cubicBezTo>
                  <a:lnTo>
                    <a:pt x="53823" y="21210"/>
                  </a:lnTo>
                  <a:cubicBezTo>
                    <a:pt x="53798" y="21199"/>
                    <a:pt x="53770" y="21175"/>
                    <a:pt x="53802" y="21175"/>
                  </a:cubicBezTo>
                  <a:close/>
                  <a:moveTo>
                    <a:pt x="17030" y="20944"/>
                  </a:moveTo>
                  <a:lnTo>
                    <a:pt x="17030" y="20944"/>
                  </a:lnTo>
                  <a:cubicBezTo>
                    <a:pt x="16841" y="21133"/>
                    <a:pt x="16610" y="21259"/>
                    <a:pt x="16337" y="21280"/>
                  </a:cubicBezTo>
                  <a:cubicBezTo>
                    <a:pt x="16337" y="21296"/>
                    <a:pt x="16312" y="21336"/>
                    <a:pt x="16301" y="21336"/>
                  </a:cubicBezTo>
                  <a:cubicBezTo>
                    <a:pt x="16297" y="21336"/>
                    <a:pt x="16294" y="21332"/>
                    <a:pt x="16294" y="21322"/>
                  </a:cubicBezTo>
                  <a:cubicBezTo>
                    <a:pt x="16294" y="21280"/>
                    <a:pt x="16316" y="21280"/>
                    <a:pt x="16337" y="21280"/>
                  </a:cubicBezTo>
                  <a:cubicBezTo>
                    <a:pt x="16547" y="21133"/>
                    <a:pt x="16778" y="21028"/>
                    <a:pt x="17030" y="20944"/>
                  </a:cubicBezTo>
                  <a:close/>
                  <a:moveTo>
                    <a:pt x="53846" y="21220"/>
                  </a:moveTo>
                  <a:lnTo>
                    <a:pt x="53991" y="21238"/>
                  </a:lnTo>
                  <a:cubicBezTo>
                    <a:pt x="54159" y="21427"/>
                    <a:pt x="54412" y="21532"/>
                    <a:pt x="54559" y="21763"/>
                  </a:cubicBezTo>
                  <a:cubicBezTo>
                    <a:pt x="54580" y="21763"/>
                    <a:pt x="54559" y="21785"/>
                    <a:pt x="54559" y="21827"/>
                  </a:cubicBezTo>
                  <a:cubicBezTo>
                    <a:pt x="54287" y="21680"/>
                    <a:pt x="54035" y="21471"/>
                    <a:pt x="53846" y="21220"/>
                  </a:cubicBezTo>
                  <a:close/>
                  <a:moveTo>
                    <a:pt x="54790" y="21974"/>
                  </a:moveTo>
                  <a:cubicBezTo>
                    <a:pt x="54811" y="21974"/>
                    <a:pt x="54811" y="21995"/>
                    <a:pt x="54811" y="21995"/>
                  </a:cubicBezTo>
                  <a:lnTo>
                    <a:pt x="54790" y="22016"/>
                  </a:lnTo>
                  <a:cubicBezTo>
                    <a:pt x="54790" y="22016"/>
                    <a:pt x="54769" y="22016"/>
                    <a:pt x="54769" y="21995"/>
                  </a:cubicBezTo>
                  <a:cubicBezTo>
                    <a:pt x="54769" y="21974"/>
                    <a:pt x="54769" y="21974"/>
                    <a:pt x="54790" y="21974"/>
                  </a:cubicBezTo>
                  <a:close/>
                  <a:moveTo>
                    <a:pt x="16204" y="21350"/>
                  </a:moveTo>
                  <a:cubicBezTo>
                    <a:pt x="16208" y="21350"/>
                    <a:pt x="16210" y="21354"/>
                    <a:pt x="16210" y="21364"/>
                  </a:cubicBezTo>
                  <a:cubicBezTo>
                    <a:pt x="16210" y="21406"/>
                    <a:pt x="16189" y="21406"/>
                    <a:pt x="16168" y="21406"/>
                  </a:cubicBezTo>
                  <a:cubicBezTo>
                    <a:pt x="16084" y="21553"/>
                    <a:pt x="15958" y="21637"/>
                    <a:pt x="15790" y="21658"/>
                  </a:cubicBezTo>
                  <a:cubicBezTo>
                    <a:pt x="15601" y="21869"/>
                    <a:pt x="15327" y="22016"/>
                    <a:pt x="15033" y="22079"/>
                  </a:cubicBezTo>
                  <a:cubicBezTo>
                    <a:pt x="15243" y="21932"/>
                    <a:pt x="15454" y="21785"/>
                    <a:pt x="15664" y="21658"/>
                  </a:cubicBezTo>
                  <a:lnTo>
                    <a:pt x="15790" y="21658"/>
                  </a:lnTo>
                  <a:lnTo>
                    <a:pt x="15790" y="21553"/>
                  </a:lnTo>
                  <a:cubicBezTo>
                    <a:pt x="15916" y="21532"/>
                    <a:pt x="16021" y="21406"/>
                    <a:pt x="16147" y="21406"/>
                  </a:cubicBezTo>
                  <a:cubicBezTo>
                    <a:pt x="16163" y="21390"/>
                    <a:pt x="16191" y="21350"/>
                    <a:pt x="16204" y="21350"/>
                  </a:cubicBezTo>
                  <a:close/>
                  <a:moveTo>
                    <a:pt x="54979" y="22163"/>
                  </a:moveTo>
                  <a:cubicBezTo>
                    <a:pt x="54999" y="22163"/>
                    <a:pt x="55000" y="22182"/>
                    <a:pt x="55000" y="22202"/>
                  </a:cubicBezTo>
                  <a:lnTo>
                    <a:pt x="55000" y="22202"/>
                  </a:lnTo>
                  <a:cubicBezTo>
                    <a:pt x="54967" y="22192"/>
                    <a:pt x="54944" y="22163"/>
                    <a:pt x="54979" y="22163"/>
                  </a:cubicBezTo>
                  <a:close/>
                  <a:moveTo>
                    <a:pt x="55021" y="22207"/>
                  </a:moveTo>
                  <a:cubicBezTo>
                    <a:pt x="55049" y="22213"/>
                    <a:pt x="55063" y="22233"/>
                    <a:pt x="55063" y="22267"/>
                  </a:cubicBezTo>
                  <a:lnTo>
                    <a:pt x="55063" y="22267"/>
                  </a:lnTo>
                  <a:cubicBezTo>
                    <a:pt x="55022" y="22263"/>
                    <a:pt x="55021" y="22243"/>
                    <a:pt x="55021" y="22207"/>
                  </a:cubicBezTo>
                  <a:close/>
                  <a:moveTo>
                    <a:pt x="14760" y="22142"/>
                  </a:moveTo>
                  <a:lnTo>
                    <a:pt x="14760" y="22142"/>
                  </a:lnTo>
                  <a:cubicBezTo>
                    <a:pt x="14718" y="22352"/>
                    <a:pt x="14549" y="22310"/>
                    <a:pt x="14423" y="22394"/>
                  </a:cubicBezTo>
                  <a:cubicBezTo>
                    <a:pt x="14255" y="22520"/>
                    <a:pt x="14066" y="22647"/>
                    <a:pt x="13856" y="22731"/>
                  </a:cubicBezTo>
                  <a:cubicBezTo>
                    <a:pt x="13835" y="22752"/>
                    <a:pt x="13793" y="22752"/>
                    <a:pt x="13751" y="22752"/>
                  </a:cubicBezTo>
                  <a:lnTo>
                    <a:pt x="13582" y="22752"/>
                  </a:lnTo>
                  <a:cubicBezTo>
                    <a:pt x="13940" y="22499"/>
                    <a:pt x="14339" y="22289"/>
                    <a:pt x="14760" y="22142"/>
                  </a:cubicBezTo>
                  <a:close/>
                  <a:moveTo>
                    <a:pt x="13408" y="22843"/>
                  </a:moveTo>
                  <a:cubicBezTo>
                    <a:pt x="13412" y="22843"/>
                    <a:pt x="13414" y="22847"/>
                    <a:pt x="13414" y="22857"/>
                  </a:cubicBezTo>
                  <a:cubicBezTo>
                    <a:pt x="13414" y="22899"/>
                    <a:pt x="13393" y="22899"/>
                    <a:pt x="13372" y="22899"/>
                  </a:cubicBezTo>
                  <a:cubicBezTo>
                    <a:pt x="13372" y="22883"/>
                    <a:pt x="13396" y="22843"/>
                    <a:pt x="13408" y="22843"/>
                  </a:cubicBezTo>
                  <a:close/>
                  <a:moveTo>
                    <a:pt x="55126" y="22263"/>
                  </a:moveTo>
                  <a:cubicBezTo>
                    <a:pt x="55225" y="22263"/>
                    <a:pt x="55309" y="22304"/>
                    <a:pt x="55379" y="22373"/>
                  </a:cubicBezTo>
                  <a:cubicBezTo>
                    <a:pt x="55589" y="22541"/>
                    <a:pt x="55862" y="22604"/>
                    <a:pt x="56052" y="22815"/>
                  </a:cubicBezTo>
                  <a:cubicBezTo>
                    <a:pt x="56094" y="22878"/>
                    <a:pt x="56241" y="22836"/>
                    <a:pt x="56241" y="23004"/>
                  </a:cubicBezTo>
                  <a:cubicBezTo>
                    <a:pt x="55820" y="22815"/>
                    <a:pt x="55421" y="22562"/>
                    <a:pt x="55084" y="22268"/>
                  </a:cubicBezTo>
                  <a:cubicBezTo>
                    <a:pt x="55078" y="22268"/>
                    <a:pt x="55072" y="22268"/>
                    <a:pt x="55067" y="22267"/>
                  </a:cubicBezTo>
                  <a:lnTo>
                    <a:pt x="55067" y="22267"/>
                  </a:lnTo>
                  <a:cubicBezTo>
                    <a:pt x="55088" y="22264"/>
                    <a:pt x="55107" y="22263"/>
                    <a:pt x="55126" y="22263"/>
                  </a:cubicBezTo>
                  <a:close/>
                  <a:moveTo>
                    <a:pt x="56325" y="23025"/>
                  </a:moveTo>
                  <a:lnTo>
                    <a:pt x="57229" y="23361"/>
                  </a:lnTo>
                  <a:cubicBezTo>
                    <a:pt x="57270" y="23423"/>
                    <a:pt x="57372" y="23485"/>
                    <a:pt x="57416" y="23587"/>
                  </a:cubicBezTo>
                  <a:lnTo>
                    <a:pt x="57416" y="23587"/>
                  </a:lnTo>
                  <a:cubicBezTo>
                    <a:pt x="57005" y="23480"/>
                    <a:pt x="56634" y="23293"/>
                    <a:pt x="56325" y="23025"/>
                  </a:cubicBezTo>
                  <a:close/>
                  <a:moveTo>
                    <a:pt x="75311" y="20446"/>
                  </a:moveTo>
                  <a:cubicBezTo>
                    <a:pt x="75336" y="20446"/>
                    <a:pt x="75365" y="20453"/>
                    <a:pt x="75397" y="20471"/>
                  </a:cubicBezTo>
                  <a:lnTo>
                    <a:pt x="75397" y="20471"/>
                  </a:lnTo>
                  <a:cubicBezTo>
                    <a:pt x="75130" y="20634"/>
                    <a:pt x="74862" y="20778"/>
                    <a:pt x="74574" y="20923"/>
                  </a:cubicBezTo>
                  <a:cubicBezTo>
                    <a:pt x="74301" y="21007"/>
                    <a:pt x="74069" y="21133"/>
                    <a:pt x="73796" y="21238"/>
                  </a:cubicBezTo>
                  <a:cubicBezTo>
                    <a:pt x="73628" y="21280"/>
                    <a:pt x="73460" y="21364"/>
                    <a:pt x="73334" y="21490"/>
                  </a:cubicBezTo>
                  <a:cubicBezTo>
                    <a:pt x="72997" y="21511"/>
                    <a:pt x="72766" y="21742"/>
                    <a:pt x="72472" y="21827"/>
                  </a:cubicBezTo>
                  <a:cubicBezTo>
                    <a:pt x="72009" y="21974"/>
                    <a:pt x="71589" y="22247"/>
                    <a:pt x="71147" y="22415"/>
                  </a:cubicBezTo>
                  <a:cubicBezTo>
                    <a:pt x="70811" y="22541"/>
                    <a:pt x="70516" y="22710"/>
                    <a:pt x="70180" y="22836"/>
                  </a:cubicBezTo>
                  <a:cubicBezTo>
                    <a:pt x="70012" y="22857"/>
                    <a:pt x="69823" y="22920"/>
                    <a:pt x="69654" y="23004"/>
                  </a:cubicBezTo>
                  <a:cubicBezTo>
                    <a:pt x="69360" y="23172"/>
                    <a:pt x="69045" y="23298"/>
                    <a:pt x="68708" y="23403"/>
                  </a:cubicBezTo>
                  <a:cubicBezTo>
                    <a:pt x="68540" y="23509"/>
                    <a:pt x="68351" y="23572"/>
                    <a:pt x="68162" y="23635"/>
                  </a:cubicBezTo>
                  <a:cubicBezTo>
                    <a:pt x="68014" y="23677"/>
                    <a:pt x="67867" y="23698"/>
                    <a:pt x="67720" y="23698"/>
                  </a:cubicBezTo>
                  <a:cubicBezTo>
                    <a:pt x="67930" y="23614"/>
                    <a:pt x="68077" y="23445"/>
                    <a:pt x="68309" y="23424"/>
                  </a:cubicBezTo>
                  <a:cubicBezTo>
                    <a:pt x="68456" y="23382"/>
                    <a:pt x="68603" y="23319"/>
                    <a:pt x="68750" y="23235"/>
                  </a:cubicBezTo>
                  <a:cubicBezTo>
                    <a:pt x="68876" y="23151"/>
                    <a:pt x="69003" y="23109"/>
                    <a:pt x="69150" y="23067"/>
                  </a:cubicBezTo>
                  <a:cubicBezTo>
                    <a:pt x="69339" y="23025"/>
                    <a:pt x="69486" y="22941"/>
                    <a:pt x="69633" y="22836"/>
                  </a:cubicBezTo>
                  <a:cubicBezTo>
                    <a:pt x="69759" y="22752"/>
                    <a:pt x="69907" y="22689"/>
                    <a:pt x="70054" y="22689"/>
                  </a:cubicBezTo>
                  <a:cubicBezTo>
                    <a:pt x="70327" y="22647"/>
                    <a:pt x="70600" y="22541"/>
                    <a:pt x="70853" y="22394"/>
                  </a:cubicBezTo>
                  <a:cubicBezTo>
                    <a:pt x="71168" y="22205"/>
                    <a:pt x="71483" y="22058"/>
                    <a:pt x="71820" y="21932"/>
                  </a:cubicBezTo>
                  <a:cubicBezTo>
                    <a:pt x="72198" y="21806"/>
                    <a:pt x="72577" y="21658"/>
                    <a:pt x="72913" y="21448"/>
                  </a:cubicBezTo>
                  <a:cubicBezTo>
                    <a:pt x="73123" y="21322"/>
                    <a:pt x="73355" y="21238"/>
                    <a:pt x="73607" y="21175"/>
                  </a:cubicBezTo>
                  <a:lnTo>
                    <a:pt x="74048" y="21007"/>
                  </a:lnTo>
                  <a:cubicBezTo>
                    <a:pt x="74217" y="20923"/>
                    <a:pt x="74385" y="20817"/>
                    <a:pt x="74574" y="20733"/>
                  </a:cubicBezTo>
                  <a:cubicBezTo>
                    <a:pt x="74742" y="20649"/>
                    <a:pt x="74931" y="20586"/>
                    <a:pt x="75100" y="20544"/>
                  </a:cubicBezTo>
                  <a:cubicBezTo>
                    <a:pt x="75164" y="20544"/>
                    <a:pt x="75216" y="20446"/>
                    <a:pt x="75311" y="20446"/>
                  </a:cubicBezTo>
                  <a:close/>
                  <a:moveTo>
                    <a:pt x="13261" y="22891"/>
                  </a:moveTo>
                  <a:cubicBezTo>
                    <a:pt x="13289" y="22891"/>
                    <a:pt x="13320" y="22902"/>
                    <a:pt x="13348" y="22902"/>
                  </a:cubicBezTo>
                  <a:cubicBezTo>
                    <a:pt x="13356" y="22902"/>
                    <a:pt x="13364" y="22901"/>
                    <a:pt x="13372" y="22899"/>
                  </a:cubicBezTo>
                  <a:lnTo>
                    <a:pt x="13372" y="22899"/>
                  </a:lnTo>
                  <a:cubicBezTo>
                    <a:pt x="13354" y="22945"/>
                    <a:pt x="13327" y="22955"/>
                    <a:pt x="13298" y="22955"/>
                  </a:cubicBezTo>
                  <a:cubicBezTo>
                    <a:pt x="13276" y="22955"/>
                    <a:pt x="13253" y="22949"/>
                    <a:pt x="13230" y="22949"/>
                  </a:cubicBezTo>
                  <a:cubicBezTo>
                    <a:pt x="13214" y="22949"/>
                    <a:pt x="13198" y="22952"/>
                    <a:pt x="13183" y="22962"/>
                  </a:cubicBezTo>
                  <a:lnTo>
                    <a:pt x="13225" y="23046"/>
                  </a:lnTo>
                  <a:cubicBezTo>
                    <a:pt x="13078" y="23151"/>
                    <a:pt x="12952" y="23235"/>
                    <a:pt x="12804" y="23319"/>
                  </a:cubicBezTo>
                  <a:cubicBezTo>
                    <a:pt x="12489" y="23466"/>
                    <a:pt x="12174" y="23572"/>
                    <a:pt x="11858" y="23677"/>
                  </a:cubicBezTo>
                  <a:cubicBezTo>
                    <a:pt x="11543" y="23740"/>
                    <a:pt x="11228" y="23866"/>
                    <a:pt x="10933" y="24013"/>
                  </a:cubicBezTo>
                  <a:cubicBezTo>
                    <a:pt x="10891" y="24034"/>
                    <a:pt x="10828" y="24055"/>
                    <a:pt x="10765" y="24076"/>
                  </a:cubicBezTo>
                  <a:cubicBezTo>
                    <a:pt x="10639" y="24076"/>
                    <a:pt x="10492" y="24118"/>
                    <a:pt x="10366" y="24202"/>
                  </a:cubicBezTo>
                  <a:cubicBezTo>
                    <a:pt x="10303" y="24223"/>
                    <a:pt x="10239" y="24286"/>
                    <a:pt x="10155" y="24307"/>
                  </a:cubicBezTo>
                  <a:lnTo>
                    <a:pt x="9945" y="24307"/>
                  </a:lnTo>
                  <a:lnTo>
                    <a:pt x="9798" y="24434"/>
                  </a:lnTo>
                  <a:cubicBezTo>
                    <a:pt x="9756" y="24328"/>
                    <a:pt x="9819" y="24265"/>
                    <a:pt x="9882" y="24265"/>
                  </a:cubicBezTo>
                  <a:cubicBezTo>
                    <a:pt x="10008" y="24223"/>
                    <a:pt x="10134" y="24181"/>
                    <a:pt x="10261" y="24097"/>
                  </a:cubicBezTo>
                  <a:cubicBezTo>
                    <a:pt x="10387" y="24034"/>
                    <a:pt x="10534" y="24076"/>
                    <a:pt x="10660" y="24013"/>
                  </a:cubicBezTo>
                  <a:cubicBezTo>
                    <a:pt x="10744" y="23992"/>
                    <a:pt x="10828" y="23950"/>
                    <a:pt x="10912" y="23908"/>
                  </a:cubicBezTo>
                  <a:cubicBezTo>
                    <a:pt x="11207" y="23719"/>
                    <a:pt x="11522" y="23593"/>
                    <a:pt x="11858" y="23530"/>
                  </a:cubicBezTo>
                  <a:cubicBezTo>
                    <a:pt x="12153" y="23466"/>
                    <a:pt x="12426" y="23361"/>
                    <a:pt x="12699" y="23214"/>
                  </a:cubicBezTo>
                  <a:cubicBezTo>
                    <a:pt x="12846" y="23109"/>
                    <a:pt x="13015" y="23025"/>
                    <a:pt x="13183" y="22962"/>
                  </a:cubicBezTo>
                  <a:cubicBezTo>
                    <a:pt x="13202" y="22904"/>
                    <a:pt x="13230" y="22891"/>
                    <a:pt x="13261" y="22891"/>
                  </a:cubicBezTo>
                  <a:close/>
                  <a:moveTo>
                    <a:pt x="9251" y="24560"/>
                  </a:moveTo>
                  <a:lnTo>
                    <a:pt x="9251" y="24560"/>
                  </a:lnTo>
                  <a:cubicBezTo>
                    <a:pt x="9108" y="24739"/>
                    <a:pt x="8965" y="24796"/>
                    <a:pt x="8679" y="24796"/>
                  </a:cubicBezTo>
                  <a:cubicBezTo>
                    <a:pt x="8629" y="24796"/>
                    <a:pt x="8575" y="24794"/>
                    <a:pt x="8515" y="24791"/>
                  </a:cubicBezTo>
                  <a:cubicBezTo>
                    <a:pt x="8747" y="24665"/>
                    <a:pt x="8999" y="24581"/>
                    <a:pt x="9251" y="24560"/>
                  </a:cubicBezTo>
                  <a:close/>
                  <a:moveTo>
                    <a:pt x="57418" y="23572"/>
                  </a:moveTo>
                  <a:cubicBezTo>
                    <a:pt x="57586" y="23593"/>
                    <a:pt x="57712" y="23719"/>
                    <a:pt x="57860" y="23740"/>
                  </a:cubicBezTo>
                  <a:cubicBezTo>
                    <a:pt x="57986" y="23803"/>
                    <a:pt x="58112" y="23845"/>
                    <a:pt x="58259" y="23866"/>
                  </a:cubicBezTo>
                  <a:cubicBezTo>
                    <a:pt x="58322" y="23866"/>
                    <a:pt x="58364" y="23908"/>
                    <a:pt x="58406" y="23929"/>
                  </a:cubicBezTo>
                  <a:cubicBezTo>
                    <a:pt x="58659" y="24055"/>
                    <a:pt x="58932" y="24118"/>
                    <a:pt x="59205" y="24118"/>
                  </a:cubicBezTo>
                  <a:cubicBezTo>
                    <a:pt x="59289" y="24118"/>
                    <a:pt x="59352" y="24139"/>
                    <a:pt x="59436" y="24160"/>
                  </a:cubicBezTo>
                  <a:cubicBezTo>
                    <a:pt x="59752" y="24223"/>
                    <a:pt x="60088" y="24265"/>
                    <a:pt x="60446" y="24328"/>
                  </a:cubicBezTo>
                  <a:cubicBezTo>
                    <a:pt x="60574" y="24420"/>
                    <a:pt x="60718" y="24480"/>
                    <a:pt x="60878" y="24480"/>
                  </a:cubicBezTo>
                  <a:cubicBezTo>
                    <a:pt x="60902" y="24480"/>
                    <a:pt x="60926" y="24478"/>
                    <a:pt x="60950" y="24476"/>
                  </a:cubicBezTo>
                  <a:cubicBezTo>
                    <a:pt x="61003" y="24486"/>
                    <a:pt x="61050" y="24491"/>
                    <a:pt x="61097" y="24491"/>
                  </a:cubicBezTo>
                  <a:cubicBezTo>
                    <a:pt x="61145" y="24491"/>
                    <a:pt x="61192" y="24486"/>
                    <a:pt x="61245" y="24476"/>
                  </a:cubicBezTo>
                  <a:cubicBezTo>
                    <a:pt x="61497" y="24476"/>
                    <a:pt x="61749" y="24497"/>
                    <a:pt x="61980" y="24560"/>
                  </a:cubicBezTo>
                  <a:cubicBezTo>
                    <a:pt x="62012" y="24570"/>
                    <a:pt x="62049" y="24575"/>
                    <a:pt x="62086" y="24575"/>
                  </a:cubicBezTo>
                  <a:cubicBezTo>
                    <a:pt x="62122" y="24575"/>
                    <a:pt x="62159" y="24570"/>
                    <a:pt x="62191" y="24560"/>
                  </a:cubicBezTo>
                  <a:cubicBezTo>
                    <a:pt x="62254" y="24549"/>
                    <a:pt x="62322" y="24544"/>
                    <a:pt x="62390" y="24544"/>
                  </a:cubicBezTo>
                  <a:cubicBezTo>
                    <a:pt x="62459" y="24544"/>
                    <a:pt x="62527" y="24549"/>
                    <a:pt x="62590" y="24560"/>
                  </a:cubicBezTo>
                  <a:cubicBezTo>
                    <a:pt x="62800" y="24591"/>
                    <a:pt x="63011" y="24607"/>
                    <a:pt x="63221" y="24607"/>
                  </a:cubicBezTo>
                  <a:cubicBezTo>
                    <a:pt x="63431" y="24607"/>
                    <a:pt x="63641" y="24591"/>
                    <a:pt x="63852" y="24560"/>
                  </a:cubicBezTo>
                  <a:cubicBezTo>
                    <a:pt x="63925" y="24535"/>
                    <a:pt x="64007" y="24525"/>
                    <a:pt x="64086" y="24525"/>
                  </a:cubicBezTo>
                  <a:cubicBezTo>
                    <a:pt x="64143" y="24525"/>
                    <a:pt x="64199" y="24530"/>
                    <a:pt x="64251" y="24539"/>
                  </a:cubicBezTo>
                  <a:cubicBezTo>
                    <a:pt x="64298" y="24558"/>
                    <a:pt x="64350" y="24568"/>
                    <a:pt x="64402" y="24568"/>
                  </a:cubicBezTo>
                  <a:cubicBezTo>
                    <a:pt x="64465" y="24568"/>
                    <a:pt x="64530" y="24552"/>
                    <a:pt x="64587" y="24518"/>
                  </a:cubicBezTo>
                  <a:cubicBezTo>
                    <a:pt x="64602" y="24503"/>
                    <a:pt x="64628" y="24488"/>
                    <a:pt x="64656" y="24488"/>
                  </a:cubicBezTo>
                  <a:cubicBezTo>
                    <a:pt x="64668" y="24488"/>
                    <a:pt x="64680" y="24490"/>
                    <a:pt x="64693" y="24497"/>
                  </a:cubicBezTo>
                  <a:cubicBezTo>
                    <a:pt x="64714" y="24499"/>
                    <a:pt x="64735" y="24499"/>
                    <a:pt x="64756" y="24499"/>
                  </a:cubicBezTo>
                  <a:cubicBezTo>
                    <a:pt x="64966" y="24499"/>
                    <a:pt x="65176" y="24413"/>
                    <a:pt x="65386" y="24413"/>
                  </a:cubicBezTo>
                  <a:cubicBezTo>
                    <a:pt x="65555" y="24413"/>
                    <a:pt x="65702" y="24349"/>
                    <a:pt x="65849" y="24286"/>
                  </a:cubicBezTo>
                  <a:cubicBezTo>
                    <a:pt x="65996" y="24202"/>
                    <a:pt x="66164" y="24139"/>
                    <a:pt x="66353" y="24118"/>
                  </a:cubicBezTo>
                  <a:cubicBezTo>
                    <a:pt x="66480" y="24055"/>
                    <a:pt x="66627" y="24013"/>
                    <a:pt x="66753" y="23929"/>
                  </a:cubicBezTo>
                  <a:cubicBezTo>
                    <a:pt x="67026" y="23845"/>
                    <a:pt x="67300" y="23761"/>
                    <a:pt x="67573" y="23719"/>
                  </a:cubicBezTo>
                  <a:lnTo>
                    <a:pt x="67573" y="23719"/>
                  </a:lnTo>
                  <a:cubicBezTo>
                    <a:pt x="67594" y="23740"/>
                    <a:pt x="67594" y="23803"/>
                    <a:pt x="67552" y="23803"/>
                  </a:cubicBezTo>
                  <a:cubicBezTo>
                    <a:pt x="67468" y="23803"/>
                    <a:pt x="67405" y="23824"/>
                    <a:pt x="67363" y="23887"/>
                  </a:cubicBezTo>
                  <a:cubicBezTo>
                    <a:pt x="67237" y="23971"/>
                    <a:pt x="67089" y="24034"/>
                    <a:pt x="66942" y="24055"/>
                  </a:cubicBezTo>
                  <a:cubicBezTo>
                    <a:pt x="66858" y="24055"/>
                    <a:pt x="66795" y="24097"/>
                    <a:pt x="66732" y="24139"/>
                  </a:cubicBezTo>
                  <a:cubicBezTo>
                    <a:pt x="66522" y="24244"/>
                    <a:pt x="66311" y="24328"/>
                    <a:pt x="66101" y="24413"/>
                  </a:cubicBezTo>
                  <a:cubicBezTo>
                    <a:pt x="65982" y="24427"/>
                    <a:pt x="65874" y="24442"/>
                    <a:pt x="65769" y="24442"/>
                  </a:cubicBezTo>
                  <a:cubicBezTo>
                    <a:pt x="65725" y="24442"/>
                    <a:pt x="65682" y="24440"/>
                    <a:pt x="65639" y="24434"/>
                  </a:cubicBezTo>
                  <a:cubicBezTo>
                    <a:pt x="65534" y="24581"/>
                    <a:pt x="65323" y="24539"/>
                    <a:pt x="65155" y="24602"/>
                  </a:cubicBezTo>
                  <a:cubicBezTo>
                    <a:pt x="65008" y="24665"/>
                    <a:pt x="64819" y="24686"/>
                    <a:pt x="64651" y="24686"/>
                  </a:cubicBezTo>
                  <a:lnTo>
                    <a:pt x="64356" y="24686"/>
                  </a:lnTo>
                  <a:cubicBezTo>
                    <a:pt x="64062" y="24686"/>
                    <a:pt x="63767" y="24707"/>
                    <a:pt x="63473" y="24770"/>
                  </a:cubicBezTo>
                  <a:cubicBezTo>
                    <a:pt x="63368" y="24770"/>
                    <a:pt x="63263" y="24770"/>
                    <a:pt x="63158" y="24791"/>
                  </a:cubicBezTo>
                  <a:cubicBezTo>
                    <a:pt x="63113" y="24806"/>
                    <a:pt x="63068" y="24813"/>
                    <a:pt x="63025" y="24813"/>
                  </a:cubicBezTo>
                  <a:cubicBezTo>
                    <a:pt x="62945" y="24813"/>
                    <a:pt x="62868" y="24790"/>
                    <a:pt x="62800" y="24749"/>
                  </a:cubicBezTo>
                  <a:cubicBezTo>
                    <a:pt x="62758" y="24738"/>
                    <a:pt x="62722" y="24733"/>
                    <a:pt x="62687" y="24733"/>
                  </a:cubicBezTo>
                  <a:cubicBezTo>
                    <a:pt x="62653" y="24733"/>
                    <a:pt x="62622" y="24738"/>
                    <a:pt x="62590" y="24749"/>
                  </a:cubicBezTo>
                  <a:cubicBezTo>
                    <a:pt x="62149" y="24749"/>
                    <a:pt x="61707" y="24728"/>
                    <a:pt x="61266" y="24665"/>
                  </a:cubicBezTo>
                  <a:cubicBezTo>
                    <a:pt x="60950" y="24623"/>
                    <a:pt x="60635" y="24560"/>
                    <a:pt x="60341" y="24476"/>
                  </a:cubicBezTo>
                  <a:cubicBezTo>
                    <a:pt x="60249" y="24460"/>
                    <a:pt x="60158" y="24401"/>
                    <a:pt x="60051" y="24401"/>
                  </a:cubicBezTo>
                  <a:cubicBezTo>
                    <a:pt x="60010" y="24401"/>
                    <a:pt x="59967" y="24410"/>
                    <a:pt x="59920" y="24434"/>
                  </a:cubicBezTo>
                  <a:cubicBezTo>
                    <a:pt x="59911" y="24437"/>
                    <a:pt x="59901" y="24438"/>
                    <a:pt x="59890" y="24438"/>
                  </a:cubicBezTo>
                  <a:cubicBezTo>
                    <a:pt x="59822" y="24438"/>
                    <a:pt x="59716" y="24389"/>
                    <a:pt x="59626" y="24371"/>
                  </a:cubicBezTo>
                  <a:cubicBezTo>
                    <a:pt x="59205" y="24307"/>
                    <a:pt x="58806" y="24202"/>
                    <a:pt x="58406" y="24055"/>
                  </a:cubicBezTo>
                  <a:cubicBezTo>
                    <a:pt x="58133" y="23992"/>
                    <a:pt x="57881" y="23887"/>
                    <a:pt x="57649" y="23782"/>
                  </a:cubicBezTo>
                  <a:cubicBezTo>
                    <a:pt x="57544" y="23740"/>
                    <a:pt x="57481" y="23677"/>
                    <a:pt x="57439" y="23593"/>
                  </a:cubicBezTo>
                  <a:cubicBezTo>
                    <a:pt x="57432" y="23591"/>
                    <a:pt x="57425" y="23589"/>
                    <a:pt x="57418" y="23587"/>
                  </a:cubicBezTo>
                  <a:lnTo>
                    <a:pt x="57418" y="23587"/>
                  </a:lnTo>
                  <a:lnTo>
                    <a:pt x="57418" y="23572"/>
                  </a:lnTo>
                  <a:close/>
                  <a:moveTo>
                    <a:pt x="8273" y="24937"/>
                  </a:moveTo>
                  <a:cubicBezTo>
                    <a:pt x="8287" y="24937"/>
                    <a:pt x="8304" y="24944"/>
                    <a:pt x="8326" y="24959"/>
                  </a:cubicBezTo>
                  <a:cubicBezTo>
                    <a:pt x="8314" y="24997"/>
                    <a:pt x="8293" y="25005"/>
                    <a:pt x="8270" y="25005"/>
                  </a:cubicBezTo>
                  <a:cubicBezTo>
                    <a:pt x="8255" y="25005"/>
                    <a:pt x="8238" y="25001"/>
                    <a:pt x="8221" y="25001"/>
                  </a:cubicBezTo>
                  <a:cubicBezTo>
                    <a:pt x="8221" y="25022"/>
                    <a:pt x="8200" y="25043"/>
                    <a:pt x="8179" y="25064"/>
                  </a:cubicBezTo>
                  <a:cubicBezTo>
                    <a:pt x="8158" y="25064"/>
                    <a:pt x="8137" y="25043"/>
                    <a:pt x="8116" y="25043"/>
                  </a:cubicBezTo>
                  <a:cubicBezTo>
                    <a:pt x="8129" y="25005"/>
                    <a:pt x="8156" y="24998"/>
                    <a:pt x="8181" y="24998"/>
                  </a:cubicBezTo>
                  <a:cubicBezTo>
                    <a:pt x="8198" y="24998"/>
                    <a:pt x="8213" y="25001"/>
                    <a:pt x="8221" y="25001"/>
                  </a:cubicBezTo>
                  <a:cubicBezTo>
                    <a:pt x="8235" y="24961"/>
                    <a:pt x="8248" y="24937"/>
                    <a:pt x="8273" y="24937"/>
                  </a:cubicBezTo>
                  <a:close/>
                  <a:moveTo>
                    <a:pt x="7717" y="25085"/>
                  </a:moveTo>
                  <a:lnTo>
                    <a:pt x="7822" y="25169"/>
                  </a:lnTo>
                  <a:cubicBezTo>
                    <a:pt x="7653" y="25190"/>
                    <a:pt x="7485" y="25296"/>
                    <a:pt x="7380" y="25443"/>
                  </a:cubicBezTo>
                  <a:cubicBezTo>
                    <a:pt x="7363" y="25441"/>
                    <a:pt x="7347" y="25441"/>
                    <a:pt x="7330" y="25441"/>
                  </a:cubicBezTo>
                  <a:cubicBezTo>
                    <a:pt x="7104" y="25441"/>
                    <a:pt x="6893" y="25561"/>
                    <a:pt x="6666" y="25569"/>
                  </a:cubicBezTo>
                  <a:lnTo>
                    <a:pt x="6666" y="25569"/>
                  </a:lnTo>
                  <a:cubicBezTo>
                    <a:pt x="6729" y="25485"/>
                    <a:pt x="6855" y="25485"/>
                    <a:pt x="6939" y="25443"/>
                  </a:cubicBezTo>
                  <a:cubicBezTo>
                    <a:pt x="7191" y="25296"/>
                    <a:pt x="7464" y="25211"/>
                    <a:pt x="7717" y="25085"/>
                  </a:cubicBezTo>
                  <a:close/>
                  <a:moveTo>
                    <a:pt x="43492" y="0"/>
                  </a:moveTo>
                  <a:cubicBezTo>
                    <a:pt x="43453" y="0"/>
                    <a:pt x="43413" y="1"/>
                    <a:pt x="43374" y="3"/>
                  </a:cubicBezTo>
                  <a:cubicBezTo>
                    <a:pt x="43269" y="45"/>
                    <a:pt x="43164" y="108"/>
                    <a:pt x="43080" y="192"/>
                  </a:cubicBezTo>
                  <a:lnTo>
                    <a:pt x="42785" y="192"/>
                  </a:lnTo>
                  <a:cubicBezTo>
                    <a:pt x="42709" y="117"/>
                    <a:pt x="42604" y="79"/>
                    <a:pt x="42499" y="79"/>
                  </a:cubicBezTo>
                  <a:cubicBezTo>
                    <a:pt x="42429" y="79"/>
                    <a:pt x="42360" y="96"/>
                    <a:pt x="42302" y="129"/>
                  </a:cubicBezTo>
                  <a:cubicBezTo>
                    <a:pt x="42289" y="138"/>
                    <a:pt x="42277" y="141"/>
                    <a:pt x="42266" y="141"/>
                  </a:cubicBezTo>
                  <a:cubicBezTo>
                    <a:pt x="42221" y="141"/>
                    <a:pt x="42184" y="87"/>
                    <a:pt x="42133" y="87"/>
                  </a:cubicBezTo>
                  <a:lnTo>
                    <a:pt x="41923" y="319"/>
                  </a:lnTo>
                  <a:cubicBezTo>
                    <a:pt x="41885" y="286"/>
                    <a:pt x="41848" y="274"/>
                    <a:pt x="41812" y="274"/>
                  </a:cubicBezTo>
                  <a:cubicBezTo>
                    <a:pt x="41732" y="274"/>
                    <a:pt x="41659" y="332"/>
                    <a:pt x="41594" y="332"/>
                  </a:cubicBezTo>
                  <a:cubicBezTo>
                    <a:pt x="41577" y="332"/>
                    <a:pt x="41561" y="328"/>
                    <a:pt x="41545" y="319"/>
                  </a:cubicBezTo>
                  <a:lnTo>
                    <a:pt x="41335" y="508"/>
                  </a:lnTo>
                  <a:cubicBezTo>
                    <a:pt x="41303" y="495"/>
                    <a:pt x="41271" y="490"/>
                    <a:pt x="41238" y="490"/>
                  </a:cubicBezTo>
                  <a:cubicBezTo>
                    <a:pt x="41148" y="490"/>
                    <a:pt x="41051" y="526"/>
                    <a:pt x="40947" y="526"/>
                  </a:cubicBezTo>
                  <a:cubicBezTo>
                    <a:pt x="40909" y="526"/>
                    <a:pt x="40870" y="521"/>
                    <a:pt x="40830" y="508"/>
                  </a:cubicBezTo>
                  <a:cubicBezTo>
                    <a:pt x="40830" y="592"/>
                    <a:pt x="40809" y="676"/>
                    <a:pt x="40767" y="760"/>
                  </a:cubicBezTo>
                  <a:cubicBezTo>
                    <a:pt x="40739" y="754"/>
                    <a:pt x="40711" y="751"/>
                    <a:pt x="40684" y="751"/>
                  </a:cubicBezTo>
                  <a:cubicBezTo>
                    <a:pt x="40530" y="751"/>
                    <a:pt x="40400" y="848"/>
                    <a:pt x="40346" y="991"/>
                  </a:cubicBezTo>
                  <a:lnTo>
                    <a:pt x="40283" y="886"/>
                  </a:lnTo>
                  <a:cubicBezTo>
                    <a:pt x="40266" y="883"/>
                    <a:pt x="40248" y="881"/>
                    <a:pt x="40231" y="881"/>
                  </a:cubicBezTo>
                  <a:cubicBezTo>
                    <a:pt x="40072" y="881"/>
                    <a:pt x="39945" y="1023"/>
                    <a:pt x="39775" y="1023"/>
                  </a:cubicBezTo>
                  <a:cubicBezTo>
                    <a:pt x="39749" y="1023"/>
                    <a:pt x="39723" y="1020"/>
                    <a:pt x="39695" y="1012"/>
                  </a:cubicBezTo>
                  <a:lnTo>
                    <a:pt x="39695" y="1139"/>
                  </a:lnTo>
                  <a:cubicBezTo>
                    <a:pt x="39765" y="1080"/>
                    <a:pt x="39841" y="1067"/>
                    <a:pt x="39928" y="1067"/>
                  </a:cubicBezTo>
                  <a:cubicBezTo>
                    <a:pt x="39997" y="1067"/>
                    <a:pt x="40073" y="1075"/>
                    <a:pt x="40157" y="1075"/>
                  </a:cubicBezTo>
                  <a:cubicBezTo>
                    <a:pt x="39989" y="1244"/>
                    <a:pt x="39779" y="1202"/>
                    <a:pt x="39632" y="1307"/>
                  </a:cubicBezTo>
                  <a:cubicBezTo>
                    <a:pt x="39589" y="1265"/>
                    <a:pt x="39589" y="1223"/>
                    <a:pt x="39589" y="1181"/>
                  </a:cubicBezTo>
                  <a:cubicBezTo>
                    <a:pt x="39442" y="1286"/>
                    <a:pt x="39274" y="1349"/>
                    <a:pt x="39085" y="1370"/>
                  </a:cubicBezTo>
                  <a:cubicBezTo>
                    <a:pt x="38980" y="1580"/>
                    <a:pt x="38749" y="1643"/>
                    <a:pt x="38643" y="1790"/>
                  </a:cubicBezTo>
                  <a:cubicBezTo>
                    <a:pt x="38538" y="1811"/>
                    <a:pt x="38454" y="1769"/>
                    <a:pt x="38412" y="1853"/>
                  </a:cubicBezTo>
                  <a:cubicBezTo>
                    <a:pt x="38355" y="1910"/>
                    <a:pt x="38303" y="1933"/>
                    <a:pt x="38248" y="1933"/>
                  </a:cubicBezTo>
                  <a:cubicBezTo>
                    <a:pt x="38182" y="1933"/>
                    <a:pt x="38114" y="1900"/>
                    <a:pt x="38034" y="1853"/>
                  </a:cubicBezTo>
                  <a:cubicBezTo>
                    <a:pt x="38013" y="2043"/>
                    <a:pt x="37865" y="2106"/>
                    <a:pt x="37760" y="2190"/>
                  </a:cubicBezTo>
                  <a:cubicBezTo>
                    <a:pt x="37739" y="2190"/>
                    <a:pt x="37739" y="2232"/>
                    <a:pt x="37739" y="2232"/>
                  </a:cubicBezTo>
                  <a:lnTo>
                    <a:pt x="37823" y="2232"/>
                  </a:lnTo>
                  <a:cubicBezTo>
                    <a:pt x="37802" y="2337"/>
                    <a:pt x="37718" y="2421"/>
                    <a:pt x="37613" y="2421"/>
                  </a:cubicBezTo>
                  <a:cubicBezTo>
                    <a:pt x="37613" y="2442"/>
                    <a:pt x="37592" y="2484"/>
                    <a:pt x="37550" y="2484"/>
                  </a:cubicBezTo>
                  <a:cubicBezTo>
                    <a:pt x="37382" y="2652"/>
                    <a:pt x="37151" y="2694"/>
                    <a:pt x="36982" y="2842"/>
                  </a:cubicBezTo>
                  <a:cubicBezTo>
                    <a:pt x="36919" y="2799"/>
                    <a:pt x="37046" y="2757"/>
                    <a:pt x="36919" y="2715"/>
                  </a:cubicBezTo>
                  <a:cubicBezTo>
                    <a:pt x="36835" y="2905"/>
                    <a:pt x="36583" y="2989"/>
                    <a:pt x="36541" y="3241"/>
                  </a:cubicBezTo>
                  <a:cubicBezTo>
                    <a:pt x="36520" y="3325"/>
                    <a:pt x="36394" y="3367"/>
                    <a:pt x="36352" y="3367"/>
                  </a:cubicBezTo>
                  <a:cubicBezTo>
                    <a:pt x="36328" y="3360"/>
                    <a:pt x="36307" y="3357"/>
                    <a:pt x="36287" y="3357"/>
                  </a:cubicBezTo>
                  <a:cubicBezTo>
                    <a:pt x="36184" y="3357"/>
                    <a:pt x="36128" y="3440"/>
                    <a:pt x="36057" y="3493"/>
                  </a:cubicBezTo>
                  <a:cubicBezTo>
                    <a:pt x="35879" y="3612"/>
                    <a:pt x="35719" y="3768"/>
                    <a:pt x="35490" y="3768"/>
                  </a:cubicBezTo>
                  <a:cubicBezTo>
                    <a:pt x="35476" y="3768"/>
                    <a:pt x="35462" y="3768"/>
                    <a:pt x="35448" y="3767"/>
                  </a:cubicBezTo>
                  <a:lnTo>
                    <a:pt x="35448" y="4040"/>
                  </a:lnTo>
                  <a:cubicBezTo>
                    <a:pt x="35385" y="4250"/>
                    <a:pt x="35216" y="4229"/>
                    <a:pt x="35111" y="4292"/>
                  </a:cubicBezTo>
                  <a:cubicBezTo>
                    <a:pt x="34943" y="4418"/>
                    <a:pt x="34733" y="4523"/>
                    <a:pt x="34544" y="4608"/>
                  </a:cubicBezTo>
                  <a:cubicBezTo>
                    <a:pt x="34312" y="4692"/>
                    <a:pt x="34123" y="4818"/>
                    <a:pt x="34018" y="5028"/>
                  </a:cubicBezTo>
                  <a:cubicBezTo>
                    <a:pt x="33976" y="5091"/>
                    <a:pt x="33913" y="5154"/>
                    <a:pt x="33829" y="5175"/>
                  </a:cubicBezTo>
                  <a:cubicBezTo>
                    <a:pt x="33724" y="5238"/>
                    <a:pt x="33619" y="5322"/>
                    <a:pt x="33577" y="5449"/>
                  </a:cubicBezTo>
                  <a:cubicBezTo>
                    <a:pt x="33534" y="5659"/>
                    <a:pt x="33366" y="5722"/>
                    <a:pt x="33198" y="5806"/>
                  </a:cubicBezTo>
                  <a:cubicBezTo>
                    <a:pt x="33135" y="5764"/>
                    <a:pt x="33261" y="5680"/>
                    <a:pt x="33177" y="5680"/>
                  </a:cubicBezTo>
                  <a:cubicBezTo>
                    <a:pt x="33072" y="5680"/>
                    <a:pt x="33030" y="5764"/>
                    <a:pt x="33009" y="5848"/>
                  </a:cubicBezTo>
                  <a:cubicBezTo>
                    <a:pt x="32988" y="5932"/>
                    <a:pt x="32862" y="5890"/>
                    <a:pt x="32862" y="5995"/>
                  </a:cubicBezTo>
                  <a:lnTo>
                    <a:pt x="32946" y="6016"/>
                  </a:lnTo>
                  <a:cubicBezTo>
                    <a:pt x="32841" y="6205"/>
                    <a:pt x="32715" y="6353"/>
                    <a:pt x="32546" y="6479"/>
                  </a:cubicBezTo>
                  <a:cubicBezTo>
                    <a:pt x="32525" y="6479"/>
                    <a:pt x="32504" y="6484"/>
                    <a:pt x="32483" y="6484"/>
                  </a:cubicBezTo>
                  <a:cubicBezTo>
                    <a:pt x="32462" y="6484"/>
                    <a:pt x="32441" y="6479"/>
                    <a:pt x="32420" y="6458"/>
                  </a:cubicBezTo>
                  <a:lnTo>
                    <a:pt x="32504" y="6374"/>
                  </a:lnTo>
                  <a:cubicBezTo>
                    <a:pt x="32546" y="6332"/>
                    <a:pt x="32546" y="6290"/>
                    <a:pt x="32504" y="6247"/>
                  </a:cubicBezTo>
                  <a:cubicBezTo>
                    <a:pt x="32441" y="6332"/>
                    <a:pt x="32336" y="6269"/>
                    <a:pt x="32273" y="6353"/>
                  </a:cubicBezTo>
                  <a:cubicBezTo>
                    <a:pt x="32210" y="6563"/>
                    <a:pt x="32063" y="6731"/>
                    <a:pt x="31853" y="6815"/>
                  </a:cubicBezTo>
                  <a:lnTo>
                    <a:pt x="31916" y="6983"/>
                  </a:lnTo>
                  <a:cubicBezTo>
                    <a:pt x="31810" y="7109"/>
                    <a:pt x="31705" y="7215"/>
                    <a:pt x="31579" y="7320"/>
                  </a:cubicBezTo>
                  <a:cubicBezTo>
                    <a:pt x="31474" y="7404"/>
                    <a:pt x="31453" y="7593"/>
                    <a:pt x="31285" y="7656"/>
                  </a:cubicBezTo>
                  <a:lnTo>
                    <a:pt x="31096" y="7656"/>
                  </a:lnTo>
                  <a:cubicBezTo>
                    <a:pt x="31096" y="7698"/>
                    <a:pt x="31117" y="7740"/>
                    <a:pt x="31075" y="7761"/>
                  </a:cubicBezTo>
                  <a:cubicBezTo>
                    <a:pt x="31063" y="7767"/>
                    <a:pt x="31051" y="7769"/>
                    <a:pt x="31038" y="7769"/>
                  </a:cubicBezTo>
                  <a:cubicBezTo>
                    <a:pt x="31005" y="7769"/>
                    <a:pt x="30975" y="7750"/>
                    <a:pt x="30991" y="7719"/>
                  </a:cubicBezTo>
                  <a:lnTo>
                    <a:pt x="30991" y="7719"/>
                  </a:lnTo>
                  <a:cubicBezTo>
                    <a:pt x="30843" y="7824"/>
                    <a:pt x="30654" y="7803"/>
                    <a:pt x="30549" y="7950"/>
                  </a:cubicBezTo>
                  <a:cubicBezTo>
                    <a:pt x="30570" y="7993"/>
                    <a:pt x="30591" y="8035"/>
                    <a:pt x="30612" y="8077"/>
                  </a:cubicBezTo>
                  <a:cubicBezTo>
                    <a:pt x="30618" y="8078"/>
                    <a:pt x="30623" y="8079"/>
                    <a:pt x="30627" y="8079"/>
                  </a:cubicBezTo>
                  <a:cubicBezTo>
                    <a:pt x="30687" y="8079"/>
                    <a:pt x="30666" y="7969"/>
                    <a:pt x="30757" y="7969"/>
                  </a:cubicBezTo>
                  <a:cubicBezTo>
                    <a:pt x="30764" y="7969"/>
                    <a:pt x="30772" y="7970"/>
                    <a:pt x="30780" y="7971"/>
                  </a:cubicBezTo>
                  <a:cubicBezTo>
                    <a:pt x="30759" y="8056"/>
                    <a:pt x="30717" y="8140"/>
                    <a:pt x="30633" y="8203"/>
                  </a:cubicBezTo>
                  <a:cubicBezTo>
                    <a:pt x="30591" y="8203"/>
                    <a:pt x="30549" y="8203"/>
                    <a:pt x="30549" y="8140"/>
                  </a:cubicBezTo>
                  <a:cubicBezTo>
                    <a:pt x="30486" y="8161"/>
                    <a:pt x="30465" y="8203"/>
                    <a:pt x="30423" y="8245"/>
                  </a:cubicBezTo>
                  <a:lnTo>
                    <a:pt x="30465" y="8308"/>
                  </a:lnTo>
                  <a:cubicBezTo>
                    <a:pt x="30297" y="8413"/>
                    <a:pt x="30150" y="8539"/>
                    <a:pt x="30044" y="8707"/>
                  </a:cubicBezTo>
                  <a:cubicBezTo>
                    <a:pt x="29960" y="8876"/>
                    <a:pt x="29792" y="9002"/>
                    <a:pt x="29624" y="9065"/>
                  </a:cubicBezTo>
                  <a:cubicBezTo>
                    <a:pt x="29615" y="9073"/>
                    <a:pt x="29603" y="9079"/>
                    <a:pt x="29591" y="9079"/>
                  </a:cubicBezTo>
                  <a:cubicBezTo>
                    <a:pt x="29575" y="9079"/>
                    <a:pt x="29561" y="9068"/>
                    <a:pt x="29561" y="9044"/>
                  </a:cubicBezTo>
                  <a:cubicBezTo>
                    <a:pt x="29561" y="9023"/>
                    <a:pt x="29624" y="9002"/>
                    <a:pt x="29561" y="8960"/>
                  </a:cubicBezTo>
                  <a:cubicBezTo>
                    <a:pt x="29456" y="8960"/>
                    <a:pt x="29414" y="9107"/>
                    <a:pt x="29351" y="9107"/>
                  </a:cubicBezTo>
                  <a:cubicBezTo>
                    <a:pt x="29182" y="9359"/>
                    <a:pt x="29035" y="9611"/>
                    <a:pt x="28930" y="9822"/>
                  </a:cubicBezTo>
                  <a:cubicBezTo>
                    <a:pt x="28825" y="10032"/>
                    <a:pt x="28531" y="10053"/>
                    <a:pt x="28468" y="10305"/>
                  </a:cubicBezTo>
                  <a:lnTo>
                    <a:pt x="28236" y="10305"/>
                  </a:lnTo>
                  <a:cubicBezTo>
                    <a:pt x="28215" y="10431"/>
                    <a:pt x="28131" y="10536"/>
                    <a:pt x="28026" y="10579"/>
                  </a:cubicBezTo>
                  <a:cubicBezTo>
                    <a:pt x="27900" y="10642"/>
                    <a:pt x="27879" y="10747"/>
                    <a:pt x="27816" y="10831"/>
                  </a:cubicBezTo>
                  <a:cubicBezTo>
                    <a:pt x="27784" y="10852"/>
                    <a:pt x="27758" y="10852"/>
                    <a:pt x="27734" y="10852"/>
                  </a:cubicBezTo>
                  <a:cubicBezTo>
                    <a:pt x="27711" y="10852"/>
                    <a:pt x="27690" y="10852"/>
                    <a:pt x="27669" y="10873"/>
                  </a:cubicBezTo>
                  <a:cubicBezTo>
                    <a:pt x="27585" y="11083"/>
                    <a:pt x="27458" y="11251"/>
                    <a:pt x="27269" y="11356"/>
                  </a:cubicBezTo>
                  <a:cubicBezTo>
                    <a:pt x="27164" y="11398"/>
                    <a:pt x="27101" y="11483"/>
                    <a:pt x="27080" y="11588"/>
                  </a:cubicBezTo>
                  <a:cubicBezTo>
                    <a:pt x="26996" y="11777"/>
                    <a:pt x="26849" y="11924"/>
                    <a:pt x="26660" y="12029"/>
                  </a:cubicBezTo>
                  <a:lnTo>
                    <a:pt x="26554" y="11966"/>
                  </a:lnTo>
                  <a:cubicBezTo>
                    <a:pt x="26512" y="12050"/>
                    <a:pt x="26428" y="12071"/>
                    <a:pt x="26407" y="12176"/>
                  </a:cubicBezTo>
                  <a:cubicBezTo>
                    <a:pt x="26344" y="12387"/>
                    <a:pt x="26218" y="12555"/>
                    <a:pt x="26008" y="12660"/>
                  </a:cubicBezTo>
                  <a:cubicBezTo>
                    <a:pt x="25861" y="13038"/>
                    <a:pt x="25524" y="13080"/>
                    <a:pt x="25251" y="13249"/>
                  </a:cubicBezTo>
                  <a:cubicBezTo>
                    <a:pt x="25125" y="13522"/>
                    <a:pt x="24830" y="13648"/>
                    <a:pt x="24662" y="13900"/>
                  </a:cubicBezTo>
                  <a:cubicBezTo>
                    <a:pt x="24473" y="14153"/>
                    <a:pt x="24263" y="14363"/>
                    <a:pt x="24031" y="14552"/>
                  </a:cubicBezTo>
                  <a:cubicBezTo>
                    <a:pt x="24001" y="14560"/>
                    <a:pt x="23967" y="14565"/>
                    <a:pt x="23934" y="14565"/>
                  </a:cubicBezTo>
                  <a:cubicBezTo>
                    <a:pt x="23876" y="14565"/>
                    <a:pt x="23819" y="14550"/>
                    <a:pt x="23779" y="14510"/>
                  </a:cubicBezTo>
                  <a:cubicBezTo>
                    <a:pt x="23758" y="14552"/>
                    <a:pt x="23674" y="14573"/>
                    <a:pt x="23716" y="14615"/>
                  </a:cubicBezTo>
                  <a:cubicBezTo>
                    <a:pt x="23737" y="14657"/>
                    <a:pt x="23779" y="14678"/>
                    <a:pt x="23821" y="14720"/>
                  </a:cubicBezTo>
                  <a:cubicBezTo>
                    <a:pt x="23737" y="14804"/>
                    <a:pt x="23737" y="14910"/>
                    <a:pt x="23611" y="14952"/>
                  </a:cubicBezTo>
                  <a:cubicBezTo>
                    <a:pt x="23506" y="14994"/>
                    <a:pt x="23401" y="15099"/>
                    <a:pt x="23359" y="15204"/>
                  </a:cubicBezTo>
                  <a:cubicBezTo>
                    <a:pt x="23212" y="15498"/>
                    <a:pt x="22854" y="15603"/>
                    <a:pt x="22728" y="15898"/>
                  </a:cubicBezTo>
                  <a:cubicBezTo>
                    <a:pt x="22707" y="15919"/>
                    <a:pt x="22686" y="15919"/>
                    <a:pt x="22665" y="15940"/>
                  </a:cubicBezTo>
                  <a:cubicBezTo>
                    <a:pt x="22328" y="16150"/>
                    <a:pt x="22013" y="16381"/>
                    <a:pt x="21698" y="16655"/>
                  </a:cubicBezTo>
                  <a:cubicBezTo>
                    <a:pt x="21530" y="16802"/>
                    <a:pt x="21382" y="16970"/>
                    <a:pt x="21277" y="17159"/>
                  </a:cubicBezTo>
                  <a:cubicBezTo>
                    <a:pt x="21130" y="17201"/>
                    <a:pt x="21004" y="17285"/>
                    <a:pt x="20899" y="17390"/>
                  </a:cubicBezTo>
                  <a:cubicBezTo>
                    <a:pt x="20857" y="17432"/>
                    <a:pt x="20794" y="17496"/>
                    <a:pt x="20752" y="17538"/>
                  </a:cubicBezTo>
                  <a:cubicBezTo>
                    <a:pt x="20647" y="17664"/>
                    <a:pt x="20520" y="17748"/>
                    <a:pt x="20394" y="17811"/>
                  </a:cubicBezTo>
                  <a:cubicBezTo>
                    <a:pt x="20247" y="17853"/>
                    <a:pt x="20142" y="18000"/>
                    <a:pt x="20058" y="18042"/>
                  </a:cubicBezTo>
                  <a:cubicBezTo>
                    <a:pt x="19932" y="18147"/>
                    <a:pt x="19953" y="18273"/>
                    <a:pt x="19827" y="18294"/>
                  </a:cubicBezTo>
                  <a:cubicBezTo>
                    <a:pt x="19785" y="18442"/>
                    <a:pt x="19616" y="18442"/>
                    <a:pt x="19532" y="18526"/>
                  </a:cubicBezTo>
                  <a:cubicBezTo>
                    <a:pt x="19322" y="18715"/>
                    <a:pt x="19091" y="18862"/>
                    <a:pt x="18838" y="18967"/>
                  </a:cubicBezTo>
                  <a:cubicBezTo>
                    <a:pt x="18733" y="19030"/>
                    <a:pt x="18649" y="19093"/>
                    <a:pt x="18565" y="19177"/>
                  </a:cubicBezTo>
                  <a:cubicBezTo>
                    <a:pt x="18439" y="19304"/>
                    <a:pt x="18292" y="19388"/>
                    <a:pt x="18124" y="19409"/>
                  </a:cubicBezTo>
                  <a:cubicBezTo>
                    <a:pt x="18061" y="19535"/>
                    <a:pt x="17997" y="19640"/>
                    <a:pt x="17892" y="19703"/>
                  </a:cubicBezTo>
                  <a:lnTo>
                    <a:pt x="17745" y="19703"/>
                  </a:lnTo>
                  <a:cubicBezTo>
                    <a:pt x="17388" y="19913"/>
                    <a:pt x="17051" y="20166"/>
                    <a:pt x="16778" y="20460"/>
                  </a:cubicBezTo>
                  <a:cubicBezTo>
                    <a:pt x="16750" y="20449"/>
                    <a:pt x="16720" y="20443"/>
                    <a:pt x="16690" y="20443"/>
                  </a:cubicBezTo>
                  <a:cubicBezTo>
                    <a:pt x="16608" y="20443"/>
                    <a:pt x="16524" y="20483"/>
                    <a:pt x="16463" y="20544"/>
                  </a:cubicBezTo>
                  <a:cubicBezTo>
                    <a:pt x="16231" y="20712"/>
                    <a:pt x="15937" y="20796"/>
                    <a:pt x="15706" y="20965"/>
                  </a:cubicBezTo>
                  <a:cubicBezTo>
                    <a:pt x="15496" y="21133"/>
                    <a:pt x="15222" y="21217"/>
                    <a:pt x="14991" y="21364"/>
                  </a:cubicBezTo>
                  <a:cubicBezTo>
                    <a:pt x="14760" y="21532"/>
                    <a:pt x="14507" y="21637"/>
                    <a:pt x="14276" y="21806"/>
                  </a:cubicBezTo>
                  <a:cubicBezTo>
                    <a:pt x="14171" y="21869"/>
                    <a:pt x="14066" y="21932"/>
                    <a:pt x="13961" y="21974"/>
                  </a:cubicBezTo>
                  <a:cubicBezTo>
                    <a:pt x="13835" y="22016"/>
                    <a:pt x="13751" y="22121"/>
                    <a:pt x="13624" y="22142"/>
                  </a:cubicBezTo>
                  <a:cubicBezTo>
                    <a:pt x="13288" y="22247"/>
                    <a:pt x="12994" y="22394"/>
                    <a:pt x="12720" y="22604"/>
                  </a:cubicBezTo>
                  <a:cubicBezTo>
                    <a:pt x="12552" y="22710"/>
                    <a:pt x="12363" y="22794"/>
                    <a:pt x="12153" y="22857"/>
                  </a:cubicBezTo>
                  <a:cubicBezTo>
                    <a:pt x="11921" y="22941"/>
                    <a:pt x="11669" y="23025"/>
                    <a:pt x="11438" y="23151"/>
                  </a:cubicBezTo>
                  <a:cubicBezTo>
                    <a:pt x="11391" y="23198"/>
                    <a:pt x="11320" y="23222"/>
                    <a:pt x="11252" y="23222"/>
                  </a:cubicBezTo>
                  <a:cubicBezTo>
                    <a:pt x="11229" y="23222"/>
                    <a:pt x="11207" y="23219"/>
                    <a:pt x="11186" y="23214"/>
                  </a:cubicBezTo>
                  <a:cubicBezTo>
                    <a:pt x="11123" y="23214"/>
                    <a:pt x="11080" y="23235"/>
                    <a:pt x="11038" y="23256"/>
                  </a:cubicBezTo>
                  <a:cubicBezTo>
                    <a:pt x="10576" y="23403"/>
                    <a:pt x="10176" y="23656"/>
                    <a:pt x="9714" y="23761"/>
                  </a:cubicBezTo>
                  <a:cubicBezTo>
                    <a:pt x="9441" y="23803"/>
                    <a:pt x="9230" y="24055"/>
                    <a:pt x="8957" y="24055"/>
                  </a:cubicBezTo>
                  <a:cubicBezTo>
                    <a:pt x="8663" y="24223"/>
                    <a:pt x="8305" y="24244"/>
                    <a:pt x="8011" y="24434"/>
                  </a:cubicBezTo>
                  <a:cubicBezTo>
                    <a:pt x="7981" y="24448"/>
                    <a:pt x="7951" y="24463"/>
                    <a:pt x="7914" y="24463"/>
                  </a:cubicBezTo>
                  <a:cubicBezTo>
                    <a:pt x="7899" y="24463"/>
                    <a:pt x="7882" y="24461"/>
                    <a:pt x="7864" y="24455"/>
                  </a:cubicBezTo>
                  <a:cubicBezTo>
                    <a:pt x="7759" y="24455"/>
                    <a:pt x="7675" y="24476"/>
                    <a:pt x="7590" y="24539"/>
                  </a:cubicBezTo>
                  <a:cubicBezTo>
                    <a:pt x="7317" y="24707"/>
                    <a:pt x="7044" y="24833"/>
                    <a:pt x="6749" y="24938"/>
                  </a:cubicBezTo>
                  <a:cubicBezTo>
                    <a:pt x="6518" y="25001"/>
                    <a:pt x="6287" y="25106"/>
                    <a:pt x="6077" y="25169"/>
                  </a:cubicBezTo>
                  <a:cubicBezTo>
                    <a:pt x="5866" y="25233"/>
                    <a:pt x="5698" y="25338"/>
                    <a:pt x="5488" y="25401"/>
                  </a:cubicBezTo>
                  <a:cubicBezTo>
                    <a:pt x="5131" y="25464"/>
                    <a:pt x="4794" y="25569"/>
                    <a:pt x="4437" y="25674"/>
                  </a:cubicBezTo>
                  <a:cubicBezTo>
                    <a:pt x="4353" y="25737"/>
                    <a:pt x="4269" y="25758"/>
                    <a:pt x="4163" y="25758"/>
                  </a:cubicBezTo>
                  <a:cubicBezTo>
                    <a:pt x="3869" y="25758"/>
                    <a:pt x="3554" y="25800"/>
                    <a:pt x="3280" y="25884"/>
                  </a:cubicBezTo>
                  <a:cubicBezTo>
                    <a:pt x="3112" y="25926"/>
                    <a:pt x="2923" y="25947"/>
                    <a:pt x="2755" y="25947"/>
                  </a:cubicBezTo>
                  <a:cubicBezTo>
                    <a:pt x="2702" y="25937"/>
                    <a:pt x="2644" y="25932"/>
                    <a:pt x="2587" y="25932"/>
                  </a:cubicBezTo>
                  <a:cubicBezTo>
                    <a:pt x="2529" y="25932"/>
                    <a:pt x="2471" y="25937"/>
                    <a:pt x="2418" y="25947"/>
                  </a:cubicBezTo>
                  <a:cubicBezTo>
                    <a:pt x="2187" y="26010"/>
                    <a:pt x="1935" y="26052"/>
                    <a:pt x="1683" y="26073"/>
                  </a:cubicBezTo>
                  <a:cubicBezTo>
                    <a:pt x="1612" y="26073"/>
                    <a:pt x="1533" y="26055"/>
                    <a:pt x="1469" y="26055"/>
                  </a:cubicBezTo>
                  <a:cubicBezTo>
                    <a:pt x="1437" y="26055"/>
                    <a:pt x="1409" y="26059"/>
                    <a:pt x="1388" y="26073"/>
                  </a:cubicBezTo>
                  <a:cubicBezTo>
                    <a:pt x="1265" y="26104"/>
                    <a:pt x="1142" y="26124"/>
                    <a:pt x="1011" y="26124"/>
                  </a:cubicBezTo>
                  <a:cubicBezTo>
                    <a:pt x="963" y="26124"/>
                    <a:pt x="913" y="26121"/>
                    <a:pt x="863" y="26116"/>
                  </a:cubicBezTo>
                  <a:cubicBezTo>
                    <a:pt x="800" y="26116"/>
                    <a:pt x="715" y="26137"/>
                    <a:pt x="652" y="26179"/>
                  </a:cubicBezTo>
                  <a:cubicBezTo>
                    <a:pt x="589" y="26073"/>
                    <a:pt x="484" y="26052"/>
                    <a:pt x="379" y="25989"/>
                  </a:cubicBezTo>
                  <a:cubicBezTo>
                    <a:pt x="337" y="26052"/>
                    <a:pt x="279" y="26063"/>
                    <a:pt x="216" y="26063"/>
                  </a:cubicBezTo>
                  <a:cubicBezTo>
                    <a:pt x="185" y="26063"/>
                    <a:pt x="152" y="26060"/>
                    <a:pt x="119" y="26060"/>
                  </a:cubicBezTo>
                  <a:cubicBezTo>
                    <a:pt x="86" y="26060"/>
                    <a:pt x="53" y="26063"/>
                    <a:pt x="22" y="26073"/>
                  </a:cubicBezTo>
                  <a:cubicBezTo>
                    <a:pt x="22" y="26158"/>
                    <a:pt x="64" y="26221"/>
                    <a:pt x="148" y="26242"/>
                  </a:cubicBezTo>
                  <a:lnTo>
                    <a:pt x="589" y="26242"/>
                  </a:lnTo>
                  <a:lnTo>
                    <a:pt x="842" y="26389"/>
                  </a:lnTo>
                  <a:cubicBezTo>
                    <a:pt x="1136" y="26347"/>
                    <a:pt x="1430" y="26389"/>
                    <a:pt x="1725" y="26326"/>
                  </a:cubicBezTo>
                  <a:cubicBezTo>
                    <a:pt x="1824" y="26301"/>
                    <a:pt x="1927" y="26289"/>
                    <a:pt x="2029" y="26289"/>
                  </a:cubicBezTo>
                  <a:cubicBezTo>
                    <a:pt x="2186" y="26289"/>
                    <a:pt x="2341" y="26317"/>
                    <a:pt x="2481" y="26368"/>
                  </a:cubicBezTo>
                  <a:cubicBezTo>
                    <a:pt x="2513" y="26378"/>
                    <a:pt x="2545" y="26384"/>
                    <a:pt x="2573" y="26384"/>
                  </a:cubicBezTo>
                  <a:cubicBezTo>
                    <a:pt x="2602" y="26384"/>
                    <a:pt x="2629" y="26378"/>
                    <a:pt x="2650" y="26368"/>
                  </a:cubicBezTo>
                  <a:cubicBezTo>
                    <a:pt x="2711" y="26337"/>
                    <a:pt x="2773" y="26318"/>
                    <a:pt x="2834" y="26318"/>
                  </a:cubicBezTo>
                  <a:cubicBezTo>
                    <a:pt x="2857" y="26318"/>
                    <a:pt x="2879" y="26320"/>
                    <a:pt x="2902" y="26326"/>
                  </a:cubicBezTo>
                  <a:cubicBezTo>
                    <a:pt x="2986" y="26326"/>
                    <a:pt x="3049" y="26305"/>
                    <a:pt x="3133" y="26263"/>
                  </a:cubicBezTo>
                  <a:cubicBezTo>
                    <a:pt x="3146" y="26254"/>
                    <a:pt x="3158" y="26251"/>
                    <a:pt x="3170" y="26251"/>
                  </a:cubicBezTo>
                  <a:cubicBezTo>
                    <a:pt x="3210" y="26251"/>
                    <a:pt x="3247" y="26287"/>
                    <a:pt x="3310" y="26287"/>
                  </a:cubicBezTo>
                  <a:cubicBezTo>
                    <a:pt x="3320" y="26287"/>
                    <a:pt x="3331" y="26286"/>
                    <a:pt x="3343" y="26284"/>
                  </a:cubicBezTo>
                  <a:cubicBezTo>
                    <a:pt x="3491" y="26242"/>
                    <a:pt x="3659" y="26221"/>
                    <a:pt x="3806" y="26200"/>
                  </a:cubicBezTo>
                  <a:cubicBezTo>
                    <a:pt x="4058" y="26179"/>
                    <a:pt x="4290" y="26137"/>
                    <a:pt x="4521" y="26052"/>
                  </a:cubicBezTo>
                  <a:cubicBezTo>
                    <a:pt x="4668" y="26010"/>
                    <a:pt x="4836" y="25968"/>
                    <a:pt x="5004" y="25947"/>
                  </a:cubicBezTo>
                  <a:cubicBezTo>
                    <a:pt x="5194" y="25947"/>
                    <a:pt x="5383" y="25905"/>
                    <a:pt x="5551" y="25821"/>
                  </a:cubicBezTo>
                  <a:cubicBezTo>
                    <a:pt x="5882" y="25656"/>
                    <a:pt x="6253" y="25572"/>
                    <a:pt x="6644" y="25569"/>
                  </a:cubicBezTo>
                  <a:lnTo>
                    <a:pt x="6644" y="25569"/>
                  </a:lnTo>
                  <a:cubicBezTo>
                    <a:pt x="6476" y="25758"/>
                    <a:pt x="6203" y="25779"/>
                    <a:pt x="6014" y="25926"/>
                  </a:cubicBezTo>
                  <a:cubicBezTo>
                    <a:pt x="5768" y="25926"/>
                    <a:pt x="5552" y="26072"/>
                    <a:pt x="5317" y="26072"/>
                  </a:cubicBezTo>
                  <a:cubicBezTo>
                    <a:pt x="5270" y="26072"/>
                    <a:pt x="5222" y="26066"/>
                    <a:pt x="5173" y="26052"/>
                  </a:cubicBezTo>
                  <a:cubicBezTo>
                    <a:pt x="4962" y="26158"/>
                    <a:pt x="4752" y="26242"/>
                    <a:pt x="4542" y="26284"/>
                  </a:cubicBezTo>
                  <a:cubicBezTo>
                    <a:pt x="4326" y="26384"/>
                    <a:pt x="4083" y="26444"/>
                    <a:pt x="3845" y="26444"/>
                  </a:cubicBezTo>
                  <a:cubicBezTo>
                    <a:pt x="3783" y="26444"/>
                    <a:pt x="3720" y="26440"/>
                    <a:pt x="3659" y="26431"/>
                  </a:cubicBezTo>
                  <a:cubicBezTo>
                    <a:pt x="3491" y="26431"/>
                    <a:pt x="3301" y="26473"/>
                    <a:pt x="3133" y="26536"/>
                  </a:cubicBezTo>
                  <a:cubicBezTo>
                    <a:pt x="3070" y="26557"/>
                    <a:pt x="3028" y="26557"/>
                    <a:pt x="2965" y="26557"/>
                  </a:cubicBezTo>
                  <a:cubicBezTo>
                    <a:pt x="2932" y="26555"/>
                    <a:pt x="2900" y="26555"/>
                    <a:pt x="2867" y="26555"/>
                  </a:cubicBezTo>
                  <a:cubicBezTo>
                    <a:pt x="2543" y="26555"/>
                    <a:pt x="2230" y="26629"/>
                    <a:pt x="1919" y="26629"/>
                  </a:cubicBezTo>
                  <a:cubicBezTo>
                    <a:pt x="1861" y="26629"/>
                    <a:pt x="1803" y="26626"/>
                    <a:pt x="1746" y="26620"/>
                  </a:cubicBezTo>
                  <a:cubicBezTo>
                    <a:pt x="1704" y="26620"/>
                    <a:pt x="1662" y="26641"/>
                    <a:pt x="1619" y="26662"/>
                  </a:cubicBezTo>
                  <a:cubicBezTo>
                    <a:pt x="1613" y="26665"/>
                    <a:pt x="1606" y="26667"/>
                    <a:pt x="1599" y="26667"/>
                  </a:cubicBezTo>
                  <a:cubicBezTo>
                    <a:pt x="1571" y="26667"/>
                    <a:pt x="1538" y="26647"/>
                    <a:pt x="1509" y="26647"/>
                  </a:cubicBezTo>
                  <a:cubicBezTo>
                    <a:pt x="1496" y="26647"/>
                    <a:pt x="1483" y="26651"/>
                    <a:pt x="1472" y="26662"/>
                  </a:cubicBezTo>
                  <a:cubicBezTo>
                    <a:pt x="1457" y="26678"/>
                    <a:pt x="1433" y="26682"/>
                    <a:pt x="1405" y="26682"/>
                  </a:cubicBezTo>
                  <a:cubicBezTo>
                    <a:pt x="1375" y="26682"/>
                    <a:pt x="1341" y="26677"/>
                    <a:pt x="1310" y="26677"/>
                  </a:cubicBezTo>
                  <a:cubicBezTo>
                    <a:pt x="1293" y="26677"/>
                    <a:pt x="1276" y="26678"/>
                    <a:pt x="1262" y="26683"/>
                  </a:cubicBezTo>
                  <a:cubicBezTo>
                    <a:pt x="1226" y="26683"/>
                    <a:pt x="1197" y="26669"/>
                    <a:pt x="1167" y="26669"/>
                  </a:cubicBezTo>
                  <a:cubicBezTo>
                    <a:pt x="1144" y="26669"/>
                    <a:pt x="1121" y="26677"/>
                    <a:pt x="1094" y="26704"/>
                  </a:cubicBezTo>
                  <a:cubicBezTo>
                    <a:pt x="1072" y="26721"/>
                    <a:pt x="1051" y="26727"/>
                    <a:pt x="1032" y="26727"/>
                  </a:cubicBezTo>
                  <a:cubicBezTo>
                    <a:pt x="978" y="26727"/>
                    <a:pt x="936" y="26678"/>
                    <a:pt x="905" y="26662"/>
                  </a:cubicBezTo>
                  <a:cubicBezTo>
                    <a:pt x="720" y="26631"/>
                    <a:pt x="524" y="26612"/>
                    <a:pt x="325" y="26612"/>
                  </a:cubicBezTo>
                  <a:cubicBezTo>
                    <a:pt x="252" y="26612"/>
                    <a:pt x="179" y="26614"/>
                    <a:pt x="106" y="26620"/>
                  </a:cubicBezTo>
                  <a:cubicBezTo>
                    <a:pt x="1" y="26767"/>
                    <a:pt x="1" y="26767"/>
                    <a:pt x="106" y="26935"/>
                  </a:cubicBezTo>
                  <a:cubicBezTo>
                    <a:pt x="316" y="26935"/>
                    <a:pt x="505" y="26978"/>
                    <a:pt x="694" y="27020"/>
                  </a:cubicBezTo>
                  <a:lnTo>
                    <a:pt x="694" y="27062"/>
                  </a:lnTo>
                  <a:lnTo>
                    <a:pt x="2187" y="27062"/>
                  </a:lnTo>
                  <a:cubicBezTo>
                    <a:pt x="2187" y="27020"/>
                    <a:pt x="2208" y="26999"/>
                    <a:pt x="2229" y="26999"/>
                  </a:cubicBezTo>
                  <a:cubicBezTo>
                    <a:pt x="2397" y="26999"/>
                    <a:pt x="2566" y="26989"/>
                    <a:pt x="2734" y="26989"/>
                  </a:cubicBezTo>
                  <a:cubicBezTo>
                    <a:pt x="2818" y="26989"/>
                    <a:pt x="2902" y="26992"/>
                    <a:pt x="2986" y="26999"/>
                  </a:cubicBezTo>
                  <a:cubicBezTo>
                    <a:pt x="3006" y="27000"/>
                    <a:pt x="3025" y="27001"/>
                    <a:pt x="3044" y="27001"/>
                  </a:cubicBezTo>
                  <a:cubicBezTo>
                    <a:pt x="3236" y="27001"/>
                    <a:pt x="3406" y="26927"/>
                    <a:pt x="3594" y="26927"/>
                  </a:cubicBezTo>
                  <a:cubicBezTo>
                    <a:pt x="3629" y="26927"/>
                    <a:pt x="3664" y="26929"/>
                    <a:pt x="3701" y="26935"/>
                  </a:cubicBezTo>
                  <a:cubicBezTo>
                    <a:pt x="4016" y="26935"/>
                    <a:pt x="4311" y="26872"/>
                    <a:pt x="4584" y="26788"/>
                  </a:cubicBezTo>
                  <a:cubicBezTo>
                    <a:pt x="4731" y="26746"/>
                    <a:pt x="4878" y="26704"/>
                    <a:pt x="5025" y="26662"/>
                  </a:cubicBezTo>
                  <a:cubicBezTo>
                    <a:pt x="5299" y="26620"/>
                    <a:pt x="5593" y="26557"/>
                    <a:pt x="5845" y="26452"/>
                  </a:cubicBezTo>
                  <a:cubicBezTo>
                    <a:pt x="5951" y="26410"/>
                    <a:pt x="6056" y="26389"/>
                    <a:pt x="6161" y="26368"/>
                  </a:cubicBezTo>
                  <a:cubicBezTo>
                    <a:pt x="6413" y="26326"/>
                    <a:pt x="6665" y="26242"/>
                    <a:pt x="6897" y="26116"/>
                  </a:cubicBezTo>
                  <a:lnTo>
                    <a:pt x="7149" y="26116"/>
                  </a:lnTo>
                  <a:cubicBezTo>
                    <a:pt x="7317" y="26010"/>
                    <a:pt x="7506" y="25926"/>
                    <a:pt x="7717" y="25884"/>
                  </a:cubicBezTo>
                  <a:cubicBezTo>
                    <a:pt x="7822" y="25863"/>
                    <a:pt x="7927" y="25842"/>
                    <a:pt x="8032" y="25821"/>
                  </a:cubicBezTo>
                  <a:cubicBezTo>
                    <a:pt x="8326" y="25737"/>
                    <a:pt x="8621" y="25611"/>
                    <a:pt x="8873" y="25464"/>
                  </a:cubicBezTo>
                  <a:cubicBezTo>
                    <a:pt x="9041" y="25359"/>
                    <a:pt x="9209" y="25275"/>
                    <a:pt x="9399" y="25254"/>
                  </a:cubicBezTo>
                  <a:cubicBezTo>
                    <a:pt x="9609" y="25233"/>
                    <a:pt x="9798" y="25169"/>
                    <a:pt x="9987" y="25106"/>
                  </a:cubicBezTo>
                  <a:cubicBezTo>
                    <a:pt x="10239" y="25022"/>
                    <a:pt x="10471" y="24854"/>
                    <a:pt x="10744" y="24770"/>
                  </a:cubicBezTo>
                  <a:cubicBezTo>
                    <a:pt x="11228" y="24644"/>
                    <a:pt x="11669" y="24392"/>
                    <a:pt x="12174" y="24286"/>
                  </a:cubicBezTo>
                  <a:cubicBezTo>
                    <a:pt x="12300" y="24244"/>
                    <a:pt x="12447" y="24160"/>
                    <a:pt x="12573" y="24097"/>
                  </a:cubicBezTo>
                  <a:cubicBezTo>
                    <a:pt x="12783" y="23971"/>
                    <a:pt x="13015" y="23887"/>
                    <a:pt x="13246" y="23803"/>
                  </a:cubicBezTo>
                  <a:cubicBezTo>
                    <a:pt x="13477" y="23719"/>
                    <a:pt x="13687" y="23572"/>
                    <a:pt x="13919" y="23509"/>
                  </a:cubicBezTo>
                  <a:cubicBezTo>
                    <a:pt x="14024" y="23466"/>
                    <a:pt x="14108" y="23424"/>
                    <a:pt x="14192" y="23361"/>
                  </a:cubicBezTo>
                  <a:cubicBezTo>
                    <a:pt x="14528" y="23088"/>
                    <a:pt x="14928" y="22878"/>
                    <a:pt x="15348" y="22731"/>
                  </a:cubicBezTo>
                  <a:cubicBezTo>
                    <a:pt x="15496" y="22710"/>
                    <a:pt x="15622" y="22647"/>
                    <a:pt x="15748" y="22541"/>
                  </a:cubicBezTo>
                  <a:cubicBezTo>
                    <a:pt x="15811" y="22499"/>
                    <a:pt x="15874" y="22457"/>
                    <a:pt x="15958" y="22436"/>
                  </a:cubicBezTo>
                  <a:cubicBezTo>
                    <a:pt x="16210" y="22310"/>
                    <a:pt x="16442" y="22163"/>
                    <a:pt x="16673" y="22016"/>
                  </a:cubicBezTo>
                  <a:cubicBezTo>
                    <a:pt x="16757" y="21932"/>
                    <a:pt x="16862" y="21890"/>
                    <a:pt x="16967" y="21869"/>
                  </a:cubicBezTo>
                  <a:cubicBezTo>
                    <a:pt x="17135" y="21827"/>
                    <a:pt x="17283" y="21742"/>
                    <a:pt x="17367" y="21616"/>
                  </a:cubicBezTo>
                  <a:cubicBezTo>
                    <a:pt x="17514" y="21469"/>
                    <a:pt x="17703" y="21343"/>
                    <a:pt x="17892" y="21280"/>
                  </a:cubicBezTo>
                  <a:cubicBezTo>
                    <a:pt x="18018" y="21238"/>
                    <a:pt x="18145" y="21196"/>
                    <a:pt x="18250" y="21112"/>
                  </a:cubicBezTo>
                  <a:cubicBezTo>
                    <a:pt x="18523" y="20923"/>
                    <a:pt x="18775" y="20712"/>
                    <a:pt x="19049" y="20544"/>
                  </a:cubicBezTo>
                  <a:cubicBezTo>
                    <a:pt x="19301" y="20376"/>
                    <a:pt x="19553" y="20208"/>
                    <a:pt x="19827" y="20082"/>
                  </a:cubicBezTo>
                  <a:cubicBezTo>
                    <a:pt x="20058" y="20018"/>
                    <a:pt x="20247" y="19871"/>
                    <a:pt x="20373" y="19661"/>
                  </a:cubicBezTo>
                  <a:cubicBezTo>
                    <a:pt x="20415" y="19619"/>
                    <a:pt x="20436" y="19598"/>
                    <a:pt x="20478" y="19577"/>
                  </a:cubicBezTo>
                  <a:cubicBezTo>
                    <a:pt x="20752" y="19430"/>
                    <a:pt x="21004" y="19220"/>
                    <a:pt x="21193" y="18967"/>
                  </a:cubicBezTo>
                  <a:cubicBezTo>
                    <a:pt x="21229" y="18931"/>
                    <a:pt x="21234" y="18879"/>
                    <a:pt x="21289" y="18879"/>
                  </a:cubicBezTo>
                  <a:cubicBezTo>
                    <a:pt x="21298" y="18879"/>
                    <a:pt x="21308" y="18880"/>
                    <a:pt x="21319" y="18883"/>
                  </a:cubicBezTo>
                  <a:cubicBezTo>
                    <a:pt x="21328" y="18885"/>
                    <a:pt x="21337" y="18886"/>
                    <a:pt x="21345" y="18886"/>
                  </a:cubicBezTo>
                  <a:cubicBezTo>
                    <a:pt x="21413" y="18886"/>
                    <a:pt x="21452" y="18816"/>
                    <a:pt x="21509" y="18778"/>
                  </a:cubicBezTo>
                  <a:cubicBezTo>
                    <a:pt x="21740" y="18589"/>
                    <a:pt x="21971" y="18379"/>
                    <a:pt x="22244" y="18210"/>
                  </a:cubicBezTo>
                  <a:cubicBezTo>
                    <a:pt x="22328" y="18147"/>
                    <a:pt x="22328" y="18021"/>
                    <a:pt x="22413" y="18021"/>
                  </a:cubicBezTo>
                  <a:cubicBezTo>
                    <a:pt x="22560" y="18000"/>
                    <a:pt x="22665" y="17916"/>
                    <a:pt x="22728" y="17790"/>
                  </a:cubicBezTo>
                  <a:cubicBezTo>
                    <a:pt x="22833" y="17643"/>
                    <a:pt x="22980" y="17496"/>
                    <a:pt x="23127" y="17390"/>
                  </a:cubicBezTo>
                  <a:cubicBezTo>
                    <a:pt x="23254" y="17243"/>
                    <a:pt x="23464" y="17138"/>
                    <a:pt x="23527" y="16928"/>
                  </a:cubicBezTo>
                  <a:cubicBezTo>
                    <a:pt x="23569" y="16907"/>
                    <a:pt x="23611" y="16907"/>
                    <a:pt x="23653" y="16886"/>
                  </a:cubicBezTo>
                  <a:cubicBezTo>
                    <a:pt x="23926" y="16676"/>
                    <a:pt x="24179" y="16444"/>
                    <a:pt x="24410" y="16192"/>
                  </a:cubicBezTo>
                  <a:cubicBezTo>
                    <a:pt x="24683" y="15898"/>
                    <a:pt x="24978" y="15624"/>
                    <a:pt x="25314" y="15414"/>
                  </a:cubicBezTo>
                  <a:cubicBezTo>
                    <a:pt x="25356" y="15330"/>
                    <a:pt x="25377" y="15267"/>
                    <a:pt x="25398" y="15225"/>
                  </a:cubicBezTo>
                  <a:cubicBezTo>
                    <a:pt x="25608" y="15078"/>
                    <a:pt x="25713" y="14867"/>
                    <a:pt x="25924" y="14846"/>
                  </a:cubicBezTo>
                  <a:cubicBezTo>
                    <a:pt x="25966" y="14699"/>
                    <a:pt x="26071" y="14594"/>
                    <a:pt x="26197" y="14531"/>
                  </a:cubicBezTo>
                  <a:cubicBezTo>
                    <a:pt x="26344" y="14426"/>
                    <a:pt x="26491" y="14300"/>
                    <a:pt x="26617" y="14153"/>
                  </a:cubicBezTo>
                  <a:cubicBezTo>
                    <a:pt x="26807" y="13984"/>
                    <a:pt x="26996" y="13795"/>
                    <a:pt x="27143" y="13627"/>
                  </a:cubicBezTo>
                  <a:cubicBezTo>
                    <a:pt x="27164" y="13585"/>
                    <a:pt x="27227" y="13585"/>
                    <a:pt x="27248" y="13564"/>
                  </a:cubicBezTo>
                  <a:cubicBezTo>
                    <a:pt x="27522" y="13354"/>
                    <a:pt x="27753" y="13101"/>
                    <a:pt x="27921" y="12828"/>
                  </a:cubicBezTo>
                  <a:cubicBezTo>
                    <a:pt x="27942" y="12765"/>
                    <a:pt x="27984" y="12723"/>
                    <a:pt x="28026" y="12681"/>
                  </a:cubicBezTo>
                  <a:cubicBezTo>
                    <a:pt x="28383" y="12429"/>
                    <a:pt x="28699" y="12134"/>
                    <a:pt x="29014" y="11819"/>
                  </a:cubicBezTo>
                  <a:cubicBezTo>
                    <a:pt x="29119" y="11714"/>
                    <a:pt x="29224" y="11630"/>
                    <a:pt x="29330" y="11546"/>
                  </a:cubicBezTo>
                  <a:cubicBezTo>
                    <a:pt x="29540" y="11356"/>
                    <a:pt x="29750" y="11167"/>
                    <a:pt x="29918" y="10957"/>
                  </a:cubicBezTo>
                  <a:cubicBezTo>
                    <a:pt x="29960" y="10936"/>
                    <a:pt x="29960" y="10915"/>
                    <a:pt x="29960" y="10873"/>
                  </a:cubicBezTo>
                  <a:cubicBezTo>
                    <a:pt x="29981" y="10747"/>
                    <a:pt x="30065" y="10642"/>
                    <a:pt x="30192" y="10600"/>
                  </a:cubicBezTo>
                  <a:cubicBezTo>
                    <a:pt x="30381" y="10494"/>
                    <a:pt x="30549" y="10326"/>
                    <a:pt x="30675" y="10137"/>
                  </a:cubicBezTo>
                  <a:cubicBezTo>
                    <a:pt x="30822" y="9927"/>
                    <a:pt x="31033" y="9738"/>
                    <a:pt x="31285" y="9611"/>
                  </a:cubicBezTo>
                  <a:cubicBezTo>
                    <a:pt x="31558" y="9485"/>
                    <a:pt x="31768" y="9296"/>
                    <a:pt x="31958" y="9044"/>
                  </a:cubicBezTo>
                  <a:cubicBezTo>
                    <a:pt x="32126" y="8791"/>
                    <a:pt x="32399" y="8686"/>
                    <a:pt x="32546" y="8413"/>
                  </a:cubicBezTo>
                  <a:cubicBezTo>
                    <a:pt x="32904" y="8161"/>
                    <a:pt x="33240" y="7866"/>
                    <a:pt x="33534" y="7551"/>
                  </a:cubicBezTo>
                  <a:cubicBezTo>
                    <a:pt x="33619" y="7467"/>
                    <a:pt x="33703" y="7383"/>
                    <a:pt x="33808" y="7341"/>
                  </a:cubicBezTo>
                  <a:cubicBezTo>
                    <a:pt x="34060" y="7194"/>
                    <a:pt x="34312" y="6983"/>
                    <a:pt x="34502" y="6773"/>
                  </a:cubicBezTo>
                  <a:cubicBezTo>
                    <a:pt x="34712" y="6542"/>
                    <a:pt x="34943" y="6332"/>
                    <a:pt x="35216" y="6184"/>
                  </a:cubicBezTo>
                  <a:cubicBezTo>
                    <a:pt x="35511" y="6016"/>
                    <a:pt x="35742" y="5743"/>
                    <a:pt x="36078" y="5617"/>
                  </a:cubicBezTo>
                  <a:cubicBezTo>
                    <a:pt x="36163" y="5596"/>
                    <a:pt x="36226" y="5449"/>
                    <a:pt x="36331" y="5428"/>
                  </a:cubicBezTo>
                  <a:cubicBezTo>
                    <a:pt x="36499" y="5196"/>
                    <a:pt x="36688" y="4986"/>
                    <a:pt x="36898" y="4797"/>
                  </a:cubicBezTo>
                  <a:cubicBezTo>
                    <a:pt x="37088" y="4755"/>
                    <a:pt x="37277" y="4650"/>
                    <a:pt x="37424" y="4545"/>
                  </a:cubicBezTo>
                  <a:cubicBezTo>
                    <a:pt x="37634" y="4355"/>
                    <a:pt x="37844" y="4208"/>
                    <a:pt x="38097" y="4082"/>
                  </a:cubicBezTo>
                  <a:cubicBezTo>
                    <a:pt x="38202" y="3956"/>
                    <a:pt x="38244" y="3851"/>
                    <a:pt x="38370" y="3809"/>
                  </a:cubicBezTo>
                  <a:cubicBezTo>
                    <a:pt x="38454" y="3788"/>
                    <a:pt x="38517" y="3746"/>
                    <a:pt x="38580" y="3683"/>
                  </a:cubicBezTo>
                  <a:cubicBezTo>
                    <a:pt x="38875" y="3472"/>
                    <a:pt x="39232" y="3325"/>
                    <a:pt x="39505" y="3094"/>
                  </a:cubicBezTo>
                  <a:cubicBezTo>
                    <a:pt x="39540" y="3060"/>
                    <a:pt x="39574" y="3025"/>
                    <a:pt x="39631" y="3025"/>
                  </a:cubicBezTo>
                  <a:cubicBezTo>
                    <a:pt x="39644" y="3025"/>
                    <a:pt x="39658" y="3027"/>
                    <a:pt x="39674" y="3031"/>
                  </a:cubicBezTo>
                  <a:cubicBezTo>
                    <a:pt x="39685" y="3034"/>
                    <a:pt x="39697" y="3035"/>
                    <a:pt x="39709" y="3035"/>
                  </a:cubicBezTo>
                  <a:cubicBezTo>
                    <a:pt x="39781" y="3035"/>
                    <a:pt x="39851" y="2986"/>
                    <a:pt x="39905" y="2968"/>
                  </a:cubicBezTo>
                  <a:cubicBezTo>
                    <a:pt x="40241" y="2799"/>
                    <a:pt x="40578" y="2652"/>
                    <a:pt x="40935" y="2526"/>
                  </a:cubicBezTo>
                  <a:cubicBezTo>
                    <a:pt x="41103" y="2484"/>
                    <a:pt x="41271" y="2400"/>
                    <a:pt x="41398" y="2253"/>
                  </a:cubicBezTo>
                  <a:cubicBezTo>
                    <a:pt x="41713" y="2190"/>
                    <a:pt x="42007" y="2085"/>
                    <a:pt x="42302" y="1937"/>
                  </a:cubicBezTo>
                  <a:cubicBezTo>
                    <a:pt x="42617" y="1937"/>
                    <a:pt x="42953" y="1916"/>
                    <a:pt x="43290" y="1874"/>
                  </a:cubicBezTo>
                  <a:cubicBezTo>
                    <a:pt x="43336" y="1867"/>
                    <a:pt x="43382" y="1862"/>
                    <a:pt x="43427" y="1862"/>
                  </a:cubicBezTo>
                  <a:cubicBezTo>
                    <a:pt x="43505" y="1862"/>
                    <a:pt x="43581" y="1876"/>
                    <a:pt x="43647" y="1916"/>
                  </a:cubicBezTo>
                  <a:cubicBezTo>
                    <a:pt x="43794" y="1980"/>
                    <a:pt x="43942" y="2064"/>
                    <a:pt x="44068" y="2169"/>
                  </a:cubicBezTo>
                  <a:cubicBezTo>
                    <a:pt x="44341" y="2484"/>
                    <a:pt x="44572" y="2821"/>
                    <a:pt x="44761" y="3199"/>
                  </a:cubicBezTo>
                  <a:cubicBezTo>
                    <a:pt x="45056" y="3767"/>
                    <a:pt x="45308" y="4334"/>
                    <a:pt x="45518" y="4923"/>
                  </a:cubicBezTo>
                  <a:cubicBezTo>
                    <a:pt x="45623" y="5112"/>
                    <a:pt x="45666" y="5343"/>
                    <a:pt x="45666" y="5554"/>
                  </a:cubicBezTo>
                  <a:cubicBezTo>
                    <a:pt x="45666" y="5743"/>
                    <a:pt x="45729" y="5932"/>
                    <a:pt x="45855" y="6079"/>
                  </a:cubicBezTo>
                  <a:cubicBezTo>
                    <a:pt x="45876" y="6121"/>
                    <a:pt x="45897" y="6163"/>
                    <a:pt x="45918" y="6226"/>
                  </a:cubicBezTo>
                  <a:cubicBezTo>
                    <a:pt x="45981" y="6521"/>
                    <a:pt x="46065" y="6836"/>
                    <a:pt x="46170" y="7152"/>
                  </a:cubicBezTo>
                  <a:cubicBezTo>
                    <a:pt x="46296" y="7425"/>
                    <a:pt x="46338" y="7719"/>
                    <a:pt x="46338" y="8014"/>
                  </a:cubicBezTo>
                  <a:cubicBezTo>
                    <a:pt x="46338" y="8077"/>
                    <a:pt x="46338" y="8140"/>
                    <a:pt x="46359" y="8203"/>
                  </a:cubicBezTo>
                  <a:cubicBezTo>
                    <a:pt x="46422" y="8434"/>
                    <a:pt x="46528" y="8644"/>
                    <a:pt x="46654" y="8833"/>
                  </a:cubicBezTo>
                  <a:cubicBezTo>
                    <a:pt x="46633" y="9149"/>
                    <a:pt x="46696" y="9464"/>
                    <a:pt x="46801" y="9780"/>
                  </a:cubicBezTo>
                  <a:cubicBezTo>
                    <a:pt x="46885" y="10074"/>
                    <a:pt x="47053" y="10368"/>
                    <a:pt x="47011" y="10663"/>
                  </a:cubicBezTo>
                  <a:cubicBezTo>
                    <a:pt x="47137" y="10957"/>
                    <a:pt x="47242" y="11293"/>
                    <a:pt x="47284" y="11609"/>
                  </a:cubicBezTo>
                  <a:cubicBezTo>
                    <a:pt x="47284" y="11693"/>
                    <a:pt x="47305" y="11756"/>
                    <a:pt x="47326" y="11840"/>
                  </a:cubicBezTo>
                  <a:cubicBezTo>
                    <a:pt x="47368" y="12050"/>
                    <a:pt x="47453" y="12239"/>
                    <a:pt x="47516" y="12450"/>
                  </a:cubicBezTo>
                  <a:cubicBezTo>
                    <a:pt x="47579" y="12597"/>
                    <a:pt x="47537" y="12723"/>
                    <a:pt x="47600" y="12870"/>
                  </a:cubicBezTo>
                  <a:cubicBezTo>
                    <a:pt x="47768" y="13249"/>
                    <a:pt x="47894" y="13648"/>
                    <a:pt x="48083" y="14005"/>
                  </a:cubicBezTo>
                  <a:cubicBezTo>
                    <a:pt x="48230" y="14342"/>
                    <a:pt x="48336" y="14678"/>
                    <a:pt x="48378" y="15036"/>
                  </a:cubicBezTo>
                  <a:cubicBezTo>
                    <a:pt x="48399" y="15204"/>
                    <a:pt x="48462" y="15372"/>
                    <a:pt x="48546" y="15540"/>
                  </a:cubicBezTo>
                  <a:cubicBezTo>
                    <a:pt x="48798" y="15961"/>
                    <a:pt x="49008" y="16402"/>
                    <a:pt x="49177" y="16844"/>
                  </a:cubicBezTo>
                  <a:cubicBezTo>
                    <a:pt x="49240" y="17075"/>
                    <a:pt x="49345" y="17264"/>
                    <a:pt x="49492" y="17453"/>
                  </a:cubicBezTo>
                  <a:cubicBezTo>
                    <a:pt x="49681" y="17727"/>
                    <a:pt x="49849" y="18021"/>
                    <a:pt x="49976" y="18337"/>
                  </a:cubicBezTo>
                  <a:cubicBezTo>
                    <a:pt x="49997" y="18421"/>
                    <a:pt x="50018" y="18505"/>
                    <a:pt x="50060" y="18526"/>
                  </a:cubicBezTo>
                  <a:cubicBezTo>
                    <a:pt x="50375" y="18778"/>
                    <a:pt x="50501" y="19135"/>
                    <a:pt x="50795" y="19388"/>
                  </a:cubicBezTo>
                  <a:cubicBezTo>
                    <a:pt x="50880" y="19493"/>
                    <a:pt x="51027" y="19556"/>
                    <a:pt x="51069" y="19661"/>
                  </a:cubicBezTo>
                  <a:cubicBezTo>
                    <a:pt x="51300" y="19976"/>
                    <a:pt x="51531" y="20271"/>
                    <a:pt x="51784" y="20565"/>
                  </a:cubicBezTo>
                  <a:cubicBezTo>
                    <a:pt x="51910" y="20733"/>
                    <a:pt x="52057" y="20880"/>
                    <a:pt x="52246" y="20986"/>
                  </a:cubicBezTo>
                  <a:cubicBezTo>
                    <a:pt x="52625" y="21238"/>
                    <a:pt x="52982" y="21511"/>
                    <a:pt x="53297" y="21848"/>
                  </a:cubicBezTo>
                  <a:cubicBezTo>
                    <a:pt x="53424" y="21974"/>
                    <a:pt x="53550" y="22079"/>
                    <a:pt x="53697" y="22184"/>
                  </a:cubicBezTo>
                  <a:cubicBezTo>
                    <a:pt x="53760" y="22205"/>
                    <a:pt x="53823" y="22247"/>
                    <a:pt x="53886" y="22289"/>
                  </a:cubicBezTo>
                  <a:cubicBezTo>
                    <a:pt x="54033" y="22436"/>
                    <a:pt x="54180" y="22583"/>
                    <a:pt x="54349" y="22731"/>
                  </a:cubicBezTo>
                  <a:cubicBezTo>
                    <a:pt x="54517" y="22878"/>
                    <a:pt x="54706" y="23025"/>
                    <a:pt x="54916" y="23130"/>
                  </a:cubicBezTo>
                  <a:cubicBezTo>
                    <a:pt x="55126" y="23214"/>
                    <a:pt x="55316" y="23340"/>
                    <a:pt x="55505" y="23466"/>
                  </a:cubicBezTo>
                  <a:cubicBezTo>
                    <a:pt x="55736" y="23572"/>
                    <a:pt x="55946" y="23698"/>
                    <a:pt x="56115" y="23845"/>
                  </a:cubicBezTo>
                  <a:cubicBezTo>
                    <a:pt x="56241" y="23971"/>
                    <a:pt x="56388" y="24055"/>
                    <a:pt x="56577" y="24076"/>
                  </a:cubicBezTo>
                  <a:cubicBezTo>
                    <a:pt x="56829" y="24223"/>
                    <a:pt x="57124" y="24286"/>
                    <a:pt x="57355" y="24434"/>
                  </a:cubicBezTo>
                  <a:cubicBezTo>
                    <a:pt x="57565" y="24581"/>
                    <a:pt x="57797" y="24665"/>
                    <a:pt x="58028" y="24749"/>
                  </a:cubicBezTo>
                  <a:cubicBezTo>
                    <a:pt x="58490" y="24896"/>
                    <a:pt x="58953" y="25001"/>
                    <a:pt x="59415" y="25064"/>
                  </a:cubicBezTo>
                  <a:cubicBezTo>
                    <a:pt x="59458" y="25064"/>
                    <a:pt x="59458" y="25106"/>
                    <a:pt x="59521" y="25106"/>
                  </a:cubicBezTo>
                  <a:cubicBezTo>
                    <a:pt x="59557" y="25101"/>
                    <a:pt x="59595" y="25098"/>
                    <a:pt x="59634" y="25098"/>
                  </a:cubicBezTo>
                  <a:cubicBezTo>
                    <a:pt x="59751" y="25098"/>
                    <a:pt x="59873" y="25122"/>
                    <a:pt x="59983" y="25169"/>
                  </a:cubicBezTo>
                  <a:cubicBezTo>
                    <a:pt x="60151" y="25254"/>
                    <a:pt x="60341" y="25296"/>
                    <a:pt x="60509" y="25296"/>
                  </a:cubicBezTo>
                  <a:cubicBezTo>
                    <a:pt x="60856" y="25343"/>
                    <a:pt x="61191" y="25367"/>
                    <a:pt x="61523" y="25367"/>
                  </a:cubicBezTo>
                  <a:cubicBezTo>
                    <a:pt x="61634" y="25367"/>
                    <a:pt x="61744" y="25364"/>
                    <a:pt x="61854" y="25359"/>
                  </a:cubicBezTo>
                  <a:lnTo>
                    <a:pt x="62043" y="25359"/>
                  </a:lnTo>
                  <a:cubicBezTo>
                    <a:pt x="62275" y="25422"/>
                    <a:pt x="62485" y="25464"/>
                    <a:pt x="62716" y="25485"/>
                  </a:cubicBezTo>
                  <a:cubicBezTo>
                    <a:pt x="62781" y="25490"/>
                    <a:pt x="62844" y="25492"/>
                    <a:pt x="62908" y="25492"/>
                  </a:cubicBezTo>
                  <a:cubicBezTo>
                    <a:pt x="63280" y="25492"/>
                    <a:pt x="63643" y="25414"/>
                    <a:pt x="64003" y="25414"/>
                  </a:cubicBezTo>
                  <a:cubicBezTo>
                    <a:pt x="64065" y="25414"/>
                    <a:pt x="64126" y="25416"/>
                    <a:pt x="64188" y="25422"/>
                  </a:cubicBezTo>
                  <a:cubicBezTo>
                    <a:pt x="64346" y="25374"/>
                    <a:pt x="64503" y="25351"/>
                    <a:pt x="64661" y="25351"/>
                  </a:cubicBezTo>
                  <a:cubicBezTo>
                    <a:pt x="64714" y="25351"/>
                    <a:pt x="64766" y="25353"/>
                    <a:pt x="64819" y="25359"/>
                  </a:cubicBezTo>
                  <a:cubicBezTo>
                    <a:pt x="64861" y="25359"/>
                    <a:pt x="64882" y="25338"/>
                    <a:pt x="64903" y="25338"/>
                  </a:cubicBezTo>
                  <a:cubicBezTo>
                    <a:pt x="65176" y="25233"/>
                    <a:pt x="65470" y="25169"/>
                    <a:pt x="65765" y="25169"/>
                  </a:cubicBezTo>
                  <a:lnTo>
                    <a:pt x="65807" y="25169"/>
                  </a:lnTo>
                  <a:cubicBezTo>
                    <a:pt x="66122" y="25085"/>
                    <a:pt x="66396" y="24980"/>
                    <a:pt x="66690" y="24854"/>
                  </a:cubicBezTo>
                  <a:cubicBezTo>
                    <a:pt x="66858" y="24791"/>
                    <a:pt x="67047" y="24728"/>
                    <a:pt x="67237" y="24665"/>
                  </a:cubicBezTo>
                  <a:cubicBezTo>
                    <a:pt x="67489" y="24623"/>
                    <a:pt x="67741" y="24539"/>
                    <a:pt x="67972" y="24413"/>
                  </a:cubicBezTo>
                  <a:cubicBezTo>
                    <a:pt x="68204" y="24244"/>
                    <a:pt x="68477" y="24139"/>
                    <a:pt x="68750" y="24076"/>
                  </a:cubicBezTo>
                  <a:cubicBezTo>
                    <a:pt x="68982" y="24013"/>
                    <a:pt x="69192" y="23929"/>
                    <a:pt x="69381" y="23803"/>
                  </a:cubicBezTo>
                  <a:cubicBezTo>
                    <a:pt x="69486" y="23740"/>
                    <a:pt x="69591" y="23698"/>
                    <a:pt x="69717" y="23677"/>
                  </a:cubicBezTo>
                  <a:cubicBezTo>
                    <a:pt x="70054" y="23593"/>
                    <a:pt x="70390" y="23445"/>
                    <a:pt x="70706" y="23256"/>
                  </a:cubicBezTo>
                  <a:cubicBezTo>
                    <a:pt x="71021" y="23088"/>
                    <a:pt x="71378" y="23025"/>
                    <a:pt x="71736" y="22815"/>
                  </a:cubicBezTo>
                  <a:cubicBezTo>
                    <a:pt x="72114" y="22625"/>
                    <a:pt x="72514" y="22520"/>
                    <a:pt x="72871" y="22310"/>
                  </a:cubicBezTo>
                  <a:cubicBezTo>
                    <a:pt x="72955" y="22268"/>
                    <a:pt x="73018" y="22205"/>
                    <a:pt x="73081" y="22205"/>
                  </a:cubicBezTo>
                  <a:cubicBezTo>
                    <a:pt x="73418" y="22163"/>
                    <a:pt x="73628" y="21974"/>
                    <a:pt x="73943" y="21869"/>
                  </a:cubicBezTo>
                  <a:cubicBezTo>
                    <a:pt x="74259" y="21742"/>
                    <a:pt x="74553" y="21553"/>
                    <a:pt x="74868" y="21448"/>
                  </a:cubicBezTo>
                  <a:cubicBezTo>
                    <a:pt x="75121" y="21343"/>
                    <a:pt x="75394" y="21196"/>
                    <a:pt x="75646" y="21112"/>
                  </a:cubicBezTo>
                  <a:cubicBezTo>
                    <a:pt x="76046" y="20965"/>
                    <a:pt x="76382" y="20691"/>
                    <a:pt x="76803" y="20628"/>
                  </a:cubicBezTo>
                  <a:cubicBezTo>
                    <a:pt x="77034" y="20481"/>
                    <a:pt x="77286" y="20355"/>
                    <a:pt x="77559" y="20250"/>
                  </a:cubicBezTo>
                  <a:cubicBezTo>
                    <a:pt x="77686" y="20166"/>
                    <a:pt x="77812" y="20124"/>
                    <a:pt x="77959" y="20103"/>
                  </a:cubicBezTo>
                  <a:cubicBezTo>
                    <a:pt x="78169" y="20082"/>
                    <a:pt x="78358" y="19997"/>
                    <a:pt x="78506" y="19871"/>
                  </a:cubicBezTo>
                  <a:cubicBezTo>
                    <a:pt x="78821" y="19661"/>
                    <a:pt x="79157" y="19514"/>
                    <a:pt x="79494" y="19388"/>
                  </a:cubicBezTo>
                  <a:cubicBezTo>
                    <a:pt x="79893" y="19262"/>
                    <a:pt x="80314" y="19177"/>
                    <a:pt x="80629" y="18925"/>
                  </a:cubicBezTo>
                  <a:cubicBezTo>
                    <a:pt x="80860" y="18883"/>
                    <a:pt x="81007" y="18715"/>
                    <a:pt x="81218" y="18673"/>
                  </a:cubicBezTo>
                  <a:cubicBezTo>
                    <a:pt x="81491" y="18610"/>
                    <a:pt x="81764" y="18505"/>
                    <a:pt x="82038" y="18400"/>
                  </a:cubicBezTo>
                  <a:cubicBezTo>
                    <a:pt x="82164" y="18358"/>
                    <a:pt x="82290" y="18294"/>
                    <a:pt x="82416" y="18252"/>
                  </a:cubicBezTo>
                  <a:cubicBezTo>
                    <a:pt x="82584" y="18210"/>
                    <a:pt x="82731" y="18147"/>
                    <a:pt x="82879" y="18084"/>
                  </a:cubicBezTo>
                  <a:cubicBezTo>
                    <a:pt x="83026" y="18000"/>
                    <a:pt x="83173" y="17958"/>
                    <a:pt x="83341" y="17916"/>
                  </a:cubicBezTo>
                  <a:cubicBezTo>
                    <a:pt x="83593" y="17874"/>
                    <a:pt x="83846" y="17811"/>
                    <a:pt x="84077" y="17748"/>
                  </a:cubicBezTo>
                  <a:cubicBezTo>
                    <a:pt x="84308" y="17664"/>
                    <a:pt x="84540" y="17622"/>
                    <a:pt x="84792" y="17622"/>
                  </a:cubicBezTo>
                  <a:cubicBezTo>
                    <a:pt x="84805" y="17623"/>
                    <a:pt x="84818" y="17624"/>
                    <a:pt x="84830" y="17624"/>
                  </a:cubicBezTo>
                  <a:cubicBezTo>
                    <a:pt x="84964" y="17624"/>
                    <a:pt x="85098" y="17553"/>
                    <a:pt x="85231" y="17553"/>
                  </a:cubicBezTo>
                  <a:cubicBezTo>
                    <a:pt x="85274" y="17553"/>
                    <a:pt x="85317" y="17561"/>
                    <a:pt x="85360" y="17580"/>
                  </a:cubicBezTo>
                  <a:cubicBezTo>
                    <a:pt x="85403" y="17549"/>
                    <a:pt x="85446" y="17538"/>
                    <a:pt x="85489" y="17538"/>
                  </a:cubicBezTo>
                  <a:cubicBezTo>
                    <a:pt x="85593" y="17538"/>
                    <a:pt x="85697" y="17601"/>
                    <a:pt x="85801" y="17601"/>
                  </a:cubicBezTo>
                  <a:cubicBezTo>
                    <a:pt x="85948" y="17559"/>
                    <a:pt x="86095" y="17538"/>
                    <a:pt x="86243" y="17538"/>
                  </a:cubicBezTo>
                  <a:lnTo>
                    <a:pt x="86327" y="17538"/>
                  </a:lnTo>
                  <a:cubicBezTo>
                    <a:pt x="86495" y="17622"/>
                    <a:pt x="86684" y="17643"/>
                    <a:pt x="86852" y="17643"/>
                  </a:cubicBezTo>
                  <a:cubicBezTo>
                    <a:pt x="87147" y="17685"/>
                    <a:pt x="87441" y="17790"/>
                    <a:pt x="87693" y="17916"/>
                  </a:cubicBezTo>
                  <a:cubicBezTo>
                    <a:pt x="87946" y="18042"/>
                    <a:pt x="88177" y="18189"/>
                    <a:pt x="88387" y="18358"/>
                  </a:cubicBezTo>
                  <a:cubicBezTo>
                    <a:pt x="88492" y="18421"/>
                    <a:pt x="88597" y="18505"/>
                    <a:pt x="88702" y="18589"/>
                  </a:cubicBezTo>
                  <a:cubicBezTo>
                    <a:pt x="88808" y="18736"/>
                    <a:pt x="88955" y="18862"/>
                    <a:pt x="89060" y="18988"/>
                  </a:cubicBezTo>
                  <a:cubicBezTo>
                    <a:pt x="89291" y="19220"/>
                    <a:pt x="89480" y="19472"/>
                    <a:pt x="89648" y="19724"/>
                  </a:cubicBezTo>
                  <a:cubicBezTo>
                    <a:pt x="89670" y="19766"/>
                    <a:pt x="89691" y="19766"/>
                    <a:pt x="89733" y="19766"/>
                  </a:cubicBezTo>
                  <a:cubicBezTo>
                    <a:pt x="89796" y="19724"/>
                    <a:pt x="89838" y="19661"/>
                    <a:pt x="89838" y="19598"/>
                  </a:cubicBezTo>
                  <a:cubicBezTo>
                    <a:pt x="89754" y="19472"/>
                    <a:pt x="89733" y="19283"/>
                    <a:pt x="89670" y="19114"/>
                  </a:cubicBezTo>
                  <a:cubicBezTo>
                    <a:pt x="89585" y="18967"/>
                    <a:pt x="89501" y="18820"/>
                    <a:pt x="89396" y="18694"/>
                  </a:cubicBezTo>
                  <a:cubicBezTo>
                    <a:pt x="89165" y="18379"/>
                    <a:pt x="88892" y="18105"/>
                    <a:pt x="88576" y="17895"/>
                  </a:cubicBezTo>
                  <a:cubicBezTo>
                    <a:pt x="88240" y="17643"/>
                    <a:pt x="87861" y="17517"/>
                    <a:pt x="87525" y="17285"/>
                  </a:cubicBezTo>
                  <a:cubicBezTo>
                    <a:pt x="87504" y="17243"/>
                    <a:pt x="87483" y="17243"/>
                    <a:pt x="87441" y="17222"/>
                  </a:cubicBezTo>
                  <a:cubicBezTo>
                    <a:pt x="87062" y="17117"/>
                    <a:pt x="86684" y="17033"/>
                    <a:pt x="86285" y="16970"/>
                  </a:cubicBezTo>
                  <a:cubicBezTo>
                    <a:pt x="86232" y="16949"/>
                    <a:pt x="86179" y="16938"/>
                    <a:pt x="86127" y="16938"/>
                  </a:cubicBezTo>
                  <a:cubicBezTo>
                    <a:pt x="86074" y="16938"/>
                    <a:pt x="86022" y="16949"/>
                    <a:pt x="85969" y="16970"/>
                  </a:cubicBezTo>
                  <a:cubicBezTo>
                    <a:pt x="85917" y="16991"/>
                    <a:pt x="85854" y="16991"/>
                    <a:pt x="85793" y="16991"/>
                  </a:cubicBezTo>
                  <a:cubicBezTo>
                    <a:pt x="85733" y="16991"/>
                    <a:pt x="85675" y="16991"/>
                    <a:pt x="85633" y="17012"/>
                  </a:cubicBezTo>
                  <a:cubicBezTo>
                    <a:pt x="85580" y="17044"/>
                    <a:pt x="85517" y="17059"/>
                    <a:pt x="85454" y="17059"/>
                  </a:cubicBezTo>
                  <a:cubicBezTo>
                    <a:pt x="85391" y="17059"/>
                    <a:pt x="85328" y="17044"/>
                    <a:pt x="85275" y="17012"/>
                  </a:cubicBezTo>
                  <a:cubicBezTo>
                    <a:pt x="85268" y="17010"/>
                    <a:pt x="85262" y="17009"/>
                    <a:pt x="85256" y="17009"/>
                  </a:cubicBezTo>
                  <a:cubicBezTo>
                    <a:pt x="85207" y="17009"/>
                    <a:pt x="85184" y="17075"/>
                    <a:pt x="85128" y="17075"/>
                  </a:cubicBezTo>
                  <a:cubicBezTo>
                    <a:pt x="85033" y="17034"/>
                    <a:pt x="84929" y="17011"/>
                    <a:pt x="84822" y="17011"/>
                  </a:cubicBezTo>
                  <a:cubicBezTo>
                    <a:pt x="84764" y="17011"/>
                    <a:pt x="84704" y="17018"/>
                    <a:pt x="84645" y="17033"/>
                  </a:cubicBezTo>
                  <a:cubicBezTo>
                    <a:pt x="84392" y="17096"/>
                    <a:pt x="84161" y="17180"/>
                    <a:pt x="83888" y="17201"/>
                  </a:cubicBezTo>
                  <a:cubicBezTo>
                    <a:pt x="83593" y="17201"/>
                    <a:pt x="83299" y="17285"/>
                    <a:pt x="83026" y="17411"/>
                  </a:cubicBezTo>
                  <a:cubicBezTo>
                    <a:pt x="82984" y="17432"/>
                    <a:pt x="82921" y="17453"/>
                    <a:pt x="82858" y="17453"/>
                  </a:cubicBezTo>
                  <a:cubicBezTo>
                    <a:pt x="82605" y="17475"/>
                    <a:pt x="82374" y="17559"/>
                    <a:pt x="82143" y="17685"/>
                  </a:cubicBezTo>
                  <a:cubicBezTo>
                    <a:pt x="81954" y="17790"/>
                    <a:pt x="81743" y="17895"/>
                    <a:pt x="81533" y="17937"/>
                  </a:cubicBezTo>
                  <a:cubicBezTo>
                    <a:pt x="81386" y="17958"/>
                    <a:pt x="81260" y="18000"/>
                    <a:pt x="81155" y="18063"/>
                  </a:cubicBezTo>
                  <a:cubicBezTo>
                    <a:pt x="80881" y="18210"/>
                    <a:pt x="80608" y="18315"/>
                    <a:pt x="80293" y="18379"/>
                  </a:cubicBezTo>
                  <a:cubicBezTo>
                    <a:pt x="80177" y="18513"/>
                    <a:pt x="79992" y="18613"/>
                    <a:pt x="79816" y="18613"/>
                  </a:cubicBezTo>
                  <a:cubicBezTo>
                    <a:pt x="79800" y="18613"/>
                    <a:pt x="79783" y="18612"/>
                    <a:pt x="79767" y="18610"/>
                  </a:cubicBezTo>
                  <a:cubicBezTo>
                    <a:pt x="79725" y="18610"/>
                    <a:pt x="79704" y="18610"/>
                    <a:pt x="79662" y="18631"/>
                  </a:cubicBezTo>
                  <a:cubicBezTo>
                    <a:pt x="79241" y="18799"/>
                    <a:pt x="78842" y="18988"/>
                    <a:pt x="78421" y="19199"/>
                  </a:cubicBezTo>
                  <a:cubicBezTo>
                    <a:pt x="78085" y="19367"/>
                    <a:pt x="77707" y="19514"/>
                    <a:pt x="77328" y="19640"/>
                  </a:cubicBezTo>
                  <a:cubicBezTo>
                    <a:pt x="77254" y="19689"/>
                    <a:pt x="77166" y="19710"/>
                    <a:pt x="77076" y="19710"/>
                  </a:cubicBezTo>
                  <a:cubicBezTo>
                    <a:pt x="77012" y="19710"/>
                    <a:pt x="76948" y="19699"/>
                    <a:pt x="76887" y="19682"/>
                  </a:cubicBezTo>
                  <a:cubicBezTo>
                    <a:pt x="77034" y="19598"/>
                    <a:pt x="77202" y="19535"/>
                    <a:pt x="77349" y="19472"/>
                  </a:cubicBezTo>
                  <a:cubicBezTo>
                    <a:pt x="77770" y="19388"/>
                    <a:pt x="78169" y="19220"/>
                    <a:pt x="78527" y="18988"/>
                  </a:cubicBezTo>
                  <a:cubicBezTo>
                    <a:pt x="78863" y="18757"/>
                    <a:pt x="79241" y="18589"/>
                    <a:pt x="79641" y="18505"/>
                  </a:cubicBezTo>
                  <a:cubicBezTo>
                    <a:pt x="79998" y="18421"/>
                    <a:pt x="80356" y="18273"/>
                    <a:pt x="80671" y="18084"/>
                  </a:cubicBezTo>
                  <a:cubicBezTo>
                    <a:pt x="80755" y="18021"/>
                    <a:pt x="80860" y="17958"/>
                    <a:pt x="80965" y="17937"/>
                  </a:cubicBezTo>
                  <a:cubicBezTo>
                    <a:pt x="81302" y="17874"/>
                    <a:pt x="81638" y="17748"/>
                    <a:pt x="81954" y="17601"/>
                  </a:cubicBezTo>
                  <a:cubicBezTo>
                    <a:pt x="82143" y="17517"/>
                    <a:pt x="82332" y="17432"/>
                    <a:pt x="82521" y="17390"/>
                  </a:cubicBezTo>
                  <a:cubicBezTo>
                    <a:pt x="82774" y="17327"/>
                    <a:pt x="83005" y="17264"/>
                    <a:pt x="83236" y="17180"/>
                  </a:cubicBezTo>
                  <a:cubicBezTo>
                    <a:pt x="83377" y="17145"/>
                    <a:pt x="83489" y="17065"/>
                    <a:pt x="83620" y="17065"/>
                  </a:cubicBezTo>
                  <a:cubicBezTo>
                    <a:pt x="83645" y="17065"/>
                    <a:pt x="83671" y="17068"/>
                    <a:pt x="83699" y="17075"/>
                  </a:cubicBezTo>
                  <a:cubicBezTo>
                    <a:pt x="83825" y="16949"/>
                    <a:pt x="83951" y="17012"/>
                    <a:pt x="84077" y="16970"/>
                  </a:cubicBezTo>
                  <a:cubicBezTo>
                    <a:pt x="84413" y="16886"/>
                    <a:pt x="84771" y="16823"/>
                    <a:pt x="85128" y="16823"/>
                  </a:cubicBezTo>
                  <a:cubicBezTo>
                    <a:pt x="85212" y="16823"/>
                    <a:pt x="85296" y="16865"/>
                    <a:pt x="85360" y="16865"/>
                  </a:cubicBezTo>
                  <a:cubicBezTo>
                    <a:pt x="85544" y="16834"/>
                    <a:pt x="85729" y="16815"/>
                    <a:pt x="85914" y="16815"/>
                  </a:cubicBezTo>
                  <a:cubicBezTo>
                    <a:pt x="85981" y="16815"/>
                    <a:pt x="86049" y="16817"/>
                    <a:pt x="86116" y="16823"/>
                  </a:cubicBezTo>
                  <a:cubicBezTo>
                    <a:pt x="86369" y="16823"/>
                    <a:pt x="86642" y="16844"/>
                    <a:pt x="86894" y="16928"/>
                  </a:cubicBezTo>
                  <a:cubicBezTo>
                    <a:pt x="86999" y="16928"/>
                    <a:pt x="87084" y="16928"/>
                    <a:pt x="87189" y="16949"/>
                  </a:cubicBezTo>
                  <a:cubicBezTo>
                    <a:pt x="87735" y="17138"/>
                    <a:pt x="88261" y="17390"/>
                    <a:pt x="88723" y="17727"/>
                  </a:cubicBezTo>
                  <a:cubicBezTo>
                    <a:pt x="88808" y="17769"/>
                    <a:pt x="88871" y="17811"/>
                    <a:pt x="88955" y="17874"/>
                  </a:cubicBezTo>
                  <a:cubicBezTo>
                    <a:pt x="89375" y="18273"/>
                    <a:pt x="89775" y="18736"/>
                    <a:pt x="90090" y="19220"/>
                  </a:cubicBezTo>
                  <a:cubicBezTo>
                    <a:pt x="90153" y="19199"/>
                    <a:pt x="90237" y="19199"/>
                    <a:pt x="90279" y="19114"/>
                  </a:cubicBezTo>
                  <a:cubicBezTo>
                    <a:pt x="90132" y="18967"/>
                    <a:pt x="90048" y="18778"/>
                    <a:pt x="90090" y="18589"/>
                  </a:cubicBezTo>
                  <a:cubicBezTo>
                    <a:pt x="89964" y="18484"/>
                    <a:pt x="89859" y="18358"/>
                    <a:pt x="89754" y="18252"/>
                  </a:cubicBezTo>
                  <a:cubicBezTo>
                    <a:pt x="89585" y="18021"/>
                    <a:pt x="89396" y="17811"/>
                    <a:pt x="89186" y="17622"/>
                  </a:cubicBezTo>
                  <a:cubicBezTo>
                    <a:pt x="88808" y="17327"/>
                    <a:pt x="88408" y="17054"/>
                    <a:pt x="87967" y="16844"/>
                  </a:cubicBezTo>
                  <a:cubicBezTo>
                    <a:pt x="87756" y="16739"/>
                    <a:pt x="87567" y="16634"/>
                    <a:pt x="87357" y="16507"/>
                  </a:cubicBezTo>
                  <a:cubicBezTo>
                    <a:pt x="87312" y="16512"/>
                    <a:pt x="87267" y="16515"/>
                    <a:pt x="87223" y="16515"/>
                  </a:cubicBezTo>
                  <a:cubicBezTo>
                    <a:pt x="87078" y="16515"/>
                    <a:pt x="86934" y="16488"/>
                    <a:pt x="86789" y="16423"/>
                  </a:cubicBezTo>
                  <a:cubicBezTo>
                    <a:pt x="86663" y="16367"/>
                    <a:pt x="86528" y="16339"/>
                    <a:pt x="86389" y="16339"/>
                  </a:cubicBezTo>
                  <a:cubicBezTo>
                    <a:pt x="86320" y="16339"/>
                    <a:pt x="86250" y="16346"/>
                    <a:pt x="86179" y="16360"/>
                  </a:cubicBezTo>
                  <a:cubicBezTo>
                    <a:pt x="86032" y="16381"/>
                    <a:pt x="85906" y="16402"/>
                    <a:pt x="85759" y="16402"/>
                  </a:cubicBezTo>
                  <a:lnTo>
                    <a:pt x="84729" y="16402"/>
                  </a:lnTo>
                  <a:cubicBezTo>
                    <a:pt x="84666" y="16402"/>
                    <a:pt x="84582" y="16402"/>
                    <a:pt x="84519" y="16423"/>
                  </a:cubicBezTo>
                  <a:cubicBezTo>
                    <a:pt x="84245" y="16507"/>
                    <a:pt x="83951" y="16549"/>
                    <a:pt x="83678" y="16591"/>
                  </a:cubicBezTo>
                  <a:cubicBezTo>
                    <a:pt x="83572" y="16591"/>
                    <a:pt x="83467" y="16591"/>
                    <a:pt x="83383" y="16613"/>
                  </a:cubicBezTo>
                  <a:cubicBezTo>
                    <a:pt x="83110" y="16739"/>
                    <a:pt x="82816" y="16781"/>
                    <a:pt x="82521" y="16886"/>
                  </a:cubicBezTo>
                  <a:cubicBezTo>
                    <a:pt x="82486" y="16900"/>
                    <a:pt x="82451" y="16902"/>
                    <a:pt x="82416" y="16902"/>
                  </a:cubicBezTo>
                  <a:cubicBezTo>
                    <a:pt x="82399" y="16902"/>
                    <a:pt x="82381" y="16902"/>
                    <a:pt x="82364" y="16902"/>
                  </a:cubicBezTo>
                  <a:cubicBezTo>
                    <a:pt x="82311" y="16902"/>
                    <a:pt x="82258" y="16907"/>
                    <a:pt x="82206" y="16949"/>
                  </a:cubicBezTo>
                  <a:cubicBezTo>
                    <a:pt x="82017" y="17054"/>
                    <a:pt x="81827" y="17117"/>
                    <a:pt x="81638" y="17222"/>
                  </a:cubicBezTo>
                  <a:cubicBezTo>
                    <a:pt x="81449" y="17306"/>
                    <a:pt x="81260" y="17369"/>
                    <a:pt x="81050" y="17411"/>
                  </a:cubicBezTo>
                  <a:cubicBezTo>
                    <a:pt x="80839" y="17496"/>
                    <a:pt x="80629" y="17601"/>
                    <a:pt x="80398" y="17685"/>
                  </a:cubicBezTo>
                  <a:cubicBezTo>
                    <a:pt x="80314" y="17706"/>
                    <a:pt x="80230" y="17748"/>
                    <a:pt x="80166" y="17790"/>
                  </a:cubicBezTo>
                  <a:cubicBezTo>
                    <a:pt x="79977" y="17958"/>
                    <a:pt x="79725" y="18063"/>
                    <a:pt x="79473" y="18063"/>
                  </a:cubicBezTo>
                  <a:cubicBezTo>
                    <a:pt x="79347" y="18063"/>
                    <a:pt x="79220" y="18105"/>
                    <a:pt x="79115" y="18168"/>
                  </a:cubicBezTo>
                  <a:cubicBezTo>
                    <a:pt x="78632" y="18379"/>
                    <a:pt x="78169" y="18610"/>
                    <a:pt x="77707" y="18841"/>
                  </a:cubicBezTo>
                  <a:cubicBezTo>
                    <a:pt x="77602" y="18883"/>
                    <a:pt x="77517" y="18904"/>
                    <a:pt x="77391" y="18946"/>
                  </a:cubicBezTo>
                  <a:cubicBezTo>
                    <a:pt x="77265" y="18988"/>
                    <a:pt x="77118" y="18946"/>
                    <a:pt x="77055" y="19009"/>
                  </a:cubicBezTo>
                  <a:cubicBezTo>
                    <a:pt x="76908" y="19135"/>
                    <a:pt x="76697" y="19114"/>
                    <a:pt x="76571" y="19241"/>
                  </a:cubicBezTo>
                  <a:cubicBezTo>
                    <a:pt x="76424" y="19346"/>
                    <a:pt x="76256" y="19430"/>
                    <a:pt x="76088" y="19451"/>
                  </a:cubicBezTo>
                  <a:cubicBezTo>
                    <a:pt x="75751" y="19535"/>
                    <a:pt x="75436" y="19661"/>
                    <a:pt x="75142" y="19850"/>
                  </a:cubicBezTo>
                  <a:cubicBezTo>
                    <a:pt x="75069" y="19923"/>
                    <a:pt x="74964" y="19980"/>
                    <a:pt x="74841" y="19980"/>
                  </a:cubicBezTo>
                  <a:cubicBezTo>
                    <a:pt x="74823" y="19980"/>
                    <a:pt x="74804" y="19979"/>
                    <a:pt x="74784" y="19976"/>
                  </a:cubicBezTo>
                  <a:cubicBezTo>
                    <a:pt x="74763" y="19976"/>
                    <a:pt x="74742" y="19997"/>
                    <a:pt x="74721" y="19997"/>
                  </a:cubicBezTo>
                  <a:cubicBezTo>
                    <a:pt x="74658" y="20039"/>
                    <a:pt x="74658" y="20103"/>
                    <a:pt x="74637" y="20145"/>
                  </a:cubicBezTo>
                  <a:cubicBezTo>
                    <a:pt x="74385" y="20271"/>
                    <a:pt x="74133" y="20376"/>
                    <a:pt x="73880" y="20439"/>
                  </a:cubicBezTo>
                  <a:lnTo>
                    <a:pt x="73691" y="20607"/>
                  </a:lnTo>
                  <a:lnTo>
                    <a:pt x="73460" y="20607"/>
                  </a:lnTo>
                  <a:cubicBezTo>
                    <a:pt x="73376" y="20649"/>
                    <a:pt x="73313" y="20691"/>
                    <a:pt x="73228" y="20733"/>
                  </a:cubicBezTo>
                  <a:cubicBezTo>
                    <a:pt x="72955" y="20796"/>
                    <a:pt x="72682" y="20901"/>
                    <a:pt x="72472" y="21070"/>
                  </a:cubicBezTo>
                  <a:cubicBezTo>
                    <a:pt x="72451" y="21091"/>
                    <a:pt x="72409" y="21091"/>
                    <a:pt x="72387" y="21091"/>
                  </a:cubicBezTo>
                  <a:cubicBezTo>
                    <a:pt x="72261" y="21091"/>
                    <a:pt x="72156" y="21133"/>
                    <a:pt x="72072" y="21217"/>
                  </a:cubicBezTo>
                  <a:cubicBezTo>
                    <a:pt x="71988" y="21280"/>
                    <a:pt x="71904" y="21238"/>
                    <a:pt x="71799" y="21301"/>
                  </a:cubicBezTo>
                  <a:cubicBezTo>
                    <a:pt x="71589" y="21469"/>
                    <a:pt x="71357" y="21574"/>
                    <a:pt x="71105" y="21679"/>
                  </a:cubicBezTo>
                  <a:cubicBezTo>
                    <a:pt x="70832" y="21763"/>
                    <a:pt x="70558" y="21890"/>
                    <a:pt x="70306" y="22037"/>
                  </a:cubicBezTo>
                  <a:cubicBezTo>
                    <a:pt x="70159" y="22142"/>
                    <a:pt x="69970" y="22205"/>
                    <a:pt x="69780" y="22226"/>
                  </a:cubicBezTo>
                  <a:cubicBezTo>
                    <a:pt x="69675" y="22226"/>
                    <a:pt x="69549" y="22268"/>
                    <a:pt x="69444" y="22331"/>
                  </a:cubicBezTo>
                  <a:cubicBezTo>
                    <a:pt x="69339" y="22415"/>
                    <a:pt x="69213" y="22478"/>
                    <a:pt x="69066" y="22499"/>
                  </a:cubicBezTo>
                  <a:cubicBezTo>
                    <a:pt x="68855" y="22583"/>
                    <a:pt x="68624" y="22668"/>
                    <a:pt x="68414" y="22773"/>
                  </a:cubicBezTo>
                  <a:cubicBezTo>
                    <a:pt x="68246" y="22857"/>
                    <a:pt x="68077" y="22920"/>
                    <a:pt x="67888" y="22962"/>
                  </a:cubicBezTo>
                  <a:cubicBezTo>
                    <a:pt x="67699" y="22983"/>
                    <a:pt x="67594" y="23130"/>
                    <a:pt x="67384" y="23130"/>
                  </a:cubicBezTo>
                  <a:cubicBezTo>
                    <a:pt x="67173" y="23130"/>
                    <a:pt x="67047" y="23277"/>
                    <a:pt x="66879" y="23361"/>
                  </a:cubicBezTo>
                  <a:cubicBezTo>
                    <a:pt x="66795" y="23403"/>
                    <a:pt x="66711" y="23445"/>
                    <a:pt x="66606" y="23487"/>
                  </a:cubicBezTo>
                  <a:cubicBezTo>
                    <a:pt x="66311" y="23593"/>
                    <a:pt x="66017" y="23677"/>
                    <a:pt x="65702" y="23761"/>
                  </a:cubicBezTo>
                  <a:lnTo>
                    <a:pt x="64924" y="23929"/>
                  </a:lnTo>
                  <a:cubicBezTo>
                    <a:pt x="64714" y="23992"/>
                    <a:pt x="64524" y="24013"/>
                    <a:pt x="64314" y="24013"/>
                  </a:cubicBezTo>
                  <a:cubicBezTo>
                    <a:pt x="64230" y="24003"/>
                    <a:pt x="64146" y="23997"/>
                    <a:pt x="64064" y="23997"/>
                  </a:cubicBezTo>
                  <a:cubicBezTo>
                    <a:pt x="63983" y="23997"/>
                    <a:pt x="63904" y="24003"/>
                    <a:pt x="63831" y="24013"/>
                  </a:cubicBezTo>
                  <a:cubicBezTo>
                    <a:pt x="63725" y="24013"/>
                    <a:pt x="63620" y="24034"/>
                    <a:pt x="63536" y="24055"/>
                  </a:cubicBezTo>
                  <a:cubicBezTo>
                    <a:pt x="63421" y="24108"/>
                    <a:pt x="63300" y="24134"/>
                    <a:pt x="63179" y="24134"/>
                  </a:cubicBezTo>
                  <a:cubicBezTo>
                    <a:pt x="63058" y="24134"/>
                    <a:pt x="62937" y="24108"/>
                    <a:pt x="62821" y="24055"/>
                  </a:cubicBezTo>
                  <a:cubicBezTo>
                    <a:pt x="62720" y="24021"/>
                    <a:pt x="62613" y="24000"/>
                    <a:pt x="62506" y="24000"/>
                  </a:cubicBezTo>
                  <a:cubicBezTo>
                    <a:pt x="62413" y="24000"/>
                    <a:pt x="62321" y="24016"/>
                    <a:pt x="62233" y="24055"/>
                  </a:cubicBezTo>
                  <a:cubicBezTo>
                    <a:pt x="62191" y="24066"/>
                    <a:pt x="62143" y="24071"/>
                    <a:pt x="62093" y="24071"/>
                  </a:cubicBezTo>
                  <a:cubicBezTo>
                    <a:pt x="62043" y="24071"/>
                    <a:pt x="61991" y="24066"/>
                    <a:pt x="61938" y="24055"/>
                  </a:cubicBezTo>
                  <a:cubicBezTo>
                    <a:pt x="61707" y="23971"/>
                    <a:pt x="61476" y="23929"/>
                    <a:pt x="61224" y="23929"/>
                  </a:cubicBezTo>
                  <a:cubicBezTo>
                    <a:pt x="61182" y="23929"/>
                    <a:pt x="61139" y="23929"/>
                    <a:pt x="61076" y="23908"/>
                  </a:cubicBezTo>
                  <a:cubicBezTo>
                    <a:pt x="60856" y="23798"/>
                    <a:pt x="60604" y="23736"/>
                    <a:pt x="60347" y="23736"/>
                  </a:cubicBezTo>
                  <a:cubicBezTo>
                    <a:pt x="60310" y="23736"/>
                    <a:pt x="60273" y="23737"/>
                    <a:pt x="60235" y="23740"/>
                  </a:cubicBezTo>
                  <a:cubicBezTo>
                    <a:pt x="60109" y="23740"/>
                    <a:pt x="59983" y="23719"/>
                    <a:pt x="59857" y="23656"/>
                  </a:cubicBezTo>
                  <a:cubicBezTo>
                    <a:pt x="59619" y="23564"/>
                    <a:pt x="59365" y="23504"/>
                    <a:pt x="59095" y="23504"/>
                  </a:cubicBezTo>
                  <a:cubicBezTo>
                    <a:pt x="59055" y="23504"/>
                    <a:pt x="59015" y="23506"/>
                    <a:pt x="58974" y="23509"/>
                  </a:cubicBezTo>
                  <a:cubicBezTo>
                    <a:pt x="58827" y="23403"/>
                    <a:pt x="58659" y="23340"/>
                    <a:pt x="58469" y="23319"/>
                  </a:cubicBezTo>
                  <a:cubicBezTo>
                    <a:pt x="58259" y="23298"/>
                    <a:pt x="58070" y="23214"/>
                    <a:pt x="57902" y="23067"/>
                  </a:cubicBezTo>
                  <a:cubicBezTo>
                    <a:pt x="57712" y="22941"/>
                    <a:pt x="57544" y="22731"/>
                    <a:pt x="57292" y="22731"/>
                  </a:cubicBezTo>
                  <a:cubicBezTo>
                    <a:pt x="57166" y="22731"/>
                    <a:pt x="57061" y="22668"/>
                    <a:pt x="56998" y="22583"/>
                  </a:cubicBezTo>
                  <a:cubicBezTo>
                    <a:pt x="56850" y="22457"/>
                    <a:pt x="56682" y="22352"/>
                    <a:pt x="56514" y="22289"/>
                  </a:cubicBezTo>
                  <a:cubicBezTo>
                    <a:pt x="56094" y="22100"/>
                    <a:pt x="55694" y="21848"/>
                    <a:pt x="55358" y="21532"/>
                  </a:cubicBezTo>
                  <a:cubicBezTo>
                    <a:pt x="55295" y="21448"/>
                    <a:pt x="55232" y="21364"/>
                    <a:pt x="55126" y="21322"/>
                  </a:cubicBezTo>
                  <a:cubicBezTo>
                    <a:pt x="54958" y="21238"/>
                    <a:pt x="54790" y="21091"/>
                    <a:pt x="54664" y="20944"/>
                  </a:cubicBezTo>
                  <a:cubicBezTo>
                    <a:pt x="54538" y="20817"/>
                    <a:pt x="54454" y="20628"/>
                    <a:pt x="54307" y="20523"/>
                  </a:cubicBezTo>
                  <a:cubicBezTo>
                    <a:pt x="54222" y="20523"/>
                    <a:pt x="54138" y="20523"/>
                    <a:pt x="54054" y="20481"/>
                  </a:cubicBezTo>
                  <a:cubicBezTo>
                    <a:pt x="53844" y="20376"/>
                    <a:pt x="53697" y="20166"/>
                    <a:pt x="53487" y="20061"/>
                  </a:cubicBezTo>
                  <a:cubicBezTo>
                    <a:pt x="53297" y="19682"/>
                    <a:pt x="52877" y="19535"/>
                    <a:pt x="52667" y="19199"/>
                  </a:cubicBezTo>
                  <a:cubicBezTo>
                    <a:pt x="52477" y="19135"/>
                    <a:pt x="52435" y="18946"/>
                    <a:pt x="52351" y="18820"/>
                  </a:cubicBezTo>
                  <a:cubicBezTo>
                    <a:pt x="52309" y="18736"/>
                    <a:pt x="52246" y="18652"/>
                    <a:pt x="52183" y="18589"/>
                  </a:cubicBezTo>
                  <a:cubicBezTo>
                    <a:pt x="52015" y="18421"/>
                    <a:pt x="51847" y="18231"/>
                    <a:pt x="51700" y="18042"/>
                  </a:cubicBezTo>
                  <a:cubicBezTo>
                    <a:pt x="51468" y="17769"/>
                    <a:pt x="51279" y="17453"/>
                    <a:pt x="51174" y="17138"/>
                  </a:cubicBezTo>
                  <a:cubicBezTo>
                    <a:pt x="51090" y="17012"/>
                    <a:pt x="50985" y="16907"/>
                    <a:pt x="50880" y="16802"/>
                  </a:cubicBezTo>
                  <a:cubicBezTo>
                    <a:pt x="50859" y="16718"/>
                    <a:pt x="50901" y="16655"/>
                    <a:pt x="50859" y="16591"/>
                  </a:cubicBezTo>
                  <a:cubicBezTo>
                    <a:pt x="50732" y="16360"/>
                    <a:pt x="50606" y="16150"/>
                    <a:pt x="50459" y="15961"/>
                  </a:cubicBezTo>
                  <a:cubicBezTo>
                    <a:pt x="50417" y="15898"/>
                    <a:pt x="50396" y="15835"/>
                    <a:pt x="50375" y="15772"/>
                  </a:cubicBezTo>
                  <a:cubicBezTo>
                    <a:pt x="50207" y="15498"/>
                    <a:pt x="50144" y="15183"/>
                    <a:pt x="49997" y="14889"/>
                  </a:cubicBezTo>
                  <a:cubicBezTo>
                    <a:pt x="49933" y="14720"/>
                    <a:pt x="49891" y="14531"/>
                    <a:pt x="49870" y="14342"/>
                  </a:cubicBezTo>
                  <a:lnTo>
                    <a:pt x="49870" y="14342"/>
                  </a:lnTo>
                  <a:cubicBezTo>
                    <a:pt x="49933" y="14447"/>
                    <a:pt x="49933" y="14489"/>
                    <a:pt x="49954" y="14531"/>
                  </a:cubicBezTo>
                  <a:cubicBezTo>
                    <a:pt x="50123" y="14426"/>
                    <a:pt x="50039" y="14300"/>
                    <a:pt x="50081" y="14174"/>
                  </a:cubicBezTo>
                  <a:lnTo>
                    <a:pt x="50081" y="14174"/>
                  </a:lnTo>
                  <a:lnTo>
                    <a:pt x="49891" y="14237"/>
                  </a:lnTo>
                  <a:cubicBezTo>
                    <a:pt x="49765" y="13963"/>
                    <a:pt x="49639" y="13732"/>
                    <a:pt x="49513" y="13459"/>
                  </a:cubicBezTo>
                  <a:cubicBezTo>
                    <a:pt x="49492" y="13438"/>
                    <a:pt x="49471" y="13354"/>
                    <a:pt x="49534" y="13312"/>
                  </a:cubicBezTo>
                  <a:cubicBezTo>
                    <a:pt x="49576" y="13333"/>
                    <a:pt x="49555" y="13396"/>
                    <a:pt x="49639" y="13417"/>
                  </a:cubicBezTo>
                  <a:cubicBezTo>
                    <a:pt x="49576" y="13312"/>
                    <a:pt x="49681" y="13291"/>
                    <a:pt x="49681" y="13228"/>
                  </a:cubicBezTo>
                  <a:cubicBezTo>
                    <a:pt x="49618" y="13165"/>
                    <a:pt x="49639" y="13059"/>
                    <a:pt x="49618" y="12996"/>
                  </a:cubicBezTo>
                  <a:lnTo>
                    <a:pt x="49597" y="12996"/>
                  </a:lnTo>
                  <a:lnTo>
                    <a:pt x="49492" y="13165"/>
                  </a:lnTo>
                  <a:cubicBezTo>
                    <a:pt x="49471" y="12891"/>
                    <a:pt x="49282" y="12723"/>
                    <a:pt x="49303" y="12492"/>
                  </a:cubicBezTo>
                  <a:cubicBezTo>
                    <a:pt x="49261" y="12450"/>
                    <a:pt x="49198" y="12429"/>
                    <a:pt x="49156" y="12408"/>
                  </a:cubicBezTo>
                  <a:cubicBezTo>
                    <a:pt x="49114" y="12092"/>
                    <a:pt x="48945" y="11819"/>
                    <a:pt x="48966" y="11441"/>
                  </a:cubicBezTo>
                  <a:lnTo>
                    <a:pt x="48966" y="11441"/>
                  </a:lnTo>
                  <a:cubicBezTo>
                    <a:pt x="49029" y="11630"/>
                    <a:pt x="49029" y="11777"/>
                    <a:pt x="49135" y="11882"/>
                  </a:cubicBezTo>
                  <a:cubicBezTo>
                    <a:pt x="49240" y="11735"/>
                    <a:pt x="49198" y="11609"/>
                    <a:pt x="49198" y="11483"/>
                  </a:cubicBezTo>
                  <a:cubicBezTo>
                    <a:pt x="49166" y="11451"/>
                    <a:pt x="49135" y="11446"/>
                    <a:pt x="49103" y="11446"/>
                  </a:cubicBezTo>
                  <a:cubicBezTo>
                    <a:pt x="49087" y="11446"/>
                    <a:pt x="49071" y="11447"/>
                    <a:pt x="49056" y="11447"/>
                  </a:cubicBezTo>
                  <a:cubicBezTo>
                    <a:pt x="49040" y="11447"/>
                    <a:pt x="49024" y="11446"/>
                    <a:pt x="49008" y="11441"/>
                  </a:cubicBezTo>
                  <a:cubicBezTo>
                    <a:pt x="48924" y="11419"/>
                    <a:pt x="48861" y="11356"/>
                    <a:pt x="48882" y="11272"/>
                  </a:cubicBezTo>
                  <a:cubicBezTo>
                    <a:pt x="48945" y="11104"/>
                    <a:pt x="48840" y="10957"/>
                    <a:pt x="48882" y="10789"/>
                  </a:cubicBezTo>
                  <a:cubicBezTo>
                    <a:pt x="48714" y="10726"/>
                    <a:pt x="48777" y="10515"/>
                    <a:pt x="48630" y="10473"/>
                  </a:cubicBezTo>
                  <a:cubicBezTo>
                    <a:pt x="48693" y="10389"/>
                    <a:pt x="48714" y="10263"/>
                    <a:pt x="48672" y="10158"/>
                  </a:cubicBezTo>
                  <a:lnTo>
                    <a:pt x="48588" y="10116"/>
                  </a:lnTo>
                  <a:cubicBezTo>
                    <a:pt x="48567" y="10032"/>
                    <a:pt x="48546" y="9948"/>
                    <a:pt x="48546" y="9864"/>
                  </a:cubicBezTo>
                  <a:cubicBezTo>
                    <a:pt x="48525" y="9695"/>
                    <a:pt x="48399" y="9569"/>
                    <a:pt x="48399" y="9401"/>
                  </a:cubicBezTo>
                  <a:cubicBezTo>
                    <a:pt x="48399" y="9317"/>
                    <a:pt x="48357" y="9191"/>
                    <a:pt x="48399" y="9128"/>
                  </a:cubicBezTo>
                  <a:cubicBezTo>
                    <a:pt x="48420" y="9065"/>
                    <a:pt x="48399" y="8939"/>
                    <a:pt x="48399" y="8791"/>
                  </a:cubicBezTo>
                  <a:cubicBezTo>
                    <a:pt x="48252" y="8728"/>
                    <a:pt x="48230" y="8539"/>
                    <a:pt x="48125" y="8413"/>
                  </a:cubicBezTo>
                  <a:cubicBezTo>
                    <a:pt x="48188" y="8203"/>
                    <a:pt x="48020" y="8014"/>
                    <a:pt x="48104" y="7782"/>
                  </a:cubicBezTo>
                  <a:lnTo>
                    <a:pt x="48104" y="7782"/>
                  </a:lnTo>
                  <a:cubicBezTo>
                    <a:pt x="48104" y="7929"/>
                    <a:pt x="48230" y="7887"/>
                    <a:pt x="48336" y="7929"/>
                  </a:cubicBezTo>
                  <a:lnTo>
                    <a:pt x="48167" y="7656"/>
                  </a:lnTo>
                  <a:cubicBezTo>
                    <a:pt x="48138" y="7686"/>
                    <a:pt x="48108" y="7716"/>
                    <a:pt x="48071" y="7716"/>
                  </a:cubicBezTo>
                  <a:cubicBezTo>
                    <a:pt x="48055" y="7716"/>
                    <a:pt x="48039" y="7710"/>
                    <a:pt x="48020" y="7698"/>
                  </a:cubicBezTo>
                  <a:cubicBezTo>
                    <a:pt x="47999" y="7614"/>
                    <a:pt x="47999" y="7551"/>
                    <a:pt x="48041" y="7488"/>
                  </a:cubicBezTo>
                  <a:cubicBezTo>
                    <a:pt x="48054" y="7483"/>
                    <a:pt x="48065" y="7480"/>
                    <a:pt x="48074" y="7480"/>
                  </a:cubicBezTo>
                  <a:cubicBezTo>
                    <a:pt x="48138" y="7480"/>
                    <a:pt x="48115" y="7593"/>
                    <a:pt x="48188" y="7593"/>
                  </a:cubicBezTo>
                  <a:lnTo>
                    <a:pt x="48188" y="7362"/>
                  </a:lnTo>
                  <a:cubicBezTo>
                    <a:pt x="48134" y="7270"/>
                    <a:pt x="48031" y="7211"/>
                    <a:pt x="47922" y="7211"/>
                  </a:cubicBezTo>
                  <a:cubicBezTo>
                    <a:pt x="47906" y="7211"/>
                    <a:pt x="47889" y="7212"/>
                    <a:pt x="47873" y="7215"/>
                  </a:cubicBezTo>
                  <a:cubicBezTo>
                    <a:pt x="47957" y="7067"/>
                    <a:pt x="47978" y="6878"/>
                    <a:pt x="47936" y="6731"/>
                  </a:cubicBezTo>
                  <a:lnTo>
                    <a:pt x="47936" y="6731"/>
                  </a:lnTo>
                  <a:lnTo>
                    <a:pt x="47852" y="6773"/>
                  </a:lnTo>
                  <a:cubicBezTo>
                    <a:pt x="47831" y="6710"/>
                    <a:pt x="47789" y="6668"/>
                    <a:pt x="47768" y="6605"/>
                  </a:cubicBezTo>
                  <a:cubicBezTo>
                    <a:pt x="47831" y="6458"/>
                    <a:pt x="47810" y="6269"/>
                    <a:pt x="47726" y="6121"/>
                  </a:cubicBezTo>
                  <a:lnTo>
                    <a:pt x="47726" y="6121"/>
                  </a:lnTo>
                  <a:cubicBezTo>
                    <a:pt x="47663" y="6184"/>
                    <a:pt x="47747" y="6290"/>
                    <a:pt x="47663" y="6353"/>
                  </a:cubicBezTo>
                  <a:cubicBezTo>
                    <a:pt x="47537" y="6163"/>
                    <a:pt x="47474" y="5953"/>
                    <a:pt x="47474" y="5743"/>
                  </a:cubicBezTo>
                  <a:lnTo>
                    <a:pt x="47474" y="5743"/>
                  </a:lnTo>
                  <a:lnTo>
                    <a:pt x="47537" y="5785"/>
                  </a:lnTo>
                  <a:cubicBezTo>
                    <a:pt x="47579" y="5701"/>
                    <a:pt x="47663" y="5617"/>
                    <a:pt x="47642" y="5533"/>
                  </a:cubicBezTo>
                  <a:cubicBezTo>
                    <a:pt x="47580" y="5367"/>
                    <a:pt x="47599" y="5160"/>
                    <a:pt x="47459" y="5013"/>
                  </a:cubicBezTo>
                  <a:lnTo>
                    <a:pt x="47459" y="5013"/>
                  </a:lnTo>
                  <a:lnTo>
                    <a:pt x="47495" y="4923"/>
                  </a:lnTo>
                  <a:cubicBezTo>
                    <a:pt x="47242" y="4734"/>
                    <a:pt x="47158" y="4608"/>
                    <a:pt x="47200" y="4418"/>
                  </a:cubicBezTo>
                  <a:cubicBezTo>
                    <a:pt x="47053" y="4313"/>
                    <a:pt x="46969" y="4166"/>
                    <a:pt x="46948" y="3998"/>
                  </a:cubicBezTo>
                  <a:cubicBezTo>
                    <a:pt x="46953" y="3995"/>
                    <a:pt x="46957" y="3994"/>
                    <a:pt x="46962" y="3994"/>
                  </a:cubicBezTo>
                  <a:cubicBezTo>
                    <a:pt x="46985" y="3994"/>
                    <a:pt x="47003" y="4022"/>
                    <a:pt x="47029" y="4022"/>
                  </a:cubicBezTo>
                  <a:cubicBezTo>
                    <a:pt x="47042" y="4022"/>
                    <a:pt x="47056" y="4016"/>
                    <a:pt x="47074" y="3998"/>
                  </a:cubicBezTo>
                  <a:lnTo>
                    <a:pt x="47137" y="3935"/>
                  </a:lnTo>
                  <a:cubicBezTo>
                    <a:pt x="47095" y="3746"/>
                    <a:pt x="46948" y="3640"/>
                    <a:pt x="46822" y="3514"/>
                  </a:cubicBezTo>
                  <a:lnTo>
                    <a:pt x="46822" y="3325"/>
                  </a:lnTo>
                  <a:cubicBezTo>
                    <a:pt x="46759" y="3283"/>
                    <a:pt x="46675" y="3262"/>
                    <a:pt x="46654" y="3178"/>
                  </a:cubicBezTo>
                  <a:cubicBezTo>
                    <a:pt x="46612" y="2863"/>
                    <a:pt x="46633" y="2505"/>
                    <a:pt x="46401" y="2253"/>
                  </a:cubicBezTo>
                  <a:cubicBezTo>
                    <a:pt x="46384" y="2247"/>
                    <a:pt x="46369" y="2245"/>
                    <a:pt x="46355" y="2245"/>
                  </a:cubicBezTo>
                  <a:cubicBezTo>
                    <a:pt x="46316" y="2245"/>
                    <a:pt x="46285" y="2264"/>
                    <a:pt x="46254" y="2295"/>
                  </a:cubicBezTo>
                  <a:lnTo>
                    <a:pt x="46107" y="2211"/>
                  </a:lnTo>
                  <a:lnTo>
                    <a:pt x="46212" y="2148"/>
                  </a:lnTo>
                  <a:cubicBezTo>
                    <a:pt x="46170" y="2106"/>
                    <a:pt x="46128" y="2064"/>
                    <a:pt x="46086" y="2001"/>
                  </a:cubicBezTo>
                  <a:lnTo>
                    <a:pt x="46086" y="1853"/>
                  </a:lnTo>
                  <a:cubicBezTo>
                    <a:pt x="46023" y="1748"/>
                    <a:pt x="45855" y="1748"/>
                    <a:pt x="45876" y="1622"/>
                  </a:cubicBezTo>
                  <a:cubicBezTo>
                    <a:pt x="45897" y="1454"/>
                    <a:pt x="45771" y="1349"/>
                    <a:pt x="45771" y="1265"/>
                  </a:cubicBezTo>
                  <a:cubicBezTo>
                    <a:pt x="45666" y="1118"/>
                    <a:pt x="45560" y="1139"/>
                    <a:pt x="45497" y="1118"/>
                  </a:cubicBezTo>
                  <a:cubicBezTo>
                    <a:pt x="45076" y="415"/>
                    <a:pt x="44310" y="0"/>
                    <a:pt x="4349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38"/>
            <p:cNvSpPr/>
            <p:nvPr/>
          </p:nvSpPr>
          <p:spPr>
            <a:xfrm>
              <a:off x="1399546" y="1871027"/>
              <a:ext cx="961795" cy="292434"/>
            </a:xfrm>
            <a:custGeom>
              <a:avLst/>
              <a:gdLst/>
              <a:ahLst/>
              <a:cxnLst/>
              <a:rect l="l" t="t" r="r" b="b"/>
              <a:pathLst>
                <a:path w="93265" h="27924" extrusionOk="0">
                  <a:moveTo>
                    <a:pt x="38406" y="2236"/>
                  </a:moveTo>
                  <a:cubicBezTo>
                    <a:pt x="38409" y="2236"/>
                    <a:pt x="38412" y="2240"/>
                    <a:pt x="38412" y="2250"/>
                  </a:cubicBezTo>
                  <a:cubicBezTo>
                    <a:pt x="38412" y="2292"/>
                    <a:pt x="38391" y="2292"/>
                    <a:pt x="38370" y="2292"/>
                  </a:cubicBezTo>
                  <a:cubicBezTo>
                    <a:pt x="38228" y="2414"/>
                    <a:pt x="38067" y="2496"/>
                    <a:pt x="37886" y="2521"/>
                  </a:cubicBezTo>
                  <a:lnTo>
                    <a:pt x="37886" y="2521"/>
                  </a:lnTo>
                  <a:cubicBezTo>
                    <a:pt x="38012" y="2386"/>
                    <a:pt x="38191" y="2292"/>
                    <a:pt x="38370" y="2292"/>
                  </a:cubicBezTo>
                  <a:cubicBezTo>
                    <a:pt x="38370" y="2276"/>
                    <a:pt x="38394" y="2236"/>
                    <a:pt x="38406" y="2236"/>
                  </a:cubicBezTo>
                  <a:close/>
                  <a:moveTo>
                    <a:pt x="37846" y="2545"/>
                  </a:moveTo>
                  <a:lnTo>
                    <a:pt x="37846" y="2545"/>
                  </a:lnTo>
                  <a:cubicBezTo>
                    <a:pt x="37683" y="2722"/>
                    <a:pt x="37500" y="2843"/>
                    <a:pt x="37297" y="2944"/>
                  </a:cubicBezTo>
                  <a:cubicBezTo>
                    <a:pt x="36982" y="3091"/>
                    <a:pt x="36688" y="3302"/>
                    <a:pt x="36456" y="3533"/>
                  </a:cubicBezTo>
                  <a:cubicBezTo>
                    <a:pt x="36372" y="3617"/>
                    <a:pt x="36288" y="3659"/>
                    <a:pt x="36183" y="3701"/>
                  </a:cubicBezTo>
                  <a:cubicBezTo>
                    <a:pt x="35784" y="3911"/>
                    <a:pt x="35426" y="4164"/>
                    <a:pt x="35069" y="4437"/>
                  </a:cubicBezTo>
                  <a:cubicBezTo>
                    <a:pt x="34922" y="4584"/>
                    <a:pt x="34753" y="4710"/>
                    <a:pt x="34543" y="4815"/>
                  </a:cubicBezTo>
                  <a:lnTo>
                    <a:pt x="34409" y="4815"/>
                  </a:lnTo>
                  <a:cubicBezTo>
                    <a:pt x="34512" y="4658"/>
                    <a:pt x="34634" y="4539"/>
                    <a:pt x="34796" y="4479"/>
                  </a:cubicBezTo>
                  <a:cubicBezTo>
                    <a:pt x="34880" y="4437"/>
                    <a:pt x="34943" y="4395"/>
                    <a:pt x="34985" y="4332"/>
                  </a:cubicBezTo>
                  <a:cubicBezTo>
                    <a:pt x="35132" y="4185"/>
                    <a:pt x="35300" y="4058"/>
                    <a:pt x="35489" y="3974"/>
                  </a:cubicBezTo>
                  <a:cubicBezTo>
                    <a:pt x="35721" y="3869"/>
                    <a:pt x="35931" y="3722"/>
                    <a:pt x="36099" y="3533"/>
                  </a:cubicBezTo>
                  <a:cubicBezTo>
                    <a:pt x="36288" y="3344"/>
                    <a:pt x="36499" y="3175"/>
                    <a:pt x="36751" y="3070"/>
                  </a:cubicBezTo>
                  <a:cubicBezTo>
                    <a:pt x="37087" y="2902"/>
                    <a:pt x="37424" y="2755"/>
                    <a:pt x="37760" y="2566"/>
                  </a:cubicBezTo>
                  <a:cubicBezTo>
                    <a:pt x="37795" y="2548"/>
                    <a:pt x="37816" y="2545"/>
                    <a:pt x="37846" y="2545"/>
                  </a:cubicBezTo>
                  <a:close/>
                  <a:moveTo>
                    <a:pt x="34384" y="4836"/>
                  </a:moveTo>
                  <a:cubicBezTo>
                    <a:pt x="34302" y="4975"/>
                    <a:pt x="34200" y="5093"/>
                    <a:pt x="34060" y="5173"/>
                  </a:cubicBezTo>
                  <a:cubicBezTo>
                    <a:pt x="33934" y="5278"/>
                    <a:pt x="33849" y="5425"/>
                    <a:pt x="33723" y="5530"/>
                  </a:cubicBezTo>
                  <a:cubicBezTo>
                    <a:pt x="33597" y="5635"/>
                    <a:pt x="33429" y="5656"/>
                    <a:pt x="33303" y="5740"/>
                  </a:cubicBezTo>
                  <a:cubicBezTo>
                    <a:pt x="33408" y="5551"/>
                    <a:pt x="33618" y="5425"/>
                    <a:pt x="33723" y="5236"/>
                  </a:cubicBezTo>
                  <a:cubicBezTo>
                    <a:pt x="33849" y="5068"/>
                    <a:pt x="34123" y="5026"/>
                    <a:pt x="34228" y="4836"/>
                  </a:cubicBezTo>
                  <a:close/>
                  <a:moveTo>
                    <a:pt x="32987" y="5972"/>
                  </a:moveTo>
                  <a:cubicBezTo>
                    <a:pt x="33008" y="6074"/>
                    <a:pt x="32928" y="6077"/>
                    <a:pt x="32846" y="6077"/>
                  </a:cubicBezTo>
                  <a:lnTo>
                    <a:pt x="32846" y="6077"/>
                  </a:lnTo>
                  <a:cubicBezTo>
                    <a:pt x="32869" y="6007"/>
                    <a:pt x="32911" y="5972"/>
                    <a:pt x="32987" y="5972"/>
                  </a:cubicBezTo>
                  <a:close/>
                  <a:moveTo>
                    <a:pt x="44322" y="608"/>
                  </a:moveTo>
                  <a:cubicBezTo>
                    <a:pt x="44478" y="608"/>
                    <a:pt x="44628" y="649"/>
                    <a:pt x="44761" y="716"/>
                  </a:cubicBezTo>
                  <a:cubicBezTo>
                    <a:pt x="44971" y="821"/>
                    <a:pt x="45203" y="884"/>
                    <a:pt x="45434" y="884"/>
                  </a:cubicBezTo>
                  <a:cubicBezTo>
                    <a:pt x="45539" y="884"/>
                    <a:pt x="45623" y="968"/>
                    <a:pt x="45749" y="968"/>
                  </a:cubicBezTo>
                  <a:cubicBezTo>
                    <a:pt x="45917" y="1115"/>
                    <a:pt x="46128" y="1220"/>
                    <a:pt x="46359" y="1241"/>
                  </a:cubicBezTo>
                  <a:cubicBezTo>
                    <a:pt x="46527" y="1304"/>
                    <a:pt x="46695" y="1388"/>
                    <a:pt x="46842" y="1515"/>
                  </a:cubicBezTo>
                  <a:cubicBezTo>
                    <a:pt x="47137" y="1725"/>
                    <a:pt x="47410" y="1935"/>
                    <a:pt x="47683" y="2166"/>
                  </a:cubicBezTo>
                  <a:cubicBezTo>
                    <a:pt x="47810" y="2292"/>
                    <a:pt x="47936" y="2398"/>
                    <a:pt x="48041" y="2524"/>
                  </a:cubicBezTo>
                  <a:cubicBezTo>
                    <a:pt x="48083" y="2566"/>
                    <a:pt x="48125" y="2608"/>
                    <a:pt x="48146" y="2629"/>
                  </a:cubicBezTo>
                  <a:cubicBezTo>
                    <a:pt x="48524" y="2965"/>
                    <a:pt x="48819" y="3365"/>
                    <a:pt x="49050" y="3806"/>
                  </a:cubicBezTo>
                  <a:cubicBezTo>
                    <a:pt x="49134" y="3953"/>
                    <a:pt x="49239" y="4080"/>
                    <a:pt x="49323" y="4227"/>
                  </a:cubicBezTo>
                  <a:cubicBezTo>
                    <a:pt x="49492" y="4521"/>
                    <a:pt x="49639" y="4857"/>
                    <a:pt x="49786" y="5152"/>
                  </a:cubicBezTo>
                  <a:cubicBezTo>
                    <a:pt x="49954" y="5446"/>
                    <a:pt x="50059" y="5782"/>
                    <a:pt x="50185" y="6077"/>
                  </a:cubicBezTo>
                  <a:cubicBezTo>
                    <a:pt x="50227" y="6140"/>
                    <a:pt x="50248" y="6203"/>
                    <a:pt x="50290" y="6266"/>
                  </a:cubicBezTo>
                  <a:cubicBezTo>
                    <a:pt x="50438" y="6560"/>
                    <a:pt x="50543" y="6876"/>
                    <a:pt x="50606" y="7212"/>
                  </a:cubicBezTo>
                  <a:cubicBezTo>
                    <a:pt x="50606" y="7254"/>
                    <a:pt x="50606" y="7296"/>
                    <a:pt x="50606" y="7338"/>
                  </a:cubicBezTo>
                  <a:cubicBezTo>
                    <a:pt x="50501" y="7254"/>
                    <a:pt x="50459" y="7128"/>
                    <a:pt x="50480" y="7002"/>
                  </a:cubicBezTo>
                  <a:cubicBezTo>
                    <a:pt x="50333" y="6855"/>
                    <a:pt x="50227" y="6644"/>
                    <a:pt x="50227" y="6434"/>
                  </a:cubicBezTo>
                  <a:cubicBezTo>
                    <a:pt x="50185" y="6182"/>
                    <a:pt x="50080" y="5951"/>
                    <a:pt x="49912" y="5761"/>
                  </a:cubicBezTo>
                  <a:cubicBezTo>
                    <a:pt x="49807" y="5614"/>
                    <a:pt x="49702" y="5446"/>
                    <a:pt x="49660" y="5257"/>
                  </a:cubicBezTo>
                  <a:cubicBezTo>
                    <a:pt x="49597" y="5005"/>
                    <a:pt x="49471" y="4794"/>
                    <a:pt x="49323" y="4584"/>
                  </a:cubicBezTo>
                  <a:cubicBezTo>
                    <a:pt x="49092" y="4248"/>
                    <a:pt x="48861" y="3890"/>
                    <a:pt x="48672" y="3533"/>
                  </a:cubicBezTo>
                  <a:cubicBezTo>
                    <a:pt x="48335" y="3091"/>
                    <a:pt x="47978" y="2692"/>
                    <a:pt x="47578" y="2334"/>
                  </a:cubicBezTo>
                  <a:cubicBezTo>
                    <a:pt x="47536" y="2271"/>
                    <a:pt x="47473" y="2292"/>
                    <a:pt x="47410" y="2271"/>
                  </a:cubicBezTo>
                  <a:cubicBezTo>
                    <a:pt x="47284" y="2187"/>
                    <a:pt x="47200" y="2082"/>
                    <a:pt x="47116" y="1956"/>
                  </a:cubicBezTo>
                  <a:cubicBezTo>
                    <a:pt x="47095" y="1914"/>
                    <a:pt x="47074" y="1851"/>
                    <a:pt x="47032" y="1851"/>
                  </a:cubicBezTo>
                  <a:cubicBezTo>
                    <a:pt x="46885" y="1809"/>
                    <a:pt x="46779" y="1683"/>
                    <a:pt x="46632" y="1641"/>
                  </a:cubicBezTo>
                  <a:cubicBezTo>
                    <a:pt x="46380" y="1536"/>
                    <a:pt x="46149" y="1409"/>
                    <a:pt x="45896" y="1325"/>
                  </a:cubicBezTo>
                  <a:cubicBezTo>
                    <a:pt x="45707" y="1283"/>
                    <a:pt x="45476" y="1262"/>
                    <a:pt x="45350" y="1073"/>
                  </a:cubicBezTo>
                  <a:cubicBezTo>
                    <a:pt x="45308" y="1010"/>
                    <a:pt x="45245" y="989"/>
                    <a:pt x="45161" y="989"/>
                  </a:cubicBezTo>
                  <a:cubicBezTo>
                    <a:pt x="44915" y="989"/>
                    <a:pt x="44685" y="916"/>
                    <a:pt x="44432" y="916"/>
                  </a:cubicBezTo>
                  <a:cubicBezTo>
                    <a:pt x="44381" y="916"/>
                    <a:pt x="44330" y="919"/>
                    <a:pt x="44278" y="926"/>
                  </a:cubicBezTo>
                  <a:cubicBezTo>
                    <a:pt x="44232" y="931"/>
                    <a:pt x="44186" y="934"/>
                    <a:pt x="44140" y="934"/>
                  </a:cubicBezTo>
                  <a:cubicBezTo>
                    <a:pt x="43870" y="934"/>
                    <a:pt x="43590" y="855"/>
                    <a:pt x="43308" y="855"/>
                  </a:cubicBezTo>
                  <a:cubicBezTo>
                    <a:pt x="43260" y="855"/>
                    <a:pt x="43211" y="857"/>
                    <a:pt x="43163" y="863"/>
                  </a:cubicBezTo>
                  <a:cubicBezTo>
                    <a:pt x="42932" y="884"/>
                    <a:pt x="42722" y="905"/>
                    <a:pt x="42511" y="968"/>
                  </a:cubicBezTo>
                  <a:cubicBezTo>
                    <a:pt x="42364" y="989"/>
                    <a:pt x="42238" y="1031"/>
                    <a:pt x="42112" y="1031"/>
                  </a:cubicBezTo>
                  <a:cubicBezTo>
                    <a:pt x="42080" y="1041"/>
                    <a:pt x="42054" y="1047"/>
                    <a:pt x="42028" y="1047"/>
                  </a:cubicBezTo>
                  <a:cubicBezTo>
                    <a:pt x="42002" y="1047"/>
                    <a:pt x="41975" y="1041"/>
                    <a:pt x="41944" y="1031"/>
                  </a:cubicBezTo>
                  <a:cubicBezTo>
                    <a:pt x="41923" y="1031"/>
                    <a:pt x="41902" y="1010"/>
                    <a:pt x="41881" y="989"/>
                  </a:cubicBezTo>
                  <a:cubicBezTo>
                    <a:pt x="41734" y="1031"/>
                    <a:pt x="41607" y="1094"/>
                    <a:pt x="41439" y="1115"/>
                  </a:cubicBezTo>
                  <a:cubicBezTo>
                    <a:pt x="41313" y="1136"/>
                    <a:pt x="41208" y="1199"/>
                    <a:pt x="41124" y="1283"/>
                  </a:cubicBezTo>
                  <a:cubicBezTo>
                    <a:pt x="41040" y="1367"/>
                    <a:pt x="40914" y="1409"/>
                    <a:pt x="40787" y="1409"/>
                  </a:cubicBezTo>
                  <a:cubicBezTo>
                    <a:pt x="40514" y="1430"/>
                    <a:pt x="40241" y="1494"/>
                    <a:pt x="39968" y="1599"/>
                  </a:cubicBezTo>
                  <a:cubicBezTo>
                    <a:pt x="39870" y="1676"/>
                    <a:pt x="39791" y="1790"/>
                    <a:pt x="39663" y="1790"/>
                  </a:cubicBezTo>
                  <a:cubicBezTo>
                    <a:pt x="39653" y="1790"/>
                    <a:pt x="39642" y="1789"/>
                    <a:pt x="39631" y="1788"/>
                  </a:cubicBezTo>
                  <a:cubicBezTo>
                    <a:pt x="39631" y="1788"/>
                    <a:pt x="39610" y="1809"/>
                    <a:pt x="39610" y="1809"/>
                  </a:cubicBezTo>
                  <a:cubicBezTo>
                    <a:pt x="39400" y="1956"/>
                    <a:pt x="39190" y="2061"/>
                    <a:pt x="38958" y="2145"/>
                  </a:cubicBezTo>
                  <a:cubicBezTo>
                    <a:pt x="38832" y="2208"/>
                    <a:pt x="38685" y="2250"/>
                    <a:pt x="38538" y="2292"/>
                  </a:cubicBezTo>
                  <a:cubicBezTo>
                    <a:pt x="38496" y="2250"/>
                    <a:pt x="38538" y="2208"/>
                    <a:pt x="38580" y="2166"/>
                  </a:cubicBezTo>
                  <a:cubicBezTo>
                    <a:pt x="38874" y="1977"/>
                    <a:pt x="39211" y="1788"/>
                    <a:pt x="39547" y="1641"/>
                  </a:cubicBezTo>
                  <a:cubicBezTo>
                    <a:pt x="39694" y="1599"/>
                    <a:pt x="39862" y="1578"/>
                    <a:pt x="40010" y="1557"/>
                  </a:cubicBezTo>
                  <a:cubicBezTo>
                    <a:pt x="40073" y="1430"/>
                    <a:pt x="40199" y="1346"/>
                    <a:pt x="40346" y="1325"/>
                  </a:cubicBezTo>
                  <a:cubicBezTo>
                    <a:pt x="40598" y="1220"/>
                    <a:pt x="40830" y="1157"/>
                    <a:pt x="41103" y="1052"/>
                  </a:cubicBezTo>
                  <a:cubicBezTo>
                    <a:pt x="41313" y="968"/>
                    <a:pt x="41523" y="905"/>
                    <a:pt x="41734" y="842"/>
                  </a:cubicBezTo>
                  <a:cubicBezTo>
                    <a:pt x="41818" y="821"/>
                    <a:pt x="41881" y="821"/>
                    <a:pt x="41944" y="821"/>
                  </a:cubicBezTo>
                  <a:cubicBezTo>
                    <a:pt x="41959" y="823"/>
                    <a:pt x="41974" y="824"/>
                    <a:pt x="41989" y="824"/>
                  </a:cubicBezTo>
                  <a:cubicBezTo>
                    <a:pt x="42121" y="824"/>
                    <a:pt x="42228" y="755"/>
                    <a:pt x="42345" y="755"/>
                  </a:cubicBezTo>
                  <a:cubicBezTo>
                    <a:pt x="42359" y="755"/>
                    <a:pt x="42372" y="756"/>
                    <a:pt x="42385" y="758"/>
                  </a:cubicBezTo>
                  <a:cubicBezTo>
                    <a:pt x="42459" y="768"/>
                    <a:pt x="42533" y="773"/>
                    <a:pt x="42606" y="773"/>
                  </a:cubicBezTo>
                  <a:cubicBezTo>
                    <a:pt x="42680" y="773"/>
                    <a:pt x="42753" y="768"/>
                    <a:pt x="42827" y="758"/>
                  </a:cubicBezTo>
                  <a:cubicBezTo>
                    <a:pt x="42921" y="710"/>
                    <a:pt x="43028" y="687"/>
                    <a:pt x="43137" y="687"/>
                  </a:cubicBezTo>
                  <a:cubicBezTo>
                    <a:pt x="43174" y="687"/>
                    <a:pt x="43211" y="689"/>
                    <a:pt x="43247" y="695"/>
                  </a:cubicBezTo>
                  <a:cubicBezTo>
                    <a:pt x="43289" y="716"/>
                    <a:pt x="43331" y="723"/>
                    <a:pt x="43374" y="723"/>
                  </a:cubicBezTo>
                  <a:cubicBezTo>
                    <a:pt x="43460" y="723"/>
                    <a:pt x="43549" y="695"/>
                    <a:pt x="43647" y="695"/>
                  </a:cubicBezTo>
                  <a:cubicBezTo>
                    <a:pt x="43681" y="700"/>
                    <a:pt x="43716" y="703"/>
                    <a:pt x="43752" y="703"/>
                  </a:cubicBezTo>
                  <a:cubicBezTo>
                    <a:pt x="43850" y="703"/>
                    <a:pt x="43954" y="683"/>
                    <a:pt x="44046" y="653"/>
                  </a:cubicBezTo>
                  <a:cubicBezTo>
                    <a:pt x="44139" y="622"/>
                    <a:pt x="44231" y="608"/>
                    <a:pt x="44322" y="608"/>
                  </a:cubicBezTo>
                  <a:close/>
                  <a:moveTo>
                    <a:pt x="50606" y="7338"/>
                  </a:moveTo>
                  <a:lnTo>
                    <a:pt x="50606" y="7338"/>
                  </a:lnTo>
                  <a:cubicBezTo>
                    <a:pt x="50711" y="7359"/>
                    <a:pt x="50669" y="7443"/>
                    <a:pt x="50648" y="7528"/>
                  </a:cubicBezTo>
                  <a:cubicBezTo>
                    <a:pt x="50585" y="7464"/>
                    <a:pt x="50606" y="7401"/>
                    <a:pt x="50606" y="7338"/>
                  </a:cubicBezTo>
                  <a:close/>
                  <a:moveTo>
                    <a:pt x="32794" y="6095"/>
                  </a:moveTo>
                  <a:cubicBezTo>
                    <a:pt x="32806" y="6095"/>
                    <a:pt x="32817" y="6095"/>
                    <a:pt x="32828" y="6096"/>
                  </a:cubicBezTo>
                  <a:lnTo>
                    <a:pt x="32828" y="6096"/>
                  </a:lnTo>
                  <a:cubicBezTo>
                    <a:pt x="32680" y="6335"/>
                    <a:pt x="32435" y="6440"/>
                    <a:pt x="32231" y="6644"/>
                  </a:cubicBezTo>
                  <a:cubicBezTo>
                    <a:pt x="32189" y="6666"/>
                    <a:pt x="32146" y="6729"/>
                    <a:pt x="32083" y="6771"/>
                  </a:cubicBezTo>
                  <a:cubicBezTo>
                    <a:pt x="31936" y="6981"/>
                    <a:pt x="31747" y="7170"/>
                    <a:pt x="31537" y="7338"/>
                  </a:cubicBezTo>
                  <a:cubicBezTo>
                    <a:pt x="31327" y="7506"/>
                    <a:pt x="31053" y="7654"/>
                    <a:pt x="30927" y="7927"/>
                  </a:cubicBezTo>
                  <a:cubicBezTo>
                    <a:pt x="30654" y="7948"/>
                    <a:pt x="30507" y="8179"/>
                    <a:pt x="30338" y="8326"/>
                  </a:cubicBezTo>
                  <a:cubicBezTo>
                    <a:pt x="30107" y="8516"/>
                    <a:pt x="29918" y="8726"/>
                    <a:pt x="29708" y="8936"/>
                  </a:cubicBezTo>
                  <a:cubicBezTo>
                    <a:pt x="29476" y="9167"/>
                    <a:pt x="29224" y="9378"/>
                    <a:pt x="28951" y="9588"/>
                  </a:cubicBezTo>
                  <a:cubicBezTo>
                    <a:pt x="28825" y="9693"/>
                    <a:pt x="28677" y="9840"/>
                    <a:pt x="28572" y="9945"/>
                  </a:cubicBezTo>
                  <a:cubicBezTo>
                    <a:pt x="28467" y="10050"/>
                    <a:pt x="28362" y="10156"/>
                    <a:pt x="28257" y="10261"/>
                  </a:cubicBezTo>
                  <a:cubicBezTo>
                    <a:pt x="28068" y="10429"/>
                    <a:pt x="27900" y="10618"/>
                    <a:pt x="27689" y="10786"/>
                  </a:cubicBezTo>
                  <a:cubicBezTo>
                    <a:pt x="27374" y="11039"/>
                    <a:pt x="27122" y="11333"/>
                    <a:pt x="26890" y="11669"/>
                  </a:cubicBezTo>
                  <a:cubicBezTo>
                    <a:pt x="26743" y="11901"/>
                    <a:pt x="26491" y="12069"/>
                    <a:pt x="26218" y="12132"/>
                  </a:cubicBezTo>
                  <a:cubicBezTo>
                    <a:pt x="26218" y="12174"/>
                    <a:pt x="26197" y="12195"/>
                    <a:pt x="26155" y="12195"/>
                  </a:cubicBezTo>
                  <a:lnTo>
                    <a:pt x="26155" y="12300"/>
                  </a:lnTo>
                  <a:cubicBezTo>
                    <a:pt x="25986" y="12342"/>
                    <a:pt x="25923" y="12510"/>
                    <a:pt x="25818" y="12636"/>
                  </a:cubicBezTo>
                  <a:cubicBezTo>
                    <a:pt x="25755" y="12721"/>
                    <a:pt x="25671" y="12826"/>
                    <a:pt x="25566" y="12889"/>
                  </a:cubicBezTo>
                  <a:cubicBezTo>
                    <a:pt x="25314" y="13078"/>
                    <a:pt x="25103" y="13330"/>
                    <a:pt x="24956" y="13604"/>
                  </a:cubicBezTo>
                  <a:cubicBezTo>
                    <a:pt x="24704" y="13772"/>
                    <a:pt x="24473" y="13982"/>
                    <a:pt x="24283" y="14234"/>
                  </a:cubicBezTo>
                  <a:cubicBezTo>
                    <a:pt x="24157" y="14487"/>
                    <a:pt x="23947" y="14676"/>
                    <a:pt x="23674" y="14760"/>
                  </a:cubicBezTo>
                  <a:cubicBezTo>
                    <a:pt x="23611" y="14781"/>
                    <a:pt x="23569" y="14823"/>
                    <a:pt x="23526" y="14865"/>
                  </a:cubicBezTo>
                  <a:cubicBezTo>
                    <a:pt x="23232" y="15159"/>
                    <a:pt x="22917" y="15454"/>
                    <a:pt x="22622" y="15769"/>
                  </a:cubicBezTo>
                  <a:cubicBezTo>
                    <a:pt x="22538" y="15853"/>
                    <a:pt x="22475" y="16000"/>
                    <a:pt x="22370" y="16063"/>
                  </a:cubicBezTo>
                  <a:cubicBezTo>
                    <a:pt x="22244" y="16126"/>
                    <a:pt x="22139" y="16211"/>
                    <a:pt x="22034" y="16316"/>
                  </a:cubicBezTo>
                  <a:cubicBezTo>
                    <a:pt x="21908" y="16421"/>
                    <a:pt x="21802" y="16547"/>
                    <a:pt x="21739" y="16694"/>
                  </a:cubicBezTo>
                  <a:cubicBezTo>
                    <a:pt x="21403" y="16904"/>
                    <a:pt x="21214" y="17241"/>
                    <a:pt x="20898" y="17472"/>
                  </a:cubicBezTo>
                  <a:cubicBezTo>
                    <a:pt x="20541" y="17724"/>
                    <a:pt x="20226" y="17998"/>
                    <a:pt x="19931" y="18313"/>
                  </a:cubicBezTo>
                  <a:cubicBezTo>
                    <a:pt x="19868" y="18376"/>
                    <a:pt x="19805" y="18439"/>
                    <a:pt x="19763" y="18523"/>
                  </a:cubicBezTo>
                  <a:cubicBezTo>
                    <a:pt x="19721" y="18586"/>
                    <a:pt x="19616" y="18607"/>
                    <a:pt x="19574" y="18670"/>
                  </a:cubicBezTo>
                  <a:cubicBezTo>
                    <a:pt x="19322" y="18944"/>
                    <a:pt x="19027" y="19175"/>
                    <a:pt x="18691" y="19364"/>
                  </a:cubicBezTo>
                  <a:cubicBezTo>
                    <a:pt x="18649" y="19406"/>
                    <a:pt x="18607" y="19448"/>
                    <a:pt x="18565" y="19490"/>
                  </a:cubicBezTo>
                  <a:cubicBezTo>
                    <a:pt x="18228" y="19827"/>
                    <a:pt x="17871" y="20121"/>
                    <a:pt x="17471" y="20352"/>
                  </a:cubicBezTo>
                  <a:cubicBezTo>
                    <a:pt x="17135" y="20563"/>
                    <a:pt x="16841" y="20815"/>
                    <a:pt x="16504" y="21025"/>
                  </a:cubicBezTo>
                  <a:cubicBezTo>
                    <a:pt x="16294" y="21151"/>
                    <a:pt x="16084" y="21277"/>
                    <a:pt x="15874" y="21404"/>
                  </a:cubicBezTo>
                  <a:lnTo>
                    <a:pt x="15830" y="21404"/>
                  </a:lnTo>
                  <a:cubicBezTo>
                    <a:pt x="16036" y="21182"/>
                    <a:pt x="16281" y="20998"/>
                    <a:pt x="16525" y="20815"/>
                  </a:cubicBezTo>
                  <a:cubicBezTo>
                    <a:pt x="16757" y="20689"/>
                    <a:pt x="16967" y="20542"/>
                    <a:pt x="17156" y="20373"/>
                  </a:cubicBezTo>
                  <a:cubicBezTo>
                    <a:pt x="17303" y="20247"/>
                    <a:pt x="17492" y="20142"/>
                    <a:pt x="17682" y="20079"/>
                  </a:cubicBezTo>
                  <a:cubicBezTo>
                    <a:pt x="17808" y="20037"/>
                    <a:pt x="17913" y="19974"/>
                    <a:pt x="17997" y="19890"/>
                  </a:cubicBezTo>
                  <a:cubicBezTo>
                    <a:pt x="18165" y="19722"/>
                    <a:pt x="18397" y="19659"/>
                    <a:pt x="18481" y="19427"/>
                  </a:cubicBezTo>
                  <a:cubicBezTo>
                    <a:pt x="18481" y="19406"/>
                    <a:pt x="18502" y="19385"/>
                    <a:pt x="18523" y="19385"/>
                  </a:cubicBezTo>
                  <a:cubicBezTo>
                    <a:pt x="18754" y="19238"/>
                    <a:pt x="18964" y="19070"/>
                    <a:pt x="19153" y="18902"/>
                  </a:cubicBezTo>
                  <a:cubicBezTo>
                    <a:pt x="19406" y="18712"/>
                    <a:pt x="19658" y="18523"/>
                    <a:pt x="19868" y="18292"/>
                  </a:cubicBezTo>
                  <a:cubicBezTo>
                    <a:pt x="19952" y="18187"/>
                    <a:pt x="20036" y="18061"/>
                    <a:pt x="20100" y="17935"/>
                  </a:cubicBezTo>
                  <a:cubicBezTo>
                    <a:pt x="20226" y="17872"/>
                    <a:pt x="20352" y="17787"/>
                    <a:pt x="20457" y="17703"/>
                  </a:cubicBezTo>
                  <a:lnTo>
                    <a:pt x="21004" y="17178"/>
                  </a:lnTo>
                  <a:cubicBezTo>
                    <a:pt x="21172" y="16988"/>
                    <a:pt x="21361" y="16820"/>
                    <a:pt x="21550" y="16652"/>
                  </a:cubicBezTo>
                  <a:cubicBezTo>
                    <a:pt x="21739" y="16463"/>
                    <a:pt x="21866" y="16232"/>
                    <a:pt x="22076" y="16063"/>
                  </a:cubicBezTo>
                  <a:cubicBezTo>
                    <a:pt x="22139" y="16021"/>
                    <a:pt x="22223" y="15937"/>
                    <a:pt x="22307" y="15895"/>
                  </a:cubicBezTo>
                  <a:cubicBezTo>
                    <a:pt x="22433" y="15811"/>
                    <a:pt x="22559" y="15706"/>
                    <a:pt x="22622" y="15580"/>
                  </a:cubicBezTo>
                  <a:cubicBezTo>
                    <a:pt x="22686" y="15475"/>
                    <a:pt x="22770" y="15391"/>
                    <a:pt x="22896" y="15349"/>
                  </a:cubicBezTo>
                  <a:cubicBezTo>
                    <a:pt x="22938" y="15328"/>
                    <a:pt x="22959" y="15307"/>
                    <a:pt x="22980" y="15264"/>
                  </a:cubicBezTo>
                  <a:cubicBezTo>
                    <a:pt x="23295" y="14907"/>
                    <a:pt x="23695" y="14613"/>
                    <a:pt x="24031" y="14276"/>
                  </a:cubicBezTo>
                  <a:cubicBezTo>
                    <a:pt x="24220" y="14087"/>
                    <a:pt x="24388" y="13898"/>
                    <a:pt x="24599" y="13730"/>
                  </a:cubicBezTo>
                  <a:cubicBezTo>
                    <a:pt x="24725" y="13604"/>
                    <a:pt x="24830" y="13435"/>
                    <a:pt x="24956" y="13309"/>
                  </a:cubicBezTo>
                  <a:cubicBezTo>
                    <a:pt x="25145" y="13162"/>
                    <a:pt x="25272" y="12952"/>
                    <a:pt x="25482" y="12826"/>
                  </a:cubicBezTo>
                  <a:cubicBezTo>
                    <a:pt x="25629" y="12742"/>
                    <a:pt x="25692" y="12531"/>
                    <a:pt x="25839" y="12426"/>
                  </a:cubicBezTo>
                  <a:cubicBezTo>
                    <a:pt x="25923" y="12321"/>
                    <a:pt x="26049" y="12258"/>
                    <a:pt x="26155" y="12195"/>
                  </a:cubicBezTo>
                  <a:cubicBezTo>
                    <a:pt x="26155" y="12153"/>
                    <a:pt x="26197" y="12132"/>
                    <a:pt x="26218" y="12132"/>
                  </a:cubicBezTo>
                  <a:cubicBezTo>
                    <a:pt x="26365" y="11880"/>
                    <a:pt x="26575" y="11648"/>
                    <a:pt x="26827" y="11501"/>
                  </a:cubicBezTo>
                  <a:cubicBezTo>
                    <a:pt x="27017" y="11249"/>
                    <a:pt x="27227" y="11018"/>
                    <a:pt x="27458" y="10786"/>
                  </a:cubicBezTo>
                  <a:cubicBezTo>
                    <a:pt x="27647" y="10534"/>
                    <a:pt x="27879" y="10324"/>
                    <a:pt x="28131" y="10177"/>
                  </a:cubicBezTo>
                  <a:cubicBezTo>
                    <a:pt x="28299" y="10050"/>
                    <a:pt x="28467" y="9924"/>
                    <a:pt x="28614" y="9777"/>
                  </a:cubicBezTo>
                  <a:cubicBezTo>
                    <a:pt x="28951" y="9462"/>
                    <a:pt x="29266" y="9146"/>
                    <a:pt x="29581" y="8810"/>
                  </a:cubicBezTo>
                  <a:cubicBezTo>
                    <a:pt x="29750" y="8642"/>
                    <a:pt x="29939" y="8474"/>
                    <a:pt x="30149" y="8326"/>
                  </a:cubicBezTo>
                  <a:cubicBezTo>
                    <a:pt x="30338" y="8179"/>
                    <a:pt x="30486" y="7969"/>
                    <a:pt x="30696" y="7843"/>
                  </a:cubicBezTo>
                  <a:cubicBezTo>
                    <a:pt x="30843" y="7717"/>
                    <a:pt x="30969" y="7549"/>
                    <a:pt x="31158" y="7506"/>
                  </a:cubicBezTo>
                  <a:cubicBezTo>
                    <a:pt x="31327" y="7254"/>
                    <a:pt x="31516" y="7023"/>
                    <a:pt x="31747" y="6855"/>
                  </a:cubicBezTo>
                  <a:cubicBezTo>
                    <a:pt x="31999" y="6687"/>
                    <a:pt x="32231" y="6476"/>
                    <a:pt x="32441" y="6266"/>
                  </a:cubicBezTo>
                  <a:cubicBezTo>
                    <a:pt x="32535" y="6172"/>
                    <a:pt x="32663" y="6095"/>
                    <a:pt x="32794" y="6095"/>
                  </a:cubicBezTo>
                  <a:close/>
                  <a:moveTo>
                    <a:pt x="43689" y="1"/>
                  </a:moveTo>
                  <a:cubicBezTo>
                    <a:pt x="43648" y="42"/>
                    <a:pt x="43581" y="65"/>
                    <a:pt x="43510" y="65"/>
                  </a:cubicBezTo>
                  <a:cubicBezTo>
                    <a:pt x="43472" y="65"/>
                    <a:pt x="43432" y="58"/>
                    <a:pt x="43395" y="43"/>
                  </a:cubicBezTo>
                  <a:cubicBezTo>
                    <a:pt x="43384" y="32"/>
                    <a:pt x="43373" y="27"/>
                    <a:pt x="43363" y="27"/>
                  </a:cubicBezTo>
                  <a:cubicBezTo>
                    <a:pt x="43352" y="27"/>
                    <a:pt x="43342" y="32"/>
                    <a:pt x="43331" y="43"/>
                  </a:cubicBezTo>
                  <a:cubicBezTo>
                    <a:pt x="43245" y="67"/>
                    <a:pt x="43159" y="78"/>
                    <a:pt x="43077" y="78"/>
                  </a:cubicBezTo>
                  <a:cubicBezTo>
                    <a:pt x="43019" y="78"/>
                    <a:pt x="42963" y="73"/>
                    <a:pt x="42911" y="64"/>
                  </a:cubicBezTo>
                  <a:cubicBezTo>
                    <a:pt x="42892" y="62"/>
                    <a:pt x="42874" y="60"/>
                    <a:pt x="42857" y="60"/>
                  </a:cubicBezTo>
                  <a:cubicBezTo>
                    <a:pt x="42719" y="60"/>
                    <a:pt x="42621" y="127"/>
                    <a:pt x="42490" y="127"/>
                  </a:cubicBezTo>
                  <a:cubicBezTo>
                    <a:pt x="42301" y="127"/>
                    <a:pt x="42133" y="169"/>
                    <a:pt x="41965" y="253"/>
                  </a:cubicBezTo>
                  <a:cubicBezTo>
                    <a:pt x="41924" y="212"/>
                    <a:pt x="41866" y="189"/>
                    <a:pt x="41801" y="189"/>
                  </a:cubicBezTo>
                  <a:cubicBezTo>
                    <a:pt x="41766" y="189"/>
                    <a:pt x="41729" y="196"/>
                    <a:pt x="41692" y="211"/>
                  </a:cubicBezTo>
                  <a:cubicBezTo>
                    <a:pt x="41615" y="242"/>
                    <a:pt x="41526" y="261"/>
                    <a:pt x="41435" y="261"/>
                  </a:cubicBezTo>
                  <a:cubicBezTo>
                    <a:pt x="41402" y="261"/>
                    <a:pt x="41368" y="259"/>
                    <a:pt x="41334" y="253"/>
                  </a:cubicBezTo>
                  <a:cubicBezTo>
                    <a:pt x="41187" y="358"/>
                    <a:pt x="41019" y="400"/>
                    <a:pt x="40872" y="400"/>
                  </a:cubicBezTo>
                  <a:cubicBezTo>
                    <a:pt x="40830" y="463"/>
                    <a:pt x="40787" y="526"/>
                    <a:pt x="40703" y="568"/>
                  </a:cubicBezTo>
                  <a:cubicBezTo>
                    <a:pt x="40577" y="632"/>
                    <a:pt x="40451" y="674"/>
                    <a:pt x="40304" y="674"/>
                  </a:cubicBezTo>
                  <a:cubicBezTo>
                    <a:pt x="39989" y="716"/>
                    <a:pt x="39673" y="821"/>
                    <a:pt x="39400" y="1010"/>
                  </a:cubicBezTo>
                  <a:cubicBezTo>
                    <a:pt x="39253" y="1094"/>
                    <a:pt x="39127" y="1178"/>
                    <a:pt x="38979" y="1241"/>
                  </a:cubicBezTo>
                  <a:cubicBezTo>
                    <a:pt x="38769" y="1346"/>
                    <a:pt x="38538" y="1451"/>
                    <a:pt x="38328" y="1536"/>
                  </a:cubicBezTo>
                  <a:cubicBezTo>
                    <a:pt x="38296" y="1504"/>
                    <a:pt x="38259" y="1488"/>
                    <a:pt x="38223" y="1488"/>
                  </a:cubicBezTo>
                  <a:cubicBezTo>
                    <a:pt x="38186" y="1488"/>
                    <a:pt x="38149" y="1504"/>
                    <a:pt x="38117" y="1536"/>
                  </a:cubicBezTo>
                  <a:cubicBezTo>
                    <a:pt x="38075" y="1557"/>
                    <a:pt x="38033" y="1620"/>
                    <a:pt x="37991" y="1620"/>
                  </a:cubicBezTo>
                  <a:cubicBezTo>
                    <a:pt x="37676" y="1662"/>
                    <a:pt x="37487" y="1935"/>
                    <a:pt x="37192" y="2019"/>
                  </a:cubicBezTo>
                  <a:cubicBezTo>
                    <a:pt x="37171" y="2019"/>
                    <a:pt x="37150" y="2040"/>
                    <a:pt x="37150" y="2082"/>
                  </a:cubicBezTo>
                  <a:cubicBezTo>
                    <a:pt x="37108" y="2187"/>
                    <a:pt x="37024" y="2208"/>
                    <a:pt x="36940" y="2229"/>
                  </a:cubicBezTo>
                  <a:cubicBezTo>
                    <a:pt x="36877" y="2229"/>
                    <a:pt x="36793" y="2271"/>
                    <a:pt x="36751" y="2313"/>
                  </a:cubicBezTo>
                  <a:cubicBezTo>
                    <a:pt x="36499" y="2440"/>
                    <a:pt x="36267" y="2587"/>
                    <a:pt x="36036" y="2755"/>
                  </a:cubicBezTo>
                  <a:cubicBezTo>
                    <a:pt x="35952" y="2818"/>
                    <a:pt x="35889" y="2923"/>
                    <a:pt x="35805" y="2965"/>
                  </a:cubicBezTo>
                  <a:cubicBezTo>
                    <a:pt x="35426" y="3133"/>
                    <a:pt x="35111" y="3449"/>
                    <a:pt x="34753" y="3659"/>
                  </a:cubicBezTo>
                  <a:cubicBezTo>
                    <a:pt x="34543" y="3764"/>
                    <a:pt x="34354" y="3911"/>
                    <a:pt x="34186" y="4080"/>
                  </a:cubicBezTo>
                  <a:cubicBezTo>
                    <a:pt x="34081" y="4185"/>
                    <a:pt x="33955" y="4248"/>
                    <a:pt x="33807" y="4269"/>
                  </a:cubicBezTo>
                  <a:cubicBezTo>
                    <a:pt x="33660" y="4500"/>
                    <a:pt x="33387" y="4605"/>
                    <a:pt x="33282" y="4857"/>
                  </a:cubicBezTo>
                  <a:cubicBezTo>
                    <a:pt x="33114" y="4920"/>
                    <a:pt x="32945" y="5005"/>
                    <a:pt x="32798" y="5110"/>
                  </a:cubicBezTo>
                  <a:cubicBezTo>
                    <a:pt x="32609" y="5236"/>
                    <a:pt x="32441" y="5383"/>
                    <a:pt x="32273" y="5551"/>
                  </a:cubicBezTo>
                  <a:cubicBezTo>
                    <a:pt x="32231" y="5614"/>
                    <a:pt x="32167" y="5677"/>
                    <a:pt x="32083" y="5698"/>
                  </a:cubicBezTo>
                  <a:cubicBezTo>
                    <a:pt x="31978" y="5740"/>
                    <a:pt x="31873" y="5804"/>
                    <a:pt x="31789" y="5909"/>
                  </a:cubicBezTo>
                  <a:cubicBezTo>
                    <a:pt x="31726" y="5972"/>
                    <a:pt x="31684" y="6056"/>
                    <a:pt x="31600" y="6056"/>
                  </a:cubicBezTo>
                  <a:cubicBezTo>
                    <a:pt x="31537" y="6161"/>
                    <a:pt x="31516" y="6287"/>
                    <a:pt x="31432" y="6329"/>
                  </a:cubicBezTo>
                  <a:cubicBezTo>
                    <a:pt x="31221" y="6434"/>
                    <a:pt x="31095" y="6623"/>
                    <a:pt x="30906" y="6750"/>
                  </a:cubicBezTo>
                  <a:cubicBezTo>
                    <a:pt x="30780" y="6834"/>
                    <a:pt x="30570" y="6897"/>
                    <a:pt x="30549" y="7086"/>
                  </a:cubicBezTo>
                  <a:cubicBezTo>
                    <a:pt x="30380" y="7128"/>
                    <a:pt x="30233" y="7233"/>
                    <a:pt x="30149" y="7401"/>
                  </a:cubicBezTo>
                  <a:cubicBezTo>
                    <a:pt x="30065" y="7443"/>
                    <a:pt x="29981" y="7485"/>
                    <a:pt x="29897" y="7549"/>
                  </a:cubicBezTo>
                  <a:cubicBezTo>
                    <a:pt x="29834" y="7717"/>
                    <a:pt x="29708" y="7864"/>
                    <a:pt x="29539" y="7948"/>
                  </a:cubicBezTo>
                  <a:cubicBezTo>
                    <a:pt x="29455" y="7990"/>
                    <a:pt x="29371" y="8074"/>
                    <a:pt x="29308" y="8137"/>
                  </a:cubicBezTo>
                  <a:cubicBezTo>
                    <a:pt x="29119" y="8326"/>
                    <a:pt x="28930" y="8537"/>
                    <a:pt x="28719" y="8726"/>
                  </a:cubicBezTo>
                  <a:cubicBezTo>
                    <a:pt x="28467" y="8957"/>
                    <a:pt x="28110" y="9104"/>
                    <a:pt x="27942" y="9441"/>
                  </a:cubicBezTo>
                  <a:cubicBezTo>
                    <a:pt x="27584" y="9714"/>
                    <a:pt x="27248" y="10029"/>
                    <a:pt x="26953" y="10387"/>
                  </a:cubicBezTo>
                  <a:cubicBezTo>
                    <a:pt x="26953" y="10387"/>
                    <a:pt x="26932" y="10387"/>
                    <a:pt x="26932" y="10408"/>
                  </a:cubicBezTo>
                  <a:cubicBezTo>
                    <a:pt x="26764" y="10534"/>
                    <a:pt x="26617" y="10702"/>
                    <a:pt x="26470" y="10870"/>
                  </a:cubicBezTo>
                  <a:cubicBezTo>
                    <a:pt x="26365" y="10976"/>
                    <a:pt x="26239" y="11081"/>
                    <a:pt x="26218" y="11186"/>
                  </a:cubicBezTo>
                  <a:cubicBezTo>
                    <a:pt x="26049" y="11354"/>
                    <a:pt x="25881" y="11480"/>
                    <a:pt x="25692" y="11585"/>
                  </a:cubicBezTo>
                  <a:cubicBezTo>
                    <a:pt x="25545" y="11690"/>
                    <a:pt x="25440" y="11838"/>
                    <a:pt x="25314" y="11964"/>
                  </a:cubicBezTo>
                  <a:cubicBezTo>
                    <a:pt x="25208" y="12027"/>
                    <a:pt x="25250" y="12132"/>
                    <a:pt x="25208" y="12174"/>
                  </a:cubicBezTo>
                  <a:cubicBezTo>
                    <a:pt x="24977" y="12342"/>
                    <a:pt x="24746" y="12531"/>
                    <a:pt x="24557" y="12742"/>
                  </a:cubicBezTo>
                  <a:cubicBezTo>
                    <a:pt x="24452" y="12931"/>
                    <a:pt x="24283" y="13099"/>
                    <a:pt x="24115" y="13246"/>
                  </a:cubicBezTo>
                  <a:cubicBezTo>
                    <a:pt x="23905" y="13372"/>
                    <a:pt x="23737" y="13562"/>
                    <a:pt x="23632" y="13793"/>
                  </a:cubicBezTo>
                  <a:cubicBezTo>
                    <a:pt x="23548" y="13940"/>
                    <a:pt x="23421" y="14066"/>
                    <a:pt x="23274" y="14129"/>
                  </a:cubicBezTo>
                  <a:cubicBezTo>
                    <a:pt x="23258" y="14140"/>
                    <a:pt x="23246" y="14144"/>
                    <a:pt x="23235" y="14144"/>
                  </a:cubicBezTo>
                  <a:cubicBezTo>
                    <a:pt x="23213" y="14144"/>
                    <a:pt x="23200" y="14125"/>
                    <a:pt x="23173" y="14125"/>
                  </a:cubicBezTo>
                  <a:cubicBezTo>
                    <a:pt x="23166" y="14125"/>
                    <a:pt x="23158" y="14126"/>
                    <a:pt x="23148" y="14129"/>
                  </a:cubicBezTo>
                  <a:cubicBezTo>
                    <a:pt x="22980" y="14276"/>
                    <a:pt x="22833" y="14445"/>
                    <a:pt x="22686" y="14613"/>
                  </a:cubicBezTo>
                  <a:cubicBezTo>
                    <a:pt x="22538" y="14760"/>
                    <a:pt x="22370" y="14928"/>
                    <a:pt x="22223" y="15075"/>
                  </a:cubicBezTo>
                  <a:cubicBezTo>
                    <a:pt x="22034" y="15243"/>
                    <a:pt x="21866" y="15412"/>
                    <a:pt x="21697" y="15601"/>
                  </a:cubicBezTo>
                  <a:cubicBezTo>
                    <a:pt x="21424" y="15832"/>
                    <a:pt x="21172" y="16105"/>
                    <a:pt x="20962" y="16379"/>
                  </a:cubicBezTo>
                  <a:cubicBezTo>
                    <a:pt x="20814" y="16526"/>
                    <a:pt x="20646" y="16673"/>
                    <a:pt x="20478" y="16820"/>
                  </a:cubicBezTo>
                  <a:cubicBezTo>
                    <a:pt x="20142" y="17136"/>
                    <a:pt x="19700" y="17388"/>
                    <a:pt x="19427" y="17787"/>
                  </a:cubicBezTo>
                  <a:cubicBezTo>
                    <a:pt x="19195" y="17956"/>
                    <a:pt x="18964" y="18166"/>
                    <a:pt x="18775" y="18376"/>
                  </a:cubicBezTo>
                  <a:cubicBezTo>
                    <a:pt x="18712" y="18439"/>
                    <a:pt x="18649" y="18481"/>
                    <a:pt x="18586" y="18523"/>
                  </a:cubicBezTo>
                  <a:cubicBezTo>
                    <a:pt x="18397" y="18607"/>
                    <a:pt x="18228" y="18734"/>
                    <a:pt x="18081" y="18881"/>
                  </a:cubicBezTo>
                  <a:cubicBezTo>
                    <a:pt x="17703" y="19280"/>
                    <a:pt x="17240" y="19638"/>
                    <a:pt x="16757" y="19932"/>
                  </a:cubicBezTo>
                  <a:cubicBezTo>
                    <a:pt x="16525" y="20100"/>
                    <a:pt x="16273" y="20247"/>
                    <a:pt x="16021" y="20394"/>
                  </a:cubicBezTo>
                  <a:cubicBezTo>
                    <a:pt x="15895" y="20584"/>
                    <a:pt x="15684" y="20626"/>
                    <a:pt x="15516" y="20773"/>
                  </a:cubicBezTo>
                  <a:cubicBezTo>
                    <a:pt x="15453" y="20794"/>
                    <a:pt x="15390" y="20836"/>
                    <a:pt x="15327" y="20878"/>
                  </a:cubicBezTo>
                  <a:cubicBezTo>
                    <a:pt x="15180" y="21025"/>
                    <a:pt x="15012" y="21151"/>
                    <a:pt x="14801" y="21235"/>
                  </a:cubicBezTo>
                  <a:cubicBezTo>
                    <a:pt x="14570" y="21362"/>
                    <a:pt x="14360" y="21488"/>
                    <a:pt x="14150" y="21635"/>
                  </a:cubicBezTo>
                  <a:cubicBezTo>
                    <a:pt x="13855" y="21803"/>
                    <a:pt x="13603" y="21992"/>
                    <a:pt x="13309" y="22160"/>
                  </a:cubicBezTo>
                  <a:cubicBezTo>
                    <a:pt x="12993" y="22308"/>
                    <a:pt x="12699" y="22476"/>
                    <a:pt x="12426" y="22644"/>
                  </a:cubicBezTo>
                  <a:cubicBezTo>
                    <a:pt x="12299" y="22728"/>
                    <a:pt x="12173" y="22791"/>
                    <a:pt x="12047" y="22833"/>
                  </a:cubicBezTo>
                  <a:cubicBezTo>
                    <a:pt x="11879" y="22875"/>
                    <a:pt x="11711" y="22980"/>
                    <a:pt x="11564" y="23107"/>
                  </a:cubicBezTo>
                  <a:cubicBezTo>
                    <a:pt x="11395" y="23275"/>
                    <a:pt x="11185" y="23380"/>
                    <a:pt x="10954" y="23464"/>
                  </a:cubicBezTo>
                  <a:cubicBezTo>
                    <a:pt x="10533" y="23590"/>
                    <a:pt x="10134" y="23737"/>
                    <a:pt x="9756" y="23948"/>
                  </a:cubicBezTo>
                  <a:cubicBezTo>
                    <a:pt x="9713" y="23969"/>
                    <a:pt x="9650" y="23990"/>
                    <a:pt x="9608" y="24011"/>
                  </a:cubicBezTo>
                  <a:cubicBezTo>
                    <a:pt x="9188" y="24137"/>
                    <a:pt x="8809" y="24305"/>
                    <a:pt x="8410" y="24494"/>
                  </a:cubicBezTo>
                  <a:cubicBezTo>
                    <a:pt x="8221" y="24599"/>
                    <a:pt x="8032" y="24683"/>
                    <a:pt x="7842" y="24768"/>
                  </a:cubicBezTo>
                  <a:cubicBezTo>
                    <a:pt x="7695" y="24810"/>
                    <a:pt x="7527" y="24873"/>
                    <a:pt x="7380" y="24915"/>
                  </a:cubicBezTo>
                  <a:cubicBezTo>
                    <a:pt x="7212" y="24978"/>
                    <a:pt x="7064" y="25020"/>
                    <a:pt x="6917" y="25104"/>
                  </a:cubicBezTo>
                  <a:cubicBezTo>
                    <a:pt x="6665" y="25209"/>
                    <a:pt x="6371" y="25251"/>
                    <a:pt x="6202" y="25482"/>
                  </a:cubicBezTo>
                  <a:cubicBezTo>
                    <a:pt x="6160" y="25524"/>
                    <a:pt x="6118" y="25545"/>
                    <a:pt x="6076" y="25545"/>
                  </a:cubicBezTo>
                  <a:cubicBezTo>
                    <a:pt x="5698" y="25566"/>
                    <a:pt x="5403" y="25798"/>
                    <a:pt x="5067" y="25945"/>
                  </a:cubicBezTo>
                  <a:cubicBezTo>
                    <a:pt x="4899" y="26008"/>
                    <a:pt x="4731" y="26071"/>
                    <a:pt x="4563" y="26113"/>
                  </a:cubicBezTo>
                  <a:cubicBezTo>
                    <a:pt x="4268" y="26155"/>
                    <a:pt x="3974" y="26260"/>
                    <a:pt x="3722" y="26407"/>
                  </a:cubicBezTo>
                  <a:cubicBezTo>
                    <a:pt x="3618" y="26459"/>
                    <a:pt x="3485" y="26497"/>
                    <a:pt x="3360" y="26497"/>
                  </a:cubicBezTo>
                  <a:cubicBezTo>
                    <a:pt x="3333" y="26497"/>
                    <a:pt x="3306" y="26495"/>
                    <a:pt x="3280" y="26492"/>
                  </a:cubicBezTo>
                  <a:cubicBezTo>
                    <a:pt x="3254" y="26483"/>
                    <a:pt x="3224" y="26478"/>
                    <a:pt x="3194" y="26478"/>
                  </a:cubicBezTo>
                  <a:cubicBezTo>
                    <a:pt x="3151" y="26478"/>
                    <a:pt x="3107" y="26488"/>
                    <a:pt x="3070" y="26513"/>
                  </a:cubicBezTo>
                  <a:cubicBezTo>
                    <a:pt x="2839" y="26597"/>
                    <a:pt x="2607" y="26660"/>
                    <a:pt x="2355" y="26702"/>
                  </a:cubicBezTo>
                  <a:cubicBezTo>
                    <a:pt x="2166" y="26765"/>
                    <a:pt x="1977" y="26786"/>
                    <a:pt x="1766" y="26786"/>
                  </a:cubicBezTo>
                  <a:lnTo>
                    <a:pt x="1514" y="26786"/>
                  </a:lnTo>
                  <a:lnTo>
                    <a:pt x="1283" y="26912"/>
                  </a:lnTo>
                  <a:cubicBezTo>
                    <a:pt x="1214" y="26924"/>
                    <a:pt x="1147" y="26928"/>
                    <a:pt x="1083" y="26928"/>
                  </a:cubicBezTo>
                  <a:cubicBezTo>
                    <a:pt x="1014" y="26928"/>
                    <a:pt x="949" y="26924"/>
                    <a:pt x="887" y="26924"/>
                  </a:cubicBezTo>
                  <a:cubicBezTo>
                    <a:pt x="810" y="26924"/>
                    <a:pt x="738" y="26930"/>
                    <a:pt x="673" y="26954"/>
                  </a:cubicBezTo>
                  <a:cubicBezTo>
                    <a:pt x="484" y="27017"/>
                    <a:pt x="274" y="26954"/>
                    <a:pt x="147" y="27143"/>
                  </a:cubicBezTo>
                  <a:cubicBezTo>
                    <a:pt x="195" y="27167"/>
                    <a:pt x="248" y="27170"/>
                    <a:pt x="302" y="27170"/>
                  </a:cubicBezTo>
                  <a:cubicBezTo>
                    <a:pt x="319" y="27170"/>
                    <a:pt x="337" y="27170"/>
                    <a:pt x="355" y="27170"/>
                  </a:cubicBezTo>
                  <a:cubicBezTo>
                    <a:pt x="426" y="27170"/>
                    <a:pt x="494" y="27175"/>
                    <a:pt x="547" y="27227"/>
                  </a:cubicBezTo>
                  <a:cubicBezTo>
                    <a:pt x="627" y="27234"/>
                    <a:pt x="705" y="27236"/>
                    <a:pt x="783" y="27236"/>
                  </a:cubicBezTo>
                  <a:cubicBezTo>
                    <a:pt x="970" y="27236"/>
                    <a:pt x="1153" y="27221"/>
                    <a:pt x="1346" y="27206"/>
                  </a:cubicBezTo>
                  <a:cubicBezTo>
                    <a:pt x="1535" y="27164"/>
                    <a:pt x="1703" y="27143"/>
                    <a:pt x="1892" y="27122"/>
                  </a:cubicBezTo>
                  <a:cubicBezTo>
                    <a:pt x="2133" y="27088"/>
                    <a:pt x="2359" y="27054"/>
                    <a:pt x="2594" y="27054"/>
                  </a:cubicBezTo>
                  <a:cubicBezTo>
                    <a:pt x="2647" y="27054"/>
                    <a:pt x="2700" y="27055"/>
                    <a:pt x="2754" y="27059"/>
                  </a:cubicBezTo>
                  <a:lnTo>
                    <a:pt x="2817" y="27059"/>
                  </a:lnTo>
                  <a:cubicBezTo>
                    <a:pt x="3070" y="26975"/>
                    <a:pt x="3343" y="26933"/>
                    <a:pt x="3595" y="26912"/>
                  </a:cubicBezTo>
                  <a:cubicBezTo>
                    <a:pt x="3785" y="26828"/>
                    <a:pt x="3995" y="26744"/>
                    <a:pt x="4184" y="26681"/>
                  </a:cubicBezTo>
                  <a:cubicBezTo>
                    <a:pt x="4436" y="26639"/>
                    <a:pt x="4668" y="26576"/>
                    <a:pt x="4899" y="26470"/>
                  </a:cubicBezTo>
                  <a:cubicBezTo>
                    <a:pt x="5067" y="26365"/>
                    <a:pt x="5256" y="26302"/>
                    <a:pt x="5446" y="26260"/>
                  </a:cubicBezTo>
                  <a:cubicBezTo>
                    <a:pt x="5698" y="26218"/>
                    <a:pt x="5929" y="26155"/>
                    <a:pt x="6139" y="26029"/>
                  </a:cubicBezTo>
                  <a:cubicBezTo>
                    <a:pt x="6413" y="25924"/>
                    <a:pt x="6707" y="25819"/>
                    <a:pt x="6980" y="25714"/>
                  </a:cubicBezTo>
                  <a:cubicBezTo>
                    <a:pt x="7233" y="25630"/>
                    <a:pt x="7443" y="25524"/>
                    <a:pt x="7653" y="25398"/>
                  </a:cubicBezTo>
                  <a:cubicBezTo>
                    <a:pt x="7779" y="25314"/>
                    <a:pt x="7905" y="25272"/>
                    <a:pt x="8053" y="25251"/>
                  </a:cubicBezTo>
                  <a:cubicBezTo>
                    <a:pt x="8347" y="25209"/>
                    <a:pt x="8641" y="25083"/>
                    <a:pt x="8894" y="24915"/>
                  </a:cubicBezTo>
                  <a:cubicBezTo>
                    <a:pt x="9020" y="24789"/>
                    <a:pt x="9188" y="24725"/>
                    <a:pt x="9356" y="24683"/>
                  </a:cubicBezTo>
                  <a:cubicBezTo>
                    <a:pt x="9511" y="24683"/>
                    <a:pt x="9649" y="24576"/>
                    <a:pt x="9801" y="24576"/>
                  </a:cubicBezTo>
                  <a:cubicBezTo>
                    <a:pt x="9814" y="24576"/>
                    <a:pt x="9827" y="24577"/>
                    <a:pt x="9840" y="24578"/>
                  </a:cubicBezTo>
                  <a:cubicBezTo>
                    <a:pt x="10029" y="24389"/>
                    <a:pt x="10260" y="24263"/>
                    <a:pt x="10512" y="24200"/>
                  </a:cubicBezTo>
                  <a:cubicBezTo>
                    <a:pt x="10954" y="24116"/>
                    <a:pt x="11374" y="23927"/>
                    <a:pt x="11753" y="23653"/>
                  </a:cubicBezTo>
                  <a:cubicBezTo>
                    <a:pt x="11816" y="23611"/>
                    <a:pt x="11858" y="23590"/>
                    <a:pt x="11921" y="23590"/>
                  </a:cubicBezTo>
                  <a:cubicBezTo>
                    <a:pt x="12026" y="23569"/>
                    <a:pt x="12131" y="23506"/>
                    <a:pt x="12215" y="23443"/>
                  </a:cubicBezTo>
                  <a:cubicBezTo>
                    <a:pt x="12510" y="23212"/>
                    <a:pt x="12846" y="23022"/>
                    <a:pt x="13182" y="22875"/>
                  </a:cubicBezTo>
                  <a:cubicBezTo>
                    <a:pt x="13288" y="22854"/>
                    <a:pt x="13393" y="22812"/>
                    <a:pt x="13477" y="22749"/>
                  </a:cubicBezTo>
                  <a:cubicBezTo>
                    <a:pt x="13729" y="22560"/>
                    <a:pt x="14002" y="22455"/>
                    <a:pt x="14255" y="22287"/>
                  </a:cubicBezTo>
                  <a:cubicBezTo>
                    <a:pt x="14444" y="22139"/>
                    <a:pt x="14633" y="22013"/>
                    <a:pt x="14843" y="21887"/>
                  </a:cubicBezTo>
                  <a:cubicBezTo>
                    <a:pt x="15075" y="21761"/>
                    <a:pt x="15327" y="21677"/>
                    <a:pt x="15558" y="21551"/>
                  </a:cubicBezTo>
                  <a:cubicBezTo>
                    <a:pt x="15631" y="21515"/>
                    <a:pt x="15672" y="21416"/>
                    <a:pt x="15762" y="21416"/>
                  </a:cubicBezTo>
                  <a:cubicBezTo>
                    <a:pt x="15777" y="21416"/>
                    <a:pt x="15793" y="21419"/>
                    <a:pt x="15810" y="21425"/>
                  </a:cubicBezTo>
                  <a:lnTo>
                    <a:pt x="15810" y="21425"/>
                  </a:lnTo>
                  <a:cubicBezTo>
                    <a:pt x="15810" y="21464"/>
                    <a:pt x="15804" y="21512"/>
                    <a:pt x="15768" y="21530"/>
                  </a:cubicBezTo>
                  <a:cubicBezTo>
                    <a:pt x="15600" y="21656"/>
                    <a:pt x="15411" y="21782"/>
                    <a:pt x="15243" y="21887"/>
                  </a:cubicBezTo>
                  <a:cubicBezTo>
                    <a:pt x="14843" y="22055"/>
                    <a:pt x="14465" y="22266"/>
                    <a:pt x="14129" y="22539"/>
                  </a:cubicBezTo>
                  <a:cubicBezTo>
                    <a:pt x="14087" y="22581"/>
                    <a:pt x="14023" y="22623"/>
                    <a:pt x="13960" y="22623"/>
                  </a:cubicBezTo>
                  <a:cubicBezTo>
                    <a:pt x="13897" y="22623"/>
                    <a:pt x="13834" y="22665"/>
                    <a:pt x="13792" y="22707"/>
                  </a:cubicBezTo>
                  <a:cubicBezTo>
                    <a:pt x="13729" y="22770"/>
                    <a:pt x="13645" y="22812"/>
                    <a:pt x="13561" y="22833"/>
                  </a:cubicBezTo>
                  <a:cubicBezTo>
                    <a:pt x="13477" y="22854"/>
                    <a:pt x="13393" y="22917"/>
                    <a:pt x="13330" y="22980"/>
                  </a:cubicBezTo>
                  <a:cubicBezTo>
                    <a:pt x="13140" y="23128"/>
                    <a:pt x="12930" y="23254"/>
                    <a:pt x="12678" y="23359"/>
                  </a:cubicBezTo>
                  <a:cubicBezTo>
                    <a:pt x="12426" y="23443"/>
                    <a:pt x="12173" y="23569"/>
                    <a:pt x="11942" y="23737"/>
                  </a:cubicBezTo>
                  <a:cubicBezTo>
                    <a:pt x="11753" y="23884"/>
                    <a:pt x="11543" y="24011"/>
                    <a:pt x="11311" y="24116"/>
                  </a:cubicBezTo>
                  <a:cubicBezTo>
                    <a:pt x="10639" y="24347"/>
                    <a:pt x="9966" y="24599"/>
                    <a:pt x="9314" y="24894"/>
                  </a:cubicBezTo>
                  <a:cubicBezTo>
                    <a:pt x="9125" y="24957"/>
                    <a:pt x="8915" y="25041"/>
                    <a:pt x="8725" y="25125"/>
                  </a:cubicBezTo>
                  <a:cubicBezTo>
                    <a:pt x="8368" y="25335"/>
                    <a:pt x="7968" y="25482"/>
                    <a:pt x="7548" y="25608"/>
                  </a:cubicBezTo>
                  <a:cubicBezTo>
                    <a:pt x="7422" y="25651"/>
                    <a:pt x="7317" y="25777"/>
                    <a:pt x="7212" y="25798"/>
                  </a:cubicBezTo>
                  <a:cubicBezTo>
                    <a:pt x="6875" y="25882"/>
                    <a:pt x="6581" y="26008"/>
                    <a:pt x="6287" y="26197"/>
                  </a:cubicBezTo>
                  <a:cubicBezTo>
                    <a:pt x="6265" y="26197"/>
                    <a:pt x="6265" y="26218"/>
                    <a:pt x="6244" y="26218"/>
                  </a:cubicBezTo>
                  <a:cubicBezTo>
                    <a:pt x="5950" y="26302"/>
                    <a:pt x="5677" y="26407"/>
                    <a:pt x="5403" y="26534"/>
                  </a:cubicBezTo>
                  <a:cubicBezTo>
                    <a:pt x="5151" y="26660"/>
                    <a:pt x="4899" y="26744"/>
                    <a:pt x="4626" y="26807"/>
                  </a:cubicBezTo>
                  <a:cubicBezTo>
                    <a:pt x="4415" y="26828"/>
                    <a:pt x="4205" y="26891"/>
                    <a:pt x="4016" y="26996"/>
                  </a:cubicBezTo>
                  <a:cubicBezTo>
                    <a:pt x="3806" y="27080"/>
                    <a:pt x="3553" y="27143"/>
                    <a:pt x="3301" y="27164"/>
                  </a:cubicBezTo>
                  <a:cubicBezTo>
                    <a:pt x="3238" y="27164"/>
                    <a:pt x="3175" y="27185"/>
                    <a:pt x="3091" y="27185"/>
                  </a:cubicBezTo>
                  <a:cubicBezTo>
                    <a:pt x="2839" y="27269"/>
                    <a:pt x="2565" y="27332"/>
                    <a:pt x="2313" y="27354"/>
                  </a:cubicBezTo>
                  <a:cubicBezTo>
                    <a:pt x="2145" y="27375"/>
                    <a:pt x="1977" y="27375"/>
                    <a:pt x="1808" y="27417"/>
                  </a:cubicBezTo>
                  <a:cubicBezTo>
                    <a:pt x="1582" y="27486"/>
                    <a:pt x="1370" y="27527"/>
                    <a:pt x="1148" y="27527"/>
                  </a:cubicBezTo>
                  <a:cubicBezTo>
                    <a:pt x="1103" y="27527"/>
                    <a:pt x="1056" y="27525"/>
                    <a:pt x="1009" y="27522"/>
                  </a:cubicBezTo>
                  <a:cubicBezTo>
                    <a:pt x="925" y="27522"/>
                    <a:pt x="883" y="27585"/>
                    <a:pt x="799" y="27585"/>
                  </a:cubicBezTo>
                  <a:cubicBezTo>
                    <a:pt x="755" y="27555"/>
                    <a:pt x="710" y="27525"/>
                    <a:pt x="665" y="27525"/>
                  </a:cubicBezTo>
                  <a:cubicBezTo>
                    <a:pt x="647" y="27525"/>
                    <a:pt x="628" y="27530"/>
                    <a:pt x="610" y="27543"/>
                  </a:cubicBezTo>
                  <a:cubicBezTo>
                    <a:pt x="556" y="27583"/>
                    <a:pt x="493" y="27607"/>
                    <a:pt x="426" y="27607"/>
                  </a:cubicBezTo>
                  <a:cubicBezTo>
                    <a:pt x="390" y="27607"/>
                    <a:pt x="353" y="27600"/>
                    <a:pt x="316" y="27585"/>
                  </a:cubicBezTo>
                  <a:cubicBezTo>
                    <a:pt x="231" y="27585"/>
                    <a:pt x="161" y="27639"/>
                    <a:pt x="82" y="27639"/>
                  </a:cubicBezTo>
                  <a:cubicBezTo>
                    <a:pt x="62" y="27639"/>
                    <a:pt x="42" y="27635"/>
                    <a:pt x="21" y="27627"/>
                  </a:cubicBezTo>
                  <a:lnTo>
                    <a:pt x="21" y="27627"/>
                  </a:lnTo>
                  <a:cubicBezTo>
                    <a:pt x="0" y="27690"/>
                    <a:pt x="21" y="27732"/>
                    <a:pt x="84" y="27753"/>
                  </a:cubicBezTo>
                  <a:cubicBezTo>
                    <a:pt x="274" y="27816"/>
                    <a:pt x="463" y="27858"/>
                    <a:pt x="652" y="27921"/>
                  </a:cubicBezTo>
                  <a:cubicBezTo>
                    <a:pt x="660" y="27923"/>
                    <a:pt x="668" y="27924"/>
                    <a:pt x="676" y="27924"/>
                  </a:cubicBezTo>
                  <a:cubicBezTo>
                    <a:pt x="747" y="27924"/>
                    <a:pt x="800" y="27861"/>
                    <a:pt x="866" y="27861"/>
                  </a:cubicBezTo>
                  <a:cubicBezTo>
                    <a:pt x="884" y="27861"/>
                    <a:pt x="904" y="27866"/>
                    <a:pt x="925" y="27879"/>
                  </a:cubicBezTo>
                  <a:cubicBezTo>
                    <a:pt x="979" y="27906"/>
                    <a:pt x="1030" y="27914"/>
                    <a:pt x="1078" y="27914"/>
                  </a:cubicBezTo>
                  <a:cubicBezTo>
                    <a:pt x="1142" y="27914"/>
                    <a:pt x="1202" y="27900"/>
                    <a:pt x="1262" y="27900"/>
                  </a:cubicBezTo>
                  <a:cubicBezTo>
                    <a:pt x="1314" y="27911"/>
                    <a:pt x="1367" y="27916"/>
                    <a:pt x="1419" y="27916"/>
                  </a:cubicBezTo>
                  <a:cubicBezTo>
                    <a:pt x="1472" y="27916"/>
                    <a:pt x="1524" y="27911"/>
                    <a:pt x="1577" y="27900"/>
                  </a:cubicBezTo>
                  <a:cubicBezTo>
                    <a:pt x="1704" y="27884"/>
                    <a:pt x="1819" y="27808"/>
                    <a:pt x="1949" y="27808"/>
                  </a:cubicBezTo>
                  <a:cubicBezTo>
                    <a:pt x="1991" y="27808"/>
                    <a:pt x="2035" y="27816"/>
                    <a:pt x="2082" y="27837"/>
                  </a:cubicBezTo>
                  <a:cubicBezTo>
                    <a:pt x="2205" y="27806"/>
                    <a:pt x="2339" y="27787"/>
                    <a:pt x="2477" y="27787"/>
                  </a:cubicBezTo>
                  <a:cubicBezTo>
                    <a:pt x="2527" y="27787"/>
                    <a:pt x="2578" y="27789"/>
                    <a:pt x="2628" y="27795"/>
                  </a:cubicBezTo>
                  <a:lnTo>
                    <a:pt x="2839" y="27795"/>
                  </a:lnTo>
                  <a:cubicBezTo>
                    <a:pt x="3049" y="27732"/>
                    <a:pt x="3280" y="27690"/>
                    <a:pt x="3511" y="27690"/>
                  </a:cubicBezTo>
                  <a:cubicBezTo>
                    <a:pt x="3722" y="27669"/>
                    <a:pt x="3911" y="27606"/>
                    <a:pt x="4121" y="27522"/>
                  </a:cubicBezTo>
                  <a:cubicBezTo>
                    <a:pt x="4205" y="27480"/>
                    <a:pt x="4310" y="27438"/>
                    <a:pt x="4415" y="27417"/>
                  </a:cubicBezTo>
                  <a:cubicBezTo>
                    <a:pt x="4689" y="27375"/>
                    <a:pt x="4920" y="27311"/>
                    <a:pt x="5172" y="27227"/>
                  </a:cubicBezTo>
                  <a:cubicBezTo>
                    <a:pt x="5361" y="27101"/>
                    <a:pt x="5572" y="27038"/>
                    <a:pt x="5782" y="26996"/>
                  </a:cubicBezTo>
                  <a:cubicBezTo>
                    <a:pt x="5929" y="26996"/>
                    <a:pt x="6097" y="26933"/>
                    <a:pt x="6244" y="26870"/>
                  </a:cubicBezTo>
                  <a:cubicBezTo>
                    <a:pt x="6476" y="26723"/>
                    <a:pt x="6749" y="26702"/>
                    <a:pt x="6959" y="26534"/>
                  </a:cubicBezTo>
                  <a:cubicBezTo>
                    <a:pt x="7001" y="26492"/>
                    <a:pt x="7064" y="26513"/>
                    <a:pt x="7106" y="26492"/>
                  </a:cubicBezTo>
                  <a:cubicBezTo>
                    <a:pt x="7359" y="26449"/>
                    <a:pt x="7590" y="26386"/>
                    <a:pt x="7821" y="26260"/>
                  </a:cubicBezTo>
                  <a:cubicBezTo>
                    <a:pt x="7884" y="26197"/>
                    <a:pt x="7968" y="26134"/>
                    <a:pt x="8053" y="26092"/>
                  </a:cubicBezTo>
                  <a:cubicBezTo>
                    <a:pt x="8137" y="26050"/>
                    <a:pt x="8221" y="26029"/>
                    <a:pt x="8305" y="26008"/>
                  </a:cubicBezTo>
                  <a:cubicBezTo>
                    <a:pt x="8620" y="25966"/>
                    <a:pt x="8936" y="25861"/>
                    <a:pt x="9188" y="25672"/>
                  </a:cubicBezTo>
                  <a:cubicBezTo>
                    <a:pt x="9356" y="25545"/>
                    <a:pt x="9566" y="25461"/>
                    <a:pt x="9798" y="25440"/>
                  </a:cubicBezTo>
                  <a:cubicBezTo>
                    <a:pt x="9987" y="25419"/>
                    <a:pt x="10155" y="25335"/>
                    <a:pt x="10302" y="25209"/>
                  </a:cubicBezTo>
                  <a:cubicBezTo>
                    <a:pt x="10431" y="25080"/>
                    <a:pt x="10608" y="25016"/>
                    <a:pt x="10791" y="25016"/>
                  </a:cubicBezTo>
                  <a:cubicBezTo>
                    <a:pt x="10817" y="25016"/>
                    <a:pt x="10844" y="25017"/>
                    <a:pt x="10870" y="25020"/>
                  </a:cubicBezTo>
                  <a:cubicBezTo>
                    <a:pt x="11038" y="24894"/>
                    <a:pt x="11248" y="24894"/>
                    <a:pt x="11395" y="24789"/>
                  </a:cubicBezTo>
                  <a:lnTo>
                    <a:pt x="11480" y="24831"/>
                  </a:lnTo>
                  <a:cubicBezTo>
                    <a:pt x="11711" y="24725"/>
                    <a:pt x="11837" y="24515"/>
                    <a:pt x="12089" y="24452"/>
                  </a:cubicBezTo>
                  <a:cubicBezTo>
                    <a:pt x="12320" y="24347"/>
                    <a:pt x="12573" y="24221"/>
                    <a:pt x="12804" y="24074"/>
                  </a:cubicBezTo>
                  <a:cubicBezTo>
                    <a:pt x="12909" y="24032"/>
                    <a:pt x="13014" y="23948"/>
                    <a:pt x="13140" y="23884"/>
                  </a:cubicBezTo>
                  <a:cubicBezTo>
                    <a:pt x="13288" y="23737"/>
                    <a:pt x="13477" y="23653"/>
                    <a:pt x="13708" y="23653"/>
                  </a:cubicBezTo>
                  <a:cubicBezTo>
                    <a:pt x="14486" y="23128"/>
                    <a:pt x="15306" y="22644"/>
                    <a:pt x="16147" y="22224"/>
                  </a:cubicBezTo>
                  <a:cubicBezTo>
                    <a:pt x="16294" y="22097"/>
                    <a:pt x="16504" y="21950"/>
                    <a:pt x="16715" y="21782"/>
                  </a:cubicBezTo>
                  <a:cubicBezTo>
                    <a:pt x="16946" y="21593"/>
                    <a:pt x="17240" y="21446"/>
                    <a:pt x="17492" y="21235"/>
                  </a:cubicBezTo>
                  <a:cubicBezTo>
                    <a:pt x="17598" y="21130"/>
                    <a:pt x="17703" y="20983"/>
                    <a:pt x="17850" y="20941"/>
                  </a:cubicBezTo>
                  <a:cubicBezTo>
                    <a:pt x="18060" y="20899"/>
                    <a:pt x="18228" y="20731"/>
                    <a:pt x="18439" y="20689"/>
                  </a:cubicBezTo>
                  <a:cubicBezTo>
                    <a:pt x="18565" y="20647"/>
                    <a:pt x="18670" y="20563"/>
                    <a:pt x="18733" y="20458"/>
                  </a:cubicBezTo>
                  <a:cubicBezTo>
                    <a:pt x="18838" y="20310"/>
                    <a:pt x="18964" y="20184"/>
                    <a:pt x="19111" y="20100"/>
                  </a:cubicBezTo>
                  <a:cubicBezTo>
                    <a:pt x="19322" y="19953"/>
                    <a:pt x="19511" y="19743"/>
                    <a:pt x="19721" y="19596"/>
                  </a:cubicBezTo>
                  <a:cubicBezTo>
                    <a:pt x="19994" y="19427"/>
                    <a:pt x="20226" y="19217"/>
                    <a:pt x="20415" y="18965"/>
                  </a:cubicBezTo>
                  <a:cubicBezTo>
                    <a:pt x="20541" y="18797"/>
                    <a:pt x="20730" y="18691"/>
                    <a:pt x="20835" y="18502"/>
                  </a:cubicBezTo>
                  <a:cubicBezTo>
                    <a:pt x="20877" y="18460"/>
                    <a:pt x="20919" y="18418"/>
                    <a:pt x="20983" y="18397"/>
                  </a:cubicBezTo>
                  <a:cubicBezTo>
                    <a:pt x="21109" y="18334"/>
                    <a:pt x="21235" y="18250"/>
                    <a:pt x="21319" y="18124"/>
                  </a:cubicBezTo>
                  <a:cubicBezTo>
                    <a:pt x="21508" y="17935"/>
                    <a:pt x="21697" y="17745"/>
                    <a:pt x="21908" y="17577"/>
                  </a:cubicBezTo>
                  <a:cubicBezTo>
                    <a:pt x="22097" y="17451"/>
                    <a:pt x="22244" y="17304"/>
                    <a:pt x="22349" y="17115"/>
                  </a:cubicBezTo>
                  <a:cubicBezTo>
                    <a:pt x="22433" y="16967"/>
                    <a:pt x="22538" y="16841"/>
                    <a:pt x="22686" y="16736"/>
                  </a:cubicBezTo>
                  <a:cubicBezTo>
                    <a:pt x="22959" y="16547"/>
                    <a:pt x="23232" y="16316"/>
                    <a:pt x="23442" y="16063"/>
                  </a:cubicBezTo>
                  <a:cubicBezTo>
                    <a:pt x="23548" y="15916"/>
                    <a:pt x="23716" y="15874"/>
                    <a:pt x="23842" y="15748"/>
                  </a:cubicBezTo>
                  <a:cubicBezTo>
                    <a:pt x="24010" y="15559"/>
                    <a:pt x="24136" y="15328"/>
                    <a:pt x="24388" y="15243"/>
                  </a:cubicBezTo>
                  <a:cubicBezTo>
                    <a:pt x="24431" y="15222"/>
                    <a:pt x="24452" y="15180"/>
                    <a:pt x="24473" y="15159"/>
                  </a:cubicBezTo>
                  <a:cubicBezTo>
                    <a:pt x="24683" y="14907"/>
                    <a:pt x="24935" y="14718"/>
                    <a:pt x="25124" y="14466"/>
                  </a:cubicBezTo>
                  <a:cubicBezTo>
                    <a:pt x="25187" y="14360"/>
                    <a:pt x="25272" y="14276"/>
                    <a:pt x="25377" y="14192"/>
                  </a:cubicBezTo>
                  <a:cubicBezTo>
                    <a:pt x="25671" y="13982"/>
                    <a:pt x="25923" y="13751"/>
                    <a:pt x="26134" y="13456"/>
                  </a:cubicBezTo>
                  <a:cubicBezTo>
                    <a:pt x="26302" y="13246"/>
                    <a:pt x="26491" y="13057"/>
                    <a:pt x="26701" y="12910"/>
                  </a:cubicBezTo>
                  <a:cubicBezTo>
                    <a:pt x="26785" y="12847"/>
                    <a:pt x="26848" y="12784"/>
                    <a:pt x="26890" y="12700"/>
                  </a:cubicBezTo>
                  <a:cubicBezTo>
                    <a:pt x="27017" y="12510"/>
                    <a:pt x="27164" y="12342"/>
                    <a:pt x="27353" y="12216"/>
                  </a:cubicBezTo>
                  <a:cubicBezTo>
                    <a:pt x="27605" y="12027"/>
                    <a:pt x="27836" y="11795"/>
                    <a:pt x="28005" y="11543"/>
                  </a:cubicBezTo>
                  <a:cubicBezTo>
                    <a:pt x="28110" y="11375"/>
                    <a:pt x="28257" y="11228"/>
                    <a:pt x="28404" y="11102"/>
                  </a:cubicBezTo>
                  <a:cubicBezTo>
                    <a:pt x="28509" y="11039"/>
                    <a:pt x="28593" y="10976"/>
                    <a:pt x="28677" y="10891"/>
                  </a:cubicBezTo>
                  <a:cubicBezTo>
                    <a:pt x="28762" y="10786"/>
                    <a:pt x="28867" y="10723"/>
                    <a:pt x="28993" y="10681"/>
                  </a:cubicBezTo>
                  <a:cubicBezTo>
                    <a:pt x="29056" y="10660"/>
                    <a:pt x="29119" y="10618"/>
                    <a:pt x="29161" y="10576"/>
                  </a:cubicBezTo>
                  <a:cubicBezTo>
                    <a:pt x="29371" y="10303"/>
                    <a:pt x="29624" y="10050"/>
                    <a:pt x="29897" y="9819"/>
                  </a:cubicBezTo>
                  <a:cubicBezTo>
                    <a:pt x="29939" y="9756"/>
                    <a:pt x="30023" y="9756"/>
                    <a:pt x="30065" y="9693"/>
                  </a:cubicBezTo>
                  <a:cubicBezTo>
                    <a:pt x="30254" y="9420"/>
                    <a:pt x="30486" y="9167"/>
                    <a:pt x="30780" y="8978"/>
                  </a:cubicBezTo>
                  <a:cubicBezTo>
                    <a:pt x="30864" y="8915"/>
                    <a:pt x="30927" y="8852"/>
                    <a:pt x="30990" y="8789"/>
                  </a:cubicBezTo>
                  <a:cubicBezTo>
                    <a:pt x="31137" y="8642"/>
                    <a:pt x="31284" y="8432"/>
                    <a:pt x="31432" y="8368"/>
                  </a:cubicBezTo>
                  <a:cubicBezTo>
                    <a:pt x="31600" y="8305"/>
                    <a:pt x="31747" y="8221"/>
                    <a:pt x="31831" y="8053"/>
                  </a:cubicBezTo>
                  <a:cubicBezTo>
                    <a:pt x="31978" y="8053"/>
                    <a:pt x="31978" y="7864"/>
                    <a:pt x="32083" y="7780"/>
                  </a:cubicBezTo>
                  <a:cubicBezTo>
                    <a:pt x="32294" y="7675"/>
                    <a:pt x="32441" y="7485"/>
                    <a:pt x="32651" y="7359"/>
                  </a:cubicBezTo>
                  <a:cubicBezTo>
                    <a:pt x="32756" y="7296"/>
                    <a:pt x="32840" y="7170"/>
                    <a:pt x="32945" y="7107"/>
                  </a:cubicBezTo>
                  <a:cubicBezTo>
                    <a:pt x="32987" y="7065"/>
                    <a:pt x="33008" y="7023"/>
                    <a:pt x="33051" y="6981"/>
                  </a:cubicBezTo>
                  <a:cubicBezTo>
                    <a:pt x="33114" y="6855"/>
                    <a:pt x="33240" y="6771"/>
                    <a:pt x="33366" y="6729"/>
                  </a:cubicBezTo>
                  <a:cubicBezTo>
                    <a:pt x="33660" y="6687"/>
                    <a:pt x="33891" y="6518"/>
                    <a:pt x="34039" y="6266"/>
                  </a:cubicBezTo>
                  <a:cubicBezTo>
                    <a:pt x="34060" y="6245"/>
                    <a:pt x="34081" y="6224"/>
                    <a:pt x="34102" y="6203"/>
                  </a:cubicBezTo>
                  <a:cubicBezTo>
                    <a:pt x="34249" y="6035"/>
                    <a:pt x="34396" y="5909"/>
                    <a:pt x="34585" y="5782"/>
                  </a:cubicBezTo>
                  <a:cubicBezTo>
                    <a:pt x="34753" y="5677"/>
                    <a:pt x="34922" y="5572"/>
                    <a:pt x="35090" y="5446"/>
                  </a:cubicBezTo>
                  <a:cubicBezTo>
                    <a:pt x="35321" y="5299"/>
                    <a:pt x="35531" y="5131"/>
                    <a:pt x="35742" y="4942"/>
                  </a:cubicBezTo>
                  <a:cubicBezTo>
                    <a:pt x="35784" y="4899"/>
                    <a:pt x="35847" y="4794"/>
                    <a:pt x="35910" y="4794"/>
                  </a:cubicBezTo>
                  <a:cubicBezTo>
                    <a:pt x="36288" y="4689"/>
                    <a:pt x="36499" y="4416"/>
                    <a:pt x="36751" y="4164"/>
                  </a:cubicBezTo>
                  <a:cubicBezTo>
                    <a:pt x="36814" y="4122"/>
                    <a:pt x="36856" y="4058"/>
                    <a:pt x="36919" y="4037"/>
                  </a:cubicBezTo>
                  <a:cubicBezTo>
                    <a:pt x="37234" y="3869"/>
                    <a:pt x="37550" y="3722"/>
                    <a:pt x="37886" y="3617"/>
                  </a:cubicBezTo>
                  <a:cubicBezTo>
                    <a:pt x="37949" y="3596"/>
                    <a:pt x="38012" y="3554"/>
                    <a:pt x="38054" y="3512"/>
                  </a:cubicBezTo>
                  <a:cubicBezTo>
                    <a:pt x="38286" y="3323"/>
                    <a:pt x="38538" y="3196"/>
                    <a:pt x="38811" y="3112"/>
                  </a:cubicBezTo>
                  <a:cubicBezTo>
                    <a:pt x="38979" y="3070"/>
                    <a:pt x="39127" y="2986"/>
                    <a:pt x="39274" y="2902"/>
                  </a:cubicBezTo>
                  <a:cubicBezTo>
                    <a:pt x="39379" y="2860"/>
                    <a:pt x="39442" y="2734"/>
                    <a:pt x="39547" y="2713"/>
                  </a:cubicBezTo>
                  <a:cubicBezTo>
                    <a:pt x="39609" y="2697"/>
                    <a:pt x="39682" y="2648"/>
                    <a:pt x="39758" y="2648"/>
                  </a:cubicBezTo>
                  <a:cubicBezTo>
                    <a:pt x="39786" y="2648"/>
                    <a:pt x="39814" y="2654"/>
                    <a:pt x="39841" y="2671"/>
                  </a:cubicBezTo>
                  <a:cubicBezTo>
                    <a:pt x="40052" y="2503"/>
                    <a:pt x="40367" y="2524"/>
                    <a:pt x="40556" y="2313"/>
                  </a:cubicBezTo>
                  <a:cubicBezTo>
                    <a:pt x="40598" y="2292"/>
                    <a:pt x="40640" y="2271"/>
                    <a:pt x="40661" y="2271"/>
                  </a:cubicBezTo>
                  <a:cubicBezTo>
                    <a:pt x="40893" y="2208"/>
                    <a:pt x="41124" y="2124"/>
                    <a:pt x="41355" y="2061"/>
                  </a:cubicBezTo>
                  <a:cubicBezTo>
                    <a:pt x="41586" y="1998"/>
                    <a:pt x="41818" y="1914"/>
                    <a:pt x="42028" y="1788"/>
                  </a:cubicBezTo>
                  <a:lnTo>
                    <a:pt x="42070" y="1788"/>
                  </a:lnTo>
                  <a:cubicBezTo>
                    <a:pt x="42123" y="1788"/>
                    <a:pt x="42175" y="1798"/>
                    <a:pt x="42225" y="1798"/>
                  </a:cubicBezTo>
                  <a:cubicBezTo>
                    <a:pt x="42275" y="1798"/>
                    <a:pt x="42322" y="1788"/>
                    <a:pt x="42364" y="1746"/>
                  </a:cubicBezTo>
                  <a:cubicBezTo>
                    <a:pt x="42419" y="1787"/>
                    <a:pt x="42490" y="1810"/>
                    <a:pt x="42563" y="1810"/>
                  </a:cubicBezTo>
                  <a:cubicBezTo>
                    <a:pt x="42603" y="1810"/>
                    <a:pt x="42642" y="1803"/>
                    <a:pt x="42680" y="1788"/>
                  </a:cubicBezTo>
                  <a:cubicBezTo>
                    <a:pt x="42848" y="1746"/>
                    <a:pt x="43037" y="1725"/>
                    <a:pt x="43205" y="1725"/>
                  </a:cubicBezTo>
                  <a:lnTo>
                    <a:pt x="43731" y="1725"/>
                  </a:lnTo>
                  <a:cubicBezTo>
                    <a:pt x="43833" y="1638"/>
                    <a:pt x="43964" y="1591"/>
                    <a:pt x="44098" y="1591"/>
                  </a:cubicBezTo>
                  <a:cubicBezTo>
                    <a:pt x="44158" y="1591"/>
                    <a:pt x="44219" y="1600"/>
                    <a:pt x="44278" y="1620"/>
                  </a:cubicBezTo>
                  <a:cubicBezTo>
                    <a:pt x="44740" y="1746"/>
                    <a:pt x="45203" y="1893"/>
                    <a:pt x="45665" y="2061"/>
                  </a:cubicBezTo>
                  <a:cubicBezTo>
                    <a:pt x="45791" y="2103"/>
                    <a:pt x="45917" y="2145"/>
                    <a:pt x="46044" y="2208"/>
                  </a:cubicBezTo>
                  <a:cubicBezTo>
                    <a:pt x="46233" y="2313"/>
                    <a:pt x="46401" y="2461"/>
                    <a:pt x="46569" y="2608"/>
                  </a:cubicBezTo>
                  <a:cubicBezTo>
                    <a:pt x="46716" y="2734"/>
                    <a:pt x="46885" y="2860"/>
                    <a:pt x="47032" y="2965"/>
                  </a:cubicBezTo>
                  <a:cubicBezTo>
                    <a:pt x="47326" y="3154"/>
                    <a:pt x="47494" y="3491"/>
                    <a:pt x="47768" y="3680"/>
                  </a:cubicBezTo>
                  <a:lnTo>
                    <a:pt x="47768" y="3722"/>
                  </a:lnTo>
                  <a:cubicBezTo>
                    <a:pt x="47915" y="3932"/>
                    <a:pt x="48062" y="4143"/>
                    <a:pt x="48188" y="4353"/>
                  </a:cubicBezTo>
                  <a:cubicBezTo>
                    <a:pt x="48335" y="4584"/>
                    <a:pt x="48482" y="4815"/>
                    <a:pt x="48609" y="5068"/>
                  </a:cubicBezTo>
                  <a:cubicBezTo>
                    <a:pt x="48651" y="5194"/>
                    <a:pt x="48693" y="5299"/>
                    <a:pt x="48777" y="5404"/>
                  </a:cubicBezTo>
                  <a:cubicBezTo>
                    <a:pt x="48903" y="5551"/>
                    <a:pt x="48882" y="5740"/>
                    <a:pt x="49008" y="5867"/>
                  </a:cubicBezTo>
                  <a:cubicBezTo>
                    <a:pt x="49029" y="6098"/>
                    <a:pt x="49113" y="6308"/>
                    <a:pt x="49281" y="6497"/>
                  </a:cubicBezTo>
                  <a:cubicBezTo>
                    <a:pt x="49450" y="6750"/>
                    <a:pt x="49555" y="7023"/>
                    <a:pt x="49618" y="7338"/>
                  </a:cubicBezTo>
                  <a:cubicBezTo>
                    <a:pt x="49639" y="7570"/>
                    <a:pt x="49723" y="7801"/>
                    <a:pt x="49849" y="8011"/>
                  </a:cubicBezTo>
                  <a:cubicBezTo>
                    <a:pt x="49912" y="8116"/>
                    <a:pt x="49975" y="8242"/>
                    <a:pt x="49975" y="8368"/>
                  </a:cubicBezTo>
                  <a:cubicBezTo>
                    <a:pt x="50017" y="8726"/>
                    <a:pt x="50122" y="9083"/>
                    <a:pt x="50290" y="9420"/>
                  </a:cubicBezTo>
                  <a:cubicBezTo>
                    <a:pt x="50375" y="9630"/>
                    <a:pt x="50417" y="9861"/>
                    <a:pt x="50417" y="10092"/>
                  </a:cubicBezTo>
                  <a:cubicBezTo>
                    <a:pt x="50564" y="10198"/>
                    <a:pt x="50459" y="10408"/>
                    <a:pt x="50585" y="10513"/>
                  </a:cubicBezTo>
                  <a:cubicBezTo>
                    <a:pt x="50564" y="10576"/>
                    <a:pt x="50522" y="10618"/>
                    <a:pt x="50564" y="10681"/>
                  </a:cubicBezTo>
                  <a:cubicBezTo>
                    <a:pt x="50690" y="10933"/>
                    <a:pt x="50732" y="11207"/>
                    <a:pt x="50732" y="11480"/>
                  </a:cubicBezTo>
                  <a:cubicBezTo>
                    <a:pt x="50711" y="11564"/>
                    <a:pt x="50753" y="11669"/>
                    <a:pt x="50795" y="11753"/>
                  </a:cubicBezTo>
                  <a:cubicBezTo>
                    <a:pt x="50858" y="11880"/>
                    <a:pt x="50879" y="12027"/>
                    <a:pt x="50921" y="12153"/>
                  </a:cubicBezTo>
                  <a:cubicBezTo>
                    <a:pt x="51110" y="12615"/>
                    <a:pt x="51152" y="13120"/>
                    <a:pt x="51342" y="13583"/>
                  </a:cubicBezTo>
                  <a:cubicBezTo>
                    <a:pt x="51342" y="13625"/>
                    <a:pt x="51342" y="13667"/>
                    <a:pt x="51342" y="13688"/>
                  </a:cubicBezTo>
                  <a:cubicBezTo>
                    <a:pt x="51321" y="14129"/>
                    <a:pt x="51531" y="14466"/>
                    <a:pt x="51657" y="14907"/>
                  </a:cubicBezTo>
                  <a:lnTo>
                    <a:pt x="51657" y="15222"/>
                  </a:lnTo>
                  <a:cubicBezTo>
                    <a:pt x="51699" y="15307"/>
                    <a:pt x="51741" y="15391"/>
                    <a:pt x="51783" y="15475"/>
                  </a:cubicBezTo>
                  <a:cubicBezTo>
                    <a:pt x="51825" y="15622"/>
                    <a:pt x="51888" y="15769"/>
                    <a:pt x="51951" y="15895"/>
                  </a:cubicBezTo>
                  <a:cubicBezTo>
                    <a:pt x="52099" y="16105"/>
                    <a:pt x="52183" y="16358"/>
                    <a:pt x="52204" y="16610"/>
                  </a:cubicBezTo>
                  <a:cubicBezTo>
                    <a:pt x="52267" y="17031"/>
                    <a:pt x="52393" y="17430"/>
                    <a:pt x="52582" y="17808"/>
                  </a:cubicBezTo>
                  <a:cubicBezTo>
                    <a:pt x="52708" y="18040"/>
                    <a:pt x="52813" y="18271"/>
                    <a:pt x="52919" y="18502"/>
                  </a:cubicBezTo>
                  <a:cubicBezTo>
                    <a:pt x="52961" y="18565"/>
                    <a:pt x="52982" y="18628"/>
                    <a:pt x="53003" y="18691"/>
                  </a:cubicBezTo>
                  <a:cubicBezTo>
                    <a:pt x="53108" y="19133"/>
                    <a:pt x="53297" y="19532"/>
                    <a:pt x="53549" y="19890"/>
                  </a:cubicBezTo>
                  <a:cubicBezTo>
                    <a:pt x="53612" y="19974"/>
                    <a:pt x="53675" y="20058"/>
                    <a:pt x="53696" y="20163"/>
                  </a:cubicBezTo>
                  <a:cubicBezTo>
                    <a:pt x="53760" y="20331"/>
                    <a:pt x="53865" y="20479"/>
                    <a:pt x="53991" y="20605"/>
                  </a:cubicBezTo>
                  <a:cubicBezTo>
                    <a:pt x="54306" y="20815"/>
                    <a:pt x="54474" y="21151"/>
                    <a:pt x="54727" y="21383"/>
                  </a:cubicBezTo>
                  <a:cubicBezTo>
                    <a:pt x="54769" y="21404"/>
                    <a:pt x="54748" y="21446"/>
                    <a:pt x="54769" y="21467"/>
                  </a:cubicBezTo>
                  <a:cubicBezTo>
                    <a:pt x="54811" y="21572"/>
                    <a:pt x="54895" y="21677"/>
                    <a:pt x="54979" y="21740"/>
                  </a:cubicBezTo>
                  <a:cubicBezTo>
                    <a:pt x="55105" y="21824"/>
                    <a:pt x="55147" y="21950"/>
                    <a:pt x="55252" y="22034"/>
                  </a:cubicBezTo>
                  <a:cubicBezTo>
                    <a:pt x="55505" y="22203"/>
                    <a:pt x="55736" y="22392"/>
                    <a:pt x="55946" y="22602"/>
                  </a:cubicBezTo>
                  <a:cubicBezTo>
                    <a:pt x="55988" y="22644"/>
                    <a:pt x="56030" y="22686"/>
                    <a:pt x="56093" y="22728"/>
                  </a:cubicBezTo>
                  <a:cubicBezTo>
                    <a:pt x="56367" y="22896"/>
                    <a:pt x="56619" y="23107"/>
                    <a:pt x="56829" y="23359"/>
                  </a:cubicBezTo>
                  <a:cubicBezTo>
                    <a:pt x="56955" y="23527"/>
                    <a:pt x="57123" y="23674"/>
                    <a:pt x="57313" y="23779"/>
                  </a:cubicBezTo>
                  <a:cubicBezTo>
                    <a:pt x="57502" y="23927"/>
                    <a:pt x="57712" y="24032"/>
                    <a:pt x="57943" y="24116"/>
                  </a:cubicBezTo>
                  <a:cubicBezTo>
                    <a:pt x="58027" y="24263"/>
                    <a:pt x="58175" y="24368"/>
                    <a:pt x="58343" y="24410"/>
                  </a:cubicBezTo>
                  <a:cubicBezTo>
                    <a:pt x="58574" y="24452"/>
                    <a:pt x="58784" y="24557"/>
                    <a:pt x="58953" y="24704"/>
                  </a:cubicBezTo>
                  <a:cubicBezTo>
                    <a:pt x="59205" y="24915"/>
                    <a:pt x="59520" y="25062"/>
                    <a:pt x="59836" y="25125"/>
                  </a:cubicBezTo>
                  <a:cubicBezTo>
                    <a:pt x="60151" y="25230"/>
                    <a:pt x="60466" y="25293"/>
                    <a:pt x="60803" y="25314"/>
                  </a:cubicBezTo>
                  <a:cubicBezTo>
                    <a:pt x="61034" y="25356"/>
                    <a:pt x="61265" y="25440"/>
                    <a:pt x="61496" y="25482"/>
                  </a:cubicBezTo>
                  <a:cubicBezTo>
                    <a:pt x="61600" y="25497"/>
                    <a:pt x="61703" y="25584"/>
                    <a:pt x="61821" y="25584"/>
                  </a:cubicBezTo>
                  <a:cubicBezTo>
                    <a:pt x="61871" y="25584"/>
                    <a:pt x="61923" y="25568"/>
                    <a:pt x="61980" y="25524"/>
                  </a:cubicBezTo>
                  <a:cubicBezTo>
                    <a:pt x="61980" y="25518"/>
                    <a:pt x="61985" y="25516"/>
                    <a:pt x="61994" y="25516"/>
                  </a:cubicBezTo>
                  <a:cubicBezTo>
                    <a:pt x="62013" y="25516"/>
                    <a:pt x="62049" y="25531"/>
                    <a:pt x="62064" y="25545"/>
                  </a:cubicBezTo>
                  <a:cubicBezTo>
                    <a:pt x="62082" y="25569"/>
                    <a:pt x="62100" y="25578"/>
                    <a:pt x="62118" y="25578"/>
                  </a:cubicBezTo>
                  <a:cubicBezTo>
                    <a:pt x="62163" y="25578"/>
                    <a:pt x="62208" y="25524"/>
                    <a:pt x="62253" y="25524"/>
                  </a:cubicBezTo>
                  <a:cubicBezTo>
                    <a:pt x="62422" y="25608"/>
                    <a:pt x="62611" y="25651"/>
                    <a:pt x="62779" y="25651"/>
                  </a:cubicBezTo>
                  <a:cubicBezTo>
                    <a:pt x="62809" y="25653"/>
                    <a:pt x="62840" y="25654"/>
                    <a:pt x="62871" y="25654"/>
                  </a:cubicBezTo>
                  <a:cubicBezTo>
                    <a:pt x="62992" y="25654"/>
                    <a:pt x="63117" y="25638"/>
                    <a:pt x="63238" y="25638"/>
                  </a:cubicBezTo>
                  <a:cubicBezTo>
                    <a:pt x="63341" y="25638"/>
                    <a:pt x="63442" y="25650"/>
                    <a:pt x="63536" y="25693"/>
                  </a:cubicBezTo>
                  <a:cubicBezTo>
                    <a:pt x="63571" y="25684"/>
                    <a:pt x="63606" y="25680"/>
                    <a:pt x="63640" y="25680"/>
                  </a:cubicBezTo>
                  <a:cubicBezTo>
                    <a:pt x="63732" y="25680"/>
                    <a:pt x="63819" y="25705"/>
                    <a:pt x="63905" y="25705"/>
                  </a:cubicBezTo>
                  <a:cubicBezTo>
                    <a:pt x="63936" y="25705"/>
                    <a:pt x="63967" y="25701"/>
                    <a:pt x="63998" y="25693"/>
                  </a:cubicBezTo>
                  <a:cubicBezTo>
                    <a:pt x="64293" y="25608"/>
                    <a:pt x="64587" y="25587"/>
                    <a:pt x="64902" y="25587"/>
                  </a:cubicBezTo>
                  <a:cubicBezTo>
                    <a:pt x="65050" y="25587"/>
                    <a:pt x="65197" y="25566"/>
                    <a:pt x="65344" y="25524"/>
                  </a:cubicBezTo>
                  <a:cubicBezTo>
                    <a:pt x="65722" y="25398"/>
                    <a:pt x="66122" y="25293"/>
                    <a:pt x="66479" y="25125"/>
                  </a:cubicBezTo>
                  <a:cubicBezTo>
                    <a:pt x="66816" y="24999"/>
                    <a:pt x="67194" y="24999"/>
                    <a:pt x="67467" y="24725"/>
                  </a:cubicBezTo>
                  <a:lnTo>
                    <a:pt x="67530" y="24725"/>
                  </a:lnTo>
                  <a:cubicBezTo>
                    <a:pt x="67699" y="24704"/>
                    <a:pt x="67846" y="24662"/>
                    <a:pt x="67993" y="24578"/>
                  </a:cubicBezTo>
                  <a:cubicBezTo>
                    <a:pt x="68119" y="24515"/>
                    <a:pt x="68287" y="24452"/>
                    <a:pt x="68435" y="24431"/>
                  </a:cubicBezTo>
                  <a:cubicBezTo>
                    <a:pt x="68582" y="24410"/>
                    <a:pt x="68729" y="24347"/>
                    <a:pt x="68834" y="24242"/>
                  </a:cubicBezTo>
                  <a:cubicBezTo>
                    <a:pt x="69002" y="24095"/>
                    <a:pt x="69233" y="23990"/>
                    <a:pt x="69465" y="23990"/>
                  </a:cubicBezTo>
                  <a:cubicBezTo>
                    <a:pt x="69696" y="23969"/>
                    <a:pt x="69927" y="23884"/>
                    <a:pt x="70116" y="23737"/>
                  </a:cubicBezTo>
                  <a:cubicBezTo>
                    <a:pt x="70201" y="23674"/>
                    <a:pt x="70264" y="23632"/>
                    <a:pt x="70348" y="23611"/>
                  </a:cubicBezTo>
                  <a:cubicBezTo>
                    <a:pt x="70600" y="23527"/>
                    <a:pt x="70831" y="23443"/>
                    <a:pt x="71042" y="23317"/>
                  </a:cubicBezTo>
                  <a:cubicBezTo>
                    <a:pt x="71231" y="23233"/>
                    <a:pt x="71399" y="23170"/>
                    <a:pt x="71588" y="23086"/>
                  </a:cubicBezTo>
                  <a:cubicBezTo>
                    <a:pt x="71714" y="23044"/>
                    <a:pt x="71840" y="23086"/>
                    <a:pt x="71925" y="23001"/>
                  </a:cubicBezTo>
                  <a:cubicBezTo>
                    <a:pt x="72156" y="22812"/>
                    <a:pt x="72429" y="22686"/>
                    <a:pt x="72723" y="22602"/>
                  </a:cubicBezTo>
                  <a:cubicBezTo>
                    <a:pt x="73144" y="22497"/>
                    <a:pt x="73543" y="22329"/>
                    <a:pt x="73901" y="22076"/>
                  </a:cubicBezTo>
                  <a:cubicBezTo>
                    <a:pt x="73985" y="22013"/>
                    <a:pt x="74069" y="21992"/>
                    <a:pt x="74174" y="21992"/>
                  </a:cubicBezTo>
                  <a:cubicBezTo>
                    <a:pt x="74191" y="21998"/>
                    <a:pt x="74209" y="22001"/>
                    <a:pt x="74228" y="22001"/>
                  </a:cubicBezTo>
                  <a:cubicBezTo>
                    <a:pt x="74279" y="22001"/>
                    <a:pt x="74333" y="21981"/>
                    <a:pt x="74363" y="21950"/>
                  </a:cubicBezTo>
                  <a:cubicBezTo>
                    <a:pt x="74553" y="21845"/>
                    <a:pt x="74742" y="21803"/>
                    <a:pt x="74910" y="21698"/>
                  </a:cubicBezTo>
                  <a:cubicBezTo>
                    <a:pt x="74994" y="21656"/>
                    <a:pt x="75099" y="21656"/>
                    <a:pt x="75183" y="21593"/>
                  </a:cubicBezTo>
                  <a:cubicBezTo>
                    <a:pt x="75352" y="21467"/>
                    <a:pt x="75541" y="21404"/>
                    <a:pt x="75751" y="21383"/>
                  </a:cubicBezTo>
                  <a:cubicBezTo>
                    <a:pt x="75919" y="21362"/>
                    <a:pt x="76066" y="21298"/>
                    <a:pt x="76193" y="21193"/>
                  </a:cubicBezTo>
                  <a:cubicBezTo>
                    <a:pt x="76340" y="21067"/>
                    <a:pt x="76508" y="20962"/>
                    <a:pt x="76676" y="20878"/>
                  </a:cubicBezTo>
                  <a:lnTo>
                    <a:pt x="76928" y="20878"/>
                  </a:lnTo>
                  <a:cubicBezTo>
                    <a:pt x="76970" y="20857"/>
                    <a:pt x="76991" y="20836"/>
                    <a:pt x="77033" y="20836"/>
                  </a:cubicBezTo>
                  <a:cubicBezTo>
                    <a:pt x="77349" y="20710"/>
                    <a:pt x="77643" y="20563"/>
                    <a:pt x="77938" y="20394"/>
                  </a:cubicBezTo>
                  <a:cubicBezTo>
                    <a:pt x="78274" y="20184"/>
                    <a:pt x="78631" y="20037"/>
                    <a:pt x="79031" y="19953"/>
                  </a:cubicBezTo>
                  <a:cubicBezTo>
                    <a:pt x="79346" y="19911"/>
                    <a:pt x="79640" y="19806"/>
                    <a:pt x="79914" y="19638"/>
                  </a:cubicBezTo>
                  <a:cubicBezTo>
                    <a:pt x="80187" y="19469"/>
                    <a:pt x="80460" y="19364"/>
                    <a:pt x="80755" y="19280"/>
                  </a:cubicBezTo>
                  <a:cubicBezTo>
                    <a:pt x="81070" y="19196"/>
                    <a:pt x="81386" y="19091"/>
                    <a:pt x="81680" y="18944"/>
                  </a:cubicBezTo>
                  <a:cubicBezTo>
                    <a:pt x="81722" y="18902"/>
                    <a:pt x="81785" y="18881"/>
                    <a:pt x="81848" y="18860"/>
                  </a:cubicBezTo>
                  <a:cubicBezTo>
                    <a:pt x="82184" y="18797"/>
                    <a:pt x="82563" y="18691"/>
                    <a:pt x="82878" y="18607"/>
                  </a:cubicBezTo>
                  <a:cubicBezTo>
                    <a:pt x="83194" y="18523"/>
                    <a:pt x="83509" y="18418"/>
                    <a:pt x="83824" y="18376"/>
                  </a:cubicBezTo>
                  <a:cubicBezTo>
                    <a:pt x="84119" y="18292"/>
                    <a:pt x="84434" y="18250"/>
                    <a:pt x="84749" y="18229"/>
                  </a:cubicBezTo>
                  <a:cubicBezTo>
                    <a:pt x="84855" y="18229"/>
                    <a:pt x="84918" y="18166"/>
                    <a:pt x="85023" y="18166"/>
                  </a:cubicBezTo>
                  <a:cubicBezTo>
                    <a:pt x="85086" y="18213"/>
                    <a:pt x="85161" y="18237"/>
                    <a:pt x="85239" y="18237"/>
                  </a:cubicBezTo>
                  <a:cubicBezTo>
                    <a:pt x="85265" y="18237"/>
                    <a:pt x="85291" y="18234"/>
                    <a:pt x="85317" y="18229"/>
                  </a:cubicBezTo>
                  <a:cubicBezTo>
                    <a:pt x="85407" y="18235"/>
                    <a:pt x="85497" y="18237"/>
                    <a:pt x="85587" y="18237"/>
                  </a:cubicBezTo>
                  <a:cubicBezTo>
                    <a:pt x="85834" y="18237"/>
                    <a:pt x="86080" y="18218"/>
                    <a:pt x="86326" y="18187"/>
                  </a:cubicBezTo>
                  <a:cubicBezTo>
                    <a:pt x="86407" y="18171"/>
                    <a:pt x="86487" y="18164"/>
                    <a:pt x="86566" y="18164"/>
                  </a:cubicBezTo>
                  <a:cubicBezTo>
                    <a:pt x="86694" y="18164"/>
                    <a:pt x="86819" y="18182"/>
                    <a:pt x="86936" y="18208"/>
                  </a:cubicBezTo>
                  <a:cubicBezTo>
                    <a:pt x="87083" y="18229"/>
                    <a:pt x="87251" y="18250"/>
                    <a:pt x="87398" y="18292"/>
                  </a:cubicBezTo>
                  <a:cubicBezTo>
                    <a:pt x="87714" y="18397"/>
                    <a:pt x="88029" y="18460"/>
                    <a:pt x="88366" y="18502"/>
                  </a:cubicBezTo>
                  <a:cubicBezTo>
                    <a:pt x="88492" y="18565"/>
                    <a:pt x="88639" y="18628"/>
                    <a:pt x="88807" y="18691"/>
                  </a:cubicBezTo>
                  <a:cubicBezTo>
                    <a:pt x="89333" y="18923"/>
                    <a:pt x="89795" y="19301"/>
                    <a:pt x="90300" y="19553"/>
                  </a:cubicBezTo>
                  <a:cubicBezTo>
                    <a:pt x="90510" y="19680"/>
                    <a:pt x="90720" y="19848"/>
                    <a:pt x="90889" y="20037"/>
                  </a:cubicBezTo>
                  <a:cubicBezTo>
                    <a:pt x="91204" y="20331"/>
                    <a:pt x="91456" y="20689"/>
                    <a:pt x="91751" y="21004"/>
                  </a:cubicBezTo>
                  <a:cubicBezTo>
                    <a:pt x="92024" y="21320"/>
                    <a:pt x="92234" y="21677"/>
                    <a:pt x="92402" y="22034"/>
                  </a:cubicBezTo>
                  <a:cubicBezTo>
                    <a:pt x="92409" y="22033"/>
                    <a:pt x="92415" y="22033"/>
                    <a:pt x="92421" y="22033"/>
                  </a:cubicBezTo>
                  <a:cubicBezTo>
                    <a:pt x="92525" y="22033"/>
                    <a:pt x="92556" y="22183"/>
                    <a:pt x="92710" y="22183"/>
                  </a:cubicBezTo>
                  <a:cubicBezTo>
                    <a:pt x="92719" y="22183"/>
                    <a:pt x="92729" y="22183"/>
                    <a:pt x="92739" y="22182"/>
                  </a:cubicBezTo>
                  <a:cubicBezTo>
                    <a:pt x="92613" y="21803"/>
                    <a:pt x="92339" y="21509"/>
                    <a:pt x="92339" y="21151"/>
                  </a:cubicBezTo>
                  <a:cubicBezTo>
                    <a:pt x="92192" y="21025"/>
                    <a:pt x="92066" y="20878"/>
                    <a:pt x="91961" y="20710"/>
                  </a:cubicBezTo>
                  <a:cubicBezTo>
                    <a:pt x="91814" y="20373"/>
                    <a:pt x="91477" y="20142"/>
                    <a:pt x="91267" y="19848"/>
                  </a:cubicBezTo>
                  <a:cubicBezTo>
                    <a:pt x="91120" y="19701"/>
                    <a:pt x="90994" y="19574"/>
                    <a:pt x="90825" y="19448"/>
                  </a:cubicBezTo>
                  <a:cubicBezTo>
                    <a:pt x="90615" y="19238"/>
                    <a:pt x="90363" y="19070"/>
                    <a:pt x="90090" y="18902"/>
                  </a:cubicBezTo>
                  <a:cubicBezTo>
                    <a:pt x="89585" y="18565"/>
                    <a:pt x="89038" y="18271"/>
                    <a:pt x="88492" y="18040"/>
                  </a:cubicBezTo>
                  <a:cubicBezTo>
                    <a:pt x="88155" y="18040"/>
                    <a:pt x="87840" y="17935"/>
                    <a:pt x="87567" y="17766"/>
                  </a:cubicBezTo>
                  <a:cubicBezTo>
                    <a:pt x="87504" y="17772"/>
                    <a:pt x="87441" y="17774"/>
                    <a:pt x="87378" y="17774"/>
                  </a:cubicBezTo>
                  <a:cubicBezTo>
                    <a:pt x="87190" y="17774"/>
                    <a:pt x="87004" y="17751"/>
                    <a:pt x="86831" y="17703"/>
                  </a:cubicBezTo>
                  <a:cubicBezTo>
                    <a:pt x="86726" y="17682"/>
                    <a:pt x="86626" y="17672"/>
                    <a:pt x="86529" y="17672"/>
                  </a:cubicBezTo>
                  <a:cubicBezTo>
                    <a:pt x="86431" y="17672"/>
                    <a:pt x="86337" y="17682"/>
                    <a:pt x="86242" y="17703"/>
                  </a:cubicBezTo>
                  <a:cubicBezTo>
                    <a:pt x="86190" y="17714"/>
                    <a:pt x="86137" y="17719"/>
                    <a:pt x="86084" y="17719"/>
                  </a:cubicBezTo>
                  <a:cubicBezTo>
                    <a:pt x="86032" y="17719"/>
                    <a:pt x="85979" y="17714"/>
                    <a:pt x="85927" y="17703"/>
                  </a:cubicBezTo>
                  <a:cubicBezTo>
                    <a:pt x="85899" y="17689"/>
                    <a:pt x="85871" y="17685"/>
                    <a:pt x="85843" y="17685"/>
                  </a:cubicBezTo>
                  <a:cubicBezTo>
                    <a:pt x="85789" y="17685"/>
                    <a:pt x="85738" y="17703"/>
                    <a:pt x="85696" y="17703"/>
                  </a:cubicBezTo>
                  <a:cubicBezTo>
                    <a:pt x="85585" y="17703"/>
                    <a:pt x="85487" y="17739"/>
                    <a:pt x="85391" y="17739"/>
                  </a:cubicBezTo>
                  <a:cubicBezTo>
                    <a:pt x="85359" y="17739"/>
                    <a:pt x="85328" y="17735"/>
                    <a:pt x="85296" y="17724"/>
                  </a:cubicBezTo>
                  <a:cubicBezTo>
                    <a:pt x="85136" y="17674"/>
                    <a:pt x="84975" y="17648"/>
                    <a:pt x="84817" y="17648"/>
                  </a:cubicBezTo>
                  <a:cubicBezTo>
                    <a:pt x="84643" y="17648"/>
                    <a:pt x="84473" y="17679"/>
                    <a:pt x="84308" y="17745"/>
                  </a:cubicBezTo>
                  <a:cubicBezTo>
                    <a:pt x="84014" y="17829"/>
                    <a:pt x="83698" y="17872"/>
                    <a:pt x="83404" y="17893"/>
                  </a:cubicBezTo>
                  <a:cubicBezTo>
                    <a:pt x="83131" y="17914"/>
                    <a:pt x="82878" y="17977"/>
                    <a:pt x="82647" y="18061"/>
                  </a:cubicBezTo>
                  <a:cubicBezTo>
                    <a:pt x="82311" y="18187"/>
                    <a:pt x="81974" y="18271"/>
                    <a:pt x="81617" y="18292"/>
                  </a:cubicBezTo>
                  <a:cubicBezTo>
                    <a:pt x="81386" y="18418"/>
                    <a:pt x="81175" y="18523"/>
                    <a:pt x="80965" y="18628"/>
                  </a:cubicBezTo>
                  <a:lnTo>
                    <a:pt x="80881" y="18628"/>
                  </a:lnTo>
                  <a:cubicBezTo>
                    <a:pt x="80755" y="18691"/>
                    <a:pt x="80587" y="18670"/>
                    <a:pt x="80439" y="18734"/>
                  </a:cubicBezTo>
                  <a:cubicBezTo>
                    <a:pt x="80208" y="18860"/>
                    <a:pt x="79956" y="18965"/>
                    <a:pt x="79704" y="19007"/>
                  </a:cubicBezTo>
                  <a:cubicBezTo>
                    <a:pt x="79662" y="19007"/>
                    <a:pt x="79619" y="19070"/>
                    <a:pt x="79577" y="19112"/>
                  </a:cubicBezTo>
                  <a:cubicBezTo>
                    <a:pt x="79409" y="19238"/>
                    <a:pt x="79220" y="19322"/>
                    <a:pt x="79010" y="19364"/>
                  </a:cubicBezTo>
                  <a:cubicBezTo>
                    <a:pt x="78652" y="19427"/>
                    <a:pt x="78295" y="19553"/>
                    <a:pt x="77959" y="19722"/>
                  </a:cubicBezTo>
                  <a:cubicBezTo>
                    <a:pt x="77622" y="19869"/>
                    <a:pt x="77286" y="20079"/>
                    <a:pt x="76907" y="20205"/>
                  </a:cubicBezTo>
                  <a:cubicBezTo>
                    <a:pt x="76718" y="20289"/>
                    <a:pt x="76508" y="20373"/>
                    <a:pt x="76298" y="20415"/>
                  </a:cubicBezTo>
                  <a:cubicBezTo>
                    <a:pt x="76087" y="20458"/>
                    <a:pt x="75898" y="20521"/>
                    <a:pt x="75709" y="20626"/>
                  </a:cubicBezTo>
                  <a:cubicBezTo>
                    <a:pt x="75646" y="20647"/>
                    <a:pt x="75625" y="20731"/>
                    <a:pt x="75541" y="20731"/>
                  </a:cubicBezTo>
                  <a:cubicBezTo>
                    <a:pt x="75267" y="20773"/>
                    <a:pt x="75015" y="20878"/>
                    <a:pt x="74784" y="21025"/>
                  </a:cubicBezTo>
                  <a:cubicBezTo>
                    <a:pt x="74511" y="21193"/>
                    <a:pt x="74153" y="21256"/>
                    <a:pt x="73880" y="21467"/>
                  </a:cubicBezTo>
                  <a:cubicBezTo>
                    <a:pt x="73866" y="21462"/>
                    <a:pt x="73853" y="21460"/>
                    <a:pt x="73841" y="21460"/>
                  </a:cubicBezTo>
                  <a:cubicBezTo>
                    <a:pt x="73748" y="21460"/>
                    <a:pt x="73721" y="21593"/>
                    <a:pt x="73628" y="21593"/>
                  </a:cubicBezTo>
                  <a:cubicBezTo>
                    <a:pt x="73386" y="21593"/>
                    <a:pt x="73222" y="21804"/>
                    <a:pt x="73006" y="21804"/>
                  </a:cubicBezTo>
                  <a:cubicBezTo>
                    <a:pt x="72996" y="21804"/>
                    <a:pt x="72986" y="21804"/>
                    <a:pt x="72976" y="21803"/>
                  </a:cubicBezTo>
                  <a:cubicBezTo>
                    <a:pt x="72808" y="21971"/>
                    <a:pt x="72555" y="21950"/>
                    <a:pt x="72387" y="22097"/>
                  </a:cubicBezTo>
                  <a:cubicBezTo>
                    <a:pt x="72282" y="22160"/>
                    <a:pt x="72114" y="22160"/>
                    <a:pt x="71988" y="22203"/>
                  </a:cubicBezTo>
                  <a:cubicBezTo>
                    <a:pt x="71861" y="22266"/>
                    <a:pt x="71756" y="22371"/>
                    <a:pt x="71609" y="22434"/>
                  </a:cubicBezTo>
                  <a:cubicBezTo>
                    <a:pt x="71567" y="22434"/>
                    <a:pt x="71525" y="22455"/>
                    <a:pt x="71483" y="22476"/>
                  </a:cubicBezTo>
                  <a:cubicBezTo>
                    <a:pt x="71210" y="22518"/>
                    <a:pt x="70957" y="22623"/>
                    <a:pt x="70726" y="22770"/>
                  </a:cubicBezTo>
                  <a:cubicBezTo>
                    <a:pt x="70684" y="22791"/>
                    <a:pt x="70621" y="22812"/>
                    <a:pt x="70579" y="22833"/>
                  </a:cubicBezTo>
                  <a:cubicBezTo>
                    <a:pt x="70243" y="22938"/>
                    <a:pt x="69906" y="23086"/>
                    <a:pt x="69570" y="23275"/>
                  </a:cubicBezTo>
                  <a:cubicBezTo>
                    <a:pt x="69423" y="23338"/>
                    <a:pt x="69254" y="23401"/>
                    <a:pt x="69107" y="23422"/>
                  </a:cubicBezTo>
                  <a:cubicBezTo>
                    <a:pt x="68960" y="23464"/>
                    <a:pt x="68813" y="23506"/>
                    <a:pt x="68687" y="23590"/>
                  </a:cubicBezTo>
                  <a:cubicBezTo>
                    <a:pt x="68561" y="23653"/>
                    <a:pt x="68413" y="23716"/>
                    <a:pt x="68266" y="23737"/>
                  </a:cubicBezTo>
                  <a:cubicBezTo>
                    <a:pt x="68035" y="23821"/>
                    <a:pt x="67783" y="23906"/>
                    <a:pt x="67551" y="24011"/>
                  </a:cubicBezTo>
                  <a:cubicBezTo>
                    <a:pt x="67089" y="24179"/>
                    <a:pt x="66626" y="24326"/>
                    <a:pt x="66185" y="24536"/>
                  </a:cubicBezTo>
                  <a:cubicBezTo>
                    <a:pt x="65933" y="24662"/>
                    <a:pt x="65659" y="24746"/>
                    <a:pt x="65365" y="24768"/>
                  </a:cubicBezTo>
                  <a:cubicBezTo>
                    <a:pt x="65338" y="24765"/>
                    <a:pt x="65312" y="24764"/>
                    <a:pt x="65285" y="24764"/>
                  </a:cubicBezTo>
                  <a:cubicBezTo>
                    <a:pt x="65102" y="24764"/>
                    <a:pt x="64926" y="24826"/>
                    <a:pt x="64797" y="24936"/>
                  </a:cubicBezTo>
                  <a:cubicBezTo>
                    <a:pt x="64419" y="24936"/>
                    <a:pt x="64040" y="24957"/>
                    <a:pt x="63662" y="24999"/>
                  </a:cubicBezTo>
                  <a:cubicBezTo>
                    <a:pt x="63583" y="25010"/>
                    <a:pt x="63504" y="25015"/>
                    <a:pt x="63425" y="25015"/>
                  </a:cubicBezTo>
                  <a:cubicBezTo>
                    <a:pt x="63092" y="25015"/>
                    <a:pt x="62757" y="24934"/>
                    <a:pt x="62410" y="24934"/>
                  </a:cubicBezTo>
                  <a:cubicBezTo>
                    <a:pt x="62379" y="24934"/>
                    <a:pt x="62348" y="24934"/>
                    <a:pt x="62316" y="24936"/>
                  </a:cubicBezTo>
                  <a:cubicBezTo>
                    <a:pt x="62169" y="24936"/>
                    <a:pt x="62022" y="24915"/>
                    <a:pt x="61896" y="24852"/>
                  </a:cubicBezTo>
                  <a:cubicBezTo>
                    <a:pt x="61496" y="24725"/>
                    <a:pt x="61097" y="24620"/>
                    <a:pt x="60698" y="24557"/>
                  </a:cubicBezTo>
                  <a:cubicBezTo>
                    <a:pt x="60592" y="24536"/>
                    <a:pt x="60529" y="24473"/>
                    <a:pt x="60424" y="24473"/>
                  </a:cubicBezTo>
                  <a:cubicBezTo>
                    <a:pt x="60256" y="24473"/>
                    <a:pt x="60067" y="24431"/>
                    <a:pt x="59920" y="24347"/>
                  </a:cubicBezTo>
                  <a:cubicBezTo>
                    <a:pt x="59836" y="24305"/>
                    <a:pt x="59751" y="24284"/>
                    <a:pt x="59688" y="24284"/>
                  </a:cubicBezTo>
                  <a:cubicBezTo>
                    <a:pt x="59625" y="24221"/>
                    <a:pt x="59541" y="24158"/>
                    <a:pt x="59478" y="24116"/>
                  </a:cubicBezTo>
                  <a:cubicBezTo>
                    <a:pt x="59037" y="23927"/>
                    <a:pt x="58637" y="23653"/>
                    <a:pt x="58217" y="23422"/>
                  </a:cubicBezTo>
                  <a:cubicBezTo>
                    <a:pt x="58006" y="23338"/>
                    <a:pt x="57817" y="23191"/>
                    <a:pt x="57670" y="23044"/>
                  </a:cubicBezTo>
                  <a:cubicBezTo>
                    <a:pt x="57481" y="22854"/>
                    <a:pt x="57271" y="22665"/>
                    <a:pt x="57039" y="22497"/>
                  </a:cubicBezTo>
                  <a:cubicBezTo>
                    <a:pt x="56892" y="22371"/>
                    <a:pt x="56808" y="22182"/>
                    <a:pt x="56619" y="22097"/>
                  </a:cubicBezTo>
                  <a:cubicBezTo>
                    <a:pt x="56346" y="21971"/>
                    <a:pt x="56135" y="21803"/>
                    <a:pt x="55946" y="21572"/>
                  </a:cubicBezTo>
                  <a:cubicBezTo>
                    <a:pt x="55820" y="21446"/>
                    <a:pt x="55694" y="21341"/>
                    <a:pt x="55547" y="21235"/>
                  </a:cubicBezTo>
                  <a:cubicBezTo>
                    <a:pt x="55420" y="21151"/>
                    <a:pt x="55315" y="21025"/>
                    <a:pt x="55231" y="20878"/>
                  </a:cubicBezTo>
                  <a:cubicBezTo>
                    <a:pt x="55084" y="20647"/>
                    <a:pt x="54916" y="20436"/>
                    <a:pt x="54727" y="20247"/>
                  </a:cubicBezTo>
                  <a:cubicBezTo>
                    <a:pt x="54537" y="20037"/>
                    <a:pt x="54369" y="19806"/>
                    <a:pt x="54285" y="19553"/>
                  </a:cubicBezTo>
                  <a:cubicBezTo>
                    <a:pt x="54243" y="19406"/>
                    <a:pt x="54180" y="19280"/>
                    <a:pt x="54075" y="19175"/>
                  </a:cubicBezTo>
                  <a:cubicBezTo>
                    <a:pt x="53949" y="19028"/>
                    <a:pt x="53844" y="18860"/>
                    <a:pt x="53781" y="18670"/>
                  </a:cubicBezTo>
                  <a:cubicBezTo>
                    <a:pt x="53591" y="18313"/>
                    <a:pt x="53423" y="17956"/>
                    <a:pt x="53297" y="17556"/>
                  </a:cubicBezTo>
                  <a:cubicBezTo>
                    <a:pt x="53234" y="17409"/>
                    <a:pt x="53213" y="17241"/>
                    <a:pt x="53171" y="17073"/>
                  </a:cubicBezTo>
                  <a:cubicBezTo>
                    <a:pt x="53108" y="16841"/>
                    <a:pt x="53024" y="16589"/>
                    <a:pt x="52898" y="16379"/>
                  </a:cubicBezTo>
                  <a:cubicBezTo>
                    <a:pt x="52876" y="16337"/>
                    <a:pt x="52876" y="16274"/>
                    <a:pt x="52876" y="16232"/>
                  </a:cubicBezTo>
                  <a:cubicBezTo>
                    <a:pt x="52855" y="15979"/>
                    <a:pt x="52771" y="15748"/>
                    <a:pt x="52645" y="15538"/>
                  </a:cubicBezTo>
                  <a:cubicBezTo>
                    <a:pt x="52519" y="15307"/>
                    <a:pt x="52519" y="15054"/>
                    <a:pt x="52393" y="14844"/>
                  </a:cubicBezTo>
                  <a:cubicBezTo>
                    <a:pt x="52414" y="14697"/>
                    <a:pt x="52309" y="14550"/>
                    <a:pt x="52330" y="14402"/>
                  </a:cubicBezTo>
                  <a:cubicBezTo>
                    <a:pt x="52330" y="14192"/>
                    <a:pt x="52288" y="14003"/>
                    <a:pt x="52204" y="13814"/>
                  </a:cubicBezTo>
                  <a:cubicBezTo>
                    <a:pt x="52141" y="13625"/>
                    <a:pt x="52078" y="13435"/>
                    <a:pt x="52014" y="13246"/>
                  </a:cubicBezTo>
                  <a:cubicBezTo>
                    <a:pt x="51993" y="13099"/>
                    <a:pt x="51951" y="12952"/>
                    <a:pt x="51909" y="12784"/>
                  </a:cubicBezTo>
                  <a:cubicBezTo>
                    <a:pt x="51825" y="12405"/>
                    <a:pt x="51741" y="12006"/>
                    <a:pt x="51699" y="11606"/>
                  </a:cubicBezTo>
                  <a:cubicBezTo>
                    <a:pt x="51636" y="11501"/>
                    <a:pt x="51594" y="11396"/>
                    <a:pt x="51573" y="11291"/>
                  </a:cubicBezTo>
                  <a:cubicBezTo>
                    <a:pt x="51510" y="11039"/>
                    <a:pt x="51489" y="10807"/>
                    <a:pt x="51405" y="10555"/>
                  </a:cubicBezTo>
                  <a:cubicBezTo>
                    <a:pt x="51342" y="10408"/>
                    <a:pt x="51300" y="10240"/>
                    <a:pt x="51279" y="10071"/>
                  </a:cubicBezTo>
                  <a:cubicBezTo>
                    <a:pt x="51258" y="9798"/>
                    <a:pt x="51174" y="9546"/>
                    <a:pt x="51068" y="9294"/>
                  </a:cubicBezTo>
                  <a:cubicBezTo>
                    <a:pt x="50942" y="9062"/>
                    <a:pt x="50879" y="8831"/>
                    <a:pt x="50837" y="8579"/>
                  </a:cubicBezTo>
                  <a:cubicBezTo>
                    <a:pt x="50837" y="8411"/>
                    <a:pt x="50795" y="8242"/>
                    <a:pt x="50732" y="8095"/>
                  </a:cubicBezTo>
                  <a:cubicBezTo>
                    <a:pt x="50690" y="7948"/>
                    <a:pt x="50585" y="7843"/>
                    <a:pt x="50669" y="7675"/>
                  </a:cubicBezTo>
                  <a:lnTo>
                    <a:pt x="50669" y="7675"/>
                  </a:lnTo>
                  <a:cubicBezTo>
                    <a:pt x="50774" y="7759"/>
                    <a:pt x="50774" y="7864"/>
                    <a:pt x="50837" y="7969"/>
                  </a:cubicBezTo>
                  <a:cubicBezTo>
                    <a:pt x="50879" y="8095"/>
                    <a:pt x="50921" y="8221"/>
                    <a:pt x="50921" y="8368"/>
                  </a:cubicBezTo>
                  <a:cubicBezTo>
                    <a:pt x="50984" y="8621"/>
                    <a:pt x="51110" y="8852"/>
                    <a:pt x="51195" y="9125"/>
                  </a:cubicBezTo>
                  <a:cubicBezTo>
                    <a:pt x="51216" y="9252"/>
                    <a:pt x="51258" y="9357"/>
                    <a:pt x="51342" y="9462"/>
                  </a:cubicBezTo>
                  <a:cubicBezTo>
                    <a:pt x="51300" y="9651"/>
                    <a:pt x="51342" y="9840"/>
                    <a:pt x="51468" y="9987"/>
                  </a:cubicBezTo>
                  <a:cubicBezTo>
                    <a:pt x="51426" y="10198"/>
                    <a:pt x="51447" y="10429"/>
                    <a:pt x="51552" y="10618"/>
                  </a:cubicBezTo>
                  <a:cubicBezTo>
                    <a:pt x="51615" y="10828"/>
                    <a:pt x="51636" y="11039"/>
                    <a:pt x="51636" y="11270"/>
                  </a:cubicBezTo>
                  <a:cubicBezTo>
                    <a:pt x="51678" y="11354"/>
                    <a:pt x="51720" y="11438"/>
                    <a:pt x="51762" y="11522"/>
                  </a:cubicBezTo>
                  <a:cubicBezTo>
                    <a:pt x="51762" y="11585"/>
                    <a:pt x="51720" y="11669"/>
                    <a:pt x="51762" y="11711"/>
                  </a:cubicBezTo>
                  <a:cubicBezTo>
                    <a:pt x="51909" y="11901"/>
                    <a:pt x="51867" y="12153"/>
                    <a:pt x="51972" y="12363"/>
                  </a:cubicBezTo>
                  <a:cubicBezTo>
                    <a:pt x="52057" y="12531"/>
                    <a:pt x="52120" y="12721"/>
                    <a:pt x="52120" y="12931"/>
                  </a:cubicBezTo>
                  <a:cubicBezTo>
                    <a:pt x="52141" y="13183"/>
                    <a:pt x="52204" y="13414"/>
                    <a:pt x="52309" y="13646"/>
                  </a:cubicBezTo>
                  <a:cubicBezTo>
                    <a:pt x="52288" y="13814"/>
                    <a:pt x="52330" y="14003"/>
                    <a:pt x="52393" y="14171"/>
                  </a:cubicBezTo>
                  <a:cubicBezTo>
                    <a:pt x="52477" y="14339"/>
                    <a:pt x="52414" y="14550"/>
                    <a:pt x="52561" y="14655"/>
                  </a:cubicBezTo>
                  <a:cubicBezTo>
                    <a:pt x="52561" y="14949"/>
                    <a:pt x="52624" y="15222"/>
                    <a:pt x="52771" y="15475"/>
                  </a:cubicBezTo>
                  <a:cubicBezTo>
                    <a:pt x="52898" y="15685"/>
                    <a:pt x="52982" y="15895"/>
                    <a:pt x="53045" y="16126"/>
                  </a:cubicBezTo>
                  <a:cubicBezTo>
                    <a:pt x="53066" y="16253"/>
                    <a:pt x="53108" y="16400"/>
                    <a:pt x="53150" y="16547"/>
                  </a:cubicBezTo>
                  <a:cubicBezTo>
                    <a:pt x="53234" y="16715"/>
                    <a:pt x="53255" y="16904"/>
                    <a:pt x="53234" y="17094"/>
                  </a:cubicBezTo>
                  <a:cubicBezTo>
                    <a:pt x="53360" y="17367"/>
                    <a:pt x="53507" y="17619"/>
                    <a:pt x="53675" y="17872"/>
                  </a:cubicBezTo>
                  <a:cubicBezTo>
                    <a:pt x="53675" y="17998"/>
                    <a:pt x="53781" y="18103"/>
                    <a:pt x="53802" y="18229"/>
                  </a:cubicBezTo>
                  <a:cubicBezTo>
                    <a:pt x="53886" y="18586"/>
                    <a:pt x="54033" y="18923"/>
                    <a:pt x="54243" y="19238"/>
                  </a:cubicBezTo>
                  <a:cubicBezTo>
                    <a:pt x="54285" y="19280"/>
                    <a:pt x="54327" y="19343"/>
                    <a:pt x="54348" y="19406"/>
                  </a:cubicBezTo>
                  <a:cubicBezTo>
                    <a:pt x="54411" y="19638"/>
                    <a:pt x="54558" y="19848"/>
                    <a:pt x="54727" y="20016"/>
                  </a:cubicBezTo>
                  <a:cubicBezTo>
                    <a:pt x="55021" y="20331"/>
                    <a:pt x="55294" y="20647"/>
                    <a:pt x="55568" y="20983"/>
                  </a:cubicBezTo>
                  <a:cubicBezTo>
                    <a:pt x="55673" y="21130"/>
                    <a:pt x="55757" y="21298"/>
                    <a:pt x="55946" y="21362"/>
                  </a:cubicBezTo>
                  <a:cubicBezTo>
                    <a:pt x="56009" y="21509"/>
                    <a:pt x="56114" y="21635"/>
                    <a:pt x="56282" y="21698"/>
                  </a:cubicBezTo>
                  <a:cubicBezTo>
                    <a:pt x="56388" y="21761"/>
                    <a:pt x="56493" y="21845"/>
                    <a:pt x="56598" y="21950"/>
                  </a:cubicBezTo>
                  <a:cubicBezTo>
                    <a:pt x="56661" y="22013"/>
                    <a:pt x="56724" y="22055"/>
                    <a:pt x="56787" y="22118"/>
                  </a:cubicBezTo>
                  <a:cubicBezTo>
                    <a:pt x="57060" y="22266"/>
                    <a:pt x="57313" y="22497"/>
                    <a:pt x="57481" y="22770"/>
                  </a:cubicBezTo>
                  <a:cubicBezTo>
                    <a:pt x="57523" y="22833"/>
                    <a:pt x="57586" y="22875"/>
                    <a:pt x="57649" y="22917"/>
                  </a:cubicBezTo>
                  <a:cubicBezTo>
                    <a:pt x="57880" y="23044"/>
                    <a:pt x="58112" y="23191"/>
                    <a:pt x="58322" y="23338"/>
                  </a:cubicBezTo>
                  <a:cubicBezTo>
                    <a:pt x="58448" y="23401"/>
                    <a:pt x="58553" y="23485"/>
                    <a:pt x="58658" y="23527"/>
                  </a:cubicBezTo>
                  <a:cubicBezTo>
                    <a:pt x="58974" y="23674"/>
                    <a:pt x="59289" y="23842"/>
                    <a:pt x="59583" y="24032"/>
                  </a:cubicBezTo>
                  <a:cubicBezTo>
                    <a:pt x="59794" y="24179"/>
                    <a:pt x="60046" y="24179"/>
                    <a:pt x="60235" y="24326"/>
                  </a:cubicBezTo>
                  <a:cubicBezTo>
                    <a:pt x="60247" y="24324"/>
                    <a:pt x="60258" y="24323"/>
                    <a:pt x="60270" y="24323"/>
                  </a:cubicBezTo>
                  <a:cubicBezTo>
                    <a:pt x="60363" y="24323"/>
                    <a:pt x="60457" y="24389"/>
                    <a:pt x="60550" y="24389"/>
                  </a:cubicBezTo>
                  <a:cubicBezTo>
                    <a:pt x="60845" y="24410"/>
                    <a:pt x="61118" y="24452"/>
                    <a:pt x="61412" y="24536"/>
                  </a:cubicBezTo>
                  <a:cubicBezTo>
                    <a:pt x="61749" y="24620"/>
                    <a:pt x="62085" y="24683"/>
                    <a:pt x="62443" y="24704"/>
                  </a:cubicBezTo>
                  <a:lnTo>
                    <a:pt x="62569" y="24704"/>
                  </a:lnTo>
                  <a:cubicBezTo>
                    <a:pt x="62842" y="24768"/>
                    <a:pt x="63136" y="24810"/>
                    <a:pt x="63431" y="24810"/>
                  </a:cubicBezTo>
                  <a:cubicBezTo>
                    <a:pt x="63508" y="24817"/>
                    <a:pt x="63587" y="24822"/>
                    <a:pt x="63668" y="24822"/>
                  </a:cubicBezTo>
                  <a:cubicBezTo>
                    <a:pt x="63807" y="24822"/>
                    <a:pt x="63949" y="24807"/>
                    <a:pt x="64082" y="24768"/>
                  </a:cubicBezTo>
                  <a:cubicBezTo>
                    <a:pt x="64335" y="24725"/>
                    <a:pt x="64587" y="24768"/>
                    <a:pt x="64839" y="24704"/>
                  </a:cubicBezTo>
                  <a:cubicBezTo>
                    <a:pt x="65218" y="24641"/>
                    <a:pt x="65575" y="24536"/>
                    <a:pt x="65933" y="24410"/>
                  </a:cubicBezTo>
                  <a:cubicBezTo>
                    <a:pt x="65996" y="24368"/>
                    <a:pt x="66080" y="24326"/>
                    <a:pt x="66164" y="24326"/>
                  </a:cubicBezTo>
                  <a:cubicBezTo>
                    <a:pt x="66269" y="24305"/>
                    <a:pt x="66374" y="24263"/>
                    <a:pt x="66458" y="24221"/>
                  </a:cubicBezTo>
                  <a:cubicBezTo>
                    <a:pt x="66984" y="24011"/>
                    <a:pt x="67509" y="23821"/>
                    <a:pt x="68035" y="23653"/>
                  </a:cubicBezTo>
                  <a:cubicBezTo>
                    <a:pt x="68245" y="23611"/>
                    <a:pt x="68435" y="23527"/>
                    <a:pt x="68624" y="23422"/>
                  </a:cubicBezTo>
                  <a:cubicBezTo>
                    <a:pt x="68750" y="23317"/>
                    <a:pt x="68897" y="23233"/>
                    <a:pt x="69065" y="23212"/>
                  </a:cubicBezTo>
                  <a:cubicBezTo>
                    <a:pt x="69339" y="23170"/>
                    <a:pt x="69591" y="23086"/>
                    <a:pt x="69822" y="22938"/>
                  </a:cubicBezTo>
                  <a:cubicBezTo>
                    <a:pt x="69906" y="22896"/>
                    <a:pt x="69990" y="22854"/>
                    <a:pt x="70095" y="22812"/>
                  </a:cubicBezTo>
                  <a:cubicBezTo>
                    <a:pt x="70243" y="22770"/>
                    <a:pt x="70390" y="22707"/>
                    <a:pt x="70516" y="22623"/>
                  </a:cubicBezTo>
                  <a:cubicBezTo>
                    <a:pt x="70663" y="22560"/>
                    <a:pt x="70810" y="22497"/>
                    <a:pt x="70957" y="22434"/>
                  </a:cubicBezTo>
                  <a:cubicBezTo>
                    <a:pt x="71273" y="22350"/>
                    <a:pt x="71567" y="22224"/>
                    <a:pt x="71840" y="22076"/>
                  </a:cubicBezTo>
                  <a:cubicBezTo>
                    <a:pt x="72009" y="21950"/>
                    <a:pt x="72219" y="21866"/>
                    <a:pt x="72450" y="21845"/>
                  </a:cubicBezTo>
                  <a:cubicBezTo>
                    <a:pt x="72618" y="21740"/>
                    <a:pt x="72787" y="21656"/>
                    <a:pt x="72997" y="21614"/>
                  </a:cubicBezTo>
                  <a:cubicBezTo>
                    <a:pt x="73186" y="21551"/>
                    <a:pt x="73354" y="21425"/>
                    <a:pt x="73543" y="21362"/>
                  </a:cubicBezTo>
                  <a:cubicBezTo>
                    <a:pt x="74006" y="21214"/>
                    <a:pt x="74447" y="21025"/>
                    <a:pt x="74868" y="20815"/>
                  </a:cubicBezTo>
                  <a:cubicBezTo>
                    <a:pt x="74994" y="20731"/>
                    <a:pt x="75120" y="20689"/>
                    <a:pt x="75246" y="20647"/>
                  </a:cubicBezTo>
                  <a:cubicBezTo>
                    <a:pt x="75562" y="20563"/>
                    <a:pt x="75856" y="20436"/>
                    <a:pt x="76108" y="20247"/>
                  </a:cubicBezTo>
                  <a:cubicBezTo>
                    <a:pt x="76214" y="20184"/>
                    <a:pt x="76340" y="20142"/>
                    <a:pt x="76466" y="20121"/>
                  </a:cubicBezTo>
                  <a:cubicBezTo>
                    <a:pt x="76844" y="20037"/>
                    <a:pt x="77181" y="19890"/>
                    <a:pt x="77517" y="19680"/>
                  </a:cubicBezTo>
                  <a:cubicBezTo>
                    <a:pt x="77853" y="19469"/>
                    <a:pt x="78211" y="19301"/>
                    <a:pt x="78589" y="19217"/>
                  </a:cubicBezTo>
                  <a:cubicBezTo>
                    <a:pt x="78968" y="19133"/>
                    <a:pt x="79346" y="19007"/>
                    <a:pt x="79683" y="18839"/>
                  </a:cubicBezTo>
                  <a:cubicBezTo>
                    <a:pt x="79851" y="18734"/>
                    <a:pt x="80040" y="18670"/>
                    <a:pt x="80208" y="18607"/>
                  </a:cubicBezTo>
                  <a:cubicBezTo>
                    <a:pt x="80313" y="18565"/>
                    <a:pt x="80439" y="18607"/>
                    <a:pt x="80545" y="18544"/>
                  </a:cubicBezTo>
                  <a:cubicBezTo>
                    <a:pt x="80797" y="18460"/>
                    <a:pt x="81049" y="18355"/>
                    <a:pt x="81301" y="18208"/>
                  </a:cubicBezTo>
                  <a:cubicBezTo>
                    <a:pt x="81313" y="18210"/>
                    <a:pt x="81324" y="18210"/>
                    <a:pt x="81334" y="18210"/>
                  </a:cubicBezTo>
                  <a:cubicBezTo>
                    <a:pt x="81465" y="18210"/>
                    <a:pt x="81563" y="18101"/>
                    <a:pt x="81680" y="18082"/>
                  </a:cubicBezTo>
                  <a:cubicBezTo>
                    <a:pt x="82037" y="17998"/>
                    <a:pt x="82374" y="17893"/>
                    <a:pt x="82731" y="17808"/>
                  </a:cubicBezTo>
                  <a:cubicBezTo>
                    <a:pt x="83173" y="17703"/>
                    <a:pt x="83593" y="17577"/>
                    <a:pt x="84014" y="17514"/>
                  </a:cubicBezTo>
                  <a:cubicBezTo>
                    <a:pt x="84050" y="17509"/>
                    <a:pt x="84087" y="17508"/>
                    <a:pt x="84124" y="17508"/>
                  </a:cubicBezTo>
                  <a:cubicBezTo>
                    <a:pt x="84161" y="17508"/>
                    <a:pt x="84198" y="17509"/>
                    <a:pt x="84234" y="17509"/>
                  </a:cubicBezTo>
                  <a:cubicBezTo>
                    <a:pt x="84308" y="17509"/>
                    <a:pt x="84381" y="17504"/>
                    <a:pt x="84455" y="17472"/>
                  </a:cubicBezTo>
                  <a:cubicBezTo>
                    <a:pt x="84595" y="17416"/>
                    <a:pt x="84745" y="17388"/>
                    <a:pt x="84897" y="17388"/>
                  </a:cubicBezTo>
                  <a:cubicBezTo>
                    <a:pt x="84974" y="17388"/>
                    <a:pt x="85051" y="17395"/>
                    <a:pt x="85128" y="17409"/>
                  </a:cubicBezTo>
                  <a:lnTo>
                    <a:pt x="86663" y="17409"/>
                  </a:lnTo>
                  <a:cubicBezTo>
                    <a:pt x="86915" y="17409"/>
                    <a:pt x="87167" y="17451"/>
                    <a:pt x="87398" y="17535"/>
                  </a:cubicBezTo>
                  <a:cubicBezTo>
                    <a:pt x="87672" y="17598"/>
                    <a:pt x="87966" y="17661"/>
                    <a:pt x="88239" y="17703"/>
                  </a:cubicBezTo>
                  <a:cubicBezTo>
                    <a:pt x="88534" y="17745"/>
                    <a:pt x="88807" y="17829"/>
                    <a:pt x="89059" y="17977"/>
                  </a:cubicBezTo>
                  <a:cubicBezTo>
                    <a:pt x="89375" y="18103"/>
                    <a:pt x="89648" y="18271"/>
                    <a:pt x="89942" y="18418"/>
                  </a:cubicBezTo>
                  <a:cubicBezTo>
                    <a:pt x="90006" y="18460"/>
                    <a:pt x="90069" y="18502"/>
                    <a:pt x="90132" y="18565"/>
                  </a:cubicBezTo>
                  <a:cubicBezTo>
                    <a:pt x="90216" y="18649"/>
                    <a:pt x="90321" y="18712"/>
                    <a:pt x="90426" y="18776"/>
                  </a:cubicBezTo>
                  <a:cubicBezTo>
                    <a:pt x="90783" y="18965"/>
                    <a:pt x="91120" y="19217"/>
                    <a:pt x="91414" y="19511"/>
                  </a:cubicBezTo>
                  <a:cubicBezTo>
                    <a:pt x="91582" y="19659"/>
                    <a:pt x="91751" y="19848"/>
                    <a:pt x="91898" y="20037"/>
                  </a:cubicBezTo>
                  <a:cubicBezTo>
                    <a:pt x="92276" y="20458"/>
                    <a:pt x="92613" y="20920"/>
                    <a:pt x="92844" y="21446"/>
                  </a:cubicBezTo>
                  <a:cubicBezTo>
                    <a:pt x="92907" y="21593"/>
                    <a:pt x="93012" y="21719"/>
                    <a:pt x="93138" y="21803"/>
                  </a:cubicBezTo>
                  <a:cubicBezTo>
                    <a:pt x="93201" y="21782"/>
                    <a:pt x="93243" y="21761"/>
                    <a:pt x="93264" y="21698"/>
                  </a:cubicBezTo>
                  <a:cubicBezTo>
                    <a:pt x="93138" y="21383"/>
                    <a:pt x="92886" y="21109"/>
                    <a:pt x="92823" y="20773"/>
                  </a:cubicBezTo>
                  <a:cubicBezTo>
                    <a:pt x="92823" y="20668"/>
                    <a:pt x="92697" y="20710"/>
                    <a:pt x="92676" y="20647"/>
                  </a:cubicBezTo>
                  <a:cubicBezTo>
                    <a:pt x="92676" y="20605"/>
                    <a:pt x="92655" y="20563"/>
                    <a:pt x="92655" y="20521"/>
                  </a:cubicBezTo>
                  <a:cubicBezTo>
                    <a:pt x="92634" y="20479"/>
                    <a:pt x="92570" y="20500"/>
                    <a:pt x="92528" y="20436"/>
                  </a:cubicBezTo>
                  <a:cubicBezTo>
                    <a:pt x="92360" y="20037"/>
                    <a:pt x="92003" y="19764"/>
                    <a:pt x="91751" y="19427"/>
                  </a:cubicBezTo>
                  <a:cubicBezTo>
                    <a:pt x="91603" y="19301"/>
                    <a:pt x="91477" y="19154"/>
                    <a:pt x="91372" y="18986"/>
                  </a:cubicBezTo>
                  <a:cubicBezTo>
                    <a:pt x="91330" y="18923"/>
                    <a:pt x="91267" y="18860"/>
                    <a:pt x="91183" y="18818"/>
                  </a:cubicBezTo>
                  <a:cubicBezTo>
                    <a:pt x="90973" y="18712"/>
                    <a:pt x="90762" y="18586"/>
                    <a:pt x="90552" y="18439"/>
                  </a:cubicBezTo>
                  <a:cubicBezTo>
                    <a:pt x="90363" y="18334"/>
                    <a:pt x="90237" y="18166"/>
                    <a:pt x="90048" y="18061"/>
                  </a:cubicBezTo>
                  <a:cubicBezTo>
                    <a:pt x="89711" y="17872"/>
                    <a:pt x="89354" y="17724"/>
                    <a:pt x="89017" y="17514"/>
                  </a:cubicBezTo>
                  <a:cubicBezTo>
                    <a:pt x="88891" y="17451"/>
                    <a:pt x="88765" y="17409"/>
                    <a:pt x="88639" y="17409"/>
                  </a:cubicBezTo>
                  <a:cubicBezTo>
                    <a:pt x="88387" y="17388"/>
                    <a:pt x="88134" y="17304"/>
                    <a:pt x="87903" y="17199"/>
                  </a:cubicBezTo>
                  <a:cubicBezTo>
                    <a:pt x="87798" y="17136"/>
                    <a:pt x="87672" y="17094"/>
                    <a:pt x="87525" y="17094"/>
                  </a:cubicBezTo>
                  <a:cubicBezTo>
                    <a:pt x="87486" y="17097"/>
                    <a:pt x="87448" y="17099"/>
                    <a:pt x="87409" y="17099"/>
                  </a:cubicBezTo>
                  <a:cubicBezTo>
                    <a:pt x="87217" y="17099"/>
                    <a:pt x="87027" y="17055"/>
                    <a:pt x="86852" y="16967"/>
                  </a:cubicBezTo>
                  <a:lnTo>
                    <a:pt x="86726" y="16967"/>
                  </a:lnTo>
                  <a:cubicBezTo>
                    <a:pt x="86494" y="16967"/>
                    <a:pt x="86242" y="16967"/>
                    <a:pt x="86011" y="17010"/>
                  </a:cubicBezTo>
                  <a:cubicBezTo>
                    <a:pt x="85906" y="17031"/>
                    <a:pt x="85801" y="17041"/>
                    <a:pt x="85698" y="17041"/>
                  </a:cubicBezTo>
                  <a:cubicBezTo>
                    <a:pt x="85596" y="17041"/>
                    <a:pt x="85496" y="17031"/>
                    <a:pt x="85401" y="17010"/>
                  </a:cubicBezTo>
                  <a:cubicBezTo>
                    <a:pt x="85217" y="16974"/>
                    <a:pt x="85033" y="16958"/>
                    <a:pt x="84848" y="16958"/>
                  </a:cubicBezTo>
                  <a:cubicBezTo>
                    <a:pt x="84591" y="16958"/>
                    <a:pt x="84334" y="16990"/>
                    <a:pt x="84077" y="17052"/>
                  </a:cubicBezTo>
                  <a:cubicBezTo>
                    <a:pt x="83824" y="17136"/>
                    <a:pt x="83551" y="17178"/>
                    <a:pt x="83299" y="17199"/>
                  </a:cubicBezTo>
                  <a:cubicBezTo>
                    <a:pt x="82941" y="17199"/>
                    <a:pt x="82605" y="17304"/>
                    <a:pt x="82311" y="17472"/>
                  </a:cubicBezTo>
                  <a:cubicBezTo>
                    <a:pt x="82267" y="17461"/>
                    <a:pt x="82224" y="17456"/>
                    <a:pt x="82181" y="17456"/>
                  </a:cubicBezTo>
                  <a:cubicBezTo>
                    <a:pt x="82058" y="17456"/>
                    <a:pt x="81942" y="17499"/>
                    <a:pt x="81848" y="17577"/>
                  </a:cubicBezTo>
                  <a:cubicBezTo>
                    <a:pt x="81795" y="17546"/>
                    <a:pt x="81738" y="17530"/>
                    <a:pt x="81682" y="17530"/>
                  </a:cubicBezTo>
                  <a:cubicBezTo>
                    <a:pt x="81627" y="17530"/>
                    <a:pt x="81575" y="17546"/>
                    <a:pt x="81533" y="17577"/>
                  </a:cubicBezTo>
                  <a:cubicBezTo>
                    <a:pt x="81259" y="17703"/>
                    <a:pt x="80965" y="17829"/>
                    <a:pt x="80671" y="17935"/>
                  </a:cubicBezTo>
                  <a:cubicBezTo>
                    <a:pt x="80376" y="18019"/>
                    <a:pt x="80082" y="18124"/>
                    <a:pt x="79788" y="18271"/>
                  </a:cubicBezTo>
                  <a:cubicBezTo>
                    <a:pt x="79746" y="18292"/>
                    <a:pt x="79725" y="18313"/>
                    <a:pt x="79683" y="18313"/>
                  </a:cubicBezTo>
                  <a:cubicBezTo>
                    <a:pt x="79430" y="18334"/>
                    <a:pt x="79199" y="18439"/>
                    <a:pt x="79010" y="18607"/>
                  </a:cubicBezTo>
                  <a:cubicBezTo>
                    <a:pt x="78989" y="18628"/>
                    <a:pt x="78926" y="18628"/>
                    <a:pt x="78884" y="18628"/>
                  </a:cubicBezTo>
                  <a:cubicBezTo>
                    <a:pt x="78484" y="18734"/>
                    <a:pt x="78085" y="18860"/>
                    <a:pt x="77706" y="19028"/>
                  </a:cubicBezTo>
                  <a:cubicBezTo>
                    <a:pt x="77496" y="19112"/>
                    <a:pt x="77286" y="19259"/>
                    <a:pt x="77076" y="19343"/>
                  </a:cubicBezTo>
                  <a:cubicBezTo>
                    <a:pt x="76676" y="19511"/>
                    <a:pt x="76256" y="19638"/>
                    <a:pt x="75856" y="19764"/>
                  </a:cubicBezTo>
                  <a:cubicBezTo>
                    <a:pt x="75751" y="19806"/>
                    <a:pt x="75646" y="19785"/>
                    <a:pt x="75562" y="19848"/>
                  </a:cubicBezTo>
                  <a:cubicBezTo>
                    <a:pt x="75352" y="19974"/>
                    <a:pt x="75120" y="20058"/>
                    <a:pt x="74889" y="20142"/>
                  </a:cubicBezTo>
                  <a:cubicBezTo>
                    <a:pt x="74574" y="20289"/>
                    <a:pt x="74279" y="20436"/>
                    <a:pt x="73964" y="20563"/>
                  </a:cubicBezTo>
                  <a:cubicBezTo>
                    <a:pt x="73754" y="20647"/>
                    <a:pt x="73543" y="20773"/>
                    <a:pt x="73333" y="20878"/>
                  </a:cubicBezTo>
                  <a:cubicBezTo>
                    <a:pt x="72997" y="21025"/>
                    <a:pt x="72639" y="21109"/>
                    <a:pt x="72303" y="21277"/>
                  </a:cubicBezTo>
                  <a:cubicBezTo>
                    <a:pt x="72072" y="21404"/>
                    <a:pt x="71798" y="21425"/>
                    <a:pt x="71567" y="21572"/>
                  </a:cubicBezTo>
                  <a:cubicBezTo>
                    <a:pt x="71435" y="21685"/>
                    <a:pt x="71269" y="21764"/>
                    <a:pt x="71100" y="21764"/>
                  </a:cubicBezTo>
                  <a:cubicBezTo>
                    <a:pt x="71081" y="21764"/>
                    <a:pt x="71061" y="21763"/>
                    <a:pt x="71042" y="21761"/>
                  </a:cubicBezTo>
                  <a:cubicBezTo>
                    <a:pt x="71021" y="21761"/>
                    <a:pt x="70999" y="21803"/>
                    <a:pt x="70957" y="21803"/>
                  </a:cubicBezTo>
                  <a:cubicBezTo>
                    <a:pt x="70621" y="21929"/>
                    <a:pt x="70306" y="22118"/>
                    <a:pt x="69969" y="22266"/>
                  </a:cubicBezTo>
                  <a:cubicBezTo>
                    <a:pt x="69633" y="22413"/>
                    <a:pt x="69275" y="22539"/>
                    <a:pt x="68939" y="22665"/>
                  </a:cubicBezTo>
                  <a:cubicBezTo>
                    <a:pt x="68582" y="22749"/>
                    <a:pt x="68266" y="22980"/>
                    <a:pt x="67909" y="23044"/>
                  </a:cubicBezTo>
                  <a:cubicBezTo>
                    <a:pt x="67678" y="23128"/>
                    <a:pt x="67446" y="23212"/>
                    <a:pt x="67215" y="23317"/>
                  </a:cubicBezTo>
                  <a:cubicBezTo>
                    <a:pt x="66900" y="23443"/>
                    <a:pt x="66563" y="23527"/>
                    <a:pt x="66248" y="23674"/>
                  </a:cubicBezTo>
                  <a:cubicBezTo>
                    <a:pt x="66038" y="23758"/>
                    <a:pt x="65849" y="23842"/>
                    <a:pt x="65638" y="23906"/>
                  </a:cubicBezTo>
                  <a:cubicBezTo>
                    <a:pt x="65419" y="23997"/>
                    <a:pt x="65183" y="24057"/>
                    <a:pt x="64945" y="24057"/>
                  </a:cubicBezTo>
                  <a:cubicBezTo>
                    <a:pt x="64910" y="24057"/>
                    <a:pt x="64875" y="24055"/>
                    <a:pt x="64839" y="24053"/>
                  </a:cubicBezTo>
                  <a:cubicBezTo>
                    <a:pt x="64603" y="24147"/>
                    <a:pt x="64354" y="24195"/>
                    <a:pt x="64103" y="24195"/>
                  </a:cubicBezTo>
                  <a:cubicBezTo>
                    <a:pt x="64019" y="24195"/>
                    <a:pt x="63935" y="24189"/>
                    <a:pt x="63851" y="24179"/>
                  </a:cubicBezTo>
                  <a:cubicBezTo>
                    <a:pt x="63746" y="24179"/>
                    <a:pt x="63641" y="24200"/>
                    <a:pt x="63536" y="24242"/>
                  </a:cubicBezTo>
                  <a:cubicBezTo>
                    <a:pt x="63431" y="24242"/>
                    <a:pt x="63389" y="24179"/>
                    <a:pt x="63305" y="24179"/>
                  </a:cubicBezTo>
                  <a:cubicBezTo>
                    <a:pt x="63215" y="24184"/>
                    <a:pt x="63127" y="24187"/>
                    <a:pt x="63040" y="24187"/>
                  </a:cubicBezTo>
                  <a:cubicBezTo>
                    <a:pt x="62778" y="24187"/>
                    <a:pt x="62521" y="24163"/>
                    <a:pt x="62253" y="24116"/>
                  </a:cubicBezTo>
                  <a:cubicBezTo>
                    <a:pt x="61959" y="24074"/>
                    <a:pt x="61665" y="23990"/>
                    <a:pt x="61391" y="23863"/>
                  </a:cubicBezTo>
                  <a:cubicBezTo>
                    <a:pt x="61362" y="23876"/>
                    <a:pt x="61333" y="23881"/>
                    <a:pt x="61305" y="23881"/>
                  </a:cubicBezTo>
                  <a:cubicBezTo>
                    <a:pt x="61192" y="23881"/>
                    <a:pt x="61084" y="23800"/>
                    <a:pt x="60950" y="23800"/>
                  </a:cubicBezTo>
                  <a:cubicBezTo>
                    <a:pt x="60613" y="23779"/>
                    <a:pt x="60298" y="23695"/>
                    <a:pt x="59983" y="23548"/>
                  </a:cubicBezTo>
                  <a:cubicBezTo>
                    <a:pt x="59604" y="23359"/>
                    <a:pt x="59247" y="23128"/>
                    <a:pt x="58868" y="22917"/>
                  </a:cubicBezTo>
                  <a:cubicBezTo>
                    <a:pt x="58511" y="22749"/>
                    <a:pt x="58217" y="22539"/>
                    <a:pt x="57964" y="22266"/>
                  </a:cubicBezTo>
                  <a:cubicBezTo>
                    <a:pt x="57775" y="22097"/>
                    <a:pt x="57586" y="21929"/>
                    <a:pt x="57376" y="21761"/>
                  </a:cubicBezTo>
                  <a:cubicBezTo>
                    <a:pt x="57271" y="21656"/>
                    <a:pt x="57165" y="21551"/>
                    <a:pt x="57039" y="21467"/>
                  </a:cubicBezTo>
                  <a:cubicBezTo>
                    <a:pt x="56682" y="21277"/>
                    <a:pt x="56451" y="20920"/>
                    <a:pt x="56093" y="20710"/>
                  </a:cubicBezTo>
                  <a:cubicBezTo>
                    <a:pt x="56051" y="20689"/>
                    <a:pt x="56030" y="20668"/>
                    <a:pt x="56030" y="20626"/>
                  </a:cubicBezTo>
                  <a:cubicBezTo>
                    <a:pt x="55799" y="20205"/>
                    <a:pt x="55399" y="19911"/>
                    <a:pt x="55189" y="19490"/>
                  </a:cubicBezTo>
                  <a:cubicBezTo>
                    <a:pt x="55000" y="19406"/>
                    <a:pt x="54958" y="19217"/>
                    <a:pt x="54895" y="19028"/>
                  </a:cubicBezTo>
                  <a:cubicBezTo>
                    <a:pt x="54874" y="18944"/>
                    <a:pt x="54832" y="18860"/>
                    <a:pt x="54790" y="18797"/>
                  </a:cubicBezTo>
                  <a:cubicBezTo>
                    <a:pt x="54516" y="18418"/>
                    <a:pt x="54306" y="18019"/>
                    <a:pt x="54159" y="17577"/>
                  </a:cubicBezTo>
                  <a:cubicBezTo>
                    <a:pt x="53970" y="17052"/>
                    <a:pt x="53823" y="16484"/>
                    <a:pt x="53654" y="15958"/>
                  </a:cubicBezTo>
                  <a:cubicBezTo>
                    <a:pt x="53570" y="15580"/>
                    <a:pt x="53423" y="15201"/>
                    <a:pt x="53213" y="14865"/>
                  </a:cubicBezTo>
                  <a:cubicBezTo>
                    <a:pt x="53213" y="14613"/>
                    <a:pt x="53171" y="14360"/>
                    <a:pt x="53108" y="14129"/>
                  </a:cubicBezTo>
                  <a:cubicBezTo>
                    <a:pt x="53024" y="13751"/>
                    <a:pt x="52919" y="13393"/>
                    <a:pt x="52813" y="13036"/>
                  </a:cubicBezTo>
                  <a:cubicBezTo>
                    <a:pt x="52708" y="12805"/>
                    <a:pt x="52666" y="12552"/>
                    <a:pt x="52666" y="12300"/>
                  </a:cubicBezTo>
                  <a:lnTo>
                    <a:pt x="52540" y="12069"/>
                  </a:lnTo>
                  <a:lnTo>
                    <a:pt x="52540" y="11606"/>
                  </a:lnTo>
                  <a:cubicBezTo>
                    <a:pt x="52393" y="11438"/>
                    <a:pt x="52435" y="11228"/>
                    <a:pt x="52351" y="11018"/>
                  </a:cubicBezTo>
                  <a:cubicBezTo>
                    <a:pt x="52288" y="10786"/>
                    <a:pt x="52246" y="10555"/>
                    <a:pt x="52183" y="10324"/>
                  </a:cubicBezTo>
                  <a:cubicBezTo>
                    <a:pt x="52120" y="10092"/>
                    <a:pt x="52057" y="9861"/>
                    <a:pt x="52036" y="9630"/>
                  </a:cubicBezTo>
                  <a:cubicBezTo>
                    <a:pt x="52036" y="9441"/>
                    <a:pt x="51888" y="9273"/>
                    <a:pt x="51909" y="9062"/>
                  </a:cubicBezTo>
                  <a:cubicBezTo>
                    <a:pt x="51909" y="9062"/>
                    <a:pt x="51888" y="9041"/>
                    <a:pt x="51888" y="9020"/>
                  </a:cubicBezTo>
                  <a:cubicBezTo>
                    <a:pt x="51762" y="8915"/>
                    <a:pt x="51762" y="8726"/>
                    <a:pt x="51678" y="8600"/>
                  </a:cubicBezTo>
                  <a:cubicBezTo>
                    <a:pt x="51657" y="8537"/>
                    <a:pt x="51594" y="8432"/>
                    <a:pt x="51678" y="8347"/>
                  </a:cubicBezTo>
                  <a:cubicBezTo>
                    <a:pt x="51699" y="8326"/>
                    <a:pt x="51657" y="8263"/>
                    <a:pt x="51657" y="8200"/>
                  </a:cubicBezTo>
                  <a:cubicBezTo>
                    <a:pt x="51531" y="7801"/>
                    <a:pt x="51426" y="7401"/>
                    <a:pt x="51321" y="7023"/>
                  </a:cubicBezTo>
                  <a:cubicBezTo>
                    <a:pt x="51279" y="6855"/>
                    <a:pt x="51216" y="6687"/>
                    <a:pt x="51131" y="6539"/>
                  </a:cubicBezTo>
                  <a:cubicBezTo>
                    <a:pt x="51089" y="6455"/>
                    <a:pt x="51047" y="6350"/>
                    <a:pt x="51005" y="6245"/>
                  </a:cubicBezTo>
                  <a:cubicBezTo>
                    <a:pt x="50942" y="5993"/>
                    <a:pt x="50837" y="5740"/>
                    <a:pt x="50690" y="5530"/>
                  </a:cubicBezTo>
                  <a:cubicBezTo>
                    <a:pt x="50564" y="5320"/>
                    <a:pt x="50459" y="5110"/>
                    <a:pt x="50375" y="4878"/>
                  </a:cubicBezTo>
                  <a:cubicBezTo>
                    <a:pt x="50290" y="4542"/>
                    <a:pt x="50122" y="4227"/>
                    <a:pt x="49870" y="3974"/>
                  </a:cubicBezTo>
                  <a:cubicBezTo>
                    <a:pt x="49681" y="3806"/>
                    <a:pt x="49555" y="3554"/>
                    <a:pt x="49513" y="3302"/>
                  </a:cubicBezTo>
                  <a:cubicBezTo>
                    <a:pt x="49428" y="3196"/>
                    <a:pt x="49302" y="3133"/>
                    <a:pt x="49281" y="3028"/>
                  </a:cubicBezTo>
                  <a:cubicBezTo>
                    <a:pt x="49176" y="2671"/>
                    <a:pt x="48882" y="2524"/>
                    <a:pt x="48651" y="2292"/>
                  </a:cubicBezTo>
                  <a:cubicBezTo>
                    <a:pt x="48630" y="2250"/>
                    <a:pt x="48524" y="2229"/>
                    <a:pt x="48503" y="2166"/>
                  </a:cubicBezTo>
                  <a:cubicBezTo>
                    <a:pt x="48377" y="1893"/>
                    <a:pt x="48083" y="1788"/>
                    <a:pt x="47936" y="1536"/>
                  </a:cubicBezTo>
                  <a:cubicBezTo>
                    <a:pt x="47894" y="1451"/>
                    <a:pt x="47789" y="1515"/>
                    <a:pt x="47726" y="1451"/>
                  </a:cubicBezTo>
                  <a:cubicBezTo>
                    <a:pt x="47704" y="1409"/>
                    <a:pt x="47726" y="1346"/>
                    <a:pt x="47726" y="1346"/>
                  </a:cubicBezTo>
                  <a:cubicBezTo>
                    <a:pt x="47620" y="1283"/>
                    <a:pt x="47536" y="1241"/>
                    <a:pt x="47452" y="1178"/>
                  </a:cubicBezTo>
                  <a:cubicBezTo>
                    <a:pt x="47305" y="1052"/>
                    <a:pt x="47158" y="968"/>
                    <a:pt x="46990" y="905"/>
                  </a:cubicBezTo>
                  <a:cubicBezTo>
                    <a:pt x="46885" y="863"/>
                    <a:pt x="46779" y="821"/>
                    <a:pt x="46674" y="758"/>
                  </a:cubicBezTo>
                  <a:cubicBezTo>
                    <a:pt x="46527" y="674"/>
                    <a:pt x="46401" y="610"/>
                    <a:pt x="46233" y="568"/>
                  </a:cubicBezTo>
                  <a:cubicBezTo>
                    <a:pt x="46149" y="547"/>
                    <a:pt x="46065" y="505"/>
                    <a:pt x="45980" y="463"/>
                  </a:cubicBezTo>
                  <a:cubicBezTo>
                    <a:pt x="45896" y="400"/>
                    <a:pt x="45749" y="421"/>
                    <a:pt x="45665" y="379"/>
                  </a:cubicBezTo>
                  <a:cubicBezTo>
                    <a:pt x="45581" y="337"/>
                    <a:pt x="45581" y="253"/>
                    <a:pt x="45539" y="211"/>
                  </a:cubicBezTo>
                  <a:cubicBezTo>
                    <a:pt x="44929" y="85"/>
                    <a:pt x="44299" y="169"/>
                    <a:pt x="43689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38"/>
            <p:cNvSpPr/>
            <p:nvPr/>
          </p:nvSpPr>
          <p:spPr>
            <a:xfrm>
              <a:off x="1404093" y="1854009"/>
              <a:ext cx="964837" cy="292141"/>
            </a:xfrm>
            <a:custGeom>
              <a:avLst/>
              <a:gdLst/>
              <a:ahLst/>
              <a:cxnLst/>
              <a:rect l="l" t="t" r="r" b="b"/>
              <a:pathLst>
                <a:path w="93560" h="27896" extrusionOk="0">
                  <a:moveTo>
                    <a:pt x="44783" y="217"/>
                  </a:moveTo>
                  <a:lnTo>
                    <a:pt x="44804" y="238"/>
                  </a:lnTo>
                  <a:cubicBezTo>
                    <a:pt x="44783" y="238"/>
                    <a:pt x="44762" y="259"/>
                    <a:pt x="44762" y="259"/>
                  </a:cubicBezTo>
                  <a:cubicBezTo>
                    <a:pt x="44762" y="238"/>
                    <a:pt x="44762" y="238"/>
                    <a:pt x="44762" y="238"/>
                  </a:cubicBezTo>
                  <a:cubicBezTo>
                    <a:pt x="44762" y="217"/>
                    <a:pt x="44783" y="217"/>
                    <a:pt x="44783" y="217"/>
                  </a:cubicBezTo>
                  <a:close/>
                  <a:moveTo>
                    <a:pt x="51538" y="9012"/>
                  </a:moveTo>
                  <a:cubicBezTo>
                    <a:pt x="51542" y="9012"/>
                    <a:pt x="51547" y="9016"/>
                    <a:pt x="51552" y="9026"/>
                  </a:cubicBezTo>
                  <a:cubicBezTo>
                    <a:pt x="51552" y="9061"/>
                    <a:pt x="51538" y="9067"/>
                    <a:pt x="51510" y="9068"/>
                  </a:cubicBezTo>
                  <a:lnTo>
                    <a:pt x="51510" y="9068"/>
                  </a:lnTo>
                  <a:cubicBezTo>
                    <a:pt x="51511" y="9052"/>
                    <a:pt x="51523" y="9012"/>
                    <a:pt x="51538" y="9012"/>
                  </a:cubicBezTo>
                  <a:close/>
                  <a:moveTo>
                    <a:pt x="52888" y="14327"/>
                  </a:moveTo>
                  <a:cubicBezTo>
                    <a:pt x="52917" y="14347"/>
                    <a:pt x="52948" y="14367"/>
                    <a:pt x="52919" y="14367"/>
                  </a:cubicBezTo>
                  <a:cubicBezTo>
                    <a:pt x="52892" y="14367"/>
                    <a:pt x="52891" y="14340"/>
                    <a:pt x="52888" y="14327"/>
                  </a:cubicBezTo>
                  <a:close/>
                  <a:moveTo>
                    <a:pt x="85023" y="17468"/>
                  </a:moveTo>
                  <a:cubicBezTo>
                    <a:pt x="85039" y="17468"/>
                    <a:pt x="85055" y="17478"/>
                    <a:pt x="85065" y="17499"/>
                  </a:cubicBezTo>
                  <a:cubicBezTo>
                    <a:pt x="85055" y="17520"/>
                    <a:pt x="85039" y="17531"/>
                    <a:pt x="85023" y="17531"/>
                  </a:cubicBezTo>
                  <a:cubicBezTo>
                    <a:pt x="85007" y="17531"/>
                    <a:pt x="84992" y="17520"/>
                    <a:pt x="84981" y="17499"/>
                  </a:cubicBezTo>
                  <a:cubicBezTo>
                    <a:pt x="84992" y="17478"/>
                    <a:pt x="85007" y="17468"/>
                    <a:pt x="85023" y="17468"/>
                  </a:cubicBezTo>
                  <a:close/>
                  <a:moveTo>
                    <a:pt x="83346" y="17542"/>
                  </a:moveTo>
                  <a:cubicBezTo>
                    <a:pt x="83376" y="17636"/>
                    <a:pt x="83470" y="17566"/>
                    <a:pt x="83509" y="17625"/>
                  </a:cubicBezTo>
                  <a:cubicBezTo>
                    <a:pt x="83482" y="17652"/>
                    <a:pt x="83448" y="17660"/>
                    <a:pt x="83410" y="17660"/>
                  </a:cubicBezTo>
                  <a:cubicBezTo>
                    <a:pt x="83360" y="17660"/>
                    <a:pt x="83305" y="17646"/>
                    <a:pt x="83257" y="17646"/>
                  </a:cubicBezTo>
                  <a:cubicBezTo>
                    <a:pt x="83257" y="17589"/>
                    <a:pt x="83292" y="17549"/>
                    <a:pt x="83346" y="17542"/>
                  </a:cubicBezTo>
                  <a:close/>
                  <a:moveTo>
                    <a:pt x="82942" y="17667"/>
                  </a:moveTo>
                  <a:cubicBezTo>
                    <a:pt x="82963" y="17667"/>
                    <a:pt x="82963" y="17688"/>
                    <a:pt x="82963" y="17688"/>
                  </a:cubicBezTo>
                  <a:lnTo>
                    <a:pt x="82942" y="17709"/>
                  </a:lnTo>
                  <a:cubicBezTo>
                    <a:pt x="82942" y="17688"/>
                    <a:pt x="82921" y="17688"/>
                    <a:pt x="82921" y="17688"/>
                  </a:cubicBezTo>
                  <a:cubicBezTo>
                    <a:pt x="82921" y="17667"/>
                    <a:pt x="82942" y="17667"/>
                    <a:pt x="82942" y="17667"/>
                  </a:cubicBezTo>
                  <a:close/>
                  <a:moveTo>
                    <a:pt x="80209" y="18214"/>
                  </a:moveTo>
                  <a:lnTo>
                    <a:pt x="80251" y="18235"/>
                  </a:lnTo>
                  <a:lnTo>
                    <a:pt x="80251" y="18256"/>
                  </a:lnTo>
                  <a:lnTo>
                    <a:pt x="80209" y="18256"/>
                  </a:lnTo>
                  <a:cubicBezTo>
                    <a:pt x="80209" y="18256"/>
                    <a:pt x="80209" y="18235"/>
                    <a:pt x="80188" y="18235"/>
                  </a:cubicBezTo>
                  <a:cubicBezTo>
                    <a:pt x="80209" y="18214"/>
                    <a:pt x="80209" y="18214"/>
                    <a:pt x="80209" y="18214"/>
                  </a:cubicBezTo>
                  <a:close/>
                  <a:moveTo>
                    <a:pt x="79977" y="18340"/>
                  </a:moveTo>
                  <a:cubicBezTo>
                    <a:pt x="79998" y="18340"/>
                    <a:pt x="80019" y="18361"/>
                    <a:pt x="80019" y="18361"/>
                  </a:cubicBezTo>
                  <a:lnTo>
                    <a:pt x="79998" y="18361"/>
                  </a:lnTo>
                  <a:cubicBezTo>
                    <a:pt x="79984" y="18376"/>
                    <a:pt x="80000" y="18391"/>
                    <a:pt x="79996" y="18391"/>
                  </a:cubicBezTo>
                  <a:cubicBezTo>
                    <a:pt x="79995" y="18391"/>
                    <a:pt x="79990" y="18388"/>
                    <a:pt x="79977" y="18382"/>
                  </a:cubicBezTo>
                  <a:cubicBezTo>
                    <a:pt x="79956" y="18382"/>
                    <a:pt x="79977" y="18361"/>
                    <a:pt x="79977" y="18340"/>
                  </a:cubicBezTo>
                  <a:close/>
                  <a:moveTo>
                    <a:pt x="79305" y="18592"/>
                  </a:moveTo>
                  <a:cubicBezTo>
                    <a:pt x="79326" y="18592"/>
                    <a:pt x="79326" y="18613"/>
                    <a:pt x="79326" y="18613"/>
                  </a:cubicBezTo>
                  <a:lnTo>
                    <a:pt x="79305" y="18635"/>
                  </a:lnTo>
                  <a:lnTo>
                    <a:pt x="79284" y="18635"/>
                  </a:lnTo>
                  <a:cubicBezTo>
                    <a:pt x="79284" y="18635"/>
                    <a:pt x="79284" y="18635"/>
                    <a:pt x="79284" y="18613"/>
                  </a:cubicBezTo>
                  <a:cubicBezTo>
                    <a:pt x="79284" y="18592"/>
                    <a:pt x="79284" y="18592"/>
                    <a:pt x="79305" y="18592"/>
                  </a:cubicBezTo>
                  <a:close/>
                  <a:moveTo>
                    <a:pt x="80671" y="18719"/>
                  </a:moveTo>
                  <a:lnTo>
                    <a:pt x="80692" y="18740"/>
                  </a:lnTo>
                  <a:lnTo>
                    <a:pt x="80671" y="18740"/>
                  </a:lnTo>
                  <a:cubicBezTo>
                    <a:pt x="80671" y="18740"/>
                    <a:pt x="80671" y="18761"/>
                    <a:pt x="80671" y="18761"/>
                  </a:cubicBezTo>
                  <a:cubicBezTo>
                    <a:pt x="80650" y="18740"/>
                    <a:pt x="80650" y="18740"/>
                    <a:pt x="80650" y="18740"/>
                  </a:cubicBezTo>
                  <a:cubicBezTo>
                    <a:pt x="80650" y="18719"/>
                    <a:pt x="80671" y="18719"/>
                    <a:pt x="80671" y="18719"/>
                  </a:cubicBezTo>
                  <a:close/>
                  <a:moveTo>
                    <a:pt x="90042" y="19136"/>
                  </a:moveTo>
                  <a:cubicBezTo>
                    <a:pt x="90051" y="19136"/>
                    <a:pt x="90060" y="19142"/>
                    <a:pt x="90069" y="19160"/>
                  </a:cubicBezTo>
                  <a:cubicBezTo>
                    <a:pt x="90090" y="19202"/>
                    <a:pt x="90048" y="19202"/>
                    <a:pt x="90027" y="19202"/>
                  </a:cubicBezTo>
                  <a:cubicBezTo>
                    <a:pt x="90027" y="19202"/>
                    <a:pt x="90006" y="19160"/>
                    <a:pt x="90006" y="19160"/>
                  </a:cubicBezTo>
                  <a:cubicBezTo>
                    <a:pt x="90018" y="19148"/>
                    <a:pt x="90030" y="19136"/>
                    <a:pt x="90042" y="19136"/>
                  </a:cubicBezTo>
                  <a:close/>
                  <a:moveTo>
                    <a:pt x="76908" y="19518"/>
                  </a:moveTo>
                  <a:cubicBezTo>
                    <a:pt x="76929" y="19518"/>
                    <a:pt x="76950" y="19560"/>
                    <a:pt x="76950" y="19560"/>
                  </a:cubicBezTo>
                  <a:cubicBezTo>
                    <a:pt x="76938" y="19572"/>
                    <a:pt x="76919" y="19584"/>
                    <a:pt x="76901" y="19584"/>
                  </a:cubicBezTo>
                  <a:cubicBezTo>
                    <a:pt x="76887" y="19584"/>
                    <a:pt x="76875" y="19577"/>
                    <a:pt x="76866" y="19560"/>
                  </a:cubicBezTo>
                  <a:cubicBezTo>
                    <a:pt x="76845" y="19518"/>
                    <a:pt x="76908" y="19518"/>
                    <a:pt x="76908" y="19518"/>
                  </a:cubicBezTo>
                  <a:close/>
                  <a:moveTo>
                    <a:pt x="74786" y="20267"/>
                  </a:moveTo>
                  <a:cubicBezTo>
                    <a:pt x="74798" y="20267"/>
                    <a:pt x="74811" y="20269"/>
                    <a:pt x="74826" y="20274"/>
                  </a:cubicBezTo>
                  <a:cubicBezTo>
                    <a:pt x="74814" y="20312"/>
                    <a:pt x="74794" y="20320"/>
                    <a:pt x="74770" y="20320"/>
                  </a:cubicBezTo>
                  <a:cubicBezTo>
                    <a:pt x="74757" y="20320"/>
                    <a:pt x="74743" y="20317"/>
                    <a:pt x="74729" y="20317"/>
                  </a:cubicBezTo>
                  <a:lnTo>
                    <a:pt x="74729" y="20317"/>
                  </a:lnTo>
                  <a:cubicBezTo>
                    <a:pt x="74743" y="20283"/>
                    <a:pt x="74758" y="20267"/>
                    <a:pt x="74786" y="20267"/>
                  </a:cubicBezTo>
                  <a:close/>
                  <a:moveTo>
                    <a:pt x="16715" y="20569"/>
                  </a:moveTo>
                  <a:cubicBezTo>
                    <a:pt x="16715" y="20569"/>
                    <a:pt x="16736" y="20590"/>
                    <a:pt x="16736" y="20590"/>
                  </a:cubicBezTo>
                  <a:lnTo>
                    <a:pt x="16715" y="20611"/>
                  </a:lnTo>
                  <a:lnTo>
                    <a:pt x="16694" y="20611"/>
                  </a:lnTo>
                  <a:cubicBezTo>
                    <a:pt x="16694" y="20611"/>
                    <a:pt x="16694" y="20590"/>
                    <a:pt x="16694" y="20590"/>
                  </a:cubicBezTo>
                  <a:cubicBezTo>
                    <a:pt x="16694" y="20569"/>
                    <a:pt x="16715" y="20569"/>
                    <a:pt x="16715" y="20569"/>
                  </a:cubicBezTo>
                  <a:close/>
                  <a:moveTo>
                    <a:pt x="70892" y="21993"/>
                  </a:moveTo>
                  <a:cubicBezTo>
                    <a:pt x="70900" y="21993"/>
                    <a:pt x="70905" y="21998"/>
                    <a:pt x="70895" y="22019"/>
                  </a:cubicBezTo>
                  <a:cubicBezTo>
                    <a:pt x="70888" y="22026"/>
                    <a:pt x="70881" y="22029"/>
                    <a:pt x="70875" y="22029"/>
                  </a:cubicBezTo>
                  <a:cubicBezTo>
                    <a:pt x="70862" y="22029"/>
                    <a:pt x="70853" y="22019"/>
                    <a:pt x="70853" y="22019"/>
                  </a:cubicBezTo>
                  <a:cubicBezTo>
                    <a:pt x="70853" y="21998"/>
                    <a:pt x="70874" y="21998"/>
                    <a:pt x="70874" y="21998"/>
                  </a:cubicBezTo>
                  <a:cubicBezTo>
                    <a:pt x="70874" y="21998"/>
                    <a:pt x="70884" y="21993"/>
                    <a:pt x="70892" y="21993"/>
                  </a:cubicBezTo>
                  <a:close/>
                  <a:moveTo>
                    <a:pt x="67846" y="23281"/>
                  </a:moveTo>
                  <a:cubicBezTo>
                    <a:pt x="67846" y="23281"/>
                    <a:pt x="67867" y="23302"/>
                    <a:pt x="67867" y="23302"/>
                  </a:cubicBezTo>
                  <a:lnTo>
                    <a:pt x="67846" y="23323"/>
                  </a:lnTo>
                  <a:cubicBezTo>
                    <a:pt x="67804" y="23302"/>
                    <a:pt x="67825" y="23281"/>
                    <a:pt x="67846" y="23281"/>
                  </a:cubicBezTo>
                  <a:close/>
                  <a:moveTo>
                    <a:pt x="7416" y="24907"/>
                  </a:moveTo>
                  <a:cubicBezTo>
                    <a:pt x="7420" y="24907"/>
                    <a:pt x="7422" y="24911"/>
                    <a:pt x="7422" y="24921"/>
                  </a:cubicBezTo>
                  <a:cubicBezTo>
                    <a:pt x="7422" y="24963"/>
                    <a:pt x="7401" y="24963"/>
                    <a:pt x="7380" y="24963"/>
                  </a:cubicBezTo>
                  <a:cubicBezTo>
                    <a:pt x="7367" y="25003"/>
                    <a:pt x="7354" y="25017"/>
                    <a:pt x="7330" y="25017"/>
                  </a:cubicBezTo>
                  <a:cubicBezTo>
                    <a:pt x="7316" y="25017"/>
                    <a:pt x="7298" y="25013"/>
                    <a:pt x="7275" y="25005"/>
                  </a:cubicBezTo>
                  <a:cubicBezTo>
                    <a:pt x="7288" y="24967"/>
                    <a:pt x="7308" y="24959"/>
                    <a:pt x="7331" y="24959"/>
                  </a:cubicBezTo>
                  <a:cubicBezTo>
                    <a:pt x="7347" y="24959"/>
                    <a:pt x="7363" y="24963"/>
                    <a:pt x="7380" y="24963"/>
                  </a:cubicBezTo>
                  <a:cubicBezTo>
                    <a:pt x="7380" y="24947"/>
                    <a:pt x="7405" y="24907"/>
                    <a:pt x="7416" y="24907"/>
                  </a:cubicBezTo>
                  <a:close/>
                  <a:moveTo>
                    <a:pt x="4857" y="26834"/>
                  </a:moveTo>
                  <a:cubicBezTo>
                    <a:pt x="4878" y="26834"/>
                    <a:pt x="4878" y="26855"/>
                    <a:pt x="4878" y="26855"/>
                  </a:cubicBezTo>
                  <a:lnTo>
                    <a:pt x="4857" y="26876"/>
                  </a:lnTo>
                  <a:cubicBezTo>
                    <a:pt x="4857" y="26855"/>
                    <a:pt x="4836" y="26834"/>
                    <a:pt x="4836" y="26834"/>
                  </a:cubicBezTo>
                  <a:close/>
                  <a:moveTo>
                    <a:pt x="42556" y="0"/>
                  </a:moveTo>
                  <a:cubicBezTo>
                    <a:pt x="42480" y="0"/>
                    <a:pt x="42401" y="11"/>
                    <a:pt x="42323" y="28"/>
                  </a:cubicBezTo>
                  <a:cubicBezTo>
                    <a:pt x="42155" y="91"/>
                    <a:pt x="42007" y="133"/>
                    <a:pt x="41839" y="133"/>
                  </a:cubicBezTo>
                  <a:cubicBezTo>
                    <a:pt x="41818" y="133"/>
                    <a:pt x="41797" y="133"/>
                    <a:pt x="41776" y="154"/>
                  </a:cubicBezTo>
                  <a:cubicBezTo>
                    <a:pt x="41755" y="196"/>
                    <a:pt x="41755" y="259"/>
                    <a:pt x="41713" y="259"/>
                  </a:cubicBezTo>
                  <a:cubicBezTo>
                    <a:pt x="41662" y="254"/>
                    <a:pt x="41610" y="251"/>
                    <a:pt x="41557" y="251"/>
                  </a:cubicBezTo>
                  <a:cubicBezTo>
                    <a:pt x="41413" y="251"/>
                    <a:pt x="41263" y="270"/>
                    <a:pt x="41124" y="301"/>
                  </a:cubicBezTo>
                  <a:cubicBezTo>
                    <a:pt x="40986" y="270"/>
                    <a:pt x="40836" y="251"/>
                    <a:pt x="40683" y="251"/>
                  </a:cubicBezTo>
                  <a:cubicBezTo>
                    <a:pt x="40627" y="251"/>
                    <a:pt x="40571" y="254"/>
                    <a:pt x="40515" y="259"/>
                  </a:cubicBezTo>
                  <a:cubicBezTo>
                    <a:pt x="40136" y="511"/>
                    <a:pt x="39695" y="596"/>
                    <a:pt x="39316" y="806"/>
                  </a:cubicBezTo>
                  <a:cubicBezTo>
                    <a:pt x="39274" y="764"/>
                    <a:pt x="39379" y="722"/>
                    <a:pt x="39274" y="701"/>
                  </a:cubicBezTo>
                  <a:lnTo>
                    <a:pt x="39106" y="785"/>
                  </a:lnTo>
                  <a:cubicBezTo>
                    <a:pt x="39127" y="827"/>
                    <a:pt x="39211" y="806"/>
                    <a:pt x="39211" y="869"/>
                  </a:cubicBezTo>
                  <a:cubicBezTo>
                    <a:pt x="38896" y="869"/>
                    <a:pt x="38686" y="1100"/>
                    <a:pt x="38412" y="1184"/>
                  </a:cubicBezTo>
                  <a:cubicBezTo>
                    <a:pt x="38370" y="1184"/>
                    <a:pt x="38349" y="1121"/>
                    <a:pt x="38328" y="1121"/>
                  </a:cubicBezTo>
                  <a:cubicBezTo>
                    <a:pt x="38097" y="1289"/>
                    <a:pt x="37845" y="1416"/>
                    <a:pt x="37571" y="1521"/>
                  </a:cubicBezTo>
                  <a:cubicBezTo>
                    <a:pt x="37298" y="1605"/>
                    <a:pt x="37067" y="1752"/>
                    <a:pt x="36793" y="1857"/>
                  </a:cubicBezTo>
                  <a:lnTo>
                    <a:pt x="36541" y="1857"/>
                  </a:lnTo>
                  <a:cubicBezTo>
                    <a:pt x="36352" y="1962"/>
                    <a:pt x="36163" y="2088"/>
                    <a:pt x="36015" y="2257"/>
                  </a:cubicBezTo>
                  <a:cubicBezTo>
                    <a:pt x="35973" y="2341"/>
                    <a:pt x="35889" y="2383"/>
                    <a:pt x="35784" y="2404"/>
                  </a:cubicBezTo>
                  <a:cubicBezTo>
                    <a:pt x="35553" y="2404"/>
                    <a:pt x="35448" y="2572"/>
                    <a:pt x="35259" y="2635"/>
                  </a:cubicBezTo>
                  <a:cubicBezTo>
                    <a:pt x="35196" y="2677"/>
                    <a:pt x="35090" y="2698"/>
                    <a:pt x="35048" y="2782"/>
                  </a:cubicBezTo>
                  <a:cubicBezTo>
                    <a:pt x="34922" y="2971"/>
                    <a:pt x="34754" y="3119"/>
                    <a:pt x="34544" y="3182"/>
                  </a:cubicBezTo>
                  <a:cubicBezTo>
                    <a:pt x="34270" y="3308"/>
                    <a:pt x="34081" y="3560"/>
                    <a:pt x="33766" y="3623"/>
                  </a:cubicBezTo>
                  <a:cubicBezTo>
                    <a:pt x="33640" y="3770"/>
                    <a:pt x="33472" y="3896"/>
                    <a:pt x="33303" y="3981"/>
                  </a:cubicBezTo>
                  <a:cubicBezTo>
                    <a:pt x="33303" y="4065"/>
                    <a:pt x="33387" y="4002"/>
                    <a:pt x="33387" y="4086"/>
                  </a:cubicBezTo>
                  <a:cubicBezTo>
                    <a:pt x="33324" y="4128"/>
                    <a:pt x="33261" y="4233"/>
                    <a:pt x="33177" y="4254"/>
                  </a:cubicBezTo>
                  <a:cubicBezTo>
                    <a:pt x="32904" y="4359"/>
                    <a:pt x="32652" y="4464"/>
                    <a:pt x="32420" y="4611"/>
                  </a:cubicBezTo>
                  <a:lnTo>
                    <a:pt x="32462" y="4695"/>
                  </a:lnTo>
                  <a:cubicBezTo>
                    <a:pt x="32399" y="4758"/>
                    <a:pt x="32336" y="4843"/>
                    <a:pt x="32231" y="4885"/>
                  </a:cubicBezTo>
                  <a:cubicBezTo>
                    <a:pt x="32063" y="4969"/>
                    <a:pt x="31916" y="5095"/>
                    <a:pt x="31790" y="5242"/>
                  </a:cubicBezTo>
                  <a:cubicBezTo>
                    <a:pt x="31663" y="5368"/>
                    <a:pt x="31537" y="5473"/>
                    <a:pt x="31390" y="5557"/>
                  </a:cubicBezTo>
                  <a:cubicBezTo>
                    <a:pt x="31243" y="5620"/>
                    <a:pt x="31117" y="5683"/>
                    <a:pt x="30991" y="5768"/>
                  </a:cubicBezTo>
                  <a:cubicBezTo>
                    <a:pt x="30780" y="5852"/>
                    <a:pt x="30633" y="6041"/>
                    <a:pt x="30570" y="6251"/>
                  </a:cubicBezTo>
                  <a:cubicBezTo>
                    <a:pt x="30381" y="6356"/>
                    <a:pt x="30234" y="6524"/>
                    <a:pt x="30045" y="6630"/>
                  </a:cubicBezTo>
                  <a:cubicBezTo>
                    <a:pt x="29855" y="6756"/>
                    <a:pt x="29687" y="6903"/>
                    <a:pt x="29519" y="7050"/>
                  </a:cubicBezTo>
                  <a:cubicBezTo>
                    <a:pt x="29351" y="7197"/>
                    <a:pt x="29204" y="7344"/>
                    <a:pt x="29056" y="7513"/>
                  </a:cubicBezTo>
                  <a:cubicBezTo>
                    <a:pt x="29014" y="7576"/>
                    <a:pt x="28930" y="7639"/>
                    <a:pt x="28888" y="7681"/>
                  </a:cubicBezTo>
                  <a:cubicBezTo>
                    <a:pt x="28720" y="7891"/>
                    <a:pt x="28405" y="7912"/>
                    <a:pt x="28300" y="8164"/>
                  </a:cubicBezTo>
                  <a:cubicBezTo>
                    <a:pt x="28026" y="8312"/>
                    <a:pt x="27816" y="8522"/>
                    <a:pt x="27690" y="8795"/>
                  </a:cubicBezTo>
                  <a:cubicBezTo>
                    <a:pt x="27480" y="8858"/>
                    <a:pt x="27374" y="9068"/>
                    <a:pt x="27185" y="9174"/>
                  </a:cubicBezTo>
                  <a:cubicBezTo>
                    <a:pt x="27038" y="9258"/>
                    <a:pt x="26912" y="9405"/>
                    <a:pt x="26828" y="9573"/>
                  </a:cubicBezTo>
                  <a:cubicBezTo>
                    <a:pt x="26786" y="9636"/>
                    <a:pt x="26723" y="9699"/>
                    <a:pt x="26639" y="9741"/>
                  </a:cubicBezTo>
                  <a:cubicBezTo>
                    <a:pt x="26386" y="9867"/>
                    <a:pt x="26176" y="10057"/>
                    <a:pt x="26029" y="10267"/>
                  </a:cubicBezTo>
                  <a:cubicBezTo>
                    <a:pt x="25840" y="10540"/>
                    <a:pt x="25545" y="10624"/>
                    <a:pt x="25377" y="10898"/>
                  </a:cubicBezTo>
                  <a:cubicBezTo>
                    <a:pt x="25230" y="10961"/>
                    <a:pt x="25104" y="11087"/>
                    <a:pt x="25041" y="11255"/>
                  </a:cubicBezTo>
                  <a:cubicBezTo>
                    <a:pt x="24978" y="11402"/>
                    <a:pt x="24873" y="11549"/>
                    <a:pt x="24746" y="11633"/>
                  </a:cubicBezTo>
                  <a:cubicBezTo>
                    <a:pt x="24662" y="11696"/>
                    <a:pt x="24578" y="11760"/>
                    <a:pt x="24515" y="11823"/>
                  </a:cubicBezTo>
                  <a:cubicBezTo>
                    <a:pt x="24410" y="11928"/>
                    <a:pt x="24305" y="12033"/>
                    <a:pt x="24200" y="12138"/>
                  </a:cubicBezTo>
                  <a:lnTo>
                    <a:pt x="24116" y="12075"/>
                  </a:lnTo>
                  <a:cubicBezTo>
                    <a:pt x="24053" y="12180"/>
                    <a:pt x="23969" y="12285"/>
                    <a:pt x="23884" y="12390"/>
                  </a:cubicBezTo>
                  <a:cubicBezTo>
                    <a:pt x="23779" y="12516"/>
                    <a:pt x="23716" y="12706"/>
                    <a:pt x="23527" y="12790"/>
                  </a:cubicBezTo>
                  <a:cubicBezTo>
                    <a:pt x="23275" y="12895"/>
                    <a:pt x="23064" y="13126"/>
                    <a:pt x="22980" y="13420"/>
                  </a:cubicBezTo>
                  <a:cubicBezTo>
                    <a:pt x="22791" y="13526"/>
                    <a:pt x="22623" y="13673"/>
                    <a:pt x="22476" y="13820"/>
                  </a:cubicBezTo>
                  <a:cubicBezTo>
                    <a:pt x="22371" y="13988"/>
                    <a:pt x="22223" y="14156"/>
                    <a:pt x="22076" y="14282"/>
                  </a:cubicBezTo>
                  <a:cubicBezTo>
                    <a:pt x="22034" y="14303"/>
                    <a:pt x="22013" y="14346"/>
                    <a:pt x="21992" y="14367"/>
                  </a:cubicBezTo>
                  <a:cubicBezTo>
                    <a:pt x="21887" y="14619"/>
                    <a:pt x="21614" y="14703"/>
                    <a:pt x="21446" y="14892"/>
                  </a:cubicBezTo>
                  <a:cubicBezTo>
                    <a:pt x="21432" y="14892"/>
                    <a:pt x="21399" y="14883"/>
                    <a:pt x="21379" y="14883"/>
                  </a:cubicBezTo>
                  <a:cubicBezTo>
                    <a:pt x="21368" y="14883"/>
                    <a:pt x="21361" y="14885"/>
                    <a:pt x="21361" y="14892"/>
                  </a:cubicBezTo>
                  <a:cubicBezTo>
                    <a:pt x="21340" y="14892"/>
                    <a:pt x="21319" y="14913"/>
                    <a:pt x="21319" y="14913"/>
                  </a:cubicBezTo>
                  <a:cubicBezTo>
                    <a:pt x="21361" y="14955"/>
                    <a:pt x="21361" y="14997"/>
                    <a:pt x="21361" y="15039"/>
                  </a:cubicBezTo>
                  <a:lnTo>
                    <a:pt x="21277" y="15123"/>
                  </a:lnTo>
                  <a:lnTo>
                    <a:pt x="21214" y="14997"/>
                  </a:lnTo>
                  <a:cubicBezTo>
                    <a:pt x="21151" y="15102"/>
                    <a:pt x="21046" y="15144"/>
                    <a:pt x="20983" y="15271"/>
                  </a:cubicBezTo>
                  <a:cubicBezTo>
                    <a:pt x="20899" y="15418"/>
                    <a:pt x="20752" y="15502"/>
                    <a:pt x="20689" y="15649"/>
                  </a:cubicBezTo>
                  <a:cubicBezTo>
                    <a:pt x="20394" y="15859"/>
                    <a:pt x="20142" y="16091"/>
                    <a:pt x="19911" y="16364"/>
                  </a:cubicBezTo>
                  <a:cubicBezTo>
                    <a:pt x="19827" y="16490"/>
                    <a:pt x="19701" y="16595"/>
                    <a:pt x="19553" y="16658"/>
                  </a:cubicBezTo>
                  <a:cubicBezTo>
                    <a:pt x="19469" y="16868"/>
                    <a:pt x="19322" y="17037"/>
                    <a:pt x="19133" y="17163"/>
                  </a:cubicBezTo>
                  <a:cubicBezTo>
                    <a:pt x="19028" y="17205"/>
                    <a:pt x="18944" y="17310"/>
                    <a:pt x="18881" y="17415"/>
                  </a:cubicBezTo>
                  <a:cubicBezTo>
                    <a:pt x="18839" y="17499"/>
                    <a:pt x="18775" y="17562"/>
                    <a:pt x="18691" y="17604"/>
                  </a:cubicBezTo>
                  <a:cubicBezTo>
                    <a:pt x="18376" y="17794"/>
                    <a:pt x="18103" y="18025"/>
                    <a:pt x="17850" y="18298"/>
                  </a:cubicBezTo>
                  <a:cubicBezTo>
                    <a:pt x="17808" y="18340"/>
                    <a:pt x="17787" y="18382"/>
                    <a:pt x="17745" y="18424"/>
                  </a:cubicBezTo>
                  <a:cubicBezTo>
                    <a:pt x="17703" y="18529"/>
                    <a:pt x="17598" y="18529"/>
                    <a:pt x="17535" y="18613"/>
                  </a:cubicBezTo>
                  <a:cubicBezTo>
                    <a:pt x="17472" y="18698"/>
                    <a:pt x="17388" y="18761"/>
                    <a:pt x="17325" y="18845"/>
                  </a:cubicBezTo>
                  <a:cubicBezTo>
                    <a:pt x="17199" y="18971"/>
                    <a:pt x="17073" y="19097"/>
                    <a:pt x="16904" y="19160"/>
                  </a:cubicBezTo>
                  <a:cubicBezTo>
                    <a:pt x="16778" y="19244"/>
                    <a:pt x="16589" y="19286"/>
                    <a:pt x="16526" y="19475"/>
                  </a:cubicBezTo>
                  <a:cubicBezTo>
                    <a:pt x="16484" y="19560"/>
                    <a:pt x="16442" y="19623"/>
                    <a:pt x="16358" y="19665"/>
                  </a:cubicBezTo>
                  <a:cubicBezTo>
                    <a:pt x="16084" y="19833"/>
                    <a:pt x="15853" y="20064"/>
                    <a:pt x="15580" y="20211"/>
                  </a:cubicBezTo>
                  <a:cubicBezTo>
                    <a:pt x="15433" y="20274"/>
                    <a:pt x="15306" y="20380"/>
                    <a:pt x="15222" y="20506"/>
                  </a:cubicBezTo>
                  <a:cubicBezTo>
                    <a:pt x="15117" y="20695"/>
                    <a:pt x="14928" y="20758"/>
                    <a:pt x="14739" y="20821"/>
                  </a:cubicBezTo>
                  <a:cubicBezTo>
                    <a:pt x="14550" y="20884"/>
                    <a:pt x="14381" y="20989"/>
                    <a:pt x="14213" y="21115"/>
                  </a:cubicBezTo>
                  <a:cubicBezTo>
                    <a:pt x="14024" y="21305"/>
                    <a:pt x="13793" y="21473"/>
                    <a:pt x="13540" y="21620"/>
                  </a:cubicBezTo>
                  <a:cubicBezTo>
                    <a:pt x="13435" y="21662"/>
                    <a:pt x="13351" y="21725"/>
                    <a:pt x="13267" y="21809"/>
                  </a:cubicBezTo>
                  <a:cubicBezTo>
                    <a:pt x="13183" y="21893"/>
                    <a:pt x="13078" y="21935"/>
                    <a:pt x="12952" y="21956"/>
                  </a:cubicBezTo>
                  <a:cubicBezTo>
                    <a:pt x="12805" y="22083"/>
                    <a:pt x="12699" y="22251"/>
                    <a:pt x="12489" y="22293"/>
                  </a:cubicBezTo>
                  <a:cubicBezTo>
                    <a:pt x="12405" y="22335"/>
                    <a:pt x="12300" y="22377"/>
                    <a:pt x="12195" y="22440"/>
                  </a:cubicBezTo>
                  <a:cubicBezTo>
                    <a:pt x="11879" y="22587"/>
                    <a:pt x="11606" y="22860"/>
                    <a:pt x="11270" y="22987"/>
                  </a:cubicBezTo>
                  <a:cubicBezTo>
                    <a:pt x="11144" y="23029"/>
                    <a:pt x="11060" y="23155"/>
                    <a:pt x="10912" y="23197"/>
                  </a:cubicBezTo>
                  <a:lnTo>
                    <a:pt x="10954" y="23281"/>
                  </a:lnTo>
                  <a:cubicBezTo>
                    <a:pt x="10937" y="23294"/>
                    <a:pt x="10922" y="23299"/>
                    <a:pt x="10908" y="23299"/>
                  </a:cubicBezTo>
                  <a:cubicBezTo>
                    <a:pt x="10857" y="23299"/>
                    <a:pt x="10819" y="23236"/>
                    <a:pt x="10763" y="23236"/>
                  </a:cubicBezTo>
                  <a:cubicBezTo>
                    <a:pt x="10757" y="23236"/>
                    <a:pt x="10751" y="23237"/>
                    <a:pt x="10744" y="23239"/>
                  </a:cubicBezTo>
                  <a:cubicBezTo>
                    <a:pt x="10576" y="23344"/>
                    <a:pt x="10408" y="23470"/>
                    <a:pt x="10261" y="23596"/>
                  </a:cubicBezTo>
                  <a:cubicBezTo>
                    <a:pt x="10092" y="23701"/>
                    <a:pt x="9903" y="23807"/>
                    <a:pt x="9693" y="23870"/>
                  </a:cubicBezTo>
                  <a:cubicBezTo>
                    <a:pt x="9504" y="23954"/>
                    <a:pt x="9336" y="24059"/>
                    <a:pt x="9167" y="24164"/>
                  </a:cubicBezTo>
                  <a:lnTo>
                    <a:pt x="9083" y="24101"/>
                  </a:lnTo>
                  <a:cubicBezTo>
                    <a:pt x="8894" y="24143"/>
                    <a:pt x="8726" y="24227"/>
                    <a:pt x="8600" y="24332"/>
                  </a:cubicBezTo>
                  <a:cubicBezTo>
                    <a:pt x="8516" y="24395"/>
                    <a:pt x="8432" y="24458"/>
                    <a:pt x="8326" y="24458"/>
                  </a:cubicBezTo>
                  <a:cubicBezTo>
                    <a:pt x="8158" y="24479"/>
                    <a:pt x="8032" y="24626"/>
                    <a:pt x="7843" y="24669"/>
                  </a:cubicBezTo>
                  <a:cubicBezTo>
                    <a:pt x="7775" y="24818"/>
                    <a:pt x="7663" y="24845"/>
                    <a:pt x="7552" y="24845"/>
                  </a:cubicBezTo>
                  <a:cubicBezTo>
                    <a:pt x="7492" y="24845"/>
                    <a:pt x="7432" y="24837"/>
                    <a:pt x="7380" y="24837"/>
                  </a:cubicBezTo>
                  <a:lnTo>
                    <a:pt x="6518" y="25257"/>
                  </a:lnTo>
                  <a:cubicBezTo>
                    <a:pt x="6503" y="25227"/>
                    <a:pt x="6478" y="25198"/>
                    <a:pt x="6450" y="25198"/>
                  </a:cubicBezTo>
                  <a:cubicBezTo>
                    <a:pt x="6438" y="25198"/>
                    <a:pt x="6425" y="25203"/>
                    <a:pt x="6413" y="25215"/>
                  </a:cubicBezTo>
                  <a:cubicBezTo>
                    <a:pt x="6350" y="25278"/>
                    <a:pt x="6266" y="25320"/>
                    <a:pt x="6245" y="25404"/>
                  </a:cubicBezTo>
                  <a:lnTo>
                    <a:pt x="6371" y="25404"/>
                  </a:lnTo>
                  <a:cubicBezTo>
                    <a:pt x="6371" y="25388"/>
                    <a:pt x="6395" y="25348"/>
                    <a:pt x="6407" y="25348"/>
                  </a:cubicBezTo>
                  <a:cubicBezTo>
                    <a:pt x="6411" y="25348"/>
                    <a:pt x="6413" y="25352"/>
                    <a:pt x="6413" y="25362"/>
                  </a:cubicBezTo>
                  <a:cubicBezTo>
                    <a:pt x="6413" y="25404"/>
                    <a:pt x="6392" y="25404"/>
                    <a:pt x="6371" y="25404"/>
                  </a:cubicBezTo>
                  <a:cubicBezTo>
                    <a:pt x="6350" y="25446"/>
                    <a:pt x="6334" y="25467"/>
                    <a:pt x="6316" y="25467"/>
                  </a:cubicBezTo>
                  <a:cubicBezTo>
                    <a:pt x="6298" y="25467"/>
                    <a:pt x="6277" y="25446"/>
                    <a:pt x="6245" y="25404"/>
                  </a:cubicBezTo>
                  <a:cubicBezTo>
                    <a:pt x="6203" y="25404"/>
                    <a:pt x="6140" y="25404"/>
                    <a:pt x="6098" y="25446"/>
                  </a:cubicBezTo>
                  <a:cubicBezTo>
                    <a:pt x="5951" y="25573"/>
                    <a:pt x="5761" y="25678"/>
                    <a:pt x="5551" y="25699"/>
                  </a:cubicBezTo>
                  <a:cubicBezTo>
                    <a:pt x="5446" y="25741"/>
                    <a:pt x="5341" y="25762"/>
                    <a:pt x="5236" y="25825"/>
                  </a:cubicBezTo>
                  <a:cubicBezTo>
                    <a:pt x="5005" y="25951"/>
                    <a:pt x="4794" y="26098"/>
                    <a:pt x="4584" y="26266"/>
                  </a:cubicBezTo>
                  <a:cubicBezTo>
                    <a:pt x="4578" y="26268"/>
                    <a:pt x="4573" y="26269"/>
                    <a:pt x="4567" y="26269"/>
                  </a:cubicBezTo>
                  <a:cubicBezTo>
                    <a:pt x="4523" y="26269"/>
                    <a:pt x="4487" y="26214"/>
                    <a:pt x="4434" y="26214"/>
                  </a:cubicBezTo>
                  <a:cubicBezTo>
                    <a:pt x="4422" y="26214"/>
                    <a:pt x="4409" y="26217"/>
                    <a:pt x="4395" y="26224"/>
                  </a:cubicBezTo>
                  <a:cubicBezTo>
                    <a:pt x="4248" y="26266"/>
                    <a:pt x="4122" y="26329"/>
                    <a:pt x="3995" y="26393"/>
                  </a:cubicBezTo>
                  <a:cubicBezTo>
                    <a:pt x="3911" y="26456"/>
                    <a:pt x="3806" y="26498"/>
                    <a:pt x="3701" y="26540"/>
                  </a:cubicBezTo>
                  <a:cubicBezTo>
                    <a:pt x="3512" y="26561"/>
                    <a:pt x="3323" y="26666"/>
                    <a:pt x="3133" y="26708"/>
                  </a:cubicBezTo>
                  <a:cubicBezTo>
                    <a:pt x="2944" y="26750"/>
                    <a:pt x="2797" y="26876"/>
                    <a:pt x="2608" y="26918"/>
                  </a:cubicBezTo>
                  <a:lnTo>
                    <a:pt x="2608" y="26939"/>
                  </a:lnTo>
                  <a:lnTo>
                    <a:pt x="2713" y="27002"/>
                  </a:lnTo>
                  <a:cubicBezTo>
                    <a:pt x="2598" y="27069"/>
                    <a:pt x="2482" y="27084"/>
                    <a:pt x="2365" y="27084"/>
                  </a:cubicBezTo>
                  <a:cubicBezTo>
                    <a:pt x="2275" y="27084"/>
                    <a:pt x="2185" y="27076"/>
                    <a:pt x="2092" y="27076"/>
                  </a:cubicBezTo>
                  <a:cubicBezTo>
                    <a:pt x="2040" y="27076"/>
                    <a:pt x="1988" y="27078"/>
                    <a:pt x="1935" y="27086"/>
                  </a:cubicBezTo>
                  <a:cubicBezTo>
                    <a:pt x="1872" y="27170"/>
                    <a:pt x="1767" y="27212"/>
                    <a:pt x="1662" y="27212"/>
                  </a:cubicBezTo>
                  <a:cubicBezTo>
                    <a:pt x="1683" y="27318"/>
                    <a:pt x="1620" y="27339"/>
                    <a:pt x="1557" y="27381"/>
                  </a:cubicBezTo>
                  <a:cubicBezTo>
                    <a:pt x="1535" y="27376"/>
                    <a:pt x="1513" y="27374"/>
                    <a:pt x="1490" y="27374"/>
                  </a:cubicBezTo>
                  <a:cubicBezTo>
                    <a:pt x="1366" y="27374"/>
                    <a:pt x="1235" y="27437"/>
                    <a:pt x="1102" y="27437"/>
                  </a:cubicBezTo>
                  <a:cubicBezTo>
                    <a:pt x="1050" y="27437"/>
                    <a:pt x="998" y="27428"/>
                    <a:pt x="947" y="27402"/>
                  </a:cubicBezTo>
                  <a:lnTo>
                    <a:pt x="737" y="27591"/>
                  </a:lnTo>
                  <a:cubicBezTo>
                    <a:pt x="689" y="27574"/>
                    <a:pt x="643" y="27567"/>
                    <a:pt x="596" y="27567"/>
                  </a:cubicBezTo>
                  <a:cubicBezTo>
                    <a:pt x="444" y="27567"/>
                    <a:pt x="297" y="27640"/>
                    <a:pt x="142" y="27640"/>
                  </a:cubicBezTo>
                  <a:cubicBezTo>
                    <a:pt x="116" y="27640"/>
                    <a:pt x="90" y="27638"/>
                    <a:pt x="64" y="27633"/>
                  </a:cubicBezTo>
                  <a:lnTo>
                    <a:pt x="64" y="27633"/>
                  </a:lnTo>
                  <a:cubicBezTo>
                    <a:pt x="85" y="27717"/>
                    <a:pt x="1" y="27759"/>
                    <a:pt x="22" y="27822"/>
                  </a:cubicBezTo>
                  <a:cubicBezTo>
                    <a:pt x="85" y="27843"/>
                    <a:pt x="169" y="27864"/>
                    <a:pt x="253" y="27864"/>
                  </a:cubicBezTo>
                  <a:cubicBezTo>
                    <a:pt x="400" y="27885"/>
                    <a:pt x="553" y="27896"/>
                    <a:pt x="705" y="27896"/>
                  </a:cubicBezTo>
                  <a:cubicBezTo>
                    <a:pt x="857" y="27896"/>
                    <a:pt x="1010" y="27885"/>
                    <a:pt x="1157" y="27864"/>
                  </a:cubicBezTo>
                  <a:cubicBezTo>
                    <a:pt x="1388" y="27843"/>
                    <a:pt x="1599" y="27822"/>
                    <a:pt x="1809" y="27780"/>
                  </a:cubicBezTo>
                  <a:cubicBezTo>
                    <a:pt x="2082" y="27675"/>
                    <a:pt x="2355" y="27633"/>
                    <a:pt x="2629" y="27612"/>
                  </a:cubicBezTo>
                  <a:lnTo>
                    <a:pt x="2671" y="27612"/>
                  </a:lnTo>
                  <a:cubicBezTo>
                    <a:pt x="2860" y="27549"/>
                    <a:pt x="3070" y="27507"/>
                    <a:pt x="3260" y="27465"/>
                  </a:cubicBezTo>
                  <a:cubicBezTo>
                    <a:pt x="3785" y="27339"/>
                    <a:pt x="4269" y="27149"/>
                    <a:pt x="4731" y="26897"/>
                  </a:cubicBezTo>
                  <a:cubicBezTo>
                    <a:pt x="4768" y="26934"/>
                    <a:pt x="4812" y="26956"/>
                    <a:pt x="4858" y="26956"/>
                  </a:cubicBezTo>
                  <a:cubicBezTo>
                    <a:pt x="4892" y="26956"/>
                    <a:pt x="4927" y="26945"/>
                    <a:pt x="4962" y="26918"/>
                  </a:cubicBezTo>
                  <a:cubicBezTo>
                    <a:pt x="5257" y="26729"/>
                    <a:pt x="5635" y="26666"/>
                    <a:pt x="5951" y="26435"/>
                  </a:cubicBezTo>
                  <a:cubicBezTo>
                    <a:pt x="5958" y="26421"/>
                    <a:pt x="5967" y="26416"/>
                    <a:pt x="5976" y="26416"/>
                  </a:cubicBezTo>
                  <a:cubicBezTo>
                    <a:pt x="5995" y="26416"/>
                    <a:pt x="6014" y="26435"/>
                    <a:pt x="6014" y="26435"/>
                  </a:cubicBezTo>
                  <a:cubicBezTo>
                    <a:pt x="6051" y="26405"/>
                    <a:pt x="6089" y="26399"/>
                    <a:pt x="6129" y="26399"/>
                  </a:cubicBezTo>
                  <a:cubicBezTo>
                    <a:pt x="6155" y="26399"/>
                    <a:pt x="6183" y="26401"/>
                    <a:pt x="6213" y="26401"/>
                  </a:cubicBezTo>
                  <a:cubicBezTo>
                    <a:pt x="6265" y="26401"/>
                    <a:pt x="6323" y="26393"/>
                    <a:pt x="6392" y="26350"/>
                  </a:cubicBezTo>
                  <a:cubicBezTo>
                    <a:pt x="6539" y="26266"/>
                    <a:pt x="6686" y="26182"/>
                    <a:pt x="6834" y="26077"/>
                  </a:cubicBezTo>
                  <a:cubicBezTo>
                    <a:pt x="7128" y="25888"/>
                    <a:pt x="7464" y="25783"/>
                    <a:pt x="7801" y="25783"/>
                  </a:cubicBezTo>
                  <a:cubicBezTo>
                    <a:pt x="7822" y="25762"/>
                    <a:pt x="7822" y="25762"/>
                    <a:pt x="7843" y="25762"/>
                  </a:cubicBezTo>
                  <a:cubicBezTo>
                    <a:pt x="7927" y="25699"/>
                    <a:pt x="7927" y="25594"/>
                    <a:pt x="8011" y="25552"/>
                  </a:cubicBezTo>
                  <a:cubicBezTo>
                    <a:pt x="8347" y="25404"/>
                    <a:pt x="8684" y="25278"/>
                    <a:pt x="9041" y="25194"/>
                  </a:cubicBezTo>
                  <a:lnTo>
                    <a:pt x="8978" y="25110"/>
                  </a:lnTo>
                  <a:cubicBezTo>
                    <a:pt x="9188" y="25005"/>
                    <a:pt x="9420" y="24921"/>
                    <a:pt x="9651" y="24858"/>
                  </a:cubicBezTo>
                  <a:cubicBezTo>
                    <a:pt x="9819" y="24816"/>
                    <a:pt x="10008" y="24774"/>
                    <a:pt x="10177" y="24711"/>
                  </a:cubicBezTo>
                  <a:cubicBezTo>
                    <a:pt x="10492" y="24605"/>
                    <a:pt x="10786" y="24416"/>
                    <a:pt x="10996" y="24164"/>
                  </a:cubicBezTo>
                  <a:lnTo>
                    <a:pt x="11081" y="24227"/>
                  </a:lnTo>
                  <a:cubicBezTo>
                    <a:pt x="11312" y="24143"/>
                    <a:pt x="11522" y="24017"/>
                    <a:pt x="11690" y="23870"/>
                  </a:cubicBezTo>
                  <a:cubicBezTo>
                    <a:pt x="11901" y="23659"/>
                    <a:pt x="12174" y="23554"/>
                    <a:pt x="12468" y="23533"/>
                  </a:cubicBezTo>
                  <a:cubicBezTo>
                    <a:pt x="12489" y="23491"/>
                    <a:pt x="12510" y="23428"/>
                    <a:pt x="12552" y="23407"/>
                  </a:cubicBezTo>
                  <a:cubicBezTo>
                    <a:pt x="12763" y="23281"/>
                    <a:pt x="12952" y="23155"/>
                    <a:pt x="13162" y="23029"/>
                  </a:cubicBezTo>
                  <a:cubicBezTo>
                    <a:pt x="13330" y="22987"/>
                    <a:pt x="13414" y="22797"/>
                    <a:pt x="13603" y="22776"/>
                  </a:cubicBezTo>
                  <a:cubicBezTo>
                    <a:pt x="13625" y="22755"/>
                    <a:pt x="13646" y="22755"/>
                    <a:pt x="13667" y="22734"/>
                  </a:cubicBezTo>
                  <a:cubicBezTo>
                    <a:pt x="13709" y="22608"/>
                    <a:pt x="13814" y="22587"/>
                    <a:pt x="13919" y="22545"/>
                  </a:cubicBezTo>
                  <a:cubicBezTo>
                    <a:pt x="14087" y="22503"/>
                    <a:pt x="14234" y="22419"/>
                    <a:pt x="14381" y="22335"/>
                  </a:cubicBezTo>
                  <a:cubicBezTo>
                    <a:pt x="14444" y="22272"/>
                    <a:pt x="14550" y="22272"/>
                    <a:pt x="14613" y="22209"/>
                  </a:cubicBezTo>
                  <a:lnTo>
                    <a:pt x="14508" y="22167"/>
                  </a:lnTo>
                  <a:cubicBezTo>
                    <a:pt x="14565" y="22090"/>
                    <a:pt x="14605" y="21996"/>
                    <a:pt x="14707" y="21996"/>
                  </a:cubicBezTo>
                  <a:cubicBezTo>
                    <a:pt x="14717" y="21996"/>
                    <a:pt x="14728" y="21997"/>
                    <a:pt x="14739" y="21998"/>
                  </a:cubicBezTo>
                  <a:cubicBezTo>
                    <a:pt x="14739" y="21982"/>
                    <a:pt x="14763" y="21942"/>
                    <a:pt x="14775" y="21942"/>
                  </a:cubicBezTo>
                  <a:cubicBezTo>
                    <a:pt x="14778" y="21942"/>
                    <a:pt x="14781" y="21946"/>
                    <a:pt x="14781" y="21956"/>
                  </a:cubicBezTo>
                  <a:cubicBezTo>
                    <a:pt x="14781" y="21998"/>
                    <a:pt x="14760" y="21998"/>
                    <a:pt x="14739" y="21998"/>
                  </a:cubicBezTo>
                  <a:lnTo>
                    <a:pt x="14739" y="22061"/>
                  </a:lnTo>
                  <a:cubicBezTo>
                    <a:pt x="14781" y="22061"/>
                    <a:pt x="14823" y="22061"/>
                    <a:pt x="14865" y="22040"/>
                  </a:cubicBezTo>
                  <a:cubicBezTo>
                    <a:pt x="14949" y="21914"/>
                    <a:pt x="15075" y="21830"/>
                    <a:pt x="15201" y="21746"/>
                  </a:cubicBezTo>
                  <a:cubicBezTo>
                    <a:pt x="15264" y="21704"/>
                    <a:pt x="15306" y="21641"/>
                    <a:pt x="15327" y="21578"/>
                  </a:cubicBezTo>
                  <a:cubicBezTo>
                    <a:pt x="15601" y="21473"/>
                    <a:pt x="15853" y="21284"/>
                    <a:pt x="16084" y="21073"/>
                  </a:cubicBezTo>
                  <a:cubicBezTo>
                    <a:pt x="16126" y="21010"/>
                    <a:pt x="16211" y="20947"/>
                    <a:pt x="16295" y="20926"/>
                  </a:cubicBezTo>
                  <a:cubicBezTo>
                    <a:pt x="16505" y="20842"/>
                    <a:pt x="16715" y="20737"/>
                    <a:pt x="16925" y="20632"/>
                  </a:cubicBezTo>
                  <a:cubicBezTo>
                    <a:pt x="17030" y="20590"/>
                    <a:pt x="17115" y="20464"/>
                    <a:pt x="17115" y="20359"/>
                  </a:cubicBezTo>
                  <a:cubicBezTo>
                    <a:pt x="17283" y="20253"/>
                    <a:pt x="17451" y="20127"/>
                    <a:pt x="17598" y="19980"/>
                  </a:cubicBezTo>
                  <a:cubicBezTo>
                    <a:pt x="17703" y="19854"/>
                    <a:pt x="17829" y="19749"/>
                    <a:pt x="17956" y="19644"/>
                  </a:cubicBezTo>
                  <a:cubicBezTo>
                    <a:pt x="18313" y="19454"/>
                    <a:pt x="18586" y="19160"/>
                    <a:pt x="18775" y="18803"/>
                  </a:cubicBezTo>
                  <a:cubicBezTo>
                    <a:pt x="18797" y="18761"/>
                    <a:pt x="18860" y="18740"/>
                    <a:pt x="18902" y="18719"/>
                  </a:cubicBezTo>
                  <a:cubicBezTo>
                    <a:pt x="19028" y="18613"/>
                    <a:pt x="19196" y="18529"/>
                    <a:pt x="19343" y="18403"/>
                  </a:cubicBezTo>
                  <a:cubicBezTo>
                    <a:pt x="19574" y="18214"/>
                    <a:pt x="19743" y="17962"/>
                    <a:pt x="19995" y="17773"/>
                  </a:cubicBezTo>
                  <a:cubicBezTo>
                    <a:pt x="20394" y="17457"/>
                    <a:pt x="20647" y="16995"/>
                    <a:pt x="21067" y="16700"/>
                  </a:cubicBezTo>
                  <a:cubicBezTo>
                    <a:pt x="21130" y="16658"/>
                    <a:pt x="21130" y="16574"/>
                    <a:pt x="21172" y="16553"/>
                  </a:cubicBezTo>
                  <a:cubicBezTo>
                    <a:pt x="21183" y="16548"/>
                    <a:pt x="21195" y="16547"/>
                    <a:pt x="21207" y="16547"/>
                  </a:cubicBezTo>
                  <a:cubicBezTo>
                    <a:pt x="21219" y="16547"/>
                    <a:pt x="21231" y="16548"/>
                    <a:pt x="21243" y="16548"/>
                  </a:cubicBezTo>
                  <a:cubicBezTo>
                    <a:pt x="21267" y="16548"/>
                    <a:pt x="21288" y="16543"/>
                    <a:pt x="21298" y="16511"/>
                  </a:cubicBezTo>
                  <a:lnTo>
                    <a:pt x="21256" y="16448"/>
                  </a:lnTo>
                  <a:cubicBezTo>
                    <a:pt x="21340" y="16364"/>
                    <a:pt x="21425" y="16280"/>
                    <a:pt x="21530" y="16217"/>
                  </a:cubicBezTo>
                  <a:cubicBezTo>
                    <a:pt x="21698" y="16112"/>
                    <a:pt x="21866" y="15985"/>
                    <a:pt x="21992" y="15838"/>
                  </a:cubicBezTo>
                  <a:cubicBezTo>
                    <a:pt x="22097" y="15691"/>
                    <a:pt x="22245" y="15565"/>
                    <a:pt x="22392" y="15460"/>
                  </a:cubicBezTo>
                  <a:cubicBezTo>
                    <a:pt x="22476" y="15397"/>
                    <a:pt x="22560" y="15334"/>
                    <a:pt x="22644" y="15250"/>
                  </a:cubicBezTo>
                  <a:cubicBezTo>
                    <a:pt x="22770" y="15144"/>
                    <a:pt x="22875" y="15018"/>
                    <a:pt x="22980" y="14892"/>
                  </a:cubicBezTo>
                  <a:cubicBezTo>
                    <a:pt x="23085" y="14766"/>
                    <a:pt x="23275" y="14703"/>
                    <a:pt x="23317" y="14535"/>
                  </a:cubicBezTo>
                  <a:cubicBezTo>
                    <a:pt x="23464" y="14472"/>
                    <a:pt x="23569" y="14346"/>
                    <a:pt x="23590" y="14198"/>
                  </a:cubicBezTo>
                  <a:cubicBezTo>
                    <a:pt x="23674" y="14093"/>
                    <a:pt x="23842" y="14114"/>
                    <a:pt x="23884" y="14009"/>
                  </a:cubicBezTo>
                  <a:cubicBezTo>
                    <a:pt x="24032" y="13799"/>
                    <a:pt x="24179" y="13631"/>
                    <a:pt x="24368" y="13484"/>
                  </a:cubicBezTo>
                  <a:cubicBezTo>
                    <a:pt x="24410" y="13420"/>
                    <a:pt x="24494" y="13357"/>
                    <a:pt x="24536" y="13294"/>
                  </a:cubicBezTo>
                  <a:cubicBezTo>
                    <a:pt x="24599" y="13126"/>
                    <a:pt x="24746" y="13000"/>
                    <a:pt x="24936" y="12979"/>
                  </a:cubicBezTo>
                  <a:cubicBezTo>
                    <a:pt x="24999" y="12937"/>
                    <a:pt x="24957" y="12874"/>
                    <a:pt x="24999" y="12832"/>
                  </a:cubicBezTo>
                  <a:cubicBezTo>
                    <a:pt x="25230" y="12622"/>
                    <a:pt x="25440" y="12390"/>
                    <a:pt x="25671" y="12180"/>
                  </a:cubicBezTo>
                  <a:cubicBezTo>
                    <a:pt x="25714" y="12138"/>
                    <a:pt x="25798" y="12138"/>
                    <a:pt x="25840" y="12054"/>
                  </a:cubicBezTo>
                  <a:cubicBezTo>
                    <a:pt x="26008" y="11781"/>
                    <a:pt x="26218" y="11528"/>
                    <a:pt x="26449" y="11318"/>
                  </a:cubicBezTo>
                  <a:cubicBezTo>
                    <a:pt x="26512" y="11276"/>
                    <a:pt x="26576" y="11234"/>
                    <a:pt x="26618" y="11171"/>
                  </a:cubicBezTo>
                  <a:cubicBezTo>
                    <a:pt x="26702" y="10940"/>
                    <a:pt x="26912" y="10855"/>
                    <a:pt x="27080" y="10729"/>
                  </a:cubicBezTo>
                  <a:lnTo>
                    <a:pt x="27185" y="10792"/>
                  </a:lnTo>
                  <a:cubicBezTo>
                    <a:pt x="27395" y="10561"/>
                    <a:pt x="27606" y="10309"/>
                    <a:pt x="27816" y="10078"/>
                  </a:cubicBezTo>
                  <a:cubicBezTo>
                    <a:pt x="27879" y="10015"/>
                    <a:pt x="27942" y="9951"/>
                    <a:pt x="28026" y="9909"/>
                  </a:cubicBezTo>
                  <a:cubicBezTo>
                    <a:pt x="28110" y="9888"/>
                    <a:pt x="28152" y="9804"/>
                    <a:pt x="28194" y="9741"/>
                  </a:cubicBezTo>
                  <a:cubicBezTo>
                    <a:pt x="28342" y="9489"/>
                    <a:pt x="28552" y="9300"/>
                    <a:pt x="28783" y="9153"/>
                  </a:cubicBezTo>
                  <a:cubicBezTo>
                    <a:pt x="28993" y="9047"/>
                    <a:pt x="29162" y="8900"/>
                    <a:pt x="29288" y="8711"/>
                  </a:cubicBezTo>
                  <a:cubicBezTo>
                    <a:pt x="29393" y="8522"/>
                    <a:pt x="29561" y="8396"/>
                    <a:pt x="29771" y="8354"/>
                  </a:cubicBezTo>
                  <a:cubicBezTo>
                    <a:pt x="29813" y="8333"/>
                    <a:pt x="29834" y="8291"/>
                    <a:pt x="29876" y="8269"/>
                  </a:cubicBezTo>
                  <a:cubicBezTo>
                    <a:pt x="30024" y="8122"/>
                    <a:pt x="30150" y="7975"/>
                    <a:pt x="30276" y="7807"/>
                  </a:cubicBezTo>
                  <a:cubicBezTo>
                    <a:pt x="30318" y="7723"/>
                    <a:pt x="30381" y="7660"/>
                    <a:pt x="30465" y="7618"/>
                  </a:cubicBezTo>
                  <a:cubicBezTo>
                    <a:pt x="30696" y="7534"/>
                    <a:pt x="30780" y="7281"/>
                    <a:pt x="31012" y="7239"/>
                  </a:cubicBezTo>
                  <a:cubicBezTo>
                    <a:pt x="31075" y="7050"/>
                    <a:pt x="31243" y="7029"/>
                    <a:pt x="31390" y="6882"/>
                  </a:cubicBezTo>
                  <a:cubicBezTo>
                    <a:pt x="31516" y="6735"/>
                    <a:pt x="31600" y="6714"/>
                    <a:pt x="31916" y="6630"/>
                  </a:cubicBezTo>
                  <a:cubicBezTo>
                    <a:pt x="31937" y="6609"/>
                    <a:pt x="32000" y="6588"/>
                    <a:pt x="32021" y="6567"/>
                  </a:cubicBezTo>
                  <a:cubicBezTo>
                    <a:pt x="32147" y="6356"/>
                    <a:pt x="32399" y="6251"/>
                    <a:pt x="32504" y="6020"/>
                  </a:cubicBezTo>
                  <a:cubicBezTo>
                    <a:pt x="32567" y="5894"/>
                    <a:pt x="32673" y="5810"/>
                    <a:pt x="32778" y="5747"/>
                  </a:cubicBezTo>
                  <a:cubicBezTo>
                    <a:pt x="33114" y="5578"/>
                    <a:pt x="33408" y="5326"/>
                    <a:pt x="33724" y="5116"/>
                  </a:cubicBezTo>
                  <a:cubicBezTo>
                    <a:pt x="33787" y="5074"/>
                    <a:pt x="33850" y="5074"/>
                    <a:pt x="33913" y="5011"/>
                  </a:cubicBezTo>
                  <a:cubicBezTo>
                    <a:pt x="34123" y="4695"/>
                    <a:pt x="34523" y="4590"/>
                    <a:pt x="34754" y="4422"/>
                  </a:cubicBezTo>
                  <a:cubicBezTo>
                    <a:pt x="34964" y="4149"/>
                    <a:pt x="35238" y="3917"/>
                    <a:pt x="35532" y="3791"/>
                  </a:cubicBezTo>
                  <a:cubicBezTo>
                    <a:pt x="35700" y="3728"/>
                    <a:pt x="35805" y="3581"/>
                    <a:pt x="35952" y="3560"/>
                  </a:cubicBezTo>
                  <a:cubicBezTo>
                    <a:pt x="36058" y="3539"/>
                    <a:pt x="36142" y="3497"/>
                    <a:pt x="36226" y="3413"/>
                  </a:cubicBezTo>
                  <a:cubicBezTo>
                    <a:pt x="36247" y="3371"/>
                    <a:pt x="36310" y="3350"/>
                    <a:pt x="36352" y="3350"/>
                  </a:cubicBezTo>
                  <a:cubicBezTo>
                    <a:pt x="36371" y="3352"/>
                    <a:pt x="36389" y="3354"/>
                    <a:pt x="36407" y="3354"/>
                  </a:cubicBezTo>
                  <a:cubicBezTo>
                    <a:pt x="36530" y="3354"/>
                    <a:pt x="36633" y="3292"/>
                    <a:pt x="36688" y="3182"/>
                  </a:cubicBezTo>
                  <a:cubicBezTo>
                    <a:pt x="36793" y="3034"/>
                    <a:pt x="37004" y="3055"/>
                    <a:pt x="37088" y="2887"/>
                  </a:cubicBezTo>
                  <a:cubicBezTo>
                    <a:pt x="37107" y="2901"/>
                    <a:pt x="37124" y="2907"/>
                    <a:pt x="37139" y="2907"/>
                  </a:cubicBezTo>
                  <a:cubicBezTo>
                    <a:pt x="37194" y="2907"/>
                    <a:pt x="37238" y="2840"/>
                    <a:pt x="37319" y="2824"/>
                  </a:cubicBezTo>
                  <a:cubicBezTo>
                    <a:pt x="37403" y="2803"/>
                    <a:pt x="37487" y="2761"/>
                    <a:pt x="37571" y="2740"/>
                  </a:cubicBezTo>
                  <a:cubicBezTo>
                    <a:pt x="37739" y="2698"/>
                    <a:pt x="37866" y="2635"/>
                    <a:pt x="37992" y="2530"/>
                  </a:cubicBezTo>
                  <a:cubicBezTo>
                    <a:pt x="38181" y="2404"/>
                    <a:pt x="38370" y="2320"/>
                    <a:pt x="38580" y="2257"/>
                  </a:cubicBezTo>
                  <a:cubicBezTo>
                    <a:pt x="38896" y="2193"/>
                    <a:pt x="39190" y="2046"/>
                    <a:pt x="39442" y="1836"/>
                  </a:cubicBezTo>
                  <a:lnTo>
                    <a:pt x="39716" y="1836"/>
                  </a:lnTo>
                  <a:cubicBezTo>
                    <a:pt x="40031" y="1668"/>
                    <a:pt x="40389" y="1668"/>
                    <a:pt x="40662" y="1416"/>
                  </a:cubicBezTo>
                  <a:cubicBezTo>
                    <a:pt x="40694" y="1435"/>
                    <a:pt x="40724" y="1442"/>
                    <a:pt x="40753" y="1442"/>
                  </a:cubicBezTo>
                  <a:cubicBezTo>
                    <a:pt x="40820" y="1442"/>
                    <a:pt x="40883" y="1403"/>
                    <a:pt x="40956" y="1373"/>
                  </a:cubicBezTo>
                  <a:cubicBezTo>
                    <a:pt x="41061" y="1352"/>
                    <a:pt x="41166" y="1352"/>
                    <a:pt x="41293" y="1352"/>
                  </a:cubicBezTo>
                  <a:cubicBezTo>
                    <a:pt x="41335" y="1352"/>
                    <a:pt x="41398" y="1331"/>
                    <a:pt x="41461" y="1310"/>
                  </a:cubicBezTo>
                  <a:cubicBezTo>
                    <a:pt x="41551" y="1292"/>
                    <a:pt x="41642" y="1243"/>
                    <a:pt x="41745" y="1243"/>
                  </a:cubicBezTo>
                  <a:cubicBezTo>
                    <a:pt x="41762" y="1243"/>
                    <a:pt x="41780" y="1244"/>
                    <a:pt x="41797" y="1247"/>
                  </a:cubicBezTo>
                  <a:cubicBezTo>
                    <a:pt x="41881" y="1268"/>
                    <a:pt x="41965" y="1279"/>
                    <a:pt x="42049" y="1279"/>
                  </a:cubicBezTo>
                  <a:cubicBezTo>
                    <a:pt x="42134" y="1279"/>
                    <a:pt x="42218" y="1268"/>
                    <a:pt x="42302" y="1247"/>
                  </a:cubicBezTo>
                  <a:cubicBezTo>
                    <a:pt x="42393" y="1222"/>
                    <a:pt x="42487" y="1211"/>
                    <a:pt x="42583" y="1211"/>
                  </a:cubicBezTo>
                  <a:cubicBezTo>
                    <a:pt x="42729" y="1211"/>
                    <a:pt x="42877" y="1238"/>
                    <a:pt x="43017" y="1289"/>
                  </a:cubicBezTo>
                  <a:cubicBezTo>
                    <a:pt x="43080" y="1184"/>
                    <a:pt x="43269" y="1268"/>
                    <a:pt x="43269" y="1100"/>
                  </a:cubicBezTo>
                  <a:cubicBezTo>
                    <a:pt x="43366" y="1088"/>
                    <a:pt x="43461" y="1083"/>
                    <a:pt x="43557" y="1083"/>
                  </a:cubicBezTo>
                  <a:cubicBezTo>
                    <a:pt x="43939" y="1083"/>
                    <a:pt x="44316" y="1163"/>
                    <a:pt x="44720" y="1163"/>
                  </a:cubicBezTo>
                  <a:cubicBezTo>
                    <a:pt x="44688" y="1205"/>
                    <a:pt x="44651" y="1205"/>
                    <a:pt x="44620" y="1205"/>
                  </a:cubicBezTo>
                  <a:cubicBezTo>
                    <a:pt x="44588" y="1205"/>
                    <a:pt x="44562" y="1205"/>
                    <a:pt x="44551" y="1247"/>
                  </a:cubicBezTo>
                  <a:cubicBezTo>
                    <a:pt x="44762" y="1331"/>
                    <a:pt x="45014" y="1395"/>
                    <a:pt x="45245" y="1416"/>
                  </a:cubicBezTo>
                  <a:cubicBezTo>
                    <a:pt x="45392" y="1416"/>
                    <a:pt x="45561" y="1458"/>
                    <a:pt x="45687" y="1542"/>
                  </a:cubicBezTo>
                  <a:cubicBezTo>
                    <a:pt x="45897" y="1689"/>
                    <a:pt x="46107" y="1773"/>
                    <a:pt x="46338" y="1836"/>
                  </a:cubicBezTo>
                  <a:cubicBezTo>
                    <a:pt x="46465" y="1836"/>
                    <a:pt x="46570" y="1878"/>
                    <a:pt x="46654" y="1941"/>
                  </a:cubicBezTo>
                  <a:cubicBezTo>
                    <a:pt x="46885" y="2067"/>
                    <a:pt x="47053" y="2278"/>
                    <a:pt x="47306" y="2404"/>
                  </a:cubicBezTo>
                  <a:cubicBezTo>
                    <a:pt x="47411" y="2446"/>
                    <a:pt x="47516" y="2530"/>
                    <a:pt x="47558" y="2656"/>
                  </a:cubicBezTo>
                  <a:cubicBezTo>
                    <a:pt x="47600" y="2698"/>
                    <a:pt x="47663" y="2761"/>
                    <a:pt x="47726" y="2782"/>
                  </a:cubicBezTo>
                  <a:cubicBezTo>
                    <a:pt x="47810" y="2803"/>
                    <a:pt x="47873" y="2845"/>
                    <a:pt x="47936" y="2887"/>
                  </a:cubicBezTo>
                  <a:cubicBezTo>
                    <a:pt x="48083" y="3034"/>
                    <a:pt x="48252" y="3182"/>
                    <a:pt x="48399" y="3329"/>
                  </a:cubicBezTo>
                  <a:cubicBezTo>
                    <a:pt x="48546" y="3497"/>
                    <a:pt x="48714" y="3623"/>
                    <a:pt x="48882" y="3791"/>
                  </a:cubicBezTo>
                  <a:cubicBezTo>
                    <a:pt x="48924" y="3833"/>
                    <a:pt x="48966" y="3875"/>
                    <a:pt x="49009" y="3917"/>
                  </a:cubicBezTo>
                  <a:cubicBezTo>
                    <a:pt x="49156" y="4170"/>
                    <a:pt x="49303" y="4422"/>
                    <a:pt x="49450" y="4653"/>
                  </a:cubicBezTo>
                  <a:cubicBezTo>
                    <a:pt x="49597" y="4927"/>
                    <a:pt x="49765" y="5158"/>
                    <a:pt x="49976" y="5368"/>
                  </a:cubicBezTo>
                  <a:cubicBezTo>
                    <a:pt x="50018" y="5620"/>
                    <a:pt x="50144" y="5873"/>
                    <a:pt x="50312" y="6041"/>
                  </a:cubicBezTo>
                  <a:cubicBezTo>
                    <a:pt x="50396" y="6083"/>
                    <a:pt x="50438" y="6167"/>
                    <a:pt x="50438" y="6230"/>
                  </a:cubicBezTo>
                  <a:cubicBezTo>
                    <a:pt x="50480" y="6419"/>
                    <a:pt x="50522" y="6588"/>
                    <a:pt x="50606" y="6756"/>
                  </a:cubicBezTo>
                  <a:cubicBezTo>
                    <a:pt x="50648" y="6924"/>
                    <a:pt x="50711" y="7092"/>
                    <a:pt x="50796" y="7239"/>
                  </a:cubicBezTo>
                  <a:cubicBezTo>
                    <a:pt x="50901" y="7407"/>
                    <a:pt x="51006" y="7597"/>
                    <a:pt x="51090" y="7765"/>
                  </a:cubicBezTo>
                  <a:cubicBezTo>
                    <a:pt x="51111" y="7807"/>
                    <a:pt x="51132" y="7849"/>
                    <a:pt x="51132" y="7891"/>
                  </a:cubicBezTo>
                  <a:cubicBezTo>
                    <a:pt x="51153" y="8080"/>
                    <a:pt x="51216" y="8269"/>
                    <a:pt x="51300" y="8438"/>
                  </a:cubicBezTo>
                  <a:cubicBezTo>
                    <a:pt x="51321" y="8627"/>
                    <a:pt x="51258" y="8816"/>
                    <a:pt x="51447" y="8942"/>
                  </a:cubicBezTo>
                  <a:lnTo>
                    <a:pt x="51447" y="8816"/>
                  </a:lnTo>
                  <a:cubicBezTo>
                    <a:pt x="51531" y="8879"/>
                    <a:pt x="51510" y="8921"/>
                    <a:pt x="51447" y="8942"/>
                  </a:cubicBezTo>
                  <a:cubicBezTo>
                    <a:pt x="51447" y="8984"/>
                    <a:pt x="51407" y="9065"/>
                    <a:pt x="51505" y="9068"/>
                  </a:cubicBezTo>
                  <a:lnTo>
                    <a:pt x="51505" y="9068"/>
                  </a:lnTo>
                  <a:cubicBezTo>
                    <a:pt x="51500" y="9068"/>
                    <a:pt x="51495" y="9068"/>
                    <a:pt x="51489" y="9068"/>
                  </a:cubicBezTo>
                  <a:cubicBezTo>
                    <a:pt x="51489" y="9174"/>
                    <a:pt x="51531" y="9279"/>
                    <a:pt x="51616" y="9321"/>
                  </a:cubicBezTo>
                  <a:lnTo>
                    <a:pt x="51573" y="9384"/>
                  </a:lnTo>
                  <a:cubicBezTo>
                    <a:pt x="51616" y="9678"/>
                    <a:pt x="51700" y="9930"/>
                    <a:pt x="51805" y="10204"/>
                  </a:cubicBezTo>
                  <a:cubicBezTo>
                    <a:pt x="51931" y="10435"/>
                    <a:pt x="52015" y="10687"/>
                    <a:pt x="52057" y="10961"/>
                  </a:cubicBezTo>
                  <a:cubicBezTo>
                    <a:pt x="52141" y="11213"/>
                    <a:pt x="52099" y="11486"/>
                    <a:pt x="52246" y="11717"/>
                  </a:cubicBezTo>
                  <a:cubicBezTo>
                    <a:pt x="52225" y="11760"/>
                    <a:pt x="52204" y="11802"/>
                    <a:pt x="52162" y="11844"/>
                  </a:cubicBezTo>
                  <a:cubicBezTo>
                    <a:pt x="52246" y="11949"/>
                    <a:pt x="52309" y="12096"/>
                    <a:pt x="52309" y="12222"/>
                  </a:cubicBezTo>
                  <a:cubicBezTo>
                    <a:pt x="52330" y="12369"/>
                    <a:pt x="52351" y="12516"/>
                    <a:pt x="52372" y="12643"/>
                  </a:cubicBezTo>
                  <a:cubicBezTo>
                    <a:pt x="52499" y="12937"/>
                    <a:pt x="52541" y="13273"/>
                    <a:pt x="52646" y="13589"/>
                  </a:cubicBezTo>
                  <a:cubicBezTo>
                    <a:pt x="52751" y="13820"/>
                    <a:pt x="52814" y="14051"/>
                    <a:pt x="52856" y="14303"/>
                  </a:cubicBezTo>
                  <a:cubicBezTo>
                    <a:pt x="52861" y="14309"/>
                    <a:pt x="52870" y="14315"/>
                    <a:pt x="52880" y="14322"/>
                  </a:cubicBezTo>
                  <a:lnTo>
                    <a:pt x="52880" y="14322"/>
                  </a:lnTo>
                  <a:cubicBezTo>
                    <a:pt x="52879" y="14322"/>
                    <a:pt x="52878" y="14323"/>
                    <a:pt x="52877" y="14325"/>
                  </a:cubicBezTo>
                  <a:cubicBezTo>
                    <a:pt x="52835" y="14325"/>
                    <a:pt x="52793" y="14325"/>
                    <a:pt x="52793" y="14388"/>
                  </a:cubicBezTo>
                  <a:cubicBezTo>
                    <a:pt x="52919" y="14619"/>
                    <a:pt x="53003" y="14871"/>
                    <a:pt x="53045" y="15123"/>
                  </a:cubicBezTo>
                  <a:cubicBezTo>
                    <a:pt x="53087" y="15376"/>
                    <a:pt x="53129" y="15628"/>
                    <a:pt x="53234" y="15859"/>
                  </a:cubicBezTo>
                  <a:cubicBezTo>
                    <a:pt x="53297" y="15943"/>
                    <a:pt x="53319" y="16070"/>
                    <a:pt x="53297" y="16175"/>
                  </a:cubicBezTo>
                  <a:cubicBezTo>
                    <a:pt x="53302" y="16179"/>
                    <a:pt x="53307" y="16181"/>
                    <a:pt x="53312" y="16181"/>
                  </a:cubicBezTo>
                  <a:cubicBezTo>
                    <a:pt x="53320" y="16181"/>
                    <a:pt x="53327" y="16176"/>
                    <a:pt x="53332" y="16176"/>
                  </a:cubicBezTo>
                  <a:cubicBezTo>
                    <a:pt x="53337" y="16176"/>
                    <a:pt x="53340" y="16180"/>
                    <a:pt x="53340" y="16196"/>
                  </a:cubicBezTo>
                  <a:cubicBezTo>
                    <a:pt x="53361" y="16238"/>
                    <a:pt x="53319" y="16238"/>
                    <a:pt x="53297" y="16238"/>
                  </a:cubicBezTo>
                  <a:cubicBezTo>
                    <a:pt x="53340" y="16469"/>
                    <a:pt x="53424" y="16700"/>
                    <a:pt x="53550" y="16911"/>
                  </a:cubicBezTo>
                  <a:cubicBezTo>
                    <a:pt x="53613" y="17016"/>
                    <a:pt x="53655" y="17121"/>
                    <a:pt x="53697" y="17247"/>
                  </a:cubicBezTo>
                  <a:cubicBezTo>
                    <a:pt x="53739" y="17541"/>
                    <a:pt x="53844" y="17836"/>
                    <a:pt x="53949" y="18088"/>
                  </a:cubicBezTo>
                  <a:cubicBezTo>
                    <a:pt x="54012" y="18193"/>
                    <a:pt x="53928" y="18256"/>
                    <a:pt x="53928" y="18340"/>
                  </a:cubicBezTo>
                  <a:cubicBezTo>
                    <a:pt x="53970" y="18529"/>
                    <a:pt x="54054" y="18698"/>
                    <a:pt x="54159" y="18866"/>
                  </a:cubicBezTo>
                  <a:cubicBezTo>
                    <a:pt x="54307" y="19055"/>
                    <a:pt x="54391" y="19244"/>
                    <a:pt x="54454" y="19475"/>
                  </a:cubicBezTo>
                  <a:cubicBezTo>
                    <a:pt x="54496" y="19665"/>
                    <a:pt x="54559" y="19833"/>
                    <a:pt x="54643" y="20001"/>
                  </a:cubicBezTo>
                  <a:cubicBezTo>
                    <a:pt x="54769" y="20295"/>
                    <a:pt x="54958" y="20527"/>
                    <a:pt x="55085" y="20821"/>
                  </a:cubicBezTo>
                  <a:cubicBezTo>
                    <a:pt x="55127" y="20905"/>
                    <a:pt x="55190" y="20968"/>
                    <a:pt x="55274" y="21031"/>
                  </a:cubicBezTo>
                  <a:cubicBezTo>
                    <a:pt x="55505" y="21242"/>
                    <a:pt x="55694" y="21452"/>
                    <a:pt x="55883" y="21704"/>
                  </a:cubicBezTo>
                  <a:cubicBezTo>
                    <a:pt x="56031" y="21935"/>
                    <a:pt x="56220" y="22146"/>
                    <a:pt x="56451" y="22314"/>
                  </a:cubicBezTo>
                  <a:cubicBezTo>
                    <a:pt x="56598" y="22461"/>
                    <a:pt x="56809" y="22545"/>
                    <a:pt x="56914" y="22734"/>
                  </a:cubicBezTo>
                  <a:cubicBezTo>
                    <a:pt x="56935" y="22755"/>
                    <a:pt x="56977" y="22776"/>
                    <a:pt x="56998" y="22797"/>
                  </a:cubicBezTo>
                  <a:cubicBezTo>
                    <a:pt x="57208" y="22923"/>
                    <a:pt x="57397" y="23092"/>
                    <a:pt x="57565" y="23260"/>
                  </a:cubicBezTo>
                  <a:cubicBezTo>
                    <a:pt x="57692" y="23428"/>
                    <a:pt x="57839" y="23575"/>
                    <a:pt x="58007" y="23701"/>
                  </a:cubicBezTo>
                  <a:cubicBezTo>
                    <a:pt x="58091" y="23785"/>
                    <a:pt x="58196" y="23764"/>
                    <a:pt x="58259" y="23849"/>
                  </a:cubicBezTo>
                  <a:cubicBezTo>
                    <a:pt x="58659" y="24227"/>
                    <a:pt x="59184" y="24374"/>
                    <a:pt x="59605" y="24690"/>
                  </a:cubicBezTo>
                  <a:cubicBezTo>
                    <a:pt x="59899" y="24858"/>
                    <a:pt x="60193" y="24942"/>
                    <a:pt x="60509" y="24963"/>
                  </a:cubicBezTo>
                  <a:cubicBezTo>
                    <a:pt x="60551" y="24984"/>
                    <a:pt x="60614" y="25005"/>
                    <a:pt x="60656" y="25005"/>
                  </a:cubicBezTo>
                  <a:cubicBezTo>
                    <a:pt x="60686" y="25001"/>
                    <a:pt x="60716" y="24999"/>
                    <a:pt x="60747" y="24999"/>
                  </a:cubicBezTo>
                  <a:cubicBezTo>
                    <a:pt x="60891" y="24999"/>
                    <a:pt x="61043" y="25037"/>
                    <a:pt x="61182" y="25089"/>
                  </a:cubicBezTo>
                  <a:cubicBezTo>
                    <a:pt x="61304" y="25177"/>
                    <a:pt x="61456" y="25220"/>
                    <a:pt x="61613" y="25220"/>
                  </a:cubicBezTo>
                  <a:cubicBezTo>
                    <a:pt x="61644" y="25220"/>
                    <a:pt x="61676" y="25219"/>
                    <a:pt x="61707" y="25215"/>
                  </a:cubicBezTo>
                  <a:cubicBezTo>
                    <a:pt x="61875" y="25215"/>
                    <a:pt x="62023" y="25215"/>
                    <a:pt x="62191" y="25236"/>
                  </a:cubicBezTo>
                  <a:cubicBezTo>
                    <a:pt x="62422" y="25299"/>
                    <a:pt x="62653" y="25341"/>
                    <a:pt x="62906" y="25341"/>
                  </a:cubicBezTo>
                  <a:lnTo>
                    <a:pt x="63578" y="25341"/>
                  </a:lnTo>
                  <a:cubicBezTo>
                    <a:pt x="63629" y="25344"/>
                    <a:pt x="63680" y="25345"/>
                    <a:pt x="63731" y="25345"/>
                  </a:cubicBezTo>
                  <a:cubicBezTo>
                    <a:pt x="64079" y="25345"/>
                    <a:pt x="64423" y="25283"/>
                    <a:pt x="64735" y="25173"/>
                  </a:cubicBezTo>
                  <a:cubicBezTo>
                    <a:pt x="64819" y="25131"/>
                    <a:pt x="64903" y="25089"/>
                    <a:pt x="65008" y="25047"/>
                  </a:cubicBezTo>
                  <a:cubicBezTo>
                    <a:pt x="65408" y="24963"/>
                    <a:pt x="65765" y="24795"/>
                    <a:pt x="66164" y="24711"/>
                  </a:cubicBezTo>
                  <a:cubicBezTo>
                    <a:pt x="66183" y="24616"/>
                    <a:pt x="66219" y="24539"/>
                    <a:pt x="66302" y="24539"/>
                  </a:cubicBezTo>
                  <a:cubicBezTo>
                    <a:pt x="66311" y="24539"/>
                    <a:pt x="66322" y="24540"/>
                    <a:pt x="66333" y="24542"/>
                  </a:cubicBezTo>
                  <a:cubicBezTo>
                    <a:pt x="66417" y="24542"/>
                    <a:pt x="66522" y="24521"/>
                    <a:pt x="66606" y="24458"/>
                  </a:cubicBezTo>
                  <a:cubicBezTo>
                    <a:pt x="66753" y="24395"/>
                    <a:pt x="66942" y="24437"/>
                    <a:pt x="67068" y="24353"/>
                  </a:cubicBezTo>
                  <a:cubicBezTo>
                    <a:pt x="67216" y="24269"/>
                    <a:pt x="67363" y="24185"/>
                    <a:pt x="67510" y="24122"/>
                  </a:cubicBezTo>
                  <a:cubicBezTo>
                    <a:pt x="67552" y="24143"/>
                    <a:pt x="67594" y="24164"/>
                    <a:pt x="67636" y="24164"/>
                  </a:cubicBezTo>
                  <a:cubicBezTo>
                    <a:pt x="67678" y="24101"/>
                    <a:pt x="67678" y="24038"/>
                    <a:pt x="67762" y="23996"/>
                  </a:cubicBezTo>
                  <a:cubicBezTo>
                    <a:pt x="67825" y="23996"/>
                    <a:pt x="67888" y="23975"/>
                    <a:pt x="67951" y="23954"/>
                  </a:cubicBezTo>
                  <a:cubicBezTo>
                    <a:pt x="68036" y="23933"/>
                    <a:pt x="68099" y="23891"/>
                    <a:pt x="68162" y="23849"/>
                  </a:cubicBezTo>
                  <a:cubicBezTo>
                    <a:pt x="68222" y="23862"/>
                    <a:pt x="68282" y="23869"/>
                    <a:pt x="68341" y="23869"/>
                  </a:cubicBezTo>
                  <a:cubicBezTo>
                    <a:pt x="68469" y="23869"/>
                    <a:pt x="68593" y="23836"/>
                    <a:pt x="68708" y="23764"/>
                  </a:cubicBezTo>
                  <a:cubicBezTo>
                    <a:pt x="68982" y="23596"/>
                    <a:pt x="69255" y="23470"/>
                    <a:pt x="69549" y="23344"/>
                  </a:cubicBezTo>
                  <a:cubicBezTo>
                    <a:pt x="69949" y="23197"/>
                    <a:pt x="70327" y="23008"/>
                    <a:pt x="70727" y="22881"/>
                  </a:cubicBezTo>
                  <a:cubicBezTo>
                    <a:pt x="70832" y="22860"/>
                    <a:pt x="70895" y="22818"/>
                    <a:pt x="70979" y="22755"/>
                  </a:cubicBezTo>
                  <a:cubicBezTo>
                    <a:pt x="71063" y="22650"/>
                    <a:pt x="71189" y="22587"/>
                    <a:pt x="71336" y="22566"/>
                  </a:cubicBezTo>
                  <a:cubicBezTo>
                    <a:pt x="71526" y="22545"/>
                    <a:pt x="71694" y="22440"/>
                    <a:pt x="71883" y="22398"/>
                  </a:cubicBezTo>
                  <a:cubicBezTo>
                    <a:pt x="71988" y="22398"/>
                    <a:pt x="72093" y="22356"/>
                    <a:pt x="72177" y="22272"/>
                  </a:cubicBezTo>
                  <a:cubicBezTo>
                    <a:pt x="72346" y="22104"/>
                    <a:pt x="72577" y="22104"/>
                    <a:pt x="72787" y="22019"/>
                  </a:cubicBezTo>
                  <a:cubicBezTo>
                    <a:pt x="73102" y="21872"/>
                    <a:pt x="73418" y="21767"/>
                    <a:pt x="73754" y="21641"/>
                  </a:cubicBezTo>
                  <a:cubicBezTo>
                    <a:pt x="73775" y="21620"/>
                    <a:pt x="73775" y="21620"/>
                    <a:pt x="73796" y="21599"/>
                  </a:cubicBezTo>
                  <a:lnTo>
                    <a:pt x="73754" y="21557"/>
                  </a:lnTo>
                  <a:lnTo>
                    <a:pt x="73901" y="21473"/>
                  </a:lnTo>
                  <a:lnTo>
                    <a:pt x="73964" y="21515"/>
                  </a:lnTo>
                  <a:cubicBezTo>
                    <a:pt x="73985" y="21515"/>
                    <a:pt x="74006" y="21515"/>
                    <a:pt x="74028" y="21494"/>
                  </a:cubicBezTo>
                  <a:cubicBezTo>
                    <a:pt x="74145" y="21377"/>
                    <a:pt x="74302" y="21313"/>
                    <a:pt x="74456" y="21313"/>
                  </a:cubicBezTo>
                  <a:cubicBezTo>
                    <a:pt x="74496" y="21313"/>
                    <a:pt x="74536" y="21317"/>
                    <a:pt x="74574" y="21326"/>
                  </a:cubicBezTo>
                  <a:cubicBezTo>
                    <a:pt x="74595" y="21305"/>
                    <a:pt x="74595" y="21284"/>
                    <a:pt x="74595" y="21263"/>
                  </a:cubicBezTo>
                  <a:cubicBezTo>
                    <a:pt x="74595" y="21263"/>
                    <a:pt x="74511" y="21221"/>
                    <a:pt x="74553" y="21221"/>
                  </a:cubicBezTo>
                  <a:cubicBezTo>
                    <a:pt x="74595" y="21221"/>
                    <a:pt x="74595" y="21242"/>
                    <a:pt x="74595" y="21263"/>
                  </a:cubicBezTo>
                  <a:cubicBezTo>
                    <a:pt x="74620" y="21270"/>
                    <a:pt x="74643" y="21272"/>
                    <a:pt x="74666" y="21272"/>
                  </a:cubicBezTo>
                  <a:cubicBezTo>
                    <a:pt x="74778" y="21272"/>
                    <a:pt x="74868" y="21199"/>
                    <a:pt x="74974" y="21199"/>
                  </a:cubicBezTo>
                  <a:cubicBezTo>
                    <a:pt x="74932" y="21115"/>
                    <a:pt x="74847" y="21157"/>
                    <a:pt x="74784" y="21094"/>
                  </a:cubicBezTo>
                  <a:cubicBezTo>
                    <a:pt x="75079" y="20926"/>
                    <a:pt x="75415" y="20842"/>
                    <a:pt x="75752" y="20821"/>
                  </a:cubicBezTo>
                  <a:cubicBezTo>
                    <a:pt x="75815" y="20779"/>
                    <a:pt x="75920" y="20737"/>
                    <a:pt x="76004" y="20716"/>
                  </a:cubicBezTo>
                  <a:cubicBezTo>
                    <a:pt x="76193" y="20653"/>
                    <a:pt x="76361" y="20548"/>
                    <a:pt x="76529" y="20443"/>
                  </a:cubicBezTo>
                  <a:cubicBezTo>
                    <a:pt x="76782" y="20253"/>
                    <a:pt x="77076" y="20127"/>
                    <a:pt x="77391" y="20022"/>
                  </a:cubicBezTo>
                  <a:cubicBezTo>
                    <a:pt x="77560" y="19938"/>
                    <a:pt x="77749" y="19896"/>
                    <a:pt x="77938" y="19875"/>
                  </a:cubicBezTo>
                  <a:cubicBezTo>
                    <a:pt x="78148" y="19875"/>
                    <a:pt x="78316" y="19707"/>
                    <a:pt x="78548" y="19686"/>
                  </a:cubicBezTo>
                  <a:cubicBezTo>
                    <a:pt x="78569" y="19686"/>
                    <a:pt x="78569" y="19665"/>
                    <a:pt x="78569" y="19665"/>
                  </a:cubicBezTo>
                  <a:cubicBezTo>
                    <a:pt x="78611" y="19560"/>
                    <a:pt x="78716" y="19560"/>
                    <a:pt x="78800" y="19518"/>
                  </a:cubicBezTo>
                  <a:cubicBezTo>
                    <a:pt x="79178" y="19370"/>
                    <a:pt x="79536" y="19244"/>
                    <a:pt x="79914" y="19118"/>
                  </a:cubicBezTo>
                  <a:cubicBezTo>
                    <a:pt x="80188" y="19013"/>
                    <a:pt x="80461" y="18887"/>
                    <a:pt x="80755" y="18803"/>
                  </a:cubicBezTo>
                  <a:cubicBezTo>
                    <a:pt x="80839" y="18782"/>
                    <a:pt x="80923" y="18719"/>
                    <a:pt x="80987" y="18635"/>
                  </a:cubicBezTo>
                  <a:lnTo>
                    <a:pt x="81092" y="18719"/>
                  </a:lnTo>
                  <a:cubicBezTo>
                    <a:pt x="81428" y="18613"/>
                    <a:pt x="81764" y="18487"/>
                    <a:pt x="82080" y="18340"/>
                  </a:cubicBezTo>
                  <a:cubicBezTo>
                    <a:pt x="82206" y="18340"/>
                    <a:pt x="82353" y="18298"/>
                    <a:pt x="82479" y="18298"/>
                  </a:cubicBezTo>
                  <a:cubicBezTo>
                    <a:pt x="82605" y="18298"/>
                    <a:pt x="82732" y="18277"/>
                    <a:pt x="82858" y="18235"/>
                  </a:cubicBezTo>
                  <a:cubicBezTo>
                    <a:pt x="82900" y="18214"/>
                    <a:pt x="82963" y="18214"/>
                    <a:pt x="83005" y="18214"/>
                  </a:cubicBezTo>
                  <a:cubicBezTo>
                    <a:pt x="83040" y="18219"/>
                    <a:pt x="83074" y="18222"/>
                    <a:pt x="83109" y="18222"/>
                  </a:cubicBezTo>
                  <a:cubicBezTo>
                    <a:pt x="83222" y="18222"/>
                    <a:pt x="83334" y="18194"/>
                    <a:pt x="83446" y="18130"/>
                  </a:cubicBezTo>
                  <a:cubicBezTo>
                    <a:pt x="83494" y="18111"/>
                    <a:pt x="83545" y="18101"/>
                    <a:pt x="83597" y="18101"/>
                  </a:cubicBezTo>
                  <a:cubicBezTo>
                    <a:pt x="83661" y="18101"/>
                    <a:pt x="83725" y="18116"/>
                    <a:pt x="83783" y="18151"/>
                  </a:cubicBezTo>
                  <a:cubicBezTo>
                    <a:pt x="83867" y="18088"/>
                    <a:pt x="83951" y="18046"/>
                    <a:pt x="84056" y="18046"/>
                  </a:cubicBezTo>
                  <a:cubicBezTo>
                    <a:pt x="84175" y="18029"/>
                    <a:pt x="84293" y="17971"/>
                    <a:pt x="84390" y="17971"/>
                  </a:cubicBezTo>
                  <a:cubicBezTo>
                    <a:pt x="84413" y="17971"/>
                    <a:pt x="84435" y="17975"/>
                    <a:pt x="84456" y="17983"/>
                  </a:cubicBezTo>
                  <a:cubicBezTo>
                    <a:pt x="84563" y="18014"/>
                    <a:pt x="84671" y="18033"/>
                    <a:pt x="84787" y="18033"/>
                  </a:cubicBezTo>
                  <a:cubicBezTo>
                    <a:pt x="84829" y="18033"/>
                    <a:pt x="84873" y="18030"/>
                    <a:pt x="84918" y="18025"/>
                  </a:cubicBezTo>
                  <a:lnTo>
                    <a:pt x="86369" y="18025"/>
                  </a:lnTo>
                  <a:cubicBezTo>
                    <a:pt x="86400" y="18020"/>
                    <a:pt x="86433" y="18017"/>
                    <a:pt x="86467" y="18017"/>
                  </a:cubicBezTo>
                  <a:cubicBezTo>
                    <a:pt x="86567" y="18017"/>
                    <a:pt x="86674" y="18041"/>
                    <a:pt x="86768" y="18088"/>
                  </a:cubicBezTo>
                  <a:lnTo>
                    <a:pt x="86831" y="17962"/>
                  </a:lnTo>
                  <a:cubicBezTo>
                    <a:pt x="86852" y="18004"/>
                    <a:pt x="86873" y="18046"/>
                    <a:pt x="86894" y="18088"/>
                  </a:cubicBezTo>
                  <a:cubicBezTo>
                    <a:pt x="86911" y="18086"/>
                    <a:pt x="86928" y="18086"/>
                    <a:pt x="86945" y="18086"/>
                  </a:cubicBezTo>
                  <a:cubicBezTo>
                    <a:pt x="87133" y="18086"/>
                    <a:pt x="87311" y="18167"/>
                    <a:pt x="87497" y="18167"/>
                  </a:cubicBezTo>
                  <a:cubicBezTo>
                    <a:pt x="87541" y="18167"/>
                    <a:pt x="87585" y="18162"/>
                    <a:pt x="87630" y="18151"/>
                  </a:cubicBezTo>
                  <a:lnTo>
                    <a:pt x="87693" y="18256"/>
                  </a:lnTo>
                  <a:cubicBezTo>
                    <a:pt x="87722" y="18268"/>
                    <a:pt x="87752" y="18273"/>
                    <a:pt x="87782" y="18273"/>
                  </a:cubicBezTo>
                  <a:cubicBezTo>
                    <a:pt x="87850" y="18273"/>
                    <a:pt x="87920" y="18251"/>
                    <a:pt x="87989" y="18251"/>
                  </a:cubicBezTo>
                  <a:cubicBezTo>
                    <a:pt x="88046" y="18251"/>
                    <a:pt x="88102" y="18266"/>
                    <a:pt x="88156" y="18319"/>
                  </a:cubicBezTo>
                  <a:cubicBezTo>
                    <a:pt x="88156" y="18340"/>
                    <a:pt x="88093" y="18361"/>
                    <a:pt x="88156" y="18382"/>
                  </a:cubicBezTo>
                  <a:cubicBezTo>
                    <a:pt x="88170" y="18382"/>
                    <a:pt x="88203" y="18401"/>
                    <a:pt x="88235" y="18401"/>
                  </a:cubicBezTo>
                  <a:cubicBezTo>
                    <a:pt x="88252" y="18401"/>
                    <a:pt x="88268" y="18396"/>
                    <a:pt x="88282" y="18382"/>
                  </a:cubicBezTo>
                  <a:cubicBezTo>
                    <a:pt x="88309" y="18341"/>
                    <a:pt x="88354" y="18318"/>
                    <a:pt x="88405" y="18318"/>
                  </a:cubicBezTo>
                  <a:cubicBezTo>
                    <a:pt x="88433" y="18318"/>
                    <a:pt x="88462" y="18325"/>
                    <a:pt x="88492" y="18340"/>
                  </a:cubicBezTo>
                  <a:cubicBezTo>
                    <a:pt x="88576" y="18445"/>
                    <a:pt x="88745" y="18424"/>
                    <a:pt x="88850" y="18550"/>
                  </a:cubicBezTo>
                  <a:cubicBezTo>
                    <a:pt x="88850" y="18571"/>
                    <a:pt x="88787" y="18592"/>
                    <a:pt x="88850" y="18635"/>
                  </a:cubicBezTo>
                  <a:lnTo>
                    <a:pt x="88934" y="18635"/>
                  </a:lnTo>
                  <a:cubicBezTo>
                    <a:pt x="88934" y="18604"/>
                    <a:pt x="88956" y="18584"/>
                    <a:pt x="88993" y="18584"/>
                  </a:cubicBezTo>
                  <a:cubicBezTo>
                    <a:pt x="89007" y="18584"/>
                    <a:pt x="89022" y="18587"/>
                    <a:pt x="89039" y="18592"/>
                  </a:cubicBezTo>
                  <a:cubicBezTo>
                    <a:pt x="89026" y="18630"/>
                    <a:pt x="88999" y="18638"/>
                    <a:pt x="88974" y="18638"/>
                  </a:cubicBezTo>
                  <a:cubicBezTo>
                    <a:pt x="88957" y="18638"/>
                    <a:pt x="88942" y="18635"/>
                    <a:pt x="88934" y="18635"/>
                  </a:cubicBezTo>
                  <a:lnTo>
                    <a:pt x="88934" y="18635"/>
                  </a:lnTo>
                  <a:cubicBezTo>
                    <a:pt x="88934" y="18656"/>
                    <a:pt x="88955" y="18698"/>
                    <a:pt x="88955" y="18698"/>
                  </a:cubicBezTo>
                  <a:cubicBezTo>
                    <a:pt x="88978" y="18692"/>
                    <a:pt x="89001" y="18690"/>
                    <a:pt x="89023" y="18690"/>
                  </a:cubicBezTo>
                  <a:cubicBezTo>
                    <a:pt x="89185" y="18690"/>
                    <a:pt x="89333" y="18810"/>
                    <a:pt x="89480" y="18866"/>
                  </a:cubicBezTo>
                  <a:cubicBezTo>
                    <a:pt x="89628" y="18929"/>
                    <a:pt x="89775" y="19013"/>
                    <a:pt x="89901" y="19097"/>
                  </a:cubicBezTo>
                  <a:cubicBezTo>
                    <a:pt x="89880" y="19139"/>
                    <a:pt x="89859" y="19139"/>
                    <a:pt x="89880" y="19223"/>
                  </a:cubicBezTo>
                  <a:cubicBezTo>
                    <a:pt x="90132" y="19370"/>
                    <a:pt x="90511" y="19349"/>
                    <a:pt x="90679" y="19686"/>
                  </a:cubicBezTo>
                  <a:cubicBezTo>
                    <a:pt x="90763" y="19686"/>
                    <a:pt x="90826" y="19749"/>
                    <a:pt x="90910" y="19749"/>
                  </a:cubicBezTo>
                  <a:cubicBezTo>
                    <a:pt x="90920" y="19748"/>
                    <a:pt x="90929" y="19747"/>
                    <a:pt x="90938" y="19747"/>
                  </a:cubicBezTo>
                  <a:cubicBezTo>
                    <a:pt x="91083" y="19747"/>
                    <a:pt x="91128" y="19898"/>
                    <a:pt x="91246" y="19938"/>
                  </a:cubicBezTo>
                  <a:cubicBezTo>
                    <a:pt x="91267" y="20127"/>
                    <a:pt x="91457" y="20127"/>
                    <a:pt x="91562" y="20211"/>
                  </a:cubicBezTo>
                  <a:cubicBezTo>
                    <a:pt x="91583" y="20295"/>
                    <a:pt x="91646" y="20380"/>
                    <a:pt x="91730" y="20422"/>
                  </a:cubicBezTo>
                  <a:cubicBezTo>
                    <a:pt x="91835" y="20485"/>
                    <a:pt x="91772" y="20611"/>
                    <a:pt x="91877" y="20695"/>
                  </a:cubicBezTo>
                  <a:cubicBezTo>
                    <a:pt x="91961" y="20779"/>
                    <a:pt x="92087" y="20821"/>
                    <a:pt x="92129" y="20926"/>
                  </a:cubicBezTo>
                  <a:cubicBezTo>
                    <a:pt x="92129" y="20968"/>
                    <a:pt x="92172" y="20989"/>
                    <a:pt x="92214" y="20989"/>
                  </a:cubicBezTo>
                  <a:cubicBezTo>
                    <a:pt x="92298" y="21031"/>
                    <a:pt x="92361" y="21115"/>
                    <a:pt x="92403" y="21199"/>
                  </a:cubicBezTo>
                  <a:cubicBezTo>
                    <a:pt x="92592" y="21473"/>
                    <a:pt x="92823" y="21725"/>
                    <a:pt x="92991" y="21977"/>
                  </a:cubicBezTo>
                  <a:cubicBezTo>
                    <a:pt x="93076" y="22125"/>
                    <a:pt x="93202" y="22230"/>
                    <a:pt x="93202" y="22440"/>
                  </a:cubicBezTo>
                  <a:cubicBezTo>
                    <a:pt x="93223" y="22524"/>
                    <a:pt x="93265" y="22587"/>
                    <a:pt x="93328" y="22629"/>
                  </a:cubicBezTo>
                  <a:cubicBezTo>
                    <a:pt x="93412" y="22692"/>
                    <a:pt x="93349" y="22797"/>
                    <a:pt x="93412" y="22839"/>
                  </a:cubicBezTo>
                  <a:lnTo>
                    <a:pt x="93559" y="22902"/>
                  </a:lnTo>
                  <a:lnTo>
                    <a:pt x="93559" y="22629"/>
                  </a:lnTo>
                  <a:cubicBezTo>
                    <a:pt x="93454" y="22545"/>
                    <a:pt x="93349" y="22440"/>
                    <a:pt x="93349" y="22314"/>
                  </a:cubicBezTo>
                  <a:cubicBezTo>
                    <a:pt x="93328" y="21998"/>
                    <a:pt x="93076" y="21851"/>
                    <a:pt x="92907" y="21641"/>
                  </a:cubicBezTo>
                  <a:lnTo>
                    <a:pt x="92949" y="21578"/>
                  </a:lnTo>
                  <a:cubicBezTo>
                    <a:pt x="92886" y="21473"/>
                    <a:pt x="92760" y="21410"/>
                    <a:pt x="92739" y="21263"/>
                  </a:cubicBezTo>
                  <a:cubicBezTo>
                    <a:pt x="92739" y="21157"/>
                    <a:pt x="92676" y="21073"/>
                    <a:pt x="92571" y="21031"/>
                  </a:cubicBezTo>
                  <a:cubicBezTo>
                    <a:pt x="92466" y="20989"/>
                    <a:pt x="92424" y="20884"/>
                    <a:pt x="92382" y="20800"/>
                  </a:cubicBezTo>
                  <a:cubicBezTo>
                    <a:pt x="92277" y="20590"/>
                    <a:pt x="92129" y="20422"/>
                    <a:pt x="91919" y="20295"/>
                  </a:cubicBezTo>
                  <a:cubicBezTo>
                    <a:pt x="91877" y="20274"/>
                    <a:pt x="91835" y="20232"/>
                    <a:pt x="91793" y="20169"/>
                  </a:cubicBezTo>
                  <a:cubicBezTo>
                    <a:pt x="91562" y="19833"/>
                    <a:pt x="91267" y="19581"/>
                    <a:pt x="90910" y="19391"/>
                  </a:cubicBezTo>
                  <a:cubicBezTo>
                    <a:pt x="90847" y="19286"/>
                    <a:pt x="90763" y="19202"/>
                    <a:pt x="90637" y="19139"/>
                  </a:cubicBezTo>
                  <a:cubicBezTo>
                    <a:pt x="90469" y="19034"/>
                    <a:pt x="90300" y="18929"/>
                    <a:pt x="90132" y="18803"/>
                  </a:cubicBezTo>
                  <a:cubicBezTo>
                    <a:pt x="89859" y="18635"/>
                    <a:pt x="89565" y="18487"/>
                    <a:pt x="89249" y="18361"/>
                  </a:cubicBezTo>
                  <a:cubicBezTo>
                    <a:pt x="89228" y="18319"/>
                    <a:pt x="89249" y="18256"/>
                    <a:pt x="89207" y="18214"/>
                  </a:cubicBezTo>
                  <a:lnTo>
                    <a:pt x="89123" y="18256"/>
                  </a:lnTo>
                  <a:cubicBezTo>
                    <a:pt x="89114" y="18259"/>
                    <a:pt x="89106" y="18260"/>
                    <a:pt x="89099" y="18260"/>
                  </a:cubicBezTo>
                  <a:cubicBezTo>
                    <a:pt x="89053" y="18260"/>
                    <a:pt x="89030" y="18211"/>
                    <a:pt x="88976" y="18193"/>
                  </a:cubicBezTo>
                  <a:cubicBezTo>
                    <a:pt x="88618" y="18109"/>
                    <a:pt x="88282" y="17983"/>
                    <a:pt x="87925" y="17899"/>
                  </a:cubicBezTo>
                  <a:cubicBezTo>
                    <a:pt x="87818" y="17881"/>
                    <a:pt x="87772" y="17758"/>
                    <a:pt x="87684" y="17758"/>
                  </a:cubicBezTo>
                  <a:cubicBezTo>
                    <a:pt x="87668" y="17758"/>
                    <a:pt x="87650" y="17763"/>
                    <a:pt x="87630" y="17773"/>
                  </a:cubicBezTo>
                  <a:cubicBezTo>
                    <a:pt x="87252" y="17646"/>
                    <a:pt x="86852" y="17604"/>
                    <a:pt x="86453" y="17583"/>
                  </a:cubicBezTo>
                  <a:cubicBezTo>
                    <a:pt x="86439" y="17583"/>
                    <a:pt x="86423" y="17586"/>
                    <a:pt x="86406" y="17586"/>
                  </a:cubicBezTo>
                  <a:cubicBezTo>
                    <a:pt x="86373" y="17586"/>
                    <a:pt x="86341" y="17576"/>
                    <a:pt x="86327" y="17520"/>
                  </a:cubicBezTo>
                  <a:cubicBezTo>
                    <a:pt x="86287" y="17515"/>
                    <a:pt x="86249" y="17513"/>
                    <a:pt x="86211" y="17513"/>
                  </a:cubicBezTo>
                  <a:cubicBezTo>
                    <a:pt x="86089" y="17513"/>
                    <a:pt x="85977" y="17540"/>
                    <a:pt x="85864" y="17604"/>
                  </a:cubicBezTo>
                  <a:cubicBezTo>
                    <a:pt x="85759" y="17531"/>
                    <a:pt x="85649" y="17520"/>
                    <a:pt x="85538" y="17520"/>
                  </a:cubicBezTo>
                  <a:cubicBezTo>
                    <a:pt x="85494" y="17520"/>
                    <a:pt x="85450" y="17522"/>
                    <a:pt x="85406" y="17522"/>
                  </a:cubicBezTo>
                  <a:cubicBezTo>
                    <a:pt x="85341" y="17522"/>
                    <a:pt x="85276" y="17518"/>
                    <a:pt x="85212" y="17499"/>
                  </a:cubicBezTo>
                  <a:cubicBezTo>
                    <a:pt x="85263" y="17461"/>
                    <a:pt x="85313" y="17454"/>
                    <a:pt x="85364" y="17454"/>
                  </a:cubicBezTo>
                  <a:cubicBezTo>
                    <a:pt x="85397" y="17454"/>
                    <a:pt x="85431" y="17457"/>
                    <a:pt x="85465" y="17457"/>
                  </a:cubicBezTo>
                  <a:lnTo>
                    <a:pt x="85675" y="17457"/>
                  </a:lnTo>
                  <a:cubicBezTo>
                    <a:pt x="85696" y="17462"/>
                    <a:pt x="85718" y="17465"/>
                    <a:pt x="85741" y="17465"/>
                  </a:cubicBezTo>
                  <a:cubicBezTo>
                    <a:pt x="85809" y="17465"/>
                    <a:pt x="85880" y="17441"/>
                    <a:pt x="85927" y="17394"/>
                  </a:cubicBezTo>
                  <a:lnTo>
                    <a:pt x="85927" y="17394"/>
                  </a:lnTo>
                  <a:cubicBezTo>
                    <a:pt x="85899" y="17401"/>
                    <a:pt x="85874" y="17404"/>
                    <a:pt x="85851" y="17404"/>
                  </a:cubicBezTo>
                  <a:cubicBezTo>
                    <a:pt x="85736" y="17404"/>
                    <a:pt x="85675" y="17331"/>
                    <a:pt x="85570" y="17331"/>
                  </a:cubicBezTo>
                  <a:cubicBezTo>
                    <a:pt x="85514" y="17387"/>
                    <a:pt x="85439" y="17406"/>
                    <a:pt x="85358" y="17406"/>
                  </a:cubicBezTo>
                  <a:cubicBezTo>
                    <a:pt x="85318" y="17406"/>
                    <a:pt x="85276" y="17401"/>
                    <a:pt x="85233" y="17394"/>
                  </a:cubicBezTo>
                  <a:cubicBezTo>
                    <a:pt x="85212" y="17352"/>
                    <a:pt x="85191" y="17331"/>
                    <a:pt x="85170" y="17268"/>
                  </a:cubicBezTo>
                  <a:cubicBezTo>
                    <a:pt x="84960" y="17268"/>
                    <a:pt x="84771" y="17331"/>
                    <a:pt x="84603" y="17457"/>
                  </a:cubicBezTo>
                  <a:lnTo>
                    <a:pt x="83909" y="17457"/>
                  </a:lnTo>
                  <a:lnTo>
                    <a:pt x="83972" y="17331"/>
                  </a:lnTo>
                  <a:lnTo>
                    <a:pt x="83972" y="17331"/>
                  </a:lnTo>
                  <a:cubicBezTo>
                    <a:pt x="83767" y="17413"/>
                    <a:pt x="83543" y="17395"/>
                    <a:pt x="83357" y="17510"/>
                  </a:cubicBezTo>
                  <a:lnTo>
                    <a:pt x="83357" y="17510"/>
                  </a:lnTo>
                  <a:cubicBezTo>
                    <a:pt x="83341" y="17470"/>
                    <a:pt x="83295" y="17449"/>
                    <a:pt x="83278" y="17415"/>
                  </a:cubicBezTo>
                  <a:cubicBezTo>
                    <a:pt x="83208" y="17454"/>
                    <a:pt x="83132" y="17461"/>
                    <a:pt x="83054" y="17461"/>
                  </a:cubicBezTo>
                  <a:cubicBezTo>
                    <a:pt x="83010" y="17461"/>
                    <a:pt x="82965" y="17459"/>
                    <a:pt x="82920" y="17459"/>
                  </a:cubicBezTo>
                  <a:cubicBezTo>
                    <a:pt x="82833" y="17459"/>
                    <a:pt x="82747" y="17468"/>
                    <a:pt x="82669" y="17520"/>
                  </a:cubicBezTo>
                  <a:cubicBezTo>
                    <a:pt x="82647" y="17520"/>
                    <a:pt x="82626" y="17478"/>
                    <a:pt x="82605" y="17478"/>
                  </a:cubicBezTo>
                  <a:lnTo>
                    <a:pt x="82584" y="17478"/>
                  </a:lnTo>
                  <a:cubicBezTo>
                    <a:pt x="82416" y="17562"/>
                    <a:pt x="82269" y="17667"/>
                    <a:pt x="82143" y="17773"/>
                  </a:cubicBezTo>
                  <a:cubicBezTo>
                    <a:pt x="82119" y="17768"/>
                    <a:pt x="82096" y="17766"/>
                    <a:pt x="82074" y="17766"/>
                  </a:cubicBezTo>
                  <a:cubicBezTo>
                    <a:pt x="82035" y="17766"/>
                    <a:pt x="81999" y="17771"/>
                    <a:pt x="81964" y="17771"/>
                  </a:cubicBezTo>
                  <a:cubicBezTo>
                    <a:pt x="81932" y="17771"/>
                    <a:pt x="81901" y="17767"/>
                    <a:pt x="81870" y="17751"/>
                  </a:cubicBezTo>
                  <a:cubicBezTo>
                    <a:pt x="81912" y="17709"/>
                    <a:pt x="81975" y="17730"/>
                    <a:pt x="81975" y="17667"/>
                  </a:cubicBezTo>
                  <a:cubicBezTo>
                    <a:pt x="81943" y="17646"/>
                    <a:pt x="81912" y="17641"/>
                    <a:pt x="81877" y="17641"/>
                  </a:cubicBezTo>
                  <a:cubicBezTo>
                    <a:pt x="81843" y="17641"/>
                    <a:pt x="81807" y="17646"/>
                    <a:pt x="81764" y="17646"/>
                  </a:cubicBezTo>
                  <a:cubicBezTo>
                    <a:pt x="81743" y="17688"/>
                    <a:pt x="81743" y="17730"/>
                    <a:pt x="81722" y="17751"/>
                  </a:cubicBezTo>
                  <a:cubicBezTo>
                    <a:pt x="81449" y="17794"/>
                    <a:pt x="81176" y="17878"/>
                    <a:pt x="80945" y="18025"/>
                  </a:cubicBezTo>
                  <a:cubicBezTo>
                    <a:pt x="80930" y="18028"/>
                    <a:pt x="80916" y="18029"/>
                    <a:pt x="80903" y="18029"/>
                  </a:cubicBezTo>
                  <a:cubicBezTo>
                    <a:pt x="80827" y="18029"/>
                    <a:pt x="80788" y="17983"/>
                    <a:pt x="80734" y="17983"/>
                  </a:cubicBezTo>
                  <a:lnTo>
                    <a:pt x="80587" y="18109"/>
                  </a:lnTo>
                  <a:cubicBezTo>
                    <a:pt x="80545" y="18098"/>
                    <a:pt x="80503" y="18093"/>
                    <a:pt x="80464" y="18093"/>
                  </a:cubicBezTo>
                  <a:cubicBezTo>
                    <a:pt x="80424" y="18093"/>
                    <a:pt x="80387" y="18098"/>
                    <a:pt x="80356" y="18109"/>
                  </a:cubicBezTo>
                  <a:cubicBezTo>
                    <a:pt x="80083" y="18193"/>
                    <a:pt x="79809" y="18298"/>
                    <a:pt x="79536" y="18445"/>
                  </a:cubicBezTo>
                  <a:cubicBezTo>
                    <a:pt x="79473" y="18498"/>
                    <a:pt x="79431" y="18519"/>
                    <a:pt x="79383" y="18519"/>
                  </a:cubicBezTo>
                  <a:cubicBezTo>
                    <a:pt x="79336" y="18519"/>
                    <a:pt x="79284" y="18498"/>
                    <a:pt x="79199" y="18466"/>
                  </a:cubicBezTo>
                  <a:cubicBezTo>
                    <a:pt x="79052" y="18529"/>
                    <a:pt x="78905" y="18592"/>
                    <a:pt x="78758" y="18677"/>
                  </a:cubicBezTo>
                  <a:cubicBezTo>
                    <a:pt x="78611" y="18740"/>
                    <a:pt x="78485" y="18866"/>
                    <a:pt x="78401" y="19034"/>
                  </a:cubicBezTo>
                  <a:cubicBezTo>
                    <a:pt x="78332" y="19005"/>
                    <a:pt x="78296" y="18989"/>
                    <a:pt x="78245" y="18989"/>
                  </a:cubicBezTo>
                  <a:cubicBezTo>
                    <a:pt x="78185" y="18989"/>
                    <a:pt x="78107" y="19010"/>
                    <a:pt x="77938" y="19055"/>
                  </a:cubicBezTo>
                  <a:cubicBezTo>
                    <a:pt x="77791" y="19097"/>
                    <a:pt x="77623" y="19076"/>
                    <a:pt x="77497" y="19202"/>
                  </a:cubicBezTo>
                  <a:cubicBezTo>
                    <a:pt x="77452" y="19172"/>
                    <a:pt x="77407" y="19143"/>
                    <a:pt x="77363" y="19143"/>
                  </a:cubicBezTo>
                  <a:cubicBezTo>
                    <a:pt x="77344" y="19143"/>
                    <a:pt x="77326" y="19148"/>
                    <a:pt x="77307" y="19160"/>
                  </a:cubicBezTo>
                  <a:cubicBezTo>
                    <a:pt x="77181" y="19223"/>
                    <a:pt x="77034" y="19244"/>
                    <a:pt x="76971" y="19349"/>
                  </a:cubicBezTo>
                  <a:cubicBezTo>
                    <a:pt x="76887" y="19475"/>
                    <a:pt x="76761" y="19433"/>
                    <a:pt x="76677" y="19518"/>
                  </a:cubicBezTo>
                  <a:cubicBezTo>
                    <a:pt x="76653" y="19479"/>
                    <a:pt x="76630" y="19466"/>
                    <a:pt x="76608" y="19466"/>
                  </a:cubicBezTo>
                  <a:cubicBezTo>
                    <a:pt x="76570" y="19466"/>
                    <a:pt x="76535" y="19504"/>
                    <a:pt x="76508" y="19518"/>
                  </a:cubicBezTo>
                  <a:cubicBezTo>
                    <a:pt x="76298" y="19623"/>
                    <a:pt x="76088" y="19728"/>
                    <a:pt x="75878" y="19833"/>
                  </a:cubicBezTo>
                  <a:cubicBezTo>
                    <a:pt x="75709" y="19917"/>
                    <a:pt x="75520" y="19980"/>
                    <a:pt x="75331" y="20022"/>
                  </a:cubicBezTo>
                  <a:cubicBezTo>
                    <a:pt x="75100" y="20043"/>
                    <a:pt x="74890" y="20106"/>
                    <a:pt x="74679" y="20232"/>
                  </a:cubicBezTo>
                  <a:cubicBezTo>
                    <a:pt x="74658" y="20232"/>
                    <a:pt x="74658" y="20253"/>
                    <a:pt x="74658" y="20274"/>
                  </a:cubicBezTo>
                  <a:cubicBezTo>
                    <a:pt x="74676" y="20292"/>
                    <a:pt x="74694" y="20325"/>
                    <a:pt x="74711" y="20335"/>
                  </a:cubicBezTo>
                  <a:lnTo>
                    <a:pt x="74711" y="20335"/>
                  </a:lnTo>
                  <a:cubicBezTo>
                    <a:pt x="74667" y="20407"/>
                    <a:pt x="74589" y="20443"/>
                    <a:pt x="74511" y="20443"/>
                  </a:cubicBezTo>
                  <a:lnTo>
                    <a:pt x="74448" y="20337"/>
                  </a:lnTo>
                  <a:cubicBezTo>
                    <a:pt x="74280" y="20443"/>
                    <a:pt x="74112" y="20527"/>
                    <a:pt x="73922" y="20590"/>
                  </a:cubicBezTo>
                  <a:cubicBezTo>
                    <a:pt x="73754" y="20632"/>
                    <a:pt x="73544" y="20611"/>
                    <a:pt x="73397" y="20800"/>
                  </a:cubicBezTo>
                  <a:cubicBezTo>
                    <a:pt x="73382" y="20797"/>
                    <a:pt x="73369" y="20796"/>
                    <a:pt x="73356" y="20796"/>
                  </a:cubicBezTo>
                  <a:cubicBezTo>
                    <a:pt x="73274" y="20796"/>
                    <a:pt x="73217" y="20848"/>
                    <a:pt x="73144" y="20884"/>
                  </a:cubicBezTo>
                  <a:cubicBezTo>
                    <a:pt x="73039" y="20884"/>
                    <a:pt x="72934" y="20926"/>
                    <a:pt x="72850" y="20989"/>
                  </a:cubicBezTo>
                  <a:cubicBezTo>
                    <a:pt x="72703" y="21115"/>
                    <a:pt x="72556" y="21199"/>
                    <a:pt x="72367" y="21263"/>
                  </a:cubicBezTo>
                  <a:cubicBezTo>
                    <a:pt x="72177" y="21305"/>
                    <a:pt x="71988" y="21389"/>
                    <a:pt x="71820" y="21494"/>
                  </a:cubicBezTo>
                  <a:cubicBezTo>
                    <a:pt x="71673" y="21578"/>
                    <a:pt x="71505" y="21641"/>
                    <a:pt x="71336" y="21704"/>
                  </a:cubicBezTo>
                  <a:cubicBezTo>
                    <a:pt x="71318" y="21717"/>
                    <a:pt x="71299" y="21720"/>
                    <a:pt x="71280" y="21720"/>
                  </a:cubicBezTo>
                  <a:cubicBezTo>
                    <a:pt x="71260" y="21720"/>
                    <a:pt x="71240" y="21716"/>
                    <a:pt x="71221" y="21716"/>
                  </a:cubicBezTo>
                  <a:cubicBezTo>
                    <a:pt x="71196" y="21716"/>
                    <a:pt x="71172" y="21722"/>
                    <a:pt x="71147" y="21746"/>
                  </a:cubicBezTo>
                  <a:cubicBezTo>
                    <a:pt x="71084" y="21788"/>
                    <a:pt x="71000" y="21830"/>
                    <a:pt x="70937" y="21851"/>
                  </a:cubicBezTo>
                  <a:cubicBezTo>
                    <a:pt x="70862" y="21870"/>
                    <a:pt x="70821" y="21939"/>
                    <a:pt x="70738" y="21939"/>
                  </a:cubicBezTo>
                  <a:cubicBezTo>
                    <a:pt x="70728" y="21939"/>
                    <a:pt x="70717" y="21938"/>
                    <a:pt x="70706" y="21935"/>
                  </a:cubicBezTo>
                  <a:lnTo>
                    <a:pt x="70706" y="21935"/>
                  </a:lnTo>
                  <a:cubicBezTo>
                    <a:pt x="70706" y="21956"/>
                    <a:pt x="70727" y="21977"/>
                    <a:pt x="70685" y="21977"/>
                  </a:cubicBezTo>
                  <a:cubicBezTo>
                    <a:pt x="70643" y="21977"/>
                    <a:pt x="70643" y="21956"/>
                    <a:pt x="70643" y="21935"/>
                  </a:cubicBezTo>
                  <a:cubicBezTo>
                    <a:pt x="70390" y="22019"/>
                    <a:pt x="70159" y="22146"/>
                    <a:pt x="69928" y="22272"/>
                  </a:cubicBezTo>
                  <a:cubicBezTo>
                    <a:pt x="69802" y="22314"/>
                    <a:pt x="69675" y="22356"/>
                    <a:pt x="69549" y="22377"/>
                  </a:cubicBezTo>
                  <a:cubicBezTo>
                    <a:pt x="69423" y="22377"/>
                    <a:pt x="69339" y="22524"/>
                    <a:pt x="69213" y="22545"/>
                  </a:cubicBezTo>
                  <a:cubicBezTo>
                    <a:pt x="68919" y="22608"/>
                    <a:pt x="68645" y="22713"/>
                    <a:pt x="68393" y="22881"/>
                  </a:cubicBezTo>
                  <a:cubicBezTo>
                    <a:pt x="68225" y="22966"/>
                    <a:pt x="68057" y="23008"/>
                    <a:pt x="67888" y="23050"/>
                  </a:cubicBezTo>
                  <a:cubicBezTo>
                    <a:pt x="67741" y="23050"/>
                    <a:pt x="67615" y="23092"/>
                    <a:pt x="67510" y="23176"/>
                  </a:cubicBezTo>
                  <a:cubicBezTo>
                    <a:pt x="67426" y="23260"/>
                    <a:pt x="67321" y="23197"/>
                    <a:pt x="67258" y="23302"/>
                  </a:cubicBezTo>
                  <a:cubicBezTo>
                    <a:pt x="67232" y="23296"/>
                    <a:pt x="67207" y="23294"/>
                    <a:pt x="67184" y="23294"/>
                  </a:cubicBezTo>
                  <a:cubicBezTo>
                    <a:pt x="67039" y="23294"/>
                    <a:pt x="66943" y="23395"/>
                    <a:pt x="66816" y="23449"/>
                  </a:cubicBezTo>
                  <a:cubicBezTo>
                    <a:pt x="66732" y="23491"/>
                    <a:pt x="66648" y="23512"/>
                    <a:pt x="66543" y="23554"/>
                  </a:cubicBezTo>
                  <a:cubicBezTo>
                    <a:pt x="66270" y="23638"/>
                    <a:pt x="65933" y="23638"/>
                    <a:pt x="65702" y="23912"/>
                  </a:cubicBezTo>
                  <a:lnTo>
                    <a:pt x="65660" y="23912"/>
                  </a:lnTo>
                  <a:cubicBezTo>
                    <a:pt x="65562" y="23968"/>
                    <a:pt x="65464" y="23977"/>
                    <a:pt x="65359" y="23977"/>
                  </a:cubicBezTo>
                  <a:cubicBezTo>
                    <a:pt x="65307" y="23977"/>
                    <a:pt x="65253" y="23975"/>
                    <a:pt x="65197" y="23975"/>
                  </a:cubicBezTo>
                  <a:cubicBezTo>
                    <a:pt x="65092" y="23996"/>
                    <a:pt x="65008" y="24080"/>
                    <a:pt x="64903" y="24101"/>
                  </a:cubicBezTo>
                  <a:cubicBezTo>
                    <a:pt x="64735" y="24164"/>
                    <a:pt x="64567" y="24206"/>
                    <a:pt x="64377" y="24227"/>
                  </a:cubicBezTo>
                  <a:cubicBezTo>
                    <a:pt x="64209" y="24339"/>
                    <a:pt x="64022" y="24358"/>
                    <a:pt x="63835" y="24358"/>
                  </a:cubicBezTo>
                  <a:cubicBezTo>
                    <a:pt x="63742" y="24358"/>
                    <a:pt x="63648" y="24353"/>
                    <a:pt x="63557" y="24353"/>
                  </a:cubicBezTo>
                  <a:cubicBezTo>
                    <a:pt x="63535" y="24348"/>
                    <a:pt x="63512" y="24345"/>
                    <a:pt x="63490" y="24345"/>
                  </a:cubicBezTo>
                  <a:cubicBezTo>
                    <a:pt x="63428" y="24345"/>
                    <a:pt x="63367" y="24364"/>
                    <a:pt x="63305" y="24395"/>
                  </a:cubicBezTo>
                  <a:cubicBezTo>
                    <a:pt x="63263" y="24406"/>
                    <a:pt x="63216" y="24411"/>
                    <a:pt x="63166" y="24411"/>
                  </a:cubicBezTo>
                  <a:cubicBezTo>
                    <a:pt x="63116" y="24411"/>
                    <a:pt x="63063" y="24406"/>
                    <a:pt x="63011" y="24395"/>
                  </a:cubicBezTo>
                  <a:cubicBezTo>
                    <a:pt x="62932" y="24348"/>
                    <a:pt x="62853" y="24324"/>
                    <a:pt x="62774" y="24324"/>
                  </a:cubicBezTo>
                  <a:cubicBezTo>
                    <a:pt x="62748" y="24324"/>
                    <a:pt x="62722" y="24327"/>
                    <a:pt x="62695" y="24332"/>
                  </a:cubicBezTo>
                  <a:cubicBezTo>
                    <a:pt x="62653" y="24338"/>
                    <a:pt x="62611" y="24341"/>
                    <a:pt x="62570" y="24341"/>
                  </a:cubicBezTo>
                  <a:cubicBezTo>
                    <a:pt x="62350" y="24341"/>
                    <a:pt x="62149" y="24267"/>
                    <a:pt x="61939" y="24267"/>
                  </a:cubicBezTo>
                  <a:cubicBezTo>
                    <a:pt x="61918" y="24267"/>
                    <a:pt x="61897" y="24267"/>
                    <a:pt x="61875" y="24269"/>
                  </a:cubicBezTo>
                  <a:cubicBezTo>
                    <a:pt x="61801" y="24269"/>
                    <a:pt x="61743" y="24203"/>
                    <a:pt x="61671" y="24203"/>
                  </a:cubicBezTo>
                  <a:cubicBezTo>
                    <a:pt x="61663" y="24203"/>
                    <a:pt x="61654" y="24204"/>
                    <a:pt x="61644" y="24206"/>
                  </a:cubicBezTo>
                  <a:cubicBezTo>
                    <a:pt x="61560" y="24059"/>
                    <a:pt x="61392" y="24122"/>
                    <a:pt x="61266" y="24038"/>
                  </a:cubicBezTo>
                  <a:cubicBezTo>
                    <a:pt x="61253" y="24029"/>
                    <a:pt x="61241" y="24026"/>
                    <a:pt x="61230" y="24026"/>
                  </a:cubicBezTo>
                  <a:cubicBezTo>
                    <a:pt x="61186" y="24026"/>
                    <a:pt x="61152" y="24080"/>
                    <a:pt x="61119" y="24080"/>
                  </a:cubicBezTo>
                  <a:cubicBezTo>
                    <a:pt x="61034" y="24059"/>
                    <a:pt x="60950" y="24017"/>
                    <a:pt x="60866" y="23954"/>
                  </a:cubicBezTo>
                  <a:cubicBezTo>
                    <a:pt x="60782" y="23891"/>
                    <a:pt x="60656" y="23933"/>
                    <a:pt x="60572" y="23891"/>
                  </a:cubicBezTo>
                  <a:cubicBezTo>
                    <a:pt x="60362" y="23807"/>
                    <a:pt x="60088" y="23891"/>
                    <a:pt x="59962" y="23596"/>
                  </a:cubicBezTo>
                  <a:lnTo>
                    <a:pt x="59899" y="23596"/>
                  </a:lnTo>
                  <a:cubicBezTo>
                    <a:pt x="59710" y="23470"/>
                    <a:pt x="59521" y="23344"/>
                    <a:pt x="59310" y="23239"/>
                  </a:cubicBezTo>
                  <a:cubicBezTo>
                    <a:pt x="58869" y="23029"/>
                    <a:pt x="58469" y="22734"/>
                    <a:pt x="58133" y="22377"/>
                  </a:cubicBezTo>
                  <a:cubicBezTo>
                    <a:pt x="58091" y="22356"/>
                    <a:pt x="58028" y="22314"/>
                    <a:pt x="58028" y="22272"/>
                  </a:cubicBezTo>
                  <a:cubicBezTo>
                    <a:pt x="57965" y="22104"/>
                    <a:pt x="57839" y="22040"/>
                    <a:pt x="57713" y="21977"/>
                  </a:cubicBezTo>
                  <a:cubicBezTo>
                    <a:pt x="57502" y="21893"/>
                    <a:pt x="57334" y="21746"/>
                    <a:pt x="57208" y="21536"/>
                  </a:cubicBezTo>
                  <a:cubicBezTo>
                    <a:pt x="57145" y="21452"/>
                    <a:pt x="57082" y="21368"/>
                    <a:pt x="56977" y="21305"/>
                  </a:cubicBezTo>
                  <a:cubicBezTo>
                    <a:pt x="56788" y="21199"/>
                    <a:pt x="56640" y="21031"/>
                    <a:pt x="56556" y="20842"/>
                  </a:cubicBezTo>
                  <a:cubicBezTo>
                    <a:pt x="56514" y="20758"/>
                    <a:pt x="56472" y="20695"/>
                    <a:pt x="56409" y="20632"/>
                  </a:cubicBezTo>
                  <a:cubicBezTo>
                    <a:pt x="56325" y="20548"/>
                    <a:pt x="56262" y="20464"/>
                    <a:pt x="56220" y="20401"/>
                  </a:cubicBezTo>
                  <a:cubicBezTo>
                    <a:pt x="56094" y="20211"/>
                    <a:pt x="56010" y="20001"/>
                    <a:pt x="55883" y="19833"/>
                  </a:cubicBezTo>
                  <a:cubicBezTo>
                    <a:pt x="55652" y="19454"/>
                    <a:pt x="55463" y="19055"/>
                    <a:pt x="55295" y="18656"/>
                  </a:cubicBezTo>
                  <a:cubicBezTo>
                    <a:pt x="55253" y="18529"/>
                    <a:pt x="55190" y="18403"/>
                    <a:pt x="55127" y="18277"/>
                  </a:cubicBezTo>
                  <a:cubicBezTo>
                    <a:pt x="55127" y="17941"/>
                    <a:pt x="55021" y="17604"/>
                    <a:pt x="54811" y="17331"/>
                  </a:cubicBezTo>
                  <a:cubicBezTo>
                    <a:pt x="54832" y="17037"/>
                    <a:pt x="54748" y="16721"/>
                    <a:pt x="54538" y="16490"/>
                  </a:cubicBezTo>
                  <a:cubicBezTo>
                    <a:pt x="54517" y="16448"/>
                    <a:pt x="54496" y="16406"/>
                    <a:pt x="54496" y="16364"/>
                  </a:cubicBezTo>
                  <a:cubicBezTo>
                    <a:pt x="54454" y="16133"/>
                    <a:pt x="54391" y="15922"/>
                    <a:pt x="54349" y="15691"/>
                  </a:cubicBezTo>
                  <a:cubicBezTo>
                    <a:pt x="54265" y="15460"/>
                    <a:pt x="54244" y="15208"/>
                    <a:pt x="54244" y="14976"/>
                  </a:cubicBezTo>
                  <a:cubicBezTo>
                    <a:pt x="54075" y="14787"/>
                    <a:pt x="54138" y="14514"/>
                    <a:pt x="53949" y="14346"/>
                  </a:cubicBezTo>
                  <a:cubicBezTo>
                    <a:pt x="53970" y="14303"/>
                    <a:pt x="53991" y="14261"/>
                    <a:pt x="53991" y="14240"/>
                  </a:cubicBezTo>
                  <a:cubicBezTo>
                    <a:pt x="53907" y="13946"/>
                    <a:pt x="53907" y="13631"/>
                    <a:pt x="53739" y="13378"/>
                  </a:cubicBezTo>
                  <a:lnTo>
                    <a:pt x="53739" y="12916"/>
                  </a:lnTo>
                  <a:cubicBezTo>
                    <a:pt x="53697" y="12874"/>
                    <a:pt x="53655" y="12832"/>
                    <a:pt x="53613" y="12769"/>
                  </a:cubicBezTo>
                  <a:cubicBezTo>
                    <a:pt x="53655" y="12369"/>
                    <a:pt x="53424" y="12033"/>
                    <a:pt x="53424" y="11633"/>
                  </a:cubicBezTo>
                  <a:cubicBezTo>
                    <a:pt x="53276" y="11381"/>
                    <a:pt x="53213" y="11108"/>
                    <a:pt x="53255" y="10834"/>
                  </a:cubicBezTo>
                  <a:cubicBezTo>
                    <a:pt x="53129" y="10687"/>
                    <a:pt x="53150" y="10477"/>
                    <a:pt x="53024" y="10351"/>
                  </a:cubicBezTo>
                  <a:cubicBezTo>
                    <a:pt x="52961" y="10288"/>
                    <a:pt x="52919" y="10204"/>
                    <a:pt x="52940" y="10120"/>
                  </a:cubicBezTo>
                  <a:cubicBezTo>
                    <a:pt x="52940" y="10057"/>
                    <a:pt x="52898" y="10015"/>
                    <a:pt x="52898" y="9951"/>
                  </a:cubicBezTo>
                  <a:cubicBezTo>
                    <a:pt x="52877" y="9846"/>
                    <a:pt x="52814" y="9783"/>
                    <a:pt x="52814" y="9657"/>
                  </a:cubicBezTo>
                  <a:cubicBezTo>
                    <a:pt x="52772" y="9363"/>
                    <a:pt x="52709" y="9089"/>
                    <a:pt x="52625" y="8795"/>
                  </a:cubicBezTo>
                  <a:cubicBezTo>
                    <a:pt x="52541" y="8543"/>
                    <a:pt x="52583" y="8227"/>
                    <a:pt x="52393" y="8017"/>
                  </a:cubicBezTo>
                  <a:cubicBezTo>
                    <a:pt x="52288" y="7618"/>
                    <a:pt x="52036" y="7302"/>
                    <a:pt x="51994" y="6903"/>
                  </a:cubicBezTo>
                  <a:cubicBezTo>
                    <a:pt x="51910" y="6651"/>
                    <a:pt x="51763" y="6419"/>
                    <a:pt x="51595" y="6209"/>
                  </a:cubicBezTo>
                  <a:cubicBezTo>
                    <a:pt x="51510" y="6083"/>
                    <a:pt x="51447" y="5915"/>
                    <a:pt x="51405" y="5747"/>
                  </a:cubicBezTo>
                  <a:cubicBezTo>
                    <a:pt x="51384" y="5536"/>
                    <a:pt x="51279" y="5347"/>
                    <a:pt x="51132" y="5200"/>
                  </a:cubicBezTo>
                  <a:cubicBezTo>
                    <a:pt x="51090" y="5158"/>
                    <a:pt x="51069" y="5116"/>
                    <a:pt x="51048" y="5074"/>
                  </a:cubicBezTo>
                  <a:cubicBezTo>
                    <a:pt x="50964" y="4885"/>
                    <a:pt x="50901" y="4674"/>
                    <a:pt x="50690" y="4611"/>
                  </a:cubicBezTo>
                  <a:cubicBezTo>
                    <a:pt x="50606" y="4380"/>
                    <a:pt x="50480" y="4149"/>
                    <a:pt x="50333" y="3917"/>
                  </a:cubicBezTo>
                  <a:cubicBezTo>
                    <a:pt x="50186" y="3749"/>
                    <a:pt x="50060" y="3581"/>
                    <a:pt x="49955" y="3392"/>
                  </a:cubicBezTo>
                  <a:cubicBezTo>
                    <a:pt x="49913" y="3329"/>
                    <a:pt x="49871" y="3287"/>
                    <a:pt x="49807" y="3287"/>
                  </a:cubicBezTo>
                  <a:cubicBezTo>
                    <a:pt x="49786" y="3287"/>
                    <a:pt x="49828" y="3308"/>
                    <a:pt x="49786" y="3329"/>
                  </a:cubicBezTo>
                  <a:cubicBezTo>
                    <a:pt x="49744" y="3329"/>
                    <a:pt x="49744" y="3308"/>
                    <a:pt x="49744" y="3287"/>
                  </a:cubicBezTo>
                  <a:cubicBezTo>
                    <a:pt x="49734" y="3276"/>
                    <a:pt x="49729" y="3276"/>
                    <a:pt x="49723" y="3276"/>
                  </a:cubicBezTo>
                  <a:cubicBezTo>
                    <a:pt x="49718" y="3276"/>
                    <a:pt x="49713" y="3276"/>
                    <a:pt x="49702" y="3266"/>
                  </a:cubicBezTo>
                  <a:cubicBezTo>
                    <a:pt x="49702" y="3224"/>
                    <a:pt x="49723" y="3224"/>
                    <a:pt x="49744" y="3224"/>
                  </a:cubicBezTo>
                  <a:lnTo>
                    <a:pt x="49744" y="3055"/>
                  </a:lnTo>
                  <a:cubicBezTo>
                    <a:pt x="49639" y="2950"/>
                    <a:pt x="49513" y="2845"/>
                    <a:pt x="49387" y="2761"/>
                  </a:cubicBezTo>
                  <a:cubicBezTo>
                    <a:pt x="49261" y="2677"/>
                    <a:pt x="49177" y="2572"/>
                    <a:pt x="49114" y="2446"/>
                  </a:cubicBezTo>
                  <a:cubicBezTo>
                    <a:pt x="49114" y="2383"/>
                    <a:pt x="49072" y="2362"/>
                    <a:pt x="49009" y="2362"/>
                  </a:cubicBezTo>
                  <a:cubicBezTo>
                    <a:pt x="49009" y="2378"/>
                    <a:pt x="48984" y="2418"/>
                    <a:pt x="48973" y="2418"/>
                  </a:cubicBezTo>
                  <a:cubicBezTo>
                    <a:pt x="48969" y="2418"/>
                    <a:pt x="48966" y="2414"/>
                    <a:pt x="48966" y="2404"/>
                  </a:cubicBezTo>
                  <a:cubicBezTo>
                    <a:pt x="48966" y="2362"/>
                    <a:pt x="48987" y="2362"/>
                    <a:pt x="49009" y="2362"/>
                  </a:cubicBezTo>
                  <a:cubicBezTo>
                    <a:pt x="48546" y="2046"/>
                    <a:pt x="48104" y="1689"/>
                    <a:pt x="47705" y="1310"/>
                  </a:cubicBezTo>
                  <a:lnTo>
                    <a:pt x="47705" y="1310"/>
                  </a:lnTo>
                  <a:cubicBezTo>
                    <a:pt x="47705" y="1311"/>
                    <a:pt x="47726" y="1331"/>
                    <a:pt x="47684" y="1352"/>
                  </a:cubicBezTo>
                  <a:cubicBezTo>
                    <a:pt x="47642" y="1352"/>
                    <a:pt x="47642" y="1331"/>
                    <a:pt x="47642" y="1310"/>
                  </a:cubicBezTo>
                  <a:cubicBezTo>
                    <a:pt x="47637" y="1306"/>
                    <a:pt x="47633" y="1304"/>
                    <a:pt x="47630" y="1304"/>
                  </a:cubicBezTo>
                  <a:cubicBezTo>
                    <a:pt x="47625" y="1304"/>
                    <a:pt x="47621" y="1309"/>
                    <a:pt x="47617" y="1309"/>
                  </a:cubicBezTo>
                  <a:cubicBezTo>
                    <a:pt x="47613" y="1309"/>
                    <a:pt x="47608" y="1305"/>
                    <a:pt x="47600" y="1289"/>
                  </a:cubicBezTo>
                  <a:cubicBezTo>
                    <a:pt x="47600" y="1247"/>
                    <a:pt x="47621" y="1247"/>
                    <a:pt x="47642" y="1247"/>
                  </a:cubicBezTo>
                  <a:cubicBezTo>
                    <a:pt x="47516" y="1163"/>
                    <a:pt x="47348" y="1121"/>
                    <a:pt x="47242" y="1037"/>
                  </a:cubicBezTo>
                  <a:cubicBezTo>
                    <a:pt x="47053" y="911"/>
                    <a:pt x="46843" y="848"/>
                    <a:pt x="46633" y="827"/>
                  </a:cubicBezTo>
                  <a:cubicBezTo>
                    <a:pt x="46528" y="806"/>
                    <a:pt x="46423" y="764"/>
                    <a:pt x="46338" y="722"/>
                  </a:cubicBezTo>
                  <a:cubicBezTo>
                    <a:pt x="46170" y="617"/>
                    <a:pt x="46002" y="533"/>
                    <a:pt x="45813" y="448"/>
                  </a:cubicBezTo>
                  <a:cubicBezTo>
                    <a:pt x="45673" y="361"/>
                    <a:pt x="45503" y="317"/>
                    <a:pt x="45329" y="317"/>
                  </a:cubicBezTo>
                  <a:cubicBezTo>
                    <a:pt x="45294" y="317"/>
                    <a:pt x="45259" y="319"/>
                    <a:pt x="45224" y="322"/>
                  </a:cubicBezTo>
                  <a:cubicBezTo>
                    <a:pt x="44999" y="210"/>
                    <a:pt x="44787" y="97"/>
                    <a:pt x="44549" y="97"/>
                  </a:cubicBezTo>
                  <a:cubicBezTo>
                    <a:pt x="44476" y="97"/>
                    <a:pt x="44400" y="108"/>
                    <a:pt x="44320" y="133"/>
                  </a:cubicBezTo>
                  <a:cubicBezTo>
                    <a:pt x="44278" y="144"/>
                    <a:pt x="44236" y="149"/>
                    <a:pt x="44194" y="149"/>
                  </a:cubicBezTo>
                  <a:cubicBezTo>
                    <a:pt x="44152" y="149"/>
                    <a:pt x="44110" y="144"/>
                    <a:pt x="44068" y="133"/>
                  </a:cubicBezTo>
                  <a:cubicBezTo>
                    <a:pt x="43926" y="86"/>
                    <a:pt x="43784" y="62"/>
                    <a:pt x="43642" y="62"/>
                  </a:cubicBezTo>
                  <a:cubicBezTo>
                    <a:pt x="43595" y="62"/>
                    <a:pt x="43547" y="65"/>
                    <a:pt x="43500" y="70"/>
                  </a:cubicBezTo>
                  <a:cubicBezTo>
                    <a:pt x="43437" y="70"/>
                    <a:pt x="43353" y="70"/>
                    <a:pt x="43290" y="28"/>
                  </a:cubicBezTo>
                  <a:cubicBezTo>
                    <a:pt x="43238" y="11"/>
                    <a:pt x="43178" y="0"/>
                    <a:pt x="43117" y="0"/>
                  </a:cubicBezTo>
                  <a:cubicBezTo>
                    <a:pt x="43032" y="0"/>
                    <a:pt x="42943" y="21"/>
                    <a:pt x="42869" y="70"/>
                  </a:cubicBezTo>
                  <a:cubicBezTo>
                    <a:pt x="42771" y="21"/>
                    <a:pt x="42665" y="0"/>
                    <a:pt x="4255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38"/>
            <p:cNvSpPr/>
            <p:nvPr/>
          </p:nvSpPr>
          <p:spPr>
            <a:xfrm>
              <a:off x="1399329" y="1839767"/>
              <a:ext cx="981740" cy="295042"/>
            </a:xfrm>
            <a:custGeom>
              <a:avLst/>
              <a:gdLst/>
              <a:ahLst/>
              <a:cxnLst/>
              <a:rect l="l" t="t" r="r" b="b"/>
              <a:pathLst>
                <a:path w="95199" h="28173" extrusionOk="0">
                  <a:moveTo>
                    <a:pt x="42" y="27958"/>
                  </a:moveTo>
                  <a:lnTo>
                    <a:pt x="42" y="27958"/>
                  </a:lnTo>
                  <a:cubicBezTo>
                    <a:pt x="28" y="27958"/>
                    <a:pt x="15" y="27960"/>
                    <a:pt x="0" y="27963"/>
                  </a:cubicBezTo>
                  <a:cubicBezTo>
                    <a:pt x="15" y="27963"/>
                    <a:pt x="29" y="27961"/>
                    <a:pt x="42" y="27958"/>
                  </a:cubicBezTo>
                  <a:close/>
                  <a:moveTo>
                    <a:pt x="43205" y="0"/>
                  </a:moveTo>
                  <a:cubicBezTo>
                    <a:pt x="43163" y="0"/>
                    <a:pt x="43100" y="0"/>
                    <a:pt x="43058" y="21"/>
                  </a:cubicBezTo>
                  <a:cubicBezTo>
                    <a:pt x="43012" y="52"/>
                    <a:pt x="42966" y="72"/>
                    <a:pt x="42911" y="72"/>
                  </a:cubicBezTo>
                  <a:cubicBezTo>
                    <a:pt x="42891" y="72"/>
                    <a:pt x="42870" y="69"/>
                    <a:pt x="42848" y="63"/>
                  </a:cubicBezTo>
                  <a:cubicBezTo>
                    <a:pt x="42448" y="63"/>
                    <a:pt x="42070" y="147"/>
                    <a:pt x="41692" y="274"/>
                  </a:cubicBezTo>
                  <a:cubicBezTo>
                    <a:pt x="41617" y="289"/>
                    <a:pt x="41543" y="303"/>
                    <a:pt x="41469" y="303"/>
                  </a:cubicBezTo>
                  <a:cubicBezTo>
                    <a:pt x="41438" y="303"/>
                    <a:pt x="41407" y="301"/>
                    <a:pt x="41376" y="295"/>
                  </a:cubicBezTo>
                  <a:cubicBezTo>
                    <a:pt x="41334" y="284"/>
                    <a:pt x="41287" y="279"/>
                    <a:pt x="41239" y="279"/>
                  </a:cubicBezTo>
                  <a:cubicBezTo>
                    <a:pt x="41192" y="279"/>
                    <a:pt x="41145" y="284"/>
                    <a:pt x="41103" y="295"/>
                  </a:cubicBezTo>
                  <a:cubicBezTo>
                    <a:pt x="41050" y="316"/>
                    <a:pt x="40992" y="316"/>
                    <a:pt x="40935" y="316"/>
                  </a:cubicBezTo>
                  <a:cubicBezTo>
                    <a:pt x="40877" y="316"/>
                    <a:pt x="40819" y="316"/>
                    <a:pt x="40766" y="337"/>
                  </a:cubicBezTo>
                  <a:cubicBezTo>
                    <a:pt x="40388" y="421"/>
                    <a:pt x="40010" y="568"/>
                    <a:pt x="39673" y="757"/>
                  </a:cubicBezTo>
                  <a:cubicBezTo>
                    <a:pt x="39639" y="754"/>
                    <a:pt x="39605" y="752"/>
                    <a:pt x="39571" y="752"/>
                  </a:cubicBezTo>
                  <a:cubicBezTo>
                    <a:pt x="39396" y="752"/>
                    <a:pt x="39225" y="799"/>
                    <a:pt x="39084" y="904"/>
                  </a:cubicBezTo>
                  <a:cubicBezTo>
                    <a:pt x="38832" y="1052"/>
                    <a:pt x="38580" y="1157"/>
                    <a:pt x="38328" y="1241"/>
                  </a:cubicBezTo>
                  <a:cubicBezTo>
                    <a:pt x="38138" y="1283"/>
                    <a:pt x="37970" y="1367"/>
                    <a:pt x="37823" y="1472"/>
                  </a:cubicBezTo>
                  <a:cubicBezTo>
                    <a:pt x="37613" y="1661"/>
                    <a:pt x="37276" y="1661"/>
                    <a:pt x="37045" y="1871"/>
                  </a:cubicBezTo>
                  <a:lnTo>
                    <a:pt x="36961" y="1871"/>
                  </a:lnTo>
                  <a:cubicBezTo>
                    <a:pt x="36604" y="1956"/>
                    <a:pt x="36288" y="2103"/>
                    <a:pt x="35973" y="2313"/>
                  </a:cubicBezTo>
                  <a:cubicBezTo>
                    <a:pt x="35805" y="2460"/>
                    <a:pt x="35615" y="2565"/>
                    <a:pt x="35405" y="2649"/>
                  </a:cubicBezTo>
                  <a:cubicBezTo>
                    <a:pt x="35153" y="2755"/>
                    <a:pt x="34943" y="2902"/>
                    <a:pt x="34732" y="3070"/>
                  </a:cubicBezTo>
                  <a:cubicBezTo>
                    <a:pt x="34480" y="3301"/>
                    <a:pt x="34186" y="3490"/>
                    <a:pt x="33870" y="3680"/>
                  </a:cubicBezTo>
                  <a:cubicBezTo>
                    <a:pt x="33597" y="3869"/>
                    <a:pt x="33282" y="4058"/>
                    <a:pt x="33008" y="4247"/>
                  </a:cubicBezTo>
                  <a:cubicBezTo>
                    <a:pt x="32966" y="4268"/>
                    <a:pt x="32903" y="4310"/>
                    <a:pt x="32903" y="4352"/>
                  </a:cubicBezTo>
                  <a:cubicBezTo>
                    <a:pt x="32861" y="4521"/>
                    <a:pt x="32693" y="4563"/>
                    <a:pt x="32588" y="4626"/>
                  </a:cubicBezTo>
                  <a:cubicBezTo>
                    <a:pt x="32273" y="4752"/>
                    <a:pt x="31978" y="4962"/>
                    <a:pt x="31747" y="5214"/>
                  </a:cubicBezTo>
                  <a:cubicBezTo>
                    <a:pt x="31579" y="5404"/>
                    <a:pt x="31348" y="5530"/>
                    <a:pt x="31179" y="5719"/>
                  </a:cubicBezTo>
                  <a:cubicBezTo>
                    <a:pt x="31158" y="5761"/>
                    <a:pt x="31137" y="5740"/>
                    <a:pt x="31095" y="5761"/>
                  </a:cubicBezTo>
                  <a:cubicBezTo>
                    <a:pt x="30906" y="5866"/>
                    <a:pt x="30738" y="5992"/>
                    <a:pt x="30549" y="6118"/>
                  </a:cubicBezTo>
                  <a:cubicBezTo>
                    <a:pt x="30380" y="6287"/>
                    <a:pt x="30212" y="6434"/>
                    <a:pt x="30023" y="6581"/>
                  </a:cubicBezTo>
                  <a:cubicBezTo>
                    <a:pt x="29813" y="6707"/>
                    <a:pt x="29708" y="6917"/>
                    <a:pt x="29518" y="7043"/>
                  </a:cubicBezTo>
                  <a:cubicBezTo>
                    <a:pt x="29371" y="7170"/>
                    <a:pt x="29224" y="7296"/>
                    <a:pt x="29098" y="7443"/>
                  </a:cubicBezTo>
                  <a:cubicBezTo>
                    <a:pt x="29014" y="7527"/>
                    <a:pt x="28888" y="7569"/>
                    <a:pt x="28825" y="7674"/>
                  </a:cubicBezTo>
                  <a:cubicBezTo>
                    <a:pt x="28656" y="7905"/>
                    <a:pt x="28425" y="8011"/>
                    <a:pt x="28257" y="8221"/>
                  </a:cubicBezTo>
                  <a:cubicBezTo>
                    <a:pt x="27879" y="8410"/>
                    <a:pt x="27647" y="8746"/>
                    <a:pt x="27353" y="8999"/>
                  </a:cubicBezTo>
                  <a:cubicBezTo>
                    <a:pt x="27290" y="9062"/>
                    <a:pt x="27290" y="9167"/>
                    <a:pt x="27206" y="9230"/>
                  </a:cubicBezTo>
                  <a:cubicBezTo>
                    <a:pt x="26974" y="9356"/>
                    <a:pt x="26785" y="9524"/>
                    <a:pt x="26617" y="9693"/>
                  </a:cubicBezTo>
                  <a:cubicBezTo>
                    <a:pt x="26554" y="9735"/>
                    <a:pt x="26512" y="9777"/>
                    <a:pt x="26449" y="9819"/>
                  </a:cubicBezTo>
                  <a:lnTo>
                    <a:pt x="26344" y="10008"/>
                  </a:lnTo>
                  <a:cubicBezTo>
                    <a:pt x="26133" y="10176"/>
                    <a:pt x="25944" y="10323"/>
                    <a:pt x="25776" y="10470"/>
                  </a:cubicBezTo>
                  <a:cubicBezTo>
                    <a:pt x="25713" y="10513"/>
                    <a:pt x="25650" y="10597"/>
                    <a:pt x="25608" y="10681"/>
                  </a:cubicBezTo>
                  <a:cubicBezTo>
                    <a:pt x="25566" y="10765"/>
                    <a:pt x="25482" y="10828"/>
                    <a:pt x="25398" y="10891"/>
                  </a:cubicBezTo>
                  <a:cubicBezTo>
                    <a:pt x="25019" y="11185"/>
                    <a:pt x="24683" y="11522"/>
                    <a:pt x="24409" y="11900"/>
                  </a:cubicBezTo>
                  <a:cubicBezTo>
                    <a:pt x="24325" y="12026"/>
                    <a:pt x="24241" y="12131"/>
                    <a:pt x="24115" y="12215"/>
                  </a:cubicBezTo>
                  <a:cubicBezTo>
                    <a:pt x="23989" y="12300"/>
                    <a:pt x="23842" y="12405"/>
                    <a:pt x="23716" y="12531"/>
                  </a:cubicBezTo>
                  <a:cubicBezTo>
                    <a:pt x="23526" y="12678"/>
                    <a:pt x="23379" y="12888"/>
                    <a:pt x="23190" y="13056"/>
                  </a:cubicBezTo>
                  <a:cubicBezTo>
                    <a:pt x="22770" y="13456"/>
                    <a:pt x="22412" y="13939"/>
                    <a:pt x="21992" y="14318"/>
                  </a:cubicBezTo>
                  <a:cubicBezTo>
                    <a:pt x="21971" y="14339"/>
                    <a:pt x="21929" y="14360"/>
                    <a:pt x="21929" y="14360"/>
                  </a:cubicBezTo>
                  <a:cubicBezTo>
                    <a:pt x="21676" y="14717"/>
                    <a:pt x="21382" y="15012"/>
                    <a:pt x="21025" y="15243"/>
                  </a:cubicBezTo>
                  <a:cubicBezTo>
                    <a:pt x="20709" y="15495"/>
                    <a:pt x="20415" y="15790"/>
                    <a:pt x="20184" y="16105"/>
                  </a:cubicBezTo>
                  <a:cubicBezTo>
                    <a:pt x="20036" y="16252"/>
                    <a:pt x="19910" y="16420"/>
                    <a:pt x="19742" y="16547"/>
                  </a:cubicBezTo>
                  <a:cubicBezTo>
                    <a:pt x="19679" y="16568"/>
                    <a:pt x="19637" y="16631"/>
                    <a:pt x="19595" y="16694"/>
                  </a:cubicBezTo>
                  <a:cubicBezTo>
                    <a:pt x="19532" y="16799"/>
                    <a:pt x="19448" y="16904"/>
                    <a:pt x="19322" y="16967"/>
                  </a:cubicBezTo>
                  <a:cubicBezTo>
                    <a:pt x="19259" y="17009"/>
                    <a:pt x="19174" y="17072"/>
                    <a:pt x="19132" y="17156"/>
                  </a:cubicBezTo>
                  <a:cubicBezTo>
                    <a:pt x="18859" y="17472"/>
                    <a:pt x="18565" y="17766"/>
                    <a:pt x="18270" y="18060"/>
                  </a:cubicBezTo>
                  <a:cubicBezTo>
                    <a:pt x="18249" y="18081"/>
                    <a:pt x="18207" y="18081"/>
                    <a:pt x="18186" y="18102"/>
                  </a:cubicBezTo>
                  <a:cubicBezTo>
                    <a:pt x="17934" y="18292"/>
                    <a:pt x="17703" y="18502"/>
                    <a:pt x="17492" y="18733"/>
                  </a:cubicBezTo>
                  <a:cubicBezTo>
                    <a:pt x="17324" y="18943"/>
                    <a:pt x="17135" y="19133"/>
                    <a:pt x="16904" y="19280"/>
                  </a:cubicBezTo>
                  <a:cubicBezTo>
                    <a:pt x="16715" y="19406"/>
                    <a:pt x="16546" y="19553"/>
                    <a:pt x="16378" y="19679"/>
                  </a:cubicBezTo>
                  <a:cubicBezTo>
                    <a:pt x="16126" y="19952"/>
                    <a:pt x="15853" y="20184"/>
                    <a:pt x="15537" y="20394"/>
                  </a:cubicBezTo>
                  <a:cubicBezTo>
                    <a:pt x="15222" y="20604"/>
                    <a:pt x="14906" y="20857"/>
                    <a:pt x="14591" y="21088"/>
                  </a:cubicBezTo>
                  <a:cubicBezTo>
                    <a:pt x="14297" y="21319"/>
                    <a:pt x="13918" y="21445"/>
                    <a:pt x="13666" y="21761"/>
                  </a:cubicBezTo>
                  <a:cubicBezTo>
                    <a:pt x="13666" y="21782"/>
                    <a:pt x="13645" y="21782"/>
                    <a:pt x="13624" y="21782"/>
                  </a:cubicBezTo>
                  <a:cubicBezTo>
                    <a:pt x="13351" y="21950"/>
                    <a:pt x="13056" y="22097"/>
                    <a:pt x="12804" y="22286"/>
                  </a:cubicBezTo>
                  <a:cubicBezTo>
                    <a:pt x="12468" y="22496"/>
                    <a:pt x="12131" y="22686"/>
                    <a:pt x="11816" y="22917"/>
                  </a:cubicBezTo>
                  <a:cubicBezTo>
                    <a:pt x="11564" y="23085"/>
                    <a:pt x="11290" y="23232"/>
                    <a:pt x="11017" y="23358"/>
                  </a:cubicBezTo>
                  <a:cubicBezTo>
                    <a:pt x="10744" y="23506"/>
                    <a:pt x="10491" y="23653"/>
                    <a:pt x="10239" y="23821"/>
                  </a:cubicBezTo>
                  <a:cubicBezTo>
                    <a:pt x="9945" y="24031"/>
                    <a:pt x="9650" y="24199"/>
                    <a:pt x="9314" y="24305"/>
                  </a:cubicBezTo>
                  <a:cubicBezTo>
                    <a:pt x="8999" y="24410"/>
                    <a:pt x="8683" y="24536"/>
                    <a:pt x="8389" y="24704"/>
                  </a:cubicBezTo>
                  <a:cubicBezTo>
                    <a:pt x="7989" y="24893"/>
                    <a:pt x="7569" y="25040"/>
                    <a:pt x="7170" y="25230"/>
                  </a:cubicBezTo>
                  <a:cubicBezTo>
                    <a:pt x="6686" y="25461"/>
                    <a:pt x="6202" y="25629"/>
                    <a:pt x="5740" y="25881"/>
                  </a:cubicBezTo>
                  <a:cubicBezTo>
                    <a:pt x="5256" y="26134"/>
                    <a:pt x="4773" y="26344"/>
                    <a:pt x="4289" y="26596"/>
                  </a:cubicBezTo>
                  <a:cubicBezTo>
                    <a:pt x="3827" y="26806"/>
                    <a:pt x="3343" y="26975"/>
                    <a:pt x="2860" y="27122"/>
                  </a:cubicBezTo>
                  <a:cubicBezTo>
                    <a:pt x="2460" y="27248"/>
                    <a:pt x="2040" y="27374"/>
                    <a:pt x="1619" y="27500"/>
                  </a:cubicBezTo>
                  <a:cubicBezTo>
                    <a:pt x="1325" y="27563"/>
                    <a:pt x="1051" y="27668"/>
                    <a:pt x="757" y="27710"/>
                  </a:cubicBezTo>
                  <a:cubicBezTo>
                    <a:pt x="631" y="27774"/>
                    <a:pt x="484" y="27795"/>
                    <a:pt x="337" y="27795"/>
                  </a:cubicBezTo>
                  <a:cubicBezTo>
                    <a:pt x="330" y="27793"/>
                    <a:pt x="323" y="27793"/>
                    <a:pt x="317" y="27793"/>
                  </a:cubicBezTo>
                  <a:cubicBezTo>
                    <a:pt x="215" y="27793"/>
                    <a:pt x="154" y="27929"/>
                    <a:pt x="42" y="27958"/>
                  </a:cubicBezTo>
                  <a:lnTo>
                    <a:pt x="42" y="27958"/>
                  </a:lnTo>
                  <a:cubicBezTo>
                    <a:pt x="46" y="27957"/>
                    <a:pt x="50" y="27957"/>
                    <a:pt x="55" y="27957"/>
                  </a:cubicBezTo>
                  <a:cubicBezTo>
                    <a:pt x="230" y="27957"/>
                    <a:pt x="333" y="28135"/>
                    <a:pt x="505" y="28173"/>
                  </a:cubicBezTo>
                  <a:lnTo>
                    <a:pt x="1178" y="28173"/>
                  </a:lnTo>
                  <a:cubicBezTo>
                    <a:pt x="1325" y="28173"/>
                    <a:pt x="1451" y="28152"/>
                    <a:pt x="1598" y="28110"/>
                  </a:cubicBezTo>
                  <a:cubicBezTo>
                    <a:pt x="1791" y="28022"/>
                    <a:pt x="1998" y="27979"/>
                    <a:pt x="2220" y="27979"/>
                  </a:cubicBezTo>
                  <a:cubicBezTo>
                    <a:pt x="2264" y="27979"/>
                    <a:pt x="2309" y="27980"/>
                    <a:pt x="2355" y="27984"/>
                  </a:cubicBezTo>
                  <a:lnTo>
                    <a:pt x="2565" y="27858"/>
                  </a:lnTo>
                  <a:cubicBezTo>
                    <a:pt x="2691" y="27837"/>
                    <a:pt x="2796" y="27858"/>
                    <a:pt x="2923" y="27816"/>
                  </a:cubicBezTo>
                  <a:cubicBezTo>
                    <a:pt x="3259" y="27753"/>
                    <a:pt x="3532" y="27584"/>
                    <a:pt x="3848" y="27500"/>
                  </a:cubicBezTo>
                  <a:cubicBezTo>
                    <a:pt x="4016" y="27458"/>
                    <a:pt x="4184" y="27395"/>
                    <a:pt x="4352" y="27311"/>
                  </a:cubicBezTo>
                  <a:cubicBezTo>
                    <a:pt x="4436" y="27227"/>
                    <a:pt x="4562" y="27185"/>
                    <a:pt x="4668" y="27164"/>
                  </a:cubicBezTo>
                  <a:cubicBezTo>
                    <a:pt x="4815" y="27143"/>
                    <a:pt x="4962" y="27101"/>
                    <a:pt x="5109" y="27038"/>
                  </a:cubicBezTo>
                  <a:cubicBezTo>
                    <a:pt x="5277" y="26975"/>
                    <a:pt x="5446" y="26869"/>
                    <a:pt x="5614" y="26806"/>
                  </a:cubicBezTo>
                  <a:cubicBezTo>
                    <a:pt x="5782" y="26701"/>
                    <a:pt x="5971" y="26617"/>
                    <a:pt x="6160" y="26596"/>
                  </a:cubicBezTo>
                  <a:cubicBezTo>
                    <a:pt x="6202" y="26596"/>
                    <a:pt x="6244" y="26554"/>
                    <a:pt x="6308" y="26533"/>
                  </a:cubicBezTo>
                  <a:cubicBezTo>
                    <a:pt x="6581" y="26407"/>
                    <a:pt x="6833" y="26260"/>
                    <a:pt x="7085" y="26071"/>
                  </a:cubicBezTo>
                  <a:cubicBezTo>
                    <a:pt x="7380" y="26071"/>
                    <a:pt x="7653" y="25986"/>
                    <a:pt x="7884" y="25818"/>
                  </a:cubicBezTo>
                  <a:cubicBezTo>
                    <a:pt x="8032" y="25692"/>
                    <a:pt x="8221" y="25608"/>
                    <a:pt x="8410" y="25545"/>
                  </a:cubicBezTo>
                  <a:cubicBezTo>
                    <a:pt x="8746" y="25440"/>
                    <a:pt x="9083" y="25293"/>
                    <a:pt x="9377" y="25082"/>
                  </a:cubicBezTo>
                  <a:cubicBezTo>
                    <a:pt x="9419" y="25040"/>
                    <a:pt x="9482" y="25019"/>
                    <a:pt x="9524" y="25019"/>
                  </a:cubicBezTo>
                  <a:cubicBezTo>
                    <a:pt x="9763" y="24999"/>
                    <a:pt x="9946" y="24828"/>
                    <a:pt x="10179" y="24828"/>
                  </a:cubicBezTo>
                  <a:cubicBezTo>
                    <a:pt x="10192" y="24828"/>
                    <a:pt x="10205" y="24829"/>
                    <a:pt x="10218" y="24830"/>
                  </a:cubicBezTo>
                  <a:lnTo>
                    <a:pt x="11038" y="24326"/>
                  </a:lnTo>
                  <a:cubicBezTo>
                    <a:pt x="11080" y="24305"/>
                    <a:pt x="11059" y="24220"/>
                    <a:pt x="11122" y="24220"/>
                  </a:cubicBezTo>
                  <a:cubicBezTo>
                    <a:pt x="11395" y="24136"/>
                    <a:pt x="11627" y="23989"/>
                    <a:pt x="11837" y="23779"/>
                  </a:cubicBezTo>
                  <a:cubicBezTo>
                    <a:pt x="11863" y="23790"/>
                    <a:pt x="11888" y="23795"/>
                    <a:pt x="11911" y="23795"/>
                  </a:cubicBezTo>
                  <a:cubicBezTo>
                    <a:pt x="12022" y="23795"/>
                    <a:pt x="12115" y="23695"/>
                    <a:pt x="12236" y="23695"/>
                  </a:cubicBezTo>
                  <a:cubicBezTo>
                    <a:pt x="12447" y="23506"/>
                    <a:pt x="12678" y="23358"/>
                    <a:pt x="12930" y="23211"/>
                  </a:cubicBezTo>
                  <a:cubicBezTo>
                    <a:pt x="13014" y="23127"/>
                    <a:pt x="13119" y="23064"/>
                    <a:pt x="13225" y="23001"/>
                  </a:cubicBezTo>
                  <a:cubicBezTo>
                    <a:pt x="13393" y="22938"/>
                    <a:pt x="13561" y="22833"/>
                    <a:pt x="13687" y="22728"/>
                  </a:cubicBezTo>
                  <a:cubicBezTo>
                    <a:pt x="13792" y="22644"/>
                    <a:pt x="13897" y="22581"/>
                    <a:pt x="14002" y="22559"/>
                  </a:cubicBezTo>
                  <a:cubicBezTo>
                    <a:pt x="14234" y="22496"/>
                    <a:pt x="14444" y="22370"/>
                    <a:pt x="14591" y="22202"/>
                  </a:cubicBezTo>
                  <a:cubicBezTo>
                    <a:pt x="14885" y="21908"/>
                    <a:pt x="15243" y="21719"/>
                    <a:pt x="15537" y="21445"/>
                  </a:cubicBezTo>
                  <a:cubicBezTo>
                    <a:pt x="15621" y="21403"/>
                    <a:pt x="15705" y="21340"/>
                    <a:pt x="15789" y="21256"/>
                  </a:cubicBezTo>
                  <a:cubicBezTo>
                    <a:pt x="15895" y="21130"/>
                    <a:pt x="16042" y="21046"/>
                    <a:pt x="16210" y="21004"/>
                  </a:cubicBezTo>
                  <a:cubicBezTo>
                    <a:pt x="16483" y="20920"/>
                    <a:pt x="16715" y="20751"/>
                    <a:pt x="16841" y="20520"/>
                  </a:cubicBezTo>
                  <a:cubicBezTo>
                    <a:pt x="16883" y="20478"/>
                    <a:pt x="16925" y="20436"/>
                    <a:pt x="16967" y="20394"/>
                  </a:cubicBezTo>
                  <a:cubicBezTo>
                    <a:pt x="17198" y="20289"/>
                    <a:pt x="17324" y="20100"/>
                    <a:pt x="17513" y="19952"/>
                  </a:cubicBezTo>
                  <a:cubicBezTo>
                    <a:pt x="17661" y="19868"/>
                    <a:pt x="17808" y="19763"/>
                    <a:pt x="17913" y="19637"/>
                  </a:cubicBezTo>
                  <a:cubicBezTo>
                    <a:pt x="17997" y="19553"/>
                    <a:pt x="18060" y="19427"/>
                    <a:pt x="18144" y="19343"/>
                  </a:cubicBezTo>
                  <a:cubicBezTo>
                    <a:pt x="18439" y="19048"/>
                    <a:pt x="18754" y="18754"/>
                    <a:pt x="19069" y="18502"/>
                  </a:cubicBezTo>
                  <a:cubicBezTo>
                    <a:pt x="19174" y="18397"/>
                    <a:pt x="19237" y="18271"/>
                    <a:pt x="19364" y="18207"/>
                  </a:cubicBezTo>
                  <a:cubicBezTo>
                    <a:pt x="19679" y="18039"/>
                    <a:pt x="19847" y="17724"/>
                    <a:pt x="20078" y="17472"/>
                  </a:cubicBezTo>
                  <a:cubicBezTo>
                    <a:pt x="20268" y="17219"/>
                    <a:pt x="20478" y="17009"/>
                    <a:pt x="20730" y="16862"/>
                  </a:cubicBezTo>
                  <a:cubicBezTo>
                    <a:pt x="20835" y="16799"/>
                    <a:pt x="20919" y="16715"/>
                    <a:pt x="20983" y="16631"/>
                  </a:cubicBezTo>
                  <a:cubicBezTo>
                    <a:pt x="21088" y="16483"/>
                    <a:pt x="21193" y="16357"/>
                    <a:pt x="21340" y="16273"/>
                  </a:cubicBezTo>
                  <a:cubicBezTo>
                    <a:pt x="21466" y="16189"/>
                    <a:pt x="21613" y="16126"/>
                    <a:pt x="21655" y="15958"/>
                  </a:cubicBezTo>
                  <a:cubicBezTo>
                    <a:pt x="21676" y="15916"/>
                    <a:pt x="21760" y="15895"/>
                    <a:pt x="21802" y="15853"/>
                  </a:cubicBezTo>
                  <a:cubicBezTo>
                    <a:pt x="22097" y="15621"/>
                    <a:pt x="22349" y="15348"/>
                    <a:pt x="22580" y="15054"/>
                  </a:cubicBezTo>
                  <a:cubicBezTo>
                    <a:pt x="22707" y="14886"/>
                    <a:pt x="22854" y="14738"/>
                    <a:pt x="23022" y="14633"/>
                  </a:cubicBezTo>
                  <a:cubicBezTo>
                    <a:pt x="23127" y="14570"/>
                    <a:pt x="23211" y="14486"/>
                    <a:pt x="23274" y="14402"/>
                  </a:cubicBezTo>
                  <a:cubicBezTo>
                    <a:pt x="23442" y="14108"/>
                    <a:pt x="23737" y="13939"/>
                    <a:pt x="23905" y="13666"/>
                  </a:cubicBezTo>
                  <a:cubicBezTo>
                    <a:pt x="23947" y="13603"/>
                    <a:pt x="23989" y="13540"/>
                    <a:pt x="24052" y="13519"/>
                  </a:cubicBezTo>
                  <a:cubicBezTo>
                    <a:pt x="24199" y="13435"/>
                    <a:pt x="24325" y="13330"/>
                    <a:pt x="24388" y="13204"/>
                  </a:cubicBezTo>
                  <a:cubicBezTo>
                    <a:pt x="24557" y="13014"/>
                    <a:pt x="24725" y="12825"/>
                    <a:pt x="24935" y="12678"/>
                  </a:cubicBezTo>
                  <a:cubicBezTo>
                    <a:pt x="25187" y="12489"/>
                    <a:pt x="25398" y="12258"/>
                    <a:pt x="25566" y="11984"/>
                  </a:cubicBezTo>
                  <a:cubicBezTo>
                    <a:pt x="25797" y="11711"/>
                    <a:pt x="26049" y="11417"/>
                    <a:pt x="26323" y="11164"/>
                  </a:cubicBezTo>
                  <a:lnTo>
                    <a:pt x="26533" y="11164"/>
                  </a:lnTo>
                  <a:cubicBezTo>
                    <a:pt x="26701" y="10996"/>
                    <a:pt x="26848" y="10807"/>
                    <a:pt x="26995" y="10639"/>
                  </a:cubicBezTo>
                  <a:cubicBezTo>
                    <a:pt x="27290" y="10365"/>
                    <a:pt x="27584" y="10113"/>
                    <a:pt x="27857" y="9840"/>
                  </a:cubicBezTo>
                  <a:cubicBezTo>
                    <a:pt x="28194" y="9482"/>
                    <a:pt x="28593" y="9188"/>
                    <a:pt x="28930" y="8831"/>
                  </a:cubicBezTo>
                  <a:cubicBezTo>
                    <a:pt x="28972" y="8789"/>
                    <a:pt x="29014" y="8746"/>
                    <a:pt x="29056" y="8746"/>
                  </a:cubicBezTo>
                  <a:cubicBezTo>
                    <a:pt x="29245" y="8662"/>
                    <a:pt x="29413" y="8515"/>
                    <a:pt x="29518" y="8326"/>
                  </a:cubicBezTo>
                  <a:cubicBezTo>
                    <a:pt x="29708" y="8095"/>
                    <a:pt x="29939" y="7905"/>
                    <a:pt x="30170" y="7737"/>
                  </a:cubicBezTo>
                  <a:cubicBezTo>
                    <a:pt x="30359" y="7632"/>
                    <a:pt x="30528" y="7485"/>
                    <a:pt x="30675" y="7317"/>
                  </a:cubicBezTo>
                  <a:cubicBezTo>
                    <a:pt x="30780" y="7128"/>
                    <a:pt x="30927" y="7001"/>
                    <a:pt x="31116" y="6917"/>
                  </a:cubicBezTo>
                  <a:cubicBezTo>
                    <a:pt x="31146" y="6932"/>
                    <a:pt x="31186" y="6947"/>
                    <a:pt x="31230" y="6947"/>
                  </a:cubicBezTo>
                  <a:cubicBezTo>
                    <a:pt x="31247" y="6947"/>
                    <a:pt x="31266" y="6945"/>
                    <a:pt x="31284" y="6938"/>
                  </a:cubicBezTo>
                  <a:cubicBezTo>
                    <a:pt x="31474" y="6791"/>
                    <a:pt x="31663" y="6602"/>
                    <a:pt x="31810" y="6413"/>
                  </a:cubicBezTo>
                  <a:cubicBezTo>
                    <a:pt x="32104" y="6013"/>
                    <a:pt x="32546" y="5824"/>
                    <a:pt x="32924" y="5530"/>
                  </a:cubicBezTo>
                  <a:cubicBezTo>
                    <a:pt x="33366" y="5214"/>
                    <a:pt x="33744" y="4815"/>
                    <a:pt x="34270" y="4584"/>
                  </a:cubicBezTo>
                  <a:cubicBezTo>
                    <a:pt x="34459" y="4500"/>
                    <a:pt x="34564" y="4310"/>
                    <a:pt x="34732" y="4163"/>
                  </a:cubicBezTo>
                  <a:cubicBezTo>
                    <a:pt x="35090" y="3869"/>
                    <a:pt x="35489" y="3638"/>
                    <a:pt x="35952" y="3469"/>
                  </a:cubicBezTo>
                  <a:cubicBezTo>
                    <a:pt x="36078" y="3427"/>
                    <a:pt x="36204" y="3364"/>
                    <a:pt x="36309" y="3280"/>
                  </a:cubicBezTo>
                  <a:cubicBezTo>
                    <a:pt x="36498" y="3154"/>
                    <a:pt x="36688" y="3028"/>
                    <a:pt x="36898" y="2944"/>
                  </a:cubicBezTo>
                  <a:cubicBezTo>
                    <a:pt x="37276" y="2818"/>
                    <a:pt x="37634" y="2628"/>
                    <a:pt x="37949" y="2397"/>
                  </a:cubicBezTo>
                  <a:cubicBezTo>
                    <a:pt x="38075" y="2313"/>
                    <a:pt x="38201" y="2250"/>
                    <a:pt x="38328" y="2229"/>
                  </a:cubicBezTo>
                  <a:cubicBezTo>
                    <a:pt x="38580" y="2187"/>
                    <a:pt x="38790" y="2061"/>
                    <a:pt x="39042" y="2019"/>
                  </a:cubicBezTo>
                  <a:cubicBezTo>
                    <a:pt x="39106" y="2019"/>
                    <a:pt x="39169" y="1977"/>
                    <a:pt x="39211" y="1935"/>
                  </a:cubicBezTo>
                  <a:cubicBezTo>
                    <a:pt x="39295" y="1829"/>
                    <a:pt x="39421" y="1766"/>
                    <a:pt x="39568" y="1745"/>
                  </a:cubicBezTo>
                  <a:cubicBezTo>
                    <a:pt x="40031" y="1598"/>
                    <a:pt x="40514" y="1514"/>
                    <a:pt x="40893" y="1262"/>
                  </a:cubicBezTo>
                  <a:cubicBezTo>
                    <a:pt x="41082" y="1241"/>
                    <a:pt x="41208" y="1241"/>
                    <a:pt x="41355" y="1199"/>
                  </a:cubicBezTo>
                  <a:cubicBezTo>
                    <a:pt x="41497" y="1151"/>
                    <a:pt x="41651" y="1128"/>
                    <a:pt x="41799" y="1128"/>
                  </a:cubicBezTo>
                  <a:cubicBezTo>
                    <a:pt x="41848" y="1128"/>
                    <a:pt x="41896" y="1130"/>
                    <a:pt x="41944" y="1136"/>
                  </a:cubicBezTo>
                  <a:cubicBezTo>
                    <a:pt x="41986" y="1136"/>
                    <a:pt x="42049" y="1157"/>
                    <a:pt x="42070" y="1157"/>
                  </a:cubicBezTo>
                  <a:cubicBezTo>
                    <a:pt x="42406" y="1073"/>
                    <a:pt x="42722" y="1094"/>
                    <a:pt x="43058" y="1009"/>
                  </a:cubicBezTo>
                  <a:lnTo>
                    <a:pt x="43142" y="1009"/>
                  </a:lnTo>
                  <a:cubicBezTo>
                    <a:pt x="43237" y="1062"/>
                    <a:pt x="43337" y="1073"/>
                    <a:pt x="43437" y="1073"/>
                  </a:cubicBezTo>
                  <a:cubicBezTo>
                    <a:pt x="43503" y="1073"/>
                    <a:pt x="43570" y="1068"/>
                    <a:pt x="43635" y="1068"/>
                  </a:cubicBezTo>
                  <a:cubicBezTo>
                    <a:pt x="43667" y="1068"/>
                    <a:pt x="43699" y="1069"/>
                    <a:pt x="43731" y="1073"/>
                  </a:cubicBezTo>
                  <a:lnTo>
                    <a:pt x="43878" y="946"/>
                  </a:lnTo>
                  <a:lnTo>
                    <a:pt x="44719" y="946"/>
                  </a:lnTo>
                  <a:cubicBezTo>
                    <a:pt x="44908" y="946"/>
                    <a:pt x="45097" y="988"/>
                    <a:pt x="45266" y="1052"/>
                  </a:cubicBezTo>
                  <a:cubicBezTo>
                    <a:pt x="45623" y="1220"/>
                    <a:pt x="46001" y="1304"/>
                    <a:pt x="46401" y="1325"/>
                  </a:cubicBezTo>
                  <a:cubicBezTo>
                    <a:pt x="46716" y="1493"/>
                    <a:pt x="47032" y="1640"/>
                    <a:pt x="47368" y="1766"/>
                  </a:cubicBezTo>
                  <a:cubicBezTo>
                    <a:pt x="47620" y="1850"/>
                    <a:pt x="47894" y="1871"/>
                    <a:pt x="48083" y="2082"/>
                  </a:cubicBezTo>
                  <a:cubicBezTo>
                    <a:pt x="48230" y="2229"/>
                    <a:pt x="48398" y="2355"/>
                    <a:pt x="48609" y="2439"/>
                  </a:cubicBezTo>
                  <a:cubicBezTo>
                    <a:pt x="48714" y="2523"/>
                    <a:pt x="48819" y="2607"/>
                    <a:pt x="48903" y="2691"/>
                  </a:cubicBezTo>
                  <a:cubicBezTo>
                    <a:pt x="49008" y="2797"/>
                    <a:pt x="49134" y="2902"/>
                    <a:pt x="49260" y="2965"/>
                  </a:cubicBezTo>
                  <a:cubicBezTo>
                    <a:pt x="49407" y="3049"/>
                    <a:pt x="49534" y="3154"/>
                    <a:pt x="49639" y="3280"/>
                  </a:cubicBezTo>
                  <a:cubicBezTo>
                    <a:pt x="49933" y="3595"/>
                    <a:pt x="50227" y="3869"/>
                    <a:pt x="50564" y="4142"/>
                  </a:cubicBezTo>
                  <a:cubicBezTo>
                    <a:pt x="50606" y="4163"/>
                    <a:pt x="50648" y="4205"/>
                    <a:pt x="50669" y="4247"/>
                  </a:cubicBezTo>
                  <a:cubicBezTo>
                    <a:pt x="50921" y="4752"/>
                    <a:pt x="51258" y="5172"/>
                    <a:pt x="51552" y="5635"/>
                  </a:cubicBezTo>
                  <a:cubicBezTo>
                    <a:pt x="51699" y="5887"/>
                    <a:pt x="51825" y="6139"/>
                    <a:pt x="51972" y="6392"/>
                  </a:cubicBezTo>
                  <a:cubicBezTo>
                    <a:pt x="52035" y="6518"/>
                    <a:pt x="52057" y="6665"/>
                    <a:pt x="52141" y="6749"/>
                  </a:cubicBezTo>
                  <a:cubicBezTo>
                    <a:pt x="52267" y="6896"/>
                    <a:pt x="52351" y="7086"/>
                    <a:pt x="52393" y="7296"/>
                  </a:cubicBezTo>
                  <a:cubicBezTo>
                    <a:pt x="52477" y="7569"/>
                    <a:pt x="52582" y="7842"/>
                    <a:pt x="52729" y="8095"/>
                  </a:cubicBezTo>
                  <a:cubicBezTo>
                    <a:pt x="52940" y="8410"/>
                    <a:pt x="53066" y="8767"/>
                    <a:pt x="53129" y="9146"/>
                  </a:cubicBezTo>
                  <a:cubicBezTo>
                    <a:pt x="53171" y="9419"/>
                    <a:pt x="53276" y="9693"/>
                    <a:pt x="53444" y="9924"/>
                  </a:cubicBezTo>
                  <a:cubicBezTo>
                    <a:pt x="53465" y="9987"/>
                    <a:pt x="53507" y="10029"/>
                    <a:pt x="53507" y="10092"/>
                  </a:cubicBezTo>
                  <a:cubicBezTo>
                    <a:pt x="53507" y="10260"/>
                    <a:pt x="53507" y="10407"/>
                    <a:pt x="53570" y="10576"/>
                  </a:cubicBezTo>
                  <a:cubicBezTo>
                    <a:pt x="53612" y="10807"/>
                    <a:pt x="53696" y="11017"/>
                    <a:pt x="53781" y="11248"/>
                  </a:cubicBezTo>
                  <a:cubicBezTo>
                    <a:pt x="53865" y="11417"/>
                    <a:pt x="53907" y="11585"/>
                    <a:pt x="53949" y="11753"/>
                  </a:cubicBezTo>
                  <a:cubicBezTo>
                    <a:pt x="53991" y="11942"/>
                    <a:pt x="54012" y="12152"/>
                    <a:pt x="54054" y="12342"/>
                  </a:cubicBezTo>
                  <a:cubicBezTo>
                    <a:pt x="54096" y="12615"/>
                    <a:pt x="54180" y="12888"/>
                    <a:pt x="54306" y="13162"/>
                  </a:cubicBezTo>
                  <a:cubicBezTo>
                    <a:pt x="54306" y="13393"/>
                    <a:pt x="54327" y="13645"/>
                    <a:pt x="54369" y="13876"/>
                  </a:cubicBezTo>
                  <a:cubicBezTo>
                    <a:pt x="54516" y="14255"/>
                    <a:pt x="54621" y="14654"/>
                    <a:pt x="54706" y="15054"/>
                  </a:cubicBezTo>
                  <a:cubicBezTo>
                    <a:pt x="54727" y="15222"/>
                    <a:pt x="54727" y="15432"/>
                    <a:pt x="54874" y="15558"/>
                  </a:cubicBezTo>
                  <a:cubicBezTo>
                    <a:pt x="54874" y="15811"/>
                    <a:pt x="54916" y="16063"/>
                    <a:pt x="54979" y="16294"/>
                  </a:cubicBezTo>
                  <a:cubicBezTo>
                    <a:pt x="55000" y="16462"/>
                    <a:pt x="55105" y="16568"/>
                    <a:pt x="55105" y="16715"/>
                  </a:cubicBezTo>
                  <a:cubicBezTo>
                    <a:pt x="55168" y="17156"/>
                    <a:pt x="55315" y="17577"/>
                    <a:pt x="55526" y="17955"/>
                  </a:cubicBezTo>
                  <a:cubicBezTo>
                    <a:pt x="55568" y="17997"/>
                    <a:pt x="55610" y="18060"/>
                    <a:pt x="55610" y="18102"/>
                  </a:cubicBezTo>
                  <a:cubicBezTo>
                    <a:pt x="55610" y="18439"/>
                    <a:pt x="55757" y="18733"/>
                    <a:pt x="55736" y="19048"/>
                  </a:cubicBezTo>
                  <a:cubicBezTo>
                    <a:pt x="55946" y="19385"/>
                    <a:pt x="56093" y="19721"/>
                    <a:pt x="56219" y="20100"/>
                  </a:cubicBezTo>
                  <a:cubicBezTo>
                    <a:pt x="56388" y="20604"/>
                    <a:pt x="56619" y="21088"/>
                    <a:pt x="56913" y="21529"/>
                  </a:cubicBezTo>
                  <a:cubicBezTo>
                    <a:pt x="56955" y="21592"/>
                    <a:pt x="56997" y="21634"/>
                    <a:pt x="57039" y="21676"/>
                  </a:cubicBezTo>
                  <a:cubicBezTo>
                    <a:pt x="57271" y="21761"/>
                    <a:pt x="57376" y="21992"/>
                    <a:pt x="57523" y="22181"/>
                  </a:cubicBezTo>
                  <a:cubicBezTo>
                    <a:pt x="57775" y="22517"/>
                    <a:pt x="58112" y="22812"/>
                    <a:pt x="58469" y="23064"/>
                  </a:cubicBezTo>
                  <a:cubicBezTo>
                    <a:pt x="58574" y="23148"/>
                    <a:pt x="58700" y="23190"/>
                    <a:pt x="58763" y="23295"/>
                  </a:cubicBezTo>
                  <a:cubicBezTo>
                    <a:pt x="58889" y="23506"/>
                    <a:pt x="59037" y="23674"/>
                    <a:pt x="59226" y="23800"/>
                  </a:cubicBezTo>
                  <a:cubicBezTo>
                    <a:pt x="59520" y="24052"/>
                    <a:pt x="59815" y="24241"/>
                    <a:pt x="60151" y="24410"/>
                  </a:cubicBezTo>
                  <a:cubicBezTo>
                    <a:pt x="60277" y="24473"/>
                    <a:pt x="60403" y="24536"/>
                    <a:pt x="60508" y="24641"/>
                  </a:cubicBezTo>
                  <a:cubicBezTo>
                    <a:pt x="60698" y="24809"/>
                    <a:pt x="60929" y="24893"/>
                    <a:pt x="61181" y="24935"/>
                  </a:cubicBezTo>
                  <a:cubicBezTo>
                    <a:pt x="61475" y="24956"/>
                    <a:pt x="61749" y="25040"/>
                    <a:pt x="62022" y="25103"/>
                  </a:cubicBezTo>
                  <a:cubicBezTo>
                    <a:pt x="62485" y="25230"/>
                    <a:pt x="62968" y="25293"/>
                    <a:pt x="63452" y="25314"/>
                  </a:cubicBezTo>
                  <a:lnTo>
                    <a:pt x="64019" y="25314"/>
                  </a:lnTo>
                  <a:cubicBezTo>
                    <a:pt x="64029" y="25311"/>
                    <a:pt x="64038" y="25310"/>
                    <a:pt x="64048" y="25310"/>
                  </a:cubicBezTo>
                  <a:cubicBezTo>
                    <a:pt x="64126" y="25310"/>
                    <a:pt x="64213" y="25377"/>
                    <a:pt x="64251" y="25377"/>
                  </a:cubicBezTo>
                  <a:cubicBezTo>
                    <a:pt x="64272" y="25356"/>
                    <a:pt x="64314" y="25314"/>
                    <a:pt x="64356" y="25314"/>
                  </a:cubicBezTo>
                  <a:cubicBezTo>
                    <a:pt x="64755" y="25293"/>
                    <a:pt x="65134" y="25167"/>
                    <a:pt x="65491" y="24956"/>
                  </a:cubicBezTo>
                  <a:cubicBezTo>
                    <a:pt x="65575" y="24914"/>
                    <a:pt x="65659" y="24893"/>
                    <a:pt x="65764" y="24872"/>
                  </a:cubicBezTo>
                  <a:cubicBezTo>
                    <a:pt x="65912" y="24830"/>
                    <a:pt x="66059" y="24788"/>
                    <a:pt x="66227" y="24725"/>
                  </a:cubicBezTo>
                  <a:cubicBezTo>
                    <a:pt x="66521" y="24599"/>
                    <a:pt x="66816" y="24473"/>
                    <a:pt x="67131" y="24389"/>
                  </a:cubicBezTo>
                  <a:cubicBezTo>
                    <a:pt x="67404" y="24326"/>
                    <a:pt x="67636" y="24220"/>
                    <a:pt x="67867" y="24073"/>
                  </a:cubicBezTo>
                  <a:cubicBezTo>
                    <a:pt x="67972" y="23989"/>
                    <a:pt x="68098" y="23947"/>
                    <a:pt x="68224" y="23947"/>
                  </a:cubicBezTo>
                  <a:cubicBezTo>
                    <a:pt x="68392" y="23905"/>
                    <a:pt x="68582" y="23884"/>
                    <a:pt x="68750" y="23842"/>
                  </a:cubicBezTo>
                  <a:cubicBezTo>
                    <a:pt x="68876" y="23779"/>
                    <a:pt x="69002" y="23716"/>
                    <a:pt x="69107" y="23632"/>
                  </a:cubicBezTo>
                  <a:cubicBezTo>
                    <a:pt x="69486" y="23506"/>
                    <a:pt x="69822" y="23337"/>
                    <a:pt x="70180" y="23169"/>
                  </a:cubicBezTo>
                  <a:cubicBezTo>
                    <a:pt x="70243" y="23148"/>
                    <a:pt x="70306" y="23148"/>
                    <a:pt x="70348" y="23148"/>
                  </a:cubicBezTo>
                  <a:cubicBezTo>
                    <a:pt x="70516" y="23127"/>
                    <a:pt x="70642" y="23064"/>
                    <a:pt x="70768" y="22980"/>
                  </a:cubicBezTo>
                  <a:cubicBezTo>
                    <a:pt x="70873" y="22833"/>
                    <a:pt x="71042" y="22749"/>
                    <a:pt x="71231" y="22707"/>
                  </a:cubicBezTo>
                  <a:cubicBezTo>
                    <a:pt x="71357" y="22686"/>
                    <a:pt x="71483" y="22665"/>
                    <a:pt x="71609" y="22623"/>
                  </a:cubicBezTo>
                  <a:cubicBezTo>
                    <a:pt x="71777" y="22581"/>
                    <a:pt x="71925" y="22433"/>
                    <a:pt x="72093" y="22412"/>
                  </a:cubicBezTo>
                  <a:cubicBezTo>
                    <a:pt x="72282" y="22370"/>
                    <a:pt x="72471" y="22286"/>
                    <a:pt x="72639" y="22181"/>
                  </a:cubicBezTo>
                  <a:cubicBezTo>
                    <a:pt x="72766" y="22118"/>
                    <a:pt x="72892" y="22055"/>
                    <a:pt x="73018" y="22034"/>
                  </a:cubicBezTo>
                  <a:cubicBezTo>
                    <a:pt x="73060" y="22013"/>
                    <a:pt x="73102" y="22013"/>
                    <a:pt x="73144" y="22013"/>
                  </a:cubicBezTo>
                  <a:cubicBezTo>
                    <a:pt x="73501" y="21824"/>
                    <a:pt x="73901" y="21697"/>
                    <a:pt x="74258" y="21487"/>
                  </a:cubicBezTo>
                  <a:lnTo>
                    <a:pt x="74553" y="21487"/>
                  </a:lnTo>
                  <a:cubicBezTo>
                    <a:pt x="74847" y="21361"/>
                    <a:pt x="75120" y="21193"/>
                    <a:pt x="75373" y="20983"/>
                  </a:cubicBezTo>
                  <a:lnTo>
                    <a:pt x="75709" y="20983"/>
                  </a:lnTo>
                  <a:cubicBezTo>
                    <a:pt x="75786" y="20944"/>
                    <a:pt x="75827" y="20854"/>
                    <a:pt x="75913" y="20854"/>
                  </a:cubicBezTo>
                  <a:cubicBezTo>
                    <a:pt x="75922" y="20854"/>
                    <a:pt x="75931" y="20855"/>
                    <a:pt x="75940" y="20857"/>
                  </a:cubicBezTo>
                  <a:cubicBezTo>
                    <a:pt x="76214" y="20688"/>
                    <a:pt x="76571" y="20688"/>
                    <a:pt x="76802" y="20436"/>
                  </a:cubicBezTo>
                  <a:cubicBezTo>
                    <a:pt x="76823" y="20394"/>
                    <a:pt x="76865" y="20394"/>
                    <a:pt x="76907" y="20373"/>
                  </a:cubicBezTo>
                  <a:cubicBezTo>
                    <a:pt x="77097" y="20289"/>
                    <a:pt x="77286" y="20226"/>
                    <a:pt x="77496" y="20142"/>
                  </a:cubicBezTo>
                  <a:cubicBezTo>
                    <a:pt x="77769" y="20016"/>
                    <a:pt x="78064" y="19931"/>
                    <a:pt x="78358" y="19889"/>
                  </a:cubicBezTo>
                  <a:cubicBezTo>
                    <a:pt x="78673" y="19805"/>
                    <a:pt x="78968" y="19679"/>
                    <a:pt x="79262" y="19511"/>
                  </a:cubicBezTo>
                  <a:cubicBezTo>
                    <a:pt x="79514" y="19511"/>
                    <a:pt x="79746" y="19301"/>
                    <a:pt x="80061" y="19238"/>
                  </a:cubicBezTo>
                  <a:cubicBezTo>
                    <a:pt x="80376" y="19196"/>
                    <a:pt x="80608" y="18985"/>
                    <a:pt x="80923" y="18880"/>
                  </a:cubicBezTo>
                  <a:cubicBezTo>
                    <a:pt x="80940" y="18882"/>
                    <a:pt x="80956" y="18882"/>
                    <a:pt x="80973" y="18882"/>
                  </a:cubicBezTo>
                  <a:cubicBezTo>
                    <a:pt x="81211" y="18882"/>
                    <a:pt x="81465" y="18751"/>
                    <a:pt x="81701" y="18712"/>
                  </a:cubicBezTo>
                  <a:cubicBezTo>
                    <a:pt x="82205" y="18586"/>
                    <a:pt x="82689" y="18376"/>
                    <a:pt x="83215" y="18376"/>
                  </a:cubicBezTo>
                  <a:lnTo>
                    <a:pt x="83278" y="18376"/>
                  </a:lnTo>
                  <a:cubicBezTo>
                    <a:pt x="83509" y="18292"/>
                    <a:pt x="83761" y="18249"/>
                    <a:pt x="84014" y="18249"/>
                  </a:cubicBezTo>
                  <a:lnTo>
                    <a:pt x="84161" y="18249"/>
                  </a:lnTo>
                  <a:cubicBezTo>
                    <a:pt x="84392" y="18186"/>
                    <a:pt x="84602" y="18144"/>
                    <a:pt x="84812" y="18123"/>
                  </a:cubicBezTo>
                  <a:cubicBezTo>
                    <a:pt x="84832" y="18121"/>
                    <a:pt x="84851" y="18121"/>
                    <a:pt x="84869" y="18121"/>
                  </a:cubicBezTo>
                  <a:cubicBezTo>
                    <a:pt x="85057" y="18121"/>
                    <a:pt x="85231" y="18207"/>
                    <a:pt x="85422" y="18207"/>
                  </a:cubicBezTo>
                  <a:lnTo>
                    <a:pt x="85822" y="18207"/>
                  </a:lnTo>
                  <a:cubicBezTo>
                    <a:pt x="85874" y="18216"/>
                    <a:pt x="85926" y="18221"/>
                    <a:pt x="85978" y="18221"/>
                  </a:cubicBezTo>
                  <a:cubicBezTo>
                    <a:pt x="86052" y="18221"/>
                    <a:pt x="86126" y="18211"/>
                    <a:pt x="86200" y="18186"/>
                  </a:cubicBezTo>
                  <a:cubicBezTo>
                    <a:pt x="86219" y="18179"/>
                    <a:pt x="86238" y="18176"/>
                    <a:pt x="86257" y="18176"/>
                  </a:cubicBezTo>
                  <a:cubicBezTo>
                    <a:pt x="86322" y="18176"/>
                    <a:pt x="86393" y="18207"/>
                    <a:pt x="86466" y="18207"/>
                  </a:cubicBezTo>
                  <a:cubicBezTo>
                    <a:pt x="86496" y="18207"/>
                    <a:pt x="86527" y="18202"/>
                    <a:pt x="86557" y="18186"/>
                  </a:cubicBezTo>
                  <a:cubicBezTo>
                    <a:pt x="86600" y="18176"/>
                    <a:pt x="86642" y="18171"/>
                    <a:pt x="86684" y="18171"/>
                  </a:cubicBezTo>
                  <a:cubicBezTo>
                    <a:pt x="86726" y="18171"/>
                    <a:pt x="86768" y="18176"/>
                    <a:pt x="86810" y="18186"/>
                  </a:cubicBezTo>
                  <a:cubicBezTo>
                    <a:pt x="86978" y="18271"/>
                    <a:pt x="87167" y="18207"/>
                    <a:pt x="87335" y="18292"/>
                  </a:cubicBezTo>
                  <a:cubicBezTo>
                    <a:pt x="87348" y="18300"/>
                    <a:pt x="87361" y="18303"/>
                    <a:pt x="87373" y="18303"/>
                  </a:cubicBezTo>
                  <a:cubicBezTo>
                    <a:pt x="87422" y="18303"/>
                    <a:pt x="87466" y="18249"/>
                    <a:pt x="87483" y="18249"/>
                  </a:cubicBezTo>
                  <a:cubicBezTo>
                    <a:pt x="88092" y="18407"/>
                    <a:pt x="88627" y="18674"/>
                    <a:pt x="89227" y="18674"/>
                  </a:cubicBezTo>
                  <a:cubicBezTo>
                    <a:pt x="89269" y="18674"/>
                    <a:pt x="89311" y="18673"/>
                    <a:pt x="89354" y="18670"/>
                  </a:cubicBezTo>
                  <a:cubicBezTo>
                    <a:pt x="89543" y="18817"/>
                    <a:pt x="89753" y="18922"/>
                    <a:pt x="89984" y="19006"/>
                  </a:cubicBezTo>
                  <a:cubicBezTo>
                    <a:pt x="90132" y="19048"/>
                    <a:pt x="90216" y="19196"/>
                    <a:pt x="90384" y="19238"/>
                  </a:cubicBezTo>
                  <a:cubicBezTo>
                    <a:pt x="90552" y="19259"/>
                    <a:pt x="90636" y="19427"/>
                    <a:pt x="90783" y="19490"/>
                  </a:cubicBezTo>
                  <a:cubicBezTo>
                    <a:pt x="91036" y="19595"/>
                    <a:pt x="91246" y="19742"/>
                    <a:pt x="91435" y="19952"/>
                  </a:cubicBezTo>
                  <a:cubicBezTo>
                    <a:pt x="91540" y="19952"/>
                    <a:pt x="91582" y="20079"/>
                    <a:pt x="91687" y="20100"/>
                  </a:cubicBezTo>
                  <a:cubicBezTo>
                    <a:pt x="91898" y="20142"/>
                    <a:pt x="92087" y="20268"/>
                    <a:pt x="92213" y="20415"/>
                  </a:cubicBezTo>
                  <a:cubicBezTo>
                    <a:pt x="92255" y="20457"/>
                    <a:pt x="92276" y="20499"/>
                    <a:pt x="92339" y="20520"/>
                  </a:cubicBezTo>
                  <a:cubicBezTo>
                    <a:pt x="92528" y="20625"/>
                    <a:pt x="92697" y="20772"/>
                    <a:pt x="92823" y="20962"/>
                  </a:cubicBezTo>
                  <a:cubicBezTo>
                    <a:pt x="93096" y="21235"/>
                    <a:pt x="93327" y="21508"/>
                    <a:pt x="93559" y="21824"/>
                  </a:cubicBezTo>
                  <a:cubicBezTo>
                    <a:pt x="93769" y="22076"/>
                    <a:pt x="93916" y="22391"/>
                    <a:pt x="94210" y="22581"/>
                  </a:cubicBezTo>
                  <a:lnTo>
                    <a:pt x="94168" y="22665"/>
                  </a:lnTo>
                  <a:cubicBezTo>
                    <a:pt x="94337" y="22728"/>
                    <a:pt x="94337" y="22959"/>
                    <a:pt x="94505" y="23022"/>
                  </a:cubicBezTo>
                  <a:cubicBezTo>
                    <a:pt x="94463" y="23064"/>
                    <a:pt x="94463" y="23106"/>
                    <a:pt x="94505" y="23169"/>
                  </a:cubicBezTo>
                  <a:cubicBezTo>
                    <a:pt x="94526" y="23232"/>
                    <a:pt x="94547" y="23274"/>
                    <a:pt x="94547" y="23337"/>
                  </a:cubicBezTo>
                  <a:cubicBezTo>
                    <a:pt x="94589" y="23506"/>
                    <a:pt x="94757" y="23569"/>
                    <a:pt x="94694" y="23758"/>
                  </a:cubicBezTo>
                  <a:cubicBezTo>
                    <a:pt x="94841" y="23779"/>
                    <a:pt x="94904" y="23905"/>
                    <a:pt x="95030" y="23947"/>
                  </a:cubicBezTo>
                  <a:lnTo>
                    <a:pt x="95198" y="23779"/>
                  </a:lnTo>
                  <a:cubicBezTo>
                    <a:pt x="95114" y="23569"/>
                    <a:pt x="95009" y="23358"/>
                    <a:pt x="94904" y="23169"/>
                  </a:cubicBezTo>
                  <a:cubicBezTo>
                    <a:pt x="94841" y="23064"/>
                    <a:pt x="94715" y="22980"/>
                    <a:pt x="94736" y="22833"/>
                  </a:cubicBezTo>
                  <a:cubicBezTo>
                    <a:pt x="94736" y="22791"/>
                    <a:pt x="94736" y="22749"/>
                    <a:pt x="94694" y="22728"/>
                  </a:cubicBezTo>
                  <a:cubicBezTo>
                    <a:pt x="94568" y="22581"/>
                    <a:pt x="94484" y="22412"/>
                    <a:pt x="94400" y="22244"/>
                  </a:cubicBezTo>
                  <a:cubicBezTo>
                    <a:pt x="94126" y="21719"/>
                    <a:pt x="93664" y="21340"/>
                    <a:pt x="93369" y="20835"/>
                  </a:cubicBezTo>
                  <a:cubicBezTo>
                    <a:pt x="93159" y="20667"/>
                    <a:pt x="92949" y="20478"/>
                    <a:pt x="92760" y="20289"/>
                  </a:cubicBezTo>
                  <a:cubicBezTo>
                    <a:pt x="92528" y="20079"/>
                    <a:pt x="92297" y="19868"/>
                    <a:pt x="92045" y="19679"/>
                  </a:cubicBezTo>
                  <a:cubicBezTo>
                    <a:pt x="91498" y="19301"/>
                    <a:pt x="90994" y="18859"/>
                    <a:pt x="90363" y="18628"/>
                  </a:cubicBezTo>
                  <a:cubicBezTo>
                    <a:pt x="90342" y="18628"/>
                    <a:pt x="90300" y="18607"/>
                    <a:pt x="90279" y="18586"/>
                  </a:cubicBezTo>
                  <a:cubicBezTo>
                    <a:pt x="90132" y="18481"/>
                    <a:pt x="89942" y="18397"/>
                    <a:pt x="89753" y="18355"/>
                  </a:cubicBezTo>
                  <a:cubicBezTo>
                    <a:pt x="89648" y="18313"/>
                    <a:pt x="89564" y="18249"/>
                    <a:pt x="89501" y="18186"/>
                  </a:cubicBezTo>
                  <a:cubicBezTo>
                    <a:pt x="89448" y="18165"/>
                    <a:pt x="89401" y="18165"/>
                    <a:pt x="89356" y="18165"/>
                  </a:cubicBezTo>
                  <a:cubicBezTo>
                    <a:pt x="89312" y="18165"/>
                    <a:pt x="89270" y="18165"/>
                    <a:pt x="89228" y="18144"/>
                  </a:cubicBezTo>
                  <a:cubicBezTo>
                    <a:pt x="88912" y="18039"/>
                    <a:pt x="88618" y="17955"/>
                    <a:pt x="88324" y="17850"/>
                  </a:cubicBezTo>
                  <a:cubicBezTo>
                    <a:pt x="88071" y="17766"/>
                    <a:pt x="87819" y="17724"/>
                    <a:pt x="87588" y="17724"/>
                  </a:cubicBezTo>
                  <a:cubicBezTo>
                    <a:pt x="87546" y="17724"/>
                    <a:pt x="87485" y="17743"/>
                    <a:pt x="87443" y="17743"/>
                  </a:cubicBezTo>
                  <a:cubicBezTo>
                    <a:pt x="87422" y="17743"/>
                    <a:pt x="87405" y="17738"/>
                    <a:pt x="87398" y="17724"/>
                  </a:cubicBezTo>
                  <a:cubicBezTo>
                    <a:pt x="87356" y="17681"/>
                    <a:pt x="87309" y="17673"/>
                    <a:pt x="87260" y="17673"/>
                  </a:cubicBezTo>
                  <a:cubicBezTo>
                    <a:pt x="87233" y="17673"/>
                    <a:pt x="87204" y="17676"/>
                    <a:pt x="87175" y="17676"/>
                  </a:cubicBezTo>
                  <a:cubicBezTo>
                    <a:pt x="87131" y="17676"/>
                    <a:pt x="87086" y="17670"/>
                    <a:pt x="87041" y="17640"/>
                  </a:cubicBezTo>
                  <a:cubicBezTo>
                    <a:pt x="87014" y="17623"/>
                    <a:pt x="86985" y="17618"/>
                    <a:pt x="86956" y="17618"/>
                  </a:cubicBezTo>
                  <a:cubicBezTo>
                    <a:pt x="86907" y="17618"/>
                    <a:pt x="86856" y="17632"/>
                    <a:pt x="86803" y="17632"/>
                  </a:cubicBezTo>
                  <a:cubicBezTo>
                    <a:pt x="86764" y="17632"/>
                    <a:pt x="86724" y="17624"/>
                    <a:pt x="86684" y="17598"/>
                  </a:cubicBezTo>
                  <a:cubicBezTo>
                    <a:pt x="86648" y="17580"/>
                    <a:pt x="86616" y="17574"/>
                    <a:pt x="86585" y="17574"/>
                  </a:cubicBezTo>
                  <a:cubicBezTo>
                    <a:pt x="86519" y="17574"/>
                    <a:pt x="86460" y="17601"/>
                    <a:pt x="86390" y="17601"/>
                  </a:cubicBezTo>
                  <a:cubicBezTo>
                    <a:pt x="86376" y="17601"/>
                    <a:pt x="86362" y="17600"/>
                    <a:pt x="86347" y="17598"/>
                  </a:cubicBezTo>
                  <a:cubicBezTo>
                    <a:pt x="86317" y="17595"/>
                    <a:pt x="86286" y="17594"/>
                    <a:pt x="86255" y="17594"/>
                  </a:cubicBezTo>
                  <a:cubicBezTo>
                    <a:pt x="86134" y="17594"/>
                    <a:pt x="86009" y="17610"/>
                    <a:pt x="85884" y="17610"/>
                  </a:cubicBezTo>
                  <a:cubicBezTo>
                    <a:pt x="85778" y="17610"/>
                    <a:pt x="85672" y="17598"/>
                    <a:pt x="85569" y="17556"/>
                  </a:cubicBezTo>
                  <a:cubicBezTo>
                    <a:pt x="85563" y="17550"/>
                    <a:pt x="85555" y="17547"/>
                    <a:pt x="85547" y="17547"/>
                  </a:cubicBezTo>
                  <a:cubicBezTo>
                    <a:pt x="85525" y="17547"/>
                    <a:pt x="85500" y="17562"/>
                    <a:pt x="85485" y="17577"/>
                  </a:cubicBezTo>
                  <a:cubicBezTo>
                    <a:pt x="85464" y="17587"/>
                    <a:pt x="85438" y="17592"/>
                    <a:pt x="85412" y="17592"/>
                  </a:cubicBezTo>
                  <a:cubicBezTo>
                    <a:pt x="85385" y="17592"/>
                    <a:pt x="85359" y="17587"/>
                    <a:pt x="85338" y="17577"/>
                  </a:cubicBezTo>
                  <a:cubicBezTo>
                    <a:pt x="85202" y="17536"/>
                    <a:pt x="85067" y="17513"/>
                    <a:pt x="84931" y="17513"/>
                  </a:cubicBezTo>
                  <a:cubicBezTo>
                    <a:pt x="84856" y="17513"/>
                    <a:pt x="84782" y="17520"/>
                    <a:pt x="84707" y="17535"/>
                  </a:cubicBezTo>
                  <a:cubicBezTo>
                    <a:pt x="84648" y="17524"/>
                    <a:pt x="84588" y="17519"/>
                    <a:pt x="84529" y="17519"/>
                  </a:cubicBezTo>
                  <a:cubicBezTo>
                    <a:pt x="84359" y="17519"/>
                    <a:pt x="84196" y="17562"/>
                    <a:pt x="84056" y="17640"/>
                  </a:cubicBezTo>
                  <a:cubicBezTo>
                    <a:pt x="84014" y="17661"/>
                    <a:pt x="83971" y="17661"/>
                    <a:pt x="83929" y="17661"/>
                  </a:cubicBezTo>
                  <a:cubicBezTo>
                    <a:pt x="83895" y="17655"/>
                    <a:pt x="83860" y="17653"/>
                    <a:pt x="83825" y="17653"/>
                  </a:cubicBezTo>
                  <a:cubicBezTo>
                    <a:pt x="83621" y="17653"/>
                    <a:pt x="83418" y="17732"/>
                    <a:pt x="83214" y="17732"/>
                  </a:cubicBezTo>
                  <a:cubicBezTo>
                    <a:pt x="83179" y="17732"/>
                    <a:pt x="83144" y="17729"/>
                    <a:pt x="83109" y="17724"/>
                  </a:cubicBezTo>
                  <a:cubicBezTo>
                    <a:pt x="83099" y="17713"/>
                    <a:pt x="83088" y="17708"/>
                    <a:pt x="83078" y="17708"/>
                  </a:cubicBezTo>
                  <a:cubicBezTo>
                    <a:pt x="83067" y="17708"/>
                    <a:pt x="83057" y="17713"/>
                    <a:pt x="83046" y="17724"/>
                  </a:cubicBezTo>
                  <a:cubicBezTo>
                    <a:pt x="82815" y="17787"/>
                    <a:pt x="82584" y="17829"/>
                    <a:pt x="82353" y="17829"/>
                  </a:cubicBezTo>
                  <a:cubicBezTo>
                    <a:pt x="82290" y="17850"/>
                    <a:pt x="82247" y="17850"/>
                    <a:pt x="82205" y="17850"/>
                  </a:cubicBezTo>
                  <a:cubicBezTo>
                    <a:pt x="81918" y="17907"/>
                    <a:pt x="81684" y="18087"/>
                    <a:pt x="81390" y="18087"/>
                  </a:cubicBezTo>
                  <a:cubicBezTo>
                    <a:pt x="81361" y="18087"/>
                    <a:pt x="81332" y="18085"/>
                    <a:pt x="81301" y="18081"/>
                  </a:cubicBezTo>
                  <a:cubicBezTo>
                    <a:pt x="81217" y="18186"/>
                    <a:pt x="81091" y="18123"/>
                    <a:pt x="80986" y="18165"/>
                  </a:cubicBezTo>
                  <a:cubicBezTo>
                    <a:pt x="80629" y="18271"/>
                    <a:pt x="80292" y="18397"/>
                    <a:pt x="79956" y="18544"/>
                  </a:cubicBezTo>
                  <a:cubicBezTo>
                    <a:pt x="79767" y="18670"/>
                    <a:pt x="79556" y="18712"/>
                    <a:pt x="79346" y="18712"/>
                  </a:cubicBezTo>
                  <a:cubicBezTo>
                    <a:pt x="79283" y="18754"/>
                    <a:pt x="79199" y="18775"/>
                    <a:pt x="79136" y="18817"/>
                  </a:cubicBezTo>
                  <a:cubicBezTo>
                    <a:pt x="78821" y="18922"/>
                    <a:pt x="78505" y="19048"/>
                    <a:pt x="78232" y="19196"/>
                  </a:cubicBezTo>
                  <a:cubicBezTo>
                    <a:pt x="78106" y="19259"/>
                    <a:pt x="77959" y="19301"/>
                    <a:pt x="77832" y="19343"/>
                  </a:cubicBezTo>
                  <a:cubicBezTo>
                    <a:pt x="77664" y="19385"/>
                    <a:pt x="77454" y="19364"/>
                    <a:pt x="77307" y="19511"/>
                  </a:cubicBezTo>
                  <a:cubicBezTo>
                    <a:pt x="77076" y="19574"/>
                    <a:pt x="76844" y="19658"/>
                    <a:pt x="76634" y="19784"/>
                  </a:cubicBezTo>
                  <a:cubicBezTo>
                    <a:pt x="76466" y="19826"/>
                    <a:pt x="76340" y="19889"/>
                    <a:pt x="76192" y="19973"/>
                  </a:cubicBezTo>
                  <a:cubicBezTo>
                    <a:pt x="75982" y="20100"/>
                    <a:pt x="75751" y="20184"/>
                    <a:pt x="75520" y="20247"/>
                  </a:cubicBezTo>
                  <a:cubicBezTo>
                    <a:pt x="75162" y="20331"/>
                    <a:pt x="74805" y="20457"/>
                    <a:pt x="74490" y="20604"/>
                  </a:cubicBezTo>
                  <a:cubicBezTo>
                    <a:pt x="74342" y="20688"/>
                    <a:pt x="74174" y="20751"/>
                    <a:pt x="74006" y="20793"/>
                  </a:cubicBezTo>
                  <a:cubicBezTo>
                    <a:pt x="73943" y="20814"/>
                    <a:pt x="73880" y="20835"/>
                    <a:pt x="73817" y="20857"/>
                  </a:cubicBezTo>
                  <a:cubicBezTo>
                    <a:pt x="73354" y="21109"/>
                    <a:pt x="72871" y="21256"/>
                    <a:pt x="72387" y="21487"/>
                  </a:cubicBezTo>
                  <a:cubicBezTo>
                    <a:pt x="72177" y="21592"/>
                    <a:pt x="71946" y="21697"/>
                    <a:pt x="71714" y="21782"/>
                  </a:cubicBezTo>
                  <a:cubicBezTo>
                    <a:pt x="71315" y="21929"/>
                    <a:pt x="70894" y="22097"/>
                    <a:pt x="70495" y="22244"/>
                  </a:cubicBezTo>
                  <a:cubicBezTo>
                    <a:pt x="70348" y="22328"/>
                    <a:pt x="70201" y="22391"/>
                    <a:pt x="70032" y="22454"/>
                  </a:cubicBezTo>
                  <a:cubicBezTo>
                    <a:pt x="69675" y="22538"/>
                    <a:pt x="69360" y="22749"/>
                    <a:pt x="69002" y="22854"/>
                  </a:cubicBezTo>
                  <a:cubicBezTo>
                    <a:pt x="68603" y="22980"/>
                    <a:pt x="68266" y="23274"/>
                    <a:pt x="67804" y="23274"/>
                  </a:cubicBezTo>
                  <a:cubicBezTo>
                    <a:pt x="67467" y="23443"/>
                    <a:pt x="67110" y="23569"/>
                    <a:pt x="66753" y="23695"/>
                  </a:cubicBezTo>
                  <a:cubicBezTo>
                    <a:pt x="66542" y="23779"/>
                    <a:pt x="66311" y="23863"/>
                    <a:pt x="66080" y="23926"/>
                  </a:cubicBezTo>
                  <a:cubicBezTo>
                    <a:pt x="65870" y="24031"/>
                    <a:pt x="65659" y="24136"/>
                    <a:pt x="65428" y="24199"/>
                  </a:cubicBezTo>
                  <a:cubicBezTo>
                    <a:pt x="65092" y="24241"/>
                    <a:pt x="64776" y="24389"/>
                    <a:pt x="64461" y="24452"/>
                  </a:cubicBezTo>
                  <a:cubicBezTo>
                    <a:pt x="64387" y="24462"/>
                    <a:pt x="64319" y="24467"/>
                    <a:pt x="64253" y="24467"/>
                  </a:cubicBezTo>
                  <a:cubicBezTo>
                    <a:pt x="64188" y="24467"/>
                    <a:pt x="64124" y="24462"/>
                    <a:pt x="64061" y="24452"/>
                  </a:cubicBezTo>
                  <a:cubicBezTo>
                    <a:pt x="63939" y="24452"/>
                    <a:pt x="63845" y="24525"/>
                    <a:pt x="63732" y="24525"/>
                  </a:cubicBezTo>
                  <a:cubicBezTo>
                    <a:pt x="63710" y="24525"/>
                    <a:pt x="63686" y="24522"/>
                    <a:pt x="63662" y="24515"/>
                  </a:cubicBezTo>
                  <a:lnTo>
                    <a:pt x="63641" y="24515"/>
                  </a:lnTo>
                  <a:cubicBezTo>
                    <a:pt x="63519" y="24474"/>
                    <a:pt x="63388" y="24451"/>
                    <a:pt x="63254" y="24451"/>
                  </a:cubicBezTo>
                  <a:cubicBezTo>
                    <a:pt x="63180" y="24451"/>
                    <a:pt x="63106" y="24458"/>
                    <a:pt x="63031" y="24473"/>
                  </a:cubicBezTo>
                  <a:cubicBezTo>
                    <a:pt x="62905" y="24473"/>
                    <a:pt x="62779" y="24452"/>
                    <a:pt x="62653" y="24410"/>
                  </a:cubicBezTo>
                  <a:cubicBezTo>
                    <a:pt x="62337" y="24305"/>
                    <a:pt x="62022" y="24220"/>
                    <a:pt x="61707" y="24136"/>
                  </a:cubicBezTo>
                  <a:cubicBezTo>
                    <a:pt x="61433" y="24094"/>
                    <a:pt x="61160" y="23989"/>
                    <a:pt x="60950" y="23842"/>
                  </a:cubicBezTo>
                  <a:cubicBezTo>
                    <a:pt x="60824" y="23758"/>
                    <a:pt x="60719" y="23674"/>
                    <a:pt x="60571" y="23632"/>
                  </a:cubicBezTo>
                  <a:cubicBezTo>
                    <a:pt x="60340" y="23485"/>
                    <a:pt x="60109" y="23316"/>
                    <a:pt x="59899" y="23127"/>
                  </a:cubicBezTo>
                  <a:cubicBezTo>
                    <a:pt x="59646" y="22875"/>
                    <a:pt x="59352" y="22686"/>
                    <a:pt x="59121" y="22433"/>
                  </a:cubicBezTo>
                  <a:cubicBezTo>
                    <a:pt x="59100" y="22391"/>
                    <a:pt x="59079" y="22370"/>
                    <a:pt x="59037" y="22349"/>
                  </a:cubicBezTo>
                  <a:cubicBezTo>
                    <a:pt x="58868" y="22244"/>
                    <a:pt x="58700" y="22118"/>
                    <a:pt x="58553" y="21971"/>
                  </a:cubicBezTo>
                  <a:cubicBezTo>
                    <a:pt x="58343" y="21740"/>
                    <a:pt x="58133" y="21487"/>
                    <a:pt x="57922" y="21235"/>
                  </a:cubicBezTo>
                  <a:cubicBezTo>
                    <a:pt x="57691" y="20941"/>
                    <a:pt x="57502" y="20604"/>
                    <a:pt x="57313" y="20268"/>
                  </a:cubicBezTo>
                  <a:cubicBezTo>
                    <a:pt x="57081" y="19910"/>
                    <a:pt x="56913" y="19490"/>
                    <a:pt x="56829" y="19069"/>
                  </a:cubicBezTo>
                  <a:cubicBezTo>
                    <a:pt x="56787" y="18796"/>
                    <a:pt x="56703" y="18544"/>
                    <a:pt x="56556" y="18313"/>
                  </a:cubicBezTo>
                  <a:cubicBezTo>
                    <a:pt x="56556" y="18271"/>
                    <a:pt x="56556" y="18228"/>
                    <a:pt x="56556" y="18186"/>
                  </a:cubicBezTo>
                  <a:cubicBezTo>
                    <a:pt x="56472" y="18039"/>
                    <a:pt x="56514" y="17850"/>
                    <a:pt x="56430" y="17703"/>
                  </a:cubicBezTo>
                  <a:cubicBezTo>
                    <a:pt x="56324" y="17535"/>
                    <a:pt x="56261" y="17366"/>
                    <a:pt x="56198" y="17177"/>
                  </a:cubicBezTo>
                  <a:cubicBezTo>
                    <a:pt x="56114" y="16967"/>
                    <a:pt x="56051" y="16736"/>
                    <a:pt x="56051" y="16504"/>
                  </a:cubicBezTo>
                  <a:cubicBezTo>
                    <a:pt x="56051" y="16315"/>
                    <a:pt x="56009" y="16126"/>
                    <a:pt x="55946" y="15958"/>
                  </a:cubicBezTo>
                  <a:cubicBezTo>
                    <a:pt x="55799" y="15579"/>
                    <a:pt x="55694" y="15180"/>
                    <a:pt x="55631" y="14780"/>
                  </a:cubicBezTo>
                  <a:cubicBezTo>
                    <a:pt x="55568" y="14423"/>
                    <a:pt x="55483" y="14066"/>
                    <a:pt x="55378" y="13708"/>
                  </a:cubicBezTo>
                  <a:cubicBezTo>
                    <a:pt x="55315" y="13540"/>
                    <a:pt x="55294" y="13372"/>
                    <a:pt x="55315" y="13204"/>
                  </a:cubicBezTo>
                  <a:cubicBezTo>
                    <a:pt x="55315" y="13162"/>
                    <a:pt x="55315" y="13099"/>
                    <a:pt x="55273" y="13056"/>
                  </a:cubicBezTo>
                  <a:cubicBezTo>
                    <a:pt x="55210" y="12909"/>
                    <a:pt x="55168" y="12741"/>
                    <a:pt x="55189" y="12573"/>
                  </a:cubicBezTo>
                  <a:cubicBezTo>
                    <a:pt x="55126" y="12447"/>
                    <a:pt x="55084" y="12342"/>
                    <a:pt x="55063" y="12237"/>
                  </a:cubicBezTo>
                  <a:cubicBezTo>
                    <a:pt x="54979" y="11858"/>
                    <a:pt x="54853" y="11480"/>
                    <a:pt x="54727" y="11122"/>
                  </a:cubicBezTo>
                  <a:cubicBezTo>
                    <a:pt x="54600" y="10870"/>
                    <a:pt x="54537" y="10618"/>
                    <a:pt x="54516" y="10344"/>
                  </a:cubicBezTo>
                  <a:cubicBezTo>
                    <a:pt x="54453" y="10008"/>
                    <a:pt x="54390" y="9672"/>
                    <a:pt x="54285" y="9335"/>
                  </a:cubicBezTo>
                  <a:cubicBezTo>
                    <a:pt x="54201" y="9062"/>
                    <a:pt x="54096" y="8810"/>
                    <a:pt x="53970" y="8557"/>
                  </a:cubicBezTo>
                  <a:cubicBezTo>
                    <a:pt x="53928" y="8431"/>
                    <a:pt x="53886" y="8305"/>
                    <a:pt x="53823" y="8200"/>
                  </a:cubicBezTo>
                  <a:cubicBezTo>
                    <a:pt x="53802" y="8137"/>
                    <a:pt x="53781" y="8095"/>
                    <a:pt x="53759" y="8032"/>
                  </a:cubicBezTo>
                  <a:cubicBezTo>
                    <a:pt x="53717" y="7737"/>
                    <a:pt x="53612" y="7443"/>
                    <a:pt x="53423" y="7191"/>
                  </a:cubicBezTo>
                  <a:cubicBezTo>
                    <a:pt x="53318" y="7001"/>
                    <a:pt x="53213" y="6791"/>
                    <a:pt x="53129" y="6581"/>
                  </a:cubicBezTo>
                  <a:cubicBezTo>
                    <a:pt x="53066" y="6371"/>
                    <a:pt x="52961" y="6181"/>
                    <a:pt x="52855" y="5992"/>
                  </a:cubicBezTo>
                  <a:cubicBezTo>
                    <a:pt x="52666" y="5614"/>
                    <a:pt x="52351" y="5319"/>
                    <a:pt x="52204" y="4920"/>
                  </a:cubicBezTo>
                  <a:cubicBezTo>
                    <a:pt x="52057" y="4815"/>
                    <a:pt x="52035" y="4605"/>
                    <a:pt x="51888" y="4479"/>
                  </a:cubicBezTo>
                  <a:cubicBezTo>
                    <a:pt x="51720" y="4268"/>
                    <a:pt x="51552" y="4037"/>
                    <a:pt x="51405" y="3806"/>
                  </a:cubicBezTo>
                  <a:cubicBezTo>
                    <a:pt x="51342" y="3680"/>
                    <a:pt x="51279" y="3595"/>
                    <a:pt x="51216" y="3490"/>
                  </a:cubicBezTo>
                  <a:cubicBezTo>
                    <a:pt x="50837" y="3175"/>
                    <a:pt x="50585" y="2733"/>
                    <a:pt x="50122" y="2523"/>
                  </a:cubicBezTo>
                  <a:cubicBezTo>
                    <a:pt x="50080" y="2502"/>
                    <a:pt x="50059" y="2460"/>
                    <a:pt x="50017" y="2439"/>
                  </a:cubicBezTo>
                  <a:cubicBezTo>
                    <a:pt x="49681" y="2187"/>
                    <a:pt x="49365" y="1914"/>
                    <a:pt x="49050" y="1619"/>
                  </a:cubicBezTo>
                  <a:cubicBezTo>
                    <a:pt x="49029" y="1598"/>
                    <a:pt x="49008" y="1577"/>
                    <a:pt x="48987" y="1577"/>
                  </a:cubicBezTo>
                  <a:cubicBezTo>
                    <a:pt x="48566" y="1304"/>
                    <a:pt x="48125" y="1094"/>
                    <a:pt x="47662" y="946"/>
                  </a:cubicBezTo>
                  <a:cubicBezTo>
                    <a:pt x="47557" y="925"/>
                    <a:pt x="47473" y="904"/>
                    <a:pt x="47389" y="862"/>
                  </a:cubicBezTo>
                  <a:cubicBezTo>
                    <a:pt x="46906" y="631"/>
                    <a:pt x="46422" y="421"/>
                    <a:pt x="45917" y="274"/>
                  </a:cubicBezTo>
                  <a:cubicBezTo>
                    <a:pt x="45749" y="190"/>
                    <a:pt x="45581" y="147"/>
                    <a:pt x="45392" y="126"/>
                  </a:cubicBezTo>
                  <a:lnTo>
                    <a:pt x="44656" y="126"/>
                  </a:lnTo>
                  <a:cubicBezTo>
                    <a:pt x="44633" y="128"/>
                    <a:pt x="44610" y="129"/>
                    <a:pt x="44586" y="129"/>
                  </a:cubicBezTo>
                  <a:cubicBezTo>
                    <a:pt x="44380" y="129"/>
                    <a:pt x="44175" y="61"/>
                    <a:pt x="43969" y="61"/>
                  </a:cubicBezTo>
                  <a:cubicBezTo>
                    <a:pt x="43945" y="61"/>
                    <a:pt x="43922" y="61"/>
                    <a:pt x="43899" y="63"/>
                  </a:cubicBezTo>
                  <a:cubicBezTo>
                    <a:pt x="43822" y="77"/>
                    <a:pt x="43745" y="84"/>
                    <a:pt x="43668" y="84"/>
                  </a:cubicBezTo>
                  <a:cubicBezTo>
                    <a:pt x="43514" y="84"/>
                    <a:pt x="43359" y="56"/>
                    <a:pt x="4320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38"/>
            <p:cNvSpPr/>
            <p:nvPr/>
          </p:nvSpPr>
          <p:spPr>
            <a:xfrm>
              <a:off x="1408868" y="1894758"/>
              <a:ext cx="932085" cy="277207"/>
            </a:xfrm>
            <a:custGeom>
              <a:avLst/>
              <a:gdLst/>
              <a:ahLst/>
              <a:cxnLst/>
              <a:rect l="l" t="t" r="r" b="b"/>
              <a:pathLst>
                <a:path w="90384" h="26470" extrusionOk="0">
                  <a:moveTo>
                    <a:pt x="45981" y="2129"/>
                  </a:moveTo>
                  <a:cubicBezTo>
                    <a:pt x="46002" y="2129"/>
                    <a:pt x="46002" y="2150"/>
                    <a:pt x="46002" y="2150"/>
                  </a:cubicBezTo>
                  <a:cubicBezTo>
                    <a:pt x="46002" y="2171"/>
                    <a:pt x="46023" y="2171"/>
                    <a:pt x="45981" y="2171"/>
                  </a:cubicBezTo>
                  <a:cubicBezTo>
                    <a:pt x="45960" y="2150"/>
                    <a:pt x="45960" y="2129"/>
                    <a:pt x="45981" y="2129"/>
                  </a:cubicBezTo>
                  <a:close/>
                  <a:moveTo>
                    <a:pt x="36309" y="2991"/>
                  </a:moveTo>
                  <a:cubicBezTo>
                    <a:pt x="36330" y="2991"/>
                    <a:pt x="36330" y="3012"/>
                    <a:pt x="36330" y="3012"/>
                  </a:cubicBezTo>
                  <a:lnTo>
                    <a:pt x="36309" y="3033"/>
                  </a:lnTo>
                  <a:lnTo>
                    <a:pt x="36309" y="3054"/>
                  </a:lnTo>
                  <a:cubicBezTo>
                    <a:pt x="36309" y="3033"/>
                    <a:pt x="36288" y="3012"/>
                    <a:pt x="36288" y="3012"/>
                  </a:cubicBezTo>
                  <a:cubicBezTo>
                    <a:pt x="36288" y="3012"/>
                    <a:pt x="36309" y="2991"/>
                    <a:pt x="36309" y="2991"/>
                  </a:cubicBezTo>
                  <a:close/>
                  <a:moveTo>
                    <a:pt x="47346" y="4751"/>
                  </a:moveTo>
                  <a:cubicBezTo>
                    <a:pt x="47359" y="4751"/>
                    <a:pt x="47365" y="4762"/>
                    <a:pt x="47367" y="4775"/>
                  </a:cubicBezTo>
                  <a:lnTo>
                    <a:pt x="47367" y="4775"/>
                  </a:lnTo>
                  <a:cubicBezTo>
                    <a:pt x="47336" y="4769"/>
                    <a:pt x="47294" y="4757"/>
                    <a:pt x="47326" y="4757"/>
                  </a:cubicBezTo>
                  <a:cubicBezTo>
                    <a:pt x="47334" y="4753"/>
                    <a:pt x="47341" y="4751"/>
                    <a:pt x="47346" y="4751"/>
                  </a:cubicBezTo>
                  <a:close/>
                  <a:moveTo>
                    <a:pt x="47388" y="4800"/>
                  </a:moveTo>
                  <a:cubicBezTo>
                    <a:pt x="47441" y="4809"/>
                    <a:pt x="47434" y="4853"/>
                    <a:pt x="47432" y="4903"/>
                  </a:cubicBezTo>
                  <a:lnTo>
                    <a:pt x="47432" y="4903"/>
                  </a:lnTo>
                  <a:cubicBezTo>
                    <a:pt x="47380" y="4894"/>
                    <a:pt x="47386" y="4850"/>
                    <a:pt x="47388" y="4800"/>
                  </a:cubicBezTo>
                  <a:close/>
                  <a:moveTo>
                    <a:pt x="47454" y="4929"/>
                  </a:moveTo>
                  <a:lnTo>
                    <a:pt x="47454" y="4929"/>
                  </a:lnTo>
                  <a:cubicBezTo>
                    <a:pt x="47479" y="4935"/>
                    <a:pt x="47510" y="4946"/>
                    <a:pt x="47494" y="4946"/>
                  </a:cubicBezTo>
                  <a:cubicBezTo>
                    <a:pt x="47486" y="4950"/>
                    <a:pt x="47480" y="4952"/>
                    <a:pt x="47475" y="4952"/>
                  </a:cubicBezTo>
                  <a:cubicBezTo>
                    <a:pt x="47461" y="4952"/>
                    <a:pt x="47456" y="4941"/>
                    <a:pt x="47454" y="4929"/>
                  </a:cubicBezTo>
                  <a:close/>
                  <a:moveTo>
                    <a:pt x="47515" y="5114"/>
                  </a:moveTo>
                  <a:lnTo>
                    <a:pt x="47515" y="5114"/>
                  </a:lnTo>
                  <a:cubicBezTo>
                    <a:pt x="47578" y="5135"/>
                    <a:pt x="47557" y="5177"/>
                    <a:pt x="47536" y="5198"/>
                  </a:cubicBezTo>
                  <a:cubicBezTo>
                    <a:pt x="47494" y="5177"/>
                    <a:pt x="47515" y="5156"/>
                    <a:pt x="47515" y="5114"/>
                  </a:cubicBezTo>
                  <a:close/>
                  <a:moveTo>
                    <a:pt x="48209" y="7343"/>
                  </a:moveTo>
                  <a:lnTo>
                    <a:pt x="48230" y="7364"/>
                  </a:lnTo>
                  <a:cubicBezTo>
                    <a:pt x="48230" y="7364"/>
                    <a:pt x="48230" y="7385"/>
                    <a:pt x="48209" y="7385"/>
                  </a:cubicBezTo>
                  <a:cubicBezTo>
                    <a:pt x="48188" y="7385"/>
                    <a:pt x="48188" y="7385"/>
                    <a:pt x="48188" y="7364"/>
                  </a:cubicBezTo>
                  <a:cubicBezTo>
                    <a:pt x="48188" y="7343"/>
                    <a:pt x="48209" y="7343"/>
                    <a:pt x="48209" y="7343"/>
                  </a:cubicBezTo>
                  <a:close/>
                  <a:moveTo>
                    <a:pt x="28446" y="9382"/>
                  </a:moveTo>
                  <a:lnTo>
                    <a:pt x="28467" y="9403"/>
                  </a:lnTo>
                  <a:cubicBezTo>
                    <a:pt x="28467" y="9403"/>
                    <a:pt x="28467" y="9424"/>
                    <a:pt x="28446" y="9424"/>
                  </a:cubicBezTo>
                  <a:cubicBezTo>
                    <a:pt x="28425" y="9424"/>
                    <a:pt x="28425" y="9424"/>
                    <a:pt x="28425" y="9403"/>
                  </a:cubicBezTo>
                  <a:cubicBezTo>
                    <a:pt x="28425" y="9382"/>
                    <a:pt x="28446" y="9382"/>
                    <a:pt x="28446" y="9382"/>
                  </a:cubicBezTo>
                  <a:close/>
                  <a:moveTo>
                    <a:pt x="48882" y="9992"/>
                  </a:moveTo>
                  <a:cubicBezTo>
                    <a:pt x="48882" y="9999"/>
                    <a:pt x="48882" y="10006"/>
                    <a:pt x="48882" y="10013"/>
                  </a:cubicBezTo>
                  <a:cubicBezTo>
                    <a:pt x="48924" y="10013"/>
                    <a:pt x="48924" y="10055"/>
                    <a:pt x="48924" y="10118"/>
                  </a:cubicBezTo>
                  <a:cubicBezTo>
                    <a:pt x="48861" y="10097"/>
                    <a:pt x="48882" y="10034"/>
                    <a:pt x="48882" y="9992"/>
                  </a:cubicBezTo>
                  <a:close/>
                  <a:moveTo>
                    <a:pt x="27266" y="10672"/>
                  </a:moveTo>
                  <a:cubicBezTo>
                    <a:pt x="27268" y="10672"/>
                    <a:pt x="27269" y="10676"/>
                    <a:pt x="27269" y="10686"/>
                  </a:cubicBezTo>
                  <a:cubicBezTo>
                    <a:pt x="27286" y="10720"/>
                    <a:pt x="27275" y="10726"/>
                    <a:pt x="27248" y="10728"/>
                  </a:cubicBezTo>
                  <a:lnTo>
                    <a:pt x="27248" y="10728"/>
                  </a:lnTo>
                  <a:cubicBezTo>
                    <a:pt x="27248" y="10711"/>
                    <a:pt x="27260" y="10672"/>
                    <a:pt x="27266" y="10672"/>
                  </a:cubicBezTo>
                  <a:close/>
                  <a:moveTo>
                    <a:pt x="27226" y="10740"/>
                  </a:moveTo>
                  <a:cubicBezTo>
                    <a:pt x="27222" y="10758"/>
                    <a:pt x="27214" y="10784"/>
                    <a:pt x="27209" y="10784"/>
                  </a:cubicBezTo>
                  <a:cubicBezTo>
                    <a:pt x="27207" y="10784"/>
                    <a:pt x="27206" y="10780"/>
                    <a:pt x="27206" y="10770"/>
                  </a:cubicBezTo>
                  <a:cubicBezTo>
                    <a:pt x="27194" y="10745"/>
                    <a:pt x="27210" y="10742"/>
                    <a:pt x="27226" y="10740"/>
                  </a:cubicBezTo>
                  <a:close/>
                  <a:moveTo>
                    <a:pt x="25482" y="12410"/>
                  </a:moveTo>
                  <a:cubicBezTo>
                    <a:pt x="25482" y="12410"/>
                    <a:pt x="25503" y="12431"/>
                    <a:pt x="25503" y="12431"/>
                  </a:cubicBezTo>
                  <a:cubicBezTo>
                    <a:pt x="25482" y="12452"/>
                    <a:pt x="25524" y="12452"/>
                    <a:pt x="25482" y="12452"/>
                  </a:cubicBezTo>
                  <a:cubicBezTo>
                    <a:pt x="25461" y="12431"/>
                    <a:pt x="25482" y="12410"/>
                    <a:pt x="25482" y="12410"/>
                  </a:cubicBezTo>
                  <a:close/>
                  <a:moveTo>
                    <a:pt x="23926" y="13945"/>
                  </a:moveTo>
                  <a:lnTo>
                    <a:pt x="23926" y="13966"/>
                  </a:lnTo>
                  <a:cubicBezTo>
                    <a:pt x="23926" y="13966"/>
                    <a:pt x="23945" y="13956"/>
                    <a:pt x="23951" y="13956"/>
                  </a:cubicBezTo>
                  <a:cubicBezTo>
                    <a:pt x="23954" y="13956"/>
                    <a:pt x="23954" y="13959"/>
                    <a:pt x="23947" y="13966"/>
                  </a:cubicBezTo>
                  <a:cubicBezTo>
                    <a:pt x="23940" y="13980"/>
                    <a:pt x="23933" y="13984"/>
                    <a:pt x="23927" y="13984"/>
                  </a:cubicBezTo>
                  <a:cubicBezTo>
                    <a:pt x="23914" y="13984"/>
                    <a:pt x="23905" y="13966"/>
                    <a:pt x="23905" y="13966"/>
                  </a:cubicBezTo>
                  <a:cubicBezTo>
                    <a:pt x="23905" y="13966"/>
                    <a:pt x="23926" y="13945"/>
                    <a:pt x="23926" y="13945"/>
                  </a:cubicBezTo>
                  <a:close/>
                  <a:moveTo>
                    <a:pt x="23521" y="14393"/>
                  </a:moveTo>
                  <a:cubicBezTo>
                    <a:pt x="23524" y="14393"/>
                    <a:pt x="23527" y="14397"/>
                    <a:pt x="23527" y="14407"/>
                  </a:cubicBezTo>
                  <a:cubicBezTo>
                    <a:pt x="23527" y="14440"/>
                    <a:pt x="23501" y="14434"/>
                    <a:pt x="23490" y="14440"/>
                  </a:cubicBezTo>
                  <a:lnTo>
                    <a:pt x="23490" y="14440"/>
                  </a:lnTo>
                  <a:cubicBezTo>
                    <a:pt x="23498" y="14416"/>
                    <a:pt x="23513" y="14393"/>
                    <a:pt x="23521" y="14393"/>
                  </a:cubicBezTo>
                  <a:close/>
                  <a:moveTo>
                    <a:pt x="18634" y="18850"/>
                  </a:moveTo>
                  <a:cubicBezTo>
                    <a:pt x="18639" y="18850"/>
                    <a:pt x="18644" y="18854"/>
                    <a:pt x="18649" y="18864"/>
                  </a:cubicBezTo>
                  <a:cubicBezTo>
                    <a:pt x="18649" y="18899"/>
                    <a:pt x="18635" y="18905"/>
                    <a:pt x="18607" y="18906"/>
                  </a:cubicBezTo>
                  <a:lnTo>
                    <a:pt x="18607" y="18906"/>
                  </a:lnTo>
                  <a:cubicBezTo>
                    <a:pt x="18607" y="18890"/>
                    <a:pt x="18619" y="18850"/>
                    <a:pt x="18634" y="18850"/>
                  </a:cubicBezTo>
                  <a:close/>
                  <a:moveTo>
                    <a:pt x="42564" y="0"/>
                  </a:moveTo>
                  <a:cubicBezTo>
                    <a:pt x="42406" y="0"/>
                    <a:pt x="42249" y="16"/>
                    <a:pt x="42091" y="47"/>
                  </a:cubicBezTo>
                  <a:cubicBezTo>
                    <a:pt x="41923" y="90"/>
                    <a:pt x="41755" y="111"/>
                    <a:pt x="41586" y="111"/>
                  </a:cubicBezTo>
                  <a:cubicBezTo>
                    <a:pt x="41551" y="108"/>
                    <a:pt x="41515" y="107"/>
                    <a:pt x="41480" y="107"/>
                  </a:cubicBezTo>
                  <a:cubicBezTo>
                    <a:pt x="41162" y="107"/>
                    <a:pt x="40863" y="193"/>
                    <a:pt x="40598" y="363"/>
                  </a:cubicBezTo>
                  <a:cubicBezTo>
                    <a:pt x="40493" y="426"/>
                    <a:pt x="40388" y="468"/>
                    <a:pt x="40262" y="489"/>
                  </a:cubicBezTo>
                  <a:cubicBezTo>
                    <a:pt x="40250" y="488"/>
                    <a:pt x="40238" y="488"/>
                    <a:pt x="40226" y="488"/>
                  </a:cubicBezTo>
                  <a:cubicBezTo>
                    <a:pt x="39889" y="488"/>
                    <a:pt x="39662" y="764"/>
                    <a:pt x="39358" y="825"/>
                  </a:cubicBezTo>
                  <a:cubicBezTo>
                    <a:pt x="39253" y="973"/>
                    <a:pt x="39064" y="994"/>
                    <a:pt x="38916" y="1057"/>
                  </a:cubicBezTo>
                  <a:cubicBezTo>
                    <a:pt x="38684" y="1164"/>
                    <a:pt x="38482" y="1302"/>
                    <a:pt x="38246" y="1302"/>
                  </a:cubicBezTo>
                  <a:cubicBezTo>
                    <a:pt x="38204" y="1302"/>
                    <a:pt x="38161" y="1297"/>
                    <a:pt x="38117" y="1288"/>
                  </a:cubicBezTo>
                  <a:cubicBezTo>
                    <a:pt x="38075" y="1330"/>
                    <a:pt x="38033" y="1393"/>
                    <a:pt x="37991" y="1393"/>
                  </a:cubicBezTo>
                  <a:cubicBezTo>
                    <a:pt x="37802" y="1414"/>
                    <a:pt x="37697" y="1540"/>
                    <a:pt x="37550" y="1624"/>
                  </a:cubicBezTo>
                  <a:cubicBezTo>
                    <a:pt x="37319" y="1750"/>
                    <a:pt x="37108" y="1898"/>
                    <a:pt x="36877" y="2024"/>
                  </a:cubicBezTo>
                  <a:cubicBezTo>
                    <a:pt x="36814" y="2045"/>
                    <a:pt x="36772" y="2087"/>
                    <a:pt x="36730" y="2129"/>
                  </a:cubicBezTo>
                  <a:cubicBezTo>
                    <a:pt x="36393" y="2381"/>
                    <a:pt x="36036" y="2612"/>
                    <a:pt x="35679" y="2844"/>
                  </a:cubicBezTo>
                  <a:cubicBezTo>
                    <a:pt x="35468" y="2928"/>
                    <a:pt x="35300" y="3054"/>
                    <a:pt x="35132" y="3201"/>
                  </a:cubicBezTo>
                  <a:cubicBezTo>
                    <a:pt x="34943" y="3411"/>
                    <a:pt x="34711" y="3559"/>
                    <a:pt x="34459" y="3685"/>
                  </a:cubicBezTo>
                  <a:cubicBezTo>
                    <a:pt x="34249" y="3790"/>
                    <a:pt x="34039" y="3958"/>
                    <a:pt x="33892" y="4168"/>
                  </a:cubicBezTo>
                  <a:cubicBezTo>
                    <a:pt x="33765" y="4294"/>
                    <a:pt x="33618" y="4421"/>
                    <a:pt x="33450" y="4526"/>
                  </a:cubicBezTo>
                  <a:cubicBezTo>
                    <a:pt x="33156" y="4673"/>
                    <a:pt x="32861" y="4883"/>
                    <a:pt x="32630" y="5135"/>
                  </a:cubicBezTo>
                  <a:cubicBezTo>
                    <a:pt x="32588" y="5177"/>
                    <a:pt x="32546" y="5219"/>
                    <a:pt x="32483" y="5262"/>
                  </a:cubicBezTo>
                  <a:cubicBezTo>
                    <a:pt x="32357" y="5367"/>
                    <a:pt x="32168" y="5430"/>
                    <a:pt x="32062" y="5598"/>
                  </a:cubicBezTo>
                  <a:cubicBezTo>
                    <a:pt x="31894" y="5871"/>
                    <a:pt x="31642" y="6081"/>
                    <a:pt x="31327" y="6208"/>
                  </a:cubicBezTo>
                  <a:cubicBezTo>
                    <a:pt x="31306" y="6271"/>
                    <a:pt x="31263" y="6334"/>
                    <a:pt x="31221" y="6376"/>
                  </a:cubicBezTo>
                  <a:cubicBezTo>
                    <a:pt x="31074" y="6565"/>
                    <a:pt x="30885" y="6691"/>
                    <a:pt x="30675" y="6796"/>
                  </a:cubicBezTo>
                  <a:cubicBezTo>
                    <a:pt x="30317" y="7070"/>
                    <a:pt x="30002" y="7385"/>
                    <a:pt x="29729" y="7721"/>
                  </a:cubicBezTo>
                  <a:cubicBezTo>
                    <a:pt x="29666" y="7805"/>
                    <a:pt x="29666" y="7890"/>
                    <a:pt x="29518" y="7911"/>
                  </a:cubicBezTo>
                  <a:cubicBezTo>
                    <a:pt x="29392" y="7911"/>
                    <a:pt x="29329" y="7995"/>
                    <a:pt x="29266" y="8058"/>
                  </a:cubicBezTo>
                  <a:cubicBezTo>
                    <a:pt x="29014" y="8289"/>
                    <a:pt x="28804" y="8520"/>
                    <a:pt x="28530" y="8731"/>
                  </a:cubicBezTo>
                  <a:cubicBezTo>
                    <a:pt x="28194" y="9025"/>
                    <a:pt x="27921" y="9361"/>
                    <a:pt x="27563" y="9635"/>
                  </a:cubicBezTo>
                  <a:cubicBezTo>
                    <a:pt x="27353" y="9845"/>
                    <a:pt x="27143" y="10097"/>
                    <a:pt x="26954" y="10349"/>
                  </a:cubicBezTo>
                  <a:cubicBezTo>
                    <a:pt x="26806" y="10518"/>
                    <a:pt x="26659" y="10665"/>
                    <a:pt x="26491" y="10812"/>
                  </a:cubicBezTo>
                  <a:cubicBezTo>
                    <a:pt x="26323" y="10812"/>
                    <a:pt x="26260" y="10959"/>
                    <a:pt x="26155" y="11043"/>
                  </a:cubicBezTo>
                  <a:cubicBezTo>
                    <a:pt x="26007" y="11190"/>
                    <a:pt x="25881" y="11359"/>
                    <a:pt x="25734" y="11485"/>
                  </a:cubicBezTo>
                  <a:cubicBezTo>
                    <a:pt x="25503" y="11674"/>
                    <a:pt x="25293" y="11905"/>
                    <a:pt x="25103" y="12136"/>
                  </a:cubicBezTo>
                  <a:cubicBezTo>
                    <a:pt x="25040" y="12242"/>
                    <a:pt x="24935" y="12305"/>
                    <a:pt x="24872" y="12431"/>
                  </a:cubicBezTo>
                  <a:lnTo>
                    <a:pt x="24767" y="12452"/>
                  </a:lnTo>
                  <a:cubicBezTo>
                    <a:pt x="24641" y="12620"/>
                    <a:pt x="24494" y="12767"/>
                    <a:pt x="24346" y="12914"/>
                  </a:cubicBezTo>
                  <a:cubicBezTo>
                    <a:pt x="24199" y="13104"/>
                    <a:pt x="24052" y="13272"/>
                    <a:pt x="23905" y="13419"/>
                  </a:cubicBezTo>
                  <a:cubicBezTo>
                    <a:pt x="23758" y="13440"/>
                    <a:pt x="23632" y="13503"/>
                    <a:pt x="23548" y="13629"/>
                  </a:cubicBezTo>
                  <a:cubicBezTo>
                    <a:pt x="23442" y="13734"/>
                    <a:pt x="23337" y="13818"/>
                    <a:pt x="23232" y="13882"/>
                  </a:cubicBezTo>
                  <a:cubicBezTo>
                    <a:pt x="23106" y="13966"/>
                    <a:pt x="23064" y="14071"/>
                    <a:pt x="22959" y="14155"/>
                  </a:cubicBezTo>
                  <a:cubicBezTo>
                    <a:pt x="22854" y="14239"/>
                    <a:pt x="22749" y="14365"/>
                    <a:pt x="22686" y="14491"/>
                  </a:cubicBezTo>
                  <a:cubicBezTo>
                    <a:pt x="22644" y="14554"/>
                    <a:pt x="22601" y="14596"/>
                    <a:pt x="22538" y="14638"/>
                  </a:cubicBezTo>
                  <a:cubicBezTo>
                    <a:pt x="22433" y="14680"/>
                    <a:pt x="22349" y="14744"/>
                    <a:pt x="22265" y="14849"/>
                  </a:cubicBezTo>
                  <a:cubicBezTo>
                    <a:pt x="21992" y="15080"/>
                    <a:pt x="21739" y="15353"/>
                    <a:pt x="21508" y="15627"/>
                  </a:cubicBezTo>
                  <a:cubicBezTo>
                    <a:pt x="21403" y="15753"/>
                    <a:pt x="21277" y="15837"/>
                    <a:pt x="21172" y="15942"/>
                  </a:cubicBezTo>
                  <a:lnTo>
                    <a:pt x="20793" y="16320"/>
                  </a:lnTo>
                  <a:cubicBezTo>
                    <a:pt x="20751" y="16341"/>
                    <a:pt x="20709" y="16362"/>
                    <a:pt x="20688" y="16383"/>
                  </a:cubicBezTo>
                  <a:cubicBezTo>
                    <a:pt x="20436" y="16636"/>
                    <a:pt x="20058" y="16762"/>
                    <a:pt x="19889" y="17098"/>
                  </a:cubicBezTo>
                  <a:cubicBezTo>
                    <a:pt x="19742" y="17119"/>
                    <a:pt x="19721" y="17287"/>
                    <a:pt x="19637" y="17330"/>
                  </a:cubicBezTo>
                  <a:cubicBezTo>
                    <a:pt x="19427" y="17456"/>
                    <a:pt x="19301" y="17666"/>
                    <a:pt x="19111" y="17792"/>
                  </a:cubicBezTo>
                  <a:cubicBezTo>
                    <a:pt x="18754" y="18023"/>
                    <a:pt x="18418" y="18297"/>
                    <a:pt x="18081" y="18591"/>
                  </a:cubicBezTo>
                  <a:cubicBezTo>
                    <a:pt x="18039" y="18654"/>
                    <a:pt x="17976" y="18696"/>
                    <a:pt x="17934" y="18738"/>
                  </a:cubicBezTo>
                  <a:cubicBezTo>
                    <a:pt x="17766" y="18864"/>
                    <a:pt x="17598" y="19011"/>
                    <a:pt x="17408" y="19138"/>
                  </a:cubicBezTo>
                  <a:cubicBezTo>
                    <a:pt x="17303" y="19180"/>
                    <a:pt x="17219" y="19222"/>
                    <a:pt x="17114" y="19285"/>
                  </a:cubicBezTo>
                  <a:cubicBezTo>
                    <a:pt x="16925" y="19432"/>
                    <a:pt x="16715" y="19579"/>
                    <a:pt x="16504" y="19726"/>
                  </a:cubicBezTo>
                  <a:cubicBezTo>
                    <a:pt x="16294" y="19873"/>
                    <a:pt x="16063" y="20000"/>
                    <a:pt x="15811" y="20105"/>
                  </a:cubicBezTo>
                  <a:cubicBezTo>
                    <a:pt x="15769" y="20126"/>
                    <a:pt x="15726" y="20147"/>
                    <a:pt x="15684" y="20189"/>
                  </a:cubicBezTo>
                  <a:cubicBezTo>
                    <a:pt x="15537" y="20357"/>
                    <a:pt x="15369" y="20483"/>
                    <a:pt x="15159" y="20609"/>
                  </a:cubicBezTo>
                  <a:cubicBezTo>
                    <a:pt x="15054" y="20672"/>
                    <a:pt x="14907" y="20714"/>
                    <a:pt x="14801" y="20799"/>
                  </a:cubicBezTo>
                  <a:cubicBezTo>
                    <a:pt x="14486" y="21030"/>
                    <a:pt x="14150" y="21177"/>
                    <a:pt x="13834" y="21387"/>
                  </a:cubicBezTo>
                  <a:cubicBezTo>
                    <a:pt x="13666" y="21492"/>
                    <a:pt x="13498" y="21555"/>
                    <a:pt x="13330" y="21640"/>
                  </a:cubicBezTo>
                  <a:cubicBezTo>
                    <a:pt x="12972" y="21850"/>
                    <a:pt x="12594" y="22081"/>
                    <a:pt x="12215" y="22249"/>
                  </a:cubicBezTo>
                  <a:cubicBezTo>
                    <a:pt x="11942" y="22354"/>
                    <a:pt x="11711" y="22480"/>
                    <a:pt x="11480" y="22649"/>
                  </a:cubicBezTo>
                  <a:cubicBezTo>
                    <a:pt x="11143" y="22922"/>
                    <a:pt x="10744" y="23006"/>
                    <a:pt x="10344" y="23174"/>
                  </a:cubicBezTo>
                  <a:cubicBezTo>
                    <a:pt x="10050" y="23300"/>
                    <a:pt x="9735" y="23342"/>
                    <a:pt x="9440" y="23511"/>
                  </a:cubicBezTo>
                  <a:cubicBezTo>
                    <a:pt x="9146" y="23658"/>
                    <a:pt x="8809" y="23763"/>
                    <a:pt x="8515" y="23889"/>
                  </a:cubicBezTo>
                  <a:cubicBezTo>
                    <a:pt x="7990" y="24141"/>
                    <a:pt x="7422" y="24310"/>
                    <a:pt x="6875" y="24541"/>
                  </a:cubicBezTo>
                  <a:cubicBezTo>
                    <a:pt x="6581" y="24625"/>
                    <a:pt x="6308" y="24751"/>
                    <a:pt x="6034" y="24898"/>
                  </a:cubicBezTo>
                  <a:cubicBezTo>
                    <a:pt x="5908" y="24961"/>
                    <a:pt x="5782" y="25024"/>
                    <a:pt x="5656" y="25045"/>
                  </a:cubicBezTo>
                  <a:cubicBezTo>
                    <a:pt x="5319" y="25151"/>
                    <a:pt x="5025" y="25340"/>
                    <a:pt x="4689" y="25403"/>
                  </a:cubicBezTo>
                  <a:cubicBezTo>
                    <a:pt x="4605" y="25424"/>
                    <a:pt x="4542" y="25508"/>
                    <a:pt x="4436" y="25529"/>
                  </a:cubicBezTo>
                  <a:cubicBezTo>
                    <a:pt x="4100" y="25592"/>
                    <a:pt x="3743" y="25697"/>
                    <a:pt x="3427" y="25823"/>
                  </a:cubicBezTo>
                  <a:cubicBezTo>
                    <a:pt x="3175" y="25928"/>
                    <a:pt x="2944" y="25971"/>
                    <a:pt x="2691" y="25971"/>
                  </a:cubicBezTo>
                  <a:cubicBezTo>
                    <a:pt x="2660" y="25968"/>
                    <a:pt x="2628" y="25967"/>
                    <a:pt x="2597" y="25967"/>
                  </a:cubicBezTo>
                  <a:cubicBezTo>
                    <a:pt x="2377" y="25967"/>
                    <a:pt x="2161" y="26031"/>
                    <a:pt x="1977" y="26160"/>
                  </a:cubicBezTo>
                  <a:cubicBezTo>
                    <a:pt x="1896" y="26141"/>
                    <a:pt x="1817" y="26134"/>
                    <a:pt x="1740" y="26134"/>
                  </a:cubicBezTo>
                  <a:cubicBezTo>
                    <a:pt x="1499" y="26134"/>
                    <a:pt x="1271" y="26204"/>
                    <a:pt x="1036" y="26204"/>
                  </a:cubicBezTo>
                  <a:cubicBezTo>
                    <a:pt x="1013" y="26204"/>
                    <a:pt x="990" y="26203"/>
                    <a:pt x="967" y="26202"/>
                  </a:cubicBezTo>
                  <a:lnTo>
                    <a:pt x="904" y="26202"/>
                  </a:lnTo>
                  <a:cubicBezTo>
                    <a:pt x="673" y="26286"/>
                    <a:pt x="442" y="26328"/>
                    <a:pt x="189" y="26328"/>
                  </a:cubicBezTo>
                  <a:cubicBezTo>
                    <a:pt x="178" y="26325"/>
                    <a:pt x="167" y="26324"/>
                    <a:pt x="157" y="26324"/>
                  </a:cubicBezTo>
                  <a:cubicBezTo>
                    <a:pt x="93" y="26324"/>
                    <a:pt x="55" y="26373"/>
                    <a:pt x="0" y="26391"/>
                  </a:cubicBezTo>
                  <a:cubicBezTo>
                    <a:pt x="0" y="26454"/>
                    <a:pt x="42" y="26454"/>
                    <a:pt x="84" y="26454"/>
                  </a:cubicBezTo>
                  <a:cubicBezTo>
                    <a:pt x="126" y="26433"/>
                    <a:pt x="168" y="26423"/>
                    <a:pt x="211" y="26423"/>
                  </a:cubicBezTo>
                  <a:cubicBezTo>
                    <a:pt x="253" y="26423"/>
                    <a:pt x="295" y="26433"/>
                    <a:pt x="337" y="26454"/>
                  </a:cubicBezTo>
                  <a:cubicBezTo>
                    <a:pt x="400" y="26465"/>
                    <a:pt x="463" y="26470"/>
                    <a:pt x="526" y="26470"/>
                  </a:cubicBezTo>
                  <a:cubicBezTo>
                    <a:pt x="589" y="26470"/>
                    <a:pt x="652" y="26465"/>
                    <a:pt x="715" y="26454"/>
                  </a:cubicBezTo>
                  <a:cubicBezTo>
                    <a:pt x="904" y="26407"/>
                    <a:pt x="1105" y="26383"/>
                    <a:pt x="1300" y="26383"/>
                  </a:cubicBezTo>
                  <a:cubicBezTo>
                    <a:pt x="1366" y="26383"/>
                    <a:pt x="1430" y="26386"/>
                    <a:pt x="1493" y="26391"/>
                  </a:cubicBezTo>
                  <a:cubicBezTo>
                    <a:pt x="1513" y="26388"/>
                    <a:pt x="1533" y="26387"/>
                    <a:pt x="1553" y="26387"/>
                  </a:cubicBezTo>
                  <a:cubicBezTo>
                    <a:pt x="1617" y="26387"/>
                    <a:pt x="1684" y="26399"/>
                    <a:pt x="1746" y="26399"/>
                  </a:cubicBezTo>
                  <a:cubicBezTo>
                    <a:pt x="1791" y="26399"/>
                    <a:pt x="1834" y="26392"/>
                    <a:pt x="1871" y="26370"/>
                  </a:cubicBezTo>
                  <a:cubicBezTo>
                    <a:pt x="1948" y="26339"/>
                    <a:pt x="2025" y="26320"/>
                    <a:pt x="2102" y="26320"/>
                  </a:cubicBezTo>
                  <a:cubicBezTo>
                    <a:pt x="2130" y="26320"/>
                    <a:pt x="2159" y="26322"/>
                    <a:pt x="2187" y="26328"/>
                  </a:cubicBezTo>
                  <a:cubicBezTo>
                    <a:pt x="2200" y="26330"/>
                    <a:pt x="2213" y="26331"/>
                    <a:pt x="2226" y="26331"/>
                  </a:cubicBezTo>
                  <a:cubicBezTo>
                    <a:pt x="2337" y="26331"/>
                    <a:pt x="2413" y="26262"/>
                    <a:pt x="2510" y="26262"/>
                  </a:cubicBezTo>
                  <a:cubicBezTo>
                    <a:pt x="2521" y="26262"/>
                    <a:pt x="2533" y="26263"/>
                    <a:pt x="2544" y="26265"/>
                  </a:cubicBezTo>
                  <a:cubicBezTo>
                    <a:pt x="2733" y="26265"/>
                    <a:pt x="2902" y="26244"/>
                    <a:pt x="3070" y="26202"/>
                  </a:cubicBezTo>
                  <a:cubicBezTo>
                    <a:pt x="3259" y="26181"/>
                    <a:pt x="3427" y="26118"/>
                    <a:pt x="3574" y="26013"/>
                  </a:cubicBezTo>
                  <a:cubicBezTo>
                    <a:pt x="3641" y="26023"/>
                    <a:pt x="3707" y="26028"/>
                    <a:pt x="3773" y="26028"/>
                  </a:cubicBezTo>
                  <a:cubicBezTo>
                    <a:pt x="3978" y="26028"/>
                    <a:pt x="4177" y="25977"/>
                    <a:pt x="4352" y="25865"/>
                  </a:cubicBezTo>
                  <a:cubicBezTo>
                    <a:pt x="4563" y="25781"/>
                    <a:pt x="4794" y="25697"/>
                    <a:pt x="5004" y="25655"/>
                  </a:cubicBezTo>
                  <a:cubicBezTo>
                    <a:pt x="5214" y="25592"/>
                    <a:pt x="5446" y="25529"/>
                    <a:pt x="5635" y="25487"/>
                  </a:cubicBezTo>
                  <a:cubicBezTo>
                    <a:pt x="5803" y="25424"/>
                    <a:pt x="5992" y="25361"/>
                    <a:pt x="6160" y="25277"/>
                  </a:cubicBezTo>
                  <a:cubicBezTo>
                    <a:pt x="6245" y="25256"/>
                    <a:pt x="6287" y="25172"/>
                    <a:pt x="6392" y="25151"/>
                  </a:cubicBezTo>
                  <a:cubicBezTo>
                    <a:pt x="6623" y="25109"/>
                    <a:pt x="6875" y="25024"/>
                    <a:pt x="7107" y="24961"/>
                  </a:cubicBezTo>
                  <a:lnTo>
                    <a:pt x="7716" y="24583"/>
                  </a:lnTo>
                  <a:cubicBezTo>
                    <a:pt x="7776" y="24594"/>
                    <a:pt x="7836" y="24599"/>
                    <a:pt x="7895" y="24599"/>
                  </a:cubicBezTo>
                  <a:cubicBezTo>
                    <a:pt x="8064" y="24599"/>
                    <a:pt x="8228" y="24556"/>
                    <a:pt x="8368" y="24478"/>
                  </a:cubicBezTo>
                  <a:cubicBezTo>
                    <a:pt x="8578" y="24394"/>
                    <a:pt x="8809" y="24394"/>
                    <a:pt x="8936" y="24162"/>
                  </a:cubicBezTo>
                  <a:cubicBezTo>
                    <a:pt x="8946" y="24163"/>
                    <a:pt x="8956" y="24164"/>
                    <a:pt x="8966" y="24164"/>
                  </a:cubicBezTo>
                  <a:cubicBezTo>
                    <a:pt x="9135" y="24164"/>
                    <a:pt x="9279" y="24024"/>
                    <a:pt x="9443" y="24024"/>
                  </a:cubicBezTo>
                  <a:cubicBezTo>
                    <a:pt x="9470" y="24024"/>
                    <a:pt x="9497" y="24028"/>
                    <a:pt x="9524" y="24036"/>
                  </a:cubicBezTo>
                  <a:cubicBezTo>
                    <a:pt x="9756" y="23868"/>
                    <a:pt x="10050" y="23763"/>
                    <a:pt x="10302" y="23595"/>
                  </a:cubicBezTo>
                  <a:lnTo>
                    <a:pt x="10407" y="23658"/>
                  </a:lnTo>
                  <a:cubicBezTo>
                    <a:pt x="10491" y="23574"/>
                    <a:pt x="10639" y="23574"/>
                    <a:pt x="10744" y="23511"/>
                  </a:cubicBezTo>
                  <a:cubicBezTo>
                    <a:pt x="10849" y="23448"/>
                    <a:pt x="10954" y="23406"/>
                    <a:pt x="11080" y="23364"/>
                  </a:cubicBezTo>
                  <a:cubicBezTo>
                    <a:pt x="11206" y="23342"/>
                    <a:pt x="11311" y="23258"/>
                    <a:pt x="11438" y="23237"/>
                  </a:cubicBezTo>
                  <a:lnTo>
                    <a:pt x="11543" y="23279"/>
                  </a:lnTo>
                  <a:cubicBezTo>
                    <a:pt x="11543" y="23153"/>
                    <a:pt x="11585" y="23048"/>
                    <a:pt x="11753" y="23048"/>
                  </a:cubicBezTo>
                  <a:cubicBezTo>
                    <a:pt x="12005" y="23048"/>
                    <a:pt x="12131" y="22775"/>
                    <a:pt x="12405" y="22775"/>
                  </a:cubicBezTo>
                  <a:cubicBezTo>
                    <a:pt x="12468" y="22649"/>
                    <a:pt x="12594" y="22628"/>
                    <a:pt x="12678" y="22523"/>
                  </a:cubicBezTo>
                  <a:cubicBezTo>
                    <a:pt x="12741" y="22417"/>
                    <a:pt x="12846" y="22375"/>
                    <a:pt x="12972" y="22375"/>
                  </a:cubicBezTo>
                  <a:cubicBezTo>
                    <a:pt x="13014" y="22375"/>
                    <a:pt x="13056" y="22375"/>
                    <a:pt x="13077" y="22354"/>
                  </a:cubicBezTo>
                  <a:cubicBezTo>
                    <a:pt x="13246" y="22186"/>
                    <a:pt x="13456" y="22186"/>
                    <a:pt x="13666" y="22123"/>
                  </a:cubicBezTo>
                  <a:cubicBezTo>
                    <a:pt x="13687" y="22060"/>
                    <a:pt x="13750" y="21997"/>
                    <a:pt x="13813" y="21955"/>
                  </a:cubicBezTo>
                  <a:lnTo>
                    <a:pt x="13897" y="21997"/>
                  </a:lnTo>
                  <a:cubicBezTo>
                    <a:pt x="14024" y="21976"/>
                    <a:pt x="14129" y="21892"/>
                    <a:pt x="14213" y="21787"/>
                  </a:cubicBezTo>
                  <a:lnTo>
                    <a:pt x="14171" y="21703"/>
                  </a:lnTo>
                  <a:cubicBezTo>
                    <a:pt x="14297" y="21661"/>
                    <a:pt x="14423" y="21640"/>
                    <a:pt x="14570" y="21618"/>
                  </a:cubicBezTo>
                  <a:cubicBezTo>
                    <a:pt x="14591" y="21534"/>
                    <a:pt x="14654" y="21450"/>
                    <a:pt x="14738" y="21387"/>
                  </a:cubicBezTo>
                  <a:cubicBezTo>
                    <a:pt x="14748" y="21385"/>
                    <a:pt x="14758" y="21384"/>
                    <a:pt x="14768" y="21384"/>
                  </a:cubicBezTo>
                  <a:cubicBezTo>
                    <a:pt x="14813" y="21384"/>
                    <a:pt x="14858" y="21404"/>
                    <a:pt x="14903" y="21404"/>
                  </a:cubicBezTo>
                  <a:cubicBezTo>
                    <a:pt x="14932" y="21404"/>
                    <a:pt x="14961" y="21396"/>
                    <a:pt x="14991" y="21366"/>
                  </a:cubicBezTo>
                  <a:cubicBezTo>
                    <a:pt x="15096" y="21282"/>
                    <a:pt x="15117" y="21114"/>
                    <a:pt x="15264" y="21072"/>
                  </a:cubicBezTo>
                  <a:lnTo>
                    <a:pt x="15390" y="21072"/>
                  </a:lnTo>
                  <a:cubicBezTo>
                    <a:pt x="15684" y="20904"/>
                    <a:pt x="15937" y="20672"/>
                    <a:pt x="16252" y="20525"/>
                  </a:cubicBezTo>
                  <a:cubicBezTo>
                    <a:pt x="16252" y="20469"/>
                    <a:pt x="16280" y="20460"/>
                    <a:pt x="16318" y="20460"/>
                  </a:cubicBezTo>
                  <a:cubicBezTo>
                    <a:pt x="16336" y="20460"/>
                    <a:pt x="16357" y="20462"/>
                    <a:pt x="16378" y="20462"/>
                  </a:cubicBezTo>
                  <a:cubicBezTo>
                    <a:pt x="16378" y="20378"/>
                    <a:pt x="16441" y="20336"/>
                    <a:pt x="16525" y="20336"/>
                  </a:cubicBezTo>
                  <a:cubicBezTo>
                    <a:pt x="16652" y="20336"/>
                    <a:pt x="16673" y="20231"/>
                    <a:pt x="16694" y="20168"/>
                  </a:cubicBezTo>
                  <a:lnTo>
                    <a:pt x="16799" y="20210"/>
                  </a:lnTo>
                  <a:lnTo>
                    <a:pt x="17156" y="20042"/>
                  </a:lnTo>
                  <a:cubicBezTo>
                    <a:pt x="17156" y="19810"/>
                    <a:pt x="17345" y="19726"/>
                    <a:pt x="17450" y="19600"/>
                  </a:cubicBezTo>
                  <a:cubicBezTo>
                    <a:pt x="17493" y="19600"/>
                    <a:pt x="17535" y="19600"/>
                    <a:pt x="17556" y="19642"/>
                  </a:cubicBezTo>
                  <a:cubicBezTo>
                    <a:pt x="17745" y="19621"/>
                    <a:pt x="17850" y="19432"/>
                    <a:pt x="17997" y="19348"/>
                  </a:cubicBezTo>
                  <a:cubicBezTo>
                    <a:pt x="18165" y="19243"/>
                    <a:pt x="18334" y="19117"/>
                    <a:pt x="18460" y="18948"/>
                  </a:cubicBezTo>
                  <a:cubicBezTo>
                    <a:pt x="18497" y="18911"/>
                    <a:pt x="18534" y="18907"/>
                    <a:pt x="18586" y="18906"/>
                  </a:cubicBezTo>
                  <a:lnTo>
                    <a:pt x="18586" y="18906"/>
                  </a:lnTo>
                  <a:lnTo>
                    <a:pt x="18586" y="18969"/>
                  </a:lnTo>
                  <a:cubicBezTo>
                    <a:pt x="18599" y="18971"/>
                    <a:pt x="18611" y="18972"/>
                    <a:pt x="18623" y="18972"/>
                  </a:cubicBezTo>
                  <a:cubicBezTo>
                    <a:pt x="18741" y="18972"/>
                    <a:pt x="18781" y="18880"/>
                    <a:pt x="18838" y="18822"/>
                  </a:cubicBezTo>
                  <a:cubicBezTo>
                    <a:pt x="18880" y="18759"/>
                    <a:pt x="18817" y="18675"/>
                    <a:pt x="18880" y="18612"/>
                  </a:cubicBezTo>
                  <a:cubicBezTo>
                    <a:pt x="19006" y="18612"/>
                    <a:pt x="19027" y="18465"/>
                    <a:pt x="19132" y="18444"/>
                  </a:cubicBezTo>
                  <a:cubicBezTo>
                    <a:pt x="19174" y="18465"/>
                    <a:pt x="19132" y="18528"/>
                    <a:pt x="19217" y="18528"/>
                  </a:cubicBezTo>
                  <a:cubicBezTo>
                    <a:pt x="19259" y="18486"/>
                    <a:pt x="19322" y="18402"/>
                    <a:pt x="19322" y="18381"/>
                  </a:cubicBezTo>
                  <a:cubicBezTo>
                    <a:pt x="19259" y="18234"/>
                    <a:pt x="19406" y="18192"/>
                    <a:pt x="19448" y="18192"/>
                  </a:cubicBezTo>
                  <a:cubicBezTo>
                    <a:pt x="19679" y="18128"/>
                    <a:pt x="19784" y="17918"/>
                    <a:pt x="19973" y="17813"/>
                  </a:cubicBezTo>
                  <a:cubicBezTo>
                    <a:pt x="20036" y="17771"/>
                    <a:pt x="20079" y="17687"/>
                    <a:pt x="20079" y="17624"/>
                  </a:cubicBezTo>
                  <a:cubicBezTo>
                    <a:pt x="20100" y="17519"/>
                    <a:pt x="20163" y="17477"/>
                    <a:pt x="20268" y="17477"/>
                  </a:cubicBezTo>
                  <a:cubicBezTo>
                    <a:pt x="20499" y="17203"/>
                    <a:pt x="20772" y="16951"/>
                    <a:pt x="21067" y="16741"/>
                  </a:cubicBezTo>
                  <a:cubicBezTo>
                    <a:pt x="21214" y="16615"/>
                    <a:pt x="21403" y="16552"/>
                    <a:pt x="21508" y="16362"/>
                  </a:cubicBezTo>
                  <a:cubicBezTo>
                    <a:pt x="21571" y="16236"/>
                    <a:pt x="21676" y="16173"/>
                    <a:pt x="21782" y="16131"/>
                  </a:cubicBezTo>
                  <a:cubicBezTo>
                    <a:pt x="21866" y="16110"/>
                    <a:pt x="21908" y="16089"/>
                    <a:pt x="21929" y="16005"/>
                  </a:cubicBezTo>
                  <a:lnTo>
                    <a:pt x="21887" y="15900"/>
                  </a:lnTo>
                  <a:cubicBezTo>
                    <a:pt x="21950" y="15900"/>
                    <a:pt x="21992" y="15879"/>
                    <a:pt x="22034" y="15858"/>
                  </a:cubicBezTo>
                  <a:cubicBezTo>
                    <a:pt x="22097" y="15837"/>
                    <a:pt x="22139" y="15795"/>
                    <a:pt x="22181" y="15753"/>
                  </a:cubicBezTo>
                  <a:cubicBezTo>
                    <a:pt x="22202" y="15648"/>
                    <a:pt x="22202" y="15669"/>
                    <a:pt x="22349" y="15563"/>
                  </a:cubicBezTo>
                  <a:cubicBezTo>
                    <a:pt x="22517" y="15416"/>
                    <a:pt x="22728" y="15311"/>
                    <a:pt x="22770" y="15059"/>
                  </a:cubicBezTo>
                  <a:cubicBezTo>
                    <a:pt x="22875" y="15017"/>
                    <a:pt x="22938" y="14975"/>
                    <a:pt x="23022" y="14912"/>
                  </a:cubicBezTo>
                  <a:cubicBezTo>
                    <a:pt x="23190" y="14786"/>
                    <a:pt x="23295" y="14575"/>
                    <a:pt x="23484" y="14470"/>
                  </a:cubicBezTo>
                  <a:cubicBezTo>
                    <a:pt x="23484" y="14467"/>
                    <a:pt x="23485" y="14464"/>
                    <a:pt x="23485" y="14461"/>
                  </a:cubicBezTo>
                  <a:lnTo>
                    <a:pt x="23485" y="14461"/>
                  </a:lnTo>
                  <a:cubicBezTo>
                    <a:pt x="23489" y="14499"/>
                    <a:pt x="23510" y="14533"/>
                    <a:pt x="23548" y="14533"/>
                  </a:cubicBezTo>
                  <a:lnTo>
                    <a:pt x="23737" y="14428"/>
                  </a:lnTo>
                  <a:cubicBezTo>
                    <a:pt x="23716" y="14323"/>
                    <a:pt x="23758" y="14197"/>
                    <a:pt x="23821" y="14092"/>
                  </a:cubicBezTo>
                  <a:cubicBezTo>
                    <a:pt x="23853" y="14110"/>
                    <a:pt x="23882" y="14117"/>
                    <a:pt x="23909" y="14117"/>
                  </a:cubicBezTo>
                  <a:cubicBezTo>
                    <a:pt x="24006" y="14117"/>
                    <a:pt x="24075" y="14024"/>
                    <a:pt x="24157" y="14008"/>
                  </a:cubicBezTo>
                  <a:lnTo>
                    <a:pt x="24094" y="13903"/>
                  </a:lnTo>
                  <a:cubicBezTo>
                    <a:pt x="24178" y="13734"/>
                    <a:pt x="24346" y="13692"/>
                    <a:pt x="24473" y="13587"/>
                  </a:cubicBezTo>
                  <a:cubicBezTo>
                    <a:pt x="24473" y="13566"/>
                    <a:pt x="24452" y="13566"/>
                    <a:pt x="24494" y="13545"/>
                  </a:cubicBezTo>
                  <a:cubicBezTo>
                    <a:pt x="24536" y="13545"/>
                    <a:pt x="24536" y="13566"/>
                    <a:pt x="24536" y="13587"/>
                  </a:cubicBezTo>
                  <a:cubicBezTo>
                    <a:pt x="24599" y="13587"/>
                    <a:pt x="24641" y="13524"/>
                    <a:pt x="24662" y="13461"/>
                  </a:cubicBezTo>
                  <a:lnTo>
                    <a:pt x="24620" y="13377"/>
                  </a:lnTo>
                  <a:lnTo>
                    <a:pt x="24935" y="13041"/>
                  </a:lnTo>
                  <a:cubicBezTo>
                    <a:pt x="24945" y="13038"/>
                    <a:pt x="24955" y="13037"/>
                    <a:pt x="24966" y="13037"/>
                  </a:cubicBezTo>
                  <a:cubicBezTo>
                    <a:pt x="25013" y="13037"/>
                    <a:pt x="25064" y="13058"/>
                    <a:pt x="25109" y="13058"/>
                  </a:cubicBezTo>
                  <a:cubicBezTo>
                    <a:pt x="25138" y="13058"/>
                    <a:pt x="25165" y="13049"/>
                    <a:pt x="25187" y="13020"/>
                  </a:cubicBezTo>
                  <a:cubicBezTo>
                    <a:pt x="25251" y="12935"/>
                    <a:pt x="25124" y="12893"/>
                    <a:pt x="25166" y="12830"/>
                  </a:cubicBezTo>
                  <a:cubicBezTo>
                    <a:pt x="25251" y="12767"/>
                    <a:pt x="25335" y="12704"/>
                    <a:pt x="25461" y="12641"/>
                  </a:cubicBezTo>
                  <a:cubicBezTo>
                    <a:pt x="25608" y="12557"/>
                    <a:pt x="25545" y="12389"/>
                    <a:pt x="25671" y="12305"/>
                  </a:cubicBezTo>
                  <a:cubicBezTo>
                    <a:pt x="25702" y="12335"/>
                    <a:pt x="25744" y="12355"/>
                    <a:pt x="25781" y="12355"/>
                  </a:cubicBezTo>
                  <a:cubicBezTo>
                    <a:pt x="25794" y="12355"/>
                    <a:pt x="25807" y="12352"/>
                    <a:pt x="25818" y="12347"/>
                  </a:cubicBezTo>
                  <a:lnTo>
                    <a:pt x="25881" y="12263"/>
                  </a:lnTo>
                  <a:cubicBezTo>
                    <a:pt x="25881" y="12221"/>
                    <a:pt x="25818" y="12200"/>
                    <a:pt x="25839" y="12158"/>
                  </a:cubicBezTo>
                  <a:lnTo>
                    <a:pt x="26197" y="11926"/>
                  </a:lnTo>
                  <a:cubicBezTo>
                    <a:pt x="26197" y="11905"/>
                    <a:pt x="26197" y="11884"/>
                    <a:pt x="26197" y="11863"/>
                  </a:cubicBezTo>
                  <a:cubicBezTo>
                    <a:pt x="26218" y="11758"/>
                    <a:pt x="26323" y="11758"/>
                    <a:pt x="26365" y="11716"/>
                  </a:cubicBezTo>
                  <a:cubicBezTo>
                    <a:pt x="26407" y="11653"/>
                    <a:pt x="26386" y="11548"/>
                    <a:pt x="26470" y="11506"/>
                  </a:cubicBezTo>
                  <a:cubicBezTo>
                    <a:pt x="26491" y="11485"/>
                    <a:pt x="26533" y="11443"/>
                    <a:pt x="26554" y="11443"/>
                  </a:cubicBezTo>
                  <a:cubicBezTo>
                    <a:pt x="26564" y="11444"/>
                    <a:pt x="26573" y="11445"/>
                    <a:pt x="26581" y="11445"/>
                  </a:cubicBezTo>
                  <a:cubicBezTo>
                    <a:pt x="26687" y="11445"/>
                    <a:pt x="26730" y="11334"/>
                    <a:pt x="26827" y="11296"/>
                  </a:cubicBezTo>
                  <a:cubicBezTo>
                    <a:pt x="26848" y="11296"/>
                    <a:pt x="26806" y="11274"/>
                    <a:pt x="26848" y="11274"/>
                  </a:cubicBezTo>
                  <a:cubicBezTo>
                    <a:pt x="26855" y="11268"/>
                    <a:pt x="26859" y="11266"/>
                    <a:pt x="26862" y="11266"/>
                  </a:cubicBezTo>
                  <a:cubicBezTo>
                    <a:pt x="26869" y="11266"/>
                    <a:pt x="26869" y="11281"/>
                    <a:pt x="26869" y="11296"/>
                  </a:cubicBezTo>
                  <a:cubicBezTo>
                    <a:pt x="26932" y="11296"/>
                    <a:pt x="26954" y="11253"/>
                    <a:pt x="26996" y="11211"/>
                  </a:cubicBezTo>
                  <a:cubicBezTo>
                    <a:pt x="26996" y="11169"/>
                    <a:pt x="26890" y="11127"/>
                    <a:pt x="26975" y="11085"/>
                  </a:cubicBezTo>
                  <a:cubicBezTo>
                    <a:pt x="26989" y="11085"/>
                    <a:pt x="27003" y="11095"/>
                    <a:pt x="27029" y="11095"/>
                  </a:cubicBezTo>
                  <a:cubicBezTo>
                    <a:pt x="27042" y="11095"/>
                    <a:pt x="27059" y="11092"/>
                    <a:pt x="27080" y="11085"/>
                  </a:cubicBezTo>
                  <a:cubicBezTo>
                    <a:pt x="27122" y="10959"/>
                    <a:pt x="27206" y="10875"/>
                    <a:pt x="27311" y="10812"/>
                  </a:cubicBezTo>
                  <a:cubicBezTo>
                    <a:pt x="27437" y="10749"/>
                    <a:pt x="27521" y="10602"/>
                    <a:pt x="27521" y="10476"/>
                  </a:cubicBezTo>
                  <a:cubicBezTo>
                    <a:pt x="27626" y="10434"/>
                    <a:pt x="27731" y="10349"/>
                    <a:pt x="27794" y="10265"/>
                  </a:cubicBezTo>
                  <a:lnTo>
                    <a:pt x="27752" y="10181"/>
                  </a:lnTo>
                  <a:cubicBezTo>
                    <a:pt x="28047" y="10076"/>
                    <a:pt x="28299" y="9824"/>
                    <a:pt x="28383" y="9508"/>
                  </a:cubicBezTo>
                  <a:cubicBezTo>
                    <a:pt x="28635" y="9466"/>
                    <a:pt x="28741" y="9214"/>
                    <a:pt x="28951" y="9151"/>
                  </a:cubicBezTo>
                  <a:lnTo>
                    <a:pt x="29056" y="9214"/>
                  </a:lnTo>
                  <a:cubicBezTo>
                    <a:pt x="29098" y="9088"/>
                    <a:pt x="29245" y="9109"/>
                    <a:pt x="29287" y="8962"/>
                  </a:cubicBezTo>
                  <a:lnTo>
                    <a:pt x="29182" y="8920"/>
                  </a:lnTo>
                  <a:lnTo>
                    <a:pt x="29603" y="8457"/>
                  </a:lnTo>
                  <a:cubicBezTo>
                    <a:pt x="29617" y="8457"/>
                    <a:pt x="29659" y="8476"/>
                    <a:pt x="29704" y="8476"/>
                  </a:cubicBezTo>
                  <a:cubicBezTo>
                    <a:pt x="29726" y="8476"/>
                    <a:pt x="29750" y="8471"/>
                    <a:pt x="29771" y="8457"/>
                  </a:cubicBezTo>
                  <a:cubicBezTo>
                    <a:pt x="29771" y="8268"/>
                    <a:pt x="30044" y="8289"/>
                    <a:pt x="30065" y="8121"/>
                  </a:cubicBezTo>
                  <a:cubicBezTo>
                    <a:pt x="30044" y="8079"/>
                    <a:pt x="29981" y="8121"/>
                    <a:pt x="29981" y="8058"/>
                  </a:cubicBezTo>
                  <a:lnTo>
                    <a:pt x="30191" y="7953"/>
                  </a:lnTo>
                  <a:cubicBezTo>
                    <a:pt x="30212" y="7826"/>
                    <a:pt x="30275" y="7721"/>
                    <a:pt x="30401" y="7658"/>
                  </a:cubicBezTo>
                  <a:lnTo>
                    <a:pt x="30486" y="7721"/>
                  </a:lnTo>
                  <a:cubicBezTo>
                    <a:pt x="30633" y="7553"/>
                    <a:pt x="30969" y="7553"/>
                    <a:pt x="30969" y="7238"/>
                  </a:cubicBezTo>
                  <a:lnTo>
                    <a:pt x="31158" y="7112"/>
                  </a:lnTo>
                  <a:cubicBezTo>
                    <a:pt x="31221" y="7049"/>
                    <a:pt x="31179" y="6964"/>
                    <a:pt x="31242" y="6901"/>
                  </a:cubicBezTo>
                  <a:cubicBezTo>
                    <a:pt x="31352" y="6823"/>
                    <a:pt x="31472" y="6780"/>
                    <a:pt x="31596" y="6780"/>
                  </a:cubicBezTo>
                  <a:cubicBezTo>
                    <a:pt x="31639" y="6780"/>
                    <a:pt x="31683" y="6785"/>
                    <a:pt x="31726" y="6796"/>
                  </a:cubicBezTo>
                  <a:cubicBezTo>
                    <a:pt x="31747" y="6733"/>
                    <a:pt x="31852" y="6670"/>
                    <a:pt x="31768" y="6586"/>
                  </a:cubicBezTo>
                  <a:cubicBezTo>
                    <a:pt x="31852" y="6502"/>
                    <a:pt x="31957" y="6439"/>
                    <a:pt x="31978" y="6313"/>
                  </a:cubicBezTo>
                  <a:cubicBezTo>
                    <a:pt x="32104" y="6313"/>
                    <a:pt x="32210" y="6250"/>
                    <a:pt x="32294" y="6145"/>
                  </a:cubicBezTo>
                  <a:cubicBezTo>
                    <a:pt x="32441" y="6039"/>
                    <a:pt x="32567" y="5892"/>
                    <a:pt x="32693" y="5766"/>
                  </a:cubicBezTo>
                  <a:lnTo>
                    <a:pt x="32756" y="5766"/>
                  </a:lnTo>
                  <a:cubicBezTo>
                    <a:pt x="32945" y="5598"/>
                    <a:pt x="33114" y="5451"/>
                    <a:pt x="33282" y="5283"/>
                  </a:cubicBezTo>
                  <a:cubicBezTo>
                    <a:pt x="33290" y="5279"/>
                    <a:pt x="33298" y="5277"/>
                    <a:pt x="33306" y="5277"/>
                  </a:cubicBezTo>
                  <a:cubicBezTo>
                    <a:pt x="33340" y="5277"/>
                    <a:pt x="33374" y="5308"/>
                    <a:pt x="33408" y="5325"/>
                  </a:cubicBezTo>
                  <a:cubicBezTo>
                    <a:pt x="33461" y="5237"/>
                    <a:pt x="33542" y="5193"/>
                    <a:pt x="33641" y="5193"/>
                  </a:cubicBezTo>
                  <a:cubicBezTo>
                    <a:pt x="33661" y="5193"/>
                    <a:pt x="33681" y="5195"/>
                    <a:pt x="33702" y="5198"/>
                  </a:cubicBezTo>
                  <a:cubicBezTo>
                    <a:pt x="33765" y="5156"/>
                    <a:pt x="33828" y="5093"/>
                    <a:pt x="33871" y="5009"/>
                  </a:cubicBezTo>
                  <a:lnTo>
                    <a:pt x="33744" y="5009"/>
                  </a:lnTo>
                  <a:cubicBezTo>
                    <a:pt x="33728" y="5025"/>
                    <a:pt x="33712" y="5065"/>
                    <a:pt x="33706" y="5065"/>
                  </a:cubicBezTo>
                  <a:cubicBezTo>
                    <a:pt x="33704" y="5065"/>
                    <a:pt x="33702" y="5061"/>
                    <a:pt x="33702" y="5051"/>
                  </a:cubicBezTo>
                  <a:cubicBezTo>
                    <a:pt x="33681" y="5009"/>
                    <a:pt x="33723" y="5009"/>
                    <a:pt x="33744" y="5009"/>
                  </a:cubicBezTo>
                  <a:cubicBezTo>
                    <a:pt x="33744" y="4988"/>
                    <a:pt x="33765" y="4946"/>
                    <a:pt x="33807" y="4925"/>
                  </a:cubicBezTo>
                  <a:cubicBezTo>
                    <a:pt x="33955" y="4820"/>
                    <a:pt x="34102" y="4715"/>
                    <a:pt x="34249" y="4610"/>
                  </a:cubicBezTo>
                  <a:cubicBezTo>
                    <a:pt x="34459" y="4484"/>
                    <a:pt x="34585" y="4252"/>
                    <a:pt x="34775" y="4105"/>
                  </a:cubicBezTo>
                  <a:cubicBezTo>
                    <a:pt x="34922" y="4000"/>
                    <a:pt x="35111" y="3958"/>
                    <a:pt x="35195" y="3790"/>
                  </a:cubicBezTo>
                  <a:lnTo>
                    <a:pt x="35237" y="3895"/>
                  </a:lnTo>
                  <a:cubicBezTo>
                    <a:pt x="35405" y="3853"/>
                    <a:pt x="35531" y="3727"/>
                    <a:pt x="35573" y="3580"/>
                  </a:cubicBezTo>
                  <a:cubicBezTo>
                    <a:pt x="35679" y="3495"/>
                    <a:pt x="35826" y="3495"/>
                    <a:pt x="35889" y="3390"/>
                  </a:cubicBezTo>
                  <a:lnTo>
                    <a:pt x="35868" y="3306"/>
                  </a:lnTo>
                  <a:cubicBezTo>
                    <a:pt x="35948" y="3242"/>
                    <a:pt x="36053" y="3215"/>
                    <a:pt x="36164" y="3215"/>
                  </a:cubicBezTo>
                  <a:cubicBezTo>
                    <a:pt x="36198" y="3215"/>
                    <a:pt x="36233" y="3217"/>
                    <a:pt x="36267" y="3222"/>
                  </a:cubicBezTo>
                  <a:cubicBezTo>
                    <a:pt x="36351" y="3117"/>
                    <a:pt x="36478" y="3033"/>
                    <a:pt x="36478" y="2886"/>
                  </a:cubicBezTo>
                  <a:cubicBezTo>
                    <a:pt x="36604" y="2802"/>
                    <a:pt x="36751" y="2802"/>
                    <a:pt x="36835" y="2718"/>
                  </a:cubicBezTo>
                  <a:cubicBezTo>
                    <a:pt x="36898" y="2633"/>
                    <a:pt x="37045" y="2633"/>
                    <a:pt x="37150" y="2591"/>
                  </a:cubicBezTo>
                  <a:cubicBezTo>
                    <a:pt x="37108" y="2528"/>
                    <a:pt x="37087" y="2507"/>
                    <a:pt x="37087" y="2465"/>
                  </a:cubicBezTo>
                  <a:cubicBezTo>
                    <a:pt x="37157" y="2396"/>
                    <a:pt x="37255" y="2355"/>
                    <a:pt x="37347" y="2355"/>
                  </a:cubicBezTo>
                  <a:cubicBezTo>
                    <a:pt x="37366" y="2355"/>
                    <a:pt x="37385" y="2357"/>
                    <a:pt x="37403" y="2360"/>
                  </a:cubicBezTo>
                  <a:cubicBezTo>
                    <a:pt x="37424" y="2360"/>
                    <a:pt x="37445" y="2381"/>
                    <a:pt x="37445" y="2423"/>
                  </a:cubicBezTo>
                  <a:cubicBezTo>
                    <a:pt x="37508" y="2423"/>
                    <a:pt x="37571" y="2402"/>
                    <a:pt x="37613" y="2360"/>
                  </a:cubicBezTo>
                  <a:cubicBezTo>
                    <a:pt x="37676" y="2276"/>
                    <a:pt x="37739" y="2213"/>
                    <a:pt x="37823" y="2171"/>
                  </a:cubicBezTo>
                  <a:cubicBezTo>
                    <a:pt x="37844" y="2129"/>
                    <a:pt x="37865" y="2087"/>
                    <a:pt x="37886" y="2087"/>
                  </a:cubicBezTo>
                  <a:cubicBezTo>
                    <a:pt x="38033" y="2024"/>
                    <a:pt x="38159" y="1961"/>
                    <a:pt x="38286" y="1877"/>
                  </a:cubicBezTo>
                  <a:cubicBezTo>
                    <a:pt x="38385" y="1913"/>
                    <a:pt x="38450" y="1933"/>
                    <a:pt x="38499" y="1933"/>
                  </a:cubicBezTo>
                  <a:cubicBezTo>
                    <a:pt x="38565" y="1933"/>
                    <a:pt x="38604" y="1897"/>
                    <a:pt x="38664" y="1814"/>
                  </a:cubicBezTo>
                  <a:cubicBezTo>
                    <a:pt x="38643" y="1771"/>
                    <a:pt x="38580" y="1814"/>
                    <a:pt x="38580" y="1750"/>
                  </a:cubicBezTo>
                  <a:cubicBezTo>
                    <a:pt x="38671" y="1677"/>
                    <a:pt x="38778" y="1620"/>
                    <a:pt x="38888" y="1620"/>
                  </a:cubicBezTo>
                  <a:cubicBezTo>
                    <a:pt x="38904" y="1620"/>
                    <a:pt x="38921" y="1622"/>
                    <a:pt x="38937" y="1624"/>
                  </a:cubicBezTo>
                  <a:cubicBezTo>
                    <a:pt x="38965" y="1559"/>
                    <a:pt x="39010" y="1548"/>
                    <a:pt x="39058" y="1548"/>
                  </a:cubicBezTo>
                  <a:cubicBezTo>
                    <a:pt x="39084" y="1548"/>
                    <a:pt x="39112" y="1551"/>
                    <a:pt x="39139" y="1551"/>
                  </a:cubicBezTo>
                  <a:cubicBezTo>
                    <a:pt x="39173" y="1551"/>
                    <a:pt x="39206" y="1545"/>
                    <a:pt x="39232" y="1519"/>
                  </a:cubicBezTo>
                  <a:cubicBezTo>
                    <a:pt x="39379" y="1351"/>
                    <a:pt x="39589" y="1267"/>
                    <a:pt x="39799" y="1246"/>
                  </a:cubicBezTo>
                  <a:cubicBezTo>
                    <a:pt x="39883" y="1162"/>
                    <a:pt x="39989" y="1120"/>
                    <a:pt x="40094" y="1120"/>
                  </a:cubicBezTo>
                  <a:cubicBezTo>
                    <a:pt x="40388" y="1057"/>
                    <a:pt x="40682" y="1057"/>
                    <a:pt x="40914" y="825"/>
                  </a:cubicBezTo>
                  <a:cubicBezTo>
                    <a:pt x="40935" y="783"/>
                    <a:pt x="40893" y="720"/>
                    <a:pt x="40956" y="699"/>
                  </a:cubicBezTo>
                  <a:cubicBezTo>
                    <a:pt x="40987" y="699"/>
                    <a:pt x="41024" y="694"/>
                    <a:pt x="41061" y="694"/>
                  </a:cubicBezTo>
                  <a:cubicBezTo>
                    <a:pt x="41098" y="694"/>
                    <a:pt x="41134" y="699"/>
                    <a:pt x="41166" y="720"/>
                  </a:cubicBezTo>
                  <a:cubicBezTo>
                    <a:pt x="41212" y="755"/>
                    <a:pt x="41259" y="771"/>
                    <a:pt x="41305" y="771"/>
                  </a:cubicBezTo>
                  <a:cubicBezTo>
                    <a:pt x="41343" y="771"/>
                    <a:pt x="41380" y="760"/>
                    <a:pt x="41418" y="741"/>
                  </a:cubicBezTo>
                  <a:cubicBezTo>
                    <a:pt x="41513" y="699"/>
                    <a:pt x="41613" y="678"/>
                    <a:pt x="41713" y="678"/>
                  </a:cubicBezTo>
                  <a:cubicBezTo>
                    <a:pt x="41812" y="678"/>
                    <a:pt x="41912" y="699"/>
                    <a:pt x="42007" y="741"/>
                  </a:cubicBezTo>
                  <a:cubicBezTo>
                    <a:pt x="42031" y="757"/>
                    <a:pt x="42058" y="764"/>
                    <a:pt x="42086" y="764"/>
                  </a:cubicBezTo>
                  <a:cubicBezTo>
                    <a:pt x="42131" y="764"/>
                    <a:pt x="42178" y="746"/>
                    <a:pt x="42217" y="720"/>
                  </a:cubicBezTo>
                  <a:cubicBezTo>
                    <a:pt x="42238" y="657"/>
                    <a:pt x="42175" y="636"/>
                    <a:pt x="42175" y="573"/>
                  </a:cubicBezTo>
                  <a:lnTo>
                    <a:pt x="42301" y="573"/>
                  </a:lnTo>
                  <a:cubicBezTo>
                    <a:pt x="42343" y="636"/>
                    <a:pt x="42343" y="720"/>
                    <a:pt x="42448" y="741"/>
                  </a:cubicBezTo>
                  <a:cubicBezTo>
                    <a:pt x="42659" y="594"/>
                    <a:pt x="42911" y="657"/>
                    <a:pt x="43142" y="573"/>
                  </a:cubicBezTo>
                  <a:cubicBezTo>
                    <a:pt x="43170" y="566"/>
                    <a:pt x="43198" y="563"/>
                    <a:pt x="43226" y="563"/>
                  </a:cubicBezTo>
                  <a:cubicBezTo>
                    <a:pt x="43367" y="563"/>
                    <a:pt x="43510" y="636"/>
                    <a:pt x="43668" y="636"/>
                  </a:cubicBezTo>
                  <a:cubicBezTo>
                    <a:pt x="43563" y="720"/>
                    <a:pt x="43458" y="657"/>
                    <a:pt x="43395" y="720"/>
                  </a:cubicBezTo>
                  <a:cubicBezTo>
                    <a:pt x="43416" y="762"/>
                    <a:pt x="43458" y="804"/>
                    <a:pt x="43500" y="825"/>
                  </a:cubicBezTo>
                  <a:cubicBezTo>
                    <a:pt x="43539" y="830"/>
                    <a:pt x="43578" y="833"/>
                    <a:pt x="43615" y="833"/>
                  </a:cubicBezTo>
                  <a:cubicBezTo>
                    <a:pt x="43736" y="833"/>
                    <a:pt x="43845" y="806"/>
                    <a:pt x="43941" y="741"/>
                  </a:cubicBezTo>
                  <a:cubicBezTo>
                    <a:pt x="44046" y="867"/>
                    <a:pt x="44172" y="952"/>
                    <a:pt x="44299" y="1015"/>
                  </a:cubicBezTo>
                  <a:cubicBezTo>
                    <a:pt x="44698" y="1120"/>
                    <a:pt x="44698" y="1120"/>
                    <a:pt x="44908" y="1372"/>
                  </a:cubicBezTo>
                  <a:cubicBezTo>
                    <a:pt x="44929" y="1393"/>
                    <a:pt x="44955" y="1398"/>
                    <a:pt x="44982" y="1398"/>
                  </a:cubicBezTo>
                  <a:cubicBezTo>
                    <a:pt x="45004" y="1398"/>
                    <a:pt x="45027" y="1395"/>
                    <a:pt x="45049" y="1395"/>
                  </a:cubicBezTo>
                  <a:cubicBezTo>
                    <a:pt x="45082" y="1395"/>
                    <a:pt x="45114" y="1401"/>
                    <a:pt x="45140" y="1435"/>
                  </a:cubicBezTo>
                  <a:cubicBezTo>
                    <a:pt x="45266" y="1645"/>
                    <a:pt x="45434" y="1814"/>
                    <a:pt x="45623" y="1961"/>
                  </a:cubicBezTo>
                  <a:cubicBezTo>
                    <a:pt x="45686" y="1982"/>
                    <a:pt x="45707" y="2045"/>
                    <a:pt x="45749" y="2087"/>
                  </a:cubicBezTo>
                  <a:cubicBezTo>
                    <a:pt x="45981" y="2297"/>
                    <a:pt x="46065" y="2612"/>
                    <a:pt x="46296" y="2781"/>
                  </a:cubicBezTo>
                  <a:cubicBezTo>
                    <a:pt x="46317" y="2844"/>
                    <a:pt x="46275" y="2886"/>
                    <a:pt x="46233" y="2928"/>
                  </a:cubicBezTo>
                  <a:cubicBezTo>
                    <a:pt x="46338" y="2991"/>
                    <a:pt x="46443" y="3054"/>
                    <a:pt x="46506" y="3159"/>
                  </a:cubicBezTo>
                  <a:cubicBezTo>
                    <a:pt x="46590" y="3243"/>
                    <a:pt x="46653" y="3348"/>
                    <a:pt x="46716" y="3453"/>
                  </a:cubicBezTo>
                  <a:cubicBezTo>
                    <a:pt x="46737" y="3495"/>
                    <a:pt x="46758" y="3538"/>
                    <a:pt x="46695" y="3559"/>
                  </a:cubicBezTo>
                  <a:cubicBezTo>
                    <a:pt x="46779" y="3706"/>
                    <a:pt x="46864" y="3853"/>
                    <a:pt x="46990" y="3979"/>
                  </a:cubicBezTo>
                  <a:cubicBezTo>
                    <a:pt x="46990" y="4021"/>
                    <a:pt x="46969" y="4063"/>
                    <a:pt x="46927" y="4063"/>
                  </a:cubicBezTo>
                  <a:cubicBezTo>
                    <a:pt x="46948" y="4231"/>
                    <a:pt x="47053" y="4400"/>
                    <a:pt x="47200" y="4526"/>
                  </a:cubicBezTo>
                  <a:cubicBezTo>
                    <a:pt x="47116" y="4694"/>
                    <a:pt x="47263" y="4841"/>
                    <a:pt x="47326" y="4967"/>
                  </a:cubicBezTo>
                  <a:cubicBezTo>
                    <a:pt x="47368" y="5093"/>
                    <a:pt x="47368" y="5283"/>
                    <a:pt x="47536" y="5346"/>
                  </a:cubicBezTo>
                  <a:lnTo>
                    <a:pt x="47599" y="5304"/>
                  </a:lnTo>
                  <a:cubicBezTo>
                    <a:pt x="47608" y="5299"/>
                    <a:pt x="47612" y="5298"/>
                    <a:pt x="47614" y="5298"/>
                  </a:cubicBezTo>
                  <a:lnTo>
                    <a:pt x="47614" y="5298"/>
                  </a:lnTo>
                  <a:cubicBezTo>
                    <a:pt x="47621" y="5298"/>
                    <a:pt x="47591" y="5325"/>
                    <a:pt x="47641" y="5325"/>
                  </a:cubicBezTo>
                  <a:cubicBezTo>
                    <a:pt x="47515" y="5514"/>
                    <a:pt x="47536" y="5745"/>
                    <a:pt x="47684" y="5913"/>
                  </a:cubicBezTo>
                  <a:cubicBezTo>
                    <a:pt x="47599" y="6081"/>
                    <a:pt x="47599" y="6081"/>
                    <a:pt x="47641" y="6145"/>
                  </a:cubicBezTo>
                  <a:lnTo>
                    <a:pt x="47726" y="6102"/>
                  </a:lnTo>
                  <a:cubicBezTo>
                    <a:pt x="47747" y="6229"/>
                    <a:pt x="47873" y="6292"/>
                    <a:pt x="47957" y="6418"/>
                  </a:cubicBezTo>
                  <a:cubicBezTo>
                    <a:pt x="47831" y="6544"/>
                    <a:pt x="48062" y="6670"/>
                    <a:pt x="47978" y="6838"/>
                  </a:cubicBezTo>
                  <a:lnTo>
                    <a:pt x="47915" y="6712"/>
                  </a:lnTo>
                  <a:lnTo>
                    <a:pt x="47915" y="6712"/>
                  </a:lnTo>
                  <a:cubicBezTo>
                    <a:pt x="47873" y="6901"/>
                    <a:pt x="47873" y="6901"/>
                    <a:pt x="48125" y="7196"/>
                  </a:cubicBezTo>
                  <a:cubicBezTo>
                    <a:pt x="48125" y="7427"/>
                    <a:pt x="48188" y="7637"/>
                    <a:pt x="48293" y="7848"/>
                  </a:cubicBezTo>
                  <a:lnTo>
                    <a:pt x="48230" y="7953"/>
                  </a:lnTo>
                  <a:lnTo>
                    <a:pt x="48398" y="8142"/>
                  </a:lnTo>
                  <a:cubicBezTo>
                    <a:pt x="48335" y="8310"/>
                    <a:pt x="48482" y="8436"/>
                    <a:pt x="48461" y="8604"/>
                  </a:cubicBezTo>
                  <a:cubicBezTo>
                    <a:pt x="48609" y="8710"/>
                    <a:pt x="48630" y="8836"/>
                    <a:pt x="48630" y="9004"/>
                  </a:cubicBezTo>
                  <a:cubicBezTo>
                    <a:pt x="48585" y="8974"/>
                    <a:pt x="48561" y="8944"/>
                    <a:pt x="48529" y="8944"/>
                  </a:cubicBezTo>
                  <a:cubicBezTo>
                    <a:pt x="48516" y="8944"/>
                    <a:pt x="48501" y="8949"/>
                    <a:pt x="48482" y="8962"/>
                  </a:cubicBezTo>
                  <a:lnTo>
                    <a:pt x="48588" y="9319"/>
                  </a:lnTo>
                  <a:lnTo>
                    <a:pt x="48672" y="9277"/>
                  </a:lnTo>
                  <a:cubicBezTo>
                    <a:pt x="48714" y="9487"/>
                    <a:pt x="48798" y="9677"/>
                    <a:pt x="48882" y="9866"/>
                  </a:cubicBezTo>
                  <a:cubicBezTo>
                    <a:pt x="48882" y="9885"/>
                    <a:pt x="48882" y="9936"/>
                    <a:pt x="48882" y="9992"/>
                  </a:cubicBezTo>
                  <a:lnTo>
                    <a:pt x="48756" y="9950"/>
                  </a:lnTo>
                  <a:lnTo>
                    <a:pt x="48756" y="9950"/>
                  </a:lnTo>
                  <a:cubicBezTo>
                    <a:pt x="48756" y="10139"/>
                    <a:pt x="48861" y="10286"/>
                    <a:pt x="48819" y="10476"/>
                  </a:cubicBezTo>
                  <a:cubicBezTo>
                    <a:pt x="48903" y="10518"/>
                    <a:pt x="48966" y="10602"/>
                    <a:pt x="49008" y="10686"/>
                  </a:cubicBezTo>
                  <a:cubicBezTo>
                    <a:pt x="49092" y="10980"/>
                    <a:pt x="49134" y="11274"/>
                    <a:pt x="49113" y="11569"/>
                  </a:cubicBezTo>
                  <a:cubicBezTo>
                    <a:pt x="49147" y="11603"/>
                    <a:pt x="49181" y="11664"/>
                    <a:pt x="49215" y="11664"/>
                  </a:cubicBezTo>
                  <a:cubicBezTo>
                    <a:pt x="49223" y="11664"/>
                    <a:pt x="49231" y="11661"/>
                    <a:pt x="49239" y="11653"/>
                  </a:cubicBezTo>
                  <a:cubicBezTo>
                    <a:pt x="49260" y="11632"/>
                    <a:pt x="49239" y="11590"/>
                    <a:pt x="49302" y="11569"/>
                  </a:cubicBezTo>
                  <a:lnTo>
                    <a:pt x="49302" y="11569"/>
                  </a:lnTo>
                  <a:cubicBezTo>
                    <a:pt x="49281" y="11842"/>
                    <a:pt x="49323" y="12115"/>
                    <a:pt x="49429" y="12347"/>
                  </a:cubicBezTo>
                  <a:cubicBezTo>
                    <a:pt x="49385" y="12332"/>
                    <a:pt x="49362" y="12308"/>
                    <a:pt x="49337" y="12308"/>
                  </a:cubicBezTo>
                  <a:cubicBezTo>
                    <a:pt x="49326" y="12308"/>
                    <a:pt x="49315" y="12313"/>
                    <a:pt x="49302" y="12326"/>
                  </a:cubicBezTo>
                  <a:lnTo>
                    <a:pt x="49302" y="12389"/>
                  </a:lnTo>
                  <a:cubicBezTo>
                    <a:pt x="49450" y="12494"/>
                    <a:pt x="49534" y="12641"/>
                    <a:pt x="49555" y="12809"/>
                  </a:cubicBezTo>
                  <a:cubicBezTo>
                    <a:pt x="49576" y="13020"/>
                    <a:pt x="49618" y="13209"/>
                    <a:pt x="49660" y="13419"/>
                  </a:cubicBezTo>
                  <a:cubicBezTo>
                    <a:pt x="49681" y="13440"/>
                    <a:pt x="49660" y="13482"/>
                    <a:pt x="49618" y="13482"/>
                  </a:cubicBezTo>
                  <a:cubicBezTo>
                    <a:pt x="49618" y="13545"/>
                    <a:pt x="49681" y="13524"/>
                    <a:pt x="49744" y="13566"/>
                  </a:cubicBezTo>
                  <a:cubicBezTo>
                    <a:pt x="49744" y="13692"/>
                    <a:pt x="49723" y="13860"/>
                    <a:pt x="49849" y="13966"/>
                  </a:cubicBezTo>
                  <a:cubicBezTo>
                    <a:pt x="49859" y="13970"/>
                    <a:pt x="49868" y="13972"/>
                    <a:pt x="49877" y="13972"/>
                  </a:cubicBezTo>
                  <a:cubicBezTo>
                    <a:pt x="49894" y="13972"/>
                    <a:pt x="49910" y="13967"/>
                    <a:pt x="49923" y="13967"/>
                  </a:cubicBezTo>
                  <a:cubicBezTo>
                    <a:pt x="49936" y="13967"/>
                    <a:pt x="49946" y="13971"/>
                    <a:pt x="49954" y="13987"/>
                  </a:cubicBezTo>
                  <a:cubicBezTo>
                    <a:pt x="50038" y="14218"/>
                    <a:pt x="50080" y="14449"/>
                    <a:pt x="50059" y="14680"/>
                  </a:cubicBezTo>
                  <a:cubicBezTo>
                    <a:pt x="50164" y="14786"/>
                    <a:pt x="50248" y="14933"/>
                    <a:pt x="50270" y="15080"/>
                  </a:cubicBezTo>
                  <a:lnTo>
                    <a:pt x="50354" y="15017"/>
                  </a:lnTo>
                  <a:lnTo>
                    <a:pt x="50354" y="15332"/>
                  </a:lnTo>
                  <a:cubicBezTo>
                    <a:pt x="50354" y="15479"/>
                    <a:pt x="50396" y="15606"/>
                    <a:pt x="50480" y="15732"/>
                  </a:cubicBezTo>
                  <a:cubicBezTo>
                    <a:pt x="50501" y="15774"/>
                    <a:pt x="50522" y="15837"/>
                    <a:pt x="50543" y="15879"/>
                  </a:cubicBezTo>
                  <a:cubicBezTo>
                    <a:pt x="50774" y="16257"/>
                    <a:pt x="50774" y="16741"/>
                    <a:pt x="51068" y="17035"/>
                  </a:cubicBezTo>
                  <a:cubicBezTo>
                    <a:pt x="51110" y="17182"/>
                    <a:pt x="51005" y="17203"/>
                    <a:pt x="51047" y="17308"/>
                  </a:cubicBezTo>
                  <a:cubicBezTo>
                    <a:pt x="51089" y="17393"/>
                    <a:pt x="51237" y="17372"/>
                    <a:pt x="51258" y="17477"/>
                  </a:cubicBezTo>
                  <a:lnTo>
                    <a:pt x="51153" y="17603"/>
                  </a:lnTo>
                  <a:lnTo>
                    <a:pt x="51237" y="17750"/>
                  </a:lnTo>
                  <a:cubicBezTo>
                    <a:pt x="51342" y="17771"/>
                    <a:pt x="51426" y="17834"/>
                    <a:pt x="51510" y="17876"/>
                  </a:cubicBezTo>
                  <a:cubicBezTo>
                    <a:pt x="51552" y="18086"/>
                    <a:pt x="51636" y="18255"/>
                    <a:pt x="51762" y="18402"/>
                  </a:cubicBezTo>
                  <a:cubicBezTo>
                    <a:pt x="51720" y="18570"/>
                    <a:pt x="51720" y="18570"/>
                    <a:pt x="51846" y="18696"/>
                  </a:cubicBezTo>
                  <a:cubicBezTo>
                    <a:pt x="51846" y="18654"/>
                    <a:pt x="51825" y="18612"/>
                    <a:pt x="51888" y="18570"/>
                  </a:cubicBezTo>
                  <a:lnTo>
                    <a:pt x="52099" y="18885"/>
                  </a:lnTo>
                  <a:cubicBezTo>
                    <a:pt x="52057" y="18948"/>
                    <a:pt x="52015" y="18969"/>
                    <a:pt x="52036" y="19032"/>
                  </a:cubicBezTo>
                  <a:cubicBezTo>
                    <a:pt x="52225" y="19159"/>
                    <a:pt x="52456" y="19201"/>
                    <a:pt x="52540" y="19474"/>
                  </a:cubicBezTo>
                  <a:cubicBezTo>
                    <a:pt x="52540" y="19474"/>
                    <a:pt x="52561" y="19495"/>
                    <a:pt x="52582" y="19495"/>
                  </a:cubicBezTo>
                  <a:cubicBezTo>
                    <a:pt x="52708" y="19558"/>
                    <a:pt x="52792" y="19684"/>
                    <a:pt x="52898" y="19768"/>
                  </a:cubicBezTo>
                  <a:cubicBezTo>
                    <a:pt x="52898" y="19852"/>
                    <a:pt x="52877" y="19916"/>
                    <a:pt x="52919" y="19979"/>
                  </a:cubicBezTo>
                  <a:lnTo>
                    <a:pt x="53276" y="20231"/>
                  </a:lnTo>
                  <a:cubicBezTo>
                    <a:pt x="53265" y="20258"/>
                    <a:pt x="53251" y="20267"/>
                    <a:pt x="53237" y="20267"/>
                  </a:cubicBezTo>
                  <a:cubicBezTo>
                    <a:pt x="53210" y="20267"/>
                    <a:pt x="53182" y="20237"/>
                    <a:pt x="53165" y="20237"/>
                  </a:cubicBezTo>
                  <a:cubicBezTo>
                    <a:pt x="53156" y="20237"/>
                    <a:pt x="53150" y="20246"/>
                    <a:pt x="53150" y="20273"/>
                  </a:cubicBezTo>
                  <a:cubicBezTo>
                    <a:pt x="53129" y="20378"/>
                    <a:pt x="53234" y="20399"/>
                    <a:pt x="53297" y="20462"/>
                  </a:cubicBezTo>
                  <a:lnTo>
                    <a:pt x="53402" y="20420"/>
                  </a:lnTo>
                  <a:lnTo>
                    <a:pt x="53928" y="20904"/>
                  </a:lnTo>
                  <a:lnTo>
                    <a:pt x="53991" y="20862"/>
                  </a:lnTo>
                  <a:cubicBezTo>
                    <a:pt x="54033" y="20862"/>
                    <a:pt x="54012" y="20925"/>
                    <a:pt x="54033" y="20946"/>
                  </a:cubicBezTo>
                  <a:cubicBezTo>
                    <a:pt x="54075" y="20988"/>
                    <a:pt x="54138" y="20967"/>
                    <a:pt x="54138" y="21030"/>
                  </a:cubicBezTo>
                  <a:cubicBezTo>
                    <a:pt x="54159" y="21040"/>
                    <a:pt x="54180" y="21040"/>
                    <a:pt x="54201" y="21040"/>
                  </a:cubicBezTo>
                  <a:cubicBezTo>
                    <a:pt x="54222" y="21040"/>
                    <a:pt x="54243" y="21040"/>
                    <a:pt x="54264" y="21051"/>
                  </a:cubicBezTo>
                  <a:lnTo>
                    <a:pt x="54201" y="21135"/>
                  </a:lnTo>
                  <a:cubicBezTo>
                    <a:pt x="54285" y="21198"/>
                    <a:pt x="54348" y="21282"/>
                    <a:pt x="54432" y="21303"/>
                  </a:cubicBezTo>
                  <a:lnTo>
                    <a:pt x="54390" y="21366"/>
                  </a:lnTo>
                  <a:cubicBezTo>
                    <a:pt x="54432" y="21429"/>
                    <a:pt x="54453" y="21471"/>
                    <a:pt x="54537" y="21471"/>
                  </a:cubicBezTo>
                  <a:cubicBezTo>
                    <a:pt x="54558" y="21471"/>
                    <a:pt x="54580" y="21429"/>
                    <a:pt x="54580" y="21408"/>
                  </a:cubicBezTo>
                  <a:cubicBezTo>
                    <a:pt x="54558" y="21408"/>
                    <a:pt x="54495" y="21366"/>
                    <a:pt x="54537" y="21366"/>
                  </a:cubicBezTo>
                  <a:cubicBezTo>
                    <a:pt x="54580" y="21366"/>
                    <a:pt x="54558" y="21408"/>
                    <a:pt x="54580" y="21408"/>
                  </a:cubicBezTo>
                  <a:cubicBezTo>
                    <a:pt x="54594" y="21408"/>
                    <a:pt x="54626" y="21399"/>
                    <a:pt x="54646" y="21399"/>
                  </a:cubicBezTo>
                  <a:cubicBezTo>
                    <a:pt x="54657" y="21399"/>
                    <a:pt x="54664" y="21401"/>
                    <a:pt x="54664" y="21408"/>
                  </a:cubicBezTo>
                  <a:cubicBezTo>
                    <a:pt x="54727" y="21576"/>
                    <a:pt x="54916" y="21661"/>
                    <a:pt x="54979" y="21829"/>
                  </a:cubicBezTo>
                  <a:lnTo>
                    <a:pt x="55063" y="21682"/>
                  </a:lnTo>
                  <a:cubicBezTo>
                    <a:pt x="55189" y="21892"/>
                    <a:pt x="55336" y="22081"/>
                    <a:pt x="55505" y="22270"/>
                  </a:cubicBezTo>
                  <a:cubicBezTo>
                    <a:pt x="55516" y="22266"/>
                    <a:pt x="55528" y="22265"/>
                    <a:pt x="55539" y="22265"/>
                  </a:cubicBezTo>
                  <a:cubicBezTo>
                    <a:pt x="55590" y="22265"/>
                    <a:pt x="55638" y="22299"/>
                    <a:pt x="55673" y="22333"/>
                  </a:cubicBezTo>
                  <a:cubicBezTo>
                    <a:pt x="55736" y="22396"/>
                    <a:pt x="55778" y="22480"/>
                    <a:pt x="55883" y="22502"/>
                  </a:cubicBezTo>
                  <a:cubicBezTo>
                    <a:pt x="55883" y="22486"/>
                    <a:pt x="55907" y="22445"/>
                    <a:pt x="55919" y="22445"/>
                  </a:cubicBezTo>
                  <a:cubicBezTo>
                    <a:pt x="55923" y="22445"/>
                    <a:pt x="55925" y="22449"/>
                    <a:pt x="55925" y="22459"/>
                  </a:cubicBezTo>
                  <a:cubicBezTo>
                    <a:pt x="55925" y="22502"/>
                    <a:pt x="55904" y="22502"/>
                    <a:pt x="55883" y="22502"/>
                  </a:cubicBezTo>
                  <a:cubicBezTo>
                    <a:pt x="55883" y="22586"/>
                    <a:pt x="55946" y="22565"/>
                    <a:pt x="55988" y="22586"/>
                  </a:cubicBezTo>
                  <a:cubicBezTo>
                    <a:pt x="56114" y="22628"/>
                    <a:pt x="56304" y="22586"/>
                    <a:pt x="56367" y="22754"/>
                  </a:cubicBezTo>
                  <a:cubicBezTo>
                    <a:pt x="56379" y="22752"/>
                    <a:pt x="56390" y="22752"/>
                    <a:pt x="56401" y="22752"/>
                  </a:cubicBezTo>
                  <a:cubicBezTo>
                    <a:pt x="56556" y="22752"/>
                    <a:pt x="56557" y="22887"/>
                    <a:pt x="56577" y="22985"/>
                  </a:cubicBezTo>
                  <a:cubicBezTo>
                    <a:pt x="56892" y="23027"/>
                    <a:pt x="57166" y="23153"/>
                    <a:pt x="57397" y="23364"/>
                  </a:cubicBezTo>
                  <a:cubicBezTo>
                    <a:pt x="57438" y="23329"/>
                    <a:pt x="57474" y="23315"/>
                    <a:pt x="57507" y="23315"/>
                  </a:cubicBezTo>
                  <a:cubicBezTo>
                    <a:pt x="57575" y="23315"/>
                    <a:pt x="57627" y="23377"/>
                    <a:pt x="57670" y="23448"/>
                  </a:cubicBezTo>
                  <a:cubicBezTo>
                    <a:pt x="57712" y="23511"/>
                    <a:pt x="57775" y="23553"/>
                    <a:pt x="57859" y="23574"/>
                  </a:cubicBezTo>
                  <a:cubicBezTo>
                    <a:pt x="57922" y="23574"/>
                    <a:pt x="58006" y="23616"/>
                    <a:pt x="58049" y="23679"/>
                  </a:cubicBezTo>
                  <a:cubicBezTo>
                    <a:pt x="58280" y="23700"/>
                    <a:pt x="58511" y="23784"/>
                    <a:pt x="58721" y="23889"/>
                  </a:cubicBezTo>
                  <a:lnTo>
                    <a:pt x="58595" y="23952"/>
                  </a:lnTo>
                  <a:cubicBezTo>
                    <a:pt x="58634" y="23976"/>
                    <a:pt x="58671" y="23985"/>
                    <a:pt x="58708" y="23985"/>
                  </a:cubicBezTo>
                  <a:cubicBezTo>
                    <a:pt x="58801" y="23985"/>
                    <a:pt x="58890" y="23930"/>
                    <a:pt x="58984" y="23930"/>
                  </a:cubicBezTo>
                  <a:cubicBezTo>
                    <a:pt x="59015" y="23930"/>
                    <a:pt x="59046" y="23936"/>
                    <a:pt x="59079" y="23952"/>
                  </a:cubicBezTo>
                  <a:lnTo>
                    <a:pt x="59184" y="24036"/>
                  </a:lnTo>
                  <a:cubicBezTo>
                    <a:pt x="59409" y="24088"/>
                    <a:pt x="59634" y="24126"/>
                    <a:pt x="59870" y="24126"/>
                  </a:cubicBezTo>
                  <a:cubicBezTo>
                    <a:pt x="59921" y="24126"/>
                    <a:pt x="59973" y="24124"/>
                    <a:pt x="60025" y="24120"/>
                  </a:cubicBezTo>
                  <a:cubicBezTo>
                    <a:pt x="60151" y="24204"/>
                    <a:pt x="60319" y="24141"/>
                    <a:pt x="60445" y="24289"/>
                  </a:cubicBezTo>
                  <a:cubicBezTo>
                    <a:pt x="60424" y="24310"/>
                    <a:pt x="60361" y="24289"/>
                    <a:pt x="60340" y="24331"/>
                  </a:cubicBezTo>
                  <a:cubicBezTo>
                    <a:pt x="60378" y="24368"/>
                    <a:pt x="60416" y="24376"/>
                    <a:pt x="60454" y="24376"/>
                  </a:cubicBezTo>
                  <a:cubicBezTo>
                    <a:pt x="60479" y="24376"/>
                    <a:pt x="60504" y="24373"/>
                    <a:pt x="60529" y="24373"/>
                  </a:cubicBezTo>
                  <a:cubicBezTo>
                    <a:pt x="60578" y="24316"/>
                    <a:pt x="60629" y="24297"/>
                    <a:pt x="60682" y="24297"/>
                  </a:cubicBezTo>
                  <a:cubicBezTo>
                    <a:pt x="60765" y="24297"/>
                    <a:pt x="60851" y="24347"/>
                    <a:pt x="60929" y="24373"/>
                  </a:cubicBezTo>
                  <a:lnTo>
                    <a:pt x="60992" y="24247"/>
                  </a:lnTo>
                  <a:lnTo>
                    <a:pt x="61181" y="24394"/>
                  </a:lnTo>
                  <a:cubicBezTo>
                    <a:pt x="61206" y="24400"/>
                    <a:pt x="61232" y="24402"/>
                    <a:pt x="61259" y="24402"/>
                  </a:cubicBezTo>
                  <a:cubicBezTo>
                    <a:pt x="61325" y="24402"/>
                    <a:pt x="61395" y="24388"/>
                    <a:pt x="61454" y="24373"/>
                  </a:cubicBezTo>
                  <a:cubicBezTo>
                    <a:pt x="61480" y="24364"/>
                    <a:pt x="61505" y="24361"/>
                    <a:pt x="61530" y="24361"/>
                  </a:cubicBezTo>
                  <a:cubicBezTo>
                    <a:pt x="61631" y="24361"/>
                    <a:pt x="61732" y="24415"/>
                    <a:pt x="61833" y="24415"/>
                  </a:cubicBezTo>
                  <a:lnTo>
                    <a:pt x="62422" y="24415"/>
                  </a:lnTo>
                  <a:cubicBezTo>
                    <a:pt x="62443" y="24457"/>
                    <a:pt x="62359" y="24478"/>
                    <a:pt x="62422" y="24541"/>
                  </a:cubicBezTo>
                  <a:cubicBezTo>
                    <a:pt x="62611" y="24478"/>
                    <a:pt x="62821" y="24457"/>
                    <a:pt x="63031" y="24457"/>
                  </a:cubicBezTo>
                  <a:lnTo>
                    <a:pt x="63178" y="24352"/>
                  </a:lnTo>
                  <a:cubicBezTo>
                    <a:pt x="63452" y="24394"/>
                    <a:pt x="63746" y="24394"/>
                    <a:pt x="64019" y="24394"/>
                  </a:cubicBezTo>
                  <a:cubicBezTo>
                    <a:pt x="64167" y="24247"/>
                    <a:pt x="64377" y="24226"/>
                    <a:pt x="64755" y="24226"/>
                  </a:cubicBezTo>
                  <a:cubicBezTo>
                    <a:pt x="64839" y="24162"/>
                    <a:pt x="64945" y="24120"/>
                    <a:pt x="65029" y="24099"/>
                  </a:cubicBezTo>
                  <a:cubicBezTo>
                    <a:pt x="65239" y="24036"/>
                    <a:pt x="65428" y="23994"/>
                    <a:pt x="65638" y="23931"/>
                  </a:cubicBezTo>
                  <a:cubicBezTo>
                    <a:pt x="65737" y="23872"/>
                    <a:pt x="65798" y="23740"/>
                    <a:pt x="65909" y="23740"/>
                  </a:cubicBezTo>
                  <a:cubicBezTo>
                    <a:pt x="65916" y="23740"/>
                    <a:pt x="65924" y="23741"/>
                    <a:pt x="65933" y="23742"/>
                  </a:cubicBezTo>
                  <a:lnTo>
                    <a:pt x="66038" y="23784"/>
                  </a:lnTo>
                  <a:cubicBezTo>
                    <a:pt x="66125" y="23696"/>
                    <a:pt x="66228" y="23653"/>
                    <a:pt x="66344" y="23653"/>
                  </a:cubicBezTo>
                  <a:cubicBezTo>
                    <a:pt x="66368" y="23653"/>
                    <a:pt x="66392" y="23654"/>
                    <a:pt x="66416" y="23658"/>
                  </a:cubicBezTo>
                  <a:cubicBezTo>
                    <a:pt x="66584" y="23532"/>
                    <a:pt x="66795" y="23490"/>
                    <a:pt x="66942" y="23364"/>
                  </a:cubicBezTo>
                  <a:lnTo>
                    <a:pt x="67215" y="23364"/>
                  </a:lnTo>
                  <a:cubicBezTo>
                    <a:pt x="67299" y="23342"/>
                    <a:pt x="67278" y="23258"/>
                    <a:pt x="67299" y="23258"/>
                  </a:cubicBezTo>
                  <a:cubicBezTo>
                    <a:pt x="67446" y="23258"/>
                    <a:pt x="67552" y="23132"/>
                    <a:pt x="67720" y="23090"/>
                  </a:cubicBezTo>
                  <a:cubicBezTo>
                    <a:pt x="67867" y="23069"/>
                    <a:pt x="68035" y="23027"/>
                    <a:pt x="68182" y="22964"/>
                  </a:cubicBezTo>
                  <a:cubicBezTo>
                    <a:pt x="68393" y="22880"/>
                    <a:pt x="68582" y="22775"/>
                    <a:pt x="68771" y="22670"/>
                  </a:cubicBezTo>
                  <a:cubicBezTo>
                    <a:pt x="68771" y="22654"/>
                    <a:pt x="68783" y="22614"/>
                    <a:pt x="68798" y="22614"/>
                  </a:cubicBezTo>
                  <a:cubicBezTo>
                    <a:pt x="68803" y="22614"/>
                    <a:pt x="68808" y="22618"/>
                    <a:pt x="68813" y="22628"/>
                  </a:cubicBezTo>
                  <a:cubicBezTo>
                    <a:pt x="68813" y="22670"/>
                    <a:pt x="68792" y="22670"/>
                    <a:pt x="68771" y="22670"/>
                  </a:cubicBezTo>
                  <a:cubicBezTo>
                    <a:pt x="68781" y="22733"/>
                    <a:pt x="68802" y="22749"/>
                    <a:pt x="68831" y="22749"/>
                  </a:cubicBezTo>
                  <a:cubicBezTo>
                    <a:pt x="68860" y="22749"/>
                    <a:pt x="68897" y="22733"/>
                    <a:pt x="68939" y="22733"/>
                  </a:cubicBezTo>
                  <a:cubicBezTo>
                    <a:pt x="68939" y="22670"/>
                    <a:pt x="68960" y="22628"/>
                    <a:pt x="68960" y="22586"/>
                  </a:cubicBezTo>
                  <a:cubicBezTo>
                    <a:pt x="68960" y="22565"/>
                    <a:pt x="68981" y="22565"/>
                    <a:pt x="68981" y="22565"/>
                  </a:cubicBezTo>
                  <a:cubicBezTo>
                    <a:pt x="68993" y="22561"/>
                    <a:pt x="69004" y="22559"/>
                    <a:pt x="69013" y="22559"/>
                  </a:cubicBezTo>
                  <a:cubicBezTo>
                    <a:pt x="69053" y="22559"/>
                    <a:pt x="69073" y="22590"/>
                    <a:pt x="69107" y="22607"/>
                  </a:cubicBezTo>
                  <a:cubicBezTo>
                    <a:pt x="69339" y="22438"/>
                    <a:pt x="69633" y="22375"/>
                    <a:pt x="69927" y="22375"/>
                  </a:cubicBezTo>
                  <a:lnTo>
                    <a:pt x="69738" y="22270"/>
                  </a:lnTo>
                  <a:cubicBezTo>
                    <a:pt x="69850" y="22252"/>
                    <a:pt x="69896" y="22183"/>
                    <a:pt x="69979" y="22183"/>
                  </a:cubicBezTo>
                  <a:cubicBezTo>
                    <a:pt x="69989" y="22183"/>
                    <a:pt x="70000" y="22184"/>
                    <a:pt x="70011" y="22186"/>
                  </a:cubicBezTo>
                  <a:cubicBezTo>
                    <a:pt x="70032" y="22165"/>
                    <a:pt x="69990" y="22144"/>
                    <a:pt x="70032" y="22144"/>
                  </a:cubicBezTo>
                  <a:cubicBezTo>
                    <a:pt x="70074" y="22144"/>
                    <a:pt x="70074" y="22165"/>
                    <a:pt x="70074" y="22186"/>
                  </a:cubicBezTo>
                  <a:cubicBezTo>
                    <a:pt x="70083" y="22187"/>
                    <a:pt x="70091" y="22188"/>
                    <a:pt x="70098" y="22188"/>
                  </a:cubicBezTo>
                  <a:cubicBezTo>
                    <a:pt x="70217" y="22188"/>
                    <a:pt x="70187" y="22037"/>
                    <a:pt x="70306" y="21997"/>
                  </a:cubicBezTo>
                  <a:lnTo>
                    <a:pt x="70516" y="21997"/>
                  </a:lnTo>
                  <a:lnTo>
                    <a:pt x="70726" y="21808"/>
                  </a:lnTo>
                  <a:lnTo>
                    <a:pt x="70979" y="21808"/>
                  </a:lnTo>
                  <a:lnTo>
                    <a:pt x="71021" y="21703"/>
                  </a:lnTo>
                  <a:lnTo>
                    <a:pt x="71084" y="21724"/>
                  </a:lnTo>
                  <a:cubicBezTo>
                    <a:pt x="71431" y="21683"/>
                    <a:pt x="71599" y="21344"/>
                    <a:pt x="71956" y="21344"/>
                  </a:cubicBezTo>
                  <a:cubicBezTo>
                    <a:pt x="71966" y="21344"/>
                    <a:pt x="71977" y="21345"/>
                    <a:pt x="71988" y="21345"/>
                  </a:cubicBezTo>
                  <a:lnTo>
                    <a:pt x="72282" y="21198"/>
                  </a:lnTo>
                  <a:cubicBezTo>
                    <a:pt x="72336" y="21198"/>
                    <a:pt x="72359" y="21244"/>
                    <a:pt x="72391" y="21244"/>
                  </a:cubicBezTo>
                  <a:cubicBezTo>
                    <a:pt x="72397" y="21244"/>
                    <a:pt x="72402" y="21243"/>
                    <a:pt x="72408" y="21240"/>
                  </a:cubicBezTo>
                  <a:lnTo>
                    <a:pt x="72450" y="21135"/>
                  </a:lnTo>
                  <a:lnTo>
                    <a:pt x="72513" y="21177"/>
                  </a:lnTo>
                  <a:cubicBezTo>
                    <a:pt x="72597" y="21156"/>
                    <a:pt x="72597" y="21072"/>
                    <a:pt x="72639" y="21030"/>
                  </a:cubicBezTo>
                  <a:cubicBezTo>
                    <a:pt x="72766" y="20988"/>
                    <a:pt x="72913" y="20946"/>
                    <a:pt x="73039" y="20883"/>
                  </a:cubicBezTo>
                  <a:cubicBezTo>
                    <a:pt x="73207" y="20756"/>
                    <a:pt x="73396" y="20672"/>
                    <a:pt x="73607" y="20630"/>
                  </a:cubicBezTo>
                  <a:lnTo>
                    <a:pt x="73628" y="20609"/>
                  </a:lnTo>
                  <a:cubicBezTo>
                    <a:pt x="73691" y="20504"/>
                    <a:pt x="73838" y="20546"/>
                    <a:pt x="73880" y="20420"/>
                  </a:cubicBezTo>
                  <a:cubicBezTo>
                    <a:pt x="73929" y="20457"/>
                    <a:pt x="73985" y="20479"/>
                    <a:pt x="74027" y="20479"/>
                  </a:cubicBezTo>
                  <a:cubicBezTo>
                    <a:pt x="74058" y="20479"/>
                    <a:pt x="74081" y="20468"/>
                    <a:pt x="74090" y="20441"/>
                  </a:cubicBezTo>
                  <a:cubicBezTo>
                    <a:pt x="74111" y="20315"/>
                    <a:pt x="74258" y="20357"/>
                    <a:pt x="74321" y="20315"/>
                  </a:cubicBezTo>
                  <a:cubicBezTo>
                    <a:pt x="74448" y="20273"/>
                    <a:pt x="74553" y="20231"/>
                    <a:pt x="74637" y="20147"/>
                  </a:cubicBezTo>
                  <a:cubicBezTo>
                    <a:pt x="74658" y="20126"/>
                    <a:pt x="74721" y="20105"/>
                    <a:pt x="74763" y="20105"/>
                  </a:cubicBezTo>
                  <a:cubicBezTo>
                    <a:pt x="74776" y="20110"/>
                    <a:pt x="74789" y="20112"/>
                    <a:pt x="74800" y="20112"/>
                  </a:cubicBezTo>
                  <a:cubicBezTo>
                    <a:pt x="74884" y="20112"/>
                    <a:pt x="74942" y="20000"/>
                    <a:pt x="75015" y="20000"/>
                  </a:cubicBezTo>
                  <a:cubicBezTo>
                    <a:pt x="75120" y="20000"/>
                    <a:pt x="75204" y="19958"/>
                    <a:pt x="75310" y="19916"/>
                  </a:cubicBezTo>
                  <a:cubicBezTo>
                    <a:pt x="75457" y="19789"/>
                    <a:pt x="75688" y="19747"/>
                    <a:pt x="75835" y="19579"/>
                  </a:cubicBezTo>
                  <a:cubicBezTo>
                    <a:pt x="75877" y="19537"/>
                    <a:pt x="75961" y="19495"/>
                    <a:pt x="76045" y="19495"/>
                  </a:cubicBezTo>
                  <a:cubicBezTo>
                    <a:pt x="76256" y="19453"/>
                    <a:pt x="76445" y="19411"/>
                    <a:pt x="76634" y="19327"/>
                  </a:cubicBezTo>
                  <a:cubicBezTo>
                    <a:pt x="76778" y="19309"/>
                    <a:pt x="76892" y="19167"/>
                    <a:pt x="77041" y="19167"/>
                  </a:cubicBezTo>
                  <a:cubicBezTo>
                    <a:pt x="77065" y="19167"/>
                    <a:pt x="77091" y="19171"/>
                    <a:pt x="77118" y="19180"/>
                  </a:cubicBezTo>
                  <a:cubicBezTo>
                    <a:pt x="77286" y="18885"/>
                    <a:pt x="77601" y="18843"/>
                    <a:pt x="77874" y="18696"/>
                  </a:cubicBezTo>
                  <a:lnTo>
                    <a:pt x="78001" y="18738"/>
                  </a:lnTo>
                  <a:cubicBezTo>
                    <a:pt x="78148" y="18696"/>
                    <a:pt x="78274" y="18612"/>
                    <a:pt x="78400" y="18507"/>
                  </a:cubicBezTo>
                  <a:cubicBezTo>
                    <a:pt x="78440" y="18547"/>
                    <a:pt x="78480" y="18562"/>
                    <a:pt x="78525" y="18562"/>
                  </a:cubicBezTo>
                  <a:cubicBezTo>
                    <a:pt x="78552" y="18562"/>
                    <a:pt x="78580" y="18557"/>
                    <a:pt x="78610" y="18549"/>
                  </a:cubicBezTo>
                  <a:lnTo>
                    <a:pt x="78715" y="18402"/>
                  </a:lnTo>
                  <a:cubicBezTo>
                    <a:pt x="78968" y="18339"/>
                    <a:pt x="79220" y="18402"/>
                    <a:pt x="79325" y="18149"/>
                  </a:cubicBezTo>
                  <a:cubicBezTo>
                    <a:pt x="79514" y="18128"/>
                    <a:pt x="79641" y="18002"/>
                    <a:pt x="79788" y="17960"/>
                  </a:cubicBezTo>
                  <a:lnTo>
                    <a:pt x="79872" y="18002"/>
                  </a:lnTo>
                  <a:cubicBezTo>
                    <a:pt x="80040" y="17918"/>
                    <a:pt x="80208" y="17855"/>
                    <a:pt x="80376" y="17813"/>
                  </a:cubicBezTo>
                  <a:cubicBezTo>
                    <a:pt x="80587" y="17792"/>
                    <a:pt x="80797" y="17708"/>
                    <a:pt x="80965" y="17561"/>
                  </a:cubicBezTo>
                  <a:cubicBezTo>
                    <a:pt x="81007" y="17498"/>
                    <a:pt x="81133" y="17477"/>
                    <a:pt x="81196" y="17456"/>
                  </a:cubicBezTo>
                  <a:cubicBezTo>
                    <a:pt x="81344" y="17372"/>
                    <a:pt x="81512" y="17477"/>
                    <a:pt x="81617" y="17330"/>
                  </a:cubicBezTo>
                  <a:cubicBezTo>
                    <a:pt x="81642" y="17355"/>
                    <a:pt x="81674" y="17387"/>
                    <a:pt x="81705" y="17387"/>
                  </a:cubicBezTo>
                  <a:cubicBezTo>
                    <a:pt x="81727" y="17387"/>
                    <a:pt x="81747" y="17372"/>
                    <a:pt x="81764" y="17330"/>
                  </a:cubicBezTo>
                  <a:cubicBezTo>
                    <a:pt x="81743" y="17330"/>
                    <a:pt x="81722" y="17308"/>
                    <a:pt x="81680" y="17245"/>
                  </a:cubicBezTo>
                  <a:lnTo>
                    <a:pt x="81680" y="17245"/>
                  </a:lnTo>
                  <a:cubicBezTo>
                    <a:pt x="81726" y="17259"/>
                    <a:pt x="81766" y="17265"/>
                    <a:pt x="81803" y="17265"/>
                  </a:cubicBezTo>
                  <a:cubicBezTo>
                    <a:pt x="81938" y="17265"/>
                    <a:pt x="82027" y="17190"/>
                    <a:pt x="82142" y="17140"/>
                  </a:cubicBezTo>
                  <a:lnTo>
                    <a:pt x="82248" y="17182"/>
                  </a:lnTo>
                  <a:lnTo>
                    <a:pt x="82374" y="17077"/>
                  </a:lnTo>
                  <a:lnTo>
                    <a:pt x="82731" y="17077"/>
                  </a:lnTo>
                  <a:cubicBezTo>
                    <a:pt x="82836" y="16993"/>
                    <a:pt x="82962" y="16951"/>
                    <a:pt x="83089" y="16951"/>
                  </a:cubicBezTo>
                  <a:cubicBezTo>
                    <a:pt x="83215" y="16930"/>
                    <a:pt x="83320" y="16888"/>
                    <a:pt x="83446" y="16888"/>
                  </a:cubicBezTo>
                  <a:cubicBezTo>
                    <a:pt x="83572" y="16888"/>
                    <a:pt x="83698" y="16846"/>
                    <a:pt x="83824" y="16783"/>
                  </a:cubicBezTo>
                  <a:cubicBezTo>
                    <a:pt x="83854" y="16765"/>
                    <a:pt x="83884" y="16759"/>
                    <a:pt x="83914" y="16759"/>
                  </a:cubicBezTo>
                  <a:cubicBezTo>
                    <a:pt x="83978" y="16759"/>
                    <a:pt x="84045" y="16786"/>
                    <a:pt x="84118" y="16786"/>
                  </a:cubicBezTo>
                  <a:cubicBezTo>
                    <a:pt x="84132" y="16786"/>
                    <a:pt x="84146" y="16785"/>
                    <a:pt x="84161" y="16783"/>
                  </a:cubicBezTo>
                  <a:cubicBezTo>
                    <a:pt x="84245" y="16772"/>
                    <a:pt x="84334" y="16767"/>
                    <a:pt x="84426" y="16767"/>
                  </a:cubicBezTo>
                  <a:cubicBezTo>
                    <a:pt x="84518" y="16767"/>
                    <a:pt x="84613" y="16772"/>
                    <a:pt x="84707" y="16783"/>
                  </a:cubicBezTo>
                  <a:cubicBezTo>
                    <a:pt x="84745" y="16783"/>
                    <a:pt x="84782" y="16849"/>
                    <a:pt x="84820" y="16849"/>
                  </a:cubicBezTo>
                  <a:cubicBezTo>
                    <a:pt x="84824" y="16849"/>
                    <a:pt x="84829" y="16848"/>
                    <a:pt x="84834" y="16846"/>
                  </a:cubicBezTo>
                  <a:cubicBezTo>
                    <a:pt x="84922" y="16784"/>
                    <a:pt x="85018" y="16774"/>
                    <a:pt x="85116" y="16774"/>
                  </a:cubicBezTo>
                  <a:cubicBezTo>
                    <a:pt x="85162" y="16774"/>
                    <a:pt x="85209" y="16776"/>
                    <a:pt x="85256" y="16776"/>
                  </a:cubicBezTo>
                  <a:cubicBezTo>
                    <a:pt x="85347" y="16776"/>
                    <a:pt x="85439" y="16768"/>
                    <a:pt x="85527" y="16720"/>
                  </a:cubicBezTo>
                  <a:cubicBezTo>
                    <a:pt x="85545" y="16711"/>
                    <a:pt x="85566" y="16706"/>
                    <a:pt x="85587" y="16706"/>
                  </a:cubicBezTo>
                  <a:cubicBezTo>
                    <a:pt x="85618" y="16706"/>
                    <a:pt x="85650" y="16716"/>
                    <a:pt x="85675" y="16741"/>
                  </a:cubicBezTo>
                  <a:cubicBezTo>
                    <a:pt x="85705" y="16772"/>
                    <a:pt x="85747" y="16791"/>
                    <a:pt x="85792" y="16791"/>
                  </a:cubicBezTo>
                  <a:cubicBezTo>
                    <a:pt x="85809" y="16791"/>
                    <a:pt x="85826" y="16789"/>
                    <a:pt x="85843" y="16783"/>
                  </a:cubicBezTo>
                  <a:cubicBezTo>
                    <a:pt x="85866" y="16779"/>
                    <a:pt x="85890" y="16777"/>
                    <a:pt x="85914" y="16777"/>
                  </a:cubicBezTo>
                  <a:cubicBezTo>
                    <a:pt x="86022" y="16777"/>
                    <a:pt x="86139" y="16812"/>
                    <a:pt x="86242" y="16846"/>
                  </a:cubicBezTo>
                  <a:cubicBezTo>
                    <a:pt x="86305" y="16867"/>
                    <a:pt x="86389" y="16888"/>
                    <a:pt x="86452" y="16909"/>
                  </a:cubicBezTo>
                  <a:cubicBezTo>
                    <a:pt x="86894" y="16930"/>
                    <a:pt x="87314" y="17056"/>
                    <a:pt x="87693" y="17266"/>
                  </a:cubicBezTo>
                  <a:cubicBezTo>
                    <a:pt x="87756" y="17314"/>
                    <a:pt x="87843" y="17337"/>
                    <a:pt x="87926" y="17337"/>
                  </a:cubicBezTo>
                  <a:cubicBezTo>
                    <a:pt x="87954" y="17337"/>
                    <a:pt x="87982" y="17335"/>
                    <a:pt x="88008" y="17330"/>
                  </a:cubicBezTo>
                  <a:cubicBezTo>
                    <a:pt x="88176" y="17561"/>
                    <a:pt x="88429" y="17624"/>
                    <a:pt x="88618" y="17771"/>
                  </a:cubicBezTo>
                  <a:cubicBezTo>
                    <a:pt x="88807" y="17897"/>
                    <a:pt x="89017" y="18023"/>
                    <a:pt x="89228" y="18149"/>
                  </a:cubicBezTo>
                  <a:cubicBezTo>
                    <a:pt x="89312" y="18192"/>
                    <a:pt x="89375" y="18255"/>
                    <a:pt x="89459" y="18339"/>
                  </a:cubicBezTo>
                  <a:cubicBezTo>
                    <a:pt x="89543" y="18465"/>
                    <a:pt x="89648" y="18570"/>
                    <a:pt x="89753" y="18675"/>
                  </a:cubicBezTo>
                  <a:cubicBezTo>
                    <a:pt x="89879" y="18801"/>
                    <a:pt x="89985" y="18927"/>
                    <a:pt x="90111" y="19075"/>
                  </a:cubicBezTo>
                  <a:cubicBezTo>
                    <a:pt x="90153" y="19138"/>
                    <a:pt x="90237" y="19180"/>
                    <a:pt x="90279" y="19285"/>
                  </a:cubicBezTo>
                  <a:cubicBezTo>
                    <a:pt x="90279" y="19304"/>
                    <a:pt x="90292" y="19314"/>
                    <a:pt x="90309" y="19314"/>
                  </a:cubicBezTo>
                  <a:cubicBezTo>
                    <a:pt x="90331" y="19314"/>
                    <a:pt x="90361" y="19298"/>
                    <a:pt x="90384" y="19264"/>
                  </a:cubicBezTo>
                  <a:cubicBezTo>
                    <a:pt x="90258" y="18948"/>
                    <a:pt x="90069" y="18696"/>
                    <a:pt x="89795" y="18486"/>
                  </a:cubicBezTo>
                  <a:cubicBezTo>
                    <a:pt x="89732" y="18423"/>
                    <a:pt x="89690" y="18360"/>
                    <a:pt x="89627" y="18297"/>
                  </a:cubicBezTo>
                  <a:cubicBezTo>
                    <a:pt x="89543" y="18255"/>
                    <a:pt x="89480" y="18192"/>
                    <a:pt x="89438" y="18107"/>
                  </a:cubicBezTo>
                  <a:cubicBezTo>
                    <a:pt x="89396" y="18023"/>
                    <a:pt x="89312" y="17939"/>
                    <a:pt x="89228" y="17897"/>
                  </a:cubicBezTo>
                  <a:cubicBezTo>
                    <a:pt x="88933" y="17792"/>
                    <a:pt x="88765" y="17540"/>
                    <a:pt x="88492" y="17393"/>
                  </a:cubicBezTo>
                  <a:cubicBezTo>
                    <a:pt x="88366" y="17308"/>
                    <a:pt x="88197" y="17224"/>
                    <a:pt x="88050" y="17161"/>
                  </a:cubicBezTo>
                  <a:cubicBezTo>
                    <a:pt x="87924" y="17098"/>
                    <a:pt x="87819" y="17035"/>
                    <a:pt x="87714" y="16972"/>
                  </a:cubicBezTo>
                  <a:cubicBezTo>
                    <a:pt x="87609" y="16888"/>
                    <a:pt x="87483" y="16825"/>
                    <a:pt x="87356" y="16783"/>
                  </a:cubicBezTo>
                  <a:cubicBezTo>
                    <a:pt x="87083" y="16762"/>
                    <a:pt x="86810" y="16699"/>
                    <a:pt x="86558" y="16594"/>
                  </a:cubicBezTo>
                  <a:cubicBezTo>
                    <a:pt x="86347" y="16531"/>
                    <a:pt x="86137" y="16489"/>
                    <a:pt x="85927" y="16468"/>
                  </a:cubicBezTo>
                  <a:lnTo>
                    <a:pt x="85527" y="16468"/>
                  </a:lnTo>
                  <a:cubicBezTo>
                    <a:pt x="85401" y="16468"/>
                    <a:pt x="85275" y="16489"/>
                    <a:pt x="85149" y="16510"/>
                  </a:cubicBezTo>
                  <a:cubicBezTo>
                    <a:pt x="85119" y="16518"/>
                    <a:pt x="85092" y="16521"/>
                    <a:pt x="85065" y="16521"/>
                  </a:cubicBezTo>
                  <a:cubicBezTo>
                    <a:pt x="84959" y="16521"/>
                    <a:pt x="84871" y="16468"/>
                    <a:pt x="84770" y="16468"/>
                  </a:cubicBezTo>
                  <a:cubicBezTo>
                    <a:pt x="84679" y="16475"/>
                    <a:pt x="84586" y="16477"/>
                    <a:pt x="84492" y="16477"/>
                  </a:cubicBezTo>
                  <a:cubicBezTo>
                    <a:pt x="84303" y="16477"/>
                    <a:pt x="84112" y="16468"/>
                    <a:pt x="83930" y="16468"/>
                  </a:cubicBezTo>
                  <a:cubicBezTo>
                    <a:pt x="83845" y="16468"/>
                    <a:pt x="83782" y="16489"/>
                    <a:pt x="83698" y="16510"/>
                  </a:cubicBezTo>
                  <a:cubicBezTo>
                    <a:pt x="83488" y="16573"/>
                    <a:pt x="83257" y="16636"/>
                    <a:pt x="83025" y="16657"/>
                  </a:cubicBezTo>
                  <a:cubicBezTo>
                    <a:pt x="82731" y="16657"/>
                    <a:pt x="82437" y="16720"/>
                    <a:pt x="82142" y="16804"/>
                  </a:cubicBezTo>
                  <a:cubicBezTo>
                    <a:pt x="81880" y="16898"/>
                    <a:pt x="81617" y="17042"/>
                    <a:pt x="81354" y="17042"/>
                  </a:cubicBezTo>
                  <a:cubicBezTo>
                    <a:pt x="81323" y="17042"/>
                    <a:pt x="81291" y="17040"/>
                    <a:pt x="81259" y="17035"/>
                  </a:cubicBezTo>
                  <a:cubicBezTo>
                    <a:pt x="81028" y="17119"/>
                    <a:pt x="80818" y="17224"/>
                    <a:pt x="80608" y="17330"/>
                  </a:cubicBezTo>
                  <a:cubicBezTo>
                    <a:pt x="80587" y="17351"/>
                    <a:pt x="80545" y="17393"/>
                    <a:pt x="80503" y="17393"/>
                  </a:cubicBezTo>
                  <a:cubicBezTo>
                    <a:pt x="80271" y="17393"/>
                    <a:pt x="80103" y="17540"/>
                    <a:pt x="79893" y="17582"/>
                  </a:cubicBezTo>
                  <a:cubicBezTo>
                    <a:pt x="79683" y="17624"/>
                    <a:pt x="79514" y="17771"/>
                    <a:pt x="79304" y="17813"/>
                  </a:cubicBezTo>
                  <a:cubicBezTo>
                    <a:pt x="79136" y="17855"/>
                    <a:pt x="78968" y="17939"/>
                    <a:pt x="78842" y="18044"/>
                  </a:cubicBezTo>
                  <a:cubicBezTo>
                    <a:pt x="78694" y="18192"/>
                    <a:pt x="78526" y="18107"/>
                    <a:pt x="78379" y="18170"/>
                  </a:cubicBezTo>
                  <a:cubicBezTo>
                    <a:pt x="78001" y="18297"/>
                    <a:pt x="77643" y="18444"/>
                    <a:pt x="77307" y="18612"/>
                  </a:cubicBezTo>
                  <a:cubicBezTo>
                    <a:pt x="76865" y="18864"/>
                    <a:pt x="76403" y="19032"/>
                    <a:pt x="75919" y="19159"/>
                  </a:cubicBezTo>
                  <a:cubicBezTo>
                    <a:pt x="75667" y="19222"/>
                    <a:pt x="75394" y="19390"/>
                    <a:pt x="75141" y="19474"/>
                  </a:cubicBezTo>
                  <a:cubicBezTo>
                    <a:pt x="74973" y="19537"/>
                    <a:pt x="74826" y="19600"/>
                    <a:pt x="74679" y="19663"/>
                  </a:cubicBezTo>
                  <a:cubicBezTo>
                    <a:pt x="74532" y="19747"/>
                    <a:pt x="74363" y="19768"/>
                    <a:pt x="74216" y="19873"/>
                  </a:cubicBezTo>
                  <a:cubicBezTo>
                    <a:pt x="74027" y="20021"/>
                    <a:pt x="73796" y="20105"/>
                    <a:pt x="73565" y="20126"/>
                  </a:cubicBezTo>
                  <a:cubicBezTo>
                    <a:pt x="73459" y="20252"/>
                    <a:pt x="73312" y="20336"/>
                    <a:pt x="73144" y="20399"/>
                  </a:cubicBezTo>
                  <a:cubicBezTo>
                    <a:pt x="72871" y="20504"/>
                    <a:pt x="72597" y="20609"/>
                    <a:pt x="72324" y="20735"/>
                  </a:cubicBezTo>
                  <a:cubicBezTo>
                    <a:pt x="72072" y="20862"/>
                    <a:pt x="71756" y="20946"/>
                    <a:pt x="71504" y="21051"/>
                  </a:cubicBezTo>
                  <a:cubicBezTo>
                    <a:pt x="71231" y="21198"/>
                    <a:pt x="70957" y="21324"/>
                    <a:pt x="70684" y="21408"/>
                  </a:cubicBezTo>
                  <a:cubicBezTo>
                    <a:pt x="70516" y="21471"/>
                    <a:pt x="70369" y="21534"/>
                    <a:pt x="70222" y="21640"/>
                  </a:cubicBezTo>
                  <a:cubicBezTo>
                    <a:pt x="70074" y="21745"/>
                    <a:pt x="69864" y="21682"/>
                    <a:pt x="69738" y="21850"/>
                  </a:cubicBezTo>
                  <a:cubicBezTo>
                    <a:pt x="69318" y="21976"/>
                    <a:pt x="68939" y="22249"/>
                    <a:pt x="68498" y="22312"/>
                  </a:cubicBezTo>
                  <a:cubicBezTo>
                    <a:pt x="68287" y="22354"/>
                    <a:pt x="68119" y="22523"/>
                    <a:pt x="67930" y="22586"/>
                  </a:cubicBezTo>
                  <a:cubicBezTo>
                    <a:pt x="67804" y="22628"/>
                    <a:pt x="67657" y="22607"/>
                    <a:pt x="67573" y="22733"/>
                  </a:cubicBezTo>
                  <a:cubicBezTo>
                    <a:pt x="67383" y="22733"/>
                    <a:pt x="67257" y="22880"/>
                    <a:pt x="67068" y="22922"/>
                  </a:cubicBezTo>
                  <a:cubicBezTo>
                    <a:pt x="66921" y="22943"/>
                    <a:pt x="66774" y="22985"/>
                    <a:pt x="66626" y="23048"/>
                  </a:cubicBezTo>
                  <a:cubicBezTo>
                    <a:pt x="66038" y="23300"/>
                    <a:pt x="65470" y="23511"/>
                    <a:pt x="64860" y="23700"/>
                  </a:cubicBezTo>
                  <a:cubicBezTo>
                    <a:pt x="64722" y="23752"/>
                    <a:pt x="64569" y="23789"/>
                    <a:pt x="64414" y="23789"/>
                  </a:cubicBezTo>
                  <a:cubicBezTo>
                    <a:pt x="64381" y="23789"/>
                    <a:pt x="64347" y="23788"/>
                    <a:pt x="64314" y="23784"/>
                  </a:cubicBezTo>
                  <a:lnTo>
                    <a:pt x="64083" y="23910"/>
                  </a:lnTo>
                  <a:cubicBezTo>
                    <a:pt x="63914" y="23910"/>
                    <a:pt x="63748" y="23905"/>
                    <a:pt x="63583" y="23905"/>
                  </a:cubicBezTo>
                  <a:cubicBezTo>
                    <a:pt x="63253" y="23905"/>
                    <a:pt x="62926" y="23924"/>
                    <a:pt x="62590" y="24036"/>
                  </a:cubicBezTo>
                  <a:cubicBezTo>
                    <a:pt x="62527" y="23952"/>
                    <a:pt x="62380" y="23994"/>
                    <a:pt x="62274" y="23952"/>
                  </a:cubicBezTo>
                  <a:cubicBezTo>
                    <a:pt x="62148" y="23910"/>
                    <a:pt x="62043" y="23910"/>
                    <a:pt x="61917" y="23910"/>
                  </a:cubicBezTo>
                  <a:cubicBezTo>
                    <a:pt x="61518" y="23910"/>
                    <a:pt x="61139" y="23889"/>
                    <a:pt x="60761" y="23826"/>
                  </a:cubicBezTo>
                  <a:cubicBezTo>
                    <a:pt x="60592" y="23721"/>
                    <a:pt x="60424" y="23658"/>
                    <a:pt x="60235" y="23658"/>
                  </a:cubicBezTo>
                  <a:cubicBezTo>
                    <a:pt x="60088" y="23637"/>
                    <a:pt x="59962" y="23658"/>
                    <a:pt x="59815" y="23616"/>
                  </a:cubicBezTo>
                  <a:cubicBezTo>
                    <a:pt x="59436" y="23532"/>
                    <a:pt x="59079" y="23448"/>
                    <a:pt x="58721" y="23342"/>
                  </a:cubicBezTo>
                  <a:cubicBezTo>
                    <a:pt x="58490" y="23321"/>
                    <a:pt x="58280" y="23237"/>
                    <a:pt x="58112" y="23111"/>
                  </a:cubicBezTo>
                  <a:cubicBezTo>
                    <a:pt x="58006" y="23027"/>
                    <a:pt x="57880" y="22943"/>
                    <a:pt x="57754" y="22901"/>
                  </a:cubicBezTo>
                  <a:cubicBezTo>
                    <a:pt x="57376" y="22691"/>
                    <a:pt x="56997" y="22502"/>
                    <a:pt x="56640" y="22312"/>
                  </a:cubicBezTo>
                  <a:cubicBezTo>
                    <a:pt x="56304" y="22144"/>
                    <a:pt x="56009" y="21934"/>
                    <a:pt x="55778" y="21661"/>
                  </a:cubicBezTo>
                  <a:cubicBezTo>
                    <a:pt x="55715" y="21597"/>
                    <a:pt x="55631" y="21534"/>
                    <a:pt x="55568" y="21492"/>
                  </a:cubicBezTo>
                  <a:cubicBezTo>
                    <a:pt x="55378" y="21366"/>
                    <a:pt x="55252" y="21156"/>
                    <a:pt x="55042" y="21051"/>
                  </a:cubicBezTo>
                  <a:cubicBezTo>
                    <a:pt x="55021" y="20904"/>
                    <a:pt x="54895" y="20883"/>
                    <a:pt x="54790" y="20820"/>
                  </a:cubicBezTo>
                  <a:cubicBezTo>
                    <a:pt x="54495" y="20672"/>
                    <a:pt x="54264" y="20483"/>
                    <a:pt x="54054" y="20252"/>
                  </a:cubicBezTo>
                  <a:cubicBezTo>
                    <a:pt x="53928" y="20105"/>
                    <a:pt x="53802" y="19979"/>
                    <a:pt x="53654" y="19873"/>
                  </a:cubicBezTo>
                  <a:cubicBezTo>
                    <a:pt x="53528" y="19747"/>
                    <a:pt x="53402" y="19600"/>
                    <a:pt x="53276" y="19453"/>
                  </a:cubicBezTo>
                  <a:cubicBezTo>
                    <a:pt x="53066" y="19201"/>
                    <a:pt x="52898" y="18927"/>
                    <a:pt x="52666" y="18675"/>
                  </a:cubicBezTo>
                  <a:cubicBezTo>
                    <a:pt x="52477" y="18465"/>
                    <a:pt x="52225" y="18297"/>
                    <a:pt x="52225" y="17939"/>
                  </a:cubicBezTo>
                  <a:cubicBezTo>
                    <a:pt x="52225" y="17897"/>
                    <a:pt x="52141" y="17813"/>
                    <a:pt x="52099" y="17750"/>
                  </a:cubicBezTo>
                  <a:cubicBezTo>
                    <a:pt x="51972" y="17582"/>
                    <a:pt x="51867" y="17414"/>
                    <a:pt x="51783" y="17245"/>
                  </a:cubicBezTo>
                  <a:cubicBezTo>
                    <a:pt x="51615" y="16909"/>
                    <a:pt x="51447" y="16573"/>
                    <a:pt x="51300" y="16215"/>
                  </a:cubicBezTo>
                  <a:cubicBezTo>
                    <a:pt x="51195" y="15984"/>
                    <a:pt x="51110" y="15753"/>
                    <a:pt x="51047" y="15521"/>
                  </a:cubicBezTo>
                  <a:cubicBezTo>
                    <a:pt x="51005" y="15332"/>
                    <a:pt x="50942" y="15143"/>
                    <a:pt x="50879" y="14954"/>
                  </a:cubicBezTo>
                  <a:cubicBezTo>
                    <a:pt x="50774" y="14786"/>
                    <a:pt x="50711" y="14617"/>
                    <a:pt x="50690" y="14428"/>
                  </a:cubicBezTo>
                  <a:cubicBezTo>
                    <a:pt x="50648" y="14155"/>
                    <a:pt x="50564" y="13903"/>
                    <a:pt x="50438" y="13671"/>
                  </a:cubicBezTo>
                  <a:cubicBezTo>
                    <a:pt x="50291" y="13440"/>
                    <a:pt x="50206" y="13167"/>
                    <a:pt x="50164" y="12914"/>
                  </a:cubicBezTo>
                  <a:cubicBezTo>
                    <a:pt x="50143" y="12809"/>
                    <a:pt x="50122" y="12704"/>
                    <a:pt x="50101" y="12578"/>
                  </a:cubicBezTo>
                  <a:cubicBezTo>
                    <a:pt x="50101" y="12242"/>
                    <a:pt x="50017" y="11905"/>
                    <a:pt x="49870" y="11611"/>
                  </a:cubicBezTo>
                  <a:cubicBezTo>
                    <a:pt x="49828" y="11548"/>
                    <a:pt x="49807" y="11485"/>
                    <a:pt x="49786" y="11422"/>
                  </a:cubicBezTo>
                  <a:cubicBezTo>
                    <a:pt x="49744" y="11253"/>
                    <a:pt x="49744" y="11106"/>
                    <a:pt x="49723" y="10938"/>
                  </a:cubicBezTo>
                  <a:cubicBezTo>
                    <a:pt x="49660" y="10707"/>
                    <a:pt x="49576" y="10497"/>
                    <a:pt x="49513" y="10265"/>
                  </a:cubicBezTo>
                  <a:cubicBezTo>
                    <a:pt x="49513" y="10139"/>
                    <a:pt x="49513" y="10013"/>
                    <a:pt x="49471" y="9908"/>
                  </a:cubicBezTo>
                  <a:cubicBezTo>
                    <a:pt x="49323" y="9466"/>
                    <a:pt x="49281" y="9004"/>
                    <a:pt x="49134" y="8562"/>
                  </a:cubicBezTo>
                  <a:cubicBezTo>
                    <a:pt x="49008" y="8184"/>
                    <a:pt x="48987" y="7763"/>
                    <a:pt x="48798" y="7385"/>
                  </a:cubicBezTo>
                  <a:cubicBezTo>
                    <a:pt x="48693" y="7091"/>
                    <a:pt x="48609" y="6796"/>
                    <a:pt x="48567" y="6481"/>
                  </a:cubicBezTo>
                  <a:cubicBezTo>
                    <a:pt x="48524" y="6313"/>
                    <a:pt x="48461" y="6145"/>
                    <a:pt x="48440" y="5976"/>
                  </a:cubicBezTo>
                  <a:cubicBezTo>
                    <a:pt x="48398" y="5787"/>
                    <a:pt x="48356" y="5598"/>
                    <a:pt x="48293" y="5409"/>
                  </a:cubicBezTo>
                  <a:cubicBezTo>
                    <a:pt x="48167" y="5177"/>
                    <a:pt x="48062" y="4925"/>
                    <a:pt x="47978" y="4673"/>
                  </a:cubicBezTo>
                  <a:cubicBezTo>
                    <a:pt x="47915" y="4357"/>
                    <a:pt x="47789" y="4084"/>
                    <a:pt x="47599" y="3853"/>
                  </a:cubicBezTo>
                  <a:cubicBezTo>
                    <a:pt x="47557" y="3790"/>
                    <a:pt x="47515" y="3727"/>
                    <a:pt x="47515" y="3664"/>
                  </a:cubicBezTo>
                  <a:cubicBezTo>
                    <a:pt x="47452" y="3453"/>
                    <a:pt x="47368" y="3264"/>
                    <a:pt x="47242" y="3096"/>
                  </a:cubicBezTo>
                  <a:cubicBezTo>
                    <a:pt x="47179" y="2991"/>
                    <a:pt x="47116" y="2865"/>
                    <a:pt x="47053" y="2760"/>
                  </a:cubicBezTo>
                  <a:cubicBezTo>
                    <a:pt x="46906" y="2528"/>
                    <a:pt x="46758" y="2297"/>
                    <a:pt x="46632" y="2087"/>
                  </a:cubicBezTo>
                  <a:cubicBezTo>
                    <a:pt x="46506" y="1898"/>
                    <a:pt x="46338" y="1708"/>
                    <a:pt x="46212" y="1519"/>
                  </a:cubicBezTo>
                  <a:cubicBezTo>
                    <a:pt x="46170" y="1456"/>
                    <a:pt x="46128" y="1414"/>
                    <a:pt x="46086" y="1393"/>
                  </a:cubicBezTo>
                  <a:cubicBezTo>
                    <a:pt x="45917" y="1267"/>
                    <a:pt x="45749" y="1120"/>
                    <a:pt x="45644" y="952"/>
                  </a:cubicBezTo>
                  <a:cubicBezTo>
                    <a:pt x="45497" y="825"/>
                    <a:pt x="45350" y="720"/>
                    <a:pt x="45203" y="615"/>
                  </a:cubicBezTo>
                  <a:cubicBezTo>
                    <a:pt x="45119" y="531"/>
                    <a:pt x="44992" y="489"/>
                    <a:pt x="44887" y="468"/>
                  </a:cubicBezTo>
                  <a:cubicBezTo>
                    <a:pt x="44719" y="468"/>
                    <a:pt x="44635" y="321"/>
                    <a:pt x="44488" y="300"/>
                  </a:cubicBezTo>
                  <a:cubicBezTo>
                    <a:pt x="44291" y="138"/>
                    <a:pt x="44063" y="38"/>
                    <a:pt x="43818" y="38"/>
                  </a:cubicBezTo>
                  <a:cubicBezTo>
                    <a:pt x="43775" y="38"/>
                    <a:pt x="43732" y="41"/>
                    <a:pt x="43689" y="47"/>
                  </a:cubicBezTo>
                  <a:lnTo>
                    <a:pt x="43037" y="47"/>
                  </a:lnTo>
                  <a:cubicBezTo>
                    <a:pt x="42879" y="16"/>
                    <a:pt x="42722" y="0"/>
                    <a:pt x="4256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38"/>
            <p:cNvSpPr/>
            <p:nvPr/>
          </p:nvSpPr>
          <p:spPr>
            <a:xfrm>
              <a:off x="1556296" y="212247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lnTo>
                    <a:pt x="1" y="22"/>
                  </a:lnTo>
                  <a:lnTo>
                    <a:pt x="43" y="64"/>
                  </a:lnTo>
                  <a:lnTo>
                    <a:pt x="43" y="22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38"/>
            <p:cNvSpPr/>
            <p:nvPr/>
          </p:nvSpPr>
          <p:spPr>
            <a:xfrm>
              <a:off x="1549149" y="2126441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0" y="16"/>
                    <a:pt x="24" y="56"/>
                    <a:pt x="36" y="56"/>
                  </a:cubicBezTo>
                  <a:cubicBezTo>
                    <a:pt x="40" y="56"/>
                    <a:pt x="42" y="52"/>
                    <a:pt x="42" y="42"/>
                  </a:cubicBezTo>
                  <a:cubicBezTo>
                    <a:pt x="63" y="0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38"/>
            <p:cNvSpPr/>
            <p:nvPr/>
          </p:nvSpPr>
          <p:spPr>
            <a:xfrm>
              <a:off x="1488006" y="215308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38"/>
            <p:cNvSpPr/>
            <p:nvPr/>
          </p:nvSpPr>
          <p:spPr>
            <a:xfrm>
              <a:off x="1482149" y="2156162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" y="0"/>
                  </a:moveTo>
                  <a:cubicBezTo>
                    <a:pt x="1" y="33"/>
                    <a:pt x="25" y="77"/>
                    <a:pt x="37" y="77"/>
                  </a:cubicBezTo>
                  <a:cubicBezTo>
                    <a:pt x="40" y="77"/>
                    <a:pt x="43" y="73"/>
                    <a:pt x="43" y="63"/>
                  </a:cubicBezTo>
                  <a:cubicBezTo>
                    <a:pt x="64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9" name="Google Shape;12619;p38"/>
          <p:cNvGrpSpPr/>
          <p:nvPr/>
        </p:nvGrpSpPr>
        <p:grpSpPr>
          <a:xfrm rot="-2549760" flipH="1">
            <a:off x="5179066" y="4384605"/>
            <a:ext cx="683227" cy="695002"/>
            <a:chOff x="1896484" y="2229920"/>
            <a:chExt cx="126844" cy="129032"/>
          </a:xfrm>
        </p:grpSpPr>
        <p:sp>
          <p:nvSpPr>
            <p:cNvPr id="12620" name="Google Shape;12620;p38"/>
            <p:cNvSpPr/>
            <p:nvPr/>
          </p:nvSpPr>
          <p:spPr>
            <a:xfrm>
              <a:off x="1896484" y="2300159"/>
              <a:ext cx="2176" cy="3309"/>
            </a:xfrm>
            <a:custGeom>
              <a:avLst/>
              <a:gdLst/>
              <a:ahLst/>
              <a:cxnLst/>
              <a:rect l="l" t="t" r="r" b="b"/>
              <a:pathLst>
                <a:path w="211" h="316" extrusionOk="0">
                  <a:moveTo>
                    <a:pt x="189" y="0"/>
                  </a:moveTo>
                  <a:cubicBezTo>
                    <a:pt x="126" y="42"/>
                    <a:pt x="84" y="63"/>
                    <a:pt x="21" y="63"/>
                  </a:cubicBezTo>
                  <a:lnTo>
                    <a:pt x="0" y="190"/>
                  </a:lnTo>
                  <a:cubicBezTo>
                    <a:pt x="11" y="187"/>
                    <a:pt x="21" y="186"/>
                    <a:pt x="30" y="186"/>
                  </a:cubicBezTo>
                  <a:cubicBezTo>
                    <a:pt x="106" y="186"/>
                    <a:pt x="114" y="259"/>
                    <a:pt x="189" y="316"/>
                  </a:cubicBezTo>
                  <a:cubicBezTo>
                    <a:pt x="210" y="211"/>
                    <a:pt x="210" y="105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38"/>
            <p:cNvSpPr/>
            <p:nvPr/>
          </p:nvSpPr>
          <p:spPr>
            <a:xfrm>
              <a:off x="1919028" y="2357517"/>
              <a:ext cx="1743" cy="1435"/>
            </a:xfrm>
            <a:custGeom>
              <a:avLst/>
              <a:gdLst/>
              <a:ahLst/>
              <a:cxnLst/>
              <a:rect l="l" t="t" r="r" b="b"/>
              <a:pathLst>
                <a:path w="169" h="137" extrusionOk="0">
                  <a:moveTo>
                    <a:pt x="77" y="0"/>
                  </a:moveTo>
                  <a:cubicBezTo>
                    <a:pt x="48" y="0"/>
                    <a:pt x="22" y="11"/>
                    <a:pt x="1" y="32"/>
                  </a:cubicBezTo>
                  <a:cubicBezTo>
                    <a:pt x="22" y="74"/>
                    <a:pt x="43" y="95"/>
                    <a:pt x="43" y="137"/>
                  </a:cubicBezTo>
                  <a:lnTo>
                    <a:pt x="106" y="137"/>
                  </a:lnTo>
                  <a:cubicBezTo>
                    <a:pt x="127" y="95"/>
                    <a:pt x="148" y="74"/>
                    <a:pt x="169" y="32"/>
                  </a:cubicBezTo>
                  <a:cubicBezTo>
                    <a:pt x="137" y="1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38"/>
            <p:cNvSpPr/>
            <p:nvPr/>
          </p:nvSpPr>
          <p:spPr>
            <a:xfrm>
              <a:off x="1899300" y="2229920"/>
              <a:ext cx="122513" cy="128393"/>
            </a:xfrm>
            <a:custGeom>
              <a:avLst/>
              <a:gdLst/>
              <a:ahLst/>
              <a:cxnLst/>
              <a:rect l="l" t="t" r="r" b="b"/>
              <a:pathLst>
                <a:path w="11880" h="12260" extrusionOk="0">
                  <a:moveTo>
                    <a:pt x="6245" y="463"/>
                  </a:moveTo>
                  <a:lnTo>
                    <a:pt x="6245" y="463"/>
                  </a:lnTo>
                  <a:cubicBezTo>
                    <a:pt x="6276" y="541"/>
                    <a:pt x="6261" y="584"/>
                    <a:pt x="6208" y="584"/>
                  </a:cubicBezTo>
                  <a:cubicBezTo>
                    <a:pt x="6190" y="584"/>
                    <a:pt x="6167" y="579"/>
                    <a:pt x="6139" y="568"/>
                  </a:cubicBezTo>
                  <a:lnTo>
                    <a:pt x="6245" y="463"/>
                  </a:lnTo>
                  <a:close/>
                  <a:moveTo>
                    <a:pt x="5761" y="842"/>
                  </a:moveTo>
                  <a:lnTo>
                    <a:pt x="5761" y="863"/>
                  </a:lnTo>
                  <a:cubicBezTo>
                    <a:pt x="5803" y="884"/>
                    <a:pt x="5803" y="905"/>
                    <a:pt x="5761" y="926"/>
                  </a:cubicBezTo>
                  <a:cubicBezTo>
                    <a:pt x="5758" y="929"/>
                    <a:pt x="5755" y="930"/>
                    <a:pt x="5752" y="930"/>
                  </a:cubicBezTo>
                  <a:cubicBezTo>
                    <a:pt x="5735" y="930"/>
                    <a:pt x="5722" y="884"/>
                    <a:pt x="5740" y="884"/>
                  </a:cubicBezTo>
                  <a:cubicBezTo>
                    <a:pt x="5740" y="863"/>
                    <a:pt x="5761" y="842"/>
                    <a:pt x="5761" y="842"/>
                  </a:cubicBezTo>
                  <a:close/>
                  <a:moveTo>
                    <a:pt x="7359" y="884"/>
                  </a:moveTo>
                  <a:cubicBezTo>
                    <a:pt x="7401" y="1010"/>
                    <a:pt x="7380" y="1031"/>
                    <a:pt x="7296" y="1031"/>
                  </a:cubicBezTo>
                  <a:cubicBezTo>
                    <a:pt x="7275" y="947"/>
                    <a:pt x="7359" y="968"/>
                    <a:pt x="7359" y="884"/>
                  </a:cubicBezTo>
                  <a:close/>
                  <a:moveTo>
                    <a:pt x="7590" y="968"/>
                  </a:moveTo>
                  <a:lnTo>
                    <a:pt x="7611" y="989"/>
                  </a:lnTo>
                  <a:cubicBezTo>
                    <a:pt x="7653" y="1010"/>
                    <a:pt x="7632" y="1031"/>
                    <a:pt x="7611" y="1052"/>
                  </a:cubicBezTo>
                  <a:cubicBezTo>
                    <a:pt x="7605" y="1055"/>
                    <a:pt x="7600" y="1056"/>
                    <a:pt x="7596" y="1056"/>
                  </a:cubicBezTo>
                  <a:cubicBezTo>
                    <a:pt x="7569" y="1056"/>
                    <a:pt x="7569" y="1010"/>
                    <a:pt x="7569" y="1010"/>
                  </a:cubicBezTo>
                  <a:cubicBezTo>
                    <a:pt x="7569" y="989"/>
                    <a:pt x="7590" y="968"/>
                    <a:pt x="7590" y="968"/>
                  </a:cubicBezTo>
                  <a:close/>
                  <a:moveTo>
                    <a:pt x="7464" y="1010"/>
                  </a:moveTo>
                  <a:cubicBezTo>
                    <a:pt x="7485" y="1031"/>
                    <a:pt x="7485" y="1031"/>
                    <a:pt x="7485" y="1031"/>
                  </a:cubicBezTo>
                  <a:lnTo>
                    <a:pt x="7471" y="1059"/>
                  </a:lnTo>
                  <a:lnTo>
                    <a:pt x="7471" y="1059"/>
                  </a:lnTo>
                  <a:cubicBezTo>
                    <a:pt x="7459" y="1047"/>
                    <a:pt x="7443" y="1031"/>
                    <a:pt x="7443" y="1031"/>
                  </a:cubicBezTo>
                  <a:cubicBezTo>
                    <a:pt x="7464" y="1031"/>
                    <a:pt x="7464" y="1031"/>
                    <a:pt x="7464" y="1010"/>
                  </a:cubicBezTo>
                  <a:close/>
                  <a:moveTo>
                    <a:pt x="7737" y="1577"/>
                  </a:moveTo>
                  <a:lnTo>
                    <a:pt x="7737" y="1598"/>
                  </a:lnTo>
                  <a:cubicBezTo>
                    <a:pt x="7737" y="1598"/>
                    <a:pt x="7747" y="1580"/>
                    <a:pt x="7753" y="1580"/>
                  </a:cubicBezTo>
                  <a:cubicBezTo>
                    <a:pt x="7756" y="1580"/>
                    <a:pt x="7758" y="1584"/>
                    <a:pt x="7758" y="1598"/>
                  </a:cubicBezTo>
                  <a:cubicBezTo>
                    <a:pt x="7748" y="1609"/>
                    <a:pt x="7737" y="1614"/>
                    <a:pt x="7729" y="1614"/>
                  </a:cubicBezTo>
                  <a:cubicBezTo>
                    <a:pt x="7722" y="1614"/>
                    <a:pt x="7716" y="1609"/>
                    <a:pt x="7716" y="1598"/>
                  </a:cubicBezTo>
                  <a:lnTo>
                    <a:pt x="7737" y="1577"/>
                  </a:lnTo>
                  <a:close/>
                  <a:moveTo>
                    <a:pt x="5130" y="1704"/>
                  </a:moveTo>
                  <a:lnTo>
                    <a:pt x="5151" y="1725"/>
                  </a:lnTo>
                  <a:cubicBezTo>
                    <a:pt x="5151" y="1732"/>
                    <a:pt x="5149" y="1734"/>
                    <a:pt x="5145" y="1734"/>
                  </a:cubicBezTo>
                  <a:cubicBezTo>
                    <a:pt x="5137" y="1734"/>
                    <a:pt x="5123" y="1725"/>
                    <a:pt x="5109" y="1725"/>
                  </a:cubicBezTo>
                  <a:cubicBezTo>
                    <a:pt x="5109" y="1725"/>
                    <a:pt x="5130" y="1704"/>
                    <a:pt x="5130" y="1704"/>
                  </a:cubicBezTo>
                  <a:close/>
                  <a:moveTo>
                    <a:pt x="8387" y="2206"/>
                  </a:moveTo>
                  <a:cubicBezTo>
                    <a:pt x="8439" y="2206"/>
                    <a:pt x="8473" y="2256"/>
                    <a:pt x="8473" y="2271"/>
                  </a:cubicBezTo>
                  <a:cubicBezTo>
                    <a:pt x="8494" y="2292"/>
                    <a:pt x="8494" y="2313"/>
                    <a:pt x="8452" y="2313"/>
                  </a:cubicBezTo>
                  <a:cubicBezTo>
                    <a:pt x="8389" y="2313"/>
                    <a:pt x="8347" y="2271"/>
                    <a:pt x="8326" y="2229"/>
                  </a:cubicBezTo>
                  <a:cubicBezTo>
                    <a:pt x="8348" y="2212"/>
                    <a:pt x="8369" y="2206"/>
                    <a:pt x="8387" y="2206"/>
                  </a:cubicBezTo>
                  <a:close/>
                  <a:moveTo>
                    <a:pt x="6665" y="1725"/>
                  </a:moveTo>
                  <a:cubicBezTo>
                    <a:pt x="6770" y="1872"/>
                    <a:pt x="6875" y="2040"/>
                    <a:pt x="7023" y="2166"/>
                  </a:cubicBezTo>
                  <a:lnTo>
                    <a:pt x="7023" y="2397"/>
                  </a:lnTo>
                  <a:cubicBezTo>
                    <a:pt x="6791" y="2208"/>
                    <a:pt x="6749" y="1893"/>
                    <a:pt x="6497" y="1725"/>
                  </a:cubicBezTo>
                  <a:close/>
                  <a:moveTo>
                    <a:pt x="5130" y="2755"/>
                  </a:moveTo>
                  <a:lnTo>
                    <a:pt x="5151" y="2776"/>
                  </a:lnTo>
                  <a:lnTo>
                    <a:pt x="5151" y="2797"/>
                  </a:lnTo>
                  <a:lnTo>
                    <a:pt x="5130" y="2797"/>
                  </a:lnTo>
                  <a:cubicBezTo>
                    <a:pt x="5130" y="2776"/>
                    <a:pt x="5130" y="2776"/>
                    <a:pt x="5109" y="2776"/>
                  </a:cubicBezTo>
                  <a:cubicBezTo>
                    <a:pt x="5109" y="2755"/>
                    <a:pt x="5130" y="2755"/>
                    <a:pt x="5130" y="2755"/>
                  </a:cubicBezTo>
                  <a:close/>
                  <a:moveTo>
                    <a:pt x="5509" y="2881"/>
                  </a:moveTo>
                  <a:lnTo>
                    <a:pt x="5530" y="2902"/>
                  </a:lnTo>
                  <a:lnTo>
                    <a:pt x="5551" y="2902"/>
                  </a:lnTo>
                  <a:cubicBezTo>
                    <a:pt x="5530" y="2923"/>
                    <a:pt x="5509" y="2923"/>
                    <a:pt x="5509" y="2923"/>
                  </a:cubicBezTo>
                  <a:cubicBezTo>
                    <a:pt x="5509" y="2902"/>
                    <a:pt x="5488" y="2902"/>
                    <a:pt x="5488" y="2902"/>
                  </a:cubicBezTo>
                  <a:cubicBezTo>
                    <a:pt x="5488" y="2881"/>
                    <a:pt x="5509" y="2881"/>
                    <a:pt x="5509" y="2881"/>
                  </a:cubicBezTo>
                  <a:close/>
                  <a:moveTo>
                    <a:pt x="6772" y="2863"/>
                  </a:moveTo>
                  <a:cubicBezTo>
                    <a:pt x="6778" y="2863"/>
                    <a:pt x="6785" y="2868"/>
                    <a:pt x="6791" y="2881"/>
                  </a:cubicBezTo>
                  <a:cubicBezTo>
                    <a:pt x="6812" y="2923"/>
                    <a:pt x="6770" y="2923"/>
                    <a:pt x="6749" y="2923"/>
                  </a:cubicBezTo>
                  <a:cubicBezTo>
                    <a:pt x="6728" y="2923"/>
                    <a:pt x="6707" y="2881"/>
                    <a:pt x="6707" y="2881"/>
                  </a:cubicBezTo>
                  <a:lnTo>
                    <a:pt x="6707" y="2881"/>
                  </a:lnTo>
                  <a:lnTo>
                    <a:pt x="6728" y="2902"/>
                  </a:lnTo>
                  <a:cubicBezTo>
                    <a:pt x="6743" y="2887"/>
                    <a:pt x="6757" y="2863"/>
                    <a:pt x="6772" y="2863"/>
                  </a:cubicBezTo>
                  <a:close/>
                  <a:moveTo>
                    <a:pt x="7191" y="2587"/>
                  </a:moveTo>
                  <a:cubicBezTo>
                    <a:pt x="7191" y="2650"/>
                    <a:pt x="7128" y="2713"/>
                    <a:pt x="7128" y="2776"/>
                  </a:cubicBezTo>
                  <a:cubicBezTo>
                    <a:pt x="7149" y="2818"/>
                    <a:pt x="7170" y="2881"/>
                    <a:pt x="7107" y="2944"/>
                  </a:cubicBezTo>
                  <a:lnTo>
                    <a:pt x="7107" y="2587"/>
                  </a:lnTo>
                  <a:close/>
                  <a:moveTo>
                    <a:pt x="6938" y="3112"/>
                  </a:moveTo>
                  <a:cubicBezTo>
                    <a:pt x="6938" y="3112"/>
                    <a:pt x="6938" y="3133"/>
                    <a:pt x="6938" y="3133"/>
                  </a:cubicBezTo>
                  <a:lnTo>
                    <a:pt x="6959" y="3154"/>
                  </a:lnTo>
                  <a:cubicBezTo>
                    <a:pt x="6949" y="3165"/>
                    <a:pt x="6949" y="3170"/>
                    <a:pt x="6949" y="3170"/>
                  </a:cubicBezTo>
                  <a:cubicBezTo>
                    <a:pt x="6949" y="3170"/>
                    <a:pt x="6949" y="3165"/>
                    <a:pt x="6938" y="3154"/>
                  </a:cubicBezTo>
                  <a:cubicBezTo>
                    <a:pt x="6896" y="3154"/>
                    <a:pt x="6917" y="3133"/>
                    <a:pt x="6938" y="3112"/>
                  </a:cubicBezTo>
                  <a:close/>
                  <a:moveTo>
                    <a:pt x="5320" y="3112"/>
                  </a:moveTo>
                  <a:lnTo>
                    <a:pt x="5411" y="3222"/>
                  </a:lnTo>
                  <a:lnTo>
                    <a:pt x="5411" y="3222"/>
                  </a:lnTo>
                  <a:cubicBezTo>
                    <a:pt x="5386" y="3232"/>
                    <a:pt x="5364" y="3237"/>
                    <a:pt x="5347" y="3237"/>
                  </a:cubicBezTo>
                  <a:cubicBezTo>
                    <a:pt x="5302" y="3237"/>
                    <a:pt x="5290" y="3200"/>
                    <a:pt x="5320" y="3112"/>
                  </a:cubicBezTo>
                  <a:close/>
                  <a:moveTo>
                    <a:pt x="5287" y="3385"/>
                  </a:moveTo>
                  <a:cubicBezTo>
                    <a:pt x="5301" y="3385"/>
                    <a:pt x="5318" y="3392"/>
                    <a:pt x="5341" y="3406"/>
                  </a:cubicBezTo>
                  <a:cubicBezTo>
                    <a:pt x="5330" y="3428"/>
                    <a:pt x="5314" y="3433"/>
                    <a:pt x="5296" y="3433"/>
                  </a:cubicBezTo>
                  <a:cubicBezTo>
                    <a:pt x="5280" y="3433"/>
                    <a:pt x="5262" y="3429"/>
                    <a:pt x="5243" y="3428"/>
                  </a:cubicBezTo>
                  <a:lnTo>
                    <a:pt x="5243" y="3428"/>
                  </a:lnTo>
                  <a:cubicBezTo>
                    <a:pt x="5254" y="3400"/>
                    <a:pt x="5267" y="3385"/>
                    <a:pt x="5287" y="3385"/>
                  </a:cubicBezTo>
                  <a:close/>
                  <a:moveTo>
                    <a:pt x="8122" y="3476"/>
                  </a:moveTo>
                  <a:cubicBezTo>
                    <a:pt x="8127" y="3476"/>
                    <a:pt x="8132" y="3480"/>
                    <a:pt x="8137" y="3491"/>
                  </a:cubicBezTo>
                  <a:cubicBezTo>
                    <a:pt x="8137" y="3525"/>
                    <a:pt x="8123" y="3531"/>
                    <a:pt x="8095" y="3532"/>
                  </a:cubicBezTo>
                  <a:lnTo>
                    <a:pt x="8095" y="3532"/>
                  </a:lnTo>
                  <a:cubicBezTo>
                    <a:pt x="8095" y="3516"/>
                    <a:pt x="8107" y="3476"/>
                    <a:pt x="8122" y="3476"/>
                  </a:cubicBezTo>
                  <a:close/>
                  <a:moveTo>
                    <a:pt x="6980" y="3259"/>
                  </a:moveTo>
                  <a:cubicBezTo>
                    <a:pt x="7149" y="3280"/>
                    <a:pt x="7149" y="3406"/>
                    <a:pt x="7254" y="3575"/>
                  </a:cubicBezTo>
                  <a:cubicBezTo>
                    <a:pt x="7065" y="3491"/>
                    <a:pt x="7065" y="3343"/>
                    <a:pt x="6980" y="3280"/>
                  </a:cubicBezTo>
                  <a:lnTo>
                    <a:pt x="6980" y="3259"/>
                  </a:lnTo>
                  <a:close/>
                  <a:moveTo>
                    <a:pt x="2292" y="3743"/>
                  </a:moveTo>
                  <a:lnTo>
                    <a:pt x="2292" y="3764"/>
                  </a:lnTo>
                  <a:cubicBezTo>
                    <a:pt x="2306" y="3764"/>
                    <a:pt x="2320" y="3745"/>
                    <a:pt x="2322" y="3745"/>
                  </a:cubicBezTo>
                  <a:lnTo>
                    <a:pt x="2322" y="3745"/>
                  </a:lnTo>
                  <a:cubicBezTo>
                    <a:pt x="2322" y="3745"/>
                    <a:pt x="2320" y="3750"/>
                    <a:pt x="2313" y="3764"/>
                  </a:cubicBezTo>
                  <a:cubicBezTo>
                    <a:pt x="2313" y="3771"/>
                    <a:pt x="2311" y="3773"/>
                    <a:pt x="2307" y="3773"/>
                  </a:cubicBezTo>
                  <a:cubicBezTo>
                    <a:pt x="2299" y="3773"/>
                    <a:pt x="2285" y="3764"/>
                    <a:pt x="2271" y="3764"/>
                  </a:cubicBezTo>
                  <a:cubicBezTo>
                    <a:pt x="2271" y="3743"/>
                    <a:pt x="2292" y="3743"/>
                    <a:pt x="2292" y="3743"/>
                  </a:cubicBezTo>
                  <a:close/>
                  <a:moveTo>
                    <a:pt x="2460" y="3848"/>
                  </a:moveTo>
                  <a:cubicBezTo>
                    <a:pt x="2460" y="3848"/>
                    <a:pt x="2481" y="3890"/>
                    <a:pt x="2481" y="3890"/>
                  </a:cubicBezTo>
                  <a:lnTo>
                    <a:pt x="2502" y="3911"/>
                  </a:lnTo>
                  <a:cubicBezTo>
                    <a:pt x="2494" y="3920"/>
                    <a:pt x="2478" y="3925"/>
                    <a:pt x="2460" y="3925"/>
                  </a:cubicBezTo>
                  <a:cubicBezTo>
                    <a:pt x="2436" y="3925"/>
                    <a:pt x="2409" y="3915"/>
                    <a:pt x="2397" y="3890"/>
                  </a:cubicBezTo>
                  <a:cubicBezTo>
                    <a:pt x="2376" y="3848"/>
                    <a:pt x="2439" y="3848"/>
                    <a:pt x="2460" y="3848"/>
                  </a:cubicBezTo>
                  <a:close/>
                  <a:moveTo>
                    <a:pt x="9020" y="3911"/>
                  </a:moveTo>
                  <a:lnTo>
                    <a:pt x="9041" y="3953"/>
                  </a:lnTo>
                  <a:cubicBezTo>
                    <a:pt x="9041" y="3960"/>
                    <a:pt x="9041" y="3962"/>
                    <a:pt x="9040" y="3962"/>
                  </a:cubicBezTo>
                  <a:cubicBezTo>
                    <a:pt x="9039" y="3962"/>
                    <a:pt x="9034" y="3953"/>
                    <a:pt x="9020" y="3953"/>
                  </a:cubicBezTo>
                  <a:cubicBezTo>
                    <a:pt x="8999" y="3953"/>
                    <a:pt x="8999" y="3953"/>
                    <a:pt x="8999" y="3932"/>
                  </a:cubicBezTo>
                  <a:cubicBezTo>
                    <a:pt x="8999" y="3911"/>
                    <a:pt x="9020" y="3911"/>
                    <a:pt x="9020" y="3911"/>
                  </a:cubicBezTo>
                  <a:close/>
                  <a:moveTo>
                    <a:pt x="9566" y="3974"/>
                  </a:moveTo>
                  <a:lnTo>
                    <a:pt x="9566" y="3974"/>
                  </a:lnTo>
                  <a:cubicBezTo>
                    <a:pt x="9609" y="4016"/>
                    <a:pt x="9609" y="4058"/>
                    <a:pt x="9566" y="4079"/>
                  </a:cubicBezTo>
                  <a:lnTo>
                    <a:pt x="9587" y="4100"/>
                  </a:lnTo>
                  <a:cubicBezTo>
                    <a:pt x="9524" y="4100"/>
                    <a:pt x="9503" y="3995"/>
                    <a:pt x="9566" y="3974"/>
                  </a:cubicBezTo>
                  <a:close/>
                  <a:moveTo>
                    <a:pt x="2781" y="4113"/>
                  </a:moveTo>
                  <a:cubicBezTo>
                    <a:pt x="2848" y="4113"/>
                    <a:pt x="2915" y="4155"/>
                    <a:pt x="2944" y="4226"/>
                  </a:cubicBezTo>
                  <a:cubicBezTo>
                    <a:pt x="2923" y="4239"/>
                    <a:pt x="2904" y="4244"/>
                    <a:pt x="2887" y="4244"/>
                  </a:cubicBezTo>
                  <a:cubicBezTo>
                    <a:pt x="2819" y="4244"/>
                    <a:pt x="2776" y="4163"/>
                    <a:pt x="2691" y="4163"/>
                  </a:cubicBezTo>
                  <a:lnTo>
                    <a:pt x="2691" y="4142"/>
                  </a:lnTo>
                  <a:cubicBezTo>
                    <a:pt x="2718" y="4122"/>
                    <a:pt x="2750" y="4113"/>
                    <a:pt x="2781" y="4113"/>
                  </a:cubicBezTo>
                  <a:close/>
                  <a:moveTo>
                    <a:pt x="1689" y="4320"/>
                  </a:moveTo>
                  <a:cubicBezTo>
                    <a:pt x="1729" y="4320"/>
                    <a:pt x="1738" y="4339"/>
                    <a:pt x="1766" y="4395"/>
                  </a:cubicBezTo>
                  <a:lnTo>
                    <a:pt x="1598" y="4332"/>
                  </a:lnTo>
                  <a:cubicBezTo>
                    <a:pt x="1640" y="4325"/>
                    <a:pt x="1668" y="4320"/>
                    <a:pt x="1689" y="4320"/>
                  </a:cubicBezTo>
                  <a:close/>
                  <a:moveTo>
                    <a:pt x="4142" y="4356"/>
                  </a:moveTo>
                  <a:lnTo>
                    <a:pt x="4142" y="4356"/>
                  </a:lnTo>
                  <a:cubicBezTo>
                    <a:pt x="4176" y="4366"/>
                    <a:pt x="4202" y="4395"/>
                    <a:pt x="4184" y="4395"/>
                  </a:cubicBezTo>
                  <a:cubicBezTo>
                    <a:pt x="4144" y="4395"/>
                    <a:pt x="4142" y="4376"/>
                    <a:pt x="4142" y="4356"/>
                  </a:cubicBezTo>
                  <a:close/>
                  <a:moveTo>
                    <a:pt x="2460" y="4121"/>
                  </a:moveTo>
                  <a:cubicBezTo>
                    <a:pt x="2544" y="4163"/>
                    <a:pt x="2586" y="4226"/>
                    <a:pt x="2649" y="4290"/>
                  </a:cubicBezTo>
                  <a:lnTo>
                    <a:pt x="2313" y="4290"/>
                  </a:lnTo>
                  <a:lnTo>
                    <a:pt x="2166" y="4416"/>
                  </a:lnTo>
                  <a:cubicBezTo>
                    <a:pt x="2145" y="4395"/>
                    <a:pt x="2145" y="4353"/>
                    <a:pt x="2145" y="4311"/>
                  </a:cubicBezTo>
                  <a:cubicBezTo>
                    <a:pt x="2166" y="4226"/>
                    <a:pt x="2250" y="4184"/>
                    <a:pt x="2313" y="4121"/>
                  </a:cubicBezTo>
                  <a:close/>
                  <a:moveTo>
                    <a:pt x="9945" y="4395"/>
                  </a:moveTo>
                  <a:lnTo>
                    <a:pt x="10050" y="4521"/>
                  </a:lnTo>
                  <a:cubicBezTo>
                    <a:pt x="10027" y="4525"/>
                    <a:pt x="10009" y="4528"/>
                    <a:pt x="9993" y="4528"/>
                  </a:cubicBezTo>
                  <a:cubicBezTo>
                    <a:pt x="9938" y="4528"/>
                    <a:pt x="9928" y="4494"/>
                    <a:pt x="9945" y="4395"/>
                  </a:cubicBezTo>
                  <a:close/>
                  <a:moveTo>
                    <a:pt x="7191" y="4605"/>
                  </a:moveTo>
                  <a:cubicBezTo>
                    <a:pt x="7191" y="4605"/>
                    <a:pt x="7212" y="4626"/>
                    <a:pt x="7212" y="4626"/>
                  </a:cubicBezTo>
                  <a:lnTo>
                    <a:pt x="7204" y="4634"/>
                  </a:lnTo>
                  <a:lnTo>
                    <a:pt x="7204" y="4634"/>
                  </a:lnTo>
                  <a:cubicBezTo>
                    <a:pt x="7201" y="4631"/>
                    <a:pt x="7197" y="4629"/>
                    <a:pt x="7191" y="4626"/>
                  </a:cubicBezTo>
                  <a:cubicBezTo>
                    <a:pt x="7170" y="4626"/>
                    <a:pt x="7191" y="4605"/>
                    <a:pt x="7191" y="4605"/>
                  </a:cubicBezTo>
                  <a:close/>
                  <a:moveTo>
                    <a:pt x="4331" y="4500"/>
                  </a:moveTo>
                  <a:cubicBezTo>
                    <a:pt x="4373" y="4542"/>
                    <a:pt x="4373" y="4605"/>
                    <a:pt x="4331" y="4668"/>
                  </a:cubicBezTo>
                  <a:lnTo>
                    <a:pt x="4247" y="4584"/>
                  </a:lnTo>
                  <a:lnTo>
                    <a:pt x="4331" y="4500"/>
                  </a:lnTo>
                  <a:close/>
                  <a:moveTo>
                    <a:pt x="2037" y="4557"/>
                  </a:moveTo>
                  <a:cubicBezTo>
                    <a:pt x="2049" y="4557"/>
                    <a:pt x="2064" y="4559"/>
                    <a:pt x="2082" y="4563"/>
                  </a:cubicBezTo>
                  <a:cubicBezTo>
                    <a:pt x="2103" y="4584"/>
                    <a:pt x="2082" y="4668"/>
                    <a:pt x="2103" y="4668"/>
                  </a:cubicBezTo>
                  <a:cubicBezTo>
                    <a:pt x="2124" y="4668"/>
                    <a:pt x="2187" y="4710"/>
                    <a:pt x="2145" y="4710"/>
                  </a:cubicBezTo>
                  <a:cubicBezTo>
                    <a:pt x="2103" y="4710"/>
                    <a:pt x="2103" y="4689"/>
                    <a:pt x="2103" y="4668"/>
                  </a:cubicBezTo>
                  <a:lnTo>
                    <a:pt x="2019" y="4668"/>
                  </a:lnTo>
                  <a:cubicBezTo>
                    <a:pt x="1984" y="4598"/>
                    <a:pt x="1978" y="4557"/>
                    <a:pt x="2037" y="4557"/>
                  </a:cubicBezTo>
                  <a:close/>
                  <a:moveTo>
                    <a:pt x="1682" y="4521"/>
                  </a:moveTo>
                  <a:cubicBezTo>
                    <a:pt x="1724" y="4605"/>
                    <a:pt x="1724" y="4710"/>
                    <a:pt x="1682" y="4794"/>
                  </a:cubicBezTo>
                  <a:lnTo>
                    <a:pt x="1556" y="4773"/>
                  </a:lnTo>
                  <a:cubicBezTo>
                    <a:pt x="1535" y="4689"/>
                    <a:pt x="1640" y="4752"/>
                    <a:pt x="1640" y="4689"/>
                  </a:cubicBezTo>
                  <a:cubicBezTo>
                    <a:pt x="1640" y="4647"/>
                    <a:pt x="1661" y="4605"/>
                    <a:pt x="1682" y="4521"/>
                  </a:cubicBezTo>
                  <a:close/>
                  <a:moveTo>
                    <a:pt x="2586" y="4622"/>
                  </a:moveTo>
                  <a:cubicBezTo>
                    <a:pt x="2598" y="4622"/>
                    <a:pt x="2612" y="4623"/>
                    <a:pt x="2628" y="4626"/>
                  </a:cubicBezTo>
                  <a:cubicBezTo>
                    <a:pt x="2607" y="4668"/>
                    <a:pt x="2586" y="4710"/>
                    <a:pt x="2523" y="4731"/>
                  </a:cubicBezTo>
                  <a:cubicBezTo>
                    <a:pt x="2523" y="4773"/>
                    <a:pt x="2502" y="4794"/>
                    <a:pt x="2460" y="4794"/>
                  </a:cubicBezTo>
                  <a:cubicBezTo>
                    <a:pt x="2460" y="4752"/>
                    <a:pt x="2502" y="4731"/>
                    <a:pt x="2523" y="4731"/>
                  </a:cubicBezTo>
                  <a:cubicBezTo>
                    <a:pt x="2542" y="4676"/>
                    <a:pt x="2512" y="4622"/>
                    <a:pt x="2586" y="4622"/>
                  </a:cubicBezTo>
                  <a:close/>
                  <a:moveTo>
                    <a:pt x="10092" y="4626"/>
                  </a:moveTo>
                  <a:cubicBezTo>
                    <a:pt x="10155" y="4647"/>
                    <a:pt x="10197" y="4731"/>
                    <a:pt x="10197" y="4794"/>
                  </a:cubicBezTo>
                  <a:cubicBezTo>
                    <a:pt x="10145" y="4794"/>
                    <a:pt x="10121" y="4721"/>
                    <a:pt x="10042" y="4721"/>
                  </a:cubicBezTo>
                  <a:cubicBezTo>
                    <a:pt x="10026" y="4721"/>
                    <a:pt x="10008" y="4724"/>
                    <a:pt x="9987" y="4731"/>
                  </a:cubicBezTo>
                  <a:lnTo>
                    <a:pt x="10092" y="4626"/>
                  </a:lnTo>
                  <a:close/>
                  <a:moveTo>
                    <a:pt x="10702" y="4563"/>
                  </a:moveTo>
                  <a:cubicBezTo>
                    <a:pt x="10786" y="4626"/>
                    <a:pt x="10849" y="4710"/>
                    <a:pt x="10786" y="4794"/>
                  </a:cubicBezTo>
                  <a:lnTo>
                    <a:pt x="10681" y="4752"/>
                  </a:lnTo>
                  <a:lnTo>
                    <a:pt x="10681" y="4878"/>
                  </a:lnTo>
                  <a:lnTo>
                    <a:pt x="10576" y="4878"/>
                  </a:lnTo>
                  <a:lnTo>
                    <a:pt x="10576" y="4773"/>
                  </a:lnTo>
                  <a:cubicBezTo>
                    <a:pt x="10537" y="4773"/>
                    <a:pt x="10517" y="4738"/>
                    <a:pt x="10513" y="4701"/>
                  </a:cubicBezTo>
                  <a:lnTo>
                    <a:pt x="10513" y="4701"/>
                  </a:lnTo>
                  <a:cubicBezTo>
                    <a:pt x="10527" y="4711"/>
                    <a:pt x="10534" y="4728"/>
                    <a:pt x="10534" y="4752"/>
                  </a:cubicBezTo>
                  <a:lnTo>
                    <a:pt x="10702" y="4752"/>
                  </a:lnTo>
                  <a:lnTo>
                    <a:pt x="10702" y="4563"/>
                  </a:lnTo>
                  <a:close/>
                  <a:moveTo>
                    <a:pt x="442" y="4374"/>
                  </a:moveTo>
                  <a:cubicBezTo>
                    <a:pt x="547" y="4521"/>
                    <a:pt x="715" y="4479"/>
                    <a:pt x="841" y="4584"/>
                  </a:cubicBezTo>
                  <a:lnTo>
                    <a:pt x="862" y="4689"/>
                  </a:lnTo>
                  <a:cubicBezTo>
                    <a:pt x="904" y="4773"/>
                    <a:pt x="1031" y="4752"/>
                    <a:pt x="1031" y="4857"/>
                  </a:cubicBezTo>
                  <a:cubicBezTo>
                    <a:pt x="1031" y="4857"/>
                    <a:pt x="1031" y="4857"/>
                    <a:pt x="1031" y="4857"/>
                  </a:cubicBezTo>
                  <a:lnTo>
                    <a:pt x="1031" y="4857"/>
                  </a:lnTo>
                  <a:cubicBezTo>
                    <a:pt x="1094" y="4878"/>
                    <a:pt x="1115" y="4920"/>
                    <a:pt x="1073" y="4962"/>
                  </a:cubicBezTo>
                  <a:cubicBezTo>
                    <a:pt x="1010" y="4941"/>
                    <a:pt x="1031" y="4899"/>
                    <a:pt x="1031" y="4857"/>
                  </a:cubicBezTo>
                  <a:lnTo>
                    <a:pt x="1031" y="4857"/>
                  </a:lnTo>
                  <a:lnTo>
                    <a:pt x="946" y="4899"/>
                  </a:lnTo>
                  <a:cubicBezTo>
                    <a:pt x="820" y="4752"/>
                    <a:pt x="589" y="4731"/>
                    <a:pt x="421" y="4521"/>
                  </a:cubicBezTo>
                  <a:cubicBezTo>
                    <a:pt x="421" y="4479"/>
                    <a:pt x="421" y="4416"/>
                    <a:pt x="442" y="4374"/>
                  </a:cubicBezTo>
                  <a:close/>
                  <a:moveTo>
                    <a:pt x="3175" y="4836"/>
                  </a:moveTo>
                  <a:cubicBezTo>
                    <a:pt x="3210" y="4924"/>
                    <a:pt x="3187" y="4968"/>
                    <a:pt x="3141" y="4968"/>
                  </a:cubicBezTo>
                  <a:cubicBezTo>
                    <a:pt x="3132" y="4968"/>
                    <a:pt x="3122" y="4966"/>
                    <a:pt x="3112" y="4962"/>
                  </a:cubicBezTo>
                  <a:cubicBezTo>
                    <a:pt x="3091" y="4899"/>
                    <a:pt x="3175" y="4899"/>
                    <a:pt x="3175" y="4836"/>
                  </a:cubicBezTo>
                  <a:close/>
                  <a:moveTo>
                    <a:pt x="10702" y="4881"/>
                  </a:moveTo>
                  <a:cubicBezTo>
                    <a:pt x="10749" y="4893"/>
                    <a:pt x="10770" y="4946"/>
                    <a:pt x="10807" y="4983"/>
                  </a:cubicBezTo>
                  <a:cubicBezTo>
                    <a:pt x="10787" y="4991"/>
                    <a:pt x="10771" y="4995"/>
                    <a:pt x="10758" y="4995"/>
                  </a:cubicBezTo>
                  <a:cubicBezTo>
                    <a:pt x="10703" y="4995"/>
                    <a:pt x="10702" y="4932"/>
                    <a:pt x="10702" y="4881"/>
                  </a:cubicBezTo>
                  <a:close/>
                  <a:moveTo>
                    <a:pt x="9388" y="4928"/>
                  </a:moveTo>
                  <a:cubicBezTo>
                    <a:pt x="9412" y="4928"/>
                    <a:pt x="9429" y="4950"/>
                    <a:pt x="9440" y="4983"/>
                  </a:cubicBezTo>
                  <a:cubicBezTo>
                    <a:pt x="9461" y="4983"/>
                    <a:pt x="9524" y="5004"/>
                    <a:pt x="9482" y="5025"/>
                  </a:cubicBezTo>
                  <a:cubicBezTo>
                    <a:pt x="9440" y="5025"/>
                    <a:pt x="9440" y="5004"/>
                    <a:pt x="9440" y="4983"/>
                  </a:cubicBezTo>
                  <a:lnTo>
                    <a:pt x="9314" y="4983"/>
                  </a:lnTo>
                  <a:cubicBezTo>
                    <a:pt x="9343" y="4944"/>
                    <a:pt x="9368" y="4928"/>
                    <a:pt x="9388" y="4928"/>
                  </a:cubicBezTo>
                  <a:close/>
                  <a:moveTo>
                    <a:pt x="1178" y="4899"/>
                  </a:moveTo>
                  <a:lnTo>
                    <a:pt x="1283" y="5004"/>
                  </a:lnTo>
                  <a:cubicBezTo>
                    <a:pt x="1254" y="5022"/>
                    <a:pt x="1233" y="5029"/>
                    <a:pt x="1218" y="5029"/>
                  </a:cubicBezTo>
                  <a:cubicBezTo>
                    <a:pt x="1178" y="5029"/>
                    <a:pt x="1178" y="4975"/>
                    <a:pt x="1178" y="4899"/>
                  </a:cubicBezTo>
                  <a:close/>
                  <a:moveTo>
                    <a:pt x="2460" y="4794"/>
                  </a:moveTo>
                  <a:lnTo>
                    <a:pt x="2460" y="4794"/>
                  </a:lnTo>
                  <a:cubicBezTo>
                    <a:pt x="2481" y="4857"/>
                    <a:pt x="2523" y="4899"/>
                    <a:pt x="2586" y="4920"/>
                  </a:cubicBezTo>
                  <a:cubicBezTo>
                    <a:pt x="2607" y="4899"/>
                    <a:pt x="2565" y="4878"/>
                    <a:pt x="2607" y="4878"/>
                  </a:cubicBezTo>
                  <a:cubicBezTo>
                    <a:pt x="2615" y="4874"/>
                    <a:pt x="2622" y="4872"/>
                    <a:pt x="2627" y="4872"/>
                  </a:cubicBezTo>
                  <a:cubicBezTo>
                    <a:pt x="2649" y="4872"/>
                    <a:pt x="2649" y="4903"/>
                    <a:pt x="2649" y="4920"/>
                  </a:cubicBezTo>
                  <a:cubicBezTo>
                    <a:pt x="2649" y="4920"/>
                    <a:pt x="2660" y="4915"/>
                    <a:pt x="2670" y="4915"/>
                  </a:cubicBezTo>
                  <a:cubicBezTo>
                    <a:pt x="2681" y="4915"/>
                    <a:pt x="2691" y="4920"/>
                    <a:pt x="2691" y="4941"/>
                  </a:cubicBezTo>
                  <a:cubicBezTo>
                    <a:pt x="2713" y="4983"/>
                    <a:pt x="2670" y="4983"/>
                    <a:pt x="2649" y="4983"/>
                  </a:cubicBezTo>
                  <a:cubicBezTo>
                    <a:pt x="2649" y="5004"/>
                    <a:pt x="2628" y="5025"/>
                    <a:pt x="2607" y="5025"/>
                  </a:cubicBezTo>
                  <a:cubicBezTo>
                    <a:pt x="2544" y="5046"/>
                    <a:pt x="2502" y="5088"/>
                    <a:pt x="2523" y="5109"/>
                  </a:cubicBezTo>
                  <a:cubicBezTo>
                    <a:pt x="2544" y="5109"/>
                    <a:pt x="2607" y="5130"/>
                    <a:pt x="2565" y="5152"/>
                  </a:cubicBezTo>
                  <a:cubicBezTo>
                    <a:pt x="2523" y="5152"/>
                    <a:pt x="2523" y="5130"/>
                    <a:pt x="2523" y="5109"/>
                  </a:cubicBezTo>
                  <a:cubicBezTo>
                    <a:pt x="2376" y="4983"/>
                    <a:pt x="2376" y="4941"/>
                    <a:pt x="2460" y="4794"/>
                  </a:cubicBezTo>
                  <a:close/>
                  <a:moveTo>
                    <a:pt x="9209" y="5099"/>
                  </a:moveTo>
                  <a:cubicBezTo>
                    <a:pt x="9241" y="5099"/>
                    <a:pt x="9272" y="5109"/>
                    <a:pt x="9293" y="5130"/>
                  </a:cubicBezTo>
                  <a:cubicBezTo>
                    <a:pt x="9272" y="5152"/>
                    <a:pt x="9241" y="5162"/>
                    <a:pt x="9209" y="5162"/>
                  </a:cubicBezTo>
                  <a:cubicBezTo>
                    <a:pt x="9178" y="5162"/>
                    <a:pt x="9146" y="5152"/>
                    <a:pt x="9125" y="5130"/>
                  </a:cubicBezTo>
                  <a:cubicBezTo>
                    <a:pt x="9146" y="5109"/>
                    <a:pt x="9178" y="5099"/>
                    <a:pt x="9209" y="5099"/>
                  </a:cubicBezTo>
                  <a:close/>
                  <a:moveTo>
                    <a:pt x="1893" y="4731"/>
                  </a:moveTo>
                  <a:cubicBezTo>
                    <a:pt x="1956" y="4731"/>
                    <a:pt x="1998" y="4815"/>
                    <a:pt x="2082" y="4815"/>
                  </a:cubicBezTo>
                  <a:cubicBezTo>
                    <a:pt x="2019" y="4899"/>
                    <a:pt x="1935" y="4836"/>
                    <a:pt x="1893" y="4899"/>
                  </a:cubicBezTo>
                  <a:cubicBezTo>
                    <a:pt x="1872" y="4962"/>
                    <a:pt x="1956" y="5004"/>
                    <a:pt x="1977" y="5067"/>
                  </a:cubicBezTo>
                  <a:lnTo>
                    <a:pt x="1851" y="5130"/>
                  </a:lnTo>
                  <a:lnTo>
                    <a:pt x="1893" y="5215"/>
                  </a:lnTo>
                  <a:cubicBezTo>
                    <a:pt x="1881" y="5216"/>
                    <a:pt x="1871" y="5217"/>
                    <a:pt x="1862" y="5217"/>
                  </a:cubicBezTo>
                  <a:cubicBezTo>
                    <a:pt x="1751" y="5217"/>
                    <a:pt x="1783" y="5108"/>
                    <a:pt x="1724" y="5088"/>
                  </a:cubicBezTo>
                  <a:cubicBezTo>
                    <a:pt x="1829" y="5004"/>
                    <a:pt x="1703" y="4815"/>
                    <a:pt x="1893" y="4731"/>
                  </a:cubicBezTo>
                  <a:close/>
                  <a:moveTo>
                    <a:pt x="5088" y="5215"/>
                  </a:moveTo>
                  <a:lnTo>
                    <a:pt x="5088" y="5236"/>
                  </a:lnTo>
                  <a:cubicBezTo>
                    <a:pt x="5088" y="5236"/>
                    <a:pt x="5098" y="5217"/>
                    <a:pt x="5104" y="5217"/>
                  </a:cubicBezTo>
                  <a:cubicBezTo>
                    <a:pt x="5107" y="5217"/>
                    <a:pt x="5109" y="5222"/>
                    <a:pt x="5109" y="5236"/>
                  </a:cubicBezTo>
                  <a:cubicBezTo>
                    <a:pt x="5102" y="5243"/>
                    <a:pt x="5095" y="5245"/>
                    <a:pt x="5089" y="5245"/>
                  </a:cubicBezTo>
                  <a:cubicBezTo>
                    <a:pt x="5077" y="5245"/>
                    <a:pt x="5067" y="5236"/>
                    <a:pt x="5067" y="5236"/>
                  </a:cubicBezTo>
                  <a:cubicBezTo>
                    <a:pt x="5067" y="5236"/>
                    <a:pt x="5088" y="5215"/>
                    <a:pt x="5088" y="5215"/>
                  </a:cubicBezTo>
                  <a:close/>
                  <a:moveTo>
                    <a:pt x="2038" y="5209"/>
                  </a:moveTo>
                  <a:cubicBezTo>
                    <a:pt x="2061" y="5209"/>
                    <a:pt x="2061" y="5240"/>
                    <a:pt x="2061" y="5257"/>
                  </a:cubicBezTo>
                  <a:cubicBezTo>
                    <a:pt x="2040" y="5236"/>
                    <a:pt x="1977" y="5215"/>
                    <a:pt x="2019" y="5215"/>
                  </a:cubicBezTo>
                  <a:cubicBezTo>
                    <a:pt x="2027" y="5211"/>
                    <a:pt x="2033" y="5209"/>
                    <a:pt x="2038" y="5209"/>
                  </a:cubicBezTo>
                  <a:close/>
                  <a:moveTo>
                    <a:pt x="10933" y="4878"/>
                  </a:moveTo>
                  <a:cubicBezTo>
                    <a:pt x="11017" y="5004"/>
                    <a:pt x="11185" y="5067"/>
                    <a:pt x="11269" y="5194"/>
                  </a:cubicBezTo>
                  <a:lnTo>
                    <a:pt x="11122" y="5278"/>
                  </a:lnTo>
                  <a:cubicBezTo>
                    <a:pt x="11101" y="5236"/>
                    <a:pt x="11080" y="5194"/>
                    <a:pt x="11080" y="5173"/>
                  </a:cubicBezTo>
                  <a:lnTo>
                    <a:pt x="10996" y="5215"/>
                  </a:lnTo>
                  <a:cubicBezTo>
                    <a:pt x="10954" y="5152"/>
                    <a:pt x="10996" y="5130"/>
                    <a:pt x="11017" y="5067"/>
                  </a:cubicBezTo>
                  <a:lnTo>
                    <a:pt x="10933" y="5025"/>
                  </a:lnTo>
                  <a:cubicBezTo>
                    <a:pt x="10912" y="4983"/>
                    <a:pt x="10912" y="4920"/>
                    <a:pt x="10933" y="4878"/>
                  </a:cubicBezTo>
                  <a:close/>
                  <a:moveTo>
                    <a:pt x="10197" y="4794"/>
                  </a:moveTo>
                  <a:cubicBezTo>
                    <a:pt x="10365" y="4857"/>
                    <a:pt x="10513" y="4962"/>
                    <a:pt x="10639" y="5109"/>
                  </a:cubicBezTo>
                  <a:lnTo>
                    <a:pt x="10597" y="5109"/>
                  </a:lnTo>
                  <a:cubicBezTo>
                    <a:pt x="10681" y="5130"/>
                    <a:pt x="10660" y="5194"/>
                    <a:pt x="10681" y="5257"/>
                  </a:cubicBezTo>
                  <a:cubicBezTo>
                    <a:pt x="10656" y="5281"/>
                    <a:pt x="10631" y="5291"/>
                    <a:pt x="10603" y="5291"/>
                  </a:cubicBezTo>
                  <a:cubicBezTo>
                    <a:pt x="10582" y="5291"/>
                    <a:pt x="10560" y="5286"/>
                    <a:pt x="10534" y="5278"/>
                  </a:cubicBezTo>
                  <a:cubicBezTo>
                    <a:pt x="10365" y="5152"/>
                    <a:pt x="10260" y="4983"/>
                    <a:pt x="10197" y="4794"/>
                  </a:cubicBezTo>
                  <a:close/>
                  <a:moveTo>
                    <a:pt x="5887" y="5341"/>
                  </a:moveTo>
                  <a:lnTo>
                    <a:pt x="5908" y="5362"/>
                  </a:lnTo>
                  <a:cubicBezTo>
                    <a:pt x="5908" y="5369"/>
                    <a:pt x="5906" y="5371"/>
                    <a:pt x="5903" y="5371"/>
                  </a:cubicBezTo>
                  <a:cubicBezTo>
                    <a:pt x="5897" y="5371"/>
                    <a:pt x="5887" y="5362"/>
                    <a:pt x="5887" y="5362"/>
                  </a:cubicBezTo>
                  <a:cubicBezTo>
                    <a:pt x="5866" y="5341"/>
                    <a:pt x="5887" y="5341"/>
                    <a:pt x="5887" y="5341"/>
                  </a:cubicBezTo>
                  <a:close/>
                  <a:moveTo>
                    <a:pt x="11164" y="5383"/>
                  </a:moveTo>
                  <a:lnTo>
                    <a:pt x="11164" y="5383"/>
                  </a:lnTo>
                  <a:cubicBezTo>
                    <a:pt x="11221" y="5402"/>
                    <a:pt x="11210" y="5455"/>
                    <a:pt x="11207" y="5496"/>
                  </a:cubicBezTo>
                  <a:lnTo>
                    <a:pt x="11207" y="5496"/>
                  </a:lnTo>
                  <a:cubicBezTo>
                    <a:pt x="11207" y="5493"/>
                    <a:pt x="11206" y="5491"/>
                    <a:pt x="11206" y="5488"/>
                  </a:cubicBezTo>
                  <a:cubicBezTo>
                    <a:pt x="11164" y="5488"/>
                    <a:pt x="11164" y="5446"/>
                    <a:pt x="11164" y="5383"/>
                  </a:cubicBezTo>
                  <a:close/>
                  <a:moveTo>
                    <a:pt x="10765" y="5467"/>
                  </a:moveTo>
                  <a:lnTo>
                    <a:pt x="10765" y="5488"/>
                  </a:lnTo>
                  <a:cubicBezTo>
                    <a:pt x="10765" y="5488"/>
                    <a:pt x="10784" y="5469"/>
                    <a:pt x="10790" y="5469"/>
                  </a:cubicBezTo>
                  <a:lnTo>
                    <a:pt x="10790" y="5469"/>
                  </a:lnTo>
                  <a:cubicBezTo>
                    <a:pt x="10793" y="5469"/>
                    <a:pt x="10793" y="5474"/>
                    <a:pt x="10786" y="5488"/>
                  </a:cubicBezTo>
                  <a:cubicBezTo>
                    <a:pt x="10786" y="5495"/>
                    <a:pt x="10781" y="5497"/>
                    <a:pt x="10775" y="5497"/>
                  </a:cubicBezTo>
                  <a:cubicBezTo>
                    <a:pt x="10763" y="5497"/>
                    <a:pt x="10744" y="5488"/>
                    <a:pt x="10744" y="5488"/>
                  </a:cubicBezTo>
                  <a:cubicBezTo>
                    <a:pt x="10744" y="5488"/>
                    <a:pt x="10765" y="5467"/>
                    <a:pt x="10765" y="5467"/>
                  </a:cubicBezTo>
                  <a:close/>
                  <a:moveTo>
                    <a:pt x="7548" y="5236"/>
                  </a:moveTo>
                  <a:cubicBezTo>
                    <a:pt x="7590" y="5341"/>
                    <a:pt x="7674" y="5404"/>
                    <a:pt x="7611" y="5530"/>
                  </a:cubicBezTo>
                  <a:cubicBezTo>
                    <a:pt x="7590" y="5467"/>
                    <a:pt x="7527" y="5404"/>
                    <a:pt x="7464" y="5383"/>
                  </a:cubicBezTo>
                  <a:lnTo>
                    <a:pt x="7548" y="5236"/>
                  </a:lnTo>
                  <a:close/>
                  <a:moveTo>
                    <a:pt x="631" y="5593"/>
                  </a:moveTo>
                  <a:cubicBezTo>
                    <a:pt x="652" y="5593"/>
                    <a:pt x="652" y="5614"/>
                    <a:pt x="652" y="5614"/>
                  </a:cubicBezTo>
                  <a:lnTo>
                    <a:pt x="631" y="5635"/>
                  </a:lnTo>
                  <a:lnTo>
                    <a:pt x="631" y="5656"/>
                  </a:lnTo>
                  <a:cubicBezTo>
                    <a:pt x="631" y="5656"/>
                    <a:pt x="610" y="5635"/>
                    <a:pt x="610" y="5614"/>
                  </a:cubicBezTo>
                  <a:cubicBezTo>
                    <a:pt x="610" y="5593"/>
                    <a:pt x="610" y="5593"/>
                    <a:pt x="631" y="5593"/>
                  </a:cubicBezTo>
                  <a:close/>
                  <a:moveTo>
                    <a:pt x="9945" y="5530"/>
                  </a:moveTo>
                  <a:lnTo>
                    <a:pt x="10029" y="5635"/>
                  </a:lnTo>
                  <a:cubicBezTo>
                    <a:pt x="10008" y="5656"/>
                    <a:pt x="10029" y="5656"/>
                    <a:pt x="9966" y="5656"/>
                  </a:cubicBezTo>
                  <a:cubicBezTo>
                    <a:pt x="9924" y="5635"/>
                    <a:pt x="9924" y="5614"/>
                    <a:pt x="9945" y="5530"/>
                  </a:cubicBezTo>
                  <a:close/>
                  <a:moveTo>
                    <a:pt x="10218" y="5719"/>
                  </a:moveTo>
                  <a:lnTo>
                    <a:pt x="10218" y="5740"/>
                  </a:lnTo>
                  <a:cubicBezTo>
                    <a:pt x="10218" y="5761"/>
                    <a:pt x="10197" y="5761"/>
                    <a:pt x="10197" y="5761"/>
                  </a:cubicBezTo>
                  <a:cubicBezTo>
                    <a:pt x="10197" y="5740"/>
                    <a:pt x="10197" y="5740"/>
                    <a:pt x="10197" y="5740"/>
                  </a:cubicBezTo>
                  <a:cubicBezTo>
                    <a:pt x="10197" y="5719"/>
                    <a:pt x="10218" y="5719"/>
                    <a:pt x="10218" y="5719"/>
                  </a:cubicBezTo>
                  <a:close/>
                  <a:moveTo>
                    <a:pt x="9272" y="5656"/>
                  </a:moveTo>
                  <a:cubicBezTo>
                    <a:pt x="9356" y="5656"/>
                    <a:pt x="9398" y="5740"/>
                    <a:pt x="9461" y="5740"/>
                  </a:cubicBezTo>
                  <a:cubicBezTo>
                    <a:pt x="9461" y="5782"/>
                    <a:pt x="9419" y="5803"/>
                    <a:pt x="9377" y="5845"/>
                  </a:cubicBezTo>
                  <a:lnTo>
                    <a:pt x="9272" y="5677"/>
                  </a:lnTo>
                  <a:lnTo>
                    <a:pt x="9272" y="5656"/>
                  </a:lnTo>
                  <a:close/>
                  <a:moveTo>
                    <a:pt x="904" y="5824"/>
                  </a:moveTo>
                  <a:lnTo>
                    <a:pt x="925" y="5866"/>
                  </a:lnTo>
                  <a:lnTo>
                    <a:pt x="904" y="5866"/>
                  </a:lnTo>
                  <a:cubicBezTo>
                    <a:pt x="883" y="5866"/>
                    <a:pt x="883" y="5866"/>
                    <a:pt x="883" y="5845"/>
                  </a:cubicBezTo>
                  <a:cubicBezTo>
                    <a:pt x="883" y="5824"/>
                    <a:pt x="904" y="5824"/>
                    <a:pt x="904" y="5824"/>
                  </a:cubicBezTo>
                  <a:close/>
                  <a:moveTo>
                    <a:pt x="10315" y="5851"/>
                  </a:moveTo>
                  <a:cubicBezTo>
                    <a:pt x="10344" y="5851"/>
                    <a:pt x="10376" y="5856"/>
                    <a:pt x="10407" y="5866"/>
                  </a:cubicBezTo>
                  <a:cubicBezTo>
                    <a:pt x="10365" y="5908"/>
                    <a:pt x="10281" y="5887"/>
                    <a:pt x="10260" y="5971"/>
                  </a:cubicBezTo>
                  <a:cubicBezTo>
                    <a:pt x="10239" y="5950"/>
                    <a:pt x="10218" y="5908"/>
                    <a:pt x="10239" y="5866"/>
                  </a:cubicBezTo>
                  <a:cubicBezTo>
                    <a:pt x="10260" y="5856"/>
                    <a:pt x="10287" y="5851"/>
                    <a:pt x="10315" y="5851"/>
                  </a:cubicBezTo>
                  <a:close/>
                  <a:moveTo>
                    <a:pt x="10828" y="6014"/>
                  </a:moveTo>
                  <a:lnTo>
                    <a:pt x="10828" y="6035"/>
                  </a:lnTo>
                  <a:cubicBezTo>
                    <a:pt x="10828" y="6035"/>
                    <a:pt x="10847" y="6016"/>
                    <a:pt x="10853" y="6016"/>
                  </a:cubicBezTo>
                  <a:lnTo>
                    <a:pt x="10853" y="6016"/>
                  </a:lnTo>
                  <a:cubicBezTo>
                    <a:pt x="10856" y="6016"/>
                    <a:pt x="10856" y="6021"/>
                    <a:pt x="10849" y="6035"/>
                  </a:cubicBezTo>
                  <a:cubicBezTo>
                    <a:pt x="10849" y="6042"/>
                    <a:pt x="10844" y="6044"/>
                    <a:pt x="10838" y="6044"/>
                  </a:cubicBezTo>
                  <a:cubicBezTo>
                    <a:pt x="10826" y="6044"/>
                    <a:pt x="10807" y="6035"/>
                    <a:pt x="10807" y="6035"/>
                  </a:cubicBezTo>
                  <a:cubicBezTo>
                    <a:pt x="10807" y="6035"/>
                    <a:pt x="10828" y="6014"/>
                    <a:pt x="10828" y="6014"/>
                  </a:cubicBezTo>
                  <a:close/>
                  <a:moveTo>
                    <a:pt x="1622" y="5799"/>
                  </a:moveTo>
                  <a:cubicBezTo>
                    <a:pt x="1662" y="5799"/>
                    <a:pt x="1667" y="5845"/>
                    <a:pt x="1703" y="5845"/>
                  </a:cubicBezTo>
                  <a:cubicBezTo>
                    <a:pt x="1682" y="5908"/>
                    <a:pt x="1661" y="5950"/>
                    <a:pt x="1598" y="6056"/>
                  </a:cubicBezTo>
                  <a:lnTo>
                    <a:pt x="1598" y="5803"/>
                  </a:lnTo>
                  <a:cubicBezTo>
                    <a:pt x="1607" y="5800"/>
                    <a:pt x="1615" y="5799"/>
                    <a:pt x="1622" y="5799"/>
                  </a:cubicBezTo>
                  <a:close/>
                  <a:moveTo>
                    <a:pt x="967" y="5320"/>
                  </a:moveTo>
                  <a:lnTo>
                    <a:pt x="967" y="5320"/>
                  </a:lnTo>
                  <a:cubicBezTo>
                    <a:pt x="1136" y="5341"/>
                    <a:pt x="1262" y="5446"/>
                    <a:pt x="1304" y="5593"/>
                  </a:cubicBezTo>
                  <a:lnTo>
                    <a:pt x="1451" y="5614"/>
                  </a:lnTo>
                  <a:cubicBezTo>
                    <a:pt x="1367" y="5740"/>
                    <a:pt x="1409" y="5866"/>
                    <a:pt x="1388" y="6014"/>
                  </a:cubicBezTo>
                  <a:lnTo>
                    <a:pt x="1304" y="6098"/>
                  </a:lnTo>
                  <a:lnTo>
                    <a:pt x="1241" y="5992"/>
                  </a:lnTo>
                  <a:lnTo>
                    <a:pt x="1241" y="5656"/>
                  </a:lnTo>
                  <a:cubicBezTo>
                    <a:pt x="1157" y="5551"/>
                    <a:pt x="1052" y="5446"/>
                    <a:pt x="967" y="5320"/>
                  </a:cubicBezTo>
                  <a:close/>
                  <a:moveTo>
                    <a:pt x="10967" y="5530"/>
                  </a:moveTo>
                  <a:cubicBezTo>
                    <a:pt x="10986" y="5530"/>
                    <a:pt x="11007" y="5551"/>
                    <a:pt x="11038" y="5593"/>
                  </a:cubicBezTo>
                  <a:cubicBezTo>
                    <a:pt x="11038" y="5598"/>
                    <a:pt x="11039" y="5599"/>
                    <a:pt x="11041" y="5599"/>
                  </a:cubicBezTo>
                  <a:cubicBezTo>
                    <a:pt x="11045" y="5599"/>
                    <a:pt x="11051" y="5594"/>
                    <a:pt x="11058" y="5594"/>
                  </a:cubicBezTo>
                  <a:cubicBezTo>
                    <a:pt x="11065" y="5594"/>
                    <a:pt x="11072" y="5599"/>
                    <a:pt x="11080" y="5614"/>
                  </a:cubicBezTo>
                  <a:cubicBezTo>
                    <a:pt x="11080" y="5635"/>
                    <a:pt x="11059" y="5635"/>
                    <a:pt x="11038" y="5635"/>
                  </a:cubicBezTo>
                  <a:cubicBezTo>
                    <a:pt x="11059" y="5740"/>
                    <a:pt x="11143" y="5803"/>
                    <a:pt x="11248" y="5845"/>
                  </a:cubicBezTo>
                  <a:cubicBezTo>
                    <a:pt x="11319" y="5881"/>
                    <a:pt x="11375" y="5960"/>
                    <a:pt x="11465" y="5960"/>
                  </a:cubicBezTo>
                  <a:cubicBezTo>
                    <a:pt x="11483" y="5960"/>
                    <a:pt x="11501" y="5957"/>
                    <a:pt x="11522" y="5950"/>
                  </a:cubicBezTo>
                  <a:lnTo>
                    <a:pt x="11522" y="6056"/>
                  </a:lnTo>
                  <a:cubicBezTo>
                    <a:pt x="11509" y="6068"/>
                    <a:pt x="11497" y="6073"/>
                    <a:pt x="11485" y="6073"/>
                  </a:cubicBezTo>
                  <a:cubicBezTo>
                    <a:pt x="11455" y="6073"/>
                    <a:pt x="11425" y="6043"/>
                    <a:pt x="11396" y="6014"/>
                  </a:cubicBezTo>
                  <a:lnTo>
                    <a:pt x="11248" y="6119"/>
                  </a:lnTo>
                  <a:cubicBezTo>
                    <a:pt x="11122" y="6014"/>
                    <a:pt x="11017" y="5887"/>
                    <a:pt x="10933" y="5740"/>
                  </a:cubicBezTo>
                  <a:cubicBezTo>
                    <a:pt x="10975" y="5698"/>
                    <a:pt x="10996" y="5656"/>
                    <a:pt x="11038" y="5656"/>
                  </a:cubicBezTo>
                  <a:lnTo>
                    <a:pt x="11038" y="5593"/>
                  </a:lnTo>
                  <a:lnTo>
                    <a:pt x="10912" y="5593"/>
                  </a:lnTo>
                  <a:cubicBezTo>
                    <a:pt x="10897" y="5624"/>
                    <a:pt x="10881" y="5643"/>
                    <a:pt x="10849" y="5643"/>
                  </a:cubicBezTo>
                  <a:cubicBezTo>
                    <a:pt x="10838" y="5643"/>
                    <a:pt x="10824" y="5641"/>
                    <a:pt x="10807" y="5635"/>
                  </a:cubicBezTo>
                  <a:cubicBezTo>
                    <a:pt x="10820" y="5597"/>
                    <a:pt x="10840" y="5590"/>
                    <a:pt x="10863" y="5590"/>
                  </a:cubicBezTo>
                  <a:cubicBezTo>
                    <a:pt x="10878" y="5590"/>
                    <a:pt x="10895" y="5593"/>
                    <a:pt x="10912" y="5593"/>
                  </a:cubicBezTo>
                  <a:cubicBezTo>
                    <a:pt x="10933" y="5551"/>
                    <a:pt x="10949" y="5530"/>
                    <a:pt x="10967" y="5530"/>
                  </a:cubicBezTo>
                  <a:close/>
                  <a:moveTo>
                    <a:pt x="7443" y="6098"/>
                  </a:moveTo>
                  <a:cubicBezTo>
                    <a:pt x="7432" y="6140"/>
                    <a:pt x="7417" y="6150"/>
                    <a:pt x="7398" y="6150"/>
                  </a:cubicBezTo>
                  <a:cubicBezTo>
                    <a:pt x="7382" y="6150"/>
                    <a:pt x="7365" y="6142"/>
                    <a:pt x="7347" y="6140"/>
                  </a:cubicBezTo>
                  <a:lnTo>
                    <a:pt x="7347" y="6140"/>
                  </a:lnTo>
                  <a:cubicBezTo>
                    <a:pt x="7369" y="6098"/>
                    <a:pt x="7406" y="6098"/>
                    <a:pt x="7443" y="6098"/>
                  </a:cubicBezTo>
                  <a:close/>
                  <a:moveTo>
                    <a:pt x="3785" y="6140"/>
                  </a:moveTo>
                  <a:cubicBezTo>
                    <a:pt x="3806" y="6140"/>
                    <a:pt x="3806" y="6161"/>
                    <a:pt x="3806" y="6161"/>
                  </a:cubicBezTo>
                  <a:lnTo>
                    <a:pt x="3785" y="6182"/>
                  </a:lnTo>
                  <a:lnTo>
                    <a:pt x="3785" y="6203"/>
                  </a:lnTo>
                  <a:cubicBezTo>
                    <a:pt x="3785" y="6203"/>
                    <a:pt x="3764" y="6182"/>
                    <a:pt x="3764" y="6161"/>
                  </a:cubicBezTo>
                  <a:cubicBezTo>
                    <a:pt x="3764" y="6140"/>
                    <a:pt x="3764" y="6140"/>
                    <a:pt x="3785" y="6140"/>
                  </a:cubicBezTo>
                  <a:close/>
                  <a:moveTo>
                    <a:pt x="7315" y="6163"/>
                  </a:moveTo>
                  <a:cubicBezTo>
                    <a:pt x="7312" y="6190"/>
                    <a:pt x="7303" y="6217"/>
                    <a:pt x="7299" y="6217"/>
                  </a:cubicBezTo>
                  <a:cubicBezTo>
                    <a:pt x="7297" y="6217"/>
                    <a:pt x="7296" y="6212"/>
                    <a:pt x="7296" y="6203"/>
                  </a:cubicBezTo>
                  <a:cubicBezTo>
                    <a:pt x="7296" y="6177"/>
                    <a:pt x="7304" y="6167"/>
                    <a:pt x="7315" y="6163"/>
                  </a:cubicBezTo>
                  <a:close/>
                  <a:moveTo>
                    <a:pt x="11354" y="6245"/>
                  </a:moveTo>
                  <a:cubicBezTo>
                    <a:pt x="11381" y="6245"/>
                    <a:pt x="11390" y="6254"/>
                    <a:pt x="11394" y="6266"/>
                  </a:cubicBezTo>
                  <a:lnTo>
                    <a:pt x="11394" y="6266"/>
                  </a:lnTo>
                  <a:cubicBezTo>
                    <a:pt x="11371" y="6265"/>
                    <a:pt x="11313" y="6245"/>
                    <a:pt x="11354" y="6245"/>
                  </a:cubicBezTo>
                  <a:close/>
                  <a:moveTo>
                    <a:pt x="7380" y="6329"/>
                  </a:moveTo>
                  <a:cubicBezTo>
                    <a:pt x="7401" y="6329"/>
                    <a:pt x="7401" y="6350"/>
                    <a:pt x="7401" y="6350"/>
                  </a:cubicBezTo>
                  <a:lnTo>
                    <a:pt x="7359" y="6371"/>
                  </a:lnTo>
                  <a:cubicBezTo>
                    <a:pt x="7359" y="6366"/>
                    <a:pt x="7359" y="6360"/>
                    <a:pt x="7359" y="6350"/>
                  </a:cubicBezTo>
                  <a:cubicBezTo>
                    <a:pt x="7359" y="6329"/>
                    <a:pt x="7359" y="6329"/>
                    <a:pt x="7380" y="6329"/>
                  </a:cubicBezTo>
                  <a:close/>
                  <a:moveTo>
                    <a:pt x="6034" y="6329"/>
                  </a:moveTo>
                  <a:cubicBezTo>
                    <a:pt x="6034" y="6345"/>
                    <a:pt x="6022" y="6385"/>
                    <a:pt x="6007" y="6385"/>
                  </a:cubicBezTo>
                  <a:cubicBezTo>
                    <a:pt x="6002" y="6385"/>
                    <a:pt x="5997" y="6381"/>
                    <a:pt x="5992" y="6371"/>
                  </a:cubicBezTo>
                  <a:cubicBezTo>
                    <a:pt x="5992" y="6337"/>
                    <a:pt x="6006" y="6330"/>
                    <a:pt x="6034" y="6329"/>
                  </a:cubicBezTo>
                  <a:close/>
                  <a:moveTo>
                    <a:pt x="1430" y="6287"/>
                  </a:moveTo>
                  <a:cubicBezTo>
                    <a:pt x="1472" y="6308"/>
                    <a:pt x="1451" y="6329"/>
                    <a:pt x="1451" y="6371"/>
                  </a:cubicBezTo>
                  <a:cubicBezTo>
                    <a:pt x="1430" y="6392"/>
                    <a:pt x="1404" y="6402"/>
                    <a:pt x="1377" y="6402"/>
                  </a:cubicBezTo>
                  <a:cubicBezTo>
                    <a:pt x="1351" y="6402"/>
                    <a:pt x="1325" y="6392"/>
                    <a:pt x="1304" y="6371"/>
                  </a:cubicBezTo>
                  <a:cubicBezTo>
                    <a:pt x="1325" y="6329"/>
                    <a:pt x="1367" y="6287"/>
                    <a:pt x="1430" y="6287"/>
                  </a:cubicBezTo>
                  <a:close/>
                  <a:moveTo>
                    <a:pt x="463" y="6455"/>
                  </a:moveTo>
                  <a:lnTo>
                    <a:pt x="442" y="6476"/>
                  </a:lnTo>
                  <a:cubicBezTo>
                    <a:pt x="456" y="6476"/>
                    <a:pt x="470" y="6457"/>
                    <a:pt x="478" y="6457"/>
                  </a:cubicBezTo>
                  <a:cubicBezTo>
                    <a:pt x="482" y="6457"/>
                    <a:pt x="484" y="6462"/>
                    <a:pt x="484" y="6476"/>
                  </a:cubicBezTo>
                  <a:cubicBezTo>
                    <a:pt x="473" y="6487"/>
                    <a:pt x="463" y="6492"/>
                    <a:pt x="455" y="6492"/>
                  </a:cubicBezTo>
                  <a:cubicBezTo>
                    <a:pt x="447" y="6492"/>
                    <a:pt x="442" y="6487"/>
                    <a:pt x="442" y="6476"/>
                  </a:cubicBezTo>
                  <a:cubicBezTo>
                    <a:pt x="442" y="6455"/>
                    <a:pt x="463" y="6455"/>
                    <a:pt x="463" y="6455"/>
                  </a:cubicBezTo>
                  <a:close/>
                  <a:moveTo>
                    <a:pt x="274" y="6518"/>
                  </a:moveTo>
                  <a:cubicBezTo>
                    <a:pt x="278" y="6523"/>
                    <a:pt x="283" y="6524"/>
                    <a:pt x="287" y="6524"/>
                  </a:cubicBezTo>
                  <a:cubicBezTo>
                    <a:pt x="295" y="6524"/>
                    <a:pt x="301" y="6520"/>
                    <a:pt x="303" y="6520"/>
                  </a:cubicBezTo>
                  <a:lnTo>
                    <a:pt x="303" y="6520"/>
                  </a:lnTo>
                  <a:cubicBezTo>
                    <a:pt x="305" y="6520"/>
                    <a:pt x="302" y="6524"/>
                    <a:pt x="295" y="6539"/>
                  </a:cubicBezTo>
                  <a:cubicBezTo>
                    <a:pt x="284" y="6550"/>
                    <a:pt x="274" y="6555"/>
                    <a:pt x="266" y="6555"/>
                  </a:cubicBezTo>
                  <a:cubicBezTo>
                    <a:pt x="258" y="6555"/>
                    <a:pt x="253" y="6550"/>
                    <a:pt x="253" y="6539"/>
                  </a:cubicBezTo>
                  <a:lnTo>
                    <a:pt x="274" y="6518"/>
                  </a:lnTo>
                  <a:close/>
                  <a:moveTo>
                    <a:pt x="6266" y="6224"/>
                  </a:moveTo>
                  <a:cubicBezTo>
                    <a:pt x="6308" y="6329"/>
                    <a:pt x="6287" y="6476"/>
                    <a:pt x="6224" y="6581"/>
                  </a:cubicBezTo>
                  <a:cubicBezTo>
                    <a:pt x="6139" y="6560"/>
                    <a:pt x="6139" y="6434"/>
                    <a:pt x="6118" y="6413"/>
                  </a:cubicBezTo>
                  <a:cubicBezTo>
                    <a:pt x="6103" y="6382"/>
                    <a:pt x="6077" y="6341"/>
                    <a:pt x="6055" y="6328"/>
                  </a:cubicBezTo>
                  <a:lnTo>
                    <a:pt x="6055" y="6328"/>
                  </a:lnTo>
                  <a:lnTo>
                    <a:pt x="6055" y="6224"/>
                  </a:lnTo>
                  <a:close/>
                  <a:moveTo>
                    <a:pt x="6995" y="6404"/>
                  </a:moveTo>
                  <a:cubicBezTo>
                    <a:pt x="7016" y="6404"/>
                    <a:pt x="7030" y="6413"/>
                    <a:pt x="7044" y="6413"/>
                  </a:cubicBezTo>
                  <a:cubicBezTo>
                    <a:pt x="7086" y="6455"/>
                    <a:pt x="7086" y="6539"/>
                    <a:pt x="7044" y="6581"/>
                  </a:cubicBezTo>
                  <a:lnTo>
                    <a:pt x="6959" y="6413"/>
                  </a:lnTo>
                  <a:cubicBezTo>
                    <a:pt x="6973" y="6406"/>
                    <a:pt x="6985" y="6404"/>
                    <a:pt x="6995" y="6404"/>
                  </a:cubicBezTo>
                  <a:close/>
                  <a:moveTo>
                    <a:pt x="1690" y="6535"/>
                  </a:moveTo>
                  <a:cubicBezTo>
                    <a:pt x="1703" y="6535"/>
                    <a:pt x="1703" y="6581"/>
                    <a:pt x="1703" y="6581"/>
                  </a:cubicBezTo>
                  <a:cubicBezTo>
                    <a:pt x="1703" y="6602"/>
                    <a:pt x="1682" y="6623"/>
                    <a:pt x="1682" y="6623"/>
                  </a:cubicBezTo>
                  <a:cubicBezTo>
                    <a:pt x="1661" y="6602"/>
                    <a:pt x="1640" y="6560"/>
                    <a:pt x="1682" y="6539"/>
                  </a:cubicBezTo>
                  <a:cubicBezTo>
                    <a:pt x="1685" y="6536"/>
                    <a:pt x="1688" y="6535"/>
                    <a:pt x="1690" y="6535"/>
                  </a:cubicBezTo>
                  <a:close/>
                  <a:moveTo>
                    <a:pt x="6224" y="6581"/>
                  </a:moveTo>
                  <a:cubicBezTo>
                    <a:pt x="6245" y="6581"/>
                    <a:pt x="6308" y="6623"/>
                    <a:pt x="6266" y="6623"/>
                  </a:cubicBezTo>
                  <a:cubicBezTo>
                    <a:pt x="6224" y="6623"/>
                    <a:pt x="6224" y="6602"/>
                    <a:pt x="6224" y="6581"/>
                  </a:cubicBezTo>
                  <a:close/>
                  <a:moveTo>
                    <a:pt x="400" y="6644"/>
                  </a:moveTo>
                  <a:cubicBezTo>
                    <a:pt x="400" y="6644"/>
                    <a:pt x="421" y="6665"/>
                    <a:pt x="421" y="6665"/>
                  </a:cubicBezTo>
                  <a:lnTo>
                    <a:pt x="421" y="6686"/>
                  </a:lnTo>
                  <a:lnTo>
                    <a:pt x="400" y="6686"/>
                  </a:lnTo>
                  <a:cubicBezTo>
                    <a:pt x="358" y="6665"/>
                    <a:pt x="400" y="6644"/>
                    <a:pt x="400" y="6644"/>
                  </a:cubicBezTo>
                  <a:close/>
                  <a:moveTo>
                    <a:pt x="7485" y="6812"/>
                  </a:moveTo>
                  <a:cubicBezTo>
                    <a:pt x="7506" y="6833"/>
                    <a:pt x="7506" y="6833"/>
                    <a:pt x="7506" y="6833"/>
                  </a:cubicBezTo>
                  <a:lnTo>
                    <a:pt x="7485" y="6854"/>
                  </a:lnTo>
                  <a:lnTo>
                    <a:pt x="7485" y="6876"/>
                  </a:lnTo>
                  <a:cubicBezTo>
                    <a:pt x="7485" y="6876"/>
                    <a:pt x="7464" y="6833"/>
                    <a:pt x="7464" y="6833"/>
                  </a:cubicBezTo>
                  <a:cubicBezTo>
                    <a:pt x="7485" y="6833"/>
                    <a:pt x="7485" y="6812"/>
                    <a:pt x="7485" y="6812"/>
                  </a:cubicBezTo>
                  <a:close/>
                  <a:moveTo>
                    <a:pt x="7191" y="6876"/>
                  </a:moveTo>
                  <a:lnTo>
                    <a:pt x="7212" y="6897"/>
                  </a:lnTo>
                  <a:lnTo>
                    <a:pt x="7191" y="6918"/>
                  </a:lnTo>
                  <a:cubicBezTo>
                    <a:pt x="7170" y="6918"/>
                    <a:pt x="7170" y="6918"/>
                    <a:pt x="7170" y="6897"/>
                  </a:cubicBezTo>
                  <a:cubicBezTo>
                    <a:pt x="7170" y="6897"/>
                    <a:pt x="7191" y="6876"/>
                    <a:pt x="7191" y="6876"/>
                  </a:cubicBezTo>
                  <a:close/>
                  <a:moveTo>
                    <a:pt x="7254" y="7065"/>
                  </a:moveTo>
                  <a:cubicBezTo>
                    <a:pt x="7275" y="7065"/>
                    <a:pt x="7275" y="7086"/>
                    <a:pt x="7275" y="7086"/>
                  </a:cubicBezTo>
                  <a:lnTo>
                    <a:pt x="7254" y="7107"/>
                  </a:lnTo>
                  <a:lnTo>
                    <a:pt x="7233" y="7128"/>
                  </a:lnTo>
                  <a:cubicBezTo>
                    <a:pt x="7233" y="7128"/>
                    <a:pt x="7233" y="7107"/>
                    <a:pt x="7233" y="7086"/>
                  </a:cubicBezTo>
                  <a:cubicBezTo>
                    <a:pt x="7233" y="7065"/>
                    <a:pt x="7233" y="7065"/>
                    <a:pt x="7254" y="7065"/>
                  </a:cubicBezTo>
                  <a:close/>
                  <a:moveTo>
                    <a:pt x="5341" y="7191"/>
                  </a:moveTo>
                  <a:lnTo>
                    <a:pt x="5362" y="7212"/>
                  </a:lnTo>
                  <a:lnTo>
                    <a:pt x="5341" y="7233"/>
                  </a:lnTo>
                  <a:cubicBezTo>
                    <a:pt x="5320" y="7233"/>
                    <a:pt x="5320" y="7212"/>
                    <a:pt x="5320" y="7212"/>
                  </a:cubicBezTo>
                  <a:cubicBezTo>
                    <a:pt x="5320" y="7191"/>
                    <a:pt x="5341" y="7191"/>
                    <a:pt x="5341" y="7191"/>
                  </a:cubicBezTo>
                  <a:close/>
                  <a:moveTo>
                    <a:pt x="7847" y="7267"/>
                  </a:moveTo>
                  <a:cubicBezTo>
                    <a:pt x="7865" y="7267"/>
                    <a:pt x="7869" y="7286"/>
                    <a:pt x="7885" y="7317"/>
                  </a:cubicBezTo>
                  <a:cubicBezTo>
                    <a:pt x="7885" y="7359"/>
                    <a:pt x="7863" y="7380"/>
                    <a:pt x="7821" y="7380"/>
                  </a:cubicBezTo>
                  <a:cubicBezTo>
                    <a:pt x="7800" y="7380"/>
                    <a:pt x="7779" y="7359"/>
                    <a:pt x="7758" y="7317"/>
                  </a:cubicBezTo>
                  <a:cubicBezTo>
                    <a:pt x="7758" y="7296"/>
                    <a:pt x="7779" y="7275"/>
                    <a:pt x="7821" y="7275"/>
                  </a:cubicBezTo>
                  <a:cubicBezTo>
                    <a:pt x="7833" y="7269"/>
                    <a:pt x="7841" y="7267"/>
                    <a:pt x="7847" y="7267"/>
                  </a:cubicBezTo>
                  <a:close/>
                  <a:moveTo>
                    <a:pt x="1682" y="6728"/>
                  </a:moveTo>
                  <a:cubicBezTo>
                    <a:pt x="1703" y="6854"/>
                    <a:pt x="1808" y="6833"/>
                    <a:pt x="1914" y="6854"/>
                  </a:cubicBezTo>
                  <a:lnTo>
                    <a:pt x="1787" y="6918"/>
                  </a:lnTo>
                  <a:cubicBezTo>
                    <a:pt x="1787" y="7002"/>
                    <a:pt x="1724" y="7107"/>
                    <a:pt x="1872" y="7170"/>
                  </a:cubicBezTo>
                  <a:cubicBezTo>
                    <a:pt x="1851" y="7254"/>
                    <a:pt x="1766" y="7338"/>
                    <a:pt x="1893" y="7422"/>
                  </a:cubicBezTo>
                  <a:cubicBezTo>
                    <a:pt x="1851" y="7464"/>
                    <a:pt x="1766" y="7443"/>
                    <a:pt x="1745" y="7506"/>
                  </a:cubicBezTo>
                  <a:cubicBezTo>
                    <a:pt x="1556" y="7359"/>
                    <a:pt x="1619" y="7149"/>
                    <a:pt x="1514" y="7002"/>
                  </a:cubicBezTo>
                  <a:cubicBezTo>
                    <a:pt x="1577" y="6897"/>
                    <a:pt x="1577" y="6791"/>
                    <a:pt x="1682" y="6728"/>
                  </a:cubicBezTo>
                  <a:close/>
                  <a:moveTo>
                    <a:pt x="1998" y="7506"/>
                  </a:moveTo>
                  <a:lnTo>
                    <a:pt x="2019" y="7527"/>
                  </a:lnTo>
                  <a:lnTo>
                    <a:pt x="2019" y="7548"/>
                  </a:lnTo>
                  <a:lnTo>
                    <a:pt x="1998" y="7548"/>
                  </a:lnTo>
                  <a:cubicBezTo>
                    <a:pt x="1977" y="7548"/>
                    <a:pt x="1977" y="7548"/>
                    <a:pt x="1977" y="7527"/>
                  </a:cubicBezTo>
                  <a:cubicBezTo>
                    <a:pt x="1977" y="7506"/>
                    <a:pt x="1998" y="7506"/>
                    <a:pt x="1998" y="7506"/>
                  </a:cubicBezTo>
                  <a:close/>
                  <a:moveTo>
                    <a:pt x="7422" y="7801"/>
                  </a:moveTo>
                  <a:lnTo>
                    <a:pt x="7422" y="7822"/>
                  </a:lnTo>
                  <a:cubicBezTo>
                    <a:pt x="7401" y="7822"/>
                    <a:pt x="7422" y="7801"/>
                    <a:pt x="7422" y="7801"/>
                  </a:cubicBezTo>
                  <a:close/>
                  <a:moveTo>
                    <a:pt x="7449" y="7816"/>
                  </a:moveTo>
                  <a:cubicBezTo>
                    <a:pt x="7449" y="7816"/>
                    <a:pt x="7447" y="7817"/>
                    <a:pt x="7443" y="7822"/>
                  </a:cubicBezTo>
                  <a:cubicBezTo>
                    <a:pt x="7443" y="7836"/>
                    <a:pt x="7441" y="7840"/>
                    <a:pt x="7438" y="7840"/>
                  </a:cubicBezTo>
                  <a:cubicBezTo>
                    <a:pt x="7434" y="7840"/>
                    <a:pt x="7429" y="7833"/>
                    <a:pt x="7425" y="7828"/>
                  </a:cubicBezTo>
                  <a:lnTo>
                    <a:pt x="7425" y="7828"/>
                  </a:lnTo>
                  <a:cubicBezTo>
                    <a:pt x="7426" y="7828"/>
                    <a:pt x="7426" y="7828"/>
                    <a:pt x="7427" y="7828"/>
                  </a:cubicBezTo>
                  <a:cubicBezTo>
                    <a:pt x="7434" y="7828"/>
                    <a:pt x="7448" y="7816"/>
                    <a:pt x="7449" y="7816"/>
                  </a:cubicBezTo>
                  <a:close/>
                  <a:moveTo>
                    <a:pt x="1451" y="7990"/>
                  </a:moveTo>
                  <a:cubicBezTo>
                    <a:pt x="1451" y="7990"/>
                    <a:pt x="1472" y="8011"/>
                    <a:pt x="1472" y="8011"/>
                  </a:cubicBezTo>
                  <a:lnTo>
                    <a:pt x="1451" y="8032"/>
                  </a:lnTo>
                  <a:lnTo>
                    <a:pt x="1430" y="8053"/>
                  </a:lnTo>
                  <a:cubicBezTo>
                    <a:pt x="1430" y="8053"/>
                    <a:pt x="1430" y="8011"/>
                    <a:pt x="1430" y="8011"/>
                  </a:cubicBezTo>
                  <a:cubicBezTo>
                    <a:pt x="1430" y="8011"/>
                    <a:pt x="1430" y="7990"/>
                    <a:pt x="1451" y="7990"/>
                  </a:cubicBezTo>
                  <a:close/>
                  <a:moveTo>
                    <a:pt x="1703" y="8368"/>
                  </a:moveTo>
                  <a:lnTo>
                    <a:pt x="1682" y="8389"/>
                  </a:lnTo>
                  <a:cubicBezTo>
                    <a:pt x="1682" y="8389"/>
                    <a:pt x="1710" y="8371"/>
                    <a:pt x="1723" y="8371"/>
                  </a:cubicBezTo>
                  <a:cubicBezTo>
                    <a:pt x="1729" y="8371"/>
                    <a:pt x="1731" y="8375"/>
                    <a:pt x="1724" y="8389"/>
                  </a:cubicBezTo>
                  <a:cubicBezTo>
                    <a:pt x="1714" y="8400"/>
                    <a:pt x="1703" y="8405"/>
                    <a:pt x="1695" y="8405"/>
                  </a:cubicBezTo>
                  <a:cubicBezTo>
                    <a:pt x="1688" y="8405"/>
                    <a:pt x="1682" y="8400"/>
                    <a:pt x="1682" y="8389"/>
                  </a:cubicBezTo>
                  <a:cubicBezTo>
                    <a:pt x="1682" y="8368"/>
                    <a:pt x="1703" y="8368"/>
                    <a:pt x="1703" y="8368"/>
                  </a:cubicBezTo>
                  <a:close/>
                  <a:moveTo>
                    <a:pt x="6076" y="8557"/>
                  </a:moveTo>
                  <a:cubicBezTo>
                    <a:pt x="6097" y="8557"/>
                    <a:pt x="6097" y="8578"/>
                    <a:pt x="6097" y="8578"/>
                  </a:cubicBezTo>
                  <a:lnTo>
                    <a:pt x="6097" y="8600"/>
                  </a:lnTo>
                  <a:lnTo>
                    <a:pt x="6076" y="8600"/>
                  </a:lnTo>
                  <a:cubicBezTo>
                    <a:pt x="6055" y="8578"/>
                    <a:pt x="6076" y="8557"/>
                    <a:pt x="6076" y="8557"/>
                  </a:cubicBezTo>
                  <a:close/>
                  <a:moveTo>
                    <a:pt x="6412" y="8699"/>
                  </a:moveTo>
                  <a:cubicBezTo>
                    <a:pt x="6434" y="8699"/>
                    <a:pt x="6434" y="8730"/>
                    <a:pt x="6434" y="8747"/>
                  </a:cubicBezTo>
                  <a:cubicBezTo>
                    <a:pt x="6413" y="8726"/>
                    <a:pt x="6350" y="8705"/>
                    <a:pt x="6392" y="8705"/>
                  </a:cubicBezTo>
                  <a:cubicBezTo>
                    <a:pt x="6400" y="8701"/>
                    <a:pt x="6406" y="8699"/>
                    <a:pt x="6412" y="8699"/>
                  </a:cubicBezTo>
                  <a:close/>
                  <a:moveTo>
                    <a:pt x="1661" y="8536"/>
                  </a:moveTo>
                  <a:lnTo>
                    <a:pt x="1740" y="8873"/>
                  </a:lnTo>
                  <a:lnTo>
                    <a:pt x="1661" y="8873"/>
                  </a:lnTo>
                  <a:cubicBezTo>
                    <a:pt x="1619" y="8768"/>
                    <a:pt x="1619" y="8642"/>
                    <a:pt x="1661" y="8536"/>
                  </a:cubicBezTo>
                  <a:close/>
                  <a:moveTo>
                    <a:pt x="6430" y="8752"/>
                  </a:moveTo>
                  <a:cubicBezTo>
                    <a:pt x="6498" y="8777"/>
                    <a:pt x="6453" y="8852"/>
                    <a:pt x="6465" y="8911"/>
                  </a:cubicBezTo>
                  <a:lnTo>
                    <a:pt x="6465" y="8911"/>
                  </a:lnTo>
                  <a:cubicBezTo>
                    <a:pt x="6425" y="8899"/>
                    <a:pt x="6405" y="8865"/>
                    <a:pt x="6371" y="8831"/>
                  </a:cubicBezTo>
                  <a:lnTo>
                    <a:pt x="6430" y="8752"/>
                  </a:lnTo>
                  <a:close/>
                  <a:moveTo>
                    <a:pt x="1569" y="8967"/>
                  </a:moveTo>
                  <a:cubicBezTo>
                    <a:pt x="1582" y="8967"/>
                    <a:pt x="1598" y="8978"/>
                    <a:pt x="1619" y="8999"/>
                  </a:cubicBezTo>
                  <a:lnTo>
                    <a:pt x="1640" y="9020"/>
                  </a:lnTo>
                  <a:cubicBezTo>
                    <a:pt x="1621" y="9039"/>
                    <a:pt x="1607" y="9049"/>
                    <a:pt x="1592" y="9049"/>
                  </a:cubicBezTo>
                  <a:cubicBezTo>
                    <a:pt x="1575" y="9049"/>
                    <a:pt x="1558" y="9034"/>
                    <a:pt x="1535" y="8999"/>
                  </a:cubicBezTo>
                  <a:cubicBezTo>
                    <a:pt x="1546" y="8978"/>
                    <a:pt x="1556" y="8967"/>
                    <a:pt x="1569" y="8967"/>
                  </a:cubicBezTo>
                  <a:close/>
                  <a:moveTo>
                    <a:pt x="6602" y="8936"/>
                  </a:moveTo>
                  <a:cubicBezTo>
                    <a:pt x="6560" y="9062"/>
                    <a:pt x="6560" y="9062"/>
                    <a:pt x="6455" y="9104"/>
                  </a:cubicBezTo>
                  <a:cubicBezTo>
                    <a:pt x="6380" y="9030"/>
                    <a:pt x="6471" y="8988"/>
                    <a:pt x="6492" y="8936"/>
                  </a:cubicBezTo>
                  <a:close/>
                  <a:moveTo>
                    <a:pt x="8116" y="9041"/>
                  </a:moveTo>
                  <a:cubicBezTo>
                    <a:pt x="8116" y="9041"/>
                    <a:pt x="8137" y="9062"/>
                    <a:pt x="8137" y="9062"/>
                  </a:cubicBezTo>
                  <a:lnTo>
                    <a:pt x="8116" y="9083"/>
                  </a:lnTo>
                  <a:lnTo>
                    <a:pt x="8095" y="9104"/>
                  </a:lnTo>
                  <a:cubicBezTo>
                    <a:pt x="8095" y="9104"/>
                    <a:pt x="8095" y="9083"/>
                    <a:pt x="8095" y="9062"/>
                  </a:cubicBezTo>
                  <a:cubicBezTo>
                    <a:pt x="8095" y="9041"/>
                    <a:pt x="8116" y="9041"/>
                    <a:pt x="8116" y="9041"/>
                  </a:cubicBezTo>
                  <a:close/>
                  <a:moveTo>
                    <a:pt x="7632" y="10029"/>
                  </a:moveTo>
                  <a:lnTo>
                    <a:pt x="7653" y="10050"/>
                  </a:lnTo>
                  <a:lnTo>
                    <a:pt x="7632" y="10071"/>
                  </a:lnTo>
                  <a:cubicBezTo>
                    <a:pt x="7611" y="10071"/>
                    <a:pt x="7611" y="10071"/>
                    <a:pt x="7611" y="10050"/>
                  </a:cubicBezTo>
                  <a:cubicBezTo>
                    <a:pt x="7611" y="10029"/>
                    <a:pt x="7632" y="10029"/>
                    <a:pt x="7632" y="10029"/>
                  </a:cubicBezTo>
                  <a:close/>
                  <a:moveTo>
                    <a:pt x="2565" y="11774"/>
                  </a:moveTo>
                  <a:cubicBezTo>
                    <a:pt x="2607" y="11774"/>
                    <a:pt x="2607" y="11795"/>
                    <a:pt x="2607" y="11816"/>
                  </a:cubicBezTo>
                  <a:cubicBezTo>
                    <a:pt x="2586" y="11816"/>
                    <a:pt x="2523" y="11774"/>
                    <a:pt x="2565" y="11774"/>
                  </a:cubicBezTo>
                  <a:close/>
                  <a:moveTo>
                    <a:pt x="1777" y="11819"/>
                  </a:moveTo>
                  <a:cubicBezTo>
                    <a:pt x="1783" y="11819"/>
                    <a:pt x="1787" y="11823"/>
                    <a:pt x="1787" y="11837"/>
                  </a:cubicBezTo>
                  <a:cubicBezTo>
                    <a:pt x="1780" y="11844"/>
                    <a:pt x="1773" y="11847"/>
                    <a:pt x="1767" y="11847"/>
                  </a:cubicBezTo>
                  <a:cubicBezTo>
                    <a:pt x="1755" y="11847"/>
                    <a:pt x="1745" y="11837"/>
                    <a:pt x="1745" y="11837"/>
                  </a:cubicBezTo>
                  <a:cubicBezTo>
                    <a:pt x="1745" y="11837"/>
                    <a:pt x="1764" y="11819"/>
                    <a:pt x="1777" y="11819"/>
                  </a:cubicBezTo>
                  <a:close/>
                  <a:moveTo>
                    <a:pt x="6266" y="1"/>
                  </a:moveTo>
                  <a:lnTo>
                    <a:pt x="6224" y="106"/>
                  </a:lnTo>
                  <a:cubicBezTo>
                    <a:pt x="6170" y="106"/>
                    <a:pt x="6146" y="59"/>
                    <a:pt x="6101" y="59"/>
                  </a:cubicBezTo>
                  <a:cubicBezTo>
                    <a:pt x="6094" y="59"/>
                    <a:pt x="6085" y="61"/>
                    <a:pt x="6076" y="64"/>
                  </a:cubicBezTo>
                  <a:cubicBezTo>
                    <a:pt x="5929" y="148"/>
                    <a:pt x="5950" y="337"/>
                    <a:pt x="5824" y="421"/>
                  </a:cubicBezTo>
                  <a:cubicBezTo>
                    <a:pt x="5751" y="389"/>
                    <a:pt x="5677" y="374"/>
                    <a:pt x="5606" y="374"/>
                  </a:cubicBezTo>
                  <a:cubicBezTo>
                    <a:pt x="5535" y="374"/>
                    <a:pt x="5467" y="389"/>
                    <a:pt x="5404" y="421"/>
                  </a:cubicBezTo>
                  <a:cubicBezTo>
                    <a:pt x="5509" y="505"/>
                    <a:pt x="5614" y="631"/>
                    <a:pt x="5656" y="778"/>
                  </a:cubicBezTo>
                  <a:cubicBezTo>
                    <a:pt x="5551" y="863"/>
                    <a:pt x="5635" y="989"/>
                    <a:pt x="5593" y="1094"/>
                  </a:cubicBezTo>
                  <a:lnTo>
                    <a:pt x="5488" y="1136"/>
                  </a:lnTo>
                  <a:lnTo>
                    <a:pt x="5593" y="1199"/>
                  </a:lnTo>
                  <a:cubicBezTo>
                    <a:pt x="5614" y="1241"/>
                    <a:pt x="5614" y="1283"/>
                    <a:pt x="5572" y="1304"/>
                  </a:cubicBezTo>
                  <a:cubicBezTo>
                    <a:pt x="5530" y="1346"/>
                    <a:pt x="5656" y="1388"/>
                    <a:pt x="5572" y="1409"/>
                  </a:cubicBezTo>
                  <a:lnTo>
                    <a:pt x="5467" y="1409"/>
                  </a:lnTo>
                  <a:cubicBezTo>
                    <a:pt x="5425" y="1325"/>
                    <a:pt x="5404" y="1220"/>
                    <a:pt x="5383" y="1115"/>
                  </a:cubicBezTo>
                  <a:cubicBezTo>
                    <a:pt x="5375" y="1113"/>
                    <a:pt x="5368" y="1112"/>
                    <a:pt x="5362" y="1112"/>
                  </a:cubicBezTo>
                  <a:cubicBezTo>
                    <a:pt x="5302" y="1112"/>
                    <a:pt x="5316" y="1201"/>
                    <a:pt x="5277" y="1220"/>
                  </a:cubicBezTo>
                  <a:cubicBezTo>
                    <a:pt x="5246" y="1204"/>
                    <a:pt x="5238" y="1164"/>
                    <a:pt x="5208" y="1164"/>
                  </a:cubicBezTo>
                  <a:cubicBezTo>
                    <a:pt x="5199" y="1164"/>
                    <a:pt x="5188" y="1168"/>
                    <a:pt x="5172" y="1178"/>
                  </a:cubicBezTo>
                  <a:cubicBezTo>
                    <a:pt x="5109" y="1220"/>
                    <a:pt x="5130" y="1325"/>
                    <a:pt x="5025" y="1346"/>
                  </a:cubicBezTo>
                  <a:cubicBezTo>
                    <a:pt x="5004" y="1351"/>
                    <a:pt x="4982" y="1353"/>
                    <a:pt x="4959" y="1353"/>
                  </a:cubicBezTo>
                  <a:cubicBezTo>
                    <a:pt x="4936" y="1353"/>
                    <a:pt x="4912" y="1351"/>
                    <a:pt x="4889" y="1351"/>
                  </a:cubicBezTo>
                  <a:cubicBezTo>
                    <a:pt x="4841" y="1351"/>
                    <a:pt x="4794" y="1357"/>
                    <a:pt x="4752" y="1388"/>
                  </a:cubicBezTo>
                  <a:cubicBezTo>
                    <a:pt x="4815" y="1430"/>
                    <a:pt x="4836" y="1535"/>
                    <a:pt x="4794" y="1619"/>
                  </a:cubicBezTo>
                  <a:cubicBezTo>
                    <a:pt x="4731" y="1704"/>
                    <a:pt x="4836" y="1830"/>
                    <a:pt x="4815" y="1872"/>
                  </a:cubicBezTo>
                  <a:cubicBezTo>
                    <a:pt x="4815" y="1935"/>
                    <a:pt x="4962" y="1872"/>
                    <a:pt x="4899" y="1977"/>
                  </a:cubicBezTo>
                  <a:cubicBezTo>
                    <a:pt x="4878" y="2019"/>
                    <a:pt x="4941" y="2103"/>
                    <a:pt x="4941" y="2166"/>
                  </a:cubicBezTo>
                  <a:cubicBezTo>
                    <a:pt x="4941" y="2208"/>
                    <a:pt x="4941" y="2229"/>
                    <a:pt x="4962" y="2250"/>
                  </a:cubicBezTo>
                  <a:cubicBezTo>
                    <a:pt x="4973" y="2261"/>
                    <a:pt x="4988" y="2266"/>
                    <a:pt x="5004" y="2266"/>
                  </a:cubicBezTo>
                  <a:cubicBezTo>
                    <a:pt x="5020" y="2266"/>
                    <a:pt x="5036" y="2261"/>
                    <a:pt x="5046" y="2250"/>
                  </a:cubicBezTo>
                  <a:cubicBezTo>
                    <a:pt x="5046" y="2187"/>
                    <a:pt x="4920" y="2103"/>
                    <a:pt x="5046" y="2019"/>
                  </a:cubicBezTo>
                  <a:cubicBezTo>
                    <a:pt x="5109" y="2019"/>
                    <a:pt x="5130" y="2082"/>
                    <a:pt x="5151" y="2103"/>
                  </a:cubicBezTo>
                  <a:lnTo>
                    <a:pt x="5130" y="2187"/>
                  </a:lnTo>
                  <a:cubicBezTo>
                    <a:pt x="5172" y="2271"/>
                    <a:pt x="5277" y="2292"/>
                    <a:pt x="5299" y="2397"/>
                  </a:cubicBezTo>
                  <a:cubicBezTo>
                    <a:pt x="5315" y="2397"/>
                    <a:pt x="5336" y="2394"/>
                    <a:pt x="5354" y="2394"/>
                  </a:cubicBezTo>
                  <a:cubicBezTo>
                    <a:pt x="5381" y="2394"/>
                    <a:pt x="5404" y="2402"/>
                    <a:pt x="5404" y="2439"/>
                  </a:cubicBezTo>
                  <a:lnTo>
                    <a:pt x="5404" y="2481"/>
                  </a:lnTo>
                  <a:cubicBezTo>
                    <a:pt x="5383" y="2502"/>
                    <a:pt x="5341" y="2523"/>
                    <a:pt x="5320" y="2523"/>
                  </a:cubicBezTo>
                  <a:cubicBezTo>
                    <a:pt x="5254" y="2556"/>
                    <a:pt x="5214" y="2576"/>
                    <a:pt x="5186" y="2576"/>
                  </a:cubicBezTo>
                  <a:cubicBezTo>
                    <a:pt x="5142" y="2576"/>
                    <a:pt x="5127" y="2526"/>
                    <a:pt x="5088" y="2397"/>
                  </a:cubicBezTo>
                  <a:cubicBezTo>
                    <a:pt x="5088" y="2367"/>
                    <a:pt x="5066" y="2347"/>
                    <a:pt x="5037" y="2347"/>
                  </a:cubicBezTo>
                  <a:cubicBezTo>
                    <a:pt x="5027" y="2347"/>
                    <a:pt x="5015" y="2350"/>
                    <a:pt x="5004" y="2355"/>
                  </a:cubicBezTo>
                  <a:cubicBezTo>
                    <a:pt x="5004" y="2418"/>
                    <a:pt x="4983" y="2502"/>
                    <a:pt x="4941" y="2566"/>
                  </a:cubicBezTo>
                  <a:cubicBezTo>
                    <a:pt x="4983" y="2587"/>
                    <a:pt x="5025" y="2566"/>
                    <a:pt x="5046" y="2629"/>
                  </a:cubicBezTo>
                  <a:cubicBezTo>
                    <a:pt x="5067" y="2734"/>
                    <a:pt x="5046" y="2839"/>
                    <a:pt x="5004" y="2923"/>
                  </a:cubicBezTo>
                  <a:lnTo>
                    <a:pt x="5109" y="2965"/>
                  </a:lnTo>
                  <a:cubicBezTo>
                    <a:pt x="5067" y="3028"/>
                    <a:pt x="5046" y="3091"/>
                    <a:pt x="5046" y="3154"/>
                  </a:cubicBezTo>
                  <a:cubicBezTo>
                    <a:pt x="5067" y="3238"/>
                    <a:pt x="5004" y="3301"/>
                    <a:pt x="5004" y="3364"/>
                  </a:cubicBezTo>
                  <a:cubicBezTo>
                    <a:pt x="5049" y="3440"/>
                    <a:pt x="5116" y="3450"/>
                    <a:pt x="5173" y="3450"/>
                  </a:cubicBezTo>
                  <a:cubicBezTo>
                    <a:pt x="5195" y="3450"/>
                    <a:pt x="5216" y="3449"/>
                    <a:pt x="5233" y="3449"/>
                  </a:cubicBezTo>
                  <a:lnTo>
                    <a:pt x="5233" y="3449"/>
                  </a:lnTo>
                  <a:cubicBezTo>
                    <a:pt x="5231" y="3544"/>
                    <a:pt x="5338" y="3622"/>
                    <a:pt x="5299" y="3701"/>
                  </a:cubicBezTo>
                  <a:cubicBezTo>
                    <a:pt x="5172" y="3890"/>
                    <a:pt x="5277" y="4058"/>
                    <a:pt x="5320" y="4226"/>
                  </a:cubicBezTo>
                  <a:cubicBezTo>
                    <a:pt x="5467" y="4226"/>
                    <a:pt x="5572" y="4290"/>
                    <a:pt x="5656" y="4395"/>
                  </a:cubicBezTo>
                  <a:cubicBezTo>
                    <a:pt x="5635" y="4426"/>
                    <a:pt x="5603" y="4426"/>
                    <a:pt x="5572" y="4426"/>
                  </a:cubicBezTo>
                  <a:cubicBezTo>
                    <a:pt x="5540" y="4426"/>
                    <a:pt x="5509" y="4426"/>
                    <a:pt x="5488" y="4458"/>
                  </a:cubicBezTo>
                  <a:cubicBezTo>
                    <a:pt x="5467" y="4584"/>
                    <a:pt x="5509" y="4710"/>
                    <a:pt x="5593" y="4794"/>
                  </a:cubicBezTo>
                  <a:cubicBezTo>
                    <a:pt x="5698" y="4794"/>
                    <a:pt x="5782" y="4857"/>
                    <a:pt x="5782" y="4941"/>
                  </a:cubicBezTo>
                  <a:cubicBezTo>
                    <a:pt x="5782" y="5046"/>
                    <a:pt x="5908" y="5067"/>
                    <a:pt x="5908" y="5152"/>
                  </a:cubicBezTo>
                  <a:cubicBezTo>
                    <a:pt x="5889" y="5164"/>
                    <a:pt x="5869" y="5167"/>
                    <a:pt x="5849" y="5167"/>
                  </a:cubicBezTo>
                  <a:cubicBezTo>
                    <a:pt x="5827" y="5167"/>
                    <a:pt x="5806" y="5164"/>
                    <a:pt x="5788" y="5164"/>
                  </a:cubicBezTo>
                  <a:cubicBezTo>
                    <a:pt x="5766" y="5164"/>
                    <a:pt x="5748" y="5169"/>
                    <a:pt x="5740" y="5194"/>
                  </a:cubicBezTo>
                  <a:cubicBezTo>
                    <a:pt x="5761" y="5341"/>
                    <a:pt x="5824" y="5446"/>
                    <a:pt x="5908" y="5551"/>
                  </a:cubicBezTo>
                  <a:cubicBezTo>
                    <a:pt x="5971" y="5593"/>
                    <a:pt x="6013" y="5635"/>
                    <a:pt x="6055" y="5698"/>
                  </a:cubicBezTo>
                  <a:cubicBezTo>
                    <a:pt x="6097" y="5824"/>
                    <a:pt x="6245" y="5887"/>
                    <a:pt x="6224" y="6035"/>
                  </a:cubicBezTo>
                  <a:cubicBezTo>
                    <a:pt x="6224" y="6052"/>
                    <a:pt x="6224" y="6082"/>
                    <a:pt x="6201" y="6082"/>
                  </a:cubicBezTo>
                  <a:cubicBezTo>
                    <a:pt x="6196" y="6082"/>
                    <a:pt x="6190" y="6081"/>
                    <a:pt x="6182" y="6077"/>
                  </a:cubicBezTo>
                  <a:cubicBezTo>
                    <a:pt x="6161" y="6035"/>
                    <a:pt x="6182" y="5971"/>
                    <a:pt x="6139" y="5971"/>
                  </a:cubicBezTo>
                  <a:cubicBezTo>
                    <a:pt x="6038" y="6032"/>
                    <a:pt x="6034" y="6113"/>
                    <a:pt x="6034" y="6213"/>
                  </a:cubicBezTo>
                  <a:lnTo>
                    <a:pt x="6034" y="6213"/>
                  </a:lnTo>
                  <a:lnTo>
                    <a:pt x="5929" y="6266"/>
                  </a:lnTo>
                  <a:cubicBezTo>
                    <a:pt x="5908" y="6203"/>
                    <a:pt x="5824" y="6182"/>
                    <a:pt x="5824" y="6098"/>
                  </a:cubicBezTo>
                  <a:cubicBezTo>
                    <a:pt x="5824" y="6077"/>
                    <a:pt x="5866" y="6056"/>
                    <a:pt x="5824" y="6035"/>
                  </a:cubicBezTo>
                  <a:cubicBezTo>
                    <a:pt x="5803" y="5908"/>
                    <a:pt x="5656" y="6014"/>
                    <a:pt x="5614" y="5908"/>
                  </a:cubicBezTo>
                  <a:lnTo>
                    <a:pt x="5656" y="5803"/>
                  </a:lnTo>
                  <a:lnTo>
                    <a:pt x="5572" y="5761"/>
                  </a:lnTo>
                  <a:lnTo>
                    <a:pt x="5593" y="5698"/>
                  </a:lnTo>
                  <a:cubicBezTo>
                    <a:pt x="5509" y="5593"/>
                    <a:pt x="5425" y="5509"/>
                    <a:pt x="5320" y="5404"/>
                  </a:cubicBezTo>
                  <a:cubicBezTo>
                    <a:pt x="5151" y="5320"/>
                    <a:pt x="5214" y="5130"/>
                    <a:pt x="5151" y="5025"/>
                  </a:cubicBezTo>
                  <a:cubicBezTo>
                    <a:pt x="5109" y="4983"/>
                    <a:pt x="5130" y="4899"/>
                    <a:pt x="5109" y="4878"/>
                  </a:cubicBezTo>
                  <a:cubicBezTo>
                    <a:pt x="4983" y="4731"/>
                    <a:pt x="4920" y="4542"/>
                    <a:pt x="4920" y="4353"/>
                  </a:cubicBezTo>
                  <a:lnTo>
                    <a:pt x="4331" y="3974"/>
                  </a:lnTo>
                  <a:cubicBezTo>
                    <a:pt x="4331" y="4079"/>
                    <a:pt x="4226" y="4121"/>
                    <a:pt x="4289" y="4184"/>
                  </a:cubicBezTo>
                  <a:cubicBezTo>
                    <a:pt x="4289" y="4309"/>
                    <a:pt x="4126" y="4249"/>
                    <a:pt x="4121" y="4348"/>
                  </a:cubicBezTo>
                  <a:lnTo>
                    <a:pt x="4121" y="4348"/>
                  </a:lnTo>
                  <a:cubicBezTo>
                    <a:pt x="4028" y="4319"/>
                    <a:pt x="4117" y="4224"/>
                    <a:pt x="4058" y="4184"/>
                  </a:cubicBezTo>
                  <a:cubicBezTo>
                    <a:pt x="3953" y="4121"/>
                    <a:pt x="3848" y="4121"/>
                    <a:pt x="3764" y="4016"/>
                  </a:cubicBezTo>
                  <a:cubicBezTo>
                    <a:pt x="3785" y="3995"/>
                    <a:pt x="3806" y="3974"/>
                    <a:pt x="3827" y="3932"/>
                  </a:cubicBezTo>
                  <a:cubicBezTo>
                    <a:pt x="3596" y="3827"/>
                    <a:pt x="3322" y="3785"/>
                    <a:pt x="3070" y="3785"/>
                  </a:cubicBezTo>
                  <a:cubicBezTo>
                    <a:pt x="3007" y="3764"/>
                    <a:pt x="2944" y="3722"/>
                    <a:pt x="2881" y="3680"/>
                  </a:cubicBezTo>
                  <a:cubicBezTo>
                    <a:pt x="2860" y="3673"/>
                    <a:pt x="2839" y="3670"/>
                    <a:pt x="2818" y="3670"/>
                  </a:cubicBezTo>
                  <a:cubicBezTo>
                    <a:pt x="2778" y="3670"/>
                    <a:pt x="2741" y="3680"/>
                    <a:pt x="2713" y="3680"/>
                  </a:cubicBezTo>
                  <a:cubicBezTo>
                    <a:pt x="2565" y="3617"/>
                    <a:pt x="2418" y="3554"/>
                    <a:pt x="2313" y="3449"/>
                  </a:cubicBezTo>
                  <a:cubicBezTo>
                    <a:pt x="2166" y="3491"/>
                    <a:pt x="2229" y="3617"/>
                    <a:pt x="2208" y="3701"/>
                  </a:cubicBezTo>
                  <a:lnTo>
                    <a:pt x="2103" y="3764"/>
                  </a:lnTo>
                  <a:lnTo>
                    <a:pt x="2103" y="3890"/>
                  </a:lnTo>
                  <a:lnTo>
                    <a:pt x="2208" y="3953"/>
                  </a:lnTo>
                  <a:cubicBezTo>
                    <a:pt x="2078" y="4083"/>
                    <a:pt x="1909" y="4163"/>
                    <a:pt x="1723" y="4163"/>
                  </a:cubicBezTo>
                  <a:cubicBezTo>
                    <a:pt x="1669" y="4163"/>
                    <a:pt x="1613" y="4157"/>
                    <a:pt x="1556" y="4142"/>
                  </a:cubicBezTo>
                  <a:cubicBezTo>
                    <a:pt x="1535" y="4121"/>
                    <a:pt x="1556" y="4037"/>
                    <a:pt x="1472" y="4037"/>
                  </a:cubicBezTo>
                  <a:cubicBezTo>
                    <a:pt x="1493" y="4121"/>
                    <a:pt x="1451" y="4184"/>
                    <a:pt x="1388" y="4205"/>
                  </a:cubicBezTo>
                  <a:lnTo>
                    <a:pt x="1325" y="4100"/>
                  </a:lnTo>
                  <a:cubicBezTo>
                    <a:pt x="1283" y="4184"/>
                    <a:pt x="1262" y="4290"/>
                    <a:pt x="1241" y="4353"/>
                  </a:cubicBezTo>
                  <a:cubicBezTo>
                    <a:pt x="1262" y="4458"/>
                    <a:pt x="1388" y="4458"/>
                    <a:pt x="1409" y="4521"/>
                  </a:cubicBezTo>
                  <a:cubicBezTo>
                    <a:pt x="1430" y="4626"/>
                    <a:pt x="1346" y="4689"/>
                    <a:pt x="1325" y="4773"/>
                  </a:cubicBezTo>
                  <a:cubicBezTo>
                    <a:pt x="1283" y="4647"/>
                    <a:pt x="1178" y="4605"/>
                    <a:pt x="1115" y="4605"/>
                  </a:cubicBezTo>
                  <a:cubicBezTo>
                    <a:pt x="1067" y="4605"/>
                    <a:pt x="1056" y="4640"/>
                    <a:pt x="1026" y="4640"/>
                  </a:cubicBezTo>
                  <a:cubicBezTo>
                    <a:pt x="1016" y="4640"/>
                    <a:pt x="1004" y="4636"/>
                    <a:pt x="989" y="4626"/>
                  </a:cubicBezTo>
                  <a:cubicBezTo>
                    <a:pt x="883" y="4374"/>
                    <a:pt x="610" y="4374"/>
                    <a:pt x="337" y="4205"/>
                  </a:cubicBezTo>
                  <a:lnTo>
                    <a:pt x="337" y="4205"/>
                  </a:lnTo>
                  <a:cubicBezTo>
                    <a:pt x="421" y="4437"/>
                    <a:pt x="295" y="4542"/>
                    <a:pt x="316" y="4689"/>
                  </a:cubicBezTo>
                  <a:cubicBezTo>
                    <a:pt x="673" y="4962"/>
                    <a:pt x="757" y="5046"/>
                    <a:pt x="715" y="5088"/>
                  </a:cubicBezTo>
                  <a:lnTo>
                    <a:pt x="631" y="5109"/>
                  </a:lnTo>
                  <a:cubicBezTo>
                    <a:pt x="673" y="5173"/>
                    <a:pt x="694" y="5236"/>
                    <a:pt x="673" y="5320"/>
                  </a:cubicBezTo>
                  <a:cubicBezTo>
                    <a:pt x="589" y="5341"/>
                    <a:pt x="547" y="5383"/>
                    <a:pt x="505" y="5446"/>
                  </a:cubicBezTo>
                  <a:cubicBezTo>
                    <a:pt x="505" y="5551"/>
                    <a:pt x="463" y="5656"/>
                    <a:pt x="421" y="5740"/>
                  </a:cubicBezTo>
                  <a:cubicBezTo>
                    <a:pt x="437" y="5751"/>
                    <a:pt x="451" y="5755"/>
                    <a:pt x="463" y="5755"/>
                  </a:cubicBezTo>
                  <a:cubicBezTo>
                    <a:pt x="490" y="5755"/>
                    <a:pt x="507" y="5736"/>
                    <a:pt x="529" y="5736"/>
                  </a:cubicBezTo>
                  <a:cubicBezTo>
                    <a:pt x="535" y="5736"/>
                    <a:pt x="541" y="5737"/>
                    <a:pt x="547" y="5740"/>
                  </a:cubicBezTo>
                  <a:lnTo>
                    <a:pt x="610" y="5866"/>
                  </a:lnTo>
                  <a:cubicBezTo>
                    <a:pt x="463" y="5971"/>
                    <a:pt x="421" y="5971"/>
                    <a:pt x="400" y="6098"/>
                  </a:cubicBezTo>
                  <a:cubicBezTo>
                    <a:pt x="337" y="6329"/>
                    <a:pt x="169" y="6497"/>
                    <a:pt x="105" y="6728"/>
                  </a:cubicBezTo>
                  <a:cubicBezTo>
                    <a:pt x="105" y="6770"/>
                    <a:pt x="42" y="6812"/>
                    <a:pt x="21" y="6854"/>
                  </a:cubicBezTo>
                  <a:cubicBezTo>
                    <a:pt x="84" y="6939"/>
                    <a:pt x="84" y="7065"/>
                    <a:pt x="21" y="7170"/>
                  </a:cubicBezTo>
                  <a:cubicBezTo>
                    <a:pt x="0" y="7191"/>
                    <a:pt x="0" y="7233"/>
                    <a:pt x="42" y="7254"/>
                  </a:cubicBezTo>
                  <a:cubicBezTo>
                    <a:pt x="84" y="7170"/>
                    <a:pt x="190" y="7233"/>
                    <a:pt x="253" y="7170"/>
                  </a:cubicBezTo>
                  <a:cubicBezTo>
                    <a:pt x="253" y="7044"/>
                    <a:pt x="337" y="6918"/>
                    <a:pt x="274" y="6791"/>
                  </a:cubicBezTo>
                  <a:cubicBezTo>
                    <a:pt x="306" y="6775"/>
                    <a:pt x="338" y="6768"/>
                    <a:pt x="369" y="6768"/>
                  </a:cubicBezTo>
                  <a:cubicBezTo>
                    <a:pt x="419" y="6768"/>
                    <a:pt x="466" y="6786"/>
                    <a:pt x="505" y="6812"/>
                  </a:cubicBezTo>
                  <a:cubicBezTo>
                    <a:pt x="442" y="6960"/>
                    <a:pt x="547" y="7107"/>
                    <a:pt x="610" y="7233"/>
                  </a:cubicBezTo>
                  <a:cubicBezTo>
                    <a:pt x="568" y="7254"/>
                    <a:pt x="547" y="7296"/>
                    <a:pt x="568" y="7338"/>
                  </a:cubicBezTo>
                  <a:cubicBezTo>
                    <a:pt x="589" y="7422"/>
                    <a:pt x="673" y="7443"/>
                    <a:pt x="736" y="7464"/>
                  </a:cubicBezTo>
                  <a:cubicBezTo>
                    <a:pt x="757" y="7548"/>
                    <a:pt x="757" y="7632"/>
                    <a:pt x="736" y="7716"/>
                  </a:cubicBezTo>
                  <a:cubicBezTo>
                    <a:pt x="673" y="7759"/>
                    <a:pt x="568" y="7716"/>
                    <a:pt x="568" y="7822"/>
                  </a:cubicBezTo>
                  <a:cubicBezTo>
                    <a:pt x="589" y="7906"/>
                    <a:pt x="715" y="7864"/>
                    <a:pt x="757" y="7969"/>
                  </a:cubicBezTo>
                  <a:cubicBezTo>
                    <a:pt x="778" y="8074"/>
                    <a:pt x="652" y="8158"/>
                    <a:pt x="757" y="8263"/>
                  </a:cubicBezTo>
                  <a:cubicBezTo>
                    <a:pt x="673" y="8389"/>
                    <a:pt x="757" y="8536"/>
                    <a:pt x="757" y="8684"/>
                  </a:cubicBezTo>
                  <a:lnTo>
                    <a:pt x="757" y="9125"/>
                  </a:lnTo>
                  <a:cubicBezTo>
                    <a:pt x="820" y="9251"/>
                    <a:pt x="989" y="9251"/>
                    <a:pt x="989" y="9377"/>
                  </a:cubicBezTo>
                  <a:cubicBezTo>
                    <a:pt x="946" y="9462"/>
                    <a:pt x="925" y="9525"/>
                    <a:pt x="883" y="9588"/>
                  </a:cubicBezTo>
                  <a:lnTo>
                    <a:pt x="989" y="9630"/>
                  </a:lnTo>
                  <a:cubicBezTo>
                    <a:pt x="1031" y="10176"/>
                    <a:pt x="1283" y="10660"/>
                    <a:pt x="1325" y="11186"/>
                  </a:cubicBezTo>
                  <a:cubicBezTo>
                    <a:pt x="1367" y="11207"/>
                    <a:pt x="1430" y="11207"/>
                    <a:pt x="1430" y="11228"/>
                  </a:cubicBezTo>
                  <a:cubicBezTo>
                    <a:pt x="1451" y="11396"/>
                    <a:pt x="1388" y="11564"/>
                    <a:pt x="1451" y="11690"/>
                  </a:cubicBezTo>
                  <a:cubicBezTo>
                    <a:pt x="1462" y="11692"/>
                    <a:pt x="1472" y="11692"/>
                    <a:pt x="1482" y="11692"/>
                  </a:cubicBezTo>
                  <a:cubicBezTo>
                    <a:pt x="1599" y="11692"/>
                    <a:pt x="1603" y="11580"/>
                    <a:pt x="1661" y="11522"/>
                  </a:cubicBezTo>
                  <a:lnTo>
                    <a:pt x="1661" y="11522"/>
                  </a:lnTo>
                  <a:cubicBezTo>
                    <a:pt x="1703" y="11669"/>
                    <a:pt x="1682" y="11816"/>
                    <a:pt x="1598" y="11921"/>
                  </a:cubicBezTo>
                  <a:cubicBezTo>
                    <a:pt x="1514" y="11942"/>
                    <a:pt x="1430" y="11942"/>
                    <a:pt x="1388" y="12026"/>
                  </a:cubicBezTo>
                  <a:cubicBezTo>
                    <a:pt x="1388" y="12090"/>
                    <a:pt x="1451" y="12132"/>
                    <a:pt x="1430" y="12195"/>
                  </a:cubicBezTo>
                  <a:cubicBezTo>
                    <a:pt x="1556" y="12195"/>
                    <a:pt x="1640" y="12111"/>
                    <a:pt x="1724" y="12069"/>
                  </a:cubicBezTo>
                  <a:lnTo>
                    <a:pt x="2061" y="12069"/>
                  </a:lnTo>
                  <a:cubicBezTo>
                    <a:pt x="2199" y="12108"/>
                    <a:pt x="2263" y="12260"/>
                    <a:pt x="2393" y="12260"/>
                  </a:cubicBezTo>
                  <a:cubicBezTo>
                    <a:pt x="2401" y="12260"/>
                    <a:pt x="2410" y="12259"/>
                    <a:pt x="2418" y="12258"/>
                  </a:cubicBezTo>
                  <a:lnTo>
                    <a:pt x="2670" y="12026"/>
                  </a:lnTo>
                  <a:cubicBezTo>
                    <a:pt x="2670" y="11942"/>
                    <a:pt x="2586" y="11900"/>
                    <a:pt x="2607" y="11816"/>
                  </a:cubicBezTo>
                  <a:lnTo>
                    <a:pt x="2607" y="11816"/>
                  </a:lnTo>
                  <a:cubicBezTo>
                    <a:pt x="2656" y="11833"/>
                    <a:pt x="2718" y="11899"/>
                    <a:pt x="2772" y="11899"/>
                  </a:cubicBezTo>
                  <a:cubicBezTo>
                    <a:pt x="2788" y="11899"/>
                    <a:pt x="2803" y="11894"/>
                    <a:pt x="2818" y="11879"/>
                  </a:cubicBezTo>
                  <a:cubicBezTo>
                    <a:pt x="2881" y="11816"/>
                    <a:pt x="2965" y="11795"/>
                    <a:pt x="2965" y="11669"/>
                  </a:cubicBezTo>
                  <a:cubicBezTo>
                    <a:pt x="2933" y="11638"/>
                    <a:pt x="2891" y="11638"/>
                    <a:pt x="2849" y="11638"/>
                  </a:cubicBezTo>
                  <a:cubicBezTo>
                    <a:pt x="2807" y="11638"/>
                    <a:pt x="2765" y="11638"/>
                    <a:pt x="2734" y="11606"/>
                  </a:cubicBezTo>
                  <a:cubicBezTo>
                    <a:pt x="2713" y="11564"/>
                    <a:pt x="2734" y="11501"/>
                    <a:pt x="2755" y="11459"/>
                  </a:cubicBezTo>
                  <a:cubicBezTo>
                    <a:pt x="2839" y="11585"/>
                    <a:pt x="2965" y="11543"/>
                    <a:pt x="3091" y="11564"/>
                  </a:cubicBezTo>
                  <a:lnTo>
                    <a:pt x="3091" y="11459"/>
                  </a:lnTo>
                  <a:cubicBezTo>
                    <a:pt x="3091" y="11454"/>
                    <a:pt x="3090" y="11453"/>
                    <a:pt x="3088" y="11453"/>
                  </a:cubicBezTo>
                  <a:cubicBezTo>
                    <a:pt x="3085" y="11453"/>
                    <a:pt x="3078" y="11457"/>
                    <a:pt x="3071" y="11457"/>
                  </a:cubicBezTo>
                  <a:cubicBezTo>
                    <a:pt x="3064" y="11457"/>
                    <a:pt x="3057" y="11453"/>
                    <a:pt x="3049" y="11438"/>
                  </a:cubicBezTo>
                  <a:cubicBezTo>
                    <a:pt x="3049" y="11396"/>
                    <a:pt x="3070" y="11396"/>
                    <a:pt x="3091" y="11396"/>
                  </a:cubicBezTo>
                  <a:lnTo>
                    <a:pt x="3133" y="11312"/>
                  </a:lnTo>
                  <a:cubicBezTo>
                    <a:pt x="3070" y="11080"/>
                    <a:pt x="2860" y="10975"/>
                    <a:pt x="2734" y="10807"/>
                  </a:cubicBezTo>
                  <a:cubicBezTo>
                    <a:pt x="2713" y="10723"/>
                    <a:pt x="2734" y="10639"/>
                    <a:pt x="2670" y="10555"/>
                  </a:cubicBezTo>
                  <a:cubicBezTo>
                    <a:pt x="2607" y="10429"/>
                    <a:pt x="2607" y="10302"/>
                    <a:pt x="2670" y="10197"/>
                  </a:cubicBezTo>
                  <a:cubicBezTo>
                    <a:pt x="2628" y="10113"/>
                    <a:pt x="2544" y="10050"/>
                    <a:pt x="2481" y="10008"/>
                  </a:cubicBezTo>
                  <a:lnTo>
                    <a:pt x="2208" y="10008"/>
                  </a:lnTo>
                  <a:lnTo>
                    <a:pt x="2082" y="9756"/>
                  </a:lnTo>
                  <a:cubicBezTo>
                    <a:pt x="2124" y="9714"/>
                    <a:pt x="2145" y="9651"/>
                    <a:pt x="2124" y="9630"/>
                  </a:cubicBezTo>
                  <a:cubicBezTo>
                    <a:pt x="1998" y="9504"/>
                    <a:pt x="2019" y="9314"/>
                    <a:pt x="1935" y="9188"/>
                  </a:cubicBezTo>
                  <a:cubicBezTo>
                    <a:pt x="1917" y="9154"/>
                    <a:pt x="1886" y="9120"/>
                    <a:pt x="1864" y="9120"/>
                  </a:cubicBezTo>
                  <a:cubicBezTo>
                    <a:pt x="1859" y="9120"/>
                    <a:pt x="1854" y="9121"/>
                    <a:pt x="1851" y="9125"/>
                  </a:cubicBezTo>
                  <a:cubicBezTo>
                    <a:pt x="1808" y="9146"/>
                    <a:pt x="1808" y="9188"/>
                    <a:pt x="1808" y="9251"/>
                  </a:cubicBezTo>
                  <a:cubicBezTo>
                    <a:pt x="1829" y="9251"/>
                    <a:pt x="1893" y="9272"/>
                    <a:pt x="1851" y="9293"/>
                  </a:cubicBezTo>
                  <a:cubicBezTo>
                    <a:pt x="1808" y="9293"/>
                    <a:pt x="1808" y="9272"/>
                    <a:pt x="1808" y="9251"/>
                  </a:cubicBezTo>
                  <a:cubicBezTo>
                    <a:pt x="1766" y="9230"/>
                    <a:pt x="1745" y="9188"/>
                    <a:pt x="1703" y="9146"/>
                  </a:cubicBezTo>
                  <a:cubicBezTo>
                    <a:pt x="1781" y="9069"/>
                    <a:pt x="1751" y="8974"/>
                    <a:pt x="1746" y="8894"/>
                  </a:cubicBezTo>
                  <a:lnTo>
                    <a:pt x="1746" y="8894"/>
                  </a:lnTo>
                  <a:cubicBezTo>
                    <a:pt x="1830" y="8894"/>
                    <a:pt x="1914" y="8852"/>
                    <a:pt x="1935" y="8768"/>
                  </a:cubicBezTo>
                  <a:cubicBezTo>
                    <a:pt x="2040" y="8536"/>
                    <a:pt x="2040" y="8284"/>
                    <a:pt x="2124" y="8053"/>
                  </a:cubicBezTo>
                  <a:cubicBezTo>
                    <a:pt x="2145" y="8011"/>
                    <a:pt x="2103" y="7969"/>
                    <a:pt x="2061" y="7927"/>
                  </a:cubicBezTo>
                  <a:cubicBezTo>
                    <a:pt x="2124" y="7885"/>
                    <a:pt x="2124" y="7843"/>
                    <a:pt x="2145" y="7801"/>
                  </a:cubicBezTo>
                  <a:cubicBezTo>
                    <a:pt x="2208" y="7716"/>
                    <a:pt x="2355" y="7759"/>
                    <a:pt x="2376" y="7632"/>
                  </a:cubicBezTo>
                  <a:cubicBezTo>
                    <a:pt x="2350" y="7589"/>
                    <a:pt x="2314" y="7582"/>
                    <a:pt x="2277" y="7582"/>
                  </a:cubicBezTo>
                  <a:cubicBezTo>
                    <a:pt x="2256" y="7582"/>
                    <a:pt x="2235" y="7584"/>
                    <a:pt x="2215" y="7584"/>
                  </a:cubicBezTo>
                  <a:cubicBezTo>
                    <a:pt x="2185" y="7584"/>
                    <a:pt x="2160" y="7578"/>
                    <a:pt x="2145" y="7548"/>
                  </a:cubicBezTo>
                  <a:lnTo>
                    <a:pt x="2145" y="7296"/>
                  </a:lnTo>
                  <a:cubicBezTo>
                    <a:pt x="2187" y="7254"/>
                    <a:pt x="2271" y="7296"/>
                    <a:pt x="2313" y="7233"/>
                  </a:cubicBezTo>
                  <a:cubicBezTo>
                    <a:pt x="2292" y="7212"/>
                    <a:pt x="2292" y="7212"/>
                    <a:pt x="2250" y="7170"/>
                  </a:cubicBezTo>
                  <a:cubicBezTo>
                    <a:pt x="2229" y="7138"/>
                    <a:pt x="2197" y="7138"/>
                    <a:pt x="2166" y="7138"/>
                  </a:cubicBezTo>
                  <a:cubicBezTo>
                    <a:pt x="2134" y="7138"/>
                    <a:pt x="2103" y="7138"/>
                    <a:pt x="2082" y="7107"/>
                  </a:cubicBezTo>
                  <a:cubicBezTo>
                    <a:pt x="2040" y="6939"/>
                    <a:pt x="2082" y="6749"/>
                    <a:pt x="2187" y="6602"/>
                  </a:cubicBezTo>
                  <a:lnTo>
                    <a:pt x="2019" y="6497"/>
                  </a:lnTo>
                  <a:lnTo>
                    <a:pt x="2124" y="6434"/>
                  </a:lnTo>
                  <a:lnTo>
                    <a:pt x="2124" y="5677"/>
                  </a:lnTo>
                  <a:cubicBezTo>
                    <a:pt x="2103" y="5614"/>
                    <a:pt x="2019" y="5635"/>
                    <a:pt x="1998" y="5509"/>
                  </a:cubicBezTo>
                  <a:cubicBezTo>
                    <a:pt x="1998" y="5446"/>
                    <a:pt x="2103" y="5362"/>
                    <a:pt x="2061" y="5257"/>
                  </a:cubicBezTo>
                  <a:lnTo>
                    <a:pt x="2061" y="5257"/>
                  </a:lnTo>
                  <a:cubicBezTo>
                    <a:pt x="2166" y="5278"/>
                    <a:pt x="2082" y="5383"/>
                    <a:pt x="2145" y="5425"/>
                  </a:cubicBezTo>
                  <a:cubicBezTo>
                    <a:pt x="2208" y="5383"/>
                    <a:pt x="2271" y="5404"/>
                    <a:pt x="2376" y="5383"/>
                  </a:cubicBezTo>
                  <a:cubicBezTo>
                    <a:pt x="2481" y="5362"/>
                    <a:pt x="2628" y="5341"/>
                    <a:pt x="2670" y="5278"/>
                  </a:cubicBezTo>
                  <a:cubicBezTo>
                    <a:pt x="2737" y="5178"/>
                    <a:pt x="2856" y="5118"/>
                    <a:pt x="2976" y="5118"/>
                  </a:cubicBezTo>
                  <a:cubicBezTo>
                    <a:pt x="3008" y="5118"/>
                    <a:pt x="3039" y="5122"/>
                    <a:pt x="3070" y="5130"/>
                  </a:cubicBezTo>
                  <a:cubicBezTo>
                    <a:pt x="3217" y="5194"/>
                    <a:pt x="3133" y="5383"/>
                    <a:pt x="3280" y="5404"/>
                  </a:cubicBezTo>
                  <a:cubicBezTo>
                    <a:pt x="3259" y="5425"/>
                    <a:pt x="3238" y="5467"/>
                    <a:pt x="3238" y="5509"/>
                  </a:cubicBezTo>
                  <a:cubicBezTo>
                    <a:pt x="3343" y="5656"/>
                    <a:pt x="3448" y="5824"/>
                    <a:pt x="3575" y="5971"/>
                  </a:cubicBezTo>
                  <a:cubicBezTo>
                    <a:pt x="3638" y="6077"/>
                    <a:pt x="3701" y="6203"/>
                    <a:pt x="3722" y="6350"/>
                  </a:cubicBezTo>
                  <a:cubicBezTo>
                    <a:pt x="3722" y="6392"/>
                    <a:pt x="3764" y="6413"/>
                    <a:pt x="3785" y="6455"/>
                  </a:cubicBezTo>
                  <a:cubicBezTo>
                    <a:pt x="3829" y="6474"/>
                    <a:pt x="3870" y="6482"/>
                    <a:pt x="3908" y="6482"/>
                  </a:cubicBezTo>
                  <a:cubicBezTo>
                    <a:pt x="3994" y="6482"/>
                    <a:pt x="4063" y="6442"/>
                    <a:pt x="4121" y="6413"/>
                  </a:cubicBezTo>
                  <a:cubicBezTo>
                    <a:pt x="4226" y="6497"/>
                    <a:pt x="4331" y="6539"/>
                    <a:pt x="4458" y="6560"/>
                  </a:cubicBezTo>
                  <a:cubicBezTo>
                    <a:pt x="4458" y="6686"/>
                    <a:pt x="4647" y="6728"/>
                    <a:pt x="4584" y="6876"/>
                  </a:cubicBezTo>
                  <a:cubicBezTo>
                    <a:pt x="4563" y="6907"/>
                    <a:pt x="4531" y="6907"/>
                    <a:pt x="4500" y="6907"/>
                  </a:cubicBezTo>
                  <a:cubicBezTo>
                    <a:pt x="4468" y="6907"/>
                    <a:pt x="4437" y="6907"/>
                    <a:pt x="4415" y="6939"/>
                  </a:cubicBezTo>
                  <a:cubicBezTo>
                    <a:pt x="4415" y="6960"/>
                    <a:pt x="4415" y="6981"/>
                    <a:pt x="4415" y="7023"/>
                  </a:cubicBezTo>
                  <a:cubicBezTo>
                    <a:pt x="4433" y="7036"/>
                    <a:pt x="4448" y="7041"/>
                    <a:pt x="4462" y="7041"/>
                  </a:cubicBezTo>
                  <a:cubicBezTo>
                    <a:pt x="4513" y="7041"/>
                    <a:pt x="4551" y="6978"/>
                    <a:pt x="4607" y="6978"/>
                  </a:cubicBezTo>
                  <a:cubicBezTo>
                    <a:pt x="4613" y="6978"/>
                    <a:pt x="4619" y="6979"/>
                    <a:pt x="4626" y="6981"/>
                  </a:cubicBezTo>
                  <a:cubicBezTo>
                    <a:pt x="4626" y="7086"/>
                    <a:pt x="4773" y="7002"/>
                    <a:pt x="4773" y="7086"/>
                  </a:cubicBezTo>
                  <a:lnTo>
                    <a:pt x="4920" y="7023"/>
                  </a:lnTo>
                  <a:lnTo>
                    <a:pt x="5046" y="7149"/>
                  </a:lnTo>
                  <a:lnTo>
                    <a:pt x="5130" y="7107"/>
                  </a:lnTo>
                  <a:cubicBezTo>
                    <a:pt x="5172" y="7149"/>
                    <a:pt x="5193" y="7191"/>
                    <a:pt x="5235" y="7212"/>
                  </a:cubicBezTo>
                  <a:cubicBezTo>
                    <a:pt x="5383" y="7296"/>
                    <a:pt x="5488" y="7443"/>
                    <a:pt x="5530" y="7632"/>
                  </a:cubicBezTo>
                  <a:cubicBezTo>
                    <a:pt x="5593" y="7801"/>
                    <a:pt x="5698" y="7948"/>
                    <a:pt x="5824" y="8074"/>
                  </a:cubicBezTo>
                  <a:cubicBezTo>
                    <a:pt x="5824" y="8473"/>
                    <a:pt x="5824" y="8473"/>
                    <a:pt x="5992" y="8600"/>
                  </a:cubicBezTo>
                  <a:cubicBezTo>
                    <a:pt x="5992" y="8684"/>
                    <a:pt x="5908" y="8684"/>
                    <a:pt x="5908" y="8726"/>
                  </a:cubicBezTo>
                  <a:cubicBezTo>
                    <a:pt x="5950" y="8873"/>
                    <a:pt x="6118" y="8873"/>
                    <a:pt x="6161" y="8978"/>
                  </a:cubicBezTo>
                  <a:cubicBezTo>
                    <a:pt x="6203" y="9104"/>
                    <a:pt x="6329" y="9125"/>
                    <a:pt x="6392" y="9188"/>
                  </a:cubicBezTo>
                  <a:cubicBezTo>
                    <a:pt x="6455" y="9272"/>
                    <a:pt x="6602" y="9188"/>
                    <a:pt x="6665" y="9314"/>
                  </a:cubicBezTo>
                  <a:cubicBezTo>
                    <a:pt x="6665" y="9320"/>
                    <a:pt x="6669" y="9322"/>
                    <a:pt x="6675" y="9322"/>
                  </a:cubicBezTo>
                  <a:cubicBezTo>
                    <a:pt x="6693" y="9322"/>
                    <a:pt x="6728" y="9299"/>
                    <a:pt x="6728" y="9251"/>
                  </a:cubicBezTo>
                  <a:cubicBezTo>
                    <a:pt x="6686" y="9251"/>
                    <a:pt x="6665" y="9209"/>
                    <a:pt x="6686" y="9188"/>
                  </a:cubicBezTo>
                  <a:cubicBezTo>
                    <a:pt x="6699" y="9162"/>
                    <a:pt x="6720" y="9144"/>
                    <a:pt x="6744" y="9144"/>
                  </a:cubicBezTo>
                  <a:cubicBezTo>
                    <a:pt x="6759" y="9144"/>
                    <a:pt x="6775" y="9151"/>
                    <a:pt x="6791" y="9167"/>
                  </a:cubicBezTo>
                  <a:lnTo>
                    <a:pt x="6728" y="9272"/>
                  </a:lnTo>
                  <a:cubicBezTo>
                    <a:pt x="6749" y="9272"/>
                    <a:pt x="6770" y="9267"/>
                    <a:pt x="6791" y="9267"/>
                  </a:cubicBezTo>
                  <a:cubicBezTo>
                    <a:pt x="6812" y="9267"/>
                    <a:pt x="6833" y="9272"/>
                    <a:pt x="6854" y="9293"/>
                  </a:cubicBezTo>
                  <a:lnTo>
                    <a:pt x="6812" y="9356"/>
                  </a:lnTo>
                  <a:cubicBezTo>
                    <a:pt x="6938" y="9419"/>
                    <a:pt x="6980" y="9588"/>
                    <a:pt x="7128" y="9651"/>
                  </a:cubicBezTo>
                  <a:cubicBezTo>
                    <a:pt x="7254" y="9735"/>
                    <a:pt x="7359" y="9840"/>
                    <a:pt x="7443" y="9966"/>
                  </a:cubicBezTo>
                  <a:cubicBezTo>
                    <a:pt x="7506" y="10071"/>
                    <a:pt x="7422" y="10113"/>
                    <a:pt x="7422" y="10176"/>
                  </a:cubicBezTo>
                  <a:lnTo>
                    <a:pt x="7779" y="10302"/>
                  </a:lnTo>
                  <a:lnTo>
                    <a:pt x="7906" y="9924"/>
                  </a:lnTo>
                  <a:cubicBezTo>
                    <a:pt x="7906" y="9798"/>
                    <a:pt x="7821" y="9777"/>
                    <a:pt x="7800" y="9714"/>
                  </a:cubicBezTo>
                  <a:cubicBezTo>
                    <a:pt x="7821" y="9693"/>
                    <a:pt x="7842" y="9651"/>
                    <a:pt x="7842" y="9609"/>
                  </a:cubicBezTo>
                  <a:cubicBezTo>
                    <a:pt x="7842" y="9567"/>
                    <a:pt x="7842" y="9504"/>
                    <a:pt x="7906" y="9504"/>
                  </a:cubicBezTo>
                  <a:cubicBezTo>
                    <a:pt x="7917" y="9502"/>
                    <a:pt x="7927" y="9501"/>
                    <a:pt x="7936" y="9501"/>
                  </a:cubicBezTo>
                  <a:cubicBezTo>
                    <a:pt x="8053" y="9501"/>
                    <a:pt x="8059" y="9615"/>
                    <a:pt x="8137" y="9693"/>
                  </a:cubicBezTo>
                  <a:cubicBezTo>
                    <a:pt x="8158" y="9588"/>
                    <a:pt x="8179" y="9504"/>
                    <a:pt x="8116" y="9440"/>
                  </a:cubicBezTo>
                  <a:cubicBezTo>
                    <a:pt x="8200" y="9356"/>
                    <a:pt x="8116" y="9251"/>
                    <a:pt x="8179" y="9167"/>
                  </a:cubicBezTo>
                  <a:lnTo>
                    <a:pt x="8179" y="9167"/>
                  </a:lnTo>
                  <a:lnTo>
                    <a:pt x="8242" y="9272"/>
                  </a:lnTo>
                  <a:cubicBezTo>
                    <a:pt x="8262" y="9277"/>
                    <a:pt x="8282" y="9280"/>
                    <a:pt x="8301" y="9280"/>
                  </a:cubicBezTo>
                  <a:cubicBezTo>
                    <a:pt x="8363" y="9280"/>
                    <a:pt x="8420" y="9252"/>
                    <a:pt x="8452" y="9188"/>
                  </a:cubicBezTo>
                  <a:cubicBezTo>
                    <a:pt x="8326" y="9020"/>
                    <a:pt x="8494" y="8810"/>
                    <a:pt x="8389" y="8621"/>
                  </a:cubicBezTo>
                  <a:cubicBezTo>
                    <a:pt x="8284" y="8452"/>
                    <a:pt x="8347" y="8200"/>
                    <a:pt x="8158" y="8074"/>
                  </a:cubicBezTo>
                  <a:lnTo>
                    <a:pt x="8158" y="7738"/>
                  </a:lnTo>
                  <a:lnTo>
                    <a:pt x="8263" y="7780"/>
                  </a:lnTo>
                  <a:cubicBezTo>
                    <a:pt x="8284" y="7716"/>
                    <a:pt x="8263" y="7632"/>
                    <a:pt x="8326" y="7569"/>
                  </a:cubicBezTo>
                  <a:cubicBezTo>
                    <a:pt x="8074" y="7338"/>
                    <a:pt x="7885" y="7044"/>
                    <a:pt x="7800" y="6707"/>
                  </a:cubicBezTo>
                  <a:cubicBezTo>
                    <a:pt x="7737" y="6665"/>
                    <a:pt x="7653" y="6707"/>
                    <a:pt x="7569" y="6623"/>
                  </a:cubicBezTo>
                  <a:cubicBezTo>
                    <a:pt x="7464" y="6518"/>
                    <a:pt x="7443" y="6371"/>
                    <a:pt x="7506" y="6224"/>
                  </a:cubicBezTo>
                  <a:lnTo>
                    <a:pt x="7506" y="6224"/>
                  </a:lnTo>
                  <a:cubicBezTo>
                    <a:pt x="7527" y="6287"/>
                    <a:pt x="7548" y="6308"/>
                    <a:pt x="7569" y="6350"/>
                  </a:cubicBezTo>
                  <a:cubicBezTo>
                    <a:pt x="7590" y="6371"/>
                    <a:pt x="7590" y="6413"/>
                    <a:pt x="7632" y="6434"/>
                  </a:cubicBezTo>
                  <a:cubicBezTo>
                    <a:pt x="7641" y="6437"/>
                    <a:pt x="7649" y="6438"/>
                    <a:pt x="7657" y="6438"/>
                  </a:cubicBezTo>
                  <a:cubicBezTo>
                    <a:pt x="7701" y="6438"/>
                    <a:pt x="7719" y="6392"/>
                    <a:pt x="7737" y="6392"/>
                  </a:cubicBezTo>
                  <a:lnTo>
                    <a:pt x="7863" y="6392"/>
                  </a:lnTo>
                  <a:cubicBezTo>
                    <a:pt x="7934" y="6504"/>
                    <a:pt x="7957" y="6541"/>
                    <a:pt x="8002" y="6541"/>
                  </a:cubicBezTo>
                  <a:cubicBezTo>
                    <a:pt x="8025" y="6541"/>
                    <a:pt x="8053" y="6532"/>
                    <a:pt x="8095" y="6518"/>
                  </a:cubicBezTo>
                  <a:lnTo>
                    <a:pt x="7842" y="6161"/>
                  </a:lnTo>
                  <a:lnTo>
                    <a:pt x="7969" y="6035"/>
                  </a:lnTo>
                  <a:lnTo>
                    <a:pt x="7779" y="5887"/>
                  </a:lnTo>
                  <a:lnTo>
                    <a:pt x="8137" y="5362"/>
                  </a:lnTo>
                  <a:cubicBezTo>
                    <a:pt x="8062" y="5343"/>
                    <a:pt x="8004" y="5274"/>
                    <a:pt x="7932" y="5274"/>
                  </a:cubicBezTo>
                  <a:cubicBezTo>
                    <a:pt x="7924" y="5274"/>
                    <a:pt x="7915" y="5275"/>
                    <a:pt x="7906" y="5278"/>
                  </a:cubicBezTo>
                  <a:cubicBezTo>
                    <a:pt x="7906" y="5320"/>
                    <a:pt x="7927" y="5341"/>
                    <a:pt x="7948" y="5383"/>
                  </a:cubicBezTo>
                  <a:cubicBezTo>
                    <a:pt x="7912" y="5383"/>
                    <a:pt x="7906" y="5429"/>
                    <a:pt x="7853" y="5429"/>
                  </a:cubicBezTo>
                  <a:cubicBezTo>
                    <a:pt x="7844" y="5429"/>
                    <a:pt x="7833" y="5428"/>
                    <a:pt x="7821" y="5425"/>
                  </a:cubicBezTo>
                  <a:cubicBezTo>
                    <a:pt x="7779" y="5341"/>
                    <a:pt x="7737" y="5257"/>
                    <a:pt x="7674" y="5173"/>
                  </a:cubicBezTo>
                  <a:cubicBezTo>
                    <a:pt x="7695" y="5152"/>
                    <a:pt x="7716" y="5088"/>
                    <a:pt x="7716" y="5046"/>
                  </a:cubicBezTo>
                  <a:cubicBezTo>
                    <a:pt x="7611" y="4899"/>
                    <a:pt x="7359" y="4899"/>
                    <a:pt x="7296" y="4668"/>
                  </a:cubicBezTo>
                  <a:cubicBezTo>
                    <a:pt x="7380" y="4668"/>
                    <a:pt x="7443" y="4626"/>
                    <a:pt x="7464" y="4542"/>
                  </a:cubicBezTo>
                  <a:cubicBezTo>
                    <a:pt x="7429" y="4521"/>
                    <a:pt x="7394" y="4516"/>
                    <a:pt x="7360" y="4516"/>
                  </a:cubicBezTo>
                  <a:cubicBezTo>
                    <a:pt x="7332" y="4516"/>
                    <a:pt x="7305" y="4519"/>
                    <a:pt x="7279" y="4519"/>
                  </a:cubicBezTo>
                  <a:cubicBezTo>
                    <a:pt x="7240" y="4519"/>
                    <a:pt x="7203" y="4512"/>
                    <a:pt x="7170" y="4479"/>
                  </a:cubicBezTo>
                  <a:cubicBezTo>
                    <a:pt x="7317" y="4479"/>
                    <a:pt x="7275" y="4353"/>
                    <a:pt x="7317" y="4290"/>
                  </a:cubicBezTo>
                  <a:cubicBezTo>
                    <a:pt x="7359" y="4311"/>
                    <a:pt x="7380" y="4395"/>
                    <a:pt x="7464" y="4395"/>
                  </a:cubicBezTo>
                  <a:cubicBezTo>
                    <a:pt x="7485" y="4247"/>
                    <a:pt x="7443" y="4121"/>
                    <a:pt x="7527" y="3974"/>
                  </a:cubicBezTo>
                  <a:lnTo>
                    <a:pt x="7317" y="3953"/>
                  </a:lnTo>
                  <a:lnTo>
                    <a:pt x="7422" y="3428"/>
                  </a:lnTo>
                  <a:cubicBezTo>
                    <a:pt x="7548" y="3491"/>
                    <a:pt x="7674" y="3554"/>
                    <a:pt x="7779" y="3638"/>
                  </a:cubicBezTo>
                  <a:lnTo>
                    <a:pt x="7969" y="3343"/>
                  </a:lnTo>
                  <a:cubicBezTo>
                    <a:pt x="8051" y="3405"/>
                    <a:pt x="7971" y="3529"/>
                    <a:pt x="8089" y="3533"/>
                  </a:cubicBezTo>
                  <a:lnTo>
                    <a:pt x="8089" y="3533"/>
                  </a:lnTo>
                  <a:cubicBezTo>
                    <a:pt x="8084" y="3533"/>
                    <a:pt x="8079" y="3533"/>
                    <a:pt x="8074" y="3533"/>
                  </a:cubicBezTo>
                  <a:cubicBezTo>
                    <a:pt x="8116" y="3617"/>
                    <a:pt x="8158" y="3743"/>
                    <a:pt x="8221" y="3764"/>
                  </a:cubicBezTo>
                  <a:cubicBezTo>
                    <a:pt x="8284" y="3806"/>
                    <a:pt x="8410" y="3764"/>
                    <a:pt x="8431" y="3890"/>
                  </a:cubicBezTo>
                  <a:cubicBezTo>
                    <a:pt x="8410" y="3911"/>
                    <a:pt x="8410" y="3932"/>
                    <a:pt x="8368" y="3974"/>
                  </a:cubicBezTo>
                  <a:cubicBezTo>
                    <a:pt x="8431" y="4058"/>
                    <a:pt x="8557" y="4142"/>
                    <a:pt x="8515" y="4268"/>
                  </a:cubicBezTo>
                  <a:cubicBezTo>
                    <a:pt x="8542" y="4268"/>
                    <a:pt x="8568" y="4267"/>
                    <a:pt x="8593" y="4267"/>
                  </a:cubicBezTo>
                  <a:cubicBezTo>
                    <a:pt x="8668" y="4267"/>
                    <a:pt x="8731" y="4279"/>
                    <a:pt x="8747" y="4374"/>
                  </a:cubicBezTo>
                  <a:cubicBezTo>
                    <a:pt x="8768" y="4500"/>
                    <a:pt x="8915" y="4542"/>
                    <a:pt x="8957" y="4563"/>
                  </a:cubicBezTo>
                  <a:cubicBezTo>
                    <a:pt x="9020" y="4605"/>
                    <a:pt x="9083" y="4647"/>
                    <a:pt x="9125" y="4668"/>
                  </a:cubicBezTo>
                  <a:cubicBezTo>
                    <a:pt x="9146" y="4710"/>
                    <a:pt x="9062" y="4752"/>
                    <a:pt x="9083" y="4773"/>
                  </a:cubicBezTo>
                  <a:cubicBezTo>
                    <a:pt x="9119" y="4773"/>
                    <a:pt x="9124" y="4819"/>
                    <a:pt x="9165" y="4819"/>
                  </a:cubicBezTo>
                  <a:cubicBezTo>
                    <a:pt x="9171" y="4819"/>
                    <a:pt x="9179" y="4818"/>
                    <a:pt x="9188" y="4815"/>
                  </a:cubicBezTo>
                  <a:cubicBezTo>
                    <a:pt x="9202" y="4815"/>
                    <a:pt x="9207" y="4796"/>
                    <a:pt x="9221" y="4796"/>
                  </a:cubicBezTo>
                  <a:cubicBezTo>
                    <a:pt x="9228" y="4796"/>
                    <a:pt x="9237" y="4801"/>
                    <a:pt x="9251" y="4815"/>
                  </a:cubicBezTo>
                  <a:cubicBezTo>
                    <a:pt x="9272" y="4899"/>
                    <a:pt x="9230" y="4983"/>
                    <a:pt x="9146" y="5004"/>
                  </a:cubicBezTo>
                  <a:cubicBezTo>
                    <a:pt x="9104" y="4899"/>
                    <a:pt x="8999" y="4794"/>
                    <a:pt x="8894" y="4710"/>
                  </a:cubicBezTo>
                  <a:cubicBezTo>
                    <a:pt x="8852" y="4794"/>
                    <a:pt x="8852" y="4899"/>
                    <a:pt x="8894" y="5004"/>
                  </a:cubicBezTo>
                  <a:cubicBezTo>
                    <a:pt x="8936" y="5088"/>
                    <a:pt x="8957" y="5194"/>
                    <a:pt x="8915" y="5299"/>
                  </a:cubicBezTo>
                  <a:cubicBezTo>
                    <a:pt x="8873" y="5194"/>
                    <a:pt x="8852" y="5109"/>
                    <a:pt x="8768" y="5109"/>
                  </a:cubicBezTo>
                  <a:cubicBezTo>
                    <a:pt x="8725" y="5173"/>
                    <a:pt x="8641" y="5194"/>
                    <a:pt x="8641" y="5299"/>
                  </a:cubicBezTo>
                  <a:lnTo>
                    <a:pt x="9104" y="5551"/>
                  </a:lnTo>
                  <a:cubicBezTo>
                    <a:pt x="9188" y="5719"/>
                    <a:pt x="9188" y="5719"/>
                    <a:pt x="9167" y="5740"/>
                  </a:cubicBezTo>
                  <a:cubicBezTo>
                    <a:pt x="9147" y="5753"/>
                    <a:pt x="9131" y="5759"/>
                    <a:pt x="9119" y="5759"/>
                  </a:cubicBezTo>
                  <a:cubicBezTo>
                    <a:pt x="9060" y="5759"/>
                    <a:pt x="9061" y="5645"/>
                    <a:pt x="8996" y="5645"/>
                  </a:cubicBezTo>
                  <a:cubicBezTo>
                    <a:pt x="8985" y="5645"/>
                    <a:pt x="8972" y="5648"/>
                    <a:pt x="8957" y="5656"/>
                  </a:cubicBezTo>
                  <a:lnTo>
                    <a:pt x="8873" y="5803"/>
                  </a:lnTo>
                  <a:lnTo>
                    <a:pt x="9020" y="5971"/>
                  </a:lnTo>
                  <a:cubicBezTo>
                    <a:pt x="9053" y="5912"/>
                    <a:pt x="9082" y="5892"/>
                    <a:pt x="9109" y="5892"/>
                  </a:cubicBezTo>
                  <a:cubicBezTo>
                    <a:pt x="9165" y="5892"/>
                    <a:pt x="9214" y="5973"/>
                    <a:pt x="9278" y="5973"/>
                  </a:cubicBezTo>
                  <a:cubicBezTo>
                    <a:pt x="9283" y="5973"/>
                    <a:pt x="9288" y="5972"/>
                    <a:pt x="9293" y="5971"/>
                  </a:cubicBezTo>
                  <a:cubicBezTo>
                    <a:pt x="9346" y="5961"/>
                    <a:pt x="9398" y="5956"/>
                    <a:pt x="9451" y="5956"/>
                  </a:cubicBezTo>
                  <a:cubicBezTo>
                    <a:pt x="9503" y="5956"/>
                    <a:pt x="9556" y="5961"/>
                    <a:pt x="9609" y="5971"/>
                  </a:cubicBezTo>
                  <a:cubicBezTo>
                    <a:pt x="9714" y="6014"/>
                    <a:pt x="9798" y="6077"/>
                    <a:pt x="9903" y="6077"/>
                  </a:cubicBezTo>
                  <a:cubicBezTo>
                    <a:pt x="10029" y="6077"/>
                    <a:pt x="10134" y="6119"/>
                    <a:pt x="10239" y="6182"/>
                  </a:cubicBezTo>
                  <a:cubicBezTo>
                    <a:pt x="10302" y="6203"/>
                    <a:pt x="10344" y="6203"/>
                    <a:pt x="10407" y="6203"/>
                  </a:cubicBezTo>
                  <a:cubicBezTo>
                    <a:pt x="10407" y="6140"/>
                    <a:pt x="10302" y="6077"/>
                    <a:pt x="10386" y="5971"/>
                  </a:cubicBezTo>
                  <a:lnTo>
                    <a:pt x="10386" y="5971"/>
                  </a:lnTo>
                  <a:cubicBezTo>
                    <a:pt x="10492" y="6098"/>
                    <a:pt x="10597" y="6245"/>
                    <a:pt x="10660" y="6392"/>
                  </a:cubicBezTo>
                  <a:cubicBezTo>
                    <a:pt x="10807" y="6392"/>
                    <a:pt x="10954" y="6434"/>
                    <a:pt x="11059" y="6497"/>
                  </a:cubicBezTo>
                  <a:cubicBezTo>
                    <a:pt x="11101" y="6476"/>
                    <a:pt x="11080" y="6413"/>
                    <a:pt x="11122" y="6413"/>
                  </a:cubicBezTo>
                  <a:lnTo>
                    <a:pt x="11185" y="6455"/>
                  </a:lnTo>
                  <a:cubicBezTo>
                    <a:pt x="11248" y="6393"/>
                    <a:pt x="11372" y="6392"/>
                    <a:pt x="11395" y="6270"/>
                  </a:cubicBezTo>
                  <a:lnTo>
                    <a:pt x="11395" y="6270"/>
                  </a:lnTo>
                  <a:cubicBezTo>
                    <a:pt x="11396" y="6276"/>
                    <a:pt x="11396" y="6281"/>
                    <a:pt x="11396" y="6287"/>
                  </a:cubicBezTo>
                  <a:lnTo>
                    <a:pt x="11522" y="6287"/>
                  </a:lnTo>
                  <a:cubicBezTo>
                    <a:pt x="11537" y="6241"/>
                    <a:pt x="11566" y="6231"/>
                    <a:pt x="11600" y="6231"/>
                  </a:cubicBezTo>
                  <a:cubicBezTo>
                    <a:pt x="11625" y="6231"/>
                    <a:pt x="11654" y="6237"/>
                    <a:pt x="11682" y="6237"/>
                  </a:cubicBezTo>
                  <a:cubicBezTo>
                    <a:pt x="11717" y="6237"/>
                    <a:pt x="11751" y="6227"/>
                    <a:pt x="11774" y="6182"/>
                  </a:cubicBezTo>
                  <a:cubicBezTo>
                    <a:pt x="11648" y="6014"/>
                    <a:pt x="11438" y="5908"/>
                    <a:pt x="11396" y="5677"/>
                  </a:cubicBezTo>
                  <a:cubicBezTo>
                    <a:pt x="11333" y="5656"/>
                    <a:pt x="11290" y="5614"/>
                    <a:pt x="11269" y="5551"/>
                  </a:cubicBezTo>
                  <a:cubicBezTo>
                    <a:pt x="11252" y="5551"/>
                    <a:pt x="11221" y="5537"/>
                    <a:pt x="11210" y="5509"/>
                  </a:cubicBezTo>
                  <a:lnTo>
                    <a:pt x="11269" y="5509"/>
                  </a:lnTo>
                  <a:cubicBezTo>
                    <a:pt x="11290" y="5446"/>
                    <a:pt x="11248" y="5383"/>
                    <a:pt x="11333" y="5299"/>
                  </a:cubicBezTo>
                  <a:cubicBezTo>
                    <a:pt x="11459" y="5446"/>
                    <a:pt x="11669" y="5509"/>
                    <a:pt x="11753" y="5698"/>
                  </a:cubicBezTo>
                  <a:cubicBezTo>
                    <a:pt x="11816" y="5677"/>
                    <a:pt x="11858" y="5635"/>
                    <a:pt x="11879" y="5593"/>
                  </a:cubicBezTo>
                  <a:cubicBezTo>
                    <a:pt x="11753" y="5509"/>
                    <a:pt x="11648" y="5383"/>
                    <a:pt x="11585" y="5257"/>
                  </a:cubicBezTo>
                  <a:cubicBezTo>
                    <a:pt x="11543" y="5257"/>
                    <a:pt x="11480" y="5257"/>
                    <a:pt x="11459" y="5215"/>
                  </a:cubicBezTo>
                  <a:cubicBezTo>
                    <a:pt x="11354" y="5025"/>
                    <a:pt x="11227" y="4878"/>
                    <a:pt x="11080" y="4731"/>
                  </a:cubicBezTo>
                  <a:cubicBezTo>
                    <a:pt x="10954" y="4563"/>
                    <a:pt x="10786" y="4395"/>
                    <a:pt x="10639" y="4205"/>
                  </a:cubicBezTo>
                  <a:cubicBezTo>
                    <a:pt x="10576" y="4142"/>
                    <a:pt x="10471" y="4121"/>
                    <a:pt x="10428" y="4016"/>
                  </a:cubicBezTo>
                  <a:cubicBezTo>
                    <a:pt x="10414" y="4021"/>
                    <a:pt x="10400" y="4022"/>
                    <a:pt x="10386" y="4022"/>
                  </a:cubicBezTo>
                  <a:cubicBezTo>
                    <a:pt x="10360" y="4022"/>
                    <a:pt x="10335" y="4018"/>
                    <a:pt x="10309" y="4018"/>
                  </a:cubicBezTo>
                  <a:cubicBezTo>
                    <a:pt x="10286" y="4018"/>
                    <a:pt x="10263" y="4022"/>
                    <a:pt x="10239" y="4037"/>
                  </a:cubicBezTo>
                  <a:lnTo>
                    <a:pt x="10281" y="4142"/>
                  </a:lnTo>
                  <a:cubicBezTo>
                    <a:pt x="10365" y="4163"/>
                    <a:pt x="10428" y="4247"/>
                    <a:pt x="10407" y="4332"/>
                  </a:cubicBezTo>
                  <a:cubicBezTo>
                    <a:pt x="10492" y="4353"/>
                    <a:pt x="10471" y="4395"/>
                    <a:pt x="10471" y="4458"/>
                  </a:cubicBezTo>
                  <a:cubicBezTo>
                    <a:pt x="10492" y="4458"/>
                    <a:pt x="10513" y="4452"/>
                    <a:pt x="10531" y="4452"/>
                  </a:cubicBezTo>
                  <a:cubicBezTo>
                    <a:pt x="10549" y="4452"/>
                    <a:pt x="10565" y="4458"/>
                    <a:pt x="10576" y="4479"/>
                  </a:cubicBezTo>
                  <a:cubicBezTo>
                    <a:pt x="10555" y="4521"/>
                    <a:pt x="10534" y="4563"/>
                    <a:pt x="10471" y="4563"/>
                  </a:cubicBezTo>
                  <a:lnTo>
                    <a:pt x="10471" y="4689"/>
                  </a:lnTo>
                  <a:cubicBezTo>
                    <a:pt x="10477" y="4689"/>
                    <a:pt x="10483" y="4689"/>
                    <a:pt x="10489" y="4691"/>
                  </a:cubicBezTo>
                  <a:lnTo>
                    <a:pt x="10489" y="4691"/>
                  </a:lnTo>
                  <a:cubicBezTo>
                    <a:pt x="10480" y="4691"/>
                    <a:pt x="10471" y="4692"/>
                    <a:pt x="10462" y="4692"/>
                  </a:cubicBezTo>
                  <a:cubicBezTo>
                    <a:pt x="10437" y="4692"/>
                    <a:pt x="10412" y="4685"/>
                    <a:pt x="10386" y="4647"/>
                  </a:cubicBezTo>
                  <a:cubicBezTo>
                    <a:pt x="10302" y="4521"/>
                    <a:pt x="10176" y="4416"/>
                    <a:pt x="10029" y="4374"/>
                  </a:cubicBezTo>
                  <a:lnTo>
                    <a:pt x="10071" y="4290"/>
                  </a:lnTo>
                  <a:cubicBezTo>
                    <a:pt x="10050" y="4290"/>
                    <a:pt x="9987" y="4290"/>
                    <a:pt x="9987" y="4268"/>
                  </a:cubicBezTo>
                  <a:cubicBezTo>
                    <a:pt x="9945" y="4184"/>
                    <a:pt x="9903" y="4100"/>
                    <a:pt x="9861" y="4016"/>
                  </a:cubicBezTo>
                  <a:cubicBezTo>
                    <a:pt x="9840" y="3964"/>
                    <a:pt x="9792" y="3964"/>
                    <a:pt x="9748" y="3964"/>
                  </a:cubicBezTo>
                  <a:cubicBezTo>
                    <a:pt x="9703" y="3964"/>
                    <a:pt x="9661" y="3964"/>
                    <a:pt x="9651" y="3911"/>
                  </a:cubicBezTo>
                  <a:cubicBezTo>
                    <a:pt x="9630" y="3869"/>
                    <a:pt x="9651" y="3848"/>
                    <a:pt x="9630" y="3848"/>
                  </a:cubicBezTo>
                  <a:lnTo>
                    <a:pt x="9524" y="3890"/>
                  </a:lnTo>
                  <a:cubicBezTo>
                    <a:pt x="9503" y="3911"/>
                    <a:pt x="9545" y="3932"/>
                    <a:pt x="9503" y="3932"/>
                  </a:cubicBezTo>
                  <a:cubicBezTo>
                    <a:pt x="9492" y="3938"/>
                    <a:pt x="9484" y="3940"/>
                    <a:pt x="9478" y="3940"/>
                  </a:cubicBezTo>
                  <a:cubicBezTo>
                    <a:pt x="9461" y="3940"/>
                    <a:pt x="9461" y="3921"/>
                    <a:pt x="9461" y="3890"/>
                  </a:cubicBezTo>
                  <a:cubicBezTo>
                    <a:pt x="9398" y="3890"/>
                    <a:pt x="9377" y="3848"/>
                    <a:pt x="9356" y="3806"/>
                  </a:cubicBezTo>
                  <a:cubicBezTo>
                    <a:pt x="9377" y="3785"/>
                    <a:pt x="9419" y="3785"/>
                    <a:pt x="9461" y="3785"/>
                  </a:cubicBezTo>
                  <a:cubicBezTo>
                    <a:pt x="9440" y="3680"/>
                    <a:pt x="9314" y="3638"/>
                    <a:pt x="9272" y="3533"/>
                  </a:cubicBezTo>
                  <a:lnTo>
                    <a:pt x="9272" y="3385"/>
                  </a:lnTo>
                  <a:cubicBezTo>
                    <a:pt x="9230" y="3301"/>
                    <a:pt x="9146" y="3238"/>
                    <a:pt x="9041" y="3196"/>
                  </a:cubicBezTo>
                  <a:cubicBezTo>
                    <a:pt x="9146" y="3133"/>
                    <a:pt x="9041" y="3091"/>
                    <a:pt x="9041" y="3028"/>
                  </a:cubicBezTo>
                  <a:cubicBezTo>
                    <a:pt x="9020" y="3028"/>
                    <a:pt x="8957" y="3007"/>
                    <a:pt x="8999" y="2986"/>
                  </a:cubicBezTo>
                  <a:cubicBezTo>
                    <a:pt x="9041" y="2986"/>
                    <a:pt x="9041" y="3007"/>
                    <a:pt x="9041" y="3028"/>
                  </a:cubicBezTo>
                  <a:lnTo>
                    <a:pt x="9167" y="3028"/>
                  </a:lnTo>
                  <a:lnTo>
                    <a:pt x="9167" y="2881"/>
                  </a:lnTo>
                  <a:cubicBezTo>
                    <a:pt x="9083" y="2839"/>
                    <a:pt x="8999" y="2818"/>
                    <a:pt x="8894" y="2797"/>
                  </a:cubicBezTo>
                  <a:cubicBezTo>
                    <a:pt x="8747" y="2755"/>
                    <a:pt x="8662" y="2692"/>
                    <a:pt x="8662" y="2523"/>
                  </a:cubicBezTo>
                  <a:cubicBezTo>
                    <a:pt x="8662" y="2502"/>
                    <a:pt x="8620" y="2481"/>
                    <a:pt x="8599" y="2481"/>
                  </a:cubicBezTo>
                  <a:cubicBezTo>
                    <a:pt x="8578" y="2502"/>
                    <a:pt x="8620" y="2523"/>
                    <a:pt x="8578" y="2523"/>
                  </a:cubicBezTo>
                  <a:cubicBezTo>
                    <a:pt x="8536" y="2523"/>
                    <a:pt x="8557" y="2481"/>
                    <a:pt x="8536" y="2481"/>
                  </a:cubicBezTo>
                  <a:cubicBezTo>
                    <a:pt x="8515" y="2481"/>
                    <a:pt x="8452" y="2439"/>
                    <a:pt x="8494" y="2439"/>
                  </a:cubicBezTo>
                  <a:cubicBezTo>
                    <a:pt x="8536" y="2439"/>
                    <a:pt x="8536" y="2460"/>
                    <a:pt x="8536" y="2481"/>
                  </a:cubicBezTo>
                  <a:lnTo>
                    <a:pt x="8599" y="2481"/>
                  </a:lnTo>
                  <a:cubicBezTo>
                    <a:pt x="8578" y="2376"/>
                    <a:pt x="8662" y="2292"/>
                    <a:pt x="8662" y="2187"/>
                  </a:cubicBezTo>
                  <a:lnTo>
                    <a:pt x="8662" y="2187"/>
                  </a:lnTo>
                  <a:cubicBezTo>
                    <a:pt x="8637" y="2197"/>
                    <a:pt x="8614" y="2201"/>
                    <a:pt x="8593" y="2201"/>
                  </a:cubicBezTo>
                  <a:cubicBezTo>
                    <a:pt x="8527" y="2201"/>
                    <a:pt x="8479" y="2161"/>
                    <a:pt x="8431" y="2145"/>
                  </a:cubicBezTo>
                  <a:cubicBezTo>
                    <a:pt x="8452" y="2103"/>
                    <a:pt x="8515" y="2061"/>
                    <a:pt x="8452" y="1998"/>
                  </a:cubicBezTo>
                  <a:lnTo>
                    <a:pt x="8452" y="1998"/>
                  </a:lnTo>
                  <a:lnTo>
                    <a:pt x="8368" y="2040"/>
                  </a:lnTo>
                  <a:cubicBezTo>
                    <a:pt x="8284" y="1998"/>
                    <a:pt x="8305" y="1893"/>
                    <a:pt x="8284" y="1830"/>
                  </a:cubicBezTo>
                  <a:lnTo>
                    <a:pt x="8053" y="1725"/>
                  </a:lnTo>
                  <a:lnTo>
                    <a:pt x="7927" y="1430"/>
                  </a:lnTo>
                  <a:cubicBezTo>
                    <a:pt x="7927" y="1136"/>
                    <a:pt x="7927" y="1136"/>
                    <a:pt x="8011" y="1010"/>
                  </a:cubicBezTo>
                  <a:cubicBezTo>
                    <a:pt x="8095" y="1178"/>
                    <a:pt x="8095" y="1178"/>
                    <a:pt x="8284" y="1178"/>
                  </a:cubicBezTo>
                  <a:cubicBezTo>
                    <a:pt x="8294" y="1125"/>
                    <a:pt x="8326" y="1120"/>
                    <a:pt x="8360" y="1120"/>
                  </a:cubicBezTo>
                  <a:cubicBezTo>
                    <a:pt x="8369" y="1120"/>
                    <a:pt x="8377" y="1120"/>
                    <a:pt x="8386" y="1120"/>
                  </a:cubicBezTo>
                  <a:cubicBezTo>
                    <a:pt x="8412" y="1120"/>
                    <a:pt x="8436" y="1117"/>
                    <a:pt x="8452" y="1094"/>
                  </a:cubicBezTo>
                  <a:cubicBezTo>
                    <a:pt x="8368" y="1010"/>
                    <a:pt x="8284" y="884"/>
                    <a:pt x="8221" y="778"/>
                  </a:cubicBezTo>
                  <a:cubicBezTo>
                    <a:pt x="8179" y="589"/>
                    <a:pt x="7969" y="673"/>
                    <a:pt x="7948" y="505"/>
                  </a:cubicBezTo>
                  <a:lnTo>
                    <a:pt x="7948" y="505"/>
                  </a:lnTo>
                  <a:cubicBezTo>
                    <a:pt x="7863" y="631"/>
                    <a:pt x="7948" y="673"/>
                    <a:pt x="7969" y="757"/>
                  </a:cubicBezTo>
                  <a:lnTo>
                    <a:pt x="8074" y="757"/>
                  </a:lnTo>
                  <a:cubicBezTo>
                    <a:pt x="8053" y="842"/>
                    <a:pt x="8158" y="863"/>
                    <a:pt x="8158" y="926"/>
                  </a:cubicBezTo>
                  <a:cubicBezTo>
                    <a:pt x="8158" y="926"/>
                    <a:pt x="8158" y="926"/>
                    <a:pt x="8158" y="926"/>
                  </a:cubicBezTo>
                  <a:lnTo>
                    <a:pt x="8158" y="926"/>
                  </a:lnTo>
                  <a:cubicBezTo>
                    <a:pt x="8263" y="947"/>
                    <a:pt x="8200" y="1031"/>
                    <a:pt x="8200" y="1094"/>
                  </a:cubicBezTo>
                  <a:cubicBezTo>
                    <a:pt x="8137" y="1052"/>
                    <a:pt x="8158" y="989"/>
                    <a:pt x="8158" y="926"/>
                  </a:cubicBezTo>
                  <a:lnTo>
                    <a:pt x="8158" y="926"/>
                  </a:lnTo>
                  <a:cubicBezTo>
                    <a:pt x="8151" y="927"/>
                    <a:pt x="8144" y="928"/>
                    <a:pt x="8137" y="928"/>
                  </a:cubicBezTo>
                  <a:cubicBezTo>
                    <a:pt x="8069" y="928"/>
                    <a:pt x="8009" y="866"/>
                    <a:pt x="7944" y="866"/>
                  </a:cubicBezTo>
                  <a:cubicBezTo>
                    <a:pt x="7918" y="866"/>
                    <a:pt x="7892" y="876"/>
                    <a:pt x="7863" y="905"/>
                  </a:cubicBezTo>
                  <a:lnTo>
                    <a:pt x="7737" y="778"/>
                  </a:lnTo>
                  <a:lnTo>
                    <a:pt x="7779" y="694"/>
                  </a:lnTo>
                  <a:cubicBezTo>
                    <a:pt x="7737" y="673"/>
                    <a:pt x="7737" y="631"/>
                    <a:pt x="7737" y="631"/>
                  </a:cubicBezTo>
                  <a:cubicBezTo>
                    <a:pt x="7527" y="673"/>
                    <a:pt x="7632" y="842"/>
                    <a:pt x="7569" y="926"/>
                  </a:cubicBezTo>
                  <a:lnTo>
                    <a:pt x="7506" y="799"/>
                  </a:lnTo>
                  <a:cubicBezTo>
                    <a:pt x="7425" y="799"/>
                    <a:pt x="7369" y="862"/>
                    <a:pt x="7309" y="862"/>
                  </a:cubicBezTo>
                  <a:cubicBezTo>
                    <a:pt x="7291" y="862"/>
                    <a:pt x="7273" y="856"/>
                    <a:pt x="7254" y="842"/>
                  </a:cubicBezTo>
                  <a:cubicBezTo>
                    <a:pt x="7296" y="757"/>
                    <a:pt x="7254" y="652"/>
                    <a:pt x="7170" y="610"/>
                  </a:cubicBezTo>
                  <a:cubicBezTo>
                    <a:pt x="7149" y="694"/>
                    <a:pt x="7065" y="694"/>
                    <a:pt x="7065" y="778"/>
                  </a:cubicBezTo>
                  <a:cubicBezTo>
                    <a:pt x="7086" y="820"/>
                    <a:pt x="7149" y="905"/>
                    <a:pt x="7065" y="905"/>
                  </a:cubicBezTo>
                  <a:cubicBezTo>
                    <a:pt x="7055" y="907"/>
                    <a:pt x="7046" y="908"/>
                    <a:pt x="7038" y="908"/>
                  </a:cubicBezTo>
                  <a:cubicBezTo>
                    <a:pt x="6971" y="908"/>
                    <a:pt x="6929" y="842"/>
                    <a:pt x="6854" y="842"/>
                  </a:cubicBezTo>
                  <a:cubicBezTo>
                    <a:pt x="6896" y="778"/>
                    <a:pt x="6938" y="736"/>
                    <a:pt x="6896" y="694"/>
                  </a:cubicBezTo>
                  <a:lnTo>
                    <a:pt x="6896" y="694"/>
                  </a:lnTo>
                  <a:lnTo>
                    <a:pt x="6812" y="715"/>
                  </a:lnTo>
                  <a:cubicBezTo>
                    <a:pt x="6668" y="715"/>
                    <a:pt x="6586" y="576"/>
                    <a:pt x="6446" y="576"/>
                  </a:cubicBezTo>
                  <a:cubicBezTo>
                    <a:pt x="6423" y="576"/>
                    <a:pt x="6398" y="580"/>
                    <a:pt x="6371" y="589"/>
                  </a:cubicBezTo>
                  <a:lnTo>
                    <a:pt x="6350" y="442"/>
                  </a:lnTo>
                  <a:cubicBezTo>
                    <a:pt x="6266" y="421"/>
                    <a:pt x="6161" y="379"/>
                    <a:pt x="6182" y="316"/>
                  </a:cubicBezTo>
                  <a:cubicBezTo>
                    <a:pt x="6203" y="232"/>
                    <a:pt x="6308" y="274"/>
                    <a:pt x="6308" y="211"/>
                  </a:cubicBezTo>
                  <a:cubicBezTo>
                    <a:pt x="6287" y="148"/>
                    <a:pt x="6329" y="64"/>
                    <a:pt x="6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38"/>
            <p:cNvSpPr/>
            <p:nvPr/>
          </p:nvSpPr>
          <p:spPr>
            <a:xfrm>
              <a:off x="1901249" y="2317334"/>
              <a:ext cx="5651" cy="26872"/>
            </a:xfrm>
            <a:custGeom>
              <a:avLst/>
              <a:gdLst/>
              <a:ahLst/>
              <a:cxnLst/>
              <a:rect l="l" t="t" r="r" b="b"/>
              <a:pathLst>
                <a:path w="548" h="2566" extrusionOk="0">
                  <a:moveTo>
                    <a:pt x="350" y="1440"/>
                  </a:moveTo>
                  <a:cubicBezTo>
                    <a:pt x="363" y="1440"/>
                    <a:pt x="379" y="1451"/>
                    <a:pt x="400" y="1472"/>
                  </a:cubicBezTo>
                  <a:cubicBezTo>
                    <a:pt x="390" y="1493"/>
                    <a:pt x="374" y="1503"/>
                    <a:pt x="358" y="1503"/>
                  </a:cubicBezTo>
                  <a:cubicBezTo>
                    <a:pt x="342" y="1503"/>
                    <a:pt x="326" y="1493"/>
                    <a:pt x="316" y="1472"/>
                  </a:cubicBezTo>
                  <a:cubicBezTo>
                    <a:pt x="326" y="1451"/>
                    <a:pt x="337" y="1440"/>
                    <a:pt x="350" y="1440"/>
                  </a:cubicBezTo>
                  <a:close/>
                  <a:moveTo>
                    <a:pt x="127" y="0"/>
                  </a:moveTo>
                  <a:cubicBezTo>
                    <a:pt x="43" y="189"/>
                    <a:pt x="1" y="379"/>
                    <a:pt x="22" y="589"/>
                  </a:cubicBezTo>
                  <a:cubicBezTo>
                    <a:pt x="85" y="673"/>
                    <a:pt x="127" y="778"/>
                    <a:pt x="190" y="862"/>
                  </a:cubicBezTo>
                  <a:cubicBezTo>
                    <a:pt x="253" y="925"/>
                    <a:pt x="190" y="1072"/>
                    <a:pt x="295" y="1136"/>
                  </a:cubicBezTo>
                  <a:lnTo>
                    <a:pt x="169" y="1283"/>
                  </a:lnTo>
                  <a:cubicBezTo>
                    <a:pt x="148" y="1388"/>
                    <a:pt x="169" y="1493"/>
                    <a:pt x="211" y="1577"/>
                  </a:cubicBezTo>
                  <a:lnTo>
                    <a:pt x="169" y="1661"/>
                  </a:lnTo>
                  <a:cubicBezTo>
                    <a:pt x="358" y="1829"/>
                    <a:pt x="316" y="2061"/>
                    <a:pt x="421" y="2250"/>
                  </a:cubicBezTo>
                  <a:cubicBezTo>
                    <a:pt x="400" y="2313"/>
                    <a:pt x="232" y="2313"/>
                    <a:pt x="316" y="2439"/>
                  </a:cubicBezTo>
                  <a:lnTo>
                    <a:pt x="400" y="2376"/>
                  </a:lnTo>
                  <a:cubicBezTo>
                    <a:pt x="400" y="2460"/>
                    <a:pt x="463" y="2544"/>
                    <a:pt x="547" y="2565"/>
                  </a:cubicBezTo>
                  <a:cubicBezTo>
                    <a:pt x="526" y="2313"/>
                    <a:pt x="484" y="2061"/>
                    <a:pt x="400" y="1829"/>
                  </a:cubicBezTo>
                  <a:cubicBezTo>
                    <a:pt x="379" y="1745"/>
                    <a:pt x="337" y="1661"/>
                    <a:pt x="316" y="1577"/>
                  </a:cubicBezTo>
                  <a:cubicBezTo>
                    <a:pt x="383" y="1577"/>
                    <a:pt x="437" y="1631"/>
                    <a:pt x="488" y="1631"/>
                  </a:cubicBezTo>
                  <a:cubicBezTo>
                    <a:pt x="501" y="1631"/>
                    <a:pt x="514" y="1627"/>
                    <a:pt x="526" y="1619"/>
                  </a:cubicBezTo>
                  <a:cubicBezTo>
                    <a:pt x="442" y="1556"/>
                    <a:pt x="526" y="1493"/>
                    <a:pt x="526" y="1409"/>
                  </a:cubicBezTo>
                  <a:lnTo>
                    <a:pt x="400" y="1262"/>
                  </a:lnTo>
                  <a:cubicBezTo>
                    <a:pt x="421" y="1051"/>
                    <a:pt x="400" y="820"/>
                    <a:pt x="316" y="631"/>
                  </a:cubicBezTo>
                  <a:cubicBezTo>
                    <a:pt x="232" y="442"/>
                    <a:pt x="274" y="189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38"/>
            <p:cNvSpPr/>
            <p:nvPr/>
          </p:nvSpPr>
          <p:spPr>
            <a:xfrm>
              <a:off x="1905807" y="2347275"/>
              <a:ext cx="6074" cy="9142"/>
            </a:xfrm>
            <a:custGeom>
              <a:avLst/>
              <a:gdLst/>
              <a:ahLst/>
              <a:cxnLst/>
              <a:rect l="l" t="t" r="r" b="b"/>
              <a:pathLst>
                <a:path w="589" h="873" extrusionOk="0">
                  <a:moveTo>
                    <a:pt x="105" y="1"/>
                  </a:moveTo>
                  <a:cubicBezTo>
                    <a:pt x="0" y="64"/>
                    <a:pt x="0" y="190"/>
                    <a:pt x="63" y="295"/>
                  </a:cubicBezTo>
                  <a:cubicBezTo>
                    <a:pt x="168" y="484"/>
                    <a:pt x="168" y="694"/>
                    <a:pt x="336" y="863"/>
                  </a:cubicBezTo>
                  <a:cubicBezTo>
                    <a:pt x="364" y="868"/>
                    <a:pt x="391" y="872"/>
                    <a:pt x="418" y="872"/>
                  </a:cubicBezTo>
                  <a:cubicBezTo>
                    <a:pt x="492" y="872"/>
                    <a:pt x="558" y="840"/>
                    <a:pt x="589" y="715"/>
                  </a:cubicBezTo>
                  <a:cubicBezTo>
                    <a:pt x="526" y="547"/>
                    <a:pt x="526" y="316"/>
                    <a:pt x="294" y="253"/>
                  </a:cubicBezTo>
                  <a:cubicBezTo>
                    <a:pt x="358" y="148"/>
                    <a:pt x="315" y="43"/>
                    <a:pt x="210" y="1"/>
                  </a:cubicBezTo>
                  <a:cubicBezTo>
                    <a:pt x="189" y="43"/>
                    <a:pt x="174" y="64"/>
                    <a:pt x="158" y="64"/>
                  </a:cubicBezTo>
                  <a:cubicBezTo>
                    <a:pt x="142" y="64"/>
                    <a:pt x="126" y="43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38"/>
            <p:cNvSpPr/>
            <p:nvPr/>
          </p:nvSpPr>
          <p:spPr>
            <a:xfrm>
              <a:off x="1996000" y="2253703"/>
              <a:ext cx="7384" cy="8598"/>
            </a:xfrm>
            <a:custGeom>
              <a:avLst/>
              <a:gdLst/>
              <a:ahLst/>
              <a:cxnLst/>
              <a:rect l="l" t="t" r="r" b="b"/>
              <a:pathLst>
                <a:path w="716" h="821" extrusionOk="0">
                  <a:moveTo>
                    <a:pt x="505" y="499"/>
                  </a:moveTo>
                  <a:lnTo>
                    <a:pt x="505" y="499"/>
                  </a:lnTo>
                  <a:cubicBezTo>
                    <a:pt x="531" y="514"/>
                    <a:pt x="563" y="526"/>
                    <a:pt x="547" y="526"/>
                  </a:cubicBezTo>
                  <a:cubicBezTo>
                    <a:pt x="539" y="530"/>
                    <a:pt x="532" y="532"/>
                    <a:pt x="527" y="532"/>
                  </a:cubicBezTo>
                  <a:cubicBezTo>
                    <a:pt x="511" y="532"/>
                    <a:pt x="506" y="515"/>
                    <a:pt x="505" y="499"/>
                  </a:cubicBezTo>
                  <a:close/>
                  <a:moveTo>
                    <a:pt x="126" y="0"/>
                  </a:moveTo>
                  <a:cubicBezTo>
                    <a:pt x="126" y="42"/>
                    <a:pt x="95" y="42"/>
                    <a:pt x="63" y="42"/>
                  </a:cubicBezTo>
                  <a:cubicBezTo>
                    <a:pt x="32" y="42"/>
                    <a:pt x="0" y="42"/>
                    <a:pt x="0" y="84"/>
                  </a:cubicBezTo>
                  <a:cubicBezTo>
                    <a:pt x="63" y="189"/>
                    <a:pt x="168" y="231"/>
                    <a:pt x="189" y="337"/>
                  </a:cubicBezTo>
                  <a:cubicBezTo>
                    <a:pt x="189" y="358"/>
                    <a:pt x="205" y="363"/>
                    <a:pt x="226" y="363"/>
                  </a:cubicBezTo>
                  <a:cubicBezTo>
                    <a:pt x="247" y="363"/>
                    <a:pt x="274" y="358"/>
                    <a:pt x="295" y="358"/>
                  </a:cubicBezTo>
                  <a:lnTo>
                    <a:pt x="316" y="379"/>
                  </a:lnTo>
                  <a:lnTo>
                    <a:pt x="316" y="316"/>
                  </a:lnTo>
                  <a:cubicBezTo>
                    <a:pt x="295" y="316"/>
                    <a:pt x="232" y="273"/>
                    <a:pt x="274" y="273"/>
                  </a:cubicBezTo>
                  <a:cubicBezTo>
                    <a:pt x="316" y="273"/>
                    <a:pt x="316" y="295"/>
                    <a:pt x="316" y="316"/>
                  </a:cubicBezTo>
                  <a:lnTo>
                    <a:pt x="421" y="316"/>
                  </a:lnTo>
                  <a:cubicBezTo>
                    <a:pt x="379" y="400"/>
                    <a:pt x="484" y="421"/>
                    <a:pt x="484" y="484"/>
                  </a:cubicBezTo>
                  <a:cubicBezTo>
                    <a:pt x="485" y="485"/>
                    <a:pt x="487" y="487"/>
                    <a:pt x="489" y="488"/>
                  </a:cubicBezTo>
                  <a:lnTo>
                    <a:pt x="489" y="488"/>
                  </a:lnTo>
                  <a:cubicBezTo>
                    <a:pt x="434" y="498"/>
                    <a:pt x="396" y="472"/>
                    <a:pt x="358" y="568"/>
                  </a:cubicBezTo>
                  <a:cubicBezTo>
                    <a:pt x="442" y="673"/>
                    <a:pt x="526" y="757"/>
                    <a:pt x="631" y="820"/>
                  </a:cubicBezTo>
                  <a:cubicBezTo>
                    <a:pt x="568" y="631"/>
                    <a:pt x="694" y="568"/>
                    <a:pt x="715" y="442"/>
                  </a:cubicBezTo>
                  <a:cubicBezTo>
                    <a:pt x="701" y="421"/>
                    <a:pt x="682" y="416"/>
                    <a:pt x="662" y="416"/>
                  </a:cubicBezTo>
                  <a:cubicBezTo>
                    <a:pt x="646" y="416"/>
                    <a:pt x="629" y="419"/>
                    <a:pt x="612" y="419"/>
                  </a:cubicBezTo>
                  <a:cubicBezTo>
                    <a:pt x="587" y="419"/>
                    <a:pt x="564" y="412"/>
                    <a:pt x="547" y="379"/>
                  </a:cubicBezTo>
                  <a:cubicBezTo>
                    <a:pt x="631" y="358"/>
                    <a:pt x="589" y="316"/>
                    <a:pt x="547" y="273"/>
                  </a:cubicBezTo>
                  <a:cubicBezTo>
                    <a:pt x="589" y="231"/>
                    <a:pt x="694" y="252"/>
                    <a:pt x="652" y="147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38"/>
            <p:cNvSpPr/>
            <p:nvPr/>
          </p:nvSpPr>
          <p:spPr>
            <a:xfrm>
              <a:off x="1991442" y="2255022"/>
              <a:ext cx="5218" cy="6399"/>
            </a:xfrm>
            <a:custGeom>
              <a:avLst/>
              <a:gdLst/>
              <a:ahLst/>
              <a:cxnLst/>
              <a:rect l="l" t="t" r="r" b="b"/>
              <a:pathLst>
                <a:path w="506" h="611" extrusionOk="0">
                  <a:moveTo>
                    <a:pt x="106" y="0"/>
                  </a:moveTo>
                  <a:lnTo>
                    <a:pt x="1" y="42"/>
                  </a:lnTo>
                  <a:lnTo>
                    <a:pt x="1" y="63"/>
                  </a:lnTo>
                  <a:cubicBezTo>
                    <a:pt x="64" y="232"/>
                    <a:pt x="253" y="274"/>
                    <a:pt x="379" y="400"/>
                  </a:cubicBezTo>
                  <a:cubicBezTo>
                    <a:pt x="253" y="484"/>
                    <a:pt x="337" y="547"/>
                    <a:pt x="379" y="610"/>
                  </a:cubicBezTo>
                  <a:cubicBezTo>
                    <a:pt x="421" y="610"/>
                    <a:pt x="463" y="589"/>
                    <a:pt x="505" y="547"/>
                  </a:cubicBezTo>
                  <a:cubicBezTo>
                    <a:pt x="442" y="316"/>
                    <a:pt x="295" y="126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38"/>
            <p:cNvSpPr/>
            <p:nvPr/>
          </p:nvSpPr>
          <p:spPr>
            <a:xfrm>
              <a:off x="1983635" y="2243576"/>
              <a:ext cx="2836" cy="4943"/>
            </a:xfrm>
            <a:custGeom>
              <a:avLst/>
              <a:gdLst/>
              <a:ahLst/>
              <a:cxnLst/>
              <a:rect l="l" t="t" r="r" b="b"/>
              <a:pathLst>
                <a:path w="275" h="472" extrusionOk="0">
                  <a:moveTo>
                    <a:pt x="85" y="0"/>
                  </a:moveTo>
                  <a:lnTo>
                    <a:pt x="85" y="0"/>
                  </a:lnTo>
                  <a:cubicBezTo>
                    <a:pt x="190" y="189"/>
                    <a:pt x="106" y="294"/>
                    <a:pt x="1" y="421"/>
                  </a:cubicBezTo>
                  <a:cubicBezTo>
                    <a:pt x="16" y="414"/>
                    <a:pt x="31" y="412"/>
                    <a:pt x="45" y="412"/>
                  </a:cubicBezTo>
                  <a:cubicBezTo>
                    <a:pt x="111" y="412"/>
                    <a:pt x="161" y="471"/>
                    <a:pt x="217" y="471"/>
                  </a:cubicBezTo>
                  <a:cubicBezTo>
                    <a:pt x="229" y="471"/>
                    <a:pt x="241" y="469"/>
                    <a:pt x="253" y="463"/>
                  </a:cubicBezTo>
                  <a:lnTo>
                    <a:pt x="274" y="463"/>
                  </a:lnTo>
                  <a:cubicBezTo>
                    <a:pt x="232" y="105"/>
                    <a:pt x="232" y="105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38"/>
            <p:cNvSpPr/>
            <p:nvPr/>
          </p:nvSpPr>
          <p:spPr>
            <a:xfrm>
              <a:off x="1986461" y="2249849"/>
              <a:ext cx="4558" cy="3864"/>
            </a:xfrm>
            <a:custGeom>
              <a:avLst/>
              <a:gdLst/>
              <a:ahLst/>
              <a:cxnLst/>
              <a:rect l="l" t="t" r="r" b="b"/>
              <a:pathLst>
                <a:path w="442" h="369" extrusionOk="0">
                  <a:moveTo>
                    <a:pt x="76" y="1"/>
                  </a:moveTo>
                  <a:cubicBezTo>
                    <a:pt x="53" y="1"/>
                    <a:pt x="28" y="4"/>
                    <a:pt x="0" y="11"/>
                  </a:cubicBezTo>
                  <a:cubicBezTo>
                    <a:pt x="210" y="95"/>
                    <a:pt x="189" y="326"/>
                    <a:pt x="379" y="368"/>
                  </a:cubicBezTo>
                  <a:cubicBezTo>
                    <a:pt x="442" y="305"/>
                    <a:pt x="358" y="284"/>
                    <a:pt x="358" y="263"/>
                  </a:cubicBezTo>
                  <a:cubicBezTo>
                    <a:pt x="379" y="200"/>
                    <a:pt x="358" y="137"/>
                    <a:pt x="316" y="95"/>
                  </a:cubicBezTo>
                  <a:cubicBezTo>
                    <a:pt x="263" y="77"/>
                    <a:pt x="195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38"/>
            <p:cNvSpPr/>
            <p:nvPr/>
          </p:nvSpPr>
          <p:spPr>
            <a:xfrm>
              <a:off x="1998599" y="2263390"/>
              <a:ext cx="3259" cy="3089"/>
            </a:xfrm>
            <a:custGeom>
              <a:avLst/>
              <a:gdLst/>
              <a:ahLst/>
              <a:cxnLst/>
              <a:rect l="l" t="t" r="r" b="b"/>
              <a:pathLst>
                <a:path w="316" h="295" extrusionOk="0">
                  <a:moveTo>
                    <a:pt x="64" y="0"/>
                  </a:moveTo>
                  <a:cubicBezTo>
                    <a:pt x="43" y="42"/>
                    <a:pt x="1" y="42"/>
                    <a:pt x="1" y="105"/>
                  </a:cubicBezTo>
                  <a:cubicBezTo>
                    <a:pt x="106" y="105"/>
                    <a:pt x="148" y="168"/>
                    <a:pt x="190" y="274"/>
                  </a:cubicBezTo>
                  <a:cubicBezTo>
                    <a:pt x="190" y="295"/>
                    <a:pt x="232" y="295"/>
                    <a:pt x="253" y="295"/>
                  </a:cubicBezTo>
                  <a:cubicBezTo>
                    <a:pt x="316" y="253"/>
                    <a:pt x="295" y="210"/>
                    <a:pt x="295" y="168"/>
                  </a:cubicBezTo>
                  <a:cubicBezTo>
                    <a:pt x="232" y="84"/>
                    <a:pt x="148" y="21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38"/>
            <p:cNvSpPr/>
            <p:nvPr/>
          </p:nvSpPr>
          <p:spPr>
            <a:xfrm>
              <a:off x="2018543" y="2282764"/>
              <a:ext cx="3486" cy="1770"/>
            </a:xfrm>
            <a:custGeom>
              <a:avLst/>
              <a:gdLst/>
              <a:ahLst/>
              <a:cxnLst/>
              <a:rect l="l" t="t" r="r" b="b"/>
              <a:pathLst>
                <a:path w="338" h="169" extrusionOk="0">
                  <a:moveTo>
                    <a:pt x="148" y="0"/>
                  </a:moveTo>
                  <a:cubicBezTo>
                    <a:pt x="64" y="0"/>
                    <a:pt x="1" y="84"/>
                    <a:pt x="22" y="169"/>
                  </a:cubicBezTo>
                  <a:lnTo>
                    <a:pt x="337" y="169"/>
                  </a:lnTo>
                  <a:cubicBezTo>
                    <a:pt x="274" y="84"/>
                    <a:pt x="232" y="21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38"/>
            <p:cNvSpPr/>
            <p:nvPr/>
          </p:nvSpPr>
          <p:spPr>
            <a:xfrm>
              <a:off x="2004023" y="2272857"/>
              <a:ext cx="2609" cy="3309"/>
            </a:xfrm>
            <a:custGeom>
              <a:avLst/>
              <a:gdLst/>
              <a:ahLst/>
              <a:cxnLst/>
              <a:rect l="l" t="t" r="r" b="b"/>
              <a:pathLst>
                <a:path w="253" h="316" extrusionOk="0">
                  <a:moveTo>
                    <a:pt x="126" y="0"/>
                  </a:moveTo>
                  <a:cubicBezTo>
                    <a:pt x="84" y="21"/>
                    <a:pt x="42" y="0"/>
                    <a:pt x="0" y="84"/>
                  </a:cubicBezTo>
                  <a:cubicBezTo>
                    <a:pt x="42" y="168"/>
                    <a:pt x="147" y="211"/>
                    <a:pt x="147" y="316"/>
                  </a:cubicBezTo>
                  <a:cubicBezTo>
                    <a:pt x="210" y="274"/>
                    <a:pt x="252" y="253"/>
                    <a:pt x="252" y="211"/>
                  </a:cubicBezTo>
                  <a:lnTo>
                    <a:pt x="252" y="190"/>
                  </a:lnTo>
                  <a:cubicBezTo>
                    <a:pt x="168" y="168"/>
                    <a:pt x="126" y="84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38"/>
            <p:cNvSpPr/>
            <p:nvPr/>
          </p:nvSpPr>
          <p:spPr>
            <a:xfrm>
              <a:off x="2002940" y="2269108"/>
              <a:ext cx="3042" cy="2000"/>
            </a:xfrm>
            <a:custGeom>
              <a:avLst/>
              <a:gdLst/>
              <a:ahLst/>
              <a:cxnLst/>
              <a:rect l="l" t="t" r="r" b="b"/>
              <a:pathLst>
                <a:path w="295" h="191" extrusionOk="0">
                  <a:moveTo>
                    <a:pt x="105" y="1"/>
                  </a:moveTo>
                  <a:cubicBezTo>
                    <a:pt x="63" y="22"/>
                    <a:pt x="21" y="43"/>
                    <a:pt x="0" y="106"/>
                  </a:cubicBezTo>
                  <a:lnTo>
                    <a:pt x="189" y="190"/>
                  </a:lnTo>
                  <a:cubicBezTo>
                    <a:pt x="231" y="148"/>
                    <a:pt x="294" y="148"/>
                    <a:pt x="294" y="85"/>
                  </a:cubicBezTo>
                  <a:lnTo>
                    <a:pt x="1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38"/>
            <p:cNvSpPr/>
            <p:nvPr/>
          </p:nvSpPr>
          <p:spPr>
            <a:xfrm>
              <a:off x="1993174" y="2261411"/>
              <a:ext cx="3053" cy="1990"/>
            </a:xfrm>
            <a:custGeom>
              <a:avLst/>
              <a:gdLst/>
              <a:ahLst/>
              <a:cxnLst/>
              <a:rect l="l" t="t" r="r" b="b"/>
              <a:pathLst>
                <a:path w="296" h="190" extrusionOk="0">
                  <a:moveTo>
                    <a:pt x="118" y="59"/>
                  </a:moveTo>
                  <a:cubicBezTo>
                    <a:pt x="121" y="59"/>
                    <a:pt x="124" y="60"/>
                    <a:pt x="127" y="63"/>
                  </a:cubicBezTo>
                  <a:cubicBezTo>
                    <a:pt x="127" y="103"/>
                    <a:pt x="108" y="105"/>
                    <a:pt x="88" y="105"/>
                  </a:cubicBezTo>
                  <a:lnTo>
                    <a:pt x="88" y="105"/>
                  </a:lnTo>
                  <a:cubicBezTo>
                    <a:pt x="94" y="84"/>
                    <a:pt x="106" y="59"/>
                    <a:pt x="118" y="59"/>
                  </a:cubicBezTo>
                  <a:close/>
                  <a:moveTo>
                    <a:pt x="22" y="0"/>
                  </a:moveTo>
                  <a:cubicBezTo>
                    <a:pt x="22" y="42"/>
                    <a:pt x="1" y="126"/>
                    <a:pt x="85" y="126"/>
                  </a:cubicBezTo>
                  <a:cubicBezTo>
                    <a:pt x="85" y="123"/>
                    <a:pt x="86" y="118"/>
                    <a:pt x="87" y="113"/>
                  </a:cubicBezTo>
                  <a:lnTo>
                    <a:pt x="87" y="113"/>
                  </a:lnTo>
                  <a:cubicBezTo>
                    <a:pt x="100" y="177"/>
                    <a:pt x="137" y="187"/>
                    <a:pt x="177" y="187"/>
                  </a:cubicBezTo>
                  <a:cubicBezTo>
                    <a:pt x="197" y="187"/>
                    <a:pt x="218" y="184"/>
                    <a:pt x="238" y="184"/>
                  </a:cubicBezTo>
                  <a:cubicBezTo>
                    <a:pt x="251" y="184"/>
                    <a:pt x="263" y="186"/>
                    <a:pt x="274" y="189"/>
                  </a:cubicBezTo>
                  <a:cubicBezTo>
                    <a:pt x="295" y="105"/>
                    <a:pt x="211" y="63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38"/>
            <p:cNvSpPr/>
            <p:nvPr/>
          </p:nvSpPr>
          <p:spPr>
            <a:xfrm>
              <a:off x="1909488" y="2345180"/>
              <a:ext cx="2392" cy="1550"/>
            </a:xfrm>
            <a:custGeom>
              <a:avLst/>
              <a:gdLst/>
              <a:ahLst/>
              <a:cxnLst/>
              <a:rect l="l" t="t" r="r" b="b"/>
              <a:pathLst>
                <a:path w="232" h="148" extrusionOk="0">
                  <a:moveTo>
                    <a:pt x="108" y="1"/>
                  </a:moveTo>
                  <a:cubicBezTo>
                    <a:pt x="69" y="1"/>
                    <a:pt x="32" y="11"/>
                    <a:pt x="1" y="32"/>
                  </a:cubicBezTo>
                  <a:lnTo>
                    <a:pt x="1" y="137"/>
                  </a:lnTo>
                  <a:cubicBezTo>
                    <a:pt x="9" y="135"/>
                    <a:pt x="18" y="135"/>
                    <a:pt x="26" y="135"/>
                  </a:cubicBezTo>
                  <a:cubicBezTo>
                    <a:pt x="61" y="135"/>
                    <a:pt x="98" y="148"/>
                    <a:pt x="132" y="148"/>
                  </a:cubicBezTo>
                  <a:cubicBezTo>
                    <a:pt x="174" y="148"/>
                    <a:pt x="211" y="127"/>
                    <a:pt x="232" y="32"/>
                  </a:cubicBezTo>
                  <a:cubicBezTo>
                    <a:pt x="190" y="11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38"/>
            <p:cNvSpPr/>
            <p:nvPr/>
          </p:nvSpPr>
          <p:spPr>
            <a:xfrm>
              <a:off x="1920110" y="2262563"/>
              <a:ext cx="2609" cy="1445"/>
            </a:xfrm>
            <a:custGeom>
              <a:avLst/>
              <a:gdLst/>
              <a:ahLst/>
              <a:cxnLst/>
              <a:rect l="l" t="t" r="r" b="b"/>
              <a:pathLst>
                <a:path w="253" h="138" extrusionOk="0">
                  <a:moveTo>
                    <a:pt x="108" y="0"/>
                  </a:moveTo>
                  <a:cubicBezTo>
                    <a:pt x="69" y="0"/>
                    <a:pt x="32" y="6"/>
                    <a:pt x="1" y="16"/>
                  </a:cubicBezTo>
                  <a:cubicBezTo>
                    <a:pt x="47" y="94"/>
                    <a:pt x="106" y="137"/>
                    <a:pt x="167" y="137"/>
                  </a:cubicBezTo>
                  <a:cubicBezTo>
                    <a:pt x="189" y="137"/>
                    <a:pt x="210" y="132"/>
                    <a:pt x="232" y="121"/>
                  </a:cubicBezTo>
                  <a:cubicBezTo>
                    <a:pt x="253" y="79"/>
                    <a:pt x="253" y="58"/>
                    <a:pt x="232" y="16"/>
                  </a:cubicBezTo>
                  <a:cubicBezTo>
                    <a:pt x="190" y="6"/>
                    <a:pt x="14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38"/>
            <p:cNvSpPr/>
            <p:nvPr/>
          </p:nvSpPr>
          <p:spPr>
            <a:xfrm>
              <a:off x="1897784" y="2292891"/>
              <a:ext cx="2609" cy="1445"/>
            </a:xfrm>
            <a:custGeom>
              <a:avLst/>
              <a:gdLst/>
              <a:ahLst/>
              <a:cxnLst/>
              <a:rect l="l" t="t" r="r" b="b"/>
              <a:pathLst>
                <a:path w="253" h="138" extrusionOk="0">
                  <a:moveTo>
                    <a:pt x="21" y="1"/>
                  </a:moveTo>
                  <a:cubicBezTo>
                    <a:pt x="21" y="64"/>
                    <a:pt x="0" y="106"/>
                    <a:pt x="42" y="106"/>
                  </a:cubicBezTo>
                  <a:cubicBezTo>
                    <a:pt x="74" y="127"/>
                    <a:pt x="111" y="137"/>
                    <a:pt x="147" y="137"/>
                  </a:cubicBezTo>
                  <a:cubicBezTo>
                    <a:pt x="184" y="137"/>
                    <a:pt x="221" y="127"/>
                    <a:pt x="252" y="106"/>
                  </a:cubicBezTo>
                  <a:cubicBezTo>
                    <a:pt x="236" y="48"/>
                    <a:pt x="206" y="35"/>
                    <a:pt x="172" y="35"/>
                  </a:cubicBezTo>
                  <a:cubicBezTo>
                    <a:pt x="148" y="35"/>
                    <a:pt x="121" y="42"/>
                    <a:pt x="96" y="42"/>
                  </a:cubicBezTo>
                  <a:cubicBezTo>
                    <a:pt x="68" y="42"/>
                    <a:pt x="41" y="34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38"/>
            <p:cNvSpPr/>
            <p:nvPr/>
          </p:nvSpPr>
          <p:spPr>
            <a:xfrm>
              <a:off x="2007705" y="2269108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22" y="1"/>
                  </a:moveTo>
                  <a:cubicBezTo>
                    <a:pt x="22" y="43"/>
                    <a:pt x="1" y="85"/>
                    <a:pt x="43" y="127"/>
                  </a:cubicBezTo>
                  <a:cubicBezTo>
                    <a:pt x="148" y="127"/>
                    <a:pt x="148" y="85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38"/>
            <p:cNvSpPr/>
            <p:nvPr/>
          </p:nvSpPr>
          <p:spPr>
            <a:xfrm>
              <a:off x="1911654" y="2271590"/>
              <a:ext cx="2836" cy="869"/>
            </a:xfrm>
            <a:custGeom>
              <a:avLst/>
              <a:gdLst/>
              <a:ahLst/>
              <a:cxnLst/>
              <a:rect l="l" t="t" r="r" b="b"/>
              <a:pathLst>
                <a:path w="275" h="83" extrusionOk="0">
                  <a:moveTo>
                    <a:pt x="184" y="1"/>
                  </a:moveTo>
                  <a:cubicBezTo>
                    <a:pt x="135" y="1"/>
                    <a:pt x="75" y="37"/>
                    <a:pt x="1" y="37"/>
                  </a:cubicBezTo>
                  <a:cubicBezTo>
                    <a:pt x="64" y="75"/>
                    <a:pt x="119" y="83"/>
                    <a:pt x="172" y="83"/>
                  </a:cubicBezTo>
                  <a:cubicBezTo>
                    <a:pt x="207" y="83"/>
                    <a:pt x="240" y="79"/>
                    <a:pt x="274" y="79"/>
                  </a:cubicBezTo>
                  <a:cubicBezTo>
                    <a:pt x="248" y="19"/>
                    <a:pt x="219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38"/>
            <p:cNvSpPr/>
            <p:nvPr/>
          </p:nvSpPr>
          <p:spPr>
            <a:xfrm>
              <a:off x="1939838" y="2266469"/>
              <a:ext cx="1279" cy="1225"/>
            </a:xfrm>
            <a:custGeom>
              <a:avLst/>
              <a:gdLst/>
              <a:ahLst/>
              <a:cxnLst/>
              <a:rect l="l" t="t" r="r" b="b"/>
              <a:pathLst>
                <a:path w="124" h="117" extrusionOk="0">
                  <a:moveTo>
                    <a:pt x="85" y="1"/>
                  </a:moveTo>
                  <a:lnTo>
                    <a:pt x="1" y="106"/>
                  </a:lnTo>
                  <a:cubicBezTo>
                    <a:pt x="37" y="112"/>
                    <a:pt x="63" y="116"/>
                    <a:pt x="81" y="116"/>
                  </a:cubicBezTo>
                  <a:cubicBezTo>
                    <a:pt x="124" y="116"/>
                    <a:pt x="115" y="90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38"/>
            <p:cNvSpPr/>
            <p:nvPr/>
          </p:nvSpPr>
          <p:spPr>
            <a:xfrm>
              <a:off x="2022018" y="2278847"/>
              <a:ext cx="1310" cy="1068"/>
            </a:xfrm>
            <a:custGeom>
              <a:avLst/>
              <a:gdLst/>
              <a:ahLst/>
              <a:cxnLst/>
              <a:rect l="l" t="t" r="r" b="b"/>
              <a:pathLst>
                <a:path w="127" h="102" extrusionOk="0">
                  <a:moveTo>
                    <a:pt x="68" y="0"/>
                  </a:moveTo>
                  <a:cubicBezTo>
                    <a:pt x="50" y="0"/>
                    <a:pt x="28" y="6"/>
                    <a:pt x="0" y="17"/>
                  </a:cubicBezTo>
                  <a:cubicBezTo>
                    <a:pt x="21" y="59"/>
                    <a:pt x="42" y="101"/>
                    <a:pt x="126" y="101"/>
                  </a:cubicBezTo>
                  <a:cubicBezTo>
                    <a:pt x="126" y="40"/>
                    <a:pt x="115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38"/>
            <p:cNvSpPr/>
            <p:nvPr/>
          </p:nvSpPr>
          <p:spPr>
            <a:xfrm>
              <a:off x="2006622" y="2294870"/>
              <a:ext cx="1310" cy="1173"/>
            </a:xfrm>
            <a:custGeom>
              <a:avLst/>
              <a:gdLst/>
              <a:ahLst/>
              <a:cxnLst/>
              <a:rect l="l" t="t" r="r" b="b"/>
              <a:pathLst>
                <a:path w="127" h="112" extrusionOk="0">
                  <a:moveTo>
                    <a:pt x="0" y="1"/>
                  </a:moveTo>
                  <a:lnTo>
                    <a:pt x="0" y="22"/>
                  </a:lnTo>
                  <a:cubicBezTo>
                    <a:pt x="13" y="86"/>
                    <a:pt x="18" y="111"/>
                    <a:pt x="44" y="111"/>
                  </a:cubicBezTo>
                  <a:cubicBezTo>
                    <a:pt x="61" y="111"/>
                    <a:pt x="86" y="101"/>
                    <a:pt x="127" y="85"/>
                  </a:cubicBezTo>
                  <a:cubicBezTo>
                    <a:pt x="85" y="64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38"/>
            <p:cNvSpPr/>
            <p:nvPr/>
          </p:nvSpPr>
          <p:spPr>
            <a:xfrm>
              <a:off x="1912520" y="2356962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" y="1"/>
                  </a:moveTo>
                  <a:cubicBezTo>
                    <a:pt x="1" y="43"/>
                    <a:pt x="1" y="106"/>
                    <a:pt x="43" y="127"/>
                  </a:cubicBezTo>
                  <a:cubicBezTo>
                    <a:pt x="85" y="127"/>
                    <a:pt x="127" y="106"/>
                    <a:pt x="127" y="64"/>
                  </a:cubicBezTo>
                  <a:cubicBezTo>
                    <a:pt x="85" y="43"/>
                    <a:pt x="43" y="2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38"/>
            <p:cNvSpPr/>
            <p:nvPr/>
          </p:nvSpPr>
          <p:spPr>
            <a:xfrm>
              <a:off x="2000981" y="2269768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106" y="1"/>
                  </a:moveTo>
                  <a:cubicBezTo>
                    <a:pt x="64" y="22"/>
                    <a:pt x="1" y="43"/>
                    <a:pt x="1" y="106"/>
                  </a:cubicBezTo>
                  <a:cubicBezTo>
                    <a:pt x="43" y="127"/>
                    <a:pt x="85" y="127"/>
                    <a:pt x="127" y="127"/>
                  </a:cubicBezTo>
                  <a:cubicBezTo>
                    <a:pt x="127" y="85"/>
                    <a:pt x="148" y="43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38"/>
            <p:cNvSpPr/>
            <p:nvPr/>
          </p:nvSpPr>
          <p:spPr>
            <a:xfrm>
              <a:off x="2015511" y="2278083"/>
              <a:ext cx="1310" cy="1162"/>
            </a:xfrm>
            <a:custGeom>
              <a:avLst/>
              <a:gdLst/>
              <a:ahLst/>
              <a:cxnLst/>
              <a:rect l="l" t="t" r="r" b="b"/>
              <a:pathLst>
                <a:path w="127" h="111" extrusionOk="0">
                  <a:moveTo>
                    <a:pt x="66" y="1"/>
                  </a:moveTo>
                  <a:cubicBezTo>
                    <a:pt x="48" y="1"/>
                    <a:pt x="32" y="6"/>
                    <a:pt x="21" y="6"/>
                  </a:cubicBezTo>
                  <a:lnTo>
                    <a:pt x="0" y="6"/>
                  </a:lnTo>
                  <a:cubicBezTo>
                    <a:pt x="0" y="48"/>
                    <a:pt x="0" y="90"/>
                    <a:pt x="21" y="111"/>
                  </a:cubicBezTo>
                  <a:cubicBezTo>
                    <a:pt x="85" y="111"/>
                    <a:pt x="106" y="69"/>
                    <a:pt x="127" y="27"/>
                  </a:cubicBezTo>
                  <a:cubicBezTo>
                    <a:pt x="106" y="6"/>
                    <a:pt x="85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38"/>
            <p:cNvSpPr/>
            <p:nvPr/>
          </p:nvSpPr>
          <p:spPr>
            <a:xfrm>
              <a:off x="1916862" y="2265369"/>
              <a:ext cx="1310" cy="1162"/>
            </a:xfrm>
            <a:custGeom>
              <a:avLst/>
              <a:gdLst/>
              <a:ahLst/>
              <a:cxnLst/>
              <a:rect l="l" t="t" r="r" b="b"/>
              <a:pathLst>
                <a:path w="127" h="111" extrusionOk="0">
                  <a:moveTo>
                    <a:pt x="42" y="0"/>
                  </a:moveTo>
                  <a:cubicBezTo>
                    <a:pt x="0" y="21"/>
                    <a:pt x="21" y="64"/>
                    <a:pt x="21" y="106"/>
                  </a:cubicBezTo>
                  <a:cubicBezTo>
                    <a:pt x="32" y="106"/>
                    <a:pt x="48" y="111"/>
                    <a:pt x="66" y="111"/>
                  </a:cubicBezTo>
                  <a:cubicBezTo>
                    <a:pt x="84" y="111"/>
                    <a:pt x="105" y="106"/>
                    <a:pt x="126" y="85"/>
                  </a:cubicBezTo>
                  <a:cubicBezTo>
                    <a:pt x="105" y="43"/>
                    <a:pt x="84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38"/>
            <p:cNvSpPr/>
            <p:nvPr/>
          </p:nvSpPr>
          <p:spPr>
            <a:xfrm>
              <a:off x="1948975" y="2257441"/>
              <a:ext cx="1072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19" y="1"/>
                  </a:moveTo>
                  <a:lnTo>
                    <a:pt x="19" y="1"/>
                  </a:lnTo>
                  <a:cubicBezTo>
                    <a:pt x="6" y="81"/>
                    <a:pt x="1" y="110"/>
                    <a:pt x="26" y="110"/>
                  </a:cubicBezTo>
                  <a:cubicBezTo>
                    <a:pt x="40" y="110"/>
                    <a:pt x="65" y="100"/>
                    <a:pt x="103" y="85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38"/>
            <p:cNvSpPr/>
            <p:nvPr/>
          </p:nvSpPr>
          <p:spPr>
            <a:xfrm>
              <a:off x="1975612" y="2236821"/>
              <a:ext cx="1103" cy="681"/>
            </a:xfrm>
            <a:custGeom>
              <a:avLst/>
              <a:gdLst/>
              <a:ahLst/>
              <a:cxnLst/>
              <a:rect l="l" t="t" r="r" b="b"/>
              <a:pathLst>
                <a:path w="107" h="65" extrusionOk="0">
                  <a:moveTo>
                    <a:pt x="38" y="1"/>
                  </a:moveTo>
                  <a:cubicBezTo>
                    <a:pt x="23" y="1"/>
                    <a:pt x="10" y="8"/>
                    <a:pt x="1" y="35"/>
                  </a:cubicBezTo>
                  <a:cubicBezTo>
                    <a:pt x="20" y="54"/>
                    <a:pt x="35" y="65"/>
                    <a:pt x="49" y="65"/>
                  </a:cubicBezTo>
                  <a:cubicBezTo>
                    <a:pt x="66" y="65"/>
                    <a:pt x="83" y="49"/>
                    <a:pt x="106" y="14"/>
                  </a:cubicBezTo>
                  <a:cubicBezTo>
                    <a:pt x="82" y="14"/>
                    <a:pt x="58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38"/>
            <p:cNvSpPr/>
            <p:nvPr/>
          </p:nvSpPr>
          <p:spPr>
            <a:xfrm>
              <a:off x="2016811" y="2287822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1" y="1"/>
                  </a:moveTo>
                  <a:lnTo>
                    <a:pt x="1" y="127"/>
                  </a:lnTo>
                  <a:cubicBezTo>
                    <a:pt x="106" y="85"/>
                    <a:pt x="106" y="6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38"/>
            <p:cNvSpPr/>
            <p:nvPr/>
          </p:nvSpPr>
          <p:spPr>
            <a:xfrm>
              <a:off x="1980603" y="2267924"/>
              <a:ext cx="1743" cy="534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62" y="0"/>
                  </a:moveTo>
                  <a:cubicBezTo>
                    <a:pt x="39" y="0"/>
                    <a:pt x="20" y="13"/>
                    <a:pt x="1" y="51"/>
                  </a:cubicBezTo>
                  <a:lnTo>
                    <a:pt x="169" y="30"/>
                  </a:lnTo>
                  <a:cubicBezTo>
                    <a:pt x="123" y="18"/>
                    <a:pt x="89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38"/>
            <p:cNvSpPr/>
            <p:nvPr/>
          </p:nvSpPr>
          <p:spPr>
            <a:xfrm>
              <a:off x="2006405" y="2276156"/>
              <a:ext cx="877" cy="1330"/>
            </a:xfrm>
            <a:custGeom>
              <a:avLst/>
              <a:gdLst/>
              <a:ahLst/>
              <a:cxnLst/>
              <a:rect l="l" t="t" r="r" b="b"/>
              <a:pathLst>
                <a:path w="85" h="127" extrusionOk="0">
                  <a:moveTo>
                    <a:pt x="85" y="1"/>
                  </a:moveTo>
                  <a:cubicBezTo>
                    <a:pt x="0" y="64"/>
                    <a:pt x="0" y="85"/>
                    <a:pt x="85" y="127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38"/>
            <p:cNvSpPr/>
            <p:nvPr/>
          </p:nvSpPr>
          <p:spPr>
            <a:xfrm>
              <a:off x="1990576" y="2254143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43" y="0"/>
                  </a:moveTo>
                  <a:cubicBezTo>
                    <a:pt x="22" y="63"/>
                    <a:pt x="1" y="105"/>
                    <a:pt x="85" y="126"/>
                  </a:cubicBezTo>
                  <a:cubicBezTo>
                    <a:pt x="85" y="105"/>
                    <a:pt x="106" y="63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38"/>
            <p:cNvSpPr/>
            <p:nvPr/>
          </p:nvSpPr>
          <p:spPr>
            <a:xfrm>
              <a:off x="1996433" y="2269108"/>
              <a:ext cx="877" cy="1340"/>
            </a:xfrm>
            <a:custGeom>
              <a:avLst/>
              <a:gdLst/>
              <a:ahLst/>
              <a:cxnLst/>
              <a:rect l="l" t="t" r="r" b="b"/>
              <a:pathLst>
                <a:path w="85" h="128" extrusionOk="0">
                  <a:moveTo>
                    <a:pt x="0" y="1"/>
                  </a:moveTo>
                  <a:lnTo>
                    <a:pt x="0" y="127"/>
                  </a:lnTo>
                  <a:lnTo>
                    <a:pt x="63" y="127"/>
                  </a:lnTo>
                  <a:cubicBezTo>
                    <a:pt x="63" y="64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38"/>
            <p:cNvSpPr/>
            <p:nvPr/>
          </p:nvSpPr>
          <p:spPr>
            <a:xfrm>
              <a:off x="1985162" y="2313616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48" y="0"/>
                  </a:moveTo>
                  <a:cubicBezTo>
                    <a:pt x="34" y="0"/>
                    <a:pt x="19" y="11"/>
                    <a:pt x="0" y="40"/>
                  </a:cubicBezTo>
                  <a:cubicBezTo>
                    <a:pt x="18" y="58"/>
                    <a:pt x="32" y="64"/>
                    <a:pt x="45" y="64"/>
                  </a:cubicBezTo>
                  <a:cubicBezTo>
                    <a:pt x="64" y="64"/>
                    <a:pt x="81" y="52"/>
                    <a:pt x="105" y="40"/>
                  </a:cubicBezTo>
                  <a:cubicBezTo>
                    <a:pt x="82" y="17"/>
                    <a:pt x="65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38"/>
            <p:cNvSpPr/>
            <p:nvPr/>
          </p:nvSpPr>
          <p:spPr>
            <a:xfrm>
              <a:off x="1909055" y="2276156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64" y="1"/>
                  </a:moveTo>
                  <a:cubicBezTo>
                    <a:pt x="43" y="43"/>
                    <a:pt x="0" y="85"/>
                    <a:pt x="64" y="127"/>
                  </a:cubicBezTo>
                  <a:cubicBezTo>
                    <a:pt x="106" y="85"/>
                    <a:pt x="85" y="43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38"/>
            <p:cNvSpPr/>
            <p:nvPr/>
          </p:nvSpPr>
          <p:spPr>
            <a:xfrm>
              <a:off x="1905590" y="2334948"/>
              <a:ext cx="1310" cy="827"/>
            </a:xfrm>
            <a:custGeom>
              <a:avLst/>
              <a:gdLst/>
              <a:ahLst/>
              <a:cxnLst/>
              <a:rect l="l" t="t" r="r" b="b"/>
              <a:pathLst>
                <a:path w="127" h="79" extrusionOk="0">
                  <a:moveTo>
                    <a:pt x="105" y="0"/>
                  </a:moveTo>
                  <a:cubicBezTo>
                    <a:pt x="84" y="0"/>
                    <a:pt x="42" y="0"/>
                    <a:pt x="0" y="42"/>
                  </a:cubicBezTo>
                  <a:cubicBezTo>
                    <a:pt x="25" y="67"/>
                    <a:pt x="47" y="79"/>
                    <a:pt x="65" y="79"/>
                  </a:cubicBezTo>
                  <a:cubicBezTo>
                    <a:pt x="93" y="79"/>
                    <a:pt x="113" y="51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38"/>
            <p:cNvSpPr/>
            <p:nvPr/>
          </p:nvSpPr>
          <p:spPr>
            <a:xfrm>
              <a:off x="1906457" y="2336268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42" y="42"/>
                    <a:pt x="0" y="84"/>
                    <a:pt x="63" y="105"/>
                  </a:cubicBezTo>
                  <a:cubicBezTo>
                    <a:pt x="105" y="84"/>
                    <a:pt x="105" y="42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38"/>
            <p:cNvSpPr/>
            <p:nvPr/>
          </p:nvSpPr>
          <p:spPr>
            <a:xfrm>
              <a:off x="1909705" y="2272637"/>
              <a:ext cx="877" cy="1550"/>
            </a:xfrm>
            <a:custGeom>
              <a:avLst/>
              <a:gdLst/>
              <a:ahLst/>
              <a:cxnLst/>
              <a:rect l="l" t="t" r="r" b="b"/>
              <a:pathLst>
                <a:path w="85" h="148" extrusionOk="0">
                  <a:moveTo>
                    <a:pt x="64" y="0"/>
                  </a:moveTo>
                  <a:cubicBezTo>
                    <a:pt x="43" y="84"/>
                    <a:pt x="1" y="105"/>
                    <a:pt x="85" y="147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38"/>
            <p:cNvSpPr/>
            <p:nvPr/>
          </p:nvSpPr>
          <p:spPr>
            <a:xfrm>
              <a:off x="1906673" y="2346615"/>
              <a:ext cx="1310" cy="670"/>
            </a:xfrm>
            <a:custGeom>
              <a:avLst/>
              <a:gdLst/>
              <a:ahLst/>
              <a:cxnLst/>
              <a:rect l="l" t="t" r="r" b="b"/>
              <a:pathLst>
                <a:path w="127" h="64" extrusionOk="0">
                  <a:moveTo>
                    <a:pt x="71" y="0"/>
                  </a:moveTo>
                  <a:cubicBezTo>
                    <a:pt x="53" y="0"/>
                    <a:pt x="32" y="21"/>
                    <a:pt x="0" y="64"/>
                  </a:cubicBezTo>
                  <a:lnTo>
                    <a:pt x="126" y="64"/>
                  </a:lnTo>
                  <a:cubicBezTo>
                    <a:pt x="105" y="21"/>
                    <a:pt x="90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38"/>
            <p:cNvSpPr/>
            <p:nvPr/>
          </p:nvSpPr>
          <p:spPr>
            <a:xfrm>
              <a:off x="1997083" y="2262028"/>
              <a:ext cx="1093" cy="618"/>
            </a:xfrm>
            <a:custGeom>
              <a:avLst/>
              <a:gdLst/>
              <a:ahLst/>
              <a:cxnLst/>
              <a:rect l="l" t="t" r="r" b="b"/>
              <a:pathLst>
                <a:path w="106" h="59" extrusionOk="0">
                  <a:moveTo>
                    <a:pt x="60" y="1"/>
                  </a:moveTo>
                  <a:cubicBezTo>
                    <a:pt x="42" y="1"/>
                    <a:pt x="25" y="13"/>
                    <a:pt x="0" y="25"/>
                  </a:cubicBezTo>
                  <a:cubicBezTo>
                    <a:pt x="26" y="38"/>
                    <a:pt x="51" y="58"/>
                    <a:pt x="72" y="58"/>
                  </a:cubicBezTo>
                  <a:cubicBezTo>
                    <a:pt x="86" y="58"/>
                    <a:pt x="97" y="50"/>
                    <a:pt x="105" y="25"/>
                  </a:cubicBezTo>
                  <a:cubicBezTo>
                    <a:pt x="88" y="7"/>
                    <a:pt x="74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38"/>
            <p:cNvSpPr/>
            <p:nvPr/>
          </p:nvSpPr>
          <p:spPr>
            <a:xfrm>
              <a:off x="2016594" y="2279465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4" y="0"/>
                  </a:moveTo>
                  <a:cubicBezTo>
                    <a:pt x="43" y="42"/>
                    <a:pt x="1" y="84"/>
                    <a:pt x="64" y="105"/>
                  </a:cubicBezTo>
                  <a:cubicBezTo>
                    <a:pt x="106" y="63"/>
                    <a:pt x="85" y="42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38"/>
            <p:cNvSpPr/>
            <p:nvPr/>
          </p:nvSpPr>
          <p:spPr>
            <a:xfrm>
              <a:off x="2015511" y="2287142"/>
              <a:ext cx="1310" cy="691"/>
            </a:xfrm>
            <a:custGeom>
              <a:avLst/>
              <a:gdLst/>
              <a:ahLst/>
              <a:cxnLst/>
              <a:rect l="l" t="t" r="r" b="b"/>
              <a:pathLst>
                <a:path w="127" h="66" extrusionOk="0">
                  <a:moveTo>
                    <a:pt x="67" y="1"/>
                  </a:moveTo>
                  <a:cubicBezTo>
                    <a:pt x="52" y="1"/>
                    <a:pt x="35" y="3"/>
                    <a:pt x="21" y="3"/>
                  </a:cubicBezTo>
                  <a:lnTo>
                    <a:pt x="0" y="3"/>
                  </a:lnTo>
                  <a:cubicBezTo>
                    <a:pt x="0" y="24"/>
                    <a:pt x="0" y="45"/>
                    <a:pt x="0" y="66"/>
                  </a:cubicBezTo>
                  <a:lnTo>
                    <a:pt x="127" y="66"/>
                  </a:lnTo>
                  <a:cubicBezTo>
                    <a:pt x="127" y="10"/>
                    <a:pt x="99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38"/>
            <p:cNvSpPr/>
            <p:nvPr/>
          </p:nvSpPr>
          <p:spPr>
            <a:xfrm>
              <a:off x="1927700" y="2264489"/>
              <a:ext cx="1310" cy="848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22" y="0"/>
                  </a:moveTo>
                  <a:lnTo>
                    <a:pt x="1" y="21"/>
                  </a:lnTo>
                  <a:cubicBezTo>
                    <a:pt x="25" y="58"/>
                    <a:pt x="42" y="80"/>
                    <a:pt x="65" y="80"/>
                  </a:cubicBezTo>
                  <a:cubicBezTo>
                    <a:pt x="81" y="80"/>
                    <a:pt x="100" y="69"/>
                    <a:pt x="127" y="42"/>
                  </a:cubicBezTo>
                  <a:cubicBezTo>
                    <a:pt x="85" y="0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38"/>
            <p:cNvSpPr/>
            <p:nvPr/>
          </p:nvSpPr>
          <p:spPr>
            <a:xfrm>
              <a:off x="1935940" y="2264709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43" y="0"/>
                  </a:moveTo>
                  <a:cubicBezTo>
                    <a:pt x="0" y="42"/>
                    <a:pt x="22" y="84"/>
                    <a:pt x="43" y="106"/>
                  </a:cubicBezTo>
                  <a:cubicBezTo>
                    <a:pt x="85" y="84"/>
                    <a:pt x="85" y="42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38"/>
            <p:cNvSpPr/>
            <p:nvPr/>
          </p:nvSpPr>
          <p:spPr>
            <a:xfrm>
              <a:off x="1972364" y="2235502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4"/>
                  </a:cubicBezTo>
                  <a:cubicBezTo>
                    <a:pt x="1" y="56"/>
                    <a:pt x="22" y="56"/>
                    <a:pt x="64" y="56"/>
                  </a:cubicBezTo>
                  <a:cubicBezTo>
                    <a:pt x="64" y="40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38"/>
            <p:cNvSpPr/>
            <p:nvPr/>
          </p:nvSpPr>
          <p:spPr>
            <a:xfrm>
              <a:off x="1980387" y="223740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0"/>
                  </a:moveTo>
                  <a:cubicBezTo>
                    <a:pt x="43" y="0"/>
                    <a:pt x="0" y="42"/>
                    <a:pt x="43" y="63"/>
                  </a:cubicBezTo>
                  <a:cubicBezTo>
                    <a:pt x="85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38"/>
            <p:cNvSpPr/>
            <p:nvPr/>
          </p:nvSpPr>
          <p:spPr>
            <a:xfrm>
              <a:off x="1952853" y="223828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43"/>
                    <a:pt x="21" y="43"/>
                  </a:cubicBezTo>
                  <a:cubicBezTo>
                    <a:pt x="21" y="21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38"/>
            <p:cNvSpPr/>
            <p:nvPr/>
          </p:nvSpPr>
          <p:spPr>
            <a:xfrm>
              <a:off x="1954152" y="224004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38"/>
            <p:cNvSpPr/>
            <p:nvPr/>
          </p:nvSpPr>
          <p:spPr>
            <a:xfrm>
              <a:off x="1984285" y="2242026"/>
              <a:ext cx="660" cy="607"/>
            </a:xfrm>
            <a:custGeom>
              <a:avLst/>
              <a:gdLst/>
              <a:ahLst/>
              <a:cxnLst/>
              <a:rect l="l" t="t" r="r" b="b"/>
              <a:pathLst>
                <a:path w="64" h="58" extrusionOk="0">
                  <a:moveTo>
                    <a:pt x="1" y="1"/>
                  </a:moveTo>
                  <a:cubicBezTo>
                    <a:pt x="17" y="17"/>
                    <a:pt x="33" y="57"/>
                    <a:pt x="49" y="57"/>
                  </a:cubicBezTo>
                  <a:cubicBezTo>
                    <a:pt x="54" y="57"/>
                    <a:pt x="59" y="53"/>
                    <a:pt x="64" y="43"/>
                  </a:cubicBezTo>
                  <a:cubicBezTo>
                    <a:pt x="64" y="1"/>
                    <a:pt x="43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38"/>
            <p:cNvSpPr/>
            <p:nvPr/>
          </p:nvSpPr>
          <p:spPr>
            <a:xfrm>
              <a:off x="1986244" y="2248414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1"/>
                  </a:moveTo>
                  <a:cubicBezTo>
                    <a:pt x="0" y="17"/>
                    <a:pt x="24" y="57"/>
                    <a:pt x="36" y="57"/>
                  </a:cubicBezTo>
                  <a:cubicBezTo>
                    <a:pt x="40" y="57"/>
                    <a:pt x="42" y="53"/>
                    <a:pt x="42" y="43"/>
                  </a:cubicBezTo>
                  <a:cubicBezTo>
                    <a:pt x="63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38"/>
            <p:cNvSpPr/>
            <p:nvPr/>
          </p:nvSpPr>
          <p:spPr>
            <a:xfrm>
              <a:off x="1953069" y="2254802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0"/>
                  </a:moveTo>
                  <a:cubicBezTo>
                    <a:pt x="42" y="0"/>
                    <a:pt x="0" y="42"/>
                    <a:pt x="42" y="63"/>
                  </a:cubicBezTo>
                  <a:cubicBezTo>
                    <a:pt x="85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38"/>
            <p:cNvSpPr/>
            <p:nvPr/>
          </p:nvSpPr>
          <p:spPr>
            <a:xfrm>
              <a:off x="1999032" y="2257441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1" y="1"/>
                  </a:moveTo>
                  <a:cubicBezTo>
                    <a:pt x="1" y="30"/>
                    <a:pt x="21" y="69"/>
                    <a:pt x="33" y="69"/>
                  </a:cubicBezTo>
                  <a:cubicBezTo>
                    <a:pt x="39" y="69"/>
                    <a:pt x="43" y="62"/>
                    <a:pt x="43" y="43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38"/>
            <p:cNvSpPr/>
            <p:nvPr/>
          </p:nvSpPr>
          <p:spPr>
            <a:xfrm>
              <a:off x="1995783" y="2263390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ubicBezTo>
                    <a:pt x="42" y="63"/>
                    <a:pt x="63" y="42"/>
                    <a:pt x="63" y="21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38"/>
            <p:cNvSpPr/>
            <p:nvPr/>
          </p:nvSpPr>
          <p:spPr>
            <a:xfrm>
              <a:off x="1927051" y="2264050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43" y="0"/>
                  </a:moveTo>
                  <a:cubicBezTo>
                    <a:pt x="0" y="0"/>
                    <a:pt x="0" y="21"/>
                    <a:pt x="0" y="63"/>
                  </a:cubicBezTo>
                  <a:lnTo>
                    <a:pt x="64" y="63"/>
                  </a:lnTo>
                  <a:cubicBezTo>
                    <a:pt x="43" y="42"/>
                    <a:pt x="106" y="21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38"/>
            <p:cNvSpPr/>
            <p:nvPr/>
          </p:nvSpPr>
          <p:spPr>
            <a:xfrm>
              <a:off x="1937889" y="2264165"/>
              <a:ext cx="660" cy="429"/>
            </a:xfrm>
            <a:custGeom>
              <a:avLst/>
              <a:gdLst/>
              <a:ahLst/>
              <a:cxnLst/>
              <a:rect l="l" t="t" r="r" b="b"/>
              <a:pathLst>
                <a:path w="64" h="41" extrusionOk="0">
                  <a:moveTo>
                    <a:pt x="54" y="1"/>
                  </a:moveTo>
                  <a:cubicBezTo>
                    <a:pt x="52" y="1"/>
                    <a:pt x="57" y="10"/>
                    <a:pt x="43" y="10"/>
                  </a:cubicBezTo>
                  <a:cubicBezTo>
                    <a:pt x="22" y="10"/>
                    <a:pt x="1" y="10"/>
                    <a:pt x="22" y="31"/>
                  </a:cubicBezTo>
                  <a:cubicBezTo>
                    <a:pt x="22" y="38"/>
                    <a:pt x="26" y="41"/>
                    <a:pt x="33" y="41"/>
                  </a:cubicBezTo>
                  <a:cubicBezTo>
                    <a:pt x="45" y="41"/>
                    <a:pt x="64" y="31"/>
                    <a:pt x="64" y="31"/>
                  </a:cubicBezTo>
                  <a:lnTo>
                    <a:pt x="64" y="10"/>
                  </a:lnTo>
                  <a:cubicBezTo>
                    <a:pt x="57" y="3"/>
                    <a:pt x="54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38"/>
            <p:cNvSpPr/>
            <p:nvPr/>
          </p:nvSpPr>
          <p:spPr>
            <a:xfrm>
              <a:off x="1994917" y="2263830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4" y="0"/>
                  </a:moveTo>
                  <a:cubicBezTo>
                    <a:pt x="63" y="21"/>
                    <a:pt x="0" y="42"/>
                    <a:pt x="42" y="63"/>
                  </a:cubicBezTo>
                  <a:cubicBezTo>
                    <a:pt x="84" y="63"/>
                    <a:pt x="84" y="42"/>
                    <a:pt x="84" y="21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38"/>
            <p:cNvSpPr/>
            <p:nvPr/>
          </p:nvSpPr>
          <p:spPr>
            <a:xfrm>
              <a:off x="1926184" y="2264489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84" y="0"/>
                  </a:moveTo>
                  <a:cubicBezTo>
                    <a:pt x="63" y="21"/>
                    <a:pt x="0" y="42"/>
                    <a:pt x="42" y="63"/>
                  </a:cubicBezTo>
                  <a:cubicBezTo>
                    <a:pt x="106" y="63"/>
                    <a:pt x="106" y="42"/>
                    <a:pt x="106" y="21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38"/>
            <p:cNvSpPr/>
            <p:nvPr/>
          </p:nvSpPr>
          <p:spPr>
            <a:xfrm>
              <a:off x="1911438" y="2265809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1"/>
                  </a:moveTo>
                  <a:lnTo>
                    <a:pt x="1" y="43"/>
                  </a:lnTo>
                  <a:lnTo>
                    <a:pt x="43" y="64"/>
                  </a:lnTo>
                  <a:lnTo>
                    <a:pt x="43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38"/>
            <p:cNvSpPr/>
            <p:nvPr/>
          </p:nvSpPr>
          <p:spPr>
            <a:xfrm>
              <a:off x="1915996" y="2266469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5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5" y="51"/>
                    <a:pt x="105" y="3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38"/>
            <p:cNvSpPr/>
            <p:nvPr/>
          </p:nvSpPr>
          <p:spPr>
            <a:xfrm>
              <a:off x="1917615" y="2267956"/>
              <a:ext cx="557" cy="387"/>
            </a:xfrm>
            <a:custGeom>
              <a:avLst/>
              <a:gdLst/>
              <a:ahLst/>
              <a:cxnLst/>
              <a:rect l="l" t="t" r="r" b="b"/>
              <a:pathLst>
                <a:path w="54" h="37" extrusionOk="0">
                  <a:moveTo>
                    <a:pt x="6" y="0"/>
                  </a:moveTo>
                  <a:cubicBezTo>
                    <a:pt x="1" y="0"/>
                    <a:pt x="1" y="6"/>
                    <a:pt x="11" y="27"/>
                  </a:cubicBezTo>
                  <a:cubicBezTo>
                    <a:pt x="11" y="34"/>
                    <a:pt x="16" y="36"/>
                    <a:pt x="22" y="36"/>
                  </a:cubicBezTo>
                  <a:cubicBezTo>
                    <a:pt x="35" y="36"/>
                    <a:pt x="53" y="27"/>
                    <a:pt x="53" y="27"/>
                  </a:cubicBezTo>
                  <a:lnTo>
                    <a:pt x="53" y="6"/>
                  </a:lnTo>
                  <a:lnTo>
                    <a:pt x="32" y="6"/>
                  </a:lnTo>
                  <a:cubicBezTo>
                    <a:pt x="22" y="6"/>
                    <a:pt x="11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38"/>
            <p:cNvSpPr/>
            <p:nvPr/>
          </p:nvSpPr>
          <p:spPr>
            <a:xfrm>
              <a:off x="1936806" y="226800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22" y="22"/>
                    <a:pt x="22" y="22"/>
                  </a:cubicBezTo>
                  <a:cubicBezTo>
                    <a:pt x="22" y="22"/>
                    <a:pt x="22" y="43"/>
                    <a:pt x="43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38"/>
            <p:cNvSpPr/>
            <p:nvPr/>
          </p:nvSpPr>
          <p:spPr>
            <a:xfrm>
              <a:off x="2007272" y="2268427"/>
              <a:ext cx="660" cy="691"/>
            </a:xfrm>
            <a:custGeom>
              <a:avLst/>
              <a:gdLst/>
              <a:ahLst/>
              <a:cxnLst/>
              <a:rect l="l" t="t" r="r" b="b"/>
              <a:pathLst>
                <a:path w="64" h="66" extrusionOk="0">
                  <a:moveTo>
                    <a:pt x="29" y="1"/>
                  </a:moveTo>
                  <a:cubicBezTo>
                    <a:pt x="24" y="1"/>
                    <a:pt x="22" y="7"/>
                    <a:pt x="22" y="24"/>
                  </a:cubicBezTo>
                  <a:cubicBezTo>
                    <a:pt x="1" y="66"/>
                    <a:pt x="43" y="66"/>
                    <a:pt x="64" y="66"/>
                  </a:cubicBezTo>
                  <a:cubicBezTo>
                    <a:pt x="64" y="50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38"/>
            <p:cNvSpPr/>
            <p:nvPr/>
          </p:nvSpPr>
          <p:spPr>
            <a:xfrm>
              <a:off x="1936806" y="2269548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lnTo>
                    <a:pt x="1" y="22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38"/>
            <p:cNvSpPr/>
            <p:nvPr/>
          </p:nvSpPr>
          <p:spPr>
            <a:xfrm>
              <a:off x="2002280" y="2271098"/>
              <a:ext cx="670" cy="670"/>
            </a:xfrm>
            <a:custGeom>
              <a:avLst/>
              <a:gdLst/>
              <a:ahLst/>
              <a:cxnLst/>
              <a:rect l="l" t="t" r="r" b="b"/>
              <a:pathLst>
                <a:path w="65" h="64" extrusionOk="0">
                  <a:moveTo>
                    <a:pt x="1" y="0"/>
                  </a:moveTo>
                  <a:cubicBezTo>
                    <a:pt x="1" y="21"/>
                    <a:pt x="22" y="63"/>
                    <a:pt x="64" y="63"/>
                  </a:cubicBezTo>
                  <a:cubicBezTo>
                    <a:pt x="64" y="21"/>
                    <a:pt x="4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38"/>
            <p:cNvSpPr/>
            <p:nvPr/>
          </p:nvSpPr>
          <p:spPr>
            <a:xfrm>
              <a:off x="1939405" y="227175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42"/>
                    <a:pt x="1" y="42"/>
                    <a:pt x="22" y="42"/>
                  </a:cubicBezTo>
                  <a:cubicBezTo>
                    <a:pt x="22" y="42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38"/>
            <p:cNvSpPr/>
            <p:nvPr/>
          </p:nvSpPr>
          <p:spPr>
            <a:xfrm>
              <a:off x="2002940" y="2271757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0" y="16"/>
                    <a:pt x="12" y="56"/>
                    <a:pt x="27" y="56"/>
                  </a:cubicBezTo>
                  <a:cubicBezTo>
                    <a:pt x="32" y="56"/>
                    <a:pt x="37" y="52"/>
                    <a:pt x="42" y="42"/>
                  </a:cubicBezTo>
                  <a:cubicBezTo>
                    <a:pt x="63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38"/>
            <p:cNvSpPr/>
            <p:nvPr/>
          </p:nvSpPr>
          <p:spPr>
            <a:xfrm>
              <a:off x="2015078" y="2277329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6" y="1"/>
                  </a:moveTo>
                  <a:cubicBezTo>
                    <a:pt x="10" y="1"/>
                    <a:pt x="5" y="5"/>
                    <a:pt x="0" y="15"/>
                  </a:cubicBezTo>
                  <a:cubicBezTo>
                    <a:pt x="0" y="78"/>
                    <a:pt x="21" y="78"/>
                    <a:pt x="42" y="78"/>
                  </a:cubicBezTo>
                  <a:lnTo>
                    <a:pt x="63" y="57"/>
                  </a:lnTo>
                  <a:cubicBezTo>
                    <a:pt x="47" y="41"/>
                    <a:pt x="32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38"/>
            <p:cNvSpPr/>
            <p:nvPr/>
          </p:nvSpPr>
          <p:spPr>
            <a:xfrm>
              <a:off x="2020719" y="2277036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21" y="1"/>
                  </a:moveTo>
                  <a:cubicBezTo>
                    <a:pt x="21" y="22"/>
                    <a:pt x="0" y="22"/>
                    <a:pt x="0" y="22"/>
                  </a:cubicBezTo>
                  <a:cubicBezTo>
                    <a:pt x="11" y="32"/>
                    <a:pt x="21" y="38"/>
                    <a:pt x="29" y="38"/>
                  </a:cubicBezTo>
                  <a:cubicBezTo>
                    <a:pt x="37" y="38"/>
                    <a:pt x="42" y="3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38"/>
            <p:cNvSpPr/>
            <p:nvPr/>
          </p:nvSpPr>
          <p:spPr>
            <a:xfrm>
              <a:off x="2018110" y="2295530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" y="1"/>
                  </a:moveTo>
                  <a:cubicBezTo>
                    <a:pt x="1" y="33"/>
                    <a:pt x="25" y="78"/>
                    <a:pt x="37" y="78"/>
                  </a:cubicBezTo>
                  <a:cubicBezTo>
                    <a:pt x="40" y="78"/>
                    <a:pt x="43" y="74"/>
                    <a:pt x="43" y="64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38"/>
            <p:cNvSpPr/>
            <p:nvPr/>
          </p:nvSpPr>
          <p:spPr>
            <a:xfrm>
              <a:off x="1979954" y="2284597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1" y="4"/>
                    <a:pt x="21" y="15"/>
                  </a:cubicBezTo>
                  <a:cubicBezTo>
                    <a:pt x="0" y="57"/>
                    <a:pt x="42" y="57"/>
                    <a:pt x="64" y="57"/>
                  </a:cubicBezTo>
                  <a:cubicBezTo>
                    <a:pt x="64" y="41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38"/>
            <p:cNvSpPr/>
            <p:nvPr/>
          </p:nvSpPr>
          <p:spPr>
            <a:xfrm>
              <a:off x="2009437" y="229774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" y="21"/>
                    <a:pt x="22" y="42"/>
                    <a:pt x="22" y="42"/>
                  </a:cubicBezTo>
                  <a:cubicBezTo>
                    <a:pt x="43" y="21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38"/>
            <p:cNvSpPr/>
            <p:nvPr/>
          </p:nvSpPr>
          <p:spPr>
            <a:xfrm>
              <a:off x="2013995" y="2276156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1"/>
                  </a:moveTo>
                  <a:lnTo>
                    <a:pt x="0" y="43"/>
                  </a:lnTo>
                  <a:lnTo>
                    <a:pt x="21" y="64"/>
                  </a:lnTo>
                  <a:lnTo>
                    <a:pt x="21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38"/>
            <p:cNvSpPr/>
            <p:nvPr/>
          </p:nvSpPr>
          <p:spPr>
            <a:xfrm>
              <a:off x="1978871" y="22981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38"/>
            <p:cNvSpPr/>
            <p:nvPr/>
          </p:nvSpPr>
          <p:spPr>
            <a:xfrm>
              <a:off x="1921626" y="2302358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lnTo>
                    <a:pt x="1" y="22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38"/>
            <p:cNvSpPr/>
            <p:nvPr/>
          </p:nvSpPr>
          <p:spPr>
            <a:xfrm>
              <a:off x="1947428" y="2304557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1"/>
                  </a:moveTo>
                  <a:cubicBezTo>
                    <a:pt x="64" y="22"/>
                    <a:pt x="1" y="43"/>
                    <a:pt x="43" y="64"/>
                  </a:cubicBezTo>
                  <a:cubicBezTo>
                    <a:pt x="85" y="64"/>
                    <a:pt x="85" y="43"/>
                    <a:pt x="85" y="22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38"/>
            <p:cNvSpPr/>
            <p:nvPr/>
          </p:nvSpPr>
          <p:spPr>
            <a:xfrm>
              <a:off x="1901249" y="230720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21"/>
                  </a:lnTo>
                  <a:lnTo>
                    <a:pt x="43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38"/>
            <p:cNvSpPr/>
            <p:nvPr/>
          </p:nvSpPr>
          <p:spPr>
            <a:xfrm>
              <a:off x="1901898" y="231314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22"/>
                  </a:lnTo>
                  <a:lnTo>
                    <a:pt x="43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38"/>
            <p:cNvSpPr/>
            <p:nvPr/>
          </p:nvSpPr>
          <p:spPr>
            <a:xfrm>
              <a:off x="1898650" y="232085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0" y="1"/>
                  </a:moveTo>
                  <a:cubicBezTo>
                    <a:pt x="0" y="22"/>
                    <a:pt x="0" y="43"/>
                    <a:pt x="0" y="43"/>
                  </a:cubicBezTo>
                  <a:lnTo>
                    <a:pt x="21" y="64"/>
                  </a:lnTo>
                  <a:cubicBezTo>
                    <a:pt x="42" y="43"/>
                    <a:pt x="42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38"/>
            <p:cNvSpPr/>
            <p:nvPr/>
          </p:nvSpPr>
          <p:spPr>
            <a:xfrm>
              <a:off x="1908189" y="2332079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lnTo>
                    <a:pt x="0" y="22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38"/>
            <p:cNvSpPr/>
            <p:nvPr/>
          </p:nvSpPr>
          <p:spPr>
            <a:xfrm>
              <a:off x="1901898" y="2333179"/>
              <a:ext cx="443" cy="461"/>
            </a:xfrm>
            <a:custGeom>
              <a:avLst/>
              <a:gdLst/>
              <a:ahLst/>
              <a:cxnLst/>
              <a:rect l="l" t="t" r="r" b="b"/>
              <a:pathLst>
                <a:path w="43" h="44" extrusionOk="0">
                  <a:moveTo>
                    <a:pt x="22" y="1"/>
                  </a:moveTo>
                  <a:lnTo>
                    <a:pt x="1" y="22"/>
                  </a:lnTo>
                  <a:lnTo>
                    <a:pt x="43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38"/>
            <p:cNvSpPr/>
            <p:nvPr/>
          </p:nvSpPr>
          <p:spPr>
            <a:xfrm>
              <a:off x="1901898" y="2334509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42"/>
                    <a:pt x="1" y="42"/>
                    <a:pt x="22" y="42"/>
                  </a:cubicBezTo>
                  <a:cubicBezTo>
                    <a:pt x="22" y="42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38"/>
            <p:cNvSpPr/>
            <p:nvPr/>
          </p:nvSpPr>
          <p:spPr>
            <a:xfrm>
              <a:off x="1906673" y="233428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lnTo>
                    <a:pt x="21" y="21"/>
                  </a:lnTo>
                  <a:cubicBezTo>
                    <a:pt x="0" y="42"/>
                    <a:pt x="0" y="42"/>
                    <a:pt x="21" y="63"/>
                  </a:cubicBezTo>
                  <a:cubicBezTo>
                    <a:pt x="21" y="63"/>
                    <a:pt x="26" y="68"/>
                    <a:pt x="34" y="68"/>
                  </a:cubicBezTo>
                  <a:cubicBezTo>
                    <a:pt x="42" y="68"/>
                    <a:pt x="53" y="63"/>
                    <a:pt x="63" y="42"/>
                  </a:cubicBezTo>
                  <a:cubicBezTo>
                    <a:pt x="63" y="0"/>
                    <a:pt x="4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38"/>
            <p:cNvSpPr/>
            <p:nvPr/>
          </p:nvSpPr>
          <p:spPr>
            <a:xfrm>
              <a:off x="1906673" y="2344196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16" y="16"/>
                    <a:pt x="32" y="56"/>
                    <a:pt x="48" y="56"/>
                  </a:cubicBezTo>
                  <a:cubicBezTo>
                    <a:pt x="53" y="56"/>
                    <a:pt x="58" y="52"/>
                    <a:pt x="63" y="42"/>
                  </a:cubicBezTo>
                  <a:cubicBezTo>
                    <a:pt x="63" y="0"/>
                    <a:pt x="4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38"/>
            <p:cNvSpPr/>
            <p:nvPr/>
          </p:nvSpPr>
          <p:spPr>
            <a:xfrm>
              <a:off x="1905157" y="2344636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0"/>
                  </a:moveTo>
                  <a:lnTo>
                    <a:pt x="0" y="42"/>
                  </a:lnTo>
                  <a:lnTo>
                    <a:pt x="21" y="63"/>
                  </a:lnTo>
                  <a:lnTo>
                    <a:pt x="21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38"/>
            <p:cNvSpPr/>
            <p:nvPr/>
          </p:nvSpPr>
          <p:spPr>
            <a:xfrm>
              <a:off x="1910788" y="2275496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1"/>
                  </a:moveTo>
                  <a:lnTo>
                    <a:pt x="1" y="43"/>
                  </a:lnTo>
                  <a:lnTo>
                    <a:pt x="43" y="64"/>
                  </a:lnTo>
                  <a:lnTo>
                    <a:pt x="43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38"/>
            <p:cNvSpPr/>
            <p:nvPr/>
          </p:nvSpPr>
          <p:spPr>
            <a:xfrm>
              <a:off x="1908622" y="227373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0"/>
                  </a:moveTo>
                  <a:cubicBezTo>
                    <a:pt x="21" y="21"/>
                    <a:pt x="0" y="21"/>
                    <a:pt x="21" y="42"/>
                  </a:cubicBezTo>
                  <a:lnTo>
                    <a:pt x="63" y="42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38"/>
            <p:cNvSpPr/>
            <p:nvPr/>
          </p:nvSpPr>
          <p:spPr>
            <a:xfrm>
              <a:off x="1930949" y="2349254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1" y="1"/>
                  </a:moveTo>
                  <a:cubicBezTo>
                    <a:pt x="1" y="22"/>
                    <a:pt x="1" y="43"/>
                    <a:pt x="1" y="64"/>
                  </a:cubicBezTo>
                  <a:cubicBezTo>
                    <a:pt x="11" y="64"/>
                    <a:pt x="22" y="69"/>
                    <a:pt x="30" y="69"/>
                  </a:cubicBezTo>
                  <a:cubicBezTo>
                    <a:pt x="38" y="69"/>
                    <a:pt x="43" y="64"/>
                    <a:pt x="43" y="43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38"/>
            <p:cNvSpPr/>
            <p:nvPr/>
          </p:nvSpPr>
          <p:spPr>
            <a:xfrm>
              <a:off x="1911871" y="2356375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22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38"/>
            <p:cNvSpPr/>
            <p:nvPr/>
          </p:nvSpPr>
          <p:spPr>
            <a:xfrm>
              <a:off x="2011170" y="22730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cubicBezTo>
                    <a:pt x="43" y="0"/>
                    <a:pt x="43" y="21"/>
                    <a:pt x="22" y="21"/>
                  </a:cubicBezTo>
                  <a:cubicBezTo>
                    <a:pt x="1" y="21"/>
                    <a:pt x="1" y="21"/>
                    <a:pt x="1" y="42"/>
                  </a:cubicBezTo>
                  <a:lnTo>
                    <a:pt x="43" y="4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38"/>
            <p:cNvSpPr/>
            <p:nvPr/>
          </p:nvSpPr>
          <p:spPr>
            <a:xfrm>
              <a:off x="2018760" y="228144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0"/>
                  </a:moveTo>
                  <a:cubicBezTo>
                    <a:pt x="22" y="0"/>
                    <a:pt x="1" y="0"/>
                    <a:pt x="22" y="21"/>
                  </a:cubicBezTo>
                  <a:cubicBezTo>
                    <a:pt x="22" y="42"/>
                    <a:pt x="43" y="42"/>
                    <a:pt x="43" y="42"/>
                  </a:cubicBezTo>
                  <a:lnTo>
                    <a:pt x="43" y="21"/>
                  </a:lnTo>
                  <a:cubicBezTo>
                    <a:pt x="43" y="21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38"/>
            <p:cNvSpPr/>
            <p:nvPr/>
          </p:nvSpPr>
          <p:spPr>
            <a:xfrm>
              <a:off x="1905157" y="2308526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0"/>
                  </a:moveTo>
                  <a:lnTo>
                    <a:pt x="0" y="21"/>
                  </a:lnTo>
                  <a:lnTo>
                    <a:pt x="21" y="42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38"/>
            <p:cNvSpPr/>
            <p:nvPr/>
          </p:nvSpPr>
          <p:spPr>
            <a:xfrm>
              <a:off x="2014862" y="2292577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53" y="0"/>
                  </a:moveTo>
                  <a:cubicBezTo>
                    <a:pt x="52" y="0"/>
                    <a:pt x="49" y="2"/>
                    <a:pt x="42" y="9"/>
                  </a:cubicBezTo>
                  <a:cubicBezTo>
                    <a:pt x="21" y="9"/>
                    <a:pt x="0" y="9"/>
                    <a:pt x="21" y="31"/>
                  </a:cubicBezTo>
                  <a:lnTo>
                    <a:pt x="63" y="31"/>
                  </a:lnTo>
                  <a:lnTo>
                    <a:pt x="63" y="9"/>
                  </a:lnTo>
                  <a:cubicBezTo>
                    <a:pt x="49" y="9"/>
                    <a:pt x="54" y="0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38"/>
            <p:cNvSpPr/>
            <p:nvPr/>
          </p:nvSpPr>
          <p:spPr>
            <a:xfrm>
              <a:off x="2007705" y="2283424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85" y="0"/>
                  </a:moveTo>
                  <a:lnTo>
                    <a:pt x="85" y="0"/>
                  </a:lnTo>
                  <a:cubicBezTo>
                    <a:pt x="1" y="21"/>
                    <a:pt x="1" y="43"/>
                    <a:pt x="64" y="106"/>
                  </a:cubicBezTo>
                  <a:cubicBezTo>
                    <a:pt x="85" y="64"/>
                    <a:pt x="85" y="43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38"/>
            <p:cNvSpPr/>
            <p:nvPr/>
          </p:nvSpPr>
          <p:spPr>
            <a:xfrm>
              <a:off x="1963041" y="229575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38"/>
            <p:cNvSpPr/>
            <p:nvPr/>
          </p:nvSpPr>
          <p:spPr>
            <a:xfrm>
              <a:off x="1925751" y="2281444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21" y="0"/>
                  </a:moveTo>
                  <a:cubicBezTo>
                    <a:pt x="0" y="42"/>
                    <a:pt x="42" y="63"/>
                    <a:pt x="84" y="6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15" name="Google Shape;12715;p38"/>
          <p:cNvGrpSpPr/>
          <p:nvPr/>
        </p:nvGrpSpPr>
        <p:grpSpPr>
          <a:xfrm rot="5400000" flipH="1">
            <a:off x="7737423" y="3736942"/>
            <a:ext cx="759524" cy="2053600"/>
            <a:chOff x="1150427" y="2666277"/>
            <a:chExt cx="148304" cy="400992"/>
          </a:xfrm>
        </p:grpSpPr>
        <p:sp>
          <p:nvSpPr>
            <p:cNvPr id="12716" name="Google Shape;12716;p38"/>
            <p:cNvSpPr/>
            <p:nvPr/>
          </p:nvSpPr>
          <p:spPr>
            <a:xfrm>
              <a:off x="1150427" y="2694710"/>
              <a:ext cx="6291" cy="11687"/>
            </a:xfrm>
            <a:custGeom>
              <a:avLst/>
              <a:gdLst/>
              <a:ahLst/>
              <a:cxnLst/>
              <a:rect l="l" t="t" r="r" b="b"/>
              <a:pathLst>
                <a:path w="610" h="1116" extrusionOk="0">
                  <a:moveTo>
                    <a:pt x="126" y="1"/>
                  </a:moveTo>
                  <a:lnTo>
                    <a:pt x="0" y="232"/>
                  </a:lnTo>
                  <a:lnTo>
                    <a:pt x="0" y="611"/>
                  </a:lnTo>
                  <a:lnTo>
                    <a:pt x="316" y="1115"/>
                  </a:lnTo>
                  <a:cubicBezTo>
                    <a:pt x="589" y="800"/>
                    <a:pt x="610" y="337"/>
                    <a:pt x="358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38"/>
            <p:cNvSpPr/>
            <p:nvPr/>
          </p:nvSpPr>
          <p:spPr>
            <a:xfrm>
              <a:off x="1290481" y="2839346"/>
              <a:ext cx="8250" cy="25616"/>
            </a:xfrm>
            <a:custGeom>
              <a:avLst/>
              <a:gdLst/>
              <a:ahLst/>
              <a:cxnLst/>
              <a:rect l="l" t="t" r="r" b="b"/>
              <a:pathLst>
                <a:path w="800" h="2446" extrusionOk="0">
                  <a:moveTo>
                    <a:pt x="375" y="0"/>
                  </a:moveTo>
                  <a:cubicBezTo>
                    <a:pt x="283" y="0"/>
                    <a:pt x="193" y="63"/>
                    <a:pt x="64" y="192"/>
                  </a:cubicBezTo>
                  <a:cubicBezTo>
                    <a:pt x="43" y="613"/>
                    <a:pt x="43" y="1096"/>
                    <a:pt x="1" y="1559"/>
                  </a:cubicBezTo>
                  <a:cubicBezTo>
                    <a:pt x="1" y="1811"/>
                    <a:pt x="64" y="2042"/>
                    <a:pt x="211" y="2253"/>
                  </a:cubicBezTo>
                  <a:cubicBezTo>
                    <a:pt x="266" y="2381"/>
                    <a:pt x="386" y="2446"/>
                    <a:pt x="514" y="2446"/>
                  </a:cubicBezTo>
                  <a:cubicBezTo>
                    <a:pt x="532" y="2446"/>
                    <a:pt x="550" y="2444"/>
                    <a:pt x="569" y="2442"/>
                  </a:cubicBezTo>
                  <a:cubicBezTo>
                    <a:pt x="716" y="2232"/>
                    <a:pt x="800" y="1979"/>
                    <a:pt x="800" y="1727"/>
                  </a:cubicBezTo>
                  <a:cubicBezTo>
                    <a:pt x="758" y="1180"/>
                    <a:pt x="716" y="655"/>
                    <a:pt x="674" y="171"/>
                  </a:cubicBezTo>
                  <a:cubicBezTo>
                    <a:pt x="550" y="58"/>
                    <a:pt x="462" y="0"/>
                    <a:pt x="37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38"/>
            <p:cNvSpPr/>
            <p:nvPr/>
          </p:nvSpPr>
          <p:spPr>
            <a:xfrm>
              <a:off x="1242569" y="2726589"/>
              <a:ext cx="11065" cy="22526"/>
            </a:xfrm>
            <a:custGeom>
              <a:avLst/>
              <a:gdLst/>
              <a:ahLst/>
              <a:cxnLst/>
              <a:rect l="l" t="t" r="r" b="b"/>
              <a:pathLst>
                <a:path w="1073" h="2151" extrusionOk="0">
                  <a:moveTo>
                    <a:pt x="588" y="0"/>
                  </a:moveTo>
                  <a:cubicBezTo>
                    <a:pt x="546" y="0"/>
                    <a:pt x="504" y="9"/>
                    <a:pt x="463" y="27"/>
                  </a:cubicBezTo>
                  <a:cubicBezTo>
                    <a:pt x="379" y="48"/>
                    <a:pt x="316" y="69"/>
                    <a:pt x="274" y="90"/>
                  </a:cubicBezTo>
                  <a:cubicBezTo>
                    <a:pt x="1" y="657"/>
                    <a:pt x="232" y="1687"/>
                    <a:pt x="715" y="2150"/>
                  </a:cubicBezTo>
                  <a:cubicBezTo>
                    <a:pt x="926" y="1919"/>
                    <a:pt x="1031" y="1624"/>
                    <a:pt x="1052" y="1330"/>
                  </a:cubicBezTo>
                  <a:cubicBezTo>
                    <a:pt x="1073" y="973"/>
                    <a:pt x="1031" y="615"/>
                    <a:pt x="926" y="279"/>
                  </a:cubicBezTo>
                  <a:cubicBezTo>
                    <a:pt x="893" y="114"/>
                    <a:pt x="743" y="0"/>
                    <a:pt x="58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38"/>
            <p:cNvSpPr/>
            <p:nvPr/>
          </p:nvSpPr>
          <p:spPr>
            <a:xfrm>
              <a:off x="1253624" y="2976106"/>
              <a:ext cx="8900" cy="25762"/>
            </a:xfrm>
            <a:custGeom>
              <a:avLst/>
              <a:gdLst/>
              <a:ahLst/>
              <a:cxnLst/>
              <a:rect l="l" t="t" r="r" b="b"/>
              <a:pathLst>
                <a:path w="863" h="2460" extrusionOk="0">
                  <a:moveTo>
                    <a:pt x="400" y="0"/>
                  </a:moveTo>
                  <a:lnTo>
                    <a:pt x="85" y="21"/>
                  </a:lnTo>
                  <a:cubicBezTo>
                    <a:pt x="64" y="147"/>
                    <a:pt x="64" y="252"/>
                    <a:pt x="64" y="337"/>
                  </a:cubicBezTo>
                  <a:cubicBezTo>
                    <a:pt x="43" y="694"/>
                    <a:pt x="43" y="1051"/>
                    <a:pt x="22" y="1409"/>
                  </a:cubicBezTo>
                  <a:cubicBezTo>
                    <a:pt x="1" y="1724"/>
                    <a:pt x="106" y="2061"/>
                    <a:pt x="295" y="2313"/>
                  </a:cubicBezTo>
                  <a:cubicBezTo>
                    <a:pt x="337" y="2397"/>
                    <a:pt x="463" y="2418"/>
                    <a:pt x="526" y="2460"/>
                  </a:cubicBezTo>
                  <a:cubicBezTo>
                    <a:pt x="779" y="2166"/>
                    <a:pt x="863" y="1745"/>
                    <a:pt x="758" y="1367"/>
                  </a:cubicBezTo>
                  <a:cubicBezTo>
                    <a:pt x="674" y="925"/>
                    <a:pt x="526" y="484"/>
                    <a:pt x="40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38"/>
            <p:cNvSpPr/>
            <p:nvPr/>
          </p:nvSpPr>
          <p:spPr>
            <a:xfrm>
              <a:off x="1189882" y="3014855"/>
              <a:ext cx="8683" cy="24673"/>
            </a:xfrm>
            <a:custGeom>
              <a:avLst/>
              <a:gdLst/>
              <a:ahLst/>
              <a:cxnLst/>
              <a:rect l="l" t="t" r="r" b="b"/>
              <a:pathLst>
                <a:path w="842" h="2356" extrusionOk="0">
                  <a:moveTo>
                    <a:pt x="274" y="0"/>
                  </a:moveTo>
                  <a:lnTo>
                    <a:pt x="22" y="148"/>
                  </a:lnTo>
                  <a:cubicBezTo>
                    <a:pt x="22" y="463"/>
                    <a:pt x="22" y="757"/>
                    <a:pt x="22" y="1073"/>
                  </a:cubicBezTo>
                  <a:cubicBezTo>
                    <a:pt x="1" y="1409"/>
                    <a:pt x="106" y="1766"/>
                    <a:pt x="295" y="2061"/>
                  </a:cubicBezTo>
                  <a:cubicBezTo>
                    <a:pt x="358" y="2166"/>
                    <a:pt x="442" y="2250"/>
                    <a:pt x="547" y="2355"/>
                  </a:cubicBezTo>
                  <a:cubicBezTo>
                    <a:pt x="758" y="2061"/>
                    <a:pt x="842" y="1703"/>
                    <a:pt x="779" y="1346"/>
                  </a:cubicBezTo>
                  <a:cubicBezTo>
                    <a:pt x="758" y="1178"/>
                    <a:pt x="715" y="1031"/>
                    <a:pt x="673" y="862"/>
                  </a:cubicBezTo>
                  <a:cubicBezTo>
                    <a:pt x="610" y="652"/>
                    <a:pt x="547" y="442"/>
                    <a:pt x="463" y="232"/>
                  </a:cubicBezTo>
                  <a:cubicBezTo>
                    <a:pt x="421" y="148"/>
                    <a:pt x="358" y="64"/>
                    <a:pt x="27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38"/>
            <p:cNvSpPr/>
            <p:nvPr/>
          </p:nvSpPr>
          <p:spPr>
            <a:xfrm>
              <a:off x="1172103" y="2668005"/>
              <a:ext cx="9333" cy="20777"/>
            </a:xfrm>
            <a:custGeom>
              <a:avLst/>
              <a:gdLst/>
              <a:ahLst/>
              <a:cxnLst/>
              <a:rect l="l" t="t" r="r" b="b"/>
              <a:pathLst>
                <a:path w="905" h="1984" extrusionOk="0">
                  <a:moveTo>
                    <a:pt x="424" y="0"/>
                  </a:moveTo>
                  <a:cubicBezTo>
                    <a:pt x="272" y="0"/>
                    <a:pt x="126" y="56"/>
                    <a:pt x="22" y="175"/>
                  </a:cubicBezTo>
                  <a:cubicBezTo>
                    <a:pt x="1" y="554"/>
                    <a:pt x="1" y="932"/>
                    <a:pt x="22" y="1311"/>
                  </a:cubicBezTo>
                  <a:cubicBezTo>
                    <a:pt x="85" y="1521"/>
                    <a:pt x="169" y="1710"/>
                    <a:pt x="295" y="1899"/>
                  </a:cubicBezTo>
                  <a:cubicBezTo>
                    <a:pt x="316" y="1941"/>
                    <a:pt x="421" y="1962"/>
                    <a:pt x="484" y="1983"/>
                  </a:cubicBezTo>
                  <a:cubicBezTo>
                    <a:pt x="905" y="1584"/>
                    <a:pt x="821" y="575"/>
                    <a:pt x="610" y="28"/>
                  </a:cubicBezTo>
                  <a:cubicBezTo>
                    <a:pt x="549" y="10"/>
                    <a:pt x="486" y="0"/>
                    <a:pt x="42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38"/>
            <p:cNvSpPr/>
            <p:nvPr/>
          </p:nvSpPr>
          <p:spPr>
            <a:xfrm>
              <a:off x="1285283" y="2807447"/>
              <a:ext cx="7817" cy="22464"/>
            </a:xfrm>
            <a:custGeom>
              <a:avLst/>
              <a:gdLst/>
              <a:ahLst/>
              <a:cxnLst/>
              <a:rect l="l" t="t" r="r" b="b"/>
              <a:pathLst>
                <a:path w="758" h="2145" extrusionOk="0">
                  <a:moveTo>
                    <a:pt x="442" y="0"/>
                  </a:moveTo>
                  <a:lnTo>
                    <a:pt x="148" y="127"/>
                  </a:lnTo>
                  <a:cubicBezTo>
                    <a:pt x="127" y="442"/>
                    <a:pt x="106" y="736"/>
                    <a:pt x="84" y="1031"/>
                  </a:cubicBezTo>
                  <a:cubicBezTo>
                    <a:pt x="84" y="1094"/>
                    <a:pt x="63" y="1178"/>
                    <a:pt x="63" y="1241"/>
                  </a:cubicBezTo>
                  <a:cubicBezTo>
                    <a:pt x="0" y="1598"/>
                    <a:pt x="169" y="1956"/>
                    <a:pt x="484" y="2145"/>
                  </a:cubicBezTo>
                  <a:cubicBezTo>
                    <a:pt x="652" y="1977"/>
                    <a:pt x="757" y="1767"/>
                    <a:pt x="736" y="1514"/>
                  </a:cubicBezTo>
                  <a:cubicBezTo>
                    <a:pt x="715" y="1052"/>
                    <a:pt x="673" y="568"/>
                    <a:pt x="652" y="12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38"/>
            <p:cNvSpPr/>
            <p:nvPr/>
          </p:nvSpPr>
          <p:spPr>
            <a:xfrm>
              <a:off x="1233679" y="2996140"/>
              <a:ext cx="7384" cy="28192"/>
            </a:xfrm>
            <a:custGeom>
              <a:avLst/>
              <a:gdLst/>
              <a:ahLst/>
              <a:cxnLst/>
              <a:rect l="l" t="t" r="r" b="b"/>
              <a:pathLst>
                <a:path w="716" h="2692" extrusionOk="0">
                  <a:moveTo>
                    <a:pt x="253" y="0"/>
                  </a:moveTo>
                  <a:lnTo>
                    <a:pt x="148" y="21"/>
                  </a:lnTo>
                  <a:cubicBezTo>
                    <a:pt x="127" y="63"/>
                    <a:pt x="106" y="127"/>
                    <a:pt x="85" y="211"/>
                  </a:cubicBezTo>
                  <a:lnTo>
                    <a:pt x="85" y="673"/>
                  </a:lnTo>
                  <a:cubicBezTo>
                    <a:pt x="106" y="989"/>
                    <a:pt x="106" y="1304"/>
                    <a:pt x="64" y="1619"/>
                  </a:cubicBezTo>
                  <a:cubicBezTo>
                    <a:pt x="1" y="1914"/>
                    <a:pt x="64" y="2229"/>
                    <a:pt x="232" y="2502"/>
                  </a:cubicBezTo>
                  <a:cubicBezTo>
                    <a:pt x="274" y="2565"/>
                    <a:pt x="358" y="2607"/>
                    <a:pt x="442" y="2691"/>
                  </a:cubicBezTo>
                  <a:cubicBezTo>
                    <a:pt x="631" y="2418"/>
                    <a:pt x="715" y="2082"/>
                    <a:pt x="673" y="1745"/>
                  </a:cubicBezTo>
                  <a:cubicBezTo>
                    <a:pt x="610" y="1325"/>
                    <a:pt x="526" y="904"/>
                    <a:pt x="421" y="505"/>
                  </a:cubicBezTo>
                  <a:cubicBezTo>
                    <a:pt x="379" y="337"/>
                    <a:pt x="316" y="169"/>
                    <a:pt x="25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38"/>
            <p:cNvSpPr/>
            <p:nvPr/>
          </p:nvSpPr>
          <p:spPr>
            <a:xfrm>
              <a:off x="1206362" y="2793791"/>
              <a:ext cx="8033" cy="23354"/>
            </a:xfrm>
            <a:custGeom>
              <a:avLst/>
              <a:gdLst/>
              <a:ahLst/>
              <a:cxnLst/>
              <a:rect l="l" t="t" r="r" b="b"/>
              <a:pathLst>
                <a:path w="779" h="2230" extrusionOk="0">
                  <a:moveTo>
                    <a:pt x="358" y="1"/>
                  </a:moveTo>
                  <a:lnTo>
                    <a:pt x="22" y="43"/>
                  </a:lnTo>
                  <a:cubicBezTo>
                    <a:pt x="1" y="464"/>
                    <a:pt x="1" y="884"/>
                    <a:pt x="43" y="1304"/>
                  </a:cubicBezTo>
                  <a:cubicBezTo>
                    <a:pt x="106" y="1557"/>
                    <a:pt x="190" y="1788"/>
                    <a:pt x="337" y="2019"/>
                  </a:cubicBezTo>
                  <a:cubicBezTo>
                    <a:pt x="358" y="2103"/>
                    <a:pt x="463" y="2145"/>
                    <a:pt x="547" y="2230"/>
                  </a:cubicBezTo>
                  <a:cubicBezTo>
                    <a:pt x="715" y="1893"/>
                    <a:pt x="778" y="1515"/>
                    <a:pt x="694" y="1136"/>
                  </a:cubicBezTo>
                  <a:cubicBezTo>
                    <a:pt x="631" y="758"/>
                    <a:pt x="526" y="358"/>
                    <a:pt x="358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38"/>
            <p:cNvSpPr/>
            <p:nvPr/>
          </p:nvSpPr>
          <p:spPr>
            <a:xfrm>
              <a:off x="1275744" y="2838707"/>
              <a:ext cx="7817" cy="22034"/>
            </a:xfrm>
            <a:custGeom>
              <a:avLst/>
              <a:gdLst/>
              <a:ahLst/>
              <a:cxnLst/>
              <a:rect l="l" t="t" r="r" b="b"/>
              <a:pathLst>
                <a:path w="758" h="2104" extrusionOk="0">
                  <a:moveTo>
                    <a:pt x="295" y="1"/>
                  </a:moveTo>
                  <a:lnTo>
                    <a:pt x="0" y="127"/>
                  </a:lnTo>
                  <a:cubicBezTo>
                    <a:pt x="42" y="569"/>
                    <a:pt x="42" y="1010"/>
                    <a:pt x="105" y="1431"/>
                  </a:cubicBezTo>
                  <a:cubicBezTo>
                    <a:pt x="147" y="1620"/>
                    <a:pt x="232" y="1809"/>
                    <a:pt x="358" y="1956"/>
                  </a:cubicBezTo>
                  <a:cubicBezTo>
                    <a:pt x="379" y="2019"/>
                    <a:pt x="484" y="2040"/>
                    <a:pt x="610" y="2103"/>
                  </a:cubicBezTo>
                  <a:cubicBezTo>
                    <a:pt x="673" y="1935"/>
                    <a:pt x="715" y="1767"/>
                    <a:pt x="736" y="1578"/>
                  </a:cubicBezTo>
                  <a:cubicBezTo>
                    <a:pt x="757" y="1136"/>
                    <a:pt x="694" y="695"/>
                    <a:pt x="568" y="274"/>
                  </a:cubicBezTo>
                  <a:cubicBezTo>
                    <a:pt x="547" y="127"/>
                    <a:pt x="442" y="22"/>
                    <a:pt x="29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38"/>
            <p:cNvSpPr/>
            <p:nvPr/>
          </p:nvSpPr>
          <p:spPr>
            <a:xfrm>
              <a:off x="1234113" y="2872177"/>
              <a:ext cx="8250" cy="24893"/>
            </a:xfrm>
            <a:custGeom>
              <a:avLst/>
              <a:gdLst/>
              <a:ahLst/>
              <a:cxnLst/>
              <a:rect l="l" t="t" r="r" b="b"/>
              <a:pathLst>
                <a:path w="800" h="2377" extrusionOk="0">
                  <a:moveTo>
                    <a:pt x="547" y="1"/>
                  </a:moveTo>
                  <a:lnTo>
                    <a:pt x="253" y="22"/>
                  </a:lnTo>
                  <a:cubicBezTo>
                    <a:pt x="1" y="568"/>
                    <a:pt x="169" y="2061"/>
                    <a:pt x="505" y="2376"/>
                  </a:cubicBezTo>
                  <a:cubicBezTo>
                    <a:pt x="758" y="2103"/>
                    <a:pt x="800" y="1262"/>
                    <a:pt x="631" y="274"/>
                  </a:cubicBezTo>
                  <a:cubicBezTo>
                    <a:pt x="610" y="169"/>
                    <a:pt x="568" y="85"/>
                    <a:pt x="54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38"/>
            <p:cNvSpPr/>
            <p:nvPr/>
          </p:nvSpPr>
          <p:spPr>
            <a:xfrm>
              <a:off x="1182292" y="2741837"/>
              <a:ext cx="7817" cy="24443"/>
            </a:xfrm>
            <a:custGeom>
              <a:avLst/>
              <a:gdLst/>
              <a:ahLst/>
              <a:cxnLst/>
              <a:rect l="l" t="t" r="r" b="b"/>
              <a:pathLst>
                <a:path w="758" h="2334" extrusionOk="0">
                  <a:moveTo>
                    <a:pt x="316" y="0"/>
                  </a:moveTo>
                  <a:lnTo>
                    <a:pt x="1" y="63"/>
                  </a:lnTo>
                  <a:cubicBezTo>
                    <a:pt x="1" y="358"/>
                    <a:pt x="22" y="652"/>
                    <a:pt x="1" y="904"/>
                  </a:cubicBezTo>
                  <a:cubicBezTo>
                    <a:pt x="1" y="1304"/>
                    <a:pt x="85" y="1682"/>
                    <a:pt x="274" y="2019"/>
                  </a:cubicBezTo>
                  <a:cubicBezTo>
                    <a:pt x="337" y="2145"/>
                    <a:pt x="421" y="2250"/>
                    <a:pt x="505" y="2334"/>
                  </a:cubicBezTo>
                  <a:cubicBezTo>
                    <a:pt x="758" y="1556"/>
                    <a:pt x="674" y="736"/>
                    <a:pt x="31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38"/>
            <p:cNvSpPr/>
            <p:nvPr/>
          </p:nvSpPr>
          <p:spPr>
            <a:xfrm>
              <a:off x="1210260" y="2692951"/>
              <a:ext cx="9776" cy="22914"/>
            </a:xfrm>
            <a:custGeom>
              <a:avLst/>
              <a:gdLst/>
              <a:ahLst/>
              <a:cxnLst/>
              <a:rect l="l" t="t" r="r" b="b"/>
              <a:pathLst>
                <a:path w="948" h="2188" extrusionOk="0">
                  <a:moveTo>
                    <a:pt x="379" y="1"/>
                  </a:moveTo>
                  <a:cubicBezTo>
                    <a:pt x="85" y="1"/>
                    <a:pt x="1" y="22"/>
                    <a:pt x="22" y="253"/>
                  </a:cubicBezTo>
                  <a:cubicBezTo>
                    <a:pt x="22" y="674"/>
                    <a:pt x="85" y="1094"/>
                    <a:pt x="148" y="1515"/>
                  </a:cubicBezTo>
                  <a:cubicBezTo>
                    <a:pt x="211" y="1788"/>
                    <a:pt x="358" y="2040"/>
                    <a:pt x="590" y="2187"/>
                  </a:cubicBezTo>
                  <a:cubicBezTo>
                    <a:pt x="947" y="1388"/>
                    <a:pt x="590" y="716"/>
                    <a:pt x="379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38"/>
            <p:cNvSpPr/>
            <p:nvPr/>
          </p:nvSpPr>
          <p:spPr>
            <a:xfrm>
              <a:off x="1283551" y="2875706"/>
              <a:ext cx="6940" cy="22464"/>
            </a:xfrm>
            <a:custGeom>
              <a:avLst/>
              <a:gdLst/>
              <a:ahLst/>
              <a:cxnLst/>
              <a:rect l="l" t="t" r="r" b="b"/>
              <a:pathLst>
                <a:path w="673" h="2145" extrusionOk="0">
                  <a:moveTo>
                    <a:pt x="84" y="0"/>
                  </a:moveTo>
                  <a:cubicBezTo>
                    <a:pt x="42" y="84"/>
                    <a:pt x="21" y="168"/>
                    <a:pt x="21" y="252"/>
                  </a:cubicBezTo>
                  <a:cubicBezTo>
                    <a:pt x="21" y="673"/>
                    <a:pt x="0" y="1093"/>
                    <a:pt x="21" y="1514"/>
                  </a:cubicBezTo>
                  <a:cubicBezTo>
                    <a:pt x="21" y="1766"/>
                    <a:pt x="168" y="2018"/>
                    <a:pt x="379" y="2145"/>
                  </a:cubicBezTo>
                  <a:cubicBezTo>
                    <a:pt x="568" y="1955"/>
                    <a:pt x="673" y="1703"/>
                    <a:pt x="652" y="1451"/>
                  </a:cubicBezTo>
                  <a:cubicBezTo>
                    <a:pt x="631" y="1156"/>
                    <a:pt x="568" y="862"/>
                    <a:pt x="505" y="589"/>
                  </a:cubicBezTo>
                  <a:cubicBezTo>
                    <a:pt x="463" y="378"/>
                    <a:pt x="400" y="189"/>
                    <a:pt x="35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38"/>
            <p:cNvSpPr/>
            <p:nvPr/>
          </p:nvSpPr>
          <p:spPr>
            <a:xfrm>
              <a:off x="1224573" y="2794681"/>
              <a:ext cx="8467" cy="20484"/>
            </a:xfrm>
            <a:custGeom>
              <a:avLst/>
              <a:gdLst/>
              <a:ahLst/>
              <a:cxnLst/>
              <a:rect l="l" t="t" r="r" b="b"/>
              <a:pathLst>
                <a:path w="821" h="1956" extrusionOk="0">
                  <a:moveTo>
                    <a:pt x="442" y="0"/>
                  </a:moveTo>
                  <a:cubicBezTo>
                    <a:pt x="169" y="0"/>
                    <a:pt x="127" y="42"/>
                    <a:pt x="106" y="273"/>
                  </a:cubicBezTo>
                  <a:cubicBezTo>
                    <a:pt x="85" y="421"/>
                    <a:pt x="43" y="547"/>
                    <a:pt x="43" y="694"/>
                  </a:cubicBezTo>
                  <a:cubicBezTo>
                    <a:pt x="1" y="1009"/>
                    <a:pt x="43" y="1325"/>
                    <a:pt x="169" y="1619"/>
                  </a:cubicBezTo>
                  <a:cubicBezTo>
                    <a:pt x="232" y="1745"/>
                    <a:pt x="274" y="1913"/>
                    <a:pt x="484" y="1955"/>
                  </a:cubicBezTo>
                  <a:cubicBezTo>
                    <a:pt x="821" y="1346"/>
                    <a:pt x="799" y="610"/>
                    <a:pt x="4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38"/>
            <p:cNvSpPr/>
            <p:nvPr/>
          </p:nvSpPr>
          <p:spPr>
            <a:xfrm>
              <a:off x="1279642" y="2932782"/>
              <a:ext cx="6301" cy="23731"/>
            </a:xfrm>
            <a:custGeom>
              <a:avLst/>
              <a:gdLst/>
              <a:ahLst/>
              <a:cxnLst/>
              <a:rect l="l" t="t" r="r" b="b"/>
              <a:pathLst>
                <a:path w="611" h="2266" extrusionOk="0">
                  <a:moveTo>
                    <a:pt x="190" y="0"/>
                  </a:moveTo>
                  <a:cubicBezTo>
                    <a:pt x="158" y="0"/>
                    <a:pt x="123" y="6"/>
                    <a:pt x="85" y="16"/>
                  </a:cubicBezTo>
                  <a:cubicBezTo>
                    <a:pt x="64" y="100"/>
                    <a:pt x="43" y="206"/>
                    <a:pt x="22" y="311"/>
                  </a:cubicBezTo>
                  <a:cubicBezTo>
                    <a:pt x="22" y="731"/>
                    <a:pt x="1" y="1131"/>
                    <a:pt x="22" y="1551"/>
                  </a:cubicBezTo>
                  <a:cubicBezTo>
                    <a:pt x="43" y="1824"/>
                    <a:pt x="169" y="2098"/>
                    <a:pt x="400" y="2266"/>
                  </a:cubicBezTo>
                  <a:cubicBezTo>
                    <a:pt x="526" y="2098"/>
                    <a:pt x="610" y="1888"/>
                    <a:pt x="610" y="1677"/>
                  </a:cubicBezTo>
                  <a:cubicBezTo>
                    <a:pt x="610" y="1152"/>
                    <a:pt x="442" y="647"/>
                    <a:pt x="358" y="122"/>
                  </a:cubicBezTo>
                  <a:cubicBezTo>
                    <a:pt x="343" y="44"/>
                    <a:pt x="281" y="0"/>
                    <a:pt x="19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38"/>
            <p:cNvSpPr/>
            <p:nvPr/>
          </p:nvSpPr>
          <p:spPr>
            <a:xfrm>
              <a:off x="1215684" y="2905647"/>
              <a:ext cx="9549" cy="20264"/>
            </a:xfrm>
            <a:custGeom>
              <a:avLst/>
              <a:gdLst/>
              <a:ahLst/>
              <a:cxnLst/>
              <a:rect l="l" t="t" r="r" b="b"/>
              <a:pathLst>
                <a:path w="926" h="1935" extrusionOk="0">
                  <a:moveTo>
                    <a:pt x="421" y="0"/>
                  </a:moveTo>
                  <a:lnTo>
                    <a:pt x="148" y="148"/>
                  </a:lnTo>
                  <a:cubicBezTo>
                    <a:pt x="106" y="358"/>
                    <a:pt x="64" y="526"/>
                    <a:pt x="43" y="694"/>
                  </a:cubicBezTo>
                  <a:cubicBezTo>
                    <a:pt x="1" y="1073"/>
                    <a:pt x="106" y="1472"/>
                    <a:pt x="337" y="1787"/>
                  </a:cubicBezTo>
                  <a:cubicBezTo>
                    <a:pt x="400" y="1851"/>
                    <a:pt x="463" y="1893"/>
                    <a:pt x="526" y="1935"/>
                  </a:cubicBezTo>
                  <a:cubicBezTo>
                    <a:pt x="926" y="1451"/>
                    <a:pt x="757" y="505"/>
                    <a:pt x="4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38"/>
            <p:cNvSpPr/>
            <p:nvPr/>
          </p:nvSpPr>
          <p:spPr>
            <a:xfrm>
              <a:off x="1235628" y="2817354"/>
              <a:ext cx="9333" cy="22914"/>
            </a:xfrm>
            <a:custGeom>
              <a:avLst/>
              <a:gdLst/>
              <a:ahLst/>
              <a:cxnLst/>
              <a:rect l="l" t="t" r="r" b="b"/>
              <a:pathLst>
                <a:path w="905" h="2188" extrusionOk="0">
                  <a:moveTo>
                    <a:pt x="232" y="1"/>
                  </a:moveTo>
                  <a:cubicBezTo>
                    <a:pt x="190" y="1"/>
                    <a:pt x="148" y="22"/>
                    <a:pt x="106" y="43"/>
                  </a:cubicBezTo>
                  <a:cubicBezTo>
                    <a:pt x="1" y="1073"/>
                    <a:pt x="169" y="1893"/>
                    <a:pt x="653" y="2187"/>
                  </a:cubicBezTo>
                  <a:cubicBezTo>
                    <a:pt x="905" y="1388"/>
                    <a:pt x="589" y="715"/>
                    <a:pt x="40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38"/>
            <p:cNvSpPr/>
            <p:nvPr/>
          </p:nvSpPr>
          <p:spPr>
            <a:xfrm>
              <a:off x="1262080" y="2800901"/>
              <a:ext cx="9983" cy="19322"/>
            </a:xfrm>
            <a:custGeom>
              <a:avLst/>
              <a:gdLst/>
              <a:ahLst/>
              <a:cxnLst/>
              <a:rect l="l" t="t" r="r" b="b"/>
              <a:pathLst>
                <a:path w="968" h="1845" extrusionOk="0">
                  <a:moveTo>
                    <a:pt x="484" y="0"/>
                  </a:moveTo>
                  <a:cubicBezTo>
                    <a:pt x="463" y="0"/>
                    <a:pt x="442" y="5"/>
                    <a:pt x="421" y="16"/>
                  </a:cubicBezTo>
                  <a:cubicBezTo>
                    <a:pt x="358" y="16"/>
                    <a:pt x="295" y="58"/>
                    <a:pt x="253" y="79"/>
                  </a:cubicBezTo>
                  <a:cubicBezTo>
                    <a:pt x="1" y="836"/>
                    <a:pt x="85" y="1614"/>
                    <a:pt x="589" y="1845"/>
                  </a:cubicBezTo>
                  <a:cubicBezTo>
                    <a:pt x="968" y="1424"/>
                    <a:pt x="821" y="331"/>
                    <a:pt x="547" y="16"/>
                  </a:cubicBezTo>
                  <a:cubicBezTo>
                    <a:pt x="526" y="5"/>
                    <a:pt x="505" y="0"/>
                    <a:pt x="48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38"/>
            <p:cNvSpPr/>
            <p:nvPr/>
          </p:nvSpPr>
          <p:spPr>
            <a:xfrm>
              <a:off x="1207228" y="3033349"/>
              <a:ext cx="7600" cy="21584"/>
            </a:xfrm>
            <a:custGeom>
              <a:avLst/>
              <a:gdLst/>
              <a:ahLst/>
              <a:cxnLst/>
              <a:rect l="l" t="t" r="r" b="b"/>
              <a:pathLst>
                <a:path w="737" h="2061" extrusionOk="0">
                  <a:moveTo>
                    <a:pt x="64" y="0"/>
                  </a:moveTo>
                  <a:cubicBezTo>
                    <a:pt x="43" y="463"/>
                    <a:pt x="1" y="926"/>
                    <a:pt x="1" y="1367"/>
                  </a:cubicBezTo>
                  <a:cubicBezTo>
                    <a:pt x="1" y="1661"/>
                    <a:pt x="169" y="1935"/>
                    <a:pt x="421" y="2061"/>
                  </a:cubicBezTo>
                  <a:cubicBezTo>
                    <a:pt x="652" y="1809"/>
                    <a:pt x="736" y="1451"/>
                    <a:pt x="652" y="1115"/>
                  </a:cubicBezTo>
                  <a:cubicBezTo>
                    <a:pt x="568" y="736"/>
                    <a:pt x="421" y="379"/>
                    <a:pt x="29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38"/>
            <p:cNvSpPr/>
            <p:nvPr/>
          </p:nvSpPr>
          <p:spPr>
            <a:xfrm>
              <a:off x="1286149" y="2906527"/>
              <a:ext cx="6301" cy="24013"/>
            </a:xfrm>
            <a:custGeom>
              <a:avLst/>
              <a:gdLst/>
              <a:ahLst/>
              <a:cxnLst/>
              <a:rect l="l" t="t" r="r" b="b"/>
              <a:pathLst>
                <a:path w="611" h="2293" extrusionOk="0">
                  <a:moveTo>
                    <a:pt x="274" y="0"/>
                  </a:moveTo>
                  <a:lnTo>
                    <a:pt x="190" y="21"/>
                  </a:lnTo>
                  <a:cubicBezTo>
                    <a:pt x="148" y="232"/>
                    <a:pt x="106" y="442"/>
                    <a:pt x="85" y="652"/>
                  </a:cubicBezTo>
                  <a:cubicBezTo>
                    <a:pt x="43" y="1010"/>
                    <a:pt x="0" y="1346"/>
                    <a:pt x="22" y="1703"/>
                  </a:cubicBezTo>
                  <a:cubicBezTo>
                    <a:pt x="0" y="1956"/>
                    <a:pt x="148" y="2187"/>
                    <a:pt x="379" y="2292"/>
                  </a:cubicBezTo>
                  <a:cubicBezTo>
                    <a:pt x="526" y="2124"/>
                    <a:pt x="610" y="1914"/>
                    <a:pt x="589" y="1682"/>
                  </a:cubicBezTo>
                  <a:cubicBezTo>
                    <a:pt x="547" y="1178"/>
                    <a:pt x="463" y="652"/>
                    <a:pt x="400" y="148"/>
                  </a:cubicBezTo>
                  <a:cubicBezTo>
                    <a:pt x="400" y="106"/>
                    <a:pt x="316" y="43"/>
                    <a:pt x="27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38"/>
            <p:cNvSpPr/>
            <p:nvPr/>
          </p:nvSpPr>
          <p:spPr>
            <a:xfrm>
              <a:off x="1151076" y="2866459"/>
              <a:ext cx="9766" cy="23123"/>
            </a:xfrm>
            <a:custGeom>
              <a:avLst/>
              <a:gdLst/>
              <a:ahLst/>
              <a:cxnLst/>
              <a:rect l="l" t="t" r="r" b="b"/>
              <a:pathLst>
                <a:path w="947" h="2208" extrusionOk="0">
                  <a:moveTo>
                    <a:pt x="253" y="0"/>
                  </a:moveTo>
                  <a:lnTo>
                    <a:pt x="21" y="63"/>
                  </a:lnTo>
                  <a:cubicBezTo>
                    <a:pt x="0" y="147"/>
                    <a:pt x="0" y="252"/>
                    <a:pt x="21" y="336"/>
                  </a:cubicBezTo>
                  <a:cubicBezTo>
                    <a:pt x="42" y="715"/>
                    <a:pt x="84" y="1093"/>
                    <a:pt x="147" y="1472"/>
                  </a:cubicBezTo>
                  <a:cubicBezTo>
                    <a:pt x="190" y="1745"/>
                    <a:pt x="337" y="2018"/>
                    <a:pt x="547" y="2208"/>
                  </a:cubicBezTo>
                  <a:cubicBezTo>
                    <a:pt x="946" y="1346"/>
                    <a:pt x="547" y="694"/>
                    <a:pt x="25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38"/>
            <p:cNvSpPr/>
            <p:nvPr/>
          </p:nvSpPr>
          <p:spPr>
            <a:xfrm>
              <a:off x="1165380" y="2857432"/>
              <a:ext cx="9333" cy="20044"/>
            </a:xfrm>
            <a:custGeom>
              <a:avLst/>
              <a:gdLst/>
              <a:ahLst/>
              <a:cxnLst/>
              <a:rect l="l" t="t" r="r" b="b"/>
              <a:pathLst>
                <a:path w="905" h="1914" extrusionOk="0">
                  <a:moveTo>
                    <a:pt x="527" y="0"/>
                  </a:moveTo>
                  <a:lnTo>
                    <a:pt x="148" y="21"/>
                  </a:lnTo>
                  <a:cubicBezTo>
                    <a:pt x="1" y="946"/>
                    <a:pt x="148" y="1598"/>
                    <a:pt x="569" y="1913"/>
                  </a:cubicBezTo>
                  <a:cubicBezTo>
                    <a:pt x="905" y="1261"/>
                    <a:pt x="737" y="652"/>
                    <a:pt x="52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38"/>
            <p:cNvSpPr/>
            <p:nvPr/>
          </p:nvSpPr>
          <p:spPr>
            <a:xfrm>
              <a:off x="1207011" y="2724442"/>
              <a:ext cx="8683" cy="19385"/>
            </a:xfrm>
            <a:custGeom>
              <a:avLst/>
              <a:gdLst/>
              <a:ahLst/>
              <a:cxnLst/>
              <a:rect l="l" t="t" r="r" b="b"/>
              <a:pathLst>
                <a:path w="842" h="1851" extrusionOk="0">
                  <a:moveTo>
                    <a:pt x="589" y="0"/>
                  </a:moveTo>
                  <a:lnTo>
                    <a:pt x="190" y="21"/>
                  </a:lnTo>
                  <a:cubicBezTo>
                    <a:pt x="1" y="715"/>
                    <a:pt x="64" y="1325"/>
                    <a:pt x="526" y="1850"/>
                  </a:cubicBezTo>
                  <a:cubicBezTo>
                    <a:pt x="842" y="1241"/>
                    <a:pt x="757" y="631"/>
                    <a:pt x="589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38"/>
            <p:cNvSpPr/>
            <p:nvPr/>
          </p:nvSpPr>
          <p:spPr>
            <a:xfrm>
              <a:off x="1163864" y="2791152"/>
              <a:ext cx="8250" cy="23354"/>
            </a:xfrm>
            <a:custGeom>
              <a:avLst/>
              <a:gdLst/>
              <a:ahLst/>
              <a:cxnLst/>
              <a:rect l="l" t="t" r="r" b="b"/>
              <a:pathLst>
                <a:path w="800" h="2230" extrusionOk="0">
                  <a:moveTo>
                    <a:pt x="337" y="1"/>
                  </a:moveTo>
                  <a:lnTo>
                    <a:pt x="148" y="85"/>
                  </a:lnTo>
                  <a:cubicBezTo>
                    <a:pt x="127" y="169"/>
                    <a:pt x="127" y="253"/>
                    <a:pt x="127" y="358"/>
                  </a:cubicBezTo>
                  <a:cubicBezTo>
                    <a:pt x="1" y="884"/>
                    <a:pt x="43" y="1430"/>
                    <a:pt x="253" y="1935"/>
                  </a:cubicBezTo>
                  <a:cubicBezTo>
                    <a:pt x="316" y="2040"/>
                    <a:pt x="379" y="2145"/>
                    <a:pt x="442" y="2229"/>
                  </a:cubicBezTo>
                  <a:cubicBezTo>
                    <a:pt x="800" y="1451"/>
                    <a:pt x="674" y="737"/>
                    <a:pt x="33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38"/>
            <p:cNvSpPr/>
            <p:nvPr/>
          </p:nvSpPr>
          <p:spPr>
            <a:xfrm>
              <a:off x="1292007" y="2882084"/>
              <a:ext cx="6724" cy="20264"/>
            </a:xfrm>
            <a:custGeom>
              <a:avLst/>
              <a:gdLst/>
              <a:ahLst/>
              <a:cxnLst/>
              <a:rect l="l" t="t" r="r" b="b"/>
              <a:pathLst>
                <a:path w="652" h="1935" extrusionOk="0">
                  <a:moveTo>
                    <a:pt x="400" y="1"/>
                  </a:moveTo>
                  <a:lnTo>
                    <a:pt x="168" y="43"/>
                  </a:lnTo>
                  <a:cubicBezTo>
                    <a:pt x="147" y="64"/>
                    <a:pt x="126" y="106"/>
                    <a:pt x="126" y="148"/>
                  </a:cubicBezTo>
                  <a:cubicBezTo>
                    <a:pt x="63" y="484"/>
                    <a:pt x="21" y="821"/>
                    <a:pt x="0" y="1157"/>
                  </a:cubicBezTo>
                  <a:cubicBezTo>
                    <a:pt x="0" y="1451"/>
                    <a:pt x="147" y="1746"/>
                    <a:pt x="379" y="1935"/>
                  </a:cubicBezTo>
                  <a:cubicBezTo>
                    <a:pt x="568" y="1767"/>
                    <a:pt x="652" y="1557"/>
                    <a:pt x="631" y="1325"/>
                  </a:cubicBezTo>
                  <a:cubicBezTo>
                    <a:pt x="589" y="905"/>
                    <a:pt x="526" y="505"/>
                    <a:pt x="463" y="85"/>
                  </a:cubicBezTo>
                  <a:cubicBezTo>
                    <a:pt x="442" y="43"/>
                    <a:pt x="421" y="22"/>
                    <a:pt x="40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38"/>
            <p:cNvSpPr/>
            <p:nvPr/>
          </p:nvSpPr>
          <p:spPr>
            <a:xfrm>
              <a:off x="1242569" y="2931378"/>
              <a:ext cx="8033" cy="21395"/>
            </a:xfrm>
            <a:custGeom>
              <a:avLst/>
              <a:gdLst/>
              <a:ahLst/>
              <a:cxnLst/>
              <a:rect l="l" t="t" r="r" b="b"/>
              <a:pathLst>
                <a:path w="779" h="2043" extrusionOk="0">
                  <a:moveTo>
                    <a:pt x="301" y="1"/>
                  </a:moveTo>
                  <a:cubicBezTo>
                    <a:pt x="186" y="1"/>
                    <a:pt x="167" y="96"/>
                    <a:pt x="148" y="192"/>
                  </a:cubicBezTo>
                  <a:cubicBezTo>
                    <a:pt x="127" y="466"/>
                    <a:pt x="64" y="739"/>
                    <a:pt x="43" y="1012"/>
                  </a:cubicBezTo>
                  <a:cubicBezTo>
                    <a:pt x="1" y="1391"/>
                    <a:pt x="127" y="1769"/>
                    <a:pt x="400" y="2043"/>
                  </a:cubicBezTo>
                  <a:cubicBezTo>
                    <a:pt x="778" y="1496"/>
                    <a:pt x="715" y="445"/>
                    <a:pt x="337" y="3"/>
                  </a:cubicBezTo>
                  <a:cubicBezTo>
                    <a:pt x="324" y="1"/>
                    <a:pt x="312" y="1"/>
                    <a:pt x="30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38"/>
            <p:cNvSpPr/>
            <p:nvPr/>
          </p:nvSpPr>
          <p:spPr>
            <a:xfrm>
              <a:off x="1225223" y="2708325"/>
              <a:ext cx="8900" cy="20966"/>
            </a:xfrm>
            <a:custGeom>
              <a:avLst/>
              <a:gdLst/>
              <a:ahLst/>
              <a:cxnLst/>
              <a:rect l="l" t="t" r="r" b="b"/>
              <a:pathLst>
                <a:path w="863" h="2002" extrusionOk="0">
                  <a:moveTo>
                    <a:pt x="346" y="0"/>
                  </a:moveTo>
                  <a:cubicBezTo>
                    <a:pt x="314" y="0"/>
                    <a:pt x="282" y="8"/>
                    <a:pt x="253" y="26"/>
                  </a:cubicBezTo>
                  <a:cubicBezTo>
                    <a:pt x="1" y="593"/>
                    <a:pt x="148" y="1644"/>
                    <a:pt x="568" y="2002"/>
                  </a:cubicBezTo>
                  <a:cubicBezTo>
                    <a:pt x="589" y="1981"/>
                    <a:pt x="631" y="1939"/>
                    <a:pt x="652" y="1918"/>
                  </a:cubicBezTo>
                  <a:cubicBezTo>
                    <a:pt x="673" y="1876"/>
                    <a:pt x="694" y="1813"/>
                    <a:pt x="694" y="1771"/>
                  </a:cubicBezTo>
                  <a:cubicBezTo>
                    <a:pt x="863" y="1203"/>
                    <a:pt x="715" y="656"/>
                    <a:pt x="526" y="131"/>
                  </a:cubicBezTo>
                  <a:cubicBezTo>
                    <a:pt x="511" y="54"/>
                    <a:pt x="430" y="0"/>
                    <a:pt x="34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38"/>
            <p:cNvSpPr/>
            <p:nvPr/>
          </p:nvSpPr>
          <p:spPr>
            <a:xfrm>
              <a:off x="1274445" y="2805028"/>
              <a:ext cx="7373" cy="18285"/>
            </a:xfrm>
            <a:custGeom>
              <a:avLst/>
              <a:gdLst/>
              <a:ahLst/>
              <a:cxnLst/>
              <a:rect l="l" t="t" r="r" b="b"/>
              <a:pathLst>
                <a:path w="715" h="1746" extrusionOk="0">
                  <a:moveTo>
                    <a:pt x="105" y="0"/>
                  </a:moveTo>
                  <a:cubicBezTo>
                    <a:pt x="63" y="42"/>
                    <a:pt x="42" y="105"/>
                    <a:pt x="21" y="168"/>
                  </a:cubicBezTo>
                  <a:cubicBezTo>
                    <a:pt x="0" y="484"/>
                    <a:pt x="0" y="820"/>
                    <a:pt x="21" y="1157"/>
                  </a:cubicBezTo>
                  <a:cubicBezTo>
                    <a:pt x="42" y="1409"/>
                    <a:pt x="189" y="1640"/>
                    <a:pt x="421" y="1745"/>
                  </a:cubicBezTo>
                  <a:cubicBezTo>
                    <a:pt x="631" y="1556"/>
                    <a:pt x="715" y="1262"/>
                    <a:pt x="673" y="988"/>
                  </a:cubicBezTo>
                  <a:cubicBezTo>
                    <a:pt x="610" y="631"/>
                    <a:pt x="526" y="316"/>
                    <a:pt x="35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38"/>
            <p:cNvSpPr/>
            <p:nvPr/>
          </p:nvSpPr>
          <p:spPr>
            <a:xfrm>
              <a:off x="1242569" y="2971038"/>
              <a:ext cx="8467" cy="19605"/>
            </a:xfrm>
            <a:custGeom>
              <a:avLst/>
              <a:gdLst/>
              <a:ahLst/>
              <a:cxnLst/>
              <a:rect l="l" t="t" r="r" b="b"/>
              <a:pathLst>
                <a:path w="821" h="1872" extrusionOk="0">
                  <a:moveTo>
                    <a:pt x="64" y="1"/>
                  </a:moveTo>
                  <a:cubicBezTo>
                    <a:pt x="85" y="232"/>
                    <a:pt x="85" y="463"/>
                    <a:pt x="64" y="694"/>
                  </a:cubicBezTo>
                  <a:cubicBezTo>
                    <a:pt x="1" y="1052"/>
                    <a:pt x="85" y="1430"/>
                    <a:pt x="295" y="1725"/>
                  </a:cubicBezTo>
                  <a:cubicBezTo>
                    <a:pt x="337" y="1788"/>
                    <a:pt x="421" y="1830"/>
                    <a:pt x="484" y="1872"/>
                  </a:cubicBezTo>
                  <a:cubicBezTo>
                    <a:pt x="821" y="1472"/>
                    <a:pt x="694" y="631"/>
                    <a:pt x="33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38"/>
            <p:cNvSpPr/>
            <p:nvPr/>
          </p:nvSpPr>
          <p:spPr>
            <a:xfrm>
              <a:off x="1260564" y="2746235"/>
              <a:ext cx="8033" cy="20044"/>
            </a:xfrm>
            <a:custGeom>
              <a:avLst/>
              <a:gdLst/>
              <a:ahLst/>
              <a:cxnLst/>
              <a:rect l="l" t="t" r="r" b="b"/>
              <a:pathLst>
                <a:path w="779" h="1914" extrusionOk="0">
                  <a:moveTo>
                    <a:pt x="274" y="1"/>
                  </a:moveTo>
                  <a:cubicBezTo>
                    <a:pt x="64" y="22"/>
                    <a:pt x="22" y="148"/>
                    <a:pt x="22" y="316"/>
                  </a:cubicBezTo>
                  <a:cubicBezTo>
                    <a:pt x="1" y="568"/>
                    <a:pt x="1" y="821"/>
                    <a:pt x="22" y="1052"/>
                  </a:cubicBezTo>
                  <a:cubicBezTo>
                    <a:pt x="22" y="1388"/>
                    <a:pt x="169" y="1683"/>
                    <a:pt x="400" y="1914"/>
                  </a:cubicBezTo>
                  <a:cubicBezTo>
                    <a:pt x="779" y="1578"/>
                    <a:pt x="589" y="421"/>
                    <a:pt x="27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38"/>
            <p:cNvSpPr/>
            <p:nvPr/>
          </p:nvSpPr>
          <p:spPr>
            <a:xfrm>
              <a:off x="1217200" y="2945055"/>
              <a:ext cx="6517" cy="22694"/>
            </a:xfrm>
            <a:custGeom>
              <a:avLst/>
              <a:gdLst/>
              <a:ahLst/>
              <a:cxnLst/>
              <a:rect l="l" t="t" r="r" b="b"/>
              <a:pathLst>
                <a:path w="632" h="2167" extrusionOk="0">
                  <a:moveTo>
                    <a:pt x="148" y="1"/>
                  </a:moveTo>
                  <a:cubicBezTo>
                    <a:pt x="85" y="1"/>
                    <a:pt x="43" y="22"/>
                    <a:pt x="1" y="43"/>
                  </a:cubicBezTo>
                  <a:cubicBezTo>
                    <a:pt x="22" y="526"/>
                    <a:pt x="22" y="989"/>
                    <a:pt x="106" y="1451"/>
                  </a:cubicBezTo>
                  <a:cubicBezTo>
                    <a:pt x="106" y="1725"/>
                    <a:pt x="253" y="1998"/>
                    <a:pt x="484" y="2166"/>
                  </a:cubicBezTo>
                  <a:cubicBezTo>
                    <a:pt x="631" y="1430"/>
                    <a:pt x="568" y="695"/>
                    <a:pt x="29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38"/>
            <p:cNvSpPr/>
            <p:nvPr/>
          </p:nvSpPr>
          <p:spPr>
            <a:xfrm>
              <a:off x="1268154" y="2964869"/>
              <a:ext cx="8033" cy="19615"/>
            </a:xfrm>
            <a:custGeom>
              <a:avLst/>
              <a:gdLst/>
              <a:ahLst/>
              <a:cxnLst/>
              <a:rect l="l" t="t" r="r" b="b"/>
              <a:pathLst>
                <a:path w="779" h="1873" extrusionOk="0">
                  <a:moveTo>
                    <a:pt x="211" y="1"/>
                  </a:moveTo>
                  <a:lnTo>
                    <a:pt x="21" y="169"/>
                  </a:lnTo>
                  <a:cubicBezTo>
                    <a:pt x="21" y="527"/>
                    <a:pt x="0" y="884"/>
                    <a:pt x="21" y="1241"/>
                  </a:cubicBezTo>
                  <a:cubicBezTo>
                    <a:pt x="21" y="1494"/>
                    <a:pt x="169" y="1746"/>
                    <a:pt x="400" y="1872"/>
                  </a:cubicBezTo>
                  <a:cubicBezTo>
                    <a:pt x="778" y="1241"/>
                    <a:pt x="547" y="674"/>
                    <a:pt x="358" y="106"/>
                  </a:cubicBezTo>
                  <a:cubicBezTo>
                    <a:pt x="337" y="64"/>
                    <a:pt x="274" y="43"/>
                    <a:pt x="21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38"/>
            <p:cNvSpPr/>
            <p:nvPr/>
          </p:nvSpPr>
          <p:spPr>
            <a:xfrm>
              <a:off x="1190532" y="2887373"/>
              <a:ext cx="8250" cy="19824"/>
            </a:xfrm>
            <a:custGeom>
              <a:avLst/>
              <a:gdLst/>
              <a:ahLst/>
              <a:cxnLst/>
              <a:rect l="l" t="t" r="r" b="b"/>
              <a:pathLst>
                <a:path w="800" h="1893" extrusionOk="0">
                  <a:moveTo>
                    <a:pt x="337" y="0"/>
                  </a:moveTo>
                  <a:cubicBezTo>
                    <a:pt x="85" y="42"/>
                    <a:pt x="22" y="105"/>
                    <a:pt x="22" y="316"/>
                  </a:cubicBezTo>
                  <a:lnTo>
                    <a:pt x="22" y="925"/>
                  </a:lnTo>
                  <a:cubicBezTo>
                    <a:pt x="1" y="1199"/>
                    <a:pt x="85" y="1493"/>
                    <a:pt x="253" y="1724"/>
                  </a:cubicBezTo>
                  <a:cubicBezTo>
                    <a:pt x="295" y="1787"/>
                    <a:pt x="358" y="1829"/>
                    <a:pt x="421" y="1893"/>
                  </a:cubicBezTo>
                  <a:cubicBezTo>
                    <a:pt x="800" y="1220"/>
                    <a:pt x="505" y="610"/>
                    <a:pt x="33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38"/>
            <p:cNvSpPr/>
            <p:nvPr/>
          </p:nvSpPr>
          <p:spPr>
            <a:xfrm>
              <a:off x="1267721" y="2927441"/>
              <a:ext cx="7817" cy="19385"/>
            </a:xfrm>
            <a:custGeom>
              <a:avLst/>
              <a:gdLst/>
              <a:ahLst/>
              <a:cxnLst/>
              <a:rect l="l" t="t" r="r" b="b"/>
              <a:pathLst>
                <a:path w="758" h="1851" extrusionOk="0">
                  <a:moveTo>
                    <a:pt x="463" y="1"/>
                  </a:moveTo>
                  <a:lnTo>
                    <a:pt x="211" y="22"/>
                  </a:lnTo>
                  <a:cubicBezTo>
                    <a:pt x="106" y="674"/>
                    <a:pt x="0" y="1304"/>
                    <a:pt x="463" y="1851"/>
                  </a:cubicBezTo>
                  <a:cubicBezTo>
                    <a:pt x="757" y="1472"/>
                    <a:pt x="757" y="190"/>
                    <a:pt x="46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38"/>
            <p:cNvSpPr/>
            <p:nvPr/>
          </p:nvSpPr>
          <p:spPr>
            <a:xfrm>
              <a:off x="1278993" y="2781464"/>
              <a:ext cx="8033" cy="18945"/>
            </a:xfrm>
            <a:custGeom>
              <a:avLst/>
              <a:gdLst/>
              <a:ahLst/>
              <a:cxnLst/>
              <a:rect l="l" t="t" r="r" b="b"/>
              <a:pathLst>
                <a:path w="779" h="1809" extrusionOk="0">
                  <a:moveTo>
                    <a:pt x="274" y="1"/>
                  </a:moveTo>
                  <a:lnTo>
                    <a:pt x="22" y="85"/>
                  </a:lnTo>
                  <a:cubicBezTo>
                    <a:pt x="22" y="463"/>
                    <a:pt x="1" y="821"/>
                    <a:pt x="22" y="1199"/>
                  </a:cubicBezTo>
                  <a:cubicBezTo>
                    <a:pt x="22" y="1451"/>
                    <a:pt x="190" y="1683"/>
                    <a:pt x="421" y="1809"/>
                  </a:cubicBezTo>
                  <a:cubicBezTo>
                    <a:pt x="779" y="1451"/>
                    <a:pt x="589" y="631"/>
                    <a:pt x="27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38"/>
            <p:cNvSpPr/>
            <p:nvPr/>
          </p:nvSpPr>
          <p:spPr>
            <a:xfrm>
              <a:off x="1207011" y="2972137"/>
              <a:ext cx="5868" cy="23794"/>
            </a:xfrm>
            <a:custGeom>
              <a:avLst/>
              <a:gdLst/>
              <a:ahLst/>
              <a:cxnLst/>
              <a:rect l="l" t="t" r="r" b="b"/>
              <a:pathLst>
                <a:path w="569" h="2272" extrusionOk="0">
                  <a:moveTo>
                    <a:pt x="127" y="1"/>
                  </a:moveTo>
                  <a:cubicBezTo>
                    <a:pt x="106" y="148"/>
                    <a:pt x="85" y="211"/>
                    <a:pt x="85" y="274"/>
                  </a:cubicBezTo>
                  <a:cubicBezTo>
                    <a:pt x="64" y="610"/>
                    <a:pt x="43" y="926"/>
                    <a:pt x="22" y="1241"/>
                  </a:cubicBezTo>
                  <a:cubicBezTo>
                    <a:pt x="1" y="1599"/>
                    <a:pt x="106" y="1977"/>
                    <a:pt x="337" y="2271"/>
                  </a:cubicBezTo>
                  <a:cubicBezTo>
                    <a:pt x="484" y="2145"/>
                    <a:pt x="568" y="1956"/>
                    <a:pt x="568" y="1767"/>
                  </a:cubicBezTo>
                  <a:cubicBezTo>
                    <a:pt x="547" y="1241"/>
                    <a:pt x="463" y="716"/>
                    <a:pt x="295" y="211"/>
                  </a:cubicBezTo>
                  <a:cubicBezTo>
                    <a:pt x="295" y="148"/>
                    <a:pt x="211" y="106"/>
                    <a:pt x="12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38"/>
            <p:cNvSpPr/>
            <p:nvPr/>
          </p:nvSpPr>
          <p:spPr>
            <a:xfrm>
              <a:off x="1213518" y="2863998"/>
              <a:ext cx="8033" cy="19636"/>
            </a:xfrm>
            <a:custGeom>
              <a:avLst/>
              <a:gdLst/>
              <a:ahLst/>
              <a:cxnLst/>
              <a:rect l="l" t="t" r="r" b="b"/>
              <a:pathLst>
                <a:path w="779" h="1875" extrusionOk="0">
                  <a:moveTo>
                    <a:pt x="231" y="0"/>
                  </a:moveTo>
                  <a:cubicBezTo>
                    <a:pt x="195" y="0"/>
                    <a:pt x="159" y="8"/>
                    <a:pt x="126" y="25"/>
                  </a:cubicBezTo>
                  <a:cubicBezTo>
                    <a:pt x="147" y="656"/>
                    <a:pt x="0" y="1349"/>
                    <a:pt x="610" y="1875"/>
                  </a:cubicBezTo>
                  <a:cubicBezTo>
                    <a:pt x="652" y="1770"/>
                    <a:pt x="694" y="1686"/>
                    <a:pt x="736" y="1581"/>
                  </a:cubicBezTo>
                  <a:cubicBezTo>
                    <a:pt x="778" y="1097"/>
                    <a:pt x="694" y="592"/>
                    <a:pt x="463" y="172"/>
                  </a:cubicBezTo>
                  <a:cubicBezTo>
                    <a:pt x="432" y="63"/>
                    <a:pt x="332" y="0"/>
                    <a:pt x="23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38"/>
            <p:cNvSpPr/>
            <p:nvPr/>
          </p:nvSpPr>
          <p:spPr>
            <a:xfrm>
              <a:off x="1181426" y="2696700"/>
              <a:ext cx="6517" cy="19165"/>
            </a:xfrm>
            <a:custGeom>
              <a:avLst/>
              <a:gdLst/>
              <a:ahLst/>
              <a:cxnLst/>
              <a:rect l="l" t="t" r="r" b="b"/>
              <a:pathLst>
                <a:path w="632" h="1830" extrusionOk="0">
                  <a:moveTo>
                    <a:pt x="337" y="0"/>
                  </a:moveTo>
                  <a:lnTo>
                    <a:pt x="106" y="42"/>
                  </a:lnTo>
                  <a:cubicBezTo>
                    <a:pt x="85" y="400"/>
                    <a:pt x="43" y="715"/>
                    <a:pt x="22" y="1051"/>
                  </a:cubicBezTo>
                  <a:cubicBezTo>
                    <a:pt x="1" y="1346"/>
                    <a:pt x="148" y="1640"/>
                    <a:pt x="379" y="1829"/>
                  </a:cubicBezTo>
                  <a:cubicBezTo>
                    <a:pt x="526" y="1724"/>
                    <a:pt x="631" y="1535"/>
                    <a:pt x="610" y="1325"/>
                  </a:cubicBezTo>
                  <a:cubicBezTo>
                    <a:pt x="589" y="883"/>
                    <a:pt x="505" y="421"/>
                    <a:pt x="33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38"/>
            <p:cNvSpPr/>
            <p:nvPr/>
          </p:nvSpPr>
          <p:spPr>
            <a:xfrm>
              <a:off x="1164080" y="2707047"/>
              <a:ext cx="6951" cy="21584"/>
            </a:xfrm>
            <a:custGeom>
              <a:avLst/>
              <a:gdLst/>
              <a:ahLst/>
              <a:cxnLst/>
              <a:rect l="l" t="t" r="r" b="b"/>
              <a:pathLst>
                <a:path w="674" h="2061" extrusionOk="0">
                  <a:moveTo>
                    <a:pt x="64" y="0"/>
                  </a:moveTo>
                  <a:cubicBezTo>
                    <a:pt x="1" y="610"/>
                    <a:pt x="64" y="1220"/>
                    <a:pt x="274" y="1787"/>
                  </a:cubicBezTo>
                  <a:cubicBezTo>
                    <a:pt x="316" y="1914"/>
                    <a:pt x="337" y="2040"/>
                    <a:pt x="484" y="2061"/>
                  </a:cubicBezTo>
                  <a:cubicBezTo>
                    <a:pt x="674" y="1640"/>
                    <a:pt x="568" y="631"/>
                    <a:pt x="25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38"/>
            <p:cNvSpPr/>
            <p:nvPr/>
          </p:nvSpPr>
          <p:spPr>
            <a:xfrm>
              <a:off x="1202247" y="2888671"/>
              <a:ext cx="6724" cy="21605"/>
            </a:xfrm>
            <a:custGeom>
              <a:avLst/>
              <a:gdLst/>
              <a:ahLst/>
              <a:cxnLst/>
              <a:rect l="l" t="t" r="r" b="b"/>
              <a:pathLst>
                <a:path w="652" h="2063" extrusionOk="0">
                  <a:moveTo>
                    <a:pt x="146" y="1"/>
                  </a:moveTo>
                  <a:cubicBezTo>
                    <a:pt x="133" y="1"/>
                    <a:pt x="120" y="1"/>
                    <a:pt x="105" y="2"/>
                  </a:cubicBezTo>
                  <a:cubicBezTo>
                    <a:pt x="84" y="108"/>
                    <a:pt x="84" y="213"/>
                    <a:pt x="63" y="339"/>
                  </a:cubicBezTo>
                  <a:cubicBezTo>
                    <a:pt x="84" y="528"/>
                    <a:pt x="84" y="717"/>
                    <a:pt x="42" y="907"/>
                  </a:cubicBezTo>
                  <a:cubicBezTo>
                    <a:pt x="0" y="1222"/>
                    <a:pt x="42" y="1516"/>
                    <a:pt x="189" y="1790"/>
                  </a:cubicBezTo>
                  <a:cubicBezTo>
                    <a:pt x="231" y="1895"/>
                    <a:pt x="294" y="1979"/>
                    <a:pt x="378" y="2063"/>
                  </a:cubicBezTo>
                  <a:cubicBezTo>
                    <a:pt x="652" y="1411"/>
                    <a:pt x="505" y="822"/>
                    <a:pt x="378" y="255"/>
                  </a:cubicBezTo>
                  <a:cubicBezTo>
                    <a:pt x="339" y="156"/>
                    <a:pt x="355" y="1"/>
                    <a:pt x="14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38"/>
            <p:cNvSpPr/>
            <p:nvPr/>
          </p:nvSpPr>
          <p:spPr>
            <a:xfrm>
              <a:off x="1222408" y="2834089"/>
              <a:ext cx="8033" cy="19385"/>
            </a:xfrm>
            <a:custGeom>
              <a:avLst/>
              <a:gdLst/>
              <a:ahLst/>
              <a:cxnLst/>
              <a:rect l="l" t="t" r="r" b="b"/>
              <a:pathLst>
                <a:path w="779" h="1851" extrusionOk="0">
                  <a:moveTo>
                    <a:pt x="253" y="0"/>
                  </a:moveTo>
                  <a:lnTo>
                    <a:pt x="21" y="42"/>
                  </a:lnTo>
                  <a:cubicBezTo>
                    <a:pt x="21" y="169"/>
                    <a:pt x="0" y="274"/>
                    <a:pt x="21" y="400"/>
                  </a:cubicBezTo>
                  <a:cubicBezTo>
                    <a:pt x="21" y="568"/>
                    <a:pt x="63" y="736"/>
                    <a:pt x="63" y="926"/>
                  </a:cubicBezTo>
                  <a:cubicBezTo>
                    <a:pt x="63" y="1178"/>
                    <a:pt x="147" y="1451"/>
                    <a:pt x="295" y="1661"/>
                  </a:cubicBezTo>
                  <a:cubicBezTo>
                    <a:pt x="337" y="1724"/>
                    <a:pt x="400" y="1788"/>
                    <a:pt x="484" y="1851"/>
                  </a:cubicBezTo>
                  <a:cubicBezTo>
                    <a:pt x="778" y="1136"/>
                    <a:pt x="505" y="211"/>
                    <a:pt x="25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38"/>
            <p:cNvSpPr/>
            <p:nvPr/>
          </p:nvSpPr>
          <p:spPr>
            <a:xfrm>
              <a:off x="1250159" y="2758132"/>
              <a:ext cx="8250" cy="16515"/>
            </a:xfrm>
            <a:custGeom>
              <a:avLst/>
              <a:gdLst/>
              <a:ahLst/>
              <a:cxnLst/>
              <a:rect l="l" t="t" r="r" b="b"/>
              <a:pathLst>
                <a:path w="800" h="1577" extrusionOk="0">
                  <a:moveTo>
                    <a:pt x="379" y="0"/>
                  </a:moveTo>
                  <a:lnTo>
                    <a:pt x="127" y="42"/>
                  </a:lnTo>
                  <a:cubicBezTo>
                    <a:pt x="0" y="1072"/>
                    <a:pt x="42" y="1325"/>
                    <a:pt x="442" y="1577"/>
                  </a:cubicBezTo>
                  <a:cubicBezTo>
                    <a:pt x="799" y="1198"/>
                    <a:pt x="778" y="610"/>
                    <a:pt x="379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38"/>
            <p:cNvSpPr/>
            <p:nvPr/>
          </p:nvSpPr>
          <p:spPr>
            <a:xfrm>
              <a:off x="1264256" y="2775076"/>
              <a:ext cx="8023" cy="17405"/>
            </a:xfrm>
            <a:custGeom>
              <a:avLst/>
              <a:gdLst/>
              <a:ahLst/>
              <a:cxnLst/>
              <a:rect l="l" t="t" r="r" b="b"/>
              <a:pathLst>
                <a:path w="778" h="1662" extrusionOk="0">
                  <a:moveTo>
                    <a:pt x="315" y="1"/>
                  </a:moveTo>
                  <a:cubicBezTo>
                    <a:pt x="0" y="484"/>
                    <a:pt x="147" y="1515"/>
                    <a:pt x="526" y="1662"/>
                  </a:cubicBezTo>
                  <a:cubicBezTo>
                    <a:pt x="778" y="1283"/>
                    <a:pt x="778" y="211"/>
                    <a:pt x="50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38"/>
            <p:cNvSpPr/>
            <p:nvPr/>
          </p:nvSpPr>
          <p:spPr>
            <a:xfrm>
              <a:off x="1256233" y="2868439"/>
              <a:ext cx="6291" cy="20044"/>
            </a:xfrm>
            <a:custGeom>
              <a:avLst/>
              <a:gdLst/>
              <a:ahLst/>
              <a:cxnLst/>
              <a:rect l="l" t="t" r="r" b="b"/>
              <a:pathLst>
                <a:path w="610" h="1914" extrusionOk="0">
                  <a:moveTo>
                    <a:pt x="189" y="0"/>
                  </a:moveTo>
                  <a:cubicBezTo>
                    <a:pt x="147" y="63"/>
                    <a:pt x="63" y="126"/>
                    <a:pt x="63" y="210"/>
                  </a:cubicBezTo>
                  <a:cubicBezTo>
                    <a:pt x="21" y="568"/>
                    <a:pt x="0" y="925"/>
                    <a:pt x="0" y="1304"/>
                  </a:cubicBezTo>
                  <a:cubicBezTo>
                    <a:pt x="0" y="1556"/>
                    <a:pt x="147" y="1787"/>
                    <a:pt x="379" y="1913"/>
                  </a:cubicBezTo>
                  <a:cubicBezTo>
                    <a:pt x="610" y="1451"/>
                    <a:pt x="505" y="358"/>
                    <a:pt x="189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38"/>
            <p:cNvSpPr/>
            <p:nvPr/>
          </p:nvSpPr>
          <p:spPr>
            <a:xfrm>
              <a:off x="1218933" y="3025201"/>
              <a:ext cx="7600" cy="16086"/>
            </a:xfrm>
            <a:custGeom>
              <a:avLst/>
              <a:gdLst/>
              <a:ahLst/>
              <a:cxnLst/>
              <a:rect l="l" t="t" r="r" b="b"/>
              <a:pathLst>
                <a:path w="737" h="1536" extrusionOk="0">
                  <a:moveTo>
                    <a:pt x="421" y="1"/>
                  </a:moveTo>
                  <a:lnTo>
                    <a:pt x="127" y="43"/>
                  </a:lnTo>
                  <a:cubicBezTo>
                    <a:pt x="106" y="316"/>
                    <a:pt x="64" y="568"/>
                    <a:pt x="43" y="800"/>
                  </a:cubicBezTo>
                  <a:cubicBezTo>
                    <a:pt x="1" y="1115"/>
                    <a:pt x="169" y="1430"/>
                    <a:pt x="463" y="1535"/>
                  </a:cubicBezTo>
                  <a:cubicBezTo>
                    <a:pt x="653" y="1346"/>
                    <a:pt x="737" y="1073"/>
                    <a:pt x="674" y="800"/>
                  </a:cubicBezTo>
                  <a:cubicBezTo>
                    <a:pt x="611" y="526"/>
                    <a:pt x="506" y="295"/>
                    <a:pt x="4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38"/>
            <p:cNvSpPr/>
            <p:nvPr/>
          </p:nvSpPr>
          <p:spPr>
            <a:xfrm>
              <a:off x="1259048" y="2910486"/>
              <a:ext cx="6517" cy="21594"/>
            </a:xfrm>
            <a:custGeom>
              <a:avLst/>
              <a:gdLst/>
              <a:ahLst/>
              <a:cxnLst/>
              <a:rect l="l" t="t" r="r" b="b"/>
              <a:pathLst>
                <a:path w="632" h="2062" extrusionOk="0">
                  <a:moveTo>
                    <a:pt x="295" y="1"/>
                  </a:moveTo>
                  <a:lnTo>
                    <a:pt x="295" y="1"/>
                  </a:lnTo>
                  <a:cubicBezTo>
                    <a:pt x="169" y="716"/>
                    <a:pt x="0" y="1389"/>
                    <a:pt x="442" y="2061"/>
                  </a:cubicBezTo>
                  <a:cubicBezTo>
                    <a:pt x="568" y="1977"/>
                    <a:pt x="631" y="1830"/>
                    <a:pt x="631" y="1683"/>
                  </a:cubicBezTo>
                  <a:cubicBezTo>
                    <a:pt x="610" y="1346"/>
                    <a:pt x="589" y="1031"/>
                    <a:pt x="568" y="695"/>
                  </a:cubicBezTo>
                  <a:cubicBezTo>
                    <a:pt x="526" y="505"/>
                    <a:pt x="484" y="316"/>
                    <a:pt x="442" y="148"/>
                  </a:cubicBezTo>
                  <a:cubicBezTo>
                    <a:pt x="421" y="85"/>
                    <a:pt x="337" y="43"/>
                    <a:pt x="29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38"/>
            <p:cNvSpPr/>
            <p:nvPr/>
          </p:nvSpPr>
          <p:spPr>
            <a:xfrm>
              <a:off x="1274661" y="2904988"/>
              <a:ext cx="8033" cy="14976"/>
            </a:xfrm>
            <a:custGeom>
              <a:avLst/>
              <a:gdLst/>
              <a:ahLst/>
              <a:cxnLst/>
              <a:rect l="l" t="t" r="r" b="b"/>
              <a:pathLst>
                <a:path w="779" h="1430" extrusionOk="0">
                  <a:moveTo>
                    <a:pt x="231" y="0"/>
                  </a:moveTo>
                  <a:cubicBezTo>
                    <a:pt x="189" y="84"/>
                    <a:pt x="168" y="168"/>
                    <a:pt x="126" y="274"/>
                  </a:cubicBezTo>
                  <a:cubicBezTo>
                    <a:pt x="105" y="379"/>
                    <a:pt x="105" y="484"/>
                    <a:pt x="84" y="568"/>
                  </a:cubicBezTo>
                  <a:cubicBezTo>
                    <a:pt x="0" y="904"/>
                    <a:pt x="147" y="1262"/>
                    <a:pt x="442" y="1430"/>
                  </a:cubicBezTo>
                  <a:cubicBezTo>
                    <a:pt x="778" y="1157"/>
                    <a:pt x="778" y="526"/>
                    <a:pt x="52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38"/>
            <p:cNvSpPr/>
            <p:nvPr/>
          </p:nvSpPr>
          <p:spPr>
            <a:xfrm>
              <a:off x="1198772" y="2711225"/>
              <a:ext cx="5868" cy="19165"/>
            </a:xfrm>
            <a:custGeom>
              <a:avLst/>
              <a:gdLst/>
              <a:ahLst/>
              <a:cxnLst/>
              <a:rect l="l" t="t" r="r" b="b"/>
              <a:pathLst>
                <a:path w="569" h="1830" extrusionOk="0">
                  <a:moveTo>
                    <a:pt x="22" y="1"/>
                  </a:moveTo>
                  <a:cubicBezTo>
                    <a:pt x="1" y="358"/>
                    <a:pt x="1" y="716"/>
                    <a:pt x="22" y="1094"/>
                  </a:cubicBezTo>
                  <a:cubicBezTo>
                    <a:pt x="22" y="1388"/>
                    <a:pt x="169" y="1662"/>
                    <a:pt x="421" y="1830"/>
                  </a:cubicBezTo>
                  <a:cubicBezTo>
                    <a:pt x="505" y="1620"/>
                    <a:pt x="568" y="1388"/>
                    <a:pt x="547" y="1157"/>
                  </a:cubicBezTo>
                  <a:cubicBezTo>
                    <a:pt x="484" y="779"/>
                    <a:pt x="379" y="400"/>
                    <a:pt x="29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38"/>
            <p:cNvSpPr/>
            <p:nvPr/>
          </p:nvSpPr>
          <p:spPr>
            <a:xfrm>
              <a:off x="1216550" y="2998120"/>
              <a:ext cx="8250" cy="16306"/>
            </a:xfrm>
            <a:custGeom>
              <a:avLst/>
              <a:gdLst/>
              <a:ahLst/>
              <a:cxnLst/>
              <a:rect l="l" t="t" r="r" b="b"/>
              <a:pathLst>
                <a:path w="800" h="1557" extrusionOk="0">
                  <a:moveTo>
                    <a:pt x="253" y="1"/>
                  </a:moveTo>
                  <a:cubicBezTo>
                    <a:pt x="1" y="379"/>
                    <a:pt x="211" y="1367"/>
                    <a:pt x="547" y="1556"/>
                  </a:cubicBezTo>
                  <a:cubicBezTo>
                    <a:pt x="800" y="1220"/>
                    <a:pt x="758" y="169"/>
                    <a:pt x="48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38"/>
            <p:cNvSpPr/>
            <p:nvPr/>
          </p:nvSpPr>
          <p:spPr>
            <a:xfrm>
              <a:off x="1248643" y="2788732"/>
              <a:ext cx="8467" cy="15646"/>
            </a:xfrm>
            <a:custGeom>
              <a:avLst/>
              <a:gdLst/>
              <a:ahLst/>
              <a:cxnLst/>
              <a:rect l="l" t="t" r="r" b="b"/>
              <a:pathLst>
                <a:path w="821" h="1494" extrusionOk="0">
                  <a:moveTo>
                    <a:pt x="421" y="0"/>
                  </a:moveTo>
                  <a:lnTo>
                    <a:pt x="126" y="21"/>
                  </a:lnTo>
                  <a:cubicBezTo>
                    <a:pt x="126" y="568"/>
                    <a:pt x="0" y="1115"/>
                    <a:pt x="484" y="1493"/>
                  </a:cubicBezTo>
                  <a:cubicBezTo>
                    <a:pt x="820" y="1052"/>
                    <a:pt x="799" y="526"/>
                    <a:pt x="4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38"/>
            <p:cNvSpPr/>
            <p:nvPr/>
          </p:nvSpPr>
          <p:spPr>
            <a:xfrm>
              <a:off x="1247993" y="2847734"/>
              <a:ext cx="8250" cy="16526"/>
            </a:xfrm>
            <a:custGeom>
              <a:avLst/>
              <a:gdLst/>
              <a:ahLst/>
              <a:cxnLst/>
              <a:rect l="l" t="t" r="r" b="b"/>
              <a:pathLst>
                <a:path w="800" h="1578" extrusionOk="0">
                  <a:moveTo>
                    <a:pt x="231" y="1"/>
                  </a:moveTo>
                  <a:cubicBezTo>
                    <a:pt x="0" y="611"/>
                    <a:pt x="105" y="1325"/>
                    <a:pt x="484" y="1578"/>
                  </a:cubicBezTo>
                  <a:cubicBezTo>
                    <a:pt x="799" y="1052"/>
                    <a:pt x="610" y="548"/>
                    <a:pt x="505" y="43"/>
                  </a:cubicBezTo>
                  <a:cubicBezTo>
                    <a:pt x="463" y="22"/>
                    <a:pt x="421" y="1"/>
                    <a:pt x="358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38"/>
            <p:cNvSpPr/>
            <p:nvPr/>
          </p:nvSpPr>
          <p:spPr>
            <a:xfrm>
              <a:off x="1183375" y="2830570"/>
              <a:ext cx="7600" cy="19824"/>
            </a:xfrm>
            <a:custGeom>
              <a:avLst/>
              <a:gdLst/>
              <a:ahLst/>
              <a:cxnLst/>
              <a:rect l="l" t="t" r="r" b="b"/>
              <a:pathLst>
                <a:path w="737" h="1893" extrusionOk="0">
                  <a:moveTo>
                    <a:pt x="211" y="0"/>
                  </a:moveTo>
                  <a:lnTo>
                    <a:pt x="211" y="0"/>
                  </a:lnTo>
                  <a:cubicBezTo>
                    <a:pt x="1" y="589"/>
                    <a:pt x="169" y="1640"/>
                    <a:pt x="506" y="1892"/>
                  </a:cubicBezTo>
                  <a:cubicBezTo>
                    <a:pt x="737" y="1325"/>
                    <a:pt x="569" y="252"/>
                    <a:pt x="21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38"/>
            <p:cNvSpPr/>
            <p:nvPr/>
          </p:nvSpPr>
          <p:spPr>
            <a:xfrm>
              <a:off x="1220242" y="2738747"/>
              <a:ext cx="6724" cy="16086"/>
            </a:xfrm>
            <a:custGeom>
              <a:avLst/>
              <a:gdLst/>
              <a:ahLst/>
              <a:cxnLst/>
              <a:rect l="l" t="t" r="r" b="b"/>
              <a:pathLst>
                <a:path w="652" h="1536" extrusionOk="0">
                  <a:moveTo>
                    <a:pt x="294" y="1"/>
                  </a:moveTo>
                  <a:lnTo>
                    <a:pt x="21" y="43"/>
                  </a:lnTo>
                  <a:cubicBezTo>
                    <a:pt x="21" y="316"/>
                    <a:pt x="0" y="590"/>
                    <a:pt x="21" y="842"/>
                  </a:cubicBezTo>
                  <a:cubicBezTo>
                    <a:pt x="21" y="1136"/>
                    <a:pt x="168" y="1388"/>
                    <a:pt x="400" y="1536"/>
                  </a:cubicBezTo>
                  <a:cubicBezTo>
                    <a:pt x="652" y="1073"/>
                    <a:pt x="610" y="737"/>
                    <a:pt x="29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38"/>
            <p:cNvSpPr/>
            <p:nvPr/>
          </p:nvSpPr>
          <p:spPr>
            <a:xfrm>
              <a:off x="1236928" y="2775076"/>
              <a:ext cx="6517" cy="17845"/>
            </a:xfrm>
            <a:custGeom>
              <a:avLst/>
              <a:gdLst/>
              <a:ahLst/>
              <a:cxnLst/>
              <a:rect l="l" t="t" r="r" b="b"/>
              <a:pathLst>
                <a:path w="632" h="1704" extrusionOk="0">
                  <a:moveTo>
                    <a:pt x="337" y="1"/>
                  </a:moveTo>
                  <a:lnTo>
                    <a:pt x="85" y="22"/>
                  </a:lnTo>
                  <a:cubicBezTo>
                    <a:pt x="64" y="632"/>
                    <a:pt x="1" y="1220"/>
                    <a:pt x="421" y="1704"/>
                  </a:cubicBezTo>
                  <a:cubicBezTo>
                    <a:pt x="632" y="1136"/>
                    <a:pt x="590" y="527"/>
                    <a:pt x="33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38"/>
            <p:cNvSpPr/>
            <p:nvPr/>
          </p:nvSpPr>
          <p:spPr>
            <a:xfrm>
              <a:off x="1192264" y="2682468"/>
              <a:ext cx="5868" cy="18421"/>
            </a:xfrm>
            <a:custGeom>
              <a:avLst/>
              <a:gdLst/>
              <a:ahLst/>
              <a:cxnLst/>
              <a:rect l="l" t="t" r="r" b="b"/>
              <a:pathLst>
                <a:path w="569" h="1759" extrusionOk="0">
                  <a:moveTo>
                    <a:pt x="265" y="0"/>
                  </a:moveTo>
                  <a:cubicBezTo>
                    <a:pt x="237" y="0"/>
                    <a:pt x="205" y="5"/>
                    <a:pt x="169" y="14"/>
                  </a:cubicBezTo>
                  <a:cubicBezTo>
                    <a:pt x="1" y="539"/>
                    <a:pt x="148" y="1023"/>
                    <a:pt x="274" y="1527"/>
                  </a:cubicBezTo>
                  <a:cubicBezTo>
                    <a:pt x="295" y="1654"/>
                    <a:pt x="379" y="1738"/>
                    <a:pt x="506" y="1759"/>
                  </a:cubicBezTo>
                  <a:cubicBezTo>
                    <a:pt x="527" y="1569"/>
                    <a:pt x="548" y="1380"/>
                    <a:pt x="569" y="1191"/>
                  </a:cubicBezTo>
                  <a:cubicBezTo>
                    <a:pt x="527" y="855"/>
                    <a:pt x="484" y="497"/>
                    <a:pt x="421" y="140"/>
                  </a:cubicBezTo>
                  <a:cubicBezTo>
                    <a:pt x="421" y="57"/>
                    <a:pt x="369" y="0"/>
                    <a:pt x="26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38"/>
            <p:cNvSpPr/>
            <p:nvPr/>
          </p:nvSpPr>
          <p:spPr>
            <a:xfrm>
              <a:off x="1265772" y="2853243"/>
              <a:ext cx="5858" cy="18065"/>
            </a:xfrm>
            <a:custGeom>
              <a:avLst/>
              <a:gdLst/>
              <a:ahLst/>
              <a:cxnLst/>
              <a:rect l="l" t="t" r="r" b="b"/>
              <a:pathLst>
                <a:path w="568" h="1725" extrusionOk="0">
                  <a:moveTo>
                    <a:pt x="210" y="1"/>
                  </a:moveTo>
                  <a:cubicBezTo>
                    <a:pt x="147" y="64"/>
                    <a:pt x="63" y="106"/>
                    <a:pt x="63" y="169"/>
                  </a:cubicBezTo>
                  <a:cubicBezTo>
                    <a:pt x="42" y="463"/>
                    <a:pt x="0" y="736"/>
                    <a:pt x="0" y="1031"/>
                  </a:cubicBezTo>
                  <a:cubicBezTo>
                    <a:pt x="0" y="1283"/>
                    <a:pt x="105" y="1556"/>
                    <a:pt x="316" y="1725"/>
                  </a:cubicBezTo>
                  <a:cubicBezTo>
                    <a:pt x="568" y="1388"/>
                    <a:pt x="505" y="526"/>
                    <a:pt x="21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38"/>
            <p:cNvSpPr/>
            <p:nvPr/>
          </p:nvSpPr>
          <p:spPr>
            <a:xfrm>
              <a:off x="1205712" y="3007807"/>
              <a:ext cx="6951" cy="16526"/>
            </a:xfrm>
            <a:custGeom>
              <a:avLst/>
              <a:gdLst/>
              <a:ahLst/>
              <a:cxnLst/>
              <a:rect l="l" t="t" r="r" b="b"/>
              <a:pathLst>
                <a:path w="674" h="1578" extrusionOk="0">
                  <a:moveTo>
                    <a:pt x="190" y="1"/>
                  </a:moveTo>
                  <a:lnTo>
                    <a:pt x="21" y="22"/>
                  </a:lnTo>
                  <a:cubicBezTo>
                    <a:pt x="21" y="358"/>
                    <a:pt x="0" y="694"/>
                    <a:pt x="21" y="1031"/>
                  </a:cubicBezTo>
                  <a:cubicBezTo>
                    <a:pt x="42" y="1241"/>
                    <a:pt x="169" y="1451"/>
                    <a:pt x="358" y="1577"/>
                  </a:cubicBezTo>
                  <a:cubicBezTo>
                    <a:pt x="673" y="1178"/>
                    <a:pt x="589" y="758"/>
                    <a:pt x="19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38"/>
            <p:cNvSpPr/>
            <p:nvPr/>
          </p:nvSpPr>
          <p:spPr>
            <a:xfrm>
              <a:off x="1261863" y="2945055"/>
              <a:ext cx="6734" cy="17405"/>
            </a:xfrm>
            <a:custGeom>
              <a:avLst/>
              <a:gdLst/>
              <a:ahLst/>
              <a:cxnLst/>
              <a:rect l="l" t="t" r="r" b="b"/>
              <a:pathLst>
                <a:path w="653" h="1662" extrusionOk="0">
                  <a:moveTo>
                    <a:pt x="295" y="1"/>
                  </a:moveTo>
                  <a:cubicBezTo>
                    <a:pt x="43" y="43"/>
                    <a:pt x="22" y="43"/>
                    <a:pt x="22" y="211"/>
                  </a:cubicBezTo>
                  <a:cubicBezTo>
                    <a:pt x="1" y="505"/>
                    <a:pt x="1" y="821"/>
                    <a:pt x="22" y="1136"/>
                  </a:cubicBezTo>
                  <a:cubicBezTo>
                    <a:pt x="22" y="1346"/>
                    <a:pt x="148" y="1557"/>
                    <a:pt x="337" y="1662"/>
                  </a:cubicBezTo>
                  <a:cubicBezTo>
                    <a:pt x="653" y="1073"/>
                    <a:pt x="358" y="526"/>
                    <a:pt x="29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38"/>
            <p:cNvSpPr/>
            <p:nvPr/>
          </p:nvSpPr>
          <p:spPr>
            <a:xfrm>
              <a:off x="1226739" y="2972797"/>
              <a:ext cx="6517" cy="17405"/>
            </a:xfrm>
            <a:custGeom>
              <a:avLst/>
              <a:gdLst/>
              <a:ahLst/>
              <a:cxnLst/>
              <a:rect l="l" t="t" r="r" b="b"/>
              <a:pathLst>
                <a:path w="632" h="1662" extrusionOk="0">
                  <a:moveTo>
                    <a:pt x="337" y="1"/>
                  </a:moveTo>
                  <a:lnTo>
                    <a:pt x="85" y="43"/>
                  </a:lnTo>
                  <a:cubicBezTo>
                    <a:pt x="106" y="484"/>
                    <a:pt x="1" y="947"/>
                    <a:pt x="190" y="1346"/>
                  </a:cubicBezTo>
                  <a:cubicBezTo>
                    <a:pt x="253" y="1473"/>
                    <a:pt x="337" y="1557"/>
                    <a:pt x="400" y="1662"/>
                  </a:cubicBezTo>
                  <a:cubicBezTo>
                    <a:pt x="632" y="1115"/>
                    <a:pt x="589" y="526"/>
                    <a:pt x="33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38"/>
            <p:cNvSpPr/>
            <p:nvPr/>
          </p:nvSpPr>
          <p:spPr>
            <a:xfrm>
              <a:off x="1187283" y="2855222"/>
              <a:ext cx="5868" cy="16746"/>
            </a:xfrm>
            <a:custGeom>
              <a:avLst/>
              <a:gdLst/>
              <a:ahLst/>
              <a:cxnLst/>
              <a:rect l="l" t="t" r="r" b="b"/>
              <a:pathLst>
                <a:path w="569" h="1599" extrusionOk="0">
                  <a:moveTo>
                    <a:pt x="127" y="1"/>
                  </a:moveTo>
                  <a:cubicBezTo>
                    <a:pt x="84" y="85"/>
                    <a:pt x="21" y="148"/>
                    <a:pt x="21" y="211"/>
                  </a:cubicBezTo>
                  <a:cubicBezTo>
                    <a:pt x="0" y="442"/>
                    <a:pt x="0" y="695"/>
                    <a:pt x="21" y="947"/>
                  </a:cubicBezTo>
                  <a:cubicBezTo>
                    <a:pt x="42" y="1199"/>
                    <a:pt x="169" y="1430"/>
                    <a:pt x="358" y="1599"/>
                  </a:cubicBezTo>
                  <a:cubicBezTo>
                    <a:pt x="505" y="1430"/>
                    <a:pt x="568" y="1199"/>
                    <a:pt x="526" y="968"/>
                  </a:cubicBezTo>
                  <a:cubicBezTo>
                    <a:pt x="505" y="632"/>
                    <a:pt x="400" y="295"/>
                    <a:pt x="211" y="22"/>
                  </a:cubicBezTo>
                  <a:lnTo>
                    <a:pt x="127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38"/>
            <p:cNvSpPr/>
            <p:nvPr/>
          </p:nvSpPr>
          <p:spPr>
            <a:xfrm>
              <a:off x="1259914" y="2832769"/>
              <a:ext cx="7384" cy="16086"/>
            </a:xfrm>
            <a:custGeom>
              <a:avLst/>
              <a:gdLst/>
              <a:ahLst/>
              <a:cxnLst/>
              <a:rect l="l" t="t" r="r" b="b"/>
              <a:pathLst>
                <a:path w="716" h="1536" extrusionOk="0">
                  <a:moveTo>
                    <a:pt x="169" y="0"/>
                  </a:moveTo>
                  <a:cubicBezTo>
                    <a:pt x="1" y="253"/>
                    <a:pt x="64" y="526"/>
                    <a:pt x="85" y="778"/>
                  </a:cubicBezTo>
                  <a:cubicBezTo>
                    <a:pt x="85" y="1073"/>
                    <a:pt x="211" y="1367"/>
                    <a:pt x="463" y="1535"/>
                  </a:cubicBezTo>
                  <a:cubicBezTo>
                    <a:pt x="715" y="1009"/>
                    <a:pt x="568" y="190"/>
                    <a:pt x="169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38"/>
            <p:cNvSpPr/>
            <p:nvPr/>
          </p:nvSpPr>
          <p:spPr>
            <a:xfrm>
              <a:off x="1190965" y="3052503"/>
              <a:ext cx="6951" cy="14766"/>
            </a:xfrm>
            <a:custGeom>
              <a:avLst/>
              <a:gdLst/>
              <a:ahLst/>
              <a:cxnLst/>
              <a:rect l="l" t="t" r="r" b="b"/>
              <a:pathLst>
                <a:path w="674" h="1410" extrusionOk="0">
                  <a:moveTo>
                    <a:pt x="421" y="1"/>
                  </a:moveTo>
                  <a:lnTo>
                    <a:pt x="148" y="43"/>
                  </a:lnTo>
                  <a:cubicBezTo>
                    <a:pt x="106" y="295"/>
                    <a:pt x="43" y="547"/>
                    <a:pt x="22" y="800"/>
                  </a:cubicBezTo>
                  <a:cubicBezTo>
                    <a:pt x="1" y="1052"/>
                    <a:pt x="148" y="1325"/>
                    <a:pt x="421" y="1409"/>
                  </a:cubicBezTo>
                  <a:cubicBezTo>
                    <a:pt x="674" y="947"/>
                    <a:pt x="547" y="505"/>
                    <a:pt x="4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38"/>
            <p:cNvSpPr/>
            <p:nvPr/>
          </p:nvSpPr>
          <p:spPr>
            <a:xfrm>
              <a:off x="1229998" y="2914015"/>
              <a:ext cx="6940" cy="18725"/>
            </a:xfrm>
            <a:custGeom>
              <a:avLst/>
              <a:gdLst/>
              <a:ahLst/>
              <a:cxnLst/>
              <a:rect l="l" t="t" r="r" b="b"/>
              <a:pathLst>
                <a:path w="673" h="1788" extrusionOk="0">
                  <a:moveTo>
                    <a:pt x="252" y="0"/>
                  </a:moveTo>
                  <a:cubicBezTo>
                    <a:pt x="0" y="358"/>
                    <a:pt x="147" y="1493"/>
                    <a:pt x="463" y="1787"/>
                  </a:cubicBezTo>
                  <a:cubicBezTo>
                    <a:pt x="673" y="1367"/>
                    <a:pt x="547" y="274"/>
                    <a:pt x="25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38"/>
            <p:cNvSpPr/>
            <p:nvPr/>
          </p:nvSpPr>
          <p:spPr>
            <a:xfrm>
              <a:off x="1196606" y="2755042"/>
              <a:ext cx="6301" cy="17625"/>
            </a:xfrm>
            <a:custGeom>
              <a:avLst/>
              <a:gdLst/>
              <a:ahLst/>
              <a:cxnLst/>
              <a:rect l="l" t="t" r="r" b="b"/>
              <a:pathLst>
                <a:path w="611" h="1683" extrusionOk="0">
                  <a:moveTo>
                    <a:pt x="106" y="1"/>
                  </a:moveTo>
                  <a:cubicBezTo>
                    <a:pt x="106" y="589"/>
                    <a:pt x="0" y="1157"/>
                    <a:pt x="484" y="1683"/>
                  </a:cubicBezTo>
                  <a:cubicBezTo>
                    <a:pt x="610" y="1325"/>
                    <a:pt x="610" y="905"/>
                    <a:pt x="484" y="547"/>
                  </a:cubicBezTo>
                  <a:cubicBezTo>
                    <a:pt x="421" y="337"/>
                    <a:pt x="358" y="106"/>
                    <a:pt x="10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38"/>
            <p:cNvSpPr/>
            <p:nvPr/>
          </p:nvSpPr>
          <p:spPr>
            <a:xfrm>
              <a:off x="1200071" y="2864689"/>
              <a:ext cx="6517" cy="14326"/>
            </a:xfrm>
            <a:custGeom>
              <a:avLst/>
              <a:gdLst/>
              <a:ahLst/>
              <a:cxnLst/>
              <a:rect l="l" t="t" r="r" b="b"/>
              <a:pathLst>
                <a:path w="632" h="1368" extrusionOk="0">
                  <a:moveTo>
                    <a:pt x="169" y="1"/>
                  </a:moveTo>
                  <a:cubicBezTo>
                    <a:pt x="1" y="463"/>
                    <a:pt x="64" y="968"/>
                    <a:pt x="358" y="1367"/>
                  </a:cubicBezTo>
                  <a:cubicBezTo>
                    <a:pt x="632" y="905"/>
                    <a:pt x="589" y="169"/>
                    <a:pt x="358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38"/>
            <p:cNvSpPr/>
            <p:nvPr/>
          </p:nvSpPr>
          <p:spPr>
            <a:xfrm>
              <a:off x="1205928" y="2834089"/>
              <a:ext cx="7167" cy="14096"/>
            </a:xfrm>
            <a:custGeom>
              <a:avLst/>
              <a:gdLst/>
              <a:ahLst/>
              <a:cxnLst/>
              <a:rect l="l" t="t" r="r" b="b"/>
              <a:pathLst>
                <a:path w="695" h="1346" extrusionOk="0">
                  <a:moveTo>
                    <a:pt x="379" y="0"/>
                  </a:moveTo>
                  <a:lnTo>
                    <a:pt x="148" y="21"/>
                  </a:lnTo>
                  <a:cubicBezTo>
                    <a:pt x="43" y="526"/>
                    <a:pt x="0" y="968"/>
                    <a:pt x="400" y="1346"/>
                  </a:cubicBezTo>
                  <a:cubicBezTo>
                    <a:pt x="694" y="883"/>
                    <a:pt x="610" y="442"/>
                    <a:pt x="379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38"/>
            <p:cNvSpPr/>
            <p:nvPr/>
          </p:nvSpPr>
          <p:spPr>
            <a:xfrm>
              <a:off x="1268804" y="2882304"/>
              <a:ext cx="5868" cy="18285"/>
            </a:xfrm>
            <a:custGeom>
              <a:avLst/>
              <a:gdLst/>
              <a:ahLst/>
              <a:cxnLst/>
              <a:rect l="l" t="t" r="r" b="b"/>
              <a:pathLst>
                <a:path w="569" h="1746" extrusionOk="0">
                  <a:moveTo>
                    <a:pt x="22" y="1"/>
                  </a:moveTo>
                  <a:cubicBezTo>
                    <a:pt x="22" y="400"/>
                    <a:pt x="1" y="800"/>
                    <a:pt x="22" y="1178"/>
                  </a:cubicBezTo>
                  <a:cubicBezTo>
                    <a:pt x="22" y="1430"/>
                    <a:pt x="148" y="1641"/>
                    <a:pt x="337" y="1746"/>
                  </a:cubicBezTo>
                  <a:cubicBezTo>
                    <a:pt x="568" y="1094"/>
                    <a:pt x="274" y="547"/>
                    <a:pt x="10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38"/>
            <p:cNvSpPr/>
            <p:nvPr/>
          </p:nvSpPr>
          <p:spPr>
            <a:xfrm>
              <a:off x="1244301" y="2897720"/>
              <a:ext cx="6951" cy="13887"/>
            </a:xfrm>
            <a:custGeom>
              <a:avLst/>
              <a:gdLst/>
              <a:ahLst/>
              <a:cxnLst/>
              <a:rect l="l" t="t" r="r" b="b"/>
              <a:pathLst>
                <a:path w="674" h="132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1" y="253"/>
                    <a:pt x="43" y="968"/>
                    <a:pt x="379" y="1325"/>
                  </a:cubicBezTo>
                  <a:cubicBezTo>
                    <a:pt x="674" y="1073"/>
                    <a:pt x="674" y="379"/>
                    <a:pt x="31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38"/>
            <p:cNvSpPr/>
            <p:nvPr/>
          </p:nvSpPr>
          <p:spPr>
            <a:xfrm>
              <a:off x="1222408" y="2772877"/>
              <a:ext cx="5858" cy="14546"/>
            </a:xfrm>
            <a:custGeom>
              <a:avLst/>
              <a:gdLst/>
              <a:ahLst/>
              <a:cxnLst/>
              <a:rect l="l" t="t" r="r" b="b"/>
              <a:pathLst>
                <a:path w="568" h="1389" extrusionOk="0">
                  <a:moveTo>
                    <a:pt x="169" y="1"/>
                  </a:moveTo>
                  <a:cubicBezTo>
                    <a:pt x="0" y="43"/>
                    <a:pt x="0" y="169"/>
                    <a:pt x="0" y="316"/>
                  </a:cubicBezTo>
                  <a:cubicBezTo>
                    <a:pt x="0" y="694"/>
                    <a:pt x="0" y="1073"/>
                    <a:pt x="316" y="1388"/>
                  </a:cubicBezTo>
                  <a:cubicBezTo>
                    <a:pt x="568" y="947"/>
                    <a:pt x="484" y="253"/>
                    <a:pt x="169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38"/>
            <p:cNvSpPr/>
            <p:nvPr/>
          </p:nvSpPr>
          <p:spPr>
            <a:xfrm>
              <a:off x="1191615" y="2813615"/>
              <a:ext cx="6084" cy="13876"/>
            </a:xfrm>
            <a:custGeom>
              <a:avLst/>
              <a:gdLst/>
              <a:ahLst/>
              <a:cxnLst/>
              <a:rect l="l" t="t" r="r" b="b"/>
              <a:pathLst>
                <a:path w="590" h="1325" extrusionOk="0">
                  <a:moveTo>
                    <a:pt x="127" y="0"/>
                  </a:moveTo>
                  <a:lnTo>
                    <a:pt x="127" y="0"/>
                  </a:lnTo>
                  <a:cubicBezTo>
                    <a:pt x="1" y="442"/>
                    <a:pt x="85" y="946"/>
                    <a:pt x="358" y="1325"/>
                  </a:cubicBezTo>
                  <a:cubicBezTo>
                    <a:pt x="590" y="925"/>
                    <a:pt x="442" y="105"/>
                    <a:pt x="12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38"/>
            <p:cNvSpPr/>
            <p:nvPr/>
          </p:nvSpPr>
          <p:spPr>
            <a:xfrm>
              <a:off x="1161915" y="2666277"/>
              <a:ext cx="4125" cy="13698"/>
            </a:xfrm>
            <a:custGeom>
              <a:avLst/>
              <a:gdLst/>
              <a:ahLst/>
              <a:cxnLst/>
              <a:rect l="l" t="t" r="r" b="b"/>
              <a:pathLst>
                <a:path w="400" h="1308" extrusionOk="0">
                  <a:moveTo>
                    <a:pt x="147" y="1"/>
                  </a:moveTo>
                  <a:cubicBezTo>
                    <a:pt x="34" y="1"/>
                    <a:pt x="3" y="76"/>
                    <a:pt x="22" y="151"/>
                  </a:cubicBezTo>
                  <a:cubicBezTo>
                    <a:pt x="1" y="361"/>
                    <a:pt x="1" y="550"/>
                    <a:pt x="22" y="740"/>
                  </a:cubicBezTo>
                  <a:cubicBezTo>
                    <a:pt x="22" y="971"/>
                    <a:pt x="127" y="1181"/>
                    <a:pt x="316" y="1307"/>
                  </a:cubicBezTo>
                  <a:cubicBezTo>
                    <a:pt x="400" y="866"/>
                    <a:pt x="358" y="424"/>
                    <a:pt x="190" y="4"/>
                  </a:cubicBezTo>
                  <a:cubicBezTo>
                    <a:pt x="174" y="2"/>
                    <a:pt x="160" y="1"/>
                    <a:pt x="14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38"/>
            <p:cNvSpPr/>
            <p:nvPr/>
          </p:nvSpPr>
          <p:spPr>
            <a:xfrm>
              <a:off x="1234979" y="2750424"/>
              <a:ext cx="5218" cy="13656"/>
            </a:xfrm>
            <a:custGeom>
              <a:avLst/>
              <a:gdLst/>
              <a:ahLst/>
              <a:cxnLst/>
              <a:rect l="l" t="t" r="r" b="b"/>
              <a:pathLst>
                <a:path w="506" h="1304" extrusionOk="0">
                  <a:moveTo>
                    <a:pt x="148" y="0"/>
                  </a:moveTo>
                  <a:lnTo>
                    <a:pt x="148" y="0"/>
                  </a:lnTo>
                  <a:cubicBezTo>
                    <a:pt x="1" y="442"/>
                    <a:pt x="64" y="904"/>
                    <a:pt x="316" y="1304"/>
                  </a:cubicBezTo>
                  <a:cubicBezTo>
                    <a:pt x="505" y="925"/>
                    <a:pt x="421" y="231"/>
                    <a:pt x="14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9" name="Google Shape;12789;p38"/>
          <p:cNvGrpSpPr/>
          <p:nvPr/>
        </p:nvGrpSpPr>
        <p:grpSpPr>
          <a:xfrm flipH="1">
            <a:off x="3593" y="461154"/>
            <a:ext cx="764267" cy="1043828"/>
            <a:chOff x="1673600" y="2891771"/>
            <a:chExt cx="568270" cy="776138"/>
          </a:xfrm>
        </p:grpSpPr>
        <p:sp>
          <p:nvSpPr>
            <p:cNvPr id="12790" name="Google Shape;12790;p38"/>
            <p:cNvSpPr/>
            <p:nvPr/>
          </p:nvSpPr>
          <p:spPr>
            <a:xfrm>
              <a:off x="1673600" y="2891771"/>
              <a:ext cx="474612" cy="727483"/>
            </a:xfrm>
            <a:custGeom>
              <a:avLst/>
              <a:gdLst/>
              <a:ahLst/>
              <a:cxnLst/>
              <a:rect l="l" t="t" r="r" b="b"/>
              <a:pathLst>
                <a:path w="46023" h="69466" extrusionOk="0">
                  <a:moveTo>
                    <a:pt x="41249" y="7164"/>
                  </a:moveTo>
                  <a:cubicBezTo>
                    <a:pt x="41263" y="7164"/>
                    <a:pt x="41268" y="7177"/>
                    <a:pt x="41270" y="7191"/>
                  </a:cubicBezTo>
                  <a:lnTo>
                    <a:pt x="41270" y="7191"/>
                  </a:lnTo>
                  <a:cubicBezTo>
                    <a:pt x="41248" y="7191"/>
                    <a:pt x="41187" y="7170"/>
                    <a:pt x="41229" y="7170"/>
                  </a:cubicBezTo>
                  <a:cubicBezTo>
                    <a:pt x="41237" y="7166"/>
                    <a:pt x="41243" y="7164"/>
                    <a:pt x="41249" y="7164"/>
                  </a:cubicBezTo>
                  <a:close/>
                  <a:moveTo>
                    <a:pt x="40388" y="8074"/>
                  </a:moveTo>
                  <a:lnTo>
                    <a:pt x="40409" y="8095"/>
                  </a:lnTo>
                  <a:cubicBezTo>
                    <a:pt x="40409" y="8095"/>
                    <a:pt x="40388" y="8116"/>
                    <a:pt x="40388" y="8116"/>
                  </a:cubicBezTo>
                  <a:cubicBezTo>
                    <a:pt x="40388" y="8095"/>
                    <a:pt x="40367" y="8095"/>
                    <a:pt x="40367" y="8074"/>
                  </a:cubicBezTo>
                  <a:close/>
                  <a:moveTo>
                    <a:pt x="35702" y="12397"/>
                  </a:moveTo>
                  <a:cubicBezTo>
                    <a:pt x="35721" y="12397"/>
                    <a:pt x="35741" y="12399"/>
                    <a:pt x="35762" y="12405"/>
                  </a:cubicBezTo>
                  <a:cubicBezTo>
                    <a:pt x="35699" y="12468"/>
                    <a:pt x="35678" y="12531"/>
                    <a:pt x="35615" y="12594"/>
                  </a:cubicBezTo>
                  <a:cubicBezTo>
                    <a:pt x="35510" y="12721"/>
                    <a:pt x="35426" y="12847"/>
                    <a:pt x="35342" y="12994"/>
                  </a:cubicBezTo>
                  <a:cubicBezTo>
                    <a:pt x="35153" y="13330"/>
                    <a:pt x="34900" y="13667"/>
                    <a:pt x="34627" y="13940"/>
                  </a:cubicBezTo>
                  <a:cubicBezTo>
                    <a:pt x="34564" y="14003"/>
                    <a:pt x="34501" y="14087"/>
                    <a:pt x="34459" y="14150"/>
                  </a:cubicBezTo>
                  <a:cubicBezTo>
                    <a:pt x="34228" y="14445"/>
                    <a:pt x="34017" y="14739"/>
                    <a:pt x="33828" y="15033"/>
                  </a:cubicBezTo>
                  <a:cubicBezTo>
                    <a:pt x="33618" y="15138"/>
                    <a:pt x="33555" y="15412"/>
                    <a:pt x="33345" y="15559"/>
                  </a:cubicBezTo>
                  <a:cubicBezTo>
                    <a:pt x="33155" y="15727"/>
                    <a:pt x="32987" y="15916"/>
                    <a:pt x="32840" y="16148"/>
                  </a:cubicBezTo>
                  <a:cubicBezTo>
                    <a:pt x="32777" y="16253"/>
                    <a:pt x="32651" y="16337"/>
                    <a:pt x="32525" y="16358"/>
                  </a:cubicBezTo>
                  <a:cubicBezTo>
                    <a:pt x="32378" y="16568"/>
                    <a:pt x="32272" y="16778"/>
                    <a:pt x="32188" y="17010"/>
                  </a:cubicBezTo>
                  <a:cubicBezTo>
                    <a:pt x="32167" y="17094"/>
                    <a:pt x="32020" y="17094"/>
                    <a:pt x="32041" y="17220"/>
                  </a:cubicBezTo>
                  <a:cubicBezTo>
                    <a:pt x="31957" y="17346"/>
                    <a:pt x="31894" y="17493"/>
                    <a:pt x="31873" y="17640"/>
                  </a:cubicBezTo>
                  <a:cubicBezTo>
                    <a:pt x="31831" y="17766"/>
                    <a:pt x="31768" y="17893"/>
                    <a:pt x="31663" y="17977"/>
                  </a:cubicBezTo>
                  <a:cubicBezTo>
                    <a:pt x="31537" y="18061"/>
                    <a:pt x="31537" y="18229"/>
                    <a:pt x="31368" y="18271"/>
                  </a:cubicBezTo>
                  <a:lnTo>
                    <a:pt x="31347" y="18397"/>
                  </a:lnTo>
                  <a:cubicBezTo>
                    <a:pt x="31221" y="18418"/>
                    <a:pt x="31095" y="18439"/>
                    <a:pt x="31074" y="18607"/>
                  </a:cubicBezTo>
                  <a:cubicBezTo>
                    <a:pt x="31074" y="18713"/>
                    <a:pt x="30948" y="18776"/>
                    <a:pt x="30864" y="18860"/>
                  </a:cubicBezTo>
                  <a:lnTo>
                    <a:pt x="30906" y="18965"/>
                  </a:lnTo>
                  <a:cubicBezTo>
                    <a:pt x="30843" y="19028"/>
                    <a:pt x="30780" y="19070"/>
                    <a:pt x="30696" y="19112"/>
                  </a:cubicBezTo>
                  <a:cubicBezTo>
                    <a:pt x="30654" y="19133"/>
                    <a:pt x="30696" y="19154"/>
                    <a:pt x="30717" y="19175"/>
                  </a:cubicBezTo>
                  <a:cubicBezTo>
                    <a:pt x="30759" y="19280"/>
                    <a:pt x="30696" y="19364"/>
                    <a:pt x="30633" y="19448"/>
                  </a:cubicBezTo>
                  <a:cubicBezTo>
                    <a:pt x="30548" y="19553"/>
                    <a:pt x="30443" y="19680"/>
                    <a:pt x="30338" y="19785"/>
                  </a:cubicBezTo>
                  <a:cubicBezTo>
                    <a:pt x="30233" y="19890"/>
                    <a:pt x="30233" y="20079"/>
                    <a:pt x="30065" y="20142"/>
                  </a:cubicBezTo>
                  <a:cubicBezTo>
                    <a:pt x="29981" y="20373"/>
                    <a:pt x="29834" y="20584"/>
                    <a:pt x="29644" y="20752"/>
                  </a:cubicBezTo>
                  <a:cubicBezTo>
                    <a:pt x="29602" y="20836"/>
                    <a:pt x="29560" y="20941"/>
                    <a:pt x="29539" y="21025"/>
                  </a:cubicBezTo>
                  <a:lnTo>
                    <a:pt x="29266" y="21172"/>
                  </a:lnTo>
                  <a:cubicBezTo>
                    <a:pt x="29245" y="21088"/>
                    <a:pt x="29245" y="21004"/>
                    <a:pt x="29245" y="20920"/>
                  </a:cubicBezTo>
                  <a:cubicBezTo>
                    <a:pt x="29413" y="20710"/>
                    <a:pt x="29560" y="20479"/>
                    <a:pt x="29665" y="20226"/>
                  </a:cubicBezTo>
                  <a:cubicBezTo>
                    <a:pt x="29707" y="20079"/>
                    <a:pt x="29813" y="19953"/>
                    <a:pt x="29918" y="19869"/>
                  </a:cubicBezTo>
                  <a:lnTo>
                    <a:pt x="29918" y="19680"/>
                  </a:lnTo>
                  <a:cubicBezTo>
                    <a:pt x="30128" y="19532"/>
                    <a:pt x="30275" y="19322"/>
                    <a:pt x="30380" y="19091"/>
                  </a:cubicBezTo>
                  <a:cubicBezTo>
                    <a:pt x="30422" y="19007"/>
                    <a:pt x="30506" y="18944"/>
                    <a:pt x="30590" y="18944"/>
                  </a:cubicBezTo>
                  <a:cubicBezTo>
                    <a:pt x="30599" y="18947"/>
                    <a:pt x="30607" y="18948"/>
                    <a:pt x="30615" y="18948"/>
                  </a:cubicBezTo>
                  <a:cubicBezTo>
                    <a:pt x="30665" y="18948"/>
                    <a:pt x="30698" y="18896"/>
                    <a:pt x="30717" y="18860"/>
                  </a:cubicBezTo>
                  <a:lnTo>
                    <a:pt x="30696" y="18797"/>
                  </a:lnTo>
                  <a:cubicBezTo>
                    <a:pt x="30801" y="18755"/>
                    <a:pt x="30885" y="18691"/>
                    <a:pt x="30948" y="18586"/>
                  </a:cubicBezTo>
                  <a:cubicBezTo>
                    <a:pt x="31032" y="18460"/>
                    <a:pt x="31116" y="18355"/>
                    <a:pt x="31242" y="18271"/>
                  </a:cubicBezTo>
                  <a:cubicBezTo>
                    <a:pt x="31200" y="18271"/>
                    <a:pt x="31179" y="18250"/>
                    <a:pt x="31179" y="18187"/>
                  </a:cubicBezTo>
                  <a:cubicBezTo>
                    <a:pt x="31347" y="18061"/>
                    <a:pt x="31452" y="17893"/>
                    <a:pt x="31516" y="17703"/>
                  </a:cubicBezTo>
                  <a:cubicBezTo>
                    <a:pt x="31558" y="17598"/>
                    <a:pt x="31621" y="17493"/>
                    <a:pt x="31684" y="17388"/>
                  </a:cubicBezTo>
                  <a:cubicBezTo>
                    <a:pt x="31726" y="17304"/>
                    <a:pt x="31831" y="17220"/>
                    <a:pt x="31810" y="17094"/>
                  </a:cubicBezTo>
                  <a:cubicBezTo>
                    <a:pt x="31810" y="17031"/>
                    <a:pt x="31831" y="16967"/>
                    <a:pt x="31873" y="16925"/>
                  </a:cubicBezTo>
                  <a:cubicBezTo>
                    <a:pt x="31978" y="16799"/>
                    <a:pt x="32041" y="16652"/>
                    <a:pt x="32062" y="16484"/>
                  </a:cubicBezTo>
                  <a:cubicBezTo>
                    <a:pt x="32146" y="16463"/>
                    <a:pt x="32251" y="16463"/>
                    <a:pt x="32293" y="16337"/>
                  </a:cubicBezTo>
                  <a:cubicBezTo>
                    <a:pt x="32420" y="16127"/>
                    <a:pt x="32588" y="15916"/>
                    <a:pt x="32819" y="15790"/>
                  </a:cubicBezTo>
                  <a:cubicBezTo>
                    <a:pt x="32861" y="15748"/>
                    <a:pt x="32903" y="15685"/>
                    <a:pt x="32924" y="15622"/>
                  </a:cubicBezTo>
                  <a:cubicBezTo>
                    <a:pt x="32966" y="15517"/>
                    <a:pt x="33113" y="15475"/>
                    <a:pt x="33155" y="15328"/>
                  </a:cubicBezTo>
                  <a:cubicBezTo>
                    <a:pt x="33197" y="15222"/>
                    <a:pt x="33261" y="15117"/>
                    <a:pt x="33345" y="15033"/>
                  </a:cubicBezTo>
                  <a:cubicBezTo>
                    <a:pt x="33471" y="14886"/>
                    <a:pt x="33660" y="14760"/>
                    <a:pt x="33660" y="14508"/>
                  </a:cubicBezTo>
                  <a:cubicBezTo>
                    <a:pt x="33807" y="14403"/>
                    <a:pt x="33912" y="14255"/>
                    <a:pt x="34017" y="14108"/>
                  </a:cubicBezTo>
                  <a:cubicBezTo>
                    <a:pt x="34312" y="13709"/>
                    <a:pt x="34648" y="13330"/>
                    <a:pt x="34900" y="12931"/>
                  </a:cubicBezTo>
                  <a:cubicBezTo>
                    <a:pt x="35090" y="12784"/>
                    <a:pt x="35279" y="12636"/>
                    <a:pt x="35426" y="12468"/>
                  </a:cubicBezTo>
                  <a:cubicBezTo>
                    <a:pt x="35434" y="12470"/>
                    <a:pt x="35442" y="12471"/>
                    <a:pt x="35450" y="12471"/>
                  </a:cubicBezTo>
                  <a:cubicBezTo>
                    <a:pt x="35530" y="12471"/>
                    <a:pt x="35601" y="12397"/>
                    <a:pt x="35702" y="12397"/>
                  </a:cubicBezTo>
                  <a:close/>
                  <a:moveTo>
                    <a:pt x="29142" y="21388"/>
                  </a:moveTo>
                  <a:cubicBezTo>
                    <a:pt x="29161" y="21388"/>
                    <a:pt x="29182" y="21393"/>
                    <a:pt x="29203" y="21404"/>
                  </a:cubicBezTo>
                  <a:cubicBezTo>
                    <a:pt x="29182" y="21425"/>
                    <a:pt x="29161" y="21435"/>
                    <a:pt x="29142" y="21435"/>
                  </a:cubicBezTo>
                  <a:cubicBezTo>
                    <a:pt x="29124" y="21435"/>
                    <a:pt x="29108" y="21425"/>
                    <a:pt x="29098" y="21404"/>
                  </a:cubicBezTo>
                  <a:cubicBezTo>
                    <a:pt x="29108" y="21393"/>
                    <a:pt x="29124" y="21388"/>
                    <a:pt x="29142" y="21388"/>
                  </a:cubicBezTo>
                  <a:close/>
                  <a:moveTo>
                    <a:pt x="28674" y="21873"/>
                  </a:moveTo>
                  <a:cubicBezTo>
                    <a:pt x="28676" y="21873"/>
                    <a:pt x="28677" y="21877"/>
                    <a:pt x="28677" y="21887"/>
                  </a:cubicBezTo>
                  <a:cubicBezTo>
                    <a:pt x="28692" y="21917"/>
                    <a:pt x="28675" y="21926"/>
                    <a:pt x="28656" y="21928"/>
                  </a:cubicBezTo>
                  <a:lnTo>
                    <a:pt x="28656" y="21928"/>
                  </a:lnTo>
                  <a:cubicBezTo>
                    <a:pt x="28657" y="21912"/>
                    <a:pt x="28668" y="21873"/>
                    <a:pt x="28674" y="21873"/>
                  </a:cubicBezTo>
                  <a:close/>
                  <a:moveTo>
                    <a:pt x="28635" y="21929"/>
                  </a:moveTo>
                  <a:cubicBezTo>
                    <a:pt x="28656" y="22034"/>
                    <a:pt x="28551" y="22097"/>
                    <a:pt x="28530" y="22182"/>
                  </a:cubicBezTo>
                  <a:cubicBezTo>
                    <a:pt x="28425" y="22161"/>
                    <a:pt x="28509" y="22118"/>
                    <a:pt x="28509" y="22097"/>
                  </a:cubicBezTo>
                  <a:cubicBezTo>
                    <a:pt x="28488" y="22076"/>
                    <a:pt x="28488" y="22034"/>
                    <a:pt x="28467" y="22013"/>
                  </a:cubicBezTo>
                  <a:cubicBezTo>
                    <a:pt x="28509" y="21950"/>
                    <a:pt x="28572" y="21929"/>
                    <a:pt x="28635" y="21929"/>
                  </a:cubicBezTo>
                  <a:close/>
                  <a:moveTo>
                    <a:pt x="28257" y="22644"/>
                  </a:moveTo>
                  <a:cubicBezTo>
                    <a:pt x="28257" y="22791"/>
                    <a:pt x="28173" y="22917"/>
                    <a:pt x="28047" y="23001"/>
                  </a:cubicBezTo>
                  <a:cubicBezTo>
                    <a:pt x="27983" y="23044"/>
                    <a:pt x="27941" y="23086"/>
                    <a:pt x="27962" y="23170"/>
                  </a:cubicBezTo>
                  <a:lnTo>
                    <a:pt x="28089" y="23107"/>
                  </a:lnTo>
                  <a:lnTo>
                    <a:pt x="28089" y="23107"/>
                  </a:lnTo>
                  <a:cubicBezTo>
                    <a:pt x="28047" y="23317"/>
                    <a:pt x="27836" y="23653"/>
                    <a:pt x="27647" y="23695"/>
                  </a:cubicBezTo>
                  <a:cubicBezTo>
                    <a:pt x="27542" y="23716"/>
                    <a:pt x="27458" y="23779"/>
                    <a:pt x="27416" y="23885"/>
                  </a:cubicBezTo>
                  <a:cubicBezTo>
                    <a:pt x="27395" y="23969"/>
                    <a:pt x="27227" y="23948"/>
                    <a:pt x="27269" y="24074"/>
                  </a:cubicBezTo>
                  <a:cubicBezTo>
                    <a:pt x="27269" y="24095"/>
                    <a:pt x="27269" y="24116"/>
                    <a:pt x="27248" y="24137"/>
                  </a:cubicBezTo>
                  <a:cubicBezTo>
                    <a:pt x="27058" y="24284"/>
                    <a:pt x="26953" y="24515"/>
                    <a:pt x="26764" y="24683"/>
                  </a:cubicBezTo>
                  <a:cubicBezTo>
                    <a:pt x="26743" y="24704"/>
                    <a:pt x="26722" y="24704"/>
                    <a:pt x="26680" y="24725"/>
                  </a:cubicBezTo>
                  <a:cubicBezTo>
                    <a:pt x="26617" y="24789"/>
                    <a:pt x="26596" y="24915"/>
                    <a:pt x="26512" y="24978"/>
                  </a:cubicBezTo>
                  <a:cubicBezTo>
                    <a:pt x="26449" y="25041"/>
                    <a:pt x="26533" y="25167"/>
                    <a:pt x="26470" y="25209"/>
                  </a:cubicBezTo>
                  <a:cubicBezTo>
                    <a:pt x="26407" y="25251"/>
                    <a:pt x="26301" y="25272"/>
                    <a:pt x="26280" y="25356"/>
                  </a:cubicBezTo>
                  <a:cubicBezTo>
                    <a:pt x="26196" y="25630"/>
                    <a:pt x="25881" y="25777"/>
                    <a:pt x="25839" y="26029"/>
                  </a:cubicBezTo>
                  <a:cubicBezTo>
                    <a:pt x="25755" y="26134"/>
                    <a:pt x="25650" y="26155"/>
                    <a:pt x="25566" y="26197"/>
                  </a:cubicBezTo>
                  <a:cubicBezTo>
                    <a:pt x="25524" y="26239"/>
                    <a:pt x="25545" y="26281"/>
                    <a:pt x="25587" y="26323"/>
                  </a:cubicBezTo>
                  <a:cubicBezTo>
                    <a:pt x="25545" y="26492"/>
                    <a:pt x="25397" y="26639"/>
                    <a:pt x="25229" y="26681"/>
                  </a:cubicBezTo>
                  <a:lnTo>
                    <a:pt x="25292" y="26786"/>
                  </a:lnTo>
                  <a:cubicBezTo>
                    <a:pt x="25250" y="26807"/>
                    <a:pt x="25208" y="26870"/>
                    <a:pt x="25166" y="26870"/>
                  </a:cubicBezTo>
                  <a:cubicBezTo>
                    <a:pt x="25124" y="26870"/>
                    <a:pt x="25082" y="26870"/>
                    <a:pt x="25061" y="26828"/>
                  </a:cubicBezTo>
                  <a:cubicBezTo>
                    <a:pt x="25061" y="26702"/>
                    <a:pt x="25187" y="26744"/>
                    <a:pt x="25229" y="26681"/>
                  </a:cubicBezTo>
                  <a:cubicBezTo>
                    <a:pt x="25229" y="26471"/>
                    <a:pt x="25334" y="26260"/>
                    <a:pt x="25524" y="26134"/>
                  </a:cubicBezTo>
                  <a:cubicBezTo>
                    <a:pt x="25566" y="26071"/>
                    <a:pt x="25482" y="26050"/>
                    <a:pt x="25482" y="26008"/>
                  </a:cubicBezTo>
                  <a:cubicBezTo>
                    <a:pt x="25524" y="25924"/>
                    <a:pt x="25650" y="25861"/>
                    <a:pt x="25608" y="25735"/>
                  </a:cubicBezTo>
                  <a:lnTo>
                    <a:pt x="25902" y="25545"/>
                  </a:lnTo>
                  <a:cubicBezTo>
                    <a:pt x="25944" y="25503"/>
                    <a:pt x="25902" y="25440"/>
                    <a:pt x="25944" y="25398"/>
                  </a:cubicBezTo>
                  <a:cubicBezTo>
                    <a:pt x="26049" y="25314"/>
                    <a:pt x="26154" y="25209"/>
                    <a:pt x="26217" y="25083"/>
                  </a:cubicBezTo>
                  <a:cubicBezTo>
                    <a:pt x="26259" y="24999"/>
                    <a:pt x="26386" y="24936"/>
                    <a:pt x="26386" y="24810"/>
                  </a:cubicBezTo>
                  <a:cubicBezTo>
                    <a:pt x="26386" y="24768"/>
                    <a:pt x="26449" y="24704"/>
                    <a:pt x="26512" y="24683"/>
                  </a:cubicBezTo>
                  <a:cubicBezTo>
                    <a:pt x="26617" y="24641"/>
                    <a:pt x="26638" y="24473"/>
                    <a:pt x="26764" y="24410"/>
                  </a:cubicBezTo>
                  <a:cubicBezTo>
                    <a:pt x="26890" y="24368"/>
                    <a:pt x="26890" y="24200"/>
                    <a:pt x="27037" y="24158"/>
                  </a:cubicBezTo>
                  <a:cubicBezTo>
                    <a:pt x="27163" y="24116"/>
                    <a:pt x="27206" y="23990"/>
                    <a:pt x="27311" y="23906"/>
                  </a:cubicBezTo>
                  <a:cubicBezTo>
                    <a:pt x="27416" y="23821"/>
                    <a:pt x="27416" y="23632"/>
                    <a:pt x="27521" y="23506"/>
                  </a:cubicBezTo>
                  <a:cubicBezTo>
                    <a:pt x="27626" y="23380"/>
                    <a:pt x="27731" y="23233"/>
                    <a:pt x="27815" y="23065"/>
                  </a:cubicBezTo>
                  <a:cubicBezTo>
                    <a:pt x="27899" y="22938"/>
                    <a:pt x="28004" y="22833"/>
                    <a:pt x="28152" y="22749"/>
                  </a:cubicBezTo>
                  <a:cubicBezTo>
                    <a:pt x="28194" y="22707"/>
                    <a:pt x="28173" y="22644"/>
                    <a:pt x="28257" y="22644"/>
                  </a:cubicBezTo>
                  <a:close/>
                  <a:moveTo>
                    <a:pt x="25040" y="26954"/>
                  </a:moveTo>
                  <a:cubicBezTo>
                    <a:pt x="25059" y="27051"/>
                    <a:pt x="25007" y="27094"/>
                    <a:pt x="24933" y="27134"/>
                  </a:cubicBezTo>
                  <a:lnTo>
                    <a:pt x="24933" y="27134"/>
                  </a:lnTo>
                  <a:cubicBezTo>
                    <a:pt x="24917" y="27054"/>
                    <a:pt x="24959" y="26995"/>
                    <a:pt x="25040" y="26954"/>
                  </a:cubicBezTo>
                  <a:close/>
                  <a:moveTo>
                    <a:pt x="24935" y="27143"/>
                  </a:moveTo>
                  <a:cubicBezTo>
                    <a:pt x="24935" y="27159"/>
                    <a:pt x="24911" y="27199"/>
                    <a:pt x="24899" y="27199"/>
                  </a:cubicBezTo>
                  <a:cubicBezTo>
                    <a:pt x="24895" y="27199"/>
                    <a:pt x="24893" y="27195"/>
                    <a:pt x="24893" y="27185"/>
                  </a:cubicBezTo>
                  <a:cubicBezTo>
                    <a:pt x="24872" y="27143"/>
                    <a:pt x="24914" y="27143"/>
                    <a:pt x="24935" y="27143"/>
                  </a:cubicBezTo>
                  <a:close/>
                  <a:moveTo>
                    <a:pt x="24704" y="27459"/>
                  </a:moveTo>
                  <a:lnTo>
                    <a:pt x="24851" y="27543"/>
                  </a:lnTo>
                  <a:lnTo>
                    <a:pt x="24704" y="27669"/>
                  </a:lnTo>
                  <a:lnTo>
                    <a:pt x="24620" y="27606"/>
                  </a:lnTo>
                  <a:cubicBezTo>
                    <a:pt x="24620" y="27522"/>
                    <a:pt x="24662" y="27501"/>
                    <a:pt x="24704" y="27459"/>
                  </a:cubicBezTo>
                  <a:close/>
                  <a:moveTo>
                    <a:pt x="24509" y="27708"/>
                  </a:moveTo>
                  <a:cubicBezTo>
                    <a:pt x="24535" y="27708"/>
                    <a:pt x="24565" y="27711"/>
                    <a:pt x="24599" y="27711"/>
                  </a:cubicBezTo>
                  <a:cubicBezTo>
                    <a:pt x="24577" y="27900"/>
                    <a:pt x="24535" y="28110"/>
                    <a:pt x="24451" y="28279"/>
                  </a:cubicBezTo>
                  <a:cubicBezTo>
                    <a:pt x="24346" y="28216"/>
                    <a:pt x="24451" y="28195"/>
                    <a:pt x="24388" y="28152"/>
                  </a:cubicBezTo>
                  <a:lnTo>
                    <a:pt x="24346" y="28131"/>
                  </a:lnTo>
                  <a:cubicBezTo>
                    <a:pt x="24241" y="28258"/>
                    <a:pt x="24199" y="28426"/>
                    <a:pt x="24241" y="28594"/>
                  </a:cubicBezTo>
                  <a:cubicBezTo>
                    <a:pt x="24225" y="28604"/>
                    <a:pt x="24214" y="28608"/>
                    <a:pt x="24204" y="28608"/>
                  </a:cubicBezTo>
                  <a:cubicBezTo>
                    <a:pt x="24175" y="28608"/>
                    <a:pt x="24168" y="28573"/>
                    <a:pt x="24136" y="28573"/>
                  </a:cubicBezTo>
                  <a:cubicBezTo>
                    <a:pt x="23989" y="28678"/>
                    <a:pt x="23968" y="28699"/>
                    <a:pt x="23989" y="28846"/>
                  </a:cubicBezTo>
                  <a:cubicBezTo>
                    <a:pt x="23884" y="28951"/>
                    <a:pt x="23715" y="28972"/>
                    <a:pt x="23631" y="29120"/>
                  </a:cubicBezTo>
                  <a:cubicBezTo>
                    <a:pt x="23631" y="29122"/>
                    <a:pt x="23631" y="29127"/>
                    <a:pt x="23629" y="29131"/>
                  </a:cubicBezTo>
                  <a:lnTo>
                    <a:pt x="23629" y="29131"/>
                  </a:lnTo>
                  <a:cubicBezTo>
                    <a:pt x="23612" y="29049"/>
                    <a:pt x="23634" y="28949"/>
                    <a:pt x="23694" y="28888"/>
                  </a:cubicBezTo>
                  <a:cubicBezTo>
                    <a:pt x="23884" y="28636"/>
                    <a:pt x="24052" y="28363"/>
                    <a:pt x="24178" y="28089"/>
                  </a:cubicBezTo>
                  <a:cubicBezTo>
                    <a:pt x="24241" y="27963"/>
                    <a:pt x="24367" y="27900"/>
                    <a:pt x="24430" y="27753"/>
                  </a:cubicBezTo>
                  <a:cubicBezTo>
                    <a:pt x="24443" y="27715"/>
                    <a:pt x="24471" y="27708"/>
                    <a:pt x="24509" y="27708"/>
                  </a:cubicBezTo>
                  <a:close/>
                  <a:moveTo>
                    <a:pt x="23626" y="29141"/>
                  </a:moveTo>
                  <a:cubicBezTo>
                    <a:pt x="23618" y="29164"/>
                    <a:pt x="23601" y="29194"/>
                    <a:pt x="23594" y="29194"/>
                  </a:cubicBezTo>
                  <a:cubicBezTo>
                    <a:pt x="23591" y="29194"/>
                    <a:pt x="23589" y="29191"/>
                    <a:pt x="23589" y="29183"/>
                  </a:cubicBezTo>
                  <a:cubicBezTo>
                    <a:pt x="23570" y="29144"/>
                    <a:pt x="23604" y="29141"/>
                    <a:pt x="23626" y="29141"/>
                  </a:cubicBezTo>
                  <a:close/>
                  <a:moveTo>
                    <a:pt x="23400" y="29141"/>
                  </a:moveTo>
                  <a:cubicBezTo>
                    <a:pt x="23484" y="29162"/>
                    <a:pt x="23526" y="29225"/>
                    <a:pt x="23505" y="29309"/>
                  </a:cubicBezTo>
                  <a:lnTo>
                    <a:pt x="22959" y="30024"/>
                  </a:lnTo>
                  <a:cubicBezTo>
                    <a:pt x="22980" y="30066"/>
                    <a:pt x="23064" y="30024"/>
                    <a:pt x="23064" y="30129"/>
                  </a:cubicBezTo>
                  <a:cubicBezTo>
                    <a:pt x="22959" y="30234"/>
                    <a:pt x="22875" y="30381"/>
                    <a:pt x="22811" y="30528"/>
                  </a:cubicBezTo>
                  <a:cubicBezTo>
                    <a:pt x="22795" y="30537"/>
                    <a:pt x="22780" y="30540"/>
                    <a:pt x="22768" y="30540"/>
                  </a:cubicBezTo>
                  <a:cubicBezTo>
                    <a:pt x="22717" y="30540"/>
                    <a:pt x="22694" y="30486"/>
                    <a:pt x="22643" y="30486"/>
                  </a:cubicBezTo>
                  <a:cubicBezTo>
                    <a:pt x="22664" y="30381"/>
                    <a:pt x="22685" y="30276"/>
                    <a:pt x="22811" y="30234"/>
                  </a:cubicBezTo>
                  <a:cubicBezTo>
                    <a:pt x="22832" y="30171"/>
                    <a:pt x="22727" y="30129"/>
                    <a:pt x="22769" y="30066"/>
                  </a:cubicBezTo>
                  <a:lnTo>
                    <a:pt x="23001" y="29708"/>
                  </a:lnTo>
                  <a:lnTo>
                    <a:pt x="22959" y="29645"/>
                  </a:lnTo>
                  <a:cubicBezTo>
                    <a:pt x="23043" y="29561"/>
                    <a:pt x="23148" y="29519"/>
                    <a:pt x="23190" y="29393"/>
                  </a:cubicBezTo>
                  <a:cubicBezTo>
                    <a:pt x="23232" y="29288"/>
                    <a:pt x="23337" y="29225"/>
                    <a:pt x="23400" y="29141"/>
                  </a:cubicBezTo>
                  <a:close/>
                  <a:moveTo>
                    <a:pt x="22643" y="30486"/>
                  </a:moveTo>
                  <a:cubicBezTo>
                    <a:pt x="22643" y="30549"/>
                    <a:pt x="22622" y="30612"/>
                    <a:pt x="22706" y="30633"/>
                  </a:cubicBezTo>
                  <a:cubicBezTo>
                    <a:pt x="22607" y="30713"/>
                    <a:pt x="22564" y="30792"/>
                    <a:pt x="22454" y="30836"/>
                  </a:cubicBezTo>
                  <a:lnTo>
                    <a:pt x="22454" y="30836"/>
                  </a:lnTo>
                  <a:lnTo>
                    <a:pt x="22454" y="30654"/>
                  </a:lnTo>
                  <a:cubicBezTo>
                    <a:pt x="22517" y="30591"/>
                    <a:pt x="22559" y="30507"/>
                    <a:pt x="22643" y="30486"/>
                  </a:cubicBezTo>
                  <a:close/>
                  <a:moveTo>
                    <a:pt x="22451" y="30865"/>
                  </a:moveTo>
                  <a:cubicBezTo>
                    <a:pt x="22444" y="30892"/>
                    <a:pt x="22427" y="30921"/>
                    <a:pt x="22418" y="30921"/>
                  </a:cubicBezTo>
                  <a:cubicBezTo>
                    <a:pt x="22414" y="30921"/>
                    <a:pt x="22412" y="30916"/>
                    <a:pt x="22412" y="30907"/>
                  </a:cubicBezTo>
                  <a:cubicBezTo>
                    <a:pt x="22412" y="30866"/>
                    <a:pt x="22431" y="30865"/>
                    <a:pt x="22451" y="30865"/>
                  </a:cubicBezTo>
                  <a:close/>
                  <a:moveTo>
                    <a:pt x="22181" y="31243"/>
                  </a:moveTo>
                  <a:lnTo>
                    <a:pt x="22181" y="31264"/>
                  </a:lnTo>
                  <a:cubicBezTo>
                    <a:pt x="22181" y="31271"/>
                    <a:pt x="22178" y="31273"/>
                    <a:pt x="22174" y="31273"/>
                  </a:cubicBezTo>
                  <a:cubicBezTo>
                    <a:pt x="22167" y="31273"/>
                    <a:pt x="22153" y="31264"/>
                    <a:pt x="22139" y="31264"/>
                  </a:cubicBezTo>
                  <a:cubicBezTo>
                    <a:pt x="22139" y="31243"/>
                    <a:pt x="22181" y="31243"/>
                    <a:pt x="22181" y="31243"/>
                  </a:cubicBezTo>
                  <a:close/>
                  <a:moveTo>
                    <a:pt x="21799" y="31670"/>
                  </a:moveTo>
                  <a:cubicBezTo>
                    <a:pt x="21801" y="31670"/>
                    <a:pt x="21802" y="31674"/>
                    <a:pt x="21802" y="31685"/>
                  </a:cubicBezTo>
                  <a:cubicBezTo>
                    <a:pt x="21802" y="31703"/>
                    <a:pt x="21794" y="31705"/>
                    <a:pt x="21784" y="31706"/>
                  </a:cubicBezTo>
                  <a:lnTo>
                    <a:pt x="21784" y="31706"/>
                  </a:lnTo>
                  <a:cubicBezTo>
                    <a:pt x="21788" y="31689"/>
                    <a:pt x="21795" y="31670"/>
                    <a:pt x="21799" y="31670"/>
                  </a:cubicBezTo>
                  <a:close/>
                  <a:moveTo>
                    <a:pt x="21951" y="31683"/>
                  </a:moveTo>
                  <a:cubicBezTo>
                    <a:pt x="21957" y="31683"/>
                    <a:pt x="21963" y="31684"/>
                    <a:pt x="21970" y="31685"/>
                  </a:cubicBezTo>
                  <a:cubicBezTo>
                    <a:pt x="21991" y="31685"/>
                    <a:pt x="21991" y="31685"/>
                    <a:pt x="21991" y="31706"/>
                  </a:cubicBezTo>
                  <a:cubicBezTo>
                    <a:pt x="21928" y="31895"/>
                    <a:pt x="21823" y="32084"/>
                    <a:pt x="21676" y="32210"/>
                  </a:cubicBezTo>
                  <a:cubicBezTo>
                    <a:pt x="21571" y="32315"/>
                    <a:pt x="21466" y="32483"/>
                    <a:pt x="21361" y="32568"/>
                  </a:cubicBezTo>
                  <a:cubicBezTo>
                    <a:pt x="21235" y="32631"/>
                    <a:pt x="21172" y="32799"/>
                    <a:pt x="21045" y="32904"/>
                  </a:cubicBezTo>
                  <a:cubicBezTo>
                    <a:pt x="20940" y="33030"/>
                    <a:pt x="20856" y="33198"/>
                    <a:pt x="20814" y="33367"/>
                  </a:cubicBezTo>
                  <a:cubicBezTo>
                    <a:pt x="20772" y="33409"/>
                    <a:pt x="20667" y="33451"/>
                    <a:pt x="20646" y="33514"/>
                  </a:cubicBezTo>
                  <a:cubicBezTo>
                    <a:pt x="20625" y="33577"/>
                    <a:pt x="20709" y="33598"/>
                    <a:pt x="20709" y="33682"/>
                  </a:cubicBezTo>
                  <a:cubicBezTo>
                    <a:pt x="20520" y="33850"/>
                    <a:pt x="20352" y="34039"/>
                    <a:pt x="20246" y="34271"/>
                  </a:cubicBezTo>
                  <a:cubicBezTo>
                    <a:pt x="20162" y="34355"/>
                    <a:pt x="20036" y="34292"/>
                    <a:pt x="19994" y="34376"/>
                  </a:cubicBezTo>
                  <a:cubicBezTo>
                    <a:pt x="19910" y="34334"/>
                    <a:pt x="19868" y="34229"/>
                    <a:pt x="19910" y="34123"/>
                  </a:cubicBezTo>
                  <a:cubicBezTo>
                    <a:pt x="20057" y="33976"/>
                    <a:pt x="20141" y="33787"/>
                    <a:pt x="20310" y="33661"/>
                  </a:cubicBezTo>
                  <a:cubicBezTo>
                    <a:pt x="20331" y="33640"/>
                    <a:pt x="20394" y="33640"/>
                    <a:pt x="20394" y="33619"/>
                  </a:cubicBezTo>
                  <a:cubicBezTo>
                    <a:pt x="20436" y="33303"/>
                    <a:pt x="20835" y="33177"/>
                    <a:pt x="20835" y="32820"/>
                  </a:cubicBezTo>
                  <a:cubicBezTo>
                    <a:pt x="21045" y="32568"/>
                    <a:pt x="21193" y="32252"/>
                    <a:pt x="21550" y="32147"/>
                  </a:cubicBezTo>
                  <a:cubicBezTo>
                    <a:pt x="21571" y="32147"/>
                    <a:pt x="21592" y="32105"/>
                    <a:pt x="21613" y="32084"/>
                  </a:cubicBezTo>
                  <a:lnTo>
                    <a:pt x="21697" y="32000"/>
                  </a:lnTo>
                  <a:cubicBezTo>
                    <a:pt x="21676" y="31958"/>
                    <a:pt x="21592" y="31979"/>
                    <a:pt x="21592" y="31895"/>
                  </a:cubicBezTo>
                  <a:cubicBezTo>
                    <a:pt x="21634" y="31811"/>
                    <a:pt x="21697" y="31769"/>
                    <a:pt x="21760" y="31727"/>
                  </a:cubicBezTo>
                  <a:lnTo>
                    <a:pt x="21760" y="31727"/>
                  </a:lnTo>
                  <a:cubicBezTo>
                    <a:pt x="21760" y="31769"/>
                    <a:pt x="21739" y="31832"/>
                    <a:pt x="21802" y="31853"/>
                  </a:cubicBezTo>
                  <a:cubicBezTo>
                    <a:pt x="21810" y="31854"/>
                    <a:pt x="21818" y="31854"/>
                    <a:pt x="21824" y="31854"/>
                  </a:cubicBezTo>
                  <a:cubicBezTo>
                    <a:pt x="21950" y="31854"/>
                    <a:pt x="21842" y="31683"/>
                    <a:pt x="21951" y="31683"/>
                  </a:cubicBezTo>
                  <a:close/>
                  <a:moveTo>
                    <a:pt x="19342" y="35343"/>
                  </a:moveTo>
                  <a:lnTo>
                    <a:pt x="19342" y="35343"/>
                  </a:lnTo>
                  <a:cubicBezTo>
                    <a:pt x="19318" y="35427"/>
                    <a:pt x="19308" y="35463"/>
                    <a:pt x="19280" y="35463"/>
                  </a:cubicBezTo>
                  <a:cubicBezTo>
                    <a:pt x="19259" y="35463"/>
                    <a:pt x="19229" y="35442"/>
                    <a:pt x="19174" y="35406"/>
                  </a:cubicBezTo>
                  <a:lnTo>
                    <a:pt x="19342" y="35343"/>
                  </a:lnTo>
                  <a:close/>
                  <a:moveTo>
                    <a:pt x="19069" y="35448"/>
                  </a:moveTo>
                  <a:cubicBezTo>
                    <a:pt x="19090" y="35448"/>
                    <a:pt x="19090" y="35469"/>
                    <a:pt x="19090" y="35469"/>
                  </a:cubicBezTo>
                  <a:lnTo>
                    <a:pt x="19070" y="35489"/>
                  </a:lnTo>
                  <a:lnTo>
                    <a:pt x="19070" y="35489"/>
                  </a:lnTo>
                  <a:cubicBezTo>
                    <a:pt x="19057" y="35488"/>
                    <a:pt x="19048" y="35483"/>
                    <a:pt x="19048" y="35469"/>
                  </a:cubicBezTo>
                  <a:cubicBezTo>
                    <a:pt x="19048" y="35448"/>
                    <a:pt x="19069" y="35448"/>
                    <a:pt x="19069" y="35448"/>
                  </a:cubicBezTo>
                  <a:close/>
                  <a:moveTo>
                    <a:pt x="19027" y="35553"/>
                  </a:moveTo>
                  <a:cubicBezTo>
                    <a:pt x="19070" y="35567"/>
                    <a:pt x="19113" y="35611"/>
                    <a:pt x="19149" y="35611"/>
                  </a:cubicBezTo>
                  <a:cubicBezTo>
                    <a:pt x="19166" y="35611"/>
                    <a:pt x="19182" y="35601"/>
                    <a:pt x="19195" y="35574"/>
                  </a:cubicBezTo>
                  <a:cubicBezTo>
                    <a:pt x="19216" y="35595"/>
                    <a:pt x="19216" y="35616"/>
                    <a:pt x="19216" y="35616"/>
                  </a:cubicBezTo>
                  <a:cubicBezTo>
                    <a:pt x="19153" y="35742"/>
                    <a:pt x="19195" y="35931"/>
                    <a:pt x="18985" y="35953"/>
                  </a:cubicBezTo>
                  <a:cubicBezTo>
                    <a:pt x="18964" y="36037"/>
                    <a:pt x="18985" y="36142"/>
                    <a:pt x="18922" y="36226"/>
                  </a:cubicBezTo>
                  <a:cubicBezTo>
                    <a:pt x="18712" y="36562"/>
                    <a:pt x="18480" y="36878"/>
                    <a:pt x="18207" y="37172"/>
                  </a:cubicBezTo>
                  <a:cubicBezTo>
                    <a:pt x="18170" y="37209"/>
                    <a:pt x="18116" y="37230"/>
                    <a:pt x="18060" y="37234"/>
                  </a:cubicBezTo>
                  <a:lnTo>
                    <a:pt x="18060" y="37234"/>
                  </a:lnTo>
                  <a:cubicBezTo>
                    <a:pt x="18123" y="37004"/>
                    <a:pt x="18123" y="37004"/>
                    <a:pt x="18060" y="36836"/>
                  </a:cubicBezTo>
                  <a:cubicBezTo>
                    <a:pt x="18102" y="36772"/>
                    <a:pt x="18165" y="36730"/>
                    <a:pt x="18228" y="36730"/>
                  </a:cubicBezTo>
                  <a:cubicBezTo>
                    <a:pt x="18207" y="36688"/>
                    <a:pt x="18207" y="36646"/>
                    <a:pt x="18186" y="36625"/>
                  </a:cubicBezTo>
                  <a:cubicBezTo>
                    <a:pt x="18312" y="36310"/>
                    <a:pt x="18501" y="36037"/>
                    <a:pt x="18712" y="35763"/>
                  </a:cubicBezTo>
                  <a:cubicBezTo>
                    <a:pt x="18817" y="35721"/>
                    <a:pt x="18922" y="35658"/>
                    <a:pt x="19027" y="35553"/>
                  </a:cubicBezTo>
                  <a:close/>
                  <a:moveTo>
                    <a:pt x="18039" y="37242"/>
                  </a:moveTo>
                  <a:lnTo>
                    <a:pt x="18039" y="37242"/>
                  </a:lnTo>
                  <a:cubicBezTo>
                    <a:pt x="18041" y="37281"/>
                    <a:pt x="18053" y="37346"/>
                    <a:pt x="17997" y="37359"/>
                  </a:cubicBezTo>
                  <a:lnTo>
                    <a:pt x="17997" y="37359"/>
                  </a:lnTo>
                  <a:cubicBezTo>
                    <a:pt x="17996" y="37321"/>
                    <a:pt x="17981" y="37267"/>
                    <a:pt x="18039" y="37242"/>
                  </a:cubicBezTo>
                  <a:close/>
                  <a:moveTo>
                    <a:pt x="17977" y="37367"/>
                  </a:moveTo>
                  <a:cubicBezTo>
                    <a:pt x="17995" y="37448"/>
                    <a:pt x="17953" y="37509"/>
                    <a:pt x="17892" y="37529"/>
                  </a:cubicBezTo>
                  <a:cubicBezTo>
                    <a:pt x="17853" y="37433"/>
                    <a:pt x="17903" y="37389"/>
                    <a:pt x="17977" y="37367"/>
                  </a:cubicBezTo>
                  <a:close/>
                  <a:moveTo>
                    <a:pt x="18838" y="38917"/>
                  </a:moveTo>
                  <a:cubicBezTo>
                    <a:pt x="18868" y="38917"/>
                    <a:pt x="18877" y="38939"/>
                    <a:pt x="18879" y="38959"/>
                  </a:cubicBezTo>
                  <a:lnTo>
                    <a:pt x="18879" y="38959"/>
                  </a:lnTo>
                  <a:cubicBezTo>
                    <a:pt x="18857" y="38958"/>
                    <a:pt x="18796" y="38938"/>
                    <a:pt x="18838" y="38917"/>
                  </a:cubicBezTo>
                  <a:close/>
                  <a:moveTo>
                    <a:pt x="17051" y="38854"/>
                  </a:moveTo>
                  <a:cubicBezTo>
                    <a:pt x="17072" y="38896"/>
                    <a:pt x="17072" y="38917"/>
                    <a:pt x="17051" y="38938"/>
                  </a:cubicBezTo>
                  <a:cubicBezTo>
                    <a:pt x="16967" y="39022"/>
                    <a:pt x="16904" y="39127"/>
                    <a:pt x="16862" y="39232"/>
                  </a:cubicBezTo>
                  <a:cubicBezTo>
                    <a:pt x="16820" y="39316"/>
                    <a:pt x="16798" y="39401"/>
                    <a:pt x="16693" y="39443"/>
                  </a:cubicBezTo>
                  <a:cubicBezTo>
                    <a:pt x="16567" y="39506"/>
                    <a:pt x="16567" y="39611"/>
                    <a:pt x="16504" y="39695"/>
                  </a:cubicBezTo>
                  <a:lnTo>
                    <a:pt x="16609" y="39716"/>
                  </a:lnTo>
                  <a:cubicBezTo>
                    <a:pt x="16630" y="39779"/>
                    <a:pt x="16525" y="39800"/>
                    <a:pt x="16567" y="39863"/>
                  </a:cubicBezTo>
                  <a:lnTo>
                    <a:pt x="16399" y="39905"/>
                  </a:lnTo>
                  <a:cubicBezTo>
                    <a:pt x="16399" y="39926"/>
                    <a:pt x="16378" y="39947"/>
                    <a:pt x="16378" y="39968"/>
                  </a:cubicBezTo>
                  <a:cubicBezTo>
                    <a:pt x="16378" y="40178"/>
                    <a:pt x="16294" y="40368"/>
                    <a:pt x="16147" y="40536"/>
                  </a:cubicBezTo>
                  <a:cubicBezTo>
                    <a:pt x="16042" y="40662"/>
                    <a:pt x="15915" y="40767"/>
                    <a:pt x="15810" y="40914"/>
                  </a:cubicBezTo>
                  <a:cubicBezTo>
                    <a:pt x="15663" y="41146"/>
                    <a:pt x="15390" y="41209"/>
                    <a:pt x="15243" y="41440"/>
                  </a:cubicBezTo>
                  <a:cubicBezTo>
                    <a:pt x="15264" y="41356"/>
                    <a:pt x="15285" y="41251"/>
                    <a:pt x="15285" y="41167"/>
                  </a:cubicBezTo>
                  <a:cubicBezTo>
                    <a:pt x="15516" y="41061"/>
                    <a:pt x="15621" y="40830"/>
                    <a:pt x="15768" y="40641"/>
                  </a:cubicBezTo>
                  <a:cubicBezTo>
                    <a:pt x="15852" y="40536"/>
                    <a:pt x="15894" y="40389"/>
                    <a:pt x="15979" y="40326"/>
                  </a:cubicBezTo>
                  <a:cubicBezTo>
                    <a:pt x="16063" y="40220"/>
                    <a:pt x="16126" y="40115"/>
                    <a:pt x="16147" y="39989"/>
                  </a:cubicBezTo>
                  <a:cubicBezTo>
                    <a:pt x="16315" y="39926"/>
                    <a:pt x="16294" y="39737"/>
                    <a:pt x="16378" y="39611"/>
                  </a:cubicBezTo>
                  <a:cubicBezTo>
                    <a:pt x="16462" y="39464"/>
                    <a:pt x="16546" y="39337"/>
                    <a:pt x="16609" y="39190"/>
                  </a:cubicBezTo>
                  <a:lnTo>
                    <a:pt x="16862" y="39064"/>
                  </a:lnTo>
                  <a:lnTo>
                    <a:pt x="16820" y="38959"/>
                  </a:lnTo>
                  <a:cubicBezTo>
                    <a:pt x="16862" y="38854"/>
                    <a:pt x="16988" y="38938"/>
                    <a:pt x="17051" y="38854"/>
                  </a:cubicBezTo>
                  <a:close/>
                  <a:moveTo>
                    <a:pt x="15110" y="41636"/>
                  </a:moveTo>
                  <a:cubicBezTo>
                    <a:pt x="15114" y="41636"/>
                    <a:pt x="15117" y="41640"/>
                    <a:pt x="15117" y="41650"/>
                  </a:cubicBezTo>
                  <a:cubicBezTo>
                    <a:pt x="15117" y="41692"/>
                    <a:pt x="15096" y="41692"/>
                    <a:pt x="15074" y="41692"/>
                  </a:cubicBezTo>
                  <a:cubicBezTo>
                    <a:pt x="15074" y="41676"/>
                    <a:pt x="15099" y="41636"/>
                    <a:pt x="15110" y="41636"/>
                  </a:cubicBezTo>
                  <a:close/>
                  <a:moveTo>
                    <a:pt x="15070" y="41709"/>
                  </a:moveTo>
                  <a:cubicBezTo>
                    <a:pt x="15063" y="41727"/>
                    <a:pt x="15047" y="41748"/>
                    <a:pt x="15039" y="41748"/>
                  </a:cubicBezTo>
                  <a:cubicBezTo>
                    <a:pt x="15035" y="41748"/>
                    <a:pt x="15032" y="41744"/>
                    <a:pt x="15032" y="41734"/>
                  </a:cubicBezTo>
                  <a:cubicBezTo>
                    <a:pt x="15032" y="41713"/>
                    <a:pt x="15043" y="41713"/>
                    <a:pt x="15053" y="41713"/>
                  </a:cubicBezTo>
                  <a:cubicBezTo>
                    <a:pt x="15060" y="41713"/>
                    <a:pt x="15066" y="41713"/>
                    <a:pt x="15070" y="41709"/>
                  </a:cubicBezTo>
                  <a:close/>
                  <a:moveTo>
                    <a:pt x="14549" y="42449"/>
                  </a:moveTo>
                  <a:cubicBezTo>
                    <a:pt x="14654" y="42512"/>
                    <a:pt x="14612" y="42554"/>
                    <a:pt x="14549" y="42575"/>
                  </a:cubicBezTo>
                  <a:cubicBezTo>
                    <a:pt x="14570" y="42680"/>
                    <a:pt x="14486" y="42764"/>
                    <a:pt x="14465" y="42827"/>
                  </a:cubicBezTo>
                  <a:cubicBezTo>
                    <a:pt x="14444" y="42870"/>
                    <a:pt x="14486" y="42891"/>
                    <a:pt x="14486" y="42912"/>
                  </a:cubicBezTo>
                  <a:cubicBezTo>
                    <a:pt x="14339" y="43080"/>
                    <a:pt x="14149" y="43206"/>
                    <a:pt x="14128" y="43437"/>
                  </a:cubicBezTo>
                  <a:cubicBezTo>
                    <a:pt x="13918" y="43542"/>
                    <a:pt x="13939" y="43753"/>
                    <a:pt x="13834" y="43900"/>
                  </a:cubicBezTo>
                  <a:cubicBezTo>
                    <a:pt x="13750" y="44068"/>
                    <a:pt x="13666" y="44215"/>
                    <a:pt x="13603" y="44383"/>
                  </a:cubicBezTo>
                  <a:cubicBezTo>
                    <a:pt x="13435" y="44678"/>
                    <a:pt x="13245" y="44972"/>
                    <a:pt x="13035" y="45224"/>
                  </a:cubicBezTo>
                  <a:cubicBezTo>
                    <a:pt x="13016" y="45263"/>
                    <a:pt x="13014" y="45353"/>
                    <a:pt x="12935" y="45353"/>
                  </a:cubicBezTo>
                  <a:cubicBezTo>
                    <a:pt x="12927" y="45353"/>
                    <a:pt x="12918" y="45352"/>
                    <a:pt x="12909" y="45350"/>
                  </a:cubicBezTo>
                  <a:cubicBezTo>
                    <a:pt x="12951" y="45266"/>
                    <a:pt x="12993" y="45182"/>
                    <a:pt x="12909" y="45119"/>
                  </a:cubicBezTo>
                  <a:cubicBezTo>
                    <a:pt x="12951" y="44972"/>
                    <a:pt x="13056" y="44846"/>
                    <a:pt x="13161" y="44741"/>
                  </a:cubicBezTo>
                  <a:cubicBezTo>
                    <a:pt x="13245" y="44657"/>
                    <a:pt x="13266" y="44551"/>
                    <a:pt x="13329" y="44467"/>
                  </a:cubicBezTo>
                  <a:cubicBezTo>
                    <a:pt x="13477" y="44257"/>
                    <a:pt x="13540" y="44026"/>
                    <a:pt x="13708" y="43816"/>
                  </a:cubicBezTo>
                  <a:cubicBezTo>
                    <a:pt x="13771" y="43711"/>
                    <a:pt x="13813" y="43584"/>
                    <a:pt x="13834" y="43458"/>
                  </a:cubicBezTo>
                  <a:cubicBezTo>
                    <a:pt x="13834" y="43395"/>
                    <a:pt x="13897" y="43332"/>
                    <a:pt x="13960" y="43311"/>
                  </a:cubicBezTo>
                  <a:lnTo>
                    <a:pt x="13939" y="43311"/>
                  </a:lnTo>
                  <a:cubicBezTo>
                    <a:pt x="13918" y="43185"/>
                    <a:pt x="14002" y="43038"/>
                    <a:pt x="14107" y="42954"/>
                  </a:cubicBezTo>
                  <a:cubicBezTo>
                    <a:pt x="14191" y="42891"/>
                    <a:pt x="14191" y="42806"/>
                    <a:pt x="14276" y="42722"/>
                  </a:cubicBezTo>
                  <a:cubicBezTo>
                    <a:pt x="14374" y="42722"/>
                    <a:pt x="14399" y="42573"/>
                    <a:pt x="14524" y="42573"/>
                  </a:cubicBezTo>
                  <a:cubicBezTo>
                    <a:pt x="14532" y="42573"/>
                    <a:pt x="14540" y="42574"/>
                    <a:pt x="14549" y="42575"/>
                  </a:cubicBezTo>
                  <a:lnTo>
                    <a:pt x="14549" y="42449"/>
                  </a:lnTo>
                  <a:close/>
                  <a:moveTo>
                    <a:pt x="12919" y="45424"/>
                  </a:moveTo>
                  <a:cubicBezTo>
                    <a:pt x="12941" y="45424"/>
                    <a:pt x="12962" y="45435"/>
                    <a:pt x="12972" y="45456"/>
                  </a:cubicBezTo>
                  <a:cubicBezTo>
                    <a:pt x="12962" y="45466"/>
                    <a:pt x="12941" y="45471"/>
                    <a:pt x="12919" y="45471"/>
                  </a:cubicBezTo>
                  <a:cubicBezTo>
                    <a:pt x="12898" y="45471"/>
                    <a:pt x="12877" y="45466"/>
                    <a:pt x="12867" y="45456"/>
                  </a:cubicBezTo>
                  <a:cubicBezTo>
                    <a:pt x="12877" y="45435"/>
                    <a:pt x="12898" y="45424"/>
                    <a:pt x="12919" y="45424"/>
                  </a:cubicBezTo>
                  <a:close/>
                  <a:moveTo>
                    <a:pt x="12778" y="45667"/>
                  </a:moveTo>
                  <a:cubicBezTo>
                    <a:pt x="12795" y="45667"/>
                    <a:pt x="12817" y="45673"/>
                    <a:pt x="12846" y="45687"/>
                  </a:cubicBezTo>
                  <a:cubicBezTo>
                    <a:pt x="12867" y="45771"/>
                    <a:pt x="12804" y="45792"/>
                    <a:pt x="12741" y="45834"/>
                  </a:cubicBezTo>
                  <a:lnTo>
                    <a:pt x="12678" y="45750"/>
                  </a:lnTo>
                  <a:cubicBezTo>
                    <a:pt x="12710" y="45734"/>
                    <a:pt x="12718" y="45667"/>
                    <a:pt x="12778" y="45667"/>
                  </a:cubicBezTo>
                  <a:close/>
                  <a:moveTo>
                    <a:pt x="12636" y="45918"/>
                  </a:moveTo>
                  <a:cubicBezTo>
                    <a:pt x="12646" y="45929"/>
                    <a:pt x="12651" y="45929"/>
                    <a:pt x="12654" y="45929"/>
                  </a:cubicBezTo>
                  <a:cubicBezTo>
                    <a:pt x="12657" y="45929"/>
                    <a:pt x="12657" y="45929"/>
                    <a:pt x="12657" y="45939"/>
                  </a:cubicBezTo>
                  <a:cubicBezTo>
                    <a:pt x="12650" y="45953"/>
                    <a:pt x="12643" y="45958"/>
                    <a:pt x="12636" y="45958"/>
                  </a:cubicBezTo>
                  <a:cubicBezTo>
                    <a:pt x="12624" y="45958"/>
                    <a:pt x="12615" y="45939"/>
                    <a:pt x="12615" y="45939"/>
                  </a:cubicBezTo>
                  <a:cubicBezTo>
                    <a:pt x="12615" y="45939"/>
                    <a:pt x="12636" y="45918"/>
                    <a:pt x="12636" y="45918"/>
                  </a:cubicBezTo>
                  <a:close/>
                  <a:moveTo>
                    <a:pt x="14297" y="45981"/>
                  </a:moveTo>
                  <a:lnTo>
                    <a:pt x="14318" y="46002"/>
                  </a:lnTo>
                  <a:lnTo>
                    <a:pt x="14339" y="46002"/>
                  </a:lnTo>
                  <a:cubicBezTo>
                    <a:pt x="14318" y="46023"/>
                    <a:pt x="14297" y="46023"/>
                    <a:pt x="14297" y="46023"/>
                  </a:cubicBezTo>
                  <a:cubicBezTo>
                    <a:pt x="14297" y="46023"/>
                    <a:pt x="14276" y="46002"/>
                    <a:pt x="14276" y="46002"/>
                  </a:cubicBezTo>
                  <a:cubicBezTo>
                    <a:pt x="14297" y="46002"/>
                    <a:pt x="14297" y="45981"/>
                    <a:pt x="14297" y="45981"/>
                  </a:cubicBezTo>
                  <a:close/>
                  <a:moveTo>
                    <a:pt x="820" y="67363"/>
                  </a:moveTo>
                  <a:cubicBezTo>
                    <a:pt x="820" y="67363"/>
                    <a:pt x="820" y="67384"/>
                    <a:pt x="820" y="67384"/>
                  </a:cubicBezTo>
                  <a:lnTo>
                    <a:pt x="820" y="67405"/>
                  </a:lnTo>
                  <a:cubicBezTo>
                    <a:pt x="778" y="67384"/>
                    <a:pt x="799" y="67363"/>
                    <a:pt x="820" y="67363"/>
                  </a:cubicBezTo>
                  <a:close/>
                  <a:moveTo>
                    <a:pt x="315" y="68919"/>
                  </a:moveTo>
                  <a:lnTo>
                    <a:pt x="336" y="68940"/>
                  </a:lnTo>
                  <a:lnTo>
                    <a:pt x="315" y="68940"/>
                  </a:lnTo>
                  <a:cubicBezTo>
                    <a:pt x="305" y="68940"/>
                    <a:pt x="300" y="68945"/>
                    <a:pt x="297" y="68945"/>
                  </a:cubicBezTo>
                  <a:cubicBezTo>
                    <a:pt x="294" y="68945"/>
                    <a:pt x="294" y="68940"/>
                    <a:pt x="294" y="68919"/>
                  </a:cubicBezTo>
                  <a:close/>
                  <a:moveTo>
                    <a:pt x="44887" y="1"/>
                  </a:moveTo>
                  <a:cubicBezTo>
                    <a:pt x="44859" y="22"/>
                    <a:pt x="44829" y="27"/>
                    <a:pt x="44797" y="27"/>
                  </a:cubicBezTo>
                  <a:cubicBezTo>
                    <a:pt x="44773" y="27"/>
                    <a:pt x="44747" y="24"/>
                    <a:pt x="44722" y="24"/>
                  </a:cubicBezTo>
                  <a:cubicBezTo>
                    <a:pt x="44684" y="24"/>
                    <a:pt x="44647" y="30"/>
                    <a:pt x="44614" y="64"/>
                  </a:cubicBezTo>
                  <a:cubicBezTo>
                    <a:pt x="44530" y="127"/>
                    <a:pt x="44424" y="169"/>
                    <a:pt x="44382" y="274"/>
                  </a:cubicBezTo>
                  <a:cubicBezTo>
                    <a:pt x="44361" y="337"/>
                    <a:pt x="44298" y="400"/>
                    <a:pt x="44256" y="421"/>
                  </a:cubicBezTo>
                  <a:cubicBezTo>
                    <a:pt x="43941" y="505"/>
                    <a:pt x="43773" y="800"/>
                    <a:pt x="43520" y="947"/>
                  </a:cubicBezTo>
                  <a:cubicBezTo>
                    <a:pt x="43331" y="1073"/>
                    <a:pt x="43184" y="1262"/>
                    <a:pt x="43079" y="1452"/>
                  </a:cubicBezTo>
                  <a:cubicBezTo>
                    <a:pt x="43016" y="1557"/>
                    <a:pt x="42890" y="1599"/>
                    <a:pt x="42869" y="1683"/>
                  </a:cubicBezTo>
                  <a:cubicBezTo>
                    <a:pt x="42806" y="1830"/>
                    <a:pt x="42658" y="1767"/>
                    <a:pt x="42574" y="1872"/>
                  </a:cubicBezTo>
                  <a:cubicBezTo>
                    <a:pt x="42553" y="2019"/>
                    <a:pt x="42469" y="2124"/>
                    <a:pt x="42364" y="2208"/>
                  </a:cubicBezTo>
                  <a:cubicBezTo>
                    <a:pt x="42196" y="2356"/>
                    <a:pt x="42112" y="2587"/>
                    <a:pt x="41881" y="2692"/>
                  </a:cubicBezTo>
                  <a:cubicBezTo>
                    <a:pt x="41860" y="2713"/>
                    <a:pt x="41838" y="2713"/>
                    <a:pt x="41838" y="2734"/>
                  </a:cubicBezTo>
                  <a:cubicBezTo>
                    <a:pt x="41628" y="3049"/>
                    <a:pt x="41355" y="3302"/>
                    <a:pt x="41061" y="3512"/>
                  </a:cubicBezTo>
                  <a:cubicBezTo>
                    <a:pt x="41019" y="3533"/>
                    <a:pt x="40976" y="3575"/>
                    <a:pt x="40955" y="3617"/>
                  </a:cubicBezTo>
                  <a:cubicBezTo>
                    <a:pt x="40829" y="3806"/>
                    <a:pt x="40682" y="3974"/>
                    <a:pt x="40493" y="4101"/>
                  </a:cubicBezTo>
                  <a:cubicBezTo>
                    <a:pt x="40409" y="4164"/>
                    <a:pt x="40325" y="4227"/>
                    <a:pt x="40262" y="4311"/>
                  </a:cubicBezTo>
                  <a:cubicBezTo>
                    <a:pt x="40093" y="4605"/>
                    <a:pt x="39862" y="4878"/>
                    <a:pt x="39589" y="5110"/>
                  </a:cubicBezTo>
                  <a:cubicBezTo>
                    <a:pt x="39568" y="5131"/>
                    <a:pt x="39547" y="5152"/>
                    <a:pt x="39526" y="5194"/>
                  </a:cubicBezTo>
                  <a:cubicBezTo>
                    <a:pt x="39421" y="5362"/>
                    <a:pt x="39295" y="5509"/>
                    <a:pt x="39105" y="5572"/>
                  </a:cubicBezTo>
                  <a:cubicBezTo>
                    <a:pt x="39042" y="5740"/>
                    <a:pt x="38916" y="5888"/>
                    <a:pt x="38790" y="6014"/>
                  </a:cubicBezTo>
                  <a:cubicBezTo>
                    <a:pt x="38601" y="6224"/>
                    <a:pt x="38433" y="6434"/>
                    <a:pt x="38285" y="6687"/>
                  </a:cubicBezTo>
                  <a:cubicBezTo>
                    <a:pt x="38180" y="6855"/>
                    <a:pt x="38054" y="7002"/>
                    <a:pt x="37928" y="7149"/>
                  </a:cubicBezTo>
                  <a:cubicBezTo>
                    <a:pt x="37760" y="7317"/>
                    <a:pt x="37613" y="7507"/>
                    <a:pt x="37465" y="7675"/>
                  </a:cubicBezTo>
                  <a:cubicBezTo>
                    <a:pt x="37171" y="8011"/>
                    <a:pt x="36919" y="8369"/>
                    <a:pt x="36624" y="8684"/>
                  </a:cubicBezTo>
                  <a:cubicBezTo>
                    <a:pt x="36498" y="8852"/>
                    <a:pt x="36372" y="8999"/>
                    <a:pt x="36267" y="9167"/>
                  </a:cubicBezTo>
                  <a:cubicBezTo>
                    <a:pt x="36120" y="9420"/>
                    <a:pt x="35952" y="9630"/>
                    <a:pt x="35762" y="9840"/>
                  </a:cubicBezTo>
                  <a:cubicBezTo>
                    <a:pt x="35510" y="10114"/>
                    <a:pt x="35321" y="10450"/>
                    <a:pt x="35069" y="10702"/>
                  </a:cubicBezTo>
                  <a:lnTo>
                    <a:pt x="35027" y="10660"/>
                  </a:lnTo>
                  <a:cubicBezTo>
                    <a:pt x="34985" y="10744"/>
                    <a:pt x="34964" y="10828"/>
                    <a:pt x="34921" y="10912"/>
                  </a:cubicBezTo>
                  <a:cubicBezTo>
                    <a:pt x="34753" y="11102"/>
                    <a:pt x="34606" y="11291"/>
                    <a:pt x="34501" y="11501"/>
                  </a:cubicBezTo>
                  <a:cubicBezTo>
                    <a:pt x="34459" y="11606"/>
                    <a:pt x="34375" y="11648"/>
                    <a:pt x="34312" y="11774"/>
                  </a:cubicBezTo>
                  <a:cubicBezTo>
                    <a:pt x="34270" y="11901"/>
                    <a:pt x="34102" y="11943"/>
                    <a:pt x="34102" y="12090"/>
                  </a:cubicBezTo>
                  <a:lnTo>
                    <a:pt x="33996" y="12090"/>
                  </a:lnTo>
                  <a:cubicBezTo>
                    <a:pt x="33954" y="12132"/>
                    <a:pt x="33912" y="12195"/>
                    <a:pt x="33870" y="12237"/>
                  </a:cubicBezTo>
                  <a:cubicBezTo>
                    <a:pt x="33847" y="12261"/>
                    <a:pt x="33820" y="12264"/>
                    <a:pt x="33793" y="12264"/>
                  </a:cubicBezTo>
                  <a:cubicBezTo>
                    <a:pt x="33784" y="12264"/>
                    <a:pt x="33774" y="12263"/>
                    <a:pt x="33765" y="12263"/>
                  </a:cubicBezTo>
                  <a:cubicBezTo>
                    <a:pt x="33728" y="12263"/>
                    <a:pt x="33692" y="12269"/>
                    <a:pt x="33660" y="12321"/>
                  </a:cubicBezTo>
                  <a:cubicBezTo>
                    <a:pt x="33597" y="12426"/>
                    <a:pt x="33660" y="12531"/>
                    <a:pt x="33597" y="12679"/>
                  </a:cubicBezTo>
                  <a:cubicBezTo>
                    <a:pt x="33534" y="12721"/>
                    <a:pt x="33471" y="12763"/>
                    <a:pt x="33408" y="12847"/>
                  </a:cubicBezTo>
                  <a:cubicBezTo>
                    <a:pt x="33324" y="12973"/>
                    <a:pt x="33219" y="13120"/>
                    <a:pt x="33113" y="13225"/>
                  </a:cubicBezTo>
                  <a:cubicBezTo>
                    <a:pt x="33008" y="13393"/>
                    <a:pt x="32882" y="13541"/>
                    <a:pt x="32777" y="13667"/>
                  </a:cubicBezTo>
                  <a:cubicBezTo>
                    <a:pt x="32693" y="13793"/>
                    <a:pt x="32588" y="13919"/>
                    <a:pt x="32504" y="14066"/>
                  </a:cubicBezTo>
                  <a:cubicBezTo>
                    <a:pt x="32335" y="14276"/>
                    <a:pt x="32104" y="14424"/>
                    <a:pt x="31999" y="14676"/>
                  </a:cubicBezTo>
                  <a:cubicBezTo>
                    <a:pt x="31978" y="14697"/>
                    <a:pt x="31978" y="14718"/>
                    <a:pt x="31957" y="14718"/>
                  </a:cubicBezTo>
                  <a:cubicBezTo>
                    <a:pt x="31705" y="14823"/>
                    <a:pt x="31642" y="15075"/>
                    <a:pt x="31473" y="15243"/>
                  </a:cubicBezTo>
                  <a:cubicBezTo>
                    <a:pt x="31431" y="15265"/>
                    <a:pt x="31389" y="15243"/>
                    <a:pt x="31347" y="15286"/>
                  </a:cubicBezTo>
                  <a:cubicBezTo>
                    <a:pt x="31284" y="15454"/>
                    <a:pt x="31179" y="15643"/>
                    <a:pt x="31032" y="15769"/>
                  </a:cubicBezTo>
                  <a:cubicBezTo>
                    <a:pt x="30969" y="15832"/>
                    <a:pt x="30927" y="15895"/>
                    <a:pt x="30906" y="15979"/>
                  </a:cubicBezTo>
                  <a:cubicBezTo>
                    <a:pt x="30843" y="16105"/>
                    <a:pt x="30780" y="16232"/>
                    <a:pt x="30696" y="16337"/>
                  </a:cubicBezTo>
                  <a:cubicBezTo>
                    <a:pt x="30633" y="16463"/>
                    <a:pt x="30506" y="16547"/>
                    <a:pt x="30359" y="16568"/>
                  </a:cubicBezTo>
                  <a:cubicBezTo>
                    <a:pt x="30338" y="16715"/>
                    <a:pt x="30296" y="16841"/>
                    <a:pt x="30233" y="16989"/>
                  </a:cubicBezTo>
                  <a:cubicBezTo>
                    <a:pt x="30212" y="17031"/>
                    <a:pt x="30191" y="17052"/>
                    <a:pt x="30149" y="17052"/>
                  </a:cubicBezTo>
                  <a:cubicBezTo>
                    <a:pt x="30135" y="17045"/>
                    <a:pt x="30119" y="17040"/>
                    <a:pt x="30103" y="17040"/>
                  </a:cubicBezTo>
                  <a:cubicBezTo>
                    <a:pt x="30072" y="17040"/>
                    <a:pt x="30044" y="17059"/>
                    <a:pt x="30044" y="17115"/>
                  </a:cubicBezTo>
                  <a:cubicBezTo>
                    <a:pt x="30054" y="17115"/>
                    <a:pt x="30060" y="17109"/>
                    <a:pt x="30065" y="17109"/>
                  </a:cubicBezTo>
                  <a:cubicBezTo>
                    <a:pt x="30070" y="17109"/>
                    <a:pt x="30075" y="17115"/>
                    <a:pt x="30086" y="17136"/>
                  </a:cubicBezTo>
                  <a:cubicBezTo>
                    <a:pt x="30086" y="17157"/>
                    <a:pt x="30065" y="17157"/>
                    <a:pt x="30044" y="17157"/>
                  </a:cubicBezTo>
                  <a:cubicBezTo>
                    <a:pt x="30044" y="17388"/>
                    <a:pt x="29960" y="17619"/>
                    <a:pt x="29771" y="17745"/>
                  </a:cubicBezTo>
                  <a:cubicBezTo>
                    <a:pt x="29665" y="17851"/>
                    <a:pt x="29581" y="17956"/>
                    <a:pt x="29518" y="18082"/>
                  </a:cubicBezTo>
                  <a:cubicBezTo>
                    <a:pt x="29434" y="18208"/>
                    <a:pt x="29350" y="18334"/>
                    <a:pt x="29224" y="18418"/>
                  </a:cubicBezTo>
                  <a:cubicBezTo>
                    <a:pt x="29119" y="18502"/>
                    <a:pt x="29035" y="18607"/>
                    <a:pt x="28972" y="18734"/>
                  </a:cubicBezTo>
                  <a:cubicBezTo>
                    <a:pt x="28824" y="18965"/>
                    <a:pt x="28719" y="19196"/>
                    <a:pt x="28635" y="19448"/>
                  </a:cubicBezTo>
                  <a:cubicBezTo>
                    <a:pt x="28635" y="19490"/>
                    <a:pt x="28614" y="19532"/>
                    <a:pt x="28572" y="19575"/>
                  </a:cubicBezTo>
                  <a:cubicBezTo>
                    <a:pt x="28425" y="19785"/>
                    <a:pt x="28278" y="19974"/>
                    <a:pt x="28152" y="20184"/>
                  </a:cubicBezTo>
                  <a:cubicBezTo>
                    <a:pt x="28089" y="20268"/>
                    <a:pt x="27983" y="20226"/>
                    <a:pt x="27962" y="20268"/>
                  </a:cubicBezTo>
                  <a:cubicBezTo>
                    <a:pt x="27836" y="20521"/>
                    <a:pt x="27647" y="20731"/>
                    <a:pt x="27437" y="20878"/>
                  </a:cubicBezTo>
                  <a:lnTo>
                    <a:pt x="27395" y="20920"/>
                  </a:lnTo>
                  <a:cubicBezTo>
                    <a:pt x="27269" y="21004"/>
                    <a:pt x="27163" y="21130"/>
                    <a:pt x="27100" y="21256"/>
                  </a:cubicBezTo>
                  <a:cubicBezTo>
                    <a:pt x="26974" y="21467"/>
                    <a:pt x="26869" y="21677"/>
                    <a:pt x="26722" y="21866"/>
                  </a:cubicBezTo>
                  <a:cubicBezTo>
                    <a:pt x="26470" y="22161"/>
                    <a:pt x="26238" y="22497"/>
                    <a:pt x="26070" y="22833"/>
                  </a:cubicBezTo>
                  <a:cubicBezTo>
                    <a:pt x="26049" y="22896"/>
                    <a:pt x="26007" y="22938"/>
                    <a:pt x="25986" y="23001"/>
                  </a:cubicBezTo>
                  <a:cubicBezTo>
                    <a:pt x="25839" y="23212"/>
                    <a:pt x="25671" y="23443"/>
                    <a:pt x="25482" y="23632"/>
                  </a:cubicBezTo>
                  <a:cubicBezTo>
                    <a:pt x="25486" y="23637"/>
                    <a:pt x="25491" y="23639"/>
                    <a:pt x="25496" y="23639"/>
                  </a:cubicBezTo>
                  <a:cubicBezTo>
                    <a:pt x="25504" y="23639"/>
                    <a:pt x="25511" y="23634"/>
                    <a:pt x="25516" y="23634"/>
                  </a:cubicBezTo>
                  <a:cubicBezTo>
                    <a:pt x="25521" y="23634"/>
                    <a:pt x="25524" y="23638"/>
                    <a:pt x="25524" y="23653"/>
                  </a:cubicBezTo>
                  <a:cubicBezTo>
                    <a:pt x="25545" y="23695"/>
                    <a:pt x="25503" y="23695"/>
                    <a:pt x="25482" y="23695"/>
                  </a:cubicBezTo>
                  <a:cubicBezTo>
                    <a:pt x="25355" y="23927"/>
                    <a:pt x="25187" y="24116"/>
                    <a:pt x="24977" y="24284"/>
                  </a:cubicBezTo>
                  <a:cubicBezTo>
                    <a:pt x="24956" y="24326"/>
                    <a:pt x="24914" y="24347"/>
                    <a:pt x="24872" y="24389"/>
                  </a:cubicBezTo>
                  <a:lnTo>
                    <a:pt x="24346" y="25167"/>
                  </a:lnTo>
                  <a:cubicBezTo>
                    <a:pt x="24220" y="25356"/>
                    <a:pt x="24094" y="25566"/>
                    <a:pt x="23926" y="25756"/>
                  </a:cubicBezTo>
                  <a:cubicBezTo>
                    <a:pt x="23758" y="26008"/>
                    <a:pt x="23589" y="26260"/>
                    <a:pt x="23442" y="26534"/>
                  </a:cubicBezTo>
                  <a:cubicBezTo>
                    <a:pt x="23274" y="26765"/>
                    <a:pt x="23127" y="27017"/>
                    <a:pt x="23001" y="27290"/>
                  </a:cubicBezTo>
                  <a:cubicBezTo>
                    <a:pt x="22980" y="27333"/>
                    <a:pt x="22938" y="27396"/>
                    <a:pt x="22875" y="27417"/>
                  </a:cubicBezTo>
                  <a:cubicBezTo>
                    <a:pt x="22790" y="27459"/>
                    <a:pt x="22706" y="27501"/>
                    <a:pt x="22643" y="27585"/>
                  </a:cubicBezTo>
                  <a:cubicBezTo>
                    <a:pt x="22496" y="27816"/>
                    <a:pt x="22328" y="28047"/>
                    <a:pt x="22139" y="28258"/>
                  </a:cubicBezTo>
                  <a:lnTo>
                    <a:pt x="22139" y="28426"/>
                  </a:lnTo>
                  <a:cubicBezTo>
                    <a:pt x="22034" y="28468"/>
                    <a:pt x="22034" y="28615"/>
                    <a:pt x="21928" y="28699"/>
                  </a:cubicBezTo>
                  <a:lnTo>
                    <a:pt x="21844" y="28636"/>
                  </a:lnTo>
                  <a:lnTo>
                    <a:pt x="21781" y="28720"/>
                  </a:lnTo>
                  <a:cubicBezTo>
                    <a:pt x="21781" y="28762"/>
                    <a:pt x="21844" y="28783"/>
                    <a:pt x="21802" y="28825"/>
                  </a:cubicBezTo>
                  <a:cubicBezTo>
                    <a:pt x="21634" y="29014"/>
                    <a:pt x="21466" y="29246"/>
                    <a:pt x="21319" y="29477"/>
                  </a:cubicBezTo>
                  <a:cubicBezTo>
                    <a:pt x="21256" y="29540"/>
                    <a:pt x="21214" y="29624"/>
                    <a:pt x="21214" y="29729"/>
                  </a:cubicBezTo>
                  <a:cubicBezTo>
                    <a:pt x="21193" y="29834"/>
                    <a:pt x="21129" y="29940"/>
                    <a:pt x="21045" y="30003"/>
                  </a:cubicBezTo>
                  <a:cubicBezTo>
                    <a:pt x="20835" y="30108"/>
                    <a:pt x="20751" y="30339"/>
                    <a:pt x="20604" y="30486"/>
                  </a:cubicBezTo>
                  <a:cubicBezTo>
                    <a:pt x="20499" y="30591"/>
                    <a:pt x="20415" y="30717"/>
                    <a:pt x="20352" y="30844"/>
                  </a:cubicBezTo>
                  <a:cubicBezTo>
                    <a:pt x="20352" y="30970"/>
                    <a:pt x="20310" y="31075"/>
                    <a:pt x="20225" y="31180"/>
                  </a:cubicBezTo>
                  <a:lnTo>
                    <a:pt x="19805" y="31748"/>
                  </a:lnTo>
                  <a:cubicBezTo>
                    <a:pt x="19826" y="31790"/>
                    <a:pt x="19847" y="31811"/>
                    <a:pt x="19847" y="31853"/>
                  </a:cubicBezTo>
                  <a:lnTo>
                    <a:pt x="19069" y="32610"/>
                  </a:lnTo>
                  <a:cubicBezTo>
                    <a:pt x="19027" y="32631"/>
                    <a:pt x="19006" y="32652"/>
                    <a:pt x="19006" y="32673"/>
                  </a:cubicBezTo>
                  <a:cubicBezTo>
                    <a:pt x="18796" y="33009"/>
                    <a:pt x="18586" y="33367"/>
                    <a:pt x="18396" y="33703"/>
                  </a:cubicBezTo>
                  <a:cubicBezTo>
                    <a:pt x="18291" y="33913"/>
                    <a:pt x="18144" y="34102"/>
                    <a:pt x="17976" y="34250"/>
                  </a:cubicBezTo>
                  <a:cubicBezTo>
                    <a:pt x="17913" y="34250"/>
                    <a:pt x="17892" y="34229"/>
                    <a:pt x="17892" y="34186"/>
                  </a:cubicBezTo>
                  <a:cubicBezTo>
                    <a:pt x="17787" y="34207"/>
                    <a:pt x="17808" y="34271"/>
                    <a:pt x="17829" y="34334"/>
                  </a:cubicBezTo>
                  <a:cubicBezTo>
                    <a:pt x="17850" y="34397"/>
                    <a:pt x="17892" y="34439"/>
                    <a:pt x="17871" y="34523"/>
                  </a:cubicBezTo>
                  <a:cubicBezTo>
                    <a:pt x="17745" y="34733"/>
                    <a:pt x="17576" y="34901"/>
                    <a:pt x="17387" y="35048"/>
                  </a:cubicBezTo>
                  <a:cubicBezTo>
                    <a:pt x="17387" y="35069"/>
                    <a:pt x="17408" y="35112"/>
                    <a:pt x="17429" y="35133"/>
                  </a:cubicBezTo>
                  <a:cubicBezTo>
                    <a:pt x="17387" y="35301"/>
                    <a:pt x="17240" y="35301"/>
                    <a:pt x="17114" y="35343"/>
                  </a:cubicBezTo>
                  <a:cubicBezTo>
                    <a:pt x="17009" y="35574"/>
                    <a:pt x="16883" y="35784"/>
                    <a:pt x="16735" y="35974"/>
                  </a:cubicBezTo>
                  <a:cubicBezTo>
                    <a:pt x="16672" y="35995"/>
                    <a:pt x="16630" y="35974"/>
                    <a:pt x="16588" y="36016"/>
                  </a:cubicBezTo>
                  <a:lnTo>
                    <a:pt x="16693" y="36079"/>
                  </a:lnTo>
                  <a:cubicBezTo>
                    <a:pt x="16672" y="36100"/>
                    <a:pt x="16651" y="36142"/>
                    <a:pt x="16651" y="36163"/>
                  </a:cubicBezTo>
                  <a:cubicBezTo>
                    <a:pt x="16672" y="36310"/>
                    <a:pt x="16609" y="36457"/>
                    <a:pt x="16504" y="36562"/>
                  </a:cubicBezTo>
                  <a:cubicBezTo>
                    <a:pt x="16420" y="36709"/>
                    <a:pt x="16336" y="36836"/>
                    <a:pt x="16273" y="36983"/>
                  </a:cubicBezTo>
                  <a:cubicBezTo>
                    <a:pt x="16147" y="37214"/>
                    <a:pt x="15979" y="37445"/>
                    <a:pt x="15810" y="37655"/>
                  </a:cubicBezTo>
                  <a:cubicBezTo>
                    <a:pt x="15747" y="37719"/>
                    <a:pt x="15705" y="37803"/>
                    <a:pt x="15663" y="37887"/>
                  </a:cubicBezTo>
                  <a:cubicBezTo>
                    <a:pt x="15453" y="38223"/>
                    <a:pt x="15264" y="38602"/>
                    <a:pt x="15011" y="38938"/>
                  </a:cubicBezTo>
                  <a:cubicBezTo>
                    <a:pt x="15008" y="38940"/>
                    <a:pt x="15005" y="38940"/>
                    <a:pt x="15002" y="38940"/>
                  </a:cubicBezTo>
                  <a:cubicBezTo>
                    <a:pt x="14976" y="38940"/>
                    <a:pt x="14959" y="38888"/>
                    <a:pt x="14944" y="38888"/>
                  </a:cubicBezTo>
                  <a:cubicBezTo>
                    <a:pt x="14938" y="38888"/>
                    <a:pt x="14933" y="38895"/>
                    <a:pt x="14927" y="38917"/>
                  </a:cubicBezTo>
                  <a:cubicBezTo>
                    <a:pt x="14885" y="39001"/>
                    <a:pt x="14948" y="39106"/>
                    <a:pt x="14885" y="39190"/>
                  </a:cubicBezTo>
                  <a:cubicBezTo>
                    <a:pt x="14864" y="39211"/>
                    <a:pt x="14864" y="39232"/>
                    <a:pt x="14843" y="39232"/>
                  </a:cubicBezTo>
                  <a:cubicBezTo>
                    <a:pt x="14612" y="39253"/>
                    <a:pt x="14549" y="39401"/>
                    <a:pt x="14486" y="39590"/>
                  </a:cubicBezTo>
                  <a:cubicBezTo>
                    <a:pt x="14465" y="39695"/>
                    <a:pt x="14444" y="39821"/>
                    <a:pt x="14318" y="39842"/>
                  </a:cubicBezTo>
                  <a:cubicBezTo>
                    <a:pt x="14212" y="39884"/>
                    <a:pt x="14234" y="39989"/>
                    <a:pt x="14107" y="40031"/>
                  </a:cubicBezTo>
                  <a:cubicBezTo>
                    <a:pt x="13981" y="40073"/>
                    <a:pt x="14044" y="40220"/>
                    <a:pt x="13981" y="40305"/>
                  </a:cubicBezTo>
                  <a:cubicBezTo>
                    <a:pt x="13813" y="40473"/>
                    <a:pt x="13708" y="40662"/>
                    <a:pt x="13624" y="40893"/>
                  </a:cubicBezTo>
                  <a:cubicBezTo>
                    <a:pt x="13603" y="40956"/>
                    <a:pt x="13645" y="41040"/>
                    <a:pt x="13603" y="41082"/>
                  </a:cubicBezTo>
                  <a:cubicBezTo>
                    <a:pt x="13393" y="41272"/>
                    <a:pt x="13308" y="41545"/>
                    <a:pt x="13140" y="41734"/>
                  </a:cubicBezTo>
                  <a:cubicBezTo>
                    <a:pt x="12993" y="41923"/>
                    <a:pt x="12867" y="42134"/>
                    <a:pt x="12783" y="42344"/>
                  </a:cubicBezTo>
                  <a:cubicBezTo>
                    <a:pt x="12720" y="42491"/>
                    <a:pt x="12678" y="42617"/>
                    <a:pt x="12594" y="42722"/>
                  </a:cubicBezTo>
                  <a:cubicBezTo>
                    <a:pt x="12257" y="43185"/>
                    <a:pt x="11963" y="43668"/>
                    <a:pt x="11711" y="44173"/>
                  </a:cubicBezTo>
                  <a:cubicBezTo>
                    <a:pt x="11626" y="44383"/>
                    <a:pt x="11521" y="44573"/>
                    <a:pt x="11395" y="44762"/>
                  </a:cubicBezTo>
                  <a:cubicBezTo>
                    <a:pt x="11311" y="44846"/>
                    <a:pt x="11290" y="44951"/>
                    <a:pt x="11227" y="45035"/>
                  </a:cubicBezTo>
                  <a:cubicBezTo>
                    <a:pt x="11164" y="45140"/>
                    <a:pt x="11206" y="45287"/>
                    <a:pt x="11080" y="45371"/>
                  </a:cubicBezTo>
                  <a:lnTo>
                    <a:pt x="11122" y="45456"/>
                  </a:lnTo>
                  <a:cubicBezTo>
                    <a:pt x="11122" y="45540"/>
                    <a:pt x="11038" y="45498"/>
                    <a:pt x="11017" y="45561"/>
                  </a:cubicBezTo>
                  <a:cubicBezTo>
                    <a:pt x="11017" y="45687"/>
                    <a:pt x="10975" y="45813"/>
                    <a:pt x="10891" y="45918"/>
                  </a:cubicBezTo>
                  <a:cubicBezTo>
                    <a:pt x="10849" y="45981"/>
                    <a:pt x="10807" y="46044"/>
                    <a:pt x="10764" y="46128"/>
                  </a:cubicBezTo>
                  <a:cubicBezTo>
                    <a:pt x="10617" y="46423"/>
                    <a:pt x="10449" y="46717"/>
                    <a:pt x="10260" y="47011"/>
                  </a:cubicBezTo>
                  <a:cubicBezTo>
                    <a:pt x="10218" y="47116"/>
                    <a:pt x="10113" y="47180"/>
                    <a:pt x="10050" y="47285"/>
                  </a:cubicBezTo>
                  <a:cubicBezTo>
                    <a:pt x="9945" y="47516"/>
                    <a:pt x="9797" y="47747"/>
                    <a:pt x="9671" y="47957"/>
                  </a:cubicBezTo>
                  <a:cubicBezTo>
                    <a:pt x="9566" y="48105"/>
                    <a:pt x="9482" y="48252"/>
                    <a:pt x="9419" y="48399"/>
                  </a:cubicBezTo>
                  <a:cubicBezTo>
                    <a:pt x="9356" y="48546"/>
                    <a:pt x="9188" y="48651"/>
                    <a:pt x="9251" y="48840"/>
                  </a:cubicBezTo>
                  <a:cubicBezTo>
                    <a:pt x="9167" y="48988"/>
                    <a:pt x="9062" y="49156"/>
                    <a:pt x="8956" y="49303"/>
                  </a:cubicBezTo>
                  <a:cubicBezTo>
                    <a:pt x="8935" y="49345"/>
                    <a:pt x="8914" y="49387"/>
                    <a:pt x="8893" y="49429"/>
                  </a:cubicBezTo>
                  <a:cubicBezTo>
                    <a:pt x="8872" y="49660"/>
                    <a:pt x="8704" y="49829"/>
                    <a:pt x="8683" y="50039"/>
                  </a:cubicBezTo>
                  <a:cubicBezTo>
                    <a:pt x="8662" y="50102"/>
                    <a:pt x="8620" y="50165"/>
                    <a:pt x="8578" y="50228"/>
                  </a:cubicBezTo>
                  <a:cubicBezTo>
                    <a:pt x="8431" y="50417"/>
                    <a:pt x="8284" y="50628"/>
                    <a:pt x="8157" y="50838"/>
                  </a:cubicBezTo>
                  <a:cubicBezTo>
                    <a:pt x="8094" y="50964"/>
                    <a:pt x="8010" y="51090"/>
                    <a:pt x="7905" y="51195"/>
                  </a:cubicBezTo>
                  <a:lnTo>
                    <a:pt x="7947" y="51237"/>
                  </a:lnTo>
                  <a:cubicBezTo>
                    <a:pt x="7947" y="51321"/>
                    <a:pt x="7842" y="51342"/>
                    <a:pt x="7842" y="51447"/>
                  </a:cubicBezTo>
                  <a:cubicBezTo>
                    <a:pt x="7821" y="51637"/>
                    <a:pt x="7737" y="51826"/>
                    <a:pt x="7590" y="51973"/>
                  </a:cubicBezTo>
                  <a:cubicBezTo>
                    <a:pt x="7485" y="52036"/>
                    <a:pt x="7422" y="52162"/>
                    <a:pt x="7422" y="52288"/>
                  </a:cubicBezTo>
                  <a:cubicBezTo>
                    <a:pt x="7422" y="52352"/>
                    <a:pt x="7380" y="52394"/>
                    <a:pt x="7359" y="52457"/>
                  </a:cubicBezTo>
                  <a:cubicBezTo>
                    <a:pt x="7316" y="52688"/>
                    <a:pt x="7211" y="52898"/>
                    <a:pt x="7043" y="53087"/>
                  </a:cubicBezTo>
                  <a:cubicBezTo>
                    <a:pt x="7022" y="53108"/>
                    <a:pt x="7001" y="53150"/>
                    <a:pt x="7001" y="53193"/>
                  </a:cubicBezTo>
                  <a:cubicBezTo>
                    <a:pt x="7085" y="53256"/>
                    <a:pt x="7001" y="53340"/>
                    <a:pt x="6980" y="53361"/>
                  </a:cubicBezTo>
                  <a:cubicBezTo>
                    <a:pt x="6875" y="53487"/>
                    <a:pt x="6812" y="53613"/>
                    <a:pt x="6749" y="53760"/>
                  </a:cubicBezTo>
                  <a:cubicBezTo>
                    <a:pt x="6665" y="53886"/>
                    <a:pt x="6581" y="54012"/>
                    <a:pt x="6518" y="54139"/>
                  </a:cubicBezTo>
                  <a:cubicBezTo>
                    <a:pt x="6370" y="54349"/>
                    <a:pt x="6265" y="54559"/>
                    <a:pt x="6160" y="54790"/>
                  </a:cubicBezTo>
                  <a:cubicBezTo>
                    <a:pt x="6118" y="54917"/>
                    <a:pt x="6055" y="55022"/>
                    <a:pt x="6013" y="55148"/>
                  </a:cubicBezTo>
                  <a:cubicBezTo>
                    <a:pt x="5950" y="55253"/>
                    <a:pt x="5866" y="55358"/>
                    <a:pt x="5803" y="55463"/>
                  </a:cubicBezTo>
                  <a:cubicBezTo>
                    <a:pt x="5571" y="55926"/>
                    <a:pt x="5277" y="56346"/>
                    <a:pt x="5067" y="56809"/>
                  </a:cubicBezTo>
                  <a:cubicBezTo>
                    <a:pt x="5046" y="56851"/>
                    <a:pt x="5004" y="56893"/>
                    <a:pt x="4983" y="56935"/>
                  </a:cubicBezTo>
                  <a:cubicBezTo>
                    <a:pt x="4920" y="56977"/>
                    <a:pt x="4962" y="57061"/>
                    <a:pt x="4920" y="57103"/>
                  </a:cubicBezTo>
                  <a:cubicBezTo>
                    <a:pt x="4836" y="57103"/>
                    <a:pt x="4794" y="57145"/>
                    <a:pt x="4773" y="57229"/>
                  </a:cubicBezTo>
                  <a:cubicBezTo>
                    <a:pt x="4815" y="57250"/>
                    <a:pt x="4836" y="57292"/>
                    <a:pt x="4815" y="57334"/>
                  </a:cubicBezTo>
                  <a:cubicBezTo>
                    <a:pt x="4730" y="57439"/>
                    <a:pt x="4583" y="57460"/>
                    <a:pt x="4520" y="57587"/>
                  </a:cubicBezTo>
                  <a:cubicBezTo>
                    <a:pt x="4478" y="57650"/>
                    <a:pt x="4520" y="57713"/>
                    <a:pt x="4478" y="57797"/>
                  </a:cubicBezTo>
                  <a:cubicBezTo>
                    <a:pt x="4457" y="57923"/>
                    <a:pt x="4394" y="58049"/>
                    <a:pt x="4331" y="58175"/>
                  </a:cubicBezTo>
                  <a:cubicBezTo>
                    <a:pt x="4373" y="58386"/>
                    <a:pt x="4205" y="58554"/>
                    <a:pt x="4142" y="58722"/>
                  </a:cubicBezTo>
                  <a:cubicBezTo>
                    <a:pt x="4121" y="58785"/>
                    <a:pt x="4079" y="58827"/>
                    <a:pt x="4079" y="58869"/>
                  </a:cubicBezTo>
                  <a:cubicBezTo>
                    <a:pt x="4079" y="58974"/>
                    <a:pt x="4058" y="59079"/>
                    <a:pt x="3974" y="59184"/>
                  </a:cubicBezTo>
                  <a:cubicBezTo>
                    <a:pt x="3911" y="59269"/>
                    <a:pt x="3911" y="59395"/>
                    <a:pt x="3847" y="59500"/>
                  </a:cubicBezTo>
                  <a:cubicBezTo>
                    <a:pt x="3721" y="59668"/>
                    <a:pt x="3700" y="59878"/>
                    <a:pt x="3532" y="60004"/>
                  </a:cubicBezTo>
                  <a:cubicBezTo>
                    <a:pt x="3490" y="60236"/>
                    <a:pt x="3301" y="60425"/>
                    <a:pt x="3259" y="60677"/>
                  </a:cubicBezTo>
                  <a:cubicBezTo>
                    <a:pt x="3196" y="60929"/>
                    <a:pt x="3112" y="61182"/>
                    <a:pt x="3006" y="61413"/>
                  </a:cubicBezTo>
                  <a:cubicBezTo>
                    <a:pt x="2943" y="61560"/>
                    <a:pt x="2880" y="61686"/>
                    <a:pt x="2775" y="61813"/>
                  </a:cubicBezTo>
                  <a:cubicBezTo>
                    <a:pt x="2670" y="61939"/>
                    <a:pt x="2586" y="62107"/>
                    <a:pt x="2523" y="62275"/>
                  </a:cubicBezTo>
                  <a:cubicBezTo>
                    <a:pt x="2439" y="62506"/>
                    <a:pt x="2334" y="62717"/>
                    <a:pt x="2229" y="62948"/>
                  </a:cubicBezTo>
                  <a:cubicBezTo>
                    <a:pt x="2123" y="63137"/>
                    <a:pt x="2039" y="63284"/>
                    <a:pt x="1913" y="63515"/>
                  </a:cubicBezTo>
                  <a:cubicBezTo>
                    <a:pt x="1808" y="63747"/>
                    <a:pt x="1829" y="64020"/>
                    <a:pt x="1661" y="64230"/>
                  </a:cubicBezTo>
                  <a:lnTo>
                    <a:pt x="1661" y="64314"/>
                  </a:lnTo>
                  <a:cubicBezTo>
                    <a:pt x="1619" y="64630"/>
                    <a:pt x="1493" y="64945"/>
                    <a:pt x="1304" y="65197"/>
                  </a:cubicBezTo>
                  <a:lnTo>
                    <a:pt x="1304" y="65260"/>
                  </a:lnTo>
                  <a:lnTo>
                    <a:pt x="1346" y="65324"/>
                  </a:lnTo>
                  <a:cubicBezTo>
                    <a:pt x="1325" y="65345"/>
                    <a:pt x="1304" y="65387"/>
                    <a:pt x="1261" y="65429"/>
                  </a:cubicBezTo>
                  <a:cubicBezTo>
                    <a:pt x="1240" y="65471"/>
                    <a:pt x="1198" y="65513"/>
                    <a:pt x="1177" y="65576"/>
                  </a:cubicBezTo>
                  <a:cubicBezTo>
                    <a:pt x="1135" y="65723"/>
                    <a:pt x="1093" y="65849"/>
                    <a:pt x="1051" y="65996"/>
                  </a:cubicBezTo>
                  <a:cubicBezTo>
                    <a:pt x="1030" y="66144"/>
                    <a:pt x="841" y="66186"/>
                    <a:pt x="862" y="66375"/>
                  </a:cubicBezTo>
                  <a:cubicBezTo>
                    <a:pt x="904" y="66543"/>
                    <a:pt x="778" y="66648"/>
                    <a:pt x="736" y="66795"/>
                  </a:cubicBezTo>
                  <a:cubicBezTo>
                    <a:pt x="673" y="66921"/>
                    <a:pt x="694" y="67090"/>
                    <a:pt x="568" y="67174"/>
                  </a:cubicBezTo>
                  <a:cubicBezTo>
                    <a:pt x="652" y="67363"/>
                    <a:pt x="484" y="67510"/>
                    <a:pt x="505" y="67678"/>
                  </a:cubicBezTo>
                  <a:lnTo>
                    <a:pt x="631" y="67762"/>
                  </a:lnTo>
                  <a:cubicBezTo>
                    <a:pt x="526" y="68015"/>
                    <a:pt x="168" y="68162"/>
                    <a:pt x="252" y="68498"/>
                  </a:cubicBezTo>
                  <a:lnTo>
                    <a:pt x="357" y="68540"/>
                  </a:lnTo>
                  <a:cubicBezTo>
                    <a:pt x="336" y="68582"/>
                    <a:pt x="300" y="68582"/>
                    <a:pt x="263" y="68582"/>
                  </a:cubicBezTo>
                  <a:cubicBezTo>
                    <a:pt x="226" y="68582"/>
                    <a:pt x="189" y="68582"/>
                    <a:pt x="168" y="68624"/>
                  </a:cubicBezTo>
                  <a:cubicBezTo>
                    <a:pt x="105" y="68708"/>
                    <a:pt x="63" y="68814"/>
                    <a:pt x="63" y="68919"/>
                  </a:cubicBezTo>
                  <a:cubicBezTo>
                    <a:pt x="63" y="68961"/>
                    <a:pt x="42" y="69003"/>
                    <a:pt x="0" y="69003"/>
                  </a:cubicBezTo>
                  <a:lnTo>
                    <a:pt x="0" y="69192"/>
                  </a:lnTo>
                  <a:cubicBezTo>
                    <a:pt x="126" y="69234"/>
                    <a:pt x="105" y="69381"/>
                    <a:pt x="168" y="69465"/>
                  </a:cubicBezTo>
                  <a:cubicBezTo>
                    <a:pt x="294" y="69297"/>
                    <a:pt x="336" y="69129"/>
                    <a:pt x="505" y="69045"/>
                  </a:cubicBezTo>
                  <a:cubicBezTo>
                    <a:pt x="484" y="68982"/>
                    <a:pt x="463" y="68940"/>
                    <a:pt x="442" y="68877"/>
                  </a:cubicBezTo>
                  <a:cubicBezTo>
                    <a:pt x="547" y="68835"/>
                    <a:pt x="589" y="68708"/>
                    <a:pt x="673" y="68624"/>
                  </a:cubicBezTo>
                  <a:cubicBezTo>
                    <a:pt x="610" y="68414"/>
                    <a:pt x="610" y="68414"/>
                    <a:pt x="673" y="68330"/>
                  </a:cubicBezTo>
                  <a:cubicBezTo>
                    <a:pt x="757" y="68204"/>
                    <a:pt x="841" y="68036"/>
                    <a:pt x="883" y="67889"/>
                  </a:cubicBezTo>
                  <a:lnTo>
                    <a:pt x="757" y="67825"/>
                  </a:lnTo>
                  <a:cubicBezTo>
                    <a:pt x="778" y="67783"/>
                    <a:pt x="820" y="67720"/>
                    <a:pt x="862" y="67720"/>
                  </a:cubicBezTo>
                  <a:cubicBezTo>
                    <a:pt x="904" y="67636"/>
                    <a:pt x="988" y="67552"/>
                    <a:pt x="988" y="67426"/>
                  </a:cubicBezTo>
                  <a:cubicBezTo>
                    <a:pt x="1009" y="67363"/>
                    <a:pt x="1030" y="67300"/>
                    <a:pt x="1072" y="67258"/>
                  </a:cubicBezTo>
                  <a:cubicBezTo>
                    <a:pt x="1261" y="67132"/>
                    <a:pt x="1325" y="66900"/>
                    <a:pt x="1451" y="66753"/>
                  </a:cubicBezTo>
                  <a:cubicBezTo>
                    <a:pt x="1577" y="66585"/>
                    <a:pt x="1682" y="66396"/>
                    <a:pt x="1745" y="66207"/>
                  </a:cubicBezTo>
                  <a:cubicBezTo>
                    <a:pt x="1766" y="66122"/>
                    <a:pt x="1787" y="66059"/>
                    <a:pt x="1829" y="66017"/>
                  </a:cubicBezTo>
                  <a:cubicBezTo>
                    <a:pt x="1997" y="65828"/>
                    <a:pt x="2123" y="65618"/>
                    <a:pt x="2166" y="65366"/>
                  </a:cubicBezTo>
                  <a:cubicBezTo>
                    <a:pt x="2187" y="65345"/>
                    <a:pt x="2208" y="65324"/>
                    <a:pt x="2208" y="65324"/>
                  </a:cubicBezTo>
                  <a:cubicBezTo>
                    <a:pt x="2313" y="65239"/>
                    <a:pt x="2376" y="65134"/>
                    <a:pt x="2439" y="65008"/>
                  </a:cubicBezTo>
                  <a:cubicBezTo>
                    <a:pt x="2502" y="64903"/>
                    <a:pt x="2565" y="64798"/>
                    <a:pt x="2607" y="64672"/>
                  </a:cubicBezTo>
                  <a:lnTo>
                    <a:pt x="2544" y="64588"/>
                  </a:lnTo>
                  <a:lnTo>
                    <a:pt x="2649" y="64567"/>
                  </a:lnTo>
                  <a:cubicBezTo>
                    <a:pt x="2712" y="64377"/>
                    <a:pt x="2691" y="64167"/>
                    <a:pt x="2838" y="63999"/>
                  </a:cubicBezTo>
                  <a:cubicBezTo>
                    <a:pt x="2943" y="63894"/>
                    <a:pt x="2859" y="63684"/>
                    <a:pt x="3028" y="63600"/>
                  </a:cubicBezTo>
                  <a:cubicBezTo>
                    <a:pt x="3006" y="63389"/>
                    <a:pt x="3175" y="63284"/>
                    <a:pt x="3238" y="63116"/>
                  </a:cubicBezTo>
                  <a:cubicBezTo>
                    <a:pt x="3343" y="62843"/>
                    <a:pt x="3490" y="62590"/>
                    <a:pt x="3679" y="62359"/>
                  </a:cubicBezTo>
                  <a:cubicBezTo>
                    <a:pt x="3721" y="62296"/>
                    <a:pt x="3637" y="62254"/>
                    <a:pt x="3700" y="62233"/>
                  </a:cubicBezTo>
                  <a:cubicBezTo>
                    <a:pt x="3826" y="62170"/>
                    <a:pt x="3847" y="62023"/>
                    <a:pt x="3890" y="61918"/>
                  </a:cubicBezTo>
                  <a:cubicBezTo>
                    <a:pt x="3995" y="61665"/>
                    <a:pt x="4100" y="61434"/>
                    <a:pt x="4205" y="61203"/>
                  </a:cubicBezTo>
                  <a:cubicBezTo>
                    <a:pt x="4373" y="60929"/>
                    <a:pt x="4520" y="60614"/>
                    <a:pt x="4625" y="60320"/>
                  </a:cubicBezTo>
                  <a:cubicBezTo>
                    <a:pt x="4667" y="60215"/>
                    <a:pt x="4709" y="60131"/>
                    <a:pt x="4773" y="60067"/>
                  </a:cubicBezTo>
                  <a:cubicBezTo>
                    <a:pt x="4709" y="59899"/>
                    <a:pt x="4730" y="59710"/>
                    <a:pt x="4836" y="59584"/>
                  </a:cubicBezTo>
                  <a:cubicBezTo>
                    <a:pt x="4962" y="59437"/>
                    <a:pt x="5046" y="59248"/>
                    <a:pt x="5088" y="59058"/>
                  </a:cubicBezTo>
                  <a:cubicBezTo>
                    <a:pt x="5256" y="58890"/>
                    <a:pt x="5403" y="58722"/>
                    <a:pt x="5508" y="58533"/>
                  </a:cubicBezTo>
                  <a:cubicBezTo>
                    <a:pt x="5592" y="58428"/>
                    <a:pt x="5698" y="58343"/>
                    <a:pt x="5740" y="58217"/>
                  </a:cubicBezTo>
                  <a:cubicBezTo>
                    <a:pt x="5803" y="58028"/>
                    <a:pt x="5887" y="57860"/>
                    <a:pt x="5992" y="57713"/>
                  </a:cubicBezTo>
                  <a:cubicBezTo>
                    <a:pt x="6055" y="57587"/>
                    <a:pt x="6097" y="57460"/>
                    <a:pt x="6118" y="57334"/>
                  </a:cubicBezTo>
                  <a:cubicBezTo>
                    <a:pt x="6139" y="57208"/>
                    <a:pt x="6244" y="57103"/>
                    <a:pt x="6202" y="56977"/>
                  </a:cubicBezTo>
                  <a:cubicBezTo>
                    <a:pt x="6349" y="56935"/>
                    <a:pt x="6328" y="56767"/>
                    <a:pt x="6412" y="56683"/>
                  </a:cubicBezTo>
                  <a:cubicBezTo>
                    <a:pt x="6644" y="56451"/>
                    <a:pt x="6833" y="56157"/>
                    <a:pt x="6938" y="55842"/>
                  </a:cubicBezTo>
                  <a:cubicBezTo>
                    <a:pt x="6959" y="55736"/>
                    <a:pt x="7085" y="55779"/>
                    <a:pt x="7106" y="55694"/>
                  </a:cubicBezTo>
                  <a:cubicBezTo>
                    <a:pt x="7148" y="55484"/>
                    <a:pt x="7295" y="55316"/>
                    <a:pt x="7359" y="55127"/>
                  </a:cubicBezTo>
                  <a:cubicBezTo>
                    <a:pt x="7401" y="55022"/>
                    <a:pt x="7485" y="54959"/>
                    <a:pt x="7506" y="54874"/>
                  </a:cubicBezTo>
                  <a:cubicBezTo>
                    <a:pt x="7527" y="54790"/>
                    <a:pt x="7569" y="54643"/>
                    <a:pt x="7653" y="54643"/>
                  </a:cubicBezTo>
                  <a:cubicBezTo>
                    <a:pt x="7821" y="54622"/>
                    <a:pt x="7695" y="54454"/>
                    <a:pt x="7821" y="54412"/>
                  </a:cubicBezTo>
                  <a:cubicBezTo>
                    <a:pt x="7842" y="54412"/>
                    <a:pt x="7863" y="54391"/>
                    <a:pt x="7905" y="54391"/>
                  </a:cubicBezTo>
                  <a:cubicBezTo>
                    <a:pt x="7905" y="54370"/>
                    <a:pt x="7926" y="54349"/>
                    <a:pt x="7905" y="54349"/>
                  </a:cubicBezTo>
                  <a:lnTo>
                    <a:pt x="7821" y="54307"/>
                  </a:lnTo>
                  <a:cubicBezTo>
                    <a:pt x="8010" y="54181"/>
                    <a:pt x="8157" y="53991"/>
                    <a:pt x="8221" y="53760"/>
                  </a:cubicBezTo>
                  <a:cubicBezTo>
                    <a:pt x="8284" y="53655"/>
                    <a:pt x="8347" y="53508"/>
                    <a:pt x="8368" y="53382"/>
                  </a:cubicBezTo>
                  <a:cubicBezTo>
                    <a:pt x="8389" y="53256"/>
                    <a:pt x="8536" y="53171"/>
                    <a:pt x="8557" y="53003"/>
                  </a:cubicBezTo>
                  <a:cubicBezTo>
                    <a:pt x="8595" y="52909"/>
                    <a:pt x="8683" y="52832"/>
                    <a:pt x="8791" y="52832"/>
                  </a:cubicBezTo>
                  <a:cubicBezTo>
                    <a:pt x="8804" y="52832"/>
                    <a:pt x="8817" y="52833"/>
                    <a:pt x="8830" y="52835"/>
                  </a:cubicBezTo>
                  <a:cubicBezTo>
                    <a:pt x="8830" y="52835"/>
                    <a:pt x="8851" y="52814"/>
                    <a:pt x="8851" y="52793"/>
                  </a:cubicBezTo>
                  <a:cubicBezTo>
                    <a:pt x="8872" y="52730"/>
                    <a:pt x="8809" y="52709"/>
                    <a:pt x="8809" y="52646"/>
                  </a:cubicBezTo>
                  <a:cubicBezTo>
                    <a:pt x="8893" y="52583"/>
                    <a:pt x="8830" y="52436"/>
                    <a:pt x="8893" y="52373"/>
                  </a:cubicBezTo>
                  <a:cubicBezTo>
                    <a:pt x="9040" y="52204"/>
                    <a:pt x="9062" y="51973"/>
                    <a:pt x="9230" y="51805"/>
                  </a:cubicBezTo>
                  <a:cubicBezTo>
                    <a:pt x="9335" y="51721"/>
                    <a:pt x="9377" y="51616"/>
                    <a:pt x="9356" y="51490"/>
                  </a:cubicBezTo>
                  <a:cubicBezTo>
                    <a:pt x="9356" y="51469"/>
                    <a:pt x="9377" y="51447"/>
                    <a:pt x="9377" y="51426"/>
                  </a:cubicBezTo>
                  <a:cubicBezTo>
                    <a:pt x="9440" y="51405"/>
                    <a:pt x="9524" y="51384"/>
                    <a:pt x="9524" y="51300"/>
                  </a:cubicBezTo>
                  <a:cubicBezTo>
                    <a:pt x="9524" y="51300"/>
                    <a:pt x="9503" y="51279"/>
                    <a:pt x="9503" y="51258"/>
                  </a:cubicBezTo>
                  <a:cubicBezTo>
                    <a:pt x="9566" y="51153"/>
                    <a:pt x="9671" y="51069"/>
                    <a:pt x="9776" y="51006"/>
                  </a:cubicBezTo>
                  <a:cubicBezTo>
                    <a:pt x="9755" y="50964"/>
                    <a:pt x="9734" y="50943"/>
                    <a:pt x="9734" y="50880"/>
                  </a:cubicBezTo>
                  <a:cubicBezTo>
                    <a:pt x="9881" y="50796"/>
                    <a:pt x="10029" y="50712"/>
                    <a:pt x="10008" y="50480"/>
                  </a:cubicBezTo>
                  <a:cubicBezTo>
                    <a:pt x="9987" y="50459"/>
                    <a:pt x="10008" y="50354"/>
                    <a:pt x="10092" y="50354"/>
                  </a:cubicBezTo>
                  <a:cubicBezTo>
                    <a:pt x="10092" y="50291"/>
                    <a:pt x="10071" y="50207"/>
                    <a:pt x="10134" y="50144"/>
                  </a:cubicBezTo>
                  <a:cubicBezTo>
                    <a:pt x="10239" y="49997"/>
                    <a:pt x="10323" y="49829"/>
                    <a:pt x="10407" y="49660"/>
                  </a:cubicBezTo>
                  <a:lnTo>
                    <a:pt x="10344" y="49576"/>
                  </a:lnTo>
                  <a:lnTo>
                    <a:pt x="10575" y="49471"/>
                  </a:lnTo>
                  <a:cubicBezTo>
                    <a:pt x="10575" y="49408"/>
                    <a:pt x="10575" y="49366"/>
                    <a:pt x="10533" y="49345"/>
                  </a:cubicBezTo>
                  <a:cubicBezTo>
                    <a:pt x="10638" y="49177"/>
                    <a:pt x="10743" y="49030"/>
                    <a:pt x="10849" y="48883"/>
                  </a:cubicBezTo>
                  <a:cubicBezTo>
                    <a:pt x="10912" y="48819"/>
                    <a:pt x="10891" y="48735"/>
                    <a:pt x="10912" y="48714"/>
                  </a:cubicBezTo>
                  <a:cubicBezTo>
                    <a:pt x="10933" y="48672"/>
                    <a:pt x="11059" y="48693"/>
                    <a:pt x="10975" y="48609"/>
                  </a:cubicBezTo>
                  <a:cubicBezTo>
                    <a:pt x="11080" y="48399"/>
                    <a:pt x="11185" y="48210"/>
                    <a:pt x="11290" y="48021"/>
                  </a:cubicBezTo>
                  <a:cubicBezTo>
                    <a:pt x="11437" y="47978"/>
                    <a:pt x="11416" y="47789"/>
                    <a:pt x="11521" y="47705"/>
                  </a:cubicBezTo>
                  <a:cubicBezTo>
                    <a:pt x="11605" y="47621"/>
                    <a:pt x="11690" y="47516"/>
                    <a:pt x="11732" y="47390"/>
                  </a:cubicBezTo>
                  <a:cubicBezTo>
                    <a:pt x="11858" y="47137"/>
                    <a:pt x="12005" y="46885"/>
                    <a:pt x="12173" y="46675"/>
                  </a:cubicBezTo>
                  <a:cubicBezTo>
                    <a:pt x="12152" y="46633"/>
                    <a:pt x="12110" y="46612"/>
                    <a:pt x="12152" y="46591"/>
                  </a:cubicBezTo>
                  <a:cubicBezTo>
                    <a:pt x="12194" y="46444"/>
                    <a:pt x="12341" y="46570"/>
                    <a:pt x="12383" y="46444"/>
                  </a:cubicBezTo>
                  <a:lnTo>
                    <a:pt x="12341" y="46360"/>
                  </a:lnTo>
                  <a:lnTo>
                    <a:pt x="12615" y="46065"/>
                  </a:lnTo>
                  <a:lnTo>
                    <a:pt x="12615" y="46065"/>
                  </a:lnTo>
                  <a:cubicBezTo>
                    <a:pt x="12531" y="46170"/>
                    <a:pt x="12467" y="46275"/>
                    <a:pt x="12446" y="46423"/>
                  </a:cubicBezTo>
                  <a:cubicBezTo>
                    <a:pt x="12467" y="46465"/>
                    <a:pt x="12510" y="46507"/>
                    <a:pt x="12488" y="46549"/>
                  </a:cubicBezTo>
                  <a:cubicBezTo>
                    <a:pt x="12446" y="46591"/>
                    <a:pt x="12362" y="46549"/>
                    <a:pt x="12320" y="46612"/>
                  </a:cubicBezTo>
                  <a:lnTo>
                    <a:pt x="12320" y="46696"/>
                  </a:lnTo>
                  <a:cubicBezTo>
                    <a:pt x="12320" y="46696"/>
                    <a:pt x="12326" y="46691"/>
                    <a:pt x="12333" y="46691"/>
                  </a:cubicBezTo>
                  <a:cubicBezTo>
                    <a:pt x="12341" y="46691"/>
                    <a:pt x="12352" y="46696"/>
                    <a:pt x="12362" y="46717"/>
                  </a:cubicBezTo>
                  <a:cubicBezTo>
                    <a:pt x="12362" y="46759"/>
                    <a:pt x="12341" y="46759"/>
                    <a:pt x="12320" y="46759"/>
                  </a:cubicBezTo>
                  <a:cubicBezTo>
                    <a:pt x="12320" y="46885"/>
                    <a:pt x="12299" y="47011"/>
                    <a:pt x="12215" y="47116"/>
                  </a:cubicBezTo>
                  <a:lnTo>
                    <a:pt x="12173" y="47011"/>
                  </a:lnTo>
                  <a:cubicBezTo>
                    <a:pt x="12089" y="47032"/>
                    <a:pt x="12047" y="47116"/>
                    <a:pt x="12068" y="47180"/>
                  </a:cubicBezTo>
                  <a:cubicBezTo>
                    <a:pt x="12068" y="47190"/>
                    <a:pt x="12073" y="47190"/>
                    <a:pt x="12081" y="47190"/>
                  </a:cubicBezTo>
                  <a:cubicBezTo>
                    <a:pt x="12089" y="47190"/>
                    <a:pt x="12100" y="47190"/>
                    <a:pt x="12110" y="47201"/>
                  </a:cubicBezTo>
                  <a:cubicBezTo>
                    <a:pt x="12110" y="47243"/>
                    <a:pt x="12089" y="47243"/>
                    <a:pt x="12068" y="47243"/>
                  </a:cubicBezTo>
                  <a:cubicBezTo>
                    <a:pt x="12047" y="47285"/>
                    <a:pt x="12089" y="47348"/>
                    <a:pt x="12005" y="47369"/>
                  </a:cubicBezTo>
                  <a:cubicBezTo>
                    <a:pt x="11942" y="47537"/>
                    <a:pt x="11858" y="47705"/>
                    <a:pt x="11732" y="47831"/>
                  </a:cubicBezTo>
                  <a:cubicBezTo>
                    <a:pt x="11584" y="48084"/>
                    <a:pt x="11416" y="48336"/>
                    <a:pt x="11248" y="48567"/>
                  </a:cubicBezTo>
                  <a:cubicBezTo>
                    <a:pt x="11122" y="48756"/>
                    <a:pt x="10996" y="48967"/>
                    <a:pt x="10891" y="49177"/>
                  </a:cubicBezTo>
                  <a:cubicBezTo>
                    <a:pt x="10807" y="49408"/>
                    <a:pt x="10617" y="49576"/>
                    <a:pt x="10512" y="49787"/>
                  </a:cubicBezTo>
                  <a:cubicBezTo>
                    <a:pt x="10449" y="49913"/>
                    <a:pt x="10470" y="50081"/>
                    <a:pt x="10386" y="50165"/>
                  </a:cubicBezTo>
                  <a:cubicBezTo>
                    <a:pt x="10218" y="50354"/>
                    <a:pt x="10092" y="50585"/>
                    <a:pt x="10029" y="50817"/>
                  </a:cubicBezTo>
                  <a:cubicBezTo>
                    <a:pt x="9902" y="50985"/>
                    <a:pt x="9839" y="51174"/>
                    <a:pt x="9818" y="51384"/>
                  </a:cubicBezTo>
                  <a:cubicBezTo>
                    <a:pt x="9650" y="51469"/>
                    <a:pt x="9650" y="51679"/>
                    <a:pt x="9524" y="51805"/>
                  </a:cubicBezTo>
                  <a:lnTo>
                    <a:pt x="9566" y="51868"/>
                  </a:lnTo>
                  <a:cubicBezTo>
                    <a:pt x="9524" y="51931"/>
                    <a:pt x="9440" y="51994"/>
                    <a:pt x="9356" y="52036"/>
                  </a:cubicBezTo>
                  <a:cubicBezTo>
                    <a:pt x="9272" y="52120"/>
                    <a:pt x="9419" y="52183"/>
                    <a:pt x="9356" y="52246"/>
                  </a:cubicBezTo>
                  <a:cubicBezTo>
                    <a:pt x="9343" y="52260"/>
                    <a:pt x="9330" y="52265"/>
                    <a:pt x="9318" y="52265"/>
                  </a:cubicBezTo>
                  <a:cubicBezTo>
                    <a:pt x="9285" y="52265"/>
                    <a:pt x="9255" y="52228"/>
                    <a:pt x="9215" y="52228"/>
                  </a:cubicBezTo>
                  <a:cubicBezTo>
                    <a:pt x="9200" y="52228"/>
                    <a:pt x="9184" y="52233"/>
                    <a:pt x="9167" y="52246"/>
                  </a:cubicBezTo>
                  <a:cubicBezTo>
                    <a:pt x="9188" y="52520"/>
                    <a:pt x="8851" y="52688"/>
                    <a:pt x="8872" y="53024"/>
                  </a:cubicBezTo>
                  <a:cubicBezTo>
                    <a:pt x="8872" y="53108"/>
                    <a:pt x="8809" y="53193"/>
                    <a:pt x="8746" y="53235"/>
                  </a:cubicBezTo>
                  <a:cubicBezTo>
                    <a:pt x="8704" y="53277"/>
                    <a:pt x="8662" y="53319"/>
                    <a:pt x="8641" y="53361"/>
                  </a:cubicBezTo>
                  <a:lnTo>
                    <a:pt x="8641" y="53529"/>
                  </a:lnTo>
                  <a:cubicBezTo>
                    <a:pt x="8494" y="53676"/>
                    <a:pt x="8410" y="53886"/>
                    <a:pt x="8368" y="54097"/>
                  </a:cubicBezTo>
                  <a:cubicBezTo>
                    <a:pt x="8326" y="54160"/>
                    <a:pt x="8178" y="54223"/>
                    <a:pt x="8178" y="54370"/>
                  </a:cubicBezTo>
                  <a:cubicBezTo>
                    <a:pt x="8136" y="54496"/>
                    <a:pt x="8073" y="54622"/>
                    <a:pt x="7989" y="54727"/>
                  </a:cubicBezTo>
                  <a:cubicBezTo>
                    <a:pt x="7863" y="54874"/>
                    <a:pt x="7779" y="55043"/>
                    <a:pt x="7695" y="55211"/>
                  </a:cubicBezTo>
                  <a:cubicBezTo>
                    <a:pt x="7632" y="55400"/>
                    <a:pt x="7527" y="55568"/>
                    <a:pt x="7443" y="55715"/>
                  </a:cubicBezTo>
                  <a:cubicBezTo>
                    <a:pt x="7380" y="55884"/>
                    <a:pt x="7295" y="56052"/>
                    <a:pt x="7190" y="56199"/>
                  </a:cubicBezTo>
                  <a:cubicBezTo>
                    <a:pt x="7085" y="56283"/>
                    <a:pt x="7022" y="56409"/>
                    <a:pt x="7001" y="56535"/>
                  </a:cubicBezTo>
                  <a:cubicBezTo>
                    <a:pt x="6959" y="56683"/>
                    <a:pt x="6833" y="56830"/>
                    <a:pt x="6686" y="56893"/>
                  </a:cubicBezTo>
                  <a:lnTo>
                    <a:pt x="6202" y="57839"/>
                  </a:lnTo>
                  <a:lnTo>
                    <a:pt x="6202" y="58154"/>
                  </a:lnTo>
                  <a:cubicBezTo>
                    <a:pt x="6139" y="58259"/>
                    <a:pt x="6055" y="58301"/>
                    <a:pt x="6034" y="58386"/>
                  </a:cubicBezTo>
                  <a:cubicBezTo>
                    <a:pt x="6034" y="58428"/>
                    <a:pt x="6055" y="58470"/>
                    <a:pt x="6055" y="58470"/>
                  </a:cubicBezTo>
                  <a:cubicBezTo>
                    <a:pt x="5929" y="58806"/>
                    <a:pt x="5635" y="59016"/>
                    <a:pt x="5529" y="59332"/>
                  </a:cubicBezTo>
                  <a:cubicBezTo>
                    <a:pt x="5445" y="59542"/>
                    <a:pt x="5361" y="59752"/>
                    <a:pt x="5256" y="59962"/>
                  </a:cubicBezTo>
                  <a:cubicBezTo>
                    <a:pt x="5130" y="60320"/>
                    <a:pt x="4962" y="60677"/>
                    <a:pt x="4773" y="61014"/>
                  </a:cubicBezTo>
                  <a:lnTo>
                    <a:pt x="4836" y="61098"/>
                  </a:lnTo>
                  <a:lnTo>
                    <a:pt x="4352" y="61770"/>
                  </a:lnTo>
                  <a:cubicBezTo>
                    <a:pt x="4331" y="61855"/>
                    <a:pt x="4415" y="61876"/>
                    <a:pt x="4373" y="61918"/>
                  </a:cubicBezTo>
                  <a:cubicBezTo>
                    <a:pt x="4268" y="62086"/>
                    <a:pt x="4184" y="62275"/>
                    <a:pt x="4121" y="62464"/>
                  </a:cubicBezTo>
                  <a:cubicBezTo>
                    <a:pt x="4163" y="62485"/>
                    <a:pt x="4163" y="62548"/>
                    <a:pt x="4163" y="62590"/>
                  </a:cubicBezTo>
                  <a:cubicBezTo>
                    <a:pt x="4100" y="62632"/>
                    <a:pt x="4016" y="62569"/>
                    <a:pt x="3932" y="62696"/>
                  </a:cubicBezTo>
                  <a:cubicBezTo>
                    <a:pt x="3911" y="62864"/>
                    <a:pt x="3826" y="63032"/>
                    <a:pt x="3679" y="63137"/>
                  </a:cubicBezTo>
                  <a:cubicBezTo>
                    <a:pt x="3679" y="63221"/>
                    <a:pt x="3658" y="63305"/>
                    <a:pt x="3616" y="63389"/>
                  </a:cubicBezTo>
                  <a:cubicBezTo>
                    <a:pt x="3469" y="63747"/>
                    <a:pt x="3343" y="64104"/>
                    <a:pt x="3196" y="64462"/>
                  </a:cubicBezTo>
                  <a:cubicBezTo>
                    <a:pt x="3175" y="64546"/>
                    <a:pt x="3196" y="64630"/>
                    <a:pt x="3238" y="64693"/>
                  </a:cubicBezTo>
                  <a:cubicBezTo>
                    <a:pt x="3175" y="64756"/>
                    <a:pt x="3091" y="64819"/>
                    <a:pt x="3049" y="64861"/>
                  </a:cubicBezTo>
                  <a:cubicBezTo>
                    <a:pt x="3028" y="64924"/>
                    <a:pt x="3112" y="64945"/>
                    <a:pt x="3112" y="65008"/>
                  </a:cubicBezTo>
                  <a:lnTo>
                    <a:pt x="2985" y="65113"/>
                  </a:lnTo>
                  <a:lnTo>
                    <a:pt x="2985" y="65408"/>
                  </a:lnTo>
                  <a:cubicBezTo>
                    <a:pt x="2817" y="65597"/>
                    <a:pt x="2775" y="65849"/>
                    <a:pt x="2565" y="65975"/>
                  </a:cubicBezTo>
                  <a:lnTo>
                    <a:pt x="2607" y="66038"/>
                  </a:lnTo>
                  <a:cubicBezTo>
                    <a:pt x="2460" y="66144"/>
                    <a:pt x="2523" y="66417"/>
                    <a:pt x="2334" y="66480"/>
                  </a:cubicBezTo>
                  <a:cubicBezTo>
                    <a:pt x="2271" y="66627"/>
                    <a:pt x="2355" y="66753"/>
                    <a:pt x="2376" y="66900"/>
                  </a:cubicBezTo>
                  <a:lnTo>
                    <a:pt x="2250" y="67048"/>
                  </a:lnTo>
                  <a:lnTo>
                    <a:pt x="2355" y="67090"/>
                  </a:lnTo>
                  <a:cubicBezTo>
                    <a:pt x="2418" y="67237"/>
                    <a:pt x="2187" y="67384"/>
                    <a:pt x="2418" y="67489"/>
                  </a:cubicBezTo>
                  <a:cubicBezTo>
                    <a:pt x="2439" y="67321"/>
                    <a:pt x="2649" y="67279"/>
                    <a:pt x="2691" y="67132"/>
                  </a:cubicBezTo>
                  <a:cubicBezTo>
                    <a:pt x="2670" y="67048"/>
                    <a:pt x="2607" y="67069"/>
                    <a:pt x="2565" y="67048"/>
                  </a:cubicBezTo>
                  <a:cubicBezTo>
                    <a:pt x="2607" y="67006"/>
                    <a:pt x="2649" y="66984"/>
                    <a:pt x="2670" y="66963"/>
                  </a:cubicBezTo>
                  <a:cubicBezTo>
                    <a:pt x="2817" y="66732"/>
                    <a:pt x="2964" y="66480"/>
                    <a:pt x="3133" y="66249"/>
                  </a:cubicBezTo>
                  <a:cubicBezTo>
                    <a:pt x="3322" y="65975"/>
                    <a:pt x="3448" y="65681"/>
                    <a:pt x="3532" y="65366"/>
                  </a:cubicBezTo>
                  <a:cubicBezTo>
                    <a:pt x="3553" y="65218"/>
                    <a:pt x="3700" y="65071"/>
                    <a:pt x="3553" y="64924"/>
                  </a:cubicBezTo>
                  <a:lnTo>
                    <a:pt x="3721" y="64882"/>
                  </a:lnTo>
                  <a:lnTo>
                    <a:pt x="3679" y="64798"/>
                  </a:lnTo>
                  <a:cubicBezTo>
                    <a:pt x="3721" y="64777"/>
                    <a:pt x="3763" y="64777"/>
                    <a:pt x="3784" y="64756"/>
                  </a:cubicBezTo>
                  <a:cubicBezTo>
                    <a:pt x="3911" y="64672"/>
                    <a:pt x="3911" y="64483"/>
                    <a:pt x="4058" y="64399"/>
                  </a:cubicBezTo>
                  <a:cubicBezTo>
                    <a:pt x="4079" y="64377"/>
                    <a:pt x="4100" y="64314"/>
                    <a:pt x="4121" y="64272"/>
                  </a:cubicBezTo>
                  <a:lnTo>
                    <a:pt x="4436" y="63431"/>
                  </a:lnTo>
                  <a:cubicBezTo>
                    <a:pt x="4562" y="63368"/>
                    <a:pt x="4520" y="63200"/>
                    <a:pt x="4625" y="63116"/>
                  </a:cubicBezTo>
                  <a:cubicBezTo>
                    <a:pt x="4730" y="63032"/>
                    <a:pt x="4794" y="62927"/>
                    <a:pt x="4815" y="62801"/>
                  </a:cubicBezTo>
                  <a:cubicBezTo>
                    <a:pt x="4836" y="62717"/>
                    <a:pt x="4899" y="62611"/>
                    <a:pt x="4962" y="62548"/>
                  </a:cubicBezTo>
                  <a:cubicBezTo>
                    <a:pt x="5151" y="62275"/>
                    <a:pt x="5298" y="61960"/>
                    <a:pt x="5403" y="61644"/>
                  </a:cubicBezTo>
                  <a:cubicBezTo>
                    <a:pt x="5466" y="61371"/>
                    <a:pt x="5635" y="61140"/>
                    <a:pt x="5740" y="60887"/>
                  </a:cubicBezTo>
                  <a:cubicBezTo>
                    <a:pt x="5824" y="60698"/>
                    <a:pt x="5929" y="60551"/>
                    <a:pt x="5992" y="60362"/>
                  </a:cubicBezTo>
                  <a:cubicBezTo>
                    <a:pt x="6097" y="60110"/>
                    <a:pt x="6223" y="59857"/>
                    <a:pt x="6412" y="59668"/>
                  </a:cubicBezTo>
                  <a:cubicBezTo>
                    <a:pt x="6539" y="59521"/>
                    <a:pt x="6665" y="59374"/>
                    <a:pt x="6749" y="59205"/>
                  </a:cubicBezTo>
                  <a:cubicBezTo>
                    <a:pt x="6833" y="58974"/>
                    <a:pt x="6938" y="58743"/>
                    <a:pt x="7085" y="58554"/>
                  </a:cubicBezTo>
                  <a:cubicBezTo>
                    <a:pt x="7085" y="58386"/>
                    <a:pt x="7253" y="58280"/>
                    <a:pt x="7211" y="58091"/>
                  </a:cubicBezTo>
                  <a:cubicBezTo>
                    <a:pt x="7211" y="58091"/>
                    <a:pt x="7253" y="58070"/>
                    <a:pt x="7253" y="58049"/>
                  </a:cubicBezTo>
                  <a:cubicBezTo>
                    <a:pt x="7316" y="58028"/>
                    <a:pt x="7359" y="57986"/>
                    <a:pt x="7401" y="57944"/>
                  </a:cubicBezTo>
                  <a:cubicBezTo>
                    <a:pt x="7380" y="57902"/>
                    <a:pt x="7338" y="57860"/>
                    <a:pt x="7401" y="57818"/>
                  </a:cubicBezTo>
                  <a:cubicBezTo>
                    <a:pt x="7506" y="57755"/>
                    <a:pt x="7506" y="57671"/>
                    <a:pt x="7422" y="57566"/>
                  </a:cubicBezTo>
                  <a:cubicBezTo>
                    <a:pt x="7569" y="57397"/>
                    <a:pt x="7695" y="57208"/>
                    <a:pt x="7779" y="56998"/>
                  </a:cubicBezTo>
                  <a:cubicBezTo>
                    <a:pt x="7863" y="56977"/>
                    <a:pt x="7926" y="56956"/>
                    <a:pt x="7989" y="56914"/>
                  </a:cubicBezTo>
                  <a:cubicBezTo>
                    <a:pt x="8200" y="56641"/>
                    <a:pt x="8347" y="56346"/>
                    <a:pt x="8452" y="56052"/>
                  </a:cubicBezTo>
                  <a:cubicBezTo>
                    <a:pt x="8557" y="55779"/>
                    <a:pt x="8704" y="55505"/>
                    <a:pt x="8872" y="55295"/>
                  </a:cubicBezTo>
                  <a:cubicBezTo>
                    <a:pt x="8914" y="55253"/>
                    <a:pt x="8914" y="55211"/>
                    <a:pt x="8977" y="55190"/>
                  </a:cubicBezTo>
                  <a:cubicBezTo>
                    <a:pt x="9167" y="55043"/>
                    <a:pt x="9314" y="54832"/>
                    <a:pt x="9377" y="54601"/>
                  </a:cubicBezTo>
                  <a:cubicBezTo>
                    <a:pt x="9419" y="54496"/>
                    <a:pt x="9503" y="54412"/>
                    <a:pt x="9587" y="54370"/>
                  </a:cubicBezTo>
                  <a:cubicBezTo>
                    <a:pt x="9629" y="54370"/>
                    <a:pt x="9629" y="54349"/>
                    <a:pt x="9629" y="54349"/>
                  </a:cubicBezTo>
                  <a:lnTo>
                    <a:pt x="9566" y="54244"/>
                  </a:lnTo>
                  <a:cubicBezTo>
                    <a:pt x="9587" y="54181"/>
                    <a:pt x="9692" y="54139"/>
                    <a:pt x="9713" y="54055"/>
                  </a:cubicBezTo>
                  <a:cubicBezTo>
                    <a:pt x="9734" y="53907"/>
                    <a:pt x="9818" y="53760"/>
                    <a:pt x="9924" y="53634"/>
                  </a:cubicBezTo>
                  <a:cubicBezTo>
                    <a:pt x="9966" y="53592"/>
                    <a:pt x="10008" y="53508"/>
                    <a:pt x="10008" y="53445"/>
                  </a:cubicBezTo>
                  <a:cubicBezTo>
                    <a:pt x="9987" y="53319"/>
                    <a:pt x="10071" y="53235"/>
                    <a:pt x="10134" y="53150"/>
                  </a:cubicBezTo>
                  <a:cubicBezTo>
                    <a:pt x="10239" y="53024"/>
                    <a:pt x="10323" y="52877"/>
                    <a:pt x="10386" y="52709"/>
                  </a:cubicBezTo>
                  <a:cubicBezTo>
                    <a:pt x="10386" y="52625"/>
                    <a:pt x="10512" y="52667"/>
                    <a:pt x="10512" y="52562"/>
                  </a:cubicBezTo>
                  <a:lnTo>
                    <a:pt x="10512" y="52436"/>
                  </a:lnTo>
                  <a:cubicBezTo>
                    <a:pt x="10596" y="52331"/>
                    <a:pt x="10659" y="52225"/>
                    <a:pt x="10764" y="52141"/>
                  </a:cubicBezTo>
                  <a:cubicBezTo>
                    <a:pt x="10849" y="52036"/>
                    <a:pt x="10786" y="51910"/>
                    <a:pt x="10849" y="51826"/>
                  </a:cubicBezTo>
                  <a:cubicBezTo>
                    <a:pt x="11017" y="51658"/>
                    <a:pt x="11101" y="51426"/>
                    <a:pt x="11248" y="51237"/>
                  </a:cubicBezTo>
                  <a:cubicBezTo>
                    <a:pt x="11374" y="51111"/>
                    <a:pt x="11437" y="50943"/>
                    <a:pt x="11437" y="50754"/>
                  </a:cubicBezTo>
                  <a:cubicBezTo>
                    <a:pt x="11542" y="50670"/>
                    <a:pt x="11542" y="50501"/>
                    <a:pt x="11669" y="50417"/>
                  </a:cubicBezTo>
                  <a:cubicBezTo>
                    <a:pt x="11674" y="50412"/>
                    <a:pt x="11683" y="50411"/>
                    <a:pt x="11694" y="50411"/>
                  </a:cubicBezTo>
                  <a:cubicBezTo>
                    <a:pt x="11705" y="50411"/>
                    <a:pt x="11718" y="50412"/>
                    <a:pt x="11732" y="50412"/>
                  </a:cubicBezTo>
                  <a:cubicBezTo>
                    <a:pt x="11758" y="50412"/>
                    <a:pt x="11784" y="50407"/>
                    <a:pt x="11795" y="50375"/>
                  </a:cubicBezTo>
                  <a:cubicBezTo>
                    <a:pt x="11816" y="50291"/>
                    <a:pt x="11732" y="50270"/>
                    <a:pt x="11774" y="50165"/>
                  </a:cubicBezTo>
                  <a:lnTo>
                    <a:pt x="12110" y="49850"/>
                  </a:lnTo>
                  <a:cubicBezTo>
                    <a:pt x="12131" y="49408"/>
                    <a:pt x="12446" y="49177"/>
                    <a:pt x="12657" y="48861"/>
                  </a:cubicBezTo>
                  <a:cubicBezTo>
                    <a:pt x="12615" y="48840"/>
                    <a:pt x="12615" y="48798"/>
                    <a:pt x="12615" y="48777"/>
                  </a:cubicBezTo>
                  <a:lnTo>
                    <a:pt x="12846" y="48651"/>
                  </a:lnTo>
                  <a:cubicBezTo>
                    <a:pt x="12825" y="48609"/>
                    <a:pt x="12762" y="48567"/>
                    <a:pt x="12825" y="48504"/>
                  </a:cubicBezTo>
                  <a:lnTo>
                    <a:pt x="12825" y="48504"/>
                  </a:lnTo>
                  <a:cubicBezTo>
                    <a:pt x="12854" y="48518"/>
                    <a:pt x="12882" y="48552"/>
                    <a:pt x="12918" y="48552"/>
                  </a:cubicBezTo>
                  <a:cubicBezTo>
                    <a:pt x="12934" y="48552"/>
                    <a:pt x="12952" y="48545"/>
                    <a:pt x="12972" y="48525"/>
                  </a:cubicBezTo>
                  <a:lnTo>
                    <a:pt x="12909" y="48441"/>
                  </a:lnTo>
                  <a:cubicBezTo>
                    <a:pt x="13014" y="48252"/>
                    <a:pt x="13182" y="48084"/>
                    <a:pt x="13182" y="47852"/>
                  </a:cubicBezTo>
                  <a:cubicBezTo>
                    <a:pt x="13245" y="47789"/>
                    <a:pt x="13308" y="47747"/>
                    <a:pt x="13350" y="47663"/>
                  </a:cubicBezTo>
                  <a:cubicBezTo>
                    <a:pt x="13435" y="47537"/>
                    <a:pt x="13519" y="47390"/>
                    <a:pt x="13561" y="47243"/>
                  </a:cubicBezTo>
                  <a:cubicBezTo>
                    <a:pt x="13603" y="47095"/>
                    <a:pt x="13771" y="47053"/>
                    <a:pt x="13876" y="46927"/>
                  </a:cubicBezTo>
                  <a:cubicBezTo>
                    <a:pt x="14065" y="46675"/>
                    <a:pt x="14107" y="46360"/>
                    <a:pt x="14276" y="46086"/>
                  </a:cubicBezTo>
                  <a:cubicBezTo>
                    <a:pt x="14318" y="46065"/>
                    <a:pt x="14423" y="46086"/>
                    <a:pt x="14465" y="46002"/>
                  </a:cubicBezTo>
                  <a:cubicBezTo>
                    <a:pt x="14528" y="45918"/>
                    <a:pt x="14444" y="45855"/>
                    <a:pt x="14444" y="45771"/>
                  </a:cubicBezTo>
                  <a:cubicBezTo>
                    <a:pt x="14528" y="45582"/>
                    <a:pt x="14654" y="45392"/>
                    <a:pt x="14759" y="45203"/>
                  </a:cubicBezTo>
                  <a:cubicBezTo>
                    <a:pt x="14864" y="45014"/>
                    <a:pt x="14948" y="44825"/>
                    <a:pt x="15032" y="44636"/>
                  </a:cubicBezTo>
                  <a:cubicBezTo>
                    <a:pt x="15159" y="44362"/>
                    <a:pt x="15306" y="44089"/>
                    <a:pt x="15453" y="43837"/>
                  </a:cubicBezTo>
                  <a:cubicBezTo>
                    <a:pt x="15579" y="43689"/>
                    <a:pt x="15663" y="43521"/>
                    <a:pt x="15747" y="43374"/>
                  </a:cubicBezTo>
                  <a:cubicBezTo>
                    <a:pt x="15894" y="43332"/>
                    <a:pt x="15958" y="43206"/>
                    <a:pt x="16063" y="43101"/>
                  </a:cubicBezTo>
                  <a:cubicBezTo>
                    <a:pt x="16119" y="43063"/>
                    <a:pt x="16158" y="42992"/>
                    <a:pt x="16241" y="42992"/>
                  </a:cubicBezTo>
                  <a:cubicBezTo>
                    <a:pt x="16251" y="42992"/>
                    <a:pt x="16261" y="42993"/>
                    <a:pt x="16273" y="42996"/>
                  </a:cubicBezTo>
                  <a:cubicBezTo>
                    <a:pt x="16252" y="42870"/>
                    <a:pt x="16357" y="42827"/>
                    <a:pt x="16420" y="42764"/>
                  </a:cubicBezTo>
                  <a:cubicBezTo>
                    <a:pt x="16450" y="42779"/>
                    <a:pt x="16458" y="42794"/>
                    <a:pt x="16483" y="42794"/>
                  </a:cubicBezTo>
                  <a:cubicBezTo>
                    <a:pt x="16494" y="42794"/>
                    <a:pt x="16507" y="42792"/>
                    <a:pt x="16525" y="42785"/>
                  </a:cubicBezTo>
                  <a:cubicBezTo>
                    <a:pt x="16588" y="42701"/>
                    <a:pt x="16630" y="42596"/>
                    <a:pt x="16630" y="42491"/>
                  </a:cubicBezTo>
                  <a:lnTo>
                    <a:pt x="16630" y="42491"/>
                  </a:lnTo>
                  <a:lnTo>
                    <a:pt x="16504" y="42554"/>
                  </a:lnTo>
                  <a:cubicBezTo>
                    <a:pt x="16567" y="42344"/>
                    <a:pt x="16609" y="42176"/>
                    <a:pt x="16672" y="42008"/>
                  </a:cubicBezTo>
                  <a:lnTo>
                    <a:pt x="16798" y="41987"/>
                  </a:lnTo>
                  <a:cubicBezTo>
                    <a:pt x="16862" y="41923"/>
                    <a:pt x="16883" y="41839"/>
                    <a:pt x="16862" y="41755"/>
                  </a:cubicBezTo>
                  <a:cubicBezTo>
                    <a:pt x="16946" y="41671"/>
                    <a:pt x="17093" y="41734"/>
                    <a:pt x="17135" y="41587"/>
                  </a:cubicBezTo>
                  <a:lnTo>
                    <a:pt x="17093" y="41524"/>
                  </a:lnTo>
                  <a:cubicBezTo>
                    <a:pt x="17135" y="41524"/>
                    <a:pt x="17156" y="41503"/>
                    <a:pt x="17198" y="41482"/>
                  </a:cubicBezTo>
                  <a:cubicBezTo>
                    <a:pt x="17219" y="41461"/>
                    <a:pt x="17177" y="41398"/>
                    <a:pt x="17219" y="41398"/>
                  </a:cubicBezTo>
                  <a:lnTo>
                    <a:pt x="17324" y="41440"/>
                  </a:lnTo>
                  <a:cubicBezTo>
                    <a:pt x="17387" y="41419"/>
                    <a:pt x="17429" y="41377"/>
                    <a:pt x="17450" y="41314"/>
                  </a:cubicBezTo>
                  <a:lnTo>
                    <a:pt x="17408" y="41209"/>
                  </a:lnTo>
                  <a:lnTo>
                    <a:pt x="17471" y="41146"/>
                  </a:lnTo>
                  <a:cubicBezTo>
                    <a:pt x="17475" y="41144"/>
                    <a:pt x="17478" y="41143"/>
                    <a:pt x="17481" y="41143"/>
                  </a:cubicBezTo>
                  <a:cubicBezTo>
                    <a:pt x="17507" y="41143"/>
                    <a:pt x="17524" y="41196"/>
                    <a:pt x="17539" y="41196"/>
                  </a:cubicBezTo>
                  <a:cubicBezTo>
                    <a:pt x="17545" y="41196"/>
                    <a:pt x="17550" y="41188"/>
                    <a:pt x="17555" y="41167"/>
                  </a:cubicBezTo>
                  <a:cubicBezTo>
                    <a:pt x="17597" y="41103"/>
                    <a:pt x="17555" y="41103"/>
                    <a:pt x="17534" y="41040"/>
                  </a:cubicBezTo>
                  <a:cubicBezTo>
                    <a:pt x="17513" y="40977"/>
                    <a:pt x="17576" y="40935"/>
                    <a:pt x="17576" y="40893"/>
                  </a:cubicBezTo>
                  <a:cubicBezTo>
                    <a:pt x="17534" y="40746"/>
                    <a:pt x="17660" y="40620"/>
                    <a:pt x="17703" y="40473"/>
                  </a:cubicBezTo>
                  <a:cubicBezTo>
                    <a:pt x="17766" y="40326"/>
                    <a:pt x="17892" y="40220"/>
                    <a:pt x="18039" y="40178"/>
                  </a:cubicBezTo>
                  <a:cubicBezTo>
                    <a:pt x="18060" y="40157"/>
                    <a:pt x="18081" y="40136"/>
                    <a:pt x="18102" y="40115"/>
                  </a:cubicBezTo>
                  <a:cubicBezTo>
                    <a:pt x="18165" y="39989"/>
                    <a:pt x="18270" y="39884"/>
                    <a:pt x="18396" y="39821"/>
                  </a:cubicBezTo>
                  <a:cubicBezTo>
                    <a:pt x="18375" y="39779"/>
                    <a:pt x="18312" y="39716"/>
                    <a:pt x="18354" y="39674"/>
                  </a:cubicBezTo>
                  <a:cubicBezTo>
                    <a:pt x="18375" y="39653"/>
                    <a:pt x="18396" y="39590"/>
                    <a:pt x="18459" y="39590"/>
                  </a:cubicBezTo>
                  <a:cubicBezTo>
                    <a:pt x="18459" y="39574"/>
                    <a:pt x="18484" y="39534"/>
                    <a:pt x="18495" y="39534"/>
                  </a:cubicBezTo>
                  <a:cubicBezTo>
                    <a:pt x="18499" y="39534"/>
                    <a:pt x="18501" y="39538"/>
                    <a:pt x="18501" y="39548"/>
                  </a:cubicBezTo>
                  <a:cubicBezTo>
                    <a:pt x="18501" y="39590"/>
                    <a:pt x="18480" y="39590"/>
                    <a:pt x="18459" y="39590"/>
                  </a:cubicBezTo>
                  <a:cubicBezTo>
                    <a:pt x="18459" y="39630"/>
                    <a:pt x="18477" y="39654"/>
                    <a:pt x="18506" y="39654"/>
                  </a:cubicBezTo>
                  <a:cubicBezTo>
                    <a:pt x="18522" y="39654"/>
                    <a:pt x="18542" y="39647"/>
                    <a:pt x="18565" y="39632"/>
                  </a:cubicBezTo>
                  <a:cubicBezTo>
                    <a:pt x="18628" y="39569"/>
                    <a:pt x="18543" y="39485"/>
                    <a:pt x="18628" y="39401"/>
                  </a:cubicBezTo>
                  <a:cubicBezTo>
                    <a:pt x="18774" y="39317"/>
                    <a:pt x="18858" y="39151"/>
                    <a:pt x="18879" y="38963"/>
                  </a:cubicBezTo>
                  <a:lnTo>
                    <a:pt x="18879" y="38963"/>
                  </a:lnTo>
                  <a:cubicBezTo>
                    <a:pt x="18880" y="38969"/>
                    <a:pt x="18880" y="38975"/>
                    <a:pt x="18880" y="38980"/>
                  </a:cubicBezTo>
                  <a:cubicBezTo>
                    <a:pt x="18985" y="38959"/>
                    <a:pt x="19027" y="38854"/>
                    <a:pt x="19006" y="38770"/>
                  </a:cubicBezTo>
                  <a:cubicBezTo>
                    <a:pt x="18985" y="38644"/>
                    <a:pt x="19174" y="38665"/>
                    <a:pt x="19153" y="38517"/>
                  </a:cubicBezTo>
                  <a:cubicBezTo>
                    <a:pt x="19132" y="38370"/>
                    <a:pt x="19174" y="38223"/>
                    <a:pt x="19237" y="38097"/>
                  </a:cubicBezTo>
                  <a:cubicBezTo>
                    <a:pt x="19321" y="37971"/>
                    <a:pt x="19384" y="37866"/>
                    <a:pt x="19448" y="37740"/>
                  </a:cubicBezTo>
                  <a:cubicBezTo>
                    <a:pt x="19574" y="37466"/>
                    <a:pt x="19763" y="37256"/>
                    <a:pt x="19910" y="37004"/>
                  </a:cubicBezTo>
                  <a:cubicBezTo>
                    <a:pt x="19973" y="36878"/>
                    <a:pt x="20099" y="36751"/>
                    <a:pt x="20141" y="36625"/>
                  </a:cubicBezTo>
                  <a:cubicBezTo>
                    <a:pt x="20373" y="36415"/>
                    <a:pt x="20604" y="36184"/>
                    <a:pt x="20793" y="35931"/>
                  </a:cubicBezTo>
                  <a:cubicBezTo>
                    <a:pt x="20793" y="35847"/>
                    <a:pt x="20835" y="35784"/>
                    <a:pt x="20919" y="35742"/>
                  </a:cubicBezTo>
                  <a:cubicBezTo>
                    <a:pt x="20919" y="35700"/>
                    <a:pt x="20919" y="35637"/>
                    <a:pt x="20940" y="35574"/>
                  </a:cubicBezTo>
                  <a:cubicBezTo>
                    <a:pt x="21129" y="35238"/>
                    <a:pt x="21361" y="34964"/>
                    <a:pt x="21655" y="34733"/>
                  </a:cubicBezTo>
                  <a:cubicBezTo>
                    <a:pt x="21697" y="34670"/>
                    <a:pt x="21613" y="34628"/>
                    <a:pt x="21613" y="34586"/>
                  </a:cubicBezTo>
                  <a:cubicBezTo>
                    <a:pt x="21760" y="34292"/>
                    <a:pt x="21886" y="34018"/>
                    <a:pt x="22013" y="33703"/>
                  </a:cubicBezTo>
                  <a:cubicBezTo>
                    <a:pt x="22244" y="33556"/>
                    <a:pt x="22475" y="33388"/>
                    <a:pt x="22706" y="33240"/>
                  </a:cubicBezTo>
                  <a:cubicBezTo>
                    <a:pt x="22706" y="33030"/>
                    <a:pt x="22896" y="32946"/>
                    <a:pt x="22980" y="32778"/>
                  </a:cubicBezTo>
                  <a:lnTo>
                    <a:pt x="23043" y="32904"/>
                  </a:lnTo>
                  <a:cubicBezTo>
                    <a:pt x="23085" y="32820"/>
                    <a:pt x="23085" y="32694"/>
                    <a:pt x="23211" y="32694"/>
                  </a:cubicBezTo>
                  <a:cubicBezTo>
                    <a:pt x="23148" y="32462"/>
                    <a:pt x="23316" y="32273"/>
                    <a:pt x="23379" y="32084"/>
                  </a:cubicBezTo>
                  <a:cubicBezTo>
                    <a:pt x="23400" y="31958"/>
                    <a:pt x="23505" y="31853"/>
                    <a:pt x="23652" y="31853"/>
                  </a:cubicBezTo>
                  <a:cubicBezTo>
                    <a:pt x="23694" y="31832"/>
                    <a:pt x="23737" y="31811"/>
                    <a:pt x="23737" y="31748"/>
                  </a:cubicBezTo>
                  <a:lnTo>
                    <a:pt x="23715" y="31685"/>
                  </a:lnTo>
                  <a:cubicBezTo>
                    <a:pt x="23779" y="31664"/>
                    <a:pt x="23842" y="31643"/>
                    <a:pt x="23842" y="31600"/>
                  </a:cubicBezTo>
                  <a:cubicBezTo>
                    <a:pt x="23863" y="31453"/>
                    <a:pt x="23989" y="31369"/>
                    <a:pt x="24031" y="31222"/>
                  </a:cubicBezTo>
                  <a:cubicBezTo>
                    <a:pt x="24052" y="31054"/>
                    <a:pt x="24115" y="30886"/>
                    <a:pt x="24178" y="30717"/>
                  </a:cubicBezTo>
                  <a:cubicBezTo>
                    <a:pt x="24367" y="30318"/>
                    <a:pt x="24641" y="29982"/>
                    <a:pt x="24977" y="29687"/>
                  </a:cubicBezTo>
                  <a:cubicBezTo>
                    <a:pt x="25166" y="29540"/>
                    <a:pt x="25334" y="29351"/>
                    <a:pt x="25439" y="29141"/>
                  </a:cubicBezTo>
                  <a:cubicBezTo>
                    <a:pt x="25566" y="28846"/>
                    <a:pt x="25818" y="28636"/>
                    <a:pt x="25944" y="28342"/>
                  </a:cubicBezTo>
                  <a:cubicBezTo>
                    <a:pt x="25965" y="28279"/>
                    <a:pt x="26028" y="28216"/>
                    <a:pt x="26112" y="28195"/>
                  </a:cubicBezTo>
                  <a:cubicBezTo>
                    <a:pt x="26175" y="28216"/>
                    <a:pt x="26133" y="28300"/>
                    <a:pt x="26196" y="28300"/>
                  </a:cubicBezTo>
                  <a:cubicBezTo>
                    <a:pt x="26259" y="28279"/>
                    <a:pt x="26301" y="28216"/>
                    <a:pt x="26280" y="28152"/>
                  </a:cubicBezTo>
                  <a:cubicBezTo>
                    <a:pt x="26259" y="28110"/>
                    <a:pt x="26175" y="28152"/>
                    <a:pt x="26175" y="28047"/>
                  </a:cubicBezTo>
                  <a:cubicBezTo>
                    <a:pt x="26259" y="27963"/>
                    <a:pt x="26217" y="27774"/>
                    <a:pt x="26407" y="27711"/>
                  </a:cubicBezTo>
                  <a:lnTo>
                    <a:pt x="26470" y="27753"/>
                  </a:lnTo>
                  <a:cubicBezTo>
                    <a:pt x="26491" y="27648"/>
                    <a:pt x="26554" y="27564"/>
                    <a:pt x="26659" y="27522"/>
                  </a:cubicBezTo>
                  <a:cubicBezTo>
                    <a:pt x="26659" y="27501"/>
                    <a:pt x="26638" y="27480"/>
                    <a:pt x="26680" y="27480"/>
                  </a:cubicBezTo>
                  <a:cubicBezTo>
                    <a:pt x="26691" y="27474"/>
                    <a:pt x="26699" y="27471"/>
                    <a:pt x="26705" y="27471"/>
                  </a:cubicBezTo>
                  <a:cubicBezTo>
                    <a:pt x="26722" y="27471"/>
                    <a:pt x="26722" y="27491"/>
                    <a:pt x="26722" y="27522"/>
                  </a:cubicBezTo>
                  <a:cubicBezTo>
                    <a:pt x="26743" y="27501"/>
                    <a:pt x="26764" y="27480"/>
                    <a:pt x="26764" y="27480"/>
                  </a:cubicBezTo>
                  <a:cubicBezTo>
                    <a:pt x="26827" y="27417"/>
                    <a:pt x="26701" y="27354"/>
                    <a:pt x="26764" y="27269"/>
                  </a:cubicBezTo>
                  <a:cubicBezTo>
                    <a:pt x="26764" y="27248"/>
                    <a:pt x="26743" y="27227"/>
                    <a:pt x="26722" y="27206"/>
                  </a:cubicBezTo>
                  <a:cubicBezTo>
                    <a:pt x="26743" y="27122"/>
                    <a:pt x="26827" y="27122"/>
                    <a:pt x="26827" y="27059"/>
                  </a:cubicBezTo>
                  <a:cubicBezTo>
                    <a:pt x="26848" y="26933"/>
                    <a:pt x="26932" y="26828"/>
                    <a:pt x="27058" y="26765"/>
                  </a:cubicBezTo>
                  <a:cubicBezTo>
                    <a:pt x="27163" y="26660"/>
                    <a:pt x="27206" y="26492"/>
                    <a:pt x="27185" y="26344"/>
                  </a:cubicBezTo>
                  <a:cubicBezTo>
                    <a:pt x="27416" y="25861"/>
                    <a:pt x="27794" y="25419"/>
                    <a:pt x="28236" y="25104"/>
                  </a:cubicBezTo>
                  <a:cubicBezTo>
                    <a:pt x="28215" y="25062"/>
                    <a:pt x="28194" y="25020"/>
                    <a:pt x="28194" y="25020"/>
                  </a:cubicBezTo>
                  <a:cubicBezTo>
                    <a:pt x="28551" y="24725"/>
                    <a:pt x="28866" y="24389"/>
                    <a:pt x="29140" y="24011"/>
                  </a:cubicBezTo>
                  <a:cubicBezTo>
                    <a:pt x="29182" y="23779"/>
                    <a:pt x="29266" y="23569"/>
                    <a:pt x="29371" y="23380"/>
                  </a:cubicBezTo>
                  <a:cubicBezTo>
                    <a:pt x="29413" y="23233"/>
                    <a:pt x="29518" y="23107"/>
                    <a:pt x="29644" y="23001"/>
                  </a:cubicBezTo>
                  <a:cubicBezTo>
                    <a:pt x="29728" y="22959"/>
                    <a:pt x="29792" y="22854"/>
                    <a:pt x="29792" y="22749"/>
                  </a:cubicBezTo>
                  <a:cubicBezTo>
                    <a:pt x="29826" y="22766"/>
                    <a:pt x="29860" y="22797"/>
                    <a:pt x="29905" y="22797"/>
                  </a:cubicBezTo>
                  <a:cubicBezTo>
                    <a:pt x="29915" y="22797"/>
                    <a:pt x="29927" y="22795"/>
                    <a:pt x="29939" y="22791"/>
                  </a:cubicBezTo>
                  <a:cubicBezTo>
                    <a:pt x="30212" y="22497"/>
                    <a:pt x="30338" y="22097"/>
                    <a:pt x="30569" y="21740"/>
                  </a:cubicBezTo>
                  <a:cubicBezTo>
                    <a:pt x="30759" y="21614"/>
                    <a:pt x="30801" y="21593"/>
                    <a:pt x="30822" y="21488"/>
                  </a:cubicBezTo>
                  <a:cubicBezTo>
                    <a:pt x="30864" y="21383"/>
                    <a:pt x="30906" y="21277"/>
                    <a:pt x="30969" y="21193"/>
                  </a:cubicBezTo>
                  <a:cubicBezTo>
                    <a:pt x="31095" y="21004"/>
                    <a:pt x="31200" y="20794"/>
                    <a:pt x="31284" y="20584"/>
                  </a:cubicBezTo>
                  <a:cubicBezTo>
                    <a:pt x="31326" y="20437"/>
                    <a:pt x="31389" y="20310"/>
                    <a:pt x="31452" y="20163"/>
                  </a:cubicBezTo>
                  <a:cubicBezTo>
                    <a:pt x="31473" y="20142"/>
                    <a:pt x="31495" y="20100"/>
                    <a:pt x="31537" y="20079"/>
                  </a:cubicBezTo>
                  <a:lnTo>
                    <a:pt x="31600" y="20121"/>
                  </a:lnTo>
                  <a:cubicBezTo>
                    <a:pt x="31747" y="19932"/>
                    <a:pt x="31894" y="19722"/>
                    <a:pt x="31999" y="19511"/>
                  </a:cubicBezTo>
                  <a:cubicBezTo>
                    <a:pt x="32357" y="19217"/>
                    <a:pt x="32588" y="18860"/>
                    <a:pt x="32882" y="18586"/>
                  </a:cubicBezTo>
                  <a:cubicBezTo>
                    <a:pt x="32861" y="18544"/>
                    <a:pt x="32840" y="18523"/>
                    <a:pt x="32840" y="18502"/>
                  </a:cubicBezTo>
                  <a:cubicBezTo>
                    <a:pt x="32861" y="18334"/>
                    <a:pt x="32924" y="18187"/>
                    <a:pt x="33008" y="18040"/>
                  </a:cubicBezTo>
                  <a:cubicBezTo>
                    <a:pt x="33176" y="17851"/>
                    <a:pt x="33261" y="17619"/>
                    <a:pt x="33261" y="17367"/>
                  </a:cubicBezTo>
                  <a:cubicBezTo>
                    <a:pt x="33597" y="17178"/>
                    <a:pt x="33870" y="16904"/>
                    <a:pt x="34059" y="16547"/>
                  </a:cubicBezTo>
                  <a:cubicBezTo>
                    <a:pt x="34102" y="16421"/>
                    <a:pt x="34207" y="16379"/>
                    <a:pt x="34270" y="16295"/>
                  </a:cubicBezTo>
                  <a:lnTo>
                    <a:pt x="34375" y="16358"/>
                  </a:lnTo>
                  <a:cubicBezTo>
                    <a:pt x="34438" y="16295"/>
                    <a:pt x="34312" y="16211"/>
                    <a:pt x="34438" y="16190"/>
                  </a:cubicBezTo>
                  <a:cubicBezTo>
                    <a:pt x="34543" y="16169"/>
                    <a:pt x="34564" y="16063"/>
                    <a:pt x="34606" y="16000"/>
                  </a:cubicBezTo>
                  <a:cubicBezTo>
                    <a:pt x="34690" y="15832"/>
                    <a:pt x="34816" y="15664"/>
                    <a:pt x="34943" y="15538"/>
                  </a:cubicBezTo>
                  <a:cubicBezTo>
                    <a:pt x="35069" y="15412"/>
                    <a:pt x="35153" y="15265"/>
                    <a:pt x="35195" y="15117"/>
                  </a:cubicBezTo>
                  <a:cubicBezTo>
                    <a:pt x="35279" y="14907"/>
                    <a:pt x="35405" y="14718"/>
                    <a:pt x="35552" y="14550"/>
                  </a:cubicBezTo>
                  <a:cubicBezTo>
                    <a:pt x="35636" y="14424"/>
                    <a:pt x="35762" y="14339"/>
                    <a:pt x="35868" y="14234"/>
                  </a:cubicBezTo>
                  <a:cubicBezTo>
                    <a:pt x="36036" y="14024"/>
                    <a:pt x="36204" y="13793"/>
                    <a:pt x="36351" y="13541"/>
                  </a:cubicBezTo>
                  <a:cubicBezTo>
                    <a:pt x="36498" y="13309"/>
                    <a:pt x="36709" y="13141"/>
                    <a:pt x="36961" y="13057"/>
                  </a:cubicBezTo>
                  <a:cubicBezTo>
                    <a:pt x="37045" y="12763"/>
                    <a:pt x="37276" y="12615"/>
                    <a:pt x="37465" y="12426"/>
                  </a:cubicBezTo>
                  <a:cubicBezTo>
                    <a:pt x="37360" y="12300"/>
                    <a:pt x="37655" y="12195"/>
                    <a:pt x="37486" y="12048"/>
                  </a:cubicBezTo>
                  <a:cubicBezTo>
                    <a:pt x="37571" y="11964"/>
                    <a:pt x="37697" y="11880"/>
                    <a:pt x="37718" y="11753"/>
                  </a:cubicBezTo>
                  <a:cubicBezTo>
                    <a:pt x="37760" y="11585"/>
                    <a:pt x="37907" y="11480"/>
                    <a:pt x="37970" y="11333"/>
                  </a:cubicBezTo>
                  <a:cubicBezTo>
                    <a:pt x="38201" y="11228"/>
                    <a:pt x="38285" y="10997"/>
                    <a:pt x="38433" y="10849"/>
                  </a:cubicBezTo>
                  <a:cubicBezTo>
                    <a:pt x="38454" y="10849"/>
                    <a:pt x="38454" y="10807"/>
                    <a:pt x="38454" y="10807"/>
                  </a:cubicBezTo>
                  <a:lnTo>
                    <a:pt x="38390" y="10702"/>
                  </a:lnTo>
                  <a:cubicBezTo>
                    <a:pt x="38580" y="10597"/>
                    <a:pt x="38643" y="10366"/>
                    <a:pt x="38832" y="10261"/>
                  </a:cubicBezTo>
                  <a:lnTo>
                    <a:pt x="38790" y="10177"/>
                  </a:lnTo>
                  <a:cubicBezTo>
                    <a:pt x="38895" y="10093"/>
                    <a:pt x="38979" y="9966"/>
                    <a:pt x="39042" y="9840"/>
                  </a:cubicBezTo>
                  <a:cubicBezTo>
                    <a:pt x="39126" y="9609"/>
                    <a:pt x="39274" y="9420"/>
                    <a:pt x="39484" y="9294"/>
                  </a:cubicBezTo>
                  <a:cubicBezTo>
                    <a:pt x="39547" y="9167"/>
                    <a:pt x="39673" y="9125"/>
                    <a:pt x="39757" y="9020"/>
                  </a:cubicBezTo>
                  <a:cubicBezTo>
                    <a:pt x="39862" y="8873"/>
                    <a:pt x="39988" y="8705"/>
                    <a:pt x="40114" y="8579"/>
                  </a:cubicBezTo>
                  <a:cubicBezTo>
                    <a:pt x="40241" y="8411"/>
                    <a:pt x="40388" y="8305"/>
                    <a:pt x="40535" y="8158"/>
                  </a:cubicBezTo>
                  <a:lnTo>
                    <a:pt x="40535" y="7969"/>
                  </a:lnTo>
                  <a:cubicBezTo>
                    <a:pt x="40661" y="7906"/>
                    <a:pt x="40745" y="7822"/>
                    <a:pt x="40787" y="7696"/>
                  </a:cubicBezTo>
                  <a:cubicBezTo>
                    <a:pt x="40892" y="7528"/>
                    <a:pt x="41040" y="7380"/>
                    <a:pt x="41208" y="7296"/>
                  </a:cubicBezTo>
                  <a:cubicBezTo>
                    <a:pt x="41247" y="7277"/>
                    <a:pt x="41268" y="7238"/>
                    <a:pt x="41271" y="7199"/>
                  </a:cubicBezTo>
                  <a:lnTo>
                    <a:pt x="41271" y="7199"/>
                  </a:lnTo>
                  <a:cubicBezTo>
                    <a:pt x="41271" y="7204"/>
                    <a:pt x="41271" y="7208"/>
                    <a:pt x="41271" y="7212"/>
                  </a:cubicBezTo>
                  <a:cubicBezTo>
                    <a:pt x="41376" y="7191"/>
                    <a:pt x="41292" y="7086"/>
                    <a:pt x="41355" y="7023"/>
                  </a:cubicBezTo>
                  <a:cubicBezTo>
                    <a:pt x="41397" y="6939"/>
                    <a:pt x="41565" y="6960"/>
                    <a:pt x="41565" y="6855"/>
                  </a:cubicBezTo>
                  <a:cubicBezTo>
                    <a:pt x="41586" y="6666"/>
                    <a:pt x="41712" y="6602"/>
                    <a:pt x="41838" y="6518"/>
                  </a:cubicBezTo>
                  <a:cubicBezTo>
                    <a:pt x="41902" y="6476"/>
                    <a:pt x="41944" y="6434"/>
                    <a:pt x="41986" y="6392"/>
                  </a:cubicBezTo>
                  <a:cubicBezTo>
                    <a:pt x="42091" y="6203"/>
                    <a:pt x="42238" y="6035"/>
                    <a:pt x="42364" y="5888"/>
                  </a:cubicBezTo>
                  <a:cubicBezTo>
                    <a:pt x="42469" y="5783"/>
                    <a:pt x="42511" y="5635"/>
                    <a:pt x="42511" y="5509"/>
                  </a:cubicBezTo>
                  <a:cubicBezTo>
                    <a:pt x="42658" y="5299"/>
                    <a:pt x="42827" y="5110"/>
                    <a:pt x="43016" y="4921"/>
                  </a:cubicBezTo>
                  <a:cubicBezTo>
                    <a:pt x="43121" y="4857"/>
                    <a:pt x="43184" y="4773"/>
                    <a:pt x="43268" y="4689"/>
                  </a:cubicBezTo>
                  <a:cubicBezTo>
                    <a:pt x="43436" y="4458"/>
                    <a:pt x="43605" y="4248"/>
                    <a:pt x="43815" y="4059"/>
                  </a:cubicBezTo>
                  <a:cubicBezTo>
                    <a:pt x="43857" y="4016"/>
                    <a:pt x="43899" y="3974"/>
                    <a:pt x="43920" y="3932"/>
                  </a:cubicBezTo>
                  <a:cubicBezTo>
                    <a:pt x="44025" y="3743"/>
                    <a:pt x="44130" y="3596"/>
                    <a:pt x="44277" y="3470"/>
                  </a:cubicBezTo>
                  <a:cubicBezTo>
                    <a:pt x="44340" y="3428"/>
                    <a:pt x="44382" y="3344"/>
                    <a:pt x="44382" y="3260"/>
                  </a:cubicBezTo>
                  <a:cubicBezTo>
                    <a:pt x="44551" y="3154"/>
                    <a:pt x="44698" y="3007"/>
                    <a:pt x="44845" y="2860"/>
                  </a:cubicBezTo>
                  <a:cubicBezTo>
                    <a:pt x="44971" y="2713"/>
                    <a:pt x="45118" y="2566"/>
                    <a:pt x="45286" y="2461"/>
                  </a:cubicBezTo>
                  <a:cubicBezTo>
                    <a:pt x="45308" y="2229"/>
                    <a:pt x="45518" y="2103"/>
                    <a:pt x="45602" y="1935"/>
                  </a:cubicBezTo>
                  <a:cubicBezTo>
                    <a:pt x="45707" y="1746"/>
                    <a:pt x="45791" y="1578"/>
                    <a:pt x="45875" y="1409"/>
                  </a:cubicBezTo>
                  <a:lnTo>
                    <a:pt x="45959" y="1430"/>
                  </a:lnTo>
                  <a:cubicBezTo>
                    <a:pt x="45980" y="1346"/>
                    <a:pt x="45938" y="1220"/>
                    <a:pt x="46022" y="1157"/>
                  </a:cubicBezTo>
                  <a:cubicBezTo>
                    <a:pt x="45959" y="1115"/>
                    <a:pt x="45980" y="1031"/>
                    <a:pt x="45896" y="1010"/>
                  </a:cubicBezTo>
                  <a:cubicBezTo>
                    <a:pt x="45885" y="1008"/>
                    <a:pt x="45874" y="1008"/>
                    <a:pt x="45864" y="1008"/>
                  </a:cubicBezTo>
                  <a:cubicBezTo>
                    <a:pt x="45736" y="1008"/>
                    <a:pt x="45655" y="1118"/>
                    <a:pt x="45539" y="1157"/>
                  </a:cubicBezTo>
                  <a:cubicBezTo>
                    <a:pt x="45497" y="1241"/>
                    <a:pt x="45455" y="1346"/>
                    <a:pt x="45455" y="1452"/>
                  </a:cubicBezTo>
                  <a:cubicBezTo>
                    <a:pt x="45425" y="1445"/>
                    <a:pt x="45399" y="1442"/>
                    <a:pt x="45374" y="1442"/>
                  </a:cubicBezTo>
                  <a:cubicBezTo>
                    <a:pt x="45238" y="1442"/>
                    <a:pt x="45159" y="1531"/>
                    <a:pt x="45034" y="1620"/>
                  </a:cubicBezTo>
                  <a:cubicBezTo>
                    <a:pt x="44908" y="1725"/>
                    <a:pt x="44866" y="1914"/>
                    <a:pt x="44698" y="1935"/>
                  </a:cubicBezTo>
                  <a:cubicBezTo>
                    <a:pt x="44635" y="1998"/>
                    <a:pt x="44698" y="2082"/>
                    <a:pt x="44593" y="2145"/>
                  </a:cubicBezTo>
                  <a:cubicBezTo>
                    <a:pt x="44509" y="2166"/>
                    <a:pt x="44446" y="2250"/>
                    <a:pt x="44361" y="2314"/>
                  </a:cubicBezTo>
                  <a:cubicBezTo>
                    <a:pt x="44382" y="2461"/>
                    <a:pt x="44193" y="2461"/>
                    <a:pt x="44172" y="2524"/>
                  </a:cubicBezTo>
                  <a:cubicBezTo>
                    <a:pt x="44151" y="2587"/>
                    <a:pt x="44172" y="2629"/>
                    <a:pt x="44151" y="2650"/>
                  </a:cubicBezTo>
                  <a:cubicBezTo>
                    <a:pt x="43962" y="2734"/>
                    <a:pt x="43773" y="2881"/>
                    <a:pt x="43626" y="3049"/>
                  </a:cubicBezTo>
                  <a:cubicBezTo>
                    <a:pt x="43584" y="3112"/>
                    <a:pt x="43541" y="3176"/>
                    <a:pt x="43478" y="3218"/>
                  </a:cubicBezTo>
                  <a:cubicBezTo>
                    <a:pt x="43163" y="3407"/>
                    <a:pt x="42911" y="3680"/>
                    <a:pt x="42743" y="3974"/>
                  </a:cubicBezTo>
                  <a:cubicBezTo>
                    <a:pt x="42679" y="4080"/>
                    <a:pt x="42616" y="4143"/>
                    <a:pt x="42532" y="4206"/>
                  </a:cubicBezTo>
                  <a:cubicBezTo>
                    <a:pt x="42427" y="4269"/>
                    <a:pt x="42322" y="4353"/>
                    <a:pt x="42259" y="4458"/>
                  </a:cubicBezTo>
                  <a:cubicBezTo>
                    <a:pt x="42238" y="4500"/>
                    <a:pt x="42175" y="4521"/>
                    <a:pt x="42154" y="4605"/>
                  </a:cubicBezTo>
                  <a:cubicBezTo>
                    <a:pt x="42154" y="4710"/>
                    <a:pt x="42028" y="4689"/>
                    <a:pt x="41986" y="4752"/>
                  </a:cubicBezTo>
                  <a:cubicBezTo>
                    <a:pt x="41860" y="4921"/>
                    <a:pt x="41733" y="5110"/>
                    <a:pt x="41607" y="5299"/>
                  </a:cubicBezTo>
                  <a:cubicBezTo>
                    <a:pt x="41586" y="5320"/>
                    <a:pt x="41607" y="5383"/>
                    <a:pt x="41565" y="5404"/>
                  </a:cubicBezTo>
                  <a:lnTo>
                    <a:pt x="41460" y="5404"/>
                  </a:lnTo>
                  <a:cubicBezTo>
                    <a:pt x="41397" y="5467"/>
                    <a:pt x="41439" y="5509"/>
                    <a:pt x="41418" y="5551"/>
                  </a:cubicBezTo>
                  <a:cubicBezTo>
                    <a:pt x="41187" y="5698"/>
                    <a:pt x="40998" y="5888"/>
                    <a:pt x="40808" y="6098"/>
                  </a:cubicBezTo>
                  <a:cubicBezTo>
                    <a:pt x="40598" y="6308"/>
                    <a:pt x="40430" y="6602"/>
                    <a:pt x="40241" y="6813"/>
                  </a:cubicBezTo>
                  <a:cubicBezTo>
                    <a:pt x="40030" y="7023"/>
                    <a:pt x="39862" y="7233"/>
                    <a:pt x="39652" y="7443"/>
                  </a:cubicBezTo>
                  <a:cubicBezTo>
                    <a:pt x="39526" y="7612"/>
                    <a:pt x="39379" y="7780"/>
                    <a:pt x="39274" y="7969"/>
                  </a:cubicBezTo>
                  <a:cubicBezTo>
                    <a:pt x="39105" y="8200"/>
                    <a:pt x="38853" y="8369"/>
                    <a:pt x="38748" y="8621"/>
                  </a:cubicBezTo>
                  <a:lnTo>
                    <a:pt x="38601" y="8621"/>
                  </a:lnTo>
                  <a:cubicBezTo>
                    <a:pt x="38559" y="8663"/>
                    <a:pt x="38643" y="8684"/>
                    <a:pt x="38601" y="8726"/>
                  </a:cubicBezTo>
                  <a:cubicBezTo>
                    <a:pt x="38433" y="8936"/>
                    <a:pt x="38264" y="9146"/>
                    <a:pt x="38117" y="9378"/>
                  </a:cubicBezTo>
                  <a:cubicBezTo>
                    <a:pt x="38096" y="9441"/>
                    <a:pt x="37949" y="9441"/>
                    <a:pt x="37949" y="9546"/>
                  </a:cubicBezTo>
                  <a:cubicBezTo>
                    <a:pt x="37970" y="9693"/>
                    <a:pt x="37781" y="9714"/>
                    <a:pt x="37760" y="9861"/>
                  </a:cubicBezTo>
                  <a:cubicBezTo>
                    <a:pt x="37760" y="10029"/>
                    <a:pt x="37613" y="10093"/>
                    <a:pt x="37528" y="10177"/>
                  </a:cubicBezTo>
                  <a:cubicBezTo>
                    <a:pt x="37402" y="10324"/>
                    <a:pt x="37234" y="10471"/>
                    <a:pt x="37087" y="10618"/>
                  </a:cubicBezTo>
                  <a:cubicBezTo>
                    <a:pt x="37045" y="10681"/>
                    <a:pt x="37003" y="10744"/>
                    <a:pt x="36940" y="10807"/>
                  </a:cubicBezTo>
                  <a:cubicBezTo>
                    <a:pt x="36793" y="11102"/>
                    <a:pt x="36603" y="11396"/>
                    <a:pt x="36414" y="11648"/>
                  </a:cubicBezTo>
                  <a:cubicBezTo>
                    <a:pt x="36393" y="11774"/>
                    <a:pt x="36246" y="11753"/>
                    <a:pt x="36204" y="11880"/>
                  </a:cubicBezTo>
                  <a:cubicBezTo>
                    <a:pt x="36120" y="12069"/>
                    <a:pt x="35973" y="12216"/>
                    <a:pt x="35783" y="12279"/>
                  </a:cubicBezTo>
                  <a:cubicBezTo>
                    <a:pt x="35783" y="12295"/>
                    <a:pt x="35759" y="12335"/>
                    <a:pt x="35748" y="12335"/>
                  </a:cubicBezTo>
                  <a:cubicBezTo>
                    <a:pt x="35744" y="12335"/>
                    <a:pt x="35741" y="12331"/>
                    <a:pt x="35741" y="12321"/>
                  </a:cubicBezTo>
                  <a:cubicBezTo>
                    <a:pt x="35741" y="12279"/>
                    <a:pt x="35762" y="12279"/>
                    <a:pt x="35783" y="12279"/>
                  </a:cubicBezTo>
                  <a:cubicBezTo>
                    <a:pt x="35826" y="12090"/>
                    <a:pt x="35910" y="11922"/>
                    <a:pt x="36015" y="11796"/>
                  </a:cubicBezTo>
                  <a:cubicBezTo>
                    <a:pt x="36141" y="11585"/>
                    <a:pt x="36225" y="11375"/>
                    <a:pt x="36351" y="11186"/>
                  </a:cubicBezTo>
                  <a:cubicBezTo>
                    <a:pt x="36477" y="10997"/>
                    <a:pt x="36603" y="10786"/>
                    <a:pt x="36666" y="10576"/>
                  </a:cubicBezTo>
                  <a:lnTo>
                    <a:pt x="37003" y="10345"/>
                  </a:lnTo>
                  <a:cubicBezTo>
                    <a:pt x="37045" y="10282"/>
                    <a:pt x="37024" y="10177"/>
                    <a:pt x="37108" y="10135"/>
                  </a:cubicBezTo>
                  <a:cubicBezTo>
                    <a:pt x="37276" y="9966"/>
                    <a:pt x="37423" y="9777"/>
                    <a:pt x="37528" y="9567"/>
                  </a:cubicBezTo>
                  <a:cubicBezTo>
                    <a:pt x="37571" y="9483"/>
                    <a:pt x="37718" y="9420"/>
                    <a:pt x="37676" y="9273"/>
                  </a:cubicBezTo>
                  <a:cubicBezTo>
                    <a:pt x="37781" y="9210"/>
                    <a:pt x="37781" y="9062"/>
                    <a:pt x="37928" y="9041"/>
                  </a:cubicBezTo>
                  <a:cubicBezTo>
                    <a:pt x="37949" y="9041"/>
                    <a:pt x="37949" y="8999"/>
                    <a:pt x="37949" y="8978"/>
                  </a:cubicBezTo>
                  <a:cubicBezTo>
                    <a:pt x="37928" y="8852"/>
                    <a:pt x="38012" y="8852"/>
                    <a:pt x="38117" y="8810"/>
                  </a:cubicBezTo>
                  <a:cubicBezTo>
                    <a:pt x="38222" y="8747"/>
                    <a:pt x="38075" y="8642"/>
                    <a:pt x="38201" y="8579"/>
                  </a:cubicBezTo>
                  <a:cubicBezTo>
                    <a:pt x="38327" y="8537"/>
                    <a:pt x="38369" y="8411"/>
                    <a:pt x="38454" y="8305"/>
                  </a:cubicBezTo>
                  <a:cubicBezTo>
                    <a:pt x="38517" y="8158"/>
                    <a:pt x="38622" y="8053"/>
                    <a:pt x="38706" y="7948"/>
                  </a:cubicBezTo>
                  <a:lnTo>
                    <a:pt x="38790" y="7990"/>
                  </a:lnTo>
                  <a:cubicBezTo>
                    <a:pt x="38790" y="7885"/>
                    <a:pt x="38895" y="7843"/>
                    <a:pt x="38937" y="7780"/>
                  </a:cubicBezTo>
                  <a:cubicBezTo>
                    <a:pt x="38895" y="7738"/>
                    <a:pt x="38874" y="7717"/>
                    <a:pt x="38895" y="7696"/>
                  </a:cubicBezTo>
                  <a:cubicBezTo>
                    <a:pt x="39000" y="7612"/>
                    <a:pt x="39126" y="7591"/>
                    <a:pt x="39168" y="7464"/>
                  </a:cubicBezTo>
                  <a:cubicBezTo>
                    <a:pt x="39168" y="7443"/>
                    <a:pt x="39126" y="7422"/>
                    <a:pt x="39126" y="7422"/>
                  </a:cubicBezTo>
                  <a:lnTo>
                    <a:pt x="39358" y="7170"/>
                  </a:lnTo>
                  <a:cubicBezTo>
                    <a:pt x="39589" y="6897"/>
                    <a:pt x="39736" y="6624"/>
                    <a:pt x="40009" y="6371"/>
                  </a:cubicBezTo>
                  <a:cubicBezTo>
                    <a:pt x="40325" y="6077"/>
                    <a:pt x="40619" y="5740"/>
                    <a:pt x="40913" y="5404"/>
                  </a:cubicBezTo>
                  <a:cubicBezTo>
                    <a:pt x="41019" y="5299"/>
                    <a:pt x="41124" y="5194"/>
                    <a:pt x="41187" y="5068"/>
                  </a:cubicBezTo>
                  <a:cubicBezTo>
                    <a:pt x="41397" y="4710"/>
                    <a:pt x="41649" y="4374"/>
                    <a:pt x="41965" y="4080"/>
                  </a:cubicBezTo>
                  <a:cubicBezTo>
                    <a:pt x="42049" y="3974"/>
                    <a:pt x="42133" y="3890"/>
                    <a:pt x="42217" y="3785"/>
                  </a:cubicBezTo>
                  <a:cubicBezTo>
                    <a:pt x="42364" y="3554"/>
                    <a:pt x="42532" y="3323"/>
                    <a:pt x="42722" y="3133"/>
                  </a:cubicBezTo>
                  <a:cubicBezTo>
                    <a:pt x="42890" y="2986"/>
                    <a:pt x="43058" y="2797"/>
                    <a:pt x="43205" y="2608"/>
                  </a:cubicBezTo>
                  <a:cubicBezTo>
                    <a:pt x="43310" y="2503"/>
                    <a:pt x="43436" y="2398"/>
                    <a:pt x="43562" y="2314"/>
                  </a:cubicBezTo>
                  <a:cubicBezTo>
                    <a:pt x="43731" y="2103"/>
                    <a:pt x="43962" y="1935"/>
                    <a:pt x="44109" y="1746"/>
                  </a:cubicBezTo>
                  <a:cubicBezTo>
                    <a:pt x="44277" y="1536"/>
                    <a:pt x="44382" y="1325"/>
                    <a:pt x="44551" y="1136"/>
                  </a:cubicBezTo>
                  <a:cubicBezTo>
                    <a:pt x="44740" y="926"/>
                    <a:pt x="44761" y="653"/>
                    <a:pt x="44971" y="463"/>
                  </a:cubicBezTo>
                  <a:lnTo>
                    <a:pt x="44929" y="400"/>
                  </a:lnTo>
                  <a:cubicBezTo>
                    <a:pt x="44992" y="358"/>
                    <a:pt x="44971" y="274"/>
                    <a:pt x="45034" y="211"/>
                  </a:cubicBezTo>
                  <a:cubicBezTo>
                    <a:pt x="44971" y="148"/>
                    <a:pt x="44971" y="43"/>
                    <a:pt x="4488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38"/>
            <p:cNvSpPr/>
            <p:nvPr/>
          </p:nvSpPr>
          <p:spPr>
            <a:xfrm>
              <a:off x="1768774" y="2961131"/>
              <a:ext cx="451636" cy="691374"/>
            </a:xfrm>
            <a:custGeom>
              <a:avLst/>
              <a:gdLst/>
              <a:ahLst/>
              <a:cxnLst/>
              <a:rect l="l" t="t" r="r" b="b"/>
              <a:pathLst>
                <a:path w="43795" h="66018" extrusionOk="0">
                  <a:moveTo>
                    <a:pt x="41908" y="1416"/>
                  </a:moveTo>
                  <a:cubicBezTo>
                    <a:pt x="41913" y="1416"/>
                    <a:pt x="41918" y="1420"/>
                    <a:pt x="41923" y="1430"/>
                  </a:cubicBezTo>
                  <a:cubicBezTo>
                    <a:pt x="41923" y="1464"/>
                    <a:pt x="41909" y="1471"/>
                    <a:pt x="41881" y="1472"/>
                  </a:cubicBezTo>
                  <a:lnTo>
                    <a:pt x="41881" y="1472"/>
                  </a:lnTo>
                  <a:cubicBezTo>
                    <a:pt x="41881" y="1456"/>
                    <a:pt x="41893" y="1416"/>
                    <a:pt x="41908" y="1416"/>
                  </a:cubicBezTo>
                  <a:close/>
                  <a:moveTo>
                    <a:pt x="41629" y="1872"/>
                  </a:moveTo>
                  <a:cubicBezTo>
                    <a:pt x="41650" y="1872"/>
                    <a:pt x="41650" y="1893"/>
                    <a:pt x="41650" y="1893"/>
                  </a:cubicBezTo>
                  <a:lnTo>
                    <a:pt x="41629" y="1914"/>
                  </a:lnTo>
                  <a:cubicBezTo>
                    <a:pt x="41629" y="1914"/>
                    <a:pt x="41608" y="1914"/>
                    <a:pt x="41608" y="1893"/>
                  </a:cubicBezTo>
                  <a:cubicBezTo>
                    <a:pt x="41608" y="1872"/>
                    <a:pt x="41608" y="1872"/>
                    <a:pt x="41629" y="1872"/>
                  </a:cubicBezTo>
                  <a:close/>
                  <a:moveTo>
                    <a:pt x="42428" y="2187"/>
                  </a:moveTo>
                  <a:cubicBezTo>
                    <a:pt x="42449" y="2187"/>
                    <a:pt x="42449" y="2208"/>
                    <a:pt x="42449" y="2208"/>
                  </a:cubicBezTo>
                  <a:lnTo>
                    <a:pt x="42428" y="2229"/>
                  </a:lnTo>
                  <a:lnTo>
                    <a:pt x="42407" y="2208"/>
                  </a:lnTo>
                  <a:cubicBezTo>
                    <a:pt x="42428" y="2187"/>
                    <a:pt x="42428" y="2187"/>
                    <a:pt x="42428" y="2187"/>
                  </a:cubicBezTo>
                  <a:close/>
                  <a:moveTo>
                    <a:pt x="42066" y="2836"/>
                  </a:moveTo>
                  <a:cubicBezTo>
                    <a:pt x="42077" y="2836"/>
                    <a:pt x="42088" y="2838"/>
                    <a:pt x="42099" y="2838"/>
                  </a:cubicBezTo>
                  <a:lnTo>
                    <a:pt x="42099" y="2838"/>
                  </a:lnTo>
                  <a:cubicBezTo>
                    <a:pt x="42096" y="2839"/>
                    <a:pt x="42094" y="2839"/>
                    <a:pt x="42091" y="2839"/>
                  </a:cubicBezTo>
                  <a:cubicBezTo>
                    <a:pt x="42091" y="2902"/>
                    <a:pt x="42049" y="2902"/>
                    <a:pt x="41986" y="2902"/>
                  </a:cubicBezTo>
                  <a:cubicBezTo>
                    <a:pt x="42000" y="2846"/>
                    <a:pt x="42033" y="2836"/>
                    <a:pt x="42066" y="2836"/>
                  </a:cubicBezTo>
                  <a:close/>
                  <a:moveTo>
                    <a:pt x="41944" y="2986"/>
                  </a:moveTo>
                  <a:lnTo>
                    <a:pt x="41965" y="3007"/>
                  </a:lnTo>
                  <a:cubicBezTo>
                    <a:pt x="41944" y="3028"/>
                    <a:pt x="41965" y="3028"/>
                    <a:pt x="41944" y="3028"/>
                  </a:cubicBezTo>
                  <a:cubicBezTo>
                    <a:pt x="41923" y="3028"/>
                    <a:pt x="41923" y="3028"/>
                    <a:pt x="41923" y="3007"/>
                  </a:cubicBezTo>
                  <a:cubicBezTo>
                    <a:pt x="41923" y="3007"/>
                    <a:pt x="41944" y="2986"/>
                    <a:pt x="41944" y="2986"/>
                  </a:cubicBezTo>
                  <a:close/>
                  <a:moveTo>
                    <a:pt x="41755" y="3301"/>
                  </a:moveTo>
                  <a:lnTo>
                    <a:pt x="41776" y="3322"/>
                  </a:lnTo>
                  <a:cubicBezTo>
                    <a:pt x="41755" y="3322"/>
                    <a:pt x="41755" y="3343"/>
                    <a:pt x="41755" y="3343"/>
                  </a:cubicBezTo>
                  <a:cubicBezTo>
                    <a:pt x="41734" y="3343"/>
                    <a:pt x="41734" y="3322"/>
                    <a:pt x="41734" y="3322"/>
                  </a:cubicBezTo>
                  <a:cubicBezTo>
                    <a:pt x="41734" y="3322"/>
                    <a:pt x="41755" y="3301"/>
                    <a:pt x="41755" y="3301"/>
                  </a:cubicBezTo>
                  <a:close/>
                  <a:moveTo>
                    <a:pt x="41692" y="3406"/>
                  </a:moveTo>
                  <a:lnTo>
                    <a:pt x="41692" y="3406"/>
                  </a:lnTo>
                  <a:cubicBezTo>
                    <a:pt x="41723" y="3484"/>
                    <a:pt x="41708" y="3528"/>
                    <a:pt x="41655" y="3528"/>
                  </a:cubicBezTo>
                  <a:cubicBezTo>
                    <a:pt x="41637" y="3528"/>
                    <a:pt x="41614" y="3522"/>
                    <a:pt x="41587" y="3512"/>
                  </a:cubicBezTo>
                  <a:cubicBezTo>
                    <a:pt x="41629" y="3470"/>
                    <a:pt x="41650" y="3449"/>
                    <a:pt x="41692" y="3406"/>
                  </a:cubicBezTo>
                  <a:close/>
                  <a:moveTo>
                    <a:pt x="41881" y="3680"/>
                  </a:moveTo>
                  <a:lnTo>
                    <a:pt x="41902" y="3701"/>
                  </a:lnTo>
                  <a:cubicBezTo>
                    <a:pt x="41881" y="3701"/>
                    <a:pt x="41902" y="3722"/>
                    <a:pt x="41881" y="3722"/>
                  </a:cubicBezTo>
                  <a:cubicBezTo>
                    <a:pt x="41860" y="3722"/>
                    <a:pt x="41860" y="3722"/>
                    <a:pt x="41860" y="3701"/>
                  </a:cubicBezTo>
                  <a:cubicBezTo>
                    <a:pt x="41860" y="3680"/>
                    <a:pt x="41881" y="3680"/>
                    <a:pt x="41881" y="3680"/>
                  </a:cubicBezTo>
                  <a:close/>
                  <a:moveTo>
                    <a:pt x="41214" y="4537"/>
                  </a:moveTo>
                  <a:cubicBezTo>
                    <a:pt x="41219" y="4537"/>
                    <a:pt x="41219" y="4542"/>
                    <a:pt x="41208" y="4563"/>
                  </a:cubicBezTo>
                  <a:cubicBezTo>
                    <a:pt x="41208" y="4570"/>
                    <a:pt x="41204" y="4572"/>
                    <a:pt x="41198" y="4572"/>
                  </a:cubicBezTo>
                  <a:cubicBezTo>
                    <a:pt x="41185" y="4572"/>
                    <a:pt x="41166" y="4563"/>
                    <a:pt x="41166" y="4563"/>
                  </a:cubicBezTo>
                  <a:cubicBezTo>
                    <a:pt x="41166" y="4563"/>
                    <a:pt x="41187" y="4542"/>
                    <a:pt x="41187" y="4542"/>
                  </a:cubicBezTo>
                  <a:cubicBezTo>
                    <a:pt x="41198" y="4542"/>
                    <a:pt x="41208" y="4537"/>
                    <a:pt x="41214" y="4537"/>
                  </a:cubicBezTo>
                  <a:close/>
                  <a:moveTo>
                    <a:pt x="41124" y="4668"/>
                  </a:moveTo>
                  <a:cubicBezTo>
                    <a:pt x="41145" y="4668"/>
                    <a:pt x="41145" y="4689"/>
                    <a:pt x="41145" y="4689"/>
                  </a:cubicBezTo>
                  <a:lnTo>
                    <a:pt x="41124" y="4710"/>
                  </a:lnTo>
                  <a:cubicBezTo>
                    <a:pt x="41124" y="4699"/>
                    <a:pt x="41119" y="4699"/>
                    <a:pt x="41114" y="4699"/>
                  </a:cubicBezTo>
                  <a:cubicBezTo>
                    <a:pt x="41109" y="4699"/>
                    <a:pt x="41103" y="4699"/>
                    <a:pt x="41103" y="4689"/>
                  </a:cubicBezTo>
                  <a:cubicBezTo>
                    <a:pt x="41103" y="4668"/>
                    <a:pt x="41124" y="4668"/>
                    <a:pt x="41124" y="4668"/>
                  </a:cubicBezTo>
                  <a:close/>
                  <a:moveTo>
                    <a:pt x="39527" y="4731"/>
                  </a:moveTo>
                  <a:lnTo>
                    <a:pt x="39527" y="4731"/>
                  </a:lnTo>
                  <a:cubicBezTo>
                    <a:pt x="39559" y="4780"/>
                    <a:pt x="39566" y="4829"/>
                    <a:pt x="39500" y="4829"/>
                  </a:cubicBezTo>
                  <a:cubicBezTo>
                    <a:pt x="39480" y="4829"/>
                    <a:pt x="39455" y="4825"/>
                    <a:pt x="39421" y="4815"/>
                  </a:cubicBezTo>
                  <a:lnTo>
                    <a:pt x="39527" y="4731"/>
                  </a:lnTo>
                  <a:close/>
                  <a:moveTo>
                    <a:pt x="41025" y="4927"/>
                  </a:moveTo>
                  <a:cubicBezTo>
                    <a:pt x="41030" y="4927"/>
                    <a:pt x="41035" y="4931"/>
                    <a:pt x="41040" y="4941"/>
                  </a:cubicBezTo>
                  <a:cubicBezTo>
                    <a:pt x="41040" y="4976"/>
                    <a:pt x="41026" y="4982"/>
                    <a:pt x="40998" y="4983"/>
                  </a:cubicBezTo>
                  <a:lnTo>
                    <a:pt x="40998" y="4983"/>
                  </a:lnTo>
                  <a:cubicBezTo>
                    <a:pt x="40998" y="4967"/>
                    <a:pt x="41010" y="4927"/>
                    <a:pt x="41025" y="4927"/>
                  </a:cubicBezTo>
                  <a:close/>
                  <a:moveTo>
                    <a:pt x="40788" y="4815"/>
                  </a:moveTo>
                  <a:cubicBezTo>
                    <a:pt x="40725" y="5151"/>
                    <a:pt x="40557" y="5446"/>
                    <a:pt x="40346" y="5698"/>
                  </a:cubicBezTo>
                  <a:cubicBezTo>
                    <a:pt x="40283" y="5635"/>
                    <a:pt x="40304" y="5572"/>
                    <a:pt x="40346" y="5509"/>
                  </a:cubicBezTo>
                  <a:cubicBezTo>
                    <a:pt x="40367" y="5425"/>
                    <a:pt x="40367" y="5362"/>
                    <a:pt x="40367" y="5299"/>
                  </a:cubicBezTo>
                  <a:cubicBezTo>
                    <a:pt x="40536" y="5151"/>
                    <a:pt x="40683" y="5004"/>
                    <a:pt x="40788" y="4815"/>
                  </a:cubicBezTo>
                  <a:close/>
                  <a:moveTo>
                    <a:pt x="39863" y="6350"/>
                  </a:moveTo>
                  <a:lnTo>
                    <a:pt x="39863" y="6392"/>
                  </a:lnTo>
                  <a:cubicBezTo>
                    <a:pt x="39833" y="6452"/>
                    <a:pt x="39803" y="6502"/>
                    <a:pt x="39749" y="6502"/>
                  </a:cubicBezTo>
                  <a:cubicBezTo>
                    <a:pt x="39728" y="6502"/>
                    <a:pt x="39703" y="6494"/>
                    <a:pt x="39674" y="6476"/>
                  </a:cubicBezTo>
                  <a:cubicBezTo>
                    <a:pt x="39716" y="6371"/>
                    <a:pt x="39800" y="6392"/>
                    <a:pt x="39863" y="6350"/>
                  </a:cubicBezTo>
                  <a:close/>
                  <a:moveTo>
                    <a:pt x="37845" y="6770"/>
                  </a:moveTo>
                  <a:cubicBezTo>
                    <a:pt x="37866" y="6770"/>
                    <a:pt x="37866" y="6791"/>
                    <a:pt x="37866" y="6791"/>
                  </a:cubicBezTo>
                  <a:lnTo>
                    <a:pt x="37845" y="6812"/>
                  </a:lnTo>
                  <a:cubicBezTo>
                    <a:pt x="37845" y="6812"/>
                    <a:pt x="37824" y="6791"/>
                    <a:pt x="37824" y="6791"/>
                  </a:cubicBezTo>
                  <a:cubicBezTo>
                    <a:pt x="37824" y="6770"/>
                    <a:pt x="37845" y="6770"/>
                    <a:pt x="37845" y="6770"/>
                  </a:cubicBezTo>
                  <a:close/>
                  <a:moveTo>
                    <a:pt x="39400" y="7065"/>
                  </a:moveTo>
                  <a:lnTo>
                    <a:pt x="39421" y="7086"/>
                  </a:lnTo>
                  <a:cubicBezTo>
                    <a:pt x="39414" y="7100"/>
                    <a:pt x="39407" y="7104"/>
                    <a:pt x="39401" y="7104"/>
                  </a:cubicBezTo>
                  <a:cubicBezTo>
                    <a:pt x="39389" y="7104"/>
                    <a:pt x="39379" y="7086"/>
                    <a:pt x="39379" y="7086"/>
                  </a:cubicBezTo>
                  <a:cubicBezTo>
                    <a:pt x="39379" y="7086"/>
                    <a:pt x="39400" y="7065"/>
                    <a:pt x="39400" y="7065"/>
                  </a:cubicBezTo>
                  <a:close/>
                  <a:moveTo>
                    <a:pt x="38454" y="8620"/>
                  </a:moveTo>
                  <a:lnTo>
                    <a:pt x="38454" y="8620"/>
                  </a:lnTo>
                  <a:cubicBezTo>
                    <a:pt x="38517" y="8663"/>
                    <a:pt x="38496" y="8684"/>
                    <a:pt x="38475" y="8726"/>
                  </a:cubicBezTo>
                  <a:cubicBezTo>
                    <a:pt x="38433" y="8705"/>
                    <a:pt x="38433" y="8663"/>
                    <a:pt x="38454" y="8620"/>
                  </a:cubicBezTo>
                  <a:close/>
                  <a:moveTo>
                    <a:pt x="37929" y="9188"/>
                  </a:moveTo>
                  <a:lnTo>
                    <a:pt x="37929" y="9188"/>
                  </a:lnTo>
                  <a:cubicBezTo>
                    <a:pt x="37986" y="9304"/>
                    <a:pt x="37921" y="9313"/>
                    <a:pt x="37845" y="9314"/>
                  </a:cubicBezTo>
                  <a:lnTo>
                    <a:pt x="37845" y="9314"/>
                  </a:lnTo>
                  <a:cubicBezTo>
                    <a:pt x="37845" y="9251"/>
                    <a:pt x="37887" y="9230"/>
                    <a:pt x="37929" y="9188"/>
                  </a:cubicBezTo>
                  <a:close/>
                  <a:moveTo>
                    <a:pt x="37821" y="9315"/>
                  </a:moveTo>
                  <a:cubicBezTo>
                    <a:pt x="37816" y="9338"/>
                    <a:pt x="37805" y="9368"/>
                    <a:pt x="37794" y="9368"/>
                  </a:cubicBezTo>
                  <a:cubicBezTo>
                    <a:pt x="37790" y="9368"/>
                    <a:pt x="37786" y="9365"/>
                    <a:pt x="37781" y="9356"/>
                  </a:cubicBezTo>
                  <a:cubicBezTo>
                    <a:pt x="37781" y="9323"/>
                    <a:pt x="37795" y="9316"/>
                    <a:pt x="37821" y="9315"/>
                  </a:cubicBezTo>
                  <a:close/>
                  <a:moveTo>
                    <a:pt x="37697" y="10073"/>
                  </a:moveTo>
                  <a:lnTo>
                    <a:pt x="37697" y="10073"/>
                  </a:lnTo>
                  <a:cubicBezTo>
                    <a:pt x="37696" y="10091"/>
                    <a:pt x="37682" y="10121"/>
                    <a:pt x="37654" y="10131"/>
                  </a:cubicBezTo>
                  <a:lnTo>
                    <a:pt x="37654" y="10131"/>
                  </a:lnTo>
                  <a:cubicBezTo>
                    <a:pt x="37640" y="10098"/>
                    <a:pt x="37665" y="10079"/>
                    <a:pt x="37697" y="10073"/>
                  </a:cubicBezTo>
                  <a:close/>
                  <a:moveTo>
                    <a:pt x="37634" y="10135"/>
                  </a:moveTo>
                  <a:cubicBezTo>
                    <a:pt x="37634" y="10151"/>
                    <a:pt x="37622" y="10190"/>
                    <a:pt x="37607" y="10190"/>
                  </a:cubicBezTo>
                  <a:cubicBezTo>
                    <a:pt x="37602" y="10190"/>
                    <a:pt x="37597" y="10186"/>
                    <a:pt x="37592" y="10176"/>
                  </a:cubicBezTo>
                  <a:cubicBezTo>
                    <a:pt x="37592" y="10142"/>
                    <a:pt x="37606" y="10136"/>
                    <a:pt x="37634" y="10135"/>
                  </a:cubicBezTo>
                  <a:close/>
                  <a:moveTo>
                    <a:pt x="37484" y="10246"/>
                  </a:moveTo>
                  <a:cubicBezTo>
                    <a:pt x="37486" y="10246"/>
                    <a:pt x="37487" y="10250"/>
                    <a:pt x="37487" y="10260"/>
                  </a:cubicBezTo>
                  <a:cubicBezTo>
                    <a:pt x="37508" y="10302"/>
                    <a:pt x="37466" y="10302"/>
                    <a:pt x="37445" y="10302"/>
                  </a:cubicBezTo>
                  <a:cubicBezTo>
                    <a:pt x="37461" y="10286"/>
                    <a:pt x="37477" y="10246"/>
                    <a:pt x="37484" y="10246"/>
                  </a:cubicBezTo>
                  <a:close/>
                  <a:moveTo>
                    <a:pt x="37440" y="10311"/>
                  </a:moveTo>
                  <a:cubicBezTo>
                    <a:pt x="37432" y="10336"/>
                    <a:pt x="37417" y="10358"/>
                    <a:pt x="37409" y="10358"/>
                  </a:cubicBezTo>
                  <a:cubicBezTo>
                    <a:pt x="37405" y="10358"/>
                    <a:pt x="37403" y="10354"/>
                    <a:pt x="37403" y="10344"/>
                  </a:cubicBezTo>
                  <a:cubicBezTo>
                    <a:pt x="37403" y="10312"/>
                    <a:pt x="37428" y="10317"/>
                    <a:pt x="37440" y="10311"/>
                  </a:cubicBezTo>
                  <a:close/>
                  <a:moveTo>
                    <a:pt x="36541" y="11795"/>
                  </a:moveTo>
                  <a:cubicBezTo>
                    <a:pt x="36583" y="11816"/>
                    <a:pt x="36583" y="11858"/>
                    <a:pt x="36541" y="11900"/>
                  </a:cubicBezTo>
                  <a:cubicBezTo>
                    <a:pt x="36520" y="11858"/>
                    <a:pt x="36520" y="11816"/>
                    <a:pt x="36541" y="11795"/>
                  </a:cubicBezTo>
                  <a:close/>
                  <a:moveTo>
                    <a:pt x="36057" y="12090"/>
                  </a:moveTo>
                  <a:cubicBezTo>
                    <a:pt x="36079" y="12090"/>
                    <a:pt x="36079" y="12111"/>
                    <a:pt x="36079" y="12111"/>
                  </a:cubicBezTo>
                  <a:lnTo>
                    <a:pt x="36057" y="12132"/>
                  </a:lnTo>
                  <a:cubicBezTo>
                    <a:pt x="36036" y="12132"/>
                    <a:pt x="36036" y="12132"/>
                    <a:pt x="36036" y="12111"/>
                  </a:cubicBezTo>
                  <a:cubicBezTo>
                    <a:pt x="36036" y="12090"/>
                    <a:pt x="36036" y="12090"/>
                    <a:pt x="36057" y="12090"/>
                  </a:cubicBezTo>
                  <a:close/>
                  <a:moveTo>
                    <a:pt x="36370" y="12102"/>
                  </a:moveTo>
                  <a:cubicBezTo>
                    <a:pt x="36383" y="12102"/>
                    <a:pt x="36394" y="12117"/>
                    <a:pt x="36394" y="12132"/>
                  </a:cubicBezTo>
                  <a:cubicBezTo>
                    <a:pt x="36394" y="12195"/>
                    <a:pt x="36352" y="12237"/>
                    <a:pt x="36310" y="12258"/>
                  </a:cubicBezTo>
                  <a:cubicBezTo>
                    <a:pt x="36247" y="12174"/>
                    <a:pt x="36331" y="12132"/>
                    <a:pt x="36352" y="12111"/>
                  </a:cubicBezTo>
                  <a:cubicBezTo>
                    <a:pt x="36358" y="12104"/>
                    <a:pt x="36364" y="12102"/>
                    <a:pt x="36370" y="12102"/>
                  </a:cubicBezTo>
                  <a:close/>
                  <a:moveTo>
                    <a:pt x="31522" y="15965"/>
                  </a:moveTo>
                  <a:cubicBezTo>
                    <a:pt x="31527" y="15965"/>
                    <a:pt x="31532" y="15969"/>
                    <a:pt x="31537" y="15979"/>
                  </a:cubicBezTo>
                  <a:cubicBezTo>
                    <a:pt x="31537" y="16021"/>
                    <a:pt x="31516" y="16021"/>
                    <a:pt x="31495" y="16021"/>
                  </a:cubicBezTo>
                  <a:cubicBezTo>
                    <a:pt x="31495" y="16005"/>
                    <a:pt x="31507" y="15965"/>
                    <a:pt x="31522" y="15965"/>
                  </a:cubicBezTo>
                  <a:close/>
                  <a:moveTo>
                    <a:pt x="33577" y="16252"/>
                  </a:moveTo>
                  <a:cubicBezTo>
                    <a:pt x="33577" y="16252"/>
                    <a:pt x="33598" y="16273"/>
                    <a:pt x="33598" y="16273"/>
                  </a:cubicBezTo>
                  <a:cubicBezTo>
                    <a:pt x="33598" y="16273"/>
                    <a:pt x="33619" y="16294"/>
                    <a:pt x="33577" y="16294"/>
                  </a:cubicBezTo>
                  <a:cubicBezTo>
                    <a:pt x="33556" y="16273"/>
                    <a:pt x="33577" y="16252"/>
                    <a:pt x="33577" y="16252"/>
                  </a:cubicBezTo>
                  <a:close/>
                  <a:moveTo>
                    <a:pt x="31956" y="19007"/>
                  </a:moveTo>
                  <a:lnTo>
                    <a:pt x="31956" y="19007"/>
                  </a:lnTo>
                  <a:cubicBezTo>
                    <a:pt x="31952" y="19033"/>
                    <a:pt x="31940" y="19054"/>
                    <a:pt x="31927" y="19054"/>
                  </a:cubicBezTo>
                  <a:cubicBezTo>
                    <a:pt x="31923" y="19054"/>
                    <a:pt x="31920" y="19052"/>
                    <a:pt x="31916" y="19049"/>
                  </a:cubicBezTo>
                  <a:cubicBezTo>
                    <a:pt x="31916" y="19015"/>
                    <a:pt x="31929" y="19008"/>
                    <a:pt x="31956" y="19007"/>
                  </a:cubicBezTo>
                  <a:close/>
                  <a:moveTo>
                    <a:pt x="27690" y="22118"/>
                  </a:moveTo>
                  <a:lnTo>
                    <a:pt x="27690" y="22139"/>
                  </a:lnTo>
                  <a:cubicBezTo>
                    <a:pt x="27690" y="22139"/>
                    <a:pt x="27708" y="22130"/>
                    <a:pt x="27715" y="22130"/>
                  </a:cubicBezTo>
                  <a:cubicBezTo>
                    <a:pt x="27718" y="22130"/>
                    <a:pt x="27718" y="22132"/>
                    <a:pt x="27711" y="22139"/>
                  </a:cubicBezTo>
                  <a:cubicBezTo>
                    <a:pt x="27700" y="22160"/>
                    <a:pt x="27690" y="22171"/>
                    <a:pt x="27682" y="22171"/>
                  </a:cubicBezTo>
                  <a:cubicBezTo>
                    <a:pt x="27674" y="22171"/>
                    <a:pt x="27669" y="22160"/>
                    <a:pt x="27669" y="22139"/>
                  </a:cubicBezTo>
                  <a:lnTo>
                    <a:pt x="27690" y="22118"/>
                  </a:lnTo>
                  <a:close/>
                  <a:moveTo>
                    <a:pt x="29802" y="22196"/>
                  </a:moveTo>
                  <a:cubicBezTo>
                    <a:pt x="29813" y="22196"/>
                    <a:pt x="29813" y="22223"/>
                    <a:pt x="29813" y="22223"/>
                  </a:cubicBezTo>
                  <a:cubicBezTo>
                    <a:pt x="29813" y="22223"/>
                    <a:pt x="29823" y="22233"/>
                    <a:pt x="29816" y="22233"/>
                  </a:cubicBezTo>
                  <a:cubicBezTo>
                    <a:pt x="29813" y="22233"/>
                    <a:pt x="29806" y="22230"/>
                    <a:pt x="29792" y="22223"/>
                  </a:cubicBezTo>
                  <a:cubicBezTo>
                    <a:pt x="29771" y="22223"/>
                    <a:pt x="29792" y="22202"/>
                    <a:pt x="29792" y="22202"/>
                  </a:cubicBezTo>
                  <a:cubicBezTo>
                    <a:pt x="29796" y="22198"/>
                    <a:pt x="29800" y="22196"/>
                    <a:pt x="29802" y="22196"/>
                  </a:cubicBezTo>
                  <a:close/>
                  <a:moveTo>
                    <a:pt x="29666" y="22434"/>
                  </a:moveTo>
                  <a:cubicBezTo>
                    <a:pt x="29687" y="22434"/>
                    <a:pt x="29687" y="22455"/>
                    <a:pt x="29687" y="22455"/>
                  </a:cubicBezTo>
                  <a:lnTo>
                    <a:pt x="29666" y="22476"/>
                  </a:lnTo>
                  <a:cubicBezTo>
                    <a:pt x="29645" y="22476"/>
                    <a:pt x="29666" y="22434"/>
                    <a:pt x="29666" y="22434"/>
                  </a:cubicBezTo>
                  <a:close/>
                  <a:moveTo>
                    <a:pt x="27354" y="22470"/>
                  </a:moveTo>
                  <a:lnTo>
                    <a:pt x="27354" y="22470"/>
                  </a:lnTo>
                  <a:cubicBezTo>
                    <a:pt x="27378" y="22485"/>
                    <a:pt x="27406" y="22497"/>
                    <a:pt x="27374" y="22497"/>
                  </a:cubicBezTo>
                  <a:cubicBezTo>
                    <a:pt x="27370" y="22501"/>
                    <a:pt x="27367" y="22502"/>
                    <a:pt x="27365" y="22502"/>
                  </a:cubicBezTo>
                  <a:cubicBezTo>
                    <a:pt x="27356" y="22502"/>
                    <a:pt x="27354" y="22486"/>
                    <a:pt x="27354" y="22470"/>
                  </a:cubicBezTo>
                  <a:close/>
                  <a:moveTo>
                    <a:pt x="27311" y="22686"/>
                  </a:moveTo>
                  <a:cubicBezTo>
                    <a:pt x="27332" y="22686"/>
                    <a:pt x="27332" y="22707"/>
                    <a:pt x="27332" y="22707"/>
                  </a:cubicBezTo>
                  <a:lnTo>
                    <a:pt x="27311" y="22728"/>
                  </a:lnTo>
                  <a:cubicBezTo>
                    <a:pt x="27311" y="22728"/>
                    <a:pt x="27290" y="22728"/>
                    <a:pt x="27290" y="22707"/>
                  </a:cubicBezTo>
                  <a:cubicBezTo>
                    <a:pt x="27290" y="22686"/>
                    <a:pt x="27311" y="22686"/>
                    <a:pt x="27311" y="22686"/>
                  </a:cubicBezTo>
                  <a:close/>
                  <a:moveTo>
                    <a:pt x="27069" y="23206"/>
                  </a:moveTo>
                  <a:cubicBezTo>
                    <a:pt x="27072" y="23206"/>
                    <a:pt x="27076" y="23208"/>
                    <a:pt x="27080" y="23211"/>
                  </a:cubicBezTo>
                  <a:cubicBezTo>
                    <a:pt x="27080" y="23252"/>
                    <a:pt x="27060" y="23253"/>
                    <a:pt x="27040" y="23253"/>
                  </a:cubicBezTo>
                  <a:lnTo>
                    <a:pt x="27040" y="23253"/>
                  </a:lnTo>
                  <a:cubicBezTo>
                    <a:pt x="27044" y="23227"/>
                    <a:pt x="27055" y="23206"/>
                    <a:pt x="27069" y="23206"/>
                  </a:cubicBezTo>
                  <a:close/>
                  <a:moveTo>
                    <a:pt x="27963" y="24326"/>
                  </a:moveTo>
                  <a:lnTo>
                    <a:pt x="27963" y="24326"/>
                  </a:lnTo>
                  <a:cubicBezTo>
                    <a:pt x="28005" y="24431"/>
                    <a:pt x="27942" y="24473"/>
                    <a:pt x="27858" y="24494"/>
                  </a:cubicBezTo>
                  <a:cubicBezTo>
                    <a:pt x="27858" y="24431"/>
                    <a:pt x="27900" y="24347"/>
                    <a:pt x="27963" y="24326"/>
                  </a:cubicBezTo>
                  <a:close/>
                  <a:moveTo>
                    <a:pt x="27837" y="24496"/>
                  </a:moveTo>
                  <a:cubicBezTo>
                    <a:pt x="27836" y="24519"/>
                    <a:pt x="27834" y="24548"/>
                    <a:pt x="27826" y="24548"/>
                  </a:cubicBezTo>
                  <a:cubicBezTo>
                    <a:pt x="27823" y="24548"/>
                    <a:pt x="27820" y="24544"/>
                    <a:pt x="27816" y="24536"/>
                  </a:cubicBezTo>
                  <a:cubicBezTo>
                    <a:pt x="27816" y="24509"/>
                    <a:pt x="27825" y="24499"/>
                    <a:pt x="27837" y="24496"/>
                  </a:cubicBezTo>
                  <a:close/>
                  <a:moveTo>
                    <a:pt x="21929" y="30759"/>
                  </a:moveTo>
                  <a:cubicBezTo>
                    <a:pt x="22013" y="30864"/>
                    <a:pt x="21824" y="30885"/>
                    <a:pt x="21887" y="30969"/>
                  </a:cubicBezTo>
                  <a:cubicBezTo>
                    <a:pt x="21803" y="30885"/>
                    <a:pt x="21845" y="30801"/>
                    <a:pt x="21929" y="30759"/>
                  </a:cubicBezTo>
                  <a:close/>
                  <a:moveTo>
                    <a:pt x="23983" y="31123"/>
                  </a:moveTo>
                  <a:cubicBezTo>
                    <a:pt x="23987" y="31123"/>
                    <a:pt x="23990" y="31127"/>
                    <a:pt x="23990" y="31138"/>
                  </a:cubicBezTo>
                  <a:cubicBezTo>
                    <a:pt x="23990" y="31156"/>
                    <a:pt x="23973" y="31158"/>
                    <a:pt x="23954" y="31159"/>
                  </a:cubicBezTo>
                  <a:lnTo>
                    <a:pt x="23954" y="31159"/>
                  </a:lnTo>
                  <a:cubicBezTo>
                    <a:pt x="23962" y="31142"/>
                    <a:pt x="23976" y="31123"/>
                    <a:pt x="23983" y="31123"/>
                  </a:cubicBezTo>
                  <a:close/>
                  <a:moveTo>
                    <a:pt x="23949" y="31170"/>
                  </a:moveTo>
                  <a:cubicBezTo>
                    <a:pt x="23964" y="31268"/>
                    <a:pt x="23902" y="31328"/>
                    <a:pt x="23821" y="31348"/>
                  </a:cubicBezTo>
                  <a:cubicBezTo>
                    <a:pt x="23821" y="31352"/>
                    <a:pt x="23821" y="31357"/>
                    <a:pt x="23820" y="31361"/>
                  </a:cubicBezTo>
                  <a:lnTo>
                    <a:pt x="23820" y="31361"/>
                  </a:lnTo>
                  <a:cubicBezTo>
                    <a:pt x="23803" y="31261"/>
                    <a:pt x="23865" y="31200"/>
                    <a:pt x="23947" y="31180"/>
                  </a:cubicBezTo>
                  <a:cubicBezTo>
                    <a:pt x="23947" y="31177"/>
                    <a:pt x="23948" y="31174"/>
                    <a:pt x="23949" y="31170"/>
                  </a:cubicBezTo>
                  <a:close/>
                  <a:moveTo>
                    <a:pt x="23818" y="31369"/>
                  </a:moveTo>
                  <a:lnTo>
                    <a:pt x="23818" y="31369"/>
                  </a:lnTo>
                  <a:cubicBezTo>
                    <a:pt x="23810" y="31395"/>
                    <a:pt x="23791" y="31417"/>
                    <a:pt x="23783" y="31417"/>
                  </a:cubicBezTo>
                  <a:cubicBezTo>
                    <a:pt x="23781" y="31417"/>
                    <a:pt x="23779" y="31415"/>
                    <a:pt x="23779" y="31411"/>
                  </a:cubicBezTo>
                  <a:cubicBezTo>
                    <a:pt x="23779" y="31371"/>
                    <a:pt x="23798" y="31369"/>
                    <a:pt x="23818" y="31369"/>
                  </a:cubicBezTo>
                  <a:close/>
                  <a:moveTo>
                    <a:pt x="23243" y="32541"/>
                  </a:moveTo>
                  <a:cubicBezTo>
                    <a:pt x="23248" y="32541"/>
                    <a:pt x="23254" y="32546"/>
                    <a:pt x="23254" y="32567"/>
                  </a:cubicBezTo>
                  <a:cubicBezTo>
                    <a:pt x="23243" y="32578"/>
                    <a:pt x="23233" y="32583"/>
                    <a:pt x="23225" y="32583"/>
                  </a:cubicBezTo>
                  <a:cubicBezTo>
                    <a:pt x="23217" y="32583"/>
                    <a:pt x="23212" y="32578"/>
                    <a:pt x="23212" y="32567"/>
                  </a:cubicBezTo>
                  <a:lnTo>
                    <a:pt x="23233" y="32546"/>
                  </a:lnTo>
                  <a:cubicBezTo>
                    <a:pt x="23233" y="32546"/>
                    <a:pt x="23238" y="32541"/>
                    <a:pt x="23243" y="32541"/>
                  </a:cubicBezTo>
                  <a:close/>
                  <a:moveTo>
                    <a:pt x="20394" y="32988"/>
                  </a:moveTo>
                  <a:cubicBezTo>
                    <a:pt x="20436" y="33030"/>
                    <a:pt x="20436" y="33072"/>
                    <a:pt x="20394" y="33093"/>
                  </a:cubicBezTo>
                  <a:cubicBezTo>
                    <a:pt x="20384" y="33098"/>
                    <a:pt x="20373" y="33101"/>
                    <a:pt x="20363" y="33101"/>
                  </a:cubicBezTo>
                  <a:cubicBezTo>
                    <a:pt x="20338" y="33101"/>
                    <a:pt x="20318" y="33084"/>
                    <a:pt x="20312" y="33050"/>
                  </a:cubicBezTo>
                  <a:lnTo>
                    <a:pt x="20312" y="33050"/>
                  </a:lnTo>
                  <a:lnTo>
                    <a:pt x="20394" y="32988"/>
                  </a:lnTo>
                  <a:close/>
                  <a:moveTo>
                    <a:pt x="19220" y="34782"/>
                  </a:moveTo>
                  <a:cubicBezTo>
                    <a:pt x="19227" y="34782"/>
                    <a:pt x="19233" y="34786"/>
                    <a:pt x="19238" y="34796"/>
                  </a:cubicBezTo>
                  <a:cubicBezTo>
                    <a:pt x="19238" y="34838"/>
                    <a:pt x="19217" y="34838"/>
                    <a:pt x="19196" y="34838"/>
                  </a:cubicBezTo>
                  <a:cubicBezTo>
                    <a:pt x="19196" y="34845"/>
                    <a:pt x="19196" y="34851"/>
                    <a:pt x="19195" y="34858"/>
                  </a:cubicBezTo>
                  <a:lnTo>
                    <a:pt x="19195" y="34858"/>
                  </a:lnTo>
                  <a:lnTo>
                    <a:pt x="19175" y="34838"/>
                  </a:lnTo>
                  <a:cubicBezTo>
                    <a:pt x="19175" y="34822"/>
                    <a:pt x="19199" y="34782"/>
                    <a:pt x="19220" y="34782"/>
                  </a:cubicBezTo>
                  <a:close/>
                  <a:moveTo>
                    <a:pt x="19195" y="34859"/>
                  </a:moveTo>
                  <a:lnTo>
                    <a:pt x="19195" y="34859"/>
                  </a:lnTo>
                  <a:cubicBezTo>
                    <a:pt x="19189" y="34936"/>
                    <a:pt x="19147" y="35008"/>
                    <a:pt x="19070" y="35027"/>
                  </a:cubicBezTo>
                  <a:cubicBezTo>
                    <a:pt x="19049" y="34943"/>
                    <a:pt x="19111" y="34860"/>
                    <a:pt x="19195" y="34859"/>
                  </a:cubicBezTo>
                  <a:close/>
                  <a:moveTo>
                    <a:pt x="19070" y="35027"/>
                  </a:moveTo>
                  <a:cubicBezTo>
                    <a:pt x="19089" y="35123"/>
                    <a:pt x="19003" y="35219"/>
                    <a:pt x="18908" y="35219"/>
                  </a:cubicBezTo>
                  <a:cubicBezTo>
                    <a:pt x="18899" y="35219"/>
                    <a:pt x="18890" y="35218"/>
                    <a:pt x="18881" y="35216"/>
                  </a:cubicBezTo>
                  <a:cubicBezTo>
                    <a:pt x="18881" y="35232"/>
                    <a:pt x="18856" y="35273"/>
                    <a:pt x="18845" y="35273"/>
                  </a:cubicBezTo>
                  <a:cubicBezTo>
                    <a:pt x="18841" y="35273"/>
                    <a:pt x="18839" y="35269"/>
                    <a:pt x="18839" y="35258"/>
                  </a:cubicBezTo>
                  <a:cubicBezTo>
                    <a:pt x="18839" y="35216"/>
                    <a:pt x="18860" y="35216"/>
                    <a:pt x="18881" y="35216"/>
                  </a:cubicBezTo>
                  <a:cubicBezTo>
                    <a:pt x="18923" y="35132"/>
                    <a:pt x="18986" y="35069"/>
                    <a:pt x="19070" y="35027"/>
                  </a:cubicBezTo>
                  <a:close/>
                  <a:moveTo>
                    <a:pt x="19342" y="38374"/>
                  </a:moveTo>
                  <a:cubicBezTo>
                    <a:pt x="19350" y="38374"/>
                    <a:pt x="19358" y="38379"/>
                    <a:pt x="19364" y="38391"/>
                  </a:cubicBezTo>
                  <a:cubicBezTo>
                    <a:pt x="19364" y="38433"/>
                    <a:pt x="19343" y="38433"/>
                    <a:pt x="19322" y="38433"/>
                  </a:cubicBezTo>
                  <a:cubicBezTo>
                    <a:pt x="19301" y="38475"/>
                    <a:pt x="19322" y="38559"/>
                    <a:pt x="19259" y="38559"/>
                  </a:cubicBezTo>
                  <a:lnTo>
                    <a:pt x="19259" y="38685"/>
                  </a:lnTo>
                  <a:cubicBezTo>
                    <a:pt x="19154" y="38601"/>
                    <a:pt x="19196" y="38580"/>
                    <a:pt x="19259" y="38559"/>
                  </a:cubicBezTo>
                  <a:cubicBezTo>
                    <a:pt x="19259" y="38517"/>
                    <a:pt x="19238" y="38433"/>
                    <a:pt x="19322" y="38433"/>
                  </a:cubicBezTo>
                  <a:lnTo>
                    <a:pt x="19301" y="38433"/>
                  </a:lnTo>
                  <a:cubicBezTo>
                    <a:pt x="19301" y="38403"/>
                    <a:pt x="19322" y="38374"/>
                    <a:pt x="19342" y="38374"/>
                  </a:cubicBezTo>
                  <a:close/>
                  <a:moveTo>
                    <a:pt x="16421" y="39232"/>
                  </a:moveTo>
                  <a:lnTo>
                    <a:pt x="16421" y="39232"/>
                  </a:lnTo>
                  <a:cubicBezTo>
                    <a:pt x="16484" y="39316"/>
                    <a:pt x="16400" y="39358"/>
                    <a:pt x="16358" y="39400"/>
                  </a:cubicBezTo>
                  <a:cubicBezTo>
                    <a:pt x="16295" y="39295"/>
                    <a:pt x="16379" y="39295"/>
                    <a:pt x="16421" y="39232"/>
                  </a:cubicBezTo>
                  <a:close/>
                  <a:moveTo>
                    <a:pt x="15566" y="40299"/>
                  </a:moveTo>
                  <a:cubicBezTo>
                    <a:pt x="15571" y="40299"/>
                    <a:pt x="15575" y="40300"/>
                    <a:pt x="15578" y="40303"/>
                  </a:cubicBezTo>
                  <a:lnTo>
                    <a:pt x="15578" y="40303"/>
                  </a:lnTo>
                  <a:cubicBezTo>
                    <a:pt x="15572" y="40331"/>
                    <a:pt x="15553" y="40345"/>
                    <a:pt x="15520" y="40346"/>
                  </a:cubicBezTo>
                  <a:lnTo>
                    <a:pt x="15520" y="40346"/>
                  </a:lnTo>
                  <a:cubicBezTo>
                    <a:pt x="15528" y="40320"/>
                    <a:pt x="15549" y="40299"/>
                    <a:pt x="15566" y="40299"/>
                  </a:cubicBezTo>
                  <a:close/>
                  <a:moveTo>
                    <a:pt x="15510" y="40367"/>
                  </a:moveTo>
                  <a:cubicBezTo>
                    <a:pt x="15502" y="40384"/>
                    <a:pt x="15489" y="40402"/>
                    <a:pt x="15481" y="40402"/>
                  </a:cubicBezTo>
                  <a:cubicBezTo>
                    <a:pt x="15477" y="40402"/>
                    <a:pt x="15475" y="40398"/>
                    <a:pt x="15475" y="40388"/>
                  </a:cubicBezTo>
                  <a:cubicBezTo>
                    <a:pt x="15475" y="40369"/>
                    <a:pt x="15492" y="40368"/>
                    <a:pt x="15510" y="40367"/>
                  </a:cubicBezTo>
                  <a:close/>
                  <a:moveTo>
                    <a:pt x="16610" y="42049"/>
                  </a:moveTo>
                  <a:cubicBezTo>
                    <a:pt x="16610" y="42154"/>
                    <a:pt x="16547" y="42154"/>
                    <a:pt x="16463" y="42154"/>
                  </a:cubicBezTo>
                  <a:cubicBezTo>
                    <a:pt x="16484" y="42091"/>
                    <a:pt x="16526" y="42049"/>
                    <a:pt x="16610" y="42049"/>
                  </a:cubicBezTo>
                  <a:close/>
                  <a:moveTo>
                    <a:pt x="16439" y="42157"/>
                  </a:moveTo>
                  <a:cubicBezTo>
                    <a:pt x="16434" y="42180"/>
                    <a:pt x="16427" y="42208"/>
                    <a:pt x="16423" y="42208"/>
                  </a:cubicBezTo>
                  <a:cubicBezTo>
                    <a:pt x="16422" y="42208"/>
                    <a:pt x="16421" y="42205"/>
                    <a:pt x="16421" y="42196"/>
                  </a:cubicBezTo>
                  <a:cubicBezTo>
                    <a:pt x="16421" y="42171"/>
                    <a:pt x="16428" y="42161"/>
                    <a:pt x="16439" y="42157"/>
                  </a:cubicBezTo>
                  <a:close/>
                  <a:moveTo>
                    <a:pt x="13877" y="42764"/>
                  </a:moveTo>
                  <a:cubicBezTo>
                    <a:pt x="13898" y="42764"/>
                    <a:pt x="13898" y="42785"/>
                    <a:pt x="13898" y="42785"/>
                  </a:cubicBezTo>
                  <a:lnTo>
                    <a:pt x="13877" y="42806"/>
                  </a:lnTo>
                  <a:cubicBezTo>
                    <a:pt x="13877" y="42806"/>
                    <a:pt x="13856" y="42806"/>
                    <a:pt x="13856" y="42785"/>
                  </a:cubicBezTo>
                  <a:cubicBezTo>
                    <a:pt x="13856" y="42764"/>
                    <a:pt x="13856" y="42764"/>
                    <a:pt x="13877" y="42764"/>
                  </a:cubicBezTo>
                  <a:close/>
                  <a:moveTo>
                    <a:pt x="12762" y="48146"/>
                  </a:moveTo>
                  <a:cubicBezTo>
                    <a:pt x="12762" y="48146"/>
                    <a:pt x="12784" y="48167"/>
                    <a:pt x="12784" y="48167"/>
                  </a:cubicBezTo>
                  <a:lnTo>
                    <a:pt x="12784" y="48188"/>
                  </a:lnTo>
                  <a:cubicBezTo>
                    <a:pt x="12784" y="48188"/>
                    <a:pt x="12793" y="48198"/>
                    <a:pt x="12787" y="48198"/>
                  </a:cubicBezTo>
                  <a:cubicBezTo>
                    <a:pt x="12784" y="48198"/>
                    <a:pt x="12777" y="48195"/>
                    <a:pt x="12762" y="48188"/>
                  </a:cubicBezTo>
                  <a:cubicBezTo>
                    <a:pt x="12741" y="48188"/>
                    <a:pt x="12762" y="48167"/>
                    <a:pt x="12762" y="48146"/>
                  </a:cubicBezTo>
                  <a:close/>
                  <a:moveTo>
                    <a:pt x="10219" y="48546"/>
                  </a:moveTo>
                  <a:cubicBezTo>
                    <a:pt x="10261" y="48567"/>
                    <a:pt x="10261" y="48588"/>
                    <a:pt x="10240" y="48609"/>
                  </a:cubicBezTo>
                  <a:cubicBezTo>
                    <a:pt x="10232" y="48613"/>
                    <a:pt x="10225" y="48615"/>
                    <a:pt x="10220" y="48615"/>
                  </a:cubicBezTo>
                  <a:cubicBezTo>
                    <a:pt x="10198" y="48615"/>
                    <a:pt x="10198" y="48584"/>
                    <a:pt x="10198" y="48567"/>
                  </a:cubicBezTo>
                  <a:cubicBezTo>
                    <a:pt x="10198" y="48567"/>
                    <a:pt x="10219" y="48546"/>
                    <a:pt x="10219" y="48546"/>
                  </a:cubicBezTo>
                  <a:close/>
                  <a:moveTo>
                    <a:pt x="8747" y="50837"/>
                  </a:moveTo>
                  <a:lnTo>
                    <a:pt x="8747" y="50837"/>
                  </a:lnTo>
                  <a:cubicBezTo>
                    <a:pt x="8768" y="50921"/>
                    <a:pt x="8705" y="50984"/>
                    <a:pt x="8621" y="51005"/>
                  </a:cubicBezTo>
                  <a:lnTo>
                    <a:pt x="8621" y="51005"/>
                  </a:lnTo>
                  <a:cubicBezTo>
                    <a:pt x="8627" y="50913"/>
                    <a:pt x="8669" y="50857"/>
                    <a:pt x="8747" y="50837"/>
                  </a:cubicBezTo>
                  <a:close/>
                  <a:moveTo>
                    <a:pt x="8621" y="51027"/>
                  </a:moveTo>
                  <a:lnTo>
                    <a:pt x="8621" y="51132"/>
                  </a:lnTo>
                  <a:cubicBezTo>
                    <a:pt x="8537" y="51069"/>
                    <a:pt x="8558" y="51048"/>
                    <a:pt x="8621" y="51027"/>
                  </a:cubicBezTo>
                  <a:close/>
                  <a:moveTo>
                    <a:pt x="9987" y="51447"/>
                  </a:moveTo>
                  <a:lnTo>
                    <a:pt x="9987" y="51447"/>
                  </a:lnTo>
                  <a:cubicBezTo>
                    <a:pt x="10029" y="51531"/>
                    <a:pt x="9945" y="51573"/>
                    <a:pt x="9924" y="51594"/>
                  </a:cubicBezTo>
                  <a:cubicBezTo>
                    <a:pt x="9918" y="51600"/>
                    <a:pt x="9912" y="51603"/>
                    <a:pt x="9906" y="51603"/>
                  </a:cubicBezTo>
                  <a:cubicBezTo>
                    <a:pt x="9893" y="51603"/>
                    <a:pt x="9882" y="51588"/>
                    <a:pt x="9882" y="51573"/>
                  </a:cubicBezTo>
                  <a:cubicBezTo>
                    <a:pt x="9882" y="51510"/>
                    <a:pt x="9945" y="51489"/>
                    <a:pt x="9987" y="51447"/>
                  </a:cubicBezTo>
                  <a:close/>
                  <a:moveTo>
                    <a:pt x="10282" y="51763"/>
                  </a:moveTo>
                  <a:cubicBezTo>
                    <a:pt x="10324" y="51763"/>
                    <a:pt x="10303" y="51784"/>
                    <a:pt x="10282" y="51784"/>
                  </a:cubicBezTo>
                  <a:lnTo>
                    <a:pt x="10282" y="51763"/>
                  </a:lnTo>
                  <a:close/>
                  <a:moveTo>
                    <a:pt x="6939" y="53928"/>
                  </a:moveTo>
                  <a:cubicBezTo>
                    <a:pt x="6939" y="53928"/>
                    <a:pt x="6960" y="53949"/>
                    <a:pt x="6960" y="53949"/>
                  </a:cubicBezTo>
                  <a:cubicBezTo>
                    <a:pt x="6960" y="53949"/>
                    <a:pt x="6981" y="53970"/>
                    <a:pt x="6939" y="53970"/>
                  </a:cubicBezTo>
                  <a:cubicBezTo>
                    <a:pt x="6918" y="53949"/>
                    <a:pt x="6939" y="53928"/>
                    <a:pt x="6939" y="53928"/>
                  </a:cubicBezTo>
                  <a:close/>
                  <a:moveTo>
                    <a:pt x="7633" y="55042"/>
                  </a:moveTo>
                  <a:lnTo>
                    <a:pt x="7633" y="55063"/>
                  </a:lnTo>
                  <a:cubicBezTo>
                    <a:pt x="7633" y="55070"/>
                    <a:pt x="7630" y="55073"/>
                    <a:pt x="7627" y="55073"/>
                  </a:cubicBezTo>
                  <a:cubicBezTo>
                    <a:pt x="7621" y="55073"/>
                    <a:pt x="7612" y="55063"/>
                    <a:pt x="7612" y="55063"/>
                  </a:cubicBezTo>
                  <a:cubicBezTo>
                    <a:pt x="7591" y="55042"/>
                    <a:pt x="7633" y="55042"/>
                    <a:pt x="7633" y="55042"/>
                  </a:cubicBezTo>
                  <a:close/>
                  <a:moveTo>
                    <a:pt x="7265" y="55668"/>
                  </a:moveTo>
                  <a:cubicBezTo>
                    <a:pt x="7270" y="55668"/>
                    <a:pt x="7275" y="55673"/>
                    <a:pt x="7275" y="55694"/>
                  </a:cubicBezTo>
                  <a:cubicBezTo>
                    <a:pt x="7265" y="55705"/>
                    <a:pt x="7254" y="55710"/>
                    <a:pt x="7246" y="55710"/>
                  </a:cubicBezTo>
                  <a:cubicBezTo>
                    <a:pt x="7238" y="55710"/>
                    <a:pt x="7233" y="55705"/>
                    <a:pt x="7233" y="55694"/>
                  </a:cubicBezTo>
                  <a:lnTo>
                    <a:pt x="7254" y="55673"/>
                  </a:lnTo>
                  <a:cubicBezTo>
                    <a:pt x="7254" y="55673"/>
                    <a:pt x="7259" y="55668"/>
                    <a:pt x="7265" y="55668"/>
                  </a:cubicBezTo>
                  <a:close/>
                  <a:moveTo>
                    <a:pt x="6581" y="56577"/>
                  </a:moveTo>
                  <a:cubicBezTo>
                    <a:pt x="6581" y="56598"/>
                    <a:pt x="6602" y="56577"/>
                    <a:pt x="6581" y="56619"/>
                  </a:cubicBezTo>
                  <a:cubicBezTo>
                    <a:pt x="6581" y="56630"/>
                    <a:pt x="6571" y="56635"/>
                    <a:pt x="6560" y="56635"/>
                  </a:cubicBezTo>
                  <a:cubicBezTo>
                    <a:pt x="6550" y="56635"/>
                    <a:pt x="6539" y="56630"/>
                    <a:pt x="6539" y="56619"/>
                  </a:cubicBezTo>
                  <a:cubicBezTo>
                    <a:pt x="6539" y="56598"/>
                    <a:pt x="6581" y="56598"/>
                    <a:pt x="6581" y="56598"/>
                  </a:cubicBezTo>
                  <a:lnTo>
                    <a:pt x="6581" y="56577"/>
                  </a:lnTo>
                  <a:close/>
                  <a:moveTo>
                    <a:pt x="6203" y="56829"/>
                  </a:moveTo>
                  <a:cubicBezTo>
                    <a:pt x="6266" y="56956"/>
                    <a:pt x="6224" y="57103"/>
                    <a:pt x="6119" y="57187"/>
                  </a:cubicBezTo>
                  <a:cubicBezTo>
                    <a:pt x="6119" y="57203"/>
                    <a:pt x="6095" y="57243"/>
                    <a:pt x="6083" y="57243"/>
                  </a:cubicBezTo>
                  <a:cubicBezTo>
                    <a:pt x="6079" y="57243"/>
                    <a:pt x="6077" y="57239"/>
                    <a:pt x="6077" y="57229"/>
                  </a:cubicBezTo>
                  <a:cubicBezTo>
                    <a:pt x="6056" y="57187"/>
                    <a:pt x="6098" y="57187"/>
                    <a:pt x="6119" y="57187"/>
                  </a:cubicBezTo>
                  <a:cubicBezTo>
                    <a:pt x="6077" y="57061"/>
                    <a:pt x="6203" y="56956"/>
                    <a:pt x="6203" y="56829"/>
                  </a:cubicBezTo>
                  <a:close/>
                  <a:moveTo>
                    <a:pt x="6329" y="57145"/>
                  </a:moveTo>
                  <a:lnTo>
                    <a:pt x="6329" y="57145"/>
                  </a:lnTo>
                  <a:cubicBezTo>
                    <a:pt x="6346" y="57214"/>
                    <a:pt x="6364" y="57255"/>
                    <a:pt x="6286" y="57255"/>
                  </a:cubicBezTo>
                  <a:cubicBezTo>
                    <a:pt x="6269" y="57255"/>
                    <a:pt x="6249" y="57253"/>
                    <a:pt x="6224" y="57250"/>
                  </a:cubicBezTo>
                  <a:lnTo>
                    <a:pt x="6329" y="57145"/>
                  </a:lnTo>
                  <a:close/>
                  <a:moveTo>
                    <a:pt x="4836" y="57208"/>
                  </a:moveTo>
                  <a:cubicBezTo>
                    <a:pt x="4836" y="57208"/>
                    <a:pt x="4857" y="57229"/>
                    <a:pt x="4857" y="57229"/>
                  </a:cubicBezTo>
                  <a:cubicBezTo>
                    <a:pt x="4857" y="57244"/>
                    <a:pt x="4868" y="57259"/>
                    <a:pt x="4859" y="57259"/>
                  </a:cubicBezTo>
                  <a:cubicBezTo>
                    <a:pt x="4856" y="57259"/>
                    <a:pt x="4849" y="57256"/>
                    <a:pt x="4836" y="57250"/>
                  </a:cubicBezTo>
                  <a:cubicBezTo>
                    <a:pt x="4794" y="57250"/>
                    <a:pt x="4836" y="57208"/>
                    <a:pt x="4836" y="57208"/>
                  </a:cubicBezTo>
                  <a:close/>
                  <a:moveTo>
                    <a:pt x="4773" y="57334"/>
                  </a:moveTo>
                  <a:cubicBezTo>
                    <a:pt x="4794" y="57334"/>
                    <a:pt x="4794" y="57355"/>
                    <a:pt x="4794" y="57355"/>
                  </a:cubicBezTo>
                  <a:lnTo>
                    <a:pt x="4773" y="57376"/>
                  </a:lnTo>
                  <a:cubicBezTo>
                    <a:pt x="4773" y="57366"/>
                    <a:pt x="4768" y="57366"/>
                    <a:pt x="4763" y="57366"/>
                  </a:cubicBezTo>
                  <a:cubicBezTo>
                    <a:pt x="4757" y="57366"/>
                    <a:pt x="4752" y="57366"/>
                    <a:pt x="4752" y="57355"/>
                  </a:cubicBezTo>
                  <a:cubicBezTo>
                    <a:pt x="4752" y="57334"/>
                    <a:pt x="4752" y="57334"/>
                    <a:pt x="4773" y="57334"/>
                  </a:cubicBezTo>
                  <a:close/>
                  <a:moveTo>
                    <a:pt x="4647" y="57586"/>
                  </a:moveTo>
                  <a:cubicBezTo>
                    <a:pt x="4647" y="57586"/>
                    <a:pt x="4668" y="57607"/>
                    <a:pt x="4668" y="57607"/>
                  </a:cubicBezTo>
                  <a:cubicBezTo>
                    <a:pt x="4668" y="57607"/>
                    <a:pt x="4682" y="57634"/>
                    <a:pt x="4665" y="57634"/>
                  </a:cubicBezTo>
                  <a:cubicBezTo>
                    <a:pt x="4661" y="57634"/>
                    <a:pt x="4656" y="57633"/>
                    <a:pt x="4647" y="57628"/>
                  </a:cubicBezTo>
                  <a:cubicBezTo>
                    <a:pt x="4626" y="57607"/>
                    <a:pt x="4647" y="57586"/>
                    <a:pt x="4647" y="57586"/>
                  </a:cubicBezTo>
                  <a:close/>
                  <a:moveTo>
                    <a:pt x="5524" y="57824"/>
                  </a:moveTo>
                  <a:cubicBezTo>
                    <a:pt x="5528" y="57824"/>
                    <a:pt x="5530" y="57828"/>
                    <a:pt x="5530" y="57839"/>
                  </a:cubicBezTo>
                  <a:cubicBezTo>
                    <a:pt x="5530" y="57881"/>
                    <a:pt x="5509" y="57881"/>
                    <a:pt x="5488" y="57881"/>
                  </a:cubicBezTo>
                  <a:cubicBezTo>
                    <a:pt x="5488" y="57865"/>
                    <a:pt x="5512" y="57824"/>
                    <a:pt x="5524" y="57824"/>
                  </a:cubicBezTo>
                  <a:close/>
                  <a:moveTo>
                    <a:pt x="5488" y="57881"/>
                  </a:moveTo>
                  <a:cubicBezTo>
                    <a:pt x="5488" y="58028"/>
                    <a:pt x="5341" y="58070"/>
                    <a:pt x="5299" y="58175"/>
                  </a:cubicBezTo>
                  <a:cubicBezTo>
                    <a:pt x="5299" y="58049"/>
                    <a:pt x="5362" y="57923"/>
                    <a:pt x="5488" y="57881"/>
                  </a:cubicBezTo>
                  <a:close/>
                  <a:moveTo>
                    <a:pt x="3974" y="58574"/>
                  </a:moveTo>
                  <a:cubicBezTo>
                    <a:pt x="3974" y="58574"/>
                    <a:pt x="3995" y="58595"/>
                    <a:pt x="3995" y="58595"/>
                  </a:cubicBezTo>
                  <a:lnTo>
                    <a:pt x="3974" y="58616"/>
                  </a:lnTo>
                  <a:cubicBezTo>
                    <a:pt x="3932" y="58616"/>
                    <a:pt x="3953" y="58574"/>
                    <a:pt x="3974" y="58574"/>
                  </a:cubicBezTo>
                  <a:close/>
                  <a:moveTo>
                    <a:pt x="3911" y="58827"/>
                  </a:moveTo>
                  <a:cubicBezTo>
                    <a:pt x="3911" y="58827"/>
                    <a:pt x="3932" y="58848"/>
                    <a:pt x="3932" y="58848"/>
                  </a:cubicBezTo>
                  <a:cubicBezTo>
                    <a:pt x="3915" y="58848"/>
                    <a:pt x="3926" y="58875"/>
                    <a:pt x="3919" y="58875"/>
                  </a:cubicBezTo>
                  <a:cubicBezTo>
                    <a:pt x="3918" y="58875"/>
                    <a:pt x="3915" y="58873"/>
                    <a:pt x="3911" y="58869"/>
                  </a:cubicBezTo>
                  <a:cubicBezTo>
                    <a:pt x="3869" y="58848"/>
                    <a:pt x="3911" y="58827"/>
                    <a:pt x="3911" y="58827"/>
                  </a:cubicBezTo>
                  <a:close/>
                  <a:moveTo>
                    <a:pt x="2860" y="60383"/>
                  </a:moveTo>
                  <a:lnTo>
                    <a:pt x="2881" y="60404"/>
                  </a:lnTo>
                  <a:cubicBezTo>
                    <a:pt x="2874" y="60411"/>
                    <a:pt x="2867" y="60413"/>
                    <a:pt x="2861" y="60413"/>
                  </a:cubicBezTo>
                  <a:cubicBezTo>
                    <a:pt x="2848" y="60413"/>
                    <a:pt x="2839" y="60404"/>
                    <a:pt x="2839" y="60404"/>
                  </a:cubicBezTo>
                  <a:cubicBezTo>
                    <a:pt x="2839" y="60383"/>
                    <a:pt x="2860" y="60383"/>
                    <a:pt x="2860" y="60383"/>
                  </a:cubicBezTo>
                  <a:close/>
                  <a:moveTo>
                    <a:pt x="2794" y="60558"/>
                  </a:moveTo>
                  <a:cubicBezTo>
                    <a:pt x="2796" y="60558"/>
                    <a:pt x="2797" y="60562"/>
                    <a:pt x="2797" y="60572"/>
                  </a:cubicBezTo>
                  <a:cubicBezTo>
                    <a:pt x="2818" y="60614"/>
                    <a:pt x="2776" y="60614"/>
                    <a:pt x="2755" y="60614"/>
                  </a:cubicBezTo>
                  <a:cubicBezTo>
                    <a:pt x="2771" y="60598"/>
                    <a:pt x="2787" y="60558"/>
                    <a:pt x="2794" y="60558"/>
                  </a:cubicBezTo>
                  <a:close/>
                  <a:moveTo>
                    <a:pt x="2752" y="60621"/>
                  </a:moveTo>
                  <a:cubicBezTo>
                    <a:pt x="2748" y="60646"/>
                    <a:pt x="2738" y="60670"/>
                    <a:pt x="2727" y="60670"/>
                  </a:cubicBezTo>
                  <a:cubicBezTo>
                    <a:pt x="2723" y="60670"/>
                    <a:pt x="2718" y="60666"/>
                    <a:pt x="2713" y="60656"/>
                  </a:cubicBezTo>
                  <a:cubicBezTo>
                    <a:pt x="2713" y="60620"/>
                    <a:pt x="2743" y="60630"/>
                    <a:pt x="2752" y="60621"/>
                  </a:cubicBezTo>
                  <a:close/>
                  <a:moveTo>
                    <a:pt x="2331" y="62813"/>
                  </a:moveTo>
                  <a:cubicBezTo>
                    <a:pt x="2344" y="62813"/>
                    <a:pt x="2360" y="62816"/>
                    <a:pt x="2376" y="62821"/>
                  </a:cubicBezTo>
                  <a:cubicBezTo>
                    <a:pt x="2368" y="62846"/>
                    <a:pt x="2347" y="62851"/>
                    <a:pt x="2326" y="62851"/>
                  </a:cubicBezTo>
                  <a:cubicBezTo>
                    <a:pt x="2309" y="62851"/>
                    <a:pt x="2292" y="62848"/>
                    <a:pt x="2280" y="62848"/>
                  </a:cubicBezTo>
                  <a:cubicBezTo>
                    <a:pt x="2278" y="62848"/>
                    <a:pt x="2275" y="62848"/>
                    <a:pt x="2273" y="62849"/>
                  </a:cubicBezTo>
                  <a:lnTo>
                    <a:pt x="2273" y="62849"/>
                  </a:lnTo>
                  <a:cubicBezTo>
                    <a:pt x="2280" y="62826"/>
                    <a:pt x="2300" y="62813"/>
                    <a:pt x="2331" y="62813"/>
                  </a:cubicBezTo>
                  <a:close/>
                  <a:moveTo>
                    <a:pt x="441" y="64413"/>
                  </a:moveTo>
                  <a:cubicBezTo>
                    <a:pt x="463" y="64413"/>
                    <a:pt x="463" y="64444"/>
                    <a:pt x="463" y="64461"/>
                  </a:cubicBezTo>
                  <a:cubicBezTo>
                    <a:pt x="463" y="64461"/>
                    <a:pt x="421" y="64482"/>
                    <a:pt x="421" y="64482"/>
                  </a:cubicBezTo>
                  <a:cubicBezTo>
                    <a:pt x="400" y="64461"/>
                    <a:pt x="400" y="64440"/>
                    <a:pt x="421" y="64419"/>
                  </a:cubicBezTo>
                  <a:cubicBezTo>
                    <a:pt x="429" y="64415"/>
                    <a:pt x="436" y="64413"/>
                    <a:pt x="441" y="64413"/>
                  </a:cubicBezTo>
                  <a:close/>
                  <a:moveTo>
                    <a:pt x="43731" y="1"/>
                  </a:moveTo>
                  <a:cubicBezTo>
                    <a:pt x="43551" y="65"/>
                    <a:pt x="43481" y="90"/>
                    <a:pt x="43430" y="90"/>
                  </a:cubicBezTo>
                  <a:cubicBezTo>
                    <a:pt x="43398" y="90"/>
                    <a:pt x="43373" y="80"/>
                    <a:pt x="43332" y="64"/>
                  </a:cubicBezTo>
                  <a:cubicBezTo>
                    <a:pt x="43164" y="106"/>
                    <a:pt x="43017" y="169"/>
                    <a:pt x="42911" y="295"/>
                  </a:cubicBezTo>
                  <a:cubicBezTo>
                    <a:pt x="42895" y="303"/>
                    <a:pt x="42879" y="307"/>
                    <a:pt x="42866" y="307"/>
                  </a:cubicBezTo>
                  <a:cubicBezTo>
                    <a:pt x="42810" y="307"/>
                    <a:pt x="42773" y="253"/>
                    <a:pt x="42722" y="253"/>
                  </a:cubicBezTo>
                  <a:lnTo>
                    <a:pt x="42449" y="526"/>
                  </a:lnTo>
                  <a:cubicBezTo>
                    <a:pt x="42386" y="589"/>
                    <a:pt x="42323" y="631"/>
                    <a:pt x="42281" y="715"/>
                  </a:cubicBezTo>
                  <a:cubicBezTo>
                    <a:pt x="42197" y="968"/>
                    <a:pt x="42070" y="1178"/>
                    <a:pt x="41881" y="1367"/>
                  </a:cubicBezTo>
                  <a:cubicBezTo>
                    <a:pt x="41839" y="1388"/>
                    <a:pt x="41860" y="1430"/>
                    <a:pt x="41860" y="1472"/>
                  </a:cubicBezTo>
                  <a:cubicBezTo>
                    <a:pt x="41860" y="1514"/>
                    <a:pt x="41881" y="1577"/>
                    <a:pt x="41818" y="1598"/>
                  </a:cubicBezTo>
                  <a:cubicBezTo>
                    <a:pt x="41734" y="1661"/>
                    <a:pt x="41776" y="1767"/>
                    <a:pt x="41713" y="1851"/>
                  </a:cubicBezTo>
                  <a:lnTo>
                    <a:pt x="41524" y="1851"/>
                  </a:lnTo>
                  <a:cubicBezTo>
                    <a:pt x="41440" y="1872"/>
                    <a:pt x="41482" y="1977"/>
                    <a:pt x="41398" y="2019"/>
                  </a:cubicBezTo>
                  <a:cubicBezTo>
                    <a:pt x="41379" y="2031"/>
                    <a:pt x="41360" y="2035"/>
                    <a:pt x="41341" y="2035"/>
                  </a:cubicBezTo>
                  <a:cubicBezTo>
                    <a:pt x="41322" y="2035"/>
                    <a:pt x="41302" y="2031"/>
                    <a:pt x="41282" y="2031"/>
                  </a:cubicBezTo>
                  <a:cubicBezTo>
                    <a:pt x="41257" y="2031"/>
                    <a:pt x="41233" y="2036"/>
                    <a:pt x="41208" y="2061"/>
                  </a:cubicBezTo>
                  <a:lnTo>
                    <a:pt x="41251" y="2145"/>
                  </a:lnTo>
                  <a:cubicBezTo>
                    <a:pt x="41264" y="2150"/>
                    <a:pt x="41277" y="2153"/>
                    <a:pt x="41291" y="2153"/>
                  </a:cubicBezTo>
                  <a:cubicBezTo>
                    <a:pt x="41355" y="2153"/>
                    <a:pt x="41414" y="2098"/>
                    <a:pt x="41485" y="2098"/>
                  </a:cubicBezTo>
                  <a:cubicBezTo>
                    <a:pt x="41510" y="2098"/>
                    <a:pt x="41537" y="2105"/>
                    <a:pt x="41566" y="2124"/>
                  </a:cubicBezTo>
                  <a:cubicBezTo>
                    <a:pt x="41419" y="2145"/>
                    <a:pt x="41377" y="2292"/>
                    <a:pt x="41251" y="2334"/>
                  </a:cubicBezTo>
                  <a:cubicBezTo>
                    <a:pt x="41251" y="2376"/>
                    <a:pt x="41229" y="2397"/>
                    <a:pt x="41187" y="2397"/>
                  </a:cubicBezTo>
                  <a:lnTo>
                    <a:pt x="41187" y="2523"/>
                  </a:lnTo>
                  <a:cubicBezTo>
                    <a:pt x="41103" y="2460"/>
                    <a:pt x="41124" y="2418"/>
                    <a:pt x="41187" y="2397"/>
                  </a:cubicBezTo>
                  <a:cubicBezTo>
                    <a:pt x="41187" y="2376"/>
                    <a:pt x="41208" y="2334"/>
                    <a:pt x="41251" y="2334"/>
                  </a:cubicBezTo>
                  <a:lnTo>
                    <a:pt x="41251" y="2145"/>
                  </a:lnTo>
                  <a:cubicBezTo>
                    <a:pt x="41019" y="2271"/>
                    <a:pt x="40956" y="2544"/>
                    <a:pt x="40746" y="2671"/>
                  </a:cubicBezTo>
                  <a:cubicBezTo>
                    <a:pt x="40788" y="2713"/>
                    <a:pt x="40830" y="2734"/>
                    <a:pt x="40809" y="2818"/>
                  </a:cubicBezTo>
                  <a:cubicBezTo>
                    <a:pt x="40704" y="2902"/>
                    <a:pt x="40620" y="3007"/>
                    <a:pt x="40599" y="3154"/>
                  </a:cubicBezTo>
                  <a:cubicBezTo>
                    <a:pt x="40557" y="3280"/>
                    <a:pt x="40452" y="3385"/>
                    <a:pt x="40325" y="3449"/>
                  </a:cubicBezTo>
                  <a:cubicBezTo>
                    <a:pt x="40304" y="3554"/>
                    <a:pt x="40199" y="3512"/>
                    <a:pt x="40178" y="3575"/>
                  </a:cubicBezTo>
                  <a:cubicBezTo>
                    <a:pt x="40073" y="3848"/>
                    <a:pt x="39863" y="4037"/>
                    <a:pt x="39800" y="4311"/>
                  </a:cubicBezTo>
                  <a:cubicBezTo>
                    <a:pt x="39674" y="4311"/>
                    <a:pt x="39590" y="4353"/>
                    <a:pt x="39590" y="4500"/>
                  </a:cubicBezTo>
                  <a:cubicBezTo>
                    <a:pt x="39611" y="4521"/>
                    <a:pt x="39632" y="4500"/>
                    <a:pt x="39632" y="4542"/>
                  </a:cubicBezTo>
                  <a:cubicBezTo>
                    <a:pt x="39632" y="4563"/>
                    <a:pt x="39611" y="4563"/>
                    <a:pt x="39590" y="4563"/>
                  </a:cubicBezTo>
                  <a:cubicBezTo>
                    <a:pt x="39590" y="4605"/>
                    <a:pt x="39590" y="4668"/>
                    <a:pt x="39548" y="4668"/>
                  </a:cubicBezTo>
                  <a:cubicBezTo>
                    <a:pt x="39535" y="4680"/>
                    <a:pt x="39523" y="4685"/>
                    <a:pt x="39512" y="4685"/>
                  </a:cubicBezTo>
                  <a:cubicBezTo>
                    <a:pt x="39484" y="4685"/>
                    <a:pt x="39463" y="4656"/>
                    <a:pt x="39463" y="4626"/>
                  </a:cubicBezTo>
                  <a:cubicBezTo>
                    <a:pt x="39337" y="4689"/>
                    <a:pt x="39358" y="4857"/>
                    <a:pt x="39253" y="4941"/>
                  </a:cubicBezTo>
                  <a:cubicBezTo>
                    <a:pt x="39148" y="5004"/>
                    <a:pt x="39043" y="5109"/>
                    <a:pt x="38980" y="5236"/>
                  </a:cubicBezTo>
                  <a:cubicBezTo>
                    <a:pt x="38959" y="5215"/>
                    <a:pt x="38938" y="5194"/>
                    <a:pt x="38917" y="5194"/>
                  </a:cubicBezTo>
                  <a:cubicBezTo>
                    <a:pt x="38896" y="5278"/>
                    <a:pt x="38854" y="5341"/>
                    <a:pt x="38770" y="5404"/>
                  </a:cubicBezTo>
                  <a:cubicBezTo>
                    <a:pt x="38601" y="5530"/>
                    <a:pt x="38496" y="5719"/>
                    <a:pt x="38433" y="5929"/>
                  </a:cubicBezTo>
                  <a:cubicBezTo>
                    <a:pt x="38412" y="6056"/>
                    <a:pt x="38265" y="6077"/>
                    <a:pt x="38223" y="6224"/>
                  </a:cubicBezTo>
                  <a:cubicBezTo>
                    <a:pt x="38181" y="6371"/>
                    <a:pt x="38055" y="6308"/>
                    <a:pt x="37971" y="6350"/>
                  </a:cubicBezTo>
                  <a:lnTo>
                    <a:pt x="38034" y="6455"/>
                  </a:lnTo>
                  <a:cubicBezTo>
                    <a:pt x="37908" y="6602"/>
                    <a:pt x="37739" y="6707"/>
                    <a:pt x="37676" y="6896"/>
                  </a:cubicBezTo>
                  <a:cubicBezTo>
                    <a:pt x="37655" y="6981"/>
                    <a:pt x="37613" y="7065"/>
                    <a:pt x="37550" y="7149"/>
                  </a:cubicBezTo>
                  <a:cubicBezTo>
                    <a:pt x="37403" y="7338"/>
                    <a:pt x="37256" y="7485"/>
                    <a:pt x="37109" y="7653"/>
                  </a:cubicBezTo>
                  <a:cubicBezTo>
                    <a:pt x="37172" y="7843"/>
                    <a:pt x="37046" y="7969"/>
                    <a:pt x="36962" y="8095"/>
                  </a:cubicBezTo>
                  <a:cubicBezTo>
                    <a:pt x="36772" y="8410"/>
                    <a:pt x="36520" y="8642"/>
                    <a:pt x="36352" y="8957"/>
                  </a:cubicBezTo>
                  <a:cubicBezTo>
                    <a:pt x="36226" y="9146"/>
                    <a:pt x="36100" y="9314"/>
                    <a:pt x="35952" y="9482"/>
                  </a:cubicBezTo>
                  <a:cubicBezTo>
                    <a:pt x="35805" y="9630"/>
                    <a:pt x="35679" y="9819"/>
                    <a:pt x="35595" y="10008"/>
                  </a:cubicBezTo>
                  <a:cubicBezTo>
                    <a:pt x="35511" y="10029"/>
                    <a:pt x="35427" y="10113"/>
                    <a:pt x="35385" y="10197"/>
                  </a:cubicBezTo>
                  <a:cubicBezTo>
                    <a:pt x="35364" y="10239"/>
                    <a:pt x="35406" y="10260"/>
                    <a:pt x="35427" y="10323"/>
                  </a:cubicBezTo>
                  <a:cubicBezTo>
                    <a:pt x="35322" y="10366"/>
                    <a:pt x="35322" y="10492"/>
                    <a:pt x="35280" y="10597"/>
                  </a:cubicBezTo>
                  <a:cubicBezTo>
                    <a:pt x="35111" y="10639"/>
                    <a:pt x="35006" y="10786"/>
                    <a:pt x="35006" y="10954"/>
                  </a:cubicBezTo>
                  <a:cubicBezTo>
                    <a:pt x="35111" y="10933"/>
                    <a:pt x="35132" y="10807"/>
                    <a:pt x="35259" y="10786"/>
                  </a:cubicBezTo>
                  <a:lnTo>
                    <a:pt x="35259" y="10786"/>
                  </a:lnTo>
                  <a:cubicBezTo>
                    <a:pt x="35195" y="10954"/>
                    <a:pt x="35174" y="11122"/>
                    <a:pt x="34943" y="11143"/>
                  </a:cubicBezTo>
                  <a:cubicBezTo>
                    <a:pt x="34964" y="11249"/>
                    <a:pt x="34880" y="11291"/>
                    <a:pt x="34838" y="11333"/>
                  </a:cubicBezTo>
                  <a:cubicBezTo>
                    <a:pt x="34733" y="11438"/>
                    <a:pt x="34649" y="11522"/>
                    <a:pt x="34565" y="11648"/>
                  </a:cubicBezTo>
                  <a:cubicBezTo>
                    <a:pt x="34418" y="11942"/>
                    <a:pt x="34228" y="12195"/>
                    <a:pt x="33976" y="12426"/>
                  </a:cubicBezTo>
                  <a:cubicBezTo>
                    <a:pt x="33934" y="12489"/>
                    <a:pt x="33892" y="12552"/>
                    <a:pt x="33850" y="12636"/>
                  </a:cubicBezTo>
                  <a:cubicBezTo>
                    <a:pt x="33766" y="12783"/>
                    <a:pt x="33661" y="12930"/>
                    <a:pt x="33535" y="13057"/>
                  </a:cubicBezTo>
                  <a:cubicBezTo>
                    <a:pt x="33535" y="13099"/>
                    <a:pt x="33535" y="13141"/>
                    <a:pt x="33535" y="13204"/>
                  </a:cubicBezTo>
                  <a:cubicBezTo>
                    <a:pt x="33303" y="13498"/>
                    <a:pt x="33114" y="13792"/>
                    <a:pt x="32925" y="14108"/>
                  </a:cubicBezTo>
                  <a:cubicBezTo>
                    <a:pt x="32609" y="14339"/>
                    <a:pt x="32483" y="14739"/>
                    <a:pt x="32168" y="14949"/>
                  </a:cubicBezTo>
                  <a:cubicBezTo>
                    <a:pt x="31979" y="15075"/>
                    <a:pt x="31895" y="15285"/>
                    <a:pt x="31769" y="15411"/>
                  </a:cubicBezTo>
                  <a:cubicBezTo>
                    <a:pt x="31726" y="15495"/>
                    <a:pt x="31769" y="15580"/>
                    <a:pt x="31705" y="15643"/>
                  </a:cubicBezTo>
                  <a:cubicBezTo>
                    <a:pt x="31621" y="15727"/>
                    <a:pt x="31495" y="15769"/>
                    <a:pt x="31390" y="15790"/>
                  </a:cubicBezTo>
                  <a:cubicBezTo>
                    <a:pt x="31390" y="15895"/>
                    <a:pt x="31285" y="15937"/>
                    <a:pt x="31243" y="16000"/>
                  </a:cubicBezTo>
                  <a:cubicBezTo>
                    <a:pt x="31201" y="16084"/>
                    <a:pt x="31180" y="16189"/>
                    <a:pt x="31180" y="16273"/>
                  </a:cubicBezTo>
                  <a:cubicBezTo>
                    <a:pt x="31306" y="16231"/>
                    <a:pt x="31369" y="16063"/>
                    <a:pt x="31495" y="16021"/>
                  </a:cubicBezTo>
                  <a:lnTo>
                    <a:pt x="31495" y="16021"/>
                  </a:lnTo>
                  <a:cubicBezTo>
                    <a:pt x="31453" y="16147"/>
                    <a:pt x="31411" y="16273"/>
                    <a:pt x="31369" y="16378"/>
                  </a:cubicBezTo>
                  <a:cubicBezTo>
                    <a:pt x="31327" y="16568"/>
                    <a:pt x="31222" y="16715"/>
                    <a:pt x="31054" y="16820"/>
                  </a:cubicBezTo>
                  <a:cubicBezTo>
                    <a:pt x="31054" y="16862"/>
                    <a:pt x="31033" y="16883"/>
                    <a:pt x="30991" y="16883"/>
                  </a:cubicBezTo>
                  <a:cubicBezTo>
                    <a:pt x="31012" y="16967"/>
                    <a:pt x="30949" y="17051"/>
                    <a:pt x="30885" y="17072"/>
                  </a:cubicBezTo>
                  <a:cubicBezTo>
                    <a:pt x="30822" y="17177"/>
                    <a:pt x="30717" y="17240"/>
                    <a:pt x="30717" y="17367"/>
                  </a:cubicBezTo>
                  <a:lnTo>
                    <a:pt x="30801" y="17409"/>
                  </a:lnTo>
                  <a:cubicBezTo>
                    <a:pt x="30744" y="17466"/>
                    <a:pt x="30704" y="17559"/>
                    <a:pt x="30602" y="17559"/>
                  </a:cubicBezTo>
                  <a:cubicBezTo>
                    <a:pt x="30592" y="17559"/>
                    <a:pt x="30581" y="17558"/>
                    <a:pt x="30570" y="17556"/>
                  </a:cubicBezTo>
                  <a:cubicBezTo>
                    <a:pt x="30402" y="17871"/>
                    <a:pt x="30213" y="18187"/>
                    <a:pt x="30002" y="18481"/>
                  </a:cubicBezTo>
                  <a:cubicBezTo>
                    <a:pt x="29973" y="18466"/>
                    <a:pt x="29954" y="18442"/>
                    <a:pt x="29932" y="18442"/>
                  </a:cubicBezTo>
                  <a:cubicBezTo>
                    <a:pt x="29921" y="18442"/>
                    <a:pt x="29910" y="18447"/>
                    <a:pt x="29897" y="18460"/>
                  </a:cubicBezTo>
                  <a:cubicBezTo>
                    <a:pt x="29855" y="18712"/>
                    <a:pt x="29645" y="18838"/>
                    <a:pt x="29519" y="19049"/>
                  </a:cubicBezTo>
                  <a:lnTo>
                    <a:pt x="29582" y="19196"/>
                  </a:lnTo>
                  <a:cubicBezTo>
                    <a:pt x="29477" y="19280"/>
                    <a:pt x="29393" y="19406"/>
                    <a:pt x="29330" y="19532"/>
                  </a:cubicBezTo>
                  <a:cubicBezTo>
                    <a:pt x="29288" y="19658"/>
                    <a:pt x="29225" y="19784"/>
                    <a:pt x="29161" y="19911"/>
                  </a:cubicBezTo>
                  <a:lnTo>
                    <a:pt x="29014" y="19932"/>
                  </a:lnTo>
                  <a:cubicBezTo>
                    <a:pt x="28951" y="20373"/>
                    <a:pt x="28594" y="20667"/>
                    <a:pt x="28363" y="21025"/>
                  </a:cubicBezTo>
                  <a:cubicBezTo>
                    <a:pt x="28299" y="20962"/>
                    <a:pt x="28384" y="20857"/>
                    <a:pt x="28299" y="20794"/>
                  </a:cubicBezTo>
                  <a:cubicBezTo>
                    <a:pt x="27942" y="21319"/>
                    <a:pt x="27627" y="21887"/>
                    <a:pt x="27332" y="22455"/>
                  </a:cubicBezTo>
                  <a:cubicBezTo>
                    <a:pt x="27336" y="22458"/>
                    <a:pt x="27340" y="22461"/>
                    <a:pt x="27344" y="22464"/>
                  </a:cubicBezTo>
                  <a:lnTo>
                    <a:pt x="27344" y="22464"/>
                  </a:lnTo>
                  <a:cubicBezTo>
                    <a:pt x="27221" y="22587"/>
                    <a:pt x="27099" y="22710"/>
                    <a:pt x="26996" y="22833"/>
                  </a:cubicBezTo>
                  <a:cubicBezTo>
                    <a:pt x="26912" y="22959"/>
                    <a:pt x="26765" y="23043"/>
                    <a:pt x="26723" y="23211"/>
                  </a:cubicBezTo>
                  <a:cubicBezTo>
                    <a:pt x="26730" y="23214"/>
                    <a:pt x="26737" y="23215"/>
                    <a:pt x="26744" y="23215"/>
                  </a:cubicBezTo>
                  <a:cubicBezTo>
                    <a:pt x="26799" y="23215"/>
                    <a:pt x="26849" y="23148"/>
                    <a:pt x="26849" y="23148"/>
                  </a:cubicBezTo>
                  <a:lnTo>
                    <a:pt x="26849" y="23148"/>
                  </a:lnTo>
                  <a:cubicBezTo>
                    <a:pt x="26975" y="23232"/>
                    <a:pt x="26807" y="23253"/>
                    <a:pt x="26891" y="23317"/>
                  </a:cubicBezTo>
                  <a:lnTo>
                    <a:pt x="26975" y="23317"/>
                  </a:lnTo>
                  <a:cubicBezTo>
                    <a:pt x="26975" y="23300"/>
                    <a:pt x="26989" y="23269"/>
                    <a:pt x="27016" y="23269"/>
                  </a:cubicBezTo>
                  <a:cubicBezTo>
                    <a:pt x="27022" y="23269"/>
                    <a:pt x="27028" y="23270"/>
                    <a:pt x="27035" y="23273"/>
                  </a:cubicBezTo>
                  <a:lnTo>
                    <a:pt x="27035" y="23273"/>
                  </a:lnTo>
                  <a:cubicBezTo>
                    <a:pt x="27024" y="23302"/>
                    <a:pt x="26992" y="23317"/>
                    <a:pt x="26975" y="23317"/>
                  </a:cubicBezTo>
                  <a:cubicBezTo>
                    <a:pt x="26954" y="23359"/>
                    <a:pt x="27017" y="23380"/>
                    <a:pt x="26933" y="23443"/>
                  </a:cubicBezTo>
                  <a:cubicBezTo>
                    <a:pt x="26925" y="23448"/>
                    <a:pt x="26917" y="23450"/>
                    <a:pt x="26909" y="23450"/>
                  </a:cubicBezTo>
                  <a:cubicBezTo>
                    <a:pt x="26869" y="23450"/>
                    <a:pt x="26835" y="23385"/>
                    <a:pt x="26786" y="23385"/>
                  </a:cubicBezTo>
                  <a:cubicBezTo>
                    <a:pt x="26773" y="23385"/>
                    <a:pt x="26759" y="23389"/>
                    <a:pt x="26744" y="23401"/>
                  </a:cubicBezTo>
                  <a:cubicBezTo>
                    <a:pt x="26723" y="23422"/>
                    <a:pt x="26723" y="23464"/>
                    <a:pt x="26723" y="23506"/>
                  </a:cubicBezTo>
                  <a:lnTo>
                    <a:pt x="26828" y="23506"/>
                  </a:lnTo>
                  <a:cubicBezTo>
                    <a:pt x="26828" y="23569"/>
                    <a:pt x="26786" y="23590"/>
                    <a:pt x="26744" y="23611"/>
                  </a:cubicBezTo>
                  <a:cubicBezTo>
                    <a:pt x="26723" y="23590"/>
                    <a:pt x="26723" y="23548"/>
                    <a:pt x="26723" y="23506"/>
                  </a:cubicBezTo>
                  <a:cubicBezTo>
                    <a:pt x="26470" y="23569"/>
                    <a:pt x="26365" y="23842"/>
                    <a:pt x="26176" y="23968"/>
                  </a:cubicBezTo>
                  <a:lnTo>
                    <a:pt x="26176" y="24052"/>
                  </a:lnTo>
                  <a:cubicBezTo>
                    <a:pt x="26192" y="24058"/>
                    <a:pt x="26206" y="24060"/>
                    <a:pt x="26220" y="24060"/>
                  </a:cubicBezTo>
                  <a:cubicBezTo>
                    <a:pt x="26263" y="24060"/>
                    <a:pt x="26302" y="24037"/>
                    <a:pt x="26365" y="23989"/>
                  </a:cubicBezTo>
                  <a:lnTo>
                    <a:pt x="26365" y="23989"/>
                  </a:lnTo>
                  <a:cubicBezTo>
                    <a:pt x="26302" y="24136"/>
                    <a:pt x="26302" y="24263"/>
                    <a:pt x="26155" y="24305"/>
                  </a:cubicBezTo>
                  <a:cubicBezTo>
                    <a:pt x="26092" y="24263"/>
                    <a:pt x="26176" y="24221"/>
                    <a:pt x="26176" y="24179"/>
                  </a:cubicBezTo>
                  <a:cubicBezTo>
                    <a:pt x="26176" y="24136"/>
                    <a:pt x="26176" y="24094"/>
                    <a:pt x="26176" y="24052"/>
                  </a:cubicBezTo>
                  <a:cubicBezTo>
                    <a:pt x="26008" y="24158"/>
                    <a:pt x="25882" y="24326"/>
                    <a:pt x="25882" y="24515"/>
                  </a:cubicBezTo>
                  <a:cubicBezTo>
                    <a:pt x="25840" y="24662"/>
                    <a:pt x="25756" y="24809"/>
                    <a:pt x="25650" y="24935"/>
                  </a:cubicBezTo>
                  <a:cubicBezTo>
                    <a:pt x="25440" y="25167"/>
                    <a:pt x="25230" y="25419"/>
                    <a:pt x="25062" y="25692"/>
                  </a:cubicBezTo>
                  <a:cubicBezTo>
                    <a:pt x="24873" y="25966"/>
                    <a:pt x="24725" y="26239"/>
                    <a:pt x="24578" y="26533"/>
                  </a:cubicBezTo>
                  <a:cubicBezTo>
                    <a:pt x="24431" y="26849"/>
                    <a:pt x="24305" y="27185"/>
                    <a:pt x="24116" y="27500"/>
                  </a:cubicBezTo>
                  <a:cubicBezTo>
                    <a:pt x="24116" y="27500"/>
                    <a:pt x="24116" y="27500"/>
                    <a:pt x="24074" y="27521"/>
                  </a:cubicBezTo>
                  <a:cubicBezTo>
                    <a:pt x="24070" y="27523"/>
                    <a:pt x="24066" y="27524"/>
                    <a:pt x="24062" y="27524"/>
                  </a:cubicBezTo>
                  <a:cubicBezTo>
                    <a:pt x="24036" y="27524"/>
                    <a:pt x="24017" y="27480"/>
                    <a:pt x="23986" y="27480"/>
                  </a:cubicBezTo>
                  <a:cubicBezTo>
                    <a:pt x="23975" y="27480"/>
                    <a:pt x="23962" y="27485"/>
                    <a:pt x="23947" y="27500"/>
                  </a:cubicBezTo>
                  <a:lnTo>
                    <a:pt x="23947" y="27584"/>
                  </a:lnTo>
                  <a:cubicBezTo>
                    <a:pt x="24074" y="27711"/>
                    <a:pt x="24011" y="27795"/>
                    <a:pt x="23926" y="27816"/>
                  </a:cubicBezTo>
                  <a:cubicBezTo>
                    <a:pt x="23911" y="27823"/>
                    <a:pt x="23898" y="27826"/>
                    <a:pt x="23885" y="27826"/>
                  </a:cubicBezTo>
                  <a:cubicBezTo>
                    <a:pt x="23848" y="27826"/>
                    <a:pt x="23820" y="27803"/>
                    <a:pt x="23791" y="27803"/>
                  </a:cubicBezTo>
                  <a:cubicBezTo>
                    <a:pt x="23774" y="27803"/>
                    <a:pt x="23756" y="27811"/>
                    <a:pt x="23737" y="27837"/>
                  </a:cubicBezTo>
                  <a:cubicBezTo>
                    <a:pt x="23674" y="28005"/>
                    <a:pt x="23611" y="28152"/>
                    <a:pt x="23506" y="28278"/>
                  </a:cubicBezTo>
                  <a:cubicBezTo>
                    <a:pt x="23411" y="28392"/>
                    <a:pt x="23368" y="28558"/>
                    <a:pt x="23190" y="28558"/>
                  </a:cubicBezTo>
                  <a:cubicBezTo>
                    <a:pt x="23171" y="28558"/>
                    <a:pt x="23150" y="28556"/>
                    <a:pt x="23128" y="28552"/>
                  </a:cubicBezTo>
                  <a:cubicBezTo>
                    <a:pt x="23043" y="28678"/>
                    <a:pt x="22980" y="28804"/>
                    <a:pt x="22896" y="28930"/>
                  </a:cubicBezTo>
                  <a:cubicBezTo>
                    <a:pt x="22749" y="29119"/>
                    <a:pt x="22665" y="29330"/>
                    <a:pt x="22623" y="29561"/>
                  </a:cubicBezTo>
                  <a:cubicBezTo>
                    <a:pt x="22581" y="29750"/>
                    <a:pt x="22476" y="29939"/>
                    <a:pt x="22308" y="30044"/>
                  </a:cubicBezTo>
                  <a:cubicBezTo>
                    <a:pt x="22223" y="30107"/>
                    <a:pt x="22181" y="30170"/>
                    <a:pt x="22118" y="30234"/>
                  </a:cubicBezTo>
                  <a:cubicBezTo>
                    <a:pt x="21971" y="30381"/>
                    <a:pt x="21887" y="30570"/>
                    <a:pt x="21740" y="30696"/>
                  </a:cubicBezTo>
                  <a:cubicBezTo>
                    <a:pt x="21719" y="30717"/>
                    <a:pt x="21719" y="30738"/>
                    <a:pt x="21719" y="30759"/>
                  </a:cubicBezTo>
                  <a:lnTo>
                    <a:pt x="21761" y="30864"/>
                  </a:lnTo>
                  <a:cubicBezTo>
                    <a:pt x="21635" y="30969"/>
                    <a:pt x="21530" y="31138"/>
                    <a:pt x="21467" y="31306"/>
                  </a:cubicBezTo>
                  <a:lnTo>
                    <a:pt x="21530" y="31348"/>
                  </a:lnTo>
                  <a:cubicBezTo>
                    <a:pt x="21425" y="31474"/>
                    <a:pt x="21382" y="31663"/>
                    <a:pt x="21214" y="31747"/>
                  </a:cubicBezTo>
                  <a:cubicBezTo>
                    <a:pt x="21151" y="32105"/>
                    <a:pt x="20773" y="32210"/>
                    <a:pt x="20647" y="32546"/>
                  </a:cubicBezTo>
                  <a:lnTo>
                    <a:pt x="20563" y="32483"/>
                  </a:lnTo>
                  <a:cubicBezTo>
                    <a:pt x="20395" y="32629"/>
                    <a:pt x="20374" y="32838"/>
                    <a:pt x="20311" y="33047"/>
                  </a:cubicBezTo>
                  <a:lnTo>
                    <a:pt x="20311" y="33047"/>
                  </a:lnTo>
                  <a:cubicBezTo>
                    <a:pt x="20311" y="33042"/>
                    <a:pt x="20310" y="33036"/>
                    <a:pt x="20310" y="33030"/>
                  </a:cubicBezTo>
                  <a:cubicBezTo>
                    <a:pt x="20247" y="33030"/>
                    <a:pt x="20205" y="33072"/>
                    <a:pt x="20184" y="33135"/>
                  </a:cubicBezTo>
                  <a:cubicBezTo>
                    <a:pt x="20100" y="33303"/>
                    <a:pt x="19995" y="33492"/>
                    <a:pt x="19869" y="33661"/>
                  </a:cubicBezTo>
                  <a:cubicBezTo>
                    <a:pt x="19890" y="33661"/>
                    <a:pt x="19911" y="33655"/>
                    <a:pt x="19929" y="33655"/>
                  </a:cubicBezTo>
                  <a:cubicBezTo>
                    <a:pt x="19948" y="33655"/>
                    <a:pt x="19963" y="33661"/>
                    <a:pt x="19974" y="33682"/>
                  </a:cubicBezTo>
                  <a:cubicBezTo>
                    <a:pt x="19953" y="33724"/>
                    <a:pt x="19932" y="33766"/>
                    <a:pt x="19869" y="33766"/>
                  </a:cubicBezTo>
                  <a:cubicBezTo>
                    <a:pt x="19869" y="33782"/>
                    <a:pt x="19844" y="33822"/>
                    <a:pt x="19833" y="33822"/>
                  </a:cubicBezTo>
                  <a:cubicBezTo>
                    <a:pt x="19829" y="33822"/>
                    <a:pt x="19827" y="33818"/>
                    <a:pt x="19827" y="33808"/>
                  </a:cubicBezTo>
                  <a:cubicBezTo>
                    <a:pt x="19827" y="33766"/>
                    <a:pt x="19848" y="33766"/>
                    <a:pt x="19869" y="33766"/>
                  </a:cubicBezTo>
                  <a:lnTo>
                    <a:pt x="19869" y="33640"/>
                  </a:lnTo>
                  <a:cubicBezTo>
                    <a:pt x="19743" y="33682"/>
                    <a:pt x="19701" y="33850"/>
                    <a:pt x="19553" y="33850"/>
                  </a:cubicBezTo>
                  <a:lnTo>
                    <a:pt x="19553" y="33997"/>
                  </a:lnTo>
                  <a:cubicBezTo>
                    <a:pt x="19568" y="34002"/>
                    <a:pt x="19582" y="34003"/>
                    <a:pt x="19596" y="34003"/>
                  </a:cubicBezTo>
                  <a:cubicBezTo>
                    <a:pt x="19621" y="34003"/>
                    <a:pt x="19645" y="33998"/>
                    <a:pt x="19667" y="33998"/>
                  </a:cubicBezTo>
                  <a:cubicBezTo>
                    <a:pt x="19688" y="33998"/>
                    <a:pt x="19706" y="34002"/>
                    <a:pt x="19722" y="34018"/>
                  </a:cubicBezTo>
                  <a:cubicBezTo>
                    <a:pt x="19574" y="34291"/>
                    <a:pt x="19385" y="34502"/>
                    <a:pt x="19133" y="34670"/>
                  </a:cubicBezTo>
                  <a:cubicBezTo>
                    <a:pt x="19112" y="34691"/>
                    <a:pt x="19154" y="34712"/>
                    <a:pt x="19112" y="34712"/>
                  </a:cubicBezTo>
                  <a:cubicBezTo>
                    <a:pt x="19104" y="34716"/>
                    <a:pt x="19097" y="34717"/>
                    <a:pt x="19092" y="34717"/>
                  </a:cubicBezTo>
                  <a:cubicBezTo>
                    <a:pt x="19070" y="34717"/>
                    <a:pt x="19070" y="34687"/>
                    <a:pt x="19070" y="34670"/>
                  </a:cubicBezTo>
                  <a:cubicBezTo>
                    <a:pt x="18923" y="34859"/>
                    <a:pt x="18818" y="35048"/>
                    <a:pt x="18712" y="35237"/>
                  </a:cubicBezTo>
                  <a:cubicBezTo>
                    <a:pt x="18691" y="35300"/>
                    <a:pt x="18691" y="35364"/>
                    <a:pt x="18691" y="35427"/>
                  </a:cubicBezTo>
                  <a:cubicBezTo>
                    <a:pt x="18712" y="35427"/>
                    <a:pt x="18744" y="35416"/>
                    <a:pt x="18770" y="35416"/>
                  </a:cubicBezTo>
                  <a:cubicBezTo>
                    <a:pt x="18796" y="35416"/>
                    <a:pt x="18818" y="35427"/>
                    <a:pt x="18818" y="35469"/>
                  </a:cubicBezTo>
                  <a:cubicBezTo>
                    <a:pt x="18818" y="35525"/>
                    <a:pt x="18780" y="35534"/>
                    <a:pt x="18743" y="35534"/>
                  </a:cubicBezTo>
                  <a:cubicBezTo>
                    <a:pt x="18724" y="35534"/>
                    <a:pt x="18705" y="35532"/>
                    <a:pt x="18691" y="35532"/>
                  </a:cubicBezTo>
                  <a:cubicBezTo>
                    <a:pt x="18691" y="35679"/>
                    <a:pt x="18649" y="35805"/>
                    <a:pt x="18544" y="35910"/>
                  </a:cubicBezTo>
                  <a:cubicBezTo>
                    <a:pt x="18502" y="35847"/>
                    <a:pt x="18502" y="35784"/>
                    <a:pt x="18502" y="35721"/>
                  </a:cubicBezTo>
                  <a:cubicBezTo>
                    <a:pt x="18397" y="35763"/>
                    <a:pt x="18418" y="35889"/>
                    <a:pt x="18355" y="35952"/>
                  </a:cubicBezTo>
                  <a:lnTo>
                    <a:pt x="18229" y="35973"/>
                  </a:lnTo>
                  <a:cubicBezTo>
                    <a:pt x="18208" y="36036"/>
                    <a:pt x="18187" y="36078"/>
                    <a:pt x="18145" y="36120"/>
                  </a:cubicBezTo>
                  <a:cubicBezTo>
                    <a:pt x="18082" y="36162"/>
                    <a:pt x="18061" y="36226"/>
                    <a:pt x="18082" y="36289"/>
                  </a:cubicBezTo>
                  <a:lnTo>
                    <a:pt x="18208" y="36226"/>
                  </a:lnTo>
                  <a:lnTo>
                    <a:pt x="18208" y="36226"/>
                  </a:lnTo>
                  <a:cubicBezTo>
                    <a:pt x="18061" y="36520"/>
                    <a:pt x="17871" y="36814"/>
                    <a:pt x="17661" y="37066"/>
                  </a:cubicBezTo>
                  <a:cubicBezTo>
                    <a:pt x="17619" y="37066"/>
                    <a:pt x="17682" y="36982"/>
                    <a:pt x="17598" y="36982"/>
                  </a:cubicBezTo>
                  <a:cubicBezTo>
                    <a:pt x="17556" y="37066"/>
                    <a:pt x="17493" y="37151"/>
                    <a:pt x="17451" y="37235"/>
                  </a:cubicBezTo>
                  <a:cubicBezTo>
                    <a:pt x="17409" y="37340"/>
                    <a:pt x="17304" y="37445"/>
                    <a:pt x="17451" y="37571"/>
                  </a:cubicBezTo>
                  <a:cubicBezTo>
                    <a:pt x="17441" y="37569"/>
                    <a:pt x="17433" y="37568"/>
                    <a:pt x="17426" y="37568"/>
                  </a:cubicBezTo>
                  <a:cubicBezTo>
                    <a:pt x="17356" y="37568"/>
                    <a:pt x="17403" y="37657"/>
                    <a:pt x="17346" y="37676"/>
                  </a:cubicBezTo>
                  <a:lnTo>
                    <a:pt x="17283" y="37634"/>
                  </a:lnTo>
                  <a:cubicBezTo>
                    <a:pt x="17072" y="37907"/>
                    <a:pt x="17030" y="38286"/>
                    <a:pt x="16652" y="38412"/>
                  </a:cubicBezTo>
                  <a:cubicBezTo>
                    <a:pt x="16631" y="38496"/>
                    <a:pt x="16610" y="38601"/>
                    <a:pt x="16568" y="38685"/>
                  </a:cubicBezTo>
                  <a:cubicBezTo>
                    <a:pt x="16610" y="38706"/>
                    <a:pt x="16631" y="38727"/>
                    <a:pt x="16631" y="38748"/>
                  </a:cubicBezTo>
                  <a:cubicBezTo>
                    <a:pt x="16631" y="38790"/>
                    <a:pt x="16589" y="38833"/>
                    <a:pt x="16547" y="38854"/>
                  </a:cubicBezTo>
                  <a:cubicBezTo>
                    <a:pt x="16514" y="38832"/>
                    <a:pt x="16488" y="38823"/>
                    <a:pt x="16468" y="38823"/>
                  </a:cubicBezTo>
                  <a:cubicBezTo>
                    <a:pt x="16411" y="38823"/>
                    <a:pt x="16400" y="38896"/>
                    <a:pt x="16400" y="38959"/>
                  </a:cubicBezTo>
                  <a:cubicBezTo>
                    <a:pt x="16358" y="39085"/>
                    <a:pt x="16295" y="39211"/>
                    <a:pt x="16189" y="39295"/>
                  </a:cubicBezTo>
                  <a:lnTo>
                    <a:pt x="16189" y="39589"/>
                  </a:lnTo>
                  <a:cubicBezTo>
                    <a:pt x="16042" y="39716"/>
                    <a:pt x="15916" y="39863"/>
                    <a:pt x="15811" y="40031"/>
                  </a:cubicBezTo>
                  <a:cubicBezTo>
                    <a:pt x="15748" y="40115"/>
                    <a:pt x="15706" y="40241"/>
                    <a:pt x="15580" y="40283"/>
                  </a:cubicBezTo>
                  <a:cubicBezTo>
                    <a:pt x="15580" y="40289"/>
                    <a:pt x="15579" y="40295"/>
                    <a:pt x="15578" y="40301"/>
                  </a:cubicBezTo>
                  <a:lnTo>
                    <a:pt x="15578" y="40301"/>
                  </a:lnTo>
                  <a:cubicBezTo>
                    <a:pt x="15542" y="40198"/>
                    <a:pt x="15705" y="40135"/>
                    <a:pt x="15601" y="40031"/>
                  </a:cubicBezTo>
                  <a:lnTo>
                    <a:pt x="15601" y="40031"/>
                  </a:lnTo>
                  <a:cubicBezTo>
                    <a:pt x="15433" y="40199"/>
                    <a:pt x="15285" y="40388"/>
                    <a:pt x="15138" y="40578"/>
                  </a:cubicBezTo>
                  <a:cubicBezTo>
                    <a:pt x="15075" y="40704"/>
                    <a:pt x="14991" y="40809"/>
                    <a:pt x="14907" y="40893"/>
                  </a:cubicBezTo>
                  <a:lnTo>
                    <a:pt x="14949" y="40935"/>
                  </a:lnTo>
                  <a:cubicBezTo>
                    <a:pt x="14991" y="40935"/>
                    <a:pt x="15012" y="40956"/>
                    <a:pt x="15012" y="41019"/>
                  </a:cubicBezTo>
                  <a:cubicBezTo>
                    <a:pt x="14844" y="41166"/>
                    <a:pt x="14760" y="41376"/>
                    <a:pt x="14571" y="41503"/>
                  </a:cubicBezTo>
                  <a:lnTo>
                    <a:pt x="14634" y="41587"/>
                  </a:lnTo>
                  <a:cubicBezTo>
                    <a:pt x="14508" y="41713"/>
                    <a:pt x="14508" y="41881"/>
                    <a:pt x="14360" y="42028"/>
                  </a:cubicBezTo>
                  <a:cubicBezTo>
                    <a:pt x="14213" y="42175"/>
                    <a:pt x="14108" y="42386"/>
                    <a:pt x="13940" y="42512"/>
                  </a:cubicBezTo>
                  <a:cubicBezTo>
                    <a:pt x="13877" y="42575"/>
                    <a:pt x="13814" y="42680"/>
                    <a:pt x="13814" y="42785"/>
                  </a:cubicBezTo>
                  <a:cubicBezTo>
                    <a:pt x="13751" y="43058"/>
                    <a:pt x="13624" y="43311"/>
                    <a:pt x="13456" y="43521"/>
                  </a:cubicBezTo>
                  <a:cubicBezTo>
                    <a:pt x="13309" y="43689"/>
                    <a:pt x="13162" y="43878"/>
                    <a:pt x="13036" y="44089"/>
                  </a:cubicBezTo>
                  <a:cubicBezTo>
                    <a:pt x="12973" y="44173"/>
                    <a:pt x="12952" y="44278"/>
                    <a:pt x="12952" y="44383"/>
                  </a:cubicBezTo>
                  <a:cubicBezTo>
                    <a:pt x="12784" y="44509"/>
                    <a:pt x="12657" y="44677"/>
                    <a:pt x="12573" y="44867"/>
                  </a:cubicBezTo>
                  <a:cubicBezTo>
                    <a:pt x="12468" y="45035"/>
                    <a:pt x="12342" y="45203"/>
                    <a:pt x="12195" y="45392"/>
                  </a:cubicBezTo>
                  <a:cubicBezTo>
                    <a:pt x="12384" y="45371"/>
                    <a:pt x="12426" y="45245"/>
                    <a:pt x="12510" y="45161"/>
                  </a:cubicBezTo>
                  <a:cubicBezTo>
                    <a:pt x="12531" y="45203"/>
                    <a:pt x="12531" y="45245"/>
                    <a:pt x="12510" y="45308"/>
                  </a:cubicBezTo>
                  <a:cubicBezTo>
                    <a:pt x="12279" y="45750"/>
                    <a:pt x="11964" y="46149"/>
                    <a:pt x="11606" y="46506"/>
                  </a:cubicBezTo>
                  <a:cubicBezTo>
                    <a:pt x="11017" y="47305"/>
                    <a:pt x="10408" y="48083"/>
                    <a:pt x="9861" y="48903"/>
                  </a:cubicBezTo>
                  <a:lnTo>
                    <a:pt x="9924" y="49008"/>
                  </a:lnTo>
                  <a:cubicBezTo>
                    <a:pt x="9714" y="49324"/>
                    <a:pt x="9420" y="49576"/>
                    <a:pt x="9230" y="49912"/>
                  </a:cubicBezTo>
                  <a:cubicBezTo>
                    <a:pt x="9314" y="49996"/>
                    <a:pt x="9336" y="50060"/>
                    <a:pt x="9293" y="50144"/>
                  </a:cubicBezTo>
                  <a:lnTo>
                    <a:pt x="9209" y="50102"/>
                  </a:lnTo>
                  <a:cubicBezTo>
                    <a:pt x="9083" y="50354"/>
                    <a:pt x="8978" y="50585"/>
                    <a:pt x="8852" y="50837"/>
                  </a:cubicBezTo>
                  <a:lnTo>
                    <a:pt x="8747" y="50837"/>
                  </a:lnTo>
                  <a:cubicBezTo>
                    <a:pt x="8747" y="50795"/>
                    <a:pt x="8768" y="50753"/>
                    <a:pt x="8726" y="50711"/>
                  </a:cubicBezTo>
                  <a:cubicBezTo>
                    <a:pt x="8558" y="50816"/>
                    <a:pt x="8537" y="51006"/>
                    <a:pt x="8368" y="51069"/>
                  </a:cubicBezTo>
                  <a:lnTo>
                    <a:pt x="8431" y="51174"/>
                  </a:lnTo>
                  <a:cubicBezTo>
                    <a:pt x="8137" y="51531"/>
                    <a:pt x="8074" y="52036"/>
                    <a:pt x="7696" y="52351"/>
                  </a:cubicBezTo>
                  <a:cubicBezTo>
                    <a:pt x="7675" y="52751"/>
                    <a:pt x="7675" y="52751"/>
                    <a:pt x="7443" y="52940"/>
                  </a:cubicBezTo>
                  <a:lnTo>
                    <a:pt x="7443" y="53024"/>
                  </a:lnTo>
                  <a:cubicBezTo>
                    <a:pt x="7433" y="53045"/>
                    <a:pt x="7412" y="53045"/>
                    <a:pt x="7388" y="53045"/>
                  </a:cubicBezTo>
                  <a:cubicBezTo>
                    <a:pt x="7364" y="53045"/>
                    <a:pt x="7338" y="53045"/>
                    <a:pt x="7317" y="53066"/>
                  </a:cubicBezTo>
                  <a:cubicBezTo>
                    <a:pt x="7275" y="53108"/>
                    <a:pt x="7296" y="53171"/>
                    <a:pt x="7275" y="53213"/>
                  </a:cubicBezTo>
                  <a:cubicBezTo>
                    <a:pt x="7065" y="53444"/>
                    <a:pt x="6897" y="53676"/>
                    <a:pt x="6750" y="53928"/>
                  </a:cubicBezTo>
                  <a:cubicBezTo>
                    <a:pt x="6539" y="54180"/>
                    <a:pt x="6350" y="54454"/>
                    <a:pt x="6224" y="54748"/>
                  </a:cubicBezTo>
                  <a:cubicBezTo>
                    <a:pt x="6182" y="54811"/>
                    <a:pt x="6182" y="54916"/>
                    <a:pt x="6077" y="54916"/>
                  </a:cubicBezTo>
                  <a:cubicBezTo>
                    <a:pt x="6035" y="55084"/>
                    <a:pt x="5845" y="55105"/>
                    <a:pt x="5761" y="55253"/>
                  </a:cubicBezTo>
                  <a:cubicBezTo>
                    <a:pt x="5656" y="55505"/>
                    <a:pt x="5530" y="55736"/>
                    <a:pt x="5404" y="55967"/>
                  </a:cubicBezTo>
                  <a:cubicBezTo>
                    <a:pt x="5425" y="56009"/>
                    <a:pt x="5446" y="56030"/>
                    <a:pt x="5467" y="56073"/>
                  </a:cubicBezTo>
                  <a:cubicBezTo>
                    <a:pt x="5278" y="56304"/>
                    <a:pt x="5173" y="56640"/>
                    <a:pt x="4878" y="56766"/>
                  </a:cubicBezTo>
                  <a:cubicBezTo>
                    <a:pt x="4836" y="56850"/>
                    <a:pt x="4857" y="56914"/>
                    <a:pt x="4836" y="56977"/>
                  </a:cubicBezTo>
                  <a:cubicBezTo>
                    <a:pt x="4668" y="57250"/>
                    <a:pt x="4479" y="57523"/>
                    <a:pt x="4311" y="57776"/>
                  </a:cubicBezTo>
                  <a:lnTo>
                    <a:pt x="3974" y="58259"/>
                  </a:lnTo>
                  <a:cubicBezTo>
                    <a:pt x="3785" y="58511"/>
                    <a:pt x="3722" y="58827"/>
                    <a:pt x="3512" y="59079"/>
                  </a:cubicBezTo>
                  <a:cubicBezTo>
                    <a:pt x="3491" y="59121"/>
                    <a:pt x="3512" y="59184"/>
                    <a:pt x="3491" y="59205"/>
                  </a:cubicBezTo>
                  <a:cubicBezTo>
                    <a:pt x="3365" y="59373"/>
                    <a:pt x="3386" y="59647"/>
                    <a:pt x="3133" y="59710"/>
                  </a:cubicBezTo>
                  <a:lnTo>
                    <a:pt x="3175" y="59794"/>
                  </a:lnTo>
                  <a:cubicBezTo>
                    <a:pt x="3196" y="59857"/>
                    <a:pt x="3133" y="59878"/>
                    <a:pt x="3133" y="59941"/>
                  </a:cubicBezTo>
                  <a:cubicBezTo>
                    <a:pt x="3175" y="59941"/>
                    <a:pt x="3175" y="59983"/>
                    <a:pt x="3175" y="60025"/>
                  </a:cubicBezTo>
                  <a:cubicBezTo>
                    <a:pt x="3175" y="60109"/>
                    <a:pt x="3112" y="60151"/>
                    <a:pt x="3091" y="60235"/>
                  </a:cubicBezTo>
                  <a:cubicBezTo>
                    <a:pt x="3060" y="60235"/>
                    <a:pt x="3028" y="60246"/>
                    <a:pt x="3002" y="60246"/>
                  </a:cubicBezTo>
                  <a:cubicBezTo>
                    <a:pt x="2976" y="60246"/>
                    <a:pt x="2955" y="60235"/>
                    <a:pt x="2944" y="60193"/>
                  </a:cubicBezTo>
                  <a:cubicBezTo>
                    <a:pt x="2839" y="60235"/>
                    <a:pt x="2776" y="60298"/>
                    <a:pt x="2734" y="60404"/>
                  </a:cubicBezTo>
                  <a:cubicBezTo>
                    <a:pt x="2545" y="60782"/>
                    <a:pt x="2313" y="61118"/>
                    <a:pt x="2145" y="61518"/>
                  </a:cubicBezTo>
                  <a:lnTo>
                    <a:pt x="2208" y="61623"/>
                  </a:lnTo>
                  <a:cubicBezTo>
                    <a:pt x="2019" y="61728"/>
                    <a:pt x="2061" y="61959"/>
                    <a:pt x="1914" y="62107"/>
                  </a:cubicBezTo>
                  <a:cubicBezTo>
                    <a:pt x="1851" y="62001"/>
                    <a:pt x="1935" y="61896"/>
                    <a:pt x="1851" y="61791"/>
                  </a:cubicBezTo>
                  <a:cubicBezTo>
                    <a:pt x="1725" y="61896"/>
                    <a:pt x="1662" y="62064"/>
                    <a:pt x="1704" y="62233"/>
                  </a:cubicBezTo>
                  <a:cubicBezTo>
                    <a:pt x="1767" y="62233"/>
                    <a:pt x="1767" y="62275"/>
                    <a:pt x="1767" y="62338"/>
                  </a:cubicBezTo>
                  <a:cubicBezTo>
                    <a:pt x="1683" y="62317"/>
                    <a:pt x="1725" y="62254"/>
                    <a:pt x="1704" y="62233"/>
                  </a:cubicBezTo>
                  <a:lnTo>
                    <a:pt x="1704" y="62233"/>
                  </a:lnTo>
                  <a:cubicBezTo>
                    <a:pt x="1599" y="62254"/>
                    <a:pt x="1620" y="62359"/>
                    <a:pt x="1662" y="62380"/>
                  </a:cubicBezTo>
                  <a:cubicBezTo>
                    <a:pt x="1683" y="62422"/>
                    <a:pt x="1746" y="62401"/>
                    <a:pt x="1746" y="62443"/>
                  </a:cubicBezTo>
                  <a:cubicBezTo>
                    <a:pt x="1662" y="62653"/>
                    <a:pt x="1535" y="62863"/>
                    <a:pt x="1430" y="63074"/>
                  </a:cubicBezTo>
                  <a:cubicBezTo>
                    <a:pt x="1325" y="63284"/>
                    <a:pt x="1220" y="63494"/>
                    <a:pt x="1115" y="63704"/>
                  </a:cubicBezTo>
                  <a:lnTo>
                    <a:pt x="1052" y="63662"/>
                  </a:lnTo>
                  <a:cubicBezTo>
                    <a:pt x="989" y="63704"/>
                    <a:pt x="1052" y="63809"/>
                    <a:pt x="989" y="63831"/>
                  </a:cubicBezTo>
                  <a:cubicBezTo>
                    <a:pt x="968" y="63841"/>
                    <a:pt x="942" y="63841"/>
                    <a:pt x="918" y="63841"/>
                  </a:cubicBezTo>
                  <a:cubicBezTo>
                    <a:pt x="894" y="63841"/>
                    <a:pt x="873" y="63841"/>
                    <a:pt x="863" y="63852"/>
                  </a:cubicBezTo>
                  <a:cubicBezTo>
                    <a:pt x="863" y="64041"/>
                    <a:pt x="758" y="64209"/>
                    <a:pt x="610" y="64335"/>
                  </a:cubicBezTo>
                  <a:lnTo>
                    <a:pt x="484" y="64209"/>
                  </a:lnTo>
                  <a:cubicBezTo>
                    <a:pt x="379" y="64398"/>
                    <a:pt x="190" y="64545"/>
                    <a:pt x="316" y="64798"/>
                  </a:cubicBezTo>
                  <a:lnTo>
                    <a:pt x="232" y="64861"/>
                  </a:lnTo>
                  <a:cubicBezTo>
                    <a:pt x="211" y="64966"/>
                    <a:pt x="169" y="65071"/>
                    <a:pt x="106" y="65155"/>
                  </a:cubicBezTo>
                  <a:cubicBezTo>
                    <a:pt x="1" y="65323"/>
                    <a:pt x="1" y="65344"/>
                    <a:pt x="64" y="65555"/>
                  </a:cubicBezTo>
                  <a:cubicBezTo>
                    <a:pt x="85" y="65533"/>
                    <a:pt x="106" y="65491"/>
                    <a:pt x="127" y="65449"/>
                  </a:cubicBezTo>
                  <a:lnTo>
                    <a:pt x="127" y="65449"/>
                  </a:lnTo>
                  <a:cubicBezTo>
                    <a:pt x="169" y="65618"/>
                    <a:pt x="148" y="65786"/>
                    <a:pt x="43" y="65912"/>
                  </a:cubicBezTo>
                  <a:cubicBezTo>
                    <a:pt x="22" y="65933"/>
                    <a:pt x="43" y="65975"/>
                    <a:pt x="43" y="66017"/>
                  </a:cubicBezTo>
                  <a:cubicBezTo>
                    <a:pt x="106" y="65912"/>
                    <a:pt x="211" y="65975"/>
                    <a:pt x="274" y="65912"/>
                  </a:cubicBezTo>
                  <a:cubicBezTo>
                    <a:pt x="484" y="65681"/>
                    <a:pt x="652" y="65407"/>
                    <a:pt x="821" y="65134"/>
                  </a:cubicBezTo>
                  <a:cubicBezTo>
                    <a:pt x="968" y="64861"/>
                    <a:pt x="1178" y="64650"/>
                    <a:pt x="1346" y="64377"/>
                  </a:cubicBezTo>
                  <a:cubicBezTo>
                    <a:pt x="1493" y="64104"/>
                    <a:pt x="1662" y="63852"/>
                    <a:pt x="1872" y="63620"/>
                  </a:cubicBezTo>
                  <a:lnTo>
                    <a:pt x="1935" y="63641"/>
                  </a:lnTo>
                  <a:lnTo>
                    <a:pt x="2019" y="63557"/>
                  </a:lnTo>
                  <a:lnTo>
                    <a:pt x="2019" y="63221"/>
                  </a:lnTo>
                  <a:cubicBezTo>
                    <a:pt x="2061" y="63179"/>
                    <a:pt x="2145" y="63179"/>
                    <a:pt x="2145" y="63095"/>
                  </a:cubicBezTo>
                  <a:cubicBezTo>
                    <a:pt x="2271" y="63053"/>
                    <a:pt x="2145" y="62905"/>
                    <a:pt x="2271" y="62863"/>
                  </a:cubicBezTo>
                  <a:lnTo>
                    <a:pt x="2271" y="62863"/>
                  </a:lnTo>
                  <a:cubicBezTo>
                    <a:pt x="2271" y="62905"/>
                    <a:pt x="2250" y="62947"/>
                    <a:pt x="2292" y="62990"/>
                  </a:cubicBezTo>
                  <a:lnTo>
                    <a:pt x="2440" y="62905"/>
                  </a:lnTo>
                  <a:cubicBezTo>
                    <a:pt x="2461" y="62842"/>
                    <a:pt x="2440" y="62758"/>
                    <a:pt x="2397" y="62695"/>
                  </a:cubicBezTo>
                  <a:cubicBezTo>
                    <a:pt x="2482" y="62695"/>
                    <a:pt x="2566" y="62695"/>
                    <a:pt x="2608" y="62611"/>
                  </a:cubicBezTo>
                  <a:cubicBezTo>
                    <a:pt x="2650" y="62380"/>
                    <a:pt x="2755" y="62170"/>
                    <a:pt x="2881" y="61959"/>
                  </a:cubicBezTo>
                  <a:cubicBezTo>
                    <a:pt x="3070" y="61707"/>
                    <a:pt x="3238" y="61455"/>
                    <a:pt x="3365" y="61181"/>
                  </a:cubicBezTo>
                  <a:cubicBezTo>
                    <a:pt x="3470" y="61013"/>
                    <a:pt x="3638" y="60908"/>
                    <a:pt x="3722" y="60740"/>
                  </a:cubicBezTo>
                  <a:cubicBezTo>
                    <a:pt x="3764" y="60677"/>
                    <a:pt x="3869" y="60698"/>
                    <a:pt x="3890" y="60677"/>
                  </a:cubicBezTo>
                  <a:cubicBezTo>
                    <a:pt x="3911" y="60677"/>
                    <a:pt x="3911" y="60635"/>
                    <a:pt x="3911" y="60635"/>
                  </a:cubicBezTo>
                  <a:cubicBezTo>
                    <a:pt x="3932" y="60593"/>
                    <a:pt x="3869" y="60572"/>
                    <a:pt x="3869" y="60509"/>
                  </a:cubicBezTo>
                  <a:cubicBezTo>
                    <a:pt x="4016" y="60488"/>
                    <a:pt x="3953" y="60298"/>
                    <a:pt x="4079" y="60193"/>
                  </a:cubicBezTo>
                  <a:cubicBezTo>
                    <a:pt x="4087" y="60191"/>
                    <a:pt x="4096" y="60190"/>
                    <a:pt x="4105" y="60190"/>
                  </a:cubicBezTo>
                  <a:cubicBezTo>
                    <a:pt x="4141" y="60190"/>
                    <a:pt x="4188" y="60205"/>
                    <a:pt x="4232" y="60205"/>
                  </a:cubicBezTo>
                  <a:cubicBezTo>
                    <a:pt x="4270" y="60205"/>
                    <a:pt x="4306" y="60194"/>
                    <a:pt x="4332" y="60151"/>
                  </a:cubicBezTo>
                  <a:cubicBezTo>
                    <a:pt x="4353" y="60193"/>
                    <a:pt x="4374" y="60214"/>
                    <a:pt x="4395" y="60256"/>
                  </a:cubicBezTo>
                  <a:cubicBezTo>
                    <a:pt x="4479" y="60256"/>
                    <a:pt x="4521" y="60193"/>
                    <a:pt x="4605" y="60172"/>
                  </a:cubicBezTo>
                  <a:cubicBezTo>
                    <a:pt x="4542" y="60109"/>
                    <a:pt x="4479" y="60151"/>
                    <a:pt x="4437" y="60109"/>
                  </a:cubicBezTo>
                  <a:cubicBezTo>
                    <a:pt x="4416" y="60067"/>
                    <a:pt x="4416" y="60025"/>
                    <a:pt x="4437" y="60025"/>
                  </a:cubicBezTo>
                  <a:lnTo>
                    <a:pt x="4563" y="60067"/>
                  </a:lnTo>
                  <a:cubicBezTo>
                    <a:pt x="4530" y="59950"/>
                    <a:pt x="4483" y="59886"/>
                    <a:pt x="4391" y="59886"/>
                  </a:cubicBezTo>
                  <a:cubicBezTo>
                    <a:pt x="4367" y="59886"/>
                    <a:pt x="4341" y="59890"/>
                    <a:pt x="4311" y="59899"/>
                  </a:cubicBezTo>
                  <a:cubicBezTo>
                    <a:pt x="4311" y="59983"/>
                    <a:pt x="4311" y="60088"/>
                    <a:pt x="4206" y="60130"/>
                  </a:cubicBezTo>
                  <a:cubicBezTo>
                    <a:pt x="4164" y="60088"/>
                    <a:pt x="4164" y="60046"/>
                    <a:pt x="4185" y="60004"/>
                  </a:cubicBezTo>
                  <a:cubicBezTo>
                    <a:pt x="4269" y="59836"/>
                    <a:pt x="4353" y="59689"/>
                    <a:pt x="4437" y="59521"/>
                  </a:cubicBezTo>
                  <a:cubicBezTo>
                    <a:pt x="4500" y="59436"/>
                    <a:pt x="4563" y="59331"/>
                    <a:pt x="4605" y="59226"/>
                  </a:cubicBezTo>
                  <a:cubicBezTo>
                    <a:pt x="4731" y="58890"/>
                    <a:pt x="4941" y="58574"/>
                    <a:pt x="5215" y="58301"/>
                  </a:cubicBezTo>
                  <a:lnTo>
                    <a:pt x="5215" y="58301"/>
                  </a:lnTo>
                  <a:cubicBezTo>
                    <a:pt x="5320" y="58385"/>
                    <a:pt x="5131" y="58511"/>
                    <a:pt x="5278" y="58574"/>
                  </a:cubicBezTo>
                  <a:cubicBezTo>
                    <a:pt x="5246" y="58595"/>
                    <a:pt x="5209" y="58595"/>
                    <a:pt x="5175" y="58595"/>
                  </a:cubicBezTo>
                  <a:cubicBezTo>
                    <a:pt x="5141" y="58595"/>
                    <a:pt x="5110" y="58595"/>
                    <a:pt x="5089" y="58616"/>
                  </a:cubicBezTo>
                  <a:cubicBezTo>
                    <a:pt x="5089" y="58659"/>
                    <a:pt x="5110" y="58701"/>
                    <a:pt x="5131" y="58722"/>
                  </a:cubicBezTo>
                  <a:cubicBezTo>
                    <a:pt x="5132" y="58723"/>
                    <a:pt x="5134" y="58724"/>
                    <a:pt x="5136" y="58724"/>
                  </a:cubicBezTo>
                  <a:cubicBezTo>
                    <a:pt x="5151" y="58724"/>
                    <a:pt x="5167" y="58662"/>
                    <a:pt x="5192" y="58662"/>
                  </a:cubicBezTo>
                  <a:cubicBezTo>
                    <a:pt x="5199" y="58662"/>
                    <a:pt x="5206" y="58667"/>
                    <a:pt x="5215" y="58680"/>
                  </a:cubicBezTo>
                  <a:cubicBezTo>
                    <a:pt x="5236" y="58764"/>
                    <a:pt x="5110" y="58806"/>
                    <a:pt x="5173" y="58890"/>
                  </a:cubicBezTo>
                  <a:lnTo>
                    <a:pt x="5278" y="58932"/>
                  </a:lnTo>
                  <a:cubicBezTo>
                    <a:pt x="5236" y="58953"/>
                    <a:pt x="5173" y="58974"/>
                    <a:pt x="5173" y="58995"/>
                  </a:cubicBezTo>
                  <a:cubicBezTo>
                    <a:pt x="5152" y="59142"/>
                    <a:pt x="5089" y="59247"/>
                    <a:pt x="4983" y="59352"/>
                  </a:cubicBezTo>
                  <a:cubicBezTo>
                    <a:pt x="4941" y="59394"/>
                    <a:pt x="4962" y="59457"/>
                    <a:pt x="4962" y="59521"/>
                  </a:cubicBezTo>
                  <a:cubicBezTo>
                    <a:pt x="5131" y="59373"/>
                    <a:pt x="5278" y="59205"/>
                    <a:pt x="5383" y="58995"/>
                  </a:cubicBezTo>
                  <a:cubicBezTo>
                    <a:pt x="5341" y="58932"/>
                    <a:pt x="5320" y="58827"/>
                    <a:pt x="5362" y="58743"/>
                  </a:cubicBezTo>
                  <a:cubicBezTo>
                    <a:pt x="5446" y="58574"/>
                    <a:pt x="5551" y="58427"/>
                    <a:pt x="5719" y="58301"/>
                  </a:cubicBezTo>
                  <a:cubicBezTo>
                    <a:pt x="5715" y="58296"/>
                    <a:pt x="5710" y="58295"/>
                    <a:pt x="5705" y="58295"/>
                  </a:cubicBezTo>
                  <a:cubicBezTo>
                    <a:pt x="5697" y="58295"/>
                    <a:pt x="5690" y="58300"/>
                    <a:pt x="5685" y="58300"/>
                  </a:cubicBezTo>
                  <a:cubicBezTo>
                    <a:pt x="5680" y="58300"/>
                    <a:pt x="5677" y="58296"/>
                    <a:pt x="5677" y="58280"/>
                  </a:cubicBezTo>
                  <a:cubicBezTo>
                    <a:pt x="5656" y="58259"/>
                    <a:pt x="5698" y="58259"/>
                    <a:pt x="5719" y="58259"/>
                  </a:cubicBezTo>
                  <a:cubicBezTo>
                    <a:pt x="5719" y="58217"/>
                    <a:pt x="5698" y="58175"/>
                    <a:pt x="5740" y="58133"/>
                  </a:cubicBezTo>
                  <a:lnTo>
                    <a:pt x="5803" y="58175"/>
                  </a:lnTo>
                  <a:cubicBezTo>
                    <a:pt x="5841" y="58156"/>
                    <a:pt x="5845" y="58088"/>
                    <a:pt x="5860" y="58088"/>
                  </a:cubicBezTo>
                  <a:cubicBezTo>
                    <a:pt x="5862" y="58088"/>
                    <a:pt x="5864" y="58089"/>
                    <a:pt x="5867" y="58091"/>
                  </a:cubicBezTo>
                  <a:cubicBezTo>
                    <a:pt x="5881" y="58091"/>
                    <a:pt x="5895" y="58110"/>
                    <a:pt x="5909" y="58110"/>
                  </a:cubicBezTo>
                  <a:cubicBezTo>
                    <a:pt x="5916" y="58110"/>
                    <a:pt x="5923" y="58105"/>
                    <a:pt x="5930" y="58091"/>
                  </a:cubicBezTo>
                  <a:cubicBezTo>
                    <a:pt x="6140" y="57881"/>
                    <a:pt x="6308" y="57628"/>
                    <a:pt x="6413" y="57334"/>
                  </a:cubicBezTo>
                  <a:cubicBezTo>
                    <a:pt x="6444" y="57365"/>
                    <a:pt x="6475" y="57384"/>
                    <a:pt x="6505" y="57384"/>
                  </a:cubicBezTo>
                  <a:cubicBezTo>
                    <a:pt x="6517" y="57384"/>
                    <a:pt x="6528" y="57382"/>
                    <a:pt x="6539" y="57376"/>
                  </a:cubicBezTo>
                  <a:cubicBezTo>
                    <a:pt x="6665" y="57292"/>
                    <a:pt x="6729" y="57166"/>
                    <a:pt x="6771" y="57019"/>
                  </a:cubicBezTo>
                  <a:cubicBezTo>
                    <a:pt x="6753" y="57013"/>
                    <a:pt x="6737" y="57010"/>
                    <a:pt x="6723" y="57010"/>
                  </a:cubicBezTo>
                  <a:cubicBezTo>
                    <a:pt x="6637" y="57010"/>
                    <a:pt x="6609" y="57106"/>
                    <a:pt x="6518" y="57124"/>
                  </a:cubicBezTo>
                  <a:cubicBezTo>
                    <a:pt x="6518" y="57061"/>
                    <a:pt x="6497" y="57019"/>
                    <a:pt x="6455" y="56977"/>
                  </a:cubicBezTo>
                  <a:cubicBezTo>
                    <a:pt x="6497" y="56914"/>
                    <a:pt x="6581" y="56892"/>
                    <a:pt x="6644" y="56871"/>
                  </a:cubicBezTo>
                  <a:cubicBezTo>
                    <a:pt x="6623" y="56808"/>
                    <a:pt x="6560" y="56787"/>
                    <a:pt x="6602" y="56724"/>
                  </a:cubicBezTo>
                  <a:cubicBezTo>
                    <a:pt x="6707" y="56703"/>
                    <a:pt x="6813" y="56661"/>
                    <a:pt x="6897" y="56598"/>
                  </a:cubicBezTo>
                  <a:cubicBezTo>
                    <a:pt x="7023" y="56430"/>
                    <a:pt x="7149" y="56241"/>
                    <a:pt x="7254" y="56052"/>
                  </a:cubicBezTo>
                  <a:cubicBezTo>
                    <a:pt x="7380" y="55883"/>
                    <a:pt x="7527" y="55715"/>
                    <a:pt x="7696" y="55568"/>
                  </a:cubicBezTo>
                  <a:cubicBezTo>
                    <a:pt x="7801" y="55442"/>
                    <a:pt x="7864" y="55253"/>
                    <a:pt x="8053" y="55190"/>
                  </a:cubicBezTo>
                  <a:cubicBezTo>
                    <a:pt x="8095" y="55168"/>
                    <a:pt x="8116" y="55084"/>
                    <a:pt x="8116" y="55063"/>
                  </a:cubicBezTo>
                  <a:cubicBezTo>
                    <a:pt x="8011" y="54916"/>
                    <a:pt x="8158" y="54832"/>
                    <a:pt x="8200" y="54748"/>
                  </a:cubicBezTo>
                  <a:cubicBezTo>
                    <a:pt x="8410" y="54328"/>
                    <a:pt x="8831" y="54096"/>
                    <a:pt x="9020" y="53655"/>
                  </a:cubicBezTo>
                  <a:lnTo>
                    <a:pt x="9083" y="53802"/>
                  </a:lnTo>
                  <a:cubicBezTo>
                    <a:pt x="9272" y="53613"/>
                    <a:pt x="9399" y="53381"/>
                    <a:pt x="9483" y="53129"/>
                  </a:cubicBezTo>
                  <a:cubicBezTo>
                    <a:pt x="9546" y="52814"/>
                    <a:pt x="9735" y="52540"/>
                    <a:pt x="9966" y="52330"/>
                  </a:cubicBezTo>
                  <a:cubicBezTo>
                    <a:pt x="10155" y="52183"/>
                    <a:pt x="10324" y="51973"/>
                    <a:pt x="10450" y="51763"/>
                  </a:cubicBezTo>
                  <a:cubicBezTo>
                    <a:pt x="10576" y="51510"/>
                    <a:pt x="10723" y="51279"/>
                    <a:pt x="10912" y="51090"/>
                  </a:cubicBezTo>
                  <a:lnTo>
                    <a:pt x="10912" y="51006"/>
                  </a:lnTo>
                  <a:cubicBezTo>
                    <a:pt x="10828" y="50964"/>
                    <a:pt x="10849" y="50901"/>
                    <a:pt x="10849" y="50858"/>
                  </a:cubicBezTo>
                  <a:cubicBezTo>
                    <a:pt x="11017" y="50669"/>
                    <a:pt x="11123" y="50480"/>
                    <a:pt x="11312" y="50291"/>
                  </a:cubicBezTo>
                  <a:cubicBezTo>
                    <a:pt x="11480" y="50102"/>
                    <a:pt x="11585" y="49828"/>
                    <a:pt x="11858" y="49702"/>
                  </a:cubicBezTo>
                  <a:cubicBezTo>
                    <a:pt x="11943" y="49681"/>
                    <a:pt x="11985" y="49597"/>
                    <a:pt x="11964" y="49513"/>
                  </a:cubicBezTo>
                  <a:lnTo>
                    <a:pt x="11964" y="49513"/>
                  </a:lnTo>
                  <a:lnTo>
                    <a:pt x="11837" y="49576"/>
                  </a:lnTo>
                  <a:cubicBezTo>
                    <a:pt x="11900" y="49345"/>
                    <a:pt x="12006" y="49134"/>
                    <a:pt x="12153" y="48966"/>
                  </a:cubicBezTo>
                  <a:lnTo>
                    <a:pt x="12258" y="49008"/>
                  </a:lnTo>
                  <a:cubicBezTo>
                    <a:pt x="12321" y="48945"/>
                    <a:pt x="12384" y="48882"/>
                    <a:pt x="12426" y="48798"/>
                  </a:cubicBezTo>
                  <a:cubicBezTo>
                    <a:pt x="12468" y="48693"/>
                    <a:pt x="12531" y="48567"/>
                    <a:pt x="12615" y="48462"/>
                  </a:cubicBezTo>
                  <a:cubicBezTo>
                    <a:pt x="12646" y="48431"/>
                    <a:pt x="12676" y="48358"/>
                    <a:pt x="12729" y="48358"/>
                  </a:cubicBezTo>
                  <a:cubicBezTo>
                    <a:pt x="12750" y="48358"/>
                    <a:pt x="12775" y="48369"/>
                    <a:pt x="12805" y="48399"/>
                  </a:cubicBezTo>
                  <a:cubicBezTo>
                    <a:pt x="12868" y="48336"/>
                    <a:pt x="12931" y="48272"/>
                    <a:pt x="13015" y="48251"/>
                  </a:cubicBezTo>
                  <a:cubicBezTo>
                    <a:pt x="13036" y="48167"/>
                    <a:pt x="12952" y="48146"/>
                    <a:pt x="12973" y="48062"/>
                  </a:cubicBezTo>
                  <a:cubicBezTo>
                    <a:pt x="13141" y="47873"/>
                    <a:pt x="13204" y="47600"/>
                    <a:pt x="13351" y="47432"/>
                  </a:cubicBezTo>
                  <a:cubicBezTo>
                    <a:pt x="13603" y="47305"/>
                    <a:pt x="13793" y="47095"/>
                    <a:pt x="13877" y="46822"/>
                  </a:cubicBezTo>
                  <a:cubicBezTo>
                    <a:pt x="13940" y="46654"/>
                    <a:pt x="14024" y="46506"/>
                    <a:pt x="14150" y="46380"/>
                  </a:cubicBezTo>
                  <a:cubicBezTo>
                    <a:pt x="14150" y="46338"/>
                    <a:pt x="14129" y="46275"/>
                    <a:pt x="14150" y="46233"/>
                  </a:cubicBezTo>
                  <a:cubicBezTo>
                    <a:pt x="14171" y="46128"/>
                    <a:pt x="14234" y="46044"/>
                    <a:pt x="14297" y="45939"/>
                  </a:cubicBezTo>
                  <a:cubicBezTo>
                    <a:pt x="14444" y="45708"/>
                    <a:pt x="14634" y="45497"/>
                    <a:pt x="14823" y="45287"/>
                  </a:cubicBezTo>
                  <a:cubicBezTo>
                    <a:pt x="15075" y="44972"/>
                    <a:pt x="15306" y="44635"/>
                    <a:pt x="15496" y="44278"/>
                  </a:cubicBezTo>
                  <a:cubicBezTo>
                    <a:pt x="15496" y="44110"/>
                    <a:pt x="15643" y="44026"/>
                    <a:pt x="15727" y="43899"/>
                  </a:cubicBezTo>
                  <a:lnTo>
                    <a:pt x="15706" y="43836"/>
                  </a:lnTo>
                  <a:cubicBezTo>
                    <a:pt x="15790" y="43815"/>
                    <a:pt x="15874" y="43773"/>
                    <a:pt x="15874" y="43689"/>
                  </a:cubicBezTo>
                  <a:lnTo>
                    <a:pt x="15832" y="43605"/>
                  </a:lnTo>
                  <a:cubicBezTo>
                    <a:pt x="16063" y="43332"/>
                    <a:pt x="16210" y="42995"/>
                    <a:pt x="16421" y="42743"/>
                  </a:cubicBezTo>
                  <a:cubicBezTo>
                    <a:pt x="16652" y="42491"/>
                    <a:pt x="16841" y="42217"/>
                    <a:pt x="17009" y="41923"/>
                  </a:cubicBezTo>
                  <a:cubicBezTo>
                    <a:pt x="17157" y="41881"/>
                    <a:pt x="17241" y="41755"/>
                    <a:pt x="17262" y="41608"/>
                  </a:cubicBezTo>
                  <a:cubicBezTo>
                    <a:pt x="17388" y="41545"/>
                    <a:pt x="17514" y="41440"/>
                    <a:pt x="17598" y="41292"/>
                  </a:cubicBezTo>
                  <a:lnTo>
                    <a:pt x="17640" y="41334"/>
                  </a:lnTo>
                  <a:lnTo>
                    <a:pt x="17787" y="41187"/>
                  </a:lnTo>
                  <a:cubicBezTo>
                    <a:pt x="17766" y="40893"/>
                    <a:pt x="18124" y="40704"/>
                    <a:pt x="18019" y="40451"/>
                  </a:cubicBezTo>
                  <a:cubicBezTo>
                    <a:pt x="18040" y="40241"/>
                    <a:pt x="18229" y="40178"/>
                    <a:pt x="18271" y="40031"/>
                  </a:cubicBezTo>
                  <a:cubicBezTo>
                    <a:pt x="18544" y="39884"/>
                    <a:pt x="18607" y="39568"/>
                    <a:pt x="18902" y="39463"/>
                  </a:cubicBezTo>
                  <a:cubicBezTo>
                    <a:pt x="19175" y="39148"/>
                    <a:pt x="19406" y="38790"/>
                    <a:pt x="19595" y="38412"/>
                  </a:cubicBezTo>
                  <a:cubicBezTo>
                    <a:pt x="19680" y="38265"/>
                    <a:pt x="19722" y="38097"/>
                    <a:pt x="19722" y="37907"/>
                  </a:cubicBezTo>
                  <a:cubicBezTo>
                    <a:pt x="19911" y="37676"/>
                    <a:pt x="20058" y="37424"/>
                    <a:pt x="20184" y="37151"/>
                  </a:cubicBezTo>
                  <a:cubicBezTo>
                    <a:pt x="20226" y="37066"/>
                    <a:pt x="20289" y="36961"/>
                    <a:pt x="20352" y="36877"/>
                  </a:cubicBezTo>
                  <a:cubicBezTo>
                    <a:pt x="20542" y="36667"/>
                    <a:pt x="20731" y="36436"/>
                    <a:pt x="20941" y="36247"/>
                  </a:cubicBezTo>
                  <a:cubicBezTo>
                    <a:pt x="20962" y="36204"/>
                    <a:pt x="21025" y="36183"/>
                    <a:pt x="20983" y="36120"/>
                  </a:cubicBezTo>
                  <a:lnTo>
                    <a:pt x="20983" y="36120"/>
                  </a:lnTo>
                  <a:cubicBezTo>
                    <a:pt x="20836" y="36183"/>
                    <a:pt x="20752" y="36352"/>
                    <a:pt x="20584" y="36373"/>
                  </a:cubicBezTo>
                  <a:cubicBezTo>
                    <a:pt x="20584" y="36389"/>
                    <a:pt x="20559" y="36429"/>
                    <a:pt x="20548" y="36429"/>
                  </a:cubicBezTo>
                  <a:cubicBezTo>
                    <a:pt x="20544" y="36429"/>
                    <a:pt x="20542" y="36425"/>
                    <a:pt x="20542" y="36415"/>
                  </a:cubicBezTo>
                  <a:cubicBezTo>
                    <a:pt x="20542" y="36373"/>
                    <a:pt x="20563" y="36373"/>
                    <a:pt x="20584" y="36373"/>
                  </a:cubicBezTo>
                  <a:cubicBezTo>
                    <a:pt x="20668" y="36141"/>
                    <a:pt x="20836" y="35910"/>
                    <a:pt x="21067" y="35763"/>
                  </a:cubicBezTo>
                  <a:cubicBezTo>
                    <a:pt x="21193" y="35679"/>
                    <a:pt x="21298" y="35553"/>
                    <a:pt x="21404" y="35427"/>
                  </a:cubicBezTo>
                  <a:cubicBezTo>
                    <a:pt x="21530" y="35195"/>
                    <a:pt x="21698" y="34943"/>
                    <a:pt x="21845" y="34733"/>
                  </a:cubicBezTo>
                  <a:cubicBezTo>
                    <a:pt x="21971" y="34523"/>
                    <a:pt x="22181" y="34354"/>
                    <a:pt x="22139" y="34081"/>
                  </a:cubicBezTo>
                  <a:cubicBezTo>
                    <a:pt x="22139" y="34018"/>
                    <a:pt x="22160" y="33976"/>
                    <a:pt x="22202" y="33934"/>
                  </a:cubicBezTo>
                  <a:cubicBezTo>
                    <a:pt x="22392" y="33703"/>
                    <a:pt x="22518" y="33408"/>
                    <a:pt x="22854" y="33324"/>
                  </a:cubicBezTo>
                  <a:cubicBezTo>
                    <a:pt x="22896" y="33324"/>
                    <a:pt x="22917" y="33282"/>
                    <a:pt x="22938" y="33240"/>
                  </a:cubicBezTo>
                  <a:cubicBezTo>
                    <a:pt x="23149" y="33030"/>
                    <a:pt x="23338" y="32778"/>
                    <a:pt x="23527" y="32546"/>
                  </a:cubicBezTo>
                  <a:cubicBezTo>
                    <a:pt x="23527" y="32525"/>
                    <a:pt x="23527" y="32504"/>
                    <a:pt x="23527" y="32483"/>
                  </a:cubicBezTo>
                  <a:cubicBezTo>
                    <a:pt x="23510" y="32466"/>
                    <a:pt x="23490" y="32461"/>
                    <a:pt x="23469" y="32461"/>
                  </a:cubicBezTo>
                  <a:cubicBezTo>
                    <a:pt x="23442" y="32461"/>
                    <a:pt x="23412" y="32470"/>
                    <a:pt x="23386" y="32470"/>
                  </a:cubicBezTo>
                  <a:cubicBezTo>
                    <a:pt x="23358" y="32470"/>
                    <a:pt x="23333" y="32460"/>
                    <a:pt x="23317" y="32420"/>
                  </a:cubicBezTo>
                  <a:cubicBezTo>
                    <a:pt x="23401" y="32231"/>
                    <a:pt x="23506" y="32042"/>
                    <a:pt x="23653" y="31873"/>
                  </a:cubicBezTo>
                  <a:cubicBezTo>
                    <a:pt x="23863" y="31789"/>
                    <a:pt x="24011" y="31642"/>
                    <a:pt x="24137" y="31453"/>
                  </a:cubicBezTo>
                  <a:cubicBezTo>
                    <a:pt x="24263" y="31264"/>
                    <a:pt x="24368" y="31096"/>
                    <a:pt x="24200" y="30864"/>
                  </a:cubicBezTo>
                  <a:cubicBezTo>
                    <a:pt x="24368" y="30759"/>
                    <a:pt x="24389" y="30591"/>
                    <a:pt x="24494" y="30444"/>
                  </a:cubicBezTo>
                  <a:cubicBezTo>
                    <a:pt x="24599" y="30276"/>
                    <a:pt x="24746" y="30170"/>
                    <a:pt x="24852" y="30023"/>
                  </a:cubicBezTo>
                  <a:cubicBezTo>
                    <a:pt x="24830" y="29792"/>
                    <a:pt x="25083" y="29687"/>
                    <a:pt x="25146" y="29498"/>
                  </a:cubicBezTo>
                  <a:cubicBezTo>
                    <a:pt x="25356" y="29351"/>
                    <a:pt x="25524" y="29161"/>
                    <a:pt x="25587" y="28909"/>
                  </a:cubicBezTo>
                  <a:cubicBezTo>
                    <a:pt x="25650" y="28804"/>
                    <a:pt x="25692" y="28657"/>
                    <a:pt x="25840" y="28594"/>
                  </a:cubicBezTo>
                  <a:cubicBezTo>
                    <a:pt x="25903" y="28404"/>
                    <a:pt x="26092" y="28320"/>
                    <a:pt x="26218" y="28173"/>
                  </a:cubicBezTo>
                  <a:lnTo>
                    <a:pt x="26113" y="28131"/>
                  </a:lnTo>
                  <a:cubicBezTo>
                    <a:pt x="26092" y="28131"/>
                    <a:pt x="26113" y="28110"/>
                    <a:pt x="26113" y="28089"/>
                  </a:cubicBezTo>
                  <a:cubicBezTo>
                    <a:pt x="26302" y="27774"/>
                    <a:pt x="26491" y="27437"/>
                    <a:pt x="26639" y="27101"/>
                  </a:cubicBezTo>
                  <a:cubicBezTo>
                    <a:pt x="26702" y="26954"/>
                    <a:pt x="26786" y="26828"/>
                    <a:pt x="26891" y="26701"/>
                  </a:cubicBezTo>
                  <a:cubicBezTo>
                    <a:pt x="27101" y="26449"/>
                    <a:pt x="27311" y="26239"/>
                    <a:pt x="27501" y="26029"/>
                  </a:cubicBezTo>
                  <a:cubicBezTo>
                    <a:pt x="27522" y="25776"/>
                    <a:pt x="27648" y="25545"/>
                    <a:pt x="27837" y="25356"/>
                  </a:cubicBezTo>
                  <a:cubicBezTo>
                    <a:pt x="27963" y="25251"/>
                    <a:pt x="28068" y="25146"/>
                    <a:pt x="28173" y="24998"/>
                  </a:cubicBezTo>
                  <a:cubicBezTo>
                    <a:pt x="28321" y="24746"/>
                    <a:pt x="28510" y="24515"/>
                    <a:pt x="28720" y="24305"/>
                  </a:cubicBezTo>
                  <a:cubicBezTo>
                    <a:pt x="28930" y="24094"/>
                    <a:pt x="29098" y="23863"/>
                    <a:pt x="29246" y="23590"/>
                  </a:cubicBezTo>
                  <a:lnTo>
                    <a:pt x="29246" y="23253"/>
                  </a:lnTo>
                  <a:lnTo>
                    <a:pt x="29603" y="22644"/>
                  </a:lnTo>
                  <a:cubicBezTo>
                    <a:pt x="29624" y="22623"/>
                    <a:pt x="29582" y="22602"/>
                    <a:pt x="29624" y="22602"/>
                  </a:cubicBezTo>
                  <a:cubicBezTo>
                    <a:pt x="29632" y="22598"/>
                    <a:pt x="29639" y="22596"/>
                    <a:pt x="29644" y="22596"/>
                  </a:cubicBezTo>
                  <a:cubicBezTo>
                    <a:pt x="29666" y="22596"/>
                    <a:pt x="29666" y="22627"/>
                    <a:pt x="29666" y="22644"/>
                  </a:cubicBezTo>
                  <a:lnTo>
                    <a:pt x="29729" y="22644"/>
                  </a:lnTo>
                  <a:cubicBezTo>
                    <a:pt x="29855" y="22539"/>
                    <a:pt x="29939" y="22391"/>
                    <a:pt x="29981" y="22223"/>
                  </a:cubicBezTo>
                  <a:cubicBezTo>
                    <a:pt x="29981" y="22160"/>
                    <a:pt x="30002" y="22076"/>
                    <a:pt x="30045" y="22034"/>
                  </a:cubicBezTo>
                  <a:cubicBezTo>
                    <a:pt x="30150" y="21887"/>
                    <a:pt x="30234" y="21677"/>
                    <a:pt x="30297" y="21593"/>
                  </a:cubicBezTo>
                  <a:cubicBezTo>
                    <a:pt x="30381" y="21487"/>
                    <a:pt x="30402" y="21340"/>
                    <a:pt x="30549" y="21277"/>
                  </a:cubicBezTo>
                  <a:cubicBezTo>
                    <a:pt x="30528" y="21256"/>
                    <a:pt x="30570" y="21214"/>
                    <a:pt x="30591" y="21214"/>
                  </a:cubicBezTo>
                  <a:cubicBezTo>
                    <a:pt x="30675" y="21067"/>
                    <a:pt x="30780" y="20941"/>
                    <a:pt x="30864" y="20794"/>
                  </a:cubicBezTo>
                  <a:cubicBezTo>
                    <a:pt x="31075" y="20541"/>
                    <a:pt x="31264" y="20247"/>
                    <a:pt x="31390" y="19932"/>
                  </a:cubicBezTo>
                  <a:cubicBezTo>
                    <a:pt x="31432" y="19784"/>
                    <a:pt x="31516" y="19658"/>
                    <a:pt x="31621" y="19553"/>
                  </a:cubicBezTo>
                  <a:cubicBezTo>
                    <a:pt x="31747" y="19385"/>
                    <a:pt x="31874" y="19259"/>
                    <a:pt x="32000" y="19112"/>
                  </a:cubicBezTo>
                  <a:cubicBezTo>
                    <a:pt x="32021" y="19070"/>
                    <a:pt x="32021" y="19028"/>
                    <a:pt x="32021" y="18986"/>
                  </a:cubicBezTo>
                  <a:lnTo>
                    <a:pt x="31973" y="18986"/>
                  </a:lnTo>
                  <a:cubicBezTo>
                    <a:pt x="31972" y="18957"/>
                    <a:pt x="32004" y="18943"/>
                    <a:pt x="32021" y="18943"/>
                  </a:cubicBezTo>
                  <a:cubicBezTo>
                    <a:pt x="32042" y="18880"/>
                    <a:pt x="32000" y="18817"/>
                    <a:pt x="32084" y="18817"/>
                  </a:cubicBezTo>
                  <a:cubicBezTo>
                    <a:pt x="32100" y="18801"/>
                    <a:pt x="32116" y="18761"/>
                    <a:pt x="32123" y="18761"/>
                  </a:cubicBezTo>
                  <a:cubicBezTo>
                    <a:pt x="32125" y="18761"/>
                    <a:pt x="32126" y="18765"/>
                    <a:pt x="32126" y="18775"/>
                  </a:cubicBezTo>
                  <a:cubicBezTo>
                    <a:pt x="32147" y="18817"/>
                    <a:pt x="32105" y="18817"/>
                    <a:pt x="32084" y="18817"/>
                  </a:cubicBezTo>
                  <a:lnTo>
                    <a:pt x="32084" y="18943"/>
                  </a:lnTo>
                  <a:cubicBezTo>
                    <a:pt x="32126" y="18922"/>
                    <a:pt x="32189" y="18901"/>
                    <a:pt x="32189" y="18838"/>
                  </a:cubicBezTo>
                  <a:cubicBezTo>
                    <a:pt x="32252" y="18733"/>
                    <a:pt x="32315" y="18628"/>
                    <a:pt x="32378" y="18502"/>
                  </a:cubicBezTo>
                  <a:cubicBezTo>
                    <a:pt x="32504" y="18313"/>
                    <a:pt x="32609" y="18102"/>
                    <a:pt x="32715" y="17913"/>
                  </a:cubicBezTo>
                  <a:cubicBezTo>
                    <a:pt x="32820" y="17703"/>
                    <a:pt x="32967" y="17535"/>
                    <a:pt x="33072" y="17325"/>
                  </a:cubicBezTo>
                  <a:cubicBezTo>
                    <a:pt x="33114" y="17198"/>
                    <a:pt x="33156" y="17051"/>
                    <a:pt x="33198" y="16904"/>
                  </a:cubicBezTo>
                  <a:cubicBezTo>
                    <a:pt x="33240" y="16778"/>
                    <a:pt x="33387" y="16673"/>
                    <a:pt x="33387" y="16505"/>
                  </a:cubicBezTo>
                  <a:cubicBezTo>
                    <a:pt x="33366" y="16505"/>
                    <a:pt x="33387" y="16484"/>
                    <a:pt x="33387" y="16484"/>
                  </a:cubicBezTo>
                  <a:lnTo>
                    <a:pt x="33535" y="16421"/>
                  </a:lnTo>
                  <a:lnTo>
                    <a:pt x="33577" y="16505"/>
                  </a:lnTo>
                  <a:cubicBezTo>
                    <a:pt x="33766" y="16357"/>
                    <a:pt x="33913" y="16168"/>
                    <a:pt x="33997" y="15937"/>
                  </a:cubicBezTo>
                  <a:cubicBezTo>
                    <a:pt x="33976" y="15916"/>
                    <a:pt x="33955" y="15895"/>
                    <a:pt x="33934" y="15874"/>
                  </a:cubicBezTo>
                  <a:cubicBezTo>
                    <a:pt x="34081" y="15685"/>
                    <a:pt x="34186" y="15495"/>
                    <a:pt x="34312" y="15327"/>
                  </a:cubicBezTo>
                  <a:cubicBezTo>
                    <a:pt x="34565" y="14970"/>
                    <a:pt x="34817" y="14591"/>
                    <a:pt x="35027" y="14192"/>
                  </a:cubicBezTo>
                  <a:cubicBezTo>
                    <a:pt x="35111" y="14087"/>
                    <a:pt x="35259" y="14066"/>
                    <a:pt x="35343" y="13940"/>
                  </a:cubicBezTo>
                  <a:cubicBezTo>
                    <a:pt x="35301" y="13898"/>
                    <a:pt x="35280" y="13835"/>
                    <a:pt x="35301" y="13771"/>
                  </a:cubicBezTo>
                  <a:cubicBezTo>
                    <a:pt x="35490" y="13561"/>
                    <a:pt x="35637" y="13330"/>
                    <a:pt x="35763" y="13078"/>
                  </a:cubicBezTo>
                  <a:cubicBezTo>
                    <a:pt x="35868" y="12888"/>
                    <a:pt x="36057" y="12762"/>
                    <a:pt x="36142" y="12552"/>
                  </a:cubicBezTo>
                  <a:cubicBezTo>
                    <a:pt x="36162" y="12491"/>
                    <a:pt x="36282" y="12429"/>
                    <a:pt x="36366" y="12387"/>
                  </a:cubicBezTo>
                  <a:lnTo>
                    <a:pt x="36366" y="12387"/>
                  </a:lnTo>
                  <a:cubicBezTo>
                    <a:pt x="36404" y="12426"/>
                    <a:pt x="36392" y="12468"/>
                    <a:pt x="36478" y="12468"/>
                  </a:cubicBezTo>
                  <a:cubicBezTo>
                    <a:pt x="36688" y="12090"/>
                    <a:pt x="36814" y="11669"/>
                    <a:pt x="37046" y="11270"/>
                  </a:cubicBezTo>
                  <a:cubicBezTo>
                    <a:pt x="37277" y="10870"/>
                    <a:pt x="37529" y="10513"/>
                    <a:pt x="37781" y="10134"/>
                  </a:cubicBezTo>
                  <a:cubicBezTo>
                    <a:pt x="37763" y="10079"/>
                    <a:pt x="37745" y="10072"/>
                    <a:pt x="37713" y="10071"/>
                  </a:cubicBezTo>
                  <a:lnTo>
                    <a:pt x="37713" y="10071"/>
                  </a:lnTo>
                  <a:cubicBezTo>
                    <a:pt x="37715" y="10071"/>
                    <a:pt x="37716" y="10071"/>
                    <a:pt x="37718" y="10071"/>
                  </a:cubicBezTo>
                  <a:cubicBezTo>
                    <a:pt x="37697" y="10008"/>
                    <a:pt x="37718" y="9966"/>
                    <a:pt x="37760" y="9924"/>
                  </a:cubicBezTo>
                  <a:cubicBezTo>
                    <a:pt x="37887" y="9798"/>
                    <a:pt x="38013" y="9630"/>
                    <a:pt x="38097" y="9461"/>
                  </a:cubicBezTo>
                  <a:cubicBezTo>
                    <a:pt x="38202" y="9188"/>
                    <a:pt x="38475" y="8999"/>
                    <a:pt x="38622" y="8747"/>
                  </a:cubicBezTo>
                  <a:cubicBezTo>
                    <a:pt x="38665" y="8642"/>
                    <a:pt x="38728" y="8536"/>
                    <a:pt x="38812" y="8431"/>
                  </a:cubicBezTo>
                  <a:cubicBezTo>
                    <a:pt x="38875" y="8347"/>
                    <a:pt x="38938" y="8263"/>
                    <a:pt x="38980" y="8158"/>
                  </a:cubicBezTo>
                  <a:cubicBezTo>
                    <a:pt x="39043" y="8074"/>
                    <a:pt x="39085" y="7969"/>
                    <a:pt x="39127" y="7864"/>
                  </a:cubicBezTo>
                  <a:cubicBezTo>
                    <a:pt x="39148" y="7737"/>
                    <a:pt x="39274" y="7674"/>
                    <a:pt x="39274" y="7527"/>
                  </a:cubicBezTo>
                  <a:lnTo>
                    <a:pt x="39379" y="7527"/>
                  </a:lnTo>
                  <a:cubicBezTo>
                    <a:pt x="39505" y="7422"/>
                    <a:pt x="39548" y="7275"/>
                    <a:pt x="39653" y="7149"/>
                  </a:cubicBezTo>
                  <a:cubicBezTo>
                    <a:pt x="39758" y="7023"/>
                    <a:pt x="39800" y="6854"/>
                    <a:pt x="39947" y="6749"/>
                  </a:cubicBezTo>
                  <a:lnTo>
                    <a:pt x="39947" y="6560"/>
                  </a:lnTo>
                  <a:cubicBezTo>
                    <a:pt x="40241" y="6308"/>
                    <a:pt x="40515" y="6034"/>
                    <a:pt x="40788" y="5803"/>
                  </a:cubicBezTo>
                  <a:cubicBezTo>
                    <a:pt x="40893" y="5719"/>
                    <a:pt x="40893" y="5656"/>
                    <a:pt x="40935" y="5551"/>
                  </a:cubicBezTo>
                  <a:cubicBezTo>
                    <a:pt x="40746" y="5551"/>
                    <a:pt x="40725" y="5677"/>
                    <a:pt x="40641" y="5761"/>
                  </a:cubicBezTo>
                  <a:cubicBezTo>
                    <a:pt x="40557" y="5677"/>
                    <a:pt x="40662" y="5593"/>
                    <a:pt x="40683" y="5509"/>
                  </a:cubicBezTo>
                  <a:cubicBezTo>
                    <a:pt x="40724" y="5326"/>
                    <a:pt x="40823" y="5142"/>
                    <a:pt x="40983" y="4997"/>
                  </a:cubicBezTo>
                  <a:lnTo>
                    <a:pt x="40983" y="4997"/>
                  </a:lnTo>
                  <a:cubicBezTo>
                    <a:pt x="40995" y="5038"/>
                    <a:pt x="40986" y="5091"/>
                    <a:pt x="41061" y="5109"/>
                  </a:cubicBezTo>
                  <a:cubicBezTo>
                    <a:pt x="41145" y="5067"/>
                    <a:pt x="41229" y="4983"/>
                    <a:pt x="41272" y="4878"/>
                  </a:cubicBezTo>
                  <a:cubicBezTo>
                    <a:pt x="41335" y="4752"/>
                    <a:pt x="41419" y="4626"/>
                    <a:pt x="41482" y="4500"/>
                  </a:cubicBezTo>
                  <a:cubicBezTo>
                    <a:pt x="41471" y="4493"/>
                    <a:pt x="41461" y="4490"/>
                    <a:pt x="41451" y="4490"/>
                  </a:cubicBezTo>
                  <a:cubicBezTo>
                    <a:pt x="41409" y="4490"/>
                    <a:pt x="41375" y="4545"/>
                    <a:pt x="41331" y="4545"/>
                  </a:cubicBezTo>
                  <a:cubicBezTo>
                    <a:pt x="41325" y="4545"/>
                    <a:pt x="41319" y="4544"/>
                    <a:pt x="41314" y="4542"/>
                  </a:cubicBezTo>
                  <a:lnTo>
                    <a:pt x="41251" y="4458"/>
                  </a:lnTo>
                  <a:cubicBezTo>
                    <a:pt x="41314" y="4437"/>
                    <a:pt x="41272" y="4332"/>
                    <a:pt x="41356" y="4311"/>
                  </a:cubicBezTo>
                  <a:lnTo>
                    <a:pt x="41356" y="4247"/>
                  </a:lnTo>
                  <a:lnTo>
                    <a:pt x="41229" y="4247"/>
                  </a:lnTo>
                  <a:cubicBezTo>
                    <a:pt x="41155" y="4285"/>
                    <a:pt x="41163" y="4422"/>
                    <a:pt x="41032" y="4422"/>
                  </a:cubicBezTo>
                  <a:cubicBezTo>
                    <a:pt x="41016" y="4422"/>
                    <a:pt x="40998" y="4420"/>
                    <a:pt x="40977" y="4416"/>
                  </a:cubicBezTo>
                  <a:cubicBezTo>
                    <a:pt x="41040" y="4268"/>
                    <a:pt x="41166" y="4163"/>
                    <a:pt x="41187" y="4016"/>
                  </a:cubicBezTo>
                  <a:lnTo>
                    <a:pt x="41314" y="4016"/>
                  </a:lnTo>
                  <a:cubicBezTo>
                    <a:pt x="41335" y="3869"/>
                    <a:pt x="41419" y="3743"/>
                    <a:pt x="41524" y="3638"/>
                  </a:cubicBezTo>
                  <a:cubicBezTo>
                    <a:pt x="41566" y="3659"/>
                    <a:pt x="41587" y="3659"/>
                    <a:pt x="41608" y="3680"/>
                  </a:cubicBezTo>
                  <a:cubicBezTo>
                    <a:pt x="41629" y="3701"/>
                    <a:pt x="41650" y="3722"/>
                    <a:pt x="41671" y="3764"/>
                  </a:cubicBezTo>
                  <a:lnTo>
                    <a:pt x="41356" y="4268"/>
                  </a:lnTo>
                  <a:cubicBezTo>
                    <a:pt x="41369" y="4271"/>
                    <a:pt x="41383" y="4273"/>
                    <a:pt x="41396" y="4273"/>
                  </a:cubicBezTo>
                  <a:cubicBezTo>
                    <a:pt x="41482" y="4273"/>
                    <a:pt x="41550" y="4215"/>
                    <a:pt x="41587" y="4142"/>
                  </a:cubicBezTo>
                  <a:cubicBezTo>
                    <a:pt x="41629" y="4016"/>
                    <a:pt x="41734" y="3953"/>
                    <a:pt x="41860" y="3953"/>
                  </a:cubicBezTo>
                  <a:cubicBezTo>
                    <a:pt x="41986" y="3869"/>
                    <a:pt x="42091" y="3764"/>
                    <a:pt x="42155" y="3596"/>
                  </a:cubicBezTo>
                  <a:cubicBezTo>
                    <a:pt x="42260" y="3406"/>
                    <a:pt x="42365" y="3196"/>
                    <a:pt x="42491" y="3007"/>
                  </a:cubicBezTo>
                  <a:lnTo>
                    <a:pt x="42491" y="2797"/>
                  </a:lnTo>
                  <a:cubicBezTo>
                    <a:pt x="42575" y="2713"/>
                    <a:pt x="42659" y="2608"/>
                    <a:pt x="42785" y="2565"/>
                  </a:cubicBezTo>
                  <a:lnTo>
                    <a:pt x="42743" y="2502"/>
                  </a:lnTo>
                  <a:cubicBezTo>
                    <a:pt x="42764" y="2439"/>
                    <a:pt x="42890" y="2397"/>
                    <a:pt x="42827" y="2292"/>
                  </a:cubicBezTo>
                  <a:cubicBezTo>
                    <a:pt x="42816" y="2288"/>
                    <a:pt x="42805" y="2287"/>
                    <a:pt x="42794" y="2287"/>
                  </a:cubicBezTo>
                  <a:cubicBezTo>
                    <a:pt x="42708" y="2287"/>
                    <a:pt x="42662" y="2409"/>
                    <a:pt x="42579" y="2409"/>
                  </a:cubicBezTo>
                  <a:cubicBezTo>
                    <a:pt x="42565" y="2409"/>
                    <a:pt x="42550" y="2406"/>
                    <a:pt x="42533" y="2397"/>
                  </a:cubicBezTo>
                  <a:lnTo>
                    <a:pt x="42533" y="2397"/>
                  </a:lnTo>
                  <a:lnTo>
                    <a:pt x="42575" y="2502"/>
                  </a:lnTo>
                  <a:cubicBezTo>
                    <a:pt x="42491" y="2544"/>
                    <a:pt x="42407" y="2608"/>
                    <a:pt x="42365" y="2692"/>
                  </a:cubicBezTo>
                  <a:cubicBezTo>
                    <a:pt x="42344" y="2734"/>
                    <a:pt x="42365" y="2839"/>
                    <a:pt x="42344" y="2860"/>
                  </a:cubicBezTo>
                  <a:cubicBezTo>
                    <a:pt x="42302" y="2902"/>
                    <a:pt x="42260" y="2902"/>
                    <a:pt x="42218" y="2902"/>
                  </a:cubicBezTo>
                  <a:lnTo>
                    <a:pt x="42260" y="2965"/>
                  </a:lnTo>
                  <a:lnTo>
                    <a:pt x="42091" y="3154"/>
                  </a:lnTo>
                  <a:cubicBezTo>
                    <a:pt x="42134" y="3049"/>
                    <a:pt x="42134" y="2944"/>
                    <a:pt x="42218" y="2902"/>
                  </a:cubicBezTo>
                  <a:lnTo>
                    <a:pt x="42281" y="2797"/>
                  </a:lnTo>
                  <a:cubicBezTo>
                    <a:pt x="42260" y="2776"/>
                    <a:pt x="42241" y="2768"/>
                    <a:pt x="42225" y="2768"/>
                  </a:cubicBezTo>
                  <a:cubicBezTo>
                    <a:pt x="42182" y="2768"/>
                    <a:pt x="42150" y="2819"/>
                    <a:pt x="42113" y="2834"/>
                  </a:cubicBezTo>
                  <a:lnTo>
                    <a:pt x="42113" y="2834"/>
                  </a:lnTo>
                  <a:lnTo>
                    <a:pt x="42113" y="2755"/>
                  </a:lnTo>
                  <a:cubicBezTo>
                    <a:pt x="42134" y="2713"/>
                    <a:pt x="42197" y="2734"/>
                    <a:pt x="42260" y="2713"/>
                  </a:cubicBezTo>
                  <a:lnTo>
                    <a:pt x="42365" y="2481"/>
                  </a:lnTo>
                  <a:lnTo>
                    <a:pt x="42533" y="2397"/>
                  </a:lnTo>
                  <a:lnTo>
                    <a:pt x="42533" y="2250"/>
                  </a:lnTo>
                  <a:cubicBezTo>
                    <a:pt x="42554" y="2145"/>
                    <a:pt x="42701" y="2208"/>
                    <a:pt x="42722" y="2103"/>
                  </a:cubicBezTo>
                  <a:cubicBezTo>
                    <a:pt x="42722" y="2061"/>
                    <a:pt x="42659" y="2040"/>
                    <a:pt x="42659" y="1998"/>
                  </a:cubicBezTo>
                  <a:cubicBezTo>
                    <a:pt x="42764" y="1830"/>
                    <a:pt x="42806" y="1640"/>
                    <a:pt x="43017" y="1577"/>
                  </a:cubicBezTo>
                  <a:cubicBezTo>
                    <a:pt x="42996" y="1451"/>
                    <a:pt x="43038" y="1304"/>
                    <a:pt x="43143" y="1220"/>
                  </a:cubicBezTo>
                  <a:cubicBezTo>
                    <a:pt x="43290" y="1073"/>
                    <a:pt x="43311" y="841"/>
                    <a:pt x="43500" y="736"/>
                  </a:cubicBezTo>
                  <a:cubicBezTo>
                    <a:pt x="43500" y="715"/>
                    <a:pt x="43521" y="673"/>
                    <a:pt x="43521" y="652"/>
                  </a:cubicBezTo>
                  <a:cubicBezTo>
                    <a:pt x="43605" y="463"/>
                    <a:pt x="43605" y="253"/>
                    <a:pt x="43773" y="106"/>
                  </a:cubicBezTo>
                  <a:cubicBezTo>
                    <a:pt x="43794" y="85"/>
                    <a:pt x="43773" y="22"/>
                    <a:pt x="4373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38"/>
            <p:cNvSpPr/>
            <p:nvPr/>
          </p:nvSpPr>
          <p:spPr>
            <a:xfrm>
              <a:off x="1788286" y="2975415"/>
              <a:ext cx="453585" cy="692494"/>
            </a:xfrm>
            <a:custGeom>
              <a:avLst/>
              <a:gdLst/>
              <a:ahLst/>
              <a:cxnLst/>
              <a:rect l="l" t="t" r="r" b="b"/>
              <a:pathLst>
                <a:path w="43984" h="66125" extrusionOk="0">
                  <a:moveTo>
                    <a:pt x="43213" y="0"/>
                  </a:moveTo>
                  <a:cubicBezTo>
                    <a:pt x="43210" y="0"/>
                    <a:pt x="43208" y="1"/>
                    <a:pt x="43206" y="3"/>
                  </a:cubicBezTo>
                  <a:cubicBezTo>
                    <a:pt x="43185" y="45"/>
                    <a:pt x="43164" y="87"/>
                    <a:pt x="43143" y="108"/>
                  </a:cubicBezTo>
                  <a:cubicBezTo>
                    <a:pt x="42975" y="171"/>
                    <a:pt x="42828" y="276"/>
                    <a:pt x="42701" y="424"/>
                  </a:cubicBezTo>
                  <a:cubicBezTo>
                    <a:pt x="42554" y="550"/>
                    <a:pt x="42407" y="697"/>
                    <a:pt x="42281" y="844"/>
                  </a:cubicBezTo>
                  <a:cubicBezTo>
                    <a:pt x="42218" y="949"/>
                    <a:pt x="42218" y="1075"/>
                    <a:pt x="42134" y="1138"/>
                  </a:cubicBezTo>
                  <a:cubicBezTo>
                    <a:pt x="42008" y="1265"/>
                    <a:pt x="41902" y="1412"/>
                    <a:pt x="41839" y="1580"/>
                  </a:cubicBezTo>
                  <a:cubicBezTo>
                    <a:pt x="41755" y="1769"/>
                    <a:pt x="41629" y="1937"/>
                    <a:pt x="41524" y="2106"/>
                  </a:cubicBezTo>
                  <a:cubicBezTo>
                    <a:pt x="41251" y="2484"/>
                    <a:pt x="40977" y="2862"/>
                    <a:pt x="40746" y="3241"/>
                  </a:cubicBezTo>
                  <a:cubicBezTo>
                    <a:pt x="40704" y="3304"/>
                    <a:pt x="40599" y="3262"/>
                    <a:pt x="40599" y="3325"/>
                  </a:cubicBezTo>
                  <a:cubicBezTo>
                    <a:pt x="40578" y="3367"/>
                    <a:pt x="40620" y="3388"/>
                    <a:pt x="40641" y="3430"/>
                  </a:cubicBezTo>
                  <a:cubicBezTo>
                    <a:pt x="40473" y="3598"/>
                    <a:pt x="40347" y="3787"/>
                    <a:pt x="40242" y="3998"/>
                  </a:cubicBezTo>
                  <a:cubicBezTo>
                    <a:pt x="40221" y="4082"/>
                    <a:pt x="40178" y="4145"/>
                    <a:pt x="40115" y="4208"/>
                  </a:cubicBezTo>
                  <a:cubicBezTo>
                    <a:pt x="39968" y="4397"/>
                    <a:pt x="39842" y="4586"/>
                    <a:pt x="39737" y="4818"/>
                  </a:cubicBezTo>
                  <a:cubicBezTo>
                    <a:pt x="39674" y="4944"/>
                    <a:pt x="39590" y="5070"/>
                    <a:pt x="39485" y="5154"/>
                  </a:cubicBezTo>
                  <a:cubicBezTo>
                    <a:pt x="39359" y="5259"/>
                    <a:pt x="39253" y="5364"/>
                    <a:pt x="39169" y="5511"/>
                  </a:cubicBezTo>
                  <a:cubicBezTo>
                    <a:pt x="39043" y="5701"/>
                    <a:pt x="38875" y="5869"/>
                    <a:pt x="38749" y="6079"/>
                  </a:cubicBezTo>
                  <a:cubicBezTo>
                    <a:pt x="38602" y="6331"/>
                    <a:pt x="38349" y="6521"/>
                    <a:pt x="38202" y="6794"/>
                  </a:cubicBezTo>
                  <a:cubicBezTo>
                    <a:pt x="38076" y="7067"/>
                    <a:pt x="37887" y="7341"/>
                    <a:pt x="37677" y="7593"/>
                  </a:cubicBezTo>
                  <a:cubicBezTo>
                    <a:pt x="37571" y="7698"/>
                    <a:pt x="37529" y="7887"/>
                    <a:pt x="37424" y="7992"/>
                  </a:cubicBezTo>
                  <a:cubicBezTo>
                    <a:pt x="37319" y="8118"/>
                    <a:pt x="37256" y="8266"/>
                    <a:pt x="37172" y="8371"/>
                  </a:cubicBezTo>
                  <a:cubicBezTo>
                    <a:pt x="37088" y="8497"/>
                    <a:pt x="37067" y="8665"/>
                    <a:pt x="36920" y="8749"/>
                  </a:cubicBezTo>
                  <a:cubicBezTo>
                    <a:pt x="36836" y="9023"/>
                    <a:pt x="36688" y="9254"/>
                    <a:pt x="36499" y="9464"/>
                  </a:cubicBezTo>
                  <a:cubicBezTo>
                    <a:pt x="36205" y="9864"/>
                    <a:pt x="35953" y="10284"/>
                    <a:pt x="35721" y="10704"/>
                  </a:cubicBezTo>
                  <a:cubicBezTo>
                    <a:pt x="35700" y="10747"/>
                    <a:pt x="35679" y="10768"/>
                    <a:pt x="35679" y="10810"/>
                  </a:cubicBezTo>
                  <a:cubicBezTo>
                    <a:pt x="35679" y="10894"/>
                    <a:pt x="35658" y="10957"/>
                    <a:pt x="35595" y="10999"/>
                  </a:cubicBezTo>
                  <a:cubicBezTo>
                    <a:pt x="35490" y="11188"/>
                    <a:pt x="35343" y="11356"/>
                    <a:pt x="35175" y="11503"/>
                  </a:cubicBezTo>
                  <a:cubicBezTo>
                    <a:pt x="35006" y="11693"/>
                    <a:pt x="34859" y="11882"/>
                    <a:pt x="34754" y="12113"/>
                  </a:cubicBezTo>
                  <a:cubicBezTo>
                    <a:pt x="34649" y="12302"/>
                    <a:pt x="34544" y="12492"/>
                    <a:pt x="34439" y="12660"/>
                  </a:cubicBezTo>
                  <a:cubicBezTo>
                    <a:pt x="34208" y="13017"/>
                    <a:pt x="33976" y="13375"/>
                    <a:pt x="33745" y="13711"/>
                  </a:cubicBezTo>
                  <a:cubicBezTo>
                    <a:pt x="33535" y="14068"/>
                    <a:pt x="33282" y="14384"/>
                    <a:pt x="33072" y="14741"/>
                  </a:cubicBezTo>
                  <a:cubicBezTo>
                    <a:pt x="32967" y="14888"/>
                    <a:pt x="32841" y="14993"/>
                    <a:pt x="32715" y="15162"/>
                  </a:cubicBezTo>
                  <a:cubicBezTo>
                    <a:pt x="32589" y="15330"/>
                    <a:pt x="32463" y="15498"/>
                    <a:pt x="32315" y="15645"/>
                  </a:cubicBezTo>
                  <a:cubicBezTo>
                    <a:pt x="32168" y="15813"/>
                    <a:pt x="32021" y="16003"/>
                    <a:pt x="31916" y="16213"/>
                  </a:cubicBezTo>
                  <a:cubicBezTo>
                    <a:pt x="31874" y="16276"/>
                    <a:pt x="31811" y="16276"/>
                    <a:pt x="31790" y="16318"/>
                  </a:cubicBezTo>
                  <a:cubicBezTo>
                    <a:pt x="31769" y="16717"/>
                    <a:pt x="31601" y="17117"/>
                    <a:pt x="31327" y="17390"/>
                  </a:cubicBezTo>
                  <a:cubicBezTo>
                    <a:pt x="31264" y="17453"/>
                    <a:pt x="31201" y="17516"/>
                    <a:pt x="31138" y="17579"/>
                  </a:cubicBezTo>
                  <a:cubicBezTo>
                    <a:pt x="31033" y="17748"/>
                    <a:pt x="30844" y="17874"/>
                    <a:pt x="30760" y="18084"/>
                  </a:cubicBezTo>
                  <a:cubicBezTo>
                    <a:pt x="30717" y="18147"/>
                    <a:pt x="30717" y="18252"/>
                    <a:pt x="30781" y="18294"/>
                  </a:cubicBezTo>
                  <a:cubicBezTo>
                    <a:pt x="30739" y="18357"/>
                    <a:pt x="30675" y="18399"/>
                    <a:pt x="30675" y="18441"/>
                  </a:cubicBezTo>
                  <a:cubicBezTo>
                    <a:pt x="30633" y="18631"/>
                    <a:pt x="30549" y="18778"/>
                    <a:pt x="30423" y="18925"/>
                  </a:cubicBezTo>
                  <a:cubicBezTo>
                    <a:pt x="30171" y="19282"/>
                    <a:pt x="29940" y="19661"/>
                    <a:pt x="29771" y="20060"/>
                  </a:cubicBezTo>
                  <a:cubicBezTo>
                    <a:pt x="29729" y="20186"/>
                    <a:pt x="29624" y="20313"/>
                    <a:pt x="29498" y="20376"/>
                  </a:cubicBezTo>
                  <a:cubicBezTo>
                    <a:pt x="29246" y="20565"/>
                    <a:pt x="29057" y="20796"/>
                    <a:pt x="28909" y="21070"/>
                  </a:cubicBezTo>
                  <a:cubicBezTo>
                    <a:pt x="28825" y="21238"/>
                    <a:pt x="28741" y="21406"/>
                    <a:pt x="28636" y="21553"/>
                  </a:cubicBezTo>
                  <a:cubicBezTo>
                    <a:pt x="28510" y="21763"/>
                    <a:pt x="28363" y="21974"/>
                    <a:pt x="28216" y="22163"/>
                  </a:cubicBezTo>
                  <a:cubicBezTo>
                    <a:pt x="28153" y="22226"/>
                    <a:pt x="28131" y="22310"/>
                    <a:pt x="28110" y="22394"/>
                  </a:cubicBezTo>
                  <a:cubicBezTo>
                    <a:pt x="28089" y="22562"/>
                    <a:pt x="28047" y="22709"/>
                    <a:pt x="27963" y="22857"/>
                  </a:cubicBezTo>
                  <a:cubicBezTo>
                    <a:pt x="27858" y="22983"/>
                    <a:pt x="27774" y="23109"/>
                    <a:pt x="27669" y="23214"/>
                  </a:cubicBezTo>
                  <a:cubicBezTo>
                    <a:pt x="27627" y="23277"/>
                    <a:pt x="27627" y="23361"/>
                    <a:pt x="27543" y="23382"/>
                  </a:cubicBezTo>
                  <a:cubicBezTo>
                    <a:pt x="27269" y="23508"/>
                    <a:pt x="27164" y="23782"/>
                    <a:pt x="26975" y="23971"/>
                  </a:cubicBezTo>
                  <a:cubicBezTo>
                    <a:pt x="26849" y="24118"/>
                    <a:pt x="26786" y="24307"/>
                    <a:pt x="26639" y="24433"/>
                  </a:cubicBezTo>
                  <a:cubicBezTo>
                    <a:pt x="26639" y="24644"/>
                    <a:pt x="26471" y="24749"/>
                    <a:pt x="26386" y="24917"/>
                  </a:cubicBezTo>
                  <a:cubicBezTo>
                    <a:pt x="26365" y="24980"/>
                    <a:pt x="26281" y="24959"/>
                    <a:pt x="26281" y="25022"/>
                  </a:cubicBezTo>
                  <a:cubicBezTo>
                    <a:pt x="26302" y="25169"/>
                    <a:pt x="26134" y="25232"/>
                    <a:pt x="26071" y="25337"/>
                  </a:cubicBezTo>
                  <a:cubicBezTo>
                    <a:pt x="26029" y="25485"/>
                    <a:pt x="25966" y="25590"/>
                    <a:pt x="25861" y="25716"/>
                  </a:cubicBezTo>
                  <a:cubicBezTo>
                    <a:pt x="25651" y="25989"/>
                    <a:pt x="25461" y="26305"/>
                    <a:pt x="25314" y="26620"/>
                  </a:cubicBezTo>
                  <a:cubicBezTo>
                    <a:pt x="25230" y="26851"/>
                    <a:pt x="25083" y="27061"/>
                    <a:pt x="24894" y="27230"/>
                  </a:cubicBezTo>
                  <a:cubicBezTo>
                    <a:pt x="24747" y="27377"/>
                    <a:pt x="24662" y="27545"/>
                    <a:pt x="24599" y="27713"/>
                  </a:cubicBezTo>
                  <a:cubicBezTo>
                    <a:pt x="24578" y="27776"/>
                    <a:pt x="24662" y="27839"/>
                    <a:pt x="24641" y="27860"/>
                  </a:cubicBezTo>
                  <a:cubicBezTo>
                    <a:pt x="24494" y="28008"/>
                    <a:pt x="24473" y="28239"/>
                    <a:pt x="24305" y="28386"/>
                  </a:cubicBezTo>
                  <a:cubicBezTo>
                    <a:pt x="24137" y="28512"/>
                    <a:pt x="23969" y="28701"/>
                    <a:pt x="23864" y="28912"/>
                  </a:cubicBezTo>
                  <a:cubicBezTo>
                    <a:pt x="23800" y="28996"/>
                    <a:pt x="23674" y="28954"/>
                    <a:pt x="23674" y="29080"/>
                  </a:cubicBezTo>
                  <a:cubicBezTo>
                    <a:pt x="23674" y="29206"/>
                    <a:pt x="23569" y="29248"/>
                    <a:pt x="23527" y="29332"/>
                  </a:cubicBezTo>
                  <a:cubicBezTo>
                    <a:pt x="23464" y="29500"/>
                    <a:pt x="23338" y="29605"/>
                    <a:pt x="23275" y="29753"/>
                  </a:cubicBezTo>
                  <a:cubicBezTo>
                    <a:pt x="23170" y="29900"/>
                    <a:pt x="23107" y="30047"/>
                    <a:pt x="23044" y="30215"/>
                  </a:cubicBezTo>
                  <a:cubicBezTo>
                    <a:pt x="23023" y="30320"/>
                    <a:pt x="22896" y="30362"/>
                    <a:pt x="22896" y="30467"/>
                  </a:cubicBezTo>
                  <a:cubicBezTo>
                    <a:pt x="22728" y="30488"/>
                    <a:pt x="22707" y="30636"/>
                    <a:pt x="22644" y="30741"/>
                  </a:cubicBezTo>
                  <a:cubicBezTo>
                    <a:pt x="22497" y="30909"/>
                    <a:pt x="22392" y="31098"/>
                    <a:pt x="22308" y="31329"/>
                  </a:cubicBezTo>
                  <a:cubicBezTo>
                    <a:pt x="22161" y="31750"/>
                    <a:pt x="21887" y="32107"/>
                    <a:pt x="21509" y="32381"/>
                  </a:cubicBezTo>
                  <a:cubicBezTo>
                    <a:pt x="21509" y="32591"/>
                    <a:pt x="21299" y="32675"/>
                    <a:pt x="21193" y="32822"/>
                  </a:cubicBezTo>
                  <a:cubicBezTo>
                    <a:pt x="21067" y="33306"/>
                    <a:pt x="20836" y="33768"/>
                    <a:pt x="20521" y="34147"/>
                  </a:cubicBezTo>
                  <a:cubicBezTo>
                    <a:pt x="20416" y="34147"/>
                    <a:pt x="20458" y="34063"/>
                    <a:pt x="20395" y="34021"/>
                  </a:cubicBezTo>
                  <a:cubicBezTo>
                    <a:pt x="20395" y="34147"/>
                    <a:pt x="20289" y="34210"/>
                    <a:pt x="20226" y="34273"/>
                  </a:cubicBezTo>
                  <a:cubicBezTo>
                    <a:pt x="20100" y="34399"/>
                    <a:pt x="20016" y="34546"/>
                    <a:pt x="19932" y="34714"/>
                  </a:cubicBezTo>
                  <a:cubicBezTo>
                    <a:pt x="19785" y="34967"/>
                    <a:pt x="19722" y="35282"/>
                    <a:pt x="19469" y="35471"/>
                  </a:cubicBezTo>
                  <a:cubicBezTo>
                    <a:pt x="19427" y="35513"/>
                    <a:pt x="19385" y="35576"/>
                    <a:pt x="19385" y="35618"/>
                  </a:cubicBezTo>
                  <a:cubicBezTo>
                    <a:pt x="19301" y="35829"/>
                    <a:pt x="19280" y="36081"/>
                    <a:pt x="19070" y="36228"/>
                  </a:cubicBezTo>
                  <a:cubicBezTo>
                    <a:pt x="19028" y="36417"/>
                    <a:pt x="18881" y="36501"/>
                    <a:pt x="18755" y="36670"/>
                  </a:cubicBezTo>
                  <a:cubicBezTo>
                    <a:pt x="18650" y="36838"/>
                    <a:pt x="18481" y="36964"/>
                    <a:pt x="18355" y="37132"/>
                  </a:cubicBezTo>
                  <a:cubicBezTo>
                    <a:pt x="18229" y="37321"/>
                    <a:pt x="18124" y="37511"/>
                    <a:pt x="18019" y="37679"/>
                  </a:cubicBezTo>
                  <a:cubicBezTo>
                    <a:pt x="18061" y="37763"/>
                    <a:pt x="18124" y="37847"/>
                    <a:pt x="18061" y="37931"/>
                  </a:cubicBezTo>
                  <a:lnTo>
                    <a:pt x="17956" y="37931"/>
                  </a:lnTo>
                  <a:cubicBezTo>
                    <a:pt x="17893" y="38099"/>
                    <a:pt x="17766" y="38225"/>
                    <a:pt x="17640" y="38331"/>
                  </a:cubicBezTo>
                  <a:cubicBezTo>
                    <a:pt x="17661" y="38499"/>
                    <a:pt x="17514" y="38583"/>
                    <a:pt x="17451" y="38709"/>
                  </a:cubicBezTo>
                  <a:cubicBezTo>
                    <a:pt x="17409" y="38835"/>
                    <a:pt x="17325" y="38961"/>
                    <a:pt x="17262" y="39066"/>
                  </a:cubicBezTo>
                  <a:cubicBezTo>
                    <a:pt x="17157" y="39193"/>
                    <a:pt x="17094" y="39319"/>
                    <a:pt x="17031" y="39466"/>
                  </a:cubicBezTo>
                  <a:cubicBezTo>
                    <a:pt x="16968" y="39571"/>
                    <a:pt x="16904" y="39655"/>
                    <a:pt x="16841" y="39760"/>
                  </a:cubicBezTo>
                  <a:cubicBezTo>
                    <a:pt x="16715" y="40034"/>
                    <a:pt x="16526" y="40265"/>
                    <a:pt x="16316" y="40475"/>
                  </a:cubicBezTo>
                  <a:cubicBezTo>
                    <a:pt x="16127" y="40622"/>
                    <a:pt x="15958" y="40832"/>
                    <a:pt x="15832" y="41043"/>
                  </a:cubicBezTo>
                  <a:cubicBezTo>
                    <a:pt x="15790" y="41127"/>
                    <a:pt x="15727" y="41190"/>
                    <a:pt x="15643" y="41253"/>
                  </a:cubicBezTo>
                  <a:cubicBezTo>
                    <a:pt x="15601" y="41295"/>
                    <a:pt x="15559" y="41358"/>
                    <a:pt x="15496" y="41379"/>
                  </a:cubicBezTo>
                  <a:cubicBezTo>
                    <a:pt x="15370" y="41484"/>
                    <a:pt x="15349" y="41631"/>
                    <a:pt x="15265" y="41758"/>
                  </a:cubicBezTo>
                  <a:cubicBezTo>
                    <a:pt x="15075" y="42031"/>
                    <a:pt x="14907" y="42325"/>
                    <a:pt x="14739" y="42598"/>
                  </a:cubicBezTo>
                  <a:cubicBezTo>
                    <a:pt x="14508" y="42935"/>
                    <a:pt x="14297" y="43313"/>
                    <a:pt x="14150" y="43692"/>
                  </a:cubicBezTo>
                  <a:cubicBezTo>
                    <a:pt x="14087" y="43839"/>
                    <a:pt x="13940" y="43923"/>
                    <a:pt x="13856" y="44049"/>
                  </a:cubicBezTo>
                  <a:cubicBezTo>
                    <a:pt x="13583" y="44449"/>
                    <a:pt x="13330" y="44869"/>
                    <a:pt x="13120" y="45311"/>
                  </a:cubicBezTo>
                  <a:cubicBezTo>
                    <a:pt x="13099" y="45374"/>
                    <a:pt x="13036" y="45437"/>
                    <a:pt x="12973" y="45458"/>
                  </a:cubicBezTo>
                  <a:cubicBezTo>
                    <a:pt x="12805" y="45521"/>
                    <a:pt x="12742" y="45710"/>
                    <a:pt x="12637" y="45836"/>
                  </a:cubicBezTo>
                  <a:cubicBezTo>
                    <a:pt x="12552" y="45941"/>
                    <a:pt x="12489" y="46068"/>
                    <a:pt x="12447" y="46194"/>
                  </a:cubicBezTo>
                  <a:cubicBezTo>
                    <a:pt x="12426" y="46299"/>
                    <a:pt x="12384" y="46383"/>
                    <a:pt x="12342" y="46488"/>
                  </a:cubicBezTo>
                  <a:cubicBezTo>
                    <a:pt x="12279" y="46614"/>
                    <a:pt x="12258" y="46782"/>
                    <a:pt x="12069" y="46824"/>
                  </a:cubicBezTo>
                  <a:cubicBezTo>
                    <a:pt x="12027" y="47035"/>
                    <a:pt x="11838" y="47119"/>
                    <a:pt x="11754" y="47287"/>
                  </a:cubicBezTo>
                  <a:cubicBezTo>
                    <a:pt x="11732" y="47371"/>
                    <a:pt x="11669" y="47371"/>
                    <a:pt x="11627" y="47434"/>
                  </a:cubicBezTo>
                  <a:cubicBezTo>
                    <a:pt x="11501" y="47623"/>
                    <a:pt x="11375" y="47813"/>
                    <a:pt x="11249" y="47981"/>
                  </a:cubicBezTo>
                  <a:cubicBezTo>
                    <a:pt x="11102" y="48170"/>
                    <a:pt x="10955" y="48338"/>
                    <a:pt x="10807" y="48506"/>
                  </a:cubicBezTo>
                  <a:cubicBezTo>
                    <a:pt x="10765" y="48548"/>
                    <a:pt x="10702" y="48590"/>
                    <a:pt x="10702" y="48632"/>
                  </a:cubicBezTo>
                  <a:cubicBezTo>
                    <a:pt x="10702" y="48717"/>
                    <a:pt x="10639" y="48801"/>
                    <a:pt x="10555" y="48843"/>
                  </a:cubicBezTo>
                  <a:cubicBezTo>
                    <a:pt x="10471" y="48864"/>
                    <a:pt x="10534" y="49011"/>
                    <a:pt x="10450" y="49074"/>
                  </a:cubicBezTo>
                  <a:cubicBezTo>
                    <a:pt x="10345" y="49137"/>
                    <a:pt x="10261" y="49263"/>
                    <a:pt x="10198" y="49368"/>
                  </a:cubicBezTo>
                  <a:cubicBezTo>
                    <a:pt x="10030" y="49600"/>
                    <a:pt x="9903" y="49852"/>
                    <a:pt x="9819" y="50104"/>
                  </a:cubicBezTo>
                  <a:cubicBezTo>
                    <a:pt x="9630" y="50272"/>
                    <a:pt x="9588" y="50546"/>
                    <a:pt x="9420" y="50735"/>
                  </a:cubicBezTo>
                  <a:lnTo>
                    <a:pt x="9378" y="50693"/>
                  </a:lnTo>
                  <a:cubicBezTo>
                    <a:pt x="9294" y="50798"/>
                    <a:pt x="9294" y="50987"/>
                    <a:pt x="9104" y="51029"/>
                  </a:cubicBezTo>
                  <a:cubicBezTo>
                    <a:pt x="9104" y="51134"/>
                    <a:pt x="8999" y="51197"/>
                    <a:pt x="8957" y="51282"/>
                  </a:cubicBezTo>
                  <a:cubicBezTo>
                    <a:pt x="8894" y="51366"/>
                    <a:pt x="8915" y="51450"/>
                    <a:pt x="8852" y="51534"/>
                  </a:cubicBezTo>
                  <a:cubicBezTo>
                    <a:pt x="8684" y="51723"/>
                    <a:pt x="8537" y="51933"/>
                    <a:pt x="8432" y="52165"/>
                  </a:cubicBezTo>
                  <a:cubicBezTo>
                    <a:pt x="8306" y="52396"/>
                    <a:pt x="8116" y="52543"/>
                    <a:pt x="8032" y="52774"/>
                  </a:cubicBezTo>
                  <a:cubicBezTo>
                    <a:pt x="7885" y="52816"/>
                    <a:pt x="7822" y="52964"/>
                    <a:pt x="7780" y="53090"/>
                  </a:cubicBezTo>
                  <a:cubicBezTo>
                    <a:pt x="7633" y="53321"/>
                    <a:pt x="7486" y="53531"/>
                    <a:pt x="7317" y="53741"/>
                  </a:cubicBezTo>
                  <a:cubicBezTo>
                    <a:pt x="7107" y="54078"/>
                    <a:pt x="6855" y="54372"/>
                    <a:pt x="6624" y="54709"/>
                  </a:cubicBezTo>
                  <a:cubicBezTo>
                    <a:pt x="6497" y="54919"/>
                    <a:pt x="6308" y="55087"/>
                    <a:pt x="6098" y="55234"/>
                  </a:cubicBezTo>
                  <a:cubicBezTo>
                    <a:pt x="6014" y="55276"/>
                    <a:pt x="5951" y="55360"/>
                    <a:pt x="5930" y="55465"/>
                  </a:cubicBezTo>
                  <a:cubicBezTo>
                    <a:pt x="5888" y="55634"/>
                    <a:pt x="5741" y="55760"/>
                    <a:pt x="5720" y="55928"/>
                  </a:cubicBezTo>
                  <a:cubicBezTo>
                    <a:pt x="5656" y="56096"/>
                    <a:pt x="5572" y="56243"/>
                    <a:pt x="5467" y="56348"/>
                  </a:cubicBezTo>
                  <a:cubicBezTo>
                    <a:pt x="5446" y="56390"/>
                    <a:pt x="5425" y="56433"/>
                    <a:pt x="5404" y="56475"/>
                  </a:cubicBezTo>
                  <a:cubicBezTo>
                    <a:pt x="5362" y="56622"/>
                    <a:pt x="5278" y="56769"/>
                    <a:pt x="5173" y="56895"/>
                  </a:cubicBezTo>
                  <a:cubicBezTo>
                    <a:pt x="4963" y="57168"/>
                    <a:pt x="4773" y="57442"/>
                    <a:pt x="4605" y="57715"/>
                  </a:cubicBezTo>
                  <a:cubicBezTo>
                    <a:pt x="4437" y="57988"/>
                    <a:pt x="4395" y="58283"/>
                    <a:pt x="4185" y="58514"/>
                  </a:cubicBezTo>
                  <a:cubicBezTo>
                    <a:pt x="4164" y="58514"/>
                    <a:pt x="4164" y="58535"/>
                    <a:pt x="4164" y="58556"/>
                  </a:cubicBezTo>
                  <a:cubicBezTo>
                    <a:pt x="4122" y="58724"/>
                    <a:pt x="4038" y="58871"/>
                    <a:pt x="3890" y="58955"/>
                  </a:cubicBezTo>
                  <a:cubicBezTo>
                    <a:pt x="3806" y="59019"/>
                    <a:pt x="3764" y="59124"/>
                    <a:pt x="3764" y="59229"/>
                  </a:cubicBezTo>
                  <a:cubicBezTo>
                    <a:pt x="3701" y="59250"/>
                    <a:pt x="3638" y="59250"/>
                    <a:pt x="3638" y="59313"/>
                  </a:cubicBezTo>
                  <a:cubicBezTo>
                    <a:pt x="3596" y="59439"/>
                    <a:pt x="3449" y="59544"/>
                    <a:pt x="3428" y="59649"/>
                  </a:cubicBezTo>
                  <a:cubicBezTo>
                    <a:pt x="3365" y="59859"/>
                    <a:pt x="3176" y="59965"/>
                    <a:pt x="3134" y="60154"/>
                  </a:cubicBezTo>
                  <a:cubicBezTo>
                    <a:pt x="2986" y="60175"/>
                    <a:pt x="3028" y="60385"/>
                    <a:pt x="2881" y="60448"/>
                  </a:cubicBezTo>
                  <a:cubicBezTo>
                    <a:pt x="2734" y="60511"/>
                    <a:pt x="2734" y="60700"/>
                    <a:pt x="2650" y="60827"/>
                  </a:cubicBezTo>
                  <a:cubicBezTo>
                    <a:pt x="2650" y="60848"/>
                    <a:pt x="2629" y="60869"/>
                    <a:pt x="2587" y="60890"/>
                  </a:cubicBezTo>
                  <a:cubicBezTo>
                    <a:pt x="2482" y="60932"/>
                    <a:pt x="2461" y="61016"/>
                    <a:pt x="2419" y="61121"/>
                  </a:cubicBezTo>
                  <a:cubicBezTo>
                    <a:pt x="2314" y="61331"/>
                    <a:pt x="2187" y="61562"/>
                    <a:pt x="2061" y="61773"/>
                  </a:cubicBezTo>
                  <a:cubicBezTo>
                    <a:pt x="1893" y="61983"/>
                    <a:pt x="1788" y="62235"/>
                    <a:pt x="1725" y="62488"/>
                  </a:cubicBezTo>
                  <a:cubicBezTo>
                    <a:pt x="1704" y="62551"/>
                    <a:pt x="1683" y="62614"/>
                    <a:pt x="1641" y="62656"/>
                  </a:cubicBezTo>
                  <a:cubicBezTo>
                    <a:pt x="1473" y="62866"/>
                    <a:pt x="1304" y="63097"/>
                    <a:pt x="1178" y="63350"/>
                  </a:cubicBezTo>
                  <a:cubicBezTo>
                    <a:pt x="1178" y="63371"/>
                    <a:pt x="1157" y="63392"/>
                    <a:pt x="1136" y="63392"/>
                  </a:cubicBezTo>
                  <a:cubicBezTo>
                    <a:pt x="863" y="63602"/>
                    <a:pt x="653" y="63854"/>
                    <a:pt x="463" y="64148"/>
                  </a:cubicBezTo>
                  <a:cubicBezTo>
                    <a:pt x="379" y="64254"/>
                    <a:pt x="295" y="64380"/>
                    <a:pt x="253" y="64506"/>
                  </a:cubicBezTo>
                  <a:cubicBezTo>
                    <a:pt x="232" y="64653"/>
                    <a:pt x="190" y="64779"/>
                    <a:pt x="127" y="64905"/>
                  </a:cubicBezTo>
                  <a:cubicBezTo>
                    <a:pt x="127" y="65137"/>
                    <a:pt x="85" y="65347"/>
                    <a:pt x="22" y="65557"/>
                  </a:cubicBezTo>
                  <a:cubicBezTo>
                    <a:pt x="64" y="65578"/>
                    <a:pt x="106" y="65578"/>
                    <a:pt x="106" y="65599"/>
                  </a:cubicBezTo>
                  <a:lnTo>
                    <a:pt x="1" y="65725"/>
                  </a:lnTo>
                  <a:cubicBezTo>
                    <a:pt x="127" y="65809"/>
                    <a:pt x="43" y="65893"/>
                    <a:pt x="22" y="65957"/>
                  </a:cubicBezTo>
                  <a:cubicBezTo>
                    <a:pt x="64" y="66125"/>
                    <a:pt x="211" y="66020"/>
                    <a:pt x="295" y="66125"/>
                  </a:cubicBezTo>
                  <a:cubicBezTo>
                    <a:pt x="358" y="66041"/>
                    <a:pt x="484" y="65978"/>
                    <a:pt x="548" y="65893"/>
                  </a:cubicBezTo>
                  <a:cubicBezTo>
                    <a:pt x="800" y="65599"/>
                    <a:pt x="1031" y="65305"/>
                    <a:pt x="1283" y="65010"/>
                  </a:cubicBezTo>
                  <a:cubicBezTo>
                    <a:pt x="1389" y="64863"/>
                    <a:pt x="1494" y="64695"/>
                    <a:pt x="1599" y="64548"/>
                  </a:cubicBezTo>
                  <a:cubicBezTo>
                    <a:pt x="1704" y="64380"/>
                    <a:pt x="1830" y="64233"/>
                    <a:pt x="1977" y="64085"/>
                  </a:cubicBezTo>
                  <a:cubicBezTo>
                    <a:pt x="2103" y="64001"/>
                    <a:pt x="2208" y="63854"/>
                    <a:pt x="2272" y="63707"/>
                  </a:cubicBezTo>
                  <a:cubicBezTo>
                    <a:pt x="2377" y="63497"/>
                    <a:pt x="2503" y="63286"/>
                    <a:pt x="2671" y="63097"/>
                  </a:cubicBezTo>
                  <a:cubicBezTo>
                    <a:pt x="2881" y="62761"/>
                    <a:pt x="3049" y="62424"/>
                    <a:pt x="3281" y="62109"/>
                  </a:cubicBezTo>
                  <a:cubicBezTo>
                    <a:pt x="3428" y="61920"/>
                    <a:pt x="3533" y="61689"/>
                    <a:pt x="3701" y="61520"/>
                  </a:cubicBezTo>
                  <a:cubicBezTo>
                    <a:pt x="3869" y="61331"/>
                    <a:pt x="3975" y="61142"/>
                    <a:pt x="4122" y="60953"/>
                  </a:cubicBezTo>
                  <a:cubicBezTo>
                    <a:pt x="4374" y="60679"/>
                    <a:pt x="4605" y="60364"/>
                    <a:pt x="4773" y="60007"/>
                  </a:cubicBezTo>
                  <a:cubicBezTo>
                    <a:pt x="4837" y="59838"/>
                    <a:pt x="4942" y="59649"/>
                    <a:pt x="5068" y="59481"/>
                  </a:cubicBezTo>
                  <a:cubicBezTo>
                    <a:pt x="5215" y="59292"/>
                    <a:pt x="5362" y="59061"/>
                    <a:pt x="5467" y="58829"/>
                  </a:cubicBezTo>
                  <a:cubicBezTo>
                    <a:pt x="5551" y="58661"/>
                    <a:pt x="5656" y="58493"/>
                    <a:pt x="5804" y="58367"/>
                  </a:cubicBezTo>
                  <a:cubicBezTo>
                    <a:pt x="5972" y="58178"/>
                    <a:pt x="6119" y="57988"/>
                    <a:pt x="6266" y="57799"/>
                  </a:cubicBezTo>
                  <a:cubicBezTo>
                    <a:pt x="6371" y="57610"/>
                    <a:pt x="6497" y="57463"/>
                    <a:pt x="6645" y="57316"/>
                  </a:cubicBezTo>
                  <a:cubicBezTo>
                    <a:pt x="6792" y="57210"/>
                    <a:pt x="6897" y="57063"/>
                    <a:pt x="6981" y="56895"/>
                  </a:cubicBezTo>
                  <a:cubicBezTo>
                    <a:pt x="7086" y="56664"/>
                    <a:pt x="7149" y="56390"/>
                    <a:pt x="7401" y="56264"/>
                  </a:cubicBezTo>
                  <a:cubicBezTo>
                    <a:pt x="7422" y="56243"/>
                    <a:pt x="7422" y="56201"/>
                    <a:pt x="7444" y="56180"/>
                  </a:cubicBezTo>
                  <a:cubicBezTo>
                    <a:pt x="7528" y="56075"/>
                    <a:pt x="7633" y="55949"/>
                    <a:pt x="7717" y="55823"/>
                  </a:cubicBezTo>
                  <a:cubicBezTo>
                    <a:pt x="7906" y="55571"/>
                    <a:pt x="8095" y="55360"/>
                    <a:pt x="8263" y="55108"/>
                  </a:cubicBezTo>
                  <a:cubicBezTo>
                    <a:pt x="8348" y="54940"/>
                    <a:pt x="8453" y="54772"/>
                    <a:pt x="8558" y="54624"/>
                  </a:cubicBezTo>
                  <a:cubicBezTo>
                    <a:pt x="8684" y="54477"/>
                    <a:pt x="8810" y="54330"/>
                    <a:pt x="8936" y="54183"/>
                  </a:cubicBezTo>
                  <a:cubicBezTo>
                    <a:pt x="9041" y="54036"/>
                    <a:pt x="9189" y="53931"/>
                    <a:pt x="9294" y="53783"/>
                  </a:cubicBezTo>
                  <a:cubicBezTo>
                    <a:pt x="9651" y="53321"/>
                    <a:pt x="9903" y="52795"/>
                    <a:pt x="10261" y="52333"/>
                  </a:cubicBezTo>
                  <a:cubicBezTo>
                    <a:pt x="10639" y="51849"/>
                    <a:pt x="10976" y="51345"/>
                    <a:pt x="11270" y="50819"/>
                  </a:cubicBezTo>
                  <a:cubicBezTo>
                    <a:pt x="11312" y="50777"/>
                    <a:pt x="11417" y="50777"/>
                    <a:pt x="11438" y="50693"/>
                  </a:cubicBezTo>
                  <a:cubicBezTo>
                    <a:pt x="11459" y="50630"/>
                    <a:pt x="11417" y="50546"/>
                    <a:pt x="11480" y="50504"/>
                  </a:cubicBezTo>
                  <a:cubicBezTo>
                    <a:pt x="11690" y="50356"/>
                    <a:pt x="11690" y="50356"/>
                    <a:pt x="11796" y="50167"/>
                  </a:cubicBezTo>
                  <a:cubicBezTo>
                    <a:pt x="11880" y="50041"/>
                    <a:pt x="11943" y="49915"/>
                    <a:pt x="12027" y="49810"/>
                  </a:cubicBezTo>
                  <a:cubicBezTo>
                    <a:pt x="12195" y="49600"/>
                    <a:pt x="12342" y="49389"/>
                    <a:pt x="12447" y="49158"/>
                  </a:cubicBezTo>
                  <a:cubicBezTo>
                    <a:pt x="12510" y="49137"/>
                    <a:pt x="12552" y="49116"/>
                    <a:pt x="12573" y="49074"/>
                  </a:cubicBezTo>
                  <a:cubicBezTo>
                    <a:pt x="12679" y="48969"/>
                    <a:pt x="12763" y="48864"/>
                    <a:pt x="12847" y="48759"/>
                  </a:cubicBezTo>
                  <a:cubicBezTo>
                    <a:pt x="12931" y="48654"/>
                    <a:pt x="12994" y="48527"/>
                    <a:pt x="13078" y="48443"/>
                  </a:cubicBezTo>
                  <a:cubicBezTo>
                    <a:pt x="13162" y="48338"/>
                    <a:pt x="13288" y="48254"/>
                    <a:pt x="13246" y="48107"/>
                  </a:cubicBezTo>
                  <a:cubicBezTo>
                    <a:pt x="13330" y="48044"/>
                    <a:pt x="13351" y="47897"/>
                    <a:pt x="13456" y="47876"/>
                  </a:cubicBezTo>
                  <a:cubicBezTo>
                    <a:pt x="13456" y="47728"/>
                    <a:pt x="13562" y="47665"/>
                    <a:pt x="13625" y="47581"/>
                  </a:cubicBezTo>
                  <a:cubicBezTo>
                    <a:pt x="13709" y="47518"/>
                    <a:pt x="13772" y="47455"/>
                    <a:pt x="13835" y="47371"/>
                  </a:cubicBezTo>
                  <a:cubicBezTo>
                    <a:pt x="13982" y="47098"/>
                    <a:pt x="14192" y="46908"/>
                    <a:pt x="14361" y="46614"/>
                  </a:cubicBezTo>
                  <a:cubicBezTo>
                    <a:pt x="14529" y="46341"/>
                    <a:pt x="14760" y="46110"/>
                    <a:pt x="14928" y="45815"/>
                  </a:cubicBezTo>
                  <a:cubicBezTo>
                    <a:pt x="15075" y="45521"/>
                    <a:pt x="15328" y="45269"/>
                    <a:pt x="15454" y="44974"/>
                  </a:cubicBezTo>
                  <a:cubicBezTo>
                    <a:pt x="15517" y="44785"/>
                    <a:pt x="15580" y="44638"/>
                    <a:pt x="15685" y="44491"/>
                  </a:cubicBezTo>
                  <a:cubicBezTo>
                    <a:pt x="15937" y="44112"/>
                    <a:pt x="16190" y="43734"/>
                    <a:pt x="16442" y="43355"/>
                  </a:cubicBezTo>
                  <a:cubicBezTo>
                    <a:pt x="16568" y="43145"/>
                    <a:pt x="16778" y="42977"/>
                    <a:pt x="17010" y="42914"/>
                  </a:cubicBezTo>
                  <a:cubicBezTo>
                    <a:pt x="17010" y="42704"/>
                    <a:pt x="17178" y="42577"/>
                    <a:pt x="17262" y="42388"/>
                  </a:cubicBezTo>
                  <a:cubicBezTo>
                    <a:pt x="17430" y="42052"/>
                    <a:pt x="17640" y="41736"/>
                    <a:pt x="17893" y="41442"/>
                  </a:cubicBezTo>
                  <a:cubicBezTo>
                    <a:pt x="18166" y="41127"/>
                    <a:pt x="18355" y="40769"/>
                    <a:pt x="18460" y="40349"/>
                  </a:cubicBezTo>
                  <a:cubicBezTo>
                    <a:pt x="18671" y="40160"/>
                    <a:pt x="18860" y="39949"/>
                    <a:pt x="19028" y="39718"/>
                  </a:cubicBezTo>
                  <a:cubicBezTo>
                    <a:pt x="19091" y="39634"/>
                    <a:pt x="19154" y="39529"/>
                    <a:pt x="19238" y="39466"/>
                  </a:cubicBezTo>
                  <a:cubicBezTo>
                    <a:pt x="19575" y="39150"/>
                    <a:pt x="19827" y="38751"/>
                    <a:pt x="19995" y="38310"/>
                  </a:cubicBezTo>
                  <a:cubicBezTo>
                    <a:pt x="20100" y="38057"/>
                    <a:pt x="20247" y="37826"/>
                    <a:pt x="20352" y="37574"/>
                  </a:cubicBezTo>
                  <a:cubicBezTo>
                    <a:pt x="20521" y="37237"/>
                    <a:pt x="20731" y="36943"/>
                    <a:pt x="20962" y="36670"/>
                  </a:cubicBezTo>
                  <a:cubicBezTo>
                    <a:pt x="21172" y="36438"/>
                    <a:pt x="21341" y="36186"/>
                    <a:pt x="21488" y="35913"/>
                  </a:cubicBezTo>
                  <a:cubicBezTo>
                    <a:pt x="21698" y="35471"/>
                    <a:pt x="21950" y="35072"/>
                    <a:pt x="22245" y="34714"/>
                  </a:cubicBezTo>
                  <a:cubicBezTo>
                    <a:pt x="22371" y="34567"/>
                    <a:pt x="22455" y="34399"/>
                    <a:pt x="22497" y="34210"/>
                  </a:cubicBezTo>
                  <a:cubicBezTo>
                    <a:pt x="22560" y="33978"/>
                    <a:pt x="22560" y="33894"/>
                    <a:pt x="22686" y="33852"/>
                  </a:cubicBezTo>
                  <a:cubicBezTo>
                    <a:pt x="22812" y="33810"/>
                    <a:pt x="22854" y="33726"/>
                    <a:pt x="22960" y="33642"/>
                  </a:cubicBezTo>
                  <a:cubicBezTo>
                    <a:pt x="23170" y="33474"/>
                    <a:pt x="23296" y="33222"/>
                    <a:pt x="23506" y="33032"/>
                  </a:cubicBezTo>
                  <a:cubicBezTo>
                    <a:pt x="23674" y="32885"/>
                    <a:pt x="23800" y="32717"/>
                    <a:pt x="23885" y="32507"/>
                  </a:cubicBezTo>
                  <a:cubicBezTo>
                    <a:pt x="23758" y="32381"/>
                    <a:pt x="23885" y="32276"/>
                    <a:pt x="23927" y="32191"/>
                  </a:cubicBezTo>
                  <a:cubicBezTo>
                    <a:pt x="24074" y="31981"/>
                    <a:pt x="24242" y="31792"/>
                    <a:pt x="24389" y="31582"/>
                  </a:cubicBezTo>
                  <a:cubicBezTo>
                    <a:pt x="24494" y="31477"/>
                    <a:pt x="24557" y="31329"/>
                    <a:pt x="24599" y="31182"/>
                  </a:cubicBezTo>
                  <a:cubicBezTo>
                    <a:pt x="24620" y="31014"/>
                    <a:pt x="24683" y="30867"/>
                    <a:pt x="24789" y="30720"/>
                  </a:cubicBezTo>
                  <a:cubicBezTo>
                    <a:pt x="24936" y="30552"/>
                    <a:pt x="24978" y="30341"/>
                    <a:pt x="25104" y="30152"/>
                  </a:cubicBezTo>
                  <a:cubicBezTo>
                    <a:pt x="25251" y="29984"/>
                    <a:pt x="25335" y="29753"/>
                    <a:pt x="25567" y="29626"/>
                  </a:cubicBezTo>
                  <a:cubicBezTo>
                    <a:pt x="25588" y="29605"/>
                    <a:pt x="25609" y="29584"/>
                    <a:pt x="25609" y="29563"/>
                  </a:cubicBezTo>
                  <a:cubicBezTo>
                    <a:pt x="25672" y="29353"/>
                    <a:pt x="25861" y="29248"/>
                    <a:pt x="25945" y="29059"/>
                  </a:cubicBezTo>
                  <a:cubicBezTo>
                    <a:pt x="25966" y="28954"/>
                    <a:pt x="26029" y="28870"/>
                    <a:pt x="26092" y="28785"/>
                  </a:cubicBezTo>
                  <a:cubicBezTo>
                    <a:pt x="26344" y="28596"/>
                    <a:pt x="26534" y="28344"/>
                    <a:pt x="26618" y="28050"/>
                  </a:cubicBezTo>
                  <a:cubicBezTo>
                    <a:pt x="26702" y="27797"/>
                    <a:pt x="26891" y="27608"/>
                    <a:pt x="26954" y="27377"/>
                  </a:cubicBezTo>
                  <a:cubicBezTo>
                    <a:pt x="27143" y="27251"/>
                    <a:pt x="27185" y="27019"/>
                    <a:pt x="27354" y="26872"/>
                  </a:cubicBezTo>
                  <a:cubicBezTo>
                    <a:pt x="27522" y="26704"/>
                    <a:pt x="27585" y="26494"/>
                    <a:pt x="27732" y="26326"/>
                  </a:cubicBezTo>
                  <a:cubicBezTo>
                    <a:pt x="27816" y="26220"/>
                    <a:pt x="27879" y="26115"/>
                    <a:pt x="27900" y="25989"/>
                  </a:cubicBezTo>
                  <a:cubicBezTo>
                    <a:pt x="27921" y="25821"/>
                    <a:pt x="27963" y="25695"/>
                    <a:pt x="28068" y="25569"/>
                  </a:cubicBezTo>
                  <a:cubicBezTo>
                    <a:pt x="28195" y="25401"/>
                    <a:pt x="28321" y="25232"/>
                    <a:pt x="28468" y="25043"/>
                  </a:cubicBezTo>
                  <a:cubicBezTo>
                    <a:pt x="28678" y="24770"/>
                    <a:pt x="28888" y="24496"/>
                    <a:pt x="29099" y="24244"/>
                  </a:cubicBezTo>
                  <a:cubicBezTo>
                    <a:pt x="29330" y="23929"/>
                    <a:pt x="29519" y="23592"/>
                    <a:pt x="29624" y="23235"/>
                  </a:cubicBezTo>
                  <a:cubicBezTo>
                    <a:pt x="29708" y="23151"/>
                    <a:pt x="29792" y="23067"/>
                    <a:pt x="29855" y="22962"/>
                  </a:cubicBezTo>
                  <a:cubicBezTo>
                    <a:pt x="29961" y="22730"/>
                    <a:pt x="30192" y="22583"/>
                    <a:pt x="30276" y="22310"/>
                  </a:cubicBezTo>
                  <a:cubicBezTo>
                    <a:pt x="30444" y="22205"/>
                    <a:pt x="30444" y="21995"/>
                    <a:pt x="30591" y="21868"/>
                  </a:cubicBezTo>
                  <a:cubicBezTo>
                    <a:pt x="30739" y="21721"/>
                    <a:pt x="30865" y="21553"/>
                    <a:pt x="30991" y="21385"/>
                  </a:cubicBezTo>
                  <a:cubicBezTo>
                    <a:pt x="31075" y="21217"/>
                    <a:pt x="31159" y="21070"/>
                    <a:pt x="31222" y="20901"/>
                  </a:cubicBezTo>
                  <a:cubicBezTo>
                    <a:pt x="31285" y="20817"/>
                    <a:pt x="31348" y="20712"/>
                    <a:pt x="31369" y="20607"/>
                  </a:cubicBezTo>
                  <a:cubicBezTo>
                    <a:pt x="31390" y="20481"/>
                    <a:pt x="31495" y="20418"/>
                    <a:pt x="31537" y="20292"/>
                  </a:cubicBezTo>
                  <a:cubicBezTo>
                    <a:pt x="31579" y="20123"/>
                    <a:pt x="31685" y="19976"/>
                    <a:pt x="31832" y="19892"/>
                  </a:cubicBezTo>
                  <a:cubicBezTo>
                    <a:pt x="31811" y="19640"/>
                    <a:pt x="31916" y="19388"/>
                    <a:pt x="32147" y="19261"/>
                  </a:cubicBezTo>
                  <a:cubicBezTo>
                    <a:pt x="32441" y="19030"/>
                    <a:pt x="32568" y="18673"/>
                    <a:pt x="32820" y="18399"/>
                  </a:cubicBezTo>
                  <a:cubicBezTo>
                    <a:pt x="32904" y="18105"/>
                    <a:pt x="33030" y="17832"/>
                    <a:pt x="33198" y="17579"/>
                  </a:cubicBezTo>
                  <a:cubicBezTo>
                    <a:pt x="33282" y="17411"/>
                    <a:pt x="33367" y="17222"/>
                    <a:pt x="33472" y="17054"/>
                  </a:cubicBezTo>
                  <a:cubicBezTo>
                    <a:pt x="33577" y="16823"/>
                    <a:pt x="33724" y="16633"/>
                    <a:pt x="33892" y="16444"/>
                  </a:cubicBezTo>
                  <a:cubicBezTo>
                    <a:pt x="34187" y="16129"/>
                    <a:pt x="34397" y="15729"/>
                    <a:pt x="34670" y="15372"/>
                  </a:cubicBezTo>
                  <a:cubicBezTo>
                    <a:pt x="34859" y="15204"/>
                    <a:pt x="34964" y="14972"/>
                    <a:pt x="35027" y="14741"/>
                  </a:cubicBezTo>
                  <a:cubicBezTo>
                    <a:pt x="35049" y="14615"/>
                    <a:pt x="35112" y="14510"/>
                    <a:pt x="35196" y="14426"/>
                  </a:cubicBezTo>
                  <a:cubicBezTo>
                    <a:pt x="35385" y="14174"/>
                    <a:pt x="35532" y="13921"/>
                    <a:pt x="35679" y="13669"/>
                  </a:cubicBezTo>
                  <a:cubicBezTo>
                    <a:pt x="35826" y="13375"/>
                    <a:pt x="36037" y="13101"/>
                    <a:pt x="36268" y="12870"/>
                  </a:cubicBezTo>
                  <a:cubicBezTo>
                    <a:pt x="36331" y="12828"/>
                    <a:pt x="36373" y="12765"/>
                    <a:pt x="36394" y="12702"/>
                  </a:cubicBezTo>
                  <a:cubicBezTo>
                    <a:pt x="36415" y="12618"/>
                    <a:pt x="36499" y="12618"/>
                    <a:pt x="36562" y="12555"/>
                  </a:cubicBezTo>
                  <a:cubicBezTo>
                    <a:pt x="36794" y="12218"/>
                    <a:pt x="36983" y="11861"/>
                    <a:pt x="37130" y="11503"/>
                  </a:cubicBezTo>
                  <a:cubicBezTo>
                    <a:pt x="37214" y="11293"/>
                    <a:pt x="37298" y="11104"/>
                    <a:pt x="37424" y="10915"/>
                  </a:cubicBezTo>
                  <a:cubicBezTo>
                    <a:pt x="37592" y="10662"/>
                    <a:pt x="37761" y="10410"/>
                    <a:pt x="37950" y="10158"/>
                  </a:cubicBezTo>
                  <a:cubicBezTo>
                    <a:pt x="38055" y="9927"/>
                    <a:pt x="38202" y="9716"/>
                    <a:pt x="38328" y="9506"/>
                  </a:cubicBezTo>
                  <a:cubicBezTo>
                    <a:pt x="38349" y="9338"/>
                    <a:pt x="38412" y="9170"/>
                    <a:pt x="38518" y="9044"/>
                  </a:cubicBezTo>
                  <a:cubicBezTo>
                    <a:pt x="38728" y="8707"/>
                    <a:pt x="38980" y="8413"/>
                    <a:pt x="39169" y="8076"/>
                  </a:cubicBezTo>
                  <a:cubicBezTo>
                    <a:pt x="39295" y="7887"/>
                    <a:pt x="39422" y="7719"/>
                    <a:pt x="39527" y="7530"/>
                  </a:cubicBezTo>
                  <a:cubicBezTo>
                    <a:pt x="39548" y="7467"/>
                    <a:pt x="39590" y="7425"/>
                    <a:pt x="39632" y="7404"/>
                  </a:cubicBezTo>
                  <a:cubicBezTo>
                    <a:pt x="39821" y="7235"/>
                    <a:pt x="39905" y="7004"/>
                    <a:pt x="40073" y="6815"/>
                  </a:cubicBezTo>
                  <a:cubicBezTo>
                    <a:pt x="40094" y="6794"/>
                    <a:pt x="40115" y="6752"/>
                    <a:pt x="40136" y="6710"/>
                  </a:cubicBezTo>
                  <a:cubicBezTo>
                    <a:pt x="40178" y="6542"/>
                    <a:pt x="40284" y="6373"/>
                    <a:pt x="40410" y="6268"/>
                  </a:cubicBezTo>
                  <a:cubicBezTo>
                    <a:pt x="40641" y="5995"/>
                    <a:pt x="40851" y="5680"/>
                    <a:pt x="41019" y="5364"/>
                  </a:cubicBezTo>
                  <a:cubicBezTo>
                    <a:pt x="41125" y="5133"/>
                    <a:pt x="41251" y="4923"/>
                    <a:pt x="41377" y="4713"/>
                  </a:cubicBezTo>
                  <a:cubicBezTo>
                    <a:pt x="41503" y="4565"/>
                    <a:pt x="41587" y="4397"/>
                    <a:pt x="41692" y="4250"/>
                  </a:cubicBezTo>
                  <a:cubicBezTo>
                    <a:pt x="41839" y="3935"/>
                    <a:pt x="42029" y="3661"/>
                    <a:pt x="42260" y="3430"/>
                  </a:cubicBezTo>
                  <a:cubicBezTo>
                    <a:pt x="42302" y="3367"/>
                    <a:pt x="42344" y="3283"/>
                    <a:pt x="42365" y="3220"/>
                  </a:cubicBezTo>
                  <a:cubicBezTo>
                    <a:pt x="42386" y="3178"/>
                    <a:pt x="42386" y="3115"/>
                    <a:pt x="42407" y="3073"/>
                  </a:cubicBezTo>
                  <a:cubicBezTo>
                    <a:pt x="42828" y="2610"/>
                    <a:pt x="43059" y="2042"/>
                    <a:pt x="43416" y="1538"/>
                  </a:cubicBezTo>
                  <a:cubicBezTo>
                    <a:pt x="43458" y="1496"/>
                    <a:pt x="43479" y="1433"/>
                    <a:pt x="43500" y="1391"/>
                  </a:cubicBezTo>
                  <a:cubicBezTo>
                    <a:pt x="43500" y="1307"/>
                    <a:pt x="43521" y="1244"/>
                    <a:pt x="43563" y="1201"/>
                  </a:cubicBezTo>
                  <a:cubicBezTo>
                    <a:pt x="43711" y="1054"/>
                    <a:pt x="43795" y="886"/>
                    <a:pt x="43837" y="697"/>
                  </a:cubicBezTo>
                  <a:cubicBezTo>
                    <a:pt x="43858" y="592"/>
                    <a:pt x="43879" y="466"/>
                    <a:pt x="43984" y="403"/>
                  </a:cubicBezTo>
                  <a:lnTo>
                    <a:pt x="43921" y="297"/>
                  </a:lnTo>
                  <a:cubicBezTo>
                    <a:pt x="43910" y="297"/>
                    <a:pt x="43895" y="303"/>
                    <a:pt x="43876" y="303"/>
                  </a:cubicBezTo>
                  <a:cubicBezTo>
                    <a:pt x="43858" y="303"/>
                    <a:pt x="43837" y="297"/>
                    <a:pt x="43816" y="276"/>
                  </a:cubicBezTo>
                  <a:cubicBezTo>
                    <a:pt x="43858" y="213"/>
                    <a:pt x="43963" y="171"/>
                    <a:pt x="43921" y="66"/>
                  </a:cubicBezTo>
                  <a:cubicBezTo>
                    <a:pt x="43828" y="31"/>
                    <a:pt x="43723" y="16"/>
                    <a:pt x="43619" y="16"/>
                  </a:cubicBezTo>
                  <a:cubicBezTo>
                    <a:pt x="43534" y="16"/>
                    <a:pt x="43450" y="26"/>
                    <a:pt x="43374" y="45"/>
                  </a:cubicBezTo>
                  <a:cubicBezTo>
                    <a:pt x="43363" y="52"/>
                    <a:pt x="43352" y="55"/>
                    <a:pt x="43341" y="55"/>
                  </a:cubicBezTo>
                  <a:cubicBezTo>
                    <a:pt x="43291" y="55"/>
                    <a:pt x="43237" y="0"/>
                    <a:pt x="4321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38"/>
            <p:cNvSpPr/>
            <p:nvPr/>
          </p:nvSpPr>
          <p:spPr>
            <a:xfrm>
              <a:off x="1734083" y="2934269"/>
              <a:ext cx="459442" cy="706915"/>
            </a:xfrm>
            <a:custGeom>
              <a:avLst/>
              <a:gdLst/>
              <a:ahLst/>
              <a:cxnLst/>
              <a:rect l="l" t="t" r="r" b="b"/>
              <a:pathLst>
                <a:path w="44552" h="67502" extrusionOk="0">
                  <a:moveTo>
                    <a:pt x="35511" y="12741"/>
                  </a:moveTo>
                  <a:lnTo>
                    <a:pt x="35532" y="12762"/>
                  </a:lnTo>
                  <a:cubicBezTo>
                    <a:pt x="35532" y="12762"/>
                    <a:pt x="35532" y="12783"/>
                    <a:pt x="35511" y="12783"/>
                  </a:cubicBezTo>
                  <a:cubicBezTo>
                    <a:pt x="35490" y="12783"/>
                    <a:pt x="35490" y="12783"/>
                    <a:pt x="35490" y="12762"/>
                  </a:cubicBezTo>
                  <a:cubicBezTo>
                    <a:pt x="35490" y="12741"/>
                    <a:pt x="35511" y="12741"/>
                    <a:pt x="35511" y="12741"/>
                  </a:cubicBezTo>
                  <a:close/>
                  <a:moveTo>
                    <a:pt x="15075" y="43164"/>
                  </a:moveTo>
                  <a:cubicBezTo>
                    <a:pt x="15096" y="43164"/>
                    <a:pt x="15096" y="43185"/>
                    <a:pt x="15096" y="43185"/>
                  </a:cubicBezTo>
                  <a:lnTo>
                    <a:pt x="15075" y="43206"/>
                  </a:lnTo>
                  <a:cubicBezTo>
                    <a:pt x="15075" y="43206"/>
                    <a:pt x="15054" y="43206"/>
                    <a:pt x="15054" y="43185"/>
                  </a:cubicBezTo>
                  <a:cubicBezTo>
                    <a:pt x="15054" y="43164"/>
                    <a:pt x="15054" y="43164"/>
                    <a:pt x="15075" y="43164"/>
                  </a:cubicBezTo>
                  <a:close/>
                  <a:moveTo>
                    <a:pt x="44173" y="1"/>
                  </a:moveTo>
                  <a:cubicBezTo>
                    <a:pt x="44131" y="22"/>
                    <a:pt x="44089" y="43"/>
                    <a:pt x="44047" y="43"/>
                  </a:cubicBezTo>
                  <a:cubicBezTo>
                    <a:pt x="44028" y="40"/>
                    <a:pt x="44008" y="39"/>
                    <a:pt x="43989" y="39"/>
                  </a:cubicBezTo>
                  <a:cubicBezTo>
                    <a:pt x="43820" y="39"/>
                    <a:pt x="43658" y="121"/>
                    <a:pt x="43563" y="253"/>
                  </a:cubicBezTo>
                  <a:cubicBezTo>
                    <a:pt x="43437" y="421"/>
                    <a:pt x="43227" y="526"/>
                    <a:pt x="43206" y="736"/>
                  </a:cubicBezTo>
                  <a:cubicBezTo>
                    <a:pt x="43185" y="778"/>
                    <a:pt x="43164" y="820"/>
                    <a:pt x="43122" y="820"/>
                  </a:cubicBezTo>
                  <a:cubicBezTo>
                    <a:pt x="42996" y="842"/>
                    <a:pt x="42996" y="947"/>
                    <a:pt x="42933" y="1010"/>
                  </a:cubicBezTo>
                  <a:cubicBezTo>
                    <a:pt x="42869" y="1115"/>
                    <a:pt x="42806" y="1199"/>
                    <a:pt x="42743" y="1304"/>
                  </a:cubicBezTo>
                  <a:cubicBezTo>
                    <a:pt x="42491" y="1661"/>
                    <a:pt x="42155" y="1914"/>
                    <a:pt x="41902" y="2229"/>
                  </a:cubicBezTo>
                  <a:cubicBezTo>
                    <a:pt x="41734" y="2439"/>
                    <a:pt x="41587" y="2629"/>
                    <a:pt x="41419" y="2818"/>
                  </a:cubicBezTo>
                  <a:cubicBezTo>
                    <a:pt x="41314" y="2902"/>
                    <a:pt x="41251" y="3028"/>
                    <a:pt x="41145" y="3133"/>
                  </a:cubicBezTo>
                  <a:lnTo>
                    <a:pt x="41103" y="3112"/>
                  </a:lnTo>
                  <a:cubicBezTo>
                    <a:pt x="40977" y="3259"/>
                    <a:pt x="40914" y="3470"/>
                    <a:pt x="40767" y="3596"/>
                  </a:cubicBezTo>
                  <a:cubicBezTo>
                    <a:pt x="40494" y="3848"/>
                    <a:pt x="40326" y="4184"/>
                    <a:pt x="40052" y="4458"/>
                  </a:cubicBezTo>
                  <a:cubicBezTo>
                    <a:pt x="40031" y="4479"/>
                    <a:pt x="40010" y="4500"/>
                    <a:pt x="40010" y="4521"/>
                  </a:cubicBezTo>
                  <a:cubicBezTo>
                    <a:pt x="39989" y="4668"/>
                    <a:pt x="39863" y="4752"/>
                    <a:pt x="39800" y="4878"/>
                  </a:cubicBezTo>
                  <a:cubicBezTo>
                    <a:pt x="39695" y="5109"/>
                    <a:pt x="39464" y="5236"/>
                    <a:pt x="39337" y="5446"/>
                  </a:cubicBezTo>
                  <a:cubicBezTo>
                    <a:pt x="39127" y="5698"/>
                    <a:pt x="38917" y="5929"/>
                    <a:pt x="38707" y="6161"/>
                  </a:cubicBezTo>
                  <a:cubicBezTo>
                    <a:pt x="38475" y="6371"/>
                    <a:pt x="38286" y="6644"/>
                    <a:pt x="38139" y="6918"/>
                  </a:cubicBezTo>
                  <a:cubicBezTo>
                    <a:pt x="38097" y="7107"/>
                    <a:pt x="37950" y="7233"/>
                    <a:pt x="37782" y="7317"/>
                  </a:cubicBezTo>
                  <a:cubicBezTo>
                    <a:pt x="37824" y="7443"/>
                    <a:pt x="37740" y="7527"/>
                    <a:pt x="37655" y="7590"/>
                  </a:cubicBezTo>
                  <a:cubicBezTo>
                    <a:pt x="37487" y="7780"/>
                    <a:pt x="37319" y="7969"/>
                    <a:pt x="37193" y="8158"/>
                  </a:cubicBezTo>
                  <a:cubicBezTo>
                    <a:pt x="37151" y="8242"/>
                    <a:pt x="37130" y="8347"/>
                    <a:pt x="37067" y="8431"/>
                  </a:cubicBezTo>
                  <a:cubicBezTo>
                    <a:pt x="36983" y="8599"/>
                    <a:pt x="36878" y="8705"/>
                    <a:pt x="36793" y="8852"/>
                  </a:cubicBezTo>
                  <a:cubicBezTo>
                    <a:pt x="36625" y="9125"/>
                    <a:pt x="36436" y="9377"/>
                    <a:pt x="36247" y="9609"/>
                  </a:cubicBezTo>
                  <a:cubicBezTo>
                    <a:pt x="36016" y="9861"/>
                    <a:pt x="35805" y="10134"/>
                    <a:pt x="35616" y="10408"/>
                  </a:cubicBezTo>
                  <a:cubicBezTo>
                    <a:pt x="35574" y="10492"/>
                    <a:pt x="35574" y="10597"/>
                    <a:pt x="35511" y="10660"/>
                  </a:cubicBezTo>
                  <a:cubicBezTo>
                    <a:pt x="35322" y="10870"/>
                    <a:pt x="35196" y="11143"/>
                    <a:pt x="34985" y="11375"/>
                  </a:cubicBezTo>
                  <a:cubicBezTo>
                    <a:pt x="34901" y="11480"/>
                    <a:pt x="34796" y="11543"/>
                    <a:pt x="34691" y="11606"/>
                  </a:cubicBezTo>
                  <a:cubicBezTo>
                    <a:pt x="34691" y="11669"/>
                    <a:pt x="34670" y="11732"/>
                    <a:pt x="34649" y="11774"/>
                  </a:cubicBezTo>
                  <a:cubicBezTo>
                    <a:pt x="34502" y="11963"/>
                    <a:pt x="34376" y="12174"/>
                    <a:pt x="34228" y="12363"/>
                  </a:cubicBezTo>
                  <a:cubicBezTo>
                    <a:pt x="34186" y="12468"/>
                    <a:pt x="34123" y="12552"/>
                    <a:pt x="34060" y="12657"/>
                  </a:cubicBezTo>
                  <a:cubicBezTo>
                    <a:pt x="33955" y="12762"/>
                    <a:pt x="33871" y="12888"/>
                    <a:pt x="33787" y="13015"/>
                  </a:cubicBezTo>
                  <a:cubicBezTo>
                    <a:pt x="33682" y="13120"/>
                    <a:pt x="33682" y="13246"/>
                    <a:pt x="33514" y="13330"/>
                  </a:cubicBezTo>
                  <a:cubicBezTo>
                    <a:pt x="33366" y="13393"/>
                    <a:pt x="33366" y="13582"/>
                    <a:pt x="33282" y="13687"/>
                  </a:cubicBezTo>
                  <a:cubicBezTo>
                    <a:pt x="33177" y="13856"/>
                    <a:pt x="32967" y="13982"/>
                    <a:pt x="32988" y="14213"/>
                  </a:cubicBezTo>
                  <a:cubicBezTo>
                    <a:pt x="32904" y="14213"/>
                    <a:pt x="32820" y="14276"/>
                    <a:pt x="32778" y="14360"/>
                  </a:cubicBezTo>
                  <a:cubicBezTo>
                    <a:pt x="32694" y="14549"/>
                    <a:pt x="32589" y="14718"/>
                    <a:pt x="32441" y="14865"/>
                  </a:cubicBezTo>
                  <a:cubicBezTo>
                    <a:pt x="32315" y="14991"/>
                    <a:pt x="32210" y="15117"/>
                    <a:pt x="32126" y="15243"/>
                  </a:cubicBezTo>
                  <a:cubicBezTo>
                    <a:pt x="32105" y="15306"/>
                    <a:pt x="32021" y="15264"/>
                    <a:pt x="31979" y="15306"/>
                  </a:cubicBezTo>
                  <a:cubicBezTo>
                    <a:pt x="31853" y="15538"/>
                    <a:pt x="31642" y="15706"/>
                    <a:pt x="31558" y="15958"/>
                  </a:cubicBezTo>
                  <a:cubicBezTo>
                    <a:pt x="31537" y="15958"/>
                    <a:pt x="31516" y="15958"/>
                    <a:pt x="31495" y="15979"/>
                  </a:cubicBezTo>
                  <a:cubicBezTo>
                    <a:pt x="31285" y="16147"/>
                    <a:pt x="31138" y="16400"/>
                    <a:pt x="31075" y="16652"/>
                  </a:cubicBezTo>
                  <a:cubicBezTo>
                    <a:pt x="31054" y="16841"/>
                    <a:pt x="30991" y="17009"/>
                    <a:pt x="30886" y="17156"/>
                  </a:cubicBezTo>
                  <a:cubicBezTo>
                    <a:pt x="30738" y="17325"/>
                    <a:pt x="30591" y="17514"/>
                    <a:pt x="30423" y="17682"/>
                  </a:cubicBezTo>
                  <a:cubicBezTo>
                    <a:pt x="30255" y="17829"/>
                    <a:pt x="30129" y="18039"/>
                    <a:pt x="30087" y="18271"/>
                  </a:cubicBezTo>
                  <a:cubicBezTo>
                    <a:pt x="30066" y="18355"/>
                    <a:pt x="30024" y="18418"/>
                    <a:pt x="29982" y="18460"/>
                  </a:cubicBezTo>
                  <a:cubicBezTo>
                    <a:pt x="29855" y="18607"/>
                    <a:pt x="29813" y="18796"/>
                    <a:pt x="29666" y="18965"/>
                  </a:cubicBezTo>
                  <a:cubicBezTo>
                    <a:pt x="29519" y="19112"/>
                    <a:pt x="29498" y="19364"/>
                    <a:pt x="29288" y="19448"/>
                  </a:cubicBezTo>
                  <a:lnTo>
                    <a:pt x="29288" y="19616"/>
                  </a:lnTo>
                  <a:cubicBezTo>
                    <a:pt x="29141" y="19784"/>
                    <a:pt x="29078" y="19953"/>
                    <a:pt x="28951" y="20100"/>
                  </a:cubicBezTo>
                  <a:cubicBezTo>
                    <a:pt x="28804" y="20247"/>
                    <a:pt x="28678" y="20436"/>
                    <a:pt x="28573" y="20604"/>
                  </a:cubicBezTo>
                  <a:cubicBezTo>
                    <a:pt x="28489" y="20604"/>
                    <a:pt x="28405" y="20646"/>
                    <a:pt x="28363" y="20731"/>
                  </a:cubicBezTo>
                  <a:cubicBezTo>
                    <a:pt x="28194" y="21046"/>
                    <a:pt x="27984" y="21298"/>
                    <a:pt x="27816" y="21593"/>
                  </a:cubicBezTo>
                  <a:cubicBezTo>
                    <a:pt x="27711" y="21698"/>
                    <a:pt x="27648" y="21824"/>
                    <a:pt x="27564" y="21950"/>
                  </a:cubicBezTo>
                  <a:cubicBezTo>
                    <a:pt x="27501" y="22076"/>
                    <a:pt x="27417" y="22181"/>
                    <a:pt x="27417" y="22328"/>
                  </a:cubicBezTo>
                  <a:cubicBezTo>
                    <a:pt x="27227" y="22560"/>
                    <a:pt x="27143" y="22854"/>
                    <a:pt x="26870" y="23022"/>
                  </a:cubicBezTo>
                  <a:cubicBezTo>
                    <a:pt x="26828" y="23043"/>
                    <a:pt x="26765" y="23106"/>
                    <a:pt x="26765" y="23127"/>
                  </a:cubicBezTo>
                  <a:cubicBezTo>
                    <a:pt x="26765" y="23232"/>
                    <a:pt x="26702" y="23338"/>
                    <a:pt x="26618" y="23401"/>
                  </a:cubicBezTo>
                  <a:cubicBezTo>
                    <a:pt x="26534" y="23464"/>
                    <a:pt x="26513" y="23590"/>
                    <a:pt x="26386" y="23632"/>
                  </a:cubicBezTo>
                  <a:cubicBezTo>
                    <a:pt x="26281" y="23695"/>
                    <a:pt x="26218" y="23779"/>
                    <a:pt x="26155" y="23905"/>
                  </a:cubicBezTo>
                  <a:cubicBezTo>
                    <a:pt x="26134" y="23947"/>
                    <a:pt x="26197" y="23968"/>
                    <a:pt x="26197" y="23989"/>
                  </a:cubicBezTo>
                  <a:cubicBezTo>
                    <a:pt x="26071" y="24094"/>
                    <a:pt x="25987" y="24200"/>
                    <a:pt x="25945" y="24347"/>
                  </a:cubicBezTo>
                  <a:cubicBezTo>
                    <a:pt x="25903" y="24473"/>
                    <a:pt x="25693" y="24494"/>
                    <a:pt x="25693" y="24662"/>
                  </a:cubicBezTo>
                  <a:cubicBezTo>
                    <a:pt x="25461" y="24935"/>
                    <a:pt x="25356" y="25314"/>
                    <a:pt x="25062" y="25566"/>
                  </a:cubicBezTo>
                  <a:cubicBezTo>
                    <a:pt x="24999" y="25755"/>
                    <a:pt x="24746" y="25818"/>
                    <a:pt x="24768" y="26050"/>
                  </a:cubicBezTo>
                  <a:cubicBezTo>
                    <a:pt x="24768" y="26050"/>
                    <a:pt x="24746" y="26071"/>
                    <a:pt x="24746" y="26071"/>
                  </a:cubicBezTo>
                  <a:cubicBezTo>
                    <a:pt x="24515" y="26344"/>
                    <a:pt x="24326" y="26659"/>
                    <a:pt x="24179" y="26996"/>
                  </a:cubicBezTo>
                  <a:cubicBezTo>
                    <a:pt x="24166" y="26994"/>
                    <a:pt x="24155" y="26994"/>
                    <a:pt x="24144" y="26994"/>
                  </a:cubicBezTo>
                  <a:cubicBezTo>
                    <a:pt x="23987" y="26994"/>
                    <a:pt x="23966" y="27129"/>
                    <a:pt x="23927" y="27227"/>
                  </a:cubicBezTo>
                  <a:cubicBezTo>
                    <a:pt x="23906" y="27311"/>
                    <a:pt x="23863" y="27395"/>
                    <a:pt x="23800" y="27458"/>
                  </a:cubicBezTo>
                  <a:cubicBezTo>
                    <a:pt x="23788" y="27458"/>
                    <a:pt x="23776" y="27445"/>
                    <a:pt x="23760" y="27445"/>
                  </a:cubicBezTo>
                  <a:cubicBezTo>
                    <a:pt x="23748" y="27445"/>
                    <a:pt x="23734" y="27452"/>
                    <a:pt x="23716" y="27479"/>
                  </a:cubicBezTo>
                  <a:lnTo>
                    <a:pt x="23716" y="27795"/>
                  </a:lnTo>
                  <a:cubicBezTo>
                    <a:pt x="23569" y="27984"/>
                    <a:pt x="23359" y="28089"/>
                    <a:pt x="23317" y="28341"/>
                  </a:cubicBezTo>
                  <a:cubicBezTo>
                    <a:pt x="23170" y="28404"/>
                    <a:pt x="23065" y="28510"/>
                    <a:pt x="23001" y="28636"/>
                  </a:cubicBezTo>
                  <a:cubicBezTo>
                    <a:pt x="22896" y="28846"/>
                    <a:pt x="22770" y="29014"/>
                    <a:pt x="22602" y="29161"/>
                  </a:cubicBezTo>
                  <a:cubicBezTo>
                    <a:pt x="22539" y="29224"/>
                    <a:pt x="22497" y="29309"/>
                    <a:pt x="22476" y="29372"/>
                  </a:cubicBezTo>
                  <a:cubicBezTo>
                    <a:pt x="22392" y="29666"/>
                    <a:pt x="22245" y="29918"/>
                    <a:pt x="22055" y="30149"/>
                  </a:cubicBezTo>
                  <a:cubicBezTo>
                    <a:pt x="21887" y="30297"/>
                    <a:pt x="21761" y="30465"/>
                    <a:pt x="21656" y="30654"/>
                  </a:cubicBezTo>
                  <a:cubicBezTo>
                    <a:pt x="21593" y="30822"/>
                    <a:pt x="21488" y="30990"/>
                    <a:pt x="21383" y="31138"/>
                  </a:cubicBezTo>
                  <a:cubicBezTo>
                    <a:pt x="21193" y="31369"/>
                    <a:pt x="21088" y="31663"/>
                    <a:pt x="20815" y="31831"/>
                  </a:cubicBezTo>
                  <a:cubicBezTo>
                    <a:pt x="20710" y="31873"/>
                    <a:pt x="20668" y="31979"/>
                    <a:pt x="20626" y="32084"/>
                  </a:cubicBezTo>
                  <a:cubicBezTo>
                    <a:pt x="20605" y="32126"/>
                    <a:pt x="20626" y="32189"/>
                    <a:pt x="20584" y="32231"/>
                  </a:cubicBezTo>
                  <a:cubicBezTo>
                    <a:pt x="20415" y="32420"/>
                    <a:pt x="20289" y="32630"/>
                    <a:pt x="20184" y="32862"/>
                  </a:cubicBezTo>
                  <a:cubicBezTo>
                    <a:pt x="20184" y="32904"/>
                    <a:pt x="20184" y="32946"/>
                    <a:pt x="20163" y="32946"/>
                  </a:cubicBezTo>
                  <a:cubicBezTo>
                    <a:pt x="19995" y="33051"/>
                    <a:pt x="19953" y="33219"/>
                    <a:pt x="19869" y="33387"/>
                  </a:cubicBezTo>
                  <a:cubicBezTo>
                    <a:pt x="19722" y="33661"/>
                    <a:pt x="19553" y="33913"/>
                    <a:pt x="19217" y="33955"/>
                  </a:cubicBezTo>
                  <a:cubicBezTo>
                    <a:pt x="19196" y="34186"/>
                    <a:pt x="18944" y="34312"/>
                    <a:pt x="19028" y="34565"/>
                  </a:cubicBezTo>
                  <a:cubicBezTo>
                    <a:pt x="18923" y="34607"/>
                    <a:pt x="18818" y="34670"/>
                    <a:pt x="18755" y="34775"/>
                  </a:cubicBezTo>
                  <a:cubicBezTo>
                    <a:pt x="18649" y="34943"/>
                    <a:pt x="18565" y="35111"/>
                    <a:pt x="18502" y="35279"/>
                  </a:cubicBezTo>
                  <a:cubicBezTo>
                    <a:pt x="18418" y="35532"/>
                    <a:pt x="18271" y="35763"/>
                    <a:pt x="18082" y="35973"/>
                  </a:cubicBezTo>
                  <a:cubicBezTo>
                    <a:pt x="17935" y="36162"/>
                    <a:pt x="17766" y="36352"/>
                    <a:pt x="17640" y="36562"/>
                  </a:cubicBezTo>
                  <a:cubicBezTo>
                    <a:pt x="17535" y="36709"/>
                    <a:pt x="17409" y="36856"/>
                    <a:pt x="17262" y="36982"/>
                  </a:cubicBezTo>
                  <a:cubicBezTo>
                    <a:pt x="17178" y="37067"/>
                    <a:pt x="17115" y="37151"/>
                    <a:pt x="17073" y="37256"/>
                  </a:cubicBezTo>
                  <a:cubicBezTo>
                    <a:pt x="17052" y="37382"/>
                    <a:pt x="16946" y="37508"/>
                    <a:pt x="17073" y="37655"/>
                  </a:cubicBezTo>
                  <a:lnTo>
                    <a:pt x="17052" y="37676"/>
                  </a:lnTo>
                  <a:cubicBezTo>
                    <a:pt x="16967" y="37781"/>
                    <a:pt x="16904" y="37886"/>
                    <a:pt x="16820" y="37992"/>
                  </a:cubicBezTo>
                  <a:cubicBezTo>
                    <a:pt x="16526" y="38286"/>
                    <a:pt x="16295" y="38622"/>
                    <a:pt x="16148" y="38980"/>
                  </a:cubicBezTo>
                  <a:cubicBezTo>
                    <a:pt x="16126" y="39043"/>
                    <a:pt x="16084" y="39106"/>
                    <a:pt x="16063" y="39148"/>
                  </a:cubicBezTo>
                  <a:cubicBezTo>
                    <a:pt x="15895" y="39337"/>
                    <a:pt x="15790" y="39589"/>
                    <a:pt x="15748" y="39842"/>
                  </a:cubicBezTo>
                  <a:cubicBezTo>
                    <a:pt x="15433" y="40094"/>
                    <a:pt x="15201" y="40430"/>
                    <a:pt x="14907" y="40620"/>
                  </a:cubicBezTo>
                  <a:cubicBezTo>
                    <a:pt x="14781" y="40788"/>
                    <a:pt x="14781" y="40935"/>
                    <a:pt x="14655" y="41019"/>
                  </a:cubicBezTo>
                  <a:cubicBezTo>
                    <a:pt x="14592" y="41061"/>
                    <a:pt x="14550" y="41124"/>
                    <a:pt x="14508" y="41187"/>
                  </a:cubicBezTo>
                  <a:cubicBezTo>
                    <a:pt x="14402" y="41355"/>
                    <a:pt x="14360" y="41566"/>
                    <a:pt x="14255" y="41713"/>
                  </a:cubicBezTo>
                  <a:cubicBezTo>
                    <a:pt x="14129" y="41923"/>
                    <a:pt x="14024" y="42133"/>
                    <a:pt x="13961" y="42365"/>
                  </a:cubicBezTo>
                  <a:cubicBezTo>
                    <a:pt x="13898" y="42491"/>
                    <a:pt x="13751" y="42533"/>
                    <a:pt x="13625" y="42638"/>
                  </a:cubicBezTo>
                  <a:cubicBezTo>
                    <a:pt x="13604" y="42806"/>
                    <a:pt x="13519" y="42974"/>
                    <a:pt x="13372" y="43101"/>
                  </a:cubicBezTo>
                  <a:cubicBezTo>
                    <a:pt x="13414" y="43227"/>
                    <a:pt x="13288" y="43332"/>
                    <a:pt x="13288" y="43479"/>
                  </a:cubicBezTo>
                  <a:cubicBezTo>
                    <a:pt x="13141" y="43584"/>
                    <a:pt x="13036" y="43710"/>
                    <a:pt x="12952" y="43878"/>
                  </a:cubicBezTo>
                  <a:cubicBezTo>
                    <a:pt x="12784" y="44131"/>
                    <a:pt x="12615" y="44383"/>
                    <a:pt x="12489" y="44656"/>
                  </a:cubicBezTo>
                  <a:cubicBezTo>
                    <a:pt x="12426" y="44846"/>
                    <a:pt x="12279" y="45014"/>
                    <a:pt x="12195" y="45203"/>
                  </a:cubicBezTo>
                  <a:cubicBezTo>
                    <a:pt x="12132" y="45392"/>
                    <a:pt x="12006" y="45560"/>
                    <a:pt x="11859" y="45708"/>
                  </a:cubicBezTo>
                  <a:cubicBezTo>
                    <a:pt x="11774" y="45792"/>
                    <a:pt x="11795" y="45918"/>
                    <a:pt x="11711" y="46002"/>
                  </a:cubicBezTo>
                  <a:cubicBezTo>
                    <a:pt x="11606" y="46086"/>
                    <a:pt x="11543" y="46212"/>
                    <a:pt x="11522" y="46359"/>
                  </a:cubicBezTo>
                  <a:cubicBezTo>
                    <a:pt x="11480" y="46485"/>
                    <a:pt x="11396" y="46570"/>
                    <a:pt x="11375" y="46696"/>
                  </a:cubicBezTo>
                  <a:cubicBezTo>
                    <a:pt x="11165" y="46822"/>
                    <a:pt x="11102" y="47032"/>
                    <a:pt x="10997" y="47221"/>
                  </a:cubicBezTo>
                  <a:cubicBezTo>
                    <a:pt x="10912" y="47368"/>
                    <a:pt x="10807" y="47516"/>
                    <a:pt x="10660" y="47621"/>
                  </a:cubicBezTo>
                  <a:cubicBezTo>
                    <a:pt x="10534" y="47873"/>
                    <a:pt x="10387" y="48125"/>
                    <a:pt x="10219" y="48336"/>
                  </a:cubicBezTo>
                  <a:cubicBezTo>
                    <a:pt x="10093" y="48525"/>
                    <a:pt x="9987" y="48693"/>
                    <a:pt x="9861" y="48861"/>
                  </a:cubicBezTo>
                  <a:cubicBezTo>
                    <a:pt x="9819" y="48924"/>
                    <a:pt x="9735" y="48945"/>
                    <a:pt x="9714" y="49029"/>
                  </a:cubicBezTo>
                  <a:cubicBezTo>
                    <a:pt x="9672" y="49324"/>
                    <a:pt x="9546" y="49597"/>
                    <a:pt x="9336" y="49828"/>
                  </a:cubicBezTo>
                  <a:cubicBezTo>
                    <a:pt x="9167" y="50018"/>
                    <a:pt x="9041" y="50270"/>
                    <a:pt x="8978" y="50522"/>
                  </a:cubicBezTo>
                  <a:cubicBezTo>
                    <a:pt x="8936" y="50732"/>
                    <a:pt x="8747" y="50880"/>
                    <a:pt x="8705" y="51069"/>
                  </a:cubicBezTo>
                  <a:cubicBezTo>
                    <a:pt x="8579" y="51132"/>
                    <a:pt x="8495" y="51216"/>
                    <a:pt x="8411" y="51342"/>
                  </a:cubicBezTo>
                  <a:cubicBezTo>
                    <a:pt x="8263" y="51510"/>
                    <a:pt x="8242" y="51763"/>
                    <a:pt x="8053" y="51931"/>
                  </a:cubicBezTo>
                  <a:cubicBezTo>
                    <a:pt x="8053" y="52057"/>
                    <a:pt x="7927" y="52141"/>
                    <a:pt x="7885" y="52267"/>
                  </a:cubicBezTo>
                  <a:cubicBezTo>
                    <a:pt x="7843" y="52393"/>
                    <a:pt x="7759" y="52519"/>
                    <a:pt x="7675" y="52625"/>
                  </a:cubicBezTo>
                  <a:cubicBezTo>
                    <a:pt x="7654" y="52688"/>
                    <a:pt x="7633" y="52751"/>
                    <a:pt x="7549" y="52793"/>
                  </a:cubicBezTo>
                  <a:cubicBezTo>
                    <a:pt x="7464" y="52856"/>
                    <a:pt x="7422" y="52961"/>
                    <a:pt x="7422" y="53066"/>
                  </a:cubicBezTo>
                  <a:cubicBezTo>
                    <a:pt x="7443" y="53234"/>
                    <a:pt x="7317" y="53381"/>
                    <a:pt x="7212" y="53508"/>
                  </a:cubicBezTo>
                  <a:cubicBezTo>
                    <a:pt x="6939" y="53823"/>
                    <a:pt x="6708" y="54180"/>
                    <a:pt x="6539" y="54559"/>
                  </a:cubicBezTo>
                  <a:cubicBezTo>
                    <a:pt x="6476" y="54664"/>
                    <a:pt x="6413" y="54769"/>
                    <a:pt x="6371" y="54874"/>
                  </a:cubicBezTo>
                  <a:cubicBezTo>
                    <a:pt x="6245" y="55126"/>
                    <a:pt x="6014" y="55295"/>
                    <a:pt x="5909" y="55547"/>
                  </a:cubicBezTo>
                  <a:cubicBezTo>
                    <a:pt x="5888" y="55568"/>
                    <a:pt x="5867" y="55589"/>
                    <a:pt x="5867" y="55589"/>
                  </a:cubicBezTo>
                  <a:cubicBezTo>
                    <a:pt x="5677" y="55757"/>
                    <a:pt x="5551" y="55946"/>
                    <a:pt x="5467" y="56157"/>
                  </a:cubicBezTo>
                  <a:cubicBezTo>
                    <a:pt x="5425" y="56241"/>
                    <a:pt x="5362" y="56325"/>
                    <a:pt x="5299" y="56409"/>
                  </a:cubicBezTo>
                  <a:cubicBezTo>
                    <a:pt x="5236" y="56472"/>
                    <a:pt x="5194" y="56556"/>
                    <a:pt x="5194" y="56640"/>
                  </a:cubicBezTo>
                  <a:cubicBezTo>
                    <a:pt x="5194" y="56745"/>
                    <a:pt x="5026" y="56766"/>
                    <a:pt x="5110" y="56893"/>
                  </a:cubicBezTo>
                  <a:cubicBezTo>
                    <a:pt x="4878" y="57124"/>
                    <a:pt x="4921" y="57502"/>
                    <a:pt x="4626" y="57691"/>
                  </a:cubicBezTo>
                  <a:cubicBezTo>
                    <a:pt x="4584" y="57944"/>
                    <a:pt x="4395" y="58070"/>
                    <a:pt x="4332" y="58301"/>
                  </a:cubicBezTo>
                  <a:cubicBezTo>
                    <a:pt x="4332" y="58322"/>
                    <a:pt x="4311" y="58322"/>
                    <a:pt x="4290" y="58322"/>
                  </a:cubicBezTo>
                  <a:cubicBezTo>
                    <a:pt x="4254" y="58322"/>
                    <a:pt x="4249" y="58276"/>
                    <a:pt x="4235" y="58276"/>
                  </a:cubicBezTo>
                  <a:cubicBezTo>
                    <a:pt x="4232" y="58276"/>
                    <a:pt x="4230" y="58277"/>
                    <a:pt x="4227" y="58280"/>
                  </a:cubicBezTo>
                  <a:cubicBezTo>
                    <a:pt x="4164" y="58385"/>
                    <a:pt x="4269" y="58406"/>
                    <a:pt x="4269" y="58469"/>
                  </a:cubicBezTo>
                  <a:cubicBezTo>
                    <a:pt x="4164" y="58680"/>
                    <a:pt x="3953" y="58827"/>
                    <a:pt x="4016" y="59100"/>
                  </a:cubicBezTo>
                  <a:cubicBezTo>
                    <a:pt x="4016" y="59121"/>
                    <a:pt x="3974" y="59142"/>
                    <a:pt x="3974" y="59142"/>
                  </a:cubicBezTo>
                  <a:cubicBezTo>
                    <a:pt x="3764" y="59457"/>
                    <a:pt x="3617" y="59794"/>
                    <a:pt x="3386" y="60067"/>
                  </a:cubicBezTo>
                  <a:lnTo>
                    <a:pt x="3386" y="60235"/>
                  </a:lnTo>
                  <a:lnTo>
                    <a:pt x="3218" y="60404"/>
                  </a:lnTo>
                  <a:cubicBezTo>
                    <a:pt x="3239" y="60446"/>
                    <a:pt x="3260" y="60488"/>
                    <a:pt x="3260" y="60551"/>
                  </a:cubicBezTo>
                  <a:cubicBezTo>
                    <a:pt x="3154" y="60593"/>
                    <a:pt x="3049" y="60677"/>
                    <a:pt x="3007" y="60803"/>
                  </a:cubicBezTo>
                  <a:cubicBezTo>
                    <a:pt x="2965" y="60971"/>
                    <a:pt x="2881" y="61139"/>
                    <a:pt x="2734" y="61266"/>
                  </a:cubicBezTo>
                  <a:cubicBezTo>
                    <a:pt x="2713" y="61266"/>
                    <a:pt x="2734" y="61266"/>
                    <a:pt x="2713" y="61350"/>
                  </a:cubicBezTo>
                  <a:cubicBezTo>
                    <a:pt x="2692" y="61413"/>
                    <a:pt x="2650" y="61476"/>
                    <a:pt x="2629" y="61539"/>
                  </a:cubicBezTo>
                  <a:cubicBezTo>
                    <a:pt x="2587" y="61539"/>
                    <a:pt x="2587" y="61497"/>
                    <a:pt x="2545" y="61497"/>
                  </a:cubicBezTo>
                  <a:cubicBezTo>
                    <a:pt x="2503" y="61623"/>
                    <a:pt x="2398" y="61707"/>
                    <a:pt x="2356" y="61812"/>
                  </a:cubicBezTo>
                  <a:cubicBezTo>
                    <a:pt x="2313" y="61917"/>
                    <a:pt x="2271" y="62043"/>
                    <a:pt x="2250" y="62170"/>
                  </a:cubicBezTo>
                  <a:cubicBezTo>
                    <a:pt x="2229" y="62317"/>
                    <a:pt x="2166" y="62443"/>
                    <a:pt x="2061" y="62548"/>
                  </a:cubicBezTo>
                  <a:cubicBezTo>
                    <a:pt x="1977" y="62653"/>
                    <a:pt x="1893" y="62758"/>
                    <a:pt x="1851" y="62905"/>
                  </a:cubicBezTo>
                  <a:cubicBezTo>
                    <a:pt x="1788" y="62990"/>
                    <a:pt x="1767" y="63116"/>
                    <a:pt x="1788" y="63221"/>
                  </a:cubicBezTo>
                  <a:cubicBezTo>
                    <a:pt x="1788" y="63242"/>
                    <a:pt x="1788" y="63263"/>
                    <a:pt x="1788" y="63263"/>
                  </a:cubicBezTo>
                  <a:cubicBezTo>
                    <a:pt x="1746" y="63347"/>
                    <a:pt x="1641" y="63326"/>
                    <a:pt x="1620" y="63389"/>
                  </a:cubicBezTo>
                  <a:cubicBezTo>
                    <a:pt x="1578" y="63473"/>
                    <a:pt x="1683" y="63515"/>
                    <a:pt x="1662" y="63578"/>
                  </a:cubicBezTo>
                  <a:cubicBezTo>
                    <a:pt x="1620" y="63641"/>
                    <a:pt x="1557" y="63662"/>
                    <a:pt x="1494" y="63683"/>
                  </a:cubicBezTo>
                  <a:cubicBezTo>
                    <a:pt x="1494" y="63873"/>
                    <a:pt x="1325" y="64020"/>
                    <a:pt x="1388" y="64209"/>
                  </a:cubicBezTo>
                  <a:cubicBezTo>
                    <a:pt x="1115" y="64293"/>
                    <a:pt x="1178" y="64629"/>
                    <a:pt x="947" y="64735"/>
                  </a:cubicBezTo>
                  <a:cubicBezTo>
                    <a:pt x="884" y="64966"/>
                    <a:pt x="758" y="65197"/>
                    <a:pt x="611" y="65386"/>
                  </a:cubicBezTo>
                  <a:cubicBezTo>
                    <a:pt x="632" y="65576"/>
                    <a:pt x="568" y="65786"/>
                    <a:pt x="421" y="65912"/>
                  </a:cubicBezTo>
                  <a:cubicBezTo>
                    <a:pt x="295" y="66080"/>
                    <a:pt x="211" y="66290"/>
                    <a:pt x="190" y="66522"/>
                  </a:cubicBezTo>
                  <a:cubicBezTo>
                    <a:pt x="169" y="66732"/>
                    <a:pt x="106" y="66942"/>
                    <a:pt x="1" y="67131"/>
                  </a:cubicBezTo>
                  <a:cubicBezTo>
                    <a:pt x="1" y="67258"/>
                    <a:pt x="1" y="67363"/>
                    <a:pt x="22" y="67489"/>
                  </a:cubicBezTo>
                  <a:cubicBezTo>
                    <a:pt x="44" y="67498"/>
                    <a:pt x="67" y="67502"/>
                    <a:pt x="89" y="67502"/>
                  </a:cubicBezTo>
                  <a:cubicBezTo>
                    <a:pt x="174" y="67502"/>
                    <a:pt x="253" y="67441"/>
                    <a:pt x="253" y="67342"/>
                  </a:cubicBezTo>
                  <a:cubicBezTo>
                    <a:pt x="316" y="67194"/>
                    <a:pt x="400" y="67068"/>
                    <a:pt x="505" y="66942"/>
                  </a:cubicBezTo>
                  <a:cubicBezTo>
                    <a:pt x="568" y="66879"/>
                    <a:pt x="611" y="66795"/>
                    <a:pt x="653" y="66711"/>
                  </a:cubicBezTo>
                  <a:cubicBezTo>
                    <a:pt x="737" y="66501"/>
                    <a:pt x="842" y="66311"/>
                    <a:pt x="968" y="66143"/>
                  </a:cubicBezTo>
                  <a:cubicBezTo>
                    <a:pt x="1094" y="65996"/>
                    <a:pt x="1178" y="65849"/>
                    <a:pt x="1241" y="65681"/>
                  </a:cubicBezTo>
                  <a:cubicBezTo>
                    <a:pt x="1304" y="65491"/>
                    <a:pt x="1409" y="65344"/>
                    <a:pt x="1536" y="65197"/>
                  </a:cubicBezTo>
                  <a:cubicBezTo>
                    <a:pt x="1662" y="65050"/>
                    <a:pt x="1725" y="64903"/>
                    <a:pt x="1851" y="64735"/>
                  </a:cubicBezTo>
                  <a:cubicBezTo>
                    <a:pt x="1998" y="64545"/>
                    <a:pt x="2082" y="64314"/>
                    <a:pt x="2313" y="64209"/>
                  </a:cubicBezTo>
                  <a:cubicBezTo>
                    <a:pt x="2313" y="64209"/>
                    <a:pt x="2335" y="64188"/>
                    <a:pt x="2335" y="64146"/>
                  </a:cubicBezTo>
                  <a:lnTo>
                    <a:pt x="2335" y="64146"/>
                  </a:lnTo>
                  <a:cubicBezTo>
                    <a:pt x="2324" y="64150"/>
                    <a:pt x="2313" y="64151"/>
                    <a:pt x="2302" y="64151"/>
                  </a:cubicBezTo>
                  <a:cubicBezTo>
                    <a:pt x="2251" y="64151"/>
                    <a:pt x="2205" y="64110"/>
                    <a:pt x="2187" y="64041"/>
                  </a:cubicBezTo>
                  <a:cubicBezTo>
                    <a:pt x="2335" y="63936"/>
                    <a:pt x="2377" y="63746"/>
                    <a:pt x="2545" y="63641"/>
                  </a:cubicBezTo>
                  <a:lnTo>
                    <a:pt x="2545" y="63431"/>
                  </a:lnTo>
                  <a:cubicBezTo>
                    <a:pt x="2587" y="63242"/>
                    <a:pt x="2797" y="63242"/>
                    <a:pt x="2860" y="63116"/>
                  </a:cubicBezTo>
                  <a:cubicBezTo>
                    <a:pt x="2839" y="63074"/>
                    <a:pt x="2797" y="63032"/>
                    <a:pt x="2797" y="63011"/>
                  </a:cubicBezTo>
                  <a:cubicBezTo>
                    <a:pt x="2881" y="62905"/>
                    <a:pt x="2986" y="62842"/>
                    <a:pt x="3028" y="62737"/>
                  </a:cubicBezTo>
                  <a:cubicBezTo>
                    <a:pt x="3112" y="62527"/>
                    <a:pt x="3218" y="62317"/>
                    <a:pt x="3344" y="62128"/>
                  </a:cubicBezTo>
                  <a:cubicBezTo>
                    <a:pt x="3428" y="61938"/>
                    <a:pt x="3617" y="61791"/>
                    <a:pt x="3680" y="61560"/>
                  </a:cubicBezTo>
                  <a:cubicBezTo>
                    <a:pt x="3680" y="61539"/>
                    <a:pt x="3701" y="61539"/>
                    <a:pt x="3722" y="61518"/>
                  </a:cubicBezTo>
                  <a:cubicBezTo>
                    <a:pt x="3869" y="61371"/>
                    <a:pt x="3995" y="61181"/>
                    <a:pt x="4080" y="60971"/>
                  </a:cubicBezTo>
                  <a:cubicBezTo>
                    <a:pt x="4080" y="60950"/>
                    <a:pt x="4080" y="60887"/>
                    <a:pt x="4101" y="60887"/>
                  </a:cubicBezTo>
                  <a:cubicBezTo>
                    <a:pt x="4206" y="60866"/>
                    <a:pt x="4206" y="60803"/>
                    <a:pt x="4206" y="60698"/>
                  </a:cubicBezTo>
                  <a:cubicBezTo>
                    <a:pt x="4206" y="60656"/>
                    <a:pt x="4227" y="60635"/>
                    <a:pt x="4269" y="60593"/>
                  </a:cubicBezTo>
                  <a:cubicBezTo>
                    <a:pt x="4458" y="60298"/>
                    <a:pt x="4626" y="60004"/>
                    <a:pt x="4773" y="59689"/>
                  </a:cubicBezTo>
                  <a:cubicBezTo>
                    <a:pt x="4963" y="59352"/>
                    <a:pt x="5131" y="58995"/>
                    <a:pt x="5341" y="58680"/>
                  </a:cubicBezTo>
                  <a:cubicBezTo>
                    <a:pt x="5446" y="58532"/>
                    <a:pt x="5509" y="58364"/>
                    <a:pt x="5593" y="58238"/>
                  </a:cubicBezTo>
                  <a:cubicBezTo>
                    <a:pt x="5783" y="58133"/>
                    <a:pt x="5930" y="57965"/>
                    <a:pt x="6014" y="57776"/>
                  </a:cubicBezTo>
                  <a:cubicBezTo>
                    <a:pt x="6161" y="57481"/>
                    <a:pt x="6329" y="57187"/>
                    <a:pt x="6518" y="56871"/>
                  </a:cubicBezTo>
                  <a:lnTo>
                    <a:pt x="6518" y="56619"/>
                  </a:lnTo>
                  <a:cubicBezTo>
                    <a:pt x="6687" y="56430"/>
                    <a:pt x="6750" y="56136"/>
                    <a:pt x="7044" y="56073"/>
                  </a:cubicBezTo>
                  <a:cubicBezTo>
                    <a:pt x="7065" y="56009"/>
                    <a:pt x="7149" y="55946"/>
                    <a:pt x="7086" y="55862"/>
                  </a:cubicBezTo>
                  <a:cubicBezTo>
                    <a:pt x="7296" y="55820"/>
                    <a:pt x="7275" y="55526"/>
                    <a:pt x="7464" y="55484"/>
                  </a:cubicBezTo>
                  <a:lnTo>
                    <a:pt x="7843" y="54685"/>
                  </a:lnTo>
                  <a:cubicBezTo>
                    <a:pt x="7990" y="54496"/>
                    <a:pt x="8242" y="54391"/>
                    <a:pt x="8369" y="54180"/>
                  </a:cubicBezTo>
                  <a:lnTo>
                    <a:pt x="8369" y="54159"/>
                  </a:lnTo>
                  <a:cubicBezTo>
                    <a:pt x="8516" y="54054"/>
                    <a:pt x="8516" y="53865"/>
                    <a:pt x="8600" y="53739"/>
                  </a:cubicBezTo>
                  <a:cubicBezTo>
                    <a:pt x="8768" y="53529"/>
                    <a:pt x="8894" y="53318"/>
                    <a:pt x="8999" y="53087"/>
                  </a:cubicBezTo>
                  <a:cubicBezTo>
                    <a:pt x="9125" y="52835"/>
                    <a:pt x="9273" y="52583"/>
                    <a:pt x="9441" y="52351"/>
                  </a:cubicBezTo>
                  <a:cubicBezTo>
                    <a:pt x="9483" y="52267"/>
                    <a:pt x="9483" y="52183"/>
                    <a:pt x="9546" y="52099"/>
                  </a:cubicBezTo>
                  <a:cubicBezTo>
                    <a:pt x="9756" y="51847"/>
                    <a:pt x="9945" y="51573"/>
                    <a:pt x="10093" y="51279"/>
                  </a:cubicBezTo>
                  <a:cubicBezTo>
                    <a:pt x="10135" y="51216"/>
                    <a:pt x="10177" y="51174"/>
                    <a:pt x="10219" y="51111"/>
                  </a:cubicBezTo>
                  <a:cubicBezTo>
                    <a:pt x="10324" y="50964"/>
                    <a:pt x="10429" y="50816"/>
                    <a:pt x="10513" y="50648"/>
                  </a:cubicBezTo>
                  <a:cubicBezTo>
                    <a:pt x="10765" y="50207"/>
                    <a:pt x="11060" y="49807"/>
                    <a:pt x="11333" y="49387"/>
                  </a:cubicBezTo>
                  <a:cubicBezTo>
                    <a:pt x="11480" y="49156"/>
                    <a:pt x="11627" y="48903"/>
                    <a:pt x="11774" y="48672"/>
                  </a:cubicBezTo>
                  <a:cubicBezTo>
                    <a:pt x="11838" y="48525"/>
                    <a:pt x="11901" y="48399"/>
                    <a:pt x="12069" y="48357"/>
                  </a:cubicBezTo>
                  <a:cubicBezTo>
                    <a:pt x="12111" y="48146"/>
                    <a:pt x="12216" y="47957"/>
                    <a:pt x="12363" y="47789"/>
                  </a:cubicBezTo>
                  <a:cubicBezTo>
                    <a:pt x="12531" y="47621"/>
                    <a:pt x="12657" y="47411"/>
                    <a:pt x="12742" y="47200"/>
                  </a:cubicBezTo>
                  <a:cubicBezTo>
                    <a:pt x="12826" y="46948"/>
                    <a:pt x="12973" y="46759"/>
                    <a:pt x="13183" y="46633"/>
                  </a:cubicBezTo>
                  <a:cubicBezTo>
                    <a:pt x="13225" y="46612"/>
                    <a:pt x="13246" y="46612"/>
                    <a:pt x="13267" y="46570"/>
                  </a:cubicBezTo>
                  <a:lnTo>
                    <a:pt x="13267" y="46422"/>
                  </a:lnTo>
                  <a:lnTo>
                    <a:pt x="13372" y="46338"/>
                  </a:lnTo>
                  <a:cubicBezTo>
                    <a:pt x="13393" y="46275"/>
                    <a:pt x="13351" y="46191"/>
                    <a:pt x="13414" y="46149"/>
                  </a:cubicBezTo>
                  <a:lnTo>
                    <a:pt x="13456" y="46254"/>
                  </a:lnTo>
                  <a:cubicBezTo>
                    <a:pt x="13477" y="46149"/>
                    <a:pt x="13562" y="46086"/>
                    <a:pt x="13540" y="46002"/>
                  </a:cubicBezTo>
                  <a:cubicBezTo>
                    <a:pt x="13540" y="45897"/>
                    <a:pt x="13519" y="45813"/>
                    <a:pt x="13646" y="45771"/>
                  </a:cubicBezTo>
                  <a:cubicBezTo>
                    <a:pt x="13660" y="45785"/>
                    <a:pt x="13674" y="45819"/>
                    <a:pt x="13689" y="45819"/>
                  </a:cubicBezTo>
                  <a:cubicBezTo>
                    <a:pt x="13695" y="45819"/>
                    <a:pt x="13702" y="45812"/>
                    <a:pt x="13709" y="45792"/>
                  </a:cubicBezTo>
                  <a:cubicBezTo>
                    <a:pt x="13730" y="45750"/>
                    <a:pt x="13751" y="45708"/>
                    <a:pt x="13772" y="45665"/>
                  </a:cubicBezTo>
                  <a:lnTo>
                    <a:pt x="13730" y="45581"/>
                  </a:lnTo>
                  <a:cubicBezTo>
                    <a:pt x="13835" y="45308"/>
                    <a:pt x="13961" y="45056"/>
                    <a:pt x="14108" y="44825"/>
                  </a:cubicBezTo>
                  <a:cubicBezTo>
                    <a:pt x="14171" y="44677"/>
                    <a:pt x="14276" y="44530"/>
                    <a:pt x="14381" y="44425"/>
                  </a:cubicBezTo>
                  <a:cubicBezTo>
                    <a:pt x="14508" y="44299"/>
                    <a:pt x="14592" y="44152"/>
                    <a:pt x="14655" y="43984"/>
                  </a:cubicBezTo>
                  <a:cubicBezTo>
                    <a:pt x="14781" y="43794"/>
                    <a:pt x="14865" y="43605"/>
                    <a:pt x="14949" y="43395"/>
                  </a:cubicBezTo>
                  <a:cubicBezTo>
                    <a:pt x="15222" y="43290"/>
                    <a:pt x="15264" y="42932"/>
                    <a:pt x="15559" y="42869"/>
                  </a:cubicBezTo>
                  <a:cubicBezTo>
                    <a:pt x="15643" y="42743"/>
                    <a:pt x="15685" y="42638"/>
                    <a:pt x="15748" y="42533"/>
                  </a:cubicBezTo>
                  <a:cubicBezTo>
                    <a:pt x="15853" y="42365"/>
                    <a:pt x="15958" y="42175"/>
                    <a:pt x="16084" y="42007"/>
                  </a:cubicBezTo>
                  <a:cubicBezTo>
                    <a:pt x="16148" y="41923"/>
                    <a:pt x="16232" y="41818"/>
                    <a:pt x="16105" y="41713"/>
                  </a:cubicBezTo>
                  <a:cubicBezTo>
                    <a:pt x="16105" y="41713"/>
                    <a:pt x="16126" y="41692"/>
                    <a:pt x="16126" y="41671"/>
                  </a:cubicBezTo>
                  <a:cubicBezTo>
                    <a:pt x="16274" y="41566"/>
                    <a:pt x="16337" y="41377"/>
                    <a:pt x="16484" y="41250"/>
                  </a:cubicBezTo>
                  <a:lnTo>
                    <a:pt x="16568" y="41292"/>
                  </a:lnTo>
                  <a:cubicBezTo>
                    <a:pt x="16736" y="41061"/>
                    <a:pt x="16820" y="40788"/>
                    <a:pt x="17052" y="40620"/>
                  </a:cubicBezTo>
                  <a:cubicBezTo>
                    <a:pt x="17094" y="40599"/>
                    <a:pt x="17073" y="40557"/>
                    <a:pt x="17094" y="40536"/>
                  </a:cubicBezTo>
                  <a:cubicBezTo>
                    <a:pt x="17241" y="40283"/>
                    <a:pt x="17346" y="40010"/>
                    <a:pt x="17409" y="39737"/>
                  </a:cubicBezTo>
                  <a:lnTo>
                    <a:pt x="17598" y="39505"/>
                  </a:lnTo>
                  <a:cubicBezTo>
                    <a:pt x="17627" y="39520"/>
                    <a:pt x="17646" y="39544"/>
                    <a:pt x="17669" y="39544"/>
                  </a:cubicBezTo>
                  <a:cubicBezTo>
                    <a:pt x="17679" y="39544"/>
                    <a:pt x="17690" y="39539"/>
                    <a:pt x="17703" y="39526"/>
                  </a:cubicBezTo>
                  <a:cubicBezTo>
                    <a:pt x="17893" y="39316"/>
                    <a:pt x="18040" y="39106"/>
                    <a:pt x="18208" y="38875"/>
                  </a:cubicBezTo>
                  <a:cubicBezTo>
                    <a:pt x="18397" y="38643"/>
                    <a:pt x="18523" y="38349"/>
                    <a:pt x="18691" y="38076"/>
                  </a:cubicBezTo>
                  <a:cubicBezTo>
                    <a:pt x="18797" y="37929"/>
                    <a:pt x="18881" y="37760"/>
                    <a:pt x="18944" y="37571"/>
                  </a:cubicBezTo>
                  <a:cubicBezTo>
                    <a:pt x="19007" y="37277"/>
                    <a:pt x="19154" y="37024"/>
                    <a:pt x="19364" y="36793"/>
                  </a:cubicBezTo>
                  <a:cubicBezTo>
                    <a:pt x="19469" y="36646"/>
                    <a:pt x="19574" y="36478"/>
                    <a:pt x="19638" y="36289"/>
                  </a:cubicBezTo>
                  <a:cubicBezTo>
                    <a:pt x="19785" y="36268"/>
                    <a:pt x="19911" y="36226"/>
                    <a:pt x="19911" y="36036"/>
                  </a:cubicBezTo>
                  <a:cubicBezTo>
                    <a:pt x="19911" y="36015"/>
                    <a:pt x="19932" y="35994"/>
                    <a:pt x="19953" y="35994"/>
                  </a:cubicBezTo>
                  <a:cubicBezTo>
                    <a:pt x="20079" y="35952"/>
                    <a:pt x="20121" y="35826"/>
                    <a:pt x="20163" y="35721"/>
                  </a:cubicBezTo>
                  <a:cubicBezTo>
                    <a:pt x="20226" y="35637"/>
                    <a:pt x="20310" y="35532"/>
                    <a:pt x="20394" y="35448"/>
                  </a:cubicBezTo>
                  <a:cubicBezTo>
                    <a:pt x="20500" y="35321"/>
                    <a:pt x="20563" y="35174"/>
                    <a:pt x="20584" y="35027"/>
                  </a:cubicBezTo>
                  <a:cubicBezTo>
                    <a:pt x="20605" y="34922"/>
                    <a:pt x="20647" y="34838"/>
                    <a:pt x="20731" y="34775"/>
                  </a:cubicBezTo>
                  <a:cubicBezTo>
                    <a:pt x="20773" y="34754"/>
                    <a:pt x="20815" y="34691"/>
                    <a:pt x="20836" y="34649"/>
                  </a:cubicBezTo>
                  <a:cubicBezTo>
                    <a:pt x="21067" y="34270"/>
                    <a:pt x="21277" y="33913"/>
                    <a:pt x="21530" y="33555"/>
                  </a:cubicBezTo>
                  <a:cubicBezTo>
                    <a:pt x="21677" y="33324"/>
                    <a:pt x="21866" y="33135"/>
                    <a:pt x="22055" y="32946"/>
                  </a:cubicBezTo>
                  <a:cubicBezTo>
                    <a:pt x="22182" y="32841"/>
                    <a:pt x="22287" y="32735"/>
                    <a:pt x="22350" y="32609"/>
                  </a:cubicBezTo>
                  <a:cubicBezTo>
                    <a:pt x="22455" y="32420"/>
                    <a:pt x="22581" y="32252"/>
                    <a:pt x="22707" y="32105"/>
                  </a:cubicBezTo>
                  <a:cubicBezTo>
                    <a:pt x="22791" y="31979"/>
                    <a:pt x="22938" y="31873"/>
                    <a:pt x="22980" y="31705"/>
                  </a:cubicBezTo>
                  <a:cubicBezTo>
                    <a:pt x="23001" y="31537"/>
                    <a:pt x="23086" y="31390"/>
                    <a:pt x="23191" y="31264"/>
                  </a:cubicBezTo>
                  <a:cubicBezTo>
                    <a:pt x="23317" y="31138"/>
                    <a:pt x="23317" y="30927"/>
                    <a:pt x="23485" y="30843"/>
                  </a:cubicBezTo>
                  <a:cubicBezTo>
                    <a:pt x="23506" y="30822"/>
                    <a:pt x="23527" y="30780"/>
                    <a:pt x="23548" y="30738"/>
                  </a:cubicBezTo>
                  <a:cubicBezTo>
                    <a:pt x="23674" y="30570"/>
                    <a:pt x="23758" y="30381"/>
                    <a:pt x="23800" y="30171"/>
                  </a:cubicBezTo>
                  <a:cubicBezTo>
                    <a:pt x="23779" y="30128"/>
                    <a:pt x="23716" y="30107"/>
                    <a:pt x="23758" y="29981"/>
                  </a:cubicBezTo>
                  <a:cubicBezTo>
                    <a:pt x="24011" y="29813"/>
                    <a:pt x="24221" y="29498"/>
                    <a:pt x="24515" y="29287"/>
                  </a:cubicBezTo>
                  <a:cubicBezTo>
                    <a:pt x="24578" y="29119"/>
                    <a:pt x="24662" y="28951"/>
                    <a:pt x="24789" y="28846"/>
                  </a:cubicBezTo>
                  <a:cubicBezTo>
                    <a:pt x="24936" y="28657"/>
                    <a:pt x="25062" y="28489"/>
                    <a:pt x="25188" y="28320"/>
                  </a:cubicBezTo>
                  <a:cubicBezTo>
                    <a:pt x="25314" y="28194"/>
                    <a:pt x="25356" y="28026"/>
                    <a:pt x="25356" y="27858"/>
                  </a:cubicBezTo>
                  <a:cubicBezTo>
                    <a:pt x="25440" y="27753"/>
                    <a:pt x="25524" y="27669"/>
                    <a:pt x="25630" y="27585"/>
                  </a:cubicBezTo>
                  <a:cubicBezTo>
                    <a:pt x="25861" y="27479"/>
                    <a:pt x="25924" y="27248"/>
                    <a:pt x="26008" y="27059"/>
                  </a:cubicBezTo>
                  <a:cubicBezTo>
                    <a:pt x="26029" y="27017"/>
                    <a:pt x="25945" y="26975"/>
                    <a:pt x="25987" y="26933"/>
                  </a:cubicBezTo>
                  <a:cubicBezTo>
                    <a:pt x="26113" y="26807"/>
                    <a:pt x="26323" y="26701"/>
                    <a:pt x="26344" y="26470"/>
                  </a:cubicBezTo>
                  <a:cubicBezTo>
                    <a:pt x="26336" y="26468"/>
                    <a:pt x="26329" y="26467"/>
                    <a:pt x="26322" y="26467"/>
                  </a:cubicBezTo>
                  <a:cubicBezTo>
                    <a:pt x="26275" y="26467"/>
                    <a:pt x="26241" y="26503"/>
                    <a:pt x="26207" y="26503"/>
                  </a:cubicBezTo>
                  <a:cubicBezTo>
                    <a:pt x="26190" y="26503"/>
                    <a:pt x="26174" y="26495"/>
                    <a:pt x="26155" y="26470"/>
                  </a:cubicBezTo>
                  <a:cubicBezTo>
                    <a:pt x="26281" y="26428"/>
                    <a:pt x="26344" y="26260"/>
                    <a:pt x="26407" y="26218"/>
                  </a:cubicBezTo>
                  <a:cubicBezTo>
                    <a:pt x="26492" y="26155"/>
                    <a:pt x="26365" y="26113"/>
                    <a:pt x="26428" y="26071"/>
                  </a:cubicBezTo>
                  <a:cubicBezTo>
                    <a:pt x="26597" y="25903"/>
                    <a:pt x="26723" y="25692"/>
                    <a:pt x="26849" y="25482"/>
                  </a:cubicBezTo>
                  <a:cubicBezTo>
                    <a:pt x="27017" y="25188"/>
                    <a:pt x="27311" y="24977"/>
                    <a:pt x="27438" y="24641"/>
                  </a:cubicBezTo>
                  <a:cubicBezTo>
                    <a:pt x="27459" y="24578"/>
                    <a:pt x="27522" y="24536"/>
                    <a:pt x="27585" y="24494"/>
                  </a:cubicBezTo>
                  <a:cubicBezTo>
                    <a:pt x="27921" y="24137"/>
                    <a:pt x="28237" y="23737"/>
                    <a:pt x="28510" y="23338"/>
                  </a:cubicBezTo>
                  <a:cubicBezTo>
                    <a:pt x="28678" y="23085"/>
                    <a:pt x="28825" y="22812"/>
                    <a:pt x="28951" y="22518"/>
                  </a:cubicBezTo>
                  <a:lnTo>
                    <a:pt x="29246" y="22307"/>
                  </a:lnTo>
                  <a:cubicBezTo>
                    <a:pt x="29162" y="22181"/>
                    <a:pt x="29372" y="22181"/>
                    <a:pt x="29372" y="22076"/>
                  </a:cubicBezTo>
                  <a:cubicBezTo>
                    <a:pt x="29393" y="21950"/>
                    <a:pt x="29456" y="21845"/>
                    <a:pt x="29561" y="21761"/>
                  </a:cubicBezTo>
                  <a:cubicBezTo>
                    <a:pt x="29645" y="21677"/>
                    <a:pt x="29687" y="21593"/>
                    <a:pt x="29750" y="21529"/>
                  </a:cubicBezTo>
                  <a:cubicBezTo>
                    <a:pt x="29982" y="21235"/>
                    <a:pt x="30087" y="20899"/>
                    <a:pt x="30297" y="20625"/>
                  </a:cubicBezTo>
                  <a:cubicBezTo>
                    <a:pt x="30381" y="20520"/>
                    <a:pt x="30423" y="20415"/>
                    <a:pt x="30423" y="20289"/>
                  </a:cubicBezTo>
                  <a:lnTo>
                    <a:pt x="30549" y="20226"/>
                  </a:lnTo>
                  <a:cubicBezTo>
                    <a:pt x="30486" y="20184"/>
                    <a:pt x="30465" y="20100"/>
                    <a:pt x="30486" y="20037"/>
                  </a:cubicBezTo>
                  <a:cubicBezTo>
                    <a:pt x="30591" y="19932"/>
                    <a:pt x="30654" y="19848"/>
                    <a:pt x="30717" y="19721"/>
                  </a:cubicBezTo>
                  <a:cubicBezTo>
                    <a:pt x="30801" y="19553"/>
                    <a:pt x="30907" y="19364"/>
                    <a:pt x="31054" y="19217"/>
                  </a:cubicBezTo>
                  <a:cubicBezTo>
                    <a:pt x="31201" y="19049"/>
                    <a:pt x="31348" y="18880"/>
                    <a:pt x="31495" y="18691"/>
                  </a:cubicBezTo>
                  <a:cubicBezTo>
                    <a:pt x="31600" y="18565"/>
                    <a:pt x="31663" y="18376"/>
                    <a:pt x="31832" y="18313"/>
                  </a:cubicBezTo>
                  <a:cubicBezTo>
                    <a:pt x="31832" y="18271"/>
                    <a:pt x="31853" y="18229"/>
                    <a:pt x="31874" y="18187"/>
                  </a:cubicBezTo>
                  <a:cubicBezTo>
                    <a:pt x="32000" y="18018"/>
                    <a:pt x="32000" y="17766"/>
                    <a:pt x="32210" y="17640"/>
                  </a:cubicBezTo>
                  <a:cubicBezTo>
                    <a:pt x="32189" y="17451"/>
                    <a:pt x="32378" y="17346"/>
                    <a:pt x="32420" y="17156"/>
                  </a:cubicBezTo>
                  <a:cubicBezTo>
                    <a:pt x="32420" y="17051"/>
                    <a:pt x="32483" y="16967"/>
                    <a:pt x="32547" y="16925"/>
                  </a:cubicBezTo>
                  <a:cubicBezTo>
                    <a:pt x="32736" y="16799"/>
                    <a:pt x="32757" y="16547"/>
                    <a:pt x="32967" y="16421"/>
                  </a:cubicBezTo>
                  <a:cubicBezTo>
                    <a:pt x="32967" y="16231"/>
                    <a:pt x="33198" y="16210"/>
                    <a:pt x="33219" y="16021"/>
                  </a:cubicBezTo>
                  <a:cubicBezTo>
                    <a:pt x="33366" y="15979"/>
                    <a:pt x="33387" y="15874"/>
                    <a:pt x="33451" y="15748"/>
                  </a:cubicBezTo>
                  <a:cubicBezTo>
                    <a:pt x="33493" y="15622"/>
                    <a:pt x="33640" y="15601"/>
                    <a:pt x="33703" y="15495"/>
                  </a:cubicBezTo>
                  <a:cubicBezTo>
                    <a:pt x="33808" y="15264"/>
                    <a:pt x="34081" y="15138"/>
                    <a:pt x="34039" y="14844"/>
                  </a:cubicBezTo>
                  <a:cubicBezTo>
                    <a:pt x="34039" y="14781"/>
                    <a:pt x="34123" y="14676"/>
                    <a:pt x="34186" y="14570"/>
                  </a:cubicBezTo>
                  <a:cubicBezTo>
                    <a:pt x="34313" y="14528"/>
                    <a:pt x="34418" y="14423"/>
                    <a:pt x="34460" y="14297"/>
                  </a:cubicBezTo>
                  <a:cubicBezTo>
                    <a:pt x="34523" y="14150"/>
                    <a:pt x="34607" y="14024"/>
                    <a:pt x="34691" y="13919"/>
                  </a:cubicBezTo>
                  <a:cubicBezTo>
                    <a:pt x="34796" y="13771"/>
                    <a:pt x="34964" y="13708"/>
                    <a:pt x="35027" y="13561"/>
                  </a:cubicBezTo>
                  <a:cubicBezTo>
                    <a:pt x="35154" y="13393"/>
                    <a:pt x="35238" y="13204"/>
                    <a:pt x="35280" y="13015"/>
                  </a:cubicBezTo>
                  <a:cubicBezTo>
                    <a:pt x="35280" y="12931"/>
                    <a:pt x="35343" y="12867"/>
                    <a:pt x="35427" y="12867"/>
                  </a:cubicBezTo>
                  <a:cubicBezTo>
                    <a:pt x="35490" y="12888"/>
                    <a:pt x="35448" y="12973"/>
                    <a:pt x="35511" y="12973"/>
                  </a:cubicBezTo>
                  <a:cubicBezTo>
                    <a:pt x="35742" y="12573"/>
                    <a:pt x="36079" y="12258"/>
                    <a:pt x="36289" y="11837"/>
                  </a:cubicBezTo>
                  <a:cubicBezTo>
                    <a:pt x="36436" y="11585"/>
                    <a:pt x="36541" y="11333"/>
                    <a:pt x="36625" y="11059"/>
                  </a:cubicBezTo>
                  <a:cubicBezTo>
                    <a:pt x="36688" y="10996"/>
                    <a:pt x="36751" y="10933"/>
                    <a:pt x="36814" y="10870"/>
                  </a:cubicBezTo>
                  <a:cubicBezTo>
                    <a:pt x="36920" y="10765"/>
                    <a:pt x="37004" y="10639"/>
                    <a:pt x="37088" y="10534"/>
                  </a:cubicBezTo>
                  <a:cubicBezTo>
                    <a:pt x="37298" y="10281"/>
                    <a:pt x="37466" y="9987"/>
                    <a:pt x="37592" y="9693"/>
                  </a:cubicBezTo>
                  <a:cubicBezTo>
                    <a:pt x="37676" y="9504"/>
                    <a:pt x="37782" y="9335"/>
                    <a:pt x="37908" y="9167"/>
                  </a:cubicBezTo>
                  <a:cubicBezTo>
                    <a:pt x="38286" y="8663"/>
                    <a:pt x="38686" y="8179"/>
                    <a:pt x="39085" y="7695"/>
                  </a:cubicBezTo>
                  <a:lnTo>
                    <a:pt x="39022" y="7611"/>
                  </a:lnTo>
                  <a:cubicBezTo>
                    <a:pt x="39127" y="7506"/>
                    <a:pt x="39232" y="7401"/>
                    <a:pt x="39358" y="7338"/>
                  </a:cubicBezTo>
                  <a:cubicBezTo>
                    <a:pt x="39400" y="7296"/>
                    <a:pt x="39358" y="7275"/>
                    <a:pt x="39337" y="7233"/>
                  </a:cubicBezTo>
                  <a:cubicBezTo>
                    <a:pt x="39485" y="7128"/>
                    <a:pt x="39548" y="6918"/>
                    <a:pt x="39695" y="6791"/>
                  </a:cubicBezTo>
                  <a:lnTo>
                    <a:pt x="39716" y="6812"/>
                  </a:lnTo>
                  <a:cubicBezTo>
                    <a:pt x="39758" y="6728"/>
                    <a:pt x="39779" y="6623"/>
                    <a:pt x="39863" y="6581"/>
                  </a:cubicBezTo>
                  <a:cubicBezTo>
                    <a:pt x="40052" y="6434"/>
                    <a:pt x="40136" y="6182"/>
                    <a:pt x="40368" y="6056"/>
                  </a:cubicBezTo>
                  <a:cubicBezTo>
                    <a:pt x="40410" y="6035"/>
                    <a:pt x="40431" y="6014"/>
                    <a:pt x="40452" y="5971"/>
                  </a:cubicBezTo>
                  <a:cubicBezTo>
                    <a:pt x="40557" y="5803"/>
                    <a:pt x="40683" y="5635"/>
                    <a:pt x="40809" y="5488"/>
                  </a:cubicBezTo>
                  <a:cubicBezTo>
                    <a:pt x="41019" y="5278"/>
                    <a:pt x="41167" y="5004"/>
                    <a:pt x="41230" y="4710"/>
                  </a:cubicBezTo>
                  <a:cubicBezTo>
                    <a:pt x="41419" y="4563"/>
                    <a:pt x="41566" y="4374"/>
                    <a:pt x="41671" y="4184"/>
                  </a:cubicBezTo>
                  <a:cubicBezTo>
                    <a:pt x="41797" y="3953"/>
                    <a:pt x="41986" y="3764"/>
                    <a:pt x="42113" y="3533"/>
                  </a:cubicBezTo>
                  <a:cubicBezTo>
                    <a:pt x="42386" y="3091"/>
                    <a:pt x="42806" y="2776"/>
                    <a:pt x="43080" y="2313"/>
                  </a:cubicBezTo>
                  <a:lnTo>
                    <a:pt x="43101" y="2292"/>
                  </a:lnTo>
                  <a:cubicBezTo>
                    <a:pt x="43227" y="2166"/>
                    <a:pt x="43332" y="1998"/>
                    <a:pt x="43416" y="1830"/>
                  </a:cubicBezTo>
                  <a:cubicBezTo>
                    <a:pt x="43458" y="1767"/>
                    <a:pt x="43500" y="1704"/>
                    <a:pt x="43542" y="1661"/>
                  </a:cubicBezTo>
                  <a:cubicBezTo>
                    <a:pt x="43668" y="1556"/>
                    <a:pt x="43753" y="1430"/>
                    <a:pt x="43816" y="1283"/>
                  </a:cubicBezTo>
                  <a:cubicBezTo>
                    <a:pt x="43879" y="1178"/>
                    <a:pt x="43942" y="1073"/>
                    <a:pt x="44047" y="968"/>
                  </a:cubicBezTo>
                  <a:cubicBezTo>
                    <a:pt x="44173" y="799"/>
                    <a:pt x="44278" y="610"/>
                    <a:pt x="44362" y="400"/>
                  </a:cubicBezTo>
                  <a:cubicBezTo>
                    <a:pt x="44383" y="337"/>
                    <a:pt x="44341" y="316"/>
                    <a:pt x="44320" y="274"/>
                  </a:cubicBezTo>
                  <a:cubicBezTo>
                    <a:pt x="44404" y="253"/>
                    <a:pt x="44488" y="190"/>
                    <a:pt x="44551" y="106"/>
                  </a:cubicBezTo>
                  <a:cubicBezTo>
                    <a:pt x="44530" y="43"/>
                    <a:pt x="44488" y="1"/>
                    <a:pt x="44383" y="1"/>
                  </a:cubicBezTo>
                  <a:lnTo>
                    <a:pt x="44341" y="106"/>
                  </a:lnTo>
                  <a:cubicBezTo>
                    <a:pt x="44320" y="85"/>
                    <a:pt x="44299" y="64"/>
                    <a:pt x="44257" y="64"/>
                  </a:cubicBezTo>
                  <a:cubicBezTo>
                    <a:pt x="44236" y="43"/>
                    <a:pt x="44173" y="43"/>
                    <a:pt x="4417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38"/>
            <p:cNvSpPr/>
            <p:nvPr/>
          </p:nvSpPr>
          <p:spPr>
            <a:xfrm>
              <a:off x="1747314" y="2944835"/>
              <a:ext cx="454451" cy="700401"/>
            </a:xfrm>
            <a:custGeom>
              <a:avLst/>
              <a:gdLst/>
              <a:ahLst/>
              <a:cxnLst/>
              <a:rect l="l" t="t" r="r" b="b"/>
              <a:pathLst>
                <a:path w="44068" h="66880" extrusionOk="0">
                  <a:moveTo>
                    <a:pt x="43899" y="1"/>
                  </a:moveTo>
                  <a:cubicBezTo>
                    <a:pt x="43626" y="1"/>
                    <a:pt x="43374" y="127"/>
                    <a:pt x="43205" y="358"/>
                  </a:cubicBezTo>
                  <a:cubicBezTo>
                    <a:pt x="43037" y="526"/>
                    <a:pt x="42890" y="737"/>
                    <a:pt x="42806" y="989"/>
                  </a:cubicBezTo>
                  <a:cubicBezTo>
                    <a:pt x="42596" y="1178"/>
                    <a:pt x="42470" y="1472"/>
                    <a:pt x="42238" y="1662"/>
                  </a:cubicBezTo>
                  <a:cubicBezTo>
                    <a:pt x="42133" y="1767"/>
                    <a:pt x="42028" y="1872"/>
                    <a:pt x="41965" y="2019"/>
                  </a:cubicBezTo>
                  <a:cubicBezTo>
                    <a:pt x="41881" y="2145"/>
                    <a:pt x="41776" y="2271"/>
                    <a:pt x="41671" y="2355"/>
                  </a:cubicBezTo>
                  <a:cubicBezTo>
                    <a:pt x="41629" y="2419"/>
                    <a:pt x="41565" y="2440"/>
                    <a:pt x="41544" y="2503"/>
                  </a:cubicBezTo>
                  <a:cubicBezTo>
                    <a:pt x="41481" y="2629"/>
                    <a:pt x="41418" y="2734"/>
                    <a:pt x="41313" y="2839"/>
                  </a:cubicBezTo>
                  <a:cubicBezTo>
                    <a:pt x="41229" y="2944"/>
                    <a:pt x="41124" y="3049"/>
                    <a:pt x="41019" y="3154"/>
                  </a:cubicBezTo>
                  <a:cubicBezTo>
                    <a:pt x="40977" y="3196"/>
                    <a:pt x="40935" y="3238"/>
                    <a:pt x="40893" y="3281"/>
                  </a:cubicBezTo>
                  <a:cubicBezTo>
                    <a:pt x="40703" y="3554"/>
                    <a:pt x="40535" y="3848"/>
                    <a:pt x="40325" y="4100"/>
                  </a:cubicBezTo>
                  <a:cubicBezTo>
                    <a:pt x="40178" y="4290"/>
                    <a:pt x="39926" y="4437"/>
                    <a:pt x="39905" y="4731"/>
                  </a:cubicBezTo>
                  <a:cubicBezTo>
                    <a:pt x="39905" y="4752"/>
                    <a:pt x="39884" y="4794"/>
                    <a:pt x="39841" y="4794"/>
                  </a:cubicBezTo>
                  <a:cubicBezTo>
                    <a:pt x="39736" y="4857"/>
                    <a:pt x="39652" y="4962"/>
                    <a:pt x="39610" y="5089"/>
                  </a:cubicBezTo>
                  <a:cubicBezTo>
                    <a:pt x="39484" y="5257"/>
                    <a:pt x="39358" y="5404"/>
                    <a:pt x="39211" y="5572"/>
                  </a:cubicBezTo>
                  <a:cubicBezTo>
                    <a:pt x="38958" y="5845"/>
                    <a:pt x="38685" y="6140"/>
                    <a:pt x="38433" y="6434"/>
                  </a:cubicBezTo>
                  <a:lnTo>
                    <a:pt x="38433" y="6602"/>
                  </a:lnTo>
                  <a:cubicBezTo>
                    <a:pt x="38328" y="6707"/>
                    <a:pt x="38223" y="6834"/>
                    <a:pt x="38117" y="6960"/>
                  </a:cubicBezTo>
                  <a:cubicBezTo>
                    <a:pt x="37991" y="7191"/>
                    <a:pt x="37865" y="7401"/>
                    <a:pt x="37697" y="7612"/>
                  </a:cubicBezTo>
                  <a:cubicBezTo>
                    <a:pt x="37592" y="7717"/>
                    <a:pt x="37487" y="7843"/>
                    <a:pt x="37403" y="7969"/>
                  </a:cubicBezTo>
                  <a:cubicBezTo>
                    <a:pt x="37129" y="8452"/>
                    <a:pt x="36835" y="8915"/>
                    <a:pt x="36499" y="9336"/>
                  </a:cubicBezTo>
                  <a:cubicBezTo>
                    <a:pt x="36436" y="9420"/>
                    <a:pt x="36414" y="9546"/>
                    <a:pt x="36330" y="9630"/>
                  </a:cubicBezTo>
                  <a:cubicBezTo>
                    <a:pt x="36036" y="9924"/>
                    <a:pt x="35784" y="10261"/>
                    <a:pt x="35574" y="10639"/>
                  </a:cubicBezTo>
                  <a:cubicBezTo>
                    <a:pt x="35447" y="10807"/>
                    <a:pt x="35321" y="10975"/>
                    <a:pt x="35216" y="11186"/>
                  </a:cubicBezTo>
                  <a:cubicBezTo>
                    <a:pt x="35174" y="11249"/>
                    <a:pt x="35153" y="11375"/>
                    <a:pt x="35048" y="11375"/>
                  </a:cubicBezTo>
                  <a:cubicBezTo>
                    <a:pt x="35048" y="11480"/>
                    <a:pt x="34985" y="11564"/>
                    <a:pt x="34901" y="11627"/>
                  </a:cubicBezTo>
                  <a:cubicBezTo>
                    <a:pt x="34648" y="11837"/>
                    <a:pt x="34459" y="12111"/>
                    <a:pt x="34375" y="12426"/>
                  </a:cubicBezTo>
                  <a:cubicBezTo>
                    <a:pt x="34333" y="12552"/>
                    <a:pt x="34270" y="12657"/>
                    <a:pt x="34165" y="12741"/>
                  </a:cubicBezTo>
                  <a:cubicBezTo>
                    <a:pt x="34123" y="12784"/>
                    <a:pt x="34081" y="12805"/>
                    <a:pt x="34060" y="12868"/>
                  </a:cubicBezTo>
                  <a:cubicBezTo>
                    <a:pt x="33934" y="13141"/>
                    <a:pt x="33702" y="13372"/>
                    <a:pt x="33429" y="13540"/>
                  </a:cubicBezTo>
                  <a:cubicBezTo>
                    <a:pt x="33471" y="13772"/>
                    <a:pt x="33282" y="13940"/>
                    <a:pt x="33198" y="14150"/>
                  </a:cubicBezTo>
                  <a:cubicBezTo>
                    <a:pt x="32988" y="14465"/>
                    <a:pt x="32756" y="14739"/>
                    <a:pt x="32504" y="15012"/>
                  </a:cubicBezTo>
                  <a:cubicBezTo>
                    <a:pt x="32483" y="15075"/>
                    <a:pt x="32378" y="15033"/>
                    <a:pt x="32378" y="15117"/>
                  </a:cubicBezTo>
                  <a:cubicBezTo>
                    <a:pt x="32378" y="15222"/>
                    <a:pt x="32336" y="15306"/>
                    <a:pt x="32252" y="15348"/>
                  </a:cubicBezTo>
                  <a:cubicBezTo>
                    <a:pt x="32062" y="15496"/>
                    <a:pt x="31894" y="15685"/>
                    <a:pt x="31768" y="15895"/>
                  </a:cubicBezTo>
                  <a:cubicBezTo>
                    <a:pt x="31747" y="15916"/>
                    <a:pt x="31747" y="15958"/>
                    <a:pt x="31705" y="15979"/>
                  </a:cubicBezTo>
                  <a:cubicBezTo>
                    <a:pt x="31537" y="16084"/>
                    <a:pt x="31432" y="16253"/>
                    <a:pt x="31369" y="16442"/>
                  </a:cubicBezTo>
                  <a:cubicBezTo>
                    <a:pt x="31264" y="16694"/>
                    <a:pt x="31116" y="16946"/>
                    <a:pt x="30990" y="17157"/>
                  </a:cubicBezTo>
                  <a:cubicBezTo>
                    <a:pt x="30885" y="17367"/>
                    <a:pt x="30675" y="17472"/>
                    <a:pt x="30633" y="17703"/>
                  </a:cubicBezTo>
                  <a:cubicBezTo>
                    <a:pt x="30507" y="17703"/>
                    <a:pt x="30591" y="17892"/>
                    <a:pt x="30465" y="17892"/>
                  </a:cubicBezTo>
                  <a:lnTo>
                    <a:pt x="30465" y="18040"/>
                  </a:lnTo>
                  <a:cubicBezTo>
                    <a:pt x="30107" y="18502"/>
                    <a:pt x="29897" y="19028"/>
                    <a:pt x="29582" y="19469"/>
                  </a:cubicBezTo>
                  <a:lnTo>
                    <a:pt x="29582" y="19616"/>
                  </a:lnTo>
                  <a:cubicBezTo>
                    <a:pt x="29434" y="19764"/>
                    <a:pt x="29287" y="19911"/>
                    <a:pt x="29182" y="20058"/>
                  </a:cubicBezTo>
                  <a:cubicBezTo>
                    <a:pt x="29056" y="20226"/>
                    <a:pt x="28972" y="20394"/>
                    <a:pt x="28867" y="20563"/>
                  </a:cubicBezTo>
                  <a:cubicBezTo>
                    <a:pt x="28804" y="20668"/>
                    <a:pt x="28678" y="20689"/>
                    <a:pt x="28614" y="20773"/>
                  </a:cubicBezTo>
                  <a:cubicBezTo>
                    <a:pt x="28467" y="21004"/>
                    <a:pt x="28320" y="21256"/>
                    <a:pt x="28173" y="21446"/>
                  </a:cubicBezTo>
                  <a:cubicBezTo>
                    <a:pt x="28026" y="21656"/>
                    <a:pt x="27942" y="21866"/>
                    <a:pt x="27795" y="22076"/>
                  </a:cubicBezTo>
                  <a:cubicBezTo>
                    <a:pt x="27647" y="22308"/>
                    <a:pt x="27479" y="22539"/>
                    <a:pt x="27332" y="22812"/>
                  </a:cubicBezTo>
                  <a:cubicBezTo>
                    <a:pt x="27290" y="22917"/>
                    <a:pt x="27227" y="23001"/>
                    <a:pt x="27122" y="23064"/>
                  </a:cubicBezTo>
                  <a:cubicBezTo>
                    <a:pt x="27038" y="23128"/>
                    <a:pt x="26975" y="23212"/>
                    <a:pt x="26911" y="23317"/>
                  </a:cubicBezTo>
                  <a:cubicBezTo>
                    <a:pt x="26869" y="23443"/>
                    <a:pt x="26743" y="23485"/>
                    <a:pt x="26659" y="23548"/>
                  </a:cubicBezTo>
                  <a:cubicBezTo>
                    <a:pt x="26617" y="23632"/>
                    <a:pt x="26596" y="23695"/>
                    <a:pt x="26575" y="23779"/>
                  </a:cubicBezTo>
                  <a:cubicBezTo>
                    <a:pt x="26470" y="24053"/>
                    <a:pt x="26281" y="24305"/>
                    <a:pt x="26071" y="24515"/>
                  </a:cubicBezTo>
                  <a:cubicBezTo>
                    <a:pt x="25986" y="24578"/>
                    <a:pt x="25923" y="24683"/>
                    <a:pt x="25902" y="24788"/>
                  </a:cubicBezTo>
                  <a:cubicBezTo>
                    <a:pt x="25860" y="24978"/>
                    <a:pt x="25755" y="25167"/>
                    <a:pt x="25587" y="25293"/>
                  </a:cubicBezTo>
                  <a:cubicBezTo>
                    <a:pt x="25440" y="25440"/>
                    <a:pt x="25314" y="25608"/>
                    <a:pt x="25209" y="25798"/>
                  </a:cubicBezTo>
                  <a:cubicBezTo>
                    <a:pt x="25145" y="26029"/>
                    <a:pt x="24998" y="26239"/>
                    <a:pt x="24830" y="26428"/>
                  </a:cubicBezTo>
                  <a:cubicBezTo>
                    <a:pt x="24725" y="26533"/>
                    <a:pt x="24641" y="26681"/>
                    <a:pt x="24536" y="26786"/>
                  </a:cubicBezTo>
                  <a:cubicBezTo>
                    <a:pt x="24410" y="26891"/>
                    <a:pt x="24347" y="27038"/>
                    <a:pt x="24325" y="27185"/>
                  </a:cubicBezTo>
                  <a:cubicBezTo>
                    <a:pt x="24325" y="27269"/>
                    <a:pt x="24304" y="27332"/>
                    <a:pt x="24241" y="27374"/>
                  </a:cubicBezTo>
                  <a:cubicBezTo>
                    <a:pt x="24115" y="27501"/>
                    <a:pt x="24052" y="27690"/>
                    <a:pt x="23905" y="27795"/>
                  </a:cubicBezTo>
                  <a:lnTo>
                    <a:pt x="23905" y="27984"/>
                  </a:lnTo>
                  <a:cubicBezTo>
                    <a:pt x="23863" y="28005"/>
                    <a:pt x="23800" y="28026"/>
                    <a:pt x="23800" y="28047"/>
                  </a:cubicBezTo>
                  <a:cubicBezTo>
                    <a:pt x="23737" y="28257"/>
                    <a:pt x="23611" y="28426"/>
                    <a:pt x="23485" y="28594"/>
                  </a:cubicBezTo>
                  <a:cubicBezTo>
                    <a:pt x="23421" y="28699"/>
                    <a:pt x="23274" y="28678"/>
                    <a:pt x="23253" y="28783"/>
                  </a:cubicBezTo>
                  <a:cubicBezTo>
                    <a:pt x="23211" y="28930"/>
                    <a:pt x="23022" y="28972"/>
                    <a:pt x="23043" y="29140"/>
                  </a:cubicBezTo>
                  <a:cubicBezTo>
                    <a:pt x="22896" y="29225"/>
                    <a:pt x="22875" y="29372"/>
                    <a:pt x="22833" y="29498"/>
                  </a:cubicBezTo>
                  <a:cubicBezTo>
                    <a:pt x="22770" y="29645"/>
                    <a:pt x="22686" y="29792"/>
                    <a:pt x="22559" y="29876"/>
                  </a:cubicBezTo>
                  <a:cubicBezTo>
                    <a:pt x="22517" y="29897"/>
                    <a:pt x="22496" y="29960"/>
                    <a:pt x="22475" y="30002"/>
                  </a:cubicBezTo>
                  <a:cubicBezTo>
                    <a:pt x="22454" y="30213"/>
                    <a:pt x="22265" y="30297"/>
                    <a:pt x="22202" y="30465"/>
                  </a:cubicBezTo>
                  <a:cubicBezTo>
                    <a:pt x="21971" y="30591"/>
                    <a:pt x="21908" y="30843"/>
                    <a:pt x="21782" y="31054"/>
                  </a:cubicBezTo>
                  <a:cubicBezTo>
                    <a:pt x="21761" y="31138"/>
                    <a:pt x="21697" y="31222"/>
                    <a:pt x="21634" y="31285"/>
                  </a:cubicBezTo>
                  <a:cubicBezTo>
                    <a:pt x="21508" y="31411"/>
                    <a:pt x="21382" y="31558"/>
                    <a:pt x="21277" y="31705"/>
                  </a:cubicBezTo>
                  <a:cubicBezTo>
                    <a:pt x="21193" y="31853"/>
                    <a:pt x="21088" y="31979"/>
                    <a:pt x="20962" y="32105"/>
                  </a:cubicBezTo>
                  <a:cubicBezTo>
                    <a:pt x="20941" y="32126"/>
                    <a:pt x="20941" y="32126"/>
                    <a:pt x="20941" y="32147"/>
                  </a:cubicBezTo>
                  <a:lnTo>
                    <a:pt x="21025" y="32189"/>
                  </a:lnTo>
                  <a:cubicBezTo>
                    <a:pt x="20899" y="32336"/>
                    <a:pt x="20856" y="32525"/>
                    <a:pt x="20688" y="32631"/>
                  </a:cubicBezTo>
                  <a:cubicBezTo>
                    <a:pt x="20667" y="32778"/>
                    <a:pt x="20520" y="32820"/>
                    <a:pt x="20478" y="32946"/>
                  </a:cubicBezTo>
                  <a:cubicBezTo>
                    <a:pt x="20394" y="33156"/>
                    <a:pt x="20268" y="33345"/>
                    <a:pt x="20121" y="33535"/>
                  </a:cubicBezTo>
                  <a:cubicBezTo>
                    <a:pt x="20058" y="33640"/>
                    <a:pt x="19910" y="33682"/>
                    <a:pt x="19910" y="33829"/>
                  </a:cubicBezTo>
                  <a:lnTo>
                    <a:pt x="19826" y="33787"/>
                  </a:lnTo>
                  <a:cubicBezTo>
                    <a:pt x="19805" y="33955"/>
                    <a:pt x="19574" y="33997"/>
                    <a:pt x="19616" y="34186"/>
                  </a:cubicBezTo>
                  <a:cubicBezTo>
                    <a:pt x="19322" y="34376"/>
                    <a:pt x="18964" y="34964"/>
                    <a:pt x="18985" y="35196"/>
                  </a:cubicBezTo>
                  <a:cubicBezTo>
                    <a:pt x="18922" y="35259"/>
                    <a:pt x="18796" y="35385"/>
                    <a:pt x="18754" y="35427"/>
                  </a:cubicBezTo>
                  <a:cubicBezTo>
                    <a:pt x="18712" y="35469"/>
                    <a:pt x="18628" y="35511"/>
                    <a:pt x="18628" y="35553"/>
                  </a:cubicBezTo>
                  <a:cubicBezTo>
                    <a:pt x="18607" y="35805"/>
                    <a:pt x="18397" y="35973"/>
                    <a:pt x="18313" y="36205"/>
                  </a:cubicBezTo>
                  <a:cubicBezTo>
                    <a:pt x="18291" y="36268"/>
                    <a:pt x="18249" y="36310"/>
                    <a:pt x="18207" y="36331"/>
                  </a:cubicBezTo>
                  <a:cubicBezTo>
                    <a:pt x="18018" y="36394"/>
                    <a:pt x="17955" y="36583"/>
                    <a:pt x="17850" y="36709"/>
                  </a:cubicBezTo>
                  <a:lnTo>
                    <a:pt x="17598" y="37004"/>
                  </a:lnTo>
                  <a:cubicBezTo>
                    <a:pt x="17577" y="37025"/>
                    <a:pt x="17577" y="37046"/>
                    <a:pt x="17556" y="37067"/>
                  </a:cubicBezTo>
                  <a:cubicBezTo>
                    <a:pt x="17577" y="37109"/>
                    <a:pt x="17619" y="37172"/>
                    <a:pt x="17619" y="37172"/>
                  </a:cubicBezTo>
                  <a:cubicBezTo>
                    <a:pt x="17619" y="37340"/>
                    <a:pt x="17408" y="37361"/>
                    <a:pt x="17408" y="37466"/>
                  </a:cubicBezTo>
                  <a:cubicBezTo>
                    <a:pt x="17387" y="37613"/>
                    <a:pt x="17261" y="37676"/>
                    <a:pt x="17219" y="37760"/>
                  </a:cubicBezTo>
                  <a:cubicBezTo>
                    <a:pt x="17156" y="38118"/>
                    <a:pt x="16967" y="38454"/>
                    <a:pt x="16652" y="38644"/>
                  </a:cubicBezTo>
                  <a:cubicBezTo>
                    <a:pt x="16631" y="38749"/>
                    <a:pt x="16610" y="38833"/>
                    <a:pt x="16567" y="38917"/>
                  </a:cubicBezTo>
                  <a:cubicBezTo>
                    <a:pt x="16462" y="39064"/>
                    <a:pt x="16378" y="39232"/>
                    <a:pt x="16294" y="39400"/>
                  </a:cubicBezTo>
                  <a:cubicBezTo>
                    <a:pt x="16273" y="39590"/>
                    <a:pt x="16168" y="39737"/>
                    <a:pt x="16042" y="39863"/>
                  </a:cubicBezTo>
                  <a:cubicBezTo>
                    <a:pt x="15979" y="39905"/>
                    <a:pt x="15895" y="39905"/>
                    <a:pt x="15853" y="40010"/>
                  </a:cubicBezTo>
                  <a:cubicBezTo>
                    <a:pt x="15853" y="40157"/>
                    <a:pt x="15642" y="40199"/>
                    <a:pt x="15642" y="40389"/>
                  </a:cubicBezTo>
                  <a:cubicBezTo>
                    <a:pt x="15390" y="40473"/>
                    <a:pt x="15306" y="40725"/>
                    <a:pt x="15138" y="40914"/>
                  </a:cubicBezTo>
                  <a:cubicBezTo>
                    <a:pt x="14991" y="41019"/>
                    <a:pt x="14928" y="41166"/>
                    <a:pt x="14907" y="41356"/>
                  </a:cubicBezTo>
                  <a:cubicBezTo>
                    <a:pt x="14907" y="41356"/>
                    <a:pt x="14928" y="41377"/>
                    <a:pt x="14886" y="41398"/>
                  </a:cubicBezTo>
                  <a:cubicBezTo>
                    <a:pt x="14860" y="41398"/>
                    <a:pt x="14838" y="41394"/>
                    <a:pt x="14819" y="41394"/>
                  </a:cubicBezTo>
                  <a:cubicBezTo>
                    <a:pt x="14789" y="41394"/>
                    <a:pt x="14764" y="41402"/>
                    <a:pt x="14738" y="41440"/>
                  </a:cubicBezTo>
                  <a:cubicBezTo>
                    <a:pt x="14738" y="41440"/>
                    <a:pt x="14759" y="41461"/>
                    <a:pt x="14780" y="41503"/>
                  </a:cubicBezTo>
                  <a:cubicBezTo>
                    <a:pt x="14633" y="41629"/>
                    <a:pt x="14528" y="41797"/>
                    <a:pt x="14465" y="41986"/>
                  </a:cubicBezTo>
                  <a:cubicBezTo>
                    <a:pt x="14423" y="42155"/>
                    <a:pt x="14234" y="42260"/>
                    <a:pt x="14213" y="42449"/>
                  </a:cubicBezTo>
                  <a:cubicBezTo>
                    <a:pt x="14045" y="42491"/>
                    <a:pt x="14024" y="42638"/>
                    <a:pt x="13981" y="42764"/>
                  </a:cubicBezTo>
                  <a:cubicBezTo>
                    <a:pt x="13939" y="42890"/>
                    <a:pt x="13897" y="43017"/>
                    <a:pt x="13813" y="43122"/>
                  </a:cubicBezTo>
                  <a:lnTo>
                    <a:pt x="13813" y="43290"/>
                  </a:lnTo>
                  <a:lnTo>
                    <a:pt x="13708" y="43353"/>
                  </a:lnTo>
                  <a:lnTo>
                    <a:pt x="13750" y="43416"/>
                  </a:lnTo>
                  <a:cubicBezTo>
                    <a:pt x="13624" y="43542"/>
                    <a:pt x="13498" y="43626"/>
                    <a:pt x="13498" y="43794"/>
                  </a:cubicBezTo>
                  <a:cubicBezTo>
                    <a:pt x="13498" y="43858"/>
                    <a:pt x="13477" y="43879"/>
                    <a:pt x="13435" y="43900"/>
                  </a:cubicBezTo>
                  <a:cubicBezTo>
                    <a:pt x="13246" y="44152"/>
                    <a:pt x="13056" y="44425"/>
                    <a:pt x="12888" y="44699"/>
                  </a:cubicBezTo>
                  <a:cubicBezTo>
                    <a:pt x="12783" y="44993"/>
                    <a:pt x="12615" y="45245"/>
                    <a:pt x="12405" y="45476"/>
                  </a:cubicBezTo>
                  <a:cubicBezTo>
                    <a:pt x="12321" y="45540"/>
                    <a:pt x="12257" y="45645"/>
                    <a:pt x="12236" y="45750"/>
                  </a:cubicBezTo>
                  <a:cubicBezTo>
                    <a:pt x="12194" y="46002"/>
                    <a:pt x="12026" y="46233"/>
                    <a:pt x="11816" y="46359"/>
                  </a:cubicBezTo>
                  <a:cubicBezTo>
                    <a:pt x="11795" y="46359"/>
                    <a:pt x="11774" y="46402"/>
                    <a:pt x="11774" y="46423"/>
                  </a:cubicBezTo>
                  <a:cubicBezTo>
                    <a:pt x="11816" y="46528"/>
                    <a:pt x="11711" y="46654"/>
                    <a:pt x="11690" y="46717"/>
                  </a:cubicBezTo>
                  <a:cubicBezTo>
                    <a:pt x="11648" y="46780"/>
                    <a:pt x="11606" y="46843"/>
                    <a:pt x="11585" y="46906"/>
                  </a:cubicBezTo>
                  <a:cubicBezTo>
                    <a:pt x="11501" y="47095"/>
                    <a:pt x="11395" y="47285"/>
                    <a:pt x="11248" y="47453"/>
                  </a:cubicBezTo>
                  <a:cubicBezTo>
                    <a:pt x="10954" y="47747"/>
                    <a:pt x="10786" y="48126"/>
                    <a:pt x="10534" y="48420"/>
                  </a:cubicBezTo>
                  <a:cubicBezTo>
                    <a:pt x="10491" y="48483"/>
                    <a:pt x="10407" y="48525"/>
                    <a:pt x="10407" y="48588"/>
                  </a:cubicBezTo>
                  <a:cubicBezTo>
                    <a:pt x="10407" y="48672"/>
                    <a:pt x="10365" y="48735"/>
                    <a:pt x="10302" y="48777"/>
                  </a:cubicBezTo>
                  <a:cubicBezTo>
                    <a:pt x="10134" y="48924"/>
                    <a:pt x="10008" y="49135"/>
                    <a:pt x="9945" y="49345"/>
                  </a:cubicBezTo>
                  <a:cubicBezTo>
                    <a:pt x="9903" y="49450"/>
                    <a:pt x="9861" y="49534"/>
                    <a:pt x="9798" y="49618"/>
                  </a:cubicBezTo>
                  <a:cubicBezTo>
                    <a:pt x="9693" y="49765"/>
                    <a:pt x="9608" y="49913"/>
                    <a:pt x="9545" y="50081"/>
                  </a:cubicBezTo>
                  <a:cubicBezTo>
                    <a:pt x="9503" y="50186"/>
                    <a:pt x="9440" y="50291"/>
                    <a:pt x="9377" y="50396"/>
                  </a:cubicBezTo>
                  <a:cubicBezTo>
                    <a:pt x="9230" y="50543"/>
                    <a:pt x="9167" y="50733"/>
                    <a:pt x="9020" y="50880"/>
                  </a:cubicBezTo>
                  <a:cubicBezTo>
                    <a:pt x="8957" y="50922"/>
                    <a:pt x="9020" y="51006"/>
                    <a:pt x="8957" y="51048"/>
                  </a:cubicBezTo>
                  <a:cubicBezTo>
                    <a:pt x="8915" y="51069"/>
                    <a:pt x="8873" y="51090"/>
                    <a:pt x="8831" y="51132"/>
                  </a:cubicBezTo>
                  <a:cubicBezTo>
                    <a:pt x="8620" y="51342"/>
                    <a:pt x="8473" y="51595"/>
                    <a:pt x="8368" y="51889"/>
                  </a:cubicBezTo>
                  <a:cubicBezTo>
                    <a:pt x="8305" y="52057"/>
                    <a:pt x="8221" y="52204"/>
                    <a:pt x="8116" y="52351"/>
                  </a:cubicBezTo>
                  <a:cubicBezTo>
                    <a:pt x="8032" y="52457"/>
                    <a:pt x="7905" y="52541"/>
                    <a:pt x="7905" y="52688"/>
                  </a:cubicBezTo>
                  <a:cubicBezTo>
                    <a:pt x="7905" y="52793"/>
                    <a:pt x="7863" y="52898"/>
                    <a:pt x="7779" y="52982"/>
                  </a:cubicBezTo>
                  <a:cubicBezTo>
                    <a:pt x="7737" y="53066"/>
                    <a:pt x="7695" y="53129"/>
                    <a:pt x="7653" y="53213"/>
                  </a:cubicBezTo>
                  <a:cubicBezTo>
                    <a:pt x="7569" y="53255"/>
                    <a:pt x="7485" y="53319"/>
                    <a:pt x="7443" y="53403"/>
                  </a:cubicBezTo>
                  <a:cubicBezTo>
                    <a:pt x="7317" y="53676"/>
                    <a:pt x="7170" y="53928"/>
                    <a:pt x="7001" y="54181"/>
                  </a:cubicBezTo>
                  <a:cubicBezTo>
                    <a:pt x="6791" y="54475"/>
                    <a:pt x="6644" y="54811"/>
                    <a:pt x="6413" y="55085"/>
                  </a:cubicBezTo>
                  <a:cubicBezTo>
                    <a:pt x="6308" y="55232"/>
                    <a:pt x="6181" y="55358"/>
                    <a:pt x="6013" y="55442"/>
                  </a:cubicBezTo>
                  <a:cubicBezTo>
                    <a:pt x="6034" y="55547"/>
                    <a:pt x="5950" y="55610"/>
                    <a:pt x="5887" y="55694"/>
                  </a:cubicBezTo>
                  <a:lnTo>
                    <a:pt x="5950" y="55757"/>
                  </a:lnTo>
                  <a:cubicBezTo>
                    <a:pt x="5677" y="55947"/>
                    <a:pt x="5614" y="56283"/>
                    <a:pt x="5404" y="56493"/>
                  </a:cubicBezTo>
                  <a:cubicBezTo>
                    <a:pt x="5362" y="56788"/>
                    <a:pt x="5235" y="57040"/>
                    <a:pt x="5025" y="57229"/>
                  </a:cubicBezTo>
                  <a:lnTo>
                    <a:pt x="5067" y="57292"/>
                  </a:lnTo>
                  <a:cubicBezTo>
                    <a:pt x="4857" y="57502"/>
                    <a:pt x="4773" y="57797"/>
                    <a:pt x="4584" y="58028"/>
                  </a:cubicBezTo>
                  <a:cubicBezTo>
                    <a:pt x="4542" y="58070"/>
                    <a:pt x="4521" y="58112"/>
                    <a:pt x="4521" y="58175"/>
                  </a:cubicBezTo>
                  <a:cubicBezTo>
                    <a:pt x="4521" y="58322"/>
                    <a:pt x="4457" y="58470"/>
                    <a:pt x="4352" y="58575"/>
                  </a:cubicBezTo>
                  <a:cubicBezTo>
                    <a:pt x="4226" y="58764"/>
                    <a:pt x="4121" y="58974"/>
                    <a:pt x="4037" y="59184"/>
                  </a:cubicBezTo>
                  <a:cubicBezTo>
                    <a:pt x="3890" y="59395"/>
                    <a:pt x="3785" y="59584"/>
                    <a:pt x="3680" y="59815"/>
                  </a:cubicBezTo>
                  <a:cubicBezTo>
                    <a:pt x="3659" y="59920"/>
                    <a:pt x="3595" y="60025"/>
                    <a:pt x="3532" y="60109"/>
                  </a:cubicBezTo>
                  <a:cubicBezTo>
                    <a:pt x="3406" y="60236"/>
                    <a:pt x="3301" y="60404"/>
                    <a:pt x="3217" y="60572"/>
                  </a:cubicBezTo>
                  <a:cubicBezTo>
                    <a:pt x="3112" y="60782"/>
                    <a:pt x="2986" y="60971"/>
                    <a:pt x="2818" y="61140"/>
                  </a:cubicBezTo>
                  <a:cubicBezTo>
                    <a:pt x="2712" y="61224"/>
                    <a:pt x="2628" y="61350"/>
                    <a:pt x="2607" y="61476"/>
                  </a:cubicBezTo>
                  <a:cubicBezTo>
                    <a:pt x="2607" y="61518"/>
                    <a:pt x="2565" y="61539"/>
                    <a:pt x="2544" y="61581"/>
                  </a:cubicBezTo>
                  <a:cubicBezTo>
                    <a:pt x="2460" y="61728"/>
                    <a:pt x="2397" y="61896"/>
                    <a:pt x="2292" y="62044"/>
                  </a:cubicBezTo>
                  <a:cubicBezTo>
                    <a:pt x="2145" y="62317"/>
                    <a:pt x="2019" y="62569"/>
                    <a:pt x="1871" y="62843"/>
                  </a:cubicBezTo>
                  <a:lnTo>
                    <a:pt x="1914" y="62885"/>
                  </a:lnTo>
                  <a:lnTo>
                    <a:pt x="1745" y="63053"/>
                  </a:lnTo>
                  <a:cubicBezTo>
                    <a:pt x="1745" y="63137"/>
                    <a:pt x="1724" y="63200"/>
                    <a:pt x="1724" y="63263"/>
                  </a:cubicBezTo>
                  <a:cubicBezTo>
                    <a:pt x="1661" y="63368"/>
                    <a:pt x="1556" y="63452"/>
                    <a:pt x="1556" y="63578"/>
                  </a:cubicBezTo>
                  <a:cubicBezTo>
                    <a:pt x="1556" y="63726"/>
                    <a:pt x="1430" y="63768"/>
                    <a:pt x="1409" y="63873"/>
                  </a:cubicBezTo>
                  <a:cubicBezTo>
                    <a:pt x="1367" y="63978"/>
                    <a:pt x="1325" y="64083"/>
                    <a:pt x="1262" y="64167"/>
                  </a:cubicBezTo>
                  <a:cubicBezTo>
                    <a:pt x="1030" y="64546"/>
                    <a:pt x="799" y="64945"/>
                    <a:pt x="568" y="65323"/>
                  </a:cubicBezTo>
                  <a:cubicBezTo>
                    <a:pt x="484" y="65429"/>
                    <a:pt x="421" y="65534"/>
                    <a:pt x="379" y="65639"/>
                  </a:cubicBezTo>
                  <a:cubicBezTo>
                    <a:pt x="274" y="65933"/>
                    <a:pt x="190" y="66249"/>
                    <a:pt x="84" y="66543"/>
                  </a:cubicBezTo>
                  <a:cubicBezTo>
                    <a:pt x="105" y="66585"/>
                    <a:pt x="168" y="66543"/>
                    <a:pt x="168" y="66606"/>
                  </a:cubicBezTo>
                  <a:lnTo>
                    <a:pt x="0" y="66795"/>
                  </a:lnTo>
                  <a:lnTo>
                    <a:pt x="84" y="66879"/>
                  </a:lnTo>
                  <a:lnTo>
                    <a:pt x="232" y="66795"/>
                  </a:lnTo>
                  <a:lnTo>
                    <a:pt x="190" y="66711"/>
                  </a:lnTo>
                  <a:lnTo>
                    <a:pt x="190" y="66711"/>
                  </a:lnTo>
                  <a:cubicBezTo>
                    <a:pt x="208" y="66716"/>
                    <a:pt x="223" y="66719"/>
                    <a:pt x="236" y="66719"/>
                  </a:cubicBezTo>
                  <a:cubicBezTo>
                    <a:pt x="329" y="66719"/>
                    <a:pt x="308" y="66601"/>
                    <a:pt x="400" y="66564"/>
                  </a:cubicBezTo>
                  <a:lnTo>
                    <a:pt x="547" y="66564"/>
                  </a:lnTo>
                  <a:cubicBezTo>
                    <a:pt x="568" y="66480"/>
                    <a:pt x="547" y="66396"/>
                    <a:pt x="631" y="66333"/>
                  </a:cubicBezTo>
                  <a:cubicBezTo>
                    <a:pt x="736" y="66270"/>
                    <a:pt x="652" y="66164"/>
                    <a:pt x="715" y="66080"/>
                  </a:cubicBezTo>
                  <a:cubicBezTo>
                    <a:pt x="778" y="66080"/>
                    <a:pt x="841" y="66038"/>
                    <a:pt x="862" y="65975"/>
                  </a:cubicBezTo>
                  <a:cubicBezTo>
                    <a:pt x="1094" y="65534"/>
                    <a:pt x="1430" y="65155"/>
                    <a:pt x="1619" y="64693"/>
                  </a:cubicBezTo>
                  <a:cubicBezTo>
                    <a:pt x="1661" y="64609"/>
                    <a:pt x="1745" y="64588"/>
                    <a:pt x="1808" y="64546"/>
                  </a:cubicBezTo>
                  <a:cubicBezTo>
                    <a:pt x="1808" y="64525"/>
                    <a:pt x="1787" y="64482"/>
                    <a:pt x="1808" y="64461"/>
                  </a:cubicBezTo>
                  <a:cubicBezTo>
                    <a:pt x="1914" y="64293"/>
                    <a:pt x="2019" y="64125"/>
                    <a:pt x="2166" y="63978"/>
                  </a:cubicBezTo>
                  <a:cubicBezTo>
                    <a:pt x="2229" y="63915"/>
                    <a:pt x="2271" y="63852"/>
                    <a:pt x="2292" y="63768"/>
                  </a:cubicBezTo>
                  <a:cubicBezTo>
                    <a:pt x="2292" y="63663"/>
                    <a:pt x="2334" y="63578"/>
                    <a:pt x="2397" y="63515"/>
                  </a:cubicBezTo>
                  <a:cubicBezTo>
                    <a:pt x="2418" y="63473"/>
                    <a:pt x="2502" y="63389"/>
                    <a:pt x="2418" y="63305"/>
                  </a:cubicBezTo>
                  <a:cubicBezTo>
                    <a:pt x="2481" y="63284"/>
                    <a:pt x="2565" y="63263"/>
                    <a:pt x="2586" y="63200"/>
                  </a:cubicBezTo>
                  <a:cubicBezTo>
                    <a:pt x="2691" y="62758"/>
                    <a:pt x="3028" y="62464"/>
                    <a:pt x="3217" y="62065"/>
                  </a:cubicBezTo>
                  <a:cubicBezTo>
                    <a:pt x="3343" y="61854"/>
                    <a:pt x="3511" y="61665"/>
                    <a:pt x="3616" y="61434"/>
                  </a:cubicBezTo>
                  <a:cubicBezTo>
                    <a:pt x="3743" y="61413"/>
                    <a:pt x="3806" y="61287"/>
                    <a:pt x="3890" y="61203"/>
                  </a:cubicBezTo>
                  <a:cubicBezTo>
                    <a:pt x="3890" y="61055"/>
                    <a:pt x="4016" y="60950"/>
                    <a:pt x="4037" y="60803"/>
                  </a:cubicBezTo>
                  <a:cubicBezTo>
                    <a:pt x="4037" y="60677"/>
                    <a:pt x="4184" y="60593"/>
                    <a:pt x="4247" y="60488"/>
                  </a:cubicBezTo>
                  <a:cubicBezTo>
                    <a:pt x="4268" y="60446"/>
                    <a:pt x="4331" y="60425"/>
                    <a:pt x="4331" y="60383"/>
                  </a:cubicBezTo>
                  <a:cubicBezTo>
                    <a:pt x="4415" y="60130"/>
                    <a:pt x="4521" y="59878"/>
                    <a:pt x="4689" y="59668"/>
                  </a:cubicBezTo>
                  <a:cubicBezTo>
                    <a:pt x="4836" y="59458"/>
                    <a:pt x="4941" y="59205"/>
                    <a:pt x="5067" y="58974"/>
                  </a:cubicBezTo>
                  <a:cubicBezTo>
                    <a:pt x="5193" y="58785"/>
                    <a:pt x="5277" y="58596"/>
                    <a:pt x="5340" y="58385"/>
                  </a:cubicBezTo>
                  <a:cubicBezTo>
                    <a:pt x="5593" y="58175"/>
                    <a:pt x="5761" y="57923"/>
                    <a:pt x="5992" y="57755"/>
                  </a:cubicBezTo>
                  <a:lnTo>
                    <a:pt x="5992" y="57565"/>
                  </a:lnTo>
                  <a:cubicBezTo>
                    <a:pt x="6181" y="57376"/>
                    <a:pt x="6202" y="57082"/>
                    <a:pt x="6434" y="56935"/>
                  </a:cubicBezTo>
                  <a:lnTo>
                    <a:pt x="6434" y="56746"/>
                  </a:lnTo>
                  <a:cubicBezTo>
                    <a:pt x="6602" y="56703"/>
                    <a:pt x="6581" y="56472"/>
                    <a:pt x="6707" y="56451"/>
                  </a:cubicBezTo>
                  <a:cubicBezTo>
                    <a:pt x="6812" y="56367"/>
                    <a:pt x="6686" y="56262"/>
                    <a:pt x="6812" y="56220"/>
                  </a:cubicBezTo>
                  <a:cubicBezTo>
                    <a:pt x="6812" y="56157"/>
                    <a:pt x="6791" y="56094"/>
                    <a:pt x="6854" y="56031"/>
                  </a:cubicBezTo>
                  <a:cubicBezTo>
                    <a:pt x="7043" y="55947"/>
                    <a:pt x="7107" y="55715"/>
                    <a:pt x="7338" y="55694"/>
                  </a:cubicBezTo>
                  <a:cubicBezTo>
                    <a:pt x="7506" y="55148"/>
                    <a:pt x="7821" y="54685"/>
                    <a:pt x="8284" y="54349"/>
                  </a:cubicBezTo>
                  <a:cubicBezTo>
                    <a:pt x="8305" y="54307"/>
                    <a:pt x="8242" y="54307"/>
                    <a:pt x="8242" y="54286"/>
                  </a:cubicBezTo>
                  <a:cubicBezTo>
                    <a:pt x="8263" y="54160"/>
                    <a:pt x="8389" y="54202"/>
                    <a:pt x="8431" y="54096"/>
                  </a:cubicBezTo>
                  <a:cubicBezTo>
                    <a:pt x="8494" y="53865"/>
                    <a:pt x="8746" y="53718"/>
                    <a:pt x="8746" y="53466"/>
                  </a:cubicBezTo>
                  <a:cubicBezTo>
                    <a:pt x="8746" y="53445"/>
                    <a:pt x="8746" y="53445"/>
                    <a:pt x="8746" y="53445"/>
                  </a:cubicBezTo>
                  <a:lnTo>
                    <a:pt x="8852" y="53403"/>
                  </a:lnTo>
                  <a:lnTo>
                    <a:pt x="8810" y="53340"/>
                  </a:lnTo>
                  <a:cubicBezTo>
                    <a:pt x="8873" y="53255"/>
                    <a:pt x="8894" y="53171"/>
                    <a:pt x="8957" y="53108"/>
                  </a:cubicBezTo>
                  <a:cubicBezTo>
                    <a:pt x="9167" y="52856"/>
                    <a:pt x="9398" y="52625"/>
                    <a:pt x="9419" y="52267"/>
                  </a:cubicBezTo>
                  <a:cubicBezTo>
                    <a:pt x="9545" y="52162"/>
                    <a:pt x="9650" y="52036"/>
                    <a:pt x="9714" y="51910"/>
                  </a:cubicBezTo>
                  <a:cubicBezTo>
                    <a:pt x="9903" y="51595"/>
                    <a:pt x="10092" y="51279"/>
                    <a:pt x="10323" y="51006"/>
                  </a:cubicBezTo>
                  <a:cubicBezTo>
                    <a:pt x="10534" y="50712"/>
                    <a:pt x="10744" y="50396"/>
                    <a:pt x="10933" y="50081"/>
                  </a:cubicBezTo>
                  <a:cubicBezTo>
                    <a:pt x="11059" y="49828"/>
                    <a:pt x="11227" y="49576"/>
                    <a:pt x="11395" y="49345"/>
                  </a:cubicBezTo>
                  <a:cubicBezTo>
                    <a:pt x="11585" y="49177"/>
                    <a:pt x="11711" y="48966"/>
                    <a:pt x="11774" y="48735"/>
                  </a:cubicBezTo>
                  <a:cubicBezTo>
                    <a:pt x="11900" y="48504"/>
                    <a:pt x="12047" y="48294"/>
                    <a:pt x="12236" y="48104"/>
                  </a:cubicBezTo>
                  <a:cubicBezTo>
                    <a:pt x="12447" y="47999"/>
                    <a:pt x="12510" y="47768"/>
                    <a:pt x="12615" y="47558"/>
                  </a:cubicBezTo>
                  <a:cubicBezTo>
                    <a:pt x="12573" y="47453"/>
                    <a:pt x="12636" y="47369"/>
                    <a:pt x="12699" y="47306"/>
                  </a:cubicBezTo>
                  <a:cubicBezTo>
                    <a:pt x="12930" y="47053"/>
                    <a:pt x="13141" y="46780"/>
                    <a:pt x="13309" y="46486"/>
                  </a:cubicBezTo>
                  <a:cubicBezTo>
                    <a:pt x="13372" y="46402"/>
                    <a:pt x="13456" y="46338"/>
                    <a:pt x="13456" y="46233"/>
                  </a:cubicBezTo>
                  <a:lnTo>
                    <a:pt x="13582" y="46233"/>
                  </a:lnTo>
                  <a:cubicBezTo>
                    <a:pt x="13624" y="46170"/>
                    <a:pt x="13666" y="46128"/>
                    <a:pt x="13687" y="46065"/>
                  </a:cubicBezTo>
                  <a:cubicBezTo>
                    <a:pt x="13834" y="45918"/>
                    <a:pt x="13918" y="45729"/>
                    <a:pt x="13939" y="45540"/>
                  </a:cubicBezTo>
                  <a:cubicBezTo>
                    <a:pt x="13939" y="45434"/>
                    <a:pt x="13981" y="45350"/>
                    <a:pt x="14045" y="45287"/>
                  </a:cubicBezTo>
                  <a:cubicBezTo>
                    <a:pt x="14087" y="45224"/>
                    <a:pt x="14129" y="45182"/>
                    <a:pt x="14108" y="45098"/>
                  </a:cubicBezTo>
                  <a:cubicBezTo>
                    <a:pt x="14108" y="45035"/>
                    <a:pt x="14150" y="44951"/>
                    <a:pt x="14192" y="44909"/>
                  </a:cubicBezTo>
                  <a:cubicBezTo>
                    <a:pt x="14381" y="44656"/>
                    <a:pt x="14528" y="44383"/>
                    <a:pt x="14675" y="44110"/>
                  </a:cubicBezTo>
                  <a:cubicBezTo>
                    <a:pt x="14822" y="43921"/>
                    <a:pt x="14928" y="43710"/>
                    <a:pt x="15075" y="43521"/>
                  </a:cubicBezTo>
                  <a:cubicBezTo>
                    <a:pt x="15180" y="43437"/>
                    <a:pt x="15243" y="43311"/>
                    <a:pt x="15264" y="43185"/>
                  </a:cubicBezTo>
                  <a:lnTo>
                    <a:pt x="15390" y="43248"/>
                  </a:lnTo>
                  <a:cubicBezTo>
                    <a:pt x="15600" y="43059"/>
                    <a:pt x="15684" y="42785"/>
                    <a:pt x="15874" y="42575"/>
                  </a:cubicBezTo>
                  <a:cubicBezTo>
                    <a:pt x="15979" y="42491"/>
                    <a:pt x="16042" y="42386"/>
                    <a:pt x="16063" y="42260"/>
                  </a:cubicBezTo>
                  <a:cubicBezTo>
                    <a:pt x="16084" y="42155"/>
                    <a:pt x="16210" y="42113"/>
                    <a:pt x="16231" y="41986"/>
                  </a:cubicBezTo>
                  <a:cubicBezTo>
                    <a:pt x="16315" y="41608"/>
                    <a:pt x="16525" y="41272"/>
                    <a:pt x="16841" y="41040"/>
                  </a:cubicBezTo>
                  <a:cubicBezTo>
                    <a:pt x="17072" y="40851"/>
                    <a:pt x="17261" y="40599"/>
                    <a:pt x="17345" y="40304"/>
                  </a:cubicBezTo>
                  <a:cubicBezTo>
                    <a:pt x="17387" y="40157"/>
                    <a:pt x="17493" y="40031"/>
                    <a:pt x="17619" y="39926"/>
                  </a:cubicBezTo>
                  <a:cubicBezTo>
                    <a:pt x="17645" y="39939"/>
                    <a:pt x="17663" y="39968"/>
                    <a:pt x="17678" y="39968"/>
                  </a:cubicBezTo>
                  <a:cubicBezTo>
                    <a:pt x="17687" y="39968"/>
                    <a:pt x="17695" y="39958"/>
                    <a:pt x="17703" y="39926"/>
                  </a:cubicBezTo>
                  <a:cubicBezTo>
                    <a:pt x="17703" y="39758"/>
                    <a:pt x="17724" y="39590"/>
                    <a:pt x="17808" y="39421"/>
                  </a:cubicBezTo>
                  <a:lnTo>
                    <a:pt x="17976" y="39421"/>
                  </a:lnTo>
                  <a:cubicBezTo>
                    <a:pt x="18123" y="39211"/>
                    <a:pt x="18228" y="39022"/>
                    <a:pt x="18397" y="38791"/>
                  </a:cubicBezTo>
                  <a:cubicBezTo>
                    <a:pt x="18565" y="38580"/>
                    <a:pt x="18670" y="38328"/>
                    <a:pt x="18859" y="38118"/>
                  </a:cubicBezTo>
                  <a:cubicBezTo>
                    <a:pt x="18985" y="37992"/>
                    <a:pt x="19027" y="37824"/>
                    <a:pt x="19006" y="37655"/>
                  </a:cubicBezTo>
                  <a:cubicBezTo>
                    <a:pt x="19006" y="37634"/>
                    <a:pt x="19048" y="37571"/>
                    <a:pt x="19048" y="37550"/>
                  </a:cubicBezTo>
                  <a:cubicBezTo>
                    <a:pt x="19048" y="37508"/>
                    <a:pt x="19132" y="37529"/>
                    <a:pt x="19196" y="37487"/>
                  </a:cubicBezTo>
                  <a:cubicBezTo>
                    <a:pt x="19196" y="37424"/>
                    <a:pt x="19196" y="37361"/>
                    <a:pt x="19196" y="37277"/>
                  </a:cubicBezTo>
                  <a:lnTo>
                    <a:pt x="19364" y="37172"/>
                  </a:lnTo>
                  <a:cubicBezTo>
                    <a:pt x="19364" y="37151"/>
                    <a:pt x="19343" y="37130"/>
                    <a:pt x="19322" y="37109"/>
                  </a:cubicBezTo>
                  <a:cubicBezTo>
                    <a:pt x="19301" y="37088"/>
                    <a:pt x="19322" y="37067"/>
                    <a:pt x="19322" y="37025"/>
                  </a:cubicBezTo>
                  <a:cubicBezTo>
                    <a:pt x="19406" y="36667"/>
                    <a:pt x="19679" y="36415"/>
                    <a:pt x="19910" y="36163"/>
                  </a:cubicBezTo>
                  <a:cubicBezTo>
                    <a:pt x="20394" y="35868"/>
                    <a:pt x="20541" y="35364"/>
                    <a:pt x="20793" y="34922"/>
                  </a:cubicBezTo>
                  <a:cubicBezTo>
                    <a:pt x="20793" y="34754"/>
                    <a:pt x="20920" y="34628"/>
                    <a:pt x="21025" y="34481"/>
                  </a:cubicBezTo>
                  <a:cubicBezTo>
                    <a:pt x="21130" y="34334"/>
                    <a:pt x="21256" y="34165"/>
                    <a:pt x="21361" y="34018"/>
                  </a:cubicBezTo>
                  <a:cubicBezTo>
                    <a:pt x="21508" y="33745"/>
                    <a:pt x="21824" y="33598"/>
                    <a:pt x="21887" y="33240"/>
                  </a:cubicBezTo>
                  <a:cubicBezTo>
                    <a:pt x="21887" y="33219"/>
                    <a:pt x="21929" y="33219"/>
                    <a:pt x="21929" y="33198"/>
                  </a:cubicBezTo>
                  <a:cubicBezTo>
                    <a:pt x="22118" y="32967"/>
                    <a:pt x="22328" y="32736"/>
                    <a:pt x="22538" y="32504"/>
                  </a:cubicBezTo>
                  <a:cubicBezTo>
                    <a:pt x="22749" y="32315"/>
                    <a:pt x="22896" y="32063"/>
                    <a:pt x="22980" y="31790"/>
                  </a:cubicBezTo>
                  <a:cubicBezTo>
                    <a:pt x="23169" y="31684"/>
                    <a:pt x="23316" y="31495"/>
                    <a:pt x="23337" y="31285"/>
                  </a:cubicBezTo>
                  <a:cubicBezTo>
                    <a:pt x="23358" y="31180"/>
                    <a:pt x="23421" y="31075"/>
                    <a:pt x="23485" y="31012"/>
                  </a:cubicBezTo>
                  <a:cubicBezTo>
                    <a:pt x="23632" y="30864"/>
                    <a:pt x="23716" y="30696"/>
                    <a:pt x="23716" y="30486"/>
                  </a:cubicBezTo>
                  <a:cubicBezTo>
                    <a:pt x="23947" y="30465"/>
                    <a:pt x="23968" y="30276"/>
                    <a:pt x="24073" y="30150"/>
                  </a:cubicBezTo>
                  <a:lnTo>
                    <a:pt x="24073" y="29855"/>
                  </a:lnTo>
                  <a:cubicBezTo>
                    <a:pt x="24178" y="29750"/>
                    <a:pt x="24325" y="29666"/>
                    <a:pt x="24368" y="29498"/>
                  </a:cubicBezTo>
                  <a:cubicBezTo>
                    <a:pt x="24410" y="29393"/>
                    <a:pt x="24515" y="29288"/>
                    <a:pt x="24620" y="29246"/>
                  </a:cubicBezTo>
                  <a:lnTo>
                    <a:pt x="24620" y="29119"/>
                  </a:lnTo>
                  <a:cubicBezTo>
                    <a:pt x="24914" y="28951"/>
                    <a:pt x="25103" y="28678"/>
                    <a:pt x="25166" y="28363"/>
                  </a:cubicBezTo>
                  <a:cubicBezTo>
                    <a:pt x="25187" y="28236"/>
                    <a:pt x="25251" y="28110"/>
                    <a:pt x="25356" y="28026"/>
                  </a:cubicBezTo>
                  <a:cubicBezTo>
                    <a:pt x="25524" y="27858"/>
                    <a:pt x="25692" y="27690"/>
                    <a:pt x="25860" y="27501"/>
                  </a:cubicBezTo>
                  <a:cubicBezTo>
                    <a:pt x="25881" y="27438"/>
                    <a:pt x="25839" y="27353"/>
                    <a:pt x="25881" y="27311"/>
                  </a:cubicBezTo>
                  <a:cubicBezTo>
                    <a:pt x="26176" y="27101"/>
                    <a:pt x="26365" y="26807"/>
                    <a:pt x="26407" y="26470"/>
                  </a:cubicBezTo>
                  <a:cubicBezTo>
                    <a:pt x="26449" y="26260"/>
                    <a:pt x="26533" y="26050"/>
                    <a:pt x="26680" y="25882"/>
                  </a:cubicBezTo>
                  <a:cubicBezTo>
                    <a:pt x="26954" y="25629"/>
                    <a:pt x="27164" y="25314"/>
                    <a:pt x="27290" y="24957"/>
                  </a:cubicBezTo>
                  <a:cubicBezTo>
                    <a:pt x="27458" y="24915"/>
                    <a:pt x="27584" y="24767"/>
                    <a:pt x="27626" y="24599"/>
                  </a:cubicBezTo>
                  <a:cubicBezTo>
                    <a:pt x="27647" y="24515"/>
                    <a:pt x="27710" y="24431"/>
                    <a:pt x="27752" y="24368"/>
                  </a:cubicBezTo>
                  <a:cubicBezTo>
                    <a:pt x="27921" y="24158"/>
                    <a:pt x="28089" y="23968"/>
                    <a:pt x="28257" y="23779"/>
                  </a:cubicBezTo>
                  <a:cubicBezTo>
                    <a:pt x="28425" y="23590"/>
                    <a:pt x="28551" y="23380"/>
                    <a:pt x="28678" y="23170"/>
                  </a:cubicBezTo>
                  <a:cubicBezTo>
                    <a:pt x="28783" y="22959"/>
                    <a:pt x="28930" y="22770"/>
                    <a:pt x="29119" y="22644"/>
                  </a:cubicBezTo>
                  <a:cubicBezTo>
                    <a:pt x="29035" y="22434"/>
                    <a:pt x="29329" y="22350"/>
                    <a:pt x="29266" y="22160"/>
                  </a:cubicBezTo>
                  <a:cubicBezTo>
                    <a:pt x="29291" y="22160"/>
                    <a:pt x="29317" y="22164"/>
                    <a:pt x="29341" y="22164"/>
                  </a:cubicBezTo>
                  <a:cubicBezTo>
                    <a:pt x="29376" y="22164"/>
                    <a:pt x="29409" y="22156"/>
                    <a:pt x="29434" y="22118"/>
                  </a:cubicBezTo>
                  <a:cubicBezTo>
                    <a:pt x="29603" y="21929"/>
                    <a:pt x="29750" y="21719"/>
                    <a:pt x="29855" y="21467"/>
                  </a:cubicBezTo>
                  <a:cubicBezTo>
                    <a:pt x="29981" y="21193"/>
                    <a:pt x="30128" y="20941"/>
                    <a:pt x="30317" y="20689"/>
                  </a:cubicBezTo>
                  <a:cubicBezTo>
                    <a:pt x="30359" y="20605"/>
                    <a:pt x="30423" y="20520"/>
                    <a:pt x="30486" y="20457"/>
                  </a:cubicBezTo>
                  <a:cubicBezTo>
                    <a:pt x="30486" y="20352"/>
                    <a:pt x="30486" y="20268"/>
                    <a:pt x="30507" y="20184"/>
                  </a:cubicBezTo>
                  <a:cubicBezTo>
                    <a:pt x="30696" y="19827"/>
                    <a:pt x="30801" y="19427"/>
                    <a:pt x="31137" y="19175"/>
                  </a:cubicBezTo>
                  <a:cubicBezTo>
                    <a:pt x="31200" y="19112"/>
                    <a:pt x="31264" y="19028"/>
                    <a:pt x="31306" y="18965"/>
                  </a:cubicBezTo>
                  <a:cubicBezTo>
                    <a:pt x="31537" y="18691"/>
                    <a:pt x="31663" y="18355"/>
                    <a:pt x="31999" y="18166"/>
                  </a:cubicBezTo>
                  <a:cubicBezTo>
                    <a:pt x="32104" y="18124"/>
                    <a:pt x="32147" y="17977"/>
                    <a:pt x="32231" y="17871"/>
                  </a:cubicBezTo>
                  <a:cubicBezTo>
                    <a:pt x="32231" y="17808"/>
                    <a:pt x="32147" y="17766"/>
                    <a:pt x="32189" y="17640"/>
                  </a:cubicBezTo>
                  <a:cubicBezTo>
                    <a:pt x="32315" y="17514"/>
                    <a:pt x="32336" y="17262"/>
                    <a:pt x="32483" y="17094"/>
                  </a:cubicBezTo>
                  <a:cubicBezTo>
                    <a:pt x="32546" y="17009"/>
                    <a:pt x="32588" y="16925"/>
                    <a:pt x="32609" y="16841"/>
                  </a:cubicBezTo>
                  <a:cubicBezTo>
                    <a:pt x="32651" y="16736"/>
                    <a:pt x="32714" y="16631"/>
                    <a:pt x="32798" y="16568"/>
                  </a:cubicBezTo>
                  <a:cubicBezTo>
                    <a:pt x="32988" y="16379"/>
                    <a:pt x="33177" y="16147"/>
                    <a:pt x="33324" y="15916"/>
                  </a:cubicBezTo>
                  <a:cubicBezTo>
                    <a:pt x="33366" y="15811"/>
                    <a:pt x="33471" y="15769"/>
                    <a:pt x="33471" y="15643"/>
                  </a:cubicBezTo>
                  <a:lnTo>
                    <a:pt x="33555" y="15685"/>
                  </a:lnTo>
                  <a:lnTo>
                    <a:pt x="33639" y="15622"/>
                  </a:lnTo>
                  <a:cubicBezTo>
                    <a:pt x="33639" y="15559"/>
                    <a:pt x="33555" y="15538"/>
                    <a:pt x="33597" y="15475"/>
                  </a:cubicBezTo>
                  <a:lnTo>
                    <a:pt x="33660" y="15391"/>
                  </a:lnTo>
                  <a:lnTo>
                    <a:pt x="33765" y="15433"/>
                  </a:lnTo>
                  <a:cubicBezTo>
                    <a:pt x="33850" y="15138"/>
                    <a:pt x="34081" y="14928"/>
                    <a:pt x="34186" y="14655"/>
                  </a:cubicBezTo>
                  <a:cubicBezTo>
                    <a:pt x="34201" y="14670"/>
                    <a:pt x="34216" y="14684"/>
                    <a:pt x="34238" y="14684"/>
                  </a:cubicBezTo>
                  <a:cubicBezTo>
                    <a:pt x="34247" y="14684"/>
                    <a:pt x="34258" y="14682"/>
                    <a:pt x="34270" y="14676"/>
                  </a:cubicBezTo>
                  <a:cubicBezTo>
                    <a:pt x="34228" y="14613"/>
                    <a:pt x="34333" y="14571"/>
                    <a:pt x="34333" y="14508"/>
                  </a:cubicBezTo>
                  <a:lnTo>
                    <a:pt x="34249" y="14486"/>
                  </a:lnTo>
                  <a:cubicBezTo>
                    <a:pt x="34249" y="14482"/>
                    <a:pt x="34248" y="14480"/>
                    <a:pt x="34246" y="14480"/>
                  </a:cubicBezTo>
                  <a:cubicBezTo>
                    <a:pt x="34243" y="14480"/>
                    <a:pt x="34237" y="14485"/>
                    <a:pt x="34229" y="14485"/>
                  </a:cubicBezTo>
                  <a:cubicBezTo>
                    <a:pt x="34222" y="14485"/>
                    <a:pt x="34215" y="14481"/>
                    <a:pt x="34207" y="14465"/>
                  </a:cubicBezTo>
                  <a:cubicBezTo>
                    <a:pt x="34207" y="14423"/>
                    <a:pt x="34228" y="14423"/>
                    <a:pt x="34249" y="14423"/>
                  </a:cubicBezTo>
                  <a:cubicBezTo>
                    <a:pt x="34270" y="14360"/>
                    <a:pt x="34207" y="14297"/>
                    <a:pt x="34312" y="14213"/>
                  </a:cubicBezTo>
                  <a:cubicBezTo>
                    <a:pt x="34396" y="14150"/>
                    <a:pt x="34417" y="14003"/>
                    <a:pt x="34564" y="13961"/>
                  </a:cubicBezTo>
                  <a:cubicBezTo>
                    <a:pt x="34733" y="13919"/>
                    <a:pt x="34669" y="13709"/>
                    <a:pt x="34796" y="13624"/>
                  </a:cubicBezTo>
                  <a:cubicBezTo>
                    <a:pt x="34985" y="13498"/>
                    <a:pt x="35048" y="13246"/>
                    <a:pt x="35258" y="13141"/>
                  </a:cubicBezTo>
                  <a:cubicBezTo>
                    <a:pt x="35321" y="12973"/>
                    <a:pt x="35531" y="12889"/>
                    <a:pt x="35531" y="12699"/>
                  </a:cubicBezTo>
                  <a:cubicBezTo>
                    <a:pt x="35637" y="12636"/>
                    <a:pt x="35721" y="12573"/>
                    <a:pt x="35784" y="12468"/>
                  </a:cubicBezTo>
                  <a:cubicBezTo>
                    <a:pt x="36015" y="12153"/>
                    <a:pt x="36183" y="11816"/>
                    <a:pt x="36330" y="11459"/>
                  </a:cubicBezTo>
                  <a:cubicBezTo>
                    <a:pt x="36372" y="11291"/>
                    <a:pt x="36478" y="11165"/>
                    <a:pt x="36625" y="11102"/>
                  </a:cubicBezTo>
                  <a:cubicBezTo>
                    <a:pt x="36646" y="11017"/>
                    <a:pt x="36604" y="10933"/>
                    <a:pt x="36646" y="10849"/>
                  </a:cubicBezTo>
                  <a:cubicBezTo>
                    <a:pt x="36751" y="10828"/>
                    <a:pt x="36814" y="10765"/>
                    <a:pt x="36856" y="10681"/>
                  </a:cubicBezTo>
                  <a:cubicBezTo>
                    <a:pt x="37066" y="10387"/>
                    <a:pt x="37276" y="10071"/>
                    <a:pt x="37487" y="9756"/>
                  </a:cubicBezTo>
                  <a:cubicBezTo>
                    <a:pt x="37508" y="9735"/>
                    <a:pt x="37550" y="9693"/>
                    <a:pt x="37550" y="9672"/>
                  </a:cubicBezTo>
                  <a:cubicBezTo>
                    <a:pt x="37655" y="9357"/>
                    <a:pt x="37802" y="9062"/>
                    <a:pt x="38012" y="8810"/>
                  </a:cubicBezTo>
                  <a:cubicBezTo>
                    <a:pt x="38223" y="8495"/>
                    <a:pt x="38454" y="8179"/>
                    <a:pt x="38706" y="7906"/>
                  </a:cubicBezTo>
                  <a:cubicBezTo>
                    <a:pt x="38811" y="7759"/>
                    <a:pt x="38958" y="7612"/>
                    <a:pt x="39085" y="7485"/>
                  </a:cubicBezTo>
                  <a:cubicBezTo>
                    <a:pt x="39106" y="7443"/>
                    <a:pt x="39106" y="7401"/>
                    <a:pt x="39106" y="7359"/>
                  </a:cubicBezTo>
                  <a:cubicBezTo>
                    <a:pt x="39101" y="7354"/>
                    <a:pt x="39096" y="7353"/>
                    <a:pt x="39092" y="7353"/>
                  </a:cubicBezTo>
                  <a:cubicBezTo>
                    <a:pt x="39084" y="7353"/>
                    <a:pt x="39076" y="7358"/>
                    <a:pt x="39071" y="7358"/>
                  </a:cubicBezTo>
                  <a:cubicBezTo>
                    <a:pt x="39066" y="7358"/>
                    <a:pt x="39064" y="7354"/>
                    <a:pt x="39064" y="7338"/>
                  </a:cubicBezTo>
                  <a:cubicBezTo>
                    <a:pt x="39064" y="7296"/>
                    <a:pt x="39085" y="7296"/>
                    <a:pt x="39106" y="7296"/>
                  </a:cubicBezTo>
                  <a:cubicBezTo>
                    <a:pt x="39211" y="7191"/>
                    <a:pt x="39400" y="7149"/>
                    <a:pt x="39379" y="6960"/>
                  </a:cubicBezTo>
                  <a:cubicBezTo>
                    <a:pt x="39505" y="6834"/>
                    <a:pt x="39526" y="6644"/>
                    <a:pt x="39736" y="6602"/>
                  </a:cubicBezTo>
                  <a:lnTo>
                    <a:pt x="39673" y="6518"/>
                  </a:lnTo>
                  <a:cubicBezTo>
                    <a:pt x="39736" y="6497"/>
                    <a:pt x="39778" y="6476"/>
                    <a:pt x="39799" y="6455"/>
                  </a:cubicBezTo>
                  <a:cubicBezTo>
                    <a:pt x="39884" y="6350"/>
                    <a:pt x="39968" y="6245"/>
                    <a:pt x="40031" y="6161"/>
                  </a:cubicBezTo>
                  <a:lnTo>
                    <a:pt x="40010" y="6098"/>
                  </a:lnTo>
                  <a:cubicBezTo>
                    <a:pt x="40199" y="5740"/>
                    <a:pt x="40577" y="5509"/>
                    <a:pt x="40788" y="5131"/>
                  </a:cubicBezTo>
                  <a:cubicBezTo>
                    <a:pt x="40914" y="4941"/>
                    <a:pt x="41040" y="4731"/>
                    <a:pt x="41103" y="4500"/>
                  </a:cubicBezTo>
                  <a:cubicBezTo>
                    <a:pt x="41145" y="4395"/>
                    <a:pt x="41208" y="4311"/>
                    <a:pt x="41292" y="4248"/>
                  </a:cubicBezTo>
                  <a:cubicBezTo>
                    <a:pt x="41439" y="4121"/>
                    <a:pt x="41544" y="3974"/>
                    <a:pt x="41650" y="3827"/>
                  </a:cubicBezTo>
                  <a:cubicBezTo>
                    <a:pt x="41797" y="3575"/>
                    <a:pt x="41944" y="3344"/>
                    <a:pt x="42133" y="3133"/>
                  </a:cubicBezTo>
                  <a:cubicBezTo>
                    <a:pt x="42196" y="3070"/>
                    <a:pt x="42217" y="2965"/>
                    <a:pt x="42301" y="2923"/>
                  </a:cubicBezTo>
                  <a:cubicBezTo>
                    <a:pt x="42406" y="2902"/>
                    <a:pt x="42406" y="2839"/>
                    <a:pt x="42427" y="2776"/>
                  </a:cubicBezTo>
                  <a:cubicBezTo>
                    <a:pt x="42512" y="2608"/>
                    <a:pt x="42638" y="2461"/>
                    <a:pt x="42785" y="2313"/>
                  </a:cubicBezTo>
                  <a:cubicBezTo>
                    <a:pt x="42869" y="2250"/>
                    <a:pt x="42932" y="2145"/>
                    <a:pt x="42953" y="2040"/>
                  </a:cubicBezTo>
                  <a:cubicBezTo>
                    <a:pt x="42995" y="1872"/>
                    <a:pt x="43100" y="1725"/>
                    <a:pt x="43247" y="1662"/>
                  </a:cubicBezTo>
                  <a:cubicBezTo>
                    <a:pt x="43289" y="1641"/>
                    <a:pt x="43332" y="1578"/>
                    <a:pt x="43332" y="1535"/>
                  </a:cubicBezTo>
                  <a:cubicBezTo>
                    <a:pt x="43310" y="1430"/>
                    <a:pt x="43416" y="1388"/>
                    <a:pt x="43458" y="1325"/>
                  </a:cubicBezTo>
                  <a:cubicBezTo>
                    <a:pt x="43500" y="1283"/>
                    <a:pt x="43563" y="1241"/>
                    <a:pt x="43563" y="1199"/>
                  </a:cubicBezTo>
                  <a:cubicBezTo>
                    <a:pt x="43647" y="905"/>
                    <a:pt x="43815" y="631"/>
                    <a:pt x="44067" y="463"/>
                  </a:cubicBezTo>
                  <a:lnTo>
                    <a:pt x="44067" y="85"/>
                  </a:lnTo>
                  <a:cubicBezTo>
                    <a:pt x="44025" y="43"/>
                    <a:pt x="43962" y="1"/>
                    <a:pt x="43899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38"/>
            <p:cNvSpPr/>
            <p:nvPr/>
          </p:nvSpPr>
          <p:spPr>
            <a:xfrm>
              <a:off x="1734083" y="2924802"/>
              <a:ext cx="437982" cy="665664"/>
            </a:xfrm>
            <a:custGeom>
              <a:avLst/>
              <a:gdLst/>
              <a:ahLst/>
              <a:cxnLst/>
              <a:rect l="l" t="t" r="r" b="b"/>
              <a:pathLst>
                <a:path w="42471" h="63563" extrusionOk="0">
                  <a:moveTo>
                    <a:pt x="37963" y="5904"/>
                  </a:moveTo>
                  <a:cubicBezTo>
                    <a:pt x="37975" y="5904"/>
                    <a:pt x="37969" y="5922"/>
                    <a:pt x="37972" y="5936"/>
                  </a:cubicBezTo>
                  <a:lnTo>
                    <a:pt x="37972" y="5936"/>
                  </a:lnTo>
                  <a:cubicBezTo>
                    <a:pt x="37947" y="5921"/>
                    <a:pt x="37918" y="5908"/>
                    <a:pt x="37950" y="5908"/>
                  </a:cubicBezTo>
                  <a:cubicBezTo>
                    <a:pt x="37956" y="5905"/>
                    <a:pt x="37960" y="5904"/>
                    <a:pt x="37963" y="5904"/>
                  </a:cubicBezTo>
                  <a:close/>
                  <a:moveTo>
                    <a:pt x="36941" y="6077"/>
                  </a:moveTo>
                  <a:lnTo>
                    <a:pt x="36941" y="6098"/>
                  </a:lnTo>
                  <a:cubicBezTo>
                    <a:pt x="36941" y="6098"/>
                    <a:pt x="36950" y="6079"/>
                    <a:pt x="36956" y="6079"/>
                  </a:cubicBezTo>
                  <a:cubicBezTo>
                    <a:pt x="36959" y="6079"/>
                    <a:pt x="36962" y="6084"/>
                    <a:pt x="36962" y="6098"/>
                  </a:cubicBezTo>
                  <a:cubicBezTo>
                    <a:pt x="36955" y="6105"/>
                    <a:pt x="36948" y="6107"/>
                    <a:pt x="36941" y="6107"/>
                  </a:cubicBezTo>
                  <a:cubicBezTo>
                    <a:pt x="36929" y="6107"/>
                    <a:pt x="36920" y="6098"/>
                    <a:pt x="36920" y="6098"/>
                  </a:cubicBezTo>
                  <a:cubicBezTo>
                    <a:pt x="36920" y="6098"/>
                    <a:pt x="36941" y="6077"/>
                    <a:pt x="36941" y="6077"/>
                  </a:cubicBezTo>
                  <a:close/>
                  <a:moveTo>
                    <a:pt x="32862" y="11606"/>
                  </a:moveTo>
                  <a:cubicBezTo>
                    <a:pt x="32883" y="11606"/>
                    <a:pt x="32883" y="11627"/>
                    <a:pt x="32883" y="11627"/>
                  </a:cubicBezTo>
                  <a:lnTo>
                    <a:pt x="32862" y="11648"/>
                  </a:lnTo>
                  <a:cubicBezTo>
                    <a:pt x="32851" y="11637"/>
                    <a:pt x="32846" y="11637"/>
                    <a:pt x="32843" y="11637"/>
                  </a:cubicBezTo>
                  <a:cubicBezTo>
                    <a:pt x="32841" y="11637"/>
                    <a:pt x="32841" y="11637"/>
                    <a:pt x="32841" y="11627"/>
                  </a:cubicBezTo>
                  <a:cubicBezTo>
                    <a:pt x="32841" y="11606"/>
                    <a:pt x="32841" y="11606"/>
                    <a:pt x="32862" y="11606"/>
                  </a:cubicBezTo>
                  <a:close/>
                  <a:moveTo>
                    <a:pt x="32799" y="11753"/>
                  </a:moveTo>
                  <a:cubicBezTo>
                    <a:pt x="32736" y="11900"/>
                    <a:pt x="32694" y="12047"/>
                    <a:pt x="32525" y="12132"/>
                  </a:cubicBezTo>
                  <a:cubicBezTo>
                    <a:pt x="32547" y="11963"/>
                    <a:pt x="32652" y="11816"/>
                    <a:pt x="32799" y="11753"/>
                  </a:cubicBezTo>
                  <a:close/>
                  <a:moveTo>
                    <a:pt x="31327" y="13771"/>
                  </a:moveTo>
                  <a:cubicBezTo>
                    <a:pt x="31348" y="13771"/>
                    <a:pt x="31348" y="13792"/>
                    <a:pt x="31348" y="13792"/>
                  </a:cubicBezTo>
                  <a:lnTo>
                    <a:pt x="31306" y="13813"/>
                  </a:lnTo>
                  <a:cubicBezTo>
                    <a:pt x="31285" y="13792"/>
                    <a:pt x="31285" y="13792"/>
                    <a:pt x="31285" y="13792"/>
                  </a:cubicBezTo>
                  <a:cubicBezTo>
                    <a:pt x="31306" y="13771"/>
                    <a:pt x="31306" y="13771"/>
                    <a:pt x="31327" y="13771"/>
                  </a:cubicBezTo>
                  <a:close/>
                  <a:moveTo>
                    <a:pt x="31159" y="13813"/>
                  </a:moveTo>
                  <a:cubicBezTo>
                    <a:pt x="31243" y="13877"/>
                    <a:pt x="31201" y="13919"/>
                    <a:pt x="31201" y="13982"/>
                  </a:cubicBezTo>
                  <a:cubicBezTo>
                    <a:pt x="31138" y="13982"/>
                    <a:pt x="31138" y="13961"/>
                    <a:pt x="31096" y="13898"/>
                  </a:cubicBezTo>
                  <a:lnTo>
                    <a:pt x="31159" y="13813"/>
                  </a:lnTo>
                  <a:close/>
                  <a:moveTo>
                    <a:pt x="31075" y="13982"/>
                  </a:moveTo>
                  <a:cubicBezTo>
                    <a:pt x="31075" y="14150"/>
                    <a:pt x="30991" y="14171"/>
                    <a:pt x="30907" y="14276"/>
                  </a:cubicBezTo>
                  <a:cubicBezTo>
                    <a:pt x="30907" y="14108"/>
                    <a:pt x="30991" y="14066"/>
                    <a:pt x="31075" y="13982"/>
                  </a:cubicBezTo>
                  <a:close/>
                  <a:moveTo>
                    <a:pt x="29519" y="16000"/>
                  </a:moveTo>
                  <a:lnTo>
                    <a:pt x="29540" y="16021"/>
                  </a:lnTo>
                  <a:cubicBezTo>
                    <a:pt x="29533" y="16028"/>
                    <a:pt x="29526" y="16030"/>
                    <a:pt x="29520" y="16030"/>
                  </a:cubicBezTo>
                  <a:cubicBezTo>
                    <a:pt x="29507" y="16030"/>
                    <a:pt x="29498" y="16021"/>
                    <a:pt x="29498" y="16021"/>
                  </a:cubicBezTo>
                  <a:cubicBezTo>
                    <a:pt x="29498" y="16021"/>
                    <a:pt x="29519" y="16000"/>
                    <a:pt x="29519" y="16000"/>
                  </a:cubicBezTo>
                  <a:close/>
                  <a:moveTo>
                    <a:pt x="29267" y="16505"/>
                  </a:moveTo>
                  <a:lnTo>
                    <a:pt x="29288" y="16526"/>
                  </a:lnTo>
                  <a:cubicBezTo>
                    <a:pt x="29267" y="16526"/>
                    <a:pt x="29288" y="16547"/>
                    <a:pt x="29267" y="16547"/>
                  </a:cubicBezTo>
                  <a:cubicBezTo>
                    <a:pt x="29246" y="16547"/>
                    <a:pt x="29246" y="16526"/>
                    <a:pt x="29246" y="16526"/>
                  </a:cubicBezTo>
                  <a:cubicBezTo>
                    <a:pt x="29246" y="16526"/>
                    <a:pt x="29267" y="16505"/>
                    <a:pt x="29267" y="16505"/>
                  </a:cubicBezTo>
                  <a:close/>
                  <a:moveTo>
                    <a:pt x="29141" y="16631"/>
                  </a:moveTo>
                  <a:lnTo>
                    <a:pt x="29162" y="16652"/>
                  </a:lnTo>
                  <a:cubicBezTo>
                    <a:pt x="29141" y="16652"/>
                    <a:pt x="29162" y="16673"/>
                    <a:pt x="29141" y="16673"/>
                  </a:cubicBezTo>
                  <a:cubicBezTo>
                    <a:pt x="29120" y="16673"/>
                    <a:pt x="29120" y="16673"/>
                    <a:pt x="29120" y="16652"/>
                  </a:cubicBezTo>
                  <a:cubicBezTo>
                    <a:pt x="29120" y="16631"/>
                    <a:pt x="29141" y="16631"/>
                    <a:pt x="29141" y="16631"/>
                  </a:cubicBezTo>
                  <a:close/>
                  <a:moveTo>
                    <a:pt x="24200" y="23926"/>
                  </a:moveTo>
                  <a:cubicBezTo>
                    <a:pt x="24200" y="23947"/>
                    <a:pt x="24200" y="23947"/>
                    <a:pt x="24221" y="23947"/>
                  </a:cubicBezTo>
                  <a:lnTo>
                    <a:pt x="24200" y="23968"/>
                  </a:lnTo>
                  <a:cubicBezTo>
                    <a:pt x="24179" y="23968"/>
                    <a:pt x="24179" y="23947"/>
                    <a:pt x="24179" y="23947"/>
                  </a:cubicBezTo>
                  <a:cubicBezTo>
                    <a:pt x="24179" y="23947"/>
                    <a:pt x="24179" y="23926"/>
                    <a:pt x="24200" y="23926"/>
                  </a:cubicBezTo>
                  <a:close/>
                  <a:moveTo>
                    <a:pt x="22890" y="25657"/>
                  </a:moveTo>
                  <a:cubicBezTo>
                    <a:pt x="22894" y="25657"/>
                    <a:pt x="22896" y="25661"/>
                    <a:pt x="22896" y="25671"/>
                  </a:cubicBezTo>
                  <a:cubicBezTo>
                    <a:pt x="22896" y="25692"/>
                    <a:pt x="22886" y="25692"/>
                    <a:pt x="22875" y="25692"/>
                  </a:cubicBezTo>
                  <a:cubicBezTo>
                    <a:pt x="22869" y="25692"/>
                    <a:pt x="22863" y="25692"/>
                    <a:pt x="22859" y="25697"/>
                  </a:cubicBezTo>
                  <a:lnTo>
                    <a:pt x="22859" y="25697"/>
                  </a:lnTo>
                  <a:cubicBezTo>
                    <a:pt x="22866" y="25679"/>
                    <a:pt x="22882" y="25657"/>
                    <a:pt x="22890" y="25657"/>
                  </a:cubicBezTo>
                  <a:close/>
                  <a:moveTo>
                    <a:pt x="22854" y="25713"/>
                  </a:moveTo>
                  <a:lnTo>
                    <a:pt x="22854" y="25839"/>
                  </a:lnTo>
                  <a:cubicBezTo>
                    <a:pt x="22770" y="25776"/>
                    <a:pt x="22791" y="25734"/>
                    <a:pt x="22854" y="25713"/>
                  </a:cubicBezTo>
                  <a:close/>
                  <a:moveTo>
                    <a:pt x="22280" y="26671"/>
                  </a:moveTo>
                  <a:cubicBezTo>
                    <a:pt x="22287" y="26671"/>
                    <a:pt x="22287" y="26680"/>
                    <a:pt x="22287" y="26680"/>
                  </a:cubicBezTo>
                  <a:lnTo>
                    <a:pt x="22266" y="26701"/>
                  </a:lnTo>
                  <a:cubicBezTo>
                    <a:pt x="22245" y="26701"/>
                    <a:pt x="22266" y="26680"/>
                    <a:pt x="22266" y="26680"/>
                  </a:cubicBezTo>
                  <a:cubicBezTo>
                    <a:pt x="22273" y="26673"/>
                    <a:pt x="22277" y="26671"/>
                    <a:pt x="22280" y="26671"/>
                  </a:cubicBezTo>
                  <a:close/>
                  <a:moveTo>
                    <a:pt x="18414" y="32205"/>
                  </a:moveTo>
                  <a:cubicBezTo>
                    <a:pt x="18406" y="32223"/>
                    <a:pt x="18391" y="32245"/>
                    <a:pt x="18382" y="32245"/>
                  </a:cubicBezTo>
                  <a:cubicBezTo>
                    <a:pt x="18379" y="32245"/>
                    <a:pt x="18376" y="32241"/>
                    <a:pt x="18376" y="32231"/>
                  </a:cubicBezTo>
                  <a:cubicBezTo>
                    <a:pt x="18376" y="32210"/>
                    <a:pt x="18387" y="32210"/>
                    <a:pt x="18397" y="32210"/>
                  </a:cubicBezTo>
                  <a:cubicBezTo>
                    <a:pt x="18403" y="32210"/>
                    <a:pt x="18410" y="32210"/>
                    <a:pt x="18414" y="32205"/>
                  </a:cubicBezTo>
                  <a:close/>
                  <a:moveTo>
                    <a:pt x="16862" y="34649"/>
                  </a:moveTo>
                  <a:cubicBezTo>
                    <a:pt x="16883" y="34649"/>
                    <a:pt x="16883" y="34670"/>
                    <a:pt x="16883" y="34670"/>
                  </a:cubicBezTo>
                  <a:lnTo>
                    <a:pt x="16862" y="34691"/>
                  </a:lnTo>
                  <a:cubicBezTo>
                    <a:pt x="16862" y="34691"/>
                    <a:pt x="16841" y="34691"/>
                    <a:pt x="16841" y="34670"/>
                  </a:cubicBezTo>
                  <a:cubicBezTo>
                    <a:pt x="16841" y="34649"/>
                    <a:pt x="16862" y="34649"/>
                    <a:pt x="16862" y="34649"/>
                  </a:cubicBezTo>
                  <a:close/>
                  <a:moveTo>
                    <a:pt x="16757" y="34838"/>
                  </a:moveTo>
                  <a:lnTo>
                    <a:pt x="16778" y="34859"/>
                  </a:lnTo>
                  <a:cubicBezTo>
                    <a:pt x="16771" y="34866"/>
                    <a:pt x="16764" y="34868"/>
                    <a:pt x="16758" y="34868"/>
                  </a:cubicBezTo>
                  <a:cubicBezTo>
                    <a:pt x="16746" y="34868"/>
                    <a:pt x="16736" y="34859"/>
                    <a:pt x="16736" y="34859"/>
                  </a:cubicBezTo>
                  <a:cubicBezTo>
                    <a:pt x="16736" y="34859"/>
                    <a:pt x="16757" y="34838"/>
                    <a:pt x="16757" y="34838"/>
                  </a:cubicBezTo>
                  <a:close/>
                  <a:moveTo>
                    <a:pt x="15643" y="36310"/>
                  </a:moveTo>
                  <a:cubicBezTo>
                    <a:pt x="15658" y="36371"/>
                    <a:pt x="15662" y="36410"/>
                    <a:pt x="15614" y="36410"/>
                  </a:cubicBezTo>
                  <a:cubicBezTo>
                    <a:pt x="15596" y="36410"/>
                    <a:pt x="15572" y="36405"/>
                    <a:pt x="15538" y="36394"/>
                  </a:cubicBezTo>
                  <a:lnTo>
                    <a:pt x="15643" y="36310"/>
                  </a:lnTo>
                  <a:close/>
                  <a:moveTo>
                    <a:pt x="15517" y="36646"/>
                  </a:moveTo>
                  <a:cubicBezTo>
                    <a:pt x="15517" y="36646"/>
                    <a:pt x="15525" y="36655"/>
                    <a:pt x="15532" y="36661"/>
                  </a:cubicBezTo>
                  <a:lnTo>
                    <a:pt x="15532" y="36661"/>
                  </a:lnTo>
                  <a:cubicBezTo>
                    <a:pt x="15532" y="36676"/>
                    <a:pt x="15549" y="36688"/>
                    <a:pt x="15517" y="36688"/>
                  </a:cubicBezTo>
                  <a:cubicBezTo>
                    <a:pt x="15496" y="36667"/>
                    <a:pt x="15517" y="36646"/>
                    <a:pt x="15517" y="36646"/>
                  </a:cubicBezTo>
                  <a:close/>
                  <a:moveTo>
                    <a:pt x="14339" y="38496"/>
                  </a:moveTo>
                  <a:cubicBezTo>
                    <a:pt x="14339" y="38496"/>
                    <a:pt x="14381" y="38496"/>
                    <a:pt x="14360" y="38517"/>
                  </a:cubicBezTo>
                  <a:cubicBezTo>
                    <a:pt x="14353" y="38531"/>
                    <a:pt x="14346" y="38536"/>
                    <a:pt x="14340" y="38536"/>
                  </a:cubicBezTo>
                  <a:cubicBezTo>
                    <a:pt x="14328" y="38536"/>
                    <a:pt x="14318" y="38517"/>
                    <a:pt x="14318" y="38517"/>
                  </a:cubicBezTo>
                  <a:cubicBezTo>
                    <a:pt x="14318" y="38517"/>
                    <a:pt x="14339" y="38496"/>
                    <a:pt x="14339" y="38496"/>
                  </a:cubicBezTo>
                  <a:close/>
                  <a:moveTo>
                    <a:pt x="13709" y="39421"/>
                  </a:moveTo>
                  <a:lnTo>
                    <a:pt x="13709" y="39421"/>
                  </a:lnTo>
                  <a:cubicBezTo>
                    <a:pt x="13730" y="39526"/>
                    <a:pt x="13688" y="39610"/>
                    <a:pt x="13604" y="39673"/>
                  </a:cubicBezTo>
                  <a:cubicBezTo>
                    <a:pt x="13583" y="39568"/>
                    <a:pt x="13625" y="39463"/>
                    <a:pt x="13709" y="39421"/>
                  </a:cubicBezTo>
                  <a:close/>
                  <a:moveTo>
                    <a:pt x="8074" y="48651"/>
                  </a:moveTo>
                  <a:cubicBezTo>
                    <a:pt x="8074" y="48651"/>
                    <a:pt x="8137" y="48651"/>
                    <a:pt x="8116" y="48693"/>
                  </a:cubicBezTo>
                  <a:cubicBezTo>
                    <a:pt x="8116" y="48700"/>
                    <a:pt x="8112" y="48702"/>
                    <a:pt x="8105" y="48702"/>
                  </a:cubicBezTo>
                  <a:cubicBezTo>
                    <a:pt x="8093" y="48702"/>
                    <a:pt x="8074" y="48693"/>
                    <a:pt x="8074" y="48693"/>
                  </a:cubicBezTo>
                  <a:cubicBezTo>
                    <a:pt x="8074" y="48672"/>
                    <a:pt x="8095" y="48672"/>
                    <a:pt x="8095" y="48672"/>
                  </a:cubicBezTo>
                  <a:lnTo>
                    <a:pt x="8074" y="48651"/>
                  </a:lnTo>
                  <a:close/>
                  <a:moveTo>
                    <a:pt x="7549" y="49282"/>
                  </a:moveTo>
                  <a:cubicBezTo>
                    <a:pt x="7633" y="49345"/>
                    <a:pt x="7612" y="49366"/>
                    <a:pt x="7549" y="49387"/>
                  </a:cubicBezTo>
                  <a:lnTo>
                    <a:pt x="7549" y="49282"/>
                  </a:lnTo>
                  <a:close/>
                  <a:moveTo>
                    <a:pt x="42407" y="0"/>
                  </a:moveTo>
                  <a:lnTo>
                    <a:pt x="42407" y="0"/>
                  </a:lnTo>
                  <a:cubicBezTo>
                    <a:pt x="42218" y="43"/>
                    <a:pt x="42092" y="211"/>
                    <a:pt x="42092" y="400"/>
                  </a:cubicBezTo>
                  <a:cubicBezTo>
                    <a:pt x="41818" y="463"/>
                    <a:pt x="41587" y="631"/>
                    <a:pt x="41440" y="862"/>
                  </a:cubicBezTo>
                  <a:cubicBezTo>
                    <a:pt x="41335" y="1031"/>
                    <a:pt x="41209" y="1199"/>
                    <a:pt x="41061" y="1325"/>
                  </a:cubicBezTo>
                  <a:cubicBezTo>
                    <a:pt x="40830" y="1493"/>
                    <a:pt x="40641" y="1724"/>
                    <a:pt x="40515" y="1977"/>
                  </a:cubicBezTo>
                  <a:cubicBezTo>
                    <a:pt x="40473" y="2061"/>
                    <a:pt x="40389" y="2145"/>
                    <a:pt x="40283" y="2166"/>
                  </a:cubicBezTo>
                  <a:cubicBezTo>
                    <a:pt x="40220" y="2208"/>
                    <a:pt x="40115" y="2229"/>
                    <a:pt x="40073" y="2334"/>
                  </a:cubicBezTo>
                  <a:cubicBezTo>
                    <a:pt x="39947" y="2565"/>
                    <a:pt x="39674" y="2734"/>
                    <a:pt x="39611" y="3028"/>
                  </a:cubicBezTo>
                  <a:cubicBezTo>
                    <a:pt x="39611" y="3049"/>
                    <a:pt x="39548" y="3070"/>
                    <a:pt x="39527" y="3091"/>
                  </a:cubicBezTo>
                  <a:cubicBezTo>
                    <a:pt x="39527" y="3133"/>
                    <a:pt x="39485" y="3154"/>
                    <a:pt x="39464" y="3154"/>
                  </a:cubicBezTo>
                  <a:cubicBezTo>
                    <a:pt x="39443" y="3196"/>
                    <a:pt x="39485" y="3259"/>
                    <a:pt x="39400" y="3280"/>
                  </a:cubicBezTo>
                  <a:lnTo>
                    <a:pt x="39274" y="3217"/>
                  </a:lnTo>
                  <a:lnTo>
                    <a:pt x="39148" y="3406"/>
                  </a:lnTo>
                  <a:lnTo>
                    <a:pt x="39148" y="3617"/>
                  </a:lnTo>
                  <a:cubicBezTo>
                    <a:pt x="38875" y="3743"/>
                    <a:pt x="38812" y="4037"/>
                    <a:pt x="38538" y="4184"/>
                  </a:cubicBezTo>
                  <a:lnTo>
                    <a:pt x="38496" y="4142"/>
                  </a:lnTo>
                  <a:cubicBezTo>
                    <a:pt x="38454" y="4205"/>
                    <a:pt x="38454" y="4247"/>
                    <a:pt x="38412" y="4310"/>
                  </a:cubicBezTo>
                  <a:cubicBezTo>
                    <a:pt x="38265" y="4437"/>
                    <a:pt x="38139" y="4605"/>
                    <a:pt x="38055" y="4794"/>
                  </a:cubicBezTo>
                  <a:cubicBezTo>
                    <a:pt x="37971" y="5046"/>
                    <a:pt x="37782" y="5257"/>
                    <a:pt x="37529" y="5383"/>
                  </a:cubicBezTo>
                  <a:cubicBezTo>
                    <a:pt x="37382" y="5446"/>
                    <a:pt x="37298" y="5593"/>
                    <a:pt x="37277" y="5740"/>
                  </a:cubicBezTo>
                  <a:cubicBezTo>
                    <a:pt x="36878" y="5950"/>
                    <a:pt x="36520" y="6644"/>
                    <a:pt x="36352" y="7023"/>
                  </a:cubicBezTo>
                  <a:cubicBezTo>
                    <a:pt x="36016" y="7212"/>
                    <a:pt x="35847" y="7527"/>
                    <a:pt x="35553" y="7758"/>
                  </a:cubicBezTo>
                  <a:lnTo>
                    <a:pt x="35553" y="8032"/>
                  </a:lnTo>
                  <a:cubicBezTo>
                    <a:pt x="35490" y="8074"/>
                    <a:pt x="35448" y="8158"/>
                    <a:pt x="35385" y="8179"/>
                  </a:cubicBezTo>
                  <a:cubicBezTo>
                    <a:pt x="35343" y="8305"/>
                    <a:pt x="35322" y="8473"/>
                    <a:pt x="35133" y="8473"/>
                  </a:cubicBezTo>
                  <a:lnTo>
                    <a:pt x="35133" y="8620"/>
                  </a:lnTo>
                  <a:cubicBezTo>
                    <a:pt x="35069" y="8684"/>
                    <a:pt x="34985" y="8705"/>
                    <a:pt x="34943" y="8789"/>
                  </a:cubicBezTo>
                  <a:cubicBezTo>
                    <a:pt x="34901" y="8873"/>
                    <a:pt x="34838" y="8978"/>
                    <a:pt x="34775" y="9041"/>
                  </a:cubicBezTo>
                  <a:cubicBezTo>
                    <a:pt x="34502" y="9293"/>
                    <a:pt x="34292" y="9588"/>
                    <a:pt x="34144" y="9924"/>
                  </a:cubicBezTo>
                  <a:cubicBezTo>
                    <a:pt x="34123" y="9945"/>
                    <a:pt x="34102" y="9966"/>
                    <a:pt x="34081" y="9987"/>
                  </a:cubicBezTo>
                  <a:cubicBezTo>
                    <a:pt x="33934" y="10134"/>
                    <a:pt x="33808" y="10302"/>
                    <a:pt x="33703" y="10471"/>
                  </a:cubicBezTo>
                  <a:cubicBezTo>
                    <a:pt x="33577" y="10744"/>
                    <a:pt x="33387" y="10975"/>
                    <a:pt x="33156" y="11164"/>
                  </a:cubicBezTo>
                  <a:cubicBezTo>
                    <a:pt x="33114" y="11185"/>
                    <a:pt x="33114" y="11227"/>
                    <a:pt x="33093" y="11249"/>
                  </a:cubicBezTo>
                  <a:cubicBezTo>
                    <a:pt x="33030" y="11333"/>
                    <a:pt x="32946" y="11396"/>
                    <a:pt x="32862" y="11459"/>
                  </a:cubicBezTo>
                  <a:cubicBezTo>
                    <a:pt x="32652" y="11585"/>
                    <a:pt x="32504" y="11795"/>
                    <a:pt x="32441" y="12047"/>
                  </a:cubicBezTo>
                  <a:cubicBezTo>
                    <a:pt x="32357" y="12174"/>
                    <a:pt x="32189" y="12237"/>
                    <a:pt x="32147" y="12468"/>
                  </a:cubicBezTo>
                  <a:cubicBezTo>
                    <a:pt x="32236" y="12397"/>
                    <a:pt x="32279" y="12311"/>
                    <a:pt x="32354" y="12311"/>
                  </a:cubicBezTo>
                  <a:cubicBezTo>
                    <a:pt x="32368" y="12311"/>
                    <a:pt x="32383" y="12314"/>
                    <a:pt x="32399" y="12321"/>
                  </a:cubicBezTo>
                  <a:cubicBezTo>
                    <a:pt x="32399" y="12237"/>
                    <a:pt x="32441" y="12153"/>
                    <a:pt x="32525" y="12132"/>
                  </a:cubicBezTo>
                  <a:lnTo>
                    <a:pt x="32525" y="12132"/>
                  </a:lnTo>
                  <a:cubicBezTo>
                    <a:pt x="32547" y="12216"/>
                    <a:pt x="32504" y="12300"/>
                    <a:pt x="32399" y="12321"/>
                  </a:cubicBezTo>
                  <a:lnTo>
                    <a:pt x="32399" y="12426"/>
                  </a:lnTo>
                  <a:cubicBezTo>
                    <a:pt x="32231" y="12594"/>
                    <a:pt x="32063" y="12741"/>
                    <a:pt x="31916" y="12888"/>
                  </a:cubicBezTo>
                  <a:cubicBezTo>
                    <a:pt x="31874" y="12930"/>
                    <a:pt x="31874" y="13015"/>
                    <a:pt x="31853" y="13057"/>
                  </a:cubicBezTo>
                  <a:cubicBezTo>
                    <a:pt x="31811" y="13141"/>
                    <a:pt x="31769" y="13204"/>
                    <a:pt x="31727" y="13267"/>
                  </a:cubicBezTo>
                  <a:cubicBezTo>
                    <a:pt x="31714" y="13279"/>
                    <a:pt x="31695" y="13291"/>
                    <a:pt x="31673" y="13291"/>
                  </a:cubicBezTo>
                  <a:cubicBezTo>
                    <a:pt x="31657" y="13291"/>
                    <a:pt x="31639" y="13285"/>
                    <a:pt x="31621" y="13267"/>
                  </a:cubicBezTo>
                  <a:cubicBezTo>
                    <a:pt x="31579" y="13162"/>
                    <a:pt x="31769" y="13141"/>
                    <a:pt x="31727" y="13015"/>
                  </a:cubicBezTo>
                  <a:cubicBezTo>
                    <a:pt x="31712" y="13000"/>
                    <a:pt x="31686" y="12985"/>
                    <a:pt x="31665" y="12985"/>
                  </a:cubicBezTo>
                  <a:cubicBezTo>
                    <a:pt x="31657" y="12985"/>
                    <a:pt x="31649" y="12987"/>
                    <a:pt x="31642" y="12994"/>
                  </a:cubicBezTo>
                  <a:cubicBezTo>
                    <a:pt x="31516" y="13120"/>
                    <a:pt x="31411" y="13288"/>
                    <a:pt x="31369" y="13477"/>
                  </a:cubicBezTo>
                  <a:cubicBezTo>
                    <a:pt x="31390" y="13540"/>
                    <a:pt x="31432" y="13561"/>
                    <a:pt x="31390" y="13603"/>
                  </a:cubicBezTo>
                  <a:cubicBezTo>
                    <a:pt x="31327" y="13687"/>
                    <a:pt x="31180" y="13624"/>
                    <a:pt x="31117" y="13729"/>
                  </a:cubicBezTo>
                  <a:cubicBezTo>
                    <a:pt x="30970" y="13982"/>
                    <a:pt x="30717" y="14171"/>
                    <a:pt x="30717" y="14507"/>
                  </a:cubicBezTo>
                  <a:cubicBezTo>
                    <a:pt x="30717" y="14507"/>
                    <a:pt x="30675" y="14528"/>
                    <a:pt x="30675" y="14528"/>
                  </a:cubicBezTo>
                  <a:cubicBezTo>
                    <a:pt x="30633" y="14528"/>
                    <a:pt x="30612" y="14507"/>
                    <a:pt x="30612" y="14465"/>
                  </a:cubicBezTo>
                  <a:cubicBezTo>
                    <a:pt x="30486" y="14549"/>
                    <a:pt x="30360" y="14612"/>
                    <a:pt x="30360" y="14781"/>
                  </a:cubicBezTo>
                  <a:cubicBezTo>
                    <a:pt x="30402" y="14781"/>
                    <a:pt x="30486" y="14781"/>
                    <a:pt x="30486" y="14718"/>
                  </a:cubicBezTo>
                  <a:cubicBezTo>
                    <a:pt x="30486" y="14675"/>
                    <a:pt x="30528" y="14654"/>
                    <a:pt x="30570" y="14654"/>
                  </a:cubicBezTo>
                  <a:cubicBezTo>
                    <a:pt x="30600" y="14654"/>
                    <a:pt x="30630" y="14601"/>
                    <a:pt x="30653" y="14601"/>
                  </a:cubicBezTo>
                  <a:cubicBezTo>
                    <a:pt x="30662" y="14601"/>
                    <a:pt x="30669" y="14609"/>
                    <a:pt x="30675" y="14633"/>
                  </a:cubicBezTo>
                  <a:cubicBezTo>
                    <a:pt x="30675" y="14718"/>
                    <a:pt x="30612" y="14739"/>
                    <a:pt x="30570" y="14781"/>
                  </a:cubicBezTo>
                  <a:cubicBezTo>
                    <a:pt x="30444" y="14886"/>
                    <a:pt x="30339" y="14991"/>
                    <a:pt x="30234" y="15117"/>
                  </a:cubicBezTo>
                  <a:cubicBezTo>
                    <a:pt x="30223" y="15128"/>
                    <a:pt x="30213" y="15133"/>
                    <a:pt x="30205" y="15133"/>
                  </a:cubicBezTo>
                  <a:cubicBezTo>
                    <a:pt x="30197" y="15133"/>
                    <a:pt x="30192" y="15128"/>
                    <a:pt x="30192" y="15117"/>
                  </a:cubicBezTo>
                  <a:lnTo>
                    <a:pt x="30150" y="14991"/>
                  </a:lnTo>
                  <a:cubicBezTo>
                    <a:pt x="29982" y="15243"/>
                    <a:pt x="29834" y="15495"/>
                    <a:pt x="29708" y="15748"/>
                  </a:cubicBezTo>
                  <a:cubicBezTo>
                    <a:pt x="29687" y="15727"/>
                    <a:pt x="29603" y="15727"/>
                    <a:pt x="29624" y="15643"/>
                  </a:cubicBezTo>
                  <a:cubicBezTo>
                    <a:pt x="29645" y="15537"/>
                    <a:pt x="29834" y="15474"/>
                    <a:pt x="29708" y="15327"/>
                  </a:cubicBezTo>
                  <a:cubicBezTo>
                    <a:pt x="29666" y="15327"/>
                    <a:pt x="29624" y="15348"/>
                    <a:pt x="29603" y="15390"/>
                  </a:cubicBezTo>
                  <a:cubicBezTo>
                    <a:pt x="29540" y="15643"/>
                    <a:pt x="29393" y="15895"/>
                    <a:pt x="29435" y="16168"/>
                  </a:cubicBezTo>
                  <a:cubicBezTo>
                    <a:pt x="29309" y="16231"/>
                    <a:pt x="29330" y="16378"/>
                    <a:pt x="29204" y="16442"/>
                  </a:cubicBezTo>
                  <a:cubicBezTo>
                    <a:pt x="29056" y="16505"/>
                    <a:pt x="28972" y="16610"/>
                    <a:pt x="28930" y="16757"/>
                  </a:cubicBezTo>
                  <a:lnTo>
                    <a:pt x="28993" y="16862"/>
                  </a:lnTo>
                  <a:cubicBezTo>
                    <a:pt x="28930" y="16904"/>
                    <a:pt x="28867" y="16967"/>
                    <a:pt x="28804" y="17030"/>
                  </a:cubicBezTo>
                  <a:cubicBezTo>
                    <a:pt x="28636" y="17283"/>
                    <a:pt x="28363" y="17451"/>
                    <a:pt x="28363" y="17766"/>
                  </a:cubicBezTo>
                  <a:cubicBezTo>
                    <a:pt x="28279" y="17892"/>
                    <a:pt x="28173" y="17955"/>
                    <a:pt x="28110" y="18060"/>
                  </a:cubicBezTo>
                  <a:cubicBezTo>
                    <a:pt x="27984" y="18250"/>
                    <a:pt x="27879" y="18439"/>
                    <a:pt x="27795" y="18649"/>
                  </a:cubicBezTo>
                  <a:cubicBezTo>
                    <a:pt x="27753" y="18733"/>
                    <a:pt x="27711" y="18859"/>
                    <a:pt x="27606" y="18880"/>
                  </a:cubicBezTo>
                  <a:cubicBezTo>
                    <a:pt x="27459" y="18922"/>
                    <a:pt x="27438" y="19049"/>
                    <a:pt x="27375" y="19175"/>
                  </a:cubicBezTo>
                  <a:cubicBezTo>
                    <a:pt x="27290" y="19406"/>
                    <a:pt x="27143" y="19616"/>
                    <a:pt x="26975" y="19784"/>
                  </a:cubicBezTo>
                  <a:cubicBezTo>
                    <a:pt x="26660" y="20100"/>
                    <a:pt x="26386" y="20499"/>
                    <a:pt x="26197" y="20920"/>
                  </a:cubicBezTo>
                  <a:cubicBezTo>
                    <a:pt x="26176" y="20983"/>
                    <a:pt x="26134" y="21025"/>
                    <a:pt x="26113" y="21088"/>
                  </a:cubicBezTo>
                  <a:cubicBezTo>
                    <a:pt x="26104" y="21082"/>
                    <a:pt x="26095" y="21079"/>
                    <a:pt x="26087" y="21079"/>
                  </a:cubicBezTo>
                  <a:cubicBezTo>
                    <a:pt x="26054" y="21079"/>
                    <a:pt x="26032" y="21127"/>
                    <a:pt x="26000" y="21127"/>
                  </a:cubicBezTo>
                  <a:cubicBezTo>
                    <a:pt x="25990" y="21127"/>
                    <a:pt x="25979" y="21122"/>
                    <a:pt x="25966" y="21109"/>
                  </a:cubicBezTo>
                  <a:cubicBezTo>
                    <a:pt x="25945" y="21025"/>
                    <a:pt x="26071" y="21004"/>
                    <a:pt x="26071" y="20920"/>
                  </a:cubicBezTo>
                  <a:cubicBezTo>
                    <a:pt x="26043" y="20906"/>
                    <a:pt x="26013" y="20899"/>
                    <a:pt x="25983" y="20899"/>
                  </a:cubicBezTo>
                  <a:cubicBezTo>
                    <a:pt x="25924" y="20899"/>
                    <a:pt x="25868" y="20927"/>
                    <a:pt x="25840" y="20983"/>
                  </a:cubicBezTo>
                  <a:cubicBezTo>
                    <a:pt x="25819" y="21046"/>
                    <a:pt x="25819" y="21109"/>
                    <a:pt x="25840" y="21172"/>
                  </a:cubicBezTo>
                  <a:cubicBezTo>
                    <a:pt x="25882" y="21235"/>
                    <a:pt x="25945" y="21193"/>
                    <a:pt x="25945" y="21235"/>
                  </a:cubicBezTo>
                  <a:cubicBezTo>
                    <a:pt x="25882" y="21403"/>
                    <a:pt x="25777" y="21550"/>
                    <a:pt x="25651" y="21677"/>
                  </a:cubicBezTo>
                  <a:cubicBezTo>
                    <a:pt x="25608" y="21698"/>
                    <a:pt x="25587" y="21761"/>
                    <a:pt x="25566" y="21803"/>
                  </a:cubicBezTo>
                  <a:cubicBezTo>
                    <a:pt x="25503" y="21971"/>
                    <a:pt x="25356" y="22118"/>
                    <a:pt x="25314" y="22307"/>
                  </a:cubicBezTo>
                  <a:cubicBezTo>
                    <a:pt x="25272" y="22391"/>
                    <a:pt x="25209" y="22476"/>
                    <a:pt x="25125" y="22539"/>
                  </a:cubicBezTo>
                  <a:cubicBezTo>
                    <a:pt x="24999" y="22623"/>
                    <a:pt x="24915" y="22749"/>
                    <a:pt x="24873" y="22896"/>
                  </a:cubicBezTo>
                  <a:cubicBezTo>
                    <a:pt x="24768" y="23064"/>
                    <a:pt x="24662" y="23211"/>
                    <a:pt x="24515" y="23338"/>
                  </a:cubicBezTo>
                  <a:cubicBezTo>
                    <a:pt x="24347" y="23506"/>
                    <a:pt x="24221" y="23674"/>
                    <a:pt x="24095" y="23842"/>
                  </a:cubicBezTo>
                  <a:cubicBezTo>
                    <a:pt x="23948" y="24052"/>
                    <a:pt x="23779" y="24242"/>
                    <a:pt x="23569" y="24368"/>
                  </a:cubicBezTo>
                  <a:cubicBezTo>
                    <a:pt x="23464" y="24431"/>
                    <a:pt x="23401" y="24557"/>
                    <a:pt x="23422" y="24662"/>
                  </a:cubicBezTo>
                  <a:cubicBezTo>
                    <a:pt x="23548" y="24620"/>
                    <a:pt x="23527" y="24473"/>
                    <a:pt x="23653" y="24431"/>
                  </a:cubicBezTo>
                  <a:lnTo>
                    <a:pt x="23653" y="24725"/>
                  </a:lnTo>
                  <a:cubicBezTo>
                    <a:pt x="23569" y="24788"/>
                    <a:pt x="23485" y="24872"/>
                    <a:pt x="23401" y="24956"/>
                  </a:cubicBezTo>
                  <a:cubicBezTo>
                    <a:pt x="23359" y="24998"/>
                    <a:pt x="23317" y="24977"/>
                    <a:pt x="23275" y="25062"/>
                  </a:cubicBezTo>
                  <a:cubicBezTo>
                    <a:pt x="23170" y="25272"/>
                    <a:pt x="23022" y="25461"/>
                    <a:pt x="22833" y="25608"/>
                  </a:cubicBezTo>
                  <a:cubicBezTo>
                    <a:pt x="22749" y="25629"/>
                    <a:pt x="22686" y="25713"/>
                    <a:pt x="22665" y="25776"/>
                  </a:cubicBezTo>
                  <a:cubicBezTo>
                    <a:pt x="22623" y="25903"/>
                    <a:pt x="22497" y="25966"/>
                    <a:pt x="22497" y="26092"/>
                  </a:cubicBezTo>
                  <a:cubicBezTo>
                    <a:pt x="22518" y="26218"/>
                    <a:pt x="22350" y="26260"/>
                    <a:pt x="22413" y="26407"/>
                  </a:cubicBezTo>
                  <a:cubicBezTo>
                    <a:pt x="22434" y="26449"/>
                    <a:pt x="22392" y="26470"/>
                    <a:pt x="22245" y="26554"/>
                  </a:cubicBezTo>
                  <a:cubicBezTo>
                    <a:pt x="22224" y="26449"/>
                    <a:pt x="22392" y="26428"/>
                    <a:pt x="22350" y="26323"/>
                  </a:cubicBezTo>
                  <a:cubicBezTo>
                    <a:pt x="22337" y="26297"/>
                    <a:pt x="22316" y="26279"/>
                    <a:pt x="22292" y="26279"/>
                  </a:cubicBezTo>
                  <a:cubicBezTo>
                    <a:pt x="22277" y="26279"/>
                    <a:pt x="22261" y="26286"/>
                    <a:pt x="22245" y="26302"/>
                  </a:cubicBezTo>
                  <a:cubicBezTo>
                    <a:pt x="22203" y="26344"/>
                    <a:pt x="22182" y="26386"/>
                    <a:pt x="22160" y="26449"/>
                  </a:cubicBezTo>
                  <a:cubicBezTo>
                    <a:pt x="22076" y="26849"/>
                    <a:pt x="21866" y="27227"/>
                    <a:pt x="21551" y="27479"/>
                  </a:cubicBezTo>
                  <a:cubicBezTo>
                    <a:pt x="21551" y="27669"/>
                    <a:pt x="21488" y="27858"/>
                    <a:pt x="21362" y="28005"/>
                  </a:cubicBezTo>
                  <a:cubicBezTo>
                    <a:pt x="21350" y="28008"/>
                    <a:pt x="21339" y="28009"/>
                    <a:pt x="21329" y="28009"/>
                  </a:cubicBezTo>
                  <a:cubicBezTo>
                    <a:pt x="21271" y="28009"/>
                    <a:pt x="21247" y="27963"/>
                    <a:pt x="21193" y="27963"/>
                  </a:cubicBezTo>
                  <a:cubicBezTo>
                    <a:pt x="21025" y="28152"/>
                    <a:pt x="21025" y="28152"/>
                    <a:pt x="20983" y="28320"/>
                  </a:cubicBezTo>
                  <a:cubicBezTo>
                    <a:pt x="20894" y="28288"/>
                    <a:pt x="20839" y="28268"/>
                    <a:pt x="20801" y="28268"/>
                  </a:cubicBezTo>
                  <a:cubicBezTo>
                    <a:pt x="20742" y="28268"/>
                    <a:pt x="20727" y="28318"/>
                    <a:pt x="20689" y="28446"/>
                  </a:cubicBezTo>
                  <a:cubicBezTo>
                    <a:pt x="20752" y="28446"/>
                    <a:pt x="20794" y="28489"/>
                    <a:pt x="20857" y="28510"/>
                  </a:cubicBezTo>
                  <a:lnTo>
                    <a:pt x="20899" y="28383"/>
                  </a:lnTo>
                  <a:cubicBezTo>
                    <a:pt x="20941" y="28446"/>
                    <a:pt x="20941" y="28510"/>
                    <a:pt x="20920" y="28552"/>
                  </a:cubicBezTo>
                  <a:lnTo>
                    <a:pt x="20415" y="29014"/>
                  </a:lnTo>
                  <a:cubicBezTo>
                    <a:pt x="20394" y="29140"/>
                    <a:pt x="20521" y="29245"/>
                    <a:pt x="20436" y="29372"/>
                  </a:cubicBezTo>
                  <a:cubicBezTo>
                    <a:pt x="20500" y="29393"/>
                    <a:pt x="20521" y="29435"/>
                    <a:pt x="20479" y="29477"/>
                  </a:cubicBezTo>
                  <a:cubicBezTo>
                    <a:pt x="20415" y="29540"/>
                    <a:pt x="20394" y="29603"/>
                    <a:pt x="20310" y="29624"/>
                  </a:cubicBezTo>
                  <a:lnTo>
                    <a:pt x="20289" y="29666"/>
                  </a:lnTo>
                  <a:cubicBezTo>
                    <a:pt x="20142" y="29834"/>
                    <a:pt x="19995" y="29981"/>
                    <a:pt x="19848" y="30149"/>
                  </a:cubicBezTo>
                  <a:cubicBezTo>
                    <a:pt x="19722" y="30276"/>
                    <a:pt x="19617" y="30402"/>
                    <a:pt x="19511" y="30528"/>
                  </a:cubicBezTo>
                  <a:cubicBezTo>
                    <a:pt x="19406" y="30654"/>
                    <a:pt x="19364" y="30801"/>
                    <a:pt x="19385" y="30948"/>
                  </a:cubicBezTo>
                  <a:cubicBezTo>
                    <a:pt x="19301" y="30948"/>
                    <a:pt x="19238" y="31032"/>
                    <a:pt x="19217" y="31138"/>
                  </a:cubicBezTo>
                  <a:cubicBezTo>
                    <a:pt x="19217" y="31138"/>
                    <a:pt x="19322" y="31180"/>
                    <a:pt x="19259" y="31264"/>
                  </a:cubicBezTo>
                  <a:cubicBezTo>
                    <a:pt x="18965" y="31390"/>
                    <a:pt x="18691" y="31600"/>
                    <a:pt x="18502" y="31852"/>
                  </a:cubicBezTo>
                  <a:cubicBezTo>
                    <a:pt x="18544" y="31958"/>
                    <a:pt x="18565" y="32084"/>
                    <a:pt x="18523" y="32189"/>
                  </a:cubicBezTo>
                  <a:lnTo>
                    <a:pt x="18418" y="32189"/>
                  </a:lnTo>
                  <a:cubicBezTo>
                    <a:pt x="18418" y="32147"/>
                    <a:pt x="18439" y="32105"/>
                    <a:pt x="18397" y="32063"/>
                  </a:cubicBezTo>
                  <a:cubicBezTo>
                    <a:pt x="18229" y="32231"/>
                    <a:pt x="18166" y="32462"/>
                    <a:pt x="17977" y="32609"/>
                  </a:cubicBezTo>
                  <a:cubicBezTo>
                    <a:pt x="18040" y="32735"/>
                    <a:pt x="17914" y="32820"/>
                    <a:pt x="17935" y="32925"/>
                  </a:cubicBezTo>
                  <a:cubicBezTo>
                    <a:pt x="17935" y="32935"/>
                    <a:pt x="17940" y="32935"/>
                    <a:pt x="17948" y="32935"/>
                  </a:cubicBezTo>
                  <a:cubicBezTo>
                    <a:pt x="17956" y="32935"/>
                    <a:pt x="17966" y="32935"/>
                    <a:pt x="17977" y="32946"/>
                  </a:cubicBezTo>
                  <a:cubicBezTo>
                    <a:pt x="17977" y="32988"/>
                    <a:pt x="17956" y="32988"/>
                    <a:pt x="17935" y="32988"/>
                  </a:cubicBezTo>
                  <a:cubicBezTo>
                    <a:pt x="17935" y="33030"/>
                    <a:pt x="17893" y="33051"/>
                    <a:pt x="17872" y="33051"/>
                  </a:cubicBezTo>
                  <a:cubicBezTo>
                    <a:pt x="17872" y="33240"/>
                    <a:pt x="17745" y="33261"/>
                    <a:pt x="17598" y="33345"/>
                  </a:cubicBezTo>
                  <a:cubicBezTo>
                    <a:pt x="17451" y="33450"/>
                    <a:pt x="17367" y="33597"/>
                    <a:pt x="17220" y="33682"/>
                  </a:cubicBezTo>
                  <a:cubicBezTo>
                    <a:pt x="17157" y="33703"/>
                    <a:pt x="17220" y="33787"/>
                    <a:pt x="17157" y="33850"/>
                  </a:cubicBezTo>
                  <a:cubicBezTo>
                    <a:pt x="17148" y="33847"/>
                    <a:pt x="17139" y="33846"/>
                    <a:pt x="17130" y="33846"/>
                  </a:cubicBezTo>
                  <a:cubicBezTo>
                    <a:pt x="17076" y="33846"/>
                    <a:pt x="17019" y="33895"/>
                    <a:pt x="16946" y="33913"/>
                  </a:cubicBezTo>
                  <a:lnTo>
                    <a:pt x="16904" y="34018"/>
                  </a:lnTo>
                  <a:cubicBezTo>
                    <a:pt x="16924" y="34042"/>
                    <a:pt x="16941" y="34051"/>
                    <a:pt x="16957" y="34051"/>
                  </a:cubicBezTo>
                  <a:cubicBezTo>
                    <a:pt x="16998" y="34051"/>
                    <a:pt x="17032" y="33996"/>
                    <a:pt x="17081" y="33996"/>
                  </a:cubicBezTo>
                  <a:cubicBezTo>
                    <a:pt x="17098" y="33996"/>
                    <a:pt x="17115" y="34002"/>
                    <a:pt x="17136" y="34018"/>
                  </a:cubicBezTo>
                  <a:cubicBezTo>
                    <a:pt x="16946" y="34186"/>
                    <a:pt x="16799" y="34417"/>
                    <a:pt x="16736" y="34670"/>
                  </a:cubicBezTo>
                  <a:cubicBezTo>
                    <a:pt x="16736" y="34691"/>
                    <a:pt x="16715" y="34733"/>
                    <a:pt x="16694" y="34754"/>
                  </a:cubicBezTo>
                  <a:cubicBezTo>
                    <a:pt x="16589" y="34859"/>
                    <a:pt x="16484" y="34964"/>
                    <a:pt x="16379" y="35090"/>
                  </a:cubicBezTo>
                  <a:cubicBezTo>
                    <a:pt x="16274" y="35195"/>
                    <a:pt x="16253" y="35363"/>
                    <a:pt x="16148" y="35490"/>
                  </a:cubicBezTo>
                  <a:cubicBezTo>
                    <a:pt x="15958" y="35721"/>
                    <a:pt x="15811" y="35973"/>
                    <a:pt x="15685" y="36247"/>
                  </a:cubicBezTo>
                  <a:cubicBezTo>
                    <a:pt x="15286" y="36394"/>
                    <a:pt x="15264" y="36814"/>
                    <a:pt x="15033" y="37066"/>
                  </a:cubicBezTo>
                  <a:cubicBezTo>
                    <a:pt x="15096" y="37214"/>
                    <a:pt x="15159" y="37340"/>
                    <a:pt x="14991" y="37466"/>
                  </a:cubicBezTo>
                  <a:cubicBezTo>
                    <a:pt x="14970" y="37466"/>
                    <a:pt x="14970" y="37508"/>
                    <a:pt x="14970" y="37529"/>
                  </a:cubicBezTo>
                  <a:cubicBezTo>
                    <a:pt x="14886" y="37718"/>
                    <a:pt x="14760" y="37907"/>
                    <a:pt x="14634" y="38055"/>
                  </a:cubicBezTo>
                  <a:cubicBezTo>
                    <a:pt x="14550" y="38055"/>
                    <a:pt x="14508" y="38013"/>
                    <a:pt x="14487" y="37949"/>
                  </a:cubicBezTo>
                  <a:cubicBezTo>
                    <a:pt x="14339" y="37992"/>
                    <a:pt x="14466" y="38118"/>
                    <a:pt x="14402" y="38160"/>
                  </a:cubicBezTo>
                  <a:cubicBezTo>
                    <a:pt x="14234" y="38244"/>
                    <a:pt x="14087" y="38412"/>
                    <a:pt x="14045" y="38622"/>
                  </a:cubicBezTo>
                  <a:cubicBezTo>
                    <a:pt x="14108" y="38643"/>
                    <a:pt x="14108" y="38685"/>
                    <a:pt x="14087" y="38727"/>
                  </a:cubicBezTo>
                  <a:cubicBezTo>
                    <a:pt x="14003" y="38833"/>
                    <a:pt x="13940" y="38938"/>
                    <a:pt x="13898" y="39043"/>
                  </a:cubicBezTo>
                  <a:cubicBezTo>
                    <a:pt x="13856" y="39190"/>
                    <a:pt x="13730" y="39232"/>
                    <a:pt x="13646" y="39337"/>
                  </a:cubicBezTo>
                  <a:cubicBezTo>
                    <a:pt x="13583" y="39421"/>
                    <a:pt x="13562" y="39589"/>
                    <a:pt x="13414" y="39610"/>
                  </a:cubicBezTo>
                  <a:cubicBezTo>
                    <a:pt x="13309" y="39779"/>
                    <a:pt x="13162" y="39926"/>
                    <a:pt x="13162" y="40136"/>
                  </a:cubicBezTo>
                  <a:cubicBezTo>
                    <a:pt x="13099" y="40220"/>
                    <a:pt x="12994" y="40283"/>
                    <a:pt x="12973" y="40409"/>
                  </a:cubicBezTo>
                  <a:cubicBezTo>
                    <a:pt x="12922" y="40371"/>
                    <a:pt x="12879" y="40341"/>
                    <a:pt x="12835" y="40341"/>
                  </a:cubicBezTo>
                  <a:cubicBezTo>
                    <a:pt x="12805" y="40341"/>
                    <a:pt x="12775" y="40355"/>
                    <a:pt x="12742" y="40388"/>
                  </a:cubicBezTo>
                  <a:lnTo>
                    <a:pt x="12847" y="40451"/>
                  </a:lnTo>
                  <a:cubicBezTo>
                    <a:pt x="12868" y="40493"/>
                    <a:pt x="12868" y="40535"/>
                    <a:pt x="12847" y="40578"/>
                  </a:cubicBezTo>
                  <a:lnTo>
                    <a:pt x="12763" y="40535"/>
                  </a:lnTo>
                  <a:cubicBezTo>
                    <a:pt x="12742" y="40704"/>
                    <a:pt x="12657" y="40851"/>
                    <a:pt x="12573" y="40977"/>
                  </a:cubicBezTo>
                  <a:cubicBezTo>
                    <a:pt x="12489" y="41103"/>
                    <a:pt x="12363" y="41208"/>
                    <a:pt x="12237" y="41313"/>
                  </a:cubicBezTo>
                  <a:cubicBezTo>
                    <a:pt x="12090" y="41397"/>
                    <a:pt x="12048" y="41545"/>
                    <a:pt x="11943" y="41629"/>
                  </a:cubicBezTo>
                  <a:cubicBezTo>
                    <a:pt x="11964" y="41755"/>
                    <a:pt x="12069" y="41671"/>
                    <a:pt x="12111" y="41755"/>
                  </a:cubicBezTo>
                  <a:lnTo>
                    <a:pt x="12111" y="41944"/>
                  </a:lnTo>
                  <a:cubicBezTo>
                    <a:pt x="11880" y="42112"/>
                    <a:pt x="11690" y="42323"/>
                    <a:pt x="11543" y="42575"/>
                  </a:cubicBezTo>
                  <a:cubicBezTo>
                    <a:pt x="11522" y="42533"/>
                    <a:pt x="11501" y="42512"/>
                    <a:pt x="11459" y="42449"/>
                  </a:cubicBezTo>
                  <a:cubicBezTo>
                    <a:pt x="11438" y="42617"/>
                    <a:pt x="11270" y="42701"/>
                    <a:pt x="11354" y="42911"/>
                  </a:cubicBezTo>
                  <a:cubicBezTo>
                    <a:pt x="11396" y="42827"/>
                    <a:pt x="11396" y="42722"/>
                    <a:pt x="11501" y="42722"/>
                  </a:cubicBezTo>
                  <a:cubicBezTo>
                    <a:pt x="11480" y="42869"/>
                    <a:pt x="11375" y="43016"/>
                    <a:pt x="11249" y="43079"/>
                  </a:cubicBezTo>
                  <a:cubicBezTo>
                    <a:pt x="11333" y="43100"/>
                    <a:pt x="11312" y="43164"/>
                    <a:pt x="11312" y="43248"/>
                  </a:cubicBezTo>
                  <a:cubicBezTo>
                    <a:pt x="11123" y="43353"/>
                    <a:pt x="11081" y="43584"/>
                    <a:pt x="10955" y="43752"/>
                  </a:cubicBezTo>
                  <a:cubicBezTo>
                    <a:pt x="10828" y="43899"/>
                    <a:pt x="10744" y="44089"/>
                    <a:pt x="10576" y="44278"/>
                  </a:cubicBezTo>
                  <a:cubicBezTo>
                    <a:pt x="10576" y="44131"/>
                    <a:pt x="10660" y="44047"/>
                    <a:pt x="10639" y="43941"/>
                  </a:cubicBezTo>
                  <a:cubicBezTo>
                    <a:pt x="10618" y="43941"/>
                    <a:pt x="10597" y="43936"/>
                    <a:pt x="10576" y="43936"/>
                  </a:cubicBezTo>
                  <a:cubicBezTo>
                    <a:pt x="10555" y="43936"/>
                    <a:pt x="10534" y="43941"/>
                    <a:pt x="10513" y="43962"/>
                  </a:cubicBezTo>
                  <a:cubicBezTo>
                    <a:pt x="10387" y="44173"/>
                    <a:pt x="10282" y="44383"/>
                    <a:pt x="10219" y="44614"/>
                  </a:cubicBezTo>
                  <a:cubicBezTo>
                    <a:pt x="10226" y="44615"/>
                    <a:pt x="10234" y="44616"/>
                    <a:pt x="10240" y="44616"/>
                  </a:cubicBezTo>
                  <a:cubicBezTo>
                    <a:pt x="10355" y="44616"/>
                    <a:pt x="10333" y="44465"/>
                    <a:pt x="10431" y="44465"/>
                  </a:cubicBezTo>
                  <a:cubicBezTo>
                    <a:pt x="10437" y="44465"/>
                    <a:pt x="10443" y="44466"/>
                    <a:pt x="10450" y="44467"/>
                  </a:cubicBezTo>
                  <a:cubicBezTo>
                    <a:pt x="10429" y="44656"/>
                    <a:pt x="10366" y="44845"/>
                    <a:pt x="10240" y="44993"/>
                  </a:cubicBezTo>
                  <a:lnTo>
                    <a:pt x="10177" y="44951"/>
                  </a:lnTo>
                  <a:lnTo>
                    <a:pt x="9945" y="45140"/>
                  </a:lnTo>
                  <a:cubicBezTo>
                    <a:pt x="9966" y="45287"/>
                    <a:pt x="9945" y="45413"/>
                    <a:pt x="9882" y="45518"/>
                  </a:cubicBezTo>
                  <a:cubicBezTo>
                    <a:pt x="9756" y="45729"/>
                    <a:pt x="9651" y="45960"/>
                    <a:pt x="9567" y="46191"/>
                  </a:cubicBezTo>
                  <a:lnTo>
                    <a:pt x="9483" y="46044"/>
                  </a:lnTo>
                  <a:lnTo>
                    <a:pt x="9315" y="46212"/>
                  </a:lnTo>
                  <a:cubicBezTo>
                    <a:pt x="9420" y="46485"/>
                    <a:pt x="9188" y="46633"/>
                    <a:pt x="9146" y="46864"/>
                  </a:cubicBezTo>
                  <a:cubicBezTo>
                    <a:pt x="9083" y="47095"/>
                    <a:pt x="8936" y="47284"/>
                    <a:pt x="8726" y="47389"/>
                  </a:cubicBezTo>
                  <a:lnTo>
                    <a:pt x="8768" y="47453"/>
                  </a:lnTo>
                  <a:cubicBezTo>
                    <a:pt x="8663" y="47495"/>
                    <a:pt x="8600" y="47579"/>
                    <a:pt x="8579" y="47684"/>
                  </a:cubicBezTo>
                  <a:cubicBezTo>
                    <a:pt x="8558" y="47831"/>
                    <a:pt x="8474" y="47978"/>
                    <a:pt x="8369" y="48104"/>
                  </a:cubicBezTo>
                  <a:cubicBezTo>
                    <a:pt x="8179" y="48315"/>
                    <a:pt x="7990" y="48546"/>
                    <a:pt x="7843" y="48777"/>
                  </a:cubicBezTo>
                  <a:lnTo>
                    <a:pt x="7843" y="48924"/>
                  </a:lnTo>
                  <a:cubicBezTo>
                    <a:pt x="7738" y="49113"/>
                    <a:pt x="7528" y="49092"/>
                    <a:pt x="7422" y="49240"/>
                  </a:cubicBezTo>
                  <a:cubicBezTo>
                    <a:pt x="7401" y="49303"/>
                    <a:pt x="7422" y="49387"/>
                    <a:pt x="7443" y="49450"/>
                  </a:cubicBezTo>
                  <a:lnTo>
                    <a:pt x="7545" y="49409"/>
                  </a:lnTo>
                  <a:lnTo>
                    <a:pt x="7545" y="49409"/>
                  </a:lnTo>
                  <a:cubicBezTo>
                    <a:pt x="7494" y="49666"/>
                    <a:pt x="7272" y="49773"/>
                    <a:pt x="7170" y="50039"/>
                  </a:cubicBezTo>
                  <a:lnTo>
                    <a:pt x="7170" y="50291"/>
                  </a:lnTo>
                  <a:lnTo>
                    <a:pt x="7086" y="50354"/>
                  </a:lnTo>
                  <a:cubicBezTo>
                    <a:pt x="7002" y="50606"/>
                    <a:pt x="6939" y="50858"/>
                    <a:pt x="6666" y="51006"/>
                  </a:cubicBezTo>
                  <a:cubicBezTo>
                    <a:pt x="6623" y="51027"/>
                    <a:pt x="6581" y="51069"/>
                    <a:pt x="6518" y="51090"/>
                  </a:cubicBezTo>
                  <a:cubicBezTo>
                    <a:pt x="6413" y="51153"/>
                    <a:pt x="6350" y="51258"/>
                    <a:pt x="6329" y="51384"/>
                  </a:cubicBezTo>
                  <a:cubicBezTo>
                    <a:pt x="6329" y="51489"/>
                    <a:pt x="6224" y="51594"/>
                    <a:pt x="6245" y="51699"/>
                  </a:cubicBezTo>
                  <a:cubicBezTo>
                    <a:pt x="6256" y="51699"/>
                    <a:pt x="6266" y="51694"/>
                    <a:pt x="6274" y="51694"/>
                  </a:cubicBezTo>
                  <a:cubicBezTo>
                    <a:pt x="6282" y="51694"/>
                    <a:pt x="6287" y="51699"/>
                    <a:pt x="6287" y="51720"/>
                  </a:cubicBezTo>
                  <a:cubicBezTo>
                    <a:pt x="6308" y="51763"/>
                    <a:pt x="6266" y="51763"/>
                    <a:pt x="6245" y="51763"/>
                  </a:cubicBezTo>
                  <a:cubicBezTo>
                    <a:pt x="6224" y="51910"/>
                    <a:pt x="6140" y="52057"/>
                    <a:pt x="6014" y="52141"/>
                  </a:cubicBezTo>
                  <a:cubicBezTo>
                    <a:pt x="5972" y="52225"/>
                    <a:pt x="6035" y="52309"/>
                    <a:pt x="5972" y="52372"/>
                  </a:cubicBezTo>
                  <a:cubicBezTo>
                    <a:pt x="5940" y="52356"/>
                    <a:pt x="5908" y="52316"/>
                    <a:pt x="5876" y="52316"/>
                  </a:cubicBezTo>
                  <a:cubicBezTo>
                    <a:pt x="5866" y="52316"/>
                    <a:pt x="5856" y="52320"/>
                    <a:pt x="5846" y="52330"/>
                  </a:cubicBezTo>
                  <a:cubicBezTo>
                    <a:pt x="5804" y="52372"/>
                    <a:pt x="5825" y="52435"/>
                    <a:pt x="5825" y="52498"/>
                  </a:cubicBezTo>
                  <a:cubicBezTo>
                    <a:pt x="5825" y="52503"/>
                    <a:pt x="5826" y="52505"/>
                    <a:pt x="5828" y="52505"/>
                  </a:cubicBezTo>
                  <a:cubicBezTo>
                    <a:pt x="5831" y="52505"/>
                    <a:pt x="5837" y="52500"/>
                    <a:pt x="5844" y="52500"/>
                  </a:cubicBezTo>
                  <a:cubicBezTo>
                    <a:pt x="5851" y="52500"/>
                    <a:pt x="5859" y="52504"/>
                    <a:pt x="5867" y="52519"/>
                  </a:cubicBezTo>
                  <a:cubicBezTo>
                    <a:pt x="5867" y="52561"/>
                    <a:pt x="5846" y="52561"/>
                    <a:pt x="5825" y="52561"/>
                  </a:cubicBezTo>
                  <a:cubicBezTo>
                    <a:pt x="5825" y="52688"/>
                    <a:pt x="5783" y="52835"/>
                    <a:pt x="5740" y="52961"/>
                  </a:cubicBezTo>
                  <a:cubicBezTo>
                    <a:pt x="5614" y="53108"/>
                    <a:pt x="5425" y="53108"/>
                    <a:pt x="5278" y="53192"/>
                  </a:cubicBezTo>
                  <a:lnTo>
                    <a:pt x="5131" y="53487"/>
                  </a:lnTo>
                  <a:cubicBezTo>
                    <a:pt x="5152" y="53571"/>
                    <a:pt x="5236" y="53529"/>
                    <a:pt x="5278" y="53613"/>
                  </a:cubicBezTo>
                  <a:cubicBezTo>
                    <a:pt x="5173" y="53865"/>
                    <a:pt x="5005" y="54075"/>
                    <a:pt x="4815" y="54264"/>
                  </a:cubicBezTo>
                  <a:lnTo>
                    <a:pt x="4815" y="54412"/>
                  </a:lnTo>
                  <a:cubicBezTo>
                    <a:pt x="4826" y="54412"/>
                    <a:pt x="4836" y="54406"/>
                    <a:pt x="4844" y="54406"/>
                  </a:cubicBezTo>
                  <a:cubicBezTo>
                    <a:pt x="4852" y="54406"/>
                    <a:pt x="4857" y="54412"/>
                    <a:pt x="4857" y="54433"/>
                  </a:cubicBezTo>
                  <a:cubicBezTo>
                    <a:pt x="4878" y="54475"/>
                    <a:pt x="4836" y="54475"/>
                    <a:pt x="4815" y="54475"/>
                  </a:cubicBezTo>
                  <a:cubicBezTo>
                    <a:pt x="4815" y="54517"/>
                    <a:pt x="4794" y="54538"/>
                    <a:pt x="4752" y="54538"/>
                  </a:cubicBezTo>
                  <a:cubicBezTo>
                    <a:pt x="4752" y="54622"/>
                    <a:pt x="4647" y="54643"/>
                    <a:pt x="4584" y="54685"/>
                  </a:cubicBezTo>
                  <a:cubicBezTo>
                    <a:pt x="4563" y="54811"/>
                    <a:pt x="4521" y="54937"/>
                    <a:pt x="4458" y="55042"/>
                  </a:cubicBezTo>
                  <a:cubicBezTo>
                    <a:pt x="4290" y="55232"/>
                    <a:pt x="4164" y="55442"/>
                    <a:pt x="4016" y="55652"/>
                  </a:cubicBezTo>
                  <a:cubicBezTo>
                    <a:pt x="3932" y="55757"/>
                    <a:pt x="3869" y="55862"/>
                    <a:pt x="3806" y="55988"/>
                  </a:cubicBezTo>
                  <a:cubicBezTo>
                    <a:pt x="3775" y="55988"/>
                    <a:pt x="3755" y="55953"/>
                    <a:pt x="3720" y="55953"/>
                  </a:cubicBezTo>
                  <a:cubicBezTo>
                    <a:pt x="3709" y="55953"/>
                    <a:pt x="3696" y="55957"/>
                    <a:pt x="3680" y="55967"/>
                  </a:cubicBezTo>
                  <a:cubicBezTo>
                    <a:pt x="3638" y="56009"/>
                    <a:pt x="3617" y="56073"/>
                    <a:pt x="3575" y="56136"/>
                  </a:cubicBezTo>
                  <a:cubicBezTo>
                    <a:pt x="3596" y="56146"/>
                    <a:pt x="3617" y="56146"/>
                    <a:pt x="3635" y="56146"/>
                  </a:cubicBezTo>
                  <a:cubicBezTo>
                    <a:pt x="3654" y="56146"/>
                    <a:pt x="3670" y="56146"/>
                    <a:pt x="3680" y="56157"/>
                  </a:cubicBezTo>
                  <a:cubicBezTo>
                    <a:pt x="3680" y="56325"/>
                    <a:pt x="3575" y="56472"/>
                    <a:pt x="3428" y="56535"/>
                  </a:cubicBezTo>
                  <a:lnTo>
                    <a:pt x="3281" y="56787"/>
                  </a:lnTo>
                  <a:cubicBezTo>
                    <a:pt x="3281" y="56871"/>
                    <a:pt x="3281" y="56935"/>
                    <a:pt x="3281" y="56998"/>
                  </a:cubicBezTo>
                  <a:cubicBezTo>
                    <a:pt x="3302" y="57082"/>
                    <a:pt x="3218" y="57145"/>
                    <a:pt x="3218" y="57229"/>
                  </a:cubicBezTo>
                  <a:cubicBezTo>
                    <a:pt x="3175" y="57355"/>
                    <a:pt x="3028" y="57418"/>
                    <a:pt x="2965" y="57544"/>
                  </a:cubicBezTo>
                  <a:cubicBezTo>
                    <a:pt x="2923" y="57775"/>
                    <a:pt x="2818" y="57986"/>
                    <a:pt x="2671" y="58154"/>
                  </a:cubicBezTo>
                  <a:cubicBezTo>
                    <a:pt x="2650" y="58322"/>
                    <a:pt x="2608" y="58469"/>
                    <a:pt x="2524" y="58574"/>
                  </a:cubicBezTo>
                  <a:cubicBezTo>
                    <a:pt x="2440" y="58680"/>
                    <a:pt x="2377" y="58806"/>
                    <a:pt x="2292" y="58911"/>
                  </a:cubicBezTo>
                  <a:cubicBezTo>
                    <a:pt x="2229" y="59016"/>
                    <a:pt x="2166" y="59142"/>
                    <a:pt x="2124" y="59289"/>
                  </a:cubicBezTo>
                  <a:cubicBezTo>
                    <a:pt x="2103" y="59478"/>
                    <a:pt x="1914" y="59605"/>
                    <a:pt x="1914" y="59815"/>
                  </a:cubicBezTo>
                  <a:cubicBezTo>
                    <a:pt x="1914" y="59815"/>
                    <a:pt x="1893" y="59836"/>
                    <a:pt x="1872" y="59857"/>
                  </a:cubicBezTo>
                  <a:cubicBezTo>
                    <a:pt x="1641" y="60067"/>
                    <a:pt x="1620" y="60361"/>
                    <a:pt x="1515" y="60635"/>
                  </a:cubicBezTo>
                  <a:cubicBezTo>
                    <a:pt x="1346" y="60782"/>
                    <a:pt x="1241" y="60950"/>
                    <a:pt x="1157" y="61139"/>
                  </a:cubicBezTo>
                  <a:cubicBezTo>
                    <a:pt x="1094" y="61266"/>
                    <a:pt x="1031" y="61392"/>
                    <a:pt x="926" y="61497"/>
                  </a:cubicBezTo>
                  <a:cubicBezTo>
                    <a:pt x="863" y="61560"/>
                    <a:pt x="758" y="61644"/>
                    <a:pt x="779" y="61791"/>
                  </a:cubicBezTo>
                  <a:cubicBezTo>
                    <a:pt x="779" y="61854"/>
                    <a:pt x="737" y="61917"/>
                    <a:pt x="674" y="61938"/>
                  </a:cubicBezTo>
                  <a:cubicBezTo>
                    <a:pt x="589" y="62064"/>
                    <a:pt x="547" y="62212"/>
                    <a:pt x="547" y="62359"/>
                  </a:cubicBezTo>
                  <a:cubicBezTo>
                    <a:pt x="463" y="62359"/>
                    <a:pt x="400" y="62422"/>
                    <a:pt x="379" y="62485"/>
                  </a:cubicBezTo>
                  <a:cubicBezTo>
                    <a:pt x="358" y="62527"/>
                    <a:pt x="400" y="62569"/>
                    <a:pt x="421" y="62590"/>
                  </a:cubicBezTo>
                  <a:cubicBezTo>
                    <a:pt x="253" y="62758"/>
                    <a:pt x="169" y="62990"/>
                    <a:pt x="169" y="63221"/>
                  </a:cubicBezTo>
                  <a:cubicBezTo>
                    <a:pt x="106" y="63263"/>
                    <a:pt x="1" y="63263"/>
                    <a:pt x="85" y="63368"/>
                  </a:cubicBezTo>
                  <a:lnTo>
                    <a:pt x="169" y="63326"/>
                  </a:lnTo>
                  <a:lnTo>
                    <a:pt x="169" y="63326"/>
                  </a:lnTo>
                  <a:cubicBezTo>
                    <a:pt x="211" y="63389"/>
                    <a:pt x="148" y="63494"/>
                    <a:pt x="211" y="63557"/>
                  </a:cubicBezTo>
                  <a:cubicBezTo>
                    <a:pt x="243" y="63557"/>
                    <a:pt x="269" y="63562"/>
                    <a:pt x="293" y="63562"/>
                  </a:cubicBezTo>
                  <a:cubicBezTo>
                    <a:pt x="316" y="63562"/>
                    <a:pt x="337" y="63557"/>
                    <a:pt x="358" y="63536"/>
                  </a:cubicBezTo>
                  <a:cubicBezTo>
                    <a:pt x="337" y="63473"/>
                    <a:pt x="295" y="63389"/>
                    <a:pt x="274" y="63326"/>
                  </a:cubicBezTo>
                  <a:lnTo>
                    <a:pt x="337" y="63326"/>
                  </a:lnTo>
                  <a:cubicBezTo>
                    <a:pt x="358" y="63347"/>
                    <a:pt x="379" y="63368"/>
                    <a:pt x="400" y="63368"/>
                  </a:cubicBezTo>
                  <a:cubicBezTo>
                    <a:pt x="484" y="63221"/>
                    <a:pt x="589" y="63116"/>
                    <a:pt x="737" y="63032"/>
                  </a:cubicBezTo>
                  <a:cubicBezTo>
                    <a:pt x="716" y="63011"/>
                    <a:pt x="695" y="62990"/>
                    <a:pt x="695" y="62926"/>
                  </a:cubicBezTo>
                  <a:cubicBezTo>
                    <a:pt x="800" y="62821"/>
                    <a:pt x="905" y="62695"/>
                    <a:pt x="968" y="62548"/>
                  </a:cubicBezTo>
                  <a:cubicBezTo>
                    <a:pt x="1010" y="62527"/>
                    <a:pt x="884" y="62485"/>
                    <a:pt x="947" y="62422"/>
                  </a:cubicBezTo>
                  <a:cubicBezTo>
                    <a:pt x="1010" y="62380"/>
                    <a:pt x="1094" y="62359"/>
                    <a:pt x="1136" y="62254"/>
                  </a:cubicBezTo>
                  <a:cubicBezTo>
                    <a:pt x="1199" y="62085"/>
                    <a:pt x="1283" y="61938"/>
                    <a:pt x="1367" y="61812"/>
                  </a:cubicBezTo>
                  <a:cubicBezTo>
                    <a:pt x="1620" y="61350"/>
                    <a:pt x="1893" y="60908"/>
                    <a:pt x="2145" y="60467"/>
                  </a:cubicBezTo>
                  <a:cubicBezTo>
                    <a:pt x="2187" y="60425"/>
                    <a:pt x="2229" y="60383"/>
                    <a:pt x="2229" y="60298"/>
                  </a:cubicBezTo>
                  <a:cubicBezTo>
                    <a:pt x="2208" y="60172"/>
                    <a:pt x="2271" y="60046"/>
                    <a:pt x="2356" y="59941"/>
                  </a:cubicBezTo>
                  <a:cubicBezTo>
                    <a:pt x="2461" y="59836"/>
                    <a:pt x="2524" y="59710"/>
                    <a:pt x="2587" y="59563"/>
                  </a:cubicBezTo>
                  <a:cubicBezTo>
                    <a:pt x="2671" y="59394"/>
                    <a:pt x="2797" y="59226"/>
                    <a:pt x="2860" y="59037"/>
                  </a:cubicBezTo>
                  <a:cubicBezTo>
                    <a:pt x="2881" y="58890"/>
                    <a:pt x="2965" y="58743"/>
                    <a:pt x="3091" y="58616"/>
                  </a:cubicBezTo>
                  <a:cubicBezTo>
                    <a:pt x="3133" y="58574"/>
                    <a:pt x="3154" y="58511"/>
                    <a:pt x="3112" y="58448"/>
                  </a:cubicBezTo>
                  <a:lnTo>
                    <a:pt x="3302" y="58364"/>
                  </a:lnTo>
                  <a:cubicBezTo>
                    <a:pt x="3428" y="58112"/>
                    <a:pt x="3470" y="57839"/>
                    <a:pt x="3785" y="57733"/>
                  </a:cubicBezTo>
                  <a:cubicBezTo>
                    <a:pt x="3743" y="57691"/>
                    <a:pt x="3701" y="57649"/>
                    <a:pt x="3722" y="57565"/>
                  </a:cubicBezTo>
                  <a:cubicBezTo>
                    <a:pt x="3995" y="57418"/>
                    <a:pt x="4016" y="57082"/>
                    <a:pt x="4206" y="56850"/>
                  </a:cubicBezTo>
                  <a:cubicBezTo>
                    <a:pt x="4248" y="56535"/>
                    <a:pt x="4458" y="56283"/>
                    <a:pt x="4458" y="55967"/>
                  </a:cubicBezTo>
                  <a:cubicBezTo>
                    <a:pt x="4479" y="55988"/>
                    <a:pt x="4521" y="55988"/>
                    <a:pt x="4521" y="55988"/>
                  </a:cubicBezTo>
                  <a:cubicBezTo>
                    <a:pt x="4668" y="55967"/>
                    <a:pt x="4794" y="55904"/>
                    <a:pt x="4815" y="55757"/>
                  </a:cubicBezTo>
                  <a:cubicBezTo>
                    <a:pt x="4836" y="55673"/>
                    <a:pt x="4878" y="55610"/>
                    <a:pt x="4963" y="55568"/>
                  </a:cubicBezTo>
                  <a:cubicBezTo>
                    <a:pt x="5026" y="55568"/>
                    <a:pt x="5068" y="55505"/>
                    <a:pt x="5068" y="55442"/>
                  </a:cubicBezTo>
                  <a:lnTo>
                    <a:pt x="5026" y="55358"/>
                  </a:lnTo>
                  <a:cubicBezTo>
                    <a:pt x="5068" y="55274"/>
                    <a:pt x="5152" y="55211"/>
                    <a:pt x="5257" y="55189"/>
                  </a:cubicBezTo>
                  <a:lnTo>
                    <a:pt x="5215" y="55126"/>
                  </a:lnTo>
                  <a:cubicBezTo>
                    <a:pt x="5299" y="55000"/>
                    <a:pt x="5362" y="54874"/>
                    <a:pt x="5425" y="54748"/>
                  </a:cubicBezTo>
                  <a:cubicBezTo>
                    <a:pt x="5467" y="54664"/>
                    <a:pt x="5509" y="54580"/>
                    <a:pt x="5551" y="54517"/>
                  </a:cubicBezTo>
                  <a:cubicBezTo>
                    <a:pt x="5635" y="54370"/>
                    <a:pt x="5677" y="54201"/>
                    <a:pt x="5867" y="54138"/>
                  </a:cubicBezTo>
                  <a:cubicBezTo>
                    <a:pt x="5888" y="54033"/>
                    <a:pt x="5951" y="53949"/>
                    <a:pt x="6056" y="53886"/>
                  </a:cubicBezTo>
                  <a:cubicBezTo>
                    <a:pt x="6140" y="53823"/>
                    <a:pt x="6077" y="53697"/>
                    <a:pt x="6182" y="53634"/>
                  </a:cubicBezTo>
                  <a:cubicBezTo>
                    <a:pt x="6371" y="53508"/>
                    <a:pt x="6392" y="53255"/>
                    <a:pt x="6560" y="53129"/>
                  </a:cubicBezTo>
                  <a:cubicBezTo>
                    <a:pt x="6602" y="53087"/>
                    <a:pt x="6623" y="53024"/>
                    <a:pt x="6623" y="52961"/>
                  </a:cubicBezTo>
                  <a:cubicBezTo>
                    <a:pt x="6623" y="52877"/>
                    <a:pt x="6666" y="52814"/>
                    <a:pt x="6708" y="52751"/>
                  </a:cubicBezTo>
                  <a:cubicBezTo>
                    <a:pt x="6813" y="52625"/>
                    <a:pt x="6876" y="52477"/>
                    <a:pt x="6876" y="52309"/>
                  </a:cubicBezTo>
                  <a:cubicBezTo>
                    <a:pt x="6918" y="52288"/>
                    <a:pt x="6939" y="52267"/>
                    <a:pt x="6981" y="52246"/>
                  </a:cubicBezTo>
                  <a:cubicBezTo>
                    <a:pt x="7044" y="52225"/>
                    <a:pt x="7086" y="52183"/>
                    <a:pt x="7107" y="52141"/>
                  </a:cubicBezTo>
                  <a:cubicBezTo>
                    <a:pt x="7086" y="52099"/>
                    <a:pt x="7065" y="52078"/>
                    <a:pt x="7065" y="52036"/>
                  </a:cubicBezTo>
                  <a:cubicBezTo>
                    <a:pt x="7296" y="51847"/>
                    <a:pt x="7338" y="51510"/>
                    <a:pt x="7612" y="51321"/>
                  </a:cubicBezTo>
                  <a:cubicBezTo>
                    <a:pt x="7507" y="51153"/>
                    <a:pt x="7738" y="51090"/>
                    <a:pt x="7738" y="50943"/>
                  </a:cubicBezTo>
                  <a:cubicBezTo>
                    <a:pt x="7738" y="50901"/>
                    <a:pt x="7759" y="50879"/>
                    <a:pt x="7801" y="50858"/>
                  </a:cubicBezTo>
                  <a:cubicBezTo>
                    <a:pt x="7843" y="50795"/>
                    <a:pt x="7885" y="50753"/>
                    <a:pt x="7948" y="50732"/>
                  </a:cubicBezTo>
                  <a:cubicBezTo>
                    <a:pt x="8095" y="50375"/>
                    <a:pt x="8284" y="50039"/>
                    <a:pt x="8537" y="49723"/>
                  </a:cubicBezTo>
                  <a:lnTo>
                    <a:pt x="8474" y="49639"/>
                  </a:lnTo>
                  <a:cubicBezTo>
                    <a:pt x="8642" y="49450"/>
                    <a:pt x="8705" y="49198"/>
                    <a:pt x="8894" y="49029"/>
                  </a:cubicBezTo>
                  <a:cubicBezTo>
                    <a:pt x="9104" y="48840"/>
                    <a:pt x="9167" y="48546"/>
                    <a:pt x="9336" y="48420"/>
                  </a:cubicBezTo>
                  <a:cubicBezTo>
                    <a:pt x="9420" y="48336"/>
                    <a:pt x="9336" y="48336"/>
                    <a:pt x="9357" y="48272"/>
                  </a:cubicBezTo>
                  <a:cubicBezTo>
                    <a:pt x="9525" y="48041"/>
                    <a:pt x="9588" y="47768"/>
                    <a:pt x="9840" y="47621"/>
                  </a:cubicBezTo>
                  <a:cubicBezTo>
                    <a:pt x="9861" y="47600"/>
                    <a:pt x="9882" y="47558"/>
                    <a:pt x="9903" y="47537"/>
                  </a:cubicBezTo>
                  <a:cubicBezTo>
                    <a:pt x="10008" y="47389"/>
                    <a:pt x="10093" y="47221"/>
                    <a:pt x="10177" y="47032"/>
                  </a:cubicBezTo>
                  <a:cubicBezTo>
                    <a:pt x="10202" y="47032"/>
                    <a:pt x="10227" y="47035"/>
                    <a:pt x="10250" y="47035"/>
                  </a:cubicBezTo>
                  <a:cubicBezTo>
                    <a:pt x="10283" y="47035"/>
                    <a:pt x="10311" y="47028"/>
                    <a:pt x="10324" y="46990"/>
                  </a:cubicBezTo>
                  <a:cubicBezTo>
                    <a:pt x="10324" y="46885"/>
                    <a:pt x="10450" y="46801"/>
                    <a:pt x="10345" y="46675"/>
                  </a:cubicBezTo>
                  <a:cubicBezTo>
                    <a:pt x="10429" y="46654"/>
                    <a:pt x="10492" y="46612"/>
                    <a:pt x="10534" y="46548"/>
                  </a:cubicBezTo>
                  <a:cubicBezTo>
                    <a:pt x="10618" y="46401"/>
                    <a:pt x="10744" y="46254"/>
                    <a:pt x="10870" y="46128"/>
                  </a:cubicBezTo>
                  <a:cubicBezTo>
                    <a:pt x="10955" y="46044"/>
                    <a:pt x="11018" y="45939"/>
                    <a:pt x="11039" y="45813"/>
                  </a:cubicBezTo>
                  <a:cubicBezTo>
                    <a:pt x="11102" y="45644"/>
                    <a:pt x="11207" y="45518"/>
                    <a:pt x="11354" y="45434"/>
                  </a:cubicBezTo>
                  <a:cubicBezTo>
                    <a:pt x="11333" y="45140"/>
                    <a:pt x="11438" y="44845"/>
                    <a:pt x="11648" y="44635"/>
                  </a:cubicBezTo>
                  <a:cubicBezTo>
                    <a:pt x="11774" y="44551"/>
                    <a:pt x="11838" y="44425"/>
                    <a:pt x="11859" y="44278"/>
                  </a:cubicBezTo>
                  <a:cubicBezTo>
                    <a:pt x="11901" y="44110"/>
                    <a:pt x="12006" y="43962"/>
                    <a:pt x="12153" y="43878"/>
                  </a:cubicBezTo>
                  <a:lnTo>
                    <a:pt x="12153" y="43689"/>
                  </a:lnTo>
                  <a:cubicBezTo>
                    <a:pt x="12167" y="43692"/>
                    <a:pt x="12180" y="43693"/>
                    <a:pt x="12192" y="43693"/>
                  </a:cubicBezTo>
                  <a:cubicBezTo>
                    <a:pt x="12269" y="43693"/>
                    <a:pt x="12303" y="43639"/>
                    <a:pt x="12321" y="43584"/>
                  </a:cubicBezTo>
                  <a:cubicBezTo>
                    <a:pt x="12342" y="43542"/>
                    <a:pt x="12321" y="43500"/>
                    <a:pt x="12279" y="43479"/>
                  </a:cubicBezTo>
                  <a:cubicBezTo>
                    <a:pt x="12384" y="43311"/>
                    <a:pt x="12510" y="43164"/>
                    <a:pt x="12636" y="43037"/>
                  </a:cubicBezTo>
                  <a:cubicBezTo>
                    <a:pt x="12552" y="42932"/>
                    <a:pt x="12636" y="42869"/>
                    <a:pt x="12678" y="42827"/>
                  </a:cubicBezTo>
                  <a:cubicBezTo>
                    <a:pt x="12847" y="42575"/>
                    <a:pt x="13057" y="42344"/>
                    <a:pt x="13267" y="42133"/>
                  </a:cubicBezTo>
                  <a:cubicBezTo>
                    <a:pt x="13477" y="41923"/>
                    <a:pt x="13667" y="41650"/>
                    <a:pt x="13877" y="41419"/>
                  </a:cubicBezTo>
                  <a:lnTo>
                    <a:pt x="13772" y="41292"/>
                  </a:lnTo>
                  <a:cubicBezTo>
                    <a:pt x="13835" y="41250"/>
                    <a:pt x="13793" y="41145"/>
                    <a:pt x="13835" y="41103"/>
                  </a:cubicBezTo>
                  <a:cubicBezTo>
                    <a:pt x="13961" y="40956"/>
                    <a:pt x="14108" y="40872"/>
                    <a:pt x="14171" y="40704"/>
                  </a:cubicBezTo>
                  <a:cubicBezTo>
                    <a:pt x="14181" y="40699"/>
                    <a:pt x="14191" y="40697"/>
                    <a:pt x="14202" y="40697"/>
                  </a:cubicBezTo>
                  <a:cubicBezTo>
                    <a:pt x="14222" y="40697"/>
                    <a:pt x="14242" y="40702"/>
                    <a:pt x="14260" y="40702"/>
                  </a:cubicBezTo>
                  <a:cubicBezTo>
                    <a:pt x="14276" y="40702"/>
                    <a:pt x="14290" y="40698"/>
                    <a:pt x="14297" y="40683"/>
                  </a:cubicBezTo>
                  <a:cubicBezTo>
                    <a:pt x="14297" y="40641"/>
                    <a:pt x="14266" y="40641"/>
                    <a:pt x="14232" y="40641"/>
                  </a:cubicBezTo>
                  <a:cubicBezTo>
                    <a:pt x="14198" y="40641"/>
                    <a:pt x="14161" y="40641"/>
                    <a:pt x="14150" y="40599"/>
                  </a:cubicBezTo>
                  <a:lnTo>
                    <a:pt x="14360" y="40578"/>
                  </a:lnTo>
                  <a:cubicBezTo>
                    <a:pt x="14529" y="40514"/>
                    <a:pt x="14487" y="40346"/>
                    <a:pt x="14571" y="40241"/>
                  </a:cubicBezTo>
                  <a:cubicBezTo>
                    <a:pt x="14760" y="39926"/>
                    <a:pt x="14949" y="39610"/>
                    <a:pt x="15117" y="39274"/>
                  </a:cubicBezTo>
                  <a:cubicBezTo>
                    <a:pt x="15159" y="39169"/>
                    <a:pt x="15264" y="39127"/>
                    <a:pt x="15307" y="39001"/>
                  </a:cubicBezTo>
                  <a:cubicBezTo>
                    <a:pt x="15328" y="38896"/>
                    <a:pt x="15391" y="38833"/>
                    <a:pt x="15496" y="38790"/>
                  </a:cubicBezTo>
                  <a:cubicBezTo>
                    <a:pt x="15664" y="38622"/>
                    <a:pt x="15832" y="38454"/>
                    <a:pt x="15979" y="38265"/>
                  </a:cubicBezTo>
                  <a:cubicBezTo>
                    <a:pt x="16000" y="38223"/>
                    <a:pt x="16000" y="38202"/>
                    <a:pt x="15979" y="38181"/>
                  </a:cubicBezTo>
                  <a:lnTo>
                    <a:pt x="15916" y="38160"/>
                  </a:lnTo>
                  <a:cubicBezTo>
                    <a:pt x="15916" y="38176"/>
                    <a:pt x="15904" y="38216"/>
                    <a:pt x="15889" y="38216"/>
                  </a:cubicBezTo>
                  <a:cubicBezTo>
                    <a:pt x="15884" y="38216"/>
                    <a:pt x="15879" y="38212"/>
                    <a:pt x="15874" y="38202"/>
                  </a:cubicBezTo>
                  <a:cubicBezTo>
                    <a:pt x="15874" y="38160"/>
                    <a:pt x="15895" y="38160"/>
                    <a:pt x="15916" y="38160"/>
                  </a:cubicBezTo>
                  <a:cubicBezTo>
                    <a:pt x="16084" y="38055"/>
                    <a:pt x="16190" y="37907"/>
                    <a:pt x="16232" y="37739"/>
                  </a:cubicBezTo>
                  <a:cubicBezTo>
                    <a:pt x="16253" y="37529"/>
                    <a:pt x="16358" y="37361"/>
                    <a:pt x="16505" y="37235"/>
                  </a:cubicBezTo>
                  <a:cubicBezTo>
                    <a:pt x="16526" y="37214"/>
                    <a:pt x="16526" y="37193"/>
                    <a:pt x="16526" y="37193"/>
                  </a:cubicBezTo>
                  <a:lnTo>
                    <a:pt x="16484" y="37109"/>
                  </a:lnTo>
                  <a:cubicBezTo>
                    <a:pt x="16610" y="36877"/>
                    <a:pt x="16820" y="36730"/>
                    <a:pt x="16799" y="36457"/>
                  </a:cubicBezTo>
                  <a:lnTo>
                    <a:pt x="17031" y="36162"/>
                  </a:lnTo>
                  <a:cubicBezTo>
                    <a:pt x="17052" y="36120"/>
                    <a:pt x="17010" y="36057"/>
                    <a:pt x="17073" y="35973"/>
                  </a:cubicBezTo>
                  <a:lnTo>
                    <a:pt x="17283" y="35847"/>
                  </a:lnTo>
                  <a:cubicBezTo>
                    <a:pt x="17430" y="35700"/>
                    <a:pt x="17409" y="35553"/>
                    <a:pt x="17493" y="35448"/>
                  </a:cubicBezTo>
                  <a:cubicBezTo>
                    <a:pt x="17535" y="35469"/>
                    <a:pt x="17556" y="35490"/>
                    <a:pt x="17619" y="35490"/>
                  </a:cubicBezTo>
                  <a:cubicBezTo>
                    <a:pt x="17787" y="35385"/>
                    <a:pt x="17808" y="35174"/>
                    <a:pt x="17914" y="35027"/>
                  </a:cubicBezTo>
                  <a:cubicBezTo>
                    <a:pt x="17977" y="34880"/>
                    <a:pt x="18082" y="34754"/>
                    <a:pt x="18166" y="34607"/>
                  </a:cubicBezTo>
                  <a:cubicBezTo>
                    <a:pt x="18250" y="34523"/>
                    <a:pt x="18376" y="34417"/>
                    <a:pt x="18397" y="34291"/>
                  </a:cubicBezTo>
                  <a:cubicBezTo>
                    <a:pt x="18418" y="34186"/>
                    <a:pt x="18607" y="34123"/>
                    <a:pt x="18544" y="33976"/>
                  </a:cubicBezTo>
                  <a:cubicBezTo>
                    <a:pt x="18670" y="33934"/>
                    <a:pt x="18691" y="33787"/>
                    <a:pt x="18755" y="33682"/>
                  </a:cubicBezTo>
                  <a:cubicBezTo>
                    <a:pt x="18776" y="33597"/>
                    <a:pt x="18818" y="33513"/>
                    <a:pt x="18860" y="33429"/>
                  </a:cubicBezTo>
                  <a:cubicBezTo>
                    <a:pt x="18965" y="33282"/>
                    <a:pt x="19007" y="33072"/>
                    <a:pt x="19196" y="32967"/>
                  </a:cubicBezTo>
                  <a:cubicBezTo>
                    <a:pt x="19259" y="32756"/>
                    <a:pt x="19406" y="32588"/>
                    <a:pt x="19596" y="32462"/>
                  </a:cubicBezTo>
                  <a:cubicBezTo>
                    <a:pt x="19659" y="32420"/>
                    <a:pt x="19722" y="32357"/>
                    <a:pt x="19764" y="32273"/>
                  </a:cubicBezTo>
                  <a:cubicBezTo>
                    <a:pt x="19785" y="32210"/>
                    <a:pt x="19827" y="32147"/>
                    <a:pt x="19890" y="32126"/>
                  </a:cubicBezTo>
                  <a:cubicBezTo>
                    <a:pt x="20121" y="32021"/>
                    <a:pt x="20184" y="31810"/>
                    <a:pt x="20331" y="31663"/>
                  </a:cubicBezTo>
                  <a:lnTo>
                    <a:pt x="20331" y="31474"/>
                  </a:lnTo>
                  <a:cubicBezTo>
                    <a:pt x="20500" y="31411"/>
                    <a:pt x="20479" y="31159"/>
                    <a:pt x="20668" y="31138"/>
                  </a:cubicBezTo>
                  <a:cubicBezTo>
                    <a:pt x="20710" y="31011"/>
                    <a:pt x="20731" y="30906"/>
                    <a:pt x="20773" y="30801"/>
                  </a:cubicBezTo>
                  <a:cubicBezTo>
                    <a:pt x="20920" y="30801"/>
                    <a:pt x="20941" y="30675"/>
                    <a:pt x="20983" y="30570"/>
                  </a:cubicBezTo>
                  <a:cubicBezTo>
                    <a:pt x="21088" y="30339"/>
                    <a:pt x="21235" y="30149"/>
                    <a:pt x="21404" y="29981"/>
                  </a:cubicBezTo>
                  <a:cubicBezTo>
                    <a:pt x="21425" y="29960"/>
                    <a:pt x="21425" y="29939"/>
                    <a:pt x="21425" y="29939"/>
                  </a:cubicBezTo>
                  <a:lnTo>
                    <a:pt x="21383" y="29855"/>
                  </a:lnTo>
                  <a:cubicBezTo>
                    <a:pt x="21383" y="29813"/>
                    <a:pt x="21425" y="29750"/>
                    <a:pt x="21467" y="29729"/>
                  </a:cubicBezTo>
                  <a:cubicBezTo>
                    <a:pt x="21530" y="29687"/>
                    <a:pt x="21425" y="29666"/>
                    <a:pt x="21467" y="29603"/>
                  </a:cubicBezTo>
                  <a:cubicBezTo>
                    <a:pt x="21530" y="29519"/>
                    <a:pt x="21509" y="29414"/>
                    <a:pt x="21614" y="29329"/>
                  </a:cubicBezTo>
                  <a:cubicBezTo>
                    <a:pt x="21740" y="29245"/>
                    <a:pt x="21782" y="29119"/>
                    <a:pt x="21845" y="29014"/>
                  </a:cubicBezTo>
                  <a:cubicBezTo>
                    <a:pt x="22224" y="28678"/>
                    <a:pt x="22476" y="28236"/>
                    <a:pt x="22854" y="27900"/>
                  </a:cubicBezTo>
                  <a:lnTo>
                    <a:pt x="22854" y="27837"/>
                  </a:lnTo>
                  <a:cubicBezTo>
                    <a:pt x="22812" y="27795"/>
                    <a:pt x="22791" y="27732"/>
                    <a:pt x="22791" y="27669"/>
                  </a:cubicBezTo>
                  <a:cubicBezTo>
                    <a:pt x="22848" y="27574"/>
                    <a:pt x="22938" y="27497"/>
                    <a:pt x="23047" y="27497"/>
                  </a:cubicBezTo>
                  <a:cubicBezTo>
                    <a:pt x="23059" y="27497"/>
                    <a:pt x="23072" y="27498"/>
                    <a:pt x="23086" y="27500"/>
                  </a:cubicBezTo>
                  <a:cubicBezTo>
                    <a:pt x="23149" y="27269"/>
                    <a:pt x="23275" y="27059"/>
                    <a:pt x="23422" y="26891"/>
                  </a:cubicBezTo>
                  <a:cubicBezTo>
                    <a:pt x="23569" y="26722"/>
                    <a:pt x="23611" y="26470"/>
                    <a:pt x="23842" y="26365"/>
                  </a:cubicBezTo>
                  <a:lnTo>
                    <a:pt x="23779" y="26260"/>
                  </a:lnTo>
                  <a:cubicBezTo>
                    <a:pt x="23842" y="26197"/>
                    <a:pt x="23884" y="26134"/>
                    <a:pt x="23906" y="26071"/>
                  </a:cubicBezTo>
                  <a:cubicBezTo>
                    <a:pt x="24053" y="25818"/>
                    <a:pt x="24116" y="25503"/>
                    <a:pt x="24389" y="25314"/>
                  </a:cubicBezTo>
                  <a:cubicBezTo>
                    <a:pt x="24410" y="25314"/>
                    <a:pt x="24410" y="25272"/>
                    <a:pt x="24410" y="25230"/>
                  </a:cubicBezTo>
                  <a:cubicBezTo>
                    <a:pt x="24473" y="25125"/>
                    <a:pt x="24536" y="25019"/>
                    <a:pt x="24641" y="24956"/>
                  </a:cubicBezTo>
                  <a:cubicBezTo>
                    <a:pt x="24683" y="24914"/>
                    <a:pt x="24746" y="24872"/>
                    <a:pt x="24768" y="24809"/>
                  </a:cubicBezTo>
                  <a:cubicBezTo>
                    <a:pt x="24894" y="24578"/>
                    <a:pt x="25020" y="24368"/>
                    <a:pt x="25188" y="24157"/>
                  </a:cubicBezTo>
                  <a:cubicBezTo>
                    <a:pt x="25293" y="24010"/>
                    <a:pt x="25419" y="23884"/>
                    <a:pt x="25587" y="23800"/>
                  </a:cubicBezTo>
                  <a:cubicBezTo>
                    <a:pt x="25693" y="23590"/>
                    <a:pt x="25693" y="23590"/>
                    <a:pt x="25819" y="23506"/>
                  </a:cubicBezTo>
                  <a:lnTo>
                    <a:pt x="25777" y="23443"/>
                  </a:lnTo>
                  <a:cubicBezTo>
                    <a:pt x="25966" y="23380"/>
                    <a:pt x="26050" y="23190"/>
                    <a:pt x="26134" y="23043"/>
                  </a:cubicBezTo>
                  <a:cubicBezTo>
                    <a:pt x="26239" y="22833"/>
                    <a:pt x="26365" y="22644"/>
                    <a:pt x="26513" y="22455"/>
                  </a:cubicBezTo>
                  <a:cubicBezTo>
                    <a:pt x="26513" y="22412"/>
                    <a:pt x="26470" y="22391"/>
                    <a:pt x="26513" y="22328"/>
                  </a:cubicBezTo>
                  <a:cubicBezTo>
                    <a:pt x="26639" y="22160"/>
                    <a:pt x="26765" y="21992"/>
                    <a:pt x="26870" y="21782"/>
                  </a:cubicBezTo>
                  <a:cubicBezTo>
                    <a:pt x="27080" y="21698"/>
                    <a:pt x="27143" y="21466"/>
                    <a:pt x="27311" y="21340"/>
                  </a:cubicBezTo>
                  <a:cubicBezTo>
                    <a:pt x="27438" y="21256"/>
                    <a:pt x="27522" y="21130"/>
                    <a:pt x="27522" y="20983"/>
                  </a:cubicBezTo>
                  <a:cubicBezTo>
                    <a:pt x="27543" y="20794"/>
                    <a:pt x="27669" y="20709"/>
                    <a:pt x="27774" y="20583"/>
                  </a:cubicBezTo>
                  <a:cubicBezTo>
                    <a:pt x="27942" y="20415"/>
                    <a:pt x="28047" y="20184"/>
                    <a:pt x="28089" y="19953"/>
                  </a:cubicBezTo>
                  <a:lnTo>
                    <a:pt x="28237" y="20058"/>
                  </a:lnTo>
                  <a:cubicBezTo>
                    <a:pt x="28321" y="19932"/>
                    <a:pt x="28152" y="19847"/>
                    <a:pt x="28194" y="19742"/>
                  </a:cubicBezTo>
                  <a:cubicBezTo>
                    <a:pt x="28321" y="19595"/>
                    <a:pt x="28363" y="19406"/>
                    <a:pt x="28510" y="19364"/>
                  </a:cubicBezTo>
                  <a:cubicBezTo>
                    <a:pt x="28615" y="19238"/>
                    <a:pt x="28510" y="19217"/>
                    <a:pt x="28510" y="19154"/>
                  </a:cubicBezTo>
                  <a:cubicBezTo>
                    <a:pt x="28678" y="19007"/>
                    <a:pt x="28825" y="18817"/>
                    <a:pt x="28909" y="18628"/>
                  </a:cubicBezTo>
                  <a:cubicBezTo>
                    <a:pt x="28951" y="18502"/>
                    <a:pt x="29056" y="18418"/>
                    <a:pt x="29183" y="18376"/>
                  </a:cubicBezTo>
                  <a:cubicBezTo>
                    <a:pt x="29204" y="18376"/>
                    <a:pt x="29246" y="18376"/>
                    <a:pt x="29246" y="18313"/>
                  </a:cubicBezTo>
                  <a:cubicBezTo>
                    <a:pt x="29267" y="18250"/>
                    <a:pt x="29267" y="18166"/>
                    <a:pt x="29267" y="18102"/>
                  </a:cubicBezTo>
                  <a:cubicBezTo>
                    <a:pt x="29582" y="17871"/>
                    <a:pt x="29834" y="17556"/>
                    <a:pt x="29982" y="17198"/>
                  </a:cubicBezTo>
                  <a:cubicBezTo>
                    <a:pt x="30003" y="17156"/>
                    <a:pt x="30045" y="17114"/>
                    <a:pt x="30066" y="17093"/>
                  </a:cubicBezTo>
                  <a:cubicBezTo>
                    <a:pt x="30192" y="16946"/>
                    <a:pt x="30276" y="16757"/>
                    <a:pt x="30297" y="16568"/>
                  </a:cubicBezTo>
                  <a:cubicBezTo>
                    <a:pt x="30318" y="16378"/>
                    <a:pt x="30444" y="16210"/>
                    <a:pt x="30612" y="16147"/>
                  </a:cubicBezTo>
                  <a:cubicBezTo>
                    <a:pt x="30612" y="16042"/>
                    <a:pt x="30654" y="15958"/>
                    <a:pt x="30717" y="15874"/>
                  </a:cubicBezTo>
                  <a:cubicBezTo>
                    <a:pt x="30844" y="15853"/>
                    <a:pt x="30970" y="15769"/>
                    <a:pt x="31033" y="15664"/>
                  </a:cubicBezTo>
                  <a:cubicBezTo>
                    <a:pt x="31138" y="15453"/>
                    <a:pt x="31390" y="15327"/>
                    <a:pt x="31453" y="15075"/>
                  </a:cubicBezTo>
                  <a:cubicBezTo>
                    <a:pt x="31453" y="15054"/>
                    <a:pt x="31495" y="15033"/>
                    <a:pt x="31516" y="15012"/>
                  </a:cubicBezTo>
                  <a:cubicBezTo>
                    <a:pt x="31621" y="14991"/>
                    <a:pt x="31642" y="14886"/>
                    <a:pt x="31663" y="14802"/>
                  </a:cubicBezTo>
                  <a:cubicBezTo>
                    <a:pt x="31685" y="14718"/>
                    <a:pt x="31663" y="14612"/>
                    <a:pt x="31790" y="14591"/>
                  </a:cubicBezTo>
                  <a:cubicBezTo>
                    <a:pt x="31790" y="14507"/>
                    <a:pt x="31832" y="14402"/>
                    <a:pt x="31916" y="14339"/>
                  </a:cubicBezTo>
                  <a:cubicBezTo>
                    <a:pt x="31979" y="14297"/>
                    <a:pt x="32042" y="14255"/>
                    <a:pt x="32042" y="14171"/>
                  </a:cubicBezTo>
                  <a:cubicBezTo>
                    <a:pt x="32063" y="14003"/>
                    <a:pt x="32168" y="13877"/>
                    <a:pt x="32336" y="13835"/>
                  </a:cubicBezTo>
                  <a:cubicBezTo>
                    <a:pt x="32420" y="13456"/>
                    <a:pt x="32778" y="13288"/>
                    <a:pt x="32862" y="12951"/>
                  </a:cubicBezTo>
                  <a:cubicBezTo>
                    <a:pt x="33114" y="12930"/>
                    <a:pt x="33051" y="12678"/>
                    <a:pt x="33198" y="12573"/>
                  </a:cubicBezTo>
                  <a:cubicBezTo>
                    <a:pt x="33324" y="12468"/>
                    <a:pt x="33366" y="12300"/>
                    <a:pt x="33514" y="12216"/>
                  </a:cubicBezTo>
                  <a:cubicBezTo>
                    <a:pt x="33640" y="12132"/>
                    <a:pt x="33745" y="12005"/>
                    <a:pt x="33808" y="11837"/>
                  </a:cubicBezTo>
                  <a:cubicBezTo>
                    <a:pt x="33821" y="11839"/>
                    <a:pt x="33833" y="11840"/>
                    <a:pt x="33846" y="11840"/>
                  </a:cubicBezTo>
                  <a:cubicBezTo>
                    <a:pt x="33976" y="11840"/>
                    <a:pt x="34081" y="11742"/>
                    <a:pt x="34081" y="11627"/>
                  </a:cubicBezTo>
                  <a:cubicBezTo>
                    <a:pt x="34123" y="11522"/>
                    <a:pt x="34165" y="11438"/>
                    <a:pt x="34228" y="11354"/>
                  </a:cubicBezTo>
                  <a:cubicBezTo>
                    <a:pt x="34376" y="11059"/>
                    <a:pt x="34607" y="10807"/>
                    <a:pt x="34649" y="10471"/>
                  </a:cubicBezTo>
                  <a:cubicBezTo>
                    <a:pt x="34649" y="10450"/>
                    <a:pt x="34670" y="10450"/>
                    <a:pt x="34670" y="10429"/>
                  </a:cubicBezTo>
                  <a:lnTo>
                    <a:pt x="34733" y="10471"/>
                  </a:lnTo>
                  <a:cubicBezTo>
                    <a:pt x="34775" y="10450"/>
                    <a:pt x="34838" y="10408"/>
                    <a:pt x="34859" y="10344"/>
                  </a:cubicBezTo>
                  <a:cubicBezTo>
                    <a:pt x="35006" y="10113"/>
                    <a:pt x="35154" y="9882"/>
                    <a:pt x="35322" y="9651"/>
                  </a:cubicBezTo>
                  <a:cubicBezTo>
                    <a:pt x="35385" y="9588"/>
                    <a:pt x="35448" y="9482"/>
                    <a:pt x="35490" y="9398"/>
                  </a:cubicBezTo>
                  <a:cubicBezTo>
                    <a:pt x="35637" y="9041"/>
                    <a:pt x="35847" y="8705"/>
                    <a:pt x="36100" y="8410"/>
                  </a:cubicBezTo>
                  <a:cubicBezTo>
                    <a:pt x="36247" y="8263"/>
                    <a:pt x="36373" y="8116"/>
                    <a:pt x="36499" y="7948"/>
                  </a:cubicBezTo>
                  <a:cubicBezTo>
                    <a:pt x="36646" y="7801"/>
                    <a:pt x="36751" y="7632"/>
                    <a:pt x="36835" y="7443"/>
                  </a:cubicBezTo>
                  <a:cubicBezTo>
                    <a:pt x="36920" y="7443"/>
                    <a:pt x="37004" y="7380"/>
                    <a:pt x="37046" y="7275"/>
                  </a:cubicBezTo>
                  <a:cubicBezTo>
                    <a:pt x="37130" y="7149"/>
                    <a:pt x="37214" y="7002"/>
                    <a:pt x="37298" y="6875"/>
                  </a:cubicBezTo>
                  <a:cubicBezTo>
                    <a:pt x="37361" y="6770"/>
                    <a:pt x="37487" y="6707"/>
                    <a:pt x="37529" y="6602"/>
                  </a:cubicBezTo>
                  <a:cubicBezTo>
                    <a:pt x="37634" y="6413"/>
                    <a:pt x="37761" y="6245"/>
                    <a:pt x="37929" y="6098"/>
                  </a:cubicBezTo>
                  <a:cubicBezTo>
                    <a:pt x="37971" y="6077"/>
                    <a:pt x="37992" y="6013"/>
                    <a:pt x="37992" y="5950"/>
                  </a:cubicBezTo>
                  <a:cubicBezTo>
                    <a:pt x="38034" y="5950"/>
                    <a:pt x="38076" y="5950"/>
                    <a:pt x="38097" y="5929"/>
                  </a:cubicBezTo>
                  <a:lnTo>
                    <a:pt x="38055" y="5824"/>
                  </a:lnTo>
                  <a:cubicBezTo>
                    <a:pt x="38265" y="5719"/>
                    <a:pt x="38370" y="5446"/>
                    <a:pt x="38602" y="5341"/>
                  </a:cubicBezTo>
                  <a:cubicBezTo>
                    <a:pt x="38623" y="5278"/>
                    <a:pt x="38644" y="5194"/>
                    <a:pt x="38686" y="5194"/>
                  </a:cubicBezTo>
                  <a:cubicBezTo>
                    <a:pt x="38854" y="5088"/>
                    <a:pt x="38896" y="4920"/>
                    <a:pt x="39001" y="4773"/>
                  </a:cubicBezTo>
                  <a:cubicBezTo>
                    <a:pt x="39190" y="4542"/>
                    <a:pt x="39316" y="4289"/>
                    <a:pt x="39485" y="4058"/>
                  </a:cubicBezTo>
                  <a:cubicBezTo>
                    <a:pt x="39590" y="3911"/>
                    <a:pt x="39695" y="3764"/>
                    <a:pt x="39800" y="3617"/>
                  </a:cubicBezTo>
                  <a:cubicBezTo>
                    <a:pt x="39905" y="3470"/>
                    <a:pt x="40052" y="3343"/>
                    <a:pt x="40157" y="3175"/>
                  </a:cubicBezTo>
                  <a:cubicBezTo>
                    <a:pt x="40220" y="3091"/>
                    <a:pt x="40326" y="3070"/>
                    <a:pt x="40347" y="2944"/>
                  </a:cubicBezTo>
                  <a:cubicBezTo>
                    <a:pt x="40368" y="2797"/>
                    <a:pt x="40494" y="2755"/>
                    <a:pt x="40578" y="2692"/>
                  </a:cubicBezTo>
                  <a:lnTo>
                    <a:pt x="40578" y="2650"/>
                  </a:lnTo>
                  <a:cubicBezTo>
                    <a:pt x="40725" y="2439"/>
                    <a:pt x="40893" y="2250"/>
                    <a:pt x="41061" y="2103"/>
                  </a:cubicBezTo>
                  <a:cubicBezTo>
                    <a:pt x="41145" y="2040"/>
                    <a:pt x="41124" y="1956"/>
                    <a:pt x="41167" y="1872"/>
                  </a:cubicBezTo>
                  <a:cubicBezTo>
                    <a:pt x="41482" y="1682"/>
                    <a:pt x="41482" y="1682"/>
                    <a:pt x="41524" y="1556"/>
                  </a:cubicBezTo>
                  <a:cubicBezTo>
                    <a:pt x="41566" y="1451"/>
                    <a:pt x="41629" y="1346"/>
                    <a:pt x="41713" y="1262"/>
                  </a:cubicBezTo>
                  <a:cubicBezTo>
                    <a:pt x="41860" y="1031"/>
                    <a:pt x="42029" y="799"/>
                    <a:pt x="42197" y="547"/>
                  </a:cubicBezTo>
                  <a:cubicBezTo>
                    <a:pt x="42218" y="484"/>
                    <a:pt x="42302" y="463"/>
                    <a:pt x="42302" y="463"/>
                  </a:cubicBezTo>
                  <a:cubicBezTo>
                    <a:pt x="42239" y="400"/>
                    <a:pt x="42281" y="358"/>
                    <a:pt x="42302" y="316"/>
                  </a:cubicBezTo>
                  <a:cubicBezTo>
                    <a:pt x="42323" y="253"/>
                    <a:pt x="42323" y="190"/>
                    <a:pt x="42386" y="169"/>
                  </a:cubicBezTo>
                  <a:cubicBezTo>
                    <a:pt x="42470" y="148"/>
                    <a:pt x="42428" y="64"/>
                    <a:pt x="4240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38"/>
            <p:cNvSpPr/>
            <p:nvPr/>
          </p:nvSpPr>
          <p:spPr>
            <a:xfrm>
              <a:off x="1984285" y="3292062"/>
              <a:ext cx="3486" cy="2555"/>
            </a:xfrm>
            <a:custGeom>
              <a:avLst/>
              <a:gdLst/>
              <a:ahLst/>
              <a:cxnLst/>
              <a:rect l="l" t="t" r="r" b="b"/>
              <a:pathLst>
                <a:path w="338" h="244" extrusionOk="0">
                  <a:moveTo>
                    <a:pt x="274" y="0"/>
                  </a:moveTo>
                  <a:cubicBezTo>
                    <a:pt x="169" y="63"/>
                    <a:pt x="64" y="147"/>
                    <a:pt x="1" y="231"/>
                  </a:cubicBezTo>
                  <a:cubicBezTo>
                    <a:pt x="23" y="240"/>
                    <a:pt x="43" y="243"/>
                    <a:pt x="60" y="243"/>
                  </a:cubicBezTo>
                  <a:cubicBezTo>
                    <a:pt x="164" y="243"/>
                    <a:pt x="199" y="121"/>
                    <a:pt x="284" y="121"/>
                  </a:cubicBezTo>
                  <a:cubicBezTo>
                    <a:pt x="294" y="121"/>
                    <a:pt x="305" y="122"/>
                    <a:pt x="316" y="126"/>
                  </a:cubicBezTo>
                  <a:lnTo>
                    <a:pt x="337" y="126"/>
                  </a:lnTo>
                  <a:cubicBezTo>
                    <a:pt x="295" y="84"/>
                    <a:pt x="295" y="42"/>
                    <a:pt x="27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38"/>
            <p:cNvSpPr/>
            <p:nvPr/>
          </p:nvSpPr>
          <p:spPr>
            <a:xfrm>
              <a:off x="2086843" y="3135728"/>
              <a:ext cx="2609" cy="2440"/>
            </a:xfrm>
            <a:custGeom>
              <a:avLst/>
              <a:gdLst/>
              <a:ahLst/>
              <a:cxnLst/>
              <a:rect l="l" t="t" r="r" b="b"/>
              <a:pathLst>
                <a:path w="253" h="233" extrusionOk="0">
                  <a:moveTo>
                    <a:pt x="169" y="1"/>
                  </a:moveTo>
                  <a:cubicBezTo>
                    <a:pt x="42" y="22"/>
                    <a:pt x="0" y="148"/>
                    <a:pt x="64" y="232"/>
                  </a:cubicBezTo>
                  <a:lnTo>
                    <a:pt x="169" y="190"/>
                  </a:lnTo>
                  <a:cubicBezTo>
                    <a:pt x="169" y="148"/>
                    <a:pt x="190" y="127"/>
                    <a:pt x="232" y="127"/>
                  </a:cubicBezTo>
                  <a:cubicBezTo>
                    <a:pt x="232" y="85"/>
                    <a:pt x="253" y="22"/>
                    <a:pt x="169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38"/>
            <p:cNvSpPr/>
            <p:nvPr/>
          </p:nvSpPr>
          <p:spPr>
            <a:xfrm>
              <a:off x="2083161" y="3183074"/>
              <a:ext cx="1959" cy="2650"/>
            </a:xfrm>
            <a:custGeom>
              <a:avLst/>
              <a:gdLst/>
              <a:ahLst/>
              <a:cxnLst/>
              <a:rect l="l" t="t" r="r" b="b"/>
              <a:pathLst>
                <a:path w="190" h="253" extrusionOk="0">
                  <a:moveTo>
                    <a:pt x="84" y="0"/>
                  </a:moveTo>
                  <a:cubicBezTo>
                    <a:pt x="84" y="42"/>
                    <a:pt x="63" y="63"/>
                    <a:pt x="21" y="63"/>
                  </a:cubicBezTo>
                  <a:cubicBezTo>
                    <a:pt x="21" y="126"/>
                    <a:pt x="0" y="189"/>
                    <a:pt x="63" y="252"/>
                  </a:cubicBezTo>
                  <a:cubicBezTo>
                    <a:pt x="42" y="126"/>
                    <a:pt x="189" y="105"/>
                    <a:pt x="189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38"/>
            <p:cNvSpPr/>
            <p:nvPr/>
          </p:nvSpPr>
          <p:spPr>
            <a:xfrm>
              <a:off x="1985378" y="3163030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147" y="1"/>
                  </a:moveTo>
                  <a:cubicBezTo>
                    <a:pt x="63" y="22"/>
                    <a:pt x="0" y="106"/>
                    <a:pt x="21" y="169"/>
                  </a:cubicBezTo>
                  <a:lnTo>
                    <a:pt x="21" y="190"/>
                  </a:lnTo>
                  <a:cubicBezTo>
                    <a:pt x="105" y="148"/>
                    <a:pt x="168" y="106"/>
                    <a:pt x="14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38"/>
            <p:cNvSpPr/>
            <p:nvPr/>
          </p:nvSpPr>
          <p:spPr>
            <a:xfrm>
              <a:off x="1985595" y="3166999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05" y="0"/>
                  </a:moveTo>
                  <a:cubicBezTo>
                    <a:pt x="63" y="21"/>
                    <a:pt x="0" y="63"/>
                    <a:pt x="0" y="126"/>
                  </a:cubicBezTo>
                  <a:cubicBezTo>
                    <a:pt x="126" y="105"/>
                    <a:pt x="126" y="105"/>
                    <a:pt x="10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38"/>
            <p:cNvSpPr/>
            <p:nvPr/>
          </p:nvSpPr>
          <p:spPr>
            <a:xfrm>
              <a:off x="2128474" y="3075407"/>
              <a:ext cx="1743" cy="1990"/>
            </a:xfrm>
            <a:custGeom>
              <a:avLst/>
              <a:gdLst/>
              <a:ahLst/>
              <a:cxnLst/>
              <a:rect l="l" t="t" r="r" b="b"/>
              <a:pathLst>
                <a:path w="169" h="190" extrusionOk="0">
                  <a:moveTo>
                    <a:pt x="147" y="0"/>
                  </a:moveTo>
                  <a:cubicBezTo>
                    <a:pt x="105" y="0"/>
                    <a:pt x="63" y="42"/>
                    <a:pt x="42" y="84"/>
                  </a:cubicBezTo>
                  <a:cubicBezTo>
                    <a:pt x="0" y="126"/>
                    <a:pt x="21" y="189"/>
                    <a:pt x="84" y="189"/>
                  </a:cubicBezTo>
                  <a:cubicBezTo>
                    <a:pt x="105" y="126"/>
                    <a:pt x="168" y="84"/>
                    <a:pt x="14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38"/>
            <p:cNvSpPr/>
            <p:nvPr/>
          </p:nvSpPr>
          <p:spPr>
            <a:xfrm>
              <a:off x="1992741" y="3115673"/>
              <a:ext cx="1970" cy="1246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12" y="1"/>
                  </a:moveTo>
                  <a:cubicBezTo>
                    <a:pt x="52" y="1"/>
                    <a:pt x="32" y="55"/>
                    <a:pt x="1" y="87"/>
                  </a:cubicBezTo>
                  <a:cubicBezTo>
                    <a:pt x="29" y="110"/>
                    <a:pt x="52" y="118"/>
                    <a:pt x="70" y="118"/>
                  </a:cubicBezTo>
                  <a:cubicBezTo>
                    <a:pt x="120" y="118"/>
                    <a:pt x="144" y="54"/>
                    <a:pt x="190" y="24"/>
                  </a:cubicBezTo>
                  <a:cubicBezTo>
                    <a:pt x="158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38"/>
            <p:cNvSpPr/>
            <p:nvPr/>
          </p:nvSpPr>
          <p:spPr>
            <a:xfrm>
              <a:off x="1987327" y="3289412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147" y="1"/>
                  </a:moveTo>
                  <a:lnTo>
                    <a:pt x="147" y="1"/>
                  </a:lnTo>
                  <a:cubicBezTo>
                    <a:pt x="63" y="22"/>
                    <a:pt x="0" y="106"/>
                    <a:pt x="21" y="190"/>
                  </a:cubicBezTo>
                  <a:cubicBezTo>
                    <a:pt x="105" y="169"/>
                    <a:pt x="168" y="85"/>
                    <a:pt x="14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38"/>
            <p:cNvSpPr/>
            <p:nvPr/>
          </p:nvSpPr>
          <p:spPr>
            <a:xfrm>
              <a:off x="2034806" y="3260351"/>
              <a:ext cx="877" cy="1990"/>
            </a:xfrm>
            <a:custGeom>
              <a:avLst/>
              <a:gdLst/>
              <a:ahLst/>
              <a:cxnLst/>
              <a:rect l="l" t="t" r="r" b="b"/>
              <a:pathLst>
                <a:path w="85" h="190" extrusionOk="0">
                  <a:moveTo>
                    <a:pt x="1" y="1"/>
                  </a:moveTo>
                  <a:lnTo>
                    <a:pt x="1" y="190"/>
                  </a:lnTo>
                  <a:cubicBezTo>
                    <a:pt x="85" y="127"/>
                    <a:pt x="85" y="64"/>
                    <a:pt x="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38"/>
            <p:cNvSpPr/>
            <p:nvPr/>
          </p:nvSpPr>
          <p:spPr>
            <a:xfrm>
              <a:off x="2083811" y="3025421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26" y="1"/>
                  </a:moveTo>
                  <a:cubicBezTo>
                    <a:pt x="42" y="1"/>
                    <a:pt x="0" y="22"/>
                    <a:pt x="42" y="127"/>
                  </a:cubicBezTo>
                  <a:cubicBezTo>
                    <a:pt x="84" y="106"/>
                    <a:pt x="126" y="85"/>
                    <a:pt x="12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38"/>
            <p:cNvSpPr/>
            <p:nvPr/>
          </p:nvSpPr>
          <p:spPr>
            <a:xfrm>
              <a:off x="2019193" y="3117454"/>
              <a:ext cx="1310" cy="2000"/>
            </a:xfrm>
            <a:custGeom>
              <a:avLst/>
              <a:gdLst/>
              <a:ahLst/>
              <a:cxnLst/>
              <a:rect l="l" t="t" r="r" b="b"/>
              <a:pathLst>
                <a:path w="127" h="191" extrusionOk="0">
                  <a:moveTo>
                    <a:pt x="64" y="1"/>
                  </a:moveTo>
                  <a:cubicBezTo>
                    <a:pt x="22" y="85"/>
                    <a:pt x="1" y="148"/>
                    <a:pt x="64" y="190"/>
                  </a:cubicBezTo>
                  <a:cubicBezTo>
                    <a:pt x="127" y="127"/>
                    <a:pt x="106" y="85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38"/>
            <p:cNvSpPr/>
            <p:nvPr/>
          </p:nvSpPr>
          <p:spPr>
            <a:xfrm>
              <a:off x="2073395" y="3041057"/>
              <a:ext cx="1320" cy="1110"/>
            </a:xfrm>
            <a:custGeom>
              <a:avLst/>
              <a:gdLst/>
              <a:ahLst/>
              <a:cxnLst/>
              <a:rect l="l" t="t" r="r" b="b"/>
              <a:pathLst>
                <a:path w="128" h="106" extrusionOk="0">
                  <a:moveTo>
                    <a:pt x="106" y="0"/>
                  </a:moveTo>
                  <a:lnTo>
                    <a:pt x="106" y="0"/>
                  </a:lnTo>
                  <a:cubicBezTo>
                    <a:pt x="22" y="21"/>
                    <a:pt x="1" y="63"/>
                    <a:pt x="64" y="105"/>
                  </a:cubicBezTo>
                  <a:cubicBezTo>
                    <a:pt x="127" y="84"/>
                    <a:pt x="106" y="42"/>
                    <a:pt x="10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38"/>
            <p:cNvSpPr/>
            <p:nvPr/>
          </p:nvSpPr>
          <p:spPr>
            <a:xfrm>
              <a:off x="2085977" y="3138870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65" y="1"/>
                  </a:moveTo>
                  <a:cubicBezTo>
                    <a:pt x="47" y="1"/>
                    <a:pt x="25" y="12"/>
                    <a:pt x="0" y="37"/>
                  </a:cubicBezTo>
                  <a:cubicBezTo>
                    <a:pt x="42" y="79"/>
                    <a:pt x="84" y="79"/>
                    <a:pt x="126" y="79"/>
                  </a:cubicBezTo>
                  <a:cubicBezTo>
                    <a:pt x="114" y="28"/>
                    <a:pt x="93" y="1"/>
                    <a:pt x="6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38"/>
            <p:cNvSpPr/>
            <p:nvPr/>
          </p:nvSpPr>
          <p:spPr>
            <a:xfrm>
              <a:off x="2083811" y="3142996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22"/>
                    <a:pt x="21" y="64"/>
                    <a:pt x="21" y="106"/>
                  </a:cubicBezTo>
                  <a:cubicBezTo>
                    <a:pt x="105" y="85"/>
                    <a:pt x="126" y="64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38"/>
            <p:cNvSpPr/>
            <p:nvPr/>
          </p:nvSpPr>
          <p:spPr>
            <a:xfrm>
              <a:off x="2080552" y="3145415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06" y="85"/>
                    <a:pt x="85" y="43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38"/>
            <p:cNvSpPr/>
            <p:nvPr/>
          </p:nvSpPr>
          <p:spPr>
            <a:xfrm>
              <a:off x="1994701" y="3153312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53" y="1"/>
                  </a:moveTo>
                  <a:cubicBezTo>
                    <a:pt x="31" y="1"/>
                    <a:pt x="12" y="13"/>
                    <a:pt x="0" y="25"/>
                  </a:cubicBezTo>
                  <a:cubicBezTo>
                    <a:pt x="23" y="48"/>
                    <a:pt x="40" y="65"/>
                    <a:pt x="57" y="65"/>
                  </a:cubicBezTo>
                  <a:cubicBezTo>
                    <a:pt x="72" y="65"/>
                    <a:pt x="86" y="53"/>
                    <a:pt x="105" y="25"/>
                  </a:cubicBezTo>
                  <a:cubicBezTo>
                    <a:pt x="87" y="7"/>
                    <a:pt x="70" y="1"/>
                    <a:pt x="5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38"/>
            <p:cNvSpPr/>
            <p:nvPr/>
          </p:nvSpPr>
          <p:spPr>
            <a:xfrm>
              <a:off x="1993174" y="3155333"/>
              <a:ext cx="1320" cy="1110"/>
            </a:xfrm>
            <a:custGeom>
              <a:avLst/>
              <a:gdLst/>
              <a:ahLst/>
              <a:cxnLst/>
              <a:rect l="l" t="t" r="r" b="b"/>
              <a:pathLst>
                <a:path w="128" h="106" extrusionOk="0">
                  <a:moveTo>
                    <a:pt x="43" y="0"/>
                  </a:moveTo>
                  <a:cubicBezTo>
                    <a:pt x="1" y="42"/>
                    <a:pt x="22" y="63"/>
                    <a:pt x="43" y="105"/>
                  </a:cubicBezTo>
                  <a:cubicBezTo>
                    <a:pt x="85" y="63"/>
                    <a:pt x="127" y="42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38"/>
            <p:cNvSpPr/>
            <p:nvPr/>
          </p:nvSpPr>
          <p:spPr>
            <a:xfrm>
              <a:off x="2045428" y="3080025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85" y="1"/>
                  </a:moveTo>
                  <a:lnTo>
                    <a:pt x="85" y="1"/>
                  </a:lnTo>
                  <a:cubicBezTo>
                    <a:pt x="1" y="22"/>
                    <a:pt x="1" y="43"/>
                    <a:pt x="64" y="106"/>
                  </a:cubicBezTo>
                  <a:cubicBezTo>
                    <a:pt x="106" y="85"/>
                    <a:pt x="85" y="22"/>
                    <a:pt x="8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38"/>
            <p:cNvSpPr/>
            <p:nvPr/>
          </p:nvSpPr>
          <p:spPr>
            <a:xfrm>
              <a:off x="2073612" y="3198040"/>
              <a:ext cx="1103" cy="1110"/>
            </a:xfrm>
            <a:custGeom>
              <a:avLst/>
              <a:gdLst/>
              <a:ahLst/>
              <a:cxnLst/>
              <a:rect l="l" t="t" r="r" b="b"/>
              <a:pathLst>
                <a:path w="107" h="106" extrusionOk="0">
                  <a:moveTo>
                    <a:pt x="22" y="1"/>
                  </a:moveTo>
                  <a:cubicBezTo>
                    <a:pt x="22" y="43"/>
                    <a:pt x="1" y="85"/>
                    <a:pt x="64" y="106"/>
                  </a:cubicBezTo>
                  <a:cubicBezTo>
                    <a:pt x="106" y="85"/>
                    <a:pt x="85" y="43"/>
                    <a:pt x="8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38"/>
            <p:cNvSpPr/>
            <p:nvPr/>
          </p:nvSpPr>
          <p:spPr>
            <a:xfrm>
              <a:off x="2142778" y="3092288"/>
              <a:ext cx="1310" cy="848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65" y="1"/>
                  </a:moveTo>
                  <a:cubicBezTo>
                    <a:pt x="42" y="1"/>
                    <a:pt x="25" y="25"/>
                    <a:pt x="1" y="49"/>
                  </a:cubicBezTo>
                  <a:cubicBezTo>
                    <a:pt x="22" y="70"/>
                    <a:pt x="43" y="81"/>
                    <a:pt x="64" y="81"/>
                  </a:cubicBezTo>
                  <a:cubicBezTo>
                    <a:pt x="85" y="81"/>
                    <a:pt x="106" y="70"/>
                    <a:pt x="127" y="49"/>
                  </a:cubicBezTo>
                  <a:cubicBezTo>
                    <a:pt x="100" y="14"/>
                    <a:pt x="81" y="1"/>
                    <a:pt x="6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38"/>
            <p:cNvSpPr/>
            <p:nvPr/>
          </p:nvSpPr>
          <p:spPr>
            <a:xfrm>
              <a:off x="2016811" y="3244715"/>
              <a:ext cx="877" cy="1340"/>
            </a:xfrm>
            <a:custGeom>
              <a:avLst/>
              <a:gdLst/>
              <a:ahLst/>
              <a:cxnLst/>
              <a:rect l="l" t="t" r="r" b="b"/>
              <a:pathLst>
                <a:path w="85" h="128" extrusionOk="0">
                  <a:moveTo>
                    <a:pt x="43" y="1"/>
                  </a:moveTo>
                  <a:cubicBezTo>
                    <a:pt x="1" y="64"/>
                    <a:pt x="1" y="85"/>
                    <a:pt x="43" y="127"/>
                  </a:cubicBezTo>
                  <a:cubicBezTo>
                    <a:pt x="85" y="85"/>
                    <a:pt x="85" y="64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38"/>
            <p:cNvSpPr/>
            <p:nvPr/>
          </p:nvSpPr>
          <p:spPr>
            <a:xfrm>
              <a:off x="1989060" y="3288731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0" y="0"/>
                  </a:moveTo>
                  <a:cubicBezTo>
                    <a:pt x="28" y="0"/>
                    <a:pt x="0" y="10"/>
                    <a:pt x="0" y="66"/>
                  </a:cubicBezTo>
                  <a:cubicBezTo>
                    <a:pt x="14" y="66"/>
                    <a:pt x="31" y="68"/>
                    <a:pt x="46" y="68"/>
                  </a:cubicBezTo>
                  <a:cubicBezTo>
                    <a:pt x="78" y="68"/>
                    <a:pt x="106" y="59"/>
                    <a:pt x="106" y="3"/>
                  </a:cubicBezTo>
                  <a:cubicBezTo>
                    <a:pt x="92" y="3"/>
                    <a:pt x="75" y="0"/>
                    <a:pt x="6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38"/>
            <p:cNvSpPr/>
            <p:nvPr/>
          </p:nvSpPr>
          <p:spPr>
            <a:xfrm>
              <a:off x="2048253" y="3013169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36" y="0"/>
                  </a:moveTo>
                  <a:cubicBezTo>
                    <a:pt x="31" y="0"/>
                    <a:pt x="26" y="4"/>
                    <a:pt x="21" y="14"/>
                  </a:cubicBezTo>
                  <a:cubicBezTo>
                    <a:pt x="0" y="56"/>
                    <a:pt x="42" y="56"/>
                    <a:pt x="63" y="56"/>
                  </a:cubicBezTo>
                  <a:cubicBezTo>
                    <a:pt x="63" y="40"/>
                    <a:pt x="51" y="0"/>
                    <a:pt x="3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38"/>
            <p:cNvSpPr/>
            <p:nvPr/>
          </p:nvSpPr>
          <p:spPr>
            <a:xfrm>
              <a:off x="2151018" y="3021463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2" y="0"/>
                  </a:moveTo>
                  <a:cubicBezTo>
                    <a:pt x="1" y="21"/>
                    <a:pt x="1" y="42"/>
                    <a:pt x="22" y="63"/>
                  </a:cubicBezTo>
                  <a:cubicBezTo>
                    <a:pt x="22" y="63"/>
                    <a:pt x="27" y="69"/>
                    <a:pt x="35" y="69"/>
                  </a:cubicBezTo>
                  <a:cubicBezTo>
                    <a:pt x="43" y="69"/>
                    <a:pt x="53" y="63"/>
                    <a:pt x="64" y="42"/>
                  </a:cubicBezTo>
                  <a:cubicBezTo>
                    <a:pt x="64" y="0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38"/>
            <p:cNvSpPr/>
            <p:nvPr/>
          </p:nvSpPr>
          <p:spPr>
            <a:xfrm>
              <a:off x="2164465" y="302168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42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42" y="42"/>
                    <a:pt x="105" y="0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38"/>
            <p:cNvSpPr/>
            <p:nvPr/>
          </p:nvSpPr>
          <p:spPr>
            <a:xfrm>
              <a:off x="2163815" y="3022122"/>
              <a:ext cx="835" cy="723"/>
            </a:xfrm>
            <a:custGeom>
              <a:avLst/>
              <a:gdLst/>
              <a:ahLst/>
              <a:cxnLst/>
              <a:rect l="l" t="t" r="r" b="b"/>
              <a:pathLst>
                <a:path w="81" h="69" extrusionOk="0">
                  <a:moveTo>
                    <a:pt x="63" y="0"/>
                  </a:moveTo>
                  <a:cubicBezTo>
                    <a:pt x="42" y="0"/>
                    <a:pt x="0" y="42"/>
                    <a:pt x="0" y="63"/>
                  </a:cubicBezTo>
                  <a:cubicBezTo>
                    <a:pt x="8" y="67"/>
                    <a:pt x="16" y="69"/>
                    <a:pt x="23" y="69"/>
                  </a:cubicBezTo>
                  <a:cubicBezTo>
                    <a:pt x="55" y="69"/>
                    <a:pt x="80" y="35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38"/>
            <p:cNvSpPr/>
            <p:nvPr/>
          </p:nvSpPr>
          <p:spPr>
            <a:xfrm>
              <a:off x="2162939" y="3022782"/>
              <a:ext cx="887" cy="534"/>
            </a:xfrm>
            <a:custGeom>
              <a:avLst/>
              <a:gdLst/>
              <a:ahLst/>
              <a:cxnLst/>
              <a:rect l="l" t="t" r="r" b="b"/>
              <a:pathLst>
                <a:path w="86" h="51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54" y="48"/>
                    <a:pt x="63" y="51"/>
                    <a:pt x="69" y="51"/>
                  </a:cubicBezTo>
                  <a:cubicBezTo>
                    <a:pt x="85" y="51"/>
                    <a:pt x="85" y="31"/>
                    <a:pt x="8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38"/>
            <p:cNvSpPr/>
            <p:nvPr/>
          </p:nvSpPr>
          <p:spPr>
            <a:xfrm>
              <a:off x="2161856" y="3024981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43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22" y="29"/>
                    <a:pt x="27" y="31"/>
                    <a:pt x="33" y="31"/>
                  </a:cubicBezTo>
                  <a:cubicBezTo>
                    <a:pt x="45" y="31"/>
                    <a:pt x="64" y="22"/>
                    <a:pt x="64" y="22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38"/>
            <p:cNvSpPr/>
            <p:nvPr/>
          </p:nvSpPr>
          <p:spPr>
            <a:xfrm>
              <a:off x="2074488" y="3040397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42" y="0"/>
                  </a:moveTo>
                  <a:cubicBezTo>
                    <a:pt x="0" y="0"/>
                    <a:pt x="0" y="21"/>
                    <a:pt x="0" y="63"/>
                  </a:cubicBezTo>
                  <a:cubicBezTo>
                    <a:pt x="21" y="63"/>
                    <a:pt x="84" y="21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38"/>
            <p:cNvSpPr/>
            <p:nvPr/>
          </p:nvSpPr>
          <p:spPr>
            <a:xfrm>
              <a:off x="1984502" y="3068872"/>
              <a:ext cx="670" cy="817"/>
            </a:xfrm>
            <a:custGeom>
              <a:avLst/>
              <a:gdLst/>
              <a:ahLst/>
              <a:cxnLst/>
              <a:rect l="l" t="t" r="r" b="b"/>
              <a:pathLst>
                <a:path w="65" h="78" extrusionOk="0">
                  <a:moveTo>
                    <a:pt x="16" y="0"/>
                  </a:moveTo>
                  <a:cubicBezTo>
                    <a:pt x="11" y="0"/>
                    <a:pt x="6" y="4"/>
                    <a:pt x="1" y="14"/>
                  </a:cubicBezTo>
                  <a:cubicBezTo>
                    <a:pt x="1" y="78"/>
                    <a:pt x="22" y="78"/>
                    <a:pt x="43" y="78"/>
                  </a:cubicBezTo>
                  <a:lnTo>
                    <a:pt x="64" y="56"/>
                  </a:lnTo>
                  <a:cubicBezTo>
                    <a:pt x="48" y="41"/>
                    <a:pt x="32" y="0"/>
                    <a:pt x="1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38"/>
            <p:cNvSpPr/>
            <p:nvPr/>
          </p:nvSpPr>
          <p:spPr>
            <a:xfrm>
              <a:off x="2049553" y="3075532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17" y="1"/>
                  </a:moveTo>
                  <a:cubicBezTo>
                    <a:pt x="0" y="1"/>
                    <a:pt x="0" y="20"/>
                    <a:pt x="0" y="51"/>
                  </a:cubicBezTo>
                  <a:cubicBezTo>
                    <a:pt x="21" y="51"/>
                    <a:pt x="84" y="9"/>
                    <a:pt x="42" y="9"/>
                  </a:cubicBezTo>
                  <a:cubicBezTo>
                    <a:pt x="31" y="4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38"/>
            <p:cNvSpPr/>
            <p:nvPr/>
          </p:nvSpPr>
          <p:spPr>
            <a:xfrm>
              <a:off x="2046294" y="3079365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64" y="1"/>
                  </a:moveTo>
                  <a:cubicBezTo>
                    <a:pt x="22" y="1"/>
                    <a:pt x="1" y="22"/>
                    <a:pt x="1" y="64"/>
                  </a:cubicBezTo>
                  <a:cubicBezTo>
                    <a:pt x="43" y="64"/>
                    <a:pt x="85" y="22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38"/>
            <p:cNvSpPr/>
            <p:nvPr/>
          </p:nvSpPr>
          <p:spPr>
            <a:xfrm>
              <a:off x="2119802" y="3088529"/>
              <a:ext cx="877" cy="534"/>
            </a:xfrm>
            <a:custGeom>
              <a:avLst/>
              <a:gdLst/>
              <a:ahLst/>
              <a:cxnLst/>
              <a:rect l="l" t="t" r="r" b="b"/>
              <a:pathLst>
                <a:path w="85" h="51" extrusionOk="0">
                  <a:moveTo>
                    <a:pt x="17" y="0"/>
                  </a:moveTo>
                  <a:cubicBezTo>
                    <a:pt x="0" y="0"/>
                    <a:pt x="0" y="20"/>
                    <a:pt x="0" y="51"/>
                  </a:cubicBezTo>
                  <a:cubicBezTo>
                    <a:pt x="42" y="51"/>
                    <a:pt x="84" y="9"/>
                    <a:pt x="42" y="9"/>
                  </a:cubicBezTo>
                  <a:cubicBezTo>
                    <a:pt x="31" y="3"/>
                    <a:pt x="23" y="0"/>
                    <a:pt x="1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38"/>
            <p:cNvSpPr/>
            <p:nvPr/>
          </p:nvSpPr>
          <p:spPr>
            <a:xfrm>
              <a:off x="2118935" y="3089052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84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0" y="47"/>
                    <a:pt x="57" y="48"/>
                    <a:pt x="62" y="48"/>
                  </a:cubicBezTo>
                  <a:cubicBezTo>
                    <a:pt x="84" y="48"/>
                    <a:pt x="84" y="18"/>
                    <a:pt x="8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38"/>
            <p:cNvSpPr/>
            <p:nvPr/>
          </p:nvSpPr>
          <p:spPr>
            <a:xfrm>
              <a:off x="2009221" y="3091691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22" y="43"/>
                    <a:pt x="64" y="43"/>
                    <a:pt x="64" y="43"/>
                  </a:cubicBezTo>
                  <a:lnTo>
                    <a:pt x="64" y="22"/>
                  </a:lnTo>
                  <a:cubicBezTo>
                    <a:pt x="43" y="1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38"/>
            <p:cNvSpPr/>
            <p:nvPr/>
          </p:nvSpPr>
          <p:spPr>
            <a:xfrm>
              <a:off x="2101373" y="3096100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0" y="0"/>
                  </a:moveTo>
                  <a:lnTo>
                    <a:pt x="0" y="64"/>
                  </a:lnTo>
                  <a:cubicBezTo>
                    <a:pt x="5" y="59"/>
                    <a:pt x="9" y="57"/>
                    <a:pt x="12" y="57"/>
                  </a:cubicBezTo>
                  <a:cubicBezTo>
                    <a:pt x="17" y="57"/>
                    <a:pt x="21" y="62"/>
                    <a:pt x="25" y="62"/>
                  </a:cubicBezTo>
                  <a:cubicBezTo>
                    <a:pt x="29" y="62"/>
                    <a:pt x="34" y="58"/>
                    <a:pt x="42" y="42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38"/>
            <p:cNvSpPr/>
            <p:nvPr/>
          </p:nvSpPr>
          <p:spPr>
            <a:xfrm>
              <a:off x="2113944" y="3096980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1"/>
                  </a:moveTo>
                  <a:cubicBezTo>
                    <a:pt x="0" y="1"/>
                    <a:pt x="0" y="22"/>
                    <a:pt x="0" y="43"/>
                  </a:cubicBezTo>
                  <a:lnTo>
                    <a:pt x="85" y="43"/>
                  </a:lnTo>
                  <a:cubicBezTo>
                    <a:pt x="64" y="22"/>
                    <a:pt x="85" y="22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38"/>
            <p:cNvSpPr/>
            <p:nvPr/>
          </p:nvSpPr>
          <p:spPr>
            <a:xfrm>
              <a:off x="2113078" y="3097420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4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6" y="51"/>
                    <a:pt x="106" y="31"/>
                    <a:pt x="10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38"/>
            <p:cNvSpPr/>
            <p:nvPr/>
          </p:nvSpPr>
          <p:spPr>
            <a:xfrm>
              <a:off x="2067332" y="311767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cubicBezTo>
                    <a:pt x="21" y="1"/>
                    <a:pt x="0" y="1"/>
                    <a:pt x="21" y="22"/>
                  </a:cubicBezTo>
                  <a:cubicBezTo>
                    <a:pt x="21" y="43"/>
                    <a:pt x="63" y="43"/>
                    <a:pt x="63" y="43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38"/>
            <p:cNvSpPr/>
            <p:nvPr/>
          </p:nvSpPr>
          <p:spPr>
            <a:xfrm>
              <a:off x="2018976" y="312032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38"/>
            <p:cNvSpPr/>
            <p:nvPr/>
          </p:nvSpPr>
          <p:spPr>
            <a:xfrm>
              <a:off x="2123916" y="3120763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1" y="21"/>
                  </a:lnTo>
                  <a:lnTo>
                    <a:pt x="22" y="63"/>
                  </a:lnTo>
                  <a:lnTo>
                    <a:pt x="22" y="4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38"/>
            <p:cNvSpPr/>
            <p:nvPr/>
          </p:nvSpPr>
          <p:spPr>
            <a:xfrm>
              <a:off x="2123050" y="3122962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2" y="0"/>
                  </a:moveTo>
                  <a:cubicBezTo>
                    <a:pt x="22" y="0"/>
                    <a:pt x="1" y="21"/>
                    <a:pt x="22" y="21"/>
                  </a:cubicBezTo>
                  <a:cubicBezTo>
                    <a:pt x="22" y="36"/>
                    <a:pt x="22" y="51"/>
                    <a:pt x="29" y="51"/>
                  </a:cubicBezTo>
                  <a:cubicBezTo>
                    <a:pt x="32" y="51"/>
                    <a:pt x="36" y="49"/>
                    <a:pt x="43" y="42"/>
                  </a:cubicBezTo>
                  <a:cubicBezTo>
                    <a:pt x="43" y="42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38"/>
            <p:cNvSpPr/>
            <p:nvPr/>
          </p:nvSpPr>
          <p:spPr>
            <a:xfrm>
              <a:off x="2089442" y="3131110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106" y="0"/>
                  </a:moveTo>
                  <a:cubicBezTo>
                    <a:pt x="64" y="21"/>
                    <a:pt x="1" y="63"/>
                    <a:pt x="43" y="63"/>
                  </a:cubicBezTo>
                  <a:cubicBezTo>
                    <a:pt x="106" y="63"/>
                    <a:pt x="106" y="42"/>
                    <a:pt x="106" y="21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38"/>
            <p:cNvSpPr/>
            <p:nvPr/>
          </p:nvSpPr>
          <p:spPr>
            <a:xfrm>
              <a:off x="1986894" y="3291402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0"/>
                  </a:moveTo>
                  <a:cubicBezTo>
                    <a:pt x="21" y="0"/>
                    <a:pt x="0" y="21"/>
                    <a:pt x="0" y="63"/>
                  </a:cubicBezTo>
                  <a:cubicBezTo>
                    <a:pt x="42" y="63"/>
                    <a:pt x="63" y="42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38"/>
            <p:cNvSpPr/>
            <p:nvPr/>
          </p:nvSpPr>
          <p:spPr>
            <a:xfrm>
              <a:off x="2014645" y="3250004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105" y="0"/>
                  </a:moveTo>
                  <a:cubicBezTo>
                    <a:pt x="63" y="0"/>
                    <a:pt x="0" y="22"/>
                    <a:pt x="63" y="43"/>
                  </a:cubicBezTo>
                  <a:cubicBezTo>
                    <a:pt x="105" y="43"/>
                    <a:pt x="105" y="22"/>
                    <a:pt x="10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38"/>
            <p:cNvSpPr/>
            <p:nvPr/>
          </p:nvSpPr>
          <p:spPr>
            <a:xfrm>
              <a:off x="2019626" y="3240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cubicBezTo>
                    <a:pt x="1" y="0"/>
                    <a:pt x="1" y="22"/>
                    <a:pt x="1" y="22"/>
                  </a:cubicBezTo>
                  <a:cubicBezTo>
                    <a:pt x="1" y="43"/>
                    <a:pt x="1" y="43"/>
                    <a:pt x="22" y="43"/>
                  </a:cubicBezTo>
                  <a:cubicBezTo>
                    <a:pt x="43" y="22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38"/>
            <p:cNvSpPr/>
            <p:nvPr/>
          </p:nvSpPr>
          <p:spPr>
            <a:xfrm>
              <a:off x="2019843" y="3239657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85" y="0"/>
                  </a:moveTo>
                  <a:cubicBezTo>
                    <a:pt x="64" y="0"/>
                    <a:pt x="1" y="21"/>
                    <a:pt x="43" y="42"/>
                  </a:cubicBezTo>
                  <a:cubicBezTo>
                    <a:pt x="106" y="42"/>
                    <a:pt x="106" y="21"/>
                    <a:pt x="10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38"/>
            <p:cNvSpPr/>
            <p:nvPr/>
          </p:nvSpPr>
          <p:spPr>
            <a:xfrm>
              <a:off x="2020719" y="3238998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63" y="0"/>
                  </a:moveTo>
                  <a:cubicBezTo>
                    <a:pt x="0" y="0"/>
                    <a:pt x="0" y="21"/>
                    <a:pt x="0" y="63"/>
                  </a:cubicBezTo>
                  <a:lnTo>
                    <a:pt x="21" y="63"/>
                  </a:lnTo>
                  <a:cubicBezTo>
                    <a:pt x="42" y="63"/>
                    <a:pt x="105" y="21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38"/>
            <p:cNvSpPr/>
            <p:nvPr/>
          </p:nvSpPr>
          <p:spPr>
            <a:xfrm>
              <a:off x="2007705" y="320772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38"/>
            <p:cNvSpPr/>
            <p:nvPr/>
          </p:nvSpPr>
          <p:spPr>
            <a:xfrm>
              <a:off x="2042179" y="3205088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5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6" y="51"/>
                    <a:pt x="106" y="31"/>
                    <a:pt x="10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38"/>
            <p:cNvSpPr/>
            <p:nvPr/>
          </p:nvSpPr>
          <p:spPr>
            <a:xfrm>
              <a:off x="2043046" y="320442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64" y="0"/>
                  </a:moveTo>
                  <a:cubicBezTo>
                    <a:pt x="43" y="0"/>
                    <a:pt x="1" y="42"/>
                    <a:pt x="22" y="64"/>
                  </a:cubicBezTo>
                  <a:cubicBezTo>
                    <a:pt x="43" y="64"/>
                    <a:pt x="85" y="42"/>
                    <a:pt x="6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38"/>
            <p:cNvSpPr/>
            <p:nvPr/>
          </p:nvSpPr>
          <p:spPr>
            <a:xfrm>
              <a:off x="2043737" y="3203925"/>
              <a:ext cx="835" cy="576"/>
            </a:xfrm>
            <a:custGeom>
              <a:avLst/>
              <a:gdLst/>
              <a:ahLst/>
              <a:cxnLst/>
              <a:rect l="l" t="t" r="r" b="b"/>
              <a:pathLst>
                <a:path w="81" h="55" extrusionOk="0">
                  <a:moveTo>
                    <a:pt x="57" y="1"/>
                  </a:moveTo>
                  <a:cubicBezTo>
                    <a:pt x="25" y="1"/>
                    <a:pt x="1" y="31"/>
                    <a:pt x="18" y="48"/>
                  </a:cubicBezTo>
                  <a:cubicBezTo>
                    <a:pt x="22" y="52"/>
                    <a:pt x="26" y="54"/>
                    <a:pt x="32" y="54"/>
                  </a:cubicBezTo>
                  <a:cubicBezTo>
                    <a:pt x="53" y="54"/>
                    <a:pt x="81" y="23"/>
                    <a:pt x="81" y="6"/>
                  </a:cubicBezTo>
                  <a:cubicBezTo>
                    <a:pt x="73" y="2"/>
                    <a:pt x="65" y="1"/>
                    <a:pt x="5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38"/>
            <p:cNvSpPr/>
            <p:nvPr/>
          </p:nvSpPr>
          <p:spPr>
            <a:xfrm>
              <a:off x="2033940" y="3262330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85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85" y="43"/>
                    <a:pt x="85" y="22"/>
                    <a:pt x="8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38"/>
            <p:cNvSpPr/>
            <p:nvPr/>
          </p:nvSpPr>
          <p:spPr>
            <a:xfrm>
              <a:off x="2085327" y="318196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cubicBezTo>
                    <a:pt x="21" y="1"/>
                    <a:pt x="0" y="1"/>
                    <a:pt x="21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38"/>
            <p:cNvSpPr/>
            <p:nvPr/>
          </p:nvSpPr>
          <p:spPr>
            <a:xfrm>
              <a:off x="2088575" y="3178006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2" y="1"/>
                  </a:moveTo>
                  <a:lnTo>
                    <a:pt x="1" y="43"/>
                  </a:lnTo>
                  <a:lnTo>
                    <a:pt x="64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38"/>
            <p:cNvSpPr/>
            <p:nvPr/>
          </p:nvSpPr>
          <p:spPr>
            <a:xfrm>
              <a:off x="1987760" y="316524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38"/>
            <p:cNvSpPr/>
            <p:nvPr/>
          </p:nvSpPr>
          <p:spPr>
            <a:xfrm>
              <a:off x="1984718" y="3164800"/>
              <a:ext cx="887" cy="67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85" y="0"/>
                  </a:moveTo>
                  <a:cubicBezTo>
                    <a:pt x="64" y="21"/>
                    <a:pt x="1" y="42"/>
                    <a:pt x="43" y="63"/>
                  </a:cubicBezTo>
                  <a:cubicBezTo>
                    <a:pt x="85" y="63"/>
                    <a:pt x="85" y="42"/>
                    <a:pt x="85" y="21"/>
                  </a:cubicBezTo>
                  <a:lnTo>
                    <a:pt x="85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38"/>
            <p:cNvSpPr/>
            <p:nvPr/>
          </p:nvSpPr>
          <p:spPr>
            <a:xfrm>
              <a:off x="1990256" y="3160558"/>
              <a:ext cx="330" cy="283"/>
            </a:xfrm>
            <a:custGeom>
              <a:avLst/>
              <a:gdLst/>
              <a:ahLst/>
              <a:cxnLst/>
              <a:rect l="l" t="t" r="r" b="b"/>
              <a:pathLst>
                <a:path w="32" h="27" extrusionOk="0">
                  <a:moveTo>
                    <a:pt x="3" y="0"/>
                  </a:moveTo>
                  <a:lnTo>
                    <a:pt x="3" y="0"/>
                  </a:lnTo>
                  <a:cubicBezTo>
                    <a:pt x="0" y="0"/>
                    <a:pt x="0" y="6"/>
                    <a:pt x="11" y="27"/>
                  </a:cubicBezTo>
                  <a:cubicBezTo>
                    <a:pt x="32" y="27"/>
                    <a:pt x="32" y="6"/>
                    <a:pt x="32" y="6"/>
                  </a:cubicBezTo>
                  <a:lnTo>
                    <a:pt x="11" y="6"/>
                  </a:lnTo>
                  <a:cubicBezTo>
                    <a:pt x="11" y="6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38"/>
            <p:cNvSpPr/>
            <p:nvPr/>
          </p:nvSpPr>
          <p:spPr>
            <a:xfrm>
              <a:off x="2098764" y="3159071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1" y="0"/>
                  </a:moveTo>
                  <a:cubicBezTo>
                    <a:pt x="1" y="21"/>
                    <a:pt x="1" y="42"/>
                    <a:pt x="1" y="63"/>
                  </a:cubicBezTo>
                  <a:cubicBezTo>
                    <a:pt x="43" y="63"/>
                    <a:pt x="64" y="42"/>
                    <a:pt x="6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38"/>
            <p:cNvSpPr/>
            <p:nvPr/>
          </p:nvSpPr>
          <p:spPr>
            <a:xfrm>
              <a:off x="1991442" y="3158757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42" y="0"/>
                  </a:moveTo>
                  <a:cubicBezTo>
                    <a:pt x="40" y="0"/>
                    <a:pt x="36" y="9"/>
                    <a:pt x="22" y="9"/>
                  </a:cubicBezTo>
                  <a:cubicBezTo>
                    <a:pt x="22" y="9"/>
                    <a:pt x="1" y="9"/>
                    <a:pt x="1" y="30"/>
                  </a:cubicBezTo>
                  <a:lnTo>
                    <a:pt x="43" y="30"/>
                  </a:lnTo>
                  <a:lnTo>
                    <a:pt x="43" y="9"/>
                  </a:lnTo>
                  <a:cubicBezTo>
                    <a:pt x="43" y="2"/>
                    <a:pt x="43" y="0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38"/>
            <p:cNvSpPr/>
            <p:nvPr/>
          </p:nvSpPr>
          <p:spPr>
            <a:xfrm>
              <a:off x="2079253" y="3148065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51" y="46"/>
                    <a:pt x="57" y="48"/>
                    <a:pt x="62" y="48"/>
                  </a:cubicBezTo>
                  <a:cubicBezTo>
                    <a:pt x="85" y="48"/>
                    <a:pt x="85" y="17"/>
                    <a:pt x="8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38"/>
            <p:cNvSpPr/>
            <p:nvPr/>
          </p:nvSpPr>
          <p:spPr>
            <a:xfrm>
              <a:off x="2080119" y="3147531"/>
              <a:ext cx="1093" cy="545"/>
            </a:xfrm>
            <a:custGeom>
              <a:avLst/>
              <a:gdLst/>
              <a:ahLst/>
              <a:cxnLst/>
              <a:rect l="l" t="t" r="r" b="b"/>
              <a:pathLst>
                <a:path w="106" h="52" extrusionOk="0">
                  <a:moveTo>
                    <a:pt x="25" y="1"/>
                  </a:moveTo>
                  <a:cubicBezTo>
                    <a:pt x="1" y="1"/>
                    <a:pt x="1" y="20"/>
                    <a:pt x="1" y="51"/>
                  </a:cubicBezTo>
                  <a:cubicBezTo>
                    <a:pt x="43" y="51"/>
                    <a:pt x="106" y="9"/>
                    <a:pt x="64" y="9"/>
                  </a:cubicBezTo>
                  <a:cubicBezTo>
                    <a:pt x="47" y="4"/>
                    <a:pt x="34" y="1"/>
                    <a:pt x="2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38"/>
            <p:cNvSpPr/>
            <p:nvPr/>
          </p:nvSpPr>
          <p:spPr>
            <a:xfrm>
              <a:off x="2083378" y="3144096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58" y="6"/>
                    <a:pt x="54" y="7"/>
                    <a:pt x="49" y="7"/>
                  </a:cubicBezTo>
                  <a:cubicBezTo>
                    <a:pt x="41" y="7"/>
                    <a:pt x="34" y="2"/>
                    <a:pt x="29" y="2"/>
                  </a:cubicBezTo>
                  <a:cubicBezTo>
                    <a:pt x="24" y="2"/>
                    <a:pt x="21" y="6"/>
                    <a:pt x="21" y="22"/>
                  </a:cubicBezTo>
                  <a:cubicBezTo>
                    <a:pt x="0" y="64"/>
                    <a:pt x="42" y="64"/>
                    <a:pt x="63" y="64"/>
                  </a:cubicBezTo>
                  <a:cubicBezTo>
                    <a:pt x="63" y="43"/>
                    <a:pt x="63" y="22"/>
                    <a:pt x="6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38"/>
            <p:cNvSpPr/>
            <p:nvPr/>
          </p:nvSpPr>
          <p:spPr>
            <a:xfrm>
              <a:off x="2084244" y="31416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38"/>
            <p:cNvSpPr/>
            <p:nvPr/>
          </p:nvSpPr>
          <p:spPr>
            <a:xfrm>
              <a:off x="1995783" y="3082444"/>
              <a:ext cx="1310" cy="670"/>
            </a:xfrm>
            <a:custGeom>
              <a:avLst/>
              <a:gdLst/>
              <a:ahLst/>
              <a:cxnLst/>
              <a:rect l="l" t="t" r="r" b="b"/>
              <a:pathLst>
                <a:path w="127" h="64" extrusionOk="0">
                  <a:moveTo>
                    <a:pt x="84" y="1"/>
                  </a:moveTo>
                  <a:cubicBezTo>
                    <a:pt x="42" y="1"/>
                    <a:pt x="0" y="22"/>
                    <a:pt x="0" y="64"/>
                  </a:cubicBezTo>
                  <a:lnTo>
                    <a:pt x="126" y="64"/>
                  </a:lnTo>
                  <a:cubicBezTo>
                    <a:pt x="126" y="43"/>
                    <a:pt x="105" y="22"/>
                    <a:pt x="8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61" name="Google Shape;12861;p38"/>
          <p:cNvGrpSpPr/>
          <p:nvPr/>
        </p:nvGrpSpPr>
        <p:grpSpPr>
          <a:xfrm rot="-9518501" flipH="1">
            <a:off x="-257475" y="4147495"/>
            <a:ext cx="1377819" cy="1169531"/>
            <a:chOff x="449" y="2655711"/>
            <a:chExt cx="561990" cy="477033"/>
          </a:xfrm>
        </p:grpSpPr>
        <p:sp>
          <p:nvSpPr>
            <p:cNvPr id="12862" name="Google Shape;12862;p38"/>
            <p:cNvSpPr/>
            <p:nvPr/>
          </p:nvSpPr>
          <p:spPr>
            <a:xfrm>
              <a:off x="449" y="2658109"/>
              <a:ext cx="561990" cy="474478"/>
            </a:xfrm>
            <a:custGeom>
              <a:avLst/>
              <a:gdLst/>
              <a:ahLst/>
              <a:cxnLst/>
              <a:rect l="l" t="t" r="r" b="b"/>
              <a:pathLst>
                <a:path w="54496" h="45307" extrusionOk="0">
                  <a:moveTo>
                    <a:pt x="51377" y="10151"/>
                  </a:moveTo>
                  <a:cubicBezTo>
                    <a:pt x="51384" y="10151"/>
                    <a:pt x="51384" y="10161"/>
                    <a:pt x="51384" y="10161"/>
                  </a:cubicBezTo>
                  <a:cubicBezTo>
                    <a:pt x="51384" y="10182"/>
                    <a:pt x="51384" y="10182"/>
                    <a:pt x="51363" y="10182"/>
                  </a:cubicBezTo>
                  <a:cubicBezTo>
                    <a:pt x="51363" y="10182"/>
                    <a:pt x="51363" y="10161"/>
                    <a:pt x="51363" y="10161"/>
                  </a:cubicBezTo>
                  <a:cubicBezTo>
                    <a:pt x="51370" y="10154"/>
                    <a:pt x="51374" y="10151"/>
                    <a:pt x="51377" y="10151"/>
                  </a:cubicBezTo>
                  <a:close/>
                  <a:moveTo>
                    <a:pt x="52140" y="12200"/>
                  </a:moveTo>
                  <a:cubicBezTo>
                    <a:pt x="52204" y="12389"/>
                    <a:pt x="52288" y="12536"/>
                    <a:pt x="52204" y="12684"/>
                  </a:cubicBezTo>
                  <a:lnTo>
                    <a:pt x="52119" y="12705"/>
                  </a:lnTo>
                  <a:cubicBezTo>
                    <a:pt x="51993" y="12536"/>
                    <a:pt x="52119" y="12410"/>
                    <a:pt x="52140" y="12200"/>
                  </a:cubicBezTo>
                  <a:close/>
                  <a:moveTo>
                    <a:pt x="52204" y="12789"/>
                  </a:moveTo>
                  <a:cubicBezTo>
                    <a:pt x="52246" y="12810"/>
                    <a:pt x="52288" y="12831"/>
                    <a:pt x="52309" y="12873"/>
                  </a:cubicBezTo>
                  <a:cubicBezTo>
                    <a:pt x="52267" y="12915"/>
                    <a:pt x="52267" y="12978"/>
                    <a:pt x="52204" y="12978"/>
                  </a:cubicBezTo>
                  <a:lnTo>
                    <a:pt x="52204" y="12789"/>
                  </a:lnTo>
                  <a:close/>
                  <a:moveTo>
                    <a:pt x="53570" y="13083"/>
                  </a:moveTo>
                  <a:cubicBezTo>
                    <a:pt x="53609" y="13083"/>
                    <a:pt x="53577" y="13118"/>
                    <a:pt x="53603" y="13124"/>
                  </a:cubicBezTo>
                  <a:lnTo>
                    <a:pt x="53603" y="13124"/>
                  </a:lnTo>
                  <a:cubicBezTo>
                    <a:pt x="53578" y="13120"/>
                    <a:pt x="53533" y="13102"/>
                    <a:pt x="53570" y="13083"/>
                  </a:cubicBezTo>
                  <a:close/>
                  <a:moveTo>
                    <a:pt x="52414" y="13296"/>
                  </a:moveTo>
                  <a:lnTo>
                    <a:pt x="52414" y="13296"/>
                  </a:lnTo>
                  <a:cubicBezTo>
                    <a:pt x="52424" y="13299"/>
                    <a:pt x="52435" y="13304"/>
                    <a:pt x="52435" y="13314"/>
                  </a:cubicBezTo>
                  <a:lnTo>
                    <a:pt x="52414" y="13314"/>
                  </a:lnTo>
                  <a:lnTo>
                    <a:pt x="52414" y="13296"/>
                  </a:lnTo>
                  <a:close/>
                  <a:moveTo>
                    <a:pt x="52456" y="13462"/>
                  </a:moveTo>
                  <a:cubicBezTo>
                    <a:pt x="52561" y="13672"/>
                    <a:pt x="52582" y="13840"/>
                    <a:pt x="52666" y="13987"/>
                  </a:cubicBezTo>
                  <a:cubicBezTo>
                    <a:pt x="52750" y="14134"/>
                    <a:pt x="52750" y="14345"/>
                    <a:pt x="52855" y="14492"/>
                  </a:cubicBezTo>
                  <a:lnTo>
                    <a:pt x="52813" y="14576"/>
                  </a:lnTo>
                  <a:cubicBezTo>
                    <a:pt x="52876" y="14639"/>
                    <a:pt x="52897" y="14744"/>
                    <a:pt x="52855" y="14828"/>
                  </a:cubicBezTo>
                  <a:lnTo>
                    <a:pt x="53023" y="14996"/>
                  </a:lnTo>
                  <a:cubicBezTo>
                    <a:pt x="52960" y="15080"/>
                    <a:pt x="53023" y="15165"/>
                    <a:pt x="53023" y="15270"/>
                  </a:cubicBezTo>
                  <a:cubicBezTo>
                    <a:pt x="52960" y="15333"/>
                    <a:pt x="53002" y="15417"/>
                    <a:pt x="53002" y="15480"/>
                  </a:cubicBezTo>
                  <a:cubicBezTo>
                    <a:pt x="53002" y="15564"/>
                    <a:pt x="53002" y="15648"/>
                    <a:pt x="53002" y="15711"/>
                  </a:cubicBezTo>
                  <a:cubicBezTo>
                    <a:pt x="53044" y="15795"/>
                    <a:pt x="53087" y="15795"/>
                    <a:pt x="53129" y="15837"/>
                  </a:cubicBezTo>
                  <a:cubicBezTo>
                    <a:pt x="53087" y="15942"/>
                    <a:pt x="53171" y="16048"/>
                    <a:pt x="53171" y="16153"/>
                  </a:cubicBezTo>
                  <a:cubicBezTo>
                    <a:pt x="53171" y="16279"/>
                    <a:pt x="53171" y="16384"/>
                    <a:pt x="53213" y="16489"/>
                  </a:cubicBezTo>
                  <a:cubicBezTo>
                    <a:pt x="53255" y="16657"/>
                    <a:pt x="53255" y="16804"/>
                    <a:pt x="53192" y="16952"/>
                  </a:cubicBezTo>
                  <a:cubicBezTo>
                    <a:pt x="53171" y="17057"/>
                    <a:pt x="53171" y="17141"/>
                    <a:pt x="53192" y="17225"/>
                  </a:cubicBezTo>
                  <a:cubicBezTo>
                    <a:pt x="53213" y="17309"/>
                    <a:pt x="53129" y="17309"/>
                    <a:pt x="53129" y="17372"/>
                  </a:cubicBezTo>
                  <a:lnTo>
                    <a:pt x="53213" y="17477"/>
                  </a:lnTo>
                  <a:lnTo>
                    <a:pt x="53150" y="17540"/>
                  </a:lnTo>
                  <a:cubicBezTo>
                    <a:pt x="53108" y="17624"/>
                    <a:pt x="53213" y="17666"/>
                    <a:pt x="53234" y="17730"/>
                  </a:cubicBezTo>
                  <a:lnTo>
                    <a:pt x="53129" y="17814"/>
                  </a:lnTo>
                  <a:cubicBezTo>
                    <a:pt x="53066" y="17793"/>
                    <a:pt x="53129" y="17730"/>
                    <a:pt x="53108" y="17708"/>
                  </a:cubicBezTo>
                  <a:lnTo>
                    <a:pt x="53066" y="17708"/>
                  </a:lnTo>
                  <a:cubicBezTo>
                    <a:pt x="53044" y="17772"/>
                    <a:pt x="53023" y="17856"/>
                    <a:pt x="53023" y="17961"/>
                  </a:cubicBezTo>
                  <a:cubicBezTo>
                    <a:pt x="52960" y="17898"/>
                    <a:pt x="52981" y="17814"/>
                    <a:pt x="52939" y="17751"/>
                  </a:cubicBezTo>
                  <a:lnTo>
                    <a:pt x="53023" y="17624"/>
                  </a:lnTo>
                  <a:lnTo>
                    <a:pt x="52981" y="17624"/>
                  </a:lnTo>
                  <a:cubicBezTo>
                    <a:pt x="52918" y="17372"/>
                    <a:pt x="52876" y="17120"/>
                    <a:pt x="52855" y="16868"/>
                  </a:cubicBezTo>
                  <a:cubicBezTo>
                    <a:pt x="52855" y="16657"/>
                    <a:pt x="52876" y="16468"/>
                    <a:pt x="52855" y="16258"/>
                  </a:cubicBezTo>
                  <a:cubicBezTo>
                    <a:pt x="52855" y="16006"/>
                    <a:pt x="52834" y="15774"/>
                    <a:pt x="52771" y="15543"/>
                  </a:cubicBezTo>
                  <a:cubicBezTo>
                    <a:pt x="52708" y="15396"/>
                    <a:pt x="52750" y="15228"/>
                    <a:pt x="52687" y="15080"/>
                  </a:cubicBezTo>
                  <a:cubicBezTo>
                    <a:pt x="52666" y="15017"/>
                    <a:pt x="52666" y="14954"/>
                    <a:pt x="52603" y="14954"/>
                  </a:cubicBezTo>
                  <a:cubicBezTo>
                    <a:pt x="52582" y="14702"/>
                    <a:pt x="52519" y="14450"/>
                    <a:pt x="52435" y="14218"/>
                  </a:cubicBezTo>
                  <a:cubicBezTo>
                    <a:pt x="52435" y="14155"/>
                    <a:pt x="52519" y="14092"/>
                    <a:pt x="52498" y="14050"/>
                  </a:cubicBezTo>
                  <a:cubicBezTo>
                    <a:pt x="52477" y="14008"/>
                    <a:pt x="52477" y="13966"/>
                    <a:pt x="52414" y="13945"/>
                  </a:cubicBezTo>
                  <a:cubicBezTo>
                    <a:pt x="52456" y="13840"/>
                    <a:pt x="52414" y="13714"/>
                    <a:pt x="52477" y="13609"/>
                  </a:cubicBezTo>
                  <a:lnTo>
                    <a:pt x="52435" y="13588"/>
                  </a:lnTo>
                  <a:cubicBezTo>
                    <a:pt x="52414" y="13546"/>
                    <a:pt x="52456" y="13546"/>
                    <a:pt x="52456" y="13462"/>
                  </a:cubicBezTo>
                  <a:close/>
                  <a:moveTo>
                    <a:pt x="52750" y="21535"/>
                  </a:moveTo>
                  <a:cubicBezTo>
                    <a:pt x="52771" y="21556"/>
                    <a:pt x="52813" y="21556"/>
                    <a:pt x="52771" y="21598"/>
                  </a:cubicBezTo>
                  <a:cubicBezTo>
                    <a:pt x="52763" y="21602"/>
                    <a:pt x="52757" y="21604"/>
                    <a:pt x="52751" y="21604"/>
                  </a:cubicBezTo>
                  <a:cubicBezTo>
                    <a:pt x="52729" y="21604"/>
                    <a:pt x="52729" y="21573"/>
                    <a:pt x="52729" y="21556"/>
                  </a:cubicBezTo>
                  <a:cubicBezTo>
                    <a:pt x="52729" y="21556"/>
                    <a:pt x="52750" y="21535"/>
                    <a:pt x="52750" y="21535"/>
                  </a:cubicBezTo>
                  <a:close/>
                  <a:moveTo>
                    <a:pt x="53129" y="17940"/>
                  </a:moveTo>
                  <a:cubicBezTo>
                    <a:pt x="53192" y="17982"/>
                    <a:pt x="53213" y="18066"/>
                    <a:pt x="53192" y="18150"/>
                  </a:cubicBezTo>
                  <a:cubicBezTo>
                    <a:pt x="53171" y="18255"/>
                    <a:pt x="53234" y="18339"/>
                    <a:pt x="53276" y="18444"/>
                  </a:cubicBezTo>
                  <a:cubicBezTo>
                    <a:pt x="53234" y="18613"/>
                    <a:pt x="53192" y="18760"/>
                    <a:pt x="53171" y="18928"/>
                  </a:cubicBezTo>
                  <a:cubicBezTo>
                    <a:pt x="53234" y="19075"/>
                    <a:pt x="53234" y="19222"/>
                    <a:pt x="53213" y="19390"/>
                  </a:cubicBezTo>
                  <a:cubicBezTo>
                    <a:pt x="53213" y="19411"/>
                    <a:pt x="53192" y="19454"/>
                    <a:pt x="53192" y="19475"/>
                  </a:cubicBezTo>
                  <a:cubicBezTo>
                    <a:pt x="53234" y="19622"/>
                    <a:pt x="53213" y="19790"/>
                    <a:pt x="53150" y="19937"/>
                  </a:cubicBezTo>
                  <a:cubicBezTo>
                    <a:pt x="53108" y="20189"/>
                    <a:pt x="53108" y="20463"/>
                    <a:pt x="53066" y="20715"/>
                  </a:cubicBezTo>
                  <a:cubicBezTo>
                    <a:pt x="53066" y="20883"/>
                    <a:pt x="53066" y="21030"/>
                    <a:pt x="53066" y="21199"/>
                  </a:cubicBezTo>
                  <a:cubicBezTo>
                    <a:pt x="53002" y="21325"/>
                    <a:pt x="52981" y="21472"/>
                    <a:pt x="52981" y="21619"/>
                  </a:cubicBezTo>
                  <a:cubicBezTo>
                    <a:pt x="52981" y="21677"/>
                    <a:pt x="52946" y="21717"/>
                    <a:pt x="52875" y="21739"/>
                  </a:cubicBezTo>
                  <a:lnTo>
                    <a:pt x="52875" y="21739"/>
                  </a:lnTo>
                  <a:cubicBezTo>
                    <a:pt x="52855" y="21615"/>
                    <a:pt x="52856" y="21491"/>
                    <a:pt x="52876" y="21388"/>
                  </a:cubicBezTo>
                  <a:cubicBezTo>
                    <a:pt x="52897" y="21325"/>
                    <a:pt x="52897" y="21262"/>
                    <a:pt x="52876" y="21199"/>
                  </a:cubicBezTo>
                  <a:cubicBezTo>
                    <a:pt x="52839" y="21199"/>
                    <a:pt x="52835" y="21265"/>
                    <a:pt x="52775" y="21265"/>
                  </a:cubicBezTo>
                  <a:cubicBezTo>
                    <a:pt x="52768" y="21265"/>
                    <a:pt x="52759" y="21264"/>
                    <a:pt x="52750" y="21262"/>
                  </a:cubicBezTo>
                  <a:cubicBezTo>
                    <a:pt x="52771" y="21199"/>
                    <a:pt x="52813" y="21135"/>
                    <a:pt x="52855" y="21093"/>
                  </a:cubicBezTo>
                  <a:cubicBezTo>
                    <a:pt x="52834" y="21009"/>
                    <a:pt x="52939" y="21051"/>
                    <a:pt x="52960" y="20988"/>
                  </a:cubicBezTo>
                  <a:lnTo>
                    <a:pt x="52918" y="20778"/>
                  </a:lnTo>
                  <a:cubicBezTo>
                    <a:pt x="52918" y="20694"/>
                    <a:pt x="53023" y="20736"/>
                    <a:pt x="53023" y="20652"/>
                  </a:cubicBezTo>
                  <a:lnTo>
                    <a:pt x="52876" y="20484"/>
                  </a:lnTo>
                  <a:lnTo>
                    <a:pt x="52939" y="20337"/>
                  </a:lnTo>
                  <a:cubicBezTo>
                    <a:pt x="52918" y="20231"/>
                    <a:pt x="52855" y="20147"/>
                    <a:pt x="52876" y="20063"/>
                  </a:cubicBezTo>
                  <a:cubicBezTo>
                    <a:pt x="52876" y="20000"/>
                    <a:pt x="52939" y="20042"/>
                    <a:pt x="52981" y="20000"/>
                  </a:cubicBezTo>
                  <a:cubicBezTo>
                    <a:pt x="53002" y="19958"/>
                    <a:pt x="52981" y="19895"/>
                    <a:pt x="53002" y="19874"/>
                  </a:cubicBezTo>
                  <a:cubicBezTo>
                    <a:pt x="52939" y="19811"/>
                    <a:pt x="52918" y="19685"/>
                    <a:pt x="52960" y="19601"/>
                  </a:cubicBezTo>
                  <a:cubicBezTo>
                    <a:pt x="52981" y="19454"/>
                    <a:pt x="52981" y="19327"/>
                    <a:pt x="52960" y="19180"/>
                  </a:cubicBezTo>
                  <a:cubicBezTo>
                    <a:pt x="52939" y="19117"/>
                    <a:pt x="52960" y="19033"/>
                    <a:pt x="52981" y="18970"/>
                  </a:cubicBezTo>
                  <a:cubicBezTo>
                    <a:pt x="53044" y="18865"/>
                    <a:pt x="53002" y="18760"/>
                    <a:pt x="53002" y="18634"/>
                  </a:cubicBezTo>
                  <a:cubicBezTo>
                    <a:pt x="53023" y="18570"/>
                    <a:pt x="53023" y="18486"/>
                    <a:pt x="53002" y="18423"/>
                  </a:cubicBezTo>
                  <a:lnTo>
                    <a:pt x="53002" y="18423"/>
                  </a:lnTo>
                  <a:lnTo>
                    <a:pt x="53087" y="18444"/>
                  </a:lnTo>
                  <a:cubicBezTo>
                    <a:pt x="53108" y="18360"/>
                    <a:pt x="53044" y="18318"/>
                    <a:pt x="53044" y="18255"/>
                  </a:cubicBezTo>
                  <a:lnTo>
                    <a:pt x="52981" y="18276"/>
                  </a:lnTo>
                  <a:cubicBezTo>
                    <a:pt x="52939" y="18255"/>
                    <a:pt x="52939" y="18192"/>
                    <a:pt x="52939" y="18150"/>
                  </a:cubicBezTo>
                  <a:cubicBezTo>
                    <a:pt x="52939" y="18129"/>
                    <a:pt x="52981" y="18129"/>
                    <a:pt x="53002" y="18129"/>
                  </a:cubicBezTo>
                  <a:cubicBezTo>
                    <a:pt x="53044" y="18171"/>
                    <a:pt x="53023" y="18213"/>
                    <a:pt x="53044" y="18255"/>
                  </a:cubicBezTo>
                  <a:cubicBezTo>
                    <a:pt x="53108" y="18192"/>
                    <a:pt x="53087" y="18108"/>
                    <a:pt x="53087" y="18024"/>
                  </a:cubicBezTo>
                  <a:cubicBezTo>
                    <a:pt x="53087" y="17982"/>
                    <a:pt x="53066" y="17961"/>
                    <a:pt x="53129" y="17940"/>
                  </a:cubicBezTo>
                  <a:close/>
                  <a:moveTo>
                    <a:pt x="52858" y="21751"/>
                  </a:moveTo>
                  <a:lnTo>
                    <a:pt x="52876" y="21787"/>
                  </a:lnTo>
                  <a:cubicBezTo>
                    <a:pt x="52879" y="21788"/>
                    <a:pt x="52882" y="21789"/>
                    <a:pt x="52885" y="21790"/>
                  </a:cubicBezTo>
                  <a:lnTo>
                    <a:pt x="52885" y="21790"/>
                  </a:lnTo>
                  <a:cubicBezTo>
                    <a:pt x="52879" y="21793"/>
                    <a:pt x="52876" y="21797"/>
                    <a:pt x="52871" y="21797"/>
                  </a:cubicBezTo>
                  <a:cubicBezTo>
                    <a:pt x="52867" y="21797"/>
                    <a:pt x="52862" y="21794"/>
                    <a:pt x="52855" y="21787"/>
                  </a:cubicBezTo>
                  <a:cubicBezTo>
                    <a:pt x="52841" y="21773"/>
                    <a:pt x="52846" y="21758"/>
                    <a:pt x="52858" y="21751"/>
                  </a:cubicBezTo>
                  <a:close/>
                  <a:moveTo>
                    <a:pt x="52900" y="21796"/>
                  </a:moveTo>
                  <a:cubicBezTo>
                    <a:pt x="52997" y="21841"/>
                    <a:pt x="52958" y="21918"/>
                    <a:pt x="52918" y="21976"/>
                  </a:cubicBezTo>
                  <a:lnTo>
                    <a:pt x="52834" y="21871"/>
                  </a:lnTo>
                  <a:cubicBezTo>
                    <a:pt x="52854" y="21851"/>
                    <a:pt x="52912" y="21850"/>
                    <a:pt x="52900" y="21796"/>
                  </a:cubicBezTo>
                  <a:close/>
                  <a:moveTo>
                    <a:pt x="52939" y="22040"/>
                  </a:moveTo>
                  <a:cubicBezTo>
                    <a:pt x="52960" y="22145"/>
                    <a:pt x="52876" y="22229"/>
                    <a:pt x="52897" y="22334"/>
                  </a:cubicBezTo>
                  <a:cubicBezTo>
                    <a:pt x="52897" y="22439"/>
                    <a:pt x="52876" y="22544"/>
                    <a:pt x="52834" y="22649"/>
                  </a:cubicBezTo>
                  <a:cubicBezTo>
                    <a:pt x="52834" y="22691"/>
                    <a:pt x="52792" y="22733"/>
                    <a:pt x="52750" y="22754"/>
                  </a:cubicBezTo>
                  <a:lnTo>
                    <a:pt x="52813" y="22838"/>
                  </a:lnTo>
                  <a:cubicBezTo>
                    <a:pt x="52792" y="22944"/>
                    <a:pt x="52687" y="23007"/>
                    <a:pt x="52603" y="23091"/>
                  </a:cubicBezTo>
                  <a:cubicBezTo>
                    <a:pt x="52582" y="23133"/>
                    <a:pt x="52624" y="23217"/>
                    <a:pt x="52603" y="23217"/>
                  </a:cubicBezTo>
                  <a:cubicBezTo>
                    <a:pt x="52586" y="23226"/>
                    <a:pt x="52572" y="23231"/>
                    <a:pt x="52560" y="23231"/>
                  </a:cubicBezTo>
                  <a:cubicBezTo>
                    <a:pt x="52544" y="23231"/>
                    <a:pt x="52531" y="23220"/>
                    <a:pt x="52519" y="23196"/>
                  </a:cubicBezTo>
                  <a:cubicBezTo>
                    <a:pt x="52498" y="23196"/>
                    <a:pt x="52456" y="23196"/>
                    <a:pt x="52477" y="23175"/>
                  </a:cubicBezTo>
                  <a:cubicBezTo>
                    <a:pt x="52498" y="23175"/>
                    <a:pt x="52519" y="23196"/>
                    <a:pt x="52519" y="23196"/>
                  </a:cubicBezTo>
                  <a:cubicBezTo>
                    <a:pt x="52582" y="23196"/>
                    <a:pt x="52561" y="23133"/>
                    <a:pt x="52540" y="23112"/>
                  </a:cubicBezTo>
                  <a:cubicBezTo>
                    <a:pt x="52498" y="23028"/>
                    <a:pt x="52540" y="22944"/>
                    <a:pt x="52540" y="22859"/>
                  </a:cubicBezTo>
                  <a:lnTo>
                    <a:pt x="52603" y="22944"/>
                  </a:lnTo>
                  <a:cubicBezTo>
                    <a:pt x="52624" y="22859"/>
                    <a:pt x="52603" y="22796"/>
                    <a:pt x="52624" y="22733"/>
                  </a:cubicBezTo>
                  <a:cubicBezTo>
                    <a:pt x="52666" y="22670"/>
                    <a:pt x="52645" y="22586"/>
                    <a:pt x="52708" y="22544"/>
                  </a:cubicBezTo>
                  <a:cubicBezTo>
                    <a:pt x="52750" y="22502"/>
                    <a:pt x="52729" y="22418"/>
                    <a:pt x="52750" y="22355"/>
                  </a:cubicBezTo>
                  <a:cubicBezTo>
                    <a:pt x="52855" y="22334"/>
                    <a:pt x="52708" y="22229"/>
                    <a:pt x="52813" y="22208"/>
                  </a:cubicBezTo>
                  <a:cubicBezTo>
                    <a:pt x="52855" y="22187"/>
                    <a:pt x="52813" y="22061"/>
                    <a:pt x="52939" y="22040"/>
                  </a:cubicBezTo>
                  <a:close/>
                  <a:moveTo>
                    <a:pt x="52540" y="23316"/>
                  </a:moveTo>
                  <a:cubicBezTo>
                    <a:pt x="52563" y="23316"/>
                    <a:pt x="52569" y="23343"/>
                    <a:pt x="52603" y="23343"/>
                  </a:cubicBezTo>
                  <a:lnTo>
                    <a:pt x="52561" y="23469"/>
                  </a:lnTo>
                  <a:cubicBezTo>
                    <a:pt x="52561" y="23490"/>
                    <a:pt x="52624" y="23469"/>
                    <a:pt x="52582" y="23532"/>
                  </a:cubicBezTo>
                  <a:cubicBezTo>
                    <a:pt x="52573" y="23541"/>
                    <a:pt x="52564" y="23544"/>
                    <a:pt x="52555" y="23544"/>
                  </a:cubicBezTo>
                  <a:cubicBezTo>
                    <a:pt x="52531" y="23544"/>
                    <a:pt x="52507" y="23520"/>
                    <a:pt x="52482" y="23520"/>
                  </a:cubicBezTo>
                  <a:cubicBezTo>
                    <a:pt x="52474" y="23520"/>
                    <a:pt x="52465" y="23523"/>
                    <a:pt x="52456" y="23532"/>
                  </a:cubicBezTo>
                  <a:cubicBezTo>
                    <a:pt x="52456" y="23532"/>
                    <a:pt x="52444" y="23568"/>
                    <a:pt x="52438" y="23568"/>
                  </a:cubicBezTo>
                  <a:cubicBezTo>
                    <a:pt x="52436" y="23568"/>
                    <a:pt x="52435" y="23564"/>
                    <a:pt x="52435" y="23553"/>
                  </a:cubicBezTo>
                  <a:cubicBezTo>
                    <a:pt x="52414" y="23511"/>
                    <a:pt x="52435" y="23511"/>
                    <a:pt x="52456" y="23511"/>
                  </a:cubicBezTo>
                  <a:cubicBezTo>
                    <a:pt x="52456" y="23448"/>
                    <a:pt x="52477" y="23385"/>
                    <a:pt x="52519" y="23322"/>
                  </a:cubicBezTo>
                  <a:cubicBezTo>
                    <a:pt x="52527" y="23318"/>
                    <a:pt x="52534" y="23316"/>
                    <a:pt x="52540" y="23316"/>
                  </a:cubicBezTo>
                  <a:close/>
                  <a:moveTo>
                    <a:pt x="52391" y="23875"/>
                  </a:moveTo>
                  <a:cubicBezTo>
                    <a:pt x="52412" y="23875"/>
                    <a:pt x="52434" y="23888"/>
                    <a:pt x="52456" y="23932"/>
                  </a:cubicBezTo>
                  <a:cubicBezTo>
                    <a:pt x="52435" y="24037"/>
                    <a:pt x="52288" y="24058"/>
                    <a:pt x="52246" y="24121"/>
                  </a:cubicBezTo>
                  <a:cubicBezTo>
                    <a:pt x="52204" y="24205"/>
                    <a:pt x="52351" y="24205"/>
                    <a:pt x="52309" y="24247"/>
                  </a:cubicBezTo>
                  <a:cubicBezTo>
                    <a:pt x="52225" y="24457"/>
                    <a:pt x="52140" y="24647"/>
                    <a:pt x="52056" y="24836"/>
                  </a:cubicBezTo>
                  <a:cubicBezTo>
                    <a:pt x="51993" y="24962"/>
                    <a:pt x="51951" y="25088"/>
                    <a:pt x="51909" y="25235"/>
                  </a:cubicBezTo>
                  <a:cubicBezTo>
                    <a:pt x="51888" y="25277"/>
                    <a:pt x="51825" y="25319"/>
                    <a:pt x="51762" y="25319"/>
                  </a:cubicBezTo>
                  <a:cubicBezTo>
                    <a:pt x="51741" y="25088"/>
                    <a:pt x="51804" y="24836"/>
                    <a:pt x="51909" y="24626"/>
                  </a:cubicBezTo>
                  <a:cubicBezTo>
                    <a:pt x="51972" y="24499"/>
                    <a:pt x="52035" y="24373"/>
                    <a:pt x="52056" y="24226"/>
                  </a:cubicBezTo>
                  <a:cubicBezTo>
                    <a:pt x="52056" y="24205"/>
                    <a:pt x="52077" y="24163"/>
                    <a:pt x="52098" y="24142"/>
                  </a:cubicBezTo>
                  <a:lnTo>
                    <a:pt x="52161" y="24163"/>
                  </a:lnTo>
                  <a:cubicBezTo>
                    <a:pt x="52182" y="24100"/>
                    <a:pt x="52204" y="24037"/>
                    <a:pt x="52204" y="23974"/>
                  </a:cubicBezTo>
                  <a:lnTo>
                    <a:pt x="52267" y="23974"/>
                  </a:lnTo>
                  <a:lnTo>
                    <a:pt x="52267" y="23911"/>
                  </a:lnTo>
                  <a:cubicBezTo>
                    <a:pt x="52272" y="23912"/>
                    <a:pt x="52277" y="23913"/>
                    <a:pt x="52282" y="23913"/>
                  </a:cubicBezTo>
                  <a:cubicBezTo>
                    <a:pt x="52318" y="23913"/>
                    <a:pt x="52354" y="23875"/>
                    <a:pt x="52391" y="23875"/>
                  </a:cubicBezTo>
                  <a:close/>
                  <a:moveTo>
                    <a:pt x="51920" y="25461"/>
                  </a:moveTo>
                  <a:cubicBezTo>
                    <a:pt x="51930" y="25461"/>
                    <a:pt x="51940" y="25463"/>
                    <a:pt x="51951" y="25466"/>
                  </a:cubicBezTo>
                  <a:cubicBezTo>
                    <a:pt x="51993" y="25551"/>
                    <a:pt x="51888" y="25614"/>
                    <a:pt x="51909" y="25698"/>
                  </a:cubicBezTo>
                  <a:cubicBezTo>
                    <a:pt x="51804" y="25887"/>
                    <a:pt x="51741" y="26097"/>
                    <a:pt x="51657" y="26307"/>
                  </a:cubicBezTo>
                  <a:cubicBezTo>
                    <a:pt x="51615" y="26392"/>
                    <a:pt x="51615" y="26497"/>
                    <a:pt x="51657" y="26602"/>
                  </a:cubicBezTo>
                  <a:cubicBezTo>
                    <a:pt x="51636" y="26665"/>
                    <a:pt x="51594" y="26707"/>
                    <a:pt x="51573" y="26770"/>
                  </a:cubicBezTo>
                  <a:cubicBezTo>
                    <a:pt x="51573" y="26875"/>
                    <a:pt x="51510" y="26959"/>
                    <a:pt x="51426" y="27022"/>
                  </a:cubicBezTo>
                  <a:cubicBezTo>
                    <a:pt x="51320" y="27064"/>
                    <a:pt x="51320" y="27190"/>
                    <a:pt x="51257" y="27275"/>
                  </a:cubicBezTo>
                  <a:cubicBezTo>
                    <a:pt x="51220" y="27293"/>
                    <a:pt x="51216" y="27345"/>
                    <a:pt x="51186" y="27371"/>
                  </a:cubicBezTo>
                  <a:lnTo>
                    <a:pt x="51186" y="27371"/>
                  </a:lnTo>
                  <a:cubicBezTo>
                    <a:pt x="51168" y="27353"/>
                    <a:pt x="51149" y="27332"/>
                    <a:pt x="51131" y="27296"/>
                  </a:cubicBezTo>
                  <a:cubicBezTo>
                    <a:pt x="51236" y="27001"/>
                    <a:pt x="51299" y="26644"/>
                    <a:pt x="51468" y="26328"/>
                  </a:cubicBezTo>
                  <a:cubicBezTo>
                    <a:pt x="51468" y="26265"/>
                    <a:pt x="51552" y="26286"/>
                    <a:pt x="51573" y="26244"/>
                  </a:cubicBezTo>
                  <a:cubicBezTo>
                    <a:pt x="51594" y="26139"/>
                    <a:pt x="51636" y="26034"/>
                    <a:pt x="51720" y="25971"/>
                  </a:cubicBezTo>
                  <a:cubicBezTo>
                    <a:pt x="51699" y="25824"/>
                    <a:pt x="51846" y="25698"/>
                    <a:pt x="51846" y="25551"/>
                  </a:cubicBezTo>
                  <a:cubicBezTo>
                    <a:pt x="51846" y="25499"/>
                    <a:pt x="51875" y="25461"/>
                    <a:pt x="51920" y="25461"/>
                  </a:cubicBezTo>
                  <a:close/>
                  <a:moveTo>
                    <a:pt x="51177" y="27386"/>
                  </a:moveTo>
                  <a:lnTo>
                    <a:pt x="51177" y="27386"/>
                  </a:lnTo>
                  <a:cubicBezTo>
                    <a:pt x="51213" y="27448"/>
                    <a:pt x="51171" y="27528"/>
                    <a:pt x="51110" y="27548"/>
                  </a:cubicBezTo>
                  <a:cubicBezTo>
                    <a:pt x="51068" y="27527"/>
                    <a:pt x="51026" y="27506"/>
                    <a:pt x="51068" y="27443"/>
                  </a:cubicBezTo>
                  <a:cubicBezTo>
                    <a:pt x="51087" y="27388"/>
                    <a:pt x="51137" y="27397"/>
                    <a:pt x="51177" y="27386"/>
                  </a:cubicBezTo>
                  <a:close/>
                  <a:moveTo>
                    <a:pt x="51026" y="27653"/>
                  </a:moveTo>
                  <a:lnTo>
                    <a:pt x="51047" y="27674"/>
                  </a:lnTo>
                  <a:cubicBezTo>
                    <a:pt x="51037" y="27685"/>
                    <a:pt x="51031" y="27690"/>
                    <a:pt x="51029" y="27690"/>
                  </a:cubicBezTo>
                  <a:cubicBezTo>
                    <a:pt x="51026" y="27690"/>
                    <a:pt x="51026" y="27685"/>
                    <a:pt x="51026" y="27674"/>
                  </a:cubicBezTo>
                  <a:lnTo>
                    <a:pt x="51026" y="27653"/>
                  </a:lnTo>
                  <a:close/>
                  <a:moveTo>
                    <a:pt x="50879" y="27800"/>
                  </a:moveTo>
                  <a:cubicBezTo>
                    <a:pt x="50879" y="27831"/>
                    <a:pt x="50879" y="27850"/>
                    <a:pt x="50871" y="27850"/>
                  </a:cubicBezTo>
                  <a:cubicBezTo>
                    <a:pt x="50868" y="27850"/>
                    <a:pt x="50864" y="27848"/>
                    <a:pt x="50858" y="27842"/>
                  </a:cubicBezTo>
                  <a:cubicBezTo>
                    <a:pt x="50858" y="27800"/>
                    <a:pt x="50879" y="27800"/>
                    <a:pt x="50879" y="27800"/>
                  </a:cubicBezTo>
                  <a:close/>
                  <a:moveTo>
                    <a:pt x="50906" y="27749"/>
                  </a:moveTo>
                  <a:cubicBezTo>
                    <a:pt x="50921" y="27749"/>
                    <a:pt x="50921" y="27764"/>
                    <a:pt x="50921" y="27779"/>
                  </a:cubicBezTo>
                  <a:lnTo>
                    <a:pt x="51005" y="27779"/>
                  </a:lnTo>
                  <a:cubicBezTo>
                    <a:pt x="51041" y="27815"/>
                    <a:pt x="51031" y="27867"/>
                    <a:pt x="51000" y="27867"/>
                  </a:cubicBezTo>
                  <a:cubicBezTo>
                    <a:pt x="50995" y="27867"/>
                    <a:pt x="50990" y="27866"/>
                    <a:pt x="50984" y="27863"/>
                  </a:cubicBezTo>
                  <a:cubicBezTo>
                    <a:pt x="50921" y="27863"/>
                    <a:pt x="50942" y="27821"/>
                    <a:pt x="50921" y="27800"/>
                  </a:cubicBezTo>
                  <a:lnTo>
                    <a:pt x="50879" y="27800"/>
                  </a:lnTo>
                  <a:cubicBezTo>
                    <a:pt x="50879" y="27779"/>
                    <a:pt x="50858" y="27758"/>
                    <a:pt x="50879" y="27758"/>
                  </a:cubicBezTo>
                  <a:cubicBezTo>
                    <a:pt x="50891" y="27752"/>
                    <a:pt x="50900" y="27749"/>
                    <a:pt x="50906" y="27749"/>
                  </a:cubicBezTo>
                  <a:close/>
                  <a:moveTo>
                    <a:pt x="50879" y="27905"/>
                  </a:moveTo>
                  <a:cubicBezTo>
                    <a:pt x="50921" y="27947"/>
                    <a:pt x="50942" y="27989"/>
                    <a:pt x="50921" y="28031"/>
                  </a:cubicBezTo>
                  <a:cubicBezTo>
                    <a:pt x="50906" y="28036"/>
                    <a:pt x="50891" y="28039"/>
                    <a:pt x="50877" y="28039"/>
                  </a:cubicBezTo>
                  <a:cubicBezTo>
                    <a:pt x="50831" y="28039"/>
                    <a:pt x="50790" y="28012"/>
                    <a:pt x="50774" y="27947"/>
                  </a:cubicBezTo>
                  <a:lnTo>
                    <a:pt x="50879" y="27905"/>
                  </a:lnTo>
                  <a:close/>
                  <a:moveTo>
                    <a:pt x="50816" y="28095"/>
                  </a:moveTo>
                  <a:cubicBezTo>
                    <a:pt x="50801" y="28109"/>
                    <a:pt x="50786" y="28124"/>
                    <a:pt x="50771" y="28124"/>
                  </a:cubicBezTo>
                  <a:cubicBezTo>
                    <a:pt x="50765" y="28124"/>
                    <a:pt x="50759" y="28122"/>
                    <a:pt x="50753" y="28116"/>
                  </a:cubicBezTo>
                  <a:lnTo>
                    <a:pt x="50732" y="28137"/>
                  </a:lnTo>
                  <a:cubicBezTo>
                    <a:pt x="50753" y="28095"/>
                    <a:pt x="50774" y="28095"/>
                    <a:pt x="50816" y="28095"/>
                  </a:cubicBezTo>
                  <a:close/>
                  <a:moveTo>
                    <a:pt x="50774" y="28200"/>
                  </a:moveTo>
                  <a:cubicBezTo>
                    <a:pt x="50795" y="28284"/>
                    <a:pt x="50858" y="28368"/>
                    <a:pt x="50816" y="28410"/>
                  </a:cubicBezTo>
                  <a:cubicBezTo>
                    <a:pt x="50732" y="28494"/>
                    <a:pt x="50837" y="28620"/>
                    <a:pt x="50732" y="28662"/>
                  </a:cubicBezTo>
                  <a:cubicBezTo>
                    <a:pt x="50690" y="28704"/>
                    <a:pt x="50669" y="28746"/>
                    <a:pt x="50690" y="28788"/>
                  </a:cubicBezTo>
                  <a:cubicBezTo>
                    <a:pt x="50690" y="28872"/>
                    <a:pt x="50690" y="28957"/>
                    <a:pt x="50648" y="29020"/>
                  </a:cubicBezTo>
                  <a:cubicBezTo>
                    <a:pt x="50648" y="29146"/>
                    <a:pt x="50564" y="29272"/>
                    <a:pt x="50437" y="29314"/>
                  </a:cubicBezTo>
                  <a:lnTo>
                    <a:pt x="50501" y="29356"/>
                  </a:lnTo>
                  <a:cubicBezTo>
                    <a:pt x="50501" y="29419"/>
                    <a:pt x="50416" y="29461"/>
                    <a:pt x="50437" y="29524"/>
                  </a:cubicBezTo>
                  <a:cubicBezTo>
                    <a:pt x="50437" y="29545"/>
                    <a:pt x="50416" y="29545"/>
                    <a:pt x="50416" y="29566"/>
                  </a:cubicBezTo>
                  <a:cubicBezTo>
                    <a:pt x="50290" y="29650"/>
                    <a:pt x="50206" y="29798"/>
                    <a:pt x="50185" y="29966"/>
                  </a:cubicBezTo>
                  <a:cubicBezTo>
                    <a:pt x="50143" y="30071"/>
                    <a:pt x="50080" y="30155"/>
                    <a:pt x="49996" y="30239"/>
                  </a:cubicBezTo>
                  <a:cubicBezTo>
                    <a:pt x="49849" y="30638"/>
                    <a:pt x="49639" y="31038"/>
                    <a:pt x="49407" y="31416"/>
                  </a:cubicBezTo>
                  <a:lnTo>
                    <a:pt x="49428" y="31479"/>
                  </a:lnTo>
                  <a:cubicBezTo>
                    <a:pt x="49302" y="31564"/>
                    <a:pt x="49218" y="31690"/>
                    <a:pt x="49155" y="31816"/>
                  </a:cubicBezTo>
                  <a:cubicBezTo>
                    <a:pt x="49134" y="31805"/>
                    <a:pt x="49113" y="31800"/>
                    <a:pt x="49092" y="31800"/>
                  </a:cubicBezTo>
                  <a:cubicBezTo>
                    <a:pt x="49071" y="31800"/>
                    <a:pt x="49050" y="31805"/>
                    <a:pt x="49029" y="31816"/>
                  </a:cubicBezTo>
                  <a:lnTo>
                    <a:pt x="49029" y="31900"/>
                  </a:lnTo>
                  <a:lnTo>
                    <a:pt x="48966" y="31942"/>
                  </a:lnTo>
                  <a:cubicBezTo>
                    <a:pt x="48945" y="31900"/>
                    <a:pt x="48966" y="31837"/>
                    <a:pt x="48945" y="31837"/>
                  </a:cubicBezTo>
                  <a:cubicBezTo>
                    <a:pt x="48917" y="31837"/>
                    <a:pt x="48898" y="31846"/>
                    <a:pt x="48876" y="31846"/>
                  </a:cubicBezTo>
                  <a:cubicBezTo>
                    <a:pt x="48865" y="31846"/>
                    <a:pt x="48854" y="31844"/>
                    <a:pt x="48840" y="31837"/>
                  </a:cubicBezTo>
                  <a:cubicBezTo>
                    <a:pt x="48819" y="31690"/>
                    <a:pt x="48945" y="31627"/>
                    <a:pt x="49050" y="31500"/>
                  </a:cubicBezTo>
                  <a:cubicBezTo>
                    <a:pt x="49134" y="31395"/>
                    <a:pt x="49134" y="31269"/>
                    <a:pt x="49218" y="31164"/>
                  </a:cubicBezTo>
                  <a:cubicBezTo>
                    <a:pt x="49281" y="31122"/>
                    <a:pt x="49344" y="31143"/>
                    <a:pt x="49386" y="31101"/>
                  </a:cubicBezTo>
                  <a:lnTo>
                    <a:pt x="49323" y="31038"/>
                  </a:lnTo>
                  <a:cubicBezTo>
                    <a:pt x="49407" y="30912"/>
                    <a:pt x="49449" y="30744"/>
                    <a:pt x="49596" y="30617"/>
                  </a:cubicBezTo>
                  <a:cubicBezTo>
                    <a:pt x="49681" y="30302"/>
                    <a:pt x="49912" y="30071"/>
                    <a:pt x="50017" y="29734"/>
                  </a:cubicBezTo>
                  <a:cubicBezTo>
                    <a:pt x="50080" y="29566"/>
                    <a:pt x="50164" y="29398"/>
                    <a:pt x="50248" y="29251"/>
                  </a:cubicBezTo>
                  <a:cubicBezTo>
                    <a:pt x="50332" y="29104"/>
                    <a:pt x="50395" y="28957"/>
                    <a:pt x="50395" y="28788"/>
                  </a:cubicBezTo>
                  <a:cubicBezTo>
                    <a:pt x="50416" y="28683"/>
                    <a:pt x="50480" y="28578"/>
                    <a:pt x="50564" y="28515"/>
                  </a:cubicBezTo>
                  <a:cubicBezTo>
                    <a:pt x="50606" y="28452"/>
                    <a:pt x="50648" y="28410"/>
                    <a:pt x="50669" y="28347"/>
                  </a:cubicBezTo>
                  <a:lnTo>
                    <a:pt x="50627" y="28305"/>
                  </a:lnTo>
                  <a:cubicBezTo>
                    <a:pt x="50648" y="28242"/>
                    <a:pt x="50690" y="28200"/>
                    <a:pt x="50774" y="28200"/>
                  </a:cubicBezTo>
                  <a:close/>
                  <a:moveTo>
                    <a:pt x="48966" y="31942"/>
                  </a:moveTo>
                  <a:lnTo>
                    <a:pt x="48966" y="31942"/>
                  </a:lnTo>
                  <a:cubicBezTo>
                    <a:pt x="48987" y="32026"/>
                    <a:pt x="48945" y="32068"/>
                    <a:pt x="48882" y="32131"/>
                  </a:cubicBezTo>
                  <a:cubicBezTo>
                    <a:pt x="48819" y="32173"/>
                    <a:pt x="48734" y="32215"/>
                    <a:pt x="48713" y="32341"/>
                  </a:cubicBezTo>
                  <a:cubicBezTo>
                    <a:pt x="48629" y="32278"/>
                    <a:pt x="48734" y="32236"/>
                    <a:pt x="48650" y="32194"/>
                  </a:cubicBezTo>
                  <a:cubicBezTo>
                    <a:pt x="48819" y="32152"/>
                    <a:pt x="48819" y="31963"/>
                    <a:pt x="48966" y="31942"/>
                  </a:cubicBezTo>
                  <a:close/>
                  <a:moveTo>
                    <a:pt x="48660" y="32369"/>
                  </a:moveTo>
                  <a:cubicBezTo>
                    <a:pt x="48663" y="32369"/>
                    <a:pt x="48666" y="32373"/>
                    <a:pt x="48671" y="32384"/>
                  </a:cubicBezTo>
                  <a:cubicBezTo>
                    <a:pt x="48671" y="32411"/>
                    <a:pt x="48662" y="32420"/>
                    <a:pt x="48650" y="32424"/>
                  </a:cubicBezTo>
                  <a:lnTo>
                    <a:pt x="48650" y="32424"/>
                  </a:lnTo>
                  <a:cubicBezTo>
                    <a:pt x="48650" y="32407"/>
                    <a:pt x="48651" y="32369"/>
                    <a:pt x="48660" y="32369"/>
                  </a:cubicBezTo>
                  <a:close/>
                  <a:moveTo>
                    <a:pt x="48629" y="32428"/>
                  </a:moveTo>
                  <a:cubicBezTo>
                    <a:pt x="48608" y="32532"/>
                    <a:pt x="48608" y="32657"/>
                    <a:pt x="48503" y="32720"/>
                  </a:cubicBezTo>
                  <a:cubicBezTo>
                    <a:pt x="48419" y="32657"/>
                    <a:pt x="48503" y="32594"/>
                    <a:pt x="48482" y="32552"/>
                  </a:cubicBezTo>
                  <a:cubicBezTo>
                    <a:pt x="48540" y="32513"/>
                    <a:pt x="48562" y="32440"/>
                    <a:pt x="48629" y="32428"/>
                  </a:cubicBezTo>
                  <a:close/>
                  <a:moveTo>
                    <a:pt x="49029" y="33960"/>
                  </a:moveTo>
                  <a:cubicBezTo>
                    <a:pt x="49044" y="33960"/>
                    <a:pt x="49059" y="33971"/>
                    <a:pt x="49066" y="33985"/>
                  </a:cubicBezTo>
                  <a:lnTo>
                    <a:pt x="49066" y="33985"/>
                  </a:lnTo>
                  <a:cubicBezTo>
                    <a:pt x="49061" y="33989"/>
                    <a:pt x="49055" y="33990"/>
                    <a:pt x="49049" y="33990"/>
                  </a:cubicBezTo>
                  <a:cubicBezTo>
                    <a:pt x="49031" y="33990"/>
                    <a:pt x="49014" y="33975"/>
                    <a:pt x="49029" y="33960"/>
                  </a:cubicBezTo>
                  <a:close/>
                  <a:moveTo>
                    <a:pt x="48372" y="32775"/>
                  </a:moveTo>
                  <a:cubicBezTo>
                    <a:pt x="48387" y="32775"/>
                    <a:pt x="48402" y="32777"/>
                    <a:pt x="48419" y="32783"/>
                  </a:cubicBezTo>
                  <a:cubicBezTo>
                    <a:pt x="48461" y="32888"/>
                    <a:pt x="48272" y="32972"/>
                    <a:pt x="48419" y="33056"/>
                  </a:cubicBezTo>
                  <a:cubicBezTo>
                    <a:pt x="48251" y="33203"/>
                    <a:pt x="48125" y="33372"/>
                    <a:pt x="48020" y="33561"/>
                  </a:cubicBezTo>
                  <a:lnTo>
                    <a:pt x="47872" y="33624"/>
                  </a:lnTo>
                  <a:cubicBezTo>
                    <a:pt x="47851" y="33687"/>
                    <a:pt x="47872" y="33771"/>
                    <a:pt x="47767" y="33792"/>
                  </a:cubicBezTo>
                  <a:cubicBezTo>
                    <a:pt x="47746" y="33792"/>
                    <a:pt x="47725" y="33813"/>
                    <a:pt x="47725" y="33834"/>
                  </a:cubicBezTo>
                  <a:cubicBezTo>
                    <a:pt x="47704" y="33939"/>
                    <a:pt x="47599" y="33981"/>
                    <a:pt x="47536" y="34065"/>
                  </a:cubicBezTo>
                  <a:cubicBezTo>
                    <a:pt x="47494" y="34150"/>
                    <a:pt x="47410" y="34213"/>
                    <a:pt x="47389" y="34297"/>
                  </a:cubicBezTo>
                  <a:cubicBezTo>
                    <a:pt x="47389" y="34330"/>
                    <a:pt x="47375" y="34337"/>
                    <a:pt x="47359" y="34337"/>
                  </a:cubicBezTo>
                  <a:cubicBezTo>
                    <a:pt x="47349" y="34337"/>
                    <a:pt x="47337" y="34334"/>
                    <a:pt x="47327" y="34334"/>
                  </a:cubicBezTo>
                  <a:cubicBezTo>
                    <a:pt x="47314" y="34334"/>
                    <a:pt x="47305" y="34339"/>
                    <a:pt x="47305" y="34360"/>
                  </a:cubicBezTo>
                  <a:cubicBezTo>
                    <a:pt x="47326" y="34423"/>
                    <a:pt x="47263" y="34423"/>
                    <a:pt x="47242" y="34465"/>
                  </a:cubicBezTo>
                  <a:cubicBezTo>
                    <a:pt x="47242" y="34507"/>
                    <a:pt x="47200" y="34549"/>
                    <a:pt x="47200" y="34612"/>
                  </a:cubicBezTo>
                  <a:cubicBezTo>
                    <a:pt x="47179" y="34696"/>
                    <a:pt x="47074" y="34696"/>
                    <a:pt x="47010" y="34780"/>
                  </a:cubicBezTo>
                  <a:cubicBezTo>
                    <a:pt x="46905" y="34927"/>
                    <a:pt x="46779" y="35075"/>
                    <a:pt x="46632" y="35201"/>
                  </a:cubicBezTo>
                  <a:cubicBezTo>
                    <a:pt x="46611" y="35222"/>
                    <a:pt x="46548" y="35222"/>
                    <a:pt x="46527" y="35264"/>
                  </a:cubicBezTo>
                  <a:cubicBezTo>
                    <a:pt x="46485" y="35306"/>
                    <a:pt x="46548" y="35369"/>
                    <a:pt x="46485" y="35390"/>
                  </a:cubicBezTo>
                  <a:cubicBezTo>
                    <a:pt x="46443" y="35453"/>
                    <a:pt x="46380" y="35432"/>
                    <a:pt x="46296" y="35495"/>
                  </a:cubicBezTo>
                  <a:lnTo>
                    <a:pt x="46212" y="35684"/>
                  </a:lnTo>
                  <a:lnTo>
                    <a:pt x="46043" y="35747"/>
                  </a:lnTo>
                  <a:cubicBezTo>
                    <a:pt x="46043" y="35831"/>
                    <a:pt x="46001" y="35937"/>
                    <a:pt x="45917" y="35958"/>
                  </a:cubicBezTo>
                  <a:cubicBezTo>
                    <a:pt x="45895" y="35952"/>
                    <a:pt x="45874" y="35949"/>
                    <a:pt x="45854" y="35949"/>
                  </a:cubicBezTo>
                  <a:cubicBezTo>
                    <a:pt x="45799" y="35949"/>
                    <a:pt x="45753" y="35969"/>
                    <a:pt x="45707" y="36000"/>
                  </a:cubicBezTo>
                  <a:lnTo>
                    <a:pt x="45707" y="36126"/>
                  </a:lnTo>
                  <a:cubicBezTo>
                    <a:pt x="45665" y="36168"/>
                    <a:pt x="45581" y="36147"/>
                    <a:pt x="45560" y="36189"/>
                  </a:cubicBezTo>
                  <a:cubicBezTo>
                    <a:pt x="45539" y="36231"/>
                    <a:pt x="45602" y="36294"/>
                    <a:pt x="45560" y="36336"/>
                  </a:cubicBezTo>
                  <a:cubicBezTo>
                    <a:pt x="45536" y="36324"/>
                    <a:pt x="45518" y="36312"/>
                    <a:pt x="45500" y="36312"/>
                  </a:cubicBezTo>
                  <a:cubicBezTo>
                    <a:pt x="45486" y="36312"/>
                    <a:pt x="45472" y="36318"/>
                    <a:pt x="45455" y="36336"/>
                  </a:cubicBezTo>
                  <a:lnTo>
                    <a:pt x="45518" y="36420"/>
                  </a:lnTo>
                  <a:cubicBezTo>
                    <a:pt x="45450" y="36437"/>
                    <a:pt x="45437" y="36522"/>
                    <a:pt x="45369" y="36522"/>
                  </a:cubicBezTo>
                  <a:cubicBezTo>
                    <a:pt x="45352" y="36522"/>
                    <a:pt x="45332" y="36517"/>
                    <a:pt x="45308" y="36504"/>
                  </a:cubicBezTo>
                  <a:lnTo>
                    <a:pt x="45265" y="36672"/>
                  </a:lnTo>
                  <a:lnTo>
                    <a:pt x="45076" y="36715"/>
                  </a:lnTo>
                  <a:cubicBezTo>
                    <a:pt x="44992" y="36820"/>
                    <a:pt x="44971" y="36946"/>
                    <a:pt x="44845" y="37009"/>
                  </a:cubicBezTo>
                  <a:cubicBezTo>
                    <a:pt x="44782" y="37030"/>
                    <a:pt x="44761" y="37114"/>
                    <a:pt x="44719" y="37177"/>
                  </a:cubicBezTo>
                  <a:cubicBezTo>
                    <a:pt x="44614" y="37177"/>
                    <a:pt x="44530" y="37261"/>
                    <a:pt x="44403" y="37324"/>
                  </a:cubicBezTo>
                  <a:lnTo>
                    <a:pt x="44467" y="37408"/>
                  </a:lnTo>
                  <a:lnTo>
                    <a:pt x="44361" y="37534"/>
                  </a:lnTo>
                  <a:lnTo>
                    <a:pt x="44319" y="37534"/>
                  </a:lnTo>
                  <a:cubicBezTo>
                    <a:pt x="44289" y="37526"/>
                    <a:pt x="44258" y="37522"/>
                    <a:pt x="44228" y="37522"/>
                  </a:cubicBezTo>
                  <a:cubicBezTo>
                    <a:pt x="44114" y="37522"/>
                    <a:pt x="44007" y="37582"/>
                    <a:pt x="43941" y="37682"/>
                  </a:cubicBezTo>
                  <a:cubicBezTo>
                    <a:pt x="43857" y="37787"/>
                    <a:pt x="43731" y="37829"/>
                    <a:pt x="43647" y="37934"/>
                  </a:cubicBezTo>
                  <a:cubicBezTo>
                    <a:pt x="43605" y="37913"/>
                    <a:pt x="43584" y="37871"/>
                    <a:pt x="43626" y="37850"/>
                  </a:cubicBezTo>
                  <a:cubicBezTo>
                    <a:pt x="43773" y="37661"/>
                    <a:pt x="43962" y="37471"/>
                    <a:pt x="44151" y="37324"/>
                  </a:cubicBezTo>
                  <a:cubicBezTo>
                    <a:pt x="44235" y="37114"/>
                    <a:pt x="44488" y="37072"/>
                    <a:pt x="44551" y="36862"/>
                  </a:cubicBezTo>
                  <a:lnTo>
                    <a:pt x="44614" y="36883"/>
                  </a:lnTo>
                  <a:cubicBezTo>
                    <a:pt x="44719" y="36693"/>
                    <a:pt x="44887" y="36546"/>
                    <a:pt x="45097" y="36441"/>
                  </a:cubicBezTo>
                  <a:cubicBezTo>
                    <a:pt x="45160" y="36420"/>
                    <a:pt x="45202" y="36336"/>
                    <a:pt x="45244" y="36273"/>
                  </a:cubicBezTo>
                  <a:cubicBezTo>
                    <a:pt x="45371" y="36189"/>
                    <a:pt x="45476" y="36084"/>
                    <a:pt x="45560" y="35958"/>
                  </a:cubicBezTo>
                  <a:cubicBezTo>
                    <a:pt x="45644" y="35853"/>
                    <a:pt x="45728" y="35768"/>
                    <a:pt x="45833" y="35705"/>
                  </a:cubicBezTo>
                  <a:cubicBezTo>
                    <a:pt x="45875" y="35663"/>
                    <a:pt x="45917" y="35579"/>
                    <a:pt x="45917" y="35516"/>
                  </a:cubicBezTo>
                  <a:lnTo>
                    <a:pt x="45938" y="35558"/>
                  </a:lnTo>
                  <a:cubicBezTo>
                    <a:pt x="46064" y="35411"/>
                    <a:pt x="46212" y="35285"/>
                    <a:pt x="46380" y="35180"/>
                  </a:cubicBezTo>
                  <a:cubicBezTo>
                    <a:pt x="46506" y="35117"/>
                    <a:pt x="46569" y="34948"/>
                    <a:pt x="46674" y="34843"/>
                  </a:cubicBezTo>
                  <a:cubicBezTo>
                    <a:pt x="46758" y="34780"/>
                    <a:pt x="46800" y="34696"/>
                    <a:pt x="46821" y="34591"/>
                  </a:cubicBezTo>
                  <a:cubicBezTo>
                    <a:pt x="46905" y="34570"/>
                    <a:pt x="46968" y="34507"/>
                    <a:pt x="47010" y="34423"/>
                  </a:cubicBezTo>
                  <a:cubicBezTo>
                    <a:pt x="47116" y="34234"/>
                    <a:pt x="47242" y="34065"/>
                    <a:pt x="47368" y="33897"/>
                  </a:cubicBezTo>
                  <a:cubicBezTo>
                    <a:pt x="47452" y="33792"/>
                    <a:pt x="47494" y="33666"/>
                    <a:pt x="47578" y="33582"/>
                  </a:cubicBezTo>
                  <a:cubicBezTo>
                    <a:pt x="47641" y="33498"/>
                    <a:pt x="47725" y="33456"/>
                    <a:pt x="47809" y="33435"/>
                  </a:cubicBezTo>
                  <a:cubicBezTo>
                    <a:pt x="47809" y="33288"/>
                    <a:pt x="47894" y="33140"/>
                    <a:pt x="48041" y="33077"/>
                  </a:cubicBezTo>
                  <a:cubicBezTo>
                    <a:pt x="48125" y="33014"/>
                    <a:pt x="48209" y="32930"/>
                    <a:pt x="48251" y="32825"/>
                  </a:cubicBezTo>
                  <a:cubicBezTo>
                    <a:pt x="48297" y="32794"/>
                    <a:pt x="48332" y="32775"/>
                    <a:pt x="48372" y="32775"/>
                  </a:cubicBezTo>
                  <a:close/>
                  <a:moveTo>
                    <a:pt x="43539" y="37907"/>
                  </a:moveTo>
                  <a:cubicBezTo>
                    <a:pt x="43541" y="37907"/>
                    <a:pt x="43541" y="37909"/>
                    <a:pt x="43541" y="37913"/>
                  </a:cubicBezTo>
                  <a:cubicBezTo>
                    <a:pt x="43563" y="37934"/>
                    <a:pt x="43541" y="37955"/>
                    <a:pt x="43520" y="37955"/>
                  </a:cubicBezTo>
                  <a:cubicBezTo>
                    <a:pt x="43520" y="37938"/>
                    <a:pt x="43534" y="37907"/>
                    <a:pt x="43539" y="37907"/>
                  </a:cubicBezTo>
                  <a:close/>
                  <a:moveTo>
                    <a:pt x="43520" y="37955"/>
                  </a:moveTo>
                  <a:cubicBezTo>
                    <a:pt x="43520" y="37972"/>
                    <a:pt x="43520" y="38003"/>
                    <a:pt x="43509" y="38003"/>
                  </a:cubicBezTo>
                  <a:cubicBezTo>
                    <a:pt x="43507" y="38003"/>
                    <a:pt x="43503" y="38001"/>
                    <a:pt x="43499" y="37997"/>
                  </a:cubicBezTo>
                  <a:cubicBezTo>
                    <a:pt x="43478" y="37976"/>
                    <a:pt x="43520" y="37976"/>
                    <a:pt x="43520" y="37955"/>
                  </a:cubicBezTo>
                  <a:close/>
                  <a:moveTo>
                    <a:pt x="37003" y="40604"/>
                  </a:moveTo>
                  <a:cubicBezTo>
                    <a:pt x="37024" y="40604"/>
                    <a:pt x="37045" y="40604"/>
                    <a:pt x="37045" y="40625"/>
                  </a:cubicBezTo>
                  <a:lnTo>
                    <a:pt x="37003" y="40625"/>
                  </a:lnTo>
                  <a:lnTo>
                    <a:pt x="37003" y="40604"/>
                  </a:lnTo>
                  <a:close/>
                  <a:moveTo>
                    <a:pt x="42448" y="38754"/>
                  </a:moveTo>
                  <a:lnTo>
                    <a:pt x="42679" y="38775"/>
                  </a:lnTo>
                  <a:cubicBezTo>
                    <a:pt x="42722" y="38838"/>
                    <a:pt x="42658" y="38880"/>
                    <a:pt x="42637" y="38922"/>
                  </a:cubicBezTo>
                  <a:cubicBezTo>
                    <a:pt x="42616" y="38985"/>
                    <a:pt x="42595" y="39027"/>
                    <a:pt x="42553" y="39090"/>
                  </a:cubicBezTo>
                  <a:lnTo>
                    <a:pt x="42364" y="39132"/>
                  </a:lnTo>
                  <a:cubicBezTo>
                    <a:pt x="42133" y="39322"/>
                    <a:pt x="41902" y="39511"/>
                    <a:pt x="41670" y="39721"/>
                  </a:cubicBezTo>
                  <a:cubicBezTo>
                    <a:pt x="41649" y="39742"/>
                    <a:pt x="41623" y="39753"/>
                    <a:pt x="41597" y="39753"/>
                  </a:cubicBezTo>
                  <a:cubicBezTo>
                    <a:pt x="41570" y="39753"/>
                    <a:pt x="41544" y="39742"/>
                    <a:pt x="41523" y="39721"/>
                  </a:cubicBezTo>
                  <a:cubicBezTo>
                    <a:pt x="41481" y="39763"/>
                    <a:pt x="41481" y="39826"/>
                    <a:pt x="41460" y="39889"/>
                  </a:cubicBezTo>
                  <a:cubicBezTo>
                    <a:pt x="41250" y="39889"/>
                    <a:pt x="41124" y="40099"/>
                    <a:pt x="40913" y="40099"/>
                  </a:cubicBezTo>
                  <a:lnTo>
                    <a:pt x="40892" y="40205"/>
                  </a:lnTo>
                  <a:cubicBezTo>
                    <a:pt x="40882" y="40208"/>
                    <a:pt x="40871" y="40209"/>
                    <a:pt x="40859" y="40209"/>
                  </a:cubicBezTo>
                  <a:cubicBezTo>
                    <a:pt x="40829" y="40209"/>
                    <a:pt x="40794" y="40201"/>
                    <a:pt x="40760" y="40201"/>
                  </a:cubicBezTo>
                  <a:cubicBezTo>
                    <a:pt x="40724" y="40201"/>
                    <a:pt x="40688" y="40210"/>
                    <a:pt x="40661" y="40247"/>
                  </a:cubicBezTo>
                  <a:cubicBezTo>
                    <a:pt x="40648" y="40273"/>
                    <a:pt x="40628" y="40281"/>
                    <a:pt x="40605" y="40281"/>
                  </a:cubicBezTo>
                  <a:cubicBezTo>
                    <a:pt x="40575" y="40281"/>
                    <a:pt x="40539" y="40267"/>
                    <a:pt x="40506" y="40267"/>
                  </a:cubicBezTo>
                  <a:cubicBezTo>
                    <a:pt x="40486" y="40267"/>
                    <a:pt x="40467" y="40272"/>
                    <a:pt x="40451" y="40289"/>
                  </a:cubicBezTo>
                  <a:lnTo>
                    <a:pt x="40493" y="40352"/>
                  </a:lnTo>
                  <a:cubicBezTo>
                    <a:pt x="40115" y="40688"/>
                    <a:pt x="39652" y="40940"/>
                    <a:pt x="39168" y="41088"/>
                  </a:cubicBezTo>
                  <a:cubicBezTo>
                    <a:pt x="39105" y="41088"/>
                    <a:pt x="39084" y="41067"/>
                    <a:pt x="39042" y="41025"/>
                  </a:cubicBezTo>
                  <a:cubicBezTo>
                    <a:pt x="39253" y="40982"/>
                    <a:pt x="39337" y="40814"/>
                    <a:pt x="39505" y="40709"/>
                  </a:cubicBezTo>
                  <a:cubicBezTo>
                    <a:pt x="39694" y="40646"/>
                    <a:pt x="39862" y="40541"/>
                    <a:pt x="40009" y="40415"/>
                  </a:cubicBezTo>
                  <a:lnTo>
                    <a:pt x="40220" y="40352"/>
                  </a:lnTo>
                  <a:lnTo>
                    <a:pt x="40304" y="40226"/>
                  </a:lnTo>
                  <a:cubicBezTo>
                    <a:pt x="40451" y="40184"/>
                    <a:pt x="40577" y="40099"/>
                    <a:pt x="40703" y="40015"/>
                  </a:cubicBezTo>
                  <a:cubicBezTo>
                    <a:pt x="40766" y="39973"/>
                    <a:pt x="40808" y="39910"/>
                    <a:pt x="40913" y="39910"/>
                  </a:cubicBezTo>
                  <a:cubicBezTo>
                    <a:pt x="40998" y="39910"/>
                    <a:pt x="40955" y="39784"/>
                    <a:pt x="41019" y="39742"/>
                  </a:cubicBezTo>
                  <a:cubicBezTo>
                    <a:pt x="41145" y="39679"/>
                    <a:pt x="41250" y="39616"/>
                    <a:pt x="41355" y="39532"/>
                  </a:cubicBezTo>
                  <a:cubicBezTo>
                    <a:pt x="41460" y="39427"/>
                    <a:pt x="41586" y="39343"/>
                    <a:pt x="41733" y="39258"/>
                  </a:cubicBezTo>
                  <a:cubicBezTo>
                    <a:pt x="41775" y="39258"/>
                    <a:pt x="41796" y="39195"/>
                    <a:pt x="41817" y="39153"/>
                  </a:cubicBezTo>
                  <a:cubicBezTo>
                    <a:pt x="42091" y="39111"/>
                    <a:pt x="42238" y="38901"/>
                    <a:pt x="42448" y="38754"/>
                  </a:cubicBezTo>
                  <a:close/>
                  <a:moveTo>
                    <a:pt x="38958" y="41046"/>
                  </a:moveTo>
                  <a:lnTo>
                    <a:pt x="39063" y="41151"/>
                  </a:lnTo>
                  <a:cubicBezTo>
                    <a:pt x="38979" y="41256"/>
                    <a:pt x="38874" y="41298"/>
                    <a:pt x="38748" y="41298"/>
                  </a:cubicBezTo>
                  <a:cubicBezTo>
                    <a:pt x="38832" y="41235"/>
                    <a:pt x="38916" y="41151"/>
                    <a:pt x="38958" y="41046"/>
                  </a:cubicBezTo>
                  <a:close/>
                  <a:moveTo>
                    <a:pt x="38580" y="41319"/>
                  </a:moveTo>
                  <a:lnTo>
                    <a:pt x="38580" y="41340"/>
                  </a:lnTo>
                  <a:cubicBezTo>
                    <a:pt x="38580" y="41347"/>
                    <a:pt x="38577" y="41349"/>
                    <a:pt x="38574" y="41349"/>
                  </a:cubicBezTo>
                  <a:cubicBezTo>
                    <a:pt x="38568" y="41349"/>
                    <a:pt x="38559" y="41340"/>
                    <a:pt x="38559" y="41340"/>
                  </a:cubicBezTo>
                  <a:cubicBezTo>
                    <a:pt x="38559" y="41340"/>
                    <a:pt x="38580" y="41319"/>
                    <a:pt x="38580" y="41319"/>
                  </a:cubicBezTo>
                  <a:close/>
                  <a:moveTo>
                    <a:pt x="38517" y="41382"/>
                  </a:moveTo>
                  <a:lnTo>
                    <a:pt x="38517" y="41382"/>
                  </a:lnTo>
                  <a:cubicBezTo>
                    <a:pt x="38440" y="41471"/>
                    <a:pt x="38410" y="41506"/>
                    <a:pt x="38370" y="41506"/>
                  </a:cubicBezTo>
                  <a:cubicBezTo>
                    <a:pt x="38344" y="41506"/>
                    <a:pt x="38314" y="41491"/>
                    <a:pt x="38264" y="41466"/>
                  </a:cubicBezTo>
                  <a:lnTo>
                    <a:pt x="38517" y="41382"/>
                  </a:lnTo>
                  <a:close/>
                  <a:moveTo>
                    <a:pt x="38033" y="41466"/>
                  </a:moveTo>
                  <a:cubicBezTo>
                    <a:pt x="38075" y="41508"/>
                    <a:pt x="38075" y="41613"/>
                    <a:pt x="38033" y="41655"/>
                  </a:cubicBezTo>
                  <a:lnTo>
                    <a:pt x="37943" y="41637"/>
                  </a:lnTo>
                  <a:lnTo>
                    <a:pt x="37943" y="41637"/>
                  </a:lnTo>
                  <a:cubicBezTo>
                    <a:pt x="37945" y="41636"/>
                    <a:pt x="37947" y="41635"/>
                    <a:pt x="37949" y="41634"/>
                  </a:cubicBezTo>
                  <a:cubicBezTo>
                    <a:pt x="37928" y="41571"/>
                    <a:pt x="37991" y="41529"/>
                    <a:pt x="38033" y="41466"/>
                  </a:cubicBezTo>
                  <a:close/>
                  <a:moveTo>
                    <a:pt x="36519" y="42055"/>
                  </a:moveTo>
                  <a:cubicBezTo>
                    <a:pt x="36540" y="42076"/>
                    <a:pt x="36582" y="42097"/>
                    <a:pt x="36540" y="42118"/>
                  </a:cubicBezTo>
                  <a:cubicBezTo>
                    <a:pt x="36532" y="42122"/>
                    <a:pt x="36527" y="42124"/>
                    <a:pt x="36522" y="42124"/>
                  </a:cubicBezTo>
                  <a:cubicBezTo>
                    <a:pt x="36505" y="42124"/>
                    <a:pt x="36515" y="42093"/>
                    <a:pt x="36498" y="42076"/>
                  </a:cubicBezTo>
                  <a:cubicBezTo>
                    <a:pt x="36498" y="42076"/>
                    <a:pt x="36519" y="42055"/>
                    <a:pt x="36519" y="42055"/>
                  </a:cubicBezTo>
                  <a:close/>
                  <a:moveTo>
                    <a:pt x="37802" y="41571"/>
                  </a:moveTo>
                  <a:cubicBezTo>
                    <a:pt x="37872" y="41571"/>
                    <a:pt x="37869" y="41644"/>
                    <a:pt x="37915" y="41644"/>
                  </a:cubicBezTo>
                  <a:cubicBezTo>
                    <a:pt x="37920" y="41644"/>
                    <a:pt x="37925" y="41643"/>
                    <a:pt x="37931" y="41641"/>
                  </a:cubicBezTo>
                  <a:lnTo>
                    <a:pt x="37931" y="41641"/>
                  </a:lnTo>
                  <a:cubicBezTo>
                    <a:pt x="37947" y="41679"/>
                    <a:pt x="37927" y="41700"/>
                    <a:pt x="37907" y="41739"/>
                  </a:cubicBezTo>
                  <a:cubicBezTo>
                    <a:pt x="37875" y="41723"/>
                    <a:pt x="37843" y="41716"/>
                    <a:pt x="37813" y="41716"/>
                  </a:cubicBezTo>
                  <a:cubicBezTo>
                    <a:pt x="37765" y="41716"/>
                    <a:pt x="37723" y="41734"/>
                    <a:pt x="37697" y="41760"/>
                  </a:cubicBezTo>
                  <a:cubicBezTo>
                    <a:pt x="37628" y="41812"/>
                    <a:pt x="37544" y="41850"/>
                    <a:pt x="37458" y="41850"/>
                  </a:cubicBezTo>
                  <a:cubicBezTo>
                    <a:pt x="37440" y="41850"/>
                    <a:pt x="37421" y="41848"/>
                    <a:pt x="37402" y="41844"/>
                  </a:cubicBezTo>
                  <a:cubicBezTo>
                    <a:pt x="37339" y="41865"/>
                    <a:pt x="37381" y="41929"/>
                    <a:pt x="37339" y="41950"/>
                  </a:cubicBezTo>
                  <a:cubicBezTo>
                    <a:pt x="37297" y="41908"/>
                    <a:pt x="37234" y="41950"/>
                    <a:pt x="37192" y="41887"/>
                  </a:cubicBezTo>
                  <a:cubicBezTo>
                    <a:pt x="37129" y="41971"/>
                    <a:pt x="37087" y="42034"/>
                    <a:pt x="37003" y="42097"/>
                  </a:cubicBezTo>
                  <a:cubicBezTo>
                    <a:pt x="36917" y="42111"/>
                    <a:pt x="36832" y="42154"/>
                    <a:pt x="36746" y="42154"/>
                  </a:cubicBezTo>
                  <a:cubicBezTo>
                    <a:pt x="36705" y="42154"/>
                    <a:pt x="36665" y="42145"/>
                    <a:pt x="36624" y="42118"/>
                  </a:cubicBezTo>
                  <a:lnTo>
                    <a:pt x="36603" y="42034"/>
                  </a:lnTo>
                  <a:lnTo>
                    <a:pt x="36603" y="42034"/>
                  </a:lnTo>
                  <a:cubicBezTo>
                    <a:pt x="36628" y="42046"/>
                    <a:pt x="36653" y="42049"/>
                    <a:pt x="36679" y="42049"/>
                  </a:cubicBezTo>
                  <a:cubicBezTo>
                    <a:pt x="36706" y="42049"/>
                    <a:pt x="36734" y="42046"/>
                    <a:pt x="36763" y="42046"/>
                  </a:cubicBezTo>
                  <a:cubicBezTo>
                    <a:pt x="36798" y="42046"/>
                    <a:pt x="36836" y="42051"/>
                    <a:pt x="36877" y="42076"/>
                  </a:cubicBezTo>
                  <a:cubicBezTo>
                    <a:pt x="36877" y="41971"/>
                    <a:pt x="36772" y="41992"/>
                    <a:pt x="36772" y="41950"/>
                  </a:cubicBezTo>
                  <a:cubicBezTo>
                    <a:pt x="36898" y="41865"/>
                    <a:pt x="37003" y="41823"/>
                    <a:pt x="37108" y="41739"/>
                  </a:cubicBezTo>
                  <a:cubicBezTo>
                    <a:pt x="37171" y="41697"/>
                    <a:pt x="37213" y="41676"/>
                    <a:pt x="37276" y="41676"/>
                  </a:cubicBezTo>
                  <a:cubicBezTo>
                    <a:pt x="37294" y="41679"/>
                    <a:pt x="37312" y="41681"/>
                    <a:pt x="37329" y="41681"/>
                  </a:cubicBezTo>
                  <a:cubicBezTo>
                    <a:pt x="37433" y="41681"/>
                    <a:pt x="37526" y="41634"/>
                    <a:pt x="37634" y="41634"/>
                  </a:cubicBezTo>
                  <a:cubicBezTo>
                    <a:pt x="37676" y="41634"/>
                    <a:pt x="37739" y="41613"/>
                    <a:pt x="37802" y="41571"/>
                  </a:cubicBezTo>
                  <a:close/>
                  <a:moveTo>
                    <a:pt x="39210" y="42475"/>
                  </a:moveTo>
                  <a:cubicBezTo>
                    <a:pt x="39210" y="42559"/>
                    <a:pt x="39126" y="42517"/>
                    <a:pt x="39105" y="42538"/>
                  </a:cubicBezTo>
                  <a:cubicBezTo>
                    <a:pt x="39126" y="42496"/>
                    <a:pt x="39168" y="42496"/>
                    <a:pt x="39210" y="42475"/>
                  </a:cubicBezTo>
                  <a:close/>
                  <a:moveTo>
                    <a:pt x="33536" y="42824"/>
                  </a:moveTo>
                  <a:cubicBezTo>
                    <a:pt x="33543" y="42824"/>
                    <a:pt x="33549" y="42826"/>
                    <a:pt x="33555" y="42833"/>
                  </a:cubicBezTo>
                  <a:cubicBezTo>
                    <a:pt x="33576" y="42875"/>
                    <a:pt x="33534" y="42875"/>
                    <a:pt x="33534" y="42875"/>
                  </a:cubicBezTo>
                  <a:cubicBezTo>
                    <a:pt x="33513" y="42875"/>
                    <a:pt x="33492" y="42854"/>
                    <a:pt x="33492" y="42854"/>
                  </a:cubicBezTo>
                  <a:cubicBezTo>
                    <a:pt x="33507" y="42839"/>
                    <a:pt x="33522" y="42824"/>
                    <a:pt x="33536" y="42824"/>
                  </a:cubicBezTo>
                  <a:close/>
                  <a:moveTo>
                    <a:pt x="36379" y="42085"/>
                  </a:moveTo>
                  <a:cubicBezTo>
                    <a:pt x="36397" y="42085"/>
                    <a:pt x="36415" y="42089"/>
                    <a:pt x="36435" y="42097"/>
                  </a:cubicBezTo>
                  <a:lnTo>
                    <a:pt x="36477" y="42181"/>
                  </a:lnTo>
                  <a:lnTo>
                    <a:pt x="36183" y="42307"/>
                  </a:lnTo>
                  <a:lnTo>
                    <a:pt x="36141" y="42391"/>
                  </a:lnTo>
                  <a:cubicBezTo>
                    <a:pt x="36131" y="42401"/>
                    <a:pt x="36122" y="42405"/>
                    <a:pt x="36114" y="42405"/>
                  </a:cubicBezTo>
                  <a:cubicBezTo>
                    <a:pt x="36088" y="42405"/>
                    <a:pt x="36068" y="42360"/>
                    <a:pt x="36036" y="42328"/>
                  </a:cubicBezTo>
                  <a:lnTo>
                    <a:pt x="35910" y="42538"/>
                  </a:lnTo>
                  <a:lnTo>
                    <a:pt x="35741" y="42454"/>
                  </a:lnTo>
                  <a:cubicBezTo>
                    <a:pt x="35615" y="42601"/>
                    <a:pt x="35447" y="42559"/>
                    <a:pt x="35300" y="42580"/>
                  </a:cubicBezTo>
                  <a:cubicBezTo>
                    <a:pt x="35287" y="42567"/>
                    <a:pt x="35275" y="42562"/>
                    <a:pt x="35265" y="42562"/>
                  </a:cubicBezTo>
                  <a:cubicBezTo>
                    <a:pt x="35236" y="42562"/>
                    <a:pt x="35216" y="42599"/>
                    <a:pt x="35188" y="42599"/>
                  </a:cubicBezTo>
                  <a:cubicBezTo>
                    <a:pt x="35178" y="42599"/>
                    <a:pt x="35166" y="42594"/>
                    <a:pt x="35153" y="42580"/>
                  </a:cubicBezTo>
                  <a:cubicBezTo>
                    <a:pt x="34943" y="42685"/>
                    <a:pt x="34732" y="42770"/>
                    <a:pt x="34501" y="42812"/>
                  </a:cubicBezTo>
                  <a:cubicBezTo>
                    <a:pt x="34448" y="42822"/>
                    <a:pt x="34396" y="42827"/>
                    <a:pt x="34343" y="42827"/>
                  </a:cubicBezTo>
                  <a:cubicBezTo>
                    <a:pt x="34291" y="42827"/>
                    <a:pt x="34238" y="42822"/>
                    <a:pt x="34186" y="42812"/>
                  </a:cubicBezTo>
                  <a:cubicBezTo>
                    <a:pt x="34102" y="42812"/>
                    <a:pt x="34017" y="42833"/>
                    <a:pt x="33975" y="42896"/>
                  </a:cubicBezTo>
                  <a:cubicBezTo>
                    <a:pt x="33912" y="42875"/>
                    <a:pt x="33849" y="42833"/>
                    <a:pt x="33870" y="42749"/>
                  </a:cubicBezTo>
                  <a:cubicBezTo>
                    <a:pt x="33891" y="42749"/>
                    <a:pt x="33891" y="42727"/>
                    <a:pt x="33912" y="42727"/>
                  </a:cubicBezTo>
                  <a:cubicBezTo>
                    <a:pt x="34186" y="42601"/>
                    <a:pt x="34459" y="42517"/>
                    <a:pt x="34753" y="42433"/>
                  </a:cubicBezTo>
                  <a:cubicBezTo>
                    <a:pt x="34782" y="42419"/>
                    <a:pt x="34811" y="42394"/>
                    <a:pt x="34861" y="42394"/>
                  </a:cubicBezTo>
                  <a:cubicBezTo>
                    <a:pt x="34883" y="42394"/>
                    <a:pt x="34910" y="42399"/>
                    <a:pt x="34943" y="42412"/>
                  </a:cubicBezTo>
                  <a:cubicBezTo>
                    <a:pt x="34956" y="42419"/>
                    <a:pt x="34968" y="42422"/>
                    <a:pt x="34978" y="42422"/>
                  </a:cubicBezTo>
                  <a:cubicBezTo>
                    <a:pt x="35029" y="42422"/>
                    <a:pt x="35040" y="42346"/>
                    <a:pt x="35111" y="42328"/>
                  </a:cubicBezTo>
                  <a:cubicBezTo>
                    <a:pt x="35321" y="42265"/>
                    <a:pt x="35510" y="42244"/>
                    <a:pt x="35720" y="42202"/>
                  </a:cubicBezTo>
                  <a:cubicBezTo>
                    <a:pt x="35747" y="42207"/>
                    <a:pt x="35773" y="42210"/>
                    <a:pt x="35799" y="42210"/>
                  </a:cubicBezTo>
                  <a:cubicBezTo>
                    <a:pt x="35878" y="42210"/>
                    <a:pt x="35957" y="42186"/>
                    <a:pt x="36036" y="42139"/>
                  </a:cubicBezTo>
                  <a:cubicBezTo>
                    <a:pt x="36040" y="42135"/>
                    <a:pt x="36046" y="42133"/>
                    <a:pt x="36054" y="42133"/>
                  </a:cubicBezTo>
                  <a:cubicBezTo>
                    <a:pt x="36089" y="42133"/>
                    <a:pt x="36157" y="42164"/>
                    <a:pt x="36225" y="42181"/>
                  </a:cubicBezTo>
                  <a:cubicBezTo>
                    <a:pt x="36259" y="42147"/>
                    <a:pt x="36307" y="42085"/>
                    <a:pt x="36379" y="42085"/>
                  </a:cubicBezTo>
                  <a:close/>
                  <a:moveTo>
                    <a:pt x="33113" y="42938"/>
                  </a:moveTo>
                  <a:lnTo>
                    <a:pt x="33134" y="42959"/>
                  </a:lnTo>
                  <a:lnTo>
                    <a:pt x="33155" y="42959"/>
                  </a:lnTo>
                  <a:cubicBezTo>
                    <a:pt x="33134" y="42980"/>
                    <a:pt x="33113" y="42980"/>
                    <a:pt x="33113" y="42980"/>
                  </a:cubicBezTo>
                  <a:cubicBezTo>
                    <a:pt x="33113" y="42959"/>
                    <a:pt x="33113" y="42938"/>
                    <a:pt x="33113" y="42938"/>
                  </a:cubicBezTo>
                  <a:close/>
                  <a:moveTo>
                    <a:pt x="33050" y="42980"/>
                  </a:moveTo>
                  <a:cubicBezTo>
                    <a:pt x="33050" y="42990"/>
                    <a:pt x="33056" y="42990"/>
                    <a:pt x="33058" y="42990"/>
                  </a:cubicBezTo>
                  <a:cubicBezTo>
                    <a:pt x="33061" y="42990"/>
                    <a:pt x="33061" y="42990"/>
                    <a:pt x="33050" y="43001"/>
                  </a:cubicBezTo>
                  <a:lnTo>
                    <a:pt x="33029" y="43001"/>
                  </a:lnTo>
                  <a:cubicBezTo>
                    <a:pt x="33008" y="42980"/>
                    <a:pt x="33029" y="42980"/>
                    <a:pt x="33029" y="42980"/>
                  </a:cubicBezTo>
                  <a:close/>
                  <a:moveTo>
                    <a:pt x="32741" y="43004"/>
                  </a:moveTo>
                  <a:cubicBezTo>
                    <a:pt x="32771" y="43004"/>
                    <a:pt x="32790" y="43028"/>
                    <a:pt x="32819" y="43043"/>
                  </a:cubicBezTo>
                  <a:lnTo>
                    <a:pt x="32777" y="43148"/>
                  </a:lnTo>
                  <a:lnTo>
                    <a:pt x="32693" y="43022"/>
                  </a:lnTo>
                  <a:cubicBezTo>
                    <a:pt x="32712" y="43009"/>
                    <a:pt x="32728" y="43004"/>
                    <a:pt x="32741" y="43004"/>
                  </a:cubicBezTo>
                  <a:close/>
                  <a:moveTo>
                    <a:pt x="32504" y="43127"/>
                  </a:moveTo>
                  <a:cubicBezTo>
                    <a:pt x="32525" y="43274"/>
                    <a:pt x="32399" y="43190"/>
                    <a:pt x="32335" y="43253"/>
                  </a:cubicBezTo>
                  <a:cubicBezTo>
                    <a:pt x="32272" y="43316"/>
                    <a:pt x="32167" y="43295"/>
                    <a:pt x="32062" y="43337"/>
                  </a:cubicBezTo>
                  <a:lnTo>
                    <a:pt x="32083" y="43253"/>
                  </a:lnTo>
                  <a:cubicBezTo>
                    <a:pt x="32067" y="43245"/>
                    <a:pt x="32055" y="43242"/>
                    <a:pt x="32044" y="43242"/>
                  </a:cubicBezTo>
                  <a:cubicBezTo>
                    <a:pt x="31999" y="43242"/>
                    <a:pt x="31999" y="43307"/>
                    <a:pt x="31999" y="43358"/>
                  </a:cubicBezTo>
                  <a:lnTo>
                    <a:pt x="31810" y="43400"/>
                  </a:lnTo>
                  <a:lnTo>
                    <a:pt x="31726" y="43526"/>
                  </a:lnTo>
                  <a:cubicBezTo>
                    <a:pt x="31705" y="43501"/>
                    <a:pt x="31686" y="43492"/>
                    <a:pt x="31668" y="43492"/>
                  </a:cubicBezTo>
                  <a:cubicBezTo>
                    <a:pt x="31615" y="43492"/>
                    <a:pt x="31566" y="43570"/>
                    <a:pt x="31509" y="43570"/>
                  </a:cubicBezTo>
                  <a:cubicBezTo>
                    <a:pt x="31505" y="43570"/>
                    <a:pt x="31500" y="43570"/>
                    <a:pt x="31495" y="43568"/>
                  </a:cubicBezTo>
                  <a:cubicBezTo>
                    <a:pt x="31480" y="43566"/>
                    <a:pt x="31466" y="43564"/>
                    <a:pt x="31452" y="43564"/>
                  </a:cubicBezTo>
                  <a:cubicBezTo>
                    <a:pt x="31366" y="43564"/>
                    <a:pt x="31294" y="43613"/>
                    <a:pt x="31221" y="43632"/>
                  </a:cubicBezTo>
                  <a:lnTo>
                    <a:pt x="31032" y="43589"/>
                  </a:lnTo>
                  <a:cubicBezTo>
                    <a:pt x="31011" y="43632"/>
                    <a:pt x="30948" y="43674"/>
                    <a:pt x="30885" y="43674"/>
                  </a:cubicBezTo>
                  <a:cubicBezTo>
                    <a:pt x="30611" y="43674"/>
                    <a:pt x="30317" y="43716"/>
                    <a:pt x="30044" y="43800"/>
                  </a:cubicBezTo>
                  <a:lnTo>
                    <a:pt x="29981" y="43737"/>
                  </a:lnTo>
                  <a:cubicBezTo>
                    <a:pt x="29792" y="43779"/>
                    <a:pt x="29623" y="43800"/>
                    <a:pt x="29434" y="43800"/>
                  </a:cubicBezTo>
                  <a:cubicBezTo>
                    <a:pt x="29266" y="43821"/>
                    <a:pt x="29077" y="43842"/>
                    <a:pt x="28909" y="43863"/>
                  </a:cubicBezTo>
                  <a:cubicBezTo>
                    <a:pt x="28845" y="43842"/>
                    <a:pt x="28803" y="43800"/>
                    <a:pt x="28803" y="43758"/>
                  </a:cubicBezTo>
                  <a:cubicBezTo>
                    <a:pt x="28803" y="43716"/>
                    <a:pt x="28740" y="43716"/>
                    <a:pt x="28761" y="43653"/>
                  </a:cubicBezTo>
                  <a:lnTo>
                    <a:pt x="28761" y="43653"/>
                  </a:lnTo>
                  <a:cubicBezTo>
                    <a:pt x="28856" y="43684"/>
                    <a:pt x="28951" y="43700"/>
                    <a:pt x="29043" y="43700"/>
                  </a:cubicBezTo>
                  <a:cubicBezTo>
                    <a:pt x="29135" y="43700"/>
                    <a:pt x="29224" y="43684"/>
                    <a:pt x="29308" y="43653"/>
                  </a:cubicBezTo>
                  <a:cubicBezTo>
                    <a:pt x="29361" y="43632"/>
                    <a:pt x="29418" y="43632"/>
                    <a:pt x="29474" y="43632"/>
                  </a:cubicBezTo>
                  <a:cubicBezTo>
                    <a:pt x="29529" y="43632"/>
                    <a:pt x="29581" y="43632"/>
                    <a:pt x="29623" y="43611"/>
                  </a:cubicBezTo>
                  <a:cubicBezTo>
                    <a:pt x="29681" y="43596"/>
                    <a:pt x="29738" y="43562"/>
                    <a:pt x="29802" y="43562"/>
                  </a:cubicBezTo>
                  <a:cubicBezTo>
                    <a:pt x="29832" y="43562"/>
                    <a:pt x="29863" y="43570"/>
                    <a:pt x="29897" y="43589"/>
                  </a:cubicBezTo>
                  <a:cubicBezTo>
                    <a:pt x="29939" y="43589"/>
                    <a:pt x="29981" y="43547"/>
                    <a:pt x="30044" y="43547"/>
                  </a:cubicBezTo>
                  <a:cubicBezTo>
                    <a:pt x="30170" y="43505"/>
                    <a:pt x="30296" y="43484"/>
                    <a:pt x="30443" y="43442"/>
                  </a:cubicBezTo>
                  <a:cubicBezTo>
                    <a:pt x="30633" y="43379"/>
                    <a:pt x="30843" y="43358"/>
                    <a:pt x="31032" y="43358"/>
                  </a:cubicBezTo>
                  <a:cubicBezTo>
                    <a:pt x="31083" y="43371"/>
                    <a:pt x="31134" y="43392"/>
                    <a:pt x="31181" y="43392"/>
                  </a:cubicBezTo>
                  <a:cubicBezTo>
                    <a:pt x="31211" y="43392"/>
                    <a:pt x="31239" y="43383"/>
                    <a:pt x="31263" y="43358"/>
                  </a:cubicBezTo>
                  <a:cubicBezTo>
                    <a:pt x="31282" y="43349"/>
                    <a:pt x="31301" y="43346"/>
                    <a:pt x="31320" y="43346"/>
                  </a:cubicBezTo>
                  <a:cubicBezTo>
                    <a:pt x="31354" y="43346"/>
                    <a:pt x="31386" y="43355"/>
                    <a:pt x="31417" y="43355"/>
                  </a:cubicBezTo>
                  <a:cubicBezTo>
                    <a:pt x="31445" y="43355"/>
                    <a:pt x="31471" y="43347"/>
                    <a:pt x="31495" y="43316"/>
                  </a:cubicBezTo>
                  <a:cubicBezTo>
                    <a:pt x="31502" y="43309"/>
                    <a:pt x="31509" y="43307"/>
                    <a:pt x="31516" y="43307"/>
                  </a:cubicBezTo>
                  <a:cubicBezTo>
                    <a:pt x="31532" y="43307"/>
                    <a:pt x="31551" y="43316"/>
                    <a:pt x="31579" y="43316"/>
                  </a:cubicBezTo>
                  <a:cubicBezTo>
                    <a:pt x="31594" y="43320"/>
                    <a:pt x="31608" y="43322"/>
                    <a:pt x="31621" y="43322"/>
                  </a:cubicBezTo>
                  <a:cubicBezTo>
                    <a:pt x="31685" y="43322"/>
                    <a:pt x="31737" y="43284"/>
                    <a:pt x="31789" y="43232"/>
                  </a:cubicBezTo>
                  <a:cubicBezTo>
                    <a:pt x="31820" y="43237"/>
                    <a:pt x="31852" y="43240"/>
                    <a:pt x="31883" y="43240"/>
                  </a:cubicBezTo>
                  <a:cubicBezTo>
                    <a:pt x="31977" y="43240"/>
                    <a:pt x="32067" y="43216"/>
                    <a:pt x="32146" y="43169"/>
                  </a:cubicBezTo>
                  <a:cubicBezTo>
                    <a:pt x="32184" y="43157"/>
                    <a:pt x="32221" y="43153"/>
                    <a:pt x="32258" y="43153"/>
                  </a:cubicBezTo>
                  <a:cubicBezTo>
                    <a:pt x="32297" y="43153"/>
                    <a:pt x="32336" y="43157"/>
                    <a:pt x="32373" y="43157"/>
                  </a:cubicBezTo>
                  <a:cubicBezTo>
                    <a:pt x="32419" y="43157"/>
                    <a:pt x="32463" y="43151"/>
                    <a:pt x="32504" y="43127"/>
                  </a:cubicBezTo>
                  <a:close/>
                  <a:moveTo>
                    <a:pt x="28488" y="43737"/>
                  </a:moveTo>
                  <a:cubicBezTo>
                    <a:pt x="28572" y="43800"/>
                    <a:pt x="28698" y="43737"/>
                    <a:pt x="28740" y="43842"/>
                  </a:cubicBezTo>
                  <a:cubicBezTo>
                    <a:pt x="28722" y="43866"/>
                    <a:pt x="28706" y="43874"/>
                    <a:pt x="28691" y="43874"/>
                  </a:cubicBezTo>
                  <a:cubicBezTo>
                    <a:pt x="28653" y="43874"/>
                    <a:pt x="28623" y="43821"/>
                    <a:pt x="28593" y="43821"/>
                  </a:cubicBezTo>
                  <a:cubicBezTo>
                    <a:pt x="28521" y="43821"/>
                    <a:pt x="28464" y="43867"/>
                    <a:pt x="28397" y="43867"/>
                  </a:cubicBezTo>
                  <a:cubicBezTo>
                    <a:pt x="28385" y="43867"/>
                    <a:pt x="28374" y="43866"/>
                    <a:pt x="28362" y="43863"/>
                  </a:cubicBezTo>
                  <a:lnTo>
                    <a:pt x="28341" y="43800"/>
                  </a:lnTo>
                  <a:lnTo>
                    <a:pt x="28341" y="43800"/>
                  </a:lnTo>
                  <a:cubicBezTo>
                    <a:pt x="28350" y="43803"/>
                    <a:pt x="28358" y="43804"/>
                    <a:pt x="28366" y="43804"/>
                  </a:cubicBezTo>
                  <a:cubicBezTo>
                    <a:pt x="28416" y="43804"/>
                    <a:pt x="28452" y="43755"/>
                    <a:pt x="28488" y="43737"/>
                  </a:cubicBezTo>
                  <a:close/>
                  <a:moveTo>
                    <a:pt x="25606" y="45161"/>
                  </a:moveTo>
                  <a:cubicBezTo>
                    <a:pt x="25607" y="45161"/>
                    <a:pt x="25608" y="45162"/>
                    <a:pt x="25608" y="45166"/>
                  </a:cubicBezTo>
                  <a:cubicBezTo>
                    <a:pt x="25626" y="45185"/>
                    <a:pt x="25597" y="45171"/>
                    <a:pt x="25589" y="45195"/>
                  </a:cubicBezTo>
                  <a:lnTo>
                    <a:pt x="25589" y="45195"/>
                  </a:lnTo>
                  <a:cubicBezTo>
                    <a:pt x="25593" y="45179"/>
                    <a:pt x="25602" y="45161"/>
                    <a:pt x="25606" y="45161"/>
                  </a:cubicBezTo>
                  <a:close/>
                  <a:moveTo>
                    <a:pt x="44396" y="0"/>
                  </a:moveTo>
                  <a:cubicBezTo>
                    <a:pt x="44371" y="0"/>
                    <a:pt x="44345" y="2"/>
                    <a:pt x="44319" y="6"/>
                  </a:cubicBezTo>
                  <a:cubicBezTo>
                    <a:pt x="44298" y="69"/>
                    <a:pt x="44298" y="153"/>
                    <a:pt x="44235" y="195"/>
                  </a:cubicBezTo>
                  <a:cubicBezTo>
                    <a:pt x="44298" y="279"/>
                    <a:pt x="44340" y="405"/>
                    <a:pt x="44446" y="447"/>
                  </a:cubicBezTo>
                  <a:cubicBezTo>
                    <a:pt x="44424" y="468"/>
                    <a:pt x="44382" y="468"/>
                    <a:pt x="44382" y="511"/>
                  </a:cubicBezTo>
                  <a:cubicBezTo>
                    <a:pt x="44399" y="522"/>
                    <a:pt x="44414" y="525"/>
                    <a:pt x="44429" y="525"/>
                  </a:cubicBezTo>
                  <a:cubicBezTo>
                    <a:pt x="44462" y="525"/>
                    <a:pt x="44494" y="506"/>
                    <a:pt x="44536" y="506"/>
                  </a:cubicBezTo>
                  <a:cubicBezTo>
                    <a:pt x="44547" y="506"/>
                    <a:pt x="44559" y="507"/>
                    <a:pt x="44572" y="511"/>
                  </a:cubicBezTo>
                  <a:cubicBezTo>
                    <a:pt x="44572" y="574"/>
                    <a:pt x="44656" y="595"/>
                    <a:pt x="44719" y="637"/>
                  </a:cubicBezTo>
                  <a:cubicBezTo>
                    <a:pt x="44929" y="679"/>
                    <a:pt x="45139" y="784"/>
                    <a:pt x="45308" y="910"/>
                  </a:cubicBezTo>
                  <a:lnTo>
                    <a:pt x="45329" y="910"/>
                  </a:lnTo>
                  <a:cubicBezTo>
                    <a:pt x="45434" y="910"/>
                    <a:pt x="45518" y="994"/>
                    <a:pt x="45581" y="1036"/>
                  </a:cubicBezTo>
                  <a:lnTo>
                    <a:pt x="45686" y="1415"/>
                  </a:lnTo>
                  <a:cubicBezTo>
                    <a:pt x="45812" y="1499"/>
                    <a:pt x="45917" y="1625"/>
                    <a:pt x="45980" y="1772"/>
                  </a:cubicBezTo>
                  <a:cubicBezTo>
                    <a:pt x="46043" y="1835"/>
                    <a:pt x="46064" y="1961"/>
                    <a:pt x="46148" y="1982"/>
                  </a:cubicBezTo>
                  <a:cubicBezTo>
                    <a:pt x="46317" y="2045"/>
                    <a:pt x="46380" y="2192"/>
                    <a:pt x="46485" y="2319"/>
                  </a:cubicBezTo>
                  <a:cubicBezTo>
                    <a:pt x="46504" y="2312"/>
                    <a:pt x="46521" y="2308"/>
                    <a:pt x="46537" y="2308"/>
                  </a:cubicBezTo>
                  <a:cubicBezTo>
                    <a:pt x="46653" y="2308"/>
                    <a:pt x="46705" y="2471"/>
                    <a:pt x="46826" y="2471"/>
                  </a:cubicBezTo>
                  <a:cubicBezTo>
                    <a:pt x="46838" y="2471"/>
                    <a:pt x="46850" y="2469"/>
                    <a:pt x="46863" y="2466"/>
                  </a:cubicBezTo>
                  <a:cubicBezTo>
                    <a:pt x="46905" y="2508"/>
                    <a:pt x="46947" y="2508"/>
                    <a:pt x="46968" y="2571"/>
                  </a:cubicBezTo>
                  <a:cubicBezTo>
                    <a:pt x="46989" y="2655"/>
                    <a:pt x="47074" y="2613"/>
                    <a:pt x="47116" y="2655"/>
                  </a:cubicBezTo>
                  <a:cubicBezTo>
                    <a:pt x="47137" y="2676"/>
                    <a:pt x="47158" y="2697"/>
                    <a:pt x="47179" y="2739"/>
                  </a:cubicBezTo>
                  <a:cubicBezTo>
                    <a:pt x="47263" y="2760"/>
                    <a:pt x="47284" y="2865"/>
                    <a:pt x="47326" y="2907"/>
                  </a:cubicBezTo>
                  <a:cubicBezTo>
                    <a:pt x="47473" y="3054"/>
                    <a:pt x="47599" y="3244"/>
                    <a:pt x="47662" y="3433"/>
                  </a:cubicBezTo>
                  <a:cubicBezTo>
                    <a:pt x="47683" y="3475"/>
                    <a:pt x="47683" y="3538"/>
                    <a:pt x="47662" y="3601"/>
                  </a:cubicBezTo>
                  <a:cubicBezTo>
                    <a:pt x="47767" y="3643"/>
                    <a:pt x="47851" y="3727"/>
                    <a:pt x="47915" y="3832"/>
                  </a:cubicBezTo>
                  <a:cubicBezTo>
                    <a:pt x="47978" y="3895"/>
                    <a:pt x="48020" y="3980"/>
                    <a:pt x="48062" y="4085"/>
                  </a:cubicBezTo>
                  <a:lnTo>
                    <a:pt x="48230" y="4190"/>
                  </a:lnTo>
                  <a:lnTo>
                    <a:pt x="48293" y="4421"/>
                  </a:lnTo>
                  <a:lnTo>
                    <a:pt x="48419" y="4505"/>
                  </a:lnTo>
                  <a:cubicBezTo>
                    <a:pt x="48419" y="4673"/>
                    <a:pt x="48629" y="4757"/>
                    <a:pt x="48545" y="4968"/>
                  </a:cubicBezTo>
                  <a:lnTo>
                    <a:pt x="48713" y="5031"/>
                  </a:lnTo>
                  <a:cubicBezTo>
                    <a:pt x="48756" y="5199"/>
                    <a:pt x="48861" y="5325"/>
                    <a:pt x="49029" y="5367"/>
                  </a:cubicBezTo>
                  <a:cubicBezTo>
                    <a:pt x="49071" y="5556"/>
                    <a:pt x="49155" y="5746"/>
                    <a:pt x="49281" y="5893"/>
                  </a:cubicBezTo>
                  <a:cubicBezTo>
                    <a:pt x="49365" y="5998"/>
                    <a:pt x="49428" y="6124"/>
                    <a:pt x="49470" y="6250"/>
                  </a:cubicBezTo>
                  <a:cubicBezTo>
                    <a:pt x="49533" y="6334"/>
                    <a:pt x="49554" y="6460"/>
                    <a:pt x="49681" y="6524"/>
                  </a:cubicBezTo>
                  <a:cubicBezTo>
                    <a:pt x="49723" y="6545"/>
                    <a:pt x="49723" y="6587"/>
                    <a:pt x="49723" y="6629"/>
                  </a:cubicBezTo>
                  <a:cubicBezTo>
                    <a:pt x="49744" y="6671"/>
                    <a:pt x="49765" y="6713"/>
                    <a:pt x="49786" y="6755"/>
                  </a:cubicBezTo>
                  <a:cubicBezTo>
                    <a:pt x="49975" y="6923"/>
                    <a:pt x="50080" y="7154"/>
                    <a:pt x="50122" y="7407"/>
                  </a:cubicBezTo>
                  <a:cubicBezTo>
                    <a:pt x="50143" y="7428"/>
                    <a:pt x="50206" y="7449"/>
                    <a:pt x="50227" y="7512"/>
                  </a:cubicBezTo>
                  <a:cubicBezTo>
                    <a:pt x="50269" y="7554"/>
                    <a:pt x="50206" y="7638"/>
                    <a:pt x="50227" y="7722"/>
                  </a:cubicBezTo>
                  <a:lnTo>
                    <a:pt x="50395" y="7890"/>
                  </a:lnTo>
                  <a:cubicBezTo>
                    <a:pt x="50458" y="8121"/>
                    <a:pt x="50564" y="8332"/>
                    <a:pt x="50690" y="8521"/>
                  </a:cubicBezTo>
                  <a:cubicBezTo>
                    <a:pt x="50774" y="8689"/>
                    <a:pt x="50879" y="8857"/>
                    <a:pt x="50984" y="9004"/>
                  </a:cubicBezTo>
                  <a:cubicBezTo>
                    <a:pt x="51026" y="9088"/>
                    <a:pt x="51068" y="9152"/>
                    <a:pt x="51110" y="9236"/>
                  </a:cubicBezTo>
                  <a:cubicBezTo>
                    <a:pt x="51152" y="9320"/>
                    <a:pt x="51110" y="9425"/>
                    <a:pt x="51152" y="9509"/>
                  </a:cubicBezTo>
                  <a:cubicBezTo>
                    <a:pt x="51194" y="9572"/>
                    <a:pt x="51215" y="9656"/>
                    <a:pt x="51257" y="9740"/>
                  </a:cubicBezTo>
                  <a:cubicBezTo>
                    <a:pt x="51257" y="9740"/>
                    <a:pt x="51257" y="9761"/>
                    <a:pt x="51257" y="9761"/>
                  </a:cubicBezTo>
                  <a:cubicBezTo>
                    <a:pt x="51236" y="9845"/>
                    <a:pt x="51215" y="9950"/>
                    <a:pt x="51299" y="9993"/>
                  </a:cubicBezTo>
                  <a:cubicBezTo>
                    <a:pt x="51257" y="10098"/>
                    <a:pt x="51320" y="10182"/>
                    <a:pt x="51342" y="10266"/>
                  </a:cubicBezTo>
                  <a:cubicBezTo>
                    <a:pt x="51342" y="10287"/>
                    <a:pt x="51363" y="10287"/>
                    <a:pt x="51363" y="10308"/>
                  </a:cubicBezTo>
                  <a:lnTo>
                    <a:pt x="51426" y="10245"/>
                  </a:lnTo>
                  <a:lnTo>
                    <a:pt x="51489" y="10287"/>
                  </a:lnTo>
                  <a:cubicBezTo>
                    <a:pt x="51552" y="10392"/>
                    <a:pt x="51531" y="10497"/>
                    <a:pt x="51594" y="10602"/>
                  </a:cubicBezTo>
                  <a:cubicBezTo>
                    <a:pt x="51699" y="10728"/>
                    <a:pt x="51762" y="10876"/>
                    <a:pt x="51804" y="11023"/>
                  </a:cubicBezTo>
                  <a:cubicBezTo>
                    <a:pt x="51846" y="11107"/>
                    <a:pt x="51930" y="11107"/>
                    <a:pt x="51951" y="11170"/>
                  </a:cubicBezTo>
                  <a:cubicBezTo>
                    <a:pt x="51972" y="11464"/>
                    <a:pt x="52035" y="11759"/>
                    <a:pt x="52140" y="12032"/>
                  </a:cubicBezTo>
                  <a:lnTo>
                    <a:pt x="52077" y="12137"/>
                  </a:lnTo>
                  <a:cubicBezTo>
                    <a:pt x="52056" y="12053"/>
                    <a:pt x="52014" y="11969"/>
                    <a:pt x="51951" y="11906"/>
                  </a:cubicBezTo>
                  <a:cubicBezTo>
                    <a:pt x="51930" y="11843"/>
                    <a:pt x="51993" y="11801"/>
                    <a:pt x="51951" y="11738"/>
                  </a:cubicBezTo>
                  <a:lnTo>
                    <a:pt x="51867" y="11717"/>
                  </a:lnTo>
                  <a:cubicBezTo>
                    <a:pt x="51825" y="11674"/>
                    <a:pt x="51867" y="11653"/>
                    <a:pt x="51867" y="11611"/>
                  </a:cubicBezTo>
                  <a:lnTo>
                    <a:pt x="51720" y="11464"/>
                  </a:lnTo>
                  <a:lnTo>
                    <a:pt x="51657" y="11233"/>
                  </a:lnTo>
                  <a:cubicBezTo>
                    <a:pt x="51615" y="11191"/>
                    <a:pt x="51552" y="11170"/>
                    <a:pt x="51531" y="11107"/>
                  </a:cubicBezTo>
                  <a:cubicBezTo>
                    <a:pt x="51573" y="11044"/>
                    <a:pt x="51573" y="10960"/>
                    <a:pt x="51510" y="10918"/>
                  </a:cubicBezTo>
                  <a:cubicBezTo>
                    <a:pt x="51405" y="10834"/>
                    <a:pt x="51447" y="10707"/>
                    <a:pt x="51447" y="10602"/>
                  </a:cubicBezTo>
                  <a:cubicBezTo>
                    <a:pt x="51363" y="10560"/>
                    <a:pt x="51342" y="10455"/>
                    <a:pt x="51320" y="10413"/>
                  </a:cubicBezTo>
                  <a:cubicBezTo>
                    <a:pt x="51320" y="10350"/>
                    <a:pt x="51342" y="10308"/>
                    <a:pt x="51278" y="10266"/>
                  </a:cubicBezTo>
                  <a:cubicBezTo>
                    <a:pt x="51215" y="10224"/>
                    <a:pt x="51236" y="10161"/>
                    <a:pt x="51194" y="10077"/>
                  </a:cubicBezTo>
                  <a:cubicBezTo>
                    <a:pt x="51131" y="10014"/>
                    <a:pt x="51152" y="9950"/>
                    <a:pt x="51131" y="9866"/>
                  </a:cubicBezTo>
                  <a:cubicBezTo>
                    <a:pt x="51110" y="9761"/>
                    <a:pt x="51068" y="9656"/>
                    <a:pt x="51005" y="9593"/>
                  </a:cubicBezTo>
                  <a:cubicBezTo>
                    <a:pt x="50984" y="9509"/>
                    <a:pt x="51047" y="9446"/>
                    <a:pt x="50984" y="9383"/>
                  </a:cubicBezTo>
                  <a:cubicBezTo>
                    <a:pt x="50921" y="9383"/>
                    <a:pt x="50879" y="9362"/>
                    <a:pt x="50837" y="9341"/>
                  </a:cubicBezTo>
                  <a:cubicBezTo>
                    <a:pt x="50816" y="9257"/>
                    <a:pt x="50837" y="9173"/>
                    <a:pt x="50774" y="9088"/>
                  </a:cubicBezTo>
                  <a:cubicBezTo>
                    <a:pt x="50648" y="8920"/>
                    <a:pt x="50564" y="8731"/>
                    <a:pt x="50522" y="8542"/>
                  </a:cubicBezTo>
                  <a:lnTo>
                    <a:pt x="50437" y="8521"/>
                  </a:lnTo>
                  <a:cubicBezTo>
                    <a:pt x="50437" y="8290"/>
                    <a:pt x="50269" y="8121"/>
                    <a:pt x="50227" y="7911"/>
                  </a:cubicBezTo>
                  <a:cubicBezTo>
                    <a:pt x="50164" y="7743"/>
                    <a:pt x="49975" y="7638"/>
                    <a:pt x="50038" y="7428"/>
                  </a:cubicBezTo>
                  <a:lnTo>
                    <a:pt x="50017" y="7407"/>
                  </a:lnTo>
                  <a:lnTo>
                    <a:pt x="49933" y="7407"/>
                  </a:lnTo>
                  <a:cubicBezTo>
                    <a:pt x="49975" y="7322"/>
                    <a:pt x="49870" y="7280"/>
                    <a:pt x="49849" y="7154"/>
                  </a:cubicBezTo>
                  <a:cubicBezTo>
                    <a:pt x="49828" y="7028"/>
                    <a:pt x="49807" y="7028"/>
                    <a:pt x="49702" y="6923"/>
                  </a:cubicBezTo>
                  <a:lnTo>
                    <a:pt x="49660" y="6965"/>
                  </a:lnTo>
                  <a:cubicBezTo>
                    <a:pt x="49618" y="6734"/>
                    <a:pt x="49386" y="6629"/>
                    <a:pt x="49323" y="6418"/>
                  </a:cubicBezTo>
                  <a:lnTo>
                    <a:pt x="49260" y="6418"/>
                  </a:lnTo>
                  <a:cubicBezTo>
                    <a:pt x="49197" y="6355"/>
                    <a:pt x="49218" y="6271"/>
                    <a:pt x="49218" y="6208"/>
                  </a:cubicBezTo>
                  <a:lnTo>
                    <a:pt x="49134" y="6187"/>
                  </a:lnTo>
                  <a:cubicBezTo>
                    <a:pt x="49113" y="5998"/>
                    <a:pt x="48945" y="5893"/>
                    <a:pt x="48945" y="5704"/>
                  </a:cubicBezTo>
                  <a:cubicBezTo>
                    <a:pt x="48882" y="5662"/>
                    <a:pt x="48819" y="5598"/>
                    <a:pt x="48777" y="5535"/>
                  </a:cubicBezTo>
                  <a:cubicBezTo>
                    <a:pt x="48713" y="5388"/>
                    <a:pt x="48629" y="5262"/>
                    <a:pt x="48524" y="5178"/>
                  </a:cubicBezTo>
                  <a:cubicBezTo>
                    <a:pt x="48335" y="4989"/>
                    <a:pt x="48293" y="4736"/>
                    <a:pt x="48104" y="4568"/>
                  </a:cubicBezTo>
                  <a:cubicBezTo>
                    <a:pt x="48062" y="4400"/>
                    <a:pt x="47936" y="4295"/>
                    <a:pt x="47809" y="4190"/>
                  </a:cubicBezTo>
                  <a:cubicBezTo>
                    <a:pt x="47830" y="4148"/>
                    <a:pt x="47872" y="4169"/>
                    <a:pt x="47851" y="4106"/>
                  </a:cubicBezTo>
                  <a:cubicBezTo>
                    <a:pt x="47704" y="4064"/>
                    <a:pt x="47578" y="3959"/>
                    <a:pt x="47536" y="3811"/>
                  </a:cubicBezTo>
                  <a:cubicBezTo>
                    <a:pt x="47515" y="3769"/>
                    <a:pt x="47494" y="3748"/>
                    <a:pt x="47473" y="3727"/>
                  </a:cubicBezTo>
                  <a:cubicBezTo>
                    <a:pt x="47368" y="3643"/>
                    <a:pt x="47242" y="3580"/>
                    <a:pt x="47221" y="3412"/>
                  </a:cubicBezTo>
                  <a:cubicBezTo>
                    <a:pt x="47221" y="3391"/>
                    <a:pt x="47179" y="3370"/>
                    <a:pt x="47158" y="3349"/>
                  </a:cubicBezTo>
                  <a:cubicBezTo>
                    <a:pt x="47010" y="3139"/>
                    <a:pt x="46863" y="2970"/>
                    <a:pt x="46695" y="2802"/>
                  </a:cubicBezTo>
                  <a:cubicBezTo>
                    <a:pt x="46674" y="2781"/>
                    <a:pt x="46653" y="2781"/>
                    <a:pt x="46653" y="2781"/>
                  </a:cubicBezTo>
                  <a:lnTo>
                    <a:pt x="46548" y="2781"/>
                  </a:lnTo>
                  <a:cubicBezTo>
                    <a:pt x="46527" y="2697"/>
                    <a:pt x="46443" y="2613"/>
                    <a:pt x="46359" y="2613"/>
                  </a:cubicBezTo>
                  <a:lnTo>
                    <a:pt x="46317" y="2655"/>
                  </a:lnTo>
                  <a:cubicBezTo>
                    <a:pt x="46106" y="2592"/>
                    <a:pt x="45917" y="2487"/>
                    <a:pt x="45770" y="2340"/>
                  </a:cubicBezTo>
                  <a:cubicBezTo>
                    <a:pt x="45728" y="2256"/>
                    <a:pt x="45728" y="2192"/>
                    <a:pt x="45707" y="2150"/>
                  </a:cubicBezTo>
                  <a:cubicBezTo>
                    <a:pt x="45497" y="2129"/>
                    <a:pt x="45413" y="1982"/>
                    <a:pt x="45265" y="1877"/>
                  </a:cubicBezTo>
                  <a:cubicBezTo>
                    <a:pt x="45202" y="1814"/>
                    <a:pt x="45118" y="1751"/>
                    <a:pt x="45013" y="1709"/>
                  </a:cubicBezTo>
                  <a:cubicBezTo>
                    <a:pt x="44866" y="1667"/>
                    <a:pt x="44740" y="1604"/>
                    <a:pt x="44614" y="1541"/>
                  </a:cubicBezTo>
                  <a:cubicBezTo>
                    <a:pt x="44551" y="1288"/>
                    <a:pt x="44340" y="1330"/>
                    <a:pt x="44214" y="1246"/>
                  </a:cubicBezTo>
                  <a:cubicBezTo>
                    <a:pt x="44181" y="1181"/>
                    <a:pt x="44149" y="1128"/>
                    <a:pt x="44086" y="1128"/>
                  </a:cubicBezTo>
                  <a:cubicBezTo>
                    <a:pt x="44068" y="1128"/>
                    <a:pt x="44048" y="1132"/>
                    <a:pt x="44025" y="1141"/>
                  </a:cubicBezTo>
                  <a:cubicBezTo>
                    <a:pt x="44008" y="1150"/>
                    <a:pt x="43992" y="1153"/>
                    <a:pt x="43977" y="1153"/>
                  </a:cubicBezTo>
                  <a:cubicBezTo>
                    <a:pt x="43917" y="1153"/>
                    <a:pt x="43869" y="1099"/>
                    <a:pt x="43836" y="1099"/>
                  </a:cubicBezTo>
                  <a:lnTo>
                    <a:pt x="43731" y="1204"/>
                  </a:lnTo>
                  <a:lnTo>
                    <a:pt x="43773" y="1309"/>
                  </a:lnTo>
                  <a:cubicBezTo>
                    <a:pt x="43794" y="1373"/>
                    <a:pt x="43836" y="1330"/>
                    <a:pt x="43878" y="1373"/>
                  </a:cubicBezTo>
                  <a:lnTo>
                    <a:pt x="43920" y="1499"/>
                  </a:lnTo>
                  <a:cubicBezTo>
                    <a:pt x="44004" y="1562"/>
                    <a:pt x="44088" y="1604"/>
                    <a:pt x="44193" y="1625"/>
                  </a:cubicBezTo>
                  <a:cubicBezTo>
                    <a:pt x="44214" y="1667"/>
                    <a:pt x="44214" y="1709"/>
                    <a:pt x="44277" y="1730"/>
                  </a:cubicBezTo>
                  <a:cubicBezTo>
                    <a:pt x="44303" y="1710"/>
                    <a:pt x="44332" y="1705"/>
                    <a:pt x="44361" y="1705"/>
                  </a:cubicBezTo>
                  <a:cubicBezTo>
                    <a:pt x="44397" y="1705"/>
                    <a:pt x="44435" y="1713"/>
                    <a:pt x="44474" y="1713"/>
                  </a:cubicBezTo>
                  <a:cubicBezTo>
                    <a:pt x="44506" y="1713"/>
                    <a:pt x="44539" y="1708"/>
                    <a:pt x="44572" y="1688"/>
                  </a:cubicBezTo>
                  <a:cubicBezTo>
                    <a:pt x="44572" y="1671"/>
                    <a:pt x="44585" y="1640"/>
                    <a:pt x="44591" y="1640"/>
                  </a:cubicBezTo>
                  <a:cubicBezTo>
                    <a:pt x="44592" y="1640"/>
                    <a:pt x="44593" y="1642"/>
                    <a:pt x="44593" y="1646"/>
                  </a:cubicBezTo>
                  <a:cubicBezTo>
                    <a:pt x="44614" y="1667"/>
                    <a:pt x="44593" y="1688"/>
                    <a:pt x="44572" y="1688"/>
                  </a:cubicBezTo>
                  <a:cubicBezTo>
                    <a:pt x="44656" y="1751"/>
                    <a:pt x="44761" y="1814"/>
                    <a:pt x="44845" y="1877"/>
                  </a:cubicBezTo>
                  <a:lnTo>
                    <a:pt x="44908" y="2150"/>
                  </a:lnTo>
                  <a:cubicBezTo>
                    <a:pt x="44929" y="2150"/>
                    <a:pt x="44971" y="2171"/>
                    <a:pt x="44992" y="2192"/>
                  </a:cubicBezTo>
                  <a:cubicBezTo>
                    <a:pt x="45097" y="2361"/>
                    <a:pt x="45223" y="2508"/>
                    <a:pt x="45350" y="2655"/>
                  </a:cubicBezTo>
                  <a:cubicBezTo>
                    <a:pt x="45371" y="2697"/>
                    <a:pt x="45371" y="2781"/>
                    <a:pt x="45350" y="2823"/>
                  </a:cubicBezTo>
                  <a:lnTo>
                    <a:pt x="45854" y="3223"/>
                  </a:lnTo>
                  <a:cubicBezTo>
                    <a:pt x="45938" y="3265"/>
                    <a:pt x="46043" y="3307"/>
                    <a:pt x="46127" y="3328"/>
                  </a:cubicBezTo>
                  <a:cubicBezTo>
                    <a:pt x="46191" y="3349"/>
                    <a:pt x="46233" y="3370"/>
                    <a:pt x="46254" y="3391"/>
                  </a:cubicBezTo>
                  <a:cubicBezTo>
                    <a:pt x="46380" y="3517"/>
                    <a:pt x="46422" y="3727"/>
                    <a:pt x="46569" y="3832"/>
                  </a:cubicBezTo>
                  <a:cubicBezTo>
                    <a:pt x="46653" y="4022"/>
                    <a:pt x="46758" y="4211"/>
                    <a:pt x="46884" y="4379"/>
                  </a:cubicBezTo>
                  <a:cubicBezTo>
                    <a:pt x="46947" y="4505"/>
                    <a:pt x="47074" y="4631"/>
                    <a:pt x="47200" y="4715"/>
                  </a:cubicBezTo>
                  <a:cubicBezTo>
                    <a:pt x="47221" y="4715"/>
                    <a:pt x="47221" y="4736"/>
                    <a:pt x="47242" y="4736"/>
                  </a:cubicBezTo>
                  <a:lnTo>
                    <a:pt x="47305" y="4947"/>
                  </a:lnTo>
                  <a:lnTo>
                    <a:pt x="47431" y="5073"/>
                  </a:lnTo>
                  <a:cubicBezTo>
                    <a:pt x="47473" y="5262"/>
                    <a:pt x="47557" y="5409"/>
                    <a:pt x="47704" y="5535"/>
                  </a:cubicBezTo>
                  <a:cubicBezTo>
                    <a:pt x="47767" y="5640"/>
                    <a:pt x="47915" y="5725"/>
                    <a:pt x="47894" y="5893"/>
                  </a:cubicBezTo>
                  <a:cubicBezTo>
                    <a:pt x="47894" y="5935"/>
                    <a:pt x="47809" y="5935"/>
                    <a:pt x="47851" y="5998"/>
                  </a:cubicBezTo>
                  <a:cubicBezTo>
                    <a:pt x="47915" y="6040"/>
                    <a:pt x="48020" y="6103"/>
                    <a:pt x="48041" y="6187"/>
                  </a:cubicBezTo>
                  <a:cubicBezTo>
                    <a:pt x="48104" y="6355"/>
                    <a:pt x="48209" y="6502"/>
                    <a:pt x="48356" y="6608"/>
                  </a:cubicBezTo>
                  <a:cubicBezTo>
                    <a:pt x="48419" y="6755"/>
                    <a:pt x="48440" y="6923"/>
                    <a:pt x="48587" y="7028"/>
                  </a:cubicBezTo>
                  <a:cubicBezTo>
                    <a:pt x="48587" y="7217"/>
                    <a:pt x="48734" y="7301"/>
                    <a:pt x="48798" y="7449"/>
                  </a:cubicBezTo>
                  <a:cubicBezTo>
                    <a:pt x="48756" y="7491"/>
                    <a:pt x="48777" y="7575"/>
                    <a:pt x="48798" y="7596"/>
                  </a:cubicBezTo>
                  <a:cubicBezTo>
                    <a:pt x="48840" y="7638"/>
                    <a:pt x="48903" y="7596"/>
                    <a:pt x="48945" y="7701"/>
                  </a:cubicBezTo>
                  <a:cubicBezTo>
                    <a:pt x="48966" y="7806"/>
                    <a:pt x="49008" y="7953"/>
                    <a:pt x="49050" y="8079"/>
                  </a:cubicBezTo>
                  <a:cubicBezTo>
                    <a:pt x="49092" y="8121"/>
                    <a:pt x="49155" y="8100"/>
                    <a:pt x="49134" y="8121"/>
                  </a:cubicBezTo>
                  <a:cubicBezTo>
                    <a:pt x="49113" y="8163"/>
                    <a:pt x="49071" y="8184"/>
                    <a:pt x="49092" y="8248"/>
                  </a:cubicBezTo>
                  <a:cubicBezTo>
                    <a:pt x="49092" y="8311"/>
                    <a:pt x="49113" y="8353"/>
                    <a:pt x="49134" y="8437"/>
                  </a:cubicBezTo>
                  <a:cubicBezTo>
                    <a:pt x="49150" y="8431"/>
                    <a:pt x="49165" y="8429"/>
                    <a:pt x="49181" y="8429"/>
                  </a:cubicBezTo>
                  <a:cubicBezTo>
                    <a:pt x="49227" y="8429"/>
                    <a:pt x="49271" y="8452"/>
                    <a:pt x="49302" y="8500"/>
                  </a:cubicBezTo>
                  <a:cubicBezTo>
                    <a:pt x="49302" y="8563"/>
                    <a:pt x="49365" y="8626"/>
                    <a:pt x="49407" y="8710"/>
                  </a:cubicBezTo>
                  <a:cubicBezTo>
                    <a:pt x="49470" y="8773"/>
                    <a:pt x="49512" y="8857"/>
                    <a:pt x="49533" y="8920"/>
                  </a:cubicBezTo>
                  <a:cubicBezTo>
                    <a:pt x="49575" y="8983"/>
                    <a:pt x="49618" y="9046"/>
                    <a:pt x="49681" y="9088"/>
                  </a:cubicBezTo>
                  <a:cubicBezTo>
                    <a:pt x="49681" y="9215"/>
                    <a:pt x="49765" y="9341"/>
                    <a:pt x="49870" y="9404"/>
                  </a:cubicBezTo>
                  <a:cubicBezTo>
                    <a:pt x="49849" y="9425"/>
                    <a:pt x="49849" y="9467"/>
                    <a:pt x="49849" y="9488"/>
                  </a:cubicBezTo>
                  <a:cubicBezTo>
                    <a:pt x="49933" y="9572"/>
                    <a:pt x="49891" y="9677"/>
                    <a:pt x="49912" y="9761"/>
                  </a:cubicBezTo>
                  <a:cubicBezTo>
                    <a:pt x="49912" y="9824"/>
                    <a:pt x="49996" y="9866"/>
                    <a:pt x="50017" y="9929"/>
                  </a:cubicBezTo>
                  <a:cubicBezTo>
                    <a:pt x="50059" y="10140"/>
                    <a:pt x="50122" y="10329"/>
                    <a:pt x="50227" y="10518"/>
                  </a:cubicBezTo>
                  <a:cubicBezTo>
                    <a:pt x="50290" y="10644"/>
                    <a:pt x="50332" y="10791"/>
                    <a:pt x="50374" y="10939"/>
                  </a:cubicBezTo>
                  <a:cubicBezTo>
                    <a:pt x="50416" y="11086"/>
                    <a:pt x="50543" y="11212"/>
                    <a:pt x="50606" y="11338"/>
                  </a:cubicBezTo>
                  <a:cubicBezTo>
                    <a:pt x="50648" y="11422"/>
                    <a:pt x="50753" y="11485"/>
                    <a:pt x="50732" y="11611"/>
                  </a:cubicBezTo>
                  <a:lnTo>
                    <a:pt x="50648" y="11674"/>
                  </a:lnTo>
                  <a:cubicBezTo>
                    <a:pt x="50669" y="11717"/>
                    <a:pt x="50669" y="11780"/>
                    <a:pt x="50690" y="11801"/>
                  </a:cubicBezTo>
                  <a:cubicBezTo>
                    <a:pt x="50795" y="11906"/>
                    <a:pt x="50837" y="12053"/>
                    <a:pt x="50795" y="12179"/>
                  </a:cubicBezTo>
                  <a:cubicBezTo>
                    <a:pt x="50774" y="12305"/>
                    <a:pt x="50795" y="12431"/>
                    <a:pt x="50858" y="12558"/>
                  </a:cubicBezTo>
                  <a:cubicBezTo>
                    <a:pt x="50942" y="12642"/>
                    <a:pt x="50921" y="12768"/>
                    <a:pt x="51026" y="12852"/>
                  </a:cubicBezTo>
                  <a:cubicBezTo>
                    <a:pt x="51089" y="12936"/>
                    <a:pt x="51110" y="13020"/>
                    <a:pt x="51068" y="13125"/>
                  </a:cubicBezTo>
                  <a:cubicBezTo>
                    <a:pt x="51047" y="13188"/>
                    <a:pt x="51068" y="13272"/>
                    <a:pt x="51131" y="13314"/>
                  </a:cubicBezTo>
                  <a:cubicBezTo>
                    <a:pt x="51173" y="13377"/>
                    <a:pt x="51194" y="13441"/>
                    <a:pt x="51215" y="13504"/>
                  </a:cubicBezTo>
                  <a:cubicBezTo>
                    <a:pt x="51236" y="13567"/>
                    <a:pt x="51236" y="13651"/>
                    <a:pt x="51299" y="13672"/>
                  </a:cubicBezTo>
                  <a:cubicBezTo>
                    <a:pt x="51257" y="13756"/>
                    <a:pt x="51320" y="13777"/>
                    <a:pt x="51342" y="13840"/>
                  </a:cubicBezTo>
                  <a:cubicBezTo>
                    <a:pt x="51405" y="13903"/>
                    <a:pt x="51426" y="14008"/>
                    <a:pt x="51384" y="14092"/>
                  </a:cubicBezTo>
                  <a:lnTo>
                    <a:pt x="51426" y="14092"/>
                  </a:lnTo>
                  <a:cubicBezTo>
                    <a:pt x="51405" y="14260"/>
                    <a:pt x="51447" y="14429"/>
                    <a:pt x="51552" y="14555"/>
                  </a:cubicBezTo>
                  <a:cubicBezTo>
                    <a:pt x="51552" y="14576"/>
                    <a:pt x="51531" y="14597"/>
                    <a:pt x="51531" y="14618"/>
                  </a:cubicBezTo>
                  <a:lnTo>
                    <a:pt x="51657" y="14744"/>
                  </a:lnTo>
                  <a:cubicBezTo>
                    <a:pt x="51741" y="14954"/>
                    <a:pt x="51762" y="15207"/>
                    <a:pt x="51720" y="15438"/>
                  </a:cubicBezTo>
                  <a:cubicBezTo>
                    <a:pt x="51783" y="15522"/>
                    <a:pt x="51825" y="15648"/>
                    <a:pt x="51825" y="15774"/>
                  </a:cubicBezTo>
                  <a:cubicBezTo>
                    <a:pt x="51825" y="15921"/>
                    <a:pt x="51825" y="16048"/>
                    <a:pt x="51867" y="16174"/>
                  </a:cubicBezTo>
                  <a:cubicBezTo>
                    <a:pt x="51909" y="16300"/>
                    <a:pt x="51930" y="16426"/>
                    <a:pt x="51972" y="16531"/>
                  </a:cubicBezTo>
                  <a:cubicBezTo>
                    <a:pt x="51930" y="16931"/>
                    <a:pt x="51888" y="17330"/>
                    <a:pt x="51804" y="17708"/>
                  </a:cubicBezTo>
                  <a:cubicBezTo>
                    <a:pt x="51993" y="17856"/>
                    <a:pt x="51846" y="18045"/>
                    <a:pt x="51846" y="18192"/>
                  </a:cubicBezTo>
                  <a:cubicBezTo>
                    <a:pt x="51867" y="18318"/>
                    <a:pt x="51930" y="18402"/>
                    <a:pt x="51888" y="18528"/>
                  </a:cubicBezTo>
                  <a:cubicBezTo>
                    <a:pt x="51951" y="18592"/>
                    <a:pt x="51972" y="18676"/>
                    <a:pt x="52035" y="18718"/>
                  </a:cubicBezTo>
                  <a:cubicBezTo>
                    <a:pt x="52056" y="18907"/>
                    <a:pt x="52014" y="19096"/>
                    <a:pt x="51972" y="19264"/>
                  </a:cubicBezTo>
                  <a:cubicBezTo>
                    <a:pt x="51930" y="19411"/>
                    <a:pt x="51930" y="19559"/>
                    <a:pt x="51972" y="19706"/>
                  </a:cubicBezTo>
                  <a:cubicBezTo>
                    <a:pt x="51867" y="19916"/>
                    <a:pt x="51804" y="20147"/>
                    <a:pt x="51825" y="20358"/>
                  </a:cubicBezTo>
                  <a:cubicBezTo>
                    <a:pt x="51804" y="20442"/>
                    <a:pt x="51783" y="20547"/>
                    <a:pt x="51783" y="20631"/>
                  </a:cubicBezTo>
                  <a:cubicBezTo>
                    <a:pt x="51804" y="20715"/>
                    <a:pt x="51783" y="20799"/>
                    <a:pt x="51762" y="20883"/>
                  </a:cubicBezTo>
                  <a:cubicBezTo>
                    <a:pt x="51741" y="20967"/>
                    <a:pt x="51720" y="21051"/>
                    <a:pt x="51804" y="21093"/>
                  </a:cubicBezTo>
                  <a:cubicBezTo>
                    <a:pt x="51741" y="21241"/>
                    <a:pt x="51699" y="21409"/>
                    <a:pt x="51699" y="21577"/>
                  </a:cubicBezTo>
                  <a:cubicBezTo>
                    <a:pt x="51678" y="21808"/>
                    <a:pt x="51678" y="22040"/>
                    <a:pt x="51636" y="22271"/>
                  </a:cubicBezTo>
                  <a:cubicBezTo>
                    <a:pt x="51615" y="22481"/>
                    <a:pt x="51510" y="22691"/>
                    <a:pt x="51342" y="22838"/>
                  </a:cubicBezTo>
                  <a:cubicBezTo>
                    <a:pt x="51426" y="22902"/>
                    <a:pt x="51363" y="22986"/>
                    <a:pt x="51384" y="23028"/>
                  </a:cubicBezTo>
                  <a:cubicBezTo>
                    <a:pt x="51299" y="23196"/>
                    <a:pt x="51215" y="23343"/>
                    <a:pt x="51152" y="23511"/>
                  </a:cubicBezTo>
                  <a:cubicBezTo>
                    <a:pt x="51110" y="23553"/>
                    <a:pt x="51068" y="23532"/>
                    <a:pt x="51047" y="23574"/>
                  </a:cubicBezTo>
                  <a:cubicBezTo>
                    <a:pt x="51026" y="23637"/>
                    <a:pt x="51089" y="23637"/>
                    <a:pt x="51110" y="23679"/>
                  </a:cubicBezTo>
                  <a:lnTo>
                    <a:pt x="50963" y="23806"/>
                  </a:lnTo>
                  <a:cubicBezTo>
                    <a:pt x="50963" y="23827"/>
                    <a:pt x="50942" y="23869"/>
                    <a:pt x="50942" y="23911"/>
                  </a:cubicBezTo>
                  <a:cubicBezTo>
                    <a:pt x="51005" y="24205"/>
                    <a:pt x="50816" y="24436"/>
                    <a:pt x="50837" y="24731"/>
                  </a:cubicBezTo>
                  <a:cubicBezTo>
                    <a:pt x="50837" y="24773"/>
                    <a:pt x="50816" y="24836"/>
                    <a:pt x="50774" y="24878"/>
                  </a:cubicBezTo>
                  <a:cubicBezTo>
                    <a:pt x="50669" y="24962"/>
                    <a:pt x="50669" y="25109"/>
                    <a:pt x="50648" y="25172"/>
                  </a:cubicBezTo>
                  <a:cubicBezTo>
                    <a:pt x="50606" y="25214"/>
                    <a:pt x="50627" y="25298"/>
                    <a:pt x="50606" y="25340"/>
                  </a:cubicBezTo>
                  <a:cubicBezTo>
                    <a:pt x="50458" y="25698"/>
                    <a:pt x="50416" y="26055"/>
                    <a:pt x="50311" y="26392"/>
                  </a:cubicBezTo>
                  <a:cubicBezTo>
                    <a:pt x="50311" y="26413"/>
                    <a:pt x="50311" y="26434"/>
                    <a:pt x="50311" y="26434"/>
                  </a:cubicBezTo>
                  <a:lnTo>
                    <a:pt x="50248" y="26413"/>
                  </a:lnTo>
                  <a:cubicBezTo>
                    <a:pt x="50206" y="26476"/>
                    <a:pt x="50164" y="26560"/>
                    <a:pt x="50164" y="26623"/>
                  </a:cubicBezTo>
                  <a:lnTo>
                    <a:pt x="50059" y="26686"/>
                  </a:lnTo>
                  <a:cubicBezTo>
                    <a:pt x="50059" y="26728"/>
                    <a:pt x="50080" y="26791"/>
                    <a:pt x="50080" y="26833"/>
                  </a:cubicBezTo>
                  <a:lnTo>
                    <a:pt x="49996" y="26917"/>
                  </a:lnTo>
                  <a:lnTo>
                    <a:pt x="49912" y="26917"/>
                  </a:lnTo>
                  <a:cubicBezTo>
                    <a:pt x="49870" y="26917"/>
                    <a:pt x="49849" y="26959"/>
                    <a:pt x="49849" y="27001"/>
                  </a:cubicBezTo>
                  <a:cubicBezTo>
                    <a:pt x="49870" y="27254"/>
                    <a:pt x="49702" y="27464"/>
                    <a:pt x="49765" y="27695"/>
                  </a:cubicBezTo>
                  <a:cubicBezTo>
                    <a:pt x="49681" y="27863"/>
                    <a:pt x="49618" y="28031"/>
                    <a:pt x="49575" y="28221"/>
                  </a:cubicBezTo>
                  <a:cubicBezTo>
                    <a:pt x="49407" y="28410"/>
                    <a:pt x="49407" y="28704"/>
                    <a:pt x="49218" y="28872"/>
                  </a:cubicBezTo>
                  <a:cubicBezTo>
                    <a:pt x="49218" y="28872"/>
                    <a:pt x="49218" y="28893"/>
                    <a:pt x="49218" y="28893"/>
                  </a:cubicBezTo>
                  <a:cubicBezTo>
                    <a:pt x="49197" y="29062"/>
                    <a:pt x="49071" y="29167"/>
                    <a:pt x="49029" y="29335"/>
                  </a:cubicBezTo>
                  <a:cubicBezTo>
                    <a:pt x="48987" y="29503"/>
                    <a:pt x="48924" y="29650"/>
                    <a:pt x="48819" y="29798"/>
                  </a:cubicBezTo>
                  <a:cubicBezTo>
                    <a:pt x="48713" y="29924"/>
                    <a:pt x="48629" y="30092"/>
                    <a:pt x="48566" y="30260"/>
                  </a:cubicBezTo>
                  <a:cubicBezTo>
                    <a:pt x="48482" y="30470"/>
                    <a:pt x="48377" y="30681"/>
                    <a:pt x="48230" y="30849"/>
                  </a:cubicBezTo>
                  <a:cubicBezTo>
                    <a:pt x="48125" y="30954"/>
                    <a:pt x="48083" y="31101"/>
                    <a:pt x="47957" y="31206"/>
                  </a:cubicBezTo>
                  <a:cubicBezTo>
                    <a:pt x="47936" y="31206"/>
                    <a:pt x="47936" y="31269"/>
                    <a:pt x="47936" y="31290"/>
                  </a:cubicBezTo>
                  <a:cubicBezTo>
                    <a:pt x="47830" y="31311"/>
                    <a:pt x="47746" y="31395"/>
                    <a:pt x="47662" y="31437"/>
                  </a:cubicBezTo>
                  <a:lnTo>
                    <a:pt x="47704" y="31479"/>
                  </a:lnTo>
                  <a:cubicBezTo>
                    <a:pt x="47662" y="31522"/>
                    <a:pt x="47641" y="31543"/>
                    <a:pt x="47620" y="31585"/>
                  </a:cubicBezTo>
                  <a:cubicBezTo>
                    <a:pt x="47578" y="31669"/>
                    <a:pt x="47599" y="31774"/>
                    <a:pt x="47515" y="31858"/>
                  </a:cubicBezTo>
                  <a:cubicBezTo>
                    <a:pt x="47452" y="31921"/>
                    <a:pt x="47452" y="32068"/>
                    <a:pt x="47410" y="32110"/>
                  </a:cubicBezTo>
                  <a:cubicBezTo>
                    <a:pt x="47389" y="32152"/>
                    <a:pt x="47389" y="32236"/>
                    <a:pt x="47347" y="32278"/>
                  </a:cubicBezTo>
                  <a:cubicBezTo>
                    <a:pt x="47200" y="32447"/>
                    <a:pt x="47053" y="32636"/>
                    <a:pt x="46905" y="32804"/>
                  </a:cubicBezTo>
                  <a:cubicBezTo>
                    <a:pt x="46842" y="32888"/>
                    <a:pt x="46758" y="32951"/>
                    <a:pt x="46674" y="32993"/>
                  </a:cubicBezTo>
                  <a:cubicBezTo>
                    <a:pt x="46674" y="33203"/>
                    <a:pt x="46422" y="33309"/>
                    <a:pt x="46464" y="33519"/>
                  </a:cubicBezTo>
                  <a:cubicBezTo>
                    <a:pt x="46359" y="33582"/>
                    <a:pt x="46296" y="33666"/>
                    <a:pt x="46254" y="33750"/>
                  </a:cubicBezTo>
                  <a:cubicBezTo>
                    <a:pt x="46191" y="33897"/>
                    <a:pt x="46085" y="34023"/>
                    <a:pt x="45938" y="34086"/>
                  </a:cubicBezTo>
                  <a:cubicBezTo>
                    <a:pt x="45728" y="34192"/>
                    <a:pt x="45539" y="34360"/>
                    <a:pt x="45392" y="34549"/>
                  </a:cubicBezTo>
                  <a:cubicBezTo>
                    <a:pt x="45286" y="34717"/>
                    <a:pt x="45160" y="34843"/>
                    <a:pt x="45013" y="34969"/>
                  </a:cubicBezTo>
                  <a:cubicBezTo>
                    <a:pt x="45013" y="35096"/>
                    <a:pt x="44929" y="35201"/>
                    <a:pt x="44824" y="35243"/>
                  </a:cubicBezTo>
                  <a:cubicBezTo>
                    <a:pt x="44677" y="35369"/>
                    <a:pt x="44551" y="35495"/>
                    <a:pt x="44424" y="35642"/>
                  </a:cubicBezTo>
                  <a:lnTo>
                    <a:pt x="44214" y="35684"/>
                  </a:lnTo>
                  <a:cubicBezTo>
                    <a:pt x="44130" y="35895"/>
                    <a:pt x="44004" y="36105"/>
                    <a:pt x="43878" y="36294"/>
                  </a:cubicBezTo>
                  <a:cubicBezTo>
                    <a:pt x="43868" y="36293"/>
                    <a:pt x="43859" y="36292"/>
                    <a:pt x="43850" y="36292"/>
                  </a:cubicBezTo>
                  <a:cubicBezTo>
                    <a:pt x="43725" y="36292"/>
                    <a:pt x="43682" y="36423"/>
                    <a:pt x="43584" y="36462"/>
                  </a:cubicBezTo>
                  <a:cubicBezTo>
                    <a:pt x="43478" y="36525"/>
                    <a:pt x="43394" y="36609"/>
                    <a:pt x="43268" y="36609"/>
                  </a:cubicBezTo>
                  <a:cubicBezTo>
                    <a:pt x="43205" y="36672"/>
                    <a:pt x="43205" y="36778"/>
                    <a:pt x="43100" y="36799"/>
                  </a:cubicBezTo>
                  <a:cubicBezTo>
                    <a:pt x="43100" y="36820"/>
                    <a:pt x="43121" y="36820"/>
                    <a:pt x="43100" y="36841"/>
                  </a:cubicBezTo>
                  <a:cubicBezTo>
                    <a:pt x="43096" y="36845"/>
                    <a:pt x="43092" y="36847"/>
                    <a:pt x="43088" y="36847"/>
                  </a:cubicBezTo>
                  <a:cubicBezTo>
                    <a:pt x="43071" y="36847"/>
                    <a:pt x="43058" y="36820"/>
                    <a:pt x="43058" y="36820"/>
                  </a:cubicBezTo>
                  <a:cubicBezTo>
                    <a:pt x="43044" y="36827"/>
                    <a:pt x="43030" y="36829"/>
                    <a:pt x="43016" y="36829"/>
                  </a:cubicBezTo>
                  <a:cubicBezTo>
                    <a:pt x="42988" y="36829"/>
                    <a:pt x="42960" y="36820"/>
                    <a:pt x="42932" y="36820"/>
                  </a:cubicBezTo>
                  <a:lnTo>
                    <a:pt x="42848" y="36925"/>
                  </a:lnTo>
                  <a:cubicBezTo>
                    <a:pt x="42743" y="36946"/>
                    <a:pt x="42658" y="36988"/>
                    <a:pt x="42595" y="37072"/>
                  </a:cubicBezTo>
                  <a:cubicBezTo>
                    <a:pt x="42553" y="37093"/>
                    <a:pt x="42532" y="37114"/>
                    <a:pt x="42490" y="37135"/>
                  </a:cubicBezTo>
                  <a:cubicBezTo>
                    <a:pt x="42301" y="37219"/>
                    <a:pt x="42217" y="37387"/>
                    <a:pt x="42091" y="37513"/>
                  </a:cubicBezTo>
                  <a:cubicBezTo>
                    <a:pt x="42028" y="37577"/>
                    <a:pt x="42091" y="37640"/>
                    <a:pt x="42070" y="37703"/>
                  </a:cubicBezTo>
                  <a:cubicBezTo>
                    <a:pt x="42028" y="37703"/>
                    <a:pt x="42007" y="37766"/>
                    <a:pt x="41986" y="37766"/>
                  </a:cubicBezTo>
                  <a:cubicBezTo>
                    <a:pt x="41817" y="37808"/>
                    <a:pt x="41670" y="37934"/>
                    <a:pt x="41649" y="38102"/>
                  </a:cubicBezTo>
                  <a:cubicBezTo>
                    <a:pt x="41628" y="38144"/>
                    <a:pt x="41607" y="38186"/>
                    <a:pt x="41565" y="38207"/>
                  </a:cubicBezTo>
                  <a:cubicBezTo>
                    <a:pt x="41313" y="38291"/>
                    <a:pt x="41145" y="38544"/>
                    <a:pt x="40871" y="38607"/>
                  </a:cubicBezTo>
                  <a:cubicBezTo>
                    <a:pt x="40871" y="38628"/>
                    <a:pt x="40850" y="38649"/>
                    <a:pt x="40829" y="38670"/>
                  </a:cubicBezTo>
                  <a:cubicBezTo>
                    <a:pt x="40682" y="38796"/>
                    <a:pt x="40493" y="38901"/>
                    <a:pt x="40304" y="38985"/>
                  </a:cubicBezTo>
                  <a:cubicBezTo>
                    <a:pt x="40283" y="39048"/>
                    <a:pt x="40283" y="39048"/>
                    <a:pt x="40093" y="39153"/>
                  </a:cubicBezTo>
                  <a:cubicBezTo>
                    <a:pt x="39988" y="39090"/>
                    <a:pt x="40178" y="39090"/>
                    <a:pt x="40136" y="39027"/>
                  </a:cubicBezTo>
                  <a:cubicBezTo>
                    <a:pt x="40051" y="39027"/>
                    <a:pt x="39988" y="39048"/>
                    <a:pt x="39925" y="39090"/>
                  </a:cubicBezTo>
                  <a:cubicBezTo>
                    <a:pt x="39925" y="39174"/>
                    <a:pt x="39883" y="39258"/>
                    <a:pt x="39820" y="39301"/>
                  </a:cubicBezTo>
                  <a:cubicBezTo>
                    <a:pt x="39652" y="39427"/>
                    <a:pt x="39505" y="39553"/>
                    <a:pt x="39379" y="39721"/>
                  </a:cubicBezTo>
                  <a:cubicBezTo>
                    <a:pt x="39231" y="39721"/>
                    <a:pt x="39105" y="39763"/>
                    <a:pt x="38979" y="39805"/>
                  </a:cubicBezTo>
                  <a:lnTo>
                    <a:pt x="38916" y="39910"/>
                  </a:lnTo>
                  <a:lnTo>
                    <a:pt x="38853" y="39889"/>
                  </a:lnTo>
                  <a:lnTo>
                    <a:pt x="38769" y="40015"/>
                  </a:lnTo>
                  <a:cubicBezTo>
                    <a:pt x="38496" y="40078"/>
                    <a:pt x="38243" y="40163"/>
                    <a:pt x="37970" y="40289"/>
                  </a:cubicBezTo>
                  <a:cubicBezTo>
                    <a:pt x="37886" y="40352"/>
                    <a:pt x="37781" y="40394"/>
                    <a:pt x="37676" y="40436"/>
                  </a:cubicBezTo>
                  <a:cubicBezTo>
                    <a:pt x="37656" y="40428"/>
                    <a:pt x="37637" y="40424"/>
                    <a:pt x="37620" y="40424"/>
                  </a:cubicBezTo>
                  <a:cubicBezTo>
                    <a:pt x="37546" y="40424"/>
                    <a:pt x="37495" y="40486"/>
                    <a:pt x="37444" y="40520"/>
                  </a:cubicBezTo>
                  <a:lnTo>
                    <a:pt x="37339" y="40499"/>
                  </a:lnTo>
                  <a:cubicBezTo>
                    <a:pt x="37325" y="40555"/>
                    <a:pt x="37302" y="40564"/>
                    <a:pt x="37269" y="40564"/>
                  </a:cubicBezTo>
                  <a:cubicBezTo>
                    <a:pt x="37253" y="40564"/>
                    <a:pt x="37234" y="40562"/>
                    <a:pt x="37213" y="40562"/>
                  </a:cubicBezTo>
                  <a:lnTo>
                    <a:pt x="37171" y="40478"/>
                  </a:lnTo>
                  <a:cubicBezTo>
                    <a:pt x="37159" y="40472"/>
                    <a:pt x="37147" y="40469"/>
                    <a:pt x="37136" y="40469"/>
                  </a:cubicBezTo>
                  <a:cubicBezTo>
                    <a:pt x="37089" y="40469"/>
                    <a:pt x="37054" y="40517"/>
                    <a:pt x="37008" y="40517"/>
                  </a:cubicBezTo>
                  <a:cubicBezTo>
                    <a:pt x="36994" y="40517"/>
                    <a:pt x="36978" y="40512"/>
                    <a:pt x="36961" y="40499"/>
                  </a:cubicBezTo>
                  <a:cubicBezTo>
                    <a:pt x="36919" y="40646"/>
                    <a:pt x="36751" y="40667"/>
                    <a:pt x="36645" y="40751"/>
                  </a:cubicBezTo>
                  <a:cubicBezTo>
                    <a:pt x="36645" y="40793"/>
                    <a:pt x="36624" y="40835"/>
                    <a:pt x="36603" y="40856"/>
                  </a:cubicBezTo>
                  <a:cubicBezTo>
                    <a:pt x="36414" y="40919"/>
                    <a:pt x="36225" y="41025"/>
                    <a:pt x="36078" y="41172"/>
                  </a:cubicBezTo>
                  <a:lnTo>
                    <a:pt x="36057" y="41172"/>
                  </a:lnTo>
                  <a:cubicBezTo>
                    <a:pt x="36025" y="41151"/>
                    <a:pt x="35994" y="41140"/>
                    <a:pt x="35962" y="41140"/>
                  </a:cubicBezTo>
                  <a:cubicBezTo>
                    <a:pt x="35931" y="41140"/>
                    <a:pt x="35899" y="41151"/>
                    <a:pt x="35868" y="41172"/>
                  </a:cubicBezTo>
                  <a:cubicBezTo>
                    <a:pt x="35861" y="41174"/>
                    <a:pt x="35854" y="41175"/>
                    <a:pt x="35847" y="41175"/>
                  </a:cubicBezTo>
                  <a:cubicBezTo>
                    <a:pt x="35795" y="41175"/>
                    <a:pt x="35753" y="41109"/>
                    <a:pt x="35678" y="41109"/>
                  </a:cubicBezTo>
                  <a:cubicBezTo>
                    <a:pt x="35573" y="41151"/>
                    <a:pt x="35468" y="41172"/>
                    <a:pt x="35363" y="41193"/>
                  </a:cubicBezTo>
                  <a:cubicBezTo>
                    <a:pt x="35258" y="41214"/>
                    <a:pt x="35174" y="41298"/>
                    <a:pt x="35069" y="41298"/>
                  </a:cubicBezTo>
                  <a:cubicBezTo>
                    <a:pt x="34943" y="41319"/>
                    <a:pt x="34837" y="41340"/>
                    <a:pt x="34732" y="41382"/>
                  </a:cubicBezTo>
                  <a:cubicBezTo>
                    <a:pt x="34648" y="41403"/>
                    <a:pt x="34564" y="41424"/>
                    <a:pt x="34501" y="41487"/>
                  </a:cubicBezTo>
                  <a:cubicBezTo>
                    <a:pt x="34450" y="41521"/>
                    <a:pt x="34370" y="41556"/>
                    <a:pt x="34297" y="41556"/>
                  </a:cubicBezTo>
                  <a:cubicBezTo>
                    <a:pt x="34280" y="41556"/>
                    <a:pt x="34264" y="41554"/>
                    <a:pt x="34249" y="41550"/>
                  </a:cubicBezTo>
                  <a:cubicBezTo>
                    <a:pt x="34195" y="41542"/>
                    <a:pt x="34141" y="41538"/>
                    <a:pt x="34088" y="41538"/>
                  </a:cubicBezTo>
                  <a:cubicBezTo>
                    <a:pt x="33997" y="41538"/>
                    <a:pt x="33908" y="41552"/>
                    <a:pt x="33828" y="41592"/>
                  </a:cubicBezTo>
                  <a:cubicBezTo>
                    <a:pt x="33807" y="41613"/>
                    <a:pt x="33765" y="41613"/>
                    <a:pt x="33744" y="41613"/>
                  </a:cubicBezTo>
                  <a:cubicBezTo>
                    <a:pt x="33716" y="41594"/>
                    <a:pt x="33688" y="41587"/>
                    <a:pt x="33661" y="41587"/>
                  </a:cubicBezTo>
                  <a:cubicBezTo>
                    <a:pt x="33577" y="41587"/>
                    <a:pt x="33499" y="41657"/>
                    <a:pt x="33412" y="41657"/>
                  </a:cubicBezTo>
                  <a:cubicBezTo>
                    <a:pt x="33404" y="41657"/>
                    <a:pt x="33395" y="41657"/>
                    <a:pt x="33387" y="41655"/>
                  </a:cubicBezTo>
                  <a:cubicBezTo>
                    <a:pt x="33299" y="41743"/>
                    <a:pt x="33182" y="41787"/>
                    <a:pt x="33061" y="41787"/>
                  </a:cubicBezTo>
                  <a:cubicBezTo>
                    <a:pt x="33036" y="41787"/>
                    <a:pt x="33012" y="41785"/>
                    <a:pt x="32987" y="41781"/>
                  </a:cubicBezTo>
                  <a:cubicBezTo>
                    <a:pt x="32903" y="41781"/>
                    <a:pt x="32819" y="41802"/>
                    <a:pt x="32777" y="41844"/>
                  </a:cubicBezTo>
                  <a:cubicBezTo>
                    <a:pt x="32789" y="41863"/>
                    <a:pt x="32804" y="41869"/>
                    <a:pt x="32818" y="41869"/>
                  </a:cubicBezTo>
                  <a:cubicBezTo>
                    <a:pt x="32842" y="41869"/>
                    <a:pt x="32866" y="41853"/>
                    <a:pt x="32884" y="41853"/>
                  </a:cubicBezTo>
                  <a:cubicBezTo>
                    <a:pt x="32892" y="41853"/>
                    <a:pt x="32899" y="41856"/>
                    <a:pt x="32903" y="41865"/>
                  </a:cubicBezTo>
                  <a:cubicBezTo>
                    <a:pt x="32840" y="41913"/>
                    <a:pt x="32765" y="41936"/>
                    <a:pt x="32678" y="41936"/>
                  </a:cubicBezTo>
                  <a:cubicBezTo>
                    <a:pt x="32650" y="41936"/>
                    <a:pt x="32619" y="41934"/>
                    <a:pt x="32588" y="41929"/>
                  </a:cubicBezTo>
                  <a:cubicBezTo>
                    <a:pt x="32420" y="41929"/>
                    <a:pt x="32251" y="41971"/>
                    <a:pt x="32062" y="41971"/>
                  </a:cubicBezTo>
                  <a:cubicBezTo>
                    <a:pt x="32062" y="41950"/>
                    <a:pt x="32104" y="41908"/>
                    <a:pt x="32062" y="41887"/>
                  </a:cubicBezTo>
                  <a:cubicBezTo>
                    <a:pt x="32041" y="41887"/>
                    <a:pt x="32020" y="41887"/>
                    <a:pt x="31999" y="41908"/>
                  </a:cubicBezTo>
                  <a:cubicBezTo>
                    <a:pt x="31915" y="42013"/>
                    <a:pt x="31768" y="42055"/>
                    <a:pt x="31642" y="42055"/>
                  </a:cubicBezTo>
                  <a:cubicBezTo>
                    <a:pt x="31516" y="42055"/>
                    <a:pt x="31410" y="42097"/>
                    <a:pt x="31326" y="42202"/>
                  </a:cubicBezTo>
                  <a:cubicBezTo>
                    <a:pt x="31326" y="42223"/>
                    <a:pt x="31347" y="42265"/>
                    <a:pt x="31326" y="42286"/>
                  </a:cubicBezTo>
                  <a:lnTo>
                    <a:pt x="30780" y="42433"/>
                  </a:lnTo>
                  <a:lnTo>
                    <a:pt x="30569" y="42391"/>
                  </a:lnTo>
                  <a:cubicBezTo>
                    <a:pt x="30484" y="42425"/>
                    <a:pt x="30427" y="42487"/>
                    <a:pt x="30341" y="42487"/>
                  </a:cubicBezTo>
                  <a:cubicBezTo>
                    <a:pt x="30321" y="42487"/>
                    <a:pt x="30299" y="42483"/>
                    <a:pt x="30275" y="42475"/>
                  </a:cubicBezTo>
                  <a:cubicBezTo>
                    <a:pt x="30254" y="42468"/>
                    <a:pt x="30234" y="42465"/>
                    <a:pt x="30214" y="42465"/>
                  </a:cubicBezTo>
                  <a:cubicBezTo>
                    <a:pt x="30131" y="42465"/>
                    <a:pt x="30066" y="42520"/>
                    <a:pt x="30004" y="42520"/>
                  </a:cubicBezTo>
                  <a:cubicBezTo>
                    <a:pt x="29996" y="42520"/>
                    <a:pt x="29989" y="42519"/>
                    <a:pt x="29981" y="42517"/>
                  </a:cubicBezTo>
                  <a:cubicBezTo>
                    <a:pt x="29876" y="42517"/>
                    <a:pt x="29792" y="42559"/>
                    <a:pt x="29665" y="42559"/>
                  </a:cubicBezTo>
                  <a:cubicBezTo>
                    <a:pt x="29647" y="42556"/>
                    <a:pt x="29628" y="42554"/>
                    <a:pt x="29610" y="42554"/>
                  </a:cubicBezTo>
                  <a:cubicBezTo>
                    <a:pt x="29524" y="42554"/>
                    <a:pt x="29440" y="42591"/>
                    <a:pt x="29371" y="42643"/>
                  </a:cubicBezTo>
                  <a:cubicBezTo>
                    <a:pt x="29224" y="42559"/>
                    <a:pt x="29077" y="42601"/>
                    <a:pt x="28951" y="42559"/>
                  </a:cubicBezTo>
                  <a:cubicBezTo>
                    <a:pt x="28824" y="42591"/>
                    <a:pt x="28698" y="42607"/>
                    <a:pt x="28575" y="42607"/>
                  </a:cubicBezTo>
                  <a:cubicBezTo>
                    <a:pt x="28451" y="42607"/>
                    <a:pt x="28330" y="42591"/>
                    <a:pt x="28215" y="42559"/>
                  </a:cubicBezTo>
                  <a:cubicBezTo>
                    <a:pt x="28110" y="42664"/>
                    <a:pt x="27962" y="42643"/>
                    <a:pt x="27857" y="42706"/>
                  </a:cubicBezTo>
                  <a:lnTo>
                    <a:pt x="27647" y="42664"/>
                  </a:lnTo>
                  <a:cubicBezTo>
                    <a:pt x="27512" y="42664"/>
                    <a:pt x="27398" y="42772"/>
                    <a:pt x="27275" y="42772"/>
                  </a:cubicBezTo>
                  <a:cubicBezTo>
                    <a:pt x="27226" y="42772"/>
                    <a:pt x="27176" y="42755"/>
                    <a:pt x="27121" y="42706"/>
                  </a:cubicBezTo>
                  <a:cubicBezTo>
                    <a:pt x="27027" y="42738"/>
                    <a:pt x="26932" y="42754"/>
                    <a:pt x="26838" y="42754"/>
                  </a:cubicBezTo>
                  <a:cubicBezTo>
                    <a:pt x="26743" y="42754"/>
                    <a:pt x="26648" y="42738"/>
                    <a:pt x="26554" y="42706"/>
                  </a:cubicBezTo>
                  <a:cubicBezTo>
                    <a:pt x="26522" y="42696"/>
                    <a:pt x="26491" y="42691"/>
                    <a:pt x="26462" y="42691"/>
                  </a:cubicBezTo>
                  <a:cubicBezTo>
                    <a:pt x="26433" y="42691"/>
                    <a:pt x="26407" y="42696"/>
                    <a:pt x="26386" y="42706"/>
                  </a:cubicBezTo>
                  <a:cubicBezTo>
                    <a:pt x="26372" y="42713"/>
                    <a:pt x="26360" y="42716"/>
                    <a:pt x="26350" y="42716"/>
                  </a:cubicBezTo>
                  <a:cubicBezTo>
                    <a:pt x="26300" y="42716"/>
                    <a:pt x="26294" y="42643"/>
                    <a:pt x="26259" y="42643"/>
                  </a:cubicBezTo>
                  <a:cubicBezTo>
                    <a:pt x="26238" y="42706"/>
                    <a:pt x="26154" y="42727"/>
                    <a:pt x="26091" y="42727"/>
                  </a:cubicBezTo>
                  <a:cubicBezTo>
                    <a:pt x="26007" y="42738"/>
                    <a:pt x="25923" y="42743"/>
                    <a:pt x="25839" y="42743"/>
                  </a:cubicBezTo>
                  <a:cubicBezTo>
                    <a:pt x="25755" y="42743"/>
                    <a:pt x="25671" y="42738"/>
                    <a:pt x="25587" y="42727"/>
                  </a:cubicBezTo>
                  <a:cubicBezTo>
                    <a:pt x="25530" y="42812"/>
                    <a:pt x="25457" y="42825"/>
                    <a:pt x="25381" y="42825"/>
                  </a:cubicBezTo>
                  <a:cubicBezTo>
                    <a:pt x="25345" y="42825"/>
                    <a:pt x="25310" y="42822"/>
                    <a:pt x="25274" y="42822"/>
                  </a:cubicBezTo>
                  <a:cubicBezTo>
                    <a:pt x="25214" y="42822"/>
                    <a:pt x="25155" y="42831"/>
                    <a:pt x="25103" y="42875"/>
                  </a:cubicBezTo>
                  <a:cubicBezTo>
                    <a:pt x="24893" y="42664"/>
                    <a:pt x="24578" y="42749"/>
                    <a:pt x="24367" y="42601"/>
                  </a:cubicBezTo>
                  <a:lnTo>
                    <a:pt x="24283" y="42685"/>
                  </a:lnTo>
                  <a:cubicBezTo>
                    <a:pt x="24238" y="42680"/>
                    <a:pt x="24192" y="42677"/>
                    <a:pt x="24144" y="42677"/>
                  </a:cubicBezTo>
                  <a:cubicBezTo>
                    <a:pt x="24015" y="42677"/>
                    <a:pt x="23881" y="42697"/>
                    <a:pt x="23758" y="42727"/>
                  </a:cubicBezTo>
                  <a:lnTo>
                    <a:pt x="23610" y="42664"/>
                  </a:lnTo>
                  <a:cubicBezTo>
                    <a:pt x="23544" y="42689"/>
                    <a:pt x="23474" y="42701"/>
                    <a:pt x="23404" y="42701"/>
                  </a:cubicBezTo>
                  <a:cubicBezTo>
                    <a:pt x="23296" y="42701"/>
                    <a:pt x="23187" y="42673"/>
                    <a:pt x="23085" y="42622"/>
                  </a:cubicBezTo>
                  <a:cubicBezTo>
                    <a:pt x="23085" y="42643"/>
                    <a:pt x="23085" y="42664"/>
                    <a:pt x="23043" y="42664"/>
                  </a:cubicBezTo>
                  <a:cubicBezTo>
                    <a:pt x="22926" y="42565"/>
                    <a:pt x="22770" y="42504"/>
                    <a:pt x="22617" y="42504"/>
                  </a:cubicBezTo>
                  <a:cubicBezTo>
                    <a:pt x="22576" y="42504"/>
                    <a:pt x="22536" y="42508"/>
                    <a:pt x="22496" y="42517"/>
                  </a:cubicBezTo>
                  <a:lnTo>
                    <a:pt x="22517" y="42454"/>
                  </a:lnTo>
                  <a:cubicBezTo>
                    <a:pt x="22486" y="42433"/>
                    <a:pt x="22449" y="42423"/>
                    <a:pt x="22415" y="42423"/>
                  </a:cubicBezTo>
                  <a:cubicBezTo>
                    <a:pt x="22380" y="42423"/>
                    <a:pt x="22349" y="42433"/>
                    <a:pt x="22328" y="42454"/>
                  </a:cubicBezTo>
                  <a:cubicBezTo>
                    <a:pt x="22307" y="42496"/>
                    <a:pt x="22391" y="42475"/>
                    <a:pt x="22349" y="42517"/>
                  </a:cubicBezTo>
                  <a:cubicBezTo>
                    <a:pt x="22244" y="42538"/>
                    <a:pt x="22118" y="42559"/>
                    <a:pt x="22013" y="42559"/>
                  </a:cubicBezTo>
                  <a:cubicBezTo>
                    <a:pt x="21781" y="42559"/>
                    <a:pt x="21781" y="42559"/>
                    <a:pt x="21529" y="42412"/>
                  </a:cubicBezTo>
                  <a:cubicBezTo>
                    <a:pt x="21501" y="42412"/>
                    <a:pt x="21473" y="42431"/>
                    <a:pt x="21445" y="42431"/>
                  </a:cubicBezTo>
                  <a:cubicBezTo>
                    <a:pt x="21431" y="42431"/>
                    <a:pt x="21417" y="42426"/>
                    <a:pt x="21403" y="42412"/>
                  </a:cubicBezTo>
                  <a:lnTo>
                    <a:pt x="21403" y="42349"/>
                  </a:lnTo>
                  <a:cubicBezTo>
                    <a:pt x="21392" y="42342"/>
                    <a:pt x="21383" y="42339"/>
                    <a:pt x="21376" y="42339"/>
                  </a:cubicBezTo>
                  <a:cubicBezTo>
                    <a:pt x="21343" y="42339"/>
                    <a:pt x="21334" y="42394"/>
                    <a:pt x="21308" y="42394"/>
                  </a:cubicBezTo>
                  <a:cubicBezTo>
                    <a:pt x="21305" y="42394"/>
                    <a:pt x="21302" y="42393"/>
                    <a:pt x="21298" y="42391"/>
                  </a:cubicBezTo>
                  <a:lnTo>
                    <a:pt x="21235" y="42370"/>
                  </a:lnTo>
                  <a:lnTo>
                    <a:pt x="21256" y="42307"/>
                  </a:lnTo>
                  <a:lnTo>
                    <a:pt x="19700" y="41992"/>
                  </a:lnTo>
                  <a:cubicBezTo>
                    <a:pt x="19700" y="41887"/>
                    <a:pt x="19616" y="41844"/>
                    <a:pt x="19553" y="41823"/>
                  </a:cubicBezTo>
                  <a:cubicBezTo>
                    <a:pt x="19490" y="41802"/>
                    <a:pt x="19406" y="41781"/>
                    <a:pt x="19342" y="41760"/>
                  </a:cubicBezTo>
                  <a:cubicBezTo>
                    <a:pt x="19111" y="41697"/>
                    <a:pt x="18880" y="41634"/>
                    <a:pt x="18649" y="41550"/>
                  </a:cubicBezTo>
                  <a:cubicBezTo>
                    <a:pt x="18619" y="41535"/>
                    <a:pt x="18579" y="41520"/>
                    <a:pt x="18550" y="41520"/>
                  </a:cubicBezTo>
                  <a:cubicBezTo>
                    <a:pt x="18538" y="41520"/>
                    <a:pt x="18529" y="41523"/>
                    <a:pt x="18522" y="41529"/>
                  </a:cubicBezTo>
                  <a:cubicBezTo>
                    <a:pt x="18472" y="41567"/>
                    <a:pt x="18422" y="41575"/>
                    <a:pt x="18376" y="41575"/>
                  </a:cubicBezTo>
                  <a:cubicBezTo>
                    <a:pt x="18345" y="41575"/>
                    <a:pt x="18316" y="41571"/>
                    <a:pt x="18291" y="41571"/>
                  </a:cubicBezTo>
                  <a:cubicBezTo>
                    <a:pt x="18186" y="41529"/>
                    <a:pt x="18081" y="41466"/>
                    <a:pt x="17976" y="41445"/>
                  </a:cubicBezTo>
                  <a:cubicBezTo>
                    <a:pt x="17829" y="41403"/>
                    <a:pt x="17703" y="41340"/>
                    <a:pt x="17555" y="41298"/>
                  </a:cubicBezTo>
                  <a:cubicBezTo>
                    <a:pt x="17366" y="41235"/>
                    <a:pt x="17219" y="41109"/>
                    <a:pt x="17030" y="41067"/>
                  </a:cubicBezTo>
                  <a:cubicBezTo>
                    <a:pt x="16883" y="41046"/>
                    <a:pt x="16735" y="40961"/>
                    <a:pt x="16651" y="40835"/>
                  </a:cubicBezTo>
                  <a:cubicBezTo>
                    <a:pt x="16609" y="40793"/>
                    <a:pt x="16567" y="40751"/>
                    <a:pt x="16504" y="40751"/>
                  </a:cubicBezTo>
                  <a:cubicBezTo>
                    <a:pt x="16336" y="40646"/>
                    <a:pt x="16168" y="40541"/>
                    <a:pt x="16000" y="40478"/>
                  </a:cubicBezTo>
                  <a:cubicBezTo>
                    <a:pt x="15852" y="40436"/>
                    <a:pt x="15747" y="40352"/>
                    <a:pt x="15600" y="40310"/>
                  </a:cubicBezTo>
                  <a:lnTo>
                    <a:pt x="15474" y="40141"/>
                  </a:lnTo>
                  <a:cubicBezTo>
                    <a:pt x="15327" y="40141"/>
                    <a:pt x="15285" y="39994"/>
                    <a:pt x="15201" y="39910"/>
                  </a:cubicBezTo>
                  <a:cubicBezTo>
                    <a:pt x="15053" y="39826"/>
                    <a:pt x="14906" y="39721"/>
                    <a:pt x="14759" y="39616"/>
                  </a:cubicBezTo>
                  <a:cubicBezTo>
                    <a:pt x="14507" y="39574"/>
                    <a:pt x="14381" y="39343"/>
                    <a:pt x="14191" y="39195"/>
                  </a:cubicBezTo>
                  <a:cubicBezTo>
                    <a:pt x="14149" y="39174"/>
                    <a:pt x="14065" y="39174"/>
                    <a:pt x="14044" y="39069"/>
                  </a:cubicBezTo>
                  <a:cubicBezTo>
                    <a:pt x="14044" y="38964"/>
                    <a:pt x="13981" y="38943"/>
                    <a:pt x="13918" y="38901"/>
                  </a:cubicBezTo>
                  <a:cubicBezTo>
                    <a:pt x="13750" y="38733"/>
                    <a:pt x="13519" y="38649"/>
                    <a:pt x="13329" y="38481"/>
                  </a:cubicBezTo>
                  <a:cubicBezTo>
                    <a:pt x="13161" y="38333"/>
                    <a:pt x="12993" y="38207"/>
                    <a:pt x="12825" y="38081"/>
                  </a:cubicBezTo>
                  <a:lnTo>
                    <a:pt x="12825" y="38060"/>
                  </a:lnTo>
                  <a:cubicBezTo>
                    <a:pt x="12783" y="37934"/>
                    <a:pt x="12678" y="37871"/>
                    <a:pt x="12594" y="37787"/>
                  </a:cubicBezTo>
                  <a:cubicBezTo>
                    <a:pt x="12531" y="37703"/>
                    <a:pt x="12404" y="37703"/>
                    <a:pt x="12362" y="37598"/>
                  </a:cubicBezTo>
                  <a:lnTo>
                    <a:pt x="12236" y="37598"/>
                  </a:lnTo>
                  <a:cubicBezTo>
                    <a:pt x="12173" y="37598"/>
                    <a:pt x="12194" y="37555"/>
                    <a:pt x="12131" y="37492"/>
                  </a:cubicBezTo>
                  <a:cubicBezTo>
                    <a:pt x="12047" y="37429"/>
                    <a:pt x="12089" y="37345"/>
                    <a:pt x="12089" y="37282"/>
                  </a:cubicBezTo>
                  <a:cubicBezTo>
                    <a:pt x="12060" y="37253"/>
                    <a:pt x="12038" y="37244"/>
                    <a:pt x="12019" y="37244"/>
                  </a:cubicBezTo>
                  <a:cubicBezTo>
                    <a:pt x="11980" y="37244"/>
                    <a:pt x="11959" y="37290"/>
                    <a:pt x="11937" y="37290"/>
                  </a:cubicBezTo>
                  <a:cubicBezTo>
                    <a:pt x="11932" y="37290"/>
                    <a:pt x="11926" y="37288"/>
                    <a:pt x="11921" y="37282"/>
                  </a:cubicBezTo>
                  <a:cubicBezTo>
                    <a:pt x="11879" y="37240"/>
                    <a:pt x="11921" y="37198"/>
                    <a:pt x="11921" y="37177"/>
                  </a:cubicBezTo>
                  <a:cubicBezTo>
                    <a:pt x="11858" y="37072"/>
                    <a:pt x="11732" y="36988"/>
                    <a:pt x="11605" y="36967"/>
                  </a:cubicBezTo>
                  <a:lnTo>
                    <a:pt x="11626" y="36904"/>
                  </a:lnTo>
                  <a:cubicBezTo>
                    <a:pt x="11605" y="36862"/>
                    <a:pt x="11542" y="36883"/>
                    <a:pt x="11500" y="36820"/>
                  </a:cubicBezTo>
                  <a:cubicBezTo>
                    <a:pt x="11458" y="36693"/>
                    <a:pt x="11311" y="36630"/>
                    <a:pt x="11185" y="36567"/>
                  </a:cubicBezTo>
                  <a:cubicBezTo>
                    <a:pt x="11185" y="36399"/>
                    <a:pt x="11059" y="36336"/>
                    <a:pt x="10975" y="36231"/>
                  </a:cubicBezTo>
                  <a:cubicBezTo>
                    <a:pt x="10807" y="36210"/>
                    <a:pt x="10743" y="36042"/>
                    <a:pt x="10596" y="35958"/>
                  </a:cubicBezTo>
                  <a:cubicBezTo>
                    <a:pt x="10554" y="35916"/>
                    <a:pt x="10512" y="35874"/>
                    <a:pt x="10470" y="35810"/>
                  </a:cubicBezTo>
                  <a:cubicBezTo>
                    <a:pt x="10386" y="35663"/>
                    <a:pt x="10260" y="35516"/>
                    <a:pt x="10113" y="35390"/>
                  </a:cubicBezTo>
                  <a:cubicBezTo>
                    <a:pt x="10092" y="35285"/>
                    <a:pt x="10050" y="35180"/>
                    <a:pt x="9945" y="35138"/>
                  </a:cubicBezTo>
                  <a:cubicBezTo>
                    <a:pt x="9818" y="35033"/>
                    <a:pt x="9671" y="34906"/>
                    <a:pt x="9566" y="34780"/>
                  </a:cubicBezTo>
                  <a:cubicBezTo>
                    <a:pt x="9419" y="34591"/>
                    <a:pt x="9209" y="34444"/>
                    <a:pt x="9041" y="34276"/>
                  </a:cubicBezTo>
                  <a:cubicBezTo>
                    <a:pt x="8893" y="34129"/>
                    <a:pt x="8767" y="33960"/>
                    <a:pt x="8641" y="33792"/>
                  </a:cubicBezTo>
                  <a:cubicBezTo>
                    <a:pt x="8494" y="33603"/>
                    <a:pt x="8368" y="33372"/>
                    <a:pt x="8242" y="33182"/>
                  </a:cubicBezTo>
                  <a:cubicBezTo>
                    <a:pt x="8031" y="32888"/>
                    <a:pt x="7800" y="32615"/>
                    <a:pt x="7548" y="32362"/>
                  </a:cubicBezTo>
                  <a:cubicBezTo>
                    <a:pt x="7380" y="32194"/>
                    <a:pt x="7253" y="31963"/>
                    <a:pt x="7085" y="31816"/>
                  </a:cubicBezTo>
                  <a:cubicBezTo>
                    <a:pt x="7085" y="31711"/>
                    <a:pt x="6938" y="31711"/>
                    <a:pt x="6917" y="31627"/>
                  </a:cubicBezTo>
                  <a:cubicBezTo>
                    <a:pt x="6896" y="31564"/>
                    <a:pt x="6875" y="31500"/>
                    <a:pt x="6875" y="31437"/>
                  </a:cubicBezTo>
                  <a:cubicBezTo>
                    <a:pt x="6749" y="31311"/>
                    <a:pt x="6644" y="31185"/>
                    <a:pt x="6518" y="31080"/>
                  </a:cubicBezTo>
                  <a:cubicBezTo>
                    <a:pt x="6455" y="31017"/>
                    <a:pt x="6391" y="30954"/>
                    <a:pt x="6349" y="30891"/>
                  </a:cubicBezTo>
                  <a:cubicBezTo>
                    <a:pt x="6307" y="30744"/>
                    <a:pt x="6202" y="30638"/>
                    <a:pt x="6076" y="30575"/>
                  </a:cubicBezTo>
                  <a:cubicBezTo>
                    <a:pt x="6055" y="30491"/>
                    <a:pt x="5992" y="30428"/>
                    <a:pt x="6034" y="30365"/>
                  </a:cubicBezTo>
                  <a:cubicBezTo>
                    <a:pt x="5845" y="29945"/>
                    <a:pt x="5466" y="29713"/>
                    <a:pt x="5130" y="29377"/>
                  </a:cubicBezTo>
                  <a:lnTo>
                    <a:pt x="5088" y="29188"/>
                  </a:lnTo>
                  <a:cubicBezTo>
                    <a:pt x="4962" y="29146"/>
                    <a:pt x="4962" y="29020"/>
                    <a:pt x="4857" y="28957"/>
                  </a:cubicBezTo>
                  <a:cubicBezTo>
                    <a:pt x="4773" y="28914"/>
                    <a:pt x="4731" y="28830"/>
                    <a:pt x="4709" y="28746"/>
                  </a:cubicBezTo>
                  <a:cubicBezTo>
                    <a:pt x="4688" y="28683"/>
                    <a:pt x="4646" y="28641"/>
                    <a:pt x="4583" y="28620"/>
                  </a:cubicBezTo>
                  <a:cubicBezTo>
                    <a:pt x="4520" y="28599"/>
                    <a:pt x="4520" y="28578"/>
                    <a:pt x="4478" y="28536"/>
                  </a:cubicBezTo>
                  <a:cubicBezTo>
                    <a:pt x="4415" y="28410"/>
                    <a:pt x="4331" y="28305"/>
                    <a:pt x="4226" y="28242"/>
                  </a:cubicBezTo>
                  <a:cubicBezTo>
                    <a:pt x="4184" y="28221"/>
                    <a:pt x="4163" y="28137"/>
                    <a:pt x="4121" y="28095"/>
                  </a:cubicBezTo>
                  <a:cubicBezTo>
                    <a:pt x="4100" y="27968"/>
                    <a:pt x="4016" y="27863"/>
                    <a:pt x="3932" y="27800"/>
                  </a:cubicBezTo>
                  <a:cubicBezTo>
                    <a:pt x="3890" y="27758"/>
                    <a:pt x="3869" y="27716"/>
                    <a:pt x="3847" y="27695"/>
                  </a:cubicBezTo>
                  <a:cubicBezTo>
                    <a:pt x="3805" y="27485"/>
                    <a:pt x="3721" y="27317"/>
                    <a:pt x="3616" y="27169"/>
                  </a:cubicBezTo>
                  <a:cubicBezTo>
                    <a:pt x="3637" y="26938"/>
                    <a:pt x="3406" y="26833"/>
                    <a:pt x="3406" y="26644"/>
                  </a:cubicBezTo>
                  <a:cubicBezTo>
                    <a:pt x="3217" y="26581"/>
                    <a:pt x="3133" y="26413"/>
                    <a:pt x="3007" y="26307"/>
                  </a:cubicBezTo>
                  <a:cubicBezTo>
                    <a:pt x="3007" y="26223"/>
                    <a:pt x="3028" y="26118"/>
                    <a:pt x="2964" y="26055"/>
                  </a:cubicBezTo>
                  <a:cubicBezTo>
                    <a:pt x="2922" y="25971"/>
                    <a:pt x="2817" y="26034"/>
                    <a:pt x="2775" y="25950"/>
                  </a:cubicBezTo>
                  <a:cubicBezTo>
                    <a:pt x="2775" y="25929"/>
                    <a:pt x="2838" y="25929"/>
                    <a:pt x="2817" y="25866"/>
                  </a:cubicBezTo>
                  <a:cubicBezTo>
                    <a:pt x="2817" y="25849"/>
                    <a:pt x="2811" y="25844"/>
                    <a:pt x="2802" y="25844"/>
                  </a:cubicBezTo>
                  <a:cubicBezTo>
                    <a:pt x="2790" y="25844"/>
                    <a:pt x="2772" y="25852"/>
                    <a:pt x="2755" y="25852"/>
                  </a:cubicBezTo>
                  <a:cubicBezTo>
                    <a:pt x="2737" y="25852"/>
                    <a:pt x="2720" y="25843"/>
                    <a:pt x="2712" y="25803"/>
                  </a:cubicBezTo>
                  <a:cubicBezTo>
                    <a:pt x="2691" y="25719"/>
                    <a:pt x="2754" y="25635"/>
                    <a:pt x="2691" y="25551"/>
                  </a:cubicBezTo>
                  <a:cubicBezTo>
                    <a:pt x="2628" y="25466"/>
                    <a:pt x="2670" y="25361"/>
                    <a:pt x="2628" y="25277"/>
                  </a:cubicBezTo>
                  <a:cubicBezTo>
                    <a:pt x="2607" y="25256"/>
                    <a:pt x="2607" y="25214"/>
                    <a:pt x="2586" y="25193"/>
                  </a:cubicBezTo>
                  <a:cubicBezTo>
                    <a:pt x="2502" y="25130"/>
                    <a:pt x="2502" y="25046"/>
                    <a:pt x="2481" y="24962"/>
                  </a:cubicBezTo>
                  <a:cubicBezTo>
                    <a:pt x="2439" y="24794"/>
                    <a:pt x="2376" y="24626"/>
                    <a:pt x="2271" y="24499"/>
                  </a:cubicBezTo>
                  <a:cubicBezTo>
                    <a:pt x="2208" y="24436"/>
                    <a:pt x="2250" y="24331"/>
                    <a:pt x="2166" y="24289"/>
                  </a:cubicBezTo>
                  <a:cubicBezTo>
                    <a:pt x="2060" y="24226"/>
                    <a:pt x="2166" y="24100"/>
                    <a:pt x="2123" y="24079"/>
                  </a:cubicBezTo>
                  <a:cubicBezTo>
                    <a:pt x="1997" y="24016"/>
                    <a:pt x="2123" y="23911"/>
                    <a:pt x="2039" y="23827"/>
                  </a:cubicBezTo>
                  <a:cubicBezTo>
                    <a:pt x="1871" y="23637"/>
                    <a:pt x="1724" y="23448"/>
                    <a:pt x="1619" y="23217"/>
                  </a:cubicBezTo>
                  <a:lnTo>
                    <a:pt x="1430" y="23112"/>
                  </a:lnTo>
                  <a:cubicBezTo>
                    <a:pt x="1419" y="23154"/>
                    <a:pt x="1393" y="23154"/>
                    <a:pt x="1364" y="23154"/>
                  </a:cubicBezTo>
                  <a:cubicBezTo>
                    <a:pt x="1335" y="23154"/>
                    <a:pt x="1304" y="23154"/>
                    <a:pt x="1283" y="23196"/>
                  </a:cubicBezTo>
                  <a:cubicBezTo>
                    <a:pt x="1304" y="23259"/>
                    <a:pt x="1261" y="23301"/>
                    <a:pt x="1346" y="23385"/>
                  </a:cubicBezTo>
                  <a:cubicBezTo>
                    <a:pt x="1451" y="23490"/>
                    <a:pt x="1388" y="23658"/>
                    <a:pt x="1514" y="23721"/>
                  </a:cubicBezTo>
                  <a:cubicBezTo>
                    <a:pt x="1514" y="23742"/>
                    <a:pt x="1514" y="23764"/>
                    <a:pt x="1514" y="23764"/>
                  </a:cubicBezTo>
                  <a:cubicBezTo>
                    <a:pt x="1451" y="23890"/>
                    <a:pt x="1598" y="23911"/>
                    <a:pt x="1598" y="24037"/>
                  </a:cubicBezTo>
                  <a:cubicBezTo>
                    <a:pt x="1598" y="24142"/>
                    <a:pt x="1682" y="24205"/>
                    <a:pt x="1724" y="24289"/>
                  </a:cubicBezTo>
                  <a:cubicBezTo>
                    <a:pt x="1682" y="24541"/>
                    <a:pt x="1850" y="24731"/>
                    <a:pt x="1955" y="24941"/>
                  </a:cubicBezTo>
                  <a:cubicBezTo>
                    <a:pt x="1934" y="24983"/>
                    <a:pt x="1934" y="25046"/>
                    <a:pt x="1955" y="25088"/>
                  </a:cubicBezTo>
                  <a:cubicBezTo>
                    <a:pt x="1997" y="25130"/>
                    <a:pt x="2060" y="25130"/>
                    <a:pt x="2102" y="25235"/>
                  </a:cubicBezTo>
                  <a:cubicBezTo>
                    <a:pt x="2123" y="25298"/>
                    <a:pt x="2123" y="25382"/>
                    <a:pt x="2145" y="25445"/>
                  </a:cubicBezTo>
                  <a:cubicBezTo>
                    <a:pt x="2145" y="25551"/>
                    <a:pt x="2208" y="25614"/>
                    <a:pt x="2229" y="25677"/>
                  </a:cubicBezTo>
                  <a:cubicBezTo>
                    <a:pt x="2250" y="25761"/>
                    <a:pt x="2334" y="25824"/>
                    <a:pt x="2376" y="25887"/>
                  </a:cubicBezTo>
                  <a:lnTo>
                    <a:pt x="2313" y="25950"/>
                  </a:lnTo>
                  <a:cubicBezTo>
                    <a:pt x="2355" y="26034"/>
                    <a:pt x="2397" y="26097"/>
                    <a:pt x="2481" y="26181"/>
                  </a:cubicBezTo>
                  <a:cubicBezTo>
                    <a:pt x="2586" y="26265"/>
                    <a:pt x="2544" y="26371"/>
                    <a:pt x="2544" y="26455"/>
                  </a:cubicBezTo>
                  <a:lnTo>
                    <a:pt x="2649" y="26476"/>
                  </a:lnTo>
                  <a:lnTo>
                    <a:pt x="2670" y="26581"/>
                  </a:lnTo>
                  <a:cubicBezTo>
                    <a:pt x="2684" y="26581"/>
                    <a:pt x="2689" y="26571"/>
                    <a:pt x="2697" y="26571"/>
                  </a:cubicBezTo>
                  <a:cubicBezTo>
                    <a:pt x="2700" y="26571"/>
                    <a:pt x="2705" y="26574"/>
                    <a:pt x="2712" y="26581"/>
                  </a:cubicBezTo>
                  <a:cubicBezTo>
                    <a:pt x="2733" y="26623"/>
                    <a:pt x="2712" y="26623"/>
                    <a:pt x="2691" y="26623"/>
                  </a:cubicBezTo>
                  <a:cubicBezTo>
                    <a:pt x="2775" y="26686"/>
                    <a:pt x="2838" y="26770"/>
                    <a:pt x="2880" y="26875"/>
                  </a:cubicBezTo>
                  <a:cubicBezTo>
                    <a:pt x="2922" y="26875"/>
                    <a:pt x="2964" y="26875"/>
                    <a:pt x="2964" y="26917"/>
                  </a:cubicBezTo>
                  <a:lnTo>
                    <a:pt x="2964" y="27001"/>
                  </a:lnTo>
                  <a:cubicBezTo>
                    <a:pt x="3091" y="27043"/>
                    <a:pt x="3154" y="27169"/>
                    <a:pt x="3154" y="27296"/>
                  </a:cubicBezTo>
                  <a:lnTo>
                    <a:pt x="3259" y="27380"/>
                  </a:lnTo>
                  <a:cubicBezTo>
                    <a:pt x="3259" y="27422"/>
                    <a:pt x="3322" y="27485"/>
                    <a:pt x="3301" y="27569"/>
                  </a:cubicBezTo>
                  <a:cubicBezTo>
                    <a:pt x="3273" y="27569"/>
                    <a:pt x="3245" y="27541"/>
                    <a:pt x="3235" y="27541"/>
                  </a:cubicBezTo>
                  <a:cubicBezTo>
                    <a:pt x="3231" y="27541"/>
                    <a:pt x="3231" y="27548"/>
                    <a:pt x="3238" y="27569"/>
                  </a:cubicBezTo>
                  <a:cubicBezTo>
                    <a:pt x="3238" y="27611"/>
                    <a:pt x="3217" y="27674"/>
                    <a:pt x="3301" y="27674"/>
                  </a:cubicBezTo>
                  <a:cubicBezTo>
                    <a:pt x="3301" y="27657"/>
                    <a:pt x="3301" y="27626"/>
                    <a:pt x="3312" y="27626"/>
                  </a:cubicBezTo>
                  <a:cubicBezTo>
                    <a:pt x="3315" y="27626"/>
                    <a:pt x="3318" y="27628"/>
                    <a:pt x="3322" y="27632"/>
                  </a:cubicBezTo>
                  <a:cubicBezTo>
                    <a:pt x="3343" y="27653"/>
                    <a:pt x="3322" y="27674"/>
                    <a:pt x="3301" y="27674"/>
                  </a:cubicBezTo>
                  <a:cubicBezTo>
                    <a:pt x="3322" y="27737"/>
                    <a:pt x="3343" y="27800"/>
                    <a:pt x="3343" y="27863"/>
                  </a:cubicBezTo>
                  <a:cubicBezTo>
                    <a:pt x="3364" y="27926"/>
                    <a:pt x="3427" y="27989"/>
                    <a:pt x="3406" y="28052"/>
                  </a:cubicBezTo>
                  <a:cubicBezTo>
                    <a:pt x="3385" y="28116"/>
                    <a:pt x="3553" y="28095"/>
                    <a:pt x="3511" y="28221"/>
                  </a:cubicBezTo>
                  <a:cubicBezTo>
                    <a:pt x="3658" y="28242"/>
                    <a:pt x="3679" y="28368"/>
                    <a:pt x="3742" y="28494"/>
                  </a:cubicBezTo>
                  <a:cubicBezTo>
                    <a:pt x="3890" y="28536"/>
                    <a:pt x="3932" y="28704"/>
                    <a:pt x="4079" y="28788"/>
                  </a:cubicBezTo>
                  <a:lnTo>
                    <a:pt x="4037" y="28830"/>
                  </a:lnTo>
                  <a:lnTo>
                    <a:pt x="4037" y="28872"/>
                  </a:lnTo>
                  <a:cubicBezTo>
                    <a:pt x="4058" y="29020"/>
                    <a:pt x="4142" y="29125"/>
                    <a:pt x="4268" y="29188"/>
                  </a:cubicBezTo>
                  <a:cubicBezTo>
                    <a:pt x="4289" y="29272"/>
                    <a:pt x="4310" y="29356"/>
                    <a:pt x="4331" y="29398"/>
                  </a:cubicBezTo>
                  <a:cubicBezTo>
                    <a:pt x="4499" y="29587"/>
                    <a:pt x="4646" y="29776"/>
                    <a:pt x="4794" y="29966"/>
                  </a:cubicBezTo>
                  <a:cubicBezTo>
                    <a:pt x="4878" y="30092"/>
                    <a:pt x="4941" y="30260"/>
                    <a:pt x="5109" y="30344"/>
                  </a:cubicBezTo>
                  <a:cubicBezTo>
                    <a:pt x="5109" y="30386"/>
                    <a:pt x="5130" y="30449"/>
                    <a:pt x="5151" y="30512"/>
                  </a:cubicBezTo>
                  <a:lnTo>
                    <a:pt x="5256" y="30533"/>
                  </a:lnTo>
                  <a:cubicBezTo>
                    <a:pt x="5277" y="30638"/>
                    <a:pt x="5340" y="30744"/>
                    <a:pt x="5403" y="30849"/>
                  </a:cubicBezTo>
                  <a:cubicBezTo>
                    <a:pt x="5635" y="31206"/>
                    <a:pt x="5908" y="31522"/>
                    <a:pt x="6160" y="31879"/>
                  </a:cubicBezTo>
                  <a:cubicBezTo>
                    <a:pt x="6202" y="31921"/>
                    <a:pt x="6265" y="31984"/>
                    <a:pt x="6307" y="32026"/>
                  </a:cubicBezTo>
                  <a:cubicBezTo>
                    <a:pt x="6433" y="32173"/>
                    <a:pt x="6581" y="32278"/>
                    <a:pt x="6602" y="32468"/>
                  </a:cubicBezTo>
                  <a:lnTo>
                    <a:pt x="6707" y="32489"/>
                  </a:lnTo>
                  <a:cubicBezTo>
                    <a:pt x="6728" y="32552"/>
                    <a:pt x="6770" y="32594"/>
                    <a:pt x="6791" y="32657"/>
                  </a:cubicBezTo>
                  <a:cubicBezTo>
                    <a:pt x="6833" y="32783"/>
                    <a:pt x="6959" y="32825"/>
                    <a:pt x="6980" y="32930"/>
                  </a:cubicBezTo>
                  <a:cubicBezTo>
                    <a:pt x="7022" y="33035"/>
                    <a:pt x="7127" y="33098"/>
                    <a:pt x="7190" y="33182"/>
                  </a:cubicBezTo>
                  <a:cubicBezTo>
                    <a:pt x="7232" y="33288"/>
                    <a:pt x="7338" y="33330"/>
                    <a:pt x="7380" y="33456"/>
                  </a:cubicBezTo>
                  <a:cubicBezTo>
                    <a:pt x="7422" y="33561"/>
                    <a:pt x="7527" y="33624"/>
                    <a:pt x="7590" y="33708"/>
                  </a:cubicBezTo>
                  <a:cubicBezTo>
                    <a:pt x="7611" y="33750"/>
                    <a:pt x="7632" y="33792"/>
                    <a:pt x="7653" y="33855"/>
                  </a:cubicBezTo>
                  <a:lnTo>
                    <a:pt x="7674" y="33855"/>
                  </a:lnTo>
                  <a:lnTo>
                    <a:pt x="7716" y="33813"/>
                  </a:lnTo>
                  <a:cubicBezTo>
                    <a:pt x="7758" y="33960"/>
                    <a:pt x="7842" y="34086"/>
                    <a:pt x="7968" y="34171"/>
                  </a:cubicBezTo>
                  <a:cubicBezTo>
                    <a:pt x="8031" y="34234"/>
                    <a:pt x="8073" y="34297"/>
                    <a:pt x="8136" y="34381"/>
                  </a:cubicBezTo>
                  <a:cubicBezTo>
                    <a:pt x="8179" y="34465"/>
                    <a:pt x="8242" y="34528"/>
                    <a:pt x="8326" y="34591"/>
                  </a:cubicBezTo>
                  <a:cubicBezTo>
                    <a:pt x="8389" y="34633"/>
                    <a:pt x="8452" y="34717"/>
                    <a:pt x="8452" y="34780"/>
                  </a:cubicBezTo>
                  <a:cubicBezTo>
                    <a:pt x="8452" y="34864"/>
                    <a:pt x="8494" y="34948"/>
                    <a:pt x="8557" y="34991"/>
                  </a:cubicBezTo>
                  <a:cubicBezTo>
                    <a:pt x="8641" y="35033"/>
                    <a:pt x="8641" y="35138"/>
                    <a:pt x="8683" y="35180"/>
                  </a:cubicBezTo>
                  <a:cubicBezTo>
                    <a:pt x="8767" y="35222"/>
                    <a:pt x="8851" y="35285"/>
                    <a:pt x="8914" y="35369"/>
                  </a:cubicBezTo>
                  <a:cubicBezTo>
                    <a:pt x="9062" y="35516"/>
                    <a:pt x="9188" y="35663"/>
                    <a:pt x="9314" y="35853"/>
                  </a:cubicBezTo>
                  <a:cubicBezTo>
                    <a:pt x="9377" y="35937"/>
                    <a:pt x="9440" y="36021"/>
                    <a:pt x="9503" y="36105"/>
                  </a:cubicBezTo>
                  <a:cubicBezTo>
                    <a:pt x="9545" y="36189"/>
                    <a:pt x="9692" y="36210"/>
                    <a:pt x="9692" y="36336"/>
                  </a:cubicBezTo>
                  <a:cubicBezTo>
                    <a:pt x="9881" y="36504"/>
                    <a:pt x="10050" y="36715"/>
                    <a:pt x="10281" y="36883"/>
                  </a:cubicBezTo>
                  <a:cubicBezTo>
                    <a:pt x="10449" y="37009"/>
                    <a:pt x="10596" y="37156"/>
                    <a:pt x="10743" y="37345"/>
                  </a:cubicBezTo>
                  <a:cubicBezTo>
                    <a:pt x="10786" y="37408"/>
                    <a:pt x="10828" y="37471"/>
                    <a:pt x="10891" y="37534"/>
                  </a:cubicBezTo>
                  <a:cubicBezTo>
                    <a:pt x="10954" y="37598"/>
                    <a:pt x="11017" y="37703"/>
                    <a:pt x="11059" y="37745"/>
                  </a:cubicBezTo>
                  <a:cubicBezTo>
                    <a:pt x="11080" y="37766"/>
                    <a:pt x="11101" y="37829"/>
                    <a:pt x="11164" y="37829"/>
                  </a:cubicBezTo>
                  <a:cubicBezTo>
                    <a:pt x="11269" y="37829"/>
                    <a:pt x="11311" y="37913"/>
                    <a:pt x="11332" y="37997"/>
                  </a:cubicBezTo>
                  <a:cubicBezTo>
                    <a:pt x="11356" y="37981"/>
                    <a:pt x="11380" y="37974"/>
                    <a:pt x="11402" y="37974"/>
                  </a:cubicBezTo>
                  <a:cubicBezTo>
                    <a:pt x="11437" y="37974"/>
                    <a:pt x="11466" y="37992"/>
                    <a:pt x="11479" y="38018"/>
                  </a:cubicBezTo>
                  <a:cubicBezTo>
                    <a:pt x="11521" y="38123"/>
                    <a:pt x="11584" y="38165"/>
                    <a:pt x="11669" y="38186"/>
                  </a:cubicBezTo>
                  <a:cubicBezTo>
                    <a:pt x="11711" y="38228"/>
                    <a:pt x="11753" y="38249"/>
                    <a:pt x="11795" y="38312"/>
                  </a:cubicBezTo>
                  <a:cubicBezTo>
                    <a:pt x="11921" y="38460"/>
                    <a:pt x="12068" y="38586"/>
                    <a:pt x="12215" y="38733"/>
                  </a:cubicBezTo>
                  <a:cubicBezTo>
                    <a:pt x="12257" y="38775"/>
                    <a:pt x="12341" y="38796"/>
                    <a:pt x="12383" y="38859"/>
                  </a:cubicBezTo>
                  <a:cubicBezTo>
                    <a:pt x="12531" y="39048"/>
                    <a:pt x="12699" y="39216"/>
                    <a:pt x="12888" y="39364"/>
                  </a:cubicBezTo>
                  <a:cubicBezTo>
                    <a:pt x="12930" y="39385"/>
                    <a:pt x="12951" y="39406"/>
                    <a:pt x="12951" y="39448"/>
                  </a:cubicBezTo>
                  <a:cubicBezTo>
                    <a:pt x="13077" y="39490"/>
                    <a:pt x="13161" y="39616"/>
                    <a:pt x="13182" y="39742"/>
                  </a:cubicBezTo>
                  <a:cubicBezTo>
                    <a:pt x="13191" y="39741"/>
                    <a:pt x="13199" y="39740"/>
                    <a:pt x="13207" y="39740"/>
                  </a:cubicBezTo>
                  <a:cubicBezTo>
                    <a:pt x="13353" y="39740"/>
                    <a:pt x="13377" y="39914"/>
                    <a:pt x="13477" y="39973"/>
                  </a:cubicBezTo>
                  <a:cubicBezTo>
                    <a:pt x="13582" y="40015"/>
                    <a:pt x="13645" y="40120"/>
                    <a:pt x="13729" y="40163"/>
                  </a:cubicBezTo>
                  <a:cubicBezTo>
                    <a:pt x="13834" y="40226"/>
                    <a:pt x="13939" y="40268"/>
                    <a:pt x="14044" y="40331"/>
                  </a:cubicBezTo>
                  <a:cubicBezTo>
                    <a:pt x="14212" y="40478"/>
                    <a:pt x="14402" y="40604"/>
                    <a:pt x="14612" y="40709"/>
                  </a:cubicBezTo>
                  <a:cubicBezTo>
                    <a:pt x="14696" y="40751"/>
                    <a:pt x="14759" y="40835"/>
                    <a:pt x="14864" y="40898"/>
                  </a:cubicBezTo>
                  <a:cubicBezTo>
                    <a:pt x="14990" y="40940"/>
                    <a:pt x="15074" y="41067"/>
                    <a:pt x="15180" y="41109"/>
                  </a:cubicBezTo>
                  <a:cubicBezTo>
                    <a:pt x="15306" y="41151"/>
                    <a:pt x="15390" y="41235"/>
                    <a:pt x="15516" y="41298"/>
                  </a:cubicBezTo>
                  <a:lnTo>
                    <a:pt x="15558" y="41298"/>
                  </a:lnTo>
                  <a:lnTo>
                    <a:pt x="15621" y="41235"/>
                  </a:lnTo>
                  <a:lnTo>
                    <a:pt x="15726" y="41256"/>
                  </a:lnTo>
                  <a:cubicBezTo>
                    <a:pt x="15747" y="41298"/>
                    <a:pt x="15768" y="41340"/>
                    <a:pt x="15768" y="41361"/>
                  </a:cubicBezTo>
                  <a:cubicBezTo>
                    <a:pt x="15915" y="41403"/>
                    <a:pt x="16063" y="41466"/>
                    <a:pt x="16189" y="41571"/>
                  </a:cubicBezTo>
                  <a:cubicBezTo>
                    <a:pt x="16294" y="41655"/>
                    <a:pt x="16399" y="41781"/>
                    <a:pt x="16546" y="41802"/>
                  </a:cubicBezTo>
                  <a:cubicBezTo>
                    <a:pt x="16588" y="41865"/>
                    <a:pt x="16714" y="41844"/>
                    <a:pt x="16714" y="41929"/>
                  </a:cubicBezTo>
                  <a:cubicBezTo>
                    <a:pt x="16988" y="42118"/>
                    <a:pt x="17303" y="42160"/>
                    <a:pt x="17555" y="42328"/>
                  </a:cubicBezTo>
                  <a:lnTo>
                    <a:pt x="17576" y="42286"/>
                  </a:lnTo>
                  <a:cubicBezTo>
                    <a:pt x="17639" y="42328"/>
                    <a:pt x="17703" y="42370"/>
                    <a:pt x="17766" y="42433"/>
                  </a:cubicBezTo>
                  <a:cubicBezTo>
                    <a:pt x="17997" y="42496"/>
                    <a:pt x="18228" y="42538"/>
                    <a:pt x="18480" y="42559"/>
                  </a:cubicBezTo>
                  <a:cubicBezTo>
                    <a:pt x="18691" y="42664"/>
                    <a:pt x="18922" y="42749"/>
                    <a:pt x="19174" y="42791"/>
                  </a:cubicBezTo>
                  <a:cubicBezTo>
                    <a:pt x="19448" y="42875"/>
                    <a:pt x="19721" y="43001"/>
                    <a:pt x="20015" y="43085"/>
                  </a:cubicBezTo>
                  <a:lnTo>
                    <a:pt x="20162" y="43085"/>
                  </a:lnTo>
                  <a:cubicBezTo>
                    <a:pt x="20166" y="43083"/>
                    <a:pt x="20170" y="43082"/>
                    <a:pt x="20173" y="43082"/>
                  </a:cubicBezTo>
                  <a:cubicBezTo>
                    <a:pt x="20202" y="43082"/>
                    <a:pt x="20209" y="43151"/>
                    <a:pt x="20252" y="43151"/>
                  </a:cubicBezTo>
                  <a:cubicBezTo>
                    <a:pt x="20256" y="43151"/>
                    <a:pt x="20262" y="43150"/>
                    <a:pt x="20268" y="43148"/>
                  </a:cubicBezTo>
                  <a:cubicBezTo>
                    <a:pt x="20268" y="43132"/>
                    <a:pt x="20268" y="43092"/>
                    <a:pt x="20277" y="43092"/>
                  </a:cubicBezTo>
                  <a:cubicBezTo>
                    <a:pt x="20280" y="43092"/>
                    <a:pt x="20283" y="43096"/>
                    <a:pt x="20289" y="43106"/>
                  </a:cubicBezTo>
                  <a:cubicBezTo>
                    <a:pt x="20310" y="43127"/>
                    <a:pt x="20289" y="43148"/>
                    <a:pt x="20268" y="43148"/>
                  </a:cubicBezTo>
                  <a:cubicBezTo>
                    <a:pt x="20287" y="43174"/>
                    <a:pt x="20303" y="43184"/>
                    <a:pt x="20316" y="43184"/>
                  </a:cubicBezTo>
                  <a:cubicBezTo>
                    <a:pt x="20346" y="43184"/>
                    <a:pt x="20365" y="43135"/>
                    <a:pt x="20394" y="43106"/>
                  </a:cubicBezTo>
                  <a:cubicBezTo>
                    <a:pt x="20404" y="43127"/>
                    <a:pt x="20430" y="43127"/>
                    <a:pt x="20457" y="43127"/>
                  </a:cubicBezTo>
                  <a:cubicBezTo>
                    <a:pt x="20483" y="43127"/>
                    <a:pt x="20509" y="43127"/>
                    <a:pt x="20520" y="43148"/>
                  </a:cubicBezTo>
                  <a:cubicBezTo>
                    <a:pt x="20541" y="43211"/>
                    <a:pt x="20562" y="43190"/>
                    <a:pt x="20604" y="43211"/>
                  </a:cubicBezTo>
                  <a:cubicBezTo>
                    <a:pt x="20667" y="43211"/>
                    <a:pt x="20730" y="43211"/>
                    <a:pt x="20751" y="43253"/>
                  </a:cubicBezTo>
                  <a:cubicBezTo>
                    <a:pt x="20758" y="43274"/>
                    <a:pt x="20767" y="43281"/>
                    <a:pt x="20778" y="43281"/>
                  </a:cubicBezTo>
                  <a:cubicBezTo>
                    <a:pt x="20798" y="43281"/>
                    <a:pt x="20821" y="43253"/>
                    <a:pt x="20835" y="43253"/>
                  </a:cubicBezTo>
                  <a:cubicBezTo>
                    <a:pt x="20898" y="43316"/>
                    <a:pt x="20856" y="43421"/>
                    <a:pt x="20982" y="43421"/>
                  </a:cubicBezTo>
                  <a:cubicBezTo>
                    <a:pt x="20996" y="43421"/>
                    <a:pt x="21001" y="43403"/>
                    <a:pt x="21021" y="43403"/>
                  </a:cubicBezTo>
                  <a:cubicBezTo>
                    <a:pt x="21031" y="43403"/>
                    <a:pt x="21045" y="43407"/>
                    <a:pt x="21066" y="43421"/>
                  </a:cubicBezTo>
                  <a:lnTo>
                    <a:pt x="21151" y="43484"/>
                  </a:lnTo>
                  <a:cubicBezTo>
                    <a:pt x="21160" y="43487"/>
                    <a:pt x="21169" y="43489"/>
                    <a:pt x="21178" y="43489"/>
                  </a:cubicBezTo>
                  <a:cubicBezTo>
                    <a:pt x="21223" y="43489"/>
                    <a:pt x="21270" y="43459"/>
                    <a:pt x="21325" y="43459"/>
                  </a:cubicBezTo>
                  <a:cubicBezTo>
                    <a:pt x="21337" y="43459"/>
                    <a:pt x="21348" y="43460"/>
                    <a:pt x="21361" y="43463"/>
                  </a:cubicBezTo>
                  <a:lnTo>
                    <a:pt x="21424" y="43526"/>
                  </a:lnTo>
                  <a:cubicBezTo>
                    <a:pt x="21438" y="43526"/>
                    <a:pt x="21452" y="43517"/>
                    <a:pt x="21460" y="43517"/>
                  </a:cubicBezTo>
                  <a:cubicBezTo>
                    <a:pt x="21464" y="43517"/>
                    <a:pt x="21466" y="43519"/>
                    <a:pt x="21466" y="43526"/>
                  </a:cubicBezTo>
                  <a:cubicBezTo>
                    <a:pt x="21487" y="43547"/>
                    <a:pt x="21466" y="43568"/>
                    <a:pt x="21445" y="43568"/>
                  </a:cubicBezTo>
                  <a:cubicBezTo>
                    <a:pt x="21466" y="43589"/>
                    <a:pt x="21487" y="43589"/>
                    <a:pt x="21529" y="43589"/>
                  </a:cubicBezTo>
                  <a:cubicBezTo>
                    <a:pt x="21543" y="43589"/>
                    <a:pt x="21557" y="43608"/>
                    <a:pt x="21571" y="43608"/>
                  </a:cubicBezTo>
                  <a:cubicBezTo>
                    <a:pt x="21578" y="43608"/>
                    <a:pt x="21585" y="43604"/>
                    <a:pt x="21592" y="43589"/>
                  </a:cubicBezTo>
                  <a:lnTo>
                    <a:pt x="21592" y="43526"/>
                  </a:lnTo>
                  <a:cubicBezTo>
                    <a:pt x="21739" y="43547"/>
                    <a:pt x="21886" y="43547"/>
                    <a:pt x="22055" y="43547"/>
                  </a:cubicBezTo>
                  <a:cubicBezTo>
                    <a:pt x="22265" y="43547"/>
                    <a:pt x="22475" y="43568"/>
                    <a:pt x="22685" y="43611"/>
                  </a:cubicBezTo>
                  <a:cubicBezTo>
                    <a:pt x="22805" y="43651"/>
                    <a:pt x="22934" y="43665"/>
                    <a:pt x="23060" y="43665"/>
                  </a:cubicBezTo>
                  <a:cubicBezTo>
                    <a:pt x="23133" y="43665"/>
                    <a:pt x="23205" y="43660"/>
                    <a:pt x="23274" y="43653"/>
                  </a:cubicBezTo>
                  <a:lnTo>
                    <a:pt x="23337" y="43716"/>
                  </a:lnTo>
                  <a:cubicBezTo>
                    <a:pt x="23509" y="43691"/>
                    <a:pt x="23689" y="43681"/>
                    <a:pt x="23872" y="43681"/>
                  </a:cubicBezTo>
                  <a:cubicBezTo>
                    <a:pt x="24001" y="43681"/>
                    <a:pt x="24132" y="43686"/>
                    <a:pt x="24262" y="43695"/>
                  </a:cubicBezTo>
                  <a:cubicBezTo>
                    <a:pt x="24283" y="43737"/>
                    <a:pt x="24241" y="43779"/>
                    <a:pt x="24325" y="43800"/>
                  </a:cubicBezTo>
                  <a:cubicBezTo>
                    <a:pt x="24332" y="43802"/>
                    <a:pt x="24338" y="43803"/>
                    <a:pt x="24343" y="43803"/>
                  </a:cubicBezTo>
                  <a:cubicBezTo>
                    <a:pt x="24385" y="43803"/>
                    <a:pt x="24374" y="43737"/>
                    <a:pt x="24430" y="43737"/>
                  </a:cubicBezTo>
                  <a:cubicBezTo>
                    <a:pt x="24556" y="43779"/>
                    <a:pt x="24704" y="43821"/>
                    <a:pt x="24851" y="43842"/>
                  </a:cubicBezTo>
                  <a:cubicBezTo>
                    <a:pt x="24830" y="43863"/>
                    <a:pt x="24788" y="43863"/>
                    <a:pt x="24788" y="43926"/>
                  </a:cubicBezTo>
                  <a:cubicBezTo>
                    <a:pt x="24839" y="43905"/>
                    <a:pt x="24892" y="43900"/>
                    <a:pt x="24947" y="43900"/>
                  </a:cubicBezTo>
                  <a:cubicBezTo>
                    <a:pt x="25011" y="43900"/>
                    <a:pt x="25076" y="43908"/>
                    <a:pt x="25140" y="43908"/>
                  </a:cubicBezTo>
                  <a:cubicBezTo>
                    <a:pt x="25242" y="43908"/>
                    <a:pt x="25340" y="43887"/>
                    <a:pt x="25418" y="43779"/>
                  </a:cubicBezTo>
                  <a:cubicBezTo>
                    <a:pt x="25458" y="43799"/>
                    <a:pt x="25496" y="43806"/>
                    <a:pt x="25533" y="43806"/>
                  </a:cubicBezTo>
                  <a:cubicBezTo>
                    <a:pt x="25611" y="43806"/>
                    <a:pt x="25683" y="43772"/>
                    <a:pt x="25755" y="43758"/>
                  </a:cubicBezTo>
                  <a:lnTo>
                    <a:pt x="25902" y="43821"/>
                  </a:lnTo>
                  <a:cubicBezTo>
                    <a:pt x="25923" y="43779"/>
                    <a:pt x="25949" y="43768"/>
                    <a:pt x="25978" y="43768"/>
                  </a:cubicBezTo>
                  <a:cubicBezTo>
                    <a:pt x="26007" y="43768"/>
                    <a:pt x="26039" y="43779"/>
                    <a:pt x="26070" y="43779"/>
                  </a:cubicBezTo>
                  <a:cubicBezTo>
                    <a:pt x="26091" y="43775"/>
                    <a:pt x="26111" y="43773"/>
                    <a:pt x="26131" y="43773"/>
                  </a:cubicBezTo>
                  <a:cubicBezTo>
                    <a:pt x="26211" y="43773"/>
                    <a:pt x="26285" y="43800"/>
                    <a:pt x="26386" y="43800"/>
                  </a:cubicBezTo>
                  <a:cubicBezTo>
                    <a:pt x="26596" y="43779"/>
                    <a:pt x="26827" y="43779"/>
                    <a:pt x="27058" y="43758"/>
                  </a:cubicBezTo>
                  <a:cubicBezTo>
                    <a:pt x="27076" y="43753"/>
                    <a:pt x="27093" y="43752"/>
                    <a:pt x="27109" y="43752"/>
                  </a:cubicBezTo>
                  <a:cubicBezTo>
                    <a:pt x="27154" y="43752"/>
                    <a:pt x="27194" y="43764"/>
                    <a:pt x="27239" y="43764"/>
                  </a:cubicBezTo>
                  <a:cubicBezTo>
                    <a:pt x="27255" y="43764"/>
                    <a:pt x="27272" y="43762"/>
                    <a:pt x="27290" y="43758"/>
                  </a:cubicBezTo>
                  <a:cubicBezTo>
                    <a:pt x="27302" y="43752"/>
                    <a:pt x="27312" y="43749"/>
                    <a:pt x="27320" y="43749"/>
                  </a:cubicBezTo>
                  <a:cubicBezTo>
                    <a:pt x="27366" y="43749"/>
                    <a:pt x="27368" y="43823"/>
                    <a:pt x="27435" y="43823"/>
                  </a:cubicBezTo>
                  <a:cubicBezTo>
                    <a:pt x="27442" y="43823"/>
                    <a:pt x="27450" y="43822"/>
                    <a:pt x="27458" y="43821"/>
                  </a:cubicBezTo>
                  <a:lnTo>
                    <a:pt x="27542" y="43716"/>
                  </a:lnTo>
                  <a:cubicBezTo>
                    <a:pt x="27638" y="43754"/>
                    <a:pt x="27733" y="43845"/>
                    <a:pt x="27845" y="43845"/>
                  </a:cubicBezTo>
                  <a:cubicBezTo>
                    <a:pt x="27856" y="43845"/>
                    <a:pt x="27867" y="43844"/>
                    <a:pt x="27878" y="43842"/>
                  </a:cubicBezTo>
                  <a:cubicBezTo>
                    <a:pt x="27899" y="43800"/>
                    <a:pt x="27878" y="43779"/>
                    <a:pt x="27899" y="43758"/>
                  </a:cubicBezTo>
                  <a:cubicBezTo>
                    <a:pt x="27931" y="43742"/>
                    <a:pt x="27958" y="43735"/>
                    <a:pt x="27983" y="43735"/>
                  </a:cubicBezTo>
                  <a:cubicBezTo>
                    <a:pt x="28057" y="43735"/>
                    <a:pt x="28104" y="43794"/>
                    <a:pt x="28152" y="43842"/>
                  </a:cubicBezTo>
                  <a:cubicBezTo>
                    <a:pt x="28136" y="43873"/>
                    <a:pt x="28132" y="43892"/>
                    <a:pt x="28115" y="43892"/>
                  </a:cubicBezTo>
                  <a:cubicBezTo>
                    <a:pt x="28108" y="43892"/>
                    <a:pt x="28100" y="43889"/>
                    <a:pt x="28089" y="43884"/>
                  </a:cubicBezTo>
                  <a:cubicBezTo>
                    <a:pt x="28047" y="43884"/>
                    <a:pt x="28047" y="43821"/>
                    <a:pt x="27983" y="43821"/>
                  </a:cubicBezTo>
                  <a:cubicBezTo>
                    <a:pt x="27962" y="43863"/>
                    <a:pt x="27920" y="43905"/>
                    <a:pt x="27899" y="43947"/>
                  </a:cubicBezTo>
                  <a:cubicBezTo>
                    <a:pt x="27815" y="43989"/>
                    <a:pt x="27731" y="43968"/>
                    <a:pt x="27668" y="44052"/>
                  </a:cubicBezTo>
                  <a:cubicBezTo>
                    <a:pt x="27573" y="44010"/>
                    <a:pt x="27479" y="44005"/>
                    <a:pt x="27390" y="44005"/>
                  </a:cubicBezTo>
                  <a:cubicBezTo>
                    <a:pt x="27360" y="44005"/>
                    <a:pt x="27331" y="44005"/>
                    <a:pt x="27302" y="44005"/>
                  </a:cubicBezTo>
                  <a:cubicBezTo>
                    <a:pt x="27245" y="44005"/>
                    <a:pt x="27192" y="44003"/>
                    <a:pt x="27142" y="43989"/>
                  </a:cubicBezTo>
                  <a:lnTo>
                    <a:pt x="27016" y="43863"/>
                  </a:lnTo>
                  <a:cubicBezTo>
                    <a:pt x="26964" y="43852"/>
                    <a:pt x="26916" y="43837"/>
                    <a:pt x="26874" y="43837"/>
                  </a:cubicBezTo>
                  <a:cubicBezTo>
                    <a:pt x="26832" y="43837"/>
                    <a:pt x="26796" y="43852"/>
                    <a:pt x="26764" y="43905"/>
                  </a:cubicBezTo>
                  <a:lnTo>
                    <a:pt x="26701" y="43905"/>
                  </a:lnTo>
                  <a:cubicBezTo>
                    <a:pt x="26596" y="43968"/>
                    <a:pt x="26491" y="43926"/>
                    <a:pt x="26386" y="43968"/>
                  </a:cubicBezTo>
                  <a:cubicBezTo>
                    <a:pt x="26259" y="43989"/>
                    <a:pt x="26154" y="44010"/>
                    <a:pt x="26028" y="44010"/>
                  </a:cubicBezTo>
                  <a:cubicBezTo>
                    <a:pt x="25797" y="44031"/>
                    <a:pt x="25566" y="44052"/>
                    <a:pt x="25334" y="44052"/>
                  </a:cubicBezTo>
                  <a:lnTo>
                    <a:pt x="25124" y="44031"/>
                  </a:lnTo>
                  <a:lnTo>
                    <a:pt x="25103" y="43968"/>
                  </a:lnTo>
                  <a:lnTo>
                    <a:pt x="24893" y="44031"/>
                  </a:lnTo>
                  <a:cubicBezTo>
                    <a:pt x="24767" y="43926"/>
                    <a:pt x="24599" y="44010"/>
                    <a:pt x="24493" y="43884"/>
                  </a:cubicBezTo>
                  <a:cubicBezTo>
                    <a:pt x="24451" y="43968"/>
                    <a:pt x="24388" y="43968"/>
                    <a:pt x="24325" y="43989"/>
                  </a:cubicBezTo>
                  <a:lnTo>
                    <a:pt x="24199" y="43926"/>
                  </a:lnTo>
                  <a:cubicBezTo>
                    <a:pt x="24104" y="43955"/>
                    <a:pt x="24011" y="43964"/>
                    <a:pt x="23919" y="43964"/>
                  </a:cubicBezTo>
                  <a:cubicBezTo>
                    <a:pt x="23778" y="43964"/>
                    <a:pt x="23640" y="43943"/>
                    <a:pt x="23496" y="43943"/>
                  </a:cubicBezTo>
                  <a:cubicBezTo>
                    <a:pt x="23464" y="43943"/>
                    <a:pt x="23432" y="43944"/>
                    <a:pt x="23400" y="43947"/>
                  </a:cubicBezTo>
                  <a:lnTo>
                    <a:pt x="23337" y="44010"/>
                  </a:lnTo>
                  <a:lnTo>
                    <a:pt x="23127" y="43905"/>
                  </a:lnTo>
                  <a:cubicBezTo>
                    <a:pt x="23085" y="43884"/>
                    <a:pt x="23043" y="43863"/>
                    <a:pt x="23001" y="43863"/>
                  </a:cubicBezTo>
                  <a:cubicBezTo>
                    <a:pt x="22986" y="43864"/>
                    <a:pt x="22971" y="43865"/>
                    <a:pt x="22956" y="43865"/>
                  </a:cubicBezTo>
                  <a:cubicBezTo>
                    <a:pt x="22745" y="43865"/>
                    <a:pt x="22521" y="43751"/>
                    <a:pt x="22308" y="43751"/>
                  </a:cubicBezTo>
                  <a:cubicBezTo>
                    <a:pt x="22279" y="43751"/>
                    <a:pt x="22251" y="43753"/>
                    <a:pt x="22223" y="43758"/>
                  </a:cubicBezTo>
                  <a:cubicBezTo>
                    <a:pt x="22160" y="43758"/>
                    <a:pt x="22097" y="43716"/>
                    <a:pt x="22055" y="43674"/>
                  </a:cubicBezTo>
                  <a:cubicBezTo>
                    <a:pt x="21982" y="43692"/>
                    <a:pt x="21925" y="43741"/>
                    <a:pt x="21857" y="43741"/>
                  </a:cubicBezTo>
                  <a:cubicBezTo>
                    <a:pt x="21846" y="43741"/>
                    <a:pt x="21835" y="43740"/>
                    <a:pt x="21823" y="43737"/>
                  </a:cubicBezTo>
                  <a:cubicBezTo>
                    <a:pt x="21814" y="43734"/>
                    <a:pt x="21804" y="43732"/>
                    <a:pt x="21793" y="43732"/>
                  </a:cubicBezTo>
                  <a:cubicBezTo>
                    <a:pt x="21753" y="43732"/>
                    <a:pt x="21706" y="43751"/>
                    <a:pt x="21658" y="43751"/>
                  </a:cubicBezTo>
                  <a:cubicBezTo>
                    <a:pt x="21636" y="43751"/>
                    <a:pt x="21614" y="43748"/>
                    <a:pt x="21592" y="43737"/>
                  </a:cubicBezTo>
                  <a:cubicBezTo>
                    <a:pt x="21576" y="43726"/>
                    <a:pt x="21561" y="43722"/>
                    <a:pt x="21545" y="43722"/>
                  </a:cubicBezTo>
                  <a:cubicBezTo>
                    <a:pt x="21497" y="43722"/>
                    <a:pt x="21450" y="43758"/>
                    <a:pt x="21403" y="43758"/>
                  </a:cubicBezTo>
                  <a:cubicBezTo>
                    <a:pt x="21375" y="43763"/>
                    <a:pt x="21346" y="43766"/>
                    <a:pt x="21319" y="43766"/>
                  </a:cubicBezTo>
                  <a:cubicBezTo>
                    <a:pt x="21243" y="43766"/>
                    <a:pt x="21170" y="43746"/>
                    <a:pt x="21108" y="43716"/>
                  </a:cubicBezTo>
                  <a:cubicBezTo>
                    <a:pt x="20856" y="43547"/>
                    <a:pt x="20583" y="43421"/>
                    <a:pt x="20289" y="43379"/>
                  </a:cubicBezTo>
                  <a:cubicBezTo>
                    <a:pt x="20268" y="43316"/>
                    <a:pt x="20246" y="43253"/>
                    <a:pt x="20183" y="43253"/>
                  </a:cubicBezTo>
                  <a:cubicBezTo>
                    <a:pt x="20057" y="43232"/>
                    <a:pt x="19952" y="43169"/>
                    <a:pt x="19847" y="43169"/>
                  </a:cubicBezTo>
                  <a:cubicBezTo>
                    <a:pt x="19819" y="43175"/>
                    <a:pt x="19791" y="43177"/>
                    <a:pt x="19763" y="43177"/>
                  </a:cubicBezTo>
                  <a:cubicBezTo>
                    <a:pt x="19687" y="43177"/>
                    <a:pt x="19614" y="43158"/>
                    <a:pt x="19553" y="43127"/>
                  </a:cubicBezTo>
                  <a:cubicBezTo>
                    <a:pt x="19448" y="43064"/>
                    <a:pt x="19342" y="43106"/>
                    <a:pt x="19258" y="43043"/>
                  </a:cubicBezTo>
                  <a:cubicBezTo>
                    <a:pt x="19149" y="42970"/>
                    <a:pt x="19023" y="42913"/>
                    <a:pt x="18882" y="42913"/>
                  </a:cubicBezTo>
                  <a:cubicBezTo>
                    <a:pt x="18861" y="42913"/>
                    <a:pt x="18839" y="42914"/>
                    <a:pt x="18817" y="42917"/>
                  </a:cubicBezTo>
                  <a:cubicBezTo>
                    <a:pt x="18754" y="42917"/>
                    <a:pt x="18670" y="42896"/>
                    <a:pt x="18607" y="42875"/>
                  </a:cubicBezTo>
                  <a:cubicBezTo>
                    <a:pt x="18535" y="42860"/>
                    <a:pt x="18463" y="42826"/>
                    <a:pt x="18384" y="42826"/>
                  </a:cubicBezTo>
                  <a:cubicBezTo>
                    <a:pt x="18348" y="42826"/>
                    <a:pt x="18310" y="42834"/>
                    <a:pt x="18270" y="42854"/>
                  </a:cubicBezTo>
                  <a:cubicBezTo>
                    <a:pt x="18253" y="42859"/>
                    <a:pt x="18235" y="42862"/>
                    <a:pt x="18216" y="42862"/>
                  </a:cubicBezTo>
                  <a:cubicBezTo>
                    <a:pt x="18165" y="42862"/>
                    <a:pt x="18112" y="42842"/>
                    <a:pt x="18081" y="42812"/>
                  </a:cubicBezTo>
                  <a:cubicBezTo>
                    <a:pt x="17976" y="42749"/>
                    <a:pt x="17871" y="42685"/>
                    <a:pt x="17766" y="42643"/>
                  </a:cubicBezTo>
                  <a:cubicBezTo>
                    <a:pt x="17724" y="42601"/>
                    <a:pt x="17682" y="42580"/>
                    <a:pt x="17639" y="42538"/>
                  </a:cubicBezTo>
                  <a:lnTo>
                    <a:pt x="17618" y="42580"/>
                  </a:lnTo>
                  <a:cubicBezTo>
                    <a:pt x="17324" y="42454"/>
                    <a:pt x="17030" y="42370"/>
                    <a:pt x="16714" y="42307"/>
                  </a:cubicBezTo>
                  <a:cubicBezTo>
                    <a:pt x="16609" y="42286"/>
                    <a:pt x="16651" y="42181"/>
                    <a:pt x="16525" y="42160"/>
                  </a:cubicBezTo>
                  <a:cubicBezTo>
                    <a:pt x="16336" y="42139"/>
                    <a:pt x="16210" y="41929"/>
                    <a:pt x="15979" y="41865"/>
                  </a:cubicBezTo>
                  <a:cubicBezTo>
                    <a:pt x="15747" y="41802"/>
                    <a:pt x="15600" y="41571"/>
                    <a:pt x="15369" y="41529"/>
                  </a:cubicBezTo>
                  <a:cubicBezTo>
                    <a:pt x="15306" y="41319"/>
                    <a:pt x="15074" y="41340"/>
                    <a:pt x="14948" y="41235"/>
                  </a:cubicBezTo>
                  <a:cubicBezTo>
                    <a:pt x="14822" y="41109"/>
                    <a:pt x="14612" y="41088"/>
                    <a:pt x="14507" y="40940"/>
                  </a:cubicBezTo>
                  <a:cubicBezTo>
                    <a:pt x="14486" y="40898"/>
                    <a:pt x="14591" y="40898"/>
                    <a:pt x="14507" y="40835"/>
                  </a:cubicBezTo>
                  <a:cubicBezTo>
                    <a:pt x="14423" y="40793"/>
                    <a:pt x="14276" y="40835"/>
                    <a:pt x="14212" y="40751"/>
                  </a:cubicBezTo>
                  <a:cubicBezTo>
                    <a:pt x="14128" y="40667"/>
                    <a:pt x="14044" y="40625"/>
                    <a:pt x="13939" y="40562"/>
                  </a:cubicBezTo>
                  <a:cubicBezTo>
                    <a:pt x="13729" y="40415"/>
                    <a:pt x="13561" y="40247"/>
                    <a:pt x="13393" y="40036"/>
                  </a:cubicBezTo>
                  <a:lnTo>
                    <a:pt x="13414" y="39973"/>
                  </a:lnTo>
                  <a:cubicBezTo>
                    <a:pt x="13399" y="39964"/>
                    <a:pt x="13384" y="39961"/>
                    <a:pt x="13368" y="39961"/>
                  </a:cubicBezTo>
                  <a:cubicBezTo>
                    <a:pt x="13341" y="39961"/>
                    <a:pt x="13313" y="39970"/>
                    <a:pt x="13290" y="39970"/>
                  </a:cubicBezTo>
                  <a:cubicBezTo>
                    <a:pt x="13270" y="39970"/>
                    <a:pt x="13253" y="39962"/>
                    <a:pt x="13245" y="39931"/>
                  </a:cubicBezTo>
                  <a:cubicBezTo>
                    <a:pt x="13203" y="39868"/>
                    <a:pt x="13119" y="39805"/>
                    <a:pt x="13035" y="39784"/>
                  </a:cubicBezTo>
                  <a:cubicBezTo>
                    <a:pt x="13014" y="39784"/>
                    <a:pt x="12993" y="39721"/>
                    <a:pt x="12972" y="39679"/>
                  </a:cubicBezTo>
                  <a:cubicBezTo>
                    <a:pt x="12888" y="39679"/>
                    <a:pt x="12804" y="39637"/>
                    <a:pt x="12762" y="39574"/>
                  </a:cubicBezTo>
                  <a:lnTo>
                    <a:pt x="12783" y="39490"/>
                  </a:lnTo>
                  <a:cubicBezTo>
                    <a:pt x="12756" y="39453"/>
                    <a:pt x="12724" y="39445"/>
                    <a:pt x="12692" y="39445"/>
                  </a:cubicBezTo>
                  <a:cubicBezTo>
                    <a:pt x="12663" y="39445"/>
                    <a:pt x="12632" y="39452"/>
                    <a:pt x="12604" y="39452"/>
                  </a:cubicBezTo>
                  <a:cubicBezTo>
                    <a:pt x="12593" y="39452"/>
                    <a:pt x="12583" y="39451"/>
                    <a:pt x="12573" y="39448"/>
                  </a:cubicBezTo>
                  <a:cubicBezTo>
                    <a:pt x="12510" y="39301"/>
                    <a:pt x="12404" y="39195"/>
                    <a:pt x="12278" y="39111"/>
                  </a:cubicBezTo>
                  <a:cubicBezTo>
                    <a:pt x="12215" y="39048"/>
                    <a:pt x="12173" y="38964"/>
                    <a:pt x="12068" y="38901"/>
                  </a:cubicBezTo>
                  <a:cubicBezTo>
                    <a:pt x="11963" y="38838"/>
                    <a:pt x="11921" y="38733"/>
                    <a:pt x="11837" y="38670"/>
                  </a:cubicBezTo>
                  <a:cubicBezTo>
                    <a:pt x="11795" y="38607"/>
                    <a:pt x="11753" y="38565"/>
                    <a:pt x="11690" y="38523"/>
                  </a:cubicBezTo>
                  <a:cubicBezTo>
                    <a:pt x="11521" y="38417"/>
                    <a:pt x="11395" y="38270"/>
                    <a:pt x="11269" y="38123"/>
                  </a:cubicBezTo>
                  <a:cubicBezTo>
                    <a:pt x="11246" y="38135"/>
                    <a:pt x="11220" y="38140"/>
                    <a:pt x="11196" y="38140"/>
                  </a:cubicBezTo>
                  <a:cubicBezTo>
                    <a:pt x="11131" y="38140"/>
                    <a:pt x="11068" y="38106"/>
                    <a:pt x="11038" y="38060"/>
                  </a:cubicBezTo>
                  <a:cubicBezTo>
                    <a:pt x="11038" y="38018"/>
                    <a:pt x="11101" y="38039"/>
                    <a:pt x="11080" y="37976"/>
                  </a:cubicBezTo>
                  <a:cubicBezTo>
                    <a:pt x="11059" y="37955"/>
                    <a:pt x="11038" y="37955"/>
                    <a:pt x="10996" y="37955"/>
                  </a:cubicBezTo>
                  <a:cubicBezTo>
                    <a:pt x="10870" y="37934"/>
                    <a:pt x="10743" y="37850"/>
                    <a:pt x="10680" y="37724"/>
                  </a:cubicBezTo>
                  <a:cubicBezTo>
                    <a:pt x="10617" y="37619"/>
                    <a:pt x="10554" y="37513"/>
                    <a:pt x="10491" y="37408"/>
                  </a:cubicBezTo>
                  <a:cubicBezTo>
                    <a:pt x="10428" y="37303"/>
                    <a:pt x="10323" y="37198"/>
                    <a:pt x="10218" y="37114"/>
                  </a:cubicBezTo>
                  <a:cubicBezTo>
                    <a:pt x="10155" y="37051"/>
                    <a:pt x="10218" y="37009"/>
                    <a:pt x="10197" y="36967"/>
                  </a:cubicBezTo>
                  <a:lnTo>
                    <a:pt x="10197" y="36967"/>
                  </a:lnTo>
                  <a:cubicBezTo>
                    <a:pt x="10171" y="36976"/>
                    <a:pt x="10145" y="36981"/>
                    <a:pt x="10118" y="36981"/>
                  </a:cubicBezTo>
                  <a:cubicBezTo>
                    <a:pt x="10082" y="36981"/>
                    <a:pt x="10045" y="36970"/>
                    <a:pt x="10008" y="36946"/>
                  </a:cubicBezTo>
                  <a:cubicBezTo>
                    <a:pt x="9924" y="36820"/>
                    <a:pt x="9818" y="36736"/>
                    <a:pt x="9713" y="36651"/>
                  </a:cubicBezTo>
                  <a:cubicBezTo>
                    <a:pt x="9587" y="36588"/>
                    <a:pt x="9587" y="36420"/>
                    <a:pt x="9482" y="36357"/>
                  </a:cubicBezTo>
                  <a:cubicBezTo>
                    <a:pt x="9482" y="36315"/>
                    <a:pt x="9503" y="36294"/>
                    <a:pt x="9503" y="36252"/>
                  </a:cubicBezTo>
                  <a:cubicBezTo>
                    <a:pt x="9440" y="36252"/>
                    <a:pt x="9356" y="36252"/>
                    <a:pt x="9293" y="36231"/>
                  </a:cubicBezTo>
                  <a:cubicBezTo>
                    <a:pt x="9272" y="36189"/>
                    <a:pt x="9293" y="36147"/>
                    <a:pt x="9293" y="36126"/>
                  </a:cubicBezTo>
                  <a:cubicBezTo>
                    <a:pt x="9255" y="36088"/>
                    <a:pt x="9218" y="36017"/>
                    <a:pt x="9150" y="36017"/>
                  </a:cubicBezTo>
                  <a:cubicBezTo>
                    <a:pt x="9142" y="36017"/>
                    <a:pt x="9134" y="36018"/>
                    <a:pt x="9125" y="36021"/>
                  </a:cubicBezTo>
                  <a:cubicBezTo>
                    <a:pt x="9125" y="35874"/>
                    <a:pt x="8956" y="35810"/>
                    <a:pt x="8914" y="35705"/>
                  </a:cubicBezTo>
                  <a:cubicBezTo>
                    <a:pt x="8851" y="35558"/>
                    <a:pt x="8746" y="35474"/>
                    <a:pt x="8599" y="35411"/>
                  </a:cubicBezTo>
                  <a:lnTo>
                    <a:pt x="8557" y="35243"/>
                  </a:lnTo>
                  <a:cubicBezTo>
                    <a:pt x="8535" y="35258"/>
                    <a:pt x="8512" y="35265"/>
                    <a:pt x="8492" y="35265"/>
                  </a:cubicBezTo>
                  <a:cubicBezTo>
                    <a:pt x="8454" y="35265"/>
                    <a:pt x="8423" y="35241"/>
                    <a:pt x="8410" y="35201"/>
                  </a:cubicBezTo>
                  <a:cubicBezTo>
                    <a:pt x="8368" y="35117"/>
                    <a:pt x="8284" y="35096"/>
                    <a:pt x="8221" y="35033"/>
                  </a:cubicBezTo>
                  <a:cubicBezTo>
                    <a:pt x="8179" y="34969"/>
                    <a:pt x="8115" y="34948"/>
                    <a:pt x="8052" y="34885"/>
                  </a:cubicBezTo>
                  <a:cubicBezTo>
                    <a:pt x="7989" y="34822"/>
                    <a:pt x="7947" y="34759"/>
                    <a:pt x="7905" y="34675"/>
                  </a:cubicBezTo>
                  <a:cubicBezTo>
                    <a:pt x="7884" y="34570"/>
                    <a:pt x="7779" y="34549"/>
                    <a:pt x="7737" y="34465"/>
                  </a:cubicBezTo>
                  <a:cubicBezTo>
                    <a:pt x="7695" y="34402"/>
                    <a:pt x="7674" y="34339"/>
                    <a:pt x="7632" y="34255"/>
                  </a:cubicBezTo>
                  <a:cubicBezTo>
                    <a:pt x="7464" y="34023"/>
                    <a:pt x="7295" y="33792"/>
                    <a:pt x="7106" y="33561"/>
                  </a:cubicBezTo>
                  <a:cubicBezTo>
                    <a:pt x="6980" y="33393"/>
                    <a:pt x="6833" y="33224"/>
                    <a:pt x="6686" y="33035"/>
                  </a:cubicBezTo>
                  <a:cubicBezTo>
                    <a:pt x="6602" y="32909"/>
                    <a:pt x="6518" y="32762"/>
                    <a:pt x="6412" y="32615"/>
                  </a:cubicBezTo>
                  <a:cubicBezTo>
                    <a:pt x="6286" y="32510"/>
                    <a:pt x="6181" y="32362"/>
                    <a:pt x="6118" y="32215"/>
                  </a:cubicBezTo>
                  <a:cubicBezTo>
                    <a:pt x="6076" y="32152"/>
                    <a:pt x="6013" y="32110"/>
                    <a:pt x="5950" y="32110"/>
                  </a:cubicBezTo>
                  <a:cubicBezTo>
                    <a:pt x="5929" y="32047"/>
                    <a:pt x="5929" y="32005"/>
                    <a:pt x="5887" y="31963"/>
                  </a:cubicBezTo>
                  <a:cubicBezTo>
                    <a:pt x="5824" y="31963"/>
                    <a:pt x="5761" y="31921"/>
                    <a:pt x="5719" y="31858"/>
                  </a:cubicBezTo>
                  <a:cubicBezTo>
                    <a:pt x="5571" y="31690"/>
                    <a:pt x="5508" y="31416"/>
                    <a:pt x="5319" y="31269"/>
                  </a:cubicBezTo>
                  <a:cubicBezTo>
                    <a:pt x="5298" y="31269"/>
                    <a:pt x="5298" y="31227"/>
                    <a:pt x="5298" y="31206"/>
                  </a:cubicBezTo>
                  <a:cubicBezTo>
                    <a:pt x="5256" y="31059"/>
                    <a:pt x="5130" y="30933"/>
                    <a:pt x="5004" y="30870"/>
                  </a:cubicBezTo>
                  <a:cubicBezTo>
                    <a:pt x="4962" y="30786"/>
                    <a:pt x="4962" y="30723"/>
                    <a:pt x="4920" y="30681"/>
                  </a:cubicBezTo>
                  <a:cubicBezTo>
                    <a:pt x="4794" y="30554"/>
                    <a:pt x="4752" y="30428"/>
                    <a:pt x="4583" y="30281"/>
                  </a:cubicBezTo>
                  <a:cubicBezTo>
                    <a:pt x="4436" y="30134"/>
                    <a:pt x="4289" y="29966"/>
                    <a:pt x="4142" y="29798"/>
                  </a:cubicBezTo>
                  <a:cubicBezTo>
                    <a:pt x="4058" y="29692"/>
                    <a:pt x="3953" y="29587"/>
                    <a:pt x="3890" y="29461"/>
                  </a:cubicBezTo>
                  <a:cubicBezTo>
                    <a:pt x="3847" y="29377"/>
                    <a:pt x="3784" y="29314"/>
                    <a:pt x="3721" y="29251"/>
                  </a:cubicBezTo>
                  <a:cubicBezTo>
                    <a:pt x="3658" y="29125"/>
                    <a:pt x="3679" y="28957"/>
                    <a:pt x="3490" y="28914"/>
                  </a:cubicBezTo>
                  <a:cubicBezTo>
                    <a:pt x="3448" y="28914"/>
                    <a:pt x="3469" y="28872"/>
                    <a:pt x="3448" y="28830"/>
                  </a:cubicBezTo>
                  <a:cubicBezTo>
                    <a:pt x="3343" y="28683"/>
                    <a:pt x="3217" y="28557"/>
                    <a:pt x="3049" y="28452"/>
                  </a:cubicBezTo>
                  <a:cubicBezTo>
                    <a:pt x="3007" y="28389"/>
                    <a:pt x="2985" y="28305"/>
                    <a:pt x="2985" y="28242"/>
                  </a:cubicBezTo>
                  <a:cubicBezTo>
                    <a:pt x="2964" y="28158"/>
                    <a:pt x="2901" y="28137"/>
                    <a:pt x="2880" y="28031"/>
                  </a:cubicBezTo>
                  <a:cubicBezTo>
                    <a:pt x="2838" y="27926"/>
                    <a:pt x="2775" y="27800"/>
                    <a:pt x="2754" y="27716"/>
                  </a:cubicBezTo>
                  <a:cubicBezTo>
                    <a:pt x="2733" y="27653"/>
                    <a:pt x="2775" y="27590"/>
                    <a:pt x="2691" y="27527"/>
                  </a:cubicBezTo>
                  <a:cubicBezTo>
                    <a:pt x="2628" y="27464"/>
                    <a:pt x="2607" y="27401"/>
                    <a:pt x="2586" y="27317"/>
                  </a:cubicBezTo>
                  <a:cubicBezTo>
                    <a:pt x="2565" y="27233"/>
                    <a:pt x="2397" y="27254"/>
                    <a:pt x="2460" y="27127"/>
                  </a:cubicBezTo>
                  <a:cubicBezTo>
                    <a:pt x="2376" y="27085"/>
                    <a:pt x="2334" y="27022"/>
                    <a:pt x="2271" y="26959"/>
                  </a:cubicBezTo>
                  <a:lnTo>
                    <a:pt x="2208" y="26749"/>
                  </a:lnTo>
                  <a:lnTo>
                    <a:pt x="2102" y="26728"/>
                  </a:lnTo>
                  <a:cubicBezTo>
                    <a:pt x="2123" y="26602"/>
                    <a:pt x="2039" y="26497"/>
                    <a:pt x="2039" y="26371"/>
                  </a:cubicBezTo>
                  <a:lnTo>
                    <a:pt x="1871" y="26286"/>
                  </a:lnTo>
                  <a:cubicBezTo>
                    <a:pt x="1892" y="26265"/>
                    <a:pt x="1892" y="26223"/>
                    <a:pt x="1892" y="26223"/>
                  </a:cubicBezTo>
                  <a:cubicBezTo>
                    <a:pt x="1829" y="26055"/>
                    <a:pt x="1724" y="25908"/>
                    <a:pt x="1640" y="25761"/>
                  </a:cubicBezTo>
                  <a:cubicBezTo>
                    <a:pt x="1703" y="25656"/>
                    <a:pt x="1640" y="25593"/>
                    <a:pt x="1577" y="25530"/>
                  </a:cubicBezTo>
                  <a:cubicBezTo>
                    <a:pt x="1577" y="25424"/>
                    <a:pt x="1577" y="25298"/>
                    <a:pt x="1535" y="25277"/>
                  </a:cubicBezTo>
                  <a:cubicBezTo>
                    <a:pt x="1472" y="25214"/>
                    <a:pt x="1472" y="25109"/>
                    <a:pt x="1430" y="25046"/>
                  </a:cubicBezTo>
                  <a:cubicBezTo>
                    <a:pt x="1388" y="24899"/>
                    <a:pt x="1325" y="24731"/>
                    <a:pt x="1261" y="24583"/>
                  </a:cubicBezTo>
                  <a:cubicBezTo>
                    <a:pt x="1156" y="24331"/>
                    <a:pt x="1009" y="24121"/>
                    <a:pt x="904" y="23869"/>
                  </a:cubicBezTo>
                  <a:cubicBezTo>
                    <a:pt x="841" y="23721"/>
                    <a:pt x="673" y="23658"/>
                    <a:pt x="631" y="23490"/>
                  </a:cubicBezTo>
                  <a:cubicBezTo>
                    <a:pt x="589" y="23427"/>
                    <a:pt x="526" y="23469"/>
                    <a:pt x="484" y="23427"/>
                  </a:cubicBezTo>
                  <a:cubicBezTo>
                    <a:pt x="442" y="23364"/>
                    <a:pt x="442" y="23280"/>
                    <a:pt x="484" y="23217"/>
                  </a:cubicBezTo>
                  <a:lnTo>
                    <a:pt x="484" y="23217"/>
                  </a:lnTo>
                  <a:cubicBezTo>
                    <a:pt x="468" y="23222"/>
                    <a:pt x="451" y="23225"/>
                    <a:pt x="433" y="23225"/>
                  </a:cubicBezTo>
                  <a:cubicBezTo>
                    <a:pt x="381" y="23225"/>
                    <a:pt x="326" y="23201"/>
                    <a:pt x="294" y="23154"/>
                  </a:cubicBezTo>
                  <a:cubicBezTo>
                    <a:pt x="357" y="23049"/>
                    <a:pt x="294" y="22944"/>
                    <a:pt x="252" y="22838"/>
                  </a:cubicBezTo>
                  <a:cubicBezTo>
                    <a:pt x="246" y="22840"/>
                    <a:pt x="240" y="22841"/>
                    <a:pt x="234" y="22841"/>
                  </a:cubicBezTo>
                  <a:cubicBezTo>
                    <a:pt x="165" y="22841"/>
                    <a:pt x="141" y="22733"/>
                    <a:pt x="63" y="22733"/>
                  </a:cubicBezTo>
                  <a:cubicBezTo>
                    <a:pt x="0" y="22880"/>
                    <a:pt x="21" y="23049"/>
                    <a:pt x="147" y="23154"/>
                  </a:cubicBezTo>
                  <a:cubicBezTo>
                    <a:pt x="147" y="23217"/>
                    <a:pt x="63" y="23217"/>
                    <a:pt x="63" y="23259"/>
                  </a:cubicBezTo>
                  <a:cubicBezTo>
                    <a:pt x="126" y="23343"/>
                    <a:pt x="147" y="23448"/>
                    <a:pt x="105" y="23553"/>
                  </a:cubicBezTo>
                  <a:cubicBezTo>
                    <a:pt x="168" y="23595"/>
                    <a:pt x="231" y="23637"/>
                    <a:pt x="231" y="23721"/>
                  </a:cubicBezTo>
                  <a:cubicBezTo>
                    <a:pt x="252" y="23869"/>
                    <a:pt x="378" y="23974"/>
                    <a:pt x="357" y="24121"/>
                  </a:cubicBezTo>
                  <a:cubicBezTo>
                    <a:pt x="484" y="24205"/>
                    <a:pt x="442" y="24373"/>
                    <a:pt x="526" y="24478"/>
                  </a:cubicBezTo>
                  <a:cubicBezTo>
                    <a:pt x="589" y="24583"/>
                    <a:pt x="652" y="24710"/>
                    <a:pt x="673" y="24836"/>
                  </a:cubicBezTo>
                  <a:cubicBezTo>
                    <a:pt x="694" y="24920"/>
                    <a:pt x="694" y="24983"/>
                    <a:pt x="736" y="25046"/>
                  </a:cubicBezTo>
                  <a:cubicBezTo>
                    <a:pt x="757" y="25130"/>
                    <a:pt x="736" y="25214"/>
                    <a:pt x="757" y="25256"/>
                  </a:cubicBezTo>
                  <a:cubicBezTo>
                    <a:pt x="799" y="25319"/>
                    <a:pt x="820" y="25382"/>
                    <a:pt x="841" y="25445"/>
                  </a:cubicBezTo>
                  <a:cubicBezTo>
                    <a:pt x="862" y="25551"/>
                    <a:pt x="904" y="25656"/>
                    <a:pt x="967" y="25740"/>
                  </a:cubicBezTo>
                  <a:cubicBezTo>
                    <a:pt x="1009" y="25803"/>
                    <a:pt x="1051" y="25866"/>
                    <a:pt x="1072" y="25929"/>
                  </a:cubicBezTo>
                  <a:cubicBezTo>
                    <a:pt x="1177" y="26076"/>
                    <a:pt x="1219" y="26286"/>
                    <a:pt x="1367" y="26413"/>
                  </a:cubicBezTo>
                  <a:lnTo>
                    <a:pt x="1451" y="26686"/>
                  </a:lnTo>
                  <a:cubicBezTo>
                    <a:pt x="1472" y="26728"/>
                    <a:pt x="1503" y="26728"/>
                    <a:pt x="1535" y="26728"/>
                  </a:cubicBezTo>
                  <a:cubicBezTo>
                    <a:pt x="1566" y="26728"/>
                    <a:pt x="1598" y="26728"/>
                    <a:pt x="1619" y="26770"/>
                  </a:cubicBezTo>
                  <a:cubicBezTo>
                    <a:pt x="1640" y="26854"/>
                    <a:pt x="1514" y="26833"/>
                    <a:pt x="1556" y="26917"/>
                  </a:cubicBezTo>
                  <a:cubicBezTo>
                    <a:pt x="1640" y="26938"/>
                    <a:pt x="1619" y="27001"/>
                    <a:pt x="1619" y="27064"/>
                  </a:cubicBezTo>
                  <a:lnTo>
                    <a:pt x="1724" y="27148"/>
                  </a:lnTo>
                  <a:cubicBezTo>
                    <a:pt x="1787" y="27233"/>
                    <a:pt x="1745" y="27359"/>
                    <a:pt x="1787" y="27443"/>
                  </a:cubicBezTo>
                  <a:cubicBezTo>
                    <a:pt x="1850" y="27548"/>
                    <a:pt x="1892" y="27632"/>
                    <a:pt x="1955" y="27737"/>
                  </a:cubicBezTo>
                  <a:cubicBezTo>
                    <a:pt x="1997" y="27842"/>
                    <a:pt x="2039" y="27947"/>
                    <a:pt x="2081" y="28052"/>
                  </a:cubicBezTo>
                  <a:cubicBezTo>
                    <a:pt x="2229" y="28095"/>
                    <a:pt x="2187" y="28284"/>
                    <a:pt x="2334" y="28326"/>
                  </a:cubicBezTo>
                  <a:cubicBezTo>
                    <a:pt x="2376" y="28452"/>
                    <a:pt x="2481" y="28557"/>
                    <a:pt x="2607" y="28620"/>
                  </a:cubicBezTo>
                  <a:cubicBezTo>
                    <a:pt x="2691" y="28872"/>
                    <a:pt x="2796" y="29104"/>
                    <a:pt x="2922" y="29314"/>
                  </a:cubicBezTo>
                  <a:cubicBezTo>
                    <a:pt x="3007" y="29419"/>
                    <a:pt x="3049" y="29524"/>
                    <a:pt x="3112" y="29650"/>
                  </a:cubicBezTo>
                  <a:cubicBezTo>
                    <a:pt x="3112" y="29671"/>
                    <a:pt x="3154" y="29692"/>
                    <a:pt x="3175" y="29692"/>
                  </a:cubicBezTo>
                  <a:cubicBezTo>
                    <a:pt x="3217" y="29713"/>
                    <a:pt x="3238" y="29755"/>
                    <a:pt x="3259" y="29798"/>
                  </a:cubicBezTo>
                  <a:cubicBezTo>
                    <a:pt x="3532" y="30260"/>
                    <a:pt x="3869" y="30723"/>
                    <a:pt x="4247" y="31143"/>
                  </a:cubicBezTo>
                  <a:cubicBezTo>
                    <a:pt x="4247" y="31206"/>
                    <a:pt x="4268" y="31269"/>
                    <a:pt x="4289" y="31332"/>
                  </a:cubicBezTo>
                  <a:cubicBezTo>
                    <a:pt x="4373" y="31437"/>
                    <a:pt x="4415" y="31564"/>
                    <a:pt x="4499" y="31669"/>
                  </a:cubicBezTo>
                  <a:cubicBezTo>
                    <a:pt x="4709" y="31879"/>
                    <a:pt x="4857" y="32152"/>
                    <a:pt x="5046" y="32362"/>
                  </a:cubicBezTo>
                  <a:cubicBezTo>
                    <a:pt x="5235" y="32636"/>
                    <a:pt x="5424" y="32867"/>
                    <a:pt x="5635" y="33119"/>
                  </a:cubicBezTo>
                  <a:cubicBezTo>
                    <a:pt x="5719" y="33288"/>
                    <a:pt x="5824" y="33456"/>
                    <a:pt x="5992" y="33561"/>
                  </a:cubicBezTo>
                  <a:cubicBezTo>
                    <a:pt x="6013" y="33582"/>
                    <a:pt x="6034" y="33624"/>
                    <a:pt x="6055" y="33645"/>
                  </a:cubicBezTo>
                  <a:cubicBezTo>
                    <a:pt x="6160" y="33834"/>
                    <a:pt x="6307" y="34023"/>
                    <a:pt x="6476" y="34192"/>
                  </a:cubicBezTo>
                  <a:cubicBezTo>
                    <a:pt x="6560" y="34276"/>
                    <a:pt x="6602" y="34360"/>
                    <a:pt x="6623" y="34465"/>
                  </a:cubicBezTo>
                  <a:cubicBezTo>
                    <a:pt x="6623" y="34507"/>
                    <a:pt x="6665" y="34549"/>
                    <a:pt x="6707" y="34570"/>
                  </a:cubicBezTo>
                  <a:cubicBezTo>
                    <a:pt x="6749" y="34591"/>
                    <a:pt x="6791" y="34633"/>
                    <a:pt x="6791" y="34675"/>
                  </a:cubicBezTo>
                  <a:cubicBezTo>
                    <a:pt x="6812" y="34759"/>
                    <a:pt x="6854" y="34801"/>
                    <a:pt x="6917" y="34843"/>
                  </a:cubicBezTo>
                  <a:cubicBezTo>
                    <a:pt x="7022" y="34927"/>
                    <a:pt x="7085" y="35012"/>
                    <a:pt x="7127" y="35138"/>
                  </a:cubicBezTo>
                  <a:cubicBezTo>
                    <a:pt x="7148" y="35201"/>
                    <a:pt x="7169" y="35264"/>
                    <a:pt x="7232" y="35327"/>
                  </a:cubicBezTo>
                  <a:cubicBezTo>
                    <a:pt x="7295" y="35411"/>
                    <a:pt x="7338" y="35495"/>
                    <a:pt x="7359" y="35600"/>
                  </a:cubicBezTo>
                  <a:cubicBezTo>
                    <a:pt x="7359" y="35621"/>
                    <a:pt x="7338" y="35600"/>
                    <a:pt x="7401" y="35642"/>
                  </a:cubicBezTo>
                  <a:cubicBezTo>
                    <a:pt x="7410" y="35652"/>
                    <a:pt x="7423" y="35655"/>
                    <a:pt x="7438" y="35655"/>
                  </a:cubicBezTo>
                  <a:cubicBezTo>
                    <a:pt x="7464" y="35655"/>
                    <a:pt x="7497" y="35645"/>
                    <a:pt x="7529" y="35645"/>
                  </a:cubicBezTo>
                  <a:cubicBezTo>
                    <a:pt x="7559" y="35645"/>
                    <a:pt x="7588" y="35653"/>
                    <a:pt x="7611" y="35684"/>
                  </a:cubicBezTo>
                  <a:cubicBezTo>
                    <a:pt x="7674" y="35789"/>
                    <a:pt x="7842" y="35874"/>
                    <a:pt x="7884" y="36063"/>
                  </a:cubicBezTo>
                  <a:cubicBezTo>
                    <a:pt x="7884" y="36063"/>
                    <a:pt x="7905" y="36084"/>
                    <a:pt x="7905" y="36084"/>
                  </a:cubicBezTo>
                  <a:cubicBezTo>
                    <a:pt x="8073" y="36189"/>
                    <a:pt x="8221" y="36315"/>
                    <a:pt x="8326" y="36483"/>
                  </a:cubicBezTo>
                  <a:cubicBezTo>
                    <a:pt x="8452" y="36672"/>
                    <a:pt x="8578" y="36841"/>
                    <a:pt x="8704" y="37030"/>
                  </a:cubicBezTo>
                  <a:cubicBezTo>
                    <a:pt x="8746" y="37114"/>
                    <a:pt x="8830" y="37156"/>
                    <a:pt x="8851" y="37240"/>
                  </a:cubicBezTo>
                  <a:cubicBezTo>
                    <a:pt x="8893" y="37303"/>
                    <a:pt x="8935" y="37408"/>
                    <a:pt x="8977" y="37471"/>
                  </a:cubicBezTo>
                  <a:cubicBezTo>
                    <a:pt x="9019" y="37534"/>
                    <a:pt x="9125" y="37534"/>
                    <a:pt x="9125" y="37619"/>
                  </a:cubicBezTo>
                  <a:cubicBezTo>
                    <a:pt x="9167" y="37619"/>
                    <a:pt x="9230" y="37640"/>
                    <a:pt x="9230" y="37661"/>
                  </a:cubicBezTo>
                  <a:cubicBezTo>
                    <a:pt x="9251" y="37745"/>
                    <a:pt x="9314" y="37766"/>
                    <a:pt x="9356" y="37829"/>
                  </a:cubicBezTo>
                  <a:cubicBezTo>
                    <a:pt x="9524" y="37934"/>
                    <a:pt x="9692" y="38060"/>
                    <a:pt x="9818" y="38207"/>
                  </a:cubicBezTo>
                  <a:cubicBezTo>
                    <a:pt x="9902" y="38291"/>
                    <a:pt x="10008" y="38354"/>
                    <a:pt x="10113" y="38375"/>
                  </a:cubicBezTo>
                  <a:cubicBezTo>
                    <a:pt x="10176" y="38502"/>
                    <a:pt x="10302" y="38565"/>
                    <a:pt x="10386" y="38670"/>
                  </a:cubicBezTo>
                  <a:cubicBezTo>
                    <a:pt x="10575" y="38901"/>
                    <a:pt x="10828" y="39048"/>
                    <a:pt x="10996" y="39322"/>
                  </a:cubicBezTo>
                  <a:cubicBezTo>
                    <a:pt x="11017" y="39343"/>
                    <a:pt x="11038" y="39385"/>
                    <a:pt x="11080" y="39406"/>
                  </a:cubicBezTo>
                  <a:cubicBezTo>
                    <a:pt x="11290" y="39574"/>
                    <a:pt x="11500" y="39742"/>
                    <a:pt x="11732" y="39889"/>
                  </a:cubicBezTo>
                  <a:cubicBezTo>
                    <a:pt x="11774" y="39931"/>
                    <a:pt x="11816" y="39973"/>
                    <a:pt x="11837" y="40015"/>
                  </a:cubicBezTo>
                  <a:cubicBezTo>
                    <a:pt x="11879" y="40099"/>
                    <a:pt x="11921" y="40184"/>
                    <a:pt x="11984" y="40226"/>
                  </a:cubicBezTo>
                  <a:cubicBezTo>
                    <a:pt x="12047" y="40289"/>
                    <a:pt x="12110" y="40394"/>
                    <a:pt x="12173" y="40415"/>
                  </a:cubicBezTo>
                  <a:cubicBezTo>
                    <a:pt x="12257" y="40457"/>
                    <a:pt x="12278" y="40562"/>
                    <a:pt x="12362" y="40583"/>
                  </a:cubicBezTo>
                  <a:cubicBezTo>
                    <a:pt x="12425" y="40604"/>
                    <a:pt x="12425" y="40709"/>
                    <a:pt x="12510" y="40751"/>
                  </a:cubicBezTo>
                  <a:cubicBezTo>
                    <a:pt x="12573" y="40814"/>
                    <a:pt x="12657" y="40856"/>
                    <a:pt x="12699" y="40919"/>
                  </a:cubicBezTo>
                  <a:cubicBezTo>
                    <a:pt x="12783" y="41067"/>
                    <a:pt x="12930" y="41109"/>
                    <a:pt x="13035" y="41193"/>
                  </a:cubicBezTo>
                  <a:cubicBezTo>
                    <a:pt x="13308" y="41361"/>
                    <a:pt x="13624" y="41445"/>
                    <a:pt x="13834" y="41718"/>
                  </a:cubicBezTo>
                  <a:cubicBezTo>
                    <a:pt x="13855" y="41739"/>
                    <a:pt x="13897" y="41760"/>
                    <a:pt x="13939" y="41781"/>
                  </a:cubicBezTo>
                  <a:cubicBezTo>
                    <a:pt x="14128" y="41865"/>
                    <a:pt x="14276" y="42034"/>
                    <a:pt x="14486" y="42097"/>
                  </a:cubicBezTo>
                  <a:cubicBezTo>
                    <a:pt x="14549" y="42097"/>
                    <a:pt x="14591" y="42139"/>
                    <a:pt x="14612" y="42160"/>
                  </a:cubicBezTo>
                  <a:cubicBezTo>
                    <a:pt x="14780" y="42328"/>
                    <a:pt x="14969" y="42475"/>
                    <a:pt x="15180" y="42601"/>
                  </a:cubicBezTo>
                  <a:cubicBezTo>
                    <a:pt x="15453" y="42749"/>
                    <a:pt x="15705" y="42812"/>
                    <a:pt x="15979" y="42938"/>
                  </a:cubicBezTo>
                  <a:cubicBezTo>
                    <a:pt x="16105" y="42938"/>
                    <a:pt x="16189" y="43043"/>
                    <a:pt x="16294" y="43064"/>
                  </a:cubicBezTo>
                  <a:cubicBezTo>
                    <a:pt x="16483" y="43127"/>
                    <a:pt x="16651" y="43274"/>
                    <a:pt x="16841" y="43316"/>
                  </a:cubicBezTo>
                  <a:cubicBezTo>
                    <a:pt x="16883" y="43442"/>
                    <a:pt x="17009" y="43421"/>
                    <a:pt x="17093" y="43463"/>
                  </a:cubicBezTo>
                  <a:cubicBezTo>
                    <a:pt x="17177" y="43505"/>
                    <a:pt x="17240" y="43547"/>
                    <a:pt x="17324" y="43611"/>
                  </a:cubicBezTo>
                  <a:cubicBezTo>
                    <a:pt x="17576" y="43758"/>
                    <a:pt x="17850" y="43779"/>
                    <a:pt x="18102" y="43905"/>
                  </a:cubicBezTo>
                  <a:cubicBezTo>
                    <a:pt x="18144" y="43926"/>
                    <a:pt x="18191" y="43947"/>
                    <a:pt x="18239" y="43947"/>
                  </a:cubicBezTo>
                  <a:cubicBezTo>
                    <a:pt x="18286" y="43947"/>
                    <a:pt x="18333" y="43926"/>
                    <a:pt x="18375" y="43863"/>
                  </a:cubicBezTo>
                  <a:cubicBezTo>
                    <a:pt x="18501" y="43926"/>
                    <a:pt x="18586" y="44031"/>
                    <a:pt x="18712" y="44052"/>
                  </a:cubicBezTo>
                  <a:cubicBezTo>
                    <a:pt x="19006" y="44157"/>
                    <a:pt x="19300" y="44241"/>
                    <a:pt x="19595" y="44325"/>
                  </a:cubicBezTo>
                  <a:cubicBezTo>
                    <a:pt x="19679" y="44367"/>
                    <a:pt x="19784" y="44388"/>
                    <a:pt x="19868" y="44409"/>
                  </a:cubicBezTo>
                  <a:lnTo>
                    <a:pt x="20078" y="44578"/>
                  </a:lnTo>
                  <a:cubicBezTo>
                    <a:pt x="20104" y="44565"/>
                    <a:pt x="20128" y="44560"/>
                    <a:pt x="20152" y="44560"/>
                  </a:cubicBezTo>
                  <a:cubicBezTo>
                    <a:pt x="20204" y="44560"/>
                    <a:pt x="20252" y="44584"/>
                    <a:pt x="20310" y="44599"/>
                  </a:cubicBezTo>
                  <a:cubicBezTo>
                    <a:pt x="20373" y="44704"/>
                    <a:pt x="20373" y="44704"/>
                    <a:pt x="20478" y="44746"/>
                  </a:cubicBezTo>
                  <a:cubicBezTo>
                    <a:pt x="20646" y="44788"/>
                    <a:pt x="20835" y="44746"/>
                    <a:pt x="20961" y="44830"/>
                  </a:cubicBezTo>
                  <a:cubicBezTo>
                    <a:pt x="21024" y="44830"/>
                    <a:pt x="21024" y="44788"/>
                    <a:pt x="21066" y="44788"/>
                  </a:cubicBezTo>
                  <a:cubicBezTo>
                    <a:pt x="21277" y="44809"/>
                    <a:pt x="21487" y="44830"/>
                    <a:pt x="21697" y="44851"/>
                  </a:cubicBezTo>
                  <a:cubicBezTo>
                    <a:pt x="21992" y="44872"/>
                    <a:pt x="22286" y="44935"/>
                    <a:pt x="22580" y="44935"/>
                  </a:cubicBezTo>
                  <a:cubicBezTo>
                    <a:pt x="22749" y="44966"/>
                    <a:pt x="22930" y="44985"/>
                    <a:pt x="23114" y="44985"/>
                  </a:cubicBezTo>
                  <a:cubicBezTo>
                    <a:pt x="23181" y="44985"/>
                    <a:pt x="23248" y="44983"/>
                    <a:pt x="23316" y="44977"/>
                  </a:cubicBezTo>
                  <a:cubicBezTo>
                    <a:pt x="23328" y="44975"/>
                    <a:pt x="23339" y="44974"/>
                    <a:pt x="23351" y="44974"/>
                  </a:cubicBezTo>
                  <a:cubicBezTo>
                    <a:pt x="23445" y="44974"/>
                    <a:pt x="23538" y="45040"/>
                    <a:pt x="23631" y="45040"/>
                  </a:cubicBezTo>
                  <a:cubicBezTo>
                    <a:pt x="23768" y="45051"/>
                    <a:pt x="23899" y="45056"/>
                    <a:pt x="24031" y="45056"/>
                  </a:cubicBezTo>
                  <a:cubicBezTo>
                    <a:pt x="24162" y="45056"/>
                    <a:pt x="24294" y="45051"/>
                    <a:pt x="24430" y="45040"/>
                  </a:cubicBezTo>
                  <a:cubicBezTo>
                    <a:pt x="24449" y="45034"/>
                    <a:pt x="24467" y="45031"/>
                    <a:pt x="24486" y="45031"/>
                  </a:cubicBezTo>
                  <a:cubicBezTo>
                    <a:pt x="24530" y="45031"/>
                    <a:pt x="24575" y="45046"/>
                    <a:pt x="24620" y="45061"/>
                  </a:cubicBezTo>
                  <a:cubicBezTo>
                    <a:pt x="24809" y="45103"/>
                    <a:pt x="24977" y="45103"/>
                    <a:pt x="25145" y="45103"/>
                  </a:cubicBezTo>
                  <a:cubicBezTo>
                    <a:pt x="25250" y="45208"/>
                    <a:pt x="25440" y="45166"/>
                    <a:pt x="25587" y="45208"/>
                  </a:cubicBezTo>
                  <a:cubicBezTo>
                    <a:pt x="25604" y="45243"/>
                    <a:pt x="25635" y="45277"/>
                    <a:pt x="25669" y="45277"/>
                  </a:cubicBezTo>
                  <a:cubicBezTo>
                    <a:pt x="25676" y="45277"/>
                    <a:pt x="25684" y="45275"/>
                    <a:pt x="25692" y="45271"/>
                  </a:cubicBezTo>
                  <a:cubicBezTo>
                    <a:pt x="25710" y="45271"/>
                    <a:pt x="25712" y="45225"/>
                    <a:pt x="25752" y="45225"/>
                  </a:cubicBezTo>
                  <a:cubicBezTo>
                    <a:pt x="25759" y="45225"/>
                    <a:pt x="25767" y="45226"/>
                    <a:pt x="25776" y="45229"/>
                  </a:cubicBezTo>
                  <a:lnTo>
                    <a:pt x="25839" y="45292"/>
                  </a:lnTo>
                  <a:lnTo>
                    <a:pt x="25881" y="45250"/>
                  </a:lnTo>
                  <a:cubicBezTo>
                    <a:pt x="25887" y="45247"/>
                    <a:pt x="25893" y="45246"/>
                    <a:pt x="25898" y="45246"/>
                  </a:cubicBezTo>
                  <a:cubicBezTo>
                    <a:pt x="25929" y="45246"/>
                    <a:pt x="25950" y="45292"/>
                    <a:pt x="25986" y="45292"/>
                  </a:cubicBezTo>
                  <a:cubicBezTo>
                    <a:pt x="26049" y="45299"/>
                    <a:pt x="26115" y="45302"/>
                    <a:pt x="26181" y="45302"/>
                  </a:cubicBezTo>
                  <a:cubicBezTo>
                    <a:pt x="26313" y="45302"/>
                    <a:pt x="26449" y="45292"/>
                    <a:pt x="26575" y="45292"/>
                  </a:cubicBezTo>
                  <a:cubicBezTo>
                    <a:pt x="26623" y="45292"/>
                    <a:pt x="26671" y="45306"/>
                    <a:pt x="26719" y="45306"/>
                  </a:cubicBezTo>
                  <a:cubicBezTo>
                    <a:pt x="26755" y="45306"/>
                    <a:pt x="26791" y="45298"/>
                    <a:pt x="26827" y="45271"/>
                  </a:cubicBezTo>
                  <a:lnTo>
                    <a:pt x="26806" y="45187"/>
                  </a:lnTo>
                  <a:lnTo>
                    <a:pt x="26806" y="45187"/>
                  </a:lnTo>
                  <a:cubicBezTo>
                    <a:pt x="26840" y="45200"/>
                    <a:pt x="26873" y="45205"/>
                    <a:pt x="26904" y="45205"/>
                  </a:cubicBezTo>
                  <a:cubicBezTo>
                    <a:pt x="27014" y="45205"/>
                    <a:pt x="27110" y="45143"/>
                    <a:pt x="27213" y="45143"/>
                  </a:cubicBezTo>
                  <a:cubicBezTo>
                    <a:pt x="27225" y="45143"/>
                    <a:pt x="27236" y="45144"/>
                    <a:pt x="27248" y="45145"/>
                  </a:cubicBezTo>
                  <a:cubicBezTo>
                    <a:pt x="27289" y="45157"/>
                    <a:pt x="27331" y="45162"/>
                    <a:pt x="27374" y="45162"/>
                  </a:cubicBezTo>
                  <a:cubicBezTo>
                    <a:pt x="27485" y="45162"/>
                    <a:pt x="27598" y="45128"/>
                    <a:pt x="27689" y="45082"/>
                  </a:cubicBezTo>
                  <a:cubicBezTo>
                    <a:pt x="27753" y="45119"/>
                    <a:pt x="27813" y="45127"/>
                    <a:pt x="27872" y="45127"/>
                  </a:cubicBezTo>
                  <a:cubicBezTo>
                    <a:pt x="27928" y="45127"/>
                    <a:pt x="27983" y="45120"/>
                    <a:pt x="28040" y="45120"/>
                  </a:cubicBezTo>
                  <a:cubicBezTo>
                    <a:pt x="28063" y="45120"/>
                    <a:pt x="28086" y="45121"/>
                    <a:pt x="28110" y="45124"/>
                  </a:cubicBezTo>
                  <a:cubicBezTo>
                    <a:pt x="28152" y="45103"/>
                    <a:pt x="28152" y="45040"/>
                    <a:pt x="28173" y="45040"/>
                  </a:cubicBezTo>
                  <a:cubicBezTo>
                    <a:pt x="28341" y="45082"/>
                    <a:pt x="28530" y="45124"/>
                    <a:pt x="28698" y="45124"/>
                  </a:cubicBezTo>
                  <a:cubicBezTo>
                    <a:pt x="28714" y="45126"/>
                    <a:pt x="28729" y="45127"/>
                    <a:pt x="28743" y="45127"/>
                  </a:cubicBezTo>
                  <a:cubicBezTo>
                    <a:pt x="28860" y="45127"/>
                    <a:pt x="28947" y="45072"/>
                    <a:pt x="29047" y="45072"/>
                  </a:cubicBezTo>
                  <a:cubicBezTo>
                    <a:pt x="29070" y="45072"/>
                    <a:pt x="29094" y="45075"/>
                    <a:pt x="29119" y="45082"/>
                  </a:cubicBezTo>
                  <a:cubicBezTo>
                    <a:pt x="29266" y="45082"/>
                    <a:pt x="29413" y="45082"/>
                    <a:pt x="29539" y="45061"/>
                  </a:cubicBezTo>
                  <a:cubicBezTo>
                    <a:pt x="29644" y="45061"/>
                    <a:pt x="29749" y="45019"/>
                    <a:pt x="29813" y="44956"/>
                  </a:cubicBezTo>
                  <a:cubicBezTo>
                    <a:pt x="29841" y="44956"/>
                    <a:pt x="29869" y="44975"/>
                    <a:pt x="29897" y="44975"/>
                  </a:cubicBezTo>
                  <a:cubicBezTo>
                    <a:pt x="29911" y="44975"/>
                    <a:pt x="29925" y="44970"/>
                    <a:pt x="29939" y="44956"/>
                  </a:cubicBezTo>
                  <a:cubicBezTo>
                    <a:pt x="29939" y="44935"/>
                    <a:pt x="29918" y="44935"/>
                    <a:pt x="29918" y="44914"/>
                  </a:cubicBezTo>
                  <a:cubicBezTo>
                    <a:pt x="29918" y="44893"/>
                    <a:pt x="29918" y="44893"/>
                    <a:pt x="29918" y="44872"/>
                  </a:cubicBezTo>
                  <a:cubicBezTo>
                    <a:pt x="29955" y="44850"/>
                    <a:pt x="29992" y="44843"/>
                    <a:pt x="30030" y="44843"/>
                  </a:cubicBezTo>
                  <a:cubicBezTo>
                    <a:pt x="30081" y="44843"/>
                    <a:pt x="30133" y="44855"/>
                    <a:pt x="30184" y="44855"/>
                  </a:cubicBezTo>
                  <a:cubicBezTo>
                    <a:pt x="30200" y="44855"/>
                    <a:pt x="30217" y="44854"/>
                    <a:pt x="30233" y="44851"/>
                  </a:cubicBezTo>
                  <a:lnTo>
                    <a:pt x="30233" y="44851"/>
                  </a:lnTo>
                  <a:cubicBezTo>
                    <a:pt x="30233" y="44872"/>
                    <a:pt x="30191" y="44893"/>
                    <a:pt x="30233" y="44935"/>
                  </a:cubicBezTo>
                  <a:cubicBezTo>
                    <a:pt x="30401" y="44872"/>
                    <a:pt x="30569" y="44851"/>
                    <a:pt x="30738" y="44851"/>
                  </a:cubicBezTo>
                  <a:cubicBezTo>
                    <a:pt x="30885" y="44809"/>
                    <a:pt x="31053" y="44851"/>
                    <a:pt x="31200" y="44767"/>
                  </a:cubicBezTo>
                  <a:cubicBezTo>
                    <a:pt x="31227" y="44770"/>
                    <a:pt x="31255" y="44772"/>
                    <a:pt x="31282" y="44772"/>
                  </a:cubicBezTo>
                  <a:cubicBezTo>
                    <a:pt x="31422" y="44772"/>
                    <a:pt x="31560" y="44725"/>
                    <a:pt x="31684" y="44620"/>
                  </a:cubicBezTo>
                  <a:cubicBezTo>
                    <a:pt x="31717" y="44627"/>
                    <a:pt x="31750" y="44631"/>
                    <a:pt x="31781" y="44631"/>
                  </a:cubicBezTo>
                  <a:cubicBezTo>
                    <a:pt x="31977" y="44631"/>
                    <a:pt x="32145" y="44504"/>
                    <a:pt x="32329" y="44504"/>
                  </a:cubicBezTo>
                  <a:cubicBezTo>
                    <a:pt x="32359" y="44504"/>
                    <a:pt x="32389" y="44507"/>
                    <a:pt x="32420" y="44515"/>
                  </a:cubicBezTo>
                  <a:cubicBezTo>
                    <a:pt x="32471" y="44463"/>
                    <a:pt x="32523" y="44425"/>
                    <a:pt x="32587" y="44425"/>
                  </a:cubicBezTo>
                  <a:cubicBezTo>
                    <a:pt x="32601" y="44425"/>
                    <a:pt x="32615" y="44427"/>
                    <a:pt x="32630" y="44430"/>
                  </a:cubicBezTo>
                  <a:cubicBezTo>
                    <a:pt x="32646" y="44446"/>
                    <a:pt x="32650" y="44487"/>
                    <a:pt x="32669" y="44487"/>
                  </a:cubicBezTo>
                  <a:cubicBezTo>
                    <a:pt x="32675" y="44487"/>
                    <a:pt x="32683" y="44483"/>
                    <a:pt x="32693" y="44473"/>
                  </a:cubicBezTo>
                  <a:cubicBezTo>
                    <a:pt x="32714" y="44451"/>
                    <a:pt x="32672" y="44409"/>
                    <a:pt x="32714" y="44409"/>
                  </a:cubicBezTo>
                  <a:lnTo>
                    <a:pt x="32777" y="44409"/>
                  </a:lnTo>
                  <a:lnTo>
                    <a:pt x="32819" y="44346"/>
                  </a:lnTo>
                  <a:cubicBezTo>
                    <a:pt x="33050" y="44262"/>
                    <a:pt x="33303" y="44325"/>
                    <a:pt x="33513" y="44157"/>
                  </a:cubicBezTo>
                  <a:cubicBezTo>
                    <a:pt x="33540" y="44193"/>
                    <a:pt x="33566" y="44206"/>
                    <a:pt x="33593" y="44206"/>
                  </a:cubicBezTo>
                  <a:cubicBezTo>
                    <a:pt x="33629" y="44206"/>
                    <a:pt x="33666" y="44181"/>
                    <a:pt x="33702" y="44157"/>
                  </a:cubicBezTo>
                  <a:cubicBezTo>
                    <a:pt x="33891" y="44115"/>
                    <a:pt x="34081" y="44094"/>
                    <a:pt x="34270" y="44073"/>
                  </a:cubicBezTo>
                  <a:cubicBezTo>
                    <a:pt x="34375" y="44052"/>
                    <a:pt x="34480" y="44073"/>
                    <a:pt x="34564" y="43989"/>
                  </a:cubicBezTo>
                  <a:cubicBezTo>
                    <a:pt x="34579" y="43974"/>
                    <a:pt x="34604" y="43959"/>
                    <a:pt x="34625" y="43959"/>
                  </a:cubicBezTo>
                  <a:cubicBezTo>
                    <a:pt x="34634" y="43959"/>
                    <a:pt x="34642" y="43962"/>
                    <a:pt x="34648" y="43968"/>
                  </a:cubicBezTo>
                  <a:cubicBezTo>
                    <a:pt x="34668" y="43978"/>
                    <a:pt x="34686" y="43982"/>
                    <a:pt x="34704" y="43982"/>
                  </a:cubicBezTo>
                  <a:cubicBezTo>
                    <a:pt x="34763" y="43982"/>
                    <a:pt x="34815" y="43937"/>
                    <a:pt x="34879" y="43905"/>
                  </a:cubicBezTo>
                  <a:cubicBezTo>
                    <a:pt x="34904" y="43880"/>
                    <a:pt x="34929" y="43870"/>
                    <a:pt x="34953" y="43870"/>
                  </a:cubicBezTo>
                  <a:cubicBezTo>
                    <a:pt x="34971" y="43870"/>
                    <a:pt x="34988" y="43875"/>
                    <a:pt x="35006" y="43884"/>
                  </a:cubicBezTo>
                  <a:cubicBezTo>
                    <a:pt x="35024" y="43890"/>
                    <a:pt x="35043" y="43893"/>
                    <a:pt x="35060" y="43893"/>
                  </a:cubicBezTo>
                  <a:cubicBezTo>
                    <a:pt x="35104" y="43893"/>
                    <a:pt x="35144" y="43878"/>
                    <a:pt x="35174" y="43863"/>
                  </a:cubicBezTo>
                  <a:cubicBezTo>
                    <a:pt x="35279" y="43800"/>
                    <a:pt x="35405" y="43779"/>
                    <a:pt x="35531" y="43758"/>
                  </a:cubicBezTo>
                  <a:cubicBezTo>
                    <a:pt x="35657" y="43758"/>
                    <a:pt x="35762" y="43737"/>
                    <a:pt x="35889" y="43716"/>
                  </a:cubicBezTo>
                  <a:cubicBezTo>
                    <a:pt x="35905" y="43732"/>
                    <a:pt x="35923" y="43737"/>
                    <a:pt x="35941" y="43737"/>
                  </a:cubicBezTo>
                  <a:cubicBezTo>
                    <a:pt x="35971" y="43737"/>
                    <a:pt x="36003" y="43723"/>
                    <a:pt x="36034" y="43723"/>
                  </a:cubicBezTo>
                  <a:cubicBezTo>
                    <a:pt x="36057" y="43723"/>
                    <a:pt x="36079" y="43731"/>
                    <a:pt x="36099" y="43758"/>
                  </a:cubicBezTo>
                  <a:lnTo>
                    <a:pt x="36141" y="43737"/>
                  </a:lnTo>
                  <a:lnTo>
                    <a:pt x="36141" y="43695"/>
                  </a:lnTo>
                  <a:cubicBezTo>
                    <a:pt x="36372" y="43611"/>
                    <a:pt x="36561" y="43421"/>
                    <a:pt x="36835" y="43400"/>
                  </a:cubicBezTo>
                  <a:cubicBezTo>
                    <a:pt x="36945" y="43309"/>
                    <a:pt x="37086" y="43249"/>
                    <a:pt x="37246" y="43249"/>
                  </a:cubicBezTo>
                  <a:cubicBezTo>
                    <a:pt x="37270" y="43249"/>
                    <a:pt x="37294" y="43250"/>
                    <a:pt x="37318" y="43253"/>
                  </a:cubicBezTo>
                  <a:cubicBezTo>
                    <a:pt x="37444" y="43253"/>
                    <a:pt x="37592" y="43211"/>
                    <a:pt x="37697" y="43106"/>
                  </a:cubicBezTo>
                  <a:cubicBezTo>
                    <a:pt x="37739" y="43085"/>
                    <a:pt x="37781" y="43064"/>
                    <a:pt x="37844" y="43064"/>
                  </a:cubicBezTo>
                  <a:cubicBezTo>
                    <a:pt x="38075" y="43022"/>
                    <a:pt x="38285" y="42917"/>
                    <a:pt x="38475" y="42791"/>
                  </a:cubicBezTo>
                  <a:cubicBezTo>
                    <a:pt x="38538" y="42749"/>
                    <a:pt x="38622" y="42770"/>
                    <a:pt x="38685" y="42685"/>
                  </a:cubicBezTo>
                  <a:cubicBezTo>
                    <a:pt x="38727" y="42727"/>
                    <a:pt x="38748" y="42770"/>
                    <a:pt x="38811" y="42791"/>
                  </a:cubicBezTo>
                  <a:lnTo>
                    <a:pt x="39000" y="42664"/>
                  </a:lnTo>
                  <a:lnTo>
                    <a:pt x="39000" y="42538"/>
                  </a:lnTo>
                  <a:lnTo>
                    <a:pt x="39063" y="42622"/>
                  </a:lnTo>
                  <a:cubicBezTo>
                    <a:pt x="39147" y="42580"/>
                    <a:pt x="39274" y="42601"/>
                    <a:pt x="39295" y="42475"/>
                  </a:cubicBezTo>
                  <a:cubicBezTo>
                    <a:pt x="39288" y="42468"/>
                    <a:pt x="39278" y="42466"/>
                    <a:pt x="39268" y="42466"/>
                  </a:cubicBezTo>
                  <a:cubicBezTo>
                    <a:pt x="39248" y="42466"/>
                    <a:pt x="39224" y="42475"/>
                    <a:pt x="39210" y="42475"/>
                  </a:cubicBezTo>
                  <a:cubicBezTo>
                    <a:pt x="39210" y="42433"/>
                    <a:pt x="39231" y="42412"/>
                    <a:pt x="39253" y="42412"/>
                  </a:cubicBezTo>
                  <a:lnTo>
                    <a:pt x="39526" y="42328"/>
                  </a:lnTo>
                  <a:cubicBezTo>
                    <a:pt x="39589" y="42265"/>
                    <a:pt x="39631" y="42160"/>
                    <a:pt x="39736" y="42139"/>
                  </a:cubicBezTo>
                  <a:cubicBezTo>
                    <a:pt x="39778" y="42139"/>
                    <a:pt x="39736" y="42202"/>
                    <a:pt x="39820" y="42202"/>
                  </a:cubicBezTo>
                  <a:cubicBezTo>
                    <a:pt x="39904" y="42181"/>
                    <a:pt x="39841" y="42076"/>
                    <a:pt x="39925" y="42055"/>
                  </a:cubicBezTo>
                  <a:cubicBezTo>
                    <a:pt x="39946" y="42034"/>
                    <a:pt x="39988" y="41992"/>
                    <a:pt x="40030" y="41992"/>
                  </a:cubicBezTo>
                  <a:cubicBezTo>
                    <a:pt x="40304" y="41992"/>
                    <a:pt x="40493" y="41823"/>
                    <a:pt x="40703" y="41697"/>
                  </a:cubicBezTo>
                  <a:cubicBezTo>
                    <a:pt x="40955" y="41550"/>
                    <a:pt x="41229" y="41403"/>
                    <a:pt x="41502" y="41277"/>
                  </a:cubicBezTo>
                  <a:cubicBezTo>
                    <a:pt x="41607" y="41235"/>
                    <a:pt x="41754" y="41151"/>
                    <a:pt x="41754" y="40961"/>
                  </a:cubicBezTo>
                  <a:lnTo>
                    <a:pt x="41944" y="40793"/>
                  </a:lnTo>
                  <a:lnTo>
                    <a:pt x="42049" y="40814"/>
                  </a:lnTo>
                  <a:cubicBezTo>
                    <a:pt x="42154" y="40772"/>
                    <a:pt x="42091" y="40667"/>
                    <a:pt x="42175" y="40583"/>
                  </a:cubicBezTo>
                  <a:lnTo>
                    <a:pt x="42469" y="40499"/>
                  </a:lnTo>
                  <a:lnTo>
                    <a:pt x="42616" y="40352"/>
                  </a:lnTo>
                  <a:lnTo>
                    <a:pt x="42827" y="40289"/>
                  </a:lnTo>
                  <a:lnTo>
                    <a:pt x="42974" y="40163"/>
                  </a:lnTo>
                  <a:cubicBezTo>
                    <a:pt x="43121" y="40099"/>
                    <a:pt x="43310" y="40099"/>
                    <a:pt x="43415" y="39952"/>
                  </a:cubicBezTo>
                  <a:lnTo>
                    <a:pt x="43373" y="39910"/>
                  </a:lnTo>
                  <a:cubicBezTo>
                    <a:pt x="43436" y="39784"/>
                    <a:pt x="43520" y="39679"/>
                    <a:pt x="43647" y="39616"/>
                  </a:cubicBezTo>
                  <a:cubicBezTo>
                    <a:pt x="43689" y="39595"/>
                    <a:pt x="43731" y="39553"/>
                    <a:pt x="43773" y="39511"/>
                  </a:cubicBezTo>
                  <a:cubicBezTo>
                    <a:pt x="43920" y="39385"/>
                    <a:pt x="44067" y="39237"/>
                    <a:pt x="44235" y="39132"/>
                  </a:cubicBezTo>
                  <a:cubicBezTo>
                    <a:pt x="44319" y="39048"/>
                    <a:pt x="44403" y="38985"/>
                    <a:pt x="44509" y="38943"/>
                  </a:cubicBezTo>
                  <a:cubicBezTo>
                    <a:pt x="44593" y="38901"/>
                    <a:pt x="44614" y="38754"/>
                    <a:pt x="44740" y="38733"/>
                  </a:cubicBezTo>
                  <a:cubicBezTo>
                    <a:pt x="44761" y="38586"/>
                    <a:pt x="44971" y="38586"/>
                    <a:pt x="45013" y="38460"/>
                  </a:cubicBezTo>
                  <a:cubicBezTo>
                    <a:pt x="45055" y="38333"/>
                    <a:pt x="45181" y="38270"/>
                    <a:pt x="45265" y="38165"/>
                  </a:cubicBezTo>
                  <a:cubicBezTo>
                    <a:pt x="45392" y="38018"/>
                    <a:pt x="45560" y="37913"/>
                    <a:pt x="45665" y="37787"/>
                  </a:cubicBezTo>
                  <a:cubicBezTo>
                    <a:pt x="45728" y="37724"/>
                    <a:pt x="45791" y="37682"/>
                    <a:pt x="45854" y="37661"/>
                  </a:cubicBezTo>
                  <a:cubicBezTo>
                    <a:pt x="45938" y="37661"/>
                    <a:pt x="46022" y="37619"/>
                    <a:pt x="46064" y="37534"/>
                  </a:cubicBezTo>
                  <a:lnTo>
                    <a:pt x="46022" y="37492"/>
                  </a:lnTo>
                  <a:cubicBezTo>
                    <a:pt x="46043" y="37450"/>
                    <a:pt x="46148" y="37450"/>
                    <a:pt x="46148" y="37366"/>
                  </a:cubicBezTo>
                  <a:cubicBezTo>
                    <a:pt x="46148" y="37324"/>
                    <a:pt x="46212" y="37261"/>
                    <a:pt x="46296" y="37240"/>
                  </a:cubicBezTo>
                  <a:cubicBezTo>
                    <a:pt x="46380" y="37240"/>
                    <a:pt x="46443" y="37177"/>
                    <a:pt x="46485" y="37093"/>
                  </a:cubicBezTo>
                  <a:cubicBezTo>
                    <a:pt x="46548" y="36925"/>
                    <a:pt x="46716" y="36841"/>
                    <a:pt x="46842" y="36736"/>
                  </a:cubicBezTo>
                  <a:cubicBezTo>
                    <a:pt x="46884" y="36715"/>
                    <a:pt x="46905" y="36693"/>
                    <a:pt x="46947" y="36651"/>
                  </a:cubicBezTo>
                  <a:lnTo>
                    <a:pt x="46947" y="36630"/>
                  </a:lnTo>
                  <a:cubicBezTo>
                    <a:pt x="47095" y="36588"/>
                    <a:pt x="47158" y="36420"/>
                    <a:pt x="47263" y="36336"/>
                  </a:cubicBezTo>
                  <a:cubicBezTo>
                    <a:pt x="47410" y="36189"/>
                    <a:pt x="47536" y="36021"/>
                    <a:pt x="47662" y="35853"/>
                  </a:cubicBezTo>
                  <a:cubicBezTo>
                    <a:pt x="47788" y="35705"/>
                    <a:pt x="47915" y="35516"/>
                    <a:pt x="47999" y="35432"/>
                  </a:cubicBezTo>
                  <a:cubicBezTo>
                    <a:pt x="48083" y="35327"/>
                    <a:pt x="48146" y="35201"/>
                    <a:pt x="48230" y="35117"/>
                  </a:cubicBezTo>
                  <a:cubicBezTo>
                    <a:pt x="48398" y="34927"/>
                    <a:pt x="48503" y="34675"/>
                    <a:pt x="48692" y="34486"/>
                  </a:cubicBezTo>
                  <a:cubicBezTo>
                    <a:pt x="48734" y="34444"/>
                    <a:pt x="48840" y="34486"/>
                    <a:pt x="48861" y="34381"/>
                  </a:cubicBezTo>
                  <a:cubicBezTo>
                    <a:pt x="48861" y="34297"/>
                    <a:pt x="48945" y="34255"/>
                    <a:pt x="48987" y="34192"/>
                  </a:cubicBezTo>
                  <a:cubicBezTo>
                    <a:pt x="49026" y="34132"/>
                    <a:pt x="49066" y="34073"/>
                    <a:pt x="49070" y="33997"/>
                  </a:cubicBezTo>
                  <a:lnTo>
                    <a:pt x="49070" y="33997"/>
                  </a:lnTo>
                  <a:cubicBezTo>
                    <a:pt x="49071" y="33999"/>
                    <a:pt x="49071" y="34001"/>
                    <a:pt x="49071" y="34002"/>
                  </a:cubicBezTo>
                  <a:cubicBezTo>
                    <a:pt x="49113" y="33918"/>
                    <a:pt x="49239" y="33918"/>
                    <a:pt x="49260" y="33813"/>
                  </a:cubicBezTo>
                  <a:lnTo>
                    <a:pt x="49218" y="33771"/>
                  </a:lnTo>
                  <a:cubicBezTo>
                    <a:pt x="49323" y="33582"/>
                    <a:pt x="49470" y="33435"/>
                    <a:pt x="49618" y="33288"/>
                  </a:cubicBezTo>
                  <a:cubicBezTo>
                    <a:pt x="49765" y="33161"/>
                    <a:pt x="49828" y="32972"/>
                    <a:pt x="49996" y="32846"/>
                  </a:cubicBezTo>
                  <a:cubicBezTo>
                    <a:pt x="50038" y="32825"/>
                    <a:pt x="50059" y="32783"/>
                    <a:pt x="50059" y="32741"/>
                  </a:cubicBezTo>
                  <a:cubicBezTo>
                    <a:pt x="50185" y="32447"/>
                    <a:pt x="50311" y="32152"/>
                    <a:pt x="50480" y="31879"/>
                  </a:cubicBezTo>
                  <a:cubicBezTo>
                    <a:pt x="50522" y="31795"/>
                    <a:pt x="50564" y="31711"/>
                    <a:pt x="50648" y="31648"/>
                  </a:cubicBezTo>
                  <a:cubicBezTo>
                    <a:pt x="50711" y="31585"/>
                    <a:pt x="50711" y="31500"/>
                    <a:pt x="50753" y="31416"/>
                  </a:cubicBezTo>
                  <a:cubicBezTo>
                    <a:pt x="50858" y="31248"/>
                    <a:pt x="50942" y="31080"/>
                    <a:pt x="51026" y="30891"/>
                  </a:cubicBezTo>
                  <a:cubicBezTo>
                    <a:pt x="51110" y="30723"/>
                    <a:pt x="51194" y="30533"/>
                    <a:pt x="51278" y="30344"/>
                  </a:cubicBezTo>
                  <a:cubicBezTo>
                    <a:pt x="51342" y="30281"/>
                    <a:pt x="51363" y="30176"/>
                    <a:pt x="51384" y="30092"/>
                  </a:cubicBezTo>
                  <a:cubicBezTo>
                    <a:pt x="51405" y="29966"/>
                    <a:pt x="51447" y="29840"/>
                    <a:pt x="51510" y="29734"/>
                  </a:cubicBezTo>
                  <a:cubicBezTo>
                    <a:pt x="51594" y="29587"/>
                    <a:pt x="51636" y="29398"/>
                    <a:pt x="51720" y="29251"/>
                  </a:cubicBezTo>
                  <a:cubicBezTo>
                    <a:pt x="51846" y="29041"/>
                    <a:pt x="51909" y="28788"/>
                    <a:pt x="52014" y="28620"/>
                  </a:cubicBezTo>
                  <a:cubicBezTo>
                    <a:pt x="52119" y="28452"/>
                    <a:pt x="52161" y="28263"/>
                    <a:pt x="52267" y="28095"/>
                  </a:cubicBezTo>
                  <a:cubicBezTo>
                    <a:pt x="52288" y="28074"/>
                    <a:pt x="52309" y="28010"/>
                    <a:pt x="52351" y="28010"/>
                  </a:cubicBezTo>
                  <a:cubicBezTo>
                    <a:pt x="52351" y="27989"/>
                    <a:pt x="52330" y="27989"/>
                    <a:pt x="52351" y="27968"/>
                  </a:cubicBezTo>
                  <a:cubicBezTo>
                    <a:pt x="52357" y="27962"/>
                    <a:pt x="52363" y="27960"/>
                    <a:pt x="52369" y="27960"/>
                  </a:cubicBezTo>
                  <a:cubicBezTo>
                    <a:pt x="52382" y="27960"/>
                    <a:pt x="52393" y="27975"/>
                    <a:pt x="52393" y="27989"/>
                  </a:cubicBezTo>
                  <a:cubicBezTo>
                    <a:pt x="52393" y="27905"/>
                    <a:pt x="52393" y="27905"/>
                    <a:pt x="52393" y="27842"/>
                  </a:cubicBezTo>
                  <a:cubicBezTo>
                    <a:pt x="52456" y="27590"/>
                    <a:pt x="52624" y="27380"/>
                    <a:pt x="52645" y="27148"/>
                  </a:cubicBezTo>
                  <a:cubicBezTo>
                    <a:pt x="52666" y="26896"/>
                    <a:pt x="52834" y="26686"/>
                    <a:pt x="52771" y="26434"/>
                  </a:cubicBezTo>
                  <a:lnTo>
                    <a:pt x="52771" y="26434"/>
                  </a:lnTo>
                  <a:lnTo>
                    <a:pt x="52855" y="26455"/>
                  </a:lnTo>
                  <a:cubicBezTo>
                    <a:pt x="52876" y="26328"/>
                    <a:pt x="52918" y="26202"/>
                    <a:pt x="52960" y="26076"/>
                  </a:cubicBezTo>
                  <a:cubicBezTo>
                    <a:pt x="53002" y="26034"/>
                    <a:pt x="53108" y="26055"/>
                    <a:pt x="53108" y="25950"/>
                  </a:cubicBezTo>
                  <a:cubicBezTo>
                    <a:pt x="53108" y="25866"/>
                    <a:pt x="53192" y="25824"/>
                    <a:pt x="53234" y="25761"/>
                  </a:cubicBezTo>
                  <a:cubicBezTo>
                    <a:pt x="53276" y="25698"/>
                    <a:pt x="53234" y="25614"/>
                    <a:pt x="53255" y="25551"/>
                  </a:cubicBezTo>
                  <a:cubicBezTo>
                    <a:pt x="53297" y="25488"/>
                    <a:pt x="53297" y="25403"/>
                    <a:pt x="53255" y="25340"/>
                  </a:cubicBezTo>
                  <a:cubicBezTo>
                    <a:pt x="53297" y="25256"/>
                    <a:pt x="53360" y="25151"/>
                    <a:pt x="53402" y="25109"/>
                  </a:cubicBezTo>
                  <a:cubicBezTo>
                    <a:pt x="53423" y="25004"/>
                    <a:pt x="53381" y="24941"/>
                    <a:pt x="53381" y="24857"/>
                  </a:cubicBezTo>
                  <a:cubicBezTo>
                    <a:pt x="53423" y="24794"/>
                    <a:pt x="53402" y="24668"/>
                    <a:pt x="53486" y="24626"/>
                  </a:cubicBezTo>
                  <a:cubicBezTo>
                    <a:pt x="53507" y="24562"/>
                    <a:pt x="53444" y="24562"/>
                    <a:pt x="53423" y="24499"/>
                  </a:cubicBezTo>
                  <a:cubicBezTo>
                    <a:pt x="53465" y="24373"/>
                    <a:pt x="53486" y="24247"/>
                    <a:pt x="53528" y="24100"/>
                  </a:cubicBezTo>
                  <a:cubicBezTo>
                    <a:pt x="53717" y="23995"/>
                    <a:pt x="53612" y="23764"/>
                    <a:pt x="53759" y="23637"/>
                  </a:cubicBezTo>
                  <a:lnTo>
                    <a:pt x="53822" y="23637"/>
                  </a:lnTo>
                  <a:cubicBezTo>
                    <a:pt x="53949" y="23385"/>
                    <a:pt x="54033" y="23133"/>
                    <a:pt x="54096" y="22859"/>
                  </a:cubicBezTo>
                  <a:cubicBezTo>
                    <a:pt x="54117" y="22796"/>
                    <a:pt x="54117" y="22754"/>
                    <a:pt x="54096" y="22691"/>
                  </a:cubicBezTo>
                  <a:cubicBezTo>
                    <a:pt x="54075" y="22439"/>
                    <a:pt x="54117" y="22187"/>
                    <a:pt x="54201" y="21955"/>
                  </a:cubicBezTo>
                  <a:cubicBezTo>
                    <a:pt x="54222" y="21829"/>
                    <a:pt x="54222" y="21724"/>
                    <a:pt x="54243" y="21598"/>
                  </a:cubicBezTo>
                  <a:cubicBezTo>
                    <a:pt x="54264" y="21535"/>
                    <a:pt x="54243" y="21472"/>
                    <a:pt x="54180" y="21472"/>
                  </a:cubicBezTo>
                  <a:cubicBezTo>
                    <a:pt x="54180" y="21093"/>
                    <a:pt x="54222" y="20715"/>
                    <a:pt x="54285" y="20337"/>
                  </a:cubicBezTo>
                  <a:lnTo>
                    <a:pt x="54348" y="20316"/>
                  </a:lnTo>
                  <a:lnTo>
                    <a:pt x="54306" y="20273"/>
                  </a:lnTo>
                  <a:cubicBezTo>
                    <a:pt x="54348" y="20084"/>
                    <a:pt x="54369" y="19874"/>
                    <a:pt x="54411" y="19685"/>
                  </a:cubicBezTo>
                  <a:cubicBezTo>
                    <a:pt x="54390" y="19643"/>
                    <a:pt x="54306" y="19601"/>
                    <a:pt x="54348" y="19517"/>
                  </a:cubicBezTo>
                  <a:cubicBezTo>
                    <a:pt x="54390" y="19454"/>
                    <a:pt x="54390" y="19348"/>
                    <a:pt x="54348" y="19264"/>
                  </a:cubicBezTo>
                  <a:cubicBezTo>
                    <a:pt x="54285" y="19117"/>
                    <a:pt x="54369" y="18970"/>
                    <a:pt x="54369" y="18844"/>
                  </a:cubicBezTo>
                  <a:cubicBezTo>
                    <a:pt x="54369" y="18697"/>
                    <a:pt x="54390" y="18549"/>
                    <a:pt x="54411" y="18423"/>
                  </a:cubicBezTo>
                  <a:cubicBezTo>
                    <a:pt x="54432" y="18402"/>
                    <a:pt x="54432" y="18381"/>
                    <a:pt x="54453" y="18360"/>
                  </a:cubicBezTo>
                  <a:lnTo>
                    <a:pt x="54411" y="18318"/>
                  </a:lnTo>
                  <a:lnTo>
                    <a:pt x="54453" y="18192"/>
                  </a:lnTo>
                  <a:cubicBezTo>
                    <a:pt x="54411" y="18108"/>
                    <a:pt x="54411" y="18003"/>
                    <a:pt x="54432" y="17898"/>
                  </a:cubicBezTo>
                  <a:cubicBezTo>
                    <a:pt x="54495" y="17751"/>
                    <a:pt x="54411" y="17687"/>
                    <a:pt x="54306" y="17624"/>
                  </a:cubicBezTo>
                  <a:cubicBezTo>
                    <a:pt x="54369" y="17519"/>
                    <a:pt x="54264" y="17393"/>
                    <a:pt x="54306" y="17288"/>
                  </a:cubicBezTo>
                  <a:cubicBezTo>
                    <a:pt x="54264" y="17120"/>
                    <a:pt x="54243" y="16931"/>
                    <a:pt x="54222" y="16762"/>
                  </a:cubicBezTo>
                  <a:cubicBezTo>
                    <a:pt x="54180" y="16657"/>
                    <a:pt x="54222" y="16531"/>
                    <a:pt x="54180" y="16426"/>
                  </a:cubicBezTo>
                  <a:cubicBezTo>
                    <a:pt x="54138" y="16342"/>
                    <a:pt x="54117" y="16258"/>
                    <a:pt x="54138" y="16153"/>
                  </a:cubicBezTo>
                  <a:cubicBezTo>
                    <a:pt x="54138" y="16069"/>
                    <a:pt x="54054" y="16027"/>
                    <a:pt x="54075" y="15921"/>
                  </a:cubicBezTo>
                  <a:cubicBezTo>
                    <a:pt x="54096" y="15858"/>
                    <a:pt x="54096" y="15774"/>
                    <a:pt x="54075" y="15690"/>
                  </a:cubicBezTo>
                  <a:cubicBezTo>
                    <a:pt x="54033" y="15606"/>
                    <a:pt x="54096" y="15543"/>
                    <a:pt x="54117" y="15459"/>
                  </a:cubicBezTo>
                  <a:cubicBezTo>
                    <a:pt x="54033" y="15291"/>
                    <a:pt x="54096" y="15080"/>
                    <a:pt x="53991" y="14912"/>
                  </a:cubicBezTo>
                  <a:lnTo>
                    <a:pt x="54075" y="14849"/>
                  </a:lnTo>
                  <a:cubicBezTo>
                    <a:pt x="54054" y="14807"/>
                    <a:pt x="54012" y="14786"/>
                    <a:pt x="54012" y="14744"/>
                  </a:cubicBezTo>
                  <a:cubicBezTo>
                    <a:pt x="54033" y="14702"/>
                    <a:pt x="54075" y="14723"/>
                    <a:pt x="54096" y="14702"/>
                  </a:cubicBezTo>
                  <a:cubicBezTo>
                    <a:pt x="54075" y="14681"/>
                    <a:pt x="54075" y="14660"/>
                    <a:pt x="54054" y="14660"/>
                  </a:cubicBezTo>
                  <a:cubicBezTo>
                    <a:pt x="54033" y="14639"/>
                    <a:pt x="54012" y="14597"/>
                    <a:pt x="54012" y="14597"/>
                  </a:cubicBezTo>
                  <a:cubicBezTo>
                    <a:pt x="54096" y="14429"/>
                    <a:pt x="53928" y="14324"/>
                    <a:pt x="53991" y="14176"/>
                  </a:cubicBezTo>
                  <a:lnTo>
                    <a:pt x="53991" y="14134"/>
                  </a:lnTo>
                  <a:cubicBezTo>
                    <a:pt x="53928" y="14134"/>
                    <a:pt x="53928" y="14092"/>
                    <a:pt x="53928" y="14050"/>
                  </a:cubicBezTo>
                  <a:cubicBezTo>
                    <a:pt x="53885" y="13882"/>
                    <a:pt x="53843" y="13735"/>
                    <a:pt x="53801" y="13588"/>
                  </a:cubicBezTo>
                  <a:cubicBezTo>
                    <a:pt x="53759" y="13483"/>
                    <a:pt x="53738" y="13356"/>
                    <a:pt x="53675" y="13314"/>
                  </a:cubicBezTo>
                  <a:cubicBezTo>
                    <a:pt x="53612" y="13272"/>
                    <a:pt x="53717" y="13167"/>
                    <a:pt x="53612" y="13125"/>
                  </a:cubicBezTo>
                  <a:cubicBezTo>
                    <a:pt x="53633" y="13104"/>
                    <a:pt x="53654" y="13083"/>
                    <a:pt x="53633" y="13020"/>
                  </a:cubicBezTo>
                  <a:cubicBezTo>
                    <a:pt x="53633" y="13009"/>
                    <a:pt x="53624" y="13007"/>
                    <a:pt x="53610" y="13007"/>
                  </a:cubicBezTo>
                  <a:cubicBezTo>
                    <a:pt x="53602" y="13007"/>
                    <a:pt x="53591" y="13007"/>
                    <a:pt x="53580" y="13007"/>
                  </a:cubicBezTo>
                  <a:cubicBezTo>
                    <a:pt x="53543" y="13007"/>
                    <a:pt x="53498" y="12998"/>
                    <a:pt x="53486" y="12915"/>
                  </a:cubicBezTo>
                  <a:lnTo>
                    <a:pt x="53486" y="12831"/>
                  </a:lnTo>
                  <a:lnTo>
                    <a:pt x="53423" y="12789"/>
                  </a:lnTo>
                  <a:cubicBezTo>
                    <a:pt x="53444" y="12747"/>
                    <a:pt x="53507" y="12726"/>
                    <a:pt x="53507" y="12663"/>
                  </a:cubicBezTo>
                  <a:cubicBezTo>
                    <a:pt x="53486" y="12515"/>
                    <a:pt x="53444" y="12368"/>
                    <a:pt x="53381" y="12242"/>
                  </a:cubicBezTo>
                  <a:cubicBezTo>
                    <a:pt x="53381" y="12137"/>
                    <a:pt x="53360" y="12053"/>
                    <a:pt x="53339" y="11969"/>
                  </a:cubicBezTo>
                  <a:cubicBezTo>
                    <a:pt x="53318" y="11885"/>
                    <a:pt x="53297" y="11801"/>
                    <a:pt x="53276" y="11717"/>
                  </a:cubicBezTo>
                  <a:cubicBezTo>
                    <a:pt x="53276" y="11696"/>
                    <a:pt x="53297" y="11674"/>
                    <a:pt x="53297" y="11674"/>
                  </a:cubicBezTo>
                  <a:lnTo>
                    <a:pt x="53297" y="11632"/>
                  </a:lnTo>
                  <a:cubicBezTo>
                    <a:pt x="53255" y="11632"/>
                    <a:pt x="53234" y="11611"/>
                    <a:pt x="53234" y="11569"/>
                  </a:cubicBezTo>
                  <a:cubicBezTo>
                    <a:pt x="53213" y="11485"/>
                    <a:pt x="53192" y="11380"/>
                    <a:pt x="53150" y="11296"/>
                  </a:cubicBezTo>
                  <a:cubicBezTo>
                    <a:pt x="53129" y="11212"/>
                    <a:pt x="53129" y="11128"/>
                    <a:pt x="53044" y="11065"/>
                  </a:cubicBezTo>
                  <a:cubicBezTo>
                    <a:pt x="53108" y="10939"/>
                    <a:pt x="52981" y="10918"/>
                    <a:pt x="52939" y="10855"/>
                  </a:cubicBezTo>
                  <a:cubicBezTo>
                    <a:pt x="52918" y="10812"/>
                    <a:pt x="52918" y="10791"/>
                    <a:pt x="52897" y="10749"/>
                  </a:cubicBezTo>
                  <a:cubicBezTo>
                    <a:pt x="52918" y="10665"/>
                    <a:pt x="52813" y="10665"/>
                    <a:pt x="52834" y="10581"/>
                  </a:cubicBezTo>
                  <a:cubicBezTo>
                    <a:pt x="52876" y="10497"/>
                    <a:pt x="52771" y="10455"/>
                    <a:pt x="52750" y="10392"/>
                  </a:cubicBezTo>
                  <a:cubicBezTo>
                    <a:pt x="52687" y="10245"/>
                    <a:pt x="52624" y="10098"/>
                    <a:pt x="52582" y="9929"/>
                  </a:cubicBezTo>
                  <a:cubicBezTo>
                    <a:pt x="52582" y="9908"/>
                    <a:pt x="52561" y="9866"/>
                    <a:pt x="52540" y="9845"/>
                  </a:cubicBezTo>
                  <a:cubicBezTo>
                    <a:pt x="52435" y="9656"/>
                    <a:pt x="52330" y="9446"/>
                    <a:pt x="52288" y="9236"/>
                  </a:cubicBezTo>
                  <a:cubicBezTo>
                    <a:pt x="52119" y="9088"/>
                    <a:pt x="52098" y="8878"/>
                    <a:pt x="51993" y="8710"/>
                  </a:cubicBezTo>
                  <a:cubicBezTo>
                    <a:pt x="51930" y="8605"/>
                    <a:pt x="51909" y="8479"/>
                    <a:pt x="51951" y="8353"/>
                  </a:cubicBezTo>
                  <a:lnTo>
                    <a:pt x="51720" y="7995"/>
                  </a:lnTo>
                  <a:cubicBezTo>
                    <a:pt x="51615" y="7827"/>
                    <a:pt x="51531" y="7659"/>
                    <a:pt x="51447" y="7470"/>
                  </a:cubicBezTo>
                  <a:cubicBezTo>
                    <a:pt x="51363" y="7322"/>
                    <a:pt x="51278" y="7175"/>
                    <a:pt x="51215" y="7007"/>
                  </a:cubicBezTo>
                  <a:cubicBezTo>
                    <a:pt x="51173" y="6881"/>
                    <a:pt x="51089" y="6755"/>
                    <a:pt x="51005" y="6650"/>
                  </a:cubicBezTo>
                  <a:cubicBezTo>
                    <a:pt x="50942" y="6608"/>
                    <a:pt x="50900" y="6524"/>
                    <a:pt x="50900" y="6439"/>
                  </a:cubicBezTo>
                  <a:cubicBezTo>
                    <a:pt x="50858" y="6292"/>
                    <a:pt x="50816" y="6166"/>
                    <a:pt x="50753" y="6019"/>
                  </a:cubicBezTo>
                  <a:cubicBezTo>
                    <a:pt x="50648" y="5851"/>
                    <a:pt x="50501" y="5746"/>
                    <a:pt x="50416" y="5577"/>
                  </a:cubicBezTo>
                  <a:cubicBezTo>
                    <a:pt x="50416" y="5556"/>
                    <a:pt x="50395" y="5514"/>
                    <a:pt x="50374" y="5514"/>
                  </a:cubicBezTo>
                  <a:cubicBezTo>
                    <a:pt x="50206" y="5472"/>
                    <a:pt x="50206" y="5325"/>
                    <a:pt x="50122" y="5220"/>
                  </a:cubicBezTo>
                  <a:cubicBezTo>
                    <a:pt x="50059" y="5157"/>
                    <a:pt x="49954" y="5136"/>
                    <a:pt x="49912" y="5031"/>
                  </a:cubicBezTo>
                  <a:cubicBezTo>
                    <a:pt x="49912" y="5010"/>
                    <a:pt x="49933" y="4968"/>
                    <a:pt x="49912" y="4926"/>
                  </a:cubicBezTo>
                  <a:cubicBezTo>
                    <a:pt x="49807" y="4800"/>
                    <a:pt x="49765" y="4631"/>
                    <a:pt x="49660" y="4505"/>
                  </a:cubicBezTo>
                  <a:cubicBezTo>
                    <a:pt x="49575" y="4442"/>
                    <a:pt x="49533" y="4337"/>
                    <a:pt x="49512" y="4232"/>
                  </a:cubicBezTo>
                  <a:cubicBezTo>
                    <a:pt x="49512" y="4190"/>
                    <a:pt x="49470" y="4169"/>
                    <a:pt x="49428" y="4148"/>
                  </a:cubicBezTo>
                  <a:cubicBezTo>
                    <a:pt x="49323" y="4085"/>
                    <a:pt x="49218" y="3959"/>
                    <a:pt x="49176" y="3832"/>
                  </a:cubicBezTo>
                  <a:cubicBezTo>
                    <a:pt x="49113" y="3790"/>
                    <a:pt x="49029" y="3748"/>
                    <a:pt x="49008" y="3706"/>
                  </a:cubicBezTo>
                  <a:cubicBezTo>
                    <a:pt x="48924" y="3559"/>
                    <a:pt x="48840" y="3433"/>
                    <a:pt x="48734" y="3307"/>
                  </a:cubicBezTo>
                  <a:cubicBezTo>
                    <a:pt x="48545" y="3012"/>
                    <a:pt x="48335" y="2739"/>
                    <a:pt x="48104" y="2487"/>
                  </a:cubicBezTo>
                  <a:lnTo>
                    <a:pt x="48062" y="2445"/>
                  </a:lnTo>
                  <a:lnTo>
                    <a:pt x="47957" y="2445"/>
                  </a:lnTo>
                  <a:cubicBezTo>
                    <a:pt x="47894" y="2319"/>
                    <a:pt x="47788" y="2214"/>
                    <a:pt x="47683" y="2087"/>
                  </a:cubicBezTo>
                  <a:cubicBezTo>
                    <a:pt x="47620" y="2045"/>
                    <a:pt x="47557" y="1982"/>
                    <a:pt x="47536" y="1898"/>
                  </a:cubicBezTo>
                  <a:cubicBezTo>
                    <a:pt x="47452" y="1667"/>
                    <a:pt x="47284" y="1478"/>
                    <a:pt x="47074" y="1373"/>
                  </a:cubicBezTo>
                  <a:cubicBezTo>
                    <a:pt x="47010" y="1309"/>
                    <a:pt x="46926" y="1267"/>
                    <a:pt x="46884" y="1204"/>
                  </a:cubicBezTo>
                  <a:cubicBezTo>
                    <a:pt x="46742" y="1157"/>
                    <a:pt x="46601" y="1133"/>
                    <a:pt x="46459" y="1133"/>
                  </a:cubicBezTo>
                  <a:cubicBezTo>
                    <a:pt x="46411" y="1133"/>
                    <a:pt x="46364" y="1136"/>
                    <a:pt x="46317" y="1141"/>
                  </a:cubicBezTo>
                  <a:cubicBezTo>
                    <a:pt x="46275" y="1120"/>
                    <a:pt x="46233" y="1099"/>
                    <a:pt x="46212" y="1057"/>
                  </a:cubicBezTo>
                  <a:cubicBezTo>
                    <a:pt x="46064" y="889"/>
                    <a:pt x="45917" y="742"/>
                    <a:pt x="45728" y="637"/>
                  </a:cubicBezTo>
                  <a:cubicBezTo>
                    <a:pt x="45686" y="616"/>
                    <a:pt x="45644" y="553"/>
                    <a:pt x="45665" y="490"/>
                  </a:cubicBezTo>
                  <a:cubicBezTo>
                    <a:pt x="45602" y="447"/>
                    <a:pt x="45497" y="490"/>
                    <a:pt x="45455" y="405"/>
                  </a:cubicBezTo>
                  <a:cubicBezTo>
                    <a:pt x="45435" y="386"/>
                    <a:pt x="45411" y="380"/>
                    <a:pt x="45387" y="380"/>
                  </a:cubicBezTo>
                  <a:cubicBezTo>
                    <a:pt x="45357" y="380"/>
                    <a:pt x="45326" y="388"/>
                    <a:pt x="45299" y="388"/>
                  </a:cubicBezTo>
                  <a:cubicBezTo>
                    <a:pt x="45277" y="388"/>
                    <a:pt x="45258" y="383"/>
                    <a:pt x="45244" y="363"/>
                  </a:cubicBezTo>
                  <a:cubicBezTo>
                    <a:pt x="45202" y="300"/>
                    <a:pt x="45244" y="258"/>
                    <a:pt x="45223" y="195"/>
                  </a:cubicBezTo>
                  <a:cubicBezTo>
                    <a:pt x="45160" y="195"/>
                    <a:pt x="45160" y="237"/>
                    <a:pt x="45139" y="258"/>
                  </a:cubicBezTo>
                  <a:cubicBezTo>
                    <a:pt x="44992" y="216"/>
                    <a:pt x="44845" y="174"/>
                    <a:pt x="44719" y="90"/>
                  </a:cubicBezTo>
                  <a:cubicBezTo>
                    <a:pt x="44615" y="38"/>
                    <a:pt x="44511" y="0"/>
                    <a:pt x="44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38"/>
            <p:cNvSpPr/>
            <p:nvPr/>
          </p:nvSpPr>
          <p:spPr>
            <a:xfrm>
              <a:off x="558520" y="281162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1"/>
                  </a:moveTo>
                  <a:lnTo>
                    <a:pt x="1" y="22"/>
                  </a:lnTo>
                  <a:cubicBezTo>
                    <a:pt x="1" y="43"/>
                    <a:pt x="22" y="43"/>
                    <a:pt x="43" y="43"/>
                  </a:cubicBezTo>
                  <a:lnTo>
                    <a:pt x="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38"/>
            <p:cNvSpPr/>
            <p:nvPr/>
          </p:nvSpPr>
          <p:spPr>
            <a:xfrm>
              <a:off x="70254" y="2734768"/>
              <a:ext cx="391143" cy="295869"/>
            </a:xfrm>
            <a:custGeom>
              <a:avLst/>
              <a:gdLst/>
              <a:ahLst/>
              <a:cxnLst/>
              <a:rect l="l" t="t" r="r" b="b"/>
              <a:pathLst>
                <a:path w="37929" h="28252" extrusionOk="0">
                  <a:moveTo>
                    <a:pt x="36381" y="4832"/>
                  </a:moveTo>
                  <a:lnTo>
                    <a:pt x="36381" y="4832"/>
                  </a:lnTo>
                  <a:cubicBezTo>
                    <a:pt x="36398" y="4869"/>
                    <a:pt x="36413" y="4909"/>
                    <a:pt x="36394" y="4964"/>
                  </a:cubicBezTo>
                  <a:cubicBezTo>
                    <a:pt x="36375" y="4926"/>
                    <a:pt x="36338" y="4887"/>
                    <a:pt x="36381" y="4832"/>
                  </a:cubicBezTo>
                  <a:close/>
                  <a:moveTo>
                    <a:pt x="37046" y="7130"/>
                  </a:moveTo>
                  <a:cubicBezTo>
                    <a:pt x="37151" y="7214"/>
                    <a:pt x="37151" y="7214"/>
                    <a:pt x="37130" y="7403"/>
                  </a:cubicBezTo>
                  <a:lnTo>
                    <a:pt x="37046" y="7130"/>
                  </a:lnTo>
                  <a:close/>
                  <a:moveTo>
                    <a:pt x="37277" y="7613"/>
                  </a:moveTo>
                  <a:cubicBezTo>
                    <a:pt x="37361" y="7634"/>
                    <a:pt x="37298" y="7697"/>
                    <a:pt x="37340" y="7718"/>
                  </a:cubicBezTo>
                  <a:cubicBezTo>
                    <a:pt x="37277" y="7697"/>
                    <a:pt x="37277" y="7655"/>
                    <a:pt x="37277" y="7613"/>
                  </a:cubicBezTo>
                  <a:close/>
                  <a:moveTo>
                    <a:pt x="37305" y="7974"/>
                  </a:moveTo>
                  <a:cubicBezTo>
                    <a:pt x="37319" y="7974"/>
                    <a:pt x="37319" y="7998"/>
                    <a:pt x="37319" y="8013"/>
                  </a:cubicBezTo>
                  <a:cubicBezTo>
                    <a:pt x="37319" y="8013"/>
                    <a:pt x="37305" y="8027"/>
                    <a:pt x="37300" y="8032"/>
                  </a:cubicBezTo>
                  <a:lnTo>
                    <a:pt x="37300" y="8032"/>
                  </a:lnTo>
                  <a:cubicBezTo>
                    <a:pt x="37271" y="8027"/>
                    <a:pt x="37260" y="8009"/>
                    <a:pt x="37277" y="7992"/>
                  </a:cubicBezTo>
                  <a:cubicBezTo>
                    <a:pt x="37290" y="7979"/>
                    <a:pt x="37299" y="7974"/>
                    <a:pt x="37305" y="7974"/>
                  </a:cubicBezTo>
                  <a:close/>
                  <a:moveTo>
                    <a:pt x="35953" y="8833"/>
                  </a:moveTo>
                  <a:cubicBezTo>
                    <a:pt x="36016" y="8875"/>
                    <a:pt x="36016" y="8917"/>
                    <a:pt x="36016" y="8959"/>
                  </a:cubicBezTo>
                  <a:cubicBezTo>
                    <a:pt x="35953" y="8938"/>
                    <a:pt x="35953" y="8875"/>
                    <a:pt x="35953" y="8833"/>
                  </a:cubicBezTo>
                  <a:close/>
                  <a:moveTo>
                    <a:pt x="37761" y="10367"/>
                  </a:moveTo>
                  <a:lnTo>
                    <a:pt x="37761" y="10388"/>
                  </a:lnTo>
                  <a:lnTo>
                    <a:pt x="37740" y="10388"/>
                  </a:lnTo>
                  <a:cubicBezTo>
                    <a:pt x="37740" y="10388"/>
                    <a:pt x="37740" y="10367"/>
                    <a:pt x="37740" y="10367"/>
                  </a:cubicBezTo>
                  <a:close/>
                  <a:moveTo>
                    <a:pt x="37719" y="10473"/>
                  </a:moveTo>
                  <a:cubicBezTo>
                    <a:pt x="37761" y="10473"/>
                    <a:pt x="37761" y="10515"/>
                    <a:pt x="37761" y="10536"/>
                  </a:cubicBezTo>
                  <a:cubicBezTo>
                    <a:pt x="37719" y="10536"/>
                    <a:pt x="37719" y="10494"/>
                    <a:pt x="37719" y="10473"/>
                  </a:cubicBezTo>
                  <a:close/>
                  <a:moveTo>
                    <a:pt x="120" y="12231"/>
                  </a:moveTo>
                  <a:cubicBezTo>
                    <a:pt x="139" y="12234"/>
                    <a:pt x="152" y="12247"/>
                    <a:pt x="127" y="12260"/>
                  </a:cubicBezTo>
                  <a:cubicBezTo>
                    <a:pt x="114" y="12260"/>
                    <a:pt x="125" y="12243"/>
                    <a:pt x="120" y="12231"/>
                  </a:cubicBezTo>
                  <a:close/>
                  <a:moveTo>
                    <a:pt x="37677" y="11902"/>
                  </a:moveTo>
                  <a:cubicBezTo>
                    <a:pt x="37803" y="11965"/>
                    <a:pt x="37634" y="12070"/>
                    <a:pt x="37740" y="12134"/>
                  </a:cubicBezTo>
                  <a:lnTo>
                    <a:pt x="37613" y="12260"/>
                  </a:lnTo>
                  <a:cubicBezTo>
                    <a:pt x="37613" y="12277"/>
                    <a:pt x="37600" y="12307"/>
                    <a:pt x="37594" y="12307"/>
                  </a:cubicBezTo>
                  <a:cubicBezTo>
                    <a:pt x="37593" y="12307"/>
                    <a:pt x="37592" y="12306"/>
                    <a:pt x="37592" y="12302"/>
                  </a:cubicBezTo>
                  <a:cubicBezTo>
                    <a:pt x="37571" y="12281"/>
                    <a:pt x="37592" y="12260"/>
                    <a:pt x="37613" y="12260"/>
                  </a:cubicBezTo>
                  <a:cubicBezTo>
                    <a:pt x="37550" y="12134"/>
                    <a:pt x="37677" y="12028"/>
                    <a:pt x="37677" y="11902"/>
                  </a:cubicBezTo>
                  <a:close/>
                  <a:moveTo>
                    <a:pt x="1115" y="13689"/>
                  </a:moveTo>
                  <a:cubicBezTo>
                    <a:pt x="1115" y="13689"/>
                    <a:pt x="1115" y="13710"/>
                    <a:pt x="1094" y="13710"/>
                  </a:cubicBezTo>
                  <a:cubicBezTo>
                    <a:pt x="1073" y="13710"/>
                    <a:pt x="1094" y="13689"/>
                    <a:pt x="1094" y="13689"/>
                  </a:cubicBezTo>
                  <a:close/>
                  <a:moveTo>
                    <a:pt x="35679" y="13689"/>
                  </a:moveTo>
                  <a:lnTo>
                    <a:pt x="35679" y="13710"/>
                  </a:lnTo>
                  <a:lnTo>
                    <a:pt x="35658" y="13710"/>
                  </a:lnTo>
                  <a:cubicBezTo>
                    <a:pt x="35658" y="13710"/>
                    <a:pt x="35658" y="13689"/>
                    <a:pt x="35658" y="13689"/>
                  </a:cubicBezTo>
                  <a:close/>
                  <a:moveTo>
                    <a:pt x="36826" y="15113"/>
                  </a:moveTo>
                  <a:cubicBezTo>
                    <a:pt x="36828" y="15113"/>
                    <a:pt x="36832" y="15115"/>
                    <a:pt x="36836" y="15119"/>
                  </a:cubicBezTo>
                  <a:cubicBezTo>
                    <a:pt x="36836" y="15140"/>
                    <a:pt x="36815" y="15161"/>
                    <a:pt x="36815" y="15161"/>
                  </a:cubicBezTo>
                  <a:cubicBezTo>
                    <a:pt x="36815" y="15144"/>
                    <a:pt x="36815" y="15113"/>
                    <a:pt x="36826" y="15113"/>
                  </a:cubicBezTo>
                  <a:close/>
                  <a:moveTo>
                    <a:pt x="36815" y="15161"/>
                  </a:moveTo>
                  <a:lnTo>
                    <a:pt x="36815" y="15161"/>
                  </a:lnTo>
                  <a:cubicBezTo>
                    <a:pt x="36836" y="15224"/>
                    <a:pt x="36815" y="15287"/>
                    <a:pt x="36772" y="15308"/>
                  </a:cubicBezTo>
                  <a:cubicBezTo>
                    <a:pt x="36709" y="15245"/>
                    <a:pt x="36751" y="15203"/>
                    <a:pt x="36815" y="15161"/>
                  </a:cubicBezTo>
                  <a:close/>
                  <a:moveTo>
                    <a:pt x="1657" y="15489"/>
                  </a:moveTo>
                  <a:cubicBezTo>
                    <a:pt x="1672" y="15489"/>
                    <a:pt x="1683" y="15509"/>
                    <a:pt x="1683" y="15539"/>
                  </a:cubicBezTo>
                  <a:cubicBezTo>
                    <a:pt x="1683" y="15560"/>
                    <a:pt x="1683" y="15582"/>
                    <a:pt x="1641" y="15582"/>
                  </a:cubicBezTo>
                  <a:cubicBezTo>
                    <a:pt x="1620" y="15582"/>
                    <a:pt x="1599" y="15560"/>
                    <a:pt x="1599" y="15539"/>
                  </a:cubicBezTo>
                  <a:cubicBezTo>
                    <a:pt x="1599" y="15518"/>
                    <a:pt x="1599" y="15497"/>
                    <a:pt x="1641" y="15497"/>
                  </a:cubicBezTo>
                  <a:cubicBezTo>
                    <a:pt x="1646" y="15492"/>
                    <a:pt x="1652" y="15489"/>
                    <a:pt x="1657" y="15489"/>
                  </a:cubicBezTo>
                  <a:close/>
                  <a:moveTo>
                    <a:pt x="1977" y="15855"/>
                  </a:moveTo>
                  <a:lnTo>
                    <a:pt x="1977" y="15876"/>
                  </a:lnTo>
                  <a:lnTo>
                    <a:pt x="1977" y="15897"/>
                  </a:lnTo>
                  <a:cubicBezTo>
                    <a:pt x="1956" y="15897"/>
                    <a:pt x="1935" y="15897"/>
                    <a:pt x="1935" y="15876"/>
                  </a:cubicBezTo>
                  <a:cubicBezTo>
                    <a:pt x="1935" y="15855"/>
                    <a:pt x="1935" y="15855"/>
                    <a:pt x="1956" y="15855"/>
                  </a:cubicBezTo>
                  <a:close/>
                  <a:moveTo>
                    <a:pt x="2629" y="16738"/>
                  </a:moveTo>
                  <a:lnTo>
                    <a:pt x="2629" y="16759"/>
                  </a:lnTo>
                  <a:cubicBezTo>
                    <a:pt x="2629" y="16752"/>
                    <a:pt x="2627" y="16750"/>
                    <a:pt x="2624" y="16750"/>
                  </a:cubicBezTo>
                  <a:cubicBezTo>
                    <a:pt x="2620" y="16750"/>
                    <a:pt x="2615" y="16759"/>
                    <a:pt x="2629" y="16759"/>
                  </a:cubicBezTo>
                  <a:lnTo>
                    <a:pt x="2608" y="16759"/>
                  </a:lnTo>
                  <a:lnTo>
                    <a:pt x="2608" y="16738"/>
                  </a:lnTo>
                  <a:close/>
                  <a:moveTo>
                    <a:pt x="3294" y="17567"/>
                  </a:moveTo>
                  <a:cubicBezTo>
                    <a:pt x="3325" y="17567"/>
                    <a:pt x="3347" y="17587"/>
                    <a:pt x="3386" y="17600"/>
                  </a:cubicBezTo>
                  <a:cubicBezTo>
                    <a:pt x="3365" y="17621"/>
                    <a:pt x="3346" y="17628"/>
                    <a:pt x="3328" y="17628"/>
                  </a:cubicBezTo>
                  <a:cubicBezTo>
                    <a:pt x="3292" y="17628"/>
                    <a:pt x="3260" y="17600"/>
                    <a:pt x="3218" y="17600"/>
                  </a:cubicBezTo>
                  <a:cubicBezTo>
                    <a:pt x="3251" y="17575"/>
                    <a:pt x="3274" y="17567"/>
                    <a:pt x="3294" y="17567"/>
                  </a:cubicBezTo>
                  <a:close/>
                  <a:moveTo>
                    <a:pt x="4909" y="17867"/>
                  </a:moveTo>
                  <a:cubicBezTo>
                    <a:pt x="4913" y="17867"/>
                    <a:pt x="4917" y="17869"/>
                    <a:pt x="4921" y="17873"/>
                  </a:cubicBezTo>
                  <a:cubicBezTo>
                    <a:pt x="4921" y="17891"/>
                    <a:pt x="4890" y="17878"/>
                    <a:pt x="4881" y="17901"/>
                  </a:cubicBezTo>
                  <a:lnTo>
                    <a:pt x="4881" y="17901"/>
                  </a:lnTo>
                  <a:cubicBezTo>
                    <a:pt x="4886" y="17885"/>
                    <a:pt x="4896" y="17867"/>
                    <a:pt x="4909" y="17867"/>
                  </a:cubicBezTo>
                  <a:close/>
                  <a:moveTo>
                    <a:pt x="4879" y="17915"/>
                  </a:moveTo>
                  <a:lnTo>
                    <a:pt x="4879" y="17915"/>
                  </a:lnTo>
                  <a:cubicBezTo>
                    <a:pt x="4900" y="17936"/>
                    <a:pt x="4900" y="17957"/>
                    <a:pt x="4900" y="17999"/>
                  </a:cubicBezTo>
                  <a:cubicBezTo>
                    <a:pt x="4836" y="17978"/>
                    <a:pt x="4836" y="17936"/>
                    <a:pt x="4879" y="17915"/>
                  </a:cubicBezTo>
                  <a:close/>
                  <a:moveTo>
                    <a:pt x="5136" y="18408"/>
                  </a:moveTo>
                  <a:cubicBezTo>
                    <a:pt x="5187" y="18408"/>
                    <a:pt x="5177" y="18470"/>
                    <a:pt x="5194" y="18504"/>
                  </a:cubicBezTo>
                  <a:cubicBezTo>
                    <a:pt x="5152" y="18504"/>
                    <a:pt x="5152" y="18420"/>
                    <a:pt x="5089" y="18420"/>
                  </a:cubicBezTo>
                  <a:cubicBezTo>
                    <a:pt x="5109" y="18412"/>
                    <a:pt x="5124" y="18408"/>
                    <a:pt x="5136" y="18408"/>
                  </a:cubicBezTo>
                  <a:close/>
                  <a:moveTo>
                    <a:pt x="5614" y="18735"/>
                  </a:moveTo>
                  <a:cubicBezTo>
                    <a:pt x="5614" y="18735"/>
                    <a:pt x="5593" y="18756"/>
                    <a:pt x="5593" y="18756"/>
                  </a:cubicBezTo>
                  <a:cubicBezTo>
                    <a:pt x="5572" y="18756"/>
                    <a:pt x="5572" y="18735"/>
                    <a:pt x="5593" y="18735"/>
                  </a:cubicBezTo>
                  <a:close/>
                  <a:moveTo>
                    <a:pt x="5467" y="18651"/>
                  </a:moveTo>
                  <a:cubicBezTo>
                    <a:pt x="5530" y="18693"/>
                    <a:pt x="5530" y="18735"/>
                    <a:pt x="5530" y="18798"/>
                  </a:cubicBezTo>
                  <a:lnTo>
                    <a:pt x="5404" y="18672"/>
                  </a:lnTo>
                  <a:lnTo>
                    <a:pt x="5467" y="18651"/>
                  </a:lnTo>
                  <a:close/>
                  <a:moveTo>
                    <a:pt x="5614" y="18819"/>
                  </a:moveTo>
                  <a:cubicBezTo>
                    <a:pt x="5677" y="18861"/>
                    <a:pt x="5677" y="18924"/>
                    <a:pt x="5677" y="18987"/>
                  </a:cubicBezTo>
                  <a:cubicBezTo>
                    <a:pt x="5656" y="18945"/>
                    <a:pt x="5551" y="18903"/>
                    <a:pt x="5572" y="18861"/>
                  </a:cubicBezTo>
                  <a:cubicBezTo>
                    <a:pt x="5572" y="18819"/>
                    <a:pt x="5593" y="18819"/>
                    <a:pt x="5614" y="18819"/>
                  </a:cubicBezTo>
                  <a:close/>
                  <a:moveTo>
                    <a:pt x="5762" y="18840"/>
                  </a:moveTo>
                  <a:cubicBezTo>
                    <a:pt x="5825" y="18840"/>
                    <a:pt x="5804" y="18882"/>
                    <a:pt x="5825" y="18903"/>
                  </a:cubicBezTo>
                  <a:cubicBezTo>
                    <a:pt x="5888" y="18903"/>
                    <a:pt x="5888" y="18966"/>
                    <a:pt x="5888" y="18987"/>
                  </a:cubicBezTo>
                  <a:cubicBezTo>
                    <a:pt x="5971" y="18987"/>
                    <a:pt x="5951" y="19070"/>
                    <a:pt x="5971" y="19112"/>
                  </a:cubicBezTo>
                  <a:lnTo>
                    <a:pt x="5971" y="19112"/>
                  </a:lnTo>
                  <a:cubicBezTo>
                    <a:pt x="5894" y="19101"/>
                    <a:pt x="5927" y="19026"/>
                    <a:pt x="5888" y="18987"/>
                  </a:cubicBezTo>
                  <a:cubicBezTo>
                    <a:pt x="5825" y="18987"/>
                    <a:pt x="5846" y="18945"/>
                    <a:pt x="5825" y="18903"/>
                  </a:cubicBezTo>
                  <a:cubicBezTo>
                    <a:pt x="5783" y="18903"/>
                    <a:pt x="5783" y="18882"/>
                    <a:pt x="5762" y="18840"/>
                  </a:cubicBezTo>
                  <a:close/>
                  <a:moveTo>
                    <a:pt x="5993" y="19116"/>
                  </a:moveTo>
                  <a:cubicBezTo>
                    <a:pt x="6024" y="19122"/>
                    <a:pt x="6068" y="19135"/>
                    <a:pt x="6035" y="19135"/>
                  </a:cubicBezTo>
                  <a:cubicBezTo>
                    <a:pt x="6023" y="19141"/>
                    <a:pt x="6014" y="19143"/>
                    <a:pt x="6008" y="19143"/>
                  </a:cubicBezTo>
                  <a:cubicBezTo>
                    <a:pt x="5994" y="19143"/>
                    <a:pt x="5993" y="19130"/>
                    <a:pt x="5993" y="19116"/>
                  </a:cubicBezTo>
                  <a:close/>
                  <a:moveTo>
                    <a:pt x="6161" y="19240"/>
                  </a:moveTo>
                  <a:cubicBezTo>
                    <a:pt x="6184" y="19240"/>
                    <a:pt x="6188" y="19252"/>
                    <a:pt x="6191" y="19260"/>
                  </a:cubicBezTo>
                  <a:lnTo>
                    <a:pt x="6191" y="19260"/>
                  </a:lnTo>
                  <a:cubicBezTo>
                    <a:pt x="6173" y="19259"/>
                    <a:pt x="6146" y="19255"/>
                    <a:pt x="6161" y="19240"/>
                  </a:cubicBezTo>
                  <a:close/>
                  <a:moveTo>
                    <a:pt x="6603" y="19513"/>
                  </a:moveTo>
                  <a:lnTo>
                    <a:pt x="6603" y="19513"/>
                  </a:lnTo>
                  <a:cubicBezTo>
                    <a:pt x="6666" y="19534"/>
                    <a:pt x="6645" y="19576"/>
                    <a:pt x="6666" y="19597"/>
                  </a:cubicBezTo>
                  <a:cubicBezTo>
                    <a:pt x="6603" y="19597"/>
                    <a:pt x="6603" y="19555"/>
                    <a:pt x="6603" y="19513"/>
                  </a:cubicBezTo>
                  <a:close/>
                  <a:moveTo>
                    <a:pt x="6140" y="19429"/>
                  </a:moveTo>
                  <a:lnTo>
                    <a:pt x="6140" y="19429"/>
                  </a:lnTo>
                  <a:cubicBezTo>
                    <a:pt x="6224" y="19471"/>
                    <a:pt x="6266" y="19492"/>
                    <a:pt x="6245" y="19618"/>
                  </a:cubicBezTo>
                  <a:cubicBezTo>
                    <a:pt x="6224" y="19513"/>
                    <a:pt x="6119" y="19534"/>
                    <a:pt x="6140" y="19429"/>
                  </a:cubicBezTo>
                  <a:close/>
                  <a:moveTo>
                    <a:pt x="6350" y="19618"/>
                  </a:moveTo>
                  <a:cubicBezTo>
                    <a:pt x="6361" y="19629"/>
                    <a:pt x="6371" y="19629"/>
                    <a:pt x="6377" y="19629"/>
                  </a:cubicBezTo>
                  <a:cubicBezTo>
                    <a:pt x="6382" y="19629"/>
                    <a:pt x="6382" y="19629"/>
                    <a:pt x="6371" y="19639"/>
                  </a:cubicBezTo>
                  <a:cubicBezTo>
                    <a:pt x="6371" y="19646"/>
                    <a:pt x="6369" y="19649"/>
                    <a:pt x="6366" y="19649"/>
                  </a:cubicBezTo>
                  <a:cubicBezTo>
                    <a:pt x="6360" y="19649"/>
                    <a:pt x="6350" y="19639"/>
                    <a:pt x="6350" y="19639"/>
                  </a:cubicBezTo>
                  <a:lnTo>
                    <a:pt x="6350" y="19618"/>
                  </a:lnTo>
                  <a:close/>
                  <a:moveTo>
                    <a:pt x="7044" y="20291"/>
                  </a:moveTo>
                  <a:lnTo>
                    <a:pt x="7044" y="20291"/>
                  </a:lnTo>
                  <a:cubicBezTo>
                    <a:pt x="7086" y="20312"/>
                    <a:pt x="7149" y="20312"/>
                    <a:pt x="7128" y="20417"/>
                  </a:cubicBezTo>
                  <a:cubicBezTo>
                    <a:pt x="7107" y="20375"/>
                    <a:pt x="7023" y="20396"/>
                    <a:pt x="7044" y="20291"/>
                  </a:cubicBezTo>
                  <a:close/>
                  <a:moveTo>
                    <a:pt x="5799" y="20352"/>
                  </a:moveTo>
                  <a:cubicBezTo>
                    <a:pt x="5838" y="20352"/>
                    <a:pt x="5830" y="20407"/>
                    <a:pt x="5846" y="20438"/>
                  </a:cubicBezTo>
                  <a:cubicBezTo>
                    <a:pt x="5783" y="20438"/>
                    <a:pt x="5783" y="20375"/>
                    <a:pt x="5741" y="20375"/>
                  </a:cubicBezTo>
                  <a:cubicBezTo>
                    <a:pt x="5767" y="20359"/>
                    <a:pt x="5786" y="20352"/>
                    <a:pt x="5799" y="20352"/>
                  </a:cubicBezTo>
                  <a:close/>
                  <a:moveTo>
                    <a:pt x="7443" y="20775"/>
                  </a:moveTo>
                  <a:cubicBezTo>
                    <a:pt x="7465" y="20817"/>
                    <a:pt x="7486" y="20859"/>
                    <a:pt x="7465" y="20901"/>
                  </a:cubicBezTo>
                  <a:cubicBezTo>
                    <a:pt x="7443" y="20880"/>
                    <a:pt x="7443" y="20838"/>
                    <a:pt x="7443" y="20775"/>
                  </a:cubicBezTo>
                  <a:close/>
                  <a:moveTo>
                    <a:pt x="7613" y="21090"/>
                  </a:moveTo>
                  <a:cubicBezTo>
                    <a:pt x="7644" y="21090"/>
                    <a:pt x="7654" y="21118"/>
                    <a:pt x="7654" y="21174"/>
                  </a:cubicBezTo>
                  <a:lnTo>
                    <a:pt x="7549" y="21111"/>
                  </a:lnTo>
                  <a:cubicBezTo>
                    <a:pt x="7577" y="21097"/>
                    <a:pt x="7598" y="21090"/>
                    <a:pt x="7613" y="21090"/>
                  </a:cubicBezTo>
                  <a:close/>
                  <a:moveTo>
                    <a:pt x="7738" y="21258"/>
                  </a:moveTo>
                  <a:lnTo>
                    <a:pt x="7738" y="21279"/>
                  </a:lnTo>
                  <a:cubicBezTo>
                    <a:pt x="7738" y="21279"/>
                    <a:pt x="7738" y="21300"/>
                    <a:pt x="7717" y="21300"/>
                  </a:cubicBezTo>
                  <a:cubicBezTo>
                    <a:pt x="7696" y="21300"/>
                    <a:pt x="7717" y="21279"/>
                    <a:pt x="7717" y="21258"/>
                  </a:cubicBezTo>
                  <a:close/>
                  <a:moveTo>
                    <a:pt x="30612" y="22309"/>
                  </a:moveTo>
                  <a:cubicBezTo>
                    <a:pt x="30612" y="22309"/>
                    <a:pt x="30633" y="22309"/>
                    <a:pt x="30633" y="22330"/>
                  </a:cubicBezTo>
                  <a:cubicBezTo>
                    <a:pt x="30633" y="22337"/>
                    <a:pt x="30631" y="22340"/>
                    <a:pt x="30628" y="22340"/>
                  </a:cubicBezTo>
                  <a:cubicBezTo>
                    <a:pt x="30622" y="22340"/>
                    <a:pt x="30612" y="22330"/>
                    <a:pt x="30612" y="22330"/>
                  </a:cubicBezTo>
                  <a:cubicBezTo>
                    <a:pt x="30591" y="22330"/>
                    <a:pt x="30612" y="22309"/>
                    <a:pt x="30612" y="22309"/>
                  </a:cubicBezTo>
                  <a:close/>
                  <a:moveTo>
                    <a:pt x="32168" y="23045"/>
                  </a:moveTo>
                  <a:lnTo>
                    <a:pt x="32189" y="23066"/>
                  </a:lnTo>
                  <a:lnTo>
                    <a:pt x="32168" y="23066"/>
                  </a:lnTo>
                  <a:cubicBezTo>
                    <a:pt x="32147" y="23045"/>
                    <a:pt x="32168" y="23045"/>
                    <a:pt x="32168" y="23045"/>
                  </a:cubicBezTo>
                  <a:close/>
                  <a:moveTo>
                    <a:pt x="32021" y="23213"/>
                  </a:moveTo>
                  <a:cubicBezTo>
                    <a:pt x="32047" y="23213"/>
                    <a:pt x="32049" y="23229"/>
                    <a:pt x="32051" y="23241"/>
                  </a:cubicBezTo>
                  <a:lnTo>
                    <a:pt x="32051" y="23241"/>
                  </a:lnTo>
                  <a:cubicBezTo>
                    <a:pt x="32047" y="23242"/>
                    <a:pt x="32042" y="23243"/>
                    <a:pt x="32037" y="23243"/>
                  </a:cubicBezTo>
                  <a:cubicBezTo>
                    <a:pt x="32014" y="23243"/>
                    <a:pt x="31991" y="23228"/>
                    <a:pt x="32021" y="23213"/>
                  </a:cubicBezTo>
                  <a:close/>
                  <a:moveTo>
                    <a:pt x="12182" y="24828"/>
                  </a:moveTo>
                  <a:cubicBezTo>
                    <a:pt x="12230" y="24828"/>
                    <a:pt x="12238" y="24870"/>
                    <a:pt x="12252" y="24916"/>
                  </a:cubicBezTo>
                  <a:lnTo>
                    <a:pt x="12252" y="24916"/>
                  </a:lnTo>
                  <a:cubicBezTo>
                    <a:pt x="12210" y="24916"/>
                    <a:pt x="12153" y="24912"/>
                    <a:pt x="12153" y="24832"/>
                  </a:cubicBezTo>
                  <a:cubicBezTo>
                    <a:pt x="12164" y="24829"/>
                    <a:pt x="12174" y="24828"/>
                    <a:pt x="12182" y="24828"/>
                  </a:cubicBezTo>
                  <a:close/>
                  <a:moveTo>
                    <a:pt x="12265" y="24937"/>
                  </a:moveTo>
                  <a:cubicBezTo>
                    <a:pt x="12290" y="24938"/>
                    <a:pt x="12338" y="24939"/>
                    <a:pt x="12300" y="24958"/>
                  </a:cubicBezTo>
                  <a:cubicBezTo>
                    <a:pt x="12286" y="24958"/>
                    <a:pt x="12273" y="24949"/>
                    <a:pt x="12265" y="24937"/>
                  </a:cubicBezTo>
                  <a:close/>
                  <a:moveTo>
                    <a:pt x="12108" y="25139"/>
                  </a:moveTo>
                  <a:cubicBezTo>
                    <a:pt x="12121" y="25139"/>
                    <a:pt x="12132" y="25154"/>
                    <a:pt x="12132" y="25169"/>
                  </a:cubicBezTo>
                  <a:cubicBezTo>
                    <a:pt x="12174" y="25169"/>
                    <a:pt x="12195" y="25190"/>
                    <a:pt x="12237" y="25211"/>
                  </a:cubicBezTo>
                  <a:cubicBezTo>
                    <a:pt x="12211" y="25230"/>
                    <a:pt x="12194" y="25237"/>
                    <a:pt x="12181" y="25237"/>
                  </a:cubicBezTo>
                  <a:cubicBezTo>
                    <a:pt x="12151" y="25237"/>
                    <a:pt x="12147" y="25198"/>
                    <a:pt x="12132" y="25169"/>
                  </a:cubicBezTo>
                  <a:cubicBezTo>
                    <a:pt x="12111" y="25169"/>
                    <a:pt x="12069" y="25148"/>
                    <a:pt x="12090" y="25148"/>
                  </a:cubicBezTo>
                  <a:cubicBezTo>
                    <a:pt x="12096" y="25141"/>
                    <a:pt x="12102" y="25139"/>
                    <a:pt x="12108" y="25139"/>
                  </a:cubicBezTo>
                  <a:close/>
                  <a:moveTo>
                    <a:pt x="11203" y="25844"/>
                  </a:moveTo>
                  <a:cubicBezTo>
                    <a:pt x="11223" y="25850"/>
                    <a:pt x="11244" y="25862"/>
                    <a:pt x="11228" y="25862"/>
                  </a:cubicBezTo>
                  <a:cubicBezTo>
                    <a:pt x="11225" y="25866"/>
                    <a:pt x="11222" y="25867"/>
                    <a:pt x="11220" y="25867"/>
                  </a:cubicBezTo>
                  <a:cubicBezTo>
                    <a:pt x="11212" y="25867"/>
                    <a:pt x="11208" y="25853"/>
                    <a:pt x="11203" y="25844"/>
                  </a:cubicBezTo>
                  <a:close/>
                  <a:moveTo>
                    <a:pt x="15916" y="26262"/>
                  </a:moveTo>
                  <a:lnTo>
                    <a:pt x="15916" y="26283"/>
                  </a:lnTo>
                  <a:lnTo>
                    <a:pt x="15895" y="26283"/>
                  </a:lnTo>
                  <a:lnTo>
                    <a:pt x="15895" y="26262"/>
                  </a:lnTo>
                  <a:close/>
                  <a:moveTo>
                    <a:pt x="16021" y="26283"/>
                  </a:moveTo>
                  <a:lnTo>
                    <a:pt x="16021" y="26304"/>
                  </a:lnTo>
                  <a:lnTo>
                    <a:pt x="16000" y="26304"/>
                  </a:lnTo>
                  <a:cubicBezTo>
                    <a:pt x="16000" y="26283"/>
                    <a:pt x="16000" y="26283"/>
                    <a:pt x="16021" y="26283"/>
                  </a:cubicBezTo>
                  <a:close/>
                  <a:moveTo>
                    <a:pt x="20683" y="26316"/>
                  </a:moveTo>
                  <a:cubicBezTo>
                    <a:pt x="20687" y="26316"/>
                    <a:pt x="20689" y="26318"/>
                    <a:pt x="20689" y="26325"/>
                  </a:cubicBezTo>
                  <a:cubicBezTo>
                    <a:pt x="20689" y="26332"/>
                    <a:pt x="20687" y="26334"/>
                    <a:pt x="20683" y="26334"/>
                  </a:cubicBezTo>
                  <a:cubicBezTo>
                    <a:pt x="20677" y="26334"/>
                    <a:pt x="20668" y="26325"/>
                    <a:pt x="20668" y="26325"/>
                  </a:cubicBezTo>
                  <a:cubicBezTo>
                    <a:pt x="20668" y="26325"/>
                    <a:pt x="20677" y="26316"/>
                    <a:pt x="20683" y="26316"/>
                  </a:cubicBezTo>
                  <a:close/>
                  <a:moveTo>
                    <a:pt x="20444" y="26322"/>
                  </a:moveTo>
                  <a:cubicBezTo>
                    <a:pt x="20457" y="26322"/>
                    <a:pt x="20470" y="26328"/>
                    <a:pt x="20479" y="26346"/>
                  </a:cubicBezTo>
                  <a:cubicBezTo>
                    <a:pt x="20479" y="26357"/>
                    <a:pt x="20468" y="26362"/>
                    <a:pt x="20452" y="26362"/>
                  </a:cubicBezTo>
                  <a:cubicBezTo>
                    <a:pt x="20437" y="26362"/>
                    <a:pt x="20416" y="26357"/>
                    <a:pt x="20394" y="26346"/>
                  </a:cubicBezTo>
                  <a:cubicBezTo>
                    <a:pt x="20407" y="26334"/>
                    <a:pt x="20426" y="26322"/>
                    <a:pt x="20444" y="26322"/>
                  </a:cubicBezTo>
                  <a:close/>
                  <a:moveTo>
                    <a:pt x="19192" y="26427"/>
                  </a:moveTo>
                  <a:cubicBezTo>
                    <a:pt x="19212" y="26427"/>
                    <a:pt x="19234" y="26430"/>
                    <a:pt x="19259" y="26430"/>
                  </a:cubicBezTo>
                  <a:cubicBezTo>
                    <a:pt x="19217" y="26472"/>
                    <a:pt x="19175" y="26472"/>
                    <a:pt x="19112" y="26472"/>
                  </a:cubicBezTo>
                  <a:cubicBezTo>
                    <a:pt x="19137" y="26434"/>
                    <a:pt x="19162" y="26427"/>
                    <a:pt x="19192" y="26427"/>
                  </a:cubicBezTo>
                  <a:close/>
                  <a:moveTo>
                    <a:pt x="27333" y="26535"/>
                  </a:moveTo>
                  <a:cubicBezTo>
                    <a:pt x="27312" y="26556"/>
                    <a:pt x="27333" y="26577"/>
                    <a:pt x="27312" y="26577"/>
                  </a:cubicBezTo>
                  <a:cubicBezTo>
                    <a:pt x="27290" y="26556"/>
                    <a:pt x="27312" y="26556"/>
                    <a:pt x="27312" y="26535"/>
                  </a:cubicBezTo>
                  <a:close/>
                  <a:moveTo>
                    <a:pt x="24704" y="27208"/>
                  </a:moveTo>
                  <a:lnTo>
                    <a:pt x="24704" y="27229"/>
                  </a:lnTo>
                  <a:cubicBezTo>
                    <a:pt x="24704" y="27240"/>
                    <a:pt x="24704" y="27245"/>
                    <a:pt x="24702" y="27245"/>
                  </a:cubicBezTo>
                  <a:cubicBezTo>
                    <a:pt x="24699" y="27245"/>
                    <a:pt x="24694" y="27240"/>
                    <a:pt x="24683" y="27229"/>
                  </a:cubicBezTo>
                  <a:lnTo>
                    <a:pt x="24704" y="27208"/>
                  </a:lnTo>
                  <a:close/>
                  <a:moveTo>
                    <a:pt x="24541" y="27242"/>
                  </a:moveTo>
                  <a:cubicBezTo>
                    <a:pt x="24554" y="27242"/>
                    <a:pt x="24567" y="27244"/>
                    <a:pt x="24578" y="27250"/>
                  </a:cubicBezTo>
                  <a:cubicBezTo>
                    <a:pt x="24563" y="27281"/>
                    <a:pt x="24525" y="27300"/>
                    <a:pt x="24489" y="27300"/>
                  </a:cubicBezTo>
                  <a:cubicBezTo>
                    <a:pt x="24476" y="27300"/>
                    <a:pt x="24463" y="27298"/>
                    <a:pt x="24452" y="27292"/>
                  </a:cubicBezTo>
                  <a:cubicBezTo>
                    <a:pt x="24468" y="27261"/>
                    <a:pt x="24506" y="27242"/>
                    <a:pt x="24541" y="27242"/>
                  </a:cubicBezTo>
                  <a:close/>
                  <a:moveTo>
                    <a:pt x="15958" y="27923"/>
                  </a:moveTo>
                  <a:lnTo>
                    <a:pt x="15979" y="27944"/>
                  </a:lnTo>
                  <a:cubicBezTo>
                    <a:pt x="15969" y="27954"/>
                    <a:pt x="15964" y="27960"/>
                    <a:pt x="15961" y="27960"/>
                  </a:cubicBezTo>
                  <a:cubicBezTo>
                    <a:pt x="15958" y="27960"/>
                    <a:pt x="15958" y="27954"/>
                    <a:pt x="15958" y="27944"/>
                  </a:cubicBezTo>
                  <a:lnTo>
                    <a:pt x="15958" y="27923"/>
                  </a:lnTo>
                  <a:close/>
                  <a:moveTo>
                    <a:pt x="18944" y="28028"/>
                  </a:moveTo>
                  <a:lnTo>
                    <a:pt x="18944" y="28028"/>
                  </a:lnTo>
                  <a:cubicBezTo>
                    <a:pt x="18831" y="28092"/>
                    <a:pt x="18707" y="28120"/>
                    <a:pt x="18588" y="28120"/>
                  </a:cubicBezTo>
                  <a:cubicBezTo>
                    <a:pt x="18552" y="28120"/>
                    <a:pt x="18516" y="28117"/>
                    <a:pt x="18481" y="28112"/>
                  </a:cubicBezTo>
                  <a:cubicBezTo>
                    <a:pt x="18628" y="28028"/>
                    <a:pt x="18797" y="28091"/>
                    <a:pt x="18944" y="28028"/>
                  </a:cubicBezTo>
                  <a:close/>
                  <a:moveTo>
                    <a:pt x="32644" y="0"/>
                  </a:moveTo>
                  <a:cubicBezTo>
                    <a:pt x="32640" y="0"/>
                    <a:pt x="32636" y="1"/>
                    <a:pt x="32631" y="2"/>
                  </a:cubicBezTo>
                  <a:cubicBezTo>
                    <a:pt x="32547" y="150"/>
                    <a:pt x="32757" y="213"/>
                    <a:pt x="32694" y="360"/>
                  </a:cubicBezTo>
                  <a:lnTo>
                    <a:pt x="32799" y="423"/>
                  </a:lnTo>
                  <a:cubicBezTo>
                    <a:pt x="32778" y="486"/>
                    <a:pt x="32757" y="528"/>
                    <a:pt x="32715" y="591"/>
                  </a:cubicBezTo>
                  <a:cubicBezTo>
                    <a:pt x="32694" y="738"/>
                    <a:pt x="32862" y="717"/>
                    <a:pt x="32862" y="822"/>
                  </a:cubicBezTo>
                  <a:lnTo>
                    <a:pt x="32820" y="885"/>
                  </a:lnTo>
                  <a:cubicBezTo>
                    <a:pt x="32757" y="885"/>
                    <a:pt x="32715" y="822"/>
                    <a:pt x="32673" y="780"/>
                  </a:cubicBezTo>
                  <a:lnTo>
                    <a:pt x="32652" y="949"/>
                  </a:lnTo>
                  <a:cubicBezTo>
                    <a:pt x="32715" y="1033"/>
                    <a:pt x="32757" y="1138"/>
                    <a:pt x="32757" y="1243"/>
                  </a:cubicBezTo>
                  <a:cubicBezTo>
                    <a:pt x="32757" y="1285"/>
                    <a:pt x="32736" y="1327"/>
                    <a:pt x="32715" y="1348"/>
                  </a:cubicBezTo>
                  <a:cubicBezTo>
                    <a:pt x="33030" y="1663"/>
                    <a:pt x="33261" y="2063"/>
                    <a:pt x="33388" y="2504"/>
                  </a:cubicBezTo>
                  <a:cubicBezTo>
                    <a:pt x="33388" y="2525"/>
                    <a:pt x="33388" y="2525"/>
                    <a:pt x="33388" y="2546"/>
                  </a:cubicBezTo>
                  <a:lnTo>
                    <a:pt x="33303" y="2567"/>
                  </a:lnTo>
                  <a:cubicBezTo>
                    <a:pt x="33156" y="2546"/>
                    <a:pt x="33093" y="2420"/>
                    <a:pt x="32988" y="2357"/>
                  </a:cubicBezTo>
                  <a:cubicBezTo>
                    <a:pt x="32799" y="2273"/>
                    <a:pt x="32694" y="2084"/>
                    <a:pt x="32505" y="2021"/>
                  </a:cubicBezTo>
                  <a:cubicBezTo>
                    <a:pt x="32231" y="1747"/>
                    <a:pt x="31937" y="1537"/>
                    <a:pt x="31600" y="1348"/>
                  </a:cubicBezTo>
                  <a:cubicBezTo>
                    <a:pt x="31508" y="1385"/>
                    <a:pt x="31412" y="1402"/>
                    <a:pt x="31315" y="1402"/>
                  </a:cubicBezTo>
                  <a:cubicBezTo>
                    <a:pt x="31191" y="1402"/>
                    <a:pt x="31067" y="1374"/>
                    <a:pt x="30949" y="1327"/>
                  </a:cubicBezTo>
                  <a:cubicBezTo>
                    <a:pt x="30886" y="1369"/>
                    <a:pt x="30865" y="1453"/>
                    <a:pt x="30886" y="1516"/>
                  </a:cubicBezTo>
                  <a:cubicBezTo>
                    <a:pt x="30907" y="1600"/>
                    <a:pt x="30823" y="1642"/>
                    <a:pt x="30823" y="1726"/>
                  </a:cubicBezTo>
                  <a:cubicBezTo>
                    <a:pt x="30823" y="1790"/>
                    <a:pt x="30823" y="1874"/>
                    <a:pt x="30823" y="1937"/>
                  </a:cubicBezTo>
                  <a:cubicBezTo>
                    <a:pt x="30970" y="2042"/>
                    <a:pt x="30970" y="2231"/>
                    <a:pt x="31117" y="2315"/>
                  </a:cubicBezTo>
                  <a:cubicBezTo>
                    <a:pt x="31159" y="2420"/>
                    <a:pt x="31180" y="2525"/>
                    <a:pt x="31222" y="2609"/>
                  </a:cubicBezTo>
                  <a:cubicBezTo>
                    <a:pt x="31243" y="2652"/>
                    <a:pt x="31285" y="2694"/>
                    <a:pt x="31327" y="2736"/>
                  </a:cubicBezTo>
                  <a:cubicBezTo>
                    <a:pt x="31348" y="2757"/>
                    <a:pt x="31369" y="2799"/>
                    <a:pt x="31369" y="2841"/>
                  </a:cubicBezTo>
                  <a:cubicBezTo>
                    <a:pt x="31390" y="2967"/>
                    <a:pt x="31537" y="3093"/>
                    <a:pt x="31537" y="3240"/>
                  </a:cubicBezTo>
                  <a:cubicBezTo>
                    <a:pt x="31685" y="3450"/>
                    <a:pt x="31748" y="3703"/>
                    <a:pt x="31874" y="3934"/>
                  </a:cubicBezTo>
                  <a:cubicBezTo>
                    <a:pt x="31916" y="4018"/>
                    <a:pt x="31937" y="4102"/>
                    <a:pt x="31937" y="4207"/>
                  </a:cubicBezTo>
                  <a:cubicBezTo>
                    <a:pt x="31937" y="4333"/>
                    <a:pt x="32084" y="4376"/>
                    <a:pt x="32063" y="4460"/>
                  </a:cubicBezTo>
                  <a:cubicBezTo>
                    <a:pt x="32042" y="4565"/>
                    <a:pt x="32126" y="4565"/>
                    <a:pt x="32126" y="4649"/>
                  </a:cubicBezTo>
                  <a:cubicBezTo>
                    <a:pt x="32126" y="4754"/>
                    <a:pt x="32210" y="4796"/>
                    <a:pt x="32231" y="4859"/>
                  </a:cubicBezTo>
                  <a:cubicBezTo>
                    <a:pt x="32252" y="4922"/>
                    <a:pt x="32252" y="5027"/>
                    <a:pt x="32294" y="5069"/>
                  </a:cubicBezTo>
                  <a:cubicBezTo>
                    <a:pt x="32378" y="5132"/>
                    <a:pt x="32399" y="5238"/>
                    <a:pt x="32420" y="5322"/>
                  </a:cubicBezTo>
                  <a:cubicBezTo>
                    <a:pt x="32420" y="5448"/>
                    <a:pt x="32526" y="5490"/>
                    <a:pt x="32547" y="5595"/>
                  </a:cubicBezTo>
                  <a:cubicBezTo>
                    <a:pt x="32547" y="5658"/>
                    <a:pt x="32568" y="5721"/>
                    <a:pt x="32610" y="5784"/>
                  </a:cubicBezTo>
                  <a:cubicBezTo>
                    <a:pt x="32652" y="5826"/>
                    <a:pt x="32673" y="5889"/>
                    <a:pt x="32694" y="5931"/>
                  </a:cubicBezTo>
                  <a:cubicBezTo>
                    <a:pt x="32715" y="5994"/>
                    <a:pt x="32757" y="6057"/>
                    <a:pt x="32778" y="6121"/>
                  </a:cubicBezTo>
                  <a:cubicBezTo>
                    <a:pt x="32820" y="6247"/>
                    <a:pt x="32925" y="6331"/>
                    <a:pt x="32946" y="6457"/>
                  </a:cubicBezTo>
                  <a:cubicBezTo>
                    <a:pt x="32946" y="6562"/>
                    <a:pt x="32988" y="6646"/>
                    <a:pt x="33072" y="6688"/>
                  </a:cubicBezTo>
                  <a:cubicBezTo>
                    <a:pt x="33009" y="6772"/>
                    <a:pt x="33072" y="6856"/>
                    <a:pt x="33030" y="6919"/>
                  </a:cubicBezTo>
                  <a:cubicBezTo>
                    <a:pt x="33009" y="7004"/>
                    <a:pt x="33030" y="7067"/>
                    <a:pt x="33093" y="7130"/>
                  </a:cubicBezTo>
                  <a:cubicBezTo>
                    <a:pt x="33156" y="7214"/>
                    <a:pt x="33177" y="7340"/>
                    <a:pt x="33198" y="7403"/>
                  </a:cubicBezTo>
                  <a:cubicBezTo>
                    <a:pt x="33219" y="7466"/>
                    <a:pt x="33219" y="7550"/>
                    <a:pt x="33261" y="7571"/>
                  </a:cubicBezTo>
                  <a:cubicBezTo>
                    <a:pt x="33346" y="7655"/>
                    <a:pt x="33367" y="7760"/>
                    <a:pt x="33324" y="7866"/>
                  </a:cubicBezTo>
                  <a:lnTo>
                    <a:pt x="33451" y="7950"/>
                  </a:lnTo>
                  <a:cubicBezTo>
                    <a:pt x="33451" y="7992"/>
                    <a:pt x="33430" y="8013"/>
                    <a:pt x="33451" y="8055"/>
                  </a:cubicBezTo>
                  <a:cubicBezTo>
                    <a:pt x="33598" y="8475"/>
                    <a:pt x="33619" y="8938"/>
                    <a:pt x="33766" y="9379"/>
                  </a:cubicBezTo>
                  <a:cubicBezTo>
                    <a:pt x="33808" y="9484"/>
                    <a:pt x="33829" y="9590"/>
                    <a:pt x="33850" y="9695"/>
                  </a:cubicBezTo>
                  <a:cubicBezTo>
                    <a:pt x="33871" y="9863"/>
                    <a:pt x="33892" y="10031"/>
                    <a:pt x="33892" y="10220"/>
                  </a:cubicBezTo>
                  <a:cubicBezTo>
                    <a:pt x="33892" y="10410"/>
                    <a:pt x="33871" y="10599"/>
                    <a:pt x="33871" y="10809"/>
                  </a:cubicBezTo>
                  <a:cubicBezTo>
                    <a:pt x="33892" y="10893"/>
                    <a:pt x="33850" y="10956"/>
                    <a:pt x="33850" y="11040"/>
                  </a:cubicBezTo>
                  <a:cubicBezTo>
                    <a:pt x="33850" y="11124"/>
                    <a:pt x="33829" y="11208"/>
                    <a:pt x="33808" y="11293"/>
                  </a:cubicBezTo>
                  <a:cubicBezTo>
                    <a:pt x="33813" y="11297"/>
                    <a:pt x="33819" y="11299"/>
                    <a:pt x="33825" y="11299"/>
                  </a:cubicBezTo>
                  <a:cubicBezTo>
                    <a:pt x="33837" y="11299"/>
                    <a:pt x="33850" y="11294"/>
                    <a:pt x="33862" y="11294"/>
                  </a:cubicBezTo>
                  <a:cubicBezTo>
                    <a:pt x="33874" y="11294"/>
                    <a:pt x="33884" y="11298"/>
                    <a:pt x="33892" y="11314"/>
                  </a:cubicBezTo>
                  <a:lnTo>
                    <a:pt x="33808" y="11482"/>
                  </a:lnTo>
                  <a:cubicBezTo>
                    <a:pt x="33871" y="11503"/>
                    <a:pt x="33892" y="11566"/>
                    <a:pt x="33871" y="11608"/>
                  </a:cubicBezTo>
                  <a:cubicBezTo>
                    <a:pt x="33850" y="11734"/>
                    <a:pt x="33829" y="11839"/>
                    <a:pt x="33808" y="11965"/>
                  </a:cubicBezTo>
                  <a:cubicBezTo>
                    <a:pt x="33766" y="12260"/>
                    <a:pt x="33661" y="12554"/>
                    <a:pt x="33535" y="12806"/>
                  </a:cubicBezTo>
                  <a:cubicBezTo>
                    <a:pt x="33409" y="13080"/>
                    <a:pt x="33303" y="13332"/>
                    <a:pt x="33240" y="13605"/>
                  </a:cubicBezTo>
                  <a:cubicBezTo>
                    <a:pt x="33177" y="13794"/>
                    <a:pt x="33114" y="13984"/>
                    <a:pt x="33093" y="14173"/>
                  </a:cubicBezTo>
                  <a:cubicBezTo>
                    <a:pt x="33051" y="14362"/>
                    <a:pt x="32904" y="14530"/>
                    <a:pt x="32925" y="14741"/>
                  </a:cubicBezTo>
                  <a:cubicBezTo>
                    <a:pt x="32841" y="14888"/>
                    <a:pt x="32757" y="15035"/>
                    <a:pt x="32715" y="15182"/>
                  </a:cubicBezTo>
                  <a:cubicBezTo>
                    <a:pt x="32610" y="15392"/>
                    <a:pt x="32505" y="15603"/>
                    <a:pt x="32441" y="15834"/>
                  </a:cubicBezTo>
                  <a:cubicBezTo>
                    <a:pt x="32378" y="16128"/>
                    <a:pt x="32273" y="16401"/>
                    <a:pt x="32126" y="16675"/>
                  </a:cubicBezTo>
                  <a:cubicBezTo>
                    <a:pt x="32000" y="16843"/>
                    <a:pt x="31916" y="17032"/>
                    <a:pt x="31832" y="17221"/>
                  </a:cubicBezTo>
                  <a:cubicBezTo>
                    <a:pt x="31769" y="17390"/>
                    <a:pt x="31664" y="17558"/>
                    <a:pt x="31537" y="17684"/>
                  </a:cubicBezTo>
                  <a:cubicBezTo>
                    <a:pt x="31369" y="17852"/>
                    <a:pt x="31243" y="18041"/>
                    <a:pt x="31180" y="18273"/>
                  </a:cubicBezTo>
                  <a:cubicBezTo>
                    <a:pt x="31180" y="18294"/>
                    <a:pt x="31159" y="18336"/>
                    <a:pt x="31138" y="18357"/>
                  </a:cubicBezTo>
                  <a:cubicBezTo>
                    <a:pt x="30991" y="18504"/>
                    <a:pt x="30886" y="18672"/>
                    <a:pt x="30802" y="18861"/>
                  </a:cubicBezTo>
                  <a:cubicBezTo>
                    <a:pt x="30802" y="18903"/>
                    <a:pt x="30781" y="18945"/>
                    <a:pt x="30760" y="18966"/>
                  </a:cubicBezTo>
                  <a:cubicBezTo>
                    <a:pt x="30612" y="19093"/>
                    <a:pt x="30528" y="19261"/>
                    <a:pt x="30360" y="19387"/>
                  </a:cubicBezTo>
                  <a:cubicBezTo>
                    <a:pt x="30255" y="19450"/>
                    <a:pt x="30192" y="19597"/>
                    <a:pt x="30108" y="19660"/>
                  </a:cubicBezTo>
                  <a:cubicBezTo>
                    <a:pt x="30003" y="19744"/>
                    <a:pt x="29898" y="19828"/>
                    <a:pt x="29813" y="19913"/>
                  </a:cubicBezTo>
                  <a:cubicBezTo>
                    <a:pt x="29687" y="20060"/>
                    <a:pt x="29561" y="20207"/>
                    <a:pt x="29435" y="20333"/>
                  </a:cubicBezTo>
                  <a:cubicBezTo>
                    <a:pt x="29204" y="20543"/>
                    <a:pt x="28951" y="20732"/>
                    <a:pt x="28699" y="20901"/>
                  </a:cubicBezTo>
                  <a:cubicBezTo>
                    <a:pt x="28489" y="21027"/>
                    <a:pt x="28300" y="21195"/>
                    <a:pt x="28152" y="21405"/>
                  </a:cubicBezTo>
                  <a:cubicBezTo>
                    <a:pt x="28026" y="21573"/>
                    <a:pt x="27879" y="21742"/>
                    <a:pt x="27732" y="21889"/>
                  </a:cubicBezTo>
                  <a:cubicBezTo>
                    <a:pt x="27669" y="21952"/>
                    <a:pt x="27585" y="21994"/>
                    <a:pt x="27501" y="22036"/>
                  </a:cubicBezTo>
                  <a:cubicBezTo>
                    <a:pt x="27396" y="22057"/>
                    <a:pt x="27290" y="22120"/>
                    <a:pt x="27206" y="22183"/>
                  </a:cubicBezTo>
                  <a:cubicBezTo>
                    <a:pt x="27122" y="22225"/>
                    <a:pt x="27038" y="22288"/>
                    <a:pt x="26933" y="22351"/>
                  </a:cubicBezTo>
                  <a:cubicBezTo>
                    <a:pt x="26975" y="22393"/>
                    <a:pt x="26933" y="22435"/>
                    <a:pt x="26891" y="22499"/>
                  </a:cubicBezTo>
                  <a:cubicBezTo>
                    <a:pt x="26765" y="22499"/>
                    <a:pt x="26660" y="22646"/>
                    <a:pt x="26492" y="22646"/>
                  </a:cubicBezTo>
                  <a:cubicBezTo>
                    <a:pt x="26450" y="22646"/>
                    <a:pt x="26428" y="22604"/>
                    <a:pt x="26407" y="22604"/>
                  </a:cubicBezTo>
                  <a:cubicBezTo>
                    <a:pt x="26260" y="22667"/>
                    <a:pt x="26155" y="22730"/>
                    <a:pt x="26050" y="22793"/>
                  </a:cubicBezTo>
                  <a:cubicBezTo>
                    <a:pt x="25882" y="22856"/>
                    <a:pt x="25735" y="22919"/>
                    <a:pt x="25588" y="23024"/>
                  </a:cubicBezTo>
                  <a:cubicBezTo>
                    <a:pt x="25566" y="23035"/>
                    <a:pt x="25545" y="23040"/>
                    <a:pt x="25524" y="23040"/>
                  </a:cubicBezTo>
                  <a:cubicBezTo>
                    <a:pt x="25503" y="23040"/>
                    <a:pt x="25482" y="23035"/>
                    <a:pt x="25461" y="23024"/>
                  </a:cubicBezTo>
                  <a:cubicBezTo>
                    <a:pt x="25451" y="23014"/>
                    <a:pt x="25435" y="23008"/>
                    <a:pt x="25419" y="23008"/>
                  </a:cubicBezTo>
                  <a:cubicBezTo>
                    <a:pt x="25404" y="23008"/>
                    <a:pt x="25388" y="23014"/>
                    <a:pt x="25377" y="23024"/>
                  </a:cubicBezTo>
                  <a:cubicBezTo>
                    <a:pt x="25335" y="23108"/>
                    <a:pt x="25251" y="23108"/>
                    <a:pt x="25167" y="23129"/>
                  </a:cubicBezTo>
                  <a:cubicBezTo>
                    <a:pt x="24978" y="23192"/>
                    <a:pt x="24789" y="23213"/>
                    <a:pt x="24599" y="23276"/>
                  </a:cubicBezTo>
                  <a:cubicBezTo>
                    <a:pt x="24410" y="23361"/>
                    <a:pt x="24221" y="23340"/>
                    <a:pt x="24011" y="23403"/>
                  </a:cubicBezTo>
                  <a:cubicBezTo>
                    <a:pt x="23890" y="23454"/>
                    <a:pt x="23740" y="23492"/>
                    <a:pt x="23585" y="23492"/>
                  </a:cubicBezTo>
                  <a:cubicBezTo>
                    <a:pt x="23552" y="23492"/>
                    <a:pt x="23519" y="23490"/>
                    <a:pt x="23485" y="23487"/>
                  </a:cubicBezTo>
                  <a:cubicBezTo>
                    <a:pt x="23443" y="23487"/>
                    <a:pt x="23380" y="23508"/>
                    <a:pt x="23338" y="23550"/>
                  </a:cubicBezTo>
                  <a:cubicBezTo>
                    <a:pt x="23317" y="23571"/>
                    <a:pt x="23275" y="23592"/>
                    <a:pt x="23233" y="23592"/>
                  </a:cubicBezTo>
                  <a:cubicBezTo>
                    <a:pt x="23149" y="23634"/>
                    <a:pt x="23044" y="23655"/>
                    <a:pt x="22959" y="23676"/>
                  </a:cubicBezTo>
                  <a:cubicBezTo>
                    <a:pt x="22833" y="23697"/>
                    <a:pt x="22707" y="23739"/>
                    <a:pt x="22602" y="23802"/>
                  </a:cubicBezTo>
                  <a:lnTo>
                    <a:pt x="22203" y="23907"/>
                  </a:lnTo>
                  <a:cubicBezTo>
                    <a:pt x="22182" y="23914"/>
                    <a:pt x="22163" y="23914"/>
                    <a:pt x="22145" y="23914"/>
                  </a:cubicBezTo>
                  <a:lnTo>
                    <a:pt x="22145" y="23914"/>
                  </a:lnTo>
                  <a:cubicBezTo>
                    <a:pt x="22109" y="23914"/>
                    <a:pt x="22076" y="23914"/>
                    <a:pt x="22034" y="23970"/>
                  </a:cubicBezTo>
                  <a:cubicBezTo>
                    <a:pt x="21992" y="24033"/>
                    <a:pt x="21908" y="24033"/>
                    <a:pt x="21824" y="24054"/>
                  </a:cubicBezTo>
                  <a:cubicBezTo>
                    <a:pt x="21771" y="24041"/>
                    <a:pt x="21718" y="24003"/>
                    <a:pt x="21670" y="24003"/>
                  </a:cubicBezTo>
                  <a:cubicBezTo>
                    <a:pt x="21642" y="24003"/>
                    <a:pt x="21616" y="24016"/>
                    <a:pt x="21593" y="24054"/>
                  </a:cubicBezTo>
                  <a:cubicBezTo>
                    <a:pt x="21586" y="24068"/>
                    <a:pt x="21579" y="24073"/>
                    <a:pt x="21572" y="24073"/>
                  </a:cubicBezTo>
                  <a:cubicBezTo>
                    <a:pt x="21558" y="24073"/>
                    <a:pt x="21544" y="24054"/>
                    <a:pt x="21530" y="24054"/>
                  </a:cubicBezTo>
                  <a:cubicBezTo>
                    <a:pt x="21341" y="24096"/>
                    <a:pt x="21151" y="24075"/>
                    <a:pt x="21004" y="24138"/>
                  </a:cubicBezTo>
                  <a:cubicBezTo>
                    <a:pt x="20856" y="24114"/>
                    <a:pt x="20701" y="24104"/>
                    <a:pt x="20548" y="24104"/>
                  </a:cubicBezTo>
                  <a:cubicBezTo>
                    <a:pt x="20439" y="24104"/>
                    <a:pt x="20331" y="24109"/>
                    <a:pt x="20226" y="24117"/>
                  </a:cubicBezTo>
                  <a:cubicBezTo>
                    <a:pt x="20142" y="24159"/>
                    <a:pt x="20058" y="24202"/>
                    <a:pt x="19953" y="24223"/>
                  </a:cubicBezTo>
                  <a:lnTo>
                    <a:pt x="19364" y="24223"/>
                  </a:lnTo>
                  <a:cubicBezTo>
                    <a:pt x="19334" y="24216"/>
                    <a:pt x="19301" y="24214"/>
                    <a:pt x="19268" y="24214"/>
                  </a:cubicBezTo>
                  <a:cubicBezTo>
                    <a:pt x="19187" y="24214"/>
                    <a:pt x="19102" y="24229"/>
                    <a:pt x="19028" y="24244"/>
                  </a:cubicBezTo>
                  <a:cubicBezTo>
                    <a:pt x="18911" y="24270"/>
                    <a:pt x="18786" y="24287"/>
                    <a:pt x="18658" y="24287"/>
                  </a:cubicBezTo>
                  <a:cubicBezTo>
                    <a:pt x="18579" y="24287"/>
                    <a:pt x="18499" y="24281"/>
                    <a:pt x="18418" y="24265"/>
                  </a:cubicBezTo>
                  <a:cubicBezTo>
                    <a:pt x="18327" y="24240"/>
                    <a:pt x="18236" y="24228"/>
                    <a:pt x="18145" y="24228"/>
                  </a:cubicBezTo>
                  <a:cubicBezTo>
                    <a:pt x="18004" y="24228"/>
                    <a:pt x="17864" y="24256"/>
                    <a:pt x="17724" y="24307"/>
                  </a:cubicBezTo>
                  <a:lnTo>
                    <a:pt x="17199" y="24244"/>
                  </a:lnTo>
                  <a:cubicBezTo>
                    <a:pt x="16989" y="24223"/>
                    <a:pt x="16757" y="24202"/>
                    <a:pt x="16547" y="24138"/>
                  </a:cubicBezTo>
                  <a:cubicBezTo>
                    <a:pt x="16190" y="24033"/>
                    <a:pt x="15811" y="23928"/>
                    <a:pt x="15433" y="23886"/>
                  </a:cubicBezTo>
                  <a:cubicBezTo>
                    <a:pt x="15201" y="23844"/>
                    <a:pt x="14949" y="23802"/>
                    <a:pt x="14718" y="23739"/>
                  </a:cubicBezTo>
                  <a:cubicBezTo>
                    <a:pt x="14487" y="23676"/>
                    <a:pt x="14255" y="23571"/>
                    <a:pt x="14045" y="23445"/>
                  </a:cubicBezTo>
                  <a:cubicBezTo>
                    <a:pt x="13835" y="23297"/>
                    <a:pt x="13667" y="23171"/>
                    <a:pt x="13414" y="23024"/>
                  </a:cubicBezTo>
                  <a:cubicBezTo>
                    <a:pt x="13162" y="22856"/>
                    <a:pt x="12973" y="22625"/>
                    <a:pt x="12700" y="22456"/>
                  </a:cubicBezTo>
                  <a:cubicBezTo>
                    <a:pt x="12489" y="22330"/>
                    <a:pt x="12321" y="22141"/>
                    <a:pt x="12090" y="22015"/>
                  </a:cubicBezTo>
                  <a:cubicBezTo>
                    <a:pt x="11985" y="21952"/>
                    <a:pt x="11901" y="21868"/>
                    <a:pt x="11838" y="21784"/>
                  </a:cubicBezTo>
                  <a:cubicBezTo>
                    <a:pt x="11753" y="21616"/>
                    <a:pt x="11585" y="21531"/>
                    <a:pt x="11480" y="21405"/>
                  </a:cubicBezTo>
                  <a:cubicBezTo>
                    <a:pt x="11465" y="21374"/>
                    <a:pt x="11438" y="21355"/>
                    <a:pt x="11408" y="21355"/>
                  </a:cubicBezTo>
                  <a:cubicBezTo>
                    <a:pt x="11398" y="21355"/>
                    <a:pt x="11386" y="21358"/>
                    <a:pt x="11375" y="21363"/>
                  </a:cubicBezTo>
                  <a:lnTo>
                    <a:pt x="11333" y="21384"/>
                  </a:lnTo>
                  <a:cubicBezTo>
                    <a:pt x="11186" y="21195"/>
                    <a:pt x="11039" y="21048"/>
                    <a:pt x="10849" y="20901"/>
                  </a:cubicBezTo>
                  <a:cubicBezTo>
                    <a:pt x="10681" y="20775"/>
                    <a:pt x="10534" y="20627"/>
                    <a:pt x="10387" y="20480"/>
                  </a:cubicBezTo>
                  <a:cubicBezTo>
                    <a:pt x="10366" y="20459"/>
                    <a:pt x="10366" y="20438"/>
                    <a:pt x="10345" y="20438"/>
                  </a:cubicBezTo>
                  <a:cubicBezTo>
                    <a:pt x="10177" y="20312"/>
                    <a:pt x="9987" y="20165"/>
                    <a:pt x="9819" y="20018"/>
                  </a:cubicBezTo>
                  <a:cubicBezTo>
                    <a:pt x="9651" y="19892"/>
                    <a:pt x="9525" y="19744"/>
                    <a:pt x="9378" y="19597"/>
                  </a:cubicBezTo>
                  <a:cubicBezTo>
                    <a:pt x="9273" y="19429"/>
                    <a:pt x="9125" y="19282"/>
                    <a:pt x="8999" y="19135"/>
                  </a:cubicBezTo>
                  <a:cubicBezTo>
                    <a:pt x="8873" y="18987"/>
                    <a:pt x="8747" y="18861"/>
                    <a:pt x="8621" y="18714"/>
                  </a:cubicBezTo>
                  <a:cubicBezTo>
                    <a:pt x="8558" y="18630"/>
                    <a:pt x="8474" y="18567"/>
                    <a:pt x="8390" y="18504"/>
                  </a:cubicBezTo>
                  <a:cubicBezTo>
                    <a:pt x="8284" y="18462"/>
                    <a:pt x="8263" y="18336"/>
                    <a:pt x="8179" y="18273"/>
                  </a:cubicBezTo>
                  <a:cubicBezTo>
                    <a:pt x="7864" y="18020"/>
                    <a:pt x="7591" y="17726"/>
                    <a:pt x="7338" y="17411"/>
                  </a:cubicBezTo>
                  <a:cubicBezTo>
                    <a:pt x="7254" y="17327"/>
                    <a:pt x="7170" y="17242"/>
                    <a:pt x="7086" y="17179"/>
                  </a:cubicBezTo>
                  <a:cubicBezTo>
                    <a:pt x="6939" y="17053"/>
                    <a:pt x="6792" y="16927"/>
                    <a:pt x="6687" y="16780"/>
                  </a:cubicBezTo>
                  <a:cubicBezTo>
                    <a:pt x="6518" y="16528"/>
                    <a:pt x="6308" y="16296"/>
                    <a:pt x="6077" y="16086"/>
                  </a:cubicBezTo>
                  <a:cubicBezTo>
                    <a:pt x="6035" y="16044"/>
                    <a:pt x="6035" y="15939"/>
                    <a:pt x="5972" y="15939"/>
                  </a:cubicBezTo>
                  <a:cubicBezTo>
                    <a:pt x="5804" y="15939"/>
                    <a:pt x="5762" y="15750"/>
                    <a:pt x="5635" y="15687"/>
                  </a:cubicBezTo>
                  <a:cubicBezTo>
                    <a:pt x="5446" y="15434"/>
                    <a:pt x="5215" y="15245"/>
                    <a:pt x="4942" y="15077"/>
                  </a:cubicBezTo>
                  <a:cubicBezTo>
                    <a:pt x="4963" y="14993"/>
                    <a:pt x="4879" y="14972"/>
                    <a:pt x="4857" y="14930"/>
                  </a:cubicBezTo>
                  <a:cubicBezTo>
                    <a:pt x="4689" y="14572"/>
                    <a:pt x="4458" y="14278"/>
                    <a:pt x="4164" y="14026"/>
                  </a:cubicBezTo>
                  <a:cubicBezTo>
                    <a:pt x="3911" y="13752"/>
                    <a:pt x="3701" y="13437"/>
                    <a:pt x="3491" y="13122"/>
                  </a:cubicBezTo>
                  <a:cubicBezTo>
                    <a:pt x="3470" y="12974"/>
                    <a:pt x="3344" y="12890"/>
                    <a:pt x="3260" y="12785"/>
                  </a:cubicBezTo>
                  <a:lnTo>
                    <a:pt x="3281" y="12701"/>
                  </a:lnTo>
                  <a:cubicBezTo>
                    <a:pt x="3091" y="12575"/>
                    <a:pt x="2965" y="12407"/>
                    <a:pt x="2923" y="12197"/>
                  </a:cubicBezTo>
                  <a:lnTo>
                    <a:pt x="2776" y="12028"/>
                  </a:lnTo>
                  <a:cubicBezTo>
                    <a:pt x="2776" y="11902"/>
                    <a:pt x="2650" y="11776"/>
                    <a:pt x="2608" y="11629"/>
                  </a:cubicBezTo>
                  <a:cubicBezTo>
                    <a:pt x="2566" y="11377"/>
                    <a:pt x="2398" y="11166"/>
                    <a:pt x="2187" y="11019"/>
                  </a:cubicBezTo>
                  <a:cubicBezTo>
                    <a:pt x="2129" y="10975"/>
                    <a:pt x="2060" y="10921"/>
                    <a:pt x="1987" y="10921"/>
                  </a:cubicBezTo>
                  <a:cubicBezTo>
                    <a:pt x="1956" y="10921"/>
                    <a:pt x="1925" y="10931"/>
                    <a:pt x="1893" y="10956"/>
                  </a:cubicBezTo>
                  <a:cubicBezTo>
                    <a:pt x="1872" y="11019"/>
                    <a:pt x="1914" y="11061"/>
                    <a:pt x="1872" y="11103"/>
                  </a:cubicBezTo>
                  <a:lnTo>
                    <a:pt x="1767" y="11103"/>
                  </a:lnTo>
                  <a:cubicBezTo>
                    <a:pt x="1725" y="11314"/>
                    <a:pt x="1683" y="11503"/>
                    <a:pt x="1662" y="11671"/>
                  </a:cubicBezTo>
                  <a:lnTo>
                    <a:pt x="1851" y="11986"/>
                  </a:lnTo>
                  <a:cubicBezTo>
                    <a:pt x="1851" y="12028"/>
                    <a:pt x="1809" y="12049"/>
                    <a:pt x="1851" y="12134"/>
                  </a:cubicBezTo>
                  <a:cubicBezTo>
                    <a:pt x="1893" y="12197"/>
                    <a:pt x="1998" y="12155"/>
                    <a:pt x="2019" y="12197"/>
                  </a:cubicBezTo>
                  <a:cubicBezTo>
                    <a:pt x="2019" y="12239"/>
                    <a:pt x="2019" y="12260"/>
                    <a:pt x="1977" y="12260"/>
                  </a:cubicBezTo>
                  <a:lnTo>
                    <a:pt x="1914" y="12260"/>
                  </a:lnTo>
                  <a:cubicBezTo>
                    <a:pt x="1977" y="12323"/>
                    <a:pt x="2040" y="12386"/>
                    <a:pt x="2103" y="12428"/>
                  </a:cubicBezTo>
                  <a:cubicBezTo>
                    <a:pt x="2166" y="12491"/>
                    <a:pt x="2187" y="12575"/>
                    <a:pt x="2293" y="12575"/>
                  </a:cubicBezTo>
                  <a:cubicBezTo>
                    <a:pt x="2314" y="12680"/>
                    <a:pt x="2419" y="12701"/>
                    <a:pt x="2461" y="12764"/>
                  </a:cubicBezTo>
                  <a:cubicBezTo>
                    <a:pt x="2440" y="12827"/>
                    <a:pt x="2419" y="12869"/>
                    <a:pt x="2461" y="12911"/>
                  </a:cubicBezTo>
                  <a:cubicBezTo>
                    <a:pt x="2503" y="12974"/>
                    <a:pt x="2545" y="12932"/>
                    <a:pt x="2587" y="12996"/>
                  </a:cubicBezTo>
                  <a:cubicBezTo>
                    <a:pt x="2629" y="13143"/>
                    <a:pt x="2671" y="13311"/>
                    <a:pt x="2713" y="13458"/>
                  </a:cubicBezTo>
                  <a:cubicBezTo>
                    <a:pt x="2755" y="13521"/>
                    <a:pt x="2818" y="13500"/>
                    <a:pt x="2839" y="13563"/>
                  </a:cubicBezTo>
                  <a:cubicBezTo>
                    <a:pt x="2818" y="13731"/>
                    <a:pt x="2839" y="13731"/>
                    <a:pt x="2902" y="13836"/>
                  </a:cubicBezTo>
                  <a:cubicBezTo>
                    <a:pt x="2944" y="13879"/>
                    <a:pt x="3049" y="13921"/>
                    <a:pt x="2965" y="14005"/>
                  </a:cubicBezTo>
                  <a:cubicBezTo>
                    <a:pt x="3049" y="14047"/>
                    <a:pt x="3007" y="14131"/>
                    <a:pt x="3070" y="14194"/>
                  </a:cubicBezTo>
                  <a:cubicBezTo>
                    <a:pt x="3133" y="14257"/>
                    <a:pt x="3091" y="14341"/>
                    <a:pt x="3133" y="14404"/>
                  </a:cubicBezTo>
                  <a:cubicBezTo>
                    <a:pt x="3260" y="14509"/>
                    <a:pt x="3218" y="14720"/>
                    <a:pt x="3386" y="14804"/>
                  </a:cubicBezTo>
                  <a:cubicBezTo>
                    <a:pt x="3386" y="14825"/>
                    <a:pt x="3365" y="14846"/>
                    <a:pt x="3365" y="14888"/>
                  </a:cubicBezTo>
                  <a:cubicBezTo>
                    <a:pt x="3554" y="15056"/>
                    <a:pt x="3743" y="15245"/>
                    <a:pt x="3890" y="15434"/>
                  </a:cubicBezTo>
                  <a:cubicBezTo>
                    <a:pt x="3911" y="15455"/>
                    <a:pt x="3932" y="15476"/>
                    <a:pt x="3953" y="15518"/>
                  </a:cubicBezTo>
                  <a:cubicBezTo>
                    <a:pt x="4059" y="15750"/>
                    <a:pt x="4248" y="15960"/>
                    <a:pt x="4479" y="16086"/>
                  </a:cubicBezTo>
                  <a:lnTo>
                    <a:pt x="4500" y="16212"/>
                  </a:lnTo>
                  <a:cubicBezTo>
                    <a:pt x="4605" y="16254"/>
                    <a:pt x="4668" y="16359"/>
                    <a:pt x="4752" y="16422"/>
                  </a:cubicBezTo>
                  <a:cubicBezTo>
                    <a:pt x="4836" y="16486"/>
                    <a:pt x="4942" y="16591"/>
                    <a:pt x="5026" y="16675"/>
                  </a:cubicBezTo>
                  <a:cubicBezTo>
                    <a:pt x="5110" y="16780"/>
                    <a:pt x="5215" y="16885"/>
                    <a:pt x="5341" y="16969"/>
                  </a:cubicBezTo>
                  <a:cubicBezTo>
                    <a:pt x="5404" y="17032"/>
                    <a:pt x="5488" y="17095"/>
                    <a:pt x="5530" y="17200"/>
                  </a:cubicBezTo>
                  <a:cubicBezTo>
                    <a:pt x="5572" y="17306"/>
                    <a:pt x="5656" y="17411"/>
                    <a:pt x="5762" y="17474"/>
                  </a:cubicBezTo>
                  <a:cubicBezTo>
                    <a:pt x="5783" y="17495"/>
                    <a:pt x="5825" y="17495"/>
                    <a:pt x="5825" y="17537"/>
                  </a:cubicBezTo>
                  <a:cubicBezTo>
                    <a:pt x="5888" y="17789"/>
                    <a:pt x="6161" y="17873"/>
                    <a:pt x="6245" y="18104"/>
                  </a:cubicBezTo>
                  <a:cubicBezTo>
                    <a:pt x="6581" y="18378"/>
                    <a:pt x="6876" y="18693"/>
                    <a:pt x="7170" y="19008"/>
                  </a:cubicBezTo>
                  <a:cubicBezTo>
                    <a:pt x="7275" y="19093"/>
                    <a:pt x="7359" y="19177"/>
                    <a:pt x="7443" y="19261"/>
                  </a:cubicBezTo>
                  <a:cubicBezTo>
                    <a:pt x="7570" y="19429"/>
                    <a:pt x="7717" y="19576"/>
                    <a:pt x="7864" y="19723"/>
                  </a:cubicBezTo>
                  <a:cubicBezTo>
                    <a:pt x="8074" y="19934"/>
                    <a:pt x="8284" y="20144"/>
                    <a:pt x="8453" y="20375"/>
                  </a:cubicBezTo>
                  <a:cubicBezTo>
                    <a:pt x="8558" y="20522"/>
                    <a:pt x="8684" y="20669"/>
                    <a:pt x="8810" y="20796"/>
                  </a:cubicBezTo>
                  <a:cubicBezTo>
                    <a:pt x="8957" y="20922"/>
                    <a:pt x="9041" y="21090"/>
                    <a:pt x="9189" y="21237"/>
                  </a:cubicBezTo>
                  <a:cubicBezTo>
                    <a:pt x="9189" y="21237"/>
                    <a:pt x="9146" y="21258"/>
                    <a:pt x="9189" y="21279"/>
                  </a:cubicBezTo>
                  <a:cubicBezTo>
                    <a:pt x="9378" y="21321"/>
                    <a:pt x="9462" y="21531"/>
                    <a:pt x="9651" y="21594"/>
                  </a:cubicBezTo>
                  <a:cubicBezTo>
                    <a:pt x="9672" y="21679"/>
                    <a:pt x="9693" y="21742"/>
                    <a:pt x="9756" y="21805"/>
                  </a:cubicBezTo>
                  <a:cubicBezTo>
                    <a:pt x="10029" y="22057"/>
                    <a:pt x="10324" y="22225"/>
                    <a:pt x="10555" y="22478"/>
                  </a:cubicBezTo>
                  <a:lnTo>
                    <a:pt x="10576" y="22478"/>
                  </a:lnTo>
                  <a:cubicBezTo>
                    <a:pt x="10723" y="22562"/>
                    <a:pt x="10849" y="22688"/>
                    <a:pt x="10934" y="22814"/>
                  </a:cubicBezTo>
                  <a:cubicBezTo>
                    <a:pt x="11018" y="22940"/>
                    <a:pt x="11081" y="23087"/>
                    <a:pt x="11207" y="23108"/>
                  </a:cubicBezTo>
                  <a:cubicBezTo>
                    <a:pt x="11396" y="23171"/>
                    <a:pt x="11585" y="23276"/>
                    <a:pt x="11732" y="23403"/>
                  </a:cubicBezTo>
                  <a:cubicBezTo>
                    <a:pt x="11943" y="23550"/>
                    <a:pt x="12111" y="23697"/>
                    <a:pt x="12258" y="23886"/>
                  </a:cubicBezTo>
                  <a:cubicBezTo>
                    <a:pt x="12468" y="24096"/>
                    <a:pt x="12700" y="24265"/>
                    <a:pt x="12973" y="24391"/>
                  </a:cubicBezTo>
                  <a:cubicBezTo>
                    <a:pt x="13015" y="24412"/>
                    <a:pt x="13078" y="24454"/>
                    <a:pt x="13120" y="24475"/>
                  </a:cubicBezTo>
                  <a:cubicBezTo>
                    <a:pt x="13246" y="24622"/>
                    <a:pt x="13414" y="24748"/>
                    <a:pt x="13583" y="24832"/>
                  </a:cubicBezTo>
                  <a:cubicBezTo>
                    <a:pt x="13793" y="24937"/>
                    <a:pt x="14003" y="25064"/>
                    <a:pt x="14234" y="25148"/>
                  </a:cubicBezTo>
                  <a:cubicBezTo>
                    <a:pt x="14286" y="25182"/>
                    <a:pt x="14337" y="25216"/>
                    <a:pt x="14389" y="25216"/>
                  </a:cubicBezTo>
                  <a:cubicBezTo>
                    <a:pt x="14400" y="25216"/>
                    <a:pt x="14412" y="25215"/>
                    <a:pt x="14424" y="25211"/>
                  </a:cubicBezTo>
                  <a:cubicBezTo>
                    <a:pt x="14437" y="25208"/>
                    <a:pt x="14451" y="25207"/>
                    <a:pt x="14464" y="25207"/>
                  </a:cubicBezTo>
                  <a:cubicBezTo>
                    <a:pt x="14568" y="25207"/>
                    <a:pt x="14643" y="25276"/>
                    <a:pt x="14718" y="25295"/>
                  </a:cubicBezTo>
                  <a:cubicBezTo>
                    <a:pt x="14802" y="25337"/>
                    <a:pt x="14886" y="25358"/>
                    <a:pt x="14991" y="25379"/>
                  </a:cubicBezTo>
                  <a:cubicBezTo>
                    <a:pt x="15117" y="25400"/>
                    <a:pt x="15265" y="25421"/>
                    <a:pt x="15412" y="25421"/>
                  </a:cubicBezTo>
                  <a:cubicBezTo>
                    <a:pt x="15559" y="25421"/>
                    <a:pt x="15685" y="25463"/>
                    <a:pt x="15832" y="25526"/>
                  </a:cubicBezTo>
                  <a:cubicBezTo>
                    <a:pt x="16042" y="25589"/>
                    <a:pt x="16253" y="25652"/>
                    <a:pt x="16442" y="25736"/>
                  </a:cubicBezTo>
                  <a:cubicBezTo>
                    <a:pt x="16553" y="25761"/>
                    <a:pt x="16664" y="25771"/>
                    <a:pt x="16774" y="25771"/>
                  </a:cubicBezTo>
                  <a:cubicBezTo>
                    <a:pt x="16853" y="25771"/>
                    <a:pt x="16931" y="25766"/>
                    <a:pt x="17010" y="25757"/>
                  </a:cubicBezTo>
                  <a:cubicBezTo>
                    <a:pt x="17044" y="25711"/>
                    <a:pt x="17073" y="25696"/>
                    <a:pt x="17109" y="25696"/>
                  </a:cubicBezTo>
                  <a:cubicBezTo>
                    <a:pt x="17138" y="25696"/>
                    <a:pt x="17173" y="25706"/>
                    <a:pt x="17220" y="25715"/>
                  </a:cubicBezTo>
                  <a:cubicBezTo>
                    <a:pt x="17251" y="25721"/>
                    <a:pt x="17283" y="25722"/>
                    <a:pt x="17314" y="25722"/>
                  </a:cubicBezTo>
                  <a:cubicBezTo>
                    <a:pt x="17345" y="25722"/>
                    <a:pt x="17375" y="25721"/>
                    <a:pt x="17404" y="25721"/>
                  </a:cubicBezTo>
                  <a:cubicBezTo>
                    <a:pt x="17462" y="25721"/>
                    <a:pt x="17514" y="25726"/>
                    <a:pt x="17556" y="25757"/>
                  </a:cubicBezTo>
                  <a:cubicBezTo>
                    <a:pt x="17661" y="25820"/>
                    <a:pt x="17787" y="25778"/>
                    <a:pt x="17893" y="25820"/>
                  </a:cubicBezTo>
                  <a:cubicBezTo>
                    <a:pt x="17945" y="25841"/>
                    <a:pt x="17998" y="25852"/>
                    <a:pt x="18050" y="25852"/>
                  </a:cubicBezTo>
                  <a:cubicBezTo>
                    <a:pt x="18103" y="25852"/>
                    <a:pt x="18155" y="25841"/>
                    <a:pt x="18208" y="25820"/>
                  </a:cubicBezTo>
                  <a:cubicBezTo>
                    <a:pt x="18246" y="25858"/>
                    <a:pt x="18293" y="25871"/>
                    <a:pt x="18342" y="25871"/>
                  </a:cubicBezTo>
                  <a:cubicBezTo>
                    <a:pt x="18402" y="25871"/>
                    <a:pt x="18466" y="25853"/>
                    <a:pt x="18523" y="25841"/>
                  </a:cubicBezTo>
                  <a:cubicBezTo>
                    <a:pt x="18544" y="25841"/>
                    <a:pt x="18586" y="25862"/>
                    <a:pt x="18607" y="25862"/>
                  </a:cubicBezTo>
                  <a:cubicBezTo>
                    <a:pt x="18713" y="25736"/>
                    <a:pt x="18881" y="25778"/>
                    <a:pt x="19028" y="25736"/>
                  </a:cubicBezTo>
                  <a:cubicBezTo>
                    <a:pt x="19132" y="25721"/>
                    <a:pt x="19236" y="25707"/>
                    <a:pt x="19340" y="25707"/>
                  </a:cubicBezTo>
                  <a:cubicBezTo>
                    <a:pt x="19383" y="25707"/>
                    <a:pt x="19426" y="25709"/>
                    <a:pt x="19469" y="25715"/>
                  </a:cubicBezTo>
                  <a:cubicBezTo>
                    <a:pt x="19617" y="25715"/>
                    <a:pt x="19764" y="25736"/>
                    <a:pt x="19890" y="25799"/>
                  </a:cubicBezTo>
                  <a:cubicBezTo>
                    <a:pt x="20008" y="25782"/>
                    <a:pt x="20113" y="25725"/>
                    <a:pt x="20237" y="25725"/>
                  </a:cubicBezTo>
                  <a:cubicBezTo>
                    <a:pt x="20267" y="25725"/>
                    <a:pt x="20299" y="25728"/>
                    <a:pt x="20331" y="25736"/>
                  </a:cubicBezTo>
                  <a:cubicBezTo>
                    <a:pt x="20394" y="25736"/>
                    <a:pt x="20437" y="25715"/>
                    <a:pt x="20479" y="25652"/>
                  </a:cubicBezTo>
                  <a:cubicBezTo>
                    <a:pt x="20500" y="25631"/>
                    <a:pt x="20521" y="25631"/>
                    <a:pt x="20563" y="25610"/>
                  </a:cubicBezTo>
                  <a:lnTo>
                    <a:pt x="20710" y="25673"/>
                  </a:lnTo>
                  <a:cubicBezTo>
                    <a:pt x="20746" y="25673"/>
                    <a:pt x="20813" y="25627"/>
                    <a:pt x="20871" y="25627"/>
                  </a:cubicBezTo>
                  <a:cubicBezTo>
                    <a:pt x="20881" y="25627"/>
                    <a:pt x="20890" y="25628"/>
                    <a:pt x="20899" y="25631"/>
                  </a:cubicBezTo>
                  <a:cubicBezTo>
                    <a:pt x="20912" y="25635"/>
                    <a:pt x="20925" y="25637"/>
                    <a:pt x="20939" y="25637"/>
                  </a:cubicBezTo>
                  <a:cubicBezTo>
                    <a:pt x="20994" y="25637"/>
                    <a:pt x="21055" y="25610"/>
                    <a:pt x="21088" y="25610"/>
                  </a:cubicBezTo>
                  <a:cubicBezTo>
                    <a:pt x="21112" y="25610"/>
                    <a:pt x="21157" y="25624"/>
                    <a:pt x="21199" y="25624"/>
                  </a:cubicBezTo>
                  <a:cubicBezTo>
                    <a:pt x="21230" y="25624"/>
                    <a:pt x="21260" y="25616"/>
                    <a:pt x="21278" y="25589"/>
                  </a:cubicBezTo>
                  <a:cubicBezTo>
                    <a:pt x="21292" y="25608"/>
                    <a:pt x="21304" y="25615"/>
                    <a:pt x="21315" y="25615"/>
                  </a:cubicBezTo>
                  <a:cubicBezTo>
                    <a:pt x="21350" y="25615"/>
                    <a:pt x="21376" y="25545"/>
                    <a:pt x="21429" y="25545"/>
                  </a:cubicBezTo>
                  <a:cubicBezTo>
                    <a:pt x="21435" y="25545"/>
                    <a:pt x="21440" y="25546"/>
                    <a:pt x="21446" y="25547"/>
                  </a:cubicBezTo>
                  <a:cubicBezTo>
                    <a:pt x="21468" y="25556"/>
                    <a:pt x="21489" y="25559"/>
                    <a:pt x="21510" y="25559"/>
                  </a:cubicBezTo>
                  <a:cubicBezTo>
                    <a:pt x="21566" y="25559"/>
                    <a:pt x="21616" y="25535"/>
                    <a:pt x="21666" y="25535"/>
                  </a:cubicBezTo>
                  <a:cubicBezTo>
                    <a:pt x="21683" y="25535"/>
                    <a:pt x="21701" y="25538"/>
                    <a:pt x="21719" y="25547"/>
                  </a:cubicBezTo>
                  <a:cubicBezTo>
                    <a:pt x="21726" y="25549"/>
                    <a:pt x="21732" y="25549"/>
                    <a:pt x="21738" y="25549"/>
                  </a:cubicBezTo>
                  <a:cubicBezTo>
                    <a:pt x="21799" y="25549"/>
                    <a:pt x="21839" y="25475"/>
                    <a:pt x="21908" y="25475"/>
                  </a:cubicBezTo>
                  <a:cubicBezTo>
                    <a:pt x="21921" y="25475"/>
                    <a:pt x="21935" y="25478"/>
                    <a:pt x="21950" y="25484"/>
                  </a:cubicBezTo>
                  <a:cubicBezTo>
                    <a:pt x="21971" y="25431"/>
                    <a:pt x="22013" y="25421"/>
                    <a:pt x="22055" y="25421"/>
                  </a:cubicBezTo>
                  <a:cubicBezTo>
                    <a:pt x="22083" y="25421"/>
                    <a:pt x="22111" y="25426"/>
                    <a:pt x="22133" y="25426"/>
                  </a:cubicBezTo>
                  <a:cubicBezTo>
                    <a:pt x="22144" y="25426"/>
                    <a:pt x="22154" y="25424"/>
                    <a:pt x="22161" y="25421"/>
                  </a:cubicBezTo>
                  <a:cubicBezTo>
                    <a:pt x="22228" y="25353"/>
                    <a:pt x="22296" y="25334"/>
                    <a:pt x="22364" y="25334"/>
                  </a:cubicBezTo>
                  <a:cubicBezTo>
                    <a:pt x="22422" y="25334"/>
                    <a:pt x="22481" y="25348"/>
                    <a:pt x="22539" y="25358"/>
                  </a:cubicBezTo>
                  <a:cubicBezTo>
                    <a:pt x="22629" y="25340"/>
                    <a:pt x="22689" y="25291"/>
                    <a:pt x="22770" y="25291"/>
                  </a:cubicBezTo>
                  <a:cubicBezTo>
                    <a:pt x="22784" y="25291"/>
                    <a:pt x="22798" y="25292"/>
                    <a:pt x="22812" y="25295"/>
                  </a:cubicBezTo>
                  <a:cubicBezTo>
                    <a:pt x="22828" y="25301"/>
                    <a:pt x="22842" y="25303"/>
                    <a:pt x="22855" y="25303"/>
                  </a:cubicBezTo>
                  <a:cubicBezTo>
                    <a:pt x="22918" y="25303"/>
                    <a:pt x="22959" y="25244"/>
                    <a:pt x="23022" y="25244"/>
                  </a:cubicBezTo>
                  <a:cubicBezTo>
                    <a:pt x="23035" y="25244"/>
                    <a:pt x="23049" y="25247"/>
                    <a:pt x="23065" y="25253"/>
                  </a:cubicBezTo>
                  <a:cubicBezTo>
                    <a:pt x="23085" y="25263"/>
                    <a:pt x="23105" y="25267"/>
                    <a:pt x="23126" y="25267"/>
                  </a:cubicBezTo>
                  <a:cubicBezTo>
                    <a:pt x="23190" y="25267"/>
                    <a:pt x="23258" y="25227"/>
                    <a:pt x="23338" y="25211"/>
                  </a:cubicBezTo>
                  <a:cubicBezTo>
                    <a:pt x="23422" y="25169"/>
                    <a:pt x="23527" y="25148"/>
                    <a:pt x="23611" y="25127"/>
                  </a:cubicBezTo>
                  <a:cubicBezTo>
                    <a:pt x="23695" y="25085"/>
                    <a:pt x="23779" y="25064"/>
                    <a:pt x="23885" y="25064"/>
                  </a:cubicBezTo>
                  <a:cubicBezTo>
                    <a:pt x="23952" y="25064"/>
                    <a:pt x="24019" y="25010"/>
                    <a:pt x="24086" y="25010"/>
                  </a:cubicBezTo>
                  <a:cubicBezTo>
                    <a:pt x="24103" y="25010"/>
                    <a:pt x="24120" y="25013"/>
                    <a:pt x="24137" y="25021"/>
                  </a:cubicBezTo>
                  <a:cubicBezTo>
                    <a:pt x="24200" y="24958"/>
                    <a:pt x="24305" y="25000"/>
                    <a:pt x="24368" y="24958"/>
                  </a:cubicBezTo>
                  <a:lnTo>
                    <a:pt x="24452" y="24853"/>
                  </a:lnTo>
                  <a:cubicBezTo>
                    <a:pt x="24470" y="24862"/>
                    <a:pt x="24491" y="24867"/>
                    <a:pt x="24512" y="24867"/>
                  </a:cubicBezTo>
                  <a:cubicBezTo>
                    <a:pt x="24543" y="24867"/>
                    <a:pt x="24575" y="24857"/>
                    <a:pt x="24599" y="24832"/>
                  </a:cubicBezTo>
                  <a:cubicBezTo>
                    <a:pt x="24747" y="24748"/>
                    <a:pt x="24894" y="24685"/>
                    <a:pt x="25062" y="24622"/>
                  </a:cubicBezTo>
                  <a:cubicBezTo>
                    <a:pt x="25125" y="24590"/>
                    <a:pt x="25183" y="24590"/>
                    <a:pt x="25246" y="24590"/>
                  </a:cubicBezTo>
                  <a:cubicBezTo>
                    <a:pt x="25309" y="24590"/>
                    <a:pt x="25377" y="24590"/>
                    <a:pt x="25461" y="24559"/>
                  </a:cubicBezTo>
                  <a:cubicBezTo>
                    <a:pt x="25609" y="24517"/>
                    <a:pt x="25756" y="24475"/>
                    <a:pt x="25924" y="24433"/>
                  </a:cubicBezTo>
                  <a:cubicBezTo>
                    <a:pt x="25969" y="24458"/>
                    <a:pt x="26014" y="24466"/>
                    <a:pt x="26059" y="24466"/>
                  </a:cubicBezTo>
                  <a:cubicBezTo>
                    <a:pt x="26136" y="24466"/>
                    <a:pt x="26214" y="24443"/>
                    <a:pt x="26298" y="24443"/>
                  </a:cubicBezTo>
                  <a:cubicBezTo>
                    <a:pt x="26327" y="24443"/>
                    <a:pt x="26356" y="24446"/>
                    <a:pt x="26386" y="24454"/>
                  </a:cubicBezTo>
                  <a:cubicBezTo>
                    <a:pt x="26428" y="24370"/>
                    <a:pt x="26492" y="24370"/>
                    <a:pt x="26555" y="24349"/>
                  </a:cubicBezTo>
                  <a:cubicBezTo>
                    <a:pt x="26660" y="24328"/>
                    <a:pt x="26765" y="24286"/>
                    <a:pt x="26849" y="24223"/>
                  </a:cubicBezTo>
                  <a:cubicBezTo>
                    <a:pt x="26996" y="24117"/>
                    <a:pt x="27185" y="24012"/>
                    <a:pt x="27375" y="23970"/>
                  </a:cubicBezTo>
                  <a:cubicBezTo>
                    <a:pt x="27438" y="23886"/>
                    <a:pt x="27501" y="23823"/>
                    <a:pt x="27585" y="23802"/>
                  </a:cubicBezTo>
                  <a:cubicBezTo>
                    <a:pt x="27690" y="23739"/>
                    <a:pt x="27795" y="23676"/>
                    <a:pt x="27858" y="23592"/>
                  </a:cubicBezTo>
                  <a:cubicBezTo>
                    <a:pt x="28005" y="23424"/>
                    <a:pt x="28195" y="23340"/>
                    <a:pt x="28363" y="23192"/>
                  </a:cubicBezTo>
                  <a:cubicBezTo>
                    <a:pt x="28594" y="23129"/>
                    <a:pt x="28741" y="22877"/>
                    <a:pt x="28972" y="22814"/>
                  </a:cubicBezTo>
                  <a:cubicBezTo>
                    <a:pt x="29078" y="22646"/>
                    <a:pt x="29267" y="22604"/>
                    <a:pt x="29393" y="22478"/>
                  </a:cubicBezTo>
                  <a:cubicBezTo>
                    <a:pt x="29519" y="22372"/>
                    <a:pt x="29645" y="22225"/>
                    <a:pt x="29750" y="22120"/>
                  </a:cubicBezTo>
                  <a:cubicBezTo>
                    <a:pt x="29750" y="22078"/>
                    <a:pt x="29708" y="22078"/>
                    <a:pt x="29729" y="22057"/>
                  </a:cubicBezTo>
                  <a:cubicBezTo>
                    <a:pt x="29961" y="21847"/>
                    <a:pt x="30192" y="21616"/>
                    <a:pt x="30444" y="21426"/>
                  </a:cubicBezTo>
                  <a:lnTo>
                    <a:pt x="30528" y="21468"/>
                  </a:lnTo>
                  <a:cubicBezTo>
                    <a:pt x="30570" y="21363"/>
                    <a:pt x="30612" y="21237"/>
                    <a:pt x="30717" y="21216"/>
                  </a:cubicBezTo>
                  <a:cubicBezTo>
                    <a:pt x="30844" y="21174"/>
                    <a:pt x="30865" y="21069"/>
                    <a:pt x="30949" y="20985"/>
                  </a:cubicBezTo>
                  <a:cubicBezTo>
                    <a:pt x="30970" y="20964"/>
                    <a:pt x="30991" y="20901"/>
                    <a:pt x="31012" y="20880"/>
                  </a:cubicBezTo>
                  <a:cubicBezTo>
                    <a:pt x="31180" y="20796"/>
                    <a:pt x="31222" y="20606"/>
                    <a:pt x="31390" y="20459"/>
                  </a:cubicBezTo>
                  <a:cubicBezTo>
                    <a:pt x="31537" y="20333"/>
                    <a:pt x="31664" y="20165"/>
                    <a:pt x="31790" y="20018"/>
                  </a:cubicBezTo>
                  <a:cubicBezTo>
                    <a:pt x="31811" y="19934"/>
                    <a:pt x="31832" y="19849"/>
                    <a:pt x="31916" y="19807"/>
                  </a:cubicBezTo>
                  <a:cubicBezTo>
                    <a:pt x="31958" y="19807"/>
                    <a:pt x="31979" y="19786"/>
                    <a:pt x="32000" y="19744"/>
                  </a:cubicBezTo>
                  <a:cubicBezTo>
                    <a:pt x="32084" y="19618"/>
                    <a:pt x="32210" y="19513"/>
                    <a:pt x="32294" y="19366"/>
                  </a:cubicBezTo>
                  <a:cubicBezTo>
                    <a:pt x="32357" y="19261"/>
                    <a:pt x="32505" y="19198"/>
                    <a:pt x="32526" y="19072"/>
                  </a:cubicBezTo>
                  <a:cubicBezTo>
                    <a:pt x="32568" y="18966"/>
                    <a:pt x="32610" y="18882"/>
                    <a:pt x="32673" y="18798"/>
                  </a:cubicBezTo>
                  <a:cubicBezTo>
                    <a:pt x="32736" y="18735"/>
                    <a:pt x="32799" y="18651"/>
                    <a:pt x="32841" y="18546"/>
                  </a:cubicBezTo>
                  <a:cubicBezTo>
                    <a:pt x="32883" y="18420"/>
                    <a:pt x="32946" y="18294"/>
                    <a:pt x="33051" y="18189"/>
                  </a:cubicBezTo>
                  <a:cubicBezTo>
                    <a:pt x="33093" y="18104"/>
                    <a:pt x="33156" y="17999"/>
                    <a:pt x="33219" y="17915"/>
                  </a:cubicBezTo>
                  <a:cubicBezTo>
                    <a:pt x="33324" y="17747"/>
                    <a:pt x="33367" y="17558"/>
                    <a:pt x="33472" y="17348"/>
                  </a:cubicBezTo>
                  <a:cubicBezTo>
                    <a:pt x="33577" y="17137"/>
                    <a:pt x="33703" y="16906"/>
                    <a:pt x="33808" y="16696"/>
                  </a:cubicBezTo>
                  <a:cubicBezTo>
                    <a:pt x="33871" y="16612"/>
                    <a:pt x="33892" y="16528"/>
                    <a:pt x="33913" y="16422"/>
                  </a:cubicBezTo>
                  <a:cubicBezTo>
                    <a:pt x="33913" y="16317"/>
                    <a:pt x="33997" y="16254"/>
                    <a:pt x="33997" y="16170"/>
                  </a:cubicBezTo>
                  <a:cubicBezTo>
                    <a:pt x="33997" y="16086"/>
                    <a:pt x="34018" y="16002"/>
                    <a:pt x="34060" y="15918"/>
                  </a:cubicBezTo>
                  <a:cubicBezTo>
                    <a:pt x="34081" y="15897"/>
                    <a:pt x="34102" y="15855"/>
                    <a:pt x="34102" y="15834"/>
                  </a:cubicBezTo>
                  <a:cubicBezTo>
                    <a:pt x="34144" y="15666"/>
                    <a:pt x="34208" y="15518"/>
                    <a:pt x="34292" y="15371"/>
                  </a:cubicBezTo>
                  <a:cubicBezTo>
                    <a:pt x="34481" y="15035"/>
                    <a:pt x="34607" y="14656"/>
                    <a:pt x="34628" y="14257"/>
                  </a:cubicBezTo>
                  <a:cubicBezTo>
                    <a:pt x="34628" y="14089"/>
                    <a:pt x="34691" y="13942"/>
                    <a:pt x="34796" y="13815"/>
                  </a:cubicBezTo>
                  <a:lnTo>
                    <a:pt x="34838" y="13836"/>
                  </a:lnTo>
                  <a:cubicBezTo>
                    <a:pt x="34964" y="13626"/>
                    <a:pt x="35070" y="13416"/>
                    <a:pt x="35133" y="13185"/>
                  </a:cubicBezTo>
                  <a:cubicBezTo>
                    <a:pt x="35217" y="12953"/>
                    <a:pt x="35238" y="12701"/>
                    <a:pt x="35343" y="12491"/>
                  </a:cubicBezTo>
                  <a:cubicBezTo>
                    <a:pt x="35427" y="12260"/>
                    <a:pt x="35343" y="12007"/>
                    <a:pt x="35469" y="11797"/>
                  </a:cubicBezTo>
                  <a:cubicBezTo>
                    <a:pt x="35406" y="11650"/>
                    <a:pt x="35385" y="11503"/>
                    <a:pt x="35406" y="11356"/>
                  </a:cubicBezTo>
                  <a:cubicBezTo>
                    <a:pt x="35385" y="11208"/>
                    <a:pt x="35385" y="11040"/>
                    <a:pt x="35448" y="10893"/>
                  </a:cubicBezTo>
                  <a:cubicBezTo>
                    <a:pt x="35406" y="10746"/>
                    <a:pt x="35532" y="10599"/>
                    <a:pt x="35511" y="10473"/>
                  </a:cubicBezTo>
                  <a:cubicBezTo>
                    <a:pt x="35490" y="10367"/>
                    <a:pt x="35574" y="10241"/>
                    <a:pt x="35448" y="10136"/>
                  </a:cubicBezTo>
                  <a:cubicBezTo>
                    <a:pt x="35511" y="9989"/>
                    <a:pt x="35364" y="9884"/>
                    <a:pt x="35343" y="9758"/>
                  </a:cubicBezTo>
                  <a:cubicBezTo>
                    <a:pt x="35322" y="9716"/>
                    <a:pt x="35301" y="9653"/>
                    <a:pt x="35301" y="9590"/>
                  </a:cubicBezTo>
                  <a:cubicBezTo>
                    <a:pt x="35301" y="9505"/>
                    <a:pt x="35322" y="9442"/>
                    <a:pt x="35280" y="9358"/>
                  </a:cubicBezTo>
                  <a:cubicBezTo>
                    <a:pt x="35217" y="9253"/>
                    <a:pt x="35301" y="9148"/>
                    <a:pt x="35259" y="9085"/>
                  </a:cubicBezTo>
                  <a:cubicBezTo>
                    <a:pt x="35217" y="9022"/>
                    <a:pt x="35280" y="8938"/>
                    <a:pt x="35196" y="8875"/>
                  </a:cubicBezTo>
                  <a:cubicBezTo>
                    <a:pt x="35238" y="8707"/>
                    <a:pt x="35112" y="8538"/>
                    <a:pt x="35154" y="8349"/>
                  </a:cubicBezTo>
                  <a:cubicBezTo>
                    <a:pt x="35048" y="7929"/>
                    <a:pt x="34880" y="7529"/>
                    <a:pt x="34754" y="7109"/>
                  </a:cubicBezTo>
                  <a:lnTo>
                    <a:pt x="34754" y="7088"/>
                  </a:lnTo>
                  <a:cubicBezTo>
                    <a:pt x="34628" y="6962"/>
                    <a:pt x="34586" y="6793"/>
                    <a:pt x="34586" y="6625"/>
                  </a:cubicBezTo>
                  <a:cubicBezTo>
                    <a:pt x="34544" y="6520"/>
                    <a:pt x="34523" y="6394"/>
                    <a:pt x="34481" y="6289"/>
                  </a:cubicBezTo>
                  <a:cubicBezTo>
                    <a:pt x="34397" y="6015"/>
                    <a:pt x="34229" y="5826"/>
                    <a:pt x="34144" y="5553"/>
                  </a:cubicBezTo>
                  <a:cubicBezTo>
                    <a:pt x="34039" y="5364"/>
                    <a:pt x="33955" y="5153"/>
                    <a:pt x="33892" y="4943"/>
                  </a:cubicBezTo>
                  <a:cubicBezTo>
                    <a:pt x="33850" y="4712"/>
                    <a:pt x="33745" y="4481"/>
                    <a:pt x="33577" y="4312"/>
                  </a:cubicBezTo>
                  <a:cubicBezTo>
                    <a:pt x="33388" y="4039"/>
                    <a:pt x="33388" y="3724"/>
                    <a:pt x="33198" y="3429"/>
                  </a:cubicBezTo>
                  <a:lnTo>
                    <a:pt x="33198" y="3429"/>
                  </a:lnTo>
                  <a:cubicBezTo>
                    <a:pt x="33367" y="3471"/>
                    <a:pt x="33493" y="3535"/>
                    <a:pt x="33640" y="3577"/>
                  </a:cubicBezTo>
                  <a:cubicBezTo>
                    <a:pt x="33787" y="3640"/>
                    <a:pt x="33913" y="3745"/>
                    <a:pt x="34018" y="3892"/>
                  </a:cubicBezTo>
                  <a:cubicBezTo>
                    <a:pt x="34060" y="3934"/>
                    <a:pt x="34081" y="3997"/>
                    <a:pt x="34123" y="4039"/>
                  </a:cubicBezTo>
                  <a:cubicBezTo>
                    <a:pt x="34229" y="4165"/>
                    <a:pt x="34334" y="4291"/>
                    <a:pt x="34397" y="4439"/>
                  </a:cubicBezTo>
                  <a:cubicBezTo>
                    <a:pt x="34439" y="4481"/>
                    <a:pt x="34460" y="4502"/>
                    <a:pt x="34439" y="4565"/>
                  </a:cubicBezTo>
                  <a:cubicBezTo>
                    <a:pt x="34418" y="4628"/>
                    <a:pt x="34439" y="4670"/>
                    <a:pt x="34481" y="4712"/>
                  </a:cubicBezTo>
                  <a:cubicBezTo>
                    <a:pt x="34565" y="4880"/>
                    <a:pt x="34670" y="5048"/>
                    <a:pt x="34733" y="5238"/>
                  </a:cubicBezTo>
                  <a:cubicBezTo>
                    <a:pt x="34754" y="5280"/>
                    <a:pt x="34754" y="5343"/>
                    <a:pt x="34796" y="5406"/>
                  </a:cubicBezTo>
                  <a:cubicBezTo>
                    <a:pt x="34817" y="5448"/>
                    <a:pt x="34838" y="5532"/>
                    <a:pt x="34880" y="5595"/>
                  </a:cubicBezTo>
                  <a:cubicBezTo>
                    <a:pt x="34964" y="5721"/>
                    <a:pt x="34943" y="5889"/>
                    <a:pt x="35070" y="6015"/>
                  </a:cubicBezTo>
                  <a:lnTo>
                    <a:pt x="35006" y="6163"/>
                  </a:lnTo>
                  <a:cubicBezTo>
                    <a:pt x="35027" y="6268"/>
                    <a:pt x="35070" y="6373"/>
                    <a:pt x="35091" y="6457"/>
                  </a:cubicBezTo>
                  <a:cubicBezTo>
                    <a:pt x="35112" y="6604"/>
                    <a:pt x="35175" y="6751"/>
                    <a:pt x="35259" y="6898"/>
                  </a:cubicBezTo>
                  <a:cubicBezTo>
                    <a:pt x="35385" y="7046"/>
                    <a:pt x="35448" y="7214"/>
                    <a:pt x="35511" y="7403"/>
                  </a:cubicBezTo>
                  <a:cubicBezTo>
                    <a:pt x="35511" y="7445"/>
                    <a:pt x="35553" y="7466"/>
                    <a:pt x="35574" y="7487"/>
                  </a:cubicBezTo>
                  <a:cubicBezTo>
                    <a:pt x="35553" y="7550"/>
                    <a:pt x="35553" y="7592"/>
                    <a:pt x="35574" y="7655"/>
                  </a:cubicBezTo>
                  <a:cubicBezTo>
                    <a:pt x="35595" y="7718"/>
                    <a:pt x="35595" y="7781"/>
                    <a:pt x="35616" y="7845"/>
                  </a:cubicBezTo>
                  <a:cubicBezTo>
                    <a:pt x="35595" y="8055"/>
                    <a:pt x="35637" y="8265"/>
                    <a:pt x="35721" y="8475"/>
                  </a:cubicBezTo>
                  <a:cubicBezTo>
                    <a:pt x="35784" y="8601"/>
                    <a:pt x="35805" y="8770"/>
                    <a:pt x="35784" y="8917"/>
                  </a:cubicBezTo>
                  <a:cubicBezTo>
                    <a:pt x="35784" y="8980"/>
                    <a:pt x="35805" y="9064"/>
                    <a:pt x="35847" y="9106"/>
                  </a:cubicBezTo>
                  <a:cubicBezTo>
                    <a:pt x="35953" y="9232"/>
                    <a:pt x="35995" y="9379"/>
                    <a:pt x="35995" y="9526"/>
                  </a:cubicBezTo>
                  <a:cubicBezTo>
                    <a:pt x="35995" y="9716"/>
                    <a:pt x="36016" y="9905"/>
                    <a:pt x="36058" y="10094"/>
                  </a:cubicBezTo>
                  <a:cubicBezTo>
                    <a:pt x="35995" y="10304"/>
                    <a:pt x="35974" y="10515"/>
                    <a:pt x="35953" y="10725"/>
                  </a:cubicBezTo>
                  <a:cubicBezTo>
                    <a:pt x="35953" y="10830"/>
                    <a:pt x="35953" y="10935"/>
                    <a:pt x="35995" y="11040"/>
                  </a:cubicBezTo>
                  <a:cubicBezTo>
                    <a:pt x="36016" y="11103"/>
                    <a:pt x="35974" y="11208"/>
                    <a:pt x="36079" y="11250"/>
                  </a:cubicBezTo>
                  <a:cubicBezTo>
                    <a:pt x="36079" y="11335"/>
                    <a:pt x="36079" y="11440"/>
                    <a:pt x="36079" y="11524"/>
                  </a:cubicBezTo>
                  <a:cubicBezTo>
                    <a:pt x="36058" y="11587"/>
                    <a:pt x="36037" y="11671"/>
                    <a:pt x="36037" y="11755"/>
                  </a:cubicBezTo>
                  <a:cubicBezTo>
                    <a:pt x="36037" y="11755"/>
                    <a:pt x="36037" y="11776"/>
                    <a:pt x="36037" y="11776"/>
                  </a:cubicBezTo>
                  <a:lnTo>
                    <a:pt x="35995" y="11776"/>
                  </a:lnTo>
                  <a:cubicBezTo>
                    <a:pt x="35953" y="11797"/>
                    <a:pt x="35932" y="11818"/>
                    <a:pt x="35932" y="11860"/>
                  </a:cubicBezTo>
                  <a:lnTo>
                    <a:pt x="35995" y="12070"/>
                  </a:lnTo>
                  <a:cubicBezTo>
                    <a:pt x="35953" y="12260"/>
                    <a:pt x="35932" y="12470"/>
                    <a:pt x="35953" y="12659"/>
                  </a:cubicBezTo>
                  <a:cubicBezTo>
                    <a:pt x="35974" y="12722"/>
                    <a:pt x="35953" y="12806"/>
                    <a:pt x="35889" y="12848"/>
                  </a:cubicBezTo>
                  <a:cubicBezTo>
                    <a:pt x="35826" y="12911"/>
                    <a:pt x="35826" y="12996"/>
                    <a:pt x="35784" y="13080"/>
                  </a:cubicBezTo>
                  <a:cubicBezTo>
                    <a:pt x="35742" y="13227"/>
                    <a:pt x="35763" y="13374"/>
                    <a:pt x="35679" y="13500"/>
                  </a:cubicBezTo>
                  <a:lnTo>
                    <a:pt x="35553" y="13479"/>
                  </a:lnTo>
                  <a:lnTo>
                    <a:pt x="35553" y="13479"/>
                  </a:lnTo>
                  <a:cubicBezTo>
                    <a:pt x="35574" y="13605"/>
                    <a:pt x="35490" y="13689"/>
                    <a:pt x="35448" y="13794"/>
                  </a:cubicBezTo>
                  <a:cubicBezTo>
                    <a:pt x="35427" y="13984"/>
                    <a:pt x="35385" y="14152"/>
                    <a:pt x="35301" y="14320"/>
                  </a:cubicBezTo>
                  <a:cubicBezTo>
                    <a:pt x="35259" y="14383"/>
                    <a:pt x="35238" y="14467"/>
                    <a:pt x="35259" y="14572"/>
                  </a:cubicBezTo>
                  <a:cubicBezTo>
                    <a:pt x="35280" y="14677"/>
                    <a:pt x="35259" y="14783"/>
                    <a:pt x="35175" y="14867"/>
                  </a:cubicBezTo>
                  <a:cubicBezTo>
                    <a:pt x="35112" y="14993"/>
                    <a:pt x="35048" y="15140"/>
                    <a:pt x="35048" y="15287"/>
                  </a:cubicBezTo>
                  <a:cubicBezTo>
                    <a:pt x="35027" y="15350"/>
                    <a:pt x="35006" y="15413"/>
                    <a:pt x="35027" y="15497"/>
                  </a:cubicBezTo>
                  <a:cubicBezTo>
                    <a:pt x="35048" y="15560"/>
                    <a:pt x="34943" y="15582"/>
                    <a:pt x="34922" y="15666"/>
                  </a:cubicBezTo>
                  <a:cubicBezTo>
                    <a:pt x="34859" y="15855"/>
                    <a:pt x="34754" y="16044"/>
                    <a:pt x="34607" y="16191"/>
                  </a:cubicBezTo>
                  <a:cubicBezTo>
                    <a:pt x="34544" y="16486"/>
                    <a:pt x="34481" y="16759"/>
                    <a:pt x="34376" y="17053"/>
                  </a:cubicBezTo>
                  <a:cubicBezTo>
                    <a:pt x="34334" y="17221"/>
                    <a:pt x="34271" y="17390"/>
                    <a:pt x="34165" y="17516"/>
                  </a:cubicBezTo>
                  <a:cubicBezTo>
                    <a:pt x="34060" y="17642"/>
                    <a:pt x="33976" y="17768"/>
                    <a:pt x="33934" y="17915"/>
                  </a:cubicBezTo>
                  <a:cubicBezTo>
                    <a:pt x="33871" y="18062"/>
                    <a:pt x="33808" y="18210"/>
                    <a:pt x="33745" y="18357"/>
                  </a:cubicBezTo>
                  <a:cubicBezTo>
                    <a:pt x="33577" y="18651"/>
                    <a:pt x="33367" y="18924"/>
                    <a:pt x="33114" y="19198"/>
                  </a:cubicBezTo>
                  <a:cubicBezTo>
                    <a:pt x="33093" y="19240"/>
                    <a:pt x="33093" y="19261"/>
                    <a:pt x="33156" y="19282"/>
                  </a:cubicBezTo>
                  <a:lnTo>
                    <a:pt x="33472" y="19008"/>
                  </a:lnTo>
                  <a:cubicBezTo>
                    <a:pt x="33493" y="19030"/>
                    <a:pt x="33514" y="19051"/>
                    <a:pt x="33493" y="19072"/>
                  </a:cubicBezTo>
                  <a:cubicBezTo>
                    <a:pt x="33346" y="19282"/>
                    <a:pt x="33198" y="19471"/>
                    <a:pt x="33030" y="19639"/>
                  </a:cubicBezTo>
                  <a:lnTo>
                    <a:pt x="32946" y="19639"/>
                  </a:lnTo>
                  <a:cubicBezTo>
                    <a:pt x="32862" y="19744"/>
                    <a:pt x="32778" y="19870"/>
                    <a:pt x="32694" y="19976"/>
                  </a:cubicBezTo>
                  <a:cubicBezTo>
                    <a:pt x="32610" y="20039"/>
                    <a:pt x="32526" y="20123"/>
                    <a:pt x="32484" y="20228"/>
                  </a:cubicBezTo>
                  <a:cubicBezTo>
                    <a:pt x="32420" y="20396"/>
                    <a:pt x="32357" y="20543"/>
                    <a:pt x="32273" y="20690"/>
                  </a:cubicBezTo>
                  <a:lnTo>
                    <a:pt x="32042" y="20754"/>
                  </a:lnTo>
                  <a:cubicBezTo>
                    <a:pt x="31622" y="21216"/>
                    <a:pt x="31201" y="21658"/>
                    <a:pt x="30760" y="22057"/>
                  </a:cubicBezTo>
                  <a:lnTo>
                    <a:pt x="30844" y="22162"/>
                  </a:lnTo>
                  <a:cubicBezTo>
                    <a:pt x="30781" y="22183"/>
                    <a:pt x="30760" y="22267"/>
                    <a:pt x="30675" y="22267"/>
                  </a:cubicBezTo>
                  <a:lnTo>
                    <a:pt x="30696" y="22183"/>
                  </a:lnTo>
                  <a:lnTo>
                    <a:pt x="30696" y="22183"/>
                  </a:lnTo>
                  <a:cubicBezTo>
                    <a:pt x="30528" y="22267"/>
                    <a:pt x="30360" y="22309"/>
                    <a:pt x="30276" y="22499"/>
                  </a:cubicBezTo>
                  <a:lnTo>
                    <a:pt x="30003" y="22583"/>
                  </a:lnTo>
                  <a:cubicBezTo>
                    <a:pt x="29813" y="22709"/>
                    <a:pt x="29645" y="22877"/>
                    <a:pt x="29519" y="23066"/>
                  </a:cubicBezTo>
                  <a:cubicBezTo>
                    <a:pt x="29393" y="23276"/>
                    <a:pt x="29246" y="23445"/>
                    <a:pt x="29078" y="23592"/>
                  </a:cubicBezTo>
                  <a:cubicBezTo>
                    <a:pt x="29036" y="23613"/>
                    <a:pt x="29014" y="23676"/>
                    <a:pt x="28972" y="23676"/>
                  </a:cubicBezTo>
                  <a:cubicBezTo>
                    <a:pt x="28825" y="23718"/>
                    <a:pt x="28678" y="23802"/>
                    <a:pt x="28531" y="23886"/>
                  </a:cubicBezTo>
                  <a:cubicBezTo>
                    <a:pt x="28426" y="23949"/>
                    <a:pt x="28279" y="23970"/>
                    <a:pt x="28216" y="24117"/>
                  </a:cubicBezTo>
                  <a:cubicBezTo>
                    <a:pt x="28237" y="24159"/>
                    <a:pt x="28258" y="24159"/>
                    <a:pt x="28300" y="24202"/>
                  </a:cubicBezTo>
                  <a:cubicBezTo>
                    <a:pt x="28174" y="24223"/>
                    <a:pt x="28110" y="24286"/>
                    <a:pt x="28026" y="24328"/>
                  </a:cubicBezTo>
                  <a:cubicBezTo>
                    <a:pt x="27795" y="24412"/>
                    <a:pt x="27585" y="24538"/>
                    <a:pt x="27375" y="24685"/>
                  </a:cubicBezTo>
                  <a:cubicBezTo>
                    <a:pt x="27312" y="24727"/>
                    <a:pt x="27248" y="24748"/>
                    <a:pt x="27185" y="24748"/>
                  </a:cubicBezTo>
                  <a:cubicBezTo>
                    <a:pt x="27248" y="24685"/>
                    <a:pt x="27333" y="24685"/>
                    <a:pt x="27333" y="24601"/>
                  </a:cubicBezTo>
                  <a:lnTo>
                    <a:pt x="27290" y="24601"/>
                  </a:lnTo>
                  <a:cubicBezTo>
                    <a:pt x="27038" y="24643"/>
                    <a:pt x="26849" y="24811"/>
                    <a:pt x="26597" y="24832"/>
                  </a:cubicBezTo>
                  <a:cubicBezTo>
                    <a:pt x="26492" y="24916"/>
                    <a:pt x="26365" y="24979"/>
                    <a:pt x="26239" y="25021"/>
                  </a:cubicBezTo>
                  <a:cubicBezTo>
                    <a:pt x="26113" y="25085"/>
                    <a:pt x="25966" y="25127"/>
                    <a:pt x="25819" y="25148"/>
                  </a:cubicBezTo>
                  <a:cubicBezTo>
                    <a:pt x="25756" y="25169"/>
                    <a:pt x="25672" y="25148"/>
                    <a:pt x="25630" y="25232"/>
                  </a:cubicBezTo>
                  <a:cubicBezTo>
                    <a:pt x="25612" y="25249"/>
                    <a:pt x="25591" y="25254"/>
                    <a:pt x="25569" y="25254"/>
                  </a:cubicBezTo>
                  <a:cubicBezTo>
                    <a:pt x="25548" y="25254"/>
                    <a:pt x="25526" y="25250"/>
                    <a:pt x="25506" y="25250"/>
                  </a:cubicBezTo>
                  <a:cubicBezTo>
                    <a:pt x="25475" y="25250"/>
                    <a:pt x="25450" y="25260"/>
                    <a:pt x="25440" y="25316"/>
                  </a:cubicBezTo>
                  <a:cubicBezTo>
                    <a:pt x="25293" y="25358"/>
                    <a:pt x="25125" y="25400"/>
                    <a:pt x="24978" y="25421"/>
                  </a:cubicBezTo>
                  <a:cubicBezTo>
                    <a:pt x="24936" y="25416"/>
                    <a:pt x="24894" y="25413"/>
                    <a:pt x="24852" y="25413"/>
                  </a:cubicBezTo>
                  <a:cubicBezTo>
                    <a:pt x="24727" y="25413"/>
                    <a:pt x="24605" y="25437"/>
                    <a:pt x="24494" y="25484"/>
                  </a:cubicBezTo>
                  <a:cubicBezTo>
                    <a:pt x="24431" y="25505"/>
                    <a:pt x="24368" y="25526"/>
                    <a:pt x="24305" y="25547"/>
                  </a:cubicBezTo>
                  <a:cubicBezTo>
                    <a:pt x="24242" y="25589"/>
                    <a:pt x="24158" y="25547"/>
                    <a:pt x="24116" y="25631"/>
                  </a:cubicBezTo>
                  <a:cubicBezTo>
                    <a:pt x="24091" y="25625"/>
                    <a:pt x="24068" y="25623"/>
                    <a:pt x="24045" y="25623"/>
                  </a:cubicBezTo>
                  <a:cubicBezTo>
                    <a:pt x="23923" y="25623"/>
                    <a:pt x="23821" y="25697"/>
                    <a:pt x="23708" y="25697"/>
                  </a:cubicBezTo>
                  <a:cubicBezTo>
                    <a:pt x="23697" y="25697"/>
                    <a:pt x="23686" y="25696"/>
                    <a:pt x="23674" y="25694"/>
                  </a:cubicBezTo>
                  <a:cubicBezTo>
                    <a:pt x="23645" y="25691"/>
                    <a:pt x="23617" y="25689"/>
                    <a:pt x="23590" y="25689"/>
                  </a:cubicBezTo>
                  <a:cubicBezTo>
                    <a:pt x="23456" y="25689"/>
                    <a:pt x="23337" y="25730"/>
                    <a:pt x="23233" y="25799"/>
                  </a:cubicBezTo>
                  <a:cubicBezTo>
                    <a:pt x="23044" y="25862"/>
                    <a:pt x="22875" y="25947"/>
                    <a:pt x="22707" y="26052"/>
                  </a:cubicBezTo>
                  <a:cubicBezTo>
                    <a:pt x="22665" y="26073"/>
                    <a:pt x="22665" y="26073"/>
                    <a:pt x="22623" y="26073"/>
                  </a:cubicBezTo>
                  <a:cubicBezTo>
                    <a:pt x="22455" y="26094"/>
                    <a:pt x="22308" y="26115"/>
                    <a:pt x="22140" y="26157"/>
                  </a:cubicBezTo>
                  <a:cubicBezTo>
                    <a:pt x="21979" y="26221"/>
                    <a:pt x="21806" y="26248"/>
                    <a:pt x="21640" y="26248"/>
                  </a:cubicBezTo>
                  <a:cubicBezTo>
                    <a:pt x="21588" y="26248"/>
                    <a:pt x="21537" y="26246"/>
                    <a:pt x="21488" y="26241"/>
                  </a:cubicBezTo>
                  <a:cubicBezTo>
                    <a:pt x="21481" y="26234"/>
                    <a:pt x="21474" y="26232"/>
                    <a:pt x="21467" y="26232"/>
                  </a:cubicBezTo>
                  <a:cubicBezTo>
                    <a:pt x="21453" y="26232"/>
                    <a:pt x="21439" y="26241"/>
                    <a:pt x="21425" y="26241"/>
                  </a:cubicBezTo>
                  <a:cubicBezTo>
                    <a:pt x="21335" y="26256"/>
                    <a:pt x="21246" y="26263"/>
                    <a:pt x="21158" y="26263"/>
                  </a:cubicBezTo>
                  <a:cubicBezTo>
                    <a:pt x="20996" y="26263"/>
                    <a:pt x="20838" y="26240"/>
                    <a:pt x="20689" y="26199"/>
                  </a:cubicBezTo>
                  <a:cubicBezTo>
                    <a:pt x="20563" y="26241"/>
                    <a:pt x="20458" y="26262"/>
                    <a:pt x="20352" y="26304"/>
                  </a:cubicBezTo>
                  <a:cubicBezTo>
                    <a:pt x="20289" y="26304"/>
                    <a:pt x="20289" y="26367"/>
                    <a:pt x="20226" y="26367"/>
                  </a:cubicBezTo>
                  <a:cubicBezTo>
                    <a:pt x="20204" y="26364"/>
                    <a:pt x="20182" y="26363"/>
                    <a:pt x="20160" y="26363"/>
                  </a:cubicBezTo>
                  <a:cubicBezTo>
                    <a:pt x="20073" y="26363"/>
                    <a:pt x="19987" y="26382"/>
                    <a:pt x="19900" y="26382"/>
                  </a:cubicBezTo>
                  <a:cubicBezTo>
                    <a:pt x="19862" y="26382"/>
                    <a:pt x="19823" y="26378"/>
                    <a:pt x="19785" y="26367"/>
                  </a:cubicBezTo>
                  <a:cubicBezTo>
                    <a:pt x="19638" y="26346"/>
                    <a:pt x="19469" y="26346"/>
                    <a:pt x="19322" y="26346"/>
                  </a:cubicBezTo>
                  <a:cubicBezTo>
                    <a:pt x="19303" y="26349"/>
                    <a:pt x="19284" y="26350"/>
                    <a:pt x="19264" y="26350"/>
                  </a:cubicBezTo>
                  <a:cubicBezTo>
                    <a:pt x="19212" y="26350"/>
                    <a:pt x="19158" y="26343"/>
                    <a:pt x="19107" y="26343"/>
                  </a:cubicBezTo>
                  <a:cubicBezTo>
                    <a:pt x="19023" y="26343"/>
                    <a:pt x="18947" y="26360"/>
                    <a:pt x="18902" y="26451"/>
                  </a:cubicBezTo>
                  <a:cubicBezTo>
                    <a:pt x="18839" y="26441"/>
                    <a:pt x="18776" y="26435"/>
                    <a:pt x="18715" y="26435"/>
                  </a:cubicBezTo>
                  <a:cubicBezTo>
                    <a:pt x="18655" y="26435"/>
                    <a:pt x="18597" y="26441"/>
                    <a:pt x="18544" y="26451"/>
                  </a:cubicBezTo>
                  <a:cubicBezTo>
                    <a:pt x="18523" y="26462"/>
                    <a:pt x="18508" y="26467"/>
                    <a:pt x="18492" y="26467"/>
                  </a:cubicBezTo>
                  <a:cubicBezTo>
                    <a:pt x="18476" y="26467"/>
                    <a:pt x="18460" y="26462"/>
                    <a:pt x="18439" y="26451"/>
                  </a:cubicBezTo>
                  <a:cubicBezTo>
                    <a:pt x="18250" y="26367"/>
                    <a:pt x="18040" y="26346"/>
                    <a:pt x="17830" y="26346"/>
                  </a:cubicBezTo>
                  <a:cubicBezTo>
                    <a:pt x="17766" y="26430"/>
                    <a:pt x="17693" y="26451"/>
                    <a:pt x="17617" y="26451"/>
                  </a:cubicBezTo>
                  <a:cubicBezTo>
                    <a:pt x="17540" y="26451"/>
                    <a:pt x="17462" y="26430"/>
                    <a:pt x="17388" y="26430"/>
                  </a:cubicBezTo>
                  <a:cubicBezTo>
                    <a:pt x="17220" y="26430"/>
                    <a:pt x="17073" y="26388"/>
                    <a:pt x="16925" y="26325"/>
                  </a:cubicBezTo>
                  <a:lnTo>
                    <a:pt x="16925" y="26325"/>
                  </a:lnTo>
                  <a:cubicBezTo>
                    <a:pt x="16883" y="26367"/>
                    <a:pt x="16947" y="26430"/>
                    <a:pt x="16883" y="26472"/>
                  </a:cubicBezTo>
                  <a:cubicBezTo>
                    <a:pt x="16631" y="26451"/>
                    <a:pt x="16358" y="26367"/>
                    <a:pt x="16127" y="26241"/>
                  </a:cubicBezTo>
                  <a:cubicBezTo>
                    <a:pt x="15979" y="26094"/>
                    <a:pt x="15790" y="26094"/>
                    <a:pt x="15601" y="26094"/>
                  </a:cubicBezTo>
                  <a:cubicBezTo>
                    <a:pt x="15496" y="26073"/>
                    <a:pt x="15370" y="26052"/>
                    <a:pt x="15286" y="25989"/>
                  </a:cubicBezTo>
                  <a:cubicBezTo>
                    <a:pt x="15164" y="25919"/>
                    <a:pt x="15042" y="25878"/>
                    <a:pt x="14908" y="25878"/>
                  </a:cubicBezTo>
                  <a:cubicBezTo>
                    <a:pt x="14880" y="25878"/>
                    <a:pt x="14852" y="25880"/>
                    <a:pt x="14823" y="25883"/>
                  </a:cubicBezTo>
                  <a:cubicBezTo>
                    <a:pt x="14781" y="25894"/>
                    <a:pt x="14739" y="25899"/>
                    <a:pt x="14694" y="25899"/>
                  </a:cubicBezTo>
                  <a:cubicBezTo>
                    <a:pt x="14650" y="25899"/>
                    <a:pt x="14602" y="25894"/>
                    <a:pt x="14550" y="25883"/>
                  </a:cubicBezTo>
                  <a:cubicBezTo>
                    <a:pt x="14403" y="25841"/>
                    <a:pt x="14255" y="25799"/>
                    <a:pt x="14108" y="25757"/>
                  </a:cubicBezTo>
                  <a:cubicBezTo>
                    <a:pt x="13793" y="25673"/>
                    <a:pt x="13499" y="25526"/>
                    <a:pt x="13267" y="25316"/>
                  </a:cubicBezTo>
                  <a:cubicBezTo>
                    <a:pt x="13221" y="25285"/>
                    <a:pt x="13164" y="25265"/>
                    <a:pt x="13103" y="25265"/>
                  </a:cubicBezTo>
                  <a:cubicBezTo>
                    <a:pt x="13081" y="25265"/>
                    <a:pt x="13059" y="25268"/>
                    <a:pt x="13036" y="25274"/>
                  </a:cubicBezTo>
                  <a:lnTo>
                    <a:pt x="13036" y="25337"/>
                  </a:lnTo>
                  <a:cubicBezTo>
                    <a:pt x="13057" y="25337"/>
                    <a:pt x="13120" y="25337"/>
                    <a:pt x="13078" y="25358"/>
                  </a:cubicBezTo>
                  <a:cubicBezTo>
                    <a:pt x="13057" y="25358"/>
                    <a:pt x="13036" y="25337"/>
                    <a:pt x="13036" y="25337"/>
                  </a:cubicBezTo>
                  <a:cubicBezTo>
                    <a:pt x="12889" y="25232"/>
                    <a:pt x="12742" y="25106"/>
                    <a:pt x="12615" y="24979"/>
                  </a:cubicBezTo>
                  <a:cubicBezTo>
                    <a:pt x="12468" y="24832"/>
                    <a:pt x="12321" y="24685"/>
                    <a:pt x="12153" y="24559"/>
                  </a:cubicBezTo>
                  <a:cubicBezTo>
                    <a:pt x="12006" y="24433"/>
                    <a:pt x="11838" y="24370"/>
                    <a:pt x="11690" y="24265"/>
                  </a:cubicBezTo>
                  <a:cubicBezTo>
                    <a:pt x="11627" y="24244"/>
                    <a:pt x="11585" y="24202"/>
                    <a:pt x="11564" y="24159"/>
                  </a:cubicBezTo>
                  <a:cubicBezTo>
                    <a:pt x="11438" y="23970"/>
                    <a:pt x="11249" y="23844"/>
                    <a:pt x="11018" y="23781"/>
                  </a:cubicBezTo>
                  <a:cubicBezTo>
                    <a:pt x="10828" y="23676"/>
                    <a:pt x="10639" y="23550"/>
                    <a:pt x="10492" y="23382"/>
                  </a:cubicBezTo>
                  <a:cubicBezTo>
                    <a:pt x="10471" y="23213"/>
                    <a:pt x="10324" y="23108"/>
                    <a:pt x="10240" y="22982"/>
                  </a:cubicBezTo>
                  <a:cubicBezTo>
                    <a:pt x="10198" y="22898"/>
                    <a:pt x="10135" y="22856"/>
                    <a:pt x="10051" y="22835"/>
                  </a:cubicBezTo>
                  <a:lnTo>
                    <a:pt x="10051" y="22835"/>
                  </a:lnTo>
                  <a:cubicBezTo>
                    <a:pt x="10029" y="22898"/>
                    <a:pt x="10093" y="22919"/>
                    <a:pt x="10114" y="22940"/>
                  </a:cubicBezTo>
                  <a:cubicBezTo>
                    <a:pt x="10051" y="22982"/>
                    <a:pt x="10114" y="23045"/>
                    <a:pt x="10051" y="23066"/>
                  </a:cubicBezTo>
                  <a:lnTo>
                    <a:pt x="9693" y="22688"/>
                  </a:lnTo>
                  <a:cubicBezTo>
                    <a:pt x="9672" y="22625"/>
                    <a:pt x="9651" y="22541"/>
                    <a:pt x="9630" y="22478"/>
                  </a:cubicBezTo>
                  <a:cubicBezTo>
                    <a:pt x="9483" y="22330"/>
                    <a:pt x="9315" y="22183"/>
                    <a:pt x="9167" y="22015"/>
                  </a:cubicBezTo>
                  <a:cubicBezTo>
                    <a:pt x="9104" y="21931"/>
                    <a:pt x="9041" y="21868"/>
                    <a:pt x="8957" y="21805"/>
                  </a:cubicBezTo>
                  <a:cubicBezTo>
                    <a:pt x="8705" y="21658"/>
                    <a:pt x="8474" y="21468"/>
                    <a:pt x="8284" y="21258"/>
                  </a:cubicBezTo>
                  <a:cubicBezTo>
                    <a:pt x="8179" y="21153"/>
                    <a:pt x="8095" y="21069"/>
                    <a:pt x="8011" y="20964"/>
                  </a:cubicBezTo>
                  <a:cubicBezTo>
                    <a:pt x="7969" y="20901"/>
                    <a:pt x="7906" y="20838"/>
                    <a:pt x="7843" y="20817"/>
                  </a:cubicBezTo>
                  <a:cubicBezTo>
                    <a:pt x="7738" y="20754"/>
                    <a:pt x="7675" y="20627"/>
                    <a:pt x="7549" y="20606"/>
                  </a:cubicBezTo>
                  <a:cubicBezTo>
                    <a:pt x="7528" y="20606"/>
                    <a:pt x="7486" y="20564"/>
                    <a:pt x="7486" y="20543"/>
                  </a:cubicBezTo>
                  <a:cubicBezTo>
                    <a:pt x="7380" y="20312"/>
                    <a:pt x="7212" y="20102"/>
                    <a:pt x="7023" y="19955"/>
                  </a:cubicBezTo>
                  <a:cubicBezTo>
                    <a:pt x="7002" y="19934"/>
                    <a:pt x="7002" y="19913"/>
                    <a:pt x="7002" y="19892"/>
                  </a:cubicBezTo>
                  <a:cubicBezTo>
                    <a:pt x="6918" y="19892"/>
                    <a:pt x="6876" y="19849"/>
                    <a:pt x="6876" y="19786"/>
                  </a:cubicBezTo>
                  <a:lnTo>
                    <a:pt x="6792" y="19807"/>
                  </a:lnTo>
                  <a:cubicBezTo>
                    <a:pt x="6729" y="19744"/>
                    <a:pt x="6666" y="19681"/>
                    <a:pt x="6666" y="19597"/>
                  </a:cubicBezTo>
                  <a:lnTo>
                    <a:pt x="6666" y="19597"/>
                  </a:lnTo>
                  <a:cubicBezTo>
                    <a:pt x="6750" y="19639"/>
                    <a:pt x="6792" y="19723"/>
                    <a:pt x="6855" y="19786"/>
                  </a:cubicBezTo>
                  <a:lnTo>
                    <a:pt x="6918" y="19786"/>
                  </a:lnTo>
                  <a:cubicBezTo>
                    <a:pt x="6876" y="19576"/>
                    <a:pt x="6687" y="19513"/>
                    <a:pt x="6560" y="19366"/>
                  </a:cubicBezTo>
                  <a:lnTo>
                    <a:pt x="6476" y="19429"/>
                  </a:lnTo>
                  <a:lnTo>
                    <a:pt x="6434" y="19387"/>
                  </a:lnTo>
                  <a:cubicBezTo>
                    <a:pt x="6422" y="19381"/>
                    <a:pt x="6411" y="19378"/>
                    <a:pt x="6401" y="19378"/>
                  </a:cubicBezTo>
                  <a:cubicBezTo>
                    <a:pt x="6353" y="19378"/>
                    <a:pt x="6331" y="19438"/>
                    <a:pt x="6305" y="19438"/>
                  </a:cubicBezTo>
                  <a:cubicBezTo>
                    <a:pt x="6299" y="19438"/>
                    <a:pt x="6293" y="19435"/>
                    <a:pt x="6287" y="19429"/>
                  </a:cubicBezTo>
                  <a:cubicBezTo>
                    <a:pt x="6224" y="19387"/>
                    <a:pt x="6245" y="19324"/>
                    <a:pt x="6203" y="19261"/>
                  </a:cubicBezTo>
                  <a:cubicBezTo>
                    <a:pt x="6245" y="19261"/>
                    <a:pt x="6287" y="19261"/>
                    <a:pt x="6287" y="19219"/>
                  </a:cubicBezTo>
                  <a:lnTo>
                    <a:pt x="6119" y="19114"/>
                  </a:lnTo>
                  <a:cubicBezTo>
                    <a:pt x="6140" y="19008"/>
                    <a:pt x="5972" y="18966"/>
                    <a:pt x="6035" y="18840"/>
                  </a:cubicBezTo>
                  <a:cubicBezTo>
                    <a:pt x="5888" y="18756"/>
                    <a:pt x="5888" y="18588"/>
                    <a:pt x="5783" y="18504"/>
                  </a:cubicBezTo>
                  <a:cubicBezTo>
                    <a:pt x="5769" y="18499"/>
                    <a:pt x="5758" y="18498"/>
                    <a:pt x="5748" y="18498"/>
                  </a:cubicBezTo>
                  <a:cubicBezTo>
                    <a:pt x="5720" y="18498"/>
                    <a:pt x="5702" y="18510"/>
                    <a:pt x="5681" y="18510"/>
                  </a:cubicBezTo>
                  <a:cubicBezTo>
                    <a:pt x="5673" y="18510"/>
                    <a:pt x="5665" y="18508"/>
                    <a:pt x="5656" y="18504"/>
                  </a:cubicBezTo>
                  <a:lnTo>
                    <a:pt x="5677" y="18441"/>
                  </a:lnTo>
                  <a:cubicBezTo>
                    <a:pt x="5593" y="18399"/>
                    <a:pt x="5530" y="18336"/>
                    <a:pt x="5425" y="18336"/>
                  </a:cubicBezTo>
                  <a:cubicBezTo>
                    <a:pt x="5362" y="18441"/>
                    <a:pt x="5467" y="18504"/>
                    <a:pt x="5488" y="18588"/>
                  </a:cubicBezTo>
                  <a:cubicBezTo>
                    <a:pt x="5278" y="18525"/>
                    <a:pt x="5320" y="18252"/>
                    <a:pt x="5110" y="18252"/>
                  </a:cubicBezTo>
                  <a:cubicBezTo>
                    <a:pt x="5089" y="18210"/>
                    <a:pt x="5110" y="18125"/>
                    <a:pt x="5047" y="18104"/>
                  </a:cubicBezTo>
                  <a:lnTo>
                    <a:pt x="5005" y="18146"/>
                  </a:lnTo>
                  <a:cubicBezTo>
                    <a:pt x="4984" y="18125"/>
                    <a:pt x="4942" y="18125"/>
                    <a:pt x="4942" y="18083"/>
                  </a:cubicBezTo>
                  <a:cubicBezTo>
                    <a:pt x="4984" y="18020"/>
                    <a:pt x="5047" y="17978"/>
                    <a:pt x="5131" y="17978"/>
                  </a:cubicBezTo>
                  <a:cubicBezTo>
                    <a:pt x="5068" y="17852"/>
                    <a:pt x="4942" y="17747"/>
                    <a:pt x="4879" y="17621"/>
                  </a:cubicBezTo>
                  <a:cubicBezTo>
                    <a:pt x="4815" y="17495"/>
                    <a:pt x="4731" y="17390"/>
                    <a:pt x="4605" y="17306"/>
                  </a:cubicBezTo>
                  <a:cubicBezTo>
                    <a:pt x="4563" y="17348"/>
                    <a:pt x="4563" y="17411"/>
                    <a:pt x="4605" y="17453"/>
                  </a:cubicBezTo>
                  <a:cubicBezTo>
                    <a:pt x="4647" y="17474"/>
                    <a:pt x="4668" y="17516"/>
                    <a:pt x="4647" y="17558"/>
                  </a:cubicBezTo>
                  <a:cubicBezTo>
                    <a:pt x="4626" y="17600"/>
                    <a:pt x="4731" y="17621"/>
                    <a:pt x="4689" y="17684"/>
                  </a:cubicBezTo>
                  <a:cubicBezTo>
                    <a:pt x="4605" y="17621"/>
                    <a:pt x="4500" y="17600"/>
                    <a:pt x="4437" y="17495"/>
                  </a:cubicBezTo>
                  <a:cubicBezTo>
                    <a:pt x="4416" y="17432"/>
                    <a:pt x="4332" y="17411"/>
                    <a:pt x="4269" y="17369"/>
                  </a:cubicBezTo>
                  <a:lnTo>
                    <a:pt x="4206" y="17369"/>
                  </a:lnTo>
                  <a:cubicBezTo>
                    <a:pt x="4122" y="17242"/>
                    <a:pt x="4038" y="17137"/>
                    <a:pt x="3932" y="17053"/>
                  </a:cubicBezTo>
                  <a:cubicBezTo>
                    <a:pt x="3890" y="17053"/>
                    <a:pt x="3890" y="17074"/>
                    <a:pt x="3869" y="17095"/>
                  </a:cubicBezTo>
                  <a:cubicBezTo>
                    <a:pt x="3806" y="17074"/>
                    <a:pt x="3764" y="17032"/>
                    <a:pt x="3680" y="17032"/>
                  </a:cubicBezTo>
                  <a:cubicBezTo>
                    <a:pt x="3659" y="16969"/>
                    <a:pt x="3638" y="16927"/>
                    <a:pt x="3638" y="16864"/>
                  </a:cubicBezTo>
                  <a:cubicBezTo>
                    <a:pt x="3617" y="16864"/>
                    <a:pt x="3554" y="16864"/>
                    <a:pt x="3596" y="16843"/>
                  </a:cubicBezTo>
                  <a:cubicBezTo>
                    <a:pt x="3638" y="16843"/>
                    <a:pt x="3575" y="16864"/>
                    <a:pt x="3638" y="16864"/>
                  </a:cubicBezTo>
                  <a:cubicBezTo>
                    <a:pt x="3666" y="16864"/>
                    <a:pt x="3694" y="16892"/>
                    <a:pt x="3722" y="16892"/>
                  </a:cubicBezTo>
                  <a:cubicBezTo>
                    <a:pt x="3736" y="16892"/>
                    <a:pt x="3750" y="16885"/>
                    <a:pt x="3764" y="16864"/>
                  </a:cubicBezTo>
                  <a:cubicBezTo>
                    <a:pt x="3785" y="16675"/>
                    <a:pt x="3533" y="16570"/>
                    <a:pt x="3554" y="16359"/>
                  </a:cubicBezTo>
                  <a:lnTo>
                    <a:pt x="3554" y="16359"/>
                  </a:lnTo>
                  <a:lnTo>
                    <a:pt x="3638" y="16380"/>
                  </a:lnTo>
                  <a:cubicBezTo>
                    <a:pt x="3533" y="16149"/>
                    <a:pt x="3323" y="16002"/>
                    <a:pt x="3218" y="15792"/>
                  </a:cubicBezTo>
                  <a:lnTo>
                    <a:pt x="3155" y="15834"/>
                  </a:lnTo>
                  <a:cubicBezTo>
                    <a:pt x="3070" y="15834"/>
                    <a:pt x="3070" y="15729"/>
                    <a:pt x="3028" y="15687"/>
                  </a:cubicBezTo>
                  <a:cubicBezTo>
                    <a:pt x="3023" y="15692"/>
                    <a:pt x="3017" y="15693"/>
                    <a:pt x="3010" y="15693"/>
                  </a:cubicBezTo>
                  <a:cubicBezTo>
                    <a:pt x="3003" y="15693"/>
                    <a:pt x="2996" y="15692"/>
                    <a:pt x="2989" y="15692"/>
                  </a:cubicBezTo>
                  <a:cubicBezTo>
                    <a:pt x="2976" y="15692"/>
                    <a:pt x="2965" y="15697"/>
                    <a:pt x="2965" y="15729"/>
                  </a:cubicBezTo>
                  <a:cubicBezTo>
                    <a:pt x="2944" y="15792"/>
                    <a:pt x="3049" y="15813"/>
                    <a:pt x="3049" y="15876"/>
                  </a:cubicBezTo>
                  <a:cubicBezTo>
                    <a:pt x="3091" y="15876"/>
                    <a:pt x="3091" y="15897"/>
                    <a:pt x="3091" y="15960"/>
                  </a:cubicBezTo>
                  <a:cubicBezTo>
                    <a:pt x="3049" y="15960"/>
                    <a:pt x="3070" y="15897"/>
                    <a:pt x="3049" y="15876"/>
                  </a:cubicBezTo>
                  <a:cubicBezTo>
                    <a:pt x="2986" y="15897"/>
                    <a:pt x="3028" y="15939"/>
                    <a:pt x="3028" y="15981"/>
                  </a:cubicBezTo>
                  <a:cubicBezTo>
                    <a:pt x="3007" y="16065"/>
                    <a:pt x="3133" y="16065"/>
                    <a:pt x="3091" y="16170"/>
                  </a:cubicBezTo>
                  <a:cubicBezTo>
                    <a:pt x="3028" y="16149"/>
                    <a:pt x="2965" y="16107"/>
                    <a:pt x="2944" y="16023"/>
                  </a:cubicBezTo>
                  <a:lnTo>
                    <a:pt x="2692" y="15518"/>
                  </a:lnTo>
                  <a:cubicBezTo>
                    <a:pt x="2671" y="15497"/>
                    <a:pt x="2650" y="15455"/>
                    <a:pt x="2650" y="15413"/>
                  </a:cubicBezTo>
                  <a:cubicBezTo>
                    <a:pt x="2629" y="15329"/>
                    <a:pt x="2545" y="15266"/>
                    <a:pt x="2587" y="15161"/>
                  </a:cubicBezTo>
                  <a:cubicBezTo>
                    <a:pt x="2587" y="15140"/>
                    <a:pt x="2566" y="15140"/>
                    <a:pt x="2566" y="15140"/>
                  </a:cubicBezTo>
                  <a:lnTo>
                    <a:pt x="2503" y="15161"/>
                  </a:lnTo>
                  <a:cubicBezTo>
                    <a:pt x="2398" y="15119"/>
                    <a:pt x="2356" y="15014"/>
                    <a:pt x="2293" y="14930"/>
                  </a:cubicBezTo>
                  <a:lnTo>
                    <a:pt x="2272" y="15056"/>
                  </a:lnTo>
                  <a:cubicBezTo>
                    <a:pt x="2250" y="14993"/>
                    <a:pt x="2187" y="15035"/>
                    <a:pt x="2145" y="14993"/>
                  </a:cubicBezTo>
                  <a:lnTo>
                    <a:pt x="2082" y="14783"/>
                  </a:lnTo>
                  <a:cubicBezTo>
                    <a:pt x="1998" y="14783"/>
                    <a:pt x="1914" y="14720"/>
                    <a:pt x="1893" y="14656"/>
                  </a:cubicBezTo>
                  <a:cubicBezTo>
                    <a:pt x="1809" y="14404"/>
                    <a:pt x="1662" y="14173"/>
                    <a:pt x="1578" y="13942"/>
                  </a:cubicBezTo>
                  <a:lnTo>
                    <a:pt x="1473" y="13879"/>
                  </a:lnTo>
                  <a:lnTo>
                    <a:pt x="1515" y="13794"/>
                  </a:lnTo>
                  <a:cubicBezTo>
                    <a:pt x="1410" y="13731"/>
                    <a:pt x="1325" y="13647"/>
                    <a:pt x="1283" y="13542"/>
                  </a:cubicBezTo>
                  <a:cubicBezTo>
                    <a:pt x="1199" y="13374"/>
                    <a:pt x="1094" y="13227"/>
                    <a:pt x="989" y="13059"/>
                  </a:cubicBezTo>
                  <a:cubicBezTo>
                    <a:pt x="821" y="12869"/>
                    <a:pt x="716" y="12638"/>
                    <a:pt x="653" y="12407"/>
                  </a:cubicBezTo>
                  <a:cubicBezTo>
                    <a:pt x="632" y="12344"/>
                    <a:pt x="632" y="12239"/>
                    <a:pt x="590" y="12197"/>
                  </a:cubicBezTo>
                  <a:cubicBezTo>
                    <a:pt x="484" y="12112"/>
                    <a:pt x="442" y="11965"/>
                    <a:pt x="295" y="11923"/>
                  </a:cubicBezTo>
                  <a:cubicBezTo>
                    <a:pt x="272" y="11982"/>
                    <a:pt x="236" y="11995"/>
                    <a:pt x="193" y="11995"/>
                  </a:cubicBezTo>
                  <a:cubicBezTo>
                    <a:pt x="160" y="11995"/>
                    <a:pt x="122" y="11986"/>
                    <a:pt x="85" y="11986"/>
                  </a:cubicBezTo>
                  <a:cubicBezTo>
                    <a:pt x="66" y="12064"/>
                    <a:pt x="64" y="12142"/>
                    <a:pt x="81" y="12220"/>
                  </a:cubicBezTo>
                  <a:lnTo>
                    <a:pt x="81" y="12220"/>
                  </a:lnTo>
                  <a:cubicBezTo>
                    <a:pt x="43" y="12242"/>
                    <a:pt x="41" y="12283"/>
                    <a:pt x="1" y="12344"/>
                  </a:cubicBezTo>
                  <a:lnTo>
                    <a:pt x="106" y="12365"/>
                  </a:lnTo>
                  <a:cubicBezTo>
                    <a:pt x="148" y="12386"/>
                    <a:pt x="190" y="12365"/>
                    <a:pt x="190" y="12428"/>
                  </a:cubicBezTo>
                  <a:lnTo>
                    <a:pt x="148" y="12554"/>
                  </a:lnTo>
                  <a:cubicBezTo>
                    <a:pt x="154" y="12557"/>
                    <a:pt x="161" y="12558"/>
                    <a:pt x="167" y="12558"/>
                  </a:cubicBezTo>
                  <a:cubicBezTo>
                    <a:pt x="192" y="12558"/>
                    <a:pt x="216" y="12539"/>
                    <a:pt x="241" y="12539"/>
                  </a:cubicBezTo>
                  <a:cubicBezTo>
                    <a:pt x="252" y="12539"/>
                    <a:pt x="263" y="12543"/>
                    <a:pt x="274" y="12554"/>
                  </a:cubicBezTo>
                  <a:cubicBezTo>
                    <a:pt x="337" y="12638"/>
                    <a:pt x="337" y="12743"/>
                    <a:pt x="295" y="12848"/>
                  </a:cubicBezTo>
                  <a:cubicBezTo>
                    <a:pt x="421" y="12848"/>
                    <a:pt x="358" y="12974"/>
                    <a:pt x="442" y="13017"/>
                  </a:cubicBezTo>
                  <a:lnTo>
                    <a:pt x="463" y="12932"/>
                  </a:lnTo>
                  <a:cubicBezTo>
                    <a:pt x="484" y="13101"/>
                    <a:pt x="653" y="13164"/>
                    <a:pt x="716" y="13290"/>
                  </a:cubicBezTo>
                  <a:cubicBezTo>
                    <a:pt x="745" y="13275"/>
                    <a:pt x="754" y="13251"/>
                    <a:pt x="770" y="13251"/>
                  </a:cubicBezTo>
                  <a:cubicBezTo>
                    <a:pt x="778" y="13251"/>
                    <a:pt x="787" y="13256"/>
                    <a:pt x="800" y="13269"/>
                  </a:cubicBezTo>
                  <a:cubicBezTo>
                    <a:pt x="842" y="13437"/>
                    <a:pt x="905" y="13605"/>
                    <a:pt x="1031" y="13731"/>
                  </a:cubicBezTo>
                  <a:cubicBezTo>
                    <a:pt x="989" y="13794"/>
                    <a:pt x="989" y="13879"/>
                    <a:pt x="989" y="13963"/>
                  </a:cubicBezTo>
                  <a:lnTo>
                    <a:pt x="1094" y="14026"/>
                  </a:lnTo>
                  <a:cubicBezTo>
                    <a:pt x="1052" y="14173"/>
                    <a:pt x="1220" y="14236"/>
                    <a:pt x="1199" y="14341"/>
                  </a:cubicBezTo>
                  <a:lnTo>
                    <a:pt x="1346" y="14446"/>
                  </a:lnTo>
                  <a:cubicBezTo>
                    <a:pt x="1304" y="14635"/>
                    <a:pt x="1494" y="14762"/>
                    <a:pt x="1494" y="14951"/>
                  </a:cubicBezTo>
                  <a:cubicBezTo>
                    <a:pt x="1304" y="14909"/>
                    <a:pt x="1346" y="14656"/>
                    <a:pt x="1136" y="14572"/>
                  </a:cubicBezTo>
                  <a:lnTo>
                    <a:pt x="1136" y="14572"/>
                  </a:lnTo>
                  <a:cubicBezTo>
                    <a:pt x="1262" y="14762"/>
                    <a:pt x="1367" y="14972"/>
                    <a:pt x="1431" y="15203"/>
                  </a:cubicBezTo>
                  <a:lnTo>
                    <a:pt x="1536" y="15224"/>
                  </a:lnTo>
                  <a:cubicBezTo>
                    <a:pt x="1578" y="15287"/>
                    <a:pt x="1557" y="15371"/>
                    <a:pt x="1641" y="15413"/>
                  </a:cubicBezTo>
                  <a:cubicBezTo>
                    <a:pt x="1620" y="15434"/>
                    <a:pt x="1593" y="15445"/>
                    <a:pt x="1572" y="15445"/>
                  </a:cubicBezTo>
                  <a:cubicBezTo>
                    <a:pt x="1551" y="15445"/>
                    <a:pt x="1536" y="15434"/>
                    <a:pt x="1536" y="15413"/>
                  </a:cubicBezTo>
                  <a:cubicBezTo>
                    <a:pt x="1536" y="15350"/>
                    <a:pt x="1494" y="15308"/>
                    <a:pt x="1431" y="15287"/>
                  </a:cubicBezTo>
                  <a:cubicBezTo>
                    <a:pt x="1410" y="15287"/>
                    <a:pt x="1388" y="15287"/>
                    <a:pt x="1367" y="15329"/>
                  </a:cubicBezTo>
                  <a:lnTo>
                    <a:pt x="1494" y="15476"/>
                  </a:lnTo>
                  <a:cubicBezTo>
                    <a:pt x="1515" y="15560"/>
                    <a:pt x="1557" y="15645"/>
                    <a:pt x="1599" y="15729"/>
                  </a:cubicBezTo>
                  <a:cubicBezTo>
                    <a:pt x="1641" y="15708"/>
                    <a:pt x="1599" y="15645"/>
                    <a:pt x="1683" y="15624"/>
                  </a:cubicBezTo>
                  <a:cubicBezTo>
                    <a:pt x="1830" y="15687"/>
                    <a:pt x="1851" y="15834"/>
                    <a:pt x="1914" y="15981"/>
                  </a:cubicBezTo>
                  <a:cubicBezTo>
                    <a:pt x="2103" y="16086"/>
                    <a:pt x="2229" y="16275"/>
                    <a:pt x="2293" y="16465"/>
                  </a:cubicBezTo>
                  <a:cubicBezTo>
                    <a:pt x="2356" y="16675"/>
                    <a:pt x="2482" y="16864"/>
                    <a:pt x="2650" y="16990"/>
                  </a:cubicBezTo>
                  <a:cubicBezTo>
                    <a:pt x="2734" y="17053"/>
                    <a:pt x="2797" y="17137"/>
                    <a:pt x="2839" y="17221"/>
                  </a:cubicBezTo>
                  <a:cubicBezTo>
                    <a:pt x="2902" y="17306"/>
                    <a:pt x="2944" y="17390"/>
                    <a:pt x="3007" y="17453"/>
                  </a:cubicBezTo>
                  <a:cubicBezTo>
                    <a:pt x="3112" y="17537"/>
                    <a:pt x="3218" y="17663"/>
                    <a:pt x="3281" y="17789"/>
                  </a:cubicBezTo>
                  <a:cubicBezTo>
                    <a:pt x="3302" y="17831"/>
                    <a:pt x="3344" y="17873"/>
                    <a:pt x="3407" y="17873"/>
                  </a:cubicBezTo>
                  <a:cubicBezTo>
                    <a:pt x="3407" y="17810"/>
                    <a:pt x="3365" y="17768"/>
                    <a:pt x="3407" y="17726"/>
                  </a:cubicBezTo>
                  <a:cubicBezTo>
                    <a:pt x="3470" y="17726"/>
                    <a:pt x="3512" y="17768"/>
                    <a:pt x="3533" y="17810"/>
                  </a:cubicBezTo>
                  <a:cubicBezTo>
                    <a:pt x="3575" y="17936"/>
                    <a:pt x="3638" y="18020"/>
                    <a:pt x="3722" y="18104"/>
                  </a:cubicBezTo>
                  <a:cubicBezTo>
                    <a:pt x="3743" y="18125"/>
                    <a:pt x="3764" y="18146"/>
                    <a:pt x="3785" y="18189"/>
                  </a:cubicBezTo>
                  <a:cubicBezTo>
                    <a:pt x="3890" y="18357"/>
                    <a:pt x="4017" y="18546"/>
                    <a:pt x="4143" y="18714"/>
                  </a:cubicBezTo>
                  <a:cubicBezTo>
                    <a:pt x="4206" y="18777"/>
                    <a:pt x="4269" y="18714"/>
                    <a:pt x="4332" y="18819"/>
                  </a:cubicBezTo>
                  <a:cubicBezTo>
                    <a:pt x="4395" y="18924"/>
                    <a:pt x="4521" y="19008"/>
                    <a:pt x="4584" y="19135"/>
                  </a:cubicBezTo>
                  <a:cubicBezTo>
                    <a:pt x="4647" y="19240"/>
                    <a:pt x="4731" y="19366"/>
                    <a:pt x="4815" y="19471"/>
                  </a:cubicBezTo>
                  <a:cubicBezTo>
                    <a:pt x="4942" y="19618"/>
                    <a:pt x="5068" y="19744"/>
                    <a:pt x="5215" y="19870"/>
                  </a:cubicBezTo>
                  <a:cubicBezTo>
                    <a:pt x="5236" y="19849"/>
                    <a:pt x="5236" y="19807"/>
                    <a:pt x="5236" y="19786"/>
                  </a:cubicBezTo>
                  <a:cubicBezTo>
                    <a:pt x="5299" y="19786"/>
                    <a:pt x="5341" y="19828"/>
                    <a:pt x="5341" y="19892"/>
                  </a:cubicBezTo>
                  <a:cubicBezTo>
                    <a:pt x="5425" y="19892"/>
                    <a:pt x="5404" y="19955"/>
                    <a:pt x="5425" y="19997"/>
                  </a:cubicBezTo>
                  <a:cubicBezTo>
                    <a:pt x="5446" y="20081"/>
                    <a:pt x="5467" y="20165"/>
                    <a:pt x="5509" y="20249"/>
                  </a:cubicBezTo>
                  <a:cubicBezTo>
                    <a:pt x="5614" y="20375"/>
                    <a:pt x="5719" y="20522"/>
                    <a:pt x="5825" y="20648"/>
                  </a:cubicBezTo>
                  <a:cubicBezTo>
                    <a:pt x="5867" y="20711"/>
                    <a:pt x="5909" y="20754"/>
                    <a:pt x="5972" y="20775"/>
                  </a:cubicBezTo>
                  <a:cubicBezTo>
                    <a:pt x="6098" y="20859"/>
                    <a:pt x="6224" y="20964"/>
                    <a:pt x="6308" y="21111"/>
                  </a:cubicBezTo>
                  <a:cubicBezTo>
                    <a:pt x="6413" y="21300"/>
                    <a:pt x="6539" y="21468"/>
                    <a:pt x="6708" y="21616"/>
                  </a:cubicBezTo>
                  <a:cubicBezTo>
                    <a:pt x="6750" y="21637"/>
                    <a:pt x="6771" y="21700"/>
                    <a:pt x="6792" y="21763"/>
                  </a:cubicBezTo>
                  <a:cubicBezTo>
                    <a:pt x="6806" y="21760"/>
                    <a:pt x="6819" y="21759"/>
                    <a:pt x="6831" y="21759"/>
                  </a:cubicBezTo>
                  <a:cubicBezTo>
                    <a:pt x="6908" y="21759"/>
                    <a:pt x="6945" y="21813"/>
                    <a:pt x="6981" y="21868"/>
                  </a:cubicBezTo>
                  <a:cubicBezTo>
                    <a:pt x="7044" y="22015"/>
                    <a:pt x="7149" y="22120"/>
                    <a:pt x="7233" y="22225"/>
                  </a:cubicBezTo>
                  <a:cubicBezTo>
                    <a:pt x="7338" y="22246"/>
                    <a:pt x="7422" y="22309"/>
                    <a:pt x="7486" y="22393"/>
                  </a:cubicBezTo>
                  <a:cubicBezTo>
                    <a:pt x="7549" y="22499"/>
                    <a:pt x="7633" y="22583"/>
                    <a:pt x="7738" y="22667"/>
                  </a:cubicBezTo>
                  <a:cubicBezTo>
                    <a:pt x="7885" y="22793"/>
                    <a:pt x="8032" y="22940"/>
                    <a:pt x="8137" y="23108"/>
                  </a:cubicBezTo>
                  <a:cubicBezTo>
                    <a:pt x="8200" y="23213"/>
                    <a:pt x="8284" y="23297"/>
                    <a:pt x="8369" y="23382"/>
                  </a:cubicBezTo>
                  <a:cubicBezTo>
                    <a:pt x="8474" y="23445"/>
                    <a:pt x="8474" y="23571"/>
                    <a:pt x="8579" y="23634"/>
                  </a:cubicBezTo>
                  <a:cubicBezTo>
                    <a:pt x="8705" y="23697"/>
                    <a:pt x="8810" y="23802"/>
                    <a:pt x="8852" y="23949"/>
                  </a:cubicBezTo>
                  <a:cubicBezTo>
                    <a:pt x="8852" y="23970"/>
                    <a:pt x="8894" y="23970"/>
                    <a:pt x="8915" y="23991"/>
                  </a:cubicBezTo>
                  <a:lnTo>
                    <a:pt x="8978" y="23949"/>
                  </a:lnTo>
                  <a:cubicBezTo>
                    <a:pt x="9146" y="24054"/>
                    <a:pt x="9315" y="24202"/>
                    <a:pt x="9462" y="24349"/>
                  </a:cubicBezTo>
                  <a:cubicBezTo>
                    <a:pt x="9609" y="24517"/>
                    <a:pt x="9735" y="24685"/>
                    <a:pt x="9861" y="24853"/>
                  </a:cubicBezTo>
                  <a:cubicBezTo>
                    <a:pt x="9903" y="24769"/>
                    <a:pt x="9819" y="24727"/>
                    <a:pt x="9861" y="24643"/>
                  </a:cubicBezTo>
                  <a:lnTo>
                    <a:pt x="9861" y="24643"/>
                  </a:lnTo>
                  <a:cubicBezTo>
                    <a:pt x="10029" y="24769"/>
                    <a:pt x="10177" y="24895"/>
                    <a:pt x="10282" y="25064"/>
                  </a:cubicBezTo>
                  <a:cubicBezTo>
                    <a:pt x="10429" y="25232"/>
                    <a:pt x="10429" y="25253"/>
                    <a:pt x="10555" y="25316"/>
                  </a:cubicBezTo>
                  <a:cubicBezTo>
                    <a:pt x="10597" y="25337"/>
                    <a:pt x="10639" y="25358"/>
                    <a:pt x="10660" y="25400"/>
                  </a:cubicBezTo>
                  <a:cubicBezTo>
                    <a:pt x="10786" y="25526"/>
                    <a:pt x="10913" y="25652"/>
                    <a:pt x="11081" y="25715"/>
                  </a:cubicBezTo>
                  <a:cubicBezTo>
                    <a:pt x="11123" y="25736"/>
                    <a:pt x="11186" y="25778"/>
                    <a:pt x="11186" y="25841"/>
                  </a:cubicBezTo>
                  <a:cubicBezTo>
                    <a:pt x="11144" y="25841"/>
                    <a:pt x="11123" y="25841"/>
                    <a:pt x="11102" y="25883"/>
                  </a:cubicBezTo>
                  <a:cubicBezTo>
                    <a:pt x="11207" y="25926"/>
                    <a:pt x="11249" y="26031"/>
                    <a:pt x="11333" y="26073"/>
                  </a:cubicBezTo>
                  <a:cubicBezTo>
                    <a:pt x="11480" y="26136"/>
                    <a:pt x="11606" y="26220"/>
                    <a:pt x="11711" y="26325"/>
                  </a:cubicBezTo>
                  <a:cubicBezTo>
                    <a:pt x="11817" y="26409"/>
                    <a:pt x="11943" y="26472"/>
                    <a:pt x="12090" y="26493"/>
                  </a:cubicBezTo>
                  <a:cubicBezTo>
                    <a:pt x="12111" y="26493"/>
                    <a:pt x="12153" y="26514"/>
                    <a:pt x="12174" y="26535"/>
                  </a:cubicBezTo>
                  <a:cubicBezTo>
                    <a:pt x="12237" y="26640"/>
                    <a:pt x="12342" y="26661"/>
                    <a:pt x="12426" y="26724"/>
                  </a:cubicBezTo>
                  <a:cubicBezTo>
                    <a:pt x="12594" y="26809"/>
                    <a:pt x="12742" y="26893"/>
                    <a:pt x="12868" y="27019"/>
                  </a:cubicBezTo>
                  <a:cubicBezTo>
                    <a:pt x="13183" y="27082"/>
                    <a:pt x="13393" y="27334"/>
                    <a:pt x="13709" y="27376"/>
                  </a:cubicBezTo>
                  <a:cubicBezTo>
                    <a:pt x="13856" y="27397"/>
                    <a:pt x="14003" y="27460"/>
                    <a:pt x="14150" y="27502"/>
                  </a:cubicBezTo>
                  <a:cubicBezTo>
                    <a:pt x="14487" y="27565"/>
                    <a:pt x="14844" y="27649"/>
                    <a:pt x="15159" y="27713"/>
                  </a:cubicBezTo>
                  <a:cubicBezTo>
                    <a:pt x="15244" y="27839"/>
                    <a:pt x="15370" y="27923"/>
                    <a:pt x="15538" y="27944"/>
                  </a:cubicBezTo>
                  <a:cubicBezTo>
                    <a:pt x="15552" y="27944"/>
                    <a:pt x="15575" y="27934"/>
                    <a:pt x="15602" y="27934"/>
                  </a:cubicBezTo>
                  <a:cubicBezTo>
                    <a:pt x="15615" y="27934"/>
                    <a:pt x="15629" y="27937"/>
                    <a:pt x="15643" y="27944"/>
                  </a:cubicBezTo>
                  <a:cubicBezTo>
                    <a:pt x="15811" y="28028"/>
                    <a:pt x="15958" y="28070"/>
                    <a:pt x="16148" y="28112"/>
                  </a:cubicBezTo>
                  <a:cubicBezTo>
                    <a:pt x="16178" y="28112"/>
                    <a:pt x="16209" y="28157"/>
                    <a:pt x="16247" y="28157"/>
                  </a:cubicBezTo>
                  <a:cubicBezTo>
                    <a:pt x="16262" y="28157"/>
                    <a:pt x="16278" y="28150"/>
                    <a:pt x="16295" y="28133"/>
                  </a:cubicBezTo>
                  <a:cubicBezTo>
                    <a:pt x="16274" y="28007"/>
                    <a:pt x="16106" y="28049"/>
                    <a:pt x="16021" y="27923"/>
                  </a:cubicBezTo>
                  <a:lnTo>
                    <a:pt x="16021" y="27923"/>
                  </a:lnTo>
                  <a:cubicBezTo>
                    <a:pt x="16337" y="27986"/>
                    <a:pt x="16652" y="28049"/>
                    <a:pt x="16989" y="28070"/>
                  </a:cubicBezTo>
                  <a:cubicBezTo>
                    <a:pt x="17063" y="28085"/>
                    <a:pt x="17148" y="28100"/>
                    <a:pt x="17236" y="28100"/>
                  </a:cubicBezTo>
                  <a:cubicBezTo>
                    <a:pt x="17272" y="28100"/>
                    <a:pt x="17309" y="28097"/>
                    <a:pt x="17346" y="28091"/>
                  </a:cubicBezTo>
                  <a:cubicBezTo>
                    <a:pt x="17346" y="28074"/>
                    <a:pt x="17360" y="28043"/>
                    <a:pt x="17365" y="28043"/>
                  </a:cubicBezTo>
                  <a:cubicBezTo>
                    <a:pt x="17366" y="28043"/>
                    <a:pt x="17367" y="28045"/>
                    <a:pt x="17367" y="28049"/>
                  </a:cubicBezTo>
                  <a:cubicBezTo>
                    <a:pt x="17388" y="28091"/>
                    <a:pt x="17367" y="28091"/>
                    <a:pt x="17346" y="28091"/>
                  </a:cubicBezTo>
                  <a:cubicBezTo>
                    <a:pt x="17388" y="28154"/>
                    <a:pt x="17472" y="28154"/>
                    <a:pt x="17535" y="28154"/>
                  </a:cubicBezTo>
                  <a:cubicBezTo>
                    <a:pt x="17577" y="28091"/>
                    <a:pt x="17577" y="28007"/>
                    <a:pt x="17661" y="28007"/>
                  </a:cubicBezTo>
                  <a:cubicBezTo>
                    <a:pt x="17872" y="28070"/>
                    <a:pt x="18082" y="28112"/>
                    <a:pt x="18292" y="28112"/>
                  </a:cubicBezTo>
                  <a:lnTo>
                    <a:pt x="18250" y="28196"/>
                  </a:lnTo>
                  <a:cubicBezTo>
                    <a:pt x="18227" y="28185"/>
                    <a:pt x="18204" y="28167"/>
                    <a:pt x="18184" y="28167"/>
                  </a:cubicBezTo>
                  <a:cubicBezTo>
                    <a:pt x="18168" y="28167"/>
                    <a:pt x="18154" y="28179"/>
                    <a:pt x="18145" y="28217"/>
                  </a:cubicBezTo>
                  <a:cubicBezTo>
                    <a:pt x="18181" y="28244"/>
                    <a:pt x="18213" y="28252"/>
                    <a:pt x="18250" y="28252"/>
                  </a:cubicBezTo>
                  <a:cubicBezTo>
                    <a:pt x="18298" y="28252"/>
                    <a:pt x="18355" y="28238"/>
                    <a:pt x="18439" y="28238"/>
                  </a:cubicBezTo>
                  <a:cubicBezTo>
                    <a:pt x="18565" y="28238"/>
                    <a:pt x="18692" y="28217"/>
                    <a:pt x="18818" y="28217"/>
                  </a:cubicBezTo>
                  <a:cubicBezTo>
                    <a:pt x="19070" y="28175"/>
                    <a:pt x="19343" y="28175"/>
                    <a:pt x="19596" y="28175"/>
                  </a:cubicBezTo>
                  <a:cubicBezTo>
                    <a:pt x="19596" y="28175"/>
                    <a:pt x="19617" y="28175"/>
                    <a:pt x="19638" y="28154"/>
                  </a:cubicBezTo>
                  <a:cubicBezTo>
                    <a:pt x="19638" y="28123"/>
                    <a:pt x="19617" y="28123"/>
                    <a:pt x="19593" y="28123"/>
                  </a:cubicBezTo>
                  <a:cubicBezTo>
                    <a:pt x="19569" y="28123"/>
                    <a:pt x="19543" y="28123"/>
                    <a:pt x="19533" y="28091"/>
                  </a:cubicBezTo>
                  <a:cubicBezTo>
                    <a:pt x="19680" y="28091"/>
                    <a:pt x="19806" y="28091"/>
                    <a:pt x="19953" y="28070"/>
                  </a:cubicBezTo>
                  <a:cubicBezTo>
                    <a:pt x="20043" y="28070"/>
                    <a:pt x="20144" y="28016"/>
                    <a:pt x="20232" y="28016"/>
                  </a:cubicBezTo>
                  <a:cubicBezTo>
                    <a:pt x="20268" y="28016"/>
                    <a:pt x="20301" y="28025"/>
                    <a:pt x="20331" y="28049"/>
                  </a:cubicBezTo>
                  <a:cubicBezTo>
                    <a:pt x="20388" y="28086"/>
                    <a:pt x="20344" y="28157"/>
                    <a:pt x="20363" y="28157"/>
                  </a:cubicBezTo>
                  <a:cubicBezTo>
                    <a:pt x="20366" y="28157"/>
                    <a:pt x="20369" y="28156"/>
                    <a:pt x="20373" y="28154"/>
                  </a:cubicBezTo>
                  <a:cubicBezTo>
                    <a:pt x="20394" y="28154"/>
                    <a:pt x="20458" y="28154"/>
                    <a:pt x="20458" y="28112"/>
                  </a:cubicBezTo>
                  <a:cubicBezTo>
                    <a:pt x="20479" y="28070"/>
                    <a:pt x="20373" y="28070"/>
                    <a:pt x="20437" y="28049"/>
                  </a:cubicBezTo>
                  <a:cubicBezTo>
                    <a:pt x="20451" y="28042"/>
                    <a:pt x="20462" y="28039"/>
                    <a:pt x="20471" y="28039"/>
                  </a:cubicBezTo>
                  <a:cubicBezTo>
                    <a:pt x="20516" y="28039"/>
                    <a:pt x="20510" y="28112"/>
                    <a:pt x="20563" y="28112"/>
                  </a:cubicBezTo>
                  <a:cubicBezTo>
                    <a:pt x="20636" y="28070"/>
                    <a:pt x="20715" y="28070"/>
                    <a:pt x="20794" y="28070"/>
                  </a:cubicBezTo>
                  <a:cubicBezTo>
                    <a:pt x="20873" y="28070"/>
                    <a:pt x="20952" y="28070"/>
                    <a:pt x="21025" y="28028"/>
                  </a:cubicBezTo>
                  <a:lnTo>
                    <a:pt x="21172" y="28049"/>
                  </a:lnTo>
                  <a:cubicBezTo>
                    <a:pt x="21341" y="28007"/>
                    <a:pt x="21509" y="27986"/>
                    <a:pt x="21677" y="27965"/>
                  </a:cubicBezTo>
                  <a:cubicBezTo>
                    <a:pt x="21691" y="27967"/>
                    <a:pt x="21705" y="27968"/>
                    <a:pt x="21720" y="27968"/>
                  </a:cubicBezTo>
                  <a:cubicBezTo>
                    <a:pt x="21817" y="27968"/>
                    <a:pt x="21915" y="27919"/>
                    <a:pt x="22013" y="27919"/>
                  </a:cubicBezTo>
                  <a:cubicBezTo>
                    <a:pt x="22027" y="27919"/>
                    <a:pt x="22041" y="27920"/>
                    <a:pt x="22055" y="27923"/>
                  </a:cubicBezTo>
                  <a:cubicBezTo>
                    <a:pt x="22118" y="27923"/>
                    <a:pt x="22161" y="27902"/>
                    <a:pt x="22203" y="27860"/>
                  </a:cubicBezTo>
                  <a:cubicBezTo>
                    <a:pt x="22330" y="27787"/>
                    <a:pt x="22474" y="27730"/>
                    <a:pt x="22620" y="27730"/>
                  </a:cubicBezTo>
                  <a:cubicBezTo>
                    <a:pt x="22642" y="27730"/>
                    <a:pt x="22664" y="27731"/>
                    <a:pt x="22686" y="27734"/>
                  </a:cubicBezTo>
                  <a:cubicBezTo>
                    <a:pt x="23002" y="27713"/>
                    <a:pt x="23317" y="27671"/>
                    <a:pt x="23632" y="27628"/>
                  </a:cubicBezTo>
                  <a:lnTo>
                    <a:pt x="23653" y="27523"/>
                  </a:lnTo>
                  <a:cubicBezTo>
                    <a:pt x="23746" y="27493"/>
                    <a:pt x="23849" y="27473"/>
                    <a:pt x="23948" y="27473"/>
                  </a:cubicBezTo>
                  <a:cubicBezTo>
                    <a:pt x="23984" y="27473"/>
                    <a:pt x="24019" y="27476"/>
                    <a:pt x="24053" y="27481"/>
                  </a:cubicBezTo>
                  <a:cubicBezTo>
                    <a:pt x="24179" y="27460"/>
                    <a:pt x="24305" y="27439"/>
                    <a:pt x="24431" y="27397"/>
                  </a:cubicBezTo>
                  <a:cubicBezTo>
                    <a:pt x="24533" y="27380"/>
                    <a:pt x="24634" y="27323"/>
                    <a:pt x="24736" y="27323"/>
                  </a:cubicBezTo>
                  <a:cubicBezTo>
                    <a:pt x="24760" y="27323"/>
                    <a:pt x="24785" y="27326"/>
                    <a:pt x="24810" y="27334"/>
                  </a:cubicBezTo>
                  <a:cubicBezTo>
                    <a:pt x="25188" y="27082"/>
                    <a:pt x="25609" y="26935"/>
                    <a:pt x="26050" y="26893"/>
                  </a:cubicBezTo>
                  <a:cubicBezTo>
                    <a:pt x="26071" y="26872"/>
                    <a:pt x="26092" y="26830"/>
                    <a:pt x="26134" y="26830"/>
                  </a:cubicBezTo>
                  <a:cubicBezTo>
                    <a:pt x="26134" y="26893"/>
                    <a:pt x="26155" y="26935"/>
                    <a:pt x="26218" y="26956"/>
                  </a:cubicBezTo>
                  <a:cubicBezTo>
                    <a:pt x="26260" y="26872"/>
                    <a:pt x="26344" y="26872"/>
                    <a:pt x="26407" y="26851"/>
                  </a:cubicBezTo>
                  <a:cubicBezTo>
                    <a:pt x="26400" y="26820"/>
                    <a:pt x="26386" y="26811"/>
                    <a:pt x="26368" y="26811"/>
                  </a:cubicBezTo>
                  <a:cubicBezTo>
                    <a:pt x="26348" y="26811"/>
                    <a:pt x="26323" y="26821"/>
                    <a:pt x="26293" y="26821"/>
                  </a:cubicBezTo>
                  <a:cubicBezTo>
                    <a:pt x="26276" y="26821"/>
                    <a:pt x="26258" y="26818"/>
                    <a:pt x="26239" y="26809"/>
                  </a:cubicBezTo>
                  <a:cubicBezTo>
                    <a:pt x="26351" y="26752"/>
                    <a:pt x="26473" y="26724"/>
                    <a:pt x="26591" y="26724"/>
                  </a:cubicBezTo>
                  <a:cubicBezTo>
                    <a:pt x="26650" y="26724"/>
                    <a:pt x="26709" y="26731"/>
                    <a:pt x="26765" y="26745"/>
                  </a:cubicBezTo>
                  <a:lnTo>
                    <a:pt x="26407" y="26851"/>
                  </a:lnTo>
                  <a:cubicBezTo>
                    <a:pt x="26428" y="26872"/>
                    <a:pt x="26450" y="26872"/>
                    <a:pt x="26492" y="26872"/>
                  </a:cubicBezTo>
                  <a:cubicBezTo>
                    <a:pt x="26618" y="26830"/>
                    <a:pt x="26744" y="26809"/>
                    <a:pt x="26870" y="26809"/>
                  </a:cubicBezTo>
                  <a:cubicBezTo>
                    <a:pt x="26975" y="26809"/>
                    <a:pt x="27038" y="26766"/>
                    <a:pt x="27101" y="26703"/>
                  </a:cubicBezTo>
                  <a:cubicBezTo>
                    <a:pt x="27096" y="26701"/>
                    <a:pt x="27091" y="26700"/>
                    <a:pt x="27086" y="26700"/>
                  </a:cubicBezTo>
                  <a:cubicBezTo>
                    <a:pt x="27058" y="26700"/>
                    <a:pt x="27022" y="26727"/>
                    <a:pt x="26978" y="26727"/>
                  </a:cubicBezTo>
                  <a:cubicBezTo>
                    <a:pt x="26958" y="26727"/>
                    <a:pt x="26936" y="26721"/>
                    <a:pt x="26912" y="26703"/>
                  </a:cubicBezTo>
                  <a:cubicBezTo>
                    <a:pt x="27017" y="26682"/>
                    <a:pt x="27122" y="26661"/>
                    <a:pt x="27185" y="26640"/>
                  </a:cubicBezTo>
                  <a:cubicBezTo>
                    <a:pt x="27248" y="26619"/>
                    <a:pt x="27312" y="26619"/>
                    <a:pt x="27375" y="26577"/>
                  </a:cubicBezTo>
                  <a:cubicBezTo>
                    <a:pt x="27423" y="26513"/>
                    <a:pt x="27495" y="26486"/>
                    <a:pt x="27565" y="26486"/>
                  </a:cubicBezTo>
                  <a:cubicBezTo>
                    <a:pt x="27586" y="26486"/>
                    <a:pt x="27607" y="26488"/>
                    <a:pt x="27627" y="26493"/>
                  </a:cubicBezTo>
                  <a:cubicBezTo>
                    <a:pt x="27641" y="26500"/>
                    <a:pt x="27653" y="26503"/>
                    <a:pt x="27663" y="26503"/>
                  </a:cubicBezTo>
                  <a:cubicBezTo>
                    <a:pt x="27685" y="26503"/>
                    <a:pt x="27704" y="26493"/>
                    <a:pt x="27732" y="26493"/>
                  </a:cubicBezTo>
                  <a:cubicBezTo>
                    <a:pt x="27921" y="26346"/>
                    <a:pt x="28131" y="26241"/>
                    <a:pt x="28363" y="26199"/>
                  </a:cubicBezTo>
                  <a:cubicBezTo>
                    <a:pt x="28468" y="26010"/>
                    <a:pt x="28699" y="25904"/>
                    <a:pt x="28825" y="25820"/>
                  </a:cubicBezTo>
                  <a:cubicBezTo>
                    <a:pt x="28972" y="25736"/>
                    <a:pt x="29120" y="25694"/>
                    <a:pt x="29246" y="25610"/>
                  </a:cubicBezTo>
                  <a:cubicBezTo>
                    <a:pt x="29309" y="25568"/>
                    <a:pt x="29330" y="25484"/>
                    <a:pt x="29393" y="25463"/>
                  </a:cubicBezTo>
                  <a:cubicBezTo>
                    <a:pt x="29645" y="25316"/>
                    <a:pt x="29876" y="25169"/>
                    <a:pt x="30087" y="24979"/>
                  </a:cubicBezTo>
                  <a:cubicBezTo>
                    <a:pt x="30171" y="24916"/>
                    <a:pt x="30255" y="24832"/>
                    <a:pt x="30360" y="24790"/>
                  </a:cubicBezTo>
                  <a:cubicBezTo>
                    <a:pt x="30570" y="24664"/>
                    <a:pt x="30781" y="24538"/>
                    <a:pt x="30991" y="24412"/>
                  </a:cubicBezTo>
                  <a:cubicBezTo>
                    <a:pt x="31012" y="24391"/>
                    <a:pt x="31012" y="24370"/>
                    <a:pt x="30991" y="24370"/>
                  </a:cubicBezTo>
                  <a:cubicBezTo>
                    <a:pt x="30970" y="24349"/>
                    <a:pt x="30949" y="24328"/>
                    <a:pt x="30949" y="24286"/>
                  </a:cubicBezTo>
                  <a:cubicBezTo>
                    <a:pt x="30991" y="24244"/>
                    <a:pt x="31033" y="24202"/>
                    <a:pt x="31075" y="24138"/>
                  </a:cubicBezTo>
                  <a:cubicBezTo>
                    <a:pt x="31117" y="24096"/>
                    <a:pt x="31159" y="24054"/>
                    <a:pt x="31222" y="24012"/>
                  </a:cubicBezTo>
                  <a:cubicBezTo>
                    <a:pt x="31264" y="23970"/>
                    <a:pt x="31306" y="23907"/>
                    <a:pt x="31348" y="23865"/>
                  </a:cubicBezTo>
                  <a:cubicBezTo>
                    <a:pt x="31390" y="23823"/>
                    <a:pt x="31453" y="23781"/>
                    <a:pt x="31474" y="23739"/>
                  </a:cubicBezTo>
                  <a:cubicBezTo>
                    <a:pt x="31516" y="23676"/>
                    <a:pt x="31558" y="23634"/>
                    <a:pt x="31622" y="23592"/>
                  </a:cubicBezTo>
                  <a:cubicBezTo>
                    <a:pt x="31664" y="23529"/>
                    <a:pt x="31769" y="23529"/>
                    <a:pt x="31790" y="23487"/>
                  </a:cubicBezTo>
                  <a:cubicBezTo>
                    <a:pt x="31832" y="23445"/>
                    <a:pt x="31832" y="23403"/>
                    <a:pt x="31874" y="23361"/>
                  </a:cubicBezTo>
                  <a:cubicBezTo>
                    <a:pt x="31908" y="23395"/>
                    <a:pt x="31914" y="23429"/>
                    <a:pt x="31938" y="23429"/>
                  </a:cubicBezTo>
                  <a:cubicBezTo>
                    <a:pt x="31944" y="23429"/>
                    <a:pt x="31950" y="23427"/>
                    <a:pt x="31958" y="23424"/>
                  </a:cubicBezTo>
                  <a:cubicBezTo>
                    <a:pt x="32016" y="23385"/>
                    <a:pt x="32056" y="23329"/>
                    <a:pt x="32062" y="23255"/>
                  </a:cubicBezTo>
                  <a:lnTo>
                    <a:pt x="32062" y="23255"/>
                  </a:lnTo>
                  <a:cubicBezTo>
                    <a:pt x="32062" y="23255"/>
                    <a:pt x="32063" y="23255"/>
                    <a:pt x="32063" y="23255"/>
                  </a:cubicBezTo>
                  <a:lnTo>
                    <a:pt x="32105" y="23255"/>
                  </a:lnTo>
                  <a:cubicBezTo>
                    <a:pt x="32315" y="23024"/>
                    <a:pt x="32505" y="22793"/>
                    <a:pt x="32673" y="22562"/>
                  </a:cubicBezTo>
                  <a:cubicBezTo>
                    <a:pt x="32715" y="22499"/>
                    <a:pt x="32778" y="22456"/>
                    <a:pt x="32820" y="22393"/>
                  </a:cubicBezTo>
                  <a:lnTo>
                    <a:pt x="32862" y="22393"/>
                  </a:lnTo>
                  <a:cubicBezTo>
                    <a:pt x="32883" y="22414"/>
                    <a:pt x="32904" y="22456"/>
                    <a:pt x="32904" y="22499"/>
                  </a:cubicBezTo>
                  <a:cubicBezTo>
                    <a:pt x="32820" y="22562"/>
                    <a:pt x="32799" y="22688"/>
                    <a:pt x="32652" y="22688"/>
                  </a:cubicBezTo>
                  <a:cubicBezTo>
                    <a:pt x="32694" y="22793"/>
                    <a:pt x="32610" y="22835"/>
                    <a:pt x="32610" y="22898"/>
                  </a:cubicBezTo>
                  <a:cubicBezTo>
                    <a:pt x="32631" y="22898"/>
                    <a:pt x="32673" y="22898"/>
                    <a:pt x="32673" y="22877"/>
                  </a:cubicBezTo>
                  <a:cubicBezTo>
                    <a:pt x="32904" y="22604"/>
                    <a:pt x="33093" y="22309"/>
                    <a:pt x="33282" y="22015"/>
                  </a:cubicBezTo>
                  <a:cubicBezTo>
                    <a:pt x="33303" y="21952"/>
                    <a:pt x="33346" y="21910"/>
                    <a:pt x="33409" y="21868"/>
                  </a:cubicBezTo>
                  <a:cubicBezTo>
                    <a:pt x="33535" y="21805"/>
                    <a:pt x="33598" y="21700"/>
                    <a:pt x="33682" y="21616"/>
                  </a:cubicBezTo>
                  <a:cubicBezTo>
                    <a:pt x="33661" y="21573"/>
                    <a:pt x="33598" y="21573"/>
                    <a:pt x="33640" y="21531"/>
                  </a:cubicBezTo>
                  <a:cubicBezTo>
                    <a:pt x="33808" y="21321"/>
                    <a:pt x="33997" y="21111"/>
                    <a:pt x="34186" y="20901"/>
                  </a:cubicBezTo>
                  <a:cubicBezTo>
                    <a:pt x="34355" y="20754"/>
                    <a:pt x="34502" y="20564"/>
                    <a:pt x="34607" y="20375"/>
                  </a:cubicBezTo>
                  <a:cubicBezTo>
                    <a:pt x="34628" y="20312"/>
                    <a:pt x="34733" y="20249"/>
                    <a:pt x="34733" y="20207"/>
                  </a:cubicBezTo>
                  <a:cubicBezTo>
                    <a:pt x="34733" y="20102"/>
                    <a:pt x="34817" y="20081"/>
                    <a:pt x="34859" y="20018"/>
                  </a:cubicBezTo>
                  <a:cubicBezTo>
                    <a:pt x="34901" y="19955"/>
                    <a:pt x="34922" y="19892"/>
                    <a:pt x="34943" y="19828"/>
                  </a:cubicBezTo>
                  <a:cubicBezTo>
                    <a:pt x="34929" y="19828"/>
                    <a:pt x="34925" y="19838"/>
                    <a:pt x="34917" y="19838"/>
                  </a:cubicBezTo>
                  <a:cubicBezTo>
                    <a:pt x="34913" y="19838"/>
                    <a:pt x="34908" y="19835"/>
                    <a:pt x="34901" y="19828"/>
                  </a:cubicBezTo>
                  <a:cubicBezTo>
                    <a:pt x="34901" y="19807"/>
                    <a:pt x="34922" y="19786"/>
                    <a:pt x="34922" y="19786"/>
                  </a:cubicBezTo>
                  <a:cubicBezTo>
                    <a:pt x="34922" y="19765"/>
                    <a:pt x="34901" y="19765"/>
                    <a:pt x="34922" y="19744"/>
                  </a:cubicBezTo>
                  <a:cubicBezTo>
                    <a:pt x="34928" y="19738"/>
                    <a:pt x="34935" y="19736"/>
                    <a:pt x="34940" y="19736"/>
                  </a:cubicBezTo>
                  <a:cubicBezTo>
                    <a:pt x="34954" y="19736"/>
                    <a:pt x="34964" y="19750"/>
                    <a:pt x="34964" y="19765"/>
                  </a:cubicBezTo>
                  <a:cubicBezTo>
                    <a:pt x="35006" y="19765"/>
                    <a:pt x="35027" y="19765"/>
                    <a:pt x="35048" y="19723"/>
                  </a:cubicBezTo>
                  <a:lnTo>
                    <a:pt x="34985" y="19660"/>
                  </a:lnTo>
                  <a:cubicBezTo>
                    <a:pt x="35048" y="19534"/>
                    <a:pt x="35133" y="19408"/>
                    <a:pt x="35217" y="19303"/>
                  </a:cubicBezTo>
                  <a:cubicBezTo>
                    <a:pt x="35427" y="18966"/>
                    <a:pt x="35616" y="18609"/>
                    <a:pt x="35763" y="18231"/>
                  </a:cubicBezTo>
                  <a:cubicBezTo>
                    <a:pt x="35784" y="18146"/>
                    <a:pt x="35868" y="18041"/>
                    <a:pt x="35847" y="17957"/>
                  </a:cubicBezTo>
                  <a:cubicBezTo>
                    <a:pt x="35826" y="17810"/>
                    <a:pt x="35932" y="17726"/>
                    <a:pt x="35974" y="17600"/>
                  </a:cubicBezTo>
                  <a:cubicBezTo>
                    <a:pt x="35995" y="17474"/>
                    <a:pt x="36037" y="17348"/>
                    <a:pt x="36121" y="17242"/>
                  </a:cubicBezTo>
                  <a:cubicBezTo>
                    <a:pt x="36135" y="17242"/>
                    <a:pt x="36139" y="17233"/>
                    <a:pt x="36147" y="17233"/>
                  </a:cubicBezTo>
                  <a:cubicBezTo>
                    <a:pt x="36151" y="17233"/>
                    <a:pt x="36156" y="17235"/>
                    <a:pt x="36163" y="17242"/>
                  </a:cubicBezTo>
                  <a:lnTo>
                    <a:pt x="36184" y="17306"/>
                  </a:lnTo>
                  <a:cubicBezTo>
                    <a:pt x="36226" y="17284"/>
                    <a:pt x="36247" y="17221"/>
                    <a:pt x="36247" y="17179"/>
                  </a:cubicBezTo>
                  <a:cubicBezTo>
                    <a:pt x="36331" y="16906"/>
                    <a:pt x="36415" y="16633"/>
                    <a:pt x="36520" y="16359"/>
                  </a:cubicBezTo>
                  <a:cubicBezTo>
                    <a:pt x="36478" y="16212"/>
                    <a:pt x="36520" y="16044"/>
                    <a:pt x="36625" y="15918"/>
                  </a:cubicBezTo>
                  <a:cubicBezTo>
                    <a:pt x="36646" y="15918"/>
                    <a:pt x="36688" y="15918"/>
                    <a:pt x="36709" y="15960"/>
                  </a:cubicBezTo>
                  <a:cubicBezTo>
                    <a:pt x="36857" y="15708"/>
                    <a:pt x="36941" y="15434"/>
                    <a:pt x="36962" y="15140"/>
                  </a:cubicBezTo>
                  <a:cubicBezTo>
                    <a:pt x="37004" y="14972"/>
                    <a:pt x="37046" y="14804"/>
                    <a:pt x="37067" y="14635"/>
                  </a:cubicBezTo>
                  <a:cubicBezTo>
                    <a:pt x="37067" y="14593"/>
                    <a:pt x="37088" y="14551"/>
                    <a:pt x="37109" y="14509"/>
                  </a:cubicBezTo>
                  <a:cubicBezTo>
                    <a:pt x="37172" y="14404"/>
                    <a:pt x="37214" y="14278"/>
                    <a:pt x="37256" y="14152"/>
                  </a:cubicBezTo>
                  <a:cubicBezTo>
                    <a:pt x="37277" y="14047"/>
                    <a:pt x="37382" y="14047"/>
                    <a:pt x="37445" y="14005"/>
                  </a:cubicBezTo>
                  <a:cubicBezTo>
                    <a:pt x="37487" y="13921"/>
                    <a:pt x="37466" y="13836"/>
                    <a:pt x="37487" y="13773"/>
                  </a:cubicBezTo>
                  <a:cubicBezTo>
                    <a:pt x="37550" y="13521"/>
                    <a:pt x="37613" y="13269"/>
                    <a:pt x="37698" y="13017"/>
                  </a:cubicBezTo>
                  <a:cubicBezTo>
                    <a:pt x="37740" y="12932"/>
                    <a:pt x="37740" y="12827"/>
                    <a:pt x="37719" y="12722"/>
                  </a:cubicBezTo>
                  <a:cubicBezTo>
                    <a:pt x="37698" y="12659"/>
                    <a:pt x="37719" y="12575"/>
                    <a:pt x="37761" y="12533"/>
                  </a:cubicBezTo>
                  <a:cubicBezTo>
                    <a:pt x="37824" y="12449"/>
                    <a:pt x="37803" y="12386"/>
                    <a:pt x="37824" y="12323"/>
                  </a:cubicBezTo>
                  <a:cubicBezTo>
                    <a:pt x="37824" y="12218"/>
                    <a:pt x="37824" y="12134"/>
                    <a:pt x="37824" y="12028"/>
                  </a:cubicBezTo>
                  <a:cubicBezTo>
                    <a:pt x="37803" y="11839"/>
                    <a:pt x="37866" y="11629"/>
                    <a:pt x="37782" y="11461"/>
                  </a:cubicBezTo>
                  <a:cubicBezTo>
                    <a:pt x="37824" y="11187"/>
                    <a:pt x="37845" y="10914"/>
                    <a:pt x="37866" y="10641"/>
                  </a:cubicBezTo>
                  <a:cubicBezTo>
                    <a:pt x="37929" y="10599"/>
                    <a:pt x="37803" y="10557"/>
                    <a:pt x="37866" y="10494"/>
                  </a:cubicBezTo>
                  <a:cubicBezTo>
                    <a:pt x="37929" y="10452"/>
                    <a:pt x="37824" y="10388"/>
                    <a:pt x="37866" y="10346"/>
                  </a:cubicBezTo>
                  <a:cubicBezTo>
                    <a:pt x="37803" y="10325"/>
                    <a:pt x="37824" y="10262"/>
                    <a:pt x="37803" y="10220"/>
                  </a:cubicBezTo>
                  <a:cubicBezTo>
                    <a:pt x="37761" y="10136"/>
                    <a:pt x="37803" y="10010"/>
                    <a:pt x="37698" y="9926"/>
                  </a:cubicBezTo>
                  <a:cubicBezTo>
                    <a:pt x="37719" y="9737"/>
                    <a:pt x="37698" y="9548"/>
                    <a:pt x="37655" y="9358"/>
                  </a:cubicBezTo>
                  <a:cubicBezTo>
                    <a:pt x="37655" y="9274"/>
                    <a:pt x="37761" y="9253"/>
                    <a:pt x="37740" y="9190"/>
                  </a:cubicBezTo>
                  <a:cubicBezTo>
                    <a:pt x="37740" y="9127"/>
                    <a:pt x="37698" y="9085"/>
                    <a:pt x="37698" y="9022"/>
                  </a:cubicBezTo>
                  <a:cubicBezTo>
                    <a:pt x="37634" y="8833"/>
                    <a:pt x="37592" y="8643"/>
                    <a:pt x="37592" y="8454"/>
                  </a:cubicBezTo>
                  <a:cubicBezTo>
                    <a:pt x="37592" y="8349"/>
                    <a:pt x="37550" y="8265"/>
                    <a:pt x="37466" y="8202"/>
                  </a:cubicBezTo>
                  <a:cubicBezTo>
                    <a:pt x="37487" y="8160"/>
                    <a:pt x="37487" y="8139"/>
                    <a:pt x="37487" y="8097"/>
                  </a:cubicBezTo>
                  <a:cubicBezTo>
                    <a:pt x="37382" y="7824"/>
                    <a:pt x="37403" y="7508"/>
                    <a:pt x="37298" y="7235"/>
                  </a:cubicBezTo>
                  <a:cubicBezTo>
                    <a:pt x="37214" y="7046"/>
                    <a:pt x="37151" y="6856"/>
                    <a:pt x="37088" y="6667"/>
                  </a:cubicBezTo>
                  <a:cubicBezTo>
                    <a:pt x="37067" y="6583"/>
                    <a:pt x="37004" y="6541"/>
                    <a:pt x="37025" y="6457"/>
                  </a:cubicBezTo>
                  <a:cubicBezTo>
                    <a:pt x="37025" y="6394"/>
                    <a:pt x="37004" y="6352"/>
                    <a:pt x="36962" y="6331"/>
                  </a:cubicBezTo>
                  <a:cubicBezTo>
                    <a:pt x="36899" y="6268"/>
                    <a:pt x="36878" y="6184"/>
                    <a:pt x="36920" y="6100"/>
                  </a:cubicBezTo>
                  <a:cubicBezTo>
                    <a:pt x="36772" y="6036"/>
                    <a:pt x="36688" y="5952"/>
                    <a:pt x="36751" y="5889"/>
                  </a:cubicBezTo>
                  <a:lnTo>
                    <a:pt x="36751" y="5889"/>
                  </a:lnTo>
                  <a:lnTo>
                    <a:pt x="36836" y="5910"/>
                  </a:lnTo>
                  <a:cubicBezTo>
                    <a:pt x="36772" y="5847"/>
                    <a:pt x="36815" y="5784"/>
                    <a:pt x="36815" y="5721"/>
                  </a:cubicBezTo>
                  <a:cubicBezTo>
                    <a:pt x="36786" y="5707"/>
                    <a:pt x="36777" y="5682"/>
                    <a:pt x="36760" y="5682"/>
                  </a:cubicBezTo>
                  <a:cubicBezTo>
                    <a:pt x="36752" y="5682"/>
                    <a:pt x="36743" y="5687"/>
                    <a:pt x="36730" y="5700"/>
                  </a:cubicBezTo>
                  <a:cubicBezTo>
                    <a:pt x="36688" y="5742"/>
                    <a:pt x="36772" y="5784"/>
                    <a:pt x="36730" y="5826"/>
                  </a:cubicBezTo>
                  <a:cubicBezTo>
                    <a:pt x="36583" y="5805"/>
                    <a:pt x="36646" y="5679"/>
                    <a:pt x="36562" y="5616"/>
                  </a:cubicBezTo>
                  <a:cubicBezTo>
                    <a:pt x="36499" y="5574"/>
                    <a:pt x="36520" y="5448"/>
                    <a:pt x="36436" y="5364"/>
                  </a:cubicBezTo>
                  <a:cubicBezTo>
                    <a:pt x="36373" y="5301"/>
                    <a:pt x="36352" y="5216"/>
                    <a:pt x="36373" y="5132"/>
                  </a:cubicBezTo>
                  <a:lnTo>
                    <a:pt x="36373" y="5132"/>
                  </a:lnTo>
                  <a:cubicBezTo>
                    <a:pt x="36415" y="5153"/>
                    <a:pt x="36415" y="5195"/>
                    <a:pt x="36457" y="5195"/>
                  </a:cubicBezTo>
                  <a:cubicBezTo>
                    <a:pt x="36478" y="5111"/>
                    <a:pt x="36415" y="5048"/>
                    <a:pt x="36457" y="4964"/>
                  </a:cubicBezTo>
                  <a:cubicBezTo>
                    <a:pt x="36477" y="4945"/>
                    <a:pt x="36478" y="4833"/>
                    <a:pt x="36392" y="4819"/>
                  </a:cubicBezTo>
                  <a:lnTo>
                    <a:pt x="36392" y="4819"/>
                  </a:lnTo>
                  <a:cubicBezTo>
                    <a:pt x="36393" y="4818"/>
                    <a:pt x="36394" y="4818"/>
                    <a:pt x="36394" y="4817"/>
                  </a:cubicBezTo>
                  <a:cubicBezTo>
                    <a:pt x="36331" y="4628"/>
                    <a:pt x="36247" y="4439"/>
                    <a:pt x="36121" y="4249"/>
                  </a:cubicBezTo>
                  <a:cubicBezTo>
                    <a:pt x="36079" y="4186"/>
                    <a:pt x="36016" y="4123"/>
                    <a:pt x="35995" y="4039"/>
                  </a:cubicBezTo>
                  <a:cubicBezTo>
                    <a:pt x="35932" y="3892"/>
                    <a:pt x="35826" y="3766"/>
                    <a:pt x="35763" y="3598"/>
                  </a:cubicBezTo>
                  <a:lnTo>
                    <a:pt x="35763" y="3598"/>
                  </a:lnTo>
                  <a:cubicBezTo>
                    <a:pt x="35826" y="3619"/>
                    <a:pt x="35889" y="3682"/>
                    <a:pt x="35995" y="3682"/>
                  </a:cubicBezTo>
                  <a:cubicBezTo>
                    <a:pt x="35868" y="3514"/>
                    <a:pt x="35826" y="3387"/>
                    <a:pt x="35742" y="3261"/>
                  </a:cubicBezTo>
                  <a:cubicBezTo>
                    <a:pt x="35637" y="3114"/>
                    <a:pt x="35532" y="2967"/>
                    <a:pt x="35406" y="2862"/>
                  </a:cubicBezTo>
                  <a:cubicBezTo>
                    <a:pt x="35385" y="2736"/>
                    <a:pt x="35364" y="2630"/>
                    <a:pt x="35301" y="2525"/>
                  </a:cubicBezTo>
                  <a:cubicBezTo>
                    <a:pt x="35238" y="2420"/>
                    <a:pt x="35217" y="2273"/>
                    <a:pt x="35175" y="2189"/>
                  </a:cubicBezTo>
                  <a:cubicBezTo>
                    <a:pt x="35112" y="2105"/>
                    <a:pt x="35112" y="2000"/>
                    <a:pt x="35006" y="1937"/>
                  </a:cubicBezTo>
                  <a:lnTo>
                    <a:pt x="35006" y="1937"/>
                  </a:lnTo>
                  <a:cubicBezTo>
                    <a:pt x="35027" y="2042"/>
                    <a:pt x="35048" y="2126"/>
                    <a:pt x="35070" y="2210"/>
                  </a:cubicBezTo>
                  <a:cubicBezTo>
                    <a:pt x="34964" y="2168"/>
                    <a:pt x="34922" y="2084"/>
                    <a:pt x="34922" y="1979"/>
                  </a:cubicBezTo>
                  <a:cubicBezTo>
                    <a:pt x="34901" y="1916"/>
                    <a:pt x="34985" y="1937"/>
                    <a:pt x="34985" y="1874"/>
                  </a:cubicBezTo>
                  <a:cubicBezTo>
                    <a:pt x="34964" y="1811"/>
                    <a:pt x="34943" y="1747"/>
                    <a:pt x="34922" y="1663"/>
                  </a:cubicBezTo>
                  <a:lnTo>
                    <a:pt x="34859" y="1726"/>
                  </a:lnTo>
                  <a:cubicBezTo>
                    <a:pt x="34817" y="1663"/>
                    <a:pt x="34712" y="1621"/>
                    <a:pt x="34754" y="1516"/>
                  </a:cubicBezTo>
                  <a:lnTo>
                    <a:pt x="34754" y="1516"/>
                  </a:lnTo>
                  <a:cubicBezTo>
                    <a:pt x="34817" y="1537"/>
                    <a:pt x="34838" y="1600"/>
                    <a:pt x="34880" y="1621"/>
                  </a:cubicBezTo>
                  <a:cubicBezTo>
                    <a:pt x="34859" y="1453"/>
                    <a:pt x="34796" y="1306"/>
                    <a:pt x="34733" y="1159"/>
                  </a:cubicBezTo>
                  <a:cubicBezTo>
                    <a:pt x="34649" y="1096"/>
                    <a:pt x="34544" y="1012"/>
                    <a:pt x="34460" y="949"/>
                  </a:cubicBezTo>
                  <a:cubicBezTo>
                    <a:pt x="34397" y="906"/>
                    <a:pt x="34397" y="864"/>
                    <a:pt x="34376" y="801"/>
                  </a:cubicBezTo>
                  <a:cubicBezTo>
                    <a:pt x="34368" y="805"/>
                    <a:pt x="34361" y="807"/>
                    <a:pt x="34355" y="807"/>
                  </a:cubicBezTo>
                  <a:cubicBezTo>
                    <a:pt x="34327" y="807"/>
                    <a:pt x="34313" y="773"/>
                    <a:pt x="34313" y="738"/>
                  </a:cubicBezTo>
                  <a:cubicBezTo>
                    <a:pt x="34376" y="738"/>
                    <a:pt x="34355" y="780"/>
                    <a:pt x="34376" y="801"/>
                  </a:cubicBezTo>
                  <a:lnTo>
                    <a:pt x="34460" y="738"/>
                  </a:lnTo>
                  <a:cubicBezTo>
                    <a:pt x="34250" y="528"/>
                    <a:pt x="34039" y="339"/>
                    <a:pt x="33787" y="171"/>
                  </a:cubicBezTo>
                  <a:cubicBezTo>
                    <a:pt x="33699" y="83"/>
                    <a:pt x="33583" y="39"/>
                    <a:pt x="33449" y="39"/>
                  </a:cubicBezTo>
                  <a:cubicBezTo>
                    <a:pt x="33422" y="39"/>
                    <a:pt x="33395" y="41"/>
                    <a:pt x="33367" y="44"/>
                  </a:cubicBezTo>
                  <a:cubicBezTo>
                    <a:pt x="33367" y="87"/>
                    <a:pt x="33367" y="150"/>
                    <a:pt x="33303" y="192"/>
                  </a:cubicBezTo>
                  <a:cubicBezTo>
                    <a:pt x="33177" y="66"/>
                    <a:pt x="32988" y="87"/>
                    <a:pt x="32841" y="23"/>
                  </a:cubicBezTo>
                  <a:lnTo>
                    <a:pt x="32778" y="87"/>
                  </a:lnTo>
                  <a:cubicBezTo>
                    <a:pt x="32771" y="88"/>
                    <a:pt x="32765" y="89"/>
                    <a:pt x="32760" y="89"/>
                  </a:cubicBezTo>
                  <a:cubicBezTo>
                    <a:pt x="32699" y="89"/>
                    <a:pt x="32690" y="0"/>
                    <a:pt x="32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38"/>
            <p:cNvSpPr/>
            <p:nvPr/>
          </p:nvSpPr>
          <p:spPr>
            <a:xfrm>
              <a:off x="43586" y="2709204"/>
              <a:ext cx="453152" cy="357028"/>
            </a:xfrm>
            <a:custGeom>
              <a:avLst/>
              <a:gdLst/>
              <a:ahLst/>
              <a:cxnLst/>
              <a:rect l="l" t="t" r="r" b="b"/>
              <a:pathLst>
                <a:path w="43942" h="34092" extrusionOk="0">
                  <a:moveTo>
                    <a:pt x="37340" y="1056"/>
                  </a:moveTo>
                  <a:lnTo>
                    <a:pt x="37445" y="1098"/>
                  </a:lnTo>
                  <a:cubicBezTo>
                    <a:pt x="37412" y="1123"/>
                    <a:pt x="37389" y="1135"/>
                    <a:pt x="37373" y="1135"/>
                  </a:cubicBezTo>
                  <a:cubicBezTo>
                    <a:pt x="37348" y="1135"/>
                    <a:pt x="37340" y="1107"/>
                    <a:pt x="37340" y="1056"/>
                  </a:cubicBezTo>
                  <a:close/>
                  <a:moveTo>
                    <a:pt x="40641" y="9381"/>
                  </a:moveTo>
                  <a:lnTo>
                    <a:pt x="40662" y="9403"/>
                  </a:lnTo>
                  <a:cubicBezTo>
                    <a:pt x="40662" y="9403"/>
                    <a:pt x="40662" y="9412"/>
                    <a:pt x="40656" y="9412"/>
                  </a:cubicBezTo>
                  <a:cubicBezTo>
                    <a:pt x="40653" y="9412"/>
                    <a:pt x="40648" y="9410"/>
                    <a:pt x="40641" y="9403"/>
                  </a:cubicBezTo>
                  <a:cubicBezTo>
                    <a:pt x="40620" y="9403"/>
                    <a:pt x="40620" y="9403"/>
                    <a:pt x="40641" y="9381"/>
                  </a:cubicBezTo>
                  <a:close/>
                  <a:moveTo>
                    <a:pt x="37730" y="0"/>
                  </a:moveTo>
                  <a:cubicBezTo>
                    <a:pt x="37720" y="0"/>
                    <a:pt x="37709" y="2"/>
                    <a:pt x="37698" y="5"/>
                  </a:cubicBezTo>
                  <a:cubicBezTo>
                    <a:pt x="37671" y="66"/>
                    <a:pt x="37634" y="80"/>
                    <a:pt x="37592" y="80"/>
                  </a:cubicBezTo>
                  <a:cubicBezTo>
                    <a:pt x="37557" y="80"/>
                    <a:pt x="37518" y="70"/>
                    <a:pt x="37479" y="70"/>
                  </a:cubicBezTo>
                  <a:cubicBezTo>
                    <a:pt x="37453" y="70"/>
                    <a:pt x="37428" y="74"/>
                    <a:pt x="37403" y="89"/>
                  </a:cubicBezTo>
                  <a:cubicBezTo>
                    <a:pt x="37361" y="152"/>
                    <a:pt x="37340" y="215"/>
                    <a:pt x="37298" y="257"/>
                  </a:cubicBezTo>
                  <a:cubicBezTo>
                    <a:pt x="37270" y="257"/>
                    <a:pt x="37251" y="238"/>
                    <a:pt x="37236" y="238"/>
                  </a:cubicBezTo>
                  <a:cubicBezTo>
                    <a:pt x="37228" y="238"/>
                    <a:pt x="37221" y="243"/>
                    <a:pt x="37214" y="257"/>
                  </a:cubicBezTo>
                  <a:cubicBezTo>
                    <a:pt x="37214" y="299"/>
                    <a:pt x="37277" y="362"/>
                    <a:pt x="37235" y="404"/>
                  </a:cubicBezTo>
                  <a:cubicBezTo>
                    <a:pt x="37214" y="446"/>
                    <a:pt x="37130" y="425"/>
                    <a:pt x="37130" y="509"/>
                  </a:cubicBezTo>
                  <a:cubicBezTo>
                    <a:pt x="37172" y="551"/>
                    <a:pt x="37298" y="551"/>
                    <a:pt x="37277" y="656"/>
                  </a:cubicBezTo>
                  <a:lnTo>
                    <a:pt x="37130" y="783"/>
                  </a:lnTo>
                  <a:cubicBezTo>
                    <a:pt x="37142" y="865"/>
                    <a:pt x="37187" y="875"/>
                    <a:pt x="37236" y="875"/>
                  </a:cubicBezTo>
                  <a:cubicBezTo>
                    <a:pt x="37250" y="875"/>
                    <a:pt x="37265" y="874"/>
                    <a:pt x="37279" y="874"/>
                  </a:cubicBezTo>
                  <a:cubicBezTo>
                    <a:pt x="37302" y="874"/>
                    <a:pt x="37323" y="876"/>
                    <a:pt x="37340" y="888"/>
                  </a:cubicBezTo>
                  <a:cubicBezTo>
                    <a:pt x="37340" y="930"/>
                    <a:pt x="37361" y="951"/>
                    <a:pt x="37340" y="993"/>
                  </a:cubicBezTo>
                  <a:lnTo>
                    <a:pt x="37067" y="1056"/>
                  </a:lnTo>
                  <a:cubicBezTo>
                    <a:pt x="37059" y="1058"/>
                    <a:pt x="37052" y="1059"/>
                    <a:pt x="37045" y="1059"/>
                  </a:cubicBezTo>
                  <a:cubicBezTo>
                    <a:pt x="36975" y="1059"/>
                    <a:pt x="36937" y="972"/>
                    <a:pt x="36899" y="972"/>
                  </a:cubicBezTo>
                  <a:cubicBezTo>
                    <a:pt x="36836" y="972"/>
                    <a:pt x="36815" y="1056"/>
                    <a:pt x="36772" y="1056"/>
                  </a:cubicBezTo>
                  <a:cubicBezTo>
                    <a:pt x="36744" y="1056"/>
                    <a:pt x="36716" y="1046"/>
                    <a:pt x="36688" y="1046"/>
                  </a:cubicBezTo>
                  <a:cubicBezTo>
                    <a:pt x="36674" y="1046"/>
                    <a:pt x="36660" y="1049"/>
                    <a:pt x="36646" y="1056"/>
                  </a:cubicBezTo>
                  <a:lnTo>
                    <a:pt x="36604" y="1140"/>
                  </a:lnTo>
                  <a:cubicBezTo>
                    <a:pt x="36667" y="1182"/>
                    <a:pt x="36688" y="1266"/>
                    <a:pt x="36667" y="1329"/>
                  </a:cubicBezTo>
                  <a:lnTo>
                    <a:pt x="36625" y="1308"/>
                  </a:lnTo>
                  <a:cubicBezTo>
                    <a:pt x="36604" y="1350"/>
                    <a:pt x="36541" y="1392"/>
                    <a:pt x="36583" y="1413"/>
                  </a:cubicBezTo>
                  <a:cubicBezTo>
                    <a:pt x="36589" y="1418"/>
                    <a:pt x="36596" y="1420"/>
                    <a:pt x="36605" y="1420"/>
                  </a:cubicBezTo>
                  <a:cubicBezTo>
                    <a:pt x="36614" y="1420"/>
                    <a:pt x="36624" y="1418"/>
                    <a:pt x="36633" y="1418"/>
                  </a:cubicBezTo>
                  <a:cubicBezTo>
                    <a:pt x="36652" y="1418"/>
                    <a:pt x="36667" y="1424"/>
                    <a:pt x="36667" y="1455"/>
                  </a:cubicBezTo>
                  <a:cubicBezTo>
                    <a:pt x="36688" y="1497"/>
                    <a:pt x="36604" y="1497"/>
                    <a:pt x="36604" y="1539"/>
                  </a:cubicBezTo>
                  <a:cubicBezTo>
                    <a:pt x="36667" y="1560"/>
                    <a:pt x="36730" y="1560"/>
                    <a:pt x="36772" y="1602"/>
                  </a:cubicBezTo>
                  <a:cubicBezTo>
                    <a:pt x="36794" y="1645"/>
                    <a:pt x="36709" y="1708"/>
                    <a:pt x="36794" y="1750"/>
                  </a:cubicBezTo>
                  <a:cubicBezTo>
                    <a:pt x="36730" y="1771"/>
                    <a:pt x="36730" y="1813"/>
                    <a:pt x="36751" y="1876"/>
                  </a:cubicBezTo>
                  <a:cubicBezTo>
                    <a:pt x="36815" y="1939"/>
                    <a:pt x="36878" y="1981"/>
                    <a:pt x="36941" y="2044"/>
                  </a:cubicBezTo>
                  <a:cubicBezTo>
                    <a:pt x="37046" y="2191"/>
                    <a:pt x="37193" y="2317"/>
                    <a:pt x="37361" y="2401"/>
                  </a:cubicBezTo>
                  <a:cubicBezTo>
                    <a:pt x="37424" y="2443"/>
                    <a:pt x="37466" y="2485"/>
                    <a:pt x="37487" y="2549"/>
                  </a:cubicBezTo>
                  <a:cubicBezTo>
                    <a:pt x="37677" y="2759"/>
                    <a:pt x="37761" y="3011"/>
                    <a:pt x="37929" y="3221"/>
                  </a:cubicBezTo>
                  <a:cubicBezTo>
                    <a:pt x="37992" y="3326"/>
                    <a:pt x="38055" y="3411"/>
                    <a:pt x="38076" y="3516"/>
                  </a:cubicBezTo>
                  <a:cubicBezTo>
                    <a:pt x="38118" y="3663"/>
                    <a:pt x="38181" y="3789"/>
                    <a:pt x="38265" y="3894"/>
                  </a:cubicBezTo>
                  <a:cubicBezTo>
                    <a:pt x="38370" y="3999"/>
                    <a:pt x="38412" y="4146"/>
                    <a:pt x="38370" y="4273"/>
                  </a:cubicBezTo>
                  <a:cubicBezTo>
                    <a:pt x="38412" y="4315"/>
                    <a:pt x="38433" y="4357"/>
                    <a:pt x="38454" y="4399"/>
                  </a:cubicBezTo>
                  <a:cubicBezTo>
                    <a:pt x="38496" y="4441"/>
                    <a:pt x="38475" y="4525"/>
                    <a:pt x="38539" y="4525"/>
                  </a:cubicBezTo>
                  <a:cubicBezTo>
                    <a:pt x="38623" y="4546"/>
                    <a:pt x="38644" y="4630"/>
                    <a:pt x="38686" y="4693"/>
                  </a:cubicBezTo>
                  <a:cubicBezTo>
                    <a:pt x="38770" y="4882"/>
                    <a:pt x="38875" y="5050"/>
                    <a:pt x="38980" y="5219"/>
                  </a:cubicBezTo>
                  <a:cubicBezTo>
                    <a:pt x="39127" y="5387"/>
                    <a:pt x="39190" y="5597"/>
                    <a:pt x="39169" y="5786"/>
                  </a:cubicBezTo>
                  <a:cubicBezTo>
                    <a:pt x="39148" y="5870"/>
                    <a:pt x="39169" y="5955"/>
                    <a:pt x="39232" y="5997"/>
                  </a:cubicBezTo>
                  <a:cubicBezTo>
                    <a:pt x="39316" y="6060"/>
                    <a:pt x="39337" y="6207"/>
                    <a:pt x="39358" y="6249"/>
                  </a:cubicBezTo>
                  <a:cubicBezTo>
                    <a:pt x="39380" y="6291"/>
                    <a:pt x="39464" y="6291"/>
                    <a:pt x="39464" y="6333"/>
                  </a:cubicBezTo>
                  <a:cubicBezTo>
                    <a:pt x="39422" y="6585"/>
                    <a:pt x="39632" y="6753"/>
                    <a:pt x="39695" y="6943"/>
                  </a:cubicBezTo>
                  <a:cubicBezTo>
                    <a:pt x="39758" y="7006"/>
                    <a:pt x="39842" y="7006"/>
                    <a:pt x="39884" y="7090"/>
                  </a:cubicBezTo>
                  <a:cubicBezTo>
                    <a:pt x="39863" y="7195"/>
                    <a:pt x="39863" y="7321"/>
                    <a:pt x="39926" y="7426"/>
                  </a:cubicBezTo>
                  <a:cubicBezTo>
                    <a:pt x="39926" y="7552"/>
                    <a:pt x="39989" y="7657"/>
                    <a:pt x="40073" y="7763"/>
                  </a:cubicBezTo>
                  <a:cubicBezTo>
                    <a:pt x="40136" y="7994"/>
                    <a:pt x="40220" y="8246"/>
                    <a:pt x="40326" y="8477"/>
                  </a:cubicBezTo>
                  <a:lnTo>
                    <a:pt x="40473" y="8625"/>
                  </a:lnTo>
                  <a:lnTo>
                    <a:pt x="40536" y="8856"/>
                  </a:lnTo>
                  <a:lnTo>
                    <a:pt x="40494" y="9087"/>
                  </a:lnTo>
                  <a:cubicBezTo>
                    <a:pt x="40578" y="9171"/>
                    <a:pt x="40515" y="9297"/>
                    <a:pt x="40578" y="9403"/>
                  </a:cubicBezTo>
                  <a:cubicBezTo>
                    <a:pt x="40620" y="9508"/>
                    <a:pt x="40683" y="9613"/>
                    <a:pt x="40767" y="9697"/>
                  </a:cubicBezTo>
                  <a:lnTo>
                    <a:pt x="40704" y="9802"/>
                  </a:lnTo>
                  <a:cubicBezTo>
                    <a:pt x="40746" y="10054"/>
                    <a:pt x="40851" y="10307"/>
                    <a:pt x="40956" y="10559"/>
                  </a:cubicBezTo>
                  <a:cubicBezTo>
                    <a:pt x="40998" y="10580"/>
                    <a:pt x="40998" y="10643"/>
                    <a:pt x="40977" y="10685"/>
                  </a:cubicBezTo>
                  <a:cubicBezTo>
                    <a:pt x="40956" y="10748"/>
                    <a:pt x="40977" y="10811"/>
                    <a:pt x="40998" y="10874"/>
                  </a:cubicBezTo>
                  <a:cubicBezTo>
                    <a:pt x="41061" y="11021"/>
                    <a:pt x="41061" y="11190"/>
                    <a:pt x="41167" y="11316"/>
                  </a:cubicBezTo>
                  <a:cubicBezTo>
                    <a:pt x="41209" y="11358"/>
                    <a:pt x="41209" y="11400"/>
                    <a:pt x="41188" y="11442"/>
                  </a:cubicBezTo>
                  <a:cubicBezTo>
                    <a:pt x="41167" y="11484"/>
                    <a:pt x="41167" y="11547"/>
                    <a:pt x="41188" y="11589"/>
                  </a:cubicBezTo>
                  <a:cubicBezTo>
                    <a:pt x="41272" y="11778"/>
                    <a:pt x="41230" y="11967"/>
                    <a:pt x="41293" y="12157"/>
                  </a:cubicBezTo>
                  <a:lnTo>
                    <a:pt x="41293" y="12220"/>
                  </a:lnTo>
                  <a:cubicBezTo>
                    <a:pt x="41314" y="12388"/>
                    <a:pt x="41272" y="12535"/>
                    <a:pt x="41272" y="12703"/>
                  </a:cubicBezTo>
                  <a:cubicBezTo>
                    <a:pt x="41272" y="12935"/>
                    <a:pt x="41293" y="13166"/>
                    <a:pt x="41272" y="13397"/>
                  </a:cubicBezTo>
                  <a:cubicBezTo>
                    <a:pt x="41272" y="13502"/>
                    <a:pt x="41272" y="13607"/>
                    <a:pt x="41272" y="13713"/>
                  </a:cubicBezTo>
                  <a:cubicBezTo>
                    <a:pt x="41272" y="13818"/>
                    <a:pt x="41272" y="13923"/>
                    <a:pt x="41272" y="14028"/>
                  </a:cubicBezTo>
                  <a:cubicBezTo>
                    <a:pt x="41251" y="14133"/>
                    <a:pt x="41251" y="14217"/>
                    <a:pt x="41230" y="14301"/>
                  </a:cubicBezTo>
                  <a:cubicBezTo>
                    <a:pt x="41188" y="14511"/>
                    <a:pt x="41209" y="14722"/>
                    <a:pt x="41272" y="14932"/>
                  </a:cubicBezTo>
                  <a:cubicBezTo>
                    <a:pt x="41230" y="15058"/>
                    <a:pt x="41230" y="15205"/>
                    <a:pt x="41188" y="15331"/>
                  </a:cubicBezTo>
                  <a:cubicBezTo>
                    <a:pt x="41125" y="15458"/>
                    <a:pt x="41103" y="15584"/>
                    <a:pt x="41103" y="15731"/>
                  </a:cubicBezTo>
                  <a:cubicBezTo>
                    <a:pt x="41103" y="15815"/>
                    <a:pt x="41061" y="15920"/>
                    <a:pt x="40977" y="15983"/>
                  </a:cubicBezTo>
                  <a:cubicBezTo>
                    <a:pt x="40977" y="16025"/>
                    <a:pt x="40977" y="16067"/>
                    <a:pt x="40977" y="16109"/>
                  </a:cubicBezTo>
                  <a:cubicBezTo>
                    <a:pt x="40956" y="16172"/>
                    <a:pt x="40935" y="16256"/>
                    <a:pt x="40935" y="16341"/>
                  </a:cubicBezTo>
                  <a:cubicBezTo>
                    <a:pt x="40914" y="16404"/>
                    <a:pt x="40851" y="16446"/>
                    <a:pt x="40809" y="16530"/>
                  </a:cubicBezTo>
                  <a:cubicBezTo>
                    <a:pt x="40704" y="16803"/>
                    <a:pt x="40620" y="17076"/>
                    <a:pt x="40536" y="17350"/>
                  </a:cubicBezTo>
                  <a:cubicBezTo>
                    <a:pt x="40515" y="17434"/>
                    <a:pt x="40473" y="17518"/>
                    <a:pt x="40452" y="17602"/>
                  </a:cubicBezTo>
                  <a:cubicBezTo>
                    <a:pt x="40389" y="17833"/>
                    <a:pt x="40326" y="18065"/>
                    <a:pt x="40241" y="18296"/>
                  </a:cubicBezTo>
                  <a:cubicBezTo>
                    <a:pt x="40178" y="18443"/>
                    <a:pt x="40136" y="18590"/>
                    <a:pt x="40157" y="18758"/>
                  </a:cubicBezTo>
                  <a:cubicBezTo>
                    <a:pt x="40136" y="18800"/>
                    <a:pt x="40136" y="18842"/>
                    <a:pt x="40094" y="18863"/>
                  </a:cubicBezTo>
                  <a:cubicBezTo>
                    <a:pt x="40031" y="19074"/>
                    <a:pt x="39947" y="19263"/>
                    <a:pt x="39821" y="19431"/>
                  </a:cubicBezTo>
                  <a:cubicBezTo>
                    <a:pt x="39716" y="19620"/>
                    <a:pt x="39611" y="19810"/>
                    <a:pt x="39548" y="19999"/>
                  </a:cubicBezTo>
                  <a:cubicBezTo>
                    <a:pt x="39506" y="20062"/>
                    <a:pt x="39569" y="20146"/>
                    <a:pt x="39506" y="20209"/>
                  </a:cubicBezTo>
                  <a:cubicBezTo>
                    <a:pt x="39401" y="20314"/>
                    <a:pt x="39443" y="20482"/>
                    <a:pt x="39316" y="20566"/>
                  </a:cubicBezTo>
                  <a:lnTo>
                    <a:pt x="39337" y="20714"/>
                  </a:lnTo>
                  <a:cubicBezTo>
                    <a:pt x="39274" y="20798"/>
                    <a:pt x="39232" y="20924"/>
                    <a:pt x="39253" y="21029"/>
                  </a:cubicBezTo>
                  <a:cubicBezTo>
                    <a:pt x="39169" y="21092"/>
                    <a:pt x="39127" y="21155"/>
                    <a:pt x="39085" y="21239"/>
                  </a:cubicBezTo>
                  <a:cubicBezTo>
                    <a:pt x="39022" y="21365"/>
                    <a:pt x="38959" y="21471"/>
                    <a:pt x="38917" y="21597"/>
                  </a:cubicBezTo>
                  <a:cubicBezTo>
                    <a:pt x="38833" y="21765"/>
                    <a:pt x="38749" y="21912"/>
                    <a:pt x="38665" y="22059"/>
                  </a:cubicBezTo>
                  <a:cubicBezTo>
                    <a:pt x="38581" y="22206"/>
                    <a:pt x="38560" y="22375"/>
                    <a:pt x="38412" y="22459"/>
                  </a:cubicBezTo>
                  <a:cubicBezTo>
                    <a:pt x="38307" y="22711"/>
                    <a:pt x="38076" y="22879"/>
                    <a:pt x="37950" y="23110"/>
                  </a:cubicBezTo>
                  <a:cubicBezTo>
                    <a:pt x="37908" y="23173"/>
                    <a:pt x="37803" y="23237"/>
                    <a:pt x="37803" y="23321"/>
                  </a:cubicBezTo>
                  <a:cubicBezTo>
                    <a:pt x="37782" y="23426"/>
                    <a:pt x="37740" y="23531"/>
                    <a:pt x="37698" y="23636"/>
                  </a:cubicBezTo>
                  <a:cubicBezTo>
                    <a:pt x="37656" y="23762"/>
                    <a:pt x="37592" y="23888"/>
                    <a:pt x="37487" y="23972"/>
                  </a:cubicBezTo>
                  <a:cubicBezTo>
                    <a:pt x="37403" y="24057"/>
                    <a:pt x="37319" y="24141"/>
                    <a:pt x="37256" y="24246"/>
                  </a:cubicBezTo>
                  <a:cubicBezTo>
                    <a:pt x="37172" y="24309"/>
                    <a:pt x="37130" y="24435"/>
                    <a:pt x="37046" y="24498"/>
                  </a:cubicBezTo>
                  <a:cubicBezTo>
                    <a:pt x="36794" y="24750"/>
                    <a:pt x="36583" y="25045"/>
                    <a:pt x="36331" y="25318"/>
                  </a:cubicBezTo>
                  <a:cubicBezTo>
                    <a:pt x="36058" y="25633"/>
                    <a:pt x="35742" y="25928"/>
                    <a:pt x="35448" y="26222"/>
                  </a:cubicBezTo>
                  <a:cubicBezTo>
                    <a:pt x="35364" y="26306"/>
                    <a:pt x="35259" y="26390"/>
                    <a:pt x="35196" y="26495"/>
                  </a:cubicBezTo>
                  <a:cubicBezTo>
                    <a:pt x="35154" y="26537"/>
                    <a:pt x="35112" y="26558"/>
                    <a:pt x="35070" y="26579"/>
                  </a:cubicBezTo>
                  <a:cubicBezTo>
                    <a:pt x="34922" y="26600"/>
                    <a:pt x="34859" y="26727"/>
                    <a:pt x="34754" y="26790"/>
                  </a:cubicBezTo>
                  <a:cubicBezTo>
                    <a:pt x="34712" y="26832"/>
                    <a:pt x="34670" y="26895"/>
                    <a:pt x="34607" y="26916"/>
                  </a:cubicBezTo>
                  <a:cubicBezTo>
                    <a:pt x="34418" y="27021"/>
                    <a:pt x="34250" y="27147"/>
                    <a:pt x="34081" y="27294"/>
                  </a:cubicBezTo>
                  <a:cubicBezTo>
                    <a:pt x="33955" y="27378"/>
                    <a:pt x="33829" y="27505"/>
                    <a:pt x="33745" y="27652"/>
                  </a:cubicBezTo>
                  <a:cubicBezTo>
                    <a:pt x="33598" y="27694"/>
                    <a:pt x="33535" y="27841"/>
                    <a:pt x="33451" y="27946"/>
                  </a:cubicBezTo>
                  <a:cubicBezTo>
                    <a:pt x="33367" y="28114"/>
                    <a:pt x="33219" y="28261"/>
                    <a:pt x="33072" y="28367"/>
                  </a:cubicBezTo>
                  <a:cubicBezTo>
                    <a:pt x="32883" y="28493"/>
                    <a:pt x="32673" y="28598"/>
                    <a:pt x="32441" y="28682"/>
                  </a:cubicBezTo>
                  <a:cubicBezTo>
                    <a:pt x="32252" y="28787"/>
                    <a:pt x="32084" y="28913"/>
                    <a:pt x="31916" y="29039"/>
                  </a:cubicBezTo>
                  <a:lnTo>
                    <a:pt x="31622" y="29123"/>
                  </a:lnTo>
                  <a:lnTo>
                    <a:pt x="31516" y="29313"/>
                  </a:lnTo>
                  <a:cubicBezTo>
                    <a:pt x="31479" y="29298"/>
                    <a:pt x="31439" y="29291"/>
                    <a:pt x="31400" y="29291"/>
                  </a:cubicBezTo>
                  <a:cubicBezTo>
                    <a:pt x="31327" y="29291"/>
                    <a:pt x="31255" y="29314"/>
                    <a:pt x="31201" y="29355"/>
                  </a:cubicBezTo>
                  <a:cubicBezTo>
                    <a:pt x="31138" y="29397"/>
                    <a:pt x="31075" y="29439"/>
                    <a:pt x="30991" y="29460"/>
                  </a:cubicBezTo>
                  <a:cubicBezTo>
                    <a:pt x="30865" y="29523"/>
                    <a:pt x="30738" y="29565"/>
                    <a:pt x="30612" y="29628"/>
                  </a:cubicBezTo>
                  <a:cubicBezTo>
                    <a:pt x="30528" y="29670"/>
                    <a:pt x="30465" y="29712"/>
                    <a:pt x="30381" y="29733"/>
                  </a:cubicBezTo>
                  <a:cubicBezTo>
                    <a:pt x="30276" y="29754"/>
                    <a:pt x="30234" y="29838"/>
                    <a:pt x="30150" y="29838"/>
                  </a:cubicBezTo>
                  <a:cubicBezTo>
                    <a:pt x="29961" y="29901"/>
                    <a:pt x="29792" y="29985"/>
                    <a:pt x="29645" y="30090"/>
                  </a:cubicBezTo>
                  <a:cubicBezTo>
                    <a:pt x="29619" y="30077"/>
                    <a:pt x="29593" y="30073"/>
                    <a:pt x="29568" y="30073"/>
                  </a:cubicBezTo>
                  <a:cubicBezTo>
                    <a:pt x="29511" y="30073"/>
                    <a:pt x="29457" y="30097"/>
                    <a:pt x="29414" y="30112"/>
                  </a:cubicBezTo>
                  <a:cubicBezTo>
                    <a:pt x="29267" y="30154"/>
                    <a:pt x="29120" y="30196"/>
                    <a:pt x="28993" y="30196"/>
                  </a:cubicBezTo>
                  <a:cubicBezTo>
                    <a:pt x="28909" y="30196"/>
                    <a:pt x="28825" y="30217"/>
                    <a:pt x="28762" y="30259"/>
                  </a:cubicBezTo>
                  <a:cubicBezTo>
                    <a:pt x="28709" y="30312"/>
                    <a:pt x="28656" y="30394"/>
                    <a:pt x="28578" y="30394"/>
                  </a:cubicBezTo>
                  <a:cubicBezTo>
                    <a:pt x="28563" y="30394"/>
                    <a:pt x="28548" y="30392"/>
                    <a:pt x="28531" y="30385"/>
                  </a:cubicBezTo>
                  <a:cubicBezTo>
                    <a:pt x="28512" y="30382"/>
                    <a:pt x="28495" y="30380"/>
                    <a:pt x="28478" y="30380"/>
                  </a:cubicBezTo>
                  <a:cubicBezTo>
                    <a:pt x="28397" y="30380"/>
                    <a:pt x="28332" y="30410"/>
                    <a:pt x="28261" y="30410"/>
                  </a:cubicBezTo>
                  <a:cubicBezTo>
                    <a:pt x="28246" y="30410"/>
                    <a:pt x="28231" y="30409"/>
                    <a:pt x="28216" y="30406"/>
                  </a:cubicBezTo>
                  <a:cubicBezTo>
                    <a:pt x="28131" y="30406"/>
                    <a:pt x="28047" y="30427"/>
                    <a:pt x="27963" y="30469"/>
                  </a:cubicBezTo>
                  <a:cubicBezTo>
                    <a:pt x="27627" y="30574"/>
                    <a:pt x="27312" y="30616"/>
                    <a:pt x="26954" y="30679"/>
                  </a:cubicBezTo>
                  <a:cubicBezTo>
                    <a:pt x="26597" y="30763"/>
                    <a:pt x="26281" y="30931"/>
                    <a:pt x="25924" y="31037"/>
                  </a:cubicBezTo>
                  <a:cubicBezTo>
                    <a:pt x="25861" y="31037"/>
                    <a:pt x="25840" y="31121"/>
                    <a:pt x="25714" y="31121"/>
                  </a:cubicBezTo>
                  <a:cubicBezTo>
                    <a:pt x="25735" y="31121"/>
                    <a:pt x="25693" y="31100"/>
                    <a:pt x="25672" y="31100"/>
                  </a:cubicBezTo>
                  <a:cubicBezTo>
                    <a:pt x="25461" y="31121"/>
                    <a:pt x="25251" y="31163"/>
                    <a:pt x="25062" y="31226"/>
                  </a:cubicBezTo>
                  <a:cubicBezTo>
                    <a:pt x="24999" y="31247"/>
                    <a:pt x="24936" y="31268"/>
                    <a:pt x="24852" y="31268"/>
                  </a:cubicBezTo>
                  <a:cubicBezTo>
                    <a:pt x="24792" y="31253"/>
                    <a:pt x="24735" y="31246"/>
                    <a:pt x="24679" y="31246"/>
                  </a:cubicBezTo>
                  <a:cubicBezTo>
                    <a:pt x="24577" y="31246"/>
                    <a:pt x="24477" y="31269"/>
                    <a:pt x="24368" y="31310"/>
                  </a:cubicBezTo>
                  <a:lnTo>
                    <a:pt x="24242" y="31247"/>
                  </a:lnTo>
                  <a:cubicBezTo>
                    <a:pt x="24200" y="31268"/>
                    <a:pt x="24179" y="31310"/>
                    <a:pt x="24158" y="31331"/>
                  </a:cubicBezTo>
                  <a:cubicBezTo>
                    <a:pt x="24031" y="31318"/>
                    <a:pt x="23903" y="31311"/>
                    <a:pt x="23774" y="31311"/>
                  </a:cubicBezTo>
                  <a:cubicBezTo>
                    <a:pt x="23496" y="31311"/>
                    <a:pt x="23218" y="31343"/>
                    <a:pt x="22959" y="31415"/>
                  </a:cubicBezTo>
                  <a:lnTo>
                    <a:pt x="22749" y="31373"/>
                  </a:lnTo>
                  <a:lnTo>
                    <a:pt x="22329" y="31478"/>
                  </a:lnTo>
                  <a:cubicBezTo>
                    <a:pt x="22234" y="31419"/>
                    <a:pt x="22126" y="31393"/>
                    <a:pt x="22016" y="31393"/>
                  </a:cubicBezTo>
                  <a:cubicBezTo>
                    <a:pt x="21930" y="31393"/>
                    <a:pt x="21844" y="31409"/>
                    <a:pt x="21761" y="31436"/>
                  </a:cubicBezTo>
                  <a:cubicBezTo>
                    <a:pt x="21638" y="31467"/>
                    <a:pt x="21526" y="31486"/>
                    <a:pt x="21409" y="31486"/>
                  </a:cubicBezTo>
                  <a:cubicBezTo>
                    <a:pt x="21366" y="31486"/>
                    <a:pt x="21323" y="31484"/>
                    <a:pt x="21278" y="31478"/>
                  </a:cubicBezTo>
                  <a:cubicBezTo>
                    <a:pt x="21257" y="31473"/>
                    <a:pt x="21234" y="31470"/>
                    <a:pt x="21211" y="31470"/>
                  </a:cubicBezTo>
                  <a:cubicBezTo>
                    <a:pt x="21141" y="31470"/>
                    <a:pt x="21062" y="31494"/>
                    <a:pt x="20983" y="31541"/>
                  </a:cubicBezTo>
                  <a:cubicBezTo>
                    <a:pt x="20920" y="31541"/>
                    <a:pt x="20899" y="31478"/>
                    <a:pt x="20857" y="31436"/>
                  </a:cubicBezTo>
                  <a:lnTo>
                    <a:pt x="20689" y="31436"/>
                  </a:lnTo>
                  <a:cubicBezTo>
                    <a:pt x="20605" y="31426"/>
                    <a:pt x="20521" y="31420"/>
                    <a:pt x="20437" y="31420"/>
                  </a:cubicBezTo>
                  <a:cubicBezTo>
                    <a:pt x="20352" y="31420"/>
                    <a:pt x="20268" y="31426"/>
                    <a:pt x="20184" y="31436"/>
                  </a:cubicBezTo>
                  <a:cubicBezTo>
                    <a:pt x="20132" y="31447"/>
                    <a:pt x="20079" y="31457"/>
                    <a:pt x="20029" y="31457"/>
                  </a:cubicBezTo>
                  <a:cubicBezTo>
                    <a:pt x="19979" y="31457"/>
                    <a:pt x="19932" y="31447"/>
                    <a:pt x="19890" y="31415"/>
                  </a:cubicBezTo>
                  <a:cubicBezTo>
                    <a:pt x="19853" y="31390"/>
                    <a:pt x="19816" y="31380"/>
                    <a:pt x="19779" y="31380"/>
                  </a:cubicBezTo>
                  <a:cubicBezTo>
                    <a:pt x="19753" y="31380"/>
                    <a:pt x="19727" y="31385"/>
                    <a:pt x="19701" y="31394"/>
                  </a:cubicBezTo>
                  <a:cubicBezTo>
                    <a:pt x="19656" y="31400"/>
                    <a:pt x="19611" y="31402"/>
                    <a:pt x="19565" y="31402"/>
                  </a:cubicBezTo>
                  <a:cubicBezTo>
                    <a:pt x="19442" y="31402"/>
                    <a:pt x="19319" y="31383"/>
                    <a:pt x="19196" y="31352"/>
                  </a:cubicBezTo>
                  <a:cubicBezTo>
                    <a:pt x="19175" y="31341"/>
                    <a:pt x="19154" y="31336"/>
                    <a:pt x="19133" y="31336"/>
                  </a:cubicBezTo>
                  <a:cubicBezTo>
                    <a:pt x="19112" y="31336"/>
                    <a:pt x="19091" y="31341"/>
                    <a:pt x="19070" y="31352"/>
                  </a:cubicBezTo>
                  <a:cubicBezTo>
                    <a:pt x="19045" y="31345"/>
                    <a:pt x="19019" y="31342"/>
                    <a:pt x="18994" y="31342"/>
                  </a:cubicBezTo>
                  <a:cubicBezTo>
                    <a:pt x="18897" y="31342"/>
                    <a:pt x="18799" y="31383"/>
                    <a:pt x="18693" y="31383"/>
                  </a:cubicBezTo>
                  <a:cubicBezTo>
                    <a:pt x="18665" y="31383"/>
                    <a:pt x="18636" y="31380"/>
                    <a:pt x="18607" y="31373"/>
                  </a:cubicBezTo>
                  <a:cubicBezTo>
                    <a:pt x="18579" y="31359"/>
                    <a:pt x="18554" y="31354"/>
                    <a:pt x="18530" y="31354"/>
                  </a:cubicBezTo>
                  <a:cubicBezTo>
                    <a:pt x="18481" y="31354"/>
                    <a:pt x="18439" y="31373"/>
                    <a:pt x="18397" y="31373"/>
                  </a:cubicBezTo>
                  <a:cubicBezTo>
                    <a:pt x="18313" y="31247"/>
                    <a:pt x="18145" y="31268"/>
                    <a:pt x="18061" y="31184"/>
                  </a:cubicBezTo>
                  <a:cubicBezTo>
                    <a:pt x="18019" y="31142"/>
                    <a:pt x="17956" y="31121"/>
                    <a:pt x="17893" y="31121"/>
                  </a:cubicBezTo>
                  <a:cubicBezTo>
                    <a:pt x="17766" y="31121"/>
                    <a:pt x="17682" y="31016"/>
                    <a:pt x="17556" y="31016"/>
                  </a:cubicBezTo>
                  <a:cubicBezTo>
                    <a:pt x="17430" y="31016"/>
                    <a:pt x="17283" y="30974"/>
                    <a:pt x="17157" y="30910"/>
                  </a:cubicBezTo>
                  <a:cubicBezTo>
                    <a:pt x="17010" y="30826"/>
                    <a:pt x="16862" y="30805"/>
                    <a:pt x="16694" y="30805"/>
                  </a:cubicBezTo>
                  <a:cubicBezTo>
                    <a:pt x="16658" y="30809"/>
                    <a:pt x="16622" y="30811"/>
                    <a:pt x="16586" y="30811"/>
                  </a:cubicBezTo>
                  <a:cubicBezTo>
                    <a:pt x="16412" y="30811"/>
                    <a:pt x="16241" y="30770"/>
                    <a:pt x="16085" y="30700"/>
                  </a:cubicBezTo>
                  <a:cubicBezTo>
                    <a:pt x="15979" y="30658"/>
                    <a:pt x="15874" y="30616"/>
                    <a:pt x="15769" y="30595"/>
                  </a:cubicBezTo>
                  <a:cubicBezTo>
                    <a:pt x="15580" y="30553"/>
                    <a:pt x="15412" y="30490"/>
                    <a:pt x="15244" y="30385"/>
                  </a:cubicBezTo>
                  <a:cubicBezTo>
                    <a:pt x="15117" y="30301"/>
                    <a:pt x="14970" y="30217"/>
                    <a:pt x="14802" y="30175"/>
                  </a:cubicBezTo>
                  <a:cubicBezTo>
                    <a:pt x="14781" y="30175"/>
                    <a:pt x="14718" y="30154"/>
                    <a:pt x="14718" y="30112"/>
                  </a:cubicBezTo>
                  <a:cubicBezTo>
                    <a:pt x="14676" y="29985"/>
                    <a:pt x="14550" y="29964"/>
                    <a:pt x="14445" y="29901"/>
                  </a:cubicBezTo>
                  <a:cubicBezTo>
                    <a:pt x="14339" y="29817"/>
                    <a:pt x="14234" y="29754"/>
                    <a:pt x="14108" y="29733"/>
                  </a:cubicBezTo>
                  <a:cubicBezTo>
                    <a:pt x="13898" y="29523"/>
                    <a:pt x="13646" y="29397"/>
                    <a:pt x="13435" y="29207"/>
                  </a:cubicBezTo>
                  <a:cubicBezTo>
                    <a:pt x="13204" y="29018"/>
                    <a:pt x="12973" y="28829"/>
                    <a:pt x="12721" y="28661"/>
                  </a:cubicBezTo>
                  <a:cubicBezTo>
                    <a:pt x="12615" y="28577"/>
                    <a:pt x="12531" y="28472"/>
                    <a:pt x="12489" y="28345"/>
                  </a:cubicBezTo>
                  <a:cubicBezTo>
                    <a:pt x="12279" y="28177"/>
                    <a:pt x="12090" y="28009"/>
                    <a:pt x="11901" y="27820"/>
                  </a:cubicBezTo>
                  <a:cubicBezTo>
                    <a:pt x="11859" y="27757"/>
                    <a:pt x="11775" y="27694"/>
                    <a:pt x="11669" y="27673"/>
                  </a:cubicBezTo>
                  <a:cubicBezTo>
                    <a:pt x="11501" y="27610"/>
                    <a:pt x="11375" y="27505"/>
                    <a:pt x="11270" y="27378"/>
                  </a:cubicBezTo>
                  <a:cubicBezTo>
                    <a:pt x="11123" y="27189"/>
                    <a:pt x="10955" y="27021"/>
                    <a:pt x="10765" y="26874"/>
                  </a:cubicBezTo>
                  <a:cubicBezTo>
                    <a:pt x="10576" y="26727"/>
                    <a:pt x="10387" y="26558"/>
                    <a:pt x="10219" y="26369"/>
                  </a:cubicBezTo>
                  <a:cubicBezTo>
                    <a:pt x="10093" y="26180"/>
                    <a:pt x="9903" y="26075"/>
                    <a:pt x="9756" y="25928"/>
                  </a:cubicBezTo>
                  <a:cubicBezTo>
                    <a:pt x="9693" y="25844"/>
                    <a:pt x="9630" y="25781"/>
                    <a:pt x="9546" y="25717"/>
                  </a:cubicBezTo>
                  <a:cubicBezTo>
                    <a:pt x="9273" y="25528"/>
                    <a:pt x="9020" y="25276"/>
                    <a:pt x="8852" y="25003"/>
                  </a:cubicBezTo>
                  <a:cubicBezTo>
                    <a:pt x="8768" y="24876"/>
                    <a:pt x="8684" y="24771"/>
                    <a:pt x="8579" y="24645"/>
                  </a:cubicBezTo>
                  <a:cubicBezTo>
                    <a:pt x="8474" y="24477"/>
                    <a:pt x="8348" y="24330"/>
                    <a:pt x="8200" y="24183"/>
                  </a:cubicBezTo>
                  <a:cubicBezTo>
                    <a:pt x="8011" y="24014"/>
                    <a:pt x="7927" y="23783"/>
                    <a:pt x="7717" y="23657"/>
                  </a:cubicBezTo>
                  <a:cubicBezTo>
                    <a:pt x="7675" y="23636"/>
                    <a:pt x="7738" y="23552"/>
                    <a:pt x="7675" y="23552"/>
                  </a:cubicBezTo>
                  <a:cubicBezTo>
                    <a:pt x="7612" y="23531"/>
                    <a:pt x="7612" y="23468"/>
                    <a:pt x="7570" y="23426"/>
                  </a:cubicBezTo>
                  <a:cubicBezTo>
                    <a:pt x="7549" y="23384"/>
                    <a:pt x="7486" y="23384"/>
                    <a:pt x="7465" y="23342"/>
                  </a:cubicBezTo>
                  <a:cubicBezTo>
                    <a:pt x="7296" y="23195"/>
                    <a:pt x="7149" y="23026"/>
                    <a:pt x="7065" y="22837"/>
                  </a:cubicBezTo>
                  <a:lnTo>
                    <a:pt x="6834" y="22732"/>
                  </a:lnTo>
                  <a:cubicBezTo>
                    <a:pt x="6813" y="22648"/>
                    <a:pt x="6750" y="22564"/>
                    <a:pt x="6687" y="22522"/>
                  </a:cubicBezTo>
                  <a:cubicBezTo>
                    <a:pt x="6560" y="22417"/>
                    <a:pt x="6455" y="22311"/>
                    <a:pt x="6371" y="22164"/>
                  </a:cubicBezTo>
                  <a:cubicBezTo>
                    <a:pt x="6287" y="22017"/>
                    <a:pt x="6182" y="21849"/>
                    <a:pt x="6056" y="21723"/>
                  </a:cubicBezTo>
                  <a:lnTo>
                    <a:pt x="6077" y="21639"/>
                  </a:lnTo>
                  <a:lnTo>
                    <a:pt x="5362" y="21029"/>
                  </a:lnTo>
                  <a:cubicBezTo>
                    <a:pt x="5341" y="21008"/>
                    <a:pt x="5320" y="20945"/>
                    <a:pt x="5299" y="20882"/>
                  </a:cubicBezTo>
                  <a:cubicBezTo>
                    <a:pt x="5215" y="20882"/>
                    <a:pt x="5173" y="20798"/>
                    <a:pt x="5110" y="20756"/>
                  </a:cubicBezTo>
                  <a:cubicBezTo>
                    <a:pt x="5005" y="20630"/>
                    <a:pt x="4900" y="20503"/>
                    <a:pt x="4773" y="20377"/>
                  </a:cubicBezTo>
                  <a:cubicBezTo>
                    <a:pt x="4647" y="20293"/>
                    <a:pt x="4584" y="20104"/>
                    <a:pt x="4416" y="20020"/>
                  </a:cubicBezTo>
                  <a:cubicBezTo>
                    <a:pt x="4374" y="19999"/>
                    <a:pt x="4395" y="19936"/>
                    <a:pt x="4353" y="19894"/>
                  </a:cubicBezTo>
                  <a:cubicBezTo>
                    <a:pt x="4290" y="19873"/>
                    <a:pt x="4374" y="19789"/>
                    <a:pt x="4332" y="19789"/>
                  </a:cubicBezTo>
                  <a:cubicBezTo>
                    <a:pt x="4269" y="19768"/>
                    <a:pt x="4185" y="19789"/>
                    <a:pt x="4164" y="19725"/>
                  </a:cubicBezTo>
                  <a:cubicBezTo>
                    <a:pt x="4143" y="19641"/>
                    <a:pt x="4122" y="19557"/>
                    <a:pt x="4101" y="19473"/>
                  </a:cubicBezTo>
                  <a:lnTo>
                    <a:pt x="3953" y="19305"/>
                  </a:lnTo>
                  <a:cubicBezTo>
                    <a:pt x="3932" y="19221"/>
                    <a:pt x="3890" y="19116"/>
                    <a:pt x="3869" y="19011"/>
                  </a:cubicBezTo>
                  <a:lnTo>
                    <a:pt x="3743" y="18927"/>
                  </a:lnTo>
                  <a:cubicBezTo>
                    <a:pt x="3785" y="18800"/>
                    <a:pt x="3596" y="18737"/>
                    <a:pt x="3659" y="18611"/>
                  </a:cubicBezTo>
                  <a:cubicBezTo>
                    <a:pt x="3449" y="18548"/>
                    <a:pt x="3365" y="18338"/>
                    <a:pt x="3197" y="18233"/>
                  </a:cubicBezTo>
                  <a:cubicBezTo>
                    <a:pt x="3176" y="18170"/>
                    <a:pt x="3176" y="18065"/>
                    <a:pt x="3134" y="18023"/>
                  </a:cubicBezTo>
                  <a:cubicBezTo>
                    <a:pt x="3007" y="17833"/>
                    <a:pt x="2881" y="17623"/>
                    <a:pt x="2776" y="17392"/>
                  </a:cubicBezTo>
                  <a:cubicBezTo>
                    <a:pt x="2713" y="17308"/>
                    <a:pt x="2671" y="17203"/>
                    <a:pt x="2629" y="17097"/>
                  </a:cubicBezTo>
                  <a:cubicBezTo>
                    <a:pt x="2587" y="16971"/>
                    <a:pt x="2524" y="16845"/>
                    <a:pt x="2440" y="16740"/>
                  </a:cubicBezTo>
                  <a:cubicBezTo>
                    <a:pt x="2335" y="16530"/>
                    <a:pt x="2208" y="16341"/>
                    <a:pt x="2061" y="16151"/>
                  </a:cubicBezTo>
                  <a:cubicBezTo>
                    <a:pt x="1977" y="16046"/>
                    <a:pt x="1893" y="15920"/>
                    <a:pt x="1809" y="15815"/>
                  </a:cubicBezTo>
                  <a:cubicBezTo>
                    <a:pt x="1767" y="15731"/>
                    <a:pt x="1767" y="15626"/>
                    <a:pt x="1662" y="15563"/>
                  </a:cubicBezTo>
                  <a:cubicBezTo>
                    <a:pt x="1767" y="15437"/>
                    <a:pt x="1620" y="15352"/>
                    <a:pt x="1620" y="15226"/>
                  </a:cubicBezTo>
                  <a:cubicBezTo>
                    <a:pt x="1515" y="15205"/>
                    <a:pt x="1431" y="15121"/>
                    <a:pt x="1410" y="15016"/>
                  </a:cubicBezTo>
                  <a:cubicBezTo>
                    <a:pt x="1376" y="15043"/>
                    <a:pt x="1346" y="15053"/>
                    <a:pt x="1319" y="15053"/>
                  </a:cubicBezTo>
                  <a:cubicBezTo>
                    <a:pt x="1260" y="15053"/>
                    <a:pt x="1208" y="15009"/>
                    <a:pt x="1136" y="14995"/>
                  </a:cubicBezTo>
                  <a:lnTo>
                    <a:pt x="1136" y="14995"/>
                  </a:lnTo>
                  <a:cubicBezTo>
                    <a:pt x="1241" y="15163"/>
                    <a:pt x="1157" y="15310"/>
                    <a:pt x="1136" y="15458"/>
                  </a:cubicBezTo>
                  <a:cubicBezTo>
                    <a:pt x="1220" y="15605"/>
                    <a:pt x="1220" y="15773"/>
                    <a:pt x="1136" y="15899"/>
                  </a:cubicBezTo>
                  <a:cubicBezTo>
                    <a:pt x="1157" y="15894"/>
                    <a:pt x="1176" y="15892"/>
                    <a:pt x="1193" y="15892"/>
                  </a:cubicBezTo>
                  <a:cubicBezTo>
                    <a:pt x="1335" y="15892"/>
                    <a:pt x="1379" y="16030"/>
                    <a:pt x="1473" y="16067"/>
                  </a:cubicBezTo>
                  <a:cubicBezTo>
                    <a:pt x="1515" y="16088"/>
                    <a:pt x="1515" y="16109"/>
                    <a:pt x="1536" y="16130"/>
                  </a:cubicBezTo>
                  <a:cubicBezTo>
                    <a:pt x="1662" y="16299"/>
                    <a:pt x="1704" y="16530"/>
                    <a:pt x="1872" y="16656"/>
                  </a:cubicBezTo>
                  <a:cubicBezTo>
                    <a:pt x="1893" y="16677"/>
                    <a:pt x="1893" y="16719"/>
                    <a:pt x="1893" y="16740"/>
                  </a:cubicBezTo>
                  <a:cubicBezTo>
                    <a:pt x="1956" y="16908"/>
                    <a:pt x="2103" y="17034"/>
                    <a:pt x="2082" y="17245"/>
                  </a:cubicBezTo>
                  <a:cubicBezTo>
                    <a:pt x="2187" y="17287"/>
                    <a:pt x="2187" y="17392"/>
                    <a:pt x="2208" y="17476"/>
                  </a:cubicBezTo>
                  <a:cubicBezTo>
                    <a:pt x="2229" y="17560"/>
                    <a:pt x="2314" y="17623"/>
                    <a:pt x="2314" y="17707"/>
                  </a:cubicBezTo>
                  <a:cubicBezTo>
                    <a:pt x="2314" y="17791"/>
                    <a:pt x="2440" y="17812"/>
                    <a:pt x="2440" y="17896"/>
                  </a:cubicBezTo>
                  <a:cubicBezTo>
                    <a:pt x="2440" y="17980"/>
                    <a:pt x="2482" y="18065"/>
                    <a:pt x="2503" y="18128"/>
                  </a:cubicBezTo>
                  <a:cubicBezTo>
                    <a:pt x="2545" y="18191"/>
                    <a:pt x="2608" y="18233"/>
                    <a:pt x="2587" y="18317"/>
                  </a:cubicBezTo>
                  <a:cubicBezTo>
                    <a:pt x="2587" y="18401"/>
                    <a:pt x="2671" y="18422"/>
                    <a:pt x="2692" y="18506"/>
                  </a:cubicBezTo>
                  <a:cubicBezTo>
                    <a:pt x="2713" y="18590"/>
                    <a:pt x="2734" y="18653"/>
                    <a:pt x="2755" y="18737"/>
                  </a:cubicBezTo>
                  <a:cubicBezTo>
                    <a:pt x="2776" y="18779"/>
                    <a:pt x="2797" y="18800"/>
                    <a:pt x="2818" y="18842"/>
                  </a:cubicBezTo>
                  <a:cubicBezTo>
                    <a:pt x="2965" y="19053"/>
                    <a:pt x="3112" y="19242"/>
                    <a:pt x="3260" y="19473"/>
                  </a:cubicBezTo>
                  <a:cubicBezTo>
                    <a:pt x="3407" y="19704"/>
                    <a:pt x="3554" y="19915"/>
                    <a:pt x="3722" y="20146"/>
                  </a:cubicBezTo>
                  <a:cubicBezTo>
                    <a:pt x="3827" y="20335"/>
                    <a:pt x="3974" y="20503"/>
                    <a:pt x="4122" y="20672"/>
                  </a:cubicBezTo>
                  <a:cubicBezTo>
                    <a:pt x="4290" y="20819"/>
                    <a:pt x="4416" y="21008"/>
                    <a:pt x="4542" y="21155"/>
                  </a:cubicBezTo>
                  <a:cubicBezTo>
                    <a:pt x="4689" y="21302"/>
                    <a:pt x="4773" y="21492"/>
                    <a:pt x="4984" y="21576"/>
                  </a:cubicBezTo>
                  <a:lnTo>
                    <a:pt x="5026" y="21744"/>
                  </a:lnTo>
                  <a:cubicBezTo>
                    <a:pt x="5257" y="21891"/>
                    <a:pt x="5425" y="22122"/>
                    <a:pt x="5509" y="22396"/>
                  </a:cubicBezTo>
                  <a:cubicBezTo>
                    <a:pt x="5572" y="22564"/>
                    <a:pt x="5698" y="22711"/>
                    <a:pt x="5846" y="22837"/>
                  </a:cubicBezTo>
                  <a:cubicBezTo>
                    <a:pt x="5972" y="22921"/>
                    <a:pt x="6077" y="23005"/>
                    <a:pt x="6161" y="23110"/>
                  </a:cubicBezTo>
                  <a:cubicBezTo>
                    <a:pt x="6329" y="23279"/>
                    <a:pt x="6518" y="23489"/>
                    <a:pt x="6645" y="23636"/>
                  </a:cubicBezTo>
                  <a:cubicBezTo>
                    <a:pt x="6771" y="23762"/>
                    <a:pt x="6939" y="23867"/>
                    <a:pt x="7002" y="24057"/>
                  </a:cubicBezTo>
                  <a:cubicBezTo>
                    <a:pt x="7128" y="24099"/>
                    <a:pt x="7149" y="24246"/>
                    <a:pt x="7233" y="24309"/>
                  </a:cubicBezTo>
                  <a:cubicBezTo>
                    <a:pt x="7380" y="24435"/>
                    <a:pt x="7528" y="24582"/>
                    <a:pt x="7633" y="24750"/>
                  </a:cubicBezTo>
                  <a:cubicBezTo>
                    <a:pt x="7780" y="24919"/>
                    <a:pt x="7927" y="25129"/>
                    <a:pt x="8053" y="25318"/>
                  </a:cubicBezTo>
                  <a:cubicBezTo>
                    <a:pt x="8095" y="25381"/>
                    <a:pt x="8158" y="25444"/>
                    <a:pt x="8221" y="25486"/>
                  </a:cubicBezTo>
                  <a:cubicBezTo>
                    <a:pt x="8305" y="25507"/>
                    <a:pt x="8369" y="25570"/>
                    <a:pt x="8390" y="25654"/>
                  </a:cubicBezTo>
                  <a:cubicBezTo>
                    <a:pt x="8432" y="25759"/>
                    <a:pt x="8474" y="25844"/>
                    <a:pt x="8516" y="25928"/>
                  </a:cubicBezTo>
                  <a:cubicBezTo>
                    <a:pt x="8558" y="26033"/>
                    <a:pt x="8621" y="26117"/>
                    <a:pt x="8726" y="26180"/>
                  </a:cubicBezTo>
                  <a:cubicBezTo>
                    <a:pt x="8936" y="26327"/>
                    <a:pt x="9146" y="26495"/>
                    <a:pt x="9315" y="26706"/>
                  </a:cubicBezTo>
                  <a:cubicBezTo>
                    <a:pt x="9462" y="26874"/>
                    <a:pt x="9630" y="27000"/>
                    <a:pt x="9693" y="27210"/>
                  </a:cubicBezTo>
                  <a:cubicBezTo>
                    <a:pt x="9693" y="27231"/>
                    <a:pt x="9714" y="27252"/>
                    <a:pt x="9735" y="27252"/>
                  </a:cubicBezTo>
                  <a:cubicBezTo>
                    <a:pt x="9861" y="27357"/>
                    <a:pt x="9966" y="27505"/>
                    <a:pt x="10114" y="27568"/>
                  </a:cubicBezTo>
                  <a:cubicBezTo>
                    <a:pt x="10156" y="27568"/>
                    <a:pt x="10177" y="27589"/>
                    <a:pt x="10198" y="27610"/>
                  </a:cubicBezTo>
                  <a:cubicBezTo>
                    <a:pt x="10261" y="27757"/>
                    <a:pt x="10429" y="27820"/>
                    <a:pt x="10492" y="27967"/>
                  </a:cubicBezTo>
                  <a:cubicBezTo>
                    <a:pt x="10492" y="27988"/>
                    <a:pt x="10513" y="28030"/>
                    <a:pt x="10555" y="28030"/>
                  </a:cubicBezTo>
                  <a:cubicBezTo>
                    <a:pt x="10566" y="28028"/>
                    <a:pt x="10577" y="28027"/>
                    <a:pt x="10586" y="28027"/>
                  </a:cubicBezTo>
                  <a:cubicBezTo>
                    <a:pt x="10665" y="28027"/>
                    <a:pt x="10688" y="28098"/>
                    <a:pt x="10744" y="28135"/>
                  </a:cubicBezTo>
                  <a:cubicBezTo>
                    <a:pt x="10913" y="28282"/>
                    <a:pt x="11102" y="28451"/>
                    <a:pt x="11270" y="28619"/>
                  </a:cubicBezTo>
                  <a:cubicBezTo>
                    <a:pt x="11285" y="28650"/>
                    <a:pt x="11312" y="28669"/>
                    <a:pt x="11342" y="28669"/>
                  </a:cubicBezTo>
                  <a:cubicBezTo>
                    <a:pt x="11353" y="28669"/>
                    <a:pt x="11364" y="28666"/>
                    <a:pt x="11375" y="28661"/>
                  </a:cubicBezTo>
                  <a:cubicBezTo>
                    <a:pt x="11396" y="28661"/>
                    <a:pt x="11417" y="28682"/>
                    <a:pt x="11438" y="28724"/>
                  </a:cubicBezTo>
                  <a:cubicBezTo>
                    <a:pt x="11522" y="28829"/>
                    <a:pt x="11627" y="28934"/>
                    <a:pt x="11753" y="28976"/>
                  </a:cubicBezTo>
                  <a:cubicBezTo>
                    <a:pt x="11901" y="29039"/>
                    <a:pt x="12027" y="29144"/>
                    <a:pt x="12111" y="29271"/>
                  </a:cubicBezTo>
                  <a:cubicBezTo>
                    <a:pt x="12195" y="29376"/>
                    <a:pt x="12279" y="29460"/>
                    <a:pt x="12384" y="29523"/>
                  </a:cubicBezTo>
                  <a:cubicBezTo>
                    <a:pt x="12489" y="29607"/>
                    <a:pt x="12573" y="29670"/>
                    <a:pt x="12658" y="29775"/>
                  </a:cubicBezTo>
                  <a:lnTo>
                    <a:pt x="12742" y="29901"/>
                  </a:lnTo>
                  <a:cubicBezTo>
                    <a:pt x="12889" y="30006"/>
                    <a:pt x="13036" y="30133"/>
                    <a:pt x="13204" y="30217"/>
                  </a:cubicBezTo>
                  <a:cubicBezTo>
                    <a:pt x="13288" y="30322"/>
                    <a:pt x="13393" y="30385"/>
                    <a:pt x="13520" y="30406"/>
                  </a:cubicBezTo>
                  <a:cubicBezTo>
                    <a:pt x="13562" y="30406"/>
                    <a:pt x="13604" y="30427"/>
                    <a:pt x="13625" y="30469"/>
                  </a:cubicBezTo>
                  <a:cubicBezTo>
                    <a:pt x="13730" y="30553"/>
                    <a:pt x="13835" y="30637"/>
                    <a:pt x="13961" y="30700"/>
                  </a:cubicBezTo>
                  <a:cubicBezTo>
                    <a:pt x="14108" y="30784"/>
                    <a:pt x="14276" y="30868"/>
                    <a:pt x="14403" y="30952"/>
                  </a:cubicBezTo>
                  <a:cubicBezTo>
                    <a:pt x="14592" y="31079"/>
                    <a:pt x="14802" y="31184"/>
                    <a:pt x="15012" y="31247"/>
                  </a:cubicBezTo>
                  <a:cubicBezTo>
                    <a:pt x="15075" y="31289"/>
                    <a:pt x="15180" y="31247"/>
                    <a:pt x="15223" y="31373"/>
                  </a:cubicBezTo>
                  <a:cubicBezTo>
                    <a:pt x="15307" y="31373"/>
                    <a:pt x="15391" y="31415"/>
                    <a:pt x="15475" y="31457"/>
                  </a:cubicBezTo>
                  <a:cubicBezTo>
                    <a:pt x="15496" y="31499"/>
                    <a:pt x="15517" y="31520"/>
                    <a:pt x="15559" y="31541"/>
                  </a:cubicBezTo>
                  <a:cubicBezTo>
                    <a:pt x="15587" y="31541"/>
                    <a:pt x="15615" y="31522"/>
                    <a:pt x="15643" y="31522"/>
                  </a:cubicBezTo>
                  <a:cubicBezTo>
                    <a:pt x="15657" y="31522"/>
                    <a:pt x="15671" y="31527"/>
                    <a:pt x="15685" y="31541"/>
                  </a:cubicBezTo>
                  <a:cubicBezTo>
                    <a:pt x="15769" y="31583"/>
                    <a:pt x="15853" y="31625"/>
                    <a:pt x="15937" y="31646"/>
                  </a:cubicBezTo>
                  <a:cubicBezTo>
                    <a:pt x="16106" y="31709"/>
                    <a:pt x="16274" y="31688"/>
                    <a:pt x="16442" y="31751"/>
                  </a:cubicBezTo>
                  <a:cubicBezTo>
                    <a:pt x="16528" y="31786"/>
                    <a:pt x="16628" y="31820"/>
                    <a:pt x="16730" y="31820"/>
                  </a:cubicBezTo>
                  <a:cubicBezTo>
                    <a:pt x="16753" y="31820"/>
                    <a:pt x="16776" y="31818"/>
                    <a:pt x="16799" y="31814"/>
                  </a:cubicBezTo>
                  <a:cubicBezTo>
                    <a:pt x="16841" y="31814"/>
                    <a:pt x="16925" y="31814"/>
                    <a:pt x="16968" y="31878"/>
                  </a:cubicBezTo>
                  <a:cubicBezTo>
                    <a:pt x="17031" y="32004"/>
                    <a:pt x="17157" y="31962"/>
                    <a:pt x="17262" y="32025"/>
                  </a:cubicBezTo>
                  <a:cubicBezTo>
                    <a:pt x="17299" y="32025"/>
                    <a:pt x="17337" y="32091"/>
                    <a:pt x="17359" y="32091"/>
                  </a:cubicBezTo>
                  <a:cubicBezTo>
                    <a:pt x="17362" y="32091"/>
                    <a:pt x="17365" y="32090"/>
                    <a:pt x="17367" y="32088"/>
                  </a:cubicBezTo>
                  <a:cubicBezTo>
                    <a:pt x="17403" y="32070"/>
                    <a:pt x="17408" y="32021"/>
                    <a:pt x="17449" y="32021"/>
                  </a:cubicBezTo>
                  <a:cubicBezTo>
                    <a:pt x="17456" y="32021"/>
                    <a:pt x="17463" y="32022"/>
                    <a:pt x="17472" y="32025"/>
                  </a:cubicBezTo>
                  <a:lnTo>
                    <a:pt x="17472" y="32088"/>
                  </a:lnTo>
                  <a:cubicBezTo>
                    <a:pt x="17577" y="32130"/>
                    <a:pt x="17724" y="32193"/>
                    <a:pt x="17830" y="32214"/>
                  </a:cubicBezTo>
                  <a:cubicBezTo>
                    <a:pt x="17935" y="32256"/>
                    <a:pt x="18019" y="32277"/>
                    <a:pt x="18145" y="32319"/>
                  </a:cubicBezTo>
                  <a:cubicBezTo>
                    <a:pt x="18250" y="32361"/>
                    <a:pt x="18397" y="32319"/>
                    <a:pt x="18481" y="32403"/>
                  </a:cubicBezTo>
                  <a:cubicBezTo>
                    <a:pt x="18544" y="32361"/>
                    <a:pt x="18565" y="32319"/>
                    <a:pt x="18671" y="32319"/>
                  </a:cubicBezTo>
                  <a:cubicBezTo>
                    <a:pt x="18839" y="32340"/>
                    <a:pt x="19007" y="32361"/>
                    <a:pt x="19175" y="32361"/>
                  </a:cubicBezTo>
                  <a:cubicBezTo>
                    <a:pt x="19223" y="32358"/>
                    <a:pt x="19271" y="32356"/>
                    <a:pt x="19318" y="32356"/>
                  </a:cubicBezTo>
                  <a:cubicBezTo>
                    <a:pt x="19564" y="32356"/>
                    <a:pt x="19808" y="32403"/>
                    <a:pt x="20037" y="32508"/>
                  </a:cubicBezTo>
                  <a:lnTo>
                    <a:pt x="20310" y="32445"/>
                  </a:lnTo>
                  <a:cubicBezTo>
                    <a:pt x="20500" y="32466"/>
                    <a:pt x="20689" y="32529"/>
                    <a:pt x="20857" y="32571"/>
                  </a:cubicBezTo>
                  <a:lnTo>
                    <a:pt x="20920" y="32529"/>
                  </a:lnTo>
                  <a:cubicBezTo>
                    <a:pt x="21004" y="32540"/>
                    <a:pt x="21088" y="32545"/>
                    <a:pt x="21172" y="32545"/>
                  </a:cubicBezTo>
                  <a:cubicBezTo>
                    <a:pt x="21257" y="32545"/>
                    <a:pt x="21341" y="32540"/>
                    <a:pt x="21425" y="32529"/>
                  </a:cubicBezTo>
                  <a:cubicBezTo>
                    <a:pt x="21548" y="32505"/>
                    <a:pt x="21678" y="32494"/>
                    <a:pt x="21812" y="32494"/>
                  </a:cubicBezTo>
                  <a:cubicBezTo>
                    <a:pt x="21906" y="32494"/>
                    <a:pt x="22002" y="32500"/>
                    <a:pt x="22097" y="32508"/>
                  </a:cubicBezTo>
                  <a:cubicBezTo>
                    <a:pt x="22124" y="32503"/>
                    <a:pt x="22150" y="32500"/>
                    <a:pt x="22176" y="32500"/>
                  </a:cubicBezTo>
                  <a:cubicBezTo>
                    <a:pt x="22255" y="32500"/>
                    <a:pt x="22334" y="32524"/>
                    <a:pt x="22413" y="32571"/>
                  </a:cubicBezTo>
                  <a:lnTo>
                    <a:pt x="22455" y="32508"/>
                  </a:lnTo>
                  <a:lnTo>
                    <a:pt x="22581" y="32571"/>
                  </a:lnTo>
                  <a:cubicBezTo>
                    <a:pt x="22728" y="32487"/>
                    <a:pt x="22896" y="32445"/>
                    <a:pt x="23044" y="32445"/>
                  </a:cubicBezTo>
                  <a:cubicBezTo>
                    <a:pt x="23170" y="32466"/>
                    <a:pt x="23296" y="32466"/>
                    <a:pt x="23422" y="32487"/>
                  </a:cubicBezTo>
                  <a:cubicBezTo>
                    <a:pt x="23548" y="32382"/>
                    <a:pt x="23716" y="32340"/>
                    <a:pt x="23885" y="32340"/>
                  </a:cubicBezTo>
                  <a:cubicBezTo>
                    <a:pt x="23927" y="32351"/>
                    <a:pt x="23969" y="32356"/>
                    <a:pt x="24008" y="32356"/>
                  </a:cubicBezTo>
                  <a:cubicBezTo>
                    <a:pt x="24047" y="32356"/>
                    <a:pt x="24084" y="32351"/>
                    <a:pt x="24116" y="32340"/>
                  </a:cubicBezTo>
                  <a:cubicBezTo>
                    <a:pt x="24129" y="32337"/>
                    <a:pt x="24143" y="32336"/>
                    <a:pt x="24158" y="32336"/>
                  </a:cubicBezTo>
                  <a:cubicBezTo>
                    <a:pt x="24204" y="32336"/>
                    <a:pt x="24256" y="32348"/>
                    <a:pt x="24303" y="32348"/>
                  </a:cubicBezTo>
                  <a:cubicBezTo>
                    <a:pt x="24336" y="32348"/>
                    <a:pt x="24367" y="32341"/>
                    <a:pt x="24389" y="32319"/>
                  </a:cubicBezTo>
                  <a:cubicBezTo>
                    <a:pt x="24408" y="32307"/>
                    <a:pt x="24427" y="32303"/>
                    <a:pt x="24446" y="32303"/>
                  </a:cubicBezTo>
                  <a:cubicBezTo>
                    <a:pt x="24466" y="32303"/>
                    <a:pt x="24487" y="32307"/>
                    <a:pt x="24510" y="32307"/>
                  </a:cubicBezTo>
                  <a:cubicBezTo>
                    <a:pt x="24537" y="32307"/>
                    <a:pt x="24567" y="32302"/>
                    <a:pt x="24599" y="32277"/>
                  </a:cubicBezTo>
                  <a:cubicBezTo>
                    <a:pt x="24627" y="32241"/>
                    <a:pt x="24662" y="32232"/>
                    <a:pt x="24700" y="32232"/>
                  </a:cubicBezTo>
                  <a:cubicBezTo>
                    <a:pt x="24735" y="32232"/>
                    <a:pt x="24774" y="32240"/>
                    <a:pt x="24810" y="32240"/>
                  </a:cubicBezTo>
                  <a:cubicBezTo>
                    <a:pt x="24824" y="32240"/>
                    <a:pt x="24838" y="32238"/>
                    <a:pt x="24852" y="32235"/>
                  </a:cubicBezTo>
                  <a:cubicBezTo>
                    <a:pt x="25125" y="32172"/>
                    <a:pt x="25419" y="32130"/>
                    <a:pt x="25693" y="32109"/>
                  </a:cubicBezTo>
                  <a:cubicBezTo>
                    <a:pt x="25777" y="32088"/>
                    <a:pt x="25882" y="32067"/>
                    <a:pt x="25966" y="32025"/>
                  </a:cubicBezTo>
                  <a:cubicBezTo>
                    <a:pt x="25980" y="32020"/>
                    <a:pt x="25998" y="32018"/>
                    <a:pt x="26017" y="32018"/>
                  </a:cubicBezTo>
                  <a:cubicBezTo>
                    <a:pt x="26051" y="32018"/>
                    <a:pt x="26090" y="32023"/>
                    <a:pt x="26124" y="32023"/>
                  </a:cubicBezTo>
                  <a:cubicBezTo>
                    <a:pt x="26155" y="32023"/>
                    <a:pt x="26182" y="32019"/>
                    <a:pt x="26197" y="32004"/>
                  </a:cubicBezTo>
                  <a:cubicBezTo>
                    <a:pt x="26260" y="31941"/>
                    <a:pt x="26365" y="31983"/>
                    <a:pt x="26450" y="31941"/>
                  </a:cubicBezTo>
                  <a:cubicBezTo>
                    <a:pt x="26597" y="31857"/>
                    <a:pt x="26807" y="31920"/>
                    <a:pt x="26954" y="31814"/>
                  </a:cubicBezTo>
                  <a:cubicBezTo>
                    <a:pt x="26980" y="31820"/>
                    <a:pt x="27008" y="31822"/>
                    <a:pt x="27036" y="31822"/>
                  </a:cubicBezTo>
                  <a:cubicBezTo>
                    <a:pt x="27121" y="31822"/>
                    <a:pt x="27212" y="31799"/>
                    <a:pt x="27290" y="31751"/>
                  </a:cubicBezTo>
                  <a:cubicBezTo>
                    <a:pt x="27438" y="31688"/>
                    <a:pt x="27606" y="31667"/>
                    <a:pt x="27774" y="31667"/>
                  </a:cubicBezTo>
                  <a:cubicBezTo>
                    <a:pt x="27963" y="31583"/>
                    <a:pt x="28089" y="31499"/>
                    <a:pt x="28237" y="31436"/>
                  </a:cubicBezTo>
                  <a:cubicBezTo>
                    <a:pt x="28321" y="31415"/>
                    <a:pt x="28405" y="31415"/>
                    <a:pt x="28468" y="31352"/>
                  </a:cubicBezTo>
                  <a:cubicBezTo>
                    <a:pt x="28483" y="31321"/>
                    <a:pt x="28510" y="31302"/>
                    <a:pt x="28540" y="31302"/>
                  </a:cubicBezTo>
                  <a:cubicBezTo>
                    <a:pt x="28550" y="31302"/>
                    <a:pt x="28562" y="31304"/>
                    <a:pt x="28573" y="31310"/>
                  </a:cubicBezTo>
                  <a:cubicBezTo>
                    <a:pt x="28599" y="31319"/>
                    <a:pt x="28625" y="31324"/>
                    <a:pt x="28651" y="31324"/>
                  </a:cubicBezTo>
                  <a:cubicBezTo>
                    <a:pt x="28688" y="31324"/>
                    <a:pt x="28725" y="31314"/>
                    <a:pt x="28762" y="31289"/>
                  </a:cubicBezTo>
                  <a:cubicBezTo>
                    <a:pt x="28794" y="31278"/>
                    <a:pt x="28831" y="31273"/>
                    <a:pt x="28870" y="31273"/>
                  </a:cubicBezTo>
                  <a:cubicBezTo>
                    <a:pt x="28909" y="31273"/>
                    <a:pt x="28951" y="31278"/>
                    <a:pt x="28993" y="31289"/>
                  </a:cubicBezTo>
                  <a:cubicBezTo>
                    <a:pt x="29014" y="31184"/>
                    <a:pt x="29162" y="31226"/>
                    <a:pt x="29183" y="31205"/>
                  </a:cubicBezTo>
                  <a:cubicBezTo>
                    <a:pt x="29225" y="31184"/>
                    <a:pt x="29288" y="31205"/>
                    <a:pt x="29330" y="31142"/>
                  </a:cubicBezTo>
                  <a:cubicBezTo>
                    <a:pt x="29372" y="31163"/>
                    <a:pt x="29414" y="31205"/>
                    <a:pt x="29498" y="31205"/>
                  </a:cubicBezTo>
                  <a:cubicBezTo>
                    <a:pt x="29708" y="31079"/>
                    <a:pt x="29982" y="31121"/>
                    <a:pt x="30234" y="31037"/>
                  </a:cubicBezTo>
                  <a:lnTo>
                    <a:pt x="30381" y="30889"/>
                  </a:lnTo>
                  <a:cubicBezTo>
                    <a:pt x="30397" y="30874"/>
                    <a:pt x="30415" y="30870"/>
                    <a:pt x="30435" y="30870"/>
                  </a:cubicBezTo>
                  <a:cubicBezTo>
                    <a:pt x="30457" y="30870"/>
                    <a:pt x="30482" y="30875"/>
                    <a:pt x="30507" y="30875"/>
                  </a:cubicBezTo>
                  <a:cubicBezTo>
                    <a:pt x="30521" y="30875"/>
                    <a:pt x="30535" y="30873"/>
                    <a:pt x="30549" y="30868"/>
                  </a:cubicBezTo>
                  <a:cubicBezTo>
                    <a:pt x="30760" y="30763"/>
                    <a:pt x="30991" y="30700"/>
                    <a:pt x="31201" y="30616"/>
                  </a:cubicBezTo>
                  <a:cubicBezTo>
                    <a:pt x="31474" y="30553"/>
                    <a:pt x="31727" y="30406"/>
                    <a:pt x="31916" y="30196"/>
                  </a:cubicBezTo>
                  <a:cubicBezTo>
                    <a:pt x="32042" y="30175"/>
                    <a:pt x="32147" y="30133"/>
                    <a:pt x="32252" y="30048"/>
                  </a:cubicBezTo>
                  <a:cubicBezTo>
                    <a:pt x="32378" y="29943"/>
                    <a:pt x="32505" y="29859"/>
                    <a:pt x="32652" y="29775"/>
                  </a:cubicBezTo>
                  <a:cubicBezTo>
                    <a:pt x="32820" y="29691"/>
                    <a:pt x="32988" y="29586"/>
                    <a:pt x="33135" y="29460"/>
                  </a:cubicBezTo>
                  <a:cubicBezTo>
                    <a:pt x="33303" y="29313"/>
                    <a:pt x="33472" y="29186"/>
                    <a:pt x="33682" y="29081"/>
                  </a:cubicBezTo>
                  <a:cubicBezTo>
                    <a:pt x="33913" y="28892"/>
                    <a:pt x="34165" y="28745"/>
                    <a:pt x="34439" y="28598"/>
                  </a:cubicBezTo>
                  <a:lnTo>
                    <a:pt x="34439" y="28535"/>
                  </a:lnTo>
                  <a:lnTo>
                    <a:pt x="34565" y="28493"/>
                  </a:lnTo>
                  <a:cubicBezTo>
                    <a:pt x="34754" y="28219"/>
                    <a:pt x="35048" y="28051"/>
                    <a:pt x="35196" y="27778"/>
                  </a:cubicBezTo>
                  <a:lnTo>
                    <a:pt x="35259" y="27799"/>
                  </a:lnTo>
                  <a:cubicBezTo>
                    <a:pt x="35364" y="27589"/>
                    <a:pt x="35574" y="27441"/>
                    <a:pt x="35721" y="27252"/>
                  </a:cubicBezTo>
                  <a:lnTo>
                    <a:pt x="36016" y="27189"/>
                  </a:lnTo>
                  <a:cubicBezTo>
                    <a:pt x="35953" y="27084"/>
                    <a:pt x="35995" y="27105"/>
                    <a:pt x="36079" y="27063"/>
                  </a:cubicBezTo>
                  <a:cubicBezTo>
                    <a:pt x="36163" y="27042"/>
                    <a:pt x="36142" y="26958"/>
                    <a:pt x="36163" y="26895"/>
                  </a:cubicBezTo>
                  <a:cubicBezTo>
                    <a:pt x="36247" y="26874"/>
                    <a:pt x="36310" y="26832"/>
                    <a:pt x="36352" y="26769"/>
                  </a:cubicBezTo>
                  <a:cubicBezTo>
                    <a:pt x="36394" y="26643"/>
                    <a:pt x="36520" y="26664"/>
                    <a:pt x="36583" y="26579"/>
                  </a:cubicBezTo>
                  <a:cubicBezTo>
                    <a:pt x="36607" y="26593"/>
                    <a:pt x="36629" y="26599"/>
                    <a:pt x="36649" y="26599"/>
                  </a:cubicBezTo>
                  <a:cubicBezTo>
                    <a:pt x="36721" y="26599"/>
                    <a:pt x="36772" y="26528"/>
                    <a:pt x="36772" y="26495"/>
                  </a:cubicBezTo>
                  <a:cubicBezTo>
                    <a:pt x="36794" y="26411"/>
                    <a:pt x="36857" y="26348"/>
                    <a:pt x="36899" y="26285"/>
                  </a:cubicBezTo>
                  <a:cubicBezTo>
                    <a:pt x="36941" y="26201"/>
                    <a:pt x="37025" y="26159"/>
                    <a:pt x="37046" y="26075"/>
                  </a:cubicBezTo>
                  <a:cubicBezTo>
                    <a:pt x="37088" y="25970"/>
                    <a:pt x="37172" y="25970"/>
                    <a:pt x="37235" y="25886"/>
                  </a:cubicBezTo>
                  <a:cubicBezTo>
                    <a:pt x="37361" y="25738"/>
                    <a:pt x="37487" y="25570"/>
                    <a:pt x="37592" y="25402"/>
                  </a:cubicBezTo>
                  <a:cubicBezTo>
                    <a:pt x="37740" y="25192"/>
                    <a:pt x="37950" y="25024"/>
                    <a:pt x="38076" y="24792"/>
                  </a:cubicBezTo>
                  <a:cubicBezTo>
                    <a:pt x="38160" y="24624"/>
                    <a:pt x="38349" y="24561"/>
                    <a:pt x="38454" y="24393"/>
                  </a:cubicBezTo>
                  <a:cubicBezTo>
                    <a:pt x="38475" y="24309"/>
                    <a:pt x="38518" y="24246"/>
                    <a:pt x="38581" y="24162"/>
                  </a:cubicBezTo>
                  <a:cubicBezTo>
                    <a:pt x="38665" y="24078"/>
                    <a:pt x="38749" y="23993"/>
                    <a:pt x="38833" y="23888"/>
                  </a:cubicBezTo>
                  <a:cubicBezTo>
                    <a:pt x="38875" y="23804"/>
                    <a:pt x="38917" y="23741"/>
                    <a:pt x="38980" y="23657"/>
                  </a:cubicBezTo>
                  <a:cubicBezTo>
                    <a:pt x="39022" y="23552"/>
                    <a:pt x="39064" y="23468"/>
                    <a:pt x="39127" y="23363"/>
                  </a:cubicBezTo>
                  <a:cubicBezTo>
                    <a:pt x="39127" y="23363"/>
                    <a:pt x="39148" y="23342"/>
                    <a:pt x="39148" y="23342"/>
                  </a:cubicBezTo>
                  <a:lnTo>
                    <a:pt x="39211" y="23363"/>
                  </a:lnTo>
                  <a:cubicBezTo>
                    <a:pt x="39295" y="23216"/>
                    <a:pt x="39358" y="23026"/>
                    <a:pt x="39380" y="22858"/>
                  </a:cubicBezTo>
                  <a:cubicBezTo>
                    <a:pt x="39506" y="22711"/>
                    <a:pt x="39611" y="22543"/>
                    <a:pt x="39674" y="22375"/>
                  </a:cubicBezTo>
                  <a:cubicBezTo>
                    <a:pt x="39779" y="22206"/>
                    <a:pt x="39842" y="22038"/>
                    <a:pt x="39905" y="21870"/>
                  </a:cubicBezTo>
                  <a:cubicBezTo>
                    <a:pt x="40052" y="21723"/>
                    <a:pt x="40031" y="21513"/>
                    <a:pt x="40178" y="21386"/>
                  </a:cubicBezTo>
                  <a:cubicBezTo>
                    <a:pt x="40178" y="21344"/>
                    <a:pt x="40136" y="21302"/>
                    <a:pt x="40178" y="21281"/>
                  </a:cubicBezTo>
                  <a:lnTo>
                    <a:pt x="40263" y="21239"/>
                  </a:lnTo>
                  <a:cubicBezTo>
                    <a:pt x="40263" y="21071"/>
                    <a:pt x="40305" y="20924"/>
                    <a:pt x="40410" y="20798"/>
                  </a:cubicBezTo>
                  <a:cubicBezTo>
                    <a:pt x="40536" y="20651"/>
                    <a:pt x="40620" y="20482"/>
                    <a:pt x="40641" y="20293"/>
                  </a:cubicBezTo>
                  <a:cubicBezTo>
                    <a:pt x="40644" y="20290"/>
                    <a:pt x="40648" y="20289"/>
                    <a:pt x="40652" y="20289"/>
                  </a:cubicBezTo>
                  <a:cubicBezTo>
                    <a:pt x="40667" y="20289"/>
                    <a:pt x="40686" y="20308"/>
                    <a:pt x="40697" y="20308"/>
                  </a:cubicBezTo>
                  <a:cubicBezTo>
                    <a:pt x="40701" y="20308"/>
                    <a:pt x="40704" y="20304"/>
                    <a:pt x="40704" y="20293"/>
                  </a:cubicBezTo>
                  <a:cubicBezTo>
                    <a:pt x="40725" y="20230"/>
                    <a:pt x="40683" y="20230"/>
                    <a:pt x="40641" y="20188"/>
                  </a:cubicBezTo>
                  <a:cubicBezTo>
                    <a:pt x="40746" y="20041"/>
                    <a:pt x="40809" y="19873"/>
                    <a:pt x="40851" y="19683"/>
                  </a:cubicBezTo>
                  <a:cubicBezTo>
                    <a:pt x="40851" y="19662"/>
                    <a:pt x="40851" y="19620"/>
                    <a:pt x="40872" y="19599"/>
                  </a:cubicBezTo>
                  <a:cubicBezTo>
                    <a:pt x="40998" y="19284"/>
                    <a:pt x="41146" y="18969"/>
                    <a:pt x="41293" y="18674"/>
                  </a:cubicBezTo>
                  <a:cubicBezTo>
                    <a:pt x="41314" y="18653"/>
                    <a:pt x="41356" y="18611"/>
                    <a:pt x="41356" y="18569"/>
                  </a:cubicBezTo>
                  <a:cubicBezTo>
                    <a:pt x="41314" y="18443"/>
                    <a:pt x="41398" y="18338"/>
                    <a:pt x="41398" y="18233"/>
                  </a:cubicBezTo>
                  <a:cubicBezTo>
                    <a:pt x="41419" y="18128"/>
                    <a:pt x="41524" y="18023"/>
                    <a:pt x="41419" y="17896"/>
                  </a:cubicBezTo>
                  <a:cubicBezTo>
                    <a:pt x="41545" y="17812"/>
                    <a:pt x="41524" y="17644"/>
                    <a:pt x="41587" y="17539"/>
                  </a:cubicBezTo>
                  <a:cubicBezTo>
                    <a:pt x="41713" y="17308"/>
                    <a:pt x="41818" y="17097"/>
                    <a:pt x="41923" y="16887"/>
                  </a:cubicBezTo>
                  <a:cubicBezTo>
                    <a:pt x="41944" y="16824"/>
                    <a:pt x="41965" y="16740"/>
                    <a:pt x="41987" y="16677"/>
                  </a:cubicBezTo>
                  <a:cubicBezTo>
                    <a:pt x="42029" y="16635"/>
                    <a:pt x="41965" y="16614"/>
                    <a:pt x="41965" y="16593"/>
                  </a:cubicBezTo>
                  <a:cubicBezTo>
                    <a:pt x="42029" y="16320"/>
                    <a:pt x="42113" y="16067"/>
                    <a:pt x="42239" y="15815"/>
                  </a:cubicBezTo>
                  <a:cubicBezTo>
                    <a:pt x="42113" y="15731"/>
                    <a:pt x="42323" y="15584"/>
                    <a:pt x="42155" y="15521"/>
                  </a:cubicBezTo>
                  <a:cubicBezTo>
                    <a:pt x="42176" y="15479"/>
                    <a:pt x="42197" y="15458"/>
                    <a:pt x="42218" y="15437"/>
                  </a:cubicBezTo>
                  <a:cubicBezTo>
                    <a:pt x="42281" y="15268"/>
                    <a:pt x="42323" y="15079"/>
                    <a:pt x="42323" y="14911"/>
                  </a:cubicBezTo>
                  <a:cubicBezTo>
                    <a:pt x="42281" y="14827"/>
                    <a:pt x="42281" y="14722"/>
                    <a:pt x="42302" y="14638"/>
                  </a:cubicBezTo>
                  <a:lnTo>
                    <a:pt x="42344" y="14385"/>
                  </a:lnTo>
                  <a:lnTo>
                    <a:pt x="42281" y="14133"/>
                  </a:lnTo>
                  <a:cubicBezTo>
                    <a:pt x="42344" y="14007"/>
                    <a:pt x="42281" y="13881"/>
                    <a:pt x="42302" y="13713"/>
                  </a:cubicBezTo>
                  <a:cubicBezTo>
                    <a:pt x="42344" y="13565"/>
                    <a:pt x="42344" y="13397"/>
                    <a:pt x="42365" y="13229"/>
                  </a:cubicBezTo>
                  <a:cubicBezTo>
                    <a:pt x="42407" y="12998"/>
                    <a:pt x="42365" y="12745"/>
                    <a:pt x="42260" y="12514"/>
                  </a:cubicBezTo>
                  <a:cubicBezTo>
                    <a:pt x="42323" y="12388"/>
                    <a:pt x="42344" y="12262"/>
                    <a:pt x="42302" y="12136"/>
                  </a:cubicBezTo>
                  <a:cubicBezTo>
                    <a:pt x="42302" y="12031"/>
                    <a:pt x="42239" y="11925"/>
                    <a:pt x="42239" y="11799"/>
                  </a:cubicBezTo>
                  <a:cubicBezTo>
                    <a:pt x="42260" y="11778"/>
                    <a:pt x="42323" y="11799"/>
                    <a:pt x="42302" y="11715"/>
                  </a:cubicBezTo>
                  <a:cubicBezTo>
                    <a:pt x="42281" y="11652"/>
                    <a:pt x="42239" y="11547"/>
                    <a:pt x="42218" y="11463"/>
                  </a:cubicBezTo>
                  <a:cubicBezTo>
                    <a:pt x="42155" y="11232"/>
                    <a:pt x="42092" y="10979"/>
                    <a:pt x="42050" y="10748"/>
                  </a:cubicBezTo>
                  <a:cubicBezTo>
                    <a:pt x="42029" y="10580"/>
                    <a:pt x="42071" y="10412"/>
                    <a:pt x="41944" y="10265"/>
                  </a:cubicBezTo>
                  <a:lnTo>
                    <a:pt x="41944" y="10222"/>
                  </a:lnTo>
                  <a:cubicBezTo>
                    <a:pt x="41944" y="10033"/>
                    <a:pt x="41902" y="9844"/>
                    <a:pt x="41797" y="9697"/>
                  </a:cubicBezTo>
                  <a:cubicBezTo>
                    <a:pt x="41776" y="9655"/>
                    <a:pt x="41776" y="9634"/>
                    <a:pt x="41776" y="9592"/>
                  </a:cubicBezTo>
                  <a:cubicBezTo>
                    <a:pt x="41755" y="9508"/>
                    <a:pt x="41755" y="9403"/>
                    <a:pt x="41734" y="9318"/>
                  </a:cubicBezTo>
                  <a:cubicBezTo>
                    <a:pt x="41692" y="9213"/>
                    <a:pt x="41671" y="9108"/>
                    <a:pt x="41629" y="9003"/>
                  </a:cubicBezTo>
                  <a:cubicBezTo>
                    <a:pt x="41608" y="8898"/>
                    <a:pt x="41587" y="8793"/>
                    <a:pt x="41524" y="8709"/>
                  </a:cubicBezTo>
                  <a:cubicBezTo>
                    <a:pt x="41461" y="8625"/>
                    <a:pt x="41461" y="8498"/>
                    <a:pt x="41419" y="8393"/>
                  </a:cubicBezTo>
                  <a:lnTo>
                    <a:pt x="41419" y="8372"/>
                  </a:lnTo>
                  <a:cubicBezTo>
                    <a:pt x="41293" y="8267"/>
                    <a:pt x="41314" y="8120"/>
                    <a:pt x="41251" y="7973"/>
                  </a:cubicBezTo>
                  <a:cubicBezTo>
                    <a:pt x="41209" y="7826"/>
                    <a:pt x="41188" y="7679"/>
                    <a:pt x="41146" y="7531"/>
                  </a:cubicBezTo>
                  <a:cubicBezTo>
                    <a:pt x="41125" y="7510"/>
                    <a:pt x="41167" y="7468"/>
                    <a:pt x="41146" y="7447"/>
                  </a:cubicBezTo>
                  <a:cubicBezTo>
                    <a:pt x="41061" y="7363"/>
                    <a:pt x="41040" y="7258"/>
                    <a:pt x="40935" y="7237"/>
                  </a:cubicBezTo>
                  <a:cubicBezTo>
                    <a:pt x="40872" y="7090"/>
                    <a:pt x="40851" y="6943"/>
                    <a:pt x="40872" y="6795"/>
                  </a:cubicBezTo>
                  <a:cubicBezTo>
                    <a:pt x="40662" y="6522"/>
                    <a:pt x="40494" y="6207"/>
                    <a:pt x="40410" y="5891"/>
                  </a:cubicBezTo>
                  <a:cubicBezTo>
                    <a:pt x="40347" y="5828"/>
                    <a:pt x="40305" y="5786"/>
                    <a:pt x="40263" y="5744"/>
                  </a:cubicBezTo>
                  <a:cubicBezTo>
                    <a:pt x="40220" y="5618"/>
                    <a:pt x="40220" y="5492"/>
                    <a:pt x="40115" y="5408"/>
                  </a:cubicBezTo>
                  <a:cubicBezTo>
                    <a:pt x="40157" y="5345"/>
                    <a:pt x="40157" y="5282"/>
                    <a:pt x="40115" y="5240"/>
                  </a:cubicBezTo>
                  <a:cubicBezTo>
                    <a:pt x="40031" y="5114"/>
                    <a:pt x="39989" y="4945"/>
                    <a:pt x="39947" y="4861"/>
                  </a:cubicBezTo>
                  <a:cubicBezTo>
                    <a:pt x="39884" y="4756"/>
                    <a:pt x="39779" y="4714"/>
                    <a:pt x="39716" y="4588"/>
                  </a:cubicBezTo>
                  <a:cubicBezTo>
                    <a:pt x="39653" y="4441"/>
                    <a:pt x="39590" y="4294"/>
                    <a:pt x="39506" y="4146"/>
                  </a:cubicBezTo>
                  <a:cubicBezTo>
                    <a:pt x="39422" y="4062"/>
                    <a:pt x="39358" y="3936"/>
                    <a:pt x="39316" y="3831"/>
                  </a:cubicBezTo>
                  <a:cubicBezTo>
                    <a:pt x="39211" y="3642"/>
                    <a:pt x="39148" y="3432"/>
                    <a:pt x="39085" y="3221"/>
                  </a:cubicBezTo>
                  <a:cubicBezTo>
                    <a:pt x="39043" y="3200"/>
                    <a:pt x="39001" y="3200"/>
                    <a:pt x="38980" y="3179"/>
                  </a:cubicBezTo>
                  <a:cubicBezTo>
                    <a:pt x="38812" y="2990"/>
                    <a:pt x="38707" y="2759"/>
                    <a:pt x="38560" y="2549"/>
                  </a:cubicBezTo>
                  <a:cubicBezTo>
                    <a:pt x="38475" y="2443"/>
                    <a:pt x="38391" y="2317"/>
                    <a:pt x="38286" y="2191"/>
                  </a:cubicBezTo>
                  <a:cubicBezTo>
                    <a:pt x="38265" y="2107"/>
                    <a:pt x="38244" y="2002"/>
                    <a:pt x="38223" y="1897"/>
                  </a:cubicBezTo>
                  <a:cubicBezTo>
                    <a:pt x="38034" y="1729"/>
                    <a:pt x="37845" y="1581"/>
                    <a:pt x="37656" y="1455"/>
                  </a:cubicBezTo>
                  <a:cubicBezTo>
                    <a:pt x="37529" y="1392"/>
                    <a:pt x="37445" y="1266"/>
                    <a:pt x="37382" y="1140"/>
                  </a:cubicBezTo>
                  <a:lnTo>
                    <a:pt x="37382" y="1140"/>
                  </a:lnTo>
                  <a:cubicBezTo>
                    <a:pt x="37487" y="1203"/>
                    <a:pt x="37613" y="1224"/>
                    <a:pt x="37719" y="1224"/>
                  </a:cubicBezTo>
                  <a:cubicBezTo>
                    <a:pt x="37845" y="1245"/>
                    <a:pt x="37929" y="1308"/>
                    <a:pt x="38013" y="1392"/>
                  </a:cubicBezTo>
                  <a:cubicBezTo>
                    <a:pt x="38097" y="1455"/>
                    <a:pt x="38160" y="1539"/>
                    <a:pt x="38244" y="1623"/>
                  </a:cubicBezTo>
                  <a:cubicBezTo>
                    <a:pt x="38581" y="1897"/>
                    <a:pt x="38833" y="2254"/>
                    <a:pt x="39022" y="2675"/>
                  </a:cubicBezTo>
                  <a:cubicBezTo>
                    <a:pt x="39106" y="2822"/>
                    <a:pt x="39169" y="2969"/>
                    <a:pt x="39253" y="3137"/>
                  </a:cubicBezTo>
                  <a:cubicBezTo>
                    <a:pt x="39358" y="3347"/>
                    <a:pt x="39485" y="3558"/>
                    <a:pt x="39674" y="3726"/>
                  </a:cubicBezTo>
                  <a:cubicBezTo>
                    <a:pt x="39632" y="3894"/>
                    <a:pt x="39695" y="4041"/>
                    <a:pt x="39821" y="4125"/>
                  </a:cubicBezTo>
                  <a:cubicBezTo>
                    <a:pt x="39821" y="4146"/>
                    <a:pt x="39821" y="4188"/>
                    <a:pt x="39821" y="4231"/>
                  </a:cubicBezTo>
                  <a:lnTo>
                    <a:pt x="39947" y="4315"/>
                  </a:lnTo>
                  <a:cubicBezTo>
                    <a:pt x="39947" y="4441"/>
                    <a:pt x="40073" y="4504"/>
                    <a:pt x="40094" y="4651"/>
                  </a:cubicBezTo>
                  <a:cubicBezTo>
                    <a:pt x="40115" y="4777"/>
                    <a:pt x="40263" y="4840"/>
                    <a:pt x="40241" y="4987"/>
                  </a:cubicBezTo>
                  <a:cubicBezTo>
                    <a:pt x="40220" y="5135"/>
                    <a:pt x="40347" y="5198"/>
                    <a:pt x="40347" y="5324"/>
                  </a:cubicBezTo>
                  <a:cubicBezTo>
                    <a:pt x="40389" y="5324"/>
                    <a:pt x="40421" y="5305"/>
                    <a:pt x="40451" y="5305"/>
                  </a:cubicBezTo>
                  <a:cubicBezTo>
                    <a:pt x="40466" y="5305"/>
                    <a:pt x="40480" y="5310"/>
                    <a:pt x="40494" y="5324"/>
                  </a:cubicBezTo>
                  <a:cubicBezTo>
                    <a:pt x="40515" y="5387"/>
                    <a:pt x="40515" y="5450"/>
                    <a:pt x="40515" y="5534"/>
                  </a:cubicBezTo>
                  <a:cubicBezTo>
                    <a:pt x="40515" y="5723"/>
                    <a:pt x="40599" y="5912"/>
                    <a:pt x="40746" y="6060"/>
                  </a:cubicBezTo>
                  <a:cubicBezTo>
                    <a:pt x="40872" y="6144"/>
                    <a:pt x="40914" y="6291"/>
                    <a:pt x="40914" y="6438"/>
                  </a:cubicBezTo>
                  <a:cubicBezTo>
                    <a:pt x="40998" y="6543"/>
                    <a:pt x="41082" y="6669"/>
                    <a:pt x="41103" y="6817"/>
                  </a:cubicBezTo>
                  <a:cubicBezTo>
                    <a:pt x="41125" y="6943"/>
                    <a:pt x="41272" y="7027"/>
                    <a:pt x="41230" y="7195"/>
                  </a:cubicBezTo>
                  <a:cubicBezTo>
                    <a:pt x="41293" y="7279"/>
                    <a:pt x="41335" y="7405"/>
                    <a:pt x="41335" y="7531"/>
                  </a:cubicBezTo>
                  <a:cubicBezTo>
                    <a:pt x="41356" y="7657"/>
                    <a:pt x="41461" y="7742"/>
                    <a:pt x="41482" y="7868"/>
                  </a:cubicBezTo>
                  <a:cubicBezTo>
                    <a:pt x="41524" y="7994"/>
                    <a:pt x="41566" y="8099"/>
                    <a:pt x="41671" y="8162"/>
                  </a:cubicBezTo>
                  <a:cubicBezTo>
                    <a:pt x="41650" y="8204"/>
                    <a:pt x="41650" y="8246"/>
                    <a:pt x="41671" y="8288"/>
                  </a:cubicBezTo>
                  <a:cubicBezTo>
                    <a:pt x="41692" y="8288"/>
                    <a:pt x="41734" y="8288"/>
                    <a:pt x="41713" y="8309"/>
                  </a:cubicBezTo>
                  <a:cubicBezTo>
                    <a:pt x="41707" y="8315"/>
                    <a:pt x="41701" y="8318"/>
                    <a:pt x="41695" y="8318"/>
                  </a:cubicBezTo>
                  <a:cubicBezTo>
                    <a:pt x="41682" y="8318"/>
                    <a:pt x="41671" y="8303"/>
                    <a:pt x="41671" y="8288"/>
                  </a:cubicBezTo>
                  <a:lnTo>
                    <a:pt x="41608" y="8330"/>
                  </a:lnTo>
                  <a:cubicBezTo>
                    <a:pt x="41734" y="8435"/>
                    <a:pt x="41776" y="8604"/>
                    <a:pt x="41734" y="8772"/>
                  </a:cubicBezTo>
                  <a:cubicBezTo>
                    <a:pt x="41860" y="8814"/>
                    <a:pt x="41944" y="8919"/>
                    <a:pt x="42008" y="9045"/>
                  </a:cubicBezTo>
                  <a:lnTo>
                    <a:pt x="41944" y="9108"/>
                  </a:lnTo>
                  <a:cubicBezTo>
                    <a:pt x="41987" y="9129"/>
                    <a:pt x="41965" y="9192"/>
                    <a:pt x="41965" y="9213"/>
                  </a:cubicBezTo>
                  <a:cubicBezTo>
                    <a:pt x="41987" y="9360"/>
                    <a:pt x="42029" y="9487"/>
                    <a:pt x="42113" y="9592"/>
                  </a:cubicBezTo>
                  <a:cubicBezTo>
                    <a:pt x="42155" y="9634"/>
                    <a:pt x="42155" y="9739"/>
                    <a:pt x="42176" y="9802"/>
                  </a:cubicBezTo>
                  <a:cubicBezTo>
                    <a:pt x="42197" y="9865"/>
                    <a:pt x="42218" y="9928"/>
                    <a:pt x="42197" y="10012"/>
                  </a:cubicBezTo>
                  <a:cubicBezTo>
                    <a:pt x="42281" y="10054"/>
                    <a:pt x="42260" y="10117"/>
                    <a:pt x="42239" y="10201"/>
                  </a:cubicBezTo>
                  <a:cubicBezTo>
                    <a:pt x="42239" y="10243"/>
                    <a:pt x="42260" y="10286"/>
                    <a:pt x="42281" y="10328"/>
                  </a:cubicBezTo>
                  <a:cubicBezTo>
                    <a:pt x="42344" y="10370"/>
                    <a:pt x="42365" y="10454"/>
                    <a:pt x="42365" y="10517"/>
                  </a:cubicBezTo>
                  <a:cubicBezTo>
                    <a:pt x="42386" y="10622"/>
                    <a:pt x="42449" y="10706"/>
                    <a:pt x="42407" y="10790"/>
                  </a:cubicBezTo>
                  <a:cubicBezTo>
                    <a:pt x="42512" y="10874"/>
                    <a:pt x="42491" y="10979"/>
                    <a:pt x="42533" y="11063"/>
                  </a:cubicBezTo>
                  <a:cubicBezTo>
                    <a:pt x="42638" y="11316"/>
                    <a:pt x="42596" y="11589"/>
                    <a:pt x="42701" y="11841"/>
                  </a:cubicBezTo>
                  <a:cubicBezTo>
                    <a:pt x="42638" y="11946"/>
                    <a:pt x="42722" y="12073"/>
                    <a:pt x="42701" y="12178"/>
                  </a:cubicBezTo>
                  <a:cubicBezTo>
                    <a:pt x="42659" y="12325"/>
                    <a:pt x="42659" y="12451"/>
                    <a:pt x="42659" y="12598"/>
                  </a:cubicBezTo>
                  <a:cubicBezTo>
                    <a:pt x="42638" y="12661"/>
                    <a:pt x="42680" y="12724"/>
                    <a:pt x="42659" y="12787"/>
                  </a:cubicBezTo>
                  <a:cubicBezTo>
                    <a:pt x="42617" y="13061"/>
                    <a:pt x="42617" y="13334"/>
                    <a:pt x="42659" y="13586"/>
                  </a:cubicBezTo>
                  <a:cubicBezTo>
                    <a:pt x="42659" y="13607"/>
                    <a:pt x="42680" y="13628"/>
                    <a:pt x="42701" y="13649"/>
                  </a:cubicBezTo>
                  <a:lnTo>
                    <a:pt x="42638" y="13713"/>
                  </a:lnTo>
                  <a:lnTo>
                    <a:pt x="42659" y="13713"/>
                  </a:lnTo>
                  <a:cubicBezTo>
                    <a:pt x="42701" y="13797"/>
                    <a:pt x="42596" y="13881"/>
                    <a:pt x="42659" y="13965"/>
                  </a:cubicBezTo>
                  <a:cubicBezTo>
                    <a:pt x="42659" y="13986"/>
                    <a:pt x="42701" y="13965"/>
                    <a:pt x="42680" y="14028"/>
                  </a:cubicBezTo>
                  <a:cubicBezTo>
                    <a:pt x="42617" y="14259"/>
                    <a:pt x="42596" y="14490"/>
                    <a:pt x="42638" y="14722"/>
                  </a:cubicBezTo>
                  <a:lnTo>
                    <a:pt x="42512" y="14953"/>
                  </a:lnTo>
                  <a:cubicBezTo>
                    <a:pt x="42617" y="15184"/>
                    <a:pt x="42533" y="15415"/>
                    <a:pt x="42554" y="15626"/>
                  </a:cubicBezTo>
                  <a:cubicBezTo>
                    <a:pt x="42407" y="15941"/>
                    <a:pt x="42470" y="16320"/>
                    <a:pt x="42260" y="16614"/>
                  </a:cubicBezTo>
                  <a:lnTo>
                    <a:pt x="42197" y="16635"/>
                  </a:lnTo>
                  <a:cubicBezTo>
                    <a:pt x="42197" y="16698"/>
                    <a:pt x="42197" y="16761"/>
                    <a:pt x="42176" y="16824"/>
                  </a:cubicBezTo>
                  <a:cubicBezTo>
                    <a:pt x="42134" y="16908"/>
                    <a:pt x="42071" y="16971"/>
                    <a:pt x="42071" y="17034"/>
                  </a:cubicBezTo>
                  <a:cubicBezTo>
                    <a:pt x="42050" y="17203"/>
                    <a:pt x="42008" y="17392"/>
                    <a:pt x="41923" y="17560"/>
                  </a:cubicBezTo>
                  <a:cubicBezTo>
                    <a:pt x="41818" y="17896"/>
                    <a:pt x="41713" y="18254"/>
                    <a:pt x="41587" y="18590"/>
                  </a:cubicBezTo>
                  <a:cubicBezTo>
                    <a:pt x="41545" y="18674"/>
                    <a:pt x="41545" y="18779"/>
                    <a:pt x="41587" y="18863"/>
                  </a:cubicBezTo>
                  <a:cubicBezTo>
                    <a:pt x="41461" y="18990"/>
                    <a:pt x="41482" y="19179"/>
                    <a:pt x="41356" y="19284"/>
                  </a:cubicBezTo>
                  <a:lnTo>
                    <a:pt x="41377" y="19431"/>
                  </a:lnTo>
                  <a:cubicBezTo>
                    <a:pt x="41293" y="19557"/>
                    <a:pt x="41251" y="19683"/>
                    <a:pt x="41230" y="19831"/>
                  </a:cubicBezTo>
                  <a:lnTo>
                    <a:pt x="41146" y="19810"/>
                  </a:lnTo>
                  <a:cubicBezTo>
                    <a:pt x="41125" y="19978"/>
                    <a:pt x="41019" y="20125"/>
                    <a:pt x="40956" y="20272"/>
                  </a:cubicBezTo>
                  <a:cubicBezTo>
                    <a:pt x="40914" y="20440"/>
                    <a:pt x="40830" y="20587"/>
                    <a:pt x="40788" y="20756"/>
                  </a:cubicBezTo>
                  <a:cubicBezTo>
                    <a:pt x="40746" y="20903"/>
                    <a:pt x="40704" y="21092"/>
                    <a:pt x="40662" y="21239"/>
                  </a:cubicBezTo>
                  <a:cubicBezTo>
                    <a:pt x="40620" y="21407"/>
                    <a:pt x="40494" y="21555"/>
                    <a:pt x="40431" y="21723"/>
                  </a:cubicBezTo>
                  <a:cubicBezTo>
                    <a:pt x="40389" y="21765"/>
                    <a:pt x="40368" y="21828"/>
                    <a:pt x="40368" y="21891"/>
                  </a:cubicBezTo>
                  <a:cubicBezTo>
                    <a:pt x="40368" y="21933"/>
                    <a:pt x="40347" y="21975"/>
                    <a:pt x="40326" y="22017"/>
                  </a:cubicBezTo>
                  <a:cubicBezTo>
                    <a:pt x="40220" y="22101"/>
                    <a:pt x="40136" y="22206"/>
                    <a:pt x="40094" y="22354"/>
                  </a:cubicBezTo>
                  <a:cubicBezTo>
                    <a:pt x="39989" y="22585"/>
                    <a:pt x="39884" y="22816"/>
                    <a:pt x="39737" y="23047"/>
                  </a:cubicBezTo>
                  <a:cubicBezTo>
                    <a:pt x="39674" y="23195"/>
                    <a:pt x="39569" y="23321"/>
                    <a:pt x="39443" y="23447"/>
                  </a:cubicBezTo>
                  <a:cubicBezTo>
                    <a:pt x="39380" y="23510"/>
                    <a:pt x="39316" y="23573"/>
                    <a:pt x="39274" y="23657"/>
                  </a:cubicBezTo>
                  <a:cubicBezTo>
                    <a:pt x="39148" y="23867"/>
                    <a:pt x="39022" y="24078"/>
                    <a:pt x="38854" y="24246"/>
                  </a:cubicBezTo>
                  <a:cubicBezTo>
                    <a:pt x="38875" y="24309"/>
                    <a:pt x="38917" y="24309"/>
                    <a:pt x="38917" y="24351"/>
                  </a:cubicBezTo>
                  <a:cubicBezTo>
                    <a:pt x="38896" y="24456"/>
                    <a:pt x="38812" y="24498"/>
                    <a:pt x="38749" y="24582"/>
                  </a:cubicBezTo>
                  <a:cubicBezTo>
                    <a:pt x="38623" y="24792"/>
                    <a:pt x="38475" y="24982"/>
                    <a:pt x="38307" y="25150"/>
                  </a:cubicBezTo>
                  <a:cubicBezTo>
                    <a:pt x="38202" y="25297"/>
                    <a:pt x="38055" y="25402"/>
                    <a:pt x="38034" y="25591"/>
                  </a:cubicBezTo>
                  <a:cubicBezTo>
                    <a:pt x="37740" y="25844"/>
                    <a:pt x="37487" y="26117"/>
                    <a:pt x="37235" y="26411"/>
                  </a:cubicBezTo>
                  <a:cubicBezTo>
                    <a:pt x="37046" y="26600"/>
                    <a:pt x="36878" y="26790"/>
                    <a:pt x="36709" y="26958"/>
                  </a:cubicBezTo>
                  <a:cubicBezTo>
                    <a:pt x="36541" y="27147"/>
                    <a:pt x="36352" y="27315"/>
                    <a:pt x="36163" y="27462"/>
                  </a:cubicBezTo>
                  <a:cubicBezTo>
                    <a:pt x="36016" y="27568"/>
                    <a:pt x="35910" y="27715"/>
                    <a:pt x="35784" y="27799"/>
                  </a:cubicBezTo>
                  <a:cubicBezTo>
                    <a:pt x="35679" y="27862"/>
                    <a:pt x="35595" y="27883"/>
                    <a:pt x="35511" y="27925"/>
                  </a:cubicBezTo>
                  <a:cubicBezTo>
                    <a:pt x="35343" y="28051"/>
                    <a:pt x="35175" y="28177"/>
                    <a:pt x="35027" y="28324"/>
                  </a:cubicBezTo>
                  <a:cubicBezTo>
                    <a:pt x="34985" y="28367"/>
                    <a:pt x="34922" y="28409"/>
                    <a:pt x="34880" y="28451"/>
                  </a:cubicBezTo>
                  <a:cubicBezTo>
                    <a:pt x="34691" y="28535"/>
                    <a:pt x="34544" y="28682"/>
                    <a:pt x="34439" y="28871"/>
                  </a:cubicBezTo>
                  <a:cubicBezTo>
                    <a:pt x="34376" y="28976"/>
                    <a:pt x="34313" y="29102"/>
                    <a:pt x="34250" y="29207"/>
                  </a:cubicBezTo>
                  <a:cubicBezTo>
                    <a:pt x="33955" y="29355"/>
                    <a:pt x="33682" y="29523"/>
                    <a:pt x="33430" y="29712"/>
                  </a:cubicBezTo>
                  <a:cubicBezTo>
                    <a:pt x="33156" y="29838"/>
                    <a:pt x="32904" y="30027"/>
                    <a:pt x="32631" y="30217"/>
                  </a:cubicBezTo>
                  <a:cubicBezTo>
                    <a:pt x="32533" y="30392"/>
                    <a:pt x="32345" y="30513"/>
                    <a:pt x="32134" y="30513"/>
                  </a:cubicBezTo>
                  <a:cubicBezTo>
                    <a:pt x="32118" y="30513"/>
                    <a:pt x="32101" y="30513"/>
                    <a:pt x="32084" y="30511"/>
                  </a:cubicBezTo>
                  <a:cubicBezTo>
                    <a:pt x="32042" y="30574"/>
                    <a:pt x="31937" y="30574"/>
                    <a:pt x="31895" y="30637"/>
                  </a:cubicBezTo>
                  <a:cubicBezTo>
                    <a:pt x="31853" y="30637"/>
                    <a:pt x="31811" y="30618"/>
                    <a:pt x="31775" y="30618"/>
                  </a:cubicBezTo>
                  <a:cubicBezTo>
                    <a:pt x="31757" y="30618"/>
                    <a:pt x="31741" y="30623"/>
                    <a:pt x="31727" y="30637"/>
                  </a:cubicBezTo>
                  <a:cubicBezTo>
                    <a:pt x="31643" y="30721"/>
                    <a:pt x="31537" y="30763"/>
                    <a:pt x="31432" y="30763"/>
                  </a:cubicBezTo>
                  <a:cubicBezTo>
                    <a:pt x="31306" y="30784"/>
                    <a:pt x="31264" y="30889"/>
                    <a:pt x="31117" y="30910"/>
                  </a:cubicBezTo>
                  <a:cubicBezTo>
                    <a:pt x="30949" y="30931"/>
                    <a:pt x="30844" y="31079"/>
                    <a:pt x="30696" y="31079"/>
                  </a:cubicBezTo>
                  <a:cubicBezTo>
                    <a:pt x="30612" y="31184"/>
                    <a:pt x="30528" y="31184"/>
                    <a:pt x="30423" y="31205"/>
                  </a:cubicBezTo>
                  <a:cubicBezTo>
                    <a:pt x="30318" y="31226"/>
                    <a:pt x="30255" y="31289"/>
                    <a:pt x="30171" y="31331"/>
                  </a:cubicBezTo>
                  <a:cubicBezTo>
                    <a:pt x="29898" y="31394"/>
                    <a:pt x="29645" y="31457"/>
                    <a:pt x="29372" y="31541"/>
                  </a:cubicBezTo>
                  <a:cubicBezTo>
                    <a:pt x="29351" y="31548"/>
                    <a:pt x="29330" y="31551"/>
                    <a:pt x="29309" y="31551"/>
                  </a:cubicBezTo>
                  <a:cubicBezTo>
                    <a:pt x="29267" y="31551"/>
                    <a:pt x="29225" y="31541"/>
                    <a:pt x="29183" y="31541"/>
                  </a:cubicBezTo>
                  <a:cubicBezTo>
                    <a:pt x="29162" y="31604"/>
                    <a:pt x="29099" y="31625"/>
                    <a:pt x="29057" y="31646"/>
                  </a:cubicBezTo>
                  <a:cubicBezTo>
                    <a:pt x="28888" y="31688"/>
                    <a:pt x="28720" y="31709"/>
                    <a:pt x="28552" y="31730"/>
                  </a:cubicBezTo>
                  <a:cubicBezTo>
                    <a:pt x="28342" y="31793"/>
                    <a:pt x="28110" y="31836"/>
                    <a:pt x="27879" y="31878"/>
                  </a:cubicBezTo>
                  <a:cubicBezTo>
                    <a:pt x="27774" y="31878"/>
                    <a:pt x="27669" y="31899"/>
                    <a:pt x="27585" y="31941"/>
                  </a:cubicBezTo>
                  <a:cubicBezTo>
                    <a:pt x="27480" y="31962"/>
                    <a:pt x="27375" y="32004"/>
                    <a:pt x="27269" y="32046"/>
                  </a:cubicBezTo>
                  <a:cubicBezTo>
                    <a:pt x="27238" y="32058"/>
                    <a:pt x="27205" y="32061"/>
                    <a:pt x="27172" y="32061"/>
                  </a:cubicBezTo>
                  <a:cubicBezTo>
                    <a:pt x="27137" y="32061"/>
                    <a:pt x="27101" y="32058"/>
                    <a:pt x="27067" y="32058"/>
                  </a:cubicBezTo>
                  <a:cubicBezTo>
                    <a:pt x="27026" y="32058"/>
                    <a:pt x="26987" y="32063"/>
                    <a:pt x="26954" y="32088"/>
                  </a:cubicBezTo>
                  <a:cubicBezTo>
                    <a:pt x="26870" y="32151"/>
                    <a:pt x="26765" y="32130"/>
                    <a:pt x="26660" y="32151"/>
                  </a:cubicBezTo>
                  <a:cubicBezTo>
                    <a:pt x="26386" y="32235"/>
                    <a:pt x="26134" y="32382"/>
                    <a:pt x="25840" y="32445"/>
                  </a:cubicBezTo>
                  <a:cubicBezTo>
                    <a:pt x="25798" y="32445"/>
                    <a:pt x="25756" y="32487"/>
                    <a:pt x="25714" y="32529"/>
                  </a:cubicBezTo>
                  <a:cubicBezTo>
                    <a:pt x="25691" y="32512"/>
                    <a:pt x="25668" y="32506"/>
                    <a:pt x="25645" y="32506"/>
                  </a:cubicBezTo>
                  <a:cubicBezTo>
                    <a:pt x="25584" y="32506"/>
                    <a:pt x="25523" y="32550"/>
                    <a:pt x="25461" y="32550"/>
                  </a:cubicBezTo>
                  <a:cubicBezTo>
                    <a:pt x="25188" y="32550"/>
                    <a:pt x="24936" y="32571"/>
                    <a:pt x="24662" y="32655"/>
                  </a:cubicBezTo>
                  <a:cubicBezTo>
                    <a:pt x="24599" y="32676"/>
                    <a:pt x="24536" y="32687"/>
                    <a:pt x="24473" y="32687"/>
                  </a:cubicBezTo>
                  <a:cubicBezTo>
                    <a:pt x="24410" y="32687"/>
                    <a:pt x="24347" y="32676"/>
                    <a:pt x="24284" y="32655"/>
                  </a:cubicBezTo>
                  <a:cubicBezTo>
                    <a:pt x="24200" y="32634"/>
                    <a:pt x="24137" y="32634"/>
                    <a:pt x="24074" y="32634"/>
                  </a:cubicBezTo>
                  <a:cubicBezTo>
                    <a:pt x="23821" y="32634"/>
                    <a:pt x="23569" y="32655"/>
                    <a:pt x="23296" y="32698"/>
                  </a:cubicBezTo>
                  <a:lnTo>
                    <a:pt x="23170" y="32698"/>
                  </a:lnTo>
                  <a:cubicBezTo>
                    <a:pt x="23164" y="32696"/>
                    <a:pt x="23158" y="32695"/>
                    <a:pt x="23153" y="32695"/>
                  </a:cubicBezTo>
                  <a:cubicBezTo>
                    <a:pt x="23108" y="32695"/>
                    <a:pt x="23085" y="32763"/>
                    <a:pt x="23039" y="32763"/>
                  </a:cubicBezTo>
                  <a:cubicBezTo>
                    <a:pt x="23034" y="32763"/>
                    <a:pt x="23028" y="32763"/>
                    <a:pt x="23023" y="32761"/>
                  </a:cubicBezTo>
                  <a:cubicBezTo>
                    <a:pt x="22993" y="32746"/>
                    <a:pt x="22965" y="32740"/>
                    <a:pt x="22938" y="32740"/>
                  </a:cubicBezTo>
                  <a:cubicBezTo>
                    <a:pt x="22848" y="32740"/>
                    <a:pt x="22767" y="32803"/>
                    <a:pt x="22686" y="32803"/>
                  </a:cubicBezTo>
                  <a:cubicBezTo>
                    <a:pt x="22560" y="32782"/>
                    <a:pt x="22413" y="32761"/>
                    <a:pt x="22287" y="32761"/>
                  </a:cubicBezTo>
                  <a:cubicBezTo>
                    <a:pt x="22203" y="32771"/>
                    <a:pt x="22124" y="32776"/>
                    <a:pt x="22045" y="32776"/>
                  </a:cubicBezTo>
                  <a:cubicBezTo>
                    <a:pt x="21966" y="32776"/>
                    <a:pt x="21887" y="32771"/>
                    <a:pt x="21803" y="32761"/>
                  </a:cubicBezTo>
                  <a:cubicBezTo>
                    <a:pt x="21765" y="32753"/>
                    <a:pt x="21726" y="32748"/>
                    <a:pt x="21689" y="32748"/>
                  </a:cubicBezTo>
                  <a:cubicBezTo>
                    <a:pt x="21624" y="32748"/>
                    <a:pt x="21562" y="32763"/>
                    <a:pt x="21509" y="32803"/>
                  </a:cubicBezTo>
                  <a:cubicBezTo>
                    <a:pt x="21446" y="32834"/>
                    <a:pt x="21377" y="32850"/>
                    <a:pt x="21309" y="32850"/>
                  </a:cubicBezTo>
                  <a:cubicBezTo>
                    <a:pt x="21241" y="32850"/>
                    <a:pt x="21172" y="32834"/>
                    <a:pt x="21109" y="32803"/>
                  </a:cubicBezTo>
                  <a:cubicBezTo>
                    <a:pt x="21004" y="32761"/>
                    <a:pt x="20878" y="32740"/>
                    <a:pt x="20752" y="32740"/>
                  </a:cubicBezTo>
                  <a:cubicBezTo>
                    <a:pt x="20668" y="32750"/>
                    <a:pt x="20578" y="32755"/>
                    <a:pt x="20489" y="32755"/>
                  </a:cubicBezTo>
                  <a:cubicBezTo>
                    <a:pt x="20400" y="32755"/>
                    <a:pt x="20310" y="32750"/>
                    <a:pt x="20226" y="32740"/>
                  </a:cubicBezTo>
                  <a:cubicBezTo>
                    <a:pt x="20183" y="32731"/>
                    <a:pt x="20139" y="32726"/>
                    <a:pt x="20097" y="32726"/>
                  </a:cubicBezTo>
                  <a:cubicBezTo>
                    <a:pt x="20038" y="32726"/>
                    <a:pt x="19981" y="32736"/>
                    <a:pt x="19932" y="32761"/>
                  </a:cubicBezTo>
                  <a:cubicBezTo>
                    <a:pt x="19925" y="32764"/>
                    <a:pt x="19918" y="32765"/>
                    <a:pt x="19910" y="32765"/>
                  </a:cubicBezTo>
                  <a:cubicBezTo>
                    <a:pt x="19891" y="32765"/>
                    <a:pt x="19869" y="32757"/>
                    <a:pt x="19848" y="32757"/>
                  </a:cubicBezTo>
                  <a:cubicBezTo>
                    <a:pt x="19825" y="32757"/>
                    <a:pt x="19803" y="32766"/>
                    <a:pt x="19785" y="32803"/>
                  </a:cubicBezTo>
                  <a:cubicBezTo>
                    <a:pt x="19764" y="32803"/>
                    <a:pt x="19680" y="32803"/>
                    <a:pt x="19638" y="32782"/>
                  </a:cubicBezTo>
                  <a:cubicBezTo>
                    <a:pt x="19541" y="32717"/>
                    <a:pt x="19433" y="32690"/>
                    <a:pt x="19321" y="32690"/>
                  </a:cubicBezTo>
                  <a:cubicBezTo>
                    <a:pt x="19287" y="32690"/>
                    <a:pt x="19252" y="32693"/>
                    <a:pt x="19217" y="32698"/>
                  </a:cubicBezTo>
                  <a:cubicBezTo>
                    <a:pt x="19133" y="32698"/>
                    <a:pt x="19028" y="32698"/>
                    <a:pt x="18965" y="32655"/>
                  </a:cubicBezTo>
                  <a:cubicBezTo>
                    <a:pt x="18839" y="32613"/>
                    <a:pt x="18734" y="32592"/>
                    <a:pt x="18607" y="32592"/>
                  </a:cubicBezTo>
                  <a:cubicBezTo>
                    <a:pt x="18586" y="32592"/>
                    <a:pt x="18586" y="32592"/>
                    <a:pt x="18565" y="32613"/>
                  </a:cubicBezTo>
                  <a:cubicBezTo>
                    <a:pt x="18565" y="32634"/>
                    <a:pt x="18586" y="32676"/>
                    <a:pt x="18544" y="32698"/>
                  </a:cubicBezTo>
                  <a:cubicBezTo>
                    <a:pt x="18514" y="32704"/>
                    <a:pt x="18485" y="32706"/>
                    <a:pt x="18457" y="32706"/>
                  </a:cubicBezTo>
                  <a:cubicBezTo>
                    <a:pt x="18390" y="32706"/>
                    <a:pt x="18331" y="32691"/>
                    <a:pt x="18271" y="32676"/>
                  </a:cubicBezTo>
                  <a:cubicBezTo>
                    <a:pt x="18145" y="32676"/>
                    <a:pt x="18166" y="32550"/>
                    <a:pt x="18082" y="32487"/>
                  </a:cubicBezTo>
                  <a:cubicBezTo>
                    <a:pt x="18067" y="32490"/>
                    <a:pt x="18053" y="32492"/>
                    <a:pt x="18040" y="32492"/>
                  </a:cubicBezTo>
                  <a:cubicBezTo>
                    <a:pt x="17958" y="32492"/>
                    <a:pt x="17899" y="32442"/>
                    <a:pt x="17809" y="32424"/>
                  </a:cubicBezTo>
                  <a:cubicBezTo>
                    <a:pt x="17556" y="32382"/>
                    <a:pt x="17304" y="32319"/>
                    <a:pt x="17052" y="32214"/>
                  </a:cubicBezTo>
                  <a:cubicBezTo>
                    <a:pt x="16947" y="32172"/>
                    <a:pt x="16820" y="32130"/>
                    <a:pt x="16694" y="32109"/>
                  </a:cubicBezTo>
                  <a:cubicBezTo>
                    <a:pt x="16652" y="32109"/>
                    <a:pt x="16589" y="32088"/>
                    <a:pt x="16526" y="32067"/>
                  </a:cubicBezTo>
                  <a:cubicBezTo>
                    <a:pt x="16494" y="32056"/>
                    <a:pt x="16463" y="32056"/>
                    <a:pt x="16431" y="32056"/>
                  </a:cubicBezTo>
                  <a:cubicBezTo>
                    <a:pt x="16400" y="32056"/>
                    <a:pt x="16368" y="32056"/>
                    <a:pt x="16337" y="32046"/>
                  </a:cubicBezTo>
                  <a:cubicBezTo>
                    <a:pt x="16274" y="32004"/>
                    <a:pt x="16232" y="31983"/>
                    <a:pt x="16148" y="31983"/>
                  </a:cubicBezTo>
                  <a:cubicBezTo>
                    <a:pt x="16127" y="31983"/>
                    <a:pt x="16106" y="31993"/>
                    <a:pt x="16085" y="31993"/>
                  </a:cubicBezTo>
                  <a:cubicBezTo>
                    <a:pt x="16063" y="31993"/>
                    <a:pt x="16042" y="31983"/>
                    <a:pt x="16021" y="31941"/>
                  </a:cubicBezTo>
                  <a:cubicBezTo>
                    <a:pt x="16000" y="31972"/>
                    <a:pt x="15974" y="31983"/>
                    <a:pt x="15948" y="31983"/>
                  </a:cubicBezTo>
                  <a:cubicBezTo>
                    <a:pt x="15922" y="31983"/>
                    <a:pt x="15895" y="31972"/>
                    <a:pt x="15874" y="31962"/>
                  </a:cubicBezTo>
                  <a:cubicBezTo>
                    <a:pt x="15706" y="31899"/>
                    <a:pt x="15538" y="31899"/>
                    <a:pt x="15391" y="31836"/>
                  </a:cubicBezTo>
                  <a:lnTo>
                    <a:pt x="15096" y="31730"/>
                  </a:lnTo>
                  <a:cubicBezTo>
                    <a:pt x="14886" y="31667"/>
                    <a:pt x="14655" y="31562"/>
                    <a:pt x="14466" y="31415"/>
                  </a:cubicBezTo>
                  <a:cubicBezTo>
                    <a:pt x="14361" y="31331"/>
                    <a:pt x="14213" y="31268"/>
                    <a:pt x="14108" y="31184"/>
                  </a:cubicBezTo>
                  <a:cubicBezTo>
                    <a:pt x="13982" y="31100"/>
                    <a:pt x="13856" y="31058"/>
                    <a:pt x="13751" y="30974"/>
                  </a:cubicBezTo>
                  <a:cubicBezTo>
                    <a:pt x="13625" y="30889"/>
                    <a:pt x="13499" y="30784"/>
                    <a:pt x="13393" y="30700"/>
                  </a:cubicBezTo>
                  <a:lnTo>
                    <a:pt x="13288" y="30721"/>
                  </a:lnTo>
                  <a:cubicBezTo>
                    <a:pt x="13204" y="30637"/>
                    <a:pt x="13099" y="30532"/>
                    <a:pt x="12994" y="30448"/>
                  </a:cubicBezTo>
                  <a:cubicBezTo>
                    <a:pt x="12826" y="30301"/>
                    <a:pt x="12658" y="30175"/>
                    <a:pt x="12489" y="30027"/>
                  </a:cubicBezTo>
                  <a:cubicBezTo>
                    <a:pt x="12405" y="29964"/>
                    <a:pt x="12321" y="29901"/>
                    <a:pt x="12216" y="29838"/>
                  </a:cubicBezTo>
                  <a:cubicBezTo>
                    <a:pt x="12090" y="29796"/>
                    <a:pt x="12027" y="29691"/>
                    <a:pt x="11964" y="29607"/>
                  </a:cubicBezTo>
                  <a:cubicBezTo>
                    <a:pt x="11796" y="29439"/>
                    <a:pt x="11564" y="29334"/>
                    <a:pt x="11438" y="29165"/>
                  </a:cubicBezTo>
                  <a:lnTo>
                    <a:pt x="11438" y="29081"/>
                  </a:lnTo>
                  <a:cubicBezTo>
                    <a:pt x="11375" y="28997"/>
                    <a:pt x="11270" y="28913"/>
                    <a:pt x="11165" y="28871"/>
                  </a:cubicBezTo>
                  <a:cubicBezTo>
                    <a:pt x="11060" y="28808"/>
                    <a:pt x="10955" y="28787"/>
                    <a:pt x="10849" y="28766"/>
                  </a:cubicBezTo>
                  <a:cubicBezTo>
                    <a:pt x="10807" y="28724"/>
                    <a:pt x="10828" y="28640"/>
                    <a:pt x="10765" y="28619"/>
                  </a:cubicBezTo>
                  <a:lnTo>
                    <a:pt x="10723" y="28661"/>
                  </a:lnTo>
                  <a:cubicBezTo>
                    <a:pt x="10681" y="28619"/>
                    <a:pt x="10723" y="28598"/>
                    <a:pt x="10723" y="28577"/>
                  </a:cubicBezTo>
                  <a:cubicBezTo>
                    <a:pt x="10576" y="28409"/>
                    <a:pt x="10429" y="28261"/>
                    <a:pt x="10240" y="28114"/>
                  </a:cubicBezTo>
                  <a:cubicBezTo>
                    <a:pt x="10135" y="27988"/>
                    <a:pt x="10008" y="27862"/>
                    <a:pt x="9882" y="27757"/>
                  </a:cubicBezTo>
                  <a:cubicBezTo>
                    <a:pt x="9798" y="27694"/>
                    <a:pt x="9693" y="27673"/>
                    <a:pt x="9630" y="27610"/>
                  </a:cubicBezTo>
                  <a:cubicBezTo>
                    <a:pt x="9483" y="27420"/>
                    <a:pt x="9315" y="27252"/>
                    <a:pt x="9167" y="27084"/>
                  </a:cubicBezTo>
                  <a:cubicBezTo>
                    <a:pt x="8978" y="26874"/>
                    <a:pt x="8768" y="26664"/>
                    <a:pt x="8537" y="26474"/>
                  </a:cubicBezTo>
                  <a:cubicBezTo>
                    <a:pt x="8369" y="26348"/>
                    <a:pt x="8200" y="26180"/>
                    <a:pt x="8032" y="25991"/>
                  </a:cubicBezTo>
                  <a:cubicBezTo>
                    <a:pt x="7969" y="25886"/>
                    <a:pt x="7843" y="25759"/>
                    <a:pt x="7780" y="25675"/>
                  </a:cubicBezTo>
                  <a:cubicBezTo>
                    <a:pt x="7717" y="25570"/>
                    <a:pt x="7675" y="25465"/>
                    <a:pt x="7591" y="25381"/>
                  </a:cubicBezTo>
                  <a:cubicBezTo>
                    <a:pt x="7486" y="25297"/>
                    <a:pt x="7465" y="25171"/>
                    <a:pt x="7359" y="25108"/>
                  </a:cubicBezTo>
                  <a:cubicBezTo>
                    <a:pt x="7338" y="25087"/>
                    <a:pt x="7296" y="25066"/>
                    <a:pt x="7296" y="25045"/>
                  </a:cubicBezTo>
                  <a:cubicBezTo>
                    <a:pt x="7275" y="24897"/>
                    <a:pt x="7149" y="24813"/>
                    <a:pt x="7044" y="24729"/>
                  </a:cubicBezTo>
                  <a:cubicBezTo>
                    <a:pt x="6981" y="24666"/>
                    <a:pt x="6918" y="24603"/>
                    <a:pt x="6876" y="24540"/>
                  </a:cubicBezTo>
                  <a:cubicBezTo>
                    <a:pt x="6792" y="24435"/>
                    <a:pt x="6708" y="24330"/>
                    <a:pt x="6603" y="24225"/>
                  </a:cubicBezTo>
                  <a:cubicBezTo>
                    <a:pt x="6518" y="24141"/>
                    <a:pt x="6413" y="24035"/>
                    <a:pt x="6350" y="23930"/>
                  </a:cubicBezTo>
                  <a:cubicBezTo>
                    <a:pt x="6203" y="23762"/>
                    <a:pt x="6056" y="23594"/>
                    <a:pt x="5888" y="23426"/>
                  </a:cubicBezTo>
                  <a:cubicBezTo>
                    <a:pt x="5719" y="23279"/>
                    <a:pt x="5572" y="23131"/>
                    <a:pt x="5467" y="22942"/>
                  </a:cubicBezTo>
                  <a:cubicBezTo>
                    <a:pt x="5425" y="22858"/>
                    <a:pt x="5362" y="22837"/>
                    <a:pt x="5299" y="22774"/>
                  </a:cubicBezTo>
                  <a:lnTo>
                    <a:pt x="5257" y="22606"/>
                  </a:lnTo>
                  <a:lnTo>
                    <a:pt x="5110" y="22564"/>
                  </a:lnTo>
                  <a:cubicBezTo>
                    <a:pt x="5047" y="22501"/>
                    <a:pt x="5089" y="22396"/>
                    <a:pt x="4984" y="22375"/>
                  </a:cubicBezTo>
                  <a:cubicBezTo>
                    <a:pt x="5005" y="22269"/>
                    <a:pt x="4858" y="22290"/>
                    <a:pt x="4858" y="22185"/>
                  </a:cubicBezTo>
                  <a:cubicBezTo>
                    <a:pt x="4879" y="22101"/>
                    <a:pt x="4710" y="22122"/>
                    <a:pt x="4773" y="22017"/>
                  </a:cubicBezTo>
                  <a:lnTo>
                    <a:pt x="4773" y="22017"/>
                  </a:lnTo>
                  <a:cubicBezTo>
                    <a:pt x="4766" y="22019"/>
                    <a:pt x="4759" y="22020"/>
                    <a:pt x="4752" y="22020"/>
                  </a:cubicBezTo>
                  <a:cubicBezTo>
                    <a:pt x="4682" y="22020"/>
                    <a:pt x="4642" y="21931"/>
                    <a:pt x="4584" y="21912"/>
                  </a:cubicBezTo>
                  <a:cubicBezTo>
                    <a:pt x="4542" y="21891"/>
                    <a:pt x="4500" y="21870"/>
                    <a:pt x="4479" y="21849"/>
                  </a:cubicBezTo>
                  <a:cubicBezTo>
                    <a:pt x="4395" y="21681"/>
                    <a:pt x="4248" y="21555"/>
                    <a:pt x="4080" y="21471"/>
                  </a:cubicBezTo>
                  <a:cubicBezTo>
                    <a:pt x="4059" y="21407"/>
                    <a:pt x="4038" y="21365"/>
                    <a:pt x="4017" y="21302"/>
                  </a:cubicBezTo>
                  <a:cubicBezTo>
                    <a:pt x="3890" y="21134"/>
                    <a:pt x="3764" y="20966"/>
                    <a:pt x="3617" y="20819"/>
                  </a:cubicBezTo>
                  <a:cubicBezTo>
                    <a:pt x="3470" y="20651"/>
                    <a:pt x="3323" y="20461"/>
                    <a:pt x="3197" y="20272"/>
                  </a:cubicBezTo>
                  <a:cubicBezTo>
                    <a:pt x="3155" y="20146"/>
                    <a:pt x="3028" y="20041"/>
                    <a:pt x="2986" y="19915"/>
                  </a:cubicBezTo>
                  <a:cubicBezTo>
                    <a:pt x="2923" y="19704"/>
                    <a:pt x="2818" y="19515"/>
                    <a:pt x="2713" y="19326"/>
                  </a:cubicBezTo>
                  <a:cubicBezTo>
                    <a:pt x="2566" y="19242"/>
                    <a:pt x="2440" y="19116"/>
                    <a:pt x="2356" y="18948"/>
                  </a:cubicBezTo>
                  <a:cubicBezTo>
                    <a:pt x="2314" y="18863"/>
                    <a:pt x="2272" y="18800"/>
                    <a:pt x="2229" y="18737"/>
                  </a:cubicBezTo>
                  <a:cubicBezTo>
                    <a:pt x="2103" y="18590"/>
                    <a:pt x="2019" y="18422"/>
                    <a:pt x="1956" y="18233"/>
                  </a:cubicBezTo>
                  <a:cubicBezTo>
                    <a:pt x="1935" y="18170"/>
                    <a:pt x="1914" y="18107"/>
                    <a:pt x="1872" y="18044"/>
                  </a:cubicBezTo>
                  <a:cubicBezTo>
                    <a:pt x="1767" y="17938"/>
                    <a:pt x="1725" y="17791"/>
                    <a:pt x="1704" y="17644"/>
                  </a:cubicBezTo>
                  <a:cubicBezTo>
                    <a:pt x="1578" y="17623"/>
                    <a:pt x="1620" y="17434"/>
                    <a:pt x="1452" y="17413"/>
                  </a:cubicBezTo>
                  <a:cubicBezTo>
                    <a:pt x="1494" y="17308"/>
                    <a:pt x="1494" y="17203"/>
                    <a:pt x="1452" y="17118"/>
                  </a:cubicBezTo>
                  <a:cubicBezTo>
                    <a:pt x="1388" y="17076"/>
                    <a:pt x="1325" y="17055"/>
                    <a:pt x="1304" y="16971"/>
                  </a:cubicBezTo>
                  <a:cubicBezTo>
                    <a:pt x="1220" y="16803"/>
                    <a:pt x="1094" y="16635"/>
                    <a:pt x="968" y="16488"/>
                  </a:cubicBezTo>
                  <a:cubicBezTo>
                    <a:pt x="926" y="16446"/>
                    <a:pt x="989" y="16404"/>
                    <a:pt x="968" y="16362"/>
                  </a:cubicBezTo>
                  <a:lnTo>
                    <a:pt x="779" y="16130"/>
                  </a:lnTo>
                  <a:cubicBezTo>
                    <a:pt x="779" y="16109"/>
                    <a:pt x="821" y="16109"/>
                    <a:pt x="821" y="16067"/>
                  </a:cubicBezTo>
                  <a:lnTo>
                    <a:pt x="737" y="16046"/>
                  </a:lnTo>
                  <a:cubicBezTo>
                    <a:pt x="716" y="15920"/>
                    <a:pt x="674" y="15794"/>
                    <a:pt x="590" y="15710"/>
                  </a:cubicBezTo>
                  <a:cubicBezTo>
                    <a:pt x="484" y="15605"/>
                    <a:pt x="484" y="15479"/>
                    <a:pt x="442" y="15394"/>
                  </a:cubicBezTo>
                  <a:lnTo>
                    <a:pt x="484" y="15205"/>
                  </a:lnTo>
                  <a:cubicBezTo>
                    <a:pt x="442" y="15184"/>
                    <a:pt x="442" y="15163"/>
                    <a:pt x="400" y="15163"/>
                  </a:cubicBezTo>
                  <a:lnTo>
                    <a:pt x="358" y="15205"/>
                  </a:lnTo>
                  <a:cubicBezTo>
                    <a:pt x="337" y="15184"/>
                    <a:pt x="295" y="15184"/>
                    <a:pt x="274" y="15142"/>
                  </a:cubicBezTo>
                  <a:cubicBezTo>
                    <a:pt x="253" y="15142"/>
                    <a:pt x="190" y="15121"/>
                    <a:pt x="232" y="15121"/>
                  </a:cubicBezTo>
                  <a:cubicBezTo>
                    <a:pt x="244" y="15115"/>
                    <a:pt x="253" y="15112"/>
                    <a:pt x="259" y="15112"/>
                  </a:cubicBezTo>
                  <a:cubicBezTo>
                    <a:pt x="274" y="15112"/>
                    <a:pt x="274" y="15127"/>
                    <a:pt x="274" y="15142"/>
                  </a:cubicBezTo>
                  <a:cubicBezTo>
                    <a:pt x="337" y="15121"/>
                    <a:pt x="400" y="15121"/>
                    <a:pt x="442" y="15079"/>
                  </a:cubicBezTo>
                  <a:cubicBezTo>
                    <a:pt x="400" y="15016"/>
                    <a:pt x="316" y="15016"/>
                    <a:pt x="274" y="15016"/>
                  </a:cubicBezTo>
                  <a:cubicBezTo>
                    <a:pt x="106" y="15079"/>
                    <a:pt x="148" y="15247"/>
                    <a:pt x="85" y="15373"/>
                  </a:cubicBezTo>
                  <a:cubicBezTo>
                    <a:pt x="22" y="15500"/>
                    <a:pt x="1" y="15647"/>
                    <a:pt x="22" y="15794"/>
                  </a:cubicBezTo>
                  <a:cubicBezTo>
                    <a:pt x="43" y="15857"/>
                    <a:pt x="106" y="15899"/>
                    <a:pt x="190" y="15899"/>
                  </a:cubicBezTo>
                  <a:cubicBezTo>
                    <a:pt x="232" y="16004"/>
                    <a:pt x="232" y="16109"/>
                    <a:pt x="232" y="16193"/>
                  </a:cubicBezTo>
                  <a:cubicBezTo>
                    <a:pt x="270" y="16231"/>
                    <a:pt x="290" y="16302"/>
                    <a:pt x="354" y="16302"/>
                  </a:cubicBezTo>
                  <a:cubicBezTo>
                    <a:pt x="362" y="16302"/>
                    <a:pt x="370" y="16301"/>
                    <a:pt x="379" y="16299"/>
                  </a:cubicBezTo>
                  <a:lnTo>
                    <a:pt x="379" y="16299"/>
                  </a:lnTo>
                  <a:cubicBezTo>
                    <a:pt x="379" y="16341"/>
                    <a:pt x="358" y="16383"/>
                    <a:pt x="379" y="16404"/>
                  </a:cubicBezTo>
                  <a:cubicBezTo>
                    <a:pt x="463" y="16530"/>
                    <a:pt x="526" y="16656"/>
                    <a:pt x="548" y="16803"/>
                  </a:cubicBezTo>
                  <a:cubicBezTo>
                    <a:pt x="653" y="16866"/>
                    <a:pt x="737" y="16971"/>
                    <a:pt x="779" y="17097"/>
                  </a:cubicBezTo>
                  <a:cubicBezTo>
                    <a:pt x="863" y="17287"/>
                    <a:pt x="947" y="17455"/>
                    <a:pt x="1073" y="17623"/>
                  </a:cubicBezTo>
                  <a:cubicBezTo>
                    <a:pt x="1073" y="17812"/>
                    <a:pt x="1262" y="17938"/>
                    <a:pt x="1157" y="18086"/>
                  </a:cubicBezTo>
                  <a:cubicBezTo>
                    <a:pt x="1262" y="18170"/>
                    <a:pt x="1325" y="18296"/>
                    <a:pt x="1367" y="18443"/>
                  </a:cubicBezTo>
                  <a:cubicBezTo>
                    <a:pt x="1410" y="18653"/>
                    <a:pt x="1557" y="18842"/>
                    <a:pt x="1599" y="19074"/>
                  </a:cubicBezTo>
                  <a:cubicBezTo>
                    <a:pt x="1599" y="19095"/>
                    <a:pt x="1662" y="19116"/>
                    <a:pt x="1662" y="19158"/>
                  </a:cubicBezTo>
                  <a:cubicBezTo>
                    <a:pt x="1662" y="19200"/>
                    <a:pt x="1641" y="19242"/>
                    <a:pt x="1662" y="19284"/>
                  </a:cubicBezTo>
                  <a:cubicBezTo>
                    <a:pt x="1704" y="19305"/>
                    <a:pt x="1767" y="19326"/>
                    <a:pt x="1830" y="19326"/>
                  </a:cubicBezTo>
                  <a:cubicBezTo>
                    <a:pt x="1809" y="19389"/>
                    <a:pt x="1788" y="19410"/>
                    <a:pt x="1767" y="19452"/>
                  </a:cubicBezTo>
                  <a:cubicBezTo>
                    <a:pt x="1830" y="19494"/>
                    <a:pt x="1893" y="19536"/>
                    <a:pt x="1935" y="19599"/>
                  </a:cubicBezTo>
                  <a:lnTo>
                    <a:pt x="1914" y="19704"/>
                  </a:lnTo>
                  <a:cubicBezTo>
                    <a:pt x="1998" y="19725"/>
                    <a:pt x="2061" y="19789"/>
                    <a:pt x="2124" y="19873"/>
                  </a:cubicBezTo>
                  <a:cubicBezTo>
                    <a:pt x="2103" y="19894"/>
                    <a:pt x="2103" y="19936"/>
                    <a:pt x="2124" y="19957"/>
                  </a:cubicBezTo>
                  <a:cubicBezTo>
                    <a:pt x="2166" y="19978"/>
                    <a:pt x="2229" y="19957"/>
                    <a:pt x="2272" y="20020"/>
                  </a:cubicBezTo>
                  <a:cubicBezTo>
                    <a:pt x="2314" y="20083"/>
                    <a:pt x="2293" y="20167"/>
                    <a:pt x="2335" y="20209"/>
                  </a:cubicBezTo>
                  <a:lnTo>
                    <a:pt x="2440" y="20272"/>
                  </a:lnTo>
                  <a:cubicBezTo>
                    <a:pt x="2419" y="20314"/>
                    <a:pt x="2419" y="20335"/>
                    <a:pt x="2419" y="20356"/>
                  </a:cubicBezTo>
                  <a:cubicBezTo>
                    <a:pt x="2482" y="20503"/>
                    <a:pt x="2545" y="20651"/>
                    <a:pt x="2629" y="20798"/>
                  </a:cubicBezTo>
                  <a:cubicBezTo>
                    <a:pt x="2671" y="20882"/>
                    <a:pt x="2671" y="20987"/>
                    <a:pt x="2776" y="21029"/>
                  </a:cubicBezTo>
                  <a:cubicBezTo>
                    <a:pt x="2860" y="21071"/>
                    <a:pt x="2902" y="21176"/>
                    <a:pt x="2965" y="21239"/>
                  </a:cubicBezTo>
                  <a:cubicBezTo>
                    <a:pt x="3007" y="21344"/>
                    <a:pt x="3091" y="21428"/>
                    <a:pt x="3197" y="21513"/>
                  </a:cubicBezTo>
                  <a:cubicBezTo>
                    <a:pt x="3260" y="21534"/>
                    <a:pt x="3302" y="21597"/>
                    <a:pt x="3323" y="21660"/>
                  </a:cubicBezTo>
                  <a:cubicBezTo>
                    <a:pt x="3386" y="21786"/>
                    <a:pt x="3449" y="21891"/>
                    <a:pt x="3533" y="21975"/>
                  </a:cubicBezTo>
                  <a:cubicBezTo>
                    <a:pt x="3596" y="22080"/>
                    <a:pt x="3701" y="22143"/>
                    <a:pt x="3743" y="22248"/>
                  </a:cubicBezTo>
                  <a:cubicBezTo>
                    <a:pt x="3743" y="22290"/>
                    <a:pt x="3764" y="22311"/>
                    <a:pt x="3806" y="22333"/>
                  </a:cubicBezTo>
                  <a:cubicBezTo>
                    <a:pt x="3848" y="22354"/>
                    <a:pt x="3890" y="22396"/>
                    <a:pt x="3932" y="22417"/>
                  </a:cubicBezTo>
                  <a:cubicBezTo>
                    <a:pt x="3996" y="22438"/>
                    <a:pt x="4038" y="22480"/>
                    <a:pt x="4059" y="22522"/>
                  </a:cubicBezTo>
                  <a:cubicBezTo>
                    <a:pt x="4101" y="22564"/>
                    <a:pt x="4080" y="22606"/>
                    <a:pt x="4122" y="22648"/>
                  </a:cubicBezTo>
                  <a:cubicBezTo>
                    <a:pt x="4269" y="22774"/>
                    <a:pt x="4374" y="22942"/>
                    <a:pt x="4458" y="23110"/>
                  </a:cubicBezTo>
                  <a:cubicBezTo>
                    <a:pt x="4521" y="23300"/>
                    <a:pt x="4647" y="23447"/>
                    <a:pt x="4773" y="23573"/>
                  </a:cubicBezTo>
                  <a:cubicBezTo>
                    <a:pt x="4942" y="23678"/>
                    <a:pt x="5026" y="23909"/>
                    <a:pt x="5257" y="23972"/>
                  </a:cubicBezTo>
                  <a:cubicBezTo>
                    <a:pt x="5194" y="24057"/>
                    <a:pt x="5278" y="24057"/>
                    <a:pt x="5278" y="24099"/>
                  </a:cubicBezTo>
                  <a:cubicBezTo>
                    <a:pt x="5362" y="24120"/>
                    <a:pt x="5404" y="24162"/>
                    <a:pt x="5425" y="24246"/>
                  </a:cubicBezTo>
                  <a:cubicBezTo>
                    <a:pt x="5446" y="24309"/>
                    <a:pt x="5488" y="24372"/>
                    <a:pt x="5551" y="24414"/>
                  </a:cubicBezTo>
                  <a:cubicBezTo>
                    <a:pt x="5677" y="24519"/>
                    <a:pt x="5741" y="24666"/>
                    <a:pt x="5888" y="24771"/>
                  </a:cubicBezTo>
                  <a:cubicBezTo>
                    <a:pt x="5909" y="24792"/>
                    <a:pt x="5951" y="24792"/>
                    <a:pt x="5951" y="24834"/>
                  </a:cubicBezTo>
                  <a:cubicBezTo>
                    <a:pt x="5993" y="25024"/>
                    <a:pt x="6203" y="25108"/>
                    <a:pt x="6266" y="25276"/>
                  </a:cubicBezTo>
                  <a:cubicBezTo>
                    <a:pt x="6434" y="25339"/>
                    <a:pt x="6518" y="25528"/>
                    <a:pt x="6603" y="25591"/>
                  </a:cubicBezTo>
                  <a:cubicBezTo>
                    <a:pt x="6666" y="25675"/>
                    <a:pt x="6666" y="25802"/>
                    <a:pt x="6792" y="25823"/>
                  </a:cubicBezTo>
                  <a:cubicBezTo>
                    <a:pt x="6960" y="26075"/>
                    <a:pt x="7128" y="26327"/>
                    <a:pt x="7317" y="26537"/>
                  </a:cubicBezTo>
                  <a:cubicBezTo>
                    <a:pt x="7359" y="26621"/>
                    <a:pt x="7422" y="26685"/>
                    <a:pt x="7465" y="26727"/>
                  </a:cubicBezTo>
                  <a:cubicBezTo>
                    <a:pt x="7528" y="26769"/>
                    <a:pt x="7570" y="26811"/>
                    <a:pt x="7591" y="26874"/>
                  </a:cubicBezTo>
                  <a:cubicBezTo>
                    <a:pt x="7654" y="27063"/>
                    <a:pt x="7801" y="27210"/>
                    <a:pt x="7969" y="27294"/>
                  </a:cubicBezTo>
                  <a:cubicBezTo>
                    <a:pt x="8032" y="27315"/>
                    <a:pt x="8011" y="27378"/>
                    <a:pt x="8053" y="27420"/>
                  </a:cubicBezTo>
                  <a:cubicBezTo>
                    <a:pt x="8200" y="27420"/>
                    <a:pt x="8327" y="27526"/>
                    <a:pt x="8390" y="27652"/>
                  </a:cubicBezTo>
                  <a:cubicBezTo>
                    <a:pt x="8453" y="27778"/>
                    <a:pt x="8579" y="27883"/>
                    <a:pt x="8516" y="28051"/>
                  </a:cubicBezTo>
                  <a:cubicBezTo>
                    <a:pt x="8663" y="28177"/>
                    <a:pt x="8789" y="28261"/>
                    <a:pt x="8915" y="28388"/>
                  </a:cubicBezTo>
                  <a:cubicBezTo>
                    <a:pt x="9041" y="28493"/>
                    <a:pt x="9167" y="28598"/>
                    <a:pt x="9294" y="28682"/>
                  </a:cubicBezTo>
                  <a:cubicBezTo>
                    <a:pt x="9336" y="28808"/>
                    <a:pt x="9441" y="28808"/>
                    <a:pt x="9546" y="28871"/>
                  </a:cubicBezTo>
                  <a:cubicBezTo>
                    <a:pt x="9651" y="28976"/>
                    <a:pt x="9693" y="29123"/>
                    <a:pt x="9819" y="29207"/>
                  </a:cubicBezTo>
                  <a:cubicBezTo>
                    <a:pt x="9882" y="29250"/>
                    <a:pt x="10008" y="29292"/>
                    <a:pt x="10008" y="29418"/>
                  </a:cubicBezTo>
                  <a:cubicBezTo>
                    <a:pt x="10156" y="29523"/>
                    <a:pt x="10240" y="29712"/>
                    <a:pt x="10429" y="29796"/>
                  </a:cubicBezTo>
                  <a:lnTo>
                    <a:pt x="10450" y="29817"/>
                  </a:lnTo>
                  <a:cubicBezTo>
                    <a:pt x="10513" y="29838"/>
                    <a:pt x="10576" y="29859"/>
                    <a:pt x="10618" y="29922"/>
                  </a:cubicBezTo>
                  <a:cubicBezTo>
                    <a:pt x="10660" y="29964"/>
                    <a:pt x="10702" y="29985"/>
                    <a:pt x="10765" y="30006"/>
                  </a:cubicBezTo>
                  <a:cubicBezTo>
                    <a:pt x="10828" y="30027"/>
                    <a:pt x="10807" y="30133"/>
                    <a:pt x="10870" y="30154"/>
                  </a:cubicBezTo>
                  <a:cubicBezTo>
                    <a:pt x="11039" y="30217"/>
                    <a:pt x="11186" y="30301"/>
                    <a:pt x="11270" y="30448"/>
                  </a:cubicBezTo>
                  <a:cubicBezTo>
                    <a:pt x="11354" y="30553"/>
                    <a:pt x="11459" y="30616"/>
                    <a:pt x="11585" y="30679"/>
                  </a:cubicBezTo>
                  <a:cubicBezTo>
                    <a:pt x="11648" y="30847"/>
                    <a:pt x="11753" y="30995"/>
                    <a:pt x="11901" y="31100"/>
                  </a:cubicBezTo>
                  <a:cubicBezTo>
                    <a:pt x="12174" y="31247"/>
                    <a:pt x="12426" y="31436"/>
                    <a:pt x="12637" y="31646"/>
                  </a:cubicBezTo>
                  <a:cubicBezTo>
                    <a:pt x="12679" y="31709"/>
                    <a:pt x="12763" y="31751"/>
                    <a:pt x="12826" y="31751"/>
                  </a:cubicBezTo>
                  <a:cubicBezTo>
                    <a:pt x="12840" y="31750"/>
                    <a:pt x="12854" y="31749"/>
                    <a:pt x="12868" y="31749"/>
                  </a:cubicBezTo>
                  <a:cubicBezTo>
                    <a:pt x="13008" y="31749"/>
                    <a:pt x="13083" y="31846"/>
                    <a:pt x="13141" y="31962"/>
                  </a:cubicBezTo>
                  <a:cubicBezTo>
                    <a:pt x="13159" y="31958"/>
                    <a:pt x="13177" y="31956"/>
                    <a:pt x="13195" y="31956"/>
                  </a:cubicBezTo>
                  <a:cubicBezTo>
                    <a:pt x="13281" y="31956"/>
                    <a:pt x="13362" y="31997"/>
                    <a:pt x="13414" y="32067"/>
                  </a:cubicBezTo>
                  <a:cubicBezTo>
                    <a:pt x="13520" y="32235"/>
                    <a:pt x="13688" y="32235"/>
                    <a:pt x="13793" y="32361"/>
                  </a:cubicBezTo>
                  <a:cubicBezTo>
                    <a:pt x="13835" y="32340"/>
                    <a:pt x="13814" y="32319"/>
                    <a:pt x="13856" y="32319"/>
                  </a:cubicBezTo>
                  <a:cubicBezTo>
                    <a:pt x="14129" y="32487"/>
                    <a:pt x="14466" y="32529"/>
                    <a:pt x="14676" y="32803"/>
                  </a:cubicBezTo>
                  <a:lnTo>
                    <a:pt x="14970" y="32866"/>
                  </a:lnTo>
                  <a:cubicBezTo>
                    <a:pt x="15012" y="32908"/>
                    <a:pt x="15054" y="32950"/>
                    <a:pt x="15096" y="32992"/>
                  </a:cubicBezTo>
                  <a:cubicBezTo>
                    <a:pt x="15143" y="32984"/>
                    <a:pt x="15189" y="32979"/>
                    <a:pt x="15233" y="32979"/>
                  </a:cubicBezTo>
                  <a:cubicBezTo>
                    <a:pt x="15309" y="32979"/>
                    <a:pt x="15379" y="32994"/>
                    <a:pt x="15433" y="33034"/>
                  </a:cubicBezTo>
                  <a:cubicBezTo>
                    <a:pt x="15517" y="33097"/>
                    <a:pt x="15622" y="33118"/>
                    <a:pt x="15706" y="33139"/>
                  </a:cubicBezTo>
                  <a:lnTo>
                    <a:pt x="16042" y="33202"/>
                  </a:lnTo>
                  <a:cubicBezTo>
                    <a:pt x="16106" y="33202"/>
                    <a:pt x="16127" y="33265"/>
                    <a:pt x="16211" y="33265"/>
                  </a:cubicBezTo>
                  <a:cubicBezTo>
                    <a:pt x="16227" y="33264"/>
                    <a:pt x="16243" y="33263"/>
                    <a:pt x="16259" y="33263"/>
                  </a:cubicBezTo>
                  <a:cubicBezTo>
                    <a:pt x="16450" y="33263"/>
                    <a:pt x="16625" y="33370"/>
                    <a:pt x="16799" y="33370"/>
                  </a:cubicBezTo>
                  <a:cubicBezTo>
                    <a:pt x="16883" y="33370"/>
                    <a:pt x="16947" y="33412"/>
                    <a:pt x="17010" y="33454"/>
                  </a:cubicBezTo>
                  <a:cubicBezTo>
                    <a:pt x="17031" y="33475"/>
                    <a:pt x="17052" y="33538"/>
                    <a:pt x="17094" y="33538"/>
                  </a:cubicBezTo>
                  <a:cubicBezTo>
                    <a:pt x="17220" y="33581"/>
                    <a:pt x="17367" y="33623"/>
                    <a:pt x="17472" y="33707"/>
                  </a:cubicBezTo>
                  <a:cubicBezTo>
                    <a:pt x="17514" y="33728"/>
                    <a:pt x="17556" y="33770"/>
                    <a:pt x="17619" y="33770"/>
                  </a:cubicBezTo>
                  <a:cubicBezTo>
                    <a:pt x="17633" y="33767"/>
                    <a:pt x="17647" y="33766"/>
                    <a:pt x="17661" y="33766"/>
                  </a:cubicBezTo>
                  <a:cubicBezTo>
                    <a:pt x="17769" y="33766"/>
                    <a:pt x="17865" y="33833"/>
                    <a:pt x="17977" y="33833"/>
                  </a:cubicBezTo>
                  <a:cubicBezTo>
                    <a:pt x="18103" y="33833"/>
                    <a:pt x="18208" y="33875"/>
                    <a:pt x="18313" y="33917"/>
                  </a:cubicBezTo>
                  <a:cubicBezTo>
                    <a:pt x="18341" y="33928"/>
                    <a:pt x="18371" y="33933"/>
                    <a:pt x="18401" y="33933"/>
                  </a:cubicBezTo>
                  <a:cubicBezTo>
                    <a:pt x="18483" y="33933"/>
                    <a:pt x="18567" y="33894"/>
                    <a:pt x="18628" y="33833"/>
                  </a:cubicBezTo>
                  <a:lnTo>
                    <a:pt x="18671" y="33917"/>
                  </a:lnTo>
                  <a:cubicBezTo>
                    <a:pt x="18755" y="33875"/>
                    <a:pt x="18839" y="33896"/>
                    <a:pt x="18944" y="33854"/>
                  </a:cubicBezTo>
                  <a:cubicBezTo>
                    <a:pt x="19238" y="33938"/>
                    <a:pt x="19533" y="33980"/>
                    <a:pt x="19827" y="34001"/>
                  </a:cubicBezTo>
                  <a:cubicBezTo>
                    <a:pt x="19855" y="34001"/>
                    <a:pt x="19883" y="33982"/>
                    <a:pt x="19911" y="33982"/>
                  </a:cubicBezTo>
                  <a:cubicBezTo>
                    <a:pt x="19925" y="33982"/>
                    <a:pt x="19939" y="33987"/>
                    <a:pt x="19953" y="34001"/>
                  </a:cubicBezTo>
                  <a:cubicBezTo>
                    <a:pt x="19976" y="34018"/>
                    <a:pt x="20004" y="34023"/>
                    <a:pt x="20036" y="34023"/>
                  </a:cubicBezTo>
                  <a:cubicBezTo>
                    <a:pt x="20078" y="34023"/>
                    <a:pt x="20125" y="34015"/>
                    <a:pt x="20171" y="34015"/>
                  </a:cubicBezTo>
                  <a:cubicBezTo>
                    <a:pt x="20221" y="34015"/>
                    <a:pt x="20270" y="34024"/>
                    <a:pt x="20310" y="34064"/>
                  </a:cubicBezTo>
                  <a:cubicBezTo>
                    <a:pt x="20345" y="34043"/>
                    <a:pt x="20380" y="34036"/>
                    <a:pt x="20415" y="34036"/>
                  </a:cubicBezTo>
                  <a:cubicBezTo>
                    <a:pt x="20483" y="34036"/>
                    <a:pt x="20549" y="34064"/>
                    <a:pt x="20605" y="34064"/>
                  </a:cubicBezTo>
                  <a:cubicBezTo>
                    <a:pt x="20797" y="34064"/>
                    <a:pt x="20996" y="34092"/>
                    <a:pt x="21194" y="34092"/>
                  </a:cubicBezTo>
                  <a:cubicBezTo>
                    <a:pt x="21343" y="34092"/>
                    <a:pt x="21491" y="34076"/>
                    <a:pt x="21635" y="34022"/>
                  </a:cubicBezTo>
                  <a:lnTo>
                    <a:pt x="21719" y="34022"/>
                  </a:lnTo>
                  <a:cubicBezTo>
                    <a:pt x="21824" y="34012"/>
                    <a:pt x="21929" y="34006"/>
                    <a:pt x="22032" y="34006"/>
                  </a:cubicBezTo>
                  <a:cubicBezTo>
                    <a:pt x="22134" y="34006"/>
                    <a:pt x="22234" y="34012"/>
                    <a:pt x="22329" y="34022"/>
                  </a:cubicBezTo>
                  <a:cubicBezTo>
                    <a:pt x="22406" y="34014"/>
                    <a:pt x="22483" y="34009"/>
                    <a:pt x="22560" y="34009"/>
                  </a:cubicBezTo>
                  <a:cubicBezTo>
                    <a:pt x="22693" y="34009"/>
                    <a:pt x="22826" y="34024"/>
                    <a:pt x="22959" y="34064"/>
                  </a:cubicBezTo>
                  <a:cubicBezTo>
                    <a:pt x="22994" y="34012"/>
                    <a:pt x="23029" y="33975"/>
                    <a:pt x="23087" y="33975"/>
                  </a:cubicBezTo>
                  <a:cubicBezTo>
                    <a:pt x="23099" y="33975"/>
                    <a:pt x="23113" y="33976"/>
                    <a:pt x="23128" y="33980"/>
                  </a:cubicBezTo>
                  <a:cubicBezTo>
                    <a:pt x="23147" y="33988"/>
                    <a:pt x="23167" y="33991"/>
                    <a:pt x="23187" y="33991"/>
                  </a:cubicBezTo>
                  <a:cubicBezTo>
                    <a:pt x="23271" y="33991"/>
                    <a:pt x="23354" y="33926"/>
                    <a:pt x="23422" y="33875"/>
                  </a:cubicBezTo>
                  <a:cubicBezTo>
                    <a:pt x="23506" y="33928"/>
                    <a:pt x="23593" y="33943"/>
                    <a:pt x="23681" y="33943"/>
                  </a:cubicBezTo>
                  <a:cubicBezTo>
                    <a:pt x="23789" y="33943"/>
                    <a:pt x="23899" y="33921"/>
                    <a:pt x="24010" y="33921"/>
                  </a:cubicBezTo>
                  <a:cubicBezTo>
                    <a:pt x="24059" y="33921"/>
                    <a:pt x="24108" y="33926"/>
                    <a:pt x="24158" y="33938"/>
                  </a:cubicBezTo>
                  <a:cubicBezTo>
                    <a:pt x="24209" y="33887"/>
                    <a:pt x="24260" y="33822"/>
                    <a:pt x="24334" y="33822"/>
                  </a:cubicBezTo>
                  <a:cubicBezTo>
                    <a:pt x="24351" y="33822"/>
                    <a:pt x="24369" y="33825"/>
                    <a:pt x="24389" y="33833"/>
                  </a:cubicBezTo>
                  <a:cubicBezTo>
                    <a:pt x="24494" y="33843"/>
                    <a:pt x="24599" y="33849"/>
                    <a:pt x="24704" y="33849"/>
                  </a:cubicBezTo>
                  <a:cubicBezTo>
                    <a:pt x="24810" y="33849"/>
                    <a:pt x="24915" y="33843"/>
                    <a:pt x="25020" y="33833"/>
                  </a:cubicBezTo>
                  <a:cubicBezTo>
                    <a:pt x="25062" y="33833"/>
                    <a:pt x="25083" y="33812"/>
                    <a:pt x="25125" y="33791"/>
                  </a:cubicBezTo>
                  <a:cubicBezTo>
                    <a:pt x="25335" y="33686"/>
                    <a:pt x="25566" y="33602"/>
                    <a:pt x="25798" y="33560"/>
                  </a:cubicBezTo>
                  <a:cubicBezTo>
                    <a:pt x="25853" y="33567"/>
                    <a:pt x="25909" y="33570"/>
                    <a:pt x="25964" y="33570"/>
                  </a:cubicBezTo>
                  <a:cubicBezTo>
                    <a:pt x="26147" y="33570"/>
                    <a:pt x="26329" y="33539"/>
                    <a:pt x="26505" y="33539"/>
                  </a:cubicBezTo>
                  <a:cubicBezTo>
                    <a:pt x="26579" y="33539"/>
                    <a:pt x="26651" y="33544"/>
                    <a:pt x="26723" y="33560"/>
                  </a:cubicBezTo>
                  <a:cubicBezTo>
                    <a:pt x="26765" y="33496"/>
                    <a:pt x="26849" y="33454"/>
                    <a:pt x="26912" y="33433"/>
                  </a:cubicBezTo>
                  <a:cubicBezTo>
                    <a:pt x="26912" y="33391"/>
                    <a:pt x="26954" y="33391"/>
                    <a:pt x="26975" y="33391"/>
                  </a:cubicBezTo>
                  <a:cubicBezTo>
                    <a:pt x="27002" y="33401"/>
                    <a:pt x="27028" y="33406"/>
                    <a:pt x="27054" y="33406"/>
                  </a:cubicBezTo>
                  <a:cubicBezTo>
                    <a:pt x="27167" y="33406"/>
                    <a:pt x="27266" y="33321"/>
                    <a:pt x="27382" y="33321"/>
                  </a:cubicBezTo>
                  <a:cubicBezTo>
                    <a:pt x="27400" y="33321"/>
                    <a:pt x="27419" y="33323"/>
                    <a:pt x="27438" y="33328"/>
                  </a:cubicBezTo>
                  <a:cubicBezTo>
                    <a:pt x="27490" y="33276"/>
                    <a:pt x="27548" y="33260"/>
                    <a:pt x="27608" y="33260"/>
                  </a:cubicBezTo>
                  <a:cubicBezTo>
                    <a:pt x="27669" y="33260"/>
                    <a:pt x="27732" y="33276"/>
                    <a:pt x="27795" y="33286"/>
                  </a:cubicBezTo>
                  <a:lnTo>
                    <a:pt x="28005" y="33139"/>
                  </a:lnTo>
                  <a:lnTo>
                    <a:pt x="28216" y="33181"/>
                  </a:lnTo>
                  <a:cubicBezTo>
                    <a:pt x="28300" y="33097"/>
                    <a:pt x="28426" y="33013"/>
                    <a:pt x="28573" y="32992"/>
                  </a:cubicBezTo>
                  <a:cubicBezTo>
                    <a:pt x="28615" y="32971"/>
                    <a:pt x="28657" y="32950"/>
                    <a:pt x="28699" y="32929"/>
                  </a:cubicBezTo>
                  <a:cubicBezTo>
                    <a:pt x="28825" y="32845"/>
                    <a:pt x="28993" y="32803"/>
                    <a:pt x="29141" y="32803"/>
                  </a:cubicBezTo>
                  <a:cubicBezTo>
                    <a:pt x="29169" y="32803"/>
                    <a:pt x="29187" y="32812"/>
                    <a:pt x="29209" y="32812"/>
                  </a:cubicBezTo>
                  <a:cubicBezTo>
                    <a:pt x="29220" y="32812"/>
                    <a:pt x="29232" y="32810"/>
                    <a:pt x="29246" y="32803"/>
                  </a:cubicBezTo>
                  <a:cubicBezTo>
                    <a:pt x="29278" y="32738"/>
                    <a:pt x="29335" y="32711"/>
                    <a:pt x="29388" y="32711"/>
                  </a:cubicBezTo>
                  <a:cubicBezTo>
                    <a:pt x="29404" y="32711"/>
                    <a:pt x="29420" y="32714"/>
                    <a:pt x="29435" y="32719"/>
                  </a:cubicBezTo>
                  <a:cubicBezTo>
                    <a:pt x="29456" y="32727"/>
                    <a:pt x="29474" y="32730"/>
                    <a:pt x="29489" y="32730"/>
                  </a:cubicBezTo>
                  <a:cubicBezTo>
                    <a:pt x="29551" y="32730"/>
                    <a:pt x="29578" y="32676"/>
                    <a:pt x="29645" y="32676"/>
                  </a:cubicBezTo>
                  <a:cubicBezTo>
                    <a:pt x="29961" y="32676"/>
                    <a:pt x="30255" y="32634"/>
                    <a:pt x="30528" y="32529"/>
                  </a:cubicBezTo>
                  <a:cubicBezTo>
                    <a:pt x="30591" y="32529"/>
                    <a:pt x="30633" y="32508"/>
                    <a:pt x="30675" y="32487"/>
                  </a:cubicBezTo>
                  <a:cubicBezTo>
                    <a:pt x="30717" y="32487"/>
                    <a:pt x="30738" y="32508"/>
                    <a:pt x="30781" y="32508"/>
                  </a:cubicBezTo>
                  <a:cubicBezTo>
                    <a:pt x="30865" y="32382"/>
                    <a:pt x="31033" y="32340"/>
                    <a:pt x="31117" y="32214"/>
                  </a:cubicBezTo>
                  <a:cubicBezTo>
                    <a:pt x="31285" y="32151"/>
                    <a:pt x="31453" y="32130"/>
                    <a:pt x="31622" y="32130"/>
                  </a:cubicBezTo>
                  <a:cubicBezTo>
                    <a:pt x="31685" y="32130"/>
                    <a:pt x="31748" y="32109"/>
                    <a:pt x="31769" y="32067"/>
                  </a:cubicBezTo>
                  <a:cubicBezTo>
                    <a:pt x="31811" y="32025"/>
                    <a:pt x="31874" y="32004"/>
                    <a:pt x="31916" y="32004"/>
                  </a:cubicBezTo>
                  <a:cubicBezTo>
                    <a:pt x="32063" y="31962"/>
                    <a:pt x="32210" y="31920"/>
                    <a:pt x="32357" y="31878"/>
                  </a:cubicBezTo>
                  <a:cubicBezTo>
                    <a:pt x="32505" y="31646"/>
                    <a:pt x="32841" y="31625"/>
                    <a:pt x="32925" y="31352"/>
                  </a:cubicBezTo>
                  <a:cubicBezTo>
                    <a:pt x="33014" y="31322"/>
                    <a:pt x="33093" y="31292"/>
                    <a:pt x="33169" y="31292"/>
                  </a:cubicBezTo>
                  <a:cubicBezTo>
                    <a:pt x="33200" y="31292"/>
                    <a:pt x="33231" y="31298"/>
                    <a:pt x="33261" y="31310"/>
                  </a:cubicBezTo>
                  <a:cubicBezTo>
                    <a:pt x="33346" y="31121"/>
                    <a:pt x="33577" y="31100"/>
                    <a:pt x="33682" y="30931"/>
                  </a:cubicBezTo>
                  <a:cubicBezTo>
                    <a:pt x="33955" y="30784"/>
                    <a:pt x="34208" y="30574"/>
                    <a:pt x="34481" y="30406"/>
                  </a:cubicBezTo>
                  <a:cubicBezTo>
                    <a:pt x="34544" y="30385"/>
                    <a:pt x="34586" y="30322"/>
                    <a:pt x="34628" y="30259"/>
                  </a:cubicBezTo>
                  <a:lnTo>
                    <a:pt x="34712" y="30280"/>
                  </a:lnTo>
                  <a:cubicBezTo>
                    <a:pt x="34838" y="30133"/>
                    <a:pt x="35006" y="29985"/>
                    <a:pt x="35196" y="29901"/>
                  </a:cubicBezTo>
                  <a:cubicBezTo>
                    <a:pt x="35406" y="29796"/>
                    <a:pt x="35574" y="29670"/>
                    <a:pt x="35742" y="29544"/>
                  </a:cubicBezTo>
                  <a:cubicBezTo>
                    <a:pt x="35784" y="29523"/>
                    <a:pt x="35826" y="29502"/>
                    <a:pt x="35826" y="29481"/>
                  </a:cubicBezTo>
                  <a:cubicBezTo>
                    <a:pt x="35826" y="29376"/>
                    <a:pt x="35910" y="29334"/>
                    <a:pt x="35974" y="29250"/>
                  </a:cubicBezTo>
                  <a:cubicBezTo>
                    <a:pt x="36037" y="29165"/>
                    <a:pt x="36121" y="29123"/>
                    <a:pt x="36184" y="29039"/>
                  </a:cubicBezTo>
                  <a:cubicBezTo>
                    <a:pt x="36289" y="28850"/>
                    <a:pt x="36478" y="28766"/>
                    <a:pt x="36604" y="28640"/>
                  </a:cubicBezTo>
                  <a:cubicBezTo>
                    <a:pt x="36730" y="28493"/>
                    <a:pt x="36899" y="28430"/>
                    <a:pt x="37004" y="28261"/>
                  </a:cubicBezTo>
                  <a:cubicBezTo>
                    <a:pt x="37130" y="28093"/>
                    <a:pt x="37277" y="27967"/>
                    <a:pt x="37445" y="27841"/>
                  </a:cubicBezTo>
                  <a:cubicBezTo>
                    <a:pt x="37459" y="27834"/>
                    <a:pt x="37476" y="27832"/>
                    <a:pt x="37493" y="27832"/>
                  </a:cubicBezTo>
                  <a:cubicBezTo>
                    <a:pt x="37527" y="27832"/>
                    <a:pt x="37564" y="27841"/>
                    <a:pt x="37592" y="27841"/>
                  </a:cubicBezTo>
                  <a:cubicBezTo>
                    <a:pt x="37803" y="27694"/>
                    <a:pt x="37929" y="27441"/>
                    <a:pt x="38097" y="27294"/>
                  </a:cubicBezTo>
                  <a:cubicBezTo>
                    <a:pt x="38286" y="27126"/>
                    <a:pt x="38370" y="26895"/>
                    <a:pt x="38560" y="26727"/>
                  </a:cubicBezTo>
                  <a:cubicBezTo>
                    <a:pt x="38728" y="26558"/>
                    <a:pt x="38812" y="26327"/>
                    <a:pt x="39001" y="26159"/>
                  </a:cubicBezTo>
                  <a:cubicBezTo>
                    <a:pt x="39022" y="26096"/>
                    <a:pt x="39043" y="26012"/>
                    <a:pt x="39106" y="25970"/>
                  </a:cubicBezTo>
                  <a:lnTo>
                    <a:pt x="39190" y="25970"/>
                  </a:lnTo>
                  <a:cubicBezTo>
                    <a:pt x="39232" y="25802"/>
                    <a:pt x="39232" y="25802"/>
                    <a:pt x="39506" y="25570"/>
                  </a:cubicBezTo>
                  <a:lnTo>
                    <a:pt x="39443" y="25507"/>
                  </a:lnTo>
                  <a:cubicBezTo>
                    <a:pt x="39569" y="25507"/>
                    <a:pt x="39611" y="25402"/>
                    <a:pt x="39653" y="25318"/>
                  </a:cubicBezTo>
                  <a:cubicBezTo>
                    <a:pt x="39695" y="25234"/>
                    <a:pt x="39800" y="25192"/>
                    <a:pt x="39884" y="25171"/>
                  </a:cubicBezTo>
                  <a:cubicBezTo>
                    <a:pt x="39905" y="25087"/>
                    <a:pt x="39926" y="25003"/>
                    <a:pt x="39989" y="24961"/>
                  </a:cubicBezTo>
                  <a:cubicBezTo>
                    <a:pt x="40073" y="24876"/>
                    <a:pt x="40136" y="24792"/>
                    <a:pt x="40178" y="24687"/>
                  </a:cubicBezTo>
                  <a:cubicBezTo>
                    <a:pt x="40241" y="24519"/>
                    <a:pt x="40326" y="24351"/>
                    <a:pt x="40410" y="24183"/>
                  </a:cubicBezTo>
                  <a:cubicBezTo>
                    <a:pt x="40452" y="24120"/>
                    <a:pt x="40494" y="24078"/>
                    <a:pt x="40557" y="24035"/>
                  </a:cubicBezTo>
                  <a:cubicBezTo>
                    <a:pt x="40641" y="23972"/>
                    <a:pt x="40704" y="23867"/>
                    <a:pt x="40767" y="23783"/>
                  </a:cubicBezTo>
                  <a:cubicBezTo>
                    <a:pt x="40704" y="23657"/>
                    <a:pt x="40809" y="23594"/>
                    <a:pt x="40893" y="23510"/>
                  </a:cubicBezTo>
                  <a:cubicBezTo>
                    <a:pt x="40893" y="23300"/>
                    <a:pt x="40998" y="23089"/>
                    <a:pt x="41188" y="22942"/>
                  </a:cubicBezTo>
                  <a:cubicBezTo>
                    <a:pt x="41188" y="22753"/>
                    <a:pt x="41293" y="22564"/>
                    <a:pt x="41440" y="22459"/>
                  </a:cubicBezTo>
                  <a:cubicBezTo>
                    <a:pt x="41419" y="22438"/>
                    <a:pt x="41398" y="22417"/>
                    <a:pt x="41398" y="22375"/>
                  </a:cubicBezTo>
                  <a:cubicBezTo>
                    <a:pt x="41419" y="22290"/>
                    <a:pt x="41482" y="22227"/>
                    <a:pt x="41482" y="22143"/>
                  </a:cubicBezTo>
                  <a:lnTo>
                    <a:pt x="41587" y="22101"/>
                  </a:lnTo>
                  <a:cubicBezTo>
                    <a:pt x="41608" y="21870"/>
                    <a:pt x="41608" y="21618"/>
                    <a:pt x="41839" y="21513"/>
                  </a:cubicBezTo>
                  <a:lnTo>
                    <a:pt x="41818" y="21407"/>
                  </a:lnTo>
                  <a:cubicBezTo>
                    <a:pt x="41987" y="21281"/>
                    <a:pt x="41987" y="21092"/>
                    <a:pt x="42050" y="20945"/>
                  </a:cubicBezTo>
                  <a:cubicBezTo>
                    <a:pt x="42071" y="20882"/>
                    <a:pt x="42071" y="20798"/>
                    <a:pt x="42113" y="20756"/>
                  </a:cubicBezTo>
                  <a:cubicBezTo>
                    <a:pt x="42239" y="20630"/>
                    <a:pt x="42218" y="20419"/>
                    <a:pt x="42323" y="20293"/>
                  </a:cubicBezTo>
                  <a:lnTo>
                    <a:pt x="42281" y="20167"/>
                  </a:lnTo>
                  <a:cubicBezTo>
                    <a:pt x="42323" y="20104"/>
                    <a:pt x="42344" y="20041"/>
                    <a:pt x="42365" y="19978"/>
                  </a:cubicBezTo>
                  <a:cubicBezTo>
                    <a:pt x="42386" y="19957"/>
                    <a:pt x="42449" y="19957"/>
                    <a:pt x="42449" y="19915"/>
                  </a:cubicBezTo>
                  <a:lnTo>
                    <a:pt x="42407" y="19852"/>
                  </a:lnTo>
                  <a:cubicBezTo>
                    <a:pt x="42470" y="19852"/>
                    <a:pt x="42491" y="19768"/>
                    <a:pt x="42554" y="19725"/>
                  </a:cubicBezTo>
                  <a:cubicBezTo>
                    <a:pt x="42491" y="19578"/>
                    <a:pt x="42617" y="19515"/>
                    <a:pt x="42701" y="19431"/>
                  </a:cubicBezTo>
                  <a:cubicBezTo>
                    <a:pt x="42722" y="19368"/>
                    <a:pt x="42743" y="19326"/>
                    <a:pt x="42743" y="19284"/>
                  </a:cubicBezTo>
                  <a:cubicBezTo>
                    <a:pt x="42785" y="19095"/>
                    <a:pt x="42806" y="18927"/>
                    <a:pt x="42849" y="18758"/>
                  </a:cubicBezTo>
                  <a:cubicBezTo>
                    <a:pt x="42849" y="18485"/>
                    <a:pt x="42912" y="18212"/>
                    <a:pt x="43017" y="17980"/>
                  </a:cubicBezTo>
                  <a:cubicBezTo>
                    <a:pt x="43059" y="17854"/>
                    <a:pt x="43122" y="17728"/>
                    <a:pt x="43206" y="17623"/>
                  </a:cubicBezTo>
                  <a:cubicBezTo>
                    <a:pt x="43269" y="17560"/>
                    <a:pt x="43332" y="17497"/>
                    <a:pt x="43374" y="17434"/>
                  </a:cubicBezTo>
                  <a:cubicBezTo>
                    <a:pt x="43353" y="17329"/>
                    <a:pt x="43374" y="17245"/>
                    <a:pt x="43416" y="17139"/>
                  </a:cubicBezTo>
                  <a:cubicBezTo>
                    <a:pt x="43500" y="16971"/>
                    <a:pt x="43542" y="16782"/>
                    <a:pt x="43521" y="16593"/>
                  </a:cubicBezTo>
                  <a:cubicBezTo>
                    <a:pt x="43563" y="16572"/>
                    <a:pt x="43605" y="16551"/>
                    <a:pt x="43605" y="16509"/>
                  </a:cubicBezTo>
                  <a:cubicBezTo>
                    <a:pt x="43605" y="16446"/>
                    <a:pt x="43563" y="16362"/>
                    <a:pt x="43626" y="16299"/>
                  </a:cubicBezTo>
                  <a:cubicBezTo>
                    <a:pt x="43689" y="16214"/>
                    <a:pt x="43647" y="16151"/>
                    <a:pt x="43668" y="16088"/>
                  </a:cubicBezTo>
                  <a:cubicBezTo>
                    <a:pt x="43732" y="15857"/>
                    <a:pt x="43668" y="15605"/>
                    <a:pt x="43795" y="15394"/>
                  </a:cubicBezTo>
                  <a:lnTo>
                    <a:pt x="43795" y="15331"/>
                  </a:lnTo>
                  <a:cubicBezTo>
                    <a:pt x="43816" y="15037"/>
                    <a:pt x="43816" y="14743"/>
                    <a:pt x="43795" y="14448"/>
                  </a:cubicBezTo>
                  <a:cubicBezTo>
                    <a:pt x="43795" y="14385"/>
                    <a:pt x="43816" y="14322"/>
                    <a:pt x="43837" y="14259"/>
                  </a:cubicBezTo>
                  <a:cubicBezTo>
                    <a:pt x="43837" y="14238"/>
                    <a:pt x="43837" y="14238"/>
                    <a:pt x="43837" y="14217"/>
                  </a:cubicBezTo>
                  <a:cubicBezTo>
                    <a:pt x="43816" y="14175"/>
                    <a:pt x="43774" y="14154"/>
                    <a:pt x="43774" y="14049"/>
                  </a:cubicBezTo>
                  <a:cubicBezTo>
                    <a:pt x="43837" y="13923"/>
                    <a:pt x="43816" y="13755"/>
                    <a:pt x="43837" y="13565"/>
                  </a:cubicBezTo>
                  <a:cubicBezTo>
                    <a:pt x="43858" y="13418"/>
                    <a:pt x="43858" y="13250"/>
                    <a:pt x="43837" y="13082"/>
                  </a:cubicBezTo>
                  <a:cubicBezTo>
                    <a:pt x="43795" y="12914"/>
                    <a:pt x="43942" y="12724"/>
                    <a:pt x="43837" y="12556"/>
                  </a:cubicBezTo>
                  <a:lnTo>
                    <a:pt x="43753" y="12556"/>
                  </a:lnTo>
                  <a:cubicBezTo>
                    <a:pt x="43626" y="12325"/>
                    <a:pt x="43795" y="12115"/>
                    <a:pt x="43711" y="11904"/>
                  </a:cubicBezTo>
                  <a:cubicBezTo>
                    <a:pt x="43774" y="11799"/>
                    <a:pt x="43795" y="11736"/>
                    <a:pt x="43837" y="11673"/>
                  </a:cubicBezTo>
                  <a:cubicBezTo>
                    <a:pt x="43837" y="11589"/>
                    <a:pt x="43732" y="11547"/>
                    <a:pt x="43753" y="11505"/>
                  </a:cubicBezTo>
                  <a:cubicBezTo>
                    <a:pt x="43774" y="11484"/>
                    <a:pt x="43774" y="11442"/>
                    <a:pt x="43774" y="11421"/>
                  </a:cubicBezTo>
                  <a:cubicBezTo>
                    <a:pt x="43732" y="11295"/>
                    <a:pt x="43689" y="11169"/>
                    <a:pt x="43668" y="11063"/>
                  </a:cubicBezTo>
                  <a:cubicBezTo>
                    <a:pt x="43647" y="10958"/>
                    <a:pt x="43584" y="10853"/>
                    <a:pt x="43584" y="10748"/>
                  </a:cubicBezTo>
                  <a:cubicBezTo>
                    <a:pt x="43458" y="10706"/>
                    <a:pt x="43584" y="10559"/>
                    <a:pt x="43479" y="10517"/>
                  </a:cubicBezTo>
                  <a:cubicBezTo>
                    <a:pt x="43542" y="10412"/>
                    <a:pt x="43458" y="10328"/>
                    <a:pt x="43458" y="10243"/>
                  </a:cubicBezTo>
                  <a:cubicBezTo>
                    <a:pt x="43479" y="10117"/>
                    <a:pt x="43479" y="10012"/>
                    <a:pt x="43458" y="9886"/>
                  </a:cubicBezTo>
                  <a:cubicBezTo>
                    <a:pt x="43437" y="9802"/>
                    <a:pt x="43395" y="9718"/>
                    <a:pt x="43353" y="9655"/>
                  </a:cubicBezTo>
                  <a:cubicBezTo>
                    <a:pt x="43311" y="9592"/>
                    <a:pt x="43353" y="9466"/>
                    <a:pt x="43311" y="9403"/>
                  </a:cubicBezTo>
                  <a:cubicBezTo>
                    <a:pt x="43227" y="9297"/>
                    <a:pt x="43206" y="9150"/>
                    <a:pt x="43227" y="9003"/>
                  </a:cubicBezTo>
                  <a:cubicBezTo>
                    <a:pt x="43227" y="8940"/>
                    <a:pt x="43248" y="8856"/>
                    <a:pt x="43206" y="8835"/>
                  </a:cubicBezTo>
                  <a:cubicBezTo>
                    <a:pt x="43122" y="8751"/>
                    <a:pt x="43122" y="8646"/>
                    <a:pt x="43080" y="8562"/>
                  </a:cubicBezTo>
                  <a:cubicBezTo>
                    <a:pt x="43059" y="8477"/>
                    <a:pt x="43059" y="8372"/>
                    <a:pt x="42996" y="8309"/>
                  </a:cubicBezTo>
                  <a:cubicBezTo>
                    <a:pt x="42891" y="8183"/>
                    <a:pt x="42933" y="8015"/>
                    <a:pt x="42827" y="7910"/>
                  </a:cubicBezTo>
                  <a:cubicBezTo>
                    <a:pt x="42764" y="7784"/>
                    <a:pt x="42722" y="7657"/>
                    <a:pt x="42680" y="7510"/>
                  </a:cubicBezTo>
                  <a:cubicBezTo>
                    <a:pt x="42659" y="7426"/>
                    <a:pt x="42638" y="7321"/>
                    <a:pt x="42596" y="7237"/>
                  </a:cubicBezTo>
                  <a:cubicBezTo>
                    <a:pt x="42554" y="7174"/>
                    <a:pt x="42554" y="7132"/>
                    <a:pt x="42491" y="7069"/>
                  </a:cubicBezTo>
                  <a:cubicBezTo>
                    <a:pt x="42449" y="6985"/>
                    <a:pt x="42470" y="6922"/>
                    <a:pt x="42449" y="6859"/>
                  </a:cubicBezTo>
                  <a:cubicBezTo>
                    <a:pt x="42428" y="6795"/>
                    <a:pt x="42428" y="6732"/>
                    <a:pt x="42449" y="6669"/>
                  </a:cubicBezTo>
                  <a:lnTo>
                    <a:pt x="42344" y="6606"/>
                  </a:lnTo>
                  <a:lnTo>
                    <a:pt x="42260" y="6312"/>
                  </a:lnTo>
                  <a:lnTo>
                    <a:pt x="42092" y="6123"/>
                  </a:lnTo>
                  <a:cubicBezTo>
                    <a:pt x="42113" y="5828"/>
                    <a:pt x="41839" y="5618"/>
                    <a:pt x="41776" y="5366"/>
                  </a:cubicBezTo>
                  <a:cubicBezTo>
                    <a:pt x="41734" y="5303"/>
                    <a:pt x="41692" y="5261"/>
                    <a:pt x="41650" y="5219"/>
                  </a:cubicBezTo>
                  <a:cubicBezTo>
                    <a:pt x="41545" y="4693"/>
                    <a:pt x="41314" y="4231"/>
                    <a:pt x="40956" y="3831"/>
                  </a:cubicBezTo>
                  <a:cubicBezTo>
                    <a:pt x="40935" y="3747"/>
                    <a:pt x="40914" y="3642"/>
                    <a:pt x="40872" y="3537"/>
                  </a:cubicBezTo>
                  <a:cubicBezTo>
                    <a:pt x="40725" y="3369"/>
                    <a:pt x="40662" y="3158"/>
                    <a:pt x="40515" y="2969"/>
                  </a:cubicBezTo>
                  <a:cubicBezTo>
                    <a:pt x="40368" y="2801"/>
                    <a:pt x="40263" y="2612"/>
                    <a:pt x="40178" y="2422"/>
                  </a:cubicBezTo>
                  <a:cubicBezTo>
                    <a:pt x="40094" y="2212"/>
                    <a:pt x="39884" y="2086"/>
                    <a:pt x="39842" y="1855"/>
                  </a:cubicBezTo>
                  <a:cubicBezTo>
                    <a:pt x="39758" y="1813"/>
                    <a:pt x="39758" y="1687"/>
                    <a:pt x="39632" y="1666"/>
                  </a:cubicBezTo>
                  <a:cubicBezTo>
                    <a:pt x="39590" y="1645"/>
                    <a:pt x="39590" y="1581"/>
                    <a:pt x="39548" y="1560"/>
                  </a:cubicBezTo>
                  <a:cubicBezTo>
                    <a:pt x="39443" y="1476"/>
                    <a:pt x="39464" y="1350"/>
                    <a:pt x="39401" y="1245"/>
                  </a:cubicBezTo>
                  <a:cubicBezTo>
                    <a:pt x="39316" y="1140"/>
                    <a:pt x="39253" y="1035"/>
                    <a:pt x="39232" y="909"/>
                  </a:cubicBezTo>
                  <a:cubicBezTo>
                    <a:pt x="39211" y="825"/>
                    <a:pt x="39127" y="761"/>
                    <a:pt x="39085" y="677"/>
                  </a:cubicBezTo>
                  <a:cubicBezTo>
                    <a:pt x="39043" y="677"/>
                    <a:pt x="39022" y="719"/>
                    <a:pt x="39001" y="740"/>
                  </a:cubicBezTo>
                  <a:cubicBezTo>
                    <a:pt x="38770" y="614"/>
                    <a:pt x="38560" y="467"/>
                    <a:pt x="38349" y="299"/>
                  </a:cubicBezTo>
                  <a:cubicBezTo>
                    <a:pt x="38223" y="173"/>
                    <a:pt x="38055" y="89"/>
                    <a:pt x="37887" y="68"/>
                  </a:cubicBezTo>
                  <a:cubicBezTo>
                    <a:pt x="37833" y="50"/>
                    <a:pt x="37794" y="0"/>
                    <a:pt x="37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38"/>
            <p:cNvSpPr/>
            <p:nvPr/>
          </p:nvSpPr>
          <p:spPr>
            <a:xfrm>
              <a:off x="49443" y="2694983"/>
              <a:ext cx="465506" cy="390897"/>
            </a:xfrm>
            <a:custGeom>
              <a:avLst/>
              <a:gdLst/>
              <a:ahLst/>
              <a:cxnLst/>
              <a:rect l="l" t="t" r="r" b="b"/>
              <a:pathLst>
                <a:path w="45140" h="37326" extrusionOk="0">
                  <a:moveTo>
                    <a:pt x="44656" y="11349"/>
                  </a:moveTo>
                  <a:lnTo>
                    <a:pt x="44656" y="11349"/>
                  </a:lnTo>
                  <a:cubicBezTo>
                    <a:pt x="44698" y="11391"/>
                    <a:pt x="44719" y="11454"/>
                    <a:pt x="44698" y="11517"/>
                  </a:cubicBezTo>
                  <a:lnTo>
                    <a:pt x="44698" y="11559"/>
                  </a:lnTo>
                  <a:cubicBezTo>
                    <a:pt x="44656" y="11496"/>
                    <a:pt x="44635" y="11412"/>
                    <a:pt x="44656" y="11349"/>
                  </a:cubicBezTo>
                  <a:close/>
                  <a:moveTo>
                    <a:pt x="44951" y="13094"/>
                  </a:moveTo>
                  <a:cubicBezTo>
                    <a:pt x="45035" y="13115"/>
                    <a:pt x="45035" y="13178"/>
                    <a:pt x="45035" y="13220"/>
                  </a:cubicBezTo>
                  <a:cubicBezTo>
                    <a:pt x="45035" y="13389"/>
                    <a:pt x="45014" y="13578"/>
                    <a:pt x="44951" y="13746"/>
                  </a:cubicBezTo>
                  <a:lnTo>
                    <a:pt x="44951" y="13725"/>
                  </a:lnTo>
                  <a:cubicBezTo>
                    <a:pt x="44845" y="13557"/>
                    <a:pt x="44951" y="13410"/>
                    <a:pt x="44845" y="13283"/>
                  </a:cubicBezTo>
                  <a:cubicBezTo>
                    <a:pt x="44867" y="13199"/>
                    <a:pt x="44909" y="13157"/>
                    <a:pt x="44951" y="13094"/>
                  </a:cubicBezTo>
                  <a:close/>
                  <a:moveTo>
                    <a:pt x="45034" y="15345"/>
                  </a:moveTo>
                  <a:cubicBezTo>
                    <a:pt x="45034" y="15361"/>
                    <a:pt x="45032" y="15379"/>
                    <a:pt x="45025" y="15379"/>
                  </a:cubicBezTo>
                  <a:cubicBezTo>
                    <a:pt x="45023" y="15379"/>
                    <a:pt x="45019" y="15375"/>
                    <a:pt x="45014" y="15365"/>
                  </a:cubicBezTo>
                  <a:cubicBezTo>
                    <a:pt x="45014" y="15351"/>
                    <a:pt x="45022" y="15346"/>
                    <a:pt x="45034" y="15345"/>
                  </a:cubicBezTo>
                  <a:close/>
                  <a:moveTo>
                    <a:pt x="44282" y="19629"/>
                  </a:moveTo>
                  <a:cubicBezTo>
                    <a:pt x="44293" y="19629"/>
                    <a:pt x="44306" y="19630"/>
                    <a:pt x="44320" y="19633"/>
                  </a:cubicBezTo>
                  <a:cubicBezTo>
                    <a:pt x="44299" y="19696"/>
                    <a:pt x="44236" y="19759"/>
                    <a:pt x="44257" y="19843"/>
                  </a:cubicBezTo>
                  <a:lnTo>
                    <a:pt x="44152" y="19759"/>
                  </a:lnTo>
                  <a:cubicBezTo>
                    <a:pt x="44170" y="19686"/>
                    <a:pt x="44204" y="19629"/>
                    <a:pt x="44282" y="19629"/>
                  </a:cubicBezTo>
                  <a:close/>
                  <a:moveTo>
                    <a:pt x="44172" y="19900"/>
                  </a:moveTo>
                  <a:cubicBezTo>
                    <a:pt x="44194" y="19900"/>
                    <a:pt x="44194" y="19927"/>
                    <a:pt x="44194" y="19927"/>
                  </a:cubicBezTo>
                  <a:cubicBezTo>
                    <a:pt x="44194" y="19948"/>
                    <a:pt x="44173" y="19969"/>
                    <a:pt x="44173" y="19969"/>
                  </a:cubicBezTo>
                  <a:cubicBezTo>
                    <a:pt x="44152" y="19948"/>
                    <a:pt x="44131" y="19927"/>
                    <a:pt x="44152" y="19906"/>
                  </a:cubicBezTo>
                  <a:cubicBezTo>
                    <a:pt x="44160" y="19902"/>
                    <a:pt x="44167" y="19900"/>
                    <a:pt x="44172" y="19900"/>
                  </a:cubicBezTo>
                  <a:close/>
                  <a:moveTo>
                    <a:pt x="232" y="21609"/>
                  </a:moveTo>
                  <a:lnTo>
                    <a:pt x="316" y="21672"/>
                  </a:lnTo>
                  <a:cubicBezTo>
                    <a:pt x="295" y="21693"/>
                    <a:pt x="316" y="21693"/>
                    <a:pt x="274" y="21693"/>
                  </a:cubicBezTo>
                  <a:cubicBezTo>
                    <a:pt x="232" y="21693"/>
                    <a:pt x="232" y="21672"/>
                    <a:pt x="232" y="21609"/>
                  </a:cubicBezTo>
                  <a:close/>
                  <a:moveTo>
                    <a:pt x="43539" y="21832"/>
                  </a:moveTo>
                  <a:cubicBezTo>
                    <a:pt x="43552" y="21832"/>
                    <a:pt x="43563" y="21847"/>
                    <a:pt x="43563" y="21861"/>
                  </a:cubicBezTo>
                  <a:cubicBezTo>
                    <a:pt x="43584" y="21882"/>
                    <a:pt x="43563" y="21924"/>
                    <a:pt x="43542" y="21924"/>
                  </a:cubicBezTo>
                  <a:cubicBezTo>
                    <a:pt x="43521" y="21924"/>
                    <a:pt x="43500" y="21924"/>
                    <a:pt x="43500" y="21903"/>
                  </a:cubicBezTo>
                  <a:cubicBezTo>
                    <a:pt x="43479" y="21861"/>
                    <a:pt x="43500" y="21861"/>
                    <a:pt x="43521" y="21840"/>
                  </a:cubicBezTo>
                  <a:cubicBezTo>
                    <a:pt x="43527" y="21834"/>
                    <a:pt x="43533" y="21832"/>
                    <a:pt x="43539" y="21832"/>
                  </a:cubicBezTo>
                  <a:close/>
                  <a:moveTo>
                    <a:pt x="43605" y="21988"/>
                  </a:moveTo>
                  <a:cubicBezTo>
                    <a:pt x="43605" y="21988"/>
                    <a:pt x="43605" y="22014"/>
                    <a:pt x="43594" y="22014"/>
                  </a:cubicBezTo>
                  <a:cubicBezTo>
                    <a:pt x="43592" y="22014"/>
                    <a:pt x="43588" y="22013"/>
                    <a:pt x="43584" y="22009"/>
                  </a:cubicBezTo>
                  <a:cubicBezTo>
                    <a:pt x="43563" y="22009"/>
                    <a:pt x="43584" y="21988"/>
                    <a:pt x="43584" y="21988"/>
                  </a:cubicBezTo>
                  <a:close/>
                  <a:moveTo>
                    <a:pt x="43437" y="22009"/>
                  </a:moveTo>
                  <a:lnTo>
                    <a:pt x="43458" y="22030"/>
                  </a:lnTo>
                  <a:cubicBezTo>
                    <a:pt x="43458" y="22040"/>
                    <a:pt x="43453" y="22045"/>
                    <a:pt x="43445" y="22045"/>
                  </a:cubicBezTo>
                  <a:cubicBezTo>
                    <a:pt x="43437" y="22045"/>
                    <a:pt x="43426" y="22040"/>
                    <a:pt x="43416" y="22030"/>
                  </a:cubicBezTo>
                  <a:lnTo>
                    <a:pt x="43437" y="22009"/>
                  </a:lnTo>
                  <a:close/>
                  <a:moveTo>
                    <a:pt x="42666" y="23959"/>
                  </a:moveTo>
                  <a:cubicBezTo>
                    <a:pt x="42672" y="23959"/>
                    <a:pt x="42670" y="23976"/>
                    <a:pt x="42676" y="23984"/>
                  </a:cubicBezTo>
                  <a:lnTo>
                    <a:pt x="42676" y="23984"/>
                  </a:lnTo>
                  <a:cubicBezTo>
                    <a:pt x="42653" y="23983"/>
                    <a:pt x="42629" y="23979"/>
                    <a:pt x="42659" y="23964"/>
                  </a:cubicBezTo>
                  <a:cubicBezTo>
                    <a:pt x="42662" y="23961"/>
                    <a:pt x="42664" y="23959"/>
                    <a:pt x="42666" y="23959"/>
                  </a:cubicBezTo>
                  <a:close/>
                  <a:moveTo>
                    <a:pt x="42533" y="24300"/>
                  </a:moveTo>
                  <a:lnTo>
                    <a:pt x="42533" y="24321"/>
                  </a:lnTo>
                  <a:lnTo>
                    <a:pt x="42512" y="24321"/>
                  </a:lnTo>
                  <a:cubicBezTo>
                    <a:pt x="42491" y="24300"/>
                    <a:pt x="42512" y="24300"/>
                    <a:pt x="42512" y="24300"/>
                  </a:cubicBezTo>
                  <a:close/>
                  <a:moveTo>
                    <a:pt x="42070" y="25330"/>
                  </a:moveTo>
                  <a:lnTo>
                    <a:pt x="42070" y="25330"/>
                  </a:lnTo>
                  <a:cubicBezTo>
                    <a:pt x="42091" y="25457"/>
                    <a:pt x="42028" y="25562"/>
                    <a:pt x="41902" y="25625"/>
                  </a:cubicBezTo>
                  <a:cubicBezTo>
                    <a:pt x="41944" y="25520"/>
                    <a:pt x="41986" y="25415"/>
                    <a:pt x="42070" y="25330"/>
                  </a:cubicBezTo>
                  <a:close/>
                  <a:moveTo>
                    <a:pt x="41334" y="26571"/>
                  </a:moveTo>
                  <a:cubicBezTo>
                    <a:pt x="41368" y="26593"/>
                    <a:pt x="41360" y="26616"/>
                    <a:pt x="41348" y="26639"/>
                  </a:cubicBezTo>
                  <a:lnTo>
                    <a:pt x="41348" y="26639"/>
                  </a:lnTo>
                  <a:cubicBezTo>
                    <a:pt x="41334" y="26624"/>
                    <a:pt x="41334" y="26608"/>
                    <a:pt x="41334" y="26571"/>
                  </a:cubicBezTo>
                  <a:close/>
                  <a:moveTo>
                    <a:pt x="41019" y="27286"/>
                  </a:moveTo>
                  <a:cubicBezTo>
                    <a:pt x="41019" y="27349"/>
                    <a:pt x="40956" y="27412"/>
                    <a:pt x="40935" y="27412"/>
                  </a:cubicBezTo>
                  <a:cubicBezTo>
                    <a:pt x="40893" y="27412"/>
                    <a:pt x="40872" y="27412"/>
                    <a:pt x="40893" y="27349"/>
                  </a:cubicBezTo>
                  <a:cubicBezTo>
                    <a:pt x="40914" y="27286"/>
                    <a:pt x="41019" y="27307"/>
                    <a:pt x="41019" y="27286"/>
                  </a:cubicBezTo>
                  <a:close/>
                  <a:moveTo>
                    <a:pt x="39842" y="28631"/>
                  </a:moveTo>
                  <a:lnTo>
                    <a:pt x="39863" y="28652"/>
                  </a:lnTo>
                  <a:cubicBezTo>
                    <a:pt x="39863" y="28652"/>
                    <a:pt x="39863" y="28673"/>
                    <a:pt x="39842" y="28673"/>
                  </a:cubicBezTo>
                  <a:cubicBezTo>
                    <a:pt x="39842" y="28652"/>
                    <a:pt x="39821" y="28652"/>
                    <a:pt x="39842" y="28631"/>
                  </a:cubicBezTo>
                  <a:close/>
                  <a:moveTo>
                    <a:pt x="7086" y="30713"/>
                  </a:moveTo>
                  <a:cubicBezTo>
                    <a:pt x="7086" y="30713"/>
                    <a:pt x="7065" y="30734"/>
                    <a:pt x="7065" y="30755"/>
                  </a:cubicBezTo>
                  <a:cubicBezTo>
                    <a:pt x="7065" y="30755"/>
                    <a:pt x="7065" y="30782"/>
                    <a:pt x="7086" y="30782"/>
                  </a:cubicBezTo>
                  <a:cubicBezTo>
                    <a:pt x="7092" y="30782"/>
                    <a:pt x="7098" y="30780"/>
                    <a:pt x="7107" y="30776"/>
                  </a:cubicBezTo>
                  <a:cubicBezTo>
                    <a:pt x="7149" y="30755"/>
                    <a:pt x="7107" y="30734"/>
                    <a:pt x="7086" y="30713"/>
                  </a:cubicBezTo>
                  <a:close/>
                  <a:moveTo>
                    <a:pt x="37279" y="31266"/>
                  </a:moveTo>
                  <a:lnTo>
                    <a:pt x="37279" y="31266"/>
                  </a:lnTo>
                  <a:cubicBezTo>
                    <a:pt x="37292" y="31309"/>
                    <a:pt x="37283" y="31330"/>
                    <a:pt x="37253" y="31330"/>
                  </a:cubicBezTo>
                  <a:cubicBezTo>
                    <a:pt x="37243" y="31330"/>
                    <a:pt x="37229" y="31328"/>
                    <a:pt x="37214" y="31322"/>
                  </a:cubicBezTo>
                  <a:cubicBezTo>
                    <a:pt x="37214" y="31269"/>
                    <a:pt x="37244" y="31276"/>
                    <a:pt x="37279" y="31266"/>
                  </a:cubicBezTo>
                  <a:close/>
                  <a:moveTo>
                    <a:pt x="37066" y="31596"/>
                  </a:moveTo>
                  <a:cubicBezTo>
                    <a:pt x="37009" y="31634"/>
                    <a:pt x="36986" y="31708"/>
                    <a:pt x="36919" y="31720"/>
                  </a:cubicBezTo>
                  <a:lnTo>
                    <a:pt x="36919" y="31720"/>
                  </a:lnTo>
                  <a:lnTo>
                    <a:pt x="36898" y="31659"/>
                  </a:lnTo>
                  <a:cubicBezTo>
                    <a:pt x="36940" y="31617"/>
                    <a:pt x="37003" y="31596"/>
                    <a:pt x="37066" y="31596"/>
                  </a:cubicBezTo>
                  <a:close/>
                  <a:moveTo>
                    <a:pt x="35553" y="32857"/>
                  </a:moveTo>
                  <a:cubicBezTo>
                    <a:pt x="35553" y="32857"/>
                    <a:pt x="35595" y="32878"/>
                    <a:pt x="35595" y="32878"/>
                  </a:cubicBezTo>
                  <a:cubicBezTo>
                    <a:pt x="35580" y="32893"/>
                    <a:pt x="35566" y="32917"/>
                    <a:pt x="35551" y="32917"/>
                  </a:cubicBezTo>
                  <a:cubicBezTo>
                    <a:pt x="35545" y="32917"/>
                    <a:pt x="35538" y="32912"/>
                    <a:pt x="35532" y="32899"/>
                  </a:cubicBezTo>
                  <a:cubicBezTo>
                    <a:pt x="35490" y="32857"/>
                    <a:pt x="35532" y="32857"/>
                    <a:pt x="35553" y="32857"/>
                  </a:cubicBezTo>
                  <a:close/>
                  <a:moveTo>
                    <a:pt x="35048" y="33067"/>
                  </a:moveTo>
                  <a:cubicBezTo>
                    <a:pt x="35036" y="33092"/>
                    <a:pt x="35016" y="33102"/>
                    <a:pt x="34998" y="33102"/>
                  </a:cubicBezTo>
                  <a:cubicBezTo>
                    <a:pt x="34985" y="33102"/>
                    <a:pt x="34973" y="33097"/>
                    <a:pt x="34964" y="33088"/>
                  </a:cubicBezTo>
                  <a:cubicBezTo>
                    <a:pt x="34985" y="33067"/>
                    <a:pt x="35006" y="33067"/>
                    <a:pt x="35048" y="33067"/>
                  </a:cubicBezTo>
                  <a:close/>
                  <a:moveTo>
                    <a:pt x="33450" y="34224"/>
                  </a:moveTo>
                  <a:lnTo>
                    <a:pt x="33450" y="34245"/>
                  </a:lnTo>
                  <a:cubicBezTo>
                    <a:pt x="33436" y="34245"/>
                    <a:pt x="33432" y="34254"/>
                    <a:pt x="33430" y="34254"/>
                  </a:cubicBezTo>
                  <a:cubicBezTo>
                    <a:pt x="33429" y="34254"/>
                    <a:pt x="33429" y="34252"/>
                    <a:pt x="33429" y="34245"/>
                  </a:cubicBezTo>
                  <a:cubicBezTo>
                    <a:pt x="33429" y="34245"/>
                    <a:pt x="33408" y="34224"/>
                    <a:pt x="33429" y="34224"/>
                  </a:cubicBezTo>
                  <a:close/>
                  <a:moveTo>
                    <a:pt x="31129" y="35267"/>
                  </a:moveTo>
                  <a:cubicBezTo>
                    <a:pt x="31147" y="35267"/>
                    <a:pt x="31164" y="35270"/>
                    <a:pt x="31180" y="35275"/>
                  </a:cubicBezTo>
                  <a:cubicBezTo>
                    <a:pt x="31133" y="35306"/>
                    <a:pt x="31087" y="35325"/>
                    <a:pt x="31041" y="35325"/>
                  </a:cubicBezTo>
                  <a:cubicBezTo>
                    <a:pt x="31029" y="35325"/>
                    <a:pt x="31016" y="35324"/>
                    <a:pt x="31004" y="35321"/>
                  </a:cubicBezTo>
                  <a:lnTo>
                    <a:pt x="31004" y="35321"/>
                  </a:lnTo>
                  <a:cubicBezTo>
                    <a:pt x="31036" y="35285"/>
                    <a:pt x="31084" y="35267"/>
                    <a:pt x="31129" y="35267"/>
                  </a:cubicBezTo>
                  <a:close/>
                  <a:moveTo>
                    <a:pt x="13216" y="35522"/>
                  </a:moveTo>
                  <a:cubicBezTo>
                    <a:pt x="13216" y="35523"/>
                    <a:pt x="13216" y="35525"/>
                    <a:pt x="13216" y="35526"/>
                  </a:cubicBezTo>
                  <a:lnTo>
                    <a:pt x="13216" y="35526"/>
                  </a:lnTo>
                  <a:cubicBezTo>
                    <a:pt x="13219" y="35525"/>
                    <a:pt x="13218" y="35524"/>
                    <a:pt x="13216" y="35522"/>
                  </a:cubicBezTo>
                  <a:close/>
                  <a:moveTo>
                    <a:pt x="13120" y="35466"/>
                  </a:moveTo>
                  <a:lnTo>
                    <a:pt x="13120" y="35466"/>
                  </a:lnTo>
                  <a:cubicBezTo>
                    <a:pt x="13148" y="35472"/>
                    <a:pt x="13162" y="35489"/>
                    <a:pt x="13162" y="35506"/>
                  </a:cubicBezTo>
                  <a:cubicBezTo>
                    <a:pt x="13176" y="35506"/>
                    <a:pt x="13209" y="35516"/>
                    <a:pt x="13216" y="35522"/>
                  </a:cubicBezTo>
                  <a:lnTo>
                    <a:pt x="13216" y="35522"/>
                  </a:lnTo>
                  <a:cubicBezTo>
                    <a:pt x="13217" y="35517"/>
                    <a:pt x="13220" y="35511"/>
                    <a:pt x="13225" y="35506"/>
                  </a:cubicBezTo>
                  <a:cubicBezTo>
                    <a:pt x="13267" y="35506"/>
                    <a:pt x="13267" y="35548"/>
                    <a:pt x="13246" y="35569"/>
                  </a:cubicBezTo>
                  <a:cubicBezTo>
                    <a:pt x="13231" y="35555"/>
                    <a:pt x="13217" y="35540"/>
                    <a:pt x="13216" y="35526"/>
                  </a:cubicBezTo>
                  <a:lnTo>
                    <a:pt x="13216" y="35526"/>
                  </a:lnTo>
                  <a:cubicBezTo>
                    <a:pt x="13214" y="35527"/>
                    <a:pt x="13210" y="35527"/>
                    <a:pt x="13204" y="35527"/>
                  </a:cubicBezTo>
                  <a:cubicBezTo>
                    <a:pt x="13192" y="35533"/>
                    <a:pt x="13183" y="35536"/>
                    <a:pt x="13177" y="35536"/>
                  </a:cubicBezTo>
                  <a:cubicBezTo>
                    <a:pt x="13162" y="35536"/>
                    <a:pt x="13162" y="35521"/>
                    <a:pt x="13162" y="35506"/>
                  </a:cubicBezTo>
                  <a:cubicBezTo>
                    <a:pt x="13141" y="35506"/>
                    <a:pt x="13121" y="35486"/>
                    <a:pt x="13120" y="35466"/>
                  </a:cubicBezTo>
                  <a:close/>
                  <a:moveTo>
                    <a:pt x="13372" y="35611"/>
                  </a:moveTo>
                  <a:cubicBezTo>
                    <a:pt x="13372" y="35611"/>
                    <a:pt x="13393" y="35611"/>
                    <a:pt x="13372" y="35632"/>
                  </a:cubicBezTo>
                  <a:cubicBezTo>
                    <a:pt x="13372" y="35643"/>
                    <a:pt x="13372" y="35648"/>
                    <a:pt x="13369" y="35648"/>
                  </a:cubicBezTo>
                  <a:cubicBezTo>
                    <a:pt x="13367" y="35648"/>
                    <a:pt x="13362" y="35643"/>
                    <a:pt x="13351" y="35632"/>
                  </a:cubicBezTo>
                  <a:lnTo>
                    <a:pt x="13372" y="35611"/>
                  </a:lnTo>
                  <a:close/>
                  <a:moveTo>
                    <a:pt x="29540" y="35801"/>
                  </a:moveTo>
                  <a:cubicBezTo>
                    <a:pt x="29555" y="35801"/>
                    <a:pt x="29570" y="35811"/>
                    <a:pt x="29577" y="35825"/>
                  </a:cubicBezTo>
                  <a:lnTo>
                    <a:pt x="29577" y="35825"/>
                  </a:lnTo>
                  <a:cubicBezTo>
                    <a:pt x="29572" y="35829"/>
                    <a:pt x="29566" y="35830"/>
                    <a:pt x="29560" y="35830"/>
                  </a:cubicBezTo>
                  <a:cubicBezTo>
                    <a:pt x="29542" y="35830"/>
                    <a:pt x="29525" y="35815"/>
                    <a:pt x="29540" y="35801"/>
                  </a:cubicBezTo>
                  <a:close/>
                  <a:moveTo>
                    <a:pt x="29456" y="35801"/>
                  </a:moveTo>
                  <a:cubicBezTo>
                    <a:pt x="29435" y="35822"/>
                    <a:pt x="29456" y="35843"/>
                    <a:pt x="29435" y="35843"/>
                  </a:cubicBezTo>
                  <a:cubicBezTo>
                    <a:pt x="29414" y="35843"/>
                    <a:pt x="29435" y="35822"/>
                    <a:pt x="29435" y="35801"/>
                  </a:cubicBezTo>
                  <a:close/>
                  <a:moveTo>
                    <a:pt x="14444" y="36011"/>
                  </a:moveTo>
                  <a:lnTo>
                    <a:pt x="14465" y="36032"/>
                  </a:lnTo>
                  <a:cubicBezTo>
                    <a:pt x="14465" y="36039"/>
                    <a:pt x="14463" y="36041"/>
                    <a:pt x="14460" y="36041"/>
                  </a:cubicBezTo>
                  <a:cubicBezTo>
                    <a:pt x="14454" y="36041"/>
                    <a:pt x="14444" y="36032"/>
                    <a:pt x="14444" y="36032"/>
                  </a:cubicBezTo>
                  <a:cubicBezTo>
                    <a:pt x="14423" y="36032"/>
                    <a:pt x="14444" y="36011"/>
                    <a:pt x="14444" y="36011"/>
                  </a:cubicBezTo>
                  <a:close/>
                  <a:moveTo>
                    <a:pt x="27812" y="36255"/>
                  </a:moveTo>
                  <a:cubicBezTo>
                    <a:pt x="27826" y="36255"/>
                    <a:pt x="27841" y="36257"/>
                    <a:pt x="27858" y="36263"/>
                  </a:cubicBezTo>
                  <a:cubicBezTo>
                    <a:pt x="27837" y="36305"/>
                    <a:pt x="27795" y="36305"/>
                    <a:pt x="27732" y="36305"/>
                  </a:cubicBezTo>
                  <a:cubicBezTo>
                    <a:pt x="27747" y="36274"/>
                    <a:pt x="27774" y="36255"/>
                    <a:pt x="27812" y="36255"/>
                  </a:cubicBezTo>
                  <a:close/>
                  <a:moveTo>
                    <a:pt x="15517" y="36347"/>
                  </a:moveTo>
                  <a:lnTo>
                    <a:pt x="15517" y="36347"/>
                  </a:lnTo>
                  <a:cubicBezTo>
                    <a:pt x="15607" y="36365"/>
                    <a:pt x="15666" y="36414"/>
                    <a:pt x="15735" y="36414"/>
                  </a:cubicBezTo>
                  <a:cubicBezTo>
                    <a:pt x="15746" y="36414"/>
                    <a:pt x="15757" y="36413"/>
                    <a:pt x="15769" y="36410"/>
                  </a:cubicBezTo>
                  <a:lnTo>
                    <a:pt x="15769" y="36410"/>
                  </a:lnTo>
                  <a:cubicBezTo>
                    <a:pt x="15811" y="36473"/>
                    <a:pt x="15769" y="36494"/>
                    <a:pt x="15748" y="36536"/>
                  </a:cubicBezTo>
                  <a:cubicBezTo>
                    <a:pt x="15664" y="36515"/>
                    <a:pt x="15601" y="36431"/>
                    <a:pt x="15517" y="36347"/>
                  </a:cubicBezTo>
                  <a:close/>
                  <a:moveTo>
                    <a:pt x="25272" y="36726"/>
                  </a:moveTo>
                  <a:lnTo>
                    <a:pt x="25251" y="36747"/>
                  </a:lnTo>
                  <a:cubicBezTo>
                    <a:pt x="25230" y="36726"/>
                    <a:pt x="25251" y="36726"/>
                    <a:pt x="25251" y="36726"/>
                  </a:cubicBezTo>
                  <a:close/>
                  <a:moveTo>
                    <a:pt x="22370" y="37020"/>
                  </a:moveTo>
                  <a:lnTo>
                    <a:pt x="22370" y="37041"/>
                  </a:lnTo>
                  <a:cubicBezTo>
                    <a:pt x="22370" y="37041"/>
                    <a:pt x="22370" y="37032"/>
                    <a:pt x="22364" y="37032"/>
                  </a:cubicBezTo>
                  <a:cubicBezTo>
                    <a:pt x="22361" y="37032"/>
                    <a:pt x="22356" y="37034"/>
                    <a:pt x="22349" y="37041"/>
                  </a:cubicBezTo>
                  <a:lnTo>
                    <a:pt x="22328" y="37041"/>
                  </a:lnTo>
                  <a:cubicBezTo>
                    <a:pt x="22328" y="37041"/>
                    <a:pt x="22349" y="37020"/>
                    <a:pt x="22349" y="37020"/>
                  </a:cubicBezTo>
                  <a:close/>
                  <a:moveTo>
                    <a:pt x="37593" y="1"/>
                  </a:moveTo>
                  <a:cubicBezTo>
                    <a:pt x="37578" y="1"/>
                    <a:pt x="37564" y="10"/>
                    <a:pt x="37550" y="38"/>
                  </a:cubicBezTo>
                  <a:cubicBezTo>
                    <a:pt x="37613" y="101"/>
                    <a:pt x="37739" y="101"/>
                    <a:pt x="37739" y="227"/>
                  </a:cubicBezTo>
                  <a:cubicBezTo>
                    <a:pt x="37739" y="269"/>
                    <a:pt x="37655" y="248"/>
                    <a:pt x="37697" y="332"/>
                  </a:cubicBezTo>
                  <a:lnTo>
                    <a:pt x="37739" y="353"/>
                  </a:lnTo>
                  <a:cubicBezTo>
                    <a:pt x="37781" y="332"/>
                    <a:pt x="37781" y="290"/>
                    <a:pt x="37865" y="290"/>
                  </a:cubicBezTo>
                  <a:cubicBezTo>
                    <a:pt x="37971" y="480"/>
                    <a:pt x="38223" y="480"/>
                    <a:pt x="38412" y="606"/>
                  </a:cubicBezTo>
                  <a:lnTo>
                    <a:pt x="38328" y="669"/>
                  </a:lnTo>
                  <a:cubicBezTo>
                    <a:pt x="38370" y="732"/>
                    <a:pt x="38454" y="774"/>
                    <a:pt x="38454" y="858"/>
                  </a:cubicBezTo>
                  <a:cubicBezTo>
                    <a:pt x="38559" y="879"/>
                    <a:pt x="38538" y="1005"/>
                    <a:pt x="38601" y="1047"/>
                  </a:cubicBezTo>
                  <a:cubicBezTo>
                    <a:pt x="38812" y="1215"/>
                    <a:pt x="38938" y="1447"/>
                    <a:pt x="39211" y="1531"/>
                  </a:cubicBezTo>
                  <a:cubicBezTo>
                    <a:pt x="39253" y="1531"/>
                    <a:pt x="39295" y="1573"/>
                    <a:pt x="39253" y="1636"/>
                  </a:cubicBezTo>
                  <a:cubicBezTo>
                    <a:pt x="39316" y="1657"/>
                    <a:pt x="39337" y="1762"/>
                    <a:pt x="39421" y="1762"/>
                  </a:cubicBezTo>
                  <a:lnTo>
                    <a:pt x="39442" y="1699"/>
                  </a:lnTo>
                  <a:lnTo>
                    <a:pt x="39526" y="1741"/>
                  </a:lnTo>
                  <a:cubicBezTo>
                    <a:pt x="39484" y="1951"/>
                    <a:pt x="39652" y="2056"/>
                    <a:pt x="39758" y="2204"/>
                  </a:cubicBezTo>
                  <a:lnTo>
                    <a:pt x="39737" y="2288"/>
                  </a:lnTo>
                  <a:cubicBezTo>
                    <a:pt x="39905" y="2330"/>
                    <a:pt x="39884" y="2561"/>
                    <a:pt x="40052" y="2624"/>
                  </a:cubicBezTo>
                  <a:cubicBezTo>
                    <a:pt x="40052" y="2687"/>
                    <a:pt x="40031" y="2729"/>
                    <a:pt x="40052" y="2771"/>
                  </a:cubicBezTo>
                  <a:cubicBezTo>
                    <a:pt x="40157" y="2939"/>
                    <a:pt x="40283" y="3087"/>
                    <a:pt x="40451" y="3213"/>
                  </a:cubicBezTo>
                  <a:cubicBezTo>
                    <a:pt x="40472" y="3423"/>
                    <a:pt x="40578" y="3591"/>
                    <a:pt x="40746" y="3738"/>
                  </a:cubicBezTo>
                  <a:cubicBezTo>
                    <a:pt x="40767" y="3801"/>
                    <a:pt x="40788" y="3886"/>
                    <a:pt x="40767" y="3970"/>
                  </a:cubicBezTo>
                  <a:cubicBezTo>
                    <a:pt x="40872" y="3991"/>
                    <a:pt x="40935" y="4054"/>
                    <a:pt x="40977" y="4138"/>
                  </a:cubicBezTo>
                  <a:cubicBezTo>
                    <a:pt x="41040" y="4243"/>
                    <a:pt x="41124" y="4369"/>
                    <a:pt x="41187" y="4516"/>
                  </a:cubicBezTo>
                  <a:cubicBezTo>
                    <a:pt x="41271" y="4663"/>
                    <a:pt x="41334" y="4832"/>
                    <a:pt x="41397" y="5000"/>
                  </a:cubicBezTo>
                  <a:lnTo>
                    <a:pt x="41545" y="5084"/>
                  </a:lnTo>
                  <a:cubicBezTo>
                    <a:pt x="41503" y="5294"/>
                    <a:pt x="41776" y="5420"/>
                    <a:pt x="41692" y="5652"/>
                  </a:cubicBezTo>
                  <a:lnTo>
                    <a:pt x="41818" y="5757"/>
                  </a:lnTo>
                  <a:lnTo>
                    <a:pt x="41797" y="5862"/>
                  </a:lnTo>
                  <a:cubicBezTo>
                    <a:pt x="41818" y="5925"/>
                    <a:pt x="41881" y="5925"/>
                    <a:pt x="41881" y="6009"/>
                  </a:cubicBezTo>
                  <a:cubicBezTo>
                    <a:pt x="41881" y="6114"/>
                    <a:pt x="41986" y="6072"/>
                    <a:pt x="42028" y="6177"/>
                  </a:cubicBezTo>
                  <a:cubicBezTo>
                    <a:pt x="42049" y="6282"/>
                    <a:pt x="42028" y="6387"/>
                    <a:pt x="42112" y="6493"/>
                  </a:cubicBezTo>
                  <a:cubicBezTo>
                    <a:pt x="42217" y="6598"/>
                    <a:pt x="42323" y="6745"/>
                    <a:pt x="42386" y="6871"/>
                  </a:cubicBezTo>
                  <a:cubicBezTo>
                    <a:pt x="42449" y="7018"/>
                    <a:pt x="42449" y="7207"/>
                    <a:pt x="42554" y="7334"/>
                  </a:cubicBezTo>
                  <a:cubicBezTo>
                    <a:pt x="42575" y="7355"/>
                    <a:pt x="42533" y="7397"/>
                    <a:pt x="42554" y="7418"/>
                  </a:cubicBezTo>
                  <a:lnTo>
                    <a:pt x="42638" y="7418"/>
                  </a:lnTo>
                  <a:cubicBezTo>
                    <a:pt x="42596" y="7481"/>
                    <a:pt x="42596" y="7523"/>
                    <a:pt x="42638" y="7565"/>
                  </a:cubicBezTo>
                  <a:cubicBezTo>
                    <a:pt x="42680" y="7607"/>
                    <a:pt x="42701" y="7649"/>
                    <a:pt x="42701" y="7691"/>
                  </a:cubicBezTo>
                  <a:cubicBezTo>
                    <a:pt x="42764" y="7838"/>
                    <a:pt x="42806" y="7985"/>
                    <a:pt x="42869" y="8132"/>
                  </a:cubicBezTo>
                  <a:cubicBezTo>
                    <a:pt x="42932" y="8238"/>
                    <a:pt x="42953" y="8385"/>
                    <a:pt x="42953" y="8511"/>
                  </a:cubicBezTo>
                  <a:lnTo>
                    <a:pt x="43037" y="8574"/>
                  </a:lnTo>
                  <a:cubicBezTo>
                    <a:pt x="43016" y="8637"/>
                    <a:pt x="43037" y="8721"/>
                    <a:pt x="43079" y="8784"/>
                  </a:cubicBezTo>
                  <a:lnTo>
                    <a:pt x="43143" y="8742"/>
                  </a:lnTo>
                  <a:cubicBezTo>
                    <a:pt x="43227" y="8805"/>
                    <a:pt x="43164" y="8931"/>
                    <a:pt x="43227" y="9015"/>
                  </a:cubicBezTo>
                  <a:cubicBezTo>
                    <a:pt x="43269" y="9100"/>
                    <a:pt x="43395" y="9184"/>
                    <a:pt x="43353" y="9331"/>
                  </a:cubicBezTo>
                  <a:cubicBezTo>
                    <a:pt x="43374" y="9394"/>
                    <a:pt x="43206" y="9373"/>
                    <a:pt x="43269" y="9457"/>
                  </a:cubicBezTo>
                  <a:cubicBezTo>
                    <a:pt x="43273" y="9467"/>
                    <a:pt x="43278" y="9470"/>
                    <a:pt x="43283" y="9470"/>
                  </a:cubicBezTo>
                  <a:cubicBezTo>
                    <a:pt x="43292" y="9470"/>
                    <a:pt x="43302" y="9460"/>
                    <a:pt x="43314" y="9460"/>
                  </a:cubicBezTo>
                  <a:cubicBezTo>
                    <a:pt x="43325" y="9460"/>
                    <a:pt x="43337" y="9468"/>
                    <a:pt x="43353" y="9499"/>
                  </a:cubicBezTo>
                  <a:cubicBezTo>
                    <a:pt x="43416" y="9562"/>
                    <a:pt x="43374" y="9667"/>
                    <a:pt x="43374" y="9730"/>
                  </a:cubicBezTo>
                  <a:cubicBezTo>
                    <a:pt x="43395" y="9793"/>
                    <a:pt x="43437" y="9856"/>
                    <a:pt x="43416" y="9941"/>
                  </a:cubicBezTo>
                  <a:cubicBezTo>
                    <a:pt x="43416" y="10025"/>
                    <a:pt x="43500" y="10067"/>
                    <a:pt x="43500" y="10151"/>
                  </a:cubicBezTo>
                  <a:cubicBezTo>
                    <a:pt x="43521" y="10235"/>
                    <a:pt x="43542" y="10298"/>
                    <a:pt x="43563" y="10382"/>
                  </a:cubicBezTo>
                  <a:cubicBezTo>
                    <a:pt x="43584" y="10445"/>
                    <a:pt x="43647" y="10487"/>
                    <a:pt x="43626" y="10571"/>
                  </a:cubicBezTo>
                  <a:cubicBezTo>
                    <a:pt x="43605" y="10634"/>
                    <a:pt x="43647" y="10718"/>
                    <a:pt x="43710" y="10761"/>
                  </a:cubicBezTo>
                  <a:cubicBezTo>
                    <a:pt x="43710" y="10824"/>
                    <a:pt x="43647" y="10845"/>
                    <a:pt x="43668" y="10929"/>
                  </a:cubicBezTo>
                  <a:cubicBezTo>
                    <a:pt x="43671" y="10932"/>
                    <a:pt x="43676" y="10933"/>
                    <a:pt x="43682" y="10933"/>
                  </a:cubicBezTo>
                  <a:cubicBezTo>
                    <a:pt x="43700" y="10933"/>
                    <a:pt x="43728" y="10921"/>
                    <a:pt x="43748" y="10921"/>
                  </a:cubicBezTo>
                  <a:cubicBezTo>
                    <a:pt x="43763" y="10921"/>
                    <a:pt x="43773" y="10927"/>
                    <a:pt x="43773" y="10950"/>
                  </a:cubicBezTo>
                  <a:cubicBezTo>
                    <a:pt x="43773" y="11034"/>
                    <a:pt x="43836" y="11097"/>
                    <a:pt x="43815" y="11181"/>
                  </a:cubicBezTo>
                  <a:cubicBezTo>
                    <a:pt x="43794" y="11265"/>
                    <a:pt x="43815" y="11349"/>
                    <a:pt x="43878" y="11433"/>
                  </a:cubicBezTo>
                  <a:cubicBezTo>
                    <a:pt x="43920" y="11475"/>
                    <a:pt x="43920" y="11517"/>
                    <a:pt x="43962" y="11559"/>
                  </a:cubicBezTo>
                  <a:cubicBezTo>
                    <a:pt x="44005" y="11665"/>
                    <a:pt x="44026" y="11770"/>
                    <a:pt x="44026" y="11875"/>
                  </a:cubicBezTo>
                  <a:cubicBezTo>
                    <a:pt x="44068" y="11980"/>
                    <a:pt x="44089" y="12085"/>
                    <a:pt x="44131" y="12190"/>
                  </a:cubicBezTo>
                  <a:cubicBezTo>
                    <a:pt x="44173" y="12295"/>
                    <a:pt x="44173" y="12400"/>
                    <a:pt x="44152" y="12506"/>
                  </a:cubicBezTo>
                  <a:cubicBezTo>
                    <a:pt x="44131" y="12653"/>
                    <a:pt x="44173" y="12800"/>
                    <a:pt x="44278" y="12905"/>
                  </a:cubicBezTo>
                  <a:lnTo>
                    <a:pt x="44194" y="12989"/>
                  </a:lnTo>
                  <a:cubicBezTo>
                    <a:pt x="44236" y="13073"/>
                    <a:pt x="44257" y="13178"/>
                    <a:pt x="44278" y="13220"/>
                  </a:cubicBezTo>
                  <a:cubicBezTo>
                    <a:pt x="44257" y="13325"/>
                    <a:pt x="44236" y="13410"/>
                    <a:pt x="44194" y="13494"/>
                  </a:cubicBezTo>
                  <a:lnTo>
                    <a:pt x="44236" y="13515"/>
                  </a:lnTo>
                  <a:cubicBezTo>
                    <a:pt x="44299" y="13557"/>
                    <a:pt x="44236" y="13620"/>
                    <a:pt x="44236" y="13662"/>
                  </a:cubicBezTo>
                  <a:cubicBezTo>
                    <a:pt x="44257" y="13851"/>
                    <a:pt x="44257" y="14061"/>
                    <a:pt x="44215" y="14251"/>
                  </a:cubicBezTo>
                  <a:cubicBezTo>
                    <a:pt x="44173" y="14314"/>
                    <a:pt x="44173" y="14398"/>
                    <a:pt x="44215" y="14461"/>
                  </a:cubicBezTo>
                  <a:cubicBezTo>
                    <a:pt x="44278" y="14566"/>
                    <a:pt x="44236" y="14671"/>
                    <a:pt x="44278" y="14776"/>
                  </a:cubicBezTo>
                  <a:cubicBezTo>
                    <a:pt x="44320" y="14881"/>
                    <a:pt x="44320" y="14986"/>
                    <a:pt x="44278" y="15092"/>
                  </a:cubicBezTo>
                  <a:cubicBezTo>
                    <a:pt x="44278" y="15134"/>
                    <a:pt x="44278" y="15176"/>
                    <a:pt x="44278" y="15218"/>
                  </a:cubicBezTo>
                  <a:cubicBezTo>
                    <a:pt x="44320" y="15365"/>
                    <a:pt x="44320" y="15533"/>
                    <a:pt x="44278" y="15680"/>
                  </a:cubicBezTo>
                  <a:cubicBezTo>
                    <a:pt x="44257" y="15785"/>
                    <a:pt x="44236" y="15890"/>
                    <a:pt x="44236" y="15996"/>
                  </a:cubicBezTo>
                  <a:cubicBezTo>
                    <a:pt x="44236" y="16080"/>
                    <a:pt x="44299" y="16164"/>
                    <a:pt x="44173" y="16206"/>
                  </a:cubicBezTo>
                  <a:cubicBezTo>
                    <a:pt x="44173" y="16311"/>
                    <a:pt x="44110" y="16416"/>
                    <a:pt x="44236" y="16479"/>
                  </a:cubicBezTo>
                  <a:cubicBezTo>
                    <a:pt x="44047" y="16647"/>
                    <a:pt x="44215" y="16900"/>
                    <a:pt x="44089" y="17089"/>
                  </a:cubicBezTo>
                  <a:cubicBezTo>
                    <a:pt x="44089" y="17110"/>
                    <a:pt x="44089" y="17131"/>
                    <a:pt x="44089" y="17152"/>
                  </a:cubicBezTo>
                  <a:lnTo>
                    <a:pt x="44089" y="17194"/>
                  </a:lnTo>
                  <a:cubicBezTo>
                    <a:pt x="44110" y="17509"/>
                    <a:pt x="44089" y="17825"/>
                    <a:pt x="43983" y="18119"/>
                  </a:cubicBezTo>
                  <a:cubicBezTo>
                    <a:pt x="43983" y="18182"/>
                    <a:pt x="43899" y="18224"/>
                    <a:pt x="43878" y="18287"/>
                  </a:cubicBezTo>
                  <a:cubicBezTo>
                    <a:pt x="43878" y="18476"/>
                    <a:pt x="43815" y="18645"/>
                    <a:pt x="43710" y="18792"/>
                  </a:cubicBezTo>
                  <a:cubicBezTo>
                    <a:pt x="43731" y="19002"/>
                    <a:pt x="43563" y="19149"/>
                    <a:pt x="43500" y="19317"/>
                  </a:cubicBezTo>
                  <a:cubicBezTo>
                    <a:pt x="43479" y="19359"/>
                    <a:pt x="43458" y="19402"/>
                    <a:pt x="43458" y="19465"/>
                  </a:cubicBezTo>
                  <a:cubicBezTo>
                    <a:pt x="43437" y="19570"/>
                    <a:pt x="43416" y="19654"/>
                    <a:pt x="43395" y="19759"/>
                  </a:cubicBezTo>
                  <a:cubicBezTo>
                    <a:pt x="43353" y="19843"/>
                    <a:pt x="43395" y="19969"/>
                    <a:pt x="43311" y="20032"/>
                  </a:cubicBezTo>
                  <a:cubicBezTo>
                    <a:pt x="43227" y="20116"/>
                    <a:pt x="43185" y="20264"/>
                    <a:pt x="43227" y="20390"/>
                  </a:cubicBezTo>
                  <a:cubicBezTo>
                    <a:pt x="43227" y="20411"/>
                    <a:pt x="43206" y="20453"/>
                    <a:pt x="43206" y="20474"/>
                  </a:cubicBezTo>
                  <a:cubicBezTo>
                    <a:pt x="43143" y="20747"/>
                    <a:pt x="43016" y="21020"/>
                    <a:pt x="42869" y="21252"/>
                  </a:cubicBezTo>
                  <a:lnTo>
                    <a:pt x="42869" y="21315"/>
                  </a:lnTo>
                  <a:cubicBezTo>
                    <a:pt x="42869" y="21378"/>
                    <a:pt x="42932" y="21378"/>
                    <a:pt x="42953" y="21420"/>
                  </a:cubicBezTo>
                  <a:cubicBezTo>
                    <a:pt x="42932" y="21462"/>
                    <a:pt x="42869" y="21462"/>
                    <a:pt x="42890" y="21504"/>
                  </a:cubicBezTo>
                  <a:cubicBezTo>
                    <a:pt x="42911" y="21567"/>
                    <a:pt x="42911" y="21630"/>
                    <a:pt x="42869" y="21651"/>
                  </a:cubicBezTo>
                  <a:cubicBezTo>
                    <a:pt x="42743" y="21693"/>
                    <a:pt x="42764" y="21798"/>
                    <a:pt x="42722" y="21903"/>
                  </a:cubicBezTo>
                  <a:cubicBezTo>
                    <a:pt x="42680" y="22009"/>
                    <a:pt x="42680" y="22114"/>
                    <a:pt x="42554" y="22177"/>
                  </a:cubicBezTo>
                  <a:cubicBezTo>
                    <a:pt x="42491" y="22177"/>
                    <a:pt x="42449" y="22261"/>
                    <a:pt x="42449" y="22324"/>
                  </a:cubicBezTo>
                  <a:cubicBezTo>
                    <a:pt x="42428" y="22513"/>
                    <a:pt x="42365" y="22702"/>
                    <a:pt x="42302" y="22871"/>
                  </a:cubicBezTo>
                  <a:cubicBezTo>
                    <a:pt x="42281" y="22997"/>
                    <a:pt x="42217" y="23102"/>
                    <a:pt x="42133" y="23165"/>
                  </a:cubicBezTo>
                  <a:lnTo>
                    <a:pt x="42196" y="23249"/>
                  </a:lnTo>
                  <a:cubicBezTo>
                    <a:pt x="42133" y="23333"/>
                    <a:pt x="42112" y="23438"/>
                    <a:pt x="42091" y="23543"/>
                  </a:cubicBezTo>
                  <a:cubicBezTo>
                    <a:pt x="42091" y="23627"/>
                    <a:pt x="42028" y="23712"/>
                    <a:pt x="41965" y="23733"/>
                  </a:cubicBezTo>
                  <a:cubicBezTo>
                    <a:pt x="41902" y="23754"/>
                    <a:pt x="41860" y="23817"/>
                    <a:pt x="41860" y="23880"/>
                  </a:cubicBezTo>
                  <a:cubicBezTo>
                    <a:pt x="41839" y="24090"/>
                    <a:pt x="41692" y="24237"/>
                    <a:pt x="41671" y="24405"/>
                  </a:cubicBezTo>
                  <a:lnTo>
                    <a:pt x="41587" y="24405"/>
                  </a:lnTo>
                  <a:cubicBezTo>
                    <a:pt x="41566" y="24447"/>
                    <a:pt x="41608" y="24510"/>
                    <a:pt x="41587" y="24595"/>
                  </a:cubicBezTo>
                  <a:cubicBezTo>
                    <a:pt x="41587" y="24637"/>
                    <a:pt x="41545" y="24679"/>
                    <a:pt x="41524" y="24721"/>
                  </a:cubicBezTo>
                  <a:cubicBezTo>
                    <a:pt x="41440" y="24784"/>
                    <a:pt x="41376" y="24889"/>
                    <a:pt x="41355" y="25015"/>
                  </a:cubicBezTo>
                  <a:cubicBezTo>
                    <a:pt x="41271" y="25309"/>
                    <a:pt x="41103" y="25583"/>
                    <a:pt x="40851" y="25772"/>
                  </a:cubicBezTo>
                  <a:cubicBezTo>
                    <a:pt x="40872" y="25877"/>
                    <a:pt x="40767" y="25940"/>
                    <a:pt x="40788" y="26024"/>
                  </a:cubicBezTo>
                  <a:lnTo>
                    <a:pt x="40641" y="26087"/>
                  </a:lnTo>
                  <a:cubicBezTo>
                    <a:pt x="40599" y="26150"/>
                    <a:pt x="40535" y="26234"/>
                    <a:pt x="40514" y="26340"/>
                  </a:cubicBezTo>
                  <a:cubicBezTo>
                    <a:pt x="40388" y="26445"/>
                    <a:pt x="40283" y="26592"/>
                    <a:pt x="40199" y="26739"/>
                  </a:cubicBezTo>
                  <a:lnTo>
                    <a:pt x="40241" y="26907"/>
                  </a:lnTo>
                  <a:lnTo>
                    <a:pt x="40031" y="27181"/>
                  </a:lnTo>
                  <a:lnTo>
                    <a:pt x="39926" y="27139"/>
                  </a:lnTo>
                  <a:lnTo>
                    <a:pt x="39926" y="27139"/>
                  </a:lnTo>
                  <a:cubicBezTo>
                    <a:pt x="39905" y="27202"/>
                    <a:pt x="39968" y="27265"/>
                    <a:pt x="39968" y="27286"/>
                  </a:cubicBezTo>
                  <a:cubicBezTo>
                    <a:pt x="39863" y="27370"/>
                    <a:pt x="39779" y="27454"/>
                    <a:pt x="39695" y="27538"/>
                  </a:cubicBezTo>
                  <a:cubicBezTo>
                    <a:pt x="39631" y="27622"/>
                    <a:pt x="39589" y="27727"/>
                    <a:pt x="39547" y="27811"/>
                  </a:cubicBezTo>
                  <a:cubicBezTo>
                    <a:pt x="39505" y="27916"/>
                    <a:pt x="39400" y="27958"/>
                    <a:pt x="39358" y="28064"/>
                  </a:cubicBezTo>
                  <a:cubicBezTo>
                    <a:pt x="39337" y="28106"/>
                    <a:pt x="39295" y="28106"/>
                    <a:pt x="39295" y="28148"/>
                  </a:cubicBezTo>
                  <a:cubicBezTo>
                    <a:pt x="39274" y="28337"/>
                    <a:pt x="39085" y="28463"/>
                    <a:pt x="39001" y="28547"/>
                  </a:cubicBezTo>
                  <a:cubicBezTo>
                    <a:pt x="38917" y="28631"/>
                    <a:pt x="38790" y="28694"/>
                    <a:pt x="38748" y="28820"/>
                  </a:cubicBezTo>
                  <a:lnTo>
                    <a:pt x="38664" y="28799"/>
                  </a:lnTo>
                  <a:cubicBezTo>
                    <a:pt x="38496" y="28926"/>
                    <a:pt x="38391" y="29136"/>
                    <a:pt x="38202" y="29241"/>
                  </a:cubicBezTo>
                  <a:cubicBezTo>
                    <a:pt x="38181" y="29262"/>
                    <a:pt x="38160" y="29283"/>
                    <a:pt x="38160" y="29304"/>
                  </a:cubicBezTo>
                  <a:cubicBezTo>
                    <a:pt x="38139" y="29409"/>
                    <a:pt x="38076" y="29493"/>
                    <a:pt x="37971" y="29556"/>
                  </a:cubicBezTo>
                  <a:cubicBezTo>
                    <a:pt x="37886" y="29640"/>
                    <a:pt x="37844" y="29746"/>
                    <a:pt x="37760" y="29809"/>
                  </a:cubicBezTo>
                  <a:cubicBezTo>
                    <a:pt x="37634" y="29893"/>
                    <a:pt x="37550" y="29977"/>
                    <a:pt x="37445" y="30082"/>
                  </a:cubicBezTo>
                  <a:cubicBezTo>
                    <a:pt x="37298" y="30229"/>
                    <a:pt x="37151" y="30397"/>
                    <a:pt x="37024" y="30587"/>
                  </a:cubicBezTo>
                  <a:cubicBezTo>
                    <a:pt x="37024" y="30608"/>
                    <a:pt x="37003" y="30608"/>
                    <a:pt x="37003" y="30608"/>
                  </a:cubicBezTo>
                  <a:cubicBezTo>
                    <a:pt x="36986" y="30625"/>
                    <a:pt x="36968" y="30631"/>
                    <a:pt x="36950" y="30631"/>
                  </a:cubicBezTo>
                  <a:cubicBezTo>
                    <a:pt x="36913" y="30631"/>
                    <a:pt x="36879" y="30604"/>
                    <a:pt x="36851" y="30604"/>
                  </a:cubicBezTo>
                  <a:cubicBezTo>
                    <a:pt x="36845" y="30604"/>
                    <a:pt x="36840" y="30605"/>
                    <a:pt x="36835" y="30608"/>
                  </a:cubicBezTo>
                  <a:cubicBezTo>
                    <a:pt x="36772" y="30755"/>
                    <a:pt x="36604" y="30797"/>
                    <a:pt x="36562" y="30944"/>
                  </a:cubicBezTo>
                  <a:lnTo>
                    <a:pt x="36310" y="31007"/>
                  </a:lnTo>
                  <a:cubicBezTo>
                    <a:pt x="36226" y="31070"/>
                    <a:pt x="36183" y="31133"/>
                    <a:pt x="36120" y="31217"/>
                  </a:cubicBezTo>
                  <a:lnTo>
                    <a:pt x="35868" y="31301"/>
                  </a:lnTo>
                  <a:cubicBezTo>
                    <a:pt x="35742" y="31343"/>
                    <a:pt x="35742" y="31491"/>
                    <a:pt x="35721" y="31554"/>
                  </a:cubicBezTo>
                  <a:cubicBezTo>
                    <a:pt x="35616" y="31575"/>
                    <a:pt x="35553" y="31659"/>
                    <a:pt x="35490" y="31659"/>
                  </a:cubicBezTo>
                  <a:cubicBezTo>
                    <a:pt x="35490" y="31701"/>
                    <a:pt x="35427" y="31701"/>
                    <a:pt x="35427" y="31743"/>
                  </a:cubicBezTo>
                  <a:cubicBezTo>
                    <a:pt x="35406" y="31869"/>
                    <a:pt x="35342" y="31974"/>
                    <a:pt x="35237" y="32016"/>
                  </a:cubicBezTo>
                  <a:cubicBezTo>
                    <a:pt x="35153" y="32100"/>
                    <a:pt x="35069" y="32184"/>
                    <a:pt x="35027" y="32268"/>
                  </a:cubicBezTo>
                  <a:cubicBezTo>
                    <a:pt x="34922" y="32416"/>
                    <a:pt x="34754" y="32395"/>
                    <a:pt x="34607" y="32458"/>
                  </a:cubicBezTo>
                  <a:lnTo>
                    <a:pt x="34670" y="32542"/>
                  </a:lnTo>
                  <a:cubicBezTo>
                    <a:pt x="34607" y="32584"/>
                    <a:pt x="34502" y="32584"/>
                    <a:pt x="34480" y="32689"/>
                  </a:cubicBezTo>
                  <a:cubicBezTo>
                    <a:pt x="34396" y="32731"/>
                    <a:pt x="34312" y="32731"/>
                    <a:pt x="34228" y="32731"/>
                  </a:cubicBezTo>
                  <a:lnTo>
                    <a:pt x="33997" y="32962"/>
                  </a:lnTo>
                  <a:cubicBezTo>
                    <a:pt x="33978" y="32950"/>
                    <a:pt x="33960" y="32945"/>
                    <a:pt x="33942" y="32945"/>
                  </a:cubicBezTo>
                  <a:cubicBezTo>
                    <a:pt x="33897" y="32945"/>
                    <a:pt x="33852" y="32975"/>
                    <a:pt x="33808" y="33004"/>
                  </a:cubicBezTo>
                  <a:cubicBezTo>
                    <a:pt x="33661" y="33151"/>
                    <a:pt x="33513" y="33278"/>
                    <a:pt x="33345" y="33383"/>
                  </a:cubicBezTo>
                  <a:cubicBezTo>
                    <a:pt x="33261" y="33425"/>
                    <a:pt x="33198" y="33467"/>
                    <a:pt x="33135" y="33509"/>
                  </a:cubicBezTo>
                  <a:cubicBezTo>
                    <a:pt x="32820" y="33719"/>
                    <a:pt x="32483" y="33887"/>
                    <a:pt x="32126" y="33992"/>
                  </a:cubicBezTo>
                  <a:cubicBezTo>
                    <a:pt x="31958" y="34056"/>
                    <a:pt x="31747" y="34056"/>
                    <a:pt x="31642" y="34224"/>
                  </a:cubicBezTo>
                  <a:lnTo>
                    <a:pt x="31432" y="34203"/>
                  </a:lnTo>
                  <a:cubicBezTo>
                    <a:pt x="31255" y="34301"/>
                    <a:pt x="31115" y="34436"/>
                    <a:pt x="30908" y="34436"/>
                  </a:cubicBezTo>
                  <a:cubicBezTo>
                    <a:pt x="30894" y="34436"/>
                    <a:pt x="30879" y="34435"/>
                    <a:pt x="30864" y="34434"/>
                  </a:cubicBezTo>
                  <a:cubicBezTo>
                    <a:pt x="30822" y="34518"/>
                    <a:pt x="30759" y="34602"/>
                    <a:pt x="30675" y="34644"/>
                  </a:cubicBezTo>
                  <a:cubicBezTo>
                    <a:pt x="30660" y="34641"/>
                    <a:pt x="30646" y="34640"/>
                    <a:pt x="30631" y="34640"/>
                  </a:cubicBezTo>
                  <a:cubicBezTo>
                    <a:pt x="30541" y="34640"/>
                    <a:pt x="30450" y="34689"/>
                    <a:pt x="30360" y="34707"/>
                  </a:cubicBezTo>
                  <a:cubicBezTo>
                    <a:pt x="30255" y="34728"/>
                    <a:pt x="30149" y="34749"/>
                    <a:pt x="30065" y="34812"/>
                  </a:cubicBezTo>
                  <a:cubicBezTo>
                    <a:pt x="30023" y="34770"/>
                    <a:pt x="30044" y="34728"/>
                    <a:pt x="30002" y="34707"/>
                  </a:cubicBezTo>
                  <a:cubicBezTo>
                    <a:pt x="29960" y="34770"/>
                    <a:pt x="29897" y="34833"/>
                    <a:pt x="29834" y="34896"/>
                  </a:cubicBezTo>
                  <a:cubicBezTo>
                    <a:pt x="29765" y="34889"/>
                    <a:pt x="29698" y="34884"/>
                    <a:pt x="29639" y="34884"/>
                  </a:cubicBezTo>
                  <a:cubicBezTo>
                    <a:pt x="29536" y="34884"/>
                    <a:pt x="29454" y="34899"/>
                    <a:pt x="29414" y="34939"/>
                  </a:cubicBezTo>
                  <a:cubicBezTo>
                    <a:pt x="29330" y="34981"/>
                    <a:pt x="29266" y="35023"/>
                    <a:pt x="29161" y="35044"/>
                  </a:cubicBezTo>
                  <a:cubicBezTo>
                    <a:pt x="29077" y="35065"/>
                    <a:pt x="28972" y="35086"/>
                    <a:pt x="28867" y="35107"/>
                  </a:cubicBezTo>
                  <a:cubicBezTo>
                    <a:pt x="28783" y="35107"/>
                    <a:pt x="28720" y="35170"/>
                    <a:pt x="28636" y="35170"/>
                  </a:cubicBezTo>
                  <a:cubicBezTo>
                    <a:pt x="28531" y="35170"/>
                    <a:pt x="28425" y="35191"/>
                    <a:pt x="28341" y="35212"/>
                  </a:cubicBezTo>
                  <a:cubicBezTo>
                    <a:pt x="28332" y="35216"/>
                    <a:pt x="28324" y="35218"/>
                    <a:pt x="28315" y="35218"/>
                  </a:cubicBezTo>
                  <a:cubicBezTo>
                    <a:pt x="28290" y="35218"/>
                    <a:pt x="28266" y="35206"/>
                    <a:pt x="28242" y="35206"/>
                  </a:cubicBezTo>
                  <a:cubicBezTo>
                    <a:pt x="28233" y="35206"/>
                    <a:pt x="28224" y="35207"/>
                    <a:pt x="28215" y="35212"/>
                  </a:cubicBezTo>
                  <a:cubicBezTo>
                    <a:pt x="28194" y="35254"/>
                    <a:pt x="28152" y="35275"/>
                    <a:pt x="28110" y="35296"/>
                  </a:cubicBezTo>
                  <a:cubicBezTo>
                    <a:pt x="27753" y="35422"/>
                    <a:pt x="27374" y="35506"/>
                    <a:pt x="27017" y="35506"/>
                  </a:cubicBezTo>
                  <a:cubicBezTo>
                    <a:pt x="26933" y="35506"/>
                    <a:pt x="26870" y="35527"/>
                    <a:pt x="26828" y="35590"/>
                  </a:cubicBezTo>
                  <a:lnTo>
                    <a:pt x="26533" y="35590"/>
                  </a:lnTo>
                  <a:cubicBezTo>
                    <a:pt x="26407" y="35695"/>
                    <a:pt x="26260" y="35801"/>
                    <a:pt x="26092" y="35885"/>
                  </a:cubicBezTo>
                  <a:lnTo>
                    <a:pt x="25966" y="35822"/>
                  </a:lnTo>
                  <a:lnTo>
                    <a:pt x="25882" y="35927"/>
                  </a:lnTo>
                  <a:cubicBezTo>
                    <a:pt x="25865" y="35918"/>
                    <a:pt x="25850" y="35915"/>
                    <a:pt x="25836" y="35915"/>
                  </a:cubicBezTo>
                  <a:cubicBezTo>
                    <a:pt x="25780" y="35915"/>
                    <a:pt x="25743" y="35969"/>
                    <a:pt x="25692" y="35969"/>
                  </a:cubicBezTo>
                  <a:cubicBezTo>
                    <a:pt x="25629" y="35969"/>
                    <a:pt x="25545" y="35969"/>
                    <a:pt x="25482" y="35948"/>
                  </a:cubicBezTo>
                  <a:cubicBezTo>
                    <a:pt x="25461" y="35990"/>
                    <a:pt x="25419" y="36011"/>
                    <a:pt x="25398" y="36011"/>
                  </a:cubicBezTo>
                  <a:cubicBezTo>
                    <a:pt x="25272" y="36074"/>
                    <a:pt x="25146" y="36032"/>
                    <a:pt x="25020" y="36074"/>
                  </a:cubicBezTo>
                  <a:cubicBezTo>
                    <a:pt x="24788" y="36116"/>
                    <a:pt x="24536" y="36158"/>
                    <a:pt x="24305" y="36179"/>
                  </a:cubicBezTo>
                  <a:cubicBezTo>
                    <a:pt x="24231" y="36189"/>
                    <a:pt x="24158" y="36195"/>
                    <a:pt x="24084" y="36195"/>
                  </a:cubicBezTo>
                  <a:cubicBezTo>
                    <a:pt x="24010" y="36195"/>
                    <a:pt x="23937" y="36189"/>
                    <a:pt x="23863" y="36179"/>
                  </a:cubicBezTo>
                  <a:lnTo>
                    <a:pt x="23569" y="36179"/>
                  </a:lnTo>
                  <a:cubicBezTo>
                    <a:pt x="23464" y="36179"/>
                    <a:pt x="23380" y="36200"/>
                    <a:pt x="23296" y="36221"/>
                  </a:cubicBezTo>
                  <a:lnTo>
                    <a:pt x="23169" y="36158"/>
                  </a:lnTo>
                  <a:cubicBezTo>
                    <a:pt x="23043" y="36158"/>
                    <a:pt x="22959" y="36284"/>
                    <a:pt x="22854" y="36305"/>
                  </a:cubicBezTo>
                  <a:lnTo>
                    <a:pt x="22791" y="36221"/>
                  </a:lnTo>
                  <a:cubicBezTo>
                    <a:pt x="22728" y="36295"/>
                    <a:pt x="22660" y="36316"/>
                    <a:pt x="22589" y="36316"/>
                  </a:cubicBezTo>
                  <a:cubicBezTo>
                    <a:pt x="22518" y="36316"/>
                    <a:pt x="22444" y="36295"/>
                    <a:pt x="22370" y="36284"/>
                  </a:cubicBezTo>
                  <a:lnTo>
                    <a:pt x="22139" y="36347"/>
                  </a:lnTo>
                  <a:cubicBezTo>
                    <a:pt x="22049" y="36329"/>
                    <a:pt x="21958" y="36280"/>
                    <a:pt x="21868" y="36280"/>
                  </a:cubicBezTo>
                  <a:cubicBezTo>
                    <a:pt x="21853" y="36280"/>
                    <a:pt x="21838" y="36281"/>
                    <a:pt x="21824" y="36284"/>
                  </a:cubicBezTo>
                  <a:cubicBezTo>
                    <a:pt x="21775" y="36290"/>
                    <a:pt x="21725" y="36293"/>
                    <a:pt x="21675" y="36293"/>
                  </a:cubicBezTo>
                  <a:cubicBezTo>
                    <a:pt x="21555" y="36293"/>
                    <a:pt x="21432" y="36278"/>
                    <a:pt x="21298" y="36263"/>
                  </a:cubicBezTo>
                  <a:cubicBezTo>
                    <a:pt x="21298" y="36253"/>
                    <a:pt x="21298" y="36247"/>
                    <a:pt x="21293" y="36247"/>
                  </a:cubicBezTo>
                  <a:cubicBezTo>
                    <a:pt x="21288" y="36247"/>
                    <a:pt x="21277" y="36253"/>
                    <a:pt x="21256" y="36263"/>
                  </a:cubicBezTo>
                  <a:cubicBezTo>
                    <a:pt x="21214" y="36305"/>
                    <a:pt x="21172" y="36347"/>
                    <a:pt x="21130" y="36389"/>
                  </a:cubicBezTo>
                  <a:cubicBezTo>
                    <a:pt x="21088" y="36368"/>
                    <a:pt x="21046" y="36368"/>
                    <a:pt x="20983" y="36368"/>
                  </a:cubicBezTo>
                  <a:cubicBezTo>
                    <a:pt x="20878" y="36389"/>
                    <a:pt x="20752" y="36389"/>
                    <a:pt x="20646" y="36389"/>
                  </a:cubicBezTo>
                  <a:cubicBezTo>
                    <a:pt x="20562" y="36368"/>
                    <a:pt x="20499" y="36368"/>
                    <a:pt x="20415" y="36368"/>
                  </a:cubicBezTo>
                  <a:cubicBezTo>
                    <a:pt x="20352" y="36368"/>
                    <a:pt x="20301" y="36333"/>
                    <a:pt x="20244" y="36333"/>
                  </a:cubicBezTo>
                  <a:cubicBezTo>
                    <a:pt x="20225" y="36333"/>
                    <a:pt x="20205" y="36337"/>
                    <a:pt x="20184" y="36347"/>
                  </a:cubicBezTo>
                  <a:lnTo>
                    <a:pt x="20121" y="36347"/>
                  </a:lnTo>
                  <a:cubicBezTo>
                    <a:pt x="20058" y="36284"/>
                    <a:pt x="19995" y="36284"/>
                    <a:pt x="19911" y="36284"/>
                  </a:cubicBezTo>
                  <a:cubicBezTo>
                    <a:pt x="19880" y="36275"/>
                    <a:pt x="19850" y="36272"/>
                    <a:pt x="19820" y="36272"/>
                  </a:cubicBezTo>
                  <a:cubicBezTo>
                    <a:pt x="19720" y="36272"/>
                    <a:pt x="19620" y="36309"/>
                    <a:pt x="19520" y="36309"/>
                  </a:cubicBezTo>
                  <a:cubicBezTo>
                    <a:pt x="19503" y="36309"/>
                    <a:pt x="19486" y="36308"/>
                    <a:pt x="19469" y="36305"/>
                  </a:cubicBezTo>
                  <a:cubicBezTo>
                    <a:pt x="19421" y="36300"/>
                    <a:pt x="19374" y="36299"/>
                    <a:pt x="19326" y="36299"/>
                  </a:cubicBezTo>
                  <a:cubicBezTo>
                    <a:pt x="19241" y="36299"/>
                    <a:pt x="19156" y="36304"/>
                    <a:pt x="19071" y="36304"/>
                  </a:cubicBezTo>
                  <a:cubicBezTo>
                    <a:pt x="18994" y="36304"/>
                    <a:pt x="18916" y="36300"/>
                    <a:pt x="18838" y="36284"/>
                  </a:cubicBezTo>
                  <a:cubicBezTo>
                    <a:pt x="18775" y="36242"/>
                    <a:pt x="18691" y="36221"/>
                    <a:pt x="18607" y="36221"/>
                  </a:cubicBezTo>
                  <a:cubicBezTo>
                    <a:pt x="18570" y="36230"/>
                    <a:pt x="18533" y="36234"/>
                    <a:pt x="18497" y="36234"/>
                  </a:cubicBezTo>
                  <a:cubicBezTo>
                    <a:pt x="18367" y="36234"/>
                    <a:pt x="18243" y="36182"/>
                    <a:pt x="18145" y="36116"/>
                  </a:cubicBezTo>
                  <a:cubicBezTo>
                    <a:pt x="18045" y="36187"/>
                    <a:pt x="17925" y="36230"/>
                    <a:pt x="17806" y="36230"/>
                  </a:cubicBezTo>
                  <a:cubicBezTo>
                    <a:pt x="17750" y="36230"/>
                    <a:pt x="17694" y="36220"/>
                    <a:pt x="17640" y="36200"/>
                  </a:cubicBezTo>
                  <a:cubicBezTo>
                    <a:pt x="17542" y="36200"/>
                    <a:pt x="17469" y="36111"/>
                    <a:pt x="17382" y="36111"/>
                  </a:cubicBezTo>
                  <a:cubicBezTo>
                    <a:pt x="17358" y="36111"/>
                    <a:pt x="17332" y="36118"/>
                    <a:pt x="17304" y="36137"/>
                  </a:cubicBezTo>
                  <a:cubicBezTo>
                    <a:pt x="17262" y="36053"/>
                    <a:pt x="17135" y="36053"/>
                    <a:pt x="17072" y="36032"/>
                  </a:cubicBezTo>
                  <a:cubicBezTo>
                    <a:pt x="17030" y="35990"/>
                    <a:pt x="17030" y="35906"/>
                    <a:pt x="16988" y="35906"/>
                  </a:cubicBezTo>
                  <a:cubicBezTo>
                    <a:pt x="16979" y="35903"/>
                    <a:pt x="16971" y="35901"/>
                    <a:pt x="16965" y="35901"/>
                  </a:cubicBezTo>
                  <a:cubicBezTo>
                    <a:pt x="16924" y="35901"/>
                    <a:pt x="16919" y="35948"/>
                    <a:pt x="16883" y="35948"/>
                  </a:cubicBezTo>
                  <a:cubicBezTo>
                    <a:pt x="16862" y="35843"/>
                    <a:pt x="16736" y="35843"/>
                    <a:pt x="16673" y="35843"/>
                  </a:cubicBezTo>
                  <a:cubicBezTo>
                    <a:pt x="16357" y="35801"/>
                    <a:pt x="16063" y="35737"/>
                    <a:pt x="15790" y="35611"/>
                  </a:cubicBezTo>
                  <a:cubicBezTo>
                    <a:pt x="15580" y="35548"/>
                    <a:pt x="15411" y="35401"/>
                    <a:pt x="15159" y="35401"/>
                  </a:cubicBezTo>
                  <a:lnTo>
                    <a:pt x="15117" y="35464"/>
                  </a:lnTo>
                  <a:cubicBezTo>
                    <a:pt x="14970" y="35401"/>
                    <a:pt x="14823" y="35359"/>
                    <a:pt x="14676" y="35338"/>
                  </a:cubicBezTo>
                  <a:cubicBezTo>
                    <a:pt x="14612" y="35338"/>
                    <a:pt x="14528" y="35317"/>
                    <a:pt x="14444" y="35317"/>
                  </a:cubicBezTo>
                  <a:cubicBezTo>
                    <a:pt x="14318" y="35275"/>
                    <a:pt x="14171" y="35233"/>
                    <a:pt x="14045" y="35170"/>
                  </a:cubicBezTo>
                  <a:cubicBezTo>
                    <a:pt x="13940" y="35128"/>
                    <a:pt x="13814" y="35128"/>
                    <a:pt x="13708" y="35086"/>
                  </a:cubicBezTo>
                  <a:cubicBezTo>
                    <a:pt x="13603" y="35023"/>
                    <a:pt x="13498" y="34960"/>
                    <a:pt x="13393" y="34896"/>
                  </a:cubicBezTo>
                  <a:cubicBezTo>
                    <a:pt x="13288" y="34812"/>
                    <a:pt x="13162" y="34749"/>
                    <a:pt x="13057" y="34665"/>
                  </a:cubicBezTo>
                  <a:cubicBezTo>
                    <a:pt x="12931" y="34581"/>
                    <a:pt x="12804" y="34497"/>
                    <a:pt x="12657" y="34455"/>
                  </a:cubicBezTo>
                  <a:cubicBezTo>
                    <a:pt x="12468" y="34350"/>
                    <a:pt x="12279" y="34224"/>
                    <a:pt x="12111" y="34077"/>
                  </a:cubicBezTo>
                  <a:cubicBezTo>
                    <a:pt x="12005" y="34034"/>
                    <a:pt x="11900" y="33950"/>
                    <a:pt x="11816" y="33866"/>
                  </a:cubicBezTo>
                  <a:cubicBezTo>
                    <a:pt x="11732" y="33866"/>
                    <a:pt x="11648" y="33845"/>
                    <a:pt x="11585" y="33782"/>
                  </a:cubicBezTo>
                  <a:cubicBezTo>
                    <a:pt x="11585" y="33761"/>
                    <a:pt x="11606" y="33761"/>
                    <a:pt x="11585" y="33719"/>
                  </a:cubicBezTo>
                  <a:cubicBezTo>
                    <a:pt x="11333" y="33593"/>
                    <a:pt x="11101" y="33404"/>
                    <a:pt x="10933" y="33194"/>
                  </a:cubicBezTo>
                  <a:cubicBezTo>
                    <a:pt x="10765" y="32983"/>
                    <a:pt x="10555" y="32836"/>
                    <a:pt x="10323" y="32731"/>
                  </a:cubicBezTo>
                  <a:cubicBezTo>
                    <a:pt x="10281" y="32731"/>
                    <a:pt x="10260" y="32710"/>
                    <a:pt x="10260" y="32668"/>
                  </a:cubicBezTo>
                  <a:lnTo>
                    <a:pt x="10260" y="32584"/>
                  </a:lnTo>
                  <a:cubicBezTo>
                    <a:pt x="10155" y="32500"/>
                    <a:pt x="9987" y="32500"/>
                    <a:pt x="9945" y="32332"/>
                  </a:cubicBezTo>
                  <a:cubicBezTo>
                    <a:pt x="9945" y="32310"/>
                    <a:pt x="9903" y="32289"/>
                    <a:pt x="9903" y="32289"/>
                  </a:cubicBezTo>
                  <a:cubicBezTo>
                    <a:pt x="9798" y="32247"/>
                    <a:pt x="9735" y="32142"/>
                    <a:pt x="9651" y="32058"/>
                  </a:cubicBezTo>
                  <a:cubicBezTo>
                    <a:pt x="9504" y="31911"/>
                    <a:pt x="9356" y="31785"/>
                    <a:pt x="9188" y="31680"/>
                  </a:cubicBezTo>
                  <a:cubicBezTo>
                    <a:pt x="9083" y="31638"/>
                    <a:pt x="8999" y="31575"/>
                    <a:pt x="8957" y="31470"/>
                  </a:cubicBezTo>
                  <a:cubicBezTo>
                    <a:pt x="8860" y="31470"/>
                    <a:pt x="8834" y="31362"/>
                    <a:pt x="8748" y="31362"/>
                  </a:cubicBezTo>
                  <a:cubicBezTo>
                    <a:pt x="8741" y="31362"/>
                    <a:pt x="8734" y="31363"/>
                    <a:pt x="8726" y="31364"/>
                  </a:cubicBezTo>
                  <a:cubicBezTo>
                    <a:pt x="8705" y="31301"/>
                    <a:pt x="8705" y="31238"/>
                    <a:pt x="8684" y="31175"/>
                  </a:cubicBezTo>
                  <a:cubicBezTo>
                    <a:pt x="8642" y="31154"/>
                    <a:pt x="8599" y="31133"/>
                    <a:pt x="8557" y="31091"/>
                  </a:cubicBezTo>
                  <a:cubicBezTo>
                    <a:pt x="8452" y="30944"/>
                    <a:pt x="8305" y="30818"/>
                    <a:pt x="8158" y="30713"/>
                  </a:cubicBezTo>
                  <a:cubicBezTo>
                    <a:pt x="7969" y="30608"/>
                    <a:pt x="7822" y="30460"/>
                    <a:pt x="7695" y="30271"/>
                  </a:cubicBezTo>
                  <a:cubicBezTo>
                    <a:pt x="7590" y="30082"/>
                    <a:pt x="7464" y="29914"/>
                    <a:pt x="7296" y="29788"/>
                  </a:cubicBezTo>
                  <a:cubicBezTo>
                    <a:pt x="7254" y="29767"/>
                    <a:pt x="7254" y="29682"/>
                    <a:pt x="7233" y="29640"/>
                  </a:cubicBezTo>
                  <a:cubicBezTo>
                    <a:pt x="7044" y="29556"/>
                    <a:pt x="6897" y="29430"/>
                    <a:pt x="6770" y="29262"/>
                  </a:cubicBezTo>
                  <a:cubicBezTo>
                    <a:pt x="6728" y="29241"/>
                    <a:pt x="6707" y="29178"/>
                    <a:pt x="6665" y="29178"/>
                  </a:cubicBezTo>
                  <a:cubicBezTo>
                    <a:pt x="6539" y="29157"/>
                    <a:pt x="6518" y="29010"/>
                    <a:pt x="6392" y="28968"/>
                  </a:cubicBezTo>
                  <a:cubicBezTo>
                    <a:pt x="6245" y="28736"/>
                    <a:pt x="6056" y="28505"/>
                    <a:pt x="5866" y="28295"/>
                  </a:cubicBezTo>
                  <a:cubicBezTo>
                    <a:pt x="5677" y="28085"/>
                    <a:pt x="5530" y="27832"/>
                    <a:pt x="5341" y="27601"/>
                  </a:cubicBezTo>
                  <a:cubicBezTo>
                    <a:pt x="5299" y="27538"/>
                    <a:pt x="5236" y="27475"/>
                    <a:pt x="5257" y="27391"/>
                  </a:cubicBezTo>
                  <a:cubicBezTo>
                    <a:pt x="5109" y="27307"/>
                    <a:pt x="5046" y="27139"/>
                    <a:pt x="4857" y="27096"/>
                  </a:cubicBezTo>
                  <a:cubicBezTo>
                    <a:pt x="4857" y="26865"/>
                    <a:pt x="4689" y="26781"/>
                    <a:pt x="4521" y="26697"/>
                  </a:cubicBezTo>
                  <a:lnTo>
                    <a:pt x="4521" y="26613"/>
                  </a:lnTo>
                  <a:cubicBezTo>
                    <a:pt x="4353" y="26487"/>
                    <a:pt x="4268" y="26255"/>
                    <a:pt x="4100" y="26129"/>
                  </a:cubicBezTo>
                  <a:cubicBezTo>
                    <a:pt x="3995" y="26066"/>
                    <a:pt x="3932" y="25982"/>
                    <a:pt x="3911" y="25877"/>
                  </a:cubicBezTo>
                  <a:cubicBezTo>
                    <a:pt x="3911" y="25856"/>
                    <a:pt x="3890" y="25835"/>
                    <a:pt x="3869" y="25835"/>
                  </a:cubicBezTo>
                  <a:cubicBezTo>
                    <a:pt x="3764" y="25814"/>
                    <a:pt x="3722" y="25709"/>
                    <a:pt x="3617" y="25688"/>
                  </a:cubicBezTo>
                  <a:cubicBezTo>
                    <a:pt x="3596" y="25604"/>
                    <a:pt x="3575" y="25541"/>
                    <a:pt x="3554" y="25499"/>
                  </a:cubicBezTo>
                  <a:lnTo>
                    <a:pt x="3449" y="25415"/>
                  </a:lnTo>
                  <a:cubicBezTo>
                    <a:pt x="3343" y="25099"/>
                    <a:pt x="3154" y="24826"/>
                    <a:pt x="2881" y="24658"/>
                  </a:cubicBezTo>
                  <a:cubicBezTo>
                    <a:pt x="2881" y="24637"/>
                    <a:pt x="2902" y="24616"/>
                    <a:pt x="2902" y="24574"/>
                  </a:cubicBezTo>
                  <a:lnTo>
                    <a:pt x="2460" y="24300"/>
                  </a:lnTo>
                  <a:cubicBezTo>
                    <a:pt x="2439" y="24279"/>
                    <a:pt x="2460" y="24216"/>
                    <a:pt x="2397" y="24174"/>
                  </a:cubicBezTo>
                  <a:lnTo>
                    <a:pt x="2292" y="24174"/>
                  </a:lnTo>
                  <a:cubicBezTo>
                    <a:pt x="2250" y="24069"/>
                    <a:pt x="2229" y="23964"/>
                    <a:pt x="2208" y="23880"/>
                  </a:cubicBezTo>
                  <a:cubicBezTo>
                    <a:pt x="1914" y="23585"/>
                    <a:pt x="1661" y="23270"/>
                    <a:pt x="1430" y="22934"/>
                  </a:cubicBezTo>
                  <a:lnTo>
                    <a:pt x="1367" y="22913"/>
                  </a:lnTo>
                  <a:cubicBezTo>
                    <a:pt x="1388" y="22744"/>
                    <a:pt x="1325" y="22576"/>
                    <a:pt x="1199" y="22471"/>
                  </a:cubicBezTo>
                  <a:cubicBezTo>
                    <a:pt x="1136" y="22408"/>
                    <a:pt x="1115" y="22324"/>
                    <a:pt x="1073" y="22282"/>
                  </a:cubicBezTo>
                  <a:lnTo>
                    <a:pt x="989" y="22261"/>
                  </a:lnTo>
                  <a:cubicBezTo>
                    <a:pt x="947" y="22156"/>
                    <a:pt x="926" y="22051"/>
                    <a:pt x="905" y="21945"/>
                  </a:cubicBezTo>
                  <a:cubicBezTo>
                    <a:pt x="820" y="21882"/>
                    <a:pt x="757" y="21819"/>
                    <a:pt x="736" y="21714"/>
                  </a:cubicBezTo>
                  <a:cubicBezTo>
                    <a:pt x="715" y="21630"/>
                    <a:pt x="631" y="21651"/>
                    <a:pt x="547" y="21630"/>
                  </a:cubicBezTo>
                  <a:cubicBezTo>
                    <a:pt x="526" y="21504"/>
                    <a:pt x="442" y="21399"/>
                    <a:pt x="316" y="21336"/>
                  </a:cubicBezTo>
                  <a:cubicBezTo>
                    <a:pt x="379" y="21273"/>
                    <a:pt x="337" y="21189"/>
                    <a:pt x="274" y="21168"/>
                  </a:cubicBezTo>
                  <a:cubicBezTo>
                    <a:pt x="255" y="21206"/>
                    <a:pt x="223" y="21218"/>
                    <a:pt x="190" y="21218"/>
                  </a:cubicBezTo>
                  <a:cubicBezTo>
                    <a:pt x="149" y="21218"/>
                    <a:pt x="108" y="21200"/>
                    <a:pt x="85" y="21189"/>
                  </a:cubicBezTo>
                  <a:cubicBezTo>
                    <a:pt x="43" y="21189"/>
                    <a:pt x="85" y="21105"/>
                    <a:pt x="1" y="21105"/>
                  </a:cubicBezTo>
                  <a:cubicBezTo>
                    <a:pt x="22" y="21315"/>
                    <a:pt x="211" y="21462"/>
                    <a:pt x="211" y="21672"/>
                  </a:cubicBezTo>
                  <a:cubicBezTo>
                    <a:pt x="232" y="21735"/>
                    <a:pt x="295" y="21777"/>
                    <a:pt x="358" y="21798"/>
                  </a:cubicBezTo>
                  <a:cubicBezTo>
                    <a:pt x="388" y="21798"/>
                    <a:pt x="407" y="21745"/>
                    <a:pt x="424" y="21745"/>
                  </a:cubicBezTo>
                  <a:cubicBezTo>
                    <a:pt x="430" y="21745"/>
                    <a:pt x="436" y="21753"/>
                    <a:pt x="442" y="21777"/>
                  </a:cubicBezTo>
                  <a:cubicBezTo>
                    <a:pt x="463" y="21840"/>
                    <a:pt x="358" y="21903"/>
                    <a:pt x="400" y="21967"/>
                  </a:cubicBezTo>
                  <a:cubicBezTo>
                    <a:pt x="421" y="21988"/>
                    <a:pt x="463" y="22009"/>
                    <a:pt x="505" y="22030"/>
                  </a:cubicBezTo>
                  <a:cubicBezTo>
                    <a:pt x="589" y="22030"/>
                    <a:pt x="652" y="22093"/>
                    <a:pt x="652" y="22177"/>
                  </a:cubicBezTo>
                  <a:cubicBezTo>
                    <a:pt x="652" y="22282"/>
                    <a:pt x="694" y="22387"/>
                    <a:pt x="757" y="22471"/>
                  </a:cubicBezTo>
                  <a:cubicBezTo>
                    <a:pt x="820" y="22597"/>
                    <a:pt x="863" y="22702"/>
                    <a:pt x="926" y="22829"/>
                  </a:cubicBezTo>
                  <a:cubicBezTo>
                    <a:pt x="1010" y="22955"/>
                    <a:pt x="1115" y="23039"/>
                    <a:pt x="1136" y="23186"/>
                  </a:cubicBezTo>
                  <a:cubicBezTo>
                    <a:pt x="1157" y="23207"/>
                    <a:pt x="1157" y="23228"/>
                    <a:pt x="1178" y="23249"/>
                  </a:cubicBezTo>
                  <a:cubicBezTo>
                    <a:pt x="1388" y="23438"/>
                    <a:pt x="1577" y="23669"/>
                    <a:pt x="1704" y="23922"/>
                  </a:cubicBezTo>
                  <a:cubicBezTo>
                    <a:pt x="1788" y="24090"/>
                    <a:pt x="1893" y="24258"/>
                    <a:pt x="2040" y="24384"/>
                  </a:cubicBezTo>
                  <a:cubicBezTo>
                    <a:pt x="2208" y="24531"/>
                    <a:pt x="2355" y="24700"/>
                    <a:pt x="2481" y="24910"/>
                  </a:cubicBezTo>
                  <a:cubicBezTo>
                    <a:pt x="2502" y="24931"/>
                    <a:pt x="2481" y="24973"/>
                    <a:pt x="2481" y="25015"/>
                  </a:cubicBezTo>
                  <a:cubicBezTo>
                    <a:pt x="2495" y="25010"/>
                    <a:pt x="2507" y="25007"/>
                    <a:pt x="2517" y="25007"/>
                  </a:cubicBezTo>
                  <a:cubicBezTo>
                    <a:pt x="2587" y="25007"/>
                    <a:pt x="2614" y="25101"/>
                    <a:pt x="2675" y="25101"/>
                  </a:cubicBezTo>
                  <a:cubicBezTo>
                    <a:pt x="2681" y="25101"/>
                    <a:pt x="2686" y="25101"/>
                    <a:pt x="2692" y="25099"/>
                  </a:cubicBezTo>
                  <a:cubicBezTo>
                    <a:pt x="2734" y="25225"/>
                    <a:pt x="2797" y="25351"/>
                    <a:pt x="2902" y="25457"/>
                  </a:cubicBezTo>
                  <a:cubicBezTo>
                    <a:pt x="2818" y="25625"/>
                    <a:pt x="2986" y="25709"/>
                    <a:pt x="3028" y="25835"/>
                  </a:cubicBezTo>
                  <a:cubicBezTo>
                    <a:pt x="3112" y="25856"/>
                    <a:pt x="3217" y="25856"/>
                    <a:pt x="3280" y="25961"/>
                  </a:cubicBezTo>
                  <a:lnTo>
                    <a:pt x="3343" y="26213"/>
                  </a:lnTo>
                  <a:cubicBezTo>
                    <a:pt x="3428" y="26255"/>
                    <a:pt x="3512" y="26319"/>
                    <a:pt x="3554" y="26403"/>
                  </a:cubicBezTo>
                  <a:lnTo>
                    <a:pt x="3533" y="26466"/>
                  </a:lnTo>
                  <a:lnTo>
                    <a:pt x="3680" y="26466"/>
                  </a:lnTo>
                  <a:cubicBezTo>
                    <a:pt x="3764" y="26613"/>
                    <a:pt x="3953" y="26655"/>
                    <a:pt x="3953" y="26865"/>
                  </a:cubicBezTo>
                  <a:cubicBezTo>
                    <a:pt x="3974" y="26886"/>
                    <a:pt x="3995" y="26886"/>
                    <a:pt x="4016" y="26928"/>
                  </a:cubicBezTo>
                  <a:cubicBezTo>
                    <a:pt x="4142" y="27075"/>
                    <a:pt x="4247" y="27244"/>
                    <a:pt x="4374" y="27391"/>
                  </a:cubicBezTo>
                  <a:cubicBezTo>
                    <a:pt x="4437" y="27454"/>
                    <a:pt x="4500" y="27538"/>
                    <a:pt x="4542" y="27622"/>
                  </a:cubicBezTo>
                  <a:cubicBezTo>
                    <a:pt x="4584" y="27706"/>
                    <a:pt x="4689" y="27727"/>
                    <a:pt x="4752" y="27790"/>
                  </a:cubicBezTo>
                  <a:cubicBezTo>
                    <a:pt x="4815" y="27832"/>
                    <a:pt x="4857" y="27895"/>
                    <a:pt x="4899" y="27958"/>
                  </a:cubicBezTo>
                  <a:cubicBezTo>
                    <a:pt x="4962" y="28064"/>
                    <a:pt x="4983" y="28190"/>
                    <a:pt x="5088" y="28253"/>
                  </a:cubicBezTo>
                  <a:cubicBezTo>
                    <a:pt x="5194" y="28316"/>
                    <a:pt x="5236" y="28421"/>
                    <a:pt x="5299" y="28505"/>
                  </a:cubicBezTo>
                  <a:cubicBezTo>
                    <a:pt x="5299" y="28526"/>
                    <a:pt x="5341" y="28547"/>
                    <a:pt x="5299" y="28547"/>
                  </a:cubicBezTo>
                  <a:cubicBezTo>
                    <a:pt x="5271" y="28547"/>
                    <a:pt x="5243" y="28538"/>
                    <a:pt x="5221" y="28538"/>
                  </a:cubicBezTo>
                  <a:cubicBezTo>
                    <a:pt x="5210" y="28538"/>
                    <a:pt x="5201" y="28540"/>
                    <a:pt x="5194" y="28547"/>
                  </a:cubicBezTo>
                  <a:cubicBezTo>
                    <a:pt x="5151" y="28589"/>
                    <a:pt x="5194" y="28631"/>
                    <a:pt x="5194" y="28673"/>
                  </a:cubicBezTo>
                  <a:cubicBezTo>
                    <a:pt x="5383" y="28715"/>
                    <a:pt x="5551" y="28820"/>
                    <a:pt x="5719" y="28968"/>
                  </a:cubicBezTo>
                  <a:cubicBezTo>
                    <a:pt x="5761" y="29031"/>
                    <a:pt x="5677" y="29073"/>
                    <a:pt x="5719" y="29136"/>
                  </a:cubicBezTo>
                  <a:lnTo>
                    <a:pt x="5866" y="29325"/>
                  </a:lnTo>
                  <a:lnTo>
                    <a:pt x="5929" y="29514"/>
                  </a:lnTo>
                  <a:cubicBezTo>
                    <a:pt x="5950" y="29535"/>
                    <a:pt x="5971" y="29556"/>
                    <a:pt x="5992" y="29556"/>
                  </a:cubicBezTo>
                  <a:cubicBezTo>
                    <a:pt x="6098" y="29703"/>
                    <a:pt x="6266" y="29809"/>
                    <a:pt x="6434" y="29851"/>
                  </a:cubicBezTo>
                  <a:cubicBezTo>
                    <a:pt x="6476" y="29872"/>
                    <a:pt x="6518" y="29893"/>
                    <a:pt x="6539" y="29914"/>
                  </a:cubicBezTo>
                  <a:cubicBezTo>
                    <a:pt x="6623" y="29998"/>
                    <a:pt x="6707" y="30082"/>
                    <a:pt x="6728" y="30187"/>
                  </a:cubicBezTo>
                  <a:cubicBezTo>
                    <a:pt x="6770" y="30313"/>
                    <a:pt x="6897" y="30334"/>
                    <a:pt x="6939" y="30439"/>
                  </a:cubicBezTo>
                  <a:cubicBezTo>
                    <a:pt x="6960" y="30502"/>
                    <a:pt x="7023" y="30523"/>
                    <a:pt x="7023" y="30587"/>
                  </a:cubicBezTo>
                  <a:lnTo>
                    <a:pt x="6960" y="30671"/>
                  </a:lnTo>
                  <a:lnTo>
                    <a:pt x="7023" y="30734"/>
                  </a:lnTo>
                  <a:lnTo>
                    <a:pt x="7107" y="30650"/>
                  </a:lnTo>
                  <a:cubicBezTo>
                    <a:pt x="7128" y="30755"/>
                    <a:pt x="7149" y="30839"/>
                    <a:pt x="7170" y="30944"/>
                  </a:cubicBezTo>
                  <a:lnTo>
                    <a:pt x="7401" y="31028"/>
                  </a:lnTo>
                  <a:lnTo>
                    <a:pt x="7485" y="31322"/>
                  </a:lnTo>
                  <a:cubicBezTo>
                    <a:pt x="7527" y="31343"/>
                    <a:pt x="7590" y="31406"/>
                    <a:pt x="7632" y="31406"/>
                  </a:cubicBezTo>
                  <a:cubicBezTo>
                    <a:pt x="7649" y="31389"/>
                    <a:pt x="7666" y="31359"/>
                    <a:pt x="7683" y="31359"/>
                  </a:cubicBezTo>
                  <a:cubicBezTo>
                    <a:pt x="7687" y="31359"/>
                    <a:pt x="7691" y="31360"/>
                    <a:pt x="7695" y="31364"/>
                  </a:cubicBezTo>
                  <a:cubicBezTo>
                    <a:pt x="7716" y="31406"/>
                    <a:pt x="7716" y="31448"/>
                    <a:pt x="7759" y="31470"/>
                  </a:cubicBezTo>
                  <a:cubicBezTo>
                    <a:pt x="7801" y="31406"/>
                    <a:pt x="7716" y="31364"/>
                    <a:pt x="7759" y="31280"/>
                  </a:cubicBezTo>
                  <a:lnTo>
                    <a:pt x="7759" y="31280"/>
                  </a:lnTo>
                  <a:cubicBezTo>
                    <a:pt x="7801" y="31322"/>
                    <a:pt x="7864" y="31322"/>
                    <a:pt x="7906" y="31385"/>
                  </a:cubicBezTo>
                  <a:cubicBezTo>
                    <a:pt x="7885" y="31427"/>
                    <a:pt x="7948" y="31470"/>
                    <a:pt x="7906" y="31512"/>
                  </a:cubicBezTo>
                  <a:lnTo>
                    <a:pt x="7864" y="31554"/>
                  </a:lnTo>
                  <a:cubicBezTo>
                    <a:pt x="7948" y="31680"/>
                    <a:pt x="8074" y="31785"/>
                    <a:pt x="8095" y="31953"/>
                  </a:cubicBezTo>
                  <a:cubicBezTo>
                    <a:pt x="8116" y="31974"/>
                    <a:pt x="8137" y="31974"/>
                    <a:pt x="8158" y="31974"/>
                  </a:cubicBezTo>
                  <a:cubicBezTo>
                    <a:pt x="8158" y="31932"/>
                    <a:pt x="8158" y="31890"/>
                    <a:pt x="8158" y="31848"/>
                  </a:cubicBezTo>
                  <a:cubicBezTo>
                    <a:pt x="8158" y="31806"/>
                    <a:pt x="8074" y="31806"/>
                    <a:pt x="8116" y="31743"/>
                  </a:cubicBezTo>
                  <a:cubicBezTo>
                    <a:pt x="8137" y="31743"/>
                    <a:pt x="8158" y="31764"/>
                    <a:pt x="8179" y="31764"/>
                  </a:cubicBezTo>
                  <a:cubicBezTo>
                    <a:pt x="8326" y="31932"/>
                    <a:pt x="8515" y="32058"/>
                    <a:pt x="8705" y="32184"/>
                  </a:cubicBezTo>
                  <a:cubicBezTo>
                    <a:pt x="8768" y="32226"/>
                    <a:pt x="8789" y="32289"/>
                    <a:pt x="8873" y="32332"/>
                  </a:cubicBezTo>
                  <a:cubicBezTo>
                    <a:pt x="8936" y="32353"/>
                    <a:pt x="8915" y="32437"/>
                    <a:pt x="8894" y="32479"/>
                  </a:cubicBezTo>
                  <a:cubicBezTo>
                    <a:pt x="9104" y="32584"/>
                    <a:pt x="9230" y="32794"/>
                    <a:pt x="9398" y="32899"/>
                  </a:cubicBezTo>
                  <a:cubicBezTo>
                    <a:pt x="9356" y="33046"/>
                    <a:pt x="9461" y="33130"/>
                    <a:pt x="9546" y="33215"/>
                  </a:cubicBezTo>
                  <a:cubicBezTo>
                    <a:pt x="9609" y="33215"/>
                    <a:pt x="9672" y="33236"/>
                    <a:pt x="9756" y="33236"/>
                  </a:cubicBezTo>
                  <a:cubicBezTo>
                    <a:pt x="9903" y="33236"/>
                    <a:pt x="10029" y="33320"/>
                    <a:pt x="10113" y="33446"/>
                  </a:cubicBezTo>
                  <a:cubicBezTo>
                    <a:pt x="10176" y="33572"/>
                    <a:pt x="10345" y="33635"/>
                    <a:pt x="10387" y="33803"/>
                  </a:cubicBezTo>
                  <a:cubicBezTo>
                    <a:pt x="10387" y="33824"/>
                    <a:pt x="10429" y="33824"/>
                    <a:pt x="10450" y="33845"/>
                  </a:cubicBezTo>
                  <a:cubicBezTo>
                    <a:pt x="10555" y="33971"/>
                    <a:pt x="10744" y="34056"/>
                    <a:pt x="10828" y="34203"/>
                  </a:cubicBezTo>
                  <a:cubicBezTo>
                    <a:pt x="10912" y="34350"/>
                    <a:pt x="11059" y="34350"/>
                    <a:pt x="11185" y="34371"/>
                  </a:cubicBezTo>
                  <a:cubicBezTo>
                    <a:pt x="11185" y="34375"/>
                    <a:pt x="11186" y="34377"/>
                    <a:pt x="11188" y="34377"/>
                  </a:cubicBezTo>
                  <a:cubicBezTo>
                    <a:pt x="11193" y="34377"/>
                    <a:pt x="11207" y="34350"/>
                    <a:pt x="11207" y="34350"/>
                  </a:cubicBezTo>
                  <a:cubicBezTo>
                    <a:pt x="11417" y="34476"/>
                    <a:pt x="11585" y="34602"/>
                    <a:pt x="11795" y="34728"/>
                  </a:cubicBezTo>
                  <a:cubicBezTo>
                    <a:pt x="11858" y="34770"/>
                    <a:pt x="11921" y="34812"/>
                    <a:pt x="11963" y="34854"/>
                  </a:cubicBezTo>
                  <a:cubicBezTo>
                    <a:pt x="11984" y="34875"/>
                    <a:pt x="11984" y="34918"/>
                    <a:pt x="11942" y="34939"/>
                  </a:cubicBezTo>
                  <a:cubicBezTo>
                    <a:pt x="12026" y="35044"/>
                    <a:pt x="12174" y="35023"/>
                    <a:pt x="12258" y="35086"/>
                  </a:cubicBezTo>
                  <a:cubicBezTo>
                    <a:pt x="12363" y="35170"/>
                    <a:pt x="12468" y="35212"/>
                    <a:pt x="12573" y="35254"/>
                  </a:cubicBezTo>
                  <a:cubicBezTo>
                    <a:pt x="12741" y="35317"/>
                    <a:pt x="12867" y="35422"/>
                    <a:pt x="13057" y="35422"/>
                  </a:cubicBezTo>
                  <a:cubicBezTo>
                    <a:pt x="13078" y="35422"/>
                    <a:pt x="13099" y="35464"/>
                    <a:pt x="13099" y="35464"/>
                  </a:cubicBezTo>
                  <a:cubicBezTo>
                    <a:pt x="13105" y="35464"/>
                    <a:pt x="13111" y="35465"/>
                    <a:pt x="13117" y="35466"/>
                  </a:cubicBezTo>
                  <a:lnTo>
                    <a:pt x="13117" y="35466"/>
                  </a:lnTo>
                  <a:cubicBezTo>
                    <a:pt x="13076" y="35485"/>
                    <a:pt x="13036" y="35486"/>
                    <a:pt x="13036" y="35527"/>
                  </a:cubicBezTo>
                  <a:cubicBezTo>
                    <a:pt x="13036" y="35611"/>
                    <a:pt x="13120" y="35674"/>
                    <a:pt x="13183" y="35737"/>
                  </a:cubicBezTo>
                  <a:lnTo>
                    <a:pt x="13456" y="35780"/>
                  </a:lnTo>
                  <a:cubicBezTo>
                    <a:pt x="13498" y="35758"/>
                    <a:pt x="13498" y="35716"/>
                    <a:pt x="13561" y="35716"/>
                  </a:cubicBezTo>
                  <a:cubicBezTo>
                    <a:pt x="13603" y="35737"/>
                    <a:pt x="13666" y="35758"/>
                    <a:pt x="13750" y="35780"/>
                  </a:cubicBezTo>
                  <a:lnTo>
                    <a:pt x="13708" y="35843"/>
                  </a:lnTo>
                  <a:cubicBezTo>
                    <a:pt x="13793" y="35885"/>
                    <a:pt x="13877" y="35927"/>
                    <a:pt x="13961" y="35948"/>
                  </a:cubicBezTo>
                  <a:cubicBezTo>
                    <a:pt x="14045" y="35948"/>
                    <a:pt x="14129" y="36011"/>
                    <a:pt x="14150" y="36095"/>
                  </a:cubicBezTo>
                  <a:lnTo>
                    <a:pt x="14423" y="36095"/>
                  </a:lnTo>
                  <a:lnTo>
                    <a:pt x="14486" y="36158"/>
                  </a:lnTo>
                  <a:lnTo>
                    <a:pt x="14612" y="36116"/>
                  </a:lnTo>
                  <a:cubicBezTo>
                    <a:pt x="14760" y="36245"/>
                    <a:pt x="14939" y="36309"/>
                    <a:pt x="15122" y="36309"/>
                  </a:cubicBezTo>
                  <a:cubicBezTo>
                    <a:pt x="15149" y="36309"/>
                    <a:pt x="15175" y="36308"/>
                    <a:pt x="15201" y="36305"/>
                  </a:cubicBezTo>
                  <a:cubicBezTo>
                    <a:pt x="15248" y="36305"/>
                    <a:pt x="15295" y="36297"/>
                    <a:pt x="15341" y="36297"/>
                  </a:cubicBezTo>
                  <a:cubicBezTo>
                    <a:pt x="15400" y="36297"/>
                    <a:pt x="15458" y="36310"/>
                    <a:pt x="15517" y="36368"/>
                  </a:cubicBezTo>
                  <a:cubicBezTo>
                    <a:pt x="15500" y="36360"/>
                    <a:pt x="15484" y="36357"/>
                    <a:pt x="15469" y="36357"/>
                  </a:cubicBezTo>
                  <a:cubicBezTo>
                    <a:pt x="15407" y="36357"/>
                    <a:pt x="15353" y="36414"/>
                    <a:pt x="15285" y="36431"/>
                  </a:cubicBezTo>
                  <a:cubicBezTo>
                    <a:pt x="15306" y="36452"/>
                    <a:pt x="15327" y="36494"/>
                    <a:pt x="15369" y="36494"/>
                  </a:cubicBezTo>
                  <a:cubicBezTo>
                    <a:pt x="15517" y="36494"/>
                    <a:pt x="15664" y="36536"/>
                    <a:pt x="15769" y="36663"/>
                  </a:cubicBezTo>
                  <a:cubicBezTo>
                    <a:pt x="15800" y="36693"/>
                    <a:pt x="15853" y="36713"/>
                    <a:pt x="15904" y="36713"/>
                  </a:cubicBezTo>
                  <a:cubicBezTo>
                    <a:pt x="15923" y="36713"/>
                    <a:pt x="15941" y="36710"/>
                    <a:pt x="15958" y="36705"/>
                  </a:cubicBezTo>
                  <a:cubicBezTo>
                    <a:pt x="16021" y="36684"/>
                    <a:pt x="16084" y="36663"/>
                    <a:pt x="16168" y="36642"/>
                  </a:cubicBezTo>
                  <a:cubicBezTo>
                    <a:pt x="16134" y="36607"/>
                    <a:pt x="16100" y="36573"/>
                    <a:pt x="16054" y="36573"/>
                  </a:cubicBezTo>
                  <a:cubicBezTo>
                    <a:pt x="16044" y="36573"/>
                    <a:pt x="16033" y="36575"/>
                    <a:pt x="16021" y="36578"/>
                  </a:cubicBezTo>
                  <a:cubicBezTo>
                    <a:pt x="15979" y="36578"/>
                    <a:pt x="15916" y="36536"/>
                    <a:pt x="15916" y="36473"/>
                  </a:cubicBezTo>
                  <a:lnTo>
                    <a:pt x="15916" y="36473"/>
                  </a:lnTo>
                  <a:lnTo>
                    <a:pt x="16231" y="36557"/>
                  </a:lnTo>
                  <a:cubicBezTo>
                    <a:pt x="16252" y="36620"/>
                    <a:pt x="16210" y="36620"/>
                    <a:pt x="16168" y="36642"/>
                  </a:cubicBezTo>
                  <a:lnTo>
                    <a:pt x="16168" y="36663"/>
                  </a:lnTo>
                  <a:cubicBezTo>
                    <a:pt x="16442" y="36705"/>
                    <a:pt x="16715" y="36789"/>
                    <a:pt x="16967" y="36894"/>
                  </a:cubicBezTo>
                  <a:cubicBezTo>
                    <a:pt x="16946" y="36957"/>
                    <a:pt x="16841" y="36915"/>
                    <a:pt x="16862" y="36999"/>
                  </a:cubicBezTo>
                  <a:cubicBezTo>
                    <a:pt x="16876" y="36999"/>
                    <a:pt x="16899" y="36990"/>
                    <a:pt x="16920" y="36990"/>
                  </a:cubicBezTo>
                  <a:cubicBezTo>
                    <a:pt x="16930" y="36990"/>
                    <a:pt x="16939" y="36992"/>
                    <a:pt x="16946" y="36999"/>
                  </a:cubicBezTo>
                  <a:cubicBezTo>
                    <a:pt x="16925" y="37041"/>
                    <a:pt x="16904" y="37041"/>
                    <a:pt x="16862" y="37041"/>
                  </a:cubicBezTo>
                  <a:cubicBezTo>
                    <a:pt x="16880" y="37077"/>
                    <a:pt x="16898" y="37129"/>
                    <a:pt x="16917" y="37129"/>
                  </a:cubicBezTo>
                  <a:cubicBezTo>
                    <a:pt x="16919" y="37129"/>
                    <a:pt x="16922" y="37128"/>
                    <a:pt x="16925" y="37125"/>
                  </a:cubicBezTo>
                  <a:cubicBezTo>
                    <a:pt x="16936" y="37115"/>
                    <a:pt x="16946" y="37115"/>
                    <a:pt x="16957" y="37115"/>
                  </a:cubicBezTo>
                  <a:cubicBezTo>
                    <a:pt x="16967" y="37115"/>
                    <a:pt x="16978" y="37115"/>
                    <a:pt x="16988" y="37104"/>
                  </a:cubicBezTo>
                  <a:cubicBezTo>
                    <a:pt x="17033" y="37059"/>
                    <a:pt x="17077" y="37015"/>
                    <a:pt x="17137" y="37015"/>
                  </a:cubicBezTo>
                  <a:cubicBezTo>
                    <a:pt x="17162" y="37015"/>
                    <a:pt x="17189" y="37023"/>
                    <a:pt x="17219" y="37041"/>
                  </a:cubicBezTo>
                  <a:cubicBezTo>
                    <a:pt x="17254" y="37031"/>
                    <a:pt x="17290" y="37028"/>
                    <a:pt x="17327" y="37028"/>
                  </a:cubicBezTo>
                  <a:cubicBezTo>
                    <a:pt x="17378" y="37028"/>
                    <a:pt x="17429" y="37034"/>
                    <a:pt x="17481" y="37034"/>
                  </a:cubicBezTo>
                  <a:cubicBezTo>
                    <a:pt x="17549" y="37034"/>
                    <a:pt x="17618" y="37024"/>
                    <a:pt x="17682" y="36978"/>
                  </a:cubicBezTo>
                  <a:cubicBezTo>
                    <a:pt x="17682" y="36974"/>
                    <a:pt x="17685" y="36972"/>
                    <a:pt x="17690" y="36972"/>
                  </a:cubicBezTo>
                  <a:cubicBezTo>
                    <a:pt x="17711" y="36972"/>
                    <a:pt x="17766" y="37003"/>
                    <a:pt x="17766" y="37020"/>
                  </a:cubicBezTo>
                  <a:cubicBezTo>
                    <a:pt x="17745" y="37062"/>
                    <a:pt x="17682" y="37041"/>
                    <a:pt x="17703" y="37104"/>
                  </a:cubicBezTo>
                  <a:cubicBezTo>
                    <a:pt x="17898" y="37143"/>
                    <a:pt x="18030" y="37160"/>
                    <a:pt x="18130" y="37160"/>
                  </a:cubicBezTo>
                  <a:cubicBezTo>
                    <a:pt x="18245" y="37160"/>
                    <a:pt x="18318" y="37138"/>
                    <a:pt x="18397" y="37104"/>
                  </a:cubicBezTo>
                  <a:cubicBezTo>
                    <a:pt x="18355" y="37083"/>
                    <a:pt x="18334" y="37062"/>
                    <a:pt x="18313" y="37062"/>
                  </a:cubicBezTo>
                  <a:cubicBezTo>
                    <a:pt x="18271" y="37041"/>
                    <a:pt x="18229" y="37062"/>
                    <a:pt x="18229" y="37020"/>
                  </a:cubicBezTo>
                  <a:lnTo>
                    <a:pt x="18124" y="37041"/>
                  </a:lnTo>
                  <a:cubicBezTo>
                    <a:pt x="18147" y="37006"/>
                    <a:pt x="18163" y="36991"/>
                    <a:pt x="18181" y="36991"/>
                  </a:cubicBezTo>
                  <a:cubicBezTo>
                    <a:pt x="18195" y="36991"/>
                    <a:pt x="18210" y="37001"/>
                    <a:pt x="18229" y="37020"/>
                  </a:cubicBezTo>
                  <a:cubicBezTo>
                    <a:pt x="18269" y="37011"/>
                    <a:pt x="18310" y="37007"/>
                    <a:pt x="18352" y="37007"/>
                  </a:cubicBezTo>
                  <a:cubicBezTo>
                    <a:pt x="18506" y="37007"/>
                    <a:pt x="18664" y="37063"/>
                    <a:pt x="18796" y="37146"/>
                  </a:cubicBezTo>
                  <a:cubicBezTo>
                    <a:pt x="18829" y="37113"/>
                    <a:pt x="18860" y="37101"/>
                    <a:pt x="18890" y="37101"/>
                  </a:cubicBezTo>
                  <a:cubicBezTo>
                    <a:pt x="18954" y="37101"/>
                    <a:pt x="19012" y="37159"/>
                    <a:pt x="19070" y="37188"/>
                  </a:cubicBezTo>
                  <a:cubicBezTo>
                    <a:pt x="19083" y="37162"/>
                    <a:pt x="19105" y="37135"/>
                    <a:pt x="19129" y="37135"/>
                  </a:cubicBezTo>
                  <a:cubicBezTo>
                    <a:pt x="19144" y="37135"/>
                    <a:pt x="19159" y="37144"/>
                    <a:pt x="19175" y="37167"/>
                  </a:cubicBezTo>
                  <a:cubicBezTo>
                    <a:pt x="19224" y="37142"/>
                    <a:pt x="19273" y="37132"/>
                    <a:pt x="19323" y="37132"/>
                  </a:cubicBezTo>
                  <a:cubicBezTo>
                    <a:pt x="19357" y="37132"/>
                    <a:pt x="19392" y="37137"/>
                    <a:pt x="19427" y="37146"/>
                  </a:cubicBezTo>
                  <a:lnTo>
                    <a:pt x="19448" y="37041"/>
                  </a:lnTo>
                  <a:cubicBezTo>
                    <a:pt x="19494" y="37033"/>
                    <a:pt x="19524" y="37028"/>
                    <a:pt x="19545" y="37028"/>
                  </a:cubicBezTo>
                  <a:cubicBezTo>
                    <a:pt x="19583" y="37028"/>
                    <a:pt x="19597" y="37043"/>
                    <a:pt x="19637" y="37083"/>
                  </a:cubicBezTo>
                  <a:cubicBezTo>
                    <a:pt x="19699" y="37145"/>
                    <a:pt x="19783" y="37184"/>
                    <a:pt x="19865" y="37184"/>
                  </a:cubicBezTo>
                  <a:cubicBezTo>
                    <a:pt x="19895" y="37184"/>
                    <a:pt x="19924" y="37178"/>
                    <a:pt x="19953" y="37167"/>
                  </a:cubicBezTo>
                  <a:cubicBezTo>
                    <a:pt x="19974" y="37157"/>
                    <a:pt x="20000" y="37151"/>
                    <a:pt x="20026" y="37151"/>
                  </a:cubicBezTo>
                  <a:cubicBezTo>
                    <a:pt x="20053" y="37151"/>
                    <a:pt x="20079" y="37157"/>
                    <a:pt x="20100" y="37167"/>
                  </a:cubicBezTo>
                  <a:cubicBezTo>
                    <a:pt x="20205" y="37293"/>
                    <a:pt x="20352" y="37251"/>
                    <a:pt x="20457" y="37293"/>
                  </a:cubicBezTo>
                  <a:cubicBezTo>
                    <a:pt x="20457" y="37276"/>
                    <a:pt x="20471" y="37245"/>
                    <a:pt x="20476" y="37245"/>
                  </a:cubicBezTo>
                  <a:cubicBezTo>
                    <a:pt x="20477" y="37245"/>
                    <a:pt x="20478" y="37247"/>
                    <a:pt x="20478" y="37251"/>
                  </a:cubicBezTo>
                  <a:cubicBezTo>
                    <a:pt x="20499" y="37272"/>
                    <a:pt x="20478" y="37293"/>
                    <a:pt x="20457" y="37293"/>
                  </a:cubicBezTo>
                  <a:cubicBezTo>
                    <a:pt x="20486" y="37317"/>
                    <a:pt x="20514" y="37325"/>
                    <a:pt x="20541" y="37325"/>
                  </a:cubicBezTo>
                  <a:cubicBezTo>
                    <a:pt x="20609" y="37325"/>
                    <a:pt x="20670" y="37266"/>
                    <a:pt x="20731" y="37251"/>
                  </a:cubicBezTo>
                  <a:cubicBezTo>
                    <a:pt x="20752" y="37272"/>
                    <a:pt x="20752" y="37293"/>
                    <a:pt x="20773" y="37293"/>
                  </a:cubicBezTo>
                  <a:cubicBezTo>
                    <a:pt x="20779" y="37299"/>
                    <a:pt x="20785" y="37302"/>
                    <a:pt x="20791" y="37302"/>
                  </a:cubicBezTo>
                  <a:cubicBezTo>
                    <a:pt x="20806" y="37302"/>
                    <a:pt x="20821" y="37287"/>
                    <a:pt x="20836" y="37272"/>
                  </a:cubicBezTo>
                  <a:cubicBezTo>
                    <a:pt x="20857" y="37251"/>
                    <a:pt x="20773" y="37251"/>
                    <a:pt x="20815" y="37188"/>
                  </a:cubicBezTo>
                  <a:lnTo>
                    <a:pt x="20899" y="37188"/>
                  </a:lnTo>
                  <a:cubicBezTo>
                    <a:pt x="20953" y="37215"/>
                    <a:pt x="21007" y="37223"/>
                    <a:pt x="21061" y="37223"/>
                  </a:cubicBezTo>
                  <a:cubicBezTo>
                    <a:pt x="21133" y="37223"/>
                    <a:pt x="21205" y="37209"/>
                    <a:pt x="21277" y="37209"/>
                  </a:cubicBezTo>
                  <a:cubicBezTo>
                    <a:pt x="21305" y="37209"/>
                    <a:pt x="21324" y="37190"/>
                    <a:pt x="21352" y="37190"/>
                  </a:cubicBezTo>
                  <a:cubicBezTo>
                    <a:pt x="21366" y="37190"/>
                    <a:pt x="21382" y="37195"/>
                    <a:pt x="21403" y="37209"/>
                  </a:cubicBezTo>
                  <a:cubicBezTo>
                    <a:pt x="21445" y="37251"/>
                    <a:pt x="21551" y="37251"/>
                    <a:pt x="21593" y="37293"/>
                  </a:cubicBezTo>
                  <a:cubicBezTo>
                    <a:pt x="21603" y="37309"/>
                    <a:pt x="21615" y="37314"/>
                    <a:pt x="21630" y="37314"/>
                  </a:cubicBezTo>
                  <a:cubicBezTo>
                    <a:pt x="21664" y="37314"/>
                    <a:pt x="21707" y="37283"/>
                    <a:pt x="21747" y="37283"/>
                  </a:cubicBezTo>
                  <a:cubicBezTo>
                    <a:pt x="21759" y="37283"/>
                    <a:pt x="21771" y="37286"/>
                    <a:pt x="21782" y="37293"/>
                  </a:cubicBezTo>
                  <a:lnTo>
                    <a:pt x="21845" y="37293"/>
                  </a:lnTo>
                  <a:cubicBezTo>
                    <a:pt x="21887" y="37209"/>
                    <a:pt x="22013" y="37209"/>
                    <a:pt x="22097" y="37188"/>
                  </a:cubicBezTo>
                  <a:cubicBezTo>
                    <a:pt x="22157" y="37203"/>
                    <a:pt x="22216" y="37218"/>
                    <a:pt x="22283" y="37218"/>
                  </a:cubicBezTo>
                  <a:cubicBezTo>
                    <a:pt x="22311" y="37218"/>
                    <a:pt x="22340" y="37215"/>
                    <a:pt x="22370" y="37209"/>
                  </a:cubicBezTo>
                  <a:cubicBezTo>
                    <a:pt x="22391" y="37167"/>
                    <a:pt x="22455" y="37125"/>
                    <a:pt x="22476" y="37104"/>
                  </a:cubicBezTo>
                  <a:cubicBezTo>
                    <a:pt x="22495" y="37100"/>
                    <a:pt x="22513" y="37098"/>
                    <a:pt x="22531" y="37098"/>
                  </a:cubicBezTo>
                  <a:cubicBezTo>
                    <a:pt x="22696" y="37098"/>
                    <a:pt x="22792" y="37253"/>
                    <a:pt x="22899" y="37253"/>
                  </a:cubicBezTo>
                  <a:cubicBezTo>
                    <a:pt x="22905" y="37253"/>
                    <a:pt x="22911" y="37252"/>
                    <a:pt x="22917" y="37251"/>
                  </a:cubicBezTo>
                  <a:cubicBezTo>
                    <a:pt x="23085" y="37146"/>
                    <a:pt x="23274" y="37083"/>
                    <a:pt x="23464" y="37041"/>
                  </a:cubicBezTo>
                  <a:lnTo>
                    <a:pt x="23674" y="37083"/>
                  </a:lnTo>
                  <a:cubicBezTo>
                    <a:pt x="23736" y="37058"/>
                    <a:pt x="23804" y="37048"/>
                    <a:pt x="23872" y="37048"/>
                  </a:cubicBezTo>
                  <a:cubicBezTo>
                    <a:pt x="23920" y="37048"/>
                    <a:pt x="23967" y="37053"/>
                    <a:pt x="24010" y="37062"/>
                  </a:cubicBezTo>
                  <a:cubicBezTo>
                    <a:pt x="23989" y="37125"/>
                    <a:pt x="23884" y="37104"/>
                    <a:pt x="23863" y="37167"/>
                  </a:cubicBezTo>
                  <a:cubicBezTo>
                    <a:pt x="23926" y="37230"/>
                    <a:pt x="24010" y="37251"/>
                    <a:pt x="24115" y="37251"/>
                  </a:cubicBezTo>
                  <a:lnTo>
                    <a:pt x="24599" y="37125"/>
                  </a:lnTo>
                  <a:cubicBezTo>
                    <a:pt x="24557" y="37118"/>
                    <a:pt x="24515" y="37118"/>
                    <a:pt x="24474" y="37118"/>
                  </a:cubicBezTo>
                  <a:lnTo>
                    <a:pt x="24474" y="37118"/>
                  </a:lnTo>
                  <a:cubicBezTo>
                    <a:pt x="24391" y="37118"/>
                    <a:pt x="24312" y="37118"/>
                    <a:pt x="24242" y="37062"/>
                  </a:cubicBezTo>
                  <a:cubicBezTo>
                    <a:pt x="24284" y="37020"/>
                    <a:pt x="24336" y="37015"/>
                    <a:pt x="24391" y="37015"/>
                  </a:cubicBezTo>
                  <a:cubicBezTo>
                    <a:pt x="24410" y="37015"/>
                    <a:pt x="24429" y="37015"/>
                    <a:pt x="24447" y="37015"/>
                  </a:cubicBezTo>
                  <a:cubicBezTo>
                    <a:pt x="24485" y="37015"/>
                    <a:pt x="24522" y="37013"/>
                    <a:pt x="24557" y="36999"/>
                  </a:cubicBezTo>
                  <a:cubicBezTo>
                    <a:pt x="24588" y="36986"/>
                    <a:pt x="24619" y="36983"/>
                    <a:pt x="24651" y="36983"/>
                  </a:cubicBezTo>
                  <a:cubicBezTo>
                    <a:pt x="24684" y="36983"/>
                    <a:pt x="24717" y="36987"/>
                    <a:pt x="24750" y="36987"/>
                  </a:cubicBezTo>
                  <a:cubicBezTo>
                    <a:pt x="24791" y="36987"/>
                    <a:pt x="24832" y="36981"/>
                    <a:pt x="24872" y="36957"/>
                  </a:cubicBezTo>
                  <a:cubicBezTo>
                    <a:pt x="24977" y="36894"/>
                    <a:pt x="25083" y="36915"/>
                    <a:pt x="25209" y="36852"/>
                  </a:cubicBezTo>
                  <a:cubicBezTo>
                    <a:pt x="25251" y="36894"/>
                    <a:pt x="25293" y="36936"/>
                    <a:pt x="25335" y="36957"/>
                  </a:cubicBezTo>
                  <a:cubicBezTo>
                    <a:pt x="25440" y="36894"/>
                    <a:pt x="25566" y="36852"/>
                    <a:pt x="25713" y="36831"/>
                  </a:cubicBezTo>
                  <a:cubicBezTo>
                    <a:pt x="25755" y="36873"/>
                    <a:pt x="25734" y="36915"/>
                    <a:pt x="25734" y="36957"/>
                  </a:cubicBezTo>
                  <a:cubicBezTo>
                    <a:pt x="25797" y="36957"/>
                    <a:pt x="25882" y="36936"/>
                    <a:pt x="25945" y="36894"/>
                  </a:cubicBezTo>
                  <a:lnTo>
                    <a:pt x="25882" y="36810"/>
                  </a:lnTo>
                  <a:cubicBezTo>
                    <a:pt x="25987" y="36810"/>
                    <a:pt x="26050" y="36747"/>
                    <a:pt x="26134" y="36705"/>
                  </a:cubicBezTo>
                  <a:cubicBezTo>
                    <a:pt x="26159" y="36713"/>
                    <a:pt x="26183" y="36716"/>
                    <a:pt x="26207" y="36716"/>
                  </a:cubicBezTo>
                  <a:cubicBezTo>
                    <a:pt x="26302" y="36716"/>
                    <a:pt x="26386" y="36663"/>
                    <a:pt x="26470" y="36663"/>
                  </a:cubicBezTo>
                  <a:cubicBezTo>
                    <a:pt x="26617" y="36726"/>
                    <a:pt x="26807" y="36705"/>
                    <a:pt x="26996" y="36768"/>
                  </a:cubicBezTo>
                  <a:cubicBezTo>
                    <a:pt x="27017" y="36663"/>
                    <a:pt x="27122" y="36705"/>
                    <a:pt x="27164" y="36642"/>
                  </a:cubicBezTo>
                  <a:cubicBezTo>
                    <a:pt x="27146" y="36633"/>
                    <a:pt x="27129" y="36629"/>
                    <a:pt x="27113" y="36629"/>
                  </a:cubicBezTo>
                  <a:cubicBezTo>
                    <a:pt x="27069" y="36629"/>
                    <a:pt x="27028" y="36654"/>
                    <a:pt x="26984" y="36654"/>
                  </a:cubicBezTo>
                  <a:cubicBezTo>
                    <a:pt x="26967" y="36654"/>
                    <a:pt x="26951" y="36650"/>
                    <a:pt x="26933" y="36642"/>
                  </a:cubicBezTo>
                  <a:cubicBezTo>
                    <a:pt x="26933" y="36620"/>
                    <a:pt x="27017" y="36620"/>
                    <a:pt x="26996" y="36578"/>
                  </a:cubicBezTo>
                  <a:lnTo>
                    <a:pt x="26996" y="36578"/>
                  </a:lnTo>
                  <a:cubicBezTo>
                    <a:pt x="26952" y="36587"/>
                    <a:pt x="26905" y="36592"/>
                    <a:pt x="26857" y="36592"/>
                  </a:cubicBezTo>
                  <a:cubicBezTo>
                    <a:pt x="26790" y="36592"/>
                    <a:pt x="26721" y="36582"/>
                    <a:pt x="26659" y="36557"/>
                  </a:cubicBezTo>
                  <a:cubicBezTo>
                    <a:pt x="26996" y="36473"/>
                    <a:pt x="27332" y="36431"/>
                    <a:pt x="27669" y="36410"/>
                  </a:cubicBezTo>
                  <a:cubicBezTo>
                    <a:pt x="27669" y="36393"/>
                    <a:pt x="27682" y="36362"/>
                    <a:pt x="27688" y="36362"/>
                  </a:cubicBezTo>
                  <a:cubicBezTo>
                    <a:pt x="27689" y="36362"/>
                    <a:pt x="27690" y="36364"/>
                    <a:pt x="27690" y="36368"/>
                  </a:cubicBezTo>
                  <a:cubicBezTo>
                    <a:pt x="27711" y="36410"/>
                    <a:pt x="27690" y="36410"/>
                    <a:pt x="27669" y="36410"/>
                  </a:cubicBezTo>
                  <a:cubicBezTo>
                    <a:pt x="27699" y="36433"/>
                    <a:pt x="27728" y="36442"/>
                    <a:pt x="27754" y="36442"/>
                  </a:cubicBezTo>
                  <a:cubicBezTo>
                    <a:pt x="27799" y="36442"/>
                    <a:pt x="27839" y="36416"/>
                    <a:pt x="27879" y="36389"/>
                  </a:cubicBezTo>
                  <a:cubicBezTo>
                    <a:pt x="27935" y="36333"/>
                    <a:pt x="28010" y="36305"/>
                    <a:pt x="28091" y="36305"/>
                  </a:cubicBezTo>
                  <a:cubicBezTo>
                    <a:pt x="28131" y="36305"/>
                    <a:pt x="28173" y="36312"/>
                    <a:pt x="28215" y="36326"/>
                  </a:cubicBezTo>
                  <a:cubicBezTo>
                    <a:pt x="28236" y="36221"/>
                    <a:pt x="28362" y="36263"/>
                    <a:pt x="28404" y="36179"/>
                  </a:cubicBezTo>
                  <a:cubicBezTo>
                    <a:pt x="28391" y="36170"/>
                    <a:pt x="28378" y="36167"/>
                    <a:pt x="28364" y="36167"/>
                  </a:cubicBezTo>
                  <a:cubicBezTo>
                    <a:pt x="28327" y="36167"/>
                    <a:pt x="28289" y="36191"/>
                    <a:pt x="28245" y="36191"/>
                  </a:cubicBezTo>
                  <a:cubicBezTo>
                    <a:pt x="28229" y="36191"/>
                    <a:pt x="28212" y="36188"/>
                    <a:pt x="28194" y="36179"/>
                  </a:cubicBezTo>
                  <a:cubicBezTo>
                    <a:pt x="28341" y="36137"/>
                    <a:pt x="28468" y="36095"/>
                    <a:pt x="28594" y="36053"/>
                  </a:cubicBezTo>
                  <a:cubicBezTo>
                    <a:pt x="28741" y="35969"/>
                    <a:pt x="28867" y="35927"/>
                    <a:pt x="29035" y="35906"/>
                  </a:cubicBezTo>
                  <a:lnTo>
                    <a:pt x="29035" y="35906"/>
                  </a:lnTo>
                  <a:cubicBezTo>
                    <a:pt x="28930" y="35948"/>
                    <a:pt x="28846" y="36011"/>
                    <a:pt x="28783" y="36095"/>
                  </a:cubicBezTo>
                  <a:lnTo>
                    <a:pt x="29119" y="36116"/>
                  </a:lnTo>
                  <a:cubicBezTo>
                    <a:pt x="29161" y="36011"/>
                    <a:pt x="29245" y="36032"/>
                    <a:pt x="29351" y="36011"/>
                  </a:cubicBezTo>
                  <a:cubicBezTo>
                    <a:pt x="29453" y="35970"/>
                    <a:pt x="29555" y="35949"/>
                    <a:pt x="29580" y="35832"/>
                  </a:cubicBezTo>
                  <a:lnTo>
                    <a:pt x="29580" y="35832"/>
                  </a:lnTo>
                  <a:cubicBezTo>
                    <a:pt x="29581" y="35835"/>
                    <a:pt x="29582" y="35839"/>
                    <a:pt x="29582" y="35843"/>
                  </a:cubicBezTo>
                  <a:cubicBezTo>
                    <a:pt x="29729" y="35822"/>
                    <a:pt x="29876" y="35801"/>
                    <a:pt x="30023" y="35758"/>
                  </a:cubicBezTo>
                  <a:cubicBezTo>
                    <a:pt x="30065" y="35737"/>
                    <a:pt x="30086" y="35737"/>
                    <a:pt x="30128" y="35737"/>
                  </a:cubicBezTo>
                  <a:cubicBezTo>
                    <a:pt x="30318" y="35737"/>
                    <a:pt x="30486" y="35695"/>
                    <a:pt x="30654" y="35632"/>
                  </a:cubicBezTo>
                  <a:cubicBezTo>
                    <a:pt x="30696" y="35611"/>
                    <a:pt x="30717" y="35548"/>
                    <a:pt x="30759" y="35548"/>
                  </a:cubicBezTo>
                  <a:cubicBezTo>
                    <a:pt x="30801" y="35548"/>
                    <a:pt x="30834" y="35558"/>
                    <a:pt x="30870" y="35558"/>
                  </a:cubicBezTo>
                  <a:cubicBezTo>
                    <a:pt x="30888" y="35558"/>
                    <a:pt x="30906" y="35555"/>
                    <a:pt x="30927" y="35548"/>
                  </a:cubicBezTo>
                  <a:cubicBezTo>
                    <a:pt x="30980" y="35548"/>
                    <a:pt x="30989" y="35475"/>
                    <a:pt x="31027" y="35475"/>
                  </a:cubicBezTo>
                  <a:cubicBezTo>
                    <a:pt x="31034" y="35475"/>
                    <a:pt x="31043" y="35478"/>
                    <a:pt x="31054" y="35485"/>
                  </a:cubicBezTo>
                  <a:cubicBezTo>
                    <a:pt x="31070" y="35493"/>
                    <a:pt x="31083" y="35497"/>
                    <a:pt x="31094" y="35497"/>
                  </a:cubicBezTo>
                  <a:cubicBezTo>
                    <a:pt x="31140" y="35497"/>
                    <a:pt x="31150" y="35439"/>
                    <a:pt x="31201" y="35422"/>
                  </a:cubicBezTo>
                  <a:cubicBezTo>
                    <a:pt x="31210" y="35418"/>
                    <a:pt x="31220" y="35416"/>
                    <a:pt x="31232" y="35416"/>
                  </a:cubicBezTo>
                  <a:cubicBezTo>
                    <a:pt x="31263" y="35416"/>
                    <a:pt x="31299" y="35428"/>
                    <a:pt x="31317" y="35428"/>
                  </a:cubicBezTo>
                  <a:cubicBezTo>
                    <a:pt x="31323" y="35428"/>
                    <a:pt x="31327" y="35427"/>
                    <a:pt x="31327" y="35422"/>
                  </a:cubicBezTo>
                  <a:cubicBezTo>
                    <a:pt x="31327" y="35380"/>
                    <a:pt x="31306" y="35359"/>
                    <a:pt x="31348" y="35338"/>
                  </a:cubicBezTo>
                  <a:cubicBezTo>
                    <a:pt x="31411" y="35317"/>
                    <a:pt x="31474" y="35254"/>
                    <a:pt x="31516" y="35254"/>
                  </a:cubicBezTo>
                  <a:cubicBezTo>
                    <a:pt x="31638" y="35202"/>
                    <a:pt x="31731" y="35091"/>
                    <a:pt x="31868" y="35091"/>
                  </a:cubicBezTo>
                  <a:cubicBezTo>
                    <a:pt x="31896" y="35091"/>
                    <a:pt x="31925" y="35096"/>
                    <a:pt x="31958" y="35107"/>
                  </a:cubicBezTo>
                  <a:cubicBezTo>
                    <a:pt x="32021" y="35107"/>
                    <a:pt x="32105" y="35086"/>
                    <a:pt x="32168" y="35044"/>
                  </a:cubicBezTo>
                  <a:cubicBezTo>
                    <a:pt x="32315" y="34918"/>
                    <a:pt x="32483" y="34833"/>
                    <a:pt x="32693" y="34791"/>
                  </a:cubicBezTo>
                  <a:cubicBezTo>
                    <a:pt x="32714" y="34749"/>
                    <a:pt x="32735" y="34707"/>
                    <a:pt x="32778" y="34665"/>
                  </a:cubicBezTo>
                  <a:cubicBezTo>
                    <a:pt x="32904" y="34644"/>
                    <a:pt x="33009" y="34581"/>
                    <a:pt x="33114" y="34497"/>
                  </a:cubicBezTo>
                  <a:cubicBezTo>
                    <a:pt x="33119" y="34502"/>
                    <a:pt x="33126" y="34503"/>
                    <a:pt x="33134" y="34503"/>
                  </a:cubicBezTo>
                  <a:cubicBezTo>
                    <a:pt x="33148" y="34503"/>
                    <a:pt x="33166" y="34498"/>
                    <a:pt x="33183" y="34498"/>
                  </a:cubicBezTo>
                  <a:cubicBezTo>
                    <a:pt x="33198" y="34498"/>
                    <a:pt x="33211" y="34503"/>
                    <a:pt x="33219" y="34518"/>
                  </a:cubicBezTo>
                  <a:lnTo>
                    <a:pt x="33198" y="34581"/>
                  </a:lnTo>
                  <a:lnTo>
                    <a:pt x="33345" y="34581"/>
                  </a:lnTo>
                  <a:lnTo>
                    <a:pt x="33513" y="34434"/>
                  </a:lnTo>
                  <a:cubicBezTo>
                    <a:pt x="33471" y="34329"/>
                    <a:pt x="33534" y="34266"/>
                    <a:pt x="33597" y="34182"/>
                  </a:cubicBezTo>
                  <a:lnTo>
                    <a:pt x="33808" y="34119"/>
                  </a:lnTo>
                  <a:cubicBezTo>
                    <a:pt x="33871" y="34034"/>
                    <a:pt x="33955" y="33971"/>
                    <a:pt x="34060" y="33929"/>
                  </a:cubicBezTo>
                  <a:cubicBezTo>
                    <a:pt x="34081" y="33887"/>
                    <a:pt x="34039" y="33824"/>
                    <a:pt x="34081" y="33782"/>
                  </a:cubicBezTo>
                  <a:cubicBezTo>
                    <a:pt x="34081" y="33782"/>
                    <a:pt x="34081" y="33773"/>
                    <a:pt x="34087" y="33773"/>
                  </a:cubicBezTo>
                  <a:cubicBezTo>
                    <a:pt x="34090" y="33773"/>
                    <a:pt x="34095" y="33775"/>
                    <a:pt x="34102" y="33782"/>
                  </a:cubicBezTo>
                  <a:cubicBezTo>
                    <a:pt x="34144" y="33803"/>
                    <a:pt x="34165" y="33824"/>
                    <a:pt x="34186" y="33845"/>
                  </a:cubicBezTo>
                  <a:cubicBezTo>
                    <a:pt x="34270" y="33845"/>
                    <a:pt x="34327" y="33818"/>
                    <a:pt x="34401" y="33818"/>
                  </a:cubicBezTo>
                  <a:cubicBezTo>
                    <a:pt x="34419" y="33818"/>
                    <a:pt x="34438" y="33820"/>
                    <a:pt x="34459" y="33824"/>
                  </a:cubicBezTo>
                  <a:lnTo>
                    <a:pt x="34249" y="33887"/>
                  </a:lnTo>
                  <a:cubicBezTo>
                    <a:pt x="34249" y="33950"/>
                    <a:pt x="34207" y="34013"/>
                    <a:pt x="34144" y="34056"/>
                  </a:cubicBezTo>
                  <a:cubicBezTo>
                    <a:pt x="34354" y="34056"/>
                    <a:pt x="34417" y="33887"/>
                    <a:pt x="34565" y="33845"/>
                  </a:cubicBezTo>
                  <a:cubicBezTo>
                    <a:pt x="34544" y="33803"/>
                    <a:pt x="34502" y="33803"/>
                    <a:pt x="34502" y="33740"/>
                  </a:cubicBezTo>
                  <a:cubicBezTo>
                    <a:pt x="34607" y="33635"/>
                    <a:pt x="34817" y="33593"/>
                    <a:pt x="34817" y="33362"/>
                  </a:cubicBezTo>
                  <a:cubicBezTo>
                    <a:pt x="34943" y="33362"/>
                    <a:pt x="35069" y="33320"/>
                    <a:pt x="35174" y="33236"/>
                  </a:cubicBezTo>
                  <a:cubicBezTo>
                    <a:pt x="35258" y="33151"/>
                    <a:pt x="35342" y="33067"/>
                    <a:pt x="35406" y="32962"/>
                  </a:cubicBezTo>
                  <a:lnTo>
                    <a:pt x="35532" y="33004"/>
                  </a:lnTo>
                  <a:lnTo>
                    <a:pt x="35469" y="33067"/>
                  </a:lnTo>
                  <a:cubicBezTo>
                    <a:pt x="35486" y="33076"/>
                    <a:pt x="35507" y="33081"/>
                    <a:pt x="35529" y="33081"/>
                  </a:cubicBezTo>
                  <a:cubicBezTo>
                    <a:pt x="35559" y="33081"/>
                    <a:pt x="35591" y="33071"/>
                    <a:pt x="35616" y="33046"/>
                  </a:cubicBezTo>
                  <a:cubicBezTo>
                    <a:pt x="35700" y="33004"/>
                    <a:pt x="35763" y="32920"/>
                    <a:pt x="35826" y="32836"/>
                  </a:cubicBezTo>
                  <a:cubicBezTo>
                    <a:pt x="35931" y="32626"/>
                    <a:pt x="36141" y="32479"/>
                    <a:pt x="36373" y="32437"/>
                  </a:cubicBezTo>
                  <a:cubicBezTo>
                    <a:pt x="36415" y="32374"/>
                    <a:pt x="36436" y="32332"/>
                    <a:pt x="36457" y="32268"/>
                  </a:cubicBezTo>
                  <a:cubicBezTo>
                    <a:pt x="36478" y="32226"/>
                    <a:pt x="36394" y="32184"/>
                    <a:pt x="36478" y="32142"/>
                  </a:cubicBezTo>
                  <a:cubicBezTo>
                    <a:pt x="36562" y="32121"/>
                    <a:pt x="36457" y="32037"/>
                    <a:pt x="36499" y="31995"/>
                  </a:cubicBezTo>
                  <a:cubicBezTo>
                    <a:pt x="36583" y="31974"/>
                    <a:pt x="36646" y="31911"/>
                    <a:pt x="36709" y="31848"/>
                  </a:cubicBezTo>
                  <a:cubicBezTo>
                    <a:pt x="36748" y="31790"/>
                    <a:pt x="36822" y="31750"/>
                    <a:pt x="36899" y="31727"/>
                  </a:cubicBezTo>
                  <a:lnTo>
                    <a:pt x="36899" y="31727"/>
                  </a:lnTo>
                  <a:cubicBezTo>
                    <a:pt x="36916" y="31828"/>
                    <a:pt x="36813" y="31849"/>
                    <a:pt x="36772" y="31911"/>
                  </a:cubicBezTo>
                  <a:cubicBezTo>
                    <a:pt x="36772" y="31932"/>
                    <a:pt x="36772" y="31953"/>
                    <a:pt x="36793" y="31953"/>
                  </a:cubicBezTo>
                  <a:lnTo>
                    <a:pt x="37003" y="31890"/>
                  </a:lnTo>
                  <a:cubicBezTo>
                    <a:pt x="37024" y="31743"/>
                    <a:pt x="37193" y="31701"/>
                    <a:pt x="37277" y="31575"/>
                  </a:cubicBezTo>
                  <a:cubicBezTo>
                    <a:pt x="37340" y="31470"/>
                    <a:pt x="37508" y="31427"/>
                    <a:pt x="37529" y="31259"/>
                  </a:cubicBezTo>
                  <a:cubicBezTo>
                    <a:pt x="37515" y="31252"/>
                    <a:pt x="37503" y="31249"/>
                    <a:pt x="37493" y="31249"/>
                  </a:cubicBezTo>
                  <a:cubicBezTo>
                    <a:pt x="37444" y="31249"/>
                    <a:pt x="37438" y="31322"/>
                    <a:pt x="37403" y="31322"/>
                  </a:cubicBezTo>
                  <a:cubicBezTo>
                    <a:pt x="37397" y="31324"/>
                    <a:pt x="37392" y="31325"/>
                    <a:pt x="37387" y="31325"/>
                  </a:cubicBezTo>
                  <a:cubicBezTo>
                    <a:pt x="37348" y="31325"/>
                    <a:pt x="37352" y="31257"/>
                    <a:pt x="37298" y="31256"/>
                  </a:cubicBezTo>
                  <a:lnTo>
                    <a:pt x="37298" y="31256"/>
                  </a:lnTo>
                  <a:cubicBezTo>
                    <a:pt x="37321" y="31174"/>
                    <a:pt x="37425" y="31132"/>
                    <a:pt x="37487" y="31049"/>
                  </a:cubicBezTo>
                  <a:lnTo>
                    <a:pt x="37655" y="31133"/>
                  </a:lnTo>
                  <a:lnTo>
                    <a:pt x="38076" y="30839"/>
                  </a:lnTo>
                  <a:cubicBezTo>
                    <a:pt x="38181" y="30713"/>
                    <a:pt x="38265" y="30565"/>
                    <a:pt x="38349" y="30418"/>
                  </a:cubicBezTo>
                  <a:lnTo>
                    <a:pt x="38412" y="30439"/>
                  </a:lnTo>
                  <a:lnTo>
                    <a:pt x="38412" y="30376"/>
                  </a:lnTo>
                  <a:cubicBezTo>
                    <a:pt x="38517" y="30355"/>
                    <a:pt x="38601" y="30313"/>
                    <a:pt x="38643" y="30187"/>
                  </a:cubicBezTo>
                  <a:cubicBezTo>
                    <a:pt x="38854" y="30082"/>
                    <a:pt x="38875" y="29872"/>
                    <a:pt x="38959" y="29682"/>
                  </a:cubicBezTo>
                  <a:cubicBezTo>
                    <a:pt x="38967" y="29684"/>
                    <a:pt x="38976" y="29684"/>
                    <a:pt x="38984" y="29684"/>
                  </a:cubicBezTo>
                  <a:cubicBezTo>
                    <a:pt x="39113" y="29684"/>
                    <a:pt x="39178" y="29533"/>
                    <a:pt x="39316" y="29493"/>
                  </a:cubicBezTo>
                  <a:cubicBezTo>
                    <a:pt x="39421" y="29409"/>
                    <a:pt x="39400" y="29241"/>
                    <a:pt x="39505" y="29136"/>
                  </a:cubicBezTo>
                  <a:lnTo>
                    <a:pt x="39673" y="29094"/>
                  </a:lnTo>
                  <a:cubicBezTo>
                    <a:pt x="39800" y="29010"/>
                    <a:pt x="39884" y="28884"/>
                    <a:pt x="39905" y="28736"/>
                  </a:cubicBezTo>
                  <a:cubicBezTo>
                    <a:pt x="39968" y="28673"/>
                    <a:pt x="40073" y="28715"/>
                    <a:pt x="40115" y="28631"/>
                  </a:cubicBezTo>
                  <a:cubicBezTo>
                    <a:pt x="40115" y="28589"/>
                    <a:pt x="40115" y="28526"/>
                    <a:pt x="40073" y="28526"/>
                  </a:cubicBezTo>
                  <a:cubicBezTo>
                    <a:pt x="40057" y="28526"/>
                    <a:pt x="40053" y="28562"/>
                    <a:pt x="40035" y="28562"/>
                  </a:cubicBezTo>
                  <a:cubicBezTo>
                    <a:pt x="40028" y="28562"/>
                    <a:pt x="40020" y="28558"/>
                    <a:pt x="40010" y="28547"/>
                  </a:cubicBezTo>
                  <a:cubicBezTo>
                    <a:pt x="39989" y="28484"/>
                    <a:pt x="40031" y="28421"/>
                    <a:pt x="40073" y="28379"/>
                  </a:cubicBezTo>
                  <a:cubicBezTo>
                    <a:pt x="40241" y="28232"/>
                    <a:pt x="40388" y="28043"/>
                    <a:pt x="40514" y="27853"/>
                  </a:cubicBezTo>
                  <a:lnTo>
                    <a:pt x="40725" y="27790"/>
                  </a:lnTo>
                  <a:cubicBezTo>
                    <a:pt x="40788" y="27685"/>
                    <a:pt x="40851" y="27559"/>
                    <a:pt x="40914" y="27475"/>
                  </a:cubicBezTo>
                  <a:cubicBezTo>
                    <a:pt x="40925" y="27452"/>
                    <a:pt x="40938" y="27445"/>
                    <a:pt x="40952" y="27445"/>
                  </a:cubicBezTo>
                  <a:cubicBezTo>
                    <a:pt x="40977" y="27445"/>
                    <a:pt x="41006" y="27472"/>
                    <a:pt x="41031" y="27472"/>
                  </a:cubicBezTo>
                  <a:cubicBezTo>
                    <a:pt x="41042" y="27472"/>
                    <a:pt x="41052" y="27467"/>
                    <a:pt x="41061" y="27454"/>
                  </a:cubicBezTo>
                  <a:cubicBezTo>
                    <a:pt x="41124" y="27391"/>
                    <a:pt x="41082" y="27349"/>
                    <a:pt x="41061" y="27286"/>
                  </a:cubicBezTo>
                  <a:lnTo>
                    <a:pt x="41019" y="27286"/>
                  </a:lnTo>
                  <a:cubicBezTo>
                    <a:pt x="41019" y="27286"/>
                    <a:pt x="40998" y="27265"/>
                    <a:pt x="41019" y="27265"/>
                  </a:cubicBezTo>
                  <a:cubicBezTo>
                    <a:pt x="41025" y="27258"/>
                    <a:pt x="41031" y="27256"/>
                    <a:pt x="41037" y="27256"/>
                  </a:cubicBezTo>
                  <a:cubicBezTo>
                    <a:pt x="41051" y="27256"/>
                    <a:pt x="41061" y="27271"/>
                    <a:pt x="41061" y="27286"/>
                  </a:cubicBezTo>
                  <a:cubicBezTo>
                    <a:pt x="41124" y="27223"/>
                    <a:pt x="41124" y="27117"/>
                    <a:pt x="41229" y="27096"/>
                  </a:cubicBezTo>
                  <a:lnTo>
                    <a:pt x="41292" y="27117"/>
                  </a:lnTo>
                  <a:cubicBezTo>
                    <a:pt x="41334" y="27033"/>
                    <a:pt x="41461" y="27012"/>
                    <a:pt x="41397" y="26886"/>
                  </a:cubicBezTo>
                  <a:cubicBezTo>
                    <a:pt x="41292" y="26886"/>
                    <a:pt x="41313" y="26991"/>
                    <a:pt x="41229" y="27012"/>
                  </a:cubicBezTo>
                  <a:cubicBezTo>
                    <a:pt x="41271" y="26907"/>
                    <a:pt x="41208" y="26802"/>
                    <a:pt x="41271" y="26718"/>
                  </a:cubicBezTo>
                  <a:cubicBezTo>
                    <a:pt x="41303" y="26729"/>
                    <a:pt x="41334" y="26744"/>
                    <a:pt x="41358" y="26744"/>
                  </a:cubicBezTo>
                  <a:cubicBezTo>
                    <a:pt x="41381" y="26744"/>
                    <a:pt x="41396" y="26730"/>
                    <a:pt x="41397" y="26682"/>
                  </a:cubicBezTo>
                  <a:lnTo>
                    <a:pt x="41397" y="26682"/>
                  </a:lnTo>
                  <a:cubicBezTo>
                    <a:pt x="41421" y="26669"/>
                    <a:pt x="41440" y="26647"/>
                    <a:pt x="41440" y="26613"/>
                  </a:cubicBezTo>
                  <a:cubicBezTo>
                    <a:pt x="41440" y="26508"/>
                    <a:pt x="41566" y="26466"/>
                    <a:pt x="41566" y="26382"/>
                  </a:cubicBezTo>
                  <a:cubicBezTo>
                    <a:pt x="41566" y="26255"/>
                    <a:pt x="41734" y="26277"/>
                    <a:pt x="41713" y="26150"/>
                  </a:cubicBezTo>
                  <a:cubicBezTo>
                    <a:pt x="41839" y="26129"/>
                    <a:pt x="41818" y="25982"/>
                    <a:pt x="41860" y="25898"/>
                  </a:cubicBezTo>
                  <a:cubicBezTo>
                    <a:pt x="41881" y="25877"/>
                    <a:pt x="41839" y="25814"/>
                    <a:pt x="41881" y="25772"/>
                  </a:cubicBezTo>
                  <a:cubicBezTo>
                    <a:pt x="41986" y="25667"/>
                    <a:pt x="42154" y="25625"/>
                    <a:pt x="42196" y="25457"/>
                  </a:cubicBezTo>
                  <a:cubicBezTo>
                    <a:pt x="42154" y="25457"/>
                    <a:pt x="42133" y="25436"/>
                    <a:pt x="42133" y="25393"/>
                  </a:cubicBezTo>
                  <a:cubicBezTo>
                    <a:pt x="42133" y="25351"/>
                    <a:pt x="42112" y="25330"/>
                    <a:pt x="42070" y="25330"/>
                  </a:cubicBezTo>
                  <a:cubicBezTo>
                    <a:pt x="42070" y="25267"/>
                    <a:pt x="42112" y="25183"/>
                    <a:pt x="42196" y="25141"/>
                  </a:cubicBezTo>
                  <a:cubicBezTo>
                    <a:pt x="42302" y="25099"/>
                    <a:pt x="42386" y="24973"/>
                    <a:pt x="42407" y="24847"/>
                  </a:cubicBezTo>
                  <a:cubicBezTo>
                    <a:pt x="42407" y="24826"/>
                    <a:pt x="42449" y="24805"/>
                    <a:pt x="42449" y="24763"/>
                  </a:cubicBezTo>
                  <a:cubicBezTo>
                    <a:pt x="42449" y="24700"/>
                    <a:pt x="42512" y="24658"/>
                    <a:pt x="42554" y="24616"/>
                  </a:cubicBezTo>
                  <a:cubicBezTo>
                    <a:pt x="42659" y="24574"/>
                    <a:pt x="42701" y="24468"/>
                    <a:pt x="42680" y="24363"/>
                  </a:cubicBezTo>
                  <a:cubicBezTo>
                    <a:pt x="42670" y="24359"/>
                    <a:pt x="42661" y="24357"/>
                    <a:pt x="42651" y="24357"/>
                  </a:cubicBezTo>
                  <a:cubicBezTo>
                    <a:pt x="42634" y="24357"/>
                    <a:pt x="42616" y="24362"/>
                    <a:pt x="42595" y="24362"/>
                  </a:cubicBezTo>
                  <a:cubicBezTo>
                    <a:pt x="42577" y="24362"/>
                    <a:pt x="42556" y="24358"/>
                    <a:pt x="42533" y="24342"/>
                  </a:cubicBezTo>
                  <a:cubicBezTo>
                    <a:pt x="42554" y="24216"/>
                    <a:pt x="42680" y="24111"/>
                    <a:pt x="42701" y="23985"/>
                  </a:cubicBezTo>
                  <a:cubicBezTo>
                    <a:pt x="42743" y="23964"/>
                    <a:pt x="42785" y="23985"/>
                    <a:pt x="42827" y="23943"/>
                  </a:cubicBezTo>
                  <a:cubicBezTo>
                    <a:pt x="42743" y="23880"/>
                    <a:pt x="42806" y="23817"/>
                    <a:pt x="42806" y="23754"/>
                  </a:cubicBezTo>
                  <a:lnTo>
                    <a:pt x="42806" y="23754"/>
                  </a:lnTo>
                  <a:cubicBezTo>
                    <a:pt x="42827" y="23764"/>
                    <a:pt x="42848" y="23769"/>
                    <a:pt x="42867" y="23769"/>
                  </a:cubicBezTo>
                  <a:cubicBezTo>
                    <a:pt x="42885" y="23769"/>
                    <a:pt x="42901" y="23764"/>
                    <a:pt x="42911" y="23754"/>
                  </a:cubicBezTo>
                  <a:cubicBezTo>
                    <a:pt x="42911" y="23669"/>
                    <a:pt x="42953" y="23585"/>
                    <a:pt x="43016" y="23543"/>
                  </a:cubicBezTo>
                  <a:cubicBezTo>
                    <a:pt x="43121" y="23459"/>
                    <a:pt x="43100" y="23375"/>
                    <a:pt x="43121" y="23270"/>
                  </a:cubicBezTo>
                  <a:cubicBezTo>
                    <a:pt x="43096" y="23270"/>
                    <a:pt x="43078" y="23267"/>
                    <a:pt x="43063" y="23267"/>
                  </a:cubicBezTo>
                  <a:cubicBezTo>
                    <a:pt x="43042" y="23267"/>
                    <a:pt x="43029" y="23274"/>
                    <a:pt x="43016" y="23312"/>
                  </a:cubicBezTo>
                  <a:lnTo>
                    <a:pt x="43037" y="23396"/>
                  </a:lnTo>
                  <a:cubicBezTo>
                    <a:pt x="42932" y="23459"/>
                    <a:pt x="42911" y="23585"/>
                    <a:pt x="42806" y="23648"/>
                  </a:cubicBezTo>
                  <a:cubicBezTo>
                    <a:pt x="42848" y="23501"/>
                    <a:pt x="42890" y="23354"/>
                    <a:pt x="42953" y="23165"/>
                  </a:cubicBezTo>
                  <a:cubicBezTo>
                    <a:pt x="42977" y="23183"/>
                    <a:pt x="42998" y="23189"/>
                    <a:pt x="43016" y="23189"/>
                  </a:cubicBezTo>
                  <a:cubicBezTo>
                    <a:pt x="43057" y="23189"/>
                    <a:pt x="43090" y="23161"/>
                    <a:pt x="43136" y="23161"/>
                  </a:cubicBezTo>
                  <a:cubicBezTo>
                    <a:pt x="43145" y="23161"/>
                    <a:pt x="43154" y="23162"/>
                    <a:pt x="43164" y="23165"/>
                  </a:cubicBezTo>
                  <a:cubicBezTo>
                    <a:pt x="43164" y="23018"/>
                    <a:pt x="43290" y="22913"/>
                    <a:pt x="43332" y="22786"/>
                  </a:cubicBezTo>
                  <a:lnTo>
                    <a:pt x="43416" y="22807"/>
                  </a:lnTo>
                  <a:cubicBezTo>
                    <a:pt x="43458" y="22660"/>
                    <a:pt x="43500" y="22513"/>
                    <a:pt x="43521" y="22366"/>
                  </a:cubicBezTo>
                  <a:lnTo>
                    <a:pt x="43521" y="22366"/>
                  </a:lnTo>
                  <a:cubicBezTo>
                    <a:pt x="43374" y="22429"/>
                    <a:pt x="43416" y="22597"/>
                    <a:pt x="43311" y="22660"/>
                  </a:cubicBezTo>
                  <a:cubicBezTo>
                    <a:pt x="43269" y="22555"/>
                    <a:pt x="43290" y="22429"/>
                    <a:pt x="43353" y="22345"/>
                  </a:cubicBezTo>
                  <a:cubicBezTo>
                    <a:pt x="43458" y="22219"/>
                    <a:pt x="43542" y="22114"/>
                    <a:pt x="43626" y="22009"/>
                  </a:cubicBezTo>
                  <a:cubicBezTo>
                    <a:pt x="43584" y="21903"/>
                    <a:pt x="43626" y="21798"/>
                    <a:pt x="43689" y="21714"/>
                  </a:cubicBezTo>
                  <a:cubicBezTo>
                    <a:pt x="43689" y="21672"/>
                    <a:pt x="43668" y="21630"/>
                    <a:pt x="43710" y="21609"/>
                  </a:cubicBezTo>
                  <a:cubicBezTo>
                    <a:pt x="43710" y="21504"/>
                    <a:pt x="43731" y="21399"/>
                    <a:pt x="43794" y="21294"/>
                  </a:cubicBezTo>
                  <a:cubicBezTo>
                    <a:pt x="43899" y="21147"/>
                    <a:pt x="43962" y="20978"/>
                    <a:pt x="43983" y="20789"/>
                  </a:cubicBezTo>
                  <a:cubicBezTo>
                    <a:pt x="43983" y="20684"/>
                    <a:pt x="44005" y="20579"/>
                    <a:pt x="44068" y="20495"/>
                  </a:cubicBezTo>
                  <a:cubicBezTo>
                    <a:pt x="44152" y="20327"/>
                    <a:pt x="44215" y="20158"/>
                    <a:pt x="44257" y="19990"/>
                  </a:cubicBezTo>
                  <a:cubicBezTo>
                    <a:pt x="44278" y="19885"/>
                    <a:pt x="44320" y="19780"/>
                    <a:pt x="44383" y="19675"/>
                  </a:cubicBezTo>
                  <a:cubicBezTo>
                    <a:pt x="44425" y="19654"/>
                    <a:pt x="44425" y="19612"/>
                    <a:pt x="44404" y="19591"/>
                  </a:cubicBezTo>
                  <a:cubicBezTo>
                    <a:pt x="44404" y="19465"/>
                    <a:pt x="44446" y="19338"/>
                    <a:pt x="44551" y="19254"/>
                  </a:cubicBezTo>
                  <a:cubicBezTo>
                    <a:pt x="44593" y="19212"/>
                    <a:pt x="44530" y="19170"/>
                    <a:pt x="44551" y="19107"/>
                  </a:cubicBezTo>
                  <a:cubicBezTo>
                    <a:pt x="44614" y="18939"/>
                    <a:pt x="44656" y="18750"/>
                    <a:pt x="44656" y="18582"/>
                  </a:cubicBezTo>
                  <a:cubicBezTo>
                    <a:pt x="44677" y="18476"/>
                    <a:pt x="44698" y="18371"/>
                    <a:pt x="44740" y="18287"/>
                  </a:cubicBezTo>
                  <a:cubicBezTo>
                    <a:pt x="44803" y="18182"/>
                    <a:pt x="44824" y="18077"/>
                    <a:pt x="44845" y="17972"/>
                  </a:cubicBezTo>
                  <a:cubicBezTo>
                    <a:pt x="44845" y="17720"/>
                    <a:pt x="44909" y="17488"/>
                    <a:pt x="44909" y="17215"/>
                  </a:cubicBezTo>
                  <a:cubicBezTo>
                    <a:pt x="44909" y="17152"/>
                    <a:pt x="44930" y="17068"/>
                    <a:pt x="44951" y="17005"/>
                  </a:cubicBezTo>
                  <a:cubicBezTo>
                    <a:pt x="45035" y="16795"/>
                    <a:pt x="45035" y="16563"/>
                    <a:pt x="44972" y="16332"/>
                  </a:cubicBezTo>
                  <a:cubicBezTo>
                    <a:pt x="45077" y="16122"/>
                    <a:pt x="45014" y="15869"/>
                    <a:pt x="45098" y="15638"/>
                  </a:cubicBezTo>
                  <a:cubicBezTo>
                    <a:pt x="45098" y="15617"/>
                    <a:pt x="45035" y="15596"/>
                    <a:pt x="45056" y="15533"/>
                  </a:cubicBezTo>
                  <a:lnTo>
                    <a:pt x="45056" y="15533"/>
                  </a:lnTo>
                  <a:lnTo>
                    <a:pt x="45140" y="15554"/>
                  </a:lnTo>
                  <a:cubicBezTo>
                    <a:pt x="45119" y="15491"/>
                    <a:pt x="45119" y="15428"/>
                    <a:pt x="45140" y="15365"/>
                  </a:cubicBezTo>
                  <a:cubicBezTo>
                    <a:pt x="45105" y="15348"/>
                    <a:pt x="45085" y="15330"/>
                    <a:pt x="45056" y="15325"/>
                  </a:cubicBezTo>
                  <a:lnTo>
                    <a:pt x="45056" y="15325"/>
                  </a:lnTo>
                  <a:cubicBezTo>
                    <a:pt x="45057" y="15079"/>
                    <a:pt x="45078" y="14833"/>
                    <a:pt x="45140" y="14608"/>
                  </a:cubicBezTo>
                  <a:cubicBezTo>
                    <a:pt x="45077" y="14377"/>
                    <a:pt x="45056" y="14124"/>
                    <a:pt x="45077" y="13872"/>
                  </a:cubicBezTo>
                  <a:cubicBezTo>
                    <a:pt x="45119" y="13515"/>
                    <a:pt x="45077" y="13157"/>
                    <a:pt x="44930" y="12821"/>
                  </a:cubicBezTo>
                  <a:cubicBezTo>
                    <a:pt x="45035" y="12695"/>
                    <a:pt x="44972" y="12590"/>
                    <a:pt x="44993" y="12442"/>
                  </a:cubicBezTo>
                  <a:cubicBezTo>
                    <a:pt x="44993" y="12274"/>
                    <a:pt x="44824" y="12211"/>
                    <a:pt x="44740" y="12127"/>
                  </a:cubicBezTo>
                  <a:cubicBezTo>
                    <a:pt x="44758" y="12091"/>
                    <a:pt x="44774" y="12079"/>
                    <a:pt x="44789" y="12079"/>
                  </a:cubicBezTo>
                  <a:cubicBezTo>
                    <a:pt x="44821" y="12079"/>
                    <a:pt x="44847" y="12134"/>
                    <a:pt x="44873" y="12134"/>
                  </a:cubicBezTo>
                  <a:cubicBezTo>
                    <a:pt x="44878" y="12134"/>
                    <a:pt x="44883" y="12132"/>
                    <a:pt x="44888" y="12127"/>
                  </a:cubicBezTo>
                  <a:cubicBezTo>
                    <a:pt x="44845" y="11938"/>
                    <a:pt x="44803" y="11728"/>
                    <a:pt x="44782" y="11538"/>
                  </a:cubicBezTo>
                  <a:cubicBezTo>
                    <a:pt x="44782" y="11433"/>
                    <a:pt x="44740" y="11328"/>
                    <a:pt x="44656" y="11244"/>
                  </a:cubicBezTo>
                  <a:cubicBezTo>
                    <a:pt x="44593" y="11181"/>
                    <a:pt x="44677" y="11034"/>
                    <a:pt x="44614" y="10929"/>
                  </a:cubicBezTo>
                  <a:cubicBezTo>
                    <a:pt x="44593" y="10908"/>
                    <a:pt x="44614" y="10887"/>
                    <a:pt x="44593" y="10866"/>
                  </a:cubicBezTo>
                  <a:cubicBezTo>
                    <a:pt x="44488" y="10761"/>
                    <a:pt x="44467" y="10613"/>
                    <a:pt x="44488" y="10466"/>
                  </a:cubicBezTo>
                  <a:cubicBezTo>
                    <a:pt x="44425" y="10445"/>
                    <a:pt x="44362" y="10466"/>
                    <a:pt x="44362" y="10403"/>
                  </a:cubicBezTo>
                  <a:lnTo>
                    <a:pt x="44425" y="10256"/>
                  </a:lnTo>
                  <a:cubicBezTo>
                    <a:pt x="44404" y="10214"/>
                    <a:pt x="44425" y="10151"/>
                    <a:pt x="44362" y="10130"/>
                  </a:cubicBezTo>
                  <a:lnTo>
                    <a:pt x="44320" y="10172"/>
                  </a:lnTo>
                  <a:cubicBezTo>
                    <a:pt x="44299" y="10151"/>
                    <a:pt x="44278" y="10109"/>
                    <a:pt x="44278" y="10088"/>
                  </a:cubicBezTo>
                  <a:cubicBezTo>
                    <a:pt x="44257" y="9920"/>
                    <a:pt x="44320" y="9730"/>
                    <a:pt x="44194" y="9583"/>
                  </a:cubicBezTo>
                  <a:cubicBezTo>
                    <a:pt x="44194" y="9562"/>
                    <a:pt x="44194" y="9562"/>
                    <a:pt x="44194" y="9562"/>
                  </a:cubicBezTo>
                  <a:cubicBezTo>
                    <a:pt x="44194" y="9289"/>
                    <a:pt x="44110" y="9037"/>
                    <a:pt x="43941" y="8826"/>
                  </a:cubicBezTo>
                  <a:cubicBezTo>
                    <a:pt x="43815" y="8679"/>
                    <a:pt x="43836" y="8679"/>
                    <a:pt x="43836" y="8406"/>
                  </a:cubicBezTo>
                  <a:lnTo>
                    <a:pt x="43836" y="8406"/>
                  </a:lnTo>
                  <a:cubicBezTo>
                    <a:pt x="43873" y="8424"/>
                    <a:pt x="43878" y="8473"/>
                    <a:pt x="43918" y="8473"/>
                  </a:cubicBezTo>
                  <a:cubicBezTo>
                    <a:pt x="43925" y="8473"/>
                    <a:pt x="43933" y="8472"/>
                    <a:pt x="43941" y="8469"/>
                  </a:cubicBezTo>
                  <a:cubicBezTo>
                    <a:pt x="43920" y="8406"/>
                    <a:pt x="43920" y="8343"/>
                    <a:pt x="43857" y="8280"/>
                  </a:cubicBezTo>
                  <a:cubicBezTo>
                    <a:pt x="43794" y="8196"/>
                    <a:pt x="43878" y="8111"/>
                    <a:pt x="43794" y="8069"/>
                  </a:cubicBezTo>
                  <a:cubicBezTo>
                    <a:pt x="43710" y="8111"/>
                    <a:pt x="43773" y="8196"/>
                    <a:pt x="43731" y="8259"/>
                  </a:cubicBezTo>
                  <a:cubicBezTo>
                    <a:pt x="43752" y="8090"/>
                    <a:pt x="43500" y="7985"/>
                    <a:pt x="43584" y="7796"/>
                  </a:cubicBezTo>
                  <a:cubicBezTo>
                    <a:pt x="43479" y="7712"/>
                    <a:pt x="43479" y="7712"/>
                    <a:pt x="43458" y="7565"/>
                  </a:cubicBezTo>
                  <a:cubicBezTo>
                    <a:pt x="43479" y="7544"/>
                    <a:pt x="43500" y="7544"/>
                    <a:pt x="43500" y="7481"/>
                  </a:cubicBezTo>
                  <a:cubicBezTo>
                    <a:pt x="43416" y="7439"/>
                    <a:pt x="43416" y="7334"/>
                    <a:pt x="43395" y="7270"/>
                  </a:cubicBezTo>
                  <a:cubicBezTo>
                    <a:pt x="43374" y="7207"/>
                    <a:pt x="43353" y="7144"/>
                    <a:pt x="43332" y="7081"/>
                  </a:cubicBezTo>
                  <a:cubicBezTo>
                    <a:pt x="43332" y="7018"/>
                    <a:pt x="43269" y="6955"/>
                    <a:pt x="43269" y="6892"/>
                  </a:cubicBezTo>
                  <a:cubicBezTo>
                    <a:pt x="43290" y="6829"/>
                    <a:pt x="43164" y="6829"/>
                    <a:pt x="43164" y="6766"/>
                  </a:cubicBezTo>
                  <a:cubicBezTo>
                    <a:pt x="43143" y="6703"/>
                    <a:pt x="43058" y="6682"/>
                    <a:pt x="43058" y="6640"/>
                  </a:cubicBezTo>
                  <a:cubicBezTo>
                    <a:pt x="43058" y="6493"/>
                    <a:pt x="42953" y="6429"/>
                    <a:pt x="42869" y="6345"/>
                  </a:cubicBezTo>
                  <a:cubicBezTo>
                    <a:pt x="42827" y="6072"/>
                    <a:pt x="42701" y="5820"/>
                    <a:pt x="42512" y="5610"/>
                  </a:cubicBezTo>
                  <a:cubicBezTo>
                    <a:pt x="42449" y="5525"/>
                    <a:pt x="42407" y="5462"/>
                    <a:pt x="42470" y="5357"/>
                  </a:cubicBezTo>
                  <a:lnTo>
                    <a:pt x="42470" y="5357"/>
                  </a:lnTo>
                  <a:cubicBezTo>
                    <a:pt x="42533" y="5378"/>
                    <a:pt x="42491" y="5462"/>
                    <a:pt x="42554" y="5483"/>
                  </a:cubicBezTo>
                  <a:cubicBezTo>
                    <a:pt x="42596" y="5399"/>
                    <a:pt x="42554" y="5336"/>
                    <a:pt x="42596" y="5273"/>
                  </a:cubicBezTo>
                  <a:cubicBezTo>
                    <a:pt x="42533" y="5210"/>
                    <a:pt x="42449" y="5189"/>
                    <a:pt x="42428" y="5105"/>
                  </a:cubicBezTo>
                  <a:cubicBezTo>
                    <a:pt x="42396" y="5136"/>
                    <a:pt x="42365" y="5191"/>
                    <a:pt x="42334" y="5191"/>
                  </a:cubicBezTo>
                  <a:cubicBezTo>
                    <a:pt x="42323" y="5191"/>
                    <a:pt x="42312" y="5184"/>
                    <a:pt x="42302" y="5168"/>
                  </a:cubicBezTo>
                  <a:cubicBezTo>
                    <a:pt x="42281" y="5105"/>
                    <a:pt x="42365" y="5042"/>
                    <a:pt x="42302" y="5000"/>
                  </a:cubicBezTo>
                  <a:cubicBezTo>
                    <a:pt x="42196" y="4916"/>
                    <a:pt x="42217" y="4769"/>
                    <a:pt x="42154" y="4663"/>
                  </a:cubicBezTo>
                  <a:cubicBezTo>
                    <a:pt x="42133" y="4621"/>
                    <a:pt x="42070" y="4621"/>
                    <a:pt x="42028" y="4558"/>
                  </a:cubicBezTo>
                  <a:cubicBezTo>
                    <a:pt x="42049" y="4516"/>
                    <a:pt x="42049" y="4495"/>
                    <a:pt x="42091" y="4453"/>
                  </a:cubicBezTo>
                  <a:cubicBezTo>
                    <a:pt x="42100" y="4462"/>
                    <a:pt x="42116" y="4467"/>
                    <a:pt x="42130" y="4467"/>
                  </a:cubicBezTo>
                  <a:cubicBezTo>
                    <a:pt x="42150" y="4467"/>
                    <a:pt x="42167" y="4457"/>
                    <a:pt x="42154" y="4432"/>
                  </a:cubicBezTo>
                  <a:cubicBezTo>
                    <a:pt x="42133" y="4390"/>
                    <a:pt x="42091" y="4369"/>
                    <a:pt x="42070" y="4369"/>
                  </a:cubicBezTo>
                  <a:cubicBezTo>
                    <a:pt x="42038" y="4385"/>
                    <a:pt x="42031" y="4425"/>
                    <a:pt x="42010" y="4425"/>
                  </a:cubicBezTo>
                  <a:cubicBezTo>
                    <a:pt x="42004" y="4425"/>
                    <a:pt x="41996" y="4421"/>
                    <a:pt x="41986" y="4411"/>
                  </a:cubicBezTo>
                  <a:cubicBezTo>
                    <a:pt x="41965" y="4348"/>
                    <a:pt x="42028" y="4306"/>
                    <a:pt x="41986" y="4243"/>
                  </a:cubicBezTo>
                  <a:cubicBezTo>
                    <a:pt x="41860" y="4243"/>
                    <a:pt x="41797" y="4138"/>
                    <a:pt x="41734" y="4012"/>
                  </a:cubicBezTo>
                  <a:cubicBezTo>
                    <a:pt x="41692" y="3865"/>
                    <a:pt x="41608" y="3759"/>
                    <a:pt x="41503" y="3675"/>
                  </a:cubicBezTo>
                  <a:cubicBezTo>
                    <a:pt x="41397" y="3591"/>
                    <a:pt x="41334" y="3507"/>
                    <a:pt x="41271" y="3402"/>
                  </a:cubicBezTo>
                  <a:lnTo>
                    <a:pt x="41376" y="3276"/>
                  </a:lnTo>
                  <a:cubicBezTo>
                    <a:pt x="41187" y="3150"/>
                    <a:pt x="41208" y="2897"/>
                    <a:pt x="41019" y="2792"/>
                  </a:cubicBezTo>
                  <a:lnTo>
                    <a:pt x="40977" y="2834"/>
                  </a:lnTo>
                  <a:cubicBezTo>
                    <a:pt x="40788" y="2603"/>
                    <a:pt x="40641" y="2351"/>
                    <a:pt x="40535" y="2077"/>
                  </a:cubicBezTo>
                  <a:cubicBezTo>
                    <a:pt x="40409" y="2014"/>
                    <a:pt x="40304" y="1930"/>
                    <a:pt x="40241" y="1804"/>
                  </a:cubicBezTo>
                  <a:cubicBezTo>
                    <a:pt x="40220" y="1699"/>
                    <a:pt x="40136" y="1615"/>
                    <a:pt x="40031" y="1594"/>
                  </a:cubicBezTo>
                  <a:cubicBezTo>
                    <a:pt x="39989" y="1573"/>
                    <a:pt x="39947" y="1510"/>
                    <a:pt x="39947" y="1489"/>
                  </a:cubicBezTo>
                  <a:cubicBezTo>
                    <a:pt x="39968" y="1363"/>
                    <a:pt x="39821" y="1321"/>
                    <a:pt x="39842" y="1215"/>
                  </a:cubicBezTo>
                  <a:cubicBezTo>
                    <a:pt x="39830" y="1213"/>
                    <a:pt x="39820" y="1211"/>
                    <a:pt x="39811" y="1211"/>
                  </a:cubicBezTo>
                  <a:cubicBezTo>
                    <a:pt x="39756" y="1211"/>
                    <a:pt x="39749" y="1260"/>
                    <a:pt x="39695" y="1279"/>
                  </a:cubicBezTo>
                  <a:cubicBezTo>
                    <a:pt x="39716" y="1173"/>
                    <a:pt x="39610" y="1110"/>
                    <a:pt x="39547" y="1047"/>
                  </a:cubicBezTo>
                  <a:cubicBezTo>
                    <a:pt x="39505" y="984"/>
                    <a:pt x="39400" y="963"/>
                    <a:pt x="39358" y="900"/>
                  </a:cubicBezTo>
                  <a:cubicBezTo>
                    <a:pt x="39316" y="816"/>
                    <a:pt x="39253" y="753"/>
                    <a:pt x="39169" y="732"/>
                  </a:cubicBezTo>
                  <a:cubicBezTo>
                    <a:pt x="39075" y="694"/>
                    <a:pt x="39015" y="623"/>
                    <a:pt x="38928" y="623"/>
                  </a:cubicBezTo>
                  <a:cubicBezTo>
                    <a:pt x="38918" y="623"/>
                    <a:pt x="38907" y="624"/>
                    <a:pt x="38896" y="627"/>
                  </a:cubicBezTo>
                  <a:lnTo>
                    <a:pt x="38727" y="438"/>
                  </a:lnTo>
                  <a:cubicBezTo>
                    <a:pt x="38664" y="374"/>
                    <a:pt x="38580" y="395"/>
                    <a:pt x="38496" y="353"/>
                  </a:cubicBezTo>
                  <a:cubicBezTo>
                    <a:pt x="38475" y="311"/>
                    <a:pt x="38454" y="269"/>
                    <a:pt x="38433" y="248"/>
                  </a:cubicBezTo>
                  <a:cubicBezTo>
                    <a:pt x="38412" y="206"/>
                    <a:pt x="38349" y="185"/>
                    <a:pt x="38286" y="185"/>
                  </a:cubicBezTo>
                  <a:cubicBezTo>
                    <a:pt x="38255" y="204"/>
                    <a:pt x="38228" y="211"/>
                    <a:pt x="38204" y="211"/>
                  </a:cubicBezTo>
                  <a:cubicBezTo>
                    <a:pt x="38146" y="211"/>
                    <a:pt x="38105" y="167"/>
                    <a:pt x="38076" y="122"/>
                  </a:cubicBezTo>
                  <a:cubicBezTo>
                    <a:pt x="38064" y="124"/>
                    <a:pt x="38053" y="126"/>
                    <a:pt x="38043" y="126"/>
                  </a:cubicBezTo>
                  <a:cubicBezTo>
                    <a:pt x="37956" y="126"/>
                    <a:pt x="37898" y="57"/>
                    <a:pt x="37823" y="38"/>
                  </a:cubicBezTo>
                  <a:lnTo>
                    <a:pt x="37781" y="101"/>
                  </a:lnTo>
                  <a:cubicBezTo>
                    <a:pt x="37739" y="80"/>
                    <a:pt x="37697" y="80"/>
                    <a:pt x="37697" y="38"/>
                  </a:cubicBezTo>
                  <a:cubicBezTo>
                    <a:pt x="37655" y="38"/>
                    <a:pt x="37622" y="1"/>
                    <a:pt x="37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38"/>
            <p:cNvSpPr/>
            <p:nvPr/>
          </p:nvSpPr>
          <p:spPr>
            <a:xfrm>
              <a:off x="36873" y="2890860"/>
              <a:ext cx="13664" cy="24966"/>
            </a:xfrm>
            <a:custGeom>
              <a:avLst/>
              <a:gdLst/>
              <a:ahLst/>
              <a:cxnLst/>
              <a:rect l="l" t="t" r="r" b="b"/>
              <a:pathLst>
                <a:path w="1325" h="2384" extrusionOk="0">
                  <a:moveTo>
                    <a:pt x="38" y="0"/>
                  </a:moveTo>
                  <a:cubicBezTo>
                    <a:pt x="25" y="0"/>
                    <a:pt x="13" y="6"/>
                    <a:pt x="0" y="25"/>
                  </a:cubicBezTo>
                  <a:cubicBezTo>
                    <a:pt x="21" y="88"/>
                    <a:pt x="105" y="130"/>
                    <a:pt x="105" y="193"/>
                  </a:cubicBezTo>
                  <a:cubicBezTo>
                    <a:pt x="105" y="277"/>
                    <a:pt x="189" y="298"/>
                    <a:pt x="210" y="361"/>
                  </a:cubicBezTo>
                  <a:cubicBezTo>
                    <a:pt x="210" y="424"/>
                    <a:pt x="252" y="508"/>
                    <a:pt x="294" y="550"/>
                  </a:cubicBezTo>
                  <a:cubicBezTo>
                    <a:pt x="358" y="592"/>
                    <a:pt x="273" y="655"/>
                    <a:pt x="337" y="719"/>
                  </a:cubicBezTo>
                  <a:cubicBezTo>
                    <a:pt x="484" y="887"/>
                    <a:pt x="442" y="1139"/>
                    <a:pt x="568" y="1328"/>
                  </a:cubicBezTo>
                  <a:cubicBezTo>
                    <a:pt x="631" y="1412"/>
                    <a:pt x="673" y="1496"/>
                    <a:pt x="673" y="1602"/>
                  </a:cubicBezTo>
                  <a:cubicBezTo>
                    <a:pt x="673" y="1707"/>
                    <a:pt x="799" y="1749"/>
                    <a:pt x="820" y="1854"/>
                  </a:cubicBezTo>
                  <a:cubicBezTo>
                    <a:pt x="862" y="1959"/>
                    <a:pt x="946" y="2022"/>
                    <a:pt x="946" y="2127"/>
                  </a:cubicBezTo>
                  <a:cubicBezTo>
                    <a:pt x="967" y="2211"/>
                    <a:pt x="1009" y="2295"/>
                    <a:pt x="1093" y="2358"/>
                  </a:cubicBezTo>
                  <a:cubicBezTo>
                    <a:pt x="1106" y="2355"/>
                    <a:pt x="1118" y="2354"/>
                    <a:pt x="1129" y="2354"/>
                  </a:cubicBezTo>
                  <a:cubicBezTo>
                    <a:pt x="1185" y="2354"/>
                    <a:pt x="1233" y="2384"/>
                    <a:pt x="1289" y="2384"/>
                  </a:cubicBezTo>
                  <a:cubicBezTo>
                    <a:pt x="1300" y="2384"/>
                    <a:pt x="1312" y="2383"/>
                    <a:pt x="1325" y="2379"/>
                  </a:cubicBezTo>
                  <a:cubicBezTo>
                    <a:pt x="1325" y="2253"/>
                    <a:pt x="1220" y="2232"/>
                    <a:pt x="1177" y="2148"/>
                  </a:cubicBezTo>
                  <a:cubicBezTo>
                    <a:pt x="1199" y="2106"/>
                    <a:pt x="1199" y="2085"/>
                    <a:pt x="1199" y="2064"/>
                  </a:cubicBezTo>
                  <a:cubicBezTo>
                    <a:pt x="1156" y="1980"/>
                    <a:pt x="1114" y="1917"/>
                    <a:pt x="1072" y="1833"/>
                  </a:cubicBezTo>
                  <a:cubicBezTo>
                    <a:pt x="1030" y="1770"/>
                    <a:pt x="1051" y="1665"/>
                    <a:pt x="967" y="1602"/>
                  </a:cubicBezTo>
                  <a:cubicBezTo>
                    <a:pt x="1030" y="1496"/>
                    <a:pt x="925" y="1412"/>
                    <a:pt x="883" y="1349"/>
                  </a:cubicBezTo>
                  <a:cubicBezTo>
                    <a:pt x="862" y="1265"/>
                    <a:pt x="820" y="1223"/>
                    <a:pt x="820" y="1118"/>
                  </a:cubicBezTo>
                  <a:cubicBezTo>
                    <a:pt x="820" y="1034"/>
                    <a:pt x="799" y="950"/>
                    <a:pt x="736" y="908"/>
                  </a:cubicBezTo>
                  <a:cubicBezTo>
                    <a:pt x="652" y="845"/>
                    <a:pt x="652" y="761"/>
                    <a:pt x="589" y="698"/>
                  </a:cubicBezTo>
                  <a:cubicBezTo>
                    <a:pt x="526" y="613"/>
                    <a:pt x="484" y="529"/>
                    <a:pt x="463" y="445"/>
                  </a:cubicBezTo>
                  <a:cubicBezTo>
                    <a:pt x="442" y="382"/>
                    <a:pt x="400" y="319"/>
                    <a:pt x="337" y="277"/>
                  </a:cubicBezTo>
                  <a:cubicBezTo>
                    <a:pt x="252" y="214"/>
                    <a:pt x="168" y="109"/>
                    <a:pt x="147" y="4"/>
                  </a:cubicBezTo>
                  <a:cubicBezTo>
                    <a:pt x="134" y="13"/>
                    <a:pt x="121" y="16"/>
                    <a:pt x="109" y="16"/>
                  </a:cubicBezTo>
                  <a:cubicBezTo>
                    <a:pt x="82" y="16"/>
                    <a:pt x="59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38"/>
            <p:cNvSpPr/>
            <p:nvPr/>
          </p:nvSpPr>
          <p:spPr>
            <a:xfrm>
              <a:off x="437544" y="2655711"/>
              <a:ext cx="9766" cy="5550"/>
            </a:xfrm>
            <a:custGeom>
              <a:avLst/>
              <a:gdLst/>
              <a:ahLst/>
              <a:cxnLst/>
              <a:rect l="l" t="t" r="r" b="b"/>
              <a:pathLst>
                <a:path w="947" h="530" extrusionOk="0">
                  <a:moveTo>
                    <a:pt x="442" y="193"/>
                  </a:moveTo>
                  <a:lnTo>
                    <a:pt x="463" y="214"/>
                  </a:lnTo>
                  <a:lnTo>
                    <a:pt x="484" y="214"/>
                  </a:lnTo>
                  <a:cubicBezTo>
                    <a:pt x="463" y="214"/>
                    <a:pt x="463" y="235"/>
                    <a:pt x="442" y="235"/>
                  </a:cubicBezTo>
                  <a:cubicBezTo>
                    <a:pt x="421" y="214"/>
                    <a:pt x="421" y="214"/>
                    <a:pt x="442" y="193"/>
                  </a:cubicBezTo>
                  <a:close/>
                  <a:moveTo>
                    <a:pt x="547" y="172"/>
                  </a:moveTo>
                  <a:cubicBezTo>
                    <a:pt x="589" y="193"/>
                    <a:pt x="589" y="214"/>
                    <a:pt x="568" y="235"/>
                  </a:cubicBezTo>
                  <a:cubicBezTo>
                    <a:pt x="526" y="235"/>
                    <a:pt x="526" y="214"/>
                    <a:pt x="526" y="172"/>
                  </a:cubicBezTo>
                  <a:close/>
                  <a:moveTo>
                    <a:pt x="269" y="0"/>
                  </a:moveTo>
                  <a:cubicBezTo>
                    <a:pt x="262" y="0"/>
                    <a:pt x="257" y="1"/>
                    <a:pt x="252" y="4"/>
                  </a:cubicBezTo>
                  <a:cubicBezTo>
                    <a:pt x="168" y="46"/>
                    <a:pt x="84" y="67"/>
                    <a:pt x="21" y="109"/>
                  </a:cubicBezTo>
                  <a:cubicBezTo>
                    <a:pt x="0" y="130"/>
                    <a:pt x="0" y="151"/>
                    <a:pt x="21" y="151"/>
                  </a:cubicBezTo>
                  <a:lnTo>
                    <a:pt x="84" y="151"/>
                  </a:lnTo>
                  <a:cubicBezTo>
                    <a:pt x="84" y="235"/>
                    <a:pt x="63" y="298"/>
                    <a:pt x="147" y="361"/>
                  </a:cubicBezTo>
                  <a:cubicBezTo>
                    <a:pt x="241" y="361"/>
                    <a:pt x="334" y="428"/>
                    <a:pt x="442" y="428"/>
                  </a:cubicBezTo>
                  <a:cubicBezTo>
                    <a:pt x="456" y="428"/>
                    <a:pt x="470" y="427"/>
                    <a:pt x="484" y="424"/>
                  </a:cubicBezTo>
                  <a:cubicBezTo>
                    <a:pt x="610" y="424"/>
                    <a:pt x="736" y="445"/>
                    <a:pt x="841" y="529"/>
                  </a:cubicBezTo>
                  <a:lnTo>
                    <a:pt x="904" y="466"/>
                  </a:lnTo>
                  <a:cubicBezTo>
                    <a:pt x="904" y="403"/>
                    <a:pt x="946" y="361"/>
                    <a:pt x="904" y="319"/>
                  </a:cubicBezTo>
                  <a:cubicBezTo>
                    <a:pt x="862" y="319"/>
                    <a:pt x="841" y="298"/>
                    <a:pt x="841" y="256"/>
                  </a:cubicBezTo>
                  <a:cubicBezTo>
                    <a:pt x="820" y="151"/>
                    <a:pt x="778" y="67"/>
                    <a:pt x="673" y="4"/>
                  </a:cubicBezTo>
                  <a:lnTo>
                    <a:pt x="673" y="4"/>
                  </a:lnTo>
                  <a:cubicBezTo>
                    <a:pt x="694" y="67"/>
                    <a:pt x="694" y="130"/>
                    <a:pt x="652" y="172"/>
                  </a:cubicBezTo>
                  <a:cubicBezTo>
                    <a:pt x="625" y="131"/>
                    <a:pt x="589" y="108"/>
                    <a:pt x="550" y="108"/>
                  </a:cubicBezTo>
                  <a:cubicBezTo>
                    <a:pt x="528" y="108"/>
                    <a:pt x="506" y="115"/>
                    <a:pt x="484" y="130"/>
                  </a:cubicBezTo>
                  <a:cubicBezTo>
                    <a:pt x="427" y="73"/>
                    <a:pt x="321" y="0"/>
                    <a:pt x="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38"/>
            <p:cNvSpPr/>
            <p:nvPr/>
          </p:nvSpPr>
          <p:spPr>
            <a:xfrm>
              <a:off x="437977" y="2668058"/>
              <a:ext cx="7157" cy="4870"/>
            </a:xfrm>
            <a:custGeom>
              <a:avLst/>
              <a:gdLst/>
              <a:ahLst/>
              <a:cxnLst/>
              <a:rect l="l" t="t" r="r" b="b"/>
              <a:pathLst>
                <a:path w="694" h="465" extrusionOk="0">
                  <a:moveTo>
                    <a:pt x="463" y="212"/>
                  </a:moveTo>
                  <a:lnTo>
                    <a:pt x="463" y="233"/>
                  </a:lnTo>
                  <a:cubicBezTo>
                    <a:pt x="484" y="233"/>
                    <a:pt x="505" y="254"/>
                    <a:pt x="484" y="275"/>
                  </a:cubicBezTo>
                  <a:cubicBezTo>
                    <a:pt x="475" y="280"/>
                    <a:pt x="469" y="281"/>
                    <a:pt x="463" y="281"/>
                  </a:cubicBezTo>
                  <a:cubicBezTo>
                    <a:pt x="442" y="281"/>
                    <a:pt x="442" y="254"/>
                    <a:pt x="442" y="254"/>
                  </a:cubicBezTo>
                  <a:cubicBezTo>
                    <a:pt x="442" y="233"/>
                    <a:pt x="463" y="212"/>
                    <a:pt x="463" y="212"/>
                  </a:cubicBezTo>
                  <a:close/>
                  <a:moveTo>
                    <a:pt x="132" y="308"/>
                  </a:moveTo>
                  <a:cubicBezTo>
                    <a:pt x="138" y="308"/>
                    <a:pt x="147" y="317"/>
                    <a:pt x="147" y="317"/>
                  </a:cubicBezTo>
                  <a:cubicBezTo>
                    <a:pt x="126" y="338"/>
                    <a:pt x="147" y="338"/>
                    <a:pt x="126" y="338"/>
                  </a:cubicBezTo>
                  <a:cubicBezTo>
                    <a:pt x="105" y="338"/>
                    <a:pt x="126" y="338"/>
                    <a:pt x="126" y="317"/>
                  </a:cubicBezTo>
                  <a:cubicBezTo>
                    <a:pt x="126" y="310"/>
                    <a:pt x="129" y="308"/>
                    <a:pt x="132" y="308"/>
                  </a:cubicBezTo>
                  <a:close/>
                  <a:moveTo>
                    <a:pt x="280" y="1"/>
                  </a:moveTo>
                  <a:cubicBezTo>
                    <a:pt x="268" y="1"/>
                    <a:pt x="252" y="7"/>
                    <a:pt x="231" y="23"/>
                  </a:cubicBezTo>
                  <a:cubicBezTo>
                    <a:pt x="252" y="65"/>
                    <a:pt x="358" y="86"/>
                    <a:pt x="274" y="149"/>
                  </a:cubicBezTo>
                  <a:cubicBezTo>
                    <a:pt x="254" y="159"/>
                    <a:pt x="235" y="162"/>
                    <a:pt x="216" y="162"/>
                  </a:cubicBezTo>
                  <a:cubicBezTo>
                    <a:pt x="182" y="162"/>
                    <a:pt x="146" y="152"/>
                    <a:pt x="109" y="152"/>
                  </a:cubicBezTo>
                  <a:cubicBezTo>
                    <a:pt x="75" y="152"/>
                    <a:pt x="39" y="160"/>
                    <a:pt x="0" y="191"/>
                  </a:cubicBezTo>
                  <a:cubicBezTo>
                    <a:pt x="42" y="254"/>
                    <a:pt x="21" y="338"/>
                    <a:pt x="84" y="402"/>
                  </a:cubicBezTo>
                  <a:cubicBezTo>
                    <a:pt x="158" y="451"/>
                    <a:pt x="235" y="465"/>
                    <a:pt x="312" y="465"/>
                  </a:cubicBezTo>
                  <a:cubicBezTo>
                    <a:pt x="412" y="465"/>
                    <a:pt x="512" y="441"/>
                    <a:pt x="602" y="441"/>
                  </a:cubicBezTo>
                  <a:cubicBezTo>
                    <a:pt x="619" y="441"/>
                    <a:pt x="636" y="442"/>
                    <a:pt x="652" y="444"/>
                  </a:cubicBezTo>
                  <a:cubicBezTo>
                    <a:pt x="694" y="380"/>
                    <a:pt x="652" y="359"/>
                    <a:pt x="631" y="338"/>
                  </a:cubicBezTo>
                  <a:cubicBezTo>
                    <a:pt x="631" y="275"/>
                    <a:pt x="694" y="254"/>
                    <a:pt x="652" y="170"/>
                  </a:cubicBezTo>
                  <a:cubicBezTo>
                    <a:pt x="588" y="154"/>
                    <a:pt x="525" y="79"/>
                    <a:pt x="434" y="79"/>
                  </a:cubicBezTo>
                  <a:cubicBezTo>
                    <a:pt x="405" y="79"/>
                    <a:pt x="373" y="87"/>
                    <a:pt x="337" y="107"/>
                  </a:cubicBezTo>
                  <a:cubicBezTo>
                    <a:pt x="321" y="60"/>
                    <a:pt x="317" y="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38"/>
            <p:cNvSpPr/>
            <p:nvPr/>
          </p:nvSpPr>
          <p:spPr>
            <a:xfrm>
              <a:off x="479815" y="2730296"/>
              <a:ext cx="5868" cy="3843"/>
            </a:xfrm>
            <a:custGeom>
              <a:avLst/>
              <a:gdLst/>
              <a:ahLst/>
              <a:cxnLst/>
              <a:rect l="l" t="t" r="r" b="b"/>
              <a:pathLst>
                <a:path w="569" h="367" extrusionOk="0">
                  <a:moveTo>
                    <a:pt x="109" y="0"/>
                  </a:moveTo>
                  <a:cubicBezTo>
                    <a:pt x="102" y="0"/>
                    <a:pt x="94" y="3"/>
                    <a:pt x="85" y="9"/>
                  </a:cubicBezTo>
                  <a:cubicBezTo>
                    <a:pt x="64" y="9"/>
                    <a:pt x="1" y="9"/>
                    <a:pt x="1" y="51"/>
                  </a:cubicBezTo>
                  <a:lnTo>
                    <a:pt x="127" y="240"/>
                  </a:lnTo>
                  <a:lnTo>
                    <a:pt x="190" y="177"/>
                  </a:lnTo>
                  <a:cubicBezTo>
                    <a:pt x="232" y="282"/>
                    <a:pt x="337" y="303"/>
                    <a:pt x="379" y="366"/>
                  </a:cubicBezTo>
                  <a:cubicBezTo>
                    <a:pt x="484" y="366"/>
                    <a:pt x="505" y="282"/>
                    <a:pt x="569" y="240"/>
                  </a:cubicBezTo>
                  <a:cubicBezTo>
                    <a:pt x="442" y="219"/>
                    <a:pt x="358" y="177"/>
                    <a:pt x="253" y="114"/>
                  </a:cubicBezTo>
                  <a:cubicBezTo>
                    <a:pt x="269" y="111"/>
                    <a:pt x="284" y="110"/>
                    <a:pt x="298" y="110"/>
                  </a:cubicBezTo>
                  <a:cubicBezTo>
                    <a:pt x="368" y="110"/>
                    <a:pt x="427" y="139"/>
                    <a:pt x="476" y="139"/>
                  </a:cubicBezTo>
                  <a:cubicBezTo>
                    <a:pt x="487" y="139"/>
                    <a:pt x="496" y="138"/>
                    <a:pt x="505" y="135"/>
                  </a:cubicBezTo>
                  <a:cubicBezTo>
                    <a:pt x="526" y="93"/>
                    <a:pt x="505" y="72"/>
                    <a:pt x="505" y="30"/>
                  </a:cubicBezTo>
                  <a:cubicBezTo>
                    <a:pt x="473" y="46"/>
                    <a:pt x="441" y="53"/>
                    <a:pt x="410" y="53"/>
                  </a:cubicBezTo>
                  <a:cubicBezTo>
                    <a:pt x="360" y="53"/>
                    <a:pt x="313" y="35"/>
                    <a:pt x="274" y="9"/>
                  </a:cubicBezTo>
                  <a:lnTo>
                    <a:pt x="211" y="51"/>
                  </a:lnTo>
                  <a:cubicBezTo>
                    <a:pt x="202" y="57"/>
                    <a:pt x="194" y="60"/>
                    <a:pt x="187" y="60"/>
                  </a:cubicBezTo>
                  <a:cubicBezTo>
                    <a:pt x="154" y="60"/>
                    <a:pt x="14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38"/>
            <p:cNvSpPr/>
            <p:nvPr/>
          </p:nvSpPr>
          <p:spPr>
            <a:xfrm>
              <a:off x="454178" y="3000099"/>
              <a:ext cx="4620" cy="5079"/>
            </a:xfrm>
            <a:custGeom>
              <a:avLst/>
              <a:gdLst/>
              <a:ahLst/>
              <a:cxnLst/>
              <a:rect l="l" t="t" r="r" b="b"/>
              <a:pathLst>
                <a:path w="448" h="485" extrusionOk="0">
                  <a:moveTo>
                    <a:pt x="405" y="1"/>
                  </a:moveTo>
                  <a:cubicBezTo>
                    <a:pt x="321" y="1"/>
                    <a:pt x="321" y="64"/>
                    <a:pt x="300" y="127"/>
                  </a:cubicBezTo>
                  <a:cubicBezTo>
                    <a:pt x="238" y="210"/>
                    <a:pt x="196" y="335"/>
                    <a:pt x="51" y="358"/>
                  </a:cubicBezTo>
                  <a:lnTo>
                    <a:pt x="51" y="358"/>
                  </a:lnTo>
                  <a:cubicBezTo>
                    <a:pt x="52" y="351"/>
                    <a:pt x="51" y="344"/>
                    <a:pt x="48" y="337"/>
                  </a:cubicBezTo>
                  <a:lnTo>
                    <a:pt x="48" y="337"/>
                  </a:lnTo>
                  <a:lnTo>
                    <a:pt x="48" y="358"/>
                  </a:lnTo>
                  <a:cubicBezTo>
                    <a:pt x="49" y="358"/>
                    <a:pt x="50" y="358"/>
                    <a:pt x="51" y="358"/>
                  </a:cubicBezTo>
                  <a:lnTo>
                    <a:pt x="51" y="358"/>
                  </a:lnTo>
                  <a:cubicBezTo>
                    <a:pt x="48" y="398"/>
                    <a:pt x="1" y="449"/>
                    <a:pt x="90" y="484"/>
                  </a:cubicBezTo>
                  <a:cubicBezTo>
                    <a:pt x="174" y="421"/>
                    <a:pt x="279" y="316"/>
                    <a:pt x="384" y="232"/>
                  </a:cubicBezTo>
                  <a:cubicBezTo>
                    <a:pt x="405" y="148"/>
                    <a:pt x="448" y="85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38"/>
            <p:cNvSpPr/>
            <p:nvPr/>
          </p:nvSpPr>
          <p:spPr>
            <a:xfrm>
              <a:off x="112102" y="2912036"/>
              <a:ext cx="3042" cy="4629"/>
            </a:xfrm>
            <a:custGeom>
              <a:avLst/>
              <a:gdLst/>
              <a:ahLst/>
              <a:cxnLst/>
              <a:rect l="l" t="t" r="r" b="b"/>
              <a:pathLst>
                <a:path w="295" h="442" extrusionOk="0">
                  <a:moveTo>
                    <a:pt x="1" y="0"/>
                  </a:moveTo>
                  <a:lnTo>
                    <a:pt x="1" y="0"/>
                  </a:lnTo>
                  <a:cubicBezTo>
                    <a:pt x="22" y="84"/>
                    <a:pt x="22" y="189"/>
                    <a:pt x="64" y="252"/>
                  </a:cubicBezTo>
                  <a:cubicBezTo>
                    <a:pt x="127" y="294"/>
                    <a:pt x="211" y="336"/>
                    <a:pt x="232" y="442"/>
                  </a:cubicBezTo>
                  <a:cubicBezTo>
                    <a:pt x="253" y="421"/>
                    <a:pt x="295" y="421"/>
                    <a:pt x="295" y="400"/>
                  </a:cubicBezTo>
                  <a:cubicBezTo>
                    <a:pt x="295" y="210"/>
                    <a:pt x="169" y="6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38"/>
            <p:cNvSpPr/>
            <p:nvPr/>
          </p:nvSpPr>
          <p:spPr>
            <a:xfrm>
              <a:off x="506050" y="2791152"/>
              <a:ext cx="1970" cy="4859"/>
            </a:xfrm>
            <a:custGeom>
              <a:avLst/>
              <a:gdLst/>
              <a:ahLst/>
              <a:cxnLst/>
              <a:rect l="l" t="t" r="r" b="b"/>
              <a:pathLst>
                <a:path w="191" h="464" extrusionOk="0">
                  <a:moveTo>
                    <a:pt x="1" y="1"/>
                  </a:moveTo>
                  <a:cubicBezTo>
                    <a:pt x="1" y="169"/>
                    <a:pt x="64" y="337"/>
                    <a:pt x="169" y="463"/>
                  </a:cubicBezTo>
                  <a:cubicBezTo>
                    <a:pt x="190" y="295"/>
                    <a:pt x="190" y="10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38"/>
            <p:cNvSpPr/>
            <p:nvPr/>
          </p:nvSpPr>
          <p:spPr>
            <a:xfrm>
              <a:off x="165222" y="3056546"/>
              <a:ext cx="4568" cy="3676"/>
            </a:xfrm>
            <a:custGeom>
              <a:avLst/>
              <a:gdLst/>
              <a:ahLst/>
              <a:cxnLst/>
              <a:rect l="l" t="t" r="r" b="b"/>
              <a:pathLst>
                <a:path w="443" h="351" extrusionOk="0">
                  <a:moveTo>
                    <a:pt x="55" y="0"/>
                  </a:moveTo>
                  <a:cubicBezTo>
                    <a:pt x="32" y="0"/>
                    <a:pt x="13" y="10"/>
                    <a:pt x="1" y="35"/>
                  </a:cubicBezTo>
                  <a:cubicBezTo>
                    <a:pt x="127" y="161"/>
                    <a:pt x="274" y="266"/>
                    <a:pt x="442" y="350"/>
                  </a:cubicBezTo>
                  <a:cubicBezTo>
                    <a:pt x="358" y="203"/>
                    <a:pt x="253" y="77"/>
                    <a:pt x="106" y="14"/>
                  </a:cubicBezTo>
                  <a:cubicBezTo>
                    <a:pt x="88" y="5"/>
                    <a:pt x="71" y="0"/>
                    <a:pt x="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38"/>
            <p:cNvSpPr/>
            <p:nvPr/>
          </p:nvSpPr>
          <p:spPr>
            <a:xfrm>
              <a:off x="382032" y="3061091"/>
              <a:ext cx="3702" cy="2304"/>
            </a:xfrm>
            <a:custGeom>
              <a:avLst/>
              <a:gdLst/>
              <a:ahLst/>
              <a:cxnLst/>
              <a:rect l="l" t="t" r="r" b="b"/>
              <a:pathLst>
                <a:path w="359" h="220" extrusionOk="0">
                  <a:moveTo>
                    <a:pt x="358" y="1"/>
                  </a:moveTo>
                  <a:cubicBezTo>
                    <a:pt x="190" y="1"/>
                    <a:pt x="106" y="106"/>
                    <a:pt x="1" y="169"/>
                  </a:cubicBezTo>
                  <a:cubicBezTo>
                    <a:pt x="47" y="205"/>
                    <a:pt x="86" y="219"/>
                    <a:pt x="120" y="219"/>
                  </a:cubicBezTo>
                  <a:cubicBezTo>
                    <a:pt x="223" y="219"/>
                    <a:pt x="279" y="8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38"/>
            <p:cNvSpPr/>
            <p:nvPr/>
          </p:nvSpPr>
          <p:spPr>
            <a:xfrm>
              <a:off x="373143" y="3063510"/>
              <a:ext cx="4135" cy="2304"/>
            </a:xfrm>
            <a:custGeom>
              <a:avLst/>
              <a:gdLst/>
              <a:ahLst/>
              <a:cxnLst/>
              <a:rect l="l" t="t" r="r" b="b"/>
              <a:pathLst>
                <a:path w="401" h="220" extrusionOk="0">
                  <a:moveTo>
                    <a:pt x="274" y="1"/>
                  </a:moveTo>
                  <a:cubicBezTo>
                    <a:pt x="232" y="106"/>
                    <a:pt x="85" y="106"/>
                    <a:pt x="1" y="169"/>
                  </a:cubicBezTo>
                  <a:cubicBezTo>
                    <a:pt x="22" y="190"/>
                    <a:pt x="1" y="211"/>
                    <a:pt x="1" y="211"/>
                  </a:cubicBezTo>
                  <a:cubicBezTo>
                    <a:pt x="27" y="217"/>
                    <a:pt x="51" y="219"/>
                    <a:pt x="74" y="219"/>
                  </a:cubicBezTo>
                  <a:cubicBezTo>
                    <a:pt x="214" y="219"/>
                    <a:pt x="292" y="118"/>
                    <a:pt x="400" y="64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38"/>
            <p:cNvSpPr/>
            <p:nvPr/>
          </p:nvSpPr>
          <p:spPr>
            <a:xfrm>
              <a:off x="503668" y="2913575"/>
              <a:ext cx="2393" cy="3257"/>
            </a:xfrm>
            <a:custGeom>
              <a:avLst/>
              <a:gdLst/>
              <a:ahLst/>
              <a:cxnLst/>
              <a:rect l="l" t="t" r="r" b="b"/>
              <a:pathLst>
                <a:path w="232" h="311" extrusionOk="0">
                  <a:moveTo>
                    <a:pt x="190" y="0"/>
                  </a:moveTo>
                  <a:cubicBezTo>
                    <a:pt x="85" y="63"/>
                    <a:pt x="64" y="189"/>
                    <a:pt x="1" y="295"/>
                  </a:cubicBezTo>
                  <a:cubicBezTo>
                    <a:pt x="22" y="305"/>
                    <a:pt x="37" y="310"/>
                    <a:pt x="56" y="310"/>
                  </a:cubicBezTo>
                  <a:cubicBezTo>
                    <a:pt x="74" y="310"/>
                    <a:pt x="95" y="305"/>
                    <a:pt x="127" y="295"/>
                  </a:cubicBezTo>
                  <a:cubicBezTo>
                    <a:pt x="169" y="232"/>
                    <a:pt x="190" y="147"/>
                    <a:pt x="211" y="105"/>
                  </a:cubicBezTo>
                  <a:cubicBezTo>
                    <a:pt x="232" y="63"/>
                    <a:pt x="232" y="42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38"/>
            <p:cNvSpPr/>
            <p:nvPr/>
          </p:nvSpPr>
          <p:spPr>
            <a:xfrm>
              <a:off x="108854" y="2907187"/>
              <a:ext cx="2826" cy="3969"/>
            </a:xfrm>
            <a:custGeom>
              <a:avLst/>
              <a:gdLst/>
              <a:ahLst/>
              <a:cxnLst/>
              <a:rect l="l" t="t" r="r" b="b"/>
              <a:pathLst>
                <a:path w="274" h="379" extrusionOk="0">
                  <a:moveTo>
                    <a:pt x="0" y="1"/>
                  </a:moveTo>
                  <a:cubicBezTo>
                    <a:pt x="42" y="148"/>
                    <a:pt x="147" y="274"/>
                    <a:pt x="274" y="379"/>
                  </a:cubicBezTo>
                  <a:cubicBezTo>
                    <a:pt x="210" y="232"/>
                    <a:pt x="126" y="10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38"/>
            <p:cNvSpPr/>
            <p:nvPr/>
          </p:nvSpPr>
          <p:spPr>
            <a:xfrm>
              <a:off x="516022" y="2844875"/>
              <a:ext cx="1753" cy="3980"/>
            </a:xfrm>
            <a:custGeom>
              <a:avLst/>
              <a:gdLst/>
              <a:ahLst/>
              <a:cxnLst/>
              <a:rect l="l" t="t" r="r" b="b"/>
              <a:pathLst>
                <a:path w="170" h="380" extrusionOk="0">
                  <a:moveTo>
                    <a:pt x="85" y="1"/>
                  </a:moveTo>
                  <a:cubicBezTo>
                    <a:pt x="64" y="1"/>
                    <a:pt x="22" y="22"/>
                    <a:pt x="22" y="43"/>
                  </a:cubicBezTo>
                  <a:cubicBezTo>
                    <a:pt x="64" y="127"/>
                    <a:pt x="1" y="232"/>
                    <a:pt x="64" y="379"/>
                  </a:cubicBezTo>
                  <a:cubicBezTo>
                    <a:pt x="127" y="232"/>
                    <a:pt x="169" y="127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38"/>
            <p:cNvSpPr/>
            <p:nvPr/>
          </p:nvSpPr>
          <p:spPr>
            <a:xfrm>
              <a:off x="156333" y="3051383"/>
              <a:ext cx="2826" cy="2890"/>
            </a:xfrm>
            <a:custGeom>
              <a:avLst/>
              <a:gdLst/>
              <a:ahLst/>
              <a:cxnLst/>
              <a:rect l="l" t="t" r="r" b="b"/>
              <a:pathLst>
                <a:path w="274" h="276" extrusionOk="0">
                  <a:moveTo>
                    <a:pt x="18" y="1"/>
                  </a:moveTo>
                  <a:cubicBezTo>
                    <a:pt x="13" y="1"/>
                    <a:pt x="7" y="1"/>
                    <a:pt x="1" y="2"/>
                  </a:cubicBezTo>
                  <a:cubicBezTo>
                    <a:pt x="1" y="171"/>
                    <a:pt x="169" y="192"/>
                    <a:pt x="274" y="276"/>
                  </a:cubicBezTo>
                  <a:lnTo>
                    <a:pt x="211" y="87"/>
                  </a:lnTo>
                  <a:cubicBezTo>
                    <a:pt x="194" y="97"/>
                    <a:pt x="180" y="101"/>
                    <a:pt x="168" y="101"/>
                  </a:cubicBezTo>
                  <a:cubicBezTo>
                    <a:pt x="108" y="101"/>
                    <a:pt x="91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38"/>
            <p:cNvSpPr/>
            <p:nvPr/>
          </p:nvSpPr>
          <p:spPr>
            <a:xfrm>
              <a:off x="136172" y="3031590"/>
              <a:ext cx="3475" cy="2650"/>
            </a:xfrm>
            <a:custGeom>
              <a:avLst/>
              <a:gdLst/>
              <a:ahLst/>
              <a:cxnLst/>
              <a:rect l="l" t="t" r="r" b="b"/>
              <a:pathLst>
                <a:path w="337" h="253" extrusionOk="0">
                  <a:moveTo>
                    <a:pt x="0" y="0"/>
                  </a:moveTo>
                  <a:cubicBezTo>
                    <a:pt x="84" y="126"/>
                    <a:pt x="189" y="211"/>
                    <a:pt x="337" y="253"/>
                  </a:cubicBezTo>
                  <a:cubicBezTo>
                    <a:pt x="274" y="126"/>
                    <a:pt x="147" y="42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38"/>
            <p:cNvSpPr/>
            <p:nvPr/>
          </p:nvSpPr>
          <p:spPr>
            <a:xfrm>
              <a:off x="513207" y="2882964"/>
              <a:ext cx="1743" cy="3320"/>
            </a:xfrm>
            <a:custGeom>
              <a:avLst/>
              <a:gdLst/>
              <a:ahLst/>
              <a:cxnLst/>
              <a:rect l="l" t="t" r="r" b="b"/>
              <a:pathLst>
                <a:path w="169" h="317" extrusionOk="0">
                  <a:moveTo>
                    <a:pt x="43" y="1"/>
                  </a:moveTo>
                  <a:cubicBezTo>
                    <a:pt x="1" y="106"/>
                    <a:pt x="1" y="211"/>
                    <a:pt x="43" y="316"/>
                  </a:cubicBezTo>
                  <a:cubicBezTo>
                    <a:pt x="106" y="232"/>
                    <a:pt x="169" y="127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38"/>
            <p:cNvSpPr/>
            <p:nvPr/>
          </p:nvSpPr>
          <p:spPr>
            <a:xfrm>
              <a:off x="489571" y="2753943"/>
              <a:ext cx="2619" cy="3309"/>
            </a:xfrm>
            <a:custGeom>
              <a:avLst/>
              <a:gdLst/>
              <a:ahLst/>
              <a:cxnLst/>
              <a:rect l="l" t="t" r="r" b="b"/>
              <a:pathLst>
                <a:path w="254" h="316" extrusionOk="0">
                  <a:moveTo>
                    <a:pt x="1" y="1"/>
                  </a:moveTo>
                  <a:lnTo>
                    <a:pt x="1" y="1"/>
                  </a:lnTo>
                  <a:cubicBezTo>
                    <a:pt x="127" y="106"/>
                    <a:pt x="127" y="232"/>
                    <a:pt x="190" y="316"/>
                  </a:cubicBezTo>
                  <a:lnTo>
                    <a:pt x="253" y="316"/>
                  </a:lnTo>
                  <a:cubicBezTo>
                    <a:pt x="190" y="211"/>
                    <a:pt x="211" y="4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38"/>
            <p:cNvSpPr/>
            <p:nvPr/>
          </p:nvSpPr>
          <p:spPr>
            <a:xfrm>
              <a:off x="192973" y="3072370"/>
              <a:ext cx="3042" cy="1560"/>
            </a:xfrm>
            <a:custGeom>
              <a:avLst/>
              <a:gdLst/>
              <a:ahLst/>
              <a:cxnLst/>
              <a:rect l="l" t="t" r="r" b="b"/>
              <a:pathLst>
                <a:path w="295" h="149" extrusionOk="0">
                  <a:moveTo>
                    <a:pt x="48" y="0"/>
                  </a:moveTo>
                  <a:cubicBezTo>
                    <a:pt x="31" y="0"/>
                    <a:pt x="15" y="10"/>
                    <a:pt x="1" y="38"/>
                  </a:cubicBezTo>
                  <a:cubicBezTo>
                    <a:pt x="53" y="108"/>
                    <a:pt x="148" y="148"/>
                    <a:pt x="239" y="148"/>
                  </a:cubicBezTo>
                  <a:cubicBezTo>
                    <a:pt x="258" y="148"/>
                    <a:pt x="277" y="147"/>
                    <a:pt x="295" y="143"/>
                  </a:cubicBezTo>
                  <a:lnTo>
                    <a:pt x="148" y="38"/>
                  </a:lnTo>
                  <a:cubicBezTo>
                    <a:pt x="120" y="38"/>
                    <a:pt x="8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38"/>
            <p:cNvSpPr/>
            <p:nvPr/>
          </p:nvSpPr>
          <p:spPr>
            <a:xfrm>
              <a:off x="446650" y="2657062"/>
              <a:ext cx="2176" cy="2000"/>
            </a:xfrm>
            <a:custGeom>
              <a:avLst/>
              <a:gdLst/>
              <a:ahLst/>
              <a:cxnLst/>
              <a:rect l="l" t="t" r="r" b="b"/>
              <a:pathLst>
                <a:path w="211" h="191" extrusionOk="0">
                  <a:moveTo>
                    <a:pt x="210" y="1"/>
                  </a:moveTo>
                  <a:lnTo>
                    <a:pt x="210" y="1"/>
                  </a:lnTo>
                  <a:cubicBezTo>
                    <a:pt x="126" y="22"/>
                    <a:pt x="42" y="1"/>
                    <a:pt x="0" y="64"/>
                  </a:cubicBezTo>
                  <a:lnTo>
                    <a:pt x="21" y="190"/>
                  </a:lnTo>
                  <a:cubicBezTo>
                    <a:pt x="84" y="106"/>
                    <a:pt x="147" y="43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38"/>
            <p:cNvSpPr/>
            <p:nvPr/>
          </p:nvSpPr>
          <p:spPr>
            <a:xfrm>
              <a:off x="316558" y="3098519"/>
              <a:ext cx="1743" cy="1948"/>
            </a:xfrm>
            <a:custGeom>
              <a:avLst/>
              <a:gdLst/>
              <a:ahLst/>
              <a:cxnLst/>
              <a:rect l="l" t="t" r="r" b="b"/>
              <a:pathLst>
                <a:path w="169" h="186" extrusionOk="0">
                  <a:moveTo>
                    <a:pt x="43" y="1"/>
                  </a:moveTo>
                  <a:lnTo>
                    <a:pt x="1" y="106"/>
                  </a:lnTo>
                  <a:cubicBezTo>
                    <a:pt x="31" y="151"/>
                    <a:pt x="61" y="186"/>
                    <a:pt x="107" y="186"/>
                  </a:cubicBezTo>
                  <a:cubicBezTo>
                    <a:pt x="125" y="186"/>
                    <a:pt x="145" y="181"/>
                    <a:pt x="169" y="169"/>
                  </a:cubicBezTo>
                  <a:lnTo>
                    <a:pt x="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38"/>
            <p:cNvSpPr/>
            <p:nvPr/>
          </p:nvSpPr>
          <p:spPr>
            <a:xfrm>
              <a:off x="360572" y="3070778"/>
              <a:ext cx="2826" cy="1330"/>
            </a:xfrm>
            <a:custGeom>
              <a:avLst/>
              <a:gdLst/>
              <a:ahLst/>
              <a:cxnLst/>
              <a:rect l="l" t="t" r="r" b="b"/>
              <a:pathLst>
                <a:path w="274" h="127" extrusionOk="0">
                  <a:moveTo>
                    <a:pt x="253" y="1"/>
                  </a:moveTo>
                  <a:lnTo>
                    <a:pt x="22" y="64"/>
                  </a:lnTo>
                  <a:cubicBezTo>
                    <a:pt x="0" y="64"/>
                    <a:pt x="0" y="85"/>
                    <a:pt x="0" y="127"/>
                  </a:cubicBezTo>
                  <a:cubicBezTo>
                    <a:pt x="32" y="106"/>
                    <a:pt x="64" y="101"/>
                    <a:pt x="95" y="101"/>
                  </a:cubicBezTo>
                  <a:cubicBezTo>
                    <a:pt x="127" y="101"/>
                    <a:pt x="158" y="106"/>
                    <a:pt x="190" y="106"/>
                  </a:cubicBezTo>
                  <a:cubicBezTo>
                    <a:pt x="148" y="43"/>
                    <a:pt x="274" y="85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38"/>
            <p:cNvSpPr/>
            <p:nvPr/>
          </p:nvSpPr>
          <p:spPr>
            <a:xfrm>
              <a:off x="499553" y="2775296"/>
              <a:ext cx="1093" cy="2660"/>
            </a:xfrm>
            <a:custGeom>
              <a:avLst/>
              <a:gdLst/>
              <a:ahLst/>
              <a:cxnLst/>
              <a:rect l="l" t="t" r="r" b="b"/>
              <a:pathLst>
                <a:path w="106" h="254" extrusionOk="0">
                  <a:moveTo>
                    <a:pt x="0" y="1"/>
                  </a:moveTo>
                  <a:cubicBezTo>
                    <a:pt x="21" y="85"/>
                    <a:pt x="42" y="169"/>
                    <a:pt x="42" y="232"/>
                  </a:cubicBezTo>
                  <a:cubicBezTo>
                    <a:pt x="42" y="253"/>
                    <a:pt x="63" y="253"/>
                    <a:pt x="105" y="253"/>
                  </a:cubicBezTo>
                  <a:cubicBezTo>
                    <a:pt x="84" y="190"/>
                    <a:pt x="84" y="127"/>
                    <a:pt x="105" y="85"/>
                  </a:cubicBezTo>
                  <a:cubicBezTo>
                    <a:pt x="63" y="64"/>
                    <a:pt x="6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38"/>
            <p:cNvSpPr/>
            <p:nvPr/>
          </p:nvSpPr>
          <p:spPr>
            <a:xfrm>
              <a:off x="434718" y="2810965"/>
              <a:ext cx="1526" cy="3320"/>
            </a:xfrm>
            <a:custGeom>
              <a:avLst/>
              <a:gdLst/>
              <a:ahLst/>
              <a:cxnLst/>
              <a:rect l="l" t="t" r="r" b="b"/>
              <a:pathLst>
                <a:path w="148" h="317" extrusionOk="0">
                  <a:moveTo>
                    <a:pt x="64" y="1"/>
                  </a:moveTo>
                  <a:cubicBezTo>
                    <a:pt x="1" y="127"/>
                    <a:pt x="85" y="211"/>
                    <a:pt x="148" y="316"/>
                  </a:cubicBezTo>
                  <a:cubicBezTo>
                    <a:pt x="127" y="211"/>
                    <a:pt x="85" y="106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38"/>
            <p:cNvSpPr/>
            <p:nvPr/>
          </p:nvSpPr>
          <p:spPr>
            <a:xfrm>
              <a:off x="500636" y="2920623"/>
              <a:ext cx="1310" cy="2178"/>
            </a:xfrm>
            <a:custGeom>
              <a:avLst/>
              <a:gdLst/>
              <a:ahLst/>
              <a:cxnLst/>
              <a:rect l="l" t="t" r="r" b="b"/>
              <a:pathLst>
                <a:path w="127" h="208" extrusionOk="0">
                  <a:moveTo>
                    <a:pt x="84" y="0"/>
                  </a:moveTo>
                  <a:lnTo>
                    <a:pt x="21" y="63"/>
                  </a:lnTo>
                  <a:cubicBezTo>
                    <a:pt x="21" y="105"/>
                    <a:pt x="42" y="147"/>
                    <a:pt x="0" y="168"/>
                  </a:cubicBezTo>
                  <a:cubicBezTo>
                    <a:pt x="0" y="183"/>
                    <a:pt x="20" y="207"/>
                    <a:pt x="46" y="207"/>
                  </a:cubicBezTo>
                  <a:cubicBezTo>
                    <a:pt x="58" y="207"/>
                    <a:pt x="71" y="202"/>
                    <a:pt x="84" y="189"/>
                  </a:cubicBezTo>
                  <a:cubicBezTo>
                    <a:pt x="84" y="147"/>
                    <a:pt x="126" y="84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38"/>
            <p:cNvSpPr/>
            <p:nvPr/>
          </p:nvSpPr>
          <p:spPr>
            <a:xfrm>
              <a:off x="272761" y="3029170"/>
              <a:ext cx="2609" cy="890"/>
            </a:xfrm>
            <a:custGeom>
              <a:avLst/>
              <a:gdLst/>
              <a:ahLst/>
              <a:cxnLst/>
              <a:rect l="l" t="t" r="r" b="b"/>
              <a:pathLst>
                <a:path w="253" h="85" extrusionOk="0">
                  <a:moveTo>
                    <a:pt x="211" y="0"/>
                  </a:moveTo>
                  <a:lnTo>
                    <a:pt x="1" y="42"/>
                  </a:lnTo>
                  <a:cubicBezTo>
                    <a:pt x="22" y="74"/>
                    <a:pt x="43" y="84"/>
                    <a:pt x="64" y="84"/>
                  </a:cubicBezTo>
                  <a:cubicBezTo>
                    <a:pt x="85" y="84"/>
                    <a:pt x="106" y="74"/>
                    <a:pt x="127" y="63"/>
                  </a:cubicBezTo>
                  <a:cubicBezTo>
                    <a:pt x="133" y="60"/>
                    <a:pt x="140" y="59"/>
                    <a:pt x="147" y="59"/>
                  </a:cubicBezTo>
                  <a:cubicBezTo>
                    <a:pt x="175" y="59"/>
                    <a:pt x="206" y="78"/>
                    <a:pt x="229" y="78"/>
                  </a:cubicBezTo>
                  <a:cubicBezTo>
                    <a:pt x="239" y="78"/>
                    <a:pt x="247" y="74"/>
                    <a:pt x="253" y="63"/>
                  </a:cubicBezTo>
                  <a:cubicBezTo>
                    <a:pt x="253" y="21"/>
                    <a:pt x="232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38"/>
            <p:cNvSpPr/>
            <p:nvPr/>
          </p:nvSpPr>
          <p:spPr>
            <a:xfrm>
              <a:off x="425613" y="3031370"/>
              <a:ext cx="2619" cy="1550"/>
            </a:xfrm>
            <a:custGeom>
              <a:avLst/>
              <a:gdLst/>
              <a:ahLst/>
              <a:cxnLst/>
              <a:rect l="l" t="t" r="r" b="b"/>
              <a:pathLst>
                <a:path w="254" h="148" extrusionOk="0">
                  <a:moveTo>
                    <a:pt x="232" y="0"/>
                  </a:moveTo>
                  <a:lnTo>
                    <a:pt x="1" y="63"/>
                  </a:lnTo>
                  <a:cubicBezTo>
                    <a:pt x="22" y="126"/>
                    <a:pt x="64" y="147"/>
                    <a:pt x="106" y="147"/>
                  </a:cubicBezTo>
                  <a:cubicBezTo>
                    <a:pt x="106" y="63"/>
                    <a:pt x="253" y="105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38"/>
            <p:cNvSpPr/>
            <p:nvPr/>
          </p:nvSpPr>
          <p:spPr>
            <a:xfrm>
              <a:off x="277535" y="3028951"/>
              <a:ext cx="1959" cy="1770"/>
            </a:xfrm>
            <a:custGeom>
              <a:avLst/>
              <a:gdLst/>
              <a:ahLst/>
              <a:cxnLst/>
              <a:rect l="l" t="t" r="r" b="b"/>
              <a:pathLst>
                <a:path w="190" h="169" extrusionOk="0">
                  <a:moveTo>
                    <a:pt x="147" y="0"/>
                  </a:moveTo>
                  <a:cubicBezTo>
                    <a:pt x="84" y="21"/>
                    <a:pt x="42" y="63"/>
                    <a:pt x="0" y="168"/>
                  </a:cubicBezTo>
                  <a:cubicBezTo>
                    <a:pt x="84" y="105"/>
                    <a:pt x="168" y="147"/>
                    <a:pt x="189" y="63"/>
                  </a:cubicBezTo>
                  <a:cubicBezTo>
                    <a:pt x="189" y="4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38"/>
            <p:cNvSpPr/>
            <p:nvPr/>
          </p:nvSpPr>
          <p:spPr>
            <a:xfrm>
              <a:off x="419982" y="3038313"/>
              <a:ext cx="1959" cy="1215"/>
            </a:xfrm>
            <a:custGeom>
              <a:avLst/>
              <a:gdLst/>
              <a:ahLst/>
              <a:cxnLst/>
              <a:rect l="l" t="t" r="r" b="b"/>
              <a:pathLst>
                <a:path w="190" h="116" extrusionOk="0">
                  <a:moveTo>
                    <a:pt x="136" y="0"/>
                  </a:moveTo>
                  <a:cubicBezTo>
                    <a:pt x="56" y="0"/>
                    <a:pt x="35" y="80"/>
                    <a:pt x="0" y="115"/>
                  </a:cubicBezTo>
                  <a:cubicBezTo>
                    <a:pt x="63" y="94"/>
                    <a:pt x="147" y="115"/>
                    <a:pt x="189" y="10"/>
                  </a:cubicBezTo>
                  <a:cubicBezTo>
                    <a:pt x="169" y="3"/>
                    <a:pt x="15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38"/>
            <p:cNvSpPr/>
            <p:nvPr/>
          </p:nvSpPr>
          <p:spPr>
            <a:xfrm>
              <a:off x="459654" y="2832109"/>
              <a:ext cx="1093" cy="3309"/>
            </a:xfrm>
            <a:custGeom>
              <a:avLst/>
              <a:gdLst/>
              <a:ahLst/>
              <a:cxnLst/>
              <a:rect l="l" t="t" r="r" b="b"/>
              <a:pathLst>
                <a:path w="106" h="316" extrusionOk="0">
                  <a:moveTo>
                    <a:pt x="1" y="0"/>
                  </a:moveTo>
                  <a:cubicBezTo>
                    <a:pt x="1" y="105"/>
                    <a:pt x="22" y="210"/>
                    <a:pt x="106" y="316"/>
                  </a:cubicBezTo>
                  <a:cubicBezTo>
                    <a:pt x="85" y="189"/>
                    <a:pt x="64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38"/>
            <p:cNvSpPr/>
            <p:nvPr/>
          </p:nvSpPr>
          <p:spPr>
            <a:xfrm>
              <a:off x="146793" y="2946595"/>
              <a:ext cx="1526" cy="2220"/>
            </a:xfrm>
            <a:custGeom>
              <a:avLst/>
              <a:gdLst/>
              <a:ahLst/>
              <a:cxnLst/>
              <a:rect l="l" t="t" r="r" b="b"/>
              <a:pathLst>
                <a:path w="148" h="212" extrusionOk="0">
                  <a:moveTo>
                    <a:pt x="0" y="1"/>
                  </a:moveTo>
                  <a:cubicBezTo>
                    <a:pt x="0" y="106"/>
                    <a:pt x="64" y="190"/>
                    <a:pt x="148" y="211"/>
                  </a:cubicBezTo>
                  <a:cubicBezTo>
                    <a:pt x="127" y="127"/>
                    <a:pt x="85" y="4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38"/>
            <p:cNvSpPr/>
            <p:nvPr/>
          </p:nvSpPr>
          <p:spPr>
            <a:xfrm>
              <a:off x="476433" y="2729688"/>
              <a:ext cx="1444" cy="2032"/>
            </a:xfrm>
            <a:custGeom>
              <a:avLst/>
              <a:gdLst/>
              <a:ahLst/>
              <a:cxnLst/>
              <a:rect l="l" t="t" r="r" b="b"/>
              <a:pathLst>
                <a:path w="140" h="194" extrusionOk="0">
                  <a:moveTo>
                    <a:pt x="44" y="1"/>
                  </a:moveTo>
                  <a:cubicBezTo>
                    <a:pt x="19" y="1"/>
                    <a:pt x="1" y="8"/>
                    <a:pt x="14" y="46"/>
                  </a:cubicBezTo>
                  <a:cubicBezTo>
                    <a:pt x="35" y="109"/>
                    <a:pt x="98" y="130"/>
                    <a:pt x="140" y="193"/>
                  </a:cubicBezTo>
                  <a:cubicBezTo>
                    <a:pt x="140" y="130"/>
                    <a:pt x="140" y="67"/>
                    <a:pt x="98" y="4"/>
                  </a:cubicBezTo>
                  <a:cubicBezTo>
                    <a:pt x="81" y="4"/>
                    <a:pt x="61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38"/>
            <p:cNvSpPr/>
            <p:nvPr/>
          </p:nvSpPr>
          <p:spPr>
            <a:xfrm>
              <a:off x="453797" y="3029830"/>
              <a:ext cx="1753" cy="1110"/>
            </a:xfrm>
            <a:custGeom>
              <a:avLst/>
              <a:gdLst/>
              <a:ahLst/>
              <a:cxnLst/>
              <a:rect l="l" t="t" r="r" b="b"/>
              <a:pathLst>
                <a:path w="170" h="106" extrusionOk="0">
                  <a:moveTo>
                    <a:pt x="1" y="21"/>
                  </a:moveTo>
                  <a:cubicBezTo>
                    <a:pt x="1" y="42"/>
                    <a:pt x="1" y="63"/>
                    <a:pt x="22" y="84"/>
                  </a:cubicBezTo>
                  <a:lnTo>
                    <a:pt x="169" y="105"/>
                  </a:lnTo>
                  <a:cubicBezTo>
                    <a:pt x="148" y="0"/>
                    <a:pt x="64" y="42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38"/>
            <p:cNvSpPr/>
            <p:nvPr/>
          </p:nvSpPr>
          <p:spPr>
            <a:xfrm>
              <a:off x="341493" y="3091775"/>
              <a:ext cx="2176" cy="838"/>
            </a:xfrm>
            <a:custGeom>
              <a:avLst/>
              <a:gdLst/>
              <a:ahLst/>
              <a:cxnLst/>
              <a:rect l="l" t="t" r="r" b="b"/>
              <a:pathLst>
                <a:path w="211" h="80" extrusionOk="0">
                  <a:moveTo>
                    <a:pt x="106" y="1"/>
                  </a:moveTo>
                  <a:cubicBezTo>
                    <a:pt x="74" y="1"/>
                    <a:pt x="39" y="17"/>
                    <a:pt x="0" y="56"/>
                  </a:cubicBezTo>
                  <a:cubicBezTo>
                    <a:pt x="10" y="54"/>
                    <a:pt x="20" y="53"/>
                    <a:pt x="29" y="53"/>
                  </a:cubicBezTo>
                  <a:cubicBezTo>
                    <a:pt x="77" y="53"/>
                    <a:pt x="118" y="80"/>
                    <a:pt x="157" y="80"/>
                  </a:cubicBezTo>
                  <a:cubicBezTo>
                    <a:pt x="175" y="80"/>
                    <a:pt x="193" y="74"/>
                    <a:pt x="211" y="56"/>
                  </a:cubicBezTo>
                  <a:cubicBezTo>
                    <a:pt x="177" y="22"/>
                    <a:pt x="143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38"/>
            <p:cNvSpPr/>
            <p:nvPr/>
          </p:nvSpPr>
          <p:spPr>
            <a:xfrm>
              <a:off x="515806" y="2867559"/>
              <a:ext cx="1320" cy="2210"/>
            </a:xfrm>
            <a:custGeom>
              <a:avLst/>
              <a:gdLst/>
              <a:ahLst/>
              <a:cxnLst/>
              <a:rect l="l" t="t" r="r" b="b"/>
              <a:pathLst>
                <a:path w="128" h="211" extrusionOk="0">
                  <a:moveTo>
                    <a:pt x="43" y="0"/>
                  </a:moveTo>
                  <a:cubicBezTo>
                    <a:pt x="43" y="84"/>
                    <a:pt x="1" y="126"/>
                    <a:pt x="43" y="210"/>
                  </a:cubicBezTo>
                  <a:cubicBezTo>
                    <a:pt x="127" y="147"/>
                    <a:pt x="127" y="8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38"/>
            <p:cNvSpPr/>
            <p:nvPr/>
          </p:nvSpPr>
          <p:spPr>
            <a:xfrm>
              <a:off x="514073" y="2874596"/>
              <a:ext cx="1310" cy="2440"/>
            </a:xfrm>
            <a:custGeom>
              <a:avLst/>
              <a:gdLst/>
              <a:ahLst/>
              <a:cxnLst/>
              <a:rect l="l" t="t" r="r" b="b"/>
              <a:pathLst>
                <a:path w="127" h="233" extrusionOk="0">
                  <a:moveTo>
                    <a:pt x="64" y="1"/>
                  </a:moveTo>
                  <a:lnTo>
                    <a:pt x="64" y="1"/>
                  </a:lnTo>
                  <a:cubicBezTo>
                    <a:pt x="85" y="106"/>
                    <a:pt x="1" y="169"/>
                    <a:pt x="64" y="232"/>
                  </a:cubicBezTo>
                  <a:cubicBezTo>
                    <a:pt x="127" y="190"/>
                    <a:pt x="127" y="127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38"/>
            <p:cNvSpPr/>
            <p:nvPr/>
          </p:nvSpPr>
          <p:spPr>
            <a:xfrm>
              <a:off x="114484" y="3008676"/>
              <a:ext cx="1000" cy="1340"/>
            </a:xfrm>
            <a:custGeom>
              <a:avLst/>
              <a:gdLst/>
              <a:ahLst/>
              <a:cxnLst/>
              <a:rect l="l" t="t" r="r" b="b"/>
              <a:pathLst>
                <a:path w="97" h="128" extrusionOk="0">
                  <a:moveTo>
                    <a:pt x="57" y="1"/>
                  </a:moveTo>
                  <a:cubicBezTo>
                    <a:pt x="45" y="1"/>
                    <a:pt x="26" y="7"/>
                    <a:pt x="1" y="23"/>
                  </a:cubicBezTo>
                  <a:lnTo>
                    <a:pt x="85" y="128"/>
                  </a:lnTo>
                  <a:cubicBezTo>
                    <a:pt x="85" y="64"/>
                    <a:pt x="97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38"/>
            <p:cNvSpPr/>
            <p:nvPr/>
          </p:nvSpPr>
          <p:spPr>
            <a:xfrm>
              <a:off x="396562" y="3053299"/>
              <a:ext cx="2176" cy="754"/>
            </a:xfrm>
            <a:custGeom>
              <a:avLst/>
              <a:gdLst/>
              <a:ahLst/>
              <a:cxnLst/>
              <a:rect l="l" t="t" r="r" b="b"/>
              <a:pathLst>
                <a:path w="211" h="72" extrusionOk="0">
                  <a:moveTo>
                    <a:pt x="151" y="1"/>
                  </a:moveTo>
                  <a:cubicBezTo>
                    <a:pt x="95" y="1"/>
                    <a:pt x="48" y="24"/>
                    <a:pt x="1" y="72"/>
                  </a:cubicBezTo>
                  <a:cubicBezTo>
                    <a:pt x="85" y="72"/>
                    <a:pt x="148" y="51"/>
                    <a:pt x="211" y="9"/>
                  </a:cubicBezTo>
                  <a:cubicBezTo>
                    <a:pt x="190" y="3"/>
                    <a:pt x="170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38"/>
            <p:cNvSpPr/>
            <p:nvPr/>
          </p:nvSpPr>
          <p:spPr>
            <a:xfrm>
              <a:off x="509309" y="2803488"/>
              <a:ext cx="1093" cy="1990"/>
            </a:xfrm>
            <a:custGeom>
              <a:avLst/>
              <a:gdLst/>
              <a:ahLst/>
              <a:cxnLst/>
              <a:rect l="l" t="t" r="r" b="b"/>
              <a:pathLst>
                <a:path w="106" h="190" extrusionOk="0">
                  <a:moveTo>
                    <a:pt x="21" y="0"/>
                  </a:moveTo>
                  <a:lnTo>
                    <a:pt x="21" y="0"/>
                  </a:lnTo>
                  <a:cubicBezTo>
                    <a:pt x="0" y="63"/>
                    <a:pt x="21" y="147"/>
                    <a:pt x="84" y="189"/>
                  </a:cubicBezTo>
                  <a:cubicBezTo>
                    <a:pt x="105" y="126"/>
                    <a:pt x="84" y="42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38"/>
            <p:cNvSpPr/>
            <p:nvPr/>
          </p:nvSpPr>
          <p:spPr>
            <a:xfrm>
              <a:off x="89992" y="2880545"/>
              <a:ext cx="1310" cy="1550"/>
            </a:xfrm>
            <a:custGeom>
              <a:avLst/>
              <a:gdLst/>
              <a:ahLst/>
              <a:cxnLst/>
              <a:rect l="l" t="t" r="r" b="b"/>
              <a:pathLst>
                <a:path w="127" h="148" extrusionOk="0">
                  <a:moveTo>
                    <a:pt x="0" y="1"/>
                  </a:moveTo>
                  <a:cubicBezTo>
                    <a:pt x="0" y="106"/>
                    <a:pt x="0" y="148"/>
                    <a:pt x="126" y="1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38"/>
            <p:cNvSpPr/>
            <p:nvPr/>
          </p:nvSpPr>
          <p:spPr>
            <a:xfrm>
              <a:off x="508659" y="2899259"/>
              <a:ext cx="1310" cy="1990"/>
            </a:xfrm>
            <a:custGeom>
              <a:avLst/>
              <a:gdLst/>
              <a:ahLst/>
              <a:cxnLst/>
              <a:rect l="l" t="t" r="r" b="b"/>
              <a:pathLst>
                <a:path w="127" h="190" extrusionOk="0">
                  <a:moveTo>
                    <a:pt x="42" y="1"/>
                  </a:moveTo>
                  <a:lnTo>
                    <a:pt x="42" y="1"/>
                  </a:lnTo>
                  <a:cubicBezTo>
                    <a:pt x="21" y="85"/>
                    <a:pt x="21" y="106"/>
                    <a:pt x="0" y="190"/>
                  </a:cubicBezTo>
                  <a:cubicBezTo>
                    <a:pt x="126" y="127"/>
                    <a:pt x="84" y="64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38"/>
            <p:cNvSpPr/>
            <p:nvPr/>
          </p:nvSpPr>
          <p:spPr>
            <a:xfrm>
              <a:off x="95190" y="2986233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1" y="0"/>
                  </a:moveTo>
                  <a:cubicBezTo>
                    <a:pt x="1" y="84"/>
                    <a:pt x="64" y="105"/>
                    <a:pt x="127" y="105"/>
                  </a:cubicBezTo>
                  <a:cubicBezTo>
                    <a:pt x="127" y="42"/>
                    <a:pt x="6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38"/>
            <p:cNvSpPr/>
            <p:nvPr/>
          </p:nvSpPr>
          <p:spPr>
            <a:xfrm>
              <a:off x="434935" y="2696260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1" y="0"/>
                  </a:moveTo>
                  <a:cubicBezTo>
                    <a:pt x="22" y="42"/>
                    <a:pt x="1" y="105"/>
                    <a:pt x="43" y="126"/>
                  </a:cubicBezTo>
                  <a:cubicBezTo>
                    <a:pt x="85" y="105"/>
                    <a:pt x="106" y="63"/>
                    <a:pt x="106" y="4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38"/>
            <p:cNvSpPr/>
            <p:nvPr/>
          </p:nvSpPr>
          <p:spPr>
            <a:xfrm>
              <a:off x="395479" y="3074527"/>
              <a:ext cx="1743" cy="1110"/>
            </a:xfrm>
            <a:custGeom>
              <a:avLst/>
              <a:gdLst/>
              <a:ahLst/>
              <a:cxnLst/>
              <a:rect l="l" t="t" r="r" b="b"/>
              <a:pathLst>
                <a:path w="169" h="106" extrusionOk="0">
                  <a:moveTo>
                    <a:pt x="169" y="21"/>
                  </a:moveTo>
                  <a:lnTo>
                    <a:pt x="169" y="21"/>
                  </a:lnTo>
                  <a:cubicBezTo>
                    <a:pt x="85" y="42"/>
                    <a:pt x="0" y="0"/>
                    <a:pt x="0" y="105"/>
                  </a:cubicBezTo>
                  <a:lnTo>
                    <a:pt x="85" y="84"/>
                  </a:lnTo>
                  <a:cubicBezTo>
                    <a:pt x="106" y="84"/>
                    <a:pt x="169" y="84"/>
                    <a:pt x="169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38"/>
            <p:cNvSpPr/>
            <p:nvPr/>
          </p:nvSpPr>
          <p:spPr>
            <a:xfrm>
              <a:off x="362954" y="3069217"/>
              <a:ext cx="1959" cy="775"/>
            </a:xfrm>
            <a:custGeom>
              <a:avLst/>
              <a:gdLst/>
              <a:ahLst/>
              <a:cxnLst/>
              <a:rect l="l" t="t" r="r" b="b"/>
              <a:pathLst>
                <a:path w="190" h="74" extrusionOk="0">
                  <a:moveTo>
                    <a:pt x="127" y="0"/>
                  </a:moveTo>
                  <a:cubicBezTo>
                    <a:pt x="85" y="0"/>
                    <a:pt x="43" y="9"/>
                    <a:pt x="1" y="66"/>
                  </a:cubicBezTo>
                  <a:cubicBezTo>
                    <a:pt x="22" y="71"/>
                    <a:pt x="41" y="73"/>
                    <a:pt x="60" y="73"/>
                  </a:cubicBezTo>
                  <a:cubicBezTo>
                    <a:pt x="115" y="73"/>
                    <a:pt x="158" y="50"/>
                    <a:pt x="190" y="2"/>
                  </a:cubicBezTo>
                  <a:cubicBezTo>
                    <a:pt x="169" y="2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38"/>
            <p:cNvSpPr/>
            <p:nvPr/>
          </p:nvSpPr>
          <p:spPr>
            <a:xfrm>
              <a:off x="142452" y="2942573"/>
              <a:ext cx="1103" cy="953"/>
            </a:xfrm>
            <a:custGeom>
              <a:avLst/>
              <a:gdLst/>
              <a:ahLst/>
              <a:cxnLst/>
              <a:rect l="l" t="t" r="r" b="b"/>
              <a:pathLst>
                <a:path w="107" h="91" extrusionOk="0">
                  <a:moveTo>
                    <a:pt x="24" y="1"/>
                  </a:moveTo>
                  <a:cubicBezTo>
                    <a:pt x="16" y="1"/>
                    <a:pt x="9" y="3"/>
                    <a:pt x="1" y="6"/>
                  </a:cubicBezTo>
                  <a:lnTo>
                    <a:pt x="22" y="91"/>
                  </a:lnTo>
                  <a:lnTo>
                    <a:pt x="106" y="70"/>
                  </a:lnTo>
                  <a:cubicBezTo>
                    <a:pt x="89" y="35"/>
                    <a:pt x="58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38"/>
            <p:cNvSpPr/>
            <p:nvPr/>
          </p:nvSpPr>
          <p:spPr>
            <a:xfrm>
              <a:off x="275793" y="3029390"/>
              <a:ext cx="1103" cy="775"/>
            </a:xfrm>
            <a:custGeom>
              <a:avLst/>
              <a:gdLst/>
              <a:ahLst/>
              <a:cxnLst/>
              <a:rect l="l" t="t" r="r" b="b"/>
              <a:pathLst>
                <a:path w="107" h="74" extrusionOk="0">
                  <a:moveTo>
                    <a:pt x="1" y="0"/>
                  </a:moveTo>
                  <a:cubicBezTo>
                    <a:pt x="28" y="41"/>
                    <a:pt x="38" y="73"/>
                    <a:pt x="59" y="73"/>
                  </a:cubicBezTo>
                  <a:cubicBezTo>
                    <a:pt x="70" y="73"/>
                    <a:pt x="84" y="64"/>
                    <a:pt x="106" y="42"/>
                  </a:cubicBezTo>
                  <a:cubicBezTo>
                    <a:pt x="85" y="0"/>
                    <a:pt x="4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38"/>
            <p:cNvSpPr/>
            <p:nvPr/>
          </p:nvSpPr>
          <p:spPr>
            <a:xfrm>
              <a:off x="115134" y="2934709"/>
              <a:ext cx="887" cy="1110"/>
            </a:xfrm>
            <a:custGeom>
              <a:avLst/>
              <a:gdLst/>
              <a:ahLst/>
              <a:cxnLst/>
              <a:rect l="l" t="t" r="r" b="b"/>
              <a:pathLst>
                <a:path w="86" h="106" extrusionOk="0">
                  <a:moveTo>
                    <a:pt x="22" y="1"/>
                  </a:moveTo>
                  <a:cubicBezTo>
                    <a:pt x="22" y="43"/>
                    <a:pt x="1" y="106"/>
                    <a:pt x="85" y="106"/>
                  </a:cubicBezTo>
                  <a:cubicBezTo>
                    <a:pt x="64" y="64"/>
                    <a:pt x="85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38"/>
            <p:cNvSpPr/>
            <p:nvPr/>
          </p:nvSpPr>
          <p:spPr>
            <a:xfrm>
              <a:off x="480032" y="2728840"/>
              <a:ext cx="887" cy="890"/>
            </a:xfrm>
            <a:custGeom>
              <a:avLst/>
              <a:gdLst/>
              <a:ahLst/>
              <a:cxnLst/>
              <a:rect l="l" t="t" r="r" b="b"/>
              <a:pathLst>
                <a:path w="86" h="85" extrusionOk="0">
                  <a:moveTo>
                    <a:pt x="85" y="1"/>
                  </a:moveTo>
                  <a:lnTo>
                    <a:pt x="85" y="1"/>
                  </a:lnTo>
                  <a:cubicBezTo>
                    <a:pt x="1" y="22"/>
                    <a:pt x="1" y="22"/>
                    <a:pt x="43" y="85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38"/>
            <p:cNvSpPr/>
            <p:nvPr/>
          </p:nvSpPr>
          <p:spPr>
            <a:xfrm>
              <a:off x="105378" y="2921754"/>
              <a:ext cx="1093" cy="859"/>
            </a:xfrm>
            <a:custGeom>
              <a:avLst/>
              <a:gdLst/>
              <a:ahLst/>
              <a:cxnLst/>
              <a:rect l="l" t="t" r="r" b="b"/>
              <a:pathLst>
                <a:path w="106" h="82" extrusionOk="0">
                  <a:moveTo>
                    <a:pt x="66" y="1"/>
                  </a:moveTo>
                  <a:cubicBezTo>
                    <a:pt x="49" y="1"/>
                    <a:pt x="27" y="10"/>
                    <a:pt x="1" y="18"/>
                  </a:cubicBezTo>
                  <a:cubicBezTo>
                    <a:pt x="22" y="60"/>
                    <a:pt x="64" y="81"/>
                    <a:pt x="106" y="81"/>
                  </a:cubicBezTo>
                  <a:cubicBezTo>
                    <a:pt x="106" y="19"/>
                    <a:pt x="91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38"/>
            <p:cNvSpPr/>
            <p:nvPr/>
          </p:nvSpPr>
          <p:spPr>
            <a:xfrm>
              <a:off x="437977" y="2694270"/>
              <a:ext cx="1093" cy="1121"/>
            </a:xfrm>
            <a:custGeom>
              <a:avLst/>
              <a:gdLst/>
              <a:ahLst/>
              <a:cxnLst/>
              <a:rect l="l" t="t" r="r" b="b"/>
              <a:pathLst>
                <a:path w="106" h="107" extrusionOk="0">
                  <a:moveTo>
                    <a:pt x="0" y="1"/>
                  </a:moveTo>
                  <a:lnTo>
                    <a:pt x="21" y="106"/>
                  </a:lnTo>
                  <a:lnTo>
                    <a:pt x="105" y="64"/>
                  </a:lnTo>
                  <a:cubicBezTo>
                    <a:pt x="105" y="22"/>
                    <a:pt x="4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38"/>
            <p:cNvSpPr/>
            <p:nvPr/>
          </p:nvSpPr>
          <p:spPr>
            <a:xfrm>
              <a:off x="449898" y="3011776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85" y="0"/>
                  </a:moveTo>
                  <a:cubicBezTo>
                    <a:pt x="1" y="42"/>
                    <a:pt x="1" y="42"/>
                    <a:pt x="43" y="105"/>
                  </a:cubicBezTo>
                  <a:cubicBezTo>
                    <a:pt x="64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38"/>
            <p:cNvSpPr/>
            <p:nvPr/>
          </p:nvSpPr>
          <p:spPr>
            <a:xfrm>
              <a:off x="484373" y="2995261"/>
              <a:ext cx="1093" cy="984"/>
            </a:xfrm>
            <a:custGeom>
              <a:avLst/>
              <a:gdLst/>
              <a:ahLst/>
              <a:cxnLst/>
              <a:rect l="l" t="t" r="r" b="b"/>
              <a:pathLst>
                <a:path w="106" h="94" extrusionOk="0">
                  <a:moveTo>
                    <a:pt x="63" y="0"/>
                  </a:moveTo>
                  <a:cubicBezTo>
                    <a:pt x="42" y="21"/>
                    <a:pt x="0" y="42"/>
                    <a:pt x="21" y="84"/>
                  </a:cubicBezTo>
                  <a:cubicBezTo>
                    <a:pt x="28" y="91"/>
                    <a:pt x="34" y="93"/>
                    <a:pt x="40" y="93"/>
                  </a:cubicBezTo>
                  <a:cubicBezTo>
                    <a:pt x="55" y="93"/>
                    <a:pt x="70" y="78"/>
                    <a:pt x="84" y="63"/>
                  </a:cubicBezTo>
                  <a:cubicBezTo>
                    <a:pt x="106" y="42"/>
                    <a:pt x="84" y="21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38"/>
            <p:cNvSpPr/>
            <p:nvPr/>
          </p:nvSpPr>
          <p:spPr>
            <a:xfrm>
              <a:off x="514290" y="2877686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106" y="0"/>
                  </a:moveTo>
                  <a:cubicBezTo>
                    <a:pt x="1" y="42"/>
                    <a:pt x="1" y="42"/>
                    <a:pt x="64" y="84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38"/>
            <p:cNvSpPr/>
            <p:nvPr/>
          </p:nvSpPr>
          <p:spPr>
            <a:xfrm>
              <a:off x="298129" y="3101682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42" y="0"/>
                  </a:moveTo>
                  <a:cubicBezTo>
                    <a:pt x="25" y="0"/>
                    <a:pt x="13" y="10"/>
                    <a:pt x="0" y="35"/>
                  </a:cubicBezTo>
                  <a:cubicBezTo>
                    <a:pt x="9" y="44"/>
                    <a:pt x="21" y="49"/>
                    <a:pt x="34" y="49"/>
                  </a:cubicBezTo>
                  <a:cubicBezTo>
                    <a:pt x="53" y="49"/>
                    <a:pt x="72" y="39"/>
                    <a:pt x="85" y="14"/>
                  </a:cubicBezTo>
                  <a:cubicBezTo>
                    <a:pt x="67" y="5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38"/>
            <p:cNvSpPr/>
            <p:nvPr/>
          </p:nvSpPr>
          <p:spPr>
            <a:xfrm>
              <a:off x="401120" y="3073333"/>
              <a:ext cx="877" cy="576"/>
            </a:xfrm>
            <a:custGeom>
              <a:avLst/>
              <a:gdLst/>
              <a:ahLst/>
              <a:cxnLst/>
              <a:rect l="l" t="t" r="r" b="b"/>
              <a:pathLst>
                <a:path w="85" h="55" extrusionOk="0">
                  <a:moveTo>
                    <a:pt x="54" y="1"/>
                  </a:moveTo>
                  <a:cubicBezTo>
                    <a:pt x="31" y="1"/>
                    <a:pt x="15" y="20"/>
                    <a:pt x="0" y="51"/>
                  </a:cubicBezTo>
                  <a:cubicBezTo>
                    <a:pt x="17" y="51"/>
                    <a:pt x="34" y="54"/>
                    <a:pt x="48" y="54"/>
                  </a:cubicBezTo>
                  <a:cubicBezTo>
                    <a:pt x="69" y="54"/>
                    <a:pt x="84" y="47"/>
                    <a:pt x="84" y="9"/>
                  </a:cubicBezTo>
                  <a:cubicBezTo>
                    <a:pt x="73" y="3"/>
                    <a:pt x="63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38"/>
            <p:cNvSpPr/>
            <p:nvPr/>
          </p:nvSpPr>
          <p:spPr>
            <a:xfrm>
              <a:off x="394397" y="3075627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84" y="0"/>
                  </a:moveTo>
                  <a:cubicBezTo>
                    <a:pt x="63" y="21"/>
                    <a:pt x="21" y="21"/>
                    <a:pt x="0" y="42"/>
                  </a:cubicBezTo>
                  <a:cubicBezTo>
                    <a:pt x="23" y="57"/>
                    <a:pt x="42" y="64"/>
                    <a:pt x="58" y="64"/>
                  </a:cubicBezTo>
                  <a:cubicBezTo>
                    <a:pt x="88" y="64"/>
                    <a:pt x="105" y="41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38"/>
            <p:cNvSpPr/>
            <p:nvPr/>
          </p:nvSpPr>
          <p:spPr>
            <a:xfrm>
              <a:off x="384858" y="3081732"/>
              <a:ext cx="877" cy="607"/>
            </a:xfrm>
            <a:custGeom>
              <a:avLst/>
              <a:gdLst/>
              <a:ahLst/>
              <a:cxnLst/>
              <a:rect l="l" t="t" r="r" b="b"/>
              <a:pathLst>
                <a:path w="85" h="58" extrusionOk="0">
                  <a:moveTo>
                    <a:pt x="42" y="1"/>
                  </a:moveTo>
                  <a:cubicBezTo>
                    <a:pt x="26" y="1"/>
                    <a:pt x="11" y="16"/>
                    <a:pt x="0" y="48"/>
                  </a:cubicBezTo>
                  <a:cubicBezTo>
                    <a:pt x="7" y="55"/>
                    <a:pt x="17" y="57"/>
                    <a:pt x="27" y="57"/>
                  </a:cubicBezTo>
                  <a:cubicBezTo>
                    <a:pt x="47" y="57"/>
                    <a:pt x="70" y="48"/>
                    <a:pt x="84" y="48"/>
                  </a:cubicBezTo>
                  <a:cubicBezTo>
                    <a:pt x="74" y="16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38"/>
            <p:cNvSpPr/>
            <p:nvPr/>
          </p:nvSpPr>
          <p:spPr>
            <a:xfrm>
              <a:off x="72430" y="2946563"/>
              <a:ext cx="877" cy="576"/>
            </a:xfrm>
            <a:custGeom>
              <a:avLst/>
              <a:gdLst/>
              <a:ahLst/>
              <a:cxnLst/>
              <a:rect l="l" t="t" r="r" b="b"/>
              <a:pathLst>
                <a:path w="85" h="55" extrusionOk="0">
                  <a:moveTo>
                    <a:pt x="36" y="1"/>
                  </a:moveTo>
                  <a:cubicBezTo>
                    <a:pt x="15" y="1"/>
                    <a:pt x="0" y="8"/>
                    <a:pt x="0" y="46"/>
                  </a:cubicBezTo>
                  <a:cubicBezTo>
                    <a:pt x="11" y="52"/>
                    <a:pt x="21" y="54"/>
                    <a:pt x="30" y="54"/>
                  </a:cubicBezTo>
                  <a:cubicBezTo>
                    <a:pt x="53" y="54"/>
                    <a:pt x="69" y="35"/>
                    <a:pt x="84" y="4"/>
                  </a:cubicBezTo>
                  <a:cubicBezTo>
                    <a:pt x="67" y="4"/>
                    <a:pt x="51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38"/>
            <p:cNvSpPr/>
            <p:nvPr/>
          </p:nvSpPr>
          <p:spPr>
            <a:xfrm>
              <a:off x="116011" y="2935808"/>
              <a:ext cx="877" cy="890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0" y="1"/>
                  </a:moveTo>
                  <a:cubicBezTo>
                    <a:pt x="21" y="43"/>
                    <a:pt x="21" y="85"/>
                    <a:pt x="84" y="85"/>
                  </a:cubicBezTo>
                  <a:cubicBezTo>
                    <a:pt x="63" y="43"/>
                    <a:pt x="6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38"/>
            <p:cNvSpPr/>
            <p:nvPr/>
          </p:nvSpPr>
          <p:spPr>
            <a:xfrm>
              <a:off x="116877" y="2936688"/>
              <a:ext cx="660" cy="890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0" y="1"/>
                  </a:moveTo>
                  <a:cubicBezTo>
                    <a:pt x="0" y="22"/>
                    <a:pt x="0" y="64"/>
                    <a:pt x="42" y="85"/>
                  </a:cubicBezTo>
                  <a:cubicBezTo>
                    <a:pt x="63" y="22"/>
                    <a:pt x="6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38"/>
            <p:cNvSpPr/>
            <p:nvPr/>
          </p:nvSpPr>
          <p:spPr>
            <a:xfrm>
              <a:off x="393530" y="2703298"/>
              <a:ext cx="877" cy="901"/>
            </a:xfrm>
            <a:custGeom>
              <a:avLst/>
              <a:gdLst/>
              <a:ahLst/>
              <a:cxnLst/>
              <a:rect l="l" t="t" r="r" b="b"/>
              <a:pathLst>
                <a:path w="85" h="86" extrusionOk="0">
                  <a:moveTo>
                    <a:pt x="21" y="1"/>
                  </a:moveTo>
                  <a:cubicBezTo>
                    <a:pt x="0" y="22"/>
                    <a:pt x="21" y="64"/>
                    <a:pt x="42" y="85"/>
                  </a:cubicBezTo>
                  <a:cubicBezTo>
                    <a:pt x="84" y="43"/>
                    <a:pt x="84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38"/>
            <p:cNvSpPr/>
            <p:nvPr/>
          </p:nvSpPr>
          <p:spPr>
            <a:xfrm>
              <a:off x="124457" y="2943076"/>
              <a:ext cx="887" cy="806"/>
            </a:xfrm>
            <a:custGeom>
              <a:avLst/>
              <a:gdLst/>
              <a:ahLst/>
              <a:cxnLst/>
              <a:rect l="l" t="t" r="r" b="b"/>
              <a:pathLst>
                <a:path w="86" h="77" extrusionOk="0">
                  <a:moveTo>
                    <a:pt x="85" y="1"/>
                  </a:moveTo>
                  <a:cubicBezTo>
                    <a:pt x="64" y="22"/>
                    <a:pt x="22" y="22"/>
                    <a:pt x="1" y="64"/>
                  </a:cubicBezTo>
                  <a:cubicBezTo>
                    <a:pt x="24" y="71"/>
                    <a:pt x="41" y="76"/>
                    <a:pt x="54" y="76"/>
                  </a:cubicBezTo>
                  <a:cubicBezTo>
                    <a:pt x="77" y="76"/>
                    <a:pt x="85" y="62"/>
                    <a:pt x="85" y="22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38"/>
            <p:cNvSpPr/>
            <p:nvPr/>
          </p:nvSpPr>
          <p:spPr>
            <a:xfrm>
              <a:off x="465728" y="2713875"/>
              <a:ext cx="877" cy="890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63"/>
                    <a:pt x="21" y="84"/>
                    <a:pt x="84" y="84"/>
                  </a:cubicBezTo>
                  <a:cubicBezTo>
                    <a:pt x="63" y="63"/>
                    <a:pt x="84" y="21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38"/>
            <p:cNvSpPr/>
            <p:nvPr/>
          </p:nvSpPr>
          <p:spPr>
            <a:xfrm>
              <a:off x="466594" y="2714755"/>
              <a:ext cx="660" cy="890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0" y="0"/>
                  </a:moveTo>
                  <a:cubicBezTo>
                    <a:pt x="0" y="21"/>
                    <a:pt x="0" y="63"/>
                    <a:pt x="42" y="84"/>
                  </a:cubicBezTo>
                  <a:cubicBezTo>
                    <a:pt x="63" y="42"/>
                    <a:pt x="63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38"/>
            <p:cNvSpPr/>
            <p:nvPr/>
          </p:nvSpPr>
          <p:spPr>
            <a:xfrm>
              <a:off x="96489" y="2987333"/>
              <a:ext cx="660" cy="890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1" y="0"/>
                  </a:moveTo>
                  <a:cubicBezTo>
                    <a:pt x="1" y="42"/>
                    <a:pt x="1" y="63"/>
                    <a:pt x="43" y="85"/>
                  </a:cubicBezTo>
                  <a:cubicBezTo>
                    <a:pt x="64" y="42"/>
                    <a:pt x="6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38"/>
            <p:cNvSpPr/>
            <p:nvPr/>
          </p:nvSpPr>
          <p:spPr>
            <a:xfrm>
              <a:off x="513857" y="2880545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43" y="1"/>
                  </a:moveTo>
                  <a:cubicBezTo>
                    <a:pt x="1" y="43"/>
                    <a:pt x="43" y="64"/>
                    <a:pt x="43" y="85"/>
                  </a:cubicBezTo>
                  <a:lnTo>
                    <a:pt x="43" y="106"/>
                  </a:lnTo>
                  <a:cubicBezTo>
                    <a:pt x="85" y="64"/>
                    <a:pt x="106" y="22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38"/>
            <p:cNvSpPr/>
            <p:nvPr/>
          </p:nvSpPr>
          <p:spPr>
            <a:xfrm>
              <a:off x="485023" y="2729940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32" y="0"/>
                  </a:moveTo>
                  <a:cubicBezTo>
                    <a:pt x="9" y="0"/>
                    <a:pt x="0" y="23"/>
                    <a:pt x="0" y="64"/>
                  </a:cubicBezTo>
                  <a:cubicBezTo>
                    <a:pt x="21" y="64"/>
                    <a:pt x="64" y="64"/>
                    <a:pt x="85" y="22"/>
                  </a:cubicBezTo>
                  <a:cubicBezTo>
                    <a:pt x="62" y="7"/>
                    <a:pt x="45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38"/>
            <p:cNvSpPr/>
            <p:nvPr/>
          </p:nvSpPr>
          <p:spPr>
            <a:xfrm>
              <a:off x="483074" y="2735008"/>
              <a:ext cx="877" cy="890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21" y="0"/>
                  </a:moveTo>
                  <a:lnTo>
                    <a:pt x="21" y="0"/>
                  </a:lnTo>
                  <a:cubicBezTo>
                    <a:pt x="0" y="21"/>
                    <a:pt x="0" y="64"/>
                    <a:pt x="63" y="85"/>
                  </a:cubicBezTo>
                  <a:cubicBezTo>
                    <a:pt x="84" y="43"/>
                    <a:pt x="63" y="21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38"/>
            <p:cNvSpPr/>
            <p:nvPr/>
          </p:nvSpPr>
          <p:spPr>
            <a:xfrm>
              <a:off x="442958" y="2915994"/>
              <a:ext cx="877" cy="890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64" y="1"/>
                  </a:moveTo>
                  <a:cubicBezTo>
                    <a:pt x="1" y="43"/>
                    <a:pt x="1" y="64"/>
                    <a:pt x="64" y="85"/>
                  </a:cubicBezTo>
                  <a:cubicBezTo>
                    <a:pt x="85" y="64"/>
                    <a:pt x="64" y="22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38"/>
            <p:cNvSpPr/>
            <p:nvPr/>
          </p:nvSpPr>
          <p:spPr>
            <a:xfrm>
              <a:off x="495861" y="2901406"/>
              <a:ext cx="1093" cy="607"/>
            </a:xfrm>
            <a:custGeom>
              <a:avLst/>
              <a:gdLst/>
              <a:ahLst/>
              <a:cxnLst/>
              <a:rect l="l" t="t" r="r" b="b"/>
              <a:pathLst>
                <a:path w="106" h="58" extrusionOk="0">
                  <a:moveTo>
                    <a:pt x="53" y="1"/>
                  </a:moveTo>
                  <a:cubicBezTo>
                    <a:pt x="37" y="1"/>
                    <a:pt x="22" y="16"/>
                    <a:pt x="1" y="48"/>
                  </a:cubicBezTo>
                  <a:cubicBezTo>
                    <a:pt x="15" y="55"/>
                    <a:pt x="26" y="57"/>
                    <a:pt x="37" y="57"/>
                  </a:cubicBezTo>
                  <a:cubicBezTo>
                    <a:pt x="59" y="57"/>
                    <a:pt x="78" y="48"/>
                    <a:pt x="106" y="48"/>
                  </a:cubicBezTo>
                  <a:cubicBezTo>
                    <a:pt x="85" y="16"/>
                    <a:pt x="69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38"/>
            <p:cNvSpPr/>
            <p:nvPr/>
          </p:nvSpPr>
          <p:spPr>
            <a:xfrm>
              <a:off x="485889" y="2743596"/>
              <a:ext cx="877" cy="890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42"/>
                    <a:pt x="22" y="63"/>
                    <a:pt x="64" y="85"/>
                  </a:cubicBezTo>
                  <a:cubicBezTo>
                    <a:pt x="85" y="42"/>
                    <a:pt x="85" y="21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38"/>
            <p:cNvSpPr/>
            <p:nvPr/>
          </p:nvSpPr>
          <p:spPr>
            <a:xfrm>
              <a:off x="221590" y="3082004"/>
              <a:ext cx="1320" cy="775"/>
            </a:xfrm>
            <a:custGeom>
              <a:avLst/>
              <a:gdLst/>
              <a:ahLst/>
              <a:cxnLst/>
              <a:rect l="l" t="t" r="r" b="b"/>
              <a:pathLst>
                <a:path w="128" h="74" extrusionOk="0">
                  <a:moveTo>
                    <a:pt x="106" y="1"/>
                  </a:moveTo>
                  <a:cubicBezTo>
                    <a:pt x="85" y="22"/>
                    <a:pt x="1" y="22"/>
                    <a:pt x="22" y="64"/>
                  </a:cubicBezTo>
                  <a:cubicBezTo>
                    <a:pt x="36" y="71"/>
                    <a:pt x="48" y="73"/>
                    <a:pt x="58" y="73"/>
                  </a:cubicBezTo>
                  <a:cubicBezTo>
                    <a:pt x="80" y="73"/>
                    <a:pt x="99" y="64"/>
                    <a:pt x="127" y="64"/>
                  </a:cubicBezTo>
                  <a:lnTo>
                    <a:pt x="106" y="43"/>
                  </a:lnTo>
                  <a:cubicBezTo>
                    <a:pt x="106" y="22"/>
                    <a:pt x="106" y="22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38"/>
            <p:cNvSpPr/>
            <p:nvPr/>
          </p:nvSpPr>
          <p:spPr>
            <a:xfrm>
              <a:off x="241978" y="3009786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26" y="1"/>
                  </a:moveTo>
                  <a:cubicBezTo>
                    <a:pt x="11" y="1"/>
                    <a:pt x="0" y="11"/>
                    <a:pt x="0" y="43"/>
                  </a:cubicBezTo>
                  <a:cubicBezTo>
                    <a:pt x="12" y="49"/>
                    <a:pt x="23" y="52"/>
                    <a:pt x="32" y="52"/>
                  </a:cubicBezTo>
                  <a:cubicBezTo>
                    <a:pt x="55" y="52"/>
                    <a:pt x="69" y="37"/>
                    <a:pt x="84" y="22"/>
                  </a:cubicBezTo>
                  <a:cubicBezTo>
                    <a:pt x="63" y="11"/>
                    <a:pt x="42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38"/>
            <p:cNvSpPr/>
            <p:nvPr/>
          </p:nvSpPr>
          <p:spPr>
            <a:xfrm>
              <a:off x="478949" y="2973457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27" y="1"/>
                  </a:moveTo>
                  <a:cubicBezTo>
                    <a:pt x="11" y="1"/>
                    <a:pt x="1" y="11"/>
                    <a:pt x="1" y="43"/>
                  </a:cubicBezTo>
                  <a:cubicBezTo>
                    <a:pt x="13" y="49"/>
                    <a:pt x="24" y="52"/>
                    <a:pt x="33" y="52"/>
                  </a:cubicBezTo>
                  <a:cubicBezTo>
                    <a:pt x="55" y="52"/>
                    <a:pt x="70" y="37"/>
                    <a:pt x="85" y="22"/>
                  </a:cubicBezTo>
                  <a:cubicBezTo>
                    <a:pt x="64" y="11"/>
                    <a:pt x="4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38"/>
            <p:cNvSpPr/>
            <p:nvPr/>
          </p:nvSpPr>
          <p:spPr>
            <a:xfrm>
              <a:off x="476783" y="2975227"/>
              <a:ext cx="443" cy="890"/>
            </a:xfrm>
            <a:custGeom>
              <a:avLst/>
              <a:gdLst/>
              <a:ahLst/>
              <a:cxnLst/>
              <a:rect l="l" t="t" r="r" b="b"/>
              <a:pathLst>
                <a:path w="43" h="85" extrusionOk="0">
                  <a:moveTo>
                    <a:pt x="1" y="0"/>
                  </a:moveTo>
                  <a:cubicBezTo>
                    <a:pt x="1" y="42"/>
                    <a:pt x="1" y="84"/>
                    <a:pt x="22" y="84"/>
                  </a:cubicBezTo>
                  <a:cubicBezTo>
                    <a:pt x="43" y="63"/>
                    <a:pt x="43" y="4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38"/>
            <p:cNvSpPr/>
            <p:nvPr/>
          </p:nvSpPr>
          <p:spPr>
            <a:xfrm>
              <a:off x="387673" y="3000979"/>
              <a:ext cx="877" cy="890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64"/>
                    <a:pt x="22" y="85"/>
                    <a:pt x="85" y="85"/>
                  </a:cubicBezTo>
                  <a:cubicBezTo>
                    <a:pt x="85" y="64"/>
                    <a:pt x="85" y="22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38"/>
            <p:cNvSpPr/>
            <p:nvPr/>
          </p:nvSpPr>
          <p:spPr>
            <a:xfrm>
              <a:off x="496944" y="2976766"/>
              <a:ext cx="877" cy="534"/>
            </a:xfrm>
            <a:custGeom>
              <a:avLst/>
              <a:gdLst/>
              <a:ahLst/>
              <a:cxnLst/>
              <a:rect l="l" t="t" r="r" b="b"/>
              <a:pathLst>
                <a:path w="85" h="51" extrusionOk="0">
                  <a:moveTo>
                    <a:pt x="35" y="0"/>
                  </a:moveTo>
                  <a:cubicBezTo>
                    <a:pt x="22" y="0"/>
                    <a:pt x="11" y="11"/>
                    <a:pt x="1" y="42"/>
                  </a:cubicBezTo>
                  <a:cubicBezTo>
                    <a:pt x="13" y="48"/>
                    <a:pt x="24" y="51"/>
                    <a:pt x="33" y="51"/>
                  </a:cubicBezTo>
                  <a:cubicBezTo>
                    <a:pt x="55" y="51"/>
                    <a:pt x="70" y="36"/>
                    <a:pt x="85" y="21"/>
                  </a:cubicBezTo>
                  <a:cubicBezTo>
                    <a:pt x="64" y="11"/>
                    <a:pt x="48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38"/>
            <p:cNvSpPr/>
            <p:nvPr/>
          </p:nvSpPr>
          <p:spPr>
            <a:xfrm>
              <a:off x="468327" y="2988076"/>
              <a:ext cx="877" cy="586"/>
            </a:xfrm>
            <a:custGeom>
              <a:avLst/>
              <a:gdLst/>
              <a:ahLst/>
              <a:cxnLst/>
              <a:rect l="l" t="t" r="r" b="b"/>
              <a:pathLst>
                <a:path w="85" h="56" extrusionOk="0">
                  <a:moveTo>
                    <a:pt x="31" y="1"/>
                  </a:moveTo>
                  <a:cubicBezTo>
                    <a:pt x="9" y="1"/>
                    <a:pt x="1" y="16"/>
                    <a:pt x="1" y="56"/>
                  </a:cubicBezTo>
                  <a:cubicBezTo>
                    <a:pt x="22" y="56"/>
                    <a:pt x="64" y="56"/>
                    <a:pt x="85" y="14"/>
                  </a:cubicBezTo>
                  <a:cubicBezTo>
                    <a:pt x="62" y="6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38"/>
            <p:cNvSpPr/>
            <p:nvPr/>
          </p:nvSpPr>
          <p:spPr>
            <a:xfrm>
              <a:off x="489354" y="2990632"/>
              <a:ext cx="887" cy="691"/>
            </a:xfrm>
            <a:custGeom>
              <a:avLst/>
              <a:gdLst/>
              <a:ahLst/>
              <a:cxnLst/>
              <a:rect l="l" t="t" r="r" b="b"/>
              <a:pathLst>
                <a:path w="86" h="66" extrusionOk="0">
                  <a:moveTo>
                    <a:pt x="35" y="1"/>
                  </a:moveTo>
                  <a:cubicBezTo>
                    <a:pt x="22" y="1"/>
                    <a:pt x="11" y="11"/>
                    <a:pt x="1" y="43"/>
                  </a:cubicBezTo>
                  <a:cubicBezTo>
                    <a:pt x="17" y="59"/>
                    <a:pt x="30" y="66"/>
                    <a:pt x="41" y="66"/>
                  </a:cubicBezTo>
                  <a:cubicBezTo>
                    <a:pt x="59" y="66"/>
                    <a:pt x="72" y="48"/>
                    <a:pt x="85" y="22"/>
                  </a:cubicBezTo>
                  <a:cubicBezTo>
                    <a:pt x="64" y="11"/>
                    <a:pt x="48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38"/>
            <p:cNvSpPr/>
            <p:nvPr/>
          </p:nvSpPr>
          <p:spPr>
            <a:xfrm>
              <a:off x="210102" y="3111453"/>
              <a:ext cx="1093" cy="607"/>
            </a:xfrm>
            <a:custGeom>
              <a:avLst/>
              <a:gdLst/>
              <a:ahLst/>
              <a:cxnLst/>
              <a:rect l="l" t="t" r="r" b="b"/>
              <a:pathLst>
                <a:path w="106" h="58" extrusionOk="0">
                  <a:moveTo>
                    <a:pt x="45" y="1"/>
                  </a:moveTo>
                  <a:cubicBezTo>
                    <a:pt x="27" y="1"/>
                    <a:pt x="11" y="17"/>
                    <a:pt x="1" y="48"/>
                  </a:cubicBezTo>
                  <a:cubicBezTo>
                    <a:pt x="15" y="55"/>
                    <a:pt x="26" y="58"/>
                    <a:pt x="37" y="58"/>
                  </a:cubicBezTo>
                  <a:cubicBezTo>
                    <a:pt x="59" y="58"/>
                    <a:pt x="78" y="48"/>
                    <a:pt x="106" y="48"/>
                  </a:cubicBezTo>
                  <a:cubicBezTo>
                    <a:pt x="85" y="17"/>
                    <a:pt x="64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38"/>
            <p:cNvSpPr/>
            <p:nvPr/>
          </p:nvSpPr>
          <p:spPr>
            <a:xfrm>
              <a:off x="318290" y="3080601"/>
              <a:ext cx="877" cy="534"/>
            </a:xfrm>
            <a:custGeom>
              <a:avLst/>
              <a:gdLst/>
              <a:ahLst/>
              <a:cxnLst/>
              <a:rect l="l" t="t" r="r" b="b"/>
              <a:pathLst>
                <a:path w="85" h="51" extrusionOk="0">
                  <a:moveTo>
                    <a:pt x="53" y="0"/>
                  </a:moveTo>
                  <a:cubicBezTo>
                    <a:pt x="30" y="0"/>
                    <a:pt x="16" y="15"/>
                    <a:pt x="1" y="30"/>
                  </a:cubicBezTo>
                  <a:cubicBezTo>
                    <a:pt x="22" y="40"/>
                    <a:pt x="38" y="51"/>
                    <a:pt x="51" y="51"/>
                  </a:cubicBezTo>
                  <a:cubicBezTo>
                    <a:pt x="64" y="51"/>
                    <a:pt x="74" y="40"/>
                    <a:pt x="85" y="9"/>
                  </a:cubicBezTo>
                  <a:cubicBezTo>
                    <a:pt x="73" y="3"/>
                    <a:pt x="62" y="0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38"/>
            <p:cNvSpPr/>
            <p:nvPr/>
          </p:nvSpPr>
          <p:spPr>
            <a:xfrm>
              <a:off x="336935" y="3076412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53" y="1"/>
                  </a:moveTo>
                  <a:cubicBezTo>
                    <a:pt x="31" y="1"/>
                    <a:pt x="16" y="15"/>
                    <a:pt x="1" y="30"/>
                  </a:cubicBezTo>
                  <a:cubicBezTo>
                    <a:pt x="22" y="41"/>
                    <a:pt x="38" y="51"/>
                    <a:pt x="51" y="51"/>
                  </a:cubicBezTo>
                  <a:cubicBezTo>
                    <a:pt x="64" y="51"/>
                    <a:pt x="74" y="41"/>
                    <a:pt x="85" y="9"/>
                  </a:cubicBezTo>
                  <a:cubicBezTo>
                    <a:pt x="73" y="3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38"/>
            <p:cNvSpPr/>
            <p:nvPr/>
          </p:nvSpPr>
          <p:spPr>
            <a:xfrm>
              <a:off x="273843" y="3102782"/>
              <a:ext cx="1031" cy="461"/>
            </a:xfrm>
            <a:custGeom>
              <a:avLst/>
              <a:gdLst/>
              <a:ahLst/>
              <a:cxnLst/>
              <a:rect l="l" t="t" r="r" b="b"/>
              <a:pathLst>
                <a:path w="100" h="44" extrusionOk="0">
                  <a:moveTo>
                    <a:pt x="51" y="0"/>
                  </a:moveTo>
                  <a:cubicBezTo>
                    <a:pt x="33" y="0"/>
                    <a:pt x="13" y="11"/>
                    <a:pt x="1" y="35"/>
                  </a:cubicBezTo>
                  <a:cubicBezTo>
                    <a:pt x="13" y="41"/>
                    <a:pt x="27" y="44"/>
                    <a:pt x="40" y="44"/>
                  </a:cubicBezTo>
                  <a:cubicBezTo>
                    <a:pt x="73" y="44"/>
                    <a:pt x="100" y="29"/>
                    <a:pt x="85" y="14"/>
                  </a:cubicBezTo>
                  <a:cubicBezTo>
                    <a:pt x="76" y="5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38"/>
            <p:cNvSpPr/>
            <p:nvPr/>
          </p:nvSpPr>
          <p:spPr>
            <a:xfrm>
              <a:off x="436389" y="2657753"/>
              <a:ext cx="516" cy="419"/>
            </a:xfrm>
            <a:custGeom>
              <a:avLst/>
              <a:gdLst/>
              <a:ahLst/>
              <a:cxnLst/>
              <a:rect l="l" t="t" r="r" b="b"/>
              <a:pathLst>
                <a:path w="50" h="40" extrusionOk="0">
                  <a:moveTo>
                    <a:pt x="3" y="1"/>
                  </a:moveTo>
                  <a:cubicBezTo>
                    <a:pt x="0" y="1"/>
                    <a:pt x="0" y="6"/>
                    <a:pt x="7" y="19"/>
                  </a:cubicBezTo>
                  <a:cubicBezTo>
                    <a:pt x="7" y="40"/>
                    <a:pt x="28" y="40"/>
                    <a:pt x="49" y="40"/>
                  </a:cubicBezTo>
                  <a:cubicBezTo>
                    <a:pt x="35" y="25"/>
                    <a:pt x="10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38"/>
            <p:cNvSpPr/>
            <p:nvPr/>
          </p:nvSpPr>
          <p:spPr>
            <a:xfrm>
              <a:off x="436894" y="2658161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0" y="1"/>
                  </a:moveTo>
                  <a:cubicBezTo>
                    <a:pt x="0" y="16"/>
                    <a:pt x="21" y="31"/>
                    <a:pt x="33" y="31"/>
                  </a:cubicBezTo>
                  <a:cubicBezTo>
                    <a:pt x="39" y="31"/>
                    <a:pt x="42" y="28"/>
                    <a:pt x="42" y="22"/>
                  </a:cubicBezTo>
                  <a:cubicBezTo>
                    <a:pt x="42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38"/>
            <p:cNvSpPr/>
            <p:nvPr/>
          </p:nvSpPr>
          <p:spPr>
            <a:xfrm>
              <a:off x="442958" y="2661251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22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1" y="32"/>
                    <a:pt x="22" y="37"/>
                    <a:pt x="30" y="37"/>
                  </a:cubicBezTo>
                  <a:cubicBezTo>
                    <a:pt x="38" y="37"/>
                    <a:pt x="43" y="32"/>
                    <a:pt x="43" y="21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38"/>
            <p:cNvSpPr/>
            <p:nvPr/>
          </p:nvSpPr>
          <p:spPr>
            <a:xfrm>
              <a:off x="446867" y="2660591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0" y="0"/>
                  </a:moveTo>
                  <a:cubicBezTo>
                    <a:pt x="0" y="15"/>
                    <a:pt x="20" y="39"/>
                    <a:pt x="33" y="39"/>
                  </a:cubicBezTo>
                  <a:cubicBezTo>
                    <a:pt x="38" y="39"/>
                    <a:pt x="42" y="34"/>
                    <a:pt x="42" y="21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38"/>
            <p:cNvSpPr/>
            <p:nvPr/>
          </p:nvSpPr>
          <p:spPr>
            <a:xfrm>
              <a:off x="437761" y="2668079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0" y="21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38"/>
            <p:cNvSpPr/>
            <p:nvPr/>
          </p:nvSpPr>
          <p:spPr>
            <a:xfrm>
              <a:off x="438843" y="2668958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31"/>
                    <a:pt x="7" y="31"/>
                  </a:cubicBezTo>
                  <a:cubicBezTo>
                    <a:pt x="10" y="31"/>
                    <a:pt x="14" y="28"/>
                    <a:pt x="21" y="21"/>
                  </a:cubicBez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38"/>
            <p:cNvSpPr/>
            <p:nvPr/>
          </p:nvSpPr>
          <p:spPr>
            <a:xfrm>
              <a:off x="463996" y="2674896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38"/>
            <p:cNvSpPr/>
            <p:nvPr/>
          </p:nvSpPr>
          <p:spPr>
            <a:xfrm>
              <a:off x="381815" y="2699339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lnTo>
                    <a:pt x="1" y="22"/>
                  </a:lnTo>
                  <a:lnTo>
                    <a:pt x="22" y="43"/>
                  </a:ln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38"/>
            <p:cNvSpPr/>
            <p:nvPr/>
          </p:nvSpPr>
          <p:spPr>
            <a:xfrm>
              <a:off x="381599" y="2700879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38"/>
            <p:cNvSpPr/>
            <p:nvPr/>
          </p:nvSpPr>
          <p:spPr>
            <a:xfrm>
              <a:off x="380629" y="2703738"/>
              <a:ext cx="547" cy="398"/>
            </a:xfrm>
            <a:custGeom>
              <a:avLst/>
              <a:gdLst/>
              <a:ahLst/>
              <a:cxnLst/>
              <a:rect l="l" t="t" r="r" b="b"/>
              <a:pathLst>
                <a:path w="53" h="38" extrusionOk="0">
                  <a:moveTo>
                    <a:pt x="11" y="1"/>
                  </a:moveTo>
                  <a:cubicBezTo>
                    <a:pt x="11" y="12"/>
                    <a:pt x="5" y="12"/>
                    <a:pt x="3" y="12"/>
                  </a:cubicBezTo>
                  <a:cubicBezTo>
                    <a:pt x="0" y="12"/>
                    <a:pt x="0" y="12"/>
                    <a:pt x="11" y="22"/>
                  </a:cubicBezTo>
                  <a:cubicBezTo>
                    <a:pt x="21" y="33"/>
                    <a:pt x="32" y="38"/>
                    <a:pt x="40" y="38"/>
                  </a:cubicBezTo>
                  <a:cubicBezTo>
                    <a:pt x="48" y="38"/>
                    <a:pt x="53" y="33"/>
                    <a:pt x="53" y="22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38"/>
            <p:cNvSpPr/>
            <p:nvPr/>
          </p:nvSpPr>
          <p:spPr>
            <a:xfrm>
              <a:off x="437544" y="2693967"/>
              <a:ext cx="443" cy="314"/>
            </a:xfrm>
            <a:custGeom>
              <a:avLst/>
              <a:gdLst/>
              <a:ahLst/>
              <a:cxnLst/>
              <a:rect l="l" t="t" r="r" b="b"/>
              <a:pathLst>
                <a:path w="43" h="30" extrusionOk="0">
                  <a:moveTo>
                    <a:pt x="9" y="0"/>
                  </a:moveTo>
                  <a:cubicBezTo>
                    <a:pt x="4" y="0"/>
                    <a:pt x="0" y="3"/>
                    <a:pt x="0" y="9"/>
                  </a:cubicBezTo>
                  <a:cubicBezTo>
                    <a:pt x="0" y="30"/>
                    <a:pt x="21" y="30"/>
                    <a:pt x="42" y="30"/>
                  </a:cubicBezTo>
                  <a:cubicBezTo>
                    <a:pt x="42" y="15"/>
                    <a:pt x="21" y="0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38"/>
            <p:cNvSpPr/>
            <p:nvPr/>
          </p:nvSpPr>
          <p:spPr>
            <a:xfrm>
              <a:off x="442092" y="2696040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43" y="21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38"/>
            <p:cNvSpPr/>
            <p:nvPr/>
          </p:nvSpPr>
          <p:spPr>
            <a:xfrm>
              <a:off x="486322" y="2686793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4" y="0"/>
                  </a:moveTo>
                  <a:cubicBezTo>
                    <a:pt x="43" y="0"/>
                    <a:pt x="1" y="42"/>
                    <a:pt x="43" y="42"/>
                  </a:cubicBezTo>
                  <a:cubicBezTo>
                    <a:pt x="64" y="42"/>
                    <a:pt x="64" y="21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38"/>
            <p:cNvSpPr/>
            <p:nvPr/>
          </p:nvSpPr>
          <p:spPr>
            <a:xfrm>
              <a:off x="425829" y="2742716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1" y="0"/>
                  </a:moveTo>
                  <a:cubicBezTo>
                    <a:pt x="1" y="15"/>
                    <a:pt x="21" y="39"/>
                    <a:pt x="33" y="39"/>
                  </a:cubicBezTo>
                  <a:cubicBezTo>
                    <a:pt x="39" y="39"/>
                    <a:pt x="43" y="34"/>
                    <a:pt x="43" y="21"/>
                  </a:cubicBezTo>
                  <a:cubicBezTo>
                    <a:pt x="43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38"/>
            <p:cNvSpPr/>
            <p:nvPr/>
          </p:nvSpPr>
          <p:spPr>
            <a:xfrm>
              <a:off x="482641" y="2726641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21" y="1"/>
                  </a:moveTo>
                  <a:cubicBezTo>
                    <a:pt x="21" y="1"/>
                    <a:pt x="0" y="1"/>
                    <a:pt x="21" y="22"/>
                  </a:cubicBezTo>
                  <a:cubicBezTo>
                    <a:pt x="28" y="29"/>
                    <a:pt x="35" y="31"/>
                    <a:pt x="41" y="31"/>
                  </a:cubicBezTo>
                  <a:cubicBezTo>
                    <a:pt x="54" y="31"/>
                    <a:pt x="63" y="22"/>
                    <a:pt x="63" y="22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38"/>
            <p:cNvSpPr/>
            <p:nvPr/>
          </p:nvSpPr>
          <p:spPr>
            <a:xfrm>
              <a:off x="477649" y="2732149"/>
              <a:ext cx="660" cy="545"/>
            </a:xfrm>
            <a:custGeom>
              <a:avLst/>
              <a:gdLst/>
              <a:ahLst/>
              <a:cxnLst/>
              <a:rect l="l" t="t" r="r" b="b"/>
              <a:pathLst>
                <a:path w="64" h="52" extrusionOk="0">
                  <a:moveTo>
                    <a:pt x="22" y="0"/>
                  </a:moveTo>
                  <a:cubicBezTo>
                    <a:pt x="22" y="21"/>
                    <a:pt x="1" y="42"/>
                    <a:pt x="22" y="42"/>
                  </a:cubicBezTo>
                  <a:cubicBezTo>
                    <a:pt x="22" y="42"/>
                    <a:pt x="22" y="52"/>
                    <a:pt x="28" y="52"/>
                  </a:cubicBezTo>
                  <a:cubicBezTo>
                    <a:pt x="31" y="52"/>
                    <a:pt x="36" y="49"/>
                    <a:pt x="43" y="42"/>
                  </a:cubicBezTo>
                  <a:cubicBezTo>
                    <a:pt x="43" y="21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38"/>
            <p:cNvSpPr/>
            <p:nvPr/>
          </p:nvSpPr>
          <p:spPr>
            <a:xfrm>
              <a:off x="428655" y="2746675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1" y="1"/>
                  </a:moveTo>
                  <a:cubicBezTo>
                    <a:pt x="0" y="1"/>
                    <a:pt x="0" y="22"/>
                    <a:pt x="0" y="64"/>
                  </a:cubicBezTo>
                  <a:cubicBezTo>
                    <a:pt x="21" y="43"/>
                    <a:pt x="42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38"/>
            <p:cNvSpPr/>
            <p:nvPr/>
          </p:nvSpPr>
          <p:spPr>
            <a:xfrm>
              <a:off x="481774" y="2737344"/>
              <a:ext cx="660" cy="314"/>
            </a:xfrm>
            <a:custGeom>
              <a:avLst/>
              <a:gdLst/>
              <a:ahLst/>
              <a:cxnLst/>
              <a:rect l="l" t="t" r="r" b="b"/>
              <a:pathLst>
                <a:path w="64" h="30" extrusionOk="0">
                  <a:moveTo>
                    <a:pt x="9" y="0"/>
                  </a:moveTo>
                  <a:cubicBezTo>
                    <a:pt x="4" y="0"/>
                    <a:pt x="0" y="3"/>
                    <a:pt x="0" y="9"/>
                  </a:cubicBezTo>
                  <a:cubicBezTo>
                    <a:pt x="0" y="30"/>
                    <a:pt x="21" y="30"/>
                    <a:pt x="42" y="30"/>
                  </a:cubicBezTo>
                  <a:lnTo>
                    <a:pt x="63" y="30"/>
                  </a:lnTo>
                  <a:cubicBezTo>
                    <a:pt x="48" y="15"/>
                    <a:pt x="23" y="0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38"/>
            <p:cNvSpPr/>
            <p:nvPr/>
          </p:nvSpPr>
          <p:spPr>
            <a:xfrm>
              <a:off x="482208" y="2737648"/>
              <a:ext cx="660" cy="419"/>
            </a:xfrm>
            <a:custGeom>
              <a:avLst/>
              <a:gdLst/>
              <a:ahLst/>
              <a:cxnLst/>
              <a:rect l="l" t="t" r="r" b="b"/>
              <a:pathLst>
                <a:path w="64" h="40" extrusionOk="0">
                  <a:moveTo>
                    <a:pt x="0" y="1"/>
                  </a:moveTo>
                  <a:cubicBezTo>
                    <a:pt x="15" y="15"/>
                    <a:pt x="39" y="40"/>
                    <a:pt x="53" y="40"/>
                  </a:cubicBezTo>
                  <a:cubicBezTo>
                    <a:pt x="59" y="40"/>
                    <a:pt x="63" y="35"/>
                    <a:pt x="63" y="22"/>
                  </a:cubicBezTo>
                  <a:cubicBezTo>
                    <a:pt x="63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38"/>
            <p:cNvSpPr/>
            <p:nvPr/>
          </p:nvSpPr>
          <p:spPr>
            <a:xfrm>
              <a:off x="72647" y="2866899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cubicBezTo>
                    <a:pt x="0" y="21"/>
                    <a:pt x="0" y="21"/>
                    <a:pt x="0" y="21"/>
                  </a:cubicBezTo>
                  <a:lnTo>
                    <a:pt x="21" y="21"/>
                  </a:ln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38"/>
            <p:cNvSpPr/>
            <p:nvPr/>
          </p:nvSpPr>
          <p:spPr>
            <a:xfrm>
              <a:off x="90209" y="2862742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10" y="1"/>
                  </a:moveTo>
                  <a:cubicBezTo>
                    <a:pt x="4" y="1"/>
                    <a:pt x="0" y="6"/>
                    <a:pt x="0" y="19"/>
                  </a:cubicBezTo>
                  <a:cubicBezTo>
                    <a:pt x="0" y="40"/>
                    <a:pt x="21" y="40"/>
                    <a:pt x="42" y="40"/>
                  </a:cubicBezTo>
                  <a:cubicBezTo>
                    <a:pt x="42" y="25"/>
                    <a:pt x="22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38"/>
            <p:cNvSpPr/>
            <p:nvPr/>
          </p:nvSpPr>
          <p:spPr>
            <a:xfrm>
              <a:off x="36439" y="288869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0"/>
                  </a:moveTo>
                  <a:lnTo>
                    <a:pt x="0" y="22"/>
                  </a:lnTo>
                  <a:lnTo>
                    <a:pt x="0" y="43"/>
                  </a:lnTo>
                  <a:lnTo>
                    <a:pt x="42" y="4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38"/>
            <p:cNvSpPr/>
            <p:nvPr/>
          </p:nvSpPr>
          <p:spPr>
            <a:xfrm>
              <a:off x="423880" y="2782124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31"/>
                    <a:pt x="7" y="31"/>
                  </a:cubicBezTo>
                  <a:cubicBezTo>
                    <a:pt x="10" y="31"/>
                    <a:pt x="15" y="29"/>
                    <a:pt x="22" y="22"/>
                  </a:cubicBez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38"/>
            <p:cNvSpPr/>
            <p:nvPr/>
          </p:nvSpPr>
          <p:spPr>
            <a:xfrm>
              <a:off x="89116" y="2879445"/>
              <a:ext cx="454" cy="419"/>
            </a:xfrm>
            <a:custGeom>
              <a:avLst/>
              <a:gdLst/>
              <a:ahLst/>
              <a:cxnLst/>
              <a:rect l="l" t="t" r="r" b="b"/>
              <a:pathLst>
                <a:path w="44" h="40" extrusionOk="0">
                  <a:moveTo>
                    <a:pt x="1" y="0"/>
                  </a:moveTo>
                  <a:cubicBezTo>
                    <a:pt x="1" y="15"/>
                    <a:pt x="21" y="39"/>
                    <a:pt x="33" y="39"/>
                  </a:cubicBezTo>
                  <a:cubicBezTo>
                    <a:pt x="39" y="39"/>
                    <a:pt x="43" y="35"/>
                    <a:pt x="43" y="21"/>
                  </a:cubicBezTo>
                  <a:cubicBezTo>
                    <a:pt x="43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38"/>
            <p:cNvSpPr/>
            <p:nvPr/>
          </p:nvSpPr>
          <p:spPr>
            <a:xfrm>
              <a:off x="92158" y="2888692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36"/>
                    <a:pt x="0" y="51"/>
                    <a:pt x="8" y="51"/>
                  </a:cubicBezTo>
                  <a:cubicBezTo>
                    <a:pt x="11" y="51"/>
                    <a:pt x="15" y="49"/>
                    <a:pt x="21" y="43"/>
                  </a:cubicBezTo>
                  <a:cubicBezTo>
                    <a:pt x="42" y="22"/>
                    <a:pt x="4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38"/>
            <p:cNvSpPr/>
            <p:nvPr/>
          </p:nvSpPr>
          <p:spPr>
            <a:xfrm>
              <a:off x="447083" y="2789172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cubicBezTo>
                    <a:pt x="0" y="0"/>
                    <a:pt x="0" y="0"/>
                    <a:pt x="0" y="21"/>
                  </a:cubicBezTo>
                  <a:lnTo>
                    <a:pt x="42" y="2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38"/>
            <p:cNvSpPr/>
            <p:nvPr/>
          </p:nvSpPr>
          <p:spPr>
            <a:xfrm>
              <a:off x="502802" y="2783664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0" y="1"/>
                  </a:moveTo>
                  <a:cubicBezTo>
                    <a:pt x="16" y="32"/>
                    <a:pt x="31" y="51"/>
                    <a:pt x="38" y="51"/>
                  </a:cubicBezTo>
                  <a:cubicBezTo>
                    <a:pt x="41" y="51"/>
                    <a:pt x="43" y="49"/>
                    <a:pt x="43" y="43"/>
                  </a:cubicBezTo>
                  <a:cubicBezTo>
                    <a:pt x="43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38"/>
            <p:cNvSpPr/>
            <p:nvPr/>
          </p:nvSpPr>
          <p:spPr>
            <a:xfrm>
              <a:off x="493263" y="2790272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38"/>
            <p:cNvSpPr/>
            <p:nvPr/>
          </p:nvSpPr>
          <p:spPr>
            <a:xfrm>
              <a:off x="505400" y="278895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21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38"/>
            <p:cNvSpPr/>
            <p:nvPr/>
          </p:nvSpPr>
          <p:spPr>
            <a:xfrm>
              <a:off x="504967" y="278939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cubicBezTo>
                    <a:pt x="22" y="0"/>
                    <a:pt x="1" y="43"/>
                    <a:pt x="22" y="43"/>
                  </a:cubicBezTo>
                  <a:cubicBezTo>
                    <a:pt x="43" y="43"/>
                    <a:pt x="43" y="22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38"/>
            <p:cNvSpPr/>
            <p:nvPr/>
          </p:nvSpPr>
          <p:spPr>
            <a:xfrm>
              <a:off x="435368" y="281052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1" y="1"/>
                    <a:pt x="1" y="22"/>
                    <a:pt x="1" y="43"/>
                  </a:cubicBezTo>
                  <a:cubicBezTo>
                    <a:pt x="22" y="22"/>
                    <a:pt x="43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38"/>
            <p:cNvSpPr/>
            <p:nvPr/>
          </p:nvSpPr>
          <p:spPr>
            <a:xfrm>
              <a:off x="107988" y="2906307"/>
              <a:ext cx="443" cy="534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0" y="0"/>
                  </a:moveTo>
                  <a:cubicBezTo>
                    <a:pt x="0" y="31"/>
                    <a:pt x="23" y="51"/>
                    <a:pt x="35" y="51"/>
                  </a:cubicBezTo>
                  <a:cubicBezTo>
                    <a:pt x="39" y="51"/>
                    <a:pt x="42" y="48"/>
                    <a:pt x="42" y="42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38"/>
            <p:cNvSpPr/>
            <p:nvPr/>
          </p:nvSpPr>
          <p:spPr>
            <a:xfrm>
              <a:off x="53558" y="2927880"/>
              <a:ext cx="237" cy="23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38"/>
            <p:cNvSpPr/>
            <p:nvPr/>
          </p:nvSpPr>
          <p:spPr>
            <a:xfrm>
              <a:off x="27767" y="2936468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cubicBezTo>
                    <a:pt x="32" y="11"/>
                    <a:pt x="21" y="11"/>
                    <a:pt x="13" y="11"/>
                  </a:cubicBezTo>
                  <a:cubicBezTo>
                    <a:pt x="5" y="11"/>
                    <a:pt x="0" y="11"/>
                    <a:pt x="0" y="22"/>
                  </a:cubicBezTo>
                  <a:cubicBezTo>
                    <a:pt x="0" y="37"/>
                    <a:pt x="22" y="41"/>
                    <a:pt x="42" y="42"/>
                  </a:cubicBezTo>
                  <a:lnTo>
                    <a:pt x="42" y="42"/>
                  </a:lnTo>
                  <a:cubicBezTo>
                    <a:pt x="42" y="39"/>
                    <a:pt x="42" y="20"/>
                    <a:pt x="42" y="1"/>
                  </a:cubicBezTo>
                  <a:close/>
                  <a:moveTo>
                    <a:pt x="42" y="42"/>
                  </a:moveTo>
                  <a:cubicBezTo>
                    <a:pt x="42" y="43"/>
                    <a:pt x="42" y="43"/>
                    <a:pt x="42" y="43"/>
                  </a:cubicBezTo>
                  <a:lnTo>
                    <a:pt x="63" y="43"/>
                  </a:lnTo>
                  <a:cubicBezTo>
                    <a:pt x="57" y="43"/>
                    <a:pt x="50" y="43"/>
                    <a:pt x="42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38"/>
            <p:cNvSpPr/>
            <p:nvPr/>
          </p:nvSpPr>
          <p:spPr>
            <a:xfrm>
              <a:off x="111453" y="2912915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0" y="21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38"/>
            <p:cNvSpPr/>
            <p:nvPr/>
          </p:nvSpPr>
          <p:spPr>
            <a:xfrm>
              <a:off x="489571" y="2805467"/>
              <a:ext cx="454" cy="398"/>
            </a:xfrm>
            <a:custGeom>
              <a:avLst/>
              <a:gdLst/>
              <a:ahLst/>
              <a:cxnLst/>
              <a:rect l="l" t="t" r="r" b="b"/>
              <a:pathLst>
                <a:path w="44" h="38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1" y="32"/>
                    <a:pt x="22" y="37"/>
                    <a:pt x="30" y="37"/>
                  </a:cubicBezTo>
                  <a:cubicBezTo>
                    <a:pt x="38" y="37"/>
                    <a:pt x="43" y="32"/>
                    <a:pt x="43" y="21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38"/>
            <p:cNvSpPr/>
            <p:nvPr/>
          </p:nvSpPr>
          <p:spPr>
            <a:xfrm>
              <a:off x="406101" y="2974556"/>
              <a:ext cx="660" cy="681"/>
            </a:xfrm>
            <a:custGeom>
              <a:avLst/>
              <a:gdLst/>
              <a:ahLst/>
              <a:cxnLst/>
              <a:rect l="l" t="t" r="r" b="b"/>
              <a:pathLst>
                <a:path w="64" h="65" extrusionOk="0">
                  <a:moveTo>
                    <a:pt x="43" y="1"/>
                  </a:moveTo>
                  <a:cubicBezTo>
                    <a:pt x="22" y="1"/>
                    <a:pt x="1" y="43"/>
                    <a:pt x="22" y="64"/>
                  </a:cubicBezTo>
                  <a:cubicBezTo>
                    <a:pt x="43" y="64"/>
                    <a:pt x="64" y="22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38"/>
            <p:cNvSpPr/>
            <p:nvPr/>
          </p:nvSpPr>
          <p:spPr>
            <a:xfrm>
              <a:off x="443175" y="2964210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22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22" y="32"/>
                    <a:pt x="27" y="38"/>
                    <a:pt x="32" y="38"/>
                  </a:cubicBezTo>
                  <a:cubicBezTo>
                    <a:pt x="38" y="38"/>
                    <a:pt x="43" y="32"/>
                    <a:pt x="43" y="22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38"/>
            <p:cNvSpPr/>
            <p:nvPr/>
          </p:nvSpPr>
          <p:spPr>
            <a:xfrm>
              <a:off x="405668" y="297522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0"/>
                  </a:moveTo>
                  <a:cubicBezTo>
                    <a:pt x="22" y="21"/>
                    <a:pt x="1" y="42"/>
                    <a:pt x="22" y="42"/>
                  </a:cubicBezTo>
                  <a:cubicBezTo>
                    <a:pt x="64" y="42"/>
                    <a:pt x="64" y="21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38"/>
            <p:cNvSpPr/>
            <p:nvPr/>
          </p:nvSpPr>
          <p:spPr>
            <a:xfrm>
              <a:off x="487838" y="2954083"/>
              <a:ext cx="660" cy="419"/>
            </a:xfrm>
            <a:custGeom>
              <a:avLst/>
              <a:gdLst/>
              <a:ahLst/>
              <a:cxnLst/>
              <a:rect l="l" t="t" r="r" b="b"/>
              <a:pathLst>
                <a:path w="64" h="40" extrusionOk="0">
                  <a:moveTo>
                    <a:pt x="1" y="1"/>
                  </a:moveTo>
                  <a:cubicBezTo>
                    <a:pt x="15" y="15"/>
                    <a:pt x="40" y="40"/>
                    <a:pt x="54" y="40"/>
                  </a:cubicBezTo>
                  <a:cubicBezTo>
                    <a:pt x="60" y="40"/>
                    <a:pt x="64" y="35"/>
                    <a:pt x="64" y="22"/>
                  </a:cubicBezTo>
                  <a:cubicBezTo>
                    <a:pt x="64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38"/>
            <p:cNvSpPr/>
            <p:nvPr/>
          </p:nvSpPr>
          <p:spPr>
            <a:xfrm>
              <a:off x="487838" y="295518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43"/>
                    <a:pt x="22" y="43"/>
                    <a:pt x="22" y="43"/>
                  </a:cubicBez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38"/>
            <p:cNvSpPr/>
            <p:nvPr/>
          </p:nvSpPr>
          <p:spPr>
            <a:xfrm>
              <a:off x="432058" y="2940217"/>
              <a:ext cx="505" cy="503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49" y="0"/>
                  </a:moveTo>
                  <a:cubicBezTo>
                    <a:pt x="32" y="17"/>
                    <a:pt x="1" y="48"/>
                    <a:pt x="12" y="48"/>
                  </a:cubicBezTo>
                  <a:cubicBezTo>
                    <a:pt x="15" y="48"/>
                    <a:pt x="20" y="46"/>
                    <a:pt x="28" y="42"/>
                  </a:cubicBezTo>
                  <a:cubicBezTo>
                    <a:pt x="49" y="42"/>
                    <a:pt x="49" y="21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38"/>
            <p:cNvSpPr/>
            <p:nvPr/>
          </p:nvSpPr>
          <p:spPr>
            <a:xfrm>
              <a:off x="432553" y="29397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38"/>
            <p:cNvSpPr/>
            <p:nvPr/>
          </p:nvSpPr>
          <p:spPr>
            <a:xfrm>
              <a:off x="501719" y="2919073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cubicBezTo>
                    <a:pt x="21" y="1"/>
                    <a:pt x="0" y="22"/>
                    <a:pt x="0" y="22"/>
                  </a:cubicBezTo>
                  <a:lnTo>
                    <a:pt x="21" y="22"/>
                  </a:lnTo>
                  <a:cubicBezTo>
                    <a:pt x="42" y="22"/>
                    <a:pt x="42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38"/>
            <p:cNvSpPr/>
            <p:nvPr/>
          </p:nvSpPr>
          <p:spPr>
            <a:xfrm>
              <a:off x="485456" y="2960251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43" y="21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38"/>
            <p:cNvSpPr/>
            <p:nvPr/>
          </p:nvSpPr>
          <p:spPr>
            <a:xfrm>
              <a:off x="485023" y="2960471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3" y="0"/>
                  </a:moveTo>
                  <a:lnTo>
                    <a:pt x="43" y="0"/>
                  </a:lnTo>
                  <a:cubicBezTo>
                    <a:pt x="21" y="21"/>
                    <a:pt x="0" y="42"/>
                    <a:pt x="21" y="64"/>
                  </a:cubicBezTo>
                  <a:cubicBezTo>
                    <a:pt x="43" y="64"/>
                    <a:pt x="64" y="42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38"/>
            <p:cNvSpPr/>
            <p:nvPr/>
          </p:nvSpPr>
          <p:spPr>
            <a:xfrm>
              <a:off x="433636" y="2938447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1"/>
                  </a:moveTo>
                  <a:lnTo>
                    <a:pt x="1" y="22"/>
                  </a:lnTo>
                  <a:cubicBezTo>
                    <a:pt x="8" y="29"/>
                    <a:pt x="15" y="31"/>
                    <a:pt x="21" y="31"/>
                  </a:cubicBezTo>
                  <a:cubicBezTo>
                    <a:pt x="33" y="31"/>
                    <a:pt x="43" y="22"/>
                    <a:pt x="43" y="22"/>
                  </a:cubicBezTo>
                  <a:lnTo>
                    <a:pt x="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38"/>
            <p:cNvSpPr/>
            <p:nvPr/>
          </p:nvSpPr>
          <p:spPr>
            <a:xfrm>
              <a:off x="502152" y="2917754"/>
              <a:ext cx="660" cy="335"/>
            </a:xfrm>
            <a:custGeom>
              <a:avLst/>
              <a:gdLst/>
              <a:ahLst/>
              <a:cxnLst/>
              <a:rect l="l" t="t" r="r" b="b"/>
              <a:pathLst>
                <a:path w="64" h="32" extrusionOk="0">
                  <a:moveTo>
                    <a:pt x="21" y="1"/>
                  </a:moveTo>
                  <a:cubicBezTo>
                    <a:pt x="21" y="1"/>
                    <a:pt x="0" y="1"/>
                    <a:pt x="21" y="22"/>
                  </a:cubicBezTo>
                  <a:cubicBezTo>
                    <a:pt x="28" y="29"/>
                    <a:pt x="35" y="31"/>
                    <a:pt x="42" y="31"/>
                  </a:cubicBezTo>
                  <a:cubicBezTo>
                    <a:pt x="54" y="31"/>
                    <a:pt x="63" y="22"/>
                    <a:pt x="63" y="22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38"/>
            <p:cNvSpPr/>
            <p:nvPr/>
          </p:nvSpPr>
          <p:spPr>
            <a:xfrm>
              <a:off x="252383" y="3028720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38"/>
            <p:cNvSpPr/>
            <p:nvPr/>
          </p:nvSpPr>
          <p:spPr>
            <a:xfrm>
              <a:off x="253683" y="303005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lnTo>
                    <a:pt x="0" y="21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38"/>
            <p:cNvSpPr/>
            <p:nvPr/>
          </p:nvSpPr>
          <p:spPr>
            <a:xfrm>
              <a:off x="489798" y="292084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0"/>
                  </a:moveTo>
                  <a:cubicBezTo>
                    <a:pt x="0" y="21"/>
                    <a:pt x="0" y="21"/>
                    <a:pt x="0" y="42"/>
                  </a:cubicBezTo>
                  <a:lnTo>
                    <a:pt x="21" y="42"/>
                  </a:ln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38"/>
            <p:cNvSpPr/>
            <p:nvPr/>
          </p:nvSpPr>
          <p:spPr>
            <a:xfrm>
              <a:off x="522529" y="2910486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38"/>
            <p:cNvSpPr/>
            <p:nvPr/>
          </p:nvSpPr>
          <p:spPr>
            <a:xfrm>
              <a:off x="453580" y="2973897"/>
              <a:ext cx="670" cy="398"/>
            </a:xfrm>
            <a:custGeom>
              <a:avLst/>
              <a:gdLst/>
              <a:ahLst/>
              <a:cxnLst/>
              <a:rect l="l" t="t" r="r" b="b"/>
              <a:pathLst>
                <a:path w="65" h="38" extrusionOk="0">
                  <a:moveTo>
                    <a:pt x="22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32" y="32"/>
                    <a:pt x="43" y="38"/>
                    <a:pt x="51" y="38"/>
                  </a:cubicBezTo>
                  <a:cubicBezTo>
                    <a:pt x="59" y="38"/>
                    <a:pt x="64" y="32"/>
                    <a:pt x="64" y="22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38"/>
            <p:cNvSpPr/>
            <p:nvPr/>
          </p:nvSpPr>
          <p:spPr>
            <a:xfrm>
              <a:off x="502585" y="2964869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38"/>
            <p:cNvSpPr/>
            <p:nvPr/>
          </p:nvSpPr>
          <p:spPr>
            <a:xfrm>
              <a:off x="169780" y="3060211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0" y="0"/>
                  </a:moveTo>
                  <a:cubicBezTo>
                    <a:pt x="0" y="15"/>
                    <a:pt x="21" y="30"/>
                    <a:pt x="33" y="30"/>
                  </a:cubicBezTo>
                  <a:cubicBezTo>
                    <a:pt x="38" y="30"/>
                    <a:pt x="42" y="28"/>
                    <a:pt x="42" y="21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38"/>
            <p:cNvSpPr/>
            <p:nvPr/>
          </p:nvSpPr>
          <p:spPr>
            <a:xfrm>
              <a:off x="410525" y="2937348"/>
              <a:ext cx="361" cy="513"/>
            </a:xfrm>
            <a:custGeom>
              <a:avLst/>
              <a:gdLst/>
              <a:ahLst/>
              <a:cxnLst/>
              <a:rect l="l" t="t" r="r" b="b"/>
              <a:pathLst>
                <a:path w="35" h="49" extrusionOk="0">
                  <a:moveTo>
                    <a:pt x="34" y="1"/>
                  </a:moveTo>
                  <a:lnTo>
                    <a:pt x="34" y="1"/>
                  </a:lnTo>
                  <a:cubicBezTo>
                    <a:pt x="17" y="18"/>
                    <a:pt x="0" y="49"/>
                    <a:pt x="5" y="49"/>
                  </a:cubicBezTo>
                  <a:cubicBezTo>
                    <a:pt x="7" y="49"/>
                    <a:pt x="9" y="47"/>
                    <a:pt x="13" y="43"/>
                  </a:cubicBezTo>
                  <a:cubicBezTo>
                    <a:pt x="34" y="43"/>
                    <a:pt x="34" y="43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38"/>
            <p:cNvSpPr/>
            <p:nvPr/>
          </p:nvSpPr>
          <p:spPr>
            <a:xfrm>
              <a:off x="133563" y="3070778"/>
              <a:ext cx="670" cy="450"/>
            </a:xfrm>
            <a:custGeom>
              <a:avLst/>
              <a:gdLst/>
              <a:ahLst/>
              <a:cxnLst/>
              <a:rect l="l" t="t" r="r" b="b"/>
              <a:pathLst>
                <a:path w="65" h="43" extrusionOk="0">
                  <a:moveTo>
                    <a:pt x="43" y="1"/>
                  </a:moveTo>
                  <a:cubicBezTo>
                    <a:pt x="22" y="22"/>
                    <a:pt x="1" y="43"/>
                    <a:pt x="22" y="43"/>
                  </a:cubicBezTo>
                  <a:cubicBezTo>
                    <a:pt x="64" y="43"/>
                    <a:pt x="64" y="22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38"/>
            <p:cNvSpPr/>
            <p:nvPr/>
          </p:nvSpPr>
          <p:spPr>
            <a:xfrm>
              <a:off x="171513" y="3060127"/>
              <a:ext cx="443" cy="534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4" y="0"/>
                  </a:moveTo>
                  <a:cubicBezTo>
                    <a:pt x="2" y="0"/>
                    <a:pt x="0" y="3"/>
                    <a:pt x="0" y="8"/>
                  </a:cubicBezTo>
                  <a:cubicBezTo>
                    <a:pt x="0" y="51"/>
                    <a:pt x="21" y="51"/>
                    <a:pt x="42" y="51"/>
                  </a:cubicBezTo>
                  <a:cubicBezTo>
                    <a:pt x="27" y="20"/>
                    <a:pt x="12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38"/>
            <p:cNvSpPr/>
            <p:nvPr/>
          </p:nvSpPr>
          <p:spPr>
            <a:xfrm>
              <a:off x="135089" y="3030836"/>
              <a:ext cx="660" cy="545"/>
            </a:xfrm>
            <a:custGeom>
              <a:avLst/>
              <a:gdLst/>
              <a:ahLst/>
              <a:cxnLst/>
              <a:rect l="l" t="t" r="r" b="b"/>
              <a:pathLst>
                <a:path w="64" h="52" extrusionOk="0">
                  <a:moveTo>
                    <a:pt x="9" y="1"/>
                  </a:moveTo>
                  <a:cubicBezTo>
                    <a:pt x="4" y="1"/>
                    <a:pt x="0" y="3"/>
                    <a:pt x="0" y="9"/>
                  </a:cubicBezTo>
                  <a:cubicBezTo>
                    <a:pt x="21" y="51"/>
                    <a:pt x="42" y="51"/>
                    <a:pt x="63" y="51"/>
                  </a:cubicBezTo>
                  <a:lnTo>
                    <a:pt x="63" y="30"/>
                  </a:lnTo>
                  <a:cubicBezTo>
                    <a:pt x="48" y="15"/>
                    <a:pt x="23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38"/>
            <p:cNvSpPr/>
            <p:nvPr/>
          </p:nvSpPr>
          <p:spPr>
            <a:xfrm>
              <a:off x="135738" y="3031150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0" y="0"/>
                  </a:moveTo>
                  <a:cubicBezTo>
                    <a:pt x="0" y="42"/>
                    <a:pt x="21" y="42"/>
                    <a:pt x="63" y="42"/>
                  </a:cubicBezTo>
                  <a:cubicBezTo>
                    <a:pt x="42" y="21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38"/>
            <p:cNvSpPr/>
            <p:nvPr/>
          </p:nvSpPr>
          <p:spPr>
            <a:xfrm>
              <a:off x="410876" y="2936908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1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1" y="43"/>
                    <a:pt x="63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38"/>
            <p:cNvSpPr/>
            <p:nvPr/>
          </p:nvSpPr>
          <p:spPr>
            <a:xfrm>
              <a:off x="500419" y="2970598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0" y="43"/>
                  </a:lnTo>
                  <a:lnTo>
                    <a:pt x="21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38"/>
            <p:cNvSpPr/>
            <p:nvPr/>
          </p:nvSpPr>
          <p:spPr>
            <a:xfrm>
              <a:off x="492829" y="2911491"/>
              <a:ext cx="443" cy="272"/>
            </a:xfrm>
            <a:custGeom>
              <a:avLst/>
              <a:gdLst/>
              <a:ahLst/>
              <a:cxnLst/>
              <a:rect l="l" t="t" r="r" b="b"/>
              <a:pathLst>
                <a:path w="43" h="26" extrusionOk="0">
                  <a:moveTo>
                    <a:pt x="11" y="1"/>
                  </a:moveTo>
                  <a:cubicBezTo>
                    <a:pt x="5" y="1"/>
                    <a:pt x="0" y="3"/>
                    <a:pt x="0" y="10"/>
                  </a:cubicBezTo>
                  <a:cubicBezTo>
                    <a:pt x="11" y="21"/>
                    <a:pt x="21" y="26"/>
                    <a:pt x="29" y="26"/>
                  </a:cubicBezTo>
                  <a:cubicBezTo>
                    <a:pt x="37" y="26"/>
                    <a:pt x="42" y="21"/>
                    <a:pt x="42" y="10"/>
                  </a:cubicBezTo>
                  <a:cubicBezTo>
                    <a:pt x="42" y="10"/>
                    <a:pt x="24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38"/>
            <p:cNvSpPr/>
            <p:nvPr/>
          </p:nvSpPr>
          <p:spPr>
            <a:xfrm>
              <a:off x="231789" y="305096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42" y="42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38"/>
            <p:cNvSpPr/>
            <p:nvPr/>
          </p:nvSpPr>
          <p:spPr>
            <a:xfrm>
              <a:off x="498687" y="2928760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1"/>
                  </a:moveTo>
                  <a:cubicBezTo>
                    <a:pt x="0" y="1"/>
                    <a:pt x="0" y="22"/>
                    <a:pt x="0" y="43"/>
                  </a:cubicBezTo>
                  <a:lnTo>
                    <a:pt x="0" y="64"/>
                  </a:lnTo>
                  <a:cubicBezTo>
                    <a:pt x="42" y="43"/>
                    <a:pt x="63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38"/>
            <p:cNvSpPr/>
            <p:nvPr/>
          </p:nvSpPr>
          <p:spPr>
            <a:xfrm>
              <a:off x="497161" y="2978086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lnTo>
                    <a:pt x="1" y="21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38"/>
            <p:cNvSpPr/>
            <p:nvPr/>
          </p:nvSpPr>
          <p:spPr>
            <a:xfrm>
              <a:off x="201646" y="3064390"/>
              <a:ext cx="443" cy="178"/>
            </a:xfrm>
            <a:custGeom>
              <a:avLst/>
              <a:gdLst/>
              <a:ahLst/>
              <a:cxnLst/>
              <a:rect l="l" t="t" r="r" b="b"/>
              <a:pathLst>
                <a:path w="43" h="17" extrusionOk="0">
                  <a:moveTo>
                    <a:pt x="1" y="1"/>
                  </a:moveTo>
                  <a:cubicBezTo>
                    <a:pt x="11" y="11"/>
                    <a:pt x="22" y="17"/>
                    <a:pt x="30" y="17"/>
                  </a:cubicBezTo>
                  <a:cubicBezTo>
                    <a:pt x="37" y="17"/>
                    <a:pt x="43" y="1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38"/>
            <p:cNvSpPr/>
            <p:nvPr/>
          </p:nvSpPr>
          <p:spPr>
            <a:xfrm>
              <a:off x="449682" y="2994161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1" y="21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38"/>
            <p:cNvSpPr/>
            <p:nvPr/>
          </p:nvSpPr>
          <p:spPr>
            <a:xfrm>
              <a:off x="467894" y="298865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lnTo>
                    <a:pt x="43" y="1"/>
                  </a:lnTo>
                  <a:cubicBezTo>
                    <a:pt x="22" y="22"/>
                    <a:pt x="1" y="64"/>
                    <a:pt x="22" y="64"/>
                  </a:cubicBezTo>
                  <a:cubicBezTo>
                    <a:pt x="43" y="64"/>
                    <a:pt x="43" y="43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38"/>
            <p:cNvSpPr/>
            <p:nvPr/>
          </p:nvSpPr>
          <p:spPr>
            <a:xfrm>
              <a:off x="188642" y="3070118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1"/>
                  </a:moveTo>
                  <a:lnTo>
                    <a:pt x="0" y="22"/>
                  </a:lnTo>
                  <a:cubicBezTo>
                    <a:pt x="7" y="29"/>
                    <a:pt x="14" y="31"/>
                    <a:pt x="20" y="31"/>
                  </a:cubicBezTo>
                  <a:cubicBezTo>
                    <a:pt x="33" y="31"/>
                    <a:pt x="42" y="2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38"/>
            <p:cNvSpPr/>
            <p:nvPr/>
          </p:nvSpPr>
          <p:spPr>
            <a:xfrm>
              <a:off x="165655" y="307892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lnTo>
                    <a:pt x="1" y="43"/>
                  </a:lnTo>
                  <a:lnTo>
                    <a:pt x="22" y="43"/>
                  </a:ln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38"/>
            <p:cNvSpPr/>
            <p:nvPr/>
          </p:nvSpPr>
          <p:spPr>
            <a:xfrm>
              <a:off x="173028" y="2995920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0" y="21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38"/>
            <p:cNvSpPr/>
            <p:nvPr/>
          </p:nvSpPr>
          <p:spPr>
            <a:xfrm>
              <a:off x="205987" y="3075752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9" y="0"/>
                  </a:moveTo>
                  <a:cubicBezTo>
                    <a:pt x="4" y="0"/>
                    <a:pt x="0" y="3"/>
                    <a:pt x="0" y="9"/>
                  </a:cubicBezTo>
                  <a:cubicBezTo>
                    <a:pt x="0" y="51"/>
                    <a:pt x="21" y="51"/>
                    <a:pt x="42" y="51"/>
                  </a:cubicBezTo>
                  <a:lnTo>
                    <a:pt x="42" y="30"/>
                  </a:lnTo>
                  <a:cubicBezTo>
                    <a:pt x="42" y="15"/>
                    <a:pt x="21" y="0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38"/>
            <p:cNvSpPr/>
            <p:nvPr/>
          </p:nvSpPr>
          <p:spPr>
            <a:xfrm>
              <a:off x="511908" y="2892871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38"/>
            <p:cNvSpPr/>
            <p:nvPr/>
          </p:nvSpPr>
          <p:spPr>
            <a:xfrm>
              <a:off x="431903" y="3013095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0"/>
                  </a:moveTo>
                  <a:lnTo>
                    <a:pt x="1" y="21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38"/>
            <p:cNvSpPr/>
            <p:nvPr/>
          </p:nvSpPr>
          <p:spPr>
            <a:xfrm>
              <a:off x="513423" y="2882084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lnTo>
                    <a:pt x="43" y="1"/>
                  </a:lnTo>
                  <a:cubicBezTo>
                    <a:pt x="22" y="22"/>
                    <a:pt x="1" y="64"/>
                    <a:pt x="22" y="64"/>
                  </a:cubicBezTo>
                  <a:cubicBezTo>
                    <a:pt x="43" y="43"/>
                    <a:pt x="43" y="22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38"/>
            <p:cNvSpPr/>
            <p:nvPr/>
          </p:nvSpPr>
          <p:spPr>
            <a:xfrm>
              <a:off x="513857" y="2881424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22"/>
                    <a:pt x="1" y="43"/>
                    <a:pt x="1" y="64"/>
                  </a:cubicBezTo>
                  <a:cubicBezTo>
                    <a:pt x="22" y="64"/>
                    <a:pt x="43" y="43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38"/>
            <p:cNvSpPr/>
            <p:nvPr/>
          </p:nvSpPr>
          <p:spPr>
            <a:xfrm>
              <a:off x="450765" y="301133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38"/>
            <p:cNvSpPr/>
            <p:nvPr/>
          </p:nvSpPr>
          <p:spPr>
            <a:xfrm>
              <a:off x="100614" y="2994161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cubicBezTo>
                    <a:pt x="0" y="21"/>
                    <a:pt x="0" y="42"/>
                    <a:pt x="0" y="42"/>
                  </a:cubicBezTo>
                  <a:lnTo>
                    <a:pt x="21" y="42"/>
                  </a:lnTo>
                  <a:cubicBezTo>
                    <a:pt x="21" y="21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38"/>
            <p:cNvSpPr/>
            <p:nvPr/>
          </p:nvSpPr>
          <p:spPr>
            <a:xfrm>
              <a:off x="97252" y="2988652"/>
              <a:ext cx="547" cy="398"/>
            </a:xfrm>
            <a:custGeom>
              <a:avLst/>
              <a:gdLst/>
              <a:ahLst/>
              <a:cxnLst/>
              <a:rect l="l" t="t" r="r" b="b"/>
              <a:pathLst>
                <a:path w="53" h="38" extrusionOk="0">
                  <a:moveTo>
                    <a:pt x="11" y="1"/>
                  </a:moveTo>
                  <a:cubicBezTo>
                    <a:pt x="11" y="11"/>
                    <a:pt x="6" y="11"/>
                    <a:pt x="3" y="11"/>
                  </a:cubicBezTo>
                  <a:cubicBezTo>
                    <a:pt x="0" y="11"/>
                    <a:pt x="0" y="11"/>
                    <a:pt x="11" y="22"/>
                  </a:cubicBezTo>
                  <a:cubicBezTo>
                    <a:pt x="21" y="32"/>
                    <a:pt x="32" y="37"/>
                    <a:pt x="40" y="37"/>
                  </a:cubicBezTo>
                  <a:cubicBezTo>
                    <a:pt x="48" y="37"/>
                    <a:pt x="53" y="32"/>
                    <a:pt x="53" y="22"/>
                  </a:cubicBezTo>
                  <a:cubicBezTo>
                    <a:pt x="32" y="1"/>
                    <a:pt x="32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38"/>
            <p:cNvSpPr/>
            <p:nvPr/>
          </p:nvSpPr>
          <p:spPr>
            <a:xfrm>
              <a:off x="442092" y="301793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22" y="43"/>
                  </a:lnTo>
                  <a:cubicBezTo>
                    <a:pt x="43" y="43"/>
                    <a:pt x="4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38"/>
            <p:cNvSpPr/>
            <p:nvPr/>
          </p:nvSpPr>
          <p:spPr>
            <a:xfrm>
              <a:off x="414774" y="3026217"/>
              <a:ext cx="443" cy="534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9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51"/>
                    <a:pt x="22" y="51"/>
                    <a:pt x="43" y="51"/>
                  </a:cubicBezTo>
                  <a:lnTo>
                    <a:pt x="43" y="30"/>
                  </a:lnTo>
                  <a:cubicBezTo>
                    <a:pt x="43" y="15"/>
                    <a:pt x="22" y="0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38"/>
            <p:cNvSpPr/>
            <p:nvPr/>
          </p:nvSpPr>
          <p:spPr>
            <a:xfrm>
              <a:off x="441659" y="301837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1"/>
                  </a:moveTo>
                  <a:cubicBezTo>
                    <a:pt x="22" y="1"/>
                    <a:pt x="1" y="43"/>
                    <a:pt x="22" y="43"/>
                  </a:cubicBezTo>
                  <a:cubicBezTo>
                    <a:pt x="43" y="43"/>
                    <a:pt x="43" y="22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38"/>
            <p:cNvSpPr/>
            <p:nvPr/>
          </p:nvSpPr>
          <p:spPr>
            <a:xfrm>
              <a:off x="515589" y="2862270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22" y="1"/>
                  </a:moveTo>
                  <a:cubicBezTo>
                    <a:pt x="22" y="1"/>
                    <a:pt x="1" y="22"/>
                    <a:pt x="22" y="22"/>
                  </a:cubicBezTo>
                  <a:cubicBezTo>
                    <a:pt x="36" y="22"/>
                    <a:pt x="31" y="31"/>
                    <a:pt x="33" y="31"/>
                  </a:cubicBezTo>
                  <a:cubicBezTo>
                    <a:pt x="34" y="31"/>
                    <a:pt x="36" y="29"/>
                    <a:pt x="43" y="22"/>
                  </a:cubicBezTo>
                  <a:cubicBezTo>
                    <a:pt x="64" y="1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38"/>
            <p:cNvSpPr/>
            <p:nvPr/>
          </p:nvSpPr>
          <p:spPr>
            <a:xfrm>
              <a:off x="497810" y="2934489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1" y="1"/>
                    <a:pt x="1" y="22"/>
                    <a:pt x="1" y="43"/>
                  </a:cubicBezTo>
                  <a:cubicBezTo>
                    <a:pt x="22" y="22"/>
                    <a:pt x="43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38"/>
            <p:cNvSpPr/>
            <p:nvPr/>
          </p:nvSpPr>
          <p:spPr>
            <a:xfrm>
              <a:off x="91075" y="2980945"/>
              <a:ext cx="443" cy="534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0" y="1"/>
                  </a:moveTo>
                  <a:cubicBezTo>
                    <a:pt x="0" y="31"/>
                    <a:pt x="23" y="51"/>
                    <a:pt x="35" y="51"/>
                  </a:cubicBezTo>
                  <a:cubicBezTo>
                    <a:pt x="39" y="51"/>
                    <a:pt x="42" y="48"/>
                    <a:pt x="42" y="43"/>
                  </a:cubicBezTo>
                  <a:cubicBezTo>
                    <a:pt x="42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38"/>
            <p:cNvSpPr/>
            <p:nvPr/>
          </p:nvSpPr>
          <p:spPr>
            <a:xfrm>
              <a:off x="258674" y="3074527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1" y="0"/>
                  </a:moveTo>
                  <a:cubicBezTo>
                    <a:pt x="0" y="21"/>
                    <a:pt x="0" y="21"/>
                    <a:pt x="0" y="42"/>
                  </a:cubicBezTo>
                  <a:cubicBezTo>
                    <a:pt x="14" y="42"/>
                    <a:pt x="9" y="51"/>
                    <a:pt x="11" y="51"/>
                  </a:cubicBezTo>
                  <a:cubicBezTo>
                    <a:pt x="12" y="51"/>
                    <a:pt x="14" y="49"/>
                    <a:pt x="21" y="42"/>
                  </a:cubicBez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38"/>
            <p:cNvSpPr/>
            <p:nvPr/>
          </p:nvSpPr>
          <p:spPr>
            <a:xfrm>
              <a:off x="90642" y="2980630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5" y="1"/>
                  </a:moveTo>
                  <a:cubicBezTo>
                    <a:pt x="2" y="1"/>
                    <a:pt x="0" y="4"/>
                    <a:pt x="0" y="10"/>
                  </a:cubicBezTo>
                  <a:cubicBezTo>
                    <a:pt x="0" y="31"/>
                    <a:pt x="21" y="31"/>
                    <a:pt x="42" y="31"/>
                  </a:cubicBezTo>
                  <a:cubicBezTo>
                    <a:pt x="27" y="16"/>
                    <a:pt x="12" y="1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38"/>
            <p:cNvSpPr/>
            <p:nvPr/>
          </p:nvSpPr>
          <p:spPr>
            <a:xfrm>
              <a:off x="497161" y="2934928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4" y="1"/>
                  </a:moveTo>
                  <a:cubicBezTo>
                    <a:pt x="22" y="1"/>
                    <a:pt x="1" y="43"/>
                    <a:pt x="22" y="43"/>
                  </a:cubicBezTo>
                  <a:cubicBezTo>
                    <a:pt x="64" y="43"/>
                    <a:pt x="64" y="22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38"/>
            <p:cNvSpPr/>
            <p:nvPr/>
          </p:nvSpPr>
          <p:spPr>
            <a:xfrm>
              <a:off x="197964" y="3093901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lnTo>
                    <a:pt x="0" y="21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38"/>
            <p:cNvSpPr/>
            <p:nvPr/>
          </p:nvSpPr>
          <p:spPr>
            <a:xfrm>
              <a:off x="321116" y="3059331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0" y="0"/>
                  </a:moveTo>
                  <a:cubicBezTo>
                    <a:pt x="0" y="15"/>
                    <a:pt x="20" y="39"/>
                    <a:pt x="32" y="39"/>
                  </a:cubicBezTo>
                  <a:cubicBezTo>
                    <a:pt x="38" y="39"/>
                    <a:pt x="42" y="34"/>
                    <a:pt x="42" y="21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38"/>
            <p:cNvSpPr/>
            <p:nvPr/>
          </p:nvSpPr>
          <p:spPr>
            <a:xfrm>
              <a:off x="403719" y="3036868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38"/>
            <p:cNvSpPr/>
            <p:nvPr/>
          </p:nvSpPr>
          <p:spPr>
            <a:xfrm>
              <a:off x="428005" y="303093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21" y="42"/>
                    <a:pt x="4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38"/>
            <p:cNvSpPr/>
            <p:nvPr/>
          </p:nvSpPr>
          <p:spPr>
            <a:xfrm>
              <a:off x="246093" y="308377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cubicBezTo>
                    <a:pt x="22" y="0"/>
                    <a:pt x="1" y="42"/>
                    <a:pt x="22" y="42"/>
                  </a:cubicBezTo>
                  <a:cubicBezTo>
                    <a:pt x="43" y="42"/>
                    <a:pt x="43" y="21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38"/>
            <p:cNvSpPr/>
            <p:nvPr/>
          </p:nvSpPr>
          <p:spPr>
            <a:xfrm>
              <a:off x="281650" y="3073857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38"/>
            <p:cNvSpPr/>
            <p:nvPr/>
          </p:nvSpPr>
          <p:spPr>
            <a:xfrm>
              <a:off x="250867" y="3083114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lnTo>
                    <a:pt x="0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38"/>
            <p:cNvSpPr/>
            <p:nvPr/>
          </p:nvSpPr>
          <p:spPr>
            <a:xfrm>
              <a:off x="244143" y="3085533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0" y="21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38"/>
            <p:cNvSpPr/>
            <p:nvPr/>
          </p:nvSpPr>
          <p:spPr>
            <a:xfrm>
              <a:off x="150475" y="3021243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4" y="0"/>
                  </a:moveTo>
                  <a:cubicBezTo>
                    <a:pt x="22" y="0"/>
                    <a:pt x="1" y="42"/>
                    <a:pt x="22" y="42"/>
                  </a:cubicBezTo>
                  <a:cubicBezTo>
                    <a:pt x="64" y="42"/>
                    <a:pt x="64" y="21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38"/>
            <p:cNvSpPr/>
            <p:nvPr/>
          </p:nvSpPr>
          <p:spPr>
            <a:xfrm>
              <a:off x="421931" y="3037747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14" y="22"/>
                    <a:pt x="19" y="31"/>
                    <a:pt x="21" y="31"/>
                  </a:cubicBezTo>
                  <a:cubicBezTo>
                    <a:pt x="21" y="31"/>
                    <a:pt x="21" y="29"/>
                    <a:pt x="21" y="22"/>
                  </a:cubicBezTo>
                  <a:cubicBezTo>
                    <a:pt x="42" y="22"/>
                    <a:pt x="42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38"/>
            <p:cNvSpPr/>
            <p:nvPr/>
          </p:nvSpPr>
          <p:spPr>
            <a:xfrm>
              <a:off x="318290" y="3069238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1" y="21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38"/>
            <p:cNvSpPr/>
            <p:nvPr/>
          </p:nvSpPr>
          <p:spPr>
            <a:xfrm>
              <a:off x="363820" y="3057352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lnTo>
                    <a:pt x="1" y="21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38"/>
            <p:cNvSpPr/>
            <p:nvPr/>
          </p:nvSpPr>
          <p:spPr>
            <a:xfrm>
              <a:off x="453363" y="3031810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22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38"/>
            <p:cNvSpPr/>
            <p:nvPr/>
          </p:nvSpPr>
          <p:spPr>
            <a:xfrm>
              <a:off x="264304" y="3086853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1" y="21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38"/>
            <p:cNvSpPr/>
            <p:nvPr/>
          </p:nvSpPr>
          <p:spPr>
            <a:xfrm>
              <a:off x="265820" y="3086853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22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38"/>
            <p:cNvSpPr/>
            <p:nvPr/>
          </p:nvSpPr>
          <p:spPr>
            <a:xfrm>
              <a:off x="454013" y="3033569"/>
              <a:ext cx="454" cy="398"/>
            </a:xfrm>
            <a:custGeom>
              <a:avLst/>
              <a:gdLst/>
              <a:ahLst/>
              <a:cxnLst/>
              <a:rect l="l" t="t" r="r" b="b"/>
              <a:pathLst>
                <a:path w="44" h="38" extrusionOk="0">
                  <a:moveTo>
                    <a:pt x="22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22" y="32"/>
                    <a:pt x="27" y="37"/>
                    <a:pt x="33" y="37"/>
                  </a:cubicBezTo>
                  <a:cubicBezTo>
                    <a:pt x="38" y="37"/>
                    <a:pt x="43" y="32"/>
                    <a:pt x="43" y="22"/>
                  </a:cubicBezTo>
                  <a:lnTo>
                    <a:pt x="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38"/>
            <p:cNvSpPr/>
            <p:nvPr/>
          </p:nvSpPr>
          <p:spPr>
            <a:xfrm>
              <a:off x="445351" y="3038858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0" y="21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38"/>
            <p:cNvSpPr/>
            <p:nvPr/>
          </p:nvSpPr>
          <p:spPr>
            <a:xfrm>
              <a:off x="398944" y="3052503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2" y="1"/>
                  </a:moveTo>
                  <a:cubicBezTo>
                    <a:pt x="22" y="1"/>
                    <a:pt x="1" y="22"/>
                    <a:pt x="22" y="22"/>
                  </a:cubicBezTo>
                  <a:cubicBezTo>
                    <a:pt x="22" y="37"/>
                    <a:pt x="22" y="51"/>
                    <a:pt x="29" y="51"/>
                  </a:cubicBezTo>
                  <a:cubicBezTo>
                    <a:pt x="32" y="51"/>
                    <a:pt x="37" y="49"/>
                    <a:pt x="43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38"/>
            <p:cNvSpPr/>
            <p:nvPr/>
          </p:nvSpPr>
          <p:spPr>
            <a:xfrm>
              <a:off x="448599" y="3038858"/>
              <a:ext cx="660" cy="230"/>
            </a:xfrm>
            <a:custGeom>
              <a:avLst/>
              <a:gdLst/>
              <a:ahLst/>
              <a:cxnLst/>
              <a:rect l="l" t="t" r="r" b="b"/>
              <a:pathLst>
                <a:path w="64" h="22" extrusionOk="0">
                  <a:moveTo>
                    <a:pt x="21" y="0"/>
                  </a:moveTo>
                  <a:cubicBezTo>
                    <a:pt x="21" y="0"/>
                    <a:pt x="0" y="0"/>
                    <a:pt x="21" y="21"/>
                  </a:cubicBezTo>
                  <a:lnTo>
                    <a:pt x="63" y="21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38"/>
            <p:cNvSpPr/>
            <p:nvPr/>
          </p:nvSpPr>
          <p:spPr>
            <a:xfrm>
              <a:off x="287724" y="3085314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38"/>
            <p:cNvSpPr/>
            <p:nvPr/>
          </p:nvSpPr>
          <p:spPr>
            <a:xfrm>
              <a:off x="444258" y="304171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lnTo>
                    <a:pt x="1" y="4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38"/>
            <p:cNvSpPr/>
            <p:nvPr/>
          </p:nvSpPr>
          <p:spPr>
            <a:xfrm>
              <a:off x="504967" y="284928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lnTo>
                    <a:pt x="22" y="42"/>
                  </a:lnTo>
                  <a:cubicBezTo>
                    <a:pt x="43" y="21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38"/>
            <p:cNvSpPr/>
            <p:nvPr/>
          </p:nvSpPr>
          <p:spPr>
            <a:xfrm>
              <a:off x="444474" y="304325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1" y="1"/>
                    <a:pt x="1" y="22"/>
                    <a:pt x="1" y="43"/>
                  </a:cubicBezTo>
                  <a:lnTo>
                    <a:pt x="43" y="22"/>
                  </a:ln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38"/>
            <p:cNvSpPr/>
            <p:nvPr/>
          </p:nvSpPr>
          <p:spPr>
            <a:xfrm>
              <a:off x="148309" y="2948805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1" y="0"/>
                  </a:moveTo>
                  <a:cubicBezTo>
                    <a:pt x="1" y="15"/>
                    <a:pt x="21" y="39"/>
                    <a:pt x="33" y="39"/>
                  </a:cubicBezTo>
                  <a:cubicBezTo>
                    <a:pt x="39" y="39"/>
                    <a:pt x="43" y="34"/>
                    <a:pt x="43" y="21"/>
                  </a:cubicBezTo>
                  <a:cubicBezTo>
                    <a:pt x="43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38"/>
            <p:cNvSpPr/>
            <p:nvPr/>
          </p:nvSpPr>
          <p:spPr>
            <a:xfrm>
              <a:off x="317208" y="3080685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lnTo>
                    <a:pt x="1" y="22"/>
                  </a:lnTo>
                  <a:lnTo>
                    <a:pt x="43" y="22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38"/>
            <p:cNvSpPr/>
            <p:nvPr/>
          </p:nvSpPr>
          <p:spPr>
            <a:xfrm>
              <a:off x="97572" y="2961571"/>
              <a:ext cx="670" cy="450"/>
            </a:xfrm>
            <a:custGeom>
              <a:avLst/>
              <a:gdLst/>
              <a:ahLst/>
              <a:cxnLst/>
              <a:rect l="l" t="t" r="r" b="b"/>
              <a:pathLst>
                <a:path w="65" h="43" extrusionOk="0">
                  <a:moveTo>
                    <a:pt x="43" y="1"/>
                  </a:moveTo>
                  <a:cubicBezTo>
                    <a:pt x="22" y="1"/>
                    <a:pt x="1" y="43"/>
                    <a:pt x="22" y="43"/>
                  </a:cubicBezTo>
                  <a:cubicBezTo>
                    <a:pt x="64" y="43"/>
                    <a:pt x="64" y="22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38"/>
            <p:cNvSpPr/>
            <p:nvPr/>
          </p:nvSpPr>
          <p:spPr>
            <a:xfrm>
              <a:off x="141802" y="2942196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0"/>
                  </a:moveTo>
                  <a:cubicBezTo>
                    <a:pt x="1" y="21"/>
                    <a:pt x="22" y="42"/>
                    <a:pt x="64" y="42"/>
                  </a:cubicBezTo>
                  <a:cubicBezTo>
                    <a:pt x="64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38"/>
            <p:cNvSpPr/>
            <p:nvPr/>
          </p:nvSpPr>
          <p:spPr>
            <a:xfrm>
              <a:off x="94107" y="305206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1"/>
                  </a:moveTo>
                  <a:cubicBezTo>
                    <a:pt x="22" y="1"/>
                    <a:pt x="1" y="43"/>
                    <a:pt x="22" y="43"/>
                  </a:cubicBezTo>
                  <a:cubicBezTo>
                    <a:pt x="43" y="43"/>
                    <a:pt x="43" y="22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38"/>
            <p:cNvSpPr/>
            <p:nvPr/>
          </p:nvSpPr>
          <p:spPr>
            <a:xfrm>
              <a:off x="321333" y="3080025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38"/>
            <p:cNvSpPr/>
            <p:nvPr/>
          </p:nvSpPr>
          <p:spPr>
            <a:xfrm>
              <a:off x="211185" y="3111736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28" y="48"/>
                    <a:pt x="38" y="48"/>
                  </a:cubicBezTo>
                  <a:cubicBezTo>
                    <a:pt x="41" y="48"/>
                    <a:pt x="43" y="46"/>
                    <a:pt x="43" y="42"/>
                  </a:cubicBezTo>
                  <a:cubicBezTo>
                    <a:pt x="43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38"/>
            <p:cNvSpPr/>
            <p:nvPr/>
          </p:nvSpPr>
          <p:spPr>
            <a:xfrm>
              <a:off x="430387" y="2941757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0"/>
                  </a:moveTo>
                  <a:lnTo>
                    <a:pt x="42" y="21"/>
                  </a:lnTo>
                  <a:lnTo>
                    <a:pt x="0" y="21"/>
                  </a:lnTo>
                  <a:cubicBezTo>
                    <a:pt x="0" y="42"/>
                    <a:pt x="0" y="42"/>
                    <a:pt x="21" y="63"/>
                  </a:cubicBezTo>
                  <a:cubicBezTo>
                    <a:pt x="42" y="63"/>
                    <a:pt x="63" y="21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38"/>
            <p:cNvSpPr/>
            <p:nvPr/>
          </p:nvSpPr>
          <p:spPr>
            <a:xfrm>
              <a:off x="481991" y="294197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cubicBezTo>
                    <a:pt x="21" y="21"/>
                    <a:pt x="0" y="21"/>
                    <a:pt x="0" y="21"/>
                  </a:cubicBezTo>
                  <a:lnTo>
                    <a:pt x="21" y="42"/>
                  </a:ln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38"/>
            <p:cNvSpPr/>
            <p:nvPr/>
          </p:nvSpPr>
          <p:spPr>
            <a:xfrm>
              <a:off x="341060" y="307540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38"/>
            <p:cNvSpPr/>
            <p:nvPr/>
          </p:nvSpPr>
          <p:spPr>
            <a:xfrm>
              <a:off x="365563" y="3068359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lnTo>
                    <a:pt x="0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38"/>
            <p:cNvSpPr/>
            <p:nvPr/>
          </p:nvSpPr>
          <p:spPr>
            <a:xfrm>
              <a:off x="221157" y="311371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cubicBezTo>
                    <a:pt x="22" y="0"/>
                    <a:pt x="1" y="0"/>
                    <a:pt x="1" y="21"/>
                  </a:cubicBezTo>
                  <a:cubicBezTo>
                    <a:pt x="1" y="42"/>
                    <a:pt x="22" y="42"/>
                    <a:pt x="43" y="42"/>
                  </a:cubicBezTo>
                  <a:cubicBezTo>
                    <a:pt x="43" y="21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38"/>
            <p:cNvSpPr/>
            <p:nvPr/>
          </p:nvSpPr>
          <p:spPr>
            <a:xfrm>
              <a:off x="140719" y="302410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cubicBezTo>
                    <a:pt x="1" y="0"/>
                    <a:pt x="1" y="21"/>
                    <a:pt x="1" y="43"/>
                  </a:cubicBezTo>
                  <a:cubicBezTo>
                    <a:pt x="22" y="43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38"/>
            <p:cNvSpPr/>
            <p:nvPr/>
          </p:nvSpPr>
          <p:spPr>
            <a:xfrm>
              <a:off x="272328" y="3104468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" y="21"/>
                    <a:pt x="1" y="42"/>
                    <a:pt x="1" y="42"/>
                  </a:cubicBezTo>
                  <a:lnTo>
                    <a:pt x="22" y="42"/>
                  </a:lnTo>
                  <a:cubicBezTo>
                    <a:pt x="22" y="21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38"/>
            <p:cNvSpPr/>
            <p:nvPr/>
          </p:nvSpPr>
          <p:spPr>
            <a:xfrm>
              <a:off x="294881" y="3100624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7" y="1"/>
                  </a:moveTo>
                  <a:cubicBezTo>
                    <a:pt x="23" y="1"/>
                    <a:pt x="21" y="3"/>
                    <a:pt x="21" y="10"/>
                  </a:cubicBezTo>
                  <a:cubicBezTo>
                    <a:pt x="21" y="10"/>
                    <a:pt x="0" y="10"/>
                    <a:pt x="21" y="31"/>
                  </a:cubicBezTo>
                  <a:lnTo>
                    <a:pt x="42" y="31"/>
                  </a:ln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38"/>
            <p:cNvSpPr/>
            <p:nvPr/>
          </p:nvSpPr>
          <p:spPr>
            <a:xfrm>
              <a:off x="291622" y="3103148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lnTo>
                    <a:pt x="1" y="21"/>
                  </a:lnTo>
                  <a:lnTo>
                    <a:pt x="43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38"/>
            <p:cNvSpPr/>
            <p:nvPr/>
          </p:nvSpPr>
          <p:spPr>
            <a:xfrm>
              <a:off x="512341" y="2941976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1" y="21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38"/>
            <p:cNvSpPr/>
            <p:nvPr/>
          </p:nvSpPr>
          <p:spPr>
            <a:xfrm>
              <a:off x="397645" y="3074527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22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1" y="32"/>
                    <a:pt x="22" y="37"/>
                    <a:pt x="30" y="37"/>
                  </a:cubicBezTo>
                  <a:cubicBezTo>
                    <a:pt x="37" y="37"/>
                    <a:pt x="43" y="32"/>
                    <a:pt x="43" y="21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38"/>
            <p:cNvSpPr/>
            <p:nvPr/>
          </p:nvSpPr>
          <p:spPr>
            <a:xfrm>
              <a:off x="116877" y="305558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1"/>
                  </a:moveTo>
                  <a:cubicBezTo>
                    <a:pt x="21" y="1"/>
                    <a:pt x="0" y="43"/>
                    <a:pt x="21" y="43"/>
                  </a:cubicBezTo>
                  <a:cubicBezTo>
                    <a:pt x="42" y="43"/>
                    <a:pt x="42" y="22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38"/>
            <p:cNvSpPr/>
            <p:nvPr/>
          </p:nvSpPr>
          <p:spPr>
            <a:xfrm>
              <a:off x="41420" y="2959717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10" y="1"/>
                  </a:moveTo>
                  <a:cubicBezTo>
                    <a:pt x="4" y="1"/>
                    <a:pt x="1" y="3"/>
                    <a:pt x="1" y="9"/>
                  </a:cubicBezTo>
                  <a:cubicBezTo>
                    <a:pt x="1" y="30"/>
                    <a:pt x="22" y="30"/>
                    <a:pt x="64" y="30"/>
                  </a:cubicBezTo>
                  <a:cubicBezTo>
                    <a:pt x="49" y="16"/>
                    <a:pt x="23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38"/>
            <p:cNvSpPr/>
            <p:nvPr/>
          </p:nvSpPr>
          <p:spPr>
            <a:xfrm>
              <a:off x="354281" y="3088612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cubicBezTo>
                    <a:pt x="22" y="1"/>
                    <a:pt x="22" y="1"/>
                    <a:pt x="1" y="22"/>
                  </a:cubicBezTo>
                  <a:lnTo>
                    <a:pt x="43" y="22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38"/>
            <p:cNvSpPr/>
            <p:nvPr/>
          </p:nvSpPr>
          <p:spPr>
            <a:xfrm>
              <a:off x="391788" y="3079271"/>
              <a:ext cx="670" cy="545"/>
            </a:xfrm>
            <a:custGeom>
              <a:avLst/>
              <a:gdLst/>
              <a:ahLst/>
              <a:cxnLst/>
              <a:rect l="l" t="t" r="r" b="b"/>
              <a:pathLst>
                <a:path w="65" h="52" extrusionOk="0">
                  <a:moveTo>
                    <a:pt x="10" y="1"/>
                  </a:moveTo>
                  <a:cubicBezTo>
                    <a:pt x="5" y="1"/>
                    <a:pt x="1" y="3"/>
                    <a:pt x="1" y="10"/>
                  </a:cubicBezTo>
                  <a:cubicBezTo>
                    <a:pt x="1" y="52"/>
                    <a:pt x="43" y="52"/>
                    <a:pt x="64" y="52"/>
                  </a:cubicBezTo>
                  <a:lnTo>
                    <a:pt x="64" y="31"/>
                  </a:lnTo>
                  <a:cubicBezTo>
                    <a:pt x="49" y="16"/>
                    <a:pt x="24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38"/>
            <p:cNvSpPr/>
            <p:nvPr/>
          </p:nvSpPr>
          <p:spPr>
            <a:xfrm>
              <a:off x="323065" y="3099535"/>
              <a:ext cx="443" cy="314"/>
            </a:xfrm>
            <a:custGeom>
              <a:avLst/>
              <a:gdLst/>
              <a:ahLst/>
              <a:cxnLst/>
              <a:rect l="l" t="t" r="r" b="b"/>
              <a:pathLst>
                <a:path w="43" h="30" extrusionOk="0">
                  <a:moveTo>
                    <a:pt x="5" y="0"/>
                  </a:moveTo>
                  <a:cubicBezTo>
                    <a:pt x="2" y="0"/>
                    <a:pt x="0" y="3"/>
                    <a:pt x="0" y="9"/>
                  </a:cubicBezTo>
                  <a:cubicBezTo>
                    <a:pt x="0" y="30"/>
                    <a:pt x="21" y="30"/>
                    <a:pt x="42" y="30"/>
                  </a:cubicBezTo>
                  <a:cubicBezTo>
                    <a:pt x="27" y="15"/>
                    <a:pt x="13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38"/>
            <p:cNvSpPr/>
            <p:nvPr/>
          </p:nvSpPr>
          <p:spPr>
            <a:xfrm>
              <a:off x="150908" y="3046115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38"/>
            <p:cNvSpPr/>
            <p:nvPr/>
          </p:nvSpPr>
          <p:spPr>
            <a:xfrm>
              <a:off x="259323" y="3118113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21" y="1"/>
                  </a:moveTo>
                  <a:cubicBezTo>
                    <a:pt x="0" y="1"/>
                    <a:pt x="0" y="43"/>
                    <a:pt x="0" y="64"/>
                  </a:cubicBezTo>
                  <a:cubicBezTo>
                    <a:pt x="21" y="43"/>
                    <a:pt x="63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38"/>
            <p:cNvSpPr/>
            <p:nvPr/>
          </p:nvSpPr>
          <p:spPr>
            <a:xfrm>
              <a:off x="378134" y="3084245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10" y="0"/>
                  </a:moveTo>
                  <a:cubicBezTo>
                    <a:pt x="5" y="0"/>
                    <a:pt x="0" y="5"/>
                    <a:pt x="0" y="18"/>
                  </a:cubicBezTo>
                  <a:cubicBezTo>
                    <a:pt x="0" y="39"/>
                    <a:pt x="21" y="39"/>
                    <a:pt x="43" y="39"/>
                  </a:cubicBezTo>
                  <a:cubicBezTo>
                    <a:pt x="43" y="25"/>
                    <a:pt x="22" y="0"/>
                    <a:pt x="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38"/>
            <p:cNvSpPr/>
            <p:nvPr/>
          </p:nvSpPr>
          <p:spPr>
            <a:xfrm>
              <a:off x="282083" y="3117234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38"/>
            <p:cNvSpPr/>
            <p:nvPr/>
          </p:nvSpPr>
          <p:spPr>
            <a:xfrm>
              <a:off x="114484" y="2933169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1" y="21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38"/>
            <p:cNvSpPr/>
            <p:nvPr/>
          </p:nvSpPr>
          <p:spPr>
            <a:xfrm>
              <a:off x="88683" y="2879131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10" y="1"/>
                  </a:moveTo>
                  <a:cubicBezTo>
                    <a:pt x="5" y="1"/>
                    <a:pt x="1" y="3"/>
                    <a:pt x="1" y="9"/>
                  </a:cubicBezTo>
                  <a:cubicBezTo>
                    <a:pt x="1" y="30"/>
                    <a:pt x="22" y="30"/>
                    <a:pt x="43" y="30"/>
                  </a:cubicBezTo>
                  <a:cubicBezTo>
                    <a:pt x="43" y="16"/>
                    <a:pt x="22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38"/>
            <p:cNvSpPr/>
            <p:nvPr/>
          </p:nvSpPr>
          <p:spPr>
            <a:xfrm>
              <a:off x="124457" y="2924582"/>
              <a:ext cx="454" cy="325"/>
            </a:xfrm>
            <a:custGeom>
              <a:avLst/>
              <a:gdLst/>
              <a:ahLst/>
              <a:cxnLst/>
              <a:rect l="l" t="t" r="r" b="b"/>
              <a:pathLst>
                <a:path w="44" h="31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5" y="21"/>
                    <a:pt x="20" y="31"/>
                    <a:pt x="21" y="31"/>
                  </a:cubicBezTo>
                  <a:cubicBezTo>
                    <a:pt x="22" y="31"/>
                    <a:pt x="22" y="28"/>
                    <a:pt x="22" y="21"/>
                  </a:cubicBezTo>
                  <a:cubicBezTo>
                    <a:pt x="43" y="21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38"/>
            <p:cNvSpPr/>
            <p:nvPr/>
          </p:nvSpPr>
          <p:spPr>
            <a:xfrm>
              <a:off x="123374" y="2923042"/>
              <a:ext cx="660" cy="419"/>
            </a:xfrm>
            <a:custGeom>
              <a:avLst/>
              <a:gdLst/>
              <a:ahLst/>
              <a:cxnLst/>
              <a:rect l="l" t="t" r="r" b="b"/>
              <a:pathLst>
                <a:path w="64" h="40" extrusionOk="0">
                  <a:moveTo>
                    <a:pt x="1" y="0"/>
                  </a:moveTo>
                  <a:cubicBezTo>
                    <a:pt x="15" y="15"/>
                    <a:pt x="40" y="39"/>
                    <a:pt x="54" y="39"/>
                  </a:cubicBezTo>
                  <a:cubicBezTo>
                    <a:pt x="60" y="39"/>
                    <a:pt x="64" y="34"/>
                    <a:pt x="64" y="21"/>
                  </a:cubicBezTo>
                  <a:cubicBezTo>
                    <a:pt x="43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38"/>
            <p:cNvSpPr/>
            <p:nvPr/>
          </p:nvSpPr>
          <p:spPr>
            <a:xfrm>
              <a:off x="529686" y="2805467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3" y="0"/>
                  </a:moveTo>
                  <a:cubicBezTo>
                    <a:pt x="22" y="21"/>
                    <a:pt x="0" y="63"/>
                    <a:pt x="22" y="63"/>
                  </a:cubicBezTo>
                  <a:cubicBezTo>
                    <a:pt x="64" y="63"/>
                    <a:pt x="64" y="42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38"/>
            <p:cNvSpPr/>
            <p:nvPr/>
          </p:nvSpPr>
          <p:spPr>
            <a:xfrm>
              <a:off x="132480" y="3029390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1" y="0"/>
                  </a:moveTo>
                  <a:cubicBezTo>
                    <a:pt x="1" y="15"/>
                    <a:pt x="21" y="39"/>
                    <a:pt x="33" y="39"/>
                  </a:cubicBezTo>
                  <a:cubicBezTo>
                    <a:pt x="39" y="39"/>
                    <a:pt x="43" y="34"/>
                    <a:pt x="43" y="21"/>
                  </a:cubicBezTo>
                  <a:cubicBezTo>
                    <a:pt x="43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38"/>
            <p:cNvSpPr/>
            <p:nvPr/>
          </p:nvSpPr>
          <p:spPr>
            <a:xfrm>
              <a:off x="261056" y="3131989"/>
              <a:ext cx="227" cy="398"/>
            </a:xfrm>
            <a:custGeom>
              <a:avLst/>
              <a:gdLst/>
              <a:ahLst/>
              <a:cxnLst/>
              <a:rect l="l" t="t" r="r" b="b"/>
              <a:pathLst>
                <a:path w="22" h="38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11" y="32"/>
                    <a:pt x="16" y="37"/>
                    <a:pt x="19" y="37"/>
                  </a:cubicBezTo>
                  <a:cubicBezTo>
                    <a:pt x="21" y="37"/>
                    <a:pt x="21" y="32"/>
                    <a:pt x="21" y="21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38"/>
            <p:cNvSpPr/>
            <p:nvPr/>
          </p:nvSpPr>
          <p:spPr>
            <a:xfrm>
              <a:off x="276669" y="3132209"/>
              <a:ext cx="443" cy="534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0" y="0"/>
                  </a:moveTo>
                  <a:cubicBezTo>
                    <a:pt x="0" y="31"/>
                    <a:pt x="23" y="51"/>
                    <a:pt x="35" y="51"/>
                  </a:cubicBezTo>
                  <a:cubicBezTo>
                    <a:pt x="39" y="51"/>
                    <a:pt x="42" y="48"/>
                    <a:pt x="42" y="42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38"/>
            <p:cNvSpPr/>
            <p:nvPr/>
          </p:nvSpPr>
          <p:spPr>
            <a:xfrm>
              <a:off x="510608" y="2808106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1"/>
                  </a:moveTo>
                  <a:cubicBezTo>
                    <a:pt x="21" y="1"/>
                    <a:pt x="0" y="22"/>
                    <a:pt x="21" y="22"/>
                  </a:cubicBezTo>
                  <a:cubicBezTo>
                    <a:pt x="21" y="22"/>
                    <a:pt x="21" y="31"/>
                    <a:pt x="28" y="31"/>
                  </a:cubicBezTo>
                  <a:cubicBezTo>
                    <a:pt x="31" y="31"/>
                    <a:pt x="35" y="29"/>
                    <a:pt x="42" y="22"/>
                  </a:cubicBezTo>
                  <a:cubicBezTo>
                    <a:pt x="42" y="22"/>
                    <a:pt x="42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38"/>
            <p:cNvSpPr/>
            <p:nvPr/>
          </p:nvSpPr>
          <p:spPr>
            <a:xfrm>
              <a:off x="334986" y="3077166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lnTo>
                    <a:pt x="1" y="21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38"/>
            <p:cNvSpPr/>
            <p:nvPr/>
          </p:nvSpPr>
          <p:spPr>
            <a:xfrm>
              <a:off x="561346" y="2870638"/>
              <a:ext cx="877" cy="1550"/>
            </a:xfrm>
            <a:custGeom>
              <a:avLst/>
              <a:gdLst/>
              <a:ahLst/>
              <a:cxnLst/>
              <a:rect l="l" t="t" r="r" b="b"/>
              <a:pathLst>
                <a:path w="85" h="148" extrusionOk="0">
                  <a:moveTo>
                    <a:pt x="42" y="0"/>
                  </a:moveTo>
                  <a:cubicBezTo>
                    <a:pt x="21" y="0"/>
                    <a:pt x="0" y="0"/>
                    <a:pt x="0" y="22"/>
                  </a:cubicBezTo>
                  <a:cubicBezTo>
                    <a:pt x="0" y="64"/>
                    <a:pt x="0" y="106"/>
                    <a:pt x="84" y="148"/>
                  </a:cubicBezTo>
                  <a:cubicBezTo>
                    <a:pt x="63" y="85"/>
                    <a:pt x="42" y="43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38"/>
            <p:cNvSpPr/>
            <p:nvPr/>
          </p:nvSpPr>
          <p:spPr>
            <a:xfrm>
              <a:off x="484590" y="3041717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0" y="0"/>
                  </a:moveTo>
                  <a:lnTo>
                    <a:pt x="21" y="106"/>
                  </a:lnTo>
                  <a:cubicBezTo>
                    <a:pt x="85" y="42"/>
                    <a:pt x="85" y="2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38"/>
            <p:cNvSpPr/>
            <p:nvPr/>
          </p:nvSpPr>
          <p:spPr>
            <a:xfrm>
              <a:off x="540308" y="295122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21"/>
                    <a:pt x="43" y="42"/>
                    <a:pt x="43" y="42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38"/>
            <p:cNvSpPr/>
            <p:nvPr/>
          </p:nvSpPr>
          <p:spPr>
            <a:xfrm>
              <a:off x="552456" y="2914015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0" y="0"/>
                  </a:moveTo>
                  <a:lnTo>
                    <a:pt x="0" y="21"/>
                  </a:lnTo>
                  <a:cubicBezTo>
                    <a:pt x="7" y="28"/>
                    <a:pt x="14" y="31"/>
                    <a:pt x="20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38"/>
            <p:cNvSpPr/>
            <p:nvPr/>
          </p:nvSpPr>
          <p:spPr>
            <a:xfrm>
              <a:off x="561562" y="287283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0" y="43"/>
                  </a:lnTo>
                  <a:lnTo>
                    <a:pt x="21" y="43"/>
                  </a:lnTo>
                  <a:lnTo>
                    <a:pt x="21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38"/>
            <p:cNvSpPr/>
            <p:nvPr/>
          </p:nvSpPr>
          <p:spPr>
            <a:xfrm>
              <a:off x="561779" y="287019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21" y="42"/>
                    <a:pt x="4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38"/>
            <p:cNvSpPr/>
            <p:nvPr/>
          </p:nvSpPr>
          <p:spPr>
            <a:xfrm>
              <a:off x="484373" y="304281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1"/>
                  </a:moveTo>
                  <a:cubicBezTo>
                    <a:pt x="21" y="1"/>
                    <a:pt x="0" y="43"/>
                    <a:pt x="21" y="43"/>
                  </a:cubicBezTo>
                  <a:cubicBezTo>
                    <a:pt x="42" y="43"/>
                    <a:pt x="42" y="22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38"/>
            <p:cNvSpPr/>
            <p:nvPr/>
          </p:nvSpPr>
          <p:spPr>
            <a:xfrm>
              <a:off x="466378" y="3039737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lnTo>
                    <a:pt x="21" y="21"/>
                  </a:lnTo>
                  <a:cubicBezTo>
                    <a:pt x="42" y="21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38"/>
            <p:cNvSpPr/>
            <p:nvPr/>
          </p:nvSpPr>
          <p:spPr>
            <a:xfrm>
              <a:off x="413908" y="3082224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22" y="1"/>
                  </a:moveTo>
                  <a:cubicBezTo>
                    <a:pt x="22" y="1"/>
                    <a:pt x="0" y="22"/>
                    <a:pt x="22" y="22"/>
                  </a:cubicBezTo>
                  <a:cubicBezTo>
                    <a:pt x="22" y="22"/>
                    <a:pt x="22" y="31"/>
                    <a:pt x="28" y="31"/>
                  </a:cubicBezTo>
                  <a:cubicBezTo>
                    <a:pt x="31" y="31"/>
                    <a:pt x="36" y="29"/>
                    <a:pt x="43" y="22"/>
                  </a:cubicBezTo>
                  <a:cubicBezTo>
                    <a:pt x="43" y="1"/>
                    <a:pt x="4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38"/>
            <p:cNvSpPr/>
            <p:nvPr/>
          </p:nvSpPr>
          <p:spPr>
            <a:xfrm>
              <a:off x="504967" y="2990412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4" y="1"/>
                  </a:moveTo>
                  <a:cubicBezTo>
                    <a:pt x="22" y="22"/>
                    <a:pt x="1" y="64"/>
                    <a:pt x="1" y="106"/>
                  </a:cubicBezTo>
                  <a:lnTo>
                    <a:pt x="106" y="85"/>
                  </a:lnTo>
                  <a:lnTo>
                    <a:pt x="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38"/>
            <p:cNvSpPr/>
            <p:nvPr/>
          </p:nvSpPr>
          <p:spPr>
            <a:xfrm>
              <a:off x="509525" y="2986579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9" y="1"/>
                  </a:moveTo>
                  <a:cubicBezTo>
                    <a:pt x="4" y="1"/>
                    <a:pt x="0" y="3"/>
                    <a:pt x="0" y="9"/>
                  </a:cubicBezTo>
                  <a:cubicBezTo>
                    <a:pt x="0" y="30"/>
                    <a:pt x="21" y="30"/>
                    <a:pt x="42" y="30"/>
                  </a:cubicBezTo>
                  <a:cubicBezTo>
                    <a:pt x="42" y="15"/>
                    <a:pt x="21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38"/>
            <p:cNvSpPr/>
            <p:nvPr/>
          </p:nvSpPr>
          <p:spPr>
            <a:xfrm>
              <a:off x="546382" y="2871078"/>
              <a:ext cx="1310" cy="2430"/>
            </a:xfrm>
            <a:custGeom>
              <a:avLst/>
              <a:gdLst/>
              <a:ahLst/>
              <a:cxnLst/>
              <a:rect l="l" t="t" r="r" b="b"/>
              <a:pathLst>
                <a:path w="127" h="232" extrusionOk="0">
                  <a:moveTo>
                    <a:pt x="84" y="1"/>
                  </a:moveTo>
                  <a:cubicBezTo>
                    <a:pt x="0" y="64"/>
                    <a:pt x="0" y="148"/>
                    <a:pt x="84" y="232"/>
                  </a:cubicBezTo>
                  <a:cubicBezTo>
                    <a:pt x="63" y="127"/>
                    <a:pt x="127" y="85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38"/>
            <p:cNvSpPr/>
            <p:nvPr/>
          </p:nvSpPr>
          <p:spPr>
            <a:xfrm>
              <a:off x="545299" y="2879005"/>
              <a:ext cx="660" cy="1110"/>
            </a:xfrm>
            <a:custGeom>
              <a:avLst/>
              <a:gdLst/>
              <a:ahLst/>
              <a:cxnLst/>
              <a:rect l="l" t="t" r="r" b="b"/>
              <a:pathLst>
                <a:path w="64" h="106" extrusionOk="0">
                  <a:moveTo>
                    <a:pt x="0" y="0"/>
                  </a:moveTo>
                  <a:lnTo>
                    <a:pt x="21" y="106"/>
                  </a:lnTo>
                  <a:cubicBezTo>
                    <a:pt x="42" y="85"/>
                    <a:pt x="63" y="63"/>
                    <a:pt x="63" y="42"/>
                  </a:cubicBezTo>
                  <a:cubicBezTo>
                    <a:pt x="63" y="21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38"/>
            <p:cNvSpPr/>
            <p:nvPr/>
          </p:nvSpPr>
          <p:spPr>
            <a:xfrm>
              <a:off x="367295" y="3102928"/>
              <a:ext cx="10" cy="23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13" name="Google Shape;13113;p38"/>
          <p:cNvGrpSpPr/>
          <p:nvPr/>
        </p:nvGrpSpPr>
        <p:grpSpPr>
          <a:xfrm flipH="1">
            <a:off x="8070465" y="1733832"/>
            <a:ext cx="308802" cy="305603"/>
            <a:chOff x="722221" y="2869758"/>
            <a:chExt cx="127493" cy="126173"/>
          </a:xfrm>
        </p:grpSpPr>
        <p:sp>
          <p:nvSpPr>
            <p:cNvPr id="13114" name="Google Shape;13114;p38"/>
            <p:cNvSpPr/>
            <p:nvPr/>
          </p:nvSpPr>
          <p:spPr>
            <a:xfrm>
              <a:off x="722221" y="2869758"/>
              <a:ext cx="125111" cy="126173"/>
            </a:xfrm>
            <a:custGeom>
              <a:avLst/>
              <a:gdLst/>
              <a:ahLst/>
              <a:cxnLst/>
              <a:rect l="l" t="t" r="r" b="b"/>
              <a:pathLst>
                <a:path w="12132" h="12048" extrusionOk="0">
                  <a:moveTo>
                    <a:pt x="7800" y="484"/>
                  </a:moveTo>
                  <a:lnTo>
                    <a:pt x="7800" y="484"/>
                  </a:lnTo>
                  <a:cubicBezTo>
                    <a:pt x="7779" y="568"/>
                    <a:pt x="7779" y="568"/>
                    <a:pt x="7674" y="610"/>
                  </a:cubicBezTo>
                  <a:cubicBezTo>
                    <a:pt x="7716" y="547"/>
                    <a:pt x="7737" y="505"/>
                    <a:pt x="7800" y="484"/>
                  </a:cubicBezTo>
                  <a:close/>
                  <a:moveTo>
                    <a:pt x="7443" y="799"/>
                  </a:moveTo>
                  <a:cubicBezTo>
                    <a:pt x="7485" y="799"/>
                    <a:pt x="7464" y="841"/>
                    <a:pt x="7464" y="883"/>
                  </a:cubicBezTo>
                  <a:cubicBezTo>
                    <a:pt x="7401" y="862"/>
                    <a:pt x="7422" y="820"/>
                    <a:pt x="7443" y="799"/>
                  </a:cubicBezTo>
                  <a:close/>
                  <a:moveTo>
                    <a:pt x="5719" y="1094"/>
                  </a:moveTo>
                  <a:lnTo>
                    <a:pt x="5740" y="1115"/>
                  </a:lnTo>
                  <a:cubicBezTo>
                    <a:pt x="5740" y="1115"/>
                    <a:pt x="5740" y="1136"/>
                    <a:pt x="5719" y="1136"/>
                  </a:cubicBezTo>
                  <a:cubicBezTo>
                    <a:pt x="5698" y="1136"/>
                    <a:pt x="5698" y="1115"/>
                    <a:pt x="5698" y="1115"/>
                  </a:cubicBezTo>
                  <a:cubicBezTo>
                    <a:pt x="5698" y="1094"/>
                    <a:pt x="5719" y="1094"/>
                    <a:pt x="5719" y="1094"/>
                  </a:cubicBezTo>
                  <a:close/>
                  <a:moveTo>
                    <a:pt x="5887" y="1073"/>
                  </a:moveTo>
                  <a:cubicBezTo>
                    <a:pt x="6034" y="1262"/>
                    <a:pt x="6223" y="1388"/>
                    <a:pt x="6371" y="1556"/>
                  </a:cubicBezTo>
                  <a:cubicBezTo>
                    <a:pt x="6349" y="1619"/>
                    <a:pt x="6392" y="1661"/>
                    <a:pt x="6328" y="1703"/>
                  </a:cubicBezTo>
                  <a:cubicBezTo>
                    <a:pt x="6321" y="1704"/>
                    <a:pt x="6314" y="1705"/>
                    <a:pt x="6307" y="1705"/>
                  </a:cubicBezTo>
                  <a:cubicBezTo>
                    <a:pt x="6185" y="1705"/>
                    <a:pt x="6218" y="1534"/>
                    <a:pt x="6118" y="1514"/>
                  </a:cubicBezTo>
                  <a:cubicBezTo>
                    <a:pt x="6118" y="1530"/>
                    <a:pt x="6094" y="1570"/>
                    <a:pt x="6082" y="1570"/>
                  </a:cubicBezTo>
                  <a:cubicBezTo>
                    <a:pt x="6079" y="1570"/>
                    <a:pt x="6076" y="1566"/>
                    <a:pt x="6076" y="1556"/>
                  </a:cubicBezTo>
                  <a:cubicBezTo>
                    <a:pt x="6076" y="1514"/>
                    <a:pt x="6097" y="1514"/>
                    <a:pt x="6118" y="1514"/>
                  </a:cubicBezTo>
                  <a:cubicBezTo>
                    <a:pt x="6055" y="1430"/>
                    <a:pt x="5971" y="1346"/>
                    <a:pt x="5887" y="1304"/>
                  </a:cubicBezTo>
                  <a:lnTo>
                    <a:pt x="5887" y="1073"/>
                  </a:lnTo>
                  <a:close/>
                  <a:moveTo>
                    <a:pt x="6854" y="1577"/>
                  </a:moveTo>
                  <a:lnTo>
                    <a:pt x="6938" y="1661"/>
                  </a:lnTo>
                  <a:lnTo>
                    <a:pt x="6854" y="1745"/>
                  </a:lnTo>
                  <a:cubicBezTo>
                    <a:pt x="6791" y="1703"/>
                    <a:pt x="6854" y="1640"/>
                    <a:pt x="6854" y="1577"/>
                  </a:cubicBezTo>
                  <a:close/>
                  <a:moveTo>
                    <a:pt x="5046" y="1766"/>
                  </a:moveTo>
                  <a:cubicBezTo>
                    <a:pt x="5088" y="1787"/>
                    <a:pt x="5088" y="1851"/>
                    <a:pt x="5046" y="1872"/>
                  </a:cubicBezTo>
                  <a:cubicBezTo>
                    <a:pt x="5004" y="1851"/>
                    <a:pt x="5004" y="1787"/>
                    <a:pt x="5046" y="1766"/>
                  </a:cubicBezTo>
                  <a:close/>
                  <a:moveTo>
                    <a:pt x="7022" y="1745"/>
                  </a:moveTo>
                  <a:lnTo>
                    <a:pt x="7085" y="1830"/>
                  </a:lnTo>
                  <a:cubicBezTo>
                    <a:pt x="7106" y="1893"/>
                    <a:pt x="7043" y="1893"/>
                    <a:pt x="7001" y="1935"/>
                  </a:cubicBezTo>
                  <a:lnTo>
                    <a:pt x="6833" y="1851"/>
                  </a:lnTo>
                  <a:cubicBezTo>
                    <a:pt x="6850" y="1817"/>
                    <a:pt x="6880" y="1814"/>
                    <a:pt x="6912" y="1814"/>
                  </a:cubicBezTo>
                  <a:cubicBezTo>
                    <a:pt x="6920" y="1814"/>
                    <a:pt x="6928" y="1814"/>
                    <a:pt x="6936" y="1814"/>
                  </a:cubicBezTo>
                  <a:cubicBezTo>
                    <a:pt x="6975" y="1814"/>
                    <a:pt x="7012" y="1808"/>
                    <a:pt x="7022" y="1745"/>
                  </a:cubicBezTo>
                  <a:close/>
                  <a:moveTo>
                    <a:pt x="7989" y="1956"/>
                  </a:moveTo>
                  <a:lnTo>
                    <a:pt x="8010" y="1977"/>
                  </a:lnTo>
                  <a:lnTo>
                    <a:pt x="8031" y="1977"/>
                  </a:lnTo>
                  <a:cubicBezTo>
                    <a:pt x="8010" y="1977"/>
                    <a:pt x="8010" y="1998"/>
                    <a:pt x="7989" y="1998"/>
                  </a:cubicBezTo>
                  <a:cubicBezTo>
                    <a:pt x="7968" y="1998"/>
                    <a:pt x="7968" y="1977"/>
                    <a:pt x="7968" y="1977"/>
                  </a:cubicBezTo>
                  <a:cubicBezTo>
                    <a:pt x="7968" y="1956"/>
                    <a:pt x="7989" y="1956"/>
                    <a:pt x="7989" y="1956"/>
                  </a:cubicBezTo>
                  <a:close/>
                  <a:moveTo>
                    <a:pt x="4794" y="1830"/>
                  </a:moveTo>
                  <a:cubicBezTo>
                    <a:pt x="4794" y="1830"/>
                    <a:pt x="4815" y="1830"/>
                    <a:pt x="4836" y="1872"/>
                  </a:cubicBezTo>
                  <a:lnTo>
                    <a:pt x="4815" y="1872"/>
                  </a:lnTo>
                  <a:cubicBezTo>
                    <a:pt x="4794" y="1935"/>
                    <a:pt x="4752" y="1998"/>
                    <a:pt x="4731" y="2040"/>
                  </a:cubicBezTo>
                  <a:cubicBezTo>
                    <a:pt x="4712" y="2049"/>
                    <a:pt x="4693" y="2059"/>
                    <a:pt x="4678" y="2059"/>
                  </a:cubicBezTo>
                  <a:cubicBezTo>
                    <a:pt x="4659" y="2059"/>
                    <a:pt x="4647" y="2044"/>
                    <a:pt x="4647" y="1998"/>
                  </a:cubicBezTo>
                  <a:cubicBezTo>
                    <a:pt x="4647" y="1935"/>
                    <a:pt x="4773" y="1851"/>
                    <a:pt x="4794" y="1830"/>
                  </a:cubicBezTo>
                  <a:close/>
                  <a:moveTo>
                    <a:pt x="5193" y="1830"/>
                  </a:moveTo>
                  <a:cubicBezTo>
                    <a:pt x="5375" y="1931"/>
                    <a:pt x="5304" y="2109"/>
                    <a:pt x="5373" y="2254"/>
                  </a:cubicBezTo>
                  <a:lnTo>
                    <a:pt x="5373" y="2254"/>
                  </a:lnTo>
                  <a:lnTo>
                    <a:pt x="5277" y="2292"/>
                  </a:lnTo>
                  <a:cubicBezTo>
                    <a:pt x="5218" y="2272"/>
                    <a:pt x="5289" y="2122"/>
                    <a:pt x="5175" y="2122"/>
                  </a:cubicBezTo>
                  <a:cubicBezTo>
                    <a:pt x="5168" y="2122"/>
                    <a:pt x="5160" y="2123"/>
                    <a:pt x="5151" y="2124"/>
                  </a:cubicBezTo>
                  <a:cubicBezTo>
                    <a:pt x="5130" y="2061"/>
                    <a:pt x="5193" y="2040"/>
                    <a:pt x="5193" y="1998"/>
                  </a:cubicBezTo>
                  <a:cubicBezTo>
                    <a:pt x="5193" y="1935"/>
                    <a:pt x="5193" y="1872"/>
                    <a:pt x="5193" y="1830"/>
                  </a:cubicBezTo>
                  <a:close/>
                  <a:moveTo>
                    <a:pt x="4585" y="2355"/>
                  </a:moveTo>
                  <a:cubicBezTo>
                    <a:pt x="4619" y="2356"/>
                    <a:pt x="4639" y="2370"/>
                    <a:pt x="4645" y="2398"/>
                  </a:cubicBezTo>
                  <a:lnTo>
                    <a:pt x="4645" y="2398"/>
                  </a:lnTo>
                  <a:cubicBezTo>
                    <a:pt x="4638" y="2401"/>
                    <a:pt x="4631" y="2403"/>
                    <a:pt x="4625" y="2403"/>
                  </a:cubicBezTo>
                  <a:cubicBezTo>
                    <a:pt x="4603" y="2403"/>
                    <a:pt x="4590" y="2381"/>
                    <a:pt x="4585" y="2355"/>
                  </a:cubicBezTo>
                  <a:close/>
                  <a:moveTo>
                    <a:pt x="8599" y="2376"/>
                  </a:moveTo>
                  <a:lnTo>
                    <a:pt x="8620" y="2397"/>
                  </a:lnTo>
                  <a:cubicBezTo>
                    <a:pt x="8620" y="2411"/>
                    <a:pt x="8618" y="2416"/>
                    <a:pt x="8615" y="2416"/>
                  </a:cubicBezTo>
                  <a:cubicBezTo>
                    <a:pt x="8608" y="2416"/>
                    <a:pt x="8599" y="2397"/>
                    <a:pt x="8599" y="2397"/>
                  </a:cubicBezTo>
                  <a:cubicBezTo>
                    <a:pt x="8578" y="2397"/>
                    <a:pt x="8599" y="2376"/>
                    <a:pt x="8599" y="2376"/>
                  </a:cubicBezTo>
                  <a:close/>
                  <a:moveTo>
                    <a:pt x="9228" y="2321"/>
                  </a:moveTo>
                  <a:cubicBezTo>
                    <a:pt x="9249" y="2321"/>
                    <a:pt x="9261" y="2342"/>
                    <a:pt x="9272" y="2376"/>
                  </a:cubicBezTo>
                  <a:cubicBezTo>
                    <a:pt x="9293" y="2376"/>
                    <a:pt x="9356" y="2397"/>
                    <a:pt x="9314" y="2418"/>
                  </a:cubicBezTo>
                  <a:cubicBezTo>
                    <a:pt x="9272" y="2418"/>
                    <a:pt x="9272" y="2397"/>
                    <a:pt x="9272" y="2376"/>
                  </a:cubicBezTo>
                  <a:lnTo>
                    <a:pt x="9146" y="2376"/>
                  </a:lnTo>
                  <a:cubicBezTo>
                    <a:pt x="9185" y="2337"/>
                    <a:pt x="9210" y="2321"/>
                    <a:pt x="9228" y="2321"/>
                  </a:cubicBezTo>
                  <a:close/>
                  <a:moveTo>
                    <a:pt x="4649" y="2418"/>
                  </a:moveTo>
                  <a:cubicBezTo>
                    <a:pt x="4666" y="2419"/>
                    <a:pt x="4695" y="2433"/>
                    <a:pt x="4706" y="2460"/>
                  </a:cubicBezTo>
                  <a:lnTo>
                    <a:pt x="4706" y="2460"/>
                  </a:lnTo>
                  <a:cubicBezTo>
                    <a:pt x="4674" y="2459"/>
                    <a:pt x="4655" y="2445"/>
                    <a:pt x="4649" y="2418"/>
                  </a:cubicBezTo>
                  <a:close/>
                  <a:moveTo>
                    <a:pt x="8746" y="2439"/>
                  </a:moveTo>
                  <a:cubicBezTo>
                    <a:pt x="8761" y="2439"/>
                    <a:pt x="8766" y="2461"/>
                    <a:pt x="8767" y="2481"/>
                  </a:cubicBezTo>
                  <a:lnTo>
                    <a:pt x="8731" y="2481"/>
                  </a:lnTo>
                  <a:cubicBezTo>
                    <a:pt x="8728" y="2467"/>
                    <a:pt x="8718" y="2453"/>
                    <a:pt x="8746" y="2439"/>
                  </a:cubicBezTo>
                  <a:close/>
                  <a:moveTo>
                    <a:pt x="5396" y="2265"/>
                  </a:moveTo>
                  <a:cubicBezTo>
                    <a:pt x="5418" y="2265"/>
                    <a:pt x="5445" y="2296"/>
                    <a:pt x="5445" y="2313"/>
                  </a:cubicBezTo>
                  <a:cubicBezTo>
                    <a:pt x="5530" y="2334"/>
                    <a:pt x="5487" y="2397"/>
                    <a:pt x="5509" y="2502"/>
                  </a:cubicBezTo>
                  <a:cubicBezTo>
                    <a:pt x="5424" y="2460"/>
                    <a:pt x="5340" y="2439"/>
                    <a:pt x="5256" y="2439"/>
                  </a:cubicBezTo>
                  <a:cubicBezTo>
                    <a:pt x="5277" y="2376"/>
                    <a:pt x="5277" y="2376"/>
                    <a:pt x="5340" y="2376"/>
                  </a:cubicBezTo>
                  <a:cubicBezTo>
                    <a:pt x="5354" y="2383"/>
                    <a:pt x="5371" y="2388"/>
                    <a:pt x="5386" y="2388"/>
                  </a:cubicBezTo>
                  <a:cubicBezTo>
                    <a:pt x="5417" y="2388"/>
                    <a:pt x="5445" y="2369"/>
                    <a:pt x="5445" y="2313"/>
                  </a:cubicBezTo>
                  <a:cubicBezTo>
                    <a:pt x="5410" y="2313"/>
                    <a:pt x="5390" y="2299"/>
                    <a:pt x="5384" y="2269"/>
                  </a:cubicBezTo>
                  <a:lnTo>
                    <a:pt x="5384" y="2269"/>
                  </a:lnTo>
                  <a:cubicBezTo>
                    <a:pt x="5388" y="2267"/>
                    <a:pt x="5392" y="2265"/>
                    <a:pt x="5396" y="2265"/>
                  </a:cubicBezTo>
                  <a:close/>
                  <a:moveTo>
                    <a:pt x="4710" y="2481"/>
                  </a:moveTo>
                  <a:lnTo>
                    <a:pt x="4710" y="2481"/>
                  </a:lnTo>
                  <a:cubicBezTo>
                    <a:pt x="4731" y="2481"/>
                    <a:pt x="4793" y="2502"/>
                    <a:pt x="4752" y="2502"/>
                  </a:cubicBezTo>
                  <a:cubicBezTo>
                    <a:pt x="4740" y="2508"/>
                    <a:pt x="4732" y="2511"/>
                    <a:pt x="4726" y="2511"/>
                  </a:cubicBezTo>
                  <a:cubicBezTo>
                    <a:pt x="4714" y="2511"/>
                    <a:pt x="4711" y="2500"/>
                    <a:pt x="4710" y="2481"/>
                  </a:cubicBezTo>
                  <a:close/>
                  <a:moveTo>
                    <a:pt x="8715" y="2502"/>
                  </a:moveTo>
                  <a:cubicBezTo>
                    <a:pt x="8703" y="2524"/>
                    <a:pt x="8692" y="2541"/>
                    <a:pt x="8681" y="2541"/>
                  </a:cubicBezTo>
                  <a:cubicBezTo>
                    <a:pt x="8674" y="2541"/>
                    <a:pt x="8668" y="2536"/>
                    <a:pt x="8662" y="2523"/>
                  </a:cubicBezTo>
                  <a:cubicBezTo>
                    <a:pt x="8662" y="2504"/>
                    <a:pt x="8680" y="2502"/>
                    <a:pt x="8715" y="2502"/>
                  </a:cubicBezTo>
                  <a:close/>
                  <a:moveTo>
                    <a:pt x="9419" y="2502"/>
                  </a:moveTo>
                  <a:cubicBezTo>
                    <a:pt x="9440" y="2502"/>
                    <a:pt x="9440" y="2502"/>
                    <a:pt x="9440" y="2523"/>
                  </a:cubicBezTo>
                  <a:cubicBezTo>
                    <a:pt x="9433" y="2537"/>
                    <a:pt x="9426" y="2542"/>
                    <a:pt x="9420" y="2542"/>
                  </a:cubicBezTo>
                  <a:cubicBezTo>
                    <a:pt x="9407" y="2542"/>
                    <a:pt x="9398" y="2523"/>
                    <a:pt x="9398" y="2523"/>
                  </a:cubicBezTo>
                  <a:cubicBezTo>
                    <a:pt x="9398" y="2523"/>
                    <a:pt x="9419" y="2502"/>
                    <a:pt x="9419" y="2502"/>
                  </a:cubicBezTo>
                  <a:close/>
                  <a:moveTo>
                    <a:pt x="8786" y="2504"/>
                  </a:moveTo>
                  <a:cubicBezTo>
                    <a:pt x="8830" y="2512"/>
                    <a:pt x="8830" y="2551"/>
                    <a:pt x="8830" y="2607"/>
                  </a:cubicBezTo>
                  <a:cubicBezTo>
                    <a:pt x="8760" y="2590"/>
                    <a:pt x="8778" y="2543"/>
                    <a:pt x="8786" y="2504"/>
                  </a:cubicBezTo>
                  <a:close/>
                  <a:moveTo>
                    <a:pt x="4415" y="2565"/>
                  </a:moveTo>
                  <a:cubicBezTo>
                    <a:pt x="4436" y="2565"/>
                    <a:pt x="4436" y="2565"/>
                    <a:pt x="4415" y="2586"/>
                  </a:cubicBezTo>
                  <a:cubicBezTo>
                    <a:pt x="4415" y="2607"/>
                    <a:pt x="4410" y="2618"/>
                    <a:pt x="4405" y="2618"/>
                  </a:cubicBezTo>
                  <a:cubicBezTo>
                    <a:pt x="4399" y="2618"/>
                    <a:pt x="4394" y="2607"/>
                    <a:pt x="4394" y="2586"/>
                  </a:cubicBezTo>
                  <a:lnTo>
                    <a:pt x="4394" y="2565"/>
                  </a:lnTo>
                  <a:close/>
                  <a:moveTo>
                    <a:pt x="4541" y="2692"/>
                  </a:moveTo>
                  <a:cubicBezTo>
                    <a:pt x="4583" y="2713"/>
                    <a:pt x="4583" y="2755"/>
                    <a:pt x="4541" y="2797"/>
                  </a:cubicBezTo>
                  <a:cubicBezTo>
                    <a:pt x="4499" y="2755"/>
                    <a:pt x="4499" y="2734"/>
                    <a:pt x="4520" y="2692"/>
                  </a:cubicBezTo>
                  <a:close/>
                  <a:moveTo>
                    <a:pt x="9070" y="2746"/>
                  </a:moveTo>
                  <a:cubicBezTo>
                    <a:pt x="9092" y="2746"/>
                    <a:pt x="9104" y="2766"/>
                    <a:pt x="9104" y="2797"/>
                  </a:cubicBezTo>
                  <a:lnTo>
                    <a:pt x="9083" y="2797"/>
                  </a:lnTo>
                  <a:cubicBezTo>
                    <a:pt x="9083" y="2839"/>
                    <a:pt x="9083" y="2860"/>
                    <a:pt x="9041" y="2860"/>
                  </a:cubicBezTo>
                  <a:cubicBezTo>
                    <a:pt x="9020" y="2860"/>
                    <a:pt x="8999" y="2839"/>
                    <a:pt x="8999" y="2797"/>
                  </a:cubicBezTo>
                  <a:cubicBezTo>
                    <a:pt x="8978" y="2755"/>
                    <a:pt x="8999" y="2755"/>
                    <a:pt x="9041" y="2755"/>
                  </a:cubicBezTo>
                  <a:cubicBezTo>
                    <a:pt x="9052" y="2749"/>
                    <a:pt x="9062" y="2746"/>
                    <a:pt x="9070" y="2746"/>
                  </a:cubicBezTo>
                  <a:close/>
                  <a:moveTo>
                    <a:pt x="10428" y="3049"/>
                  </a:moveTo>
                  <a:cubicBezTo>
                    <a:pt x="10428" y="3070"/>
                    <a:pt x="10428" y="3049"/>
                    <a:pt x="10428" y="3091"/>
                  </a:cubicBezTo>
                  <a:cubicBezTo>
                    <a:pt x="10418" y="3101"/>
                    <a:pt x="10407" y="3107"/>
                    <a:pt x="10399" y="3107"/>
                  </a:cubicBezTo>
                  <a:cubicBezTo>
                    <a:pt x="10391" y="3107"/>
                    <a:pt x="10386" y="3101"/>
                    <a:pt x="10386" y="3091"/>
                  </a:cubicBezTo>
                  <a:lnTo>
                    <a:pt x="10407" y="3070"/>
                  </a:lnTo>
                  <a:lnTo>
                    <a:pt x="10428" y="3049"/>
                  </a:lnTo>
                  <a:close/>
                  <a:moveTo>
                    <a:pt x="9230" y="3070"/>
                  </a:moveTo>
                  <a:lnTo>
                    <a:pt x="9251" y="3091"/>
                  </a:lnTo>
                  <a:lnTo>
                    <a:pt x="9272" y="3091"/>
                  </a:lnTo>
                  <a:cubicBezTo>
                    <a:pt x="9251" y="3091"/>
                    <a:pt x="9230" y="3112"/>
                    <a:pt x="9230" y="3112"/>
                  </a:cubicBezTo>
                  <a:cubicBezTo>
                    <a:pt x="9230" y="3112"/>
                    <a:pt x="9209" y="3091"/>
                    <a:pt x="9209" y="3091"/>
                  </a:cubicBezTo>
                  <a:cubicBezTo>
                    <a:pt x="9209" y="3070"/>
                    <a:pt x="9230" y="3070"/>
                    <a:pt x="9230" y="3070"/>
                  </a:cubicBezTo>
                  <a:close/>
                  <a:moveTo>
                    <a:pt x="2986" y="3219"/>
                  </a:moveTo>
                  <a:cubicBezTo>
                    <a:pt x="3024" y="3224"/>
                    <a:pt x="3063" y="3241"/>
                    <a:pt x="3028" y="3259"/>
                  </a:cubicBezTo>
                  <a:cubicBezTo>
                    <a:pt x="2987" y="3259"/>
                    <a:pt x="2986" y="3239"/>
                    <a:pt x="2986" y="3219"/>
                  </a:cubicBezTo>
                  <a:close/>
                  <a:moveTo>
                    <a:pt x="9545" y="3301"/>
                  </a:moveTo>
                  <a:lnTo>
                    <a:pt x="9545" y="3301"/>
                  </a:lnTo>
                  <a:cubicBezTo>
                    <a:pt x="9608" y="3427"/>
                    <a:pt x="9545" y="3406"/>
                    <a:pt x="9440" y="3427"/>
                  </a:cubicBezTo>
                  <a:lnTo>
                    <a:pt x="9545" y="3301"/>
                  </a:lnTo>
                  <a:close/>
                  <a:moveTo>
                    <a:pt x="4604" y="3301"/>
                  </a:moveTo>
                  <a:lnTo>
                    <a:pt x="4731" y="3532"/>
                  </a:lnTo>
                  <a:lnTo>
                    <a:pt x="4541" y="3448"/>
                  </a:lnTo>
                  <a:cubicBezTo>
                    <a:pt x="4499" y="3364"/>
                    <a:pt x="4583" y="3343"/>
                    <a:pt x="4604" y="3301"/>
                  </a:cubicBezTo>
                  <a:close/>
                  <a:moveTo>
                    <a:pt x="4523" y="3606"/>
                  </a:moveTo>
                  <a:cubicBezTo>
                    <a:pt x="4541" y="3606"/>
                    <a:pt x="4562" y="3617"/>
                    <a:pt x="4583" y="3638"/>
                  </a:cubicBezTo>
                  <a:cubicBezTo>
                    <a:pt x="4547" y="3650"/>
                    <a:pt x="4525" y="3662"/>
                    <a:pt x="4508" y="3662"/>
                  </a:cubicBezTo>
                  <a:cubicBezTo>
                    <a:pt x="4496" y="3662"/>
                    <a:pt x="4487" y="3655"/>
                    <a:pt x="4478" y="3638"/>
                  </a:cubicBezTo>
                  <a:cubicBezTo>
                    <a:pt x="4489" y="3617"/>
                    <a:pt x="4505" y="3606"/>
                    <a:pt x="4523" y="3606"/>
                  </a:cubicBezTo>
                  <a:close/>
                  <a:moveTo>
                    <a:pt x="8809" y="3743"/>
                  </a:moveTo>
                  <a:cubicBezTo>
                    <a:pt x="8830" y="3743"/>
                    <a:pt x="8830" y="3764"/>
                    <a:pt x="8830" y="3764"/>
                  </a:cubicBezTo>
                  <a:lnTo>
                    <a:pt x="8809" y="3785"/>
                  </a:lnTo>
                  <a:cubicBezTo>
                    <a:pt x="8809" y="3764"/>
                    <a:pt x="8788" y="3764"/>
                    <a:pt x="8788" y="3764"/>
                  </a:cubicBezTo>
                  <a:cubicBezTo>
                    <a:pt x="8788" y="3743"/>
                    <a:pt x="8809" y="3743"/>
                    <a:pt x="8809" y="3743"/>
                  </a:cubicBezTo>
                  <a:close/>
                  <a:moveTo>
                    <a:pt x="9987" y="3743"/>
                  </a:moveTo>
                  <a:cubicBezTo>
                    <a:pt x="10008" y="3743"/>
                    <a:pt x="10008" y="3764"/>
                    <a:pt x="10008" y="3764"/>
                  </a:cubicBezTo>
                  <a:lnTo>
                    <a:pt x="9987" y="3785"/>
                  </a:lnTo>
                  <a:cubicBezTo>
                    <a:pt x="9987" y="3774"/>
                    <a:pt x="9981" y="3774"/>
                    <a:pt x="9976" y="3774"/>
                  </a:cubicBezTo>
                  <a:cubicBezTo>
                    <a:pt x="9971" y="3774"/>
                    <a:pt x="9966" y="3774"/>
                    <a:pt x="9966" y="3764"/>
                  </a:cubicBezTo>
                  <a:cubicBezTo>
                    <a:pt x="9966" y="3743"/>
                    <a:pt x="9966" y="3743"/>
                    <a:pt x="9987" y="3743"/>
                  </a:cubicBezTo>
                  <a:close/>
                  <a:moveTo>
                    <a:pt x="5109" y="3869"/>
                  </a:moveTo>
                  <a:cubicBezTo>
                    <a:pt x="5109" y="3869"/>
                    <a:pt x="5130" y="3890"/>
                    <a:pt x="5130" y="3890"/>
                  </a:cubicBezTo>
                  <a:lnTo>
                    <a:pt x="5109" y="3911"/>
                  </a:lnTo>
                  <a:cubicBezTo>
                    <a:pt x="5067" y="3890"/>
                    <a:pt x="5109" y="3869"/>
                    <a:pt x="5109" y="3869"/>
                  </a:cubicBezTo>
                  <a:close/>
                  <a:moveTo>
                    <a:pt x="10731" y="3798"/>
                  </a:moveTo>
                  <a:cubicBezTo>
                    <a:pt x="10753" y="3798"/>
                    <a:pt x="10765" y="3817"/>
                    <a:pt x="10765" y="3848"/>
                  </a:cubicBezTo>
                  <a:lnTo>
                    <a:pt x="10744" y="3848"/>
                  </a:lnTo>
                  <a:cubicBezTo>
                    <a:pt x="10765" y="3890"/>
                    <a:pt x="10765" y="3911"/>
                    <a:pt x="10723" y="3911"/>
                  </a:cubicBezTo>
                  <a:cubicBezTo>
                    <a:pt x="10680" y="3911"/>
                    <a:pt x="10659" y="3890"/>
                    <a:pt x="10659" y="3848"/>
                  </a:cubicBezTo>
                  <a:cubicBezTo>
                    <a:pt x="10659" y="3827"/>
                    <a:pt x="10680" y="3806"/>
                    <a:pt x="10702" y="3806"/>
                  </a:cubicBezTo>
                  <a:cubicBezTo>
                    <a:pt x="10713" y="3800"/>
                    <a:pt x="10723" y="3798"/>
                    <a:pt x="10731" y="3798"/>
                  </a:cubicBezTo>
                  <a:close/>
                  <a:moveTo>
                    <a:pt x="1998" y="3893"/>
                  </a:moveTo>
                  <a:cubicBezTo>
                    <a:pt x="2022" y="3900"/>
                    <a:pt x="2050" y="3916"/>
                    <a:pt x="2018" y="3932"/>
                  </a:cubicBezTo>
                  <a:cubicBezTo>
                    <a:pt x="2002" y="3932"/>
                    <a:pt x="1998" y="3919"/>
                    <a:pt x="1998" y="3893"/>
                  </a:cubicBezTo>
                  <a:close/>
                  <a:moveTo>
                    <a:pt x="4773" y="3743"/>
                  </a:moveTo>
                  <a:cubicBezTo>
                    <a:pt x="4752" y="3953"/>
                    <a:pt x="4625" y="3995"/>
                    <a:pt x="4562" y="4100"/>
                  </a:cubicBezTo>
                  <a:lnTo>
                    <a:pt x="4541" y="4100"/>
                  </a:lnTo>
                  <a:cubicBezTo>
                    <a:pt x="4499" y="4058"/>
                    <a:pt x="4520" y="4016"/>
                    <a:pt x="4520" y="3953"/>
                  </a:cubicBezTo>
                  <a:cubicBezTo>
                    <a:pt x="4625" y="3911"/>
                    <a:pt x="4710" y="3827"/>
                    <a:pt x="4773" y="3743"/>
                  </a:cubicBezTo>
                  <a:close/>
                  <a:moveTo>
                    <a:pt x="2124" y="3995"/>
                  </a:moveTo>
                  <a:lnTo>
                    <a:pt x="2124" y="3995"/>
                  </a:lnTo>
                  <a:cubicBezTo>
                    <a:pt x="2177" y="4013"/>
                    <a:pt x="2170" y="4061"/>
                    <a:pt x="2167" y="4101"/>
                  </a:cubicBezTo>
                  <a:lnTo>
                    <a:pt x="2167" y="4101"/>
                  </a:lnTo>
                  <a:cubicBezTo>
                    <a:pt x="2166" y="4101"/>
                    <a:pt x="2166" y="4100"/>
                    <a:pt x="2166" y="4100"/>
                  </a:cubicBezTo>
                  <a:lnTo>
                    <a:pt x="2166" y="4100"/>
                  </a:lnTo>
                  <a:cubicBezTo>
                    <a:pt x="2166" y="4100"/>
                    <a:pt x="2166" y="4100"/>
                    <a:pt x="2166" y="4100"/>
                  </a:cubicBezTo>
                  <a:cubicBezTo>
                    <a:pt x="2103" y="4100"/>
                    <a:pt x="2082" y="4058"/>
                    <a:pt x="2124" y="3995"/>
                  </a:cubicBezTo>
                  <a:close/>
                  <a:moveTo>
                    <a:pt x="6034" y="4100"/>
                  </a:moveTo>
                  <a:cubicBezTo>
                    <a:pt x="6034" y="4100"/>
                    <a:pt x="6055" y="4121"/>
                    <a:pt x="6055" y="4121"/>
                  </a:cubicBezTo>
                  <a:lnTo>
                    <a:pt x="6034" y="4142"/>
                  </a:lnTo>
                  <a:cubicBezTo>
                    <a:pt x="6013" y="4142"/>
                    <a:pt x="6013" y="4142"/>
                    <a:pt x="6013" y="4121"/>
                  </a:cubicBezTo>
                  <a:cubicBezTo>
                    <a:pt x="6013" y="4100"/>
                    <a:pt x="6034" y="4100"/>
                    <a:pt x="6034" y="4100"/>
                  </a:cubicBezTo>
                  <a:close/>
                  <a:moveTo>
                    <a:pt x="11058" y="4179"/>
                  </a:moveTo>
                  <a:cubicBezTo>
                    <a:pt x="11080" y="4179"/>
                    <a:pt x="11080" y="4209"/>
                    <a:pt x="11080" y="4226"/>
                  </a:cubicBezTo>
                  <a:cubicBezTo>
                    <a:pt x="11115" y="4226"/>
                    <a:pt x="11135" y="4241"/>
                    <a:pt x="11141" y="4269"/>
                  </a:cubicBezTo>
                  <a:lnTo>
                    <a:pt x="11141" y="4269"/>
                  </a:lnTo>
                  <a:cubicBezTo>
                    <a:pt x="11134" y="4273"/>
                    <a:pt x="11127" y="4274"/>
                    <a:pt x="11121" y="4274"/>
                  </a:cubicBezTo>
                  <a:cubicBezTo>
                    <a:pt x="11094" y="4274"/>
                    <a:pt x="11080" y="4243"/>
                    <a:pt x="11080" y="4226"/>
                  </a:cubicBezTo>
                  <a:cubicBezTo>
                    <a:pt x="11059" y="4205"/>
                    <a:pt x="10996" y="4184"/>
                    <a:pt x="11038" y="4184"/>
                  </a:cubicBezTo>
                  <a:cubicBezTo>
                    <a:pt x="11046" y="4180"/>
                    <a:pt x="11052" y="4179"/>
                    <a:pt x="11058" y="4179"/>
                  </a:cubicBezTo>
                  <a:close/>
                  <a:moveTo>
                    <a:pt x="2628" y="4226"/>
                  </a:moveTo>
                  <a:cubicBezTo>
                    <a:pt x="2649" y="4226"/>
                    <a:pt x="2649" y="4247"/>
                    <a:pt x="2649" y="4247"/>
                  </a:cubicBezTo>
                  <a:cubicBezTo>
                    <a:pt x="2649" y="4262"/>
                    <a:pt x="2660" y="4277"/>
                    <a:pt x="2651" y="4277"/>
                  </a:cubicBezTo>
                  <a:cubicBezTo>
                    <a:pt x="2647" y="4277"/>
                    <a:pt x="2640" y="4274"/>
                    <a:pt x="2628" y="4268"/>
                  </a:cubicBezTo>
                  <a:cubicBezTo>
                    <a:pt x="2607" y="4247"/>
                    <a:pt x="2607" y="4226"/>
                    <a:pt x="2628" y="4226"/>
                  </a:cubicBezTo>
                  <a:close/>
                  <a:moveTo>
                    <a:pt x="11143" y="4289"/>
                  </a:moveTo>
                  <a:cubicBezTo>
                    <a:pt x="11165" y="4290"/>
                    <a:pt x="11227" y="4310"/>
                    <a:pt x="11185" y="4331"/>
                  </a:cubicBezTo>
                  <a:cubicBezTo>
                    <a:pt x="11151" y="4331"/>
                    <a:pt x="11144" y="4317"/>
                    <a:pt x="11143" y="4289"/>
                  </a:cubicBezTo>
                  <a:close/>
                  <a:moveTo>
                    <a:pt x="5059" y="4289"/>
                  </a:moveTo>
                  <a:cubicBezTo>
                    <a:pt x="5072" y="4289"/>
                    <a:pt x="5088" y="4300"/>
                    <a:pt x="5109" y="4310"/>
                  </a:cubicBezTo>
                  <a:cubicBezTo>
                    <a:pt x="5109" y="4331"/>
                    <a:pt x="5093" y="4337"/>
                    <a:pt x="5075" y="4337"/>
                  </a:cubicBezTo>
                  <a:cubicBezTo>
                    <a:pt x="5056" y="4337"/>
                    <a:pt x="5035" y="4331"/>
                    <a:pt x="5025" y="4331"/>
                  </a:cubicBezTo>
                  <a:cubicBezTo>
                    <a:pt x="5035" y="4300"/>
                    <a:pt x="5046" y="4289"/>
                    <a:pt x="5059" y="4289"/>
                  </a:cubicBezTo>
                  <a:close/>
                  <a:moveTo>
                    <a:pt x="11435" y="4279"/>
                  </a:moveTo>
                  <a:cubicBezTo>
                    <a:pt x="11453" y="4279"/>
                    <a:pt x="11469" y="4289"/>
                    <a:pt x="11479" y="4310"/>
                  </a:cubicBezTo>
                  <a:lnTo>
                    <a:pt x="11500" y="4310"/>
                  </a:lnTo>
                  <a:cubicBezTo>
                    <a:pt x="11479" y="4331"/>
                    <a:pt x="11453" y="4342"/>
                    <a:pt x="11429" y="4342"/>
                  </a:cubicBezTo>
                  <a:cubicBezTo>
                    <a:pt x="11406" y="4342"/>
                    <a:pt x="11385" y="4331"/>
                    <a:pt x="11374" y="4310"/>
                  </a:cubicBezTo>
                  <a:cubicBezTo>
                    <a:pt x="11395" y="4289"/>
                    <a:pt x="11416" y="4279"/>
                    <a:pt x="11435" y="4279"/>
                  </a:cubicBezTo>
                  <a:close/>
                  <a:moveTo>
                    <a:pt x="2166" y="4100"/>
                  </a:moveTo>
                  <a:lnTo>
                    <a:pt x="2166" y="4121"/>
                  </a:lnTo>
                  <a:cubicBezTo>
                    <a:pt x="2166" y="4115"/>
                    <a:pt x="2166" y="4108"/>
                    <a:pt x="2167" y="4101"/>
                  </a:cubicBezTo>
                  <a:lnTo>
                    <a:pt x="2167" y="4101"/>
                  </a:lnTo>
                  <a:cubicBezTo>
                    <a:pt x="2230" y="4163"/>
                    <a:pt x="2355" y="4164"/>
                    <a:pt x="2397" y="4289"/>
                  </a:cubicBezTo>
                  <a:cubicBezTo>
                    <a:pt x="2397" y="4352"/>
                    <a:pt x="2355" y="4373"/>
                    <a:pt x="2313" y="4394"/>
                  </a:cubicBezTo>
                  <a:lnTo>
                    <a:pt x="2229" y="4352"/>
                  </a:lnTo>
                  <a:cubicBezTo>
                    <a:pt x="2213" y="4368"/>
                    <a:pt x="2197" y="4409"/>
                    <a:pt x="2190" y="4409"/>
                  </a:cubicBezTo>
                  <a:cubicBezTo>
                    <a:pt x="2188" y="4409"/>
                    <a:pt x="2187" y="4405"/>
                    <a:pt x="2187" y="4394"/>
                  </a:cubicBezTo>
                  <a:cubicBezTo>
                    <a:pt x="2166" y="4352"/>
                    <a:pt x="2208" y="4352"/>
                    <a:pt x="2229" y="4352"/>
                  </a:cubicBezTo>
                  <a:cubicBezTo>
                    <a:pt x="2250" y="4268"/>
                    <a:pt x="2145" y="4205"/>
                    <a:pt x="2166" y="4100"/>
                  </a:cubicBezTo>
                  <a:close/>
                  <a:moveTo>
                    <a:pt x="4541" y="4163"/>
                  </a:moveTo>
                  <a:lnTo>
                    <a:pt x="4541" y="4163"/>
                  </a:lnTo>
                  <a:cubicBezTo>
                    <a:pt x="4689" y="4226"/>
                    <a:pt x="4689" y="4226"/>
                    <a:pt x="4836" y="4416"/>
                  </a:cubicBezTo>
                  <a:cubicBezTo>
                    <a:pt x="4815" y="4437"/>
                    <a:pt x="4801" y="4444"/>
                    <a:pt x="4791" y="4444"/>
                  </a:cubicBezTo>
                  <a:cubicBezTo>
                    <a:pt x="4773" y="4444"/>
                    <a:pt x="4773" y="4416"/>
                    <a:pt x="4773" y="4416"/>
                  </a:cubicBezTo>
                  <a:cubicBezTo>
                    <a:pt x="4676" y="4416"/>
                    <a:pt x="4722" y="4523"/>
                    <a:pt x="4647" y="4523"/>
                  </a:cubicBezTo>
                  <a:cubicBezTo>
                    <a:pt x="4641" y="4523"/>
                    <a:pt x="4634" y="4522"/>
                    <a:pt x="4625" y="4521"/>
                  </a:cubicBezTo>
                  <a:cubicBezTo>
                    <a:pt x="4625" y="4394"/>
                    <a:pt x="4583" y="4289"/>
                    <a:pt x="4541" y="4163"/>
                  </a:cubicBezTo>
                  <a:close/>
                  <a:moveTo>
                    <a:pt x="2353" y="4465"/>
                  </a:moveTo>
                  <a:cubicBezTo>
                    <a:pt x="2363" y="4465"/>
                    <a:pt x="2371" y="4469"/>
                    <a:pt x="2376" y="4479"/>
                  </a:cubicBezTo>
                  <a:cubicBezTo>
                    <a:pt x="2396" y="4499"/>
                    <a:pt x="2397" y="4538"/>
                    <a:pt x="2397" y="4579"/>
                  </a:cubicBezTo>
                  <a:lnTo>
                    <a:pt x="2397" y="4579"/>
                  </a:lnTo>
                  <a:cubicBezTo>
                    <a:pt x="2390" y="4578"/>
                    <a:pt x="2382" y="4577"/>
                    <a:pt x="2375" y="4577"/>
                  </a:cubicBezTo>
                  <a:cubicBezTo>
                    <a:pt x="2350" y="4577"/>
                    <a:pt x="2324" y="4582"/>
                    <a:pt x="2299" y="4582"/>
                  </a:cubicBezTo>
                  <a:cubicBezTo>
                    <a:pt x="2275" y="4582"/>
                    <a:pt x="2252" y="4578"/>
                    <a:pt x="2229" y="4563"/>
                  </a:cubicBezTo>
                  <a:cubicBezTo>
                    <a:pt x="2261" y="4514"/>
                    <a:pt x="2319" y="4465"/>
                    <a:pt x="2353" y="4465"/>
                  </a:cubicBezTo>
                  <a:close/>
                  <a:moveTo>
                    <a:pt x="4794" y="4605"/>
                  </a:moveTo>
                  <a:cubicBezTo>
                    <a:pt x="4815" y="4626"/>
                    <a:pt x="4815" y="4668"/>
                    <a:pt x="4794" y="4710"/>
                  </a:cubicBezTo>
                  <a:cubicBezTo>
                    <a:pt x="4752" y="4668"/>
                    <a:pt x="4752" y="4626"/>
                    <a:pt x="4794" y="4605"/>
                  </a:cubicBezTo>
                  <a:close/>
                  <a:moveTo>
                    <a:pt x="4920" y="4731"/>
                  </a:moveTo>
                  <a:lnTo>
                    <a:pt x="4941" y="4752"/>
                  </a:lnTo>
                  <a:lnTo>
                    <a:pt x="4920" y="4752"/>
                  </a:lnTo>
                  <a:cubicBezTo>
                    <a:pt x="4899" y="4752"/>
                    <a:pt x="4899" y="4752"/>
                    <a:pt x="4899" y="4731"/>
                  </a:cubicBezTo>
                  <a:close/>
                  <a:moveTo>
                    <a:pt x="2145" y="4668"/>
                  </a:moveTo>
                  <a:cubicBezTo>
                    <a:pt x="2166" y="4689"/>
                    <a:pt x="2166" y="4731"/>
                    <a:pt x="2145" y="4752"/>
                  </a:cubicBezTo>
                  <a:cubicBezTo>
                    <a:pt x="2139" y="4755"/>
                    <a:pt x="2133" y="4756"/>
                    <a:pt x="2129" y="4756"/>
                  </a:cubicBezTo>
                  <a:cubicBezTo>
                    <a:pt x="2103" y="4756"/>
                    <a:pt x="2103" y="4710"/>
                    <a:pt x="2103" y="4710"/>
                  </a:cubicBezTo>
                  <a:cubicBezTo>
                    <a:pt x="2103" y="4689"/>
                    <a:pt x="2124" y="4668"/>
                    <a:pt x="2124" y="4668"/>
                  </a:cubicBezTo>
                  <a:close/>
                  <a:moveTo>
                    <a:pt x="4983" y="4836"/>
                  </a:moveTo>
                  <a:lnTo>
                    <a:pt x="4983" y="4857"/>
                  </a:lnTo>
                  <a:cubicBezTo>
                    <a:pt x="4983" y="4857"/>
                    <a:pt x="4992" y="4848"/>
                    <a:pt x="4998" y="4848"/>
                  </a:cubicBezTo>
                  <a:cubicBezTo>
                    <a:pt x="5002" y="4848"/>
                    <a:pt x="5004" y="4850"/>
                    <a:pt x="5004" y="4857"/>
                  </a:cubicBezTo>
                  <a:cubicBezTo>
                    <a:pt x="4993" y="4878"/>
                    <a:pt x="4983" y="4889"/>
                    <a:pt x="4975" y="4889"/>
                  </a:cubicBezTo>
                  <a:cubicBezTo>
                    <a:pt x="4967" y="4889"/>
                    <a:pt x="4962" y="4878"/>
                    <a:pt x="4962" y="4857"/>
                  </a:cubicBezTo>
                  <a:lnTo>
                    <a:pt x="4983" y="4836"/>
                  </a:lnTo>
                  <a:close/>
                  <a:moveTo>
                    <a:pt x="1262" y="4983"/>
                  </a:moveTo>
                  <a:cubicBezTo>
                    <a:pt x="1262" y="4983"/>
                    <a:pt x="1283" y="5004"/>
                    <a:pt x="1283" y="5004"/>
                  </a:cubicBezTo>
                  <a:cubicBezTo>
                    <a:pt x="1283" y="5004"/>
                    <a:pt x="1304" y="5025"/>
                    <a:pt x="1262" y="5025"/>
                  </a:cubicBezTo>
                  <a:cubicBezTo>
                    <a:pt x="1241" y="5004"/>
                    <a:pt x="1262" y="4983"/>
                    <a:pt x="1262" y="4983"/>
                  </a:cubicBezTo>
                  <a:close/>
                  <a:moveTo>
                    <a:pt x="4920" y="4962"/>
                  </a:moveTo>
                  <a:cubicBezTo>
                    <a:pt x="4962" y="5025"/>
                    <a:pt x="5109" y="4983"/>
                    <a:pt x="5067" y="5109"/>
                  </a:cubicBezTo>
                  <a:cubicBezTo>
                    <a:pt x="5059" y="5118"/>
                    <a:pt x="5052" y="5121"/>
                    <a:pt x="5046" y="5121"/>
                  </a:cubicBezTo>
                  <a:cubicBezTo>
                    <a:pt x="5023" y="5121"/>
                    <a:pt x="5017" y="5067"/>
                    <a:pt x="4983" y="5067"/>
                  </a:cubicBezTo>
                  <a:lnTo>
                    <a:pt x="4836" y="5067"/>
                  </a:lnTo>
                  <a:lnTo>
                    <a:pt x="4920" y="4962"/>
                  </a:lnTo>
                  <a:close/>
                  <a:moveTo>
                    <a:pt x="631" y="4899"/>
                  </a:moveTo>
                  <a:lnTo>
                    <a:pt x="631" y="4899"/>
                  </a:lnTo>
                  <a:cubicBezTo>
                    <a:pt x="547" y="5025"/>
                    <a:pt x="400" y="5025"/>
                    <a:pt x="358" y="5130"/>
                  </a:cubicBezTo>
                  <a:cubicBezTo>
                    <a:pt x="294" y="5088"/>
                    <a:pt x="315" y="5046"/>
                    <a:pt x="315" y="4983"/>
                  </a:cubicBezTo>
                  <a:lnTo>
                    <a:pt x="631" y="4899"/>
                  </a:lnTo>
                  <a:close/>
                  <a:moveTo>
                    <a:pt x="5193" y="5025"/>
                  </a:moveTo>
                  <a:cubicBezTo>
                    <a:pt x="5256" y="5025"/>
                    <a:pt x="5298" y="5067"/>
                    <a:pt x="5319" y="5130"/>
                  </a:cubicBezTo>
                  <a:cubicBezTo>
                    <a:pt x="5296" y="5138"/>
                    <a:pt x="5273" y="5143"/>
                    <a:pt x="5251" y="5143"/>
                  </a:cubicBezTo>
                  <a:cubicBezTo>
                    <a:pt x="5213" y="5143"/>
                    <a:pt x="5178" y="5128"/>
                    <a:pt x="5151" y="5088"/>
                  </a:cubicBezTo>
                  <a:lnTo>
                    <a:pt x="5193" y="5025"/>
                  </a:lnTo>
                  <a:close/>
                  <a:moveTo>
                    <a:pt x="1430" y="5025"/>
                  </a:moveTo>
                  <a:lnTo>
                    <a:pt x="1409" y="5109"/>
                  </a:lnTo>
                  <a:cubicBezTo>
                    <a:pt x="1391" y="5136"/>
                    <a:pt x="1369" y="5144"/>
                    <a:pt x="1343" y="5144"/>
                  </a:cubicBezTo>
                  <a:cubicBezTo>
                    <a:pt x="1309" y="5144"/>
                    <a:pt x="1268" y="5130"/>
                    <a:pt x="1220" y="5130"/>
                  </a:cubicBezTo>
                  <a:lnTo>
                    <a:pt x="1430" y="5025"/>
                  </a:lnTo>
                  <a:close/>
                  <a:moveTo>
                    <a:pt x="1367" y="5299"/>
                  </a:moveTo>
                  <a:cubicBezTo>
                    <a:pt x="1430" y="5299"/>
                    <a:pt x="1430" y="5362"/>
                    <a:pt x="1493" y="5362"/>
                  </a:cubicBezTo>
                  <a:cubicBezTo>
                    <a:pt x="1463" y="5373"/>
                    <a:pt x="1441" y="5379"/>
                    <a:pt x="1423" y="5379"/>
                  </a:cubicBezTo>
                  <a:cubicBezTo>
                    <a:pt x="1378" y="5379"/>
                    <a:pt x="1367" y="5344"/>
                    <a:pt x="1367" y="5299"/>
                  </a:cubicBezTo>
                  <a:close/>
                  <a:moveTo>
                    <a:pt x="1451" y="5467"/>
                  </a:moveTo>
                  <a:lnTo>
                    <a:pt x="1472" y="5488"/>
                  </a:lnTo>
                  <a:cubicBezTo>
                    <a:pt x="1451" y="5488"/>
                    <a:pt x="1472" y="5509"/>
                    <a:pt x="1451" y="5509"/>
                  </a:cubicBezTo>
                  <a:cubicBezTo>
                    <a:pt x="1430" y="5509"/>
                    <a:pt x="1430" y="5488"/>
                    <a:pt x="1430" y="5488"/>
                  </a:cubicBezTo>
                  <a:cubicBezTo>
                    <a:pt x="1430" y="5488"/>
                    <a:pt x="1451" y="5467"/>
                    <a:pt x="1451" y="5467"/>
                  </a:cubicBezTo>
                  <a:close/>
                  <a:moveTo>
                    <a:pt x="965" y="5525"/>
                  </a:moveTo>
                  <a:cubicBezTo>
                    <a:pt x="967" y="5525"/>
                    <a:pt x="967" y="5530"/>
                    <a:pt x="967" y="5551"/>
                  </a:cubicBezTo>
                  <a:cubicBezTo>
                    <a:pt x="957" y="5561"/>
                    <a:pt x="946" y="5567"/>
                    <a:pt x="938" y="5567"/>
                  </a:cubicBezTo>
                  <a:cubicBezTo>
                    <a:pt x="930" y="5567"/>
                    <a:pt x="925" y="5561"/>
                    <a:pt x="925" y="5551"/>
                  </a:cubicBezTo>
                  <a:lnTo>
                    <a:pt x="946" y="5530"/>
                  </a:lnTo>
                  <a:cubicBezTo>
                    <a:pt x="957" y="5530"/>
                    <a:pt x="962" y="5525"/>
                    <a:pt x="965" y="5525"/>
                  </a:cubicBezTo>
                  <a:close/>
                  <a:moveTo>
                    <a:pt x="5359" y="5525"/>
                  </a:moveTo>
                  <a:cubicBezTo>
                    <a:pt x="5361" y="5525"/>
                    <a:pt x="5361" y="5530"/>
                    <a:pt x="5361" y="5551"/>
                  </a:cubicBezTo>
                  <a:cubicBezTo>
                    <a:pt x="5351" y="5561"/>
                    <a:pt x="5340" y="5567"/>
                    <a:pt x="5332" y="5567"/>
                  </a:cubicBezTo>
                  <a:cubicBezTo>
                    <a:pt x="5325" y="5567"/>
                    <a:pt x="5319" y="5561"/>
                    <a:pt x="5319" y="5551"/>
                  </a:cubicBezTo>
                  <a:lnTo>
                    <a:pt x="5340" y="5530"/>
                  </a:lnTo>
                  <a:cubicBezTo>
                    <a:pt x="5351" y="5530"/>
                    <a:pt x="5356" y="5525"/>
                    <a:pt x="5359" y="5525"/>
                  </a:cubicBezTo>
                  <a:close/>
                  <a:moveTo>
                    <a:pt x="5088" y="5283"/>
                  </a:moveTo>
                  <a:cubicBezTo>
                    <a:pt x="5130" y="5283"/>
                    <a:pt x="5172" y="5288"/>
                    <a:pt x="5214" y="5299"/>
                  </a:cubicBezTo>
                  <a:cubicBezTo>
                    <a:pt x="5298" y="5362"/>
                    <a:pt x="5130" y="5446"/>
                    <a:pt x="5235" y="5509"/>
                  </a:cubicBezTo>
                  <a:lnTo>
                    <a:pt x="5130" y="5551"/>
                  </a:lnTo>
                  <a:lnTo>
                    <a:pt x="5172" y="5614"/>
                  </a:lnTo>
                  <a:cubicBezTo>
                    <a:pt x="5133" y="5636"/>
                    <a:pt x="5101" y="5645"/>
                    <a:pt x="5075" y="5645"/>
                  </a:cubicBezTo>
                  <a:cubicBezTo>
                    <a:pt x="4972" y="5645"/>
                    <a:pt x="4949" y="5508"/>
                    <a:pt x="4899" y="5425"/>
                  </a:cubicBezTo>
                  <a:cubicBezTo>
                    <a:pt x="4920" y="5383"/>
                    <a:pt x="4962" y="5362"/>
                    <a:pt x="4962" y="5299"/>
                  </a:cubicBezTo>
                  <a:cubicBezTo>
                    <a:pt x="5004" y="5288"/>
                    <a:pt x="5046" y="5283"/>
                    <a:pt x="5088" y="5283"/>
                  </a:cubicBezTo>
                  <a:close/>
                  <a:moveTo>
                    <a:pt x="1325" y="5656"/>
                  </a:moveTo>
                  <a:cubicBezTo>
                    <a:pt x="1367" y="5656"/>
                    <a:pt x="1346" y="5698"/>
                    <a:pt x="1367" y="5698"/>
                  </a:cubicBezTo>
                  <a:cubicBezTo>
                    <a:pt x="1388" y="5698"/>
                    <a:pt x="1451" y="5740"/>
                    <a:pt x="1409" y="5740"/>
                  </a:cubicBezTo>
                  <a:cubicBezTo>
                    <a:pt x="1367" y="5740"/>
                    <a:pt x="1367" y="5719"/>
                    <a:pt x="1367" y="5698"/>
                  </a:cubicBezTo>
                  <a:cubicBezTo>
                    <a:pt x="1346" y="5698"/>
                    <a:pt x="1283" y="5656"/>
                    <a:pt x="1325" y="5656"/>
                  </a:cubicBezTo>
                  <a:close/>
                  <a:moveTo>
                    <a:pt x="5277" y="5845"/>
                  </a:moveTo>
                  <a:cubicBezTo>
                    <a:pt x="5308" y="5845"/>
                    <a:pt x="5316" y="5867"/>
                    <a:pt x="5318" y="5887"/>
                  </a:cubicBezTo>
                  <a:lnTo>
                    <a:pt x="5318" y="5887"/>
                  </a:lnTo>
                  <a:cubicBezTo>
                    <a:pt x="5297" y="5887"/>
                    <a:pt x="5236" y="5866"/>
                    <a:pt x="5277" y="5845"/>
                  </a:cubicBezTo>
                  <a:close/>
                  <a:moveTo>
                    <a:pt x="379" y="5971"/>
                  </a:moveTo>
                  <a:cubicBezTo>
                    <a:pt x="400" y="5971"/>
                    <a:pt x="400" y="5992"/>
                    <a:pt x="400" y="5992"/>
                  </a:cubicBezTo>
                  <a:lnTo>
                    <a:pt x="358" y="5992"/>
                  </a:lnTo>
                  <a:cubicBezTo>
                    <a:pt x="379" y="5971"/>
                    <a:pt x="379" y="5971"/>
                    <a:pt x="379" y="5971"/>
                  </a:cubicBezTo>
                  <a:close/>
                  <a:moveTo>
                    <a:pt x="5319" y="5887"/>
                  </a:moveTo>
                  <a:lnTo>
                    <a:pt x="5319" y="5887"/>
                  </a:lnTo>
                  <a:cubicBezTo>
                    <a:pt x="5466" y="5929"/>
                    <a:pt x="5466" y="5929"/>
                    <a:pt x="5487" y="6097"/>
                  </a:cubicBezTo>
                  <a:cubicBezTo>
                    <a:pt x="5361" y="6013"/>
                    <a:pt x="5361" y="6013"/>
                    <a:pt x="5319" y="5887"/>
                  </a:cubicBezTo>
                  <a:close/>
                  <a:moveTo>
                    <a:pt x="6875" y="6203"/>
                  </a:moveTo>
                  <a:cubicBezTo>
                    <a:pt x="6875" y="6203"/>
                    <a:pt x="6896" y="6224"/>
                    <a:pt x="6896" y="6224"/>
                  </a:cubicBezTo>
                  <a:lnTo>
                    <a:pt x="6917" y="6224"/>
                  </a:lnTo>
                  <a:cubicBezTo>
                    <a:pt x="6917" y="6224"/>
                    <a:pt x="6904" y="6251"/>
                    <a:pt x="6888" y="6251"/>
                  </a:cubicBezTo>
                  <a:cubicBezTo>
                    <a:pt x="6883" y="6251"/>
                    <a:pt x="6879" y="6249"/>
                    <a:pt x="6875" y="6245"/>
                  </a:cubicBezTo>
                  <a:cubicBezTo>
                    <a:pt x="6833" y="6245"/>
                    <a:pt x="6875" y="6224"/>
                    <a:pt x="6875" y="6203"/>
                  </a:cubicBezTo>
                  <a:close/>
                  <a:moveTo>
                    <a:pt x="757" y="5109"/>
                  </a:moveTo>
                  <a:cubicBezTo>
                    <a:pt x="841" y="5172"/>
                    <a:pt x="757" y="5256"/>
                    <a:pt x="820" y="5299"/>
                  </a:cubicBezTo>
                  <a:cubicBezTo>
                    <a:pt x="694" y="5320"/>
                    <a:pt x="673" y="5425"/>
                    <a:pt x="610" y="5509"/>
                  </a:cubicBezTo>
                  <a:cubicBezTo>
                    <a:pt x="694" y="5635"/>
                    <a:pt x="757" y="5761"/>
                    <a:pt x="799" y="5908"/>
                  </a:cubicBezTo>
                  <a:lnTo>
                    <a:pt x="799" y="5887"/>
                  </a:lnTo>
                  <a:cubicBezTo>
                    <a:pt x="883" y="5887"/>
                    <a:pt x="841" y="5803"/>
                    <a:pt x="883" y="5782"/>
                  </a:cubicBezTo>
                  <a:cubicBezTo>
                    <a:pt x="904" y="5887"/>
                    <a:pt x="925" y="5992"/>
                    <a:pt x="904" y="6097"/>
                  </a:cubicBezTo>
                  <a:cubicBezTo>
                    <a:pt x="862" y="6182"/>
                    <a:pt x="778" y="6118"/>
                    <a:pt x="736" y="6182"/>
                  </a:cubicBezTo>
                  <a:lnTo>
                    <a:pt x="778" y="6245"/>
                  </a:lnTo>
                  <a:cubicBezTo>
                    <a:pt x="758" y="6265"/>
                    <a:pt x="735" y="6274"/>
                    <a:pt x="710" y="6274"/>
                  </a:cubicBezTo>
                  <a:cubicBezTo>
                    <a:pt x="655" y="6274"/>
                    <a:pt x="584" y="6232"/>
                    <a:pt x="484" y="6161"/>
                  </a:cubicBezTo>
                  <a:cubicBezTo>
                    <a:pt x="463" y="5950"/>
                    <a:pt x="484" y="5719"/>
                    <a:pt x="547" y="5509"/>
                  </a:cubicBezTo>
                  <a:cubicBezTo>
                    <a:pt x="505" y="5467"/>
                    <a:pt x="463" y="5404"/>
                    <a:pt x="421" y="5362"/>
                  </a:cubicBezTo>
                  <a:cubicBezTo>
                    <a:pt x="442" y="5299"/>
                    <a:pt x="463" y="5235"/>
                    <a:pt x="505" y="5172"/>
                  </a:cubicBezTo>
                  <a:cubicBezTo>
                    <a:pt x="533" y="5158"/>
                    <a:pt x="563" y="5156"/>
                    <a:pt x="593" y="5156"/>
                  </a:cubicBezTo>
                  <a:cubicBezTo>
                    <a:pt x="609" y="5156"/>
                    <a:pt x="624" y="5157"/>
                    <a:pt x="639" y="5157"/>
                  </a:cubicBezTo>
                  <a:cubicBezTo>
                    <a:pt x="683" y="5157"/>
                    <a:pt x="725" y="5151"/>
                    <a:pt x="757" y="5109"/>
                  </a:cubicBezTo>
                  <a:close/>
                  <a:moveTo>
                    <a:pt x="757" y="6329"/>
                  </a:moveTo>
                  <a:lnTo>
                    <a:pt x="778" y="6350"/>
                  </a:lnTo>
                  <a:cubicBezTo>
                    <a:pt x="771" y="6364"/>
                    <a:pt x="764" y="6368"/>
                    <a:pt x="758" y="6368"/>
                  </a:cubicBezTo>
                  <a:cubicBezTo>
                    <a:pt x="745" y="6368"/>
                    <a:pt x="736" y="6350"/>
                    <a:pt x="736" y="6350"/>
                  </a:cubicBezTo>
                  <a:cubicBezTo>
                    <a:pt x="715" y="6350"/>
                    <a:pt x="757" y="6329"/>
                    <a:pt x="757" y="6329"/>
                  </a:cubicBezTo>
                  <a:close/>
                  <a:moveTo>
                    <a:pt x="6492" y="6333"/>
                  </a:moveTo>
                  <a:cubicBezTo>
                    <a:pt x="6545" y="6333"/>
                    <a:pt x="6548" y="6372"/>
                    <a:pt x="6518" y="6434"/>
                  </a:cubicBezTo>
                  <a:lnTo>
                    <a:pt x="6413" y="6350"/>
                  </a:lnTo>
                  <a:cubicBezTo>
                    <a:pt x="6446" y="6338"/>
                    <a:pt x="6473" y="6333"/>
                    <a:pt x="6492" y="6333"/>
                  </a:cubicBezTo>
                  <a:close/>
                  <a:moveTo>
                    <a:pt x="1262" y="6455"/>
                  </a:moveTo>
                  <a:cubicBezTo>
                    <a:pt x="1262" y="6455"/>
                    <a:pt x="1283" y="6476"/>
                    <a:pt x="1283" y="6476"/>
                  </a:cubicBezTo>
                  <a:cubicBezTo>
                    <a:pt x="1283" y="6476"/>
                    <a:pt x="1283" y="6503"/>
                    <a:pt x="1272" y="6503"/>
                  </a:cubicBezTo>
                  <a:cubicBezTo>
                    <a:pt x="1269" y="6503"/>
                    <a:pt x="1266" y="6501"/>
                    <a:pt x="1262" y="6497"/>
                  </a:cubicBezTo>
                  <a:cubicBezTo>
                    <a:pt x="1220" y="6476"/>
                    <a:pt x="1241" y="6455"/>
                    <a:pt x="1262" y="6455"/>
                  </a:cubicBezTo>
                  <a:close/>
                  <a:moveTo>
                    <a:pt x="1262" y="6581"/>
                  </a:moveTo>
                  <a:cubicBezTo>
                    <a:pt x="1283" y="6581"/>
                    <a:pt x="1283" y="6602"/>
                    <a:pt x="1283" y="6602"/>
                  </a:cubicBezTo>
                  <a:lnTo>
                    <a:pt x="1259" y="6614"/>
                  </a:lnTo>
                  <a:lnTo>
                    <a:pt x="1259" y="6614"/>
                  </a:lnTo>
                  <a:cubicBezTo>
                    <a:pt x="1257" y="6613"/>
                    <a:pt x="1254" y="6613"/>
                    <a:pt x="1251" y="6613"/>
                  </a:cubicBezTo>
                  <a:cubicBezTo>
                    <a:pt x="1246" y="6613"/>
                    <a:pt x="1241" y="6613"/>
                    <a:pt x="1241" y="6602"/>
                  </a:cubicBezTo>
                  <a:cubicBezTo>
                    <a:pt x="1241" y="6581"/>
                    <a:pt x="1241" y="6581"/>
                    <a:pt x="1262" y="6581"/>
                  </a:cubicBezTo>
                  <a:close/>
                  <a:moveTo>
                    <a:pt x="1595" y="6337"/>
                  </a:moveTo>
                  <a:lnTo>
                    <a:pt x="1595" y="6337"/>
                  </a:lnTo>
                  <a:cubicBezTo>
                    <a:pt x="1545" y="6482"/>
                    <a:pt x="1804" y="6626"/>
                    <a:pt x="1598" y="6791"/>
                  </a:cubicBezTo>
                  <a:lnTo>
                    <a:pt x="1493" y="6602"/>
                  </a:lnTo>
                  <a:lnTo>
                    <a:pt x="1595" y="6337"/>
                  </a:lnTo>
                  <a:close/>
                  <a:moveTo>
                    <a:pt x="6728" y="6686"/>
                  </a:moveTo>
                  <a:lnTo>
                    <a:pt x="6833" y="6770"/>
                  </a:lnTo>
                  <a:cubicBezTo>
                    <a:pt x="6803" y="6788"/>
                    <a:pt x="6782" y="6796"/>
                    <a:pt x="6767" y="6796"/>
                  </a:cubicBezTo>
                  <a:cubicBezTo>
                    <a:pt x="6728" y="6796"/>
                    <a:pt x="6728" y="6746"/>
                    <a:pt x="6728" y="6686"/>
                  </a:cubicBezTo>
                  <a:close/>
                  <a:moveTo>
                    <a:pt x="810" y="6456"/>
                  </a:moveTo>
                  <a:cubicBezTo>
                    <a:pt x="856" y="6456"/>
                    <a:pt x="850" y="6527"/>
                    <a:pt x="883" y="6560"/>
                  </a:cubicBezTo>
                  <a:cubicBezTo>
                    <a:pt x="925" y="6560"/>
                    <a:pt x="967" y="6523"/>
                    <a:pt x="1016" y="6523"/>
                  </a:cubicBezTo>
                  <a:cubicBezTo>
                    <a:pt x="1035" y="6523"/>
                    <a:pt x="1055" y="6529"/>
                    <a:pt x="1076" y="6545"/>
                  </a:cubicBezTo>
                  <a:lnTo>
                    <a:pt x="1076" y="6545"/>
                  </a:lnTo>
                  <a:cubicBezTo>
                    <a:pt x="962" y="6589"/>
                    <a:pt x="905" y="6675"/>
                    <a:pt x="925" y="6875"/>
                  </a:cubicBezTo>
                  <a:lnTo>
                    <a:pt x="841" y="6707"/>
                  </a:lnTo>
                  <a:cubicBezTo>
                    <a:pt x="736" y="6728"/>
                    <a:pt x="757" y="6833"/>
                    <a:pt x="694" y="6875"/>
                  </a:cubicBezTo>
                  <a:cubicBezTo>
                    <a:pt x="631" y="6875"/>
                    <a:pt x="568" y="6833"/>
                    <a:pt x="547" y="6770"/>
                  </a:cubicBezTo>
                  <a:cubicBezTo>
                    <a:pt x="526" y="6665"/>
                    <a:pt x="568" y="6623"/>
                    <a:pt x="778" y="6560"/>
                  </a:cubicBezTo>
                  <a:lnTo>
                    <a:pt x="757" y="6476"/>
                  </a:lnTo>
                  <a:cubicBezTo>
                    <a:pt x="780" y="6462"/>
                    <a:pt x="797" y="6456"/>
                    <a:pt x="810" y="6456"/>
                  </a:cubicBezTo>
                  <a:close/>
                  <a:moveTo>
                    <a:pt x="1262" y="6875"/>
                  </a:moveTo>
                  <a:cubicBezTo>
                    <a:pt x="1262" y="6896"/>
                    <a:pt x="1283" y="6875"/>
                    <a:pt x="1262" y="6917"/>
                  </a:cubicBezTo>
                  <a:cubicBezTo>
                    <a:pt x="1262" y="6924"/>
                    <a:pt x="1259" y="6927"/>
                    <a:pt x="1256" y="6927"/>
                  </a:cubicBezTo>
                  <a:cubicBezTo>
                    <a:pt x="1250" y="6927"/>
                    <a:pt x="1241" y="6917"/>
                    <a:pt x="1241" y="6917"/>
                  </a:cubicBezTo>
                  <a:cubicBezTo>
                    <a:pt x="1241" y="6896"/>
                    <a:pt x="1241" y="6896"/>
                    <a:pt x="1241" y="6896"/>
                  </a:cubicBezTo>
                  <a:lnTo>
                    <a:pt x="1262" y="6875"/>
                  </a:lnTo>
                  <a:close/>
                  <a:moveTo>
                    <a:pt x="1283" y="7170"/>
                  </a:moveTo>
                  <a:lnTo>
                    <a:pt x="1409" y="7275"/>
                  </a:lnTo>
                  <a:cubicBezTo>
                    <a:pt x="1380" y="7292"/>
                    <a:pt x="1359" y="7300"/>
                    <a:pt x="1343" y="7300"/>
                  </a:cubicBezTo>
                  <a:cubicBezTo>
                    <a:pt x="1302" y="7300"/>
                    <a:pt x="1298" y="7246"/>
                    <a:pt x="1283" y="7170"/>
                  </a:cubicBezTo>
                  <a:close/>
                  <a:moveTo>
                    <a:pt x="1038" y="7258"/>
                  </a:moveTo>
                  <a:cubicBezTo>
                    <a:pt x="1090" y="7258"/>
                    <a:pt x="1109" y="7297"/>
                    <a:pt x="1093" y="7359"/>
                  </a:cubicBezTo>
                  <a:cubicBezTo>
                    <a:pt x="1030" y="7359"/>
                    <a:pt x="1030" y="7296"/>
                    <a:pt x="967" y="7296"/>
                  </a:cubicBezTo>
                  <a:lnTo>
                    <a:pt x="967" y="7275"/>
                  </a:lnTo>
                  <a:cubicBezTo>
                    <a:pt x="995" y="7264"/>
                    <a:pt x="1019" y="7258"/>
                    <a:pt x="1038" y="7258"/>
                  </a:cubicBezTo>
                  <a:close/>
                  <a:moveTo>
                    <a:pt x="1367" y="7443"/>
                  </a:moveTo>
                  <a:cubicBezTo>
                    <a:pt x="1388" y="7443"/>
                    <a:pt x="1388" y="7464"/>
                    <a:pt x="1388" y="7464"/>
                  </a:cubicBezTo>
                  <a:lnTo>
                    <a:pt x="1377" y="7475"/>
                  </a:lnTo>
                  <a:lnTo>
                    <a:pt x="1377" y="7475"/>
                  </a:lnTo>
                  <a:cubicBezTo>
                    <a:pt x="1374" y="7475"/>
                    <a:pt x="1370" y="7475"/>
                    <a:pt x="1367" y="7475"/>
                  </a:cubicBezTo>
                  <a:cubicBezTo>
                    <a:pt x="1356" y="7475"/>
                    <a:pt x="1346" y="7475"/>
                    <a:pt x="1346" y="7464"/>
                  </a:cubicBezTo>
                  <a:cubicBezTo>
                    <a:pt x="1346" y="7443"/>
                    <a:pt x="1367" y="7443"/>
                    <a:pt x="1367" y="7443"/>
                  </a:cubicBezTo>
                  <a:close/>
                  <a:moveTo>
                    <a:pt x="5233" y="7438"/>
                  </a:moveTo>
                  <a:cubicBezTo>
                    <a:pt x="5235" y="7438"/>
                    <a:pt x="5235" y="7443"/>
                    <a:pt x="5235" y="7464"/>
                  </a:cubicBezTo>
                  <a:cubicBezTo>
                    <a:pt x="5225" y="7475"/>
                    <a:pt x="5214" y="7480"/>
                    <a:pt x="5206" y="7480"/>
                  </a:cubicBezTo>
                  <a:cubicBezTo>
                    <a:pt x="5198" y="7480"/>
                    <a:pt x="5193" y="7475"/>
                    <a:pt x="5193" y="7464"/>
                  </a:cubicBezTo>
                  <a:lnTo>
                    <a:pt x="5214" y="7443"/>
                  </a:lnTo>
                  <a:cubicBezTo>
                    <a:pt x="5225" y="7443"/>
                    <a:pt x="5230" y="7438"/>
                    <a:pt x="5233" y="7438"/>
                  </a:cubicBezTo>
                  <a:close/>
                  <a:moveTo>
                    <a:pt x="1451" y="7569"/>
                  </a:moveTo>
                  <a:cubicBezTo>
                    <a:pt x="1493" y="7590"/>
                    <a:pt x="1493" y="7632"/>
                    <a:pt x="1451" y="7674"/>
                  </a:cubicBezTo>
                  <a:cubicBezTo>
                    <a:pt x="1409" y="7632"/>
                    <a:pt x="1409" y="7590"/>
                    <a:pt x="1451" y="7569"/>
                  </a:cubicBezTo>
                  <a:close/>
                  <a:moveTo>
                    <a:pt x="946" y="7443"/>
                  </a:moveTo>
                  <a:cubicBezTo>
                    <a:pt x="988" y="7485"/>
                    <a:pt x="988" y="7527"/>
                    <a:pt x="988" y="7569"/>
                  </a:cubicBezTo>
                  <a:cubicBezTo>
                    <a:pt x="1051" y="7590"/>
                    <a:pt x="1072" y="7611"/>
                    <a:pt x="1030" y="7674"/>
                  </a:cubicBezTo>
                  <a:cubicBezTo>
                    <a:pt x="1018" y="7687"/>
                    <a:pt x="1004" y="7692"/>
                    <a:pt x="990" y="7692"/>
                  </a:cubicBezTo>
                  <a:cubicBezTo>
                    <a:pt x="957" y="7692"/>
                    <a:pt x="925" y="7662"/>
                    <a:pt x="925" y="7632"/>
                  </a:cubicBezTo>
                  <a:cubicBezTo>
                    <a:pt x="862" y="7527"/>
                    <a:pt x="862" y="7527"/>
                    <a:pt x="946" y="7443"/>
                  </a:cubicBezTo>
                  <a:close/>
                  <a:moveTo>
                    <a:pt x="5419" y="7660"/>
                  </a:moveTo>
                  <a:cubicBezTo>
                    <a:pt x="5422" y="7660"/>
                    <a:pt x="5424" y="7665"/>
                    <a:pt x="5424" y="7674"/>
                  </a:cubicBezTo>
                  <a:cubicBezTo>
                    <a:pt x="5424" y="7714"/>
                    <a:pt x="5405" y="7716"/>
                    <a:pt x="5385" y="7716"/>
                  </a:cubicBezTo>
                  <a:lnTo>
                    <a:pt x="5385" y="7716"/>
                  </a:lnTo>
                  <a:cubicBezTo>
                    <a:pt x="5392" y="7689"/>
                    <a:pt x="5410" y="7660"/>
                    <a:pt x="5419" y="7660"/>
                  </a:cubicBezTo>
                  <a:close/>
                  <a:moveTo>
                    <a:pt x="1514" y="7800"/>
                  </a:moveTo>
                  <a:cubicBezTo>
                    <a:pt x="1514" y="7811"/>
                    <a:pt x="1519" y="7811"/>
                    <a:pt x="1524" y="7811"/>
                  </a:cubicBezTo>
                  <a:cubicBezTo>
                    <a:pt x="1530" y="7811"/>
                    <a:pt x="1535" y="7811"/>
                    <a:pt x="1535" y="7821"/>
                  </a:cubicBezTo>
                  <a:cubicBezTo>
                    <a:pt x="1528" y="7835"/>
                    <a:pt x="1521" y="7840"/>
                    <a:pt x="1515" y="7840"/>
                  </a:cubicBezTo>
                  <a:cubicBezTo>
                    <a:pt x="1502" y="7840"/>
                    <a:pt x="1493" y="7821"/>
                    <a:pt x="1493" y="7821"/>
                  </a:cubicBezTo>
                  <a:cubicBezTo>
                    <a:pt x="1493" y="7821"/>
                    <a:pt x="1514" y="7800"/>
                    <a:pt x="1514" y="7800"/>
                  </a:cubicBezTo>
                  <a:close/>
                  <a:moveTo>
                    <a:pt x="1270" y="8124"/>
                  </a:moveTo>
                  <a:cubicBezTo>
                    <a:pt x="1312" y="8161"/>
                    <a:pt x="1367" y="8185"/>
                    <a:pt x="1367" y="8263"/>
                  </a:cubicBezTo>
                  <a:cubicBezTo>
                    <a:pt x="1352" y="8273"/>
                    <a:pt x="1340" y="8277"/>
                    <a:pt x="1331" y="8277"/>
                  </a:cubicBezTo>
                  <a:cubicBezTo>
                    <a:pt x="1302" y="8277"/>
                    <a:pt x="1299" y="8237"/>
                    <a:pt x="1283" y="8221"/>
                  </a:cubicBezTo>
                  <a:cubicBezTo>
                    <a:pt x="1245" y="8202"/>
                    <a:pt x="1241" y="8150"/>
                    <a:pt x="1270" y="8124"/>
                  </a:cubicBezTo>
                  <a:close/>
                  <a:moveTo>
                    <a:pt x="652" y="8242"/>
                  </a:moveTo>
                  <a:cubicBezTo>
                    <a:pt x="652" y="8242"/>
                    <a:pt x="673" y="8263"/>
                    <a:pt x="673" y="8263"/>
                  </a:cubicBezTo>
                  <a:lnTo>
                    <a:pt x="652" y="8284"/>
                  </a:lnTo>
                  <a:cubicBezTo>
                    <a:pt x="610" y="8263"/>
                    <a:pt x="652" y="8242"/>
                    <a:pt x="652" y="8242"/>
                  </a:cubicBezTo>
                  <a:close/>
                  <a:moveTo>
                    <a:pt x="1546" y="7964"/>
                  </a:moveTo>
                  <a:cubicBezTo>
                    <a:pt x="1593" y="7964"/>
                    <a:pt x="1616" y="8008"/>
                    <a:pt x="1661" y="8053"/>
                  </a:cubicBezTo>
                  <a:lnTo>
                    <a:pt x="1661" y="8284"/>
                  </a:lnTo>
                  <a:cubicBezTo>
                    <a:pt x="1577" y="8200"/>
                    <a:pt x="1514" y="8095"/>
                    <a:pt x="1472" y="7990"/>
                  </a:cubicBezTo>
                  <a:cubicBezTo>
                    <a:pt x="1503" y="7971"/>
                    <a:pt x="1526" y="7964"/>
                    <a:pt x="1546" y="7964"/>
                  </a:cubicBezTo>
                  <a:close/>
                  <a:moveTo>
                    <a:pt x="655" y="7206"/>
                  </a:moveTo>
                  <a:cubicBezTo>
                    <a:pt x="683" y="7206"/>
                    <a:pt x="715" y="7222"/>
                    <a:pt x="757" y="7254"/>
                  </a:cubicBezTo>
                  <a:lnTo>
                    <a:pt x="862" y="7254"/>
                  </a:lnTo>
                  <a:cubicBezTo>
                    <a:pt x="820" y="7401"/>
                    <a:pt x="694" y="7506"/>
                    <a:pt x="757" y="7653"/>
                  </a:cubicBezTo>
                  <a:lnTo>
                    <a:pt x="862" y="7716"/>
                  </a:lnTo>
                  <a:cubicBezTo>
                    <a:pt x="883" y="7948"/>
                    <a:pt x="946" y="8158"/>
                    <a:pt x="1072" y="8347"/>
                  </a:cubicBezTo>
                  <a:cubicBezTo>
                    <a:pt x="904" y="8305"/>
                    <a:pt x="904" y="8305"/>
                    <a:pt x="799" y="8095"/>
                  </a:cubicBezTo>
                  <a:lnTo>
                    <a:pt x="862" y="8032"/>
                  </a:lnTo>
                  <a:cubicBezTo>
                    <a:pt x="736" y="7927"/>
                    <a:pt x="673" y="7758"/>
                    <a:pt x="673" y="7611"/>
                  </a:cubicBezTo>
                  <a:cubicBezTo>
                    <a:pt x="589" y="7485"/>
                    <a:pt x="484" y="7422"/>
                    <a:pt x="442" y="7275"/>
                  </a:cubicBezTo>
                  <a:cubicBezTo>
                    <a:pt x="463" y="7254"/>
                    <a:pt x="505" y="7254"/>
                    <a:pt x="547" y="7254"/>
                  </a:cubicBezTo>
                  <a:lnTo>
                    <a:pt x="568" y="7254"/>
                  </a:lnTo>
                  <a:cubicBezTo>
                    <a:pt x="599" y="7222"/>
                    <a:pt x="626" y="7206"/>
                    <a:pt x="655" y="7206"/>
                  </a:cubicBezTo>
                  <a:close/>
                  <a:moveTo>
                    <a:pt x="5824" y="7969"/>
                  </a:moveTo>
                  <a:lnTo>
                    <a:pt x="5824" y="7969"/>
                  </a:lnTo>
                  <a:cubicBezTo>
                    <a:pt x="6013" y="8011"/>
                    <a:pt x="5908" y="8137"/>
                    <a:pt x="5971" y="8221"/>
                  </a:cubicBezTo>
                  <a:lnTo>
                    <a:pt x="6076" y="8263"/>
                  </a:lnTo>
                  <a:lnTo>
                    <a:pt x="5971" y="8347"/>
                  </a:lnTo>
                  <a:cubicBezTo>
                    <a:pt x="5824" y="8263"/>
                    <a:pt x="5929" y="8095"/>
                    <a:pt x="5824" y="7969"/>
                  </a:cubicBezTo>
                  <a:close/>
                  <a:moveTo>
                    <a:pt x="1661" y="8305"/>
                  </a:moveTo>
                  <a:lnTo>
                    <a:pt x="1661" y="8305"/>
                  </a:lnTo>
                  <a:cubicBezTo>
                    <a:pt x="1724" y="8326"/>
                    <a:pt x="1745" y="8347"/>
                    <a:pt x="1703" y="8410"/>
                  </a:cubicBezTo>
                  <a:cubicBezTo>
                    <a:pt x="1640" y="8389"/>
                    <a:pt x="1682" y="8347"/>
                    <a:pt x="1661" y="8305"/>
                  </a:cubicBezTo>
                  <a:close/>
                  <a:moveTo>
                    <a:pt x="1356" y="8361"/>
                  </a:moveTo>
                  <a:cubicBezTo>
                    <a:pt x="1404" y="8361"/>
                    <a:pt x="1425" y="8388"/>
                    <a:pt x="1409" y="8452"/>
                  </a:cubicBezTo>
                  <a:cubicBezTo>
                    <a:pt x="1367" y="8452"/>
                    <a:pt x="1346" y="8410"/>
                    <a:pt x="1325" y="8368"/>
                  </a:cubicBezTo>
                  <a:lnTo>
                    <a:pt x="1304" y="8368"/>
                  </a:lnTo>
                  <a:cubicBezTo>
                    <a:pt x="1323" y="8363"/>
                    <a:pt x="1341" y="8361"/>
                    <a:pt x="1356" y="8361"/>
                  </a:cubicBezTo>
                  <a:close/>
                  <a:moveTo>
                    <a:pt x="1766" y="8494"/>
                  </a:moveTo>
                  <a:cubicBezTo>
                    <a:pt x="1787" y="8515"/>
                    <a:pt x="1808" y="8557"/>
                    <a:pt x="1766" y="8578"/>
                  </a:cubicBezTo>
                  <a:cubicBezTo>
                    <a:pt x="1760" y="8581"/>
                    <a:pt x="1755" y="8583"/>
                    <a:pt x="1751" y="8583"/>
                  </a:cubicBezTo>
                  <a:cubicBezTo>
                    <a:pt x="1724" y="8583"/>
                    <a:pt x="1724" y="8536"/>
                    <a:pt x="1724" y="8536"/>
                  </a:cubicBezTo>
                  <a:cubicBezTo>
                    <a:pt x="1745" y="8515"/>
                    <a:pt x="1766" y="8515"/>
                    <a:pt x="1766" y="8494"/>
                  </a:cubicBezTo>
                  <a:close/>
                  <a:moveTo>
                    <a:pt x="2216" y="9410"/>
                  </a:moveTo>
                  <a:cubicBezTo>
                    <a:pt x="2271" y="9410"/>
                    <a:pt x="2313" y="9447"/>
                    <a:pt x="2355" y="9503"/>
                  </a:cubicBezTo>
                  <a:lnTo>
                    <a:pt x="2334" y="9503"/>
                  </a:lnTo>
                  <a:cubicBezTo>
                    <a:pt x="2302" y="9514"/>
                    <a:pt x="2265" y="9519"/>
                    <a:pt x="2229" y="9519"/>
                  </a:cubicBezTo>
                  <a:cubicBezTo>
                    <a:pt x="2192" y="9519"/>
                    <a:pt x="2155" y="9514"/>
                    <a:pt x="2124" y="9503"/>
                  </a:cubicBezTo>
                  <a:lnTo>
                    <a:pt x="2124" y="9440"/>
                  </a:lnTo>
                  <a:cubicBezTo>
                    <a:pt x="2159" y="9419"/>
                    <a:pt x="2189" y="9410"/>
                    <a:pt x="2216" y="9410"/>
                  </a:cubicBezTo>
                  <a:close/>
                  <a:moveTo>
                    <a:pt x="2502" y="9861"/>
                  </a:moveTo>
                  <a:cubicBezTo>
                    <a:pt x="2544" y="9882"/>
                    <a:pt x="2544" y="9903"/>
                    <a:pt x="2502" y="9924"/>
                  </a:cubicBezTo>
                  <a:cubicBezTo>
                    <a:pt x="2498" y="9928"/>
                    <a:pt x="2494" y="9930"/>
                    <a:pt x="2490" y="9930"/>
                  </a:cubicBezTo>
                  <a:cubicBezTo>
                    <a:pt x="2474" y="9930"/>
                    <a:pt x="2464" y="9899"/>
                    <a:pt x="2481" y="9882"/>
                  </a:cubicBezTo>
                  <a:cubicBezTo>
                    <a:pt x="2481" y="9882"/>
                    <a:pt x="2502" y="9861"/>
                    <a:pt x="2502" y="9861"/>
                  </a:cubicBezTo>
                  <a:close/>
                  <a:moveTo>
                    <a:pt x="2607" y="10176"/>
                  </a:moveTo>
                  <a:cubicBezTo>
                    <a:pt x="2670" y="10176"/>
                    <a:pt x="2691" y="10218"/>
                    <a:pt x="2691" y="10260"/>
                  </a:cubicBezTo>
                  <a:cubicBezTo>
                    <a:pt x="2676" y="10265"/>
                    <a:pt x="2663" y="10268"/>
                    <a:pt x="2651" y="10268"/>
                  </a:cubicBezTo>
                  <a:cubicBezTo>
                    <a:pt x="2612" y="10268"/>
                    <a:pt x="2591" y="10240"/>
                    <a:pt x="2607" y="10176"/>
                  </a:cubicBezTo>
                  <a:close/>
                  <a:moveTo>
                    <a:pt x="5719" y="0"/>
                  </a:moveTo>
                  <a:cubicBezTo>
                    <a:pt x="5656" y="106"/>
                    <a:pt x="5719" y="211"/>
                    <a:pt x="5677" y="337"/>
                  </a:cubicBezTo>
                  <a:cubicBezTo>
                    <a:pt x="5593" y="421"/>
                    <a:pt x="5614" y="610"/>
                    <a:pt x="5445" y="673"/>
                  </a:cubicBezTo>
                  <a:cubicBezTo>
                    <a:pt x="5298" y="631"/>
                    <a:pt x="5151" y="610"/>
                    <a:pt x="5025" y="610"/>
                  </a:cubicBezTo>
                  <a:cubicBezTo>
                    <a:pt x="5025" y="652"/>
                    <a:pt x="5067" y="715"/>
                    <a:pt x="5109" y="715"/>
                  </a:cubicBezTo>
                  <a:cubicBezTo>
                    <a:pt x="5214" y="757"/>
                    <a:pt x="5340" y="778"/>
                    <a:pt x="5424" y="820"/>
                  </a:cubicBezTo>
                  <a:cubicBezTo>
                    <a:pt x="5445" y="841"/>
                    <a:pt x="5466" y="883"/>
                    <a:pt x="5466" y="904"/>
                  </a:cubicBezTo>
                  <a:cubicBezTo>
                    <a:pt x="5509" y="946"/>
                    <a:pt x="5509" y="1010"/>
                    <a:pt x="5466" y="1031"/>
                  </a:cubicBezTo>
                  <a:cubicBezTo>
                    <a:pt x="5403" y="1031"/>
                    <a:pt x="5340" y="960"/>
                    <a:pt x="5277" y="960"/>
                  </a:cubicBezTo>
                  <a:cubicBezTo>
                    <a:pt x="5256" y="960"/>
                    <a:pt x="5235" y="968"/>
                    <a:pt x="5214" y="989"/>
                  </a:cubicBezTo>
                  <a:cubicBezTo>
                    <a:pt x="5193" y="1031"/>
                    <a:pt x="5277" y="1052"/>
                    <a:pt x="5214" y="1094"/>
                  </a:cubicBezTo>
                  <a:cubicBezTo>
                    <a:pt x="5056" y="1094"/>
                    <a:pt x="4953" y="945"/>
                    <a:pt x="4784" y="945"/>
                  </a:cubicBezTo>
                  <a:cubicBezTo>
                    <a:pt x="4774" y="945"/>
                    <a:pt x="4763" y="945"/>
                    <a:pt x="4752" y="946"/>
                  </a:cubicBezTo>
                  <a:cubicBezTo>
                    <a:pt x="4794" y="1052"/>
                    <a:pt x="4836" y="1178"/>
                    <a:pt x="4815" y="1304"/>
                  </a:cubicBezTo>
                  <a:cubicBezTo>
                    <a:pt x="4878" y="1367"/>
                    <a:pt x="4962" y="1304"/>
                    <a:pt x="4983" y="1388"/>
                  </a:cubicBezTo>
                  <a:lnTo>
                    <a:pt x="4857" y="1409"/>
                  </a:lnTo>
                  <a:cubicBezTo>
                    <a:pt x="4794" y="1472"/>
                    <a:pt x="4899" y="1472"/>
                    <a:pt x="4836" y="1535"/>
                  </a:cubicBezTo>
                  <a:cubicBezTo>
                    <a:pt x="4773" y="1514"/>
                    <a:pt x="4710" y="1472"/>
                    <a:pt x="4689" y="1409"/>
                  </a:cubicBezTo>
                  <a:lnTo>
                    <a:pt x="4478" y="1409"/>
                  </a:lnTo>
                  <a:cubicBezTo>
                    <a:pt x="4436" y="1283"/>
                    <a:pt x="4394" y="1157"/>
                    <a:pt x="4373" y="1031"/>
                  </a:cubicBezTo>
                  <a:cubicBezTo>
                    <a:pt x="4289" y="1094"/>
                    <a:pt x="4352" y="1178"/>
                    <a:pt x="4310" y="1241"/>
                  </a:cubicBezTo>
                  <a:cubicBezTo>
                    <a:pt x="4163" y="1598"/>
                    <a:pt x="4289" y="1830"/>
                    <a:pt x="4583" y="2040"/>
                  </a:cubicBezTo>
                  <a:cubicBezTo>
                    <a:pt x="4521" y="2123"/>
                    <a:pt x="4666" y="2228"/>
                    <a:pt x="4585" y="2353"/>
                  </a:cubicBezTo>
                  <a:lnTo>
                    <a:pt x="4585" y="2353"/>
                  </a:lnTo>
                  <a:cubicBezTo>
                    <a:pt x="4584" y="2347"/>
                    <a:pt x="4583" y="2340"/>
                    <a:pt x="4583" y="2334"/>
                  </a:cubicBezTo>
                  <a:cubicBezTo>
                    <a:pt x="4478" y="2460"/>
                    <a:pt x="4310" y="2439"/>
                    <a:pt x="4226" y="2544"/>
                  </a:cubicBezTo>
                  <a:cubicBezTo>
                    <a:pt x="4310" y="2797"/>
                    <a:pt x="4499" y="2986"/>
                    <a:pt x="4457" y="3238"/>
                  </a:cubicBezTo>
                  <a:cubicBezTo>
                    <a:pt x="4268" y="3427"/>
                    <a:pt x="4142" y="3638"/>
                    <a:pt x="4037" y="3848"/>
                  </a:cubicBezTo>
                  <a:cubicBezTo>
                    <a:pt x="3911" y="3764"/>
                    <a:pt x="3806" y="3638"/>
                    <a:pt x="3700" y="3511"/>
                  </a:cubicBezTo>
                  <a:cubicBezTo>
                    <a:pt x="3785" y="3364"/>
                    <a:pt x="3806" y="3196"/>
                    <a:pt x="3763" y="3049"/>
                  </a:cubicBezTo>
                  <a:cubicBezTo>
                    <a:pt x="3739" y="3033"/>
                    <a:pt x="3712" y="3026"/>
                    <a:pt x="3684" y="3026"/>
                  </a:cubicBezTo>
                  <a:cubicBezTo>
                    <a:pt x="3639" y="3026"/>
                    <a:pt x="3592" y="3044"/>
                    <a:pt x="3553" y="3070"/>
                  </a:cubicBezTo>
                  <a:cubicBezTo>
                    <a:pt x="3511" y="2986"/>
                    <a:pt x="3385" y="3049"/>
                    <a:pt x="3322" y="2965"/>
                  </a:cubicBezTo>
                  <a:lnTo>
                    <a:pt x="3175" y="3049"/>
                  </a:lnTo>
                  <a:cubicBezTo>
                    <a:pt x="3133" y="3091"/>
                    <a:pt x="3175" y="3154"/>
                    <a:pt x="3133" y="3196"/>
                  </a:cubicBezTo>
                  <a:cubicBezTo>
                    <a:pt x="3095" y="3183"/>
                    <a:pt x="3057" y="3140"/>
                    <a:pt x="3023" y="3140"/>
                  </a:cubicBezTo>
                  <a:cubicBezTo>
                    <a:pt x="3001" y="3140"/>
                    <a:pt x="2982" y="3158"/>
                    <a:pt x="2965" y="3216"/>
                  </a:cubicBezTo>
                  <a:lnTo>
                    <a:pt x="2965" y="3216"/>
                  </a:lnTo>
                  <a:cubicBezTo>
                    <a:pt x="2909" y="3208"/>
                    <a:pt x="2853" y="3173"/>
                    <a:pt x="2796" y="3154"/>
                  </a:cubicBezTo>
                  <a:cubicBezTo>
                    <a:pt x="2796" y="3259"/>
                    <a:pt x="2712" y="3301"/>
                    <a:pt x="2691" y="3385"/>
                  </a:cubicBezTo>
                  <a:cubicBezTo>
                    <a:pt x="2684" y="3388"/>
                    <a:pt x="2678" y="3389"/>
                    <a:pt x="2672" y="3389"/>
                  </a:cubicBezTo>
                  <a:cubicBezTo>
                    <a:pt x="2633" y="3389"/>
                    <a:pt x="2623" y="3340"/>
                    <a:pt x="2584" y="3340"/>
                  </a:cubicBezTo>
                  <a:cubicBezTo>
                    <a:pt x="2579" y="3340"/>
                    <a:pt x="2572" y="3341"/>
                    <a:pt x="2565" y="3343"/>
                  </a:cubicBezTo>
                  <a:cubicBezTo>
                    <a:pt x="2523" y="3364"/>
                    <a:pt x="2544" y="3448"/>
                    <a:pt x="2439" y="3448"/>
                  </a:cubicBezTo>
                  <a:cubicBezTo>
                    <a:pt x="2433" y="3449"/>
                    <a:pt x="2427" y="3450"/>
                    <a:pt x="2421" y="3450"/>
                  </a:cubicBezTo>
                  <a:cubicBezTo>
                    <a:pt x="2322" y="3450"/>
                    <a:pt x="2222" y="3323"/>
                    <a:pt x="2100" y="3323"/>
                  </a:cubicBezTo>
                  <a:cubicBezTo>
                    <a:pt x="2074" y="3323"/>
                    <a:pt x="2047" y="3329"/>
                    <a:pt x="2018" y="3343"/>
                  </a:cubicBezTo>
                  <a:lnTo>
                    <a:pt x="1955" y="3448"/>
                  </a:lnTo>
                  <a:cubicBezTo>
                    <a:pt x="1938" y="3457"/>
                    <a:pt x="1922" y="3460"/>
                    <a:pt x="1906" y="3460"/>
                  </a:cubicBezTo>
                  <a:cubicBezTo>
                    <a:pt x="1853" y="3460"/>
                    <a:pt x="1807" y="3424"/>
                    <a:pt x="1752" y="3424"/>
                  </a:cubicBezTo>
                  <a:cubicBezTo>
                    <a:pt x="1743" y="3424"/>
                    <a:pt x="1734" y="3425"/>
                    <a:pt x="1724" y="3427"/>
                  </a:cubicBezTo>
                  <a:cubicBezTo>
                    <a:pt x="1719" y="3429"/>
                    <a:pt x="1714" y="3430"/>
                    <a:pt x="1709" y="3430"/>
                  </a:cubicBezTo>
                  <a:cubicBezTo>
                    <a:pt x="1668" y="3430"/>
                    <a:pt x="1619" y="3385"/>
                    <a:pt x="1568" y="3385"/>
                  </a:cubicBezTo>
                  <a:cubicBezTo>
                    <a:pt x="1544" y="3385"/>
                    <a:pt x="1518" y="3396"/>
                    <a:pt x="1493" y="3427"/>
                  </a:cubicBezTo>
                  <a:cubicBezTo>
                    <a:pt x="1472" y="3554"/>
                    <a:pt x="1640" y="3554"/>
                    <a:pt x="1619" y="3680"/>
                  </a:cubicBezTo>
                  <a:cubicBezTo>
                    <a:pt x="1737" y="3719"/>
                    <a:pt x="1856" y="3777"/>
                    <a:pt x="1957" y="3871"/>
                  </a:cubicBezTo>
                  <a:lnTo>
                    <a:pt x="1957" y="3871"/>
                  </a:lnTo>
                  <a:cubicBezTo>
                    <a:pt x="1835" y="3868"/>
                    <a:pt x="1716" y="3782"/>
                    <a:pt x="1623" y="3782"/>
                  </a:cubicBezTo>
                  <a:cubicBezTo>
                    <a:pt x="1615" y="3782"/>
                    <a:pt x="1606" y="3783"/>
                    <a:pt x="1598" y="3785"/>
                  </a:cubicBezTo>
                  <a:cubicBezTo>
                    <a:pt x="1573" y="3792"/>
                    <a:pt x="1549" y="3795"/>
                    <a:pt x="1525" y="3795"/>
                  </a:cubicBezTo>
                  <a:cubicBezTo>
                    <a:pt x="1421" y="3795"/>
                    <a:pt x="1327" y="3740"/>
                    <a:pt x="1234" y="3740"/>
                  </a:cubicBezTo>
                  <a:cubicBezTo>
                    <a:pt x="1222" y="3740"/>
                    <a:pt x="1210" y="3741"/>
                    <a:pt x="1199" y="3743"/>
                  </a:cubicBezTo>
                  <a:lnTo>
                    <a:pt x="1199" y="3638"/>
                  </a:lnTo>
                  <a:lnTo>
                    <a:pt x="1051" y="3701"/>
                  </a:lnTo>
                  <a:cubicBezTo>
                    <a:pt x="1009" y="3638"/>
                    <a:pt x="946" y="3638"/>
                    <a:pt x="904" y="3617"/>
                  </a:cubicBezTo>
                  <a:lnTo>
                    <a:pt x="946" y="3532"/>
                  </a:lnTo>
                  <a:lnTo>
                    <a:pt x="778" y="3532"/>
                  </a:lnTo>
                  <a:cubicBezTo>
                    <a:pt x="526" y="3659"/>
                    <a:pt x="526" y="3890"/>
                    <a:pt x="442" y="4058"/>
                  </a:cubicBezTo>
                  <a:lnTo>
                    <a:pt x="189" y="4184"/>
                  </a:lnTo>
                  <a:cubicBezTo>
                    <a:pt x="231" y="4268"/>
                    <a:pt x="105" y="4352"/>
                    <a:pt x="189" y="4458"/>
                  </a:cubicBezTo>
                  <a:cubicBezTo>
                    <a:pt x="231" y="4500"/>
                    <a:pt x="189" y="4563"/>
                    <a:pt x="147" y="4647"/>
                  </a:cubicBezTo>
                  <a:cubicBezTo>
                    <a:pt x="126" y="4752"/>
                    <a:pt x="42" y="4794"/>
                    <a:pt x="0" y="4878"/>
                  </a:cubicBezTo>
                  <a:cubicBezTo>
                    <a:pt x="63" y="4941"/>
                    <a:pt x="63" y="5025"/>
                    <a:pt x="0" y="5067"/>
                  </a:cubicBezTo>
                  <a:cubicBezTo>
                    <a:pt x="63" y="5151"/>
                    <a:pt x="168" y="5235"/>
                    <a:pt x="147" y="5362"/>
                  </a:cubicBezTo>
                  <a:cubicBezTo>
                    <a:pt x="126" y="5446"/>
                    <a:pt x="231" y="5488"/>
                    <a:pt x="273" y="5509"/>
                  </a:cubicBezTo>
                  <a:cubicBezTo>
                    <a:pt x="305" y="5509"/>
                    <a:pt x="337" y="5498"/>
                    <a:pt x="365" y="5498"/>
                  </a:cubicBezTo>
                  <a:cubicBezTo>
                    <a:pt x="394" y="5498"/>
                    <a:pt x="421" y="5509"/>
                    <a:pt x="442" y="5551"/>
                  </a:cubicBezTo>
                  <a:cubicBezTo>
                    <a:pt x="294" y="5635"/>
                    <a:pt x="252" y="5803"/>
                    <a:pt x="147" y="5908"/>
                  </a:cubicBezTo>
                  <a:cubicBezTo>
                    <a:pt x="189" y="6140"/>
                    <a:pt x="379" y="6308"/>
                    <a:pt x="315" y="6581"/>
                  </a:cubicBezTo>
                  <a:lnTo>
                    <a:pt x="210" y="6707"/>
                  </a:lnTo>
                  <a:cubicBezTo>
                    <a:pt x="210" y="6770"/>
                    <a:pt x="189" y="6812"/>
                    <a:pt x="231" y="6854"/>
                  </a:cubicBezTo>
                  <a:lnTo>
                    <a:pt x="294" y="6854"/>
                  </a:lnTo>
                  <a:cubicBezTo>
                    <a:pt x="358" y="6812"/>
                    <a:pt x="315" y="6728"/>
                    <a:pt x="358" y="6665"/>
                  </a:cubicBezTo>
                  <a:lnTo>
                    <a:pt x="505" y="6812"/>
                  </a:lnTo>
                  <a:lnTo>
                    <a:pt x="463" y="6875"/>
                  </a:lnTo>
                  <a:cubicBezTo>
                    <a:pt x="484" y="6917"/>
                    <a:pt x="526" y="6980"/>
                    <a:pt x="568" y="7002"/>
                  </a:cubicBezTo>
                  <a:lnTo>
                    <a:pt x="273" y="7212"/>
                  </a:lnTo>
                  <a:cubicBezTo>
                    <a:pt x="231" y="7401"/>
                    <a:pt x="400" y="7422"/>
                    <a:pt x="505" y="7506"/>
                  </a:cubicBezTo>
                  <a:cubicBezTo>
                    <a:pt x="547" y="7590"/>
                    <a:pt x="589" y="7674"/>
                    <a:pt x="610" y="7758"/>
                  </a:cubicBezTo>
                  <a:cubicBezTo>
                    <a:pt x="547" y="7885"/>
                    <a:pt x="547" y="8032"/>
                    <a:pt x="610" y="8158"/>
                  </a:cubicBezTo>
                  <a:lnTo>
                    <a:pt x="463" y="8242"/>
                  </a:lnTo>
                  <a:lnTo>
                    <a:pt x="463" y="8368"/>
                  </a:lnTo>
                  <a:cubicBezTo>
                    <a:pt x="631" y="8473"/>
                    <a:pt x="841" y="8494"/>
                    <a:pt x="988" y="8641"/>
                  </a:cubicBezTo>
                  <a:lnTo>
                    <a:pt x="1093" y="8536"/>
                  </a:lnTo>
                  <a:cubicBezTo>
                    <a:pt x="1135" y="8620"/>
                    <a:pt x="1220" y="8683"/>
                    <a:pt x="1325" y="8704"/>
                  </a:cubicBezTo>
                  <a:cubicBezTo>
                    <a:pt x="1409" y="8662"/>
                    <a:pt x="1325" y="8557"/>
                    <a:pt x="1451" y="8515"/>
                  </a:cubicBezTo>
                  <a:cubicBezTo>
                    <a:pt x="1640" y="8620"/>
                    <a:pt x="1619" y="8831"/>
                    <a:pt x="1619" y="9020"/>
                  </a:cubicBezTo>
                  <a:cubicBezTo>
                    <a:pt x="1640" y="9020"/>
                    <a:pt x="1703" y="9062"/>
                    <a:pt x="1661" y="9062"/>
                  </a:cubicBezTo>
                  <a:cubicBezTo>
                    <a:pt x="1619" y="9062"/>
                    <a:pt x="1619" y="9041"/>
                    <a:pt x="1619" y="9020"/>
                  </a:cubicBezTo>
                  <a:cubicBezTo>
                    <a:pt x="1556" y="8999"/>
                    <a:pt x="1577" y="8936"/>
                    <a:pt x="1535" y="8894"/>
                  </a:cubicBezTo>
                  <a:cubicBezTo>
                    <a:pt x="1472" y="8957"/>
                    <a:pt x="1388" y="8999"/>
                    <a:pt x="1367" y="9083"/>
                  </a:cubicBezTo>
                  <a:cubicBezTo>
                    <a:pt x="1367" y="9125"/>
                    <a:pt x="1409" y="9167"/>
                    <a:pt x="1409" y="9209"/>
                  </a:cubicBezTo>
                  <a:cubicBezTo>
                    <a:pt x="1388" y="9335"/>
                    <a:pt x="1577" y="9293"/>
                    <a:pt x="1556" y="9398"/>
                  </a:cubicBezTo>
                  <a:cubicBezTo>
                    <a:pt x="1535" y="9503"/>
                    <a:pt x="1619" y="9566"/>
                    <a:pt x="1619" y="9672"/>
                  </a:cubicBezTo>
                  <a:cubicBezTo>
                    <a:pt x="1619" y="9756"/>
                    <a:pt x="1682" y="9819"/>
                    <a:pt x="1766" y="9819"/>
                  </a:cubicBezTo>
                  <a:lnTo>
                    <a:pt x="1871" y="9735"/>
                  </a:lnTo>
                  <a:cubicBezTo>
                    <a:pt x="1829" y="9609"/>
                    <a:pt x="1808" y="9503"/>
                    <a:pt x="1745" y="9335"/>
                  </a:cubicBezTo>
                  <a:lnTo>
                    <a:pt x="1745" y="9335"/>
                  </a:lnTo>
                  <a:cubicBezTo>
                    <a:pt x="2018" y="9545"/>
                    <a:pt x="2103" y="9840"/>
                    <a:pt x="2355" y="9966"/>
                  </a:cubicBezTo>
                  <a:lnTo>
                    <a:pt x="2313" y="10050"/>
                  </a:lnTo>
                  <a:cubicBezTo>
                    <a:pt x="2418" y="10155"/>
                    <a:pt x="2523" y="10302"/>
                    <a:pt x="2607" y="10428"/>
                  </a:cubicBezTo>
                  <a:cubicBezTo>
                    <a:pt x="2586" y="10492"/>
                    <a:pt x="2565" y="10534"/>
                    <a:pt x="2544" y="10555"/>
                  </a:cubicBezTo>
                  <a:cubicBezTo>
                    <a:pt x="2649" y="10555"/>
                    <a:pt x="2691" y="10618"/>
                    <a:pt x="2733" y="10723"/>
                  </a:cubicBezTo>
                  <a:cubicBezTo>
                    <a:pt x="2838" y="11038"/>
                    <a:pt x="3028" y="11312"/>
                    <a:pt x="3280" y="11501"/>
                  </a:cubicBezTo>
                  <a:cubicBezTo>
                    <a:pt x="3364" y="11564"/>
                    <a:pt x="3448" y="11648"/>
                    <a:pt x="3490" y="11753"/>
                  </a:cubicBezTo>
                  <a:cubicBezTo>
                    <a:pt x="3553" y="11879"/>
                    <a:pt x="3700" y="11984"/>
                    <a:pt x="3848" y="11984"/>
                  </a:cubicBezTo>
                  <a:cubicBezTo>
                    <a:pt x="3890" y="11984"/>
                    <a:pt x="3911" y="12005"/>
                    <a:pt x="3911" y="12047"/>
                  </a:cubicBezTo>
                  <a:lnTo>
                    <a:pt x="3974" y="12047"/>
                  </a:lnTo>
                  <a:cubicBezTo>
                    <a:pt x="4079" y="11921"/>
                    <a:pt x="4037" y="11774"/>
                    <a:pt x="4037" y="11648"/>
                  </a:cubicBezTo>
                  <a:cubicBezTo>
                    <a:pt x="3995" y="11585"/>
                    <a:pt x="3932" y="11564"/>
                    <a:pt x="3932" y="11501"/>
                  </a:cubicBezTo>
                  <a:cubicBezTo>
                    <a:pt x="3974" y="11480"/>
                    <a:pt x="3995" y="11438"/>
                    <a:pt x="4058" y="11438"/>
                  </a:cubicBezTo>
                  <a:cubicBezTo>
                    <a:pt x="4074" y="11438"/>
                    <a:pt x="4089" y="11473"/>
                    <a:pt x="4114" y="11473"/>
                  </a:cubicBezTo>
                  <a:cubicBezTo>
                    <a:pt x="4122" y="11473"/>
                    <a:pt x="4131" y="11469"/>
                    <a:pt x="4142" y="11459"/>
                  </a:cubicBezTo>
                  <a:lnTo>
                    <a:pt x="4184" y="11375"/>
                  </a:lnTo>
                  <a:lnTo>
                    <a:pt x="4268" y="11438"/>
                  </a:lnTo>
                  <a:lnTo>
                    <a:pt x="4457" y="11480"/>
                  </a:lnTo>
                  <a:cubicBezTo>
                    <a:pt x="4457" y="11333"/>
                    <a:pt x="4352" y="11248"/>
                    <a:pt x="4310" y="11122"/>
                  </a:cubicBezTo>
                  <a:lnTo>
                    <a:pt x="4142" y="11122"/>
                  </a:lnTo>
                  <a:cubicBezTo>
                    <a:pt x="4142" y="11143"/>
                    <a:pt x="4121" y="11185"/>
                    <a:pt x="4079" y="11185"/>
                  </a:cubicBezTo>
                  <a:cubicBezTo>
                    <a:pt x="4079" y="11227"/>
                    <a:pt x="4100" y="11312"/>
                    <a:pt x="4058" y="11354"/>
                  </a:cubicBezTo>
                  <a:lnTo>
                    <a:pt x="3869" y="11354"/>
                  </a:lnTo>
                  <a:cubicBezTo>
                    <a:pt x="3700" y="11248"/>
                    <a:pt x="3679" y="11080"/>
                    <a:pt x="3637" y="10891"/>
                  </a:cubicBezTo>
                  <a:cubicBezTo>
                    <a:pt x="3448" y="10681"/>
                    <a:pt x="3217" y="10471"/>
                    <a:pt x="3259" y="10155"/>
                  </a:cubicBezTo>
                  <a:cubicBezTo>
                    <a:pt x="3154" y="10134"/>
                    <a:pt x="3196" y="10029"/>
                    <a:pt x="3154" y="10008"/>
                  </a:cubicBezTo>
                  <a:cubicBezTo>
                    <a:pt x="2944" y="9777"/>
                    <a:pt x="2965" y="9440"/>
                    <a:pt x="2775" y="9209"/>
                  </a:cubicBezTo>
                  <a:cubicBezTo>
                    <a:pt x="2796" y="8894"/>
                    <a:pt x="2502" y="8704"/>
                    <a:pt x="2481" y="8410"/>
                  </a:cubicBezTo>
                  <a:cubicBezTo>
                    <a:pt x="2481" y="8368"/>
                    <a:pt x="2418" y="8326"/>
                    <a:pt x="2376" y="8284"/>
                  </a:cubicBezTo>
                  <a:cubicBezTo>
                    <a:pt x="2460" y="8116"/>
                    <a:pt x="2355" y="7969"/>
                    <a:pt x="2334" y="7821"/>
                  </a:cubicBezTo>
                  <a:cubicBezTo>
                    <a:pt x="2313" y="7653"/>
                    <a:pt x="2229" y="7506"/>
                    <a:pt x="2208" y="7359"/>
                  </a:cubicBezTo>
                  <a:cubicBezTo>
                    <a:pt x="2166" y="7212"/>
                    <a:pt x="2208" y="7023"/>
                    <a:pt x="2039" y="6959"/>
                  </a:cubicBezTo>
                  <a:lnTo>
                    <a:pt x="2039" y="6434"/>
                  </a:lnTo>
                  <a:cubicBezTo>
                    <a:pt x="2103" y="6497"/>
                    <a:pt x="2103" y="6602"/>
                    <a:pt x="2208" y="6602"/>
                  </a:cubicBezTo>
                  <a:cubicBezTo>
                    <a:pt x="2229" y="6518"/>
                    <a:pt x="2166" y="6455"/>
                    <a:pt x="2208" y="6392"/>
                  </a:cubicBezTo>
                  <a:cubicBezTo>
                    <a:pt x="2145" y="6371"/>
                    <a:pt x="2082" y="6329"/>
                    <a:pt x="2039" y="6245"/>
                  </a:cubicBezTo>
                  <a:cubicBezTo>
                    <a:pt x="2082" y="6203"/>
                    <a:pt x="1997" y="6118"/>
                    <a:pt x="2103" y="6055"/>
                  </a:cubicBezTo>
                  <a:cubicBezTo>
                    <a:pt x="2166" y="6140"/>
                    <a:pt x="2250" y="6245"/>
                    <a:pt x="2397" y="6245"/>
                  </a:cubicBezTo>
                  <a:cubicBezTo>
                    <a:pt x="2376" y="6140"/>
                    <a:pt x="2313" y="6034"/>
                    <a:pt x="2229" y="5971"/>
                  </a:cubicBezTo>
                  <a:cubicBezTo>
                    <a:pt x="2292" y="5908"/>
                    <a:pt x="2334" y="5824"/>
                    <a:pt x="2460" y="5824"/>
                  </a:cubicBezTo>
                  <a:cubicBezTo>
                    <a:pt x="2439" y="6055"/>
                    <a:pt x="2649" y="6266"/>
                    <a:pt x="2586" y="6518"/>
                  </a:cubicBezTo>
                  <a:cubicBezTo>
                    <a:pt x="2544" y="6581"/>
                    <a:pt x="2481" y="6602"/>
                    <a:pt x="2481" y="6686"/>
                  </a:cubicBezTo>
                  <a:lnTo>
                    <a:pt x="2691" y="6686"/>
                  </a:lnTo>
                  <a:cubicBezTo>
                    <a:pt x="2733" y="6560"/>
                    <a:pt x="2901" y="6581"/>
                    <a:pt x="2944" y="6455"/>
                  </a:cubicBezTo>
                  <a:cubicBezTo>
                    <a:pt x="2923" y="6392"/>
                    <a:pt x="2817" y="6371"/>
                    <a:pt x="2859" y="6266"/>
                  </a:cubicBezTo>
                  <a:lnTo>
                    <a:pt x="2944" y="6224"/>
                  </a:lnTo>
                  <a:lnTo>
                    <a:pt x="2418" y="5425"/>
                  </a:lnTo>
                  <a:lnTo>
                    <a:pt x="2250" y="5425"/>
                  </a:lnTo>
                  <a:lnTo>
                    <a:pt x="2124" y="5551"/>
                  </a:lnTo>
                  <a:lnTo>
                    <a:pt x="2082" y="5509"/>
                  </a:lnTo>
                  <a:lnTo>
                    <a:pt x="2208" y="5278"/>
                  </a:lnTo>
                  <a:cubicBezTo>
                    <a:pt x="2187" y="5235"/>
                    <a:pt x="2145" y="5214"/>
                    <a:pt x="2187" y="5130"/>
                  </a:cubicBezTo>
                  <a:lnTo>
                    <a:pt x="2376" y="5130"/>
                  </a:lnTo>
                  <a:lnTo>
                    <a:pt x="2481" y="4920"/>
                  </a:lnTo>
                  <a:cubicBezTo>
                    <a:pt x="2481" y="4878"/>
                    <a:pt x="2397" y="4878"/>
                    <a:pt x="2439" y="4836"/>
                  </a:cubicBezTo>
                  <a:lnTo>
                    <a:pt x="2523" y="4836"/>
                  </a:lnTo>
                  <a:cubicBezTo>
                    <a:pt x="2523" y="4773"/>
                    <a:pt x="2565" y="4710"/>
                    <a:pt x="2481" y="4710"/>
                  </a:cubicBezTo>
                  <a:cubicBezTo>
                    <a:pt x="2418" y="4689"/>
                    <a:pt x="2418" y="4626"/>
                    <a:pt x="2418" y="4584"/>
                  </a:cubicBezTo>
                  <a:lnTo>
                    <a:pt x="2418" y="4584"/>
                  </a:lnTo>
                  <a:cubicBezTo>
                    <a:pt x="2642" y="4586"/>
                    <a:pt x="2866" y="4629"/>
                    <a:pt x="3091" y="4731"/>
                  </a:cubicBezTo>
                  <a:lnTo>
                    <a:pt x="3091" y="5067"/>
                  </a:lnTo>
                  <a:cubicBezTo>
                    <a:pt x="3175" y="5214"/>
                    <a:pt x="3322" y="5088"/>
                    <a:pt x="3427" y="5214"/>
                  </a:cubicBezTo>
                  <a:cubicBezTo>
                    <a:pt x="3574" y="5572"/>
                    <a:pt x="3763" y="5908"/>
                    <a:pt x="3995" y="6224"/>
                  </a:cubicBezTo>
                  <a:cubicBezTo>
                    <a:pt x="3984" y="6245"/>
                    <a:pt x="3963" y="6245"/>
                    <a:pt x="3945" y="6245"/>
                  </a:cubicBezTo>
                  <a:cubicBezTo>
                    <a:pt x="3926" y="6245"/>
                    <a:pt x="3911" y="6245"/>
                    <a:pt x="3911" y="6266"/>
                  </a:cubicBezTo>
                  <a:cubicBezTo>
                    <a:pt x="3995" y="6581"/>
                    <a:pt x="4184" y="6875"/>
                    <a:pt x="4436" y="7107"/>
                  </a:cubicBezTo>
                  <a:lnTo>
                    <a:pt x="4541" y="7002"/>
                  </a:lnTo>
                  <a:cubicBezTo>
                    <a:pt x="4604" y="7065"/>
                    <a:pt x="4562" y="7149"/>
                    <a:pt x="4647" y="7212"/>
                  </a:cubicBezTo>
                  <a:cubicBezTo>
                    <a:pt x="4678" y="7243"/>
                    <a:pt x="4715" y="7243"/>
                    <a:pt x="4752" y="7243"/>
                  </a:cubicBezTo>
                  <a:cubicBezTo>
                    <a:pt x="4788" y="7243"/>
                    <a:pt x="4825" y="7243"/>
                    <a:pt x="4857" y="7275"/>
                  </a:cubicBezTo>
                  <a:cubicBezTo>
                    <a:pt x="5004" y="7338"/>
                    <a:pt x="5025" y="7527"/>
                    <a:pt x="5172" y="7590"/>
                  </a:cubicBezTo>
                  <a:cubicBezTo>
                    <a:pt x="5201" y="7576"/>
                    <a:pt x="5230" y="7542"/>
                    <a:pt x="5258" y="7542"/>
                  </a:cubicBezTo>
                  <a:cubicBezTo>
                    <a:pt x="5272" y="7542"/>
                    <a:pt x="5285" y="7549"/>
                    <a:pt x="5298" y="7569"/>
                  </a:cubicBezTo>
                  <a:lnTo>
                    <a:pt x="5277" y="7632"/>
                  </a:lnTo>
                  <a:cubicBezTo>
                    <a:pt x="5298" y="7674"/>
                    <a:pt x="5319" y="7737"/>
                    <a:pt x="5382" y="7737"/>
                  </a:cubicBezTo>
                  <a:cubicBezTo>
                    <a:pt x="5382" y="7732"/>
                    <a:pt x="5383" y="7726"/>
                    <a:pt x="5384" y="7721"/>
                  </a:cubicBezTo>
                  <a:lnTo>
                    <a:pt x="5384" y="7721"/>
                  </a:lnTo>
                  <a:cubicBezTo>
                    <a:pt x="5427" y="7821"/>
                    <a:pt x="5510" y="7822"/>
                    <a:pt x="5593" y="7864"/>
                  </a:cubicBezTo>
                  <a:cubicBezTo>
                    <a:pt x="5614" y="7842"/>
                    <a:pt x="5635" y="7821"/>
                    <a:pt x="5677" y="7800"/>
                  </a:cubicBezTo>
                  <a:cubicBezTo>
                    <a:pt x="5677" y="7800"/>
                    <a:pt x="5677" y="7821"/>
                    <a:pt x="5677" y="7821"/>
                  </a:cubicBezTo>
                  <a:cubicBezTo>
                    <a:pt x="5656" y="7990"/>
                    <a:pt x="5530" y="8137"/>
                    <a:pt x="5593" y="8347"/>
                  </a:cubicBezTo>
                  <a:cubicBezTo>
                    <a:pt x="5698" y="8431"/>
                    <a:pt x="5866" y="8431"/>
                    <a:pt x="5992" y="8536"/>
                  </a:cubicBezTo>
                  <a:cubicBezTo>
                    <a:pt x="5992" y="8452"/>
                    <a:pt x="6118" y="8515"/>
                    <a:pt x="6118" y="8410"/>
                  </a:cubicBezTo>
                  <a:cubicBezTo>
                    <a:pt x="6097" y="8410"/>
                    <a:pt x="6034" y="8368"/>
                    <a:pt x="6076" y="8368"/>
                  </a:cubicBezTo>
                  <a:cubicBezTo>
                    <a:pt x="6084" y="8364"/>
                    <a:pt x="6091" y="8362"/>
                    <a:pt x="6096" y="8362"/>
                  </a:cubicBezTo>
                  <a:cubicBezTo>
                    <a:pt x="6118" y="8362"/>
                    <a:pt x="6118" y="8393"/>
                    <a:pt x="6118" y="8410"/>
                  </a:cubicBezTo>
                  <a:lnTo>
                    <a:pt x="6223" y="8410"/>
                  </a:lnTo>
                  <a:cubicBezTo>
                    <a:pt x="6265" y="8494"/>
                    <a:pt x="6286" y="8578"/>
                    <a:pt x="6349" y="8641"/>
                  </a:cubicBezTo>
                  <a:cubicBezTo>
                    <a:pt x="6355" y="8644"/>
                    <a:pt x="6361" y="8646"/>
                    <a:pt x="6367" y="8646"/>
                  </a:cubicBezTo>
                  <a:cubicBezTo>
                    <a:pt x="6404" y="8646"/>
                    <a:pt x="6440" y="8599"/>
                    <a:pt x="6476" y="8599"/>
                  </a:cubicBezTo>
                  <a:lnTo>
                    <a:pt x="6854" y="9125"/>
                  </a:lnTo>
                  <a:cubicBezTo>
                    <a:pt x="6955" y="9125"/>
                    <a:pt x="7042" y="9071"/>
                    <a:pt x="7160" y="9071"/>
                  </a:cubicBezTo>
                  <a:cubicBezTo>
                    <a:pt x="7189" y="9071"/>
                    <a:pt x="7220" y="9075"/>
                    <a:pt x="7254" y="9083"/>
                  </a:cubicBezTo>
                  <a:cubicBezTo>
                    <a:pt x="7211" y="8957"/>
                    <a:pt x="7254" y="8831"/>
                    <a:pt x="7338" y="8747"/>
                  </a:cubicBezTo>
                  <a:cubicBezTo>
                    <a:pt x="7359" y="8726"/>
                    <a:pt x="7338" y="8641"/>
                    <a:pt x="7338" y="8578"/>
                  </a:cubicBezTo>
                  <a:lnTo>
                    <a:pt x="7127" y="8473"/>
                  </a:lnTo>
                  <a:cubicBezTo>
                    <a:pt x="7106" y="8389"/>
                    <a:pt x="7211" y="8347"/>
                    <a:pt x="7169" y="8284"/>
                  </a:cubicBezTo>
                  <a:lnTo>
                    <a:pt x="7064" y="8242"/>
                  </a:lnTo>
                  <a:cubicBezTo>
                    <a:pt x="7085" y="8179"/>
                    <a:pt x="7190" y="8116"/>
                    <a:pt x="7043" y="8074"/>
                  </a:cubicBezTo>
                  <a:cubicBezTo>
                    <a:pt x="7043" y="8090"/>
                    <a:pt x="7031" y="8130"/>
                    <a:pt x="7016" y="8130"/>
                  </a:cubicBezTo>
                  <a:cubicBezTo>
                    <a:pt x="7011" y="8130"/>
                    <a:pt x="7006" y="8126"/>
                    <a:pt x="7001" y="8116"/>
                  </a:cubicBezTo>
                  <a:cubicBezTo>
                    <a:pt x="7001" y="8074"/>
                    <a:pt x="7022" y="8074"/>
                    <a:pt x="7043" y="8074"/>
                  </a:cubicBezTo>
                  <a:cubicBezTo>
                    <a:pt x="7064" y="7990"/>
                    <a:pt x="7043" y="7906"/>
                    <a:pt x="6980" y="7842"/>
                  </a:cubicBezTo>
                  <a:cubicBezTo>
                    <a:pt x="6896" y="7779"/>
                    <a:pt x="6854" y="7653"/>
                    <a:pt x="6875" y="7527"/>
                  </a:cubicBezTo>
                  <a:lnTo>
                    <a:pt x="6875" y="7527"/>
                  </a:lnTo>
                  <a:cubicBezTo>
                    <a:pt x="7043" y="7653"/>
                    <a:pt x="7169" y="7842"/>
                    <a:pt x="7233" y="8053"/>
                  </a:cubicBezTo>
                  <a:cubicBezTo>
                    <a:pt x="7338" y="8221"/>
                    <a:pt x="7401" y="8431"/>
                    <a:pt x="7422" y="8620"/>
                  </a:cubicBezTo>
                  <a:cubicBezTo>
                    <a:pt x="7569" y="8641"/>
                    <a:pt x="7611" y="8768"/>
                    <a:pt x="7716" y="8810"/>
                  </a:cubicBezTo>
                  <a:cubicBezTo>
                    <a:pt x="7758" y="8747"/>
                    <a:pt x="7737" y="8662"/>
                    <a:pt x="7737" y="8578"/>
                  </a:cubicBezTo>
                  <a:cubicBezTo>
                    <a:pt x="7653" y="8557"/>
                    <a:pt x="7674" y="8515"/>
                    <a:pt x="7674" y="8473"/>
                  </a:cubicBezTo>
                  <a:cubicBezTo>
                    <a:pt x="7737" y="8242"/>
                    <a:pt x="7758" y="8032"/>
                    <a:pt x="7779" y="7800"/>
                  </a:cubicBezTo>
                  <a:lnTo>
                    <a:pt x="7674" y="7758"/>
                  </a:lnTo>
                  <a:lnTo>
                    <a:pt x="7674" y="7653"/>
                  </a:lnTo>
                  <a:lnTo>
                    <a:pt x="7548" y="7653"/>
                  </a:lnTo>
                  <a:cubicBezTo>
                    <a:pt x="7464" y="7590"/>
                    <a:pt x="7506" y="7527"/>
                    <a:pt x="7485" y="7464"/>
                  </a:cubicBezTo>
                  <a:cubicBezTo>
                    <a:pt x="7422" y="7422"/>
                    <a:pt x="7422" y="7401"/>
                    <a:pt x="7485" y="7359"/>
                  </a:cubicBezTo>
                  <a:cubicBezTo>
                    <a:pt x="7506" y="7233"/>
                    <a:pt x="7653" y="7338"/>
                    <a:pt x="7674" y="7233"/>
                  </a:cubicBezTo>
                  <a:cubicBezTo>
                    <a:pt x="7695" y="7191"/>
                    <a:pt x="7674" y="7170"/>
                    <a:pt x="7611" y="7170"/>
                  </a:cubicBezTo>
                  <a:cubicBezTo>
                    <a:pt x="7611" y="7186"/>
                    <a:pt x="7599" y="7226"/>
                    <a:pt x="7584" y="7226"/>
                  </a:cubicBezTo>
                  <a:cubicBezTo>
                    <a:pt x="7579" y="7226"/>
                    <a:pt x="7574" y="7222"/>
                    <a:pt x="7569" y="7212"/>
                  </a:cubicBezTo>
                  <a:cubicBezTo>
                    <a:pt x="7569" y="7170"/>
                    <a:pt x="7590" y="7170"/>
                    <a:pt x="7611" y="7170"/>
                  </a:cubicBezTo>
                  <a:cubicBezTo>
                    <a:pt x="7611" y="7086"/>
                    <a:pt x="7548" y="7065"/>
                    <a:pt x="7464" y="7044"/>
                  </a:cubicBezTo>
                  <a:cubicBezTo>
                    <a:pt x="7296" y="6980"/>
                    <a:pt x="7148" y="6812"/>
                    <a:pt x="7148" y="6623"/>
                  </a:cubicBezTo>
                  <a:lnTo>
                    <a:pt x="7211" y="6560"/>
                  </a:lnTo>
                  <a:cubicBezTo>
                    <a:pt x="7317" y="6602"/>
                    <a:pt x="7296" y="6728"/>
                    <a:pt x="7401" y="6791"/>
                  </a:cubicBezTo>
                  <a:lnTo>
                    <a:pt x="7548" y="6812"/>
                  </a:lnTo>
                  <a:lnTo>
                    <a:pt x="7548" y="6917"/>
                  </a:lnTo>
                  <a:cubicBezTo>
                    <a:pt x="7554" y="6916"/>
                    <a:pt x="7561" y="6915"/>
                    <a:pt x="7568" y="6915"/>
                  </a:cubicBezTo>
                  <a:cubicBezTo>
                    <a:pt x="7633" y="6915"/>
                    <a:pt x="7696" y="6989"/>
                    <a:pt x="7737" y="6989"/>
                  </a:cubicBezTo>
                  <a:cubicBezTo>
                    <a:pt x="7745" y="6989"/>
                    <a:pt x="7752" y="6987"/>
                    <a:pt x="7758" y="6980"/>
                  </a:cubicBezTo>
                  <a:cubicBezTo>
                    <a:pt x="7815" y="6924"/>
                    <a:pt x="7821" y="6798"/>
                    <a:pt x="7837" y="6759"/>
                  </a:cubicBezTo>
                  <a:lnTo>
                    <a:pt x="7837" y="6759"/>
                  </a:lnTo>
                  <a:cubicBezTo>
                    <a:pt x="7848" y="6765"/>
                    <a:pt x="7855" y="6768"/>
                    <a:pt x="7859" y="6768"/>
                  </a:cubicBezTo>
                  <a:cubicBezTo>
                    <a:pt x="7870" y="6768"/>
                    <a:pt x="7856" y="6749"/>
                    <a:pt x="7842" y="6749"/>
                  </a:cubicBezTo>
                  <a:cubicBezTo>
                    <a:pt x="7840" y="6751"/>
                    <a:pt x="7838" y="6755"/>
                    <a:pt x="7837" y="6759"/>
                  </a:cubicBezTo>
                  <a:lnTo>
                    <a:pt x="7837" y="6759"/>
                  </a:lnTo>
                  <a:cubicBezTo>
                    <a:pt x="7832" y="6756"/>
                    <a:pt x="7827" y="6753"/>
                    <a:pt x="7821" y="6749"/>
                  </a:cubicBezTo>
                  <a:cubicBezTo>
                    <a:pt x="7808" y="6736"/>
                    <a:pt x="7797" y="6731"/>
                    <a:pt x="7787" y="6731"/>
                  </a:cubicBezTo>
                  <a:cubicBezTo>
                    <a:pt x="7755" y="6731"/>
                    <a:pt x="7733" y="6779"/>
                    <a:pt x="7700" y="6779"/>
                  </a:cubicBezTo>
                  <a:cubicBezTo>
                    <a:pt x="7692" y="6779"/>
                    <a:pt x="7683" y="6776"/>
                    <a:pt x="7674" y="6770"/>
                  </a:cubicBezTo>
                  <a:lnTo>
                    <a:pt x="7674" y="6665"/>
                  </a:lnTo>
                  <a:cubicBezTo>
                    <a:pt x="7653" y="6665"/>
                    <a:pt x="7590" y="6644"/>
                    <a:pt x="7632" y="6623"/>
                  </a:cubicBezTo>
                  <a:cubicBezTo>
                    <a:pt x="7674" y="6623"/>
                    <a:pt x="7674" y="6644"/>
                    <a:pt x="7674" y="6665"/>
                  </a:cubicBezTo>
                  <a:cubicBezTo>
                    <a:pt x="7737" y="6665"/>
                    <a:pt x="7779" y="6623"/>
                    <a:pt x="7779" y="6560"/>
                  </a:cubicBezTo>
                  <a:cubicBezTo>
                    <a:pt x="7767" y="6547"/>
                    <a:pt x="7750" y="6544"/>
                    <a:pt x="7733" y="6544"/>
                  </a:cubicBezTo>
                  <a:cubicBezTo>
                    <a:pt x="7715" y="6544"/>
                    <a:pt x="7696" y="6548"/>
                    <a:pt x="7679" y="6548"/>
                  </a:cubicBezTo>
                  <a:cubicBezTo>
                    <a:pt x="7658" y="6548"/>
                    <a:pt x="7640" y="6542"/>
                    <a:pt x="7632" y="6518"/>
                  </a:cubicBezTo>
                  <a:lnTo>
                    <a:pt x="7737" y="6455"/>
                  </a:lnTo>
                  <a:cubicBezTo>
                    <a:pt x="7737" y="6413"/>
                    <a:pt x="7758" y="6350"/>
                    <a:pt x="7716" y="6308"/>
                  </a:cubicBezTo>
                  <a:cubicBezTo>
                    <a:pt x="7696" y="6297"/>
                    <a:pt x="7676" y="6293"/>
                    <a:pt x="7657" y="6293"/>
                  </a:cubicBezTo>
                  <a:cubicBezTo>
                    <a:pt x="7581" y="6293"/>
                    <a:pt x="7518" y="6364"/>
                    <a:pt x="7451" y="6364"/>
                  </a:cubicBezTo>
                  <a:cubicBezTo>
                    <a:pt x="7434" y="6364"/>
                    <a:pt x="7418" y="6360"/>
                    <a:pt x="7401" y="6350"/>
                  </a:cubicBezTo>
                  <a:cubicBezTo>
                    <a:pt x="7359" y="6224"/>
                    <a:pt x="7233" y="6182"/>
                    <a:pt x="7148" y="6034"/>
                  </a:cubicBezTo>
                  <a:cubicBezTo>
                    <a:pt x="7127" y="6013"/>
                    <a:pt x="7254" y="5908"/>
                    <a:pt x="7106" y="5866"/>
                  </a:cubicBezTo>
                  <a:cubicBezTo>
                    <a:pt x="7106" y="5929"/>
                    <a:pt x="7085" y="5929"/>
                    <a:pt x="7022" y="5929"/>
                  </a:cubicBezTo>
                  <a:cubicBezTo>
                    <a:pt x="6980" y="5950"/>
                    <a:pt x="7022" y="6034"/>
                    <a:pt x="6959" y="6034"/>
                  </a:cubicBezTo>
                  <a:cubicBezTo>
                    <a:pt x="6854" y="5992"/>
                    <a:pt x="6875" y="5866"/>
                    <a:pt x="6791" y="5824"/>
                  </a:cubicBezTo>
                  <a:cubicBezTo>
                    <a:pt x="6774" y="5815"/>
                    <a:pt x="6760" y="5810"/>
                    <a:pt x="6747" y="5810"/>
                  </a:cubicBezTo>
                  <a:cubicBezTo>
                    <a:pt x="6728" y="5810"/>
                    <a:pt x="6710" y="5821"/>
                    <a:pt x="6686" y="5845"/>
                  </a:cubicBezTo>
                  <a:cubicBezTo>
                    <a:pt x="6686" y="5908"/>
                    <a:pt x="6770" y="5971"/>
                    <a:pt x="6707" y="6034"/>
                  </a:cubicBezTo>
                  <a:lnTo>
                    <a:pt x="6791" y="6076"/>
                  </a:lnTo>
                  <a:cubicBezTo>
                    <a:pt x="6770" y="6118"/>
                    <a:pt x="6749" y="6182"/>
                    <a:pt x="6686" y="6182"/>
                  </a:cubicBezTo>
                  <a:cubicBezTo>
                    <a:pt x="6434" y="6076"/>
                    <a:pt x="6307" y="5803"/>
                    <a:pt x="6413" y="5572"/>
                  </a:cubicBezTo>
                  <a:lnTo>
                    <a:pt x="6413" y="5572"/>
                  </a:lnTo>
                  <a:cubicBezTo>
                    <a:pt x="6487" y="5691"/>
                    <a:pt x="6540" y="5747"/>
                    <a:pt x="6603" y="5747"/>
                  </a:cubicBezTo>
                  <a:cubicBezTo>
                    <a:pt x="6628" y="5747"/>
                    <a:pt x="6655" y="5737"/>
                    <a:pt x="6686" y="5719"/>
                  </a:cubicBezTo>
                  <a:lnTo>
                    <a:pt x="6644" y="5656"/>
                  </a:lnTo>
                  <a:cubicBezTo>
                    <a:pt x="6707" y="5614"/>
                    <a:pt x="6686" y="5509"/>
                    <a:pt x="6728" y="5509"/>
                  </a:cubicBezTo>
                  <a:cubicBezTo>
                    <a:pt x="6759" y="5498"/>
                    <a:pt x="6786" y="5498"/>
                    <a:pt x="6807" y="5498"/>
                  </a:cubicBezTo>
                  <a:cubicBezTo>
                    <a:pt x="6828" y="5498"/>
                    <a:pt x="6844" y="5498"/>
                    <a:pt x="6854" y="5488"/>
                  </a:cubicBezTo>
                  <a:cubicBezTo>
                    <a:pt x="6917" y="5362"/>
                    <a:pt x="6812" y="5320"/>
                    <a:pt x="6812" y="5235"/>
                  </a:cubicBezTo>
                  <a:lnTo>
                    <a:pt x="6938" y="5004"/>
                  </a:lnTo>
                  <a:lnTo>
                    <a:pt x="6938" y="5004"/>
                  </a:lnTo>
                  <a:cubicBezTo>
                    <a:pt x="6924" y="5008"/>
                    <a:pt x="6910" y="5010"/>
                    <a:pt x="6897" y="5010"/>
                  </a:cubicBezTo>
                  <a:cubicBezTo>
                    <a:pt x="6834" y="5010"/>
                    <a:pt x="6787" y="4969"/>
                    <a:pt x="6770" y="4899"/>
                  </a:cubicBezTo>
                  <a:cubicBezTo>
                    <a:pt x="6833" y="4899"/>
                    <a:pt x="6896" y="4836"/>
                    <a:pt x="6917" y="4773"/>
                  </a:cubicBezTo>
                  <a:lnTo>
                    <a:pt x="6749" y="4584"/>
                  </a:lnTo>
                  <a:lnTo>
                    <a:pt x="6791" y="4479"/>
                  </a:lnTo>
                  <a:cubicBezTo>
                    <a:pt x="6770" y="4331"/>
                    <a:pt x="6539" y="4331"/>
                    <a:pt x="6497" y="4184"/>
                  </a:cubicBezTo>
                  <a:cubicBezTo>
                    <a:pt x="6476" y="4037"/>
                    <a:pt x="6307" y="3995"/>
                    <a:pt x="6244" y="3848"/>
                  </a:cubicBezTo>
                  <a:cubicBezTo>
                    <a:pt x="6202" y="3785"/>
                    <a:pt x="6202" y="3722"/>
                    <a:pt x="6181" y="3659"/>
                  </a:cubicBezTo>
                  <a:lnTo>
                    <a:pt x="6013" y="3554"/>
                  </a:lnTo>
                  <a:cubicBezTo>
                    <a:pt x="6013" y="3490"/>
                    <a:pt x="5992" y="3448"/>
                    <a:pt x="6055" y="3406"/>
                  </a:cubicBezTo>
                  <a:cubicBezTo>
                    <a:pt x="6065" y="3404"/>
                    <a:pt x="6074" y="3404"/>
                    <a:pt x="6084" y="3404"/>
                  </a:cubicBezTo>
                  <a:cubicBezTo>
                    <a:pt x="6159" y="3404"/>
                    <a:pt x="6224" y="3458"/>
                    <a:pt x="6298" y="3458"/>
                  </a:cubicBezTo>
                  <a:cubicBezTo>
                    <a:pt x="6314" y="3458"/>
                    <a:pt x="6332" y="3456"/>
                    <a:pt x="6349" y="3448"/>
                  </a:cubicBezTo>
                  <a:cubicBezTo>
                    <a:pt x="6392" y="3280"/>
                    <a:pt x="6518" y="3154"/>
                    <a:pt x="6560" y="2965"/>
                  </a:cubicBezTo>
                  <a:cubicBezTo>
                    <a:pt x="6581" y="2776"/>
                    <a:pt x="6707" y="2607"/>
                    <a:pt x="6665" y="2397"/>
                  </a:cubicBezTo>
                  <a:cubicBezTo>
                    <a:pt x="6833" y="2334"/>
                    <a:pt x="7001" y="2229"/>
                    <a:pt x="7148" y="2103"/>
                  </a:cubicBezTo>
                  <a:lnTo>
                    <a:pt x="7338" y="2481"/>
                  </a:lnTo>
                  <a:cubicBezTo>
                    <a:pt x="7422" y="2481"/>
                    <a:pt x="7506" y="2460"/>
                    <a:pt x="7590" y="2439"/>
                  </a:cubicBezTo>
                  <a:cubicBezTo>
                    <a:pt x="7633" y="2410"/>
                    <a:pt x="7696" y="2352"/>
                    <a:pt x="7765" y="2352"/>
                  </a:cubicBezTo>
                  <a:cubicBezTo>
                    <a:pt x="7797" y="2352"/>
                    <a:pt x="7830" y="2364"/>
                    <a:pt x="7863" y="2397"/>
                  </a:cubicBezTo>
                  <a:cubicBezTo>
                    <a:pt x="7842" y="2481"/>
                    <a:pt x="7737" y="2544"/>
                    <a:pt x="7821" y="2649"/>
                  </a:cubicBezTo>
                  <a:cubicBezTo>
                    <a:pt x="7905" y="2755"/>
                    <a:pt x="7821" y="2839"/>
                    <a:pt x="7800" y="2923"/>
                  </a:cubicBezTo>
                  <a:cubicBezTo>
                    <a:pt x="7926" y="3007"/>
                    <a:pt x="8010" y="3154"/>
                    <a:pt x="7989" y="3301"/>
                  </a:cubicBezTo>
                  <a:cubicBezTo>
                    <a:pt x="7989" y="3343"/>
                    <a:pt x="7926" y="3448"/>
                    <a:pt x="8052" y="3469"/>
                  </a:cubicBezTo>
                  <a:cubicBezTo>
                    <a:pt x="8052" y="3453"/>
                    <a:pt x="8077" y="3413"/>
                    <a:pt x="8088" y="3413"/>
                  </a:cubicBezTo>
                  <a:cubicBezTo>
                    <a:pt x="8092" y="3413"/>
                    <a:pt x="8094" y="3417"/>
                    <a:pt x="8094" y="3427"/>
                  </a:cubicBezTo>
                  <a:cubicBezTo>
                    <a:pt x="8094" y="3469"/>
                    <a:pt x="8073" y="3469"/>
                    <a:pt x="8052" y="3469"/>
                  </a:cubicBezTo>
                  <a:cubicBezTo>
                    <a:pt x="8073" y="3554"/>
                    <a:pt x="7989" y="3638"/>
                    <a:pt x="7989" y="3722"/>
                  </a:cubicBezTo>
                  <a:cubicBezTo>
                    <a:pt x="8032" y="3793"/>
                    <a:pt x="8075" y="3835"/>
                    <a:pt x="8131" y="3835"/>
                  </a:cubicBezTo>
                  <a:cubicBezTo>
                    <a:pt x="8158" y="3835"/>
                    <a:pt x="8187" y="3826"/>
                    <a:pt x="8221" y="3806"/>
                  </a:cubicBezTo>
                  <a:cubicBezTo>
                    <a:pt x="8263" y="3764"/>
                    <a:pt x="8221" y="3701"/>
                    <a:pt x="8242" y="3680"/>
                  </a:cubicBezTo>
                  <a:cubicBezTo>
                    <a:pt x="8271" y="3660"/>
                    <a:pt x="8300" y="3653"/>
                    <a:pt x="8327" y="3653"/>
                  </a:cubicBezTo>
                  <a:cubicBezTo>
                    <a:pt x="8395" y="3653"/>
                    <a:pt x="8458" y="3696"/>
                    <a:pt x="8519" y="3696"/>
                  </a:cubicBezTo>
                  <a:cubicBezTo>
                    <a:pt x="8539" y="3696"/>
                    <a:pt x="8558" y="3691"/>
                    <a:pt x="8578" y="3680"/>
                  </a:cubicBezTo>
                  <a:lnTo>
                    <a:pt x="8578" y="3680"/>
                  </a:lnTo>
                  <a:cubicBezTo>
                    <a:pt x="8641" y="3743"/>
                    <a:pt x="8536" y="3869"/>
                    <a:pt x="8641" y="3890"/>
                  </a:cubicBezTo>
                  <a:cubicBezTo>
                    <a:pt x="8672" y="3902"/>
                    <a:pt x="8704" y="3906"/>
                    <a:pt x="8735" y="3906"/>
                  </a:cubicBezTo>
                  <a:cubicBezTo>
                    <a:pt x="8769" y="3906"/>
                    <a:pt x="8803" y="3902"/>
                    <a:pt x="8839" y="3902"/>
                  </a:cubicBezTo>
                  <a:cubicBezTo>
                    <a:pt x="8883" y="3902"/>
                    <a:pt x="8929" y="3907"/>
                    <a:pt x="8978" y="3932"/>
                  </a:cubicBezTo>
                  <a:lnTo>
                    <a:pt x="8830" y="3995"/>
                  </a:lnTo>
                  <a:cubicBezTo>
                    <a:pt x="9104" y="4142"/>
                    <a:pt x="9356" y="4352"/>
                    <a:pt x="9566" y="4584"/>
                  </a:cubicBezTo>
                  <a:cubicBezTo>
                    <a:pt x="9692" y="4584"/>
                    <a:pt x="9629" y="4458"/>
                    <a:pt x="9713" y="4458"/>
                  </a:cubicBezTo>
                  <a:cubicBezTo>
                    <a:pt x="9713" y="4416"/>
                    <a:pt x="9734" y="4394"/>
                    <a:pt x="9776" y="4394"/>
                  </a:cubicBezTo>
                  <a:cubicBezTo>
                    <a:pt x="9818" y="4247"/>
                    <a:pt x="9692" y="4184"/>
                    <a:pt x="9650" y="4100"/>
                  </a:cubicBezTo>
                  <a:cubicBezTo>
                    <a:pt x="9671" y="3995"/>
                    <a:pt x="9755" y="4016"/>
                    <a:pt x="9797" y="3995"/>
                  </a:cubicBezTo>
                  <a:cubicBezTo>
                    <a:pt x="9840" y="3953"/>
                    <a:pt x="9818" y="3869"/>
                    <a:pt x="9882" y="3848"/>
                  </a:cubicBezTo>
                  <a:lnTo>
                    <a:pt x="9966" y="3974"/>
                  </a:lnTo>
                  <a:cubicBezTo>
                    <a:pt x="10050" y="3974"/>
                    <a:pt x="10008" y="4037"/>
                    <a:pt x="10050" y="4079"/>
                  </a:cubicBezTo>
                  <a:cubicBezTo>
                    <a:pt x="10081" y="4087"/>
                    <a:pt x="10114" y="4092"/>
                    <a:pt x="10148" y="4092"/>
                  </a:cubicBezTo>
                  <a:cubicBezTo>
                    <a:pt x="10208" y="4092"/>
                    <a:pt x="10270" y="4077"/>
                    <a:pt x="10323" y="4037"/>
                  </a:cubicBezTo>
                  <a:cubicBezTo>
                    <a:pt x="10428" y="4184"/>
                    <a:pt x="10554" y="4289"/>
                    <a:pt x="10638" y="4416"/>
                  </a:cubicBezTo>
                  <a:cubicBezTo>
                    <a:pt x="10744" y="4521"/>
                    <a:pt x="10933" y="4647"/>
                    <a:pt x="10996" y="4731"/>
                  </a:cubicBezTo>
                  <a:cubicBezTo>
                    <a:pt x="11049" y="4802"/>
                    <a:pt x="11132" y="4888"/>
                    <a:pt x="11220" y="4888"/>
                  </a:cubicBezTo>
                  <a:cubicBezTo>
                    <a:pt x="11236" y="4888"/>
                    <a:pt x="11253" y="4885"/>
                    <a:pt x="11269" y="4878"/>
                  </a:cubicBezTo>
                  <a:cubicBezTo>
                    <a:pt x="11290" y="4868"/>
                    <a:pt x="11309" y="4864"/>
                    <a:pt x="11326" y="4864"/>
                  </a:cubicBezTo>
                  <a:cubicBezTo>
                    <a:pt x="11377" y="4864"/>
                    <a:pt x="11416" y="4899"/>
                    <a:pt x="11479" y="4899"/>
                  </a:cubicBezTo>
                  <a:lnTo>
                    <a:pt x="11437" y="4983"/>
                  </a:lnTo>
                  <a:cubicBezTo>
                    <a:pt x="11479" y="5046"/>
                    <a:pt x="11521" y="5088"/>
                    <a:pt x="11585" y="5130"/>
                  </a:cubicBezTo>
                  <a:cubicBezTo>
                    <a:pt x="11669" y="5025"/>
                    <a:pt x="11542" y="4941"/>
                    <a:pt x="11585" y="4836"/>
                  </a:cubicBezTo>
                  <a:cubicBezTo>
                    <a:pt x="11606" y="4815"/>
                    <a:pt x="11521" y="4752"/>
                    <a:pt x="11500" y="4710"/>
                  </a:cubicBezTo>
                  <a:cubicBezTo>
                    <a:pt x="11479" y="4703"/>
                    <a:pt x="11458" y="4703"/>
                    <a:pt x="11440" y="4703"/>
                  </a:cubicBezTo>
                  <a:lnTo>
                    <a:pt x="11440" y="4703"/>
                  </a:lnTo>
                  <a:cubicBezTo>
                    <a:pt x="11402" y="4703"/>
                    <a:pt x="11374" y="4703"/>
                    <a:pt x="11374" y="4647"/>
                  </a:cubicBezTo>
                  <a:cubicBezTo>
                    <a:pt x="11290" y="4563"/>
                    <a:pt x="11311" y="4458"/>
                    <a:pt x="11269" y="4352"/>
                  </a:cubicBezTo>
                  <a:lnTo>
                    <a:pt x="11269" y="4352"/>
                  </a:lnTo>
                  <a:cubicBezTo>
                    <a:pt x="11374" y="4437"/>
                    <a:pt x="11479" y="4521"/>
                    <a:pt x="11564" y="4647"/>
                  </a:cubicBezTo>
                  <a:cubicBezTo>
                    <a:pt x="11620" y="4692"/>
                    <a:pt x="11688" y="4713"/>
                    <a:pt x="11759" y="4713"/>
                  </a:cubicBezTo>
                  <a:cubicBezTo>
                    <a:pt x="11820" y="4713"/>
                    <a:pt x="11883" y="4697"/>
                    <a:pt x="11942" y="4668"/>
                  </a:cubicBezTo>
                  <a:cubicBezTo>
                    <a:pt x="12047" y="4626"/>
                    <a:pt x="12131" y="4584"/>
                    <a:pt x="12110" y="4437"/>
                  </a:cubicBezTo>
                  <a:cubicBezTo>
                    <a:pt x="11984" y="4331"/>
                    <a:pt x="11879" y="4226"/>
                    <a:pt x="11774" y="4100"/>
                  </a:cubicBezTo>
                  <a:cubicBezTo>
                    <a:pt x="11745" y="4114"/>
                    <a:pt x="11716" y="4148"/>
                    <a:pt x="11681" y="4148"/>
                  </a:cubicBezTo>
                  <a:cubicBezTo>
                    <a:pt x="11664" y="4148"/>
                    <a:pt x="11647" y="4141"/>
                    <a:pt x="11627" y="4121"/>
                  </a:cubicBezTo>
                  <a:cubicBezTo>
                    <a:pt x="11606" y="4016"/>
                    <a:pt x="11648" y="3890"/>
                    <a:pt x="11564" y="3785"/>
                  </a:cubicBezTo>
                  <a:cubicBezTo>
                    <a:pt x="11521" y="3785"/>
                    <a:pt x="11500" y="3764"/>
                    <a:pt x="11500" y="3722"/>
                  </a:cubicBezTo>
                  <a:cubicBezTo>
                    <a:pt x="11374" y="3722"/>
                    <a:pt x="11269" y="3659"/>
                    <a:pt x="11227" y="3554"/>
                  </a:cubicBezTo>
                  <a:cubicBezTo>
                    <a:pt x="11197" y="3568"/>
                    <a:pt x="11168" y="3575"/>
                    <a:pt x="11140" y="3575"/>
                  </a:cubicBezTo>
                  <a:cubicBezTo>
                    <a:pt x="11089" y="3575"/>
                    <a:pt x="11044" y="3552"/>
                    <a:pt x="11017" y="3511"/>
                  </a:cubicBezTo>
                  <a:cubicBezTo>
                    <a:pt x="10954" y="3427"/>
                    <a:pt x="10933" y="3343"/>
                    <a:pt x="10933" y="3259"/>
                  </a:cubicBezTo>
                  <a:cubicBezTo>
                    <a:pt x="10765" y="3175"/>
                    <a:pt x="10638" y="3028"/>
                    <a:pt x="10575" y="2860"/>
                  </a:cubicBezTo>
                  <a:cubicBezTo>
                    <a:pt x="10470" y="2839"/>
                    <a:pt x="10470" y="2755"/>
                    <a:pt x="10428" y="2692"/>
                  </a:cubicBezTo>
                  <a:cubicBezTo>
                    <a:pt x="10411" y="2694"/>
                    <a:pt x="10395" y="2695"/>
                    <a:pt x="10379" y="2695"/>
                  </a:cubicBezTo>
                  <a:cubicBezTo>
                    <a:pt x="10144" y="2695"/>
                    <a:pt x="10058" y="2418"/>
                    <a:pt x="9861" y="2418"/>
                  </a:cubicBezTo>
                  <a:lnTo>
                    <a:pt x="9818" y="2271"/>
                  </a:lnTo>
                  <a:cubicBezTo>
                    <a:pt x="9797" y="2276"/>
                    <a:pt x="9776" y="2279"/>
                    <a:pt x="9756" y="2279"/>
                  </a:cubicBezTo>
                  <a:cubicBezTo>
                    <a:pt x="9694" y="2279"/>
                    <a:pt x="9635" y="2255"/>
                    <a:pt x="9587" y="2208"/>
                  </a:cubicBezTo>
                  <a:cubicBezTo>
                    <a:pt x="9482" y="2061"/>
                    <a:pt x="9314" y="2040"/>
                    <a:pt x="9167" y="1977"/>
                  </a:cubicBezTo>
                  <a:cubicBezTo>
                    <a:pt x="9104" y="1787"/>
                    <a:pt x="8914" y="1724"/>
                    <a:pt x="8809" y="1577"/>
                  </a:cubicBezTo>
                  <a:cubicBezTo>
                    <a:pt x="8777" y="1593"/>
                    <a:pt x="8745" y="1633"/>
                    <a:pt x="8714" y="1633"/>
                  </a:cubicBezTo>
                  <a:cubicBezTo>
                    <a:pt x="8703" y="1633"/>
                    <a:pt x="8693" y="1629"/>
                    <a:pt x="8683" y="1619"/>
                  </a:cubicBezTo>
                  <a:cubicBezTo>
                    <a:pt x="8662" y="1577"/>
                    <a:pt x="8599" y="1556"/>
                    <a:pt x="8599" y="1514"/>
                  </a:cubicBezTo>
                  <a:lnTo>
                    <a:pt x="8599" y="1472"/>
                  </a:lnTo>
                  <a:cubicBezTo>
                    <a:pt x="8494" y="1388"/>
                    <a:pt x="8452" y="1283"/>
                    <a:pt x="8305" y="1241"/>
                  </a:cubicBezTo>
                  <a:cubicBezTo>
                    <a:pt x="8158" y="1199"/>
                    <a:pt x="8137" y="1094"/>
                    <a:pt x="8052" y="1031"/>
                  </a:cubicBezTo>
                  <a:lnTo>
                    <a:pt x="8052" y="1031"/>
                  </a:lnTo>
                  <a:cubicBezTo>
                    <a:pt x="8101" y="1037"/>
                    <a:pt x="8136" y="1041"/>
                    <a:pt x="8163" y="1041"/>
                  </a:cubicBezTo>
                  <a:cubicBezTo>
                    <a:pt x="8231" y="1041"/>
                    <a:pt x="8257" y="1015"/>
                    <a:pt x="8347" y="925"/>
                  </a:cubicBezTo>
                  <a:cubicBezTo>
                    <a:pt x="8221" y="862"/>
                    <a:pt x="8137" y="757"/>
                    <a:pt x="8073" y="631"/>
                  </a:cubicBezTo>
                  <a:lnTo>
                    <a:pt x="8094" y="568"/>
                  </a:lnTo>
                  <a:cubicBezTo>
                    <a:pt x="8010" y="505"/>
                    <a:pt x="7905" y="484"/>
                    <a:pt x="7800" y="484"/>
                  </a:cubicBezTo>
                  <a:cubicBezTo>
                    <a:pt x="7800" y="442"/>
                    <a:pt x="7758" y="421"/>
                    <a:pt x="7716" y="421"/>
                  </a:cubicBezTo>
                  <a:cubicBezTo>
                    <a:pt x="7590" y="442"/>
                    <a:pt x="7464" y="463"/>
                    <a:pt x="7338" y="526"/>
                  </a:cubicBezTo>
                  <a:lnTo>
                    <a:pt x="7127" y="421"/>
                  </a:lnTo>
                  <a:cubicBezTo>
                    <a:pt x="7127" y="547"/>
                    <a:pt x="7043" y="589"/>
                    <a:pt x="6980" y="652"/>
                  </a:cubicBezTo>
                  <a:cubicBezTo>
                    <a:pt x="6833" y="631"/>
                    <a:pt x="6917" y="505"/>
                    <a:pt x="6833" y="442"/>
                  </a:cubicBezTo>
                  <a:cubicBezTo>
                    <a:pt x="6818" y="457"/>
                    <a:pt x="6803" y="472"/>
                    <a:pt x="6781" y="472"/>
                  </a:cubicBezTo>
                  <a:cubicBezTo>
                    <a:pt x="6772" y="472"/>
                    <a:pt x="6761" y="469"/>
                    <a:pt x="6749" y="463"/>
                  </a:cubicBezTo>
                  <a:cubicBezTo>
                    <a:pt x="6602" y="400"/>
                    <a:pt x="6455" y="358"/>
                    <a:pt x="6328" y="295"/>
                  </a:cubicBezTo>
                  <a:cubicBezTo>
                    <a:pt x="6286" y="295"/>
                    <a:pt x="6244" y="316"/>
                    <a:pt x="6265" y="337"/>
                  </a:cubicBezTo>
                  <a:cubicBezTo>
                    <a:pt x="6307" y="379"/>
                    <a:pt x="6413" y="358"/>
                    <a:pt x="6349" y="463"/>
                  </a:cubicBezTo>
                  <a:cubicBezTo>
                    <a:pt x="6286" y="505"/>
                    <a:pt x="6202" y="484"/>
                    <a:pt x="6160" y="526"/>
                  </a:cubicBezTo>
                  <a:cubicBezTo>
                    <a:pt x="6118" y="505"/>
                    <a:pt x="6160" y="442"/>
                    <a:pt x="6055" y="442"/>
                  </a:cubicBezTo>
                  <a:cubicBezTo>
                    <a:pt x="6055" y="442"/>
                    <a:pt x="6055" y="477"/>
                    <a:pt x="6037" y="477"/>
                  </a:cubicBezTo>
                  <a:cubicBezTo>
                    <a:pt x="6031" y="477"/>
                    <a:pt x="6024" y="473"/>
                    <a:pt x="6013" y="463"/>
                  </a:cubicBezTo>
                  <a:cubicBezTo>
                    <a:pt x="5992" y="337"/>
                    <a:pt x="6013" y="211"/>
                    <a:pt x="6055" y="106"/>
                  </a:cubicBezTo>
                  <a:cubicBezTo>
                    <a:pt x="6076" y="106"/>
                    <a:pt x="6034" y="84"/>
                    <a:pt x="6034" y="63"/>
                  </a:cubicBezTo>
                  <a:cubicBezTo>
                    <a:pt x="6023" y="61"/>
                    <a:pt x="6012" y="59"/>
                    <a:pt x="6003" y="59"/>
                  </a:cubicBezTo>
                  <a:cubicBezTo>
                    <a:pt x="5944" y="59"/>
                    <a:pt x="5923" y="111"/>
                    <a:pt x="5887" y="148"/>
                  </a:cubicBezTo>
                  <a:cubicBezTo>
                    <a:pt x="5908" y="190"/>
                    <a:pt x="5908" y="190"/>
                    <a:pt x="5866" y="232"/>
                  </a:cubicBezTo>
                  <a:cubicBezTo>
                    <a:pt x="5761" y="190"/>
                    <a:pt x="5887" y="63"/>
                    <a:pt x="578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38"/>
            <p:cNvSpPr/>
            <p:nvPr/>
          </p:nvSpPr>
          <p:spPr>
            <a:xfrm>
              <a:off x="822386" y="2917314"/>
              <a:ext cx="8467" cy="9551"/>
            </a:xfrm>
            <a:custGeom>
              <a:avLst/>
              <a:gdLst/>
              <a:ahLst/>
              <a:cxnLst/>
              <a:rect l="l" t="t" r="r" b="b"/>
              <a:pathLst>
                <a:path w="821" h="912" extrusionOk="0">
                  <a:moveTo>
                    <a:pt x="169" y="190"/>
                  </a:moveTo>
                  <a:cubicBezTo>
                    <a:pt x="169" y="205"/>
                    <a:pt x="179" y="220"/>
                    <a:pt x="170" y="220"/>
                  </a:cubicBezTo>
                  <a:cubicBezTo>
                    <a:pt x="167" y="220"/>
                    <a:pt x="160" y="217"/>
                    <a:pt x="148" y="211"/>
                  </a:cubicBezTo>
                  <a:cubicBezTo>
                    <a:pt x="127" y="211"/>
                    <a:pt x="148" y="190"/>
                    <a:pt x="148" y="190"/>
                  </a:cubicBezTo>
                  <a:cubicBezTo>
                    <a:pt x="148" y="190"/>
                    <a:pt x="169" y="211"/>
                    <a:pt x="169" y="211"/>
                  </a:cubicBezTo>
                  <a:lnTo>
                    <a:pt x="169" y="190"/>
                  </a:lnTo>
                  <a:close/>
                  <a:moveTo>
                    <a:pt x="473" y="668"/>
                  </a:moveTo>
                  <a:cubicBezTo>
                    <a:pt x="479" y="668"/>
                    <a:pt x="484" y="673"/>
                    <a:pt x="484" y="694"/>
                  </a:cubicBezTo>
                  <a:cubicBezTo>
                    <a:pt x="477" y="701"/>
                    <a:pt x="470" y="704"/>
                    <a:pt x="464" y="704"/>
                  </a:cubicBezTo>
                  <a:cubicBezTo>
                    <a:pt x="451" y="704"/>
                    <a:pt x="442" y="694"/>
                    <a:pt x="442" y="694"/>
                  </a:cubicBezTo>
                  <a:cubicBezTo>
                    <a:pt x="442" y="694"/>
                    <a:pt x="463" y="673"/>
                    <a:pt x="463" y="673"/>
                  </a:cubicBezTo>
                  <a:cubicBezTo>
                    <a:pt x="463" y="673"/>
                    <a:pt x="468" y="668"/>
                    <a:pt x="473" y="668"/>
                  </a:cubicBezTo>
                  <a:close/>
                  <a:moveTo>
                    <a:pt x="232" y="1"/>
                  </a:moveTo>
                  <a:cubicBezTo>
                    <a:pt x="105" y="106"/>
                    <a:pt x="21" y="232"/>
                    <a:pt x="0" y="400"/>
                  </a:cubicBezTo>
                  <a:cubicBezTo>
                    <a:pt x="148" y="484"/>
                    <a:pt x="148" y="652"/>
                    <a:pt x="253" y="779"/>
                  </a:cubicBezTo>
                  <a:cubicBezTo>
                    <a:pt x="421" y="779"/>
                    <a:pt x="556" y="911"/>
                    <a:pt x="717" y="911"/>
                  </a:cubicBezTo>
                  <a:cubicBezTo>
                    <a:pt x="737" y="911"/>
                    <a:pt x="757" y="909"/>
                    <a:pt x="778" y="905"/>
                  </a:cubicBezTo>
                  <a:cubicBezTo>
                    <a:pt x="820" y="800"/>
                    <a:pt x="715" y="779"/>
                    <a:pt x="736" y="694"/>
                  </a:cubicBezTo>
                  <a:cubicBezTo>
                    <a:pt x="736" y="610"/>
                    <a:pt x="736" y="526"/>
                    <a:pt x="736" y="442"/>
                  </a:cubicBezTo>
                  <a:cubicBezTo>
                    <a:pt x="673" y="421"/>
                    <a:pt x="589" y="379"/>
                    <a:pt x="610" y="295"/>
                  </a:cubicBezTo>
                  <a:cubicBezTo>
                    <a:pt x="505" y="274"/>
                    <a:pt x="589" y="169"/>
                    <a:pt x="505" y="106"/>
                  </a:cubicBezTo>
                  <a:cubicBezTo>
                    <a:pt x="503" y="104"/>
                    <a:pt x="502" y="103"/>
                    <a:pt x="500" y="103"/>
                  </a:cubicBezTo>
                  <a:cubicBezTo>
                    <a:pt x="487" y="103"/>
                    <a:pt x="483" y="166"/>
                    <a:pt x="463" y="166"/>
                  </a:cubicBezTo>
                  <a:cubicBezTo>
                    <a:pt x="457" y="166"/>
                    <a:pt x="450" y="161"/>
                    <a:pt x="442" y="148"/>
                  </a:cubicBezTo>
                  <a:cubicBezTo>
                    <a:pt x="400" y="85"/>
                    <a:pt x="484" y="64"/>
                    <a:pt x="463" y="1"/>
                  </a:cubicBezTo>
                  <a:lnTo>
                    <a:pt x="463" y="1"/>
                  </a:lnTo>
                  <a:cubicBezTo>
                    <a:pt x="431" y="11"/>
                    <a:pt x="395" y="16"/>
                    <a:pt x="355" y="16"/>
                  </a:cubicBezTo>
                  <a:cubicBezTo>
                    <a:pt x="316" y="16"/>
                    <a:pt x="274" y="11"/>
                    <a:pt x="23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38"/>
            <p:cNvSpPr/>
            <p:nvPr/>
          </p:nvSpPr>
          <p:spPr>
            <a:xfrm>
              <a:off x="740866" y="2975447"/>
              <a:ext cx="8683" cy="12117"/>
            </a:xfrm>
            <a:custGeom>
              <a:avLst/>
              <a:gdLst/>
              <a:ahLst/>
              <a:cxnLst/>
              <a:rect l="l" t="t" r="r" b="b"/>
              <a:pathLst>
                <a:path w="842" h="1157" extrusionOk="0">
                  <a:moveTo>
                    <a:pt x="126" y="0"/>
                  </a:moveTo>
                  <a:cubicBezTo>
                    <a:pt x="63" y="21"/>
                    <a:pt x="42" y="84"/>
                    <a:pt x="42" y="147"/>
                  </a:cubicBezTo>
                  <a:cubicBezTo>
                    <a:pt x="63" y="210"/>
                    <a:pt x="42" y="273"/>
                    <a:pt x="0" y="315"/>
                  </a:cubicBezTo>
                  <a:cubicBezTo>
                    <a:pt x="147" y="589"/>
                    <a:pt x="358" y="862"/>
                    <a:pt x="568" y="1093"/>
                  </a:cubicBezTo>
                  <a:lnTo>
                    <a:pt x="631" y="1051"/>
                  </a:lnTo>
                  <a:cubicBezTo>
                    <a:pt x="673" y="1093"/>
                    <a:pt x="652" y="1156"/>
                    <a:pt x="715" y="1156"/>
                  </a:cubicBezTo>
                  <a:cubicBezTo>
                    <a:pt x="715" y="1114"/>
                    <a:pt x="757" y="1093"/>
                    <a:pt x="778" y="1093"/>
                  </a:cubicBezTo>
                  <a:cubicBezTo>
                    <a:pt x="841" y="988"/>
                    <a:pt x="673" y="967"/>
                    <a:pt x="673" y="925"/>
                  </a:cubicBezTo>
                  <a:cubicBezTo>
                    <a:pt x="694" y="799"/>
                    <a:pt x="547" y="799"/>
                    <a:pt x="547" y="736"/>
                  </a:cubicBezTo>
                  <a:cubicBezTo>
                    <a:pt x="547" y="673"/>
                    <a:pt x="526" y="610"/>
                    <a:pt x="568" y="547"/>
                  </a:cubicBezTo>
                  <a:lnTo>
                    <a:pt x="631" y="610"/>
                  </a:lnTo>
                  <a:cubicBezTo>
                    <a:pt x="673" y="568"/>
                    <a:pt x="715" y="547"/>
                    <a:pt x="715" y="484"/>
                  </a:cubicBezTo>
                  <a:cubicBezTo>
                    <a:pt x="652" y="463"/>
                    <a:pt x="610" y="400"/>
                    <a:pt x="610" y="336"/>
                  </a:cubicBezTo>
                  <a:cubicBezTo>
                    <a:pt x="610" y="315"/>
                    <a:pt x="568" y="315"/>
                    <a:pt x="547" y="294"/>
                  </a:cubicBezTo>
                  <a:cubicBezTo>
                    <a:pt x="547" y="310"/>
                    <a:pt x="523" y="351"/>
                    <a:pt x="511" y="351"/>
                  </a:cubicBezTo>
                  <a:cubicBezTo>
                    <a:pt x="507" y="351"/>
                    <a:pt x="505" y="347"/>
                    <a:pt x="505" y="336"/>
                  </a:cubicBezTo>
                  <a:cubicBezTo>
                    <a:pt x="484" y="294"/>
                    <a:pt x="526" y="294"/>
                    <a:pt x="547" y="294"/>
                  </a:cubicBezTo>
                  <a:cubicBezTo>
                    <a:pt x="463" y="210"/>
                    <a:pt x="337" y="189"/>
                    <a:pt x="337" y="63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38"/>
            <p:cNvSpPr/>
            <p:nvPr/>
          </p:nvSpPr>
          <p:spPr>
            <a:xfrm>
              <a:off x="834740" y="2899699"/>
              <a:ext cx="9766" cy="9760"/>
            </a:xfrm>
            <a:custGeom>
              <a:avLst/>
              <a:gdLst/>
              <a:ahLst/>
              <a:cxnLst/>
              <a:rect l="l" t="t" r="r" b="b"/>
              <a:pathLst>
                <a:path w="947" h="932" extrusionOk="0">
                  <a:moveTo>
                    <a:pt x="253" y="127"/>
                  </a:moveTo>
                  <a:cubicBezTo>
                    <a:pt x="253" y="137"/>
                    <a:pt x="258" y="137"/>
                    <a:pt x="264" y="137"/>
                  </a:cubicBezTo>
                  <a:cubicBezTo>
                    <a:pt x="269" y="137"/>
                    <a:pt x="274" y="137"/>
                    <a:pt x="274" y="148"/>
                  </a:cubicBezTo>
                  <a:cubicBezTo>
                    <a:pt x="265" y="166"/>
                    <a:pt x="256" y="172"/>
                    <a:pt x="249" y="172"/>
                  </a:cubicBezTo>
                  <a:cubicBezTo>
                    <a:pt x="239" y="172"/>
                    <a:pt x="232" y="160"/>
                    <a:pt x="232" y="148"/>
                  </a:cubicBezTo>
                  <a:cubicBezTo>
                    <a:pt x="232" y="148"/>
                    <a:pt x="253" y="127"/>
                    <a:pt x="253" y="127"/>
                  </a:cubicBezTo>
                  <a:close/>
                  <a:moveTo>
                    <a:pt x="169" y="1"/>
                  </a:moveTo>
                  <a:cubicBezTo>
                    <a:pt x="127" y="64"/>
                    <a:pt x="64" y="106"/>
                    <a:pt x="22" y="169"/>
                  </a:cubicBezTo>
                  <a:cubicBezTo>
                    <a:pt x="1" y="211"/>
                    <a:pt x="1" y="295"/>
                    <a:pt x="85" y="316"/>
                  </a:cubicBezTo>
                  <a:lnTo>
                    <a:pt x="85" y="190"/>
                  </a:lnTo>
                  <a:cubicBezTo>
                    <a:pt x="169" y="253"/>
                    <a:pt x="148" y="295"/>
                    <a:pt x="85" y="316"/>
                  </a:cubicBezTo>
                  <a:cubicBezTo>
                    <a:pt x="211" y="400"/>
                    <a:pt x="253" y="547"/>
                    <a:pt x="379" y="610"/>
                  </a:cubicBezTo>
                  <a:cubicBezTo>
                    <a:pt x="400" y="617"/>
                    <a:pt x="424" y="617"/>
                    <a:pt x="448" y="617"/>
                  </a:cubicBezTo>
                  <a:lnTo>
                    <a:pt x="448" y="617"/>
                  </a:lnTo>
                  <a:cubicBezTo>
                    <a:pt x="496" y="617"/>
                    <a:pt x="547" y="617"/>
                    <a:pt x="589" y="673"/>
                  </a:cubicBezTo>
                  <a:lnTo>
                    <a:pt x="589" y="863"/>
                  </a:lnTo>
                  <a:cubicBezTo>
                    <a:pt x="631" y="863"/>
                    <a:pt x="653" y="905"/>
                    <a:pt x="653" y="926"/>
                  </a:cubicBezTo>
                  <a:cubicBezTo>
                    <a:pt x="684" y="926"/>
                    <a:pt x="716" y="931"/>
                    <a:pt x="745" y="931"/>
                  </a:cubicBezTo>
                  <a:cubicBezTo>
                    <a:pt x="773" y="931"/>
                    <a:pt x="800" y="926"/>
                    <a:pt x="821" y="905"/>
                  </a:cubicBezTo>
                  <a:cubicBezTo>
                    <a:pt x="821" y="821"/>
                    <a:pt x="695" y="821"/>
                    <a:pt x="716" y="716"/>
                  </a:cubicBezTo>
                  <a:cubicBezTo>
                    <a:pt x="772" y="716"/>
                    <a:pt x="818" y="753"/>
                    <a:pt x="868" y="753"/>
                  </a:cubicBezTo>
                  <a:cubicBezTo>
                    <a:pt x="893" y="753"/>
                    <a:pt x="919" y="744"/>
                    <a:pt x="947" y="716"/>
                  </a:cubicBezTo>
                  <a:cubicBezTo>
                    <a:pt x="926" y="652"/>
                    <a:pt x="905" y="610"/>
                    <a:pt x="863" y="547"/>
                  </a:cubicBezTo>
                  <a:cubicBezTo>
                    <a:pt x="695" y="400"/>
                    <a:pt x="589" y="211"/>
                    <a:pt x="505" y="22"/>
                  </a:cubicBezTo>
                  <a:cubicBezTo>
                    <a:pt x="489" y="13"/>
                    <a:pt x="473" y="10"/>
                    <a:pt x="460" y="10"/>
                  </a:cubicBezTo>
                  <a:cubicBezTo>
                    <a:pt x="406" y="10"/>
                    <a:pt x="379" y="64"/>
                    <a:pt x="379" y="64"/>
                  </a:cubicBezTo>
                  <a:cubicBezTo>
                    <a:pt x="274" y="43"/>
                    <a:pt x="253" y="1"/>
                    <a:pt x="169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38"/>
            <p:cNvSpPr/>
            <p:nvPr/>
          </p:nvSpPr>
          <p:spPr>
            <a:xfrm>
              <a:off x="757778" y="2974787"/>
              <a:ext cx="7590" cy="12117"/>
            </a:xfrm>
            <a:custGeom>
              <a:avLst/>
              <a:gdLst/>
              <a:ahLst/>
              <a:cxnLst/>
              <a:rect l="l" t="t" r="r" b="b"/>
              <a:pathLst>
                <a:path w="736" h="1157" extrusionOk="0">
                  <a:moveTo>
                    <a:pt x="168" y="0"/>
                  </a:moveTo>
                  <a:cubicBezTo>
                    <a:pt x="105" y="42"/>
                    <a:pt x="21" y="21"/>
                    <a:pt x="0" y="126"/>
                  </a:cubicBezTo>
                  <a:cubicBezTo>
                    <a:pt x="126" y="336"/>
                    <a:pt x="358" y="526"/>
                    <a:pt x="315" y="820"/>
                  </a:cubicBezTo>
                  <a:lnTo>
                    <a:pt x="400" y="883"/>
                  </a:lnTo>
                  <a:cubicBezTo>
                    <a:pt x="463" y="946"/>
                    <a:pt x="379" y="967"/>
                    <a:pt x="400" y="1030"/>
                  </a:cubicBezTo>
                  <a:cubicBezTo>
                    <a:pt x="498" y="1030"/>
                    <a:pt x="522" y="1122"/>
                    <a:pt x="611" y="1151"/>
                  </a:cubicBezTo>
                  <a:lnTo>
                    <a:pt x="611" y="1151"/>
                  </a:lnTo>
                  <a:cubicBezTo>
                    <a:pt x="616" y="1129"/>
                    <a:pt x="654" y="1093"/>
                    <a:pt x="673" y="1093"/>
                  </a:cubicBezTo>
                  <a:cubicBezTo>
                    <a:pt x="673" y="1030"/>
                    <a:pt x="673" y="946"/>
                    <a:pt x="736" y="883"/>
                  </a:cubicBezTo>
                  <a:lnTo>
                    <a:pt x="610" y="757"/>
                  </a:lnTo>
                  <a:cubicBezTo>
                    <a:pt x="631" y="610"/>
                    <a:pt x="610" y="484"/>
                    <a:pt x="547" y="357"/>
                  </a:cubicBezTo>
                  <a:lnTo>
                    <a:pt x="315" y="42"/>
                  </a:lnTo>
                  <a:cubicBezTo>
                    <a:pt x="294" y="105"/>
                    <a:pt x="273" y="105"/>
                    <a:pt x="210" y="105"/>
                  </a:cubicBezTo>
                  <a:lnTo>
                    <a:pt x="168" y="0"/>
                  </a:lnTo>
                  <a:close/>
                  <a:moveTo>
                    <a:pt x="611" y="1151"/>
                  </a:moveTo>
                  <a:cubicBezTo>
                    <a:pt x="610" y="1153"/>
                    <a:pt x="610" y="1155"/>
                    <a:pt x="610" y="1156"/>
                  </a:cubicBezTo>
                  <a:lnTo>
                    <a:pt x="631" y="1156"/>
                  </a:lnTo>
                  <a:cubicBezTo>
                    <a:pt x="624" y="1155"/>
                    <a:pt x="617" y="1153"/>
                    <a:pt x="611" y="115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38"/>
            <p:cNvSpPr/>
            <p:nvPr/>
          </p:nvSpPr>
          <p:spPr>
            <a:xfrm>
              <a:off x="752354" y="2962670"/>
              <a:ext cx="6518" cy="12567"/>
            </a:xfrm>
            <a:custGeom>
              <a:avLst/>
              <a:gdLst/>
              <a:ahLst/>
              <a:cxnLst/>
              <a:rect l="l" t="t" r="r" b="b"/>
              <a:pathLst>
                <a:path w="632" h="1200" extrusionOk="0">
                  <a:moveTo>
                    <a:pt x="190" y="316"/>
                  </a:moveTo>
                  <a:lnTo>
                    <a:pt x="211" y="337"/>
                  </a:lnTo>
                  <a:cubicBezTo>
                    <a:pt x="211" y="337"/>
                    <a:pt x="190" y="358"/>
                    <a:pt x="190" y="358"/>
                  </a:cubicBezTo>
                  <a:cubicBezTo>
                    <a:pt x="190" y="337"/>
                    <a:pt x="190" y="337"/>
                    <a:pt x="169" y="316"/>
                  </a:cubicBezTo>
                  <a:close/>
                  <a:moveTo>
                    <a:pt x="400" y="547"/>
                  </a:moveTo>
                  <a:lnTo>
                    <a:pt x="400" y="631"/>
                  </a:lnTo>
                  <a:cubicBezTo>
                    <a:pt x="393" y="634"/>
                    <a:pt x="387" y="635"/>
                    <a:pt x="381" y="635"/>
                  </a:cubicBezTo>
                  <a:cubicBezTo>
                    <a:pt x="336" y="635"/>
                    <a:pt x="332" y="568"/>
                    <a:pt x="295" y="568"/>
                  </a:cubicBezTo>
                  <a:cubicBezTo>
                    <a:pt x="330" y="551"/>
                    <a:pt x="365" y="548"/>
                    <a:pt x="400" y="547"/>
                  </a:cubicBezTo>
                  <a:close/>
                  <a:moveTo>
                    <a:pt x="253" y="1"/>
                  </a:moveTo>
                  <a:lnTo>
                    <a:pt x="253" y="1"/>
                  </a:lnTo>
                  <a:cubicBezTo>
                    <a:pt x="169" y="64"/>
                    <a:pt x="337" y="127"/>
                    <a:pt x="274" y="211"/>
                  </a:cubicBezTo>
                  <a:cubicBezTo>
                    <a:pt x="253" y="221"/>
                    <a:pt x="227" y="227"/>
                    <a:pt x="200" y="227"/>
                  </a:cubicBezTo>
                  <a:cubicBezTo>
                    <a:pt x="174" y="227"/>
                    <a:pt x="148" y="221"/>
                    <a:pt x="127" y="211"/>
                  </a:cubicBezTo>
                  <a:cubicBezTo>
                    <a:pt x="127" y="190"/>
                    <a:pt x="106" y="148"/>
                    <a:pt x="106" y="127"/>
                  </a:cubicBezTo>
                  <a:lnTo>
                    <a:pt x="85" y="106"/>
                  </a:lnTo>
                  <a:lnTo>
                    <a:pt x="43" y="148"/>
                  </a:lnTo>
                  <a:cubicBezTo>
                    <a:pt x="1" y="379"/>
                    <a:pt x="127" y="631"/>
                    <a:pt x="337" y="758"/>
                  </a:cubicBezTo>
                  <a:cubicBezTo>
                    <a:pt x="337" y="905"/>
                    <a:pt x="379" y="1073"/>
                    <a:pt x="442" y="1199"/>
                  </a:cubicBezTo>
                  <a:cubicBezTo>
                    <a:pt x="505" y="1157"/>
                    <a:pt x="484" y="1115"/>
                    <a:pt x="484" y="1031"/>
                  </a:cubicBezTo>
                  <a:cubicBezTo>
                    <a:pt x="484" y="947"/>
                    <a:pt x="589" y="968"/>
                    <a:pt x="589" y="905"/>
                  </a:cubicBezTo>
                  <a:cubicBezTo>
                    <a:pt x="610" y="863"/>
                    <a:pt x="631" y="779"/>
                    <a:pt x="526" y="779"/>
                  </a:cubicBezTo>
                  <a:cubicBezTo>
                    <a:pt x="526" y="779"/>
                    <a:pt x="547" y="821"/>
                    <a:pt x="505" y="821"/>
                  </a:cubicBezTo>
                  <a:cubicBezTo>
                    <a:pt x="499" y="824"/>
                    <a:pt x="494" y="825"/>
                    <a:pt x="491" y="825"/>
                  </a:cubicBezTo>
                  <a:cubicBezTo>
                    <a:pt x="468" y="825"/>
                    <a:pt x="481" y="779"/>
                    <a:pt x="463" y="779"/>
                  </a:cubicBezTo>
                  <a:cubicBezTo>
                    <a:pt x="442" y="779"/>
                    <a:pt x="379" y="758"/>
                    <a:pt x="421" y="737"/>
                  </a:cubicBezTo>
                  <a:cubicBezTo>
                    <a:pt x="463" y="737"/>
                    <a:pt x="463" y="758"/>
                    <a:pt x="463" y="779"/>
                  </a:cubicBezTo>
                  <a:lnTo>
                    <a:pt x="526" y="779"/>
                  </a:lnTo>
                  <a:cubicBezTo>
                    <a:pt x="526" y="695"/>
                    <a:pt x="484" y="590"/>
                    <a:pt x="400" y="547"/>
                  </a:cubicBezTo>
                  <a:lnTo>
                    <a:pt x="400" y="547"/>
                  </a:lnTo>
                  <a:cubicBezTo>
                    <a:pt x="407" y="547"/>
                    <a:pt x="414" y="547"/>
                    <a:pt x="421" y="547"/>
                  </a:cubicBezTo>
                  <a:lnTo>
                    <a:pt x="421" y="190"/>
                  </a:lnTo>
                  <a:cubicBezTo>
                    <a:pt x="337" y="148"/>
                    <a:pt x="358" y="22"/>
                    <a:pt x="25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38"/>
            <p:cNvSpPr/>
            <p:nvPr/>
          </p:nvSpPr>
          <p:spPr>
            <a:xfrm>
              <a:off x="763625" y="2977394"/>
              <a:ext cx="5868" cy="6200"/>
            </a:xfrm>
            <a:custGeom>
              <a:avLst/>
              <a:gdLst/>
              <a:ahLst/>
              <a:cxnLst/>
              <a:rect l="l" t="t" r="r" b="b"/>
              <a:pathLst>
                <a:path w="569" h="592" extrusionOk="0">
                  <a:moveTo>
                    <a:pt x="68" y="0"/>
                  </a:moveTo>
                  <a:cubicBezTo>
                    <a:pt x="60" y="0"/>
                    <a:pt x="52" y="1"/>
                    <a:pt x="43" y="3"/>
                  </a:cubicBezTo>
                  <a:cubicBezTo>
                    <a:pt x="1" y="45"/>
                    <a:pt x="1" y="87"/>
                    <a:pt x="1" y="129"/>
                  </a:cubicBezTo>
                  <a:lnTo>
                    <a:pt x="106" y="129"/>
                  </a:lnTo>
                  <a:cubicBezTo>
                    <a:pt x="127" y="172"/>
                    <a:pt x="148" y="235"/>
                    <a:pt x="148" y="256"/>
                  </a:cubicBezTo>
                  <a:lnTo>
                    <a:pt x="442" y="466"/>
                  </a:lnTo>
                  <a:lnTo>
                    <a:pt x="379" y="592"/>
                  </a:lnTo>
                  <a:lnTo>
                    <a:pt x="379" y="592"/>
                  </a:lnTo>
                  <a:lnTo>
                    <a:pt x="568" y="487"/>
                  </a:lnTo>
                  <a:cubicBezTo>
                    <a:pt x="547" y="382"/>
                    <a:pt x="505" y="298"/>
                    <a:pt x="442" y="214"/>
                  </a:cubicBezTo>
                  <a:cubicBezTo>
                    <a:pt x="379" y="172"/>
                    <a:pt x="253" y="172"/>
                    <a:pt x="211" y="129"/>
                  </a:cubicBezTo>
                  <a:cubicBezTo>
                    <a:pt x="173" y="73"/>
                    <a:pt x="136" y="0"/>
                    <a:pt x="6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38"/>
            <p:cNvSpPr/>
            <p:nvPr/>
          </p:nvSpPr>
          <p:spPr>
            <a:xfrm>
              <a:off x="749538" y="2942416"/>
              <a:ext cx="4775" cy="5739"/>
            </a:xfrm>
            <a:custGeom>
              <a:avLst/>
              <a:gdLst/>
              <a:ahLst/>
              <a:cxnLst/>
              <a:rect l="l" t="t" r="r" b="b"/>
              <a:pathLst>
                <a:path w="463" h="548" extrusionOk="0">
                  <a:moveTo>
                    <a:pt x="210" y="0"/>
                  </a:moveTo>
                  <a:cubicBezTo>
                    <a:pt x="105" y="21"/>
                    <a:pt x="84" y="85"/>
                    <a:pt x="0" y="148"/>
                  </a:cubicBezTo>
                  <a:cubicBezTo>
                    <a:pt x="84" y="190"/>
                    <a:pt x="42" y="295"/>
                    <a:pt x="105" y="379"/>
                  </a:cubicBezTo>
                  <a:cubicBezTo>
                    <a:pt x="121" y="374"/>
                    <a:pt x="138" y="371"/>
                    <a:pt x="156" y="371"/>
                  </a:cubicBezTo>
                  <a:cubicBezTo>
                    <a:pt x="208" y="371"/>
                    <a:pt x="263" y="395"/>
                    <a:pt x="295" y="442"/>
                  </a:cubicBezTo>
                  <a:cubicBezTo>
                    <a:pt x="316" y="484"/>
                    <a:pt x="231" y="505"/>
                    <a:pt x="295" y="547"/>
                  </a:cubicBezTo>
                  <a:cubicBezTo>
                    <a:pt x="400" y="547"/>
                    <a:pt x="463" y="463"/>
                    <a:pt x="442" y="337"/>
                  </a:cubicBezTo>
                  <a:cubicBezTo>
                    <a:pt x="379" y="316"/>
                    <a:pt x="316" y="274"/>
                    <a:pt x="274" y="232"/>
                  </a:cubicBezTo>
                  <a:cubicBezTo>
                    <a:pt x="316" y="127"/>
                    <a:pt x="252" y="64"/>
                    <a:pt x="21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38"/>
            <p:cNvSpPr/>
            <p:nvPr/>
          </p:nvSpPr>
          <p:spPr>
            <a:xfrm>
              <a:off x="752787" y="2958052"/>
              <a:ext cx="5857" cy="3309"/>
            </a:xfrm>
            <a:custGeom>
              <a:avLst/>
              <a:gdLst/>
              <a:ahLst/>
              <a:cxnLst/>
              <a:rect l="l" t="t" r="r" b="b"/>
              <a:pathLst>
                <a:path w="568" h="316" extrusionOk="0">
                  <a:moveTo>
                    <a:pt x="286" y="193"/>
                  </a:moveTo>
                  <a:cubicBezTo>
                    <a:pt x="291" y="193"/>
                    <a:pt x="295" y="198"/>
                    <a:pt x="295" y="210"/>
                  </a:cubicBezTo>
                  <a:cubicBezTo>
                    <a:pt x="295" y="221"/>
                    <a:pt x="284" y="221"/>
                    <a:pt x="274" y="221"/>
                  </a:cubicBezTo>
                  <a:cubicBezTo>
                    <a:pt x="269" y="221"/>
                    <a:pt x="263" y="221"/>
                    <a:pt x="259" y="222"/>
                  </a:cubicBezTo>
                  <a:lnTo>
                    <a:pt x="259" y="222"/>
                  </a:lnTo>
                  <a:cubicBezTo>
                    <a:pt x="267" y="205"/>
                    <a:pt x="278" y="193"/>
                    <a:pt x="286" y="193"/>
                  </a:cubicBezTo>
                  <a:close/>
                  <a:moveTo>
                    <a:pt x="64" y="0"/>
                  </a:moveTo>
                  <a:cubicBezTo>
                    <a:pt x="43" y="0"/>
                    <a:pt x="22" y="21"/>
                    <a:pt x="1" y="21"/>
                  </a:cubicBezTo>
                  <a:cubicBezTo>
                    <a:pt x="43" y="63"/>
                    <a:pt x="64" y="126"/>
                    <a:pt x="85" y="189"/>
                  </a:cubicBezTo>
                  <a:cubicBezTo>
                    <a:pt x="99" y="182"/>
                    <a:pt x="111" y="179"/>
                    <a:pt x="122" y="179"/>
                  </a:cubicBezTo>
                  <a:cubicBezTo>
                    <a:pt x="177" y="179"/>
                    <a:pt x="200" y="252"/>
                    <a:pt x="253" y="252"/>
                  </a:cubicBezTo>
                  <a:cubicBezTo>
                    <a:pt x="253" y="249"/>
                    <a:pt x="253" y="246"/>
                    <a:pt x="253" y="243"/>
                  </a:cubicBezTo>
                  <a:lnTo>
                    <a:pt x="253" y="243"/>
                  </a:lnTo>
                  <a:cubicBezTo>
                    <a:pt x="257" y="278"/>
                    <a:pt x="278" y="297"/>
                    <a:pt x="316" y="316"/>
                  </a:cubicBezTo>
                  <a:cubicBezTo>
                    <a:pt x="358" y="273"/>
                    <a:pt x="421" y="252"/>
                    <a:pt x="484" y="231"/>
                  </a:cubicBezTo>
                  <a:cubicBezTo>
                    <a:pt x="495" y="234"/>
                    <a:pt x="505" y="236"/>
                    <a:pt x="513" y="236"/>
                  </a:cubicBezTo>
                  <a:cubicBezTo>
                    <a:pt x="567" y="236"/>
                    <a:pt x="563" y="178"/>
                    <a:pt x="526" y="105"/>
                  </a:cubicBezTo>
                  <a:lnTo>
                    <a:pt x="526" y="105"/>
                  </a:lnTo>
                  <a:cubicBezTo>
                    <a:pt x="488" y="110"/>
                    <a:pt x="451" y="113"/>
                    <a:pt x="413" y="113"/>
                  </a:cubicBezTo>
                  <a:cubicBezTo>
                    <a:pt x="284" y="113"/>
                    <a:pt x="161" y="82"/>
                    <a:pt x="6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38"/>
            <p:cNvSpPr/>
            <p:nvPr/>
          </p:nvSpPr>
          <p:spPr>
            <a:xfrm>
              <a:off x="824985" y="2891834"/>
              <a:ext cx="5651" cy="2157"/>
            </a:xfrm>
            <a:custGeom>
              <a:avLst/>
              <a:gdLst/>
              <a:ahLst/>
              <a:cxnLst/>
              <a:rect l="l" t="t" r="r" b="b"/>
              <a:pathLst>
                <a:path w="548" h="206" extrusionOk="0">
                  <a:moveTo>
                    <a:pt x="231" y="0"/>
                  </a:moveTo>
                  <a:cubicBezTo>
                    <a:pt x="176" y="0"/>
                    <a:pt x="119" y="12"/>
                    <a:pt x="64" y="37"/>
                  </a:cubicBezTo>
                  <a:cubicBezTo>
                    <a:pt x="22" y="37"/>
                    <a:pt x="1" y="79"/>
                    <a:pt x="1" y="121"/>
                  </a:cubicBezTo>
                  <a:lnTo>
                    <a:pt x="64" y="184"/>
                  </a:lnTo>
                  <a:cubicBezTo>
                    <a:pt x="118" y="150"/>
                    <a:pt x="172" y="138"/>
                    <a:pt x="226" y="138"/>
                  </a:cubicBezTo>
                  <a:cubicBezTo>
                    <a:pt x="338" y="138"/>
                    <a:pt x="448" y="191"/>
                    <a:pt x="547" y="205"/>
                  </a:cubicBezTo>
                  <a:cubicBezTo>
                    <a:pt x="488" y="71"/>
                    <a:pt x="365" y="0"/>
                    <a:pt x="23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38"/>
            <p:cNvSpPr/>
            <p:nvPr/>
          </p:nvSpPr>
          <p:spPr>
            <a:xfrm>
              <a:off x="757562" y="2962450"/>
              <a:ext cx="2393" cy="4419"/>
            </a:xfrm>
            <a:custGeom>
              <a:avLst/>
              <a:gdLst/>
              <a:ahLst/>
              <a:cxnLst/>
              <a:rect l="l" t="t" r="r" b="b"/>
              <a:pathLst>
                <a:path w="232" h="422" extrusionOk="0">
                  <a:moveTo>
                    <a:pt x="0" y="1"/>
                  </a:moveTo>
                  <a:cubicBezTo>
                    <a:pt x="84" y="85"/>
                    <a:pt x="0" y="232"/>
                    <a:pt x="42" y="295"/>
                  </a:cubicBezTo>
                  <a:cubicBezTo>
                    <a:pt x="84" y="337"/>
                    <a:pt x="126" y="400"/>
                    <a:pt x="210" y="421"/>
                  </a:cubicBezTo>
                  <a:cubicBezTo>
                    <a:pt x="231" y="253"/>
                    <a:pt x="147" y="148"/>
                    <a:pt x="14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38"/>
            <p:cNvSpPr/>
            <p:nvPr/>
          </p:nvSpPr>
          <p:spPr>
            <a:xfrm>
              <a:off x="745197" y="2942416"/>
              <a:ext cx="2176" cy="5184"/>
            </a:xfrm>
            <a:custGeom>
              <a:avLst/>
              <a:gdLst/>
              <a:ahLst/>
              <a:cxnLst/>
              <a:rect l="l" t="t" r="r" b="b"/>
              <a:pathLst>
                <a:path w="211" h="495" extrusionOk="0">
                  <a:moveTo>
                    <a:pt x="85" y="0"/>
                  </a:moveTo>
                  <a:lnTo>
                    <a:pt x="1" y="169"/>
                  </a:lnTo>
                  <a:cubicBezTo>
                    <a:pt x="106" y="253"/>
                    <a:pt x="1" y="379"/>
                    <a:pt x="85" y="463"/>
                  </a:cubicBezTo>
                  <a:cubicBezTo>
                    <a:pt x="95" y="484"/>
                    <a:pt x="106" y="495"/>
                    <a:pt x="122" y="495"/>
                  </a:cubicBezTo>
                  <a:cubicBezTo>
                    <a:pt x="137" y="495"/>
                    <a:pt x="158" y="484"/>
                    <a:pt x="190" y="463"/>
                  </a:cubicBezTo>
                  <a:cubicBezTo>
                    <a:pt x="211" y="295"/>
                    <a:pt x="169" y="148"/>
                    <a:pt x="8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38"/>
            <p:cNvSpPr/>
            <p:nvPr/>
          </p:nvSpPr>
          <p:spPr>
            <a:xfrm>
              <a:off x="748889" y="2990192"/>
              <a:ext cx="3042" cy="4430"/>
            </a:xfrm>
            <a:custGeom>
              <a:avLst/>
              <a:gdLst/>
              <a:ahLst/>
              <a:cxnLst/>
              <a:rect l="l" t="t" r="r" b="b"/>
              <a:pathLst>
                <a:path w="295" h="423" extrusionOk="0">
                  <a:moveTo>
                    <a:pt x="168" y="1"/>
                  </a:moveTo>
                  <a:cubicBezTo>
                    <a:pt x="126" y="85"/>
                    <a:pt x="84" y="127"/>
                    <a:pt x="0" y="169"/>
                  </a:cubicBezTo>
                  <a:lnTo>
                    <a:pt x="126" y="211"/>
                  </a:lnTo>
                  <a:cubicBezTo>
                    <a:pt x="186" y="270"/>
                    <a:pt x="59" y="423"/>
                    <a:pt x="219" y="423"/>
                  </a:cubicBezTo>
                  <a:cubicBezTo>
                    <a:pt x="229" y="423"/>
                    <a:pt x="240" y="422"/>
                    <a:pt x="252" y="421"/>
                  </a:cubicBezTo>
                  <a:cubicBezTo>
                    <a:pt x="189" y="295"/>
                    <a:pt x="294" y="127"/>
                    <a:pt x="168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38"/>
            <p:cNvSpPr/>
            <p:nvPr/>
          </p:nvSpPr>
          <p:spPr>
            <a:xfrm>
              <a:off x="812847" y="2882304"/>
              <a:ext cx="2176" cy="3257"/>
            </a:xfrm>
            <a:custGeom>
              <a:avLst/>
              <a:gdLst/>
              <a:ahLst/>
              <a:cxnLst/>
              <a:rect l="l" t="t" r="r" b="b"/>
              <a:pathLst>
                <a:path w="211" h="311" extrusionOk="0">
                  <a:moveTo>
                    <a:pt x="0" y="1"/>
                  </a:moveTo>
                  <a:lnTo>
                    <a:pt x="0" y="295"/>
                  </a:lnTo>
                  <a:cubicBezTo>
                    <a:pt x="42" y="306"/>
                    <a:pt x="74" y="311"/>
                    <a:pt x="100" y="311"/>
                  </a:cubicBezTo>
                  <a:cubicBezTo>
                    <a:pt x="126" y="311"/>
                    <a:pt x="147" y="306"/>
                    <a:pt x="168" y="295"/>
                  </a:cubicBezTo>
                  <a:cubicBezTo>
                    <a:pt x="147" y="253"/>
                    <a:pt x="126" y="211"/>
                    <a:pt x="126" y="169"/>
                  </a:cubicBezTo>
                  <a:cubicBezTo>
                    <a:pt x="126" y="106"/>
                    <a:pt x="211" y="64"/>
                    <a:pt x="12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38"/>
            <p:cNvSpPr/>
            <p:nvPr/>
          </p:nvSpPr>
          <p:spPr>
            <a:xfrm>
              <a:off x="823036" y="2914015"/>
              <a:ext cx="3259" cy="2492"/>
            </a:xfrm>
            <a:custGeom>
              <a:avLst/>
              <a:gdLst/>
              <a:ahLst/>
              <a:cxnLst/>
              <a:rect l="l" t="t" r="r" b="b"/>
              <a:pathLst>
                <a:path w="316" h="238" extrusionOk="0">
                  <a:moveTo>
                    <a:pt x="274" y="0"/>
                  </a:moveTo>
                  <a:cubicBezTo>
                    <a:pt x="190" y="63"/>
                    <a:pt x="106" y="126"/>
                    <a:pt x="0" y="168"/>
                  </a:cubicBezTo>
                  <a:lnTo>
                    <a:pt x="0" y="190"/>
                  </a:lnTo>
                  <a:cubicBezTo>
                    <a:pt x="0" y="211"/>
                    <a:pt x="0" y="232"/>
                    <a:pt x="0" y="232"/>
                  </a:cubicBezTo>
                  <a:cubicBezTo>
                    <a:pt x="19" y="235"/>
                    <a:pt x="38" y="237"/>
                    <a:pt x="56" y="237"/>
                  </a:cubicBezTo>
                  <a:cubicBezTo>
                    <a:pt x="142" y="237"/>
                    <a:pt x="226" y="199"/>
                    <a:pt x="295" y="147"/>
                  </a:cubicBezTo>
                  <a:cubicBezTo>
                    <a:pt x="295" y="105"/>
                    <a:pt x="316" y="63"/>
                    <a:pt x="27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38"/>
            <p:cNvSpPr/>
            <p:nvPr/>
          </p:nvSpPr>
          <p:spPr>
            <a:xfrm>
              <a:off x="789644" y="2906087"/>
              <a:ext cx="2393" cy="3309"/>
            </a:xfrm>
            <a:custGeom>
              <a:avLst/>
              <a:gdLst/>
              <a:ahLst/>
              <a:cxnLst/>
              <a:rect l="l" t="t" r="r" b="b"/>
              <a:pathLst>
                <a:path w="232" h="316" extrusionOk="0">
                  <a:moveTo>
                    <a:pt x="148" y="0"/>
                  </a:moveTo>
                  <a:cubicBezTo>
                    <a:pt x="148" y="127"/>
                    <a:pt x="43" y="148"/>
                    <a:pt x="1" y="253"/>
                  </a:cubicBezTo>
                  <a:cubicBezTo>
                    <a:pt x="1" y="274"/>
                    <a:pt x="22" y="295"/>
                    <a:pt x="22" y="316"/>
                  </a:cubicBezTo>
                  <a:cubicBezTo>
                    <a:pt x="85" y="295"/>
                    <a:pt x="148" y="253"/>
                    <a:pt x="190" y="211"/>
                  </a:cubicBezTo>
                  <a:cubicBezTo>
                    <a:pt x="169" y="148"/>
                    <a:pt x="232" y="85"/>
                    <a:pt x="14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38"/>
            <p:cNvSpPr/>
            <p:nvPr/>
          </p:nvSpPr>
          <p:spPr>
            <a:xfrm>
              <a:off x="735658" y="2971394"/>
              <a:ext cx="2393" cy="1361"/>
            </a:xfrm>
            <a:custGeom>
              <a:avLst/>
              <a:gdLst/>
              <a:ahLst/>
              <a:cxnLst/>
              <a:rect l="l" t="t" r="r" b="b"/>
              <a:pathLst>
                <a:path w="232" h="130" extrusionOk="0">
                  <a:moveTo>
                    <a:pt x="84" y="1"/>
                  </a:moveTo>
                  <a:cubicBezTo>
                    <a:pt x="58" y="1"/>
                    <a:pt x="30" y="7"/>
                    <a:pt x="1" y="30"/>
                  </a:cubicBezTo>
                  <a:lnTo>
                    <a:pt x="1" y="114"/>
                  </a:lnTo>
                  <a:cubicBezTo>
                    <a:pt x="32" y="124"/>
                    <a:pt x="69" y="130"/>
                    <a:pt x="108" y="130"/>
                  </a:cubicBezTo>
                  <a:cubicBezTo>
                    <a:pt x="148" y="130"/>
                    <a:pt x="190" y="124"/>
                    <a:pt x="232" y="114"/>
                  </a:cubicBezTo>
                  <a:lnTo>
                    <a:pt x="232" y="9"/>
                  </a:lnTo>
                  <a:cubicBezTo>
                    <a:pt x="219" y="12"/>
                    <a:pt x="206" y="13"/>
                    <a:pt x="194" y="13"/>
                  </a:cubicBezTo>
                  <a:cubicBezTo>
                    <a:pt x="156" y="13"/>
                    <a:pt x="121" y="1"/>
                    <a:pt x="8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38"/>
            <p:cNvSpPr/>
            <p:nvPr/>
          </p:nvSpPr>
          <p:spPr>
            <a:xfrm>
              <a:off x="817178" y="2881089"/>
              <a:ext cx="1970" cy="1885"/>
            </a:xfrm>
            <a:custGeom>
              <a:avLst/>
              <a:gdLst/>
              <a:ahLst/>
              <a:cxnLst/>
              <a:rect l="l" t="t" r="r" b="b"/>
              <a:pathLst>
                <a:path w="191" h="180" extrusionOk="0">
                  <a:moveTo>
                    <a:pt x="62" y="0"/>
                  </a:moveTo>
                  <a:cubicBezTo>
                    <a:pt x="44" y="0"/>
                    <a:pt x="24" y="4"/>
                    <a:pt x="1" y="12"/>
                  </a:cubicBezTo>
                  <a:cubicBezTo>
                    <a:pt x="85" y="54"/>
                    <a:pt x="22" y="138"/>
                    <a:pt x="106" y="180"/>
                  </a:cubicBezTo>
                  <a:cubicBezTo>
                    <a:pt x="127" y="180"/>
                    <a:pt x="169" y="159"/>
                    <a:pt x="190" y="138"/>
                  </a:cubicBezTo>
                  <a:cubicBezTo>
                    <a:pt x="173" y="69"/>
                    <a:pt x="142" y="0"/>
                    <a:pt x="6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38"/>
            <p:cNvSpPr/>
            <p:nvPr/>
          </p:nvSpPr>
          <p:spPr>
            <a:xfrm>
              <a:off x="749322" y="2984474"/>
              <a:ext cx="1526" cy="2482"/>
            </a:xfrm>
            <a:custGeom>
              <a:avLst/>
              <a:gdLst/>
              <a:ahLst/>
              <a:cxnLst/>
              <a:rect l="l" t="t" r="r" b="b"/>
              <a:pathLst>
                <a:path w="148" h="237" extrusionOk="0">
                  <a:moveTo>
                    <a:pt x="42" y="0"/>
                  </a:moveTo>
                  <a:cubicBezTo>
                    <a:pt x="0" y="84"/>
                    <a:pt x="21" y="168"/>
                    <a:pt x="21" y="231"/>
                  </a:cubicBezTo>
                  <a:cubicBezTo>
                    <a:pt x="42" y="231"/>
                    <a:pt x="63" y="237"/>
                    <a:pt x="84" y="237"/>
                  </a:cubicBezTo>
                  <a:cubicBezTo>
                    <a:pt x="105" y="237"/>
                    <a:pt x="126" y="231"/>
                    <a:pt x="147" y="210"/>
                  </a:cubicBezTo>
                  <a:cubicBezTo>
                    <a:pt x="42" y="168"/>
                    <a:pt x="126" y="63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38"/>
            <p:cNvSpPr/>
            <p:nvPr/>
          </p:nvSpPr>
          <p:spPr>
            <a:xfrm>
              <a:off x="749972" y="2956732"/>
              <a:ext cx="1310" cy="3529"/>
            </a:xfrm>
            <a:custGeom>
              <a:avLst/>
              <a:gdLst/>
              <a:ahLst/>
              <a:cxnLst/>
              <a:rect l="l" t="t" r="r" b="b"/>
              <a:pathLst>
                <a:path w="127" h="337" extrusionOk="0">
                  <a:moveTo>
                    <a:pt x="42" y="0"/>
                  </a:moveTo>
                  <a:cubicBezTo>
                    <a:pt x="42" y="147"/>
                    <a:pt x="0" y="252"/>
                    <a:pt x="84" y="336"/>
                  </a:cubicBezTo>
                  <a:cubicBezTo>
                    <a:pt x="126" y="231"/>
                    <a:pt x="105" y="105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38"/>
            <p:cNvSpPr/>
            <p:nvPr/>
          </p:nvSpPr>
          <p:spPr>
            <a:xfrm>
              <a:off x="748239" y="2986893"/>
              <a:ext cx="1310" cy="1916"/>
            </a:xfrm>
            <a:custGeom>
              <a:avLst/>
              <a:gdLst/>
              <a:ahLst/>
              <a:cxnLst/>
              <a:rect l="l" t="t" r="r" b="b"/>
              <a:pathLst>
                <a:path w="127" h="183" extrusionOk="0">
                  <a:moveTo>
                    <a:pt x="63" y="0"/>
                  </a:moveTo>
                  <a:cubicBezTo>
                    <a:pt x="63" y="42"/>
                    <a:pt x="42" y="63"/>
                    <a:pt x="0" y="63"/>
                  </a:cubicBezTo>
                  <a:cubicBezTo>
                    <a:pt x="0" y="105"/>
                    <a:pt x="0" y="148"/>
                    <a:pt x="21" y="169"/>
                  </a:cubicBezTo>
                  <a:cubicBezTo>
                    <a:pt x="38" y="177"/>
                    <a:pt x="56" y="182"/>
                    <a:pt x="72" y="182"/>
                  </a:cubicBezTo>
                  <a:cubicBezTo>
                    <a:pt x="94" y="182"/>
                    <a:pt x="114" y="172"/>
                    <a:pt x="126" y="148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38"/>
            <p:cNvSpPr/>
            <p:nvPr/>
          </p:nvSpPr>
          <p:spPr>
            <a:xfrm>
              <a:off x="812847" y="2880409"/>
              <a:ext cx="1743" cy="1288"/>
            </a:xfrm>
            <a:custGeom>
              <a:avLst/>
              <a:gdLst/>
              <a:ahLst/>
              <a:cxnLst/>
              <a:rect l="l" t="t" r="r" b="b"/>
              <a:pathLst>
                <a:path w="169" h="123" extrusionOk="0">
                  <a:moveTo>
                    <a:pt x="114" y="0"/>
                  </a:moveTo>
                  <a:cubicBezTo>
                    <a:pt x="52" y="0"/>
                    <a:pt x="0" y="53"/>
                    <a:pt x="0" y="119"/>
                  </a:cubicBezTo>
                  <a:cubicBezTo>
                    <a:pt x="9" y="122"/>
                    <a:pt x="18" y="123"/>
                    <a:pt x="27" y="123"/>
                  </a:cubicBezTo>
                  <a:cubicBezTo>
                    <a:pt x="85" y="123"/>
                    <a:pt x="150" y="68"/>
                    <a:pt x="168" y="14"/>
                  </a:cubicBezTo>
                  <a:cubicBezTo>
                    <a:pt x="150" y="4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38"/>
            <p:cNvSpPr/>
            <p:nvPr/>
          </p:nvSpPr>
          <p:spPr>
            <a:xfrm>
              <a:off x="819354" y="2883687"/>
              <a:ext cx="1310" cy="1937"/>
            </a:xfrm>
            <a:custGeom>
              <a:avLst/>
              <a:gdLst/>
              <a:ahLst/>
              <a:cxnLst/>
              <a:rect l="l" t="t" r="r" b="b"/>
              <a:pathLst>
                <a:path w="127" h="185" extrusionOk="0">
                  <a:moveTo>
                    <a:pt x="42" y="0"/>
                  </a:moveTo>
                  <a:cubicBezTo>
                    <a:pt x="26" y="0"/>
                    <a:pt x="11" y="5"/>
                    <a:pt x="0" y="16"/>
                  </a:cubicBezTo>
                  <a:cubicBezTo>
                    <a:pt x="0" y="79"/>
                    <a:pt x="42" y="142"/>
                    <a:pt x="105" y="184"/>
                  </a:cubicBezTo>
                  <a:cubicBezTo>
                    <a:pt x="105" y="100"/>
                    <a:pt x="126" y="58"/>
                    <a:pt x="84" y="16"/>
                  </a:cubicBezTo>
                  <a:cubicBezTo>
                    <a:pt x="74" y="5"/>
                    <a:pt x="58" y="0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38"/>
            <p:cNvSpPr/>
            <p:nvPr/>
          </p:nvSpPr>
          <p:spPr>
            <a:xfrm>
              <a:off x="799399" y="2946815"/>
              <a:ext cx="1970" cy="1340"/>
            </a:xfrm>
            <a:custGeom>
              <a:avLst/>
              <a:gdLst/>
              <a:ahLst/>
              <a:cxnLst/>
              <a:rect l="l" t="t" r="r" b="b"/>
              <a:pathLst>
                <a:path w="191" h="128" extrusionOk="0">
                  <a:moveTo>
                    <a:pt x="1" y="1"/>
                  </a:moveTo>
                  <a:lnTo>
                    <a:pt x="1" y="127"/>
                  </a:lnTo>
                  <a:cubicBezTo>
                    <a:pt x="57" y="127"/>
                    <a:pt x="96" y="61"/>
                    <a:pt x="163" y="61"/>
                  </a:cubicBezTo>
                  <a:cubicBezTo>
                    <a:pt x="172" y="61"/>
                    <a:pt x="181" y="62"/>
                    <a:pt x="190" y="64"/>
                  </a:cubicBezTo>
                  <a:cubicBezTo>
                    <a:pt x="169" y="11"/>
                    <a:pt x="137" y="1"/>
                    <a:pt x="103" y="1"/>
                  </a:cubicBezTo>
                  <a:cubicBezTo>
                    <a:pt x="81" y="1"/>
                    <a:pt x="57" y="6"/>
                    <a:pt x="34" y="6"/>
                  </a:cubicBezTo>
                  <a:cubicBezTo>
                    <a:pt x="22" y="6"/>
                    <a:pt x="11" y="4"/>
                    <a:pt x="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38"/>
            <p:cNvSpPr/>
            <p:nvPr/>
          </p:nvSpPr>
          <p:spPr>
            <a:xfrm>
              <a:off x="735008" y="2902925"/>
              <a:ext cx="1743" cy="754"/>
            </a:xfrm>
            <a:custGeom>
              <a:avLst/>
              <a:gdLst/>
              <a:ahLst/>
              <a:cxnLst/>
              <a:rect l="l" t="t" r="r" b="b"/>
              <a:pathLst>
                <a:path w="169" h="72" extrusionOk="0">
                  <a:moveTo>
                    <a:pt x="36" y="0"/>
                  </a:moveTo>
                  <a:cubicBezTo>
                    <a:pt x="16" y="0"/>
                    <a:pt x="5" y="17"/>
                    <a:pt x="1" y="50"/>
                  </a:cubicBezTo>
                  <a:lnTo>
                    <a:pt x="1" y="50"/>
                  </a:lnTo>
                  <a:cubicBezTo>
                    <a:pt x="22" y="50"/>
                    <a:pt x="54" y="61"/>
                    <a:pt x="85" y="61"/>
                  </a:cubicBezTo>
                  <a:cubicBezTo>
                    <a:pt x="116" y="61"/>
                    <a:pt x="148" y="50"/>
                    <a:pt x="169" y="8"/>
                  </a:cubicBezTo>
                  <a:lnTo>
                    <a:pt x="64" y="8"/>
                  </a:lnTo>
                  <a:cubicBezTo>
                    <a:pt x="53" y="3"/>
                    <a:pt x="44" y="0"/>
                    <a:pt x="36" y="0"/>
                  </a:cubicBezTo>
                  <a:close/>
                  <a:moveTo>
                    <a:pt x="1" y="50"/>
                  </a:moveTo>
                  <a:lnTo>
                    <a:pt x="1" y="71"/>
                  </a:lnTo>
                  <a:cubicBezTo>
                    <a:pt x="1" y="64"/>
                    <a:pt x="1" y="57"/>
                    <a:pt x="1" y="50"/>
                  </a:cubicBezTo>
                  <a:lnTo>
                    <a:pt x="1" y="50"/>
                  </a:lnTo>
                  <a:cubicBezTo>
                    <a:pt x="1" y="50"/>
                    <a:pt x="1" y="50"/>
                    <a:pt x="1" y="5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38"/>
            <p:cNvSpPr/>
            <p:nvPr/>
          </p:nvSpPr>
          <p:spPr>
            <a:xfrm>
              <a:off x="800699" y="2947475"/>
              <a:ext cx="1537" cy="1340"/>
            </a:xfrm>
            <a:custGeom>
              <a:avLst/>
              <a:gdLst/>
              <a:ahLst/>
              <a:cxnLst/>
              <a:rect l="l" t="t" r="r" b="b"/>
              <a:pathLst>
                <a:path w="149" h="128" extrusionOk="0">
                  <a:moveTo>
                    <a:pt x="64" y="1"/>
                  </a:moveTo>
                  <a:lnTo>
                    <a:pt x="1" y="127"/>
                  </a:lnTo>
                  <a:lnTo>
                    <a:pt x="127" y="127"/>
                  </a:lnTo>
                  <a:cubicBezTo>
                    <a:pt x="106" y="85"/>
                    <a:pt x="148" y="1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38"/>
            <p:cNvSpPr/>
            <p:nvPr/>
          </p:nvSpPr>
          <p:spPr>
            <a:xfrm>
              <a:off x="769266" y="2882304"/>
              <a:ext cx="1093" cy="1770"/>
            </a:xfrm>
            <a:custGeom>
              <a:avLst/>
              <a:gdLst/>
              <a:ahLst/>
              <a:cxnLst/>
              <a:rect l="l" t="t" r="r" b="b"/>
              <a:pathLst>
                <a:path w="106" h="169" extrusionOk="0">
                  <a:moveTo>
                    <a:pt x="42" y="1"/>
                  </a:moveTo>
                  <a:cubicBezTo>
                    <a:pt x="0" y="43"/>
                    <a:pt x="0" y="127"/>
                    <a:pt x="42" y="169"/>
                  </a:cubicBezTo>
                  <a:cubicBezTo>
                    <a:pt x="106" y="127"/>
                    <a:pt x="85" y="64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38"/>
            <p:cNvSpPr/>
            <p:nvPr/>
          </p:nvSpPr>
          <p:spPr>
            <a:xfrm>
              <a:off x="772298" y="2875256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7"/>
                    <a:pt x="85" y="127"/>
                    <a:pt x="148" y="127"/>
                  </a:cubicBezTo>
                  <a:lnTo>
                    <a:pt x="148" y="106"/>
                  </a:lnTo>
                  <a:cubicBezTo>
                    <a:pt x="148" y="64"/>
                    <a:pt x="106" y="22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38"/>
            <p:cNvSpPr/>
            <p:nvPr/>
          </p:nvSpPr>
          <p:spPr>
            <a:xfrm>
              <a:off x="768833" y="2982484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63" y="1"/>
                  </a:moveTo>
                  <a:cubicBezTo>
                    <a:pt x="63" y="64"/>
                    <a:pt x="0" y="148"/>
                    <a:pt x="127" y="190"/>
                  </a:cubicBezTo>
                  <a:cubicBezTo>
                    <a:pt x="105" y="127"/>
                    <a:pt x="169" y="22"/>
                    <a:pt x="6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38"/>
            <p:cNvSpPr/>
            <p:nvPr/>
          </p:nvSpPr>
          <p:spPr>
            <a:xfrm>
              <a:off x="802679" y="2944500"/>
              <a:ext cx="1073" cy="1005"/>
            </a:xfrm>
            <a:custGeom>
              <a:avLst/>
              <a:gdLst/>
              <a:ahLst/>
              <a:cxnLst/>
              <a:rect l="l" t="t" r="r" b="b"/>
              <a:pathLst>
                <a:path w="104" h="96" extrusionOk="0">
                  <a:moveTo>
                    <a:pt x="33" y="1"/>
                  </a:moveTo>
                  <a:cubicBezTo>
                    <a:pt x="0" y="1"/>
                    <a:pt x="5" y="23"/>
                    <a:pt x="19" y="96"/>
                  </a:cubicBezTo>
                  <a:lnTo>
                    <a:pt x="103" y="12"/>
                  </a:lnTo>
                  <a:cubicBezTo>
                    <a:pt x="71" y="5"/>
                    <a:pt x="48" y="1"/>
                    <a:pt x="3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38"/>
            <p:cNvSpPr/>
            <p:nvPr/>
          </p:nvSpPr>
          <p:spPr>
            <a:xfrm>
              <a:off x="823685" y="2911365"/>
              <a:ext cx="1093" cy="1236"/>
            </a:xfrm>
            <a:custGeom>
              <a:avLst/>
              <a:gdLst/>
              <a:ahLst/>
              <a:cxnLst/>
              <a:rect l="l" t="t" r="r" b="b"/>
              <a:pathLst>
                <a:path w="106" h="118" extrusionOk="0">
                  <a:moveTo>
                    <a:pt x="106" y="1"/>
                  </a:moveTo>
                  <a:lnTo>
                    <a:pt x="106" y="1"/>
                  </a:lnTo>
                  <a:cubicBezTo>
                    <a:pt x="64" y="22"/>
                    <a:pt x="1" y="43"/>
                    <a:pt x="1" y="106"/>
                  </a:cubicBezTo>
                  <a:cubicBezTo>
                    <a:pt x="20" y="114"/>
                    <a:pt x="36" y="117"/>
                    <a:pt x="49" y="117"/>
                  </a:cubicBezTo>
                  <a:cubicBezTo>
                    <a:pt x="106" y="117"/>
                    <a:pt x="106" y="52"/>
                    <a:pt x="10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38"/>
            <p:cNvSpPr/>
            <p:nvPr/>
          </p:nvSpPr>
          <p:spPr>
            <a:xfrm>
              <a:off x="769483" y="2989584"/>
              <a:ext cx="1093" cy="1058"/>
            </a:xfrm>
            <a:custGeom>
              <a:avLst/>
              <a:gdLst/>
              <a:ahLst/>
              <a:cxnLst/>
              <a:rect l="l" t="t" r="r" b="b"/>
              <a:pathLst>
                <a:path w="106" h="101" extrusionOk="0">
                  <a:moveTo>
                    <a:pt x="64" y="0"/>
                  </a:moveTo>
                  <a:cubicBezTo>
                    <a:pt x="49" y="0"/>
                    <a:pt x="29" y="5"/>
                    <a:pt x="0" y="17"/>
                  </a:cubicBezTo>
                  <a:cubicBezTo>
                    <a:pt x="21" y="59"/>
                    <a:pt x="64" y="101"/>
                    <a:pt x="106" y="101"/>
                  </a:cubicBezTo>
                  <a:cubicBezTo>
                    <a:pt x="106" y="39"/>
                    <a:pt x="106" y="0"/>
                    <a:pt x="6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38"/>
            <p:cNvSpPr/>
            <p:nvPr/>
          </p:nvSpPr>
          <p:spPr>
            <a:xfrm>
              <a:off x="776423" y="2879110"/>
              <a:ext cx="1310" cy="597"/>
            </a:xfrm>
            <a:custGeom>
              <a:avLst/>
              <a:gdLst/>
              <a:ahLst/>
              <a:cxnLst/>
              <a:rect l="l" t="t" r="r" b="b"/>
              <a:pathLst>
                <a:path w="127" h="57" extrusionOk="0">
                  <a:moveTo>
                    <a:pt x="71" y="1"/>
                  </a:moveTo>
                  <a:cubicBezTo>
                    <a:pt x="53" y="1"/>
                    <a:pt x="32" y="11"/>
                    <a:pt x="0" y="32"/>
                  </a:cubicBezTo>
                  <a:cubicBezTo>
                    <a:pt x="27" y="50"/>
                    <a:pt x="46" y="57"/>
                    <a:pt x="62" y="57"/>
                  </a:cubicBezTo>
                  <a:cubicBezTo>
                    <a:pt x="85" y="57"/>
                    <a:pt x="102" y="45"/>
                    <a:pt x="126" y="32"/>
                  </a:cubicBezTo>
                  <a:cubicBezTo>
                    <a:pt x="105" y="11"/>
                    <a:pt x="90" y="1"/>
                    <a:pt x="7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38"/>
            <p:cNvSpPr/>
            <p:nvPr/>
          </p:nvSpPr>
          <p:spPr>
            <a:xfrm>
              <a:off x="753220" y="2951004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43" y="0"/>
                  </a:moveTo>
                  <a:lnTo>
                    <a:pt x="43" y="0"/>
                  </a:lnTo>
                  <a:cubicBezTo>
                    <a:pt x="22" y="21"/>
                    <a:pt x="1" y="63"/>
                    <a:pt x="64" y="84"/>
                  </a:cubicBezTo>
                  <a:cubicBezTo>
                    <a:pt x="85" y="63"/>
                    <a:pt x="106" y="21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38"/>
            <p:cNvSpPr/>
            <p:nvPr/>
          </p:nvSpPr>
          <p:spPr>
            <a:xfrm>
              <a:off x="786612" y="2906789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54" y="0"/>
                  </a:moveTo>
                  <a:cubicBezTo>
                    <a:pt x="32" y="0"/>
                    <a:pt x="13" y="23"/>
                    <a:pt x="0" y="60"/>
                  </a:cubicBezTo>
                  <a:cubicBezTo>
                    <a:pt x="21" y="60"/>
                    <a:pt x="42" y="65"/>
                    <a:pt x="61" y="65"/>
                  </a:cubicBezTo>
                  <a:cubicBezTo>
                    <a:pt x="79" y="65"/>
                    <a:pt x="95" y="60"/>
                    <a:pt x="105" y="39"/>
                  </a:cubicBezTo>
                  <a:cubicBezTo>
                    <a:pt x="88" y="12"/>
                    <a:pt x="70" y="0"/>
                    <a:pt x="5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38"/>
            <p:cNvSpPr/>
            <p:nvPr/>
          </p:nvSpPr>
          <p:spPr>
            <a:xfrm>
              <a:off x="810681" y="2884283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43"/>
                    <a:pt x="21" y="85"/>
                    <a:pt x="21" y="127"/>
                  </a:cubicBezTo>
                  <a:cubicBezTo>
                    <a:pt x="84" y="106"/>
                    <a:pt x="105" y="64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38"/>
            <p:cNvSpPr/>
            <p:nvPr/>
          </p:nvSpPr>
          <p:spPr>
            <a:xfrm>
              <a:off x="750838" y="2951988"/>
              <a:ext cx="1310" cy="681"/>
            </a:xfrm>
            <a:custGeom>
              <a:avLst/>
              <a:gdLst/>
              <a:ahLst/>
              <a:cxnLst/>
              <a:rect l="l" t="t" r="r" b="b"/>
              <a:pathLst>
                <a:path w="127" h="65" extrusionOk="0">
                  <a:moveTo>
                    <a:pt x="63" y="1"/>
                  </a:moveTo>
                  <a:cubicBezTo>
                    <a:pt x="42" y="1"/>
                    <a:pt x="21" y="12"/>
                    <a:pt x="0" y="33"/>
                  </a:cubicBezTo>
                  <a:cubicBezTo>
                    <a:pt x="21" y="54"/>
                    <a:pt x="42" y="64"/>
                    <a:pt x="63" y="64"/>
                  </a:cubicBezTo>
                  <a:cubicBezTo>
                    <a:pt x="84" y="64"/>
                    <a:pt x="105" y="54"/>
                    <a:pt x="126" y="33"/>
                  </a:cubicBezTo>
                  <a:cubicBezTo>
                    <a:pt x="105" y="12"/>
                    <a:pt x="84" y="1"/>
                    <a:pt x="6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38"/>
            <p:cNvSpPr/>
            <p:nvPr/>
          </p:nvSpPr>
          <p:spPr>
            <a:xfrm>
              <a:off x="802442" y="2959811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0" y="0"/>
                  </a:moveTo>
                  <a:cubicBezTo>
                    <a:pt x="21" y="42"/>
                    <a:pt x="0" y="84"/>
                    <a:pt x="42" y="127"/>
                  </a:cubicBezTo>
                  <a:cubicBezTo>
                    <a:pt x="105" y="63"/>
                    <a:pt x="84" y="21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38"/>
            <p:cNvSpPr/>
            <p:nvPr/>
          </p:nvSpPr>
          <p:spPr>
            <a:xfrm>
              <a:off x="735441" y="2969718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43"/>
                    <a:pt x="22" y="64"/>
                    <a:pt x="43" y="106"/>
                  </a:cubicBezTo>
                  <a:cubicBezTo>
                    <a:pt x="64" y="64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38"/>
            <p:cNvSpPr/>
            <p:nvPr/>
          </p:nvSpPr>
          <p:spPr>
            <a:xfrm>
              <a:off x="751704" y="2901647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37" y="1"/>
                  </a:moveTo>
                  <a:cubicBezTo>
                    <a:pt x="22" y="1"/>
                    <a:pt x="9" y="7"/>
                    <a:pt x="0" y="25"/>
                  </a:cubicBezTo>
                  <a:cubicBezTo>
                    <a:pt x="19" y="53"/>
                    <a:pt x="34" y="65"/>
                    <a:pt x="48" y="65"/>
                  </a:cubicBezTo>
                  <a:cubicBezTo>
                    <a:pt x="66" y="65"/>
                    <a:pt x="82" y="48"/>
                    <a:pt x="106" y="25"/>
                  </a:cubicBezTo>
                  <a:cubicBezTo>
                    <a:pt x="81" y="13"/>
                    <a:pt x="57" y="1"/>
                    <a:pt x="3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38"/>
            <p:cNvSpPr/>
            <p:nvPr/>
          </p:nvSpPr>
          <p:spPr>
            <a:xfrm>
              <a:off x="791160" y="2904851"/>
              <a:ext cx="1093" cy="691"/>
            </a:xfrm>
            <a:custGeom>
              <a:avLst/>
              <a:gdLst/>
              <a:ahLst/>
              <a:cxnLst/>
              <a:rect l="l" t="t" r="r" b="b"/>
              <a:pathLst>
                <a:path w="106" h="66" extrusionOk="0">
                  <a:moveTo>
                    <a:pt x="34" y="1"/>
                  </a:moveTo>
                  <a:cubicBezTo>
                    <a:pt x="21" y="1"/>
                    <a:pt x="9" y="10"/>
                    <a:pt x="1" y="34"/>
                  </a:cubicBezTo>
                  <a:cubicBezTo>
                    <a:pt x="11" y="55"/>
                    <a:pt x="27" y="66"/>
                    <a:pt x="46" y="66"/>
                  </a:cubicBezTo>
                  <a:cubicBezTo>
                    <a:pt x="64" y="66"/>
                    <a:pt x="85" y="55"/>
                    <a:pt x="106" y="34"/>
                  </a:cubicBezTo>
                  <a:cubicBezTo>
                    <a:pt x="80" y="22"/>
                    <a:pt x="55" y="1"/>
                    <a:pt x="3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38"/>
            <p:cNvSpPr/>
            <p:nvPr/>
          </p:nvSpPr>
          <p:spPr>
            <a:xfrm>
              <a:off x="842980" y="292194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21"/>
                    <a:pt x="22" y="42"/>
                  </a:cubicBezTo>
                  <a:cubicBezTo>
                    <a:pt x="43" y="21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38"/>
            <p:cNvSpPr/>
            <p:nvPr/>
          </p:nvSpPr>
          <p:spPr>
            <a:xfrm>
              <a:off x="778372" y="287349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1" y="1"/>
                  </a:moveTo>
                  <a:cubicBezTo>
                    <a:pt x="0" y="1"/>
                    <a:pt x="0" y="1"/>
                    <a:pt x="21" y="22"/>
                  </a:cubicBezTo>
                  <a:cubicBezTo>
                    <a:pt x="21" y="22"/>
                    <a:pt x="21" y="43"/>
                    <a:pt x="42" y="43"/>
                  </a:cubicBezTo>
                  <a:cubicBezTo>
                    <a:pt x="42" y="22"/>
                    <a:pt x="64" y="1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38"/>
            <p:cNvSpPr/>
            <p:nvPr/>
          </p:nvSpPr>
          <p:spPr>
            <a:xfrm>
              <a:off x="777289" y="287459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43"/>
                    <a:pt x="21" y="43"/>
                    <a:pt x="21" y="43"/>
                  </a:cubicBezTo>
                  <a:cubicBezTo>
                    <a:pt x="42" y="43"/>
                    <a:pt x="42" y="22"/>
                    <a:pt x="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38"/>
            <p:cNvSpPr/>
            <p:nvPr/>
          </p:nvSpPr>
          <p:spPr>
            <a:xfrm>
              <a:off x="816095" y="288054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43"/>
                    <a:pt x="22" y="43"/>
                  </a:cubicBezTo>
                  <a:cubicBezTo>
                    <a:pt x="22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38"/>
            <p:cNvSpPr/>
            <p:nvPr/>
          </p:nvSpPr>
          <p:spPr>
            <a:xfrm>
              <a:off x="831275" y="2925241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lnTo>
                    <a:pt x="42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38"/>
            <p:cNvSpPr/>
            <p:nvPr/>
          </p:nvSpPr>
          <p:spPr>
            <a:xfrm>
              <a:off x="812197" y="2881592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32" y="0"/>
                  </a:moveTo>
                  <a:cubicBezTo>
                    <a:pt x="21" y="0"/>
                    <a:pt x="11" y="6"/>
                    <a:pt x="0" y="27"/>
                  </a:cubicBezTo>
                  <a:cubicBezTo>
                    <a:pt x="0" y="69"/>
                    <a:pt x="21" y="69"/>
                    <a:pt x="63" y="69"/>
                  </a:cubicBezTo>
                  <a:cubicBezTo>
                    <a:pt x="63" y="48"/>
                    <a:pt x="63" y="27"/>
                    <a:pt x="63" y="6"/>
                  </a:cubicBezTo>
                  <a:cubicBezTo>
                    <a:pt x="53" y="6"/>
                    <a:pt x="42" y="0"/>
                    <a:pt x="3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38"/>
            <p:cNvSpPr/>
            <p:nvPr/>
          </p:nvSpPr>
          <p:spPr>
            <a:xfrm>
              <a:off x="846672" y="2928320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9"/>
                    <a:pt x="5" y="31"/>
                    <a:pt x="11" y="31"/>
                  </a:cubicBezTo>
                  <a:cubicBezTo>
                    <a:pt x="23" y="31"/>
                    <a:pt x="42" y="2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38"/>
            <p:cNvSpPr/>
            <p:nvPr/>
          </p:nvSpPr>
          <p:spPr>
            <a:xfrm>
              <a:off x="770566" y="2884283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64" y="1"/>
                  </a:moveTo>
                  <a:cubicBezTo>
                    <a:pt x="1" y="1"/>
                    <a:pt x="1" y="22"/>
                    <a:pt x="1" y="64"/>
                  </a:cubicBezTo>
                  <a:cubicBezTo>
                    <a:pt x="43" y="64"/>
                    <a:pt x="106" y="22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38"/>
            <p:cNvSpPr/>
            <p:nvPr/>
          </p:nvSpPr>
          <p:spPr>
            <a:xfrm>
              <a:off x="794852" y="2930687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31" y="0"/>
                  </a:moveTo>
                  <a:cubicBezTo>
                    <a:pt x="25" y="0"/>
                    <a:pt x="21" y="8"/>
                    <a:pt x="21" y="27"/>
                  </a:cubicBezTo>
                  <a:cubicBezTo>
                    <a:pt x="0" y="69"/>
                    <a:pt x="42" y="69"/>
                    <a:pt x="63" y="69"/>
                  </a:cubicBezTo>
                  <a:cubicBezTo>
                    <a:pt x="63" y="40"/>
                    <a:pt x="43" y="0"/>
                    <a:pt x="3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38"/>
            <p:cNvSpPr/>
            <p:nvPr/>
          </p:nvSpPr>
          <p:spPr>
            <a:xfrm>
              <a:off x="746496" y="293734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38"/>
            <p:cNvSpPr/>
            <p:nvPr/>
          </p:nvSpPr>
          <p:spPr>
            <a:xfrm>
              <a:off x="849271" y="2937128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1" y="1"/>
                  </a:moveTo>
                  <a:lnTo>
                    <a:pt x="0" y="43"/>
                  </a:lnTo>
                  <a:lnTo>
                    <a:pt x="42" y="64"/>
                  </a:lnTo>
                  <a:lnTo>
                    <a:pt x="42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38"/>
            <p:cNvSpPr/>
            <p:nvPr/>
          </p:nvSpPr>
          <p:spPr>
            <a:xfrm>
              <a:off x="828130" y="2893981"/>
              <a:ext cx="557" cy="534"/>
            </a:xfrm>
            <a:custGeom>
              <a:avLst/>
              <a:gdLst/>
              <a:ahLst/>
              <a:cxnLst/>
              <a:rect l="l" t="t" r="r" b="b"/>
              <a:pathLst>
                <a:path w="54" h="51" extrusionOk="0">
                  <a:moveTo>
                    <a:pt x="11" y="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36"/>
                    <a:pt x="1" y="51"/>
                    <a:pt x="9" y="51"/>
                  </a:cubicBezTo>
                  <a:cubicBezTo>
                    <a:pt x="13" y="51"/>
                    <a:pt x="20" y="48"/>
                    <a:pt x="32" y="42"/>
                  </a:cubicBezTo>
                  <a:cubicBezTo>
                    <a:pt x="53" y="42"/>
                    <a:pt x="53" y="21"/>
                    <a:pt x="3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38"/>
            <p:cNvSpPr/>
            <p:nvPr/>
          </p:nvSpPr>
          <p:spPr>
            <a:xfrm>
              <a:off x="746713" y="29397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60" y="48"/>
                    <a:pt x="72" y="50"/>
                    <a:pt x="81" y="50"/>
                  </a:cubicBezTo>
                  <a:cubicBezTo>
                    <a:pt x="106" y="50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38"/>
            <p:cNvSpPr/>
            <p:nvPr/>
          </p:nvSpPr>
          <p:spPr>
            <a:xfrm>
              <a:off x="744547" y="29404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lnTo>
                    <a:pt x="1" y="21"/>
                  </a:lnTo>
                  <a:lnTo>
                    <a:pt x="43" y="42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38"/>
            <p:cNvSpPr/>
            <p:nvPr/>
          </p:nvSpPr>
          <p:spPr>
            <a:xfrm>
              <a:off x="798966" y="2942416"/>
              <a:ext cx="1093" cy="513"/>
            </a:xfrm>
            <a:custGeom>
              <a:avLst/>
              <a:gdLst/>
              <a:ahLst/>
              <a:cxnLst/>
              <a:rect l="l" t="t" r="r" b="b"/>
              <a:pathLst>
                <a:path w="106" h="49" extrusionOk="0">
                  <a:moveTo>
                    <a:pt x="106" y="0"/>
                  </a:moveTo>
                  <a:cubicBezTo>
                    <a:pt x="64" y="0"/>
                    <a:pt x="1" y="42"/>
                    <a:pt x="64" y="42"/>
                  </a:cubicBezTo>
                  <a:cubicBezTo>
                    <a:pt x="72" y="46"/>
                    <a:pt x="78" y="48"/>
                    <a:pt x="84" y="48"/>
                  </a:cubicBezTo>
                  <a:cubicBezTo>
                    <a:pt x="106" y="48"/>
                    <a:pt x="106" y="17"/>
                    <a:pt x="10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38"/>
            <p:cNvSpPr/>
            <p:nvPr/>
          </p:nvSpPr>
          <p:spPr>
            <a:xfrm>
              <a:off x="748456" y="294505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38"/>
            <p:cNvSpPr/>
            <p:nvPr/>
          </p:nvSpPr>
          <p:spPr>
            <a:xfrm>
              <a:off x="828893" y="2896620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1" y="0"/>
                  </a:moveTo>
                  <a:cubicBezTo>
                    <a:pt x="21" y="21"/>
                    <a:pt x="0" y="21"/>
                    <a:pt x="0" y="21"/>
                  </a:cubicBezTo>
                  <a:cubicBezTo>
                    <a:pt x="0" y="36"/>
                    <a:pt x="0" y="51"/>
                    <a:pt x="8" y="51"/>
                  </a:cubicBezTo>
                  <a:cubicBezTo>
                    <a:pt x="11" y="51"/>
                    <a:pt x="15" y="49"/>
                    <a:pt x="21" y="42"/>
                  </a:cubicBezTo>
                  <a:cubicBezTo>
                    <a:pt x="42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38"/>
            <p:cNvSpPr/>
            <p:nvPr/>
          </p:nvSpPr>
          <p:spPr>
            <a:xfrm>
              <a:off x="831275" y="2899196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23" y="1"/>
                  </a:moveTo>
                  <a:cubicBezTo>
                    <a:pt x="0" y="1"/>
                    <a:pt x="0" y="32"/>
                    <a:pt x="0" y="49"/>
                  </a:cubicBezTo>
                  <a:cubicBezTo>
                    <a:pt x="21" y="49"/>
                    <a:pt x="84" y="7"/>
                    <a:pt x="42" y="7"/>
                  </a:cubicBezTo>
                  <a:cubicBezTo>
                    <a:pt x="34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38"/>
            <p:cNvSpPr/>
            <p:nvPr/>
          </p:nvSpPr>
          <p:spPr>
            <a:xfrm>
              <a:off x="801792" y="2948805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ubicBezTo>
                    <a:pt x="42" y="63"/>
                    <a:pt x="63" y="42"/>
                    <a:pt x="63" y="21"/>
                  </a:cubicBezTo>
                  <a:cubicBezTo>
                    <a:pt x="4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38"/>
            <p:cNvSpPr/>
            <p:nvPr/>
          </p:nvSpPr>
          <p:spPr>
            <a:xfrm>
              <a:off x="801183" y="2949621"/>
              <a:ext cx="835" cy="513"/>
            </a:xfrm>
            <a:custGeom>
              <a:avLst/>
              <a:gdLst/>
              <a:ahLst/>
              <a:cxnLst/>
              <a:rect l="l" t="t" r="r" b="b"/>
              <a:pathLst>
                <a:path w="81" h="49" extrusionOk="0">
                  <a:moveTo>
                    <a:pt x="56" y="1"/>
                  </a:moveTo>
                  <a:cubicBezTo>
                    <a:pt x="24" y="1"/>
                    <a:pt x="0" y="31"/>
                    <a:pt x="17" y="48"/>
                  </a:cubicBezTo>
                  <a:cubicBezTo>
                    <a:pt x="59" y="48"/>
                    <a:pt x="80" y="48"/>
                    <a:pt x="80" y="6"/>
                  </a:cubicBezTo>
                  <a:cubicBezTo>
                    <a:pt x="72" y="2"/>
                    <a:pt x="64" y="1"/>
                    <a:pt x="5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38"/>
            <p:cNvSpPr/>
            <p:nvPr/>
          </p:nvSpPr>
          <p:spPr>
            <a:xfrm>
              <a:off x="733925" y="2903668"/>
              <a:ext cx="1093" cy="503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106" y="0"/>
                  </a:moveTo>
                  <a:cubicBezTo>
                    <a:pt x="64" y="0"/>
                    <a:pt x="0" y="21"/>
                    <a:pt x="42" y="42"/>
                  </a:cubicBezTo>
                  <a:cubicBezTo>
                    <a:pt x="55" y="46"/>
                    <a:pt x="64" y="48"/>
                    <a:pt x="72" y="48"/>
                  </a:cubicBezTo>
                  <a:cubicBezTo>
                    <a:pt x="106" y="48"/>
                    <a:pt x="106" y="17"/>
                    <a:pt x="10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38"/>
            <p:cNvSpPr/>
            <p:nvPr/>
          </p:nvSpPr>
          <p:spPr>
            <a:xfrm>
              <a:off x="741948" y="290366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42" y="0"/>
                  </a:moveTo>
                  <a:cubicBezTo>
                    <a:pt x="0" y="0"/>
                    <a:pt x="0" y="21"/>
                    <a:pt x="0" y="63"/>
                  </a:cubicBezTo>
                  <a:cubicBezTo>
                    <a:pt x="21" y="63"/>
                    <a:pt x="84" y="21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38"/>
            <p:cNvSpPr/>
            <p:nvPr/>
          </p:nvSpPr>
          <p:spPr>
            <a:xfrm>
              <a:off x="749105" y="290366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38"/>
            <p:cNvSpPr/>
            <p:nvPr/>
          </p:nvSpPr>
          <p:spPr>
            <a:xfrm>
              <a:off x="741082" y="2904328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84" y="0"/>
                  </a:moveTo>
                  <a:cubicBezTo>
                    <a:pt x="63" y="0"/>
                    <a:pt x="0" y="21"/>
                    <a:pt x="42" y="42"/>
                  </a:cubicBezTo>
                  <a:cubicBezTo>
                    <a:pt x="84" y="42"/>
                    <a:pt x="84" y="21"/>
                    <a:pt x="8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38"/>
            <p:cNvSpPr/>
            <p:nvPr/>
          </p:nvSpPr>
          <p:spPr>
            <a:xfrm>
              <a:off x="803958" y="2951664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38"/>
            <p:cNvSpPr/>
            <p:nvPr/>
          </p:nvSpPr>
          <p:spPr>
            <a:xfrm>
              <a:off x="734358" y="290762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2" y="43"/>
                    <a:pt x="85" y="22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38"/>
            <p:cNvSpPr/>
            <p:nvPr/>
          </p:nvSpPr>
          <p:spPr>
            <a:xfrm>
              <a:off x="785962" y="2907407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63" y="1"/>
                  </a:moveTo>
                  <a:cubicBezTo>
                    <a:pt x="21" y="1"/>
                    <a:pt x="0" y="43"/>
                    <a:pt x="0" y="64"/>
                  </a:cubicBezTo>
                  <a:cubicBezTo>
                    <a:pt x="8" y="67"/>
                    <a:pt x="15" y="69"/>
                    <a:pt x="21" y="69"/>
                  </a:cubicBezTo>
                  <a:cubicBezTo>
                    <a:pt x="49" y="69"/>
                    <a:pt x="63" y="35"/>
                    <a:pt x="6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38"/>
            <p:cNvSpPr/>
            <p:nvPr/>
          </p:nvSpPr>
          <p:spPr>
            <a:xfrm>
              <a:off x="788128" y="291026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43"/>
                    <a:pt x="22" y="43"/>
                  </a:cubicBez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38"/>
            <p:cNvSpPr/>
            <p:nvPr/>
          </p:nvSpPr>
          <p:spPr>
            <a:xfrm>
              <a:off x="802008" y="2959308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11" y="1"/>
                  </a:moveTo>
                  <a:cubicBezTo>
                    <a:pt x="0" y="1"/>
                    <a:pt x="0" y="31"/>
                    <a:pt x="0" y="48"/>
                  </a:cubicBezTo>
                  <a:lnTo>
                    <a:pt x="63" y="48"/>
                  </a:lnTo>
                  <a:cubicBezTo>
                    <a:pt x="42" y="27"/>
                    <a:pt x="84" y="6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38"/>
            <p:cNvSpPr/>
            <p:nvPr/>
          </p:nvSpPr>
          <p:spPr>
            <a:xfrm>
              <a:off x="735658" y="2968399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7" y="21"/>
                    <a:pt x="21" y="48"/>
                    <a:pt x="32" y="48"/>
                  </a:cubicBezTo>
                  <a:cubicBezTo>
                    <a:pt x="35" y="48"/>
                    <a:pt x="38" y="47"/>
                    <a:pt x="43" y="42"/>
                  </a:cubicBezTo>
                  <a:cubicBezTo>
                    <a:pt x="43" y="21"/>
                    <a:pt x="43" y="21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38"/>
            <p:cNvSpPr/>
            <p:nvPr/>
          </p:nvSpPr>
          <p:spPr>
            <a:xfrm>
              <a:off x="803308" y="295034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0"/>
                  </a:moveTo>
                  <a:cubicBezTo>
                    <a:pt x="0" y="0"/>
                    <a:pt x="21" y="21"/>
                    <a:pt x="21" y="21"/>
                  </a:cubicBezTo>
                  <a:cubicBezTo>
                    <a:pt x="21" y="21"/>
                    <a:pt x="21" y="21"/>
                    <a:pt x="21" y="42"/>
                  </a:cubicBez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38"/>
            <p:cNvSpPr/>
            <p:nvPr/>
          </p:nvSpPr>
          <p:spPr>
            <a:xfrm>
              <a:off x="741515" y="297279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38"/>
            <p:cNvSpPr/>
            <p:nvPr/>
          </p:nvSpPr>
          <p:spPr>
            <a:xfrm>
              <a:off x="822169" y="2916654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21" y="1"/>
                  </a:moveTo>
                  <a:cubicBezTo>
                    <a:pt x="21" y="1"/>
                    <a:pt x="0" y="43"/>
                    <a:pt x="42" y="43"/>
                  </a:cubicBezTo>
                  <a:cubicBezTo>
                    <a:pt x="84" y="43"/>
                    <a:pt x="84" y="22"/>
                    <a:pt x="8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38"/>
            <p:cNvSpPr/>
            <p:nvPr/>
          </p:nvSpPr>
          <p:spPr>
            <a:xfrm>
              <a:off x="760593" y="2974630"/>
              <a:ext cx="443" cy="827"/>
            </a:xfrm>
            <a:custGeom>
              <a:avLst/>
              <a:gdLst/>
              <a:ahLst/>
              <a:cxnLst/>
              <a:rect l="l" t="t" r="r" b="b"/>
              <a:pathLst>
                <a:path w="43" h="79" extrusionOk="0">
                  <a:moveTo>
                    <a:pt x="15" y="1"/>
                  </a:moveTo>
                  <a:cubicBezTo>
                    <a:pt x="11" y="1"/>
                    <a:pt x="5" y="5"/>
                    <a:pt x="0" y="15"/>
                  </a:cubicBezTo>
                  <a:cubicBezTo>
                    <a:pt x="0" y="78"/>
                    <a:pt x="21" y="78"/>
                    <a:pt x="42" y="78"/>
                  </a:cubicBezTo>
                  <a:lnTo>
                    <a:pt x="42" y="57"/>
                  </a:lnTo>
                  <a:cubicBezTo>
                    <a:pt x="42" y="41"/>
                    <a:pt x="30" y="1"/>
                    <a:pt x="1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38"/>
            <p:cNvSpPr/>
            <p:nvPr/>
          </p:nvSpPr>
          <p:spPr>
            <a:xfrm>
              <a:off x="840814" y="2918413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64" y="1"/>
                  </a:moveTo>
                  <a:cubicBezTo>
                    <a:pt x="21" y="1"/>
                    <a:pt x="0" y="22"/>
                    <a:pt x="0" y="64"/>
                  </a:cubicBezTo>
                  <a:cubicBezTo>
                    <a:pt x="8" y="68"/>
                    <a:pt x="15" y="69"/>
                    <a:pt x="21" y="69"/>
                  </a:cubicBezTo>
                  <a:cubicBezTo>
                    <a:pt x="50" y="69"/>
                    <a:pt x="64" y="35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38"/>
            <p:cNvSpPr/>
            <p:nvPr/>
          </p:nvSpPr>
          <p:spPr>
            <a:xfrm>
              <a:off x="769916" y="2984474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16" y="16"/>
                    <a:pt x="32" y="56"/>
                    <a:pt x="48" y="56"/>
                  </a:cubicBezTo>
                  <a:cubicBezTo>
                    <a:pt x="53" y="56"/>
                    <a:pt x="58" y="52"/>
                    <a:pt x="64" y="42"/>
                  </a:cubicBezTo>
                  <a:cubicBezTo>
                    <a:pt x="64" y="0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38"/>
            <p:cNvSpPr/>
            <p:nvPr/>
          </p:nvSpPr>
          <p:spPr>
            <a:xfrm>
              <a:off x="770133" y="2986453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7" y="21"/>
                    <a:pt x="21" y="48"/>
                    <a:pt x="21" y="48"/>
                  </a:cubicBezTo>
                  <a:cubicBezTo>
                    <a:pt x="22" y="48"/>
                    <a:pt x="22" y="47"/>
                    <a:pt x="22" y="42"/>
                  </a:cubicBezTo>
                  <a:cubicBezTo>
                    <a:pt x="43" y="21"/>
                    <a:pt x="43" y="21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38"/>
            <p:cNvSpPr/>
            <p:nvPr/>
          </p:nvSpPr>
          <p:spPr>
            <a:xfrm>
              <a:off x="828677" y="2919869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7" y="1"/>
                  </a:moveTo>
                  <a:cubicBezTo>
                    <a:pt x="0" y="1"/>
                    <a:pt x="0" y="20"/>
                    <a:pt x="0" y="51"/>
                  </a:cubicBezTo>
                  <a:cubicBezTo>
                    <a:pt x="42" y="51"/>
                    <a:pt x="105" y="9"/>
                    <a:pt x="42" y="9"/>
                  </a:cubicBezTo>
                  <a:cubicBezTo>
                    <a:pt x="31" y="3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38"/>
            <p:cNvSpPr/>
            <p:nvPr/>
          </p:nvSpPr>
          <p:spPr>
            <a:xfrm>
              <a:off x="748342" y="2989532"/>
              <a:ext cx="557" cy="503"/>
            </a:xfrm>
            <a:custGeom>
              <a:avLst/>
              <a:gdLst/>
              <a:ahLst/>
              <a:cxnLst/>
              <a:rect l="l" t="t" r="r" b="b"/>
              <a:pathLst>
                <a:path w="54" h="48" extrusionOk="0">
                  <a:moveTo>
                    <a:pt x="32" y="1"/>
                  </a:moveTo>
                  <a:cubicBezTo>
                    <a:pt x="22" y="11"/>
                    <a:pt x="11" y="11"/>
                    <a:pt x="6" y="11"/>
                  </a:cubicBezTo>
                  <a:cubicBezTo>
                    <a:pt x="1" y="11"/>
                    <a:pt x="1" y="11"/>
                    <a:pt x="11" y="22"/>
                  </a:cubicBezTo>
                  <a:cubicBezTo>
                    <a:pt x="11" y="43"/>
                    <a:pt x="22" y="48"/>
                    <a:pt x="32" y="48"/>
                  </a:cubicBezTo>
                  <a:cubicBezTo>
                    <a:pt x="43" y="48"/>
                    <a:pt x="53" y="43"/>
                    <a:pt x="53" y="43"/>
                  </a:cubicBezTo>
                  <a:lnTo>
                    <a:pt x="53" y="22"/>
                  </a:lnTo>
                  <a:cubicBezTo>
                    <a:pt x="32" y="22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38"/>
            <p:cNvSpPr/>
            <p:nvPr/>
          </p:nvSpPr>
          <p:spPr>
            <a:xfrm>
              <a:off x="748239" y="2920393"/>
              <a:ext cx="660" cy="607"/>
            </a:xfrm>
            <a:custGeom>
              <a:avLst/>
              <a:gdLst/>
              <a:ahLst/>
              <a:cxnLst/>
              <a:rect l="l" t="t" r="r" b="b"/>
              <a:pathLst>
                <a:path w="64" h="58" extrusionOk="0">
                  <a:moveTo>
                    <a:pt x="0" y="1"/>
                  </a:moveTo>
                  <a:cubicBezTo>
                    <a:pt x="0" y="17"/>
                    <a:pt x="24" y="57"/>
                    <a:pt x="45" y="57"/>
                  </a:cubicBezTo>
                  <a:cubicBezTo>
                    <a:pt x="52" y="57"/>
                    <a:pt x="58" y="53"/>
                    <a:pt x="63" y="43"/>
                  </a:cubicBezTo>
                  <a:cubicBezTo>
                    <a:pt x="63" y="1"/>
                    <a:pt x="42" y="1"/>
                    <a:pt x="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38"/>
            <p:cNvSpPr/>
            <p:nvPr/>
          </p:nvSpPr>
          <p:spPr>
            <a:xfrm>
              <a:off x="768183" y="2990192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0" y="1"/>
                  </a:moveTo>
                  <a:cubicBezTo>
                    <a:pt x="0" y="17"/>
                    <a:pt x="25" y="57"/>
                    <a:pt x="36" y="57"/>
                  </a:cubicBezTo>
                  <a:cubicBezTo>
                    <a:pt x="40" y="57"/>
                    <a:pt x="42" y="53"/>
                    <a:pt x="42" y="43"/>
                  </a:cubicBezTo>
                  <a:cubicBezTo>
                    <a:pt x="42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38"/>
            <p:cNvSpPr/>
            <p:nvPr/>
          </p:nvSpPr>
          <p:spPr>
            <a:xfrm>
              <a:off x="839515" y="291797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42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42" y="43"/>
                    <a:pt x="105" y="1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38"/>
            <p:cNvSpPr/>
            <p:nvPr/>
          </p:nvSpPr>
          <p:spPr>
            <a:xfrm>
              <a:off x="799616" y="2948805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60" y="48"/>
                    <a:pt x="72" y="50"/>
                    <a:pt x="81" y="50"/>
                  </a:cubicBezTo>
                  <a:cubicBezTo>
                    <a:pt x="106" y="50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8" name="Google Shape;13198;p38"/>
          <p:cNvGrpSpPr/>
          <p:nvPr/>
        </p:nvGrpSpPr>
        <p:grpSpPr>
          <a:xfrm rot="-10119830" flipH="1">
            <a:off x="5154988" y="687105"/>
            <a:ext cx="502169" cy="445549"/>
            <a:chOff x="964205" y="3175261"/>
            <a:chExt cx="130309" cy="115616"/>
          </a:xfrm>
        </p:grpSpPr>
        <p:sp>
          <p:nvSpPr>
            <p:cNvPr id="13199" name="Google Shape;13199;p38"/>
            <p:cNvSpPr/>
            <p:nvPr/>
          </p:nvSpPr>
          <p:spPr>
            <a:xfrm>
              <a:off x="1090606" y="3208281"/>
              <a:ext cx="3908" cy="7718"/>
            </a:xfrm>
            <a:custGeom>
              <a:avLst/>
              <a:gdLst/>
              <a:ahLst/>
              <a:cxnLst/>
              <a:rect l="l" t="t" r="r" b="b"/>
              <a:pathLst>
                <a:path w="379" h="737" extrusionOk="0">
                  <a:moveTo>
                    <a:pt x="84" y="1"/>
                  </a:moveTo>
                  <a:cubicBezTo>
                    <a:pt x="42" y="43"/>
                    <a:pt x="0" y="64"/>
                    <a:pt x="0" y="127"/>
                  </a:cubicBezTo>
                  <a:lnTo>
                    <a:pt x="105" y="211"/>
                  </a:lnTo>
                  <a:lnTo>
                    <a:pt x="63" y="316"/>
                  </a:lnTo>
                  <a:cubicBezTo>
                    <a:pt x="168" y="379"/>
                    <a:pt x="168" y="506"/>
                    <a:pt x="232" y="590"/>
                  </a:cubicBezTo>
                  <a:cubicBezTo>
                    <a:pt x="189" y="632"/>
                    <a:pt x="147" y="674"/>
                    <a:pt x="211" y="737"/>
                  </a:cubicBezTo>
                  <a:cubicBezTo>
                    <a:pt x="253" y="716"/>
                    <a:pt x="316" y="674"/>
                    <a:pt x="379" y="674"/>
                  </a:cubicBezTo>
                  <a:lnTo>
                    <a:pt x="379" y="421"/>
                  </a:lnTo>
                  <a:cubicBezTo>
                    <a:pt x="358" y="421"/>
                    <a:pt x="316" y="421"/>
                    <a:pt x="337" y="400"/>
                  </a:cubicBezTo>
                  <a:cubicBezTo>
                    <a:pt x="337" y="379"/>
                    <a:pt x="358" y="379"/>
                    <a:pt x="379" y="379"/>
                  </a:cubicBezTo>
                  <a:lnTo>
                    <a:pt x="379" y="190"/>
                  </a:lnTo>
                  <a:cubicBezTo>
                    <a:pt x="370" y="191"/>
                    <a:pt x="362" y="192"/>
                    <a:pt x="354" y="192"/>
                  </a:cubicBezTo>
                  <a:cubicBezTo>
                    <a:pt x="226" y="192"/>
                    <a:pt x="183" y="41"/>
                    <a:pt x="8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38"/>
            <p:cNvSpPr/>
            <p:nvPr/>
          </p:nvSpPr>
          <p:spPr>
            <a:xfrm>
              <a:off x="1092555" y="3221937"/>
              <a:ext cx="1959" cy="3749"/>
            </a:xfrm>
            <a:custGeom>
              <a:avLst/>
              <a:gdLst/>
              <a:ahLst/>
              <a:cxnLst/>
              <a:rect l="l" t="t" r="r" b="b"/>
              <a:pathLst>
                <a:path w="190" h="358" extrusionOk="0">
                  <a:moveTo>
                    <a:pt x="64" y="0"/>
                  </a:moveTo>
                  <a:cubicBezTo>
                    <a:pt x="64" y="64"/>
                    <a:pt x="43" y="148"/>
                    <a:pt x="0" y="211"/>
                  </a:cubicBezTo>
                  <a:cubicBezTo>
                    <a:pt x="64" y="232"/>
                    <a:pt x="22" y="358"/>
                    <a:pt x="106" y="358"/>
                  </a:cubicBezTo>
                  <a:cubicBezTo>
                    <a:pt x="169" y="316"/>
                    <a:pt x="85" y="190"/>
                    <a:pt x="190" y="169"/>
                  </a:cubicBezTo>
                  <a:lnTo>
                    <a:pt x="190" y="4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38"/>
            <p:cNvSpPr/>
            <p:nvPr/>
          </p:nvSpPr>
          <p:spPr>
            <a:xfrm>
              <a:off x="964205" y="3175554"/>
              <a:ext cx="126844" cy="114789"/>
            </a:xfrm>
            <a:custGeom>
              <a:avLst/>
              <a:gdLst/>
              <a:ahLst/>
              <a:cxnLst/>
              <a:rect l="l" t="t" r="r" b="b"/>
              <a:pathLst>
                <a:path w="12300" h="10961" extrusionOk="0">
                  <a:moveTo>
                    <a:pt x="7275" y="351"/>
                  </a:moveTo>
                  <a:cubicBezTo>
                    <a:pt x="7296" y="351"/>
                    <a:pt x="7296" y="372"/>
                    <a:pt x="7296" y="372"/>
                  </a:cubicBezTo>
                  <a:lnTo>
                    <a:pt x="7275" y="393"/>
                  </a:lnTo>
                  <a:cubicBezTo>
                    <a:pt x="7275" y="393"/>
                    <a:pt x="7253" y="393"/>
                    <a:pt x="7253" y="372"/>
                  </a:cubicBezTo>
                  <a:cubicBezTo>
                    <a:pt x="7253" y="351"/>
                    <a:pt x="7275" y="351"/>
                    <a:pt x="7275" y="351"/>
                  </a:cubicBezTo>
                  <a:close/>
                  <a:moveTo>
                    <a:pt x="6791" y="603"/>
                  </a:moveTo>
                  <a:cubicBezTo>
                    <a:pt x="6791" y="608"/>
                    <a:pt x="6792" y="609"/>
                    <a:pt x="6793" y="609"/>
                  </a:cubicBezTo>
                  <a:cubicBezTo>
                    <a:pt x="6796" y="609"/>
                    <a:pt x="6800" y="604"/>
                    <a:pt x="6800" y="604"/>
                  </a:cubicBezTo>
                  <a:lnTo>
                    <a:pt x="6800" y="604"/>
                  </a:lnTo>
                  <a:cubicBezTo>
                    <a:pt x="6801" y="604"/>
                    <a:pt x="6799" y="608"/>
                    <a:pt x="6791" y="624"/>
                  </a:cubicBezTo>
                  <a:cubicBezTo>
                    <a:pt x="6791" y="631"/>
                    <a:pt x="6786" y="633"/>
                    <a:pt x="6780" y="633"/>
                  </a:cubicBezTo>
                  <a:cubicBezTo>
                    <a:pt x="6768" y="633"/>
                    <a:pt x="6749" y="624"/>
                    <a:pt x="6749" y="624"/>
                  </a:cubicBezTo>
                  <a:cubicBezTo>
                    <a:pt x="6749" y="624"/>
                    <a:pt x="6770" y="603"/>
                    <a:pt x="6770" y="603"/>
                  </a:cubicBezTo>
                  <a:close/>
                  <a:moveTo>
                    <a:pt x="8086" y="481"/>
                  </a:moveTo>
                  <a:cubicBezTo>
                    <a:pt x="8182" y="481"/>
                    <a:pt x="8237" y="573"/>
                    <a:pt x="8305" y="624"/>
                  </a:cubicBezTo>
                  <a:cubicBezTo>
                    <a:pt x="8241" y="630"/>
                    <a:pt x="8195" y="634"/>
                    <a:pt x="8161" y="634"/>
                  </a:cubicBezTo>
                  <a:cubicBezTo>
                    <a:pt x="8069" y="634"/>
                    <a:pt x="8056" y="605"/>
                    <a:pt x="8010" y="498"/>
                  </a:cubicBezTo>
                  <a:cubicBezTo>
                    <a:pt x="8038" y="486"/>
                    <a:pt x="8064" y="481"/>
                    <a:pt x="8086" y="481"/>
                  </a:cubicBezTo>
                  <a:close/>
                  <a:moveTo>
                    <a:pt x="7148" y="603"/>
                  </a:moveTo>
                  <a:lnTo>
                    <a:pt x="7148" y="624"/>
                  </a:lnTo>
                  <a:cubicBezTo>
                    <a:pt x="7190" y="645"/>
                    <a:pt x="7190" y="666"/>
                    <a:pt x="7148" y="708"/>
                  </a:cubicBezTo>
                  <a:cubicBezTo>
                    <a:pt x="7127" y="687"/>
                    <a:pt x="7127" y="645"/>
                    <a:pt x="7148" y="603"/>
                  </a:cubicBezTo>
                  <a:close/>
                  <a:moveTo>
                    <a:pt x="7852" y="650"/>
                  </a:moveTo>
                  <a:cubicBezTo>
                    <a:pt x="7878" y="650"/>
                    <a:pt x="7904" y="655"/>
                    <a:pt x="7926" y="666"/>
                  </a:cubicBezTo>
                  <a:cubicBezTo>
                    <a:pt x="7898" y="738"/>
                    <a:pt x="7839" y="770"/>
                    <a:pt x="7779" y="770"/>
                  </a:cubicBezTo>
                  <a:cubicBezTo>
                    <a:pt x="7750" y="770"/>
                    <a:pt x="7722" y="763"/>
                    <a:pt x="7695" y="750"/>
                  </a:cubicBezTo>
                  <a:cubicBezTo>
                    <a:pt x="7710" y="689"/>
                    <a:pt x="7782" y="650"/>
                    <a:pt x="7852" y="650"/>
                  </a:cubicBezTo>
                  <a:close/>
                  <a:moveTo>
                    <a:pt x="9273" y="1046"/>
                  </a:moveTo>
                  <a:cubicBezTo>
                    <a:pt x="9306" y="1051"/>
                    <a:pt x="9331" y="1066"/>
                    <a:pt x="9314" y="1066"/>
                  </a:cubicBezTo>
                  <a:cubicBezTo>
                    <a:pt x="9306" y="1070"/>
                    <a:pt x="9299" y="1071"/>
                    <a:pt x="9294" y="1071"/>
                  </a:cubicBezTo>
                  <a:cubicBezTo>
                    <a:pt x="9280" y="1071"/>
                    <a:pt x="9275" y="1059"/>
                    <a:pt x="9273" y="1046"/>
                  </a:cubicBezTo>
                  <a:close/>
                  <a:moveTo>
                    <a:pt x="8156" y="1291"/>
                  </a:moveTo>
                  <a:cubicBezTo>
                    <a:pt x="8171" y="1291"/>
                    <a:pt x="8176" y="1304"/>
                    <a:pt x="8178" y="1318"/>
                  </a:cubicBezTo>
                  <a:lnTo>
                    <a:pt x="8178" y="1318"/>
                  </a:lnTo>
                  <a:cubicBezTo>
                    <a:pt x="8156" y="1317"/>
                    <a:pt x="8095" y="1297"/>
                    <a:pt x="8137" y="1297"/>
                  </a:cubicBezTo>
                  <a:cubicBezTo>
                    <a:pt x="8145" y="1293"/>
                    <a:pt x="8151" y="1291"/>
                    <a:pt x="8156" y="1291"/>
                  </a:cubicBezTo>
                  <a:close/>
                  <a:moveTo>
                    <a:pt x="8263" y="1339"/>
                  </a:moveTo>
                  <a:cubicBezTo>
                    <a:pt x="8299" y="1393"/>
                    <a:pt x="8320" y="1448"/>
                    <a:pt x="8243" y="1448"/>
                  </a:cubicBezTo>
                  <a:cubicBezTo>
                    <a:pt x="8231" y="1448"/>
                    <a:pt x="8216" y="1447"/>
                    <a:pt x="8200" y="1444"/>
                  </a:cubicBezTo>
                  <a:cubicBezTo>
                    <a:pt x="8185" y="1415"/>
                    <a:pt x="8191" y="1367"/>
                    <a:pt x="8189" y="1339"/>
                  </a:cubicBezTo>
                  <a:close/>
                  <a:moveTo>
                    <a:pt x="8389" y="1465"/>
                  </a:moveTo>
                  <a:cubicBezTo>
                    <a:pt x="8431" y="1465"/>
                    <a:pt x="8389" y="1507"/>
                    <a:pt x="8431" y="1507"/>
                  </a:cubicBezTo>
                  <a:lnTo>
                    <a:pt x="8431" y="1507"/>
                  </a:lnTo>
                  <a:lnTo>
                    <a:pt x="8431" y="1507"/>
                  </a:lnTo>
                  <a:cubicBezTo>
                    <a:pt x="8452" y="1528"/>
                    <a:pt x="8515" y="1549"/>
                    <a:pt x="8473" y="1549"/>
                  </a:cubicBezTo>
                  <a:cubicBezTo>
                    <a:pt x="8465" y="1553"/>
                    <a:pt x="8458" y="1555"/>
                    <a:pt x="8453" y="1555"/>
                  </a:cubicBezTo>
                  <a:cubicBezTo>
                    <a:pt x="8431" y="1555"/>
                    <a:pt x="8431" y="1524"/>
                    <a:pt x="8431" y="1507"/>
                  </a:cubicBezTo>
                  <a:lnTo>
                    <a:pt x="8431" y="1528"/>
                  </a:lnTo>
                  <a:cubicBezTo>
                    <a:pt x="8410" y="1507"/>
                    <a:pt x="8347" y="1486"/>
                    <a:pt x="8389" y="1465"/>
                  </a:cubicBezTo>
                  <a:close/>
                  <a:moveTo>
                    <a:pt x="7401" y="1780"/>
                  </a:moveTo>
                  <a:cubicBezTo>
                    <a:pt x="7401" y="1780"/>
                    <a:pt x="7422" y="1801"/>
                    <a:pt x="7422" y="1801"/>
                  </a:cubicBezTo>
                  <a:cubicBezTo>
                    <a:pt x="7422" y="1801"/>
                    <a:pt x="7422" y="1822"/>
                    <a:pt x="7401" y="1822"/>
                  </a:cubicBezTo>
                  <a:cubicBezTo>
                    <a:pt x="7359" y="1801"/>
                    <a:pt x="7401" y="1780"/>
                    <a:pt x="7401" y="1780"/>
                  </a:cubicBezTo>
                  <a:close/>
                  <a:moveTo>
                    <a:pt x="9125" y="1780"/>
                  </a:moveTo>
                  <a:cubicBezTo>
                    <a:pt x="9146" y="1780"/>
                    <a:pt x="9146" y="1801"/>
                    <a:pt x="9146" y="1801"/>
                  </a:cubicBezTo>
                  <a:cubicBezTo>
                    <a:pt x="9146" y="1801"/>
                    <a:pt x="9167" y="1822"/>
                    <a:pt x="9125" y="1822"/>
                  </a:cubicBezTo>
                  <a:cubicBezTo>
                    <a:pt x="9104" y="1801"/>
                    <a:pt x="9125" y="1780"/>
                    <a:pt x="9125" y="1780"/>
                  </a:cubicBezTo>
                  <a:close/>
                  <a:moveTo>
                    <a:pt x="7401" y="1907"/>
                  </a:moveTo>
                  <a:cubicBezTo>
                    <a:pt x="7443" y="1928"/>
                    <a:pt x="7443" y="1970"/>
                    <a:pt x="7401" y="1991"/>
                  </a:cubicBezTo>
                  <a:cubicBezTo>
                    <a:pt x="7359" y="1970"/>
                    <a:pt x="7359" y="1949"/>
                    <a:pt x="7401" y="1907"/>
                  </a:cubicBezTo>
                  <a:close/>
                  <a:moveTo>
                    <a:pt x="11164" y="1970"/>
                  </a:moveTo>
                  <a:cubicBezTo>
                    <a:pt x="11185" y="1970"/>
                    <a:pt x="11164" y="2012"/>
                    <a:pt x="11185" y="2012"/>
                  </a:cubicBezTo>
                  <a:cubicBezTo>
                    <a:pt x="11206" y="2012"/>
                    <a:pt x="11269" y="2054"/>
                    <a:pt x="11227" y="2054"/>
                  </a:cubicBezTo>
                  <a:cubicBezTo>
                    <a:pt x="11185" y="2054"/>
                    <a:pt x="11185" y="2033"/>
                    <a:pt x="11185" y="2012"/>
                  </a:cubicBezTo>
                  <a:lnTo>
                    <a:pt x="11122" y="2012"/>
                  </a:lnTo>
                  <a:cubicBezTo>
                    <a:pt x="11143" y="1991"/>
                    <a:pt x="11143" y="1970"/>
                    <a:pt x="11164" y="1970"/>
                  </a:cubicBezTo>
                  <a:close/>
                  <a:moveTo>
                    <a:pt x="8578" y="2075"/>
                  </a:moveTo>
                  <a:cubicBezTo>
                    <a:pt x="8599" y="2096"/>
                    <a:pt x="8599" y="2096"/>
                    <a:pt x="8599" y="2096"/>
                  </a:cubicBezTo>
                  <a:lnTo>
                    <a:pt x="8578" y="2117"/>
                  </a:lnTo>
                  <a:lnTo>
                    <a:pt x="8578" y="2138"/>
                  </a:lnTo>
                  <a:cubicBezTo>
                    <a:pt x="8557" y="2117"/>
                    <a:pt x="8557" y="2096"/>
                    <a:pt x="8557" y="2096"/>
                  </a:cubicBezTo>
                  <a:cubicBezTo>
                    <a:pt x="8557" y="2096"/>
                    <a:pt x="8557" y="2096"/>
                    <a:pt x="8578" y="2075"/>
                  </a:cubicBezTo>
                  <a:close/>
                  <a:moveTo>
                    <a:pt x="8809" y="2075"/>
                  </a:moveTo>
                  <a:cubicBezTo>
                    <a:pt x="8851" y="2180"/>
                    <a:pt x="8851" y="2180"/>
                    <a:pt x="8662" y="2180"/>
                  </a:cubicBezTo>
                  <a:cubicBezTo>
                    <a:pt x="8725" y="2138"/>
                    <a:pt x="8746" y="2075"/>
                    <a:pt x="8809" y="2075"/>
                  </a:cubicBezTo>
                  <a:close/>
                  <a:moveTo>
                    <a:pt x="9629" y="2201"/>
                  </a:moveTo>
                  <a:cubicBezTo>
                    <a:pt x="9629" y="2211"/>
                    <a:pt x="9634" y="2211"/>
                    <a:pt x="9640" y="2211"/>
                  </a:cubicBezTo>
                  <a:cubicBezTo>
                    <a:pt x="9645" y="2211"/>
                    <a:pt x="9650" y="2211"/>
                    <a:pt x="9650" y="2222"/>
                  </a:cubicBezTo>
                  <a:cubicBezTo>
                    <a:pt x="9643" y="2236"/>
                    <a:pt x="9636" y="2241"/>
                    <a:pt x="9630" y="2241"/>
                  </a:cubicBezTo>
                  <a:cubicBezTo>
                    <a:pt x="9618" y="2241"/>
                    <a:pt x="9608" y="2222"/>
                    <a:pt x="9608" y="2222"/>
                  </a:cubicBezTo>
                  <a:cubicBezTo>
                    <a:pt x="9608" y="2222"/>
                    <a:pt x="9629" y="2201"/>
                    <a:pt x="9629" y="2201"/>
                  </a:cubicBezTo>
                  <a:close/>
                  <a:moveTo>
                    <a:pt x="11290" y="2201"/>
                  </a:moveTo>
                  <a:cubicBezTo>
                    <a:pt x="11290" y="2222"/>
                    <a:pt x="11311" y="2222"/>
                    <a:pt x="11311" y="2222"/>
                  </a:cubicBezTo>
                  <a:lnTo>
                    <a:pt x="11290" y="2243"/>
                  </a:lnTo>
                  <a:cubicBezTo>
                    <a:pt x="11290" y="2243"/>
                    <a:pt x="11269" y="2243"/>
                    <a:pt x="11269" y="2222"/>
                  </a:cubicBezTo>
                  <a:cubicBezTo>
                    <a:pt x="11269" y="2201"/>
                    <a:pt x="11290" y="2201"/>
                    <a:pt x="11290" y="2201"/>
                  </a:cubicBezTo>
                  <a:close/>
                  <a:moveTo>
                    <a:pt x="10190" y="2281"/>
                  </a:moveTo>
                  <a:cubicBezTo>
                    <a:pt x="10213" y="2281"/>
                    <a:pt x="10200" y="2327"/>
                    <a:pt x="10218" y="2327"/>
                  </a:cubicBezTo>
                  <a:cubicBezTo>
                    <a:pt x="10197" y="2327"/>
                    <a:pt x="10134" y="2285"/>
                    <a:pt x="10176" y="2285"/>
                  </a:cubicBezTo>
                  <a:cubicBezTo>
                    <a:pt x="10182" y="2282"/>
                    <a:pt x="10187" y="2281"/>
                    <a:pt x="10190" y="2281"/>
                  </a:cubicBezTo>
                  <a:close/>
                  <a:moveTo>
                    <a:pt x="10218" y="2327"/>
                  </a:moveTo>
                  <a:cubicBezTo>
                    <a:pt x="10239" y="2327"/>
                    <a:pt x="10302" y="2348"/>
                    <a:pt x="10260" y="2369"/>
                  </a:cubicBezTo>
                  <a:cubicBezTo>
                    <a:pt x="10226" y="2369"/>
                    <a:pt x="10219" y="2355"/>
                    <a:pt x="10218" y="2327"/>
                  </a:cubicBezTo>
                  <a:close/>
                  <a:moveTo>
                    <a:pt x="8641" y="2390"/>
                  </a:moveTo>
                  <a:lnTo>
                    <a:pt x="8662" y="2411"/>
                  </a:lnTo>
                  <a:cubicBezTo>
                    <a:pt x="8662" y="2432"/>
                    <a:pt x="8662" y="2432"/>
                    <a:pt x="8641" y="2432"/>
                  </a:cubicBezTo>
                  <a:cubicBezTo>
                    <a:pt x="8620" y="2432"/>
                    <a:pt x="8620" y="2411"/>
                    <a:pt x="8620" y="2411"/>
                  </a:cubicBezTo>
                  <a:cubicBezTo>
                    <a:pt x="8620" y="2411"/>
                    <a:pt x="8641" y="2390"/>
                    <a:pt x="8641" y="2390"/>
                  </a:cubicBezTo>
                  <a:close/>
                  <a:moveTo>
                    <a:pt x="6055" y="2558"/>
                  </a:moveTo>
                  <a:cubicBezTo>
                    <a:pt x="6076" y="2579"/>
                    <a:pt x="6139" y="2600"/>
                    <a:pt x="6097" y="2600"/>
                  </a:cubicBezTo>
                  <a:cubicBezTo>
                    <a:pt x="6089" y="2604"/>
                    <a:pt x="6083" y="2606"/>
                    <a:pt x="6077" y="2606"/>
                  </a:cubicBezTo>
                  <a:cubicBezTo>
                    <a:pt x="6055" y="2606"/>
                    <a:pt x="6055" y="2575"/>
                    <a:pt x="6055" y="2558"/>
                  </a:cubicBezTo>
                  <a:close/>
                  <a:moveTo>
                    <a:pt x="9924" y="2390"/>
                  </a:moveTo>
                  <a:lnTo>
                    <a:pt x="9924" y="2390"/>
                  </a:lnTo>
                  <a:cubicBezTo>
                    <a:pt x="10022" y="2449"/>
                    <a:pt x="10102" y="2508"/>
                    <a:pt x="10095" y="2619"/>
                  </a:cubicBezTo>
                  <a:lnTo>
                    <a:pt x="10095" y="2619"/>
                  </a:lnTo>
                  <a:cubicBezTo>
                    <a:pt x="10061" y="2611"/>
                    <a:pt x="10033" y="2584"/>
                    <a:pt x="10002" y="2584"/>
                  </a:cubicBezTo>
                  <a:cubicBezTo>
                    <a:pt x="9984" y="2584"/>
                    <a:pt x="9966" y="2593"/>
                    <a:pt x="9945" y="2621"/>
                  </a:cubicBezTo>
                  <a:cubicBezTo>
                    <a:pt x="9924" y="2558"/>
                    <a:pt x="9903" y="2474"/>
                    <a:pt x="9924" y="2390"/>
                  </a:cubicBezTo>
                  <a:close/>
                  <a:moveTo>
                    <a:pt x="9850" y="2758"/>
                  </a:moveTo>
                  <a:cubicBezTo>
                    <a:pt x="9871" y="2758"/>
                    <a:pt x="9892" y="2769"/>
                    <a:pt x="9903" y="2790"/>
                  </a:cubicBezTo>
                  <a:cubicBezTo>
                    <a:pt x="9892" y="2800"/>
                    <a:pt x="9871" y="2805"/>
                    <a:pt x="9850" y="2805"/>
                  </a:cubicBezTo>
                  <a:cubicBezTo>
                    <a:pt x="9829" y="2805"/>
                    <a:pt x="9808" y="2800"/>
                    <a:pt x="9797" y="2790"/>
                  </a:cubicBezTo>
                  <a:cubicBezTo>
                    <a:pt x="9808" y="2769"/>
                    <a:pt x="9829" y="2758"/>
                    <a:pt x="9850" y="2758"/>
                  </a:cubicBezTo>
                  <a:close/>
                  <a:moveTo>
                    <a:pt x="9125" y="2769"/>
                  </a:moveTo>
                  <a:cubicBezTo>
                    <a:pt x="9146" y="2769"/>
                    <a:pt x="9146" y="2790"/>
                    <a:pt x="9146" y="2790"/>
                  </a:cubicBezTo>
                  <a:lnTo>
                    <a:pt x="9125" y="2811"/>
                  </a:lnTo>
                  <a:cubicBezTo>
                    <a:pt x="9125" y="2811"/>
                    <a:pt x="9125" y="2790"/>
                    <a:pt x="9125" y="2790"/>
                  </a:cubicBezTo>
                  <a:cubicBezTo>
                    <a:pt x="9125" y="2769"/>
                    <a:pt x="9125" y="2769"/>
                    <a:pt x="9125" y="2769"/>
                  </a:cubicBezTo>
                  <a:close/>
                  <a:moveTo>
                    <a:pt x="11290" y="2705"/>
                  </a:moveTo>
                  <a:cubicBezTo>
                    <a:pt x="11332" y="2747"/>
                    <a:pt x="11332" y="2769"/>
                    <a:pt x="11290" y="2811"/>
                  </a:cubicBezTo>
                  <a:cubicBezTo>
                    <a:pt x="11269" y="2769"/>
                    <a:pt x="11269" y="2747"/>
                    <a:pt x="11290" y="2705"/>
                  </a:cubicBezTo>
                  <a:close/>
                  <a:moveTo>
                    <a:pt x="10218" y="2642"/>
                  </a:moveTo>
                  <a:lnTo>
                    <a:pt x="10218" y="2747"/>
                  </a:lnTo>
                  <a:cubicBezTo>
                    <a:pt x="10239" y="2747"/>
                    <a:pt x="10281" y="2769"/>
                    <a:pt x="10281" y="2811"/>
                  </a:cubicBezTo>
                  <a:cubicBezTo>
                    <a:pt x="10302" y="2811"/>
                    <a:pt x="10365" y="2853"/>
                    <a:pt x="10323" y="2853"/>
                  </a:cubicBezTo>
                  <a:cubicBezTo>
                    <a:pt x="10281" y="2853"/>
                    <a:pt x="10281" y="2832"/>
                    <a:pt x="10281" y="2811"/>
                  </a:cubicBezTo>
                  <a:cubicBezTo>
                    <a:pt x="10239" y="2811"/>
                    <a:pt x="10218" y="2790"/>
                    <a:pt x="10218" y="2747"/>
                  </a:cubicBezTo>
                  <a:lnTo>
                    <a:pt x="10113" y="2747"/>
                  </a:lnTo>
                  <a:lnTo>
                    <a:pt x="10113" y="2642"/>
                  </a:lnTo>
                  <a:close/>
                  <a:moveTo>
                    <a:pt x="11427" y="2775"/>
                  </a:moveTo>
                  <a:cubicBezTo>
                    <a:pt x="11458" y="2797"/>
                    <a:pt x="11456" y="2835"/>
                    <a:pt x="11437" y="2874"/>
                  </a:cubicBezTo>
                  <a:cubicBezTo>
                    <a:pt x="11399" y="2835"/>
                    <a:pt x="11396" y="2797"/>
                    <a:pt x="11427" y="2775"/>
                  </a:cubicBezTo>
                  <a:close/>
                  <a:moveTo>
                    <a:pt x="9945" y="2895"/>
                  </a:moveTo>
                  <a:cubicBezTo>
                    <a:pt x="9945" y="2895"/>
                    <a:pt x="9966" y="2916"/>
                    <a:pt x="9966" y="2916"/>
                  </a:cubicBezTo>
                  <a:cubicBezTo>
                    <a:pt x="9952" y="2916"/>
                    <a:pt x="9956" y="2925"/>
                    <a:pt x="9955" y="2925"/>
                  </a:cubicBezTo>
                  <a:cubicBezTo>
                    <a:pt x="9954" y="2925"/>
                    <a:pt x="9952" y="2923"/>
                    <a:pt x="9945" y="2916"/>
                  </a:cubicBezTo>
                  <a:cubicBezTo>
                    <a:pt x="9903" y="2916"/>
                    <a:pt x="9945" y="2895"/>
                    <a:pt x="9945" y="2895"/>
                  </a:cubicBezTo>
                  <a:close/>
                  <a:moveTo>
                    <a:pt x="12089" y="3084"/>
                  </a:moveTo>
                  <a:cubicBezTo>
                    <a:pt x="12108" y="3084"/>
                    <a:pt x="12110" y="3101"/>
                    <a:pt x="12110" y="3119"/>
                  </a:cubicBezTo>
                  <a:lnTo>
                    <a:pt x="12110" y="3119"/>
                  </a:lnTo>
                  <a:cubicBezTo>
                    <a:pt x="12085" y="3108"/>
                    <a:pt x="12057" y="3084"/>
                    <a:pt x="12089" y="3084"/>
                  </a:cubicBezTo>
                  <a:close/>
                  <a:moveTo>
                    <a:pt x="11542" y="2895"/>
                  </a:moveTo>
                  <a:cubicBezTo>
                    <a:pt x="11585" y="2958"/>
                    <a:pt x="11627" y="3021"/>
                    <a:pt x="11627" y="3126"/>
                  </a:cubicBezTo>
                  <a:cubicBezTo>
                    <a:pt x="11479" y="3126"/>
                    <a:pt x="11521" y="3000"/>
                    <a:pt x="11479" y="2958"/>
                  </a:cubicBezTo>
                  <a:lnTo>
                    <a:pt x="11542" y="2895"/>
                  </a:lnTo>
                  <a:close/>
                  <a:moveTo>
                    <a:pt x="10680" y="2811"/>
                  </a:moveTo>
                  <a:cubicBezTo>
                    <a:pt x="10849" y="2874"/>
                    <a:pt x="10701" y="3063"/>
                    <a:pt x="10849" y="3168"/>
                  </a:cubicBezTo>
                  <a:lnTo>
                    <a:pt x="10680" y="3168"/>
                  </a:lnTo>
                  <a:cubicBezTo>
                    <a:pt x="10617" y="3105"/>
                    <a:pt x="10701" y="2958"/>
                    <a:pt x="10596" y="2895"/>
                  </a:cubicBezTo>
                  <a:lnTo>
                    <a:pt x="10680" y="2811"/>
                  </a:lnTo>
                  <a:close/>
                  <a:moveTo>
                    <a:pt x="2586" y="3378"/>
                  </a:moveTo>
                  <a:lnTo>
                    <a:pt x="2607" y="3399"/>
                  </a:lnTo>
                  <a:cubicBezTo>
                    <a:pt x="2586" y="3420"/>
                    <a:pt x="2607" y="3420"/>
                    <a:pt x="2586" y="3420"/>
                  </a:cubicBezTo>
                  <a:cubicBezTo>
                    <a:pt x="2565" y="3420"/>
                    <a:pt x="2565" y="3420"/>
                    <a:pt x="2565" y="3399"/>
                  </a:cubicBezTo>
                  <a:cubicBezTo>
                    <a:pt x="2565" y="3378"/>
                    <a:pt x="2586" y="3378"/>
                    <a:pt x="2586" y="3378"/>
                  </a:cubicBezTo>
                  <a:close/>
                  <a:moveTo>
                    <a:pt x="1188" y="3431"/>
                  </a:moveTo>
                  <a:cubicBezTo>
                    <a:pt x="1204" y="3431"/>
                    <a:pt x="1219" y="3441"/>
                    <a:pt x="1241" y="3462"/>
                  </a:cubicBezTo>
                  <a:lnTo>
                    <a:pt x="1219" y="3462"/>
                  </a:lnTo>
                  <a:cubicBezTo>
                    <a:pt x="1209" y="3483"/>
                    <a:pt x="1198" y="3494"/>
                    <a:pt x="1185" y="3494"/>
                  </a:cubicBezTo>
                  <a:cubicBezTo>
                    <a:pt x="1172" y="3494"/>
                    <a:pt x="1156" y="3483"/>
                    <a:pt x="1135" y="3462"/>
                  </a:cubicBezTo>
                  <a:cubicBezTo>
                    <a:pt x="1156" y="3441"/>
                    <a:pt x="1172" y="3431"/>
                    <a:pt x="1188" y="3431"/>
                  </a:cubicBezTo>
                  <a:close/>
                  <a:moveTo>
                    <a:pt x="1030" y="3631"/>
                  </a:moveTo>
                  <a:cubicBezTo>
                    <a:pt x="1030" y="3631"/>
                    <a:pt x="1051" y="3652"/>
                    <a:pt x="1051" y="3652"/>
                  </a:cubicBezTo>
                  <a:cubicBezTo>
                    <a:pt x="1051" y="3652"/>
                    <a:pt x="1072" y="3673"/>
                    <a:pt x="1030" y="3673"/>
                  </a:cubicBezTo>
                  <a:cubicBezTo>
                    <a:pt x="1009" y="3652"/>
                    <a:pt x="1030" y="3631"/>
                    <a:pt x="1030" y="3631"/>
                  </a:cubicBezTo>
                  <a:close/>
                  <a:moveTo>
                    <a:pt x="5845" y="3525"/>
                  </a:moveTo>
                  <a:lnTo>
                    <a:pt x="5845" y="3525"/>
                  </a:lnTo>
                  <a:cubicBezTo>
                    <a:pt x="5908" y="3567"/>
                    <a:pt x="5887" y="3609"/>
                    <a:pt x="5866" y="3673"/>
                  </a:cubicBezTo>
                  <a:cubicBezTo>
                    <a:pt x="5782" y="3631"/>
                    <a:pt x="5866" y="3567"/>
                    <a:pt x="5845" y="3525"/>
                  </a:cubicBezTo>
                  <a:close/>
                  <a:moveTo>
                    <a:pt x="3070" y="3694"/>
                  </a:moveTo>
                  <a:lnTo>
                    <a:pt x="3091" y="3715"/>
                  </a:lnTo>
                  <a:cubicBezTo>
                    <a:pt x="3091" y="3715"/>
                    <a:pt x="3091" y="3736"/>
                    <a:pt x="3070" y="3736"/>
                  </a:cubicBezTo>
                  <a:cubicBezTo>
                    <a:pt x="3049" y="3736"/>
                    <a:pt x="3049" y="3715"/>
                    <a:pt x="3049" y="3715"/>
                  </a:cubicBezTo>
                  <a:cubicBezTo>
                    <a:pt x="3049" y="3694"/>
                    <a:pt x="3070" y="3694"/>
                    <a:pt x="3070" y="3694"/>
                  </a:cubicBezTo>
                  <a:close/>
                  <a:moveTo>
                    <a:pt x="5992" y="3694"/>
                  </a:moveTo>
                  <a:cubicBezTo>
                    <a:pt x="5992" y="3694"/>
                    <a:pt x="6013" y="3715"/>
                    <a:pt x="6013" y="3715"/>
                  </a:cubicBezTo>
                  <a:lnTo>
                    <a:pt x="5992" y="3715"/>
                  </a:lnTo>
                  <a:cubicBezTo>
                    <a:pt x="5992" y="3715"/>
                    <a:pt x="6013" y="3736"/>
                    <a:pt x="5992" y="3736"/>
                  </a:cubicBezTo>
                  <a:cubicBezTo>
                    <a:pt x="5950" y="3715"/>
                    <a:pt x="5992" y="3694"/>
                    <a:pt x="5992" y="3694"/>
                  </a:cubicBezTo>
                  <a:close/>
                  <a:moveTo>
                    <a:pt x="5487" y="3694"/>
                  </a:moveTo>
                  <a:cubicBezTo>
                    <a:pt x="5529" y="3736"/>
                    <a:pt x="5529" y="3757"/>
                    <a:pt x="5487" y="3778"/>
                  </a:cubicBezTo>
                  <a:cubicBezTo>
                    <a:pt x="5445" y="3757"/>
                    <a:pt x="5445" y="3736"/>
                    <a:pt x="5487" y="3694"/>
                  </a:cubicBezTo>
                  <a:close/>
                  <a:moveTo>
                    <a:pt x="946" y="3758"/>
                  </a:moveTo>
                  <a:cubicBezTo>
                    <a:pt x="985" y="3763"/>
                    <a:pt x="1024" y="3781"/>
                    <a:pt x="988" y="3799"/>
                  </a:cubicBezTo>
                  <a:cubicBezTo>
                    <a:pt x="947" y="3799"/>
                    <a:pt x="946" y="3779"/>
                    <a:pt x="946" y="3758"/>
                  </a:cubicBezTo>
                  <a:close/>
                  <a:moveTo>
                    <a:pt x="3196" y="3757"/>
                  </a:moveTo>
                  <a:cubicBezTo>
                    <a:pt x="3217" y="3757"/>
                    <a:pt x="3217" y="3778"/>
                    <a:pt x="3217" y="3778"/>
                  </a:cubicBezTo>
                  <a:lnTo>
                    <a:pt x="3196" y="3799"/>
                  </a:lnTo>
                  <a:cubicBezTo>
                    <a:pt x="3196" y="3799"/>
                    <a:pt x="3175" y="3799"/>
                    <a:pt x="3175" y="3778"/>
                  </a:cubicBezTo>
                  <a:cubicBezTo>
                    <a:pt x="3175" y="3757"/>
                    <a:pt x="3196" y="3757"/>
                    <a:pt x="3196" y="3757"/>
                  </a:cubicBezTo>
                  <a:close/>
                  <a:moveTo>
                    <a:pt x="4328" y="3814"/>
                  </a:moveTo>
                  <a:cubicBezTo>
                    <a:pt x="4336" y="3814"/>
                    <a:pt x="4342" y="3820"/>
                    <a:pt x="4331" y="3841"/>
                  </a:cubicBezTo>
                  <a:cubicBezTo>
                    <a:pt x="4321" y="3851"/>
                    <a:pt x="4310" y="3857"/>
                    <a:pt x="4302" y="3857"/>
                  </a:cubicBezTo>
                  <a:cubicBezTo>
                    <a:pt x="4294" y="3857"/>
                    <a:pt x="4289" y="3851"/>
                    <a:pt x="4289" y="3841"/>
                  </a:cubicBezTo>
                  <a:lnTo>
                    <a:pt x="4310" y="3820"/>
                  </a:lnTo>
                  <a:cubicBezTo>
                    <a:pt x="4310" y="3820"/>
                    <a:pt x="4321" y="3814"/>
                    <a:pt x="4328" y="3814"/>
                  </a:cubicBezTo>
                  <a:close/>
                  <a:moveTo>
                    <a:pt x="4058" y="3820"/>
                  </a:moveTo>
                  <a:lnTo>
                    <a:pt x="4079" y="3841"/>
                  </a:lnTo>
                  <a:lnTo>
                    <a:pt x="4100" y="3841"/>
                  </a:lnTo>
                  <a:cubicBezTo>
                    <a:pt x="4079" y="3841"/>
                    <a:pt x="4058" y="3862"/>
                    <a:pt x="4058" y="3862"/>
                  </a:cubicBezTo>
                  <a:cubicBezTo>
                    <a:pt x="4058" y="3862"/>
                    <a:pt x="4058" y="3841"/>
                    <a:pt x="4037" y="3841"/>
                  </a:cubicBezTo>
                  <a:cubicBezTo>
                    <a:pt x="4037" y="3820"/>
                    <a:pt x="4058" y="3820"/>
                    <a:pt x="4058" y="3820"/>
                  </a:cubicBezTo>
                  <a:close/>
                  <a:moveTo>
                    <a:pt x="5004" y="3883"/>
                  </a:moveTo>
                  <a:cubicBezTo>
                    <a:pt x="5004" y="3883"/>
                    <a:pt x="5004" y="3904"/>
                    <a:pt x="5004" y="3904"/>
                  </a:cubicBezTo>
                  <a:cubicBezTo>
                    <a:pt x="5004" y="3904"/>
                    <a:pt x="5025" y="3925"/>
                    <a:pt x="5004" y="3925"/>
                  </a:cubicBezTo>
                  <a:cubicBezTo>
                    <a:pt x="4962" y="3904"/>
                    <a:pt x="4983" y="3883"/>
                    <a:pt x="5004" y="3883"/>
                  </a:cubicBezTo>
                  <a:close/>
                  <a:moveTo>
                    <a:pt x="5824" y="3799"/>
                  </a:moveTo>
                  <a:cubicBezTo>
                    <a:pt x="5908" y="3820"/>
                    <a:pt x="5845" y="3925"/>
                    <a:pt x="5950" y="3925"/>
                  </a:cubicBezTo>
                  <a:cubicBezTo>
                    <a:pt x="5896" y="4020"/>
                    <a:pt x="5832" y="4045"/>
                    <a:pt x="5766" y="4045"/>
                  </a:cubicBezTo>
                  <a:cubicBezTo>
                    <a:pt x="5730" y="4045"/>
                    <a:pt x="5693" y="4037"/>
                    <a:pt x="5656" y="4030"/>
                  </a:cubicBezTo>
                  <a:cubicBezTo>
                    <a:pt x="5635" y="3925"/>
                    <a:pt x="5719" y="3883"/>
                    <a:pt x="5740" y="3799"/>
                  </a:cubicBezTo>
                  <a:close/>
                  <a:moveTo>
                    <a:pt x="4289" y="3883"/>
                  </a:moveTo>
                  <a:lnTo>
                    <a:pt x="4394" y="4114"/>
                  </a:lnTo>
                  <a:cubicBezTo>
                    <a:pt x="4226" y="4030"/>
                    <a:pt x="4226" y="4030"/>
                    <a:pt x="4289" y="3883"/>
                  </a:cubicBezTo>
                  <a:close/>
                  <a:moveTo>
                    <a:pt x="5466" y="3925"/>
                  </a:moveTo>
                  <a:cubicBezTo>
                    <a:pt x="5572" y="3988"/>
                    <a:pt x="5614" y="4072"/>
                    <a:pt x="5551" y="4177"/>
                  </a:cubicBezTo>
                  <a:cubicBezTo>
                    <a:pt x="5551" y="4072"/>
                    <a:pt x="5445" y="4030"/>
                    <a:pt x="5466" y="3925"/>
                  </a:cubicBezTo>
                  <a:close/>
                  <a:moveTo>
                    <a:pt x="5361" y="4177"/>
                  </a:moveTo>
                  <a:cubicBezTo>
                    <a:pt x="5361" y="4188"/>
                    <a:pt x="5372" y="4188"/>
                    <a:pt x="5380" y="4188"/>
                  </a:cubicBezTo>
                  <a:cubicBezTo>
                    <a:pt x="5388" y="4188"/>
                    <a:pt x="5393" y="4188"/>
                    <a:pt x="5382" y="4198"/>
                  </a:cubicBezTo>
                  <a:cubicBezTo>
                    <a:pt x="5375" y="4212"/>
                    <a:pt x="5368" y="4217"/>
                    <a:pt x="5362" y="4217"/>
                  </a:cubicBezTo>
                  <a:cubicBezTo>
                    <a:pt x="5350" y="4217"/>
                    <a:pt x="5340" y="4198"/>
                    <a:pt x="5340" y="4198"/>
                  </a:cubicBezTo>
                  <a:cubicBezTo>
                    <a:pt x="5340" y="4198"/>
                    <a:pt x="5361" y="4177"/>
                    <a:pt x="5361" y="4177"/>
                  </a:cubicBezTo>
                  <a:close/>
                  <a:moveTo>
                    <a:pt x="3319" y="4163"/>
                  </a:moveTo>
                  <a:cubicBezTo>
                    <a:pt x="3321" y="4163"/>
                    <a:pt x="3322" y="4167"/>
                    <a:pt x="3322" y="4177"/>
                  </a:cubicBezTo>
                  <a:cubicBezTo>
                    <a:pt x="3337" y="4206"/>
                    <a:pt x="3321" y="4215"/>
                    <a:pt x="3302" y="4218"/>
                  </a:cubicBezTo>
                  <a:lnTo>
                    <a:pt x="3302" y="4218"/>
                  </a:lnTo>
                  <a:cubicBezTo>
                    <a:pt x="3306" y="4191"/>
                    <a:pt x="3315" y="4163"/>
                    <a:pt x="3319" y="4163"/>
                  </a:cubicBezTo>
                  <a:close/>
                  <a:moveTo>
                    <a:pt x="6097" y="4177"/>
                  </a:moveTo>
                  <a:lnTo>
                    <a:pt x="6118" y="4198"/>
                  </a:lnTo>
                  <a:lnTo>
                    <a:pt x="6118" y="4219"/>
                  </a:lnTo>
                  <a:lnTo>
                    <a:pt x="6097" y="4219"/>
                  </a:lnTo>
                  <a:cubicBezTo>
                    <a:pt x="6097" y="4219"/>
                    <a:pt x="6097" y="4219"/>
                    <a:pt x="6097" y="4198"/>
                  </a:cubicBezTo>
                  <a:cubicBezTo>
                    <a:pt x="6097" y="4198"/>
                    <a:pt x="6097" y="4177"/>
                    <a:pt x="6097" y="4177"/>
                  </a:cubicBezTo>
                  <a:close/>
                  <a:moveTo>
                    <a:pt x="5838" y="4174"/>
                  </a:moveTo>
                  <a:cubicBezTo>
                    <a:pt x="5867" y="4174"/>
                    <a:pt x="5901" y="4186"/>
                    <a:pt x="5950" y="4198"/>
                  </a:cubicBezTo>
                  <a:lnTo>
                    <a:pt x="5950" y="4219"/>
                  </a:lnTo>
                  <a:cubicBezTo>
                    <a:pt x="5924" y="4228"/>
                    <a:pt x="5898" y="4233"/>
                    <a:pt x="5873" y="4233"/>
                  </a:cubicBezTo>
                  <a:cubicBezTo>
                    <a:pt x="5838" y="4233"/>
                    <a:pt x="5806" y="4223"/>
                    <a:pt x="5782" y="4198"/>
                  </a:cubicBezTo>
                  <a:cubicBezTo>
                    <a:pt x="5800" y="4180"/>
                    <a:pt x="5817" y="4174"/>
                    <a:pt x="5838" y="4174"/>
                  </a:cubicBezTo>
                  <a:close/>
                  <a:moveTo>
                    <a:pt x="560" y="4242"/>
                  </a:moveTo>
                  <a:cubicBezTo>
                    <a:pt x="565" y="4242"/>
                    <a:pt x="568" y="4246"/>
                    <a:pt x="568" y="4261"/>
                  </a:cubicBezTo>
                  <a:cubicBezTo>
                    <a:pt x="557" y="4272"/>
                    <a:pt x="547" y="4277"/>
                    <a:pt x="539" y="4277"/>
                  </a:cubicBezTo>
                  <a:cubicBezTo>
                    <a:pt x="531" y="4277"/>
                    <a:pt x="526" y="4272"/>
                    <a:pt x="526" y="4261"/>
                  </a:cubicBezTo>
                  <a:lnTo>
                    <a:pt x="540" y="4246"/>
                  </a:lnTo>
                  <a:lnTo>
                    <a:pt x="540" y="4246"/>
                  </a:lnTo>
                  <a:cubicBezTo>
                    <a:pt x="548" y="4246"/>
                    <a:pt x="555" y="4242"/>
                    <a:pt x="560" y="4242"/>
                  </a:cubicBezTo>
                  <a:close/>
                  <a:moveTo>
                    <a:pt x="2858" y="4237"/>
                  </a:moveTo>
                  <a:cubicBezTo>
                    <a:pt x="2870" y="4237"/>
                    <a:pt x="2884" y="4243"/>
                    <a:pt x="2901" y="4261"/>
                  </a:cubicBezTo>
                  <a:cubicBezTo>
                    <a:pt x="2916" y="4276"/>
                    <a:pt x="2889" y="4291"/>
                    <a:pt x="2864" y="4291"/>
                  </a:cubicBezTo>
                  <a:cubicBezTo>
                    <a:pt x="2854" y="4291"/>
                    <a:pt x="2845" y="4288"/>
                    <a:pt x="2838" y="4282"/>
                  </a:cubicBezTo>
                  <a:cubicBezTo>
                    <a:pt x="2838" y="4282"/>
                    <a:pt x="2817" y="4261"/>
                    <a:pt x="2817" y="4261"/>
                  </a:cubicBezTo>
                  <a:cubicBezTo>
                    <a:pt x="2829" y="4249"/>
                    <a:pt x="2842" y="4237"/>
                    <a:pt x="2858" y="4237"/>
                  </a:cubicBezTo>
                  <a:close/>
                  <a:moveTo>
                    <a:pt x="3279" y="4250"/>
                  </a:moveTo>
                  <a:cubicBezTo>
                    <a:pt x="3276" y="4269"/>
                    <a:pt x="3265" y="4296"/>
                    <a:pt x="3253" y="4296"/>
                  </a:cubicBezTo>
                  <a:cubicBezTo>
                    <a:pt x="3248" y="4296"/>
                    <a:pt x="3243" y="4292"/>
                    <a:pt x="3238" y="4282"/>
                  </a:cubicBezTo>
                  <a:cubicBezTo>
                    <a:pt x="3238" y="4252"/>
                    <a:pt x="3259" y="4254"/>
                    <a:pt x="3279" y="4250"/>
                  </a:cubicBezTo>
                  <a:close/>
                  <a:moveTo>
                    <a:pt x="925" y="4303"/>
                  </a:moveTo>
                  <a:cubicBezTo>
                    <a:pt x="967" y="4303"/>
                    <a:pt x="967" y="4324"/>
                    <a:pt x="988" y="4345"/>
                  </a:cubicBezTo>
                  <a:cubicBezTo>
                    <a:pt x="988" y="4387"/>
                    <a:pt x="967" y="4408"/>
                    <a:pt x="946" y="4408"/>
                  </a:cubicBezTo>
                  <a:cubicBezTo>
                    <a:pt x="935" y="4414"/>
                    <a:pt x="925" y="4417"/>
                    <a:pt x="917" y="4417"/>
                  </a:cubicBezTo>
                  <a:cubicBezTo>
                    <a:pt x="894" y="4417"/>
                    <a:pt x="883" y="4397"/>
                    <a:pt x="883" y="4366"/>
                  </a:cubicBezTo>
                  <a:cubicBezTo>
                    <a:pt x="883" y="4324"/>
                    <a:pt x="883" y="4303"/>
                    <a:pt x="925" y="4303"/>
                  </a:cubicBezTo>
                  <a:close/>
                  <a:moveTo>
                    <a:pt x="5090" y="4299"/>
                  </a:moveTo>
                  <a:cubicBezTo>
                    <a:pt x="5130" y="4299"/>
                    <a:pt x="5130" y="4353"/>
                    <a:pt x="5130" y="4429"/>
                  </a:cubicBezTo>
                  <a:lnTo>
                    <a:pt x="5025" y="4324"/>
                  </a:lnTo>
                  <a:cubicBezTo>
                    <a:pt x="5054" y="4307"/>
                    <a:pt x="5075" y="4299"/>
                    <a:pt x="5090" y="4299"/>
                  </a:cubicBezTo>
                  <a:close/>
                  <a:moveTo>
                    <a:pt x="7749" y="4230"/>
                  </a:moveTo>
                  <a:cubicBezTo>
                    <a:pt x="7787" y="4230"/>
                    <a:pt x="7820" y="4285"/>
                    <a:pt x="7863" y="4429"/>
                  </a:cubicBezTo>
                  <a:cubicBezTo>
                    <a:pt x="7737" y="4366"/>
                    <a:pt x="7737" y="4366"/>
                    <a:pt x="7695" y="4261"/>
                  </a:cubicBezTo>
                  <a:cubicBezTo>
                    <a:pt x="7715" y="4241"/>
                    <a:pt x="7732" y="4230"/>
                    <a:pt x="7749" y="4230"/>
                  </a:cubicBezTo>
                  <a:close/>
                  <a:moveTo>
                    <a:pt x="5298" y="4429"/>
                  </a:moveTo>
                  <a:cubicBezTo>
                    <a:pt x="5319" y="4429"/>
                    <a:pt x="5319" y="4450"/>
                    <a:pt x="5319" y="4450"/>
                  </a:cubicBezTo>
                  <a:lnTo>
                    <a:pt x="5298" y="4471"/>
                  </a:lnTo>
                  <a:cubicBezTo>
                    <a:pt x="5298" y="4471"/>
                    <a:pt x="5277" y="4450"/>
                    <a:pt x="5277" y="4450"/>
                  </a:cubicBezTo>
                  <a:cubicBezTo>
                    <a:pt x="5277" y="4450"/>
                    <a:pt x="5298" y="4429"/>
                    <a:pt x="5298" y="4429"/>
                  </a:cubicBezTo>
                  <a:close/>
                  <a:moveTo>
                    <a:pt x="7968" y="4493"/>
                  </a:moveTo>
                  <a:lnTo>
                    <a:pt x="7989" y="4514"/>
                  </a:lnTo>
                  <a:cubicBezTo>
                    <a:pt x="7968" y="4514"/>
                    <a:pt x="7989" y="4535"/>
                    <a:pt x="7968" y="4535"/>
                  </a:cubicBezTo>
                  <a:cubicBezTo>
                    <a:pt x="7947" y="4535"/>
                    <a:pt x="7947" y="4514"/>
                    <a:pt x="7947" y="4514"/>
                  </a:cubicBezTo>
                  <a:cubicBezTo>
                    <a:pt x="7947" y="4514"/>
                    <a:pt x="7968" y="4493"/>
                    <a:pt x="7968" y="4493"/>
                  </a:cubicBezTo>
                  <a:close/>
                  <a:moveTo>
                    <a:pt x="875" y="4545"/>
                  </a:moveTo>
                  <a:cubicBezTo>
                    <a:pt x="888" y="4545"/>
                    <a:pt x="904" y="4556"/>
                    <a:pt x="925" y="4577"/>
                  </a:cubicBezTo>
                  <a:cubicBezTo>
                    <a:pt x="915" y="4598"/>
                    <a:pt x="899" y="4608"/>
                    <a:pt x="883" y="4608"/>
                  </a:cubicBezTo>
                  <a:cubicBezTo>
                    <a:pt x="867" y="4608"/>
                    <a:pt x="852" y="4598"/>
                    <a:pt x="841" y="4577"/>
                  </a:cubicBezTo>
                  <a:cubicBezTo>
                    <a:pt x="852" y="4556"/>
                    <a:pt x="862" y="4545"/>
                    <a:pt x="875" y="4545"/>
                  </a:cubicBezTo>
                  <a:close/>
                  <a:moveTo>
                    <a:pt x="9943" y="3015"/>
                  </a:moveTo>
                  <a:cubicBezTo>
                    <a:pt x="9966" y="3015"/>
                    <a:pt x="9966" y="3046"/>
                    <a:pt x="9966" y="3063"/>
                  </a:cubicBezTo>
                  <a:lnTo>
                    <a:pt x="10239" y="3063"/>
                  </a:lnTo>
                  <a:cubicBezTo>
                    <a:pt x="10281" y="3084"/>
                    <a:pt x="10302" y="3126"/>
                    <a:pt x="10323" y="3147"/>
                  </a:cubicBezTo>
                  <a:cubicBezTo>
                    <a:pt x="10344" y="3168"/>
                    <a:pt x="10344" y="3210"/>
                    <a:pt x="10344" y="3231"/>
                  </a:cubicBezTo>
                  <a:cubicBezTo>
                    <a:pt x="10617" y="3231"/>
                    <a:pt x="10723" y="3483"/>
                    <a:pt x="10912" y="3609"/>
                  </a:cubicBezTo>
                  <a:cubicBezTo>
                    <a:pt x="11122" y="3736"/>
                    <a:pt x="11311" y="3904"/>
                    <a:pt x="11500" y="4072"/>
                  </a:cubicBezTo>
                  <a:cubicBezTo>
                    <a:pt x="11669" y="4240"/>
                    <a:pt x="11795" y="4429"/>
                    <a:pt x="11900" y="4640"/>
                  </a:cubicBezTo>
                  <a:cubicBezTo>
                    <a:pt x="11732" y="4598"/>
                    <a:pt x="11585" y="4450"/>
                    <a:pt x="11542" y="4282"/>
                  </a:cubicBezTo>
                  <a:cubicBezTo>
                    <a:pt x="11395" y="4240"/>
                    <a:pt x="11290" y="4072"/>
                    <a:pt x="11143" y="3988"/>
                  </a:cubicBezTo>
                  <a:cubicBezTo>
                    <a:pt x="10996" y="3904"/>
                    <a:pt x="10891" y="3757"/>
                    <a:pt x="10723" y="3715"/>
                  </a:cubicBezTo>
                  <a:cubicBezTo>
                    <a:pt x="10638" y="3673"/>
                    <a:pt x="10659" y="3588"/>
                    <a:pt x="10575" y="3546"/>
                  </a:cubicBezTo>
                  <a:cubicBezTo>
                    <a:pt x="10428" y="3420"/>
                    <a:pt x="10281" y="3294"/>
                    <a:pt x="10113" y="3210"/>
                  </a:cubicBezTo>
                  <a:cubicBezTo>
                    <a:pt x="10029" y="3189"/>
                    <a:pt x="9987" y="3126"/>
                    <a:pt x="9966" y="3063"/>
                  </a:cubicBezTo>
                  <a:cubicBezTo>
                    <a:pt x="9945" y="3042"/>
                    <a:pt x="9882" y="3021"/>
                    <a:pt x="9924" y="3021"/>
                  </a:cubicBezTo>
                  <a:cubicBezTo>
                    <a:pt x="9932" y="3017"/>
                    <a:pt x="9938" y="3015"/>
                    <a:pt x="9943" y="3015"/>
                  </a:cubicBezTo>
                  <a:close/>
                  <a:moveTo>
                    <a:pt x="5298" y="4619"/>
                  </a:moveTo>
                  <a:cubicBezTo>
                    <a:pt x="5298" y="4619"/>
                    <a:pt x="5319" y="4640"/>
                    <a:pt x="5319" y="4640"/>
                  </a:cubicBezTo>
                  <a:lnTo>
                    <a:pt x="5298" y="4661"/>
                  </a:lnTo>
                  <a:cubicBezTo>
                    <a:pt x="5277" y="4640"/>
                    <a:pt x="5298" y="4619"/>
                    <a:pt x="5298" y="4619"/>
                  </a:cubicBezTo>
                  <a:close/>
                  <a:moveTo>
                    <a:pt x="2481" y="4703"/>
                  </a:moveTo>
                  <a:cubicBezTo>
                    <a:pt x="2532" y="4703"/>
                    <a:pt x="2542" y="4717"/>
                    <a:pt x="2544" y="4745"/>
                  </a:cubicBezTo>
                  <a:lnTo>
                    <a:pt x="2544" y="4745"/>
                  </a:lnTo>
                  <a:cubicBezTo>
                    <a:pt x="2522" y="4745"/>
                    <a:pt x="2460" y="4724"/>
                    <a:pt x="2481" y="4703"/>
                  </a:cubicBezTo>
                  <a:close/>
                  <a:moveTo>
                    <a:pt x="1829" y="4619"/>
                  </a:moveTo>
                  <a:lnTo>
                    <a:pt x="1829" y="4619"/>
                  </a:lnTo>
                  <a:cubicBezTo>
                    <a:pt x="1871" y="4640"/>
                    <a:pt x="1892" y="4745"/>
                    <a:pt x="1955" y="4745"/>
                  </a:cubicBezTo>
                  <a:cubicBezTo>
                    <a:pt x="1997" y="4745"/>
                    <a:pt x="2060" y="4787"/>
                    <a:pt x="2103" y="4829"/>
                  </a:cubicBezTo>
                  <a:cubicBezTo>
                    <a:pt x="2060" y="4871"/>
                    <a:pt x="1955" y="4829"/>
                    <a:pt x="1892" y="4913"/>
                  </a:cubicBezTo>
                  <a:cubicBezTo>
                    <a:pt x="1871" y="4808"/>
                    <a:pt x="1787" y="4745"/>
                    <a:pt x="1829" y="4619"/>
                  </a:cubicBezTo>
                  <a:close/>
                  <a:moveTo>
                    <a:pt x="6896" y="5039"/>
                  </a:moveTo>
                  <a:cubicBezTo>
                    <a:pt x="6917" y="5060"/>
                    <a:pt x="6917" y="5060"/>
                    <a:pt x="6917" y="5060"/>
                  </a:cubicBezTo>
                  <a:lnTo>
                    <a:pt x="6896" y="5081"/>
                  </a:lnTo>
                  <a:lnTo>
                    <a:pt x="6875" y="5060"/>
                  </a:lnTo>
                  <a:cubicBezTo>
                    <a:pt x="6875" y="5060"/>
                    <a:pt x="6896" y="5060"/>
                    <a:pt x="6896" y="5039"/>
                  </a:cubicBezTo>
                  <a:close/>
                  <a:moveTo>
                    <a:pt x="967" y="5102"/>
                  </a:moveTo>
                  <a:cubicBezTo>
                    <a:pt x="987" y="5102"/>
                    <a:pt x="970" y="5139"/>
                    <a:pt x="984" y="5161"/>
                  </a:cubicBezTo>
                  <a:lnTo>
                    <a:pt x="984" y="5161"/>
                  </a:lnTo>
                  <a:cubicBezTo>
                    <a:pt x="954" y="5149"/>
                    <a:pt x="934" y="5119"/>
                    <a:pt x="967" y="5102"/>
                  </a:cubicBezTo>
                  <a:close/>
                  <a:moveTo>
                    <a:pt x="1010" y="5167"/>
                  </a:moveTo>
                  <a:cubicBezTo>
                    <a:pt x="1043" y="5173"/>
                    <a:pt x="1069" y="5190"/>
                    <a:pt x="1051" y="5207"/>
                  </a:cubicBezTo>
                  <a:cubicBezTo>
                    <a:pt x="1018" y="5207"/>
                    <a:pt x="1011" y="5194"/>
                    <a:pt x="1010" y="5167"/>
                  </a:cubicBezTo>
                  <a:close/>
                  <a:moveTo>
                    <a:pt x="6476" y="5165"/>
                  </a:moveTo>
                  <a:lnTo>
                    <a:pt x="6497" y="5186"/>
                  </a:lnTo>
                  <a:cubicBezTo>
                    <a:pt x="6497" y="5207"/>
                    <a:pt x="6497" y="5207"/>
                    <a:pt x="6476" y="5207"/>
                  </a:cubicBezTo>
                  <a:cubicBezTo>
                    <a:pt x="6455" y="5207"/>
                    <a:pt x="6455" y="5186"/>
                    <a:pt x="6455" y="5186"/>
                  </a:cubicBezTo>
                  <a:cubicBezTo>
                    <a:pt x="6455" y="5186"/>
                    <a:pt x="6476" y="5165"/>
                    <a:pt x="6476" y="5165"/>
                  </a:cubicBezTo>
                  <a:close/>
                  <a:moveTo>
                    <a:pt x="1388" y="4556"/>
                  </a:moveTo>
                  <a:cubicBezTo>
                    <a:pt x="1661" y="4808"/>
                    <a:pt x="1682" y="4913"/>
                    <a:pt x="1472" y="5312"/>
                  </a:cubicBezTo>
                  <a:cubicBezTo>
                    <a:pt x="1388" y="5081"/>
                    <a:pt x="1430" y="4850"/>
                    <a:pt x="1304" y="4661"/>
                  </a:cubicBezTo>
                  <a:lnTo>
                    <a:pt x="1388" y="4556"/>
                  </a:lnTo>
                  <a:close/>
                  <a:moveTo>
                    <a:pt x="1102" y="5280"/>
                  </a:moveTo>
                  <a:cubicBezTo>
                    <a:pt x="1106" y="5280"/>
                    <a:pt x="1110" y="5283"/>
                    <a:pt x="1114" y="5291"/>
                  </a:cubicBezTo>
                  <a:cubicBezTo>
                    <a:pt x="1114" y="5329"/>
                    <a:pt x="1098" y="5333"/>
                    <a:pt x="1065" y="5333"/>
                  </a:cubicBezTo>
                  <a:lnTo>
                    <a:pt x="1065" y="5333"/>
                  </a:lnTo>
                  <a:cubicBezTo>
                    <a:pt x="1077" y="5310"/>
                    <a:pt x="1090" y="5280"/>
                    <a:pt x="1102" y="5280"/>
                  </a:cubicBezTo>
                  <a:close/>
                  <a:moveTo>
                    <a:pt x="673" y="5355"/>
                  </a:moveTo>
                  <a:cubicBezTo>
                    <a:pt x="673" y="5359"/>
                    <a:pt x="674" y="5361"/>
                    <a:pt x="675" y="5361"/>
                  </a:cubicBezTo>
                  <a:cubicBezTo>
                    <a:pt x="678" y="5361"/>
                    <a:pt x="682" y="5356"/>
                    <a:pt x="682" y="5356"/>
                  </a:cubicBezTo>
                  <a:lnTo>
                    <a:pt x="682" y="5356"/>
                  </a:lnTo>
                  <a:cubicBezTo>
                    <a:pt x="683" y="5356"/>
                    <a:pt x="681" y="5360"/>
                    <a:pt x="673" y="5376"/>
                  </a:cubicBezTo>
                  <a:cubicBezTo>
                    <a:pt x="662" y="5386"/>
                    <a:pt x="652" y="5391"/>
                    <a:pt x="644" y="5391"/>
                  </a:cubicBezTo>
                  <a:cubicBezTo>
                    <a:pt x="636" y="5391"/>
                    <a:pt x="631" y="5386"/>
                    <a:pt x="631" y="5376"/>
                  </a:cubicBezTo>
                  <a:lnTo>
                    <a:pt x="652" y="5355"/>
                  </a:lnTo>
                  <a:close/>
                  <a:moveTo>
                    <a:pt x="1051" y="5333"/>
                  </a:moveTo>
                  <a:cubicBezTo>
                    <a:pt x="1051" y="5334"/>
                    <a:pt x="1051" y="5334"/>
                    <a:pt x="1051" y="5334"/>
                  </a:cubicBezTo>
                  <a:lnTo>
                    <a:pt x="1051" y="5334"/>
                  </a:lnTo>
                  <a:lnTo>
                    <a:pt x="1051" y="5355"/>
                  </a:lnTo>
                  <a:cubicBezTo>
                    <a:pt x="1051" y="5354"/>
                    <a:pt x="1052" y="5354"/>
                    <a:pt x="1052" y="5354"/>
                  </a:cubicBezTo>
                  <a:lnTo>
                    <a:pt x="1052" y="5354"/>
                  </a:lnTo>
                  <a:cubicBezTo>
                    <a:pt x="1054" y="5404"/>
                    <a:pt x="1061" y="5449"/>
                    <a:pt x="1009" y="5458"/>
                  </a:cubicBezTo>
                  <a:lnTo>
                    <a:pt x="1009" y="5458"/>
                  </a:lnTo>
                  <a:cubicBezTo>
                    <a:pt x="1009" y="5415"/>
                    <a:pt x="989" y="5333"/>
                    <a:pt x="1051" y="5333"/>
                  </a:cubicBezTo>
                  <a:close/>
                  <a:moveTo>
                    <a:pt x="5971" y="4867"/>
                  </a:moveTo>
                  <a:cubicBezTo>
                    <a:pt x="6076" y="4867"/>
                    <a:pt x="6226" y="5137"/>
                    <a:pt x="6265" y="5333"/>
                  </a:cubicBezTo>
                  <a:lnTo>
                    <a:pt x="6265" y="5333"/>
                  </a:lnTo>
                  <a:lnTo>
                    <a:pt x="6265" y="5333"/>
                  </a:lnTo>
                  <a:cubicBezTo>
                    <a:pt x="6307" y="5355"/>
                    <a:pt x="6391" y="5312"/>
                    <a:pt x="6370" y="5460"/>
                  </a:cubicBezTo>
                  <a:cubicBezTo>
                    <a:pt x="6307" y="5439"/>
                    <a:pt x="6265" y="5397"/>
                    <a:pt x="6265" y="5333"/>
                  </a:cubicBezTo>
                  <a:lnTo>
                    <a:pt x="6265" y="5355"/>
                  </a:lnTo>
                  <a:cubicBezTo>
                    <a:pt x="6097" y="5355"/>
                    <a:pt x="6076" y="5207"/>
                    <a:pt x="5950" y="5144"/>
                  </a:cubicBezTo>
                  <a:lnTo>
                    <a:pt x="5950" y="4871"/>
                  </a:lnTo>
                  <a:cubicBezTo>
                    <a:pt x="5957" y="4868"/>
                    <a:pt x="5964" y="4867"/>
                    <a:pt x="5971" y="4867"/>
                  </a:cubicBezTo>
                  <a:close/>
                  <a:moveTo>
                    <a:pt x="988" y="5460"/>
                  </a:moveTo>
                  <a:cubicBezTo>
                    <a:pt x="988" y="5476"/>
                    <a:pt x="976" y="5516"/>
                    <a:pt x="970" y="5516"/>
                  </a:cubicBezTo>
                  <a:cubicBezTo>
                    <a:pt x="968" y="5516"/>
                    <a:pt x="967" y="5512"/>
                    <a:pt x="967" y="5502"/>
                  </a:cubicBezTo>
                  <a:cubicBezTo>
                    <a:pt x="950" y="5467"/>
                    <a:pt x="961" y="5461"/>
                    <a:pt x="988" y="5460"/>
                  </a:cubicBezTo>
                  <a:close/>
                  <a:moveTo>
                    <a:pt x="5971" y="5481"/>
                  </a:moveTo>
                  <a:cubicBezTo>
                    <a:pt x="5971" y="5481"/>
                    <a:pt x="5992" y="5502"/>
                    <a:pt x="5992" y="5502"/>
                  </a:cubicBezTo>
                  <a:cubicBezTo>
                    <a:pt x="5992" y="5502"/>
                    <a:pt x="6013" y="5523"/>
                    <a:pt x="5971" y="5523"/>
                  </a:cubicBezTo>
                  <a:cubicBezTo>
                    <a:pt x="5950" y="5502"/>
                    <a:pt x="5971" y="5481"/>
                    <a:pt x="5971" y="5481"/>
                  </a:cubicBezTo>
                  <a:close/>
                  <a:moveTo>
                    <a:pt x="741" y="5602"/>
                  </a:moveTo>
                  <a:cubicBezTo>
                    <a:pt x="746" y="5602"/>
                    <a:pt x="746" y="5607"/>
                    <a:pt x="736" y="5628"/>
                  </a:cubicBezTo>
                  <a:cubicBezTo>
                    <a:pt x="729" y="5635"/>
                    <a:pt x="722" y="5637"/>
                    <a:pt x="716" y="5637"/>
                  </a:cubicBezTo>
                  <a:cubicBezTo>
                    <a:pt x="703" y="5637"/>
                    <a:pt x="694" y="5628"/>
                    <a:pt x="694" y="5628"/>
                  </a:cubicBezTo>
                  <a:cubicBezTo>
                    <a:pt x="694" y="5607"/>
                    <a:pt x="715" y="5607"/>
                    <a:pt x="715" y="5607"/>
                  </a:cubicBezTo>
                  <a:cubicBezTo>
                    <a:pt x="725" y="5607"/>
                    <a:pt x="736" y="5602"/>
                    <a:pt x="741" y="5602"/>
                  </a:cubicBezTo>
                  <a:close/>
                  <a:moveTo>
                    <a:pt x="1481" y="5388"/>
                  </a:moveTo>
                  <a:cubicBezTo>
                    <a:pt x="1505" y="5388"/>
                    <a:pt x="1523" y="5404"/>
                    <a:pt x="1535" y="5439"/>
                  </a:cubicBezTo>
                  <a:cubicBezTo>
                    <a:pt x="1595" y="5519"/>
                    <a:pt x="1617" y="5620"/>
                    <a:pt x="1600" y="5739"/>
                  </a:cubicBezTo>
                  <a:lnTo>
                    <a:pt x="1600" y="5739"/>
                  </a:lnTo>
                  <a:cubicBezTo>
                    <a:pt x="1600" y="5737"/>
                    <a:pt x="1599" y="5735"/>
                    <a:pt x="1598" y="5733"/>
                  </a:cubicBezTo>
                  <a:lnTo>
                    <a:pt x="1493" y="5733"/>
                  </a:lnTo>
                  <a:cubicBezTo>
                    <a:pt x="1472" y="5628"/>
                    <a:pt x="1493" y="5502"/>
                    <a:pt x="1409" y="5418"/>
                  </a:cubicBezTo>
                  <a:cubicBezTo>
                    <a:pt x="1437" y="5399"/>
                    <a:pt x="1461" y="5388"/>
                    <a:pt x="1481" y="5388"/>
                  </a:cubicBezTo>
                  <a:close/>
                  <a:moveTo>
                    <a:pt x="8137" y="5355"/>
                  </a:moveTo>
                  <a:lnTo>
                    <a:pt x="8221" y="5439"/>
                  </a:lnTo>
                  <a:lnTo>
                    <a:pt x="8179" y="5523"/>
                  </a:lnTo>
                  <a:cubicBezTo>
                    <a:pt x="8158" y="5628"/>
                    <a:pt x="8305" y="5649"/>
                    <a:pt x="8284" y="5754"/>
                  </a:cubicBezTo>
                  <a:cubicBezTo>
                    <a:pt x="8284" y="5764"/>
                    <a:pt x="8278" y="5770"/>
                    <a:pt x="8271" y="5770"/>
                  </a:cubicBezTo>
                  <a:cubicBezTo>
                    <a:pt x="8263" y="5770"/>
                    <a:pt x="8252" y="5764"/>
                    <a:pt x="8242" y="5754"/>
                  </a:cubicBezTo>
                  <a:cubicBezTo>
                    <a:pt x="8158" y="5628"/>
                    <a:pt x="8052" y="5544"/>
                    <a:pt x="7926" y="5481"/>
                  </a:cubicBezTo>
                  <a:cubicBezTo>
                    <a:pt x="7943" y="5429"/>
                    <a:pt x="7964" y="5413"/>
                    <a:pt x="7987" y="5413"/>
                  </a:cubicBezTo>
                  <a:cubicBezTo>
                    <a:pt x="8020" y="5413"/>
                    <a:pt x="8057" y="5447"/>
                    <a:pt x="8094" y="5460"/>
                  </a:cubicBezTo>
                  <a:lnTo>
                    <a:pt x="8137" y="5355"/>
                  </a:lnTo>
                  <a:close/>
                  <a:moveTo>
                    <a:pt x="4857" y="5733"/>
                  </a:moveTo>
                  <a:cubicBezTo>
                    <a:pt x="4878" y="5733"/>
                    <a:pt x="4878" y="5733"/>
                    <a:pt x="4878" y="5754"/>
                  </a:cubicBezTo>
                  <a:lnTo>
                    <a:pt x="4857" y="5775"/>
                  </a:lnTo>
                  <a:cubicBezTo>
                    <a:pt x="4857" y="5754"/>
                    <a:pt x="4836" y="5733"/>
                    <a:pt x="4836" y="5733"/>
                  </a:cubicBezTo>
                  <a:close/>
                  <a:moveTo>
                    <a:pt x="6455" y="5775"/>
                  </a:moveTo>
                  <a:cubicBezTo>
                    <a:pt x="6476" y="5796"/>
                    <a:pt x="6497" y="5796"/>
                    <a:pt x="6497" y="5838"/>
                  </a:cubicBezTo>
                  <a:cubicBezTo>
                    <a:pt x="6497" y="5869"/>
                    <a:pt x="6485" y="5888"/>
                    <a:pt x="6463" y="5888"/>
                  </a:cubicBezTo>
                  <a:cubicBezTo>
                    <a:pt x="6455" y="5888"/>
                    <a:pt x="6445" y="5886"/>
                    <a:pt x="6434" y="5880"/>
                  </a:cubicBezTo>
                  <a:cubicBezTo>
                    <a:pt x="6413" y="5880"/>
                    <a:pt x="6391" y="5859"/>
                    <a:pt x="6391" y="5838"/>
                  </a:cubicBezTo>
                  <a:cubicBezTo>
                    <a:pt x="6391" y="5796"/>
                    <a:pt x="6413" y="5775"/>
                    <a:pt x="6455" y="5775"/>
                  </a:cubicBezTo>
                  <a:close/>
                  <a:moveTo>
                    <a:pt x="1140" y="5840"/>
                  </a:moveTo>
                  <a:cubicBezTo>
                    <a:pt x="1171" y="5840"/>
                    <a:pt x="1206" y="5857"/>
                    <a:pt x="1241" y="5880"/>
                  </a:cubicBezTo>
                  <a:cubicBezTo>
                    <a:pt x="1177" y="5943"/>
                    <a:pt x="1198" y="6048"/>
                    <a:pt x="1219" y="6132"/>
                  </a:cubicBezTo>
                  <a:cubicBezTo>
                    <a:pt x="1219" y="6238"/>
                    <a:pt x="1325" y="6343"/>
                    <a:pt x="1156" y="6427"/>
                  </a:cubicBezTo>
                  <a:cubicBezTo>
                    <a:pt x="1135" y="6364"/>
                    <a:pt x="1072" y="6280"/>
                    <a:pt x="1009" y="6238"/>
                  </a:cubicBezTo>
                  <a:lnTo>
                    <a:pt x="1114" y="6069"/>
                  </a:lnTo>
                  <a:cubicBezTo>
                    <a:pt x="1093" y="6006"/>
                    <a:pt x="1030" y="5943"/>
                    <a:pt x="1072" y="5880"/>
                  </a:cubicBezTo>
                  <a:cubicBezTo>
                    <a:pt x="1091" y="5852"/>
                    <a:pt x="1115" y="5840"/>
                    <a:pt x="1140" y="5840"/>
                  </a:cubicBezTo>
                  <a:close/>
                  <a:moveTo>
                    <a:pt x="7800" y="6280"/>
                  </a:moveTo>
                  <a:lnTo>
                    <a:pt x="7989" y="6343"/>
                  </a:lnTo>
                  <a:cubicBezTo>
                    <a:pt x="7842" y="6469"/>
                    <a:pt x="7989" y="6574"/>
                    <a:pt x="7989" y="6700"/>
                  </a:cubicBezTo>
                  <a:cubicBezTo>
                    <a:pt x="7821" y="6616"/>
                    <a:pt x="7800" y="6469"/>
                    <a:pt x="7800" y="6280"/>
                  </a:cubicBezTo>
                  <a:close/>
                  <a:moveTo>
                    <a:pt x="7989" y="6700"/>
                  </a:moveTo>
                  <a:lnTo>
                    <a:pt x="7989" y="6700"/>
                  </a:lnTo>
                  <a:cubicBezTo>
                    <a:pt x="8062" y="6736"/>
                    <a:pt x="8087" y="6835"/>
                    <a:pt x="8214" y="6835"/>
                  </a:cubicBezTo>
                  <a:cubicBezTo>
                    <a:pt x="8234" y="6835"/>
                    <a:pt x="8257" y="6832"/>
                    <a:pt x="8284" y="6826"/>
                  </a:cubicBezTo>
                  <a:lnTo>
                    <a:pt x="8284" y="6826"/>
                  </a:lnTo>
                  <a:cubicBezTo>
                    <a:pt x="8222" y="6857"/>
                    <a:pt x="8161" y="6877"/>
                    <a:pt x="8091" y="6877"/>
                  </a:cubicBezTo>
                  <a:cubicBezTo>
                    <a:pt x="8065" y="6877"/>
                    <a:pt x="8039" y="6874"/>
                    <a:pt x="8010" y="6868"/>
                  </a:cubicBezTo>
                  <a:cubicBezTo>
                    <a:pt x="7968" y="6805"/>
                    <a:pt x="7989" y="6742"/>
                    <a:pt x="7989" y="6700"/>
                  </a:cubicBezTo>
                  <a:close/>
                  <a:moveTo>
                    <a:pt x="1156" y="7015"/>
                  </a:moveTo>
                  <a:lnTo>
                    <a:pt x="1177" y="7036"/>
                  </a:lnTo>
                  <a:cubicBezTo>
                    <a:pt x="1177" y="7057"/>
                    <a:pt x="1177" y="7057"/>
                    <a:pt x="1156" y="7057"/>
                  </a:cubicBezTo>
                  <a:cubicBezTo>
                    <a:pt x="1135" y="7057"/>
                    <a:pt x="1135" y="7057"/>
                    <a:pt x="1135" y="7036"/>
                  </a:cubicBezTo>
                  <a:cubicBezTo>
                    <a:pt x="1135" y="7036"/>
                    <a:pt x="1156" y="7015"/>
                    <a:pt x="1156" y="7015"/>
                  </a:cubicBezTo>
                  <a:close/>
                  <a:moveTo>
                    <a:pt x="6581" y="6826"/>
                  </a:moveTo>
                  <a:cubicBezTo>
                    <a:pt x="6644" y="6868"/>
                    <a:pt x="6623" y="6910"/>
                    <a:pt x="6623" y="6952"/>
                  </a:cubicBezTo>
                  <a:cubicBezTo>
                    <a:pt x="6686" y="6952"/>
                    <a:pt x="6707" y="6994"/>
                    <a:pt x="6665" y="7057"/>
                  </a:cubicBezTo>
                  <a:cubicBezTo>
                    <a:pt x="6602" y="7036"/>
                    <a:pt x="6623" y="6973"/>
                    <a:pt x="6623" y="6952"/>
                  </a:cubicBezTo>
                  <a:cubicBezTo>
                    <a:pt x="6560" y="6931"/>
                    <a:pt x="6581" y="6889"/>
                    <a:pt x="6581" y="6826"/>
                  </a:cubicBezTo>
                  <a:close/>
                  <a:moveTo>
                    <a:pt x="8153" y="6966"/>
                  </a:moveTo>
                  <a:cubicBezTo>
                    <a:pt x="8165" y="6966"/>
                    <a:pt x="8180" y="6968"/>
                    <a:pt x="8200" y="6973"/>
                  </a:cubicBezTo>
                  <a:cubicBezTo>
                    <a:pt x="8200" y="7015"/>
                    <a:pt x="8179" y="7036"/>
                    <a:pt x="8137" y="7057"/>
                  </a:cubicBezTo>
                  <a:cubicBezTo>
                    <a:pt x="8120" y="6993"/>
                    <a:pt x="8117" y="6966"/>
                    <a:pt x="8153" y="6966"/>
                  </a:cubicBezTo>
                  <a:close/>
                  <a:moveTo>
                    <a:pt x="8278" y="7095"/>
                  </a:moveTo>
                  <a:cubicBezTo>
                    <a:pt x="8305" y="7095"/>
                    <a:pt x="8305" y="7142"/>
                    <a:pt x="8305" y="7142"/>
                  </a:cubicBezTo>
                  <a:cubicBezTo>
                    <a:pt x="8284" y="7163"/>
                    <a:pt x="8263" y="7184"/>
                    <a:pt x="8263" y="7184"/>
                  </a:cubicBezTo>
                  <a:cubicBezTo>
                    <a:pt x="8242" y="7163"/>
                    <a:pt x="8221" y="7121"/>
                    <a:pt x="8263" y="7100"/>
                  </a:cubicBezTo>
                  <a:cubicBezTo>
                    <a:pt x="8269" y="7097"/>
                    <a:pt x="8274" y="7095"/>
                    <a:pt x="8278" y="7095"/>
                  </a:cubicBezTo>
                  <a:close/>
                  <a:moveTo>
                    <a:pt x="1703" y="7331"/>
                  </a:moveTo>
                  <a:lnTo>
                    <a:pt x="1892" y="7562"/>
                  </a:lnTo>
                  <a:cubicBezTo>
                    <a:pt x="1787" y="7646"/>
                    <a:pt x="2018" y="7793"/>
                    <a:pt x="1892" y="7941"/>
                  </a:cubicBezTo>
                  <a:cubicBezTo>
                    <a:pt x="1871" y="7835"/>
                    <a:pt x="1808" y="7793"/>
                    <a:pt x="1745" y="7709"/>
                  </a:cubicBezTo>
                  <a:cubicBezTo>
                    <a:pt x="1745" y="7583"/>
                    <a:pt x="1745" y="7457"/>
                    <a:pt x="1703" y="7331"/>
                  </a:cubicBezTo>
                  <a:close/>
                  <a:moveTo>
                    <a:pt x="7477" y="1"/>
                  </a:moveTo>
                  <a:cubicBezTo>
                    <a:pt x="7420" y="1"/>
                    <a:pt x="7325" y="32"/>
                    <a:pt x="7127" y="98"/>
                  </a:cubicBezTo>
                  <a:cubicBezTo>
                    <a:pt x="7110" y="81"/>
                    <a:pt x="7080" y="51"/>
                    <a:pt x="7035" y="51"/>
                  </a:cubicBezTo>
                  <a:cubicBezTo>
                    <a:pt x="7025" y="51"/>
                    <a:pt x="7013" y="52"/>
                    <a:pt x="7001" y="56"/>
                  </a:cubicBezTo>
                  <a:cubicBezTo>
                    <a:pt x="6959" y="161"/>
                    <a:pt x="6896" y="246"/>
                    <a:pt x="6791" y="288"/>
                  </a:cubicBezTo>
                  <a:cubicBezTo>
                    <a:pt x="6812" y="414"/>
                    <a:pt x="6707" y="456"/>
                    <a:pt x="6623" y="498"/>
                  </a:cubicBezTo>
                  <a:cubicBezTo>
                    <a:pt x="6644" y="666"/>
                    <a:pt x="6749" y="834"/>
                    <a:pt x="6707" y="1045"/>
                  </a:cubicBezTo>
                  <a:cubicBezTo>
                    <a:pt x="6602" y="960"/>
                    <a:pt x="6455" y="1002"/>
                    <a:pt x="6391" y="855"/>
                  </a:cubicBezTo>
                  <a:cubicBezTo>
                    <a:pt x="6380" y="832"/>
                    <a:pt x="6349" y="815"/>
                    <a:pt x="6317" y="815"/>
                  </a:cubicBezTo>
                  <a:cubicBezTo>
                    <a:pt x="6291" y="815"/>
                    <a:pt x="6263" y="827"/>
                    <a:pt x="6244" y="855"/>
                  </a:cubicBezTo>
                  <a:cubicBezTo>
                    <a:pt x="6202" y="918"/>
                    <a:pt x="6265" y="960"/>
                    <a:pt x="6286" y="981"/>
                  </a:cubicBezTo>
                  <a:cubicBezTo>
                    <a:pt x="6202" y="1023"/>
                    <a:pt x="6265" y="1150"/>
                    <a:pt x="6223" y="1171"/>
                  </a:cubicBezTo>
                  <a:cubicBezTo>
                    <a:pt x="6179" y="1190"/>
                    <a:pt x="6140" y="1197"/>
                    <a:pt x="6104" y="1197"/>
                  </a:cubicBezTo>
                  <a:cubicBezTo>
                    <a:pt x="6023" y="1197"/>
                    <a:pt x="5960" y="1158"/>
                    <a:pt x="5887" y="1129"/>
                  </a:cubicBezTo>
                  <a:cubicBezTo>
                    <a:pt x="5782" y="1318"/>
                    <a:pt x="5698" y="1528"/>
                    <a:pt x="5635" y="1738"/>
                  </a:cubicBezTo>
                  <a:cubicBezTo>
                    <a:pt x="5660" y="1755"/>
                    <a:pt x="5678" y="1762"/>
                    <a:pt x="5692" y="1762"/>
                  </a:cubicBezTo>
                  <a:cubicBezTo>
                    <a:pt x="5747" y="1762"/>
                    <a:pt x="5727" y="1654"/>
                    <a:pt x="5761" y="1654"/>
                  </a:cubicBezTo>
                  <a:lnTo>
                    <a:pt x="5992" y="1864"/>
                  </a:lnTo>
                  <a:cubicBezTo>
                    <a:pt x="5950" y="2033"/>
                    <a:pt x="5803" y="2159"/>
                    <a:pt x="5803" y="2327"/>
                  </a:cubicBezTo>
                  <a:cubicBezTo>
                    <a:pt x="5824" y="2369"/>
                    <a:pt x="5855" y="2374"/>
                    <a:pt x="5887" y="2374"/>
                  </a:cubicBezTo>
                  <a:cubicBezTo>
                    <a:pt x="5897" y="2374"/>
                    <a:pt x="5908" y="2374"/>
                    <a:pt x="5918" y="2374"/>
                  </a:cubicBezTo>
                  <a:cubicBezTo>
                    <a:pt x="5938" y="2374"/>
                    <a:pt x="5957" y="2376"/>
                    <a:pt x="5971" y="2390"/>
                  </a:cubicBezTo>
                  <a:cubicBezTo>
                    <a:pt x="5992" y="2453"/>
                    <a:pt x="6034" y="2516"/>
                    <a:pt x="6055" y="2558"/>
                  </a:cubicBezTo>
                  <a:cubicBezTo>
                    <a:pt x="5929" y="2558"/>
                    <a:pt x="5845" y="2453"/>
                    <a:pt x="5719" y="2432"/>
                  </a:cubicBezTo>
                  <a:cubicBezTo>
                    <a:pt x="5690" y="2418"/>
                    <a:pt x="5661" y="2384"/>
                    <a:pt x="5626" y="2384"/>
                  </a:cubicBezTo>
                  <a:cubicBezTo>
                    <a:pt x="5609" y="2384"/>
                    <a:pt x="5592" y="2391"/>
                    <a:pt x="5572" y="2411"/>
                  </a:cubicBezTo>
                  <a:cubicBezTo>
                    <a:pt x="5635" y="2516"/>
                    <a:pt x="5782" y="2579"/>
                    <a:pt x="5782" y="2747"/>
                  </a:cubicBezTo>
                  <a:lnTo>
                    <a:pt x="5719" y="2790"/>
                  </a:lnTo>
                  <a:cubicBezTo>
                    <a:pt x="5698" y="2790"/>
                    <a:pt x="5682" y="2774"/>
                    <a:pt x="5664" y="2774"/>
                  </a:cubicBezTo>
                  <a:cubicBezTo>
                    <a:pt x="5645" y="2774"/>
                    <a:pt x="5624" y="2790"/>
                    <a:pt x="5593" y="2853"/>
                  </a:cubicBezTo>
                  <a:cubicBezTo>
                    <a:pt x="5593" y="2853"/>
                    <a:pt x="5677" y="2874"/>
                    <a:pt x="5656" y="2916"/>
                  </a:cubicBezTo>
                  <a:cubicBezTo>
                    <a:pt x="5614" y="2937"/>
                    <a:pt x="5614" y="2937"/>
                    <a:pt x="5551" y="3000"/>
                  </a:cubicBezTo>
                  <a:cubicBezTo>
                    <a:pt x="5487" y="3084"/>
                    <a:pt x="5635" y="3126"/>
                    <a:pt x="5614" y="3231"/>
                  </a:cubicBezTo>
                  <a:cubicBezTo>
                    <a:pt x="5614" y="3245"/>
                    <a:pt x="5602" y="3247"/>
                    <a:pt x="5586" y="3247"/>
                  </a:cubicBezTo>
                  <a:cubicBezTo>
                    <a:pt x="5579" y="3247"/>
                    <a:pt x="5570" y="3247"/>
                    <a:pt x="5561" y="3247"/>
                  </a:cubicBezTo>
                  <a:cubicBezTo>
                    <a:pt x="5535" y="3247"/>
                    <a:pt x="5508" y="3252"/>
                    <a:pt x="5508" y="3294"/>
                  </a:cubicBezTo>
                  <a:cubicBezTo>
                    <a:pt x="5614" y="3315"/>
                    <a:pt x="5719" y="3399"/>
                    <a:pt x="5761" y="3504"/>
                  </a:cubicBezTo>
                  <a:cubicBezTo>
                    <a:pt x="5572" y="3420"/>
                    <a:pt x="5424" y="3357"/>
                    <a:pt x="5277" y="3294"/>
                  </a:cubicBezTo>
                  <a:cubicBezTo>
                    <a:pt x="5256" y="3294"/>
                    <a:pt x="5235" y="3315"/>
                    <a:pt x="5214" y="3315"/>
                  </a:cubicBezTo>
                  <a:cubicBezTo>
                    <a:pt x="5172" y="3378"/>
                    <a:pt x="5193" y="3462"/>
                    <a:pt x="5151" y="3483"/>
                  </a:cubicBezTo>
                  <a:cubicBezTo>
                    <a:pt x="5144" y="3486"/>
                    <a:pt x="5137" y="3487"/>
                    <a:pt x="5131" y="3487"/>
                  </a:cubicBezTo>
                  <a:cubicBezTo>
                    <a:pt x="5089" y="3487"/>
                    <a:pt x="5068" y="3438"/>
                    <a:pt x="5038" y="3438"/>
                  </a:cubicBezTo>
                  <a:cubicBezTo>
                    <a:pt x="5034" y="3438"/>
                    <a:pt x="5030" y="3439"/>
                    <a:pt x="5025" y="3441"/>
                  </a:cubicBezTo>
                  <a:cubicBezTo>
                    <a:pt x="4941" y="3546"/>
                    <a:pt x="5088" y="3631"/>
                    <a:pt x="5046" y="3736"/>
                  </a:cubicBezTo>
                  <a:cubicBezTo>
                    <a:pt x="4962" y="3652"/>
                    <a:pt x="4815" y="3673"/>
                    <a:pt x="4815" y="3504"/>
                  </a:cubicBezTo>
                  <a:cubicBezTo>
                    <a:pt x="4815" y="3483"/>
                    <a:pt x="4899" y="3483"/>
                    <a:pt x="4836" y="3420"/>
                  </a:cubicBezTo>
                  <a:cubicBezTo>
                    <a:pt x="4646" y="3399"/>
                    <a:pt x="4541" y="3168"/>
                    <a:pt x="4331" y="3126"/>
                  </a:cubicBezTo>
                  <a:cubicBezTo>
                    <a:pt x="4310" y="3168"/>
                    <a:pt x="4331" y="3231"/>
                    <a:pt x="4268" y="3231"/>
                  </a:cubicBezTo>
                  <a:lnTo>
                    <a:pt x="4142" y="3189"/>
                  </a:lnTo>
                  <a:lnTo>
                    <a:pt x="4142" y="3189"/>
                  </a:lnTo>
                  <a:cubicBezTo>
                    <a:pt x="4121" y="3231"/>
                    <a:pt x="4142" y="3294"/>
                    <a:pt x="4184" y="3315"/>
                  </a:cubicBezTo>
                  <a:cubicBezTo>
                    <a:pt x="4121" y="3399"/>
                    <a:pt x="4100" y="3504"/>
                    <a:pt x="4100" y="3609"/>
                  </a:cubicBezTo>
                  <a:cubicBezTo>
                    <a:pt x="3995" y="3609"/>
                    <a:pt x="4016" y="3546"/>
                    <a:pt x="4016" y="3462"/>
                  </a:cubicBezTo>
                  <a:cubicBezTo>
                    <a:pt x="4037" y="3399"/>
                    <a:pt x="3953" y="3357"/>
                    <a:pt x="3953" y="3294"/>
                  </a:cubicBezTo>
                  <a:cubicBezTo>
                    <a:pt x="3970" y="3224"/>
                    <a:pt x="4031" y="3184"/>
                    <a:pt x="4099" y="3184"/>
                  </a:cubicBezTo>
                  <a:cubicBezTo>
                    <a:pt x="4113" y="3184"/>
                    <a:pt x="4127" y="3185"/>
                    <a:pt x="4142" y="3189"/>
                  </a:cubicBezTo>
                  <a:cubicBezTo>
                    <a:pt x="4121" y="3126"/>
                    <a:pt x="4079" y="3084"/>
                    <a:pt x="4016" y="3063"/>
                  </a:cubicBezTo>
                  <a:cubicBezTo>
                    <a:pt x="3998" y="3085"/>
                    <a:pt x="3976" y="3093"/>
                    <a:pt x="3952" y="3093"/>
                  </a:cubicBezTo>
                  <a:cubicBezTo>
                    <a:pt x="3893" y="3093"/>
                    <a:pt x="3822" y="3042"/>
                    <a:pt x="3772" y="3042"/>
                  </a:cubicBezTo>
                  <a:cubicBezTo>
                    <a:pt x="3750" y="3042"/>
                    <a:pt x="3732" y="3053"/>
                    <a:pt x="3721" y="3084"/>
                  </a:cubicBezTo>
                  <a:cubicBezTo>
                    <a:pt x="3658" y="3210"/>
                    <a:pt x="3763" y="3273"/>
                    <a:pt x="3827" y="3336"/>
                  </a:cubicBezTo>
                  <a:lnTo>
                    <a:pt x="3742" y="3420"/>
                  </a:lnTo>
                  <a:cubicBezTo>
                    <a:pt x="3616" y="3168"/>
                    <a:pt x="3322" y="3252"/>
                    <a:pt x="3175" y="3063"/>
                  </a:cubicBezTo>
                  <a:cubicBezTo>
                    <a:pt x="3144" y="3094"/>
                    <a:pt x="3113" y="3113"/>
                    <a:pt x="3082" y="3113"/>
                  </a:cubicBezTo>
                  <a:cubicBezTo>
                    <a:pt x="3071" y="3113"/>
                    <a:pt x="3060" y="3111"/>
                    <a:pt x="3049" y="3105"/>
                  </a:cubicBezTo>
                  <a:lnTo>
                    <a:pt x="3070" y="3021"/>
                  </a:lnTo>
                  <a:cubicBezTo>
                    <a:pt x="3046" y="3002"/>
                    <a:pt x="3023" y="2995"/>
                    <a:pt x="3001" y="2995"/>
                  </a:cubicBezTo>
                  <a:cubicBezTo>
                    <a:pt x="2931" y="2995"/>
                    <a:pt x="2865" y="3065"/>
                    <a:pt x="2779" y="3065"/>
                  </a:cubicBezTo>
                  <a:cubicBezTo>
                    <a:pt x="2771" y="3065"/>
                    <a:pt x="2763" y="3064"/>
                    <a:pt x="2754" y="3063"/>
                  </a:cubicBezTo>
                  <a:cubicBezTo>
                    <a:pt x="2669" y="3002"/>
                    <a:pt x="2570" y="2941"/>
                    <a:pt x="2465" y="2941"/>
                  </a:cubicBezTo>
                  <a:cubicBezTo>
                    <a:pt x="2389" y="2941"/>
                    <a:pt x="2309" y="2974"/>
                    <a:pt x="2229" y="3063"/>
                  </a:cubicBezTo>
                  <a:lnTo>
                    <a:pt x="2208" y="3168"/>
                  </a:lnTo>
                  <a:cubicBezTo>
                    <a:pt x="2110" y="3201"/>
                    <a:pt x="2025" y="3334"/>
                    <a:pt x="1913" y="3334"/>
                  </a:cubicBezTo>
                  <a:cubicBezTo>
                    <a:pt x="1881" y="3334"/>
                    <a:pt x="1846" y="3323"/>
                    <a:pt x="1808" y="3294"/>
                  </a:cubicBezTo>
                  <a:lnTo>
                    <a:pt x="1766" y="3189"/>
                  </a:lnTo>
                  <a:lnTo>
                    <a:pt x="1640" y="3294"/>
                  </a:lnTo>
                  <a:lnTo>
                    <a:pt x="1535" y="3210"/>
                  </a:lnTo>
                  <a:cubicBezTo>
                    <a:pt x="1409" y="3210"/>
                    <a:pt x="1451" y="3336"/>
                    <a:pt x="1367" y="3378"/>
                  </a:cubicBezTo>
                  <a:lnTo>
                    <a:pt x="1093" y="3378"/>
                  </a:lnTo>
                  <a:cubicBezTo>
                    <a:pt x="1072" y="3441"/>
                    <a:pt x="1009" y="3504"/>
                    <a:pt x="925" y="3546"/>
                  </a:cubicBezTo>
                  <a:lnTo>
                    <a:pt x="925" y="3757"/>
                  </a:lnTo>
                  <a:cubicBezTo>
                    <a:pt x="930" y="3757"/>
                    <a:pt x="936" y="3757"/>
                    <a:pt x="941" y="3758"/>
                  </a:cubicBezTo>
                  <a:lnTo>
                    <a:pt x="941" y="3758"/>
                  </a:lnTo>
                  <a:cubicBezTo>
                    <a:pt x="936" y="3758"/>
                    <a:pt x="931" y="3759"/>
                    <a:pt x="926" y="3759"/>
                  </a:cubicBezTo>
                  <a:cubicBezTo>
                    <a:pt x="855" y="3759"/>
                    <a:pt x="825" y="3678"/>
                    <a:pt x="764" y="3678"/>
                  </a:cubicBezTo>
                  <a:cubicBezTo>
                    <a:pt x="750" y="3678"/>
                    <a:pt x="734" y="3682"/>
                    <a:pt x="715" y="3694"/>
                  </a:cubicBezTo>
                  <a:cubicBezTo>
                    <a:pt x="631" y="3757"/>
                    <a:pt x="610" y="3862"/>
                    <a:pt x="568" y="3946"/>
                  </a:cubicBezTo>
                  <a:lnTo>
                    <a:pt x="631" y="4051"/>
                  </a:lnTo>
                  <a:cubicBezTo>
                    <a:pt x="463" y="4093"/>
                    <a:pt x="442" y="4261"/>
                    <a:pt x="336" y="4345"/>
                  </a:cubicBezTo>
                  <a:lnTo>
                    <a:pt x="442" y="4408"/>
                  </a:lnTo>
                  <a:cubicBezTo>
                    <a:pt x="421" y="4450"/>
                    <a:pt x="463" y="4514"/>
                    <a:pt x="400" y="4535"/>
                  </a:cubicBezTo>
                  <a:lnTo>
                    <a:pt x="189" y="4345"/>
                  </a:lnTo>
                  <a:lnTo>
                    <a:pt x="189" y="4345"/>
                  </a:lnTo>
                  <a:cubicBezTo>
                    <a:pt x="231" y="4493"/>
                    <a:pt x="126" y="4556"/>
                    <a:pt x="63" y="4619"/>
                  </a:cubicBezTo>
                  <a:cubicBezTo>
                    <a:pt x="84" y="4661"/>
                    <a:pt x="105" y="4703"/>
                    <a:pt x="126" y="4703"/>
                  </a:cubicBezTo>
                  <a:cubicBezTo>
                    <a:pt x="224" y="4703"/>
                    <a:pt x="313" y="4759"/>
                    <a:pt x="399" y="4759"/>
                  </a:cubicBezTo>
                  <a:cubicBezTo>
                    <a:pt x="442" y="4759"/>
                    <a:pt x="484" y="4745"/>
                    <a:pt x="526" y="4703"/>
                  </a:cubicBezTo>
                  <a:lnTo>
                    <a:pt x="526" y="4703"/>
                  </a:lnTo>
                  <a:cubicBezTo>
                    <a:pt x="652" y="4871"/>
                    <a:pt x="400" y="4955"/>
                    <a:pt x="463" y="5102"/>
                  </a:cubicBezTo>
                  <a:cubicBezTo>
                    <a:pt x="463" y="5102"/>
                    <a:pt x="442" y="5144"/>
                    <a:pt x="421" y="5144"/>
                  </a:cubicBezTo>
                  <a:cubicBezTo>
                    <a:pt x="400" y="5165"/>
                    <a:pt x="379" y="5165"/>
                    <a:pt x="315" y="5165"/>
                  </a:cubicBezTo>
                  <a:cubicBezTo>
                    <a:pt x="357" y="5081"/>
                    <a:pt x="252" y="5060"/>
                    <a:pt x="252" y="4976"/>
                  </a:cubicBezTo>
                  <a:cubicBezTo>
                    <a:pt x="252" y="4934"/>
                    <a:pt x="336" y="4934"/>
                    <a:pt x="294" y="4871"/>
                  </a:cubicBezTo>
                  <a:cubicBezTo>
                    <a:pt x="265" y="4842"/>
                    <a:pt x="236" y="4802"/>
                    <a:pt x="192" y="4802"/>
                  </a:cubicBezTo>
                  <a:cubicBezTo>
                    <a:pt x="173" y="4802"/>
                    <a:pt x="152" y="4810"/>
                    <a:pt x="126" y="4829"/>
                  </a:cubicBezTo>
                  <a:cubicBezTo>
                    <a:pt x="168" y="4955"/>
                    <a:pt x="84" y="5060"/>
                    <a:pt x="126" y="5186"/>
                  </a:cubicBezTo>
                  <a:cubicBezTo>
                    <a:pt x="147" y="5312"/>
                    <a:pt x="105" y="5460"/>
                    <a:pt x="147" y="5607"/>
                  </a:cubicBezTo>
                  <a:cubicBezTo>
                    <a:pt x="198" y="5607"/>
                    <a:pt x="248" y="5630"/>
                    <a:pt x="290" y="5630"/>
                  </a:cubicBezTo>
                  <a:cubicBezTo>
                    <a:pt x="317" y="5630"/>
                    <a:pt x="341" y="5619"/>
                    <a:pt x="357" y="5586"/>
                  </a:cubicBezTo>
                  <a:cubicBezTo>
                    <a:pt x="400" y="5502"/>
                    <a:pt x="379" y="5439"/>
                    <a:pt x="315" y="5376"/>
                  </a:cubicBezTo>
                  <a:cubicBezTo>
                    <a:pt x="414" y="5376"/>
                    <a:pt x="347" y="5247"/>
                    <a:pt x="440" y="5247"/>
                  </a:cubicBezTo>
                  <a:cubicBezTo>
                    <a:pt x="447" y="5247"/>
                    <a:pt x="454" y="5248"/>
                    <a:pt x="463" y="5249"/>
                  </a:cubicBezTo>
                  <a:cubicBezTo>
                    <a:pt x="526" y="5355"/>
                    <a:pt x="484" y="5460"/>
                    <a:pt x="526" y="5586"/>
                  </a:cubicBezTo>
                  <a:cubicBezTo>
                    <a:pt x="547" y="5712"/>
                    <a:pt x="694" y="5712"/>
                    <a:pt x="778" y="5817"/>
                  </a:cubicBezTo>
                  <a:cubicBezTo>
                    <a:pt x="862" y="5985"/>
                    <a:pt x="925" y="6174"/>
                    <a:pt x="925" y="6364"/>
                  </a:cubicBezTo>
                  <a:cubicBezTo>
                    <a:pt x="925" y="6385"/>
                    <a:pt x="904" y="6385"/>
                    <a:pt x="904" y="6385"/>
                  </a:cubicBezTo>
                  <a:cubicBezTo>
                    <a:pt x="778" y="6385"/>
                    <a:pt x="841" y="6259"/>
                    <a:pt x="757" y="6217"/>
                  </a:cubicBezTo>
                  <a:cubicBezTo>
                    <a:pt x="662" y="6264"/>
                    <a:pt x="556" y="6287"/>
                    <a:pt x="447" y="6287"/>
                  </a:cubicBezTo>
                  <a:cubicBezTo>
                    <a:pt x="410" y="6287"/>
                    <a:pt x="373" y="6285"/>
                    <a:pt x="336" y="6280"/>
                  </a:cubicBezTo>
                  <a:lnTo>
                    <a:pt x="189" y="6174"/>
                  </a:lnTo>
                  <a:lnTo>
                    <a:pt x="189" y="6174"/>
                  </a:lnTo>
                  <a:cubicBezTo>
                    <a:pt x="126" y="6322"/>
                    <a:pt x="315" y="6427"/>
                    <a:pt x="189" y="6616"/>
                  </a:cubicBezTo>
                  <a:cubicBezTo>
                    <a:pt x="147" y="6658"/>
                    <a:pt x="21" y="6700"/>
                    <a:pt x="0" y="6826"/>
                  </a:cubicBezTo>
                  <a:cubicBezTo>
                    <a:pt x="42" y="6847"/>
                    <a:pt x="84" y="6847"/>
                    <a:pt x="105" y="6889"/>
                  </a:cubicBezTo>
                  <a:cubicBezTo>
                    <a:pt x="65" y="7029"/>
                    <a:pt x="82" y="7206"/>
                    <a:pt x="156" y="7206"/>
                  </a:cubicBezTo>
                  <a:cubicBezTo>
                    <a:pt x="160" y="7206"/>
                    <a:pt x="164" y="7206"/>
                    <a:pt x="168" y="7205"/>
                  </a:cubicBezTo>
                  <a:cubicBezTo>
                    <a:pt x="273" y="7205"/>
                    <a:pt x="294" y="7100"/>
                    <a:pt x="336" y="7036"/>
                  </a:cubicBezTo>
                  <a:cubicBezTo>
                    <a:pt x="379" y="7184"/>
                    <a:pt x="421" y="7310"/>
                    <a:pt x="463" y="7436"/>
                  </a:cubicBezTo>
                  <a:lnTo>
                    <a:pt x="315" y="7499"/>
                  </a:lnTo>
                  <a:cubicBezTo>
                    <a:pt x="210" y="7478"/>
                    <a:pt x="336" y="7289"/>
                    <a:pt x="168" y="7289"/>
                  </a:cubicBezTo>
                  <a:cubicBezTo>
                    <a:pt x="189" y="7415"/>
                    <a:pt x="126" y="7562"/>
                    <a:pt x="294" y="7646"/>
                  </a:cubicBezTo>
                  <a:cubicBezTo>
                    <a:pt x="357" y="7541"/>
                    <a:pt x="505" y="7625"/>
                    <a:pt x="610" y="7541"/>
                  </a:cubicBezTo>
                  <a:cubicBezTo>
                    <a:pt x="526" y="7163"/>
                    <a:pt x="421" y="6784"/>
                    <a:pt x="315" y="6385"/>
                  </a:cubicBezTo>
                  <a:lnTo>
                    <a:pt x="315" y="6385"/>
                  </a:lnTo>
                  <a:cubicBezTo>
                    <a:pt x="505" y="6532"/>
                    <a:pt x="463" y="6784"/>
                    <a:pt x="652" y="6868"/>
                  </a:cubicBezTo>
                  <a:cubicBezTo>
                    <a:pt x="673" y="6826"/>
                    <a:pt x="673" y="6784"/>
                    <a:pt x="694" y="6700"/>
                  </a:cubicBezTo>
                  <a:cubicBezTo>
                    <a:pt x="757" y="6763"/>
                    <a:pt x="799" y="6805"/>
                    <a:pt x="841" y="6868"/>
                  </a:cubicBezTo>
                  <a:cubicBezTo>
                    <a:pt x="862" y="6931"/>
                    <a:pt x="883" y="6994"/>
                    <a:pt x="799" y="7015"/>
                  </a:cubicBezTo>
                  <a:cubicBezTo>
                    <a:pt x="778" y="7100"/>
                    <a:pt x="904" y="7057"/>
                    <a:pt x="904" y="7121"/>
                  </a:cubicBezTo>
                  <a:lnTo>
                    <a:pt x="799" y="7163"/>
                  </a:lnTo>
                  <a:lnTo>
                    <a:pt x="862" y="7268"/>
                  </a:lnTo>
                  <a:cubicBezTo>
                    <a:pt x="894" y="7299"/>
                    <a:pt x="930" y="7299"/>
                    <a:pt x="967" y="7299"/>
                  </a:cubicBezTo>
                  <a:cubicBezTo>
                    <a:pt x="1004" y="7299"/>
                    <a:pt x="1041" y="7299"/>
                    <a:pt x="1072" y="7331"/>
                  </a:cubicBezTo>
                  <a:cubicBezTo>
                    <a:pt x="1135" y="7289"/>
                    <a:pt x="1051" y="7163"/>
                    <a:pt x="1198" y="7142"/>
                  </a:cubicBezTo>
                  <a:cubicBezTo>
                    <a:pt x="1219" y="7268"/>
                    <a:pt x="1283" y="7373"/>
                    <a:pt x="1346" y="7478"/>
                  </a:cubicBezTo>
                  <a:cubicBezTo>
                    <a:pt x="1262" y="7541"/>
                    <a:pt x="1262" y="7667"/>
                    <a:pt x="1346" y="7730"/>
                  </a:cubicBezTo>
                  <a:cubicBezTo>
                    <a:pt x="1430" y="7814"/>
                    <a:pt x="1472" y="7919"/>
                    <a:pt x="1493" y="8046"/>
                  </a:cubicBezTo>
                  <a:cubicBezTo>
                    <a:pt x="1514" y="8214"/>
                    <a:pt x="1619" y="8382"/>
                    <a:pt x="1640" y="8571"/>
                  </a:cubicBezTo>
                  <a:cubicBezTo>
                    <a:pt x="1640" y="8697"/>
                    <a:pt x="1745" y="8803"/>
                    <a:pt x="1787" y="8929"/>
                  </a:cubicBezTo>
                  <a:cubicBezTo>
                    <a:pt x="1808" y="9139"/>
                    <a:pt x="1913" y="9349"/>
                    <a:pt x="2081" y="9517"/>
                  </a:cubicBezTo>
                  <a:cubicBezTo>
                    <a:pt x="1934" y="9665"/>
                    <a:pt x="2081" y="9791"/>
                    <a:pt x="2124" y="9917"/>
                  </a:cubicBezTo>
                  <a:cubicBezTo>
                    <a:pt x="2166" y="10085"/>
                    <a:pt x="2271" y="10232"/>
                    <a:pt x="2418" y="10337"/>
                  </a:cubicBezTo>
                  <a:lnTo>
                    <a:pt x="2418" y="10569"/>
                  </a:lnTo>
                  <a:cubicBezTo>
                    <a:pt x="2502" y="10653"/>
                    <a:pt x="2565" y="10737"/>
                    <a:pt x="2649" y="10842"/>
                  </a:cubicBezTo>
                  <a:cubicBezTo>
                    <a:pt x="2679" y="10901"/>
                    <a:pt x="2730" y="10961"/>
                    <a:pt x="2801" y="10961"/>
                  </a:cubicBezTo>
                  <a:cubicBezTo>
                    <a:pt x="2831" y="10961"/>
                    <a:pt x="2864" y="10951"/>
                    <a:pt x="2901" y="10926"/>
                  </a:cubicBezTo>
                  <a:cubicBezTo>
                    <a:pt x="2901" y="10821"/>
                    <a:pt x="2943" y="10716"/>
                    <a:pt x="2859" y="10611"/>
                  </a:cubicBezTo>
                  <a:cubicBezTo>
                    <a:pt x="2943" y="10527"/>
                    <a:pt x="2880" y="10379"/>
                    <a:pt x="2965" y="10274"/>
                  </a:cubicBezTo>
                  <a:cubicBezTo>
                    <a:pt x="2943" y="10274"/>
                    <a:pt x="2901" y="10253"/>
                    <a:pt x="2901" y="10232"/>
                  </a:cubicBezTo>
                  <a:cubicBezTo>
                    <a:pt x="2894" y="10230"/>
                    <a:pt x="2887" y="10229"/>
                    <a:pt x="2882" y="10229"/>
                  </a:cubicBezTo>
                  <a:cubicBezTo>
                    <a:pt x="2827" y="10229"/>
                    <a:pt x="2871" y="10316"/>
                    <a:pt x="2775" y="10316"/>
                  </a:cubicBezTo>
                  <a:cubicBezTo>
                    <a:pt x="2733" y="10148"/>
                    <a:pt x="2565" y="10022"/>
                    <a:pt x="2607" y="9812"/>
                  </a:cubicBezTo>
                  <a:cubicBezTo>
                    <a:pt x="2607" y="9770"/>
                    <a:pt x="2586" y="9728"/>
                    <a:pt x="2565" y="9707"/>
                  </a:cubicBezTo>
                  <a:cubicBezTo>
                    <a:pt x="2460" y="9559"/>
                    <a:pt x="2397" y="9391"/>
                    <a:pt x="2355" y="9223"/>
                  </a:cubicBezTo>
                  <a:cubicBezTo>
                    <a:pt x="2334" y="9181"/>
                    <a:pt x="2334" y="9118"/>
                    <a:pt x="2292" y="9076"/>
                  </a:cubicBezTo>
                  <a:cubicBezTo>
                    <a:pt x="2208" y="8992"/>
                    <a:pt x="2145" y="8908"/>
                    <a:pt x="2103" y="8803"/>
                  </a:cubicBezTo>
                  <a:lnTo>
                    <a:pt x="2103" y="8445"/>
                  </a:lnTo>
                  <a:cubicBezTo>
                    <a:pt x="2018" y="8424"/>
                    <a:pt x="2039" y="8361"/>
                    <a:pt x="2039" y="8319"/>
                  </a:cubicBezTo>
                  <a:cubicBezTo>
                    <a:pt x="2018" y="8319"/>
                    <a:pt x="1955" y="8319"/>
                    <a:pt x="1934" y="8298"/>
                  </a:cubicBezTo>
                  <a:cubicBezTo>
                    <a:pt x="2018" y="8214"/>
                    <a:pt x="1871" y="8109"/>
                    <a:pt x="1955" y="8025"/>
                  </a:cubicBezTo>
                  <a:lnTo>
                    <a:pt x="1955" y="8025"/>
                  </a:lnTo>
                  <a:lnTo>
                    <a:pt x="2081" y="8130"/>
                  </a:lnTo>
                  <a:cubicBezTo>
                    <a:pt x="2166" y="8046"/>
                    <a:pt x="2081" y="7962"/>
                    <a:pt x="2039" y="7898"/>
                  </a:cubicBezTo>
                  <a:cubicBezTo>
                    <a:pt x="2039" y="7888"/>
                    <a:pt x="2034" y="7888"/>
                    <a:pt x="2029" y="7888"/>
                  </a:cubicBezTo>
                  <a:cubicBezTo>
                    <a:pt x="2024" y="7888"/>
                    <a:pt x="2018" y="7888"/>
                    <a:pt x="2018" y="7877"/>
                  </a:cubicBezTo>
                  <a:cubicBezTo>
                    <a:pt x="1997" y="7835"/>
                    <a:pt x="2018" y="7835"/>
                    <a:pt x="2039" y="7835"/>
                  </a:cubicBezTo>
                  <a:cubicBezTo>
                    <a:pt x="1976" y="7625"/>
                    <a:pt x="1997" y="7394"/>
                    <a:pt x="1808" y="7247"/>
                  </a:cubicBezTo>
                  <a:cubicBezTo>
                    <a:pt x="1840" y="7215"/>
                    <a:pt x="1882" y="7215"/>
                    <a:pt x="1924" y="7215"/>
                  </a:cubicBezTo>
                  <a:cubicBezTo>
                    <a:pt x="1966" y="7215"/>
                    <a:pt x="2008" y="7215"/>
                    <a:pt x="2039" y="7184"/>
                  </a:cubicBezTo>
                  <a:lnTo>
                    <a:pt x="2081" y="7100"/>
                  </a:lnTo>
                  <a:lnTo>
                    <a:pt x="2166" y="7163"/>
                  </a:lnTo>
                  <a:cubicBezTo>
                    <a:pt x="2187" y="7057"/>
                    <a:pt x="2187" y="6952"/>
                    <a:pt x="2145" y="6847"/>
                  </a:cubicBezTo>
                  <a:lnTo>
                    <a:pt x="1871" y="6847"/>
                  </a:lnTo>
                  <a:cubicBezTo>
                    <a:pt x="1745" y="6805"/>
                    <a:pt x="1640" y="6721"/>
                    <a:pt x="1556" y="6616"/>
                  </a:cubicBezTo>
                  <a:cubicBezTo>
                    <a:pt x="1556" y="6532"/>
                    <a:pt x="1577" y="6427"/>
                    <a:pt x="1556" y="6322"/>
                  </a:cubicBezTo>
                  <a:cubicBezTo>
                    <a:pt x="1535" y="6217"/>
                    <a:pt x="1577" y="6090"/>
                    <a:pt x="1556" y="6006"/>
                  </a:cubicBezTo>
                  <a:cubicBezTo>
                    <a:pt x="1517" y="5928"/>
                    <a:pt x="1622" y="5850"/>
                    <a:pt x="1605" y="5756"/>
                  </a:cubicBezTo>
                  <a:lnTo>
                    <a:pt x="1605" y="5756"/>
                  </a:lnTo>
                  <a:cubicBezTo>
                    <a:pt x="1665" y="5773"/>
                    <a:pt x="1716" y="5810"/>
                    <a:pt x="1772" y="5810"/>
                  </a:cubicBezTo>
                  <a:cubicBezTo>
                    <a:pt x="1790" y="5810"/>
                    <a:pt x="1809" y="5806"/>
                    <a:pt x="1829" y="5796"/>
                  </a:cubicBezTo>
                  <a:cubicBezTo>
                    <a:pt x="1871" y="5649"/>
                    <a:pt x="2039" y="5586"/>
                    <a:pt x="2103" y="5439"/>
                  </a:cubicBezTo>
                  <a:lnTo>
                    <a:pt x="2060" y="5333"/>
                  </a:lnTo>
                  <a:cubicBezTo>
                    <a:pt x="2081" y="5291"/>
                    <a:pt x="2166" y="5312"/>
                    <a:pt x="2166" y="5249"/>
                  </a:cubicBezTo>
                  <a:cubicBezTo>
                    <a:pt x="2166" y="5165"/>
                    <a:pt x="2060" y="5165"/>
                    <a:pt x="2060" y="5081"/>
                  </a:cubicBezTo>
                  <a:cubicBezTo>
                    <a:pt x="2124" y="5060"/>
                    <a:pt x="2208" y="5039"/>
                    <a:pt x="2208" y="4955"/>
                  </a:cubicBezTo>
                  <a:lnTo>
                    <a:pt x="2166" y="4892"/>
                  </a:lnTo>
                  <a:cubicBezTo>
                    <a:pt x="2313" y="4871"/>
                    <a:pt x="2460" y="4913"/>
                    <a:pt x="2544" y="4745"/>
                  </a:cubicBezTo>
                  <a:lnTo>
                    <a:pt x="2544" y="4745"/>
                  </a:lnTo>
                  <a:cubicBezTo>
                    <a:pt x="2544" y="4752"/>
                    <a:pt x="2544" y="4758"/>
                    <a:pt x="2544" y="4766"/>
                  </a:cubicBezTo>
                  <a:cubicBezTo>
                    <a:pt x="2649" y="4766"/>
                    <a:pt x="2775" y="4724"/>
                    <a:pt x="2880" y="4640"/>
                  </a:cubicBezTo>
                  <a:cubicBezTo>
                    <a:pt x="2917" y="4676"/>
                    <a:pt x="2961" y="4699"/>
                    <a:pt x="3003" y="4699"/>
                  </a:cubicBezTo>
                  <a:cubicBezTo>
                    <a:pt x="3034" y="4699"/>
                    <a:pt x="3064" y="4687"/>
                    <a:pt x="3091" y="4661"/>
                  </a:cubicBezTo>
                  <a:cubicBezTo>
                    <a:pt x="3070" y="4619"/>
                    <a:pt x="2965" y="4640"/>
                    <a:pt x="2986" y="4556"/>
                  </a:cubicBezTo>
                  <a:cubicBezTo>
                    <a:pt x="3007" y="4514"/>
                    <a:pt x="3028" y="4471"/>
                    <a:pt x="3070" y="4471"/>
                  </a:cubicBezTo>
                  <a:cubicBezTo>
                    <a:pt x="3154" y="4535"/>
                    <a:pt x="3217" y="4598"/>
                    <a:pt x="3259" y="4703"/>
                  </a:cubicBezTo>
                  <a:lnTo>
                    <a:pt x="3301" y="4577"/>
                  </a:lnTo>
                  <a:cubicBezTo>
                    <a:pt x="3328" y="4612"/>
                    <a:pt x="3354" y="4625"/>
                    <a:pt x="3381" y="4625"/>
                  </a:cubicBezTo>
                  <a:cubicBezTo>
                    <a:pt x="3417" y="4625"/>
                    <a:pt x="3454" y="4601"/>
                    <a:pt x="3490" y="4577"/>
                  </a:cubicBezTo>
                  <a:lnTo>
                    <a:pt x="3637" y="4682"/>
                  </a:lnTo>
                  <a:cubicBezTo>
                    <a:pt x="3656" y="4675"/>
                    <a:pt x="3675" y="4673"/>
                    <a:pt x="3694" y="4673"/>
                  </a:cubicBezTo>
                  <a:cubicBezTo>
                    <a:pt x="3769" y="4673"/>
                    <a:pt x="3844" y="4711"/>
                    <a:pt x="3925" y="4711"/>
                  </a:cubicBezTo>
                  <a:cubicBezTo>
                    <a:pt x="3961" y="4711"/>
                    <a:pt x="3998" y="4704"/>
                    <a:pt x="4037" y="4682"/>
                  </a:cubicBezTo>
                  <a:lnTo>
                    <a:pt x="4268" y="4892"/>
                  </a:lnTo>
                  <a:lnTo>
                    <a:pt x="4142" y="5018"/>
                  </a:lnTo>
                  <a:cubicBezTo>
                    <a:pt x="4184" y="5081"/>
                    <a:pt x="4247" y="5102"/>
                    <a:pt x="4310" y="5144"/>
                  </a:cubicBezTo>
                  <a:cubicBezTo>
                    <a:pt x="4289" y="5186"/>
                    <a:pt x="4226" y="5144"/>
                    <a:pt x="4226" y="5207"/>
                  </a:cubicBezTo>
                  <a:lnTo>
                    <a:pt x="4373" y="5291"/>
                  </a:lnTo>
                  <a:cubicBezTo>
                    <a:pt x="4415" y="5249"/>
                    <a:pt x="4373" y="5186"/>
                    <a:pt x="4436" y="5186"/>
                  </a:cubicBezTo>
                  <a:cubicBezTo>
                    <a:pt x="4436" y="5228"/>
                    <a:pt x="4436" y="5270"/>
                    <a:pt x="4457" y="5333"/>
                  </a:cubicBezTo>
                  <a:cubicBezTo>
                    <a:pt x="4499" y="5376"/>
                    <a:pt x="4562" y="5355"/>
                    <a:pt x="4583" y="5418"/>
                  </a:cubicBezTo>
                  <a:cubicBezTo>
                    <a:pt x="4583" y="5494"/>
                    <a:pt x="4566" y="5588"/>
                    <a:pt x="4499" y="5588"/>
                  </a:cubicBezTo>
                  <a:cubicBezTo>
                    <a:pt x="4493" y="5588"/>
                    <a:pt x="4486" y="5588"/>
                    <a:pt x="4478" y="5586"/>
                  </a:cubicBezTo>
                  <a:cubicBezTo>
                    <a:pt x="4463" y="5578"/>
                    <a:pt x="4447" y="5575"/>
                    <a:pt x="4430" y="5575"/>
                  </a:cubicBezTo>
                  <a:cubicBezTo>
                    <a:pt x="4389" y="5575"/>
                    <a:pt x="4346" y="5592"/>
                    <a:pt x="4308" y="5592"/>
                  </a:cubicBezTo>
                  <a:cubicBezTo>
                    <a:pt x="4277" y="5592"/>
                    <a:pt x="4249" y="5582"/>
                    <a:pt x="4226" y="5544"/>
                  </a:cubicBezTo>
                  <a:cubicBezTo>
                    <a:pt x="4220" y="5538"/>
                    <a:pt x="4213" y="5535"/>
                    <a:pt x="4205" y="5535"/>
                  </a:cubicBezTo>
                  <a:cubicBezTo>
                    <a:pt x="4184" y="5535"/>
                    <a:pt x="4157" y="5555"/>
                    <a:pt x="4142" y="5586"/>
                  </a:cubicBezTo>
                  <a:cubicBezTo>
                    <a:pt x="4142" y="5670"/>
                    <a:pt x="4205" y="5691"/>
                    <a:pt x="4247" y="5733"/>
                  </a:cubicBezTo>
                  <a:cubicBezTo>
                    <a:pt x="4373" y="5733"/>
                    <a:pt x="4499" y="5733"/>
                    <a:pt x="4625" y="5691"/>
                  </a:cubicBezTo>
                  <a:cubicBezTo>
                    <a:pt x="4667" y="5775"/>
                    <a:pt x="4689" y="5901"/>
                    <a:pt x="4773" y="5943"/>
                  </a:cubicBezTo>
                  <a:cubicBezTo>
                    <a:pt x="4805" y="5957"/>
                    <a:pt x="4834" y="5963"/>
                    <a:pt x="4859" y="5963"/>
                  </a:cubicBezTo>
                  <a:cubicBezTo>
                    <a:pt x="4948" y="5963"/>
                    <a:pt x="4997" y="5892"/>
                    <a:pt x="5046" y="5859"/>
                  </a:cubicBezTo>
                  <a:cubicBezTo>
                    <a:pt x="5075" y="5851"/>
                    <a:pt x="5106" y="5848"/>
                    <a:pt x="5136" y="5848"/>
                  </a:cubicBezTo>
                  <a:cubicBezTo>
                    <a:pt x="5181" y="5848"/>
                    <a:pt x="5227" y="5854"/>
                    <a:pt x="5269" y="5854"/>
                  </a:cubicBezTo>
                  <a:cubicBezTo>
                    <a:pt x="5340" y="5854"/>
                    <a:pt x="5403" y="5838"/>
                    <a:pt x="5445" y="5754"/>
                  </a:cubicBezTo>
                  <a:cubicBezTo>
                    <a:pt x="5445" y="5712"/>
                    <a:pt x="5319" y="5670"/>
                    <a:pt x="5445" y="5670"/>
                  </a:cubicBezTo>
                  <a:cubicBezTo>
                    <a:pt x="5551" y="5670"/>
                    <a:pt x="5551" y="5796"/>
                    <a:pt x="5614" y="5838"/>
                  </a:cubicBezTo>
                  <a:lnTo>
                    <a:pt x="5761" y="5859"/>
                  </a:lnTo>
                  <a:lnTo>
                    <a:pt x="5635" y="6006"/>
                  </a:lnTo>
                  <a:cubicBezTo>
                    <a:pt x="5698" y="6153"/>
                    <a:pt x="5572" y="6322"/>
                    <a:pt x="5740" y="6448"/>
                  </a:cubicBezTo>
                  <a:cubicBezTo>
                    <a:pt x="5751" y="6453"/>
                    <a:pt x="5761" y="6456"/>
                    <a:pt x="5770" y="6456"/>
                  </a:cubicBezTo>
                  <a:cubicBezTo>
                    <a:pt x="5795" y="6456"/>
                    <a:pt x="5814" y="6437"/>
                    <a:pt x="5845" y="6406"/>
                  </a:cubicBezTo>
                  <a:cubicBezTo>
                    <a:pt x="5908" y="6511"/>
                    <a:pt x="6034" y="6511"/>
                    <a:pt x="6097" y="6574"/>
                  </a:cubicBezTo>
                  <a:cubicBezTo>
                    <a:pt x="6139" y="6721"/>
                    <a:pt x="6181" y="6847"/>
                    <a:pt x="6244" y="6952"/>
                  </a:cubicBezTo>
                  <a:cubicBezTo>
                    <a:pt x="6286" y="7079"/>
                    <a:pt x="6413" y="7163"/>
                    <a:pt x="6539" y="7163"/>
                  </a:cubicBezTo>
                  <a:cubicBezTo>
                    <a:pt x="6560" y="7247"/>
                    <a:pt x="6455" y="7289"/>
                    <a:pt x="6497" y="7373"/>
                  </a:cubicBezTo>
                  <a:cubicBezTo>
                    <a:pt x="6476" y="7436"/>
                    <a:pt x="6581" y="7478"/>
                    <a:pt x="6560" y="7541"/>
                  </a:cubicBezTo>
                  <a:cubicBezTo>
                    <a:pt x="6518" y="7604"/>
                    <a:pt x="6644" y="7625"/>
                    <a:pt x="6581" y="7688"/>
                  </a:cubicBezTo>
                  <a:cubicBezTo>
                    <a:pt x="6539" y="7688"/>
                    <a:pt x="6518" y="7709"/>
                    <a:pt x="6497" y="7751"/>
                  </a:cubicBezTo>
                  <a:lnTo>
                    <a:pt x="6581" y="7814"/>
                  </a:lnTo>
                  <a:cubicBezTo>
                    <a:pt x="6604" y="7811"/>
                    <a:pt x="6628" y="7810"/>
                    <a:pt x="6652" y="7810"/>
                  </a:cubicBezTo>
                  <a:cubicBezTo>
                    <a:pt x="6711" y="7810"/>
                    <a:pt x="6771" y="7818"/>
                    <a:pt x="6831" y="7818"/>
                  </a:cubicBezTo>
                  <a:cubicBezTo>
                    <a:pt x="6895" y="7818"/>
                    <a:pt x="6958" y="7809"/>
                    <a:pt x="7022" y="7772"/>
                  </a:cubicBezTo>
                  <a:cubicBezTo>
                    <a:pt x="6875" y="7625"/>
                    <a:pt x="6791" y="7415"/>
                    <a:pt x="6791" y="7205"/>
                  </a:cubicBezTo>
                  <a:cubicBezTo>
                    <a:pt x="6796" y="7202"/>
                    <a:pt x="6801" y="7201"/>
                    <a:pt x="6806" y="7201"/>
                  </a:cubicBezTo>
                  <a:cubicBezTo>
                    <a:pt x="6841" y="7201"/>
                    <a:pt x="6885" y="7250"/>
                    <a:pt x="6908" y="7250"/>
                  </a:cubicBezTo>
                  <a:cubicBezTo>
                    <a:pt x="6912" y="7250"/>
                    <a:pt x="6915" y="7249"/>
                    <a:pt x="6917" y="7247"/>
                  </a:cubicBezTo>
                  <a:cubicBezTo>
                    <a:pt x="6938" y="7226"/>
                    <a:pt x="6980" y="7205"/>
                    <a:pt x="6980" y="7121"/>
                  </a:cubicBezTo>
                  <a:lnTo>
                    <a:pt x="6833" y="6994"/>
                  </a:lnTo>
                  <a:cubicBezTo>
                    <a:pt x="6812" y="6973"/>
                    <a:pt x="6833" y="6952"/>
                    <a:pt x="6833" y="6910"/>
                  </a:cubicBezTo>
                  <a:cubicBezTo>
                    <a:pt x="6896" y="6889"/>
                    <a:pt x="6980" y="6910"/>
                    <a:pt x="7043" y="6847"/>
                  </a:cubicBezTo>
                  <a:cubicBezTo>
                    <a:pt x="7085" y="6910"/>
                    <a:pt x="7169" y="6931"/>
                    <a:pt x="7190" y="7015"/>
                  </a:cubicBezTo>
                  <a:lnTo>
                    <a:pt x="7169" y="7015"/>
                  </a:lnTo>
                  <a:cubicBezTo>
                    <a:pt x="7232" y="7015"/>
                    <a:pt x="7296" y="7036"/>
                    <a:pt x="7338" y="7079"/>
                  </a:cubicBezTo>
                  <a:cubicBezTo>
                    <a:pt x="7485" y="7226"/>
                    <a:pt x="7590" y="7394"/>
                    <a:pt x="7674" y="7583"/>
                  </a:cubicBezTo>
                  <a:cubicBezTo>
                    <a:pt x="7703" y="7569"/>
                    <a:pt x="7731" y="7563"/>
                    <a:pt x="7758" y="7563"/>
                  </a:cubicBezTo>
                  <a:cubicBezTo>
                    <a:pt x="7848" y="7563"/>
                    <a:pt x="7925" y="7625"/>
                    <a:pt x="7989" y="7625"/>
                  </a:cubicBezTo>
                  <a:cubicBezTo>
                    <a:pt x="8129" y="7625"/>
                    <a:pt x="8117" y="7816"/>
                    <a:pt x="8261" y="7816"/>
                  </a:cubicBezTo>
                  <a:cubicBezTo>
                    <a:pt x="8268" y="7816"/>
                    <a:pt x="8276" y="7815"/>
                    <a:pt x="8284" y="7814"/>
                  </a:cubicBezTo>
                  <a:lnTo>
                    <a:pt x="8284" y="7436"/>
                  </a:lnTo>
                  <a:lnTo>
                    <a:pt x="8158" y="7436"/>
                  </a:lnTo>
                  <a:cubicBezTo>
                    <a:pt x="8187" y="7397"/>
                    <a:pt x="8212" y="7380"/>
                    <a:pt x="8232" y="7380"/>
                  </a:cubicBezTo>
                  <a:cubicBezTo>
                    <a:pt x="8255" y="7380"/>
                    <a:pt x="8272" y="7402"/>
                    <a:pt x="8284" y="7436"/>
                  </a:cubicBezTo>
                  <a:cubicBezTo>
                    <a:pt x="8389" y="7436"/>
                    <a:pt x="8494" y="7478"/>
                    <a:pt x="8578" y="7541"/>
                  </a:cubicBezTo>
                  <a:lnTo>
                    <a:pt x="8536" y="7583"/>
                  </a:lnTo>
                  <a:cubicBezTo>
                    <a:pt x="8557" y="7625"/>
                    <a:pt x="8578" y="7667"/>
                    <a:pt x="8641" y="7667"/>
                  </a:cubicBezTo>
                  <a:cubicBezTo>
                    <a:pt x="8725" y="7625"/>
                    <a:pt x="8746" y="7541"/>
                    <a:pt x="8704" y="7457"/>
                  </a:cubicBezTo>
                  <a:cubicBezTo>
                    <a:pt x="8620" y="7436"/>
                    <a:pt x="8578" y="7394"/>
                    <a:pt x="8536" y="7331"/>
                  </a:cubicBezTo>
                  <a:cubicBezTo>
                    <a:pt x="8536" y="7205"/>
                    <a:pt x="8494" y="7079"/>
                    <a:pt x="8389" y="7015"/>
                  </a:cubicBezTo>
                  <a:cubicBezTo>
                    <a:pt x="8326" y="6931"/>
                    <a:pt x="8305" y="6826"/>
                    <a:pt x="8326" y="6742"/>
                  </a:cubicBezTo>
                  <a:cubicBezTo>
                    <a:pt x="8326" y="6658"/>
                    <a:pt x="8326" y="6595"/>
                    <a:pt x="8305" y="6532"/>
                  </a:cubicBezTo>
                  <a:cubicBezTo>
                    <a:pt x="8347" y="6511"/>
                    <a:pt x="8410" y="6511"/>
                    <a:pt x="8410" y="6427"/>
                  </a:cubicBezTo>
                  <a:lnTo>
                    <a:pt x="8158" y="6174"/>
                  </a:lnTo>
                  <a:cubicBezTo>
                    <a:pt x="8177" y="6117"/>
                    <a:pt x="8126" y="6025"/>
                    <a:pt x="8196" y="6025"/>
                  </a:cubicBezTo>
                  <a:cubicBezTo>
                    <a:pt x="8203" y="6025"/>
                    <a:pt x="8211" y="6025"/>
                    <a:pt x="8221" y="6027"/>
                  </a:cubicBezTo>
                  <a:cubicBezTo>
                    <a:pt x="8326" y="6048"/>
                    <a:pt x="8242" y="6153"/>
                    <a:pt x="8326" y="6195"/>
                  </a:cubicBezTo>
                  <a:lnTo>
                    <a:pt x="8410" y="6195"/>
                  </a:lnTo>
                  <a:cubicBezTo>
                    <a:pt x="8389" y="6132"/>
                    <a:pt x="8431" y="6090"/>
                    <a:pt x="8452" y="6048"/>
                  </a:cubicBezTo>
                  <a:cubicBezTo>
                    <a:pt x="8410" y="5985"/>
                    <a:pt x="8389" y="5880"/>
                    <a:pt x="8242" y="5859"/>
                  </a:cubicBezTo>
                  <a:cubicBezTo>
                    <a:pt x="8452" y="5817"/>
                    <a:pt x="8473" y="5691"/>
                    <a:pt x="8515" y="5607"/>
                  </a:cubicBezTo>
                  <a:lnTo>
                    <a:pt x="8515" y="5270"/>
                  </a:lnTo>
                  <a:cubicBezTo>
                    <a:pt x="8473" y="5102"/>
                    <a:pt x="8326" y="5186"/>
                    <a:pt x="8284" y="5102"/>
                  </a:cubicBezTo>
                  <a:cubicBezTo>
                    <a:pt x="8263" y="4913"/>
                    <a:pt x="8284" y="4724"/>
                    <a:pt x="8326" y="4535"/>
                  </a:cubicBezTo>
                  <a:cubicBezTo>
                    <a:pt x="8309" y="4526"/>
                    <a:pt x="8295" y="4523"/>
                    <a:pt x="8284" y="4523"/>
                  </a:cubicBezTo>
                  <a:cubicBezTo>
                    <a:pt x="8216" y="4523"/>
                    <a:pt x="8225" y="4645"/>
                    <a:pt x="8162" y="4645"/>
                  </a:cubicBezTo>
                  <a:cubicBezTo>
                    <a:pt x="8155" y="4645"/>
                    <a:pt x="8146" y="4644"/>
                    <a:pt x="8137" y="4640"/>
                  </a:cubicBezTo>
                  <a:cubicBezTo>
                    <a:pt x="8094" y="4619"/>
                    <a:pt x="8031" y="4598"/>
                    <a:pt x="8031" y="4535"/>
                  </a:cubicBezTo>
                  <a:cubicBezTo>
                    <a:pt x="8010" y="4366"/>
                    <a:pt x="7926" y="4198"/>
                    <a:pt x="7821" y="4051"/>
                  </a:cubicBezTo>
                  <a:cubicBezTo>
                    <a:pt x="7821" y="4030"/>
                    <a:pt x="7800" y="4030"/>
                    <a:pt x="7758" y="4030"/>
                  </a:cubicBezTo>
                  <a:lnTo>
                    <a:pt x="7632" y="4156"/>
                  </a:lnTo>
                  <a:lnTo>
                    <a:pt x="7485" y="4051"/>
                  </a:lnTo>
                  <a:cubicBezTo>
                    <a:pt x="7464" y="3925"/>
                    <a:pt x="7506" y="3799"/>
                    <a:pt x="7422" y="3673"/>
                  </a:cubicBezTo>
                  <a:cubicBezTo>
                    <a:pt x="7422" y="3673"/>
                    <a:pt x="7443" y="3631"/>
                    <a:pt x="7443" y="3609"/>
                  </a:cubicBezTo>
                  <a:cubicBezTo>
                    <a:pt x="7458" y="3604"/>
                    <a:pt x="7476" y="3603"/>
                    <a:pt x="7493" y="3603"/>
                  </a:cubicBezTo>
                  <a:cubicBezTo>
                    <a:pt x="7511" y="3603"/>
                    <a:pt x="7529" y="3604"/>
                    <a:pt x="7548" y="3604"/>
                  </a:cubicBezTo>
                  <a:cubicBezTo>
                    <a:pt x="7585" y="3604"/>
                    <a:pt x="7621" y="3599"/>
                    <a:pt x="7653" y="3567"/>
                  </a:cubicBezTo>
                  <a:cubicBezTo>
                    <a:pt x="7695" y="3378"/>
                    <a:pt x="7548" y="3189"/>
                    <a:pt x="7590" y="3021"/>
                  </a:cubicBezTo>
                  <a:cubicBezTo>
                    <a:pt x="7485" y="2895"/>
                    <a:pt x="7338" y="2937"/>
                    <a:pt x="7253" y="2832"/>
                  </a:cubicBezTo>
                  <a:cubicBezTo>
                    <a:pt x="7380" y="2684"/>
                    <a:pt x="7569" y="2558"/>
                    <a:pt x="7611" y="2348"/>
                  </a:cubicBezTo>
                  <a:cubicBezTo>
                    <a:pt x="7569" y="2285"/>
                    <a:pt x="7485" y="2222"/>
                    <a:pt x="7422" y="2201"/>
                  </a:cubicBezTo>
                  <a:cubicBezTo>
                    <a:pt x="7695" y="2180"/>
                    <a:pt x="7695" y="2180"/>
                    <a:pt x="7737" y="1970"/>
                  </a:cubicBezTo>
                  <a:cubicBezTo>
                    <a:pt x="7821" y="1928"/>
                    <a:pt x="7884" y="1885"/>
                    <a:pt x="7947" y="1822"/>
                  </a:cubicBezTo>
                  <a:lnTo>
                    <a:pt x="8094" y="1907"/>
                  </a:lnTo>
                  <a:cubicBezTo>
                    <a:pt x="8137" y="2033"/>
                    <a:pt x="8158" y="2159"/>
                    <a:pt x="8158" y="2306"/>
                  </a:cubicBezTo>
                  <a:cubicBezTo>
                    <a:pt x="8137" y="2474"/>
                    <a:pt x="8179" y="2642"/>
                    <a:pt x="8242" y="2790"/>
                  </a:cubicBezTo>
                  <a:cubicBezTo>
                    <a:pt x="8279" y="2803"/>
                    <a:pt x="8315" y="2808"/>
                    <a:pt x="8351" y="2808"/>
                  </a:cubicBezTo>
                  <a:cubicBezTo>
                    <a:pt x="8425" y="2808"/>
                    <a:pt x="8498" y="2788"/>
                    <a:pt x="8575" y="2788"/>
                  </a:cubicBezTo>
                  <a:cubicBezTo>
                    <a:pt x="8629" y="2788"/>
                    <a:pt x="8685" y="2798"/>
                    <a:pt x="8746" y="2832"/>
                  </a:cubicBezTo>
                  <a:lnTo>
                    <a:pt x="8515" y="2558"/>
                  </a:lnTo>
                  <a:cubicBezTo>
                    <a:pt x="8552" y="2552"/>
                    <a:pt x="8589" y="2550"/>
                    <a:pt x="8626" y="2550"/>
                  </a:cubicBezTo>
                  <a:cubicBezTo>
                    <a:pt x="8715" y="2550"/>
                    <a:pt x="8804" y="2564"/>
                    <a:pt x="8893" y="2579"/>
                  </a:cubicBezTo>
                  <a:cubicBezTo>
                    <a:pt x="8893" y="2642"/>
                    <a:pt x="8872" y="2663"/>
                    <a:pt x="8830" y="2726"/>
                  </a:cubicBezTo>
                  <a:cubicBezTo>
                    <a:pt x="8839" y="2725"/>
                    <a:pt x="8847" y="2725"/>
                    <a:pt x="8855" y="2725"/>
                  </a:cubicBezTo>
                  <a:cubicBezTo>
                    <a:pt x="8995" y="2725"/>
                    <a:pt x="8963" y="2897"/>
                    <a:pt x="9083" y="2937"/>
                  </a:cubicBezTo>
                  <a:cubicBezTo>
                    <a:pt x="9129" y="2905"/>
                    <a:pt x="9200" y="2851"/>
                    <a:pt x="9267" y="2851"/>
                  </a:cubicBezTo>
                  <a:cubicBezTo>
                    <a:pt x="9290" y="2851"/>
                    <a:pt x="9313" y="2857"/>
                    <a:pt x="9335" y="2874"/>
                  </a:cubicBezTo>
                  <a:cubicBezTo>
                    <a:pt x="9587" y="2958"/>
                    <a:pt x="9776" y="3126"/>
                    <a:pt x="9903" y="3357"/>
                  </a:cubicBezTo>
                  <a:cubicBezTo>
                    <a:pt x="10134" y="3441"/>
                    <a:pt x="10344" y="3588"/>
                    <a:pt x="10491" y="3778"/>
                  </a:cubicBezTo>
                  <a:lnTo>
                    <a:pt x="10659" y="3778"/>
                  </a:lnTo>
                  <a:cubicBezTo>
                    <a:pt x="10701" y="3925"/>
                    <a:pt x="10786" y="3988"/>
                    <a:pt x="10891" y="3988"/>
                  </a:cubicBezTo>
                  <a:cubicBezTo>
                    <a:pt x="11017" y="4198"/>
                    <a:pt x="11206" y="4366"/>
                    <a:pt x="11416" y="4493"/>
                  </a:cubicBezTo>
                  <a:lnTo>
                    <a:pt x="11374" y="4556"/>
                  </a:lnTo>
                  <a:lnTo>
                    <a:pt x="11479" y="4619"/>
                  </a:lnTo>
                  <a:cubicBezTo>
                    <a:pt x="11458" y="4661"/>
                    <a:pt x="11416" y="4724"/>
                    <a:pt x="11458" y="4745"/>
                  </a:cubicBezTo>
                  <a:cubicBezTo>
                    <a:pt x="11463" y="4754"/>
                    <a:pt x="11469" y="4757"/>
                    <a:pt x="11476" y="4757"/>
                  </a:cubicBezTo>
                  <a:cubicBezTo>
                    <a:pt x="11496" y="4757"/>
                    <a:pt x="11522" y="4733"/>
                    <a:pt x="11535" y="4733"/>
                  </a:cubicBezTo>
                  <a:cubicBezTo>
                    <a:pt x="11540" y="4733"/>
                    <a:pt x="11542" y="4736"/>
                    <a:pt x="11542" y="4745"/>
                  </a:cubicBezTo>
                  <a:cubicBezTo>
                    <a:pt x="11563" y="4766"/>
                    <a:pt x="11563" y="4808"/>
                    <a:pt x="11585" y="4829"/>
                  </a:cubicBezTo>
                  <a:cubicBezTo>
                    <a:pt x="11612" y="4835"/>
                    <a:pt x="11637" y="4837"/>
                    <a:pt x="11662" y="4837"/>
                  </a:cubicBezTo>
                  <a:cubicBezTo>
                    <a:pt x="11811" y="4837"/>
                    <a:pt x="11924" y="4745"/>
                    <a:pt x="12068" y="4745"/>
                  </a:cubicBezTo>
                  <a:cubicBezTo>
                    <a:pt x="11984" y="4535"/>
                    <a:pt x="11837" y="4387"/>
                    <a:pt x="11858" y="4177"/>
                  </a:cubicBezTo>
                  <a:cubicBezTo>
                    <a:pt x="11795" y="4156"/>
                    <a:pt x="11711" y="4093"/>
                    <a:pt x="11690" y="4030"/>
                  </a:cubicBezTo>
                  <a:cubicBezTo>
                    <a:pt x="11606" y="3862"/>
                    <a:pt x="11479" y="3736"/>
                    <a:pt x="11311" y="3652"/>
                  </a:cubicBezTo>
                  <a:lnTo>
                    <a:pt x="11206" y="3715"/>
                  </a:lnTo>
                  <a:cubicBezTo>
                    <a:pt x="11185" y="3609"/>
                    <a:pt x="11122" y="3525"/>
                    <a:pt x="11059" y="3441"/>
                  </a:cubicBezTo>
                  <a:cubicBezTo>
                    <a:pt x="11038" y="3420"/>
                    <a:pt x="11006" y="3420"/>
                    <a:pt x="10975" y="3420"/>
                  </a:cubicBezTo>
                  <a:cubicBezTo>
                    <a:pt x="10943" y="3420"/>
                    <a:pt x="10912" y="3420"/>
                    <a:pt x="10891" y="3399"/>
                  </a:cubicBezTo>
                  <a:cubicBezTo>
                    <a:pt x="10996" y="3252"/>
                    <a:pt x="11038" y="3084"/>
                    <a:pt x="10996" y="2916"/>
                  </a:cubicBezTo>
                  <a:lnTo>
                    <a:pt x="10996" y="2916"/>
                  </a:lnTo>
                  <a:lnTo>
                    <a:pt x="11122" y="3021"/>
                  </a:lnTo>
                  <a:cubicBezTo>
                    <a:pt x="11038" y="3084"/>
                    <a:pt x="11059" y="3168"/>
                    <a:pt x="11059" y="3252"/>
                  </a:cubicBezTo>
                  <a:cubicBezTo>
                    <a:pt x="11164" y="3315"/>
                    <a:pt x="11164" y="3441"/>
                    <a:pt x="11269" y="3525"/>
                  </a:cubicBezTo>
                  <a:cubicBezTo>
                    <a:pt x="11304" y="3534"/>
                    <a:pt x="11339" y="3539"/>
                    <a:pt x="11372" y="3539"/>
                  </a:cubicBezTo>
                  <a:cubicBezTo>
                    <a:pt x="11419" y="3539"/>
                    <a:pt x="11463" y="3529"/>
                    <a:pt x="11500" y="3504"/>
                  </a:cubicBezTo>
                  <a:cubicBezTo>
                    <a:pt x="11500" y="3357"/>
                    <a:pt x="11311" y="3273"/>
                    <a:pt x="11395" y="3105"/>
                  </a:cubicBezTo>
                  <a:lnTo>
                    <a:pt x="11395" y="3105"/>
                  </a:lnTo>
                  <a:cubicBezTo>
                    <a:pt x="11521" y="3210"/>
                    <a:pt x="11648" y="3315"/>
                    <a:pt x="11795" y="3399"/>
                  </a:cubicBezTo>
                  <a:lnTo>
                    <a:pt x="11921" y="3294"/>
                  </a:lnTo>
                  <a:cubicBezTo>
                    <a:pt x="12005" y="3336"/>
                    <a:pt x="12005" y="3441"/>
                    <a:pt x="12152" y="3441"/>
                  </a:cubicBezTo>
                  <a:cubicBezTo>
                    <a:pt x="11963" y="3504"/>
                    <a:pt x="11963" y="3609"/>
                    <a:pt x="11921" y="3694"/>
                  </a:cubicBezTo>
                  <a:cubicBezTo>
                    <a:pt x="11948" y="3715"/>
                    <a:pt x="11973" y="3723"/>
                    <a:pt x="11997" y="3723"/>
                  </a:cubicBezTo>
                  <a:cubicBezTo>
                    <a:pt x="12059" y="3723"/>
                    <a:pt x="12109" y="3670"/>
                    <a:pt x="12141" y="3670"/>
                  </a:cubicBezTo>
                  <a:cubicBezTo>
                    <a:pt x="12145" y="3670"/>
                    <a:pt x="12149" y="3671"/>
                    <a:pt x="12152" y="3673"/>
                  </a:cubicBezTo>
                  <a:cubicBezTo>
                    <a:pt x="12179" y="3699"/>
                    <a:pt x="12206" y="3735"/>
                    <a:pt x="12238" y="3735"/>
                  </a:cubicBezTo>
                  <a:cubicBezTo>
                    <a:pt x="12257" y="3735"/>
                    <a:pt x="12277" y="3724"/>
                    <a:pt x="12299" y="3694"/>
                  </a:cubicBezTo>
                  <a:lnTo>
                    <a:pt x="12299" y="3420"/>
                  </a:lnTo>
                  <a:cubicBezTo>
                    <a:pt x="12257" y="3441"/>
                    <a:pt x="12236" y="3462"/>
                    <a:pt x="12236" y="3504"/>
                  </a:cubicBezTo>
                  <a:cubicBezTo>
                    <a:pt x="12236" y="3525"/>
                    <a:pt x="12215" y="3546"/>
                    <a:pt x="12173" y="3546"/>
                  </a:cubicBezTo>
                  <a:cubicBezTo>
                    <a:pt x="12173" y="3562"/>
                    <a:pt x="12161" y="3603"/>
                    <a:pt x="12146" y="3603"/>
                  </a:cubicBezTo>
                  <a:cubicBezTo>
                    <a:pt x="12141" y="3603"/>
                    <a:pt x="12136" y="3599"/>
                    <a:pt x="12131" y="3588"/>
                  </a:cubicBezTo>
                  <a:cubicBezTo>
                    <a:pt x="12131" y="3546"/>
                    <a:pt x="12152" y="3546"/>
                    <a:pt x="12173" y="3546"/>
                  </a:cubicBezTo>
                  <a:cubicBezTo>
                    <a:pt x="12152" y="3441"/>
                    <a:pt x="12257" y="3357"/>
                    <a:pt x="12236" y="3252"/>
                  </a:cubicBezTo>
                  <a:cubicBezTo>
                    <a:pt x="12194" y="3231"/>
                    <a:pt x="12131" y="3189"/>
                    <a:pt x="12131" y="3126"/>
                  </a:cubicBezTo>
                  <a:cubicBezTo>
                    <a:pt x="12129" y="3126"/>
                    <a:pt x="12127" y="3126"/>
                    <a:pt x="12125" y="3125"/>
                  </a:cubicBezTo>
                  <a:lnTo>
                    <a:pt x="12125" y="3125"/>
                  </a:lnTo>
                  <a:cubicBezTo>
                    <a:pt x="12177" y="3119"/>
                    <a:pt x="12198" y="3080"/>
                    <a:pt x="12236" y="3042"/>
                  </a:cubicBezTo>
                  <a:lnTo>
                    <a:pt x="12152" y="2895"/>
                  </a:lnTo>
                  <a:lnTo>
                    <a:pt x="12026" y="2853"/>
                  </a:lnTo>
                  <a:cubicBezTo>
                    <a:pt x="12005" y="2811"/>
                    <a:pt x="11984" y="2790"/>
                    <a:pt x="11963" y="2747"/>
                  </a:cubicBezTo>
                  <a:lnTo>
                    <a:pt x="11816" y="2747"/>
                  </a:lnTo>
                  <a:cubicBezTo>
                    <a:pt x="11802" y="2788"/>
                    <a:pt x="11789" y="2811"/>
                    <a:pt x="11764" y="2811"/>
                  </a:cubicBezTo>
                  <a:cubicBezTo>
                    <a:pt x="11750" y="2811"/>
                    <a:pt x="11733" y="2804"/>
                    <a:pt x="11711" y="2790"/>
                  </a:cubicBezTo>
                  <a:cubicBezTo>
                    <a:pt x="11723" y="2752"/>
                    <a:pt x="11743" y="2744"/>
                    <a:pt x="11767" y="2744"/>
                  </a:cubicBezTo>
                  <a:cubicBezTo>
                    <a:pt x="11782" y="2744"/>
                    <a:pt x="11799" y="2747"/>
                    <a:pt x="11816" y="2747"/>
                  </a:cubicBezTo>
                  <a:cubicBezTo>
                    <a:pt x="11816" y="2705"/>
                    <a:pt x="11774" y="2663"/>
                    <a:pt x="11711" y="2642"/>
                  </a:cubicBezTo>
                  <a:cubicBezTo>
                    <a:pt x="11702" y="2639"/>
                    <a:pt x="11693" y="2638"/>
                    <a:pt x="11686" y="2638"/>
                  </a:cubicBezTo>
                  <a:cubicBezTo>
                    <a:pt x="11641" y="2638"/>
                    <a:pt x="11618" y="2684"/>
                    <a:pt x="11563" y="2684"/>
                  </a:cubicBezTo>
                  <a:cubicBezTo>
                    <a:pt x="11458" y="2663"/>
                    <a:pt x="11374" y="2600"/>
                    <a:pt x="11311" y="2495"/>
                  </a:cubicBezTo>
                  <a:cubicBezTo>
                    <a:pt x="11311" y="2390"/>
                    <a:pt x="11458" y="2243"/>
                    <a:pt x="11311" y="2117"/>
                  </a:cubicBezTo>
                  <a:lnTo>
                    <a:pt x="11500" y="1907"/>
                  </a:lnTo>
                  <a:cubicBezTo>
                    <a:pt x="11290" y="1885"/>
                    <a:pt x="11164" y="1738"/>
                    <a:pt x="10975" y="1696"/>
                  </a:cubicBezTo>
                  <a:lnTo>
                    <a:pt x="10954" y="1759"/>
                  </a:lnTo>
                  <a:cubicBezTo>
                    <a:pt x="10996" y="1780"/>
                    <a:pt x="11038" y="1822"/>
                    <a:pt x="11059" y="1885"/>
                  </a:cubicBezTo>
                  <a:cubicBezTo>
                    <a:pt x="11059" y="1949"/>
                    <a:pt x="10954" y="1991"/>
                    <a:pt x="11038" y="2075"/>
                  </a:cubicBezTo>
                  <a:lnTo>
                    <a:pt x="11122" y="2012"/>
                  </a:lnTo>
                  <a:lnTo>
                    <a:pt x="11122" y="2012"/>
                  </a:lnTo>
                  <a:cubicBezTo>
                    <a:pt x="11101" y="2117"/>
                    <a:pt x="11164" y="2222"/>
                    <a:pt x="11080" y="2348"/>
                  </a:cubicBezTo>
                  <a:cubicBezTo>
                    <a:pt x="10954" y="2243"/>
                    <a:pt x="10891" y="2138"/>
                    <a:pt x="10765" y="2096"/>
                  </a:cubicBezTo>
                  <a:cubicBezTo>
                    <a:pt x="10723" y="2012"/>
                    <a:pt x="10870" y="1970"/>
                    <a:pt x="10765" y="1885"/>
                  </a:cubicBezTo>
                  <a:lnTo>
                    <a:pt x="10765" y="1885"/>
                  </a:lnTo>
                  <a:cubicBezTo>
                    <a:pt x="10737" y="1907"/>
                    <a:pt x="10708" y="1915"/>
                    <a:pt x="10678" y="1915"/>
                  </a:cubicBezTo>
                  <a:cubicBezTo>
                    <a:pt x="10612" y="1915"/>
                    <a:pt x="10542" y="1877"/>
                    <a:pt x="10477" y="1877"/>
                  </a:cubicBezTo>
                  <a:cubicBezTo>
                    <a:pt x="10460" y="1877"/>
                    <a:pt x="10444" y="1879"/>
                    <a:pt x="10428" y="1885"/>
                  </a:cubicBezTo>
                  <a:cubicBezTo>
                    <a:pt x="10344" y="1843"/>
                    <a:pt x="10281" y="1759"/>
                    <a:pt x="10239" y="1675"/>
                  </a:cubicBezTo>
                  <a:cubicBezTo>
                    <a:pt x="10113" y="1612"/>
                    <a:pt x="9987" y="1591"/>
                    <a:pt x="9903" y="1528"/>
                  </a:cubicBezTo>
                  <a:cubicBezTo>
                    <a:pt x="9776" y="1465"/>
                    <a:pt x="9671" y="1381"/>
                    <a:pt x="9587" y="1297"/>
                  </a:cubicBezTo>
                  <a:cubicBezTo>
                    <a:pt x="9587" y="1234"/>
                    <a:pt x="9629" y="1150"/>
                    <a:pt x="9587" y="1108"/>
                  </a:cubicBezTo>
                  <a:cubicBezTo>
                    <a:pt x="9545" y="1066"/>
                    <a:pt x="9608" y="981"/>
                    <a:pt x="9545" y="918"/>
                  </a:cubicBezTo>
                  <a:cubicBezTo>
                    <a:pt x="9499" y="949"/>
                    <a:pt x="9453" y="969"/>
                    <a:pt x="9398" y="969"/>
                  </a:cubicBezTo>
                  <a:cubicBezTo>
                    <a:pt x="9378" y="969"/>
                    <a:pt x="9357" y="966"/>
                    <a:pt x="9335" y="960"/>
                  </a:cubicBezTo>
                  <a:cubicBezTo>
                    <a:pt x="9301" y="960"/>
                    <a:pt x="9267" y="974"/>
                    <a:pt x="9255" y="1013"/>
                  </a:cubicBezTo>
                  <a:lnTo>
                    <a:pt x="9255" y="1013"/>
                  </a:lnTo>
                  <a:cubicBezTo>
                    <a:pt x="9068" y="892"/>
                    <a:pt x="8826" y="807"/>
                    <a:pt x="8683" y="603"/>
                  </a:cubicBezTo>
                  <a:lnTo>
                    <a:pt x="8599" y="645"/>
                  </a:lnTo>
                  <a:cubicBezTo>
                    <a:pt x="8578" y="582"/>
                    <a:pt x="8557" y="519"/>
                    <a:pt x="8494" y="477"/>
                  </a:cubicBezTo>
                  <a:cubicBezTo>
                    <a:pt x="8263" y="414"/>
                    <a:pt x="8031" y="393"/>
                    <a:pt x="7779" y="393"/>
                  </a:cubicBezTo>
                  <a:cubicBezTo>
                    <a:pt x="7779" y="435"/>
                    <a:pt x="7758" y="477"/>
                    <a:pt x="7716" y="477"/>
                  </a:cubicBezTo>
                  <a:cubicBezTo>
                    <a:pt x="7716" y="493"/>
                    <a:pt x="7692" y="533"/>
                    <a:pt x="7680" y="533"/>
                  </a:cubicBezTo>
                  <a:cubicBezTo>
                    <a:pt x="7676" y="533"/>
                    <a:pt x="7674" y="529"/>
                    <a:pt x="7674" y="519"/>
                  </a:cubicBezTo>
                  <a:cubicBezTo>
                    <a:pt x="7674" y="477"/>
                    <a:pt x="7695" y="477"/>
                    <a:pt x="7716" y="477"/>
                  </a:cubicBezTo>
                  <a:lnTo>
                    <a:pt x="7716" y="309"/>
                  </a:lnTo>
                  <a:cubicBezTo>
                    <a:pt x="7779" y="288"/>
                    <a:pt x="7884" y="288"/>
                    <a:pt x="7821" y="183"/>
                  </a:cubicBezTo>
                  <a:cubicBezTo>
                    <a:pt x="7791" y="168"/>
                    <a:pt x="7759" y="161"/>
                    <a:pt x="7727" y="161"/>
                  </a:cubicBezTo>
                  <a:cubicBezTo>
                    <a:pt x="7668" y="161"/>
                    <a:pt x="7610" y="184"/>
                    <a:pt x="7569" y="225"/>
                  </a:cubicBezTo>
                  <a:cubicBezTo>
                    <a:pt x="7559" y="199"/>
                    <a:pt x="7543" y="191"/>
                    <a:pt x="7523" y="191"/>
                  </a:cubicBezTo>
                  <a:cubicBezTo>
                    <a:pt x="7487" y="191"/>
                    <a:pt x="7439" y="220"/>
                    <a:pt x="7400" y="220"/>
                  </a:cubicBezTo>
                  <a:cubicBezTo>
                    <a:pt x="7373" y="220"/>
                    <a:pt x="7351" y="207"/>
                    <a:pt x="7338" y="161"/>
                  </a:cubicBezTo>
                  <a:cubicBezTo>
                    <a:pt x="7363" y="119"/>
                    <a:pt x="7400" y="111"/>
                    <a:pt x="7438" y="111"/>
                  </a:cubicBezTo>
                  <a:cubicBezTo>
                    <a:pt x="7460" y="111"/>
                    <a:pt x="7483" y="113"/>
                    <a:pt x="7504" y="113"/>
                  </a:cubicBezTo>
                  <a:cubicBezTo>
                    <a:pt x="7537" y="113"/>
                    <a:pt x="7567" y="107"/>
                    <a:pt x="7590" y="77"/>
                  </a:cubicBezTo>
                  <a:cubicBezTo>
                    <a:pt x="7550" y="27"/>
                    <a:pt x="7529" y="1"/>
                    <a:pt x="747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38"/>
            <p:cNvSpPr/>
            <p:nvPr/>
          </p:nvSpPr>
          <p:spPr>
            <a:xfrm>
              <a:off x="988481" y="3257428"/>
              <a:ext cx="13025" cy="29030"/>
            </a:xfrm>
            <a:custGeom>
              <a:avLst/>
              <a:gdLst/>
              <a:ahLst/>
              <a:cxnLst/>
              <a:rect l="l" t="t" r="r" b="b"/>
              <a:pathLst>
                <a:path w="1263" h="2772" extrusionOk="0">
                  <a:moveTo>
                    <a:pt x="463" y="879"/>
                  </a:moveTo>
                  <a:lnTo>
                    <a:pt x="484" y="900"/>
                  </a:lnTo>
                  <a:cubicBezTo>
                    <a:pt x="484" y="900"/>
                    <a:pt x="484" y="921"/>
                    <a:pt x="463" y="921"/>
                  </a:cubicBezTo>
                  <a:cubicBezTo>
                    <a:pt x="442" y="921"/>
                    <a:pt x="442" y="900"/>
                    <a:pt x="442" y="900"/>
                  </a:cubicBezTo>
                  <a:cubicBezTo>
                    <a:pt x="442" y="879"/>
                    <a:pt x="463" y="879"/>
                    <a:pt x="463" y="879"/>
                  </a:cubicBezTo>
                  <a:close/>
                  <a:moveTo>
                    <a:pt x="653" y="1006"/>
                  </a:moveTo>
                  <a:cubicBezTo>
                    <a:pt x="653" y="1006"/>
                    <a:pt x="653" y="1006"/>
                    <a:pt x="674" y="1027"/>
                  </a:cubicBezTo>
                  <a:lnTo>
                    <a:pt x="653" y="1027"/>
                  </a:lnTo>
                  <a:cubicBezTo>
                    <a:pt x="653" y="1027"/>
                    <a:pt x="632" y="1027"/>
                    <a:pt x="632" y="1006"/>
                  </a:cubicBezTo>
                  <a:close/>
                  <a:moveTo>
                    <a:pt x="526" y="1111"/>
                  </a:moveTo>
                  <a:cubicBezTo>
                    <a:pt x="526" y="1111"/>
                    <a:pt x="547" y="1132"/>
                    <a:pt x="547" y="1132"/>
                  </a:cubicBezTo>
                  <a:cubicBezTo>
                    <a:pt x="547" y="1147"/>
                    <a:pt x="547" y="1161"/>
                    <a:pt x="540" y="1161"/>
                  </a:cubicBezTo>
                  <a:cubicBezTo>
                    <a:pt x="537" y="1161"/>
                    <a:pt x="533" y="1159"/>
                    <a:pt x="526" y="1153"/>
                  </a:cubicBezTo>
                  <a:cubicBezTo>
                    <a:pt x="484" y="1153"/>
                    <a:pt x="526" y="1111"/>
                    <a:pt x="526" y="1111"/>
                  </a:cubicBezTo>
                  <a:close/>
                  <a:moveTo>
                    <a:pt x="674" y="1237"/>
                  </a:moveTo>
                  <a:cubicBezTo>
                    <a:pt x="716" y="1237"/>
                    <a:pt x="737" y="1258"/>
                    <a:pt x="737" y="1300"/>
                  </a:cubicBezTo>
                  <a:cubicBezTo>
                    <a:pt x="758" y="1321"/>
                    <a:pt x="716" y="1342"/>
                    <a:pt x="695" y="1342"/>
                  </a:cubicBezTo>
                  <a:cubicBezTo>
                    <a:pt x="687" y="1346"/>
                    <a:pt x="679" y="1348"/>
                    <a:pt x="673" y="1348"/>
                  </a:cubicBezTo>
                  <a:cubicBezTo>
                    <a:pt x="645" y="1348"/>
                    <a:pt x="632" y="1317"/>
                    <a:pt x="632" y="1300"/>
                  </a:cubicBezTo>
                  <a:cubicBezTo>
                    <a:pt x="632" y="1258"/>
                    <a:pt x="653" y="1258"/>
                    <a:pt x="674" y="1237"/>
                  </a:cubicBezTo>
                  <a:close/>
                  <a:moveTo>
                    <a:pt x="211" y="963"/>
                  </a:moveTo>
                  <a:cubicBezTo>
                    <a:pt x="316" y="1048"/>
                    <a:pt x="316" y="1195"/>
                    <a:pt x="379" y="1321"/>
                  </a:cubicBezTo>
                  <a:cubicBezTo>
                    <a:pt x="379" y="1342"/>
                    <a:pt x="316" y="1363"/>
                    <a:pt x="316" y="1363"/>
                  </a:cubicBezTo>
                  <a:cubicBezTo>
                    <a:pt x="316" y="1384"/>
                    <a:pt x="337" y="1405"/>
                    <a:pt x="295" y="1405"/>
                  </a:cubicBezTo>
                  <a:cubicBezTo>
                    <a:pt x="287" y="1409"/>
                    <a:pt x="281" y="1411"/>
                    <a:pt x="277" y="1411"/>
                  </a:cubicBezTo>
                  <a:cubicBezTo>
                    <a:pt x="260" y="1411"/>
                    <a:pt x="270" y="1380"/>
                    <a:pt x="253" y="1363"/>
                  </a:cubicBezTo>
                  <a:cubicBezTo>
                    <a:pt x="248" y="1358"/>
                    <a:pt x="244" y="1357"/>
                    <a:pt x="239" y="1357"/>
                  </a:cubicBezTo>
                  <a:cubicBezTo>
                    <a:pt x="231" y="1357"/>
                    <a:pt x="224" y="1362"/>
                    <a:pt x="219" y="1362"/>
                  </a:cubicBezTo>
                  <a:cubicBezTo>
                    <a:pt x="214" y="1362"/>
                    <a:pt x="211" y="1357"/>
                    <a:pt x="211" y="1342"/>
                  </a:cubicBezTo>
                  <a:cubicBezTo>
                    <a:pt x="211" y="1321"/>
                    <a:pt x="232" y="1321"/>
                    <a:pt x="253" y="1321"/>
                  </a:cubicBezTo>
                  <a:cubicBezTo>
                    <a:pt x="176" y="1243"/>
                    <a:pt x="170" y="1148"/>
                    <a:pt x="136" y="1068"/>
                  </a:cubicBezTo>
                  <a:lnTo>
                    <a:pt x="136" y="1068"/>
                  </a:lnTo>
                  <a:cubicBezTo>
                    <a:pt x="190" y="1060"/>
                    <a:pt x="191" y="983"/>
                    <a:pt x="211" y="963"/>
                  </a:cubicBezTo>
                  <a:close/>
                  <a:moveTo>
                    <a:pt x="400" y="1426"/>
                  </a:moveTo>
                  <a:cubicBezTo>
                    <a:pt x="400" y="1426"/>
                    <a:pt x="421" y="1447"/>
                    <a:pt x="421" y="1447"/>
                  </a:cubicBezTo>
                  <a:cubicBezTo>
                    <a:pt x="421" y="1447"/>
                    <a:pt x="442" y="1468"/>
                    <a:pt x="400" y="1468"/>
                  </a:cubicBezTo>
                  <a:cubicBezTo>
                    <a:pt x="379" y="1447"/>
                    <a:pt x="400" y="1426"/>
                    <a:pt x="400" y="1426"/>
                  </a:cubicBezTo>
                  <a:close/>
                  <a:moveTo>
                    <a:pt x="420" y="1623"/>
                  </a:moveTo>
                  <a:cubicBezTo>
                    <a:pt x="446" y="1641"/>
                    <a:pt x="469" y="1657"/>
                    <a:pt x="442" y="1657"/>
                  </a:cubicBezTo>
                  <a:cubicBezTo>
                    <a:pt x="412" y="1657"/>
                    <a:pt x="425" y="1636"/>
                    <a:pt x="420" y="1623"/>
                  </a:cubicBezTo>
                  <a:close/>
                  <a:moveTo>
                    <a:pt x="232" y="1"/>
                  </a:moveTo>
                  <a:cubicBezTo>
                    <a:pt x="216" y="1"/>
                    <a:pt x="201" y="6"/>
                    <a:pt x="190" y="17"/>
                  </a:cubicBezTo>
                  <a:cubicBezTo>
                    <a:pt x="148" y="228"/>
                    <a:pt x="316" y="333"/>
                    <a:pt x="358" y="480"/>
                  </a:cubicBezTo>
                  <a:lnTo>
                    <a:pt x="253" y="606"/>
                  </a:lnTo>
                  <a:cubicBezTo>
                    <a:pt x="274" y="648"/>
                    <a:pt x="379" y="606"/>
                    <a:pt x="379" y="711"/>
                  </a:cubicBezTo>
                  <a:cubicBezTo>
                    <a:pt x="274" y="795"/>
                    <a:pt x="127" y="858"/>
                    <a:pt x="64" y="1006"/>
                  </a:cubicBezTo>
                  <a:cubicBezTo>
                    <a:pt x="98" y="1006"/>
                    <a:pt x="119" y="1020"/>
                    <a:pt x="125" y="1048"/>
                  </a:cubicBezTo>
                  <a:lnTo>
                    <a:pt x="64" y="1048"/>
                  </a:lnTo>
                  <a:lnTo>
                    <a:pt x="1" y="1195"/>
                  </a:lnTo>
                  <a:cubicBezTo>
                    <a:pt x="106" y="1279"/>
                    <a:pt x="148" y="1426"/>
                    <a:pt x="232" y="1531"/>
                  </a:cubicBezTo>
                  <a:cubicBezTo>
                    <a:pt x="246" y="1538"/>
                    <a:pt x="267" y="1538"/>
                    <a:pt x="289" y="1538"/>
                  </a:cubicBezTo>
                  <a:lnTo>
                    <a:pt x="289" y="1538"/>
                  </a:lnTo>
                  <a:cubicBezTo>
                    <a:pt x="333" y="1538"/>
                    <a:pt x="379" y="1538"/>
                    <a:pt x="379" y="1594"/>
                  </a:cubicBezTo>
                  <a:cubicBezTo>
                    <a:pt x="385" y="1600"/>
                    <a:pt x="396" y="1608"/>
                    <a:pt x="408" y="1616"/>
                  </a:cubicBezTo>
                  <a:lnTo>
                    <a:pt x="408" y="1616"/>
                  </a:lnTo>
                  <a:cubicBezTo>
                    <a:pt x="406" y="1615"/>
                    <a:pt x="403" y="1615"/>
                    <a:pt x="400" y="1615"/>
                  </a:cubicBezTo>
                  <a:cubicBezTo>
                    <a:pt x="383" y="1615"/>
                    <a:pt x="367" y="1612"/>
                    <a:pt x="350" y="1612"/>
                  </a:cubicBezTo>
                  <a:cubicBezTo>
                    <a:pt x="325" y="1612"/>
                    <a:pt x="299" y="1619"/>
                    <a:pt x="274" y="1657"/>
                  </a:cubicBezTo>
                  <a:cubicBezTo>
                    <a:pt x="253" y="1762"/>
                    <a:pt x="358" y="1868"/>
                    <a:pt x="358" y="1973"/>
                  </a:cubicBezTo>
                  <a:cubicBezTo>
                    <a:pt x="505" y="1994"/>
                    <a:pt x="526" y="2120"/>
                    <a:pt x="568" y="2204"/>
                  </a:cubicBezTo>
                  <a:cubicBezTo>
                    <a:pt x="484" y="2288"/>
                    <a:pt x="611" y="2351"/>
                    <a:pt x="568" y="2414"/>
                  </a:cubicBezTo>
                  <a:cubicBezTo>
                    <a:pt x="611" y="2414"/>
                    <a:pt x="632" y="2435"/>
                    <a:pt x="632" y="2477"/>
                  </a:cubicBezTo>
                  <a:cubicBezTo>
                    <a:pt x="660" y="2500"/>
                    <a:pt x="689" y="2507"/>
                    <a:pt x="720" y="2507"/>
                  </a:cubicBezTo>
                  <a:cubicBezTo>
                    <a:pt x="780" y="2507"/>
                    <a:pt x="843" y="2480"/>
                    <a:pt x="907" y="2480"/>
                  </a:cubicBezTo>
                  <a:cubicBezTo>
                    <a:pt x="934" y="2480"/>
                    <a:pt x="962" y="2485"/>
                    <a:pt x="989" y="2498"/>
                  </a:cubicBezTo>
                  <a:cubicBezTo>
                    <a:pt x="1010" y="2624"/>
                    <a:pt x="1136" y="2687"/>
                    <a:pt x="1220" y="2772"/>
                  </a:cubicBezTo>
                  <a:cubicBezTo>
                    <a:pt x="1262" y="2730"/>
                    <a:pt x="1241" y="2687"/>
                    <a:pt x="1241" y="2624"/>
                  </a:cubicBezTo>
                  <a:cubicBezTo>
                    <a:pt x="1157" y="2519"/>
                    <a:pt x="1010" y="2414"/>
                    <a:pt x="1010" y="2204"/>
                  </a:cubicBezTo>
                  <a:cubicBezTo>
                    <a:pt x="1031" y="2141"/>
                    <a:pt x="1178" y="2099"/>
                    <a:pt x="1115" y="1952"/>
                  </a:cubicBezTo>
                  <a:cubicBezTo>
                    <a:pt x="1073" y="1931"/>
                    <a:pt x="989" y="1910"/>
                    <a:pt x="947" y="1825"/>
                  </a:cubicBezTo>
                  <a:cubicBezTo>
                    <a:pt x="989" y="1804"/>
                    <a:pt x="1010" y="1762"/>
                    <a:pt x="1010" y="1720"/>
                  </a:cubicBezTo>
                  <a:cubicBezTo>
                    <a:pt x="968" y="1636"/>
                    <a:pt x="905" y="1531"/>
                    <a:pt x="821" y="1447"/>
                  </a:cubicBezTo>
                  <a:lnTo>
                    <a:pt x="821" y="1048"/>
                  </a:lnTo>
                  <a:cubicBezTo>
                    <a:pt x="737" y="942"/>
                    <a:pt x="611" y="858"/>
                    <a:pt x="589" y="753"/>
                  </a:cubicBezTo>
                  <a:cubicBezTo>
                    <a:pt x="526" y="564"/>
                    <a:pt x="442" y="375"/>
                    <a:pt x="316" y="207"/>
                  </a:cubicBezTo>
                  <a:lnTo>
                    <a:pt x="379" y="101"/>
                  </a:lnTo>
                  <a:cubicBezTo>
                    <a:pt x="333" y="40"/>
                    <a:pt x="276" y="1"/>
                    <a:pt x="23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38"/>
            <p:cNvSpPr/>
            <p:nvPr/>
          </p:nvSpPr>
          <p:spPr>
            <a:xfrm>
              <a:off x="973095" y="3268393"/>
              <a:ext cx="12581" cy="17185"/>
            </a:xfrm>
            <a:custGeom>
              <a:avLst/>
              <a:gdLst/>
              <a:ahLst/>
              <a:cxnLst/>
              <a:rect l="l" t="t" r="r" b="b"/>
              <a:pathLst>
                <a:path w="1220" h="1641" extrusionOk="0">
                  <a:moveTo>
                    <a:pt x="357" y="316"/>
                  </a:moveTo>
                  <a:cubicBezTo>
                    <a:pt x="357" y="316"/>
                    <a:pt x="379" y="337"/>
                    <a:pt x="379" y="337"/>
                  </a:cubicBezTo>
                  <a:lnTo>
                    <a:pt x="357" y="358"/>
                  </a:lnTo>
                  <a:cubicBezTo>
                    <a:pt x="347" y="347"/>
                    <a:pt x="342" y="347"/>
                    <a:pt x="339" y="347"/>
                  </a:cubicBezTo>
                  <a:cubicBezTo>
                    <a:pt x="336" y="347"/>
                    <a:pt x="336" y="347"/>
                    <a:pt x="336" y="337"/>
                  </a:cubicBezTo>
                  <a:cubicBezTo>
                    <a:pt x="336" y="316"/>
                    <a:pt x="336" y="316"/>
                    <a:pt x="357" y="316"/>
                  </a:cubicBezTo>
                  <a:close/>
                  <a:moveTo>
                    <a:pt x="652" y="526"/>
                  </a:moveTo>
                  <a:cubicBezTo>
                    <a:pt x="715" y="526"/>
                    <a:pt x="673" y="631"/>
                    <a:pt x="736" y="652"/>
                  </a:cubicBezTo>
                  <a:cubicBezTo>
                    <a:pt x="722" y="673"/>
                    <a:pt x="706" y="680"/>
                    <a:pt x="688" y="680"/>
                  </a:cubicBezTo>
                  <a:cubicBezTo>
                    <a:pt x="654" y="680"/>
                    <a:pt x="617" y="652"/>
                    <a:pt x="589" y="652"/>
                  </a:cubicBezTo>
                  <a:lnTo>
                    <a:pt x="652" y="526"/>
                  </a:lnTo>
                  <a:close/>
                  <a:moveTo>
                    <a:pt x="294" y="1"/>
                  </a:moveTo>
                  <a:cubicBezTo>
                    <a:pt x="252" y="64"/>
                    <a:pt x="231" y="148"/>
                    <a:pt x="147" y="190"/>
                  </a:cubicBezTo>
                  <a:cubicBezTo>
                    <a:pt x="63" y="211"/>
                    <a:pt x="0" y="253"/>
                    <a:pt x="21" y="337"/>
                  </a:cubicBezTo>
                  <a:cubicBezTo>
                    <a:pt x="36" y="352"/>
                    <a:pt x="52" y="358"/>
                    <a:pt x="67" y="358"/>
                  </a:cubicBezTo>
                  <a:cubicBezTo>
                    <a:pt x="103" y="358"/>
                    <a:pt x="137" y="327"/>
                    <a:pt x="165" y="327"/>
                  </a:cubicBezTo>
                  <a:cubicBezTo>
                    <a:pt x="174" y="327"/>
                    <a:pt x="182" y="330"/>
                    <a:pt x="189" y="337"/>
                  </a:cubicBezTo>
                  <a:cubicBezTo>
                    <a:pt x="210" y="379"/>
                    <a:pt x="168" y="442"/>
                    <a:pt x="231" y="484"/>
                  </a:cubicBezTo>
                  <a:lnTo>
                    <a:pt x="357" y="505"/>
                  </a:lnTo>
                  <a:cubicBezTo>
                    <a:pt x="336" y="694"/>
                    <a:pt x="442" y="863"/>
                    <a:pt x="484" y="1031"/>
                  </a:cubicBezTo>
                  <a:cubicBezTo>
                    <a:pt x="484" y="1115"/>
                    <a:pt x="526" y="1220"/>
                    <a:pt x="631" y="1241"/>
                  </a:cubicBezTo>
                  <a:cubicBezTo>
                    <a:pt x="631" y="1225"/>
                    <a:pt x="655" y="1185"/>
                    <a:pt x="667" y="1185"/>
                  </a:cubicBezTo>
                  <a:cubicBezTo>
                    <a:pt x="670" y="1185"/>
                    <a:pt x="673" y="1189"/>
                    <a:pt x="673" y="1199"/>
                  </a:cubicBezTo>
                  <a:cubicBezTo>
                    <a:pt x="673" y="1241"/>
                    <a:pt x="652" y="1241"/>
                    <a:pt x="631" y="1241"/>
                  </a:cubicBezTo>
                  <a:cubicBezTo>
                    <a:pt x="777" y="1417"/>
                    <a:pt x="801" y="1491"/>
                    <a:pt x="824" y="1491"/>
                  </a:cubicBezTo>
                  <a:cubicBezTo>
                    <a:pt x="834" y="1491"/>
                    <a:pt x="843" y="1477"/>
                    <a:pt x="862" y="1451"/>
                  </a:cubicBezTo>
                  <a:cubicBezTo>
                    <a:pt x="946" y="1388"/>
                    <a:pt x="757" y="1325"/>
                    <a:pt x="862" y="1241"/>
                  </a:cubicBezTo>
                  <a:lnTo>
                    <a:pt x="862" y="1241"/>
                  </a:lnTo>
                  <a:cubicBezTo>
                    <a:pt x="946" y="1325"/>
                    <a:pt x="1030" y="1409"/>
                    <a:pt x="946" y="1535"/>
                  </a:cubicBezTo>
                  <a:lnTo>
                    <a:pt x="1093" y="1556"/>
                  </a:lnTo>
                  <a:cubicBezTo>
                    <a:pt x="1156" y="1577"/>
                    <a:pt x="1114" y="1640"/>
                    <a:pt x="1198" y="1640"/>
                  </a:cubicBezTo>
                  <a:cubicBezTo>
                    <a:pt x="1219" y="1535"/>
                    <a:pt x="1198" y="1409"/>
                    <a:pt x="1156" y="1304"/>
                  </a:cubicBezTo>
                  <a:cubicBezTo>
                    <a:pt x="1072" y="1136"/>
                    <a:pt x="988" y="968"/>
                    <a:pt x="904" y="800"/>
                  </a:cubicBezTo>
                  <a:cubicBezTo>
                    <a:pt x="862" y="778"/>
                    <a:pt x="841" y="736"/>
                    <a:pt x="841" y="694"/>
                  </a:cubicBezTo>
                  <a:cubicBezTo>
                    <a:pt x="841" y="589"/>
                    <a:pt x="799" y="484"/>
                    <a:pt x="736" y="442"/>
                  </a:cubicBezTo>
                  <a:cubicBezTo>
                    <a:pt x="721" y="432"/>
                    <a:pt x="704" y="429"/>
                    <a:pt x="685" y="429"/>
                  </a:cubicBezTo>
                  <a:cubicBezTo>
                    <a:pt x="660" y="429"/>
                    <a:pt x="633" y="435"/>
                    <a:pt x="608" y="435"/>
                  </a:cubicBezTo>
                  <a:cubicBezTo>
                    <a:pt x="574" y="435"/>
                    <a:pt x="544" y="425"/>
                    <a:pt x="526" y="379"/>
                  </a:cubicBezTo>
                  <a:cubicBezTo>
                    <a:pt x="533" y="331"/>
                    <a:pt x="548" y="317"/>
                    <a:pt x="568" y="317"/>
                  </a:cubicBezTo>
                  <a:cubicBezTo>
                    <a:pt x="600" y="317"/>
                    <a:pt x="642" y="352"/>
                    <a:pt x="680" y="352"/>
                  </a:cubicBezTo>
                  <a:cubicBezTo>
                    <a:pt x="692" y="352"/>
                    <a:pt x="704" y="348"/>
                    <a:pt x="715" y="337"/>
                  </a:cubicBezTo>
                  <a:cubicBezTo>
                    <a:pt x="694" y="211"/>
                    <a:pt x="652" y="85"/>
                    <a:pt x="547" y="1"/>
                  </a:cubicBezTo>
                  <a:cubicBezTo>
                    <a:pt x="515" y="43"/>
                    <a:pt x="468" y="64"/>
                    <a:pt x="421" y="64"/>
                  </a:cubicBezTo>
                  <a:cubicBezTo>
                    <a:pt x="373" y="64"/>
                    <a:pt x="326" y="43"/>
                    <a:pt x="29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38"/>
            <p:cNvSpPr/>
            <p:nvPr/>
          </p:nvSpPr>
          <p:spPr>
            <a:xfrm>
              <a:off x="985233" y="3251626"/>
              <a:ext cx="5218" cy="7624"/>
            </a:xfrm>
            <a:custGeom>
              <a:avLst/>
              <a:gdLst/>
              <a:ahLst/>
              <a:cxnLst/>
              <a:rect l="l" t="t" r="r" b="b"/>
              <a:pathLst>
                <a:path w="506" h="728" extrusionOk="0">
                  <a:moveTo>
                    <a:pt x="130" y="0"/>
                  </a:moveTo>
                  <a:cubicBezTo>
                    <a:pt x="116" y="0"/>
                    <a:pt x="102" y="7"/>
                    <a:pt x="85" y="25"/>
                  </a:cubicBezTo>
                  <a:cubicBezTo>
                    <a:pt x="0" y="172"/>
                    <a:pt x="127" y="298"/>
                    <a:pt x="127" y="445"/>
                  </a:cubicBezTo>
                  <a:cubicBezTo>
                    <a:pt x="85" y="487"/>
                    <a:pt x="64" y="550"/>
                    <a:pt x="21" y="550"/>
                  </a:cubicBezTo>
                  <a:cubicBezTo>
                    <a:pt x="0" y="571"/>
                    <a:pt x="0" y="592"/>
                    <a:pt x="21" y="613"/>
                  </a:cubicBezTo>
                  <a:lnTo>
                    <a:pt x="211" y="571"/>
                  </a:lnTo>
                  <a:lnTo>
                    <a:pt x="148" y="719"/>
                  </a:lnTo>
                  <a:cubicBezTo>
                    <a:pt x="160" y="725"/>
                    <a:pt x="172" y="727"/>
                    <a:pt x="185" y="727"/>
                  </a:cubicBezTo>
                  <a:cubicBezTo>
                    <a:pt x="214" y="727"/>
                    <a:pt x="244" y="712"/>
                    <a:pt x="274" y="698"/>
                  </a:cubicBezTo>
                  <a:cubicBezTo>
                    <a:pt x="358" y="634"/>
                    <a:pt x="337" y="487"/>
                    <a:pt x="379" y="445"/>
                  </a:cubicBezTo>
                  <a:cubicBezTo>
                    <a:pt x="421" y="382"/>
                    <a:pt x="337" y="319"/>
                    <a:pt x="337" y="256"/>
                  </a:cubicBezTo>
                  <a:cubicBezTo>
                    <a:pt x="421" y="235"/>
                    <a:pt x="505" y="214"/>
                    <a:pt x="421" y="151"/>
                  </a:cubicBezTo>
                  <a:cubicBezTo>
                    <a:pt x="408" y="138"/>
                    <a:pt x="396" y="133"/>
                    <a:pt x="384" y="133"/>
                  </a:cubicBezTo>
                  <a:cubicBezTo>
                    <a:pt x="347" y="133"/>
                    <a:pt x="314" y="181"/>
                    <a:pt x="267" y="181"/>
                  </a:cubicBezTo>
                  <a:cubicBezTo>
                    <a:pt x="256" y="181"/>
                    <a:pt x="244" y="178"/>
                    <a:pt x="232" y="172"/>
                  </a:cubicBezTo>
                  <a:lnTo>
                    <a:pt x="148" y="109"/>
                  </a:lnTo>
                  <a:lnTo>
                    <a:pt x="190" y="25"/>
                  </a:lnTo>
                  <a:cubicBezTo>
                    <a:pt x="165" y="13"/>
                    <a:pt x="148" y="0"/>
                    <a:pt x="13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38"/>
            <p:cNvSpPr/>
            <p:nvPr/>
          </p:nvSpPr>
          <p:spPr>
            <a:xfrm>
              <a:off x="1028380" y="3175261"/>
              <a:ext cx="5858" cy="7278"/>
            </a:xfrm>
            <a:custGeom>
              <a:avLst/>
              <a:gdLst/>
              <a:ahLst/>
              <a:cxnLst/>
              <a:rect l="l" t="t" r="r" b="b"/>
              <a:pathLst>
                <a:path w="568" h="695" extrusionOk="0">
                  <a:moveTo>
                    <a:pt x="442" y="0"/>
                  </a:moveTo>
                  <a:cubicBezTo>
                    <a:pt x="211" y="84"/>
                    <a:pt x="42" y="274"/>
                    <a:pt x="0" y="505"/>
                  </a:cubicBezTo>
                  <a:cubicBezTo>
                    <a:pt x="105" y="505"/>
                    <a:pt x="63" y="673"/>
                    <a:pt x="168" y="694"/>
                  </a:cubicBezTo>
                  <a:cubicBezTo>
                    <a:pt x="211" y="673"/>
                    <a:pt x="232" y="652"/>
                    <a:pt x="232" y="631"/>
                  </a:cubicBezTo>
                  <a:lnTo>
                    <a:pt x="232" y="610"/>
                  </a:lnTo>
                  <a:cubicBezTo>
                    <a:pt x="227" y="605"/>
                    <a:pt x="222" y="604"/>
                    <a:pt x="218" y="604"/>
                  </a:cubicBezTo>
                  <a:cubicBezTo>
                    <a:pt x="209" y="604"/>
                    <a:pt x="202" y="609"/>
                    <a:pt x="197" y="609"/>
                  </a:cubicBezTo>
                  <a:cubicBezTo>
                    <a:pt x="192" y="609"/>
                    <a:pt x="190" y="604"/>
                    <a:pt x="190" y="589"/>
                  </a:cubicBezTo>
                  <a:cubicBezTo>
                    <a:pt x="190" y="568"/>
                    <a:pt x="211" y="568"/>
                    <a:pt x="232" y="568"/>
                  </a:cubicBezTo>
                  <a:cubicBezTo>
                    <a:pt x="274" y="463"/>
                    <a:pt x="379" y="337"/>
                    <a:pt x="337" y="274"/>
                  </a:cubicBezTo>
                  <a:cubicBezTo>
                    <a:pt x="295" y="126"/>
                    <a:pt x="568" y="147"/>
                    <a:pt x="4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38"/>
            <p:cNvSpPr/>
            <p:nvPr/>
          </p:nvSpPr>
          <p:spPr>
            <a:xfrm>
              <a:off x="1001928" y="3200583"/>
              <a:ext cx="5424" cy="6409"/>
            </a:xfrm>
            <a:custGeom>
              <a:avLst/>
              <a:gdLst/>
              <a:ahLst/>
              <a:cxnLst/>
              <a:rect l="l" t="t" r="r" b="b"/>
              <a:pathLst>
                <a:path w="526" h="612" extrusionOk="0">
                  <a:moveTo>
                    <a:pt x="63" y="0"/>
                  </a:moveTo>
                  <a:cubicBezTo>
                    <a:pt x="63" y="63"/>
                    <a:pt x="63" y="105"/>
                    <a:pt x="63" y="168"/>
                  </a:cubicBezTo>
                  <a:cubicBezTo>
                    <a:pt x="63" y="210"/>
                    <a:pt x="0" y="231"/>
                    <a:pt x="21" y="294"/>
                  </a:cubicBezTo>
                  <a:lnTo>
                    <a:pt x="126" y="336"/>
                  </a:lnTo>
                  <a:cubicBezTo>
                    <a:pt x="126" y="421"/>
                    <a:pt x="42" y="463"/>
                    <a:pt x="63" y="547"/>
                  </a:cubicBezTo>
                  <a:cubicBezTo>
                    <a:pt x="84" y="589"/>
                    <a:pt x="84" y="610"/>
                    <a:pt x="126" y="610"/>
                  </a:cubicBezTo>
                  <a:cubicBezTo>
                    <a:pt x="131" y="611"/>
                    <a:pt x="136" y="612"/>
                    <a:pt x="141" y="612"/>
                  </a:cubicBezTo>
                  <a:cubicBezTo>
                    <a:pt x="205" y="612"/>
                    <a:pt x="231" y="498"/>
                    <a:pt x="304" y="498"/>
                  </a:cubicBezTo>
                  <a:cubicBezTo>
                    <a:pt x="314" y="498"/>
                    <a:pt x="325" y="500"/>
                    <a:pt x="337" y="505"/>
                  </a:cubicBezTo>
                  <a:lnTo>
                    <a:pt x="400" y="610"/>
                  </a:lnTo>
                  <a:lnTo>
                    <a:pt x="526" y="505"/>
                  </a:lnTo>
                  <a:cubicBezTo>
                    <a:pt x="295" y="400"/>
                    <a:pt x="316" y="84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38"/>
            <p:cNvSpPr/>
            <p:nvPr/>
          </p:nvSpPr>
          <p:spPr>
            <a:xfrm>
              <a:off x="1050707" y="3240599"/>
              <a:ext cx="6084" cy="4461"/>
            </a:xfrm>
            <a:custGeom>
              <a:avLst/>
              <a:gdLst/>
              <a:ahLst/>
              <a:cxnLst/>
              <a:rect l="l" t="t" r="r" b="b"/>
              <a:pathLst>
                <a:path w="590" h="426" extrusionOk="0">
                  <a:moveTo>
                    <a:pt x="87" y="0"/>
                  </a:moveTo>
                  <a:cubicBezTo>
                    <a:pt x="73" y="0"/>
                    <a:pt x="58" y="2"/>
                    <a:pt x="43" y="6"/>
                  </a:cubicBezTo>
                  <a:cubicBezTo>
                    <a:pt x="1" y="195"/>
                    <a:pt x="274" y="216"/>
                    <a:pt x="232" y="405"/>
                  </a:cubicBezTo>
                  <a:cubicBezTo>
                    <a:pt x="257" y="420"/>
                    <a:pt x="277" y="425"/>
                    <a:pt x="294" y="425"/>
                  </a:cubicBezTo>
                  <a:cubicBezTo>
                    <a:pt x="344" y="425"/>
                    <a:pt x="371" y="381"/>
                    <a:pt x="420" y="381"/>
                  </a:cubicBezTo>
                  <a:cubicBezTo>
                    <a:pt x="427" y="381"/>
                    <a:pt x="434" y="382"/>
                    <a:pt x="442" y="384"/>
                  </a:cubicBezTo>
                  <a:cubicBezTo>
                    <a:pt x="444" y="382"/>
                    <a:pt x="446" y="381"/>
                    <a:pt x="448" y="381"/>
                  </a:cubicBezTo>
                  <a:cubicBezTo>
                    <a:pt x="460" y="381"/>
                    <a:pt x="466" y="425"/>
                    <a:pt x="491" y="425"/>
                  </a:cubicBezTo>
                  <a:cubicBezTo>
                    <a:pt x="500" y="425"/>
                    <a:pt x="511" y="420"/>
                    <a:pt x="526" y="405"/>
                  </a:cubicBezTo>
                  <a:lnTo>
                    <a:pt x="589" y="342"/>
                  </a:lnTo>
                  <a:cubicBezTo>
                    <a:pt x="484" y="258"/>
                    <a:pt x="358" y="216"/>
                    <a:pt x="274" y="90"/>
                  </a:cubicBezTo>
                  <a:cubicBezTo>
                    <a:pt x="222" y="38"/>
                    <a:pt x="156" y="0"/>
                    <a:pt x="8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38"/>
            <p:cNvSpPr/>
            <p:nvPr/>
          </p:nvSpPr>
          <p:spPr>
            <a:xfrm>
              <a:off x="1064587" y="3183408"/>
              <a:ext cx="6517" cy="5069"/>
            </a:xfrm>
            <a:custGeom>
              <a:avLst/>
              <a:gdLst/>
              <a:ahLst/>
              <a:cxnLst/>
              <a:rect l="l" t="t" r="r" b="b"/>
              <a:pathLst>
                <a:path w="632" h="484" extrusionOk="0">
                  <a:moveTo>
                    <a:pt x="0" y="0"/>
                  </a:moveTo>
                  <a:cubicBezTo>
                    <a:pt x="42" y="63"/>
                    <a:pt x="63" y="147"/>
                    <a:pt x="105" y="189"/>
                  </a:cubicBezTo>
                  <a:cubicBezTo>
                    <a:pt x="274" y="295"/>
                    <a:pt x="442" y="400"/>
                    <a:pt x="631" y="484"/>
                  </a:cubicBezTo>
                  <a:cubicBezTo>
                    <a:pt x="463" y="273"/>
                    <a:pt x="253" y="105"/>
                    <a:pt x="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38"/>
            <p:cNvSpPr/>
            <p:nvPr/>
          </p:nvSpPr>
          <p:spPr>
            <a:xfrm>
              <a:off x="984799" y="3286447"/>
              <a:ext cx="1959" cy="4430"/>
            </a:xfrm>
            <a:custGeom>
              <a:avLst/>
              <a:gdLst/>
              <a:ahLst/>
              <a:cxnLst/>
              <a:rect l="l" t="t" r="r" b="b"/>
              <a:pathLst>
                <a:path w="190" h="423" extrusionOk="0">
                  <a:moveTo>
                    <a:pt x="84" y="1"/>
                  </a:moveTo>
                  <a:lnTo>
                    <a:pt x="0" y="22"/>
                  </a:lnTo>
                  <a:lnTo>
                    <a:pt x="0" y="337"/>
                  </a:lnTo>
                  <a:cubicBezTo>
                    <a:pt x="32" y="368"/>
                    <a:pt x="51" y="423"/>
                    <a:pt x="111" y="423"/>
                  </a:cubicBezTo>
                  <a:cubicBezTo>
                    <a:pt x="132" y="423"/>
                    <a:pt x="157" y="416"/>
                    <a:pt x="190" y="400"/>
                  </a:cubicBezTo>
                  <a:cubicBezTo>
                    <a:pt x="84" y="295"/>
                    <a:pt x="148" y="127"/>
                    <a:pt x="8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38"/>
            <p:cNvSpPr/>
            <p:nvPr/>
          </p:nvSpPr>
          <p:spPr>
            <a:xfrm>
              <a:off x="1043550" y="3257386"/>
              <a:ext cx="5002" cy="3089"/>
            </a:xfrm>
            <a:custGeom>
              <a:avLst/>
              <a:gdLst/>
              <a:ahLst/>
              <a:cxnLst/>
              <a:rect l="l" t="t" r="r" b="b"/>
              <a:pathLst>
                <a:path w="485" h="295" extrusionOk="0">
                  <a:moveTo>
                    <a:pt x="43" y="0"/>
                  </a:moveTo>
                  <a:cubicBezTo>
                    <a:pt x="43" y="42"/>
                    <a:pt x="22" y="63"/>
                    <a:pt x="1" y="105"/>
                  </a:cubicBezTo>
                  <a:cubicBezTo>
                    <a:pt x="127" y="127"/>
                    <a:pt x="169" y="232"/>
                    <a:pt x="253" y="295"/>
                  </a:cubicBezTo>
                  <a:cubicBezTo>
                    <a:pt x="337" y="232"/>
                    <a:pt x="485" y="253"/>
                    <a:pt x="485" y="105"/>
                  </a:cubicBezTo>
                  <a:cubicBezTo>
                    <a:pt x="464" y="63"/>
                    <a:pt x="421" y="63"/>
                    <a:pt x="400" y="63"/>
                  </a:cubicBezTo>
                  <a:cubicBezTo>
                    <a:pt x="346" y="81"/>
                    <a:pt x="339" y="177"/>
                    <a:pt x="298" y="177"/>
                  </a:cubicBezTo>
                  <a:cubicBezTo>
                    <a:pt x="291" y="177"/>
                    <a:pt x="283" y="174"/>
                    <a:pt x="274" y="169"/>
                  </a:cubicBezTo>
                  <a:cubicBezTo>
                    <a:pt x="190" y="127"/>
                    <a:pt x="148" y="21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38"/>
            <p:cNvSpPr/>
            <p:nvPr/>
          </p:nvSpPr>
          <p:spPr>
            <a:xfrm>
              <a:off x="982850" y="3238452"/>
              <a:ext cx="3259" cy="4063"/>
            </a:xfrm>
            <a:custGeom>
              <a:avLst/>
              <a:gdLst/>
              <a:ahLst/>
              <a:cxnLst/>
              <a:rect l="l" t="t" r="r" b="b"/>
              <a:pathLst>
                <a:path w="316" h="388" extrusionOk="0">
                  <a:moveTo>
                    <a:pt x="316" y="0"/>
                  </a:moveTo>
                  <a:lnTo>
                    <a:pt x="316" y="0"/>
                  </a:lnTo>
                  <a:cubicBezTo>
                    <a:pt x="147" y="42"/>
                    <a:pt x="84" y="147"/>
                    <a:pt x="0" y="232"/>
                  </a:cubicBezTo>
                  <a:cubicBezTo>
                    <a:pt x="73" y="286"/>
                    <a:pt x="98" y="387"/>
                    <a:pt x="185" y="387"/>
                  </a:cubicBezTo>
                  <a:cubicBezTo>
                    <a:pt x="199" y="387"/>
                    <a:pt x="214" y="385"/>
                    <a:pt x="231" y="379"/>
                  </a:cubicBezTo>
                  <a:lnTo>
                    <a:pt x="189" y="253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38"/>
            <p:cNvSpPr/>
            <p:nvPr/>
          </p:nvSpPr>
          <p:spPr>
            <a:xfrm>
              <a:off x="1002145" y="3272582"/>
              <a:ext cx="1743" cy="3529"/>
            </a:xfrm>
            <a:custGeom>
              <a:avLst/>
              <a:gdLst/>
              <a:ahLst/>
              <a:cxnLst/>
              <a:rect l="l" t="t" r="r" b="b"/>
              <a:pathLst>
                <a:path w="169" h="337" extrusionOk="0">
                  <a:moveTo>
                    <a:pt x="21" y="0"/>
                  </a:moveTo>
                  <a:cubicBezTo>
                    <a:pt x="0" y="147"/>
                    <a:pt x="21" y="315"/>
                    <a:pt x="84" y="336"/>
                  </a:cubicBezTo>
                  <a:cubicBezTo>
                    <a:pt x="105" y="294"/>
                    <a:pt x="169" y="273"/>
                    <a:pt x="169" y="210"/>
                  </a:cubicBezTo>
                  <a:cubicBezTo>
                    <a:pt x="126" y="147"/>
                    <a:pt x="126" y="63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38"/>
            <p:cNvSpPr/>
            <p:nvPr/>
          </p:nvSpPr>
          <p:spPr>
            <a:xfrm>
              <a:off x="985016" y="3261125"/>
              <a:ext cx="2826" cy="3320"/>
            </a:xfrm>
            <a:custGeom>
              <a:avLst/>
              <a:gdLst/>
              <a:ahLst/>
              <a:cxnLst/>
              <a:rect l="l" t="t" r="r" b="b"/>
              <a:pathLst>
                <a:path w="274" h="317" extrusionOk="0">
                  <a:moveTo>
                    <a:pt x="127" y="1"/>
                  </a:moveTo>
                  <a:cubicBezTo>
                    <a:pt x="0" y="22"/>
                    <a:pt x="42" y="85"/>
                    <a:pt x="42" y="127"/>
                  </a:cubicBezTo>
                  <a:lnTo>
                    <a:pt x="42" y="148"/>
                  </a:lnTo>
                  <a:cubicBezTo>
                    <a:pt x="106" y="148"/>
                    <a:pt x="106" y="211"/>
                    <a:pt x="106" y="253"/>
                  </a:cubicBezTo>
                  <a:lnTo>
                    <a:pt x="211" y="316"/>
                  </a:lnTo>
                  <a:cubicBezTo>
                    <a:pt x="274" y="169"/>
                    <a:pt x="169" y="106"/>
                    <a:pt x="12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38"/>
            <p:cNvSpPr/>
            <p:nvPr/>
          </p:nvSpPr>
          <p:spPr>
            <a:xfrm>
              <a:off x="1055481" y="3249019"/>
              <a:ext cx="1959" cy="1990"/>
            </a:xfrm>
            <a:custGeom>
              <a:avLst/>
              <a:gdLst/>
              <a:ahLst/>
              <a:cxnLst/>
              <a:rect l="l" t="t" r="r" b="b"/>
              <a:pathLst>
                <a:path w="190" h="190" extrusionOk="0">
                  <a:moveTo>
                    <a:pt x="0" y="0"/>
                  </a:moveTo>
                  <a:cubicBezTo>
                    <a:pt x="0" y="127"/>
                    <a:pt x="63" y="169"/>
                    <a:pt x="190" y="190"/>
                  </a:cubicBezTo>
                  <a:cubicBezTo>
                    <a:pt x="190" y="42"/>
                    <a:pt x="126" y="0"/>
                    <a:pt x="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38"/>
            <p:cNvSpPr/>
            <p:nvPr/>
          </p:nvSpPr>
          <p:spPr>
            <a:xfrm>
              <a:off x="1047025" y="3218418"/>
              <a:ext cx="2176" cy="2869"/>
            </a:xfrm>
            <a:custGeom>
              <a:avLst/>
              <a:gdLst/>
              <a:ahLst/>
              <a:cxnLst/>
              <a:rect l="l" t="t" r="r" b="b"/>
              <a:pathLst>
                <a:path w="211" h="274" extrusionOk="0">
                  <a:moveTo>
                    <a:pt x="42" y="0"/>
                  </a:moveTo>
                  <a:cubicBezTo>
                    <a:pt x="0" y="147"/>
                    <a:pt x="21" y="210"/>
                    <a:pt x="127" y="273"/>
                  </a:cubicBezTo>
                  <a:cubicBezTo>
                    <a:pt x="148" y="231"/>
                    <a:pt x="190" y="210"/>
                    <a:pt x="211" y="16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38"/>
            <p:cNvSpPr/>
            <p:nvPr/>
          </p:nvSpPr>
          <p:spPr>
            <a:xfrm>
              <a:off x="966588" y="3214585"/>
              <a:ext cx="2176" cy="2074"/>
            </a:xfrm>
            <a:custGeom>
              <a:avLst/>
              <a:gdLst/>
              <a:ahLst/>
              <a:cxnLst/>
              <a:rect l="l" t="t" r="r" b="b"/>
              <a:pathLst>
                <a:path w="211" h="198" extrusionOk="0">
                  <a:moveTo>
                    <a:pt x="95" y="0"/>
                  </a:moveTo>
                  <a:cubicBezTo>
                    <a:pt x="70" y="0"/>
                    <a:pt x="52" y="13"/>
                    <a:pt x="42" y="51"/>
                  </a:cubicBezTo>
                  <a:cubicBezTo>
                    <a:pt x="21" y="114"/>
                    <a:pt x="0" y="177"/>
                    <a:pt x="84" y="198"/>
                  </a:cubicBezTo>
                  <a:cubicBezTo>
                    <a:pt x="169" y="177"/>
                    <a:pt x="169" y="93"/>
                    <a:pt x="211" y="30"/>
                  </a:cubicBezTo>
                  <a:cubicBezTo>
                    <a:pt x="165" y="18"/>
                    <a:pt x="125" y="0"/>
                    <a:pt x="9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38"/>
            <p:cNvSpPr/>
            <p:nvPr/>
          </p:nvSpPr>
          <p:spPr>
            <a:xfrm>
              <a:off x="1054182" y="3246380"/>
              <a:ext cx="2609" cy="2042"/>
            </a:xfrm>
            <a:custGeom>
              <a:avLst/>
              <a:gdLst/>
              <a:ahLst/>
              <a:cxnLst/>
              <a:rect l="l" t="t" r="r" b="b"/>
              <a:pathLst>
                <a:path w="253" h="195" extrusionOk="0">
                  <a:moveTo>
                    <a:pt x="63" y="0"/>
                  </a:moveTo>
                  <a:cubicBezTo>
                    <a:pt x="0" y="21"/>
                    <a:pt x="0" y="63"/>
                    <a:pt x="21" y="105"/>
                  </a:cubicBezTo>
                  <a:cubicBezTo>
                    <a:pt x="42" y="147"/>
                    <a:pt x="126" y="126"/>
                    <a:pt x="126" y="189"/>
                  </a:cubicBezTo>
                  <a:cubicBezTo>
                    <a:pt x="147" y="189"/>
                    <a:pt x="168" y="195"/>
                    <a:pt x="189" y="195"/>
                  </a:cubicBezTo>
                  <a:cubicBezTo>
                    <a:pt x="210" y="195"/>
                    <a:pt x="231" y="189"/>
                    <a:pt x="252" y="168"/>
                  </a:cubicBezTo>
                  <a:cubicBezTo>
                    <a:pt x="189" y="105"/>
                    <a:pt x="147" y="0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38"/>
            <p:cNvSpPr/>
            <p:nvPr/>
          </p:nvSpPr>
          <p:spPr>
            <a:xfrm>
              <a:off x="998670" y="3269712"/>
              <a:ext cx="1537" cy="31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" y="1"/>
                  </a:moveTo>
                  <a:lnTo>
                    <a:pt x="1" y="295"/>
                  </a:lnTo>
                  <a:cubicBezTo>
                    <a:pt x="85" y="295"/>
                    <a:pt x="106" y="253"/>
                    <a:pt x="127" y="211"/>
                  </a:cubicBezTo>
                  <a:cubicBezTo>
                    <a:pt x="1" y="169"/>
                    <a:pt x="148" y="22"/>
                    <a:pt x="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38"/>
            <p:cNvSpPr/>
            <p:nvPr/>
          </p:nvSpPr>
          <p:spPr>
            <a:xfrm>
              <a:off x="1070878" y="3218198"/>
              <a:ext cx="1959" cy="1770"/>
            </a:xfrm>
            <a:custGeom>
              <a:avLst/>
              <a:gdLst/>
              <a:ahLst/>
              <a:cxnLst/>
              <a:rect l="l" t="t" r="r" b="b"/>
              <a:pathLst>
                <a:path w="190" h="169" extrusionOk="0">
                  <a:moveTo>
                    <a:pt x="63" y="0"/>
                  </a:moveTo>
                  <a:lnTo>
                    <a:pt x="0" y="63"/>
                  </a:lnTo>
                  <a:cubicBezTo>
                    <a:pt x="42" y="105"/>
                    <a:pt x="63" y="168"/>
                    <a:pt x="126" y="168"/>
                  </a:cubicBezTo>
                  <a:cubicBezTo>
                    <a:pt x="126" y="126"/>
                    <a:pt x="147" y="105"/>
                    <a:pt x="189" y="105"/>
                  </a:cubicBezTo>
                  <a:cubicBezTo>
                    <a:pt x="168" y="42"/>
                    <a:pt x="126" y="0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38"/>
            <p:cNvSpPr/>
            <p:nvPr/>
          </p:nvSpPr>
          <p:spPr>
            <a:xfrm>
              <a:off x="984799" y="3205107"/>
              <a:ext cx="3042" cy="1173"/>
            </a:xfrm>
            <a:custGeom>
              <a:avLst/>
              <a:gdLst/>
              <a:ahLst/>
              <a:cxnLst/>
              <a:rect l="l" t="t" r="r" b="b"/>
              <a:pathLst>
                <a:path w="295" h="112" extrusionOk="0">
                  <a:moveTo>
                    <a:pt x="142" y="0"/>
                  </a:moveTo>
                  <a:cubicBezTo>
                    <a:pt x="103" y="0"/>
                    <a:pt x="56" y="10"/>
                    <a:pt x="0" y="31"/>
                  </a:cubicBezTo>
                  <a:cubicBezTo>
                    <a:pt x="118" y="31"/>
                    <a:pt x="169" y="111"/>
                    <a:pt x="238" y="111"/>
                  </a:cubicBezTo>
                  <a:cubicBezTo>
                    <a:pt x="255" y="111"/>
                    <a:pt x="274" y="106"/>
                    <a:pt x="295" y="94"/>
                  </a:cubicBezTo>
                  <a:cubicBezTo>
                    <a:pt x="267" y="38"/>
                    <a:pt x="220" y="0"/>
                    <a:pt x="1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38"/>
            <p:cNvSpPr/>
            <p:nvPr/>
          </p:nvSpPr>
          <p:spPr>
            <a:xfrm>
              <a:off x="1037703" y="3249019"/>
              <a:ext cx="1743" cy="1979"/>
            </a:xfrm>
            <a:custGeom>
              <a:avLst/>
              <a:gdLst/>
              <a:ahLst/>
              <a:cxnLst/>
              <a:rect l="l" t="t" r="r" b="b"/>
              <a:pathLst>
                <a:path w="169" h="189" extrusionOk="0">
                  <a:moveTo>
                    <a:pt x="63" y="0"/>
                  </a:moveTo>
                  <a:cubicBezTo>
                    <a:pt x="0" y="0"/>
                    <a:pt x="0" y="21"/>
                    <a:pt x="0" y="85"/>
                  </a:cubicBezTo>
                  <a:cubicBezTo>
                    <a:pt x="33" y="117"/>
                    <a:pt x="53" y="188"/>
                    <a:pt x="110" y="188"/>
                  </a:cubicBezTo>
                  <a:cubicBezTo>
                    <a:pt x="126" y="188"/>
                    <a:pt x="145" y="183"/>
                    <a:pt x="169" y="169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38"/>
            <p:cNvSpPr/>
            <p:nvPr/>
          </p:nvSpPr>
          <p:spPr>
            <a:xfrm>
              <a:off x="1046592" y="3176580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63" y="0"/>
                  </a:moveTo>
                  <a:cubicBezTo>
                    <a:pt x="21" y="0"/>
                    <a:pt x="0" y="0"/>
                    <a:pt x="0" y="42"/>
                  </a:cubicBezTo>
                  <a:cubicBezTo>
                    <a:pt x="0" y="85"/>
                    <a:pt x="0" y="127"/>
                    <a:pt x="63" y="127"/>
                  </a:cubicBezTo>
                  <a:cubicBezTo>
                    <a:pt x="105" y="127"/>
                    <a:pt x="126" y="106"/>
                    <a:pt x="126" y="42"/>
                  </a:cubicBezTo>
                  <a:cubicBezTo>
                    <a:pt x="126" y="21"/>
                    <a:pt x="84" y="0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38"/>
            <p:cNvSpPr/>
            <p:nvPr/>
          </p:nvSpPr>
          <p:spPr>
            <a:xfrm>
              <a:off x="1072177" y="3219298"/>
              <a:ext cx="1743" cy="1770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42" y="0"/>
                  </a:moveTo>
                  <a:cubicBezTo>
                    <a:pt x="42" y="42"/>
                    <a:pt x="21" y="63"/>
                    <a:pt x="0" y="63"/>
                  </a:cubicBezTo>
                  <a:cubicBezTo>
                    <a:pt x="0" y="126"/>
                    <a:pt x="42" y="168"/>
                    <a:pt x="105" y="168"/>
                  </a:cubicBezTo>
                  <a:cubicBezTo>
                    <a:pt x="126" y="105"/>
                    <a:pt x="168" y="21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38"/>
            <p:cNvSpPr/>
            <p:nvPr/>
          </p:nvSpPr>
          <p:spPr>
            <a:xfrm>
              <a:off x="1071528" y="3215329"/>
              <a:ext cx="1743" cy="1875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126" y="1"/>
                  </a:moveTo>
                  <a:cubicBezTo>
                    <a:pt x="0" y="43"/>
                    <a:pt x="42" y="106"/>
                    <a:pt x="105" y="169"/>
                  </a:cubicBezTo>
                  <a:cubicBezTo>
                    <a:pt x="105" y="176"/>
                    <a:pt x="110" y="178"/>
                    <a:pt x="117" y="178"/>
                  </a:cubicBezTo>
                  <a:cubicBezTo>
                    <a:pt x="131" y="178"/>
                    <a:pt x="154" y="169"/>
                    <a:pt x="168" y="169"/>
                  </a:cubicBezTo>
                  <a:cubicBezTo>
                    <a:pt x="147" y="127"/>
                    <a:pt x="126" y="64"/>
                    <a:pt x="12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38"/>
            <p:cNvSpPr/>
            <p:nvPr/>
          </p:nvSpPr>
          <p:spPr>
            <a:xfrm>
              <a:off x="1041601" y="3255585"/>
              <a:ext cx="1073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78" y="0"/>
                  </a:moveTo>
                  <a:cubicBezTo>
                    <a:pt x="64" y="0"/>
                    <a:pt x="39" y="10"/>
                    <a:pt x="1" y="25"/>
                  </a:cubicBezTo>
                  <a:lnTo>
                    <a:pt x="85" y="109"/>
                  </a:lnTo>
                  <a:cubicBezTo>
                    <a:pt x="98" y="29"/>
                    <a:pt x="103" y="0"/>
                    <a:pt x="7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38"/>
            <p:cNvSpPr/>
            <p:nvPr/>
          </p:nvSpPr>
          <p:spPr>
            <a:xfrm>
              <a:off x="986099" y="3245280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85" y="0"/>
                  </a:moveTo>
                  <a:cubicBezTo>
                    <a:pt x="43" y="21"/>
                    <a:pt x="1" y="42"/>
                    <a:pt x="1" y="84"/>
                  </a:cubicBezTo>
                  <a:cubicBezTo>
                    <a:pt x="43" y="105"/>
                    <a:pt x="85" y="105"/>
                    <a:pt x="106" y="105"/>
                  </a:cubicBezTo>
                  <a:cubicBezTo>
                    <a:pt x="106" y="63"/>
                    <a:pt x="127" y="21"/>
                    <a:pt x="8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38"/>
            <p:cNvSpPr/>
            <p:nvPr/>
          </p:nvSpPr>
          <p:spPr>
            <a:xfrm>
              <a:off x="998020" y="3202783"/>
              <a:ext cx="1320" cy="1623"/>
            </a:xfrm>
            <a:custGeom>
              <a:avLst/>
              <a:gdLst/>
              <a:ahLst/>
              <a:cxnLst/>
              <a:rect l="l" t="t" r="r" b="b"/>
              <a:pathLst>
                <a:path w="128" h="155" extrusionOk="0">
                  <a:moveTo>
                    <a:pt x="127" y="0"/>
                  </a:moveTo>
                  <a:lnTo>
                    <a:pt x="1" y="126"/>
                  </a:lnTo>
                  <a:cubicBezTo>
                    <a:pt x="32" y="145"/>
                    <a:pt x="56" y="155"/>
                    <a:pt x="74" y="155"/>
                  </a:cubicBezTo>
                  <a:cubicBezTo>
                    <a:pt x="117" y="155"/>
                    <a:pt x="127" y="103"/>
                    <a:pt x="12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38"/>
            <p:cNvSpPr/>
            <p:nvPr/>
          </p:nvSpPr>
          <p:spPr>
            <a:xfrm>
              <a:off x="987182" y="3246380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22" y="0"/>
                  </a:moveTo>
                  <a:cubicBezTo>
                    <a:pt x="22" y="42"/>
                    <a:pt x="1" y="84"/>
                    <a:pt x="64" y="126"/>
                  </a:cubicBezTo>
                  <a:cubicBezTo>
                    <a:pt x="85" y="63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38"/>
            <p:cNvSpPr/>
            <p:nvPr/>
          </p:nvSpPr>
          <p:spPr>
            <a:xfrm>
              <a:off x="971352" y="3248327"/>
              <a:ext cx="1320" cy="754"/>
            </a:xfrm>
            <a:custGeom>
              <a:avLst/>
              <a:gdLst/>
              <a:ahLst/>
              <a:cxnLst/>
              <a:rect l="l" t="t" r="r" b="b"/>
              <a:pathLst>
                <a:path w="128" h="72" extrusionOk="0">
                  <a:moveTo>
                    <a:pt x="75" y="0"/>
                  </a:moveTo>
                  <a:cubicBezTo>
                    <a:pt x="55" y="0"/>
                    <a:pt x="30" y="16"/>
                    <a:pt x="1" y="45"/>
                  </a:cubicBezTo>
                  <a:cubicBezTo>
                    <a:pt x="22" y="66"/>
                    <a:pt x="43" y="72"/>
                    <a:pt x="64" y="72"/>
                  </a:cubicBezTo>
                  <a:cubicBezTo>
                    <a:pt x="85" y="72"/>
                    <a:pt x="106" y="66"/>
                    <a:pt x="127" y="66"/>
                  </a:cubicBezTo>
                  <a:cubicBezTo>
                    <a:pt x="116" y="21"/>
                    <a:pt x="98" y="0"/>
                    <a:pt x="7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38"/>
            <p:cNvSpPr/>
            <p:nvPr/>
          </p:nvSpPr>
          <p:spPr>
            <a:xfrm>
              <a:off x="1030762" y="3181146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1" y="1"/>
                  </a:moveTo>
                  <a:cubicBezTo>
                    <a:pt x="43" y="1"/>
                    <a:pt x="22" y="6"/>
                    <a:pt x="1" y="6"/>
                  </a:cubicBezTo>
                  <a:cubicBezTo>
                    <a:pt x="1" y="27"/>
                    <a:pt x="1" y="48"/>
                    <a:pt x="1" y="69"/>
                  </a:cubicBezTo>
                  <a:cubicBezTo>
                    <a:pt x="11" y="64"/>
                    <a:pt x="23" y="62"/>
                    <a:pt x="35" y="62"/>
                  </a:cubicBezTo>
                  <a:cubicBezTo>
                    <a:pt x="47" y="62"/>
                    <a:pt x="58" y="64"/>
                    <a:pt x="69" y="64"/>
                  </a:cubicBezTo>
                  <a:cubicBezTo>
                    <a:pt x="90" y="64"/>
                    <a:pt x="106" y="58"/>
                    <a:pt x="106" y="27"/>
                  </a:cubicBezTo>
                  <a:cubicBezTo>
                    <a:pt x="95" y="6"/>
                    <a:pt x="79" y="1"/>
                    <a:pt x="6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38"/>
            <p:cNvSpPr/>
            <p:nvPr/>
          </p:nvSpPr>
          <p:spPr>
            <a:xfrm>
              <a:off x="1066103" y="3187587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22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27" y="64"/>
                    <a:pt x="106" y="22"/>
                    <a:pt x="2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38"/>
            <p:cNvSpPr/>
            <p:nvPr/>
          </p:nvSpPr>
          <p:spPr>
            <a:xfrm>
              <a:off x="985449" y="3234043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06" y="1"/>
                  </a:moveTo>
                  <a:cubicBezTo>
                    <a:pt x="85" y="22"/>
                    <a:pt x="43" y="1"/>
                    <a:pt x="0" y="43"/>
                  </a:cubicBezTo>
                  <a:cubicBezTo>
                    <a:pt x="25" y="68"/>
                    <a:pt x="44" y="79"/>
                    <a:pt x="59" y="79"/>
                  </a:cubicBezTo>
                  <a:cubicBezTo>
                    <a:pt x="83" y="79"/>
                    <a:pt x="101" y="52"/>
                    <a:pt x="12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38"/>
            <p:cNvSpPr/>
            <p:nvPr/>
          </p:nvSpPr>
          <p:spPr>
            <a:xfrm>
              <a:off x="1067836" y="3216617"/>
              <a:ext cx="1093" cy="775"/>
            </a:xfrm>
            <a:custGeom>
              <a:avLst/>
              <a:gdLst/>
              <a:ahLst/>
              <a:cxnLst/>
              <a:rect l="l" t="t" r="r" b="b"/>
              <a:pathLst>
                <a:path w="106" h="74" extrusionOk="0">
                  <a:moveTo>
                    <a:pt x="57" y="0"/>
                  </a:moveTo>
                  <a:cubicBezTo>
                    <a:pt x="34" y="0"/>
                    <a:pt x="13" y="8"/>
                    <a:pt x="1" y="46"/>
                  </a:cubicBezTo>
                  <a:cubicBezTo>
                    <a:pt x="18" y="63"/>
                    <a:pt x="36" y="74"/>
                    <a:pt x="51" y="74"/>
                  </a:cubicBezTo>
                  <a:cubicBezTo>
                    <a:pt x="74" y="74"/>
                    <a:pt x="94" y="53"/>
                    <a:pt x="106" y="4"/>
                  </a:cubicBezTo>
                  <a:cubicBezTo>
                    <a:pt x="89" y="4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38"/>
            <p:cNvSpPr/>
            <p:nvPr/>
          </p:nvSpPr>
          <p:spPr>
            <a:xfrm>
              <a:off x="993039" y="3258580"/>
              <a:ext cx="1310" cy="775"/>
            </a:xfrm>
            <a:custGeom>
              <a:avLst/>
              <a:gdLst/>
              <a:ahLst/>
              <a:cxnLst/>
              <a:rect l="l" t="t" r="r" b="b"/>
              <a:pathLst>
                <a:path w="127" h="74" extrusionOk="0">
                  <a:moveTo>
                    <a:pt x="50" y="0"/>
                  </a:moveTo>
                  <a:cubicBezTo>
                    <a:pt x="33" y="0"/>
                    <a:pt x="17" y="9"/>
                    <a:pt x="0" y="34"/>
                  </a:cubicBezTo>
                  <a:cubicBezTo>
                    <a:pt x="19" y="62"/>
                    <a:pt x="38" y="73"/>
                    <a:pt x="57" y="73"/>
                  </a:cubicBezTo>
                  <a:cubicBezTo>
                    <a:pt x="80" y="73"/>
                    <a:pt x="103" y="57"/>
                    <a:pt x="126" y="34"/>
                  </a:cubicBezTo>
                  <a:cubicBezTo>
                    <a:pt x="101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38"/>
            <p:cNvSpPr/>
            <p:nvPr/>
          </p:nvSpPr>
          <p:spPr>
            <a:xfrm>
              <a:off x="1050273" y="3219957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43" y="0"/>
                  </a:moveTo>
                  <a:cubicBezTo>
                    <a:pt x="1" y="21"/>
                    <a:pt x="1" y="84"/>
                    <a:pt x="43" y="105"/>
                  </a:cubicBezTo>
                  <a:cubicBezTo>
                    <a:pt x="106" y="63"/>
                    <a:pt x="85" y="21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38"/>
            <p:cNvSpPr/>
            <p:nvPr/>
          </p:nvSpPr>
          <p:spPr>
            <a:xfrm>
              <a:off x="1075859" y="3193975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27" y="0"/>
                  </a:moveTo>
                  <a:cubicBezTo>
                    <a:pt x="85" y="21"/>
                    <a:pt x="43" y="0"/>
                    <a:pt x="1" y="42"/>
                  </a:cubicBezTo>
                  <a:cubicBezTo>
                    <a:pt x="32" y="63"/>
                    <a:pt x="58" y="79"/>
                    <a:pt x="79" y="79"/>
                  </a:cubicBezTo>
                  <a:cubicBezTo>
                    <a:pt x="100" y="79"/>
                    <a:pt x="116" y="63"/>
                    <a:pt x="127" y="21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38"/>
            <p:cNvSpPr/>
            <p:nvPr/>
          </p:nvSpPr>
          <p:spPr>
            <a:xfrm>
              <a:off x="974827" y="3275001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21" y="21"/>
                    <a:pt x="0" y="63"/>
                    <a:pt x="63" y="105"/>
                  </a:cubicBezTo>
                  <a:cubicBezTo>
                    <a:pt x="105" y="63"/>
                    <a:pt x="84" y="21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38"/>
            <p:cNvSpPr/>
            <p:nvPr/>
          </p:nvSpPr>
          <p:spPr>
            <a:xfrm>
              <a:off x="1086264" y="3212051"/>
              <a:ext cx="1093" cy="754"/>
            </a:xfrm>
            <a:custGeom>
              <a:avLst/>
              <a:gdLst/>
              <a:ahLst/>
              <a:cxnLst/>
              <a:rect l="l" t="t" r="r" b="b"/>
              <a:pathLst>
                <a:path w="106" h="72" extrusionOk="0">
                  <a:moveTo>
                    <a:pt x="40" y="1"/>
                  </a:moveTo>
                  <a:cubicBezTo>
                    <a:pt x="24" y="1"/>
                    <a:pt x="10" y="12"/>
                    <a:pt x="1" y="40"/>
                  </a:cubicBezTo>
                  <a:cubicBezTo>
                    <a:pt x="11" y="61"/>
                    <a:pt x="27" y="72"/>
                    <a:pt x="45" y="72"/>
                  </a:cubicBezTo>
                  <a:cubicBezTo>
                    <a:pt x="64" y="72"/>
                    <a:pt x="85" y="61"/>
                    <a:pt x="106" y="40"/>
                  </a:cubicBezTo>
                  <a:cubicBezTo>
                    <a:pt x="83" y="17"/>
                    <a:pt x="60" y="1"/>
                    <a:pt x="4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38"/>
            <p:cNvSpPr/>
            <p:nvPr/>
          </p:nvSpPr>
          <p:spPr>
            <a:xfrm>
              <a:off x="1057214" y="3245050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64"/>
                    <a:pt x="1" y="85"/>
                    <a:pt x="64" y="127"/>
                  </a:cubicBezTo>
                  <a:cubicBezTo>
                    <a:pt x="106" y="85"/>
                    <a:pt x="106" y="64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38"/>
            <p:cNvSpPr/>
            <p:nvPr/>
          </p:nvSpPr>
          <p:spPr>
            <a:xfrm>
              <a:off x="1048541" y="322193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85" y="0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38"/>
            <p:cNvSpPr/>
            <p:nvPr/>
          </p:nvSpPr>
          <p:spPr>
            <a:xfrm>
              <a:off x="1033794" y="3177973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43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38"/>
            <p:cNvSpPr/>
            <p:nvPr/>
          </p:nvSpPr>
          <p:spPr>
            <a:xfrm>
              <a:off x="1047458" y="32223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0" y="43"/>
                    <a:pt x="64" y="43"/>
                  </a:cubicBezTo>
                  <a:cubicBezTo>
                    <a:pt x="75" y="48"/>
                    <a:pt x="83" y="51"/>
                    <a:pt x="89" y="51"/>
                  </a:cubicBezTo>
                  <a:cubicBezTo>
                    <a:pt x="106" y="51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38"/>
            <p:cNvSpPr/>
            <p:nvPr/>
          </p:nvSpPr>
          <p:spPr>
            <a:xfrm>
              <a:off x="1091905" y="3222649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32" y="1"/>
                  </a:moveTo>
                  <a:cubicBezTo>
                    <a:pt x="27" y="1"/>
                    <a:pt x="21" y="6"/>
                    <a:pt x="21" y="17"/>
                  </a:cubicBezTo>
                  <a:cubicBezTo>
                    <a:pt x="21" y="17"/>
                    <a:pt x="0" y="17"/>
                    <a:pt x="0" y="38"/>
                  </a:cubicBezTo>
                  <a:lnTo>
                    <a:pt x="42" y="38"/>
                  </a:lnTo>
                  <a:lnTo>
                    <a:pt x="42" y="17"/>
                  </a:lnTo>
                  <a:cubicBezTo>
                    <a:pt x="42" y="6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38"/>
            <p:cNvSpPr/>
            <p:nvPr/>
          </p:nvSpPr>
          <p:spPr>
            <a:xfrm>
              <a:off x="1065887" y="3187000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5" y="0"/>
                  </a:moveTo>
                  <a:cubicBezTo>
                    <a:pt x="11" y="0"/>
                    <a:pt x="6" y="4"/>
                    <a:pt x="1" y="15"/>
                  </a:cubicBezTo>
                  <a:cubicBezTo>
                    <a:pt x="1" y="57"/>
                    <a:pt x="22" y="57"/>
                    <a:pt x="43" y="57"/>
                  </a:cubicBezTo>
                  <a:cubicBezTo>
                    <a:pt x="43" y="41"/>
                    <a:pt x="30" y="0"/>
                    <a:pt x="1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38"/>
            <p:cNvSpPr/>
            <p:nvPr/>
          </p:nvSpPr>
          <p:spPr>
            <a:xfrm>
              <a:off x="1071528" y="3188906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21" y="1"/>
                  </a:moveTo>
                  <a:cubicBezTo>
                    <a:pt x="21" y="11"/>
                    <a:pt x="16" y="11"/>
                    <a:pt x="11" y="11"/>
                  </a:cubicBezTo>
                  <a:cubicBezTo>
                    <a:pt x="5" y="11"/>
                    <a:pt x="0" y="11"/>
                    <a:pt x="0" y="22"/>
                  </a:cubicBezTo>
                  <a:cubicBezTo>
                    <a:pt x="11" y="43"/>
                    <a:pt x="21" y="48"/>
                    <a:pt x="29" y="48"/>
                  </a:cubicBezTo>
                  <a:cubicBezTo>
                    <a:pt x="37" y="48"/>
                    <a:pt x="42" y="43"/>
                    <a:pt x="42" y="43"/>
                  </a:cubicBezTo>
                  <a:lnTo>
                    <a:pt x="42" y="22"/>
                  </a:ln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38"/>
            <p:cNvSpPr/>
            <p:nvPr/>
          </p:nvSpPr>
          <p:spPr>
            <a:xfrm>
              <a:off x="1071094" y="319044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43"/>
                    <a:pt x="21" y="43"/>
                  </a:cubicBez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38"/>
            <p:cNvSpPr/>
            <p:nvPr/>
          </p:nvSpPr>
          <p:spPr>
            <a:xfrm>
              <a:off x="986532" y="323360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64" y="1"/>
                  </a:moveTo>
                  <a:cubicBezTo>
                    <a:pt x="1" y="1"/>
                    <a:pt x="1" y="22"/>
                    <a:pt x="1" y="43"/>
                  </a:cubicBezTo>
                  <a:lnTo>
                    <a:pt x="22" y="43"/>
                  </a:lnTo>
                  <a:cubicBezTo>
                    <a:pt x="43" y="43"/>
                    <a:pt x="106" y="1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38"/>
            <p:cNvSpPr/>
            <p:nvPr/>
          </p:nvSpPr>
          <p:spPr>
            <a:xfrm>
              <a:off x="968320" y="323558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22" y="1"/>
                    <a:pt x="1" y="22"/>
                    <a:pt x="1" y="22"/>
                  </a:cubicBezTo>
                  <a:cubicBezTo>
                    <a:pt x="1" y="22"/>
                    <a:pt x="22" y="43"/>
                    <a:pt x="22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38"/>
            <p:cNvSpPr/>
            <p:nvPr/>
          </p:nvSpPr>
          <p:spPr>
            <a:xfrm>
              <a:off x="970919" y="3236692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lnTo>
                    <a:pt x="1" y="21"/>
                  </a:lnTo>
                  <a:lnTo>
                    <a:pt x="22" y="42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38"/>
            <p:cNvSpPr/>
            <p:nvPr/>
          </p:nvSpPr>
          <p:spPr>
            <a:xfrm>
              <a:off x="970702" y="3238127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6" y="1"/>
                  </a:moveTo>
                  <a:cubicBezTo>
                    <a:pt x="3" y="1"/>
                    <a:pt x="1" y="3"/>
                    <a:pt x="1" y="10"/>
                  </a:cubicBezTo>
                  <a:cubicBezTo>
                    <a:pt x="11" y="31"/>
                    <a:pt x="22" y="37"/>
                    <a:pt x="30" y="37"/>
                  </a:cubicBezTo>
                  <a:cubicBezTo>
                    <a:pt x="38" y="37"/>
                    <a:pt x="43" y="31"/>
                    <a:pt x="43" y="31"/>
                  </a:cubicBezTo>
                  <a:lnTo>
                    <a:pt x="43" y="10"/>
                  </a:lnTo>
                  <a:cubicBezTo>
                    <a:pt x="43" y="10"/>
                    <a:pt x="34" y="1"/>
                    <a:pt x="27" y="1"/>
                  </a:cubicBezTo>
                  <a:cubicBezTo>
                    <a:pt x="24" y="1"/>
                    <a:pt x="22" y="3"/>
                    <a:pt x="22" y="10"/>
                  </a:cubicBezTo>
                  <a:cubicBezTo>
                    <a:pt x="22" y="10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38"/>
            <p:cNvSpPr/>
            <p:nvPr/>
          </p:nvSpPr>
          <p:spPr>
            <a:xfrm>
              <a:off x="1078024" y="319815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38"/>
            <p:cNvSpPr/>
            <p:nvPr/>
          </p:nvSpPr>
          <p:spPr>
            <a:xfrm>
              <a:off x="1051789" y="32452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38"/>
            <p:cNvSpPr/>
            <p:nvPr/>
          </p:nvSpPr>
          <p:spPr>
            <a:xfrm>
              <a:off x="1036403" y="3248579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0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38"/>
            <p:cNvSpPr/>
            <p:nvPr/>
          </p:nvSpPr>
          <p:spPr>
            <a:xfrm>
              <a:off x="1055048" y="3248306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21" y="0"/>
                  </a:moveTo>
                  <a:cubicBezTo>
                    <a:pt x="11" y="0"/>
                    <a:pt x="0" y="5"/>
                    <a:pt x="0" y="26"/>
                  </a:cubicBezTo>
                  <a:cubicBezTo>
                    <a:pt x="0" y="68"/>
                    <a:pt x="21" y="68"/>
                    <a:pt x="42" y="68"/>
                  </a:cubicBezTo>
                  <a:cubicBezTo>
                    <a:pt x="42" y="47"/>
                    <a:pt x="42" y="26"/>
                    <a:pt x="42" y="5"/>
                  </a:cubicBezTo>
                  <a:cubicBezTo>
                    <a:pt x="42" y="5"/>
                    <a:pt x="32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38"/>
            <p:cNvSpPr/>
            <p:nvPr/>
          </p:nvSpPr>
          <p:spPr>
            <a:xfrm>
              <a:off x="972218" y="3251658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106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106" y="43"/>
                    <a:pt x="106" y="22"/>
                    <a:pt x="10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38"/>
            <p:cNvSpPr/>
            <p:nvPr/>
          </p:nvSpPr>
          <p:spPr>
            <a:xfrm>
              <a:off x="1039765" y="3251658"/>
              <a:ext cx="330" cy="545"/>
            </a:xfrm>
            <a:custGeom>
              <a:avLst/>
              <a:gdLst/>
              <a:ahLst/>
              <a:cxnLst/>
              <a:rect l="l" t="t" r="r" b="b"/>
              <a:pathLst>
                <a:path w="32" h="52" extrusionOk="0">
                  <a:moveTo>
                    <a:pt x="11" y="1"/>
                  </a:moveTo>
                  <a:cubicBezTo>
                    <a:pt x="0" y="11"/>
                    <a:pt x="0" y="11"/>
                    <a:pt x="3" y="11"/>
                  </a:cubicBezTo>
                  <a:cubicBezTo>
                    <a:pt x="5" y="11"/>
                    <a:pt x="11" y="11"/>
                    <a:pt x="11" y="22"/>
                  </a:cubicBezTo>
                  <a:cubicBezTo>
                    <a:pt x="11" y="37"/>
                    <a:pt x="11" y="51"/>
                    <a:pt x="18" y="51"/>
                  </a:cubicBezTo>
                  <a:cubicBezTo>
                    <a:pt x="21" y="51"/>
                    <a:pt x="25" y="49"/>
                    <a:pt x="32" y="43"/>
                  </a:cubicBezTo>
                  <a:cubicBezTo>
                    <a:pt x="32" y="43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38"/>
            <p:cNvSpPr/>
            <p:nvPr/>
          </p:nvSpPr>
          <p:spPr>
            <a:xfrm>
              <a:off x="975910" y="3252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38"/>
            <p:cNvSpPr/>
            <p:nvPr/>
          </p:nvSpPr>
          <p:spPr>
            <a:xfrm>
              <a:off x="1038352" y="325297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lnTo>
                    <a:pt x="0" y="43"/>
                  </a:lnTo>
                  <a:lnTo>
                    <a:pt x="21" y="43"/>
                  </a:lnTo>
                  <a:lnTo>
                    <a:pt x="63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38"/>
            <p:cNvSpPr/>
            <p:nvPr/>
          </p:nvSpPr>
          <p:spPr>
            <a:xfrm>
              <a:off x="1039652" y="32536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38"/>
            <p:cNvSpPr/>
            <p:nvPr/>
          </p:nvSpPr>
          <p:spPr>
            <a:xfrm>
              <a:off x="1043333" y="3256800"/>
              <a:ext cx="670" cy="597"/>
            </a:xfrm>
            <a:custGeom>
              <a:avLst/>
              <a:gdLst/>
              <a:ahLst/>
              <a:cxnLst/>
              <a:rect l="l" t="t" r="r" b="b"/>
              <a:pathLst>
                <a:path w="65" h="57" extrusionOk="0">
                  <a:moveTo>
                    <a:pt x="37" y="0"/>
                  </a:moveTo>
                  <a:cubicBezTo>
                    <a:pt x="32" y="0"/>
                    <a:pt x="27" y="4"/>
                    <a:pt x="22" y="14"/>
                  </a:cubicBezTo>
                  <a:cubicBezTo>
                    <a:pt x="1" y="56"/>
                    <a:pt x="43" y="56"/>
                    <a:pt x="64" y="56"/>
                  </a:cubicBezTo>
                  <a:cubicBezTo>
                    <a:pt x="64" y="40"/>
                    <a:pt x="52" y="0"/>
                    <a:pt x="3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38"/>
            <p:cNvSpPr/>
            <p:nvPr/>
          </p:nvSpPr>
          <p:spPr>
            <a:xfrm>
              <a:off x="1045942" y="3256946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1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38"/>
            <p:cNvSpPr/>
            <p:nvPr/>
          </p:nvSpPr>
          <p:spPr>
            <a:xfrm>
              <a:off x="1062638" y="321115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38"/>
            <p:cNvSpPr/>
            <p:nvPr/>
          </p:nvSpPr>
          <p:spPr>
            <a:xfrm>
              <a:off x="989780" y="3263994"/>
              <a:ext cx="670" cy="450"/>
            </a:xfrm>
            <a:custGeom>
              <a:avLst/>
              <a:gdLst/>
              <a:ahLst/>
              <a:cxnLst/>
              <a:rect l="l" t="t" r="r" b="b"/>
              <a:pathLst>
                <a:path w="65" h="43" extrusionOk="0">
                  <a:moveTo>
                    <a:pt x="43" y="0"/>
                  </a:moveTo>
                  <a:lnTo>
                    <a:pt x="1" y="42"/>
                  </a:lnTo>
                  <a:lnTo>
                    <a:pt x="43" y="42"/>
                  </a:lnTo>
                  <a:lnTo>
                    <a:pt x="64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38"/>
            <p:cNvSpPr/>
            <p:nvPr/>
          </p:nvSpPr>
          <p:spPr>
            <a:xfrm>
              <a:off x="988698" y="3267681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14" y="0"/>
                  </a:moveTo>
                  <a:cubicBezTo>
                    <a:pt x="6" y="0"/>
                    <a:pt x="1" y="6"/>
                    <a:pt x="1" y="27"/>
                  </a:cubicBezTo>
                  <a:cubicBezTo>
                    <a:pt x="1" y="69"/>
                    <a:pt x="22" y="69"/>
                    <a:pt x="43" y="69"/>
                  </a:cubicBezTo>
                  <a:cubicBezTo>
                    <a:pt x="43" y="48"/>
                    <a:pt x="43" y="27"/>
                    <a:pt x="43" y="6"/>
                  </a:cubicBezTo>
                  <a:cubicBezTo>
                    <a:pt x="32" y="6"/>
                    <a:pt x="22" y="0"/>
                    <a:pt x="1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38"/>
            <p:cNvSpPr/>
            <p:nvPr/>
          </p:nvSpPr>
          <p:spPr>
            <a:xfrm>
              <a:off x="972662" y="3213035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37" y="0"/>
                  </a:moveTo>
                  <a:cubicBezTo>
                    <a:pt x="30" y="0"/>
                    <a:pt x="21" y="9"/>
                    <a:pt x="21" y="9"/>
                  </a:cubicBezTo>
                  <a:cubicBezTo>
                    <a:pt x="21" y="9"/>
                    <a:pt x="0" y="9"/>
                    <a:pt x="0" y="30"/>
                  </a:cubicBezTo>
                  <a:lnTo>
                    <a:pt x="42" y="30"/>
                  </a:lnTo>
                  <a:lnTo>
                    <a:pt x="42" y="9"/>
                  </a:lnTo>
                  <a:cubicBezTo>
                    <a:pt x="42" y="2"/>
                    <a:pt x="40" y="0"/>
                    <a:pt x="3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38"/>
            <p:cNvSpPr/>
            <p:nvPr/>
          </p:nvSpPr>
          <p:spPr>
            <a:xfrm>
              <a:off x="998237" y="3268990"/>
              <a:ext cx="443" cy="733"/>
            </a:xfrm>
            <a:custGeom>
              <a:avLst/>
              <a:gdLst/>
              <a:ahLst/>
              <a:cxnLst/>
              <a:rect l="l" t="t" r="r" b="b"/>
              <a:pathLst>
                <a:path w="43" h="70" extrusionOk="0">
                  <a:moveTo>
                    <a:pt x="19" y="1"/>
                  </a:moveTo>
                  <a:cubicBezTo>
                    <a:pt x="14" y="1"/>
                    <a:pt x="7" y="9"/>
                    <a:pt x="1" y="28"/>
                  </a:cubicBezTo>
                  <a:cubicBezTo>
                    <a:pt x="1" y="70"/>
                    <a:pt x="22" y="70"/>
                    <a:pt x="43" y="70"/>
                  </a:cubicBezTo>
                  <a:cubicBezTo>
                    <a:pt x="43" y="40"/>
                    <a:pt x="33" y="1"/>
                    <a:pt x="19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38"/>
            <p:cNvSpPr/>
            <p:nvPr/>
          </p:nvSpPr>
          <p:spPr>
            <a:xfrm>
              <a:off x="999546" y="3275661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38"/>
            <p:cNvSpPr/>
            <p:nvPr/>
          </p:nvSpPr>
          <p:spPr>
            <a:xfrm>
              <a:off x="1068918" y="3216156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23" y="0"/>
                  </a:moveTo>
                  <a:cubicBezTo>
                    <a:pt x="1" y="0"/>
                    <a:pt x="1" y="31"/>
                    <a:pt x="1" y="48"/>
                  </a:cubicBezTo>
                  <a:cubicBezTo>
                    <a:pt x="22" y="48"/>
                    <a:pt x="85" y="27"/>
                    <a:pt x="43" y="6"/>
                  </a:cubicBezTo>
                  <a:cubicBezTo>
                    <a:pt x="35" y="2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38"/>
            <p:cNvSpPr/>
            <p:nvPr/>
          </p:nvSpPr>
          <p:spPr>
            <a:xfrm>
              <a:off x="1069785" y="3217308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38"/>
            <p:cNvSpPr/>
            <p:nvPr/>
          </p:nvSpPr>
          <p:spPr>
            <a:xfrm>
              <a:off x="991090" y="327097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cubicBezTo>
                    <a:pt x="15" y="0"/>
                    <a:pt x="8" y="2"/>
                    <a:pt x="0" y="6"/>
                  </a:cubicBezTo>
                  <a:lnTo>
                    <a:pt x="0" y="69"/>
                  </a:lnTo>
                  <a:lnTo>
                    <a:pt x="63" y="69"/>
                  </a:lnTo>
                  <a:cubicBezTo>
                    <a:pt x="63" y="35"/>
                    <a:pt x="49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71" name="Google Shape;13271;p38"/>
          <p:cNvGrpSpPr/>
          <p:nvPr/>
        </p:nvGrpSpPr>
        <p:grpSpPr>
          <a:xfrm rot="4698552" flipH="1">
            <a:off x="276889" y="2601116"/>
            <a:ext cx="308808" cy="305609"/>
            <a:chOff x="722221" y="2869758"/>
            <a:chExt cx="127493" cy="126173"/>
          </a:xfrm>
        </p:grpSpPr>
        <p:sp>
          <p:nvSpPr>
            <p:cNvPr id="13272" name="Google Shape;13272;p38"/>
            <p:cNvSpPr/>
            <p:nvPr/>
          </p:nvSpPr>
          <p:spPr>
            <a:xfrm>
              <a:off x="722221" y="2869758"/>
              <a:ext cx="125111" cy="126173"/>
            </a:xfrm>
            <a:custGeom>
              <a:avLst/>
              <a:gdLst/>
              <a:ahLst/>
              <a:cxnLst/>
              <a:rect l="l" t="t" r="r" b="b"/>
              <a:pathLst>
                <a:path w="12132" h="12048" extrusionOk="0">
                  <a:moveTo>
                    <a:pt x="7800" y="484"/>
                  </a:moveTo>
                  <a:lnTo>
                    <a:pt x="7800" y="484"/>
                  </a:lnTo>
                  <a:cubicBezTo>
                    <a:pt x="7779" y="568"/>
                    <a:pt x="7779" y="568"/>
                    <a:pt x="7674" y="610"/>
                  </a:cubicBezTo>
                  <a:cubicBezTo>
                    <a:pt x="7716" y="547"/>
                    <a:pt x="7737" y="505"/>
                    <a:pt x="7800" y="484"/>
                  </a:cubicBezTo>
                  <a:close/>
                  <a:moveTo>
                    <a:pt x="7443" y="799"/>
                  </a:moveTo>
                  <a:cubicBezTo>
                    <a:pt x="7485" y="799"/>
                    <a:pt x="7464" y="841"/>
                    <a:pt x="7464" y="883"/>
                  </a:cubicBezTo>
                  <a:cubicBezTo>
                    <a:pt x="7401" y="862"/>
                    <a:pt x="7422" y="820"/>
                    <a:pt x="7443" y="799"/>
                  </a:cubicBezTo>
                  <a:close/>
                  <a:moveTo>
                    <a:pt x="5719" y="1094"/>
                  </a:moveTo>
                  <a:lnTo>
                    <a:pt x="5740" y="1115"/>
                  </a:lnTo>
                  <a:cubicBezTo>
                    <a:pt x="5740" y="1115"/>
                    <a:pt x="5740" y="1136"/>
                    <a:pt x="5719" y="1136"/>
                  </a:cubicBezTo>
                  <a:cubicBezTo>
                    <a:pt x="5698" y="1136"/>
                    <a:pt x="5698" y="1115"/>
                    <a:pt x="5698" y="1115"/>
                  </a:cubicBezTo>
                  <a:cubicBezTo>
                    <a:pt x="5698" y="1094"/>
                    <a:pt x="5719" y="1094"/>
                    <a:pt x="5719" y="1094"/>
                  </a:cubicBezTo>
                  <a:close/>
                  <a:moveTo>
                    <a:pt x="5887" y="1073"/>
                  </a:moveTo>
                  <a:cubicBezTo>
                    <a:pt x="6034" y="1262"/>
                    <a:pt x="6223" y="1388"/>
                    <a:pt x="6371" y="1556"/>
                  </a:cubicBezTo>
                  <a:cubicBezTo>
                    <a:pt x="6349" y="1619"/>
                    <a:pt x="6392" y="1661"/>
                    <a:pt x="6328" y="1703"/>
                  </a:cubicBezTo>
                  <a:cubicBezTo>
                    <a:pt x="6321" y="1704"/>
                    <a:pt x="6314" y="1705"/>
                    <a:pt x="6307" y="1705"/>
                  </a:cubicBezTo>
                  <a:cubicBezTo>
                    <a:pt x="6185" y="1705"/>
                    <a:pt x="6218" y="1534"/>
                    <a:pt x="6118" y="1514"/>
                  </a:cubicBezTo>
                  <a:cubicBezTo>
                    <a:pt x="6118" y="1530"/>
                    <a:pt x="6094" y="1570"/>
                    <a:pt x="6082" y="1570"/>
                  </a:cubicBezTo>
                  <a:cubicBezTo>
                    <a:pt x="6079" y="1570"/>
                    <a:pt x="6076" y="1566"/>
                    <a:pt x="6076" y="1556"/>
                  </a:cubicBezTo>
                  <a:cubicBezTo>
                    <a:pt x="6076" y="1514"/>
                    <a:pt x="6097" y="1514"/>
                    <a:pt x="6118" y="1514"/>
                  </a:cubicBezTo>
                  <a:cubicBezTo>
                    <a:pt x="6055" y="1430"/>
                    <a:pt x="5971" y="1346"/>
                    <a:pt x="5887" y="1304"/>
                  </a:cubicBezTo>
                  <a:lnTo>
                    <a:pt x="5887" y="1073"/>
                  </a:lnTo>
                  <a:close/>
                  <a:moveTo>
                    <a:pt x="6854" y="1577"/>
                  </a:moveTo>
                  <a:lnTo>
                    <a:pt x="6938" y="1661"/>
                  </a:lnTo>
                  <a:lnTo>
                    <a:pt x="6854" y="1745"/>
                  </a:lnTo>
                  <a:cubicBezTo>
                    <a:pt x="6791" y="1703"/>
                    <a:pt x="6854" y="1640"/>
                    <a:pt x="6854" y="1577"/>
                  </a:cubicBezTo>
                  <a:close/>
                  <a:moveTo>
                    <a:pt x="5046" y="1766"/>
                  </a:moveTo>
                  <a:cubicBezTo>
                    <a:pt x="5088" y="1787"/>
                    <a:pt x="5088" y="1851"/>
                    <a:pt x="5046" y="1872"/>
                  </a:cubicBezTo>
                  <a:cubicBezTo>
                    <a:pt x="5004" y="1851"/>
                    <a:pt x="5004" y="1787"/>
                    <a:pt x="5046" y="1766"/>
                  </a:cubicBezTo>
                  <a:close/>
                  <a:moveTo>
                    <a:pt x="7022" y="1745"/>
                  </a:moveTo>
                  <a:lnTo>
                    <a:pt x="7085" y="1830"/>
                  </a:lnTo>
                  <a:cubicBezTo>
                    <a:pt x="7106" y="1893"/>
                    <a:pt x="7043" y="1893"/>
                    <a:pt x="7001" y="1935"/>
                  </a:cubicBezTo>
                  <a:lnTo>
                    <a:pt x="6833" y="1851"/>
                  </a:lnTo>
                  <a:cubicBezTo>
                    <a:pt x="6850" y="1817"/>
                    <a:pt x="6880" y="1814"/>
                    <a:pt x="6912" y="1814"/>
                  </a:cubicBezTo>
                  <a:cubicBezTo>
                    <a:pt x="6920" y="1814"/>
                    <a:pt x="6928" y="1814"/>
                    <a:pt x="6936" y="1814"/>
                  </a:cubicBezTo>
                  <a:cubicBezTo>
                    <a:pt x="6975" y="1814"/>
                    <a:pt x="7012" y="1808"/>
                    <a:pt x="7022" y="1745"/>
                  </a:cubicBezTo>
                  <a:close/>
                  <a:moveTo>
                    <a:pt x="7989" y="1956"/>
                  </a:moveTo>
                  <a:lnTo>
                    <a:pt x="8010" y="1977"/>
                  </a:lnTo>
                  <a:lnTo>
                    <a:pt x="8031" y="1977"/>
                  </a:lnTo>
                  <a:cubicBezTo>
                    <a:pt x="8010" y="1977"/>
                    <a:pt x="8010" y="1998"/>
                    <a:pt x="7989" y="1998"/>
                  </a:cubicBezTo>
                  <a:cubicBezTo>
                    <a:pt x="7968" y="1998"/>
                    <a:pt x="7968" y="1977"/>
                    <a:pt x="7968" y="1977"/>
                  </a:cubicBezTo>
                  <a:cubicBezTo>
                    <a:pt x="7968" y="1956"/>
                    <a:pt x="7989" y="1956"/>
                    <a:pt x="7989" y="1956"/>
                  </a:cubicBezTo>
                  <a:close/>
                  <a:moveTo>
                    <a:pt x="4794" y="1830"/>
                  </a:moveTo>
                  <a:cubicBezTo>
                    <a:pt x="4794" y="1830"/>
                    <a:pt x="4815" y="1830"/>
                    <a:pt x="4836" y="1872"/>
                  </a:cubicBezTo>
                  <a:lnTo>
                    <a:pt x="4815" y="1872"/>
                  </a:lnTo>
                  <a:cubicBezTo>
                    <a:pt x="4794" y="1935"/>
                    <a:pt x="4752" y="1998"/>
                    <a:pt x="4731" y="2040"/>
                  </a:cubicBezTo>
                  <a:cubicBezTo>
                    <a:pt x="4712" y="2049"/>
                    <a:pt x="4693" y="2059"/>
                    <a:pt x="4678" y="2059"/>
                  </a:cubicBezTo>
                  <a:cubicBezTo>
                    <a:pt x="4659" y="2059"/>
                    <a:pt x="4647" y="2044"/>
                    <a:pt x="4647" y="1998"/>
                  </a:cubicBezTo>
                  <a:cubicBezTo>
                    <a:pt x="4647" y="1935"/>
                    <a:pt x="4773" y="1851"/>
                    <a:pt x="4794" y="1830"/>
                  </a:cubicBezTo>
                  <a:close/>
                  <a:moveTo>
                    <a:pt x="5193" y="1830"/>
                  </a:moveTo>
                  <a:cubicBezTo>
                    <a:pt x="5375" y="1931"/>
                    <a:pt x="5304" y="2109"/>
                    <a:pt x="5373" y="2254"/>
                  </a:cubicBezTo>
                  <a:lnTo>
                    <a:pt x="5373" y="2254"/>
                  </a:lnTo>
                  <a:lnTo>
                    <a:pt x="5277" y="2292"/>
                  </a:lnTo>
                  <a:cubicBezTo>
                    <a:pt x="5218" y="2272"/>
                    <a:pt x="5289" y="2122"/>
                    <a:pt x="5175" y="2122"/>
                  </a:cubicBezTo>
                  <a:cubicBezTo>
                    <a:pt x="5168" y="2122"/>
                    <a:pt x="5160" y="2123"/>
                    <a:pt x="5151" y="2124"/>
                  </a:cubicBezTo>
                  <a:cubicBezTo>
                    <a:pt x="5130" y="2061"/>
                    <a:pt x="5193" y="2040"/>
                    <a:pt x="5193" y="1998"/>
                  </a:cubicBezTo>
                  <a:cubicBezTo>
                    <a:pt x="5193" y="1935"/>
                    <a:pt x="5193" y="1872"/>
                    <a:pt x="5193" y="1830"/>
                  </a:cubicBezTo>
                  <a:close/>
                  <a:moveTo>
                    <a:pt x="4585" y="2355"/>
                  </a:moveTo>
                  <a:cubicBezTo>
                    <a:pt x="4619" y="2356"/>
                    <a:pt x="4639" y="2370"/>
                    <a:pt x="4645" y="2398"/>
                  </a:cubicBezTo>
                  <a:lnTo>
                    <a:pt x="4645" y="2398"/>
                  </a:lnTo>
                  <a:cubicBezTo>
                    <a:pt x="4638" y="2401"/>
                    <a:pt x="4631" y="2403"/>
                    <a:pt x="4625" y="2403"/>
                  </a:cubicBezTo>
                  <a:cubicBezTo>
                    <a:pt x="4603" y="2403"/>
                    <a:pt x="4590" y="2381"/>
                    <a:pt x="4585" y="2355"/>
                  </a:cubicBezTo>
                  <a:close/>
                  <a:moveTo>
                    <a:pt x="8599" y="2376"/>
                  </a:moveTo>
                  <a:lnTo>
                    <a:pt x="8620" y="2397"/>
                  </a:lnTo>
                  <a:cubicBezTo>
                    <a:pt x="8620" y="2411"/>
                    <a:pt x="8618" y="2416"/>
                    <a:pt x="8615" y="2416"/>
                  </a:cubicBezTo>
                  <a:cubicBezTo>
                    <a:pt x="8608" y="2416"/>
                    <a:pt x="8599" y="2397"/>
                    <a:pt x="8599" y="2397"/>
                  </a:cubicBezTo>
                  <a:cubicBezTo>
                    <a:pt x="8578" y="2397"/>
                    <a:pt x="8599" y="2376"/>
                    <a:pt x="8599" y="2376"/>
                  </a:cubicBezTo>
                  <a:close/>
                  <a:moveTo>
                    <a:pt x="9228" y="2321"/>
                  </a:moveTo>
                  <a:cubicBezTo>
                    <a:pt x="9249" y="2321"/>
                    <a:pt x="9261" y="2342"/>
                    <a:pt x="9272" y="2376"/>
                  </a:cubicBezTo>
                  <a:cubicBezTo>
                    <a:pt x="9293" y="2376"/>
                    <a:pt x="9356" y="2397"/>
                    <a:pt x="9314" y="2418"/>
                  </a:cubicBezTo>
                  <a:cubicBezTo>
                    <a:pt x="9272" y="2418"/>
                    <a:pt x="9272" y="2397"/>
                    <a:pt x="9272" y="2376"/>
                  </a:cubicBezTo>
                  <a:lnTo>
                    <a:pt x="9146" y="2376"/>
                  </a:lnTo>
                  <a:cubicBezTo>
                    <a:pt x="9185" y="2337"/>
                    <a:pt x="9210" y="2321"/>
                    <a:pt x="9228" y="2321"/>
                  </a:cubicBezTo>
                  <a:close/>
                  <a:moveTo>
                    <a:pt x="4649" y="2418"/>
                  </a:moveTo>
                  <a:cubicBezTo>
                    <a:pt x="4666" y="2419"/>
                    <a:pt x="4695" y="2433"/>
                    <a:pt x="4706" y="2460"/>
                  </a:cubicBezTo>
                  <a:lnTo>
                    <a:pt x="4706" y="2460"/>
                  </a:lnTo>
                  <a:cubicBezTo>
                    <a:pt x="4674" y="2459"/>
                    <a:pt x="4655" y="2445"/>
                    <a:pt x="4649" y="2418"/>
                  </a:cubicBezTo>
                  <a:close/>
                  <a:moveTo>
                    <a:pt x="8746" y="2439"/>
                  </a:moveTo>
                  <a:cubicBezTo>
                    <a:pt x="8761" y="2439"/>
                    <a:pt x="8766" y="2461"/>
                    <a:pt x="8767" y="2481"/>
                  </a:cubicBezTo>
                  <a:lnTo>
                    <a:pt x="8731" y="2481"/>
                  </a:lnTo>
                  <a:cubicBezTo>
                    <a:pt x="8728" y="2467"/>
                    <a:pt x="8718" y="2453"/>
                    <a:pt x="8746" y="2439"/>
                  </a:cubicBezTo>
                  <a:close/>
                  <a:moveTo>
                    <a:pt x="5396" y="2265"/>
                  </a:moveTo>
                  <a:cubicBezTo>
                    <a:pt x="5418" y="2265"/>
                    <a:pt x="5445" y="2296"/>
                    <a:pt x="5445" y="2313"/>
                  </a:cubicBezTo>
                  <a:cubicBezTo>
                    <a:pt x="5530" y="2334"/>
                    <a:pt x="5487" y="2397"/>
                    <a:pt x="5509" y="2502"/>
                  </a:cubicBezTo>
                  <a:cubicBezTo>
                    <a:pt x="5424" y="2460"/>
                    <a:pt x="5340" y="2439"/>
                    <a:pt x="5256" y="2439"/>
                  </a:cubicBezTo>
                  <a:cubicBezTo>
                    <a:pt x="5277" y="2376"/>
                    <a:pt x="5277" y="2376"/>
                    <a:pt x="5340" y="2376"/>
                  </a:cubicBezTo>
                  <a:cubicBezTo>
                    <a:pt x="5354" y="2383"/>
                    <a:pt x="5371" y="2388"/>
                    <a:pt x="5386" y="2388"/>
                  </a:cubicBezTo>
                  <a:cubicBezTo>
                    <a:pt x="5417" y="2388"/>
                    <a:pt x="5445" y="2369"/>
                    <a:pt x="5445" y="2313"/>
                  </a:cubicBezTo>
                  <a:cubicBezTo>
                    <a:pt x="5410" y="2313"/>
                    <a:pt x="5390" y="2299"/>
                    <a:pt x="5384" y="2269"/>
                  </a:cubicBezTo>
                  <a:lnTo>
                    <a:pt x="5384" y="2269"/>
                  </a:lnTo>
                  <a:cubicBezTo>
                    <a:pt x="5388" y="2267"/>
                    <a:pt x="5392" y="2265"/>
                    <a:pt x="5396" y="2265"/>
                  </a:cubicBezTo>
                  <a:close/>
                  <a:moveTo>
                    <a:pt x="4710" y="2481"/>
                  </a:moveTo>
                  <a:lnTo>
                    <a:pt x="4710" y="2481"/>
                  </a:lnTo>
                  <a:cubicBezTo>
                    <a:pt x="4731" y="2481"/>
                    <a:pt x="4793" y="2502"/>
                    <a:pt x="4752" y="2502"/>
                  </a:cubicBezTo>
                  <a:cubicBezTo>
                    <a:pt x="4740" y="2508"/>
                    <a:pt x="4732" y="2511"/>
                    <a:pt x="4726" y="2511"/>
                  </a:cubicBezTo>
                  <a:cubicBezTo>
                    <a:pt x="4714" y="2511"/>
                    <a:pt x="4711" y="2500"/>
                    <a:pt x="4710" y="2481"/>
                  </a:cubicBezTo>
                  <a:close/>
                  <a:moveTo>
                    <a:pt x="8715" y="2502"/>
                  </a:moveTo>
                  <a:cubicBezTo>
                    <a:pt x="8703" y="2524"/>
                    <a:pt x="8692" y="2541"/>
                    <a:pt x="8681" y="2541"/>
                  </a:cubicBezTo>
                  <a:cubicBezTo>
                    <a:pt x="8674" y="2541"/>
                    <a:pt x="8668" y="2536"/>
                    <a:pt x="8662" y="2523"/>
                  </a:cubicBezTo>
                  <a:cubicBezTo>
                    <a:pt x="8662" y="2504"/>
                    <a:pt x="8680" y="2502"/>
                    <a:pt x="8715" y="2502"/>
                  </a:cubicBezTo>
                  <a:close/>
                  <a:moveTo>
                    <a:pt x="9419" y="2502"/>
                  </a:moveTo>
                  <a:cubicBezTo>
                    <a:pt x="9440" y="2502"/>
                    <a:pt x="9440" y="2502"/>
                    <a:pt x="9440" y="2523"/>
                  </a:cubicBezTo>
                  <a:cubicBezTo>
                    <a:pt x="9433" y="2537"/>
                    <a:pt x="9426" y="2542"/>
                    <a:pt x="9420" y="2542"/>
                  </a:cubicBezTo>
                  <a:cubicBezTo>
                    <a:pt x="9407" y="2542"/>
                    <a:pt x="9398" y="2523"/>
                    <a:pt x="9398" y="2523"/>
                  </a:cubicBezTo>
                  <a:cubicBezTo>
                    <a:pt x="9398" y="2523"/>
                    <a:pt x="9419" y="2502"/>
                    <a:pt x="9419" y="2502"/>
                  </a:cubicBezTo>
                  <a:close/>
                  <a:moveTo>
                    <a:pt x="8786" y="2504"/>
                  </a:moveTo>
                  <a:cubicBezTo>
                    <a:pt x="8830" y="2512"/>
                    <a:pt x="8830" y="2551"/>
                    <a:pt x="8830" y="2607"/>
                  </a:cubicBezTo>
                  <a:cubicBezTo>
                    <a:pt x="8760" y="2590"/>
                    <a:pt x="8778" y="2543"/>
                    <a:pt x="8786" y="2504"/>
                  </a:cubicBezTo>
                  <a:close/>
                  <a:moveTo>
                    <a:pt x="4415" y="2565"/>
                  </a:moveTo>
                  <a:cubicBezTo>
                    <a:pt x="4436" y="2565"/>
                    <a:pt x="4436" y="2565"/>
                    <a:pt x="4415" y="2586"/>
                  </a:cubicBezTo>
                  <a:cubicBezTo>
                    <a:pt x="4415" y="2607"/>
                    <a:pt x="4410" y="2618"/>
                    <a:pt x="4405" y="2618"/>
                  </a:cubicBezTo>
                  <a:cubicBezTo>
                    <a:pt x="4399" y="2618"/>
                    <a:pt x="4394" y="2607"/>
                    <a:pt x="4394" y="2586"/>
                  </a:cubicBezTo>
                  <a:lnTo>
                    <a:pt x="4394" y="2565"/>
                  </a:lnTo>
                  <a:close/>
                  <a:moveTo>
                    <a:pt x="4541" y="2692"/>
                  </a:moveTo>
                  <a:cubicBezTo>
                    <a:pt x="4583" y="2713"/>
                    <a:pt x="4583" y="2755"/>
                    <a:pt x="4541" y="2797"/>
                  </a:cubicBezTo>
                  <a:cubicBezTo>
                    <a:pt x="4499" y="2755"/>
                    <a:pt x="4499" y="2734"/>
                    <a:pt x="4520" y="2692"/>
                  </a:cubicBezTo>
                  <a:close/>
                  <a:moveTo>
                    <a:pt x="9070" y="2746"/>
                  </a:moveTo>
                  <a:cubicBezTo>
                    <a:pt x="9092" y="2746"/>
                    <a:pt x="9104" y="2766"/>
                    <a:pt x="9104" y="2797"/>
                  </a:cubicBezTo>
                  <a:lnTo>
                    <a:pt x="9083" y="2797"/>
                  </a:lnTo>
                  <a:cubicBezTo>
                    <a:pt x="9083" y="2839"/>
                    <a:pt x="9083" y="2860"/>
                    <a:pt x="9041" y="2860"/>
                  </a:cubicBezTo>
                  <a:cubicBezTo>
                    <a:pt x="9020" y="2860"/>
                    <a:pt x="8999" y="2839"/>
                    <a:pt x="8999" y="2797"/>
                  </a:cubicBezTo>
                  <a:cubicBezTo>
                    <a:pt x="8978" y="2755"/>
                    <a:pt x="8999" y="2755"/>
                    <a:pt x="9041" y="2755"/>
                  </a:cubicBezTo>
                  <a:cubicBezTo>
                    <a:pt x="9052" y="2749"/>
                    <a:pt x="9062" y="2746"/>
                    <a:pt x="9070" y="2746"/>
                  </a:cubicBezTo>
                  <a:close/>
                  <a:moveTo>
                    <a:pt x="10428" y="3049"/>
                  </a:moveTo>
                  <a:cubicBezTo>
                    <a:pt x="10428" y="3070"/>
                    <a:pt x="10428" y="3049"/>
                    <a:pt x="10428" y="3091"/>
                  </a:cubicBezTo>
                  <a:cubicBezTo>
                    <a:pt x="10418" y="3101"/>
                    <a:pt x="10407" y="3107"/>
                    <a:pt x="10399" y="3107"/>
                  </a:cubicBezTo>
                  <a:cubicBezTo>
                    <a:pt x="10391" y="3107"/>
                    <a:pt x="10386" y="3101"/>
                    <a:pt x="10386" y="3091"/>
                  </a:cubicBezTo>
                  <a:lnTo>
                    <a:pt x="10407" y="3070"/>
                  </a:lnTo>
                  <a:lnTo>
                    <a:pt x="10428" y="3049"/>
                  </a:lnTo>
                  <a:close/>
                  <a:moveTo>
                    <a:pt x="9230" y="3070"/>
                  </a:moveTo>
                  <a:lnTo>
                    <a:pt x="9251" y="3091"/>
                  </a:lnTo>
                  <a:lnTo>
                    <a:pt x="9272" y="3091"/>
                  </a:lnTo>
                  <a:cubicBezTo>
                    <a:pt x="9251" y="3091"/>
                    <a:pt x="9230" y="3112"/>
                    <a:pt x="9230" y="3112"/>
                  </a:cubicBezTo>
                  <a:cubicBezTo>
                    <a:pt x="9230" y="3112"/>
                    <a:pt x="9209" y="3091"/>
                    <a:pt x="9209" y="3091"/>
                  </a:cubicBezTo>
                  <a:cubicBezTo>
                    <a:pt x="9209" y="3070"/>
                    <a:pt x="9230" y="3070"/>
                    <a:pt x="9230" y="3070"/>
                  </a:cubicBezTo>
                  <a:close/>
                  <a:moveTo>
                    <a:pt x="2986" y="3219"/>
                  </a:moveTo>
                  <a:cubicBezTo>
                    <a:pt x="3024" y="3224"/>
                    <a:pt x="3063" y="3241"/>
                    <a:pt x="3028" y="3259"/>
                  </a:cubicBezTo>
                  <a:cubicBezTo>
                    <a:pt x="2987" y="3259"/>
                    <a:pt x="2986" y="3239"/>
                    <a:pt x="2986" y="3219"/>
                  </a:cubicBezTo>
                  <a:close/>
                  <a:moveTo>
                    <a:pt x="9545" y="3301"/>
                  </a:moveTo>
                  <a:lnTo>
                    <a:pt x="9545" y="3301"/>
                  </a:lnTo>
                  <a:cubicBezTo>
                    <a:pt x="9608" y="3427"/>
                    <a:pt x="9545" y="3406"/>
                    <a:pt x="9440" y="3427"/>
                  </a:cubicBezTo>
                  <a:lnTo>
                    <a:pt x="9545" y="3301"/>
                  </a:lnTo>
                  <a:close/>
                  <a:moveTo>
                    <a:pt x="4604" y="3301"/>
                  </a:moveTo>
                  <a:lnTo>
                    <a:pt x="4731" y="3532"/>
                  </a:lnTo>
                  <a:lnTo>
                    <a:pt x="4541" y="3448"/>
                  </a:lnTo>
                  <a:cubicBezTo>
                    <a:pt x="4499" y="3364"/>
                    <a:pt x="4583" y="3343"/>
                    <a:pt x="4604" y="3301"/>
                  </a:cubicBezTo>
                  <a:close/>
                  <a:moveTo>
                    <a:pt x="4523" y="3606"/>
                  </a:moveTo>
                  <a:cubicBezTo>
                    <a:pt x="4541" y="3606"/>
                    <a:pt x="4562" y="3617"/>
                    <a:pt x="4583" y="3638"/>
                  </a:cubicBezTo>
                  <a:cubicBezTo>
                    <a:pt x="4547" y="3650"/>
                    <a:pt x="4525" y="3662"/>
                    <a:pt x="4508" y="3662"/>
                  </a:cubicBezTo>
                  <a:cubicBezTo>
                    <a:pt x="4496" y="3662"/>
                    <a:pt x="4487" y="3655"/>
                    <a:pt x="4478" y="3638"/>
                  </a:cubicBezTo>
                  <a:cubicBezTo>
                    <a:pt x="4489" y="3617"/>
                    <a:pt x="4505" y="3606"/>
                    <a:pt x="4523" y="3606"/>
                  </a:cubicBezTo>
                  <a:close/>
                  <a:moveTo>
                    <a:pt x="8809" y="3743"/>
                  </a:moveTo>
                  <a:cubicBezTo>
                    <a:pt x="8830" y="3743"/>
                    <a:pt x="8830" y="3764"/>
                    <a:pt x="8830" y="3764"/>
                  </a:cubicBezTo>
                  <a:lnTo>
                    <a:pt x="8809" y="3785"/>
                  </a:lnTo>
                  <a:cubicBezTo>
                    <a:pt x="8809" y="3764"/>
                    <a:pt x="8788" y="3764"/>
                    <a:pt x="8788" y="3764"/>
                  </a:cubicBezTo>
                  <a:cubicBezTo>
                    <a:pt x="8788" y="3743"/>
                    <a:pt x="8809" y="3743"/>
                    <a:pt x="8809" y="3743"/>
                  </a:cubicBezTo>
                  <a:close/>
                  <a:moveTo>
                    <a:pt x="9987" y="3743"/>
                  </a:moveTo>
                  <a:cubicBezTo>
                    <a:pt x="10008" y="3743"/>
                    <a:pt x="10008" y="3764"/>
                    <a:pt x="10008" y="3764"/>
                  </a:cubicBezTo>
                  <a:lnTo>
                    <a:pt x="9987" y="3785"/>
                  </a:lnTo>
                  <a:cubicBezTo>
                    <a:pt x="9987" y="3774"/>
                    <a:pt x="9981" y="3774"/>
                    <a:pt x="9976" y="3774"/>
                  </a:cubicBezTo>
                  <a:cubicBezTo>
                    <a:pt x="9971" y="3774"/>
                    <a:pt x="9966" y="3774"/>
                    <a:pt x="9966" y="3764"/>
                  </a:cubicBezTo>
                  <a:cubicBezTo>
                    <a:pt x="9966" y="3743"/>
                    <a:pt x="9966" y="3743"/>
                    <a:pt x="9987" y="3743"/>
                  </a:cubicBezTo>
                  <a:close/>
                  <a:moveTo>
                    <a:pt x="5109" y="3869"/>
                  </a:moveTo>
                  <a:cubicBezTo>
                    <a:pt x="5109" y="3869"/>
                    <a:pt x="5130" y="3890"/>
                    <a:pt x="5130" y="3890"/>
                  </a:cubicBezTo>
                  <a:lnTo>
                    <a:pt x="5109" y="3911"/>
                  </a:lnTo>
                  <a:cubicBezTo>
                    <a:pt x="5067" y="3890"/>
                    <a:pt x="5109" y="3869"/>
                    <a:pt x="5109" y="3869"/>
                  </a:cubicBezTo>
                  <a:close/>
                  <a:moveTo>
                    <a:pt x="10731" y="3798"/>
                  </a:moveTo>
                  <a:cubicBezTo>
                    <a:pt x="10753" y="3798"/>
                    <a:pt x="10765" y="3817"/>
                    <a:pt x="10765" y="3848"/>
                  </a:cubicBezTo>
                  <a:lnTo>
                    <a:pt x="10744" y="3848"/>
                  </a:lnTo>
                  <a:cubicBezTo>
                    <a:pt x="10765" y="3890"/>
                    <a:pt x="10765" y="3911"/>
                    <a:pt x="10723" y="3911"/>
                  </a:cubicBezTo>
                  <a:cubicBezTo>
                    <a:pt x="10680" y="3911"/>
                    <a:pt x="10659" y="3890"/>
                    <a:pt x="10659" y="3848"/>
                  </a:cubicBezTo>
                  <a:cubicBezTo>
                    <a:pt x="10659" y="3827"/>
                    <a:pt x="10680" y="3806"/>
                    <a:pt x="10702" y="3806"/>
                  </a:cubicBezTo>
                  <a:cubicBezTo>
                    <a:pt x="10713" y="3800"/>
                    <a:pt x="10723" y="3798"/>
                    <a:pt x="10731" y="3798"/>
                  </a:cubicBezTo>
                  <a:close/>
                  <a:moveTo>
                    <a:pt x="1998" y="3893"/>
                  </a:moveTo>
                  <a:cubicBezTo>
                    <a:pt x="2022" y="3900"/>
                    <a:pt x="2050" y="3916"/>
                    <a:pt x="2018" y="3932"/>
                  </a:cubicBezTo>
                  <a:cubicBezTo>
                    <a:pt x="2002" y="3932"/>
                    <a:pt x="1998" y="3919"/>
                    <a:pt x="1998" y="3893"/>
                  </a:cubicBezTo>
                  <a:close/>
                  <a:moveTo>
                    <a:pt x="4773" y="3743"/>
                  </a:moveTo>
                  <a:cubicBezTo>
                    <a:pt x="4752" y="3953"/>
                    <a:pt x="4625" y="3995"/>
                    <a:pt x="4562" y="4100"/>
                  </a:cubicBezTo>
                  <a:lnTo>
                    <a:pt x="4541" y="4100"/>
                  </a:lnTo>
                  <a:cubicBezTo>
                    <a:pt x="4499" y="4058"/>
                    <a:pt x="4520" y="4016"/>
                    <a:pt x="4520" y="3953"/>
                  </a:cubicBezTo>
                  <a:cubicBezTo>
                    <a:pt x="4625" y="3911"/>
                    <a:pt x="4710" y="3827"/>
                    <a:pt x="4773" y="3743"/>
                  </a:cubicBezTo>
                  <a:close/>
                  <a:moveTo>
                    <a:pt x="2124" y="3995"/>
                  </a:moveTo>
                  <a:lnTo>
                    <a:pt x="2124" y="3995"/>
                  </a:lnTo>
                  <a:cubicBezTo>
                    <a:pt x="2177" y="4013"/>
                    <a:pt x="2170" y="4061"/>
                    <a:pt x="2167" y="4101"/>
                  </a:cubicBezTo>
                  <a:lnTo>
                    <a:pt x="2167" y="4101"/>
                  </a:lnTo>
                  <a:cubicBezTo>
                    <a:pt x="2166" y="4101"/>
                    <a:pt x="2166" y="4100"/>
                    <a:pt x="2166" y="4100"/>
                  </a:cubicBezTo>
                  <a:lnTo>
                    <a:pt x="2166" y="4100"/>
                  </a:lnTo>
                  <a:cubicBezTo>
                    <a:pt x="2166" y="4100"/>
                    <a:pt x="2166" y="4100"/>
                    <a:pt x="2166" y="4100"/>
                  </a:cubicBezTo>
                  <a:cubicBezTo>
                    <a:pt x="2103" y="4100"/>
                    <a:pt x="2082" y="4058"/>
                    <a:pt x="2124" y="3995"/>
                  </a:cubicBezTo>
                  <a:close/>
                  <a:moveTo>
                    <a:pt x="6034" y="4100"/>
                  </a:moveTo>
                  <a:cubicBezTo>
                    <a:pt x="6034" y="4100"/>
                    <a:pt x="6055" y="4121"/>
                    <a:pt x="6055" y="4121"/>
                  </a:cubicBezTo>
                  <a:lnTo>
                    <a:pt x="6034" y="4142"/>
                  </a:lnTo>
                  <a:cubicBezTo>
                    <a:pt x="6013" y="4142"/>
                    <a:pt x="6013" y="4142"/>
                    <a:pt x="6013" y="4121"/>
                  </a:cubicBezTo>
                  <a:cubicBezTo>
                    <a:pt x="6013" y="4100"/>
                    <a:pt x="6034" y="4100"/>
                    <a:pt x="6034" y="4100"/>
                  </a:cubicBezTo>
                  <a:close/>
                  <a:moveTo>
                    <a:pt x="11058" y="4179"/>
                  </a:moveTo>
                  <a:cubicBezTo>
                    <a:pt x="11080" y="4179"/>
                    <a:pt x="11080" y="4209"/>
                    <a:pt x="11080" y="4226"/>
                  </a:cubicBezTo>
                  <a:cubicBezTo>
                    <a:pt x="11115" y="4226"/>
                    <a:pt x="11135" y="4241"/>
                    <a:pt x="11141" y="4269"/>
                  </a:cubicBezTo>
                  <a:lnTo>
                    <a:pt x="11141" y="4269"/>
                  </a:lnTo>
                  <a:cubicBezTo>
                    <a:pt x="11134" y="4273"/>
                    <a:pt x="11127" y="4274"/>
                    <a:pt x="11121" y="4274"/>
                  </a:cubicBezTo>
                  <a:cubicBezTo>
                    <a:pt x="11094" y="4274"/>
                    <a:pt x="11080" y="4243"/>
                    <a:pt x="11080" y="4226"/>
                  </a:cubicBezTo>
                  <a:cubicBezTo>
                    <a:pt x="11059" y="4205"/>
                    <a:pt x="10996" y="4184"/>
                    <a:pt x="11038" y="4184"/>
                  </a:cubicBezTo>
                  <a:cubicBezTo>
                    <a:pt x="11046" y="4180"/>
                    <a:pt x="11052" y="4179"/>
                    <a:pt x="11058" y="4179"/>
                  </a:cubicBezTo>
                  <a:close/>
                  <a:moveTo>
                    <a:pt x="2628" y="4226"/>
                  </a:moveTo>
                  <a:cubicBezTo>
                    <a:pt x="2649" y="4226"/>
                    <a:pt x="2649" y="4247"/>
                    <a:pt x="2649" y="4247"/>
                  </a:cubicBezTo>
                  <a:cubicBezTo>
                    <a:pt x="2649" y="4262"/>
                    <a:pt x="2660" y="4277"/>
                    <a:pt x="2651" y="4277"/>
                  </a:cubicBezTo>
                  <a:cubicBezTo>
                    <a:pt x="2647" y="4277"/>
                    <a:pt x="2640" y="4274"/>
                    <a:pt x="2628" y="4268"/>
                  </a:cubicBezTo>
                  <a:cubicBezTo>
                    <a:pt x="2607" y="4247"/>
                    <a:pt x="2607" y="4226"/>
                    <a:pt x="2628" y="4226"/>
                  </a:cubicBezTo>
                  <a:close/>
                  <a:moveTo>
                    <a:pt x="11143" y="4289"/>
                  </a:moveTo>
                  <a:cubicBezTo>
                    <a:pt x="11165" y="4290"/>
                    <a:pt x="11227" y="4310"/>
                    <a:pt x="11185" y="4331"/>
                  </a:cubicBezTo>
                  <a:cubicBezTo>
                    <a:pt x="11151" y="4331"/>
                    <a:pt x="11144" y="4317"/>
                    <a:pt x="11143" y="4289"/>
                  </a:cubicBezTo>
                  <a:close/>
                  <a:moveTo>
                    <a:pt x="5059" y="4289"/>
                  </a:moveTo>
                  <a:cubicBezTo>
                    <a:pt x="5072" y="4289"/>
                    <a:pt x="5088" y="4300"/>
                    <a:pt x="5109" y="4310"/>
                  </a:cubicBezTo>
                  <a:cubicBezTo>
                    <a:pt x="5109" y="4331"/>
                    <a:pt x="5093" y="4337"/>
                    <a:pt x="5075" y="4337"/>
                  </a:cubicBezTo>
                  <a:cubicBezTo>
                    <a:pt x="5056" y="4337"/>
                    <a:pt x="5035" y="4331"/>
                    <a:pt x="5025" y="4331"/>
                  </a:cubicBezTo>
                  <a:cubicBezTo>
                    <a:pt x="5035" y="4300"/>
                    <a:pt x="5046" y="4289"/>
                    <a:pt x="5059" y="4289"/>
                  </a:cubicBezTo>
                  <a:close/>
                  <a:moveTo>
                    <a:pt x="11435" y="4279"/>
                  </a:moveTo>
                  <a:cubicBezTo>
                    <a:pt x="11453" y="4279"/>
                    <a:pt x="11469" y="4289"/>
                    <a:pt x="11479" y="4310"/>
                  </a:cubicBezTo>
                  <a:lnTo>
                    <a:pt x="11500" y="4310"/>
                  </a:lnTo>
                  <a:cubicBezTo>
                    <a:pt x="11479" y="4331"/>
                    <a:pt x="11453" y="4342"/>
                    <a:pt x="11429" y="4342"/>
                  </a:cubicBezTo>
                  <a:cubicBezTo>
                    <a:pt x="11406" y="4342"/>
                    <a:pt x="11385" y="4331"/>
                    <a:pt x="11374" y="4310"/>
                  </a:cubicBezTo>
                  <a:cubicBezTo>
                    <a:pt x="11395" y="4289"/>
                    <a:pt x="11416" y="4279"/>
                    <a:pt x="11435" y="4279"/>
                  </a:cubicBezTo>
                  <a:close/>
                  <a:moveTo>
                    <a:pt x="2166" y="4100"/>
                  </a:moveTo>
                  <a:lnTo>
                    <a:pt x="2166" y="4121"/>
                  </a:lnTo>
                  <a:cubicBezTo>
                    <a:pt x="2166" y="4115"/>
                    <a:pt x="2166" y="4108"/>
                    <a:pt x="2167" y="4101"/>
                  </a:cubicBezTo>
                  <a:lnTo>
                    <a:pt x="2167" y="4101"/>
                  </a:lnTo>
                  <a:cubicBezTo>
                    <a:pt x="2230" y="4163"/>
                    <a:pt x="2355" y="4164"/>
                    <a:pt x="2397" y="4289"/>
                  </a:cubicBezTo>
                  <a:cubicBezTo>
                    <a:pt x="2397" y="4352"/>
                    <a:pt x="2355" y="4373"/>
                    <a:pt x="2313" y="4394"/>
                  </a:cubicBezTo>
                  <a:lnTo>
                    <a:pt x="2229" y="4352"/>
                  </a:lnTo>
                  <a:cubicBezTo>
                    <a:pt x="2213" y="4368"/>
                    <a:pt x="2197" y="4409"/>
                    <a:pt x="2190" y="4409"/>
                  </a:cubicBezTo>
                  <a:cubicBezTo>
                    <a:pt x="2188" y="4409"/>
                    <a:pt x="2187" y="4405"/>
                    <a:pt x="2187" y="4394"/>
                  </a:cubicBezTo>
                  <a:cubicBezTo>
                    <a:pt x="2166" y="4352"/>
                    <a:pt x="2208" y="4352"/>
                    <a:pt x="2229" y="4352"/>
                  </a:cubicBezTo>
                  <a:cubicBezTo>
                    <a:pt x="2250" y="4268"/>
                    <a:pt x="2145" y="4205"/>
                    <a:pt x="2166" y="4100"/>
                  </a:cubicBezTo>
                  <a:close/>
                  <a:moveTo>
                    <a:pt x="4541" y="4163"/>
                  </a:moveTo>
                  <a:lnTo>
                    <a:pt x="4541" y="4163"/>
                  </a:lnTo>
                  <a:cubicBezTo>
                    <a:pt x="4689" y="4226"/>
                    <a:pt x="4689" y="4226"/>
                    <a:pt x="4836" y="4416"/>
                  </a:cubicBezTo>
                  <a:cubicBezTo>
                    <a:pt x="4815" y="4437"/>
                    <a:pt x="4801" y="4444"/>
                    <a:pt x="4791" y="4444"/>
                  </a:cubicBezTo>
                  <a:cubicBezTo>
                    <a:pt x="4773" y="4444"/>
                    <a:pt x="4773" y="4416"/>
                    <a:pt x="4773" y="4416"/>
                  </a:cubicBezTo>
                  <a:cubicBezTo>
                    <a:pt x="4676" y="4416"/>
                    <a:pt x="4722" y="4523"/>
                    <a:pt x="4647" y="4523"/>
                  </a:cubicBezTo>
                  <a:cubicBezTo>
                    <a:pt x="4641" y="4523"/>
                    <a:pt x="4634" y="4522"/>
                    <a:pt x="4625" y="4521"/>
                  </a:cubicBezTo>
                  <a:cubicBezTo>
                    <a:pt x="4625" y="4394"/>
                    <a:pt x="4583" y="4289"/>
                    <a:pt x="4541" y="4163"/>
                  </a:cubicBezTo>
                  <a:close/>
                  <a:moveTo>
                    <a:pt x="2353" y="4465"/>
                  </a:moveTo>
                  <a:cubicBezTo>
                    <a:pt x="2363" y="4465"/>
                    <a:pt x="2371" y="4469"/>
                    <a:pt x="2376" y="4479"/>
                  </a:cubicBezTo>
                  <a:cubicBezTo>
                    <a:pt x="2396" y="4499"/>
                    <a:pt x="2397" y="4538"/>
                    <a:pt x="2397" y="4579"/>
                  </a:cubicBezTo>
                  <a:lnTo>
                    <a:pt x="2397" y="4579"/>
                  </a:lnTo>
                  <a:cubicBezTo>
                    <a:pt x="2390" y="4578"/>
                    <a:pt x="2382" y="4577"/>
                    <a:pt x="2375" y="4577"/>
                  </a:cubicBezTo>
                  <a:cubicBezTo>
                    <a:pt x="2350" y="4577"/>
                    <a:pt x="2324" y="4582"/>
                    <a:pt x="2299" y="4582"/>
                  </a:cubicBezTo>
                  <a:cubicBezTo>
                    <a:pt x="2275" y="4582"/>
                    <a:pt x="2252" y="4578"/>
                    <a:pt x="2229" y="4563"/>
                  </a:cubicBezTo>
                  <a:cubicBezTo>
                    <a:pt x="2261" y="4514"/>
                    <a:pt x="2319" y="4465"/>
                    <a:pt x="2353" y="4465"/>
                  </a:cubicBezTo>
                  <a:close/>
                  <a:moveTo>
                    <a:pt x="4794" y="4605"/>
                  </a:moveTo>
                  <a:cubicBezTo>
                    <a:pt x="4815" y="4626"/>
                    <a:pt x="4815" y="4668"/>
                    <a:pt x="4794" y="4710"/>
                  </a:cubicBezTo>
                  <a:cubicBezTo>
                    <a:pt x="4752" y="4668"/>
                    <a:pt x="4752" y="4626"/>
                    <a:pt x="4794" y="4605"/>
                  </a:cubicBezTo>
                  <a:close/>
                  <a:moveTo>
                    <a:pt x="4920" y="4731"/>
                  </a:moveTo>
                  <a:lnTo>
                    <a:pt x="4941" y="4752"/>
                  </a:lnTo>
                  <a:lnTo>
                    <a:pt x="4920" y="4752"/>
                  </a:lnTo>
                  <a:cubicBezTo>
                    <a:pt x="4899" y="4752"/>
                    <a:pt x="4899" y="4752"/>
                    <a:pt x="4899" y="4731"/>
                  </a:cubicBezTo>
                  <a:close/>
                  <a:moveTo>
                    <a:pt x="2145" y="4668"/>
                  </a:moveTo>
                  <a:cubicBezTo>
                    <a:pt x="2166" y="4689"/>
                    <a:pt x="2166" y="4731"/>
                    <a:pt x="2145" y="4752"/>
                  </a:cubicBezTo>
                  <a:cubicBezTo>
                    <a:pt x="2139" y="4755"/>
                    <a:pt x="2133" y="4756"/>
                    <a:pt x="2129" y="4756"/>
                  </a:cubicBezTo>
                  <a:cubicBezTo>
                    <a:pt x="2103" y="4756"/>
                    <a:pt x="2103" y="4710"/>
                    <a:pt x="2103" y="4710"/>
                  </a:cubicBezTo>
                  <a:cubicBezTo>
                    <a:pt x="2103" y="4689"/>
                    <a:pt x="2124" y="4668"/>
                    <a:pt x="2124" y="4668"/>
                  </a:cubicBezTo>
                  <a:close/>
                  <a:moveTo>
                    <a:pt x="4983" y="4836"/>
                  </a:moveTo>
                  <a:lnTo>
                    <a:pt x="4983" y="4857"/>
                  </a:lnTo>
                  <a:cubicBezTo>
                    <a:pt x="4983" y="4857"/>
                    <a:pt x="4992" y="4848"/>
                    <a:pt x="4998" y="4848"/>
                  </a:cubicBezTo>
                  <a:cubicBezTo>
                    <a:pt x="5002" y="4848"/>
                    <a:pt x="5004" y="4850"/>
                    <a:pt x="5004" y="4857"/>
                  </a:cubicBezTo>
                  <a:cubicBezTo>
                    <a:pt x="4993" y="4878"/>
                    <a:pt x="4983" y="4889"/>
                    <a:pt x="4975" y="4889"/>
                  </a:cubicBezTo>
                  <a:cubicBezTo>
                    <a:pt x="4967" y="4889"/>
                    <a:pt x="4962" y="4878"/>
                    <a:pt x="4962" y="4857"/>
                  </a:cubicBezTo>
                  <a:lnTo>
                    <a:pt x="4983" y="4836"/>
                  </a:lnTo>
                  <a:close/>
                  <a:moveTo>
                    <a:pt x="1262" y="4983"/>
                  </a:moveTo>
                  <a:cubicBezTo>
                    <a:pt x="1262" y="4983"/>
                    <a:pt x="1283" y="5004"/>
                    <a:pt x="1283" y="5004"/>
                  </a:cubicBezTo>
                  <a:cubicBezTo>
                    <a:pt x="1283" y="5004"/>
                    <a:pt x="1304" y="5025"/>
                    <a:pt x="1262" y="5025"/>
                  </a:cubicBezTo>
                  <a:cubicBezTo>
                    <a:pt x="1241" y="5004"/>
                    <a:pt x="1262" y="4983"/>
                    <a:pt x="1262" y="4983"/>
                  </a:cubicBezTo>
                  <a:close/>
                  <a:moveTo>
                    <a:pt x="4920" y="4962"/>
                  </a:moveTo>
                  <a:cubicBezTo>
                    <a:pt x="4962" y="5025"/>
                    <a:pt x="5109" y="4983"/>
                    <a:pt x="5067" y="5109"/>
                  </a:cubicBezTo>
                  <a:cubicBezTo>
                    <a:pt x="5059" y="5118"/>
                    <a:pt x="5052" y="5121"/>
                    <a:pt x="5046" y="5121"/>
                  </a:cubicBezTo>
                  <a:cubicBezTo>
                    <a:pt x="5023" y="5121"/>
                    <a:pt x="5017" y="5067"/>
                    <a:pt x="4983" y="5067"/>
                  </a:cubicBezTo>
                  <a:lnTo>
                    <a:pt x="4836" y="5067"/>
                  </a:lnTo>
                  <a:lnTo>
                    <a:pt x="4920" y="4962"/>
                  </a:lnTo>
                  <a:close/>
                  <a:moveTo>
                    <a:pt x="631" y="4899"/>
                  </a:moveTo>
                  <a:lnTo>
                    <a:pt x="631" y="4899"/>
                  </a:lnTo>
                  <a:cubicBezTo>
                    <a:pt x="547" y="5025"/>
                    <a:pt x="400" y="5025"/>
                    <a:pt x="358" y="5130"/>
                  </a:cubicBezTo>
                  <a:cubicBezTo>
                    <a:pt x="294" y="5088"/>
                    <a:pt x="315" y="5046"/>
                    <a:pt x="315" y="4983"/>
                  </a:cubicBezTo>
                  <a:lnTo>
                    <a:pt x="631" y="4899"/>
                  </a:lnTo>
                  <a:close/>
                  <a:moveTo>
                    <a:pt x="5193" y="5025"/>
                  </a:moveTo>
                  <a:cubicBezTo>
                    <a:pt x="5256" y="5025"/>
                    <a:pt x="5298" y="5067"/>
                    <a:pt x="5319" y="5130"/>
                  </a:cubicBezTo>
                  <a:cubicBezTo>
                    <a:pt x="5296" y="5138"/>
                    <a:pt x="5273" y="5143"/>
                    <a:pt x="5251" y="5143"/>
                  </a:cubicBezTo>
                  <a:cubicBezTo>
                    <a:pt x="5213" y="5143"/>
                    <a:pt x="5178" y="5128"/>
                    <a:pt x="5151" y="5088"/>
                  </a:cubicBezTo>
                  <a:lnTo>
                    <a:pt x="5193" y="5025"/>
                  </a:lnTo>
                  <a:close/>
                  <a:moveTo>
                    <a:pt x="1430" y="5025"/>
                  </a:moveTo>
                  <a:lnTo>
                    <a:pt x="1409" y="5109"/>
                  </a:lnTo>
                  <a:cubicBezTo>
                    <a:pt x="1391" y="5136"/>
                    <a:pt x="1369" y="5144"/>
                    <a:pt x="1343" y="5144"/>
                  </a:cubicBezTo>
                  <a:cubicBezTo>
                    <a:pt x="1309" y="5144"/>
                    <a:pt x="1268" y="5130"/>
                    <a:pt x="1220" y="5130"/>
                  </a:cubicBezTo>
                  <a:lnTo>
                    <a:pt x="1430" y="5025"/>
                  </a:lnTo>
                  <a:close/>
                  <a:moveTo>
                    <a:pt x="1367" y="5299"/>
                  </a:moveTo>
                  <a:cubicBezTo>
                    <a:pt x="1430" y="5299"/>
                    <a:pt x="1430" y="5362"/>
                    <a:pt x="1493" y="5362"/>
                  </a:cubicBezTo>
                  <a:cubicBezTo>
                    <a:pt x="1463" y="5373"/>
                    <a:pt x="1441" y="5379"/>
                    <a:pt x="1423" y="5379"/>
                  </a:cubicBezTo>
                  <a:cubicBezTo>
                    <a:pt x="1378" y="5379"/>
                    <a:pt x="1367" y="5344"/>
                    <a:pt x="1367" y="5299"/>
                  </a:cubicBezTo>
                  <a:close/>
                  <a:moveTo>
                    <a:pt x="1451" y="5467"/>
                  </a:moveTo>
                  <a:lnTo>
                    <a:pt x="1472" y="5488"/>
                  </a:lnTo>
                  <a:cubicBezTo>
                    <a:pt x="1451" y="5488"/>
                    <a:pt x="1472" y="5509"/>
                    <a:pt x="1451" y="5509"/>
                  </a:cubicBezTo>
                  <a:cubicBezTo>
                    <a:pt x="1430" y="5509"/>
                    <a:pt x="1430" y="5488"/>
                    <a:pt x="1430" y="5488"/>
                  </a:cubicBezTo>
                  <a:cubicBezTo>
                    <a:pt x="1430" y="5488"/>
                    <a:pt x="1451" y="5467"/>
                    <a:pt x="1451" y="5467"/>
                  </a:cubicBezTo>
                  <a:close/>
                  <a:moveTo>
                    <a:pt x="965" y="5525"/>
                  </a:moveTo>
                  <a:cubicBezTo>
                    <a:pt x="967" y="5525"/>
                    <a:pt x="967" y="5530"/>
                    <a:pt x="967" y="5551"/>
                  </a:cubicBezTo>
                  <a:cubicBezTo>
                    <a:pt x="957" y="5561"/>
                    <a:pt x="946" y="5567"/>
                    <a:pt x="938" y="5567"/>
                  </a:cubicBezTo>
                  <a:cubicBezTo>
                    <a:pt x="930" y="5567"/>
                    <a:pt x="925" y="5561"/>
                    <a:pt x="925" y="5551"/>
                  </a:cubicBezTo>
                  <a:lnTo>
                    <a:pt x="946" y="5530"/>
                  </a:lnTo>
                  <a:cubicBezTo>
                    <a:pt x="957" y="5530"/>
                    <a:pt x="962" y="5525"/>
                    <a:pt x="965" y="5525"/>
                  </a:cubicBezTo>
                  <a:close/>
                  <a:moveTo>
                    <a:pt x="5359" y="5525"/>
                  </a:moveTo>
                  <a:cubicBezTo>
                    <a:pt x="5361" y="5525"/>
                    <a:pt x="5361" y="5530"/>
                    <a:pt x="5361" y="5551"/>
                  </a:cubicBezTo>
                  <a:cubicBezTo>
                    <a:pt x="5351" y="5561"/>
                    <a:pt x="5340" y="5567"/>
                    <a:pt x="5332" y="5567"/>
                  </a:cubicBezTo>
                  <a:cubicBezTo>
                    <a:pt x="5325" y="5567"/>
                    <a:pt x="5319" y="5561"/>
                    <a:pt x="5319" y="5551"/>
                  </a:cubicBezTo>
                  <a:lnTo>
                    <a:pt x="5340" y="5530"/>
                  </a:lnTo>
                  <a:cubicBezTo>
                    <a:pt x="5351" y="5530"/>
                    <a:pt x="5356" y="5525"/>
                    <a:pt x="5359" y="5525"/>
                  </a:cubicBezTo>
                  <a:close/>
                  <a:moveTo>
                    <a:pt x="5088" y="5283"/>
                  </a:moveTo>
                  <a:cubicBezTo>
                    <a:pt x="5130" y="5283"/>
                    <a:pt x="5172" y="5288"/>
                    <a:pt x="5214" y="5299"/>
                  </a:cubicBezTo>
                  <a:cubicBezTo>
                    <a:pt x="5298" y="5362"/>
                    <a:pt x="5130" y="5446"/>
                    <a:pt x="5235" y="5509"/>
                  </a:cubicBezTo>
                  <a:lnTo>
                    <a:pt x="5130" y="5551"/>
                  </a:lnTo>
                  <a:lnTo>
                    <a:pt x="5172" y="5614"/>
                  </a:lnTo>
                  <a:cubicBezTo>
                    <a:pt x="5133" y="5636"/>
                    <a:pt x="5101" y="5645"/>
                    <a:pt x="5075" y="5645"/>
                  </a:cubicBezTo>
                  <a:cubicBezTo>
                    <a:pt x="4972" y="5645"/>
                    <a:pt x="4949" y="5508"/>
                    <a:pt x="4899" y="5425"/>
                  </a:cubicBezTo>
                  <a:cubicBezTo>
                    <a:pt x="4920" y="5383"/>
                    <a:pt x="4962" y="5362"/>
                    <a:pt x="4962" y="5299"/>
                  </a:cubicBezTo>
                  <a:cubicBezTo>
                    <a:pt x="5004" y="5288"/>
                    <a:pt x="5046" y="5283"/>
                    <a:pt x="5088" y="5283"/>
                  </a:cubicBezTo>
                  <a:close/>
                  <a:moveTo>
                    <a:pt x="1325" y="5656"/>
                  </a:moveTo>
                  <a:cubicBezTo>
                    <a:pt x="1367" y="5656"/>
                    <a:pt x="1346" y="5698"/>
                    <a:pt x="1367" y="5698"/>
                  </a:cubicBezTo>
                  <a:cubicBezTo>
                    <a:pt x="1388" y="5698"/>
                    <a:pt x="1451" y="5740"/>
                    <a:pt x="1409" y="5740"/>
                  </a:cubicBezTo>
                  <a:cubicBezTo>
                    <a:pt x="1367" y="5740"/>
                    <a:pt x="1367" y="5719"/>
                    <a:pt x="1367" y="5698"/>
                  </a:cubicBezTo>
                  <a:cubicBezTo>
                    <a:pt x="1346" y="5698"/>
                    <a:pt x="1283" y="5656"/>
                    <a:pt x="1325" y="5656"/>
                  </a:cubicBezTo>
                  <a:close/>
                  <a:moveTo>
                    <a:pt x="5277" y="5845"/>
                  </a:moveTo>
                  <a:cubicBezTo>
                    <a:pt x="5308" y="5845"/>
                    <a:pt x="5316" y="5867"/>
                    <a:pt x="5318" y="5887"/>
                  </a:cubicBezTo>
                  <a:lnTo>
                    <a:pt x="5318" y="5887"/>
                  </a:lnTo>
                  <a:cubicBezTo>
                    <a:pt x="5297" y="5887"/>
                    <a:pt x="5236" y="5866"/>
                    <a:pt x="5277" y="5845"/>
                  </a:cubicBezTo>
                  <a:close/>
                  <a:moveTo>
                    <a:pt x="379" y="5971"/>
                  </a:moveTo>
                  <a:cubicBezTo>
                    <a:pt x="400" y="5971"/>
                    <a:pt x="400" y="5992"/>
                    <a:pt x="400" y="5992"/>
                  </a:cubicBezTo>
                  <a:lnTo>
                    <a:pt x="358" y="5992"/>
                  </a:lnTo>
                  <a:cubicBezTo>
                    <a:pt x="379" y="5971"/>
                    <a:pt x="379" y="5971"/>
                    <a:pt x="379" y="5971"/>
                  </a:cubicBezTo>
                  <a:close/>
                  <a:moveTo>
                    <a:pt x="5319" y="5887"/>
                  </a:moveTo>
                  <a:lnTo>
                    <a:pt x="5319" y="5887"/>
                  </a:lnTo>
                  <a:cubicBezTo>
                    <a:pt x="5466" y="5929"/>
                    <a:pt x="5466" y="5929"/>
                    <a:pt x="5487" y="6097"/>
                  </a:cubicBezTo>
                  <a:cubicBezTo>
                    <a:pt x="5361" y="6013"/>
                    <a:pt x="5361" y="6013"/>
                    <a:pt x="5319" y="5887"/>
                  </a:cubicBezTo>
                  <a:close/>
                  <a:moveTo>
                    <a:pt x="6875" y="6203"/>
                  </a:moveTo>
                  <a:cubicBezTo>
                    <a:pt x="6875" y="6203"/>
                    <a:pt x="6896" y="6224"/>
                    <a:pt x="6896" y="6224"/>
                  </a:cubicBezTo>
                  <a:lnTo>
                    <a:pt x="6917" y="6224"/>
                  </a:lnTo>
                  <a:cubicBezTo>
                    <a:pt x="6917" y="6224"/>
                    <a:pt x="6904" y="6251"/>
                    <a:pt x="6888" y="6251"/>
                  </a:cubicBezTo>
                  <a:cubicBezTo>
                    <a:pt x="6883" y="6251"/>
                    <a:pt x="6879" y="6249"/>
                    <a:pt x="6875" y="6245"/>
                  </a:cubicBezTo>
                  <a:cubicBezTo>
                    <a:pt x="6833" y="6245"/>
                    <a:pt x="6875" y="6224"/>
                    <a:pt x="6875" y="6203"/>
                  </a:cubicBezTo>
                  <a:close/>
                  <a:moveTo>
                    <a:pt x="757" y="5109"/>
                  </a:moveTo>
                  <a:cubicBezTo>
                    <a:pt x="841" y="5172"/>
                    <a:pt x="757" y="5256"/>
                    <a:pt x="820" y="5299"/>
                  </a:cubicBezTo>
                  <a:cubicBezTo>
                    <a:pt x="694" y="5320"/>
                    <a:pt x="673" y="5425"/>
                    <a:pt x="610" y="5509"/>
                  </a:cubicBezTo>
                  <a:cubicBezTo>
                    <a:pt x="694" y="5635"/>
                    <a:pt x="757" y="5761"/>
                    <a:pt x="799" y="5908"/>
                  </a:cubicBezTo>
                  <a:lnTo>
                    <a:pt x="799" y="5887"/>
                  </a:lnTo>
                  <a:cubicBezTo>
                    <a:pt x="883" y="5887"/>
                    <a:pt x="841" y="5803"/>
                    <a:pt x="883" y="5782"/>
                  </a:cubicBezTo>
                  <a:cubicBezTo>
                    <a:pt x="904" y="5887"/>
                    <a:pt x="925" y="5992"/>
                    <a:pt x="904" y="6097"/>
                  </a:cubicBezTo>
                  <a:cubicBezTo>
                    <a:pt x="862" y="6182"/>
                    <a:pt x="778" y="6118"/>
                    <a:pt x="736" y="6182"/>
                  </a:cubicBezTo>
                  <a:lnTo>
                    <a:pt x="778" y="6245"/>
                  </a:lnTo>
                  <a:cubicBezTo>
                    <a:pt x="758" y="6265"/>
                    <a:pt x="735" y="6274"/>
                    <a:pt x="710" y="6274"/>
                  </a:cubicBezTo>
                  <a:cubicBezTo>
                    <a:pt x="655" y="6274"/>
                    <a:pt x="584" y="6232"/>
                    <a:pt x="484" y="6161"/>
                  </a:cubicBezTo>
                  <a:cubicBezTo>
                    <a:pt x="463" y="5950"/>
                    <a:pt x="484" y="5719"/>
                    <a:pt x="547" y="5509"/>
                  </a:cubicBezTo>
                  <a:cubicBezTo>
                    <a:pt x="505" y="5467"/>
                    <a:pt x="463" y="5404"/>
                    <a:pt x="421" y="5362"/>
                  </a:cubicBezTo>
                  <a:cubicBezTo>
                    <a:pt x="442" y="5299"/>
                    <a:pt x="463" y="5235"/>
                    <a:pt x="505" y="5172"/>
                  </a:cubicBezTo>
                  <a:cubicBezTo>
                    <a:pt x="533" y="5158"/>
                    <a:pt x="563" y="5156"/>
                    <a:pt x="593" y="5156"/>
                  </a:cubicBezTo>
                  <a:cubicBezTo>
                    <a:pt x="609" y="5156"/>
                    <a:pt x="624" y="5157"/>
                    <a:pt x="639" y="5157"/>
                  </a:cubicBezTo>
                  <a:cubicBezTo>
                    <a:pt x="683" y="5157"/>
                    <a:pt x="725" y="5151"/>
                    <a:pt x="757" y="5109"/>
                  </a:cubicBezTo>
                  <a:close/>
                  <a:moveTo>
                    <a:pt x="757" y="6329"/>
                  </a:moveTo>
                  <a:lnTo>
                    <a:pt x="778" y="6350"/>
                  </a:lnTo>
                  <a:cubicBezTo>
                    <a:pt x="771" y="6364"/>
                    <a:pt x="764" y="6368"/>
                    <a:pt x="758" y="6368"/>
                  </a:cubicBezTo>
                  <a:cubicBezTo>
                    <a:pt x="745" y="6368"/>
                    <a:pt x="736" y="6350"/>
                    <a:pt x="736" y="6350"/>
                  </a:cubicBezTo>
                  <a:cubicBezTo>
                    <a:pt x="715" y="6350"/>
                    <a:pt x="757" y="6329"/>
                    <a:pt x="757" y="6329"/>
                  </a:cubicBezTo>
                  <a:close/>
                  <a:moveTo>
                    <a:pt x="6492" y="6333"/>
                  </a:moveTo>
                  <a:cubicBezTo>
                    <a:pt x="6545" y="6333"/>
                    <a:pt x="6548" y="6372"/>
                    <a:pt x="6518" y="6434"/>
                  </a:cubicBezTo>
                  <a:lnTo>
                    <a:pt x="6413" y="6350"/>
                  </a:lnTo>
                  <a:cubicBezTo>
                    <a:pt x="6446" y="6338"/>
                    <a:pt x="6473" y="6333"/>
                    <a:pt x="6492" y="6333"/>
                  </a:cubicBezTo>
                  <a:close/>
                  <a:moveTo>
                    <a:pt x="1262" y="6455"/>
                  </a:moveTo>
                  <a:cubicBezTo>
                    <a:pt x="1262" y="6455"/>
                    <a:pt x="1283" y="6476"/>
                    <a:pt x="1283" y="6476"/>
                  </a:cubicBezTo>
                  <a:cubicBezTo>
                    <a:pt x="1283" y="6476"/>
                    <a:pt x="1283" y="6503"/>
                    <a:pt x="1272" y="6503"/>
                  </a:cubicBezTo>
                  <a:cubicBezTo>
                    <a:pt x="1269" y="6503"/>
                    <a:pt x="1266" y="6501"/>
                    <a:pt x="1262" y="6497"/>
                  </a:cubicBezTo>
                  <a:cubicBezTo>
                    <a:pt x="1220" y="6476"/>
                    <a:pt x="1241" y="6455"/>
                    <a:pt x="1262" y="6455"/>
                  </a:cubicBezTo>
                  <a:close/>
                  <a:moveTo>
                    <a:pt x="1262" y="6581"/>
                  </a:moveTo>
                  <a:cubicBezTo>
                    <a:pt x="1283" y="6581"/>
                    <a:pt x="1283" y="6602"/>
                    <a:pt x="1283" y="6602"/>
                  </a:cubicBezTo>
                  <a:lnTo>
                    <a:pt x="1259" y="6614"/>
                  </a:lnTo>
                  <a:lnTo>
                    <a:pt x="1259" y="6614"/>
                  </a:lnTo>
                  <a:cubicBezTo>
                    <a:pt x="1257" y="6613"/>
                    <a:pt x="1254" y="6613"/>
                    <a:pt x="1251" y="6613"/>
                  </a:cubicBezTo>
                  <a:cubicBezTo>
                    <a:pt x="1246" y="6613"/>
                    <a:pt x="1241" y="6613"/>
                    <a:pt x="1241" y="6602"/>
                  </a:cubicBezTo>
                  <a:cubicBezTo>
                    <a:pt x="1241" y="6581"/>
                    <a:pt x="1241" y="6581"/>
                    <a:pt x="1262" y="6581"/>
                  </a:cubicBezTo>
                  <a:close/>
                  <a:moveTo>
                    <a:pt x="1595" y="6337"/>
                  </a:moveTo>
                  <a:lnTo>
                    <a:pt x="1595" y="6337"/>
                  </a:lnTo>
                  <a:cubicBezTo>
                    <a:pt x="1545" y="6482"/>
                    <a:pt x="1804" y="6626"/>
                    <a:pt x="1598" y="6791"/>
                  </a:cubicBezTo>
                  <a:lnTo>
                    <a:pt x="1493" y="6602"/>
                  </a:lnTo>
                  <a:lnTo>
                    <a:pt x="1595" y="6337"/>
                  </a:lnTo>
                  <a:close/>
                  <a:moveTo>
                    <a:pt x="6728" y="6686"/>
                  </a:moveTo>
                  <a:lnTo>
                    <a:pt x="6833" y="6770"/>
                  </a:lnTo>
                  <a:cubicBezTo>
                    <a:pt x="6803" y="6788"/>
                    <a:pt x="6782" y="6796"/>
                    <a:pt x="6767" y="6796"/>
                  </a:cubicBezTo>
                  <a:cubicBezTo>
                    <a:pt x="6728" y="6796"/>
                    <a:pt x="6728" y="6746"/>
                    <a:pt x="6728" y="6686"/>
                  </a:cubicBezTo>
                  <a:close/>
                  <a:moveTo>
                    <a:pt x="810" y="6456"/>
                  </a:moveTo>
                  <a:cubicBezTo>
                    <a:pt x="856" y="6456"/>
                    <a:pt x="850" y="6527"/>
                    <a:pt x="883" y="6560"/>
                  </a:cubicBezTo>
                  <a:cubicBezTo>
                    <a:pt x="925" y="6560"/>
                    <a:pt x="967" y="6523"/>
                    <a:pt x="1016" y="6523"/>
                  </a:cubicBezTo>
                  <a:cubicBezTo>
                    <a:pt x="1035" y="6523"/>
                    <a:pt x="1055" y="6529"/>
                    <a:pt x="1076" y="6545"/>
                  </a:cubicBezTo>
                  <a:lnTo>
                    <a:pt x="1076" y="6545"/>
                  </a:lnTo>
                  <a:cubicBezTo>
                    <a:pt x="962" y="6589"/>
                    <a:pt x="905" y="6675"/>
                    <a:pt x="925" y="6875"/>
                  </a:cubicBezTo>
                  <a:lnTo>
                    <a:pt x="841" y="6707"/>
                  </a:lnTo>
                  <a:cubicBezTo>
                    <a:pt x="736" y="6728"/>
                    <a:pt x="757" y="6833"/>
                    <a:pt x="694" y="6875"/>
                  </a:cubicBezTo>
                  <a:cubicBezTo>
                    <a:pt x="631" y="6875"/>
                    <a:pt x="568" y="6833"/>
                    <a:pt x="547" y="6770"/>
                  </a:cubicBezTo>
                  <a:cubicBezTo>
                    <a:pt x="526" y="6665"/>
                    <a:pt x="568" y="6623"/>
                    <a:pt x="778" y="6560"/>
                  </a:cubicBezTo>
                  <a:lnTo>
                    <a:pt x="757" y="6476"/>
                  </a:lnTo>
                  <a:cubicBezTo>
                    <a:pt x="780" y="6462"/>
                    <a:pt x="797" y="6456"/>
                    <a:pt x="810" y="6456"/>
                  </a:cubicBezTo>
                  <a:close/>
                  <a:moveTo>
                    <a:pt x="1262" y="6875"/>
                  </a:moveTo>
                  <a:cubicBezTo>
                    <a:pt x="1262" y="6896"/>
                    <a:pt x="1283" y="6875"/>
                    <a:pt x="1262" y="6917"/>
                  </a:cubicBezTo>
                  <a:cubicBezTo>
                    <a:pt x="1262" y="6924"/>
                    <a:pt x="1259" y="6927"/>
                    <a:pt x="1256" y="6927"/>
                  </a:cubicBezTo>
                  <a:cubicBezTo>
                    <a:pt x="1250" y="6927"/>
                    <a:pt x="1241" y="6917"/>
                    <a:pt x="1241" y="6917"/>
                  </a:cubicBezTo>
                  <a:cubicBezTo>
                    <a:pt x="1241" y="6896"/>
                    <a:pt x="1241" y="6896"/>
                    <a:pt x="1241" y="6896"/>
                  </a:cubicBezTo>
                  <a:lnTo>
                    <a:pt x="1262" y="6875"/>
                  </a:lnTo>
                  <a:close/>
                  <a:moveTo>
                    <a:pt x="1283" y="7170"/>
                  </a:moveTo>
                  <a:lnTo>
                    <a:pt x="1409" y="7275"/>
                  </a:lnTo>
                  <a:cubicBezTo>
                    <a:pt x="1380" y="7292"/>
                    <a:pt x="1359" y="7300"/>
                    <a:pt x="1343" y="7300"/>
                  </a:cubicBezTo>
                  <a:cubicBezTo>
                    <a:pt x="1302" y="7300"/>
                    <a:pt x="1298" y="7246"/>
                    <a:pt x="1283" y="7170"/>
                  </a:cubicBezTo>
                  <a:close/>
                  <a:moveTo>
                    <a:pt x="1038" y="7258"/>
                  </a:moveTo>
                  <a:cubicBezTo>
                    <a:pt x="1090" y="7258"/>
                    <a:pt x="1109" y="7297"/>
                    <a:pt x="1093" y="7359"/>
                  </a:cubicBezTo>
                  <a:cubicBezTo>
                    <a:pt x="1030" y="7359"/>
                    <a:pt x="1030" y="7296"/>
                    <a:pt x="967" y="7296"/>
                  </a:cubicBezTo>
                  <a:lnTo>
                    <a:pt x="967" y="7275"/>
                  </a:lnTo>
                  <a:cubicBezTo>
                    <a:pt x="995" y="7264"/>
                    <a:pt x="1019" y="7258"/>
                    <a:pt x="1038" y="7258"/>
                  </a:cubicBezTo>
                  <a:close/>
                  <a:moveTo>
                    <a:pt x="1367" y="7443"/>
                  </a:moveTo>
                  <a:cubicBezTo>
                    <a:pt x="1388" y="7443"/>
                    <a:pt x="1388" y="7464"/>
                    <a:pt x="1388" y="7464"/>
                  </a:cubicBezTo>
                  <a:lnTo>
                    <a:pt x="1377" y="7475"/>
                  </a:lnTo>
                  <a:lnTo>
                    <a:pt x="1377" y="7475"/>
                  </a:lnTo>
                  <a:cubicBezTo>
                    <a:pt x="1374" y="7475"/>
                    <a:pt x="1370" y="7475"/>
                    <a:pt x="1367" y="7475"/>
                  </a:cubicBezTo>
                  <a:cubicBezTo>
                    <a:pt x="1356" y="7475"/>
                    <a:pt x="1346" y="7475"/>
                    <a:pt x="1346" y="7464"/>
                  </a:cubicBezTo>
                  <a:cubicBezTo>
                    <a:pt x="1346" y="7443"/>
                    <a:pt x="1367" y="7443"/>
                    <a:pt x="1367" y="7443"/>
                  </a:cubicBezTo>
                  <a:close/>
                  <a:moveTo>
                    <a:pt x="5233" y="7438"/>
                  </a:moveTo>
                  <a:cubicBezTo>
                    <a:pt x="5235" y="7438"/>
                    <a:pt x="5235" y="7443"/>
                    <a:pt x="5235" y="7464"/>
                  </a:cubicBezTo>
                  <a:cubicBezTo>
                    <a:pt x="5225" y="7475"/>
                    <a:pt x="5214" y="7480"/>
                    <a:pt x="5206" y="7480"/>
                  </a:cubicBezTo>
                  <a:cubicBezTo>
                    <a:pt x="5198" y="7480"/>
                    <a:pt x="5193" y="7475"/>
                    <a:pt x="5193" y="7464"/>
                  </a:cubicBezTo>
                  <a:lnTo>
                    <a:pt x="5214" y="7443"/>
                  </a:lnTo>
                  <a:cubicBezTo>
                    <a:pt x="5225" y="7443"/>
                    <a:pt x="5230" y="7438"/>
                    <a:pt x="5233" y="7438"/>
                  </a:cubicBezTo>
                  <a:close/>
                  <a:moveTo>
                    <a:pt x="1451" y="7569"/>
                  </a:moveTo>
                  <a:cubicBezTo>
                    <a:pt x="1493" y="7590"/>
                    <a:pt x="1493" y="7632"/>
                    <a:pt x="1451" y="7674"/>
                  </a:cubicBezTo>
                  <a:cubicBezTo>
                    <a:pt x="1409" y="7632"/>
                    <a:pt x="1409" y="7590"/>
                    <a:pt x="1451" y="7569"/>
                  </a:cubicBezTo>
                  <a:close/>
                  <a:moveTo>
                    <a:pt x="946" y="7443"/>
                  </a:moveTo>
                  <a:cubicBezTo>
                    <a:pt x="988" y="7485"/>
                    <a:pt x="988" y="7527"/>
                    <a:pt x="988" y="7569"/>
                  </a:cubicBezTo>
                  <a:cubicBezTo>
                    <a:pt x="1051" y="7590"/>
                    <a:pt x="1072" y="7611"/>
                    <a:pt x="1030" y="7674"/>
                  </a:cubicBezTo>
                  <a:cubicBezTo>
                    <a:pt x="1018" y="7687"/>
                    <a:pt x="1004" y="7692"/>
                    <a:pt x="990" y="7692"/>
                  </a:cubicBezTo>
                  <a:cubicBezTo>
                    <a:pt x="957" y="7692"/>
                    <a:pt x="925" y="7662"/>
                    <a:pt x="925" y="7632"/>
                  </a:cubicBezTo>
                  <a:cubicBezTo>
                    <a:pt x="862" y="7527"/>
                    <a:pt x="862" y="7527"/>
                    <a:pt x="946" y="7443"/>
                  </a:cubicBezTo>
                  <a:close/>
                  <a:moveTo>
                    <a:pt x="5419" y="7660"/>
                  </a:moveTo>
                  <a:cubicBezTo>
                    <a:pt x="5422" y="7660"/>
                    <a:pt x="5424" y="7665"/>
                    <a:pt x="5424" y="7674"/>
                  </a:cubicBezTo>
                  <a:cubicBezTo>
                    <a:pt x="5424" y="7714"/>
                    <a:pt x="5405" y="7716"/>
                    <a:pt x="5385" y="7716"/>
                  </a:cubicBezTo>
                  <a:lnTo>
                    <a:pt x="5385" y="7716"/>
                  </a:lnTo>
                  <a:cubicBezTo>
                    <a:pt x="5392" y="7689"/>
                    <a:pt x="5410" y="7660"/>
                    <a:pt x="5419" y="7660"/>
                  </a:cubicBezTo>
                  <a:close/>
                  <a:moveTo>
                    <a:pt x="1514" y="7800"/>
                  </a:moveTo>
                  <a:cubicBezTo>
                    <a:pt x="1514" y="7811"/>
                    <a:pt x="1519" y="7811"/>
                    <a:pt x="1524" y="7811"/>
                  </a:cubicBezTo>
                  <a:cubicBezTo>
                    <a:pt x="1530" y="7811"/>
                    <a:pt x="1535" y="7811"/>
                    <a:pt x="1535" y="7821"/>
                  </a:cubicBezTo>
                  <a:cubicBezTo>
                    <a:pt x="1528" y="7835"/>
                    <a:pt x="1521" y="7840"/>
                    <a:pt x="1515" y="7840"/>
                  </a:cubicBezTo>
                  <a:cubicBezTo>
                    <a:pt x="1502" y="7840"/>
                    <a:pt x="1493" y="7821"/>
                    <a:pt x="1493" y="7821"/>
                  </a:cubicBezTo>
                  <a:cubicBezTo>
                    <a:pt x="1493" y="7821"/>
                    <a:pt x="1514" y="7800"/>
                    <a:pt x="1514" y="7800"/>
                  </a:cubicBezTo>
                  <a:close/>
                  <a:moveTo>
                    <a:pt x="1270" y="8124"/>
                  </a:moveTo>
                  <a:cubicBezTo>
                    <a:pt x="1312" y="8161"/>
                    <a:pt x="1367" y="8185"/>
                    <a:pt x="1367" y="8263"/>
                  </a:cubicBezTo>
                  <a:cubicBezTo>
                    <a:pt x="1352" y="8273"/>
                    <a:pt x="1340" y="8277"/>
                    <a:pt x="1331" y="8277"/>
                  </a:cubicBezTo>
                  <a:cubicBezTo>
                    <a:pt x="1302" y="8277"/>
                    <a:pt x="1299" y="8237"/>
                    <a:pt x="1283" y="8221"/>
                  </a:cubicBezTo>
                  <a:cubicBezTo>
                    <a:pt x="1245" y="8202"/>
                    <a:pt x="1241" y="8150"/>
                    <a:pt x="1270" y="8124"/>
                  </a:cubicBezTo>
                  <a:close/>
                  <a:moveTo>
                    <a:pt x="652" y="8242"/>
                  </a:moveTo>
                  <a:cubicBezTo>
                    <a:pt x="652" y="8242"/>
                    <a:pt x="673" y="8263"/>
                    <a:pt x="673" y="8263"/>
                  </a:cubicBezTo>
                  <a:lnTo>
                    <a:pt x="652" y="8284"/>
                  </a:lnTo>
                  <a:cubicBezTo>
                    <a:pt x="610" y="8263"/>
                    <a:pt x="652" y="8242"/>
                    <a:pt x="652" y="8242"/>
                  </a:cubicBezTo>
                  <a:close/>
                  <a:moveTo>
                    <a:pt x="1546" y="7964"/>
                  </a:moveTo>
                  <a:cubicBezTo>
                    <a:pt x="1593" y="7964"/>
                    <a:pt x="1616" y="8008"/>
                    <a:pt x="1661" y="8053"/>
                  </a:cubicBezTo>
                  <a:lnTo>
                    <a:pt x="1661" y="8284"/>
                  </a:lnTo>
                  <a:cubicBezTo>
                    <a:pt x="1577" y="8200"/>
                    <a:pt x="1514" y="8095"/>
                    <a:pt x="1472" y="7990"/>
                  </a:cubicBezTo>
                  <a:cubicBezTo>
                    <a:pt x="1503" y="7971"/>
                    <a:pt x="1526" y="7964"/>
                    <a:pt x="1546" y="7964"/>
                  </a:cubicBezTo>
                  <a:close/>
                  <a:moveTo>
                    <a:pt x="655" y="7206"/>
                  </a:moveTo>
                  <a:cubicBezTo>
                    <a:pt x="683" y="7206"/>
                    <a:pt x="715" y="7222"/>
                    <a:pt x="757" y="7254"/>
                  </a:cubicBezTo>
                  <a:lnTo>
                    <a:pt x="862" y="7254"/>
                  </a:lnTo>
                  <a:cubicBezTo>
                    <a:pt x="820" y="7401"/>
                    <a:pt x="694" y="7506"/>
                    <a:pt x="757" y="7653"/>
                  </a:cubicBezTo>
                  <a:lnTo>
                    <a:pt x="862" y="7716"/>
                  </a:lnTo>
                  <a:cubicBezTo>
                    <a:pt x="883" y="7948"/>
                    <a:pt x="946" y="8158"/>
                    <a:pt x="1072" y="8347"/>
                  </a:cubicBezTo>
                  <a:cubicBezTo>
                    <a:pt x="904" y="8305"/>
                    <a:pt x="904" y="8305"/>
                    <a:pt x="799" y="8095"/>
                  </a:cubicBezTo>
                  <a:lnTo>
                    <a:pt x="862" y="8032"/>
                  </a:lnTo>
                  <a:cubicBezTo>
                    <a:pt x="736" y="7927"/>
                    <a:pt x="673" y="7758"/>
                    <a:pt x="673" y="7611"/>
                  </a:cubicBezTo>
                  <a:cubicBezTo>
                    <a:pt x="589" y="7485"/>
                    <a:pt x="484" y="7422"/>
                    <a:pt x="442" y="7275"/>
                  </a:cubicBezTo>
                  <a:cubicBezTo>
                    <a:pt x="463" y="7254"/>
                    <a:pt x="505" y="7254"/>
                    <a:pt x="547" y="7254"/>
                  </a:cubicBezTo>
                  <a:lnTo>
                    <a:pt x="568" y="7254"/>
                  </a:lnTo>
                  <a:cubicBezTo>
                    <a:pt x="599" y="7222"/>
                    <a:pt x="626" y="7206"/>
                    <a:pt x="655" y="7206"/>
                  </a:cubicBezTo>
                  <a:close/>
                  <a:moveTo>
                    <a:pt x="5824" y="7969"/>
                  </a:moveTo>
                  <a:lnTo>
                    <a:pt x="5824" y="7969"/>
                  </a:lnTo>
                  <a:cubicBezTo>
                    <a:pt x="6013" y="8011"/>
                    <a:pt x="5908" y="8137"/>
                    <a:pt x="5971" y="8221"/>
                  </a:cubicBezTo>
                  <a:lnTo>
                    <a:pt x="6076" y="8263"/>
                  </a:lnTo>
                  <a:lnTo>
                    <a:pt x="5971" y="8347"/>
                  </a:lnTo>
                  <a:cubicBezTo>
                    <a:pt x="5824" y="8263"/>
                    <a:pt x="5929" y="8095"/>
                    <a:pt x="5824" y="7969"/>
                  </a:cubicBezTo>
                  <a:close/>
                  <a:moveTo>
                    <a:pt x="1661" y="8305"/>
                  </a:moveTo>
                  <a:lnTo>
                    <a:pt x="1661" y="8305"/>
                  </a:lnTo>
                  <a:cubicBezTo>
                    <a:pt x="1724" y="8326"/>
                    <a:pt x="1745" y="8347"/>
                    <a:pt x="1703" y="8410"/>
                  </a:cubicBezTo>
                  <a:cubicBezTo>
                    <a:pt x="1640" y="8389"/>
                    <a:pt x="1682" y="8347"/>
                    <a:pt x="1661" y="8305"/>
                  </a:cubicBezTo>
                  <a:close/>
                  <a:moveTo>
                    <a:pt x="1356" y="8361"/>
                  </a:moveTo>
                  <a:cubicBezTo>
                    <a:pt x="1404" y="8361"/>
                    <a:pt x="1425" y="8388"/>
                    <a:pt x="1409" y="8452"/>
                  </a:cubicBezTo>
                  <a:cubicBezTo>
                    <a:pt x="1367" y="8452"/>
                    <a:pt x="1346" y="8410"/>
                    <a:pt x="1325" y="8368"/>
                  </a:cubicBezTo>
                  <a:lnTo>
                    <a:pt x="1304" y="8368"/>
                  </a:lnTo>
                  <a:cubicBezTo>
                    <a:pt x="1323" y="8363"/>
                    <a:pt x="1341" y="8361"/>
                    <a:pt x="1356" y="8361"/>
                  </a:cubicBezTo>
                  <a:close/>
                  <a:moveTo>
                    <a:pt x="1766" y="8494"/>
                  </a:moveTo>
                  <a:cubicBezTo>
                    <a:pt x="1787" y="8515"/>
                    <a:pt x="1808" y="8557"/>
                    <a:pt x="1766" y="8578"/>
                  </a:cubicBezTo>
                  <a:cubicBezTo>
                    <a:pt x="1760" y="8581"/>
                    <a:pt x="1755" y="8583"/>
                    <a:pt x="1751" y="8583"/>
                  </a:cubicBezTo>
                  <a:cubicBezTo>
                    <a:pt x="1724" y="8583"/>
                    <a:pt x="1724" y="8536"/>
                    <a:pt x="1724" y="8536"/>
                  </a:cubicBezTo>
                  <a:cubicBezTo>
                    <a:pt x="1745" y="8515"/>
                    <a:pt x="1766" y="8515"/>
                    <a:pt x="1766" y="8494"/>
                  </a:cubicBezTo>
                  <a:close/>
                  <a:moveTo>
                    <a:pt x="2216" y="9410"/>
                  </a:moveTo>
                  <a:cubicBezTo>
                    <a:pt x="2271" y="9410"/>
                    <a:pt x="2313" y="9447"/>
                    <a:pt x="2355" y="9503"/>
                  </a:cubicBezTo>
                  <a:lnTo>
                    <a:pt x="2334" y="9503"/>
                  </a:lnTo>
                  <a:cubicBezTo>
                    <a:pt x="2302" y="9514"/>
                    <a:pt x="2265" y="9519"/>
                    <a:pt x="2229" y="9519"/>
                  </a:cubicBezTo>
                  <a:cubicBezTo>
                    <a:pt x="2192" y="9519"/>
                    <a:pt x="2155" y="9514"/>
                    <a:pt x="2124" y="9503"/>
                  </a:cubicBezTo>
                  <a:lnTo>
                    <a:pt x="2124" y="9440"/>
                  </a:lnTo>
                  <a:cubicBezTo>
                    <a:pt x="2159" y="9419"/>
                    <a:pt x="2189" y="9410"/>
                    <a:pt x="2216" y="9410"/>
                  </a:cubicBezTo>
                  <a:close/>
                  <a:moveTo>
                    <a:pt x="2502" y="9861"/>
                  </a:moveTo>
                  <a:cubicBezTo>
                    <a:pt x="2544" y="9882"/>
                    <a:pt x="2544" y="9903"/>
                    <a:pt x="2502" y="9924"/>
                  </a:cubicBezTo>
                  <a:cubicBezTo>
                    <a:pt x="2498" y="9928"/>
                    <a:pt x="2494" y="9930"/>
                    <a:pt x="2490" y="9930"/>
                  </a:cubicBezTo>
                  <a:cubicBezTo>
                    <a:pt x="2474" y="9930"/>
                    <a:pt x="2464" y="9899"/>
                    <a:pt x="2481" y="9882"/>
                  </a:cubicBezTo>
                  <a:cubicBezTo>
                    <a:pt x="2481" y="9882"/>
                    <a:pt x="2502" y="9861"/>
                    <a:pt x="2502" y="9861"/>
                  </a:cubicBezTo>
                  <a:close/>
                  <a:moveTo>
                    <a:pt x="2607" y="10176"/>
                  </a:moveTo>
                  <a:cubicBezTo>
                    <a:pt x="2670" y="10176"/>
                    <a:pt x="2691" y="10218"/>
                    <a:pt x="2691" y="10260"/>
                  </a:cubicBezTo>
                  <a:cubicBezTo>
                    <a:pt x="2676" y="10265"/>
                    <a:pt x="2663" y="10268"/>
                    <a:pt x="2651" y="10268"/>
                  </a:cubicBezTo>
                  <a:cubicBezTo>
                    <a:pt x="2612" y="10268"/>
                    <a:pt x="2591" y="10240"/>
                    <a:pt x="2607" y="10176"/>
                  </a:cubicBezTo>
                  <a:close/>
                  <a:moveTo>
                    <a:pt x="5719" y="0"/>
                  </a:moveTo>
                  <a:cubicBezTo>
                    <a:pt x="5656" y="106"/>
                    <a:pt x="5719" y="211"/>
                    <a:pt x="5677" y="337"/>
                  </a:cubicBezTo>
                  <a:cubicBezTo>
                    <a:pt x="5593" y="421"/>
                    <a:pt x="5614" y="610"/>
                    <a:pt x="5445" y="673"/>
                  </a:cubicBezTo>
                  <a:cubicBezTo>
                    <a:pt x="5298" y="631"/>
                    <a:pt x="5151" y="610"/>
                    <a:pt x="5025" y="610"/>
                  </a:cubicBezTo>
                  <a:cubicBezTo>
                    <a:pt x="5025" y="652"/>
                    <a:pt x="5067" y="715"/>
                    <a:pt x="5109" y="715"/>
                  </a:cubicBezTo>
                  <a:cubicBezTo>
                    <a:pt x="5214" y="757"/>
                    <a:pt x="5340" y="778"/>
                    <a:pt x="5424" y="820"/>
                  </a:cubicBezTo>
                  <a:cubicBezTo>
                    <a:pt x="5445" y="841"/>
                    <a:pt x="5466" y="883"/>
                    <a:pt x="5466" y="904"/>
                  </a:cubicBezTo>
                  <a:cubicBezTo>
                    <a:pt x="5509" y="946"/>
                    <a:pt x="5509" y="1010"/>
                    <a:pt x="5466" y="1031"/>
                  </a:cubicBezTo>
                  <a:cubicBezTo>
                    <a:pt x="5403" y="1031"/>
                    <a:pt x="5340" y="960"/>
                    <a:pt x="5277" y="960"/>
                  </a:cubicBezTo>
                  <a:cubicBezTo>
                    <a:pt x="5256" y="960"/>
                    <a:pt x="5235" y="968"/>
                    <a:pt x="5214" y="989"/>
                  </a:cubicBezTo>
                  <a:cubicBezTo>
                    <a:pt x="5193" y="1031"/>
                    <a:pt x="5277" y="1052"/>
                    <a:pt x="5214" y="1094"/>
                  </a:cubicBezTo>
                  <a:cubicBezTo>
                    <a:pt x="5056" y="1094"/>
                    <a:pt x="4953" y="945"/>
                    <a:pt x="4784" y="945"/>
                  </a:cubicBezTo>
                  <a:cubicBezTo>
                    <a:pt x="4774" y="945"/>
                    <a:pt x="4763" y="945"/>
                    <a:pt x="4752" y="946"/>
                  </a:cubicBezTo>
                  <a:cubicBezTo>
                    <a:pt x="4794" y="1052"/>
                    <a:pt x="4836" y="1178"/>
                    <a:pt x="4815" y="1304"/>
                  </a:cubicBezTo>
                  <a:cubicBezTo>
                    <a:pt x="4878" y="1367"/>
                    <a:pt x="4962" y="1304"/>
                    <a:pt x="4983" y="1388"/>
                  </a:cubicBezTo>
                  <a:lnTo>
                    <a:pt x="4857" y="1409"/>
                  </a:lnTo>
                  <a:cubicBezTo>
                    <a:pt x="4794" y="1472"/>
                    <a:pt x="4899" y="1472"/>
                    <a:pt x="4836" y="1535"/>
                  </a:cubicBezTo>
                  <a:cubicBezTo>
                    <a:pt x="4773" y="1514"/>
                    <a:pt x="4710" y="1472"/>
                    <a:pt x="4689" y="1409"/>
                  </a:cubicBezTo>
                  <a:lnTo>
                    <a:pt x="4478" y="1409"/>
                  </a:lnTo>
                  <a:cubicBezTo>
                    <a:pt x="4436" y="1283"/>
                    <a:pt x="4394" y="1157"/>
                    <a:pt x="4373" y="1031"/>
                  </a:cubicBezTo>
                  <a:cubicBezTo>
                    <a:pt x="4289" y="1094"/>
                    <a:pt x="4352" y="1178"/>
                    <a:pt x="4310" y="1241"/>
                  </a:cubicBezTo>
                  <a:cubicBezTo>
                    <a:pt x="4163" y="1598"/>
                    <a:pt x="4289" y="1830"/>
                    <a:pt x="4583" y="2040"/>
                  </a:cubicBezTo>
                  <a:cubicBezTo>
                    <a:pt x="4521" y="2123"/>
                    <a:pt x="4666" y="2228"/>
                    <a:pt x="4585" y="2353"/>
                  </a:cubicBezTo>
                  <a:lnTo>
                    <a:pt x="4585" y="2353"/>
                  </a:lnTo>
                  <a:cubicBezTo>
                    <a:pt x="4584" y="2347"/>
                    <a:pt x="4583" y="2340"/>
                    <a:pt x="4583" y="2334"/>
                  </a:cubicBezTo>
                  <a:cubicBezTo>
                    <a:pt x="4478" y="2460"/>
                    <a:pt x="4310" y="2439"/>
                    <a:pt x="4226" y="2544"/>
                  </a:cubicBezTo>
                  <a:cubicBezTo>
                    <a:pt x="4310" y="2797"/>
                    <a:pt x="4499" y="2986"/>
                    <a:pt x="4457" y="3238"/>
                  </a:cubicBezTo>
                  <a:cubicBezTo>
                    <a:pt x="4268" y="3427"/>
                    <a:pt x="4142" y="3638"/>
                    <a:pt x="4037" y="3848"/>
                  </a:cubicBezTo>
                  <a:cubicBezTo>
                    <a:pt x="3911" y="3764"/>
                    <a:pt x="3806" y="3638"/>
                    <a:pt x="3700" y="3511"/>
                  </a:cubicBezTo>
                  <a:cubicBezTo>
                    <a:pt x="3785" y="3364"/>
                    <a:pt x="3806" y="3196"/>
                    <a:pt x="3763" y="3049"/>
                  </a:cubicBezTo>
                  <a:cubicBezTo>
                    <a:pt x="3739" y="3033"/>
                    <a:pt x="3712" y="3026"/>
                    <a:pt x="3684" y="3026"/>
                  </a:cubicBezTo>
                  <a:cubicBezTo>
                    <a:pt x="3639" y="3026"/>
                    <a:pt x="3592" y="3044"/>
                    <a:pt x="3553" y="3070"/>
                  </a:cubicBezTo>
                  <a:cubicBezTo>
                    <a:pt x="3511" y="2986"/>
                    <a:pt x="3385" y="3049"/>
                    <a:pt x="3322" y="2965"/>
                  </a:cubicBezTo>
                  <a:lnTo>
                    <a:pt x="3175" y="3049"/>
                  </a:lnTo>
                  <a:cubicBezTo>
                    <a:pt x="3133" y="3091"/>
                    <a:pt x="3175" y="3154"/>
                    <a:pt x="3133" y="3196"/>
                  </a:cubicBezTo>
                  <a:cubicBezTo>
                    <a:pt x="3095" y="3183"/>
                    <a:pt x="3057" y="3140"/>
                    <a:pt x="3023" y="3140"/>
                  </a:cubicBezTo>
                  <a:cubicBezTo>
                    <a:pt x="3001" y="3140"/>
                    <a:pt x="2982" y="3158"/>
                    <a:pt x="2965" y="3216"/>
                  </a:cubicBezTo>
                  <a:lnTo>
                    <a:pt x="2965" y="3216"/>
                  </a:lnTo>
                  <a:cubicBezTo>
                    <a:pt x="2909" y="3208"/>
                    <a:pt x="2853" y="3173"/>
                    <a:pt x="2796" y="3154"/>
                  </a:cubicBezTo>
                  <a:cubicBezTo>
                    <a:pt x="2796" y="3259"/>
                    <a:pt x="2712" y="3301"/>
                    <a:pt x="2691" y="3385"/>
                  </a:cubicBezTo>
                  <a:cubicBezTo>
                    <a:pt x="2684" y="3388"/>
                    <a:pt x="2678" y="3389"/>
                    <a:pt x="2672" y="3389"/>
                  </a:cubicBezTo>
                  <a:cubicBezTo>
                    <a:pt x="2633" y="3389"/>
                    <a:pt x="2623" y="3340"/>
                    <a:pt x="2584" y="3340"/>
                  </a:cubicBezTo>
                  <a:cubicBezTo>
                    <a:pt x="2579" y="3340"/>
                    <a:pt x="2572" y="3341"/>
                    <a:pt x="2565" y="3343"/>
                  </a:cubicBezTo>
                  <a:cubicBezTo>
                    <a:pt x="2523" y="3364"/>
                    <a:pt x="2544" y="3448"/>
                    <a:pt x="2439" y="3448"/>
                  </a:cubicBezTo>
                  <a:cubicBezTo>
                    <a:pt x="2433" y="3449"/>
                    <a:pt x="2427" y="3450"/>
                    <a:pt x="2421" y="3450"/>
                  </a:cubicBezTo>
                  <a:cubicBezTo>
                    <a:pt x="2322" y="3450"/>
                    <a:pt x="2222" y="3323"/>
                    <a:pt x="2100" y="3323"/>
                  </a:cubicBezTo>
                  <a:cubicBezTo>
                    <a:pt x="2074" y="3323"/>
                    <a:pt x="2047" y="3329"/>
                    <a:pt x="2018" y="3343"/>
                  </a:cubicBezTo>
                  <a:lnTo>
                    <a:pt x="1955" y="3448"/>
                  </a:lnTo>
                  <a:cubicBezTo>
                    <a:pt x="1938" y="3457"/>
                    <a:pt x="1922" y="3460"/>
                    <a:pt x="1906" y="3460"/>
                  </a:cubicBezTo>
                  <a:cubicBezTo>
                    <a:pt x="1853" y="3460"/>
                    <a:pt x="1807" y="3424"/>
                    <a:pt x="1752" y="3424"/>
                  </a:cubicBezTo>
                  <a:cubicBezTo>
                    <a:pt x="1743" y="3424"/>
                    <a:pt x="1734" y="3425"/>
                    <a:pt x="1724" y="3427"/>
                  </a:cubicBezTo>
                  <a:cubicBezTo>
                    <a:pt x="1719" y="3429"/>
                    <a:pt x="1714" y="3430"/>
                    <a:pt x="1709" y="3430"/>
                  </a:cubicBezTo>
                  <a:cubicBezTo>
                    <a:pt x="1668" y="3430"/>
                    <a:pt x="1619" y="3385"/>
                    <a:pt x="1568" y="3385"/>
                  </a:cubicBezTo>
                  <a:cubicBezTo>
                    <a:pt x="1544" y="3385"/>
                    <a:pt x="1518" y="3396"/>
                    <a:pt x="1493" y="3427"/>
                  </a:cubicBezTo>
                  <a:cubicBezTo>
                    <a:pt x="1472" y="3554"/>
                    <a:pt x="1640" y="3554"/>
                    <a:pt x="1619" y="3680"/>
                  </a:cubicBezTo>
                  <a:cubicBezTo>
                    <a:pt x="1737" y="3719"/>
                    <a:pt x="1856" y="3777"/>
                    <a:pt x="1957" y="3871"/>
                  </a:cubicBezTo>
                  <a:lnTo>
                    <a:pt x="1957" y="3871"/>
                  </a:lnTo>
                  <a:cubicBezTo>
                    <a:pt x="1835" y="3868"/>
                    <a:pt x="1716" y="3782"/>
                    <a:pt x="1623" y="3782"/>
                  </a:cubicBezTo>
                  <a:cubicBezTo>
                    <a:pt x="1615" y="3782"/>
                    <a:pt x="1606" y="3783"/>
                    <a:pt x="1598" y="3785"/>
                  </a:cubicBezTo>
                  <a:cubicBezTo>
                    <a:pt x="1573" y="3792"/>
                    <a:pt x="1549" y="3795"/>
                    <a:pt x="1525" y="3795"/>
                  </a:cubicBezTo>
                  <a:cubicBezTo>
                    <a:pt x="1421" y="3795"/>
                    <a:pt x="1327" y="3740"/>
                    <a:pt x="1234" y="3740"/>
                  </a:cubicBezTo>
                  <a:cubicBezTo>
                    <a:pt x="1222" y="3740"/>
                    <a:pt x="1210" y="3741"/>
                    <a:pt x="1199" y="3743"/>
                  </a:cubicBezTo>
                  <a:lnTo>
                    <a:pt x="1199" y="3638"/>
                  </a:lnTo>
                  <a:lnTo>
                    <a:pt x="1051" y="3701"/>
                  </a:lnTo>
                  <a:cubicBezTo>
                    <a:pt x="1009" y="3638"/>
                    <a:pt x="946" y="3638"/>
                    <a:pt x="904" y="3617"/>
                  </a:cubicBezTo>
                  <a:lnTo>
                    <a:pt x="946" y="3532"/>
                  </a:lnTo>
                  <a:lnTo>
                    <a:pt x="778" y="3532"/>
                  </a:lnTo>
                  <a:cubicBezTo>
                    <a:pt x="526" y="3659"/>
                    <a:pt x="526" y="3890"/>
                    <a:pt x="442" y="4058"/>
                  </a:cubicBezTo>
                  <a:lnTo>
                    <a:pt x="189" y="4184"/>
                  </a:lnTo>
                  <a:cubicBezTo>
                    <a:pt x="231" y="4268"/>
                    <a:pt x="105" y="4352"/>
                    <a:pt x="189" y="4458"/>
                  </a:cubicBezTo>
                  <a:cubicBezTo>
                    <a:pt x="231" y="4500"/>
                    <a:pt x="189" y="4563"/>
                    <a:pt x="147" y="4647"/>
                  </a:cubicBezTo>
                  <a:cubicBezTo>
                    <a:pt x="126" y="4752"/>
                    <a:pt x="42" y="4794"/>
                    <a:pt x="0" y="4878"/>
                  </a:cubicBezTo>
                  <a:cubicBezTo>
                    <a:pt x="63" y="4941"/>
                    <a:pt x="63" y="5025"/>
                    <a:pt x="0" y="5067"/>
                  </a:cubicBezTo>
                  <a:cubicBezTo>
                    <a:pt x="63" y="5151"/>
                    <a:pt x="168" y="5235"/>
                    <a:pt x="147" y="5362"/>
                  </a:cubicBezTo>
                  <a:cubicBezTo>
                    <a:pt x="126" y="5446"/>
                    <a:pt x="231" y="5488"/>
                    <a:pt x="273" y="5509"/>
                  </a:cubicBezTo>
                  <a:cubicBezTo>
                    <a:pt x="305" y="5509"/>
                    <a:pt x="337" y="5498"/>
                    <a:pt x="365" y="5498"/>
                  </a:cubicBezTo>
                  <a:cubicBezTo>
                    <a:pt x="394" y="5498"/>
                    <a:pt x="421" y="5509"/>
                    <a:pt x="442" y="5551"/>
                  </a:cubicBezTo>
                  <a:cubicBezTo>
                    <a:pt x="294" y="5635"/>
                    <a:pt x="252" y="5803"/>
                    <a:pt x="147" y="5908"/>
                  </a:cubicBezTo>
                  <a:cubicBezTo>
                    <a:pt x="189" y="6140"/>
                    <a:pt x="379" y="6308"/>
                    <a:pt x="315" y="6581"/>
                  </a:cubicBezTo>
                  <a:lnTo>
                    <a:pt x="210" y="6707"/>
                  </a:lnTo>
                  <a:cubicBezTo>
                    <a:pt x="210" y="6770"/>
                    <a:pt x="189" y="6812"/>
                    <a:pt x="231" y="6854"/>
                  </a:cubicBezTo>
                  <a:lnTo>
                    <a:pt x="294" y="6854"/>
                  </a:lnTo>
                  <a:cubicBezTo>
                    <a:pt x="358" y="6812"/>
                    <a:pt x="315" y="6728"/>
                    <a:pt x="358" y="6665"/>
                  </a:cubicBezTo>
                  <a:lnTo>
                    <a:pt x="505" y="6812"/>
                  </a:lnTo>
                  <a:lnTo>
                    <a:pt x="463" y="6875"/>
                  </a:lnTo>
                  <a:cubicBezTo>
                    <a:pt x="484" y="6917"/>
                    <a:pt x="526" y="6980"/>
                    <a:pt x="568" y="7002"/>
                  </a:cubicBezTo>
                  <a:lnTo>
                    <a:pt x="273" y="7212"/>
                  </a:lnTo>
                  <a:cubicBezTo>
                    <a:pt x="231" y="7401"/>
                    <a:pt x="400" y="7422"/>
                    <a:pt x="505" y="7506"/>
                  </a:cubicBezTo>
                  <a:cubicBezTo>
                    <a:pt x="547" y="7590"/>
                    <a:pt x="589" y="7674"/>
                    <a:pt x="610" y="7758"/>
                  </a:cubicBezTo>
                  <a:cubicBezTo>
                    <a:pt x="547" y="7885"/>
                    <a:pt x="547" y="8032"/>
                    <a:pt x="610" y="8158"/>
                  </a:cubicBezTo>
                  <a:lnTo>
                    <a:pt x="463" y="8242"/>
                  </a:lnTo>
                  <a:lnTo>
                    <a:pt x="463" y="8368"/>
                  </a:lnTo>
                  <a:cubicBezTo>
                    <a:pt x="631" y="8473"/>
                    <a:pt x="841" y="8494"/>
                    <a:pt x="988" y="8641"/>
                  </a:cubicBezTo>
                  <a:lnTo>
                    <a:pt x="1093" y="8536"/>
                  </a:lnTo>
                  <a:cubicBezTo>
                    <a:pt x="1135" y="8620"/>
                    <a:pt x="1220" y="8683"/>
                    <a:pt x="1325" y="8704"/>
                  </a:cubicBezTo>
                  <a:cubicBezTo>
                    <a:pt x="1409" y="8662"/>
                    <a:pt x="1325" y="8557"/>
                    <a:pt x="1451" y="8515"/>
                  </a:cubicBezTo>
                  <a:cubicBezTo>
                    <a:pt x="1640" y="8620"/>
                    <a:pt x="1619" y="8831"/>
                    <a:pt x="1619" y="9020"/>
                  </a:cubicBezTo>
                  <a:cubicBezTo>
                    <a:pt x="1640" y="9020"/>
                    <a:pt x="1703" y="9062"/>
                    <a:pt x="1661" y="9062"/>
                  </a:cubicBezTo>
                  <a:cubicBezTo>
                    <a:pt x="1619" y="9062"/>
                    <a:pt x="1619" y="9041"/>
                    <a:pt x="1619" y="9020"/>
                  </a:cubicBezTo>
                  <a:cubicBezTo>
                    <a:pt x="1556" y="8999"/>
                    <a:pt x="1577" y="8936"/>
                    <a:pt x="1535" y="8894"/>
                  </a:cubicBezTo>
                  <a:cubicBezTo>
                    <a:pt x="1472" y="8957"/>
                    <a:pt x="1388" y="8999"/>
                    <a:pt x="1367" y="9083"/>
                  </a:cubicBezTo>
                  <a:cubicBezTo>
                    <a:pt x="1367" y="9125"/>
                    <a:pt x="1409" y="9167"/>
                    <a:pt x="1409" y="9209"/>
                  </a:cubicBezTo>
                  <a:cubicBezTo>
                    <a:pt x="1388" y="9335"/>
                    <a:pt x="1577" y="9293"/>
                    <a:pt x="1556" y="9398"/>
                  </a:cubicBezTo>
                  <a:cubicBezTo>
                    <a:pt x="1535" y="9503"/>
                    <a:pt x="1619" y="9566"/>
                    <a:pt x="1619" y="9672"/>
                  </a:cubicBezTo>
                  <a:cubicBezTo>
                    <a:pt x="1619" y="9756"/>
                    <a:pt x="1682" y="9819"/>
                    <a:pt x="1766" y="9819"/>
                  </a:cubicBezTo>
                  <a:lnTo>
                    <a:pt x="1871" y="9735"/>
                  </a:lnTo>
                  <a:cubicBezTo>
                    <a:pt x="1829" y="9609"/>
                    <a:pt x="1808" y="9503"/>
                    <a:pt x="1745" y="9335"/>
                  </a:cubicBezTo>
                  <a:lnTo>
                    <a:pt x="1745" y="9335"/>
                  </a:lnTo>
                  <a:cubicBezTo>
                    <a:pt x="2018" y="9545"/>
                    <a:pt x="2103" y="9840"/>
                    <a:pt x="2355" y="9966"/>
                  </a:cubicBezTo>
                  <a:lnTo>
                    <a:pt x="2313" y="10050"/>
                  </a:lnTo>
                  <a:cubicBezTo>
                    <a:pt x="2418" y="10155"/>
                    <a:pt x="2523" y="10302"/>
                    <a:pt x="2607" y="10428"/>
                  </a:cubicBezTo>
                  <a:cubicBezTo>
                    <a:pt x="2586" y="10492"/>
                    <a:pt x="2565" y="10534"/>
                    <a:pt x="2544" y="10555"/>
                  </a:cubicBezTo>
                  <a:cubicBezTo>
                    <a:pt x="2649" y="10555"/>
                    <a:pt x="2691" y="10618"/>
                    <a:pt x="2733" y="10723"/>
                  </a:cubicBezTo>
                  <a:cubicBezTo>
                    <a:pt x="2838" y="11038"/>
                    <a:pt x="3028" y="11312"/>
                    <a:pt x="3280" y="11501"/>
                  </a:cubicBezTo>
                  <a:cubicBezTo>
                    <a:pt x="3364" y="11564"/>
                    <a:pt x="3448" y="11648"/>
                    <a:pt x="3490" y="11753"/>
                  </a:cubicBezTo>
                  <a:cubicBezTo>
                    <a:pt x="3553" y="11879"/>
                    <a:pt x="3700" y="11984"/>
                    <a:pt x="3848" y="11984"/>
                  </a:cubicBezTo>
                  <a:cubicBezTo>
                    <a:pt x="3890" y="11984"/>
                    <a:pt x="3911" y="12005"/>
                    <a:pt x="3911" y="12047"/>
                  </a:cubicBezTo>
                  <a:lnTo>
                    <a:pt x="3974" y="12047"/>
                  </a:lnTo>
                  <a:cubicBezTo>
                    <a:pt x="4079" y="11921"/>
                    <a:pt x="4037" y="11774"/>
                    <a:pt x="4037" y="11648"/>
                  </a:cubicBezTo>
                  <a:cubicBezTo>
                    <a:pt x="3995" y="11585"/>
                    <a:pt x="3932" y="11564"/>
                    <a:pt x="3932" y="11501"/>
                  </a:cubicBezTo>
                  <a:cubicBezTo>
                    <a:pt x="3974" y="11480"/>
                    <a:pt x="3995" y="11438"/>
                    <a:pt x="4058" y="11438"/>
                  </a:cubicBezTo>
                  <a:cubicBezTo>
                    <a:pt x="4074" y="11438"/>
                    <a:pt x="4089" y="11473"/>
                    <a:pt x="4114" y="11473"/>
                  </a:cubicBezTo>
                  <a:cubicBezTo>
                    <a:pt x="4122" y="11473"/>
                    <a:pt x="4131" y="11469"/>
                    <a:pt x="4142" y="11459"/>
                  </a:cubicBezTo>
                  <a:lnTo>
                    <a:pt x="4184" y="11375"/>
                  </a:lnTo>
                  <a:lnTo>
                    <a:pt x="4268" y="11438"/>
                  </a:lnTo>
                  <a:lnTo>
                    <a:pt x="4457" y="11480"/>
                  </a:lnTo>
                  <a:cubicBezTo>
                    <a:pt x="4457" y="11333"/>
                    <a:pt x="4352" y="11248"/>
                    <a:pt x="4310" y="11122"/>
                  </a:cubicBezTo>
                  <a:lnTo>
                    <a:pt x="4142" y="11122"/>
                  </a:lnTo>
                  <a:cubicBezTo>
                    <a:pt x="4142" y="11143"/>
                    <a:pt x="4121" y="11185"/>
                    <a:pt x="4079" y="11185"/>
                  </a:cubicBezTo>
                  <a:cubicBezTo>
                    <a:pt x="4079" y="11227"/>
                    <a:pt x="4100" y="11312"/>
                    <a:pt x="4058" y="11354"/>
                  </a:cubicBezTo>
                  <a:lnTo>
                    <a:pt x="3869" y="11354"/>
                  </a:lnTo>
                  <a:cubicBezTo>
                    <a:pt x="3700" y="11248"/>
                    <a:pt x="3679" y="11080"/>
                    <a:pt x="3637" y="10891"/>
                  </a:cubicBezTo>
                  <a:cubicBezTo>
                    <a:pt x="3448" y="10681"/>
                    <a:pt x="3217" y="10471"/>
                    <a:pt x="3259" y="10155"/>
                  </a:cubicBezTo>
                  <a:cubicBezTo>
                    <a:pt x="3154" y="10134"/>
                    <a:pt x="3196" y="10029"/>
                    <a:pt x="3154" y="10008"/>
                  </a:cubicBezTo>
                  <a:cubicBezTo>
                    <a:pt x="2944" y="9777"/>
                    <a:pt x="2965" y="9440"/>
                    <a:pt x="2775" y="9209"/>
                  </a:cubicBezTo>
                  <a:cubicBezTo>
                    <a:pt x="2796" y="8894"/>
                    <a:pt x="2502" y="8704"/>
                    <a:pt x="2481" y="8410"/>
                  </a:cubicBezTo>
                  <a:cubicBezTo>
                    <a:pt x="2481" y="8368"/>
                    <a:pt x="2418" y="8326"/>
                    <a:pt x="2376" y="8284"/>
                  </a:cubicBezTo>
                  <a:cubicBezTo>
                    <a:pt x="2460" y="8116"/>
                    <a:pt x="2355" y="7969"/>
                    <a:pt x="2334" y="7821"/>
                  </a:cubicBezTo>
                  <a:cubicBezTo>
                    <a:pt x="2313" y="7653"/>
                    <a:pt x="2229" y="7506"/>
                    <a:pt x="2208" y="7359"/>
                  </a:cubicBezTo>
                  <a:cubicBezTo>
                    <a:pt x="2166" y="7212"/>
                    <a:pt x="2208" y="7023"/>
                    <a:pt x="2039" y="6959"/>
                  </a:cubicBezTo>
                  <a:lnTo>
                    <a:pt x="2039" y="6434"/>
                  </a:lnTo>
                  <a:cubicBezTo>
                    <a:pt x="2103" y="6497"/>
                    <a:pt x="2103" y="6602"/>
                    <a:pt x="2208" y="6602"/>
                  </a:cubicBezTo>
                  <a:cubicBezTo>
                    <a:pt x="2229" y="6518"/>
                    <a:pt x="2166" y="6455"/>
                    <a:pt x="2208" y="6392"/>
                  </a:cubicBezTo>
                  <a:cubicBezTo>
                    <a:pt x="2145" y="6371"/>
                    <a:pt x="2082" y="6329"/>
                    <a:pt x="2039" y="6245"/>
                  </a:cubicBezTo>
                  <a:cubicBezTo>
                    <a:pt x="2082" y="6203"/>
                    <a:pt x="1997" y="6118"/>
                    <a:pt x="2103" y="6055"/>
                  </a:cubicBezTo>
                  <a:cubicBezTo>
                    <a:pt x="2166" y="6140"/>
                    <a:pt x="2250" y="6245"/>
                    <a:pt x="2397" y="6245"/>
                  </a:cubicBezTo>
                  <a:cubicBezTo>
                    <a:pt x="2376" y="6140"/>
                    <a:pt x="2313" y="6034"/>
                    <a:pt x="2229" y="5971"/>
                  </a:cubicBezTo>
                  <a:cubicBezTo>
                    <a:pt x="2292" y="5908"/>
                    <a:pt x="2334" y="5824"/>
                    <a:pt x="2460" y="5824"/>
                  </a:cubicBezTo>
                  <a:cubicBezTo>
                    <a:pt x="2439" y="6055"/>
                    <a:pt x="2649" y="6266"/>
                    <a:pt x="2586" y="6518"/>
                  </a:cubicBezTo>
                  <a:cubicBezTo>
                    <a:pt x="2544" y="6581"/>
                    <a:pt x="2481" y="6602"/>
                    <a:pt x="2481" y="6686"/>
                  </a:cubicBezTo>
                  <a:lnTo>
                    <a:pt x="2691" y="6686"/>
                  </a:lnTo>
                  <a:cubicBezTo>
                    <a:pt x="2733" y="6560"/>
                    <a:pt x="2901" y="6581"/>
                    <a:pt x="2944" y="6455"/>
                  </a:cubicBezTo>
                  <a:cubicBezTo>
                    <a:pt x="2923" y="6392"/>
                    <a:pt x="2817" y="6371"/>
                    <a:pt x="2859" y="6266"/>
                  </a:cubicBezTo>
                  <a:lnTo>
                    <a:pt x="2944" y="6224"/>
                  </a:lnTo>
                  <a:lnTo>
                    <a:pt x="2418" y="5425"/>
                  </a:lnTo>
                  <a:lnTo>
                    <a:pt x="2250" y="5425"/>
                  </a:lnTo>
                  <a:lnTo>
                    <a:pt x="2124" y="5551"/>
                  </a:lnTo>
                  <a:lnTo>
                    <a:pt x="2082" y="5509"/>
                  </a:lnTo>
                  <a:lnTo>
                    <a:pt x="2208" y="5278"/>
                  </a:lnTo>
                  <a:cubicBezTo>
                    <a:pt x="2187" y="5235"/>
                    <a:pt x="2145" y="5214"/>
                    <a:pt x="2187" y="5130"/>
                  </a:cubicBezTo>
                  <a:lnTo>
                    <a:pt x="2376" y="5130"/>
                  </a:lnTo>
                  <a:lnTo>
                    <a:pt x="2481" y="4920"/>
                  </a:lnTo>
                  <a:cubicBezTo>
                    <a:pt x="2481" y="4878"/>
                    <a:pt x="2397" y="4878"/>
                    <a:pt x="2439" y="4836"/>
                  </a:cubicBezTo>
                  <a:lnTo>
                    <a:pt x="2523" y="4836"/>
                  </a:lnTo>
                  <a:cubicBezTo>
                    <a:pt x="2523" y="4773"/>
                    <a:pt x="2565" y="4710"/>
                    <a:pt x="2481" y="4710"/>
                  </a:cubicBezTo>
                  <a:cubicBezTo>
                    <a:pt x="2418" y="4689"/>
                    <a:pt x="2418" y="4626"/>
                    <a:pt x="2418" y="4584"/>
                  </a:cubicBezTo>
                  <a:lnTo>
                    <a:pt x="2418" y="4584"/>
                  </a:lnTo>
                  <a:cubicBezTo>
                    <a:pt x="2642" y="4586"/>
                    <a:pt x="2866" y="4629"/>
                    <a:pt x="3091" y="4731"/>
                  </a:cubicBezTo>
                  <a:lnTo>
                    <a:pt x="3091" y="5067"/>
                  </a:lnTo>
                  <a:cubicBezTo>
                    <a:pt x="3175" y="5214"/>
                    <a:pt x="3322" y="5088"/>
                    <a:pt x="3427" y="5214"/>
                  </a:cubicBezTo>
                  <a:cubicBezTo>
                    <a:pt x="3574" y="5572"/>
                    <a:pt x="3763" y="5908"/>
                    <a:pt x="3995" y="6224"/>
                  </a:cubicBezTo>
                  <a:cubicBezTo>
                    <a:pt x="3984" y="6245"/>
                    <a:pt x="3963" y="6245"/>
                    <a:pt x="3945" y="6245"/>
                  </a:cubicBezTo>
                  <a:cubicBezTo>
                    <a:pt x="3926" y="6245"/>
                    <a:pt x="3911" y="6245"/>
                    <a:pt x="3911" y="6266"/>
                  </a:cubicBezTo>
                  <a:cubicBezTo>
                    <a:pt x="3995" y="6581"/>
                    <a:pt x="4184" y="6875"/>
                    <a:pt x="4436" y="7107"/>
                  </a:cubicBezTo>
                  <a:lnTo>
                    <a:pt x="4541" y="7002"/>
                  </a:lnTo>
                  <a:cubicBezTo>
                    <a:pt x="4604" y="7065"/>
                    <a:pt x="4562" y="7149"/>
                    <a:pt x="4647" y="7212"/>
                  </a:cubicBezTo>
                  <a:cubicBezTo>
                    <a:pt x="4678" y="7243"/>
                    <a:pt x="4715" y="7243"/>
                    <a:pt x="4752" y="7243"/>
                  </a:cubicBezTo>
                  <a:cubicBezTo>
                    <a:pt x="4788" y="7243"/>
                    <a:pt x="4825" y="7243"/>
                    <a:pt x="4857" y="7275"/>
                  </a:cubicBezTo>
                  <a:cubicBezTo>
                    <a:pt x="5004" y="7338"/>
                    <a:pt x="5025" y="7527"/>
                    <a:pt x="5172" y="7590"/>
                  </a:cubicBezTo>
                  <a:cubicBezTo>
                    <a:pt x="5201" y="7576"/>
                    <a:pt x="5230" y="7542"/>
                    <a:pt x="5258" y="7542"/>
                  </a:cubicBezTo>
                  <a:cubicBezTo>
                    <a:pt x="5272" y="7542"/>
                    <a:pt x="5285" y="7549"/>
                    <a:pt x="5298" y="7569"/>
                  </a:cubicBezTo>
                  <a:lnTo>
                    <a:pt x="5277" y="7632"/>
                  </a:lnTo>
                  <a:cubicBezTo>
                    <a:pt x="5298" y="7674"/>
                    <a:pt x="5319" y="7737"/>
                    <a:pt x="5382" y="7737"/>
                  </a:cubicBezTo>
                  <a:cubicBezTo>
                    <a:pt x="5382" y="7732"/>
                    <a:pt x="5383" y="7726"/>
                    <a:pt x="5384" y="7721"/>
                  </a:cubicBezTo>
                  <a:lnTo>
                    <a:pt x="5384" y="7721"/>
                  </a:lnTo>
                  <a:cubicBezTo>
                    <a:pt x="5427" y="7821"/>
                    <a:pt x="5510" y="7822"/>
                    <a:pt x="5593" y="7864"/>
                  </a:cubicBezTo>
                  <a:cubicBezTo>
                    <a:pt x="5614" y="7842"/>
                    <a:pt x="5635" y="7821"/>
                    <a:pt x="5677" y="7800"/>
                  </a:cubicBezTo>
                  <a:cubicBezTo>
                    <a:pt x="5677" y="7800"/>
                    <a:pt x="5677" y="7821"/>
                    <a:pt x="5677" y="7821"/>
                  </a:cubicBezTo>
                  <a:cubicBezTo>
                    <a:pt x="5656" y="7990"/>
                    <a:pt x="5530" y="8137"/>
                    <a:pt x="5593" y="8347"/>
                  </a:cubicBezTo>
                  <a:cubicBezTo>
                    <a:pt x="5698" y="8431"/>
                    <a:pt x="5866" y="8431"/>
                    <a:pt x="5992" y="8536"/>
                  </a:cubicBezTo>
                  <a:cubicBezTo>
                    <a:pt x="5992" y="8452"/>
                    <a:pt x="6118" y="8515"/>
                    <a:pt x="6118" y="8410"/>
                  </a:cubicBezTo>
                  <a:cubicBezTo>
                    <a:pt x="6097" y="8410"/>
                    <a:pt x="6034" y="8368"/>
                    <a:pt x="6076" y="8368"/>
                  </a:cubicBezTo>
                  <a:cubicBezTo>
                    <a:pt x="6084" y="8364"/>
                    <a:pt x="6091" y="8362"/>
                    <a:pt x="6096" y="8362"/>
                  </a:cubicBezTo>
                  <a:cubicBezTo>
                    <a:pt x="6118" y="8362"/>
                    <a:pt x="6118" y="8393"/>
                    <a:pt x="6118" y="8410"/>
                  </a:cubicBezTo>
                  <a:lnTo>
                    <a:pt x="6223" y="8410"/>
                  </a:lnTo>
                  <a:cubicBezTo>
                    <a:pt x="6265" y="8494"/>
                    <a:pt x="6286" y="8578"/>
                    <a:pt x="6349" y="8641"/>
                  </a:cubicBezTo>
                  <a:cubicBezTo>
                    <a:pt x="6355" y="8644"/>
                    <a:pt x="6361" y="8646"/>
                    <a:pt x="6367" y="8646"/>
                  </a:cubicBezTo>
                  <a:cubicBezTo>
                    <a:pt x="6404" y="8646"/>
                    <a:pt x="6440" y="8599"/>
                    <a:pt x="6476" y="8599"/>
                  </a:cubicBezTo>
                  <a:lnTo>
                    <a:pt x="6854" y="9125"/>
                  </a:lnTo>
                  <a:cubicBezTo>
                    <a:pt x="6955" y="9125"/>
                    <a:pt x="7042" y="9071"/>
                    <a:pt x="7160" y="9071"/>
                  </a:cubicBezTo>
                  <a:cubicBezTo>
                    <a:pt x="7189" y="9071"/>
                    <a:pt x="7220" y="9075"/>
                    <a:pt x="7254" y="9083"/>
                  </a:cubicBezTo>
                  <a:cubicBezTo>
                    <a:pt x="7211" y="8957"/>
                    <a:pt x="7254" y="8831"/>
                    <a:pt x="7338" y="8747"/>
                  </a:cubicBezTo>
                  <a:cubicBezTo>
                    <a:pt x="7359" y="8726"/>
                    <a:pt x="7338" y="8641"/>
                    <a:pt x="7338" y="8578"/>
                  </a:cubicBezTo>
                  <a:lnTo>
                    <a:pt x="7127" y="8473"/>
                  </a:lnTo>
                  <a:cubicBezTo>
                    <a:pt x="7106" y="8389"/>
                    <a:pt x="7211" y="8347"/>
                    <a:pt x="7169" y="8284"/>
                  </a:cubicBezTo>
                  <a:lnTo>
                    <a:pt x="7064" y="8242"/>
                  </a:lnTo>
                  <a:cubicBezTo>
                    <a:pt x="7085" y="8179"/>
                    <a:pt x="7190" y="8116"/>
                    <a:pt x="7043" y="8074"/>
                  </a:cubicBezTo>
                  <a:cubicBezTo>
                    <a:pt x="7043" y="8090"/>
                    <a:pt x="7031" y="8130"/>
                    <a:pt x="7016" y="8130"/>
                  </a:cubicBezTo>
                  <a:cubicBezTo>
                    <a:pt x="7011" y="8130"/>
                    <a:pt x="7006" y="8126"/>
                    <a:pt x="7001" y="8116"/>
                  </a:cubicBezTo>
                  <a:cubicBezTo>
                    <a:pt x="7001" y="8074"/>
                    <a:pt x="7022" y="8074"/>
                    <a:pt x="7043" y="8074"/>
                  </a:cubicBezTo>
                  <a:cubicBezTo>
                    <a:pt x="7064" y="7990"/>
                    <a:pt x="7043" y="7906"/>
                    <a:pt x="6980" y="7842"/>
                  </a:cubicBezTo>
                  <a:cubicBezTo>
                    <a:pt x="6896" y="7779"/>
                    <a:pt x="6854" y="7653"/>
                    <a:pt x="6875" y="7527"/>
                  </a:cubicBezTo>
                  <a:lnTo>
                    <a:pt x="6875" y="7527"/>
                  </a:lnTo>
                  <a:cubicBezTo>
                    <a:pt x="7043" y="7653"/>
                    <a:pt x="7169" y="7842"/>
                    <a:pt x="7233" y="8053"/>
                  </a:cubicBezTo>
                  <a:cubicBezTo>
                    <a:pt x="7338" y="8221"/>
                    <a:pt x="7401" y="8431"/>
                    <a:pt x="7422" y="8620"/>
                  </a:cubicBezTo>
                  <a:cubicBezTo>
                    <a:pt x="7569" y="8641"/>
                    <a:pt x="7611" y="8768"/>
                    <a:pt x="7716" y="8810"/>
                  </a:cubicBezTo>
                  <a:cubicBezTo>
                    <a:pt x="7758" y="8747"/>
                    <a:pt x="7737" y="8662"/>
                    <a:pt x="7737" y="8578"/>
                  </a:cubicBezTo>
                  <a:cubicBezTo>
                    <a:pt x="7653" y="8557"/>
                    <a:pt x="7674" y="8515"/>
                    <a:pt x="7674" y="8473"/>
                  </a:cubicBezTo>
                  <a:cubicBezTo>
                    <a:pt x="7737" y="8242"/>
                    <a:pt x="7758" y="8032"/>
                    <a:pt x="7779" y="7800"/>
                  </a:cubicBezTo>
                  <a:lnTo>
                    <a:pt x="7674" y="7758"/>
                  </a:lnTo>
                  <a:lnTo>
                    <a:pt x="7674" y="7653"/>
                  </a:lnTo>
                  <a:lnTo>
                    <a:pt x="7548" y="7653"/>
                  </a:lnTo>
                  <a:cubicBezTo>
                    <a:pt x="7464" y="7590"/>
                    <a:pt x="7506" y="7527"/>
                    <a:pt x="7485" y="7464"/>
                  </a:cubicBezTo>
                  <a:cubicBezTo>
                    <a:pt x="7422" y="7422"/>
                    <a:pt x="7422" y="7401"/>
                    <a:pt x="7485" y="7359"/>
                  </a:cubicBezTo>
                  <a:cubicBezTo>
                    <a:pt x="7506" y="7233"/>
                    <a:pt x="7653" y="7338"/>
                    <a:pt x="7674" y="7233"/>
                  </a:cubicBezTo>
                  <a:cubicBezTo>
                    <a:pt x="7695" y="7191"/>
                    <a:pt x="7674" y="7170"/>
                    <a:pt x="7611" y="7170"/>
                  </a:cubicBezTo>
                  <a:cubicBezTo>
                    <a:pt x="7611" y="7186"/>
                    <a:pt x="7599" y="7226"/>
                    <a:pt x="7584" y="7226"/>
                  </a:cubicBezTo>
                  <a:cubicBezTo>
                    <a:pt x="7579" y="7226"/>
                    <a:pt x="7574" y="7222"/>
                    <a:pt x="7569" y="7212"/>
                  </a:cubicBezTo>
                  <a:cubicBezTo>
                    <a:pt x="7569" y="7170"/>
                    <a:pt x="7590" y="7170"/>
                    <a:pt x="7611" y="7170"/>
                  </a:cubicBezTo>
                  <a:cubicBezTo>
                    <a:pt x="7611" y="7086"/>
                    <a:pt x="7548" y="7065"/>
                    <a:pt x="7464" y="7044"/>
                  </a:cubicBezTo>
                  <a:cubicBezTo>
                    <a:pt x="7296" y="6980"/>
                    <a:pt x="7148" y="6812"/>
                    <a:pt x="7148" y="6623"/>
                  </a:cubicBezTo>
                  <a:lnTo>
                    <a:pt x="7211" y="6560"/>
                  </a:lnTo>
                  <a:cubicBezTo>
                    <a:pt x="7317" y="6602"/>
                    <a:pt x="7296" y="6728"/>
                    <a:pt x="7401" y="6791"/>
                  </a:cubicBezTo>
                  <a:lnTo>
                    <a:pt x="7548" y="6812"/>
                  </a:lnTo>
                  <a:lnTo>
                    <a:pt x="7548" y="6917"/>
                  </a:lnTo>
                  <a:cubicBezTo>
                    <a:pt x="7554" y="6916"/>
                    <a:pt x="7561" y="6915"/>
                    <a:pt x="7568" y="6915"/>
                  </a:cubicBezTo>
                  <a:cubicBezTo>
                    <a:pt x="7633" y="6915"/>
                    <a:pt x="7696" y="6989"/>
                    <a:pt x="7737" y="6989"/>
                  </a:cubicBezTo>
                  <a:cubicBezTo>
                    <a:pt x="7745" y="6989"/>
                    <a:pt x="7752" y="6987"/>
                    <a:pt x="7758" y="6980"/>
                  </a:cubicBezTo>
                  <a:cubicBezTo>
                    <a:pt x="7815" y="6924"/>
                    <a:pt x="7821" y="6798"/>
                    <a:pt x="7837" y="6759"/>
                  </a:cubicBezTo>
                  <a:lnTo>
                    <a:pt x="7837" y="6759"/>
                  </a:lnTo>
                  <a:cubicBezTo>
                    <a:pt x="7848" y="6765"/>
                    <a:pt x="7855" y="6768"/>
                    <a:pt x="7859" y="6768"/>
                  </a:cubicBezTo>
                  <a:cubicBezTo>
                    <a:pt x="7870" y="6768"/>
                    <a:pt x="7856" y="6749"/>
                    <a:pt x="7842" y="6749"/>
                  </a:cubicBezTo>
                  <a:cubicBezTo>
                    <a:pt x="7840" y="6751"/>
                    <a:pt x="7838" y="6755"/>
                    <a:pt x="7837" y="6759"/>
                  </a:cubicBezTo>
                  <a:lnTo>
                    <a:pt x="7837" y="6759"/>
                  </a:lnTo>
                  <a:cubicBezTo>
                    <a:pt x="7832" y="6756"/>
                    <a:pt x="7827" y="6753"/>
                    <a:pt x="7821" y="6749"/>
                  </a:cubicBezTo>
                  <a:cubicBezTo>
                    <a:pt x="7808" y="6736"/>
                    <a:pt x="7797" y="6731"/>
                    <a:pt x="7787" y="6731"/>
                  </a:cubicBezTo>
                  <a:cubicBezTo>
                    <a:pt x="7755" y="6731"/>
                    <a:pt x="7733" y="6779"/>
                    <a:pt x="7700" y="6779"/>
                  </a:cubicBezTo>
                  <a:cubicBezTo>
                    <a:pt x="7692" y="6779"/>
                    <a:pt x="7683" y="6776"/>
                    <a:pt x="7674" y="6770"/>
                  </a:cubicBezTo>
                  <a:lnTo>
                    <a:pt x="7674" y="6665"/>
                  </a:lnTo>
                  <a:cubicBezTo>
                    <a:pt x="7653" y="6665"/>
                    <a:pt x="7590" y="6644"/>
                    <a:pt x="7632" y="6623"/>
                  </a:cubicBezTo>
                  <a:cubicBezTo>
                    <a:pt x="7674" y="6623"/>
                    <a:pt x="7674" y="6644"/>
                    <a:pt x="7674" y="6665"/>
                  </a:cubicBezTo>
                  <a:cubicBezTo>
                    <a:pt x="7737" y="6665"/>
                    <a:pt x="7779" y="6623"/>
                    <a:pt x="7779" y="6560"/>
                  </a:cubicBezTo>
                  <a:cubicBezTo>
                    <a:pt x="7767" y="6547"/>
                    <a:pt x="7750" y="6544"/>
                    <a:pt x="7733" y="6544"/>
                  </a:cubicBezTo>
                  <a:cubicBezTo>
                    <a:pt x="7715" y="6544"/>
                    <a:pt x="7696" y="6548"/>
                    <a:pt x="7679" y="6548"/>
                  </a:cubicBezTo>
                  <a:cubicBezTo>
                    <a:pt x="7658" y="6548"/>
                    <a:pt x="7640" y="6542"/>
                    <a:pt x="7632" y="6518"/>
                  </a:cubicBezTo>
                  <a:lnTo>
                    <a:pt x="7737" y="6455"/>
                  </a:lnTo>
                  <a:cubicBezTo>
                    <a:pt x="7737" y="6413"/>
                    <a:pt x="7758" y="6350"/>
                    <a:pt x="7716" y="6308"/>
                  </a:cubicBezTo>
                  <a:cubicBezTo>
                    <a:pt x="7696" y="6297"/>
                    <a:pt x="7676" y="6293"/>
                    <a:pt x="7657" y="6293"/>
                  </a:cubicBezTo>
                  <a:cubicBezTo>
                    <a:pt x="7581" y="6293"/>
                    <a:pt x="7518" y="6364"/>
                    <a:pt x="7451" y="6364"/>
                  </a:cubicBezTo>
                  <a:cubicBezTo>
                    <a:pt x="7434" y="6364"/>
                    <a:pt x="7418" y="6360"/>
                    <a:pt x="7401" y="6350"/>
                  </a:cubicBezTo>
                  <a:cubicBezTo>
                    <a:pt x="7359" y="6224"/>
                    <a:pt x="7233" y="6182"/>
                    <a:pt x="7148" y="6034"/>
                  </a:cubicBezTo>
                  <a:cubicBezTo>
                    <a:pt x="7127" y="6013"/>
                    <a:pt x="7254" y="5908"/>
                    <a:pt x="7106" y="5866"/>
                  </a:cubicBezTo>
                  <a:cubicBezTo>
                    <a:pt x="7106" y="5929"/>
                    <a:pt x="7085" y="5929"/>
                    <a:pt x="7022" y="5929"/>
                  </a:cubicBezTo>
                  <a:cubicBezTo>
                    <a:pt x="6980" y="5950"/>
                    <a:pt x="7022" y="6034"/>
                    <a:pt x="6959" y="6034"/>
                  </a:cubicBezTo>
                  <a:cubicBezTo>
                    <a:pt x="6854" y="5992"/>
                    <a:pt x="6875" y="5866"/>
                    <a:pt x="6791" y="5824"/>
                  </a:cubicBezTo>
                  <a:cubicBezTo>
                    <a:pt x="6774" y="5815"/>
                    <a:pt x="6760" y="5810"/>
                    <a:pt x="6747" y="5810"/>
                  </a:cubicBezTo>
                  <a:cubicBezTo>
                    <a:pt x="6728" y="5810"/>
                    <a:pt x="6710" y="5821"/>
                    <a:pt x="6686" y="5845"/>
                  </a:cubicBezTo>
                  <a:cubicBezTo>
                    <a:pt x="6686" y="5908"/>
                    <a:pt x="6770" y="5971"/>
                    <a:pt x="6707" y="6034"/>
                  </a:cubicBezTo>
                  <a:lnTo>
                    <a:pt x="6791" y="6076"/>
                  </a:lnTo>
                  <a:cubicBezTo>
                    <a:pt x="6770" y="6118"/>
                    <a:pt x="6749" y="6182"/>
                    <a:pt x="6686" y="6182"/>
                  </a:cubicBezTo>
                  <a:cubicBezTo>
                    <a:pt x="6434" y="6076"/>
                    <a:pt x="6307" y="5803"/>
                    <a:pt x="6413" y="5572"/>
                  </a:cubicBezTo>
                  <a:lnTo>
                    <a:pt x="6413" y="5572"/>
                  </a:lnTo>
                  <a:cubicBezTo>
                    <a:pt x="6487" y="5691"/>
                    <a:pt x="6540" y="5747"/>
                    <a:pt x="6603" y="5747"/>
                  </a:cubicBezTo>
                  <a:cubicBezTo>
                    <a:pt x="6628" y="5747"/>
                    <a:pt x="6655" y="5737"/>
                    <a:pt x="6686" y="5719"/>
                  </a:cubicBezTo>
                  <a:lnTo>
                    <a:pt x="6644" y="5656"/>
                  </a:lnTo>
                  <a:cubicBezTo>
                    <a:pt x="6707" y="5614"/>
                    <a:pt x="6686" y="5509"/>
                    <a:pt x="6728" y="5509"/>
                  </a:cubicBezTo>
                  <a:cubicBezTo>
                    <a:pt x="6759" y="5498"/>
                    <a:pt x="6786" y="5498"/>
                    <a:pt x="6807" y="5498"/>
                  </a:cubicBezTo>
                  <a:cubicBezTo>
                    <a:pt x="6828" y="5498"/>
                    <a:pt x="6844" y="5498"/>
                    <a:pt x="6854" y="5488"/>
                  </a:cubicBezTo>
                  <a:cubicBezTo>
                    <a:pt x="6917" y="5362"/>
                    <a:pt x="6812" y="5320"/>
                    <a:pt x="6812" y="5235"/>
                  </a:cubicBezTo>
                  <a:lnTo>
                    <a:pt x="6938" y="5004"/>
                  </a:lnTo>
                  <a:lnTo>
                    <a:pt x="6938" y="5004"/>
                  </a:lnTo>
                  <a:cubicBezTo>
                    <a:pt x="6924" y="5008"/>
                    <a:pt x="6910" y="5010"/>
                    <a:pt x="6897" y="5010"/>
                  </a:cubicBezTo>
                  <a:cubicBezTo>
                    <a:pt x="6834" y="5010"/>
                    <a:pt x="6787" y="4969"/>
                    <a:pt x="6770" y="4899"/>
                  </a:cubicBezTo>
                  <a:cubicBezTo>
                    <a:pt x="6833" y="4899"/>
                    <a:pt x="6896" y="4836"/>
                    <a:pt x="6917" y="4773"/>
                  </a:cubicBezTo>
                  <a:lnTo>
                    <a:pt x="6749" y="4584"/>
                  </a:lnTo>
                  <a:lnTo>
                    <a:pt x="6791" y="4479"/>
                  </a:lnTo>
                  <a:cubicBezTo>
                    <a:pt x="6770" y="4331"/>
                    <a:pt x="6539" y="4331"/>
                    <a:pt x="6497" y="4184"/>
                  </a:cubicBezTo>
                  <a:cubicBezTo>
                    <a:pt x="6476" y="4037"/>
                    <a:pt x="6307" y="3995"/>
                    <a:pt x="6244" y="3848"/>
                  </a:cubicBezTo>
                  <a:cubicBezTo>
                    <a:pt x="6202" y="3785"/>
                    <a:pt x="6202" y="3722"/>
                    <a:pt x="6181" y="3659"/>
                  </a:cubicBezTo>
                  <a:lnTo>
                    <a:pt x="6013" y="3554"/>
                  </a:lnTo>
                  <a:cubicBezTo>
                    <a:pt x="6013" y="3490"/>
                    <a:pt x="5992" y="3448"/>
                    <a:pt x="6055" y="3406"/>
                  </a:cubicBezTo>
                  <a:cubicBezTo>
                    <a:pt x="6065" y="3404"/>
                    <a:pt x="6074" y="3404"/>
                    <a:pt x="6084" y="3404"/>
                  </a:cubicBezTo>
                  <a:cubicBezTo>
                    <a:pt x="6159" y="3404"/>
                    <a:pt x="6224" y="3458"/>
                    <a:pt x="6298" y="3458"/>
                  </a:cubicBezTo>
                  <a:cubicBezTo>
                    <a:pt x="6314" y="3458"/>
                    <a:pt x="6332" y="3456"/>
                    <a:pt x="6349" y="3448"/>
                  </a:cubicBezTo>
                  <a:cubicBezTo>
                    <a:pt x="6392" y="3280"/>
                    <a:pt x="6518" y="3154"/>
                    <a:pt x="6560" y="2965"/>
                  </a:cubicBezTo>
                  <a:cubicBezTo>
                    <a:pt x="6581" y="2776"/>
                    <a:pt x="6707" y="2607"/>
                    <a:pt x="6665" y="2397"/>
                  </a:cubicBezTo>
                  <a:cubicBezTo>
                    <a:pt x="6833" y="2334"/>
                    <a:pt x="7001" y="2229"/>
                    <a:pt x="7148" y="2103"/>
                  </a:cubicBezTo>
                  <a:lnTo>
                    <a:pt x="7338" y="2481"/>
                  </a:lnTo>
                  <a:cubicBezTo>
                    <a:pt x="7422" y="2481"/>
                    <a:pt x="7506" y="2460"/>
                    <a:pt x="7590" y="2439"/>
                  </a:cubicBezTo>
                  <a:cubicBezTo>
                    <a:pt x="7633" y="2410"/>
                    <a:pt x="7696" y="2352"/>
                    <a:pt x="7765" y="2352"/>
                  </a:cubicBezTo>
                  <a:cubicBezTo>
                    <a:pt x="7797" y="2352"/>
                    <a:pt x="7830" y="2364"/>
                    <a:pt x="7863" y="2397"/>
                  </a:cubicBezTo>
                  <a:cubicBezTo>
                    <a:pt x="7842" y="2481"/>
                    <a:pt x="7737" y="2544"/>
                    <a:pt x="7821" y="2649"/>
                  </a:cubicBezTo>
                  <a:cubicBezTo>
                    <a:pt x="7905" y="2755"/>
                    <a:pt x="7821" y="2839"/>
                    <a:pt x="7800" y="2923"/>
                  </a:cubicBezTo>
                  <a:cubicBezTo>
                    <a:pt x="7926" y="3007"/>
                    <a:pt x="8010" y="3154"/>
                    <a:pt x="7989" y="3301"/>
                  </a:cubicBezTo>
                  <a:cubicBezTo>
                    <a:pt x="7989" y="3343"/>
                    <a:pt x="7926" y="3448"/>
                    <a:pt x="8052" y="3469"/>
                  </a:cubicBezTo>
                  <a:cubicBezTo>
                    <a:pt x="8052" y="3453"/>
                    <a:pt x="8077" y="3413"/>
                    <a:pt x="8088" y="3413"/>
                  </a:cubicBezTo>
                  <a:cubicBezTo>
                    <a:pt x="8092" y="3413"/>
                    <a:pt x="8094" y="3417"/>
                    <a:pt x="8094" y="3427"/>
                  </a:cubicBezTo>
                  <a:cubicBezTo>
                    <a:pt x="8094" y="3469"/>
                    <a:pt x="8073" y="3469"/>
                    <a:pt x="8052" y="3469"/>
                  </a:cubicBezTo>
                  <a:cubicBezTo>
                    <a:pt x="8073" y="3554"/>
                    <a:pt x="7989" y="3638"/>
                    <a:pt x="7989" y="3722"/>
                  </a:cubicBezTo>
                  <a:cubicBezTo>
                    <a:pt x="8032" y="3793"/>
                    <a:pt x="8075" y="3835"/>
                    <a:pt x="8131" y="3835"/>
                  </a:cubicBezTo>
                  <a:cubicBezTo>
                    <a:pt x="8158" y="3835"/>
                    <a:pt x="8187" y="3826"/>
                    <a:pt x="8221" y="3806"/>
                  </a:cubicBezTo>
                  <a:cubicBezTo>
                    <a:pt x="8263" y="3764"/>
                    <a:pt x="8221" y="3701"/>
                    <a:pt x="8242" y="3680"/>
                  </a:cubicBezTo>
                  <a:cubicBezTo>
                    <a:pt x="8271" y="3660"/>
                    <a:pt x="8300" y="3653"/>
                    <a:pt x="8327" y="3653"/>
                  </a:cubicBezTo>
                  <a:cubicBezTo>
                    <a:pt x="8395" y="3653"/>
                    <a:pt x="8458" y="3696"/>
                    <a:pt x="8519" y="3696"/>
                  </a:cubicBezTo>
                  <a:cubicBezTo>
                    <a:pt x="8539" y="3696"/>
                    <a:pt x="8558" y="3691"/>
                    <a:pt x="8578" y="3680"/>
                  </a:cubicBezTo>
                  <a:lnTo>
                    <a:pt x="8578" y="3680"/>
                  </a:lnTo>
                  <a:cubicBezTo>
                    <a:pt x="8641" y="3743"/>
                    <a:pt x="8536" y="3869"/>
                    <a:pt x="8641" y="3890"/>
                  </a:cubicBezTo>
                  <a:cubicBezTo>
                    <a:pt x="8672" y="3902"/>
                    <a:pt x="8704" y="3906"/>
                    <a:pt x="8735" y="3906"/>
                  </a:cubicBezTo>
                  <a:cubicBezTo>
                    <a:pt x="8769" y="3906"/>
                    <a:pt x="8803" y="3902"/>
                    <a:pt x="8839" y="3902"/>
                  </a:cubicBezTo>
                  <a:cubicBezTo>
                    <a:pt x="8883" y="3902"/>
                    <a:pt x="8929" y="3907"/>
                    <a:pt x="8978" y="3932"/>
                  </a:cubicBezTo>
                  <a:lnTo>
                    <a:pt x="8830" y="3995"/>
                  </a:lnTo>
                  <a:cubicBezTo>
                    <a:pt x="9104" y="4142"/>
                    <a:pt x="9356" y="4352"/>
                    <a:pt x="9566" y="4584"/>
                  </a:cubicBezTo>
                  <a:cubicBezTo>
                    <a:pt x="9692" y="4584"/>
                    <a:pt x="9629" y="4458"/>
                    <a:pt x="9713" y="4458"/>
                  </a:cubicBezTo>
                  <a:cubicBezTo>
                    <a:pt x="9713" y="4416"/>
                    <a:pt x="9734" y="4394"/>
                    <a:pt x="9776" y="4394"/>
                  </a:cubicBezTo>
                  <a:cubicBezTo>
                    <a:pt x="9818" y="4247"/>
                    <a:pt x="9692" y="4184"/>
                    <a:pt x="9650" y="4100"/>
                  </a:cubicBezTo>
                  <a:cubicBezTo>
                    <a:pt x="9671" y="3995"/>
                    <a:pt x="9755" y="4016"/>
                    <a:pt x="9797" y="3995"/>
                  </a:cubicBezTo>
                  <a:cubicBezTo>
                    <a:pt x="9840" y="3953"/>
                    <a:pt x="9818" y="3869"/>
                    <a:pt x="9882" y="3848"/>
                  </a:cubicBezTo>
                  <a:lnTo>
                    <a:pt x="9966" y="3974"/>
                  </a:lnTo>
                  <a:cubicBezTo>
                    <a:pt x="10050" y="3974"/>
                    <a:pt x="10008" y="4037"/>
                    <a:pt x="10050" y="4079"/>
                  </a:cubicBezTo>
                  <a:cubicBezTo>
                    <a:pt x="10081" y="4087"/>
                    <a:pt x="10114" y="4092"/>
                    <a:pt x="10148" y="4092"/>
                  </a:cubicBezTo>
                  <a:cubicBezTo>
                    <a:pt x="10208" y="4092"/>
                    <a:pt x="10270" y="4077"/>
                    <a:pt x="10323" y="4037"/>
                  </a:cubicBezTo>
                  <a:cubicBezTo>
                    <a:pt x="10428" y="4184"/>
                    <a:pt x="10554" y="4289"/>
                    <a:pt x="10638" y="4416"/>
                  </a:cubicBezTo>
                  <a:cubicBezTo>
                    <a:pt x="10744" y="4521"/>
                    <a:pt x="10933" y="4647"/>
                    <a:pt x="10996" y="4731"/>
                  </a:cubicBezTo>
                  <a:cubicBezTo>
                    <a:pt x="11049" y="4802"/>
                    <a:pt x="11132" y="4888"/>
                    <a:pt x="11220" y="4888"/>
                  </a:cubicBezTo>
                  <a:cubicBezTo>
                    <a:pt x="11236" y="4888"/>
                    <a:pt x="11253" y="4885"/>
                    <a:pt x="11269" y="4878"/>
                  </a:cubicBezTo>
                  <a:cubicBezTo>
                    <a:pt x="11290" y="4868"/>
                    <a:pt x="11309" y="4864"/>
                    <a:pt x="11326" y="4864"/>
                  </a:cubicBezTo>
                  <a:cubicBezTo>
                    <a:pt x="11377" y="4864"/>
                    <a:pt x="11416" y="4899"/>
                    <a:pt x="11479" y="4899"/>
                  </a:cubicBezTo>
                  <a:lnTo>
                    <a:pt x="11437" y="4983"/>
                  </a:lnTo>
                  <a:cubicBezTo>
                    <a:pt x="11479" y="5046"/>
                    <a:pt x="11521" y="5088"/>
                    <a:pt x="11585" y="5130"/>
                  </a:cubicBezTo>
                  <a:cubicBezTo>
                    <a:pt x="11669" y="5025"/>
                    <a:pt x="11542" y="4941"/>
                    <a:pt x="11585" y="4836"/>
                  </a:cubicBezTo>
                  <a:cubicBezTo>
                    <a:pt x="11606" y="4815"/>
                    <a:pt x="11521" y="4752"/>
                    <a:pt x="11500" y="4710"/>
                  </a:cubicBezTo>
                  <a:cubicBezTo>
                    <a:pt x="11479" y="4703"/>
                    <a:pt x="11458" y="4703"/>
                    <a:pt x="11440" y="4703"/>
                  </a:cubicBezTo>
                  <a:lnTo>
                    <a:pt x="11440" y="4703"/>
                  </a:lnTo>
                  <a:cubicBezTo>
                    <a:pt x="11402" y="4703"/>
                    <a:pt x="11374" y="4703"/>
                    <a:pt x="11374" y="4647"/>
                  </a:cubicBezTo>
                  <a:cubicBezTo>
                    <a:pt x="11290" y="4563"/>
                    <a:pt x="11311" y="4458"/>
                    <a:pt x="11269" y="4352"/>
                  </a:cubicBezTo>
                  <a:lnTo>
                    <a:pt x="11269" y="4352"/>
                  </a:lnTo>
                  <a:cubicBezTo>
                    <a:pt x="11374" y="4437"/>
                    <a:pt x="11479" y="4521"/>
                    <a:pt x="11564" y="4647"/>
                  </a:cubicBezTo>
                  <a:cubicBezTo>
                    <a:pt x="11620" y="4692"/>
                    <a:pt x="11688" y="4713"/>
                    <a:pt x="11759" y="4713"/>
                  </a:cubicBezTo>
                  <a:cubicBezTo>
                    <a:pt x="11820" y="4713"/>
                    <a:pt x="11883" y="4697"/>
                    <a:pt x="11942" y="4668"/>
                  </a:cubicBezTo>
                  <a:cubicBezTo>
                    <a:pt x="12047" y="4626"/>
                    <a:pt x="12131" y="4584"/>
                    <a:pt x="12110" y="4437"/>
                  </a:cubicBezTo>
                  <a:cubicBezTo>
                    <a:pt x="11984" y="4331"/>
                    <a:pt x="11879" y="4226"/>
                    <a:pt x="11774" y="4100"/>
                  </a:cubicBezTo>
                  <a:cubicBezTo>
                    <a:pt x="11745" y="4114"/>
                    <a:pt x="11716" y="4148"/>
                    <a:pt x="11681" y="4148"/>
                  </a:cubicBezTo>
                  <a:cubicBezTo>
                    <a:pt x="11664" y="4148"/>
                    <a:pt x="11647" y="4141"/>
                    <a:pt x="11627" y="4121"/>
                  </a:cubicBezTo>
                  <a:cubicBezTo>
                    <a:pt x="11606" y="4016"/>
                    <a:pt x="11648" y="3890"/>
                    <a:pt x="11564" y="3785"/>
                  </a:cubicBezTo>
                  <a:cubicBezTo>
                    <a:pt x="11521" y="3785"/>
                    <a:pt x="11500" y="3764"/>
                    <a:pt x="11500" y="3722"/>
                  </a:cubicBezTo>
                  <a:cubicBezTo>
                    <a:pt x="11374" y="3722"/>
                    <a:pt x="11269" y="3659"/>
                    <a:pt x="11227" y="3554"/>
                  </a:cubicBezTo>
                  <a:cubicBezTo>
                    <a:pt x="11197" y="3568"/>
                    <a:pt x="11168" y="3575"/>
                    <a:pt x="11140" y="3575"/>
                  </a:cubicBezTo>
                  <a:cubicBezTo>
                    <a:pt x="11089" y="3575"/>
                    <a:pt x="11044" y="3552"/>
                    <a:pt x="11017" y="3511"/>
                  </a:cubicBezTo>
                  <a:cubicBezTo>
                    <a:pt x="10954" y="3427"/>
                    <a:pt x="10933" y="3343"/>
                    <a:pt x="10933" y="3259"/>
                  </a:cubicBezTo>
                  <a:cubicBezTo>
                    <a:pt x="10765" y="3175"/>
                    <a:pt x="10638" y="3028"/>
                    <a:pt x="10575" y="2860"/>
                  </a:cubicBezTo>
                  <a:cubicBezTo>
                    <a:pt x="10470" y="2839"/>
                    <a:pt x="10470" y="2755"/>
                    <a:pt x="10428" y="2692"/>
                  </a:cubicBezTo>
                  <a:cubicBezTo>
                    <a:pt x="10411" y="2694"/>
                    <a:pt x="10395" y="2695"/>
                    <a:pt x="10379" y="2695"/>
                  </a:cubicBezTo>
                  <a:cubicBezTo>
                    <a:pt x="10144" y="2695"/>
                    <a:pt x="10058" y="2418"/>
                    <a:pt x="9861" y="2418"/>
                  </a:cubicBezTo>
                  <a:lnTo>
                    <a:pt x="9818" y="2271"/>
                  </a:lnTo>
                  <a:cubicBezTo>
                    <a:pt x="9797" y="2276"/>
                    <a:pt x="9776" y="2279"/>
                    <a:pt x="9756" y="2279"/>
                  </a:cubicBezTo>
                  <a:cubicBezTo>
                    <a:pt x="9694" y="2279"/>
                    <a:pt x="9635" y="2255"/>
                    <a:pt x="9587" y="2208"/>
                  </a:cubicBezTo>
                  <a:cubicBezTo>
                    <a:pt x="9482" y="2061"/>
                    <a:pt x="9314" y="2040"/>
                    <a:pt x="9167" y="1977"/>
                  </a:cubicBezTo>
                  <a:cubicBezTo>
                    <a:pt x="9104" y="1787"/>
                    <a:pt x="8914" y="1724"/>
                    <a:pt x="8809" y="1577"/>
                  </a:cubicBezTo>
                  <a:cubicBezTo>
                    <a:pt x="8777" y="1593"/>
                    <a:pt x="8745" y="1633"/>
                    <a:pt x="8714" y="1633"/>
                  </a:cubicBezTo>
                  <a:cubicBezTo>
                    <a:pt x="8703" y="1633"/>
                    <a:pt x="8693" y="1629"/>
                    <a:pt x="8683" y="1619"/>
                  </a:cubicBezTo>
                  <a:cubicBezTo>
                    <a:pt x="8662" y="1577"/>
                    <a:pt x="8599" y="1556"/>
                    <a:pt x="8599" y="1514"/>
                  </a:cubicBezTo>
                  <a:lnTo>
                    <a:pt x="8599" y="1472"/>
                  </a:lnTo>
                  <a:cubicBezTo>
                    <a:pt x="8494" y="1388"/>
                    <a:pt x="8452" y="1283"/>
                    <a:pt x="8305" y="1241"/>
                  </a:cubicBezTo>
                  <a:cubicBezTo>
                    <a:pt x="8158" y="1199"/>
                    <a:pt x="8137" y="1094"/>
                    <a:pt x="8052" y="1031"/>
                  </a:cubicBezTo>
                  <a:lnTo>
                    <a:pt x="8052" y="1031"/>
                  </a:lnTo>
                  <a:cubicBezTo>
                    <a:pt x="8101" y="1037"/>
                    <a:pt x="8136" y="1041"/>
                    <a:pt x="8163" y="1041"/>
                  </a:cubicBezTo>
                  <a:cubicBezTo>
                    <a:pt x="8231" y="1041"/>
                    <a:pt x="8257" y="1015"/>
                    <a:pt x="8347" y="925"/>
                  </a:cubicBezTo>
                  <a:cubicBezTo>
                    <a:pt x="8221" y="862"/>
                    <a:pt x="8137" y="757"/>
                    <a:pt x="8073" y="631"/>
                  </a:cubicBezTo>
                  <a:lnTo>
                    <a:pt x="8094" y="568"/>
                  </a:lnTo>
                  <a:cubicBezTo>
                    <a:pt x="8010" y="505"/>
                    <a:pt x="7905" y="484"/>
                    <a:pt x="7800" y="484"/>
                  </a:cubicBezTo>
                  <a:cubicBezTo>
                    <a:pt x="7800" y="442"/>
                    <a:pt x="7758" y="421"/>
                    <a:pt x="7716" y="421"/>
                  </a:cubicBezTo>
                  <a:cubicBezTo>
                    <a:pt x="7590" y="442"/>
                    <a:pt x="7464" y="463"/>
                    <a:pt x="7338" y="526"/>
                  </a:cubicBezTo>
                  <a:lnTo>
                    <a:pt x="7127" y="421"/>
                  </a:lnTo>
                  <a:cubicBezTo>
                    <a:pt x="7127" y="547"/>
                    <a:pt x="7043" y="589"/>
                    <a:pt x="6980" y="652"/>
                  </a:cubicBezTo>
                  <a:cubicBezTo>
                    <a:pt x="6833" y="631"/>
                    <a:pt x="6917" y="505"/>
                    <a:pt x="6833" y="442"/>
                  </a:cubicBezTo>
                  <a:cubicBezTo>
                    <a:pt x="6818" y="457"/>
                    <a:pt x="6803" y="472"/>
                    <a:pt x="6781" y="472"/>
                  </a:cubicBezTo>
                  <a:cubicBezTo>
                    <a:pt x="6772" y="472"/>
                    <a:pt x="6761" y="469"/>
                    <a:pt x="6749" y="463"/>
                  </a:cubicBezTo>
                  <a:cubicBezTo>
                    <a:pt x="6602" y="400"/>
                    <a:pt x="6455" y="358"/>
                    <a:pt x="6328" y="295"/>
                  </a:cubicBezTo>
                  <a:cubicBezTo>
                    <a:pt x="6286" y="295"/>
                    <a:pt x="6244" y="316"/>
                    <a:pt x="6265" y="337"/>
                  </a:cubicBezTo>
                  <a:cubicBezTo>
                    <a:pt x="6307" y="379"/>
                    <a:pt x="6413" y="358"/>
                    <a:pt x="6349" y="463"/>
                  </a:cubicBezTo>
                  <a:cubicBezTo>
                    <a:pt x="6286" y="505"/>
                    <a:pt x="6202" y="484"/>
                    <a:pt x="6160" y="526"/>
                  </a:cubicBezTo>
                  <a:cubicBezTo>
                    <a:pt x="6118" y="505"/>
                    <a:pt x="6160" y="442"/>
                    <a:pt x="6055" y="442"/>
                  </a:cubicBezTo>
                  <a:cubicBezTo>
                    <a:pt x="6055" y="442"/>
                    <a:pt x="6055" y="477"/>
                    <a:pt x="6037" y="477"/>
                  </a:cubicBezTo>
                  <a:cubicBezTo>
                    <a:pt x="6031" y="477"/>
                    <a:pt x="6024" y="473"/>
                    <a:pt x="6013" y="463"/>
                  </a:cubicBezTo>
                  <a:cubicBezTo>
                    <a:pt x="5992" y="337"/>
                    <a:pt x="6013" y="211"/>
                    <a:pt x="6055" y="106"/>
                  </a:cubicBezTo>
                  <a:cubicBezTo>
                    <a:pt x="6076" y="106"/>
                    <a:pt x="6034" y="84"/>
                    <a:pt x="6034" y="63"/>
                  </a:cubicBezTo>
                  <a:cubicBezTo>
                    <a:pt x="6023" y="61"/>
                    <a:pt x="6012" y="59"/>
                    <a:pt x="6003" y="59"/>
                  </a:cubicBezTo>
                  <a:cubicBezTo>
                    <a:pt x="5944" y="59"/>
                    <a:pt x="5923" y="111"/>
                    <a:pt x="5887" y="148"/>
                  </a:cubicBezTo>
                  <a:cubicBezTo>
                    <a:pt x="5908" y="190"/>
                    <a:pt x="5908" y="190"/>
                    <a:pt x="5866" y="232"/>
                  </a:cubicBezTo>
                  <a:cubicBezTo>
                    <a:pt x="5761" y="190"/>
                    <a:pt x="5887" y="63"/>
                    <a:pt x="578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38"/>
            <p:cNvSpPr/>
            <p:nvPr/>
          </p:nvSpPr>
          <p:spPr>
            <a:xfrm>
              <a:off x="822386" y="2917314"/>
              <a:ext cx="8467" cy="9551"/>
            </a:xfrm>
            <a:custGeom>
              <a:avLst/>
              <a:gdLst/>
              <a:ahLst/>
              <a:cxnLst/>
              <a:rect l="l" t="t" r="r" b="b"/>
              <a:pathLst>
                <a:path w="821" h="912" extrusionOk="0">
                  <a:moveTo>
                    <a:pt x="169" y="190"/>
                  </a:moveTo>
                  <a:cubicBezTo>
                    <a:pt x="169" y="205"/>
                    <a:pt x="179" y="220"/>
                    <a:pt x="170" y="220"/>
                  </a:cubicBezTo>
                  <a:cubicBezTo>
                    <a:pt x="167" y="220"/>
                    <a:pt x="160" y="217"/>
                    <a:pt x="148" y="211"/>
                  </a:cubicBezTo>
                  <a:cubicBezTo>
                    <a:pt x="127" y="211"/>
                    <a:pt x="148" y="190"/>
                    <a:pt x="148" y="190"/>
                  </a:cubicBezTo>
                  <a:cubicBezTo>
                    <a:pt x="148" y="190"/>
                    <a:pt x="169" y="211"/>
                    <a:pt x="169" y="211"/>
                  </a:cubicBezTo>
                  <a:lnTo>
                    <a:pt x="169" y="190"/>
                  </a:lnTo>
                  <a:close/>
                  <a:moveTo>
                    <a:pt x="473" y="668"/>
                  </a:moveTo>
                  <a:cubicBezTo>
                    <a:pt x="479" y="668"/>
                    <a:pt x="484" y="673"/>
                    <a:pt x="484" y="694"/>
                  </a:cubicBezTo>
                  <a:cubicBezTo>
                    <a:pt x="477" y="701"/>
                    <a:pt x="470" y="704"/>
                    <a:pt x="464" y="704"/>
                  </a:cubicBezTo>
                  <a:cubicBezTo>
                    <a:pt x="451" y="704"/>
                    <a:pt x="442" y="694"/>
                    <a:pt x="442" y="694"/>
                  </a:cubicBezTo>
                  <a:cubicBezTo>
                    <a:pt x="442" y="694"/>
                    <a:pt x="463" y="673"/>
                    <a:pt x="463" y="673"/>
                  </a:cubicBezTo>
                  <a:cubicBezTo>
                    <a:pt x="463" y="673"/>
                    <a:pt x="468" y="668"/>
                    <a:pt x="473" y="668"/>
                  </a:cubicBezTo>
                  <a:close/>
                  <a:moveTo>
                    <a:pt x="232" y="1"/>
                  </a:moveTo>
                  <a:cubicBezTo>
                    <a:pt x="105" y="106"/>
                    <a:pt x="21" y="232"/>
                    <a:pt x="0" y="400"/>
                  </a:cubicBezTo>
                  <a:cubicBezTo>
                    <a:pt x="148" y="484"/>
                    <a:pt x="148" y="652"/>
                    <a:pt x="253" y="779"/>
                  </a:cubicBezTo>
                  <a:cubicBezTo>
                    <a:pt x="421" y="779"/>
                    <a:pt x="556" y="911"/>
                    <a:pt x="717" y="911"/>
                  </a:cubicBezTo>
                  <a:cubicBezTo>
                    <a:pt x="737" y="911"/>
                    <a:pt x="757" y="909"/>
                    <a:pt x="778" y="905"/>
                  </a:cubicBezTo>
                  <a:cubicBezTo>
                    <a:pt x="820" y="800"/>
                    <a:pt x="715" y="779"/>
                    <a:pt x="736" y="694"/>
                  </a:cubicBezTo>
                  <a:cubicBezTo>
                    <a:pt x="736" y="610"/>
                    <a:pt x="736" y="526"/>
                    <a:pt x="736" y="442"/>
                  </a:cubicBezTo>
                  <a:cubicBezTo>
                    <a:pt x="673" y="421"/>
                    <a:pt x="589" y="379"/>
                    <a:pt x="610" y="295"/>
                  </a:cubicBezTo>
                  <a:cubicBezTo>
                    <a:pt x="505" y="274"/>
                    <a:pt x="589" y="169"/>
                    <a:pt x="505" y="106"/>
                  </a:cubicBezTo>
                  <a:cubicBezTo>
                    <a:pt x="503" y="104"/>
                    <a:pt x="502" y="103"/>
                    <a:pt x="500" y="103"/>
                  </a:cubicBezTo>
                  <a:cubicBezTo>
                    <a:pt x="487" y="103"/>
                    <a:pt x="483" y="166"/>
                    <a:pt x="463" y="166"/>
                  </a:cubicBezTo>
                  <a:cubicBezTo>
                    <a:pt x="457" y="166"/>
                    <a:pt x="450" y="161"/>
                    <a:pt x="442" y="148"/>
                  </a:cubicBezTo>
                  <a:cubicBezTo>
                    <a:pt x="400" y="85"/>
                    <a:pt x="484" y="64"/>
                    <a:pt x="463" y="1"/>
                  </a:cubicBezTo>
                  <a:lnTo>
                    <a:pt x="463" y="1"/>
                  </a:lnTo>
                  <a:cubicBezTo>
                    <a:pt x="431" y="11"/>
                    <a:pt x="395" y="16"/>
                    <a:pt x="355" y="16"/>
                  </a:cubicBezTo>
                  <a:cubicBezTo>
                    <a:pt x="316" y="16"/>
                    <a:pt x="274" y="11"/>
                    <a:pt x="23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38"/>
            <p:cNvSpPr/>
            <p:nvPr/>
          </p:nvSpPr>
          <p:spPr>
            <a:xfrm>
              <a:off x="740866" y="2975447"/>
              <a:ext cx="8683" cy="12117"/>
            </a:xfrm>
            <a:custGeom>
              <a:avLst/>
              <a:gdLst/>
              <a:ahLst/>
              <a:cxnLst/>
              <a:rect l="l" t="t" r="r" b="b"/>
              <a:pathLst>
                <a:path w="842" h="1157" extrusionOk="0">
                  <a:moveTo>
                    <a:pt x="126" y="0"/>
                  </a:moveTo>
                  <a:cubicBezTo>
                    <a:pt x="63" y="21"/>
                    <a:pt x="42" y="84"/>
                    <a:pt x="42" y="147"/>
                  </a:cubicBezTo>
                  <a:cubicBezTo>
                    <a:pt x="63" y="210"/>
                    <a:pt x="42" y="273"/>
                    <a:pt x="0" y="315"/>
                  </a:cubicBezTo>
                  <a:cubicBezTo>
                    <a:pt x="147" y="589"/>
                    <a:pt x="358" y="862"/>
                    <a:pt x="568" y="1093"/>
                  </a:cubicBezTo>
                  <a:lnTo>
                    <a:pt x="631" y="1051"/>
                  </a:lnTo>
                  <a:cubicBezTo>
                    <a:pt x="673" y="1093"/>
                    <a:pt x="652" y="1156"/>
                    <a:pt x="715" y="1156"/>
                  </a:cubicBezTo>
                  <a:cubicBezTo>
                    <a:pt x="715" y="1114"/>
                    <a:pt x="757" y="1093"/>
                    <a:pt x="778" y="1093"/>
                  </a:cubicBezTo>
                  <a:cubicBezTo>
                    <a:pt x="841" y="988"/>
                    <a:pt x="673" y="967"/>
                    <a:pt x="673" y="925"/>
                  </a:cubicBezTo>
                  <a:cubicBezTo>
                    <a:pt x="694" y="799"/>
                    <a:pt x="547" y="799"/>
                    <a:pt x="547" y="736"/>
                  </a:cubicBezTo>
                  <a:cubicBezTo>
                    <a:pt x="547" y="673"/>
                    <a:pt x="526" y="610"/>
                    <a:pt x="568" y="547"/>
                  </a:cubicBezTo>
                  <a:lnTo>
                    <a:pt x="631" y="610"/>
                  </a:lnTo>
                  <a:cubicBezTo>
                    <a:pt x="673" y="568"/>
                    <a:pt x="715" y="547"/>
                    <a:pt x="715" y="484"/>
                  </a:cubicBezTo>
                  <a:cubicBezTo>
                    <a:pt x="652" y="463"/>
                    <a:pt x="610" y="400"/>
                    <a:pt x="610" y="336"/>
                  </a:cubicBezTo>
                  <a:cubicBezTo>
                    <a:pt x="610" y="315"/>
                    <a:pt x="568" y="315"/>
                    <a:pt x="547" y="294"/>
                  </a:cubicBezTo>
                  <a:cubicBezTo>
                    <a:pt x="547" y="310"/>
                    <a:pt x="523" y="351"/>
                    <a:pt x="511" y="351"/>
                  </a:cubicBezTo>
                  <a:cubicBezTo>
                    <a:pt x="507" y="351"/>
                    <a:pt x="505" y="347"/>
                    <a:pt x="505" y="336"/>
                  </a:cubicBezTo>
                  <a:cubicBezTo>
                    <a:pt x="484" y="294"/>
                    <a:pt x="526" y="294"/>
                    <a:pt x="547" y="294"/>
                  </a:cubicBezTo>
                  <a:cubicBezTo>
                    <a:pt x="463" y="210"/>
                    <a:pt x="337" y="189"/>
                    <a:pt x="337" y="63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38"/>
            <p:cNvSpPr/>
            <p:nvPr/>
          </p:nvSpPr>
          <p:spPr>
            <a:xfrm>
              <a:off x="834740" y="2899699"/>
              <a:ext cx="9766" cy="9760"/>
            </a:xfrm>
            <a:custGeom>
              <a:avLst/>
              <a:gdLst/>
              <a:ahLst/>
              <a:cxnLst/>
              <a:rect l="l" t="t" r="r" b="b"/>
              <a:pathLst>
                <a:path w="947" h="932" extrusionOk="0">
                  <a:moveTo>
                    <a:pt x="253" y="127"/>
                  </a:moveTo>
                  <a:cubicBezTo>
                    <a:pt x="253" y="137"/>
                    <a:pt x="258" y="137"/>
                    <a:pt x="264" y="137"/>
                  </a:cubicBezTo>
                  <a:cubicBezTo>
                    <a:pt x="269" y="137"/>
                    <a:pt x="274" y="137"/>
                    <a:pt x="274" y="148"/>
                  </a:cubicBezTo>
                  <a:cubicBezTo>
                    <a:pt x="265" y="166"/>
                    <a:pt x="256" y="172"/>
                    <a:pt x="249" y="172"/>
                  </a:cubicBezTo>
                  <a:cubicBezTo>
                    <a:pt x="239" y="172"/>
                    <a:pt x="232" y="160"/>
                    <a:pt x="232" y="148"/>
                  </a:cubicBezTo>
                  <a:cubicBezTo>
                    <a:pt x="232" y="148"/>
                    <a:pt x="253" y="127"/>
                    <a:pt x="253" y="127"/>
                  </a:cubicBezTo>
                  <a:close/>
                  <a:moveTo>
                    <a:pt x="169" y="1"/>
                  </a:moveTo>
                  <a:cubicBezTo>
                    <a:pt x="127" y="64"/>
                    <a:pt x="64" y="106"/>
                    <a:pt x="22" y="169"/>
                  </a:cubicBezTo>
                  <a:cubicBezTo>
                    <a:pt x="1" y="211"/>
                    <a:pt x="1" y="295"/>
                    <a:pt x="85" y="316"/>
                  </a:cubicBezTo>
                  <a:lnTo>
                    <a:pt x="85" y="190"/>
                  </a:lnTo>
                  <a:cubicBezTo>
                    <a:pt x="169" y="253"/>
                    <a:pt x="148" y="295"/>
                    <a:pt x="85" y="316"/>
                  </a:cubicBezTo>
                  <a:cubicBezTo>
                    <a:pt x="211" y="400"/>
                    <a:pt x="253" y="547"/>
                    <a:pt x="379" y="610"/>
                  </a:cubicBezTo>
                  <a:cubicBezTo>
                    <a:pt x="400" y="617"/>
                    <a:pt x="424" y="617"/>
                    <a:pt x="448" y="617"/>
                  </a:cubicBezTo>
                  <a:lnTo>
                    <a:pt x="448" y="617"/>
                  </a:lnTo>
                  <a:cubicBezTo>
                    <a:pt x="496" y="617"/>
                    <a:pt x="547" y="617"/>
                    <a:pt x="589" y="673"/>
                  </a:cubicBezTo>
                  <a:lnTo>
                    <a:pt x="589" y="863"/>
                  </a:lnTo>
                  <a:cubicBezTo>
                    <a:pt x="631" y="863"/>
                    <a:pt x="653" y="905"/>
                    <a:pt x="653" y="926"/>
                  </a:cubicBezTo>
                  <a:cubicBezTo>
                    <a:pt x="684" y="926"/>
                    <a:pt x="716" y="931"/>
                    <a:pt x="745" y="931"/>
                  </a:cubicBezTo>
                  <a:cubicBezTo>
                    <a:pt x="773" y="931"/>
                    <a:pt x="800" y="926"/>
                    <a:pt x="821" y="905"/>
                  </a:cubicBezTo>
                  <a:cubicBezTo>
                    <a:pt x="821" y="821"/>
                    <a:pt x="695" y="821"/>
                    <a:pt x="716" y="716"/>
                  </a:cubicBezTo>
                  <a:cubicBezTo>
                    <a:pt x="772" y="716"/>
                    <a:pt x="818" y="753"/>
                    <a:pt x="868" y="753"/>
                  </a:cubicBezTo>
                  <a:cubicBezTo>
                    <a:pt x="893" y="753"/>
                    <a:pt x="919" y="744"/>
                    <a:pt x="947" y="716"/>
                  </a:cubicBezTo>
                  <a:cubicBezTo>
                    <a:pt x="926" y="652"/>
                    <a:pt x="905" y="610"/>
                    <a:pt x="863" y="547"/>
                  </a:cubicBezTo>
                  <a:cubicBezTo>
                    <a:pt x="695" y="400"/>
                    <a:pt x="589" y="211"/>
                    <a:pt x="505" y="22"/>
                  </a:cubicBezTo>
                  <a:cubicBezTo>
                    <a:pt x="489" y="13"/>
                    <a:pt x="473" y="10"/>
                    <a:pt x="460" y="10"/>
                  </a:cubicBezTo>
                  <a:cubicBezTo>
                    <a:pt x="406" y="10"/>
                    <a:pt x="379" y="64"/>
                    <a:pt x="379" y="64"/>
                  </a:cubicBezTo>
                  <a:cubicBezTo>
                    <a:pt x="274" y="43"/>
                    <a:pt x="253" y="1"/>
                    <a:pt x="169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38"/>
            <p:cNvSpPr/>
            <p:nvPr/>
          </p:nvSpPr>
          <p:spPr>
            <a:xfrm>
              <a:off x="757778" y="2974787"/>
              <a:ext cx="7590" cy="12117"/>
            </a:xfrm>
            <a:custGeom>
              <a:avLst/>
              <a:gdLst/>
              <a:ahLst/>
              <a:cxnLst/>
              <a:rect l="l" t="t" r="r" b="b"/>
              <a:pathLst>
                <a:path w="736" h="1157" extrusionOk="0">
                  <a:moveTo>
                    <a:pt x="168" y="0"/>
                  </a:moveTo>
                  <a:cubicBezTo>
                    <a:pt x="105" y="42"/>
                    <a:pt x="21" y="21"/>
                    <a:pt x="0" y="126"/>
                  </a:cubicBezTo>
                  <a:cubicBezTo>
                    <a:pt x="126" y="336"/>
                    <a:pt x="358" y="526"/>
                    <a:pt x="315" y="820"/>
                  </a:cubicBezTo>
                  <a:lnTo>
                    <a:pt x="400" y="883"/>
                  </a:lnTo>
                  <a:cubicBezTo>
                    <a:pt x="463" y="946"/>
                    <a:pt x="379" y="967"/>
                    <a:pt x="400" y="1030"/>
                  </a:cubicBezTo>
                  <a:cubicBezTo>
                    <a:pt x="498" y="1030"/>
                    <a:pt x="522" y="1122"/>
                    <a:pt x="611" y="1151"/>
                  </a:cubicBezTo>
                  <a:lnTo>
                    <a:pt x="611" y="1151"/>
                  </a:lnTo>
                  <a:cubicBezTo>
                    <a:pt x="616" y="1129"/>
                    <a:pt x="654" y="1093"/>
                    <a:pt x="673" y="1093"/>
                  </a:cubicBezTo>
                  <a:cubicBezTo>
                    <a:pt x="673" y="1030"/>
                    <a:pt x="673" y="946"/>
                    <a:pt x="736" y="883"/>
                  </a:cubicBezTo>
                  <a:lnTo>
                    <a:pt x="610" y="757"/>
                  </a:lnTo>
                  <a:cubicBezTo>
                    <a:pt x="631" y="610"/>
                    <a:pt x="610" y="484"/>
                    <a:pt x="547" y="357"/>
                  </a:cubicBezTo>
                  <a:lnTo>
                    <a:pt x="315" y="42"/>
                  </a:lnTo>
                  <a:cubicBezTo>
                    <a:pt x="294" y="105"/>
                    <a:pt x="273" y="105"/>
                    <a:pt x="210" y="105"/>
                  </a:cubicBezTo>
                  <a:lnTo>
                    <a:pt x="168" y="0"/>
                  </a:lnTo>
                  <a:close/>
                  <a:moveTo>
                    <a:pt x="611" y="1151"/>
                  </a:moveTo>
                  <a:cubicBezTo>
                    <a:pt x="610" y="1153"/>
                    <a:pt x="610" y="1155"/>
                    <a:pt x="610" y="1156"/>
                  </a:cubicBezTo>
                  <a:lnTo>
                    <a:pt x="631" y="1156"/>
                  </a:lnTo>
                  <a:cubicBezTo>
                    <a:pt x="624" y="1155"/>
                    <a:pt x="617" y="1153"/>
                    <a:pt x="611" y="115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38"/>
            <p:cNvSpPr/>
            <p:nvPr/>
          </p:nvSpPr>
          <p:spPr>
            <a:xfrm>
              <a:off x="752354" y="2962670"/>
              <a:ext cx="6518" cy="12567"/>
            </a:xfrm>
            <a:custGeom>
              <a:avLst/>
              <a:gdLst/>
              <a:ahLst/>
              <a:cxnLst/>
              <a:rect l="l" t="t" r="r" b="b"/>
              <a:pathLst>
                <a:path w="632" h="1200" extrusionOk="0">
                  <a:moveTo>
                    <a:pt x="190" y="316"/>
                  </a:moveTo>
                  <a:lnTo>
                    <a:pt x="211" y="337"/>
                  </a:lnTo>
                  <a:cubicBezTo>
                    <a:pt x="211" y="337"/>
                    <a:pt x="190" y="358"/>
                    <a:pt x="190" y="358"/>
                  </a:cubicBezTo>
                  <a:cubicBezTo>
                    <a:pt x="190" y="337"/>
                    <a:pt x="190" y="337"/>
                    <a:pt x="169" y="316"/>
                  </a:cubicBezTo>
                  <a:close/>
                  <a:moveTo>
                    <a:pt x="400" y="547"/>
                  </a:moveTo>
                  <a:lnTo>
                    <a:pt x="400" y="631"/>
                  </a:lnTo>
                  <a:cubicBezTo>
                    <a:pt x="393" y="634"/>
                    <a:pt x="387" y="635"/>
                    <a:pt x="381" y="635"/>
                  </a:cubicBezTo>
                  <a:cubicBezTo>
                    <a:pt x="336" y="635"/>
                    <a:pt x="332" y="568"/>
                    <a:pt x="295" y="568"/>
                  </a:cubicBezTo>
                  <a:cubicBezTo>
                    <a:pt x="330" y="551"/>
                    <a:pt x="365" y="548"/>
                    <a:pt x="400" y="547"/>
                  </a:cubicBezTo>
                  <a:close/>
                  <a:moveTo>
                    <a:pt x="253" y="1"/>
                  </a:moveTo>
                  <a:lnTo>
                    <a:pt x="253" y="1"/>
                  </a:lnTo>
                  <a:cubicBezTo>
                    <a:pt x="169" y="64"/>
                    <a:pt x="337" y="127"/>
                    <a:pt x="274" y="211"/>
                  </a:cubicBezTo>
                  <a:cubicBezTo>
                    <a:pt x="253" y="221"/>
                    <a:pt x="227" y="227"/>
                    <a:pt x="200" y="227"/>
                  </a:cubicBezTo>
                  <a:cubicBezTo>
                    <a:pt x="174" y="227"/>
                    <a:pt x="148" y="221"/>
                    <a:pt x="127" y="211"/>
                  </a:cubicBezTo>
                  <a:cubicBezTo>
                    <a:pt x="127" y="190"/>
                    <a:pt x="106" y="148"/>
                    <a:pt x="106" y="127"/>
                  </a:cubicBezTo>
                  <a:lnTo>
                    <a:pt x="85" y="106"/>
                  </a:lnTo>
                  <a:lnTo>
                    <a:pt x="43" y="148"/>
                  </a:lnTo>
                  <a:cubicBezTo>
                    <a:pt x="1" y="379"/>
                    <a:pt x="127" y="631"/>
                    <a:pt x="337" y="758"/>
                  </a:cubicBezTo>
                  <a:cubicBezTo>
                    <a:pt x="337" y="905"/>
                    <a:pt x="379" y="1073"/>
                    <a:pt x="442" y="1199"/>
                  </a:cubicBezTo>
                  <a:cubicBezTo>
                    <a:pt x="505" y="1157"/>
                    <a:pt x="484" y="1115"/>
                    <a:pt x="484" y="1031"/>
                  </a:cubicBezTo>
                  <a:cubicBezTo>
                    <a:pt x="484" y="947"/>
                    <a:pt x="589" y="968"/>
                    <a:pt x="589" y="905"/>
                  </a:cubicBezTo>
                  <a:cubicBezTo>
                    <a:pt x="610" y="863"/>
                    <a:pt x="631" y="779"/>
                    <a:pt x="526" y="779"/>
                  </a:cubicBezTo>
                  <a:cubicBezTo>
                    <a:pt x="526" y="779"/>
                    <a:pt x="547" y="821"/>
                    <a:pt x="505" y="821"/>
                  </a:cubicBezTo>
                  <a:cubicBezTo>
                    <a:pt x="499" y="824"/>
                    <a:pt x="494" y="825"/>
                    <a:pt x="491" y="825"/>
                  </a:cubicBezTo>
                  <a:cubicBezTo>
                    <a:pt x="468" y="825"/>
                    <a:pt x="481" y="779"/>
                    <a:pt x="463" y="779"/>
                  </a:cubicBezTo>
                  <a:cubicBezTo>
                    <a:pt x="442" y="779"/>
                    <a:pt x="379" y="758"/>
                    <a:pt x="421" y="737"/>
                  </a:cubicBezTo>
                  <a:cubicBezTo>
                    <a:pt x="463" y="737"/>
                    <a:pt x="463" y="758"/>
                    <a:pt x="463" y="779"/>
                  </a:cubicBezTo>
                  <a:lnTo>
                    <a:pt x="526" y="779"/>
                  </a:lnTo>
                  <a:cubicBezTo>
                    <a:pt x="526" y="695"/>
                    <a:pt x="484" y="590"/>
                    <a:pt x="400" y="547"/>
                  </a:cubicBezTo>
                  <a:lnTo>
                    <a:pt x="400" y="547"/>
                  </a:lnTo>
                  <a:cubicBezTo>
                    <a:pt x="407" y="547"/>
                    <a:pt x="414" y="547"/>
                    <a:pt x="421" y="547"/>
                  </a:cubicBezTo>
                  <a:lnTo>
                    <a:pt x="421" y="190"/>
                  </a:lnTo>
                  <a:cubicBezTo>
                    <a:pt x="337" y="148"/>
                    <a:pt x="358" y="22"/>
                    <a:pt x="25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38"/>
            <p:cNvSpPr/>
            <p:nvPr/>
          </p:nvSpPr>
          <p:spPr>
            <a:xfrm>
              <a:off x="763625" y="2977394"/>
              <a:ext cx="5868" cy="6200"/>
            </a:xfrm>
            <a:custGeom>
              <a:avLst/>
              <a:gdLst/>
              <a:ahLst/>
              <a:cxnLst/>
              <a:rect l="l" t="t" r="r" b="b"/>
              <a:pathLst>
                <a:path w="569" h="592" extrusionOk="0">
                  <a:moveTo>
                    <a:pt x="68" y="0"/>
                  </a:moveTo>
                  <a:cubicBezTo>
                    <a:pt x="60" y="0"/>
                    <a:pt x="52" y="1"/>
                    <a:pt x="43" y="3"/>
                  </a:cubicBezTo>
                  <a:cubicBezTo>
                    <a:pt x="1" y="45"/>
                    <a:pt x="1" y="87"/>
                    <a:pt x="1" y="129"/>
                  </a:cubicBezTo>
                  <a:lnTo>
                    <a:pt x="106" y="129"/>
                  </a:lnTo>
                  <a:cubicBezTo>
                    <a:pt x="127" y="172"/>
                    <a:pt x="148" y="235"/>
                    <a:pt x="148" y="256"/>
                  </a:cubicBezTo>
                  <a:lnTo>
                    <a:pt x="442" y="466"/>
                  </a:lnTo>
                  <a:lnTo>
                    <a:pt x="379" y="592"/>
                  </a:lnTo>
                  <a:lnTo>
                    <a:pt x="379" y="592"/>
                  </a:lnTo>
                  <a:lnTo>
                    <a:pt x="568" y="487"/>
                  </a:lnTo>
                  <a:cubicBezTo>
                    <a:pt x="547" y="382"/>
                    <a:pt x="505" y="298"/>
                    <a:pt x="442" y="214"/>
                  </a:cubicBezTo>
                  <a:cubicBezTo>
                    <a:pt x="379" y="172"/>
                    <a:pt x="253" y="172"/>
                    <a:pt x="211" y="129"/>
                  </a:cubicBezTo>
                  <a:cubicBezTo>
                    <a:pt x="173" y="73"/>
                    <a:pt x="136" y="0"/>
                    <a:pt x="6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38"/>
            <p:cNvSpPr/>
            <p:nvPr/>
          </p:nvSpPr>
          <p:spPr>
            <a:xfrm>
              <a:off x="749538" y="2942416"/>
              <a:ext cx="4775" cy="5739"/>
            </a:xfrm>
            <a:custGeom>
              <a:avLst/>
              <a:gdLst/>
              <a:ahLst/>
              <a:cxnLst/>
              <a:rect l="l" t="t" r="r" b="b"/>
              <a:pathLst>
                <a:path w="463" h="548" extrusionOk="0">
                  <a:moveTo>
                    <a:pt x="210" y="0"/>
                  </a:moveTo>
                  <a:cubicBezTo>
                    <a:pt x="105" y="21"/>
                    <a:pt x="84" y="85"/>
                    <a:pt x="0" y="148"/>
                  </a:cubicBezTo>
                  <a:cubicBezTo>
                    <a:pt x="84" y="190"/>
                    <a:pt x="42" y="295"/>
                    <a:pt x="105" y="379"/>
                  </a:cubicBezTo>
                  <a:cubicBezTo>
                    <a:pt x="121" y="374"/>
                    <a:pt x="138" y="371"/>
                    <a:pt x="156" y="371"/>
                  </a:cubicBezTo>
                  <a:cubicBezTo>
                    <a:pt x="208" y="371"/>
                    <a:pt x="263" y="395"/>
                    <a:pt x="295" y="442"/>
                  </a:cubicBezTo>
                  <a:cubicBezTo>
                    <a:pt x="316" y="484"/>
                    <a:pt x="231" y="505"/>
                    <a:pt x="295" y="547"/>
                  </a:cubicBezTo>
                  <a:cubicBezTo>
                    <a:pt x="400" y="547"/>
                    <a:pt x="463" y="463"/>
                    <a:pt x="442" y="337"/>
                  </a:cubicBezTo>
                  <a:cubicBezTo>
                    <a:pt x="379" y="316"/>
                    <a:pt x="316" y="274"/>
                    <a:pt x="274" y="232"/>
                  </a:cubicBezTo>
                  <a:cubicBezTo>
                    <a:pt x="316" y="127"/>
                    <a:pt x="252" y="64"/>
                    <a:pt x="21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38"/>
            <p:cNvSpPr/>
            <p:nvPr/>
          </p:nvSpPr>
          <p:spPr>
            <a:xfrm>
              <a:off x="752787" y="2958052"/>
              <a:ext cx="5857" cy="3309"/>
            </a:xfrm>
            <a:custGeom>
              <a:avLst/>
              <a:gdLst/>
              <a:ahLst/>
              <a:cxnLst/>
              <a:rect l="l" t="t" r="r" b="b"/>
              <a:pathLst>
                <a:path w="568" h="316" extrusionOk="0">
                  <a:moveTo>
                    <a:pt x="286" y="193"/>
                  </a:moveTo>
                  <a:cubicBezTo>
                    <a:pt x="291" y="193"/>
                    <a:pt x="295" y="198"/>
                    <a:pt x="295" y="210"/>
                  </a:cubicBezTo>
                  <a:cubicBezTo>
                    <a:pt x="295" y="221"/>
                    <a:pt x="284" y="221"/>
                    <a:pt x="274" y="221"/>
                  </a:cubicBezTo>
                  <a:cubicBezTo>
                    <a:pt x="269" y="221"/>
                    <a:pt x="263" y="221"/>
                    <a:pt x="259" y="222"/>
                  </a:cubicBezTo>
                  <a:lnTo>
                    <a:pt x="259" y="222"/>
                  </a:lnTo>
                  <a:cubicBezTo>
                    <a:pt x="267" y="205"/>
                    <a:pt x="278" y="193"/>
                    <a:pt x="286" y="193"/>
                  </a:cubicBezTo>
                  <a:close/>
                  <a:moveTo>
                    <a:pt x="64" y="0"/>
                  </a:moveTo>
                  <a:cubicBezTo>
                    <a:pt x="43" y="0"/>
                    <a:pt x="22" y="21"/>
                    <a:pt x="1" y="21"/>
                  </a:cubicBezTo>
                  <a:cubicBezTo>
                    <a:pt x="43" y="63"/>
                    <a:pt x="64" y="126"/>
                    <a:pt x="85" y="189"/>
                  </a:cubicBezTo>
                  <a:cubicBezTo>
                    <a:pt x="99" y="182"/>
                    <a:pt x="111" y="179"/>
                    <a:pt x="122" y="179"/>
                  </a:cubicBezTo>
                  <a:cubicBezTo>
                    <a:pt x="177" y="179"/>
                    <a:pt x="200" y="252"/>
                    <a:pt x="253" y="252"/>
                  </a:cubicBezTo>
                  <a:cubicBezTo>
                    <a:pt x="253" y="249"/>
                    <a:pt x="253" y="246"/>
                    <a:pt x="253" y="243"/>
                  </a:cubicBezTo>
                  <a:lnTo>
                    <a:pt x="253" y="243"/>
                  </a:lnTo>
                  <a:cubicBezTo>
                    <a:pt x="257" y="278"/>
                    <a:pt x="278" y="297"/>
                    <a:pt x="316" y="316"/>
                  </a:cubicBezTo>
                  <a:cubicBezTo>
                    <a:pt x="358" y="273"/>
                    <a:pt x="421" y="252"/>
                    <a:pt x="484" y="231"/>
                  </a:cubicBezTo>
                  <a:cubicBezTo>
                    <a:pt x="495" y="234"/>
                    <a:pt x="505" y="236"/>
                    <a:pt x="513" y="236"/>
                  </a:cubicBezTo>
                  <a:cubicBezTo>
                    <a:pt x="567" y="236"/>
                    <a:pt x="563" y="178"/>
                    <a:pt x="526" y="105"/>
                  </a:cubicBezTo>
                  <a:lnTo>
                    <a:pt x="526" y="105"/>
                  </a:lnTo>
                  <a:cubicBezTo>
                    <a:pt x="488" y="110"/>
                    <a:pt x="451" y="113"/>
                    <a:pt x="413" y="113"/>
                  </a:cubicBezTo>
                  <a:cubicBezTo>
                    <a:pt x="284" y="113"/>
                    <a:pt x="161" y="82"/>
                    <a:pt x="6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38"/>
            <p:cNvSpPr/>
            <p:nvPr/>
          </p:nvSpPr>
          <p:spPr>
            <a:xfrm>
              <a:off x="824985" y="2891834"/>
              <a:ext cx="5651" cy="2157"/>
            </a:xfrm>
            <a:custGeom>
              <a:avLst/>
              <a:gdLst/>
              <a:ahLst/>
              <a:cxnLst/>
              <a:rect l="l" t="t" r="r" b="b"/>
              <a:pathLst>
                <a:path w="548" h="206" extrusionOk="0">
                  <a:moveTo>
                    <a:pt x="231" y="0"/>
                  </a:moveTo>
                  <a:cubicBezTo>
                    <a:pt x="176" y="0"/>
                    <a:pt x="119" y="12"/>
                    <a:pt x="64" y="37"/>
                  </a:cubicBezTo>
                  <a:cubicBezTo>
                    <a:pt x="22" y="37"/>
                    <a:pt x="1" y="79"/>
                    <a:pt x="1" y="121"/>
                  </a:cubicBezTo>
                  <a:lnTo>
                    <a:pt x="64" y="184"/>
                  </a:lnTo>
                  <a:cubicBezTo>
                    <a:pt x="118" y="150"/>
                    <a:pt x="172" y="138"/>
                    <a:pt x="226" y="138"/>
                  </a:cubicBezTo>
                  <a:cubicBezTo>
                    <a:pt x="338" y="138"/>
                    <a:pt x="448" y="191"/>
                    <a:pt x="547" y="205"/>
                  </a:cubicBezTo>
                  <a:cubicBezTo>
                    <a:pt x="488" y="71"/>
                    <a:pt x="365" y="0"/>
                    <a:pt x="23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38"/>
            <p:cNvSpPr/>
            <p:nvPr/>
          </p:nvSpPr>
          <p:spPr>
            <a:xfrm>
              <a:off x="757562" y="2962450"/>
              <a:ext cx="2393" cy="4419"/>
            </a:xfrm>
            <a:custGeom>
              <a:avLst/>
              <a:gdLst/>
              <a:ahLst/>
              <a:cxnLst/>
              <a:rect l="l" t="t" r="r" b="b"/>
              <a:pathLst>
                <a:path w="232" h="422" extrusionOk="0">
                  <a:moveTo>
                    <a:pt x="0" y="1"/>
                  </a:moveTo>
                  <a:cubicBezTo>
                    <a:pt x="84" y="85"/>
                    <a:pt x="0" y="232"/>
                    <a:pt x="42" y="295"/>
                  </a:cubicBezTo>
                  <a:cubicBezTo>
                    <a:pt x="84" y="337"/>
                    <a:pt x="126" y="400"/>
                    <a:pt x="210" y="421"/>
                  </a:cubicBezTo>
                  <a:cubicBezTo>
                    <a:pt x="231" y="253"/>
                    <a:pt x="147" y="148"/>
                    <a:pt x="14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38"/>
            <p:cNvSpPr/>
            <p:nvPr/>
          </p:nvSpPr>
          <p:spPr>
            <a:xfrm>
              <a:off x="745197" y="2942416"/>
              <a:ext cx="2176" cy="5184"/>
            </a:xfrm>
            <a:custGeom>
              <a:avLst/>
              <a:gdLst/>
              <a:ahLst/>
              <a:cxnLst/>
              <a:rect l="l" t="t" r="r" b="b"/>
              <a:pathLst>
                <a:path w="211" h="495" extrusionOk="0">
                  <a:moveTo>
                    <a:pt x="85" y="0"/>
                  </a:moveTo>
                  <a:lnTo>
                    <a:pt x="1" y="169"/>
                  </a:lnTo>
                  <a:cubicBezTo>
                    <a:pt x="106" y="253"/>
                    <a:pt x="1" y="379"/>
                    <a:pt x="85" y="463"/>
                  </a:cubicBezTo>
                  <a:cubicBezTo>
                    <a:pt x="95" y="484"/>
                    <a:pt x="106" y="495"/>
                    <a:pt x="122" y="495"/>
                  </a:cubicBezTo>
                  <a:cubicBezTo>
                    <a:pt x="137" y="495"/>
                    <a:pt x="158" y="484"/>
                    <a:pt x="190" y="463"/>
                  </a:cubicBezTo>
                  <a:cubicBezTo>
                    <a:pt x="211" y="295"/>
                    <a:pt x="169" y="148"/>
                    <a:pt x="8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38"/>
            <p:cNvSpPr/>
            <p:nvPr/>
          </p:nvSpPr>
          <p:spPr>
            <a:xfrm>
              <a:off x="748889" y="2990192"/>
              <a:ext cx="3042" cy="4430"/>
            </a:xfrm>
            <a:custGeom>
              <a:avLst/>
              <a:gdLst/>
              <a:ahLst/>
              <a:cxnLst/>
              <a:rect l="l" t="t" r="r" b="b"/>
              <a:pathLst>
                <a:path w="295" h="423" extrusionOk="0">
                  <a:moveTo>
                    <a:pt x="168" y="1"/>
                  </a:moveTo>
                  <a:cubicBezTo>
                    <a:pt x="126" y="85"/>
                    <a:pt x="84" y="127"/>
                    <a:pt x="0" y="169"/>
                  </a:cubicBezTo>
                  <a:lnTo>
                    <a:pt x="126" y="211"/>
                  </a:lnTo>
                  <a:cubicBezTo>
                    <a:pt x="186" y="270"/>
                    <a:pt x="59" y="423"/>
                    <a:pt x="219" y="423"/>
                  </a:cubicBezTo>
                  <a:cubicBezTo>
                    <a:pt x="229" y="423"/>
                    <a:pt x="240" y="422"/>
                    <a:pt x="252" y="421"/>
                  </a:cubicBezTo>
                  <a:cubicBezTo>
                    <a:pt x="189" y="295"/>
                    <a:pt x="294" y="127"/>
                    <a:pt x="168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38"/>
            <p:cNvSpPr/>
            <p:nvPr/>
          </p:nvSpPr>
          <p:spPr>
            <a:xfrm>
              <a:off x="812847" y="2882304"/>
              <a:ext cx="2176" cy="3257"/>
            </a:xfrm>
            <a:custGeom>
              <a:avLst/>
              <a:gdLst/>
              <a:ahLst/>
              <a:cxnLst/>
              <a:rect l="l" t="t" r="r" b="b"/>
              <a:pathLst>
                <a:path w="211" h="311" extrusionOk="0">
                  <a:moveTo>
                    <a:pt x="0" y="1"/>
                  </a:moveTo>
                  <a:lnTo>
                    <a:pt x="0" y="295"/>
                  </a:lnTo>
                  <a:cubicBezTo>
                    <a:pt x="42" y="306"/>
                    <a:pt x="74" y="311"/>
                    <a:pt x="100" y="311"/>
                  </a:cubicBezTo>
                  <a:cubicBezTo>
                    <a:pt x="126" y="311"/>
                    <a:pt x="147" y="306"/>
                    <a:pt x="168" y="295"/>
                  </a:cubicBezTo>
                  <a:cubicBezTo>
                    <a:pt x="147" y="253"/>
                    <a:pt x="126" y="211"/>
                    <a:pt x="126" y="169"/>
                  </a:cubicBezTo>
                  <a:cubicBezTo>
                    <a:pt x="126" y="106"/>
                    <a:pt x="211" y="64"/>
                    <a:pt x="12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38"/>
            <p:cNvSpPr/>
            <p:nvPr/>
          </p:nvSpPr>
          <p:spPr>
            <a:xfrm>
              <a:off x="823036" y="2914015"/>
              <a:ext cx="3259" cy="2492"/>
            </a:xfrm>
            <a:custGeom>
              <a:avLst/>
              <a:gdLst/>
              <a:ahLst/>
              <a:cxnLst/>
              <a:rect l="l" t="t" r="r" b="b"/>
              <a:pathLst>
                <a:path w="316" h="238" extrusionOk="0">
                  <a:moveTo>
                    <a:pt x="274" y="0"/>
                  </a:moveTo>
                  <a:cubicBezTo>
                    <a:pt x="190" y="63"/>
                    <a:pt x="106" y="126"/>
                    <a:pt x="0" y="168"/>
                  </a:cubicBezTo>
                  <a:lnTo>
                    <a:pt x="0" y="190"/>
                  </a:lnTo>
                  <a:cubicBezTo>
                    <a:pt x="0" y="211"/>
                    <a:pt x="0" y="232"/>
                    <a:pt x="0" y="232"/>
                  </a:cubicBezTo>
                  <a:cubicBezTo>
                    <a:pt x="19" y="235"/>
                    <a:pt x="38" y="237"/>
                    <a:pt x="56" y="237"/>
                  </a:cubicBezTo>
                  <a:cubicBezTo>
                    <a:pt x="142" y="237"/>
                    <a:pt x="226" y="199"/>
                    <a:pt x="295" y="147"/>
                  </a:cubicBezTo>
                  <a:cubicBezTo>
                    <a:pt x="295" y="105"/>
                    <a:pt x="316" y="63"/>
                    <a:pt x="27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38"/>
            <p:cNvSpPr/>
            <p:nvPr/>
          </p:nvSpPr>
          <p:spPr>
            <a:xfrm>
              <a:off x="789644" y="2906087"/>
              <a:ext cx="2393" cy="3309"/>
            </a:xfrm>
            <a:custGeom>
              <a:avLst/>
              <a:gdLst/>
              <a:ahLst/>
              <a:cxnLst/>
              <a:rect l="l" t="t" r="r" b="b"/>
              <a:pathLst>
                <a:path w="232" h="316" extrusionOk="0">
                  <a:moveTo>
                    <a:pt x="148" y="0"/>
                  </a:moveTo>
                  <a:cubicBezTo>
                    <a:pt x="148" y="127"/>
                    <a:pt x="43" y="148"/>
                    <a:pt x="1" y="253"/>
                  </a:cubicBezTo>
                  <a:cubicBezTo>
                    <a:pt x="1" y="274"/>
                    <a:pt x="22" y="295"/>
                    <a:pt x="22" y="316"/>
                  </a:cubicBezTo>
                  <a:cubicBezTo>
                    <a:pt x="85" y="295"/>
                    <a:pt x="148" y="253"/>
                    <a:pt x="190" y="211"/>
                  </a:cubicBezTo>
                  <a:cubicBezTo>
                    <a:pt x="169" y="148"/>
                    <a:pt x="232" y="85"/>
                    <a:pt x="14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38"/>
            <p:cNvSpPr/>
            <p:nvPr/>
          </p:nvSpPr>
          <p:spPr>
            <a:xfrm>
              <a:off x="735658" y="2971394"/>
              <a:ext cx="2393" cy="1361"/>
            </a:xfrm>
            <a:custGeom>
              <a:avLst/>
              <a:gdLst/>
              <a:ahLst/>
              <a:cxnLst/>
              <a:rect l="l" t="t" r="r" b="b"/>
              <a:pathLst>
                <a:path w="232" h="130" extrusionOk="0">
                  <a:moveTo>
                    <a:pt x="84" y="1"/>
                  </a:moveTo>
                  <a:cubicBezTo>
                    <a:pt x="58" y="1"/>
                    <a:pt x="30" y="7"/>
                    <a:pt x="1" y="30"/>
                  </a:cubicBezTo>
                  <a:lnTo>
                    <a:pt x="1" y="114"/>
                  </a:lnTo>
                  <a:cubicBezTo>
                    <a:pt x="32" y="124"/>
                    <a:pt x="69" y="130"/>
                    <a:pt x="108" y="130"/>
                  </a:cubicBezTo>
                  <a:cubicBezTo>
                    <a:pt x="148" y="130"/>
                    <a:pt x="190" y="124"/>
                    <a:pt x="232" y="114"/>
                  </a:cubicBezTo>
                  <a:lnTo>
                    <a:pt x="232" y="9"/>
                  </a:lnTo>
                  <a:cubicBezTo>
                    <a:pt x="219" y="12"/>
                    <a:pt x="206" y="13"/>
                    <a:pt x="194" y="13"/>
                  </a:cubicBezTo>
                  <a:cubicBezTo>
                    <a:pt x="156" y="13"/>
                    <a:pt x="121" y="1"/>
                    <a:pt x="8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38"/>
            <p:cNvSpPr/>
            <p:nvPr/>
          </p:nvSpPr>
          <p:spPr>
            <a:xfrm>
              <a:off x="817178" y="2881089"/>
              <a:ext cx="1970" cy="1885"/>
            </a:xfrm>
            <a:custGeom>
              <a:avLst/>
              <a:gdLst/>
              <a:ahLst/>
              <a:cxnLst/>
              <a:rect l="l" t="t" r="r" b="b"/>
              <a:pathLst>
                <a:path w="191" h="180" extrusionOk="0">
                  <a:moveTo>
                    <a:pt x="62" y="0"/>
                  </a:moveTo>
                  <a:cubicBezTo>
                    <a:pt x="44" y="0"/>
                    <a:pt x="24" y="4"/>
                    <a:pt x="1" y="12"/>
                  </a:cubicBezTo>
                  <a:cubicBezTo>
                    <a:pt x="85" y="54"/>
                    <a:pt x="22" y="138"/>
                    <a:pt x="106" y="180"/>
                  </a:cubicBezTo>
                  <a:cubicBezTo>
                    <a:pt x="127" y="180"/>
                    <a:pt x="169" y="159"/>
                    <a:pt x="190" y="138"/>
                  </a:cubicBezTo>
                  <a:cubicBezTo>
                    <a:pt x="173" y="69"/>
                    <a:pt x="142" y="0"/>
                    <a:pt x="6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38"/>
            <p:cNvSpPr/>
            <p:nvPr/>
          </p:nvSpPr>
          <p:spPr>
            <a:xfrm>
              <a:off x="749322" y="2984474"/>
              <a:ext cx="1526" cy="2482"/>
            </a:xfrm>
            <a:custGeom>
              <a:avLst/>
              <a:gdLst/>
              <a:ahLst/>
              <a:cxnLst/>
              <a:rect l="l" t="t" r="r" b="b"/>
              <a:pathLst>
                <a:path w="148" h="237" extrusionOk="0">
                  <a:moveTo>
                    <a:pt x="42" y="0"/>
                  </a:moveTo>
                  <a:cubicBezTo>
                    <a:pt x="0" y="84"/>
                    <a:pt x="21" y="168"/>
                    <a:pt x="21" y="231"/>
                  </a:cubicBezTo>
                  <a:cubicBezTo>
                    <a:pt x="42" y="231"/>
                    <a:pt x="63" y="237"/>
                    <a:pt x="84" y="237"/>
                  </a:cubicBezTo>
                  <a:cubicBezTo>
                    <a:pt x="105" y="237"/>
                    <a:pt x="126" y="231"/>
                    <a:pt x="147" y="210"/>
                  </a:cubicBezTo>
                  <a:cubicBezTo>
                    <a:pt x="42" y="168"/>
                    <a:pt x="126" y="63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38"/>
            <p:cNvSpPr/>
            <p:nvPr/>
          </p:nvSpPr>
          <p:spPr>
            <a:xfrm>
              <a:off x="749972" y="2956732"/>
              <a:ext cx="1310" cy="3529"/>
            </a:xfrm>
            <a:custGeom>
              <a:avLst/>
              <a:gdLst/>
              <a:ahLst/>
              <a:cxnLst/>
              <a:rect l="l" t="t" r="r" b="b"/>
              <a:pathLst>
                <a:path w="127" h="337" extrusionOk="0">
                  <a:moveTo>
                    <a:pt x="42" y="0"/>
                  </a:moveTo>
                  <a:cubicBezTo>
                    <a:pt x="42" y="147"/>
                    <a:pt x="0" y="252"/>
                    <a:pt x="84" y="336"/>
                  </a:cubicBezTo>
                  <a:cubicBezTo>
                    <a:pt x="126" y="231"/>
                    <a:pt x="105" y="105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38"/>
            <p:cNvSpPr/>
            <p:nvPr/>
          </p:nvSpPr>
          <p:spPr>
            <a:xfrm>
              <a:off x="748239" y="2986893"/>
              <a:ext cx="1310" cy="1916"/>
            </a:xfrm>
            <a:custGeom>
              <a:avLst/>
              <a:gdLst/>
              <a:ahLst/>
              <a:cxnLst/>
              <a:rect l="l" t="t" r="r" b="b"/>
              <a:pathLst>
                <a:path w="127" h="183" extrusionOk="0">
                  <a:moveTo>
                    <a:pt x="63" y="0"/>
                  </a:moveTo>
                  <a:cubicBezTo>
                    <a:pt x="63" y="42"/>
                    <a:pt x="42" y="63"/>
                    <a:pt x="0" y="63"/>
                  </a:cubicBezTo>
                  <a:cubicBezTo>
                    <a:pt x="0" y="105"/>
                    <a:pt x="0" y="148"/>
                    <a:pt x="21" y="169"/>
                  </a:cubicBezTo>
                  <a:cubicBezTo>
                    <a:pt x="38" y="177"/>
                    <a:pt x="56" y="182"/>
                    <a:pt x="72" y="182"/>
                  </a:cubicBezTo>
                  <a:cubicBezTo>
                    <a:pt x="94" y="182"/>
                    <a:pt x="114" y="172"/>
                    <a:pt x="126" y="148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38"/>
            <p:cNvSpPr/>
            <p:nvPr/>
          </p:nvSpPr>
          <p:spPr>
            <a:xfrm>
              <a:off x="812847" y="2880409"/>
              <a:ext cx="1743" cy="1288"/>
            </a:xfrm>
            <a:custGeom>
              <a:avLst/>
              <a:gdLst/>
              <a:ahLst/>
              <a:cxnLst/>
              <a:rect l="l" t="t" r="r" b="b"/>
              <a:pathLst>
                <a:path w="169" h="123" extrusionOk="0">
                  <a:moveTo>
                    <a:pt x="114" y="0"/>
                  </a:moveTo>
                  <a:cubicBezTo>
                    <a:pt x="52" y="0"/>
                    <a:pt x="0" y="53"/>
                    <a:pt x="0" y="119"/>
                  </a:cubicBezTo>
                  <a:cubicBezTo>
                    <a:pt x="9" y="122"/>
                    <a:pt x="18" y="123"/>
                    <a:pt x="27" y="123"/>
                  </a:cubicBezTo>
                  <a:cubicBezTo>
                    <a:pt x="85" y="123"/>
                    <a:pt x="150" y="68"/>
                    <a:pt x="168" y="14"/>
                  </a:cubicBezTo>
                  <a:cubicBezTo>
                    <a:pt x="150" y="4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38"/>
            <p:cNvSpPr/>
            <p:nvPr/>
          </p:nvSpPr>
          <p:spPr>
            <a:xfrm>
              <a:off x="819354" y="2883687"/>
              <a:ext cx="1310" cy="1937"/>
            </a:xfrm>
            <a:custGeom>
              <a:avLst/>
              <a:gdLst/>
              <a:ahLst/>
              <a:cxnLst/>
              <a:rect l="l" t="t" r="r" b="b"/>
              <a:pathLst>
                <a:path w="127" h="185" extrusionOk="0">
                  <a:moveTo>
                    <a:pt x="42" y="0"/>
                  </a:moveTo>
                  <a:cubicBezTo>
                    <a:pt x="26" y="0"/>
                    <a:pt x="11" y="5"/>
                    <a:pt x="0" y="16"/>
                  </a:cubicBezTo>
                  <a:cubicBezTo>
                    <a:pt x="0" y="79"/>
                    <a:pt x="42" y="142"/>
                    <a:pt x="105" y="184"/>
                  </a:cubicBezTo>
                  <a:cubicBezTo>
                    <a:pt x="105" y="100"/>
                    <a:pt x="126" y="58"/>
                    <a:pt x="84" y="16"/>
                  </a:cubicBezTo>
                  <a:cubicBezTo>
                    <a:pt x="74" y="5"/>
                    <a:pt x="58" y="0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38"/>
            <p:cNvSpPr/>
            <p:nvPr/>
          </p:nvSpPr>
          <p:spPr>
            <a:xfrm>
              <a:off x="799399" y="2946815"/>
              <a:ext cx="1970" cy="1340"/>
            </a:xfrm>
            <a:custGeom>
              <a:avLst/>
              <a:gdLst/>
              <a:ahLst/>
              <a:cxnLst/>
              <a:rect l="l" t="t" r="r" b="b"/>
              <a:pathLst>
                <a:path w="191" h="128" extrusionOk="0">
                  <a:moveTo>
                    <a:pt x="1" y="1"/>
                  </a:moveTo>
                  <a:lnTo>
                    <a:pt x="1" y="127"/>
                  </a:lnTo>
                  <a:cubicBezTo>
                    <a:pt x="57" y="127"/>
                    <a:pt x="96" y="61"/>
                    <a:pt x="163" y="61"/>
                  </a:cubicBezTo>
                  <a:cubicBezTo>
                    <a:pt x="172" y="61"/>
                    <a:pt x="181" y="62"/>
                    <a:pt x="190" y="64"/>
                  </a:cubicBezTo>
                  <a:cubicBezTo>
                    <a:pt x="169" y="11"/>
                    <a:pt x="137" y="1"/>
                    <a:pt x="103" y="1"/>
                  </a:cubicBezTo>
                  <a:cubicBezTo>
                    <a:pt x="81" y="1"/>
                    <a:pt x="57" y="6"/>
                    <a:pt x="34" y="6"/>
                  </a:cubicBezTo>
                  <a:cubicBezTo>
                    <a:pt x="22" y="6"/>
                    <a:pt x="11" y="4"/>
                    <a:pt x="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38"/>
            <p:cNvSpPr/>
            <p:nvPr/>
          </p:nvSpPr>
          <p:spPr>
            <a:xfrm>
              <a:off x="735008" y="2902925"/>
              <a:ext cx="1743" cy="754"/>
            </a:xfrm>
            <a:custGeom>
              <a:avLst/>
              <a:gdLst/>
              <a:ahLst/>
              <a:cxnLst/>
              <a:rect l="l" t="t" r="r" b="b"/>
              <a:pathLst>
                <a:path w="169" h="72" extrusionOk="0">
                  <a:moveTo>
                    <a:pt x="36" y="0"/>
                  </a:moveTo>
                  <a:cubicBezTo>
                    <a:pt x="16" y="0"/>
                    <a:pt x="5" y="17"/>
                    <a:pt x="1" y="50"/>
                  </a:cubicBezTo>
                  <a:lnTo>
                    <a:pt x="1" y="50"/>
                  </a:lnTo>
                  <a:cubicBezTo>
                    <a:pt x="22" y="50"/>
                    <a:pt x="54" y="61"/>
                    <a:pt x="85" y="61"/>
                  </a:cubicBezTo>
                  <a:cubicBezTo>
                    <a:pt x="116" y="61"/>
                    <a:pt x="148" y="50"/>
                    <a:pt x="169" y="8"/>
                  </a:cubicBezTo>
                  <a:lnTo>
                    <a:pt x="64" y="8"/>
                  </a:lnTo>
                  <a:cubicBezTo>
                    <a:pt x="53" y="3"/>
                    <a:pt x="44" y="0"/>
                    <a:pt x="36" y="0"/>
                  </a:cubicBezTo>
                  <a:close/>
                  <a:moveTo>
                    <a:pt x="1" y="50"/>
                  </a:moveTo>
                  <a:lnTo>
                    <a:pt x="1" y="71"/>
                  </a:lnTo>
                  <a:cubicBezTo>
                    <a:pt x="1" y="64"/>
                    <a:pt x="1" y="57"/>
                    <a:pt x="1" y="50"/>
                  </a:cubicBezTo>
                  <a:lnTo>
                    <a:pt x="1" y="50"/>
                  </a:lnTo>
                  <a:cubicBezTo>
                    <a:pt x="1" y="50"/>
                    <a:pt x="1" y="50"/>
                    <a:pt x="1" y="5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38"/>
            <p:cNvSpPr/>
            <p:nvPr/>
          </p:nvSpPr>
          <p:spPr>
            <a:xfrm>
              <a:off x="800699" y="2947475"/>
              <a:ext cx="1537" cy="1340"/>
            </a:xfrm>
            <a:custGeom>
              <a:avLst/>
              <a:gdLst/>
              <a:ahLst/>
              <a:cxnLst/>
              <a:rect l="l" t="t" r="r" b="b"/>
              <a:pathLst>
                <a:path w="149" h="128" extrusionOk="0">
                  <a:moveTo>
                    <a:pt x="64" y="1"/>
                  </a:moveTo>
                  <a:lnTo>
                    <a:pt x="1" y="127"/>
                  </a:lnTo>
                  <a:lnTo>
                    <a:pt x="127" y="127"/>
                  </a:lnTo>
                  <a:cubicBezTo>
                    <a:pt x="106" y="85"/>
                    <a:pt x="148" y="1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38"/>
            <p:cNvSpPr/>
            <p:nvPr/>
          </p:nvSpPr>
          <p:spPr>
            <a:xfrm>
              <a:off x="769266" y="2882304"/>
              <a:ext cx="1093" cy="1770"/>
            </a:xfrm>
            <a:custGeom>
              <a:avLst/>
              <a:gdLst/>
              <a:ahLst/>
              <a:cxnLst/>
              <a:rect l="l" t="t" r="r" b="b"/>
              <a:pathLst>
                <a:path w="106" h="169" extrusionOk="0">
                  <a:moveTo>
                    <a:pt x="42" y="1"/>
                  </a:moveTo>
                  <a:cubicBezTo>
                    <a:pt x="0" y="43"/>
                    <a:pt x="0" y="127"/>
                    <a:pt x="42" y="169"/>
                  </a:cubicBezTo>
                  <a:cubicBezTo>
                    <a:pt x="106" y="127"/>
                    <a:pt x="85" y="64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38"/>
            <p:cNvSpPr/>
            <p:nvPr/>
          </p:nvSpPr>
          <p:spPr>
            <a:xfrm>
              <a:off x="772298" y="2875256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7"/>
                    <a:pt x="85" y="127"/>
                    <a:pt x="148" y="127"/>
                  </a:cubicBezTo>
                  <a:lnTo>
                    <a:pt x="148" y="106"/>
                  </a:lnTo>
                  <a:cubicBezTo>
                    <a:pt x="148" y="64"/>
                    <a:pt x="106" y="22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38"/>
            <p:cNvSpPr/>
            <p:nvPr/>
          </p:nvSpPr>
          <p:spPr>
            <a:xfrm>
              <a:off x="768833" y="2982484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63" y="1"/>
                  </a:moveTo>
                  <a:cubicBezTo>
                    <a:pt x="63" y="64"/>
                    <a:pt x="0" y="148"/>
                    <a:pt x="127" y="190"/>
                  </a:cubicBezTo>
                  <a:cubicBezTo>
                    <a:pt x="105" y="127"/>
                    <a:pt x="169" y="22"/>
                    <a:pt x="6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38"/>
            <p:cNvSpPr/>
            <p:nvPr/>
          </p:nvSpPr>
          <p:spPr>
            <a:xfrm>
              <a:off x="802679" y="2944500"/>
              <a:ext cx="1073" cy="1005"/>
            </a:xfrm>
            <a:custGeom>
              <a:avLst/>
              <a:gdLst/>
              <a:ahLst/>
              <a:cxnLst/>
              <a:rect l="l" t="t" r="r" b="b"/>
              <a:pathLst>
                <a:path w="104" h="96" extrusionOk="0">
                  <a:moveTo>
                    <a:pt x="33" y="1"/>
                  </a:moveTo>
                  <a:cubicBezTo>
                    <a:pt x="0" y="1"/>
                    <a:pt x="5" y="23"/>
                    <a:pt x="19" y="96"/>
                  </a:cubicBezTo>
                  <a:lnTo>
                    <a:pt x="103" y="12"/>
                  </a:lnTo>
                  <a:cubicBezTo>
                    <a:pt x="71" y="5"/>
                    <a:pt x="48" y="1"/>
                    <a:pt x="3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38"/>
            <p:cNvSpPr/>
            <p:nvPr/>
          </p:nvSpPr>
          <p:spPr>
            <a:xfrm>
              <a:off x="823685" y="2911365"/>
              <a:ext cx="1093" cy="1236"/>
            </a:xfrm>
            <a:custGeom>
              <a:avLst/>
              <a:gdLst/>
              <a:ahLst/>
              <a:cxnLst/>
              <a:rect l="l" t="t" r="r" b="b"/>
              <a:pathLst>
                <a:path w="106" h="118" extrusionOk="0">
                  <a:moveTo>
                    <a:pt x="106" y="1"/>
                  </a:moveTo>
                  <a:lnTo>
                    <a:pt x="106" y="1"/>
                  </a:lnTo>
                  <a:cubicBezTo>
                    <a:pt x="64" y="22"/>
                    <a:pt x="1" y="43"/>
                    <a:pt x="1" y="106"/>
                  </a:cubicBezTo>
                  <a:cubicBezTo>
                    <a:pt x="20" y="114"/>
                    <a:pt x="36" y="117"/>
                    <a:pt x="49" y="117"/>
                  </a:cubicBezTo>
                  <a:cubicBezTo>
                    <a:pt x="106" y="117"/>
                    <a:pt x="106" y="52"/>
                    <a:pt x="10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38"/>
            <p:cNvSpPr/>
            <p:nvPr/>
          </p:nvSpPr>
          <p:spPr>
            <a:xfrm>
              <a:off x="769483" y="2989584"/>
              <a:ext cx="1093" cy="1058"/>
            </a:xfrm>
            <a:custGeom>
              <a:avLst/>
              <a:gdLst/>
              <a:ahLst/>
              <a:cxnLst/>
              <a:rect l="l" t="t" r="r" b="b"/>
              <a:pathLst>
                <a:path w="106" h="101" extrusionOk="0">
                  <a:moveTo>
                    <a:pt x="64" y="0"/>
                  </a:moveTo>
                  <a:cubicBezTo>
                    <a:pt x="49" y="0"/>
                    <a:pt x="29" y="5"/>
                    <a:pt x="0" y="17"/>
                  </a:cubicBezTo>
                  <a:cubicBezTo>
                    <a:pt x="21" y="59"/>
                    <a:pt x="64" y="101"/>
                    <a:pt x="106" y="101"/>
                  </a:cubicBezTo>
                  <a:cubicBezTo>
                    <a:pt x="106" y="39"/>
                    <a:pt x="106" y="0"/>
                    <a:pt x="6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38"/>
            <p:cNvSpPr/>
            <p:nvPr/>
          </p:nvSpPr>
          <p:spPr>
            <a:xfrm>
              <a:off x="776423" y="2879110"/>
              <a:ext cx="1310" cy="597"/>
            </a:xfrm>
            <a:custGeom>
              <a:avLst/>
              <a:gdLst/>
              <a:ahLst/>
              <a:cxnLst/>
              <a:rect l="l" t="t" r="r" b="b"/>
              <a:pathLst>
                <a:path w="127" h="57" extrusionOk="0">
                  <a:moveTo>
                    <a:pt x="71" y="1"/>
                  </a:moveTo>
                  <a:cubicBezTo>
                    <a:pt x="53" y="1"/>
                    <a:pt x="32" y="11"/>
                    <a:pt x="0" y="32"/>
                  </a:cubicBezTo>
                  <a:cubicBezTo>
                    <a:pt x="27" y="50"/>
                    <a:pt x="46" y="57"/>
                    <a:pt x="62" y="57"/>
                  </a:cubicBezTo>
                  <a:cubicBezTo>
                    <a:pt x="85" y="57"/>
                    <a:pt x="102" y="45"/>
                    <a:pt x="126" y="32"/>
                  </a:cubicBezTo>
                  <a:cubicBezTo>
                    <a:pt x="105" y="11"/>
                    <a:pt x="90" y="1"/>
                    <a:pt x="7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38"/>
            <p:cNvSpPr/>
            <p:nvPr/>
          </p:nvSpPr>
          <p:spPr>
            <a:xfrm>
              <a:off x="753220" y="2951004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43" y="0"/>
                  </a:moveTo>
                  <a:lnTo>
                    <a:pt x="43" y="0"/>
                  </a:lnTo>
                  <a:cubicBezTo>
                    <a:pt x="22" y="21"/>
                    <a:pt x="1" y="63"/>
                    <a:pt x="64" y="84"/>
                  </a:cubicBezTo>
                  <a:cubicBezTo>
                    <a:pt x="85" y="63"/>
                    <a:pt x="106" y="21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38"/>
            <p:cNvSpPr/>
            <p:nvPr/>
          </p:nvSpPr>
          <p:spPr>
            <a:xfrm>
              <a:off x="786612" y="2906789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54" y="0"/>
                  </a:moveTo>
                  <a:cubicBezTo>
                    <a:pt x="32" y="0"/>
                    <a:pt x="13" y="23"/>
                    <a:pt x="0" y="60"/>
                  </a:cubicBezTo>
                  <a:cubicBezTo>
                    <a:pt x="21" y="60"/>
                    <a:pt x="42" y="65"/>
                    <a:pt x="61" y="65"/>
                  </a:cubicBezTo>
                  <a:cubicBezTo>
                    <a:pt x="79" y="65"/>
                    <a:pt x="95" y="60"/>
                    <a:pt x="105" y="39"/>
                  </a:cubicBezTo>
                  <a:cubicBezTo>
                    <a:pt x="88" y="12"/>
                    <a:pt x="70" y="0"/>
                    <a:pt x="5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38"/>
            <p:cNvSpPr/>
            <p:nvPr/>
          </p:nvSpPr>
          <p:spPr>
            <a:xfrm>
              <a:off x="810681" y="2884283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43"/>
                    <a:pt x="21" y="85"/>
                    <a:pt x="21" y="127"/>
                  </a:cubicBezTo>
                  <a:cubicBezTo>
                    <a:pt x="84" y="106"/>
                    <a:pt x="105" y="64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38"/>
            <p:cNvSpPr/>
            <p:nvPr/>
          </p:nvSpPr>
          <p:spPr>
            <a:xfrm>
              <a:off x="750838" y="2951988"/>
              <a:ext cx="1310" cy="681"/>
            </a:xfrm>
            <a:custGeom>
              <a:avLst/>
              <a:gdLst/>
              <a:ahLst/>
              <a:cxnLst/>
              <a:rect l="l" t="t" r="r" b="b"/>
              <a:pathLst>
                <a:path w="127" h="65" extrusionOk="0">
                  <a:moveTo>
                    <a:pt x="63" y="1"/>
                  </a:moveTo>
                  <a:cubicBezTo>
                    <a:pt x="42" y="1"/>
                    <a:pt x="21" y="12"/>
                    <a:pt x="0" y="33"/>
                  </a:cubicBezTo>
                  <a:cubicBezTo>
                    <a:pt x="21" y="54"/>
                    <a:pt x="42" y="64"/>
                    <a:pt x="63" y="64"/>
                  </a:cubicBezTo>
                  <a:cubicBezTo>
                    <a:pt x="84" y="64"/>
                    <a:pt x="105" y="54"/>
                    <a:pt x="126" y="33"/>
                  </a:cubicBezTo>
                  <a:cubicBezTo>
                    <a:pt x="105" y="12"/>
                    <a:pt x="84" y="1"/>
                    <a:pt x="6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38"/>
            <p:cNvSpPr/>
            <p:nvPr/>
          </p:nvSpPr>
          <p:spPr>
            <a:xfrm>
              <a:off x="802442" y="2959811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0" y="0"/>
                  </a:moveTo>
                  <a:cubicBezTo>
                    <a:pt x="21" y="42"/>
                    <a:pt x="0" y="84"/>
                    <a:pt x="42" y="127"/>
                  </a:cubicBezTo>
                  <a:cubicBezTo>
                    <a:pt x="105" y="63"/>
                    <a:pt x="84" y="21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38"/>
            <p:cNvSpPr/>
            <p:nvPr/>
          </p:nvSpPr>
          <p:spPr>
            <a:xfrm>
              <a:off x="735441" y="2969718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43"/>
                    <a:pt x="22" y="64"/>
                    <a:pt x="43" y="106"/>
                  </a:cubicBezTo>
                  <a:cubicBezTo>
                    <a:pt x="64" y="64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38"/>
            <p:cNvSpPr/>
            <p:nvPr/>
          </p:nvSpPr>
          <p:spPr>
            <a:xfrm>
              <a:off x="751704" y="2901647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37" y="1"/>
                  </a:moveTo>
                  <a:cubicBezTo>
                    <a:pt x="22" y="1"/>
                    <a:pt x="9" y="7"/>
                    <a:pt x="0" y="25"/>
                  </a:cubicBezTo>
                  <a:cubicBezTo>
                    <a:pt x="19" y="53"/>
                    <a:pt x="34" y="65"/>
                    <a:pt x="48" y="65"/>
                  </a:cubicBezTo>
                  <a:cubicBezTo>
                    <a:pt x="66" y="65"/>
                    <a:pt x="82" y="48"/>
                    <a:pt x="106" y="25"/>
                  </a:cubicBezTo>
                  <a:cubicBezTo>
                    <a:pt x="81" y="13"/>
                    <a:pt x="57" y="1"/>
                    <a:pt x="3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38"/>
            <p:cNvSpPr/>
            <p:nvPr/>
          </p:nvSpPr>
          <p:spPr>
            <a:xfrm>
              <a:off x="791160" y="2904851"/>
              <a:ext cx="1093" cy="691"/>
            </a:xfrm>
            <a:custGeom>
              <a:avLst/>
              <a:gdLst/>
              <a:ahLst/>
              <a:cxnLst/>
              <a:rect l="l" t="t" r="r" b="b"/>
              <a:pathLst>
                <a:path w="106" h="66" extrusionOk="0">
                  <a:moveTo>
                    <a:pt x="34" y="1"/>
                  </a:moveTo>
                  <a:cubicBezTo>
                    <a:pt x="21" y="1"/>
                    <a:pt x="9" y="10"/>
                    <a:pt x="1" y="34"/>
                  </a:cubicBezTo>
                  <a:cubicBezTo>
                    <a:pt x="11" y="55"/>
                    <a:pt x="27" y="66"/>
                    <a:pt x="46" y="66"/>
                  </a:cubicBezTo>
                  <a:cubicBezTo>
                    <a:pt x="64" y="66"/>
                    <a:pt x="85" y="55"/>
                    <a:pt x="106" y="34"/>
                  </a:cubicBezTo>
                  <a:cubicBezTo>
                    <a:pt x="80" y="22"/>
                    <a:pt x="55" y="1"/>
                    <a:pt x="3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38"/>
            <p:cNvSpPr/>
            <p:nvPr/>
          </p:nvSpPr>
          <p:spPr>
            <a:xfrm>
              <a:off x="842980" y="292194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21"/>
                    <a:pt x="22" y="42"/>
                  </a:cubicBezTo>
                  <a:cubicBezTo>
                    <a:pt x="43" y="21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38"/>
            <p:cNvSpPr/>
            <p:nvPr/>
          </p:nvSpPr>
          <p:spPr>
            <a:xfrm>
              <a:off x="778372" y="287349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1" y="1"/>
                  </a:moveTo>
                  <a:cubicBezTo>
                    <a:pt x="0" y="1"/>
                    <a:pt x="0" y="1"/>
                    <a:pt x="21" y="22"/>
                  </a:cubicBezTo>
                  <a:cubicBezTo>
                    <a:pt x="21" y="22"/>
                    <a:pt x="21" y="43"/>
                    <a:pt x="42" y="43"/>
                  </a:cubicBezTo>
                  <a:cubicBezTo>
                    <a:pt x="42" y="22"/>
                    <a:pt x="64" y="1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38"/>
            <p:cNvSpPr/>
            <p:nvPr/>
          </p:nvSpPr>
          <p:spPr>
            <a:xfrm>
              <a:off x="777289" y="287459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43"/>
                    <a:pt x="21" y="43"/>
                    <a:pt x="21" y="43"/>
                  </a:cubicBezTo>
                  <a:cubicBezTo>
                    <a:pt x="42" y="43"/>
                    <a:pt x="42" y="22"/>
                    <a:pt x="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38"/>
            <p:cNvSpPr/>
            <p:nvPr/>
          </p:nvSpPr>
          <p:spPr>
            <a:xfrm>
              <a:off x="816095" y="288054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43"/>
                    <a:pt x="22" y="43"/>
                  </a:cubicBezTo>
                  <a:cubicBezTo>
                    <a:pt x="22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38"/>
            <p:cNvSpPr/>
            <p:nvPr/>
          </p:nvSpPr>
          <p:spPr>
            <a:xfrm>
              <a:off x="831275" y="2925241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lnTo>
                    <a:pt x="42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38"/>
            <p:cNvSpPr/>
            <p:nvPr/>
          </p:nvSpPr>
          <p:spPr>
            <a:xfrm>
              <a:off x="812197" y="2881592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32" y="0"/>
                  </a:moveTo>
                  <a:cubicBezTo>
                    <a:pt x="21" y="0"/>
                    <a:pt x="11" y="6"/>
                    <a:pt x="0" y="27"/>
                  </a:cubicBezTo>
                  <a:cubicBezTo>
                    <a:pt x="0" y="69"/>
                    <a:pt x="21" y="69"/>
                    <a:pt x="63" y="69"/>
                  </a:cubicBezTo>
                  <a:cubicBezTo>
                    <a:pt x="63" y="48"/>
                    <a:pt x="63" y="27"/>
                    <a:pt x="63" y="6"/>
                  </a:cubicBezTo>
                  <a:cubicBezTo>
                    <a:pt x="53" y="6"/>
                    <a:pt x="42" y="0"/>
                    <a:pt x="3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38"/>
            <p:cNvSpPr/>
            <p:nvPr/>
          </p:nvSpPr>
          <p:spPr>
            <a:xfrm>
              <a:off x="846672" y="2928320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9"/>
                    <a:pt x="5" y="31"/>
                    <a:pt x="11" y="31"/>
                  </a:cubicBezTo>
                  <a:cubicBezTo>
                    <a:pt x="23" y="31"/>
                    <a:pt x="42" y="2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38"/>
            <p:cNvSpPr/>
            <p:nvPr/>
          </p:nvSpPr>
          <p:spPr>
            <a:xfrm>
              <a:off x="770566" y="2884283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64" y="1"/>
                  </a:moveTo>
                  <a:cubicBezTo>
                    <a:pt x="1" y="1"/>
                    <a:pt x="1" y="22"/>
                    <a:pt x="1" y="64"/>
                  </a:cubicBezTo>
                  <a:cubicBezTo>
                    <a:pt x="43" y="64"/>
                    <a:pt x="106" y="22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38"/>
            <p:cNvSpPr/>
            <p:nvPr/>
          </p:nvSpPr>
          <p:spPr>
            <a:xfrm>
              <a:off x="794852" y="2930687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31" y="0"/>
                  </a:moveTo>
                  <a:cubicBezTo>
                    <a:pt x="25" y="0"/>
                    <a:pt x="21" y="8"/>
                    <a:pt x="21" y="27"/>
                  </a:cubicBezTo>
                  <a:cubicBezTo>
                    <a:pt x="0" y="69"/>
                    <a:pt x="42" y="69"/>
                    <a:pt x="63" y="69"/>
                  </a:cubicBezTo>
                  <a:cubicBezTo>
                    <a:pt x="63" y="40"/>
                    <a:pt x="43" y="0"/>
                    <a:pt x="3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38"/>
            <p:cNvSpPr/>
            <p:nvPr/>
          </p:nvSpPr>
          <p:spPr>
            <a:xfrm>
              <a:off x="746496" y="293734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38"/>
            <p:cNvSpPr/>
            <p:nvPr/>
          </p:nvSpPr>
          <p:spPr>
            <a:xfrm>
              <a:off x="849271" y="2937128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1" y="1"/>
                  </a:moveTo>
                  <a:lnTo>
                    <a:pt x="0" y="43"/>
                  </a:lnTo>
                  <a:lnTo>
                    <a:pt x="42" y="64"/>
                  </a:lnTo>
                  <a:lnTo>
                    <a:pt x="42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38"/>
            <p:cNvSpPr/>
            <p:nvPr/>
          </p:nvSpPr>
          <p:spPr>
            <a:xfrm>
              <a:off x="828130" y="2893981"/>
              <a:ext cx="557" cy="534"/>
            </a:xfrm>
            <a:custGeom>
              <a:avLst/>
              <a:gdLst/>
              <a:ahLst/>
              <a:cxnLst/>
              <a:rect l="l" t="t" r="r" b="b"/>
              <a:pathLst>
                <a:path w="54" h="51" extrusionOk="0">
                  <a:moveTo>
                    <a:pt x="11" y="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36"/>
                    <a:pt x="1" y="51"/>
                    <a:pt x="9" y="51"/>
                  </a:cubicBezTo>
                  <a:cubicBezTo>
                    <a:pt x="13" y="51"/>
                    <a:pt x="20" y="48"/>
                    <a:pt x="32" y="42"/>
                  </a:cubicBezTo>
                  <a:cubicBezTo>
                    <a:pt x="53" y="42"/>
                    <a:pt x="53" y="21"/>
                    <a:pt x="3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38"/>
            <p:cNvSpPr/>
            <p:nvPr/>
          </p:nvSpPr>
          <p:spPr>
            <a:xfrm>
              <a:off x="746713" y="29397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60" y="48"/>
                    <a:pt x="72" y="50"/>
                    <a:pt x="81" y="50"/>
                  </a:cubicBezTo>
                  <a:cubicBezTo>
                    <a:pt x="106" y="50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38"/>
            <p:cNvSpPr/>
            <p:nvPr/>
          </p:nvSpPr>
          <p:spPr>
            <a:xfrm>
              <a:off x="744547" y="29404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lnTo>
                    <a:pt x="1" y="21"/>
                  </a:lnTo>
                  <a:lnTo>
                    <a:pt x="43" y="42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38"/>
            <p:cNvSpPr/>
            <p:nvPr/>
          </p:nvSpPr>
          <p:spPr>
            <a:xfrm>
              <a:off x="798966" y="2942416"/>
              <a:ext cx="1093" cy="513"/>
            </a:xfrm>
            <a:custGeom>
              <a:avLst/>
              <a:gdLst/>
              <a:ahLst/>
              <a:cxnLst/>
              <a:rect l="l" t="t" r="r" b="b"/>
              <a:pathLst>
                <a:path w="106" h="49" extrusionOk="0">
                  <a:moveTo>
                    <a:pt x="106" y="0"/>
                  </a:moveTo>
                  <a:cubicBezTo>
                    <a:pt x="64" y="0"/>
                    <a:pt x="1" y="42"/>
                    <a:pt x="64" y="42"/>
                  </a:cubicBezTo>
                  <a:cubicBezTo>
                    <a:pt x="72" y="46"/>
                    <a:pt x="78" y="48"/>
                    <a:pt x="84" y="48"/>
                  </a:cubicBezTo>
                  <a:cubicBezTo>
                    <a:pt x="106" y="48"/>
                    <a:pt x="106" y="17"/>
                    <a:pt x="10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38"/>
            <p:cNvSpPr/>
            <p:nvPr/>
          </p:nvSpPr>
          <p:spPr>
            <a:xfrm>
              <a:off x="748456" y="294505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38"/>
            <p:cNvSpPr/>
            <p:nvPr/>
          </p:nvSpPr>
          <p:spPr>
            <a:xfrm>
              <a:off x="828893" y="2896620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1" y="0"/>
                  </a:moveTo>
                  <a:cubicBezTo>
                    <a:pt x="21" y="21"/>
                    <a:pt x="0" y="21"/>
                    <a:pt x="0" y="21"/>
                  </a:cubicBezTo>
                  <a:cubicBezTo>
                    <a:pt x="0" y="36"/>
                    <a:pt x="0" y="51"/>
                    <a:pt x="8" y="51"/>
                  </a:cubicBezTo>
                  <a:cubicBezTo>
                    <a:pt x="11" y="51"/>
                    <a:pt x="15" y="49"/>
                    <a:pt x="21" y="42"/>
                  </a:cubicBezTo>
                  <a:cubicBezTo>
                    <a:pt x="42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38"/>
            <p:cNvSpPr/>
            <p:nvPr/>
          </p:nvSpPr>
          <p:spPr>
            <a:xfrm>
              <a:off x="831275" y="2899196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23" y="1"/>
                  </a:moveTo>
                  <a:cubicBezTo>
                    <a:pt x="0" y="1"/>
                    <a:pt x="0" y="32"/>
                    <a:pt x="0" y="49"/>
                  </a:cubicBezTo>
                  <a:cubicBezTo>
                    <a:pt x="21" y="49"/>
                    <a:pt x="84" y="7"/>
                    <a:pt x="42" y="7"/>
                  </a:cubicBezTo>
                  <a:cubicBezTo>
                    <a:pt x="34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38"/>
            <p:cNvSpPr/>
            <p:nvPr/>
          </p:nvSpPr>
          <p:spPr>
            <a:xfrm>
              <a:off x="801792" y="2948805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ubicBezTo>
                    <a:pt x="42" y="63"/>
                    <a:pt x="63" y="42"/>
                    <a:pt x="63" y="21"/>
                  </a:cubicBezTo>
                  <a:cubicBezTo>
                    <a:pt x="4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38"/>
            <p:cNvSpPr/>
            <p:nvPr/>
          </p:nvSpPr>
          <p:spPr>
            <a:xfrm>
              <a:off x="801183" y="2949621"/>
              <a:ext cx="835" cy="513"/>
            </a:xfrm>
            <a:custGeom>
              <a:avLst/>
              <a:gdLst/>
              <a:ahLst/>
              <a:cxnLst/>
              <a:rect l="l" t="t" r="r" b="b"/>
              <a:pathLst>
                <a:path w="81" h="49" extrusionOk="0">
                  <a:moveTo>
                    <a:pt x="56" y="1"/>
                  </a:moveTo>
                  <a:cubicBezTo>
                    <a:pt x="24" y="1"/>
                    <a:pt x="0" y="31"/>
                    <a:pt x="17" y="48"/>
                  </a:cubicBezTo>
                  <a:cubicBezTo>
                    <a:pt x="59" y="48"/>
                    <a:pt x="80" y="48"/>
                    <a:pt x="80" y="6"/>
                  </a:cubicBezTo>
                  <a:cubicBezTo>
                    <a:pt x="72" y="2"/>
                    <a:pt x="64" y="1"/>
                    <a:pt x="5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38"/>
            <p:cNvSpPr/>
            <p:nvPr/>
          </p:nvSpPr>
          <p:spPr>
            <a:xfrm>
              <a:off x="733925" y="2903668"/>
              <a:ext cx="1093" cy="503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106" y="0"/>
                  </a:moveTo>
                  <a:cubicBezTo>
                    <a:pt x="64" y="0"/>
                    <a:pt x="0" y="21"/>
                    <a:pt x="42" y="42"/>
                  </a:cubicBezTo>
                  <a:cubicBezTo>
                    <a:pt x="55" y="46"/>
                    <a:pt x="64" y="48"/>
                    <a:pt x="72" y="48"/>
                  </a:cubicBezTo>
                  <a:cubicBezTo>
                    <a:pt x="106" y="48"/>
                    <a:pt x="106" y="17"/>
                    <a:pt x="10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38"/>
            <p:cNvSpPr/>
            <p:nvPr/>
          </p:nvSpPr>
          <p:spPr>
            <a:xfrm>
              <a:off x="741948" y="290366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42" y="0"/>
                  </a:moveTo>
                  <a:cubicBezTo>
                    <a:pt x="0" y="0"/>
                    <a:pt x="0" y="21"/>
                    <a:pt x="0" y="63"/>
                  </a:cubicBezTo>
                  <a:cubicBezTo>
                    <a:pt x="21" y="63"/>
                    <a:pt x="84" y="21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38"/>
            <p:cNvSpPr/>
            <p:nvPr/>
          </p:nvSpPr>
          <p:spPr>
            <a:xfrm>
              <a:off x="749105" y="290366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38"/>
            <p:cNvSpPr/>
            <p:nvPr/>
          </p:nvSpPr>
          <p:spPr>
            <a:xfrm>
              <a:off x="741082" y="2904328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84" y="0"/>
                  </a:moveTo>
                  <a:cubicBezTo>
                    <a:pt x="63" y="0"/>
                    <a:pt x="0" y="21"/>
                    <a:pt x="42" y="42"/>
                  </a:cubicBezTo>
                  <a:cubicBezTo>
                    <a:pt x="84" y="42"/>
                    <a:pt x="84" y="21"/>
                    <a:pt x="8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38"/>
            <p:cNvSpPr/>
            <p:nvPr/>
          </p:nvSpPr>
          <p:spPr>
            <a:xfrm>
              <a:off x="803958" y="2951664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38"/>
            <p:cNvSpPr/>
            <p:nvPr/>
          </p:nvSpPr>
          <p:spPr>
            <a:xfrm>
              <a:off x="734358" y="290762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2" y="43"/>
                    <a:pt x="85" y="22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38"/>
            <p:cNvSpPr/>
            <p:nvPr/>
          </p:nvSpPr>
          <p:spPr>
            <a:xfrm>
              <a:off x="785962" y="2907407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63" y="1"/>
                  </a:moveTo>
                  <a:cubicBezTo>
                    <a:pt x="21" y="1"/>
                    <a:pt x="0" y="43"/>
                    <a:pt x="0" y="64"/>
                  </a:cubicBezTo>
                  <a:cubicBezTo>
                    <a:pt x="8" y="67"/>
                    <a:pt x="15" y="69"/>
                    <a:pt x="21" y="69"/>
                  </a:cubicBezTo>
                  <a:cubicBezTo>
                    <a:pt x="49" y="69"/>
                    <a:pt x="63" y="35"/>
                    <a:pt x="6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38"/>
            <p:cNvSpPr/>
            <p:nvPr/>
          </p:nvSpPr>
          <p:spPr>
            <a:xfrm>
              <a:off x="788128" y="291026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43"/>
                    <a:pt x="22" y="43"/>
                  </a:cubicBez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38"/>
            <p:cNvSpPr/>
            <p:nvPr/>
          </p:nvSpPr>
          <p:spPr>
            <a:xfrm>
              <a:off x="802008" y="2959308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11" y="1"/>
                  </a:moveTo>
                  <a:cubicBezTo>
                    <a:pt x="0" y="1"/>
                    <a:pt x="0" y="31"/>
                    <a:pt x="0" y="48"/>
                  </a:cubicBezTo>
                  <a:lnTo>
                    <a:pt x="63" y="48"/>
                  </a:lnTo>
                  <a:cubicBezTo>
                    <a:pt x="42" y="27"/>
                    <a:pt x="84" y="6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38"/>
            <p:cNvSpPr/>
            <p:nvPr/>
          </p:nvSpPr>
          <p:spPr>
            <a:xfrm>
              <a:off x="735658" y="2968399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7" y="21"/>
                    <a:pt x="21" y="48"/>
                    <a:pt x="32" y="48"/>
                  </a:cubicBezTo>
                  <a:cubicBezTo>
                    <a:pt x="35" y="48"/>
                    <a:pt x="38" y="47"/>
                    <a:pt x="43" y="42"/>
                  </a:cubicBezTo>
                  <a:cubicBezTo>
                    <a:pt x="43" y="21"/>
                    <a:pt x="43" y="21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38"/>
            <p:cNvSpPr/>
            <p:nvPr/>
          </p:nvSpPr>
          <p:spPr>
            <a:xfrm>
              <a:off x="803308" y="295034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0"/>
                  </a:moveTo>
                  <a:cubicBezTo>
                    <a:pt x="0" y="0"/>
                    <a:pt x="21" y="21"/>
                    <a:pt x="21" y="21"/>
                  </a:cubicBezTo>
                  <a:cubicBezTo>
                    <a:pt x="21" y="21"/>
                    <a:pt x="21" y="21"/>
                    <a:pt x="21" y="42"/>
                  </a:cubicBez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38"/>
            <p:cNvSpPr/>
            <p:nvPr/>
          </p:nvSpPr>
          <p:spPr>
            <a:xfrm>
              <a:off x="741515" y="297279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38"/>
            <p:cNvSpPr/>
            <p:nvPr/>
          </p:nvSpPr>
          <p:spPr>
            <a:xfrm>
              <a:off x="822169" y="2916654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21" y="1"/>
                  </a:moveTo>
                  <a:cubicBezTo>
                    <a:pt x="21" y="1"/>
                    <a:pt x="0" y="43"/>
                    <a:pt x="42" y="43"/>
                  </a:cubicBezTo>
                  <a:cubicBezTo>
                    <a:pt x="84" y="43"/>
                    <a:pt x="84" y="22"/>
                    <a:pt x="8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38"/>
            <p:cNvSpPr/>
            <p:nvPr/>
          </p:nvSpPr>
          <p:spPr>
            <a:xfrm>
              <a:off x="760593" y="2974630"/>
              <a:ext cx="443" cy="827"/>
            </a:xfrm>
            <a:custGeom>
              <a:avLst/>
              <a:gdLst/>
              <a:ahLst/>
              <a:cxnLst/>
              <a:rect l="l" t="t" r="r" b="b"/>
              <a:pathLst>
                <a:path w="43" h="79" extrusionOk="0">
                  <a:moveTo>
                    <a:pt x="15" y="1"/>
                  </a:moveTo>
                  <a:cubicBezTo>
                    <a:pt x="11" y="1"/>
                    <a:pt x="5" y="5"/>
                    <a:pt x="0" y="15"/>
                  </a:cubicBezTo>
                  <a:cubicBezTo>
                    <a:pt x="0" y="78"/>
                    <a:pt x="21" y="78"/>
                    <a:pt x="42" y="78"/>
                  </a:cubicBezTo>
                  <a:lnTo>
                    <a:pt x="42" y="57"/>
                  </a:lnTo>
                  <a:cubicBezTo>
                    <a:pt x="42" y="41"/>
                    <a:pt x="30" y="1"/>
                    <a:pt x="1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38"/>
            <p:cNvSpPr/>
            <p:nvPr/>
          </p:nvSpPr>
          <p:spPr>
            <a:xfrm>
              <a:off x="840814" y="2918413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64" y="1"/>
                  </a:moveTo>
                  <a:cubicBezTo>
                    <a:pt x="21" y="1"/>
                    <a:pt x="0" y="22"/>
                    <a:pt x="0" y="64"/>
                  </a:cubicBezTo>
                  <a:cubicBezTo>
                    <a:pt x="8" y="68"/>
                    <a:pt x="15" y="69"/>
                    <a:pt x="21" y="69"/>
                  </a:cubicBezTo>
                  <a:cubicBezTo>
                    <a:pt x="50" y="69"/>
                    <a:pt x="64" y="35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38"/>
            <p:cNvSpPr/>
            <p:nvPr/>
          </p:nvSpPr>
          <p:spPr>
            <a:xfrm>
              <a:off x="769916" y="2984474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16" y="16"/>
                    <a:pt x="32" y="56"/>
                    <a:pt x="48" y="56"/>
                  </a:cubicBezTo>
                  <a:cubicBezTo>
                    <a:pt x="53" y="56"/>
                    <a:pt x="58" y="52"/>
                    <a:pt x="64" y="42"/>
                  </a:cubicBezTo>
                  <a:cubicBezTo>
                    <a:pt x="64" y="0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38"/>
            <p:cNvSpPr/>
            <p:nvPr/>
          </p:nvSpPr>
          <p:spPr>
            <a:xfrm>
              <a:off x="770133" y="2986453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7" y="21"/>
                    <a:pt x="21" y="48"/>
                    <a:pt x="21" y="48"/>
                  </a:cubicBezTo>
                  <a:cubicBezTo>
                    <a:pt x="22" y="48"/>
                    <a:pt x="22" y="47"/>
                    <a:pt x="22" y="42"/>
                  </a:cubicBezTo>
                  <a:cubicBezTo>
                    <a:pt x="43" y="21"/>
                    <a:pt x="43" y="21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38"/>
            <p:cNvSpPr/>
            <p:nvPr/>
          </p:nvSpPr>
          <p:spPr>
            <a:xfrm>
              <a:off x="828677" y="2919869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7" y="1"/>
                  </a:moveTo>
                  <a:cubicBezTo>
                    <a:pt x="0" y="1"/>
                    <a:pt x="0" y="20"/>
                    <a:pt x="0" y="51"/>
                  </a:cubicBezTo>
                  <a:cubicBezTo>
                    <a:pt x="42" y="51"/>
                    <a:pt x="105" y="9"/>
                    <a:pt x="42" y="9"/>
                  </a:cubicBezTo>
                  <a:cubicBezTo>
                    <a:pt x="31" y="3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38"/>
            <p:cNvSpPr/>
            <p:nvPr/>
          </p:nvSpPr>
          <p:spPr>
            <a:xfrm>
              <a:off x="748342" y="2989532"/>
              <a:ext cx="557" cy="503"/>
            </a:xfrm>
            <a:custGeom>
              <a:avLst/>
              <a:gdLst/>
              <a:ahLst/>
              <a:cxnLst/>
              <a:rect l="l" t="t" r="r" b="b"/>
              <a:pathLst>
                <a:path w="54" h="48" extrusionOk="0">
                  <a:moveTo>
                    <a:pt x="32" y="1"/>
                  </a:moveTo>
                  <a:cubicBezTo>
                    <a:pt x="22" y="11"/>
                    <a:pt x="11" y="11"/>
                    <a:pt x="6" y="11"/>
                  </a:cubicBezTo>
                  <a:cubicBezTo>
                    <a:pt x="1" y="11"/>
                    <a:pt x="1" y="11"/>
                    <a:pt x="11" y="22"/>
                  </a:cubicBezTo>
                  <a:cubicBezTo>
                    <a:pt x="11" y="43"/>
                    <a:pt x="22" y="48"/>
                    <a:pt x="32" y="48"/>
                  </a:cubicBezTo>
                  <a:cubicBezTo>
                    <a:pt x="43" y="48"/>
                    <a:pt x="53" y="43"/>
                    <a:pt x="53" y="43"/>
                  </a:cubicBezTo>
                  <a:lnTo>
                    <a:pt x="53" y="22"/>
                  </a:lnTo>
                  <a:cubicBezTo>
                    <a:pt x="32" y="22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38"/>
            <p:cNvSpPr/>
            <p:nvPr/>
          </p:nvSpPr>
          <p:spPr>
            <a:xfrm>
              <a:off x="748239" y="2920393"/>
              <a:ext cx="660" cy="607"/>
            </a:xfrm>
            <a:custGeom>
              <a:avLst/>
              <a:gdLst/>
              <a:ahLst/>
              <a:cxnLst/>
              <a:rect l="l" t="t" r="r" b="b"/>
              <a:pathLst>
                <a:path w="64" h="58" extrusionOk="0">
                  <a:moveTo>
                    <a:pt x="0" y="1"/>
                  </a:moveTo>
                  <a:cubicBezTo>
                    <a:pt x="0" y="17"/>
                    <a:pt x="24" y="57"/>
                    <a:pt x="45" y="57"/>
                  </a:cubicBezTo>
                  <a:cubicBezTo>
                    <a:pt x="52" y="57"/>
                    <a:pt x="58" y="53"/>
                    <a:pt x="63" y="43"/>
                  </a:cubicBezTo>
                  <a:cubicBezTo>
                    <a:pt x="63" y="1"/>
                    <a:pt x="42" y="1"/>
                    <a:pt x="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38"/>
            <p:cNvSpPr/>
            <p:nvPr/>
          </p:nvSpPr>
          <p:spPr>
            <a:xfrm>
              <a:off x="768183" y="2990192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0" y="1"/>
                  </a:moveTo>
                  <a:cubicBezTo>
                    <a:pt x="0" y="17"/>
                    <a:pt x="25" y="57"/>
                    <a:pt x="36" y="57"/>
                  </a:cubicBezTo>
                  <a:cubicBezTo>
                    <a:pt x="40" y="57"/>
                    <a:pt x="42" y="53"/>
                    <a:pt x="42" y="43"/>
                  </a:cubicBezTo>
                  <a:cubicBezTo>
                    <a:pt x="42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38"/>
            <p:cNvSpPr/>
            <p:nvPr/>
          </p:nvSpPr>
          <p:spPr>
            <a:xfrm>
              <a:off x="839515" y="291797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42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42" y="43"/>
                    <a:pt x="105" y="1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38"/>
            <p:cNvSpPr/>
            <p:nvPr/>
          </p:nvSpPr>
          <p:spPr>
            <a:xfrm>
              <a:off x="799616" y="2948805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60" y="48"/>
                    <a:pt x="72" y="50"/>
                    <a:pt x="81" y="50"/>
                  </a:cubicBezTo>
                  <a:cubicBezTo>
                    <a:pt x="106" y="50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1E5ED648-7EE1-4F8D-9E02-8E274CB738B3}" type="datetimeFigureOut">
              <a:rPr lang="es-ES" smtClean="0"/>
              <a:pPr>
                <a:defRPr/>
              </a:pPr>
              <a:t>27/04/2021</a:t>
            </a:fld>
            <a:endParaRPr lang="es-E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s-E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EF88B04D-0198-4002-8ABB-9180326C0A0F}" type="slidenum">
              <a:rPr lang="es-ES" altLang="es-CL" smtClean="0"/>
              <a:pPr>
                <a:defRPr/>
              </a:pPr>
              <a:t>‹Nº›</a:t>
            </a:fld>
            <a:endParaRPr lang="es-ES" altLang="es-CL"/>
          </a:p>
        </p:txBody>
      </p:sp>
    </p:spTree>
    <p:extLst>
      <p:ext uri="{BB962C8B-B14F-4D97-AF65-F5344CB8AC3E}">
        <p14:creationId xmlns:p14="http://schemas.microsoft.com/office/powerpoint/2010/main" val="12431543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accent4"/>
        </a:solidFill>
        <a:effectLst/>
      </p:bgPr>
    </p:bg>
    <p:spTree>
      <p:nvGrpSpPr>
        <p:cNvPr id="1" name="Shape 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3" name="Google Shape;683;p4"/>
          <p:cNvSpPr/>
          <p:nvPr/>
        </p:nvSpPr>
        <p:spPr>
          <a:xfrm>
            <a:off x="1234050" y="348275"/>
            <a:ext cx="6675900" cy="44469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4" name="Google Shape;684;p4"/>
          <p:cNvSpPr txBox="1">
            <a:spLocks noGrp="1"/>
          </p:cNvSpPr>
          <p:nvPr>
            <p:ph type="title"/>
          </p:nvPr>
        </p:nvSpPr>
        <p:spPr>
          <a:xfrm>
            <a:off x="1492500" y="445025"/>
            <a:ext cx="6159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685" name="Google Shape;685;p4"/>
          <p:cNvSpPr txBox="1">
            <a:spLocks noGrp="1"/>
          </p:cNvSpPr>
          <p:nvPr>
            <p:ph type="body" idx="1"/>
          </p:nvPr>
        </p:nvSpPr>
        <p:spPr>
          <a:xfrm>
            <a:off x="1611775" y="1152475"/>
            <a:ext cx="59205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Arial"/>
              <a:buAutoNum type="arabicPeriod"/>
              <a:defRPr sz="1000">
                <a:solidFill>
                  <a:schemeClr val="dk1"/>
                </a:solidFill>
              </a:defRPr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chemeClr val="dk1"/>
                </a:solidFill>
              </a:defRPr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chemeClr val="dk1"/>
                </a:solidFill>
              </a:defRPr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chemeClr val="dk1"/>
                </a:solidFill>
              </a:defRPr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chemeClr val="dk1"/>
                </a:solidFill>
              </a:defRPr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chemeClr val="dk1"/>
                </a:solidFill>
              </a:defRPr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chemeClr val="dk1"/>
                </a:solidFill>
              </a:defRPr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chemeClr val="dk1"/>
                </a:solidFill>
              </a:defRPr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686" name="Google Shape;686;p4"/>
          <p:cNvGrpSpPr/>
          <p:nvPr/>
        </p:nvGrpSpPr>
        <p:grpSpPr>
          <a:xfrm rot="5400000">
            <a:off x="7397516" y="2319022"/>
            <a:ext cx="2165718" cy="782913"/>
            <a:chOff x="1399329" y="1839767"/>
            <a:chExt cx="981740" cy="354934"/>
          </a:xfrm>
        </p:grpSpPr>
        <p:sp>
          <p:nvSpPr>
            <p:cNvPr id="687" name="Google Shape;687;p4"/>
            <p:cNvSpPr/>
            <p:nvPr/>
          </p:nvSpPr>
          <p:spPr>
            <a:xfrm>
              <a:off x="1403011" y="1911294"/>
              <a:ext cx="931012" cy="283407"/>
            </a:xfrm>
            <a:custGeom>
              <a:avLst/>
              <a:gdLst/>
              <a:ahLst/>
              <a:cxnLst/>
              <a:rect l="l" t="t" r="r" b="b"/>
              <a:pathLst>
                <a:path w="90280" h="27062" extrusionOk="0">
                  <a:moveTo>
                    <a:pt x="43668" y="182"/>
                  </a:moveTo>
                  <a:cubicBezTo>
                    <a:pt x="43684" y="182"/>
                    <a:pt x="43700" y="192"/>
                    <a:pt x="43710" y="213"/>
                  </a:cubicBezTo>
                  <a:cubicBezTo>
                    <a:pt x="43698" y="226"/>
                    <a:pt x="43686" y="238"/>
                    <a:pt x="43670" y="238"/>
                  </a:cubicBezTo>
                  <a:cubicBezTo>
                    <a:pt x="43658" y="238"/>
                    <a:pt x="43644" y="231"/>
                    <a:pt x="43626" y="213"/>
                  </a:cubicBezTo>
                  <a:cubicBezTo>
                    <a:pt x="43637" y="192"/>
                    <a:pt x="43652" y="182"/>
                    <a:pt x="43668" y="182"/>
                  </a:cubicBezTo>
                  <a:close/>
                  <a:moveTo>
                    <a:pt x="40767" y="760"/>
                  </a:moveTo>
                  <a:cubicBezTo>
                    <a:pt x="40788" y="760"/>
                    <a:pt x="40851" y="802"/>
                    <a:pt x="40809" y="802"/>
                  </a:cubicBezTo>
                  <a:cubicBezTo>
                    <a:pt x="40767" y="802"/>
                    <a:pt x="40767" y="781"/>
                    <a:pt x="40767" y="760"/>
                  </a:cubicBezTo>
                  <a:close/>
                  <a:moveTo>
                    <a:pt x="41587" y="1286"/>
                  </a:moveTo>
                  <a:lnTo>
                    <a:pt x="41608" y="1307"/>
                  </a:lnTo>
                  <a:lnTo>
                    <a:pt x="41608" y="1328"/>
                  </a:lnTo>
                  <a:lnTo>
                    <a:pt x="41587" y="1328"/>
                  </a:lnTo>
                  <a:cubicBezTo>
                    <a:pt x="41587" y="1328"/>
                    <a:pt x="41566" y="1328"/>
                    <a:pt x="41566" y="1307"/>
                  </a:cubicBezTo>
                  <a:cubicBezTo>
                    <a:pt x="41587" y="1286"/>
                    <a:pt x="41587" y="1286"/>
                    <a:pt x="41587" y="1286"/>
                  </a:cubicBezTo>
                  <a:close/>
                  <a:moveTo>
                    <a:pt x="40683" y="1622"/>
                  </a:moveTo>
                  <a:cubicBezTo>
                    <a:pt x="40704" y="1643"/>
                    <a:pt x="40683" y="1664"/>
                    <a:pt x="40683" y="1706"/>
                  </a:cubicBezTo>
                  <a:cubicBezTo>
                    <a:pt x="40662" y="1727"/>
                    <a:pt x="40630" y="1733"/>
                    <a:pt x="40599" y="1733"/>
                  </a:cubicBezTo>
                  <a:cubicBezTo>
                    <a:pt x="40567" y="1733"/>
                    <a:pt x="40536" y="1727"/>
                    <a:pt x="40515" y="1727"/>
                  </a:cubicBezTo>
                  <a:cubicBezTo>
                    <a:pt x="40501" y="1783"/>
                    <a:pt x="40468" y="1793"/>
                    <a:pt x="40435" y="1793"/>
                  </a:cubicBezTo>
                  <a:cubicBezTo>
                    <a:pt x="40421" y="1793"/>
                    <a:pt x="40406" y="1791"/>
                    <a:pt x="40394" y="1790"/>
                  </a:cubicBezTo>
                  <a:lnTo>
                    <a:pt x="40394" y="1790"/>
                  </a:lnTo>
                  <a:cubicBezTo>
                    <a:pt x="40399" y="1790"/>
                    <a:pt x="40404" y="1790"/>
                    <a:pt x="40409" y="1790"/>
                  </a:cubicBezTo>
                  <a:cubicBezTo>
                    <a:pt x="40409" y="1734"/>
                    <a:pt x="40437" y="1725"/>
                    <a:pt x="40469" y="1725"/>
                  </a:cubicBezTo>
                  <a:cubicBezTo>
                    <a:pt x="40484" y="1725"/>
                    <a:pt x="40501" y="1727"/>
                    <a:pt x="40515" y="1727"/>
                  </a:cubicBezTo>
                  <a:cubicBezTo>
                    <a:pt x="40536" y="1643"/>
                    <a:pt x="40641" y="1664"/>
                    <a:pt x="40683" y="1622"/>
                  </a:cubicBezTo>
                  <a:close/>
                  <a:moveTo>
                    <a:pt x="40388" y="1791"/>
                  </a:moveTo>
                  <a:lnTo>
                    <a:pt x="40388" y="1791"/>
                  </a:lnTo>
                  <a:cubicBezTo>
                    <a:pt x="40388" y="1807"/>
                    <a:pt x="40376" y="1847"/>
                    <a:pt x="40361" y="1847"/>
                  </a:cubicBezTo>
                  <a:cubicBezTo>
                    <a:pt x="40356" y="1847"/>
                    <a:pt x="40351" y="1842"/>
                    <a:pt x="40346" y="1832"/>
                  </a:cubicBezTo>
                  <a:cubicBezTo>
                    <a:pt x="40346" y="1798"/>
                    <a:pt x="40360" y="1792"/>
                    <a:pt x="40388" y="1791"/>
                  </a:cubicBezTo>
                  <a:close/>
                  <a:moveTo>
                    <a:pt x="38559" y="2673"/>
                  </a:moveTo>
                  <a:cubicBezTo>
                    <a:pt x="38559" y="2673"/>
                    <a:pt x="38580" y="2694"/>
                    <a:pt x="38580" y="2694"/>
                  </a:cubicBezTo>
                  <a:cubicBezTo>
                    <a:pt x="38580" y="2694"/>
                    <a:pt x="38594" y="2721"/>
                    <a:pt x="38578" y="2721"/>
                  </a:cubicBezTo>
                  <a:cubicBezTo>
                    <a:pt x="38574" y="2721"/>
                    <a:pt x="38568" y="2720"/>
                    <a:pt x="38559" y="2715"/>
                  </a:cubicBezTo>
                  <a:cubicBezTo>
                    <a:pt x="38538" y="2694"/>
                    <a:pt x="38559" y="2673"/>
                    <a:pt x="38559" y="2673"/>
                  </a:cubicBezTo>
                  <a:close/>
                  <a:moveTo>
                    <a:pt x="38370" y="2778"/>
                  </a:moveTo>
                  <a:cubicBezTo>
                    <a:pt x="38370" y="2842"/>
                    <a:pt x="38370" y="2842"/>
                    <a:pt x="38160" y="2926"/>
                  </a:cubicBezTo>
                  <a:lnTo>
                    <a:pt x="38370" y="2778"/>
                  </a:lnTo>
                  <a:close/>
                  <a:moveTo>
                    <a:pt x="37571" y="3409"/>
                  </a:moveTo>
                  <a:cubicBezTo>
                    <a:pt x="37559" y="3447"/>
                    <a:pt x="37538" y="3455"/>
                    <a:pt x="37515" y="3455"/>
                  </a:cubicBezTo>
                  <a:cubicBezTo>
                    <a:pt x="37500" y="3455"/>
                    <a:pt x="37483" y="3451"/>
                    <a:pt x="37466" y="3451"/>
                  </a:cubicBezTo>
                  <a:cubicBezTo>
                    <a:pt x="37448" y="3524"/>
                    <a:pt x="37382" y="3581"/>
                    <a:pt x="37310" y="3581"/>
                  </a:cubicBezTo>
                  <a:cubicBezTo>
                    <a:pt x="37299" y="3581"/>
                    <a:pt x="37288" y="3580"/>
                    <a:pt x="37278" y="3578"/>
                  </a:cubicBezTo>
                  <a:lnTo>
                    <a:pt x="37278" y="3578"/>
                  </a:lnTo>
                  <a:cubicBezTo>
                    <a:pt x="37284" y="3577"/>
                    <a:pt x="37290" y="3577"/>
                    <a:pt x="37298" y="3577"/>
                  </a:cubicBezTo>
                  <a:cubicBezTo>
                    <a:pt x="37319" y="3493"/>
                    <a:pt x="37382" y="3451"/>
                    <a:pt x="37466" y="3451"/>
                  </a:cubicBezTo>
                  <a:cubicBezTo>
                    <a:pt x="37487" y="3409"/>
                    <a:pt x="37529" y="3409"/>
                    <a:pt x="37571" y="3409"/>
                  </a:cubicBezTo>
                  <a:close/>
                  <a:moveTo>
                    <a:pt x="37277" y="3578"/>
                  </a:moveTo>
                  <a:lnTo>
                    <a:pt x="37277" y="3578"/>
                  </a:lnTo>
                  <a:cubicBezTo>
                    <a:pt x="37277" y="3594"/>
                    <a:pt x="37265" y="3634"/>
                    <a:pt x="37259" y="3634"/>
                  </a:cubicBezTo>
                  <a:cubicBezTo>
                    <a:pt x="37257" y="3634"/>
                    <a:pt x="37256" y="3630"/>
                    <a:pt x="37256" y="3619"/>
                  </a:cubicBezTo>
                  <a:cubicBezTo>
                    <a:pt x="37239" y="3585"/>
                    <a:pt x="37249" y="3579"/>
                    <a:pt x="37277" y="3578"/>
                  </a:cubicBezTo>
                  <a:close/>
                  <a:moveTo>
                    <a:pt x="46864" y="3640"/>
                  </a:moveTo>
                  <a:cubicBezTo>
                    <a:pt x="46906" y="3661"/>
                    <a:pt x="46906" y="3725"/>
                    <a:pt x="46864" y="3746"/>
                  </a:cubicBezTo>
                  <a:cubicBezTo>
                    <a:pt x="46822" y="3725"/>
                    <a:pt x="46822" y="3661"/>
                    <a:pt x="46864" y="3640"/>
                  </a:cubicBezTo>
                  <a:close/>
                  <a:moveTo>
                    <a:pt x="46927" y="3851"/>
                  </a:moveTo>
                  <a:lnTo>
                    <a:pt x="46948" y="3872"/>
                  </a:lnTo>
                  <a:cubicBezTo>
                    <a:pt x="46948" y="3872"/>
                    <a:pt x="46927" y="3893"/>
                    <a:pt x="46927" y="3893"/>
                  </a:cubicBezTo>
                  <a:cubicBezTo>
                    <a:pt x="46906" y="3893"/>
                    <a:pt x="46906" y="3872"/>
                    <a:pt x="46906" y="3872"/>
                  </a:cubicBezTo>
                  <a:cubicBezTo>
                    <a:pt x="46906" y="3851"/>
                    <a:pt x="46927" y="3851"/>
                    <a:pt x="46927" y="3851"/>
                  </a:cubicBezTo>
                  <a:close/>
                  <a:moveTo>
                    <a:pt x="36709" y="3935"/>
                  </a:moveTo>
                  <a:lnTo>
                    <a:pt x="36709" y="3935"/>
                  </a:lnTo>
                  <a:cubicBezTo>
                    <a:pt x="36726" y="4034"/>
                    <a:pt x="36716" y="4068"/>
                    <a:pt x="36661" y="4068"/>
                  </a:cubicBezTo>
                  <a:cubicBezTo>
                    <a:pt x="36645" y="4068"/>
                    <a:pt x="36627" y="4065"/>
                    <a:pt x="36604" y="4061"/>
                  </a:cubicBezTo>
                  <a:lnTo>
                    <a:pt x="36709" y="3935"/>
                  </a:lnTo>
                  <a:close/>
                  <a:moveTo>
                    <a:pt x="36078" y="4460"/>
                  </a:moveTo>
                  <a:lnTo>
                    <a:pt x="36078" y="4460"/>
                  </a:lnTo>
                  <a:cubicBezTo>
                    <a:pt x="35973" y="4566"/>
                    <a:pt x="35931" y="4755"/>
                    <a:pt x="35742" y="4755"/>
                  </a:cubicBezTo>
                  <a:cubicBezTo>
                    <a:pt x="35726" y="4771"/>
                    <a:pt x="35710" y="4811"/>
                    <a:pt x="35703" y="4811"/>
                  </a:cubicBezTo>
                  <a:cubicBezTo>
                    <a:pt x="35701" y="4811"/>
                    <a:pt x="35700" y="4807"/>
                    <a:pt x="35700" y="4797"/>
                  </a:cubicBezTo>
                  <a:cubicBezTo>
                    <a:pt x="35679" y="4755"/>
                    <a:pt x="35721" y="4755"/>
                    <a:pt x="35742" y="4755"/>
                  </a:cubicBezTo>
                  <a:cubicBezTo>
                    <a:pt x="35805" y="4629"/>
                    <a:pt x="35931" y="4523"/>
                    <a:pt x="36078" y="4460"/>
                  </a:cubicBezTo>
                  <a:close/>
                  <a:moveTo>
                    <a:pt x="47448" y="5028"/>
                  </a:moveTo>
                  <a:lnTo>
                    <a:pt x="47432" y="5112"/>
                  </a:lnTo>
                  <a:cubicBezTo>
                    <a:pt x="47420" y="5116"/>
                    <a:pt x="47410" y="5118"/>
                    <a:pt x="47401" y="5118"/>
                  </a:cubicBezTo>
                  <a:cubicBezTo>
                    <a:pt x="47361" y="5118"/>
                    <a:pt x="47344" y="5083"/>
                    <a:pt x="47326" y="5049"/>
                  </a:cubicBezTo>
                  <a:cubicBezTo>
                    <a:pt x="47367" y="5029"/>
                    <a:pt x="47408" y="5028"/>
                    <a:pt x="47448" y="5028"/>
                  </a:cubicBezTo>
                  <a:close/>
                  <a:moveTo>
                    <a:pt x="34880" y="5322"/>
                  </a:moveTo>
                  <a:cubicBezTo>
                    <a:pt x="34901" y="5491"/>
                    <a:pt x="34901" y="5491"/>
                    <a:pt x="34691" y="5491"/>
                  </a:cubicBezTo>
                  <a:cubicBezTo>
                    <a:pt x="34733" y="5407"/>
                    <a:pt x="34796" y="5322"/>
                    <a:pt x="34880" y="5322"/>
                  </a:cubicBezTo>
                  <a:close/>
                  <a:moveTo>
                    <a:pt x="46738" y="6079"/>
                  </a:moveTo>
                  <a:cubicBezTo>
                    <a:pt x="46738" y="6079"/>
                    <a:pt x="46759" y="6100"/>
                    <a:pt x="46759" y="6100"/>
                  </a:cubicBezTo>
                  <a:lnTo>
                    <a:pt x="46738" y="6121"/>
                  </a:lnTo>
                  <a:cubicBezTo>
                    <a:pt x="46738" y="6121"/>
                    <a:pt x="46717" y="6121"/>
                    <a:pt x="46717" y="6100"/>
                  </a:cubicBezTo>
                  <a:cubicBezTo>
                    <a:pt x="46717" y="6079"/>
                    <a:pt x="46738" y="6079"/>
                    <a:pt x="46738" y="6079"/>
                  </a:cubicBezTo>
                  <a:close/>
                  <a:moveTo>
                    <a:pt x="34228" y="5911"/>
                  </a:moveTo>
                  <a:lnTo>
                    <a:pt x="34228" y="5911"/>
                  </a:lnTo>
                  <a:cubicBezTo>
                    <a:pt x="34081" y="6163"/>
                    <a:pt x="33850" y="6353"/>
                    <a:pt x="33598" y="6479"/>
                  </a:cubicBezTo>
                  <a:cubicBezTo>
                    <a:pt x="33766" y="6247"/>
                    <a:pt x="33976" y="6058"/>
                    <a:pt x="34228" y="5911"/>
                  </a:cubicBezTo>
                  <a:close/>
                  <a:moveTo>
                    <a:pt x="46927" y="6689"/>
                  </a:moveTo>
                  <a:cubicBezTo>
                    <a:pt x="46927" y="6689"/>
                    <a:pt x="46948" y="6689"/>
                    <a:pt x="46948" y="6710"/>
                  </a:cubicBezTo>
                  <a:cubicBezTo>
                    <a:pt x="46939" y="6728"/>
                    <a:pt x="46930" y="6734"/>
                    <a:pt x="46923" y="6734"/>
                  </a:cubicBezTo>
                  <a:cubicBezTo>
                    <a:pt x="46913" y="6734"/>
                    <a:pt x="46906" y="6722"/>
                    <a:pt x="46906" y="6710"/>
                  </a:cubicBezTo>
                  <a:cubicBezTo>
                    <a:pt x="46906" y="6710"/>
                    <a:pt x="46927" y="6689"/>
                    <a:pt x="46927" y="6689"/>
                  </a:cubicBezTo>
                  <a:close/>
                  <a:moveTo>
                    <a:pt x="46990" y="6815"/>
                  </a:moveTo>
                  <a:cubicBezTo>
                    <a:pt x="47011" y="6815"/>
                    <a:pt x="47011" y="6836"/>
                    <a:pt x="47011" y="6836"/>
                  </a:cubicBezTo>
                  <a:cubicBezTo>
                    <a:pt x="47011" y="6836"/>
                    <a:pt x="47011" y="6863"/>
                    <a:pt x="47000" y="6863"/>
                  </a:cubicBezTo>
                  <a:cubicBezTo>
                    <a:pt x="46998" y="6863"/>
                    <a:pt x="46994" y="6861"/>
                    <a:pt x="46990" y="6857"/>
                  </a:cubicBezTo>
                  <a:cubicBezTo>
                    <a:pt x="46948" y="6857"/>
                    <a:pt x="46969" y="6815"/>
                    <a:pt x="46990" y="6815"/>
                  </a:cubicBezTo>
                  <a:close/>
                  <a:moveTo>
                    <a:pt x="32990" y="6948"/>
                  </a:moveTo>
                  <a:cubicBezTo>
                    <a:pt x="33009" y="6948"/>
                    <a:pt x="33009" y="6988"/>
                    <a:pt x="33009" y="7004"/>
                  </a:cubicBezTo>
                  <a:cubicBezTo>
                    <a:pt x="33009" y="7004"/>
                    <a:pt x="32967" y="7025"/>
                    <a:pt x="32967" y="7025"/>
                  </a:cubicBezTo>
                  <a:cubicBezTo>
                    <a:pt x="32946" y="7004"/>
                    <a:pt x="32925" y="6983"/>
                    <a:pt x="32967" y="6962"/>
                  </a:cubicBezTo>
                  <a:cubicBezTo>
                    <a:pt x="32977" y="6952"/>
                    <a:pt x="32985" y="6948"/>
                    <a:pt x="32990" y="6948"/>
                  </a:cubicBezTo>
                  <a:close/>
                  <a:moveTo>
                    <a:pt x="46990" y="7004"/>
                  </a:moveTo>
                  <a:cubicBezTo>
                    <a:pt x="47011" y="7004"/>
                    <a:pt x="47011" y="7025"/>
                    <a:pt x="47011" y="7025"/>
                  </a:cubicBezTo>
                  <a:lnTo>
                    <a:pt x="46990" y="7046"/>
                  </a:lnTo>
                  <a:cubicBezTo>
                    <a:pt x="46980" y="7036"/>
                    <a:pt x="46974" y="7036"/>
                    <a:pt x="46972" y="7036"/>
                  </a:cubicBezTo>
                  <a:cubicBezTo>
                    <a:pt x="46969" y="7036"/>
                    <a:pt x="46969" y="7036"/>
                    <a:pt x="46969" y="7025"/>
                  </a:cubicBezTo>
                  <a:cubicBezTo>
                    <a:pt x="46969" y="7004"/>
                    <a:pt x="46969" y="7004"/>
                    <a:pt x="46990" y="7004"/>
                  </a:cubicBezTo>
                  <a:close/>
                  <a:moveTo>
                    <a:pt x="47978" y="7299"/>
                  </a:moveTo>
                  <a:lnTo>
                    <a:pt x="47999" y="7320"/>
                  </a:lnTo>
                  <a:cubicBezTo>
                    <a:pt x="47999" y="7341"/>
                    <a:pt x="47999" y="7341"/>
                    <a:pt x="47978" y="7341"/>
                  </a:cubicBezTo>
                  <a:cubicBezTo>
                    <a:pt x="47957" y="7341"/>
                    <a:pt x="47957" y="7341"/>
                    <a:pt x="47957" y="7320"/>
                  </a:cubicBezTo>
                  <a:cubicBezTo>
                    <a:pt x="47957" y="7299"/>
                    <a:pt x="47978" y="7299"/>
                    <a:pt x="47978" y="7299"/>
                  </a:cubicBezTo>
                  <a:close/>
                  <a:moveTo>
                    <a:pt x="32567" y="7383"/>
                  </a:moveTo>
                  <a:lnTo>
                    <a:pt x="32567" y="7383"/>
                  </a:lnTo>
                  <a:cubicBezTo>
                    <a:pt x="32483" y="7593"/>
                    <a:pt x="32231" y="7614"/>
                    <a:pt x="32105" y="7761"/>
                  </a:cubicBezTo>
                  <a:cubicBezTo>
                    <a:pt x="32168" y="7551"/>
                    <a:pt x="32420" y="7530"/>
                    <a:pt x="32567" y="7383"/>
                  </a:cubicBezTo>
                  <a:close/>
                  <a:moveTo>
                    <a:pt x="32005" y="7861"/>
                  </a:moveTo>
                  <a:cubicBezTo>
                    <a:pt x="32010" y="7861"/>
                    <a:pt x="32010" y="7866"/>
                    <a:pt x="32000" y="7887"/>
                  </a:cubicBezTo>
                  <a:cubicBezTo>
                    <a:pt x="32000" y="7894"/>
                    <a:pt x="31995" y="7897"/>
                    <a:pt x="31989" y="7897"/>
                  </a:cubicBezTo>
                  <a:cubicBezTo>
                    <a:pt x="31976" y="7897"/>
                    <a:pt x="31958" y="7887"/>
                    <a:pt x="31958" y="7887"/>
                  </a:cubicBezTo>
                  <a:cubicBezTo>
                    <a:pt x="31958" y="7887"/>
                    <a:pt x="31979" y="7866"/>
                    <a:pt x="31979" y="7866"/>
                  </a:cubicBezTo>
                  <a:cubicBezTo>
                    <a:pt x="31989" y="7866"/>
                    <a:pt x="32000" y="7861"/>
                    <a:pt x="32005" y="7861"/>
                  </a:cubicBezTo>
                  <a:close/>
                  <a:moveTo>
                    <a:pt x="31867" y="7978"/>
                  </a:moveTo>
                  <a:cubicBezTo>
                    <a:pt x="31871" y="7978"/>
                    <a:pt x="31874" y="7982"/>
                    <a:pt x="31874" y="7993"/>
                  </a:cubicBezTo>
                  <a:cubicBezTo>
                    <a:pt x="31874" y="8035"/>
                    <a:pt x="31853" y="8035"/>
                    <a:pt x="31831" y="8035"/>
                  </a:cubicBezTo>
                  <a:cubicBezTo>
                    <a:pt x="31831" y="8056"/>
                    <a:pt x="31810" y="8098"/>
                    <a:pt x="31768" y="8098"/>
                  </a:cubicBezTo>
                  <a:cubicBezTo>
                    <a:pt x="31768" y="8119"/>
                    <a:pt x="31747" y="8161"/>
                    <a:pt x="31705" y="8161"/>
                  </a:cubicBezTo>
                  <a:cubicBezTo>
                    <a:pt x="31705" y="8182"/>
                    <a:pt x="31684" y="8224"/>
                    <a:pt x="31642" y="8224"/>
                  </a:cubicBezTo>
                  <a:cubicBezTo>
                    <a:pt x="31642" y="8240"/>
                    <a:pt x="31630" y="8280"/>
                    <a:pt x="31615" y="8280"/>
                  </a:cubicBezTo>
                  <a:cubicBezTo>
                    <a:pt x="31610" y="8280"/>
                    <a:pt x="31605" y="8276"/>
                    <a:pt x="31600" y="8266"/>
                  </a:cubicBezTo>
                  <a:cubicBezTo>
                    <a:pt x="31600" y="8224"/>
                    <a:pt x="31621" y="8224"/>
                    <a:pt x="31642" y="8224"/>
                  </a:cubicBezTo>
                  <a:cubicBezTo>
                    <a:pt x="31642" y="8182"/>
                    <a:pt x="31684" y="8161"/>
                    <a:pt x="31705" y="8161"/>
                  </a:cubicBezTo>
                  <a:cubicBezTo>
                    <a:pt x="31705" y="8119"/>
                    <a:pt x="31747" y="8098"/>
                    <a:pt x="31768" y="8098"/>
                  </a:cubicBezTo>
                  <a:cubicBezTo>
                    <a:pt x="31768" y="8056"/>
                    <a:pt x="31810" y="8035"/>
                    <a:pt x="31831" y="8035"/>
                  </a:cubicBezTo>
                  <a:cubicBezTo>
                    <a:pt x="31831" y="8019"/>
                    <a:pt x="31856" y="7978"/>
                    <a:pt x="31867" y="7978"/>
                  </a:cubicBezTo>
                  <a:close/>
                  <a:moveTo>
                    <a:pt x="31453" y="8371"/>
                  </a:moveTo>
                  <a:cubicBezTo>
                    <a:pt x="31453" y="8392"/>
                    <a:pt x="31453" y="8413"/>
                    <a:pt x="31432" y="8413"/>
                  </a:cubicBezTo>
                  <a:cubicBezTo>
                    <a:pt x="31432" y="8413"/>
                    <a:pt x="31432" y="8392"/>
                    <a:pt x="31432" y="8392"/>
                  </a:cubicBezTo>
                  <a:cubicBezTo>
                    <a:pt x="31432" y="8371"/>
                    <a:pt x="31432" y="8371"/>
                    <a:pt x="31453" y="8371"/>
                  </a:cubicBezTo>
                  <a:close/>
                  <a:moveTo>
                    <a:pt x="30549" y="9149"/>
                  </a:moveTo>
                  <a:lnTo>
                    <a:pt x="30549" y="9149"/>
                  </a:lnTo>
                  <a:cubicBezTo>
                    <a:pt x="30381" y="9401"/>
                    <a:pt x="30150" y="9611"/>
                    <a:pt x="29918" y="9780"/>
                  </a:cubicBezTo>
                  <a:cubicBezTo>
                    <a:pt x="29918" y="9800"/>
                    <a:pt x="29898" y="9821"/>
                    <a:pt x="29857" y="9822"/>
                  </a:cubicBezTo>
                  <a:lnTo>
                    <a:pt x="29857" y="9822"/>
                  </a:lnTo>
                  <a:cubicBezTo>
                    <a:pt x="29864" y="9794"/>
                    <a:pt x="29884" y="9780"/>
                    <a:pt x="29918" y="9780"/>
                  </a:cubicBezTo>
                  <a:cubicBezTo>
                    <a:pt x="29918" y="9717"/>
                    <a:pt x="29918" y="9674"/>
                    <a:pt x="29960" y="9632"/>
                  </a:cubicBezTo>
                  <a:cubicBezTo>
                    <a:pt x="30150" y="9464"/>
                    <a:pt x="30339" y="9296"/>
                    <a:pt x="30549" y="9149"/>
                  </a:cubicBezTo>
                  <a:close/>
                  <a:moveTo>
                    <a:pt x="29833" y="9837"/>
                  </a:moveTo>
                  <a:cubicBezTo>
                    <a:pt x="29839" y="9837"/>
                    <a:pt x="29845" y="9838"/>
                    <a:pt x="29852" y="9841"/>
                  </a:cubicBezTo>
                  <a:lnTo>
                    <a:pt x="29852" y="9841"/>
                  </a:lnTo>
                  <a:cubicBezTo>
                    <a:pt x="29842" y="9870"/>
                    <a:pt x="29810" y="9885"/>
                    <a:pt x="29792" y="9885"/>
                  </a:cubicBezTo>
                  <a:cubicBezTo>
                    <a:pt x="29775" y="9919"/>
                    <a:pt x="29758" y="9953"/>
                    <a:pt x="29752" y="9953"/>
                  </a:cubicBezTo>
                  <a:cubicBezTo>
                    <a:pt x="29751" y="9953"/>
                    <a:pt x="29750" y="9952"/>
                    <a:pt x="29750" y="9948"/>
                  </a:cubicBezTo>
                  <a:cubicBezTo>
                    <a:pt x="29750" y="9885"/>
                    <a:pt x="29771" y="9885"/>
                    <a:pt x="29792" y="9885"/>
                  </a:cubicBezTo>
                  <a:cubicBezTo>
                    <a:pt x="29792" y="9868"/>
                    <a:pt x="29806" y="9837"/>
                    <a:pt x="29833" y="9837"/>
                  </a:cubicBezTo>
                  <a:close/>
                  <a:moveTo>
                    <a:pt x="47663" y="9506"/>
                  </a:moveTo>
                  <a:lnTo>
                    <a:pt x="47663" y="9506"/>
                  </a:lnTo>
                  <a:cubicBezTo>
                    <a:pt x="47747" y="9674"/>
                    <a:pt x="47768" y="9843"/>
                    <a:pt x="47768" y="10011"/>
                  </a:cubicBezTo>
                  <a:cubicBezTo>
                    <a:pt x="47663" y="9864"/>
                    <a:pt x="47621" y="9695"/>
                    <a:pt x="47663" y="9506"/>
                  </a:cubicBezTo>
                  <a:close/>
                  <a:moveTo>
                    <a:pt x="47768" y="10011"/>
                  </a:moveTo>
                  <a:cubicBezTo>
                    <a:pt x="47852" y="10032"/>
                    <a:pt x="47831" y="10095"/>
                    <a:pt x="47831" y="10137"/>
                  </a:cubicBezTo>
                  <a:cubicBezTo>
                    <a:pt x="47747" y="10137"/>
                    <a:pt x="47768" y="10053"/>
                    <a:pt x="47768" y="10011"/>
                  </a:cubicBezTo>
                  <a:close/>
                  <a:moveTo>
                    <a:pt x="47831" y="10137"/>
                  </a:moveTo>
                  <a:cubicBezTo>
                    <a:pt x="47852" y="10158"/>
                    <a:pt x="47915" y="10179"/>
                    <a:pt x="47873" y="10200"/>
                  </a:cubicBezTo>
                  <a:cubicBezTo>
                    <a:pt x="47831" y="10200"/>
                    <a:pt x="47831" y="10158"/>
                    <a:pt x="47831" y="10137"/>
                  </a:cubicBezTo>
                  <a:close/>
                  <a:moveTo>
                    <a:pt x="47862" y="10363"/>
                  </a:moveTo>
                  <a:cubicBezTo>
                    <a:pt x="47873" y="10363"/>
                    <a:pt x="47873" y="10393"/>
                    <a:pt x="47873" y="10410"/>
                  </a:cubicBezTo>
                  <a:cubicBezTo>
                    <a:pt x="47873" y="10431"/>
                    <a:pt x="47852" y="10452"/>
                    <a:pt x="47852" y="10452"/>
                  </a:cubicBezTo>
                  <a:lnTo>
                    <a:pt x="47852" y="10431"/>
                  </a:lnTo>
                  <a:cubicBezTo>
                    <a:pt x="47831" y="10410"/>
                    <a:pt x="47810" y="10389"/>
                    <a:pt x="47852" y="10368"/>
                  </a:cubicBezTo>
                  <a:cubicBezTo>
                    <a:pt x="47856" y="10364"/>
                    <a:pt x="47859" y="10363"/>
                    <a:pt x="47862" y="10363"/>
                  </a:cubicBezTo>
                  <a:close/>
                  <a:moveTo>
                    <a:pt x="29267" y="10473"/>
                  </a:moveTo>
                  <a:cubicBezTo>
                    <a:pt x="29161" y="10705"/>
                    <a:pt x="28951" y="10894"/>
                    <a:pt x="28720" y="10957"/>
                  </a:cubicBezTo>
                  <a:cubicBezTo>
                    <a:pt x="28846" y="10747"/>
                    <a:pt x="29035" y="10579"/>
                    <a:pt x="29267" y="10473"/>
                  </a:cubicBezTo>
                  <a:close/>
                  <a:moveTo>
                    <a:pt x="28209" y="11447"/>
                  </a:moveTo>
                  <a:cubicBezTo>
                    <a:pt x="28213" y="11447"/>
                    <a:pt x="28215" y="11451"/>
                    <a:pt x="28215" y="11462"/>
                  </a:cubicBezTo>
                  <a:cubicBezTo>
                    <a:pt x="28215" y="11504"/>
                    <a:pt x="28194" y="11504"/>
                    <a:pt x="28173" y="11504"/>
                  </a:cubicBezTo>
                  <a:cubicBezTo>
                    <a:pt x="28173" y="11488"/>
                    <a:pt x="28198" y="11447"/>
                    <a:pt x="28209" y="11447"/>
                  </a:cubicBezTo>
                  <a:close/>
                  <a:moveTo>
                    <a:pt x="28173" y="11504"/>
                  </a:moveTo>
                  <a:lnTo>
                    <a:pt x="28173" y="11504"/>
                  </a:lnTo>
                  <a:cubicBezTo>
                    <a:pt x="28194" y="11588"/>
                    <a:pt x="28110" y="11693"/>
                    <a:pt x="28005" y="11693"/>
                  </a:cubicBezTo>
                  <a:cubicBezTo>
                    <a:pt x="28026" y="11609"/>
                    <a:pt x="28089" y="11525"/>
                    <a:pt x="28173" y="11504"/>
                  </a:cubicBezTo>
                  <a:close/>
                  <a:moveTo>
                    <a:pt x="48209" y="11756"/>
                  </a:moveTo>
                  <a:cubicBezTo>
                    <a:pt x="48273" y="11819"/>
                    <a:pt x="48252" y="11882"/>
                    <a:pt x="48252" y="11945"/>
                  </a:cubicBezTo>
                  <a:cubicBezTo>
                    <a:pt x="48167" y="11903"/>
                    <a:pt x="48188" y="11840"/>
                    <a:pt x="48209" y="11756"/>
                  </a:cubicBezTo>
                  <a:close/>
                  <a:moveTo>
                    <a:pt x="48252" y="11945"/>
                  </a:moveTo>
                  <a:cubicBezTo>
                    <a:pt x="48336" y="11966"/>
                    <a:pt x="48315" y="12050"/>
                    <a:pt x="48378" y="12113"/>
                  </a:cubicBezTo>
                  <a:cubicBezTo>
                    <a:pt x="48364" y="12120"/>
                    <a:pt x="48352" y="12123"/>
                    <a:pt x="48342" y="12123"/>
                  </a:cubicBezTo>
                  <a:cubicBezTo>
                    <a:pt x="48322" y="12123"/>
                    <a:pt x="48308" y="12113"/>
                    <a:pt x="48294" y="12113"/>
                  </a:cubicBezTo>
                  <a:cubicBezTo>
                    <a:pt x="48230" y="12050"/>
                    <a:pt x="48252" y="11987"/>
                    <a:pt x="48252" y="11945"/>
                  </a:cubicBezTo>
                  <a:close/>
                  <a:moveTo>
                    <a:pt x="48315" y="12324"/>
                  </a:moveTo>
                  <a:lnTo>
                    <a:pt x="48315" y="12324"/>
                  </a:lnTo>
                  <a:cubicBezTo>
                    <a:pt x="48399" y="12345"/>
                    <a:pt x="48378" y="12408"/>
                    <a:pt x="48378" y="12429"/>
                  </a:cubicBezTo>
                  <a:cubicBezTo>
                    <a:pt x="48315" y="12429"/>
                    <a:pt x="48315" y="12387"/>
                    <a:pt x="48315" y="12324"/>
                  </a:cubicBezTo>
                  <a:close/>
                  <a:moveTo>
                    <a:pt x="27290" y="12366"/>
                  </a:moveTo>
                  <a:cubicBezTo>
                    <a:pt x="27269" y="12471"/>
                    <a:pt x="27206" y="12534"/>
                    <a:pt x="27122" y="12555"/>
                  </a:cubicBezTo>
                  <a:cubicBezTo>
                    <a:pt x="27122" y="12571"/>
                    <a:pt x="27098" y="12611"/>
                    <a:pt x="27086" y="12611"/>
                  </a:cubicBezTo>
                  <a:cubicBezTo>
                    <a:pt x="27082" y="12611"/>
                    <a:pt x="27080" y="12607"/>
                    <a:pt x="27080" y="12597"/>
                  </a:cubicBezTo>
                  <a:cubicBezTo>
                    <a:pt x="27080" y="12555"/>
                    <a:pt x="27101" y="12555"/>
                    <a:pt x="27122" y="12555"/>
                  </a:cubicBezTo>
                  <a:cubicBezTo>
                    <a:pt x="27101" y="12471"/>
                    <a:pt x="27185" y="12366"/>
                    <a:pt x="27290" y="12366"/>
                  </a:cubicBezTo>
                  <a:close/>
                  <a:moveTo>
                    <a:pt x="48378" y="12429"/>
                  </a:moveTo>
                  <a:cubicBezTo>
                    <a:pt x="48483" y="12471"/>
                    <a:pt x="48420" y="12555"/>
                    <a:pt x="48441" y="12618"/>
                  </a:cubicBezTo>
                  <a:cubicBezTo>
                    <a:pt x="48336" y="12576"/>
                    <a:pt x="48420" y="12492"/>
                    <a:pt x="48378" y="12429"/>
                  </a:cubicBezTo>
                  <a:close/>
                  <a:moveTo>
                    <a:pt x="48441" y="12618"/>
                  </a:moveTo>
                  <a:lnTo>
                    <a:pt x="48441" y="12618"/>
                  </a:lnTo>
                  <a:cubicBezTo>
                    <a:pt x="48504" y="12639"/>
                    <a:pt x="48504" y="12681"/>
                    <a:pt x="48504" y="12723"/>
                  </a:cubicBezTo>
                  <a:cubicBezTo>
                    <a:pt x="48420" y="12702"/>
                    <a:pt x="48441" y="12660"/>
                    <a:pt x="48441" y="12618"/>
                  </a:cubicBezTo>
                  <a:close/>
                  <a:moveTo>
                    <a:pt x="26533" y="13122"/>
                  </a:moveTo>
                  <a:lnTo>
                    <a:pt x="26533" y="13122"/>
                  </a:lnTo>
                  <a:cubicBezTo>
                    <a:pt x="26596" y="13227"/>
                    <a:pt x="26514" y="13228"/>
                    <a:pt x="26451" y="13228"/>
                  </a:cubicBezTo>
                  <a:lnTo>
                    <a:pt x="26451" y="13228"/>
                  </a:lnTo>
                  <a:cubicBezTo>
                    <a:pt x="26459" y="13180"/>
                    <a:pt x="26496" y="13159"/>
                    <a:pt x="26533" y="13122"/>
                  </a:cubicBezTo>
                  <a:close/>
                  <a:moveTo>
                    <a:pt x="26428" y="13243"/>
                  </a:moveTo>
                  <a:cubicBezTo>
                    <a:pt x="26430" y="13243"/>
                    <a:pt x="26432" y="13243"/>
                    <a:pt x="26433" y="13243"/>
                  </a:cubicBezTo>
                  <a:lnTo>
                    <a:pt x="26433" y="13243"/>
                  </a:lnTo>
                  <a:cubicBezTo>
                    <a:pt x="26418" y="13258"/>
                    <a:pt x="26403" y="13273"/>
                    <a:pt x="26388" y="13288"/>
                  </a:cubicBezTo>
                  <a:lnTo>
                    <a:pt x="26388" y="13288"/>
                  </a:lnTo>
                  <a:cubicBezTo>
                    <a:pt x="26393" y="13263"/>
                    <a:pt x="26407" y="13243"/>
                    <a:pt x="26428" y="13243"/>
                  </a:cubicBezTo>
                  <a:close/>
                  <a:moveTo>
                    <a:pt x="26364" y="13306"/>
                  </a:moveTo>
                  <a:cubicBezTo>
                    <a:pt x="26366" y="13306"/>
                    <a:pt x="26368" y="13306"/>
                    <a:pt x="26370" y="13306"/>
                  </a:cubicBezTo>
                  <a:lnTo>
                    <a:pt x="26370" y="13306"/>
                  </a:lnTo>
                  <a:cubicBezTo>
                    <a:pt x="26355" y="13322"/>
                    <a:pt x="26339" y="13338"/>
                    <a:pt x="26323" y="13354"/>
                  </a:cubicBezTo>
                  <a:cubicBezTo>
                    <a:pt x="26307" y="13370"/>
                    <a:pt x="26291" y="13410"/>
                    <a:pt x="26284" y="13410"/>
                  </a:cubicBezTo>
                  <a:cubicBezTo>
                    <a:pt x="26282" y="13410"/>
                    <a:pt x="26281" y="13406"/>
                    <a:pt x="26281" y="13396"/>
                  </a:cubicBezTo>
                  <a:cubicBezTo>
                    <a:pt x="26260" y="13354"/>
                    <a:pt x="26302" y="13354"/>
                    <a:pt x="26323" y="13354"/>
                  </a:cubicBezTo>
                  <a:cubicBezTo>
                    <a:pt x="26323" y="13337"/>
                    <a:pt x="26337" y="13306"/>
                    <a:pt x="26364" y="13306"/>
                  </a:cubicBezTo>
                  <a:close/>
                  <a:moveTo>
                    <a:pt x="26155" y="13480"/>
                  </a:moveTo>
                  <a:cubicBezTo>
                    <a:pt x="26176" y="13480"/>
                    <a:pt x="26176" y="13501"/>
                    <a:pt x="26176" y="13501"/>
                  </a:cubicBezTo>
                  <a:lnTo>
                    <a:pt x="26155" y="13522"/>
                  </a:lnTo>
                  <a:lnTo>
                    <a:pt x="26155" y="13543"/>
                  </a:lnTo>
                  <a:cubicBezTo>
                    <a:pt x="26155" y="13522"/>
                    <a:pt x="26134" y="13522"/>
                    <a:pt x="26134" y="13501"/>
                  </a:cubicBezTo>
                  <a:cubicBezTo>
                    <a:pt x="26134" y="13480"/>
                    <a:pt x="26134" y="13480"/>
                    <a:pt x="26155" y="13480"/>
                  </a:cubicBezTo>
                  <a:close/>
                  <a:moveTo>
                    <a:pt x="48588" y="12870"/>
                  </a:moveTo>
                  <a:lnTo>
                    <a:pt x="48588" y="12870"/>
                  </a:lnTo>
                  <a:cubicBezTo>
                    <a:pt x="48756" y="13122"/>
                    <a:pt x="48861" y="13417"/>
                    <a:pt x="48840" y="13711"/>
                  </a:cubicBezTo>
                  <a:cubicBezTo>
                    <a:pt x="48672" y="13459"/>
                    <a:pt x="48693" y="13143"/>
                    <a:pt x="48588" y="12870"/>
                  </a:cubicBezTo>
                  <a:close/>
                  <a:moveTo>
                    <a:pt x="25396" y="14181"/>
                  </a:moveTo>
                  <a:cubicBezTo>
                    <a:pt x="25409" y="14181"/>
                    <a:pt x="25423" y="14186"/>
                    <a:pt x="25440" y="14195"/>
                  </a:cubicBezTo>
                  <a:cubicBezTo>
                    <a:pt x="25430" y="14216"/>
                    <a:pt x="25414" y="14221"/>
                    <a:pt x="25395" y="14221"/>
                  </a:cubicBezTo>
                  <a:cubicBezTo>
                    <a:pt x="25377" y="14221"/>
                    <a:pt x="25356" y="14216"/>
                    <a:pt x="25335" y="14216"/>
                  </a:cubicBezTo>
                  <a:cubicBezTo>
                    <a:pt x="25360" y="14191"/>
                    <a:pt x="25377" y="14181"/>
                    <a:pt x="25396" y="14181"/>
                  </a:cubicBezTo>
                  <a:close/>
                  <a:moveTo>
                    <a:pt x="25256" y="14295"/>
                  </a:moveTo>
                  <a:cubicBezTo>
                    <a:pt x="25261" y="14295"/>
                    <a:pt x="25261" y="14300"/>
                    <a:pt x="25251" y="14321"/>
                  </a:cubicBezTo>
                  <a:cubicBezTo>
                    <a:pt x="25251" y="14328"/>
                    <a:pt x="25246" y="14330"/>
                    <a:pt x="25240" y="14330"/>
                  </a:cubicBezTo>
                  <a:cubicBezTo>
                    <a:pt x="25228" y="14330"/>
                    <a:pt x="25209" y="14321"/>
                    <a:pt x="25209" y="14321"/>
                  </a:cubicBezTo>
                  <a:cubicBezTo>
                    <a:pt x="25209" y="14300"/>
                    <a:pt x="25230" y="14300"/>
                    <a:pt x="25230" y="14300"/>
                  </a:cubicBezTo>
                  <a:cubicBezTo>
                    <a:pt x="25240" y="14300"/>
                    <a:pt x="25251" y="14295"/>
                    <a:pt x="25256" y="14295"/>
                  </a:cubicBezTo>
                  <a:close/>
                  <a:moveTo>
                    <a:pt x="49156" y="14678"/>
                  </a:moveTo>
                  <a:cubicBezTo>
                    <a:pt x="49198" y="14699"/>
                    <a:pt x="49198" y="14720"/>
                    <a:pt x="49177" y="14741"/>
                  </a:cubicBezTo>
                  <a:cubicBezTo>
                    <a:pt x="49169" y="14745"/>
                    <a:pt x="49162" y="14747"/>
                    <a:pt x="49157" y="14747"/>
                  </a:cubicBezTo>
                  <a:cubicBezTo>
                    <a:pt x="49135" y="14747"/>
                    <a:pt x="49135" y="14716"/>
                    <a:pt x="49135" y="14699"/>
                  </a:cubicBezTo>
                  <a:cubicBezTo>
                    <a:pt x="49135" y="14699"/>
                    <a:pt x="49156" y="14678"/>
                    <a:pt x="49156" y="14678"/>
                  </a:cubicBezTo>
                  <a:close/>
                  <a:moveTo>
                    <a:pt x="24788" y="14678"/>
                  </a:moveTo>
                  <a:cubicBezTo>
                    <a:pt x="24809" y="14699"/>
                    <a:pt x="24830" y="14741"/>
                    <a:pt x="24809" y="14762"/>
                  </a:cubicBezTo>
                  <a:cubicBezTo>
                    <a:pt x="24578" y="14973"/>
                    <a:pt x="24368" y="15162"/>
                    <a:pt x="24137" y="15351"/>
                  </a:cubicBezTo>
                  <a:cubicBezTo>
                    <a:pt x="24137" y="15393"/>
                    <a:pt x="24116" y="15414"/>
                    <a:pt x="24074" y="15414"/>
                  </a:cubicBezTo>
                  <a:lnTo>
                    <a:pt x="24074" y="15519"/>
                  </a:lnTo>
                  <a:lnTo>
                    <a:pt x="23968" y="15519"/>
                  </a:lnTo>
                  <a:cubicBezTo>
                    <a:pt x="23968" y="15560"/>
                    <a:pt x="23930" y="15581"/>
                    <a:pt x="23908" y="15582"/>
                  </a:cubicBezTo>
                  <a:lnTo>
                    <a:pt x="23908" y="15582"/>
                  </a:lnTo>
                  <a:cubicBezTo>
                    <a:pt x="23920" y="15568"/>
                    <a:pt x="23933" y="15554"/>
                    <a:pt x="23947" y="15540"/>
                  </a:cubicBezTo>
                  <a:cubicBezTo>
                    <a:pt x="23968" y="15477"/>
                    <a:pt x="24010" y="15435"/>
                    <a:pt x="24074" y="15414"/>
                  </a:cubicBezTo>
                  <a:cubicBezTo>
                    <a:pt x="24074" y="15372"/>
                    <a:pt x="24116" y="15351"/>
                    <a:pt x="24137" y="15351"/>
                  </a:cubicBezTo>
                  <a:cubicBezTo>
                    <a:pt x="24137" y="15183"/>
                    <a:pt x="24284" y="15099"/>
                    <a:pt x="24389" y="15036"/>
                  </a:cubicBezTo>
                  <a:cubicBezTo>
                    <a:pt x="24515" y="14931"/>
                    <a:pt x="24620" y="14825"/>
                    <a:pt x="24704" y="14699"/>
                  </a:cubicBezTo>
                  <a:cubicBezTo>
                    <a:pt x="24725" y="14678"/>
                    <a:pt x="24767" y="14678"/>
                    <a:pt x="24788" y="14678"/>
                  </a:cubicBezTo>
                  <a:close/>
                  <a:moveTo>
                    <a:pt x="23905" y="15585"/>
                  </a:moveTo>
                  <a:cubicBezTo>
                    <a:pt x="23904" y="15617"/>
                    <a:pt x="23877" y="15637"/>
                    <a:pt x="23857" y="15643"/>
                  </a:cubicBezTo>
                  <a:lnTo>
                    <a:pt x="23857" y="15643"/>
                  </a:lnTo>
                  <a:cubicBezTo>
                    <a:pt x="23873" y="15624"/>
                    <a:pt x="23888" y="15605"/>
                    <a:pt x="23905" y="15585"/>
                  </a:cubicBezTo>
                  <a:close/>
                  <a:moveTo>
                    <a:pt x="23840" y="15663"/>
                  </a:moveTo>
                  <a:lnTo>
                    <a:pt x="23840" y="15663"/>
                  </a:lnTo>
                  <a:cubicBezTo>
                    <a:pt x="23834" y="15685"/>
                    <a:pt x="23817" y="15705"/>
                    <a:pt x="23797" y="15712"/>
                  </a:cubicBezTo>
                  <a:lnTo>
                    <a:pt x="23797" y="15712"/>
                  </a:lnTo>
                  <a:cubicBezTo>
                    <a:pt x="23812" y="15695"/>
                    <a:pt x="23826" y="15679"/>
                    <a:pt x="23840" y="15663"/>
                  </a:cubicBezTo>
                  <a:close/>
                  <a:moveTo>
                    <a:pt x="49219" y="14846"/>
                  </a:moveTo>
                  <a:cubicBezTo>
                    <a:pt x="49614" y="15513"/>
                    <a:pt x="49948" y="16241"/>
                    <a:pt x="50179" y="17011"/>
                  </a:cubicBezTo>
                  <a:lnTo>
                    <a:pt x="50179" y="17011"/>
                  </a:lnTo>
                  <a:cubicBezTo>
                    <a:pt x="50059" y="16987"/>
                    <a:pt x="50038" y="16885"/>
                    <a:pt x="50018" y="16823"/>
                  </a:cubicBezTo>
                  <a:cubicBezTo>
                    <a:pt x="49997" y="16570"/>
                    <a:pt x="49765" y="16423"/>
                    <a:pt x="49723" y="16171"/>
                  </a:cubicBezTo>
                  <a:cubicBezTo>
                    <a:pt x="49513" y="15961"/>
                    <a:pt x="49492" y="15645"/>
                    <a:pt x="49366" y="15393"/>
                  </a:cubicBezTo>
                  <a:cubicBezTo>
                    <a:pt x="49324" y="15267"/>
                    <a:pt x="49324" y="15120"/>
                    <a:pt x="49198" y="15015"/>
                  </a:cubicBezTo>
                  <a:cubicBezTo>
                    <a:pt x="49177" y="14973"/>
                    <a:pt x="49177" y="14910"/>
                    <a:pt x="49219" y="14846"/>
                  </a:cubicBezTo>
                  <a:close/>
                  <a:moveTo>
                    <a:pt x="50185" y="17030"/>
                  </a:moveTo>
                  <a:cubicBezTo>
                    <a:pt x="50185" y="17031"/>
                    <a:pt x="50185" y="17032"/>
                    <a:pt x="50186" y="17033"/>
                  </a:cubicBezTo>
                  <a:cubicBezTo>
                    <a:pt x="50228" y="17033"/>
                    <a:pt x="50228" y="17075"/>
                    <a:pt x="50228" y="17138"/>
                  </a:cubicBezTo>
                  <a:cubicBezTo>
                    <a:pt x="50173" y="17120"/>
                    <a:pt x="50182" y="17070"/>
                    <a:pt x="50185" y="17030"/>
                  </a:cubicBezTo>
                  <a:close/>
                  <a:moveTo>
                    <a:pt x="23757" y="15740"/>
                  </a:moveTo>
                  <a:cubicBezTo>
                    <a:pt x="23741" y="15905"/>
                    <a:pt x="23604" y="15967"/>
                    <a:pt x="23485" y="16066"/>
                  </a:cubicBezTo>
                  <a:cubicBezTo>
                    <a:pt x="23401" y="16108"/>
                    <a:pt x="23338" y="16171"/>
                    <a:pt x="23254" y="16255"/>
                  </a:cubicBezTo>
                  <a:cubicBezTo>
                    <a:pt x="23001" y="16507"/>
                    <a:pt x="22707" y="16739"/>
                    <a:pt x="22413" y="16949"/>
                  </a:cubicBezTo>
                  <a:cubicBezTo>
                    <a:pt x="22307" y="17033"/>
                    <a:pt x="22223" y="17138"/>
                    <a:pt x="22076" y="17201"/>
                  </a:cubicBezTo>
                  <a:cubicBezTo>
                    <a:pt x="22139" y="17054"/>
                    <a:pt x="22244" y="16928"/>
                    <a:pt x="22392" y="16844"/>
                  </a:cubicBezTo>
                  <a:cubicBezTo>
                    <a:pt x="22707" y="16634"/>
                    <a:pt x="23022" y="16381"/>
                    <a:pt x="23296" y="16108"/>
                  </a:cubicBezTo>
                  <a:cubicBezTo>
                    <a:pt x="23417" y="15967"/>
                    <a:pt x="23577" y="15825"/>
                    <a:pt x="23757" y="15740"/>
                  </a:cubicBezTo>
                  <a:close/>
                  <a:moveTo>
                    <a:pt x="50326" y="17281"/>
                  </a:moveTo>
                  <a:cubicBezTo>
                    <a:pt x="50344" y="17281"/>
                    <a:pt x="50340" y="17310"/>
                    <a:pt x="50346" y="17322"/>
                  </a:cubicBezTo>
                  <a:lnTo>
                    <a:pt x="50346" y="17322"/>
                  </a:lnTo>
                  <a:cubicBezTo>
                    <a:pt x="50311" y="17311"/>
                    <a:pt x="50279" y="17285"/>
                    <a:pt x="50312" y="17285"/>
                  </a:cubicBezTo>
                  <a:cubicBezTo>
                    <a:pt x="50318" y="17282"/>
                    <a:pt x="50323" y="17281"/>
                    <a:pt x="50326" y="17281"/>
                  </a:cubicBezTo>
                  <a:close/>
                  <a:moveTo>
                    <a:pt x="50375" y="17329"/>
                  </a:moveTo>
                  <a:cubicBezTo>
                    <a:pt x="50413" y="17334"/>
                    <a:pt x="50452" y="17352"/>
                    <a:pt x="50417" y="17369"/>
                  </a:cubicBezTo>
                  <a:cubicBezTo>
                    <a:pt x="50376" y="17369"/>
                    <a:pt x="50375" y="17349"/>
                    <a:pt x="50375" y="17329"/>
                  </a:cubicBezTo>
                  <a:close/>
                  <a:moveTo>
                    <a:pt x="50486" y="17435"/>
                  </a:moveTo>
                  <a:cubicBezTo>
                    <a:pt x="50496" y="17435"/>
                    <a:pt x="50508" y="17439"/>
                    <a:pt x="50522" y="17453"/>
                  </a:cubicBezTo>
                  <a:cubicBezTo>
                    <a:pt x="50560" y="17510"/>
                    <a:pt x="50547" y="17567"/>
                    <a:pt x="50544" y="17624"/>
                  </a:cubicBezTo>
                  <a:lnTo>
                    <a:pt x="50544" y="17624"/>
                  </a:lnTo>
                  <a:cubicBezTo>
                    <a:pt x="50544" y="17623"/>
                    <a:pt x="50543" y="17623"/>
                    <a:pt x="50543" y="17622"/>
                  </a:cubicBezTo>
                  <a:cubicBezTo>
                    <a:pt x="50459" y="17601"/>
                    <a:pt x="50501" y="17496"/>
                    <a:pt x="50438" y="17453"/>
                  </a:cubicBezTo>
                  <a:cubicBezTo>
                    <a:pt x="50452" y="17453"/>
                    <a:pt x="50466" y="17435"/>
                    <a:pt x="50486" y="17435"/>
                  </a:cubicBezTo>
                  <a:close/>
                  <a:moveTo>
                    <a:pt x="21593" y="17706"/>
                  </a:moveTo>
                  <a:cubicBezTo>
                    <a:pt x="21509" y="17832"/>
                    <a:pt x="21424" y="17937"/>
                    <a:pt x="21298" y="18000"/>
                  </a:cubicBezTo>
                  <a:lnTo>
                    <a:pt x="21298" y="17853"/>
                  </a:lnTo>
                  <a:lnTo>
                    <a:pt x="21593" y="17706"/>
                  </a:lnTo>
                  <a:close/>
                  <a:moveTo>
                    <a:pt x="21298" y="18000"/>
                  </a:moveTo>
                  <a:cubicBezTo>
                    <a:pt x="21284" y="18056"/>
                    <a:pt x="21252" y="18066"/>
                    <a:pt x="21219" y="18066"/>
                  </a:cubicBezTo>
                  <a:cubicBezTo>
                    <a:pt x="21203" y="18066"/>
                    <a:pt x="21186" y="18063"/>
                    <a:pt x="21172" y="18063"/>
                  </a:cubicBezTo>
                  <a:cubicBezTo>
                    <a:pt x="21172" y="18126"/>
                    <a:pt x="21109" y="18147"/>
                    <a:pt x="21067" y="18189"/>
                  </a:cubicBezTo>
                  <a:cubicBezTo>
                    <a:pt x="21025" y="18063"/>
                    <a:pt x="21109" y="18063"/>
                    <a:pt x="21172" y="18063"/>
                  </a:cubicBezTo>
                  <a:cubicBezTo>
                    <a:pt x="21186" y="18007"/>
                    <a:pt x="21219" y="18007"/>
                    <a:pt x="21252" y="18007"/>
                  </a:cubicBezTo>
                  <a:lnTo>
                    <a:pt x="21252" y="18007"/>
                  </a:lnTo>
                  <a:cubicBezTo>
                    <a:pt x="21268" y="18007"/>
                    <a:pt x="21284" y="18007"/>
                    <a:pt x="21298" y="18000"/>
                  </a:cubicBezTo>
                  <a:close/>
                  <a:moveTo>
                    <a:pt x="50548" y="17643"/>
                  </a:moveTo>
                  <a:lnTo>
                    <a:pt x="50548" y="17643"/>
                  </a:lnTo>
                  <a:cubicBezTo>
                    <a:pt x="50608" y="17645"/>
                    <a:pt x="50649" y="17686"/>
                    <a:pt x="50690" y="17748"/>
                  </a:cubicBezTo>
                  <a:cubicBezTo>
                    <a:pt x="50816" y="17937"/>
                    <a:pt x="50901" y="18147"/>
                    <a:pt x="50985" y="18379"/>
                  </a:cubicBezTo>
                  <a:cubicBezTo>
                    <a:pt x="50901" y="18358"/>
                    <a:pt x="50859" y="18231"/>
                    <a:pt x="50753" y="18231"/>
                  </a:cubicBezTo>
                  <a:cubicBezTo>
                    <a:pt x="50713" y="18028"/>
                    <a:pt x="50594" y="17845"/>
                    <a:pt x="50548" y="17643"/>
                  </a:cubicBezTo>
                  <a:close/>
                  <a:moveTo>
                    <a:pt x="50985" y="18379"/>
                  </a:moveTo>
                  <a:cubicBezTo>
                    <a:pt x="51006" y="18379"/>
                    <a:pt x="51069" y="18421"/>
                    <a:pt x="51027" y="18421"/>
                  </a:cubicBezTo>
                  <a:cubicBezTo>
                    <a:pt x="50985" y="18421"/>
                    <a:pt x="50985" y="18400"/>
                    <a:pt x="50985" y="18379"/>
                  </a:cubicBezTo>
                  <a:close/>
                  <a:moveTo>
                    <a:pt x="51152" y="18520"/>
                  </a:moveTo>
                  <a:cubicBezTo>
                    <a:pt x="51174" y="18520"/>
                    <a:pt x="51174" y="18551"/>
                    <a:pt x="51174" y="18568"/>
                  </a:cubicBezTo>
                  <a:cubicBezTo>
                    <a:pt x="51153" y="18547"/>
                    <a:pt x="51090" y="18526"/>
                    <a:pt x="51132" y="18526"/>
                  </a:cubicBezTo>
                  <a:cubicBezTo>
                    <a:pt x="51140" y="18522"/>
                    <a:pt x="51146" y="18520"/>
                    <a:pt x="51152" y="18520"/>
                  </a:cubicBezTo>
                  <a:close/>
                  <a:moveTo>
                    <a:pt x="19673" y="19184"/>
                  </a:moveTo>
                  <a:cubicBezTo>
                    <a:pt x="19677" y="19184"/>
                    <a:pt x="19679" y="19188"/>
                    <a:pt x="19679" y="19199"/>
                  </a:cubicBezTo>
                  <a:cubicBezTo>
                    <a:pt x="19679" y="19241"/>
                    <a:pt x="19658" y="19241"/>
                    <a:pt x="19637" y="19241"/>
                  </a:cubicBezTo>
                  <a:cubicBezTo>
                    <a:pt x="19574" y="19346"/>
                    <a:pt x="19490" y="19430"/>
                    <a:pt x="19364" y="19493"/>
                  </a:cubicBezTo>
                  <a:cubicBezTo>
                    <a:pt x="19112" y="19619"/>
                    <a:pt x="18859" y="19766"/>
                    <a:pt x="18628" y="19955"/>
                  </a:cubicBezTo>
                  <a:cubicBezTo>
                    <a:pt x="18593" y="19973"/>
                    <a:pt x="18558" y="19976"/>
                    <a:pt x="18523" y="19976"/>
                  </a:cubicBezTo>
                  <a:lnTo>
                    <a:pt x="18523" y="19976"/>
                  </a:lnTo>
                  <a:cubicBezTo>
                    <a:pt x="18565" y="19829"/>
                    <a:pt x="18754" y="19829"/>
                    <a:pt x="18796" y="19682"/>
                  </a:cubicBezTo>
                  <a:cubicBezTo>
                    <a:pt x="19049" y="19556"/>
                    <a:pt x="19259" y="19388"/>
                    <a:pt x="19490" y="19241"/>
                  </a:cubicBezTo>
                  <a:cubicBezTo>
                    <a:pt x="19504" y="19234"/>
                    <a:pt x="19521" y="19231"/>
                    <a:pt x="19538" y="19231"/>
                  </a:cubicBezTo>
                  <a:cubicBezTo>
                    <a:pt x="19572" y="19231"/>
                    <a:pt x="19609" y="19241"/>
                    <a:pt x="19637" y="19241"/>
                  </a:cubicBezTo>
                  <a:cubicBezTo>
                    <a:pt x="19637" y="19225"/>
                    <a:pt x="19662" y="19184"/>
                    <a:pt x="19673" y="19184"/>
                  </a:cubicBezTo>
                  <a:close/>
                  <a:moveTo>
                    <a:pt x="18490" y="19972"/>
                  </a:moveTo>
                  <a:cubicBezTo>
                    <a:pt x="18501" y="19972"/>
                    <a:pt x="18512" y="19974"/>
                    <a:pt x="18523" y="19976"/>
                  </a:cubicBezTo>
                  <a:lnTo>
                    <a:pt x="18523" y="19976"/>
                  </a:lnTo>
                  <a:cubicBezTo>
                    <a:pt x="18516" y="19976"/>
                    <a:pt x="18509" y="19976"/>
                    <a:pt x="18502" y="19976"/>
                  </a:cubicBezTo>
                  <a:cubicBezTo>
                    <a:pt x="18484" y="20049"/>
                    <a:pt x="18434" y="20107"/>
                    <a:pt x="18352" y="20107"/>
                  </a:cubicBezTo>
                  <a:cubicBezTo>
                    <a:pt x="18340" y="20107"/>
                    <a:pt x="18327" y="20105"/>
                    <a:pt x="18313" y="20103"/>
                  </a:cubicBezTo>
                  <a:cubicBezTo>
                    <a:pt x="18313" y="20159"/>
                    <a:pt x="18285" y="20168"/>
                    <a:pt x="18254" y="20168"/>
                  </a:cubicBezTo>
                  <a:cubicBezTo>
                    <a:pt x="18241" y="20168"/>
                    <a:pt x="18228" y="20166"/>
                    <a:pt x="18216" y="20166"/>
                  </a:cubicBezTo>
                  <a:lnTo>
                    <a:pt x="18216" y="20166"/>
                  </a:lnTo>
                  <a:cubicBezTo>
                    <a:pt x="18220" y="20166"/>
                    <a:pt x="18224" y="20166"/>
                    <a:pt x="18229" y="20166"/>
                  </a:cubicBezTo>
                  <a:cubicBezTo>
                    <a:pt x="18229" y="20110"/>
                    <a:pt x="18257" y="20100"/>
                    <a:pt x="18294" y="20100"/>
                  </a:cubicBezTo>
                  <a:cubicBezTo>
                    <a:pt x="18313" y="20100"/>
                    <a:pt x="18334" y="20103"/>
                    <a:pt x="18355" y="20103"/>
                  </a:cubicBezTo>
                  <a:cubicBezTo>
                    <a:pt x="18355" y="20030"/>
                    <a:pt x="18418" y="19972"/>
                    <a:pt x="18490" y="19972"/>
                  </a:cubicBezTo>
                  <a:close/>
                  <a:moveTo>
                    <a:pt x="18207" y="20166"/>
                  </a:moveTo>
                  <a:cubicBezTo>
                    <a:pt x="18166" y="20248"/>
                    <a:pt x="18105" y="20330"/>
                    <a:pt x="17985" y="20334"/>
                  </a:cubicBezTo>
                  <a:lnTo>
                    <a:pt x="17985" y="20334"/>
                  </a:lnTo>
                  <a:cubicBezTo>
                    <a:pt x="18025" y="20244"/>
                    <a:pt x="18085" y="20173"/>
                    <a:pt x="18207" y="20166"/>
                  </a:cubicBezTo>
                  <a:close/>
                  <a:moveTo>
                    <a:pt x="76457" y="19905"/>
                  </a:moveTo>
                  <a:cubicBezTo>
                    <a:pt x="76529" y="19905"/>
                    <a:pt x="76592" y="19929"/>
                    <a:pt x="76655" y="19976"/>
                  </a:cubicBezTo>
                  <a:cubicBezTo>
                    <a:pt x="76640" y="19975"/>
                    <a:pt x="76625" y="19974"/>
                    <a:pt x="76611" y="19974"/>
                  </a:cubicBezTo>
                  <a:cubicBezTo>
                    <a:pt x="76405" y="19974"/>
                    <a:pt x="76264" y="20105"/>
                    <a:pt x="76088" y="20145"/>
                  </a:cubicBezTo>
                  <a:cubicBezTo>
                    <a:pt x="75899" y="20208"/>
                    <a:pt x="75730" y="20313"/>
                    <a:pt x="75562" y="20418"/>
                  </a:cubicBezTo>
                  <a:cubicBezTo>
                    <a:pt x="75520" y="20355"/>
                    <a:pt x="75583" y="20334"/>
                    <a:pt x="75604" y="20313"/>
                  </a:cubicBezTo>
                  <a:cubicBezTo>
                    <a:pt x="75857" y="20145"/>
                    <a:pt x="76109" y="20018"/>
                    <a:pt x="76382" y="19913"/>
                  </a:cubicBezTo>
                  <a:cubicBezTo>
                    <a:pt x="76408" y="19908"/>
                    <a:pt x="76433" y="19905"/>
                    <a:pt x="76457" y="19905"/>
                  </a:cubicBezTo>
                  <a:close/>
                  <a:moveTo>
                    <a:pt x="17968" y="20355"/>
                  </a:moveTo>
                  <a:lnTo>
                    <a:pt x="17968" y="20355"/>
                  </a:lnTo>
                  <a:cubicBezTo>
                    <a:pt x="17945" y="20402"/>
                    <a:pt x="17908" y="20423"/>
                    <a:pt x="17871" y="20460"/>
                  </a:cubicBezTo>
                  <a:cubicBezTo>
                    <a:pt x="17831" y="20359"/>
                    <a:pt x="17906" y="20355"/>
                    <a:pt x="17968" y="20355"/>
                  </a:cubicBezTo>
                  <a:close/>
                  <a:moveTo>
                    <a:pt x="17304" y="20733"/>
                  </a:moveTo>
                  <a:lnTo>
                    <a:pt x="17325" y="20754"/>
                  </a:lnTo>
                  <a:cubicBezTo>
                    <a:pt x="17325" y="20775"/>
                    <a:pt x="17304" y="20775"/>
                    <a:pt x="17304" y="20775"/>
                  </a:cubicBezTo>
                  <a:cubicBezTo>
                    <a:pt x="17283" y="20775"/>
                    <a:pt x="17283" y="20775"/>
                    <a:pt x="17283" y="20754"/>
                  </a:cubicBezTo>
                  <a:cubicBezTo>
                    <a:pt x="17283" y="20754"/>
                    <a:pt x="17304" y="20733"/>
                    <a:pt x="17304" y="20733"/>
                  </a:cubicBezTo>
                  <a:close/>
                  <a:moveTo>
                    <a:pt x="51180" y="18571"/>
                  </a:moveTo>
                  <a:lnTo>
                    <a:pt x="51180" y="18571"/>
                  </a:lnTo>
                  <a:cubicBezTo>
                    <a:pt x="51346" y="18655"/>
                    <a:pt x="51512" y="18780"/>
                    <a:pt x="51615" y="18946"/>
                  </a:cubicBezTo>
                  <a:cubicBezTo>
                    <a:pt x="51678" y="19051"/>
                    <a:pt x="51805" y="19156"/>
                    <a:pt x="51868" y="19262"/>
                  </a:cubicBezTo>
                  <a:cubicBezTo>
                    <a:pt x="52162" y="19619"/>
                    <a:pt x="52456" y="19976"/>
                    <a:pt x="52793" y="20292"/>
                  </a:cubicBezTo>
                  <a:cubicBezTo>
                    <a:pt x="52814" y="20313"/>
                    <a:pt x="52835" y="20334"/>
                    <a:pt x="52835" y="20355"/>
                  </a:cubicBezTo>
                  <a:cubicBezTo>
                    <a:pt x="52877" y="20355"/>
                    <a:pt x="52898" y="20376"/>
                    <a:pt x="52898" y="20418"/>
                  </a:cubicBezTo>
                  <a:cubicBezTo>
                    <a:pt x="52940" y="20418"/>
                    <a:pt x="52961" y="20439"/>
                    <a:pt x="52961" y="20481"/>
                  </a:cubicBezTo>
                  <a:lnTo>
                    <a:pt x="53024" y="20481"/>
                  </a:lnTo>
                  <a:cubicBezTo>
                    <a:pt x="53213" y="20670"/>
                    <a:pt x="53487" y="20754"/>
                    <a:pt x="53592" y="21028"/>
                  </a:cubicBezTo>
                  <a:lnTo>
                    <a:pt x="53529" y="21028"/>
                  </a:lnTo>
                  <a:cubicBezTo>
                    <a:pt x="53402" y="20901"/>
                    <a:pt x="53171" y="20880"/>
                    <a:pt x="53108" y="20691"/>
                  </a:cubicBezTo>
                  <a:cubicBezTo>
                    <a:pt x="53066" y="20607"/>
                    <a:pt x="52982" y="20565"/>
                    <a:pt x="52961" y="20481"/>
                  </a:cubicBezTo>
                  <a:cubicBezTo>
                    <a:pt x="52919" y="20481"/>
                    <a:pt x="52898" y="20460"/>
                    <a:pt x="52898" y="20418"/>
                  </a:cubicBezTo>
                  <a:cubicBezTo>
                    <a:pt x="52856" y="20418"/>
                    <a:pt x="52835" y="20397"/>
                    <a:pt x="52835" y="20355"/>
                  </a:cubicBezTo>
                  <a:cubicBezTo>
                    <a:pt x="52646" y="20313"/>
                    <a:pt x="52477" y="20208"/>
                    <a:pt x="52351" y="20061"/>
                  </a:cubicBezTo>
                  <a:cubicBezTo>
                    <a:pt x="52183" y="19892"/>
                    <a:pt x="52015" y="19703"/>
                    <a:pt x="51889" y="19493"/>
                  </a:cubicBezTo>
                  <a:cubicBezTo>
                    <a:pt x="51805" y="19346"/>
                    <a:pt x="51700" y="19241"/>
                    <a:pt x="51594" y="19135"/>
                  </a:cubicBezTo>
                  <a:cubicBezTo>
                    <a:pt x="51447" y="18988"/>
                    <a:pt x="51321" y="18799"/>
                    <a:pt x="51174" y="18652"/>
                  </a:cubicBezTo>
                  <a:cubicBezTo>
                    <a:pt x="51174" y="18634"/>
                    <a:pt x="51190" y="18584"/>
                    <a:pt x="51180" y="18571"/>
                  </a:cubicBezTo>
                  <a:close/>
                  <a:moveTo>
                    <a:pt x="53592" y="21028"/>
                  </a:moveTo>
                  <a:lnTo>
                    <a:pt x="53592" y="21028"/>
                  </a:lnTo>
                  <a:cubicBezTo>
                    <a:pt x="53634" y="21049"/>
                    <a:pt x="53613" y="21091"/>
                    <a:pt x="53655" y="21091"/>
                  </a:cubicBezTo>
                  <a:cubicBezTo>
                    <a:pt x="53613" y="21091"/>
                    <a:pt x="53571" y="21070"/>
                    <a:pt x="53592" y="21028"/>
                  </a:cubicBezTo>
                  <a:close/>
                  <a:moveTo>
                    <a:pt x="53655" y="21091"/>
                  </a:moveTo>
                  <a:cubicBezTo>
                    <a:pt x="53676" y="21112"/>
                    <a:pt x="53739" y="21133"/>
                    <a:pt x="53697" y="21133"/>
                  </a:cubicBezTo>
                  <a:cubicBezTo>
                    <a:pt x="53689" y="21137"/>
                    <a:pt x="53682" y="21138"/>
                    <a:pt x="53677" y="21138"/>
                  </a:cubicBezTo>
                  <a:cubicBezTo>
                    <a:pt x="53655" y="21138"/>
                    <a:pt x="53655" y="21108"/>
                    <a:pt x="53655" y="21091"/>
                  </a:cubicBezTo>
                  <a:close/>
                  <a:moveTo>
                    <a:pt x="53802" y="21175"/>
                  </a:moveTo>
                  <a:cubicBezTo>
                    <a:pt x="53821" y="21175"/>
                    <a:pt x="53823" y="21192"/>
                    <a:pt x="53823" y="21210"/>
                  </a:cubicBezTo>
                  <a:lnTo>
                    <a:pt x="53823" y="21210"/>
                  </a:lnTo>
                  <a:cubicBezTo>
                    <a:pt x="53798" y="21199"/>
                    <a:pt x="53770" y="21175"/>
                    <a:pt x="53802" y="21175"/>
                  </a:cubicBezTo>
                  <a:close/>
                  <a:moveTo>
                    <a:pt x="17030" y="20944"/>
                  </a:moveTo>
                  <a:lnTo>
                    <a:pt x="17030" y="20944"/>
                  </a:lnTo>
                  <a:cubicBezTo>
                    <a:pt x="16841" y="21133"/>
                    <a:pt x="16610" y="21259"/>
                    <a:pt x="16337" y="21280"/>
                  </a:cubicBezTo>
                  <a:cubicBezTo>
                    <a:pt x="16337" y="21296"/>
                    <a:pt x="16312" y="21336"/>
                    <a:pt x="16301" y="21336"/>
                  </a:cubicBezTo>
                  <a:cubicBezTo>
                    <a:pt x="16297" y="21336"/>
                    <a:pt x="16294" y="21332"/>
                    <a:pt x="16294" y="21322"/>
                  </a:cubicBezTo>
                  <a:cubicBezTo>
                    <a:pt x="16294" y="21280"/>
                    <a:pt x="16316" y="21280"/>
                    <a:pt x="16337" y="21280"/>
                  </a:cubicBezTo>
                  <a:cubicBezTo>
                    <a:pt x="16547" y="21133"/>
                    <a:pt x="16778" y="21028"/>
                    <a:pt x="17030" y="20944"/>
                  </a:cubicBezTo>
                  <a:close/>
                  <a:moveTo>
                    <a:pt x="53846" y="21220"/>
                  </a:moveTo>
                  <a:lnTo>
                    <a:pt x="53991" y="21238"/>
                  </a:lnTo>
                  <a:cubicBezTo>
                    <a:pt x="54159" y="21427"/>
                    <a:pt x="54412" y="21532"/>
                    <a:pt x="54559" y="21763"/>
                  </a:cubicBezTo>
                  <a:cubicBezTo>
                    <a:pt x="54580" y="21763"/>
                    <a:pt x="54559" y="21785"/>
                    <a:pt x="54559" y="21827"/>
                  </a:cubicBezTo>
                  <a:cubicBezTo>
                    <a:pt x="54287" y="21680"/>
                    <a:pt x="54035" y="21471"/>
                    <a:pt x="53846" y="21220"/>
                  </a:cubicBezTo>
                  <a:close/>
                  <a:moveTo>
                    <a:pt x="54790" y="21974"/>
                  </a:moveTo>
                  <a:cubicBezTo>
                    <a:pt x="54811" y="21974"/>
                    <a:pt x="54811" y="21995"/>
                    <a:pt x="54811" y="21995"/>
                  </a:cubicBezTo>
                  <a:lnTo>
                    <a:pt x="54790" y="22016"/>
                  </a:lnTo>
                  <a:cubicBezTo>
                    <a:pt x="54790" y="22016"/>
                    <a:pt x="54769" y="22016"/>
                    <a:pt x="54769" y="21995"/>
                  </a:cubicBezTo>
                  <a:cubicBezTo>
                    <a:pt x="54769" y="21974"/>
                    <a:pt x="54769" y="21974"/>
                    <a:pt x="54790" y="21974"/>
                  </a:cubicBezTo>
                  <a:close/>
                  <a:moveTo>
                    <a:pt x="16204" y="21350"/>
                  </a:moveTo>
                  <a:cubicBezTo>
                    <a:pt x="16208" y="21350"/>
                    <a:pt x="16210" y="21354"/>
                    <a:pt x="16210" y="21364"/>
                  </a:cubicBezTo>
                  <a:cubicBezTo>
                    <a:pt x="16210" y="21406"/>
                    <a:pt x="16189" y="21406"/>
                    <a:pt x="16168" y="21406"/>
                  </a:cubicBezTo>
                  <a:cubicBezTo>
                    <a:pt x="16084" y="21553"/>
                    <a:pt x="15958" y="21637"/>
                    <a:pt x="15790" y="21658"/>
                  </a:cubicBezTo>
                  <a:cubicBezTo>
                    <a:pt x="15601" y="21869"/>
                    <a:pt x="15327" y="22016"/>
                    <a:pt x="15033" y="22079"/>
                  </a:cubicBezTo>
                  <a:cubicBezTo>
                    <a:pt x="15243" y="21932"/>
                    <a:pt x="15454" y="21785"/>
                    <a:pt x="15664" y="21658"/>
                  </a:cubicBezTo>
                  <a:lnTo>
                    <a:pt x="15790" y="21658"/>
                  </a:lnTo>
                  <a:lnTo>
                    <a:pt x="15790" y="21553"/>
                  </a:lnTo>
                  <a:cubicBezTo>
                    <a:pt x="15916" y="21532"/>
                    <a:pt x="16021" y="21406"/>
                    <a:pt x="16147" y="21406"/>
                  </a:cubicBezTo>
                  <a:cubicBezTo>
                    <a:pt x="16163" y="21390"/>
                    <a:pt x="16191" y="21350"/>
                    <a:pt x="16204" y="21350"/>
                  </a:cubicBezTo>
                  <a:close/>
                  <a:moveTo>
                    <a:pt x="54979" y="22163"/>
                  </a:moveTo>
                  <a:cubicBezTo>
                    <a:pt x="54999" y="22163"/>
                    <a:pt x="55000" y="22182"/>
                    <a:pt x="55000" y="22202"/>
                  </a:cubicBezTo>
                  <a:lnTo>
                    <a:pt x="55000" y="22202"/>
                  </a:lnTo>
                  <a:cubicBezTo>
                    <a:pt x="54967" y="22192"/>
                    <a:pt x="54944" y="22163"/>
                    <a:pt x="54979" y="22163"/>
                  </a:cubicBezTo>
                  <a:close/>
                  <a:moveTo>
                    <a:pt x="55021" y="22207"/>
                  </a:moveTo>
                  <a:cubicBezTo>
                    <a:pt x="55049" y="22213"/>
                    <a:pt x="55063" y="22233"/>
                    <a:pt x="55063" y="22267"/>
                  </a:cubicBezTo>
                  <a:lnTo>
                    <a:pt x="55063" y="22267"/>
                  </a:lnTo>
                  <a:cubicBezTo>
                    <a:pt x="55022" y="22263"/>
                    <a:pt x="55021" y="22243"/>
                    <a:pt x="55021" y="22207"/>
                  </a:cubicBezTo>
                  <a:close/>
                  <a:moveTo>
                    <a:pt x="14760" y="22142"/>
                  </a:moveTo>
                  <a:lnTo>
                    <a:pt x="14760" y="22142"/>
                  </a:lnTo>
                  <a:cubicBezTo>
                    <a:pt x="14718" y="22352"/>
                    <a:pt x="14549" y="22310"/>
                    <a:pt x="14423" y="22394"/>
                  </a:cubicBezTo>
                  <a:cubicBezTo>
                    <a:pt x="14255" y="22520"/>
                    <a:pt x="14066" y="22647"/>
                    <a:pt x="13856" y="22731"/>
                  </a:cubicBezTo>
                  <a:cubicBezTo>
                    <a:pt x="13835" y="22752"/>
                    <a:pt x="13793" y="22752"/>
                    <a:pt x="13751" y="22752"/>
                  </a:cubicBezTo>
                  <a:lnTo>
                    <a:pt x="13582" y="22752"/>
                  </a:lnTo>
                  <a:cubicBezTo>
                    <a:pt x="13940" y="22499"/>
                    <a:pt x="14339" y="22289"/>
                    <a:pt x="14760" y="22142"/>
                  </a:cubicBezTo>
                  <a:close/>
                  <a:moveTo>
                    <a:pt x="13408" y="22843"/>
                  </a:moveTo>
                  <a:cubicBezTo>
                    <a:pt x="13412" y="22843"/>
                    <a:pt x="13414" y="22847"/>
                    <a:pt x="13414" y="22857"/>
                  </a:cubicBezTo>
                  <a:cubicBezTo>
                    <a:pt x="13414" y="22899"/>
                    <a:pt x="13393" y="22899"/>
                    <a:pt x="13372" y="22899"/>
                  </a:cubicBezTo>
                  <a:cubicBezTo>
                    <a:pt x="13372" y="22883"/>
                    <a:pt x="13396" y="22843"/>
                    <a:pt x="13408" y="22843"/>
                  </a:cubicBezTo>
                  <a:close/>
                  <a:moveTo>
                    <a:pt x="55126" y="22263"/>
                  </a:moveTo>
                  <a:cubicBezTo>
                    <a:pt x="55225" y="22263"/>
                    <a:pt x="55309" y="22304"/>
                    <a:pt x="55379" y="22373"/>
                  </a:cubicBezTo>
                  <a:cubicBezTo>
                    <a:pt x="55589" y="22541"/>
                    <a:pt x="55862" y="22604"/>
                    <a:pt x="56052" y="22815"/>
                  </a:cubicBezTo>
                  <a:cubicBezTo>
                    <a:pt x="56094" y="22878"/>
                    <a:pt x="56241" y="22836"/>
                    <a:pt x="56241" y="23004"/>
                  </a:cubicBezTo>
                  <a:cubicBezTo>
                    <a:pt x="55820" y="22815"/>
                    <a:pt x="55421" y="22562"/>
                    <a:pt x="55084" y="22268"/>
                  </a:cubicBezTo>
                  <a:cubicBezTo>
                    <a:pt x="55078" y="22268"/>
                    <a:pt x="55072" y="22268"/>
                    <a:pt x="55067" y="22267"/>
                  </a:cubicBezTo>
                  <a:lnTo>
                    <a:pt x="55067" y="22267"/>
                  </a:lnTo>
                  <a:cubicBezTo>
                    <a:pt x="55088" y="22264"/>
                    <a:pt x="55107" y="22263"/>
                    <a:pt x="55126" y="22263"/>
                  </a:cubicBezTo>
                  <a:close/>
                  <a:moveTo>
                    <a:pt x="56325" y="23025"/>
                  </a:moveTo>
                  <a:lnTo>
                    <a:pt x="57229" y="23361"/>
                  </a:lnTo>
                  <a:cubicBezTo>
                    <a:pt x="57270" y="23423"/>
                    <a:pt x="57372" y="23485"/>
                    <a:pt x="57416" y="23587"/>
                  </a:cubicBezTo>
                  <a:lnTo>
                    <a:pt x="57416" y="23587"/>
                  </a:lnTo>
                  <a:cubicBezTo>
                    <a:pt x="57005" y="23480"/>
                    <a:pt x="56634" y="23293"/>
                    <a:pt x="56325" y="23025"/>
                  </a:cubicBezTo>
                  <a:close/>
                  <a:moveTo>
                    <a:pt x="75311" y="20446"/>
                  </a:moveTo>
                  <a:cubicBezTo>
                    <a:pt x="75336" y="20446"/>
                    <a:pt x="75365" y="20453"/>
                    <a:pt x="75397" y="20471"/>
                  </a:cubicBezTo>
                  <a:lnTo>
                    <a:pt x="75397" y="20471"/>
                  </a:lnTo>
                  <a:cubicBezTo>
                    <a:pt x="75130" y="20634"/>
                    <a:pt x="74862" y="20778"/>
                    <a:pt x="74574" y="20923"/>
                  </a:cubicBezTo>
                  <a:cubicBezTo>
                    <a:pt x="74301" y="21007"/>
                    <a:pt x="74069" y="21133"/>
                    <a:pt x="73796" y="21238"/>
                  </a:cubicBezTo>
                  <a:cubicBezTo>
                    <a:pt x="73628" y="21280"/>
                    <a:pt x="73460" y="21364"/>
                    <a:pt x="73334" y="21490"/>
                  </a:cubicBezTo>
                  <a:cubicBezTo>
                    <a:pt x="72997" y="21511"/>
                    <a:pt x="72766" y="21742"/>
                    <a:pt x="72472" y="21827"/>
                  </a:cubicBezTo>
                  <a:cubicBezTo>
                    <a:pt x="72009" y="21974"/>
                    <a:pt x="71589" y="22247"/>
                    <a:pt x="71147" y="22415"/>
                  </a:cubicBezTo>
                  <a:cubicBezTo>
                    <a:pt x="70811" y="22541"/>
                    <a:pt x="70516" y="22710"/>
                    <a:pt x="70180" y="22836"/>
                  </a:cubicBezTo>
                  <a:cubicBezTo>
                    <a:pt x="70012" y="22857"/>
                    <a:pt x="69823" y="22920"/>
                    <a:pt x="69654" y="23004"/>
                  </a:cubicBezTo>
                  <a:cubicBezTo>
                    <a:pt x="69360" y="23172"/>
                    <a:pt x="69045" y="23298"/>
                    <a:pt x="68708" y="23403"/>
                  </a:cubicBezTo>
                  <a:cubicBezTo>
                    <a:pt x="68540" y="23509"/>
                    <a:pt x="68351" y="23572"/>
                    <a:pt x="68162" y="23635"/>
                  </a:cubicBezTo>
                  <a:cubicBezTo>
                    <a:pt x="68014" y="23677"/>
                    <a:pt x="67867" y="23698"/>
                    <a:pt x="67720" y="23698"/>
                  </a:cubicBezTo>
                  <a:cubicBezTo>
                    <a:pt x="67930" y="23614"/>
                    <a:pt x="68077" y="23445"/>
                    <a:pt x="68309" y="23424"/>
                  </a:cubicBezTo>
                  <a:cubicBezTo>
                    <a:pt x="68456" y="23382"/>
                    <a:pt x="68603" y="23319"/>
                    <a:pt x="68750" y="23235"/>
                  </a:cubicBezTo>
                  <a:cubicBezTo>
                    <a:pt x="68876" y="23151"/>
                    <a:pt x="69003" y="23109"/>
                    <a:pt x="69150" y="23067"/>
                  </a:cubicBezTo>
                  <a:cubicBezTo>
                    <a:pt x="69339" y="23025"/>
                    <a:pt x="69486" y="22941"/>
                    <a:pt x="69633" y="22836"/>
                  </a:cubicBezTo>
                  <a:cubicBezTo>
                    <a:pt x="69759" y="22752"/>
                    <a:pt x="69907" y="22689"/>
                    <a:pt x="70054" y="22689"/>
                  </a:cubicBezTo>
                  <a:cubicBezTo>
                    <a:pt x="70327" y="22647"/>
                    <a:pt x="70600" y="22541"/>
                    <a:pt x="70853" y="22394"/>
                  </a:cubicBezTo>
                  <a:cubicBezTo>
                    <a:pt x="71168" y="22205"/>
                    <a:pt x="71483" y="22058"/>
                    <a:pt x="71820" y="21932"/>
                  </a:cubicBezTo>
                  <a:cubicBezTo>
                    <a:pt x="72198" y="21806"/>
                    <a:pt x="72577" y="21658"/>
                    <a:pt x="72913" y="21448"/>
                  </a:cubicBezTo>
                  <a:cubicBezTo>
                    <a:pt x="73123" y="21322"/>
                    <a:pt x="73355" y="21238"/>
                    <a:pt x="73607" y="21175"/>
                  </a:cubicBezTo>
                  <a:lnTo>
                    <a:pt x="74048" y="21007"/>
                  </a:lnTo>
                  <a:cubicBezTo>
                    <a:pt x="74217" y="20923"/>
                    <a:pt x="74385" y="20817"/>
                    <a:pt x="74574" y="20733"/>
                  </a:cubicBezTo>
                  <a:cubicBezTo>
                    <a:pt x="74742" y="20649"/>
                    <a:pt x="74931" y="20586"/>
                    <a:pt x="75100" y="20544"/>
                  </a:cubicBezTo>
                  <a:cubicBezTo>
                    <a:pt x="75164" y="20544"/>
                    <a:pt x="75216" y="20446"/>
                    <a:pt x="75311" y="20446"/>
                  </a:cubicBezTo>
                  <a:close/>
                  <a:moveTo>
                    <a:pt x="13261" y="22891"/>
                  </a:moveTo>
                  <a:cubicBezTo>
                    <a:pt x="13289" y="22891"/>
                    <a:pt x="13320" y="22902"/>
                    <a:pt x="13348" y="22902"/>
                  </a:cubicBezTo>
                  <a:cubicBezTo>
                    <a:pt x="13356" y="22902"/>
                    <a:pt x="13364" y="22901"/>
                    <a:pt x="13372" y="22899"/>
                  </a:cubicBezTo>
                  <a:lnTo>
                    <a:pt x="13372" y="22899"/>
                  </a:lnTo>
                  <a:cubicBezTo>
                    <a:pt x="13354" y="22945"/>
                    <a:pt x="13327" y="22955"/>
                    <a:pt x="13298" y="22955"/>
                  </a:cubicBezTo>
                  <a:cubicBezTo>
                    <a:pt x="13276" y="22955"/>
                    <a:pt x="13253" y="22949"/>
                    <a:pt x="13230" y="22949"/>
                  </a:cubicBezTo>
                  <a:cubicBezTo>
                    <a:pt x="13214" y="22949"/>
                    <a:pt x="13198" y="22952"/>
                    <a:pt x="13183" y="22962"/>
                  </a:cubicBezTo>
                  <a:lnTo>
                    <a:pt x="13225" y="23046"/>
                  </a:lnTo>
                  <a:cubicBezTo>
                    <a:pt x="13078" y="23151"/>
                    <a:pt x="12952" y="23235"/>
                    <a:pt x="12804" y="23319"/>
                  </a:cubicBezTo>
                  <a:cubicBezTo>
                    <a:pt x="12489" y="23466"/>
                    <a:pt x="12174" y="23572"/>
                    <a:pt x="11858" y="23677"/>
                  </a:cubicBezTo>
                  <a:cubicBezTo>
                    <a:pt x="11543" y="23740"/>
                    <a:pt x="11228" y="23866"/>
                    <a:pt x="10933" y="24013"/>
                  </a:cubicBezTo>
                  <a:cubicBezTo>
                    <a:pt x="10891" y="24034"/>
                    <a:pt x="10828" y="24055"/>
                    <a:pt x="10765" y="24076"/>
                  </a:cubicBezTo>
                  <a:cubicBezTo>
                    <a:pt x="10639" y="24076"/>
                    <a:pt x="10492" y="24118"/>
                    <a:pt x="10366" y="24202"/>
                  </a:cubicBezTo>
                  <a:cubicBezTo>
                    <a:pt x="10303" y="24223"/>
                    <a:pt x="10239" y="24286"/>
                    <a:pt x="10155" y="24307"/>
                  </a:cubicBezTo>
                  <a:lnTo>
                    <a:pt x="9945" y="24307"/>
                  </a:lnTo>
                  <a:lnTo>
                    <a:pt x="9798" y="24434"/>
                  </a:lnTo>
                  <a:cubicBezTo>
                    <a:pt x="9756" y="24328"/>
                    <a:pt x="9819" y="24265"/>
                    <a:pt x="9882" y="24265"/>
                  </a:cubicBezTo>
                  <a:cubicBezTo>
                    <a:pt x="10008" y="24223"/>
                    <a:pt x="10134" y="24181"/>
                    <a:pt x="10261" y="24097"/>
                  </a:cubicBezTo>
                  <a:cubicBezTo>
                    <a:pt x="10387" y="24034"/>
                    <a:pt x="10534" y="24076"/>
                    <a:pt x="10660" y="24013"/>
                  </a:cubicBezTo>
                  <a:cubicBezTo>
                    <a:pt x="10744" y="23992"/>
                    <a:pt x="10828" y="23950"/>
                    <a:pt x="10912" y="23908"/>
                  </a:cubicBezTo>
                  <a:cubicBezTo>
                    <a:pt x="11207" y="23719"/>
                    <a:pt x="11522" y="23593"/>
                    <a:pt x="11858" y="23530"/>
                  </a:cubicBezTo>
                  <a:cubicBezTo>
                    <a:pt x="12153" y="23466"/>
                    <a:pt x="12426" y="23361"/>
                    <a:pt x="12699" y="23214"/>
                  </a:cubicBezTo>
                  <a:cubicBezTo>
                    <a:pt x="12846" y="23109"/>
                    <a:pt x="13015" y="23025"/>
                    <a:pt x="13183" y="22962"/>
                  </a:cubicBezTo>
                  <a:cubicBezTo>
                    <a:pt x="13202" y="22904"/>
                    <a:pt x="13230" y="22891"/>
                    <a:pt x="13261" y="22891"/>
                  </a:cubicBezTo>
                  <a:close/>
                  <a:moveTo>
                    <a:pt x="9251" y="24560"/>
                  </a:moveTo>
                  <a:lnTo>
                    <a:pt x="9251" y="24560"/>
                  </a:lnTo>
                  <a:cubicBezTo>
                    <a:pt x="9108" y="24739"/>
                    <a:pt x="8965" y="24796"/>
                    <a:pt x="8679" y="24796"/>
                  </a:cubicBezTo>
                  <a:cubicBezTo>
                    <a:pt x="8629" y="24796"/>
                    <a:pt x="8575" y="24794"/>
                    <a:pt x="8515" y="24791"/>
                  </a:cubicBezTo>
                  <a:cubicBezTo>
                    <a:pt x="8747" y="24665"/>
                    <a:pt x="8999" y="24581"/>
                    <a:pt x="9251" y="24560"/>
                  </a:cubicBezTo>
                  <a:close/>
                  <a:moveTo>
                    <a:pt x="57418" y="23572"/>
                  </a:moveTo>
                  <a:cubicBezTo>
                    <a:pt x="57586" y="23593"/>
                    <a:pt x="57712" y="23719"/>
                    <a:pt x="57860" y="23740"/>
                  </a:cubicBezTo>
                  <a:cubicBezTo>
                    <a:pt x="57986" y="23803"/>
                    <a:pt x="58112" y="23845"/>
                    <a:pt x="58259" y="23866"/>
                  </a:cubicBezTo>
                  <a:cubicBezTo>
                    <a:pt x="58322" y="23866"/>
                    <a:pt x="58364" y="23908"/>
                    <a:pt x="58406" y="23929"/>
                  </a:cubicBezTo>
                  <a:cubicBezTo>
                    <a:pt x="58659" y="24055"/>
                    <a:pt x="58932" y="24118"/>
                    <a:pt x="59205" y="24118"/>
                  </a:cubicBezTo>
                  <a:cubicBezTo>
                    <a:pt x="59289" y="24118"/>
                    <a:pt x="59352" y="24139"/>
                    <a:pt x="59436" y="24160"/>
                  </a:cubicBezTo>
                  <a:cubicBezTo>
                    <a:pt x="59752" y="24223"/>
                    <a:pt x="60088" y="24265"/>
                    <a:pt x="60446" y="24328"/>
                  </a:cubicBezTo>
                  <a:cubicBezTo>
                    <a:pt x="60574" y="24420"/>
                    <a:pt x="60718" y="24480"/>
                    <a:pt x="60878" y="24480"/>
                  </a:cubicBezTo>
                  <a:cubicBezTo>
                    <a:pt x="60902" y="24480"/>
                    <a:pt x="60926" y="24478"/>
                    <a:pt x="60950" y="24476"/>
                  </a:cubicBezTo>
                  <a:cubicBezTo>
                    <a:pt x="61003" y="24486"/>
                    <a:pt x="61050" y="24491"/>
                    <a:pt x="61097" y="24491"/>
                  </a:cubicBezTo>
                  <a:cubicBezTo>
                    <a:pt x="61145" y="24491"/>
                    <a:pt x="61192" y="24486"/>
                    <a:pt x="61245" y="24476"/>
                  </a:cubicBezTo>
                  <a:cubicBezTo>
                    <a:pt x="61497" y="24476"/>
                    <a:pt x="61749" y="24497"/>
                    <a:pt x="61980" y="24560"/>
                  </a:cubicBezTo>
                  <a:cubicBezTo>
                    <a:pt x="62012" y="24570"/>
                    <a:pt x="62049" y="24575"/>
                    <a:pt x="62086" y="24575"/>
                  </a:cubicBezTo>
                  <a:cubicBezTo>
                    <a:pt x="62122" y="24575"/>
                    <a:pt x="62159" y="24570"/>
                    <a:pt x="62191" y="24560"/>
                  </a:cubicBezTo>
                  <a:cubicBezTo>
                    <a:pt x="62254" y="24549"/>
                    <a:pt x="62322" y="24544"/>
                    <a:pt x="62390" y="24544"/>
                  </a:cubicBezTo>
                  <a:cubicBezTo>
                    <a:pt x="62459" y="24544"/>
                    <a:pt x="62527" y="24549"/>
                    <a:pt x="62590" y="24560"/>
                  </a:cubicBezTo>
                  <a:cubicBezTo>
                    <a:pt x="62800" y="24591"/>
                    <a:pt x="63011" y="24607"/>
                    <a:pt x="63221" y="24607"/>
                  </a:cubicBezTo>
                  <a:cubicBezTo>
                    <a:pt x="63431" y="24607"/>
                    <a:pt x="63641" y="24591"/>
                    <a:pt x="63852" y="24560"/>
                  </a:cubicBezTo>
                  <a:cubicBezTo>
                    <a:pt x="63925" y="24535"/>
                    <a:pt x="64007" y="24525"/>
                    <a:pt x="64086" y="24525"/>
                  </a:cubicBezTo>
                  <a:cubicBezTo>
                    <a:pt x="64143" y="24525"/>
                    <a:pt x="64199" y="24530"/>
                    <a:pt x="64251" y="24539"/>
                  </a:cubicBezTo>
                  <a:cubicBezTo>
                    <a:pt x="64298" y="24558"/>
                    <a:pt x="64350" y="24568"/>
                    <a:pt x="64402" y="24568"/>
                  </a:cubicBezTo>
                  <a:cubicBezTo>
                    <a:pt x="64465" y="24568"/>
                    <a:pt x="64530" y="24552"/>
                    <a:pt x="64587" y="24518"/>
                  </a:cubicBezTo>
                  <a:cubicBezTo>
                    <a:pt x="64602" y="24503"/>
                    <a:pt x="64628" y="24488"/>
                    <a:pt x="64656" y="24488"/>
                  </a:cubicBezTo>
                  <a:cubicBezTo>
                    <a:pt x="64668" y="24488"/>
                    <a:pt x="64680" y="24490"/>
                    <a:pt x="64693" y="24497"/>
                  </a:cubicBezTo>
                  <a:cubicBezTo>
                    <a:pt x="64714" y="24499"/>
                    <a:pt x="64735" y="24499"/>
                    <a:pt x="64756" y="24499"/>
                  </a:cubicBezTo>
                  <a:cubicBezTo>
                    <a:pt x="64966" y="24499"/>
                    <a:pt x="65176" y="24413"/>
                    <a:pt x="65386" y="24413"/>
                  </a:cubicBezTo>
                  <a:cubicBezTo>
                    <a:pt x="65555" y="24413"/>
                    <a:pt x="65702" y="24349"/>
                    <a:pt x="65849" y="24286"/>
                  </a:cubicBezTo>
                  <a:cubicBezTo>
                    <a:pt x="65996" y="24202"/>
                    <a:pt x="66164" y="24139"/>
                    <a:pt x="66353" y="24118"/>
                  </a:cubicBezTo>
                  <a:cubicBezTo>
                    <a:pt x="66480" y="24055"/>
                    <a:pt x="66627" y="24013"/>
                    <a:pt x="66753" y="23929"/>
                  </a:cubicBezTo>
                  <a:cubicBezTo>
                    <a:pt x="67026" y="23845"/>
                    <a:pt x="67300" y="23761"/>
                    <a:pt x="67573" y="23719"/>
                  </a:cubicBezTo>
                  <a:lnTo>
                    <a:pt x="67573" y="23719"/>
                  </a:lnTo>
                  <a:cubicBezTo>
                    <a:pt x="67594" y="23740"/>
                    <a:pt x="67594" y="23803"/>
                    <a:pt x="67552" y="23803"/>
                  </a:cubicBezTo>
                  <a:cubicBezTo>
                    <a:pt x="67468" y="23803"/>
                    <a:pt x="67405" y="23824"/>
                    <a:pt x="67363" y="23887"/>
                  </a:cubicBezTo>
                  <a:cubicBezTo>
                    <a:pt x="67237" y="23971"/>
                    <a:pt x="67089" y="24034"/>
                    <a:pt x="66942" y="24055"/>
                  </a:cubicBezTo>
                  <a:cubicBezTo>
                    <a:pt x="66858" y="24055"/>
                    <a:pt x="66795" y="24097"/>
                    <a:pt x="66732" y="24139"/>
                  </a:cubicBezTo>
                  <a:cubicBezTo>
                    <a:pt x="66522" y="24244"/>
                    <a:pt x="66311" y="24328"/>
                    <a:pt x="66101" y="24413"/>
                  </a:cubicBezTo>
                  <a:cubicBezTo>
                    <a:pt x="65982" y="24427"/>
                    <a:pt x="65874" y="24442"/>
                    <a:pt x="65769" y="24442"/>
                  </a:cubicBezTo>
                  <a:cubicBezTo>
                    <a:pt x="65725" y="24442"/>
                    <a:pt x="65682" y="24440"/>
                    <a:pt x="65639" y="24434"/>
                  </a:cubicBezTo>
                  <a:cubicBezTo>
                    <a:pt x="65534" y="24581"/>
                    <a:pt x="65323" y="24539"/>
                    <a:pt x="65155" y="24602"/>
                  </a:cubicBezTo>
                  <a:cubicBezTo>
                    <a:pt x="65008" y="24665"/>
                    <a:pt x="64819" y="24686"/>
                    <a:pt x="64651" y="24686"/>
                  </a:cubicBezTo>
                  <a:lnTo>
                    <a:pt x="64356" y="24686"/>
                  </a:lnTo>
                  <a:cubicBezTo>
                    <a:pt x="64062" y="24686"/>
                    <a:pt x="63767" y="24707"/>
                    <a:pt x="63473" y="24770"/>
                  </a:cubicBezTo>
                  <a:cubicBezTo>
                    <a:pt x="63368" y="24770"/>
                    <a:pt x="63263" y="24770"/>
                    <a:pt x="63158" y="24791"/>
                  </a:cubicBezTo>
                  <a:cubicBezTo>
                    <a:pt x="63113" y="24806"/>
                    <a:pt x="63068" y="24813"/>
                    <a:pt x="63025" y="24813"/>
                  </a:cubicBezTo>
                  <a:cubicBezTo>
                    <a:pt x="62945" y="24813"/>
                    <a:pt x="62868" y="24790"/>
                    <a:pt x="62800" y="24749"/>
                  </a:cubicBezTo>
                  <a:cubicBezTo>
                    <a:pt x="62758" y="24738"/>
                    <a:pt x="62722" y="24733"/>
                    <a:pt x="62687" y="24733"/>
                  </a:cubicBezTo>
                  <a:cubicBezTo>
                    <a:pt x="62653" y="24733"/>
                    <a:pt x="62622" y="24738"/>
                    <a:pt x="62590" y="24749"/>
                  </a:cubicBezTo>
                  <a:cubicBezTo>
                    <a:pt x="62149" y="24749"/>
                    <a:pt x="61707" y="24728"/>
                    <a:pt x="61266" y="24665"/>
                  </a:cubicBezTo>
                  <a:cubicBezTo>
                    <a:pt x="60950" y="24623"/>
                    <a:pt x="60635" y="24560"/>
                    <a:pt x="60341" y="24476"/>
                  </a:cubicBezTo>
                  <a:cubicBezTo>
                    <a:pt x="60249" y="24460"/>
                    <a:pt x="60158" y="24401"/>
                    <a:pt x="60051" y="24401"/>
                  </a:cubicBezTo>
                  <a:cubicBezTo>
                    <a:pt x="60010" y="24401"/>
                    <a:pt x="59967" y="24410"/>
                    <a:pt x="59920" y="24434"/>
                  </a:cubicBezTo>
                  <a:cubicBezTo>
                    <a:pt x="59911" y="24437"/>
                    <a:pt x="59901" y="24438"/>
                    <a:pt x="59890" y="24438"/>
                  </a:cubicBezTo>
                  <a:cubicBezTo>
                    <a:pt x="59822" y="24438"/>
                    <a:pt x="59716" y="24389"/>
                    <a:pt x="59626" y="24371"/>
                  </a:cubicBezTo>
                  <a:cubicBezTo>
                    <a:pt x="59205" y="24307"/>
                    <a:pt x="58806" y="24202"/>
                    <a:pt x="58406" y="24055"/>
                  </a:cubicBezTo>
                  <a:cubicBezTo>
                    <a:pt x="58133" y="23992"/>
                    <a:pt x="57881" y="23887"/>
                    <a:pt x="57649" y="23782"/>
                  </a:cubicBezTo>
                  <a:cubicBezTo>
                    <a:pt x="57544" y="23740"/>
                    <a:pt x="57481" y="23677"/>
                    <a:pt x="57439" y="23593"/>
                  </a:cubicBezTo>
                  <a:cubicBezTo>
                    <a:pt x="57432" y="23591"/>
                    <a:pt x="57425" y="23589"/>
                    <a:pt x="57418" y="23587"/>
                  </a:cubicBezTo>
                  <a:lnTo>
                    <a:pt x="57418" y="23587"/>
                  </a:lnTo>
                  <a:lnTo>
                    <a:pt x="57418" y="23572"/>
                  </a:lnTo>
                  <a:close/>
                  <a:moveTo>
                    <a:pt x="8273" y="24937"/>
                  </a:moveTo>
                  <a:cubicBezTo>
                    <a:pt x="8287" y="24937"/>
                    <a:pt x="8304" y="24944"/>
                    <a:pt x="8326" y="24959"/>
                  </a:cubicBezTo>
                  <a:cubicBezTo>
                    <a:pt x="8314" y="24997"/>
                    <a:pt x="8293" y="25005"/>
                    <a:pt x="8270" y="25005"/>
                  </a:cubicBezTo>
                  <a:cubicBezTo>
                    <a:pt x="8255" y="25005"/>
                    <a:pt x="8238" y="25001"/>
                    <a:pt x="8221" y="25001"/>
                  </a:cubicBezTo>
                  <a:cubicBezTo>
                    <a:pt x="8221" y="25022"/>
                    <a:pt x="8200" y="25043"/>
                    <a:pt x="8179" y="25064"/>
                  </a:cubicBezTo>
                  <a:cubicBezTo>
                    <a:pt x="8158" y="25064"/>
                    <a:pt x="8137" y="25043"/>
                    <a:pt x="8116" y="25043"/>
                  </a:cubicBezTo>
                  <a:cubicBezTo>
                    <a:pt x="8129" y="25005"/>
                    <a:pt x="8156" y="24998"/>
                    <a:pt x="8181" y="24998"/>
                  </a:cubicBezTo>
                  <a:cubicBezTo>
                    <a:pt x="8198" y="24998"/>
                    <a:pt x="8213" y="25001"/>
                    <a:pt x="8221" y="25001"/>
                  </a:cubicBezTo>
                  <a:cubicBezTo>
                    <a:pt x="8235" y="24961"/>
                    <a:pt x="8248" y="24937"/>
                    <a:pt x="8273" y="24937"/>
                  </a:cubicBezTo>
                  <a:close/>
                  <a:moveTo>
                    <a:pt x="7717" y="25085"/>
                  </a:moveTo>
                  <a:lnTo>
                    <a:pt x="7822" y="25169"/>
                  </a:lnTo>
                  <a:cubicBezTo>
                    <a:pt x="7653" y="25190"/>
                    <a:pt x="7485" y="25296"/>
                    <a:pt x="7380" y="25443"/>
                  </a:cubicBezTo>
                  <a:cubicBezTo>
                    <a:pt x="7363" y="25441"/>
                    <a:pt x="7347" y="25441"/>
                    <a:pt x="7330" y="25441"/>
                  </a:cubicBezTo>
                  <a:cubicBezTo>
                    <a:pt x="7104" y="25441"/>
                    <a:pt x="6893" y="25561"/>
                    <a:pt x="6666" y="25569"/>
                  </a:cubicBezTo>
                  <a:lnTo>
                    <a:pt x="6666" y="25569"/>
                  </a:lnTo>
                  <a:cubicBezTo>
                    <a:pt x="6729" y="25485"/>
                    <a:pt x="6855" y="25485"/>
                    <a:pt x="6939" y="25443"/>
                  </a:cubicBezTo>
                  <a:cubicBezTo>
                    <a:pt x="7191" y="25296"/>
                    <a:pt x="7464" y="25211"/>
                    <a:pt x="7717" y="25085"/>
                  </a:cubicBezTo>
                  <a:close/>
                  <a:moveTo>
                    <a:pt x="43492" y="0"/>
                  </a:moveTo>
                  <a:cubicBezTo>
                    <a:pt x="43453" y="0"/>
                    <a:pt x="43413" y="1"/>
                    <a:pt x="43374" y="3"/>
                  </a:cubicBezTo>
                  <a:cubicBezTo>
                    <a:pt x="43269" y="45"/>
                    <a:pt x="43164" y="108"/>
                    <a:pt x="43080" y="192"/>
                  </a:cubicBezTo>
                  <a:lnTo>
                    <a:pt x="42785" y="192"/>
                  </a:lnTo>
                  <a:cubicBezTo>
                    <a:pt x="42709" y="117"/>
                    <a:pt x="42604" y="79"/>
                    <a:pt x="42499" y="79"/>
                  </a:cubicBezTo>
                  <a:cubicBezTo>
                    <a:pt x="42429" y="79"/>
                    <a:pt x="42360" y="96"/>
                    <a:pt x="42302" y="129"/>
                  </a:cubicBezTo>
                  <a:cubicBezTo>
                    <a:pt x="42289" y="138"/>
                    <a:pt x="42277" y="141"/>
                    <a:pt x="42266" y="141"/>
                  </a:cubicBezTo>
                  <a:cubicBezTo>
                    <a:pt x="42221" y="141"/>
                    <a:pt x="42184" y="87"/>
                    <a:pt x="42133" y="87"/>
                  </a:cubicBezTo>
                  <a:lnTo>
                    <a:pt x="41923" y="319"/>
                  </a:lnTo>
                  <a:cubicBezTo>
                    <a:pt x="41885" y="286"/>
                    <a:pt x="41848" y="274"/>
                    <a:pt x="41812" y="274"/>
                  </a:cubicBezTo>
                  <a:cubicBezTo>
                    <a:pt x="41732" y="274"/>
                    <a:pt x="41659" y="332"/>
                    <a:pt x="41594" y="332"/>
                  </a:cubicBezTo>
                  <a:cubicBezTo>
                    <a:pt x="41577" y="332"/>
                    <a:pt x="41561" y="328"/>
                    <a:pt x="41545" y="319"/>
                  </a:cubicBezTo>
                  <a:lnTo>
                    <a:pt x="41335" y="508"/>
                  </a:lnTo>
                  <a:cubicBezTo>
                    <a:pt x="41303" y="495"/>
                    <a:pt x="41271" y="490"/>
                    <a:pt x="41238" y="490"/>
                  </a:cubicBezTo>
                  <a:cubicBezTo>
                    <a:pt x="41148" y="490"/>
                    <a:pt x="41051" y="526"/>
                    <a:pt x="40947" y="526"/>
                  </a:cubicBezTo>
                  <a:cubicBezTo>
                    <a:pt x="40909" y="526"/>
                    <a:pt x="40870" y="521"/>
                    <a:pt x="40830" y="508"/>
                  </a:cubicBezTo>
                  <a:cubicBezTo>
                    <a:pt x="40830" y="592"/>
                    <a:pt x="40809" y="676"/>
                    <a:pt x="40767" y="760"/>
                  </a:cubicBezTo>
                  <a:cubicBezTo>
                    <a:pt x="40739" y="754"/>
                    <a:pt x="40711" y="751"/>
                    <a:pt x="40684" y="751"/>
                  </a:cubicBezTo>
                  <a:cubicBezTo>
                    <a:pt x="40530" y="751"/>
                    <a:pt x="40400" y="848"/>
                    <a:pt x="40346" y="991"/>
                  </a:cubicBezTo>
                  <a:lnTo>
                    <a:pt x="40283" y="886"/>
                  </a:lnTo>
                  <a:cubicBezTo>
                    <a:pt x="40266" y="883"/>
                    <a:pt x="40248" y="881"/>
                    <a:pt x="40231" y="881"/>
                  </a:cubicBezTo>
                  <a:cubicBezTo>
                    <a:pt x="40072" y="881"/>
                    <a:pt x="39945" y="1023"/>
                    <a:pt x="39775" y="1023"/>
                  </a:cubicBezTo>
                  <a:cubicBezTo>
                    <a:pt x="39749" y="1023"/>
                    <a:pt x="39723" y="1020"/>
                    <a:pt x="39695" y="1012"/>
                  </a:cubicBezTo>
                  <a:lnTo>
                    <a:pt x="39695" y="1139"/>
                  </a:lnTo>
                  <a:cubicBezTo>
                    <a:pt x="39765" y="1080"/>
                    <a:pt x="39841" y="1067"/>
                    <a:pt x="39928" y="1067"/>
                  </a:cubicBezTo>
                  <a:cubicBezTo>
                    <a:pt x="39997" y="1067"/>
                    <a:pt x="40073" y="1075"/>
                    <a:pt x="40157" y="1075"/>
                  </a:cubicBezTo>
                  <a:cubicBezTo>
                    <a:pt x="39989" y="1244"/>
                    <a:pt x="39779" y="1202"/>
                    <a:pt x="39632" y="1307"/>
                  </a:cubicBezTo>
                  <a:cubicBezTo>
                    <a:pt x="39589" y="1265"/>
                    <a:pt x="39589" y="1223"/>
                    <a:pt x="39589" y="1181"/>
                  </a:cubicBezTo>
                  <a:cubicBezTo>
                    <a:pt x="39442" y="1286"/>
                    <a:pt x="39274" y="1349"/>
                    <a:pt x="39085" y="1370"/>
                  </a:cubicBezTo>
                  <a:cubicBezTo>
                    <a:pt x="38980" y="1580"/>
                    <a:pt x="38749" y="1643"/>
                    <a:pt x="38643" y="1790"/>
                  </a:cubicBezTo>
                  <a:cubicBezTo>
                    <a:pt x="38538" y="1811"/>
                    <a:pt x="38454" y="1769"/>
                    <a:pt x="38412" y="1853"/>
                  </a:cubicBezTo>
                  <a:cubicBezTo>
                    <a:pt x="38355" y="1910"/>
                    <a:pt x="38303" y="1933"/>
                    <a:pt x="38248" y="1933"/>
                  </a:cubicBezTo>
                  <a:cubicBezTo>
                    <a:pt x="38182" y="1933"/>
                    <a:pt x="38114" y="1900"/>
                    <a:pt x="38034" y="1853"/>
                  </a:cubicBezTo>
                  <a:cubicBezTo>
                    <a:pt x="38013" y="2043"/>
                    <a:pt x="37865" y="2106"/>
                    <a:pt x="37760" y="2190"/>
                  </a:cubicBezTo>
                  <a:cubicBezTo>
                    <a:pt x="37739" y="2190"/>
                    <a:pt x="37739" y="2232"/>
                    <a:pt x="37739" y="2232"/>
                  </a:cubicBezTo>
                  <a:lnTo>
                    <a:pt x="37823" y="2232"/>
                  </a:lnTo>
                  <a:cubicBezTo>
                    <a:pt x="37802" y="2337"/>
                    <a:pt x="37718" y="2421"/>
                    <a:pt x="37613" y="2421"/>
                  </a:cubicBezTo>
                  <a:cubicBezTo>
                    <a:pt x="37613" y="2442"/>
                    <a:pt x="37592" y="2484"/>
                    <a:pt x="37550" y="2484"/>
                  </a:cubicBezTo>
                  <a:cubicBezTo>
                    <a:pt x="37382" y="2652"/>
                    <a:pt x="37151" y="2694"/>
                    <a:pt x="36982" y="2842"/>
                  </a:cubicBezTo>
                  <a:cubicBezTo>
                    <a:pt x="36919" y="2799"/>
                    <a:pt x="37046" y="2757"/>
                    <a:pt x="36919" y="2715"/>
                  </a:cubicBezTo>
                  <a:cubicBezTo>
                    <a:pt x="36835" y="2905"/>
                    <a:pt x="36583" y="2989"/>
                    <a:pt x="36541" y="3241"/>
                  </a:cubicBezTo>
                  <a:cubicBezTo>
                    <a:pt x="36520" y="3325"/>
                    <a:pt x="36394" y="3367"/>
                    <a:pt x="36352" y="3367"/>
                  </a:cubicBezTo>
                  <a:cubicBezTo>
                    <a:pt x="36328" y="3360"/>
                    <a:pt x="36307" y="3357"/>
                    <a:pt x="36287" y="3357"/>
                  </a:cubicBezTo>
                  <a:cubicBezTo>
                    <a:pt x="36184" y="3357"/>
                    <a:pt x="36128" y="3440"/>
                    <a:pt x="36057" y="3493"/>
                  </a:cubicBezTo>
                  <a:cubicBezTo>
                    <a:pt x="35879" y="3612"/>
                    <a:pt x="35719" y="3768"/>
                    <a:pt x="35490" y="3768"/>
                  </a:cubicBezTo>
                  <a:cubicBezTo>
                    <a:pt x="35476" y="3768"/>
                    <a:pt x="35462" y="3768"/>
                    <a:pt x="35448" y="3767"/>
                  </a:cubicBezTo>
                  <a:lnTo>
                    <a:pt x="35448" y="4040"/>
                  </a:lnTo>
                  <a:cubicBezTo>
                    <a:pt x="35385" y="4250"/>
                    <a:pt x="35216" y="4229"/>
                    <a:pt x="35111" y="4292"/>
                  </a:cubicBezTo>
                  <a:cubicBezTo>
                    <a:pt x="34943" y="4418"/>
                    <a:pt x="34733" y="4523"/>
                    <a:pt x="34544" y="4608"/>
                  </a:cubicBezTo>
                  <a:cubicBezTo>
                    <a:pt x="34312" y="4692"/>
                    <a:pt x="34123" y="4818"/>
                    <a:pt x="34018" y="5028"/>
                  </a:cubicBezTo>
                  <a:cubicBezTo>
                    <a:pt x="33976" y="5091"/>
                    <a:pt x="33913" y="5154"/>
                    <a:pt x="33829" y="5175"/>
                  </a:cubicBezTo>
                  <a:cubicBezTo>
                    <a:pt x="33724" y="5238"/>
                    <a:pt x="33619" y="5322"/>
                    <a:pt x="33577" y="5449"/>
                  </a:cubicBezTo>
                  <a:cubicBezTo>
                    <a:pt x="33534" y="5659"/>
                    <a:pt x="33366" y="5722"/>
                    <a:pt x="33198" y="5806"/>
                  </a:cubicBezTo>
                  <a:cubicBezTo>
                    <a:pt x="33135" y="5764"/>
                    <a:pt x="33261" y="5680"/>
                    <a:pt x="33177" y="5680"/>
                  </a:cubicBezTo>
                  <a:cubicBezTo>
                    <a:pt x="33072" y="5680"/>
                    <a:pt x="33030" y="5764"/>
                    <a:pt x="33009" y="5848"/>
                  </a:cubicBezTo>
                  <a:cubicBezTo>
                    <a:pt x="32988" y="5932"/>
                    <a:pt x="32862" y="5890"/>
                    <a:pt x="32862" y="5995"/>
                  </a:cubicBezTo>
                  <a:lnTo>
                    <a:pt x="32946" y="6016"/>
                  </a:lnTo>
                  <a:cubicBezTo>
                    <a:pt x="32841" y="6205"/>
                    <a:pt x="32715" y="6353"/>
                    <a:pt x="32546" y="6479"/>
                  </a:cubicBezTo>
                  <a:cubicBezTo>
                    <a:pt x="32525" y="6479"/>
                    <a:pt x="32504" y="6484"/>
                    <a:pt x="32483" y="6484"/>
                  </a:cubicBezTo>
                  <a:cubicBezTo>
                    <a:pt x="32462" y="6484"/>
                    <a:pt x="32441" y="6479"/>
                    <a:pt x="32420" y="6458"/>
                  </a:cubicBezTo>
                  <a:lnTo>
                    <a:pt x="32504" y="6374"/>
                  </a:lnTo>
                  <a:cubicBezTo>
                    <a:pt x="32546" y="6332"/>
                    <a:pt x="32546" y="6290"/>
                    <a:pt x="32504" y="6247"/>
                  </a:cubicBezTo>
                  <a:cubicBezTo>
                    <a:pt x="32441" y="6332"/>
                    <a:pt x="32336" y="6269"/>
                    <a:pt x="32273" y="6353"/>
                  </a:cubicBezTo>
                  <a:cubicBezTo>
                    <a:pt x="32210" y="6563"/>
                    <a:pt x="32063" y="6731"/>
                    <a:pt x="31853" y="6815"/>
                  </a:cubicBezTo>
                  <a:lnTo>
                    <a:pt x="31916" y="6983"/>
                  </a:lnTo>
                  <a:cubicBezTo>
                    <a:pt x="31810" y="7109"/>
                    <a:pt x="31705" y="7215"/>
                    <a:pt x="31579" y="7320"/>
                  </a:cubicBezTo>
                  <a:cubicBezTo>
                    <a:pt x="31474" y="7404"/>
                    <a:pt x="31453" y="7593"/>
                    <a:pt x="31285" y="7656"/>
                  </a:cubicBezTo>
                  <a:lnTo>
                    <a:pt x="31096" y="7656"/>
                  </a:lnTo>
                  <a:cubicBezTo>
                    <a:pt x="31096" y="7698"/>
                    <a:pt x="31117" y="7740"/>
                    <a:pt x="31075" y="7761"/>
                  </a:cubicBezTo>
                  <a:cubicBezTo>
                    <a:pt x="31063" y="7767"/>
                    <a:pt x="31051" y="7769"/>
                    <a:pt x="31038" y="7769"/>
                  </a:cubicBezTo>
                  <a:cubicBezTo>
                    <a:pt x="31005" y="7769"/>
                    <a:pt x="30975" y="7750"/>
                    <a:pt x="30991" y="7719"/>
                  </a:cubicBezTo>
                  <a:lnTo>
                    <a:pt x="30991" y="7719"/>
                  </a:lnTo>
                  <a:cubicBezTo>
                    <a:pt x="30843" y="7824"/>
                    <a:pt x="30654" y="7803"/>
                    <a:pt x="30549" y="7950"/>
                  </a:cubicBezTo>
                  <a:cubicBezTo>
                    <a:pt x="30570" y="7993"/>
                    <a:pt x="30591" y="8035"/>
                    <a:pt x="30612" y="8077"/>
                  </a:cubicBezTo>
                  <a:cubicBezTo>
                    <a:pt x="30618" y="8078"/>
                    <a:pt x="30623" y="8079"/>
                    <a:pt x="30627" y="8079"/>
                  </a:cubicBezTo>
                  <a:cubicBezTo>
                    <a:pt x="30687" y="8079"/>
                    <a:pt x="30666" y="7969"/>
                    <a:pt x="30757" y="7969"/>
                  </a:cubicBezTo>
                  <a:cubicBezTo>
                    <a:pt x="30764" y="7969"/>
                    <a:pt x="30772" y="7970"/>
                    <a:pt x="30780" y="7971"/>
                  </a:cubicBezTo>
                  <a:cubicBezTo>
                    <a:pt x="30759" y="8056"/>
                    <a:pt x="30717" y="8140"/>
                    <a:pt x="30633" y="8203"/>
                  </a:cubicBezTo>
                  <a:cubicBezTo>
                    <a:pt x="30591" y="8203"/>
                    <a:pt x="30549" y="8203"/>
                    <a:pt x="30549" y="8140"/>
                  </a:cubicBezTo>
                  <a:cubicBezTo>
                    <a:pt x="30486" y="8161"/>
                    <a:pt x="30465" y="8203"/>
                    <a:pt x="30423" y="8245"/>
                  </a:cubicBezTo>
                  <a:lnTo>
                    <a:pt x="30465" y="8308"/>
                  </a:lnTo>
                  <a:cubicBezTo>
                    <a:pt x="30297" y="8413"/>
                    <a:pt x="30150" y="8539"/>
                    <a:pt x="30044" y="8707"/>
                  </a:cubicBezTo>
                  <a:cubicBezTo>
                    <a:pt x="29960" y="8876"/>
                    <a:pt x="29792" y="9002"/>
                    <a:pt x="29624" y="9065"/>
                  </a:cubicBezTo>
                  <a:cubicBezTo>
                    <a:pt x="29615" y="9073"/>
                    <a:pt x="29603" y="9079"/>
                    <a:pt x="29591" y="9079"/>
                  </a:cubicBezTo>
                  <a:cubicBezTo>
                    <a:pt x="29575" y="9079"/>
                    <a:pt x="29561" y="9068"/>
                    <a:pt x="29561" y="9044"/>
                  </a:cubicBezTo>
                  <a:cubicBezTo>
                    <a:pt x="29561" y="9023"/>
                    <a:pt x="29624" y="9002"/>
                    <a:pt x="29561" y="8960"/>
                  </a:cubicBezTo>
                  <a:cubicBezTo>
                    <a:pt x="29456" y="8960"/>
                    <a:pt x="29414" y="9107"/>
                    <a:pt x="29351" y="9107"/>
                  </a:cubicBezTo>
                  <a:cubicBezTo>
                    <a:pt x="29182" y="9359"/>
                    <a:pt x="29035" y="9611"/>
                    <a:pt x="28930" y="9822"/>
                  </a:cubicBezTo>
                  <a:cubicBezTo>
                    <a:pt x="28825" y="10032"/>
                    <a:pt x="28531" y="10053"/>
                    <a:pt x="28468" y="10305"/>
                  </a:cubicBezTo>
                  <a:lnTo>
                    <a:pt x="28236" y="10305"/>
                  </a:lnTo>
                  <a:cubicBezTo>
                    <a:pt x="28215" y="10431"/>
                    <a:pt x="28131" y="10536"/>
                    <a:pt x="28026" y="10579"/>
                  </a:cubicBezTo>
                  <a:cubicBezTo>
                    <a:pt x="27900" y="10642"/>
                    <a:pt x="27879" y="10747"/>
                    <a:pt x="27816" y="10831"/>
                  </a:cubicBezTo>
                  <a:cubicBezTo>
                    <a:pt x="27784" y="10852"/>
                    <a:pt x="27758" y="10852"/>
                    <a:pt x="27734" y="10852"/>
                  </a:cubicBezTo>
                  <a:cubicBezTo>
                    <a:pt x="27711" y="10852"/>
                    <a:pt x="27690" y="10852"/>
                    <a:pt x="27669" y="10873"/>
                  </a:cubicBezTo>
                  <a:cubicBezTo>
                    <a:pt x="27585" y="11083"/>
                    <a:pt x="27458" y="11251"/>
                    <a:pt x="27269" y="11356"/>
                  </a:cubicBezTo>
                  <a:cubicBezTo>
                    <a:pt x="27164" y="11398"/>
                    <a:pt x="27101" y="11483"/>
                    <a:pt x="27080" y="11588"/>
                  </a:cubicBezTo>
                  <a:cubicBezTo>
                    <a:pt x="26996" y="11777"/>
                    <a:pt x="26849" y="11924"/>
                    <a:pt x="26660" y="12029"/>
                  </a:cubicBezTo>
                  <a:lnTo>
                    <a:pt x="26554" y="11966"/>
                  </a:lnTo>
                  <a:cubicBezTo>
                    <a:pt x="26512" y="12050"/>
                    <a:pt x="26428" y="12071"/>
                    <a:pt x="26407" y="12176"/>
                  </a:cubicBezTo>
                  <a:cubicBezTo>
                    <a:pt x="26344" y="12387"/>
                    <a:pt x="26218" y="12555"/>
                    <a:pt x="26008" y="12660"/>
                  </a:cubicBezTo>
                  <a:cubicBezTo>
                    <a:pt x="25861" y="13038"/>
                    <a:pt x="25524" y="13080"/>
                    <a:pt x="25251" y="13249"/>
                  </a:cubicBezTo>
                  <a:cubicBezTo>
                    <a:pt x="25125" y="13522"/>
                    <a:pt x="24830" y="13648"/>
                    <a:pt x="24662" y="13900"/>
                  </a:cubicBezTo>
                  <a:cubicBezTo>
                    <a:pt x="24473" y="14153"/>
                    <a:pt x="24263" y="14363"/>
                    <a:pt x="24031" y="14552"/>
                  </a:cubicBezTo>
                  <a:cubicBezTo>
                    <a:pt x="24001" y="14560"/>
                    <a:pt x="23967" y="14565"/>
                    <a:pt x="23934" y="14565"/>
                  </a:cubicBezTo>
                  <a:cubicBezTo>
                    <a:pt x="23876" y="14565"/>
                    <a:pt x="23819" y="14550"/>
                    <a:pt x="23779" y="14510"/>
                  </a:cubicBezTo>
                  <a:cubicBezTo>
                    <a:pt x="23758" y="14552"/>
                    <a:pt x="23674" y="14573"/>
                    <a:pt x="23716" y="14615"/>
                  </a:cubicBezTo>
                  <a:cubicBezTo>
                    <a:pt x="23737" y="14657"/>
                    <a:pt x="23779" y="14678"/>
                    <a:pt x="23821" y="14720"/>
                  </a:cubicBezTo>
                  <a:cubicBezTo>
                    <a:pt x="23737" y="14804"/>
                    <a:pt x="23737" y="14910"/>
                    <a:pt x="23611" y="14952"/>
                  </a:cubicBezTo>
                  <a:cubicBezTo>
                    <a:pt x="23506" y="14994"/>
                    <a:pt x="23401" y="15099"/>
                    <a:pt x="23359" y="15204"/>
                  </a:cubicBezTo>
                  <a:cubicBezTo>
                    <a:pt x="23212" y="15498"/>
                    <a:pt x="22854" y="15603"/>
                    <a:pt x="22728" y="15898"/>
                  </a:cubicBezTo>
                  <a:cubicBezTo>
                    <a:pt x="22707" y="15919"/>
                    <a:pt x="22686" y="15919"/>
                    <a:pt x="22665" y="15940"/>
                  </a:cubicBezTo>
                  <a:cubicBezTo>
                    <a:pt x="22328" y="16150"/>
                    <a:pt x="22013" y="16381"/>
                    <a:pt x="21698" y="16655"/>
                  </a:cubicBezTo>
                  <a:cubicBezTo>
                    <a:pt x="21530" y="16802"/>
                    <a:pt x="21382" y="16970"/>
                    <a:pt x="21277" y="17159"/>
                  </a:cubicBezTo>
                  <a:cubicBezTo>
                    <a:pt x="21130" y="17201"/>
                    <a:pt x="21004" y="17285"/>
                    <a:pt x="20899" y="17390"/>
                  </a:cubicBezTo>
                  <a:cubicBezTo>
                    <a:pt x="20857" y="17432"/>
                    <a:pt x="20794" y="17496"/>
                    <a:pt x="20752" y="17538"/>
                  </a:cubicBezTo>
                  <a:cubicBezTo>
                    <a:pt x="20647" y="17664"/>
                    <a:pt x="20520" y="17748"/>
                    <a:pt x="20394" y="17811"/>
                  </a:cubicBezTo>
                  <a:cubicBezTo>
                    <a:pt x="20247" y="17853"/>
                    <a:pt x="20142" y="18000"/>
                    <a:pt x="20058" y="18042"/>
                  </a:cubicBezTo>
                  <a:cubicBezTo>
                    <a:pt x="19932" y="18147"/>
                    <a:pt x="19953" y="18273"/>
                    <a:pt x="19827" y="18294"/>
                  </a:cubicBezTo>
                  <a:cubicBezTo>
                    <a:pt x="19785" y="18442"/>
                    <a:pt x="19616" y="18442"/>
                    <a:pt x="19532" y="18526"/>
                  </a:cubicBezTo>
                  <a:cubicBezTo>
                    <a:pt x="19322" y="18715"/>
                    <a:pt x="19091" y="18862"/>
                    <a:pt x="18838" y="18967"/>
                  </a:cubicBezTo>
                  <a:cubicBezTo>
                    <a:pt x="18733" y="19030"/>
                    <a:pt x="18649" y="19093"/>
                    <a:pt x="18565" y="19177"/>
                  </a:cubicBezTo>
                  <a:cubicBezTo>
                    <a:pt x="18439" y="19304"/>
                    <a:pt x="18292" y="19388"/>
                    <a:pt x="18124" y="19409"/>
                  </a:cubicBezTo>
                  <a:cubicBezTo>
                    <a:pt x="18061" y="19535"/>
                    <a:pt x="17997" y="19640"/>
                    <a:pt x="17892" y="19703"/>
                  </a:cubicBezTo>
                  <a:lnTo>
                    <a:pt x="17745" y="19703"/>
                  </a:lnTo>
                  <a:cubicBezTo>
                    <a:pt x="17388" y="19913"/>
                    <a:pt x="17051" y="20166"/>
                    <a:pt x="16778" y="20460"/>
                  </a:cubicBezTo>
                  <a:cubicBezTo>
                    <a:pt x="16750" y="20449"/>
                    <a:pt x="16720" y="20443"/>
                    <a:pt x="16690" y="20443"/>
                  </a:cubicBezTo>
                  <a:cubicBezTo>
                    <a:pt x="16608" y="20443"/>
                    <a:pt x="16524" y="20483"/>
                    <a:pt x="16463" y="20544"/>
                  </a:cubicBezTo>
                  <a:cubicBezTo>
                    <a:pt x="16231" y="20712"/>
                    <a:pt x="15937" y="20796"/>
                    <a:pt x="15706" y="20965"/>
                  </a:cubicBezTo>
                  <a:cubicBezTo>
                    <a:pt x="15496" y="21133"/>
                    <a:pt x="15222" y="21217"/>
                    <a:pt x="14991" y="21364"/>
                  </a:cubicBezTo>
                  <a:cubicBezTo>
                    <a:pt x="14760" y="21532"/>
                    <a:pt x="14507" y="21637"/>
                    <a:pt x="14276" y="21806"/>
                  </a:cubicBezTo>
                  <a:cubicBezTo>
                    <a:pt x="14171" y="21869"/>
                    <a:pt x="14066" y="21932"/>
                    <a:pt x="13961" y="21974"/>
                  </a:cubicBezTo>
                  <a:cubicBezTo>
                    <a:pt x="13835" y="22016"/>
                    <a:pt x="13751" y="22121"/>
                    <a:pt x="13624" y="22142"/>
                  </a:cubicBezTo>
                  <a:cubicBezTo>
                    <a:pt x="13288" y="22247"/>
                    <a:pt x="12994" y="22394"/>
                    <a:pt x="12720" y="22604"/>
                  </a:cubicBezTo>
                  <a:cubicBezTo>
                    <a:pt x="12552" y="22710"/>
                    <a:pt x="12363" y="22794"/>
                    <a:pt x="12153" y="22857"/>
                  </a:cubicBezTo>
                  <a:cubicBezTo>
                    <a:pt x="11921" y="22941"/>
                    <a:pt x="11669" y="23025"/>
                    <a:pt x="11438" y="23151"/>
                  </a:cubicBezTo>
                  <a:cubicBezTo>
                    <a:pt x="11391" y="23198"/>
                    <a:pt x="11320" y="23222"/>
                    <a:pt x="11252" y="23222"/>
                  </a:cubicBezTo>
                  <a:cubicBezTo>
                    <a:pt x="11229" y="23222"/>
                    <a:pt x="11207" y="23219"/>
                    <a:pt x="11186" y="23214"/>
                  </a:cubicBezTo>
                  <a:cubicBezTo>
                    <a:pt x="11123" y="23214"/>
                    <a:pt x="11080" y="23235"/>
                    <a:pt x="11038" y="23256"/>
                  </a:cubicBezTo>
                  <a:cubicBezTo>
                    <a:pt x="10576" y="23403"/>
                    <a:pt x="10176" y="23656"/>
                    <a:pt x="9714" y="23761"/>
                  </a:cubicBezTo>
                  <a:cubicBezTo>
                    <a:pt x="9441" y="23803"/>
                    <a:pt x="9230" y="24055"/>
                    <a:pt x="8957" y="24055"/>
                  </a:cubicBezTo>
                  <a:cubicBezTo>
                    <a:pt x="8663" y="24223"/>
                    <a:pt x="8305" y="24244"/>
                    <a:pt x="8011" y="24434"/>
                  </a:cubicBezTo>
                  <a:cubicBezTo>
                    <a:pt x="7981" y="24448"/>
                    <a:pt x="7951" y="24463"/>
                    <a:pt x="7914" y="24463"/>
                  </a:cubicBezTo>
                  <a:cubicBezTo>
                    <a:pt x="7899" y="24463"/>
                    <a:pt x="7882" y="24461"/>
                    <a:pt x="7864" y="24455"/>
                  </a:cubicBezTo>
                  <a:cubicBezTo>
                    <a:pt x="7759" y="24455"/>
                    <a:pt x="7675" y="24476"/>
                    <a:pt x="7590" y="24539"/>
                  </a:cubicBezTo>
                  <a:cubicBezTo>
                    <a:pt x="7317" y="24707"/>
                    <a:pt x="7044" y="24833"/>
                    <a:pt x="6749" y="24938"/>
                  </a:cubicBezTo>
                  <a:cubicBezTo>
                    <a:pt x="6518" y="25001"/>
                    <a:pt x="6287" y="25106"/>
                    <a:pt x="6077" y="25169"/>
                  </a:cubicBezTo>
                  <a:cubicBezTo>
                    <a:pt x="5866" y="25233"/>
                    <a:pt x="5698" y="25338"/>
                    <a:pt x="5488" y="25401"/>
                  </a:cubicBezTo>
                  <a:cubicBezTo>
                    <a:pt x="5131" y="25464"/>
                    <a:pt x="4794" y="25569"/>
                    <a:pt x="4437" y="25674"/>
                  </a:cubicBezTo>
                  <a:cubicBezTo>
                    <a:pt x="4353" y="25737"/>
                    <a:pt x="4269" y="25758"/>
                    <a:pt x="4163" y="25758"/>
                  </a:cubicBezTo>
                  <a:cubicBezTo>
                    <a:pt x="3869" y="25758"/>
                    <a:pt x="3554" y="25800"/>
                    <a:pt x="3280" y="25884"/>
                  </a:cubicBezTo>
                  <a:cubicBezTo>
                    <a:pt x="3112" y="25926"/>
                    <a:pt x="2923" y="25947"/>
                    <a:pt x="2755" y="25947"/>
                  </a:cubicBezTo>
                  <a:cubicBezTo>
                    <a:pt x="2702" y="25937"/>
                    <a:pt x="2644" y="25932"/>
                    <a:pt x="2587" y="25932"/>
                  </a:cubicBezTo>
                  <a:cubicBezTo>
                    <a:pt x="2529" y="25932"/>
                    <a:pt x="2471" y="25937"/>
                    <a:pt x="2418" y="25947"/>
                  </a:cubicBezTo>
                  <a:cubicBezTo>
                    <a:pt x="2187" y="26010"/>
                    <a:pt x="1935" y="26052"/>
                    <a:pt x="1683" y="26073"/>
                  </a:cubicBezTo>
                  <a:cubicBezTo>
                    <a:pt x="1612" y="26073"/>
                    <a:pt x="1533" y="26055"/>
                    <a:pt x="1469" y="26055"/>
                  </a:cubicBezTo>
                  <a:cubicBezTo>
                    <a:pt x="1437" y="26055"/>
                    <a:pt x="1409" y="26059"/>
                    <a:pt x="1388" y="26073"/>
                  </a:cubicBezTo>
                  <a:cubicBezTo>
                    <a:pt x="1265" y="26104"/>
                    <a:pt x="1142" y="26124"/>
                    <a:pt x="1011" y="26124"/>
                  </a:cubicBezTo>
                  <a:cubicBezTo>
                    <a:pt x="963" y="26124"/>
                    <a:pt x="913" y="26121"/>
                    <a:pt x="863" y="26116"/>
                  </a:cubicBezTo>
                  <a:cubicBezTo>
                    <a:pt x="800" y="26116"/>
                    <a:pt x="715" y="26137"/>
                    <a:pt x="652" y="26179"/>
                  </a:cubicBezTo>
                  <a:cubicBezTo>
                    <a:pt x="589" y="26073"/>
                    <a:pt x="484" y="26052"/>
                    <a:pt x="379" y="25989"/>
                  </a:cubicBezTo>
                  <a:cubicBezTo>
                    <a:pt x="337" y="26052"/>
                    <a:pt x="279" y="26063"/>
                    <a:pt x="216" y="26063"/>
                  </a:cubicBezTo>
                  <a:cubicBezTo>
                    <a:pt x="185" y="26063"/>
                    <a:pt x="152" y="26060"/>
                    <a:pt x="119" y="26060"/>
                  </a:cubicBezTo>
                  <a:cubicBezTo>
                    <a:pt x="86" y="26060"/>
                    <a:pt x="53" y="26063"/>
                    <a:pt x="22" y="26073"/>
                  </a:cubicBezTo>
                  <a:cubicBezTo>
                    <a:pt x="22" y="26158"/>
                    <a:pt x="64" y="26221"/>
                    <a:pt x="148" y="26242"/>
                  </a:cubicBezTo>
                  <a:lnTo>
                    <a:pt x="589" y="26242"/>
                  </a:lnTo>
                  <a:lnTo>
                    <a:pt x="842" y="26389"/>
                  </a:lnTo>
                  <a:cubicBezTo>
                    <a:pt x="1136" y="26347"/>
                    <a:pt x="1430" y="26389"/>
                    <a:pt x="1725" y="26326"/>
                  </a:cubicBezTo>
                  <a:cubicBezTo>
                    <a:pt x="1824" y="26301"/>
                    <a:pt x="1927" y="26289"/>
                    <a:pt x="2029" y="26289"/>
                  </a:cubicBezTo>
                  <a:cubicBezTo>
                    <a:pt x="2186" y="26289"/>
                    <a:pt x="2341" y="26317"/>
                    <a:pt x="2481" y="26368"/>
                  </a:cubicBezTo>
                  <a:cubicBezTo>
                    <a:pt x="2513" y="26378"/>
                    <a:pt x="2545" y="26384"/>
                    <a:pt x="2573" y="26384"/>
                  </a:cubicBezTo>
                  <a:cubicBezTo>
                    <a:pt x="2602" y="26384"/>
                    <a:pt x="2629" y="26378"/>
                    <a:pt x="2650" y="26368"/>
                  </a:cubicBezTo>
                  <a:cubicBezTo>
                    <a:pt x="2711" y="26337"/>
                    <a:pt x="2773" y="26318"/>
                    <a:pt x="2834" y="26318"/>
                  </a:cubicBezTo>
                  <a:cubicBezTo>
                    <a:pt x="2857" y="26318"/>
                    <a:pt x="2879" y="26320"/>
                    <a:pt x="2902" y="26326"/>
                  </a:cubicBezTo>
                  <a:cubicBezTo>
                    <a:pt x="2986" y="26326"/>
                    <a:pt x="3049" y="26305"/>
                    <a:pt x="3133" y="26263"/>
                  </a:cubicBezTo>
                  <a:cubicBezTo>
                    <a:pt x="3146" y="26254"/>
                    <a:pt x="3158" y="26251"/>
                    <a:pt x="3170" y="26251"/>
                  </a:cubicBezTo>
                  <a:cubicBezTo>
                    <a:pt x="3210" y="26251"/>
                    <a:pt x="3247" y="26287"/>
                    <a:pt x="3310" y="26287"/>
                  </a:cubicBezTo>
                  <a:cubicBezTo>
                    <a:pt x="3320" y="26287"/>
                    <a:pt x="3331" y="26286"/>
                    <a:pt x="3343" y="26284"/>
                  </a:cubicBezTo>
                  <a:cubicBezTo>
                    <a:pt x="3491" y="26242"/>
                    <a:pt x="3659" y="26221"/>
                    <a:pt x="3806" y="26200"/>
                  </a:cubicBezTo>
                  <a:cubicBezTo>
                    <a:pt x="4058" y="26179"/>
                    <a:pt x="4290" y="26137"/>
                    <a:pt x="4521" y="26052"/>
                  </a:cubicBezTo>
                  <a:cubicBezTo>
                    <a:pt x="4668" y="26010"/>
                    <a:pt x="4836" y="25968"/>
                    <a:pt x="5004" y="25947"/>
                  </a:cubicBezTo>
                  <a:cubicBezTo>
                    <a:pt x="5194" y="25947"/>
                    <a:pt x="5383" y="25905"/>
                    <a:pt x="5551" y="25821"/>
                  </a:cubicBezTo>
                  <a:cubicBezTo>
                    <a:pt x="5882" y="25656"/>
                    <a:pt x="6253" y="25572"/>
                    <a:pt x="6644" y="25569"/>
                  </a:cubicBezTo>
                  <a:lnTo>
                    <a:pt x="6644" y="25569"/>
                  </a:lnTo>
                  <a:cubicBezTo>
                    <a:pt x="6476" y="25758"/>
                    <a:pt x="6203" y="25779"/>
                    <a:pt x="6014" y="25926"/>
                  </a:cubicBezTo>
                  <a:cubicBezTo>
                    <a:pt x="5768" y="25926"/>
                    <a:pt x="5552" y="26072"/>
                    <a:pt x="5317" y="26072"/>
                  </a:cubicBezTo>
                  <a:cubicBezTo>
                    <a:pt x="5270" y="26072"/>
                    <a:pt x="5222" y="26066"/>
                    <a:pt x="5173" y="26052"/>
                  </a:cubicBezTo>
                  <a:cubicBezTo>
                    <a:pt x="4962" y="26158"/>
                    <a:pt x="4752" y="26242"/>
                    <a:pt x="4542" y="26284"/>
                  </a:cubicBezTo>
                  <a:cubicBezTo>
                    <a:pt x="4326" y="26384"/>
                    <a:pt x="4083" y="26444"/>
                    <a:pt x="3845" y="26444"/>
                  </a:cubicBezTo>
                  <a:cubicBezTo>
                    <a:pt x="3783" y="26444"/>
                    <a:pt x="3720" y="26440"/>
                    <a:pt x="3659" y="26431"/>
                  </a:cubicBezTo>
                  <a:cubicBezTo>
                    <a:pt x="3491" y="26431"/>
                    <a:pt x="3301" y="26473"/>
                    <a:pt x="3133" y="26536"/>
                  </a:cubicBezTo>
                  <a:cubicBezTo>
                    <a:pt x="3070" y="26557"/>
                    <a:pt x="3028" y="26557"/>
                    <a:pt x="2965" y="26557"/>
                  </a:cubicBezTo>
                  <a:cubicBezTo>
                    <a:pt x="2932" y="26555"/>
                    <a:pt x="2900" y="26555"/>
                    <a:pt x="2867" y="26555"/>
                  </a:cubicBezTo>
                  <a:cubicBezTo>
                    <a:pt x="2543" y="26555"/>
                    <a:pt x="2230" y="26629"/>
                    <a:pt x="1919" y="26629"/>
                  </a:cubicBezTo>
                  <a:cubicBezTo>
                    <a:pt x="1861" y="26629"/>
                    <a:pt x="1803" y="26626"/>
                    <a:pt x="1746" y="26620"/>
                  </a:cubicBezTo>
                  <a:cubicBezTo>
                    <a:pt x="1704" y="26620"/>
                    <a:pt x="1662" y="26641"/>
                    <a:pt x="1619" y="26662"/>
                  </a:cubicBezTo>
                  <a:cubicBezTo>
                    <a:pt x="1613" y="26665"/>
                    <a:pt x="1606" y="26667"/>
                    <a:pt x="1599" y="26667"/>
                  </a:cubicBezTo>
                  <a:cubicBezTo>
                    <a:pt x="1571" y="26667"/>
                    <a:pt x="1538" y="26647"/>
                    <a:pt x="1509" y="26647"/>
                  </a:cubicBezTo>
                  <a:cubicBezTo>
                    <a:pt x="1496" y="26647"/>
                    <a:pt x="1483" y="26651"/>
                    <a:pt x="1472" y="26662"/>
                  </a:cubicBezTo>
                  <a:cubicBezTo>
                    <a:pt x="1457" y="26678"/>
                    <a:pt x="1433" y="26682"/>
                    <a:pt x="1405" y="26682"/>
                  </a:cubicBezTo>
                  <a:cubicBezTo>
                    <a:pt x="1375" y="26682"/>
                    <a:pt x="1341" y="26677"/>
                    <a:pt x="1310" y="26677"/>
                  </a:cubicBezTo>
                  <a:cubicBezTo>
                    <a:pt x="1293" y="26677"/>
                    <a:pt x="1276" y="26678"/>
                    <a:pt x="1262" y="26683"/>
                  </a:cubicBezTo>
                  <a:cubicBezTo>
                    <a:pt x="1226" y="26683"/>
                    <a:pt x="1197" y="26669"/>
                    <a:pt x="1167" y="26669"/>
                  </a:cubicBezTo>
                  <a:cubicBezTo>
                    <a:pt x="1144" y="26669"/>
                    <a:pt x="1121" y="26677"/>
                    <a:pt x="1094" y="26704"/>
                  </a:cubicBezTo>
                  <a:cubicBezTo>
                    <a:pt x="1072" y="26721"/>
                    <a:pt x="1051" y="26727"/>
                    <a:pt x="1032" y="26727"/>
                  </a:cubicBezTo>
                  <a:cubicBezTo>
                    <a:pt x="978" y="26727"/>
                    <a:pt x="936" y="26678"/>
                    <a:pt x="905" y="26662"/>
                  </a:cubicBezTo>
                  <a:cubicBezTo>
                    <a:pt x="720" y="26631"/>
                    <a:pt x="524" y="26612"/>
                    <a:pt x="325" y="26612"/>
                  </a:cubicBezTo>
                  <a:cubicBezTo>
                    <a:pt x="252" y="26612"/>
                    <a:pt x="179" y="26614"/>
                    <a:pt x="106" y="26620"/>
                  </a:cubicBezTo>
                  <a:cubicBezTo>
                    <a:pt x="1" y="26767"/>
                    <a:pt x="1" y="26767"/>
                    <a:pt x="106" y="26935"/>
                  </a:cubicBezTo>
                  <a:cubicBezTo>
                    <a:pt x="316" y="26935"/>
                    <a:pt x="505" y="26978"/>
                    <a:pt x="694" y="27020"/>
                  </a:cubicBezTo>
                  <a:lnTo>
                    <a:pt x="694" y="27062"/>
                  </a:lnTo>
                  <a:lnTo>
                    <a:pt x="2187" y="27062"/>
                  </a:lnTo>
                  <a:cubicBezTo>
                    <a:pt x="2187" y="27020"/>
                    <a:pt x="2208" y="26999"/>
                    <a:pt x="2229" y="26999"/>
                  </a:cubicBezTo>
                  <a:cubicBezTo>
                    <a:pt x="2397" y="26999"/>
                    <a:pt x="2566" y="26989"/>
                    <a:pt x="2734" y="26989"/>
                  </a:cubicBezTo>
                  <a:cubicBezTo>
                    <a:pt x="2818" y="26989"/>
                    <a:pt x="2902" y="26992"/>
                    <a:pt x="2986" y="26999"/>
                  </a:cubicBezTo>
                  <a:cubicBezTo>
                    <a:pt x="3006" y="27000"/>
                    <a:pt x="3025" y="27001"/>
                    <a:pt x="3044" y="27001"/>
                  </a:cubicBezTo>
                  <a:cubicBezTo>
                    <a:pt x="3236" y="27001"/>
                    <a:pt x="3406" y="26927"/>
                    <a:pt x="3594" y="26927"/>
                  </a:cubicBezTo>
                  <a:cubicBezTo>
                    <a:pt x="3629" y="26927"/>
                    <a:pt x="3664" y="26929"/>
                    <a:pt x="3701" y="26935"/>
                  </a:cubicBezTo>
                  <a:cubicBezTo>
                    <a:pt x="4016" y="26935"/>
                    <a:pt x="4311" y="26872"/>
                    <a:pt x="4584" y="26788"/>
                  </a:cubicBezTo>
                  <a:cubicBezTo>
                    <a:pt x="4731" y="26746"/>
                    <a:pt x="4878" y="26704"/>
                    <a:pt x="5025" y="26662"/>
                  </a:cubicBezTo>
                  <a:cubicBezTo>
                    <a:pt x="5299" y="26620"/>
                    <a:pt x="5593" y="26557"/>
                    <a:pt x="5845" y="26452"/>
                  </a:cubicBezTo>
                  <a:cubicBezTo>
                    <a:pt x="5951" y="26410"/>
                    <a:pt x="6056" y="26389"/>
                    <a:pt x="6161" y="26368"/>
                  </a:cubicBezTo>
                  <a:cubicBezTo>
                    <a:pt x="6413" y="26326"/>
                    <a:pt x="6665" y="26242"/>
                    <a:pt x="6897" y="26116"/>
                  </a:cubicBezTo>
                  <a:lnTo>
                    <a:pt x="7149" y="26116"/>
                  </a:lnTo>
                  <a:cubicBezTo>
                    <a:pt x="7317" y="26010"/>
                    <a:pt x="7506" y="25926"/>
                    <a:pt x="7717" y="25884"/>
                  </a:cubicBezTo>
                  <a:cubicBezTo>
                    <a:pt x="7822" y="25863"/>
                    <a:pt x="7927" y="25842"/>
                    <a:pt x="8032" y="25821"/>
                  </a:cubicBezTo>
                  <a:cubicBezTo>
                    <a:pt x="8326" y="25737"/>
                    <a:pt x="8621" y="25611"/>
                    <a:pt x="8873" y="25464"/>
                  </a:cubicBezTo>
                  <a:cubicBezTo>
                    <a:pt x="9041" y="25359"/>
                    <a:pt x="9209" y="25275"/>
                    <a:pt x="9399" y="25254"/>
                  </a:cubicBezTo>
                  <a:cubicBezTo>
                    <a:pt x="9609" y="25233"/>
                    <a:pt x="9798" y="25169"/>
                    <a:pt x="9987" y="25106"/>
                  </a:cubicBezTo>
                  <a:cubicBezTo>
                    <a:pt x="10239" y="25022"/>
                    <a:pt x="10471" y="24854"/>
                    <a:pt x="10744" y="24770"/>
                  </a:cubicBezTo>
                  <a:cubicBezTo>
                    <a:pt x="11228" y="24644"/>
                    <a:pt x="11669" y="24392"/>
                    <a:pt x="12174" y="24286"/>
                  </a:cubicBezTo>
                  <a:cubicBezTo>
                    <a:pt x="12300" y="24244"/>
                    <a:pt x="12447" y="24160"/>
                    <a:pt x="12573" y="24097"/>
                  </a:cubicBezTo>
                  <a:cubicBezTo>
                    <a:pt x="12783" y="23971"/>
                    <a:pt x="13015" y="23887"/>
                    <a:pt x="13246" y="23803"/>
                  </a:cubicBezTo>
                  <a:cubicBezTo>
                    <a:pt x="13477" y="23719"/>
                    <a:pt x="13687" y="23572"/>
                    <a:pt x="13919" y="23509"/>
                  </a:cubicBezTo>
                  <a:cubicBezTo>
                    <a:pt x="14024" y="23466"/>
                    <a:pt x="14108" y="23424"/>
                    <a:pt x="14192" y="23361"/>
                  </a:cubicBezTo>
                  <a:cubicBezTo>
                    <a:pt x="14528" y="23088"/>
                    <a:pt x="14928" y="22878"/>
                    <a:pt x="15348" y="22731"/>
                  </a:cubicBezTo>
                  <a:cubicBezTo>
                    <a:pt x="15496" y="22710"/>
                    <a:pt x="15622" y="22647"/>
                    <a:pt x="15748" y="22541"/>
                  </a:cubicBezTo>
                  <a:cubicBezTo>
                    <a:pt x="15811" y="22499"/>
                    <a:pt x="15874" y="22457"/>
                    <a:pt x="15958" y="22436"/>
                  </a:cubicBezTo>
                  <a:cubicBezTo>
                    <a:pt x="16210" y="22310"/>
                    <a:pt x="16442" y="22163"/>
                    <a:pt x="16673" y="22016"/>
                  </a:cubicBezTo>
                  <a:cubicBezTo>
                    <a:pt x="16757" y="21932"/>
                    <a:pt x="16862" y="21890"/>
                    <a:pt x="16967" y="21869"/>
                  </a:cubicBezTo>
                  <a:cubicBezTo>
                    <a:pt x="17135" y="21827"/>
                    <a:pt x="17283" y="21742"/>
                    <a:pt x="17367" y="21616"/>
                  </a:cubicBezTo>
                  <a:cubicBezTo>
                    <a:pt x="17514" y="21469"/>
                    <a:pt x="17703" y="21343"/>
                    <a:pt x="17892" y="21280"/>
                  </a:cubicBezTo>
                  <a:cubicBezTo>
                    <a:pt x="18018" y="21238"/>
                    <a:pt x="18145" y="21196"/>
                    <a:pt x="18250" y="21112"/>
                  </a:cubicBezTo>
                  <a:cubicBezTo>
                    <a:pt x="18523" y="20923"/>
                    <a:pt x="18775" y="20712"/>
                    <a:pt x="19049" y="20544"/>
                  </a:cubicBezTo>
                  <a:cubicBezTo>
                    <a:pt x="19301" y="20376"/>
                    <a:pt x="19553" y="20208"/>
                    <a:pt x="19827" y="20082"/>
                  </a:cubicBezTo>
                  <a:cubicBezTo>
                    <a:pt x="20058" y="20018"/>
                    <a:pt x="20247" y="19871"/>
                    <a:pt x="20373" y="19661"/>
                  </a:cubicBezTo>
                  <a:cubicBezTo>
                    <a:pt x="20415" y="19619"/>
                    <a:pt x="20436" y="19598"/>
                    <a:pt x="20478" y="19577"/>
                  </a:cubicBezTo>
                  <a:cubicBezTo>
                    <a:pt x="20752" y="19430"/>
                    <a:pt x="21004" y="19220"/>
                    <a:pt x="21193" y="18967"/>
                  </a:cubicBezTo>
                  <a:cubicBezTo>
                    <a:pt x="21229" y="18931"/>
                    <a:pt x="21234" y="18879"/>
                    <a:pt x="21289" y="18879"/>
                  </a:cubicBezTo>
                  <a:cubicBezTo>
                    <a:pt x="21298" y="18879"/>
                    <a:pt x="21308" y="18880"/>
                    <a:pt x="21319" y="18883"/>
                  </a:cubicBezTo>
                  <a:cubicBezTo>
                    <a:pt x="21328" y="18885"/>
                    <a:pt x="21337" y="18886"/>
                    <a:pt x="21345" y="18886"/>
                  </a:cubicBezTo>
                  <a:cubicBezTo>
                    <a:pt x="21413" y="18886"/>
                    <a:pt x="21452" y="18816"/>
                    <a:pt x="21509" y="18778"/>
                  </a:cubicBezTo>
                  <a:cubicBezTo>
                    <a:pt x="21740" y="18589"/>
                    <a:pt x="21971" y="18379"/>
                    <a:pt x="22244" y="18210"/>
                  </a:cubicBezTo>
                  <a:cubicBezTo>
                    <a:pt x="22328" y="18147"/>
                    <a:pt x="22328" y="18021"/>
                    <a:pt x="22413" y="18021"/>
                  </a:cubicBezTo>
                  <a:cubicBezTo>
                    <a:pt x="22560" y="18000"/>
                    <a:pt x="22665" y="17916"/>
                    <a:pt x="22728" y="17790"/>
                  </a:cubicBezTo>
                  <a:cubicBezTo>
                    <a:pt x="22833" y="17643"/>
                    <a:pt x="22980" y="17496"/>
                    <a:pt x="23127" y="17390"/>
                  </a:cubicBezTo>
                  <a:cubicBezTo>
                    <a:pt x="23254" y="17243"/>
                    <a:pt x="23464" y="17138"/>
                    <a:pt x="23527" y="16928"/>
                  </a:cubicBezTo>
                  <a:cubicBezTo>
                    <a:pt x="23569" y="16907"/>
                    <a:pt x="23611" y="16907"/>
                    <a:pt x="23653" y="16886"/>
                  </a:cubicBezTo>
                  <a:cubicBezTo>
                    <a:pt x="23926" y="16676"/>
                    <a:pt x="24179" y="16444"/>
                    <a:pt x="24410" y="16192"/>
                  </a:cubicBezTo>
                  <a:cubicBezTo>
                    <a:pt x="24683" y="15898"/>
                    <a:pt x="24978" y="15624"/>
                    <a:pt x="25314" y="15414"/>
                  </a:cubicBezTo>
                  <a:cubicBezTo>
                    <a:pt x="25356" y="15330"/>
                    <a:pt x="25377" y="15267"/>
                    <a:pt x="25398" y="15225"/>
                  </a:cubicBezTo>
                  <a:cubicBezTo>
                    <a:pt x="25608" y="15078"/>
                    <a:pt x="25713" y="14867"/>
                    <a:pt x="25924" y="14846"/>
                  </a:cubicBezTo>
                  <a:cubicBezTo>
                    <a:pt x="25966" y="14699"/>
                    <a:pt x="26071" y="14594"/>
                    <a:pt x="26197" y="14531"/>
                  </a:cubicBezTo>
                  <a:cubicBezTo>
                    <a:pt x="26344" y="14426"/>
                    <a:pt x="26491" y="14300"/>
                    <a:pt x="26617" y="14153"/>
                  </a:cubicBezTo>
                  <a:cubicBezTo>
                    <a:pt x="26807" y="13984"/>
                    <a:pt x="26996" y="13795"/>
                    <a:pt x="27143" y="13627"/>
                  </a:cubicBezTo>
                  <a:cubicBezTo>
                    <a:pt x="27164" y="13585"/>
                    <a:pt x="27227" y="13585"/>
                    <a:pt x="27248" y="13564"/>
                  </a:cubicBezTo>
                  <a:cubicBezTo>
                    <a:pt x="27522" y="13354"/>
                    <a:pt x="27753" y="13101"/>
                    <a:pt x="27921" y="12828"/>
                  </a:cubicBezTo>
                  <a:cubicBezTo>
                    <a:pt x="27942" y="12765"/>
                    <a:pt x="27984" y="12723"/>
                    <a:pt x="28026" y="12681"/>
                  </a:cubicBezTo>
                  <a:cubicBezTo>
                    <a:pt x="28383" y="12429"/>
                    <a:pt x="28699" y="12134"/>
                    <a:pt x="29014" y="11819"/>
                  </a:cubicBezTo>
                  <a:cubicBezTo>
                    <a:pt x="29119" y="11714"/>
                    <a:pt x="29224" y="11630"/>
                    <a:pt x="29330" y="11546"/>
                  </a:cubicBezTo>
                  <a:cubicBezTo>
                    <a:pt x="29540" y="11356"/>
                    <a:pt x="29750" y="11167"/>
                    <a:pt x="29918" y="10957"/>
                  </a:cubicBezTo>
                  <a:cubicBezTo>
                    <a:pt x="29960" y="10936"/>
                    <a:pt x="29960" y="10915"/>
                    <a:pt x="29960" y="10873"/>
                  </a:cubicBezTo>
                  <a:cubicBezTo>
                    <a:pt x="29981" y="10747"/>
                    <a:pt x="30065" y="10642"/>
                    <a:pt x="30192" y="10600"/>
                  </a:cubicBezTo>
                  <a:cubicBezTo>
                    <a:pt x="30381" y="10494"/>
                    <a:pt x="30549" y="10326"/>
                    <a:pt x="30675" y="10137"/>
                  </a:cubicBezTo>
                  <a:cubicBezTo>
                    <a:pt x="30822" y="9927"/>
                    <a:pt x="31033" y="9738"/>
                    <a:pt x="31285" y="9611"/>
                  </a:cubicBezTo>
                  <a:cubicBezTo>
                    <a:pt x="31558" y="9485"/>
                    <a:pt x="31768" y="9296"/>
                    <a:pt x="31958" y="9044"/>
                  </a:cubicBezTo>
                  <a:cubicBezTo>
                    <a:pt x="32126" y="8791"/>
                    <a:pt x="32399" y="8686"/>
                    <a:pt x="32546" y="8413"/>
                  </a:cubicBezTo>
                  <a:cubicBezTo>
                    <a:pt x="32904" y="8161"/>
                    <a:pt x="33240" y="7866"/>
                    <a:pt x="33534" y="7551"/>
                  </a:cubicBezTo>
                  <a:cubicBezTo>
                    <a:pt x="33619" y="7467"/>
                    <a:pt x="33703" y="7383"/>
                    <a:pt x="33808" y="7341"/>
                  </a:cubicBezTo>
                  <a:cubicBezTo>
                    <a:pt x="34060" y="7194"/>
                    <a:pt x="34312" y="6983"/>
                    <a:pt x="34502" y="6773"/>
                  </a:cubicBezTo>
                  <a:cubicBezTo>
                    <a:pt x="34712" y="6542"/>
                    <a:pt x="34943" y="6332"/>
                    <a:pt x="35216" y="6184"/>
                  </a:cubicBezTo>
                  <a:cubicBezTo>
                    <a:pt x="35511" y="6016"/>
                    <a:pt x="35742" y="5743"/>
                    <a:pt x="36078" y="5617"/>
                  </a:cubicBezTo>
                  <a:cubicBezTo>
                    <a:pt x="36163" y="5596"/>
                    <a:pt x="36226" y="5449"/>
                    <a:pt x="36331" y="5428"/>
                  </a:cubicBezTo>
                  <a:cubicBezTo>
                    <a:pt x="36499" y="5196"/>
                    <a:pt x="36688" y="4986"/>
                    <a:pt x="36898" y="4797"/>
                  </a:cubicBezTo>
                  <a:cubicBezTo>
                    <a:pt x="37088" y="4755"/>
                    <a:pt x="37277" y="4650"/>
                    <a:pt x="37424" y="4545"/>
                  </a:cubicBezTo>
                  <a:cubicBezTo>
                    <a:pt x="37634" y="4355"/>
                    <a:pt x="37844" y="4208"/>
                    <a:pt x="38097" y="4082"/>
                  </a:cubicBezTo>
                  <a:cubicBezTo>
                    <a:pt x="38202" y="3956"/>
                    <a:pt x="38244" y="3851"/>
                    <a:pt x="38370" y="3809"/>
                  </a:cubicBezTo>
                  <a:cubicBezTo>
                    <a:pt x="38454" y="3788"/>
                    <a:pt x="38517" y="3746"/>
                    <a:pt x="38580" y="3683"/>
                  </a:cubicBezTo>
                  <a:cubicBezTo>
                    <a:pt x="38875" y="3472"/>
                    <a:pt x="39232" y="3325"/>
                    <a:pt x="39505" y="3094"/>
                  </a:cubicBezTo>
                  <a:cubicBezTo>
                    <a:pt x="39540" y="3060"/>
                    <a:pt x="39574" y="3025"/>
                    <a:pt x="39631" y="3025"/>
                  </a:cubicBezTo>
                  <a:cubicBezTo>
                    <a:pt x="39644" y="3025"/>
                    <a:pt x="39658" y="3027"/>
                    <a:pt x="39674" y="3031"/>
                  </a:cubicBezTo>
                  <a:cubicBezTo>
                    <a:pt x="39685" y="3034"/>
                    <a:pt x="39697" y="3035"/>
                    <a:pt x="39709" y="3035"/>
                  </a:cubicBezTo>
                  <a:cubicBezTo>
                    <a:pt x="39781" y="3035"/>
                    <a:pt x="39851" y="2986"/>
                    <a:pt x="39905" y="2968"/>
                  </a:cubicBezTo>
                  <a:cubicBezTo>
                    <a:pt x="40241" y="2799"/>
                    <a:pt x="40578" y="2652"/>
                    <a:pt x="40935" y="2526"/>
                  </a:cubicBezTo>
                  <a:cubicBezTo>
                    <a:pt x="41103" y="2484"/>
                    <a:pt x="41271" y="2400"/>
                    <a:pt x="41398" y="2253"/>
                  </a:cubicBezTo>
                  <a:cubicBezTo>
                    <a:pt x="41713" y="2190"/>
                    <a:pt x="42007" y="2085"/>
                    <a:pt x="42302" y="1937"/>
                  </a:cubicBezTo>
                  <a:cubicBezTo>
                    <a:pt x="42617" y="1937"/>
                    <a:pt x="42953" y="1916"/>
                    <a:pt x="43290" y="1874"/>
                  </a:cubicBezTo>
                  <a:cubicBezTo>
                    <a:pt x="43336" y="1867"/>
                    <a:pt x="43382" y="1862"/>
                    <a:pt x="43427" y="1862"/>
                  </a:cubicBezTo>
                  <a:cubicBezTo>
                    <a:pt x="43505" y="1862"/>
                    <a:pt x="43581" y="1876"/>
                    <a:pt x="43647" y="1916"/>
                  </a:cubicBezTo>
                  <a:cubicBezTo>
                    <a:pt x="43794" y="1980"/>
                    <a:pt x="43942" y="2064"/>
                    <a:pt x="44068" y="2169"/>
                  </a:cubicBezTo>
                  <a:cubicBezTo>
                    <a:pt x="44341" y="2484"/>
                    <a:pt x="44572" y="2821"/>
                    <a:pt x="44761" y="3199"/>
                  </a:cubicBezTo>
                  <a:cubicBezTo>
                    <a:pt x="45056" y="3767"/>
                    <a:pt x="45308" y="4334"/>
                    <a:pt x="45518" y="4923"/>
                  </a:cubicBezTo>
                  <a:cubicBezTo>
                    <a:pt x="45623" y="5112"/>
                    <a:pt x="45666" y="5343"/>
                    <a:pt x="45666" y="5554"/>
                  </a:cubicBezTo>
                  <a:cubicBezTo>
                    <a:pt x="45666" y="5743"/>
                    <a:pt x="45729" y="5932"/>
                    <a:pt x="45855" y="6079"/>
                  </a:cubicBezTo>
                  <a:cubicBezTo>
                    <a:pt x="45876" y="6121"/>
                    <a:pt x="45897" y="6163"/>
                    <a:pt x="45918" y="6226"/>
                  </a:cubicBezTo>
                  <a:cubicBezTo>
                    <a:pt x="45981" y="6521"/>
                    <a:pt x="46065" y="6836"/>
                    <a:pt x="46170" y="7152"/>
                  </a:cubicBezTo>
                  <a:cubicBezTo>
                    <a:pt x="46296" y="7425"/>
                    <a:pt x="46338" y="7719"/>
                    <a:pt x="46338" y="8014"/>
                  </a:cubicBezTo>
                  <a:cubicBezTo>
                    <a:pt x="46338" y="8077"/>
                    <a:pt x="46338" y="8140"/>
                    <a:pt x="46359" y="8203"/>
                  </a:cubicBezTo>
                  <a:cubicBezTo>
                    <a:pt x="46422" y="8434"/>
                    <a:pt x="46528" y="8644"/>
                    <a:pt x="46654" y="8833"/>
                  </a:cubicBezTo>
                  <a:cubicBezTo>
                    <a:pt x="46633" y="9149"/>
                    <a:pt x="46696" y="9464"/>
                    <a:pt x="46801" y="9780"/>
                  </a:cubicBezTo>
                  <a:cubicBezTo>
                    <a:pt x="46885" y="10074"/>
                    <a:pt x="47053" y="10368"/>
                    <a:pt x="47011" y="10663"/>
                  </a:cubicBezTo>
                  <a:cubicBezTo>
                    <a:pt x="47137" y="10957"/>
                    <a:pt x="47242" y="11293"/>
                    <a:pt x="47284" y="11609"/>
                  </a:cubicBezTo>
                  <a:cubicBezTo>
                    <a:pt x="47284" y="11693"/>
                    <a:pt x="47305" y="11756"/>
                    <a:pt x="47326" y="11840"/>
                  </a:cubicBezTo>
                  <a:cubicBezTo>
                    <a:pt x="47368" y="12050"/>
                    <a:pt x="47453" y="12239"/>
                    <a:pt x="47516" y="12450"/>
                  </a:cubicBezTo>
                  <a:cubicBezTo>
                    <a:pt x="47579" y="12597"/>
                    <a:pt x="47537" y="12723"/>
                    <a:pt x="47600" y="12870"/>
                  </a:cubicBezTo>
                  <a:cubicBezTo>
                    <a:pt x="47768" y="13249"/>
                    <a:pt x="47894" y="13648"/>
                    <a:pt x="48083" y="14005"/>
                  </a:cubicBezTo>
                  <a:cubicBezTo>
                    <a:pt x="48230" y="14342"/>
                    <a:pt x="48336" y="14678"/>
                    <a:pt x="48378" y="15036"/>
                  </a:cubicBezTo>
                  <a:cubicBezTo>
                    <a:pt x="48399" y="15204"/>
                    <a:pt x="48462" y="15372"/>
                    <a:pt x="48546" y="15540"/>
                  </a:cubicBezTo>
                  <a:cubicBezTo>
                    <a:pt x="48798" y="15961"/>
                    <a:pt x="49008" y="16402"/>
                    <a:pt x="49177" y="16844"/>
                  </a:cubicBezTo>
                  <a:cubicBezTo>
                    <a:pt x="49240" y="17075"/>
                    <a:pt x="49345" y="17264"/>
                    <a:pt x="49492" y="17453"/>
                  </a:cubicBezTo>
                  <a:cubicBezTo>
                    <a:pt x="49681" y="17727"/>
                    <a:pt x="49849" y="18021"/>
                    <a:pt x="49976" y="18337"/>
                  </a:cubicBezTo>
                  <a:cubicBezTo>
                    <a:pt x="49997" y="18421"/>
                    <a:pt x="50018" y="18505"/>
                    <a:pt x="50060" y="18526"/>
                  </a:cubicBezTo>
                  <a:cubicBezTo>
                    <a:pt x="50375" y="18778"/>
                    <a:pt x="50501" y="19135"/>
                    <a:pt x="50795" y="19388"/>
                  </a:cubicBezTo>
                  <a:cubicBezTo>
                    <a:pt x="50880" y="19493"/>
                    <a:pt x="51027" y="19556"/>
                    <a:pt x="51069" y="19661"/>
                  </a:cubicBezTo>
                  <a:cubicBezTo>
                    <a:pt x="51300" y="19976"/>
                    <a:pt x="51531" y="20271"/>
                    <a:pt x="51784" y="20565"/>
                  </a:cubicBezTo>
                  <a:cubicBezTo>
                    <a:pt x="51910" y="20733"/>
                    <a:pt x="52057" y="20880"/>
                    <a:pt x="52246" y="20986"/>
                  </a:cubicBezTo>
                  <a:cubicBezTo>
                    <a:pt x="52625" y="21238"/>
                    <a:pt x="52982" y="21511"/>
                    <a:pt x="53297" y="21848"/>
                  </a:cubicBezTo>
                  <a:cubicBezTo>
                    <a:pt x="53424" y="21974"/>
                    <a:pt x="53550" y="22079"/>
                    <a:pt x="53697" y="22184"/>
                  </a:cubicBezTo>
                  <a:cubicBezTo>
                    <a:pt x="53760" y="22205"/>
                    <a:pt x="53823" y="22247"/>
                    <a:pt x="53886" y="22289"/>
                  </a:cubicBezTo>
                  <a:cubicBezTo>
                    <a:pt x="54033" y="22436"/>
                    <a:pt x="54180" y="22583"/>
                    <a:pt x="54349" y="22731"/>
                  </a:cubicBezTo>
                  <a:cubicBezTo>
                    <a:pt x="54517" y="22878"/>
                    <a:pt x="54706" y="23025"/>
                    <a:pt x="54916" y="23130"/>
                  </a:cubicBezTo>
                  <a:cubicBezTo>
                    <a:pt x="55126" y="23214"/>
                    <a:pt x="55316" y="23340"/>
                    <a:pt x="55505" y="23466"/>
                  </a:cubicBezTo>
                  <a:cubicBezTo>
                    <a:pt x="55736" y="23572"/>
                    <a:pt x="55946" y="23698"/>
                    <a:pt x="56115" y="23845"/>
                  </a:cubicBezTo>
                  <a:cubicBezTo>
                    <a:pt x="56241" y="23971"/>
                    <a:pt x="56388" y="24055"/>
                    <a:pt x="56577" y="24076"/>
                  </a:cubicBezTo>
                  <a:cubicBezTo>
                    <a:pt x="56829" y="24223"/>
                    <a:pt x="57124" y="24286"/>
                    <a:pt x="57355" y="24434"/>
                  </a:cubicBezTo>
                  <a:cubicBezTo>
                    <a:pt x="57565" y="24581"/>
                    <a:pt x="57797" y="24665"/>
                    <a:pt x="58028" y="24749"/>
                  </a:cubicBezTo>
                  <a:cubicBezTo>
                    <a:pt x="58490" y="24896"/>
                    <a:pt x="58953" y="25001"/>
                    <a:pt x="59415" y="25064"/>
                  </a:cubicBezTo>
                  <a:cubicBezTo>
                    <a:pt x="59458" y="25064"/>
                    <a:pt x="59458" y="25106"/>
                    <a:pt x="59521" y="25106"/>
                  </a:cubicBezTo>
                  <a:cubicBezTo>
                    <a:pt x="59557" y="25101"/>
                    <a:pt x="59595" y="25098"/>
                    <a:pt x="59634" y="25098"/>
                  </a:cubicBezTo>
                  <a:cubicBezTo>
                    <a:pt x="59751" y="25098"/>
                    <a:pt x="59873" y="25122"/>
                    <a:pt x="59983" y="25169"/>
                  </a:cubicBezTo>
                  <a:cubicBezTo>
                    <a:pt x="60151" y="25254"/>
                    <a:pt x="60341" y="25296"/>
                    <a:pt x="60509" y="25296"/>
                  </a:cubicBezTo>
                  <a:cubicBezTo>
                    <a:pt x="60856" y="25343"/>
                    <a:pt x="61191" y="25367"/>
                    <a:pt x="61523" y="25367"/>
                  </a:cubicBezTo>
                  <a:cubicBezTo>
                    <a:pt x="61634" y="25367"/>
                    <a:pt x="61744" y="25364"/>
                    <a:pt x="61854" y="25359"/>
                  </a:cubicBezTo>
                  <a:lnTo>
                    <a:pt x="62043" y="25359"/>
                  </a:lnTo>
                  <a:cubicBezTo>
                    <a:pt x="62275" y="25422"/>
                    <a:pt x="62485" y="25464"/>
                    <a:pt x="62716" y="25485"/>
                  </a:cubicBezTo>
                  <a:cubicBezTo>
                    <a:pt x="62781" y="25490"/>
                    <a:pt x="62844" y="25492"/>
                    <a:pt x="62908" y="25492"/>
                  </a:cubicBezTo>
                  <a:cubicBezTo>
                    <a:pt x="63280" y="25492"/>
                    <a:pt x="63643" y="25414"/>
                    <a:pt x="64003" y="25414"/>
                  </a:cubicBezTo>
                  <a:cubicBezTo>
                    <a:pt x="64065" y="25414"/>
                    <a:pt x="64126" y="25416"/>
                    <a:pt x="64188" y="25422"/>
                  </a:cubicBezTo>
                  <a:cubicBezTo>
                    <a:pt x="64346" y="25374"/>
                    <a:pt x="64503" y="25351"/>
                    <a:pt x="64661" y="25351"/>
                  </a:cubicBezTo>
                  <a:cubicBezTo>
                    <a:pt x="64714" y="25351"/>
                    <a:pt x="64766" y="25353"/>
                    <a:pt x="64819" y="25359"/>
                  </a:cubicBezTo>
                  <a:cubicBezTo>
                    <a:pt x="64861" y="25359"/>
                    <a:pt x="64882" y="25338"/>
                    <a:pt x="64903" y="25338"/>
                  </a:cubicBezTo>
                  <a:cubicBezTo>
                    <a:pt x="65176" y="25233"/>
                    <a:pt x="65470" y="25169"/>
                    <a:pt x="65765" y="25169"/>
                  </a:cubicBezTo>
                  <a:lnTo>
                    <a:pt x="65807" y="25169"/>
                  </a:lnTo>
                  <a:cubicBezTo>
                    <a:pt x="66122" y="25085"/>
                    <a:pt x="66396" y="24980"/>
                    <a:pt x="66690" y="24854"/>
                  </a:cubicBezTo>
                  <a:cubicBezTo>
                    <a:pt x="66858" y="24791"/>
                    <a:pt x="67047" y="24728"/>
                    <a:pt x="67237" y="24665"/>
                  </a:cubicBezTo>
                  <a:cubicBezTo>
                    <a:pt x="67489" y="24623"/>
                    <a:pt x="67741" y="24539"/>
                    <a:pt x="67972" y="24413"/>
                  </a:cubicBezTo>
                  <a:cubicBezTo>
                    <a:pt x="68204" y="24244"/>
                    <a:pt x="68477" y="24139"/>
                    <a:pt x="68750" y="24076"/>
                  </a:cubicBezTo>
                  <a:cubicBezTo>
                    <a:pt x="68982" y="24013"/>
                    <a:pt x="69192" y="23929"/>
                    <a:pt x="69381" y="23803"/>
                  </a:cubicBezTo>
                  <a:cubicBezTo>
                    <a:pt x="69486" y="23740"/>
                    <a:pt x="69591" y="23698"/>
                    <a:pt x="69717" y="23677"/>
                  </a:cubicBezTo>
                  <a:cubicBezTo>
                    <a:pt x="70054" y="23593"/>
                    <a:pt x="70390" y="23445"/>
                    <a:pt x="70706" y="23256"/>
                  </a:cubicBezTo>
                  <a:cubicBezTo>
                    <a:pt x="71021" y="23088"/>
                    <a:pt x="71378" y="23025"/>
                    <a:pt x="71736" y="22815"/>
                  </a:cubicBezTo>
                  <a:cubicBezTo>
                    <a:pt x="72114" y="22625"/>
                    <a:pt x="72514" y="22520"/>
                    <a:pt x="72871" y="22310"/>
                  </a:cubicBezTo>
                  <a:cubicBezTo>
                    <a:pt x="72955" y="22268"/>
                    <a:pt x="73018" y="22205"/>
                    <a:pt x="73081" y="22205"/>
                  </a:cubicBezTo>
                  <a:cubicBezTo>
                    <a:pt x="73418" y="22163"/>
                    <a:pt x="73628" y="21974"/>
                    <a:pt x="73943" y="21869"/>
                  </a:cubicBezTo>
                  <a:cubicBezTo>
                    <a:pt x="74259" y="21742"/>
                    <a:pt x="74553" y="21553"/>
                    <a:pt x="74868" y="21448"/>
                  </a:cubicBezTo>
                  <a:cubicBezTo>
                    <a:pt x="75121" y="21343"/>
                    <a:pt x="75394" y="21196"/>
                    <a:pt x="75646" y="21112"/>
                  </a:cubicBezTo>
                  <a:cubicBezTo>
                    <a:pt x="76046" y="20965"/>
                    <a:pt x="76382" y="20691"/>
                    <a:pt x="76803" y="20628"/>
                  </a:cubicBezTo>
                  <a:cubicBezTo>
                    <a:pt x="77034" y="20481"/>
                    <a:pt x="77286" y="20355"/>
                    <a:pt x="77559" y="20250"/>
                  </a:cubicBezTo>
                  <a:cubicBezTo>
                    <a:pt x="77686" y="20166"/>
                    <a:pt x="77812" y="20124"/>
                    <a:pt x="77959" y="20103"/>
                  </a:cubicBezTo>
                  <a:cubicBezTo>
                    <a:pt x="78169" y="20082"/>
                    <a:pt x="78358" y="19997"/>
                    <a:pt x="78506" y="19871"/>
                  </a:cubicBezTo>
                  <a:cubicBezTo>
                    <a:pt x="78821" y="19661"/>
                    <a:pt x="79157" y="19514"/>
                    <a:pt x="79494" y="19388"/>
                  </a:cubicBezTo>
                  <a:cubicBezTo>
                    <a:pt x="79893" y="19262"/>
                    <a:pt x="80314" y="19177"/>
                    <a:pt x="80629" y="18925"/>
                  </a:cubicBezTo>
                  <a:cubicBezTo>
                    <a:pt x="80860" y="18883"/>
                    <a:pt x="81007" y="18715"/>
                    <a:pt x="81218" y="18673"/>
                  </a:cubicBezTo>
                  <a:cubicBezTo>
                    <a:pt x="81491" y="18610"/>
                    <a:pt x="81764" y="18505"/>
                    <a:pt x="82038" y="18400"/>
                  </a:cubicBezTo>
                  <a:cubicBezTo>
                    <a:pt x="82164" y="18358"/>
                    <a:pt x="82290" y="18294"/>
                    <a:pt x="82416" y="18252"/>
                  </a:cubicBezTo>
                  <a:cubicBezTo>
                    <a:pt x="82584" y="18210"/>
                    <a:pt x="82731" y="18147"/>
                    <a:pt x="82879" y="18084"/>
                  </a:cubicBezTo>
                  <a:cubicBezTo>
                    <a:pt x="83026" y="18000"/>
                    <a:pt x="83173" y="17958"/>
                    <a:pt x="83341" y="17916"/>
                  </a:cubicBezTo>
                  <a:cubicBezTo>
                    <a:pt x="83593" y="17874"/>
                    <a:pt x="83846" y="17811"/>
                    <a:pt x="84077" y="17748"/>
                  </a:cubicBezTo>
                  <a:cubicBezTo>
                    <a:pt x="84308" y="17664"/>
                    <a:pt x="84540" y="17622"/>
                    <a:pt x="84792" y="17622"/>
                  </a:cubicBezTo>
                  <a:cubicBezTo>
                    <a:pt x="84805" y="17623"/>
                    <a:pt x="84818" y="17624"/>
                    <a:pt x="84830" y="17624"/>
                  </a:cubicBezTo>
                  <a:cubicBezTo>
                    <a:pt x="84964" y="17624"/>
                    <a:pt x="85098" y="17553"/>
                    <a:pt x="85231" y="17553"/>
                  </a:cubicBezTo>
                  <a:cubicBezTo>
                    <a:pt x="85274" y="17553"/>
                    <a:pt x="85317" y="17561"/>
                    <a:pt x="85360" y="17580"/>
                  </a:cubicBezTo>
                  <a:cubicBezTo>
                    <a:pt x="85403" y="17549"/>
                    <a:pt x="85446" y="17538"/>
                    <a:pt x="85489" y="17538"/>
                  </a:cubicBezTo>
                  <a:cubicBezTo>
                    <a:pt x="85593" y="17538"/>
                    <a:pt x="85697" y="17601"/>
                    <a:pt x="85801" y="17601"/>
                  </a:cubicBezTo>
                  <a:cubicBezTo>
                    <a:pt x="85948" y="17559"/>
                    <a:pt x="86095" y="17538"/>
                    <a:pt x="86243" y="17538"/>
                  </a:cubicBezTo>
                  <a:lnTo>
                    <a:pt x="86327" y="17538"/>
                  </a:lnTo>
                  <a:cubicBezTo>
                    <a:pt x="86495" y="17622"/>
                    <a:pt x="86684" y="17643"/>
                    <a:pt x="86852" y="17643"/>
                  </a:cubicBezTo>
                  <a:cubicBezTo>
                    <a:pt x="87147" y="17685"/>
                    <a:pt x="87441" y="17790"/>
                    <a:pt x="87693" y="17916"/>
                  </a:cubicBezTo>
                  <a:cubicBezTo>
                    <a:pt x="87946" y="18042"/>
                    <a:pt x="88177" y="18189"/>
                    <a:pt x="88387" y="18358"/>
                  </a:cubicBezTo>
                  <a:cubicBezTo>
                    <a:pt x="88492" y="18421"/>
                    <a:pt x="88597" y="18505"/>
                    <a:pt x="88702" y="18589"/>
                  </a:cubicBezTo>
                  <a:cubicBezTo>
                    <a:pt x="88808" y="18736"/>
                    <a:pt x="88955" y="18862"/>
                    <a:pt x="89060" y="18988"/>
                  </a:cubicBezTo>
                  <a:cubicBezTo>
                    <a:pt x="89291" y="19220"/>
                    <a:pt x="89480" y="19472"/>
                    <a:pt x="89648" y="19724"/>
                  </a:cubicBezTo>
                  <a:cubicBezTo>
                    <a:pt x="89670" y="19766"/>
                    <a:pt x="89691" y="19766"/>
                    <a:pt x="89733" y="19766"/>
                  </a:cubicBezTo>
                  <a:cubicBezTo>
                    <a:pt x="89796" y="19724"/>
                    <a:pt x="89838" y="19661"/>
                    <a:pt x="89838" y="19598"/>
                  </a:cubicBezTo>
                  <a:cubicBezTo>
                    <a:pt x="89754" y="19472"/>
                    <a:pt x="89733" y="19283"/>
                    <a:pt x="89670" y="19114"/>
                  </a:cubicBezTo>
                  <a:cubicBezTo>
                    <a:pt x="89585" y="18967"/>
                    <a:pt x="89501" y="18820"/>
                    <a:pt x="89396" y="18694"/>
                  </a:cubicBezTo>
                  <a:cubicBezTo>
                    <a:pt x="89165" y="18379"/>
                    <a:pt x="88892" y="18105"/>
                    <a:pt x="88576" y="17895"/>
                  </a:cubicBezTo>
                  <a:cubicBezTo>
                    <a:pt x="88240" y="17643"/>
                    <a:pt x="87861" y="17517"/>
                    <a:pt x="87525" y="17285"/>
                  </a:cubicBezTo>
                  <a:cubicBezTo>
                    <a:pt x="87504" y="17243"/>
                    <a:pt x="87483" y="17243"/>
                    <a:pt x="87441" y="17222"/>
                  </a:cubicBezTo>
                  <a:cubicBezTo>
                    <a:pt x="87062" y="17117"/>
                    <a:pt x="86684" y="17033"/>
                    <a:pt x="86285" y="16970"/>
                  </a:cubicBezTo>
                  <a:cubicBezTo>
                    <a:pt x="86232" y="16949"/>
                    <a:pt x="86179" y="16938"/>
                    <a:pt x="86127" y="16938"/>
                  </a:cubicBezTo>
                  <a:cubicBezTo>
                    <a:pt x="86074" y="16938"/>
                    <a:pt x="86022" y="16949"/>
                    <a:pt x="85969" y="16970"/>
                  </a:cubicBezTo>
                  <a:cubicBezTo>
                    <a:pt x="85917" y="16991"/>
                    <a:pt x="85854" y="16991"/>
                    <a:pt x="85793" y="16991"/>
                  </a:cubicBezTo>
                  <a:cubicBezTo>
                    <a:pt x="85733" y="16991"/>
                    <a:pt x="85675" y="16991"/>
                    <a:pt x="85633" y="17012"/>
                  </a:cubicBezTo>
                  <a:cubicBezTo>
                    <a:pt x="85580" y="17044"/>
                    <a:pt x="85517" y="17059"/>
                    <a:pt x="85454" y="17059"/>
                  </a:cubicBezTo>
                  <a:cubicBezTo>
                    <a:pt x="85391" y="17059"/>
                    <a:pt x="85328" y="17044"/>
                    <a:pt x="85275" y="17012"/>
                  </a:cubicBezTo>
                  <a:cubicBezTo>
                    <a:pt x="85268" y="17010"/>
                    <a:pt x="85262" y="17009"/>
                    <a:pt x="85256" y="17009"/>
                  </a:cubicBezTo>
                  <a:cubicBezTo>
                    <a:pt x="85207" y="17009"/>
                    <a:pt x="85184" y="17075"/>
                    <a:pt x="85128" y="17075"/>
                  </a:cubicBezTo>
                  <a:cubicBezTo>
                    <a:pt x="85033" y="17034"/>
                    <a:pt x="84929" y="17011"/>
                    <a:pt x="84822" y="17011"/>
                  </a:cubicBezTo>
                  <a:cubicBezTo>
                    <a:pt x="84764" y="17011"/>
                    <a:pt x="84704" y="17018"/>
                    <a:pt x="84645" y="17033"/>
                  </a:cubicBezTo>
                  <a:cubicBezTo>
                    <a:pt x="84392" y="17096"/>
                    <a:pt x="84161" y="17180"/>
                    <a:pt x="83888" y="17201"/>
                  </a:cubicBezTo>
                  <a:cubicBezTo>
                    <a:pt x="83593" y="17201"/>
                    <a:pt x="83299" y="17285"/>
                    <a:pt x="83026" y="17411"/>
                  </a:cubicBezTo>
                  <a:cubicBezTo>
                    <a:pt x="82984" y="17432"/>
                    <a:pt x="82921" y="17453"/>
                    <a:pt x="82858" y="17453"/>
                  </a:cubicBezTo>
                  <a:cubicBezTo>
                    <a:pt x="82605" y="17475"/>
                    <a:pt x="82374" y="17559"/>
                    <a:pt x="82143" y="17685"/>
                  </a:cubicBezTo>
                  <a:cubicBezTo>
                    <a:pt x="81954" y="17790"/>
                    <a:pt x="81743" y="17895"/>
                    <a:pt x="81533" y="17937"/>
                  </a:cubicBezTo>
                  <a:cubicBezTo>
                    <a:pt x="81386" y="17958"/>
                    <a:pt x="81260" y="18000"/>
                    <a:pt x="81155" y="18063"/>
                  </a:cubicBezTo>
                  <a:cubicBezTo>
                    <a:pt x="80881" y="18210"/>
                    <a:pt x="80608" y="18315"/>
                    <a:pt x="80293" y="18379"/>
                  </a:cubicBezTo>
                  <a:cubicBezTo>
                    <a:pt x="80177" y="18513"/>
                    <a:pt x="79992" y="18613"/>
                    <a:pt x="79816" y="18613"/>
                  </a:cubicBezTo>
                  <a:cubicBezTo>
                    <a:pt x="79800" y="18613"/>
                    <a:pt x="79783" y="18612"/>
                    <a:pt x="79767" y="18610"/>
                  </a:cubicBezTo>
                  <a:cubicBezTo>
                    <a:pt x="79725" y="18610"/>
                    <a:pt x="79704" y="18610"/>
                    <a:pt x="79662" y="18631"/>
                  </a:cubicBezTo>
                  <a:cubicBezTo>
                    <a:pt x="79241" y="18799"/>
                    <a:pt x="78842" y="18988"/>
                    <a:pt x="78421" y="19199"/>
                  </a:cubicBezTo>
                  <a:cubicBezTo>
                    <a:pt x="78085" y="19367"/>
                    <a:pt x="77707" y="19514"/>
                    <a:pt x="77328" y="19640"/>
                  </a:cubicBezTo>
                  <a:cubicBezTo>
                    <a:pt x="77254" y="19689"/>
                    <a:pt x="77166" y="19710"/>
                    <a:pt x="77076" y="19710"/>
                  </a:cubicBezTo>
                  <a:cubicBezTo>
                    <a:pt x="77012" y="19710"/>
                    <a:pt x="76948" y="19699"/>
                    <a:pt x="76887" y="19682"/>
                  </a:cubicBezTo>
                  <a:cubicBezTo>
                    <a:pt x="77034" y="19598"/>
                    <a:pt x="77202" y="19535"/>
                    <a:pt x="77349" y="19472"/>
                  </a:cubicBezTo>
                  <a:cubicBezTo>
                    <a:pt x="77770" y="19388"/>
                    <a:pt x="78169" y="19220"/>
                    <a:pt x="78527" y="18988"/>
                  </a:cubicBezTo>
                  <a:cubicBezTo>
                    <a:pt x="78863" y="18757"/>
                    <a:pt x="79241" y="18589"/>
                    <a:pt x="79641" y="18505"/>
                  </a:cubicBezTo>
                  <a:cubicBezTo>
                    <a:pt x="79998" y="18421"/>
                    <a:pt x="80356" y="18273"/>
                    <a:pt x="80671" y="18084"/>
                  </a:cubicBezTo>
                  <a:cubicBezTo>
                    <a:pt x="80755" y="18021"/>
                    <a:pt x="80860" y="17958"/>
                    <a:pt x="80965" y="17937"/>
                  </a:cubicBezTo>
                  <a:cubicBezTo>
                    <a:pt x="81302" y="17874"/>
                    <a:pt x="81638" y="17748"/>
                    <a:pt x="81954" y="17601"/>
                  </a:cubicBezTo>
                  <a:cubicBezTo>
                    <a:pt x="82143" y="17517"/>
                    <a:pt x="82332" y="17432"/>
                    <a:pt x="82521" y="17390"/>
                  </a:cubicBezTo>
                  <a:cubicBezTo>
                    <a:pt x="82774" y="17327"/>
                    <a:pt x="83005" y="17264"/>
                    <a:pt x="83236" y="17180"/>
                  </a:cubicBezTo>
                  <a:cubicBezTo>
                    <a:pt x="83377" y="17145"/>
                    <a:pt x="83489" y="17065"/>
                    <a:pt x="83620" y="17065"/>
                  </a:cubicBezTo>
                  <a:cubicBezTo>
                    <a:pt x="83645" y="17065"/>
                    <a:pt x="83671" y="17068"/>
                    <a:pt x="83699" y="17075"/>
                  </a:cubicBezTo>
                  <a:cubicBezTo>
                    <a:pt x="83825" y="16949"/>
                    <a:pt x="83951" y="17012"/>
                    <a:pt x="84077" y="16970"/>
                  </a:cubicBezTo>
                  <a:cubicBezTo>
                    <a:pt x="84413" y="16886"/>
                    <a:pt x="84771" y="16823"/>
                    <a:pt x="85128" y="16823"/>
                  </a:cubicBezTo>
                  <a:cubicBezTo>
                    <a:pt x="85212" y="16823"/>
                    <a:pt x="85296" y="16865"/>
                    <a:pt x="85360" y="16865"/>
                  </a:cubicBezTo>
                  <a:cubicBezTo>
                    <a:pt x="85544" y="16834"/>
                    <a:pt x="85729" y="16815"/>
                    <a:pt x="85914" y="16815"/>
                  </a:cubicBezTo>
                  <a:cubicBezTo>
                    <a:pt x="85981" y="16815"/>
                    <a:pt x="86049" y="16817"/>
                    <a:pt x="86116" y="16823"/>
                  </a:cubicBezTo>
                  <a:cubicBezTo>
                    <a:pt x="86369" y="16823"/>
                    <a:pt x="86642" y="16844"/>
                    <a:pt x="86894" y="16928"/>
                  </a:cubicBezTo>
                  <a:cubicBezTo>
                    <a:pt x="86999" y="16928"/>
                    <a:pt x="87084" y="16928"/>
                    <a:pt x="87189" y="16949"/>
                  </a:cubicBezTo>
                  <a:cubicBezTo>
                    <a:pt x="87735" y="17138"/>
                    <a:pt x="88261" y="17390"/>
                    <a:pt x="88723" y="17727"/>
                  </a:cubicBezTo>
                  <a:cubicBezTo>
                    <a:pt x="88808" y="17769"/>
                    <a:pt x="88871" y="17811"/>
                    <a:pt x="88955" y="17874"/>
                  </a:cubicBezTo>
                  <a:cubicBezTo>
                    <a:pt x="89375" y="18273"/>
                    <a:pt x="89775" y="18736"/>
                    <a:pt x="90090" y="19220"/>
                  </a:cubicBezTo>
                  <a:cubicBezTo>
                    <a:pt x="90153" y="19199"/>
                    <a:pt x="90237" y="19199"/>
                    <a:pt x="90279" y="19114"/>
                  </a:cubicBezTo>
                  <a:cubicBezTo>
                    <a:pt x="90132" y="18967"/>
                    <a:pt x="90048" y="18778"/>
                    <a:pt x="90090" y="18589"/>
                  </a:cubicBezTo>
                  <a:cubicBezTo>
                    <a:pt x="89964" y="18484"/>
                    <a:pt x="89859" y="18358"/>
                    <a:pt x="89754" y="18252"/>
                  </a:cubicBezTo>
                  <a:cubicBezTo>
                    <a:pt x="89585" y="18021"/>
                    <a:pt x="89396" y="17811"/>
                    <a:pt x="89186" y="17622"/>
                  </a:cubicBezTo>
                  <a:cubicBezTo>
                    <a:pt x="88808" y="17327"/>
                    <a:pt x="88408" y="17054"/>
                    <a:pt x="87967" y="16844"/>
                  </a:cubicBezTo>
                  <a:cubicBezTo>
                    <a:pt x="87756" y="16739"/>
                    <a:pt x="87567" y="16634"/>
                    <a:pt x="87357" y="16507"/>
                  </a:cubicBezTo>
                  <a:cubicBezTo>
                    <a:pt x="87312" y="16512"/>
                    <a:pt x="87267" y="16515"/>
                    <a:pt x="87223" y="16515"/>
                  </a:cubicBezTo>
                  <a:cubicBezTo>
                    <a:pt x="87078" y="16515"/>
                    <a:pt x="86934" y="16488"/>
                    <a:pt x="86789" y="16423"/>
                  </a:cubicBezTo>
                  <a:cubicBezTo>
                    <a:pt x="86663" y="16367"/>
                    <a:pt x="86528" y="16339"/>
                    <a:pt x="86389" y="16339"/>
                  </a:cubicBezTo>
                  <a:cubicBezTo>
                    <a:pt x="86320" y="16339"/>
                    <a:pt x="86250" y="16346"/>
                    <a:pt x="86179" y="16360"/>
                  </a:cubicBezTo>
                  <a:cubicBezTo>
                    <a:pt x="86032" y="16381"/>
                    <a:pt x="85906" y="16402"/>
                    <a:pt x="85759" y="16402"/>
                  </a:cubicBezTo>
                  <a:lnTo>
                    <a:pt x="84729" y="16402"/>
                  </a:lnTo>
                  <a:cubicBezTo>
                    <a:pt x="84666" y="16402"/>
                    <a:pt x="84582" y="16402"/>
                    <a:pt x="84519" y="16423"/>
                  </a:cubicBezTo>
                  <a:cubicBezTo>
                    <a:pt x="84245" y="16507"/>
                    <a:pt x="83951" y="16549"/>
                    <a:pt x="83678" y="16591"/>
                  </a:cubicBezTo>
                  <a:cubicBezTo>
                    <a:pt x="83572" y="16591"/>
                    <a:pt x="83467" y="16591"/>
                    <a:pt x="83383" y="16613"/>
                  </a:cubicBezTo>
                  <a:cubicBezTo>
                    <a:pt x="83110" y="16739"/>
                    <a:pt x="82816" y="16781"/>
                    <a:pt x="82521" y="16886"/>
                  </a:cubicBezTo>
                  <a:cubicBezTo>
                    <a:pt x="82486" y="16900"/>
                    <a:pt x="82451" y="16902"/>
                    <a:pt x="82416" y="16902"/>
                  </a:cubicBezTo>
                  <a:cubicBezTo>
                    <a:pt x="82399" y="16902"/>
                    <a:pt x="82381" y="16902"/>
                    <a:pt x="82364" y="16902"/>
                  </a:cubicBezTo>
                  <a:cubicBezTo>
                    <a:pt x="82311" y="16902"/>
                    <a:pt x="82258" y="16907"/>
                    <a:pt x="82206" y="16949"/>
                  </a:cubicBezTo>
                  <a:cubicBezTo>
                    <a:pt x="82017" y="17054"/>
                    <a:pt x="81827" y="17117"/>
                    <a:pt x="81638" y="17222"/>
                  </a:cubicBezTo>
                  <a:cubicBezTo>
                    <a:pt x="81449" y="17306"/>
                    <a:pt x="81260" y="17369"/>
                    <a:pt x="81050" y="17411"/>
                  </a:cubicBezTo>
                  <a:cubicBezTo>
                    <a:pt x="80839" y="17496"/>
                    <a:pt x="80629" y="17601"/>
                    <a:pt x="80398" y="17685"/>
                  </a:cubicBezTo>
                  <a:cubicBezTo>
                    <a:pt x="80314" y="17706"/>
                    <a:pt x="80230" y="17748"/>
                    <a:pt x="80166" y="17790"/>
                  </a:cubicBezTo>
                  <a:cubicBezTo>
                    <a:pt x="79977" y="17958"/>
                    <a:pt x="79725" y="18063"/>
                    <a:pt x="79473" y="18063"/>
                  </a:cubicBezTo>
                  <a:cubicBezTo>
                    <a:pt x="79347" y="18063"/>
                    <a:pt x="79220" y="18105"/>
                    <a:pt x="79115" y="18168"/>
                  </a:cubicBezTo>
                  <a:cubicBezTo>
                    <a:pt x="78632" y="18379"/>
                    <a:pt x="78169" y="18610"/>
                    <a:pt x="77707" y="18841"/>
                  </a:cubicBezTo>
                  <a:cubicBezTo>
                    <a:pt x="77602" y="18883"/>
                    <a:pt x="77517" y="18904"/>
                    <a:pt x="77391" y="18946"/>
                  </a:cubicBezTo>
                  <a:cubicBezTo>
                    <a:pt x="77265" y="18988"/>
                    <a:pt x="77118" y="18946"/>
                    <a:pt x="77055" y="19009"/>
                  </a:cubicBezTo>
                  <a:cubicBezTo>
                    <a:pt x="76908" y="19135"/>
                    <a:pt x="76697" y="19114"/>
                    <a:pt x="76571" y="19241"/>
                  </a:cubicBezTo>
                  <a:cubicBezTo>
                    <a:pt x="76424" y="19346"/>
                    <a:pt x="76256" y="19430"/>
                    <a:pt x="76088" y="19451"/>
                  </a:cubicBezTo>
                  <a:cubicBezTo>
                    <a:pt x="75751" y="19535"/>
                    <a:pt x="75436" y="19661"/>
                    <a:pt x="75142" y="19850"/>
                  </a:cubicBezTo>
                  <a:cubicBezTo>
                    <a:pt x="75069" y="19923"/>
                    <a:pt x="74964" y="19980"/>
                    <a:pt x="74841" y="19980"/>
                  </a:cubicBezTo>
                  <a:cubicBezTo>
                    <a:pt x="74823" y="19980"/>
                    <a:pt x="74804" y="19979"/>
                    <a:pt x="74784" y="19976"/>
                  </a:cubicBezTo>
                  <a:cubicBezTo>
                    <a:pt x="74763" y="19976"/>
                    <a:pt x="74742" y="19997"/>
                    <a:pt x="74721" y="19997"/>
                  </a:cubicBezTo>
                  <a:cubicBezTo>
                    <a:pt x="74658" y="20039"/>
                    <a:pt x="74658" y="20103"/>
                    <a:pt x="74637" y="20145"/>
                  </a:cubicBezTo>
                  <a:cubicBezTo>
                    <a:pt x="74385" y="20271"/>
                    <a:pt x="74133" y="20376"/>
                    <a:pt x="73880" y="20439"/>
                  </a:cubicBezTo>
                  <a:lnTo>
                    <a:pt x="73691" y="20607"/>
                  </a:lnTo>
                  <a:lnTo>
                    <a:pt x="73460" y="20607"/>
                  </a:lnTo>
                  <a:cubicBezTo>
                    <a:pt x="73376" y="20649"/>
                    <a:pt x="73313" y="20691"/>
                    <a:pt x="73228" y="20733"/>
                  </a:cubicBezTo>
                  <a:cubicBezTo>
                    <a:pt x="72955" y="20796"/>
                    <a:pt x="72682" y="20901"/>
                    <a:pt x="72472" y="21070"/>
                  </a:cubicBezTo>
                  <a:cubicBezTo>
                    <a:pt x="72451" y="21091"/>
                    <a:pt x="72409" y="21091"/>
                    <a:pt x="72387" y="21091"/>
                  </a:cubicBezTo>
                  <a:cubicBezTo>
                    <a:pt x="72261" y="21091"/>
                    <a:pt x="72156" y="21133"/>
                    <a:pt x="72072" y="21217"/>
                  </a:cubicBezTo>
                  <a:cubicBezTo>
                    <a:pt x="71988" y="21280"/>
                    <a:pt x="71904" y="21238"/>
                    <a:pt x="71799" y="21301"/>
                  </a:cubicBezTo>
                  <a:cubicBezTo>
                    <a:pt x="71589" y="21469"/>
                    <a:pt x="71357" y="21574"/>
                    <a:pt x="71105" y="21679"/>
                  </a:cubicBezTo>
                  <a:cubicBezTo>
                    <a:pt x="70832" y="21763"/>
                    <a:pt x="70558" y="21890"/>
                    <a:pt x="70306" y="22037"/>
                  </a:cubicBezTo>
                  <a:cubicBezTo>
                    <a:pt x="70159" y="22142"/>
                    <a:pt x="69970" y="22205"/>
                    <a:pt x="69780" y="22226"/>
                  </a:cubicBezTo>
                  <a:cubicBezTo>
                    <a:pt x="69675" y="22226"/>
                    <a:pt x="69549" y="22268"/>
                    <a:pt x="69444" y="22331"/>
                  </a:cubicBezTo>
                  <a:cubicBezTo>
                    <a:pt x="69339" y="22415"/>
                    <a:pt x="69213" y="22478"/>
                    <a:pt x="69066" y="22499"/>
                  </a:cubicBezTo>
                  <a:cubicBezTo>
                    <a:pt x="68855" y="22583"/>
                    <a:pt x="68624" y="22668"/>
                    <a:pt x="68414" y="22773"/>
                  </a:cubicBezTo>
                  <a:cubicBezTo>
                    <a:pt x="68246" y="22857"/>
                    <a:pt x="68077" y="22920"/>
                    <a:pt x="67888" y="22962"/>
                  </a:cubicBezTo>
                  <a:cubicBezTo>
                    <a:pt x="67699" y="22983"/>
                    <a:pt x="67594" y="23130"/>
                    <a:pt x="67384" y="23130"/>
                  </a:cubicBezTo>
                  <a:cubicBezTo>
                    <a:pt x="67173" y="23130"/>
                    <a:pt x="67047" y="23277"/>
                    <a:pt x="66879" y="23361"/>
                  </a:cubicBezTo>
                  <a:cubicBezTo>
                    <a:pt x="66795" y="23403"/>
                    <a:pt x="66711" y="23445"/>
                    <a:pt x="66606" y="23487"/>
                  </a:cubicBezTo>
                  <a:cubicBezTo>
                    <a:pt x="66311" y="23593"/>
                    <a:pt x="66017" y="23677"/>
                    <a:pt x="65702" y="23761"/>
                  </a:cubicBezTo>
                  <a:lnTo>
                    <a:pt x="64924" y="23929"/>
                  </a:lnTo>
                  <a:cubicBezTo>
                    <a:pt x="64714" y="23992"/>
                    <a:pt x="64524" y="24013"/>
                    <a:pt x="64314" y="24013"/>
                  </a:cubicBezTo>
                  <a:cubicBezTo>
                    <a:pt x="64230" y="24003"/>
                    <a:pt x="64146" y="23997"/>
                    <a:pt x="64064" y="23997"/>
                  </a:cubicBezTo>
                  <a:cubicBezTo>
                    <a:pt x="63983" y="23997"/>
                    <a:pt x="63904" y="24003"/>
                    <a:pt x="63831" y="24013"/>
                  </a:cubicBezTo>
                  <a:cubicBezTo>
                    <a:pt x="63725" y="24013"/>
                    <a:pt x="63620" y="24034"/>
                    <a:pt x="63536" y="24055"/>
                  </a:cubicBezTo>
                  <a:cubicBezTo>
                    <a:pt x="63421" y="24108"/>
                    <a:pt x="63300" y="24134"/>
                    <a:pt x="63179" y="24134"/>
                  </a:cubicBezTo>
                  <a:cubicBezTo>
                    <a:pt x="63058" y="24134"/>
                    <a:pt x="62937" y="24108"/>
                    <a:pt x="62821" y="24055"/>
                  </a:cubicBezTo>
                  <a:cubicBezTo>
                    <a:pt x="62720" y="24021"/>
                    <a:pt x="62613" y="24000"/>
                    <a:pt x="62506" y="24000"/>
                  </a:cubicBezTo>
                  <a:cubicBezTo>
                    <a:pt x="62413" y="24000"/>
                    <a:pt x="62321" y="24016"/>
                    <a:pt x="62233" y="24055"/>
                  </a:cubicBezTo>
                  <a:cubicBezTo>
                    <a:pt x="62191" y="24066"/>
                    <a:pt x="62143" y="24071"/>
                    <a:pt x="62093" y="24071"/>
                  </a:cubicBezTo>
                  <a:cubicBezTo>
                    <a:pt x="62043" y="24071"/>
                    <a:pt x="61991" y="24066"/>
                    <a:pt x="61938" y="24055"/>
                  </a:cubicBezTo>
                  <a:cubicBezTo>
                    <a:pt x="61707" y="23971"/>
                    <a:pt x="61476" y="23929"/>
                    <a:pt x="61224" y="23929"/>
                  </a:cubicBezTo>
                  <a:cubicBezTo>
                    <a:pt x="61182" y="23929"/>
                    <a:pt x="61139" y="23929"/>
                    <a:pt x="61076" y="23908"/>
                  </a:cubicBezTo>
                  <a:cubicBezTo>
                    <a:pt x="60856" y="23798"/>
                    <a:pt x="60604" y="23736"/>
                    <a:pt x="60347" y="23736"/>
                  </a:cubicBezTo>
                  <a:cubicBezTo>
                    <a:pt x="60310" y="23736"/>
                    <a:pt x="60273" y="23737"/>
                    <a:pt x="60235" y="23740"/>
                  </a:cubicBezTo>
                  <a:cubicBezTo>
                    <a:pt x="60109" y="23740"/>
                    <a:pt x="59983" y="23719"/>
                    <a:pt x="59857" y="23656"/>
                  </a:cubicBezTo>
                  <a:cubicBezTo>
                    <a:pt x="59619" y="23564"/>
                    <a:pt x="59365" y="23504"/>
                    <a:pt x="59095" y="23504"/>
                  </a:cubicBezTo>
                  <a:cubicBezTo>
                    <a:pt x="59055" y="23504"/>
                    <a:pt x="59015" y="23506"/>
                    <a:pt x="58974" y="23509"/>
                  </a:cubicBezTo>
                  <a:cubicBezTo>
                    <a:pt x="58827" y="23403"/>
                    <a:pt x="58659" y="23340"/>
                    <a:pt x="58469" y="23319"/>
                  </a:cubicBezTo>
                  <a:cubicBezTo>
                    <a:pt x="58259" y="23298"/>
                    <a:pt x="58070" y="23214"/>
                    <a:pt x="57902" y="23067"/>
                  </a:cubicBezTo>
                  <a:cubicBezTo>
                    <a:pt x="57712" y="22941"/>
                    <a:pt x="57544" y="22731"/>
                    <a:pt x="57292" y="22731"/>
                  </a:cubicBezTo>
                  <a:cubicBezTo>
                    <a:pt x="57166" y="22731"/>
                    <a:pt x="57061" y="22668"/>
                    <a:pt x="56998" y="22583"/>
                  </a:cubicBezTo>
                  <a:cubicBezTo>
                    <a:pt x="56850" y="22457"/>
                    <a:pt x="56682" y="22352"/>
                    <a:pt x="56514" y="22289"/>
                  </a:cubicBezTo>
                  <a:cubicBezTo>
                    <a:pt x="56094" y="22100"/>
                    <a:pt x="55694" y="21848"/>
                    <a:pt x="55358" y="21532"/>
                  </a:cubicBezTo>
                  <a:cubicBezTo>
                    <a:pt x="55295" y="21448"/>
                    <a:pt x="55232" y="21364"/>
                    <a:pt x="55126" y="21322"/>
                  </a:cubicBezTo>
                  <a:cubicBezTo>
                    <a:pt x="54958" y="21238"/>
                    <a:pt x="54790" y="21091"/>
                    <a:pt x="54664" y="20944"/>
                  </a:cubicBezTo>
                  <a:cubicBezTo>
                    <a:pt x="54538" y="20817"/>
                    <a:pt x="54454" y="20628"/>
                    <a:pt x="54307" y="20523"/>
                  </a:cubicBezTo>
                  <a:cubicBezTo>
                    <a:pt x="54222" y="20523"/>
                    <a:pt x="54138" y="20523"/>
                    <a:pt x="54054" y="20481"/>
                  </a:cubicBezTo>
                  <a:cubicBezTo>
                    <a:pt x="53844" y="20376"/>
                    <a:pt x="53697" y="20166"/>
                    <a:pt x="53487" y="20061"/>
                  </a:cubicBezTo>
                  <a:cubicBezTo>
                    <a:pt x="53297" y="19682"/>
                    <a:pt x="52877" y="19535"/>
                    <a:pt x="52667" y="19199"/>
                  </a:cubicBezTo>
                  <a:cubicBezTo>
                    <a:pt x="52477" y="19135"/>
                    <a:pt x="52435" y="18946"/>
                    <a:pt x="52351" y="18820"/>
                  </a:cubicBezTo>
                  <a:cubicBezTo>
                    <a:pt x="52309" y="18736"/>
                    <a:pt x="52246" y="18652"/>
                    <a:pt x="52183" y="18589"/>
                  </a:cubicBezTo>
                  <a:cubicBezTo>
                    <a:pt x="52015" y="18421"/>
                    <a:pt x="51847" y="18231"/>
                    <a:pt x="51700" y="18042"/>
                  </a:cubicBezTo>
                  <a:cubicBezTo>
                    <a:pt x="51468" y="17769"/>
                    <a:pt x="51279" y="17453"/>
                    <a:pt x="51174" y="17138"/>
                  </a:cubicBezTo>
                  <a:cubicBezTo>
                    <a:pt x="51090" y="17012"/>
                    <a:pt x="50985" y="16907"/>
                    <a:pt x="50880" y="16802"/>
                  </a:cubicBezTo>
                  <a:cubicBezTo>
                    <a:pt x="50859" y="16718"/>
                    <a:pt x="50901" y="16655"/>
                    <a:pt x="50859" y="16591"/>
                  </a:cubicBezTo>
                  <a:cubicBezTo>
                    <a:pt x="50732" y="16360"/>
                    <a:pt x="50606" y="16150"/>
                    <a:pt x="50459" y="15961"/>
                  </a:cubicBezTo>
                  <a:cubicBezTo>
                    <a:pt x="50417" y="15898"/>
                    <a:pt x="50396" y="15835"/>
                    <a:pt x="50375" y="15772"/>
                  </a:cubicBezTo>
                  <a:cubicBezTo>
                    <a:pt x="50207" y="15498"/>
                    <a:pt x="50144" y="15183"/>
                    <a:pt x="49997" y="14889"/>
                  </a:cubicBezTo>
                  <a:cubicBezTo>
                    <a:pt x="49933" y="14720"/>
                    <a:pt x="49891" y="14531"/>
                    <a:pt x="49870" y="14342"/>
                  </a:cubicBezTo>
                  <a:lnTo>
                    <a:pt x="49870" y="14342"/>
                  </a:lnTo>
                  <a:cubicBezTo>
                    <a:pt x="49933" y="14447"/>
                    <a:pt x="49933" y="14489"/>
                    <a:pt x="49954" y="14531"/>
                  </a:cubicBezTo>
                  <a:cubicBezTo>
                    <a:pt x="50123" y="14426"/>
                    <a:pt x="50039" y="14300"/>
                    <a:pt x="50081" y="14174"/>
                  </a:cubicBezTo>
                  <a:lnTo>
                    <a:pt x="50081" y="14174"/>
                  </a:lnTo>
                  <a:lnTo>
                    <a:pt x="49891" y="14237"/>
                  </a:lnTo>
                  <a:cubicBezTo>
                    <a:pt x="49765" y="13963"/>
                    <a:pt x="49639" y="13732"/>
                    <a:pt x="49513" y="13459"/>
                  </a:cubicBezTo>
                  <a:cubicBezTo>
                    <a:pt x="49492" y="13438"/>
                    <a:pt x="49471" y="13354"/>
                    <a:pt x="49534" y="13312"/>
                  </a:cubicBezTo>
                  <a:cubicBezTo>
                    <a:pt x="49576" y="13333"/>
                    <a:pt x="49555" y="13396"/>
                    <a:pt x="49639" y="13417"/>
                  </a:cubicBezTo>
                  <a:cubicBezTo>
                    <a:pt x="49576" y="13312"/>
                    <a:pt x="49681" y="13291"/>
                    <a:pt x="49681" y="13228"/>
                  </a:cubicBezTo>
                  <a:cubicBezTo>
                    <a:pt x="49618" y="13165"/>
                    <a:pt x="49639" y="13059"/>
                    <a:pt x="49618" y="12996"/>
                  </a:cubicBezTo>
                  <a:lnTo>
                    <a:pt x="49597" y="12996"/>
                  </a:lnTo>
                  <a:lnTo>
                    <a:pt x="49492" y="13165"/>
                  </a:lnTo>
                  <a:cubicBezTo>
                    <a:pt x="49471" y="12891"/>
                    <a:pt x="49282" y="12723"/>
                    <a:pt x="49303" y="12492"/>
                  </a:cubicBezTo>
                  <a:cubicBezTo>
                    <a:pt x="49261" y="12450"/>
                    <a:pt x="49198" y="12429"/>
                    <a:pt x="49156" y="12408"/>
                  </a:cubicBezTo>
                  <a:cubicBezTo>
                    <a:pt x="49114" y="12092"/>
                    <a:pt x="48945" y="11819"/>
                    <a:pt x="48966" y="11441"/>
                  </a:cubicBezTo>
                  <a:lnTo>
                    <a:pt x="48966" y="11441"/>
                  </a:lnTo>
                  <a:cubicBezTo>
                    <a:pt x="49029" y="11630"/>
                    <a:pt x="49029" y="11777"/>
                    <a:pt x="49135" y="11882"/>
                  </a:cubicBezTo>
                  <a:cubicBezTo>
                    <a:pt x="49240" y="11735"/>
                    <a:pt x="49198" y="11609"/>
                    <a:pt x="49198" y="11483"/>
                  </a:cubicBezTo>
                  <a:cubicBezTo>
                    <a:pt x="49166" y="11451"/>
                    <a:pt x="49135" y="11446"/>
                    <a:pt x="49103" y="11446"/>
                  </a:cubicBezTo>
                  <a:cubicBezTo>
                    <a:pt x="49087" y="11446"/>
                    <a:pt x="49071" y="11447"/>
                    <a:pt x="49056" y="11447"/>
                  </a:cubicBezTo>
                  <a:cubicBezTo>
                    <a:pt x="49040" y="11447"/>
                    <a:pt x="49024" y="11446"/>
                    <a:pt x="49008" y="11441"/>
                  </a:cubicBezTo>
                  <a:cubicBezTo>
                    <a:pt x="48924" y="11419"/>
                    <a:pt x="48861" y="11356"/>
                    <a:pt x="48882" y="11272"/>
                  </a:cubicBezTo>
                  <a:cubicBezTo>
                    <a:pt x="48945" y="11104"/>
                    <a:pt x="48840" y="10957"/>
                    <a:pt x="48882" y="10789"/>
                  </a:cubicBezTo>
                  <a:cubicBezTo>
                    <a:pt x="48714" y="10726"/>
                    <a:pt x="48777" y="10515"/>
                    <a:pt x="48630" y="10473"/>
                  </a:cubicBezTo>
                  <a:cubicBezTo>
                    <a:pt x="48693" y="10389"/>
                    <a:pt x="48714" y="10263"/>
                    <a:pt x="48672" y="10158"/>
                  </a:cubicBezTo>
                  <a:lnTo>
                    <a:pt x="48588" y="10116"/>
                  </a:lnTo>
                  <a:cubicBezTo>
                    <a:pt x="48567" y="10032"/>
                    <a:pt x="48546" y="9948"/>
                    <a:pt x="48546" y="9864"/>
                  </a:cubicBezTo>
                  <a:cubicBezTo>
                    <a:pt x="48525" y="9695"/>
                    <a:pt x="48399" y="9569"/>
                    <a:pt x="48399" y="9401"/>
                  </a:cubicBezTo>
                  <a:cubicBezTo>
                    <a:pt x="48399" y="9317"/>
                    <a:pt x="48357" y="9191"/>
                    <a:pt x="48399" y="9128"/>
                  </a:cubicBezTo>
                  <a:cubicBezTo>
                    <a:pt x="48420" y="9065"/>
                    <a:pt x="48399" y="8939"/>
                    <a:pt x="48399" y="8791"/>
                  </a:cubicBezTo>
                  <a:cubicBezTo>
                    <a:pt x="48252" y="8728"/>
                    <a:pt x="48230" y="8539"/>
                    <a:pt x="48125" y="8413"/>
                  </a:cubicBezTo>
                  <a:cubicBezTo>
                    <a:pt x="48188" y="8203"/>
                    <a:pt x="48020" y="8014"/>
                    <a:pt x="48104" y="7782"/>
                  </a:cubicBezTo>
                  <a:lnTo>
                    <a:pt x="48104" y="7782"/>
                  </a:lnTo>
                  <a:cubicBezTo>
                    <a:pt x="48104" y="7929"/>
                    <a:pt x="48230" y="7887"/>
                    <a:pt x="48336" y="7929"/>
                  </a:cubicBezTo>
                  <a:lnTo>
                    <a:pt x="48167" y="7656"/>
                  </a:lnTo>
                  <a:cubicBezTo>
                    <a:pt x="48138" y="7686"/>
                    <a:pt x="48108" y="7716"/>
                    <a:pt x="48071" y="7716"/>
                  </a:cubicBezTo>
                  <a:cubicBezTo>
                    <a:pt x="48055" y="7716"/>
                    <a:pt x="48039" y="7710"/>
                    <a:pt x="48020" y="7698"/>
                  </a:cubicBezTo>
                  <a:cubicBezTo>
                    <a:pt x="47999" y="7614"/>
                    <a:pt x="47999" y="7551"/>
                    <a:pt x="48041" y="7488"/>
                  </a:cubicBezTo>
                  <a:cubicBezTo>
                    <a:pt x="48054" y="7483"/>
                    <a:pt x="48065" y="7480"/>
                    <a:pt x="48074" y="7480"/>
                  </a:cubicBezTo>
                  <a:cubicBezTo>
                    <a:pt x="48138" y="7480"/>
                    <a:pt x="48115" y="7593"/>
                    <a:pt x="48188" y="7593"/>
                  </a:cubicBezTo>
                  <a:lnTo>
                    <a:pt x="48188" y="7362"/>
                  </a:lnTo>
                  <a:cubicBezTo>
                    <a:pt x="48134" y="7270"/>
                    <a:pt x="48031" y="7211"/>
                    <a:pt x="47922" y="7211"/>
                  </a:cubicBezTo>
                  <a:cubicBezTo>
                    <a:pt x="47906" y="7211"/>
                    <a:pt x="47889" y="7212"/>
                    <a:pt x="47873" y="7215"/>
                  </a:cubicBezTo>
                  <a:cubicBezTo>
                    <a:pt x="47957" y="7067"/>
                    <a:pt x="47978" y="6878"/>
                    <a:pt x="47936" y="6731"/>
                  </a:cubicBezTo>
                  <a:lnTo>
                    <a:pt x="47936" y="6731"/>
                  </a:lnTo>
                  <a:lnTo>
                    <a:pt x="47852" y="6773"/>
                  </a:lnTo>
                  <a:cubicBezTo>
                    <a:pt x="47831" y="6710"/>
                    <a:pt x="47789" y="6668"/>
                    <a:pt x="47768" y="6605"/>
                  </a:cubicBezTo>
                  <a:cubicBezTo>
                    <a:pt x="47831" y="6458"/>
                    <a:pt x="47810" y="6269"/>
                    <a:pt x="47726" y="6121"/>
                  </a:cubicBezTo>
                  <a:lnTo>
                    <a:pt x="47726" y="6121"/>
                  </a:lnTo>
                  <a:cubicBezTo>
                    <a:pt x="47663" y="6184"/>
                    <a:pt x="47747" y="6290"/>
                    <a:pt x="47663" y="6353"/>
                  </a:cubicBezTo>
                  <a:cubicBezTo>
                    <a:pt x="47537" y="6163"/>
                    <a:pt x="47474" y="5953"/>
                    <a:pt x="47474" y="5743"/>
                  </a:cubicBezTo>
                  <a:lnTo>
                    <a:pt x="47474" y="5743"/>
                  </a:lnTo>
                  <a:lnTo>
                    <a:pt x="47537" y="5785"/>
                  </a:lnTo>
                  <a:cubicBezTo>
                    <a:pt x="47579" y="5701"/>
                    <a:pt x="47663" y="5617"/>
                    <a:pt x="47642" y="5533"/>
                  </a:cubicBezTo>
                  <a:cubicBezTo>
                    <a:pt x="47580" y="5367"/>
                    <a:pt x="47599" y="5160"/>
                    <a:pt x="47459" y="5013"/>
                  </a:cubicBezTo>
                  <a:lnTo>
                    <a:pt x="47459" y="5013"/>
                  </a:lnTo>
                  <a:lnTo>
                    <a:pt x="47495" y="4923"/>
                  </a:lnTo>
                  <a:cubicBezTo>
                    <a:pt x="47242" y="4734"/>
                    <a:pt x="47158" y="4608"/>
                    <a:pt x="47200" y="4418"/>
                  </a:cubicBezTo>
                  <a:cubicBezTo>
                    <a:pt x="47053" y="4313"/>
                    <a:pt x="46969" y="4166"/>
                    <a:pt x="46948" y="3998"/>
                  </a:cubicBezTo>
                  <a:cubicBezTo>
                    <a:pt x="46953" y="3995"/>
                    <a:pt x="46957" y="3994"/>
                    <a:pt x="46962" y="3994"/>
                  </a:cubicBezTo>
                  <a:cubicBezTo>
                    <a:pt x="46985" y="3994"/>
                    <a:pt x="47003" y="4022"/>
                    <a:pt x="47029" y="4022"/>
                  </a:cubicBezTo>
                  <a:cubicBezTo>
                    <a:pt x="47042" y="4022"/>
                    <a:pt x="47056" y="4016"/>
                    <a:pt x="47074" y="3998"/>
                  </a:cubicBezTo>
                  <a:lnTo>
                    <a:pt x="47137" y="3935"/>
                  </a:lnTo>
                  <a:cubicBezTo>
                    <a:pt x="47095" y="3746"/>
                    <a:pt x="46948" y="3640"/>
                    <a:pt x="46822" y="3514"/>
                  </a:cubicBezTo>
                  <a:lnTo>
                    <a:pt x="46822" y="3325"/>
                  </a:lnTo>
                  <a:cubicBezTo>
                    <a:pt x="46759" y="3283"/>
                    <a:pt x="46675" y="3262"/>
                    <a:pt x="46654" y="3178"/>
                  </a:cubicBezTo>
                  <a:cubicBezTo>
                    <a:pt x="46612" y="2863"/>
                    <a:pt x="46633" y="2505"/>
                    <a:pt x="46401" y="2253"/>
                  </a:cubicBezTo>
                  <a:cubicBezTo>
                    <a:pt x="46384" y="2247"/>
                    <a:pt x="46369" y="2245"/>
                    <a:pt x="46355" y="2245"/>
                  </a:cubicBezTo>
                  <a:cubicBezTo>
                    <a:pt x="46316" y="2245"/>
                    <a:pt x="46285" y="2264"/>
                    <a:pt x="46254" y="2295"/>
                  </a:cubicBezTo>
                  <a:lnTo>
                    <a:pt x="46107" y="2211"/>
                  </a:lnTo>
                  <a:lnTo>
                    <a:pt x="46212" y="2148"/>
                  </a:lnTo>
                  <a:cubicBezTo>
                    <a:pt x="46170" y="2106"/>
                    <a:pt x="46128" y="2064"/>
                    <a:pt x="46086" y="2001"/>
                  </a:cubicBezTo>
                  <a:lnTo>
                    <a:pt x="46086" y="1853"/>
                  </a:lnTo>
                  <a:cubicBezTo>
                    <a:pt x="46023" y="1748"/>
                    <a:pt x="45855" y="1748"/>
                    <a:pt x="45876" y="1622"/>
                  </a:cubicBezTo>
                  <a:cubicBezTo>
                    <a:pt x="45897" y="1454"/>
                    <a:pt x="45771" y="1349"/>
                    <a:pt x="45771" y="1265"/>
                  </a:cubicBezTo>
                  <a:cubicBezTo>
                    <a:pt x="45666" y="1118"/>
                    <a:pt x="45560" y="1139"/>
                    <a:pt x="45497" y="1118"/>
                  </a:cubicBezTo>
                  <a:cubicBezTo>
                    <a:pt x="45076" y="415"/>
                    <a:pt x="44310" y="0"/>
                    <a:pt x="4349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4"/>
            <p:cNvSpPr/>
            <p:nvPr/>
          </p:nvSpPr>
          <p:spPr>
            <a:xfrm>
              <a:off x="1399546" y="1871027"/>
              <a:ext cx="961795" cy="292434"/>
            </a:xfrm>
            <a:custGeom>
              <a:avLst/>
              <a:gdLst/>
              <a:ahLst/>
              <a:cxnLst/>
              <a:rect l="l" t="t" r="r" b="b"/>
              <a:pathLst>
                <a:path w="93265" h="27924" extrusionOk="0">
                  <a:moveTo>
                    <a:pt x="38406" y="2236"/>
                  </a:moveTo>
                  <a:cubicBezTo>
                    <a:pt x="38409" y="2236"/>
                    <a:pt x="38412" y="2240"/>
                    <a:pt x="38412" y="2250"/>
                  </a:cubicBezTo>
                  <a:cubicBezTo>
                    <a:pt x="38412" y="2292"/>
                    <a:pt x="38391" y="2292"/>
                    <a:pt x="38370" y="2292"/>
                  </a:cubicBezTo>
                  <a:cubicBezTo>
                    <a:pt x="38228" y="2414"/>
                    <a:pt x="38067" y="2496"/>
                    <a:pt x="37886" y="2521"/>
                  </a:cubicBezTo>
                  <a:lnTo>
                    <a:pt x="37886" y="2521"/>
                  </a:lnTo>
                  <a:cubicBezTo>
                    <a:pt x="38012" y="2386"/>
                    <a:pt x="38191" y="2292"/>
                    <a:pt x="38370" y="2292"/>
                  </a:cubicBezTo>
                  <a:cubicBezTo>
                    <a:pt x="38370" y="2276"/>
                    <a:pt x="38394" y="2236"/>
                    <a:pt x="38406" y="2236"/>
                  </a:cubicBezTo>
                  <a:close/>
                  <a:moveTo>
                    <a:pt x="37846" y="2545"/>
                  </a:moveTo>
                  <a:lnTo>
                    <a:pt x="37846" y="2545"/>
                  </a:lnTo>
                  <a:cubicBezTo>
                    <a:pt x="37683" y="2722"/>
                    <a:pt x="37500" y="2843"/>
                    <a:pt x="37297" y="2944"/>
                  </a:cubicBezTo>
                  <a:cubicBezTo>
                    <a:pt x="36982" y="3091"/>
                    <a:pt x="36688" y="3302"/>
                    <a:pt x="36456" y="3533"/>
                  </a:cubicBezTo>
                  <a:cubicBezTo>
                    <a:pt x="36372" y="3617"/>
                    <a:pt x="36288" y="3659"/>
                    <a:pt x="36183" y="3701"/>
                  </a:cubicBezTo>
                  <a:cubicBezTo>
                    <a:pt x="35784" y="3911"/>
                    <a:pt x="35426" y="4164"/>
                    <a:pt x="35069" y="4437"/>
                  </a:cubicBezTo>
                  <a:cubicBezTo>
                    <a:pt x="34922" y="4584"/>
                    <a:pt x="34753" y="4710"/>
                    <a:pt x="34543" y="4815"/>
                  </a:cubicBezTo>
                  <a:lnTo>
                    <a:pt x="34409" y="4815"/>
                  </a:lnTo>
                  <a:cubicBezTo>
                    <a:pt x="34512" y="4658"/>
                    <a:pt x="34634" y="4539"/>
                    <a:pt x="34796" y="4479"/>
                  </a:cubicBezTo>
                  <a:cubicBezTo>
                    <a:pt x="34880" y="4437"/>
                    <a:pt x="34943" y="4395"/>
                    <a:pt x="34985" y="4332"/>
                  </a:cubicBezTo>
                  <a:cubicBezTo>
                    <a:pt x="35132" y="4185"/>
                    <a:pt x="35300" y="4058"/>
                    <a:pt x="35489" y="3974"/>
                  </a:cubicBezTo>
                  <a:cubicBezTo>
                    <a:pt x="35721" y="3869"/>
                    <a:pt x="35931" y="3722"/>
                    <a:pt x="36099" y="3533"/>
                  </a:cubicBezTo>
                  <a:cubicBezTo>
                    <a:pt x="36288" y="3344"/>
                    <a:pt x="36499" y="3175"/>
                    <a:pt x="36751" y="3070"/>
                  </a:cubicBezTo>
                  <a:cubicBezTo>
                    <a:pt x="37087" y="2902"/>
                    <a:pt x="37424" y="2755"/>
                    <a:pt x="37760" y="2566"/>
                  </a:cubicBezTo>
                  <a:cubicBezTo>
                    <a:pt x="37795" y="2548"/>
                    <a:pt x="37816" y="2545"/>
                    <a:pt x="37846" y="2545"/>
                  </a:cubicBezTo>
                  <a:close/>
                  <a:moveTo>
                    <a:pt x="34384" y="4836"/>
                  </a:moveTo>
                  <a:cubicBezTo>
                    <a:pt x="34302" y="4975"/>
                    <a:pt x="34200" y="5093"/>
                    <a:pt x="34060" y="5173"/>
                  </a:cubicBezTo>
                  <a:cubicBezTo>
                    <a:pt x="33934" y="5278"/>
                    <a:pt x="33849" y="5425"/>
                    <a:pt x="33723" y="5530"/>
                  </a:cubicBezTo>
                  <a:cubicBezTo>
                    <a:pt x="33597" y="5635"/>
                    <a:pt x="33429" y="5656"/>
                    <a:pt x="33303" y="5740"/>
                  </a:cubicBezTo>
                  <a:cubicBezTo>
                    <a:pt x="33408" y="5551"/>
                    <a:pt x="33618" y="5425"/>
                    <a:pt x="33723" y="5236"/>
                  </a:cubicBezTo>
                  <a:cubicBezTo>
                    <a:pt x="33849" y="5068"/>
                    <a:pt x="34123" y="5026"/>
                    <a:pt x="34228" y="4836"/>
                  </a:cubicBezTo>
                  <a:close/>
                  <a:moveTo>
                    <a:pt x="32987" y="5972"/>
                  </a:moveTo>
                  <a:cubicBezTo>
                    <a:pt x="33008" y="6074"/>
                    <a:pt x="32928" y="6077"/>
                    <a:pt x="32846" y="6077"/>
                  </a:cubicBezTo>
                  <a:lnTo>
                    <a:pt x="32846" y="6077"/>
                  </a:lnTo>
                  <a:cubicBezTo>
                    <a:pt x="32869" y="6007"/>
                    <a:pt x="32911" y="5972"/>
                    <a:pt x="32987" y="5972"/>
                  </a:cubicBezTo>
                  <a:close/>
                  <a:moveTo>
                    <a:pt x="44322" y="608"/>
                  </a:moveTo>
                  <a:cubicBezTo>
                    <a:pt x="44478" y="608"/>
                    <a:pt x="44628" y="649"/>
                    <a:pt x="44761" y="716"/>
                  </a:cubicBezTo>
                  <a:cubicBezTo>
                    <a:pt x="44971" y="821"/>
                    <a:pt x="45203" y="884"/>
                    <a:pt x="45434" y="884"/>
                  </a:cubicBezTo>
                  <a:cubicBezTo>
                    <a:pt x="45539" y="884"/>
                    <a:pt x="45623" y="968"/>
                    <a:pt x="45749" y="968"/>
                  </a:cubicBezTo>
                  <a:cubicBezTo>
                    <a:pt x="45917" y="1115"/>
                    <a:pt x="46128" y="1220"/>
                    <a:pt x="46359" y="1241"/>
                  </a:cubicBezTo>
                  <a:cubicBezTo>
                    <a:pt x="46527" y="1304"/>
                    <a:pt x="46695" y="1388"/>
                    <a:pt x="46842" y="1515"/>
                  </a:cubicBezTo>
                  <a:cubicBezTo>
                    <a:pt x="47137" y="1725"/>
                    <a:pt x="47410" y="1935"/>
                    <a:pt x="47683" y="2166"/>
                  </a:cubicBezTo>
                  <a:cubicBezTo>
                    <a:pt x="47810" y="2292"/>
                    <a:pt x="47936" y="2398"/>
                    <a:pt x="48041" y="2524"/>
                  </a:cubicBezTo>
                  <a:cubicBezTo>
                    <a:pt x="48083" y="2566"/>
                    <a:pt x="48125" y="2608"/>
                    <a:pt x="48146" y="2629"/>
                  </a:cubicBezTo>
                  <a:cubicBezTo>
                    <a:pt x="48524" y="2965"/>
                    <a:pt x="48819" y="3365"/>
                    <a:pt x="49050" y="3806"/>
                  </a:cubicBezTo>
                  <a:cubicBezTo>
                    <a:pt x="49134" y="3953"/>
                    <a:pt x="49239" y="4080"/>
                    <a:pt x="49323" y="4227"/>
                  </a:cubicBezTo>
                  <a:cubicBezTo>
                    <a:pt x="49492" y="4521"/>
                    <a:pt x="49639" y="4857"/>
                    <a:pt x="49786" y="5152"/>
                  </a:cubicBezTo>
                  <a:cubicBezTo>
                    <a:pt x="49954" y="5446"/>
                    <a:pt x="50059" y="5782"/>
                    <a:pt x="50185" y="6077"/>
                  </a:cubicBezTo>
                  <a:cubicBezTo>
                    <a:pt x="50227" y="6140"/>
                    <a:pt x="50248" y="6203"/>
                    <a:pt x="50290" y="6266"/>
                  </a:cubicBezTo>
                  <a:cubicBezTo>
                    <a:pt x="50438" y="6560"/>
                    <a:pt x="50543" y="6876"/>
                    <a:pt x="50606" y="7212"/>
                  </a:cubicBezTo>
                  <a:cubicBezTo>
                    <a:pt x="50606" y="7254"/>
                    <a:pt x="50606" y="7296"/>
                    <a:pt x="50606" y="7338"/>
                  </a:cubicBezTo>
                  <a:cubicBezTo>
                    <a:pt x="50501" y="7254"/>
                    <a:pt x="50459" y="7128"/>
                    <a:pt x="50480" y="7002"/>
                  </a:cubicBezTo>
                  <a:cubicBezTo>
                    <a:pt x="50333" y="6855"/>
                    <a:pt x="50227" y="6644"/>
                    <a:pt x="50227" y="6434"/>
                  </a:cubicBezTo>
                  <a:cubicBezTo>
                    <a:pt x="50185" y="6182"/>
                    <a:pt x="50080" y="5951"/>
                    <a:pt x="49912" y="5761"/>
                  </a:cubicBezTo>
                  <a:cubicBezTo>
                    <a:pt x="49807" y="5614"/>
                    <a:pt x="49702" y="5446"/>
                    <a:pt x="49660" y="5257"/>
                  </a:cubicBezTo>
                  <a:cubicBezTo>
                    <a:pt x="49597" y="5005"/>
                    <a:pt x="49471" y="4794"/>
                    <a:pt x="49323" y="4584"/>
                  </a:cubicBezTo>
                  <a:cubicBezTo>
                    <a:pt x="49092" y="4248"/>
                    <a:pt x="48861" y="3890"/>
                    <a:pt x="48672" y="3533"/>
                  </a:cubicBezTo>
                  <a:cubicBezTo>
                    <a:pt x="48335" y="3091"/>
                    <a:pt x="47978" y="2692"/>
                    <a:pt x="47578" y="2334"/>
                  </a:cubicBezTo>
                  <a:cubicBezTo>
                    <a:pt x="47536" y="2271"/>
                    <a:pt x="47473" y="2292"/>
                    <a:pt x="47410" y="2271"/>
                  </a:cubicBezTo>
                  <a:cubicBezTo>
                    <a:pt x="47284" y="2187"/>
                    <a:pt x="47200" y="2082"/>
                    <a:pt x="47116" y="1956"/>
                  </a:cubicBezTo>
                  <a:cubicBezTo>
                    <a:pt x="47095" y="1914"/>
                    <a:pt x="47074" y="1851"/>
                    <a:pt x="47032" y="1851"/>
                  </a:cubicBezTo>
                  <a:cubicBezTo>
                    <a:pt x="46885" y="1809"/>
                    <a:pt x="46779" y="1683"/>
                    <a:pt x="46632" y="1641"/>
                  </a:cubicBezTo>
                  <a:cubicBezTo>
                    <a:pt x="46380" y="1536"/>
                    <a:pt x="46149" y="1409"/>
                    <a:pt x="45896" y="1325"/>
                  </a:cubicBezTo>
                  <a:cubicBezTo>
                    <a:pt x="45707" y="1283"/>
                    <a:pt x="45476" y="1262"/>
                    <a:pt x="45350" y="1073"/>
                  </a:cubicBezTo>
                  <a:cubicBezTo>
                    <a:pt x="45308" y="1010"/>
                    <a:pt x="45245" y="989"/>
                    <a:pt x="45161" y="989"/>
                  </a:cubicBezTo>
                  <a:cubicBezTo>
                    <a:pt x="44915" y="989"/>
                    <a:pt x="44685" y="916"/>
                    <a:pt x="44432" y="916"/>
                  </a:cubicBezTo>
                  <a:cubicBezTo>
                    <a:pt x="44381" y="916"/>
                    <a:pt x="44330" y="919"/>
                    <a:pt x="44278" y="926"/>
                  </a:cubicBezTo>
                  <a:cubicBezTo>
                    <a:pt x="44232" y="931"/>
                    <a:pt x="44186" y="934"/>
                    <a:pt x="44140" y="934"/>
                  </a:cubicBezTo>
                  <a:cubicBezTo>
                    <a:pt x="43870" y="934"/>
                    <a:pt x="43590" y="855"/>
                    <a:pt x="43308" y="855"/>
                  </a:cubicBezTo>
                  <a:cubicBezTo>
                    <a:pt x="43260" y="855"/>
                    <a:pt x="43211" y="857"/>
                    <a:pt x="43163" y="863"/>
                  </a:cubicBezTo>
                  <a:cubicBezTo>
                    <a:pt x="42932" y="884"/>
                    <a:pt x="42722" y="905"/>
                    <a:pt x="42511" y="968"/>
                  </a:cubicBezTo>
                  <a:cubicBezTo>
                    <a:pt x="42364" y="989"/>
                    <a:pt x="42238" y="1031"/>
                    <a:pt x="42112" y="1031"/>
                  </a:cubicBezTo>
                  <a:cubicBezTo>
                    <a:pt x="42080" y="1041"/>
                    <a:pt x="42054" y="1047"/>
                    <a:pt x="42028" y="1047"/>
                  </a:cubicBezTo>
                  <a:cubicBezTo>
                    <a:pt x="42002" y="1047"/>
                    <a:pt x="41975" y="1041"/>
                    <a:pt x="41944" y="1031"/>
                  </a:cubicBezTo>
                  <a:cubicBezTo>
                    <a:pt x="41923" y="1031"/>
                    <a:pt x="41902" y="1010"/>
                    <a:pt x="41881" y="989"/>
                  </a:cubicBezTo>
                  <a:cubicBezTo>
                    <a:pt x="41734" y="1031"/>
                    <a:pt x="41607" y="1094"/>
                    <a:pt x="41439" y="1115"/>
                  </a:cubicBezTo>
                  <a:cubicBezTo>
                    <a:pt x="41313" y="1136"/>
                    <a:pt x="41208" y="1199"/>
                    <a:pt x="41124" y="1283"/>
                  </a:cubicBezTo>
                  <a:cubicBezTo>
                    <a:pt x="41040" y="1367"/>
                    <a:pt x="40914" y="1409"/>
                    <a:pt x="40787" y="1409"/>
                  </a:cubicBezTo>
                  <a:cubicBezTo>
                    <a:pt x="40514" y="1430"/>
                    <a:pt x="40241" y="1494"/>
                    <a:pt x="39968" y="1599"/>
                  </a:cubicBezTo>
                  <a:cubicBezTo>
                    <a:pt x="39870" y="1676"/>
                    <a:pt x="39791" y="1790"/>
                    <a:pt x="39663" y="1790"/>
                  </a:cubicBezTo>
                  <a:cubicBezTo>
                    <a:pt x="39653" y="1790"/>
                    <a:pt x="39642" y="1789"/>
                    <a:pt x="39631" y="1788"/>
                  </a:cubicBezTo>
                  <a:cubicBezTo>
                    <a:pt x="39631" y="1788"/>
                    <a:pt x="39610" y="1809"/>
                    <a:pt x="39610" y="1809"/>
                  </a:cubicBezTo>
                  <a:cubicBezTo>
                    <a:pt x="39400" y="1956"/>
                    <a:pt x="39190" y="2061"/>
                    <a:pt x="38958" y="2145"/>
                  </a:cubicBezTo>
                  <a:cubicBezTo>
                    <a:pt x="38832" y="2208"/>
                    <a:pt x="38685" y="2250"/>
                    <a:pt x="38538" y="2292"/>
                  </a:cubicBezTo>
                  <a:cubicBezTo>
                    <a:pt x="38496" y="2250"/>
                    <a:pt x="38538" y="2208"/>
                    <a:pt x="38580" y="2166"/>
                  </a:cubicBezTo>
                  <a:cubicBezTo>
                    <a:pt x="38874" y="1977"/>
                    <a:pt x="39211" y="1788"/>
                    <a:pt x="39547" y="1641"/>
                  </a:cubicBezTo>
                  <a:cubicBezTo>
                    <a:pt x="39694" y="1599"/>
                    <a:pt x="39862" y="1578"/>
                    <a:pt x="40010" y="1557"/>
                  </a:cubicBezTo>
                  <a:cubicBezTo>
                    <a:pt x="40073" y="1430"/>
                    <a:pt x="40199" y="1346"/>
                    <a:pt x="40346" y="1325"/>
                  </a:cubicBezTo>
                  <a:cubicBezTo>
                    <a:pt x="40598" y="1220"/>
                    <a:pt x="40830" y="1157"/>
                    <a:pt x="41103" y="1052"/>
                  </a:cubicBezTo>
                  <a:cubicBezTo>
                    <a:pt x="41313" y="968"/>
                    <a:pt x="41523" y="905"/>
                    <a:pt x="41734" y="842"/>
                  </a:cubicBezTo>
                  <a:cubicBezTo>
                    <a:pt x="41818" y="821"/>
                    <a:pt x="41881" y="821"/>
                    <a:pt x="41944" y="821"/>
                  </a:cubicBezTo>
                  <a:cubicBezTo>
                    <a:pt x="41959" y="823"/>
                    <a:pt x="41974" y="824"/>
                    <a:pt x="41989" y="824"/>
                  </a:cubicBezTo>
                  <a:cubicBezTo>
                    <a:pt x="42121" y="824"/>
                    <a:pt x="42228" y="755"/>
                    <a:pt x="42345" y="755"/>
                  </a:cubicBezTo>
                  <a:cubicBezTo>
                    <a:pt x="42359" y="755"/>
                    <a:pt x="42372" y="756"/>
                    <a:pt x="42385" y="758"/>
                  </a:cubicBezTo>
                  <a:cubicBezTo>
                    <a:pt x="42459" y="768"/>
                    <a:pt x="42533" y="773"/>
                    <a:pt x="42606" y="773"/>
                  </a:cubicBezTo>
                  <a:cubicBezTo>
                    <a:pt x="42680" y="773"/>
                    <a:pt x="42753" y="768"/>
                    <a:pt x="42827" y="758"/>
                  </a:cubicBezTo>
                  <a:cubicBezTo>
                    <a:pt x="42921" y="710"/>
                    <a:pt x="43028" y="687"/>
                    <a:pt x="43137" y="687"/>
                  </a:cubicBezTo>
                  <a:cubicBezTo>
                    <a:pt x="43174" y="687"/>
                    <a:pt x="43211" y="689"/>
                    <a:pt x="43247" y="695"/>
                  </a:cubicBezTo>
                  <a:cubicBezTo>
                    <a:pt x="43289" y="716"/>
                    <a:pt x="43331" y="723"/>
                    <a:pt x="43374" y="723"/>
                  </a:cubicBezTo>
                  <a:cubicBezTo>
                    <a:pt x="43460" y="723"/>
                    <a:pt x="43549" y="695"/>
                    <a:pt x="43647" y="695"/>
                  </a:cubicBezTo>
                  <a:cubicBezTo>
                    <a:pt x="43681" y="700"/>
                    <a:pt x="43716" y="703"/>
                    <a:pt x="43752" y="703"/>
                  </a:cubicBezTo>
                  <a:cubicBezTo>
                    <a:pt x="43850" y="703"/>
                    <a:pt x="43954" y="683"/>
                    <a:pt x="44046" y="653"/>
                  </a:cubicBezTo>
                  <a:cubicBezTo>
                    <a:pt x="44139" y="622"/>
                    <a:pt x="44231" y="608"/>
                    <a:pt x="44322" y="608"/>
                  </a:cubicBezTo>
                  <a:close/>
                  <a:moveTo>
                    <a:pt x="50606" y="7338"/>
                  </a:moveTo>
                  <a:lnTo>
                    <a:pt x="50606" y="7338"/>
                  </a:lnTo>
                  <a:cubicBezTo>
                    <a:pt x="50711" y="7359"/>
                    <a:pt x="50669" y="7443"/>
                    <a:pt x="50648" y="7528"/>
                  </a:cubicBezTo>
                  <a:cubicBezTo>
                    <a:pt x="50585" y="7464"/>
                    <a:pt x="50606" y="7401"/>
                    <a:pt x="50606" y="7338"/>
                  </a:cubicBezTo>
                  <a:close/>
                  <a:moveTo>
                    <a:pt x="32794" y="6095"/>
                  </a:moveTo>
                  <a:cubicBezTo>
                    <a:pt x="32806" y="6095"/>
                    <a:pt x="32817" y="6095"/>
                    <a:pt x="32828" y="6096"/>
                  </a:cubicBezTo>
                  <a:lnTo>
                    <a:pt x="32828" y="6096"/>
                  </a:lnTo>
                  <a:cubicBezTo>
                    <a:pt x="32680" y="6335"/>
                    <a:pt x="32435" y="6440"/>
                    <a:pt x="32231" y="6644"/>
                  </a:cubicBezTo>
                  <a:cubicBezTo>
                    <a:pt x="32189" y="6666"/>
                    <a:pt x="32146" y="6729"/>
                    <a:pt x="32083" y="6771"/>
                  </a:cubicBezTo>
                  <a:cubicBezTo>
                    <a:pt x="31936" y="6981"/>
                    <a:pt x="31747" y="7170"/>
                    <a:pt x="31537" y="7338"/>
                  </a:cubicBezTo>
                  <a:cubicBezTo>
                    <a:pt x="31327" y="7506"/>
                    <a:pt x="31053" y="7654"/>
                    <a:pt x="30927" y="7927"/>
                  </a:cubicBezTo>
                  <a:cubicBezTo>
                    <a:pt x="30654" y="7948"/>
                    <a:pt x="30507" y="8179"/>
                    <a:pt x="30338" y="8326"/>
                  </a:cubicBezTo>
                  <a:cubicBezTo>
                    <a:pt x="30107" y="8516"/>
                    <a:pt x="29918" y="8726"/>
                    <a:pt x="29708" y="8936"/>
                  </a:cubicBezTo>
                  <a:cubicBezTo>
                    <a:pt x="29476" y="9167"/>
                    <a:pt x="29224" y="9378"/>
                    <a:pt x="28951" y="9588"/>
                  </a:cubicBezTo>
                  <a:cubicBezTo>
                    <a:pt x="28825" y="9693"/>
                    <a:pt x="28677" y="9840"/>
                    <a:pt x="28572" y="9945"/>
                  </a:cubicBezTo>
                  <a:cubicBezTo>
                    <a:pt x="28467" y="10050"/>
                    <a:pt x="28362" y="10156"/>
                    <a:pt x="28257" y="10261"/>
                  </a:cubicBezTo>
                  <a:cubicBezTo>
                    <a:pt x="28068" y="10429"/>
                    <a:pt x="27900" y="10618"/>
                    <a:pt x="27689" y="10786"/>
                  </a:cubicBezTo>
                  <a:cubicBezTo>
                    <a:pt x="27374" y="11039"/>
                    <a:pt x="27122" y="11333"/>
                    <a:pt x="26890" y="11669"/>
                  </a:cubicBezTo>
                  <a:cubicBezTo>
                    <a:pt x="26743" y="11901"/>
                    <a:pt x="26491" y="12069"/>
                    <a:pt x="26218" y="12132"/>
                  </a:cubicBezTo>
                  <a:cubicBezTo>
                    <a:pt x="26218" y="12174"/>
                    <a:pt x="26197" y="12195"/>
                    <a:pt x="26155" y="12195"/>
                  </a:cubicBezTo>
                  <a:lnTo>
                    <a:pt x="26155" y="12300"/>
                  </a:lnTo>
                  <a:cubicBezTo>
                    <a:pt x="25986" y="12342"/>
                    <a:pt x="25923" y="12510"/>
                    <a:pt x="25818" y="12636"/>
                  </a:cubicBezTo>
                  <a:cubicBezTo>
                    <a:pt x="25755" y="12721"/>
                    <a:pt x="25671" y="12826"/>
                    <a:pt x="25566" y="12889"/>
                  </a:cubicBezTo>
                  <a:cubicBezTo>
                    <a:pt x="25314" y="13078"/>
                    <a:pt x="25103" y="13330"/>
                    <a:pt x="24956" y="13604"/>
                  </a:cubicBezTo>
                  <a:cubicBezTo>
                    <a:pt x="24704" y="13772"/>
                    <a:pt x="24473" y="13982"/>
                    <a:pt x="24283" y="14234"/>
                  </a:cubicBezTo>
                  <a:cubicBezTo>
                    <a:pt x="24157" y="14487"/>
                    <a:pt x="23947" y="14676"/>
                    <a:pt x="23674" y="14760"/>
                  </a:cubicBezTo>
                  <a:cubicBezTo>
                    <a:pt x="23611" y="14781"/>
                    <a:pt x="23569" y="14823"/>
                    <a:pt x="23526" y="14865"/>
                  </a:cubicBezTo>
                  <a:cubicBezTo>
                    <a:pt x="23232" y="15159"/>
                    <a:pt x="22917" y="15454"/>
                    <a:pt x="22622" y="15769"/>
                  </a:cubicBezTo>
                  <a:cubicBezTo>
                    <a:pt x="22538" y="15853"/>
                    <a:pt x="22475" y="16000"/>
                    <a:pt x="22370" y="16063"/>
                  </a:cubicBezTo>
                  <a:cubicBezTo>
                    <a:pt x="22244" y="16126"/>
                    <a:pt x="22139" y="16211"/>
                    <a:pt x="22034" y="16316"/>
                  </a:cubicBezTo>
                  <a:cubicBezTo>
                    <a:pt x="21908" y="16421"/>
                    <a:pt x="21802" y="16547"/>
                    <a:pt x="21739" y="16694"/>
                  </a:cubicBezTo>
                  <a:cubicBezTo>
                    <a:pt x="21403" y="16904"/>
                    <a:pt x="21214" y="17241"/>
                    <a:pt x="20898" y="17472"/>
                  </a:cubicBezTo>
                  <a:cubicBezTo>
                    <a:pt x="20541" y="17724"/>
                    <a:pt x="20226" y="17998"/>
                    <a:pt x="19931" y="18313"/>
                  </a:cubicBezTo>
                  <a:cubicBezTo>
                    <a:pt x="19868" y="18376"/>
                    <a:pt x="19805" y="18439"/>
                    <a:pt x="19763" y="18523"/>
                  </a:cubicBezTo>
                  <a:cubicBezTo>
                    <a:pt x="19721" y="18586"/>
                    <a:pt x="19616" y="18607"/>
                    <a:pt x="19574" y="18670"/>
                  </a:cubicBezTo>
                  <a:cubicBezTo>
                    <a:pt x="19322" y="18944"/>
                    <a:pt x="19027" y="19175"/>
                    <a:pt x="18691" y="19364"/>
                  </a:cubicBezTo>
                  <a:cubicBezTo>
                    <a:pt x="18649" y="19406"/>
                    <a:pt x="18607" y="19448"/>
                    <a:pt x="18565" y="19490"/>
                  </a:cubicBezTo>
                  <a:cubicBezTo>
                    <a:pt x="18228" y="19827"/>
                    <a:pt x="17871" y="20121"/>
                    <a:pt x="17471" y="20352"/>
                  </a:cubicBezTo>
                  <a:cubicBezTo>
                    <a:pt x="17135" y="20563"/>
                    <a:pt x="16841" y="20815"/>
                    <a:pt x="16504" y="21025"/>
                  </a:cubicBezTo>
                  <a:cubicBezTo>
                    <a:pt x="16294" y="21151"/>
                    <a:pt x="16084" y="21277"/>
                    <a:pt x="15874" y="21404"/>
                  </a:cubicBezTo>
                  <a:lnTo>
                    <a:pt x="15830" y="21404"/>
                  </a:lnTo>
                  <a:cubicBezTo>
                    <a:pt x="16036" y="21182"/>
                    <a:pt x="16281" y="20998"/>
                    <a:pt x="16525" y="20815"/>
                  </a:cubicBezTo>
                  <a:cubicBezTo>
                    <a:pt x="16757" y="20689"/>
                    <a:pt x="16967" y="20542"/>
                    <a:pt x="17156" y="20373"/>
                  </a:cubicBezTo>
                  <a:cubicBezTo>
                    <a:pt x="17303" y="20247"/>
                    <a:pt x="17492" y="20142"/>
                    <a:pt x="17682" y="20079"/>
                  </a:cubicBezTo>
                  <a:cubicBezTo>
                    <a:pt x="17808" y="20037"/>
                    <a:pt x="17913" y="19974"/>
                    <a:pt x="17997" y="19890"/>
                  </a:cubicBezTo>
                  <a:cubicBezTo>
                    <a:pt x="18165" y="19722"/>
                    <a:pt x="18397" y="19659"/>
                    <a:pt x="18481" y="19427"/>
                  </a:cubicBezTo>
                  <a:cubicBezTo>
                    <a:pt x="18481" y="19406"/>
                    <a:pt x="18502" y="19385"/>
                    <a:pt x="18523" y="19385"/>
                  </a:cubicBezTo>
                  <a:cubicBezTo>
                    <a:pt x="18754" y="19238"/>
                    <a:pt x="18964" y="19070"/>
                    <a:pt x="19153" y="18902"/>
                  </a:cubicBezTo>
                  <a:cubicBezTo>
                    <a:pt x="19406" y="18712"/>
                    <a:pt x="19658" y="18523"/>
                    <a:pt x="19868" y="18292"/>
                  </a:cubicBezTo>
                  <a:cubicBezTo>
                    <a:pt x="19952" y="18187"/>
                    <a:pt x="20036" y="18061"/>
                    <a:pt x="20100" y="17935"/>
                  </a:cubicBezTo>
                  <a:cubicBezTo>
                    <a:pt x="20226" y="17872"/>
                    <a:pt x="20352" y="17787"/>
                    <a:pt x="20457" y="17703"/>
                  </a:cubicBezTo>
                  <a:lnTo>
                    <a:pt x="21004" y="17178"/>
                  </a:lnTo>
                  <a:cubicBezTo>
                    <a:pt x="21172" y="16988"/>
                    <a:pt x="21361" y="16820"/>
                    <a:pt x="21550" y="16652"/>
                  </a:cubicBezTo>
                  <a:cubicBezTo>
                    <a:pt x="21739" y="16463"/>
                    <a:pt x="21866" y="16232"/>
                    <a:pt x="22076" y="16063"/>
                  </a:cubicBezTo>
                  <a:cubicBezTo>
                    <a:pt x="22139" y="16021"/>
                    <a:pt x="22223" y="15937"/>
                    <a:pt x="22307" y="15895"/>
                  </a:cubicBezTo>
                  <a:cubicBezTo>
                    <a:pt x="22433" y="15811"/>
                    <a:pt x="22559" y="15706"/>
                    <a:pt x="22622" y="15580"/>
                  </a:cubicBezTo>
                  <a:cubicBezTo>
                    <a:pt x="22686" y="15475"/>
                    <a:pt x="22770" y="15391"/>
                    <a:pt x="22896" y="15349"/>
                  </a:cubicBezTo>
                  <a:cubicBezTo>
                    <a:pt x="22938" y="15328"/>
                    <a:pt x="22959" y="15307"/>
                    <a:pt x="22980" y="15264"/>
                  </a:cubicBezTo>
                  <a:cubicBezTo>
                    <a:pt x="23295" y="14907"/>
                    <a:pt x="23695" y="14613"/>
                    <a:pt x="24031" y="14276"/>
                  </a:cubicBezTo>
                  <a:cubicBezTo>
                    <a:pt x="24220" y="14087"/>
                    <a:pt x="24388" y="13898"/>
                    <a:pt x="24599" y="13730"/>
                  </a:cubicBezTo>
                  <a:cubicBezTo>
                    <a:pt x="24725" y="13604"/>
                    <a:pt x="24830" y="13435"/>
                    <a:pt x="24956" y="13309"/>
                  </a:cubicBezTo>
                  <a:cubicBezTo>
                    <a:pt x="25145" y="13162"/>
                    <a:pt x="25272" y="12952"/>
                    <a:pt x="25482" y="12826"/>
                  </a:cubicBezTo>
                  <a:cubicBezTo>
                    <a:pt x="25629" y="12742"/>
                    <a:pt x="25692" y="12531"/>
                    <a:pt x="25839" y="12426"/>
                  </a:cubicBezTo>
                  <a:cubicBezTo>
                    <a:pt x="25923" y="12321"/>
                    <a:pt x="26049" y="12258"/>
                    <a:pt x="26155" y="12195"/>
                  </a:cubicBezTo>
                  <a:cubicBezTo>
                    <a:pt x="26155" y="12153"/>
                    <a:pt x="26197" y="12132"/>
                    <a:pt x="26218" y="12132"/>
                  </a:cubicBezTo>
                  <a:cubicBezTo>
                    <a:pt x="26365" y="11880"/>
                    <a:pt x="26575" y="11648"/>
                    <a:pt x="26827" y="11501"/>
                  </a:cubicBezTo>
                  <a:cubicBezTo>
                    <a:pt x="27017" y="11249"/>
                    <a:pt x="27227" y="11018"/>
                    <a:pt x="27458" y="10786"/>
                  </a:cubicBezTo>
                  <a:cubicBezTo>
                    <a:pt x="27647" y="10534"/>
                    <a:pt x="27879" y="10324"/>
                    <a:pt x="28131" y="10177"/>
                  </a:cubicBezTo>
                  <a:cubicBezTo>
                    <a:pt x="28299" y="10050"/>
                    <a:pt x="28467" y="9924"/>
                    <a:pt x="28614" y="9777"/>
                  </a:cubicBezTo>
                  <a:cubicBezTo>
                    <a:pt x="28951" y="9462"/>
                    <a:pt x="29266" y="9146"/>
                    <a:pt x="29581" y="8810"/>
                  </a:cubicBezTo>
                  <a:cubicBezTo>
                    <a:pt x="29750" y="8642"/>
                    <a:pt x="29939" y="8474"/>
                    <a:pt x="30149" y="8326"/>
                  </a:cubicBezTo>
                  <a:cubicBezTo>
                    <a:pt x="30338" y="8179"/>
                    <a:pt x="30486" y="7969"/>
                    <a:pt x="30696" y="7843"/>
                  </a:cubicBezTo>
                  <a:cubicBezTo>
                    <a:pt x="30843" y="7717"/>
                    <a:pt x="30969" y="7549"/>
                    <a:pt x="31158" y="7506"/>
                  </a:cubicBezTo>
                  <a:cubicBezTo>
                    <a:pt x="31327" y="7254"/>
                    <a:pt x="31516" y="7023"/>
                    <a:pt x="31747" y="6855"/>
                  </a:cubicBezTo>
                  <a:cubicBezTo>
                    <a:pt x="31999" y="6687"/>
                    <a:pt x="32231" y="6476"/>
                    <a:pt x="32441" y="6266"/>
                  </a:cubicBezTo>
                  <a:cubicBezTo>
                    <a:pt x="32535" y="6172"/>
                    <a:pt x="32663" y="6095"/>
                    <a:pt x="32794" y="6095"/>
                  </a:cubicBezTo>
                  <a:close/>
                  <a:moveTo>
                    <a:pt x="43689" y="1"/>
                  </a:moveTo>
                  <a:cubicBezTo>
                    <a:pt x="43648" y="42"/>
                    <a:pt x="43581" y="65"/>
                    <a:pt x="43510" y="65"/>
                  </a:cubicBezTo>
                  <a:cubicBezTo>
                    <a:pt x="43472" y="65"/>
                    <a:pt x="43432" y="58"/>
                    <a:pt x="43395" y="43"/>
                  </a:cubicBezTo>
                  <a:cubicBezTo>
                    <a:pt x="43384" y="32"/>
                    <a:pt x="43373" y="27"/>
                    <a:pt x="43363" y="27"/>
                  </a:cubicBezTo>
                  <a:cubicBezTo>
                    <a:pt x="43352" y="27"/>
                    <a:pt x="43342" y="32"/>
                    <a:pt x="43331" y="43"/>
                  </a:cubicBezTo>
                  <a:cubicBezTo>
                    <a:pt x="43245" y="67"/>
                    <a:pt x="43159" y="78"/>
                    <a:pt x="43077" y="78"/>
                  </a:cubicBezTo>
                  <a:cubicBezTo>
                    <a:pt x="43019" y="78"/>
                    <a:pt x="42963" y="73"/>
                    <a:pt x="42911" y="64"/>
                  </a:cubicBezTo>
                  <a:cubicBezTo>
                    <a:pt x="42892" y="62"/>
                    <a:pt x="42874" y="60"/>
                    <a:pt x="42857" y="60"/>
                  </a:cubicBezTo>
                  <a:cubicBezTo>
                    <a:pt x="42719" y="60"/>
                    <a:pt x="42621" y="127"/>
                    <a:pt x="42490" y="127"/>
                  </a:cubicBezTo>
                  <a:cubicBezTo>
                    <a:pt x="42301" y="127"/>
                    <a:pt x="42133" y="169"/>
                    <a:pt x="41965" y="253"/>
                  </a:cubicBezTo>
                  <a:cubicBezTo>
                    <a:pt x="41924" y="212"/>
                    <a:pt x="41866" y="189"/>
                    <a:pt x="41801" y="189"/>
                  </a:cubicBezTo>
                  <a:cubicBezTo>
                    <a:pt x="41766" y="189"/>
                    <a:pt x="41729" y="196"/>
                    <a:pt x="41692" y="211"/>
                  </a:cubicBezTo>
                  <a:cubicBezTo>
                    <a:pt x="41615" y="242"/>
                    <a:pt x="41526" y="261"/>
                    <a:pt x="41435" y="261"/>
                  </a:cubicBezTo>
                  <a:cubicBezTo>
                    <a:pt x="41402" y="261"/>
                    <a:pt x="41368" y="259"/>
                    <a:pt x="41334" y="253"/>
                  </a:cubicBezTo>
                  <a:cubicBezTo>
                    <a:pt x="41187" y="358"/>
                    <a:pt x="41019" y="400"/>
                    <a:pt x="40872" y="400"/>
                  </a:cubicBezTo>
                  <a:cubicBezTo>
                    <a:pt x="40830" y="463"/>
                    <a:pt x="40787" y="526"/>
                    <a:pt x="40703" y="568"/>
                  </a:cubicBezTo>
                  <a:cubicBezTo>
                    <a:pt x="40577" y="632"/>
                    <a:pt x="40451" y="674"/>
                    <a:pt x="40304" y="674"/>
                  </a:cubicBezTo>
                  <a:cubicBezTo>
                    <a:pt x="39989" y="716"/>
                    <a:pt x="39673" y="821"/>
                    <a:pt x="39400" y="1010"/>
                  </a:cubicBezTo>
                  <a:cubicBezTo>
                    <a:pt x="39253" y="1094"/>
                    <a:pt x="39127" y="1178"/>
                    <a:pt x="38979" y="1241"/>
                  </a:cubicBezTo>
                  <a:cubicBezTo>
                    <a:pt x="38769" y="1346"/>
                    <a:pt x="38538" y="1451"/>
                    <a:pt x="38328" y="1536"/>
                  </a:cubicBezTo>
                  <a:cubicBezTo>
                    <a:pt x="38296" y="1504"/>
                    <a:pt x="38259" y="1488"/>
                    <a:pt x="38223" y="1488"/>
                  </a:cubicBezTo>
                  <a:cubicBezTo>
                    <a:pt x="38186" y="1488"/>
                    <a:pt x="38149" y="1504"/>
                    <a:pt x="38117" y="1536"/>
                  </a:cubicBezTo>
                  <a:cubicBezTo>
                    <a:pt x="38075" y="1557"/>
                    <a:pt x="38033" y="1620"/>
                    <a:pt x="37991" y="1620"/>
                  </a:cubicBezTo>
                  <a:cubicBezTo>
                    <a:pt x="37676" y="1662"/>
                    <a:pt x="37487" y="1935"/>
                    <a:pt x="37192" y="2019"/>
                  </a:cubicBezTo>
                  <a:cubicBezTo>
                    <a:pt x="37171" y="2019"/>
                    <a:pt x="37150" y="2040"/>
                    <a:pt x="37150" y="2082"/>
                  </a:cubicBezTo>
                  <a:cubicBezTo>
                    <a:pt x="37108" y="2187"/>
                    <a:pt x="37024" y="2208"/>
                    <a:pt x="36940" y="2229"/>
                  </a:cubicBezTo>
                  <a:cubicBezTo>
                    <a:pt x="36877" y="2229"/>
                    <a:pt x="36793" y="2271"/>
                    <a:pt x="36751" y="2313"/>
                  </a:cubicBezTo>
                  <a:cubicBezTo>
                    <a:pt x="36499" y="2440"/>
                    <a:pt x="36267" y="2587"/>
                    <a:pt x="36036" y="2755"/>
                  </a:cubicBezTo>
                  <a:cubicBezTo>
                    <a:pt x="35952" y="2818"/>
                    <a:pt x="35889" y="2923"/>
                    <a:pt x="35805" y="2965"/>
                  </a:cubicBezTo>
                  <a:cubicBezTo>
                    <a:pt x="35426" y="3133"/>
                    <a:pt x="35111" y="3449"/>
                    <a:pt x="34753" y="3659"/>
                  </a:cubicBezTo>
                  <a:cubicBezTo>
                    <a:pt x="34543" y="3764"/>
                    <a:pt x="34354" y="3911"/>
                    <a:pt x="34186" y="4080"/>
                  </a:cubicBezTo>
                  <a:cubicBezTo>
                    <a:pt x="34081" y="4185"/>
                    <a:pt x="33955" y="4248"/>
                    <a:pt x="33807" y="4269"/>
                  </a:cubicBezTo>
                  <a:cubicBezTo>
                    <a:pt x="33660" y="4500"/>
                    <a:pt x="33387" y="4605"/>
                    <a:pt x="33282" y="4857"/>
                  </a:cubicBezTo>
                  <a:cubicBezTo>
                    <a:pt x="33114" y="4920"/>
                    <a:pt x="32945" y="5005"/>
                    <a:pt x="32798" y="5110"/>
                  </a:cubicBezTo>
                  <a:cubicBezTo>
                    <a:pt x="32609" y="5236"/>
                    <a:pt x="32441" y="5383"/>
                    <a:pt x="32273" y="5551"/>
                  </a:cubicBezTo>
                  <a:cubicBezTo>
                    <a:pt x="32231" y="5614"/>
                    <a:pt x="32167" y="5677"/>
                    <a:pt x="32083" y="5698"/>
                  </a:cubicBezTo>
                  <a:cubicBezTo>
                    <a:pt x="31978" y="5740"/>
                    <a:pt x="31873" y="5804"/>
                    <a:pt x="31789" y="5909"/>
                  </a:cubicBezTo>
                  <a:cubicBezTo>
                    <a:pt x="31726" y="5972"/>
                    <a:pt x="31684" y="6056"/>
                    <a:pt x="31600" y="6056"/>
                  </a:cubicBezTo>
                  <a:cubicBezTo>
                    <a:pt x="31537" y="6161"/>
                    <a:pt x="31516" y="6287"/>
                    <a:pt x="31432" y="6329"/>
                  </a:cubicBezTo>
                  <a:cubicBezTo>
                    <a:pt x="31221" y="6434"/>
                    <a:pt x="31095" y="6623"/>
                    <a:pt x="30906" y="6750"/>
                  </a:cubicBezTo>
                  <a:cubicBezTo>
                    <a:pt x="30780" y="6834"/>
                    <a:pt x="30570" y="6897"/>
                    <a:pt x="30549" y="7086"/>
                  </a:cubicBezTo>
                  <a:cubicBezTo>
                    <a:pt x="30380" y="7128"/>
                    <a:pt x="30233" y="7233"/>
                    <a:pt x="30149" y="7401"/>
                  </a:cubicBezTo>
                  <a:cubicBezTo>
                    <a:pt x="30065" y="7443"/>
                    <a:pt x="29981" y="7485"/>
                    <a:pt x="29897" y="7549"/>
                  </a:cubicBezTo>
                  <a:cubicBezTo>
                    <a:pt x="29834" y="7717"/>
                    <a:pt x="29708" y="7864"/>
                    <a:pt x="29539" y="7948"/>
                  </a:cubicBezTo>
                  <a:cubicBezTo>
                    <a:pt x="29455" y="7990"/>
                    <a:pt x="29371" y="8074"/>
                    <a:pt x="29308" y="8137"/>
                  </a:cubicBezTo>
                  <a:cubicBezTo>
                    <a:pt x="29119" y="8326"/>
                    <a:pt x="28930" y="8537"/>
                    <a:pt x="28719" y="8726"/>
                  </a:cubicBezTo>
                  <a:cubicBezTo>
                    <a:pt x="28467" y="8957"/>
                    <a:pt x="28110" y="9104"/>
                    <a:pt x="27942" y="9441"/>
                  </a:cubicBezTo>
                  <a:cubicBezTo>
                    <a:pt x="27584" y="9714"/>
                    <a:pt x="27248" y="10029"/>
                    <a:pt x="26953" y="10387"/>
                  </a:cubicBezTo>
                  <a:cubicBezTo>
                    <a:pt x="26953" y="10387"/>
                    <a:pt x="26932" y="10387"/>
                    <a:pt x="26932" y="10408"/>
                  </a:cubicBezTo>
                  <a:cubicBezTo>
                    <a:pt x="26764" y="10534"/>
                    <a:pt x="26617" y="10702"/>
                    <a:pt x="26470" y="10870"/>
                  </a:cubicBezTo>
                  <a:cubicBezTo>
                    <a:pt x="26365" y="10976"/>
                    <a:pt x="26239" y="11081"/>
                    <a:pt x="26218" y="11186"/>
                  </a:cubicBezTo>
                  <a:cubicBezTo>
                    <a:pt x="26049" y="11354"/>
                    <a:pt x="25881" y="11480"/>
                    <a:pt x="25692" y="11585"/>
                  </a:cubicBezTo>
                  <a:cubicBezTo>
                    <a:pt x="25545" y="11690"/>
                    <a:pt x="25440" y="11838"/>
                    <a:pt x="25314" y="11964"/>
                  </a:cubicBezTo>
                  <a:cubicBezTo>
                    <a:pt x="25208" y="12027"/>
                    <a:pt x="25250" y="12132"/>
                    <a:pt x="25208" y="12174"/>
                  </a:cubicBezTo>
                  <a:cubicBezTo>
                    <a:pt x="24977" y="12342"/>
                    <a:pt x="24746" y="12531"/>
                    <a:pt x="24557" y="12742"/>
                  </a:cubicBezTo>
                  <a:cubicBezTo>
                    <a:pt x="24452" y="12931"/>
                    <a:pt x="24283" y="13099"/>
                    <a:pt x="24115" y="13246"/>
                  </a:cubicBezTo>
                  <a:cubicBezTo>
                    <a:pt x="23905" y="13372"/>
                    <a:pt x="23737" y="13562"/>
                    <a:pt x="23632" y="13793"/>
                  </a:cubicBezTo>
                  <a:cubicBezTo>
                    <a:pt x="23548" y="13940"/>
                    <a:pt x="23421" y="14066"/>
                    <a:pt x="23274" y="14129"/>
                  </a:cubicBezTo>
                  <a:cubicBezTo>
                    <a:pt x="23258" y="14140"/>
                    <a:pt x="23246" y="14144"/>
                    <a:pt x="23235" y="14144"/>
                  </a:cubicBezTo>
                  <a:cubicBezTo>
                    <a:pt x="23213" y="14144"/>
                    <a:pt x="23200" y="14125"/>
                    <a:pt x="23173" y="14125"/>
                  </a:cubicBezTo>
                  <a:cubicBezTo>
                    <a:pt x="23166" y="14125"/>
                    <a:pt x="23158" y="14126"/>
                    <a:pt x="23148" y="14129"/>
                  </a:cubicBezTo>
                  <a:cubicBezTo>
                    <a:pt x="22980" y="14276"/>
                    <a:pt x="22833" y="14445"/>
                    <a:pt x="22686" y="14613"/>
                  </a:cubicBezTo>
                  <a:cubicBezTo>
                    <a:pt x="22538" y="14760"/>
                    <a:pt x="22370" y="14928"/>
                    <a:pt x="22223" y="15075"/>
                  </a:cubicBezTo>
                  <a:cubicBezTo>
                    <a:pt x="22034" y="15243"/>
                    <a:pt x="21866" y="15412"/>
                    <a:pt x="21697" y="15601"/>
                  </a:cubicBezTo>
                  <a:cubicBezTo>
                    <a:pt x="21424" y="15832"/>
                    <a:pt x="21172" y="16105"/>
                    <a:pt x="20962" y="16379"/>
                  </a:cubicBezTo>
                  <a:cubicBezTo>
                    <a:pt x="20814" y="16526"/>
                    <a:pt x="20646" y="16673"/>
                    <a:pt x="20478" y="16820"/>
                  </a:cubicBezTo>
                  <a:cubicBezTo>
                    <a:pt x="20142" y="17136"/>
                    <a:pt x="19700" y="17388"/>
                    <a:pt x="19427" y="17787"/>
                  </a:cubicBezTo>
                  <a:cubicBezTo>
                    <a:pt x="19195" y="17956"/>
                    <a:pt x="18964" y="18166"/>
                    <a:pt x="18775" y="18376"/>
                  </a:cubicBezTo>
                  <a:cubicBezTo>
                    <a:pt x="18712" y="18439"/>
                    <a:pt x="18649" y="18481"/>
                    <a:pt x="18586" y="18523"/>
                  </a:cubicBezTo>
                  <a:cubicBezTo>
                    <a:pt x="18397" y="18607"/>
                    <a:pt x="18228" y="18734"/>
                    <a:pt x="18081" y="18881"/>
                  </a:cubicBezTo>
                  <a:cubicBezTo>
                    <a:pt x="17703" y="19280"/>
                    <a:pt x="17240" y="19638"/>
                    <a:pt x="16757" y="19932"/>
                  </a:cubicBezTo>
                  <a:cubicBezTo>
                    <a:pt x="16525" y="20100"/>
                    <a:pt x="16273" y="20247"/>
                    <a:pt x="16021" y="20394"/>
                  </a:cubicBezTo>
                  <a:cubicBezTo>
                    <a:pt x="15895" y="20584"/>
                    <a:pt x="15684" y="20626"/>
                    <a:pt x="15516" y="20773"/>
                  </a:cubicBezTo>
                  <a:cubicBezTo>
                    <a:pt x="15453" y="20794"/>
                    <a:pt x="15390" y="20836"/>
                    <a:pt x="15327" y="20878"/>
                  </a:cubicBezTo>
                  <a:cubicBezTo>
                    <a:pt x="15180" y="21025"/>
                    <a:pt x="15012" y="21151"/>
                    <a:pt x="14801" y="21235"/>
                  </a:cubicBezTo>
                  <a:cubicBezTo>
                    <a:pt x="14570" y="21362"/>
                    <a:pt x="14360" y="21488"/>
                    <a:pt x="14150" y="21635"/>
                  </a:cubicBezTo>
                  <a:cubicBezTo>
                    <a:pt x="13855" y="21803"/>
                    <a:pt x="13603" y="21992"/>
                    <a:pt x="13309" y="22160"/>
                  </a:cubicBezTo>
                  <a:cubicBezTo>
                    <a:pt x="12993" y="22308"/>
                    <a:pt x="12699" y="22476"/>
                    <a:pt x="12426" y="22644"/>
                  </a:cubicBezTo>
                  <a:cubicBezTo>
                    <a:pt x="12299" y="22728"/>
                    <a:pt x="12173" y="22791"/>
                    <a:pt x="12047" y="22833"/>
                  </a:cubicBezTo>
                  <a:cubicBezTo>
                    <a:pt x="11879" y="22875"/>
                    <a:pt x="11711" y="22980"/>
                    <a:pt x="11564" y="23107"/>
                  </a:cubicBezTo>
                  <a:cubicBezTo>
                    <a:pt x="11395" y="23275"/>
                    <a:pt x="11185" y="23380"/>
                    <a:pt x="10954" y="23464"/>
                  </a:cubicBezTo>
                  <a:cubicBezTo>
                    <a:pt x="10533" y="23590"/>
                    <a:pt x="10134" y="23737"/>
                    <a:pt x="9756" y="23948"/>
                  </a:cubicBezTo>
                  <a:cubicBezTo>
                    <a:pt x="9713" y="23969"/>
                    <a:pt x="9650" y="23990"/>
                    <a:pt x="9608" y="24011"/>
                  </a:cubicBezTo>
                  <a:cubicBezTo>
                    <a:pt x="9188" y="24137"/>
                    <a:pt x="8809" y="24305"/>
                    <a:pt x="8410" y="24494"/>
                  </a:cubicBezTo>
                  <a:cubicBezTo>
                    <a:pt x="8221" y="24599"/>
                    <a:pt x="8032" y="24683"/>
                    <a:pt x="7842" y="24768"/>
                  </a:cubicBezTo>
                  <a:cubicBezTo>
                    <a:pt x="7695" y="24810"/>
                    <a:pt x="7527" y="24873"/>
                    <a:pt x="7380" y="24915"/>
                  </a:cubicBezTo>
                  <a:cubicBezTo>
                    <a:pt x="7212" y="24978"/>
                    <a:pt x="7064" y="25020"/>
                    <a:pt x="6917" y="25104"/>
                  </a:cubicBezTo>
                  <a:cubicBezTo>
                    <a:pt x="6665" y="25209"/>
                    <a:pt x="6371" y="25251"/>
                    <a:pt x="6202" y="25482"/>
                  </a:cubicBezTo>
                  <a:cubicBezTo>
                    <a:pt x="6160" y="25524"/>
                    <a:pt x="6118" y="25545"/>
                    <a:pt x="6076" y="25545"/>
                  </a:cubicBezTo>
                  <a:cubicBezTo>
                    <a:pt x="5698" y="25566"/>
                    <a:pt x="5403" y="25798"/>
                    <a:pt x="5067" y="25945"/>
                  </a:cubicBezTo>
                  <a:cubicBezTo>
                    <a:pt x="4899" y="26008"/>
                    <a:pt x="4731" y="26071"/>
                    <a:pt x="4563" y="26113"/>
                  </a:cubicBezTo>
                  <a:cubicBezTo>
                    <a:pt x="4268" y="26155"/>
                    <a:pt x="3974" y="26260"/>
                    <a:pt x="3722" y="26407"/>
                  </a:cubicBezTo>
                  <a:cubicBezTo>
                    <a:pt x="3618" y="26459"/>
                    <a:pt x="3485" y="26497"/>
                    <a:pt x="3360" y="26497"/>
                  </a:cubicBezTo>
                  <a:cubicBezTo>
                    <a:pt x="3333" y="26497"/>
                    <a:pt x="3306" y="26495"/>
                    <a:pt x="3280" y="26492"/>
                  </a:cubicBezTo>
                  <a:cubicBezTo>
                    <a:pt x="3254" y="26483"/>
                    <a:pt x="3224" y="26478"/>
                    <a:pt x="3194" y="26478"/>
                  </a:cubicBezTo>
                  <a:cubicBezTo>
                    <a:pt x="3151" y="26478"/>
                    <a:pt x="3107" y="26488"/>
                    <a:pt x="3070" y="26513"/>
                  </a:cubicBezTo>
                  <a:cubicBezTo>
                    <a:pt x="2839" y="26597"/>
                    <a:pt x="2607" y="26660"/>
                    <a:pt x="2355" y="26702"/>
                  </a:cubicBezTo>
                  <a:cubicBezTo>
                    <a:pt x="2166" y="26765"/>
                    <a:pt x="1977" y="26786"/>
                    <a:pt x="1766" y="26786"/>
                  </a:cubicBezTo>
                  <a:lnTo>
                    <a:pt x="1514" y="26786"/>
                  </a:lnTo>
                  <a:lnTo>
                    <a:pt x="1283" y="26912"/>
                  </a:lnTo>
                  <a:cubicBezTo>
                    <a:pt x="1214" y="26924"/>
                    <a:pt x="1147" y="26928"/>
                    <a:pt x="1083" y="26928"/>
                  </a:cubicBezTo>
                  <a:cubicBezTo>
                    <a:pt x="1014" y="26928"/>
                    <a:pt x="949" y="26924"/>
                    <a:pt x="887" y="26924"/>
                  </a:cubicBezTo>
                  <a:cubicBezTo>
                    <a:pt x="810" y="26924"/>
                    <a:pt x="738" y="26930"/>
                    <a:pt x="673" y="26954"/>
                  </a:cubicBezTo>
                  <a:cubicBezTo>
                    <a:pt x="484" y="27017"/>
                    <a:pt x="274" y="26954"/>
                    <a:pt x="147" y="27143"/>
                  </a:cubicBezTo>
                  <a:cubicBezTo>
                    <a:pt x="195" y="27167"/>
                    <a:pt x="248" y="27170"/>
                    <a:pt x="302" y="27170"/>
                  </a:cubicBezTo>
                  <a:cubicBezTo>
                    <a:pt x="319" y="27170"/>
                    <a:pt x="337" y="27170"/>
                    <a:pt x="355" y="27170"/>
                  </a:cubicBezTo>
                  <a:cubicBezTo>
                    <a:pt x="426" y="27170"/>
                    <a:pt x="494" y="27175"/>
                    <a:pt x="547" y="27227"/>
                  </a:cubicBezTo>
                  <a:cubicBezTo>
                    <a:pt x="627" y="27234"/>
                    <a:pt x="705" y="27236"/>
                    <a:pt x="783" y="27236"/>
                  </a:cubicBezTo>
                  <a:cubicBezTo>
                    <a:pt x="970" y="27236"/>
                    <a:pt x="1153" y="27221"/>
                    <a:pt x="1346" y="27206"/>
                  </a:cubicBezTo>
                  <a:cubicBezTo>
                    <a:pt x="1535" y="27164"/>
                    <a:pt x="1703" y="27143"/>
                    <a:pt x="1892" y="27122"/>
                  </a:cubicBezTo>
                  <a:cubicBezTo>
                    <a:pt x="2133" y="27088"/>
                    <a:pt x="2359" y="27054"/>
                    <a:pt x="2594" y="27054"/>
                  </a:cubicBezTo>
                  <a:cubicBezTo>
                    <a:pt x="2647" y="27054"/>
                    <a:pt x="2700" y="27055"/>
                    <a:pt x="2754" y="27059"/>
                  </a:cubicBezTo>
                  <a:lnTo>
                    <a:pt x="2817" y="27059"/>
                  </a:lnTo>
                  <a:cubicBezTo>
                    <a:pt x="3070" y="26975"/>
                    <a:pt x="3343" y="26933"/>
                    <a:pt x="3595" y="26912"/>
                  </a:cubicBezTo>
                  <a:cubicBezTo>
                    <a:pt x="3785" y="26828"/>
                    <a:pt x="3995" y="26744"/>
                    <a:pt x="4184" y="26681"/>
                  </a:cubicBezTo>
                  <a:cubicBezTo>
                    <a:pt x="4436" y="26639"/>
                    <a:pt x="4668" y="26576"/>
                    <a:pt x="4899" y="26470"/>
                  </a:cubicBezTo>
                  <a:cubicBezTo>
                    <a:pt x="5067" y="26365"/>
                    <a:pt x="5256" y="26302"/>
                    <a:pt x="5446" y="26260"/>
                  </a:cubicBezTo>
                  <a:cubicBezTo>
                    <a:pt x="5698" y="26218"/>
                    <a:pt x="5929" y="26155"/>
                    <a:pt x="6139" y="26029"/>
                  </a:cubicBezTo>
                  <a:cubicBezTo>
                    <a:pt x="6413" y="25924"/>
                    <a:pt x="6707" y="25819"/>
                    <a:pt x="6980" y="25714"/>
                  </a:cubicBezTo>
                  <a:cubicBezTo>
                    <a:pt x="7233" y="25630"/>
                    <a:pt x="7443" y="25524"/>
                    <a:pt x="7653" y="25398"/>
                  </a:cubicBezTo>
                  <a:cubicBezTo>
                    <a:pt x="7779" y="25314"/>
                    <a:pt x="7905" y="25272"/>
                    <a:pt x="8053" y="25251"/>
                  </a:cubicBezTo>
                  <a:cubicBezTo>
                    <a:pt x="8347" y="25209"/>
                    <a:pt x="8641" y="25083"/>
                    <a:pt x="8894" y="24915"/>
                  </a:cubicBezTo>
                  <a:cubicBezTo>
                    <a:pt x="9020" y="24789"/>
                    <a:pt x="9188" y="24725"/>
                    <a:pt x="9356" y="24683"/>
                  </a:cubicBezTo>
                  <a:cubicBezTo>
                    <a:pt x="9511" y="24683"/>
                    <a:pt x="9649" y="24576"/>
                    <a:pt x="9801" y="24576"/>
                  </a:cubicBezTo>
                  <a:cubicBezTo>
                    <a:pt x="9814" y="24576"/>
                    <a:pt x="9827" y="24577"/>
                    <a:pt x="9840" y="24578"/>
                  </a:cubicBezTo>
                  <a:cubicBezTo>
                    <a:pt x="10029" y="24389"/>
                    <a:pt x="10260" y="24263"/>
                    <a:pt x="10512" y="24200"/>
                  </a:cubicBezTo>
                  <a:cubicBezTo>
                    <a:pt x="10954" y="24116"/>
                    <a:pt x="11374" y="23927"/>
                    <a:pt x="11753" y="23653"/>
                  </a:cubicBezTo>
                  <a:cubicBezTo>
                    <a:pt x="11816" y="23611"/>
                    <a:pt x="11858" y="23590"/>
                    <a:pt x="11921" y="23590"/>
                  </a:cubicBezTo>
                  <a:cubicBezTo>
                    <a:pt x="12026" y="23569"/>
                    <a:pt x="12131" y="23506"/>
                    <a:pt x="12215" y="23443"/>
                  </a:cubicBezTo>
                  <a:cubicBezTo>
                    <a:pt x="12510" y="23212"/>
                    <a:pt x="12846" y="23022"/>
                    <a:pt x="13182" y="22875"/>
                  </a:cubicBezTo>
                  <a:cubicBezTo>
                    <a:pt x="13288" y="22854"/>
                    <a:pt x="13393" y="22812"/>
                    <a:pt x="13477" y="22749"/>
                  </a:cubicBezTo>
                  <a:cubicBezTo>
                    <a:pt x="13729" y="22560"/>
                    <a:pt x="14002" y="22455"/>
                    <a:pt x="14255" y="22287"/>
                  </a:cubicBezTo>
                  <a:cubicBezTo>
                    <a:pt x="14444" y="22139"/>
                    <a:pt x="14633" y="22013"/>
                    <a:pt x="14843" y="21887"/>
                  </a:cubicBezTo>
                  <a:cubicBezTo>
                    <a:pt x="15075" y="21761"/>
                    <a:pt x="15327" y="21677"/>
                    <a:pt x="15558" y="21551"/>
                  </a:cubicBezTo>
                  <a:cubicBezTo>
                    <a:pt x="15631" y="21515"/>
                    <a:pt x="15672" y="21416"/>
                    <a:pt x="15762" y="21416"/>
                  </a:cubicBezTo>
                  <a:cubicBezTo>
                    <a:pt x="15777" y="21416"/>
                    <a:pt x="15793" y="21419"/>
                    <a:pt x="15810" y="21425"/>
                  </a:cubicBezTo>
                  <a:lnTo>
                    <a:pt x="15810" y="21425"/>
                  </a:lnTo>
                  <a:cubicBezTo>
                    <a:pt x="15810" y="21464"/>
                    <a:pt x="15804" y="21512"/>
                    <a:pt x="15768" y="21530"/>
                  </a:cubicBezTo>
                  <a:cubicBezTo>
                    <a:pt x="15600" y="21656"/>
                    <a:pt x="15411" y="21782"/>
                    <a:pt x="15243" y="21887"/>
                  </a:cubicBezTo>
                  <a:cubicBezTo>
                    <a:pt x="14843" y="22055"/>
                    <a:pt x="14465" y="22266"/>
                    <a:pt x="14129" y="22539"/>
                  </a:cubicBezTo>
                  <a:cubicBezTo>
                    <a:pt x="14087" y="22581"/>
                    <a:pt x="14023" y="22623"/>
                    <a:pt x="13960" y="22623"/>
                  </a:cubicBezTo>
                  <a:cubicBezTo>
                    <a:pt x="13897" y="22623"/>
                    <a:pt x="13834" y="22665"/>
                    <a:pt x="13792" y="22707"/>
                  </a:cubicBezTo>
                  <a:cubicBezTo>
                    <a:pt x="13729" y="22770"/>
                    <a:pt x="13645" y="22812"/>
                    <a:pt x="13561" y="22833"/>
                  </a:cubicBezTo>
                  <a:cubicBezTo>
                    <a:pt x="13477" y="22854"/>
                    <a:pt x="13393" y="22917"/>
                    <a:pt x="13330" y="22980"/>
                  </a:cubicBezTo>
                  <a:cubicBezTo>
                    <a:pt x="13140" y="23128"/>
                    <a:pt x="12930" y="23254"/>
                    <a:pt x="12678" y="23359"/>
                  </a:cubicBezTo>
                  <a:cubicBezTo>
                    <a:pt x="12426" y="23443"/>
                    <a:pt x="12173" y="23569"/>
                    <a:pt x="11942" y="23737"/>
                  </a:cubicBezTo>
                  <a:cubicBezTo>
                    <a:pt x="11753" y="23884"/>
                    <a:pt x="11543" y="24011"/>
                    <a:pt x="11311" y="24116"/>
                  </a:cubicBezTo>
                  <a:cubicBezTo>
                    <a:pt x="10639" y="24347"/>
                    <a:pt x="9966" y="24599"/>
                    <a:pt x="9314" y="24894"/>
                  </a:cubicBezTo>
                  <a:cubicBezTo>
                    <a:pt x="9125" y="24957"/>
                    <a:pt x="8915" y="25041"/>
                    <a:pt x="8725" y="25125"/>
                  </a:cubicBezTo>
                  <a:cubicBezTo>
                    <a:pt x="8368" y="25335"/>
                    <a:pt x="7968" y="25482"/>
                    <a:pt x="7548" y="25608"/>
                  </a:cubicBezTo>
                  <a:cubicBezTo>
                    <a:pt x="7422" y="25651"/>
                    <a:pt x="7317" y="25777"/>
                    <a:pt x="7212" y="25798"/>
                  </a:cubicBezTo>
                  <a:cubicBezTo>
                    <a:pt x="6875" y="25882"/>
                    <a:pt x="6581" y="26008"/>
                    <a:pt x="6287" y="26197"/>
                  </a:cubicBezTo>
                  <a:cubicBezTo>
                    <a:pt x="6265" y="26197"/>
                    <a:pt x="6265" y="26218"/>
                    <a:pt x="6244" y="26218"/>
                  </a:cubicBezTo>
                  <a:cubicBezTo>
                    <a:pt x="5950" y="26302"/>
                    <a:pt x="5677" y="26407"/>
                    <a:pt x="5403" y="26534"/>
                  </a:cubicBezTo>
                  <a:cubicBezTo>
                    <a:pt x="5151" y="26660"/>
                    <a:pt x="4899" y="26744"/>
                    <a:pt x="4626" y="26807"/>
                  </a:cubicBezTo>
                  <a:cubicBezTo>
                    <a:pt x="4415" y="26828"/>
                    <a:pt x="4205" y="26891"/>
                    <a:pt x="4016" y="26996"/>
                  </a:cubicBezTo>
                  <a:cubicBezTo>
                    <a:pt x="3806" y="27080"/>
                    <a:pt x="3553" y="27143"/>
                    <a:pt x="3301" y="27164"/>
                  </a:cubicBezTo>
                  <a:cubicBezTo>
                    <a:pt x="3238" y="27164"/>
                    <a:pt x="3175" y="27185"/>
                    <a:pt x="3091" y="27185"/>
                  </a:cubicBezTo>
                  <a:cubicBezTo>
                    <a:pt x="2839" y="27269"/>
                    <a:pt x="2565" y="27332"/>
                    <a:pt x="2313" y="27354"/>
                  </a:cubicBezTo>
                  <a:cubicBezTo>
                    <a:pt x="2145" y="27375"/>
                    <a:pt x="1977" y="27375"/>
                    <a:pt x="1808" y="27417"/>
                  </a:cubicBezTo>
                  <a:cubicBezTo>
                    <a:pt x="1582" y="27486"/>
                    <a:pt x="1370" y="27527"/>
                    <a:pt x="1148" y="27527"/>
                  </a:cubicBezTo>
                  <a:cubicBezTo>
                    <a:pt x="1103" y="27527"/>
                    <a:pt x="1056" y="27525"/>
                    <a:pt x="1009" y="27522"/>
                  </a:cubicBezTo>
                  <a:cubicBezTo>
                    <a:pt x="925" y="27522"/>
                    <a:pt x="883" y="27585"/>
                    <a:pt x="799" y="27585"/>
                  </a:cubicBezTo>
                  <a:cubicBezTo>
                    <a:pt x="755" y="27555"/>
                    <a:pt x="710" y="27525"/>
                    <a:pt x="665" y="27525"/>
                  </a:cubicBezTo>
                  <a:cubicBezTo>
                    <a:pt x="647" y="27525"/>
                    <a:pt x="628" y="27530"/>
                    <a:pt x="610" y="27543"/>
                  </a:cubicBezTo>
                  <a:cubicBezTo>
                    <a:pt x="556" y="27583"/>
                    <a:pt x="493" y="27607"/>
                    <a:pt x="426" y="27607"/>
                  </a:cubicBezTo>
                  <a:cubicBezTo>
                    <a:pt x="390" y="27607"/>
                    <a:pt x="353" y="27600"/>
                    <a:pt x="316" y="27585"/>
                  </a:cubicBezTo>
                  <a:cubicBezTo>
                    <a:pt x="231" y="27585"/>
                    <a:pt x="161" y="27639"/>
                    <a:pt x="82" y="27639"/>
                  </a:cubicBezTo>
                  <a:cubicBezTo>
                    <a:pt x="62" y="27639"/>
                    <a:pt x="42" y="27635"/>
                    <a:pt x="21" y="27627"/>
                  </a:cubicBezTo>
                  <a:lnTo>
                    <a:pt x="21" y="27627"/>
                  </a:lnTo>
                  <a:cubicBezTo>
                    <a:pt x="0" y="27690"/>
                    <a:pt x="21" y="27732"/>
                    <a:pt x="84" y="27753"/>
                  </a:cubicBezTo>
                  <a:cubicBezTo>
                    <a:pt x="274" y="27816"/>
                    <a:pt x="463" y="27858"/>
                    <a:pt x="652" y="27921"/>
                  </a:cubicBezTo>
                  <a:cubicBezTo>
                    <a:pt x="660" y="27923"/>
                    <a:pt x="668" y="27924"/>
                    <a:pt x="676" y="27924"/>
                  </a:cubicBezTo>
                  <a:cubicBezTo>
                    <a:pt x="747" y="27924"/>
                    <a:pt x="800" y="27861"/>
                    <a:pt x="866" y="27861"/>
                  </a:cubicBezTo>
                  <a:cubicBezTo>
                    <a:pt x="884" y="27861"/>
                    <a:pt x="904" y="27866"/>
                    <a:pt x="925" y="27879"/>
                  </a:cubicBezTo>
                  <a:cubicBezTo>
                    <a:pt x="979" y="27906"/>
                    <a:pt x="1030" y="27914"/>
                    <a:pt x="1078" y="27914"/>
                  </a:cubicBezTo>
                  <a:cubicBezTo>
                    <a:pt x="1142" y="27914"/>
                    <a:pt x="1202" y="27900"/>
                    <a:pt x="1262" y="27900"/>
                  </a:cubicBezTo>
                  <a:cubicBezTo>
                    <a:pt x="1314" y="27911"/>
                    <a:pt x="1367" y="27916"/>
                    <a:pt x="1419" y="27916"/>
                  </a:cubicBezTo>
                  <a:cubicBezTo>
                    <a:pt x="1472" y="27916"/>
                    <a:pt x="1524" y="27911"/>
                    <a:pt x="1577" y="27900"/>
                  </a:cubicBezTo>
                  <a:cubicBezTo>
                    <a:pt x="1704" y="27884"/>
                    <a:pt x="1819" y="27808"/>
                    <a:pt x="1949" y="27808"/>
                  </a:cubicBezTo>
                  <a:cubicBezTo>
                    <a:pt x="1991" y="27808"/>
                    <a:pt x="2035" y="27816"/>
                    <a:pt x="2082" y="27837"/>
                  </a:cubicBezTo>
                  <a:cubicBezTo>
                    <a:pt x="2205" y="27806"/>
                    <a:pt x="2339" y="27787"/>
                    <a:pt x="2477" y="27787"/>
                  </a:cubicBezTo>
                  <a:cubicBezTo>
                    <a:pt x="2527" y="27787"/>
                    <a:pt x="2578" y="27789"/>
                    <a:pt x="2628" y="27795"/>
                  </a:cubicBezTo>
                  <a:lnTo>
                    <a:pt x="2839" y="27795"/>
                  </a:lnTo>
                  <a:cubicBezTo>
                    <a:pt x="3049" y="27732"/>
                    <a:pt x="3280" y="27690"/>
                    <a:pt x="3511" y="27690"/>
                  </a:cubicBezTo>
                  <a:cubicBezTo>
                    <a:pt x="3722" y="27669"/>
                    <a:pt x="3911" y="27606"/>
                    <a:pt x="4121" y="27522"/>
                  </a:cubicBezTo>
                  <a:cubicBezTo>
                    <a:pt x="4205" y="27480"/>
                    <a:pt x="4310" y="27438"/>
                    <a:pt x="4415" y="27417"/>
                  </a:cubicBezTo>
                  <a:cubicBezTo>
                    <a:pt x="4689" y="27375"/>
                    <a:pt x="4920" y="27311"/>
                    <a:pt x="5172" y="27227"/>
                  </a:cubicBezTo>
                  <a:cubicBezTo>
                    <a:pt x="5361" y="27101"/>
                    <a:pt x="5572" y="27038"/>
                    <a:pt x="5782" y="26996"/>
                  </a:cubicBezTo>
                  <a:cubicBezTo>
                    <a:pt x="5929" y="26996"/>
                    <a:pt x="6097" y="26933"/>
                    <a:pt x="6244" y="26870"/>
                  </a:cubicBezTo>
                  <a:cubicBezTo>
                    <a:pt x="6476" y="26723"/>
                    <a:pt x="6749" y="26702"/>
                    <a:pt x="6959" y="26534"/>
                  </a:cubicBezTo>
                  <a:cubicBezTo>
                    <a:pt x="7001" y="26492"/>
                    <a:pt x="7064" y="26513"/>
                    <a:pt x="7106" y="26492"/>
                  </a:cubicBezTo>
                  <a:cubicBezTo>
                    <a:pt x="7359" y="26449"/>
                    <a:pt x="7590" y="26386"/>
                    <a:pt x="7821" y="26260"/>
                  </a:cubicBezTo>
                  <a:cubicBezTo>
                    <a:pt x="7884" y="26197"/>
                    <a:pt x="7968" y="26134"/>
                    <a:pt x="8053" y="26092"/>
                  </a:cubicBezTo>
                  <a:cubicBezTo>
                    <a:pt x="8137" y="26050"/>
                    <a:pt x="8221" y="26029"/>
                    <a:pt x="8305" y="26008"/>
                  </a:cubicBezTo>
                  <a:cubicBezTo>
                    <a:pt x="8620" y="25966"/>
                    <a:pt x="8936" y="25861"/>
                    <a:pt x="9188" y="25672"/>
                  </a:cubicBezTo>
                  <a:cubicBezTo>
                    <a:pt x="9356" y="25545"/>
                    <a:pt x="9566" y="25461"/>
                    <a:pt x="9798" y="25440"/>
                  </a:cubicBezTo>
                  <a:cubicBezTo>
                    <a:pt x="9987" y="25419"/>
                    <a:pt x="10155" y="25335"/>
                    <a:pt x="10302" y="25209"/>
                  </a:cubicBezTo>
                  <a:cubicBezTo>
                    <a:pt x="10431" y="25080"/>
                    <a:pt x="10608" y="25016"/>
                    <a:pt x="10791" y="25016"/>
                  </a:cubicBezTo>
                  <a:cubicBezTo>
                    <a:pt x="10817" y="25016"/>
                    <a:pt x="10844" y="25017"/>
                    <a:pt x="10870" y="25020"/>
                  </a:cubicBezTo>
                  <a:cubicBezTo>
                    <a:pt x="11038" y="24894"/>
                    <a:pt x="11248" y="24894"/>
                    <a:pt x="11395" y="24789"/>
                  </a:cubicBezTo>
                  <a:lnTo>
                    <a:pt x="11480" y="24831"/>
                  </a:lnTo>
                  <a:cubicBezTo>
                    <a:pt x="11711" y="24725"/>
                    <a:pt x="11837" y="24515"/>
                    <a:pt x="12089" y="24452"/>
                  </a:cubicBezTo>
                  <a:cubicBezTo>
                    <a:pt x="12320" y="24347"/>
                    <a:pt x="12573" y="24221"/>
                    <a:pt x="12804" y="24074"/>
                  </a:cubicBezTo>
                  <a:cubicBezTo>
                    <a:pt x="12909" y="24032"/>
                    <a:pt x="13014" y="23948"/>
                    <a:pt x="13140" y="23884"/>
                  </a:cubicBezTo>
                  <a:cubicBezTo>
                    <a:pt x="13288" y="23737"/>
                    <a:pt x="13477" y="23653"/>
                    <a:pt x="13708" y="23653"/>
                  </a:cubicBezTo>
                  <a:cubicBezTo>
                    <a:pt x="14486" y="23128"/>
                    <a:pt x="15306" y="22644"/>
                    <a:pt x="16147" y="22224"/>
                  </a:cubicBezTo>
                  <a:cubicBezTo>
                    <a:pt x="16294" y="22097"/>
                    <a:pt x="16504" y="21950"/>
                    <a:pt x="16715" y="21782"/>
                  </a:cubicBezTo>
                  <a:cubicBezTo>
                    <a:pt x="16946" y="21593"/>
                    <a:pt x="17240" y="21446"/>
                    <a:pt x="17492" y="21235"/>
                  </a:cubicBezTo>
                  <a:cubicBezTo>
                    <a:pt x="17598" y="21130"/>
                    <a:pt x="17703" y="20983"/>
                    <a:pt x="17850" y="20941"/>
                  </a:cubicBezTo>
                  <a:cubicBezTo>
                    <a:pt x="18060" y="20899"/>
                    <a:pt x="18228" y="20731"/>
                    <a:pt x="18439" y="20689"/>
                  </a:cubicBezTo>
                  <a:cubicBezTo>
                    <a:pt x="18565" y="20647"/>
                    <a:pt x="18670" y="20563"/>
                    <a:pt x="18733" y="20458"/>
                  </a:cubicBezTo>
                  <a:cubicBezTo>
                    <a:pt x="18838" y="20310"/>
                    <a:pt x="18964" y="20184"/>
                    <a:pt x="19111" y="20100"/>
                  </a:cubicBezTo>
                  <a:cubicBezTo>
                    <a:pt x="19322" y="19953"/>
                    <a:pt x="19511" y="19743"/>
                    <a:pt x="19721" y="19596"/>
                  </a:cubicBezTo>
                  <a:cubicBezTo>
                    <a:pt x="19994" y="19427"/>
                    <a:pt x="20226" y="19217"/>
                    <a:pt x="20415" y="18965"/>
                  </a:cubicBezTo>
                  <a:cubicBezTo>
                    <a:pt x="20541" y="18797"/>
                    <a:pt x="20730" y="18691"/>
                    <a:pt x="20835" y="18502"/>
                  </a:cubicBezTo>
                  <a:cubicBezTo>
                    <a:pt x="20877" y="18460"/>
                    <a:pt x="20919" y="18418"/>
                    <a:pt x="20983" y="18397"/>
                  </a:cubicBezTo>
                  <a:cubicBezTo>
                    <a:pt x="21109" y="18334"/>
                    <a:pt x="21235" y="18250"/>
                    <a:pt x="21319" y="18124"/>
                  </a:cubicBezTo>
                  <a:cubicBezTo>
                    <a:pt x="21508" y="17935"/>
                    <a:pt x="21697" y="17745"/>
                    <a:pt x="21908" y="17577"/>
                  </a:cubicBezTo>
                  <a:cubicBezTo>
                    <a:pt x="22097" y="17451"/>
                    <a:pt x="22244" y="17304"/>
                    <a:pt x="22349" y="17115"/>
                  </a:cubicBezTo>
                  <a:cubicBezTo>
                    <a:pt x="22433" y="16967"/>
                    <a:pt x="22538" y="16841"/>
                    <a:pt x="22686" y="16736"/>
                  </a:cubicBezTo>
                  <a:cubicBezTo>
                    <a:pt x="22959" y="16547"/>
                    <a:pt x="23232" y="16316"/>
                    <a:pt x="23442" y="16063"/>
                  </a:cubicBezTo>
                  <a:cubicBezTo>
                    <a:pt x="23548" y="15916"/>
                    <a:pt x="23716" y="15874"/>
                    <a:pt x="23842" y="15748"/>
                  </a:cubicBezTo>
                  <a:cubicBezTo>
                    <a:pt x="24010" y="15559"/>
                    <a:pt x="24136" y="15328"/>
                    <a:pt x="24388" y="15243"/>
                  </a:cubicBezTo>
                  <a:cubicBezTo>
                    <a:pt x="24431" y="15222"/>
                    <a:pt x="24452" y="15180"/>
                    <a:pt x="24473" y="15159"/>
                  </a:cubicBezTo>
                  <a:cubicBezTo>
                    <a:pt x="24683" y="14907"/>
                    <a:pt x="24935" y="14718"/>
                    <a:pt x="25124" y="14466"/>
                  </a:cubicBezTo>
                  <a:cubicBezTo>
                    <a:pt x="25187" y="14360"/>
                    <a:pt x="25272" y="14276"/>
                    <a:pt x="25377" y="14192"/>
                  </a:cubicBezTo>
                  <a:cubicBezTo>
                    <a:pt x="25671" y="13982"/>
                    <a:pt x="25923" y="13751"/>
                    <a:pt x="26134" y="13456"/>
                  </a:cubicBezTo>
                  <a:cubicBezTo>
                    <a:pt x="26302" y="13246"/>
                    <a:pt x="26491" y="13057"/>
                    <a:pt x="26701" y="12910"/>
                  </a:cubicBezTo>
                  <a:cubicBezTo>
                    <a:pt x="26785" y="12847"/>
                    <a:pt x="26848" y="12784"/>
                    <a:pt x="26890" y="12700"/>
                  </a:cubicBezTo>
                  <a:cubicBezTo>
                    <a:pt x="27017" y="12510"/>
                    <a:pt x="27164" y="12342"/>
                    <a:pt x="27353" y="12216"/>
                  </a:cubicBezTo>
                  <a:cubicBezTo>
                    <a:pt x="27605" y="12027"/>
                    <a:pt x="27836" y="11795"/>
                    <a:pt x="28005" y="11543"/>
                  </a:cubicBezTo>
                  <a:cubicBezTo>
                    <a:pt x="28110" y="11375"/>
                    <a:pt x="28257" y="11228"/>
                    <a:pt x="28404" y="11102"/>
                  </a:cubicBezTo>
                  <a:cubicBezTo>
                    <a:pt x="28509" y="11039"/>
                    <a:pt x="28593" y="10976"/>
                    <a:pt x="28677" y="10891"/>
                  </a:cubicBezTo>
                  <a:cubicBezTo>
                    <a:pt x="28762" y="10786"/>
                    <a:pt x="28867" y="10723"/>
                    <a:pt x="28993" y="10681"/>
                  </a:cubicBezTo>
                  <a:cubicBezTo>
                    <a:pt x="29056" y="10660"/>
                    <a:pt x="29119" y="10618"/>
                    <a:pt x="29161" y="10576"/>
                  </a:cubicBezTo>
                  <a:cubicBezTo>
                    <a:pt x="29371" y="10303"/>
                    <a:pt x="29624" y="10050"/>
                    <a:pt x="29897" y="9819"/>
                  </a:cubicBezTo>
                  <a:cubicBezTo>
                    <a:pt x="29939" y="9756"/>
                    <a:pt x="30023" y="9756"/>
                    <a:pt x="30065" y="9693"/>
                  </a:cubicBezTo>
                  <a:cubicBezTo>
                    <a:pt x="30254" y="9420"/>
                    <a:pt x="30486" y="9167"/>
                    <a:pt x="30780" y="8978"/>
                  </a:cubicBezTo>
                  <a:cubicBezTo>
                    <a:pt x="30864" y="8915"/>
                    <a:pt x="30927" y="8852"/>
                    <a:pt x="30990" y="8789"/>
                  </a:cubicBezTo>
                  <a:cubicBezTo>
                    <a:pt x="31137" y="8642"/>
                    <a:pt x="31284" y="8432"/>
                    <a:pt x="31432" y="8368"/>
                  </a:cubicBezTo>
                  <a:cubicBezTo>
                    <a:pt x="31600" y="8305"/>
                    <a:pt x="31747" y="8221"/>
                    <a:pt x="31831" y="8053"/>
                  </a:cubicBezTo>
                  <a:cubicBezTo>
                    <a:pt x="31978" y="8053"/>
                    <a:pt x="31978" y="7864"/>
                    <a:pt x="32083" y="7780"/>
                  </a:cubicBezTo>
                  <a:cubicBezTo>
                    <a:pt x="32294" y="7675"/>
                    <a:pt x="32441" y="7485"/>
                    <a:pt x="32651" y="7359"/>
                  </a:cubicBezTo>
                  <a:cubicBezTo>
                    <a:pt x="32756" y="7296"/>
                    <a:pt x="32840" y="7170"/>
                    <a:pt x="32945" y="7107"/>
                  </a:cubicBezTo>
                  <a:cubicBezTo>
                    <a:pt x="32987" y="7065"/>
                    <a:pt x="33008" y="7023"/>
                    <a:pt x="33051" y="6981"/>
                  </a:cubicBezTo>
                  <a:cubicBezTo>
                    <a:pt x="33114" y="6855"/>
                    <a:pt x="33240" y="6771"/>
                    <a:pt x="33366" y="6729"/>
                  </a:cubicBezTo>
                  <a:cubicBezTo>
                    <a:pt x="33660" y="6687"/>
                    <a:pt x="33891" y="6518"/>
                    <a:pt x="34039" y="6266"/>
                  </a:cubicBezTo>
                  <a:cubicBezTo>
                    <a:pt x="34060" y="6245"/>
                    <a:pt x="34081" y="6224"/>
                    <a:pt x="34102" y="6203"/>
                  </a:cubicBezTo>
                  <a:cubicBezTo>
                    <a:pt x="34249" y="6035"/>
                    <a:pt x="34396" y="5909"/>
                    <a:pt x="34585" y="5782"/>
                  </a:cubicBezTo>
                  <a:cubicBezTo>
                    <a:pt x="34753" y="5677"/>
                    <a:pt x="34922" y="5572"/>
                    <a:pt x="35090" y="5446"/>
                  </a:cubicBezTo>
                  <a:cubicBezTo>
                    <a:pt x="35321" y="5299"/>
                    <a:pt x="35531" y="5131"/>
                    <a:pt x="35742" y="4942"/>
                  </a:cubicBezTo>
                  <a:cubicBezTo>
                    <a:pt x="35784" y="4899"/>
                    <a:pt x="35847" y="4794"/>
                    <a:pt x="35910" y="4794"/>
                  </a:cubicBezTo>
                  <a:cubicBezTo>
                    <a:pt x="36288" y="4689"/>
                    <a:pt x="36499" y="4416"/>
                    <a:pt x="36751" y="4164"/>
                  </a:cubicBezTo>
                  <a:cubicBezTo>
                    <a:pt x="36814" y="4122"/>
                    <a:pt x="36856" y="4058"/>
                    <a:pt x="36919" y="4037"/>
                  </a:cubicBezTo>
                  <a:cubicBezTo>
                    <a:pt x="37234" y="3869"/>
                    <a:pt x="37550" y="3722"/>
                    <a:pt x="37886" y="3617"/>
                  </a:cubicBezTo>
                  <a:cubicBezTo>
                    <a:pt x="37949" y="3596"/>
                    <a:pt x="38012" y="3554"/>
                    <a:pt x="38054" y="3512"/>
                  </a:cubicBezTo>
                  <a:cubicBezTo>
                    <a:pt x="38286" y="3323"/>
                    <a:pt x="38538" y="3196"/>
                    <a:pt x="38811" y="3112"/>
                  </a:cubicBezTo>
                  <a:cubicBezTo>
                    <a:pt x="38979" y="3070"/>
                    <a:pt x="39127" y="2986"/>
                    <a:pt x="39274" y="2902"/>
                  </a:cubicBezTo>
                  <a:cubicBezTo>
                    <a:pt x="39379" y="2860"/>
                    <a:pt x="39442" y="2734"/>
                    <a:pt x="39547" y="2713"/>
                  </a:cubicBezTo>
                  <a:cubicBezTo>
                    <a:pt x="39609" y="2697"/>
                    <a:pt x="39682" y="2648"/>
                    <a:pt x="39758" y="2648"/>
                  </a:cubicBezTo>
                  <a:cubicBezTo>
                    <a:pt x="39786" y="2648"/>
                    <a:pt x="39814" y="2654"/>
                    <a:pt x="39841" y="2671"/>
                  </a:cubicBezTo>
                  <a:cubicBezTo>
                    <a:pt x="40052" y="2503"/>
                    <a:pt x="40367" y="2524"/>
                    <a:pt x="40556" y="2313"/>
                  </a:cubicBezTo>
                  <a:cubicBezTo>
                    <a:pt x="40598" y="2292"/>
                    <a:pt x="40640" y="2271"/>
                    <a:pt x="40661" y="2271"/>
                  </a:cubicBezTo>
                  <a:cubicBezTo>
                    <a:pt x="40893" y="2208"/>
                    <a:pt x="41124" y="2124"/>
                    <a:pt x="41355" y="2061"/>
                  </a:cubicBezTo>
                  <a:cubicBezTo>
                    <a:pt x="41586" y="1998"/>
                    <a:pt x="41818" y="1914"/>
                    <a:pt x="42028" y="1788"/>
                  </a:cubicBezTo>
                  <a:lnTo>
                    <a:pt x="42070" y="1788"/>
                  </a:lnTo>
                  <a:cubicBezTo>
                    <a:pt x="42123" y="1788"/>
                    <a:pt x="42175" y="1798"/>
                    <a:pt x="42225" y="1798"/>
                  </a:cubicBezTo>
                  <a:cubicBezTo>
                    <a:pt x="42275" y="1798"/>
                    <a:pt x="42322" y="1788"/>
                    <a:pt x="42364" y="1746"/>
                  </a:cubicBezTo>
                  <a:cubicBezTo>
                    <a:pt x="42419" y="1787"/>
                    <a:pt x="42490" y="1810"/>
                    <a:pt x="42563" y="1810"/>
                  </a:cubicBezTo>
                  <a:cubicBezTo>
                    <a:pt x="42603" y="1810"/>
                    <a:pt x="42642" y="1803"/>
                    <a:pt x="42680" y="1788"/>
                  </a:cubicBezTo>
                  <a:cubicBezTo>
                    <a:pt x="42848" y="1746"/>
                    <a:pt x="43037" y="1725"/>
                    <a:pt x="43205" y="1725"/>
                  </a:cubicBezTo>
                  <a:lnTo>
                    <a:pt x="43731" y="1725"/>
                  </a:lnTo>
                  <a:cubicBezTo>
                    <a:pt x="43833" y="1638"/>
                    <a:pt x="43964" y="1591"/>
                    <a:pt x="44098" y="1591"/>
                  </a:cubicBezTo>
                  <a:cubicBezTo>
                    <a:pt x="44158" y="1591"/>
                    <a:pt x="44219" y="1600"/>
                    <a:pt x="44278" y="1620"/>
                  </a:cubicBezTo>
                  <a:cubicBezTo>
                    <a:pt x="44740" y="1746"/>
                    <a:pt x="45203" y="1893"/>
                    <a:pt x="45665" y="2061"/>
                  </a:cubicBezTo>
                  <a:cubicBezTo>
                    <a:pt x="45791" y="2103"/>
                    <a:pt x="45917" y="2145"/>
                    <a:pt x="46044" y="2208"/>
                  </a:cubicBezTo>
                  <a:cubicBezTo>
                    <a:pt x="46233" y="2313"/>
                    <a:pt x="46401" y="2461"/>
                    <a:pt x="46569" y="2608"/>
                  </a:cubicBezTo>
                  <a:cubicBezTo>
                    <a:pt x="46716" y="2734"/>
                    <a:pt x="46885" y="2860"/>
                    <a:pt x="47032" y="2965"/>
                  </a:cubicBezTo>
                  <a:cubicBezTo>
                    <a:pt x="47326" y="3154"/>
                    <a:pt x="47494" y="3491"/>
                    <a:pt x="47768" y="3680"/>
                  </a:cubicBezTo>
                  <a:lnTo>
                    <a:pt x="47768" y="3722"/>
                  </a:lnTo>
                  <a:cubicBezTo>
                    <a:pt x="47915" y="3932"/>
                    <a:pt x="48062" y="4143"/>
                    <a:pt x="48188" y="4353"/>
                  </a:cubicBezTo>
                  <a:cubicBezTo>
                    <a:pt x="48335" y="4584"/>
                    <a:pt x="48482" y="4815"/>
                    <a:pt x="48609" y="5068"/>
                  </a:cubicBezTo>
                  <a:cubicBezTo>
                    <a:pt x="48651" y="5194"/>
                    <a:pt x="48693" y="5299"/>
                    <a:pt x="48777" y="5404"/>
                  </a:cubicBezTo>
                  <a:cubicBezTo>
                    <a:pt x="48903" y="5551"/>
                    <a:pt x="48882" y="5740"/>
                    <a:pt x="49008" y="5867"/>
                  </a:cubicBezTo>
                  <a:cubicBezTo>
                    <a:pt x="49029" y="6098"/>
                    <a:pt x="49113" y="6308"/>
                    <a:pt x="49281" y="6497"/>
                  </a:cubicBezTo>
                  <a:cubicBezTo>
                    <a:pt x="49450" y="6750"/>
                    <a:pt x="49555" y="7023"/>
                    <a:pt x="49618" y="7338"/>
                  </a:cubicBezTo>
                  <a:cubicBezTo>
                    <a:pt x="49639" y="7570"/>
                    <a:pt x="49723" y="7801"/>
                    <a:pt x="49849" y="8011"/>
                  </a:cubicBezTo>
                  <a:cubicBezTo>
                    <a:pt x="49912" y="8116"/>
                    <a:pt x="49975" y="8242"/>
                    <a:pt x="49975" y="8368"/>
                  </a:cubicBezTo>
                  <a:cubicBezTo>
                    <a:pt x="50017" y="8726"/>
                    <a:pt x="50122" y="9083"/>
                    <a:pt x="50290" y="9420"/>
                  </a:cubicBezTo>
                  <a:cubicBezTo>
                    <a:pt x="50375" y="9630"/>
                    <a:pt x="50417" y="9861"/>
                    <a:pt x="50417" y="10092"/>
                  </a:cubicBezTo>
                  <a:cubicBezTo>
                    <a:pt x="50564" y="10198"/>
                    <a:pt x="50459" y="10408"/>
                    <a:pt x="50585" y="10513"/>
                  </a:cubicBezTo>
                  <a:cubicBezTo>
                    <a:pt x="50564" y="10576"/>
                    <a:pt x="50522" y="10618"/>
                    <a:pt x="50564" y="10681"/>
                  </a:cubicBezTo>
                  <a:cubicBezTo>
                    <a:pt x="50690" y="10933"/>
                    <a:pt x="50732" y="11207"/>
                    <a:pt x="50732" y="11480"/>
                  </a:cubicBezTo>
                  <a:cubicBezTo>
                    <a:pt x="50711" y="11564"/>
                    <a:pt x="50753" y="11669"/>
                    <a:pt x="50795" y="11753"/>
                  </a:cubicBezTo>
                  <a:cubicBezTo>
                    <a:pt x="50858" y="11880"/>
                    <a:pt x="50879" y="12027"/>
                    <a:pt x="50921" y="12153"/>
                  </a:cubicBezTo>
                  <a:cubicBezTo>
                    <a:pt x="51110" y="12615"/>
                    <a:pt x="51152" y="13120"/>
                    <a:pt x="51342" y="13583"/>
                  </a:cubicBezTo>
                  <a:cubicBezTo>
                    <a:pt x="51342" y="13625"/>
                    <a:pt x="51342" y="13667"/>
                    <a:pt x="51342" y="13688"/>
                  </a:cubicBezTo>
                  <a:cubicBezTo>
                    <a:pt x="51321" y="14129"/>
                    <a:pt x="51531" y="14466"/>
                    <a:pt x="51657" y="14907"/>
                  </a:cubicBezTo>
                  <a:lnTo>
                    <a:pt x="51657" y="15222"/>
                  </a:lnTo>
                  <a:cubicBezTo>
                    <a:pt x="51699" y="15307"/>
                    <a:pt x="51741" y="15391"/>
                    <a:pt x="51783" y="15475"/>
                  </a:cubicBezTo>
                  <a:cubicBezTo>
                    <a:pt x="51825" y="15622"/>
                    <a:pt x="51888" y="15769"/>
                    <a:pt x="51951" y="15895"/>
                  </a:cubicBezTo>
                  <a:cubicBezTo>
                    <a:pt x="52099" y="16105"/>
                    <a:pt x="52183" y="16358"/>
                    <a:pt x="52204" y="16610"/>
                  </a:cubicBezTo>
                  <a:cubicBezTo>
                    <a:pt x="52267" y="17031"/>
                    <a:pt x="52393" y="17430"/>
                    <a:pt x="52582" y="17808"/>
                  </a:cubicBezTo>
                  <a:cubicBezTo>
                    <a:pt x="52708" y="18040"/>
                    <a:pt x="52813" y="18271"/>
                    <a:pt x="52919" y="18502"/>
                  </a:cubicBezTo>
                  <a:cubicBezTo>
                    <a:pt x="52961" y="18565"/>
                    <a:pt x="52982" y="18628"/>
                    <a:pt x="53003" y="18691"/>
                  </a:cubicBezTo>
                  <a:cubicBezTo>
                    <a:pt x="53108" y="19133"/>
                    <a:pt x="53297" y="19532"/>
                    <a:pt x="53549" y="19890"/>
                  </a:cubicBezTo>
                  <a:cubicBezTo>
                    <a:pt x="53612" y="19974"/>
                    <a:pt x="53675" y="20058"/>
                    <a:pt x="53696" y="20163"/>
                  </a:cubicBezTo>
                  <a:cubicBezTo>
                    <a:pt x="53760" y="20331"/>
                    <a:pt x="53865" y="20479"/>
                    <a:pt x="53991" y="20605"/>
                  </a:cubicBezTo>
                  <a:cubicBezTo>
                    <a:pt x="54306" y="20815"/>
                    <a:pt x="54474" y="21151"/>
                    <a:pt x="54727" y="21383"/>
                  </a:cubicBezTo>
                  <a:cubicBezTo>
                    <a:pt x="54769" y="21404"/>
                    <a:pt x="54748" y="21446"/>
                    <a:pt x="54769" y="21467"/>
                  </a:cubicBezTo>
                  <a:cubicBezTo>
                    <a:pt x="54811" y="21572"/>
                    <a:pt x="54895" y="21677"/>
                    <a:pt x="54979" y="21740"/>
                  </a:cubicBezTo>
                  <a:cubicBezTo>
                    <a:pt x="55105" y="21824"/>
                    <a:pt x="55147" y="21950"/>
                    <a:pt x="55252" y="22034"/>
                  </a:cubicBezTo>
                  <a:cubicBezTo>
                    <a:pt x="55505" y="22203"/>
                    <a:pt x="55736" y="22392"/>
                    <a:pt x="55946" y="22602"/>
                  </a:cubicBezTo>
                  <a:cubicBezTo>
                    <a:pt x="55988" y="22644"/>
                    <a:pt x="56030" y="22686"/>
                    <a:pt x="56093" y="22728"/>
                  </a:cubicBezTo>
                  <a:cubicBezTo>
                    <a:pt x="56367" y="22896"/>
                    <a:pt x="56619" y="23107"/>
                    <a:pt x="56829" y="23359"/>
                  </a:cubicBezTo>
                  <a:cubicBezTo>
                    <a:pt x="56955" y="23527"/>
                    <a:pt x="57123" y="23674"/>
                    <a:pt x="57313" y="23779"/>
                  </a:cubicBezTo>
                  <a:cubicBezTo>
                    <a:pt x="57502" y="23927"/>
                    <a:pt x="57712" y="24032"/>
                    <a:pt x="57943" y="24116"/>
                  </a:cubicBezTo>
                  <a:cubicBezTo>
                    <a:pt x="58027" y="24263"/>
                    <a:pt x="58175" y="24368"/>
                    <a:pt x="58343" y="24410"/>
                  </a:cubicBezTo>
                  <a:cubicBezTo>
                    <a:pt x="58574" y="24452"/>
                    <a:pt x="58784" y="24557"/>
                    <a:pt x="58953" y="24704"/>
                  </a:cubicBezTo>
                  <a:cubicBezTo>
                    <a:pt x="59205" y="24915"/>
                    <a:pt x="59520" y="25062"/>
                    <a:pt x="59836" y="25125"/>
                  </a:cubicBezTo>
                  <a:cubicBezTo>
                    <a:pt x="60151" y="25230"/>
                    <a:pt x="60466" y="25293"/>
                    <a:pt x="60803" y="25314"/>
                  </a:cubicBezTo>
                  <a:cubicBezTo>
                    <a:pt x="61034" y="25356"/>
                    <a:pt x="61265" y="25440"/>
                    <a:pt x="61496" y="25482"/>
                  </a:cubicBezTo>
                  <a:cubicBezTo>
                    <a:pt x="61600" y="25497"/>
                    <a:pt x="61703" y="25584"/>
                    <a:pt x="61821" y="25584"/>
                  </a:cubicBezTo>
                  <a:cubicBezTo>
                    <a:pt x="61871" y="25584"/>
                    <a:pt x="61923" y="25568"/>
                    <a:pt x="61980" y="25524"/>
                  </a:cubicBezTo>
                  <a:cubicBezTo>
                    <a:pt x="61980" y="25518"/>
                    <a:pt x="61985" y="25516"/>
                    <a:pt x="61994" y="25516"/>
                  </a:cubicBezTo>
                  <a:cubicBezTo>
                    <a:pt x="62013" y="25516"/>
                    <a:pt x="62049" y="25531"/>
                    <a:pt x="62064" y="25545"/>
                  </a:cubicBezTo>
                  <a:cubicBezTo>
                    <a:pt x="62082" y="25569"/>
                    <a:pt x="62100" y="25578"/>
                    <a:pt x="62118" y="25578"/>
                  </a:cubicBezTo>
                  <a:cubicBezTo>
                    <a:pt x="62163" y="25578"/>
                    <a:pt x="62208" y="25524"/>
                    <a:pt x="62253" y="25524"/>
                  </a:cubicBezTo>
                  <a:cubicBezTo>
                    <a:pt x="62422" y="25608"/>
                    <a:pt x="62611" y="25651"/>
                    <a:pt x="62779" y="25651"/>
                  </a:cubicBezTo>
                  <a:cubicBezTo>
                    <a:pt x="62809" y="25653"/>
                    <a:pt x="62840" y="25654"/>
                    <a:pt x="62871" y="25654"/>
                  </a:cubicBezTo>
                  <a:cubicBezTo>
                    <a:pt x="62992" y="25654"/>
                    <a:pt x="63117" y="25638"/>
                    <a:pt x="63238" y="25638"/>
                  </a:cubicBezTo>
                  <a:cubicBezTo>
                    <a:pt x="63341" y="25638"/>
                    <a:pt x="63442" y="25650"/>
                    <a:pt x="63536" y="25693"/>
                  </a:cubicBezTo>
                  <a:cubicBezTo>
                    <a:pt x="63571" y="25684"/>
                    <a:pt x="63606" y="25680"/>
                    <a:pt x="63640" y="25680"/>
                  </a:cubicBezTo>
                  <a:cubicBezTo>
                    <a:pt x="63732" y="25680"/>
                    <a:pt x="63819" y="25705"/>
                    <a:pt x="63905" y="25705"/>
                  </a:cubicBezTo>
                  <a:cubicBezTo>
                    <a:pt x="63936" y="25705"/>
                    <a:pt x="63967" y="25701"/>
                    <a:pt x="63998" y="25693"/>
                  </a:cubicBezTo>
                  <a:cubicBezTo>
                    <a:pt x="64293" y="25608"/>
                    <a:pt x="64587" y="25587"/>
                    <a:pt x="64902" y="25587"/>
                  </a:cubicBezTo>
                  <a:cubicBezTo>
                    <a:pt x="65050" y="25587"/>
                    <a:pt x="65197" y="25566"/>
                    <a:pt x="65344" y="25524"/>
                  </a:cubicBezTo>
                  <a:cubicBezTo>
                    <a:pt x="65722" y="25398"/>
                    <a:pt x="66122" y="25293"/>
                    <a:pt x="66479" y="25125"/>
                  </a:cubicBezTo>
                  <a:cubicBezTo>
                    <a:pt x="66816" y="24999"/>
                    <a:pt x="67194" y="24999"/>
                    <a:pt x="67467" y="24725"/>
                  </a:cubicBezTo>
                  <a:lnTo>
                    <a:pt x="67530" y="24725"/>
                  </a:lnTo>
                  <a:cubicBezTo>
                    <a:pt x="67699" y="24704"/>
                    <a:pt x="67846" y="24662"/>
                    <a:pt x="67993" y="24578"/>
                  </a:cubicBezTo>
                  <a:cubicBezTo>
                    <a:pt x="68119" y="24515"/>
                    <a:pt x="68287" y="24452"/>
                    <a:pt x="68435" y="24431"/>
                  </a:cubicBezTo>
                  <a:cubicBezTo>
                    <a:pt x="68582" y="24410"/>
                    <a:pt x="68729" y="24347"/>
                    <a:pt x="68834" y="24242"/>
                  </a:cubicBezTo>
                  <a:cubicBezTo>
                    <a:pt x="69002" y="24095"/>
                    <a:pt x="69233" y="23990"/>
                    <a:pt x="69465" y="23990"/>
                  </a:cubicBezTo>
                  <a:cubicBezTo>
                    <a:pt x="69696" y="23969"/>
                    <a:pt x="69927" y="23884"/>
                    <a:pt x="70116" y="23737"/>
                  </a:cubicBezTo>
                  <a:cubicBezTo>
                    <a:pt x="70201" y="23674"/>
                    <a:pt x="70264" y="23632"/>
                    <a:pt x="70348" y="23611"/>
                  </a:cubicBezTo>
                  <a:cubicBezTo>
                    <a:pt x="70600" y="23527"/>
                    <a:pt x="70831" y="23443"/>
                    <a:pt x="71042" y="23317"/>
                  </a:cubicBezTo>
                  <a:cubicBezTo>
                    <a:pt x="71231" y="23233"/>
                    <a:pt x="71399" y="23170"/>
                    <a:pt x="71588" y="23086"/>
                  </a:cubicBezTo>
                  <a:cubicBezTo>
                    <a:pt x="71714" y="23044"/>
                    <a:pt x="71840" y="23086"/>
                    <a:pt x="71925" y="23001"/>
                  </a:cubicBezTo>
                  <a:cubicBezTo>
                    <a:pt x="72156" y="22812"/>
                    <a:pt x="72429" y="22686"/>
                    <a:pt x="72723" y="22602"/>
                  </a:cubicBezTo>
                  <a:cubicBezTo>
                    <a:pt x="73144" y="22497"/>
                    <a:pt x="73543" y="22329"/>
                    <a:pt x="73901" y="22076"/>
                  </a:cubicBezTo>
                  <a:cubicBezTo>
                    <a:pt x="73985" y="22013"/>
                    <a:pt x="74069" y="21992"/>
                    <a:pt x="74174" y="21992"/>
                  </a:cubicBezTo>
                  <a:cubicBezTo>
                    <a:pt x="74191" y="21998"/>
                    <a:pt x="74209" y="22001"/>
                    <a:pt x="74228" y="22001"/>
                  </a:cubicBezTo>
                  <a:cubicBezTo>
                    <a:pt x="74279" y="22001"/>
                    <a:pt x="74333" y="21981"/>
                    <a:pt x="74363" y="21950"/>
                  </a:cubicBezTo>
                  <a:cubicBezTo>
                    <a:pt x="74553" y="21845"/>
                    <a:pt x="74742" y="21803"/>
                    <a:pt x="74910" y="21698"/>
                  </a:cubicBezTo>
                  <a:cubicBezTo>
                    <a:pt x="74994" y="21656"/>
                    <a:pt x="75099" y="21656"/>
                    <a:pt x="75183" y="21593"/>
                  </a:cubicBezTo>
                  <a:cubicBezTo>
                    <a:pt x="75352" y="21467"/>
                    <a:pt x="75541" y="21404"/>
                    <a:pt x="75751" y="21383"/>
                  </a:cubicBezTo>
                  <a:cubicBezTo>
                    <a:pt x="75919" y="21362"/>
                    <a:pt x="76066" y="21298"/>
                    <a:pt x="76193" y="21193"/>
                  </a:cubicBezTo>
                  <a:cubicBezTo>
                    <a:pt x="76340" y="21067"/>
                    <a:pt x="76508" y="20962"/>
                    <a:pt x="76676" y="20878"/>
                  </a:cubicBezTo>
                  <a:lnTo>
                    <a:pt x="76928" y="20878"/>
                  </a:lnTo>
                  <a:cubicBezTo>
                    <a:pt x="76970" y="20857"/>
                    <a:pt x="76991" y="20836"/>
                    <a:pt x="77033" y="20836"/>
                  </a:cubicBezTo>
                  <a:cubicBezTo>
                    <a:pt x="77349" y="20710"/>
                    <a:pt x="77643" y="20563"/>
                    <a:pt x="77938" y="20394"/>
                  </a:cubicBezTo>
                  <a:cubicBezTo>
                    <a:pt x="78274" y="20184"/>
                    <a:pt x="78631" y="20037"/>
                    <a:pt x="79031" y="19953"/>
                  </a:cubicBezTo>
                  <a:cubicBezTo>
                    <a:pt x="79346" y="19911"/>
                    <a:pt x="79640" y="19806"/>
                    <a:pt x="79914" y="19638"/>
                  </a:cubicBezTo>
                  <a:cubicBezTo>
                    <a:pt x="80187" y="19469"/>
                    <a:pt x="80460" y="19364"/>
                    <a:pt x="80755" y="19280"/>
                  </a:cubicBezTo>
                  <a:cubicBezTo>
                    <a:pt x="81070" y="19196"/>
                    <a:pt x="81386" y="19091"/>
                    <a:pt x="81680" y="18944"/>
                  </a:cubicBezTo>
                  <a:cubicBezTo>
                    <a:pt x="81722" y="18902"/>
                    <a:pt x="81785" y="18881"/>
                    <a:pt x="81848" y="18860"/>
                  </a:cubicBezTo>
                  <a:cubicBezTo>
                    <a:pt x="82184" y="18797"/>
                    <a:pt x="82563" y="18691"/>
                    <a:pt x="82878" y="18607"/>
                  </a:cubicBezTo>
                  <a:cubicBezTo>
                    <a:pt x="83194" y="18523"/>
                    <a:pt x="83509" y="18418"/>
                    <a:pt x="83824" y="18376"/>
                  </a:cubicBezTo>
                  <a:cubicBezTo>
                    <a:pt x="84119" y="18292"/>
                    <a:pt x="84434" y="18250"/>
                    <a:pt x="84749" y="18229"/>
                  </a:cubicBezTo>
                  <a:cubicBezTo>
                    <a:pt x="84855" y="18229"/>
                    <a:pt x="84918" y="18166"/>
                    <a:pt x="85023" y="18166"/>
                  </a:cubicBezTo>
                  <a:cubicBezTo>
                    <a:pt x="85086" y="18213"/>
                    <a:pt x="85161" y="18237"/>
                    <a:pt x="85239" y="18237"/>
                  </a:cubicBezTo>
                  <a:cubicBezTo>
                    <a:pt x="85265" y="18237"/>
                    <a:pt x="85291" y="18234"/>
                    <a:pt x="85317" y="18229"/>
                  </a:cubicBezTo>
                  <a:cubicBezTo>
                    <a:pt x="85407" y="18235"/>
                    <a:pt x="85497" y="18237"/>
                    <a:pt x="85587" y="18237"/>
                  </a:cubicBezTo>
                  <a:cubicBezTo>
                    <a:pt x="85834" y="18237"/>
                    <a:pt x="86080" y="18218"/>
                    <a:pt x="86326" y="18187"/>
                  </a:cubicBezTo>
                  <a:cubicBezTo>
                    <a:pt x="86407" y="18171"/>
                    <a:pt x="86487" y="18164"/>
                    <a:pt x="86566" y="18164"/>
                  </a:cubicBezTo>
                  <a:cubicBezTo>
                    <a:pt x="86694" y="18164"/>
                    <a:pt x="86819" y="18182"/>
                    <a:pt x="86936" y="18208"/>
                  </a:cubicBezTo>
                  <a:cubicBezTo>
                    <a:pt x="87083" y="18229"/>
                    <a:pt x="87251" y="18250"/>
                    <a:pt x="87398" y="18292"/>
                  </a:cubicBezTo>
                  <a:cubicBezTo>
                    <a:pt x="87714" y="18397"/>
                    <a:pt x="88029" y="18460"/>
                    <a:pt x="88366" y="18502"/>
                  </a:cubicBezTo>
                  <a:cubicBezTo>
                    <a:pt x="88492" y="18565"/>
                    <a:pt x="88639" y="18628"/>
                    <a:pt x="88807" y="18691"/>
                  </a:cubicBezTo>
                  <a:cubicBezTo>
                    <a:pt x="89333" y="18923"/>
                    <a:pt x="89795" y="19301"/>
                    <a:pt x="90300" y="19553"/>
                  </a:cubicBezTo>
                  <a:cubicBezTo>
                    <a:pt x="90510" y="19680"/>
                    <a:pt x="90720" y="19848"/>
                    <a:pt x="90889" y="20037"/>
                  </a:cubicBezTo>
                  <a:cubicBezTo>
                    <a:pt x="91204" y="20331"/>
                    <a:pt x="91456" y="20689"/>
                    <a:pt x="91751" y="21004"/>
                  </a:cubicBezTo>
                  <a:cubicBezTo>
                    <a:pt x="92024" y="21320"/>
                    <a:pt x="92234" y="21677"/>
                    <a:pt x="92402" y="22034"/>
                  </a:cubicBezTo>
                  <a:cubicBezTo>
                    <a:pt x="92409" y="22033"/>
                    <a:pt x="92415" y="22033"/>
                    <a:pt x="92421" y="22033"/>
                  </a:cubicBezTo>
                  <a:cubicBezTo>
                    <a:pt x="92525" y="22033"/>
                    <a:pt x="92556" y="22183"/>
                    <a:pt x="92710" y="22183"/>
                  </a:cubicBezTo>
                  <a:cubicBezTo>
                    <a:pt x="92719" y="22183"/>
                    <a:pt x="92729" y="22183"/>
                    <a:pt x="92739" y="22182"/>
                  </a:cubicBezTo>
                  <a:cubicBezTo>
                    <a:pt x="92613" y="21803"/>
                    <a:pt x="92339" y="21509"/>
                    <a:pt x="92339" y="21151"/>
                  </a:cubicBezTo>
                  <a:cubicBezTo>
                    <a:pt x="92192" y="21025"/>
                    <a:pt x="92066" y="20878"/>
                    <a:pt x="91961" y="20710"/>
                  </a:cubicBezTo>
                  <a:cubicBezTo>
                    <a:pt x="91814" y="20373"/>
                    <a:pt x="91477" y="20142"/>
                    <a:pt x="91267" y="19848"/>
                  </a:cubicBezTo>
                  <a:cubicBezTo>
                    <a:pt x="91120" y="19701"/>
                    <a:pt x="90994" y="19574"/>
                    <a:pt x="90825" y="19448"/>
                  </a:cubicBezTo>
                  <a:cubicBezTo>
                    <a:pt x="90615" y="19238"/>
                    <a:pt x="90363" y="19070"/>
                    <a:pt x="90090" y="18902"/>
                  </a:cubicBezTo>
                  <a:cubicBezTo>
                    <a:pt x="89585" y="18565"/>
                    <a:pt x="89038" y="18271"/>
                    <a:pt x="88492" y="18040"/>
                  </a:cubicBezTo>
                  <a:cubicBezTo>
                    <a:pt x="88155" y="18040"/>
                    <a:pt x="87840" y="17935"/>
                    <a:pt x="87567" y="17766"/>
                  </a:cubicBezTo>
                  <a:cubicBezTo>
                    <a:pt x="87504" y="17772"/>
                    <a:pt x="87441" y="17774"/>
                    <a:pt x="87378" y="17774"/>
                  </a:cubicBezTo>
                  <a:cubicBezTo>
                    <a:pt x="87190" y="17774"/>
                    <a:pt x="87004" y="17751"/>
                    <a:pt x="86831" y="17703"/>
                  </a:cubicBezTo>
                  <a:cubicBezTo>
                    <a:pt x="86726" y="17682"/>
                    <a:pt x="86626" y="17672"/>
                    <a:pt x="86529" y="17672"/>
                  </a:cubicBezTo>
                  <a:cubicBezTo>
                    <a:pt x="86431" y="17672"/>
                    <a:pt x="86337" y="17682"/>
                    <a:pt x="86242" y="17703"/>
                  </a:cubicBezTo>
                  <a:cubicBezTo>
                    <a:pt x="86190" y="17714"/>
                    <a:pt x="86137" y="17719"/>
                    <a:pt x="86084" y="17719"/>
                  </a:cubicBezTo>
                  <a:cubicBezTo>
                    <a:pt x="86032" y="17719"/>
                    <a:pt x="85979" y="17714"/>
                    <a:pt x="85927" y="17703"/>
                  </a:cubicBezTo>
                  <a:cubicBezTo>
                    <a:pt x="85899" y="17689"/>
                    <a:pt x="85871" y="17685"/>
                    <a:pt x="85843" y="17685"/>
                  </a:cubicBezTo>
                  <a:cubicBezTo>
                    <a:pt x="85789" y="17685"/>
                    <a:pt x="85738" y="17703"/>
                    <a:pt x="85696" y="17703"/>
                  </a:cubicBezTo>
                  <a:cubicBezTo>
                    <a:pt x="85585" y="17703"/>
                    <a:pt x="85487" y="17739"/>
                    <a:pt x="85391" y="17739"/>
                  </a:cubicBezTo>
                  <a:cubicBezTo>
                    <a:pt x="85359" y="17739"/>
                    <a:pt x="85328" y="17735"/>
                    <a:pt x="85296" y="17724"/>
                  </a:cubicBezTo>
                  <a:cubicBezTo>
                    <a:pt x="85136" y="17674"/>
                    <a:pt x="84975" y="17648"/>
                    <a:pt x="84817" y="17648"/>
                  </a:cubicBezTo>
                  <a:cubicBezTo>
                    <a:pt x="84643" y="17648"/>
                    <a:pt x="84473" y="17679"/>
                    <a:pt x="84308" y="17745"/>
                  </a:cubicBezTo>
                  <a:cubicBezTo>
                    <a:pt x="84014" y="17829"/>
                    <a:pt x="83698" y="17872"/>
                    <a:pt x="83404" y="17893"/>
                  </a:cubicBezTo>
                  <a:cubicBezTo>
                    <a:pt x="83131" y="17914"/>
                    <a:pt x="82878" y="17977"/>
                    <a:pt x="82647" y="18061"/>
                  </a:cubicBezTo>
                  <a:cubicBezTo>
                    <a:pt x="82311" y="18187"/>
                    <a:pt x="81974" y="18271"/>
                    <a:pt x="81617" y="18292"/>
                  </a:cubicBezTo>
                  <a:cubicBezTo>
                    <a:pt x="81386" y="18418"/>
                    <a:pt x="81175" y="18523"/>
                    <a:pt x="80965" y="18628"/>
                  </a:cubicBezTo>
                  <a:lnTo>
                    <a:pt x="80881" y="18628"/>
                  </a:lnTo>
                  <a:cubicBezTo>
                    <a:pt x="80755" y="18691"/>
                    <a:pt x="80587" y="18670"/>
                    <a:pt x="80439" y="18734"/>
                  </a:cubicBezTo>
                  <a:cubicBezTo>
                    <a:pt x="80208" y="18860"/>
                    <a:pt x="79956" y="18965"/>
                    <a:pt x="79704" y="19007"/>
                  </a:cubicBezTo>
                  <a:cubicBezTo>
                    <a:pt x="79662" y="19007"/>
                    <a:pt x="79619" y="19070"/>
                    <a:pt x="79577" y="19112"/>
                  </a:cubicBezTo>
                  <a:cubicBezTo>
                    <a:pt x="79409" y="19238"/>
                    <a:pt x="79220" y="19322"/>
                    <a:pt x="79010" y="19364"/>
                  </a:cubicBezTo>
                  <a:cubicBezTo>
                    <a:pt x="78652" y="19427"/>
                    <a:pt x="78295" y="19553"/>
                    <a:pt x="77959" y="19722"/>
                  </a:cubicBezTo>
                  <a:cubicBezTo>
                    <a:pt x="77622" y="19869"/>
                    <a:pt x="77286" y="20079"/>
                    <a:pt x="76907" y="20205"/>
                  </a:cubicBezTo>
                  <a:cubicBezTo>
                    <a:pt x="76718" y="20289"/>
                    <a:pt x="76508" y="20373"/>
                    <a:pt x="76298" y="20415"/>
                  </a:cubicBezTo>
                  <a:cubicBezTo>
                    <a:pt x="76087" y="20458"/>
                    <a:pt x="75898" y="20521"/>
                    <a:pt x="75709" y="20626"/>
                  </a:cubicBezTo>
                  <a:cubicBezTo>
                    <a:pt x="75646" y="20647"/>
                    <a:pt x="75625" y="20731"/>
                    <a:pt x="75541" y="20731"/>
                  </a:cubicBezTo>
                  <a:cubicBezTo>
                    <a:pt x="75267" y="20773"/>
                    <a:pt x="75015" y="20878"/>
                    <a:pt x="74784" y="21025"/>
                  </a:cubicBezTo>
                  <a:cubicBezTo>
                    <a:pt x="74511" y="21193"/>
                    <a:pt x="74153" y="21256"/>
                    <a:pt x="73880" y="21467"/>
                  </a:cubicBezTo>
                  <a:cubicBezTo>
                    <a:pt x="73866" y="21462"/>
                    <a:pt x="73853" y="21460"/>
                    <a:pt x="73841" y="21460"/>
                  </a:cubicBezTo>
                  <a:cubicBezTo>
                    <a:pt x="73748" y="21460"/>
                    <a:pt x="73721" y="21593"/>
                    <a:pt x="73628" y="21593"/>
                  </a:cubicBezTo>
                  <a:cubicBezTo>
                    <a:pt x="73386" y="21593"/>
                    <a:pt x="73222" y="21804"/>
                    <a:pt x="73006" y="21804"/>
                  </a:cubicBezTo>
                  <a:cubicBezTo>
                    <a:pt x="72996" y="21804"/>
                    <a:pt x="72986" y="21804"/>
                    <a:pt x="72976" y="21803"/>
                  </a:cubicBezTo>
                  <a:cubicBezTo>
                    <a:pt x="72808" y="21971"/>
                    <a:pt x="72555" y="21950"/>
                    <a:pt x="72387" y="22097"/>
                  </a:cubicBezTo>
                  <a:cubicBezTo>
                    <a:pt x="72282" y="22160"/>
                    <a:pt x="72114" y="22160"/>
                    <a:pt x="71988" y="22203"/>
                  </a:cubicBezTo>
                  <a:cubicBezTo>
                    <a:pt x="71861" y="22266"/>
                    <a:pt x="71756" y="22371"/>
                    <a:pt x="71609" y="22434"/>
                  </a:cubicBezTo>
                  <a:cubicBezTo>
                    <a:pt x="71567" y="22434"/>
                    <a:pt x="71525" y="22455"/>
                    <a:pt x="71483" y="22476"/>
                  </a:cubicBezTo>
                  <a:cubicBezTo>
                    <a:pt x="71210" y="22518"/>
                    <a:pt x="70957" y="22623"/>
                    <a:pt x="70726" y="22770"/>
                  </a:cubicBezTo>
                  <a:cubicBezTo>
                    <a:pt x="70684" y="22791"/>
                    <a:pt x="70621" y="22812"/>
                    <a:pt x="70579" y="22833"/>
                  </a:cubicBezTo>
                  <a:cubicBezTo>
                    <a:pt x="70243" y="22938"/>
                    <a:pt x="69906" y="23086"/>
                    <a:pt x="69570" y="23275"/>
                  </a:cubicBezTo>
                  <a:cubicBezTo>
                    <a:pt x="69423" y="23338"/>
                    <a:pt x="69254" y="23401"/>
                    <a:pt x="69107" y="23422"/>
                  </a:cubicBezTo>
                  <a:cubicBezTo>
                    <a:pt x="68960" y="23464"/>
                    <a:pt x="68813" y="23506"/>
                    <a:pt x="68687" y="23590"/>
                  </a:cubicBezTo>
                  <a:cubicBezTo>
                    <a:pt x="68561" y="23653"/>
                    <a:pt x="68413" y="23716"/>
                    <a:pt x="68266" y="23737"/>
                  </a:cubicBezTo>
                  <a:cubicBezTo>
                    <a:pt x="68035" y="23821"/>
                    <a:pt x="67783" y="23906"/>
                    <a:pt x="67551" y="24011"/>
                  </a:cubicBezTo>
                  <a:cubicBezTo>
                    <a:pt x="67089" y="24179"/>
                    <a:pt x="66626" y="24326"/>
                    <a:pt x="66185" y="24536"/>
                  </a:cubicBezTo>
                  <a:cubicBezTo>
                    <a:pt x="65933" y="24662"/>
                    <a:pt x="65659" y="24746"/>
                    <a:pt x="65365" y="24768"/>
                  </a:cubicBezTo>
                  <a:cubicBezTo>
                    <a:pt x="65338" y="24765"/>
                    <a:pt x="65312" y="24764"/>
                    <a:pt x="65285" y="24764"/>
                  </a:cubicBezTo>
                  <a:cubicBezTo>
                    <a:pt x="65102" y="24764"/>
                    <a:pt x="64926" y="24826"/>
                    <a:pt x="64797" y="24936"/>
                  </a:cubicBezTo>
                  <a:cubicBezTo>
                    <a:pt x="64419" y="24936"/>
                    <a:pt x="64040" y="24957"/>
                    <a:pt x="63662" y="24999"/>
                  </a:cubicBezTo>
                  <a:cubicBezTo>
                    <a:pt x="63583" y="25010"/>
                    <a:pt x="63504" y="25015"/>
                    <a:pt x="63425" y="25015"/>
                  </a:cubicBezTo>
                  <a:cubicBezTo>
                    <a:pt x="63092" y="25015"/>
                    <a:pt x="62757" y="24934"/>
                    <a:pt x="62410" y="24934"/>
                  </a:cubicBezTo>
                  <a:cubicBezTo>
                    <a:pt x="62379" y="24934"/>
                    <a:pt x="62348" y="24934"/>
                    <a:pt x="62316" y="24936"/>
                  </a:cubicBezTo>
                  <a:cubicBezTo>
                    <a:pt x="62169" y="24936"/>
                    <a:pt x="62022" y="24915"/>
                    <a:pt x="61896" y="24852"/>
                  </a:cubicBezTo>
                  <a:cubicBezTo>
                    <a:pt x="61496" y="24725"/>
                    <a:pt x="61097" y="24620"/>
                    <a:pt x="60698" y="24557"/>
                  </a:cubicBezTo>
                  <a:cubicBezTo>
                    <a:pt x="60592" y="24536"/>
                    <a:pt x="60529" y="24473"/>
                    <a:pt x="60424" y="24473"/>
                  </a:cubicBezTo>
                  <a:cubicBezTo>
                    <a:pt x="60256" y="24473"/>
                    <a:pt x="60067" y="24431"/>
                    <a:pt x="59920" y="24347"/>
                  </a:cubicBezTo>
                  <a:cubicBezTo>
                    <a:pt x="59836" y="24305"/>
                    <a:pt x="59751" y="24284"/>
                    <a:pt x="59688" y="24284"/>
                  </a:cubicBezTo>
                  <a:cubicBezTo>
                    <a:pt x="59625" y="24221"/>
                    <a:pt x="59541" y="24158"/>
                    <a:pt x="59478" y="24116"/>
                  </a:cubicBezTo>
                  <a:cubicBezTo>
                    <a:pt x="59037" y="23927"/>
                    <a:pt x="58637" y="23653"/>
                    <a:pt x="58217" y="23422"/>
                  </a:cubicBezTo>
                  <a:cubicBezTo>
                    <a:pt x="58006" y="23338"/>
                    <a:pt x="57817" y="23191"/>
                    <a:pt x="57670" y="23044"/>
                  </a:cubicBezTo>
                  <a:cubicBezTo>
                    <a:pt x="57481" y="22854"/>
                    <a:pt x="57271" y="22665"/>
                    <a:pt x="57039" y="22497"/>
                  </a:cubicBezTo>
                  <a:cubicBezTo>
                    <a:pt x="56892" y="22371"/>
                    <a:pt x="56808" y="22182"/>
                    <a:pt x="56619" y="22097"/>
                  </a:cubicBezTo>
                  <a:cubicBezTo>
                    <a:pt x="56346" y="21971"/>
                    <a:pt x="56135" y="21803"/>
                    <a:pt x="55946" y="21572"/>
                  </a:cubicBezTo>
                  <a:cubicBezTo>
                    <a:pt x="55820" y="21446"/>
                    <a:pt x="55694" y="21341"/>
                    <a:pt x="55547" y="21235"/>
                  </a:cubicBezTo>
                  <a:cubicBezTo>
                    <a:pt x="55420" y="21151"/>
                    <a:pt x="55315" y="21025"/>
                    <a:pt x="55231" y="20878"/>
                  </a:cubicBezTo>
                  <a:cubicBezTo>
                    <a:pt x="55084" y="20647"/>
                    <a:pt x="54916" y="20436"/>
                    <a:pt x="54727" y="20247"/>
                  </a:cubicBezTo>
                  <a:cubicBezTo>
                    <a:pt x="54537" y="20037"/>
                    <a:pt x="54369" y="19806"/>
                    <a:pt x="54285" y="19553"/>
                  </a:cubicBezTo>
                  <a:cubicBezTo>
                    <a:pt x="54243" y="19406"/>
                    <a:pt x="54180" y="19280"/>
                    <a:pt x="54075" y="19175"/>
                  </a:cubicBezTo>
                  <a:cubicBezTo>
                    <a:pt x="53949" y="19028"/>
                    <a:pt x="53844" y="18860"/>
                    <a:pt x="53781" y="18670"/>
                  </a:cubicBezTo>
                  <a:cubicBezTo>
                    <a:pt x="53591" y="18313"/>
                    <a:pt x="53423" y="17956"/>
                    <a:pt x="53297" y="17556"/>
                  </a:cubicBezTo>
                  <a:cubicBezTo>
                    <a:pt x="53234" y="17409"/>
                    <a:pt x="53213" y="17241"/>
                    <a:pt x="53171" y="17073"/>
                  </a:cubicBezTo>
                  <a:cubicBezTo>
                    <a:pt x="53108" y="16841"/>
                    <a:pt x="53024" y="16589"/>
                    <a:pt x="52898" y="16379"/>
                  </a:cubicBezTo>
                  <a:cubicBezTo>
                    <a:pt x="52876" y="16337"/>
                    <a:pt x="52876" y="16274"/>
                    <a:pt x="52876" y="16232"/>
                  </a:cubicBezTo>
                  <a:cubicBezTo>
                    <a:pt x="52855" y="15979"/>
                    <a:pt x="52771" y="15748"/>
                    <a:pt x="52645" y="15538"/>
                  </a:cubicBezTo>
                  <a:cubicBezTo>
                    <a:pt x="52519" y="15307"/>
                    <a:pt x="52519" y="15054"/>
                    <a:pt x="52393" y="14844"/>
                  </a:cubicBezTo>
                  <a:cubicBezTo>
                    <a:pt x="52414" y="14697"/>
                    <a:pt x="52309" y="14550"/>
                    <a:pt x="52330" y="14402"/>
                  </a:cubicBezTo>
                  <a:cubicBezTo>
                    <a:pt x="52330" y="14192"/>
                    <a:pt x="52288" y="14003"/>
                    <a:pt x="52204" y="13814"/>
                  </a:cubicBezTo>
                  <a:cubicBezTo>
                    <a:pt x="52141" y="13625"/>
                    <a:pt x="52078" y="13435"/>
                    <a:pt x="52014" y="13246"/>
                  </a:cubicBezTo>
                  <a:cubicBezTo>
                    <a:pt x="51993" y="13099"/>
                    <a:pt x="51951" y="12952"/>
                    <a:pt x="51909" y="12784"/>
                  </a:cubicBezTo>
                  <a:cubicBezTo>
                    <a:pt x="51825" y="12405"/>
                    <a:pt x="51741" y="12006"/>
                    <a:pt x="51699" y="11606"/>
                  </a:cubicBezTo>
                  <a:cubicBezTo>
                    <a:pt x="51636" y="11501"/>
                    <a:pt x="51594" y="11396"/>
                    <a:pt x="51573" y="11291"/>
                  </a:cubicBezTo>
                  <a:cubicBezTo>
                    <a:pt x="51510" y="11039"/>
                    <a:pt x="51489" y="10807"/>
                    <a:pt x="51405" y="10555"/>
                  </a:cubicBezTo>
                  <a:cubicBezTo>
                    <a:pt x="51342" y="10408"/>
                    <a:pt x="51300" y="10240"/>
                    <a:pt x="51279" y="10071"/>
                  </a:cubicBezTo>
                  <a:cubicBezTo>
                    <a:pt x="51258" y="9798"/>
                    <a:pt x="51174" y="9546"/>
                    <a:pt x="51068" y="9294"/>
                  </a:cubicBezTo>
                  <a:cubicBezTo>
                    <a:pt x="50942" y="9062"/>
                    <a:pt x="50879" y="8831"/>
                    <a:pt x="50837" y="8579"/>
                  </a:cubicBezTo>
                  <a:cubicBezTo>
                    <a:pt x="50837" y="8411"/>
                    <a:pt x="50795" y="8242"/>
                    <a:pt x="50732" y="8095"/>
                  </a:cubicBezTo>
                  <a:cubicBezTo>
                    <a:pt x="50690" y="7948"/>
                    <a:pt x="50585" y="7843"/>
                    <a:pt x="50669" y="7675"/>
                  </a:cubicBezTo>
                  <a:lnTo>
                    <a:pt x="50669" y="7675"/>
                  </a:lnTo>
                  <a:cubicBezTo>
                    <a:pt x="50774" y="7759"/>
                    <a:pt x="50774" y="7864"/>
                    <a:pt x="50837" y="7969"/>
                  </a:cubicBezTo>
                  <a:cubicBezTo>
                    <a:pt x="50879" y="8095"/>
                    <a:pt x="50921" y="8221"/>
                    <a:pt x="50921" y="8368"/>
                  </a:cubicBezTo>
                  <a:cubicBezTo>
                    <a:pt x="50984" y="8621"/>
                    <a:pt x="51110" y="8852"/>
                    <a:pt x="51195" y="9125"/>
                  </a:cubicBezTo>
                  <a:cubicBezTo>
                    <a:pt x="51216" y="9252"/>
                    <a:pt x="51258" y="9357"/>
                    <a:pt x="51342" y="9462"/>
                  </a:cubicBezTo>
                  <a:cubicBezTo>
                    <a:pt x="51300" y="9651"/>
                    <a:pt x="51342" y="9840"/>
                    <a:pt x="51468" y="9987"/>
                  </a:cubicBezTo>
                  <a:cubicBezTo>
                    <a:pt x="51426" y="10198"/>
                    <a:pt x="51447" y="10429"/>
                    <a:pt x="51552" y="10618"/>
                  </a:cubicBezTo>
                  <a:cubicBezTo>
                    <a:pt x="51615" y="10828"/>
                    <a:pt x="51636" y="11039"/>
                    <a:pt x="51636" y="11270"/>
                  </a:cubicBezTo>
                  <a:cubicBezTo>
                    <a:pt x="51678" y="11354"/>
                    <a:pt x="51720" y="11438"/>
                    <a:pt x="51762" y="11522"/>
                  </a:cubicBezTo>
                  <a:cubicBezTo>
                    <a:pt x="51762" y="11585"/>
                    <a:pt x="51720" y="11669"/>
                    <a:pt x="51762" y="11711"/>
                  </a:cubicBezTo>
                  <a:cubicBezTo>
                    <a:pt x="51909" y="11901"/>
                    <a:pt x="51867" y="12153"/>
                    <a:pt x="51972" y="12363"/>
                  </a:cubicBezTo>
                  <a:cubicBezTo>
                    <a:pt x="52057" y="12531"/>
                    <a:pt x="52120" y="12721"/>
                    <a:pt x="52120" y="12931"/>
                  </a:cubicBezTo>
                  <a:cubicBezTo>
                    <a:pt x="52141" y="13183"/>
                    <a:pt x="52204" y="13414"/>
                    <a:pt x="52309" y="13646"/>
                  </a:cubicBezTo>
                  <a:cubicBezTo>
                    <a:pt x="52288" y="13814"/>
                    <a:pt x="52330" y="14003"/>
                    <a:pt x="52393" y="14171"/>
                  </a:cubicBezTo>
                  <a:cubicBezTo>
                    <a:pt x="52477" y="14339"/>
                    <a:pt x="52414" y="14550"/>
                    <a:pt x="52561" y="14655"/>
                  </a:cubicBezTo>
                  <a:cubicBezTo>
                    <a:pt x="52561" y="14949"/>
                    <a:pt x="52624" y="15222"/>
                    <a:pt x="52771" y="15475"/>
                  </a:cubicBezTo>
                  <a:cubicBezTo>
                    <a:pt x="52898" y="15685"/>
                    <a:pt x="52982" y="15895"/>
                    <a:pt x="53045" y="16126"/>
                  </a:cubicBezTo>
                  <a:cubicBezTo>
                    <a:pt x="53066" y="16253"/>
                    <a:pt x="53108" y="16400"/>
                    <a:pt x="53150" y="16547"/>
                  </a:cubicBezTo>
                  <a:cubicBezTo>
                    <a:pt x="53234" y="16715"/>
                    <a:pt x="53255" y="16904"/>
                    <a:pt x="53234" y="17094"/>
                  </a:cubicBezTo>
                  <a:cubicBezTo>
                    <a:pt x="53360" y="17367"/>
                    <a:pt x="53507" y="17619"/>
                    <a:pt x="53675" y="17872"/>
                  </a:cubicBezTo>
                  <a:cubicBezTo>
                    <a:pt x="53675" y="17998"/>
                    <a:pt x="53781" y="18103"/>
                    <a:pt x="53802" y="18229"/>
                  </a:cubicBezTo>
                  <a:cubicBezTo>
                    <a:pt x="53886" y="18586"/>
                    <a:pt x="54033" y="18923"/>
                    <a:pt x="54243" y="19238"/>
                  </a:cubicBezTo>
                  <a:cubicBezTo>
                    <a:pt x="54285" y="19280"/>
                    <a:pt x="54327" y="19343"/>
                    <a:pt x="54348" y="19406"/>
                  </a:cubicBezTo>
                  <a:cubicBezTo>
                    <a:pt x="54411" y="19638"/>
                    <a:pt x="54558" y="19848"/>
                    <a:pt x="54727" y="20016"/>
                  </a:cubicBezTo>
                  <a:cubicBezTo>
                    <a:pt x="55021" y="20331"/>
                    <a:pt x="55294" y="20647"/>
                    <a:pt x="55568" y="20983"/>
                  </a:cubicBezTo>
                  <a:cubicBezTo>
                    <a:pt x="55673" y="21130"/>
                    <a:pt x="55757" y="21298"/>
                    <a:pt x="55946" y="21362"/>
                  </a:cubicBezTo>
                  <a:cubicBezTo>
                    <a:pt x="56009" y="21509"/>
                    <a:pt x="56114" y="21635"/>
                    <a:pt x="56282" y="21698"/>
                  </a:cubicBezTo>
                  <a:cubicBezTo>
                    <a:pt x="56388" y="21761"/>
                    <a:pt x="56493" y="21845"/>
                    <a:pt x="56598" y="21950"/>
                  </a:cubicBezTo>
                  <a:cubicBezTo>
                    <a:pt x="56661" y="22013"/>
                    <a:pt x="56724" y="22055"/>
                    <a:pt x="56787" y="22118"/>
                  </a:cubicBezTo>
                  <a:cubicBezTo>
                    <a:pt x="57060" y="22266"/>
                    <a:pt x="57313" y="22497"/>
                    <a:pt x="57481" y="22770"/>
                  </a:cubicBezTo>
                  <a:cubicBezTo>
                    <a:pt x="57523" y="22833"/>
                    <a:pt x="57586" y="22875"/>
                    <a:pt x="57649" y="22917"/>
                  </a:cubicBezTo>
                  <a:cubicBezTo>
                    <a:pt x="57880" y="23044"/>
                    <a:pt x="58112" y="23191"/>
                    <a:pt x="58322" y="23338"/>
                  </a:cubicBezTo>
                  <a:cubicBezTo>
                    <a:pt x="58448" y="23401"/>
                    <a:pt x="58553" y="23485"/>
                    <a:pt x="58658" y="23527"/>
                  </a:cubicBezTo>
                  <a:cubicBezTo>
                    <a:pt x="58974" y="23674"/>
                    <a:pt x="59289" y="23842"/>
                    <a:pt x="59583" y="24032"/>
                  </a:cubicBezTo>
                  <a:cubicBezTo>
                    <a:pt x="59794" y="24179"/>
                    <a:pt x="60046" y="24179"/>
                    <a:pt x="60235" y="24326"/>
                  </a:cubicBezTo>
                  <a:cubicBezTo>
                    <a:pt x="60247" y="24324"/>
                    <a:pt x="60258" y="24323"/>
                    <a:pt x="60270" y="24323"/>
                  </a:cubicBezTo>
                  <a:cubicBezTo>
                    <a:pt x="60363" y="24323"/>
                    <a:pt x="60457" y="24389"/>
                    <a:pt x="60550" y="24389"/>
                  </a:cubicBezTo>
                  <a:cubicBezTo>
                    <a:pt x="60845" y="24410"/>
                    <a:pt x="61118" y="24452"/>
                    <a:pt x="61412" y="24536"/>
                  </a:cubicBezTo>
                  <a:cubicBezTo>
                    <a:pt x="61749" y="24620"/>
                    <a:pt x="62085" y="24683"/>
                    <a:pt x="62443" y="24704"/>
                  </a:cubicBezTo>
                  <a:lnTo>
                    <a:pt x="62569" y="24704"/>
                  </a:lnTo>
                  <a:cubicBezTo>
                    <a:pt x="62842" y="24768"/>
                    <a:pt x="63136" y="24810"/>
                    <a:pt x="63431" y="24810"/>
                  </a:cubicBezTo>
                  <a:cubicBezTo>
                    <a:pt x="63508" y="24817"/>
                    <a:pt x="63587" y="24822"/>
                    <a:pt x="63668" y="24822"/>
                  </a:cubicBezTo>
                  <a:cubicBezTo>
                    <a:pt x="63807" y="24822"/>
                    <a:pt x="63949" y="24807"/>
                    <a:pt x="64082" y="24768"/>
                  </a:cubicBezTo>
                  <a:cubicBezTo>
                    <a:pt x="64335" y="24725"/>
                    <a:pt x="64587" y="24768"/>
                    <a:pt x="64839" y="24704"/>
                  </a:cubicBezTo>
                  <a:cubicBezTo>
                    <a:pt x="65218" y="24641"/>
                    <a:pt x="65575" y="24536"/>
                    <a:pt x="65933" y="24410"/>
                  </a:cubicBezTo>
                  <a:cubicBezTo>
                    <a:pt x="65996" y="24368"/>
                    <a:pt x="66080" y="24326"/>
                    <a:pt x="66164" y="24326"/>
                  </a:cubicBezTo>
                  <a:cubicBezTo>
                    <a:pt x="66269" y="24305"/>
                    <a:pt x="66374" y="24263"/>
                    <a:pt x="66458" y="24221"/>
                  </a:cubicBezTo>
                  <a:cubicBezTo>
                    <a:pt x="66984" y="24011"/>
                    <a:pt x="67509" y="23821"/>
                    <a:pt x="68035" y="23653"/>
                  </a:cubicBezTo>
                  <a:cubicBezTo>
                    <a:pt x="68245" y="23611"/>
                    <a:pt x="68435" y="23527"/>
                    <a:pt x="68624" y="23422"/>
                  </a:cubicBezTo>
                  <a:cubicBezTo>
                    <a:pt x="68750" y="23317"/>
                    <a:pt x="68897" y="23233"/>
                    <a:pt x="69065" y="23212"/>
                  </a:cubicBezTo>
                  <a:cubicBezTo>
                    <a:pt x="69339" y="23170"/>
                    <a:pt x="69591" y="23086"/>
                    <a:pt x="69822" y="22938"/>
                  </a:cubicBezTo>
                  <a:cubicBezTo>
                    <a:pt x="69906" y="22896"/>
                    <a:pt x="69990" y="22854"/>
                    <a:pt x="70095" y="22812"/>
                  </a:cubicBezTo>
                  <a:cubicBezTo>
                    <a:pt x="70243" y="22770"/>
                    <a:pt x="70390" y="22707"/>
                    <a:pt x="70516" y="22623"/>
                  </a:cubicBezTo>
                  <a:cubicBezTo>
                    <a:pt x="70663" y="22560"/>
                    <a:pt x="70810" y="22497"/>
                    <a:pt x="70957" y="22434"/>
                  </a:cubicBezTo>
                  <a:cubicBezTo>
                    <a:pt x="71273" y="22350"/>
                    <a:pt x="71567" y="22224"/>
                    <a:pt x="71840" y="22076"/>
                  </a:cubicBezTo>
                  <a:cubicBezTo>
                    <a:pt x="72009" y="21950"/>
                    <a:pt x="72219" y="21866"/>
                    <a:pt x="72450" y="21845"/>
                  </a:cubicBezTo>
                  <a:cubicBezTo>
                    <a:pt x="72618" y="21740"/>
                    <a:pt x="72787" y="21656"/>
                    <a:pt x="72997" y="21614"/>
                  </a:cubicBezTo>
                  <a:cubicBezTo>
                    <a:pt x="73186" y="21551"/>
                    <a:pt x="73354" y="21425"/>
                    <a:pt x="73543" y="21362"/>
                  </a:cubicBezTo>
                  <a:cubicBezTo>
                    <a:pt x="74006" y="21214"/>
                    <a:pt x="74447" y="21025"/>
                    <a:pt x="74868" y="20815"/>
                  </a:cubicBezTo>
                  <a:cubicBezTo>
                    <a:pt x="74994" y="20731"/>
                    <a:pt x="75120" y="20689"/>
                    <a:pt x="75246" y="20647"/>
                  </a:cubicBezTo>
                  <a:cubicBezTo>
                    <a:pt x="75562" y="20563"/>
                    <a:pt x="75856" y="20436"/>
                    <a:pt x="76108" y="20247"/>
                  </a:cubicBezTo>
                  <a:cubicBezTo>
                    <a:pt x="76214" y="20184"/>
                    <a:pt x="76340" y="20142"/>
                    <a:pt x="76466" y="20121"/>
                  </a:cubicBezTo>
                  <a:cubicBezTo>
                    <a:pt x="76844" y="20037"/>
                    <a:pt x="77181" y="19890"/>
                    <a:pt x="77517" y="19680"/>
                  </a:cubicBezTo>
                  <a:cubicBezTo>
                    <a:pt x="77853" y="19469"/>
                    <a:pt x="78211" y="19301"/>
                    <a:pt x="78589" y="19217"/>
                  </a:cubicBezTo>
                  <a:cubicBezTo>
                    <a:pt x="78968" y="19133"/>
                    <a:pt x="79346" y="19007"/>
                    <a:pt x="79683" y="18839"/>
                  </a:cubicBezTo>
                  <a:cubicBezTo>
                    <a:pt x="79851" y="18734"/>
                    <a:pt x="80040" y="18670"/>
                    <a:pt x="80208" y="18607"/>
                  </a:cubicBezTo>
                  <a:cubicBezTo>
                    <a:pt x="80313" y="18565"/>
                    <a:pt x="80439" y="18607"/>
                    <a:pt x="80545" y="18544"/>
                  </a:cubicBezTo>
                  <a:cubicBezTo>
                    <a:pt x="80797" y="18460"/>
                    <a:pt x="81049" y="18355"/>
                    <a:pt x="81301" y="18208"/>
                  </a:cubicBezTo>
                  <a:cubicBezTo>
                    <a:pt x="81313" y="18210"/>
                    <a:pt x="81324" y="18210"/>
                    <a:pt x="81334" y="18210"/>
                  </a:cubicBezTo>
                  <a:cubicBezTo>
                    <a:pt x="81465" y="18210"/>
                    <a:pt x="81563" y="18101"/>
                    <a:pt x="81680" y="18082"/>
                  </a:cubicBezTo>
                  <a:cubicBezTo>
                    <a:pt x="82037" y="17998"/>
                    <a:pt x="82374" y="17893"/>
                    <a:pt x="82731" y="17808"/>
                  </a:cubicBezTo>
                  <a:cubicBezTo>
                    <a:pt x="83173" y="17703"/>
                    <a:pt x="83593" y="17577"/>
                    <a:pt x="84014" y="17514"/>
                  </a:cubicBezTo>
                  <a:cubicBezTo>
                    <a:pt x="84050" y="17509"/>
                    <a:pt x="84087" y="17508"/>
                    <a:pt x="84124" y="17508"/>
                  </a:cubicBezTo>
                  <a:cubicBezTo>
                    <a:pt x="84161" y="17508"/>
                    <a:pt x="84198" y="17509"/>
                    <a:pt x="84234" y="17509"/>
                  </a:cubicBezTo>
                  <a:cubicBezTo>
                    <a:pt x="84308" y="17509"/>
                    <a:pt x="84381" y="17504"/>
                    <a:pt x="84455" y="17472"/>
                  </a:cubicBezTo>
                  <a:cubicBezTo>
                    <a:pt x="84595" y="17416"/>
                    <a:pt x="84745" y="17388"/>
                    <a:pt x="84897" y="17388"/>
                  </a:cubicBezTo>
                  <a:cubicBezTo>
                    <a:pt x="84974" y="17388"/>
                    <a:pt x="85051" y="17395"/>
                    <a:pt x="85128" y="17409"/>
                  </a:cubicBezTo>
                  <a:lnTo>
                    <a:pt x="86663" y="17409"/>
                  </a:lnTo>
                  <a:cubicBezTo>
                    <a:pt x="86915" y="17409"/>
                    <a:pt x="87167" y="17451"/>
                    <a:pt x="87398" y="17535"/>
                  </a:cubicBezTo>
                  <a:cubicBezTo>
                    <a:pt x="87672" y="17598"/>
                    <a:pt x="87966" y="17661"/>
                    <a:pt x="88239" y="17703"/>
                  </a:cubicBezTo>
                  <a:cubicBezTo>
                    <a:pt x="88534" y="17745"/>
                    <a:pt x="88807" y="17829"/>
                    <a:pt x="89059" y="17977"/>
                  </a:cubicBezTo>
                  <a:cubicBezTo>
                    <a:pt x="89375" y="18103"/>
                    <a:pt x="89648" y="18271"/>
                    <a:pt x="89942" y="18418"/>
                  </a:cubicBezTo>
                  <a:cubicBezTo>
                    <a:pt x="90006" y="18460"/>
                    <a:pt x="90069" y="18502"/>
                    <a:pt x="90132" y="18565"/>
                  </a:cubicBezTo>
                  <a:cubicBezTo>
                    <a:pt x="90216" y="18649"/>
                    <a:pt x="90321" y="18712"/>
                    <a:pt x="90426" y="18776"/>
                  </a:cubicBezTo>
                  <a:cubicBezTo>
                    <a:pt x="90783" y="18965"/>
                    <a:pt x="91120" y="19217"/>
                    <a:pt x="91414" y="19511"/>
                  </a:cubicBezTo>
                  <a:cubicBezTo>
                    <a:pt x="91582" y="19659"/>
                    <a:pt x="91751" y="19848"/>
                    <a:pt x="91898" y="20037"/>
                  </a:cubicBezTo>
                  <a:cubicBezTo>
                    <a:pt x="92276" y="20458"/>
                    <a:pt x="92613" y="20920"/>
                    <a:pt x="92844" y="21446"/>
                  </a:cubicBezTo>
                  <a:cubicBezTo>
                    <a:pt x="92907" y="21593"/>
                    <a:pt x="93012" y="21719"/>
                    <a:pt x="93138" y="21803"/>
                  </a:cubicBezTo>
                  <a:cubicBezTo>
                    <a:pt x="93201" y="21782"/>
                    <a:pt x="93243" y="21761"/>
                    <a:pt x="93264" y="21698"/>
                  </a:cubicBezTo>
                  <a:cubicBezTo>
                    <a:pt x="93138" y="21383"/>
                    <a:pt x="92886" y="21109"/>
                    <a:pt x="92823" y="20773"/>
                  </a:cubicBezTo>
                  <a:cubicBezTo>
                    <a:pt x="92823" y="20668"/>
                    <a:pt x="92697" y="20710"/>
                    <a:pt x="92676" y="20647"/>
                  </a:cubicBezTo>
                  <a:cubicBezTo>
                    <a:pt x="92676" y="20605"/>
                    <a:pt x="92655" y="20563"/>
                    <a:pt x="92655" y="20521"/>
                  </a:cubicBezTo>
                  <a:cubicBezTo>
                    <a:pt x="92634" y="20479"/>
                    <a:pt x="92570" y="20500"/>
                    <a:pt x="92528" y="20436"/>
                  </a:cubicBezTo>
                  <a:cubicBezTo>
                    <a:pt x="92360" y="20037"/>
                    <a:pt x="92003" y="19764"/>
                    <a:pt x="91751" y="19427"/>
                  </a:cubicBezTo>
                  <a:cubicBezTo>
                    <a:pt x="91603" y="19301"/>
                    <a:pt x="91477" y="19154"/>
                    <a:pt x="91372" y="18986"/>
                  </a:cubicBezTo>
                  <a:cubicBezTo>
                    <a:pt x="91330" y="18923"/>
                    <a:pt x="91267" y="18860"/>
                    <a:pt x="91183" y="18818"/>
                  </a:cubicBezTo>
                  <a:cubicBezTo>
                    <a:pt x="90973" y="18712"/>
                    <a:pt x="90762" y="18586"/>
                    <a:pt x="90552" y="18439"/>
                  </a:cubicBezTo>
                  <a:cubicBezTo>
                    <a:pt x="90363" y="18334"/>
                    <a:pt x="90237" y="18166"/>
                    <a:pt x="90048" y="18061"/>
                  </a:cubicBezTo>
                  <a:cubicBezTo>
                    <a:pt x="89711" y="17872"/>
                    <a:pt x="89354" y="17724"/>
                    <a:pt x="89017" y="17514"/>
                  </a:cubicBezTo>
                  <a:cubicBezTo>
                    <a:pt x="88891" y="17451"/>
                    <a:pt x="88765" y="17409"/>
                    <a:pt x="88639" y="17409"/>
                  </a:cubicBezTo>
                  <a:cubicBezTo>
                    <a:pt x="88387" y="17388"/>
                    <a:pt x="88134" y="17304"/>
                    <a:pt x="87903" y="17199"/>
                  </a:cubicBezTo>
                  <a:cubicBezTo>
                    <a:pt x="87798" y="17136"/>
                    <a:pt x="87672" y="17094"/>
                    <a:pt x="87525" y="17094"/>
                  </a:cubicBezTo>
                  <a:cubicBezTo>
                    <a:pt x="87486" y="17097"/>
                    <a:pt x="87448" y="17099"/>
                    <a:pt x="87409" y="17099"/>
                  </a:cubicBezTo>
                  <a:cubicBezTo>
                    <a:pt x="87217" y="17099"/>
                    <a:pt x="87027" y="17055"/>
                    <a:pt x="86852" y="16967"/>
                  </a:cubicBezTo>
                  <a:lnTo>
                    <a:pt x="86726" y="16967"/>
                  </a:lnTo>
                  <a:cubicBezTo>
                    <a:pt x="86494" y="16967"/>
                    <a:pt x="86242" y="16967"/>
                    <a:pt x="86011" y="17010"/>
                  </a:cubicBezTo>
                  <a:cubicBezTo>
                    <a:pt x="85906" y="17031"/>
                    <a:pt x="85801" y="17041"/>
                    <a:pt x="85698" y="17041"/>
                  </a:cubicBezTo>
                  <a:cubicBezTo>
                    <a:pt x="85596" y="17041"/>
                    <a:pt x="85496" y="17031"/>
                    <a:pt x="85401" y="17010"/>
                  </a:cubicBezTo>
                  <a:cubicBezTo>
                    <a:pt x="85217" y="16974"/>
                    <a:pt x="85033" y="16958"/>
                    <a:pt x="84848" y="16958"/>
                  </a:cubicBezTo>
                  <a:cubicBezTo>
                    <a:pt x="84591" y="16958"/>
                    <a:pt x="84334" y="16990"/>
                    <a:pt x="84077" y="17052"/>
                  </a:cubicBezTo>
                  <a:cubicBezTo>
                    <a:pt x="83824" y="17136"/>
                    <a:pt x="83551" y="17178"/>
                    <a:pt x="83299" y="17199"/>
                  </a:cubicBezTo>
                  <a:cubicBezTo>
                    <a:pt x="82941" y="17199"/>
                    <a:pt x="82605" y="17304"/>
                    <a:pt x="82311" y="17472"/>
                  </a:cubicBezTo>
                  <a:cubicBezTo>
                    <a:pt x="82267" y="17461"/>
                    <a:pt x="82224" y="17456"/>
                    <a:pt x="82181" y="17456"/>
                  </a:cubicBezTo>
                  <a:cubicBezTo>
                    <a:pt x="82058" y="17456"/>
                    <a:pt x="81942" y="17499"/>
                    <a:pt x="81848" y="17577"/>
                  </a:cubicBezTo>
                  <a:cubicBezTo>
                    <a:pt x="81795" y="17546"/>
                    <a:pt x="81738" y="17530"/>
                    <a:pt x="81682" y="17530"/>
                  </a:cubicBezTo>
                  <a:cubicBezTo>
                    <a:pt x="81627" y="17530"/>
                    <a:pt x="81575" y="17546"/>
                    <a:pt x="81533" y="17577"/>
                  </a:cubicBezTo>
                  <a:cubicBezTo>
                    <a:pt x="81259" y="17703"/>
                    <a:pt x="80965" y="17829"/>
                    <a:pt x="80671" y="17935"/>
                  </a:cubicBezTo>
                  <a:cubicBezTo>
                    <a:pt x="80376" y="18019"/>
                    <a:pt x="80082" y="18124"/>
                    <a:pt x="79788" y="18271"/>
                  </a:cubicBezTo>
                  <a:cubicBezTo>
                    <a:pt x="79746" y="18292"/>
                    <a:pt x="79725" y="18313"/>
                    <a:pt x="79683" y="18313"/>
                  </a:cubicBezTo>
                  <a:cubicBezTo>
                    <a:pt x="79430" y="18334"/>
                    <a:pt x="79199" y="18439"/>
                    <a:pt x="79010" y="18607"/>
                  </a:cubicBezTo>
                  <a:cubicBezTo>
                    <a:pt x="78989" y="18628"/>
                    <a:pt x="78926" y="18628"/>
                    <a:pt x="78884" y="18628"/>
                  </a:cubicBezTo>
                  <a:cubicBezTo>
                    <a:pt x="78484" y="18734"/>
                    <a:pt x="78085" y="18860"/>
                    <a:pt x="77706" y="19028"/>
                  </a:cubicBezTo>
                  <a:cubicBezTo>
                    <a:pt x="77496" y="19112"/>
                    <a:pt x="77286" y="19259"/>
                    <a:pt x="77076" y="19343"/>
                  </a:cubicBezTo>
                  <a:cubicBezTo>
                    <a:pt x="76676" y="19511"/>
                    <a:pt x="76256" y="19638"/>
                    <a:pt x="75856" y="19764"/>
                  </a:cubicBezTo>
                  <a:cubicBezTo>
                    <a:pt x="75751" y="19806"/>
                    <a:pt x="75646" y="19785"/>
                    <a:pt x="75562" y="19848"/>
                  </a:cubicBezTo>
                  <a:cubicBezTo>
                    <a:pt x="75352" y="19974"/>
                    <a:pt x="75120" y="20058"/>
                    <a:pt x="74889" y="20142"/>
                  </a:cubicBezTo>
                  <a:cubicBezTo>
                    <a:pt x="74574" y="20289"/>
                    <a:pt x="74279" y="20436"/>
                    <a:pt x="73964" y="20563"/>
                  </a:cubicBezTo>
                  <a:cubicBezTo>
                    <a:pt x="73754" y="20647"/>
                    <a:pt x="73543" y="20773"/>
                    <a:pt x="73333" y="20878"/>
                  </a:cubicBezTo>
                  <a:cubicBezTo>
                    <a:pt x="72997" y="21025"/>
                    <a:pt x="72639" y="21109"/>
                    <a:pt x="72303" y="21277"/>
                  </a:cubicBezTo>
                  <a:cubicBezTo>
                    <a:pt x="72072" y="21404"/>
                    <a:pt x="71798" y="21425"/>
                    <a:pt x="71567" y="21572"/>
                  </a:cubicBezTo>
                  <a:cubicBezTo>
                    <a:pt x="71435" y="21685"/>
                    <a:pt x="71269" y="21764"/>
                    <a:pt x="71100" y="21764"/>
                  </a:cubicBezTo>
                  <a:cubicBezTo>
                    <a:pt x="71081" y="21764"/>
                    <a:pt x="71061" y="21763"/>
                    <a:pt x="71042" y="21761"/>
                  </a:cubicBezTo>
                  <a:cubicBezTo>
                    <a:pt x="71021" y="21761"/>
                    <a:pt x="70999" y="21803"/>
                    <a:pt x="70957" y="21803"/>
                  </a:cubicBezTo>
                  <a:cubicBezTo>
                    <a:pt x="70621" y="21929"/>
                    <a:pt x="70306" y="22118"/>
                    <a:pt x="69969" y="22266"/>
                  </a:cubicBezTo>
                  <a:cubicBezTo>
                    <a:pt x="69633" y="22413"/>
                    <a:pt x="69275" y="22539"/>
                    <a:pt x="68939" y="22665"/>
                  </a:cubicBezTo>
                  <a:cubicBezTo>
                    <a:pt x="68582" y="22749"/>
                    <a:pt x="68266" y="22980"/>
                    <a:pt x="67909" y="23044"/>
                  </a:cubicBezTo>
                  <a:cubicBezTo>
                    <a:pt x="67678" y="23128"/>
                    <a:pt x="67446" y="23212"/>
                    <a:pt x="67215" y="23317"/>
                  </a:cubicBezTo>
                  <a:cubicBezTo>
                    <a:pt x="66900" y="23443"/>
                    <a:pt x="66563" y="23527"/>
                    <a:pt x="66248" y="23674"/>
                  </a:cubicBezTo>
                  <a:cubicBezTo>
                    <a:pt x="66038" y="23758"/>
                    <a:pt x="65849" y="23842"/>
                    <a:pt x="65638" y="23906"/>
                  </a:cubicBezTo>
                  <a:cubicBezTo>
                    <a:pt x="65419" y="23997"/>
                    <a:pt x="65183" y="24057"/>
                    <a:pt x="64945" y="24057"/>
                  </a:cubicBezTo>
                  <a:cubicBezTo>
                    <a:pt x="64910" y="24057"/>
                    <a:pt x="64875" y="24055"/>
                    <a:pt x="64839" y="24053"/>
                  </a:cubicBezTo>
                  <a:cubicBezTo>
                    <a:pt x="64603" y="24147"/>
                    <a:pt x="64354" y="24195"/>
                    <a:pt x="64103" y="24195"/>
                  </a:cubicBezTo>
                  <a:cubicBezTo>
                    <a:pt x="64019" y="24195"/>
                    <a:pt x="63935" y="24189"/>
                    <a:pt x="63851" y="24179"/>
                  </a:cubicBezTo>
                  <a:cubicBezTo>
                    <a:pt x="63746" y="24179"/>
                    <a:pt x="63641" y="24200"/>
                    <a:pt x="63536" y="24242"/>
                  </a:cubicBezTo>
                  <a:cubicBezTo>
                    <a:pt x="63431" y="24242"/>
                    <a:pt x="63389" y="24179"/>
                    <a:pt x="63305" y="24179"/>
                  </a:cubicBezTo>
                  <a:cubicBezTo>
                    <a:pt x="63215" y="24184"/>
                    <a:pt x="63127" y="24187"/>
                    <a:pt x="63040" y="24187"/>
                  </a:cubicBezTo>
                  <a:cubicBezTo>
                    <a:pt x="62778" y="24187"/>
                    <a:pt x="62521" y="24163"/>
                    <a:pt x="62253" y="24116"/>
                  </a:cubicBezTo>
                  <a:cubicBezTo>
                    <a:pt x="61959" y="24074"/>
                    <a:pt x="61665" y="23990"/>
                    <a:pt x="61391" y="23863"/>
                  </a:cubicBezTo>
                  <a:cubicBezTo>
                    <a:pt x="61362" y="23876"/>
                    <a:pt x="61333" y="23881"/>
                    <a:pt x="61305" y="23881"/>
                  </a:cubicBezTo>
                  <a:cubicBezTo>
                    <a:pt x="61192" y="23881"/>
                    <a:pt x="61084" y="23800"/>
                    <a:pt x="60950" y="23800"/>
                  </a:cubicBezTo>
                  <a:cubicBezTo>
                    <a:pt x="60613" y="23779"/>
                    <a:pt x="60298" y="23695"/>
                    <a:pt x="59983" y="23548"/>
                  </a:cubicBezTo>
                  <a:cubicBezTo>
                    <a:pt x="59604" y="23359"/>
                    <a:pt x="59247" y="23128"/>
                    <a:pt x="58868" y="22917"/>
                  </a:cubicBezTo>
                  <a:cubicBezTo>
                    <a:pt x="58511" y="22749"/>
                    <a:pt x="58217" y="22539"/>
                    <a:pt x="57964" y="22266"/>
                  </a:cubicBezTo>
                  <a:cubicBezTo>
                    <a:pt x="57775" y="22097"/>
                    <a:pt x="57586" y="21929"/>
                    <a:pt x="57376" y="21761"/>
                  </a:cubicBezTo>
                  <a:cubicBezTo>
                    <a:pt x="57271" y="21656"/>
                    <a:pt x="57165" y="21551"/>
                    <a:pt x="57039" y="21467"/>
                  </a:cubicBezTo>
                  <a:cubicBezTo>
                    <a:pt x="56682" y="21277"/>
                    <a:pt x="56451" y="20920"/>
                    <a:pt x="56093" y="20710"/>
                  </a:cubicBezTo>
                  <a:cubicBezTo>
                    <a:pt x="56051" y="20689"/>
                    <a:pt x="56030" y="20668"/>
                    <a:pt x="56030" y="20626"/>
                  </a:cubicBezTo>
                  <a:cubicBezTo>
                    <a:pt x="55799" y="20205"/>
                    <a:pt x="55399" y="19911"/>
                    <a:pt x="55189" y="19490"/>
                  </a:cubicBezTo>
                  <a:cubicBezTo>
                    <a:pt x="55000" y="19406"/>
                    <a:pt x="54958" y="19217"/>
                    <a:pt x="54895" y="19028"/>
                  </a:cubicBezTo>
                  <a:cubicBezTo>
                    <a:pt x="54874" y="18944"/>
                    <a:pt x="54832" y="18860"/>
                    <a:pt x="54790" y="18797"/>
                  </a:cubicBezTo>
                  <a:cubicBezTo>
                    <a:pt x="54516" y="18418"/>
                    <a:pt x="54306" y="18019"/>
                    <a:pt x="54159" y="17577"/>
                  </a:cubicBezTo>
                  <a:cubicBezTo>
                    <a:pt x="53970" y="17052"/>
                    <a:pt x="53823" y="16484"/>
                    <a:pt x="53654" y="15958"/>
                  </a:cubicBezTo>
                  <a:cubicBezTo>
                    <a:pt x="53570" y="15580"/>
                    <a:pt x="53423" y="15201"/>
                    <a:pt x="53213" y="14865"/>
                  </a:cubicBezTo>
                  <a:cubicBezTo>
                    <a:pt x="53213" y="14613"/>
                    <a:pt x="53171" y="14360"/>
                    <a:pt x="53108" y="14129"/>
                  </a:cubicBezTo>
                  <a:cubicBezTo>
                    <a:pt x="53024" y="13751"/>
                    <a:pt x="52919" y="13393"/>
                    <a:pt x="52813" y="13036"/>
                  </a:cubicBezTo>
                  <a:cubicBezTo>
                    <a:pt x="52708" y="12805"/>
                    <a:pt x="52666" y="12552"/>
                    <a:pt x="52666" y="12300"/>
                  </a:cubicBezTo>
                  <a:lnTo>
                    <a:pt x="52540" y="12069"/>
                  </a:lnTo>
                  <a:lnTo>
                    <a:pt x="52540" y="11606"/>
                  </a:lnTo>
                  <a:cubicBezTo>
                    <a:pt x="52393" y="11438"/>
                    <a:pt x="52435" y="11228"/>
                    <a:pt x="52351" y="11018"/>
                  </a:cubicBezTo>
                  <a:cubicBezTo>
                    <a:pt x="52288" y="10786"/>
                    <a:pt x="52246" y="10555"/>
                    <a:pt x="52183" y="10324"/>
                  </a:cubicBezTo>
                  <a:cubicBezTo>
                    <a:pt x="52120" y="10092"/>
                    <a:pt x="52057" y="9861"/>
                    <a:pt x="52036" y="9630"/>
                  </a:cubicBezTo>
                  <a:cubicBezTo>
                    <a:pt x="52036" y="9441"/>
                    <a:pt x="51888" y="9273"/>
                    <a:pt x="51909" y="9062"/>
                  </a:cubicBezTo>
                  <a:cubicBezTo>
                    <a:pt x="51909" y="9062"/>
                    <a:pt x="51888" y="9041"/>
                    <a:pt x="51888" y="9020"/>
                  </a:cubicBezTo>
                  <a:cubicBezTo>
                    <a:pt x="51762" y="8915"/>
                    <a:pt x="51762" y="8726"/>
                    <a:pt x="51678" y="8600"/>
                  </a:cubicBezTo>
                  <a:cubicBezTo>
                    <a:pt x="51657" y="8537"/>
                    <a:pt x="51594" y="8432"/>
                    <a:pt x="51678" y="8347"/>
                  </a:cubicBezTo>
                  <a:cubicBezTo>
                    <a:pt x="51699" y="8326"/>
                    <a:pt x="51657" y="8263"/>
                    <a:pt x="51657" y="8200"/>
                  </a:cubicBezTo>
                  <a:cubicBezTo>
                    <a:pt x="51531" y="7801"/>
                    <a:pt x="51426" y="7401"/>
                    <a:pt x="51321" y="7023"/>
                  </a:cubicBezTo>
                  <a:cubicBezTo>
                    <a:pt x="51279" y="6855"/>
                    <a:pt x="51216" y="6687"/>
                    <a:pt x="51131" y="6539"/>
                  </a:cubicBezTo>
                  <a:cubicBezTo>
                    <a:pt x="51089" y="6455"/>
                    <a:pt x="51047" y="6350"/>
                    <a:pt x="51005" y="6245"/>
                  </a:cubicBezTo>
                  <a:cubicBezTo>
                    <a:pt x="50942" y="5993"/>
                    <a:pt x="50837" y="5740"/>
                    <a:pt x="50690" y="5530"/>
                  </a:cubicBezTo>
                  <a:cubicBezTo>
                    <a:pt x="50564" y="5320"/>
                    <a:pt x="50459" y="5110"/>
                    <a:pt x="50375" y="4878"/>
                  </a:cubicBezTo>
                  <a:cubicBezTo>
                    <a:pt x="50290" y="4542"/>
                    <a:pt x="50122" y="4227"/>
                    <a:pt x="49870" y="3974"/>
                  </a:cubicBezTo>
                  <a:cubicBezTo>
                    <a:pt x="49681" y="3806"/>
                    <a:pt x="49555" y="3554"/>
                    <a:pt x="49513" y="3302"/>
                  </a:cubicBezTo>
                  <a:cubicBezTo>
                    <a:pt x="49428" y="3196"/>
                    <a:pt x="49302" y="3133"/>
                    <a:pt x="49281" y="3028"/>
                  </a:cubicBezTo>
                  <a:cubicBezTo>
                    <a:pt x="49176" y="2671"/>
                    <a:pt x="48882" y="2524"/>
                    <a:pt x="48651" y="2292"/>
                  </a:cubicBezTo>
                  <a:cubicBezTo>
                    <a:pt x="48630" y="2250"/>
                    <a:pt x="48524" y="2229"/>
                    <a:pt x="48503" y="2166"/>
                  </a:cubicBezTo>
                  <a:cubicBezTo>
                    <a:pt x="48377" y="1893"/>
                    <a:pt x="48083" y="1788"/>
                    <a:pt x="47936" y="1536"/>
                  </a:cubicBezTo>
                  <a:cubicBezTo>
                    <a:pt x="47894" y="1451"/>
                    <a:pt x="47789" y="1515"/>
                    <a:pt x="47726" y="1451"/>
                  </a:cubicBezTo>
                  <a:cubicBezTo>
                    <a:pt x="47704" y="1409"/>
                    <a:pt x="47726" y="1346"/>
                    <a:pt x="47726" y="1346"/>
                  </a:cubicBezTo>
                  <a:cubicBezTo>
                    <a:pt x="47620" y="1283"/>
                    <a:pt x="47536" y="1241"/>
                    <a:pt x="47452" y="1178"/>
                  </a:cubicBezTo>
                  <a:cubicBezTo>
                    <a:pt x="47305" y="1052"/>
                    <a:pt x="47158" y="968"/>
                    <a:pt x="46990" y="905"/>
                  </a:cubicBezTo>
                  <a:cubicBezTo>
                    <a:pt x="46885" y="863"/>
                    <a:pt x="46779" y="821"/>
                    <a:pt x="46674" y="758"/>
                  </a:cubicBezTo>
                  <a:cubicBezTo>
                    <a:pt x="46527" y="674"/>
                    <a:pt x="46401" y="610"/>
                    <a:pt x="46233" y="568"/>
                  </a:cubicBezTo>
                  <a:cubicBezTo>
                    <a:pt x="46149" y="547"/>
                    <a:pt x="46065" y="505"/>
                    <a:pt x="45980" y="463"/>
                  </a:cubicBezTo>
                  <a:cubicBezTo>
                    <a:pt x="45896" y="400"/>
                    <a:pt x="45749" y="421"/>
                    <a:pt x="45665" y="379"/>
                  </a:cubicBezTo>
                  <a:cubicBezTo>
                    <a:pt x="45581" y="337"/>
                    <a:pt x="45581" y="253"/>
                    <a:pt x="45539" y="211"/>
                  </a:cubicBezTo>
                  <a:cubicBezTo>
                    <a:pt x="44929" y="85"/>
                    <a:pt x="44299" y="169"/>
                    <a:pt x="4368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4"/>
            <p:cNvSpPr/>
            <p:nvPr/>
          </p:nvSpPr>
          <p:spPr>
            <a:xfrm>
              <a:off x="1404093" y="1854009"/>
              <a:ext cx="964837" cy="292141"/>
            </a:xfrm>
            <a:custGeom>
              <a:avLst/>
              <a:gdLst/>
              <a:ahLst/>
              <a:cxnLst/>
              <a:rect l="l" t="t" r="r" b="b"/>
              <a:pathLst>
                <a:path w="93560" h="27896" extrusionOk="0">
                  <a:moveTo>
                    <a:pt x="44783" y="217"/>
                  </a:moveTo>
                  <a:lnTo>
                    <a:pt x="44804" y="238"/>
                  </a:lnTo>
                  <a:cubicBezTo>
                    <a:pt x="44783" y="238"/>
                    <a:pt x="44762" y="259"/>
                    <a:pt x="44762" y="259"/>
                  </a:cubicBezTo>
                  <a:cubicBezTo>
                    <a:pt x="44762" y="238"/>
                    <a:pt x="44762" y="238"/>
                    <a:pt x="44762" y="238"/>
                  </a:cubicBezTo>
                  <a:cubicBezTo>
                    <a:pt x="44762" y="217"/>
                    <a:pt x="44783" y="217"/>
                    <a:pt x="44783" y="217"/>
                  </a:cubicBezTo>
                  <a:close/>
                  <a:moveTo>
                    <a:pt x="51538" y="9012"/>
                  </a:moveTo>
                  <a:cubicBezTo>
                    <a:pt x="51542" y="9012"/>
                    <a:pt x="51547" y="9016"/>
                    <a:pt x="51552" y="9026"/>
                  </a:cubicBezTo>
                  <a:cubicBezTo>
                    <a:pt x="51552" y="9061"/>
                    <a:pt x="51538" y="9067"/>
                    <a:pt x="51510" y="9068"/>
                  </a:cubicBezTo>
                  <a:lnTo>
                    <a:pt x="51510" y="9068"/>
                  </a:lnTo>
                  <a:cubicBezTo>
                    <a:pt x="51511" y="9052"/>
                    <a:pt x="51523" y="9012"/>
                    <a:pt x="51538" y="9012"/>
                  </a:cubicBezTo>
                  <a:close/>
                  <a:moveTo>
                    <a:pt x="52888" y="14327"/>
                  </a:moveTo>
                  <a:cubicBezTo>
                    <a:pt x="52917" y="14347"/>
                    <a:pt x="52948" y="14367"/>
                    <a:pt x="52919" y="14367"/>
                  </a:cubicBezTo>
                  <a:cubicBezTo>
                    <a:pt x="52892" y="14367"/>
                    <a:pt x="52891" y="14340"/>
                    <a:pt x="52888" y="14327"/>
                  </a:cubicBezTo>
                  <a:close/>
                  <a:moveTo>
                    <a:pt x="85023" y="17468"/>
                  </a:moveTo>
                  <a:cubicBezTo>
                    <a:pt x="85039" y="17468"/>
                    <a:pt x="85055" y="17478"/>
                    <a:pt x="85065" y="17499"/>
                  </a:cubicBezTo>
                  <a:cubicBezTo>
                    <a:pt x="85055" y="17520"/>
                    <a:pt x="85039" y="17531"/>
                    <a:pt x="85023" y="17531"/>
                  </a:cubicBezTo>
                  <a:cubicBezTo>
                    <a:pt x="85007" y="17531"/>
                    <a:pt x="84992" y="17520"/>
                    <a:pt x="84981" y="17499"/>
                  </a:cubicBezTo>
                  <a:cubicBezTo>
                    <a:pt x="84992" y="17478"/>
                    <a:pt x="85007" y="17468"/>
                    <a:pt x="85023" y="17468"/>
                  </a:cubicBezTo>
                  <a:close/>
                  <a:moveTo>
                    <a:pt x="83346" y="17542"/>
                  </a:moveTo>
                  <a:cubicBezTo>
                    <a:pt x="83376" y="17636"/>
                    <a:pt x="83470" y="17566"/>
                    <a:pt x="83509" y="17625"/>
                  </a:cubicBezTo>
                  <a:cubicBezTo>
                    <a:pt x="83482" y="17652"/>
                    <a:pt x="83448" y="17660"/>
                    <a:pt x="83410" y="17660"/>
                  </a:cubicBezTo>
                  <a:cubicBezTo>
                    <a:pt x="83360" y="17660"/>
                    <a:pt x="83305" y="17646"/>
                    <a:pt x="83257" y="17646"/>
                  </a:cubicBezTo>
                  <a:cubicBezTo>
                    <a:pt x="83257" y="17589"/>
                    <a:pt x="83292" y="17549"/>
                    <a:pt x="83346" y="17542"/>
                  </a:cubicBezTo>
                  <a:close/>
                  <a:moveTo>
                    <a:pt x="82942" y="17667"/>
                  </a:moveTo>
                  <a:cubicBezTo>
                    <a:pt x="82963" y="17667"/>
                    <a:pt x="82963" y="17688"/>
                    <a:pt x="82963" y="17688"/>
                  </a:cubicBezTo>
                  <a:lnTo>
                    <a:pt x="82942" y="17709"/>
                  </a:lnTo>
                  <a:cubicBezTo>
                    <a:pt x="82942" y="17688"/>
                    <a:pt x="82921" y="17688"/>
                    <a:pt x="82921" y="17688"/>
                  </a:cubicBezTo>
                  <a:cubicBezTo>
                    <a:pt x="82921" y="17667"/>
                    <a:pt x="82942" y="17667"/>
                    <a:pt x="82942" y="17667"/>
                  </a:cubicBezTo>
                  <a:close/>
                  <a:moveTo>
                    <a:pt x="80209" y="18214"/>
                  </a:moveTo>
                  <a:lnTo>
                    <a:pt x="80251" y="18235"/>
                  </a:lnTo>
                  <a:lnTo>
                    <a:pt x="80251" y="18256"/>
                  </a:lnTo>
                  <a:lnTo>
                    <a:pt x="80209" y="18256"/>
                  </a:lnTo>
                  <a:cubicBezTo>
                    <a:pt x="80209" y="18256"/>
                    <a:pt x="80209" y="18235"/>
                    <a:pt x="80188" y="18235"/>
                  </a:cubicBezTo>
                  <a:cubicBezTo>
                    <a:pt x="80209" y="18214"/>
                    <a:pt x="80209" y="18214"/>
                    <a:pt x="80209" y="18214"/>
                  </a:cubicBezTo>
                  <a:close/>
                  <a:moveTo>
                    <a:pt x="79977" y="18340"/>
                  </a:moveTo>
                  <a:cubicBezTo>
                    <a:pt x="79998" y="18340"/>
                    <a:pt x="80019" y="18361"/>
                    <a:pt x="80019" y="18361"/>
                  </a:cubicBezTo>
                  <a:lnTo>
                    <a:pt x="79998" y="18361"/>
                  </a:lnTo>
                  <a:cubicBezTo>
                    <a:pt x="79984" y="18376"/>
                    <a:pt x="80000" y="18391"/>
                    <a:pt x="79996" y="18391"/>
                  </a:cubicBezTo>
                  <a:cubicBezTo>
                    <a:pt x="79995" y="18391"/>
                    <a:pt x="79990" y="18388"/>
                    <a:pt x="79977" y="18382"/>
                  </a:cubicBezTo>
                  <a:cubicBezTo>
                    <a:pt x="79956" y="18382"/>
                    <a:pt x="79977" y="18361"/>
                    <a:pt x="79977" y="18340"/>
                  </a:cubicBezTo>
                  <a:close/>
                  <a:moveTo>
                    <a:pt x="79305" y="18592"/>
                  </a:moveTo>
                  <a:cubicBezTo>
                    <a:pt x="79326" y="18592"/>
                    <a:pt x="79326" y="18613"/>
                    <a:pt x="79326" y="18613"/>
                  </a:cubicBezTo>
                  <a:lnTo>
                    <a:pt x="79305" y="18635"/>
                  </a:lnTo>
                  <a:lnTo>
                    <a:pt x="79284" y="18635"/>
                  </a:lnTo>
                  <a:cubicBezTo>
                    <a:pt x="79284" y="18635"/>
                    <a:pt x="79284" y="18635"/>
                    <a:pt x="79284" y="18613"/>
                  </a:cubicBezTo>
                  <a:cubicBezTo>
                    <a:pt x="79284" y="18592"/>
                    <a:pt x="79284" y="18592"/>
                    <a:pt x="79305" y="18592"/>
                  </a:cubicBezTo>
                  <a:close/>
                  <a:moveTo>
                    <a:pt x="80671" y="18719"/>
                  </a:moveTo>
                  <a:lnTo>
                    <a:pt x="80692" y="18740"/>
                  </a:lnTo>
                  <a:lnTo>
                    <a:pt x="80671" y="18740"/>
                  </a:lnTo>
                  <a:cubicBezTo>
                    <a:pt x="80671" y="18740"/>
                    <a:pt x="80671" y="18761"/>
                    <a:pt x="80671" y="18761"/>
                  </a:cubicBezTo>
                  <a:cubicBezTo>
                    <a:pt x="80650" y="18740"/>
                    <a:pt x="80650" y="18740"/>
                    <a:pt x="80650" y="18740"/>
                  </a:cubicBezTo>
                  <a:cubicBezTo>
                    <a:pt x="80650" y="18719"/>
                    <a:pt x="80671" y="18719"/>
                    <a:pt x="80671" y="18719"/>
                  </a:cubicBezTo>
                  <a:close/>
                  <a:moveTo>
                    <a:pt x="90042" y="19136"/>
                  </a:moveTo>
                  <a:cubicBezTo>
                    <a:pt x="90051" y="19136"/>
                    <a:pt x="90060" y="19142"/>
                    <a:pt x="90069" y="19160"/>
                  </a:cubicBezTo>
                  <a:cubicBezTo>
                    <a:pt x="90090" y="19202"/>
                    <a:pt x="90048" y="19202"/>
                    <a:pt x="90027" y="19202"/>
                  </a:cubicBezTo>
                  <a:cubicBezTo>
                    <a:pt x="90027" y="19202"/>
                    <a:pt x="90006" y="19160"/>
                    <a:pt x="90006" y="19160"/>
                  </a:cubicBezTo>
                  <a:cubicBezTo>
                    <a:pt x="90018" y="19148"/>
                    <a:pt x="90030" y="19136"/>
                    <a:pt x="90042" y="19136"/>
                  </a:cubicBezTo>
                  <a:close/>
                  <a:moveTo>
                    <a:pt x="76908" y="19518"/>
                  </a:moveTo>
                  <a:cubicBezTo>
                    <a:pt x="76929" y="19518"/>
                    <a:pt x="76950" y="19560"/>
                    <a:pt x="76950" y="19560"/>
                  </a:cubicBezTo>
                  <a:cubicBezTo>
                    <a:pt x="76938" y="19572"/>
                    <a:pt x="76919" y="19584"/>
                    <a:pt x="76901" y="19584"/>
                  </a:cubicBezTo>
                  <a:cubicBezTo>
                    <a:pt x="76887" y="19584"/>
                    <a:pt x="76875" y="19577"/>
                    <a:pt x="76866" y="19560"/>
                  </a:cubicBezTo>
                  <a:cubicBezTo>
                    <a:pt x="76845" y="19518"/>
                    <a:pt x="76908" y="19518"/>
                    <a:pt x="76908" y="19518"/>
                  </a:cubicBezTo>
                  <a:close/>
                  <a:moveTo>
                    <a:pt x="74786" y="20267"/>
                  </a:moveTo>
                  <a:cubicBezTo>
                    <a:pt x="74798" y="20267"/>
                    <a:pt x="74811" y="20269"/>
                    <a:pt x="74826" y="20274"/>
                  </a:cubicBezTo>
                  <a:cubicBezTo>
                    <a:pt x="74814" y="20312"/>
                    <a:pt x="74794" y="20320"/>
                    <a:pt x="74770" y="20320"/>
                  </a:cubicBezTo>
                  <a:cubicBezTo>
                    <a:pt x="74757" y="20320"/>
                    <a:pt x="74743" y="20317"/>
                    <a:pt x="74729" y="20317"/>
                  </a:cubicBezTo>
                  <a:lnTo>
                    <a:pt x="74729" y="20317"/>
                  </a:lnTo>
                  <a:cubicBezTo>
                    <a:pt x="74743" y="20283"/>
                    <a:pt x="74758" y="20267"/>
                    <a:pt x="74786" y="20267"/>
                  </a:cubicBezTo>
                  <a:close/>
                  <a:moveTo>
                    <a:pt x="16715" y="20569"/>
                  </a:moveTo>
                  <a:cubicBezTo>
                    <a:pt x="16715" y="20569"/>
                    <a:pt x="16736" y="20590"/>
                    <a:pt x="16736" y="20590"/>
                  </a:cubicBezTo>
                  <a:lnTo>
                    <a:pt x="16715" y="20611"/>
                  </a:lnTo>
                  <a:lnTo>
                    <a:pt x="16694" y="20611"/>
                  </a:lnTo>
                  <a:cubicBezTo>
                    <a:pt x="16694" y="20611"/>
                    <a:pt x="16694" y="20590"/>
                    <a:pt x="16694" y="20590"/>
                  </a:cubicBezTo>
                  <a:cubicBezTo>
                    <a:pt x="16694" y="20569"/>
                    <a:pt x="16715" y="20569"/>
                    <a:pt x="16715" y="20569"/>
                  </a:cubicBezTo>
                  <a:close/>
                  <a:moveTo>
                    <a:pt x="70892" y="21993"/>
                  </a:moveTo>
                  <a:cubicBezTo>
                    <a:pt x="70900" y="21993"/>
                    <a:pt x="70905" y="21998"/>
                    <a:pt x="70895" y="22019"/>
                  </a:cubicBezTo>
                  <a:cubicBezTo>
                    <a:pt x="70888" y="22026"/>
                    <a:pt x="70881" y="22029"/>
                    <a:pt x="70875" y="22029"/>
                  </a:cubicBezTo>
                  <a:cubicBezTo>
                    <a:pt x="70862" y="22029"/>
                    <a:pt x="70853" y="22019"/>
                    <a:pt x="70853" y="22019"/>
                  </a:cubicBezTo>
                  <a:cubicBezTo>
                    <a:pt x="70853" y="21998"/>
                    <a:pt x="70874" y="21998"/>
                    <a:pt x="70874" y="21998"/>
                  </a:cubicBezTo>
                  <a:cubicBezTo>
                    <a:pt x="70874" y="21998"/>
                    <a:pt x="70884" y="21993"/>
                    <a:pt x="70892" y="21993"/>
                  </a:cubicBezTo>
                  <a:close/>
                  <a:moveTo>
                    <a:pt x="67846" y="23281"/>
                  </a:moveTo>
                  <a:cubicBezTo>
                    <a:pt x="67846" y="23281"/>
                    <a:pt x="67867" y="23302"/>
                    <a:pt x="67867" y="23302"/>
                  </a:cubicBezTo>
                  <a:lnTo>
                    <a:pt x="67846" y="23323"/>
                  </a:lnTo>
                  <a:cubicBezTo>
                    <a:pt x="67804" y="23302"/>
                    <a:pt x="67825" y="23281"/>
                    <a:pt x="67846" y="23281"/>
                  </a:cubicBezTo>
                  <a:close/>
                  <a:moveTo>
                    <a:pt x="7416" y="24907"/>
                  </a:moveTo>
                  <a:cubicBezTo>
                    <a:pt x="7420" y="24907"/>
                    <a:pt x="7422" y="24911"/>
                    <a:pt x="7422" y="24921"/>
                  </a:cubicBezTo>
                  <a:cubicBezTo>
                    <a:pt x="7422" y="24963"/>
                    <a:pt x="7401" y="24963"/>
                    <a:pt x="7380" y="24963"/>
                  </a:cubicBezTo>
                  <a:cubicBezTo>
                    <a:pt x="7367" y="25003"/>
                    <a:pt x="7354" y="25017"/>
                    <a:pt x="7330" y="25017"/>
                  </a:cubicBezTo>
                  <a:cubicBezTo>
                    <a:pt x="7316" y="25017"/>
                    <a:pt x="7298" y="25013"/>
                    <a:pt x="7275" y="25005"/>
                  </a:cubicBezTo>
                  <a:cubicBezTo>
                    <a:pt x="7288" y="24967"/>
                    <a:pt x="7308" y="24959"/>
                    <a:pt x="7331" y="24959"/>
                  </a:cubicBezTo>
                  <a:cubicBezTo>
                    <a:pt x="7347" y="24959"/>
                    <a:pt x="7363" y="24963"/>
                    <a:pt x="7380" y="24963"/>
                  </a:cubicBezTo>
                  <a:cubicBezTo>
                    <a:pt x="7380" y="24947"/>
                    <a:pt x="7405" y="24907"/>
                    <a:pt x="7416" y="24907"/>
                  </a:cubicBezTo>
                  <a:close/>
                  <a:moveTo>
                    <a:pt x="4857" y="26834"/>
                  </a:moveTo>
                  <a:cubicBezTo>
                    <a:pt x="4878" y="26834"/>
                    <a:pt x="4878" y="26855"/>
                    <a:pt x="4878" y="26855"/>
                  </a:cubicBezTo>
                  <a:lnTo>
                    <a:pt x="4857" y="26876"/>
                  </a:lnTo>
                  <a:cubicBezTo>
                    <a:pt x="4857" y="26855"/>
                    <a:pt x="4836" y="26834"/>
                    <a:pt x="4836" y="26834"/>
                  </a:cubicBezTo>
                  <a:close/>
                  <a:moveTo>
                    <a:pt x="42556" y="0"/>
                  </a:moveTo>
                  <a:cubicBezTo>
                    <a:pt x="42480" y="0"/>
                    <a:pt x="42401" y="11"/>
                    <a:pt x="42323" y="28"/>
                  </a:cubicBezTo>
                  <a:cubicBezTo>
                    <a:pt x="42155" y="91"/>
                    <a:pt x="42007" y="133"/>
                    <a:pt x="41839" y="133"/>
                  </a:cubicBezTo>
                  <a:cubicBezTo>
                    <a:pt x="41818" y="133"/>
                    <a:pt x="41797" y="133"/>
                    <a:pt x="41776" y="154"/>
                  </a:cubicBezTo>
                  <a:cubicBezTo>
                    <a:pt x="41755" y="196"/>
                    <a:pt x="41755" y="259"/>
                    <a:pt x="41713" y="259"/>
                  </a:cubicBezTo>
                  <a:cubicBezTo>
                    <a:pt x="41662" y="254"/>
                    <a:pt x="41610" y="251"/>
                    <a:pt x="41557" y="251"/>
                  </a:cubicBezTo>
                  <a:cubicBezTo>
                    <a:pt x="41413" y="251"/>
                    <a:pt x="41263" y="270"/>
                    <a:pt x="41124" y="301"/>
                  </a:cubicBezTo>
                  <a:cubicBezTo>
                    <a:pt x="40986" y="270"/>
                    <a:pt x="40836" y="251"/>
                    <a:pt x="40683" y="251"/>
                  </a:cubicBezTo>
                  <a:cubicBezTo>
                    <a:pt x="40627" y="251"/>
                    <a:pt x="40571" y="254"/>
                    <a:pt x="40515" y="259"/>
                  </a:cubicBezTo>
                  <a:cubicBezTo>
                    <a:pt x="40136" y="511"/>
                    <a:pt x="39695" y="596"/>
                    <a:pt x="39316" y="806"/>
                  </a:cubicBezTo>
                  <a:cubicBezTo>
                    <a:pt x="39274" y="764"/>
                    <a:pt x="39379" y="722"/>
                    <a:pt x="39274" y="701"/>
                  </a:cubicBezTo>
                  <a:lnTo>
                    <a:pt x="39106" y="785"/>
                  </a:lnTo>
                  <a:cubicBezTo>
                    <a:pt x="39127" y="827"/>
                    <a:pt x="39211" y="806"/>
                    <a:pt x="39211" y="869"/>
                  </a:cubicBezTo>
                  <a:cubicBezTo>
                    <a:pt x="38896" y="869"/>
                    <a:pt x="38686" y="1100"/>
                    <a:pt x="38412" y="1184"/>
                  </a:cubicBezTo>
                  <a:cubicBezTo>
                    <a:pt x="38370" y="1184"/>
                    <a:pt x="38349" y="1121"/>
                    <a:pt x="38328" y="1121"/>
                  </a:cubicBezTo>
                  <a:cubicBezTo>
                    <a:pt x="38097" y="1289"/>
                    <a:pt x="37845" y="1416"/>
                    <a:pt x="37571" y="1521"/>
                  </a:cubicBezTo>
                  <a:cubicBezTo>
                    <a:pt x="37298" y="1605"/>
                    <a:pt x="37067" y="1752"/>
                    <a:pt x="36793" y="1857"/>
                  </a:cubicBezTo>
                  <a:lnTo>
                    <a:pt x="36541" y="1857"/>
                  </a:lnTo>
                  <a:cubicBezTo>
                    <a:pt x="36352" y="1962"/>
                    <a:pt x="36163" y="2088"/>
                    <a:pt x="36015" y="2257"/>
                  </a:cubicBezTo>
                  <a:cubicBezTo>
                    <a:pt x="35973" y="2341"/>
                    <a:pt x="35889" y="2383"/>
                    <a:pt x="35784" y="2404"/>
                  </a:cubicBezTo>
                  <a:cubicBezTo>
                    <a:pt x="35553" y="2404"/>
                    <a:pt x="35448" y="2572"/>
                    <a:pt x="35259" y="2635"/>
                  </a:cubicBezTo>
                  <a:cubicBezTo>
                    <a:pt x="35196" y="2677"/>
                    <a:pt x="35090" y="2698"/>
                    <a:pt x="35048" y="2782"/>
                  </a:cubicBezTo>
                  <a:cubicBezTo>
                    <a:pt x="34922" y="2971"/>
                    <a:pt x="34754" y="3119"/>
                    <a:pt x="34544" y="3182"/>
                  </a:cubicBezTo>
                  <a:cubicBezTo>
                    <a:pt x="34270" y="3308"/>
                    <a:pt x="34081" y="3560"/>
                    <a:pt x="33766" y="3623"/>
                  </a:cubicBezTo>
                  <a:cubicBezTo>
                    <a:pt x="33640" y="3770"/>
                    <a:pt x="33472" y="3896"/>
                    <a:pt x="33303" y="3981"/>
                  </a:cubicBezTo>
                  <a:cubicBezTo>
                    <a:pt x="33303" y="4065"/>
                    <a:pt x="33387" y="4002"/>
                    <a:pt x="33387" y="4086"/>
                  </a:cubicBezTo>
                  <a:cubicBezTo>
                    <a:pt x="33324" y="4128"/>
                    <a:pt x="33261" y="4233"/>
                    <a:pt x="33177" y="4254"/>
                  </a:cubicBezTo>
                  <a:cubicBezTo>
                    <a:pt x="32904" y="4359"/>
                    <a:pt x="32652" y="4464"/>
                    <a:pt x="32420" y="4611"/>
                  </a:cubicBezTo>
                  <a:lnTo>
                    <a:pt x="32462" y="4695"/>
                  </a:lnTo>
                  <a:cubicBezTo>
                    <a:pt x="32399" y="4758"/>
                    <a:pt x="32336" y="4843"/>
                    <a:pt x="32231" y="4885"/>
                  </a:cubicBezTo>
                  <a:cubicBezTo>
                    <a:pt x="32063" y="4969"/>
                    <a:pt x="31916" y="5095"/>
                    <a:pt x="31790" y="5242"/>
                  </a:cubicBezTo>
                  <a:cubicBezTo>
                    <a:pt x="31663" y="5368"/>
                    <a:pt x="31537" y="5473"/>
                    <a:pt x="31390" y="5557"/>
                  </a:cubicBezTo>
                  <a:cubicBezTo>
                    <a:pt x="31243" y="5620"/>
                    <a:pt x="31117" y="5683"/>
                    <a:pt x="30991" y="5768"/>
                  </a:cubicBezTo>
                  <a:cubicBezTo>
                    <a:pt x="30780" y="5852"/>
                    <a:pt x="30633" y="6041"/>
                    <a:pt x="30570" y="6251"/>
                  </a:cubicBezTo>
                  <a:cubicBezTo>
                    <a:pt x="30381" y="6356"/>
                    <a:pt x="30234" y="6524"/>
                    <a:pt x="30045" y="6630"/>
                  </a:cubicBezTo>
                  <a:cubicBezTo>
                    <a:pt x="29855" y="6756"/>
                    <a:pt x="29687" y="6903"/>
                    <a:pt x="29519" y="7050"/>
                  </a:cubicBezTo>
                  <a:cubicBezTo>
                    <a:pt x="29351" y="7197"/>
                    <a:pt x="29204" y="7344"/>
                    <a:pt x="29056" y="7513"/>
                  </a:cubicBezTo>
                  <a:cubicBezTo>
                    <a:pt x="29014" y="7576"/>
                    <a:pt x="28930" y="7639"/>
                    <a:pt x="28888" y="7681"/>
                  </a:cubicBezTo>
                  <a:cubicBezTo>
                    <a:pt x="28720" y="7891"/>
                    <a:pt x="28405" y="7912"/>
                    <a:pt x="28300" y="8164"/>
                  </a:cubicBezTo>
                  <a:cubicBezTo>
                    <a:pt x="28026" y="8312"/>
                    <a:pt x="27816" y="8522"/>
                    <a:pt x="27690" y="8795"/>
                  </a:cubicBezTo>
                  <a:cubicBezTo>
                    <a:pt x="27480" y="8858"/>
                    <a:pt x="27374" y="9068"/>
                    <a:pt x="27185" y="9174"/>
                  </a:cubicBezTo>
                  <a:cubicBezTo>
                    <a:pt x="27038" y="9258"/>
                    <a:pt x="26912" y="9405"/>
                    <a:pt x="26828" y="9573"/>
                  </a:cubicBezTo>
                  <a:cubicBezTo>
                    <a:pt x="26786" y="9636"/>
                    <a:pt x="26723" y="9699"/>
                    <a:pt x="26639" y="9741"/>
                  </a:cubicBezTo>
                  <a:cubicBezTo>
                    <a:pt x="26386" y="9867"/>
                    <a:pt x="26176" y="10057"/>
                    <a:pt x="26029" y="10267"/>
                  </a:cubicBezTo>
                  <a:cubicBezTo>
                    <a:pt x="25840" y="10540"/>
                    <a:pt x="25545" y="10624"/>
                    <a:pt x="25377" y="10898"/>
                  </a:cubicBezTo>
                  <a:cubicBezTo>
                    <a:pt x="25230" y="10961"/>
                    <a:pt x="25104" y="11087"/>
                    <a:pt x="25041" y="11255"/>
                  </a:cubicBezTo>
                  <a:cubicBezTo>
                    <a:pt x="24978" y="11402"/>
                    <a:pt x="24873" y="11549"/>
                    <a:pt x="24746" y="11633"/>
                  </a:cubicBezTo>
                  <a:cubicBezTo>
                    <a:pt x="24662" y="11696"/>
                    <a:pt x="24578" y="11760"/>
                    <a:pt x="24515" y="11823"/>
                  </a:cubicBezTo>
                  <a:cubicBezTo>
                    <a:pt x="24410" y="11928"/>
                    <a:pt x="24305" y="12033"/>
                    <a:pt x="24200" y="12138"/>
                  </a:cubicBezTo>
                  <a:lnTo>
                    <a:pt x="24116" y="12075"/>
                  </a:lnTo>
                  <a:cubicBezTo>
                    <a:pt x="24053" y="12180"/>
                    <a:pt x="23969" y="12285"/>
                    <a:pt x="23884" y="12390"/>
                  </a:cubicBezTo>
                  <a:cubicBezTo>
                    <a:pt x="23779" y="12516"/>
                    <a:pt x="23716" y="12706"/>
                    <a:pt x="23527" y="12790"/>
                  </a:cubicBezTo>
                  <a:cubicBezTo>
                    <a:pt x="23275" y="12895"/>
                    <a:pt x="23064" y="13126"/>
                    <a:pt x="22980" y="13420"/>
                  </a:cubicBezTo>
                  <a:cubicBezTo>
                    <a:pt x="22791" y="13526"/>
                    <a:pt x="22623" y="13673"/>
                    <a:pt x="22476" y="13820"/>
                  </a:cubicBezTo>
                  <a:cubicBezTo>
                    <a:pt x="22371" y="13988"/>
                    <a:pt x="22223" y="14156"/>
                    <a:pt x="22076" y="14282"/>
                  </a:cubicBezTo>
                  <a:cubicBezTo>
                    <a:pt x="22034" y="14303"/>
                    <a:pt x="22013" y="14346"/>
                    <a:pt x="21992" y="14367"/>
                  </a:cubicBezTo>
                  <a:cubicBezTo>
                    <a:pt x="21887" y="14619"/>
                    <a:pt x="21614" y="14703"/>
                    <a:pt x="21446" y="14892"/>
                  </a:cubicBezTo>
                  <a:cubicBezTo>
                    <a:pt x="21432" y="14892"/>
                    <a:pt x="21399" y="14883"/>
                    <a:pt x="21379" y="14883"/>
                  </a:cubicBezTo>
                  <a:cubicBezTo>
                    <a:pt x="21368" y="14883"/>
                    <a:pt x="21361" y="14885"/>
                    <a:pt x="21361" y="14892"/>
                  </a:cubicBezTo>
                  <a:cubicBezTo>
                    <a:pt x="21340" y="14892"/>
                    <a:pt x="21319" y="14913"/>
                    <a:pt x="21319" y="14913"/>
                  </a:cubicBezTo>
                  <a:cubicBezTo>
                    <a:pt x="21361" y="14955"/>
                    <a:pt x="21361" y="14997"/>
                    <a:pt x="21361" y="15039"/>
                  </a:cubicBezTo>
                  <a:lnTo>
                    <a:pt x="21277" y="15123"/>
                  </a:lnTo>
                  <a:lnTo>
                    <a:pt x="21214" y="14997"/>
                  </a:lnTo>
                  <a:cubicBezTo>
                    <a:pt x="21151" y="15102"/>
                    <a:pt x="21046" y="15144"/>
                    <a:pt x="20983" y="15271"/>
                  </a:cubicBezTo>
                  <a:cubicBezTo>
                    <a:pt x="20899" y="15418"/>
                    <a:pt x="20752" y="15502"/>
                    <a:pt x="20689" y="15649"/>
                  </a:cubicBezTo>
                  <a:cubicBezTo>
                    <a:pt x="20394" y="15859"/>
                    <a:pt x="20142" y="16091"/>
                    <a:pt x="19911" y="16364"/>
                  </a:cubicBezTo>
                  <a:cubicBezTo>
                    <a:pt x="19827" y="16490"/>
                    <a:pt x="19701" y="16595"/>
                    <a:pt x="19553" y="16658"/>
                  </a:cubicBezTo>
                  <a:cubicBezTo>
                    <a:pt x="19469" y="16868"/>
                    <a:pt x="19322" y="17037"/>
                    <a:pt x="19133" y="17163"/>
                  </a:cubicBezTo>
                  <a:cubicBezTo>
                    <a:pt x="19028" y="17205"/>
                    <a:pt x="18944" y="17310"/>
                    <a:pt x="18881" y="17415"/>
                  </a:cubicBezTo>
                  <a:cubicBezTo>
                    <a:pt x="18839" y="17499"/>
                    <a:pt x="18775" y="17562"/>
                    <a:pt x="18691" y="17604"/>
                  </a:cubicBezTo>
                  <a:cubicBezTo>
                    <a:pt x="18376" y="17794"/>
                    <a:pt x="18103" y="18025"/>
                    <a:pt x="17850" y="18298"/>
                  </a:cubicBezTo>
                  <a:cubicBezTo>
                    <a:pt x="17808" y="18340"/>
                    <a:pt x="17787" y="18382"/>
                    <a:pt x="17745" y="18424"/>
                  </a:cubicBezTo>
                  <a:cubicBezTo>
                    <a:pt x="17703" y="18529"/>
                    <a:pt x="17598" y="18529"/>
                    <a:pt x="17535" y="18613"/>
                  </a:cubicBezTo>
                  <a:cubicBezTo>
                    <a:pt x="17472" y="18698"/>
                    <a:pt x="17388" y="18761"/>
                    <a:pt x="17325" y="18845"/>
                  </a:cubicBezTo>
                  <a:cubicBezTo>
                    <a:pt x="17199" y="18971"/>
                    <a:pt x="17073" y="19097"/>
                    <a:pt x="16904" y="19160"/>
                  </a:cubicBezTo>
                  <a:cubicBezTo>
                    <a:pt x="16778" y="19244"/>
                    <a:pt x="16589" y="19286"/>
                    <a:pt x="16526" y="19475"/>
                  </a:cubicBezTo>
                  <a:cubicBezTo>
                    <a:pt x="16484" y="19560"/>
                    <a:pt x="16442" y="19623"/>
                    <a:pt x="16358" y="19665"/>
                  </a:cubicBezTo>
                  <a:cubicBezTo>
                    <a:pt x="16084" y="19833"/>
                    <a:pt x="15853" y="20064"/>
                    <a:pt x="15580" y="20211"/>
                  </a:cubicBezTo>
                  <a:cubicBezTo>
                    <a:pt x="15433" y="20274"/>
                    <a:pt x="15306" y="20380"/>
                    <a:pt x="15222" y="20506"/>
                  </a:cubicBezTo>
                  <a:cubicBezTo>
                    <a:pt x="15117" y="20695"/>
                    <a:pt x="14928" y="20758"/>
                    <a:pt x="14739" y="20821"/>
                  </a:cubicBezTo>
                  <a:cubicBezTo>
                    <a:pt x="14550" y="20884"/>
                    <a:pt x="14381" y="20989"/>
                    <a:pt x="14213" y="21115"/>
                  </a:cubicBezTo>
                  <a:cubicBezTo>
                    <a:pt x="14024" y="21305"/>
                    <a:pt x="13793" y="21473"/>
                    <a:pt x="13540" y="21620"/>
                  </a:cubicBezTo>
                  <a:cubicBezTo>
                    <a:pt x="13435" y="21662"/>
                    <a:pt x="13351" y="21725"/>
                    <a:pt x="13267" y="21809"/>
                  </a:cubicBezTo>
                  <a:cubicBezTo>
                    <a:pt x="13183" y="21893"/>
                    <a:pt x="13078" y="21935"/>
                    <a:pt x="12952" y="21956"/>
                  </a:cubicBezTo>
                  <a:cubicBezTo>
                    <a:pt x="12805" y="22083"/>
                    <a:pt x="12699" y="22251"/>
                    <a:pt x="12489" y="22293"/>
                  </a:cubicBezTo>
                  <a:cubicBezTo>
                    <a:pt x="12405" y="22335"/>
                    <a:pt x="12300" y="22377"/>
                    <a:pt x="12195" y="22440"/>
                  </a:cubicBezTo>
                  <a:cubicBezTo>
                    <a:pt x="11879" y="22587"/>
                    <a:pt x="11606" y="22860"/>
                    <a:pt x="11270" y="22987"/>
                  </a:cubicBezTo>
                  <a:cubicBezTo>
                    <a:pt x="11144" y="23029"/>
                    <a:pt x="11060" y="23155"/>
                    <a:pt x="10912" y="23197"/>
                  </a:cubicBezTo>
                  <a:lnTo>
                    <a:pt x="10954" y="23281"/>
                  </a:lnTo>
                  <a:cubicBezTo>
                    <a:pt x="10937" y="23294"/>
                    <a:pt x="10922" y="23299"/>
                    <a:pt x="10908" y="23299"/>
                  </a:cubicBezTo>
                  <a:cubicBezTo>
                    <a:pt x="10857" y="23299"/>
                    <a:pt x="10819" y="23236"/>
                    <a:pt x="10763" y="23236"/>
                  </a:cubicBezTo>
                  <a:cubicBezTo>
                    <a:pt x="10757" y="23236"/>
                    <a:pt x="10751" y="23237"/>
                    <a:pt x="10744" y="23239"/>
                  </a:cubicBezTo>
                  <a:cubicBezTo>
                    <a:pt x="10576" y="23344"/>
                    <a:pt x="10408" y="23470"/>
                    <a:pt x="10261" y="23596"/>
                  </a:cubicBezTo>
                  <a:cubicBezTo>
                    <a:pt x="10092" y="23701"/>
                    <a:pt x="9903" y="23807"/>
                    <a:pt x="9693" y="23870"/>
                  </a:cubicBezTo>
                  <a:cubicBezTo>
                    <a:pt x="9504" y="23954"/>
                    <a:pt x="9336" y="24059"/>
                    <a:pt x="9167" y="24164"/>
                  </a:cubicBezTo>
                  <a:lnTo>
                    <a:pt x="9083" y="24101"/>
                  </a:lnTo>
                  <a:cubicBezTo>
                    <a:pt x="8894" y="24143"/>
                    <a:pt x="8726" y="24227"/>
                    <a:pt x="8600" y="24332"/>
                  </a:cubicBezTo>
                  <a:cubicBezTo>
                    <a:pt x="8516" y="24395"/>
                    <a:pt x="8432" y="24458"/>
                    <a:pt x="8326" y="24458"/>
                  </a:cubicBezTo>
                  <a:cubicBezTo>
                    <a:pt x="8158" y="24479"/>
                    <a:pt x="8032" y="24626"/>
                    <a:pt x="7843" y="24669"/>
                  </a:cubicBezTo>
                  <a:cubicBezTo>
                    <a:pt x="7775" y="24818"/>
                    <a:pt x="7663" y="24845"/>
                    <a:pt x="7552" y="24845"/>
                  </a:cubicBezTo>
                  <a:cubicBezTo>
                    <a:pt x="7492" y="24845"/>
                    <a:pt x="7432" y="24837"/>
                    <a:pt x="7380" y="24837"/>
                  </a:cubicBezTo>
                  <a:lnTo>
                    <a:pt x="6518" y="25257"/>
                  </a:lnTo>
                  <a:cubicBezTo>
                    <a:pt x="6503" y="25227"/>
                    <a:pt x="6478" y="25198"/>
                    <a:pt x="6450" y="25198"/>
                  </a:cubicBezTo>
                  <a:cubicBezTo>
                    <a:pt x="6438" y="25198"/>
                    <a:pt x="6425" y="25203"/>
                    <a:pt x="6413" y="25215"/>
                  </a:cubicBezTo>
                  <a:cubicBezTo>
                    <a:pt x="6350" y="25278"/>
                    <a:pt x="6266" y="25320"/>
                    <a:pt x="6245" y="25404"/>
                  </a:cubicBezTo>
                  <a:lnTo>
                    <a:pt x="6371" y="25404"/>
                  </a:lnTo>
                  <a:cubicBezTo>
                    <a:pt x="6371" y="25388"/>
                    <a:pt x="6395" y="25348"/>
                    <a:pt x="6407" y="25348"/>
                  </a:cubicBezTo>
                  <a:cubicBezTo>
                    <a:pt x="6411" y="25348"/>
                    <a:pt x="6413" y="25352"/>
                    <a:pt x="6413" y="25362"/>
                  </a:cubicBezTo>
                  <a:cubicBezTo>
                    <a:pt x="6413" y="25404"/>
                    <a:pt x="6392" y="25404"/>
                    <a:pt x="6371" y="25404"/>
                  </a:cubicBezTo>
                  <a:cubicBezTo>
                    <a:pt x="6350" y="25446"/>
                    <a:pt x="6334" y="25467"/>
                    <a:pt x="6316" y="25467"/>
                  </a:cubicBezTo>
                  <a:cubicBezTo>
                    <a:pt x="6298" y="25467"/>
                    <a:pt x="6277" y="25446"/>
                    <a:pt x="6245" y="25404"/>
                  </a:cubicBezTo>
                  <a:cubicBezTo>
                    <a:pt x="6203" y="25404"/>
                    <a:pt x="6140" y="25404"/>
                    <a:pt x="6098" y="25446"/>
                  </a:cubicBezTo>
                  <a:cubicBezTo>
                    <a:pt x="5951" y="25573"/>
                    <a:pt x="5761" y="25678"/>
                    <a:pt x="5551" y="25699"/>
                  </a:cubicBezTo>
                  <a:cubicBezTo>
                    <a:pt x="5446" y="25741"/>
                    <a:pt x="5341" y="25762"/>
                    <a:pt x="5236" y="25825"/>
                  </a:cubicBezTo>
                  <a:cubicBezTo>
                    <a:pt x="5005" y="25951"/>
                    <a:pt x="4794" y="26098"/>
                    <a:pt x="4584" y="26266"/>
                  </a:cubicBezTo>
                  <a:cubicBezTo>
                    <a:pt x="4578" y="26268"/>
                    <a:pt x="4573" y="26269"/>
                    <a:pt x="4567" y="26269"/>
                  </a:cubicBezTo>
                  <a:cubicBezTo>
                    <a:pt x="4523" y="26269"/>
                    <a:pt x="4487" y="26214"/>
                    <a:pt x="4434" y="26214"/>
                  </a:cubicBezTo>
                  <a:cubicBezTo>
                    <a:pt x="4422" y="26214"/>
                    <a:pt x="4409" y="26217"/>
                    <a:pt x="4395" y="26224"/>
                  </a:cubicBezTo>
                  <a:cubicBezTo>
                    <a:pt x="4248" y="26266"/>
                    <a:pt x="4122" y="26329"/>
                    <a:pt x="3995" y="26393"/>
                  </a:cubicBezTo>
                  <a:cubicBezTo>
                    <a:pt x="3911" y="26456"/>
                    <a:pt x="3806" y="26498"/>
                    <a:pt x="3701" y="26540"/>
                  </a:cubicBezTo>
                  <a:cubicBezTo>
                    <a:pt x="3512" y="26561"/>
                    <a:pt x="3323" y="26666"/>
                    <a:pt x="3133" y="26708"/>
                  </a:cubicBezTo>
                  <a:cubicBezTo>
                    <a:pt x="2944" y="26750"/>
                    <a:pt x="2797" y="26876"/>
                    <a:pt x="2608" y="26918"/>
                  </a:cubicBezTo>
                  <a:lnTo>
                    <a:pt x="2608" y="26939"/>
                  </a:lnTo>
                  <a:lnTo>
                    <a:pt x="2713" y="27002"/>
                  </a:lnTo>
                  <a:cubicBezTo>
                    <a:pt x="2598" y="27069"/>
                    <a:pt x="2482" y="27084"/>
                    <a:pt x="2365" y="27084"/>
                  </a:cubicBezTo>
                  <a:cubicBezTo>
                    <a:pt x="2275" y="27084"/>
                    <a:pt x="2185" y="27076"/>
                    <a:pt x="2092" y="27076"/>
                  </a:cubicBezTo>
                  <a:cubicBezTo>
                    <a:pt x="2040" y="27076"/>
                    <a:pt x="1988" y="27078"/>
                    <a:pt x="1935" y="27086"/>
                  </a:cubicBezTo>
                  <a:cubicBezTo>
                    <a:pt x="1872" y="27170"/>
                    <a:pt x="1767" y="27212"/>
                    <a:pt x="1662" y="27212"/>
                  </a:cubicBezTo>
                  <a:cubicBezTo>
                    <a:pt x="1683" y="27318"/>
                    <a:pt x="1620" y="27339"/>
                    <a:pt x="1557" y="27381"/>
                  </a:cubicBezTo>
                  <a:cubicBezTo>
                    <a:pt x="1535" y="27376"/>
                    <a:pt x="1513" y="27374"/>
                    <a:pt x="1490" y="27374"/>
                  </a:cubicBezTo>
                  <a:cubicBezTo>
                    <a:pt x="1366" y="27374"/>
                    <a:pt x="1235" y="27437"/>
                    <a:pt x="1102" y="27437"/>
                  </a:cubicBezTo>
                  <a:cubicBezTo>
                    <a:pt x="1050" y="27437"/>
                    <a:pt x="998" y="27428"/>
                    <a:pt x="947" y="27402"/>
                  </a:cubicBezTo>
                  <a:lnTo>
                    <a:pt x="737" y="27591"/>
                  </a:lnTo>
                  <a:cubicBezTo>
                    <a:pt x="689" y="27574"/>
                    <a:pt x="643" y="27567"/>
                    <a:pt x="596" y="27567"/>
                  </a:cubicBezTo>
                  <a:cubicBezTo>
                    <a:pt x="444" y="27567"/>
                    <a:pt x="297" y="27640"/>
                    <a:pt x="142" y="27640"/>
                  </a:cubicBezTo>
                  <a:cubicBezTo>
                    <a:pt x="116" y="27640"/>
                    <a:pt x="90" y="27638"/>
                    <a:pt x="64" y="27633"/>
                  </a:cubicBezTo>
                  <a:lnTo>
                    <a:pt x="64" y="27633"/>
                  </a:lnTo>
                  <a:cubicBezTo>
                    <a:pt x="85" y="27717"/>
                    <a:pt x="1" y="27759"/>
                    <a:pt x="22" y="27822"/>
                  </a:cubicBezTo>
                  <a:cubicBezTo>
                    <a:pt x="85" y="27843"/>
                    <a:pt x="169" y="27864"/>
                    <a:pt x="253" y="27864"/>
                  </a:cubicBezTo>
                  <a:cubicBezTo>
                    <a:pt x="400" y="27885"/>
                    <a:pt x="553" y="27896"/>
                    <a:pt x="705" y="27896"/>
                  </a:cubicBezTo>
                  <a:cubicBezTo>
                    <a:pt x="857" y="27896"/>
                    <a:pt x="1010" y="27885"/>
                    <a:pt x="1157" y="27864"/>
                  </a:cubicBezTo>
                  <a:cubicBezTo>
                    <a:pt x="1388" y="27843"/>
                    <a:pt x="1599" y="27822"/>
                    <a:pt x="1809" y="27780"/>
                  </a:cubicBezTo>
                  <a:cubicBezTo>
                    <a:pt x="2082" y="27675"/>
                    <a:pt x="2355" y="27633"/>
                    <a:pt x="2629" y="27612"/>
                  </a:cubicBezTo>
                  <a:lnTo>
                    <a:pt x="2671" y="27612"/>
                  </a:lnTo>
                  <a:cubicBezTo>
                    <a:pt x="2860" y="27549"/>
                    <a:pt x="3070" y="27507"/>
                    <a:pt x="3260" y="27465"/>
                  </a:cubicBezTo>
                  <a:cubicBezTo>
                    <a:pt x="3785" y="27339"/>
                    <a:pt x="4269" y="27149"/>
                    <a:pt x="4731" y="26897"/>
                  </a:cubicBezTo>
                  <a:cubicBezTo>
                    <a:pt x="4768" y="26934"/>
                    <a:pt x="4812" y="26956"/>
                    <a:pt x="4858" y="26956"/>
                  </a:cubicBezTo>
                  <a:cubicBezTo>
                    <a:pt x="4892" y="26956"/>
                    <a:pt x="4927" y="26945"/>
                    <a:pt x="4962" y="26918"/>
                  </a:cubicBezTo>
                  <a:cubicBezTo>
                    <a:pt x="5257" y="26729"/>
                    <a:pt x="5635" y="26666"/>
                    <a:pt x="5951" y="26435"/>
                  </a:cubicBezTo>
                  <a:cubicBezTo>
                    <a:pt x="5958" y="26421"/>
                    <a:pt x="5967" y="26416"/>
                    <a:pt x="5976" y="26416"/>
                  </a:cubicBezTo>
                  <a:cubicBezTo>
                    <a:pt x="5995" y="26416"/>
                    <a:pt x="6014" y="26435"/>
                    <a:pt x="6014" y="26435"/>
                  </a:cubicBezTo>
                  <a:cubicBezTo>
                    <a:pt x="6051" y="26405"/>
                    <a:pt x="6089" y="26399"/>
                    <a:pt x="6129" y="26399"/>
                  </a:cubicBezTo>
                  <a:cubicBezTo>
                    <a:pt x="6155" y="26399"/>
                    <a:pt x="6183" y="26401"/>
                    <a:pt x="6213" y="26401"/>
                  </a:cubicBezTo>
                  <a:cubicBezTo>
                    <a:pt x="6265" y="26401"/>
                    <a:pt x="6323" y="26393"/>
                    <a:pt x="6392" y="26350"/>
                  </a:cubicBezTo>
                  <a:cubicBezTo>
                    <a:pt x="6539" y="26266"/>
                    <a:pt x="6686" y="26182"/>
                    <a:pt x="6834" y="26077"/>
                  </a:cubicBezTo>
                  <a:cubicBezTo>
                    <a:pt x="7128" y="25888"/>
                    <a:pt x="7464" y="25783"/>
                    <a:pt x="7801" y="25783"/>
                  </a:cubicBezTo>
                  <a:cubicBezTo>
                    <a:pt x="7822" y="25762"/>
                    <a:pt x="7822" y="25762"/>
                    <a:pt x="7843" y="25762"/>
                  </a:cubicBezTo>
                  <a:cubicBezTo>
                    <a:pt x="7927" y="25699"/>
                    <a:pt x="7927" y="25594"/>
                    <a:pt x="8011" y="25552"/>
                  </a:cubicBezTo>
                  <a:cubicBezTo>
                    <a:pt x="8347" y="25404"/>
                    <a:pt x="8684" y="25278"/>
                    <a:pt x="9041" y="25194"/>
                  </a:cubicBezTo>
                  <a:lnTo>
                    <a:pt x="8978" y="25110"/>
                  </a:lnTo>
                  <a:cubicBezTo>
                    <a:pt x="9188" y="25005"/>
                    <a:pt x="9420" y="24921"/>
                    <a:pt x="9651" y="24858"/>
                  </a:cubicBezTo>
                  <a:cubicBezTo>
                    <a:pt x="9819" y="24816"/>
                    <a:pt x="10008" y="24774"/>
                    <a:pt x="10177" y="24711"/>
                  </a:cubicBezTo>
                  <a:cubicBezTo>
                    <a:pt x="10492" y="24605"/>
                    <a:pt x="10786" y="24416"/>
                    <a:pt x="10996" y="24164"/>
                  </a:cubicBezTo>
                  <a:lnTo>
                    <a:pt x="11081" y="24227"/>
                  </a:lnTo>
                  <a:cubicBezTo>
                    <a:pt x="11312" y="24143"/>
                    <a:pt x="11522" y="24017"/>
                    <a:pt x="11690" y="23870"/>
                  </a:cubicBezTo>
                  <a:cubicBezTo>
                    <a:pt x="11901" y="23659"/>
                    <a:pt x="12174" y="23554"/>
                    <a:pt x="12468" y="23533"/>
                  </a:cubicBezTo>
                  <a:cubicBezTo>
                    <a:pt x="12489" y="23491"/>
                    <a:pt x="12510" y="23428"/>
                    <a:pt x="12552" y="23407"/>
                  </a:cubicBezTo>
                  <a:cubicBezTo>
                    <a:pt x="12763" y="23281"/>
                    <a:pt x="12952" y="23155"/>
                    <a:pt x="13162" y="23029"/>
                  </a:cubicBezTo>
                  <a:cubicBezTo>
                    <a:pt x="13330" y="22987"/>
                    <a:pt x="13414" y="22797"/>
                    <a:pt x="13603" y="22776"/>
                  </a:cubicBezTo>
                  <a:cubicBezTo>
                    <a:pt x="13625" y="22755"/>
                    <a:pt x="13646" y="22755"/>
                    <a:pt x="13667" y="22734"/>
                  </a:cubicBezTo>
                  <a:cubicBezTo>
                    <a:pt x="13709" y="22608"/>
                    <a:pt x="13814" y="22587"/>
                    <a:pt x="13919" y="22545"/>
                  </a:cubicBezTo>
                  <a:cubicBezTo>
                    <a:pt x="14087" y="22503"/>
                    <a:pt x="14234" y="22419"/>
                    <a:pt x="14381" y="22335"/>
                  </a:cubicBezTo>
                  <a:cubicBezTo>
                    <a:pt x="14444" y="22272"/>
                    <a:pt x="14550" y="22272"/>
                    <a:pt x="14613" y="22209"/>
                  </a:cubicBezTo>
                  <a:lnTo>
                    <a:pt x="14508" y="22167"/>
                  </a:lnTo>
                  <a:cubicBezTo>
                    <a:pt x="14565" y="22090"/>
                    <a:pt x="14605" y="21996"/>
                    <a:pt x="14707" y="21996"/>
                  </a:cubicBezTo>
                  <a:cubicBezTo>
                    <a:pt x="14717" y="21996"/>
                    <a:pt x="14728" y="21997"/>
                    <a:pt x="14739" y="21998"/>
                  </a:cubicBezTo>
                  <a:cubicBezTo>
                    <a:pt x="14739" y="21982"/>
                    <a:pt x="14763" y="21942"/>
                    <a:pt x="14775" y="21942"/>
                  </a:cubicBezTo>
                  <a:cubicBezTo>
                    <a:pt x="14778" y="21942"/>
                    <a:pt x="14781" y="21946"/>
                    <a:pt x="14781" y="21956"/>
                  </a:cubicBezTo>
                  <a:cubicBezTo>
                    <a:pt x="14781" y="21998"/>
                    <a:pt x="14760" y="21998"/>
                    <a:pt x="14739" y="21998"/>
                  </a:cubicBezTo>
                  <a:lnTo>
                    <a:pt x="14739" y="22061"/>
                  </a:lnTo>
                  <a:cubicBezTo>
                    <a:pt x="14781" y="22061"/>
                    <a:pt x="14823" y="22061"/>
                    <a:pt x="14865" y="22040"/>
                  </a:cubicBezTo>
                  <a:cubicBezTo>
                    <a:pt x="14949" y="21914"/>
                    <a:pt x="15075" y="21830"/>
                    <a:pt x="15201" y="21746"/>
                  </a:cubicBezTo>
                  <a:cubicBezTo>
                    <a:pt x="15264" y="21704"/>
                    <a:pt x="15306" y="21641"/>
                    <a:pt x="15327" y="21578"/>
                  </a:cubicBezTo>
                  <a:cubicBezTo>
                    <a:pt x="15601" y="21473"/>
                    <a:pt x="15853" y="21284"/>
                    <a:pt x="16084" y="21073"/>
                  </a:cubicBezTo>
                  <a:cubicBezTo>
                    <a:pt x="16126" y="21010"/>
                    <a:pt x="16211" y="20947"/>
                    <a:pt x="16295" y="20926"/>
                  </a:cubicBezTo>
                  <a:cubicBezTo>
                    <a:pt x="16505" y="20842"/>
                    <a:pt x="16715" y="20737"/>
                    <a:pt x="16925" y="20632"/>
                  </a:cubicBezTo>
                  <a:cubicBezTo>
                    <a:pt x="17030" y="20590"/>
                    <a:pt x="17115" y="20464"/>
                    <a:pt x="17115" y="20359"/>
                  </a:cubicBezTo>
                  <a:cubicBezTo>
                    <a:pt x="17283" y="20253"/>
                    <a:pt x="17451" y="20127"/>
                    <a:pt x="17598" y="19980"/>
                  </a:cubicBezTo>
                  <a:cubicBezTo>
                    <a:pt x="17703" y="19854"/>
                    <a:pt x="17829" y="19749"/>
                    <a:pt x="17956" y="19644"/>
                  </a:cubicBezTo>
                  <a:cubicBezTo>
                    <a:pt x="18313" y="19454"/>
                    <a:pt x="18586" y="19160"/>
                    <a:pt x="18775" y="18803"/>
                  </a:cubicBezTo>
                  <a:cubicBezTo>
                    <a:pt x="18797" y="18761"/>
                    <a:pt x="18860" y="18740"/>
                    <a:pt x="18902" y="18719"/>
                  </a:cubicBezTo>
                  <a:cubicBezTo>
                    <a:pt x="19028" y="18613"/>
                    <a:pt x="19196" y="18529"/>
                    <a:pt x="19343" y="18403"/>
                  </a:cubicBezTo>
                  <a:cubicBezTo>
                    <a:pt x="19574" y="18214"/>
                    <a:pt x="19743" y="17962"/>
                    <a:pt x="19995" y="17773"/>
                  </a:cubicBezTo>
                  <a:cubicBezTo>
                    <a:pt x="20394" y="17457"/>
                    <a:pt x="20647" y="16995"/>
                    <a:pt x="21067" y="16700"/>
                  </a:cubicBezTo>
                  <a:cubicBezTo>
                    <a:pt x="21130" y="16658"/>
                    <a:pt x="21130" y="16574"/>
                    <a:pt x="21172" y="16553"/>
                  </a:cubicBezTo>
                  <a:cubicBezTo>
                    <a:pt x="21183" y="16548"/>
                    <a:pt x="21195" y="16547"/>
                    <a:pt x="21207" y="16547"/>
                  </a:cubicBezTo>
                  <a:cubicBezTo>
                    <a:pt x="21219" y="16547"/>
                    <a:pt x="21231" y="16548"/>
                    <a:pt x="21243" y="16548"/>
                  </a:cubicBezTo>
                  <a:cubicBezTo>
                    <a:pt x="21267" y="16548"/>
                    <a:pt x="21288" y="16543"/>
                    <a:pt x="21298" y="16511"/>
                  </a:cubicBezTo>
                  <a:lnTo>
                    <a:pt x="21256" y="16448"/>
                  </a:lnTo>
                  <a:cubicBezTo>
                    <a:pt x="21340" y="16364"/>
                    <a:pt x="21425" y="16280"/>
                    <a:pt x="21530" y="16217"/>
                  </a:cubicBezTo>
                  <a:cubicBezTo>
                    <a:pt x="21698" y="16112"/>
                    <a:pt x="21866" y="15985"/>
                    <a:pt x="21992" y="15838"/>
                  </a:cubicBezTo>
                  <a:cubicBezTo>
                    <a:pt x="22097" y="15691"/>
                    <a:pt x="22245" y="15565"/>
                    <a:pt x="22392" y="15460"/>
                  </a:cubicBezTo>
                  <a:cubicBezTo>
                    <a:pt x="22476" y="15397"/>
                    <a:pt x="22560" y="15334"/>
                    <a:pt x="22644" y="15250"/>
                  </a:cubicBezTo>
                  <a:cubicBezTo>
                    <a:pt x="22770" y="15144"/>
                    <a:pt x="22875" y="15018"/>
                    <a:pt x="22980" y="14892"/>
                  </a:cubicBezTo>
                  <a:cubicBezTo>
                    <a:pt x="23085" y="14766"/>
                    <a:pt x="23275" y="14703"/>
                    <a:pt x="23317" y="14535"/>
                  </a:cubicBezTo>
                  <a:cubicBezTo>
                    <a:pt x="23464" y="14472"/>
                    <a:pt x="23569" y="14346"/>
                    <a:pt x="23590" y="14198"/>
                  </a:cubicBezTo>
                  <a:cubicBezTo>
                    <a:pt x="23674" y="14093"/>
                    <a:pt x="23842" y="14114"/>
                    <a:pt x="23884" y="14009"/>
                  </a:cubicBezTo>
                  <a:cubicBezTo>
                    <a:pt x="24032" y="13799"/>
                    <a:pt x="24179" y="13631"/>
                    <a:pt x="24368" y="13484"/>
                  </a:cubicBezTo>
                  <a:cubicBezTo>
                    <a:pt x="24410" y="13420"/>
                    <a:pt x="24494" y="13357"/>
                    <a:pt x="24536" y="13294"/>
                  </a:cubicBezTo>
                  <a:cubicBezTo>
                    <a:pt x="24599" y="13126"/>
                    <a:pt x="24746" y="13000"/>
                    <a:pt x="24936" y="12979"/>
                  </a:cubicBezTo>
                  <a:cubicBezTo>
                    <a:pt x="24999" y="12937"/>
                    <a:pt x="24957" y="12874"/>
                    <a:pt x="24999" y="12832"/>
                  </a:cubicBezTo>
                  <a:cubicBezTo>
                    <a:pt x="25230" y="12622"/>
                    <a:pt x="25440" y="12390"/>
                    <a:pt x="25671" y="12180"/>
                  </a:cubicBezTo>
                  <a:cubicBezTo>
                    <a:pt x="25714" y="12138"/>
                    <a:pt x="25798" y="12138"/>
                    <a:pt x="25840" y="12054"/>
                  </a:cubicBezTo>
                  <a:cubicBezTo>
                    <a:pt x="26008" y="11781"/>
                    <a:pt x="26218" y="11528"/>
                    <a:pt x="26449" y="11318"/>
                  </a:cubicBezTo>
                  <a:cubicBezTo>
                    <a:pt x="26512" y="11276"/>
                    <a:pt x="26576" y="11234"/>
                    <a:pt x="26618" y="11171"/>
                  </a:cubicBezTo>
                  <a:cubicBezTo>
                    <a:pt x="26702" y="10940"/>
                    <a:pt x="26912" y="10855"/>
                    <a:pt x="27080" y="10729"/>
                  </a:cubicBezTo>
                  <a:lnTo>
                    <a:pt x="27185" y="10792"/>
                  </a:lnTo>
                  <a:cubicBezTo>
                    <a:pt x="27395" y="10561"/>
                    <a:pt x="27606" y="10309"/>
                    <a:pt x="27816" y="10078"/>
                  </a:cubicBezTo>
                  <a:cubicBezTo>
                    <a:pt x="27879" y="10015"/>
                    <a:pt x="27942" y="9951"/>
                    <a:pt x="28026" y="9909"/>
                  </a:cubicBezTo>
                  <a:cubicBezTo>
                    <a:pt x="28110" y="9888"/>
                    <a:pt x="28152" y="9804"/>
                    <a:pt x="28194" y="9741"/>
                  </a:cubicBezTo>
                  <a:cubicBezTo>
                    <a:pt x="28342" y="9489"/>
                    <a:pt x="28552" y="9300"/>
                    <a:pt x="28783" y="9153"/>
                  </a:cubicBezTo>
                  <a:cubicBezTo>
                    <a:pt x="28993" y="9047"/>
                    <a:pt x="29162" y="8900"/>
                    <a:pt x="29288" y="8711"/>
                  </a:cubicBezTo>
                  <a:cubicBezTo>
                    <a:pt x="29393" y="8522"/>
                    <a:pt x="29561" y="8396"/>
                    <a:pt x="29771" y="8354"/>
                  </a:cubicBezTo>
                  <a:cubicBezTo>
                    <a:pt x="29813" y="8333"/>
                    <a:pt x="29834" y="8291"/>
                    <a:pt x="29876" y="8269"/>
                  </a:cubicBezTo>
                  <a:cubicBezTo>
                    <a:pt x="30024" y="8122"/>
                    <a:pt x="30150" y="7975"/>
                    <a:pt x="30276" y="7807"/>
                  </a:cubicBezTo>
                  <a:cubicBezTo>
                    <a:pt x="30318" y="7723"/>
                    <a:pt x="30381" y="7660"/>
                    <a:pt x="30465" y="7618"/>
                  </a:cubicBezTo>
                  <a:cubicBezTo>
                    <a:pt x="30696" y="7534"/>
                    <a:pt x="30780" y="7281"/>
                    <a:pt x="31012" y="7239"/>
                  </a:cubicBezTo>
                  <a:cubicBezTo>
                    <a:pt x="31075" y="7050"/>
                    <a:pt x="31243" y="7029"/>
                    <a:pt x="31390" y="6882"/>
                  </a:cubicBezTo>
                  <a:cubicBezTo>
                    <a:pt x="31516" y="6735"/>
                    <a:pt x="31600" y="6714"/>
                    <a:pt x="31916" y="6630"/>
                  </a:cubicBezTo>
                  <a:cubicBezTo>
                    <a:pt x="31937" y="6609"/>
                    <a:pt x="32000" y="6588"/>
                    <a:pt x="32021" y="6567"/>
                  </a:cubicBezTo>
                  <a:cubicBezTo>
                    <a:pt x="32147" y="6356"/>
                    <a:pt x="32399" y="6251"/>
                    <a:pt x="32504" y="6020"/>
                  </a:cubicBezTo>
                  <a:cubicBezTo>
                    <a:pt x="32567" y="5894"/>
                    <a:pt x="32673" y="5810"/>
                    <a:pt x="32778" y="5747"/>
                  </a:cubicBezTo>
                  <a:cubicBezTo>
                    <a:pt x="33114" y="5578"/>
                    <a:pt x="33408" y="5326"/>
                    <a:pt x="33724" y="5116"/>
                  </a:cubicBezTo>
                  <a:cubicBezTo>
                    <a:pt x="33787" y="5074"/>
                    <a:pt x="33850" y="5074"/>
                    <a:pt x="33913" y="5011"/>
                  </a:cubicBezTo>
                  <a:cubicBezTo>
                    <a:pt x="34123" y="4695"/>
                    <a:pt x="34523" y="4590"/>
                    <a:pt x="34754" y="4422"/>
                  </a:cubicBezTo>
                  <a:cubicBezTo>
                    <a:pt x="34964" y="4149"/>
                    <a:pt x="35238" y="3917"/>
                    <a:pt x="35532" y="3791"/>
                  </a:cubicBezTo>
                  <a:cubicBezTo>
                    <a:pt x="35700" y="3728"/>
                    <a:pt x="35805" y="3581"/>
                    <a:pt x="35952" y="3560"/>
                  </a:cubicBezTo>
                  <a:cubicBezTo>
                    <a:pt x="36058" y="3539"/>
                    <a:pt x="36142" y="3497"/>
                    <a:pt x="36226" y="3413"/>
                  </a:cubicBezTo>
                  <a:cubicBezTo>
                    <a:pt x="36247" y="3371"/>
                    <a:pt x="36310" y="3350"/>
                    <a:pt x="36352" y="3350"/>
                  </a:cubicBezTo>
                  <a:cubicBezTo>
                    <a:pt x="36371" y="3352"/>
                    <a:pt x="36389" y="3354"/>
                    <a:pt x="36407" y="3354"/>
                  </a:cubicBezTo>
                  <a:cubicBezTo>
                    <a:pt x="36530" y="3354"/>
                    <a:pt x="36633" y="3292"/>
                    <a:pt x="36688" y="3182"/>
                  </a:cubicBezTo>
                  <a:cubicBezTo>
                    <a:pt x="36793" y="3034"/>
                    <a:pt x="37004" y="3055"/>
                    <a:pt x="37088" y="2887"/>
                  </a:cubicBezTo>
                  <a:cubicBezTo>
                    <a:pt x="37107" y="2901"/>
                    <a:pt x="37124" y="2907"/>
                    <a:pt x="37139" y="2907"/>
                  </a:cubicBezTo>
                  <a:cubicBezTo>
                    <a:pt x="37194" y="2907"/>
                    <a:pt x="37238" y="2840"/>
                    <a:pt x="37319" y="2824"/>
                  </a:cubicBezTo>
                  <a:cubicBezTo>
                    <a:pt x="37403" y="2803"/>
                    <a:pt x="37487" y="2761"/>
                    <a:pt x="37571" y="2740"/>
                  </a:cubicBezTo>
                  <a:cubicBezTo>
                    <a:pt x="37739" y="2698"/>
                    <a:pt x="37866" y="2635"/>
                    <a:pt x="37992" y="2530"/>
                  </a:cubicBezTo>
                  <a:cubicBezTo>
                    <a:pt x="38181" y="2404"/>
                    <a:pt x="38370" y="2320"/>
                    <a:pt x="38580" y="2257"/>
                  </a:cubicBezTo>
                  <a:cubicBezTo>
                    <a:pt x="38896" y="2193"/>
                    <a:pt x="39190" y="2046"/>
                    <a:pt x="39442" y="1836"/>
                  </a:cubicBezTo>
                  <a:lnTo>
                    <a:pt x="39716" y="1836"/>
                  </a:lnTo>
                  <a:cubicBezTo>
                    <a:pt x="40031" y="1668"/>
                    <a:pt x="40389" y="1668"/>
                    <a:pt x="40662" y="1416"/>
                  </a:cubicBezTo>
                  <a:cubicBezTo>
                    <a:pt x="40694" y="1435"/>
                    <a:pt x="40724" y="1442"/>
                    <a:pt x="40753" y="1442"/>
                  </a:cubicBezTo>
                  <a:cubicBezTo>
                    <a:pt x="40820" y="1442"/>
                    <a:pt x="40883" y="1403"/>
                    <a:pt x="40956" y="1373"/>
                  </a:cubicBezTo>
                  <a:cubicBezTo>
                    <a:pt x="41061" y="1352"/>
                    <a:pt x="41166" y="1352"/>
                    <a:pt x="41293" y="1352"/>
                  </a:cubicBezTo>
                  <a:cubicBezTo>
                    <a:pt x="41335" y="1352"/>
                    <a:pt x="41398" y="1331"/>
                    <a:pt x="41461" y="1310"/>
                  </a:cubicBezTo>
                  <a:cubicBezTo>
                    <a:pt x="41551" y="1292"/>
                    <a:pt x="41642" y="1243"/>
                    <a:pt x="41745" y="1243"/>
                  </a:cubicBezTo>
                  <a:cubicBezTo>
                    <a:pt x="41762" y="1243"/>
                    <a:pt x="41780" y="1244"/>
                    <a:pt x="41797" y="1247"/>
                  </a:cubicBezTo>
                  <a:cubicBezTo>
                    <a:pt x="41881" y="1268"/>
                    <a:pt x="41965" y="1279"/>
                    <a:pt x="42049" y="1279"/>
                  </a:cubicBezTo>
                  <a:cubicBezTo>
                    <a:pt x="42134" y="1279"/>
                    <a:pt x="42218" y="1268"/>
                    <a:pt x="42302" y="1247"/>
                  </a:cubicBezTo>
                  <a:cubicBezTo>
                    <a:pt x="42393" y="1222"/>
                    <a:pt x="42487" y="1211"/>
                    <a:pt x="42583" y="1211"/>
                  </a:cubicBezTo>
                  <a:cubicBezTo>
                    <a:pt x="42729" y="1211"/>
                    <a:pt x="42877" y="1238"/>
                    <a:pt x="43017" y="1289"/>
                  </a:cubicBezTo>
                  <a:cubicBezTo>
                    <a:pt x="43080" y="1184"/>
                    <a:pt x="43269" y="1268"/>
                    <a:pt x="43269" y="1100"/>
                  </a:cubicBezTo>
                  <a:cubicBezTo>
                    <a:pt x="43366" y="1088"/>
                    <a:pt x="43461" y="1083"/>
                    <a:pt x="43557" y="1083"/>
                  </a:cubicBezTo>
                  <a:cubicBezTo>
                    <a:pt x="43939" y="1083"/>
                    <a:pt x="44316" y="1163"/>
                    <a:pt x="44720" y="1163"/>
                  </a:cubicBezTo>
                  <a:cubicBezTo>
                    <a:pt x="44688" y="1205"/>
                    <a:pt x="44651" y="1205"/>
                    <a:pt x="44620" y="1205"/>
                  </a:cubicBezTo>
                  <a:cubicBezTo>
                    <a:pt x="44588" y="1205"/>
                    <a:pt x="44562" y="1205"/>
                    <a:pt x="44551" y="1247"/>
                  </a:cubicBezTo>
                  <a:cubicBezTo>
                    <a:pt x="44762" y="1331"/>
                    <a:pt x="45014" y="1395"/>
                    <a:pt x="45245" y="1416"/>
                  </a:cubicBezTo>
                  <a:cubicBezTo>
                    <a:pt x="45392" y="1416"/>
                    <a:pt x="45561" y="1458"/>
                    <a:pt x="45687" y="1542"/>
                  </a:cubicBezTo>
                  <a:cubicBezTo>
                    <a:pt x="45897" y="1689"/>
                    <a:pt x="46107" y="1773"/>
                    <a:pt x="46338" y="1836"/>
                  </a:cubicBezTo>
                  <a:cubicBezTo>
                    <a:pt x="46465" y="1836"/>
                    <a:pt x="46570" y="1878"/>
                    <a:pt x="46654" y="1941"/>
                  </a:cubicBezTo>
                  <a:cubicBezTo>
                    <a:pt x="46885" y="2067"/>
                    <a:pt x="47053" y="2278"/>
                    <a:pt x="47306" y="2404"/>
                  </a:cubicBezTo>
                  <a:cubicBezTo>
                    <a:pt x="47411" y="2446"/>
                    <a:pt x="47516" y="2530"/>
                    <a:pt x="47558" y="2656"/>
                  </a:cubicBezTo>
                  <a:cubicBezTo>
                    <a:pt x="47600" y="2698"/>
                    <a:pt x="47663" y="2761"/>
                    <a:pt x="47726" y="2782"/>
                  </a:cubicBezTo>
                  <a:cubicBezTo>
                    <a:pt x="47810" y="2803"/>
                    <a:pt x="47873" y="2845"/>
                    <a:pt x="47936" y="2887"/>
                  </a:cubicBezTo>
                  <a:cubicBezTo>
                    <a:pt x="48083" y="3034"/>
                    <a:pt x="48252" y="3182"/>
                    <a:pt x="48399" y="3329"/>
                  </a:cubicBezTo>
                  <a:cubicBezTo>
                    <a:pt x="48546" y="3497"/>
                    <a:pt x="48714" y="3623"/>
                    <a:pt x="48882" y="3791"/>
                  </a:cubicBezTo>
                  <a:cubicBezTo>
                    <a:pt x="48924" y="3833"/>
                    <a:pt x="48966" y="3875"/>
                    <a:pt x="49009" y="3917"/>
                  </a:cubicBezTo>
                  <a:cubicBezTo>
                    <a:pt x="49156" y="4170"/>
                    <a:pt x="49303" y="4422"/>
                    <a:pt x="49450" y="4653"/>
                  </a:cubicBezTo>
                  <a:cubicBezTo>
                    <a:pt x="49597" y="4927"/>
                    <a:pt x="49765" y="5158"/>
                    <a:pt x="49976" y="5368"/>
                  </a:cubicBezTo>
                  <a:cubicBezTo>
                    <a:pt x="50018" y="5620"/>
                    <a:pt x="50144" y="5873"/>
                    <a:pt x="50312" y="6041"/>
                  </a:cubicBezTo>
                  <a:cubicBezTo>
                    <a:pt x="50396" y="6083"/>
                    <a:pt x="50438" y="6167"/>
                    <a:pt x="50438" y="6230"/>
                  </a:cubicBezTo>
                  <a:cubicBezTo>
                    <a:pt x="50480" y="6419"/>
                    <a:pt x="50522" y="6588"/>
                    <a:pt x="50606" y="6756"/>
                  </a:cubicBezTo>
                  <a:cubicBezTo>
                    <a:pt x="50648" y="6924"/>
                    <a:pt x="50711" y="7092"/>
                    <a:pt x="50796" y="7239"/>
                  </a:cubicBezTo>
                  <a:cubicBezTo>
                    <a:pt x="50901" y="7407"/>
                    <a:pt x="51006" y="7597"/>
                    <a:pt x="51090" y="7765"/>
                  </a:cubicBezTo>
                  <a:cubicBezTo>
                    <a:pt x="51111" y="7807"/>
                    <a:pt x="51132" y="7849"/>
                    <a:pt x="51132" y="7891"/>
                  </a:cubicBezTo>
                  <a:cubicBezTo>
                    <a:pt x="51153" y="8080"/>
                    <a:pt x="51216" y="8269"/>
                    <a:pt x="51300" y="8438"/>
                  </a:cubicBezTo>
                  <a:cubicBezTo>
                    <a:pt x="51321" y="8627"/>
                    <a:pt x="51258" y="8816"/>
                    <a:pt x="51447" y="8942"/>
                  </a:cubicBezTo>
                  <a:lnTo>
                    <a:pt x="51447" y="8816"/>
                  </a:lnTo>
                  <a:cubicBezTo>
                    <a:pt x="51531" y="8879"/>
                    <a:pt x="51510" y="8921"/>
                    <a:pt x="51447" y="8942"/>
                  </a:cubicBezTo>
                  <a:cubicBezTo>
                    <a:pt x="51447" y="8984"/>
                    <a:pt x="51407" y="9065"/>
                    <a:pt x="51505" y="9068"/>
                  </a:cubicBezTo>
                  <a:lnTo>
                    <a:pt x="51505" y="9068"/>
                  </a:lnTo>
                  <a:cubicBezTo>
                    <a:pt x="51500" y="9068"/>
                    <a:pt x="51495" y="9068"/>
                    <a:pt x="51489" y="9068"/>
                  </a:cubicBezTo>
                  <a:cubicBezTo>
                    <a:pt x="51489" y="9174"/>
                    <a:pt x="51531" y="9279"/>
                    <a:pt x="51616" y="9321"/>
                  </a:cubicBezTo>
                  <a:lnTo>
                    <a:pt x="51573" y="9384"/>
                  </a:lnTo>
                  <a:cubicBezTo>
                    <a:pt x="51616" y="9678"/>
                    <a:pt x="51700" y="9930"/>
                    <a:pt x="51805" y="10204"/>
                  </a:cubicBezTo>
                  <a:cubicBezTo>
                    <a:pt x="51931" y="10435"/>
                    <a:pt x="52015" y="10687"/>
                    <a:pt x="52057" y="10961"/>
                  </a:cubicBezTo>
                  <a:cubicBezTo>
                    <a:pt x="52141" y="11213"/>
                    <a:pt x="52099" y="11486"/>
                    <a:pt x="52246" y="11717"/>
                  </a:cubicBezTo>
                  <a:cubicBezTo>
                    <a:pt x="52225" y="11760"/>
                    <a:pt x="52204" y="11802"/>
                    <a:pt x="52162" y="11844"/>
                  </a:cubicBezTo>
                  <a:cubicBezTo>
                    <a:pt x="52246" y="11949"/>
                    <a:pt x="52309" y="12096"/>
                    <a:pt x="52309" y="12222"/>
                  </a:cubicBezTo>
                  <a:cubicBezTo>
                    <a:pt x="52330" y="12369"/>
                    <a:pt x="52351" y="12516"/>
                    <a:pt x="52372" y="12643"/>
                  </a:cubicBezTo>
                  <a:cubicBezTo>
                    <a:pt x="52499" y="12937"/>
                    <a:pt x="52541" y="13273"/>
                    <a:pt x="52646" y="13589"/>
                  </a:cubicBezTo>
                  <a:cubicBezTo>
                    <a:pt x="52751" y="13820"/>
                    <a:pt x="52814" y="14051"/>
                    <a:pt x="52856" y="14303"/>
                  </a:cubicBezTo>
                  <a:cubicBezTo>
                    <a:pt x="52861" y="14309"/>
                    <a:pt x="52870" y="14315"/>
                    <a:pt x="52880" y="14322"/>
                  </a:cubicBezTo>
                  <a:lnTo>
                    <a:pt x="52880" y="14322"/>
                  </a:lnTo>
                  <a:cubicBezTo>
                    <a:pt x="52879" y="14322"/>
                    <a:pt x="52878" y="14323"/>
                    <a:pt x="52877" y="14325"/>
                  </a:cubicBezTo>
                  <a:cubicBezTo>
                    <a:pt x="52835" y="14325"/>
                    <a:pt x="52793" y="14325"/>
                    <a:pt x="52793" y="14388"/>
                  </a:cubicBezTo>
                  <a:cubicBezTo>
                    <a:pt x="52919" y="14619"/>
                    <a:pt x="53003" y="14871"/>
                    <a:pt x="53045" y="15123"/>
                  </a:cubicBezTo>
                  <a:cubicBezTo>
                    <a:pt x="53087" y="15376"/>
                    <a:pt x="53129" y="15628"/>
                    <a:pt x="53234" y="15859"/>
                  </a:cubicBezTo>
                  <a:cubicBezTo>
                    <a:pt x="53297" y="15943"/>
                    <a:pt x="53319" y="16070"/>
                    <a:pt x="53297" y="16175"/>
                  </a:cubicBezTo>
                  <a:cubicBezTo>
                    <a:pt x="53302" y="16179"/>
                    <a:pt x="53307" y="16181"/>
                    <a:pt x="53312" y="16181"/>
                  </a:cubicBezTo>
                  <a:cubicBezTo>
                    <a:pt x="53320" y="16181"/>
                    <a:pt x="53327" y="16176"/>
                    <a:pt x="53332" y="16176"/>
                  </a:cubicBezTo>
                  <a:cubicBezTo>
                    <a:pt x="53337" y="16176"/>
                    <a:pt x="53340" y="16180"/>
                    <a:pt x="53340" y="16196"/>
                  </a:cubicBezTo>
                  <a:cubicBezTo>
                    <a:pt x="53361" y="16238"/>
                    <a:pt x="53319" y="16238"/>
                    <a:pt x="53297" y="16238"/>
                  </a:cubicBezTo>
                  <a:cubicBezTo>
                    <a:pt x="53340" y="16469"/>
                    <a:pt x="53424" y="16700"/>
                    <a:pt x="53550" y="16911"/>
                  </a:cubicBezTo>
                  <a:cubicBezTo>
                    <a:pt x="53613" y="17016"/>
                    <a:pt x="53655" y="17121"/>
                    <a:pt x="53697" y="17247"/>
                  </a:cubicBezTo>
                  <a:cubicBezTo>
                    <a:pt x="53739" y="17541"/>
                    <a:pt x="53844" y="17836"/>
                    <a:pt x="53949" y="18088"/>
                  </a:cubicBezTo>
                  <a:cubicBezTo>
                    <a:pt x="54012" y="18193"/>
                    <a:pt x="53928" y="18256"/>
                    <a:pt x="53928" y="18340"/>
                  </a:cubicBezTo>
                  <a:cubicBezTo>
                    <a:pt x="53970" y="18529"/>
                    <a:pt x="54054" y="18698"/>
                    <a:pt x="54159" y="18866"/>
                  </a:cubicBezTo>
                  <a:cubicBezTo>
                    <a:pt x="54307" y="19055"/>
                    <a:pt x="54391" y="19244"/>
                    <a:pt x="54454" y="19475"/>
                  </a:cubicBezTo>
                  <a:cubicBezTo>
                    <a:pt x="54496" y="19665"/>
                    <a:pt x="54559" y="19833"/>
                    <a:pt x="54643" y="20001"/>
                  </a:cubicBezTo>
                  <a:cubicBezTo>
                    <a:pt x="54769" y="20295"/>
                    <a:pt x="54958" y="20527"/>
                    <a:pt x="55085" y="20821"/>
                  </a:cubicBezTo>
                  <a:cubicBezTo>
                    <a:pt x="55127" y="20905"/>
                    <a:pt x="55190" y="20968"/>
                    <a:pt x="55274" y="21031"/>
                  </a:cubicBezTo>
                  <a:cubicBezTo>
                    <a:pt x="55505" y="21242"/>
                    <a:pt x="55694" y="21452"/>
                    <a:pt x="55883" y="21704"/>
                  </a:cubicBezTo>
                  <a:cubicBezTo>
                    <a:pt x="56031" y="21935"/>
                    <a:pt x="56220" y="22146"/>
                    <a:pt x="56451" y="22314"/>
                  </a:cubicBezTo>
                  <a:cubicBezTo>
                    <a:pt x="56598" y="22461"/>
                    <a:pt x="56809" y="22545"/>
                    <a:pt x="56914" y="22734"/>
                  </a:cubicBezTo>
                  <a:cubicBezTo>
                    <a:pt x="56935" y="22755"/>
                    <a:pt x="56977" y="22776"/>
                    <a:pt x="56998" y="22797"/>
                  </a:cubicBezTo>
                  <a:cubicBezTo>
                    <a:pt x="57208" y="22923"/>
                    <a:pt x="57397" y="23092"/>
                    <a:pt x="57565" y="23260"/>
                  </a:cubicBezTo>
                  <a:cubicBezTo>
                    <a:pt x="57692" y="23428"/>
                    <a:pt x="57839" y="23575"/>
                    <a:pt x="58007" y="23701"/>
                  </a:cubicBezTo>
                  <a:cubicBezTo>
                    <a:pt x="58091" y="23785"/>
                    <a:pt x="58196" y="23764"/>
                    <a:pt x="58259" y="23849"/>
                  </a:cubicBezTo>
                  <a:cubicBezTo>
                    <a:pt x="58659" y="24227"/>
                    <a:pt x="59184" y="24374"/>
                    <a:pt x="59605" y="24690"/>
                  </a:cubicBezTo>
                  <a:cubicBezTo>
                    <a:pt x="59899" y="24858"/>
                    <a:pt x="60193" y="24942"/>
                    <a:pt x="60509" y="24963"/>
                  </a:cubicBezTo>
                  <a:cubicBezTo>
                    <a:pt x="60551" y="24984"/>
                    <a:pt x="60614" y="25005"/>
                    <a:pt x="60656" y="25005"/>
                  </a:cubicBezTo>
                  <a:cubicBezTo>
                    <a:pt x="60686" y="25001"/>
                    <a:pt x="60716" y="24999"/>
                    <a:pt x="60747" y="24999"/>
                  </a:cubicBezTo>
                  <a:cubicBezTo>
                    <a:pt x="60891" y="24999"/>
                    <a:pt x="61043" y="25037"/>
                    <a:pt x="61182" y="25089"/>
                  </a:cubicBezTo>
                  <a:cubicBezTo>
                    <a:pt x="61304" y="25177"/>
                    <a:pt x="61456" y="25220"/>
                    <a:pt x="61613" y="25220"/>
                  </a:cubicBezTo>
                  <a:cubicBezTo>
                    <a:pt x="61644" y="25220"/>
                    <a:pt x="61676" y="25219"/>
                    <a:pt x="61707" y="25215"/>
                  </a:cubicBezTo>
                  <a:cubicBezTo>
                    <a:pt x="61875" y="25215"/>
                    <a:pt x="62023" y="25215"/>
                    <a:pt x="62191" y="25236"/>
                  </a:cubicBezTo>
                  <a:cubicBezTo>
                    <a:pt x="62422" y="25299"/>
                    <a:pt x="62653" y="25341"/>
                    <a:pt x="62906" y="25341"/>
                  </a:cubicBezTo>
                  <a:lnTo>
                    <a:pt x="63578" y="25341"/>
                  </a:lnTo>
                  <a:cubicBezTo>
                    <a:pt x="63629" y="25344"/>
                    <a:pt x="63680" y="25345"/>
                    <a:pt x="63731" y="25345"/>
                  </a:cubicBezTo>
                  <a:cubicBezTo>
                    <a:pt x="64079" y="25345"/>
                    <a:pt x="64423" y="25283"/>
                    <a:pt x="64735" y="25173"/>
                  </a:cubicBezTo>
                  <a:cubicBezTo>
                    <a:pt x="64819" y="25131"/>
                    <a:pt x="64903" y="25089"/>
                    <a:pt x="65008" y="25047"/>
                  </a:cubicBezTo>
                  <a:cubicBezTo>
                    <a:pt x="65408" y="24963"/>
                    <a:pt x="65765" y="24795"/>
                    <a:pt x="66164" y="24711"/>
                  </a:cubicBezTo>
                  <a:cubicBezTo>
                    <a:pt x="66183" y="24616"/>
                    <a:pt x="66219" y="24539"/>
                    <a:pt x="66302" y="24539"/>
                  </a:cubicBezTo>
                  <a:cubicBezTo>
                    <a:pt x="66311" y="24539"/>
                    <a:pt x="66322" y="24540"/>
                    <a:pt x="66333" y="24542"/>
                  </a:cubicBezTo>
                  <a:cubicBezTo>
                    <a:pt x="66417" y="24542"/>
                    <a:pt x="66522" y="24521"/>
                    <a:pt x="66606" y="24458"/>
                  </a:cubicBezTo>
                  <a:cubicBezTo>
                    <a:pt x="66753" y="24395"/>
                    <a:pt x="66942" y="24437"/>
                    <a:pt x="67068" y="24353"/>
                  </a:cubicBezTo>
                  <a:cubicBezTo>
                    <a:pt x="67216" y="24269"/>
                    <a:pt x="67363" y="24185"/>
                    <a:pt x="67510" y="24122"/>
                  </a:cubicBezTo>
                  <a:cubicBezTo>
                    <a:pt x="67552" y="24143"/>
                    <a:pt x="67594" y="24164"/>
                    <a:pt x="67636" y="24164"/>
                  </a:cubicBezTo>
                  <a:cubicBezTo>
                    <a:pt x="67678" y="24101"/>
                    <a:pt x="67678" y="24038"/>
                    <a:pt x="67762" y="23996"/>
                  </a:cubicBezTo>
                  <a:cubicBezTo>
                    <a:pt x="67825" y="23996"/>
                    <a:pt x="67888" y="23975"/>
                    <a:pt x="67951" y="23954"/>
                  </a:cubicBezTo>
                  <a:cubicBezTo>
                    <a:pt x="68036" y="23933"/>
                    <a:pt x="68099" y="23891"/>
                    <a:pt x="68162" y="23849"/>
                  </a:cubicBezTo>
                  <a:cubicBezTo>
                    <a:pt x="68222" y="23862"/>
                    <a:pt x="68282" y="23869"/>
                    <a:pt x="68341" y="23869"/>
                  </a:cubicBezTo>
                  <a:cubicBezTo>
                    <a:pt x="68469" y="23869"/>
                    <a:pt x="68593" y="23836"/>
                    <a:pt x="68708" y="23764"/>
                  </a:cubicBezTo>
                  <a:cubicBezTo>
                    <a:pt x="68982" y="23596"/>
                    <a:pt x="69255" y="23470"/>
                    <a:pt x="69549" y="23344"/>
                  </a:cubicBezTo>
                  <a:cubicBezTo>
                    <a:pt x="69949" y="23197"/>
                    <a:pt x="70327" y="23008"/>
                    <a:pt x="70727" y="22881"/>
                  </a:cubicBezTo>
                  <a:cubicBezTo>
                    <a:pt x="70832" y="22860"/>
                    <a:pt x="70895" y="22818"/>
                    <a:pt x="70979" y="22755"/>
                  </a:cubicBezTo>
                  <a:cubicBezTo>
                    <a:pt x="71063" y="22650"/>
                    <a:pt x="71189" y="22587"/>
                    <a:pt x="71336" y="22566"/>
                  </a:cubicBezTo>
                  <a:cubicBezTo>
                    <a:pt x="71526" y="22545"/>
                    <a:pt x="71694" y="22440"/>
                    <a:pt x="71883" y="22398"/>
                  </a:cubicBezTo>
                  <a:cubicBezTo>
                    <a:pt x="71988" y="22398"/>
                    <a:pt x="72093" y="22356"/>
                    <a:pt x="72177" y="22272"/>
                  </a:cubicBezTo>
                  <a:cubicBezTo>
                    <a:pt x="72346" y="22104"/>
                    <a:pt x="72577" y="22104"/>
                    <a:pt x="72787" y="22019"/>
                  </a:cubicBezTo>
                  <a:cubicBezTo>
                    <a:pt x="73102" y="21872"/>
                    <a:pt x="73418" y="21767"/>
                    <a:pt x="73754" y="21641"/>
                  </a:cubicBezTo>
                  <a:cubicBezTo>
                    <a:pt x="73775" y="21620"/>
                    <a:pt x="73775" y="21620"/>
                    <a:pt x="73796" y="21599"/>
                  </a:cubicBezTo>
                  <a:lnTo>
                    <a:pt x="73754" y="21557"/>
                  </a:lnTo>
                  <a:lnTo>
                    <a:pt x="73901" y="21473"/>
                  </a:lnTo>
                  <a:lnTo>
                    <a:pt x="73964" y="21515"/>
                  </a:lnTo>
                  <a:cubicBezTo>
                    <a:pt x="73985" y="21515"/>
                    <a:pt x="74006" y="21515"/>
                    <a:pt x="74028" y="21494"/>
                  </a:cubicBezTo>
                  <a:cubicBezTo>
                    <a:pt x="74145" y="21377"/>
                    <a:pt x="74302" y="21313"/>
                    <a:pt x="74456" y="21313"/>
                  </a:cubicBezTo>
                  <a:cubicBezTo>
                    <a:pt x="74496" y="21313"/>
                    <a:pt x="74536" y="21317"/>
                    <a:pt x="74574" y="21326"/>
                  </a:cubicBezTo>
                  <a:cubicBezTo>
                    <a:pt x="74595" y="21305"/>
                    <a:pt x="74595" y="21284"/>
                    <a:pt x="74595" y="21263"/>
                  </a:cubicBezTo>
                  <a:cubicBezTo>
                    <a:pt x="74595" y="21263"/>
                    <a:pt x="74511" y="21221"/>
                    <a:pt x="74553" y="21221"/>
                  </a:cubicBezTo>
                  <a:cubicBezTo>
                    <a:pt x="74595" y="21221"/>
                    <a:pt x="74595" y="21242"/>
                    <a:pt x="74595" y="21263"/>
                  </a:cubicBezTo>
                  <a:cubicBezTo>
                    <a:pt x="74620" y="21270"/>
                    <a:pt x="74643" y="21272"/>
                    <a:pt x="74666" y="21272"/>
                  </a:cubicBezTo>
                  <a:cubicBezTo>
                    <a:pt x="74778" y="21272"/>
                    <a:pt x="74868" y="21199"/>
                    <a:pt x="74974" y="21199"/>
                  </a:cubicBezTo>
                  <a:cubicBezTo>
                    <a:pt x="74932" y="21115"/>
                    <a:pt x="74847" y="21157"/>
                    <a:pt x="74784" y="21094"/>
                  </a:cubicBezTo>
                  <a:cubicBezTo>
                    <a:pt x="75079" y="20926"/>
                    <a:pt x="75415" y="20842"/>
                    <a:pt x="75752" y="20821"/>
                  </a:cubicBezTo>
                  <a:cubicBezTo>
                    <a:pt x="75815" y="20779"/>
                    <a:pt x="75920" y="20737"/>
                    <a:pt x="76004" y="20716"/>
                  </a:cubicBezTo>
                  <a:cubicBezTo>
                    <a:pt x="76193" y="20653"/>
                    <a:pt x="76361" y="20548"/>
                    <a:pt x="76529" y="20443"/>
                  </a:cubicBezTo>
                  <a:cubicBezTo>
                    <a:pt x="76782" y="20253"/>
                    <a:pt x="77076" y="20127"/>
                    <a:pt x="77391" y="20022"/>
                  </a:cubicBezTo>
                  <a:cubicBezTo>
                    <a:pt x="77560" y="19938"/>
                    <a:pt x="77749" y="19896"/>
                    <a:pt x="77938" y="19875"/>
                  </a:cubicBezTo>
                  <a:cubicBezTo>
                    <a:pt x="78148" y="19875"/>
                    <a:pt x="78316" y="19707"/>
                    <a:pt x="78548" y="19686"/>
                  </a:cubicBezTo>
                  <a:cubicBezTo>
                    <a:pt x="78569" y="19686"/>
                    <a:pt x="78569" y="19665"/>
                    <a:pt x="78569" y="19665"/>
                  </a:cubicBezTo>
                  <a:cubicBezTo>
                    <a:pt x="78611" y="19560"/>
                    <a:pt x="78716" y="19560"/>
                    <a:pt x="78800" y="19518"/>
                  </a:cubicBezTo>
                  <a:cubicBezTo>
                    <a:pt x="79178" y="19370"/>
                    <a:pt x="79536" y="19244"/>
                    <a:pt x="79914" y="19118"/>
                  </a:cubicBezTo>
                  <a:cubicBezTo>
                    <a:pt x="80188" y="19013"/>
                    <a:pt x="80461" y="18887"/>
                    <a:pt x="80755" y="18803"/>
                  </a:cubicBezTo>
                  <a:cubicBezTo>
                    <a:pt x="80839" y="18782"/>
                    <a:pt x="80923" y="18719"/>
                    <a:pt x="80987" y="18635"/>
                  </a:cubicBezTo>
                  <a:lnTo>
                    <a:pt x="81092" y="18719"/>
                  </a:lnTo>
                  <a:cubicBezTo>
                    <a:pt x="81428" y="18613"/>
                    <a:pt x="81764" y="18487"/>
                    <a:pt x="82080" y="18340"/>
                  </a:cubicBezTo>
                  <a:cubicBezTo>
                    <a:pt x="82206" y="18340"/>
                    <a:pt x="82353" y="18298"/>
                    <a:pt x="82479" y="18298"/>
                  </a:cubicBezTo>
                  <a:cubicBezTo>
                    <a:pt x="82605" y="18298"/>
                    <a:pt x="82732" y="18277"/>
                    <a:pt x="82858" y="18235"/>
                  </a:cubicBezTo>
                  <a:cubicBezTo>
                    <a:pt x="82900" y="18214"/>
                    <a:pt x="82963" y="18214"/>
                    <a:pt x="83005" y="18214"/>
                  </a:cubicBezTo>
                  <a:cubicBezTo>
                    <a:pt x="83040" y="18219"/>
                    <a:pt x="83074" y="18222"/>
                    <a:pt x="83109" y="18222"/>
                  </a:cubicBezTo>
                  <a:cubicBezTo>
                    <a:pt x="83222" y="18222"/>
                    <a:pt x="83334" y="18194"/>
                    <a:pt x="83446" y="18130"/>
                  </a:cubicBezTo>
                  <a:cubicBezTo>
                    <a:pt x="83494" y="18111"/>
                    <a:pt x="83545" y="18101"/>
                    <a:pt x="83597" y="18101"/>
                  </a:cubicBezTo>
                  <a:cubicBezTo>
                    <a:pt x="83661" y="18101"/>
                    <a:pt x="83725" y="18116"/>
                    <a:pt x="83783" y="18151"/>
                  </a:cubicBezTo>
                  <a:cubicBezTo>
                    <a:pt x="83867" y="18088"/>
                    <a:pt x="83951" y="18046"/>
                    <a:pt x="84056" y="18046"/>
                  </a:cubicBezTo>
                  <a:cubicBezTo>
                    <a:pt x="84175" y="18029"/>
                    <a:pt x="84293" y="17971"/>
                    <a:pt x="84390" y="17971"/>
                  </a:cubicBezTo>
                  <a:cubicBezTo>
                    <a:pt x="84413" y="17971"/>
                    <a:pt x="84435" y="17975"/>
                    <a:pt x="84456" y="17983"/>
                  </a:cubicBezTo>
                  <a:cubicBezTo>
                    <a:pt x="84563" y="18014"/>
                    <a:pt x="84671" y="18033"/>
                    <a:pt x="84787" y="18033"/>
                  </a:cubicBezTo>
                  <a:cubicBezTo>
                    <a:pt x="84829" y="18033"/>
                    <a:pt x="84873" y="18030"/>
                    <a:pt x="84918" y="18025"/>
                  </a:cubicBezTo>
                  <a:lnTo>
                    <a:pt x="86369" y="18025"/>
                  </a:lnTo>
                  <a:cubicBezTo>
                    <a:pt x="86400" y="18020"/>
                    <a:pt x="86433" y="18017"/>
                    <a:pt x="86467" y="18017"/>
                  </a:cubicBezTo>
                  <a:cubicBezTo>
                    <a:pt x="86567" y="18017"/>
                    <a:pt x="86674" y="18041"/>
                    <a:pt x="86768" y="18088"/>
                  </a:cubicBezTo>
                  <a:lnTo>
                    <a:pt x="86831" y="17962"/>
                  </a:lnTo>
                  <a:cubicBezTo>
                    <a:pt x="86852" y="18004"/>
                    <a:pt x="86873" y="18046"/>
                    <a:pt x="86894" y="18088"/>
                  </a:cubicBezTo>
                  <a:cubicBezTo>
                    <a:pt x="86911" y="18086"/>
                    <a:pt x="86928" y="18086"/>
                    <a:pt x="86945" y="18086"/>
                  </a:cubicBezTo>
                  <a:cubicBezTo>
                    <a:pt x="87133" y="18086"/>
                    <a:pt x="87311" y="18167"/>
                    <a:pt x="87497" y="18167"/>
                  </a:cubicBezTo>
                  <a:cubicBezTo>
                    <a:pt x="87541" y="18167"/>
                    <a:pt x="87585" y="18162"/>
                    <a:pt x="87630" y="18151"/>
                  </a:cubicBezTo>
                  <a:lnTo>
                    <a:pt x="87693" y="18256"/>
                  </a:lnTo>
                  <a:cubicBezTo>
                    <a:pt x="87722" y="18268"/>
                    <a:pt x="87752" y="18273"/>
                    <a:pt x="87782" y="18273"/>
                  </a:cubicBezTo>
                  <a:cubicBezTo>
                    <a:pt x="87850" y="18273"/>
                    <a:pt x="87920" y="18251"/>
                    <a:pt x="87989" y="18251"/>
                  </a:cubicBezTo>
                  <a:cubicBezTo>
                    <a:pt x="88046" y="18251"/>
                    <a:pt x="88102" y="18266"/>
                    <a:pt x="88156" y="18319"/>
                  </a:cubicBezTo>
                  <a:cubicBezTo>
                    <a:pt x="88156" y="18340"/>
                    <a:pt x="88093" y="18361"/>
                    <a:pt x="88156" y="18382"/>
                  </a:cubicBezTo>
                  <a:cubicBezTo>
                    <a:pt x="88170" y="18382"/>
                    <a:pt x="88203" y="18401"/>
                    <a:pt x="88235" y="18401"/>
                  </a:cubicBezTo>
                  <a:cubicBezTo>
                    <a:pt x="88252" y="18401"/>
                    <a:pt x="88268" y="18396"/>
                    <a:pt x="88282" y="18382"/>
                  </a:cubicBezTo>
                  <a:cubicBezTo>
                    <a:pt x="88309" y="18341"/>
                    <a:pt x="88354" y="18318"/>
                    <a:pt x="88405" y="18318"/>
                  </a:cubicBezTo>
                  <a:cubicBezTo>
                    <a:pt x="88433" y="18318"/>
                    <a:pt x="88462" y="18325"/>
                    <a:pt x="88492" y="18340"/>
                  </a:cubicBezTo>
                  <a:cubicBezTo>
                    <a:pt x="88576" y="18445"/>
                    <a:pt x="88745" y="18424"/>
                    <a:pt x="88850" y="18550"/>
                  </a:cubicBezTo>
                  <a:cubicBezTo>
                    <a:pt x="88850" y="18571"/>
                    <a:pt x="88787" y="18592"/>
                    <a:pt x="88850" y="18635"/>
                  </a:cubicBezTo>
                  <a:lnTo>
                    <a:pt x="88934" y="18635"/>
                  </a:lnTo>
                  <a:cubicBezTo>
                    <a:pt x="88934" y="18604"/>
                    <a:pt x="88956" y="18584"/>
                    <a:pt x="88993" y="18584"/>
                  </a:cubicBezTo>
                  <a:cubicBezTo>
                    <a:pt x="89007" y="18584"/>
                    <a:pt x="89022" y="18587"/>
                    <a:pt x="89039" y="18592"/>
                  </a:cubicBezTo>
                  <a:cubicBezTo>
                    <a:pt x="89026" y="18630"/>
                    <a:pt x="88999" y="18638"/>
                    <a:pt x="88974" y="18638"/>
                  </a:cubicBezTo>
                  <a:cubicBezTo>
                    <a:pt x="88957" y="18638"/>
                    <a:pt x="88942" y="18635"/>
                    <a:pt x="88934" y="18635"/>
                  </a:cubicBezTo>
                  <a:lnTo>
                    <a:pt x="88934" y="18635"/>
                  </a:lnTo>
                  <a:cubicBezTo>
                    <a:pt x="88934" y="18656"/>
                    <a:pt x="88955" y="18698"/>
                    <a:pt x="88955" y="18698"/>
                  </a:cubicBezTo>
                  <a:cubicBezTo>
                    <a:pt x="88978" y="18692"/>
                    <a:pt x="89001" y="18690"/>
                    <a:pt x="89023" y="18690"/>
                  </a:cubicBezTo>
                  <a:cubicBezTo>
                    <a:pt x="89185" y="18690"/>
                    <a:pt x="89333" y="18810"/>
                    <a:pt x="89480" y="18866"/>
                  </a:cubicBezTo>
                  <a:cubicBezTo>
                    <a:pt x="89628" y="18929"/>
                    <a:pt x="89775" y="19013"/>
                    <a:pt x="89901" y="19097"/>
                  </a:cubicBezTo>
                  <a:cubicBezTo>
                    <a:pt x="89880" y="19139"/>
                    <a:pt x="89859" y="19139"/>
                    <a:pt x="89880" y="19223"/>
                  </a:cubicBezTo>
                  <a:cubicBezTo>
                    <a:pt x="90132" y="19370"/>
                    <a:pt x="90511" y="19349"/>
                    <a:pt x="90679" y="19686"/>
                  </a:cubicBezTo>
                  <a:cubicBezTo>
                    <a:pt x="90763" y="19686"/>
                    <a:pt x="90826" y="19749"/>
                    <a:pt x="90910" y="19749"/>
                  </a:cubicBezTo>
                  <a:cubicBezTo>
                    <a:pt x="90920" y="19748"/>
                    <a:pt x="90929" y="19747"/>
                    <a:pt x="90938" y="19747"/>
                  </a:cubicBezTo>
                  <a:cubicBezTo>
                    <a:pt x="91083" y="19747"/>
                    <a:pt x="91128" y="19898"/>
                    <a:pt x="91246" y="19938"/>
                  </a:cubicBezTo>
                  <a:cubicBezTo>
                    <a:pt x="91267" y="20127"/>
                    <a:pt x="91457" y="20127"/>
                    <a:pt x="91562" y="20211"/>
                  </a:cubicBezTo>
                  <a:cubicBezTo>
                    <a:pt x="91583" y="20295"/>
                    <a:pt x="91646" y="20380"/>
                    <a:pt x="91730" y="20422"/>
                  </a:cubicBezTo>
                  <a:cubicBezTo>
                    <a:pt x="91835" y="20485"/>
                    <a:pt x="91772" y="20611"/>
                    <a:pt x="91877" y="20695"/>
                  </a:cubicBezTo>
                  <a:cubicBezTo>
                    <a:pt x="91961" y="20779"/>
                    <a:pt x="92087" y="20821"/>
                    <a:pt x="92129" y="20926"/>
                  </a:cubicBezTo>
                  <a:cubicBezTo>
                    <a:pt x="92129" y="20968"/>
                    <a:pt x="92172" y="20989"/>
                    <a:pt x="92214" y="20989"/>
                  </a:cubicBezTo>
                  <a:cubicBezTo>
                    <a:pt x="92298" y="21031"/>
                    <a:pt x="92361" y="21115"/>
                    <a:pt x="92403" y="21199"/>
                  </a:cubicBezTo>
                  <a:cubicBezTo>
                    <a:pt x="92592" y="21473"/>
                    <a:pt x="92823" y="21725"/>
                    <a:pt x="92991" y="21977"/>
                  </a:cubicBezTo>
                  <a:cubicBezTo>
                    <a:pt x="93076" y="22125"/>
                    <a:pt x="93202" y="22230"/>
                    <a:pt x="93202" y="22440"/>
                  </a:cubicBezTo>
                  <a:cubicBezTo>
                    <a:pt x="93223" y="22524"/>
                    <a:pt x="93265" y="22587"/>
                    <a:pt x="93328" y="22629"/>
                  </a:cubicBezTo>
                  <a:cubicBezTo>
                    <a:pt x="93412" y="22692"/>
                    <a:pt x="93349" y="22797"/>
                    <a:pt x="93412" y="22839"/>
                  </a:cubicBezTo>
                  <a:lnTo>
                    <a:pt x="93559" y="22902"/>
                  </a:lnTo>
                  <a:lnTo>
                    <a:pt x="93559" y="22629"/>
                  </a:lnTo>
                  <a:cubicBezTo>
                    <a:pt x="93454" y="22545"/>
                    <a:pt x="93349" y="22440"/>
                    <a:pt x="93349" y="22314"/>
                  </a:cubicBezTo>
                  <a:cubicBezTo>
                    <a:pt x="93328" y="21998"/>
                    <a:pt x="93076" y="21851"/>
                    <a:pt x="92907" y="21641"/>
                  </a:cubicBezTo>
                  <a:lnTo>
                    <a:pt x="92949" y="21578"/>
                  </a:lnTo>
                  <a:cubicBezTo>
                    <a:pt x="92886" y="21473"/>
                    <a:pt x="92760" y="21410"/>
                    <a:pt x="92739" y="21263"/>
                  </a:cubicBezTo>
                  <a:cubicBezTo>
                    <a:pt x="92739" y="21157"/>
                    <a:pt x="92676" y="21073"/>
                    <a:pt x="92571" y="21031"/>
                  </a:cubicBezTo>
                  <a:cubicBezTo>
                    <a:pt x="92466" y="20989"/>
                    <a:pt x="92424" y="20884"/>
                    <a:pt x="92382" y="20800"/>
                  </a:cubicBezTo>
                  <a:cubicBezTo>
                    <a:pt x="92277" y="20590"/>
                    <a:pt x="92129" y="20422"/>
                    <a:pt x="91919" y="20295"/>
                  </a:cubicBezTo>
                  <a:cubicBezTo>
                    <a:pt x="91877" y="20274"/>
                    <a:pt x="91835" y="20232"/>
                    <a:pt x="91793" y="20169"/>
                  </a:cubicBezTo>
                  <a:cubicBezTo>
                    <a:pt x="91562" y="19833"/>
                    <a:pt x="91267" y="19581"/>
                    <a:pt x="90910" y="19391"/>
                  </a:cubicBezTo>
                  <a:cubicBezTo>
                    <a:pt x="90847" y="19286"/>
                    <a:pt x="90763" y="19202"/>
                    <a:pt x="90637" y="19139"/>
                  </a:cubicBezTo>
                  <a:cubicBezTo>
                    <a:pt x="90469" y="19034"/>
                    <a:pt x="90300" y="18929"/>
                    <a:pt x="90132" y="18803"/>
                  </a:cubicBezTo>
                  <a:cubicBezTo>
                    <a:pt x="89859" y="18635"/>
                    <a:pt x="89565" y="18487"/>
                    <a:pt x="89249" y="18361"/>
                  </a:cubicBezTo>
                  <a:cubicBezTo>
                    <a:pt x="89228" y="18319"/>
                    <a:pt x="89249" y="18256"/>
                    <a:pt x="89207" y="18214"/>
                  </a:cubicBezTo>
                  <a:lnTo>
                    <a:pt x="89123" y="18256"/>
                  </a:lnTo>
                  <a:cubicBezTo>
                    <a:pt x="89114" y="18259"/>
                    <a:pt x="89106" y="18260"/>
                    <a:pt x="89099" y="18260"/>
                  </a:cubicBezTo>
                  <a:cubicBezTo>
                    <a:pt x="89053" y="18260"/>
                    <a:pt x="89030" y="18211"/>
                    <a:pt x="88976" y="18193"/>
                  </a:cubicBezTo>
                  <a:cubicBezTo>
                    <a:pt x="88618" y="18109"/>
                    <a:pt x="88282" y="17983"/>
                    <a:pt x="87925" y="17899"/>
                  </a:cubicBezTo>
                  <a:cubicBezTo>
                    <a:pt x="87818" y="17881"/>
                    <a:pt x="87772" y="17758"/>
                    <a:pt x="87684" y="17758"/>
                  </a:cubicBezTo>
                  <a:cubicBezTo>
                    <a:pt x="87668" y="17758"/>
                    <a:pt x="87650" y="17763"/>
                    <a:pt x="87630" y="17773"/>
                  </a:cubicBezTo>
                  <a:cubicBezTo>
                    <a:pt x="87252" y="17646"/>
                    <a:pt x="86852" y="17604"/>
                    <a:pt x="86453" y="17583"/>
                  </a:cubicBezTo>
                  <a:cubicBezTo>
                    <a:pt x="86439" y="17583"/>
                    <a:pt x="86423" y="17586"/>
                    <a:pt x="86406" y="17586"/>
                  </a:cubicBezTo>
                  <a:cubicBezTo>
                    <a:pt x="86373" y="17586"/>
                    <a:pt x="86341" y="17576"/>
                    <a:pt x="86327" y="17520"/>
                  </a:cubicBezTo>
                  <a:cubicBezTo>
                    <a:pt x="86287" y="17515"/>
                    <a:pt x="86249" y="17513"/>
                    <a:pt x="86211" y="17513"/>
                  </a:cubicBezTo>
                  <a:cubicBezTo>
                    <a:pt x="86089" y="17513"/>
                    <a:pt x="85977" y="17540"/>
                    <a:pt x="85864" y="17604"/>
                  </a:cubicBezTo>
                  <a:cubicBezTo>
                    <a:pt x="85759" y="17531"/>
                    <a:pt x="85649" y="17520"/>
                    <a:pt x="85538" y="17520"/>
                  </a:cubicBezTo>
                  <a:cubicBezTo>
                    <a:pt x="85494" y="17520"/>
                    <a:pt x="85450" y="17522"/>
                    <a:pt x="85406" y="17522"/>
                  </a:cubicBezTo>
                  <a:cubicBezTo>
                    <a:pt x="85341" y="17522"/>
                    <a:pt x="85276" y="17518"/>
                    <a:pt x="85212" y="17499"/>
                  </a:cubicBezTo>
                  <a:cubicBezTo>
                    <a:pt x="85263" y="17461"/>
                    <a:pt x="85313" y="17454"/>
                    <a:pt x="85364" y="17454"/>
                  </a:cubicBezTo>
                  <a:cubicBezTo>
                    <a:pt x="85397" y="17454"/>
                    <a:pt x="85431" y="17457"/>
                    <a:pt x="85465" y="17457"/>
                  </a:cubicBezTo>
                  <a:lnTo>
                    <a:pt x="85675" y="17457"/>
                  </a:lnTo>
                  <a:cubicBezTo>
                    <a:pt x="85696" y="17462"/>
                    <a:pt x="85718" y="17465"/>
                    <a:pt x="85741" y="17465"/>
                  </a:cubicBezTo>
                  <a:cubicBezTo>
                    <a:pt x="85809" y="17465"/>
                    <a:pt x="85880" y="17441"/>
                    <a:pt x="85927" y="17394"/>
                  </a:cubicBezTo>
                  <a:lnTo>
                    <a:pt x="85927" y="17394"/>
                  </a:lnTo>
                  <a:cubicBezTo>
                    <a:pt x="85899" y="17401"/>
                    <a:pt x="85874" y="17404"/>
                    <a:pt x="85851" y="17404"/>
                  </a:cubicBezTo>
                  <a:cubicBezTo>
                    <a:pt x="85736" y="17404"/>
                    <a:pt x="85675" y="17331"/>
                    <a:pt x="85570" y="17331"/>
                  </a:cubicBezTo>
                  <a:cubicBezTo>
                    <a:pt x="85514" y="17387"/>
                    <a:pt x="85439" y="17406"/>
                    <a:pt x="85358" y="17406"/>
                  </a:cubicBezTo>
                  <a:cubicBezTo>
                    <a:pt x="85318" y="17406"/>
                    <a:pt x="85276" y="17401"/>
                    <a:pt x="85233" y="17394"/>
                  </a:cubicBezTo>
                  <a:cubicBezTo>
                    <a:pt x="85212" y="17352"/>
                    <a:pt x="85191" y="17331"/>
                    <a:pt x="85170" y="17268"/>
                  </a:cubicBezTo>
                  <a:cubicBezTo>
                    <a:pt x="84960" y="17268"/>
                    <a:pt x="84771" y="17331"/>
                    <a:pt x="84603" y="17457"/>
                  </a:cubicBezTo>
                  <a:lnTo>
                    <a:pt x="83909" y="17457"/>
                  </a:lnTo>
                  <a:lnTo>
                    <a:pt x="83972" y="17331"/>
                  </a:lnTo>
                  <a:lnTo>
                    <a:pt x="83972" y="17331"/>
                  </a:lnTo>
                  <a:cubicBezTo>
                    <a:pt x="83767" y="17413"/>
                    <a:pt x="83543" y="17395"/>
                    <a:pt x="83357" y="17510"/>
                  </a:cubicBezTo>
                  <a:lnTo>
                    <a:pt x="83357" y="17510"/>
                  </a:lnTo>
                  <a:cubicBezTo>
                    <a:pt x="83341" y="17470"/>
                    <a:pt x="83295" y="17449"/>
                    <a:pt x="83278" y="17415"/>
                  </a:cubicBezTo>
                  <a:cubicBezTo>
                    <a:pt x="83208" y="17454"/>
                    <a:pt x="83132" y="17461"/>
                    <a:pt x="83054" y="17461"/>
                  </a:cubicBezTo>
                  <a:cubicBezTo>
                    <a:pt x="83010" y="17461"/>
                    <a:pt x="82965" y="17459"/>
                    <a:pt x="82920" y="17459"/>
                  </a:cubicBezTo>
                  <a:cubicBezTo>
                    <a:pt x="82833" y="17459"/>
                    <a:pt x="82747" y="17468"/>
                    <a:pt x="82669" y="17520"/>
                  </a:cubicBezTo>
                  <a:cubicBezTo>
                    <a:pt x="82647" y="17520"/>
                    <a:pt x="82626" y="17478"/>
                    <a:pt x="82605" y="17478"/>
                  </a:cubicBezTo>
                  <a:lnTo>
                    <a:pt x="82584" y="17478"/>
                  </a:lnTo>
                  <a:cubicBezTo>
                    <a:pt x="82416" y="17562"/>
                    <a:pt x="82269" y="17667"/>
                    <a:pt x="82143" y="17773"/>
                  </a:cubicBezTo>
                  <a:cubicBezTo>
                    <a:pt x="82119" y="17768"/>
                    <a:pt x="82096" y="17766"/>
                    <a:pt x="82074" y="17766"/>
                  </a:cubicBezTo>
                  <a:cubicBezTo>
                    <a:pt x="82035" y="17766"/>
                    <a:pt x="81999" y="17771"/>
                    <a:pt x="81964" y="17771"/>
                  </a:cubicBezTo>
                  <a:cubicBezTo>
                    <a:pt x="81932" y="17771"/>
                    <a:pt x="81901" y="17767"/>
                    <a:pt x="81870" y="17751"/>
                  </a:cubicBezTo>
                  <a:cubicBezTo>
                    <a:pt x="81912" y="17709"/>
                    <a:pt x="81975" y="17730"/>
                    <a:pt x="81975" y="17667"/>
                  </a:cubicBezTo>
                  <a:cubicBezTo>
                    <a:pt x="81943" y="17646"/>
                    <a:pt x="81912" y="17641"/>
                    <a:pt x="81877" y="17641"/>
                  </a:cubicBezTo>
                  <a:cubicBezTo>
                    <a:pt x="81843" y="17641"/>
                    <a:pt x="81807" y="17646"/>
                    <a:pt x="81764" y="17646"/>
                  </a:cubicBezTo>
                  <a:cubicBezTo>
                    <a:pt x="81743" y="17688"/>
                    <a:pt x="81743" y="17730"/>
                    <a:pt x="81722" y="17751"/>
                  </a:cubicBezTo>
                  <a:cubicBezTo>
                    <a:pt x="81449" y="17794"/>
                    <a:pt x="81176" y="17878"/>
                    <a:pt x="80945" y="18025"/>
                  </a:cubicBezTo>
                  <a:cubicBezTo>
                    <a:pt x="80930" y="18028"/>
                    <a:pt x="80916" y="18029"/>
                    <a:pt x="80903" y="18029"/>
                  </a:cubicBezTo>
                  <a:cubicBezTo>
                    <a:pt x="80827" y="18029"/>
                    <a:pt x="80788" y="17983"/>
                    <a:pt x="80734" y="17983"/>
                  </a:cubicBezTo>
                  <a:lnTo>
                    <a:pt x="80587" y="18109"/>
                  </a:lnTo>
                  <a:cubicBezTo>
                    <a:pt x="80545" y="18098"/>
                    <a:pt x="80503" y="18093"/>
                    <a:pt x="80464" y="18093"/>
                  </a:cubicBezTo>
                  <a:cubicBezTo>
                    <a:pt x="80424" y="18093"/>
                    <a:pt x="80387" y="18098"/>
                    <a:pt x="80356" y="18109"/>
                  </a:cubicBezTo>
                  <a:cubicBezTo>
                    <a:pt x="80083" y="18193"/>
                    <a:pt x="79809" y="18298"/>
                    <a:pt x="79536" y="18445"/>
                  </a:cubicBezTo>
                  <a:cubicBezTo>
                    <a:pt x="79473" y="18498"/>
                    <a:pt x="79431" y="18519"/>
                    <a:pt x="79383" y="18519"/>
                  </a:cubicBezTo>
                  <a:cubicBezTo>
                    <a:pt x="79336" y="18519"/>
                    <a:pt x="79284" y="18498"/>
                    <a:pt x="79199" y="18466"/>
                  </a:cubicBezTo>
                  <a:cubicBezTo>
                    <a:pt x="79052" y="18529"/>
                    <a:pt x="78905" y="18592"/>
                    <a:pt x="78758" y="18677"/>
                  </a:cubicBezTo>
                  <a:cubicBezTo>
                    <a:pt x="78611" y="18740"/>
                    <a:pt x="78485" y="18866"/>
                    <a:pt x="78401" y="19034"/>
                  </a:cubicBezTo>
                  <a:cubicBezTo>
                    <a:pt x="78332" y="19005"/>
                    <a:pt x="78296" y="18989"/>
                    <a:pt x="78245" y="18989"/>
                  </a:cubicBezTo>
                  <a:cubicBezTo>
                    <a:pt x="78185" y="18989"/>
                    <a:pt x="78107" y="19010"/>
                    <a:pt x="77938" y="19055"/>
                  </a:cubicBezTo>
                  <a:cubicBezTo>
                    <a:pt x="77791" y="19097"/>
                    <a:pt x="77623" y="19076"/>
                    <a:pt x="77497" y="19202"/>
                  </a:cubicBezTo>
                  <a:cubicBezTo>
                    <a:pt x="77452" y="19172"/>
                    <a:pt x="77407" y="19143"/>
                    <a:pt x="77363" y="19143"/>
                  </a:cubicBezTo>
                  <a:cubicBezTo>
                    <a:pt x="77344" y="19143"/>
                    <a:pt x="77326" y="19148"/>
                    <a:pt x="77307" y="19160"/>
                  </a:cubicBezTo>
                  <a:cubicBezTo>
                    <a:pt x="77181" y="19223"/>
                    <a:pt x="77034" y="19244"/>
                    <a:pt x="76971" y="19349"/>
                  </a:cubicBezTo>
                  <a:cubicBezTo>
                    <a:pt x="76887" y="19475"/>
                    <a:pt x="76761" y="19433"/>
                    <a:pt x="76677" y="19518"/>
                  </a:cubicBezTo>
                  <a:cubicBezTo>
                    <a:pt x="76653" y="19479"/>
                    <a:pt x="76630" y="19466"/>
                    <a:pt x="76608" y="19466"/>
                  </a:cubicBezTo>
                  <a:cubicBezTo>
                    <a:pt x="76570" y="19466"/>
                    <a:pt x="76535" y="19504"/>
                    <a:pt x="76508" y="19518"/>
                  </a:cubicBezTo>
                  <a:cubicBezTo>
                    <a:pt x="76298" y="19623"/>
                    <a:pt x="76088" y="19728"/>
                    <a:pt x="75878" y="19833"/>
                  </a:cubicBezTo>
                  <a:cubicBezTo>
                    <a:pt x="75709" y="19917"/>
                    <a:pt x="75520" y="19980"/>
                    <a:pt x="75331" y="20022"/>
                  </a:cubicBezTo>
                  <a:cubicBezTo>
                    <a:pt x="75100" y="20043"/>
                    <a:pt x="74890" y="20106"/>
                    <a:pt x="74679" y="20232"/>
                  </a:cubicBezTo>
                  <a:cubicBezTo>
                    <a:pt x="74658" y="20232"/>
                    <a:pt x="74658" y="20253"/>
                    <a:pt x="74658" y="20274"/>
                  </a:cubicBezTo>
                  <a:cubicBezTo>
                    <a:pt x="74676" y="20292"/>
                    <a:pt x="74694" y="20325"/>
                    <a:pt x="74711" y="20335"/>
                  </a:cubicBezTo>
                  <a:lnTo>
                    <a:pt x="74711" y="20335"/>
                  </a:lnTo>
                  <a:cubicBezTo>
                    <a:pt x="74667" y="20407"/>
                    <a:pt x="74589" y="20443"/>
                    <a:pt x="74511" y="20443"/>
                  </a:cubicBezTo>
                  <a:lnTo>
                    <a:pt x="74448" y="20337"/>
                  </a:lnTo>
                  <a:cubicBezTo>
                    <a:pt x="74280" y="20443"/>
                    <a:pt x="74112" y="20527"/>
                    <a:pt x="73922" y="20590"/>
                  </a:cubicBezTo>
                  <a:cubicBezTo>
                    <a:pt x="73754" y="20632"/>
                    <a:pt x="73544" y="20611"/>
                    <a:pt x="73397" y="20800"/>
                  </a:cubicBezTo>
                  <a:cubicBezTo>
                    <a:pt x="73382" y="20797"/>
                    <a:pt x="73369" y="20796"/>
                    <a:pt x="73356" y="20796"/>
                  </a:cubicBezTo>
                  <a:cubicBezTo>
                    <a:pt x="73274" y="20796"/>
                    <a:pt x="73217" y="20848"/>
                    <a:pt x="73144" y="20884"/>
                  </a:cubicBezTo>
                  <a:cubicBezTo>
                    <a:pt x="73039" y="20884"/>
                    <a:pt x="72934" y="20926"/>
                    <a:pt x="72850" y="20989"/>
                  </a:cubicBezTo>
                  <a:cubicBezTo>
                    <a:pt x="72703" y="21115"/>
                    <a:pt x="72556" y="21199"/>
                    <a:pt x="72367" y="21263"/>
                  </a:cubicBezTo>
                  <a:cubicBezTo>
                    <a:pt x="72177" y="21305"/>
                    <a:pt x="71988" y="21389"/>
                    <a:pt x="71820" y="21494"/>
                  </a:cubicBezTo>
                  <a:cubicBezTo>
                    <a:pt x="71673" y="21578"/>
                    <a:pt x="71505" y="21641"/>
                    <a:pt x="71336" y="21704"/>
                  </a:cubicBezTo>
                  <a:cubicBezTo>
                    <a:pt x="71318" y="21717"/>
                    <a:pt x="71299" y="21720"/>
                    <a:pt x="71280" y="21720"/>
                  </a:cubicBezTo>
                  <a:cubicBezTo>
                    <a:pt x="71260" y="21720"/>
                    <a:pt x="71240" y="21716"/>
                    <a:pt x="71221" y="21716"/>
                  </a:cubicBezTo>
                  <a:cubicBezTo>
                    <a:pt x="71196" y="21716"/>
                    <a:pt x="71172" y="21722"/>
                    <a:pt x="71147" y="21746"/>
                  </a:cubicBezTo>
                  <a:cubicBezTo>
                    <a:pt x="71084" y="21788"/>
                    <a:pt x="71000" y="21830"/>
                    <a:pt x="70937" y="21851"/>
                  </a:cubicBezTo>
                  <a:cubicBezTo>
                    <a:pt x="70862" y="21870"/>
                    <a:pt x="70821" y="21939"/>
                    <a:pt x="70738" y="21939"/>
                  </a:cubicBezTo>
                  <a:cubicBezTo>
                    <a:pt x="70728" y="21939"/>
                    <a:pt x="70717" y="21938"/>
                    <a:pt x="70706" y="21935"/>
                  </a:cubicBezTo>
                  <a:lnTo>
                    <a:pt x="70706" y="21935"/>
                  </a:lnTo>
                  <a:cubicBezTo>
                    <a:pt x="70706" y="21956"/>
                    <a:pt x="70727" y="21977"/>
                    <a:pt x="70685" y="21977"/>
                  </a:cubicBezTo>
                  <a:cubicBezTo>
                    <a:pt x="70643" y="21977"/>
                    <a:pt x="70643" y="21956"/>
                    <a:pt x="70643" y="21935"/>
                  </a:cubicBezTo>
                  <a:cubicBezTo>
                    <a:pt x="70390" y="22019"/>
                    <a:pt x="70159" y="22146"/>
                    <a:pt x="69928" y="22272"/>
                  </a:cubicBezTo>
                  <a:cubicBezTo>
                    <a:pt x="69802" y="22314"/>
                    <a:pt x="69675" y="22356"/>
                    <a:pt x="69549" y="22377"/>
                  </a:cubicBezTo>
                  <a:cubicBezTo>
                    <a:pt x="69423" y="22377"/>
                    <a:pt x="69339" y="22524"/>
                    <a:pt x="69213" y="22545"/>
                  </a:cubicBezTo>
                  <a:cubicBezTo>
                    <a:pt x="68919" y="22608"/>
                    <a:pt x="68645" y="22713"/>
                    <a:pt x="68393" y="22881"/>
                  </a:cubicBezTo>
                  <a:cubicBezTo>
                    <a:pt x="68225" y="22966"/>
                    <a:pt x="68057" y="23008"/>
                    <a:pt x="67888" y="23050"/>
                  </a:cubicBezTo>
                  <a:cubicBezTo>
                    <a:pt x="67741" y="23050"/>
                    <a:pt x="67615" y="23092"/>
                    <a:pt x="67510" y="23176"/>
                  </a:cubicBezTo>
                  <a:cubicBezTo>
                    <a:pt x="67426" y="23260"/>
                    <a:pt x="67321" y="23197"/>
                    <a:pt x="67258" y="23302"/>
                  </a:cubicBezTo>
                  <a:cubicBezTo>
                    <a:pt x="67232" y="23296"/>
                    <a:pt x="67207" y="23294"/>
                    <a:pt x="67184" y="23294"/>
                  </a:cubicBezTo>
                  <a:cubicBezTo>
                    <a:pt x="67039" y="23294"/>
                    <a:pt x="66943" y="23395"/>
                    <a:pt x="66816" y="23449"/>
                  </a:cubicBezTo>
                  <a:cubicBezTo>
                    <a:pt x="66732" y="23491"/>
                    <a:pt x="66648" y="23512"/>
                    <a:pt x="66543" y="23554"/>
                  </a:cubicBezTo>
                  <a:cubicBezTo>
                    <a:pt x="66270" y="23638"/>
                    <a:pt x="65933" y="23638"/>
                    <a:pt x="65702" y="23912"/>
                  </a:cubicBezTo>
                  <a:lnTo>
                    <a:pt x="65660" y="23912"/>
                  </a:lnTo>
                  <a:cubicBezTo>
                    <a:pt x="65562" y="23968"/>
                    <a:pt x="65464" y="23977"/>
                    <a:pt x="65359" y="23977"/>
                  </a:cubicBezTo>
                  <a:cubicBezTo>
                    <a:pt x="65307" y="23977"/>
                    <a:pt x="65253" y="23975"/>
                    <a:pt x="65197" y="23975"/>
                  </a:cubicBezTo>
                  <a:cubicBezTo>
                    <a:pt x="65092" y="23996"/>
                    <a:pt x="65008" y="24080"/>
                    <a:pt x="64903" y="24101"/>
                  </a:cubicBezTo>
                  <a:cubicBezTo>
                    <a:pt x="64735" y="24164"/>
                    <a:pt x="64567" y="24206"/>
                    <a:pt x="64377" y="24227"/>
                  </a:cubicBezTo>
                  <a:cubicBezTo>
                    <a:pt x="64209" y="24339"/>
                    <a:pt x="64022" y="24358"/>
                    <a:pt x="63835" y="24358"/>
                  </a:cubicBezTo>
                  <a:cubicBezTo>
                    <a:pt x="63742" y="24358"/>
                    <a:pt x="63648" y="24353"/>
                    <a:pt x="63557" y="24353"/>
                  </a:cubicBezTo>
                  <a:cubicBezTo>
                    <a:pt x="63535" y="24348"/>
                    <a:pt x="63512" y="24345"/>
                    <a:pt x="63490" y="24345"/>
                  </a:cubicBezTo>
                  <a:cubicBezTo>
                    <a:pt x="63428" y="24345"/>
                    <a:pt x="63367" y="24364"/>
                    <a:pt x="63305" y="24395"/>
                  </a:cubicBezTo>
                  <a:cubicBezTo>
                    <a:pt x="63263" y="24406"/>
                    <a:pt x="63216" y="24411"/>
                    <a:pt x="63166" y="24411"/>
                  </a:cubicBezTo>
                  <a:cubicBezTo>
                    <a:pt x="63116" y="24411"/>
                    <a:pt x="63063" y="24406"/>
                    <a:pt x="63011" y="24395"/>
                  </a:cubicBezTo>
                  <a:cubicBezTo>
                    <a:pt x="62932" y="24348"/>
                    <a:pt x="62853" y="24324"/>
                    <a:pt x="62774" y="24324"/>
                  </a:cubicBezTo>
                  <a:cubicBezTo>
                    <a:pt x="62748" y="24324"/>
                    <a:pt x="62722" y="24327"/>
                    <a:pt x="62695" y="24332"/>
                  </a:cubicBezTo>
                  <a:cubicBezTo>
                    <a:pt x="62653" y="24338"/>
                    <a:pt x="62611" y="24341"/>
                    <a:pt x="62570" y="24341"/>
                  </a:cubicBezTo>
                  <a:cubicBezTo>
                    <a:pt x="62350" y="24341"/>
                    <a:pt x="62149" y="24267"/>
                    <a:pt x="61939" y="24267"/>
                  </a:cubicBezTo>
                  <a:cubicBezTo>
                    <a:pt x="61918" y="24267"/>
                    <a:pt x="61897" y="24267"/>
                    <a:pt x="61875" y="24269"/>
                  </a:cubicBezTo>
                  <a:cubicBezTo>
                    <a:pt x="61801" y="24269"/>
                    <a:pt x="61743" y="24203"/>
                    <a:pt x="61671" y="24203"/>
                  </a:cubicBezTo>
                  <a:cubicBezTo>
                    <a:pt x="61663" y="24203"/>
                    <a:pt x="61654" y="24204"/>
                    <a:pt x="61644" y="24206"/>
                  </a:cubicBezTo>
                  <a:cubicBezTo>
                    <a:pt x="61560" y="24059"/>
                    <a:pt x="61392" y="24122"/>
                    <a:pt x="61266" y="24038"/>
                  </a:cubicBezTo>
                  <a:cubicBezTo>
                    <a:pt x="61253" y="24029"/>
                    <a:pt x="61241" y="24026"/>
                    <a:pt x="61230" y="24026"/>
                  </a:cubicBezTo>
                  <a:cubicBezTo>
                    <a:pt x="61186" y="24026"/>
                    <a:pt x="61152" y="24080"/>
                    <a:pt x="61119" y="24080"/>
                  </a:cubicBezTo>
                  <a:cubicBezTo>
                    <a:pt x="61034" y="24059"/>
                    <a:pt x="60950" y="24017"/>
                    <a:pt x="60866" y="23954"/>
                  </a:cubicBezTo>
                  <a:cubicBezTo>
                    <a:pt x="60782" y="23891"/>
                    <a:pt x="60656" y="23933"/>
                    <a:pt x="60572" y="23891"/>
                  </a:cubicBezTo>
                  <a:cubicBezTo>
                    <a:pt x="60362" y="23807"/>
                    <a:pt x="60088" y="23891"/>
                    <a:pt x="59962" y="23596"/>
                  </a:cubicBezTo>
                  <a:lnTo>
                    <a:pt x="59899" y="23596"/>
                  </a:lnTo>
                  <a:cubicBezTo>
                    <a:pt x="59710" y="23470"/>
                    <a:pt x="59521" y="23344"/>
                    <a:pt x="59310" y="23239"/>
                  </a:cubicBezTo>
                  <a:cubicBezTo>
                    <a:pt x="58869" y="23029"/>
                    <a:pt x="58469" y="22734"/>
                    <a:pt x="58133" y="22377"/>
                  </a:cubicBezTo>
                  <a:cubicBezTo>
                    <a:pt x="58091" y="22356"/>
                    <a:pt x="58028" y="22314"/>
                    <a:pt x="58028" y="22272"/>
                  </a:cubicBezTo>
                  <a:cubicBezTo>
                    <a:pt x="57965" y="22104"/>
                    <a:pt x="57839" y="22040"/>
                    <a:pt x="57713" y="21977"/>
                  </a:cubicBezTo>
                  <a:cubicBezTo>
                    <a:pt x="57502" y="21893"/>
                    <a:pt x="57334" y="21746"/>
                    <a:pt x="57208" y="21536"/>
                  </a:cubicBezTo>
                  <a:cubicBezTo>
                    <a:pt x="57145" y="21452"/>
                    <a:pt x="57082" y="21368"/>
                    <a:pt x="56977" y="21305"/>
                  </a:cubicBezTo>
                  <a:cubicBezTo>
                    <a:pt x="56788" y="21199"/>
                    <a:pt x="56640" y="21031"/>
                    <a:pt x="56556" y="20842"/>
                  </a:cubicBezTo>
                  <a:cubicBezTo>
                    <a:pt x="56514" y="20758"/>
                    <a:pt x="56472" y="20695"/>
                    <a:pt x="56409" y="20632"/>
                  </a:cubicBezTo>
                  <a:cubicBezTo>
                    <a:pt x="56325" y="20548"/>
                    <a:pt x="56262" y="20464"/>
                    <a:pt x="56220" y="20401"/>
                  </a:cubicBezTo>
                  <a:cubicBezTo>
                    <a:pt x="56094" y="20211"/>
                    <a:pt x="56010" y="20001"/>
                    <a:pt x="55883" y="19833"/>
                  </a:cubicBezTo>
                  <a:cubicBezTo>
                    <a:pt x="55652" y="19454"/>
                    <a:pt x="55463" y="19055"/>
                    <a:pt x="55295" y="18656"/>
                  </a:cubicBezTo>
                  <a:cubicBezTo>
                    <a:pt x="55253" y="18529"/>
                    <a:pt x="55190" y="18403"/>
                    <a:pt x="55127" y="18277"/>
                  </a:cubicBezTo>
                  <a:cubicBezTo>
                    <a:pt x="55127" y="17941"/>
                    <a:pt x="55021" y="17604"/>
                    <a:pt x="54811" y="17331"/>
                  </a:cubicBezTo>
                  <a:cubicBezTo>
                    <a:pt x="54832" y="17037"/>
                    <a:pt x="54748" y="16721"/>
                    <a:pt x="54538" y="16490"/>
                  </a:cubicBezTo>
                  <a:cubicBezTo>
                    <a:pt x="54517" y="16448"/>
                    <a:pt x="54496" y="16406"/>
                    <a:pt x="54496" y="16364"/>
                  </a:cubicBezTo>
                  <a:cubicBezTo>
                    <a:pt x="54454" y="16133"/>
                    <a:pt x="54391" y="15922"/>
                    <a:pt x="54349" y="15691"/>
                  </a:cubicBezTo>
                  <a:cubicBezTo>
                    <a:pt x="54265" y="15460"/>
                    <a:pt x="54244" y="15208"/>
                    <a:pt x="54244" y="14976"/>
                  </a:cubicBezTo>
                  <a:cubicBezTo>
                    <a:pt x="54075" y="14787"/>
                    <a:pt x="54138" y="14514"/>
                    <a:pt x="53949" y="14346"/>
                  </a:cubicBezTo>
                  <a:cubicBezTo>
                    <a:pt x="53970" y="14303"/>
                    <a:pt x="53991" y="14261"/>
                    <a:pt x="53991" y="14240"/>
                  </a:cubicBezTo>
                  <a:cubicBezTo>
                    <a:pt x="53907" y="13946"/>
                    <a:pt x="53907" y="13631"/>
                    <a:pt x="53739" y="13378"/>
                  </a:cubicBezTo>
                  <a:lnTo>
                    <a:pt x="53739" y="12916"/>
                  </a:lnTo>
                  <a:cubicBezTo>
                    <a:pt x="53697" y="12874"/>
                    <a:pt x="53655" y="12832"/>
                    <a:pt x="53613" y="12769"/>
                  </a:cubicBezTo>
                  <a:cubicBezTo>
                    <a:pt x="53655" y="12369"/>
                    <a:pt x="53424" y="12033"/>
                    <a:pt x="53424" y="11633"/>
                  </a:cubicBezTo>
                  <a:cubicBezTo>
                    <a:pt x="53276" y="11381"/>
                    <a:pt x="53213" y="11108"/>
                    <a:pt x="53255" y="10834"/>
                  </a:cubicBezTo>
                  <a:cubicBezTo>
                    <a:pt x="53129" y="10687"/>
                    <a:pt x="53150" y="10477"/>
                    <a:pt x="53024" y="10351"/>
                  </a:cubicBezTo>
                  <a:cubicBezTo>
                    <a:pt x="52961" y="10288"/>
                    <a:pt x="52919" y="10204"/>
                    <a:pt x="52940" y="10120"/>
                  </a:cubicBezTo>
                  <a:cubicBezTo>
                    <a:pt x="52940" y="10057"/>
                    <a:pt x="52898" y="10015"/>
                    <a:pt x="52898" y="9951"/>
                  </a:cubicBezTo>
                  <a:cubicBezTo>
                    <a:pt x="52877" y="9846"/>
                    <a:pt x="52814" y="9783"/>
                    <a:pt x="52814" y="9657"/>
                  </a:cubicBezTo>
                  <a:cubicBezTo>
                    <a:pt x="52772" y="9363"/>
                    <a:pt x="52709" y="9089"/>
                    <a:pt x="52625" y="8795"/>
                  </a:cubicBezTo>
                  <a:cubicBezTo>
                    <a:pt x="52541" y="8543"/>
                    <a:pt x="52583" y="8227"/>
                    <a:pt x="52393" y="8017"/>
                  </a:cubicBezTo>
                  <a:cubicBezTo>
                    <a:pt x="52288" y="7618"/>
                    <a:pt x="52036" y="7302"/>
                    <a:pt x="51994" y="6903"/>
                  </a:cubicBezTo>
                  <a:cubicBezTo>
                    <a:pt x="51910" y="6651"/>
                    <a:pt x="51763" y="6419"/>
                    <a:pt x="51595" y="6209"/>
                  </a:cubicBezTo>
                  <a:cubicBezTo>
                    <a:pt x="51510" y="6083"/>
                    <a:pt x="51447" y="5915"/>
                    <a:pt x="51405" y="5747"/>
                  </a:cubicBezTo>
                  <a:cubicBezTo>
                    <a:pt x="51384" y="5536"/>
                    <a:pt x="51279" y="5347"/>
                    <a:pt x="51132" y="5200"/>
                  </a:cubicBezTo>
                  <a:cubicBezTo>
                    <a:pt x="51090" y="5158"/>
                    <a:pt x="51069" y="5116"/>
                    <a:pt x="51048" y="5074"/>
                  </a:cubicBezTo>
                  <a:cubicBezTo>
                    <a:pt x="50964" y="4885"/>
                    <a:pt x="50901" y="4674"/>
                    <a:pt x="50690" y="4611"/>
                  </a:cubicBezTo>
                  <a:cubicBezTo>
                    <a:pt x="50606" y="4380"/>
                    <a:pt x="50480" y="4149"/>
                    <a:pt x="50333" y="3917"/>
                  </a:cubicBezTo>
                  <a:cubicBezTo>
                    <a:pt x="50186" y="3749"/>
                    <a:pt x="50060" y="3581"/>
                    <a:pt x="49955" y="3392"/>
                  </a:cubicBezTo>
                  <a:cubicBezTo>
                    <a:pt x="49913" y="3329"/>
                    <a:pt x="49871" y="3287"/>
                    <a:pt x="49807" y="3287"/>
                  </a:cubicBezTo>
                  <a:cubicBezTo>
                    <a:pt x="49786" y="3287"/>
                    <a:pt x="49828" y="3308"/>
                    <a:pt x="49786" y="3329"/>
                  </a:cubicBezTo>
                  <a:cubicBezTo>
                    <a:pt x="49744" y="3329"/>
                    <a:pt x="49744" y="3308"/>
                    <a:pt x="49744" y="3287"/>
                  </a:cubicBezTo>
                  <a:cubicBezTo>
                    <a:pt x="49734" y="3276"/>
                    <a:pt x="49729" y="3276"/>
                    <a:pt x="49723" y="3276"/>
                  </a:cubicBezTo>
                  <a:cubicBezTo>
                    <a:pt x="49718" y="3276"/>
                    <a:pt x="49713" y="3276"/>
                    <a:pt x="49702" y="3266"/>
                  </a:cubicBezTo>
                  <a:cubicBezTo>
                    <a:pt x="49702" y="3224"/>
                    <a:pt x="49723" y="3224"/>
                    <a:pt x="49744" y="3224"/>
                  </a:cubicBezTo>
                  <a:lnTo>
                    <a:pt x="49744" y="3055"/>
                  </a:lnTo>
                  <a:cubicBezTo>
                    <a:pt x="49639" y="2950"/>
                    <a:pt x="49513" y="2845"/>
                    <a:pt x="49387" y="2761"/>
                  </a:cubicBezTo>
                  <a:cubicBezTo>
                    <a:pt x="49261" y="2677"/>
                    <a:pt x="49177" y="2572"/>
                    <a:pt x="49114" y="2446"/>
                  </a:cubicBezTo>
                  <a:cubicBezTo>
                    <a:pt x="49114" y="2383"/>
                    <a:pt x="49072" y="2362"/>
                    <a:pt x="49009" y="2362"/>
                  </a:cubicBezTo>
                  <a:cubicBezTo>
                    <a:pt x="49009" y="2378"/>
                    <a:pt x="48984" y="2418"/>
                    <a:pt x="48973" y="2418"/>
                  </a:cubicBezTo>
                  <a:cubicBezTo>
                    <a:pt x="48969" y="2418"/>
                    <a:pt x="48966" y="2414"/>
                    <a:pt x="48966" y="2404"/>
                  </a:cubicBezTo>
                  <a:cubicBezTo>
                    <a:pt x="48966" y="2362"/>
                    <a:pt x="48987" y="2362"/>
                    <a:pt x="49009" y="2362"/>
                  </a:cubicBezTo>
                  <a:cubicBezTo>
                    <a:pt x="48546" y="2046"/>
                    <a:pt x="48104" y="1689"/>
                    <a:pt x="47705" y="1310"/>
                  </a:cubicBezTo>
                  <a:lnTo>
                    <a:pt x="47705" y="1310"/>
                  </a:lnTo>
                  <a:cubicBezTo>
                    <a:pt x="47705" y="1311"/>
                    <a:pt x="47726" y="1331"/>
                    <a:pt x="47684" y="1352"/>
                  </a:cubicBezTo>
                  <a:cubicBezTo>
                    <a:pt x="47642" y="1352"/>
                    <a:pt x="47642" y="1331"/>
                    <a:pt x="47642" y="1310"/>
                  </a:cubicBezTo>
                  <a:cubicBezTo>
                    <a:pt x="47637" y="1306"/>
                    <a:pt x="47633" y="1304"/>
                    <a:pt x="47630" y="1304"/>
                  </a:cubicBezTo>
                  <a:cubicBezTo>
                    <a:pt x="47625" y="1304"/>
                    <a:pt x="47621" y="1309"/>
                    <a:pt x="47617" y="1309"/>
                  </a:cubicBezTo>
                  <a:cubicBezTo>
                    <a:pt x="47613" y="1309"/>
                    <a:pt x="47608" y="1305"/>
                    <a:pt x="47600" y="1289"/>
                  </a:cubicBezTo>
                  <a:cubicBezTo>
                    <a:pt x="47600" y="1247"/>
                    <a:pt x="47621" y="1247"/>
                    <a:pt x="47642" y="1247"/>
                  </a:cubicBezTo>
                  <a:cubicBezTo>
                    <a:pt x="47516" y="1163"/>
                    <a:pt x="47348" y="1121"/>
                    <a:pt x="47242" y="1037"/>
                  </a:cubicBezTo>
                  <a:cubicBezTo>
                    <a:pt x="47053" y="911"/>
                    <a:pt x="46843" y="848"/>
                    <a:pt x="46633" y="827"/>
                  </a:cubicBezTo>
                  <a:cubicBezTo>
                    <a:pt x="46528" y="806"/>
                    <a:pt x="46423" y="764"/>
                    <a:pt x="46338" y="722"/>
                  </a:cubicBezTo>
                  <a:cubicBezTo>
                    <a:pt x="46170" y="617"/>
                    <a:pt x="46002" y="533"/>
                    <a:pt x="45813" y="448"/>
                  </a:cubicBezTo>
                  <a:cubicBezTo>
                    <a:pt x="45673" y="361"/>
                    <a:pt x="45503" y="317"/>
                    <a:pt x="45329" y="317"/>
                  </a:cubicBezTo>
                  <a:cubicBezTo>
                    <a:pt x="45294" y="317"/>
                    <a:pt x="45259" y="319"/>
                    <a:pt x="45224" y="322"/>
                  </a:cubicBezTo>
                  <a:cubicBezTo>
                    <a:pt x="44999" y="210"/>
                    <a:pt x="44787" y="97"/>
                    <a:pt x="44549" y="97"/>
                  </a:cubicBezTo>
                  <a:cubicBezTo>
                    <a:pt x="44476" y="97"/>
                    <a:pt x="44400" y="108"/>
                    <a:pt x="44320" y="133"/>
                  </a:cubicBezTo>
                  <a:cubicBezTo>
                    <a:pt x="44278" y="144"/>
                    <a:pt x="44236" y="149"/>
                    <a:pt x="44194" y="149"/>
                  </a:cubicBezTo>
                  <a:cubicBezTo>
                    <a:pt x="44152" y="149"/>
                    <a:pt x="44110" y="144"/>
                    <a:pt x="44068" y="133"/>
                  </a:cubicBezTo>
                  <a:cubicBezTo>
                    <a:pt x="43926" y="86"/>
                    <a:pt x="43784" y="62"/>
                    <a:pt x="43642" y="62"/>
                  </a:cubicBezTo>
                  <a:cubicBezTo>
                    <a:pt x="43595" y="62"/>
                    <a:pt x="43547" y="65"/>
                    <a:pt x="43500" y="70"/>
                  </a:cubicBezTo>
                  <a:cubicBezTo>
                    <a:pt x="43437" y="70"/>
                    <a:pt x="43353" y="70"/>
                    <a:pt x="43290" y="28"/>
                  </a:cubicBezTo>
                  <a:cubicBezTo>
                    <a:pt x="43238" y="11"/>
                    <a:pt x="43178" y="0"/>
                    <a:pt x="43117" y="0"/>
                  </a:cubicBezTo>
                  <a:cubicBezTo>
                    <a:pt x="43032" y="0"/>
                    <a:pt x="42943" y="21"/>
                    <a:pt x="42869" y="70"/>
                  </a:cubicBezTo>
                  <a:cubicBezTo>
                    <a:pt x="42771" y="21"/>
                    <a:pt x="42665" y="0"/>
                    <a:pt x="4255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4"/>
            <p:cNvSpPr/>
            <p:nvPr/>
          </p:nvSpPr>
          <p:spPr>
            <a:xfrm>
              <a:off x="1399329" y="1839767"/>
              <a:ext cx="981740" cy="295042"/>
            </a:xfrm>
            <a:custGeom>
              <a:avLst/>
              <a:gdLst/>
              <a:ahLst/>
              <a:cxnLst/>
              <a:rect l="l" t="t" r="r" b="b"/>
              <a:pathLst>
                <a:path w="95199" h="28173" extrusionOk="0">
                  <a:moveTo>
                    <a:pt x="42" y="27958"/>
                  </a:moveTo>
                  <a:lnTo>
                    <a:pt x="42" y="27958"/>
                  </a:lnTo>
                  <a:cubicBezTo>
                    <a:pt x="28" y="27958"/>
                    <a:pt x="15" y="27960"/>
                    <a:pt x="0" y="27963"/>
                  </a:cubicBezTo>
                  <a:cubicBezTo>
                    <a:pt x="15" y="27963"/>
                    <a:pt x="29" y="27961"/>
                    <a:pt x="42" y="27958"/>
                  </a:cubicBezTo>
                  <a:close/>
                  <a:moveTo>
                    <a:pt x="43205" y="0"/>
                  </a:moveTo>
                  <a:cubicBezTo>
                    <a:pt x="43163" y="0"/>
                    <a:pt x="43100" y="0"/>
                    <a:pt x="43058" y="21"/>
                  </a:cubicBezTo>
                  <a:cubicBezTo>
                    <a:pt x="43012" y="52"/>
                    <a:pt x="42966" y="72"/>
                    <a:pt x="42911" y="72"/>
                  </a:cubicBezTo>
                  <a:cubicBezTo>
                    <a:pt x="42891" y="72"/>
                    <a:pt x="42870" y="69"/>
                    <a:pt x="42848" y="63"/>
                  </a:cubicBezTo>
                  <a:cubicBezTo>
                    <a:pt x="42448" y="63"/>
                    <a:pt x="42070" y="147"/>
                    <a:pt x="41692" y="274"/>
                  </a:cubicBezTo>
                  <a:cubicBezTo>
                    <a:pt x="41617" y="289"/>
                    <a:pt x="41543" y="303"/>
                    <a:pt x="41469" y="303"/>
                  </a:cubicBezTo>
                  <a:cubicBezTo>
                    <a:pt x="41438" y="303"/>
                    <a:pt x="41407" y="301"/>
                    <a:pt x="41376" y="295"/>
                  </a:cubicBezTo>
                  <a:cubicBezTo>
                    <a:pt x="41334" y="284"/>
                    <a:pt x="41287" y="279"/>
                    <a:pt x="41239" y="279"/>
                  </a:cubicBezTo>
                  <a:cubicBezTo>
                    <a:pt x="41192" y="279"/>
                    <a:pt x="41145" y="284"/>
                    <a:pt x="41103" y="295"/>
                  </a:cubicBezTo>
                  <a:cubicBezTo>
                    <a:pt x="41050" y="316"/>
                    <a:pt x="40992" y="316"/>
                    <a:pt x="40935" y="316"/>
                  </a:cubicBezTo>
                  <a:cubicBezTo>
                    <a:pt x="40877" y="316"/>
                    <a:pt x="40819" y="316"/>
                    <a:pt x="40766" y="337"/>
                  </a:cubicBezTo>
                  <a:cubicBezTo>
                    <a:pt x="40388" y="421"/>
                    <a:pt x="40010" y="568"/>
                    <a:pt x="39673" y="757"/>
                  </a:cubicBezTo>
                  <a:cubicBezTo>
                    <a:pt x="39639" y="754"/>
                    <a:pt x="39605" y="752"/>
                    <a:pt x="39571" y="752"/>
                  </a:cubicBezTo>
                  <a:cubicBezTo>
                    <a:pt x="39396" y="752"/>
                    <a:pt x="39225" y="799"/>
                    <a:pt x="39084" y="904"/>
                  </a:cubicBezTo>
                  <a:cubicBezTo>
                    <a:pt x="38832" y="1052"/>
                    <a:pt x="38580" y="1157"/>
                    <a:pt x="38328" y="1241"/>
                  </a:cubicBezTo>
                  <a:cubicBezTo>
                    <a:pt x="38138" y="1283"/>
                    <a:pt x="37970" y="1367"/>
                    <a:pt x="37823" y="1472"/>
                  </a:cubicBezTo>
                  <a:cubicBezTo>
                    <a:pt x="37613" y="1661"/>
                    <a:pt x="37276" y="1661"/>
                    <a:pt x="37045" y="1871"/>
                  </a:cubicBezTo>
                  <a:lnTo>
                    <a:pt x="36961" y="1871"/>
                  </a:lnTo>
                  <a:cubicBezTo>
                    <a:pt x="36604" y="1956"/>
                    <a:pt x="36288" y="2103"/>
                    <a:pt x="35973" y="2313"/>
                  </a:cubicBezTo>
                  <a:cubicBezTo>
                    <a:pt x="35805" y="2460"/>
                    <a:pt x="35615" y="2565"/>
                    <a:pt x="35405" y="2649"/>
                  </a:cubicBezTo>
                  <a:cubicBezTo>
                    <a:pt x="35153" y="2755"/>
                    <a:pt x="34943" y="2902"/>
                    <a:pt x="34732" y="3070"/>
                  </a:cubicBezTo>
                  <a:cubicBezTo>
                    <a:pt x="34480" y="3301"/>
                    <a:pt x="34186" y="3490"/>
                    <a:pt x="33870" y="3680"/>
                  </a:cubicBezTo>
                  <a:cubicBezTo>
                    <a:pt x="33597" y="3869"/>
                    <a:pt x="33282" y="4058"/>
                    <a:pt x="33008" y="4247"/>
                  </a:cubicBezTo>
                  <a:cubicBezTo>
                    <a:pt x="32966" y="4268"/>
                    <a:pt x="32903" y="4310"/>
                    <a:pt x="32903" y="4352"/>
                  </a:cubicBezTo>
                  <a:cubicBezTo>
                    <a:pt x="32861" y="4521"/>
                    <a:pt x="32693" y="4563"/>
                    <a:pt x="32588" y="4626"/>
                  </a:cubicBezTo>
                  <a:cubicBezTo>
                    <a:pt x="32273" y="4752"/>
                    <a:pt x="31978" y="4962"/>
                    <a:pt x="31747" y="5214"/>
                  </a:cubicBezTo>
                  <a:cubicBezTo>
                    <a:pt x="31579" y="5404"/>
                    <a:pt x="31348" y="5530"/>
                    <a:pt x="31179" y="5719"/>
                  </a:cubicBezTo>
                  <a:cubicBezTo>
                    <a:pt x="31158" y="5761"/>
                    <a:pt x="31137" y="5740"/>
                    <a:pt x="31095" y="5761"/>
                  </a:cubicBezTo>
                  <a:cubicBezTo>
                    <a:pt x="30906" y="5866"/>
                    <a:pt x="30738" y="5992"/>
                    <a:pt x="30549" y="6118"/>
                  </a:cubicBezTo>
                  <a:cubicBezTo>
                    <a:pt x="30380" y="6287"/>
                    <a:pt x="30212" y="6434"/>
                    <a:pt x="30023" y="6581"/>
                  </a:cubicBezTo>
                  <a:cubicBezTo>
                    <a:pt x="29813" y="6707"/>
                    <a:pt x="29708" y="6917"/>
                    <a:pt x="29518" y="7043"/>
                  </a:cubicBezTo>
                  <a:cubicBezTo>
                    <a:pt x="29371" y="7170"/>
                    <a:pt x="29224" y="7296"/>
                    <a:pt x="29098" y="7443"/>
                  </a:cubicBezTo>
                  <a:cubicBezTo>
                    <a:pt x="29014" y="7527"/>
                    <a:pt x="28888" y="7569"/>
                    <a:pt x="28825" y="7674"/>
                  </a:cubicBezTo>
                  <a:cubicBezTo>
                    <a:pt x="28656" y="7905"/>
                    <a:pt x="28425" y="8011"/>
                    <a:pt x="28257" y="8221"/>
                  </a:cubicBezTo>
                  <a:cubicBezTo>
                    <a:pt x="27879" y="8410"/>
                    <a:pt x="27647" y="8746"/>
                    <a:pt x="27353" y="8999"/>
                  </a:cubicBezTo>
                  <a:cubicBezTo>
                    <a:pt x="27290" y="9062"/>
                    <a:pt x="27290" y="9167"/>
                    <a:pt x="27206" y="9230"/>
                  </a:cubicBezTo>
                  <a:cubicBezTo>
                    <a:pt x="26974" y="9356"/>
                    <a:pt x="26785" y="9524"/>
                    <a:pt x="26617" y="9693"/>
                  </a:cubicBezTo>
                  <a:cubicBezTo>
                    <a:pt x="26554" y="9735"/>
                    <a:pt x="26512" y="9777"/>
                    <a:pt x="26449" y="9819"/>
                  </a:cubicBezTo>
                  <a:lnTo>
                    <a:pt x="26344" y="10008"/>
                  </a:lnTo>
                  <a:cubicBezTo>
                    <a:pt x="26133" y="10176"/>
                    <a:pt x="25944" y="10323"/>
                    <a:pt x="25776" y="10470"/>
                  </a:cubicBezTo>
                  <a:cubicBezTo>
                    <a:pt x="25713" y="10513"/>
                    <a:pt x="25650" y="10597"/>
                    <a:pt x="25608" y="10681"/>
                  </a:cubicBezTo>
                  <a:cubicBezTo>
                    <a:pt x="25566" y="10765"/>
                    <a:pt x="25482" y="10828"/>
                    <a:pt x="25398" y="10891"/>
                  </a:cubicBezTo>
                  <a:cubicBezTo>
                    <a:pt x="25019" y="11185"/>
                    <a:pt x="24683" y="11522"/>
                    <a:pt x="24409" y="11900"/>
                  </a:cubicBezTo>
                  <a:cubicBezTo>
                    <a:pt x="24325" y="12026"/>
                    <a:pt x="24241" y="12131"/>
                    <a:pt x="24115" y="12215"/>
                  </a:cubicBezTo>
                  <a:cubicBezTo>
                    <a:pt x="23989" y="12300"/>
                    <a:pt x="23842" y="12405"/>
                    <a:pt x="23716" y="12531"/>
                  </a:cubicBezTo>
                  <a:cubicBezTo>
                    <a:pt x="23526" y="12678"/>
                    <a:pt x="23379" y="12888"/>
                    <a:pt x="23190" y="13056"/>
                  </a:cubicBezTo>
                  <a:cubicBezTo>
                    <a:pt x="22770" y="13456"/>
                    <a:pt x="22412" y="13939"/>
                    <a:pt x="21992" y="14318"/>
                  </a:cubicBezTo>
                  <a:cubicBezTo>
                    <a:pt x="21971" y="14339"/>
                    <a:pt x="21929" y="14360"/>
                    <a:pt x="21929" y="14360"/>
                  </a:cubicBezTo>
                  <a:cubicBezTo>
                    <a:pt x="21676" y="14717"/>
                    <a:pt x="21382" y="15012"/>
                    <a:pt x="21025" y="15243"/>
                  </a:cubicBezTo>
                  <a:cubicBezTo>
                    <a:pt x="20709" y="15495"/>
                    <a:pt x="20415" y="15790"/>
                    <a:pt x="20184" y="16105"/>
                  </a:cubicBezTo>
                  <a:cubicBezTo>
                    <a:pt x="20036" y="16252"/>
                    <a:pt x="19910" y="16420"/>
                    <a:pt x="19742" y="16547"/>
                  </a:cubicBezTo>
                  <a:cubicBezTo>
                    <a:pt x="19679" y="16568"/>
                    <a:pt x="19637" y="16631"/>
                    <a:pt x="19595" y="16694"/>
                  </a:cubicBezTo>
                  <a:cubicBezTo>
                    <a:pt x="19532" y="16799"/>
                    <a:pt x="19448" y="16904"/>
                    <a:pt x="19322" y="16967"/>
                  </a:cubicBezTo>
                  <a:cubicBezTo>
                    <a:pt x="19259" y="17009"/>
                    <a:pt x="19174" y="17072"/>
                    <a:pt x="19132" y="17156"/>
                  </a:cubicBezTo>
                  <a:cubicBezTo>
                    <a:pt x="18859" y="17472"/>
                    <a:pt x="18565" y="17766"/>
                    <a:pt x="18270" y="18060"/>
                  </a:cubicBezTo>
                  <a:cubicBezTo>
                    <a:pt x="18249" y="18081"/>
                    <a:pt x="18207" y="18081"/>
                    <a:pt x="18186" y="18102"/>
                  </a:cubicBezTo>
                  <a:cubicBezTo>
                    <a:pt x="17934" y="18292"/>
                    <a:pt x="17703" y="18502"/>
                    <a:pt x="17492" y="18733"/>
                  </a:cubicBezTo>
                  <a:cubicBezTo>
                    <a:pt x="17324" y="18943"/>
                    <a:pt x="17135" y="19133"/>
                    <a:pt x="16904" y="19280"/>
                  </a:cubicBezTo>
                  <a:cubicBezTo>
                    <a:pt x="16715" y="19406"/>
                    <a:pt x="16546" y="19553"/>
                    <a:pt x="16378" y="19679"/>
                  </a:cubicBezTo>
                  <a:cubicBezTo>
                    <a:pt x="16126" y="19952"/>
                    <a:pt x="15853" y="20184"/>
                    <a:pt x="15537" y="20394"/>
                  </a:cubicBezTo>
                  <a:cubicBezTo>
                    <a:pt x="15222" y="20604"/>
                    <a:pt x="14906" y="20857"/>
                    <a:pt x="14591" y="21088"/>
                  </a:cubicBezTo>
                  <a:cubicBezTo>
                    <a:pt x="14297" y="21319"/>
                    <a:pt x="13918" y="21445"/>
                    <a:pt x="13666" y="21761"/>
                  </a:cubicBezTo>
                  <a:cubicBezTo>
                    <a:pt x="13666" y="21782"/>
                    <a:pt x="13645" y="21782"/>
                    <a:pt x="13624" y="21782"/>
                  </a:cubicBezTo>
                  <a:cubicBezTo>
                    <a:pt x="13351" y="21950"/>
                    <a:pt x="13056" y="22097"/>
                    <a:pt x="12804" y="22286"/>
                  </a:cubicBezTo>
                  <a:cubicBezTo>
                    <a:pt x="12468" y="22496"/>
                    <a:pt x="12131" y="22686"/>
                    <a:pt x="11816" y="22917"/>
                  </a:cubicBezTo>
                  <a:cubicBezTo>
                    <a:pt x="11564" y="23085"/>
                    <a:pt x="11290" y="23232"/>
                    <a:pt x="11017" y="23358"/>
                  </a:cubicBezTo>
                  <a:cubicBezTo>
                    <a:pt x="10744" y="23506"/>
                    <a:pt x="10491" y="23653"/>
                    <a:pt x="10239" y="23821"/>
                  </a:cubicBezTo>
                  <a:cubicBezTo>
                    <a:pt x="9945" y="24031"/>
                    <a:pt x="9650" y="24199"/>
                    <a:pt x="9314" y="24305"/>
                  </a:cubicBezTo>
                  <a:cubicBezTo>
                    <a:pt x="8999" y="24410"/>
                    <a:pt x="8683" y="24536"/>
                    <a:pt x="8389" y="24704"/>
                  </a:cubicBezTo>
                  <a:cubicBezTo>
                    <a:pt x="7989" y="24893"/>
                    <a:pt x="7569" y="25040"/>
                    <a:pt x="7170" y="25230"/>
                  </a:cubicBezTo>
                  <a:cubicBezTo>
                    <a:pt x="6686" y="25461"/>
                    <a:pt x="6202" y="25629"/>
                    <a:pt x="5740" y="25881"/>
                  </a:cubicBezTo>
                  <a:cubicBezTo>
                    <a:pt x="5256" y="26134"/>
                    <a:pt x="4773" y="26344"/>
                    <a:pt x="4289" y="26596"/>
                  </a:cubicBezTo>
                  <a:cubicBezTo>
                    <a:pt x="3827" y="26806"/>
                    <a:pt x="3343" y="26975"/>
                    <a:pt x="2860" y="27122"/>
                  </a:cubicBezTo>
                  <a:cubicBezTo>
                    <a:pt x="2460" y="27248"/>
                    <a:pt x="2040" y="27374"/>
                    <a:pt x="1619" y="27500"/>
                  </a:cubicBezTo>
                  <a:cubicBezTo>
                    <a:pt x="1325" y="27563"/>
                    <a:pt x="1051" y="27668"/>
                    <a:pt x="757" y="27710"/>
                  </a:cubicBezTo>
                  <a:cubicBezTo>
                    <a:pt x="631" y="27774"/>
                    <a:pt x="484" y="27795"/>
                    <a:pt x="337" y="27795"/>
                  </a:cubicBezTo>
                  <a:cubicBezTo>
                    <a:pt x="330" y="27793"/>
                    <a:pt x="323" y="27793"/>
                    <a:pt x="317" y="27793"/>
                  </a:cubicBezTo>
                  <a:cubicBezTo>
                    <a:pt x="215" y="27793"/>
                    <a:pt x="154" y="27929"/>
                    <a:pt x="42" y="27958"/>
                  </a:cubicBezTo>
                  <a:lnTo>
                    <a:pt x="42" y="27958"/>
                  </a:lnTo>
                  <a:cubicBezTo>
                    <a:pt x="46" y="27957"/>
                    <a:pt x="50" y="27957"/>
                    <a:pt x="55" y="27957"/>
                  </a:cubicBezTo>
                  <a:cubicBezTo>
                    <a:pt x="230" y="27957"/>
                    <a:pt x="333" y="28135"/>
                    <a:pt x="505" y="28173"/>
                  </a:cubicBezTo>
                  <a:lnTo>
                    <a:pt x="1178" y="28173"/>
                  </a:lnTo>
                  <a:cubicBezTo>
                    <a:pt x="1325" y="28173"/>
                    <a:pt x="1451" y="28152"/>
                    <a:pt x="1598" y="28110"/>
                  </a:cubicBezTo>
                  <a:cubicBezTo>
                    <a:pt x="1791" y="28022"/>
                    <a:pt x="1998" y="27979"/>
                    <a:pt x="2220" y="27979"/>
                  </a:cubicBezTo>
                  <a:cubicBezTo>
                    <a:pt x="2264" y="27979"/>
                    <a:pt x="2309" y="27980"/>
                    <a:pt x="2355" y="27984"/>
                  </a:cubicBezTo>
                  <a:lnTo>
                    <a:pt x="2565" y="27858"/>
                  </a:lnTo>
                  <a:cubicBezTo>
                    <a:pt x="2691" y="27837"/>
                    <a:pt x="2796" y="27858"/>
                    <a:pt x="2923" y="27816"/>
                  </a:cubicBezTo>
                  <a:cubicBezTo>
                    <a:pt x="3259" y="27753"/>
                    <a:pt x="3532" y="27584"/>
                    <a:pt x="3848" y="27500"/>
                  </a:cubicBezTo>
                  <a:cubicBezTo>
                    <a:pt x="4016" y="27458"/>
                    <a:pt x="4184" y="27395"/>
                    <a:pt x="4352" y="27311"/>
                  </a:cubicBezTo>
                  <a:cubicBezTo>
                    <a:pt x="4436" y="27227"/>
                    <a:pt x="4562" y="27185"/>
                    <a:pt x="4668" y="27164"/>
                  </a:cubicBezTo>
                  <a:cubicBezTo>
                    <a:pt x="4815" y="27143"/>
                    <a:pt x="4962" y="27101"/>
                    <a:pt x="5109" y="27038"/>
                  </a:cubicBezTo>
                  <a:cubicBezTo>
                    <a:pt x="5277" y="26975"/>
                    <a:pt x="5446" y="26869"/>
                    <a:pt x="5614" y="26806"/>
                  </a:cubicBezTo>
                  <a:cubicBezTo>
                    <a:pt x="5782" y="26701"/>
                    <a:pt x="5971" y="26617"/>
                    <a:pt x="6160" y="26596"/>
                  </a:cubicBezTo>
                  <a:cubicBezTo>
                    <a:pt x="6202" y="26596"/>
                    <a:pt x="6244" y="26554"/>
                    <a:pt x="6308" y="26533"/>
                  </a:cubicBezTo>
                  <a:cubicBezTo>
                    <a:pt x="6581" y="26407"/>
                    <a:pt x="6833" y="26260"/>
                    <a:pt x="7085" y="26071"/>
                  </a:cubicBezTo>
                  <a:cubicBezTo>
                    <a:pt x="7380" y="26071"/>
                    <a:pt x="7653" y="25986"/>
                    <a:pt x="7884" y="25818"/>
                  </a:cubicBezTo>
                  <a:cubicBezTo>
                    <a:pt x="8032" y="25692"/>
                    <a:pt x="8221" y="25608"/>
                    <a:pt x="8410" y="25545"/>
                  </a:cubicBezTo>
                  <a:cubicBezTo>
                    <a:pt x="8746" y="25440"/>
                    <a:pt x="9083" y="25293"/>
                    <a:pt x="9377" y="25082"/>
                  </a:cubicBezTo>
                  <a:cubicBezTo>
                    <a:pt x="9419" y="25040"/>
                    <a:pt x="9482" y="25019"/>
                    <a:pt x="9524" y="25019"/>
                  </a:cubicBezTo>
                  <a:cubicBezTo>
                    <a:pt x="9763" y="24999"/>
                    <a:pt x="9946" y="24828"/>
                    <a:pt x="10179" y="24828"/>
                  </a:cubicBezTo>
                  <a:cubicBezTo>
                    <a:pt x="10192" y="24828"/>
                    <a:pt x="10205" y="24829"/>
                    <a:pt x="10218" y="24830"/>
                  </a:cubicBezTo>
                  <a:lnTo>
                    <a:pt x="11038" y="24326"/>
                  </a:lnTo>
                  <a:cubicBezTo>
                    <a:pt x="11080" y="24305"/>
                    <a:pt x="11059" y="24220"/>
                    <a:pt x="11122" y="24220"/>
                  </a:cubicBezTo>
                  <a:cubicBezTo>
                    <a:pt x="11395" y="24136"/>
                    <a:pt x="11627" y="23989"/>
                    <a:pt x="11837" y="23779"/>
                  </a:cubicBezTo>
                  <a:cubicBezTo>
                    <a:pt x="11863" y="23790"/>
                    <a:pt x="11888" y="23795"/>
                    <a:pt x="11911" y="23795"/>
                  </a:cubicBezTo>
                  <a:cubicBezTo>
                    <a:pt x="12022" y="23795"/>
                    <a:pt x="12115" y="23695"/>
                    <a:pt x="12236" y="23695"/>
                  </a:cubicBezTo>
                  <a:cubicBezTo>
                    <a:pt x="12447" y="23506"/>
                    <a:pt x="12678" y="23358"/>
                    <a:pt x="12930" y="23211"/>
                  </a:cubicBezTo>
                  <a:cubicBezTo>
                    <a:pt x="13014" y="23127"/>
                    <a:pt x="13119" y="23064"/>
                    <a:pt x="13225" y="23001"/>
                  </a:cubicBezTo>
                  <a:cubicBezTo>
                    <a:pt x="13393" y="22938"/>
                    <a:pt x="13561" y="22833"/>
                    <a:pt x="13687" y="22728"/>
                  </a:cubicBezTo>
                  <a:cubicBezTo>
                    <a:pt x="13792" y="22644"/>
                    <a:pt x="13897" y="22581"/>
                    <a:pt x="14002" y="22559"/>
                  </a:cubicBezTo>
                  <a:cubicBezTo>
                    <a:pt x="14234" y="22496"/>
                    <a:pt x="14444" y="22370"/>
                    <a:pt x="14591" y="22202"/>
                  </a:cubicBezTo>
                  <a:cubicBezTo>
                    <a:pt x="14885" y="21908"/>
                    <a:pt x="15243" y="21719"/>
                    <a:pt x="15537" y="21445"/>
                  </a:cubicBezTo>
                  <a:cubicBezTo>
                    <a:pt x="15621" y="21403"/>
                    <a:pt x="15705" y="21340"/>
                    <a:pt x="15789" y="21256"/>
                  </a:cubicBezTo>
                  <a:cubicBezTo>
                    <a:pt x="15895" y="21130"/>
                    <a:pt x="16042" y="21046"/>
                    <a:pt x="16210" y="21004"/>
                  </a:cubicBezTo>
                  <a:cubicBezTo>
                    <a:pt x="16483" y="20920"/>
                    <a:pt x="16715" y="20751"/>
                    <a:pt x="16841" y="20520"/>
                  </a:cubicBezTo>
                  <a:cubicBezTo>
                    <a:pt x="16883" y="20478"/>
                    <a:pt x="16925" y="20436"/>
                    <a:pt x="16967" y="20394"/>
                  </a:cubicBezTo>
                  <a:cubicBezTo>
                    <a:pt x="17198" y="20289"/>
                    <a:pt x="17324" y="20100"/>
                    <a:pt x="17513" y="19952"/>
                  </a:cubicBezTo>
                  <a:cubicBezTo>
                    <a:pt x="17661" y="19868"/>
                    <a:pt x="17808" y="19763"/>
                    <a:pt x="17913" y="19637"/>
                  </a:cubicBezTo>
                  <a:cubicBezTo>
                    <a:pt x="17997" y="19553"/>
                    <a:pt x="18060" y="19427"/>
                    <a:pt x="18144" y="19343"/>
                  </a:cubicBezTo>
                  <a:cubicBezTo>
                    <a:pt x="18439" y="19048"/>
                    <a:pt x="18754" y="18754"/>
                    <a:pt x="19069" y="18502"/>
                  </a:cubicBezTo>
                  <a:cubicBezTo>
                    <a:pt x="19174" y="18397"/>
                    <a:pt x="19237" y="18271"/>
                    <a:pt x="19364" y="18207"/>
                  </a:cubicBezTo>
                  <a:cubicBezTo>
                    <a:pt x="19679" y="18039"/>
                    <a:pt x="19847" y="17724"/>
                    <a:pt x="20078" y="17472"/>
                  </a:cubicBezTo>
                  <a:cubicBezTo>
                    <a:pt x="20268" y="17219"/>
                    <a:pt x="20478" y="17009"/>
                    <a:pt x="20730" y="16862"/>
                  </a:cubicBezTo>
                  <a:cubicBezTo>
                    <a:pt x="20835" y="16799"/>
                    <a:pt x="20919" y="16715"/>
                    <a:pt x="20983" y="16631"/>
                  </a:cubicBezTo>
                  <a:cubicBezTo>
                    <a:pt x="21088" y="16483"/>
                    <a:pt x="21193" y="16357"/>
                    <a:pt x="21340" y="16273"/>
                  </a:cubicBezTo>
                  <a:cubicBezTo>
                    <a:pt x="21466" y="16189"/>
                    <a:pt x="21613" y="16126"/>
                    <a:pt x="21655" y="15958"/>
                  </a:cubicBezTo>
                  <a:cubicBezTo>
                    <a:pt x="21676" y="15916"/>
                    <a:pt x="21760" y="15895"/>
                    <a:pt x="21802" y="15853"/>
                  </a:cubicBezTo>
                  <a:cubicBezTo>
                    <a:pt x="22097" y="15621"/>
                    <a:pt x="22349" y="15348"/>
                    <a:pt x="22580" y="15054"/>
                  </a:cubicBezTo>
                  <a:cubicBezTo>
                    <a:pt x="22707" y="14886"/>
                    <a:pt x="22854" y="14738"/>
                    <a:pt x="23022" y="14633"/>
                  </a:cubicBezTo>
                  <a:cubicBezTo>
                    <a:pt x="23127" y="14570"/>
                    <a:pt x="23211" y="14486"/>
                    <a:pt x="23274" y="14402"/>
                  </a:cubicBezTo>
                  <a:cubicBezTo>
                    <a:pt x="23442" y="14108"/>
                    <a:pt x="23737" y="13939"/>
                    <a:pt x="23905" y="13666"/>
                  </a:cubicBezTo>
                  <a:cubicBezTo>
                    <a:pt x="23947" y="13603"/>
                    <a:pt x="23989" y="13540"/>
                    <a:pt x="24052" y="13519"/>
                  </a:cubicBezTo>
                  <a:cubicBezTo>
                    <a:pt x="24199" y="13435"/>
                    <a:pt x="24325" y="13330"/>
                    <a:pt x="24388" y="13204"/>
                  </a:cubicBezTo>
                  <a:cubicBezTo>
                    <a:pt x="24557" y="13014"/>
                    <a:pt x="24725" y="12825"/>
                    <a:pt x="24935" y="12678"/>
                  </a:cubicBezTo>
                  <a:cubicBezTo>
                    <a:pt x="25187" y="12489"/>
                    <a:pt x="25398" y="12258"/>
                    <a:pt x="25566" y="11984"/>
                  </a:cubicBezTo>
                  <a:cubicBezTo>
                    <a:pt x="25797" y="11711"/>
                    <a:pt x="26049" y="11417"/>
                    <a:pt x="26323" y="11164"/>
                  </a:cubicBezTo>
                  <a:lnTo>
                    <a:pt x="26533" y="11164"/>
                  </a:lnTo>
                  <a:cubicBezTo>
                    <a:pt x="26701" y="10996"/>
                    <a:pt x="26848" y="10807"/>
                    <a:pt x="26995" y="10639"/>
                  </a:cubicBezTo>
                  <a:cubicBezTo>
                    <a:pt x="27290" y="10365"/>
                    <a:pt x="27584" y="10113"/>
                    <a:pt x="27857" y="9840"/>
                  </a:cubicBezTo>
                  <a:cubicBezTo>
                    <a:pt x="28194" y="9482"/>
                    <a:pt x="28593" y="9188"/>
                    <a:pt x="28930" y="8831"/>
                  </a:cubicBezTo>
                  <a:cubicBezTo>
                    <a:pt x="28972" y="8789"/>
                    <a:pt x="29014" y="8746"/>
                    <a:pt x="29056" y="8746"/>
                  </a:cubicBezTo>
                  <a:cubicBezTo>
                    <a:pt x="29245" y="8662"/>
                    <a:pt x="29413" y="8515"/>
                    <a:pt x="29518" y="8326"/>
                  </a:cubicBezTo>
                  <a:cubicBezTo>
                    <a:pt x="29708" y="8095"/>
                    <a:pt x="29939" y="7905"/>
                    <a:pt x="30170" y="7737"/>
                  </a:cubicBezTo>
                  <a:cubicBezTo>
                    <a:pt x="30359" y="7632"/>
                    <a:pt x="30528" y="7485"/>
                    <a:pt x="30675" y="7317"/>
                  </a:cubicBezTo>
                  <a:cubicBezTo>
                    <a:pt x="30780" y="7128"/>
                    <a:pt x="30927" y="7001"/>
                    <a:pt x="31116" y="6917"/>
                  </a:cubicBezTo>
                  <a:cubicBezTo>
                    <a:pt x="31146" y="6932"/>
                    <a:pt x="31186" y="6947"/>
                    <a:pt x="31230" y="6947"/>
                  </a:cubicBezTo>
                  <a:cubicBezTo>
                    <a:pt x="31247" y="6947"/>
                    <a:pt x="31266" y="6945"/>
                    <a:pt x="31284" y="6938"/>
                  </a:cubicBezTo>
                  <a:cubicBezTo>
                    <a:pt x="31474" y="6791"/>
                    <a:pt x="31663" y="6602"/>
                    <a:pt x="31810" y="6413"/>
                  </a:cubicBezTo>
                  <a:cubicBezTo>
                    <a:pt x="32104" y="6013"/>
                    <a:pt x="32546" y="5824"/>
                    <a:pt x="32924" y="5530"/>
                  </a:cubicBezTo>
                  <a:cubicBezTo>
                    <a:pt x="33366" y="5214"/>
                    <a:pt x="33744" y="4815"/>
                    <a:pt x="34270" y="4584"/>
                  </a:cubicBezTo>
                  <a:cubicBezTo>
                    <a:pt x="34459" y="4500"/>
                    <a:pt x="34564" y="4310"/>
                    <a:pt x="34732" y="4163"/>
                  </a:cubicBezTo>
                  <a:cubicBezTo>
                    <a:pt x="35090" y="3869"/>
                    <a:pt x="35489" y="3638"/>
                    <a:pt x="35952" y="3469"/>
                  </a:cubicBezTo>
                  <a:cubicBezTo>
                    <a:pt x="36078" y="3427"/>
                    <a:pt x="36204" y="3364"/>
                    <a:pt x="36309" y="3280"/>
                  </a:cubicBezTo>
                  <a:cubicBezTo>
                    <a:pt x="36498" y="3154"/>
                    <a:pt x="36688" y="3028"/>
                    <a:pt x="36898" y="2944"/>
                  </a:cubicBezTo>
                  <a:cubicBezTo>
                    <a:pt x="37276" y="2818"/>
                    <a:pt x="37634" y="2628"/>
                    <a:pt x="37949" y="2397"/>
                  </a:cubicBezTo>
                  <a:cubicBezTo>
                    <a:pt x="38075" y="2313"/>
                    <a:pt x="38201" y="2250"/>
                    <a:pt x="38328" y="2229"/>
                  </a:cubicBezTo>
                  <a:cubicBezTo>
                    <a:pt x="38580" y="2187"/>
                    <a:pt x="38790" y="2061"/>
                    <a:pt x="39042" y="2019"/>
                  </a:cubicBezTo>
                  <a:cubicBezTo>
                    <a:pt x="39106" y="2019"/>
                    <a:pt x="39169" y="1977"/>
                    <a:pt x="39211" y="1935"/>
                  </a:cubicBezTo>
                  <a:cubicBezTo>
                    <a:pt x="39295" y="1829"/>
                    <a:pt x="39421" y="1766"/>
                    <a:pt x="39568" y="1745"/>
                  </a:cubicBezTo>
                  <a:cubicBezTo>
                    <a:pt x="40031" y="1598"/>
                    <a:pt x="40514" y="1514"/>
                    <a:pt x="40893" y="1262"/>
                  </a:cubicBezTo>
                  <a:cubicBezTo>
                    <a:pt x="41082" y="1241"/>
                    <a:pt x="41208" y="1241"/>
                    <a:pt x="41355" y="1199"/>
                  </a:cubicBezTo>
                  <a:cubicBezTo>
                    <a:pt x="41497" y="1151"/>
                    <a:pt x="41651" y="1128"/>
                    <a:pt x="41799" y="1128"/>
                  </a:cubicBezTo>
                  <a:cubicBezTo>
                    <a:pt x="41848" y="1128"/>
                    <a:pt x="41896" y="1130"/>
                    <a:pt x="41944" y="1136"/>
                  </a:cubicBezTo>
                  <a:cubicBezTo>
                    <a:pt x="41986" y="1136"/>
                    <a:pt x="42049" y="1157"/>
                    <a:pt x="42070" y="1157"/>
                  </a:cubicBezTo>
                  <a:cubicBezTo>
                    <a:pt x="42406" y="1073"/>
                    <a:pt x="42722" y="1094"/>
                    <a:pt x="43058" y="1009"/>
                  </a:cubicBezTo>
                  <a:lnTo>
                    <a:pt x="43142" y="1009"/>
                  </a:lnTo>
                  <a:cubicBezTo>
                    <a:pt x="43237" y="1062"/>
                    <a:pt x="43337" y="1073"/>
                    <a:pt x="43437" y="1073"/>
                  </a:cubicBezTo>
                  <a:cubicBezTo>
                    <a:pt x="43503" y="1073"/>
                    <a:pt x="43570" y="1068"/>
                    <a:pt x="43635" y="1068"/>
                  </a:cubicBezTo>
                  <a:cubicBezTo>
                    <a:pt x="43667" y="1068"/>
                    <a:pt x="43699" y="1069"/>
                    <a:pt x="43731" y="1073"/>
                  </a:cubicBezTo>
                  <a:lnTo>
                    <a:pt x="43878" y="946"/>
                  </a:lnTo>
                  <a:lnTo>
                    <a:pt x="44719" y="946"/>
                  </a:lnTo>
                  <a:cubicBezTo>
                    <a:pt x="44908" y="946"/>
                    <a:pt x="45097" y="988"/>
                    <a:pt x="45266" y="1052"/>
                  </a:cubicBezTo>
                  <a:cubicBezTo>
                    <a:pt x="45623" y="1220"/>
                    <a:pt x="46001" y="1304"/>
                    <a:pt x="46401" y="1325"/>
                  </a:cubicBezTo>
                  <a:cubicBezTo>
                    <a:pt x="46716" y="1493"/>
                    <a:pt x="47032" y="1640"/>
                    <a:pt x="47368" y="1766"/>
                  </a:cubicBezTo>
                  <a:cubicBezTo>
                    <a:pt x="47620" y="1850"/>
                    <a:pt x="47894" y="1871"/>
                    <a:pt x="48083" y="2082"/>
                  </a:cubicBezTo>
                  <a:cubicBezTo>
                    <a:pt x="48230" y="2229"/>
                    <a:pt x="48398" y="2355"/>
                    <a:pt x="48609" y="2439"/>
                  </a:cubicBezTo>
                  <a:cubicBezTo>
                    <a:pt x="48714" y="2523"/>
                    <a:pt x="48819" y="2607"/>
                    <a:pt x="48903" y="2691"/>
                  </a:cubicBezTo>
                  <a:cubicBezTo>
                    <a:pt x="49008" y="2797"/>
                    <a:pt x="49134" y="2902"/>
                    <a:pt x="49260" y="2965"/>
                  </a:cubicBezTo>
                  <a:cubicBezTo>
                    <a:pt x="49407" y="3049"/>
                    <a:pt x="49534" y="3154"/>
                    <a:pt x="49639" y="3280"/>
                  </a:cubicBezTo>
                  <a:cubicBezTo>
                    <a:pt x="49933" y="3595"/>
                    <a:pt x="50227" y="3869"/>
                    <a:pt x="50564" y="4142"/>
                  </a:cubicBezTo>
                  <a:cubicBezTo>
                    <a:pt x="50606" y="4163"/>
                    <a:pt x="50648" y="4205"/>
                    <a:pt x="50669" y="4247"/>
                  </a:cubicBezTo>
                  <a:cubicBezTo>
                    <a:pt x="50921" y="4752"/>
                    <a:pt x="51258" y="5172"/>
                    <a:pt x="51552" y="5635"/>
                  </a:cubicBezTo>
                  <a:cubicBezTo>
                    <a:pt x="51699" y="5887"/>
                    <a:pt x="51825" y="6139"/>
                    <a:pt x="51972" y="6392"/>
                  </a:cubicBezTo>
                  <a:cubicBezTo>
                    <a:pt x="52035" y="6518"/>
                    <a:pt x="52057" y="6665"/>
                    <a:pt x="52141" y="6749"/>
                  </a:cubicBezTo>
                  <a:cubicBezTo>
                    <a:pt x="52267" y="6896"/>
                    <a:pt x="52351" y="7086"/>
                    <a:pt x="52393" y="7296"/>
                  </a:cubicBezTo>
                  <a:cubicBezTo>
                    <a:pt x="52477" y="7569"/>
                    <a:pt x="52582" y="7842"/>
                    <a:pt x="52729" y="8095"/>
                  </a:cubicBezTo>
                  <a:cubicBezTo>
                    <a:pt x="52940" y="8410"/>
                    <a:pt x="53066" y="8767"/>
                    <a:pt x="53129" y="9146"/>
                  </a:cubicBezTo>
                  <a:cubicBezTo>
                    <a:pt x="53171" y="9419"/>
                    <a:pt x="53276" y="9693"/>
                    <a:pt x="53444" y="9924"/>
                  </a:cubicBezTo>
                  <a:cubicBezTo>
                    <a:pt x="53465" y="9987"/>
                    <a:pt x="53507" y="10029"/>
                    <a:pt x="53507" y="10092"/>
                  </a:cubicBezTo>
                  <a:cubicBezTo>
                    <a:pt x="53507" y="10260"/>
                    <a:pt x="53507" y="10407"/>
                    <a:pt x="53570" y="10576"/>
                  </a:cubicBezTo>
                  <a:cubicBezTo>
                    <a:pt x="53612" y="10807"/>
                    <a:pt x="53696" y="11017"/>
                    <a:pt x="53781" y="11248"/>
                  </a:cubicBezTo>
                  <a:cubicBezTo>
                    <a:pt x="53865" y="11417"/>
                    <a:pt x="53907" y="11585"/>
                    <a:pt x="53949" y="11753"/>
                  </a:cubicBezTo>
                  <a:cubicBezTo>
                    <a:pt x="53991" y="11942"/>
                    <a:pt x="54012" y="12152"/>
                    <a:pt x="54054" y="12342"/>
                  </a:cubicBezTo>
                  <a:cubicBezTo>
                    <a:pt x="54096" y="12615"/>
                    <a:pt x="54180" y="12888"/>
                    <a:pt x="54306" y="13162"/>
                  </a:cubicBezTo>
                  <a:cubicBezTo>
                    <a:pt x="54306" y="13393"/>
                    <a:pt x="54327" y="13645"/>
                    <a:pt x="54369" y="13876"/>
                  </a:cubicBezTo>
                  <a:cubicBezTo>
                    <a:pt x="54516" y="14255"/>
                    <a:pt x="54621" y="14654"/>
                    <a:pt x="54706" y="15054"/>
                  </a:cubicBezTo>
                  <a:cubicBezTo>
                    <a:pt x="54727" y="15222"/>
                    <a:pt x="54727" y="15432"/>
                    <a:pt x="54874" y="15558"/>
                  </a:cubicBezTo>
                  <a:cubicBezTo>
                    <a:pt x="54874" y="15811"/>
                    <a:pt x="54916" y="16063"/>
                    <a:pt x="54979" y="16294"/>
                  </a:cubicBezTo>
                  <a:cubicBezTo>
                    <a:pt x="55000" y="16462"/>
                    <a:pt x="55105" y="16568"/>
                    <a:pt x="55105" y="16715"/>
                  </a:cubicBezTo>
                  <a:cubicBezTo>
                    <a:pt x="55168" y="17156"/>
                    <a:pt x="55315" y="17577"/>
                    <a:pt x="55526" y="17955"/>
                  </a:cubicBezTo>
                  <a:cubicBezTo>
                    <a:pt x="55568" y="17997"/>
                    <a:pt x="55610" y="18060"/>
                    <a:pt x="55610" y="18102"/>
                  </a:cubicBezTo>
                  <a:cubicBezTo>
                    <a:pt x="55610" y="18439"/>
                    <a:pt x="55757" y="18733"/>
                    <a:pt x="55736" y="19048"/>
                  </a:cubicBezTo>
                  <a:cubicBezTo>
                    <a:pt x="55946" y="19385"/>
                    <a:pt x="56093" y="19721"/>
                    <a:pt x="56219" y="20100"/>
                  </a:cubicBezTo>
                  <a:cubicBezTo>
                    <a:pt x="56388" y="20604"/>
                    <a:pt x="56619" y="21088"/>
                    <a:pt x="56913" y="21529"/>
                  </a:cubicBezTo>
                  <a:cubicBezTo>
                    <a:pt x="56955" y="21592"/>
                    <a:pt x="56997" y="21634"/>
                    <a:pt x="57039" y="21676"/>
                  </a:cubicBezTo>
                  <a:cubicBezTo>
                    <a:pt x="57271" y="21761"/>
                    <a:pt x="57376" y="21992"/>
                    <a:pt x="57523" y="22181"/>
                  </a:cubicBezTo>
                  <a:cubicBezTo>
                    <a:pt x="57775" y="22517"/>
                    <a:pt x="58112" y="22812"/>
                    <a:pt x="58469" y="23064"/>
                  </a:cubicBezTo>
                  <a:cubicBezTo>
                    <a:pt x="58574" y="23148"/>
                    <a:pt x="58700" y="23190"/>
                    <a:pt x="58763" y="23295"/>
                  </a:cubicBezTo>
                  <a:cubicBezTo>
                    <a:pt x="58889" y="23506"/>
                    <a:pt x="59037" y="23674"/>
                    <a:pt x="59226" y="23800"/>
                  </a:cubicBezTo>
                  <a:cubicBezTo>
                    <a:pt x="59520" y="24052"/>
                    <a:pt x="59815" y="24241"/>
                    <a:pt x="60151" y="24410"/>
                  </a:cubicBezTo>
                  <a:cubicBezTo>
                    <a:pt x="60277" y="24473"/>
                    <a:pt x="60403" y="24536"/>
                    <a:pt x="60508" y="24641"/>
                  </a:cubicBezTo>
                  <a:cubicBezTo>
                    <a:pt x="60698" y="24809"/>
                    <a:pt x="60929" y="24893"/>
                    <a:pt x="61181" y="24935"/>
                  </a:cubicBezTo>
                  <a:cubicBezTo>
                    <a:pt x="61475" y="24956"/>
                    <a:pt x="61749" y="25040"/>
                    <a:pt x="62022" y="25103"/>
                  </a:cubicBezTo>
                  <a:cubicBezTo>
                    <a:pt x="62485" y="25230"/>
                    <a:pt x="62968" y="25293"/>
                    <a:pt x="63452" y="25314"/>
                  </a:cubicBezTo>
                  <a:lnTo>
                    <a:pt x="64019" y="25314"/>
                  </a:lnTo>
                  <a:cubicBezTo>
                    <a:pt x="64029" y="25311"/>
                    <a:pt x="64038" y="25310"/>
                    <a:pt x="64048" y="25310"/>
                  </a:cubicBezTo>
                  <a:cubicBezTo>
                    <a:pt x="64126" y="25310"/>
                    <a:pt x="64213" y="25377"/>
                    <a:pt x="64251" y="25377"/>
                  </a:cubicBezTo>
                  <a:cubicBezTo>
                    <a:pt x="64272" y="25356"/>
                    <a:pt x="64314" y="25314"/>
                    <a:pt x="64356" y="25314"/>
                  </a:cubicBezTo>
                  <a:cubicBezTo>
                    <a:pt x="64755" y="25293"/>
                    <a:pt x="65134" y="25167"/>
                    <a:pt x="65491" y="24956"/>
                  </a:cubicBezTo>
                  <a:cubicBezTo>
                    <a:pt x="65575" y="24914"/>
                    <a:pt x="65659" y="24893"/>
                    <a:pt x="65764" y="24872"/>
                  </a:cubicBezTo>
                  <a:cubicBezTo>
                    <a:pt x="65912" y="24830"/>
                    <a:pt x="66059" y="24788"/>
                    <a:pt x="66227" y="24725"/>
                  </a:cubicBezTo>
                  <a:cubicBezTo>
                    <a:pt x="66521" y="24599"/>
                    <a:pt x="66816" y="24473"/>
                    <a:pt x="67131" y="24389"/>
                  </a:cubicBezTo>
                  <a:cubicBezTo>
                    <a:pt x="67404" y="24326"/>
                    <a:pt x="67636" y="24220"/>
                    <a:pt x="67867" y="24073"/>
                  </a:cubicBezTo>
                  <a:cubicBezTo>
                    <a:pt x="67972" y="23989"/>
                    <a:pt x="68098" y="23947"/>
                    <a:pt x="68224" y="23947"/>
                  </a:cubicBezTo>
                  <a:cubicBezTo>
                    <a:pt x="68392" y="23905"/>
                    <a:pt x="68582" y="23884"/>
                    <a:pt x="68750" y="23842"/>
                  </a:cubicBezTo>
                  <a:cubicBezTo>
                    <a:pt x="68876" y="23779"/>
                    <a:pt x="69002" y="23716"/>
                    <a:pt x="69107" y="23632"/>
                  </a:cubicBezTo>
                  <a:cubicBezTo>
                    <a:pt x="69486" y="23506"/>
                    <a:pt x="69822" y="23337"/>
                    <a:pt x="70180" y="23169"/>
                  </a:cubicBezTo>
                  <a:cubicBezTo>
                    <a:pt x="70243" y="23148"/>
                    <a:pt x="70306" y="23148"/>
                    <a:pt x="70348" y="23148"/>
                  </a:cubicBezTo>
                  <a:cubicBezTo>
                    <a:pt x="70516" y="23127"/>
                    <a:pt x="70642" y="23064"/>
                    <a:pt x="70768" y="22980"/>
                  </a:cubicBezTo>
                  <a:cubicBezTo>
                    <a:pt x="70873" y="22833"/>
                    <a:pt x="71042" y="22749"/>
                    <a:pt x="71231" y="22707"/>
                  </a:cubicBezTo>
                  <a:cubicBezTo>
                    <a:pt x="71357" y="22686"/>
                    <a:pt x="71483" y="22665"/>
                    <a:pt x="71609" y="22623"/>
                  </a:cubicBezTo>
                  <a:cubicBezTo>
                    <a:pt x="71777" y="22581"/>
                    <a:pt x="71925" y="22433"/>
                    <a:pt x="72093" y="22412"/>
                  </a:cubicBezTo>
                  <a:cubicBezTo>
                    <a:pt x="72282" y="22370"/>
                    <a:pt x="72471" y="22286"/>
                    <a:pt x="72639" y="22181"/>
                  </a:cubicBezTo>
                  <a:cubicBezTo>
                    <a:pt x="72766" y="22118"/>
                    <a:pt x="72892" y="22055"/>
                    <a:pt x="73018" y="22034"/>
                  </a:cubicBezTo>
                  <a:cubicBezTo>
                    <a:pt x="73060" y="22013"/>
                    <a:pt x="73102" y="22013"/>
                    <a:pt x="73144" y="22013"/>
                  </a:cubicBezTo>
                  <a:cubicBezTo>
                    <a:pt x="73501" y="21824"/>
                    <a:pt x="73901" y="21697"/>
                    <a:pt x="74258" y="21487"/>
                  </a:cubicBezTo>
                  <a:lnTo>
                    <a:pt x="74553" y="21487"/>
                  </a:lnTo>
                  <a:cubicBezTo>
                    <a:pt x="74847" y="21361"/>
                    <a:pt x="75120" y="21193"/>
                    <a:pt x="75373" y="20983"/>
                  </a:cubicBezTo>
                  <a:lnTo>
                    <a:pt x="75709" y="20983"/>
                  </a:lnTo>
                  <a:cubicBezTo>
                    <a:pt x="75786" y="20944"/>
                    <a:pt x="75827" y="20854"/>
                    <a:pt x="75913" y="20854"/>
                  </a:cubicBezTo>
                  <a:cubicBezTo>
                    <a:pt x="75922" y="20854"/>
                    <a:pt x="75931" y="20855"/>
                    <a:pt x="75940" y="20857"/>
                  </a:cubicBezTo>
                  <a:cubicBezTo>
                    <a:pt x="76214" y="20688"/>
                    <a:pt x="76571" y="20688"/>
                    <a:pt x="76802" y="20436"/>
                  </a:cubicBezTo>
                  <a:cubicBezTo>
                    <a:pt x="76823" y="20394"/>
                    <a:pt x="76865" y="20394"/>
                    <a:pt x="76907" y="20373"/>
                  </a:cubicBezTo>
                  <a:cubicBezTo>
                    <a:pt x="77097" y="20289"/>
                    <a:pt x="77286" y="20226"/>
                    <a:pt x="77496" y="20142"/>
                  </a:cubicBezTo>
                  <a:cubicBezTo>
                    <a:pt x="77769" y="20016"/>
                    <a:pt x="78064" y="19931"/>
                    <a:pt x="78358" y="19889"/>
                  </a:cubicBezTo>
                  <a:cubicBezTo>
                    <a:pt x="78673" y="19805"/>
                    <a:pt x="78968" y="19679"/>
                    <a:pt x="79262" y="19511"/>
                  </a:cubicBezTo>
                  <a:cubicBezTo>
                    <a:pt x="79514" y="19511"/>
                    <a:pt x="79746" y="19301"/>
                    <a:pt x="80061" y="19238"/>
                  </a:cubicBezTo>
                  <a:cubicBezTo>
                    <a:pt x="80376" y="19196"/>
                    <a:pt x="80608" y="18985"/>
                    <a:pt x="80923" y="18880"/>
                  </a:cubicBezTo>
                  <a:cubicBezTo>
                    <a:pt x="80940" y="18882"/>
                    <a:pt x="80956" y="18882"/>
                    <a:pt x="80973" y="18882"/>
                  </a:cubicBezTo>
                  <a:cubicBezTo>
                    <a:pt x="81211" y="18882"/>
                    <a:pt x="81465" y="18751"/>
                    <a:pt x="81701" y="18712"/>
                  </a:cubicBezTo>
                  <a:cubicBezTo>
                    <a:pt x="82205" y="18586"/>
                    <a:pt x="82689" y="18376"/>
                    <a:pt x="83215" y="18376"/>
                  </a:cubicBezTo>
                  <a:lnTo>
                    <a:pt x="83278" y="18376"/>
                  </a:lnTo>
                  <a:cubicBezTo>
                    <a:pt x="83509" y="18292"/>
                    <a:pt x="83761" y="18249"/>
                    <a:pt x="84014" y="18249"/>
                  </a:cubicBezTo>
                  <a:lnTo>
                    <a:pt x="84161" y="18249"/>
                  </a:lnTo>
                  <a:cubicBezTo>
                    <a:pt x="84392" y="18186"/>
                    <a:pt x="84602" y="18144"/>
                    <a:pt x="84812" y="18123"/>
                  </a:cubicBezTo>
                  <a:cubicBezTo>
                    <a:pt x="84832" y="18121"/>
                    <a:pt x="84851" y="18121"/>
                    <a:pt x="84869" y="18121"/>
                  </a:cubicBezTo>
                  <a:cubicBezTo>
                    <a:pt x="85057" y="18121"/>
                    <a:pt x="85231" y="18207"/>
                    <a:pt x="85422" y="18207"/>
                  </a:cubicBezTo>
                  <a:lnTo>
                    <a:pt x="85822" y="18207"/>
                  </a:lnTo>
                  <a:cubicBezTo>
                    <a:pt x="85874" y="18216"/>
                    <a:pt x="85926" y="18221"/>
                    <a:pt x="85978" y="18221"/>
                  </a:cubicBezTo>
                  <a:cubicBezTo>
                    <a:pt x="86052" y="18221"/>
                    <a:pt x="86126" y="18211"/>
                    <a:pt x="86200" y="18186"/>
                  </a:cubicBezTo>
                  <a:cubicBezTo>
                    <a:pt x="86219" y="18179"/>
                    <a:pt x="86238" y="18176"/>
                    <a:pt x="86257" y="18176"/>
                  </a:cubicBezTo>
                  <a:cubicBezTo>
                    <a:pt x="86322" y="18176"/>
                    <a:pt x="86393" y="18207"/>
                    <a:pt x="86466" y="18207"/>
                  </a:cubicBezTo>
                  <a:cubicBezTo>
                    <a:pt x="86496" y="18207"/>
                    <a:pt x="86527" y="18202"/>
                    <a:pt x="86557" y="18186"/>
                  </a:cubicBezTo>
                  <a:cubicBezTo>
                    <a:pt x="86600" y="18176"/>
                    <a:pt x="86642" y="18171"/>
                    <a:pt x="86684" y="18171"/>
                  </a:cubicBezTo>
                  <a:cubicBezTo>
                    <a:pt x="86726" y="18171"/>
                    <a:pt x="86768" y="18176"/>
                    <a:pt x="86810" y="18186"/>
                  </a:cubicBezTo>
                  <a:cubicBezTo>
                    <a:pt x="86978" y="18271"/>
                    <a:pt x="87167" y="18207"/>
                    <a:pt x="87335" y="18292"/>
                  </a:cubicBezTo>
                  <a:cubicBezTo>
                    <a:pt x="87348" y="18300"/>
                    <a:pt x="87361" y="18303"/>
                    <a:pt x="87373" y="18303"/>
                  </a:cubicBezTo>
                  <a:cubicBezTo>
                    <a:pt x="87422" y="18303"/>
                    <a:pt x="87466" y="18249"/>
                    <a:pt x="87483" y="18249"/>
                  </a:cubicBezTo>
                  <a:cubicBezTo>
                    <a:pt x="88092" y="18407"/>
                    <a:pt x="88627" y="18674"/>
                    <a:pt x="89227" y="18674"/>
                  </a:cubicBezTo>
                  <a:cubicBezTo>
                    <a:pt x="89269" y="18674"/>
                    <a:pt x="89311" y="18673"/>
                    <a:pt x="89354" y="18670"/>
                  </a:cubicBezTo>
                  <a:cubicBezTo>
                    <a:pt x="89543" y="18817"/>
                    <a:pt x="89753" y="18922"/>
                    <a:pt x="89984" y="19006"/>
                  </a:cubicBezTo>
                  <a:cubicBezTo>
                    <a:pt x="90132" y="19048"/>
                    <a:pt x="90216" y="19196"/>
                    <a:pt x="90384" y="19238"/>
                  </a:cubicBezTo>
                  <a:cubicBezTo>
                    <a:pt x="90552" y="19259"/>
                    <a:pt x="90636" y="19427"/>
                    <a:pt x="90783" y="19490"/>
                  </a:cubicBezTo>
                  <a:cubicBezTo>
                    <a:pt x="91036" y="19595"/>
                    <a:pt x="91246" y="19742"/>
                    <a:pt x="91435" y="19952"/>
                  </a:cubicBezTo>
                  <a:cubicBezTo>
                    <a:pt x="91540" y="19952"/>
                    <a:pt x="91582" y="20079"/>
                    <a:pt x="91687" y="20100"/>
                  </a:cubicBezTo>
                  <a:cubicBezTo>
                    <a:pt x="91898" y="20142"/>
                    <a:pt x="92087" y="20268"/>
                    <a:pt x="92213" y="20415"/>
                  </a:cubicBezTo>
                  <a:cubicBezTo>
                    <a:pt x="92255" y="20457"/>
                    <a:pt x="92276" y="20499"/>
                    <a:pt x="92339" y="20520"/>
                  </a:cubicBezTo>
                  <a:cubicBezTo>
                    <a:pt x="92528" y="20625"/>
                    <a:pt x="92697" y="20772"/>
                    <a:pt x="92823" y="20962"/>
                  </a:cubicBezTo>
                  <a:cubicBezTo>
                    <a:pt x="93096" y="21235"/>
                    <a:pt x="93327" y="21508"/>
                    <a:pt x="93559" y="21824"/>
                  </a:cubicBezTo>
                  <a:cubicBezTo>
                    <a:pt x="93769" y="22076"/>
                    <a:pt x="93916" y="22391"/>
                    <a:pt x="94210" y="22581"/>
                  </a:cubicBezTo>
                  <a:lnTo>
                    <a:pt x="94168" y="22665"/>
                  </a:lnTo>
                  <a:cubicBezTo>
                    <a:pt x="94337" y="22728"/>
                    <a:pt x="94337" y="22959"/>
                    <a:pt x="94505" y="23022"/>
                  </a:cubicBezTo>
                  <a:cubicBezTo>
                    <a:pt x="94463" y="23064"/>
                    <a:pt x="94463" y="23106"/>
                    <a:pt x="94505" y="23169"/>
                  </a:cubicBezTo>
                  <a:cubicBezTo>
                    <a:pt x="94526" y="23232"/>
                    <a:pt x="94547" y="23274"/>
                    <a:pt x="94547" y="23337"/>
                  </a:cubicBezTo>
                  <a:cubicBezTo>
                    <a:pt x="94589" y="23506"/>
                    <a:pt x="94757" y="23569"/>
                    <a:pt x="94694" y="23758"/>
                  </a:cubicBezTo>
                  <a:cubicBezTo>
                    <a:pt x="94841" y="23779"/>
                    <a:pt x="94904" y="23905"/>
                    <a:pt x="95030" y="23947"/>
                  </a:cubicBezTo>
                  <a:lnTo>
                    <a:pt x="95198" y="23779"/>
                  </a:lnTo>
                  <a:cubicBezTo>
                    <a:pt x="95114" y="23569"/>
                    <a:pt x="95009" y="23358"/>
                    <a:pt x="94904" y="23169"/>
                  </a:cubicBezTo>
                  <a:cubicBezTo>
                    <a:pt x="94841" y="23064"/>
                    <a:pt x="94715" y="22980"/>
                    <a:pt x="94736" y="22833"/>
                  </a:cubicBezTo>
                  <a:cubicBezTo>
                    <a:pt x="94736" y="22791"/>
                    <a:pt x="94736" y="22749"/>
                    <a:pt x="94694" y="22728"/>
                  </a:cubicBezTo>
                  <a:cubicBezTo>
                    <a:pt x="94568" y="22581"/>
                    <a:pt x="94484" y="22412"/>
                    <a:pt x="94400" y="22244"/>
                  </a:cubicBezTo>
                  <a:cubicBezTo>
                    <a:pt x="94126" y="21719"/>
                    <a:pt x="93664" y="21340"/>
                    <a:pt x="93369" y="20835"/>
                  </a:cubicBezTo>
                  <a:cubicBezTo>
                    <a:pt x="93159" y="20667"/>
                    <a:pt x="92949" y="20478"/>
                    <a:pt x="92760" y="20289"/>
                  </a:cubicBezTo>
                  <a:cubicBezTo>
                    <a:pt x="92528" y="20079"/>
                    <a:pt x="92297" y="19868"/>
                    <a:pt x="92045" y="19679"/>
                  </a:cubicBezTo>
                  <a:cubicBezTo>
                    <a:pt x="91498" y="19301"/>
                    <a:pt x="90994" y="18859"/>
                    <a:pt x="90363" y="18628"/>
                  </a:cubicBezTo>
                  <a:cubicBezTo>
                    <a:pt x="90342" y="18628"/>
                    <a:pt x="90300" y="18607"/>
                    <a:pt x="90279" y="18586"/>
                  </a:cubicBezTo>
                  <a:cubicBezTo>
                    <a:pt x="90132" y="18481"/>
                    <a:pt x="89942" y="18397"/>
                    <a:pt x="89753" y="18355"/>
                  </a:cubicBezTo>
                  <a:cubicBezTo>
                    <a:pt x="89648" y="18313"/>
                    <a:pt x="89564" y="18249"/>
                    <a:pt x="89501" y="18186"/>
                  </a:cubicBezTo>
                  <a:cubicBezTo>
                    <a:pt x="89448" y="18165"/>
                    <a:pt x="89401" y="18165"/>
                    <a:pt x="89356" y="18165"/>
                  </a:cubicBezTo>
                  <a:cubicBezTo>
                    <a:pt x="89312" y="18165"/>
                    <a:pt x="89270" y="18165"/>
                    <a:pt x="89228" y="18144"/>
                  </a:cubicBezTo>
                  <a:cubicBezTo>
                    <a:pt x="88912" y="18039"/>
                    <a:pt x="88618" y="17955"/>
                    <a:pt x="88324" y="17850"/>
                  </a:cubicBezTo>
                  <a:cubicBezTo>
                    <a:pt x="88071" y="17766"/>
                    <a:pt x="87819" y="17724"/>
                    <a:pt x="87588" y="17724"/>
                  </a:cubicBezTo>
                  <a:cubicBezTo>
                    <a:pt x="87546" y="17724"/>
                    <a:pt x="87485" y="17743"/>
                    <a:pt x="87443" y="17743"/>
                  </a:cubicBezTo>
                  <a:cubicBezTo>
                    <a:pt x="87422" y="17743"/>
                    <a:pt x="87405" y="17738"/>
                    <a:pt x="87398" y="17724"/>
                  </a:cubicBezTo>
                  <a:cubicBezTo>
                    <a:pt x="87356" y="17681"/>
                    <a:pt x="87309" y="17673"/>
                    <a:pt x="87260" y="17673"/>
                  </a:cubicBezTo>
                  <a:cubicBezTo>
                    <a:pt x="87233" y="17673"/>
                    <a:pt x="87204" y="17676"/>
                    <a:pt x="87175" y="17676"/>
                  </a:cubicBezTo>
                  <a:cubicBezTo>
                    <a:pt x="87131" y="17676"/>
                    <a:pt x="87086" y="17670"/>
                    <a:pt x="87041" y="17640"/>
                  </a:cubicBezTo>
                  <a:cubicBezTo>
                    <a:pt x="87014" y="17623"/>
                    <a:pt x="86985" y="17618"/>
                    <a:pt x="86956" y="17618"/>
                  </a:cubicBezTo>
                  <a:cubicBezTo>
                    <a:pt x="86907" y="17618"/>
                    <a:pt x="86856" y="17632"/>
                    <a:pt x="86803" y="17632"/>
                  </a:cubicBezTo>
                  <a:cubicBezTo>
                    <a:pt x="86764" y="17632"/>
                    <a:pt x="86724" y="17624"/>
                    <a:pt x="86684" y="17598"/>
                  </a:cubicBezTo>
                  <a:cubicBezTo>
                    <a:pt x="86648" y="17580"/>
                    <a:pt x="86616" y="17574"/>
                    <a:pt x="86585" y="17574"/>
                  </a:cubicBezTo>
                  <a:cubicBezTo>
                    <a:pt x="86519" y="17574"/>
                    <a:pt x="86460" y="17601"/>
                    <a:pt x="86390" y="17601"/>
                  </a:cubicBezTo>
                  <a:cubicBezTo>
                    <a:pt x="86376" y="17601"/>
                    <a:pt x="86362" y="17600"/>
                    <a:pt x="86347" y="17598"/>
                  </a:cubicBezTo>
                  <a:cubicBezTo>
                    <a:pt x="86317" y="17595"/>
                    <a:pt x="86286" y="17594"/>
                    <a:pt x="86255" y="17594"/>
                  </a:cubicBezTo>
                  <a:cubicBezTo>
                    <a:pt x="86134" y="17594"/>
                    <a:pt x="86009" y="17610"/>
                    <a:pt x="85884" y="17610"/>
                  </a:cubicBezTo>
                  <a:cubicBezTo>
                    <a:pt x="85778" y="17610"/>
                    <a:pt x="85672" y="17598"/>
                    <a:pt x="85569" y="17556"/>
                  </a:cubicBezTo>
                  <a:cubicBezTo>
                    <a:pt x="85563" y="17550"/>
                    <a:pt x="85555" y="17547"/>
                    <a:pt x="85547" y="17547"/>
                  </a:cubicBezTo>
                  <a:cubicBezTo>
                    <a:pt x="85525" y="17547"/>
                    <a:pt x="85500" y="17562"/>
                    <a:pt x="85485" y="17577"/>
                  </a:cubicBezTo>
                  <a:cubicBezTo>
                    <a:pt x="85464" y="17587"/>
                    <a:pt x="85438" y="17592"/>
                    <a:pt x="85412" y="17592"/>
                  </a:cubicBezTo>
                  <a:cubicBezTo>
                    <a:pt x="85385" y="17592"/>
                    <a:pt x="85359" y="17587"/>
                    <a:pt x="85338" y="17577"/>
                  </a:cubicBezTo>
                  <a:cubicBezTo>
                    <a:pt x="85202" y="17536"/>
                    <a:pt x="85067" y="17513"/>
                    <a:pt x="84931" y="17513"/>
                  </a:cubicBezTo>
                  <a:cubicBezTo>
                    <a:pt x="84856" y="17513"/>
                    <a:pt x="84782" y="17520"/>
                    <a:pt x="84707" y="17535"/>
                  </a:cubicBezTo>
                  <a:cubicBezTo>
                    <a:pt x="84648" y="17524"/>
                    <a:pt x="84588" y="17519"/>
                    <a:pt x="84529" y="17519"/>
                  </a:cubicBezTo>
                  <a:cubicBezTo>
                    <a:pt x="84359" y="17519"/>
                    <a:pt x="84196" y="17562"/>
                    <a:pt x="84056" y="17640"/>
                  </a:cubicBezTo>
                  <a:cubicBezTo>
                    <a:pt x="84014" y="17661"/>
                    <a:pt x="83971" y="17661"/>
                    <a:pt x="83929" y="17661"/>
                  </a:cubicBezTo>
                  <a:cubicBezTo>
                    <a:pt x="83895" y="17655"/>
                    <a:pt x="83860" y="17653"/>
                    <a:pt x="83825" y="17653"/>
                  </a:cubicBezTo>
                  <a:cubicBezTo>
                    <a:pt x="83621" y="17653"/>
                    <a:pt x="83418" y="17732"/>
                    <a:pt x="83214" y="17732"/>
                  </a:cubicBezTo>
                  <a:cubicBezTo>
                    <a:pt x="83179" y="17732"/>
                    <a:pt x="83144" y="17729"/>
                    <a:pt x="83109" y="17724"/>
                  </a:cubicBezTo>
                  <a:cubicBezTo>
                    <a:pt x="83099" y="17713"/>
                    <a:pt x="83088" y="17708"/>
                    <a:pt x="83078" y="17708"/>
                  </a:cubicBezTo>
                  <a:cubicBezTo>
                    <a:pt x="83067" y="17708"/>
                    <a:pt x="83057" y="17713"/>
                    <a:pt x="83046" y="17724"/>
                  </a:cubicBezTo>
                  <a:cubicBezTo>
                    <a:pt x="82815" y="17787"/>
                    <a:pt x="82584" y="17829"/>
                    <a:pt x="82353" y="17829"/>
                  </a:cubicBezTo>
                  <a:cubicBezTo>
                    <a:pt x="82290" y="17850"/>
                    <a:pt x="82247" y="17850"/>
                    <a:pt x="82205" y="17850"/>
                  </a:cubicBezTo>
                  <a:cubicBezTo>
                    <a:pt x="81918" y="17907"/>
                    <a:pt x="81684" y="18087"/>
                    <a:pt x="81390" y="18087"/>
                  </a:cubicBezTo>
                  <a:cubicBezTo>
                    <a:pt x="81361" y="18087"/>
                    <a:pt x="81332" y="18085"/>
                    <a:pt x="81301" y="18081"/>
                  </a:cubicBezTo>
                  <a:cubicBezTo>
                    <a:pt x="81217" y="18186"/>
                    <a:pt x="81091" y="18123"/>
                    <a:pt x="80986" y="18165"/>
                  </a:cubicBezTo>
                  <a:cubicBezTo>
                    <a:pt x="80629" y="18271"/>
                    <a:pt x="80292" y="18397"/>
                    <a:pt x="79956" y="18544"/>
                  </a:cubicBezTo>
                  <a:cubicBezTo>
                    <a:pt x="79767" y="18670"/>
                    <a:pt x="79556" y="18712"/>
                    <a:pt x="79346" y="18712"/>
                  </a:cubicBezTo>
                  <a:cubicBezTo>
                    <a:pt x="79283" y="18754"/>
                    <a:pt x="79199" y="18775"/>
                    <a:pt x="79136" y="18817"/>
                  </a:cubicBezTo>
                  <a:cubicBezTo>
                    <a:pt x="78821" y="18922"/>
                    <a:pt x="78505" y="19048"/>
                    <a:pt x="78232" y="19196"/>
                  </a:cubicBezTo>
                  <a:cubicBezTo>
                    <a:pt x="78106" y="19259"/>
                    <a:pt x="77959" y="19301"/>
                    <a:pt x="77832" y="19343"/>
                  </a:cubicBezTo>
                  <a:cubicBezTo>
                    <a:pt x="77664" y="19385"/>
                    <a:pt x="77454" y="19364"/>
                    <a:pt x="77307" y="19511"/>
                  </a:cubicBezTo>
                  <a:cubicBezTo>
                    <a:pt x="77076" y="19574"/>
                    <a:pt x="76844" y="19658"/>
                    <a:pt x="76634" y="19784"/>
                  </a:cubicBezTo>
                  <a:cubicBezTo>
                    <a:pt x="76466" y="19826"/>
                    <a:pt x="76340" y="19889"/>
                    <a:pt x="76192" y="19973"/>
                  </a:cubicBezTo>
                  <a:cubicBezTo>
                    <a:pt x="75982" y="20100"/>
                    <a:pt x="75751" y="20184"/>
                    <a:pt x="75520" y="20247"/>
                  </a:cubicBezTo>
                  <a:cubicBezTo>
                    <a:pt x="75162" y="20331"/>
                    <a:pt x="74805" y="20457"/>
                    <a:pt x="74490" y="20604"/>
                  </a:cubicBezTo>
                  <a:cubicBezTo>
                    <a:pt x="74342" y="20688"/>
                    <a:pt x="74174" y="20751"/>
                    <a:pt x="74006" y="20793"/>
                  </a:cubicBezTo>
                  <a:cubicBezTo>
                    <a:pt x="73943" y="20814"/>
                    <a:pt x="73880" y="20835"/>
                    <a:pt x="73817" y="20857"/>
                  </a:cubicBezTo>
                  <a:cubicBezTo>
                    <a:pt x="73354" y="21109"/>
                    <a:pt x="72871" y="21256"/>
                    <a:pt x="72387" y="21487"/>
                  </a:cubicBezTo>
                  <a:cubicBezTo>
                    <a:pt x="72177" y="21592"/>
                    <a:pt x="71946" y="21697"/>
                    <a:pt x="71714" y="21782"/>
                  </a:cubicBezTo>
                  <a:cubicBezTo>
                    <a:pt x="71315" y="21929"/>
                    <a:pt x="70894" y="22097"/>
                    <a:pt x="70495" y="22244"/>
                  </a:cubicBezTo>
                  <a:cubicBezTo>
                    <a:pt x="70348" y="22328"/>
                    <a:pt x="70201" y="22391"/>
                    <a:pt x="70032" y="22454"/>
                  </a:cubicBezTo>
                  <a:cubicBezTo>
                    <a:pt x="69675" y="22538"/>
                    <a:pt x="69360" y="22749"/>
                    <a:pt x="69002" y="22854"/>
                  </a:cubicBezTo>
                  <a:cubicBezTo>
                    <a:pt x="68603" y="22980"/>
                    <a:pt x="68266" y="23274"/>
                    <a:pt x="67804" y="23274"/>
                  </a:cubicBezTo>
                  <a:cubicBezTo>
                    <a:pt x="67467" y="23443"/>
                    <a:pt x="67110" y="23569"/>
                    <a:pt x="66753" y="23695"/>
                  </a:cubicBezTo>
                  <a:cubicBezTo>
                    <a:pt x="66542" y="23779"/>
                    <a:pt x="66311" y="23863"/>
                    <a:pt x="66080" y="23926"/>
                  </a:cubicBezTo>
                  <a:cubicBezTo>
                    <a:pt x="65870" y="24031"/>
                    <a:pt x="65659" y="24136"/>
                    <a:pt x="65428" y="24199"/>
                  </a:cubicBezTo>
                  <a:cubicBezTo>
                    <a:pt x="65092" y="24241"/>
                    <a:pt x="64776" y="24389"/>
                    <a:pt x="64461" y="24452"/>
                  </a:cubicBezTo>
                  <a:cubicBezTo>
                    <a:pt x="64387" y="24462"/>
                    <a:pt x="64319" y="24467"/>
                    <a:pt x="64253" y="24467"/>
                  </a:cubicBezTo>
                  <a:cubicBezTo>
                    <a:pt x="64188" y="24467"/>
                    <a:pt x="64124" y="24462"/>
                    <a:pt x="64061" y="24452"/>
                  </a:cubicBezTo>
                  <a:cubicBezTo>
                    <a:pt x="63939" y="24452"/>
                    <a:pt x="63845" y="24525"/>
                    <a:pt x="63732" y="24525"/>
                  </a:cubicBezTo>
                  <a:cubicBezTo>
                    <a:pt x="63710" y="24525"/>
                    <a:pt x="63686" y="24522"/>
                    <a:pt x="63662" y="24515"/>
                  </a:cubicBezTo>
                  <a:lnTo>
                    <a:pt x="63641" y="24515"/>
                  </a:lnTo>
                  <a:cubicBezTo>
                    <a:pt x="63519" y="24474"/>
                    <a:pt x="63388" y="24451"/>
                    <a:pt x="63254" y="24451"/>
                  </a:cubicBezTo>
                  <a:cubicBezTo>
                    <a:pt x="63180" y="24451"/>
                    <a:pt x="63106" y="24458"/>
                    <a:pt x="63031" y="24473"/>
                  </a:cubicBezTo>
                  <a:cubicBezTo>
                    <a:pt x="62905" y="24473"/>
                    <a:pt x="62779" y="24452"/>
                    <a:pt x="62653" y="24410"/>
                  </a:cubicBezTo>
                  <a:cubicBezTo>
                    <a:pt x="62337" y="24305"/>
                    <a:pt x="62022" y="24220"/>
                    <a:pt x="61707" y="24136"/>
                  </a:cubicBezTo>
                  <a:cubicBezTo>
                    <a:pt x="61433" y="24094"/>
                    <a:pt x="61160" y="23989"/>
                    <a:pt x="60950" y="23842"/>
                  </a:cubicBezTo>
                  <a:cubicBezTo>
                    <a:pt x="60824" y="23758"/>
                    <a:pt x="60719" y="23674"/>
                    <a:pt x="60571" y="23632"/>
                  </a:cubicBezTo>
                  <a:cubicBezTo>
                    <a:pt x="60340" y="23485"/>
                    <a:pt x="60109" y="23316"/>
                    <a:pt x="59899" y="23127"/>
                  </a:cubicBezTo>
                  <a:cubicBezTo>
                    <a:pt x="59646" y="22875"/>
                    <a:pt x="59352" y="22686"/>
                    <a:pt x="59121" y="22433"/>
                  </a:cubicBezTo>
                  <a:cubicBezTo>
                    <a:pt x="59100" y="22391"/>
                    <a:pt x="59079" y="22370"/>
                    <a:pt x="59037" y="22349"/>
                  </a:cubicBezTo>
                  <a:cubicBezTo>
                    <a:pt x="58868" y="22244"/>
                    <a:pt x="58700" y="22118"/>
                    <a:pt x="58553" y="21971"/>
                  </a:cubicBezTo>
                  <a:cubicBezTo>
                    <a:pt x="58343" y="21740"/>
                    <a:pt x="58133" y="21487"/>
                    <a:pt x="57922" y="21235"/>
                  </a:cubicBezTo>
                  <a:cubicBezTo>
                    <a:pt x="57691" y="20941"/>
                    <a:pt x="57502" y="20604"/>
                    <a:pt x="57313" y="20268"/>
                  </a:cubicBezTo>
                  <a:cubicBezTo>
                    <a:pt x="57081" y="19910"/>
                    <a:pt x="56913" y="19490"/>
                    <a:pt x="56829" y="19069"/>
                  </a:cubicBezTo>
                  <a:cubicBezTo>
                    <a:pt x="56787" y="18796"/>
                    <a:pt x="56703" y="18544"/>
                    <a:pt x="56556" y="18313"/>
                  </a:cubicBezTo>
                  <a:cubicBezTo>
                    <a:pt x="56556" y="18271"/>
                    <a:pt x="56556" y="18228"/>
                    <a:pt x="56556" y="18186"/>
                  </a:cubicBezTo>
                  <a:cubicBezTo>
                    <a:pt x="56472" y="18039"/>
                    <a:pt x="56514" y="17850"/>
                    <a:pt x="56430" y="17703"/>
                  </a:cubicBezTo>
                  <a:cubicBezTo>
                    <a:pt x="56324" y="17535"/>
                    <a:pt x="56261" y="17366"/>
                    <a:pt x="56198" y="17177"/>
                  </a:cubicBezTo>
                  <a:cubicBezTo>
                    <a:pt x="56114" y="16967"/>
                    <a:pt x="56051" y="16736"/>
                    <a:pt x="56051" y="16504"/>
                  </a:cubicBezTo>
                  <a:cubicBezTo>
                    <a:pt x="56051" y="16315"/>
                    <a:pt x="56009" y="16126"/>
                    <a:pt x="55946" y="15958"/>
                  </a:cubicBezTo>
                  <a:cubicBezTo>
                    <a:pt x="55799" y="15579"/>
                    <a:pt x="55694" y="15180"/>
                    <a:pt x="55631" y="14780"/>
                  </a:cubicBezTo>
                  <a:cubicBezTo>
                    <a:pt x="55568" y="14423"/>
                    <a:pt x="55483" y="14066"/>
                    <a:pt x="55378" y="13708"/>
                  </a:cubicBezTo>
                  <a:cubicBezTo>
                    <a:pt x="55315" y="13540"/>
                    <a:pt x="55294" y="13372"/>
                    <a:pt x="55315" y="13204"/>
                  </a:cubicBezTo>
                  <a:cubicBezTo>
                    <a:pt x="55315" y="13162"/>
                    <a:pt x="55315" y="13099"/>
                    <a:pt x="55273" y="13056"/>
                  </a:cubicBezTo>
                  <a:cubicBezTo>
                    <a:pt x="55210" y="12909"/>
                    <a:pt x="55168" y="12741"/>
                    <a:pt x="55189" y="12573"/>
                  </a:cubicBezTo>
                  <a:cubicBezTo>
                    <a:pt x="55126" y="12447"/>
                    <a:pt x="55084" y="12342"/>
                    <a:pt x="55063" y="12237"/>
                  </a:cubicBezTo>
                  <a:cubicBezTo>
                    <a:pt x="54979" y="11858"/>
                    <a:pt x="54853" y="11480"/>
                    <a:pt x="54727" y="11122"/>
                  </a:cubicBezTo>
                  <a:cubicBezTo>
                    <a:pt x="54600" y="10870"/>
                    <a:pt x="54537" y="10618"/>
                    <a:pt x="54516" y="10344"/>
                  </a:cubicBezTo>
                  <a:cubicBezTo>
                    <a:pt x="54453" y="10008"/>
                    <a:pt x="54390" y="9672"/>
                    <a:pt x="54285" y="9335"/>
                  </a:cubicBezTo>
                  <a:cubicBezTo>
                    <a:pt x="54201" y="9062"/>
                    <a:pt x="54096" y="8810"/>
                    <a:pt x="53970" y="8557"/>
                  </a:cubicBezTo>
                  <a:cubicBezTo>
                    <a:pt x="53928" y="8431"/>
                    <a:pt x="53886" y="8305"/>
                    <a:pt x="53823" y="8200"/>
                  </a:cubicBezTo>
                  <a:cubicBezTo>
                    <a:pt x="53802" y="8137"/>
                    <a:pt x="53781" y="8095"/>
                    <a:pt x="53759" y="8032"/>
                  </a:cubicBezTo>
                  <a:cubicBezTo>
                    <a:pt x="53717" y="7737"/>
                    <a:pt x="53612" y="7443"/>
                    <a:pt x="53423" y="7191"/>
                  </a:cubicBezTo>
                  <a:cubicBezTo>
                    <a:pt x="53318" y="7001"/>
                    <a:pt x="53213" y="6791"/>
                    <a:pt x="53129" y="6581"/>
                  </a:cubicBezTo>
                  <a:cubicBezTo>
                    <a:pt x="53066" y="6371"/>
                    <a:pt x="52961" y="6181"/>
                    <a:pt x="52855" y="5992"/>
                  </a:cubicBezTo>
                  <a:cubicBezTo>
                    <a:pt x="52666" y="5614"/>
                    <a:pt x="52351" y="5319"/>
                    <a:pt x="52204" y="4920"/>
                  </a:cubicBezTo>
                  <a:cubicBezTo>
                    <a:pt x="52057" y="4815"/>
                    <a:pt x="52035" y="4605"/>
                    <a:pt x="51888" y="4479"/>
                  </a:cubicBezTo>
                  <a:cubicBezTo>
                    <a:pt x="51720" y="4268"/>
                    <a:pt x="51552" y="4037"/>
                    <a:pt x="51405" y="3806"/>
                  </a:cubicBezTo>
                  <a:cubicBezTo>
                    <a:pt x="51342" y="3680"/>
                    <a:pt x="51279" y="3595"/>
                    <a:pt x="51216" y="3490"/>
                  </a:cubicBezTo>
                  <a:cubicBezTo>
                    <a:pt x="50837" y="3175"/>
                    <a:pt x="50585" y="2733"/>
                    <a:pt x="50122" y="2523"/>
                  </a:cubicBezTo>
                  <a:cubicBezTo>
                    <a:pt x="50080" y="2502"/>
                    <a:pt x="50059" y="2460"/>
                    <a:pt x="50017" y="2439"/>
                  </a:cubicBezTo>
                  <a:cubicBezTo>
                    <a:pt x="49681" y="2187"/>
                    <a:pt x="49365" y="1914"/>
                    <a:pt x="49050" y="1619"/>
                  </a:cubicBezTo>
                  <a:cubicBezTo>
                    <a:pt x="49029" y="1598"/>
                    <a:pt x="49008" y="1577"/>
                    <a:pt x="48987" y="1577"/>
                  </a:cubicBezTo>
                  <a:cubicBezTo>
                    <a:pt x="48566" y="1304"/>
                    <a:pt x="48125" y="1094"/>
                    <a:pt x="47662" y="946"/>
                  </a:cubicBezTo>
                  <a:cubicBezTo>
                    <a:pt x="47557" y="925"/>
                    <a:pt x="47473" y="904"/>
                    <a:pt x="47389" y="862"/>
                  </a:cubicBezTo>
                  <a:cubicBezTo>
                    <a:pt x="46906" y="631"/>
                    <a:pt x="46422" y="421"/>
                    <a:pt x="45917" y="274"/>
                  </a:cubicBezTo>
                  <a:cubicBezTo>
                    <a:pt x="45749" y="190"/>
                    <a:pt x="45581" y="147"/>
                    <a:pt x="45392" y="126"/>
                  </a:cubicBezTo>
                  <a:lnTo>
                    <a:pt x="44656" y="126"/>
                  </a:lnTo>
                  <a:cubicBezTo>
                    <a:pt x="44633" y="128"/>
                    <a:pt x="44610" y="129"/>
                    <a:pt x="44586" y="129"/>
                  </a:cubicBezTo>
                  <a:cubicBezTo>
                    <a:pt x="44380" y="129"/>
                    <a:pt x="44175" y="61"/>
                    <a:pt x="43969" y="61"/>
                  </a:cubicBezTo>
                  <a:cubicBezTo>
                    <a:pt x="43945" y="61"/>
                    <a:pt x="43922" y="61"/>
                    <a:pt x="43899" y="63"/>
                  </a:cubicBezTo>
                  <a:cubicBezTo>
                    <a:pt x="43822" y="77"/>
                    <a:pt x="43745" y="84"/>
                    <a:pt x="43668" y="84"/>
                  </a:cubicBezTo>
                  <a:cubicBezTo>
                    <a:pt x="43514" y="84"/>
                    <a:pt x="43359" y="56"/>
                    <a:pt x="4320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4"/>
            <p:cNvSpPr/>
            <p:nvPr/>
          </p:nvSpPr>
          <p:spPr>
            <a:xfrm>
              <a:off x="1408868" y="1894758"/>
              <a:ext cx="932085" cy="277207"/>
            </a:xfrm>
            <a:custGeom>
              <a:avLst/>
              <a:gdLst/>
              <a:ahLst/>
              <a:cxnLst/>
              <a:rect l="l" t="t" r="r" b="b"/>
              <a:pathLst>
                <a:path w="90384" h="26470" extrusionOk="0">
                  <a:moveTo>
                    <a:pt x="45981" y="2129"/>
                  </a:moveTo>
                  <a:cubicBezTo>
                    <a:pt x="46002" y="2129"/>
                    <a:pt x="46002" y="2150"/>
                    <a:pt x="46002" y="2150"/>
                  </a:cubicBezTo>
                  <a:cubicBezTo>
                    <a:pt x="46002" y="2171"/>
                    <a:pt x="46023" y="2171"/>
                    <a:pt x="45981" y="2171"/>
                  </a:cubicBezTo>
                  <a:cubicBezTo>
                    <a:pt x="45960" y="2150"/>
                    <a:pt x="45960" y="2129"/>
                    <a:pt x="45981" y="2129"/>
                  </a:cubicBezTo>
                  <a:close/>
                  <a:moveTo>
                    <a:pt x="36309" y="2991"/>
                  </a:moveTo>
                  <a:cubicBezTo>
                    <a:pt x="36330" y="2991"/>
                    <a:pt x="36330" y="3012"/>
                    <a:pt x="36330" y="3012"/>
                  </a:cubicBezTo>
                  <a:lnTo>
                    <a:pt x="36309" y="3033"/>
                  </a:lnTo>
                  <a:lnTo>
                    <a:pt x="36309" y="3054"/>
                  </a:lnTo>
                  <a:cubicBezTo>
                    <a:pt x="36309" y="3033"/>
                    <a:pt x="36288" y="3012"/>
                    <a:pt x="36288" y="3012"/>
                  </a:cubicBezTo>
                  <a:cubicBezTo>
                    <a:pt x="36288" y="3012"/>
                    <a:pt x="36309" y="2991"/>
                    <a:pt x="36309" y="2991"/>
                  </a:cubicBezTo>
                  <a:close/>
                  <a:moveTo>
                    <a:pt x="47346" y="4751"/>
                  </a:moveTo>
                  <a:cubicBezTo>
                    <a:pt x="47359" y="4751"/>
                    <a:pt x="47365" y="4762"/>
                    <a:pt x="47367" y="4775"/>
                  </a:cubicBezTo>
                  <a:lnTo>
                    <a:pt x="47367" y="4775"/>
                  </a:lnTo>
                  <a:cubicBezTo>
                    <a:pt x="47336" y="4769"/>
                    <a:pt x="47294" y="4757"/>
                    <a:pt x="47326" y="4757"/>
                  </a:cubicBezTo>
                  <a:cubicBezTo>
                    <a:pt x="47334" y="4753"/>
                    <a:pt x="47341" y="4751"/>
                    <a:pt x="47346" y="4751"/>
                  </a:cubicBezTo>
                  <a:close/>
                  <a:moveTo>
                    <a:pt x="47388" y="4800"/>
                  </a:moveTo>
                  <a:cubicBezTo>
                    <a:pt x="47441" y="4809"/>
                    <a:pt x="47434" y="4853"/>
                    <a:pt x="47432" y="4903"/>
                  </a:cubicBezTo>
                  <a:lnTo>
                    <a:pt x="47432" y="4903"/>
                  </a:lnTo>
                  <a:cubicBezTo>
                    <a:pt x="47380" y="4894"/>
                    <a:pt x="47386" y="4850"/>
                    <a:pt x="47388" y="4800"/>
                  </a:cubicBezTo>
                  <a:close/>
                  <a:moveTo>
                    <a:pt x="47454" y="4929"/>
                  </a:moveTo>
                  <a:lnTo>
                    <a:pt x="47454" y="4929"/>
                  </a:lnTo>
                  <a:cubicBezTo>
                    <a:pt x="47479" y="4935"/>
                    <a:pt x="47510" y="4946"/>
                    <a:pt x="47494" y="4946"/>
                  </a:cubicBezTo>
                  <a:cubicBezTo>
                    <a:pt x="47486" y="4950"/>
                    <a:pt x="47480" y="4952"/>
                    <a:pt x="47475" y="4952"/>
                  </a:cubicBezTo>
                  <a:cubicBezTo>
                    <a:pt x="47461" y="4952"/>
                    <a:pt x="47456" y="4941"/>
                    <a:pt x="47454" y="4929"/>
                  </a:cubicBezTo>
                  <a:close/>
                  <a:moveTo>
                    <a:pt x="47515" y="5114"/>
                  </a:moveTo>
                  <a:lnTo>
                    <a:pt x="47515" y="5114"/>
                  </a:lnTo>
                  <a:cubicBezTo>
                    <a:pt x="47578" y="5135"/>
                    <a:pt x="47557" y="5177"/>
                    <a:pt x="47536" y="5198"/>
                  </a:cubicBezTo>
                  <a:cubicBezTo>
                    <a:pt x="47494" y="5177"/>
                    <a:pt x="47515" y="5156"/>
                    <a:pt x="47515" y="5114"/>
                  </a:cubicBezTo>
                  <a:close/>
                  <a:moveTo>
                    <a:pt x="48209" y="7343"/>
                  </a:moveTo>
                  <a:lnTo>
                    <a:pt x="48230" y="7364"/>
                  </a:lnTo>
                  <a:cubicBezTo>
                    <a:pt x="48230" y="7364"/>
                    <a:pt x="48230" y="7385"/>
                    <a:pt x="48209" y="7385"/>
                  </a:cubicBezTo>
                  <a:cubicBezTo>
                    <a:pt x="48188" y="7385"/>
                    <a:pt x="48188" y="7385"/>
                    <a:pt x="48188" y="7364"/>
                  </a:cubicBezTo>
                  <a:cubicBezTo>
                    <a:pt x="48188" y="7343"/>
                    <a:pt x="48209" y="7343"/>
                    <a:pt x="48209" y="7343"/>
                  </a:cubicBezTo>
                  <a:close/>
                  <a:moveTo>
                    <a:pt x="28446" y="9382"/>
                  </a:moveTo>
                  <a:lnTo>
                    <a:pt x="28467" y="9403"/>
                  </a:lnTo>
                  <a:cubicBezTo>
                    <a:pt x="28467" y="9403"/>
                    <a:pt x="28467" y="9424"/>
                    <a:pt x="28446" y="9424"/>
                  </a:cubicBezTo>
                  <a:cubicBezTo>
                    <a:pt x="28425" y="9424"/>
                    <a:pt x="28425" y="9424"/>
                    <a:pt x="28425" y="9403"/>
                  </a:cubicBezTo>
                  <a:cubicBezTo>
                    <a:pt x="28425" y="9382"/>
                    <a:pt x="28446" y="9382"/>
                    <a:pt x="28446" y="9382"/>
                  </a:cubicBezTo>
                  <a:close/>
                  <a:moveTo>
                    <a:pt x="48882" y="9992"/>
                  </a:moveTo>
                  <a:cubicBezTo>
                    <a:pt x="48882" y="9999"/>
                    <a:pt x="48882" y="10006"/>
                    <a:pt x="48882" y="10013"/>
                  </a:cubicBezTo>
                  <a:cubicBezTo>
                    <a:pt x="48924" y="10013"/>
                    <a:pt x="48924" y="10055"/>
                    <a:pt x="48924" y="10118"/>
                  </a:cubicBezTo>
                  <a:cubicBezTo>
                    <a:pt x="48861" y="10097"/>
                    <a:pt x="48882" y="10034"/>
                    <a:pt x="48882" y="9992"/>
                  </a:cubicBezTo>
                  <a:close/>
                  <a:moveTo>
                    <a:pt x="27266" y="10672"/>
                  </a:moveTo>
                  <a:cubicBezTo>
                    <a:pt x="27268" y="10672"/>
                    <a:pt x="27269" y="10676"/>
                    <a:pt x="27269" y="10686"/>
                  </a:cubicBezTo>
                  <a:cubicBezTo>
                    <a:pt x="27286" y="10720"/>
                    <a:pt x="27275" y="10726"/>
                    <a:pt x="27248" y="10728"/>
                  </a:cubicBezTo>
                  <a:lnTo>
                    <a:pt x="27248" y="10728"/>
                  </a:lnTo>
                  <a:cubicBezTo>
                    <a:pt x="27248" y="10711"/>
                    <a:pt x="27260" y="10672"/>
                    <a:pt x="27266" y="10672"/>
                  </a:cubicBezTo>
                  <a:close/>
                  <a:moveTo>
                    <a:pt x="27226" y="10740"/>
                  </a:moveTo>
                  <a:cubicBezTo>
                    <a:pt x="27222" y="10758"/>
                    <a:pt x="27214" y="10784"/>
                    <a:pt x="27209" y="10784"/>
                  </a:cubicBezTo>
                  <a:cubicBezTo>
                    <a:pt x="27207" y="10784"/>
                    <a:pt x="27206" y="10780"/>
                    <a:pt x="27206" y="10770"/>
                  </a:cubicBezTo>
                  <a:cubicBezTo>
                    <a:pt x="27194" y="10745"/>
                    <a:pt x="27210" y="10742"/>
                    <a:pt x="27226" y="10740"/>
                  </a:cubicBezTo>
                  <a:close/>
                  <a:moveTo>
                    <a:pt x="25482" y="12410"/>
                  </a:moveTo>
                  <a:cubicBezTo>
                    <a:pt x="25482" y="12410"/>
                    <a:pt x="25503" y="12431"/>
                    <a:pt x="25503" y="12431"/>
                  </a:cubicBezTo>
                  <a:cubicBezTo>
                    <a:pt x="25482" y="12452"/>
                    <a:pt x="25524" y="12452"/>
                    <a:pt x="25482" y="12452"/>
                  </a:cubicBezTo>
                  <a:cubicBezTo>
                    <a:pt x="25461" y="12431"/>
                    <a:pt x="25482" y="12410"/>
                    <a:pt x="25482" y="12410"/>
                  </a:cubicBezTo>
                  <a:close/>
                  <a:moveTo>
                    <a:pt x="23926" y="13945"/>
                  </a:moveTo>
                  <a:lnTo>
                    <a:pt x="23926" y="13966"/>
                  </a:lnTo>
                  <a:cubicBezTo>
                    <a:pt x="23926" y="13966"/>
                    <a:pt x="23945" y="13956"/>
                    <a:pt x="23951" y="13956"/>
                  </a:cubicBezTo>
                  <a:cubicBezTo>
                    <a:pt x="23954" y="13956"/>
                    <a:pt x="23954" y="13959"/>
                    <a:pt x="23947" y="13966"/>
                  </a:cubicBezTo>
                  <a:cubicBezTo>
                    <a:pt x="23940" y="13980"/>
                    <a:pt x="23933" y="13984"/>
                    <a:pt x="23927" y="13984"/>
                  </a:cubicBezTo>
                  <a:cubicBezTo>
                    <a:pt x="23914" y="13984"/>
                    <a:pt x="23905" y="13966"/>
                    <a:pt x="23905" y="13966"/>
                  </a:cubicBezTo>
                  <a:cubicBezTo>
                    <a:pt x="23905" y="13966"/>
                    <a:pt x="23926" y="13945"/>
                    <a:pt x="23926" y="13945"/>
                  </a:cubicBezTo>
                  <a:close/>
                  <a:moveTo>
                    <a:pt x="23521" y="14393"/>
                  </a:moveTo>
                  <a:cubicBezTo>
                    <a:pt x="23524" y="14393"/>
                    <a:pt x="23527" y="14397"/>
                    <a:pt x="23527" y="14407"/>
                  </a:cubicBezTo>
                  <a:cubicBezTo>
                    <a:pt x="23527" y="14440"/>
                    <a:pt x="23501" y="14434"/>
                    <a:pt x="23490" y="14440"/>
                  </a:cubicBezTo>
                  <a:lnTo>
                    <a:pt x="23490" y="14440"/>
                  </a:lnTo>
                  <a:cubicBezTo>
                    <a:pt x="23498" y="14416"/>
                    <a:pt x="23513" y="14393"/>
                    <a:pt x="23521" y="14393"/>
                  </a:cubicBezTo>
                  <a:close/>
                  <a:moveTo>
                    <a:pt x="18634" y="18850"/>
                  </a:moveTo>
                  <a:cubicBezTo>
                    <a:pt x="18639" y="18850"/>
                    <a:pt x="18644" y="18854"/>
                    <a:pt x="18649" y="18864"/>
                  </a:cubicBezTo>
                  <a:cubicBezTo>
                    <a:pt x="18649" y="18899"/>
                    <a:pt x="18635" y="18905"/>
                    <a:pt x="18607" y="18906"/>
                  </a:cubicBezTo>
                  <a:lnTo>
                    <a:pt x="18607" y="18906"/>
                  </a:lnTo>
                  <a:cubicBezTo>
                    <a:pt x="18607" y="18890"/>
                    <a:pt x="18619" y="18850"/>
                    <a:pt x="18634" y="18850"/>
                  </a:cubicBezTo>
                  <a:close/>
                  <a:moveTo>
                    <a:pt x="42564" y="0"/>
                  </a:moveTo>
                  <a:cubicBezTo>
                    <a:pt x="42406" y="0"/>
                    <a:pt x="42249" y="16"/>
                    <a:pt x="42091" y="47"/>
                  </a:cubicBezTo>
                  <a:cubicBezTo>
                    <a:pt x="41923" y="90"/>
                    <a:pt x="41755" y="111"/>
                    <a:pt x="41586" y="111"/>
                  </a:cubicBezTo>
                  <a:cubicBezTo>
                    <a:pt x="41551" y="108"/>
                    <a:pt x="41515" y="107"/>
                    <a:pt x="41480" y="107"/>
                  </a:cubicBezTo>
                  <a:cubicBezTo>
                    <a:pt x="41162" y="107"/>
                    <a:pt x="40863" y="193"/>
                    <a:pt x="40598" y="363"/>
                  </a:cubicBezTo>
                  <a:cubicBezTo>
                    <a:pt x="40493" y="426"/>
                    <a:pt x="40388" y="468"/>
                    <a:pt x="40262" y="489"/>
                  </a:cubicBezTo>
                  <a:cubicBezTo>
                    <a:pt x="40250" y="488"/>
                    <a:pt x="40238" y="488"/>
                    <a:pt x="40226" y="488"/>
                  </a:cubicBezTo>
                  <a:cubicBezTo>
                    <a:pt x="39889" y="488"/>
                    <a:pt x="39662" y="764"/>
                    <a:pt x="39358" y="825"/>
                  </a:cubicBezTo>
                  <a:cubicBezTo>
                    <a:pt x="39253" y="973"/>
                    <a:pt x="39064" y="994"/>
                    <a:pt x="38916" y="1057"/>
                  </a:cubicBezTo>
                  <a:cubicBezTo>
                    <a:pt x="38684" y="1164"/>
                    <a:pt x="38482" y="1302"/>
                    <a:pt x="38246" y="1302"/>
                  </a:cubicBezTo>
                  <a:cubicBezTo>
                    <a:pt x="38204" y="1302"/>
                    <a:pt x="38161" y="1297"/>
                    <a:pt x="38117" y="1288"/>
                  </a:cubicBezTo>
                  <a:cubicBezTo>
                    <a:pt x="38075" y="1330"/>
                    <a:pt x="38033" y="1393"/>
                    <a:pt x="37991" y="1393"/>
                  </a:cubicBezTo>
                  <a:cubicBezTo>
                    <a:pt x="37802" y="1414"/>
                    <a:pt x="37697" y="1540"/>
                    <a:pt x="37550" y="1624"/>
                  </a:cubicBezTo>
                  <a:cubicBezTo>
                    <a:pt x="37319" y="1750"/>
                    <a:pt x="37108" y="1898"/>
                    <a:pt x="36877" y="2024"/>
                  </a:cubicBezTo>
                  <a:cubicBezTo>
                    <a:pt x="36814" y="2045"/>
                    <a:pt x="36772" y="2087"/>
                    <a:pt x="36730" y="2129"/>
                  </a:cubicBezTo>
                  <a:cubicBezTo>
                    <a:pt x="36393" y="2381"/>
                    <a:pt x="36036" y="2612"/>
                    <a:pt x="35679" y="2844"/>
                  </a:cubicBezTo>
                  <a:cubicBezTo>
                    <a:pt x="35468" y="2928"/>
                    <a:pt x="35300" y="3054"/>
                    <a:pt x="35132" y="3201"/>
                  </a:cubicBezTo>
                  <a:cubicBezTo>
                    <a:pt x="34943" y="3411"/>
                    <a:pt x="34711" y="3559"/>
                    <a:pt x="34459" y="3685"/>
                  </a:cubicBezTo>
                  <a:cubicBezTo>
                    <a:pt x="34249" y="3790"/>
                    <a:pt x="34039" y="3958"/>
                    <a:pt x="33892" y="4168"/>
                  </a:cubicBezTo>
                  <a:cubicBezTo>
                    <a:pt x="33765" y="4294"/>
                    <a:pt x="33618" y="4421"/>
                    <a:pt x="33450" y="4526"/>
                  </a:cubicBezTo>
                  <a:cubicBezTo>
                    <a:pt x="33156" y="4673"/>
                    <a:pt x="32861" y="4883"/>
                    <a:pt x="32630" y="5135"/>
                  </a:cubicBezTo>
                  <a:cubicBezTo>
                    <a:pt x="32588" y="5177"/>
                    <a:pt x="32546" y="5219"/>
                    <a:pt x="32483" y="5262"/>
                  </a:cubicBezTo>
                  <a:cubicBezTo>
                    <a:pt x="32357" y="5367"/>
                    <a:pt x="32168" y="5430"/>
                    <a:pt x="32062" y="5598"/>
                  </a:cubicBezTo>
                  <a:cubicBezTo>
                    <a:pt x="31894" y="5871"/>
                    <a:pt x="31642" y="6081"/>
                    <a:pt x="31327" y="6208"/>
                  </a:cubicBezTo>
                  <a:cubicBezTo>
                    <a:pt x="31306" y="6271"/>
                    <a:pt x="31263" y="6334"/>
                    <a:pt x="31221" y="6376"/>
                  </a:cubicBezTo>
                  <a:cubicBezTo>
                    <a:pt x="31074" y="6565"/>
                    <a:pt x="30885" y="6691"/>
                    <a:pt x="30675" y="6796"/>
                  </a:cubicBezTo>
                  <a:cubicBezTo>
                    <a:pt x="30317" y="7070"/>
                    <a:pt x="30002" y="7385"/>
                    <a:pt x="29729" y="7721"/>
                  </a:cubicBezTo>
                  <a:cubicBezTo>
                    <a:pt x="29666" y="7805"/>
                    <a:pt x="29666" y="7890"/>
                    <a:pt x="29518" y="7911"/>
                  </a:cubicBezTo>
                  <a:cubicBezTo>
                    <a:pt x="29392" y="7911"/>
                    <a:pt x="29329" y="7995"/>
                    <a:pt x="29266" y="8058"/>
                  </a:cubicBezTo>
                  <a:cubicBezTo>
                    <a:pt x="29014" y="8289"/>
                    <a:pt x="28804" y="8520"/>
                    <a:pt x="28530" y="8731"/>
                  </a:cubicBezTo>
                  <a:cubicBezTo>
                    <a:pt x="28194" y="9025"/>
                    <a:pt x="27921" y="9361"/>
                    <a:pt x="27563" y="9635"/>
                  </a:cubicBezTo>
                  <a:cubicBezTo>
                    <a:pt x="27353" y="9845"/>
                    <a:pt x="27143" y="10097"/>
                    <a:pt x="26954" y="10349"/>
                  </a:cubicBezTo>
                  <a:cubicBezTo>
                    <a:pt x="26806" y="10518"/>
                    <a:pt x="26659" y="10665"/>
                    <a:pt x="26491" y="10812"/>
                  </a:cubicBezTo>
                  <a:cubicBezTo>
                    <a:pt x="26323" y="10812"/>
                    <a:pt x="26260" y="10959"/>
                    <a:pt x="26155" y="11043"/>
                  </a:cubicBezTo>
                  <a:cubicBezTo>
                    <a:pt x="26007" y="11190"/>
                    <a:pt x="25881" y="11359"/>
                    <a:pt x="25734" y="11485"/>
                  </a:cubicBezTo>
                  <a:cubicBezTo>
                    <a:pt x="25503" y="11674"/>
                    <a:pt x="25293" y="11905"/>
                    <a:pt x="25103" y="12136"/>
                  </a:cubicBezTo>
                  <a:cubicBezTo>
                    <a:pt x="25040" y="12242"/>
                    <a:pt x="24935" y="12305"/>
                    <a:pt x="24872" y="12431"/>
                  </a:cubicBezTo>
                  <a:lnTo>
                    <a:pt x="24767" y="12452"/>
                  </a:lnTo>
                  <a:cubicBezTo>
                    <a:pt x="24641" y="12620"/>
                    <a:pt x="24494" y="12767"/>
                    <a:pt x="24346" y="12914"/>
                  </a:cubicBezTo>
                  <a:cubicBezTo>
                    <a:pt x="24199" y="13104"/>
                    <a:pt x="24052" y="13272"/>
                    <a:pt x="23905" y="13419"/>
                  </a:cubicBezTo>
                  <a:cubicBezTo>
                    <a:pt x="23758" y="13440"/>
                    <a:pt x="23632" y="13503"/>
                    <a:pt x="23548" y="13629"/>
                  </a:cubicBezTo>
                  <a:cubicBezTo>
                    <a:pt x="23442" y="13734"/>
                    <a:pt x="23337" y="13818"/>
                    <a:pt x="23232" y="13882"/>
                  </a:cubicBezTo>
                  <a:cubicBezTo>
                    <a:pt x="23106" y="13966"/>
                    <a:pt x="23064" y="14071"/>
                    <a:pt x="22959" y="14155"/>
                  </a:cubicBezTo>
                  <a:cubicBezTo>
                    <a:pt x="22854" y="14239"/>
                    <a:pt x="22749" y="14365"/>
                    <a:pt x="22686" y="14491"/>
                  </a:cubicBezTo>
                  <a:cubicBezTo>
                    <a:pt x="22644" y="14554"/>
                    <a:pt x="22601" y="14596"/>
                    <a:pt x="22538" y="14638"/>
                  </a:cubicBezTo>
                  <a:cubicBezTo>
                    <a:pt x="22433" y="14680"/>
                    <a:pt x="22349" y="14744"/>
                    <a:pt x="22265" y="14849"/>
                  </a:cubicBezTo>
                  <a:cubicBezTo>
                    <a:pt x="21992" y="15080"/>
                    <a:pt x="21739" y="15353"/>
                    <a:pt x="21508" y="15627"/>
                  </a:cubicBezTo>
                  <a:cubicBezTo>
                    <a:pt x="21403" y="15753"/>
                    <a:pt x="21277" y="15837"/>
                    <a:pt x="21172" y="15942"/>
                  </a:cubicBezTo>
                  <a:lnTo>
                    <a:pt x="20793" y="16320"/>
                  </a:lnTo>
                  <a:cubicBezTo>
                    <a:pt x="20751" y="16341"/>
                    <a:pt x="20709" y="16362"/>
                    <a:pt x="20688" y="16383"/>
                  </a:cubicBezTo>
                  <a:cubicBezTo>
                    <a:pt x="20436" y="16636"/>
                    <a:pt x="20058" y="16762"/>
                    <a:pt x="19889" y="17098"/>
                  </a:cubicBezTo>
                  <a:cubicBezTo>
                    <a:pt x="19742" y="17119"/>
                    <a:pt x="19721" y="17287"/>
                    <a:pt x="19637" y="17330"/>
                  </a:cubicBezTo>
                  <a:cubicBezTo>
                    <a:pt x="19427" y="17456"/>
                    <a:pt x="19301" y="17666"/>
                    <a:pt x="19111" y="17792"/>
                  </a:cubicBezTo>
                  <a:cubicBezTo>
                    <a:pt x="18754" y="18023"/>
                    <a:pt x="18418" y="18297"/>
                    <a:pt x="18081" y="18591"/>
                  </a:cubicBezTo>
                  <a:cubicBezTo>
                    <a:pt x="18039" y="18654"/>
                    <a:pt x="17976" y="18696"/>
                    <a:pt x="17934" y="18738"/>
                  </a:cubicBezTo>
                  <a:cubicBezTo>
                    <a:pt x="17766" y="18864"/>
                    <a:pt x="17598" y="19011"/>
                    <a:pt x="17408" y="19138"/>
                  </a:cubicBezTo>
                  <a:cubicBezTo>
                    <a:pt x="17303" y="19180"/>
                    <a:pt x="17219" y="19222"/>
                    <a:pt x="17114" y="19285"/>
                  </a:cubicBezTo>
                  <a:cubicBezTo>
                    <a:pt x="16925" y="19432"/>
                    <a:pt x="16715" y="19579"/>
                    <a:pt x="16504" y="19726"/>
                  </a:cubicBezTo>
                  <a:cubicBezTo>
                    <a:pt x="16294" y="19873"/>
                    <a:pt x="16063" y="20000"/>
                    <a:pt x="15811" y="20105"/>
                  </a:cubicBezTo>
                  <a:cubicBezTo>
                    <a:pt x="15769" y="20126"/>
                    <a:pt x="15726" y="20147"/>
                    <a:pt x="15684" y="20189"/>
                  </a:cubicBezTo>
                  <a:cubicBezTo>
                    <a:pt x="15537" y="20357"/>
                    <a:pt x="15369" y="20483"/>
                    <a:pt x="15159" y="20609"/>
                  </a:cubicBezTo>
                  <a:cubicBezTo>
                    <a:pt x="15054" y="20672"/>
                    <a:pt x="14907" y="20714"/>
                    <a:pt x="14801" y="20799"/>
                  </a:cubicBezTo>
                  <a:cubicBezTo>
                    <a:pt x="14486" y="21030"/>
                    <a:pt x="14150" y="21177"/>
                    <a:pt x="13834" y="21387"/>
                  </a:cubicBezTo>
                  <a:cubicBezTo>
                    <a:pt x="13666" y="21492"/>
                    <a:pt x="13498" y="21555"/>
                    <a:pt x="13330" y="21640"/>
                  </a:cubicBezTo>
                  <a:cubicBezTo>
                    <a:pt x="12972" y="21850"/>
                    <a:pt x="12594" y="22081"/>
                    <a:pt x="12215" y="22249"/>
                  </a:cubicBezTo>
                  <a:cubicBezTo>
                    <a:pt x="11942" y="22354"/>
                    <a:pt x="11711" y="22480"/>
                    <a:pt x="11480" y="22649"/>
                  </a:cubicBezTo>
                  <a:cubicBezTo>
                    <a:pt x="11143" y="22922"/>
                    <a:pt x="10744" y="23006"/>
                    <a:pt x="10344" y="23174"/>
                  </a:cubicBezTo>
                  <a:cubicBezTo>
                    <a:pt x="10050" y="23300"/>
                    <a:pt x="9735" y="23342"/>
                    <a:pt x="9440" y="23511"/>
                  </a:cubicBezTo>
                  <a:cubicBezTo>
                    <a:pt x="9146" y="23658"/>
                    <a:pt x="8809" y="23763"/>
                    <a:pt x="8515" y="23889"/>
                  </a:cubicBezTo>
                  <a:cubicBezTo>
                    <a:pt x="7990" y="24141"/>
                    <a:pt x="7422" y="24310"/>
                    <a:pt x="6875" y="24541"/>
                  </a:cubicBezTo>
                  <a:cubicBezTo>
                    <a:pt x="6581" y="24625"/>
                    <a:pt x="6308" y="24751"/>
                    <a:pt x="6034" y="24898"/>
                  </a:cubicBezTo>
                  <a:cubicBezTo>
                    <a:pt x="5908" y="24961"/>
                    <a:pt x="5782" y="25024"/>
                    <a:pt x="5656" y="25045"/>
                  </a:cubicBezTo>
                  <a:cubicBezTo>
                    <a:pt x="5319" y="25151"/>
                    <a:pt x="5025" y="25340"/>
                    <a:pt x="4689" y="25403"/>
                  </a:cubicBezTo>
                  <a:cubicBezTo>
                    <a:pt x="4605" y="25424"/>
                    <a:pt x="4542" y="25508"/>
                    <a:pt x="4436" y="25529"/>
                  </a:cubicBezTo>
                  <a:cubicBezTo>
                    <a:pt x="4100" y="25592"/>
                    <a:pt x="3743" y="25697"/>
                    <a:pt x="3427" y="25823"/>
                  </a:cubicBezTo>
                  <a:cubicBezTo>
                    <a:pt x="3175" y="25928"/>
                    <a:pt x="2944" y="25971"/>
                    <a:pt x="2691" y="25971"/>
                  </a:cubicBezTo>
                  <a:cubicBezTo>
                    <a:pt x="2660" y="25968"/>
                    <a:pt x="2628" y="25967"/>
                    <a:pt x="2597" y="25967"/>
                  </a:cubicBezTo>
                  <a:cubicBezTo>
                    <a:pt x="2377" y="25967"/>
                    <a:pt x="2161" y="26031"/>
                    <a:pt x="1977" y="26160"/>
                  </a:cubicBezTo>
                  <a:cubicBezTo>
                    <a:pt x="1896" y="26141"/>
                    <a:pt x="1817" y="26134"/>
                    <a:pt x="1740" y="26134"/>
                  </a:cubicBezTo>
                  <a:cubicBezTo>
                    <a:pt x="1499" y="26134"/>
                    <a:pt x="1271" y="26204"/>
                    <a:pt x="1036" y="26204"/>
                  </a:cubicBezTo>
                  <a:cubicBezTo>
                    <a:pt x="1013" y="26204"/>
                    <a:pt x="990" y="26203"/>
                    <a:pt x="967" y="26202"/>
                  </a:cubicBezTo>
                  <a:lnTo>
                    <a:pt x="904" y="26202"/>
                  </a:lnTo>
                  <a:cubicBezTo>
                    <a:pt x="673" y="26286"/>
                    <a:pt x="442" y="26328"/>
                    <a:pt x="189" y="26328"/>
                  </a:cubicBezTo>
                  <a:cubicBezTo>
                    <a:pt x="178" y="26325"/>
                    <a:pt x="167" y="26324"/>
                    <a:pt x="157" y="26324"/>
                  </a:cubicBezTo>
                  <a:cubicBezTo>
                    <a:pt x="93" y="26324"/>
                    <a:pt x="55" y="26373"/>
                    <a:pt x="0" y="26391"/>
                  </a:cubicBezTo>
                  <a:cubicBezTo>
                    <a:pt x="0" y="26454"/>
                    <a:pt x="42" y="26454"/>
                    <a:pt x="84" y="26454"/>
                  </a:cubicBezTo>
                  <a:cubicBezTo>
                    <a:pt x="126" y="26433"/>
                    <a:pt x="168" y="26423"/>
                    <a:pt x="211" y="26423"/>
                  </a:cubicBezTo>
                  <a:cubicBezTo>
                    <a:pt x="253" y="26423"/>
                    <a:pt x="295" y="26433"/>
                    <a:pt x="337" y="26454"/>
                  </a:cubicBezTo>
                  <a:cubicBezTo>
                    <a:pt x="400" y="26465"/>
                    <a:pt x="463" y="26470"/>
                    <a:pt x="526" y="26470"/>
                  </a:cubicBezTo>
                  <a:cubicBezTo>
                    <a:pt x="589" y="26470"/>
                    <a:pt x="652" y="26465"/>
                    <a:pt x="715" y="26454"/>
                  </a:cubicBezTo>
                  <a:cubicBezTo>
                    <a:pt x="904" y="26407"/>
                    <a:pt x="1105" y="26383"/>
                    <a:pt x="1300" y="26383"/>
                  </a:cubicBezTo>
                  <a:cubicBezTo>
                    <a:pt x="1366" y="26383"/>
                    <a:pt x="1430" y="26386"/>
                    <a:pt x="1493" y="26391"/>
                  </a:cubicBezTo>
                  <a:cubicBezTo>
                    <a:pt x="1513" y="26388"/>
                    <a:pt x="1533" y="26387"/>
                    <a:pt x="1553" y="26387"/>
                  </a:cubicBezTo>
                  <a:cubicBezTo>
                    <a:pt x="1617" y="26387"/>
                    <a:pt x="1684" y="26399"/>
                    <a:pt x="1746" y="26399"/>
                  </a:cubicBezTo>
                  <a:cubicBezTo>
                    <a:pt x="1791" y="26399"/>
                    <a:pt x="1834" y="26392"/>
                    <a:pt x="1871" y="26370"/>
                  </a:cubicBezTo>
                  <a:cubicBezTo>
                    <a:pt x="1948" y="26339"/>
                    <a:pt x="2025" y="26320"/>
                    <a:pt x="2102" y="26320"/>
                  </a:cubicBezTo>
                  <a:cubicBezTo>
                    <a:pt x="2130" y="26320"/>
                    <a:pt x="2159" y="26322"/>
                    <a:pt x="2187" y="26328"/>
                  </a:cubicBezTo>
                  <a:cubicBezTo>
                    <a:pt x="2200" y="26330"/>
                    <a:pt x="2213" y="26331"/>
                    <a:pt x="2226" y="26331"/>
                  </a:cubicBezTo>
                  <a:cubicBezTo>
                    <a:pt x="2337" y="26331"/>
                    <a:pt x="2413" y="26262"/>
                    <a:pt x="2510" y="26262"/>
                  </a:cubicBezTo>
                  <a:cubicBezTo>
                    <a:pt x="2521" y="26262"/>
                    <a:pt x="2533" y="26263"/>
                    <a:pt x="2544" y="26265"/>
                  </a:cubicBezTo>
                  <a:cubicBezTo>
                    <a:pt x="2733" y="26265"/>
                    <a:pt x="2902" y="26244"/>
                    <a:pt x="3070" y="26202"/>
                  </a:cubicBezTo>
                  <a:cubicBezTo>
                    <a:pt x="3259" y="26181"/>
                    <a:pt x="3427" y="26118"/>
                    <a:pt x="3574" y="26013"/>
                  </a:cubicBezTo>
                  <a:cubicBezTo>
                    <a:pt x="3641" y="26023"/>
                    <a:pt x="3707" y="26028"/>
                    <a:pt x="3773" y="26028"/>
                  </a:cubicBezTo>
                  <a:cubicBezTo>
                    <a:pt x="3978" y="26028"/>
                    <a:pt x="4177" y="25977"/>
                    <a:pt x="4352" y="25865"/>
                  </a:cubicBezTo>
                  <a:cubicBezTo>
                    <a:pt x="4563" y="25781"/>
                    <a:pt x="4794" y="25697"/>
                    <a:pt x="5004" y="25655"/>
                  </a:cubicBezTo>
                  <a:cubicBezTo>
                    <a:pt x="5214" y="25592"/>
                    <a:pt x="5446" y="25529"/>
                    <a:pt x="5635" y="25487"/>
                  </a:cubicBezTo>
                  <a:cubicBezTo>
                    <a:pt x="5803" y="25424"/>
                    <a:pt x="5992" y="25361"/>
                    <a:pt x="6160" y="25277"/>
                  </a:cubicBezTo>
                  <a:cubicBezTo>
                    <a:pt x="6245" y="25256"/>
                    <a:pt x="6287" y="25172"/>
                    <a:pt x="6392" y="25151"/>
                  </a:cubicBezTo>
                  <a:cubicBezTo>
                    <a:pt x="6623" y="25109"/>
                    <a:pt x="6875" y="25024"/>
                    <a:pt x="7107" y="24961"/>
                  </a:cubicBezTo>
                  <a:lnTo>
                    <a:pt x="7716" y="24583"/>
                  </a:lnTo>
                  <a:cubicBezTo>
                    <a:pt x="7776" y="24594"/>
                    <a:pt x="7836" y="24599"/>
                    <a:pt x="7895" y="24599"/>
                  </a:cubicBezTo>
                  <a:cubicBezTo>
                    <a:pt x="8064" y="24599"/>
                    <a:pt x="8228" y="24556"/>
                    <a:pt x="8368" y="24478"/>
                  </a:cubicBezTo>
                  <a:cubicBezTo>
                    <a:pt x="8578" y="24394"/>
                    <a:pt x="8809" y="24394"/>
                    <a:pt x="8936" y="24162"/>
                  </a:cubicBezTo>
                  <a:cubicBezTo>
                    <a:pt x="8946" y="24163"/>
                    <a:pt x="8956" y="24164"/>
                    <a:pt x="8966" y="24164"/>
                  </a:cubicBezTo>
                  <a:cubicBezTo>
                    <a:pt x="9135" y="24164"/>
                    <a:pt x="9279" y="24024"/>
                    <a:pt x="9443" y="24024"/>
                  </a:cubicBezTo>
                  <a:cubicBezTo>
                    <a:pt x="9470" y="24024"/>
                    <a:pt x="9497" y="24028"/>
                    <a:pt x="9524" y="24036"/>
                  </a:cubicBezTo>
                  <a:cubicBezTo>
                    <a:pt x="9756" y="23868"/>
                    <a:pt x="10050" y="23763"/>
                    <a:pt x="10302" y="23595"/>
                  </a:cubicBezTo>
                  <a:lnTo>
                    <a:pt x="10407" y="23658"/>
                  </a:lnTo>
                  <a:cubicBezTo>
                    <a:pt x="10491" y="23574"/>
                    <a:pt x="10639" y="23574"/>
                    <a:pt x="10744" y="23511"/>
                  </a:cubicBezTo>
                  <a:cubicBezTo>
                    <a:pt x="10849" y="23448"/>
                    <a:pt x="10954" y="23406"/>
                    <a:pt x="11080" y="23364"/>
                  </a:cubicBezTo>
                  <a:cubicBezTo>
                    <a:pt x="11206" y="23342"/>
                    <a:pt x="11311" y="23258"/>
                    <a:pt x="11438" y="23237"/>
                  </a:cubicBezTo>
                  <a:lnTo>
                    <a:pt x="11543" y="23279"/>
                  </a:lnTo>
                  <a:cubicBezTo>
                    <a:pt x="11543" y="23153"/>
                    <a:pt x="11585" y="23048"/>
                    <a:pt x="11753" y="23048"/>
                  </a:cubicBezTo>
                  <a:cubicBezTo>
                    <a:pt x="12005" y="23048"/>
                    <a:pt x="12131" y="22775"/>
                    <a:pt x="12405" y="22775"/>
                  </a:cubicBezTo>
                  <a:cubicBezTo>
                    <a:pt x="12468" y="22649"/>
                    <a:pt x="12594" y="22628"/>
                    <a:pt x="12678" y="22523"/>
                  </a:cubicBezTo>
                  <a:cubicBezTo>
                    <a:pt x="12741" y="22417"/>
                    <a:pt x="12846" y="22375"/>
                    <a:pt x="12972" y="22375"/>
                  </a:cubicBezTo>
                  <a:cubicBezTo>
                    <a:pt x="13014" y="22375"/>
                    <a:pt x="13056" y="22375"/>
                    <a:pt x="13077" y="22354"/>
                  </a:cubicBezTo>
                  <a:cubicBezTo>
                    <a:pt x="13246" y="22186"/>
                    <a:pt x="13456" y="22186"/>
                    <a:pt x="13666" y="22123"/>
                  </a:cubicBezTo>
                  <a:cubicBezTo>
                    <a:pt x="13687" y="22060"/>
                    <a:pt x="13750" y="21997"/>
                    <a:pt x="13813" y="21955"/>
                  </a:cubicBezTo>
                  <a:lnTo>
                    <a:pt x="13897" y="21997"/>
                  </a:lnTo>
                  <a:cubicBezTo>
                    <a:pt x="14024" y="21976"/>
                    <a:pt x="14129" y="21892"/>
                    <a:pt x="14213" y="21787"/>
                  </a:cubicBezTo>
                  <a:lnTo>
                    <a:pt x="14171" y="21703"/>
                  </a:lnTo>
                  <a:cubicBezTo>
                    <a:pt x="14297" y="21661"/>
                    <a:pt x="14423" y="21640"/>
                    <a:pt x="14570" y="21618"/>
                  </a:cubicBezTo>
                  <a:cubicBezTo>
                    <a:pt x="14591" y="21534"/>
                    <a:pt x="14654" y="21450"/>
                    <a:pt x="14738" y="21387"/>
                  </a:cubicBezTo>
                  <a:cubicBezTo>
                    <a:pt x="14748" y="21385"/>
                    <a:pt x="14758" y="21384"/>
                    <a:pt x="14768" y="21384"/>
                  </a:cubicBezTo>
                  <a:cubicBezTo>
                    <a:pt x="14813" y="21384"/>
                    <a:pt x="14858" y="21404"/>
                    <a:pt x="14903" y="21404"/>
                  </a:cubicBezTo>
                  <a:cubicBezTo>
                    <a:pt x="14932" y="21404"/>
                    <a:pt x="14961" y="21396"/>
                    <a:pt x="14991" y="21366"/>
                  </a:cubicBezTo>
                  <a:cubicBezTo>
                    <a:pt x="15096" y="21282"/>
                    <a:pt x="15117" y="21114"/>
                    <a:pt x="15264" y="21072"/>
                  </a:cubicBezTo>
                  <a:lnTo>
                    <a:pt x="15390" y="21072"/>
                  </a:lnTo>
                  <a:cubicBezTo>
                    <a:pt x="15684" y="20904"/>
                    <a:pt x="15937" y="20672"/>
                    <a:pt x="16252" y="20525"/>
                  </a:cubicBezTo>
                  <a:cubicBezTo>
                    <a:pt x="16252" y="20469"/>
                    <a:pt x="16280" y="20460"/>
                    <a:pt x="16318" y="20460"/>
                  </a:cubicBezTo>
                  <a:cubicBezTo>
                    <a:pt x="16336" y="20460"/>
                    <a:pt x="16357" y="20462"/>
                    <a:pt x="16378" y="20462"/>
                  </a:cubicBezTo>
                  <a:cubicBezTo>
                    <a:pt x="16378" y="20378"/>
                    <a:pt x="16441" y="20336"/>
                    <a:pt x="16525" y="20336"/>
                  </a:cubicBezTo>
                  <a:cubicBezTo>
                    <a:pt x="16652" y="20336"/>
                    <a:pt x="16673" y="20231"/>
                    <a:pt x="16694" y="20168"/>
                  </a:cubicBezTo>
                  <a:lnTo>
                    <a:pt x="16799" y="20210"/>
                  </a:lnTo>
                  <a:lnTo>
                    <a:pt x="17156" y="20042"/>
                  </a:lnTo>
                  <a:cubicBezTo>
                    <a:pt x="17156" y="19810"/>
                    <a:pt x="17345" y="19726"/>
                    <a:pt x="17450" y="19600"/>
                  </a:cubicBezTo>
                  <a:cubicBezTo>
                    <a:pt x="17493" y="19600"/>
                    <a:pt x="17535" y="19600"/>
                    <a:pt x="17556" y="19642"/>
                  </a:cubicBezTo>
                  <a:cubicBezTo>
                    <a:pt x="17745" y="19621"/>
                    <a:pt x="17850" y="19432"/>
                    <a:pt x="17997" y="19348"/>
                  </a:cubicBezTo>
                  <a:cubicBezTo>
                    <a:pt x="18165" y="19243"/>
                    <a:pt x="18334" y="19117"/>
                    <a:pt x="18460" y="18948"/>
                  </a:cubicBezTo>
                  <a:cubicBezTo>
                    <a:pt x="18497" y="18911"/>
                    <a:pt x="18534" y="18907"/>
                    <a:pt x="18586" y="18906"/>
                  </a:cubicBezTo>
                  <a:lnTo>
                    <a:pt x="18586" y="18906"/>
                  </a:lnTo>
                  <a:lnTo>
                    <a:pt x="18586" y="18969"/>
                  </a:lnTo>
                  <a:cubicBezTo>
                    <a:pt x="18599" y="18971"/>
                    <a:pt x="18611" y="18972"/>
                    <a:pt x="18623" y="18972"/>
                  </a:cubicBezTo>
                  <a:cubicBezTo>
                    <a:pt x="18741" y="18972"/>
                    <a:pt x="18781" y="18880"/>
                    <a:pt x="18838" y="18822"/>
                  </a:cubicBezTo>
                  <a:cubicBezTo>
                    <a:pt x="18880" y="18759"/>
                    <a:pt x="18817" y="18675"/>
                    <a:pt x="18880" y="18612"/>
                  </a:cubicBezTo>
                  <a:cubicBezTo>
                    <a:pt x="19006" y="18612"/>
                    <a:pt x="19027" y="18465"/>
                    <a:pt x="19132" y="18444"/>
                  </a:cubicBezTo>
                  <a:cubicBezTo>
                    <a:pt x="19174" y="18465"/>
                    <a:pt x="19132" y="18528"/>
                    <a:pt x="19217" y="18528"/>
                  </a:cubicBezTo>
                  <a:cubicBezTo>
                    <a:pt x="19259" y="18486"/>
                    <a:pt x="19322" y="18402"/>
                    <a:pt x="19322" y="18381"/>
                  </a:cubicBezTo>
                  <a:cubicBezTo>
                    <a:pt x="19259" y="18234"/>
                    <a:pt x="19406" y="18192"/>
                    <a:pt x="19448" y="18192"/>
                  </a:cubicBezTo>
                  <a:cubicBezTo>
                    <a:pt x="19679" y="18128"/>
                    <a:pt x="19784" y="17918"/>
                    <a:pt x="19973" y="17813"/>
                  </a:cubicBezTo>
                  <a:cubicBezTo>
                    <a:pt x="20036" y="17771"/>
                    <a:pt x="20079" y="17687"/>
                    <a:pt x="20079" y="17624"/>
                  </a:cubicBezTo>
                  <a:cubicBezTo>
                    <a:pt x="20100" y="17519"/>
                    <a:pt x="20163" y="17477"/>
                    <a:pt x="20268" y="17477"/>
                  </a:cubicBezTo>
                  <a:cubicBezTo>
                    <a:pt x="20499" y="17203"/>
                    <a:pt x="20772" y="16951"/>
                    <a:pt x="21067" y="16741"/>
                  </a:cubicBezTo>
                  <a:cubicBezTo>
                    <a:pt x="21214" y="16615"/>
                    <a:pt x="21403" y="16552"/>
                    <a:pt x="21508" y="16362"/>
                  </a:cubicBezTo>
                  <a:cubicBezTo>
                    <a:pt x="21571" y="16236"/>
                    <a:pt x="21676" y="16173"/>
                    <a:pt x="21782" y="16131"/>
                  </a:cubicBezTo>
                  <a:cubicBezTo>
                    <a:pt x="21866" y="16110"/>
                    <a:pt x="21908" y="16089"/>
                    <a:pt x="21929" y="16005"/>
                  </a:cubicBezTo>
                  <a:lnTo>
                    <a:pt x="21887" y="15900"/>
                  </a:lnTo>
                  <a:cubicBezTo>
                    <a:pt x="21950" y="15900"/>
                    <a:pt x="21992" y="15879"/>
                    <a:pt x="22034" y="15858"/>
                  </a:cubicBezTo>
                  <a:cubicBezTo>
                    <a:pt x="22097" y="15837"/>
                    <a:pt x="22139" y="15795"/>
                    <a:pt x="22181" y="15753"/>
                  </a:cubicBezTo>
                  <a:cubicBezTo>
                    <a:pt x="22202" y="15648"/>
                    <a:pt x="22202" y="15669"/>
                    <a:pt x="22349" y="15563"/>
                  </a:cubicBezTo>
                  <a:cubicBezTo>
                    <a:pt x="22517" y="15416"/>
                    <a:pt x="22728" y="15311"/>
                    <a:pt x="22770" y="15059"/>
                  </a:cubicBezTo>
                  <a:cubicBezTo>
                    <a:pt x="22875" y="15017"/>
                    <a:pt x="22938" y="14975"/>
                    <a:pt x="23022" y="14912"/>
                  </a:cubicBezTo>
                  <a:cubicBezTo>
                    <a:pt x="23190" y="14786"/>
                    <a:pt x="23295" y="14575"/>
                    <a:pt x="23484" y="14470"/>
                  </a:cubicBezTo>
                  <a:cubicBezTo>
                    <a:pt x="23484" y="14467"/>
                    <a:pt x="23485" y="14464"/>
                    <a:pt x="23485" y="14461"/>
                  </a:cubicBezTo>
                  <a:lnTo>
                    <a:pt x="23485" y="14461"/>
                  </a:lnTo>
                  <a:cubicBezTo>
                    <a:pt x="23489" y="14499"/>
                    <a:pt x="23510" y="14533"/>
                    <a:pt x="23548" y="14533"/>
                  </a:cubicBezTo>
                  <a:lnTo>
                    <a:pt x="23737" y="14428"/>
                  </a:lnTo>
                  <a:cubicBezTo>
                    <a:pt x="23716" y="14323"/>
                    <a:pt x="23758" y="14197"/>
                    <a:pt x="23821" y="14092"/>
                  </a:cubicBezTo>
                  <a:cubicBezTo>
                    <a:pt x="23853" y="14110"/>
                    <a:pt x="23882" y="14117"/>
                    <a:pt x="23909" y="14117"/>
                  </a:cubicBezTo>
                  <a:cubicBezTo>
                    <a:pt x="24006" y="14117"/>
                    <a:pt x="24075" y="14024"/>
                    <a:pt x="24157" y="14008"/>
                  </a:cubicBezTo>
                  <a:lnTo>
                    <a:pt x="24094" y="13903"/>
                  </a:lnTo>
                  <a:cubicBezTo>
                    <a:pt x="24178" y="13734"/>
                    <a:pt x="24346" y="13692"/>
                    <a:pt x="24473" y="13587"/>
                  </a:cubicBezTo>
                  <a:cubicBezTo>
                    <a:pt x="24473" y="13566"/>
                    <a:pt x="24452" y="13566"/>
                    <a:pt x="24494" y="13545"/>
                  </a:cubicBezTo>
                  <a:cubicBezTo>
                    <a:pt x="24536" y="13545"/>
                    <a:pt x="24536" y="13566"/>
                    <a:pt x="24536" y="13587"/>
                  </a:cubicBezTo>
                  <a:cubicBezTo>
                    <a:pt x="24599" y="13587"/>
                    <a:pt x="24641" y="13524"/>
                    <a:pt x="24662" y="13461"/>
                  </a:cubicBezTo>
                  <a:lnTo>
                    <a:pt x="24620" y="13377"/>
                  </a:lnTo>
                  <a:lnTo>
                    <a:pt x="24935" y="13041"/>
                  </a:lnTo>
                  <a:cubicBezTo>
                    <a:pt x="24945" y="13038"/>
                    <a:pt x="24955" y="13037"/>
                    <a:pt x="24966" y="13037"/>
                  </a:cubicBezTo>
                  <a:cubicBezTo>
                    <a:pt x="25013" y="13037"/>
                    <a:pt x="25064" y="13058"/>
                    <a:pt x="25109" y="13058"/>
                  </a:cubicBezTo>
                  <a:cubicBezTo>
                    <a:pt x="25138" y="13058"/>
                    <a:pt x="25165" y="13049"/>
                    <a:pt x="25187" y="13020"/>
                  </a:cubicBezTo>
                  <a:cubicBezTo>
                    <a:pt x="25251" y="12935"/>
                    <a:pt x="25124" y="12893"/>
                    <a:pt x="25166" y="12830"/>
                  </a:cubicBezTo>
                  <a:cubicBezTo>
                    <a:pt x="25251" y="12767"/>
                    <a:pt x="25335" y="12704"/>
                    <a:pt x="25461" y="12641"/>
                  </a:cubicBezTo>
                  <a:cubicBezTo>
                    <a:pt x="25608" y="12557"/>
                    <a:pt x="25545" y="12389"/>
                    <a:pt x="25671" y="12305"/>
                  </a:cubicBezTo>
                  <a:cubicBezTo>
                    <a:pt x="25702" y="12335"/>
                    <a:pt x="25744" y="12355"/>
                    <a:pt x="25781" y="12355"/>
                  </a:cubicBezTo>
                  <a:cubicBezTo>
                    <a:pt x="25794" y="12355"/>
                    <a:pt x="25807" y="12352"/>
                    <a:pt x="25818" y="12347"/>
                  </a:cubicBezTo>
                  <a:lnTo>
                    <a:pt x="25881" y="12263"/>
                  </a:lnTo>
                  <a:cubicBezTo>
                    <a:pt x="25881" y="12221"/>
                    <a:pt x="25818" y="12200"/>
                    <a:pt x="25839" y="12158"/>
                  </a:cubicBezTo>
                  <a:lnTo>
                    <a:pt x="26197" y="11926"/>
                  </a:lnTo>
                  <a:cubicBezTo>
                    <a:pt x="26197" y="11905"/>
                    <a:pt x="26197" y="11884"/>
                    <a:pt x="26197" y="11863"/>
                  </a:cubicBezTo>
                  <a:cubicBezTo>
                    <a:pt x="26218" y="11758"/>
                    <a:pt x="26323" y="11758"/>
                    <a:pt x="26365" y="11716"/>
                  </a:cubicBezTo>
                  <a:cubicBezTo>
                    <a:pt x="26407" y="11653"/>
                    <a:pt x="26386" y="11548"/>
                    <a:pt x="26470" y="11506"/>
                  </a:cubicBezTo>
                  <a:cubicBezTo>
                    <a:pt x="26491" y="11485"/>
                    <a:pt x="26533" y="11443"/>
                    <a:pt x="26554" y="11443"/>
                  </a:cubicBezTo>
                  <a:cubicBezTo>
                    <a:pt x="26564" y="11444"/>
                    <a:pt x="26573" y="11445"/>
                    <a:pt x="26581" y="11445"/>
                  </a:cubicBezTo>
                  <a:cubicBezTo>
                    <a:pt x="26687" y="11445"/>
                    <a:pt x="26730" y="11334"/>
                    <a:pt x="26827" y="11296"/>
                  </a:cubicBezTo>
                  <a:cubicBezTo>
                    <a:pt x="26848" y="11296"/>
                    <a:pt x="26806" y="11274"/>
                    <a:pt x="26848" y="11274"/>
                  </a:cubicBezTo>
                  <a:cubicBezTo>
                    <a:pt x="26855" y="11268"/>
                    <a:pt x="26859" y="11266"/>
                    <a:pt x="26862" y="11266"/>
                  </a:cubicBezTo>
                  <a:cubicBezTo>
                    <a:pt x="26869" y="11266"/>
                    <a:pt x="26869" y="11281"/>
                    <a:pt x="26869" y="11296"/>
                  </a:cubicBezTo>
                  <a:cubicBezTo>
                    <a:pt x="26932" y="11296"/>
                    <a:pt x="26954" y="11253"/>
                    <a:pt x="26996" y="11211"/>
                  </a:cubicBezTo>
                  <a:cubicBezTo>
                    <a:pt x="26996" y="11169"/>
                    <a:pt x="26890" y="11127"/>
                    <a:pt x="26975" y="11085"/>
                  </a:cubicBezTo>
                  <a:cubicBezTo>
                    <a:pt x="26989" y="11085"/>
                    <a:pt x="27003" y="11095"/>
                    <a:pt x="27029" y="11095"/>
                  </a:cubicBezTo>
                  <a:cubicBezTo>
                    <a:pt x="27042" y="11095"/>
                    <a:pt x="27059" y="11092"/>
                    <a:pt x="27080" y="11085"/>
                  </a:cubicBezTo>
                  <a:cubicBezTo>
                    <a:pt x="27122" y="10959"/>
                    <a:pt x="27206" y="10875"/>
                    <a:pt x="27311" y="10812"/>
                  </a:cubicBezTo>
                  <a:cubicBezTo>
                    <a:pt x="27437" y="10749"/>
                    <a:pt x="27521" y="10602"/>
                    <a:pt x="27521" y="10476"/>
                  </a:cubicBezTo>
                  <a:cubicBezTo>
                    <a:pt x="27626" y="10434"/>
                    <a:pt x="27731" y="10349"/>
                    <a:pt x="27794" y="10265"/>
                  </a:cubicBezTo>
                  <a:lnTo>
                    <a:pt x="27752" y="10181"/>
                  </a:lnTo>
                  <a:cubicBezTo>
                    <a:pt x="28047" y="10076"/>
                    <a:pt x="28299" y="9824"/>
                    <a:pt x="28383" y="9508"/>
                  </a:cubicBezTo>
                  <a:cubicBezTo>
                    <a:pt x="28635" y="9466"/>
                    <a:pt x="28741" y="9214"/>
                    <a:pt x="28951" y="9151"/>
                  </a:cubicBezTo>
                  <a:lnTo>
                    <a:pt x="29056" y="9214"/>
                  </a:lnTo>
                  <a:cubicBezTo>
                    <a:pt x="29098" y="9088"/>
                    <a:pt x="29245" y="9109"/>
                    <a:pt x="29287" y="8962"/>
                  </a:cubicBezTo>
                  <a:lnTo>
                    <a:pt x="29182" y="8920"/>
                  </a:lnTo>
                  <a:lnTo>
                    <a:pt x="29603" y="8457"/>
                  </a:lnTo>
                  <a:cubicBezTo>
                    <a:pt x="29617" y="8457"/>
                    <a:pt x="29659" y="8476"/>
                    <a:pt x="29704" y="8476"/>
                  </a:cubicBezTo>
                  <a:cubicBezTo>
                    <a:pt x="29726" y="8476"/>
                    <a:pt x="29750" y="8471"/>
                    <a:pt x="29771" y="8457"/>
                  </a:cubicBezTo>
                  <a:cubicBezTo>
                    <a:pt x="29771" y="8268"/>
                    <a:pt x="30044" y="8289"/>
                    <a:pt x="30065" y="8121"/>
                  </a:cubicBezTo>
                  <a:cubicBezTo>
                    <a:pt x="30044" y="8079"/>
                    <a:pt x="29981" y="8121"/>
                    <a:pt x="29981" y="8058"/>
                  </a:cubicBezTo>
                  <a:lnTo>
                    <a:pt x="30191" y="7953"/>
                  </a:lnTo>
                  <a:cubicBezTo>
                    <a:pt x="30212" y="7826"/>
                    <a:pt x="30275" y="7721"/>
                    <a:pt x="30401" y="7658"/>
                  </a:cubicBezTo>
                  <a:lnTo>
                    <a:pt x="30486" y="7721"/>
                  </a:lnTo>
                  <a:cubicBezTo>
                    <a:pt x="30633" y="7553"/>
                    <a:pt x="30969" y="7553"/>
                    <a:pt x="30969" y="7238"/>
                  </a:cubicBezTo>
                  <a:lnTo>
                    <a:pt x="31158" y="7112"/>
                  </a:lnTo>
                  <a:cubicBezTo>
                    <a:pt x="31221" y="7049"/>
                    <a:pt x="31179" y="6964"/>
                    <a:pt x="31242" y="6901"/>
                  </a:cubicBezTo>
                  <a:cubicBezTo>
                    <a:pt x="31352" y="6823"/>
                    <a:pt x="31472" y="6780"/>
                    <a:pt x="31596" y="6780"/>
                  </a:cubicBezTo>
                  <a:cubicBezTo>
                    <a:pt x="31639" y="6780"/>
                    <a:pt x="31683" y="6785"/>
                    <a:pt x="31726" y="6796"/>
                  </a:cubicBezTo>
                  <a:cubicBezTo>
                    <a:pt x="31747" y="6733"/>
                    <a:pt x="31852" y="6670"/>
                    <a:pt x="31768" y="6586"/>
                  </a:cubicBezTo>
                  <a:cubicBezTo>
                    <a:pt x="31852" y="6502"/>
                    <a:pt x="31957" y="6439"/>
                    <a:pt x="31978" y="6313"/>
                  </a:cubicBezTo>
                  <a:cubicBezTo>
                    <a:pt x="32104" y="6313"/>
                    <a:pt x="32210" y="6250"/>
                    <a:pt x="32294" y="6145"/>
                  </a:cubicBezTo>
                  <a:cubicBezTo>
                    <a:pt x="32441" y="6039"/>
                    <a:pt x="32567" y="5892"/>
                    <a:pt x="32693" y="5766"/>
                  </a:cubicBezTo>
                  <a:lnTo>
                    <a:pt x="32756" y="5766"/>
                  </a:lnTo>
                  <a:cubicBezTo>
                    <a:pt x="32945" y="5598"/>
                    <a:pt x="33114" y="5451"/>
                    <a:pt x="33282" y="5283"/>
                  </a:cubicBezTo>
                  <a:cubicBezTo>
                    <a:pt x="33290" y="5279"/>
                    <a:pt x="33298" y="5277"/>
                    <a:pt x="33306" y="5277"/>
                  </a:cubicBezTo>
                  <a:cubicBezTo>
                    <a:pt x="33340" y="5277"/>
                    <a:pt x="33374" y="5308"/>
                    <a:pt x="33408" y="5325"/>
                  </a:cubicBezTo>
                  <a:cubicBezTo>
                    <a:pt x="33461" y="5237"/>
                    <a:pt x="33542" y="5193"/>
                    <a:pt x="33641" y="5193"/>
                  </a:cubicBezTo>
                  <a:cubicBezTo>
                    <a:pt x="33661" y="5193"/>
                    <a:pt x="33681" y="5195"/>
                    <a:pt x="33702" y="5198"/>
                  </a:cubicBezTo>
                  <a:cubicBezTo>
                    <a:pt x="33765" y="5156"/>
                    <a:pt x="33828" y="5093"/>
                    <a:pt x="33871" y="5009"/>
                  </a:cubicBezTo>
                  <a:lnTo>
                    <a:pt x="33744" y="5009"/>
                  </a:lnTo>
                  <a:cubicBezTo>
                    <a:pt x="33728" y="5025"/>
                    <a:pt x="33712" y="5065"/>
                    <a:pt x="33706" y="5065"/>
                  </a:cubicBezTo>
                  <a:cubicBezTo>
                    <a:pt x="33704" y="5065"/>
                    <a:pt x="33702" y="5061"/>
                    <a:pt x="33702" y="5051"/>
                  </a:cubicBezTo>
                  <a:cubicBezTo>
                    <a:pt x="33681" y="5009"/>
                    <a:pt x="33723" y="5009"/>
                    <a:pt x="33744" y="5009"/>
                  </a:cubicBezTo>
                  <a:cubicBezTo>
                    <a:pt x="33744" y="4988"/>
                    <a:pt x="33765" y="4946"/>
                    <a:pt x="33807" y="4925"/>
                  </a:cubicBezTo>
                  <a:cubicBezTo>
                    <a:pt x="33955" y="4820"/>
                    <a:pt x="34102" y="4715"/>
                    <a:pt x="34249" y="4610"/>
                  </a:cubicBezTo>
                  <a:cubicBezTo>
                    <a:pt x="34459" y="4484"/>
                    <a:pt x="34585" y="4252"/>
                    <a:pt x="34775" y="4105"/>
                  </a:cubicBezTo>
                  <a:cubicBezTo>
                    <a:pt x="34922" y="4000"/>
                    <a:pt x="35111" y="3958"/>
                    <a:pt x="35195" y="3790"/>
                  </a:cubicBezTo>
                  <a:lnTo>
                    <a:pt x="35237" y="3895"/>
                  </a:lnTo>
                  <a:cubicBezTo>
                    <a:pt x="35405" y="3853"/>
                    <a:pt x="35531" y="3727"/>
                    <a:pt x="35573" y="3580"/>
                  </a:cubicBezTo>
                  <a:cubicBezTo>
                    <a:pt x="35679" y="3495"/>
                    <a:pt x="35826" y="3495"/>
                    <a:pt x="35889" y="3390"/>
                  </a:cubicBezTo>
                  <a:lnTo>
                    <a:pt x="35868" y="3306"/>
                  </a:lnTo>
                  <a:cubicBezTo>
                    <a:pt x="35948" y="3242"/>
                    <a:pt x="36053" y="3215"/>
                    <a:pt x="36164" y="3215"/>
                  </a:cubicBezTo>
                  <a:cubicBezTo>
                    <a:pt x="36198" y="3215"/>
                    <a:pt x="36233" y="3217"/>
                    <a:pt x="36267" y="3222"/>
                  </a:cubicBezTo>
                  <a:cubicBezTo>
                    <a:pt x="36351" y="3117"/>
                    <a:pt x="36478" y="3033"/>
                    <a:pt x="36478" y="2886"/>
                  </a:cubicBezTo>
                  <a:cubicBezTo>
                    <a:pt x="36604" y="2802"/>
                    <a:pt x="36751" y="2802"/>
                    <a:pt x="36835" y="2718"/>
                  </a:cubicBezTo>
                  <a:cubicBezTo>
                    <a:pt x="36898" y="2633"/>
                    <a:pt x="37045" y="2633"/>
                    <a:pt x="37150" y="2591"/>
                  </a:cubicBezTo>
                  <a:cubicBezTo>
                    <a:pt x="37108" y="2528"/>
                    <a:pt x="37087" y="2507"/>
                    <a:pt x="37087" y="2465"/>
                  </a:cubicBezTo>
                  <a:cubicBezTo>
                    <a:pt x="37157" y="2396"/>
                    <a:pt x="37255" y="2355"/>
                    <a:pt x="37347" y="2355"/>
                  </a:cubicBezTo>
                  <a:cubicBezTo>
                    <a:pt x="37366" y="2355"/>
                    <a:pt x="37385" y="2357"/>
                    <a:pt x="37403" y="2360"/>
                  </a:cubicBezTo>
                  <a:cubicBezTo>
                    <a:pt x="37424" y="2360"/>
                    <a:pt x="37445" y="2381"/>
                    <a:pt x="37445" y="2423"/>
                  </a:cubicBezTo>
                  <a:cubicBezTo>
                    <a:pt x="37508" y="2423"/>
                    <a:pt x="37571" y="2402"/>
                    <a:pt x="37613" y="2360"/>
                  </a:cubicBezTo>
                  <a:cubicBezTo>
                    <a:pt x="37676" y="2276"/>
                    <a:pt x="37739" y="2213"/>
                    <a:pt x="37823" y="2171"/>
                  </a:cubicBezTo>
                  <a:cubicBezTo>
                    <a:pt x="37844" y="2129"/>
                    <a:pt x="37865" y="2087"/>
                    <a:pt x="37886" y="2087"/>
                  </a:cubicBezTo>
                  <a:cubicBezTo>
                    <a:pt x="38033" y="2024"/>
                    <a:pt x="38159" y="1961"/>
                    <a:pt x="38286" y="1877"/>
                  </a:cubicBezTo>
                  <a:cubicBezTo>
                    <a:pt x="38385" y="1913"/>
                    <a:pt x="38450" y="1933"/>
                    <a:pt x="38499" y="1933"/>
                  </a:cubicBezTo>
                  <a:cubicBezTo>
                    <a:pt x="38565" y="1933"/>
                    <a:pt x="38604" y="1897"/>
                    <a:pt x="38664" y="1814"/>
                  </a:cubicBezTo>
                  <a:cubicBezTo>
                    <a:pt x="38643" y="1771"/>
                    <a:pt x="38580" y="1814"/>
                    <a:pt x="38580" y="1750"/>
                  </a:cubicBezTo>
                  <a:cubicBezTo>
                    <a:pt x="38671" y="1677"/>
                    <a:pt x="38778" y="1620"/>
                    <a:pt x="38888" y="1620"/>
                  </a:cubicBezTo>
                  <a:cubicBezTo>
                    <a:pt x="38904" y="1620"/>
                    <a:pt x="38921" y="1622"/>
                    <a:pt x="38937" y="1624"/>
                  </a:cubicBezTo>
                  <a:cubicBezTo>
                    <a:pt x="38965" y="1559"/>
                    <a:pt x="39010" y="1548"/>
                    <a:pt x="39058" y="1548"/>
                  </a:cubicBezTo>
                  <a:cubicBezTo>
                    <a:pt x="39084" y="1548"/>
                    <a:pt x="39112" y="1551"/>
                    <a:pt x="39139" y="1551"/>
                  </a:cubicBezTo>
                  <a:cubicBezTo>
                    <a:pt x="39173" y="1551"/>
                    <a:pt x="39206" y="1545"/>
                    <a:pt x="39232" y="1519"/>
                  </a:cubicBezTo>
                  <a:cubicBezTo>
                    <a:pt x="39379" y="1351"/>
                    <a:pt x="39589" y="1267"/>
                    <a:pt x="39799" y="1246"/>
                  </a:cubicBezTo>
                  <a:cubicBezTo>
                    <a:pt x="39883" y="1162"/>
                    <a:pt x="39989" y="1120"/>
                    <a:pt x="40094" y="1120"/>
                  </a:cubicBezTo>
                  <a:cubicBezTo>
                    <a:pt x="40388" y="1057"/>
                    <a:pt x="40682" y="1057"/>
                    <a:pt x="40914" y="825"/>
                  </a:cubicBezTo>
                  <a:cubicBezTo>
                    <a:pt x="40935" y="783"/>
                    <a:pt x="40893" y="720"/>
                    <a:pt x="40956" y="699"/>
                  </a:cubicBezTo>
                  <a:cubicBezTo>
                    <a:pt x="40987" y="699"/>
                    <a:pt x="41024" y="694"/>
                    <a:pt x="41061" y="694"/>
                  </a:cubicBezTo>
                  <a:cubicBezTo>
                    <a:pt x="41098" y="694"/>
                    <a:pt x="41134" y="699"/>
                    <a:pt x="41166" y="720"/>
                  </a:cubicBezTo>
                  <a:cubicBezTo>
                    <a:pt x="41212" y="755"/>
                    <a:pt x="41259" y="771"/>
                    <a:pt x="41305" y="771"/>
                  </a:cubicBezTo>
                  <a:cubicBezTo>
                    <a:pt x="41343" y="771"/>
                    <a:pt x="41380" y="760"/>
                    <a:pt x="41418" y="741"/>
                  </a:cubicBezTo>
                  <a:cubicBezTo>
                    <a:pt x="41513" y="699"/>
                    <a:pt x="41613" y="678"/>
                    <a:pt x="41713" y="678"/>
                  </a:cubicBezTo>
                  <a:cubicBezTo>
                    <a:pt x="41812" y="678"/>
                    <a:pt x="41912" y="699"/>
                    <a:pt x="42007" y="741"/>
                  </a:cubicBezTo>
                  <a:cubicBezTo>
                    <a:pt x="42031" y="757"/>
                    <a:pt x="42058" y="764"/>
                    <a:pt x="42086" y="764"/>
                  </a:cubicBezTo>
                  <a:cubicBezTo>
                    <a:pt x="42131" y="764"/>
                    <a:pt x="42178" y="746"/>
                    <a:pt x="42217" y="720"/>
                  </a:cubicBezTo>
                  <a:cubicBezTo>
                    <a:pt x="42238" y="657"/>
                    <a:pt x="42175" y="636"/>
                    <a:pt x="42175" y="573"/>
                  </a:cubicBezTo>
                  <a:lnTo>
                    <a:pt x="42301" y="573"/>
                  </a:lnTo>
                  <a:cubicBezTo>
                    <a:pt x="42343" y="636"/>
                    <a:pt x="42343" y="720"/>
                    <a:pt x="42448" y="741"/>
                  </a:cubicBezTo>
                  <a:cubicBezTo>
                    <a:pt x="42659" y="594"/>
                    <a:pt x="42911" y="657"/>
                    <a:pt x="43142" y="573"/>
                  </a:cubicBezTo>
                  <a:cubicBezTo>
                    <a:pt x="43170" y="566"/>
                    <a:pt x="43198" y="563"/>
                    <a:pt x="43226" y="563"/>
                  </a:cubicBezTo>
                  <a:cubicBezTo>
                    <a:pt x="43367" y="563"/>
                    <a:pt x="43510" y="636"/>
                    <a:pt x="43668" y="636"/>
                  </a:cubicBezTo>
                  <a:cubicBezTo>
                    <a:pt x="43563" y="720"/>
                    <a:pt x="43458" y="657"/>
                    <a:pt x="43395" y="720"/>
                  </a:cubicBezTo>
                  <a:cubicBezTo>
                    <a:pt x="43416" y="762"/>
                    <a:pt x="43458" y="804"/>
                    <a:pt x="43500" y="825"/>
                  </a:cubicBezTo>
                  <a:cubicBezTo>
                    <a:pt x="43539" y="830"/>
                    <a:pt x="43578" y="833"/>
                    <a:pt x="43615" y="833"/>
                  </a:cubicBezTo>
                  <a:cubicBezTo>
                    <a:pt x="43736" y="833"/>
                    <a:pt x="43845" y="806"/>
                    <a:pt x="43941" y="741"/>
                  </a:cubicBezTo>
                  <a:cubicBezTo>
                    <a:pt x="44046" y="867"/>
                    <a:pt x="44172" y="952"/>
                    <a:pt x="44299" y="1015"/>
                  </a:cubicBezTo>
                  <a:cubicBezTo>
                    <a:pt x="44698" y="1120"/>
                    <a:pt x="44698" y="1120"/>
                    <a:pt x="44908" y="1372"/>
                  </a:cubicBezTo>
                  <a:cubicBezTo>
                    <a:pt x="44929" y="1393"/>
                    <a:pt x="44955" y="1398"/>
                    <a:pt x="44982" y="1398"/>
                  </a:cubicBezTo>
                  <a:cubicBezTo>
                    <a:pt x="45004" y="1398"/>
                    <a:pt x="45027" y="1395"/>
                    <a:pt x="45049" y="1395"/>
                  </a:cubicBezTo>
                  <a:cubicBezTo>
                    <a:pt x="45082" y="1395"/>
                    <a:pt x="45114" y="1401"/>
                    <a:pt x="45140" y="1435"/>
                  </a:cubicBezTo>
                  <a:cubicBezTo>
                    <a:pt x="45266" y="1645"/>
                    <a:pt x="45434" y="1814"/>
                    <a:pt x="45623" y="1961"/>
                  </a:cubicBezTo>
                  <a:cubicBezTo>
                    <a:pt x="45686" y="1982"/>
                    <a:pt x="45707" y="2045"/>
                    <a:pt x="45749" y="2087"/>
                  </a:cubicBezTo>
                  <a:cubicBezTo>
                    <a:pt x="45981" y="2297"/>
                    <a:pt x="46065" y="2612"/>
                    <a:pt x="46296" y="2781"/>
                  </a:cubicBezTo>
                  <a:cubicBezTo>
                    <a:pt x="46317" y="2844"/>
                    <a:pt x="46275" y="2886"/>
                    <a:pt x="46233" y="2928"/>
                  </a:cubicBezTo>
                  <a:cubicBezTo>
                    <a:pt x="46338" y="2991"/>
                    <a:pt x="46443" y="3054"/>
                    <a:pt x="46506" y="3159"/>
                  </a:cubicBezTo>
                  <a:cubicBezTo>
                    <a:pt x="46590" y="3243"/>
                    <a:pt x="46653" y="3348"/>
                    <a:pt x="46716" y="3453"/>
                  </a:cubicBezTo>
                  <a:cubicBezTo>
                    <a:pt x="46737" y="3495"/>
                    <a:pt x="46758" y="3538"/>
                    <a:pt x="46695" y="3559"/>
                  </a:cubicBezTo>
                  <a:cubicBezTo>
                    <a:pt x="46779" y="3706"/>
                    <a:pt x="46864" y="3853"/>
                    <a:pt x="46990" y="3979"/>
                  </a:cubicBezTo>
                  <a:cubicBezTo>
                    <a:pt x="46990" y="4021"/>
                    <a:pt x="46969" y="4063"/>
                    <a:pt x="46927" y="4063"/>
                  </a:cubicBezTo>
                  <a:cubicBezTo>
                    <a:pt x="46948" y="4231"/>
                    <a:pt x="47053" y="4400"/>
                    <a:pt x="47200" y="4526"/>
                  </a:cubicBezTo>
                  <a:cubicBezTo>
                    <a:pt x="47116" y="4694"/>
                    <a:pt x="47263" y="4841"/>
                    <a:pt x="47326" y="4967"/>
                  </a:cubicBezTo>
                  <a:cubicBezTo>
                    <a:pt x="47368" y="5093"/>
                    <a:pt x="47368" y="5283"/>
                    <a:pt x="47536" y="5346"/>
                  </a:cubicBezTo>
                  <a:lnTo>
                    <a:pt x="47599" y="5304"/>
                  </a:lnTo>
                  <a:cubicBezTo>
                    <a:pt x="47608" y="5299"/>
                    <a:pt x="47612" y="5298"/>
                    <a:pt x="47614" y="5298"/>
                  </a:cubicBezTo>
                  <a:lnTo>
                    <a:pt x="47614" y="5298"/>
                  </a:lnTo>
                  <a:cubicBezTo>
                    <a:pt x="47621" y="5298"/>
                    <a:pt x="47591" y="5325"/>
                    <a:pt x="47641" y="5325"/>
                  </a:cubicBezTo>
                  <a:cubicBezTo>
                    <a:pt x="47515" y="5514"/>
                    <a:pt x="47536" y="5745"/>
                    <a:pt x="47684" y="5913"/>
                  </a:cubicBezTo>
                  <a:cubicBezTo>
                    <a:pt x="47599" y="6081"/>
                    <a:pt x="47599" y="6081"/>
                    <a:pt x="47641" y="6145"/>
                  </a:cubicBezTo>
                  <a:lnTo>
                    <a:pt x="47726" y="6102"/>
                  </a:lnTo>
                  <a:cubicBezTo>
                    <a:pt x="47747" y="6229"/>
                    <a:pt x="47873" y="6292"/>
                    <a:pt x="47957" y="6418"/>
                  </a:cubicBezTo>
                  <a:cubicBezTo>
                    <a:pt x="47831" y="6544"/>
                    <a:pt x="48062" y="6670"/>
                    <a:pt x="47978" y="6838"/>
                  </a:cubicBezTo>
                  <a:lnTo>
                    <a:pt x="47915" y="6712"/>
                  </a:lnTo>
                  <a:lnTo>
                    <a:pt x="47915" y="6712"/>
                  </a:lnTo>
                  <a:cubicBezTo>
                    <a:pt x="47873" y="6901"/>
                    <a:pt x="47873" y="6901"/>
                    <a:pt x="48125" y="7196"/>
                  </a:cubicBezTo>
                  <a:cubicBezTo>
                    <a:pt x="48125" y="7427"/>
                    <a:pt x="48188" y="7637"/>
                    <a:pt x="48293" y="7848"/>
                  </a:cubicBezTo>
                  <a:lnTo>
                    <a:pt x="48230" y="7953"/>
                  </a:lnTo>
                  <a:lnTo>
                    <a:pt x="48398" y="8142"/>
                  </a:lnTo>
                  <a:cubicBezTo>
                    <a:pt x="48335" y="8310"/>
                    <a:pt x="48482" y="8436"/>
                    <a:pt x="48461" y="8604"/>
                  </a:cubicBezTo>
                  <a:cubicBezTo>
                    <a:pt x="48609" y="8710"/>
                    <a:pt x="48630" y="8836"/>
                    <a:pt x="48630" y="9004"/>
                  </a:cubicBezTo>
                  <a:cubicBezTo>
                    <a:pt x="48585" y="8974"/>
                    <a:pt x="48561" y="8944"/>
                    <a:pt x="48529" y="8944"/>
                  </a:cubicBezTo>
                  <a:cubicBezTo>
                    <a:pt x="48516" y="8944"/>
                    <a:pt x="48501" y="8949"/>
                    <a:pt x="48482" y="8962"/>
                  </a:cubicBezTo>
                  <a:lnTo>
                    <a:pt x="48588" y="9319"/>
                  </a:lnTo>
                  <a:lnTo>
                    <a:pt x="48672" y="9277"/>
                  </a:lnTo>
                  <a:cubicBezTo>
                    <a:pt x="48714" y="9487"/>
                    <a:pt x="48798" y="9677"/>
                    <a:pt x="48882" y="9866"/>
                  </a:cubicBezTo>
                  <a:cubicBezTo>
                    <a:pt x="48882" y="9885"/>
                    <a:pt x="48882" y="9936"/>
                    <a:pt x="48882" y="9992"/>
                  </a:cubicBezTo>
                  <a:lnTo>
                    <a:pt x="48756" y="9950"/>
                  </a:lnTo>
                  <a:lnTo>
                    <a:pt x="48756" y="9950"/>
                  </a:lnTo>
                  <a:cubicBezTo>
                    <a:pt x="48756" y="10139"/>
                    <a:pt x="48861" y="10286"/>
                    <a:pt x="48819" y="10476"/>
                  </a:cubicBezTo>
                  <a:cubicBezTo>
                    <a:pt x="48903" y="10518"/>
                    <a:pt x="48966" y="10602"/>
                    <a:pt x="49008" y="10686"/>
                  </a:cubicBezTo>
                  <a:cubicBezTo>
                    <a:pt x="49092" y="10980"/>
                    <a:pt x="49134" y="11274"/>
                    <a:pt x="49113" y="11569"/>
                  </a:cubicBezTo>
                  <a:cubicBezTo>
                    <a:pt x="49147" y="11603"/>
                    <a:pt x="49181" y="11664"/>
                    <a:pt x="49215" y="11664"/>
                  </a:cubicBezTo>
                  <a:cubicBezTo>
                    <a:pt x="49223" y="11664"/>
                    <a:pt x="49231" y="11661"/>
                    <a:pt x="49239" y="11653"/>
                  </a:cubicBezTo>
                  <a:cubicBezTo>
                    <a:pt x="49260" y="11632"/>
                    <a:pt x="49239" y="11590"/>
                    <a:pt x="49302" y="11569"/>
                  </a:cubicBezTo>
                  <a:lnTo>
                    <a:pt x="49302" y="11569"/>
                  </a:lnTo>
                  <a:cubicBezTo>
                    <a:pt x="49281" y="11842"/>
                    <a:pt x="49323" y="12115"/>
                    <a:pt x="49429" y="12347"/>
                  </a:cubicBezTo>
                  <a:cubicBezTo>
                    <a:pt x="49385" y="12332"/>
                    <a:pt x="49362" y="12308"/>
                    <a:pt x="49337" y="12308"/>
                  </a:cubicBezTo>
                  <a:cubicBezTo>
                    <a:pt x="49326" y="12308"/>
                    <a:pt x="49315" y="12313"/>
                    <a:pt x="49302" y="12326"/>
                  </a:cubicBezTo>
                  <a:lnTo>
                    <a:pt x="49302" y="12389"/>
                  </a:lnTo>
                  <a:cubicBezTo>
                    <a:pt x="49450" y="12494"/>
                    <a:pt x="49534" y="12641"/>
                    <a:pt x="49555" y="12809"/>
                  </a:cubicBezTo>
                  <a:cubicBezTo>
                    <a:pt x="49576" y="13020"/>
                    <a:pt x="49618" y="13209"/>
                    <a:pt x="49660" y="13419"/>
                  </a:cubicBezTo>
                  <a:cubicBezTo>
                    <a:pt x="49681" y="13440"/>
                    <a:pt x="49660" y="13482"/>
                    <a:pt x="49618" y="13482"/>
                  </a:cubicBezTo>
                  <a:cubicBezTo>
                    <a:pt x="49618" y="13545"/>
                    <a:pt x="49681" y="13524"/>
                    <a:pt x="49744" y="13566"/>
                  </a:cubicBezTo>
                  <a:cubicBezTo>
                    <a:pt x="49744" y="13692"/>
                    <a:pt x="49723" y="13860"/>
                    <a:pt x="49849" y="13966"/>
                  </a:cubicBezTo>
                  <a:cubicBezTo>
                    <a:pt x="49859" y="13970"/>
                    <a:pt x="49868" y="13972"/>
                    <a:pt x="49877" y="13972"/>
                  </a:cubicBezTo>
                  <a:cubicBezTo>
                    <a:pt x="49894" y="13972"/>
                    <a:pt x="49910" y="13967"/>
                    <a:pt x="49923" y="13967"/>
                  </a:cubicBezTo>
                  <a:cubicBezTo>
                    <a:pt x="49936" y="13967"/>
                    <a:pt x="49946" y="13971"/>
                    <a:pt x="49954" y="13987"/>
                  </a:cubicBezTo>
                  <a:cubicBezTo>
                    <a:pt x="50038" y="14218"/>
                    <a:pt x="50080" y="14449"/>
                    <a:pt x="50059" y="14680"/>
                  </a:cubicBezTo>
                  <a:cubicBezTo>
                    <a:pt x="50164" y="14786"/>
                    <a:pt x="50248" y="14933"/>
                    <a:pt x="50270" y="15080"/>
                  </a:cubicBezTo>
                  <a:lnTo>
                    <a:pt x="50354" y="15017"/>
                  </a:lnTo>
                  <a:lnTo>
                    <a:pt x="50354" y="15332"/>
                  </a:lnTo>
                  <a:cubicBezTo>
                    <a:pt x="50354" y="15479"/>
                    <a:pt x="50396" y="15606"/>
                    <a:pt x="50480" y="15732"/>
                  </a:cubicBezTo>
                  <a:cubicBezTo>
                    <a:pt x="50501" y="15774"/>
                    <a:pt x="50522" y="15837"/>
                    <a:pt x="50543" y="15879"/>
                  </a:cubicBezTo>
                  <a:cubicBezTo>
                    <a:pt x="50774" y="16257"/>
                    <a:pt x="50774" y="16741"/>
                    <a:pt x="51068" y="17035"/>
                  </a:cubicBezTo>
                  <a:cubicBezTo>
                    <a:pt x="51110" y="17182"/>
                    <a:pt x="51005" y="17203"/>
                    <a:pt x="51047" y="17308"/>
                  </a:cubicBezTo>
                  <a:cubicBezTo>
                    <a:pt x="51089" y="17393"/>
                    <a:pt x="51237" y="17372"/>
                    <a:pt x="51258" y="17477"/>
                  </a:cubicBezTo>
                  <a:lnTo>
                    <a:pt x="51153" y="17603"/>
                  </a:lnTo>
                  <a:lnTo>
                    <a:pt x="51237" y="17750"/>
                  </a:lnTo>
                  <a:cubicBezTo>
                    <a:pt x="51342" y="17771"/>
                    <a:pt x="51426" y="17834"/>
                    <a:pt x="51510" y="17876"/>
                  </a:cubicBezTo>
                  <a:cubicBezTo>
                    <a:pt x="51552" y="18086"/>
                    <a:pt x="51636" y="18255"/>
                    <a:pt x="51762" y="18402"/>
                  </a:cubicBezTo>
                  <a:cubicBezTo>
                    <a:pt x="51720" y="18570"/>
                    <a:pt x="51720" y="18570"/>
                    <a:pt x="51846" y="18696"/>
                  </a:cubicBezTo>
                  <a:cubicBezTo>
                    <a:pt x="51846" y="18654"/>
                    <a:pt x="51825" y="18612"/>
                    <a:pt x="51888" y="18570"/>
                  </a:cubicBezTo>
                  <a:lnTo>
                    <a:pt x="52099" y="18885"/>
                  </a:lnTo>
                  <a:cubicBezTo>
                    <a:pt x="52057" y="18948"/>
                    <a:pt x="52015" y="18969"/>
                    <a:pt x="52036" y="19032"/>
                  </a:cubicBezTo>
                  <a:cubicBezTo>
                    <a:pt x="52225" y="19159"/>
                    <a:pt x="52456" y="19201"/>
                    <a:pt x="52540" y="19474"/>
                  </a:cubicBezTo>
                  <a:cubicBezTo>
                    <a:pt x="52540" y="19474"/>
                    <a:pt x="52561" y="19495"/>
                    <a:pt x="52582" y="19495"/>
                  </a:cubicBezTo>
                  <a:cubicBezTo>
                    <a:pt x="52708" y="19558"/>
                    <a:pt x="52792" y="19684"/>
                    <a:pt x="52898" y="19768"/>
                  </a:cubicBezTo>
                  <a:cubicBezTo>
                    <a:pt x="52898" y="19852"/>
                    <a:pt x="52877" y="19916"/>
                    <a:pt x="52919" y="19979"/>
                  </a:cubicBezTo>
                  <a:lnTo>
                    <a:pt x="53276" y="20231"/>
                  </a:lnTo>
                  <a:cubicBezTo>
                    <a:pt x="53265" y="20258"/>
                    <a:pt x="53251" y="20267"/>
                    <a:pt x="53237" y="20267"/>
                  </a:cubicBezTo>
                  <a:cubicBezTo>
                    <a:pt x="53210" y="20267"/>
                    <a:pt x="53182" y="20237"/>
                    <a:pt x="53165" y="20237"/>
                  </a:cubicBezTo>
                  <a:cubicBezTo>
                    <a:pt x="53156" y="20237"/>
                    <a:pt x="53150" y="20246"/>
                    <a:pt x="53150" y="20273"/>
                  </a:cubicBezTo>
                  <a:cubicBezTo>
                    <a:pt x="53129" y="20378"/>
                    <a:pt x="53234" y="20399"/>
                    <a:pt x="53297" y="20462"/>
                  </a:cubicBezTo>
                  <a:lnTo>
                    <a:pt x="53402" y="20420"/>
                  </a:lnTo>
                  <a:lnTo>
                    <a:pt x="53928" y="20904"/>
                  </a:lnTo>
                  <a:lnTo>
                    <a:pt x="53991" y="20862"/>
                  </a:lnTo>
                  <a:cubicBezTo>
                    <a:pt x="54033" y="20862"/>
                    <a:pt x="54012" y="20925"/>
                    <a:pt x="54033" y="20946"/>
                  </a:cubicBezTo>
                  <a:cubicBezTo>
                    <a:pt x="54075" y="20988"/>
                    <a:pt x="54138" y="20967"/>
                    <a:pt x="54138" y="21030"/>
                  </a:cubicBezTo>
                  <a:cubicBezTo>
                    <a:pt x="54159" y="21040"/>
                    <a:pt x="54180" y="21040"/>
                    <a:pt x="54201" y="21040"/>
                  </a:cubicBezTo>
                  <a:cubicBezTo>
                    <a:pt x="54222" y="21040"/>
                    <a:pt x="54243" y="21040"/>
                    <a:pt x="54264" y="21051"/>
                  </a:cubicBezTo>
                  <a:lnTo>
                    <a:pt x="54201" y="21135"/>
                  </a:lnTo>
                  <a:cubicBezTo>
                    <a:pt x="54285" y="21198"/>
                    <a:pt x="54348" y="21282"/>
                    <a:pt x="54432" y="21303"/>
                  </a:cubicBezTo>
                  <a:lnTo>
                    <a:pt x="54390" y="21366"/>
                  </a:lnTo>
                  <a:cubicBezTo>
                    <a:pt x="54432" y="21429"/>
                    <a:pt x="54453" y="21471"/>
                    <a:pt x="54537" y="21471"/>
                  </a:cubicBezTo>
                  <a:cubicBezTo>
                    <a:pt x="54558" y="21471"/>
                    <a:pt x="54580" y="21429"/>
                    <a:pt x="54580" y="21408"/>
                  </a:cubicBezTo>
                  <a:cubicBezTo>
                    <a:pt x="54558" y="21408"/>
                    <a:pt x="54495" y="21366"/>
                    <a:pt x="54537" y="21366"/>
                  </a:cubicBezTo>
                  <a:cubicBezTo>
                    <a:pt x="54580" y="21366"/>
                    <a:pt x="54558" y="21408"/>
                    <a:pt x="54580" y="21408"/>
                  </a:cubicBezTo>
                  <a:cubicBezTo>
                    <a:pt x="54594" y="21408"/>
                    <a:pt x="54626" y="21399"/>
                    <a:pt x="54646" y="21399"/>
                  </a:cubicBezTo>
                  <a:cubicBezTo>
                    <a:pt x="54657" y="21399"/>
                    <a:pt x="54664" y="21401"/>
                    <a:pt x="54664" y="21408"/>
                  </a:cubicBezTo>
                  <a:cubicBezTo>
                    <a:pt x="54727" y="21576"/>
                    <a:pt x="54916" y="21661"/>
                    <a:pt x="54979" y="21829"/>
                  </a:cubicBezTo>
                  <a:lnTo>
                    <a:pt x="55063" y="21682"/>
                  </a:lnTo>
                  <a:cubicBezTo>
                    <a:pt x="55189" y="21892"/>
                    <a:pt x="55336" y="22081"/>
                    <a:pt x="55505" y="22270"/>
                  </a:cubicBezTo>
                  <a:cubicBezTo>
                    <a:pt x="55516" y="22266"/>
                    <a:pt x="55528" y="22265"/>
                    <a:pt x="55539" y="22265"/>
                  </a:cubicBezTo>
                  <a:cubicBezTo>
                    <a:pt x="55590" y="22265"/>
                    <a:pt x="55638" y="22299"/>
                    <a:pt x="55673" y="22333"/>
                  </a:cubicBezTo>
                  <a:cubicBezTo>
                    <a:pt x="55736" y="22396"/>
                    <a:pt x="55778" y="22480"/>
                    <a:pt x="55883" y="22502"/>
                  </a:cubicBezTo>
                  <a:cubicBezTo>
                    <a:pt x="55883" y="22486"/>
                    <a:pt x="55907" y="22445"/>
                    <a:pt x="55919" y="22445"/>
                  </a:cubicBezTo>
                  <a:cubicBezTo>
                    <a:pt x="55923" y="22445"/>
                    <a:pt x="55925" y="22449"/>
                    <a:pt x="55925" y="22459"/>
                  </a:cubicBezTo>
                  <a:cubicBezTo>
                    <a:pt x="55925" y="22502"/>
                    <a:pt x="55904" y="22502"/>
                    <a:pt x="55883" y="22502"/>
                  </a:cubicBezTo>
                  <a:cubicBezTo>
                    <a:pt x="55883" y="22586"/>
                    <a:pt x="55946" y="22565"/>
                    <a:pt x="55988" y="22586"/>
                  </a:cubicBezTo>
                  <a:cubicBezTo>
                    <a:pt x="56114" y="22628"/>
                    <a:pt x="56304" y="22586"/>
                    <a:pt x="56367" y="22754"/>
                  </a:cubicBezTo>
                  <a:cubicBezTo>
                    <a:pt x="56379" y="22752"/>
                    <a:pt x="56390" y="22752"/>
                    <a:pt x="56401" y="22752"/>
                  </a:cubicBezTo>
                  <a:cubicBezTo>
                    <a:pt x="56556" y="22752"/>
                    <a:pt x="56557" y="22887"/>
                    <a:pt x="56577" y="22985"/>
                  </a:cubicBezTo>
                  <a:cubicBezTo>
                    <a:pt x="56892" y="23027"/>
                    <a:pt x="57166" y="23153"/>
                    <a:pt x="57397" y="23364"/>
                  </a:cubicBezTo>
                  <a:cubicBezTo>
                    <a:pt x="57438" y="23329"/>
                    <a:pt x="57474" y="23315"/>
                    <a:pt x="57507" y="23315"/>
                  </a:cubicBezTo>
                  <a:cubicBezTo>
                    <a:pt x="57575" y="23315"/>
                    <a:pt x="57627" y="23377"/>
                    <a:pt x="57670" y="23448"/>
                  </a:cubicBezTo>
                  <a:cubicBezTo>
                    <a:pt x="57712" y="23511"/>
                    <a:pt x="57775" y="23553"/>
                    <a:pt x="57859" y="23574"/>
                  </a:cubicBezTo>
                  <a:cubicBezTo>
                    <a:pt x="57922" y="23574"/>
                    <a:pt x="58006" y="23616"/>
                    <a:pt x="58049" y="23679"/>
                  </a:cubicBezTo>
                  <a:cubicBezTo>
                    <a:pt x="58280" y="23700"/>
                    <a:pt x="58511" y="23784"/>
                    <a:pt x="58721" y="23889"/>
                  </a:cubicBezTo>
                  <a:lnTo>
                    <a:pt x="58595" y="23952"/>
                  </a:lnTo>
                  <a:cubicBezTo>
                    <a:pt x="58634" y="23976"/>
                    <a:pt x="58671" y="23985"/>
                    <a:pt x="58708" y="23985"/>
                  </a:cubicBezTo>
                  <a:cubicBezTo>
                    <a:pt x="58801" y="23985"/>
                    <a:pt x="58890" y="23930"/>
                    <a:pt x="58984" y="23930"/>
                  </a:cubicBezTo>
                  <a:cubicBezTo>
                    <a:pt x="59015" y="23930"/>
                    <a:pt x="59046" y="23936"/>
                    <a:pt x="59079" y="23952"/>
                  </a:cubicBezTo>
                  <a:lnTo>
                    <a:pt x="59184" y="24036"/>
                  </a:lnTo>
                  <a:cubicBezTo>
                    <a:pt x="59409" y="24088"/>
                    <a:pt x="59634" y="24126"/>
                    <a:pt x="59870" y="24126"/>
                  </a:cubicBezTo>
                  <a:cubicBezTo>
                    <a:pt x="59921" y="24126"/>
                    <a:pt x="59973" y="24124"/>
                    <a:pt x="60025" y="24120"/>
                  </a:cubicBezTo>
                  <a:cubicBezTo>
                    <a:pt x="60151" y="24204"/>
                    <a:pt x="60319" y="24141"/>
                    <a:pt x="60445" y="24289"/>
                  </a:cubicBezTo>
                  <a:cubicBezTo>
                    <a:pt x="60424" y="24310"/>
                    <a:pt x="60361" y="24289"/>
                    <a:pt x="60340" y="24331"/>
                  </a:cubicBezTo>
                  <a:cubicBezTo>
                    <a:pt x="60378" y="24368"/>
                    <a:pt x="60416" y="24376"/>
                    <a:pt x="60454" y="24376"/>
                  </a:cubicBezTo>
                  <a:cubicBezTo>
                    <a:pt x="60479" y="24376"/>
                    <a:pt x="60504" y="24373"/>
                    <a:pt x="60529" y="24373"/>
                  </a:cubicBezTo>
                  <a:cubicBezTo>
                    <a:pt x="60578" y="24316"/>
                    <a:pt x="60629" y="24297"/>
                    <a:pt x="60682" y="24297"/>
                  </a:cubicBezTo>
                  <a:cubicBezTo>
                    <a:pt x="60765" y="24297"/>
                    <a:pt x="60851" y="24347"/>
                    <a:pt x="60929" y="24373"/>
                  </a:cubicBezTo>
                  <a:lnTo>
                    <a:pt x="60992" y="24247"/>
                  </a:lnTo>
                  <a:lnTo>
                    <a:pt x="61181" y="24394"/>
                  </a:lnTo>
                  <a:cubicBezTo>
                    <a:pt x="61206" y="24400"/>
                    <a:pt x="61232" y="24402"/>
                    <a:pt x="61259" y="24402"/>
                  </a:cubicBezTo>
                  <a:cubicBezTo>
                    <a:pt x="61325" y="24402"/>
                    <a:pt x="61395" y="24388"/>
                    <a:pt x="61454" y="24373"/>
                  </a:cubicBezTo>
                  <a:cubicBezTo>
                    <a:pt x="61480" y="24364"/>
                    <a:pt x="61505" y="24361"/>
                    <a:pt x="61530" y="24361"/>
                  </a:cubicBezTo>
                  <a:cubicBezTo>
                    <a:pt x="61631" y="24361"/>
                    <a:pt x="61732" y="24415"/>
                    <a:pt x="61833" y="24415"/>
                  </a:cubicBezTo>
                  <a:lnTo>
                    <a:pt x="62422" y="24415"/>
                  </a:lnTo>
                  <a:cubicBezTo>
                    <a:pt x="62443" y="24457"/>
                    <a:pt x="62359" y="24478"/>
                    <a:pt x="62422" y="24541"/>
                  </a:cubicBezTo>
                  <a:cubicBezTo>
                    <a:pt x="62611" y="24478"/>
                    <a:pt x="62821" y="24457"/>
                    <a:pt x="63031" y="24457"/>
                  </a:cubicBezTo>
                  <a:lnTo>
                    <a:pt x="63178" y="24352"/>
                  </a:lnTo>
                  <a:cubicBezTo>
                    <a:pt x="63452" y="24394"/>
                    <a:pt x="63746" y="24394"/>
                    <a:pt x="64019" y="24394"/>
                  </a:cubicBezTo>
                  <a:cubicBezTo>
                    <a:pt x="64167" y="24247"/>
                    <a:pt x="64377" y="24226"/>
                    <a:pt x="64755" y="24226"/>
                  </a:cubicBezTo>
                  <a:cubicBezTo>
                    <a:pt x="64839" y="24162"/>
                    <a:pt x="64945" y="24120"/>
                    <a:pt x="65029" y="24099"/>
                  </a:cubicBezTo>
                  <a:cubicBezTo>
                    <a:pt x="65239" y="24036"/>
                    <a:pt x="65428" y="23994"/>
                    <a:pt x="65638" y="23931"/>
                  </a:cubicBezTo>
                  <a:cubicBezTo>
                    <a:pt x="65737" y="23872"/>
                    <a:pt x="65798" y="23740"/>
                    <a:pt x="65909" y="23740"/>
                  </a:cubicBezTo>
                  <a:cubicBezTo>
                    <a:pt x="65916" y="23740"/>
                    <a:pt x="65924" y="23741"/>
                    <a:pt x="65933" y="23742"/>
                  </a:cubicBezTo>
                  <a:lnTo>
                    <a:pt x="66038" y="23784"/>
                  </a:lnTo>
                  <a:cubicBezTo>
                    <a:pt x="66125" y="23696"/>
                    <a:pt x="66228" y="23653"/>
                    <a:pt x="66344" y="23653"/>
                  </a:cubicBezTo>
                  <a:cubicBezTo>
                    <a:pt x="66368" y="23653"/>
                    <a:pt x="66392" y="23654"/>
                    <a:pt x="66416" y="23658"/>
                  </a:cubicBezTo>
                  <a:cubicBezTo>
                    <a:pt x="66584" y="23532"/>
                    <a:pt x="66795" y="23490"/>
                    <a:pt x="66942" y="23364"/>
                  </a:cubicBezTo>
                  <a:lnTo>
                    <a:pt x="67215" y="23364"/>
                  </a:lnTo>
                  <a:cubicBezTo>
                    <a:pt x="67299" y="23342"/>
                    <a:pt x="67278" y="23258"/>
                    <a:pt x="67299" y="23258"/>
                  </a:cubicBezTo>
                  <a:cubicBezTo>
                    <a:pt x="67446" y="23258"/>
                    <a:pt x="67552" y="23132"/>
                    <a:pt x="67720" y="23090"/>
                  </a:cubicBezTo>
                  <a:cubicBezTo>
                    <a:pt x="67867" y="23069"/>
                    <a:pt x="68035" y="23027"/>
                    <a:pt x="68182" y="22964"/>
                  </a:cubicBezTo>
                  <a:cubicBezTo>
                    <a:pt x="68393" y="22880"/>
                    <a:pt x="68582" y="22775"/>
                    <a:pt x="68771" y="22670"/>
                  </a:cubicBezTo>
                  <a:cubicBezTo>
                    <a:pt x="68771" y="22654"/>
                    <a:pt x="68783" y="22614"/>
                    <a:pt x="68798" y="22614"/>
                  </a:cubicBezTo>
                  <a:cubicBezTo>
                    <a:pt x="68803" y="22614"/>
                    <a:pt x="68808" y="22618"/>
                    <a:pt x="68813" y="22628"/>
                  </a:cubicBezTo>
                  <a:cubicBezTo>
                    <a:pt x="68813" y="22670"/>
                    <a:pt x="68792" y="22670"/>
                    <a:pt x="68771" y="22670"/>
                  </a:cubicBezTo>
                  <a:cubicBezTo>
                    <a:pt x="68781" y="22733"/>
                    <a:pt x="68802" y="22749"/>
                    <a:pt x="68831" y="22749"/>
                  </a:cubicBezTo>
                  <a:cubicBezTo>
                    <a:pt x="68860" y="22749"/>
                    <a:pt x="68897" y="22733"/>
                    <a:pt x="68939" y="22733"/>
                  </a:cubicBezTo>
                  <a:cubicBezTo>
                    <a:pt x="68939" y="22670"/>
                    <a:pt x="68960" y="22628"/>
                    <a:pt x="68960" y="22586"/>
                  </a:cubicBezTo>
                  <a:cubicBezTo>
                    <a:pt x="68960" y="22565"/>
                    <a:pt x="68981" y="22565"/>
                    <a:pt x="68981" y="22565"/>
                  </a:cubicBezTo>
                  <a:cubicBezTo>
                    <a:pt x="68993" y="22561"/>
                    <a:pt x="69004" y="22559"/>
                    <a:pt x="69013" y="22559"/>
                  </a:cubicBezTo>
                  <a:cubicBezTo>
                    <a:pt x="69053" y="22559"/>
                    <a:pt x="69073" y="22590"/>
                    <a:pt x="69107" y="22607"/>
                  </a:cubicBezTo>
                  <a:cubicBezTo>
                    <a:pt x="69339" y="22438"/>
                    <a:pt x="69633" y="22375"/>
                    <a:pt x="69927" y="22375"/>
                  </a:cubicBezTo>
                  <a:lnTo>
                    <a:pt x="69738" y="22270"/>
                  </a:lnTo>
                  <a:cubicBezTo>
                    <a:pt x="69850" y="22252"/>
                    <a:pt x="69896" y="22183"/>
                    <a:pt x="69979" y="22183"/>
                  </a:cubicBezTo>
                  <a:cubicBezTo>
                    <a:pt x="69989" y="22183"/>
                    <a:pt x="70000" y="22184"/>
                    <a:pt x="70011" y="22186"/>
                  </a:cubicBezTo>
                  <a:cubicBezTo>
                    <a:pt x="70032" y="22165"/>
                    <a:pt x="69990" y="22144"/>
                    <a:pt x="70032" y="22144"/>
                  </a:cubicBezTo>
                  <a:cubicBezTo>
                    <a:pt x="70074" y="22144"/>
                    <a:pt x="70074" y="22165"/>
                    <a:pt x="70074" y="22186"/>
                  </a:cubicBezTo>
                  <a:cubicBezTo>
                    <a:pt x="70083" y="22187"/>
                    <a:pt x="70091" y="22188"/>
                    <a:pt x="70098" y="22188"/>
                  </a:cubicBezTo>
                  <a:cubicBezTo>
                    <a:pt x="70217" y="22188"/>
                    <a:pt x="70187" y="22037"/>
                    <a:pt x="70306" y="21997"/>
                  </a:cubicBezTo>
                  <a:lnTo>
                    <a:pt x="70516" y="21997"/>
                  </a:lnTo>
                  <a:lnTo>
                    <a:pt x="70726" y="21808"/>
                  </a:lnTo>
                  <a:lnTo>
                    <a:pt x="70979" y="21808"/>
                  </a:lnTo>
                  <a:lnTo>
                    <a:pt x="71021" y="21703"/>
                  </a:lnTo>
                  <a:lnTo>
                    <a:pt x="71084" y="21724"/>
                  </a:lnTo>
                  <a:cubicBezTo>
                    <a:pt x="71431" y="21683"/>
                    <a:pt x="71599" y="21344"/>
                    <a:pt x="71956" y="21344"/>
                  </a:cubicBezTo>
                  <a:cubicBezTo>
                    <a:pt x="71966" y="21344"/>
                    <a:pt x="71977" y="21345"/>
                    <a:pt x="71988" y="21345"/>
                  </a:cubicBezTo>
                  <a:lnTo>
                    <a:pt x="72282" y="21198"/>
                  </a:lnTo>
                  <a:cubicBezTo>
                    <a:pt x="72336" y="21198"/>
                    <a:pt x="72359" y="21244"/>
                    <a:pt x="72391" y="21244"/>
                  </a:cubicBezTo>
                  <a:cubicBezTo>
                    <a:pt x="72397" y="21244"/>
                    <a:pt x="72402" y="21243"/>
                    <a:pt x="72408" y="21240"/>
                  </a:cubicBezTo>
                  <a:lnTo>
                    <a:pt x="72450" y="21135"/>
                  </a:lnTo>
                  <a:lnTo>
                    <a:pt x="72513" y="21177"/>
                  </a:lnTo>
                  <a:cubicBezTo>
                    <a:pt x="72597" y="21156"/>
                    <a:pt x="72597" y="21072"/>
                    <a:pt x="72639" y="21030"/>
                  </a:cubicBezTo>
                  <a:cubicBezTo>
                    <a:pt x="72766" y="20988"/>
                    <a:pt x="72913" y="20946"/>
                    <a:pt x="73039" y="20883"/>
                  </a:cubicBezTo>
                  <a:cubicBezTo>
                    <a:pt x="73207" y="20756"/>
                    <a:pt x="73396" y="20672"/>
                    <a:pt x="73607" y="20630"/>
                  </a:cubicBezTo>
                  <a:lnTo>
                    <a:pt x="73628" y="20609"/>
                  </a:lnTo>
                  <a:cubicBezTo>
                    <a:pt x="73691" y="20504"/>
                    <a:pt x="73838" y="20546"/>
                    <a:pt x="73880" y="20420"/>
                  </a:cubicBezTo>
                  <a:cubicBezTo>
                    <a:pt x="73929" y="20457"/>
                    <a:pt x="73985" y="20479"/>
                    <a:pt x="74027" y="20479"/>
                  </a:cubicBezTo>
                  <a:cubicBezTo>
                    <a:pt x="74058" y="20479"/>
                    <a:pt x="74081" y="20468"/>
                    <a:pt x="74090" y="20441"/>
                  </a:cubicBezTo>
                  <a:cubicBezTo>
                    <a:pt x="74111" y="20315"/>
                    <a:pt x="74258" y="20357"/>
                    <a:pt x="74321" y="20315"/>
                  </a:cubicBezTo>
                  <a:cubicBezTo>
                    <a:pt x="74448" y="20273"/>
                    <a:pt x="74553" y="20231"/>
                    <a:pt x="74637" y="20147"/>
                  </a:cubicBezTo>
                  <a:cubicBezTo>
                    <a:pt x="74658" y="20126"/>
                    <a:pt x="74721" y="20105"/>
                    <a:pt x="74763" y="20105"/>
                  </a:cubicBezTo>
                  <a:cubicBezTo>
                    <a:pt x="74776" y="20110"/>
                    <a:pt x="74789" y="20112"/>
                    <a:pt x="74800" y="20112"/>
                  </a:cubicBezTo>
                  <a:cubicBezTo>
                    <a:pt x="74884" y="20112"/>
                    <a:pt x="74942" y="20000"/>
                    <a:pt x="75015" y="20000"/>
                  </a:cubicBezTo>
                  <a:cubicBezTo>
                    <a:pt x="75120" y="20000"/>
                    <a:pt x="75204" y="19958"/>
                    <a:pt x="75310" y="19916"/>
                  </a:cubicBezTo>
                  <a:cubicBezTo>
                    <a:pt x="75457" y="19789"/>
                    <a:pt x="75688" y="19747"/>
                    <a:pt x="75835" y="19579"/>
                  </a:cubicBezTo>
                  <a:cubicBezTo>
                    <a:pt x="75877" y="19537"/>
                    <a:pt x="75961" y="19495"/>
                    <a:pt x="76045" y="19495"/>
                  </a:cubicBezTo>
                  <a:cubicBezTo>
                    <a:pt x="76256" y="19453"/>
                    <a:pt x="76445" y="19411"/>
                    <a:pt x="76634" y="19327"/>
                  </a:cubicBezTo>
                  <a:cubicBezTo>
                    <a:pt x="76778" y="19309"/>
                    <a:pt x="76892" y="19167"/>
                    <a:pt x="77041" y="19167"/>
                  </a:cubicBezTo>
                  <a:cubicBezTo>
                    <a:pt x="77065" y="19167"/>
                    <a:pt x="77091" y="19171"/>
                    <a:pt x="77118" y="19180"/>
                  </a:cubicBezTo>
                  <a:cubicBezTo>
                    <a:pt x="77286" y="18885"/>
                    <a:pt x="77601" y="18843"/>
                    <a:pt x="77874" y="18696"/>
                  </a:cubicBezTo>
                  <a:lnTo>
                    <a:pt x="78001" y="18738"/>
                  </a:lnTo>
                  <a:cubicBezTo>
                    <a:pt x="78148" y="18696"/>
                    <a:pt x="78274" y="18612"/>
                    <a:pt x="78400" y="18507"/>
                  </a:cubicBezTo>
                  <a:cubicBezTo>
                    <a:pt x="78440" y="18547"/>
                    <a:pt x="78480" y="18562"/>
                    <a:pt x="78525" y="18562"/>
                  </a:cubicBezTo>
                  <a:cubicBezTo>
                    <a:pt x="78552" y="18562"/>
                    <a:pt x="78580" y="18557"/>
                    <a:pt x="78610" y="18549"/>
                  </a:cubicBezTo>
                  <a:lnTo>
                    <a:pt x="78715" y="18402"/>
                  </a:lnTo>
                  <a:cubicBezTo>
                    <a:pt x="78968" y="18339"/>
                    <a:pt x="79220" y="18402"/>
                    <a:pt x="79325" y="18149"/>
                  </a:cubicBezTo>
                  <a:cubicBezTo>
                    <a:pt x="79514" y="18128"/>
                    <a:pt x="79641" y="18002"/>
                    <a:pt x="79788" y="17960"/>
                  </a:cubicBezTo>
                  <a:lnTo>
                    <a:pt x="79872" y="18002"/>
                  </a:lnTo>
                  <a:cubicBezTo>
                    <a:pt x="80040" y="17918"/>
                    <a:pt x="80208" y="17855"/>
                    <a:pt x="80376" y="17813"/>
                  </a:cubicBezTo>
                  <a:cubicBezTo>
                    <a:pt x="80587" y="17792"/>
                    <a:pt x="80797" y="17708"/>
                    <a:pt x="80965" y="17561"/>
                  </a:cubicBezTo>
                  <a:cubicBezTo>
                    <a:pt x="81007" y="17498"/>
                    <a:pt x="81133" y="17477"/>
                    <a:pt x="81196" y="17456"/>
                  </a:cubicBezTo>
                  <a:cubicBezTo>
                    <a:pt x="81344" y="17372"/>
                    <a:pt x="81512" y="17477"/>
                    <a:pt x="81617" y="17330"/>
                  </a:cubicBezTo>
                  <a:cubicBezTo>
                    <a:pt x="81642" y="17355"/>
                    <a:pt x="81674" y="17387"/>
                    <a:pt x="81705" y="17387"/>
                  </a:cubicBezTo>
                  <a:cubicBezTo>
                    <a:pt x="81727" y="17387"/>
                    <a:pt x="81747" y="17372"/>
                    <a:pt x="81764" y="17330"/>
                  </a:cubicBezTo>
                  <a:cubicBezTo>
                    <a:pt x="81743" y="17330"/>
                    <a:pt x="81722" y="17308"/>
                    <a:pt x="81680" y="17245"/>
                  </a:cubicBezTo>
                  <a:lnTo>
                    <a:pt x="81680" y="17245"/>
                  </a:lnTo>
                  <a:cubicBezTo>
                    <a:pt x="81726" y="17259"/>
                    <a:pt x="81766" y="17265"/>
                    <a:pt x="81803" y="17265"/>
                  </a:cubicBezTo>
                  <a:cubicBezTo>
                    <a:pt x="81938" y="17265"/>
                    <a:pt x="82027" y="17190"/>
                    <a:pt x="82142" y="17140"/>
                  </a:cubicBezTo>
                  <a:lnTo>
                    <a:pt x="82248" y="17182"/>
                  </a:lnTo>
                  <a:lnTo>
                    <a:pt x="82374" y="17077"/>
                  </a:lnTo>
                  <a:lnTo>
                    <a:pt x="82731" y="17077"/>
                  </a:lnTo>
                  <a:cubicBezTo>
                    <a:pt x="82836" y="16993"/>
                    <a:pt x="82962" y="16951"/>
                    <a:pt x="83089" y="16951"/>
                  </a:cubicBezTo>
                  <a:cubicBezTo>
                    <a:pt x="83215" y="16930"/>
                    <a:pt x="83320" y="16888"/>
                    <a:pt x="83446" y="16888"/>
                  </a:cubicBezTo>
                  <a:cubicBezTo>
                    <a:pt x="83572" y="16888"/>
                    <a:pt x="83698" y="16846"/>
                    <a:pt x="83824" y="16783"/>
                  </a:cubicBezTo>
                  <a:cubicBezTo>
                    <a:pt x="83854" y="16765"/>
                    <a:pt x="83884" y="16759"/>
                    <a:pt x="83914" y="16759"/>
                  </a:cubicBezTo>
                  <a:cubicBezTo>
                    <a:pt x="83978" y="16759"/>
                    <a:pt x="84045" y="16786"/>
                    <a:pt x="84118" y="16786"/>
                  </a:cubicBezTo>
                  <a:cubicBezTo>
                    <a:pt x="84132" y="16786"/>
                    <a:pt x="84146" y="16785"/>
                    <a:pt x="84161" y="16783"/>
                  </a:cubicBezTo>
                  <a:cubicBezTo>
                    <a:pt x="84245" y="16772"/>
                    <a:pt x="84334" y="16767"/>
                    <a:pt x="84426" y="16767"/>
                  </a:cubicBezTo>
                  <a:cubicBezTo>
                    <a:pt x="84518" y="16767"/>
                    <a:pt x="84613" y="16772"/>
                    <a:pt x="84707" y="16783"/>
                  </a:cubicBezTo>
                  <a:cubicBezTo>
                    <a:pt x="84745" y="16783"/>
                    <a:pt x="84782" y="16849"/>
                    <a:pt x="84820" y="16849"/>
                  </a:cubicBezTo>
                  <a:cubicBezTo>
                    <a:pt x="84824" y="16849"/>
                    <a:pt x="84829" y="16848"/>
                    <a:pt x="84834" y="16846"/>
                  </a:cubicBezTo>
                  <a:cubicBezTo>
                    <a:pt x="84922" y="16784"/>
                    <a:pt x="85018" y="16774"/>
                    <a:pt x="85116" y="16774"/>
                  </a:cubicBezTo>
                  <a:cubicBezTo>
                    <a:pt x="85162" y="16774"/>
                    <a:pt x="85209" y="16776"/>
                    <a:pt x="85256" y="16776"/>
                  </a:cubicBezTo>
                  <a:cubicBezTo>
                    <a:pt x="85347" y="16776"/>
                    <a:pt x="85439" y="16768"/>
                    <a:pt x="85527" y="16720"/>
                  </a:cubicBezTo>
                  <a:cubicBezTo>
                    <a:pt x="85545" y="16711"/>
                    <a:pt x="85566" y="16706"/>
                    <a:pt x="85587" y="16706"/>
                  </a:cubicBezTo>
                  <a:cubicBezTo>
                    <a:pt x="85618" y="16706"/>
                    <a:pt x="85650" y="16716"/>
                    <a:pt x="85675" y="16741"/>
                  </a:cubicBezTo>
                  <a:cubicBezTo>
                    <a:pt x="85705" y="16772"/>
                    <a:pt x="85747" y="16791"/>
                    <a:pt x="85792" y="16791"/>
                  </a:cubicBezTo>
                  <a:cubicBezTo>
                    <a:pt x="85809" y="16791"/>
                    <a:pt x="85826" y="16789"/>
                    <a:pt x="85843" y="16783"/>
                  </a:cubicBezTo>
                  <a:cubicBezTo>
                    <a:pt x="85866" y="16779"/>
                    <a:pt x="85890" y="16777"/>
                    <a:pt x="85914" y="16777"/>
                  </a:cubicBezTo>
                  <a:cubicBezTo>
                    <a:pt x="86022" y="16777"/>
                    <a:pt x="86139" y="16812"/>
                    <a:pt x="86242" y="16846"/>
                  </a:cubicBezTo>
                  <a:cubicBezTo>
                    <a:pt x="86305" y="16867"/>
                    <a:pt x="86389" y="16888"/>
                    <a:pt x="86452" y="16909"/>
                  </a:cubicBezTo>
                  <a:cubicBezTo>
                    <a:pt x="86894" y="16930"/>
                    <a:pt x="87314" y="17056"/>
                    <a:pt x="87693" y="17266"/>
                  </a:cubicBezTo>
                  <a:cubicBezTo>
                    <a:pt x="87756" y="17314"/>
                    <a:pt x="87843" y="17337"/>
                    <a:pt x="87926" y="17337"/>
                  </a:cubicBezTo>
                  <a:cubicBezTo>
                    <a:pt x="87954" y="17337"/>
                    <a:pt x="87982" y="17335"/>
                    <a:pt x="88008" y="17330"/>
                  </a:cubicBezTo>
                  <a:cubicBezTo>
                    <a:pt x="88176" y="17561"/>
                    <a:pt x="88429" y="17624"/>
                    <a:pt x="88618" y="17771"/>
                  </a:cubicBezTo>
                  <a:cubicBezTo>
                    <a:pt x="88807" y="17897"/>
                    <a:pt x="89017" y="18023"/>
                    <a:pt x="89228" y="18149"/>
                  </a:cubicBezTo>
                  <a:cubicBezTo>
                    <a:pt x="89312" y="18192"/>
                    <a:pt x="89375" y="18255"/>
                    <a:pt x="89459" y="18339"/>
                  </a:cubicBezTo>
                  <a:cubicBezTo>
                    <a:pt x="89543" y="18465"/>
                    <a:pt x="89648" y="18570"/>
                    <a:pt x="89753" y="18675"/>
                  </a:cubicBezTo>
                  <a:cubicBezTo>
                    <a:pt x="89879" y="18801"/>
                    <a:pt x="89985" y="18927"/>
                    <a:pt x="90111" y="19075"/>
                  </a:cubicBezTo>
                  <a:cubicBezTo>
                    <a:pt x="90153" y="19138"/>
                    <a:pt x="90237" y="19180"/>
                    <a:pt x="90279" y="19285"/>
                  </a:cubicBezTo>
                  <a:cubicBezTo>
                    <a:pt x="90279" y="19304"/>
                    <a:pt x="90292" y="19314"/>
                    <a:pt x="90309" y="19314"/>
                  </a:cubicBezTo>
                  <a:cubicBezTo>
                    <a:pt x="90331" y="19314"/>
                    <a:pt x="90361" y="19298"/>
                    <a:pt x="90384" y="19264"/>
                  </a:cubicBezTo>
                  <a:cubicBezTo>
                    <a:pt x="90258" y="18948"/>
                    <a:pt x="90069" y="18696"/>
                    <a:pt x="89795" y="18486"/>
                  </a:cubicBezTo>
                  <a:cubicBezTo>
                    <a:pt x="89732" y="18423"/>
                    <a:pt x="89690" y="18360"/>
                    <a:pt x="89627" y="18297"/>
                  </a:cubicBezTo>
                  <a:cubicBezTo>
                    <a:pt x="89543" y="18255"/>
                    <a:pt x="89480" y="18192"/>
                    <a:pt x="89438" y="18107"/>
                  </a:cubicBezTo>
                  <a:cubicBezTo>
                    <a:pt x="89396" y="18023"/>
                    <a:pt x="89312" y="17939"/>
                    <a:pt x="89228" y="17897"/>
                  </a:cubicBezTo>
                  <a:cubicBezTo>
                    <a:pt x="88933" y="17792"/>
                    <a:pt x="88765" y="17540"/>
                    <a:pt x="88492" y="17393"/>
                  </a:cubicBezTo>
                  <a:cubicBezTo>
                    <a:pt x="88366" y="17308"/>
                    <a:pt x="88197" y="17224"/>
                    <a:pt x="88050" y="17161"/>
                  </a:cubicBezTo>
                  <a:cubicBezTo>
                    <a:pt x="87924" y="17098"/>
                    <a:pt x="87819" y="17035"/>
                    <a:pt x="87714" y="16972"/>
                  </a:cubicBezTo>
                  <a:cubicBezTo>
                    <a:pt x="87609" y="16888"/>
                    <a:pt x="87483" y="16825"/>
                    <a:pt x="87356" y="16783"/>
                  </a:cubicBezTo>
                  <a:cubicBezTo>
                    <a:pt x="87083" y="16762"/>
                    <a:pt x="86810" y="16699"/>
                    <a:pt x="86558" y="16594"/>
                  </a:cubicBezTo>
                  <a:cubicBezTo>
                    <a:pt x="86347" y="16531"/>
                    <a:pt x="86137" y="16489"/>
                    <a:pt x="85927" y="16468"/>
                  </a:cubicBezTo>
                  <a:lnTo>
                    <a:pt x="85527" y="16468"/>
                  </a:lnTo>
                  <a:cubicBezTo>
                    <a:pt x="85401" y="16468"/>
                    <a:pt x="85275" y="16489"/>
                    <a:pt x="85149" y="16510"/>
                  </a:cubicBezTo>
                  <a:cubicBezTo>
                    <a:pt x="85119" y="16518"/>
                    <a:pt x="85092" y="16521"/>
                    <a:pt x="85065" y="16521"/>
                  </a:cubicBezTo>
                  <a:cubicBezTo>
                    <a:pt x="84959" y="16521"/>
                    <a:pt x="84871" y="16468"/>
                    <a:pt x="84770" y="16468"/>
                  </a:cubicBezTo>
                  <a:cubicBezTo>
                    <a:pt x="84679" y="16475"/>
                    <a:pt x="84586" y="16477"/>
                    <a:pt x="84492" y="16477"/>
                  </a:cubicBezTo>
                  <a:cubicBezTo>
                    <a:pt x="84303" y="16477"/>
                    <a:pt x="84112" y="16468"/>
                    <a:pt x="83930" y="16468"/>
                  </a:cubicBezTo>
                  <a:cubicBezTo>
                    <a:pt x="83845" y="16468"/>
                    <a:pt x="83782" y="16489"/>
                    <a:pt x="83698" y="16510"/>
                  </a:cubicBezTo>
                  <a:cubicBezTo>
                    <a:pt x="83488" y="16573"/>
                    <a:pt x="83257" y="16636"/>
                    <a:pt x="83025" y="16657"/>
                  </a:cubicBezTo>
                  <a:cubicBezTo>
                    <a:pt x="82731" y="16657"/>
                    <a:pt x="82437" y="16720"/>
                    <a:pt x="82142" y="16804"/>
                  </a:cubicBezTo>
                  <a:cubicBezTo>
                    <a:pt x="81880" y="16898"/>
                    <a:pt x="81617" y="17042"/>
                    <a:pt x="81354" y="17042"/>
                  </a:cubicBezTo>
                  <a:cubicBezTo>
                    <a:pt x="81323" y="17042"/>
                    <a:pt x="81291" y="17040"/>
                    <a:pt x="81259" y="17035"/>
                  </a:cubicBezTo>
                  <a:cubicBezTo>
                    <a:pt x="81028" y="17119"/>
                    <a:pt x="80818" y="17224"/>
                    <a:pt x="80608" y="17330"/>
                  </a:cubicBezTo>
                  <a:cubicBezTo>
                    <a:pt x="80587" y="17351"/>
                    <a:pt x="80545" y="17393"/>
                    <a:pt x="80503" y="17393"/>
                  </a:cubicBezTo>
                  <a:cubicBezTo>
                    <a:pt x="80271" y="17393"/>
                    <a:pt x="80103" y="17540"/>
                    <a:pt x="79893" y="17582"/>
                  </a:cubicBezTo>
                  <a:cubicBezTo>
                    <a:pt x="79683" y="17624"/>
                    <a:pt x="79514" y="17771"/>
                    <a:pt x="79304" y="17813"/>
                  </a:cubicBezTo>
                  <a:cubicBezTo>
                    <a:pt x="79136" y="17855"/>
                    <a:pt x="78968" y="17939"/>
                    <a:pt x="78842" y="18044"/>
                  </a:cubicBezTo>
                  <a:cubicBezTo>
                    <a:pt x="78694" y="18192"/>
                    <a:pt x="78526" y="18107"/>
                    <a:pt x="78379" y="18170"/>
                  </a:cubicBezTo>
                  <a:cubicBezTo>
                    <a:pt x="78001" y="18297"/>
                    <a:pt x="77643" y="18444"/>
                    <a:pt x="77307" y="18612"/>
                  </a:cubicBezTo>
                  <a:cubicBezTo>
                    <a:pt x="76865" y="18864"/>
                    <a:pt x="76403" y="19032"/>
                    <a:pt x="75919" y="19159"/>
                  </a:cubicBezTo>
                  <a:cubicBezTo>
                    <a:pt x="75667" y="19222"/>
                    <a:pt x="75394" y="19390"/>
                    <a:pt x="75141" y="19474"/>
                  </a:cubicBezTo>
                  <a:cubicBezTo>
                    <a:pt x="74973" y="19537"/>
                    <a:pt x="74826" y="19600"/>
                    <a:pt x="74679" y="19663"/>
                  </a:cubicBezTo>
                  <a:cubicBezTo>
                    <a:pt x="74532" y="19747"/>
                    <a:pt x="74363" y="19768"/>
                    <a:pt x="74216" y="19873"/>
                  </a:cubicBezTo>
                  <a:cubicBezTo>
                    <a:pt x="74027" y="20021"/>
                    <a:pt x="73796" y="20105"/>
                    <a:pt x="73565" y="20126"/>
                  </a:cubicBezTo>
                  <a:cubicBezTo>
                    <a:pt x="73459" y="20252"/>
                    <a:pt x="73312" y="20336"/>
                    <a:pt x="73144" y="20399"/>
                  </a:cubicBezTo>
                  <a:cubicBezTo>
                    <a:pt x="72871" y="20504"/>
                    <a:pt x="72597" y="20609"/>
                    <a:pt x="72324" y="20735"/>
                  </a:cubicBezTo>
                  <a:cubicBezTo>
                    <a:pt x="72072" y="20862"/>
                    <a:pt x="71756" y="20946"/>
                    <a:pt x="71504" y="21051"/>
                  </a:cubicBezTo>
                  <a:cubicBezTo>
                    <a:pt x="71231" y="21198"/>
                    <a:pt x="70957" y="21324"/>
                    <a:pt x="70684" y="21408"/>
                  </a:cubicBezTo>
                  <a:cubicBezTo>
                    <a:pt x="70516" y="21471"/>
                    <a:pt x="70369" y="21534"/>
                    <a:pt x="70222" y="21640"/>
                  </a:cubicBezTo>
                  <a:cubicBezTo>
                    <a:pt x="70074" y="21745"/>
                    <a:pt x="69864" y="21682"/>
                    <a:pt x="69738" y="21850"/>
                  </a:cubicBezTo>
                  <a:cubicBezTo>
                    <a:pt x="69318" y="21976"/>
                    <a:pt x="68939" y="22249"/>
                    <a:pt x="68498" y="22312"/>
                  </a:cubicBezTo>
                  <a:cubicBezTo>
                    <a:pt x="68287" y="22354"/>
                    <a:pt x="68119" y="22523"/>
                    <a:pt x="67930" y="22586"/>
                  </a:cubicBezTo>
                  <a:cubicBezTo>
                    <a:pt x="67804" y="22628"/>
                    <a:pt x="67657" y="22607"/>
                    <a:pt x="67573" y="22733"/>
                  </a:cubicBezTo>
                  <a:cubicBezTo>
                    <a:pt x="67383" y="22733"/>
                    <a:pt x="67257" y="22880"/>
                    <a:pt x="67068" y="22922"/>
                  </a:cubicBezTo>
                  <a:cubicBezTo>
                    <a:pt x="66921" y="22943"/>
                    <a:pt x="66774" y="22985"/>
                    <a:pt x="66626" y="23048"/>
                  </a:cubicBezTo>
                  <a:cubicBezTo>
                    <a:pt x="66038" y="23300"/>
                    <a:pt x="65470" y="23511"/>
                    <a:pt x="64860" y="23700"/>
                  </a:cubicBezTo>
                  <a:cubicBezTo>
                    <a:pt x="64722" y="23752"/>
                    <a:pt x="64569" y="23789"/>
                    <a:pt x="64414" y="23789"/>
                  </a:cubicBezTo>
                  <a:cubicBezTo>
                    <a:pt x="64381" y="23789"/>
                    <a:pt x="64347" y="23788"/>
                    <a:pt x="64314" y="23784"/>
                  </a:cubicBezTo>
                  <a:lnTo>
                    <a:pt x="64083" y="23910"/>
                  </a:lnTo>
                  <a:cubicBezTo>
                    <a:pt x="63914" y="23910"/>
                    <a:pt x="63748" y="23905"/>
                    <a:pt x="63583" y="23905"/>
                  </a:cubicBezTo>
                  <a:cubicBezTo>
                    <a:pt x="63253" y="23905"/>
                    <a:pt x="62926" y="23924"/>
                    <a:pt x="62590" y="24036"/>
                  </a:cubicBezTo>
                  <a:cubicBezTo>
                    <a:pt x="62527" y="23952"/>
                    <a:pt x="62380" y="23994"/>
                    <a:pt x="62274" y="23952"/>
                  </a:cubicBezTo>
                  <a:cubicBezTo>
                    <a:pt x="62148" y="23910"/>
                    <a:pt x="62043" y="23910"/>
                    <a:pt x="61917" y="23910"/>
                  </a:cubicBezTo>
                  <a:cubicBezTo>
                    <a:pt x="61518" y="23910"/>
                    <a:pt x="61139" y="23889"/>
                    <a:pt x="60761" y="23826"/>
                  </a:cubicBezTo>
                  <a:cubicBezTo>
                    <a:pt x="60592" y="23721"/>
                    <a:pt x="60424" y="23658"/>
                    <a:pt x="60235" y="23658"/>
                  </a:cubicBezTo>
                  <a:cubicBezTo>
                    <a:pt x="60088" y="23637"/>
                    <a:pt x="59962" y="23658"/>
                    <a:pt x="59815" y="23616"/>
                  </a:cubicBezTo>
                  <a:cubicBezTo>
                    <a:pt x="59436" y="23532"/>
                    <a:pt x="59079" y="23448"/>
                    <a:pt x="58721" y="23342"/>
                  </a:cubicBezTo>
                  <a:cubicBezTo>
                    <a:pt x="58490" y="23321"/>
                    <a:pt x="58280" y="23237"/>
                    <a:pt x="58112" y="23111"/>
                  </a:cubicBezTo>
                  <a:cubicBezTo>
                    <a:pt x="58006" y="23027"/>
                    <a:pt x="57880" y="22943"/>
                    <a:pt x="57754" y="22901"/>
                  </a:cubicBezTo>
                  <a:cubicBezTo>
                    <a:pt x="57376" y="22691"/>
                    <a:pt x="56997" y="22502"/>
                    <a:pt x="56640" y="22312"/>
                  </a:cubicBezTo>
                  <a:cubicBezTo>
                    <a:pt x="56304" y="22144"/>
                    <a:pt x="56009" y="21934"/>
                    <a:pt x="55778" y="21661"/>
                  </a:cubicBezTo>
                  <a:cubicBezTo>
                    <a:pt x="55715" y="21597"/>
                    <a:pt x="55631" y="21534"/>
                    <a:pt x="55568" y="21492"/>
                  </a:cubicBezTo>
                  <a:cubicBezTo>
                    <a:pt x="55378" y="21366"/>
                    <a:pt x="55252" y="21156"/>
                    <a:pt x="55042" y="21051"/>
                  </a:cubicBezTo>
                  <a:cubicBezTo>
                    <a:pt x="55021" y="20904"/>
                    <a:pt x="54895" y="20883"/>
                    <a:pt x="54790" y="20820"/>
                  </a:cubicBezTo>
                  <a:cubicBezTo>
                    <a:pt x="54495" y="20672"/>
                    <a:pt x="54264" y="20483"/>
                    <a:pt x="54054" y="20252"/>
                  </a:cubicBezTo>
                  <a:cubicBezTo>
                    <a:pt x="53928" y="20105"/>
                    <a:pt x="53802" y="19979"/>
                    <a:pt x="53654" y="19873"/>
                  </a:cubicBezTo>
                  <a:cubicBezTo>
                    <a:pt x="53528" y="19747"/>
                    <a:pt x="53402" y="19600"/>
                    <a:pt x="53276" y="19453"/>
                  </a:cubicBezTo>
                  <a:cubicBezTo>
                    <a:pt x="53066" y="19201"/>
                    <a:pt x="52898" y="18927"/>
                    <a:pt x="52666" y="18675"/>
                  </a:cubicBezTo>
                  <a:cubicBezTo>
                    <a:pt x="52477" y="18465"/>
                    <a:pt x="52225" y="18297"/>
                    <a:pt x="52225" y="17939"/>
                  </a:cubicBezTo>
                  <a:cubicBezTo>
                    <a:pt x="52225" y="17897"/>
                    <a:pt x="52141" y="17813"/>
                    <a:pt x="52099" y="17750"/>
                  </a:cubicBezTo>
                  <a:cubicBezTo>
                    <a:pt x="51972" y="17582"/>
                    <a:pt x="51867" y="17414"/>
                    <a:pt x="51783" y="17245"/>
                  </a:cubicBezTo>
                  <a:cubicBezTo>
                    <a:pt x="51615" y="16909"/>
                    <a:pt x="51447" y="16573"/>
                    <a:pt x="51300" y="16215"/>
                  </a:cubicBezTo>
                  <a:cubicBezTo>
                    <a:pt x="51195" y="15984"/>
                    <a:pt x="51110" y="15753"/>
                    <a:pt x="51047" y="15521"/>
                  </a:cubicBezTo>
                  <a:cubicBezTo>
                    <a:pt x="51005" y="15332"/>
                    <a:pt x="50942" y="15143"/>
                    <a:pt x="50879" y="14954"/>
                  </a:cubicBezTo>
                  <a:cubicBezTo>
                    <a:pt x="50774" y="14786"/>
                    <a:pt x="50711" y="14617"/>
                    <a:pt x="50690" y="14428"/>
                  </a:cubicBezTo>
                  <a:cubicBezTo>
                    <a:pt x="50648" y="14155"/>
                    <a:pt x="50564" y="13903"/>
                    <a:pt x="50438" y="13671"/>
                  </a:cubicBezTo>
                  <a:cubicBezTo>
                    <a:pt x="50291" y="13440"/>
                    <a:pt x="50206" y="13167"/>
                    <a:pt x="50164" y="12914"/>
                  </a:cubicBezTo>
                  <a:cubicBezTo>
                    <a:pt x="50143" y="12809"/>
                    <a:pt x="50122" y="12704"/>
                    <a:pt x="50101" y="12578"/>
                  </a:cubicBezTo>
                  <a:cubicBezTo>
                    <a:pt x="50101" y="12242"/>
                    <a:pt x="50017" y="11905"/>
                    <a:pt x="49870" y="11611"/>
                  </a:cubicBezTo>
                  <a:cubicBezTo>
                    <a:pt x="49828" y="11548"/>
                    <a:pt x="49807" y="11485"/>
                    <a:pt x="49786" y="11422"/>
                  </a:cubicBezTo>
                  <a:cubicBezTo>
                    <a:pt x="49744" y="11253"/>
                    <a:pt x="49744" y="11106"/>
                    <a:pt x="49723" y="10938"/>
                  </a:cubicBezTo>
                  <a:cubicBezTo>
                    <a:pt x="49660" y="10707"/>
                    <a:pt x="49576" y="10497"/>
                    <a:pt x="49513" y="10265"/>
                  </a:cubicBezTo>
                  <a:cubicBezTo>
                    <a:pt x="49513" y="10139"/>
                    <a:pt x="49513" y="10013"/>
                    <a:pt x="49471" y="9908"/>
                  </a:cubicBezTo>
                  <a:cubicBezTo>
                    <a:pt x="49323" y="9466"/>
                    <a:pt x="49281" y="9004"/>
                    <a:pt x="49134" y="8562"/>
                  </a:cubicBezTo>
                  <a:cubicBezTo>
                    <a:pt x="49008" y="8184"/>
                    <a:pt x="48987" y="7763"/>
                    <a:pt x="48798" y="7385"/>
                  </a:cubicBezTo>
                  <a:cubicBezTo>
                    <a:pt x="48693" y="7091"/>
                    <a:pt x="48609" y="6796"/>
                    <a:pt x="48567" y="6481"/>
                  </a:cubicBezTo>
                  <a:cubicBezTo>
                    <a:pt x="48524" y="6313"/>
                    <a:pt x="48461" y="6145"/>
                    <a:pt x="48440" y="5976"/>
                  </a:cubicBezTo>
                  <a:cubicBezTo>
                    <a:pt x="48398" y="5787"/>
                    <a:pt x="48356" y="5598"/>
                    <a:pt x="48293" y="5409"/>
                  </a:cubicBezTo>
                  <a:cubicBezTo>
                    <a:pt x="48167" y="5177"/>
                    <a:pt x="48062" y="4925"/>
                    <a:pt x="47978" y="4673"/>
                  </a:cubicBezTo>
                  <a:cubicBezTo>
                    <a:pt x="47915" y="4357"/>
                    <a:pt x="47789" y="4084"/>
                    <a:pt x="47599" y="3853"/>
                  </a:cubicBezTo>
                  <a:cubicBezTo>
                    <a:pt x="47557" y="3790"/>
                    <a:pt x="47515" y="3727"/>
                    <a:pt x="47515" y="3664"/>
                  </a:cubicBezTo>
                  <a:cubicBezTo>
                    <a:pt x="47452" y="3453"/>
                    <a:pt x="47368" y="3264"/>
                    <a:pt x="47242" y="3096"/>
                  </a:cubicBezTo>
                  <a:cubicBezTo>
                    <a:pt x="47179" y="2991"/>
                    <a:pt x="47116" y="2865"/>
                    <a:pt x="47053" y="2760"/>
                  </a:cubicBezTo>
                  <a:cubicBezTo>
                    <a:pt x="46906" y="2528"/>
                    <a:pt x="46758" y="2297"/>
                    <a:pt x="46632" y="2087"/>
                  </a:cubicBezTo>
                  <a:cubicBezTo>
                    <a:pt x="46506" y="1898"/>
                    <a:pt x="46338" y="1708"/>
                    <a:pt x="46212" y="1519"/>
                  </a:cubicBezTo>
                  <a:cubicBezTo>
                    <a:pt x="46170" y="1456"/>
                    <a:pt x="46128" y="1414"/>
                    <a:pt x="46086" y="1393"/>
                  </a:cubicBezTo>
                  <a:cubicBezTo>
                    <a:pt x="45917" y="1267"/>
                    <a:pt x="45749" y="1120"/>
                    <a:pt x="45644" y="952"/>
                  </a:cubicBezTo>
                  <a:cubicBezTo>
                    <a:pt x="45497" y="825"/>
                    <a:pt x="45350" y="720"/>
                    <a:pt x="45203" y="615"/>
                  </a:cubicBezTo>
                  <a:cubicBezTo>
                    <a:pt x="45119" y="531"/>
                    <a:pt x="44992" y="489"/>
                    <a:pt x="44887" y="468"/>
                  </a:cubicBezTo>
                  <a:cubicBezTo>
                    <a:pt x="44719" y="468"/>
                    <a:pt x="44635" y="321"/>
                    <a:pt x="44488" y="300"/>
                  </a:cubicBezTo>
                  <a:cubicBezTo>
                    <a:pt x="44291" y="138"/>
                    <a:pt x="44063" y="38"/>
                    <a:pt x="43818" y="38"/>
                  </a:cubicBezTo>
                  <a:cubicBezTo>
                    <a:pt x="43775" y="38"/>
                    <a:pt x="43732" y="41"/>
                    <a:pt x="43689" y="47"/>
                  </a:cubicBezTo>
                  <a:lnTo>
                    <a:pt x="43037" y="47"/>
                  </a:lnTo>
                  <a:cubicBezTo>
                    <a:pt x="42879" y="16"/>
                    <a:pt x="42722" y="0"/>
                    <a:pt x="425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4"/>
            <p:cNvSpPr/>
            <p:nvPr/>
          </p:nvSpPr>
          <p:spPr>
            <a:xfrm>
              <a:off x="1556296" y="212247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lnTo>
                    <a:pt x="1" y="22"/>
                  </a:lnTo>
                  <a:lnTo>
                    <a:pt x="43" y="64"/>
                  </a:lnTo>
                  <a:lnTo>
                    <a:pt x="43" y="22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4"/>
            <p:cNvSpPr/>
            <p:nvPr/>
          </p:nvSpPr>
          <p:spPr>
            <a:xfrm>
              <a:off x="1549149" y="2126441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0" y="16"/>
                    <a:pt x="24" y="56"/>
                    <a:pt x="36" y="56"/>
                  </a:cubicBezTo>
                  <a:cubicBezTo>
                    <a:pt x="40" y="56"/>
                    <a:pt x="42" y="52"/>
                    <a:pt x="42" y="42"/>
                  </a:cubicBezTo>
                  <a:cubicBezTo>
                    <a:pt x="63" y="0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4"/>
            <p:cNvSpPr/>
            <p:nvPr/>
          </p:nvSpPr>
          <p:spPr>
            <a:xfrm>
              <a:off x="1488006" y="215308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4"/>
            <p:cNvSpPr/>
            <p:nvPr/>
          </p:nvSpPr>
          <p:spPr>
            <a:xfrm>
              <a:off x="1482149" y="2156162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" y="0"/>
                  </a:moveTo>
                  <a:cubicBezTo>
                    <a:pt x="1" y="33"/>
                    <a:pt x="25" y="77"/>
                    <a:pt x="37" y="77"/>
                  </a:cubicBezTo>
                  <a:cubicBezTo>
                    <a:pt x="40" y="77"/>
                    <a:pt x="43" y="73"/>
                    <a:pt x="43" y="63"/>
                  </a:cubicBezTo>
                  <a:cubicBezTo>
                    <a:pt x="64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" name="Google Shape;696;p4"/>
          <p:cNvGrpSpPr/>
          <p:nvPr/>
        </p:nvGrpSpPr>
        <p:grpSpPr>
          <a:xfrm rot="3107725">
            <a:off x="2713912" y="49896"/>
            <a:ext cx="250828" cy="255152"/>
            <a:chOff x="1896484" y="2229920"/>
            <a:chExt cx="126844" cy="129032"/>
          </a:xfrm>
        </p:grpSpPr>
        <p:sp>
          <p:nvSpPr>
            <p:cNvPr id="697" name="Google Shape;697;p4"/>
            <p:cNvSpPr/>
            <p:nvPr/>
          </p:nvSpPr>
          <p:spPr>
            <a:xfrm>
              <a:off x="1896484" y="2300159"/>
              <a:ext cx="2176" cy="3309"/>
            </a:xfrm>
            <a:custGeom>
              <a:avLst/>
              <a:gdLst/>
              <a:ahLst/>
              <a:cxnLst/>
              <a:rect l="l" t="t" r="r" b="b"/>
              <a:pathLst>
                <a:path w="211" h="316" extrusionOk="0">
                  <a:moveTo>
                    <a:pt x="189" y="0"/>
                  </a:moveTo>
                  <a:cubicBezTo>
                    <a:pt x="126" y="42"/>
                    <a:pt x="84" y="63"/>
                    <a:pt x="21" y="63"/>
                  </a:cubicBezTo>
                  <a:lnTo>
                    <a:pt x="0" y="190"/>
                  </a:lnTo>
                  <a:cubicBezTo>
                    <a:pt x="11" y="187"/>
                    <a:pt x="21" y="186"/>
                    <a:pt x="30" y="186"/>
                  </a:cubicBezTo>
                  <a:cubicBezTo>
                    <a:pt x="106" y="186"/>
                    <a:pt x="114" y="259"/>
                    <a:pt x="189" y="316"/>
                  </a:cubicBezTo>
                  <a:cubicBezTo>
                    <a:pt x="210" y="211"/>
                    <a:pt x="210" y="105"/>
                    <a:pt x="18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4"/>
            <p:cNvSpPr/>
            <p:nvPr/>
          </p:nvSpPr>
          <p:spPr>
            <a:xfrm>
              <a:off x="1919028" y="2357517"/>
              <a:ext cx="1743" cy="1435"/>
            </a:xfrm>
            <a:custGeom>
              <a:avLst/>
              <a:gdLst/>
              <a:ahLst/>
              <a:cxnLst/>
              <a:rect l="l" t="t" r="r" b="b"/>
              <a:pathLst>
                <a:path w="169" h="137" extrusionOk="0">
                  <a:moveTo>
                    <a:pt x="77" y="0"/>
                  </a:moveTo>
                  <a:cubicBezTo>
                    <a:pt x="48" y="0"/>
                    <a:pt x="22" y="11"/>
                    <a:pt x="1" y="32"/>
                  </a:cubicBezTo>
                  <a:cubicBezTo>
                    <a:pt x="22" y="74"/>
                    <a:pt x="43" y="95"/>
                    <a:pt x="43" y="137"/>
                  </a:cubicBezTo>
                  <a:lnTo>
                    <a:pt x="106" y="137"/>
                  </a:lnTo>
                  <a:cubicBezTo>
                    <a:pt x="127" y="95"/>
                    <a:pt x="148" y="74"/>
                    <a:pt x="169" y="32"/>
                  </a:cubicBezTo>
                  <a:cubicBezTo>
                    <a:pt x="137" y="11"/>
                    <a:pt x="106" y="0"/>
                    <a:pt x="7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4"/>
            <p:cNvSpPr/>
            <p:nvPr/>
          </p:nvSpPr>
          <p:spPr>
            <a:xfrm>
              <a:off x="1899300" y="2229920"/>
              <a:ext cx="122513" cy="128393"/>
            </a:xfrm>
            <a:custGeom>
              <a:avLst/>
              <a:gdLst/>
              <a:ahLst/>
              <a:cxnLst/>
              <a:rect l="l" t="t" r="r" b="b"/>
              <a:pathLst>
                <a:path w="11880" h="12260" extrusionOk="0">
                  <a:moveTo>
                    <a:pt x="6245" y="463"/>
                  </a:moveTo>
                  <a:lnTo>
                    <a:pt x="6245" y="463"/>
                  </a:lnTo>
                  <a:cubicBezTo>
                    <a:pt x="6276" y="541"/>
                    <a:pt x="6261" y="584"/>
                    <a:pt x="6208" y="584"/>
                  </a:cubicBezTo>
                  <a:cubicBezTo>
                    <a:pt x="6190" y="584"/>
                    <a:pt x="6167" y="579"/>
                    <a:pt x="6139" y="568"/>
                  </a:cubicBezTo>
                  <a:lnTo>
                    <a:pt x="6245" y="463"/>
                  </a:lnTo>
                  <a:close/>
                  <a:moveTo>
                    <a:pt x="5761" y="842"/>
                  </a:moveTo>
                  <a:lnTo>
                    <a:pt x="5761" y="863"/>
                  </a:lnTo>
                  <a:cubicBezTo>
                    <a:pt x="5803" y="884"/>
                    <a:pt x="5803" y="905"/>
                    <a:pt x="5761" y="926"/>
                  </a:cubicBezTo>
                  <a:cubicBezTo>
                    <a:pt x="5758" y="929"/>
                    <a:pt x="5755" y="930"/>
                    <a:pt x="5752" y="930"/>
                  </a:cubicBezTo>
                  <a:cubicBezTo>
                    <a:pt x="5735" y="930"/>
                    <a:pt x="5722" y="884"/>
                    <a:pt x="5740" y="884"/>
                  </a:cubicBezTo>
                  <a:cubicBezTo>
                    <a:pt x="5740" y="863"/>
                    <a:pt x="5761" y="842"/>
                    <a:pt x="5761" y="842"/>
                  </a:cubicBezTo>
                  <a:close/>
                  <a:moveTo>
                    <a:pt x="7359" y="884"/>
                  </a:moveTo>
                  <a:cubicBezTo>
                    <a:pt x="7401" y="1010"/>
                    <a:pt x="7380" y="1031"/>
                    <a:pt x="7296" y="1031"/>
                  </a:cubicBezTo>
                  <a:cubicBezTo>
                    <a:pt x="7275" y="947"/>
                    <a:pt x="7359" y="968"/>
                    <a:pt x="7359" y="884"/>
                  </a:cubicBezTo>
                  <a:close/>
                  <a:moveTo>
                    <a:pt x="7590" y="968"/>
                  </a:moveTo>
                  <a:lnTo>
                    <a:pt x="7611" y="989"/>
                  </a:lnTo>
                  <a:cubicBezTo>
                    <a:pt x="7653" y="1010"/>
                    <a:pt x="7632" y="1031"/>
                    <a:pt x="7611" y="1052"/>
                  </a:cubicBezTo>
                  <a:cubicBezTo>
                    <a:pt x="7605" y="1055"/>
                    <a:pt x="7600" y="1056"/>
                    <a:pt x="7596" y="1056"/>
                  </a:cubicBezTo>
                  <a:cubicBezTo>
                    <a:pt x="7569" y="1056"/>
                    <a:pt x="7569" y="1010"/>
                    <a:pt x="7569" y="1010"/>
                  </a:cubicBezTo>
                  <a:cubicBezTo>
                    <a:pt x="7569" y="989"/>
                    <a:pt x="7590" y="968"/>
                    <a:pt x="7590" y="968"/>
                  </a:cubicBezTo>
                  <a:close/>
                  <a:moveTo>
                    <a:pt x="7464" y="1010"/>
                  </a:moveTo>
                  <a:cubicBezTo>
                    <a:pt x="7485" y="1031"/>
                    <a:pt x="7485" y="1031"/>
                    <a:pt x="7485" y="1031"/>
                  </a:cubicBezTo>
                  <a:lnTo>
                    <a:pt x="7471" y="1059"/>
                  </a:lnTo>
                  <a:lnTo>
                    <a:pt x="7471" y="1059"/>
                  </a:lnTo>
                  <a:cubicBezTo>
                    <a:pt x="7459" y="1047"/>
                    <a:pt x="7443" y="1031"/>
                    <a:pt x="7443" y="1031"/>
                  </a:cubicBezTo>
                  <a:cubicBezTo>
                    <a:pt x="7464" y="1031"/>
                    <a:pt x="7464" y="1031"/>
                    <a:pt x="7464" y="1010"/>
                  </a:cubicBezTo>
                  <a:close/>
                  <a:moveTo>
                    <a:pt x="7737" y="1577"/>
                  </a:moveTo>
                  <a:lnTo>
                    <a:pt x="7737" y="1598"/>
                  </a:lnTo>
                  <a:cubicBezTo>
                    <a:pt x="7737" y="1598"/>
                    <a:pt x="7747" y="1580"/>
                    <a:pt x="7753" y="1580"/>
                  </a:cubicBezTo>
                  <a:cubicBezTo>
                    <a:pt x="7756" y="1580"/>
                    <a:pt x="7758" y="1584"/>
                    <a:pt x="7758" y="1598"/>
                  </a:cubicBezTo>
                  <a:cubicBezTo>
                    <a:pt x="7748" y="1609"/>
                    <a:pt x="7737" y="1614"/>
                    <a:pt x="7729" y="1614"/>
                  </a:cubicBezTo>
                  <a:cubicBezTo>
                    <a:pt x="7722" y="1614"/>
                    <a:pt x="7716" y="1609"/>
                    <a:pt x="7716" y="1598"/>
                  </a:cubicBezTo>
                  <a:lnTo>
                    <a:pt x="7737" y="1577"/>
                  </a:lnTo>
                  <a:close/>
                  <a:moveTo>
                    <a:pt x="5130" y="1704"/>
                  </a:moveTo>
                  <a:lnTo>
                    <a:pt x="5151" y="1725"/>
                  </a:lnTo>
                  <a:cubicBezTo>
                    <a:pt x="5151" y="1732"/>
                    <a:pt x="5149" y="1734"/>
                    <a:pt x="5145" y="1734"/>
                  </a:cubicBezTo>
                  <a:cubicBezTo>
                    <a:pt x="5137" y="1734"/>
                    <a:pt x="5123" y="1725"/>
                    <a:pt x="5109" y="1725"/>
                  </a:cubicBezTo>
                  <a:cubicBezTo>
                    <a:pt x="5109" y="1725"/>
                    <a:pt x="5130" y="1704"/>
                    <a:pt x="5130" y="1704"/>
                  </a:cubicBezTo>
                  <a:close/>
                  <a:moveTo>
                    <a:pt x="8387" y="2206"/>
                  </a:moveTo>
                  <a:cubicBezTo>
                    <a:pt x="8439" y="2206"/>
                    <a:pt x="8473" y="2256"/>
                    <a:pt x="8473" y="2271"/>
                  </a:cubicBezTo>
                  <a:cubicBezTo>
                    <a:pt x="8494" y="2292"/>
                    <a:pt x="8494" y="2313"/>
                    <a:pt x="8452" y="2313"/>
                  </a:cubicBezTo>
                  <a:cubicBezTo>
                    <a:pt x="8389" y="2313"/>
                    <a:pt x="8347" y="2271"/>
                    <a:pt x="8326" y="2229"/>
                  </a:cubicBezTo>
                  <a:cubicBezTo>
                    <a:pt x="8348" y="2212"/>
                    <a:pt x="8369" y="2206"/>
                    <a:pt x="8387" y="2206"/>
                  </a:cubicBezTo>
                  <a:close/>
                  <a:moveTo>
                    <a:pt x="6665" y="1725"/>
                  </a:moveTo>
                  <a:cubicBezTo>
                    <a:pt x="6770" y="1872"/>
                    <a:pt x="6875" y="2040"/>
                    <a:pt x="7023" y="2166"/>
                  </a:cubicBezTo>
                  <a:lnTo>
                    <a:pt x="7023" y="2397"/>
                  </a:lnTo>
                  <a:cubicBezTo>
                    <a:pt x="6791" y="2208"/>
                    <a:pt x="6749" y="1893"/>
                    <a:pt x="6497" y="1725"/>
                  </a:cubicBezTo>
                  <a:close/>
                  <a:moveTo>
                    <a:pt x="5130" y="2755"/>
                  </a:moveTo>
                  <a:lnTo>
                    <a:pt x="5151" y="2776"/>
                  </a:lnTo>
                  <a:lnTo>
                    <a:pt x="5151" y="2797"/>
                  </a:lnTo>
                  <a:lnTo>
                    <a:pt x="5130" y="2797"/>
                  </a:lnTo>
                  <a:cubicBezTo>
                    <a:pt x="5130" y="2776"/>
                    <a:pt x="5130" y="2776"/>
                    <a:pt x="5109" y="2776"/>
                  </a:cubicBezTo>
                  <a:cubicBezTo>
                    <a:pt x="5109" y="2755"/>
                    <a:pt x="5130" y="2755"/>
                    <a:pt x="5130" y="2755"/>
                  </a:cubicBezTo>
                  <a:close/>
                  <a:moveTo>
                    <a:pt x="5509" y="2881"/>
                  </a:moveTo>
                  <a:lnTo>
                    <a:pt x="5530" y="2902"/>
                  </a:lnTo>
                  <a:lnTo>
                    <a:pt x="5551" y="2902"/>
                  </a:lnTo>
                  <a:cubicBezTo>
                    <a:pt x="5530" y="2923"/>
                    <a:pt x="5509" y="2923"/>
                    <a:pt x="5509" y="2923"/>
                  </a:cubicBezTo>
                  <a:cubicBezTo>
                    <a:pt x="5509" y="2902"/>
                    <a:pt x="5488" y="2902"/>
                    <a:pt x="5488" y="2902"/>
                  </a:cubicBezTo>
                  <a:cubicBezTo>
                    <a:pt x="5488" y="2881"/>
                    <a:pt x="5509" y="2881"/>
                    <a:pt x="5509" y="2881"/>
                  </a:cubicBezTo>
                  <a:close/>
                  <a:moveTo>
                    <a:pt x="6772" y="2863"/>
                  </a:moveTo>
                  <a:cubicBezTo>
                    <a:pt x="6778" y="2863"/>
                    <a:pt x="6785" y="2868"/>
                    <a:pt x="6791" y="2881"/>
                  </a:cubicBezTo>
                  <a:cubicBezTo>
                    <a:pt x="6812" y="2923"/>
                    <a:pt x="6770" y="2923"/>
                    <a:pt x="6749" y="2923"/>
                  </a:cubicBezTo>
                  <a:cubicBezTo>
                    <a:pt x="6728" y="2923"/>
                    <a:pt x="6707" y="2881"/>
                    <a:pt x="6707" y="2881"/>
                  </a:cubicBezTo>
                  <a:lnTo>
                    <a:pt x="6707" y="2881"/>
                  </a:lnTo>
                  <a:lnTo>
                    <a:pt x="6728" y="2902"/>
                  </a:lnTo>
                  <a:cubicBezTo>
                    <a:pt x="6743" y="2887"/>
                    <a:pt x="6757" y="2863"/>
                    <a:pt x="6772" y="2863"/>
                  </a:cubicBezTo>
                  <a:close/>
                  <a:moveTo>
                    <a:pt x="7191" y="2587"/>
                  </a:moveTo>
                  <a:cubicBezTo>
                    <a:pt x="7191" y="2650"/>
                    <a:pt x="7128" y="2713"/>
                    <a:pt x="7128" y="2776"/>
                  </a:cubicBezTo>
                  <a:cubicBezTo>
                    <a:pt x="7149" y="2818"/>
                    <a:pt x="7170" y="2881"/>
                    <a:pt x="7107" y="2944"/>
                  </a:cubicBezTo>
                  <a:lnTo>
                    <a:pt x="7107" y="2587"/>
                  </a:lnTo>
                  <a:close/>
                  <a:moveTo>
                    <a:pt x="6938" y="3112"/>
                  </a:moveTo>
                  <a:cubicBezTo>
                    <a:pt x="6938" y="3112"/>
                    <a:pt x="6938" y="3133"/>
                    <a:pt x="6938" y="3133"/>
                  </a:cubicBezTo>
                  <a:lnTo>
                    <a:pt x="6959" y="3154"/>
                  </a:lnTo>
                  <a:cubicBezTo>
                    <a:pt x="6949" y="3165"/>
                    <a:pt x="6949" y="3170"/>
                    <a:pt x="6949" y="3170"/>
                  </a:cubicBezTo>
                  <a:cubicBezTo>
                    <a:pt x="6949" y="3170"/>
                    <a:pt x="6949" y="3165"/>
                    <a:pt x="6938" y="3154"/>
                  </a:cubicBezTo>
                  <a:cubicBezTo>
                    <a:pt x="6896" y="3154"/>
                    <a:pt x="6917" y="3133"/>
                    <a:pt x="6938" y="3112"/>
                  </a:cubicBezTo>
                  <a:close/>
                  <a:moveTo>
                    <a:pt x="5320" y="3112"/>
                  </a:moveTo>
                  <a:lnTo>
                    <a:pt x="5411" y="3222"/>
                  </a:lnTo>
                  <a:lnTo>
                    <a:pt x="5411" y="3222"/>
                  </a:lnTo>
                  <a:cubicBezTo>
                    <a:pt x="5386" y="3232"/>
                    <a:pt x="5364" y="3237"/>
                    <a:pt x="5347" y="3237"/>
                  </a:cubicBezTo>
                  <a:cubicBezTo>
                    <a:pt x="5302" y="3237"/>
                    <a:pt x="5290" y="3200"/>
                    <a:pt x="5320" y="3112"/>
                  </a:cubicBezTo>
                  <a:close/>
                  <a:moveTo>
                    <a:pt x="5287" y="3385"/>
                  </a:moveTo>
                  <a:cubicBezTo>
                    <a:pt x="5301" y="3385"/>
                    <a:pt x="5318" y="3392"/>
                    <a:pt x="5341" y="3406"/>
                  </a:cubicBezTo>
                  <a:cubicBezTo>
                    <a:pt x="5330" y="3428"/>
                    <a:pt x="5314" y="3433"/>
                    <a:pt x="5296" y="3433"/>
                  </a:cubicBezTo>
                  <a:cubicBezTo>
                    <a:pt x="5280" y="3433"/>
                    <a:pt x="5262" y="3429"/>
                    <a:pt x="5243" y="3428"/>
                  </a:cubicBezTo>
                  <a:lnTo>
                    <a:pt x="5243" y="3428"/>
                  </a:lnTo>
                  <a:cubicBezTo>
                    <a:pt x="5254" y="3400"/>
                    <a:pt x="5267" y="3385"/>
                    <a:pt x="5287" y="3385"/>
                  </a:cubicBezTo>
                  <a:close/>
                  <a:moveTo>
                    <a:pt x="8122" y="3476"/>
                  </a:moveTo>
                  <a:cubicBezTo>
                    <a:pt x="8127" y="3476"/>
                    <a:pt x="8132" y="3480"/>
                    <a:pt x="8137" y="3491"/>
                  </a:cubicBezTo>
                  <a:cubicBezTo>
                    <a:pt x="8137" y="3525"/>
                    <a:pt x="8123" y="3531"/>
                    <a:pt x="8095" y="3532"/>
                  </a:cubicBezTo>
                  <a:lnTo>
                    <a:pt x="8095" y="3532"/>
                  </a:lnTo>
                  <a:cubicBezTo>
                    <a:pt x="8095" y="3516"/>
                    <a:pt x="8107" y="3476"/>
                    <a:pt x="8122" y="3476"/>
                  </a:cubicBezTo>
                  <a:close/>
                  <a:moveTo>
                    <a:pt x="6980" y="3259"/>
                  </a:moveTo>
                  <a:cubicBezTo>
                    <a:pt x="7149" y="3280"/>
                    <a:pt x="7149" y="3406"/>
                    <a:pt x="7254" y="3575"/>
                  </a:cubicBezTo>
                  <a:cubicBezTo>
                    <a:pt x="7065" y="3491"/>
                    <a:pt x="7065" y="3343"/>
                    <a:pt x="6980" y="3280"/>
                  </a:cubicBezTo>
                  <a:lnTo>
                    <a:pt x="6980" y="3259"/>
                  </a:lnTo>
                  <a:close/>
                  <a:moveTo>
                    <a:pt x="2292" y="3743"/>
                  </a:moveTo>
                  <a:lnTo>
                    <a:pt x="2292" y="3764"/>
                  </a:lnTo>
                  <a:cubicBezTo>
                    <a:pt x="2306" y="3764"/>
                    <a:pt x="2320" y="3745"/>
                    <a:pt x="2322" y="3745"/>
                  </a:cubicBezTo>
                  <a:lnTo>
                    <a:pt x="2322" y="3745"/>
                  </a:lnTo>
                  <a:cubicBezTo>
                    <a:pt x="2322" y="3745"/>
                    <a:pt x="2320" y="3750"/>
                    <a:pt x="2313" y="3764"/>
                  </a:cubicBezTo>
                  <a:cubicBezTo>
                    <a:pt x="2313" y="3771"/>
                    <a:pt x="2311" y="3773"/>
                    <a:pt x="2307" y="3773"/>
                  </a:cubicBezTo>
                  <a:cubicBezTo>
                    <a:pt x="2299" y="3773"/>
                    <a:pt x="2285" y="3764"/>
                    <a:pt x="2271" y="3764"/>
                  </a:cubicBezTo>
                  <a:cubicBezTo>
                    <a:pt x="2271" y="3743"/>
                    <a:pt x="2292" y="3743"/>
                    <a:pt x="2292" y="3743"/>
                  </a:cubicBezTo>
                  <a:close/>
                  <a:moveTo>
                    <a:pt x="2460" y="3848"/>
                  </a:moveTo>
                  <a:cubicBezTo>
                    <a:pt x="2460" y="3848"/>
                    <a:pt x="2481" y="3890"/>
                    <a:pt x="2481" y="3890"/>
                  </a:cubicBezTo>
                  <a:lnTo>
                    <a:pt x="2502" y="3911"/>
                  </a:lnTo>
                  <a:cubicBezTo>
                    <a:pt x="2494" y="3920"/>
                    <a:pt x="2478" y="3925"/>
                    <a:pt x="2460" y="3925"/>
                  </a:cubicBezTo>
                  <a:cubicBezTo>
                    <a:pt x="2436" y="3925"/>
                    <a:pt x="2409" y="3915"/>
                    <a:pt x="2397" y="3890"/>
                  </a:cubicBezTo>
                  <a:cubicBezTo>
                    <a:pt x="2376" y="3848"/>
                    <a:pt x="2439" y="3848"/>
                    <a:pt x="2460" y="3848"/>
                  </a:cubicBezTo>
                  <a:close/>
                  <a:moveTo>
                    <a:pt x="9020" y="3911"/>
                  </a:moveTo>
                  <a:lnTo>
                    <a:pt x="9041" y="3953"/>
                  </a:lnTo>
                  <a:cubicBezTo>
                    <a:pt x="9041" y="3960"/>
                    <a:pt x="9041" y="3962"/>
                    <a:pt x="9040" y="3962"/>
                  </a:cubicBezTo>
                  <a:cubicBezTo>
                    <a:pt x="9039" y="3962"/>
                    <a:pt x="9034" y="3953"/>
                    <a:pt x="9020" y="3953"/>
                  </a:cubicBezTo>
                  <a:cubicBezTo>
                    <a:pt x="8999" y="3953"/>
                    <a:pt x="8999" y="3953"/>
                    <a:pt x="8999" y="3932"/>
                  </a:cubicBezTo>
                  <a:cubicBezTo>
                    <a:pt x="8999" y="3911"/>
                    <a:pt x="9020" y="3911"/>
                    <a:pt x="9020" y="3911"/>
                  </a:cubicBezTo>
                  <a:close/>
                  <a:moveTo>
                    <a:pt x="9566" y="3974"/>
                  </a:moveTo>
                  <a:lnTo>
                    <a:pt x="9566" y="3974"/>
                  </a:lnTo>
                  <a:cubicBezTo>
                    <a:pt x="9609" y="4016"/>
                    <a:pt x="9609" y="4058"/>
                    <a:pt x="9566" y="4079"/>
                  </a:cubicBezTo>
                  <a:lnTo>
                    <a:pt x="9587" y="4100"/>
                  </a:lnTo>
                  <a:cubicBezTo>
                    <a:pt x="9524" y="4100"/>
                    <a:pt x="9503" y="3995"/>
                    <a:pt x="9566" y="3974"/>
                  </a:cubicBezTo>
                  <a:close/>
                  <a:moveTo>
                    <a:pt x="2781" y="4113"/>
                  </a:moveTo>
                  <a:cubicBezTo>
                    <a:pt x="2848" y="4113"/>
                    <a:pt x="2915" y="4155"/>
                    <a:pt x="2944" y="4226"/>
                  </a:cubicBezTo>
                  <a:cubicBezTo>
                    <a:pt x="2923" y="4239"/>
                    <a:pt x="2904" y="4244"/>
                    <a:pt x="2887" y="4244"/>
                  </a:cubicBezTo>
                  <a:cubicBezTo>
                    <a:pt x="2819" y="4244"/>
                    <a:pt x="2776" y="4163"/>
                    <a:pt x="2691" y="4163"/>
                  </a:cubicBezTo>
                  <a:lnTo>
                    <a:pt x="2691" y="4142"/>
                  </a:lnTo>
                  <a:cubicBezTo>
                    <a:pt x="2718" y="4122"/>
                    <a:pt x="2750" y="4113"/>
                    <a:pt x="2781" y="4113"/>
                  </a:cubicBezTo>
                  <a:close/>
                  <a:moveTo>
                    <a:pt x="1689" y="4320"/>
                  </a:moveTo>
                  <a:cubicBezTo>
                    <a:pt x="1729" y="4320"/>
                    <a:pt x="1738" y="4339"/>
                    <a:pt x="1766" y="4395"/>
                  </a:cubicBezTo>
                  <a:lnTo>
                    <a:pt x="1598" y="4332"/>
                  </a:lnTo>
                  <a:cubicBezTo>
                    <a:pt x="1640" y="4325"/>
                    <a:pt x="1668" y="4320"/>
                    <a:pt x="1689" y="4320"/>
                  </a:cubicBezTo>
                  <a:close/>
                  <a:moveTo>
                    <a:pt x="4142" y="4356"/>
                  </a:moveTo>
                  <a:lnTo>
                    <a:pt x="4142" y="4356"/>
                  </a:lnTo>
                  <a:cubicBezTo>
                    <a:pt x="4176" y="4366"/>
                    <a:pt x="4202" y="4395"/>
                    <a:pt x="4184" y="4395"/>
                  </a:cubicBezTo>
                  <a:cubicBezTo>
                    <a:pt x="4144" y="4395"/>
                    <a:pt x="4142" y="4376"/>
                    <a:pt x="4142" y="4356"/>
                  </a:cubicBezTo>
                  <a:close/>
                  <a:moveTo>
                    <a:pt x="2460" y="4121"/>
                  </a:moveTo>
                  <a:cubicBezTo>
                    <a:pt x="2544" y="4163"/>
                    <a:pt x="2586" y="4226"/>
                    <a:pt x="2649" y="4290"/>
                  </a:cubicBezTo>
                  <a:lnTo>
                    <a:pt x="2313" y="4290"/>
                  </a:lnTo>
                  <a:lnTo>
                    <a:pt x="2166" y="4416"/>
                  </a:lnTo>
                  <a:cubicBezTo>
                    <a:pt x="2145" y="4395"/>
                    <a:pt x="2145" y="4353"/>
                    <a:pt x="2145" y="4311"/>
                  </a:cubicBezTo>
                  <a:cubicBezTo>
                    <a:pt x="2166" y="4226"/>
                    <a:pt x="2250" y="4184"/>
                    <a:pt x="2313" y="4121"/>
                  </a:cubicBezTo>
                  <a:close/>
                  <a:moveTo>
                    <a:pt x="9945" y="4395"/>
                  </a:moveTo>
                  <a:lnTo>
                    <a:pt x="10050" y="4521"/>
                  </a:lnTo>
                  <a:cubicBezTo>
                    <a:pt x="10027" y="4525"/>
                    <a:pt x="10009" y="4528"/>
                    <a:pt x="9993" y="4528"/>
                  </a:cubicBezTo>
                  <a:cubicBezTo>
                    <a:pt x="9938" y="4528"/>
                    <a:pt x="9928" y="4494"/>
                    <a:pt x="9945" y="4395"/>
                  </a:cubicBezTo>
                  <a:close/>
                  <a:moveTo>
                    <a:pt x="7191" y="4605"/>
                  </a:moveTo>
                  <a:cubicBezTo>
                    <a:pt x="7191" y="4605"/>
                    <a:pt x="7212" y="4626"/>
                    <a:pt x="7212" y="4626"/>
                  </a:cubicBezTo>
                  <a:lnTo>
                    <a:pt x="7204" y="4634"/>
                  </a:lnTo>
                  <a:lnTo>
                    <a:pt x="7204" y="4634"/>
                  </a:lnTo>
                  <a:cubicBezTo>
                    <a:pt x="7201" y="4631"/>
                    <a:pt x="7197" y="4629"/>
                    <a:pt x="7191" y="4626"/>
                  </a:cubicBezTo>
                  <a:cubicBezTo>
                    <a:pt x="7170" y="4626"/>
                    <a:pt x="7191" y="4605"/>
                    <a:pt x="7191" y="4605"/>
                  </a:cubicBezTo>
                  <a:close/>
                  <a:moveTo>
                    <a:pt x="4331" y="4500"/>
                  </a:moveTo>
                  <a:cubicBezTo>
                    <a:pt x="4373" y="4542"/>
                    <a:pt x="4373" y="4605"/>
                    <a:pt x="4331" y="4668"/>
                  </a:cubicBezTo>
                  <a:lnTo>
                    <a:pt x="4247" y="4584"/>
                  </a:lnTo>
                  <a:lnTo>
                    <a:pt x="4331" y="4500"/>
                  </a:lnTo>
                  <a:close/>
                  <a:moveTo>
                    <a:pt x="2037" y="4557"/>
                  </a:moveTo>
                  <a:cubicBezTo>
                    <a:pt x="2049" y="4557"/>
                    <a:pt x="2064" y="4559"/>
                    <a:pt x="2082" y="4563"/>
                  </a:cubicBezTo>
                  <a:cubicBezTo>
                    <a:pt x="2103" y="4584"/>
                    <a:pt x="2082" y="4668"/>
                    <a:pt x="2103" y="4668"/>
                  </a:cubicBezTo>
                  <a:cubicBezTo>
                    <a:pt x="2124" y="4668"/>
                    <a:pt x="2187" y="4710"/>
                    <a:pt x="2145" y="4710"/>
                  </a:cubicBezTo>
                  <a:cubicBezTo>
                    <a:pt x="2103" y="4710"/>
                    <a:pt x="2103" y="4689"/>
                    <a:pt x="2103" y="4668"/>
                  </a:cubicBezTo>
                  <a:lnTo>
                    <a:pt x="2019" y="4668"/>
                  </a:lnTo>
                  <a:cubicBezTo>
                    <a:pt x="1984" y="4598"/>
                    <a:pt x="1978" y="4557"/>
                    <a:pt x="2037" y="4557"/>
                  </a:cubicBezTo>
                  <a:close/>
                  <a:moveTo>
                    <a:pt x="1682" y="4521"/>
                  </a:moveTo>
                  <a:cubicBezTo>
                    <a:pt x="1724" y="4605"/>
                    <a:pt x="1724" y="4710"/>
                    <a:pt x="1682" y="4794"/>
                  </a:cubicBezTo>
                  <a:lnTo>
                    <a:pt x="1556" y="4773"/>
                  </a:lnTo>
                  <a:cubicBezTo>
                    <a:pt x="1535" y="4689"/>
                    <a:pt x="1640" y="4752"/>
                    <a:pt x="1640" y="4689"/>
                  </a:cubicBezTo>
                  <a:cubicBezTo>
                    <a:pt x="1640" y="4647"/>
                    <a:pt x="1661" y="4605"/>
                    <a:pt x="1682" y="4521"/>
                  </a:cubicBezTo>
                  <a:close/>
                  <a:moveTo>
                    <a:pt x="2586" y="4622"/>
                  </a:moveTo>
                  <a:cubicBezTo>
                    <a:pt x="2598" y="4622"/>
                    <a:pt x="2612" y="4623"/>
                    <a:pt x="2628" y="4626"/>
                  </a:cubicBezTo>
                  <a:cubicBezTo>
                    <a:pt x="2607" y="4668"/>
                    <a:pt x="2586" y="4710"/>
                    <a:pt x="2523" y="4731"/>
                  </a:cubicBezTo>
                  <a:cubicBezTo>
                    <a:pt x="2523" y="4773"/>
                    <a:pt x="2502" y="4794"/>
                    <a:pt x="2460" y="4794"/>
                  </a:cubicBezTo>
                  <a:cubicBezTo>
                    <a:pt x="2460" y="4752"/>
                    <a:pt x="2502" y="4731"/>
                    <a:pt x="2523" y="4731"/>
                  </a:cubicBezTo>
                  <a:cubicBezTo>
                    <a:pt x="2542" y="4676"/>
                    <a:pt x="2512" y="4622"/>
                    <a:pt x="2586" y="4622"/>
                  </a:cubicBezTo>
                  <a:close/>
                  <a:moveTo>
                    <a:pt x="10092" y="4626"/>
                  </a:moveTo>
                  <a:cubicBezTo>
                    <a:pt x="10155" y="4647"/>
                    <a:pt x="10197" y="4731"/>
                    <a:pt x="10197" y="4794"/>
                  </a:cubicBezTo>
                  <a:cubicBezTo>
                    <a:pt x="10145" y="4794"/>
                    <a:pt x="10121" y="4721"/>
                    <a:pt x="10042" y="4721"/>
                  </a:cubicBezTo>
                  <a:cubicBezTo>
                    <a:pt x="10026" y="4721"/>
                    <a:pt x="10008" y="4724"/>
                    <a:pt x="9987" y="4731"/>
                  </a:cubicBezTo>
                  <a:lnTo>
                    <a:pt x="10092" y="4626"/>
                  </a:lnTo>
                  <a:close/>
                  <a:moveTo>
                    <a:pt x="10702" y="4563"/>
                  </a:moveTo>
                  <a:cubicBezTo>
                    <a:pt x="10786" y="4626"/>
                    <a:pt x="10849" y="4710"/>
                    <a:pt x="10786" y="4794"/>
                  </a:cubicBezTo>
                  <a:lnTo>
                    <a:pt x="10681" y="4752"/>
                  </a:lnTo>
                  <a:lnTo>
                    <a:pt x="10681" y="4878"/>
                  </a:lnTo>
                  <a:lnTo>
                    <a:pt x="10576" y="4878"/>
                  </a:lnTo>
                  <a:lnTo>
                    <a:pt x="10576" y="4773"/>
                  </a:lnTo>
                  <a:cubicBezTo>
                    <a:pt x="10537" y="4773"/>
                    <a:pt x="10517" y="4738"/>
                    <a:pt x="10513" y="4701"/>
                  </a:cubicBezTo>
                  <a:lnTo>
                    <a:pt x="10513" y="4701"/>
                  </a:lnTo>
                  <a:cubicBezTo>
                    <a:pt x="10527" y="4711"/>
                    <a:pt x="10534" y="4728"/>
                    <a:pt x="10534" y="4752"/>
                  </a:cubicBezTo>
                  <a:lnTo>
                    <a:pt x="10702" y="4752"/>
                  </a:lnTo>
                  <a:lnTo>
                    <a:pt x="10702" y="4563"/>
                  </a:lnTo>
                  <a:close/>
                  <a:moveTo>
                    <a:pt x="442" y="4374"/>
                  </a:moveTo>
                  <a:cubicBezTo>
                    <a:pt x="547" y="4521"/>
                    <a:pt x="715" y="4479"/>
                    <a:pt x="841" y="4584"/>
                  </a:cubicBezTo>
                  <a:lnTo>
                    <a:pt x="862" y="4689"/>
                  </a:lnTo>
                  <a:cubicBezTo>
                    <a:pt x="904" y="4773"/>
                    <a:pt x="1031" y="4752"/>
                    <a:pt x="1031" y="4857"/>
                  </a:cubicBezTo>
                  <a:cubicBezTo>
                    <a:pt x="1031" y="4857"/>
                    <a:pt x="1031" y="4857"/>
                    <a:pt x="1031" y="4857"/>
                  </a:cubicBezTo>
                  <a:lnTo>
                    <a:pt x="1031" y="4857"/>
                  </a:lnTo>
                  <a:cubicBezTo>
                    <a:pt x="1094" y="4878"/>
                    <a:pt x="1115" y="4920"/>
                    <a:pt x="1073" y="4962"/>
                  </a:cubicBezTo>
                  <a:cubicBezTo>
                    <a:pt x="1010" y="4941"/>
                    <a:pt x="1031" y="4899"/>
                    <a:pt x="1031" y="4857"/>
                  </a:cubicBezTo>
                  <a:lnTo>
                    <a:pt x="1031" y="4857"/>
                  </a:lnTo>
                  <a:lnTo>
                    <a:pt x="946" y="4899"/>
                  </a:lnTo>
                  <a:cubicBezTo>
                    <a:pt x="820" y="4752"/>
                    <a:pt x="589" y="4731"/>
                    <a:pt x="421" y="4521"/>
                  </a:cubicBezTo>
                  <a:cubicBezTo>
                    <a:pt x="421" y="4479"/>
                    <a:pt x="421" y="4416"/>
                    <a:pt x="442" y="4374"/>
                  </a:cubicBezTo>
                  <a:close/>
                  <a:moveTo>
                    <a:pt x="3175" y="4836"/>
                  </a:moveTo>
                  <a:cubicBezTo>
                    <a:pt x="3210" y="4924"/>
                    <a:pt x="3187" y="4968"/>
                    <a:pt x="3141" y="4968"/>
                  </a:cubicBezTo>
                  <a:cubicBezTo>
                    <a:pt x="3132" y="4968"/>
                    <a:pt x="3122" y="4966"/>
                    <a:pt x="3112" y="4962"/>
                  </a:cubicBezTo>
                  <a:cubicBezTo>
                    <a:pt x="3091" y="4899"/>
                    <a:pt x="3175" y="4899"/>
                    <a:pt x="3175" y="4836"/>
                  </a:cubicBezTo>
                  <a:close/>
                  <a:moveTo>
                    <a:pt x="10702" y="4881"/>
                  </a:moveTo>
                  <a:cubicBezTo>
                    <a:pt x="10749" y="4893"/>
                    <a:pt x="10770" y="4946"/>
                    <a:pt x="10807" y="4983"/>
                  </a:cubicBezTo>
                  <a:cubicBezTo>
                    <a:pt x="10787" y="4991"/>
                    <a:pt x="10771" y="4995"/>
                    <a:pt x="10758" y="4995"/>
                  </a:cubicBezTo>
                  <a:cubicBezTo>
                    <a:pt x="10703" y="4995"/>
                    <a:pt x="10702" y="4932"/>
                    <a:pt x="10702" y="4881"/>
                  </a:cubicBezTo>
                  <a:close/>
                  <a:moveTo>
                    <a:pt x="9388" y="4928"/>
                  </a:moveTo>
                  <a:cubicBezTo>
                    <a:pt x="9412" y="4928"/>
                    <a:pt x="9429" y="4950"/>
                    <a:pt x="9440" y="4983"/>
                  </a:cubicBezTo>
                  <a:cubicBezTo>
                    <a:pt x="9461" y="4983"/>
                    <a:pt x="9524" y="5004"/>
                    <a:pt x="9482" y="5025"/>
                  </a:cubicBezTo>
                  <a:cubicBezTo>
                    <a:pt x="9440" y="5025"/>
                    <a:pt x="9440" y="5004"/>
                    <a:pt x="9440" y="4983"/>
                  </a:cubicBezTo>
                  <a:lnTo>
                    <a:pt x="9314" y="4983"/>
                  </a:lnTo>
                  <a:cubicBezTo>
                    <a:pt x="9343" y="4944"/>
                    <a:pt x="9368" y="4928"/>
                    <a:pt x="9388" y="4928"/>
                  </a:cubicBezTo>
                  <a:close/>
                  <a:moveTo>
                    <a:pt x="1178" y="4899"/>
                  </a:moveTo>
                  <a:lnTo>
                    <a:pt x="1283" y="5004"/>
                  </a:lnTo>
                  <a:cubicBezTo>
                    <a:pt x="1254" y="5022"/>
                    <a:pt x="1233" y="5029"/>
                    <a:pt x="1218" y="5029"/>
                  </a:cubicBezTo>
                  <a:cubicBezTo>
                    <a:pt x="1178" y="5029"/>
                    <a:pt x="1178" y="4975"/>
                    <a:pt x="1178" y="4899"/>
                  </a:cubicBezTo>
                  <a:close/>
                  <a:moveTo>
                    <a:pt x="2460" y="4794"/>
                  </a:moveTo>
                  <a:lnTo>
                    <a:pt x="2460" y="4794"/>
                  </a:lnTo>
                  <a:cubicBezTo>
                    <a:pt x="2481" y="4857"/>
                    <a:pt x="2523" y="4899"/>
                    <a:pt x="2586" y="4920"/>
                  </a:cubicBezTo>
                  <a:cubicBezTo>
                    <a:pt x="2607" y="4899"/>
                    <a:pt x="2565" y="4878"/>
                    <a:pt x="2607" y="4878"/>
                  </a:cubicBezTo>
                  <a:cubicBezTo>
                    <a:pt x="2615" y="4874"/>
                    <a:pt x="2622" y="4872"/>
                    <a:pt x="2627" y="4872"/>
                  </a:cubicBezTo>
                  <a:cubicBezTo>
                    <a:pt x="2649" y="4872"/>
                    <a:pt x="2649" y="4903"/>
                    <a:pt x="2649" y="4920"/>
                  </a:cubicBezTo>
                  <a:cubicBezTo>
                    <a:pt x="2649" y="4920"/>
                    <a:pt x="2660" y="4915"/>
                    <a:pt x="2670" y="4915"/>
                  </a:cubicBezTo>
                  <a:cubicBezTo>
                    <a:pt x="2681" y="4915"/>
                    <a:pt x="2691" y="4920"/>
                    <a:pt x="2691" y="4941"/>
                  </a:cubicBezTo>
                  <a:cubicBezTo>
                    <a:pt x="2713" y="4983"/>
                    <a:pt x="2670" y="4983"/>
                    <a:pt x="2649" y="4983"/>
                  </a:cubicBezTo>
                  <a:cubicBezTo>
                    <a:pt x="2649" y="5004"/>
                    <a:pt x="2628" y="5025"/>
                    <a:pt x="2607" y="5025"/>
                  </a:cubicBezTo>
                  <a:cubicBezTo>
                    <a:pt x="2544" y="5046"/>
                    <a:pt x="2502" y="5088"/>
                    <a:pt x="2523" y="5109"/>
                  </a:cubicBezTo>
                  <a:cubicBezTo>
                    <a:pt x="2544" y="5109"/>
                    <a:pt x="2607" y="5130"/>
                    <a:pt x="2565" y="5152"/>
                  </a:cubicBezTo>
                  <a:cubicBezTo>
                    <a:pt x="2523" y="5152"/>
                    <a:pt x="2523" y="5130"/>
                    <a:pt x="2523" y="5109"/>
                  </a:cubicBezTo>
                  <a:cubicBezTo>
                    <a:pt x="2376" y="4983"/>
                    <a:pt x="2376" y="4941"/>
                    <a:pt x="2460" y="4794"/>
                  </a:cubicBezTo>
                  <a:close/>
                  <a:moveTo>
                    <a:pt x="9209" y="5099"/>
                  </a:moveTo>
                  <a:cubicBezTo>
                    <a:pt x="9241" y="5099"/>
                    <a:pt x="9272" y="5109"/>
                    <a:pt x="9293" y="5130"/>
                  </a:cubicBezTo>
                  <a:cubicBezTo>
                    <a:pt x="9272" y="5152"/>
                    <a:pt x="9241" y="5162"/>
                    <a:pt x="9209" y="5162"/>
                  </a:cubicBezTo>
                  <a:cubicBezTo>
                    <a:pt x="9178" y="5162"/>
                    <a:pt x="9146" y="5152"/>
                    <a:pt x="9125" y="5130"/>
                  </a:cubicBezTo>
                  <a:cubicBezTo>
                    <a:pt x="9146" y="5109"/>
                    <a:pt x="9178" y="5099"/>
                    <a:pt x="9209" y="5099"/>
                  </a:cubicBezTo>
                  <a:close/>
                  <a:moveTo>
                    <a:pt x="1893" y="4731"/>
                  </a:moveTo>
                  <a:cubicBezTo>
                    <a:pt x="1956" y="4731"/>
                    <a:pt x="1998" y="4815"/>
                    <a:pt x="2082" y="4815"/>
                  </a:cubicBezTo>
                  <a:cubicBezTo>
                    <a:pt x="2019" y="4899"/>
                    <a:pt x="1935" y="4836"/>
                    <a:pt x="1893" y="4899"/>
                  </a:cubicBezTo>
                  <a:cubicBezTo>
                    <a:pt x="1872" y="4962"/>
                    <a:pt x="1956" y="5004"/>
                    <a:pt x="1977" y="5067"/>
                  </a:cubicBezTo>
                  <a:lnTo>
                    <a:pt x="1851" y="5130"/>
                  </a:lnTo>
                  <a:lnTo>
                    <a:pt x="1893" y="5215"/>
                  </a:lnTo>
                  <a:cubicBezTo>
                    <a:pt x="1881" y="5216"/>
                    <a:pt x="1871" y="5217"/>
                    <a:pt x="1862" y="5217"/>
                  </a:cubicBezTo>
                  <a:cubicBezTo>
                    <a:pt x="1751" y="5217"/>
                    <a:pt x="1783" y="5108"/>
                    <a:pt x="1724" y="5088"/>
                  </a:cubicBezTo>
                  <a:cubicBezTo>
                    <a:pt x="1829" y="5004"/>
                    <a:pt x="1703" y="4815"/>
                    <a:pt x="1893" y="4731"/>
                  </a:cubicBezTo>
                  <a:close/>
                  <a:moveTo>
                    <a:pt x="5088" y="5215"/>
                  </a:moveTo>
                  <a:lnTo>
                    <a:pt x="5088" y="5236"/>
                  </a:lnTo>
                  <a:cubicBezTo>
                    <a:pt x="5088" y="5236"/>
                    <a:pt x="5098" y="5217"/>
                    <a:pt x="5104" y="5217"/>
                  </a:cubicBezTo>
                  <a:cubicBezTo>
                    <a:pt x="5107" y="5217"/>
                    <a:pt x="5109" y="5222"/>
                    <a:pt x="5109" y="5236"/>
                  </a:cubicBezTo>
                  <a:cubicBezTo>
                    <a:pt x="5102" y="5243"/>
                    <a:pt x="5095" y="5245"/>
                    <a:pt x="5089" y="5245"/>
                  </a:cubicBezTo>
                  <a:cubicBezTo>
                    <a:pt x="5077" y="5245"/>
                    <a:pt x="5067" y="5236"/>
                    <a:pt x="5067" y="5236"/>
                  </a:cubicBezTo>
                  <a:cubicBezTo>
                    <a:pt x="5067" y="5236"/>
                    <a:pt x="5088" y="5215"/>
                    <a:pt x="5088" y="5215"/>
                  </a:cubicBezTo>
                  <a:close/>
                  <a:moveTo>
                    <a:pt x="2038" y="5209"/>
                  </a:moveTo>
                  <a:cubicBezTo>
                    <a:pt x="2061" y="5209"/>
                    <a:pt x="2061" y="5240"/>
                    <a:pt x="2061" y="5257"/>
                  </a:cubicBezTo>
                  <a:cubicBezTo>
                    <a:pt x="2040" y="5236"/>
                    <a:pt x="1977" y="5215"/>
                    <a:pt x="2019" y="5215"/>
                  </a:cubicBezTo>
                  <a:cubicBezTo>
                    <a:pt x="2027" y="5211"/>
                    <a:pt x="2033" y="5209"/>
                    <a:pt x="2038" y="5209"/>
                  </a:cubicBezTo>
                  <a:close/>
                  <a:moveTo>
                    <a:pt x="10933" y="4878"/>
                  </a:moveTo>
                  <a:cubicBezTo>
                    <a:pt x="11017" y="5004"/>
                    <a:pt x="11185" y="5067"/>
                    <a:pt x="11269" y="5194"/>
                  </a:cubicBezTo>
                  <a:lnTo>
                    <a:pt x="11122" y="5278"/>
                  </a:lnTo>
                  <a:cubicBezTo>
                    <a:pt x="11101" y="5236"/>
                    <a:pt x="11080" y="5194"/>
                    <a:pt x="11080" y="5173"/>
                  </a:cubicBezTo>
                  <a:lnTo>
                    <a:pt x="10996" y="5215"/>
                  </a:lnTo>
                  <a:cubicBezTo>
                    <a:pt x="10954" y="5152"/>
                    <a:pt x="10996" y="5130"/>
                    <a:pt x="11017" y="5067"/>
                  </a:cubicBezTo>
                  <a:lnTo>
                    <a:pt x="10933" y="5025"/>
                  </a:lnTo>
                  <a:cubicBezTo>
                    <a:pt x="10912" y="4983"/>
                    <a:pt x="10912" y="4920"/>
                    <a:pt x="10933" y="4878"/>
                  </a:cubicBezTo>
                  <a:close/>
                  <a:moveTo>
                    <a:pt x="10197" y="4794"/>
                  </a:moveTo>
                  <a:cubicBezTo>
                    <a:pt x="10365" y="4857"/>
                    <a:pt x="10513" y="4962"/>
                    <a:pt x="10639" y="5109"/>
                  </a:cubicBezTo>
                  <a:lnTo>
                    <a:pt x="10597" y="5109"/>
                  </a:lnTo>
                  <a:cubicBezTo>
                    <a:pt x="10681" y="5130"/>
                    <a:pt x="10660" y="5194"/>
                    <a:pt x="10681" y="5257"/>
                  </a:cubicBezTo>
                  <a:cubicBezTo>
                    <a:pt x="10656" y="5281"/>
                    <a:pt x="10631" y="5291"/>
                    <a:pt x="10603" y="5291"/>
                  </a:cubicBezTo>
                  <a:cubicBezTo>
                    <a:pt x="10582" y="5291"/>
                    <a:pt x="10560" y="5286"/>
                    <a:pt x="10534" y="5278"/>
                  </a:cubicBezTo>
                  <a:cubicBezTo>
                    <a:pt x="10365" y="5152"/>
                    <a:pt x="10260" y="4983"/>
                    <a:pt x="10197" y="4794"/>
                  </a:cubicBezTo>
                  <a:close/>
                  <a:moveTo>
                    <a:pt x="5887" y="5341"/>
                  </a:moveTo>
                  <a:lnTo>
                    <a:pt x="5908" y="5362"/>
                  </a:lnTo>
                  <a:cubicBezTo>
                    <a:pt x="5908" y="5369"/>
                    <a:pt x="5906" y="5371"/>
                    <a:pt x="5903" y="5371"/>
                  </a:cubicBezTo>
                  <a:cubicBezTo>
                    <a:pt x="5897" y="5371"/>
                    <a:pt x="5887" y="5362"/>
                    <a:pt x="5887" y="5362"/>
                  </a:cubicBezTo>
                  <a:cubicBezTo>
                    <a:pt x="5866" y="5341"/>
                    <a:pt x="5887" y="5341"/>
                    <a:pt x="5887" y="5341"/>
                  </a:cubicBezTo>
                  <a:close/>
                  <a:moveTo>
                    <a:pt x="11164" y="5383"/>
                  </a:moveTo>
                  <a:lnTo>
                    <a:pt x="11164" y="5383"/>
                  </a:lnTo>
                  <a:cubicBezTo>
                    <a:pt x="11221" y="5402"/>
                    <a:pt x="11210" y="5455"/>
                    <a:pt x="11207" y="5496"/>
                  </a:cubicBezTo>
                  <a:lnTo>
                    <a:pt x="11207" y="5496"/>
                  </a:lnTo>
                  <a:cubicBezTo>
                    <a:pt x="11207" y="5493"/>
                    <a:pt x="11206" y="5491"/>
                    <a:pt x="11206" y="5488"/>
                  </a:cubicBezTo>
                  <a:cubicBezTo>
                    <a:pt x="11164" y="5488"/>
                    <a:pt x="11164" y="5446"/>
                    <a:pt x="11164" y="5383"/>
                  </a:cubicBezTo>
                  <a:close/>
                  <a:moveTo>
                    <a:pt x="10765" y="5467"/>
                  </a:moveTo>
                  <a:lnTo>
                    <a:pt x="10765" y="5488"/>
                  </a:lnTo>
                  <a:cubicBezTo>
                    <a:pt x="10765" y="5488"/>
                    <a:pt x="10784" y="5469"/>
                    <a:pt x="10790" y="5469"/>
                  </a:cubicBezTo>
                  <a:lnTo>
                    <a:pt x="10790" y="5469"/>
                  </a:lnTo>
                  <a:cubicBezTo>
                    <a:pt x="10793" y="5469"/>
                    <a:pt x="10793" y="5474"/>
                    <a:pt x="10786" y="5488"/>
                  </a:cubicBezTo>
                  <a:cubicBezTo>
                    <a:pt x="10786" y="5495"/>
                    <a:pt x="10781" y="5497"/>
                    <a:pt x="10775" y="5497"/>
                  </a:cubicBezTo>
                  <a:cubicBezTo>
                    <a:pt x="10763" y="5497"/>
                    <a:pt x="10744" y="5488"/>
                    <a:pt x="10744" y="5488"/>
                  </a:cubicBezTo>
                  <a:cubicBezTo>
                    <a:pt x="10744" y="5488"/>
                    <a:pt x="10765" y="5467"/>
                    <a:pt x="10765" y="5467"/>
                  </a:cubicBezTo>
                  <a:close/>
                  <a:moveTo>
                    <a:pt x="7548" y="5236"/>
                  </a:moveTo>
                  <a:cubicBezTo>
                    <a:pt x="7590" y="5341"/>
                    <a:pt x="7674" y="5404"/>
                    <a:pt x="7611" y="5530"/>
                  </a:cubicBezTo>
                  <a:cubicBezTo>
                    <a:pt x="7590" y="5467"/>
                    <a:pt x="7527" y="5404"/>
                    <a:pt x="7464" y="5383"/>
                  </a:cubicBezTo>
                  <a:lnTo>
                    <a:pt x="7548" y="5236"/>
                  </a:lnTo>
                  <a:close/>
                  <a:moveTo>
                    <a:pt x="631" y="5593"/>
                  </a:moveTo>
                  <a:cubicBezTo>
                    <a:pt x="652" y="5593"/>
                    <a:pt x="652" y="5614"/>
                    <a:pt x="652" y="5614"/>
                  </a:cubicBezTo>
                  <a:lnTo>
                    <a:pt x="631" y="5635"/>
                  </a:lnTo>
                  <a:lnTo>
                    <a:pt x="631" y="5656"/>
                  </a:lnTo>
                  <a:cubicBezTo>
                    <a:pt x="631" y="5656"/>
                    <a:pt x="610" y="5635"/>
                    <a:pt x="610" y="5614"/>
                  </a:cubicBezTo>
                  <a:cubicBezTo>
                    <a:pt x="610" y="5593"/>
                    <a:pt x="610" y="5593"/>
                    <a:pt x="631" y="5593"/>
                  </a:cubicBezTo>
                  <a:close/>
                  <a:moveTo>
                    <a:pt x="9945" y="5530"/>
                  </a:moveTo>
                  <a:lnTo>
                    <a:pt x="10029" y="5635"/>
                  </a:lnTo>
                  <a:cubicBezTo>
                    <a:pt x="10008" y="5656"/>
                    <a:pt x="10029" y="5656"/>
                    <a:pt x="9966" y="5656"/>
                  </a:cubicBezTo>
                  <a:cubicBezTo>
                    <a:pt x="9924" y="5635"/>
                    <a:pt x="9924" y="5614"/>
                    <a:pt x="9945" y="5530"/>
                  </a:cubicBezTo>
                  <a:close/>
                  <a:moveTo>
                    <a:pt x="10218" y="5719"/>
                  </a:moveTo>
                  <a:lnTo>
                    <a:pt x="10218" y="5740"/>
                  </a:lnTo>
                  <a:cubicBezTo>
                    <a:pt x="10218" y="5761"/>
                    <a:pt x="10197" y="5761"/>
                    <a:pt x="10197" y="5761"/>
                  </a:cubicBezTo>
                  <a:cubicBezTo>
                    <a:pt x="10197" y="5740"/>
                    <a:pt x="10197" y="5740"/>
                    <a:pt x="10197" y="5740"/>
                  </a:cubicBezTo>
                  <a:cubicBezTo>
                    <a:pt x="10197" y="5719"/>
                    <a:pt x="10218" y="5719"/>
                    <a:pt x="10218" y="5719"/>
                  </a:cubicBezTo>
                  <a:close/>
                  <a:moveTo>
                    <a:pt x="9272" y="5656"/>
                  </a:moveTo>
                  <a:cubicBezTo>
                    <a:pt x="9356" y="5656"/>
                    <a:pt x="9398" y="5740"/>
                    <a:pt x="9461" y="5740"/>
                  </a:cubicBezTo>
                  <a:cubicBezTo>
                    <a:pt x="9461" y="5782"/>
                    <a:pt x="9419" y="5803"/>
                    <a:pt x="9377" y="5845"/>
                  </a:cubicBezTo>
                  <a:lnTo>
                    <a:pt x="9272" y="5677"/>
                  </a:lnTo>
                  <a:lnTo>
                    <a:pt x="9272" y="5656"/>
                  </a:lnTo>
                  <a:close/>
                  <a:moveTo>
                    <a:pt x="904" y="5824"/>
                  </a:moveTo>
                  <a:lnTo>
                    <a:pt x="925" y="5866"/>
                  </a:lnTo>
                  <a:lnTo>
                    <a:pt x="904" y="5866"/>
                  </a:lnTo>
                  <a:cubicBezTo>
                    <a:pt x="883" y="5866"/>
                    <a:pt x="883" y="5866"/>
                    <a:pt x="883" y="5845"/>
                  </a:cubicBezTo>
                  <a:cubicBezTo>
                    <a:pt x="883" y="5824"/>
                    <a:pt x="904" y="5824"/>
                    <a:pt x="904" y="5824"/>
                  </a:cubicBezTo>
                  <a:close/>
                  <a:moveTo>
                    <a:pt x="10315" y="5851"/>
                  </a:moveTo>
                  <a:cubicBezTo>
                    <a:pt x="10344" y="5851"/>
                    <a:pt x="10376" y="5856"/>
                    <a:pt x="10407" y="5866"/>
                  </a:cubicBezTo>
                  <a:cubicBezTo>
                    <a:pt x="10365" y="5908"/>
                    <a:pt x="10281" y="5887"/>
                    <a:pt x="10260" y="5971"/>
                  </a:cubicBezTo>
                  <a:cubicBezTo>
                    <a:pt x="10239" y="5950"/>
                    <a:pt x="10218" y="5908"/>
                    <a:pt x="10239" y="5866"/>
                  </a:cubicBezTo>
                  <a:cubicBezTo>
                    <a:pt x="10260" y="5856"/>
                    <a:pt x="10287" y="5851"/>
                    <a:pt x="10315" y="5851"/>
                  </a:cubicBezTo>
                  <a:close/>
                  <a:moveTo>
                    <a:pt x="10828" y="6014"/>
                  </a:moveTo>
                  <a:lnTo>
                    <a:pt x="10828" y="6035"/>
                  </a:lnTo>
                  <a:cubicBezTo>
                    <a:pt x="10828" y="6035"/>
                    <a:pt x="10847" y="6016"/>
                    <a:pt x="10853" y="6016"/>
                  </a:cubicBezTo>
                  <a:lnTo>
                    <a:pt x="10853" y="6016"/>
                  </a:lnTo>
                  <a:cubicBezTo>
                    <a:pt x="10856" y="6016"/>
                    <a:pt x="10856" y="6021"/>
                    <a:pt x="10849" y="6035"/>
                  </a:cubicBezTo>
                  <a:cubicBezTo>
                    <a:pt x="10849" y="6042"/>
                    <a:pt x="10844" y="6044"/>
                    <a:pt x="10838" y="6044"/>
                  </a:cubicBezTo>
                  <a:cubicBezTo>
                    <a:pt x="10826" y="6044"/>
                    <a:pt x="10807" y="6035"/>
                    <a:pt x="10807" y="6035"/>
                  </a:cubicBezTo>
                  <a:cubicBezTo>
                    <a:pt x="10807" y="6035"/>
                    <a:pt x="10828" y="6014"/>
                    <a:pt x="10828" y="6014"/>
                  </a:cubicBezTo>
                  <a:close/>
                  <a:moveTo>
                    <a:pt x="1622" y="5799"/>
                  </a:moveTo>
                  <a:cubicBezTo>
                    <a:pt x="1662" y="5799"/>
                    <a:pt x="1667" y="5845"/>
                    <a:pt x="1703" y="5845"/>
                  </a:cubicBezTo>
                  <a:cubicBezTo>
                    <a:pt x="1682" y="5908"/>
                    <a:pt x="1661" y="5950"/>
                    <a:pt x="1598" y="6056"/>
                  </a:cubicBezTo>
                  <a:lnTo>
                    <a:pt x="1598" y="5803"/>
                  </a:lnTo>
                  <a:cubicBezTo>
                    <a:pt x="1607" y="5800"/>
                    <a:pt x="1615" y="5799"/>
                    <a:pt x="1622" y="5799"/>
                  </a:cubicBezTo>
                  <a:close/>
                  <a:moveTo>
                    <a:pt x="967" y="5320"/>
                  </a:moveTo>
                  <a:lnTo>
                    <a:pt x="967" y="5320"/>
                  </a:lnTo>
                  <a:cubicBezTo>
                    <a:pt x="1136" y="5341"/>
                    <a:pt x="1262" y="5446"/>
                    <a:pt x="1304" y="5593"/>
                  </a:cubicBezTo>
                  <a:lnTo>
                    <a:pt x="1451" y="5614"/>
                  </a:lnTo>
                  <a:cubicBezTo>
                    <a:pt x="1367" y="5740"/>
                    <a:pt x="1409" y="5866"/>
                    <a:pt x="1388" y="6014"/>
                  </a:cubicBezTo>
                  <a:lnTo>
                    <a:pt x="1304" y="6098"/>
                  </a:lnTo>
                  <a:lnTo>
                    <a:pt x="1241" y="5992"/>
                  </a:lnTo>
                  <a:lnTo>
                    <a:pt x="1241" y="5656"/>
                  </a:lnTo>
                  <a:cubicBezTo>
                    <a:pt x="1157" y="5551"/>
                    <a:pt x="1052" y="5446"/>
                    <a:pt x="967" y="5320"/>
                  </a:cubicBezTo>
                  <a:close/>
                  <a:moveTo>
                    <a:pt x="10967" y="5530"/>
                  </a:moveTo>
                  <a:cubicBezTo>
                    <a:pt x="10986" y="5530"/>
                    <a:pt x="11007" y="5551"/>
                    <a:pt x="11038" y="5593"/>
                  </a:cubicBezTo>
                  <a:cubicBezTo>
                    <a:pt x="11038" y="5598"/>
                    <a:pt x="11039" y="5599"/>
                    <a:pt x="11041" y="5599"/>
                  </a:cubicBezTo>
                  <a:cubicBezTo>
                    <a:pt x="11045" y="5599"/>
                    <a:pt x="11051" y="5594"/>
                    <a:pt x="11058" y="5594"/>
                  </a:cubicBezTo>
                  <a:cubicBezTo>
                    <a:pt x="11065" y="5594"/>
                    <a:pt x="11072" y="5599"/>
                    <a:pt x="11080" y="5614"/>
                  </a:cubicBezTo>
                  <a:cubicBezTo>
                    <a:pt x="11080" y="5635"/>
                    <a:pt x="11059" y="5635"/>
                    <a:pt x="11038" y="5635"/>
                  </a:cubicBezTo>
                  <a:cubicBezTo>
                    <a:pt x="11059" y="5740"/>
                    <a:pt x="11143" y="5803"/>
                    <a:pt x="11248" y="5845"/>
                  </a:cubicBezTo>
                  <a:cubicBezTo>
                    <a:pt x="11319" y="5881"/>
                    <a:pt x="11375" y="5960"/>
                    <a:pt x="11465" y="5960"/>
                  </a:cubicBezTo>
                  <a:cubicBezTo>
                    <a:pt x="11483" y="5960"/>
                    <a:pt x="11501" y="5957"/>
                    <a:pt x="11522" y="5950"/>
                  </a:cubicBezTo>
                  <a:lnTo>
                    <a:pt x="11522" y="6056"/>
                  </a:lnTo>
                  <a:cubicBezTo>
                    <a:pt x="11509" y="6068"/>
                    <a:pt x="11497" y="6073"/>
                    <a:pt x="11485" y="6073"/>
                  </a:cubicBezTo>
                  <a:cubicBezTo>
                    <a:pt x="11455" y="6073"/>
                    <a:pt x="11425" y="6043"/>
                    <a:pt x="11396" y="6014"/>
                  </a:cubicBezTo>
                  <a:lnTo>
                    <a:pt x="11248" y="6119"/>
                  </a:lnTo>
                  <a:cubicBezTo>
                    <a:pt x="11122" y="6014"/>
                    <a:pt x="11017" y="5887"/>
                    <a:pt x="10933" y="5740"/>
                  </a:cubicBezTo>
                  <a:cubicBezTo>
                    <a:pt x="10975" y="5698"/>
                    <a:pt x="10996" y="5656"/>
                    <a:pt x="11038" y="5656"/>
                  </a:cubicBezTo>
                  <a:lnTo>
                    <a:pt x="11038" y="5593"/>
                  </a:lnTo>
                  <a:lnTo>
                    <a:pt x="10912" y="5593"/>
                  </a:lnTo>
                  <a:cubicBezTo>
                    <a:pt x="10897" y="5624"/>
                    <a:pt x="10881" y="5643"/>
                    <a:pt x="10849" y="5643"/>
                  </a:cubicBezTo>
                  <a:cubicBezTo>
                    <a:pt x="10838" y="5643"/>
                    <a:pt x="10824" y="5641"/>
                    <a:pt x="10807" y="5635"/>
                  </a:cubicBezTo>
                  <a:cubicBezTo>
                    <a:pt x="10820" y="5597"/>
                    <a:pt x="10840" y="5590"/>
                    <a:pt x="10863" y="5590"/>
                  </a:cubicBezTo>
                  <a:cubicBezTo>
                    <a:pt x="10878" y="5590"/>
                    <a:pt x="10895" y="5593"/>
                    <a:pt x="10912" y="5593"/>
                  </a:cubicBezTo>
                  <a:cubicBezTo>
                    <a:pt x="10933" y="5551"/>
                    <a:pt x="10949" y="5530"/>
                    <a:pt x="10967" y="5530"/>
                  </a:cubicBezTo>
                  <a:close/>
                  <a:moveTo>
                    <a:pt x="7443" y="6098"/>
                  </a:moveTo>
                  <a:cubicBezTo>
                    <a:pt x="7432" y="6140"/>
                    <a:pt x="7417" y="6150"/>
                    <a:pt x="7398" y="6150"/>
                  </a:cubicBezTo>
                  <a:cubicBezTo>
                    <a:pt x="7382" y="6150"/>
                    <a:pt x="7365" y="6142"/>
                    <a:pt x="7347" y="6140"/>
                  </a:cubicBezTo>
                  <a:lnTo>
                    <a:pt x="7347" y="6140"/>
                  </a:lnTo>
                  <a:cubicBezTo>
                    <a:pt x="7369" y="6098"/>
                    <a:pt x="7406" y="6098"/>
                    <a:pt x="7443" y="6098"/>
                  </a:cubicBezTo>
                  <a:close/>
                  <a:moveTo>
                    <a:pt x="3785" y="6140"/>
                  </a:moveTo>
                  <a:cubicBezTo>
                    <a:pt x="3806" y="6140"/>
                    <a:pt x="3806" y="6161"/>
                    <a:pt x="3806" y="6161"/>
                  </a:cubicBezTo>
                  <a:lnTo>
                    <a:pt x="3785" y="6182"/>
                  </a:lnTo>
                  <a:lnTo>
                    <a:pt x="3785" y="6203"/>
                  </a:lnTo>
                  <a:cubicBezTo>
                    <a:pt x="3785" y="6203"/>
                    <a:pt x="3764" y="6182"/>
                    <a:pt x="3764" y="6161"/>
                  </a:cubicBezTo>
                  <a:cubicBezTo>
                    <a:pt x="3764" y="6140"/>
                    <a:pt x="3764" y="6140"/>
                    <a:pt x="3785" y="6140"/>
                  </a:cubicBezTo>
                  <a:close/>
                  <a:moveTo>
                    <a:pt x="7315" y="6163"/>
                  </a:moveTo>
                  <a:cubicBezTo>
                    <a:pt x="7312" y="6190"/>
                    <a:pt x="7303" y="6217"/>
                    <a:pt x="7299" y="6217"/>
                  </a:cubicBezTo>
                  <a:cubicBezTo>
                    <a:pt x="7297" y="6217"/>
                    <a:pt x="7296" y="6212"/>
                    <a:pt x="7296" y="6203"/>
                  </a:cubicBezTo>
                  <a:cubicBezTo>
                    <a:pt x="7296" y="6177"/>
                    <a:pt x="7304" y="6167"/>
                    <a:pt x="7315" y="6163"/>
                  </a:cubicBezTo>
                  <a:close/>
                  <a:moveTo>
                    <a:pt x="11354" y="6245"/>
                  </a:moveTo>
                  <a:cubicBezTo>
                    <a:pt x="11381" y="6245"/>
                    <a:pt x="11390" y="6254"/>
                    <a:pt x="11394" y="6266"/>
                  </a:cubicBezTo>
                  <a:lnTo>
                    <a:pt x="11394" y="6266"/>
                  </a:lnTo>
                  <a:cubicBezTo>
                    <a:pt x="11371" y="6265"/>
                    <a:pt x="11313" y="6245"/>
                    <a:pt x="11354" y="6245"/>
                  </a:cubicBezTo>
                  <a:close/>
                  <a:moveTo>
                    <a:pt x="7380" y="6329"/>
                  </a:moveTo>
                  <a:cubicBezTo>
                    <a:pt x="7401" y="6329"/>
                    <a:pt x="7401" y="6350"/>
                    <a:pt x="7401" y="6350"/>
                  </a:cubicBezTo>
                  <a:lnTo>
                    <a:pt x="7359" y="6371"/>
                  </a:lnTo>
                  <a:cubicBezTo>
                    <a:pt x="7359" y="6366"/>
                    <a:pt x="7359" y="6360"/>
                    <a:pt x="7359" y="6350"/>
                  </a:cubicBezTo>
                  <a:cubicBezTo>
                    <a:pt x="7359" y="6329"/>
                    <a:pt x="7359" y="6329"/>
                    <a:pt x="7380" y="6329"/>
                  </a:cubicBezTo>
                  <a:close/>
                  <a:moveTo>
                    <a:pt x="6034" y="6329"/>
                  </a:moveTo>
                  <a:cubicBezTo>
                    <a:pt x="6034" y="6345"/>
                    <a:pt x="6022" y="6385"/>
                    <a:pt x="6007" y="6385"/>
                  </a:cubicBezTo>
                  <a:cubicBezTo>
                    <a:pt x="6002" y="6385"/>
                    <a:pt x="5997" y="6381"/>
                    <a:pt x="5992" y="6371"/>
                  </a:cubicBezTo>
                  <a:cubicBezTo>
                    <a:pt x="5992" y="6337"/>
                    <a:pt x="6006" y="6330"/>
                    <a:pt x="6034" y="6329"/>
                  </a:cubicBezTo>
                  <a:close/>
                  <a:moveTo>
                    <a:pt x="1430" y="6287"/>
                  </a:moveTo>
                  <a:cubicBezTo>
                    <a:pt x="1472" y="6308"/>
                    <a:pt x="1451" y="6329"/>
                    <a:pt x="1451" y="6371"/>
                  </a:cubicBezTo>
                  <a:cubicBezTo>
                    <a:pt x="1430" y="6392"/>
                    <a:pt x="1404" y="6402"/>
                    <a:pt x="1377" y="6402"/>
                  </a:cubicBezTo>
                  <a:cubicBezTo>
                    <a:pt x="1351" y="6402"/>
                    <a:pt x="1325" y="6392"/>
                    <a:pt x="1304" y="6371"/>
                  </a:cubicBezTo>
                  <a:cubicBezTo>
                    <a:pt x="1325" y="6329"/>
                    <a:pt x="1367" y="6287"/>
                    <a:pt x="1430" y="6287"/>
                  </a:cubicBezTo>
                  <a:close/>
                  <a:moveTo>
                    <a:pt x="463" y="6455"/>
                  </a:moveTo>
                  <a:lnTo>
                    <a:pt x="442" y="6476"/>
                  </a:lnTo>
                  <a:cubicBezTo>
                    <a:pt x="456" y="6476"/>
                    <a:pt x="470" y="6457"/>
                    <a:pt x="478" y="6457"/>
                  </a:cubicBezTo>
                  <a:cubicBezTo>
                    <a:pt x="482" y="6457"/>
                    <a:pt x="484" y="6462"/>
                    <a:pt x="484" y="6476"/>
                  </a:cubicBezTo>
                  <a:cubicBezTo>
                    <a:pt x="473" y="6487"/>
                    <a:pt x="463" y="6492"/>
                    <a:pt x="455" y="6492"/>
                  </a:cubicBezTo>
                  <a:cubicBezTo>
                    <a:pt x="447" y="6492"/>
                    <a:pt x="442" y="6487"/>
                    <a:pt x="442" y="6476"/>
                  </a:cubicBezTo>
                  <a:cubicBezTo>
                    <a:pt x="442" y="6455"/>
                    <a:pt x="463" y="6455"/>
                    <a:pt x="463" y="6455"/>
                  </a:cubicBezTo>
                  <a:close/>
                  <a:moveTo>
                    <a:pt x="274" y="6518"/>
                  </a:moveTo>
                  <a:cubicBezTo>
                    <a:pt x="278" y="6523"/>
                    <a:pt x="283" y="6524"/>
                    <a:pt x="287" y="6524"/>
                  </a:cubicBezTo>
                  <a:cubicBezTo>
                    <a:pt x="295" y="6524"/>
                    <a:pt x="301" y="6520"/>
                    <a:pt x="303" y="6520"/>
                  </a:cubicBezTo>
                  <a:lnTo>
                    <a:pt x="303" y="6520"/>
                  </a:lnTo>
                  <a:cubicBezTo>
                    <a:pt x="305" y="6520"/>
                    <a:pt x="302" y="6524"/>
                    <a:pt x="295" y="6539"/>
                  </a:cubicBezTo>
                  <a:cubicBezTo>
                    <a:pt x="284" y="6550"/>
                    <a:pt x="274" y="6555"/>
                    <a:pt x="266" y="6555"/>
                  </a:cubicBezTo>
                  <a:cubicBezTo>
                    <a:pt x="258" y="6555"/>
                    <a:pt x="253" y="6550"/>
                    <a:pt x="253" y="6539"/>
                  </a:cubicBezTo>
                  <a:lnTo>
                    <a:pt x="274" y="6518"/>
                  </a:lnTo>
                  <a:close/>
                  <a:moveTo>
                    <a:pt x="6266" y="6224"/>
                  </a:moveTo>
                  <a:cubicBezTo>
                    <a:pt x="6308" y="6329"/>
                    <a:pt x="6287" y="6476"/>
                    <a:pt x="6224" y="6581"/>
                  </a:cubicBezTo>
                  <a:cubicBezTo>
                    <a:pt x="6139" y="6560"/>
                    <a:pt x="6139" y="6434"/>
                    <a:pt x="6118" y="6413"/>
                  </a:cubicBezTo>
                  <a:cubicBezTo>
                    <a:pt x="6103" y="6382"/>
                    <a:pt x="6077" y="6341"/>
                    <a:pt x="6055" y="6328"/>
                  </a:cubicBezTo>
                  <a:lnTo>
                    <a:pt x="6055" y="6328"/>
                  </a:lnTo>
                  <a:lnTo>
                    <a:pt x="6055" y="6224"/>
                  </a:lnTo>
                  <a:close/>
                  <a:moveTo>
                    <a:pt x="6995" y="6404"/>
                  </a:moveTo>
                  <a:cubicBezTo>
                    <a:pt x="7016" y="6404"/>
                    <a:pt x="7030" y="6413"/>
                    <a:pt x="7044" y="6413"/>
                  </a:cubicBezTo>
                  <a:cubicBezTo>
                    <a:pt x="7086" y="6455"/>
                    <a:pt x="7086" y="6539"/>
                    <a:pt x="7044" y="6581"/>
                  </a:cubicBezTo>
                  <a:lnTo>
                    <a:pt x="6959" y="6413"/>
                  </a:lnTo>
                  <a:cubicBezTo>
                    <a:pt x="6973" y="6406"/>
                    <a:pt x="6985" y="6404"/>
                    <a:pt x="6995" y="6404"/>
                  </a:cubicBezTo>
                  <a:close/>
                  <a:moveTo>
                    <a:pt x="1690" y="6535"/>
                  </a:moveTo>
                  <a:cubicBezTo>
                    <a:pt x="1703" y="6535"/>
                    <a:pt x="1703" y="6581"/>
                    <a:pt x="1703" y="6581"/>
                  </a:cubicBezTo>
                  <a:cubicBezTo>
                    <a:pt x="1703" y="6602"/>
                    <a:pt x="1682" y="6623"/>
                    <a:pt x="1682" y="6623"/>
                  </a:cubicBezTo>
                  <a:cubicBezTo>
                    <a:pt x="1661" y="6602"/>
                    <a:pt x="1640" y="6560"/>
                    <a:pt x="1682" y="6539"/>
                  </a:cubicBezTo>
                  <a:cubicBezTo>
                    <a:pt x="1685" y="6536"/>
                    <a:pt x="1688" y="6535"/>
                    <a:pt x="1690" y="6535"/>
                  </a:cubicBezTo>
                  <a:close/>
                  <a:moveTo>
                    <a:pt x="6224" y="6581"/>
                  </a:moveTo>
                  <a:cubicBezTo>
                    <a:pt x="6245" y="6581"/>
                    <a:pt x="6308" y="6623"/>
                    <a:pt x="6266" y="6623"/>
                  </a:cubicBezTo>
                  <a:cubicBezTo>
                    <a:pt x="6224" y="6623"/>
                    <a:pt x="6224" y="6602"/>
                    <a:pt x="6224" y="6581"/>
                  </a:cubicBezTo>
                  <a:close/>
                  <a:moveTo>
                    <a:pt x="400" y="6644"/>
                  </a:moveTo>
                  <a:cubicBezTo>
                    <a:pt x="400" y="6644"/>
                    <a:pt x="421" y="6665"/>
                    <a:pt x="421" y="6665"/>
                  </a:cubicBezTo>
                  <a:lnTo>
                    <a:pt x="421" y="6686"/>
                  </a:lnTo>
                  <a:lnTo>
                    <a:pt x="400" y="6686"/>
                  </a:lnTo>
                  <a:cubicBezTo>
                    <a:pt x="358" y="6665"/>
                    <a:pt x="400" y="6644"/>
                    <a:pt x="400" y="6644"/>
                  </a:cubicBezTo>
                  <a:close/>
                  <a:moveTo>
                    <a:pt x="7485" y="6812"/>
                  </a:moveTo>
                  <a:cubicBezTo>
                    <a:pt x="7506" y="6833"/>
                    <a:pt x="7506" y="6833"/>
                    <a:pt x="7506" y="6833"/>
                  </a:cubicBezTo>
                  <a:lnTo>
                    <a:pt x="7485" y="6854"/>
                  </a:lnTo>
                  <a:lnTo>
                    <a:pt x="7485" y="6876"/>
                  </a:lnTo>
                  <a:cubicBezTo>
                    <a:pt x="7485" y="6876"/>
                    <a:pt x="7464" y="6833"/>
                    <a:pt x="7464" y="6833"/>
                  </a:cubicBezTo>
                  <a:cubicBezTo>
                    <a:pt x="7485" y="6833"/>
                    <a:pt x="7485" y="6812"/>
                    <a:pt x="7485" y="6812"/>
                  </a:cubicBezTo>
                  <a:close/>
                  <a:moveTo>
                    <a:pt x="7191" y="6876"/>
                  </a:moveTo>
                  <a:lnTo>
                    <a:pt x="7212" y="6897"/>
                  </a:lnTo>
                  <a:lnTo>
                    <a:pt x="7191" y="6918"/>
                  </a:lnTo>
                  <a:cubicBezTo>
                    <a:pt x="7170" y="6918"/>
                    <a:pt x="7170" y="6918"/>
                    <a:pt x="7170" y="6897"/>
                  </a:cubicBezTo>
                  <a:cubicBezTo>
                    <a:pt x="7170" y="6897"/>
                    <a:pt x="7191" y="6876"/>
                    <a:pt x="7191" y="6876"/>
                  </a:cubicBezTo>
                  <a:close/>
                  <a:moveTo>
                    <a:pt x="7254" y="7065"/>
                  </a:moveTo>
                  <a:cubicBezTo>
                    <a:pt x="7275" y="7065"/>
                    <a:pt x="7275" y="7086"/>
                    <a:pt x="7275" y="7086"/>
                  </a:cubicBezTo>
                  <a:lnTo>
                    <a:pt x="7254" y="7107"/>
                  </a:lnTo>
                  <a:lnTo>
                    <a:pt x="7233" y="7128"/>
                  </a:lnTo>
                  <a:cubicBezTo>
                    <a:pt x="7233" y="7128"/>
                    <a:pt x="7233" y="7107"/>
                    <a:pt x="7233" y="7086"/>
                  </a:cubicBezTo>
                  <a:cubicBezTo>
                    <a:pt x="7233" y="7065"/>
                    <a:pt x="7233" y="7065"/>
                    <a:pt x="7254" y="7065"/>
                  </a:cubicBezTo>
                  <a:close/>
                  <a:moveTo>
                    <a:pt x="5341" y="7191"/>
                  </a:moveTo>
                  <a:lnTo>
                    <a:pt x="5362" y="7212"/>
                  </a:lnTo>
                  <a:lnTo>
                    <a:pt x="5341" y="7233"/>
                  </a:lnTo>
                  <a:cubicBezTo>
                    <a:pt x="5320" y="7233"/>
                    <a:pt x="5320" y="7212"/>
                    <a:pt x="5320" y="7212"/>
                  </a:cubicBezTo>
                  <a:cubicBezTo>
                    <a:pt x="5320" y="7191"/>
                    <a:pt x="5341" y="7191"/>
                    <a:pt x="5341" y="7191"/>
                  </a:cubicBezTo>
                  <a:close/>
                  <a:moveTo>
                    <a:pt x="7847" y="7267"/>
                  </a:moveTo>
                  <a:cubicBezTo>
                    <a:pt x="7865" y="7267"/>
                    <a:pt x="7869" y="7286"/>
                    <a:pt x="7885" y="7317"/>
                  </a:cubicBezTo>
                  <a:cubicBezTo>
                    <a:pt x="7885" y="7359"/>
                    <a:pt x="7863" y="7380"/>
                    <a:pt x="7821" y="7380"/>
                  </a:cubicBezTo>
                  <a:cubicBezTo>
                    <a:pt x="7800" y="7380"/>
                    <a:pt x="7779" y="7359"/>
                    <a:pt x="7758" y="7317"/>
                  </a:cubicBezTo>
                  <a:cubicBezTo>
                    <a:pt x="7758" y="7296"/>
                    <a:pt x="7779" y="7275"/>
                    <a:pt x="7821" y="7275"/>
                  </a:cubicBezTo>
                  <a:cubicBezTo>
                    <a:pt x="7833" y="7269"/>
                    <a:pt x="7841" y="7267"/>
                    <a:pt x="7847" y="7267"/>
                  </a:cubicBezTo>
                  <a:close/>
                  <a:moveTo>
                    <a:pt x="1682" y="6728"/>
                  </a:moveTo>
                  <a:cubicBezTo>
                    <a:pt x="1703" y="6854"/>
                    <a:pt x="1808" y="6833"/>
                    <a:pt x="1914" y="6854"/>
                  </a:cubicBezTo>
                  <a:lnTo>
                    <a:pt x="1787" y="6918"/>
                  </a:lnTo>
                  <a:cubicBezTo>
                    <a:pt x="1787" y="7002"/>
                    <a:pt x="1724" y="7107"/>
                    <a:pt x="1872" y="7170"/>
                  </a:cubicBezTo>
                  <a:cubicBezTo>
                    <a:pt x="1851" y="7254"/>
                    <a:pt x="1766" y="7338"/>
                    <a:pt x="1893" y="7422"/>
                  </a:cubicBezTo>
                  <a:cubicBezTo>
                    <a:pt x="1851" y="7464"/>
                    <a:pt x="1766" y="7443"/>
                    <a:pt x="1745" y="7506"/>
                  </a:cubicBezTo>
                  <a:cubicBezTo>
                    <a:pt x="1556" y="7359"/>
                    <a:pt x="1619" y="7149"/>
                    <a:pt x="1514" y="7002"/>
                  </a:cubicBezTo>
                  <a:cubicBezTo>
                    <a:pt x="1577" y="6897"/>
                    <a:pt x="1577" y="6791"/>
                    <a:pt x="1682" y="6728"/>
                  </a:cubicBezTo>
                  <a:close/>
                  <a:moveTo>
                    <a:pt x="1998" y="7506"/>
                  </a:moveTo>
                  <a:lnTo>
                    <a:pt x="2019" y="7527"/>
                  </a:lnTo>
                  <a:lnTo>
                    <a:pt x="2019" y="7548"/>
                  </a:lnTo>
                  <a:lnTo>
                    <a:pt x="1998" y="7548"/>
                  </a:lnTo>
                  <a:cubicBezTo>
                    <a:pt x="1977" y="7548"/>
                    <a:pt x="1977" y="7548"/>
                    <a:pt x="1977" y="7527"/>
                  </a:cubicBezTo>
                  <a:cubicBezTo>
                    <a:pt x="1977" y="7506"/>
                    <a:pt x="1998" y="7506"/>
                    <a:pt x="1998" y="7506"/>
                  </a:cubicBezTo>
                  <a:close/>
                  <a:moveTo>
                    <a:pt x="7422" y="7801"/>
                  </a:moveTo>
                  <a:lnTo>
                    <a:pt x="7422" y="7822"/>
                  </a:lnTo>
                  <a:cubicBezTo>
                    <a:pt x="7401" y="7822"/>
                    <a:pt x="7422" y="7801"/>
                    <a:pt x="7422" y="7801"/>
                  </a:cubicBezTo>
                  <a:close/>
                  <a:moveTo>
                    <a:pt x="7449" y="7816"/>
                  </a:moveTo>
                  <a:cubicBezTo>
                    <a:pt x="7449" y="7816"/>
                    <a:pt x="7447" y="7817"/>
                    <a:pt x="7443" y="7822"/>
                  </a:cubicBezTo>
                  <a:cubicBezTo>
                    <a:pt x="7443" y="7836"/>
                    <a:pt x="7441" y="7840"/>
                    <a:pt x="7438" y="7840"/>
                  </a:cubicBezTo>
                  <a:cubicBezTo>
                    <a:pt x="7434" y="7840"/>
                    <a:pt x="7429" y="7833"/>
                    <a:pt x="7425" y="7828"/>
                  </a:cubicBezTo>
                  <a:lnTo>
                    <a:pt x="7425" y="7828"/>
                  </a:lnTo>
                  <a:cubicBezTo>
                    <a:pt x="7426" y="7828"/>
                    <a:pt x="7426" y="7828"/>
                    <a:pt x="7427" y="7828"/>
                  </a:cubicBezTo>
                  <a:cubicBezTo>
                    <a:pt x="7434" y="7828"/>
                    <a:pt x="7448" y="7816"/>
                    <a:pt x="7449" y="7816"/>
                  </a:cubicBezTo>
                  <a:close/>
                  <a:moveTo>
                    <a:pt x="1451" y="7990"/>
                  </a:moveTo>
                  <a:cubicBezTo>
                    <a:pt x="1451" y="7990"/>
                    <a:pt x="1472" y="8011"/>
                    <a:pt x="1472" y="8011"/>
                  </a:cubicBezTo>
                  <a:lnTo>
                    <a:pt x="1451" y="8032"/>
                  </a:lnTo>
                  <a:lnTo>
                    <a:pt x="1430" y="8053"/>
                  </a:lnTo>
                  <a:cubicBezTo>
                    <a:pt x="1430" y="8053"/>
                    <a:pt x="1430" y="8011"/>
                    <a:pt x="1430" y="8011"/>
                  </a:cubicBezTo>
                  <a:cubicBezTo>
                    <a:pt x="1430" y="8011"/>
                    <a:pt x="1430" y="7990"/>
                    <a:pt x="1451" y="7990"/>
                  </a:cubicBezTo>
                  <a:close/>
                  <a:moveTo>
                    <a:pt x="1703" y="8368"/>
                  </a:moveTo>
                  <a:lnTo>
                    <a:pt x="1682" y="8389"/>
                  </a:lnTo>
                  <a:cubicBezTo>
                    <a:pt x="1682" y="8389"/>
                    <a:pt x="1710" y="8371"/>
                    <a:pt x="1723" y="8371"/>
                  </a:cubicBezTo>
                  <a:cubicBezTo>
                    <a:pt x="1729" y="8371"/>
                    <a:pt x="1731" y="8375"/>
                    <a:pt x="1724" y="8389"/>
                  </a:cubicBezTo>
                  <a:cubicBezTo>
                    <a:pt x="1714" y="8400"/>
                    <a:pt x="1703" y="8405"/>
                    <a:pt x="1695" y="8405"/>
                  </a:cubicBezTo>
                  <a:cubicBezTo>
                    <a:pt x="1688" y="8405"/>
                    <a:pt x="1682" y="8400"/>
                    <a:pt x="1682" y="8389"/>
                  </a:cubicBezTo>
                  <a:cubicBezTo>
                    <a:pt x="1682" y="8368"/>
                    <a:pt x="1703" y="8368"/>
                    <a:pt x="1703" y="8368"/>
                  </a:cubicBezTo>
                  <a:close/>
                  <a:moveTo>
                    <a:pt x="6076" y="8557"/>
                  </a:moveTo>
                  <a:cubicBezTo>
                    <a:pt x="6097" y="8557"/>
                    <a:pt x="6097" y="8578"/>
                    <a:pt x="6097" y="8578"/>
                  </a:cubicBezTo>
                  <a:lnTo>
                    <a:pt x="6097" y="8600"/>
                  </a:lnTo>
                  <a:lnTo>
                    <a:pt x="6076" y="8600"/>
                  </a:lnTo>
                  <a:cubicBezTo>
                    <a:pt x="6055" y="8578"/>
                    <a:pt x="6076" y="8557"/>
                    <a:pt x="6076" y="8557"/>
                  </a:cubicBezTo>
                  <a:close/>
                  <a:moveTo>
                    <a:pt x="6412" y="8699"/>
                  </a:moveTo>
                  <a:cubicBezTo>
                    <a:pt x="6434" y="8699"/>
                    <a:pt x="6434" y="8730"/>
                    <a:pt x="6434" y="8747"/>
                  </a:cubicBezTo>
                  <a:cubicBezTo>
                    <a:pt x="6413" y="8726"/>
                    <a:pt x="6350" y="8705"/>
                    <a:pt x="6392" y="8705"/>
                  </a:cubicBezTo>
                  <a:cubicBezTo>
                    <a:pt x="6400" y="8701"/>
                    <a:pt x="6406" y="8699"/>
                    <a:pt x="6412" y="8699"/>
                  </a:cubicBezTo>
                  <a:close/>
                  <a:moveTo>
                    <a:pt x="1661" y="8536"/>
                  </a:moveTo>
                  <a:lnTo>
                    <a:pt x="1740" y="8873"/>
                  </a:lnTo>
                  <a:lnTo>
                    <a:pt x="1661" y="8873"/>
                  </a:lnTo>
                  <a:cubicBezTo>
                    <a:pt x="1619" y="8768"/>
                    <a:pt x="1619" y="8642"/>
                    <a:pt x="1661" y="8536"/>
                  </a:cubicBezTo>
                  <a:close/>
                  <a:moveTo>
                    <a:pt x="6430" y="8752"/>
                  </a:moveTo>
                  <a:cubicBezTo>
                    <a:pt x="6498" y="8777"/>
                    <a:pt x="6453" y="8852"/>
                    <a:pt x="6465" y="8911"/>
                  </a:cubicBezTo>
                  <a:lnTo>
                    <a:pt x="6465" y="8911"/>
                  </a:lnTo>
                  <a:cubicBezTo>
                    <a:pt x="6425" y="8899"/>
                    <a:pt x="6405" y="8865"/>
                    <a:pt x="6371" y="8831"/>
                  </a:cubicBezTo>
                  <a:lnTo>
                    <a:pt x="6430" y="8752"/>
                  </a:lnTo>
                  <a:close/>
                  <a:moveTo>
                    <a:pt x="1569" y="8967"/>
                  </a:moveTo>
                  <a:cubicBezTo>
                    <a:pt x="1582" y="8967"/>
                    <a:pt x="1598" y="8978"/>
                    <a:pt x="1619" y="8999"/>
                  </a:cubicBezTo>
                  <a:lnTo>
                    <a:pt x="1640" y="9020"/>
                  </a:lnTo>
                  <a:cubicBezTo>
                    <a:pt x="1621" y="9039"/>
                    <a:pt x="1607" y="9049"/>
                    <a:pt x="1592" y="9049"/>
                  </a:cubicBezTo>
                  <a:cubicBezTo>
                    <a:pt x="1575" y="9049"/>
                    <a:pt x="1558" y="9034"/>
                    <a:pt x="1535" y="8999"/>
                  </a:cubicBezTo>
                  <a:cubicBezTo>
                    <a:pt x="1546" y="8978"/>
                    <a:pt x="1556" y="8967"/>
                    <a:pt x="1569" y="8967"/>
                  </a:cubicBezTo>
                  <a:close/>
                  <a:moveTo>
                    <a:pt x="6602" y="8936"/>
                  </a:moveTo>
                  <a:cubicBezTo>
                    <a:pt x="6560" y="9062"/>
                    <a:pt x="6560" y="9062"/>
                    <a:pt x="6455" y="9104"/>
                  </a:cubicBezTo>
                  <a:cubicBezTo>
                    <a:pt x="6380" y="9030"/>
                    <a:pt x="6471" y="8988"/>
                    <a:pt x="6492" y="8936"/>
                  </a:cubicBezTo>
                  <a:close/>
                  <a:moveTo>
                    <a:pt x="8116" y="9041"/>
                  </a:moveTo>
                  <a:cubicBezTo>
                    <a:pt x="8116" y="9041"/>
                    <a:pt x="8137" y="9062"/>
                    <a:pt x="8137" y="9062"/>
                  </a:cubicBezTo>
                  <a:lnTo>
                    <a:pt x="8116" y="9083"/>
                  </a:lnTo>
                  <a:lnTo>
                    <a:pt x="8095" y="9104"/>
                  </a:lnTo>
                  <a:cubicBezTo>
                    <a:pt x="8095" y="9104"/>
                    <a:pt x="8095" y="9083"/>
                    <a:pt x="8095" y="9062"/>
                  </a:cubicBezTo>
                  <a:cubicBezTo>
                    <a:pt x="8095" y="9041"/>
                    <a:pt x="8116" y="9041"/>
                    <a:pt x="8116" y="9041"/>
                  </a:cubicBezTo>
                  <a:close/>
                  <a:moveTo>
                    <a:pt x="7632" y="10029"/>
                  </a:moveTo>
                  <a:lnTo>
                    <a:pt x="7653" y="10050"/>
                  </a:lnTo>
                  <a:lnTo>
                    <a:pt x="7632" y="10071"/>
                  </a:lnTo>
                  <a:cubicBezTo>
                    <a:pt x="7611" y="10071"/>
                    <a:pt x="7611" y="10071"/>
                    <a:pt x="7611" y="10050"/>
                  </a:cubicBezTo>
                  <a:cubicBezTo>
                    <a:pt x="7611" y="10029"/>
                    <a:pt x="7632" y="10029"/>
                    <a:pt x="7632" y="10029"/>
                  </a:cubicBezTo>
                  <a:close/>
                  <a:moveTo>
                    <a:pt x="2565" y="11774"/>
                  </a:moveTo>
                  <a:cubicBezTo>
                    <a:pt x="2607" y="11774"/>
                    <a:pt x="2607" y="11795"/>
                    <a:pt x="2607" y="11816"/>
                  </a:cubicBezTo>
                  <a:cubicBezTo>
                    <a:pt x="2586" y="11816"/>
                    <a:pt x="2523" y="11774"/>
                    <a:pt x="2565" y="11774"/>
                  </a:cubicBezTo>
                  <a:close/>
                  <a:moveTo>
                    <a:pt x="1777" y="11819"/>
                  </a:moveTo>
                  <a:cubicBezTo>
                    <a:pt x="1783" y="11819"/>
                    <a:pt x="1787" y="11823"/>
                    <a:pt x="1787" y="11837"/>
                  </a:cubicBezTo>
                  <a:cubicBezTo>
                    <a:pt x="1780" y="11844"/>
                    <a:pt x="1773" y="11847"/>
                    <a:pt x="1767" y="11847"/>
                  </a:cubicBezTo>
                  <a:cubicBezTo>
                    <a:pt x="1755" y="11847"/>
                    <a:pt x="1745" y="11837"/>
                    <a:pt x="1745" y="11837"/>
                  </a:cubicBezTo>
                  <a:cubicBezTo>
                    <a:pt x="1745" y="11837"/>
                    <a:pt x="1764" y="11819"/>
                    <a:pt x="1777" y="11819"/>
                  </a:cubicBezTo>
                  <a:close/>
                  <a:moveTo>
                    <a:pt x="6266" y="1"/>
                  </a:moveTo>
                  <a:lnTo>
                    <a:pt x="6224" y="106"/>
                  </a:lnTo>
                  <a:cubicBezTo>
                    <a:pt x="6170" y="106"/>
                    <a:pt x="6146" y="59"/>
                    <a:pt x="6101" y="59"/>
                  </a:cubicBezTo>
                  <a:cubicBezTo>
                    <a:pt x="6094" y="59"/>
                    <a:pt x="6085" y="61"/>
                    <a:pt x="6076" y="64"/>
                  </a:cubicBezTo>
                  <a:cubicBezTo>
                    <a:pt x="5929" y="148"/>
                    <a:pt x="5950" y="337"/>
                    <a:pt x="5824" y="421"/>
                  </a:cubicBezTo>
                  <a:cubicBezTo>
                    <a:pt x="5751" y="389"/>
                    <a:pt x="5677" y="374"/>
                    <a:pt x="5606" y="374"/>
                  </a:cubicBezTo>
                  <a:cubicBezTo>
                    <a:pt x="5535" y="374"/>
                    <a:pt x="5467" y="389"/>
                    <a:pt x="5404" y="421"/>
                  </a:cubicBezTo>
                  <a:cubicBezTo>
                    <a:pt x="5509" y="505"/>
                    <a:pt x="5614" y="631"/>
                    <a:pt x="5656" y="778"/>
                  </a:cubicBezTo>
                  <a:cubicBezTo>
                    <a:pt x="5551" y="863"/>
                    <a:pt x="5635" y="989"/>
                    <a:pt x="5593" y="1094"/>
                  </a:cubicBezTo>
                  <a:lnTo>
                    <a:pt x="5488" y="1136"/>
                  </a:lnTo>
                  <a:lnTo>
                    <a:pt x="5593" y="1199"/>
                  </a:lnTo>
                  <a:cubicBezTo>
                    <a:pt x="5614" y="1241"/>
                    <a:pt x="5614" y="1283"/>
                    <a:pt x="5572" y="1304"/>
                  </a:cubicBezTo>
                  <a:cubicBezTo>
                    <a:pt x="5530" y="1346"/>
                    <a:pt x="5656" y="1388"/>
                    <a:pt x="5572" y="1409"/>
                  </a:cubicBezTo>
                  <a:lnTo>
                    <a:pt x="5467" y="1409"/>
                  </a:lnTo>
                  <a:cubicBezTo>
                    <a:pt x="5425" y="1325"/>
                    <a:pt x="5404" y="1220"/>
                    <a:pt x="5383" y="1115"/>
                  </a:cubicBezTo>
                  <a:cubicBezTo>
                    <a:pt x="5375" y="1113"/>
                    <a:pt x="5368" y="1112"/>
                    <a:pt x="5362" y="1112"/>
                  </a:cubicBezTo>
                  <a:cubicBezTo>
                    <a:pt x="5302" y="1112"/>
                    <a:pt x="5316" y="1201"/>
                    <a:pt x="5277" y="1220"/>
                  </a:cubicBezTo>
                  <a:cubicBezTo>
                    <a:pt x="5246" y="1204"/>
                    <a:pt x="5238" y="1164"/>
                    <a:pt x="5208" y="1164"/>
                  </a:cubicBezTo>
                  <a:cubicBezTo>
                    <a:pt x="5199" y="1164"/>
                    <a:pt x="5188" y="1168"/>
                    <a:pt x="5172" y="1178"/>
                  </a:cubicBezTo>
                  <a:cubicBezTo>
                    <a:pt x="5109" y="1220"/>
                    <a:pt x="5130" y="1325"/>
                    <a:pt x="5025" y="1346"/>
                  </a:cubicBezTo>
                  <a:cubicBezTo>
                    <a:pt x="5004" y="1351"/>
                    <a:pt x="4982" y="1353"/>
                    <a:pt x="4959" y="1353"/>
                  </a:cubicBezTo>
                  <a:cubicBezTo>
                    <a:pt x="4936" y="1353"/>
                    <a:pt x="4912" y="1351"/>
                    <a:pt x="4889" y="1351"/>
                  </a:cubicBezTo>
                  <a:cubicBezTo>
                    <a:pt x="4841" y="1351"/>
                    <a:pt x="4794" y="1357"/>
                    <a:pt x="4752" y="1388"/>
                  </a:cubicBezTo>
                  <a:cubicBezTo>
                    <a:pt x="4815" y="1430"/>
                    <a:pt x="4836" y="1535"/>
                    <a:pt x="4794" y="1619"/>
                  </a:cubicBezTo>
                  <a:cubicBezTo>
                    <a:pt x="4731" y="1704"/>
                    <a:pt x="4836" y="1830"/>
                    <a:pt x="4815" y="1872"/>
                  </a:cubicBezTo>
                  <a:cubicBezTo>
                    <a:pt x="4815" y="1935"/>
                    <a:pt x="4962" y="1872"/>
                    <a:pt x="4899" y="1977"/>
                  </a:cubicBezTo>
                  <a:cubicBezTo>
                    <a:pt x="4878" y="2019"/>
                    <a:pt x="4941" y="2103"/>
                    <a:pt x="4941" y="2166"/>
                  </a:cubicBezTo>
                  <a:cubicBezTo>
                    <a:pt x="4941" y="2208"/>
                    <a:pt x="4941" y="2229"/>
                    <a:pt x="4962" y="2250"/>
                  </a:cubicBezTo>
                  <a:cubicBezTo>
                    <a:pt x="4973" y="2261"/>
                    <a:pt x="4988" y="2266"/>
                    <a:pt x="5004" y="2266"/>
                  </a:cubicBezTo>
                  <a:cubicBezTo>
                    <a:pt x="5020" y="2266"/>
                    <a:pt x="5036" y="2261"/>
                    <a:pt x="5046" y="2250"/>
                  </a:cubicBezTo>
                  <a:cubicBezTo>
                    <a:pt x="5046" y="2187"/>
                    <a:pt x="4920" y="2103"/>
                    <a:pt x="5046" y="2019"/>
                  </a:cubicBezTo>
                  <a:cubicBezTo>
                    <a:pt x="5109" y="2019"/>
                    <a:pt x="5130" y="2082"/>
                    <a:pt x="5151" y="2103"/>
                  </a:cubicBezTo>
                  <a:lnTo>
                    <a:pt x="5130" y="2187"/>
                  </a:lnTo>
                  <a:cubicBezTo>
                    <a:pt x="5172" y="2271"/>
                    <a:pt x="5277" y="2292"/>
                    <a:pt x="5299" y="2397"/>
                  </a:cubicBezTo>
                  <a:cubicBezTo>
                    <a:pt x="5315" y="2397"/>
                    <a:pt x="5336" y="2394"/>
                    <a:pt x="5354" y="2394"/>
                  </a:cubicBezTo>
                  <a:cubicBezTo>
                    <a:pt x="5381" y="2394"/>
                    <a:pt x="5404" y="2402"/>
                    <a:pt x="5404" y="2439"/>
                  </a:cubicBezTo>
                  <a:lnTo>
                    <a:pt x="5404" y="2481"/>
                  </a:lnTo>
                  <a:cubicBezTo>
                    <a:pt x="5383" y="2502"/>
                    <a:pt x="5341" y="2523"/>
                    <a:pt x="5320" y="2523"/>
                  </a:cubicBezTo>
                  <a:cubicBezTo>
                    <a:pt x="5254" y="2556"/>
                    <a:pt x="5214" y="2576"/>
                    <a:pt x="5186" y="2576"/>
                  </a:cubicBezTo>
                  <a:cubicBezTo>
                    <a:pt x="5142" y="2576"/>
                    <a:pt x="5127" y="2526"/>
                    <a:pt x="5088" y="2397"/>
                  </a:cubicBezTo>
                  <a:cubicBezTo>
                    <a:pt x="5088" y="2367"/>
                    <a:pt x="5066" y="2347"/>
                    <a:pt x="5037" y="2347"/>
                  </a:cubicBezTo>
                  <a:cubicBezTo>
                    <a:pt x="5027" y="2347"/>
                    <a:pt x="5015" y="2350"/>
                    <a:pt x="5004" y="2355"/>
                  </a:cubicBezTo>
                  <a:cubicBezTo>
                    <a:pt x="5004" y="2418"/>
                    <a:pt x="4983" y="2502"/>
                    <a:pt x="4941" y="2566"/>
                  </a:cubicBezTo>
                  <a:cubicBezTo>
                    <a:pt x="4983" y="2587"/>
                    <a:pt x="5025" y="2566"/>
                    <a:pt x="5046" y="2629"/>
                  </a:cubicBezTo>
                  <a:cubicBezTo>
                    <a:pt x="5067" y="2734"/>
                    <a:pt x="5046" y="2839"/>
                    <a:pt x="5004" y="2923"/>
                  </a:cubicBezTo>
                  <a:lnTo>
                    <a:pt x="5109" y="2965"/>
                  </a:lnTo>
                  <a:cubicBezTo>
                    <a:pt x="5067" y="3028"/>
                    <a:pt x="5046" y="3091"/>
                    <a:pt x="5046" y="3154"/>
                  </a:cubicBezTo>
                  <a:cubicBezTo>
                    <a:pt x="5067" y="3238"/>
                    <a:pt x="5004" y="3301"/>
                    <a:pt x="5004" y="3364"/>
                  </a:cubicBezTo>
                  <a:cubicBezTo>
                    <a:pt x="5049" y="3440"/>
                    <a:pt x="5116" y="3450"/>
                    <a:pt x="5173" y="3450"/>
                  </a:cubicBezTo>
                  <a:cubicBezTo>
                    <a:pt x="5195" y="3450"/>
                    <a:pt x="5216" y="3449"/>
                    <a:pt x="5233" y="3449"/>
                  </a:cubicBezTo>
                  <a:lnTo>
                    <a:pt x="5233" y="3449"/>
                  </a:lnTo>
                  <a:cubicBezTo>
                    <a:pt x="5231" y="3544"/>
                    <a:pt x="5338" y="3622"/>
                    <a:pt x="5299" y="3701"/>
                  </a:cubicBezTo>
                  <a:cubicBezTo>
                    <a:pt x="5172" y="3890"/>
                    <a:pt x="5277" y="4058"/>
                    <a:pt x="5320" y="4226"/>
                  </a:cubicBezTo>
                  <a:cubicBezTo>
                    <a:pt x="5467" y="4226"/>
                    <a:pt x="5572" y="4290"/>
                    <a:pt x="5656" y="4395"/>
                  </a:cubicBezTo>
                  <a:cubicBezTo>
                    <a:pt x="5635" y="4426"/>
                    <a:pt x="5603" y="4426"/>
                    <a:pt x="5572" y="4426"/>
                  </a:cubicBezTo>
                  <a:cubicBezTo>
                    <a:pt x="5540" y="4426"/>
                    <a:pt x="5509" y="4426"/>
                    <a:pt x="5488" y="4458"/>
                  </a:cubicBezTo>
                  <a:cubicBezTo>
                    <a:pt x="5467" y="4584"/>
                    <a:pt x="5509" y="4710"/>
                    <a:pt x="5593" y="4794"/>
                  </a:cubicBezTo>
                  <a:cubicBezTo>
                    <a:pt x="5698" y="4794"/>
                    <a:pt x="5782" y="4857"/>
                    <a:pt x="5782" y="4941"/>
                  </a:cubicBezTo>
                  <a:cubicBezTo>
                    <a:pt x="5782" y="5046"/>
                    <a:pt x="5908" y="5067"/>
                    <a:pt x="5908" y="5152"/>
                  </a:cubicBezTo>
                  <a:cubicBezTo>
                    <a:pt x="5889" y="5164"/>
                    <a:pt x="5869" y="5167"/>
                    <a:pt x="5849" y="5167"/>
                  </a:cubicBezTo>
                  <a:cubicBezTo>
                    <a:pt x="5827" y="5167"/>
                    <a:pt x="5806" y="5164"/>
                    <a:pt x="5788" y="5164"/>
                  </a:cubicBezTo>
                  <a:cubicBezTo>
                    <a:pt x="5766" y="5164"/>
                    <a:pt x="5748" y="5169"/>
                    <a:pt x="5740" y="5194"/>
                  </a:cubicBezTo>
                  <a:cubicBezTo>
                    <a:pt x="5761" y="5341"/>
                    <a:pt x="5824" y="5446"/>
                    <a:pt x="5908" y="5551"/>
                  </a:cubicBezTo>
                  <a:cubicBezTo>
                    <a:pt x="5971" y="5593"/>
                    <a:pt x="6013" y="5635"/>
                    <a:pt x="6055" y="5698"/>
                  </a:cubicBezTo>
                  <a:cubicBezTo>
                    <a:pt x="6097" y="5824"/>
                    <a:pt x="6245" y="5887"/>
                    <a:pt x="6224" y="6035"/>
                  </a:cubicBezTo>
                  <a:cubicBezTo>
                    <a:pt x="6224" y="6052"/>
                    <a:pt x="6224" y="6082"/>
                    <a:pt x="6201" y="6082"/>
                  </a:cubicBezTo>
                  <a:cubicBezTo>
                    <a:pt x="6196" y="6082"/>
                    <a:pt x="6190" y="6081"/>
                    <a:pt x="6182" y="6077"/>
                  </a:cubicBezTo>
                  <a:cubicBezTo>
                    <a:pt x="6161" y="6035"/>
                    <a:pt x="6182" y="5971"/>
                    <a:pt x="6139" y="5971"/>
                  </a:cubicBezTo>
                  <a:cubicBezTo>
                    <a:pt x="6038" y="6032"/>
                    <a:pt x="6034" y="6113"/>
                    <a:pt x="6034" y="6213"/>
                  </a:cubicBezTo>
                  <a:lnTo>
                    <a:pt x="6034" y="6213"/>
                  </a:lnTo>
                  <a:lnTo>
                    <a:pt x="5929" y="6266"/>
                  </a:lnTo>
                  <a:cubicBezTo>
                    <a:pt x="5908" y="6203"/>
                    <a:pt x="5824" y="6182"/>
                    <a:pt x="5824" y="6098"/>
                  </a:cubicBezTo>
                  <a:cubicBezTo>
                    <a:pt x="5824" y="6077"/>
                    <a:pt x="5866" y="6056"/>
                    <a:pt x="5824" y="6035"/>
                  </a:cubicBezTo>
                  <a:cubicBezTo>
                    <a:pt x="5803" y="5908"/>
                    <a:pt x="5656" y="6014"/>
                    <a:pt x="5614" y="5908"/>
                  </a:cubicBezTo>
                  <a:lnTo>
                    <a:pt x="5656" y="5803"/>
                  </a:lnTo>
                  <a:lnTo>
                    <a:pt x="5572" y="5761"/>
                  </a:lnTo>
                  <a:lnTo>
                    <a:pt x="5593" y="5698"/>
                  </a:lnTo>
                  <a:cubicBezTo>
                    <a:pt x="5509" y="5593"/>
                    <a:pt x="5425" y="5509"/>
                    <a:pt x="5320" y="5404"/>
                  </a:cubicBezTo>
                  <a:cubicBezTo>
                    <a:pt x="5151" y="5320"/>
                    <a:pt x="5214" y="5130"/>
                    <a:pt x="5151" y="5025"/>
                  </a:cubicBezTo>
                  <a:cubicBezTo>
                    <a:pt x="5109" y="4983"/>
                    <a:pt x="5130" y="4899"/>
                    <a:pt x="5109" y="4878"/>
                  </a:cubicBezTo>
                  <a:cubicBezTo>
                    <a:pt x="4983" y="4731"/>
                    <a:pt x="4920" y="4542"/>
                    <a:pt x="4920" y="4353"/>
                  </a:cubicBezTo>
                  <a:lnTo>
                    <a:pt x="4331" y="3974"/>
                  </a:lnTo>
                  <a:cubicBezTo>
                    <a:pt x="4331" y="4079"/>
                    <a:pt x="4226" y="4121"/>
                    <a:pt x="4289" y="4184"/>
                  </a:cubicBezTo>
                  <a:cubicBezTo>
                    <a:pt x="4289" y="4309"/>
                    <a:pt x="4126" y="4249"/>
                    <a:pt x="4121" y="4348"/>
                  </a:cubicBezTo>
                  <a:lnTo>
                    <a:pt x="4121" y="4348"/>
                  </a:lnTo>
                  <a:cubicBezTo>
                    <a:pt x="4028" y="4319"/>
                    <a:pt x="4117" y="4224"/>
                    <a:pt x="4058" y="4184"/>
                  </a:cubicBezTo>
                  <a:cubicBezTo>
                    <a:pt x="3953" y="4121"/>
                    <a:pt x="3848" y="4121"/>
                    <a:pt x="3764" y="4016"/>
                  </a:cubicBezTo>
                  <a:cubicBezTo>
                    <a:pt x="3785" y="3995"/>
                    <a:pt x="3806" y="3974"/>
                    <a:pt x="3827" y="3932"/>
                  </a:cubicBezTo>
                  <a:cubicBezTo>
                    <a:pt x="3596" y="3827"/>
                    <a:pt x="3322" y="3785"/>
                    <a:pt x="3070" y="3785"/>
                  </a:cubicBezTo>
                  <a:cubicBezTo>
                    <a:pt x="3007" y="3764"/>
                    <a:pt x="2944" y="3722"/>
                    <a:pt x="2881" y="3680"/>
                  </a:cubicBezTo>
                  <a:cubicBezTo>
                    <a:pt x="2860" y="3673"/>
                    <a:pt x="2839" y="3670"/>
                    <a:pt x="2818" y="3670"/>
                  </a:cubicBezTo>
                  <a:cubicBezTo>
                    <a:pt x="2778" y="3670"/>
                    <a:pt x="2741" y="3680"/>
                    <a:pt x="2713" y="3680"/>
                  </a:cubicBezTo>
                  <a:cubicBezTo>
                    <a:pt x="2565" y="3617"/>
                    <a:pt x="2418" y="3554"/>
                    <a:pt x="2313" y="3449"/>
                  </a:cubicBezTo>
                  <a:cubicBezTo>
                    <a:pt x="2166" y="3491"/>
                    <a:pt x="2229" y="3617"/>
                    <a:pt x="2208" y="3701"/>
                  </a:cubicBezTo>
                  <a:lnTo>
                    <a:pt x="2103" y="3764"/>
                  </a:lnTo>
                  <a:lnTo>
                    <a:pt x="2103" y="3890"/>
                  </a:lnTo>
                  <a:lnTo>
                    <a:pt x="2208" y="3953"/>
                  </a:lnTo>
                  <a:cubicBezTo>
                    <a:pt x="2078" y="4083"/>
                    <a:pt x="1909" y="4163"/>
                    <a:pt x="1723" y="4163"/>
                  </a:cubicBezTo>
                  <a:cubicBezTo>
                    <a:pt x="1669" y="4163"/>
                    <a:pt x="1613" y="4157"/>
                    <a:pt x="1556" y="4142"/>
                  </a:cubicBezTo>
                  <a:cubicBezTo>
                    <a:pt x="1535" y="4121"/>
                    <a:pt x="1556" y="4037"/>
                    <a:pt x="1472" y="4037"/>
                  </a:cubicBezTo>
                  <a:cubicBezTo>
                    <a:pt x="1493" y="4121"/>
                    <a:pt x="1451" y="4184"/>
                    <a:pt x="1388" y="4205"/>
                  </a:cubicBezTo>
                  <a:lnTo>
                    <a:pt x="1325" y="4100"/>
                  </a:lnTo>
                  <a:cubicBezTo>
                    <a:pt x="1283" y="4184"/>
                    <a:pt x="1262" y="4290"/>
                    <a:pt x="1241" y="4353"/>
                  </a:cubicBezTo>
                  <a:cubicBezTo>
                    <a:pt x="1262" y="4458"/>
                    <a:pt x="1388" y="4458"/>
                    <a:pt x="1409" y="4521"/>
                  </a:cubicBezTo>
                  <a:cubicBezTo>
                    <a:pt x="1430" y="4626"/>
                    <a:pt x="1346" y="4689"/>
                    <a:pt x="1325" y="4773"/>
                  </a:cubicBezTo>
                  <a:cubicBezTo>
                    <a:pt x="1283" y="4647"/>
                    <a:pt x="1178" y="4605"/>
                    <a:pt x="1115" y="4605"/>
                  </a:cubicBezTo>
                  <a:cubicBezTo>
                    <a:pt x="1067" y="4605"/>
                    <a:pt x="1056" y="4640"/>
                    <a:pt x="1026" y="4640"/>
                  </a:cubicBezTo>
                  <a:cubicBezTo>
                    <a:pt x="1016" y="4640"/>
                    <a:pt x="1004" y="4636"/>
                    <a:pt x="989" y="4626"/>
                  </a:cubicBezTo>
                  <a:cubicBezTo>
                    <a:pt x="883" y="4374"/>
                    <a:pt x="610" y="4374"/>
                    <a:pt x="337" y="4205"/>
                  </a:cubicBezTo>
                  <a:lnTo>
                    <a:pt x="337" y="4205"/>
                  </a:lnTo>
                  <a:cubicBezTo>
                    <a:pt x="421" y="4437"/>
                    <a:pt x="295" y="4542"/>
                    <a:pt x="316" y="4689"/>
                  </a:cubicBezTo>
                  <a:cubicBezTo>
                    <a:pt x="673" y="4962"/>
                    <a:pt x="757" y="5046"/>
                    <a:pt x="715" y="5088"/>
                  </a:cubicBezTo>
                  <a:lnTo>
                    <a:pt x="631" y="5109"/>
                  </a:lnTo>
                  <a:cubicBezTo>
                    <a:pt x="673" y="5173"/>
                    <a:pt x="694" y="5236"/>
                    <a:pt x="673" y="5320"/>
                  </a:cubicBezTo>
                  <a:cubicBezTo>
                    <a:pt x="589" y="5341"/>
                    <a:pt x="547" y="5383"/>
                    <a:pt x="505" y="5446"/>
                  </a:cubicBezTo>
                  <a:cubicBezTo>
                    <a:pt x="505" y="5551"/>
                    <a:pt x="463" y="5656"/>
                    <a:pt x="421" y="5740"/>
                  </a:cubicBezTo>
                  <a:cubicBezTo>
                    <a:pt x="437" y="5751"/>
                    <a:pt x="451" y="5755"/>
                    <a:pt x="463" y="5755"/>
                  </a:cubicBezTo>
                  <a:cubicBezTo>
                    <a:pt x="490" y="5755"/>
                    <a:pt x="507" y="5736"/>
                    <a:pt x="529" y="5736"/>
                  </a:cubicBezTo>
                  <a:cubicBezTo>
                    <a:pt x="535" y="5736"/>
                    <a:pt x="541" y="5737"/>
                    <a:pt x="547" y="5740"/>
                  </a:cubicBezTo>
                  <a:lnTo>
                    <a:pt x="610" y="5866"/>
                  </a:lnTo>
                  <a:cubicBezTo>
                    <a:pt x="463" y="5971"/>
                    <a:pt x="421" y="5971"/>
                    <a:pt x="400" y="6098"/>
                  </a:cubicBezTo>
                  <a:cubicBezTo>
                    <a:pt x="337" y="6329"/>
                    <a:pt x="169" y="6497"/>
                    <a:pt x="105" y="6728"/>
                  </a:cubicBezTo>
                  <a:cubicBezTo>
                    <a:pt x="105" y="6770"/>
                    <a:pt x="42" y="6812"/>
                    <a:pt x="21" y="6854"/>
                  </a:cubicBezTo>
                  <a:cubicBezTo>
                    <a:pt x="84" y="6939"/>
                    <a:pt x="84" y="7065"/>
                    <a:pt x="21" y="7170"/>
                  </a:cubicBezTo>
                  <a:cubicBezTo>
                    <a:pt x="0" y="7191"/>
                    <a:pt x="0" y="7233"/>
                    <a:pt x="42" y="7254"/>
                  </a:cubicBezTo>
                  <a:cubicBezTo>
                    <a:pt x="84" y="7170"/>
                    <a:pt x="190" y="7233"/>
                    <a:pt x="253" y="7170"/>
                  </a:cubicBezTo>
                  <a:cubicBezTo>
                    <a:pt x="253" y="7044"/>
                    <a:pt x="337" y="6918"/>
                    <a:pt x="274" y="6791"/>
                  </a:cubicBezTo>
                  <a:cubicBezTo>
                    <a:pt x="306" y="6775"/>
                    <a:pt x="338" y="6768"/>
                    <a:pt x="369" y="6768"/>
                  </a:cubicBezTo>
                  <a:cubicBezTo>
                    <a:pt x="419" y="6768"/>
                    <a:pt x="466" y="6786"/>
                    <a:pt x="505" y="6812"/>
                  </a:cubicBezTo>
                  <a:cubicBezTo>
                    <a:pt x="442" y="6960"/>
                    <a:pt x="547" y="7107"/>
                    <a:pt x="610" y="7233"/>
                  </a:cubicBezTo>
                  <a:cubicBezTo>
                    <a:pt x="568" y="7254"/>
                    <a:pt x="547" y="7296"/>
                    <a:pt x="568" y="7338"/>
                  </a:cubicBezTo>
                  <a:cubicBezTo>
                    <a:pt x="589" y="7422"/>
                    <a:pt x="673" y="7443"/>
                    <a:pt x="736" y="7464"/>
                  </a:cubicBezTo>
                  <a:cubicBezTo>
                    <a:pt x="757" y="7548"/>
                    <a:pt x="757" y="7632"/>
                    <a:pt x="736" y="7716"/>
                  </a:cubicBezTo>
                  <a:cubicBezTo>
                    <a:pt x="673" y="7759"/>
                    <a:pt x="568" y="7716"/>
                    <a:pt x="568" y="7822"/>
                  </a:cubicBezTo>
                  <a:cubicBezTo>
                    <a:pt x="589" y="7906"/>
                    <a:pt x="715" y="7864"/>
                    <a:pt x="757" y="7969"/>
                  </a:cubicBezTo>
                  <a:cubicBezTo>
                    <a:pt x="778" y="8074"/>
                    <a:pt x="652" y="8158"/>
                    <a:pt x="757" y="8263"/>
                  </a:cubicBezTo>
                  <a:cubicBezTo>
                    <a:pt x="673" y="8389"/>
                    <a:pt x="757" y="8536"/>
                    <a:pt x="757" y="8684"/>
                  </a:cubicBezTo>
                  <a:lnTo>
                    <a:pt x="757" y="9125"/>
                  </a:lnTo>
                  <a:cubicBezTo>
                    <a:pt x="820" y="9251"/>
                    <a:pt x="989" y="9251"/>
                    <a:pt x="989" y="9377"/>
                  </a:cubicBezTo>
                  <a:cubicBezTo>
                    <a:pt x="946" y="9462"/>
                    <a:pt x="925" y="9525"/>
                    <a:pt x="883" y="9588"/>
                  </a:cubicBezTo>
                  <a:lnTo>
                    <a:pt x="989" y="9630"/>
                  </a:lnTo>
                  <a:cubicBezTo>
                    <a:pt x="1031" y="10176"/>
                    <a:pt x="1283" y="10660"/>
                    <a:pt x="1325" y="11186"/>
                  </a:cubicBezTo>
                  <a:cubicBezTo>
                    <a:pt x="1367" y="11207"/>
                    <a:pt x="1430" y="11207"/>
                    <a:pt x="1430" y="11228"/>
                  </a:cubicBezTo>
                  <a:cubicBezTo>
                    <a:pt x="1451" y="11396"/>
                    <a:pt x="1388" y="11564"/>
                    <a:pt x="1451" y="11690"/>
                  </a:cubicBezTo>
                  <a:cubicBezTo>
                    <a:pt x="1462" y="11692"/>
                    <a:pt x="1472" y="11692"/>
                    <a:pt x="1482" y="11692"/>
                  </a:cubicBezTo>
                  <a:cubicBezTo>
                    <a:pt x="1599" y="11692"/>
                    <a:pt x="1603" y="11580"/>
                    <a:pt x="1661" y="11522"/>
                  </a:cubicBezTo>
                  <a:lnTo>
                    <a:pt x="1661" y="11522"/>
                  </a:lnTo>
                  <a:cubicBezTo>
                    <a:pt x="1703" y="11669"/>
                    <a:pt x="1682" y="11816"/>
                    <a:pt x="1598" y="11921"/>
                  </a:cubicBezTo>
                  <a:cubicBezTo>
                    <a:pt x="1514" y="11942"/>
                    <a:pt x="1430" y="11942"/>
                    <a:pt x="1388" y="12026"/>
                  </a:cubicBezTo>
                  <a:cubicBezTo>
                    <a:pt x="1388" y="12090"/>
                    <a:pt x="1451" y="12132"/>
                    <a:pt x="1430" y="12195"/>
                  </a:cubicBezTo>
                  <a:cubicBezTo>
                    <a:pt x="1556" y="12195"/>
                    <a:pt x="1640" y="12111"/>
                    <a:pt x="1724" y="12069"/>
                  </a:cubicBezTo>
                  <a:lnTo>
                    <a:pt x="2061" y="12069"/>
                  </a:lnTo>
                  <a:cubicBezTo>
                    <a:pt x="2199" y="12108"/>
                    <a:pt x="2263" y="12260"/>
                    <a:pt x="2393" y="12260"/>
                  </a:cubicBezTo>
                  <a:cubicBezTo>
                    <a:pt x="2401" y="12260"/>
                    <a:pt x="2410" y="12259"/>
                    <a:pt x="2418" y="12258"/>
                  </a:cubicBezTo>
                  <a:lnTo>
                    <a:pt x="2670" y="12026"/>
                  </a:lnTo>
                  <a:cubicBezTo>
                    <a:pt x="2670" y="11942"/>
                    <a:pt x="2586" y="11900"/>
                    <a:pt x="2607" y="11816"/>
                  </a:cubicBezTo>
                  <a:lnTo>
                    <a:pt x="2607" y="11816"/>
                  </a:lnTo>
                  <a:cubicBezTo>
                    <a:pt x="2656" y="11833"/>
                    <a:pt x="2718" y="11899"/>
                    <a:pt x="2772" y="11899"/>
                  </a:cubicBezTo>
                  <a:cubicBezTo>
                    <a:pt x="2788" y="11899"/>
                    <a:pt x="2803" y="11894"/>
                    <a:pt x="2818" y="11879"/>
                  </a:cubicBezTo>
                  <a:cubicBezTo>
                    <a:pt x="2881" y="11816"/>
                    <a:pt x="2965" y="11795"/>
                    <a:pt x="2965" y="11669"/>
                  </a:cubicBezTo>
                  <a:cubicBezTo>
                    <a:pt x="2933" y="11638"/>
                    <a:pt x="2891" y="11638"/>
                    <a:pt x="2849" y="11638"/>
                  </a:cubicBezTo>
                  <a:cubicBezTo>
                    <a:pt x="2807" y="11638"/>
                    <a:pt x="2765" y="11638"/>
                    <a:pt x="2734" y="11606"/>
                  </a:cubicBezTo>
                  <a:cubicBezTo>
                    <a:pt x="2713" y="11564"/>
                    <a:pt x="2734" y="11501"/>
                    <a:pt x="2755" y="11459"/>
                  </a:cubicBezTo>
                  <a:cubicBezTo>
                    <a:pt x="2839" y="11585"/>
                    <a:pt x="2965" y="11543"/>
                    <a:pt x="3091" y="11564"/>
                  </a:cubicBezTo>
                  <a:lnTo>
                    <a:pt x="3091" y="11459"/>
                  </a:lnTo>
                  <a:cubicBezTo>
                    <a:pt x="3091" y="11454"/>
                    <a:pt x="3090" y="11453"/>
                    <a:pt x="3088" y="11453"/>
                  </a:cubicBezTo>
                  <a:cubicBezTo>
                    <a:pt x="3085" y="11453"/>
                    <a:pt x="3078" y="11457"/>
                    <a:pt x="3071" y="11457"/>
                  </a:cubicBezTo>
                  <a:cubicBezTo>
                    <a:pt x="3064" y="11457"/>
                    <a:pt x="3057" y="11453"/>
                    <a:pt x="3049" y="11438"/>
                  </a:cubicBezTo>
                  <a:cubicBezTo>
                    <a:pt x="3049" y="11396"/>
                    <a:pt x="3070" y="11396"/>
                    <a:pt x="3091" y="11396"/>
                  </a:cubicBezTo>
                  <a:lnTo>
                    <a:pt x="3133" y="11312"/>
                  </a:lnTo>
                  <a:cubicBezTo>
                    <a:pt x="3070" y="11080"/>
                    <a:pt x="2860" y="10975"/>
                    <a:pt x="2734" y="10807"/>
                  </a:cubicBezTo>
                  <a:cubicBezTo>
                    <a:pt x="2713" y="10723"/>
                    <a:pt x="2734" y="10639"/>
                    <a:pt x="2670" y="10555"/>
                  </a:cubicBezTo>
                  <a:cubicBezTo>
                    <a:pt x="2607" y="10429"/>
                    <a:pt x="2607" y="10302"/>
                    <a:pt x="2670" y="10197"/>
                  </a:cubicBezTo>
                  <a:cubicBezTo>
                    <a:pt x="2628" y="10113"/>
                    <a:pt x="2544" y="10050"/>
                    <a:pt x="2481" y="10008"/>
                  </a:cubicBezTo>
                  <a:lnTo>
                    <a:pt x="2208" y="10008"/>
                  </a:lnTo>
                  <a:lnTo>
                    <a:pt x="2082" y="9756"/>
                  </a:lnTo>
                  <a:cubicBezTo>
                    <a:pt x="2124" y="9714"/>
                    <a:pt x="2145" y="9651"/>
                    <a:pt x="2124" y="9630"/>
                  </a:cubicBezTo>
                  <a:cubicBezTo>
                    <a:pt x="1998" y="9504"/>
                    <a:pt x="2019" y="9314"/>
                    <a:pt x="1935" y="9188"/>
                  </a:cubicBezTo>
                  <a:cubicBezTo>
                    <a:pt x="1917" y="9154"/>
                    <a:pt x="1886" y="9120"/>
                    <a:pt x="1864" y="9120"/>
                  </a:cubicBezTo>
                  <a:cubicBezTo>
                    <a:pt x="1859" y="9120"/>
                    <a:pt x="1854" y="9121"/>
                    <a:pt x="1851" y="9125"/>
                  </a:cubicBezTo>
                  <a:cubicBezTo>
                    <a:pt x="1808" y="9146"/>
                    <a:pt x="1808" y="9188"/>
                    <a:pt x="1808" y="9251"/>
                  </a:cubicBezTo>
                  <a:cubicBezTo>
                    <a:pt x="1829" y="9251"/>
                    <a:pt x="1893" y="9272"/>
                    <a:pt x="1851" y="9293"/>
                  </a:cubicBezTo>
                  <a:cubicBezTo>
                    <a:pt x="1808" y="9293"/>
                    <a:pt x="1808" y="9272"/>
                    <a:pt x="1808" y="9251"/>
                  </a:cubicBezTo>
                  <a:cubicBezTo>
                    <a:pt x="1766" y="9230"/>
                    <a:pt x="1745" y="9188"/>
                    <a:pt x="1703" y="9146"/>
                  </a:cubicBezTo>
                  <a:cubicBezTo>
                    <a:pt x="1781" y="9069"/>
                    <a:pt x="1751" y="8974"/>
                    <a:pt x="1746" y="8894"/>
                  </a:cubicBezTo>
                  <a:lnTo>
                    <a:pt x="1746" y="8894"/>
                  </a:lnTo>
                  <a:cubicBezTo>
                    <a:pt x="1830" y="8894"/>
                    <a:pt x="1914" y="8852"/>
                    <a:pt x="1935" y="8768"/>
                  </a:cubicBezTo>
                  <a:cubicBezTo>
                    <a:pt x="2040" y="8536"/>
                    <a:pt x="2040" y="8284"/>
                    <a:pt x="2124" y="8053"/>
                  </a:cubicBezTo>
                  <a:cubicBezTo>
                    <a:pt x="2145" y="8011"/>
                    <a:pt x="2103" y="7969"/>
                    <a:pt x="2061" y="7927"/>
                  </a:cubicBezTo>
                  <a:cubicBezTo>
                    <a:pt x="2124" y="7885"/>
                    <a:pt x="2124" y="7843"/>
                    <a:pt x="2145" y="7801"/>
                  </a:cubicBezTo>
                  <a:cubicBezTo>
                    <a:pt x="2208" y="7716"/>
                    <a:pt x="2355" y="7759"/>
                    <a:pt x="2376" y="7632"/>
                  </a:cubicBezTo>
                  <a:cubicBezTo>
                    <a:pt x="2350" y="7589"/>
                    <a:pt x="2314" y="7582"/>
                    <a:pt x="2277" y="7582"/>
                  </a:cubicBezTo>
                  <a:cubicBezTo>
                    <a:pt x="2256" y="7582"/>
                    <a:pt x="2235" y="7584"/>
                    <a:pt x="2215" y="7584"/>
                  </a:cubicBezTo>
                  <a:cubicBezTo>
                    <a:pt x="2185" y="7584"/>
                    <a:pt x="2160" y="7578"/>
                    <a:pt x="2145" y="7548"/>
                  </a:cubicBezTo>
                  <a:lnTo>
                    <a:pt x="2145" y="7296"/>
                  </a:lnTo>
                  <a:cubicBezTo>
                    <a:pt x="2187" y="7254"/>
                    <a:pt x="2271" y="7296"/>
                    <a:pt x="2313" y="7233"/>
                  </a:cubicBezTo>
                  <a:cubicBezTo>
                    <a:pt x="2292" y="7212"/>
                    <a:pt x="2292" y="7212"/>
                    <a:pt x="2250" y="7170"/>
                  </a:cubicBezTo>
                  <a:cubicBezTo>
                    <a:pt x="2229" y="7138"/>
                    <a:pt x="2197" y="7138"/>
                    <a:pt x="2166" y="7138"/>
                  </a:cubicBezTo>
                  <a:cubicBezTo>
                    <a:pt x="2134" y="7138"/>
                    <a:pt x="2103" y="7138"/>
                    <a:pt x="2082" y="7107"/>
                  </a:cubicBezTo>
                  <a:cubicBezTo>
                    <a:pt x="2040" y="6939"/>
                    <a:pt x="2082" y="6749"/>
                    <a:pt x="2187" y="6602"/>
                  </a:cubicBezTo>
                  <a:lnTo>
                    <a:pt x="2019" y="6497"/>
                  </a:lnTo>
                  <a:lnTo>
                    <a:pt x="2124" y="6434"/>
                  </a:lnTo>
                  <a:lnTo>
                    <a:pt x="2124" y="5677"/>
                  </a:lnTo>
                  <a:cubicBezTo>
                    <a:pt x="2103" y="5614"/>
                    <a:pt x="2019" y="5635"/>
                    <a:pt x="1998" y="5509"/>
                  </a:cubicBezTo>
                  <a:cubicBezTo>
                    <a:pt x="1998" y="5446"/>
                    <a:pt x="2103" y="5362"/>
                    <a:pt x="2061" y="5257"/>
                  </a:cubicBezTo>
                  <a:lnTo>
                    <a:pt x="2061" y="5257"/>
                  </a:lnTo>
                  <a:cubicBezTo>
                    <a:pt x="2166" y="5278"/>
                    <a:pt x="2082" y="5383"/>
                    <a:pt x="2145" y="5425"/>
                  </a:cubicBezTo>
                  <a:cubicBezTo>
                    <a:pt x="2208" y="5383"/>
                    <a:pt x="2271" y="5404"/>
                    <a:pt x="2376" y="5383"/>
                  </a:cubicBezTo>
                  <a:cubicBezTo>
                    <a:pt x="2481" y="5362"/>
                    <a:pt x="2628" y="5341"/>
                    <a:pt x="2670" y="5278"/>
                  </a:cubicBezTo>
                  <a:cubicBezTo>
                    <a:pt x="2737" y="5178"/>
                    <a:pt x="2856" y="5118"/>
                    <a:pt x="2976" y="5118"/>
                  </a:cubicBezTo>
                  <a:cubicBezTo>
                    <a:pt x="3008" y="5118"/>
                    <a:pt x="3039" y="5122"/>
                    <a:pt x="3070" y="5130"/>
                  </a:cubicBezTo>
                  <a:cubicBezTo>
                    <a:pt x="3217" y="5194"/>
                    <a:pt x="3133" y="5383"/>
                    <a:pt x="3280" y="5404"/>
                  </a:cubicBezTo>
                  <a:cubicBezTo>
                    <a:pt x="3259" y="5425"/>
                    <a:pt x="3238" y="5467"/>
                    <a:pt x="3238" y="5509"/>
                  </a:cubicBezTo>
                  <a:cubicBezTo>
                    <a:pt x="3343" y="5656"/>
                    <a:pt x="3448" y="5824"/>
                    <a:pt x="3575" y="5971"/>
                  </a:cubicBezTo>
                  <a:cubicBezTo>
                    <a:pt x="3638" y="6077"/>
                    <a:pt x="3701" y="6203"/>
                    <a:pt x="3722" y="6350"/>
                  </a:cubicBezTo>
                  <a:cubicBezTo>
                    <a:pt x="3722" y="6392"/>
                    <a:pt x="3764" y="6413"/>
                    <a:pt x="3785" y="6455"/>
                  </a:cubicBezTo>
                  <a:cubicBezTo>
                    <a:pt x="3829" y="6474"/>
                    <a:pt x="3870" y="6482"/>
                    <a:pt x="3908" y="6482"/>
                  </a:cubicBezTo>
                  <a:cubicBezTo>
                    <a:pt x="3994" y="6482"/>
                    <a:pt x="4063" y="6442"/>
                    <a:pt x="4121" y="6413"/>
                  </a:cubicBezTo>
                  <a:cubicBezTo>
                    <a:pt x="4226" y="6497"/>
                    <a:pt x="4331" y="6539"/>
                    <a:pt x="4458" y="6560"/>
                  </a:cubicBezTo>
                  <a:cubicBezTo>
                    <a:pt x="4458" y="6686"/>
                    <a:pt x="4647" y="6728"/>
                    <a:pt x="4584" y="6876"/>
                  </a:cubicBezTo>
                  <a:cubicBezTo>
                    <a:pt x="4563" y="6907"/>
                    <a:pt x="4531" y="6907"/>
                    <a:pt x="4500" y="6907"/>
                  </a:cubicBezTo>
                  <a:cubicBezTo>
                    <a:pt x="4468" y="6907"/>
                    <a:pt x="4437" y="6907"/>
                    <a:pt x="4415" y="6939"/>
                  </a:cubicBezTo>
                  <a:cubicBezTo>
                    <a:pt x="4415" y="6960"/>
                    <a:pt x="4415" y="6981"/>
                    <a:pt x="4415" y="7023"/>
                  </a:cubicBezTo>
                  <a:cubicBezTo>
                    <a:pt x="4433" y="7036"/>
                    <a:pt x="4448" y="7041"/>
                    <a:pt x="4462" y="7041"/>
                  </a:cubicBezTo>
                  <a:cubicBezTo>
                    <a:pt x="4513" y="7041"/>
                    <a:pt x="4551" y="6978"/>
                    <a:pt x="4607" y="6978"/>
                  </a:cubicBezTo>
                  <a:cubicBezTo>
                    <a:pt x="4613" y="6978"/>
                    <a:pt x="4619" y="6979"/>
                    <a:pt x="4626" y="6981"/>
                  </a:cubicBezTo>
                  <a:cubicBezTo>
                    <a:pt x="4626" y="7086"/>
                    <a:pt x="4773" y="7002"/>
                    <a:pt x="4773" y="7086"/>
                  </a:cubicBezTo>
                  <a:lnTo>
                    <a:pt x="4920" y="7023"/>
                  </a:lnTo>
                  <a:lnTo>
                    <a:pt x="5046" y="7149"/>
                  </a:lnTo>
                  <a:lnTo>
                    <a:pt x="5130" y="7107"/>
                  </a:lnTo>
                  <a:cubicBezTo>
                    <a:pt x="5172" y="7149"/>
                    <a:pt x="5193" y="7191"/>
                    <a:pt x="5235" y="7212"/>
                  </a:cubicBezTo>
                  <a:cubicBezTo>
                    <a:pt x="5383" y="7296"/>
                    <a:pt x="5488" y="7443"/>
                    <a:pt x="5530" y="7632"/>
                  </a:cubicBezTo>
                  <a:cubicBezTo>
                    <a:pt x="5593" y="7801"/>
                    <a:pt x="5698" y="7948"/>
                    <a:pt x="5824" y="8074"/>
                  </a:cubicBezTo>
                  <a:cubicBezTo>
                    <a:pt x="5824" y="8473"/>
                    <a:pt x="5824" y="8473"/>
                    <a:pt x="5992" y="8600"/>
                  </a:cubicBezTo>
                  <a:cubicBezTo>
                    <a:pt x="5992" y="8684"/>
                    <a:pt x="5908" y="8684"/>
                    <a:pt x="5908" y="8726"/>
                  </a:cubicBezTo>
                  <a:cubicBezTo>
                    <a:pt x="5950" y="8873"/>
                    <a:pt x="6118" y="8873"/>
                    <a:pt x="6161" y="8978"/>
                  </a:cubicBezTo>
                  <a:cubicBezTo>
                    <a:pt x="6203" y="9104"/>
                    <a:pt x="6329" y="9125"/>
                    <a:pt x="6392" y="9188"/>
                  </a:cubicBezTo>
                  <a:cubicBezTo>
                    <a:pt x="6455" y="9272"/>
                    <a:pt x="6602" y="9188"/>
                    <a:pt x="6665" y="9314"/>
                  </a:cubicBezTo>
                  <a:cubicBezTo>
                    <a:pt x="6665" y="9320"/>
                    <a:pt x="6669" y="9322"/>
                    <a:pt x="6675" y="9322"/>
                  </a:cubicBezTo>
                  <a:cubicBezTo>
                    <a:pt x="6693" y="9322"/>
                    <a:pt x="6728" y="9299"/>
                    <a:pt x="6728" y="9251"/>
                  </a:cubicBezTo>
                  <a:cubicBezTo>
                    <a:pt x="6686" y="9251"/>
                    <a:pt x="6665" y="9209"/>
                    <a:pt x="6686" y="9188"/>
                  </a:cubicBezTo>
                  <a:cubicBezTo>
                    <a:pt x="6699" y="9162"/>
                    <a:pt x="6720" y="9144"/>
                    <a:pt x="6744" y="9144"/>
                  </a:cubicBezTo>
                  <a:cubicBezTo>
                    <a:pt x="6759" y="9144"/>
                    <a:pt x="6775" y="9151"/>
                    <a:pt x="6791" y="9167"/>
                  </a:cubicBezTo>
                  <a:lnTo>
                    <a:pt x="6728" y="9272"/>
                  </a:lnTo>
                  <a:cubicBezTo>
                    <a:pt x="6749" y="9272"/>
                    <a:pt x="6770" y="9267"/>
                    <a:pt x="6791" y="9267"/>
                  </a:cubicBezTo>
                  <a:cubicBezTo>
                    <a:pt x="6812" y="9267"/>
                    <a:pt x="6833" y="9272"/>
                    <a:pt x="6854" y="9293"/>
                  </a:cubicBezTo>
                  <a:lnTo>
                    <a:pt x="6812" y="9356"/>
                  </a:lnTo>
                  <a:cubicBezTo>
                    <a:pt x="6938" y="9419"/>
                    <a:pt x="6980" y="9588"/>
                    <a:pt x="7128" y="9651"/>
                  </a:cubicBezTo>
                  <a:cubicBezTo>
                    <a:pt x="7254" y="9735"/>
                    <a:pt x="7359" y="9840"/>
                    <a:pt x="7443" y="9966"/>
                  </a:cubicBezTo>
                  <a:cubicBezTo>
                    <a:pt x="7506" y="10071"/>
                    <a:pt x="7422" y="10113"/>
                    <a:pt x="7422" y="10176"/>
                  </a:cubicBezTo>
                  <a:lnTo>
                    <a:pt x="7779" y="10302"/>
                  </a:lnTo>
                  <a:lnTo>
                    <a:pt x="7906" y="9924"/>
                  </a:lnTo>
                  <a:cubicBezTo>
                    <a:pt x="7906" y="9798"/>
                    <a:pt x="7821" y="9777"/>
                    <a:pt x="7800" y="9714"/>
                  </a:cubicBezTo>
                  <a:cubicBezTo>
                    <a:pt x="7821" y="9693"/>
                    <a:pt x="7842" y="9651"/>
                    <a:pt x="7842" y="9609"/>
                  </a:cubicBezTo>
                  <a:cubicBezTo>
                    <a:pt x="7842" y="9567"/>
                    <a:pt x="7842" y="9504"/>
                    <a:pt x="7906" y="9504"/>
                  </a:cubicBezTo>
                  <a:cubicBezTo>
                    <a:pt x="7917" y="9502"/>
                    <a:pt x="7927" y="9501"/>
                    <a:pt x="7936" y="9501"/>
                  </a:cubicBezTo>
                  <a:cubicBezTo>
                    <a:pt x="8053" y="9501"/>
                    <a:pt x="8059" y="9615"/>
                    <a:pt x="8137" y="9693"/>
                  </a:cubicBezTo>
                  <a:cubicBezTo>
                    <a:pt x="8158" y="9588"/>
                    <a:pt x="8179" y="9504"/>
                    <a:pt x="8116" y="9440"/>
                  </a:cubicBezTo>
                  <a:cubicBezTo>
                    <a:pt x="8200" y="9356"/>
                    <a:pt x="8116" y="9251"/>
                    <a:pt x="8179" y="9167"/>
                  </a:cubicBezTo>
                  <a:lnTo>
                    <a:pt x="8179" y="9167"/>
                  </a:lnTo>
                  <a:lnTo>
                    <a:pt x="8242" y="9272"/>
                  </a:lnTo>
                  <a:cubicBezTo>
                    <a:pt x="8262" y="9277"/>
                    <a:pt x="8282" y="9280"/>
                    <a:pt x="8301" y="9280"/>
                  </a:cubicBezTo>
                  <a:cubicBezTo>
                    <a:pt x="8363" y="9280"/>
                    <a:pt x="8420" y="9252"/>
                    <a:pt x="8452" y="9188"/>
                  </a:cubicBezTo>
                  <a:cubicBezTo>
                    <a:pt x="8326" y="9020"/>
                    <a:pt x="8494" y="8810"/>
                    <a:pt x="8389" y="8621"/>
                  </a:cubicBezTo>
                  <a:cubicBezTo>
                    <a:pt x="8284" y="8452"/>
                    <a:pt x="8347" y="8200"/>
                    <a:pt x="8158" y="8074"/>
                  </a:cubicBezTo>
                  <a:lnTo>
                    <a:pt x="8158" y="7738"/>
                  </a:lnTo>
                  <a:lnTo>
                    <a:pt x="8263" y="7780"/>
                  </a:lnTo>
                  <a:cubicBezTo>
                    <a:pt x="8284" y="7716"/>
                    <a:pt x="8263" y="7632"/>
                    <a:pt x="8326" y="7569"/>
                  </a:cubicBezTo>
                  <a:cubicBezTo>
                    <a:pt x="8074" y="7338"/>
                    <a:pt x="7885" y="7044"/>
                    <a:pt x="7800" y="6707"/>
                  </a:cubicBezTo>
                  <a:cubicBezTo>
                    <a:pt x="7737" y="6665"/>
                    <a:pt x="7653" y="6707"/>
                    <a:pt x="7569" y="6623"/>
                  </a:cubicBezTo>
                  <a:cubicBezTo>
                    <a:pt x="7464" y="6518"/>
                    <a:pt x="7443" y="6371"/>
                    <a:pt x="7506" y="6224"/>
                  </a:cubicBezTo>
                  <a:lnTo>
                    <a:pt x="7506" y="6224"/>
                  </a:lnTo>
                  <a:cubicBezTo>
                    <a:pt x="7527" y="6287"/>
                    <a:pt x="7548" y="6308"/>
                    <a:pt x="7569" y="6350"/>
                  </a:cubicBezTo>
                  <a:cubicBezTo>
                    <a:pt x="7590" y="6371"/>
                    <a:pt x="7590" y="6413"/>
                    <a:pt x="7632" y="6434"/>
                  </a:cubicBezTo>
                  <a:cubicBezTo>
                    <a:pt x="7641" y="6437"/>
                    <a:pt x="7649" y="6438"/>
                    <a:pt x="7657" y="6438"/>
                  </a:cubicBezTo>
                  <a:cubicBezTo>
                    <a:pt x="7701" y="6438"/>
                    <a:pt x="7719" y="6392"/>
                    <a:pt x="7737" y="6392"/>
                  </a:cubicBezTo>
                  <a:lnTo>
                    <a:pt x="7863" y="6392"/>
                  </a:lnTo>
                  <a:cubicBezTo>
                    <a:pt x="7934" y="6504"/>
                    <a:pt x="7957" y="6541"/>
                    <a:pt x="8002" y="6541"/>
                  </a:cubicBezTo>
                  <a:cubicBezTo>
                    <a:pt x="8025" y="6541"/>
                    <a:pt x="8053" y="6532"/>
                    <a:pt x="8095" y="6518"/>
                  </a:cubicBezTo>
                  <a:lnTo>
                    <a:pt x="7842" y="6161"/>
                  </a:lnTo>
                  <a:lnTo>
                    <a:pt x="7969" y="6035"/>
                  </a:lnTo>
                  <a:lnTo>
                    <a:pt x="7779" y="5887"/>
                  </a:lnTo>
                  <a:lnTo>
                    <a:pt x="8137" y="5362"/>
                  </a:lnTo>
                  <a:cubicBezTo>
                    <a:pt x="8062" y="5343"/>
                    <a:pt x="8004" y="5274"/>
                    <a:pt x="7932" y="5274"/>
                  </a:cubicBezTo>
                  <a:cubicBezTo>
                    <a:pt x="7924" y="5274"/>
                    <a:pt x="7915" y="5275"/>
                    <a:pt x="7906" y="5278"/>
                  </a:cubicBezTo>
                  <a:cubicBezTo>
                    <a:pt x="7906" y="5320"/>
                    <a:pt x="7927" y="5341"/>
                    <a:pt x="7948" y="5383"/>
                  </a:cubicBezTo>
                  <a:cubicBezTo>
                    <a:pt x="7912" y="5383"/>
                    <a:pt x="7906" y="5429"/>
                    <a:pt x="7853" y="5429"/>
                  </a:cubicBezTo>
                  <a:cubicBezTo>
                    <a:pt x="7844" y="5429"/>
                    <a:pt x="7833" y="5428"/>
                    <a:pt x="7821" y="5425"/>
                  </a:cubicBezTo>
                  <a:cubicBezTo>
                    <a:pt x="7779" y="5341"/>
                    <a:pt x="7737" y="5257"/>
                    <a:pt x="7674" y="5173"/>
                  </a:cubicBezTo>
                  <a:cubicBezTo>
                    <a:pt x="7695" y="5152"/>
                    <a:pt x="7716" y="5088"/>
                    <a:pt x="7716" y="5046"/>
                  </a:cubicBezTo>
                  <a:cubicBezTo>
                    <a:pt x="7611" y="4899"/>
                    <a:pt x="7359" y="4899"/>
                    <a:pt x="7296" y="4668"/>
                  </a:cubicBezTo>
                  <a:cubicBezTo>
                    <a:pt x="7380" y="4668"/>
                    <a:pt x="7443" y="4626"/>
                    <a:pt x="7464" y="4542"/>
                  </a:cubicBezTo>
                  <a:cubicBezTo>
                    <a:pt x="7429" y="4521"/>
                    <a:pt x="7394" y="4516"/>
                    <a:pt x="7360" y="4516"/>
                  </a:cubicBezTo>
                  <a:cubicBezTo>
                    <a:pt x="7332" y="4516"/>
                    <a:pt x="7305" y="4519"/>
                    <a:pt x="7279" y="4519"/>
                  </a:cubicBezTo>
                  <a:cubicBezTo>
                    <a:pt x="7240" y="4519"/>
                    <a:pt x="7203" y="4512"/>
                    <a:pt x="7170" y="4479"/>
                  </a:cubicBezTo>
                  <a:cubicBezTo>
                    <a:pt x="7317" y="4479"/>
                    <a:pt x="7275" y="4353"/>
                    <a:pt x="7317" y="4290"/>
                  </a:cubicBezTo>
                  <a:cubicBezTo>
                    <a:pt x="7359" y="4311"/>
                    <a:pt x="7380" y="4395"/>
                    <a:pt x="7464" y="4395"/>
                  </a:cubicBezTo>
                  <a:cubicBezTo>
                    <a:pt x="7485" y="4247"/>
                    <a:pt x="7443" y="4121"/>
                    <a:pt x="7527" y="3974"/>
                  </a:cubicBezTo>
                  <a:lnTo>
                    <a:pt x="7317" y="3953"/>
                  </a:lnTo>
                  <a:lnTo>
                    <a:pt x="7422" y="3428"/>
                  </a:lnTo>
                  <a:cubicBezTo>
                    <a:pt x="7548" y="3491"/>
                    <a:pt x="7674" y="3554"/>
                    <a:pt x="7779" y="3638"/>
                  </a:cubicBezTo>
                  <a:lnTo>
                    <a:pt x="7969" y="3343"/>
                  </a:lnTo>
                  <a:cubicBezTo>
                    <a:pt x="8051" y="3405"/>
                    <a:pt x="7971" y="3529"/>
                    <a:pt x="8089" y="3533"/>
                  </a:cubicBezTo>
                  <a:lnTo>
                    <a:pt x="8089" y="3533"/>
                  </a:lnTo>
                  <a:cubicBezTo>
                    <a:pt x="8084" y="3533"/>
                    <a:pt x="8079" y="3533"/>
                    <a:pt x="8074" y="3533"/>
                  </a:cubicBezTo>
                  <a:cubicBezTo>
                    <a:pt x="8116" y="3617"/>
                    <a:pt x="8158" y="3743"/>
                    <a:pt x="8221" y="3764"/>
                  </a:cubicBezTo>
                  <a:cubicBezTo>
                    <a:pt x="8284" y="3806"/>
                    <a:pt x="8410" y="3764"/>
                    <a:pt x="8431" y="3890"/>
                  </a:cubicBezTo>
                  <a:cubicBezTo>
                    <a:pt x="8410" y="3911"/>
                    <a:pt x="8410" y="3932"/>
                    <a:pt x="8368" y="3974"/>
                  </a:cubicBezTo>
                  <a:cubicBezTo>
                    <a:pt x="8431" y="4058"/>
                    <a:pt x="8557" y="4142"/>
                    <a:pt x="8515" y="4268"/>
                  </a:cubicBezTo>
                  <a:cubicBezTo>
                    <a:pt x="8542" y="4268"/>
                    <a:pt x="8568" y="4267"/>
                    <a:pt x="8593" y="4267"/>
                  </a:cubicBezTo>
                  <a:cubicBezTo>
                    <a:pt x="8668" y="4267"/>
                    <a:pt x="8731" y="4279"/>
                    <a:pt x="8747" y="4374"/>
                  </a:cubicBezTo>
                  <a:cubicBezTo>
                    <a:pt x="8768" y="4500"/>
                    <a:pt x="8915" y="4542"/>
                    <a:pt x="8957" y="4563"/>
                  </a:cubicBezTo>
                  <a:cubicBezTo>
                    <a:pt x="9020" y="4605"/>
                    <a:pt x="9083" y="4647"/>
                    <a:pt x="9125" y="4668"/>
                  </a:cubicBezTo>
                  <a:cubicBezTo>
                    <a:pt x="9146" y="4710"/>
                    <a:pt x="9062" y="4752"/>
                    <a:pt x="9083" y="4773"/>
                  </a:cubicBezTo>
                  <a:cubicBezTo>
                    <a:pt x="9119" y="4773"/>
                    <a:pt x="9124" y="4819"/>
                    <a:pt x="9165" y="4819"/>
                  </a:cubicBezTo>
                  <a:cubicBezTo>
                    <a:pt x="9171" y="4819"/>
                    <a:pt x="9179" y="4818"/>
                    <a:pt x="9188" y="4815"/>
                  </a:cubicBezTo>
                  <a:cubicBezTo>
                    <a:pt x="9202" y="4815"/>
                    <a:pt x="9207" y="4796"/>
                    <a:pt x="9221" y="4796"/>
                  </a:cubicBezTo>
                  <a:cubicBezTo>
                    <a:pt x="9228" y="4796"/>
                    <a:pt x="9237" y="4801"/>
                    <a:pt x="9251" y="4815"/>
                  </a:cubicBezTo>
                  <a:cubicBezTo>
                    <a:pt x="9272" y="4899"/>
                    <a:pt x="9230" y="4983"/>
                    <a:pt x="9146" y="5004"/>
                  </a:cubicBezTo>
                  <a:cubicBezTo>
                    <a:pt x="9104" y="4899"/>
                    <a:pt x="8999" y="4794"/>
                    <a:pt x="8894" y="4710"/>
                  </a:cubicBezTo>
                  <a:cubicBezTo>
                    <a:pt x="8852" y="4794"/>
                    <a:pt x="8852" y="4899"/>
                    <a:pt x="8894" y="5004"/>
                  </a:cubicBezTo>
                  <a:cubicBezTo>
                    <a:pt x="8936" y="5088"/>
                    <a:pt x="8957" y="5194"/>
                    <a:pt x="8915" y="5299"/>
                  </a:cubicBezTo>
                  <a:cubicBezTo>
                    <a:pt x="8873" y="5194"/>
                    <a:pt x="8852" y="5109"/>
                    <a:pt x="8768" y="5109"/>
                  </a:cubicBezTo>
                  <a:cubicBezTo>
                    <a:pt x="8725" y="5173"/>
                    <a:pt x="8641" y="5194"/>
                    <a:pt x="8641" y="5299"/>
                  </a:cubicBezTo>
                  <a:lnTo>
                    <a:pt x="9104" y="5551"/>
                  </a:lnTo>
                  <a:cubicBezTo>
                    <a:pt x="9188" y="5719"/>
                    <a:pt x="9188" y="5719"/>
                    <a:pt x="9167" y="5740"/>
                  </a:cubicBezTo>
                  <a:cubicBezTo>
                    <a:pt x="9147" y="5753"/>
                    <a:pt x="9131" y="5759"/>
                    <a:pt x="9119" y="5759"/>
                  </a:cubicBezTo>
                  <a:cubicBezTo>
                    <a:pt x="9060" y="5759"/>
                    <a:pt x="9061" y="5645"/>
                    <a:pt x="8996" y="5645"/>
                  </a:cubicBezTo>
                  <a:cubicBezTo>
                    <a:pt x="8985" y="5645"/>
                    <a:pt x="8972" y="5648"/>
                    <a:pt x="8957" y="5656"/>
                  </a:cubicBezTo>
                  <a:lnTo>
                    <a:pt x="8873" y="5803"/>
                  </a:lnTo>
                  <a:lnTo>
                    <a:pt x="9020" y="5971"/>
                  </a:lnTo>
                  <a:cubicBezTo>
                    <a:pt x="9053" y="5912"/>
                    <a:pt x="9082" y="5892"/>
                    <a:pt x="9109" y="5892"/>
                  </a:cubicBezTo>
                  <a:cubicBezTo>
                    <a:pt x="9165" y="5892"/>
                    <a:pt x="9214" y="5973"/>
                    <a:pt x="9278" y="5973"/>
                  </a:cubicBezTo>
                  <a:cubicBezTo>
                    <a:pt x="9283" y="5973"/>
                    <a:pt x="9288" y="5972"/>
                    <a:pt x="9293" y="5971"/>
                  </a:cubicBezTo>
                  <a:cubicBezTo>
                    <a:pt x="9346" y="5961"/>
                    <a:pt x="9398" y="5956"/>
                    <a:pt x="9451" y="5956"/>
                  </a:cubicBezTo>
                  <a:cubicBezTo>
                    <a:pt x="9503" y="5956"/>
                    <a:pt x="9556" y="5961"/>
                    <a:pt x="9609" y="5971"/>
                  </a:cubicBezTo>
                  <a:cubicBezTo>
                    <a:pt x="9714" y="6014"/>
                    <a:pt x="9798" y="6077"/>
                    <a:pt x="9903" y="6077"/>
                  </a:cubicBezTo>
                  <a:cubicBezTo>
                    <a:pt x="10029" y="6077"/>
                    <a:pt x="10134" y="6119"/>
                    <a:pt x="10239" y="6182"/>
                  </a:cubicBezTo>
                  <a:cubicBezTo>
                    <a:pt x="10302" y="6203"/>
                    <a:pt x="10344" y="6203"/>
                    <a:pt x="10407" y="6203"/>
                  </a:cubicBezTo>
                  <a:cubicBezTo>
                    <a:pt x="10407" y="6140"/>
                    <a:pt x="10302" y="6077"/>
                    <a:pt x="10386" y="5971"/>
                  </a:cubicBezTo>
                  <a:lnTo>
                    <a:pt x="10386" y="5971"/>
                  </a:lnTo>
                  <a:cubicBezTo>
                    <a:pt x="10492" y="6098"/>
                    <a:pt x="10597" y="6245"/>
                    <a:pt x="10660" y="6392"/>
                  </a:cubicBezTo>
                  <a:cubicBezTo>
                    <a:pt x="10807" y="6392"/>
                    <a:pt x="10954" y="6434"/>
                    <a:pt x="11059" y="6497"/>
                  </a:cubicBezTo>
                  <a:cubicBezTo>
                    <a:pt x="11101" y="6476"/>
                    <a:pt x="11080" y="6413"/>
                    <a:pt x="11122" y="6413"/>
                  </a:cubicBezTo>
                  <a:lnTo>
                    <a:pt x="11185" y="6455"/>
                  </a:lnTo>
                  <a:cubicBezTo>
                    <a:pt x="11248" y="6393"/>
                    <a:pt x="11372" y="6392"/>
                    <a:pt x="11395" y="6270"/>
                  </a:cubicBezTo>
                  <a:lnTo>
                    <a:pt x="11395" y="6270"/>
                  </a:lnTo>
                  <a:cubicBezTo>
                    <a:pt x="11396" y="6276"/>
                    <a:pt x="11396" y="6281"/>
                    <a:pt x="11396" y="6287"/>
                  </a:cubicBezTo>
                  <a:lnTo>
                    <a:pt x="11522" y="6287"/>
                  </a:lnTo>
                  <a:cubicBezTo>
                    <a:pt x="11537" y="6241"/>
                    <a:pt x="11566" y="6231"/>
                    <a:pt x="11600" y="6231"/>
                  </a:cubicBezTo>
                  <a:cubicBezTo>
                    <a:pt x="11625" y="6231"/>
                    <a:pt x="11654" y="6237"/>
                    <a:pt x="11682" y="6237"/>
                  </a:cubicBezTo>
                  <a:cubicBezTo>
                    <a:pt x="11717" y="6237"/>
                    <a:pt x="11751" y="6227"/>
                    <a:pt x="11774" y="6182"/>
                  </a:cubicBezTo>
                  <a:cubicBezTo>
                    <a:pt x="11648" y="6014"/>
                    <a:pt x="11438" y="5908"/>
                    <a:pt x="11396" y="5677"/>
                  </a:cubicBezTo>
                  <a:cubicBezTo>
                    <a:pt x="11333" y="5656"/>
                    <a:pt x="11290" y="5614"/>
                    <a:pt x="11269" y="5551"/>
                  </a:cubicBezTo>
                  <a:cubicBezTo>
                    <a:pt x="11252" y="5551"/>
                    <a:pt x="11221" y="5537"/>
                    <a:pt x="11210" y="5509"/>
                  </a:cubicBezTo>
                  <a:lnTo>
                    <a:pt x="11269" y="5509"/>
                  </a:lnTo>
                  <a:cubicBezTo>
                    <a:pt x="11290" y="5446"/>
                    <a:pt x="11248" y="5383"/>
                    <a:pt x="11333" y="5299"/>
                  </a:cubicBezTo>
                  <a:cubicBezTo>
                    <a:pt x="11459" y="5446"/>
                    <a:pt x="11669" y="5509"/>
                    <a:pt x="11753" y="5698"/>
                  </a:cubicBezTo>
                  <a:cubicBezTo>
                    <a:pt x="11816" y="5677"/>
                    <a:pt x="11858" y="5635"/>
                    <a:pt x="11879" y="5593"/>
                  </a:cubicBezTo>
                  <a:cubicBezTo>
                    <a:pt x="11753" y="5509"/>
                    <a:pt x="11648" y="5383"/>
                    <a:pt x="11585" y="5257"/>
                  </a:cubicBezTo>
                  <a:cubicBezTo>
                    <a:pt x="11543" y="5257"/>
                    <a:pt x="11480" y="5257"/>
                    <a:pt x="11459" y="5215"/>
                  </a:cubicBezTo>
                  <a:cubicBezTo>
                    <a:pt x="11354" y="5025"/>
                    <a:pt x="11227" y="4878"/>
                    <a:pt x="11080" y="4731"/>
                  </a:cubicBezTo>
                  <a:cubicBezTo>
                    <a:pt x="10954" y="4563"/>
                    <a:pt x="10786" y="4395"/>
                    <a:pt x="10639" y="4205"/>
                  </a:cubicBezTo>
                  <a:cubicBezTo>
                    <a:pt x="10576" y="4142"/>
                    <a:pt x="10471" y="4121"/>
                    <a:pt x="10428" y="4016"/>
                  </a:cubicBezTo>
                  <a:cubicBezTo>
                    <a:pt x="10414" y="4021"/>
                    <a:pt x="10400" y="4022"/>
                    <a:pt x="10386" y="4022"/>
                  </a:cubicBezTo>
                  <a:cubicBezTo>
                    <a:pt x="10360" y="4022"/>
                    <a:pt x="10335" y="4018"/>
                    <a:pt x="10309" y="4018"/>
                  </a:cubicBezTo>
                  <a:cubicBezTo>
                    <a:pt x="10286" y="4018"/>
                    <a:pt x="10263" y="4022"/>
                    <a:pt x="10239" y="4037"/>
                  </a:cubicBezTo>
                  <a:lnTo>
                    <a:pt x="10281" y="4142"/>
                  </a:lnTo>
                  <a:cubicBezTo>
                    <a:pt x="10365" y="4163"/>
                    <a:pt x="10428" y="4247"/>
                    <a:pt x="10407" y="4332"/>
                  </a:cubicBezTo>
                  <a:cubicBezTo>
                    <a:pt x="10492" y="4353"/>
                    <a:pt x="10471" y="4395"/>
                    <a:pt x="10471" y="4458"/>
                  </a:cubicBezTo>
                  <a:cubicBezTo>
                    <a:pt x="10492" y="4458"/>
                    <a:pt x="10513" y="4452"/>
                    <a:pt x="10531" y="4452"/>
                  </a:cubicBezTo>
                  <a:cubicBezTo>
                    <a:pt x="10549" y="4452"/>
                    <a:pt x="10565" y="4458"/>
                    <a:pt x="10576" y="4479"/>
                  </a:cubicBezTo>
                  <a:cubicBezTo>
                    <a:pt x="10555" y="4521"/>
                    <a:pt x="10534" y="4563"/>
                    <a:pt x="10471" y="4563"/>
                  </a:cubicBezTo>
                  <a:lnTo>
                    <a:pt x="10471" y="4689"/>
                  </a:lnTo>
                  <a:cubicBezTo>
                    <a:pt x="10477" y="4689"/>
                    <a:pt x="10483" y="4689"/>
                    <a:pt x="10489" y="4691"/>
                  </a:cubicBezTo>
                  <a:lnTo>
                    <a:pt x="10489" y="4691"/>
                  </a:lnTo>
                  <a:cubicBezTo>
                    <a:pt x="10480" y="4691"/>
                    <a:pt x="10471" y="4692"/>
                    <a:pt x="10462" y="4692"/>
                  </a:cubicBezTo>
                  <a:cubicBezTo>
                    <a:pt x="10437" y="4692"/>
                    <a:pt x="10412" y="4685"/>
                    <a:pt x="10386" y="4647"/>
                  </a:cubicBezTo>
                  <a:cubicBezTo>
                    <a:pt x="10302" y="4521"/>
                    <a:pt x="10176" y="4416"/>
                    <a:pt x="10029" y="4374"/>
                  </a:cubicBezTo>
                  <a:lnTo>
                    <a:pt x="10071" y="4290"/>
                  </a:lnTo>
                  <a:cubicBezTo>
                    <a:pt x="10050" y="4290"/>
                    <a:pt x="9987" y="4290"/>
                    <a:pt x="9987" y="4268"/>
                  </a:cubicBezTo>
                  <a:cubicBezTo>
                    <a:pt x="9945" y="4184"/>
                    <a:pt x="9903" y="4100"/>
                    <a:pt x="9861" y="4016"/>
                  </a:cubicBezTo>
                  <a:cubicBezTo>
                    <a:pt x="9840" y="3964"/>
                    <a:pt x="9792" y="3964"/>
                    <a:pt x="9748" y="3964"/>
                  </a:cubicBezTo>
                  <a:cubicBezTo>
                    <a:pt x="9703" y="3964"/>
                    <a:pt x="9661" y="3964"/>
                    <a:pt x="9651" y="3911"/>
                  </a:cubicBezTo>
                  <a:cubicBezTo>
                    <a:pt x="9630" y="3869"/>
                    <a:pt x="9651" y="3848"/>
                    <a:pt x="9630" y="3848"/>
                  </a:cubicBezTo>
                  <a:lnTo>
                    <a:pt x="9524" y="3890"/>
                  </a:lnTo>
                  <a:cubicBezTo>
                    <a:pt x="9503" y="3911"/>
                    <a:pt x="9545" y="3932"/>
                    <a:pt x="9503" y="3932"/>
                  </a:cubicBezTo>
                  <a:cubicBezTo>
                    <a:pt x="9492" y="3938"/>
                    <a:pt x="9484" y="3940"/>
                    <a:pt x="9478" y="3940"/>
                  </a:cubicBezTo>
                  <a:cubicBezTo>
                    <a:pt x="9461" y="3940"/>
                    <a:pt x="9461" y="3921"/>
                    <a:pt x="9461" y="3890"/>
                  </a:cubicBezTo>
                  <a:cubicBezTo>
                    <a:pt x="9398" y="3890"/>
                    <a:pt x="9377" y="3848"/>
                    <a:pt x="9356" y="3806"/>
                  </a:cubicBezTo>
                  <a:cubicBezTo>
                    <a:pt x="9377" y="3785"/>
                    <a:pt x="9419" y="3785"/>
                    <a:pt x="9461" y="3785"/>
                  </a:cubicBezTo>
                  <a:cubicBezTo>
                    <a:pt x="9440" y="3680"/>
                    <a:pt x="9314" y="3638"/>
                    <a:pt x="9272" y="3533"/>
                  </a:cubicBezTo>
                  <a:lnTo>
                    <a:pt x="9272" y="3385"/>
                  </a:lnTo>
                  <a:cubicBezTo>
                    <a:pt x="9230" y="3301"/>
                    <a:pt x="9146" y="3238"/>
                    <a:pt x="9041" y="3196"/>
                  </a:cubicBezTo>
                  <a:cubicBezTo>
                    <a:pt x="9146" y="3133"/>
                    <a:pt x="9041" y="3091"/>
                    <a:pt x="9041" y="3028"/>
                  </a:cubicBezTo>
                  <a:cubicBezTo>
                    <a:pt x="9020" y="3028"/>
                    <a:pt x="8957" y="3007"/>
                    <a:pt x="8999" y="2986"/>
                  </a:cubicBezTo>
                  <a:cubicBezTo>
                    <a:pt x="9041" y="2986"/>
                    <a:pt x="9041" y="3007"/>
                    <a:pt x="9041" y="3028"/>
                  </a:cubicBezTo>
                  <a:lnTo>
                    <a:pt x="9167" y="3028"/>
                  </a:lnTo>
                  <a:lnTo>
                    <a:pt x="9167" y="2881"/>
                  </a:lnTo>
                  <a:cubicBezTo>
                    <a:pt x="9083" y="2839"/>
                    <a:pt x="8999" y="2818"/>
                    <a:pt x="8894" y="2797"/>
                  </a:cubicBezTo>
                  <a:cubicBezTo>
                    <a:pt x="8747" y="2755"/>
                    <a:pt x="8662" y="2692"/>
                    <a:pt x="8662" y="2523"/>
                  </a:cubicBezTo>
                  <a:cubicBezTo>
                    <a:pt x="8662" y="2502"/>
                    <a:pt x="8620" y="2481"/>
                    <a:pt x="8599" y="2481"/>
                  </a:cubicBezTo>
                  <a:cubicBezTo>
                    <a:pt x="8578" y="2502"/>
                    <a:pt x="8620" y="2523"/>
                    <a:pt x="8578" y="2523"/>
                  </a:cubicBezTo>
                  <a:cubicBezTo>
                    <a:pt x="8536" y="2523"/>
                    <a:pt x="8557" y="2481"/>
                    <a:pt x="8536" y="2481"/>
                  </a:cubicBezTo>
                  <a:cubicBezTo>
                    <a:pt x="8515" y="2481"/>
                    <a:pt x="8452" y="2439"/>
                    <a:pt x="8494" y="2439"/>
                  </a:cubicBezTo>
                  <a:cubicBezTo>
                    <a:pt x="8536" y="2439"/>
                    <a:pt x="8536" y="2460"/>
                    <a:pt x="8536" y="2481"/>
                  </a:cubicBezTo>
                  <a:lnTo>
                    <a:pt x="8599" y="2481"/>
                  </a:lnTo>
                  <a:cubicBezTo>
                    <a:pt x="8578" y="2376"/>
                    <a:pt x="8662" y="2292"/>
                    <a:pt x="8662" y="2187"/>
                  </a:cubicBezTo>
                  <a:lnTo>
                    <a:pt x="8662" y="2187"/>
                  </a:lnTo>
                  <a:cubicBezTo>
                    <a:pt x="8637" y="2197"/>
                    <a:pt x="8614" y="2201"/>
                    <a:pt x="8593" y="2201"/>
                  </a:cubicBezTo>
                  <a:cubicBezTo>
                    <a:pt x="8527" y="2201"/>
                    <a:pt x="8479" y="2161"/>
                    <a:pt x="8431" y="2145"/>
                  </a:cubicBezTo>
                  <a:cubicBezTo>
                    <a:pt x="8452" y="2103"/>
                    <a:pt x="8515" y="2061"/>
                    <a:pt x="8452" y="1998"/>
                  </a:cubicBezTo>
                  <a:lnTo>
                    <a:pt x="8452" y="1998"/>
                  </a:lnTo>
                  <a:lnTo>
                    <a:pt x="8368" y="2040"/>
                  </a:lnTo>
                  <a:cubicBezTo>
                    <a:pt x="8284" y="1998"/>
                    <a:pt x="8305" y="1893"/>
                    <a:pt x="8284" y="1830"/>
                  </a:cubicBezTo>
                  <a:lnTo>
                    <a:pt x="8053" y="1725"/>
                  </a:lnTo>
                  <a:lnTo>
                    <a:pt x="7927" y="1430"/>
                  </a:lnTo>
                  <a:cubicBezTo>
                    <a:pt x="7927" y="1136"/>
                    <a:pt x="7927" y="1136"/>
                    <a:pt x="8011" y="1010"/>
                  </a:cubicBezTo>
                  <a:cubicBezTo>
                    <a:pt x="8095" y="1178"/>
                    <a:pt x="8095" y="1178"/>
                    <a:pt x="8284" y="1178"/>
                  </a:cubicBezTo>
                  <a:cubicBezTo>
                    <a:pt x="8294" y="1125"/>
                    <a:pt x="8326" y="1120"/>
                    <a:pt x="8360" y="1120"/>
                  </a:cubicBezTo>
                  <a:cubicBezTo>
                    <a:pt x="8369" y="1120"/>
                    <a:pt x="8377" y="1120"/>
                    <a:pt x="8386" y="1120"/>
                  </a:cubicBezTo>
                  <a:cubicBezTo>
                    <a:pt x="8412" y="1120"/>
                    <a:pt x="8436" y="1117"/>
                    <a:pt x="8452" y="1094"/>
                  </a:cubicBezTo>
                  <a:cubicBezTo>
                    <a:pt x="8368" y="1010"/>
                    <a:pt x="8284" y="884"/>
                    <a:pt x="8221" y="778"/>
                  </a:cubicBezTo>
                  <a:cubicBezTo>
                    <a:pt x="8179" y="589"/>
                    <a:pt x="7969" y="673"/>
                    <a:pt x="7948" y="505"/>
                  </a:cubicBezTo>
                  <a:lnTo>
                    <a:pt x="7948" y="505"/>
                  </a:lnTo>
                  <a:cubicBezTo>
                    <a:pt x="7863" y="631"/>
                    <a:pt x="7948" y="673"/>
                    <a:pt x="7969" y="757"/>
                  </a:cubicBezTo>
                  <a:lnTo>
                    <a:pt x="8074" y="757"/>
                  </a:lnTo>
                  <a:cubicBezTo>
                    <a:pt x="8053" y="842"/>
                    <a:pt x="8158" y="863"/>
                    <a:pt x="8158" y="926"/>
                  </a:cubicBezTo>
                  <a:cubicBezTo>
                    <a:pt x="8158" y="926"/>
                    <a:pt x="8158" y="926"/>
                    <a:pt x="8158" y="926"/>
                  </a:cubicBezTo>
                  <a:lnTo>
                    <a:pt x="8158" y="926"/>
                  </a:lnTo>
                  <a:cubicBezTo>
                    <a:pt x="8263" y="947"/>
                    <a:pt x="8200" y="1031"/>
                    <a:pt x="8200" y="1094"/>
                  </a:cubicBezTo>
                  <a:cubicBezTo>
                    <a:pt x="8137" y="1052"/>
                    <a:pt x="8158" y="989"/>
                    <a:pt x="8158" y="926"/>
                  </a:cubicBezTo>
                  <a:lnTo>
                    <a:pt x="8158" y="926"/>
                  </a:lnTo>
                  <a:cubicBezTo>
                    <a:pt x="8151" y="927"/>
                    <a:pt x="8144" y="928"/>
                    <a:pt x="8137" y="928"/>
                  </a:cubicBezTo>
                  <a:cubicBezTo>
                    <a:pt x="8069" y="928"/>
                    <a:pt x="8009" y="866"/>
                    <a:pt x="7944" y="866"/>
                  </a:cubicBezTo>
                  <a:cubicBezTo>
                    <a:pt x="7918" y="866"/>
                    <a:pt x="7892" y="876"/>
                    <a:pt x="7863" y="905"/>
                  </a:cubicBezTo>
                  <a:lnTo>
                    <a:pt x="7737" y="778"/>
                  </a:lnTo>
                  <a:lnTo>
                    <a:pt x="7779" y="694"/>
                  </a:lnTo>
                  <a:cubicBezTo>
                    <a:pt x="7737" y="673"/>
                    <a:pt x="7737" y="631"/>
                    <a:pt x="7737" y="631"/>
                  </a:cubicBezTo>
                  <a:cubicBezTo>
                    <a:pt x="7527" y="673"/>
                    <a:pt x="7632" y="842"/>
                    <a:pt x="7569" y="926"/>
                  </a:cubicBezTo>
                  <a:lnTo>
                    <a:pt x="7506" y="799"/>
                  </a:lnTo>
                  <a:cubicBezTo>
                    <a:pt x="7425" y="799"/>
                    <a:pt x="7369" y="862"/>
                    <a:pt x="7309" y="862"/>
                  </a:cubicBezTo>
                  <a:cubicBezTo>
                    <a:pt x="7291" y="862"/>
                    <a:pt x="7273" y="856"/>
                    <a:pt x="7254" y="842"/>
                  </a:cubicBezTo>
                  <a:cubicBezTo>
                    <a:pt x="7296" y="757"/>
                    <a:pt x="7254" y="652"/>
                    <a:pt x="7170" y="610"/>
                  </a:cubicBezTo>
                  <a:cubicBezTo>
                    <a:pt x="7149" y="694"/>
                    <a:pt x="7065" y="694"/>
                    <a:pt x="7065" y="778"/>
                  </a:cubicBezTo>
                  <a:cubicBezTo>
                    <a:pt x="7086" y="820"/>
                    <a:pt x="7149" y="905"/>
                    <a:pt x="7065" y="905"/>
                  </a:cubicBezTo>
                  <a:cubicBezTo>
                    <a:pt x="7055" y="907"/>
                    <a:pt x="7046" y="908"/>
                    <a:pt x="7038" y="908"/>
                  </a:cubicBezTo>
                  <a:cubicBezTo>
                    <a:pt x="6971" y="908"/>
                    <a:pt x="6929" y="842"/>
                    <a:pt x="6854" y="842"/>
                  </a:cubicBezTo>
                  <a:cubicBezTo>
                    <a:pt x="6896" y="778"/>
                    <a:pt x="6938" y="736"/>
                    <a:pt x="6896" y="694"/>
                  </a:cubicBezTo>
                  <a:lnTo>
                    <a:pt x="6896" y="694"/>
                  </a:lnTo>
                  <a:lnTo>
                    <a:pt x="6812" y="715"/>
                  </a:lnTo>
                  <a:cubicBezTo>
                    <a:pt x="6668" y="715"/>
                    <a:pt x="6586" y="576"/>
                    <a:pt x="6446" y="576"/>
                  </a:cubicBezTo>
                  <a:cubicBezTo>
                    <a:pt x="6423" y="576"/>
                    <a:pt x="6398" y="580"/>
                    <a:pt x="6371" y="589"/>
                  </a:cubicBezTo>
                  <a:lnTo>
                    <a:pt x="6350" y="442"/>
                  </a:lnTo>
                  <a:cubicBezTo>
                    <a:pt x="6266" y="421"/>
                    <a:pt x="6161" y="379"/>
                    <a:pt x="6182" y="316"/>
                  </a:cubicBezTo>
                  <a:cubicBezTo>
                    <a:pt x="6203" y="232"/>
                    <a:pt x="6308" y="274"/>
                    <a:pt x="6308" y="211"/>
                  </a:cubicBezTo>
                  <a:cubicBezTo>
                    <a:pt x="6287" y="148"/>
                    <a:pt x="6329" y="64"/>
                    <a:pt x="626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4"/>
            <p:cNvSpPr/>
            <p:nvPr/>
          </p:nvSpPr>
          <p:spPr>
            <a:xfrm>
              <a:off x="1901249" y="2317334"/>
              <a:ext cx="5651" cy="26872"/>
            </a:xfrm>
            <a:custGeom>
              <a:avLst/>
              <a:gdLst/>
              <a:ahLst/>
              <a:cxnLst/>
              <a:rect l="l" t="t" r="r" b="b"/>
              <a:pathLst>
                <a:path w="548" h="2566" extrusionOk="0">
                  <a:moveTo>
                    <a:pt x="350" y="1440"/>
                  </a:moveTo>
                  <a:cubicBezTo>
                    <a:pt x="363" y="1440"/>
                    <a:pt x="379" y="1451"/>
                    <a:pt x="400" y="1472"/>
                  </a:cubicBezTo>
                  <a:cubicBezTo>
                    <a:pt x="390" y="1493"/>
                    <a:pt x="374" y="1503"/>
                    <a:pt x="358" y="1503"/>
                  </a:cubicBezTo>
                  <a:cubicBezTo>
                    <a:pt x="342" y="1503"/>
                    <a:pt x="326" y="1493"/>
                    <a:pt x="316" y="1472"/>
                  </a:cubicBezTo>
                  <a:cubicBezTo>
                    <a:pt x="326" y="1451"/>
                    <a:pt x="337" y="1440"/>
                    <a:pt x="350" y="1440"/>
                  </a:cubicBezTo>
                  <a:close/>
                  <a:moveTo>
                    <a:pt x="127" y="0"/>
                  </a:moveTo>
                  <a:cubicBezTo>
                    <a:pt x="43" y="189"/>
                    <a:pt x="1" y="379"/>
                    <a:pt x="22" y="589"/>
                  </a:cubicBezTo>
                  <a:cubicBezTo>
                    <a:pt x="85" y="673"/>
                    <a:pt x="127" y="778"/>
                    <a:pt x="190" y="862"/>
                  </a:cubicBezTo>
                  <a:cubicBezTo>
                    <a:pt x="253" y="925"/>
                    <a:pt x="190" y="1072"/>
                    <a:pt x="295" y="1136"/>
                  </a:cubicBezTo>
                  <a:lnTo>
                    <a:pt x="169" y="1283"/>
                  </a:lnTo>
                  <a:cubicBezTo>
                    <a:pt x="148" y="1388"/>
                    <a:pt x="169" y="1493"/>
                    <a:pt x="211" y="1577"/>
                  </a:cubicBezTo>
                  <a:lnTo>
                    <a:pt x="169" y="1661"/>
                  </a:lnTo>
                  <a:cubicBezTo>
                    <a:pt x="358" y="1829"/>
                    <a:pt x="316" y="2061"/>
                    <a:pt x="421" y="2250"/>
                  </a:cubicBezTo>
                  <a:cubicBezTo>
                    <a:pt x="400" y="2313"/>
                    <a:pt x="232" y="2313"/>
                    <a:pt x="316" y="2439"/>
                  </a:cubicBezTo>
                  <a:lnTo>
                    <a:pt x="400" y="2376"/>
                  </a:lnTo>
                  <a:cubicBezTo>
                    <a:pt x="400" y="2460"/>
                    <a:pt x="463" y="2544"/>
                    <a:pt x="547" y="2565"/>
                  </a:cubicBezTo>
                  <a:cubicBezTo>
                    <a:pt x="526" y="2313"/>
                    <a:pt x="484" y="2061"/>
                    <a:pt x="400" y="1829"/>
                  </a:cubicBezTo>
                  <a:cubicBezTo>
                    <a:pt x="379" y="1745"/>
                    <a:pt x="337" y="1661"/>
                    <a:pt x="316" y="1577"/>
                  </a:cubicBezTo>
                  <a:cubicBezTo>
                    <a:pt x="383" y="1577"/>
                    <a:pt x="437" y="1631"/>
                    <a:pt x="488" y="1631"/>
                  </a:cubicBezTo>
                  <a:cubicBezTo>
                    <a:pt x="501" y="1631"/>
                    <a:pt x="514" y="1627"/>
                    <a:pt x="526" y="1619"/>
                  </a:cubicBezTo>
                  <a:cubicBezTo>
                    <a:pt x="442" y="1556"/>
                    <a:pt x="526" y="1493"/>
                    <a:pt x="526" y="1409"/>
                  </a:cubicBezTo>
                  <a:lnTo>
                    <a:pt x="400" y="1262"/>
                  </a:lnTo>
                  <a:cubicBezTo>
                    <a:pt x="421" y="1051"/>
                    <a:pt x="400" y="820"/>
                    <a:pt x="316" y="631"/>
                  </a:cubicBezTo>
                  <a:cubicBezTo>
                    <a:pt x="232" y="442"/>
                    <a:pt x="274" y="189"/>
                    <a:pt x="12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4"/>
            <p:cNvSpPr/>
            <p:nvPr/>
          </p:nvSpPr>
          <p:spPr>
            <a:xfrm>
              <a:off x="1905807" y="2347275"/>
              <a:ext cx="6074" cy="9142"/>
            </a:xfrm>
            <a:custGeom>
              <a:avLst/>
              <a:gdLst/>
              <a:ahLst/>
              <a:cxnLst/>
              <a:rect l="l" t="t" r="r" b="b"/>
              <a:pathLst>
                <a:path w="589" h="873" extrusionOk="0">
                  <a:moveTo>
                    <a:pt x="105" y="1"/>
                  </a:moveTo>
                  <a:cubicBezTo>
                    <a:pt x="0" y="64"/>
                    <a:pt x="0" y="190"/>
                    <a:pt x="63" y="295"/>
                  </a:cubicBezTo>
                  <a:cubicBezTo>
                    <a:pt x="168" y="484"/>
                    <a:pt x="168" y="694"/>
                    <a:pt x="336" y="863"/>
                  </a:cubicBezTo>
                  <a:cubicBezTo>
                    <a:pt x="364" y="868"/>
                    <a:pt x="391" y="872"/>
                    <a:pt x="418" y="872"/>
                  </a:cubicBezTo>
                  <a:cubicBezTo>
                    <a:pt x="492" y="872"/>
                    <a:pt x="558" y="840"/>
                    <a:pt x="589" y="715"/>
                  </a:cubicBezTo>
                  <a:cubicBezTo>
                    <a:pt x="526" y="547"/>
                    <a:pt x="526" y="316"/>
                    <a:pt x="294" y="253"/>
                  </a:cubicBezTo>
                  <a:cubicBezTo>
                    <a:pt x="358" y="148"/>
                    <a:pt x="315" y="43"/>
                    <a:pt x="210" y="1"/>
                  </a:cubicBezTo>
                  <a:cubicBezTo>
                    <a:pt x="189" y="43"/>
                    <a:pt x="174" y="64"/>
                    <a:pt x="158" y="64"/>
                  </a:cubicBezTo>
                  <a:cubicBezTo>
                    <a:pt x="142" y="64"/>
                    <a:pt x="126" y="43"/>
                    <a:pt x="10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4"/>
            <p:cNvSpPr/>
            <p:nvPr/>
          </p:nvSpPr>
          <p:spPr>
            <a:xfrm>
              <a:off x="1996000" y="2253703"/>
              <a:ext cx="7384" cy="8598"/>
            </a:xfrm>
            <a:custGeom>
              <a:avLst/>
              <a:gdLst/>
              <a:ahLst/>
              <a:cxnLst/>
              <a:rect l="l" t="t" r="r" b="b"/>
              <a:pathLst>
                <a:path w="716" h="821" extrusionOk="0">
                  <a:moveTo>
                    <a:pt x="505" y="499"/>
                  </a:moveTo>
                  <a:lnTo>
                    <a:pt x="505" y="499"/>
                  </a:lnTo>
                  <a:cubicBezTo>
                    <a:pt x="531" y="514"/>
                    <a:pt x="563" y="526"/>
                    <a:pt x="547" y="526"/>
                  </a:cubicBezTo>
                  <a:cubicBezTo>
                    <a:pt x="539" y="530"/>
                    <a:pt x="532" y="532"/>
                    <a:pt x="527" y="532"/>
                  </a:cubicBezTo>
                  <a:cubicBezTo>
                    <a:pt x="511" y="532"/>
                    <a:pt x="506" y="515"/>
                    <a:pt x="505" y="499"/>
                  </a:cubicBezTo>
                  <a:close/>
                  <a:moveTo>
                    <a:pt x="126" y="0"/>
                  </a:moveTo>
                  <a:cubicBezTo>
                    <a:pt x="126" y="42"/>
                    <a:pt x="95" y="42"/>
                    <a:pt x="63" y="42"/>
                  </a:cubicBezTo>
                  <a:cubicBezTo>
                    <a:pt x="32" y="42"/>
                    <a:pt x="0" y="42"/>
                    <a:pt x="0" y="84"/>
                  </a:cubicBezTo>
                  <a:cubicBezTo>
                    <a:pt x="63" y="189"/>
                    <a:pt x="168" y="231"/>
                    <a:pt x="189" y="337"/>
                  </a:cubicBezTo>
                  <a:cubicBezTo>
                    <a:pt x="189" y="358"/>
                    <a:pt x="205" y="363"/>
                    <a:pt x="226" y="363"/>
                  </a:cubicBezTo>
                  <a:cubicBezTo>
                    <a:pt x="247" y="363"/>
                    <a:pt x="274" y="358"/>
                    <a:pt x="295" y="358"/>
                  </a:cubicBezTo>
                  <a:lnTo>
                    <a:pt x="316" y="379"/>
                  </a:lnTo>
                  <a:lnTo>
                    <a:pt x="316" y="316"/>
                  </a:lnTo>
                  <a:cubicBezTo>
                    <a:pt x="295" y="316"/>
                    <a:pt x="232" y="273"/>
                    <a:pt x="274" y="273"/>
                  </a:cubicBezTo>
                  <a:cubicBezTo>
                    <a:pt x="316" y="273"/>
                    <a:pt x="316" y="295"/>
                    <a:pt x="316" y="316"/>
                  </a:cubicBezTo>
                  <a:lnTo>
                    <a:pt x="421" y="316"/>
                  </a:lnTo>
                  <a:cubicBezTo>
                    <a:pt x="379" y="400"/>
                    <a:pt x="484" y="421"/>
                    <a:pt x="484" y="484"/>
                  </a:cubicBezTo>
                  <a:cubicBezTo>
                    <a:pt x="485" y="485"/>
                    <a:pt x="487" y="487"/>
                    <a:pt x="489" y="488"/>
                  </a:cubicBezTo>
                  <a:lnTo>
                    <a:pt x="489" y="488"/>
                  </a:lnTo>
                  <a:cubicBezTo>
                    <a:pt x="434" y="498"/>
                    <a:pt x="396" y="472"/>
                    <a:pt x="358" y="568"/>
                  </a:cubicBezTo>
                  <a:cubicBezTo>
                    <a:pt x="442" y="673"/>
                    <a:pt x="526" y="757"/>
                    <a:pt x="631" y="820"/>
                  </a:cubicBezTo>
                  <a:cubicBezTo>
                    <a:pt x="568" y="631"/>
                    <a:pt x="694" y="568"/>
                    <a:pt x="715" y="442"/>
                  </a:cubicBezTo>
                  <a:cubicBezTo>
                    <a:pt x="701" y="421"/>
                    <a:pt x="682" y="416"/>
                    <a:pt x="662" y="416"/>
                  </a:cubicBezTo>
                  <a:cubicBezTo>
                    <a:pt x="646" y="416"/>
                    <a:pt x="629" y="419"/>
                    <a:pt x="612" y="419"/>
                  </a:cubicBezTo>
                  <a:cubicBezTo>
                    <a:pt x="587" y="419"/>
                    <a:pt x="564" y="412"/>
                    <a:pt x="547" y="379"/>
                  </a:cubicBezTo>
                  <a:cubicBezTo>
                    <a:pt x="631" y="358"/>
                    <a:pt x="589" y="316"/>
                    <a:pt x="547" y="273"/>
                  </a:cubicBezTo>
                  <a:cubicBezTo>
                    <a:pt x="589" y="231"/>
                    <a:pt x="694" y="252"/>
                    <a:pt x="652" y="147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4"/>
            <p:cNvSpPr/>
            <p:nvPr/>
          </p:nvSpPr>
          <p:spPr>
            <a:xfrm>
              <a:off x="1991442" y="2255022"/>
              <a:ext cx="5218" cy="6399"/>
            </a:xfrm>
            <a:custGeom>
              <a:avLst/>
              <a:gdLst/>
              <a:ahLst/>
              <a:cxnLst/>
              <a:rect l="l" t="t" r="r" b="b"/>
              <a:pathLst>
                <a:path w="506" h="611" extrusionOk="0">
                  <a:moveTo>
                    <a:pt x="106" y="0"/>
                  </a:moveTo>
                  <a:lnTo>
                    <a:pt x="1" y="42"/>
                  </a:lnTo>
                  <a:lnTo>
                    <a:pt x="1" y="63"/>
                  </a:lnTo>
                  <a:cubicBezTo>
                    <a:pt x="64" y="232"/>
                    <a:pt x="253" y="274"/>
                    <a:pt x="379" y="400"/>
                  </a:cubicBezTo>
                  <a:cubicBezTo>
                    <a:pt x="253" y="484"/>
                    <a:pt x="337" y="547"/>
                    <a:pt x="379" y="610"/>
                  </a:cubicBezTo>
                  <a:cubicBezTo>
                    <a:pt x="421" y="610"/>
                    <a:pt x="463" y="589"/>
                    <a:pt x="505" y="547"/>
                  </a:cubicBezTo>
                  <a:cubicBezTo>
                    <a:pt x="442" y="316"/>
                    <a:pt x="295" y="126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4"/>
            <p:cNvSpPr/>
            <p:nvPr/>
          </p:nvSpPr>
          <p:spPr>
            <a:xfrm>
              <a:off x="1983635" y="2243576"/>
              <a:ext cx="2836" cy="4943"/>
            </a:xfrm>
            <a:custGeom>
              <a:avLst/>
              <a:gdLst/>
              <a:ahLst/>
              <a:cxnLst/>
              <a:rect l="l" t="t" r="r" b="b"/>
              <a:pathLst>
                <a:path w="275" h="472" extrusionOk="0">
                  <a:moveTo>
                    <a:pt x="85" y="0"/>
                  </a:moveTo>
                  <a:lnTo>
                    <a:pt x="85" y="0"/>
                  </a:lnTo>
                  <a:cubicBezTo>
                    <a:pt x="190" y="189"/>
                    <a:pt x="106" y="294"/>
                    <a:pt x="1" y="421"/>
                  </a:cubicBezTo>
                  <a:cubicBezTo>
                    <a:pt x="16" y="414"/>
                    <a:pt x="31" y="412"/>
                    <a:pt x="45" y="412"/>
                  </a:cubicBezTo>
                  <a:cubicBezTo>
                    <a:pt x="111" y="412"/>
                    <a:pt x="161" y="471"/>
                    <a:pt x="217" y="471"/>
                  </a:cubicBezTo>
                  <a:cubicBezTo>
                    <a:pt x="229" y="471"/>
                    <a:pt x="241" y="469"/>
                    <a:pt x="253" y="463"/>
                  </a:cubicBezTo>
                  <a:lnTo>
                    <a:pt x="274" y="463"/>
                  </a:lnTo>
                  <a:cubicBezTo>
                    <a:pt x="232" y="105"/>
                    <a:pt x="232" y="105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4"/>
            <p:cNvSpPr/>
            <p:nvPr/>
          </p:nvSpPr>
          <p:spPr>
            <a:xfrm>
              <a:off x="1986461" y="2249849"/>
              <a:ext cx="4558" cy="3864"/>
            </a:xfrm>
            <a:custGeom>
              <a:avLst/>
              <a:gdLst/>
              <a:ahLst/>
              <a:cxnLst/>
              <a:rect l="l" t="t" r="r" b="b"/>
              <a:pathLst>
                <a:path w="442" h="369" extrusionOk="0">
                  <a:moveTo>
                    <a:pt x="76" y="1"/>
                  </a:moveTo>
                  <a:cubicBezTo>
                    <a:pt x="53" y="1"/>
                    <a:pt x="28" y="4"/>
                    <a:pt x="0" y="11"/>
                  </a:cubicBezTo>
                  <a:cubicBezTo>
                    <a:pt x="210" y="95"/>
                    <a:pt x="189" y="326"/>
                    <a:pt x="379" y="368"/>
                  </a:cubicBezTo>
                  <a:cubicBezTo>
                    <a:pt x="442" y="305"/>
                    <a:pt x="358" y="284"/>
                    <a:pt x="358" y="263"/>
                  </a:cubicBezTo>
                  <a:cubicBezTo>
                    <a:pt x="379" y="200"/>
                    <a:pt x="358" y="137"/>
                    <a:pt x="316" y="95"/>
                  </a:cubicBezTo>
                  <a:cubicBezTo>
                    <a:pt x="263" y="77"/>
                    <a:pt x="195" y="1"/>
                    <a:pt x="7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4"/>
            <p:cNvSpPr/>
            <p:nvPr/>
          </p:nvSpPr>
          <p:spPr>
            <a:xfrm>
              <a:off x="1998599" y="2263390"/>
              <a:ext cx="3259" cy="3089"/>
            </a:xfrm>
            <a:custGeom>
              <a:avLst/>
              <a:gdLst/>
              <a:ahLst/>
              <a:cxnLst/>
              <a:rect l="l" t="t" r="r" b="b"/>
              <a:pathLst>
                <a:path w="316" h="295" extrusionOk="0">
                  <a:moveTo>
                    <a:pt x="64" y="0"/>
                  </a:moveTo>
                  <a:cubicBezTo>
                    <a:pt x="43" y="42"/>
                    <a:pt x="1" y="42"/>
                    <a:pt x="1" y="105"/>
                  </a:cubicBezTo>
                  <a:cubicBezTo>
                    <a:pt x="106" y="105"/>
                    <a:pt x="148" y="168"/>
                    <a:pt x="190" y="274"/>
                  </a:cubicBezTo>
                  <a:cubicBezTo>
                    <a:pt x="190" y="295"/>
                    <a:pt x="232" y="295"/>
                    <a:pt x="253" y="295"/>
                  </a:cubicBezTo>
                  <a:cubicBezTo>
                    <a:pt x="316" y="253"/>
                    <a:pt x="295" y="210"/>
                    <a:pt x="295" y="168"/>
                  </a:cubicBezTo>
                  <a:cubicBezTo>
                    <a:pt x="232" y="84"/>
                    <a:pt x="148" y="21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4"/>
            <p:cNvSpPr/>
            <p:nvPr/>
          </p:nvSpPr>
          <p:spPr>
            <a:xfrm>
              <a:off x="2018543" y="2282764"/>
              <a:ext cx="3486" cy="1770"/>
            </a:xfrm>
            <a:custGeom>
              <a:avLst/>
              <a:gdLst/>
              <a:ahLst/>
              <a:cxnLst/>
              <a:rect l="l" t="t" r="r" b="b"/>
              <a:pathLst>
                <a:path w="338" h="169" extrusionOk="0">
                  <a:moveTo>
                    <a:pt x="148" y="0"/>
                  </a:moveTo>
                  <a:cubicBezTo>
                    <a:pt x="64" y="0"/>
                    <a:pt x="1" y="84"/>
                    <a:pt x="22" y="169"/>
                  </a:cubicBezTo>
                  <a:lnTo>
                    <a:pt x="337" y="169"/>
                  </a:lnTo>
                  <a:cubicBezTo>
                    <a:pt x="274" y="84"/>
                    <a:pt x="232" y="21"/>
                    <a:pt x="14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4"/>
            <p:cNvSpPr/>
            <p:nvPr/>
          </p:nvSpPr>
          <p:spPr>
            <a:xfrm>
              <a:off x="2004023" y="2272857"/>
              <a:ext cx="2609" cy="3309"/>
            </a:xfrm>
            <a:custGeom>
              <a:avLst/>
              <a:gdLst/>
              <a:ahLst/>
              <a:cxnLst/>
              <a:rect l="l" t="t" r="r" b="b"/>
              <a:pathLst>
                <a:path w="253" h="316" extrusionOk="0">
                  <a:moveTo>
                    <a:pt x="126" y="0"/>
                  </a:moveTo>
                  <a:cubicBezTo>
                    <a:pt x="84" y="21"/>
                    <a:pt x="42" y="0"/>
                    <a:pt x="0" y="84"/>
                  </a:cubicBezTo>
                  <a:cubicBezTo>
                    <a:pt x="42" y="168"/>
                    <a:pt x="147" y="211"/>
                    <a:pt x="147" y="316"/>
                  </a:cubicBezTo>
                  <a:cubicBezTo>
                    <a:pt x="210" y="274"/>
                    <a:pt x="252" y="253"/>
                    <a:pt x="252" y="211"/>
                  </a:cubicBezTo>
                  <a:lnTo>
                    <a:pt x="252" y="190"/>
                  </a:lnTo>
                  <a:cubicBezTo>
                    <a:pt x="168" y="168"/>
                    <a:pt x="126" y="84"/>
                    <a:pt x="12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4"/>
            <p:cNvSpPr/>
            <p:nvPr/>
          </p:nvSpPr>
          <p:spPr>
            <a:xfrm>
              <a:off x="2002940" y="2269108"/>
              <a:ext cx="3042" cy="2000"/>
            </a:xfrm>
            <a:custGeom>
              <a:avLst/>
              <a:gdLst/>
              <a:ahLst/>
              <a:cxnLst/>
              <a:rect l="l" t="t" r="r" b="b"/>
              <a:pathLst>
                <a:path w="295" h="191" extrusionOk="0">
                  <a:moveTo>
                    <a:pt x="105" y="1"/>
                  </a:moveTo>
                  <a:cubicBezTo>
                    <a:pt x="63" y="22"/>
                    <a:pt x="21" y="43"/>
                    <a:pt x="0" y="106"/>
                  </a:cubicBezTo>
                  <a:lnTo>
                    <a:pt x="189" y="190"/>
                  </a:lnTo>
                  <a:cubicBezTo>
                    <a:pt x="231" y="148"/>
                    <a:pt x="294" y="148"/>
                    <a:pt x="294" y="85"/>
                  </a:cubicBezTo>
                  <a:lnTo>
                    <a:pt x="105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4"/>
            <p:cNvSpPr/>
            <p:nvPr/>
          </p:nvSpPr>
          <p:spPr>
            <a:xfrm>
              <a:off x="1993174" y="2261411"/>
              <a:ext cx="3053" cy="1990"/>
            </a:xfrm>
            <a:custGeom>
              <a:avLst/>
              <a:gdLst/>
              <a:ahLst/>
              <a:cxnLst/>
              <a:rect l="l" t="t" r="r" b="b"/>
              <a:pathLst>
                <a:path w="296" h="190" extrusionOk="0">
                  <a:moveTo>
                    <a:pt x="118" y="59"/>
                  </a:moveTo>
                  <a:cubicBezTo>
                    <a:pt x="121" y="59"/>
                    <a:pt x="124" y="60"/>
                    <a:pt x="127" y="63"/>
                  </a:cubicBezTo>
                  <a:cubicBezTo>
                    <a:pt x="127" y="103"/>
                    <a:pt x="108" y="105"/>
                    <a:pt x="88" y="105"/>
                  </a:cubicBezTo>
                  <a:lnTo>
                    <a:pt x="88" y="105"/>
                  </a:lnTo>
                  <a:cubicBezTo>
                    <a:pt x="94" y="84"/>
                    <a:pt x="106" y="59"/>
                    <a:pt x="118" y="59"/>
                  </a:cubicBezTo>
                  <a:close/>
                  <a:moveTo>
                    <a:pt x="22" y="0"/>
                  </a:moveTo>
                  <a:cubicBezTo>
                    <a:pt x="22" y="42"/>
                    <a:pt x="1" y="126"/>
                    <a:pt x="85" y="126"/>
                  </a:cubicBezTo>
                  <a:cubicBezTo>
                    <a:pt x="85" y="123"/>
                    <a:pt x="86" y="118"/>
                    <a:pt x="87" y="113"/>
                  </a:cubicBezTo>
                  <a:lnTo>
                    <a:pt x="87" y="113"/>
                  </a:lnTo>
                  <a:cubicBezTo>
                    <a:pt x="100" y="177"/>
                    <a:pt x="137" y="187"/>
                    <a:pt x="177" y="187"/>
                  </a:cubicBezTo>
                  <a:cubicBezTo>
                    <a:pt x="197" y="187"/>
                    <a:pt x="218" y="184"/>
                    <a:pt x="238" y="184"/>
                  </a:cubicBezTo>
                  <a:cubicBezTo>
                    <a:pt x="251" y="184"/>
                    <a:pt x="263" y="186"/>
                    <a:pt x="274" y="189"/>
                  </a:cubicBezTo>
                  <a:cubicBezTo>
                    <a:pt x="295" y="105"/>
                    <a:pt x="211" y="63"/>
                    <a:pt x="21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1909488" y="2345180"/>
              <a:ext cx="2392" cy="1550"/>
            </a:xfrm>
            <a:custGeom>
              <a:avLst/>
              <a:gdLst/>
              <a:ahLst/>
              <a:cxnLst/>
              <a:rect l="l" t="t" r="r" b="b"/>
              <a:pathLst>
                <a:path w="232" h="148" extrusionOk="0">
                  <a:moveTo>
                    <a:pt x="108" y="1"/>
                  </a:moveTo>
                  <a:cubicBezTo>
                    <a:pt x="69" y="1"/>
                    <a:pt x="32" y="11"/>
                    <a:pt x="1" y="32"/>
                  </a:cubicBezTo>
                  <a:lnTo>
                    <a:pt x="1" y="137"/>
                  </a:lnTo>
                  <a:cubicBezTo>
                    <a:pt x="9" y="135"/>
                    <a:pt x="18" y="135"/>
                    <a:pt x="26" y="135"/>
                  </a:cubicBezTo>
                  <a:cubicBezTo>
                    <a:pt x="61" y="135"/>
                    <a:pt x="98" y="148"/>
                    <a:pt x="132" y="148"/>
                  </a:cubicBezTo>
                  <a:cubicBezTo>
                    <a:pt x="174" y="148"/>
                    <a:pt x="211" y="127"/>
                    <a:pt x="232" y="32"/>
                  </a:cubicBezTo>
                  <a:cubicBezTo>
                    <a:pt x="190" y="11"/>
                    <a:pt x="148" y="1"/>
                    <a:pt x="10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1920110" y="2262563"/>
              <a:ext cx="2609" cy="1445"/>
            </a:xfrm>
            <a:custGeom>
              <a:avLst/>
              <a:gdLst/>
              <a:ahLst/>
              <a:cxnLst/>
              <a:rect l="l" t="t" r="r" b="b"/>
              <a:pathLst>
                <a:path w="253" h="138" extrusionOk="0">
                  <a:moveTo>
                    <a:pt x="108" y="0"/>
                  </a:moveTo>
                  <a:cubicBezTo>
                    <a:pt x="69" y="0"/>
                    <a:pt x="32" y="6"/>
                    <a:pt x="1" y="16"/>
                  </a:cubicBezTo>
                  <a:cubicBezTo>
                    <a:pt x="47" y="94"/>
                    <a:pt x="106" y="137"/>
                    <a:pt x="167" y="137"/>
                  </a:cubicBezTo>
                  <a:cubicBezTo>
                    <a:pt x="189" y="137"/>
                    <a:pt x="210" y="132"/>
                    <a:pt x="232" y="121"/>
                  </a:cubicBezTo>
                  <a:cubicBezTo>
                    <a:pt x="253" y="79"/>
                    <a:pt x="253" y="58"/>
                    <a:pt x="232" y="16"/>
                  </a:cubicBezTo>
                  <a:cubicBezTo>
                    <a:pt x="190" y="6"/>
                    <a:pt x="148" y="0"/>
                    <a:pt x="10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4"/>
            <p:cNvSpPr/>
            <p:nvPr/>
          </p:nvSpPr>
          <p:spPr>
            <a:xfrm>
              <a:off x="1897784" y="2292891"/>
              <a:ext cx="2609" cy="1445"/>
            </a:xfrm>
            <a:custGeom>
              <a:avLst/>
              <a:gdLst/>
              <a:ahLst/>
              <a:cxnLst/>
              <a:rect l="l" t="t" r="r" b="b"/>
              <a:pathLst>
                <a:path w="253" h="138" extrusionOk="0">
                  <a:moveTo>
                    <a:pt x="21" y="1"/>
                  </a:moveTo>
                  <a:cubicBezTo>
                    <a:pt x="21" y="64"/>
                    <a:pt x="0" y="106"/>
                    <a:pt x="42" y="106"/>
                  </a:cubicBezTo>
                  <a:cubicBezTo>
                    <a:pt x="74" y="127"/>
                    <a:pt x="111" y="137"/>
                    <a:pt x="147" y="137"/>
                  </a:cubicBezTo>
                  <a:cubicBezTo>
                    <a:pt x="184" y="137"/>
                    <a:pt x="221" y="127"/>
                    <a:pt x="252" y="106"/>
                  </a:cubicBezTo>
                  <a:cubicBezTo>
                    <a:pt x="236" y="48"/>
                    <a:pt x="206" y="35"/>
                    <a:pt x="172" y="35"/>
                  </a:cubicBezTo>
                  <a:cubicBezTo>
                    <a:pt x="148" y="35"/>
                    <a:pt x="121" y="42"/>
                    <a:pt x="96" y="42"/>
                  </a:cubicBezTo>
                  <a:cubicBezTo>
                    <a:pt x="68" y="42"/>
                    <a:pt x="41" y="34"/>
                    <a:pt x="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4"/>
            <p:cNvSpPr/>
            <p:nvPr/>
          </p:nvSpPr>
          <p:spPr>
            <a:xfrm>
              <a:off x="2007705" y="2269108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22" y="1"/>
                  </a:moveTo>
                  <a:cubicBezTo>
                    <a:pt x="22" y="43"/>
                    <a:pt x="1" y="85"/>
                    <a:pt x="43" y="127"/>
                  </a:cubicBezTo>
                  <a:cubicBezTo>
                    <a:pt x="148" y="127"/>
                    <a:pt x="148" y="85"/>
                    <a:pt x="12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1911654" y="2271590"/>
              <a:ext cx="2836" cy="869"/>
            </a:xfrm>
            <a:custGeom>
              <a:avLst/>
              <a:gdLst/>
              <a:ahLst/>
              <a:cxnLst/>
              <a:rect l="l" t="t" r="r" b="b"/>
              <a:pathLst>
                <a:path w="275" h="83" extrusionOk="0">
                  <a:moveTo>
                    <a:pt x="184" y="1"/>
                  </a:moveTo>
                  <a:cubicBezTo>
                    <a:pt x="135" y="1"/>
                    <a:pt x="75" y="37"/>
                    <a:pt x="1" y="37"/>
                  </a:cubicBezTo>
                  <a:cubicBezTo>
                    <a:pt x="64" y="75"/>
                    <a:pt x="119" y="83"/>
                    <a:pt x="172" y="83"/>
                  </a:cubicBezTo>
                  <a:cubicBezTo>
                    <a:pt x="207" y="83"/>
                    <a:pt x="240" y="79"/>
                    <a:pt x="274" y="79"/>
                  </a:cubicBezTo>
                  <a:cubicBezTo>
                    <a:pt x="248" y="19"/>
                    <a:pt x="219" y="1"/>
                    <a:pt x="1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4"/>
            <p:cNvSpPr/>
            <p:nvPr/>
          </p:nvSpPr>
          <p:spPr>
            <a:xfrm>
              <a:off x="1939838" y="2266469"/>
              <a:ext cx="1279" cy="1225"/>
            </a:xfrm>
            <a:custGeom>
              <a:avLst/>
              <a:gdLst/>
              <a:ahLst/>
              <a:cxnLst/>
              <a:rect l="l" t="t" r="r" b="b"/>
              <a:pathLst>
                <a:path w="124" h="117" extrusionOk="0">
                  <a:moveTo>
                    <a:pt x="85" y="1"/>
                  </a:moveTo>
                  <a:lnTo>
                    <a:pt x="1" y="106"/>
                  </a:lnTo>
                  <a:cubicBezTo>
                    <a:pt x="37" y="112"/>
                    <a:pt x="63" y="116"/>
                    <a:pt x="81" y="116"/>
                  </a:cubicBezTo>
                  <a:cubicBezTo>
                    <a:pt x="124" y="116"/>
                    <a:pt x="115" y="90"/>
                    <a:pt x="8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4"/>
            <p:cNvSpPr/>
            <p:nvPr/>
          </p:nvSpPr>
          <p:spPr>
            <a:xfrm>
              <a:off x="2022018" y="2278847"/>
              <a:ext cx="1310" cy="1068"/>
            </a:xfrm>
            <a:custGeom>
              <a:avLst/>
              <a:gdLst/>
              <a:ahLst/>
              <a:cxnLst/>
              <a:rect l="l" t="t" r="r" b="b"/>
              <a:pathLst>
                <a:path w="127" h="102" extrusionOk="0">
                  <a:moveTo>
                    <a:pt x="68" y="0"/>
                  </a:moveTo>
                  <a:cubicBezTo>
                    <a:pt x="50" y="0"/>
                    <a:pt x="28" y="6"/>
                    <a:pt x="0" y="17"/>
                  </a:cubicBezTo>
                  <a:cubicBezTo>
                    <a:pt x="21" y="59"/>
                    <a:pt x="42" y="101"/>
                    <a:pt x="126" y="101"/>
                  </a:cubicBezTo>
                  <a:cubicBezTo>
                    <a:pt x="126" y="40"/>
                    <a:pt x="115" y="0"/>
                    <a:pt x="6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4"/>
            <p:cNvSpPr/>
            <p:nvPr/>
          </p:nvSpPr>
          <p:spPr>
            <a:xfrm>
              <a:off x="2006622" y="2294870"/>
              <a:ext cx="1310" cy="1173"/>
            </a:xfrm>
            <a:custGeom>
              <a:avLst/>
              <a:gdLst/>
              <a:ahLst/>
              <a:cxnLst/>
              <a:rect l="l" t="t" r="r" b="b"/>
              <a:pathLst>
                <a:path w="127" h="112" extrusionOk="0">
                  <a:moveTo>
                    <a:pt x="0" y="1"/>
                  </a:moveTo>
                  <a:lnTo>
                    <a:pt x="0" y="22"/>
                  </a:lnTo>
                  <a:cubicBezTo>
                    <a:pt x="13" y="86"/>
                    <a:pt x="18" y="111"/>
                    <a:pt x="44" y="111"/>
                  </a:cubicBezTo>
                  <a:cubicBezTo>
                    <a:pt x="61" y="111"/>
                    <a:pt x="86" y="101"/>
                    <a:pt x="127" y="85"/>
                  </a:cubicBezTo>
                  <a:cubicBezTo>
                    <a:pt x="85" y="64"/>
                    <a:pt x="64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4"/>
            <p:cNvSpPr/>
            <p:nvPr/>
          </p:nvSpPr>
          <p:spPr>
            <a:xfrm>
              <a:off x="1912520" y="2356962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" y="1"/>
                  </a:moveTo>
                  <a:cubicBezTo>
                    <a:pt x="1" y="43"/>
                    <a:pt x="1" y="106"/>
                    <a:pt x="43" y="127"/>
                  </a:cubicBezTo>
                  <a:cubicBezTo>
                    <a:pt x="85" y="127"/>
                    <a:pt x="127" y="106"/>
                    <a:pt x="127" y="64"/>
                  </a:cubicBezTo>
                  <a:cubicBezTo>
                    <a:pt x="85" y="43"/>
                    <a:pt x="43" y="22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4"/>
            <p:cNvSpPr/>
            <p:nvPr/>
          </p:nvSpPr>
          <p:spPr>
            <a:xfrm>
              <a:off x="2000981" y="2269768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106" y="1"/>
                  </a:moveTo>
                  <a:cubicBezTo>
                    <a:pt x="64" y="22"/>
                    <a:pt x="1" y="43"/>
                    <a:pt x="1" y="106"/>
                  </a:cubicBezTo>
                  <a:cubicBezTo>
                    <a:pt x="43" y="127"/>
                    <a:pt x="85" y="127"/>
                    <a:pt x="127" y="127"/>
                  </a:cubicBezTo>
                  <a:cubicBezTo>
                    <a:pt x="127" y="85"/>
                    <a:pt x="148" y="43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4"/>
            <p:cNvSpPr/>
            <p:nvPr/>
          </p:nvSpPr>
          <p:spPr>
            <a:xfrm>
              <a:off x="2015511" y="2278083"/>
              <a:ext cx="1310" cy="1162"/>
            </a:xfrm>
            <a:custGeom>
              <a:avLst/>
              <a:gdLst/>
              <a:ahLst/>
              <a:cxnLst/>
              <a:rect l="l" t="t" r="r" b="b"/>
              <a:pathLst>
                <a:path w="127" h="111" extrusionOk="0">
                  <a:moveTo>
                    <a:pt x="66" y="1"/>
                  </a:moveTo>
                  <a:cubicBezTo>
                    <a:pt x="48" y="1"/>
                    <a:pt x="32" y="6"/>
                    <a:pt x="21" y="6"/>
                  </a:cubicBezTo>
                  <a:lnTo>
                    <a:pt x="0" y="6"/>
                  </a:lnTo>
                  <a:cubicBezTo>
                    <a:pt x="0" y="48"/>
                    <a:pt x="0" y="90"/>
                    <a:pt x="21" y="111"/>
                  </a:cubicBezTo>
                  <a:cubicBezTo>
                    <a:pt x="85" y="111"/>
                    <a:pt x="106" y="69"/>
                    <a:pt x="127" y="27"/>
                  </a:cubicBezTo>
                  <a:cubicBezTo>
                    <a:pt x="106" y="6"/>
                    <a:pt x="85" y="1"/>
                    <a:pt x="6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4"/>
            <p:cNvSpPr/>
            <p:nvPr/>
          </p:nvSpPr>
          <p:spPr>
            <a:xfrm>
              <a:off x="1916862" y="2265369"/>
              <a:ext cx="1310" cy="1162"/>
            </a:xfrm>
            <a:custGeom>
              <a:avLst/>
              <a:gdLst/>
              <a:ahLst/>
              <a:cxnLst/>
              <a:rect l="l" t="t" r="r" b="b"/>
              <a:pathLst>
                <a:path w="127" h="111" extrusionOk="0">
                  <a:moveTo>
                    <a:pt x="42" y="0"/>
                  </a:moveTo>
                  <a:cubicBezTo>
                    <a:pt x="0" y="21"/>
                    <a:pt x="21" y="64"/>
                    <a:pt x="21" y="106"/>
                  </a:cubicBezTo>
                  <a:cubicBezTo>
                    <a:pt x="32" y="106"/>
                    <a:pt x="48" y="111"/>
                    <a:pt x="66" y="111"/>
                  </a:cubicBezTo>
                  <a:cubicBezTo>
                    <a:pt x="84" y="111"/>
                    <a:pt x="105" y="106"/>
                    <a:pt x="126" y="85"/>
                  </a:cubicBezTo>
                  <a:cubicBezTo>
                    <a:pt x="105" y="43"/>
                    <a:pt x="84" y="0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4"/>
            <p:cNvSpPr/>
            <p:nvPr/>
          </p:nvSpPr>
          <p:spPr>
            <a:xfrm>
              <a:off x="1948975" y="2257441"/>
              <a:ext cx="1072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19" y="1"/>
                  </a:moveTo>
                  <a:lnTo>
                    <a:pt x="19" y="1"/>
                  </a:lnTo>
                  <a:cubicBezTo>
                    <a:pt x="6" y="81"/>
                    <a:pt x="1" y="110"/>
                    <a:pt x="26" y="110"/>
                  </a:cubicBezTo>
                  <a:cubicBezTo>
                    <a:pt x="40" y="110"/>
                    <a:pt x="65" y="100"/>
                    <a:pt x="103" y="85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4"/>
            <p:cNvSpPr/>
            <p:nvPr/>
          </p:nvSpPr>
          <p:spPr>
            <a:xfrm>
              <a:off x="1975612" y="2236821"/>
              <a:ext cx="1103" cy="681"/>
            </a:xfrm>
            <a:custGeom>
              <a:avLst/>
              <a:gdLst/>
              <a:ahLst/>
              <a:cxnLst/>
              <a:rect l="l" t="t" r="r" b="b"/>
              <a:pathLst>
                <a:path w="107" h="65" extrusionOk="0">
                  <a:moveTo>
                    <a:pt x="38" y="1"/>
                  </a:moveTo>
                  <a:cubicBezTo>
                    <a:pt x="23" y="1"/>
                    <a:pt x="10" y="8"/>
                    <a:pt x="1" y="35"/>
                  </a:cubicBezTo>
                  <a:cubicBezTo>
                    <a:pt x="20" y="54"/>
                    <a:pt x="35" y="65"/>
                    <a:pt x="49" y="65"/>
                  </a:cubicBezTo>
                  <a:cubicBezTo>
                    <a:pt x="66" y="65"/>
                    <a:pt x="83" y="49"/>
                    <a:pt x="106" y="14"/>
                  </a:cubicBezTo>
                  <a:cubicBezTo>
                    <a:pt x="82" y="14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4"/>
            <p:cNvSpPr/>
            <p:nvPr/>
          </p:nvSpPr>
          <p:spPr>
            <a:xfrm>
              <a:off x="2016811" y="2287822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1" y="1"/>
                  </a:moveTo>
                  <a:lnTo>
                    <a:pt x="1" y="127"/>
                  </a:lnTo>
                  <a:cubicBezTo>
                    <a:pt x="106" y="85"/>
                    <a:pt x="106" y="64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4"/>
            <p:cNvSpPr/>
            <p:nvPr/>
          </p:nvSpPr>
          <p:spPr>
            <a:xfrm>
              <a:off x="1980603" y="2267924"/>
              <a:ext cx="1743" cy="534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62" y="0"/>
                  </a:moveTo>
                  <a:cubicBezTo>
                    <a:pt x="39" y="0"/>
                    <a:pt x="20" y="13"/>
                    <a:pt x="1" y="51"/>
                  </a:cubicBezTo>
                  <a:lnTo>
                    <a:pt x="169" y="30"/>
                  </a:lnTo>
                  <a:cubicBezTo>
                    <a:pt x="123" y="18"/>
                    <a:pt x="89" y="0"/>
                    <a:pt x="6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4"/>
            <p:cNvSpPr/>
            <p:nvPr/>
          </p:nvSpPr>
          <p:spPr>
            <a:xfrm>
              <a:off x="2006405" y="2276156"/>
              <a:ext cx="877" cy="1330"/>
            </a:xfrm>
            <a:custGeom>
              <a:avLst/>
              <a:gdLst/>
              <a:ahLst/>
              <a:cxnLst/>
              <a:rect l="l" t="t" r="r" b="b"/>
              <a:pathLst>
                <a:path w="85" h="127" extrusionOk="0">
                  <a:moveTo>
                    <a:pt x="85" y="1"/>
                  </a:moveTo>
                  <a:cubicBezTo>
                    <a:pt x="0" y="64"/>
                    <a:pt x="0" y="85"/>
                    <a:pt x="85" y="127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4"/>
            <p:cNvSpPr/>
            <p:nvPr/>
          </p:nvSpPr>
          <p:spPr>
            <a:xfrm>
              <a:off x="1990576" y="2254143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43" y="0"/>
                  </a:moveTo>
                  <a:cubicBezTo>
                    <a:pt x="22" y="63"/>
                    <a:pt x="1" y="105"/>
                    <a:pt x="85" y="126"/>
                  </a:cubicBezTo>
                  <a:cubicBezTo>
                    <a:pt x="85" y="105"/>
                    <a:pt x="106" y="63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4"/>
            <p:cNvSpPr/>
            <p:nvPr/>
          </p:nvSpPr>
          <p:spPr>
            <a:xfrm>
              <a:off x="1996433" y="2269108"/>
              <a:ext cx="877" cy="1340"/>
            </a:xfrm>
            <a:custGeom>
              <a:avLst/>
              <a:gdLst/>
              <a:ahLst/>
              <a:cxnLst/>
              <a:rect l="l" t="t" r="r" b="b"/>
              <a:pathLst>
                <a:path w="85" h="128" extrusionOk="0">
                  <a:moveTo>
                    <a:pt x="0" y="1"/>
                  </a:moveTo>
                  <a:lnTo>
                    <a:pt x="0" y="127"/>
                  </a:lnTo>
                  <a:lnTo>
                    <a:pt x="63" y="127"/>
                  </a:lnTo>
                  <a:cubicBezTo>
                    <a:pt x="63" y="64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4"/>
            <p:cNvSpPr/>
            <p:nvPr/>
          </p:nvSpPr>
          <p:spPr>
            <a:xfrm>
              <a:off x="1985162" y="2313616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48" y="0"/>
                  </a:moveTo>
                  <a:cubicBezTo>
                    <a:pt x="34" y="0"/>
                    <a:pt x="19" y="11"/>
                    <a:pt x="0" y="40"/>
                  </a:cubicBezTo>
                  <a:cubicBezTo>
                    <a:pt x="18" y="58"/>
                    <a:pt x="32" y="64"/>
                    <a:pt x="45" y="64"/>
                  </a:cubicBezTo>
                  <a:cubicBezTo>
                    <a:pt x="64" y="64"/>
                    <a:pt x="81" y="52"/>
                    <a:pt x="105" y="40"/>
                  </a:cubicBezTo>
                  <a:cubicBezTo>
                    <a:pt x="82" y="17"/>
                    <a:pt x="65" y="0"/>
                    <a:pt x="4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4"/>
            <p:cNvSpPr/>
            <p:nvPr/>
          </p:nvSpPr>
          <p:spPr>
            <a:xfrm>
              <a:off x="1909055" y="2276156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64" y="1"/>
                  </a:moveTo>
                  <a:cubicBezTo>
                    <a:pt x="43" y="43"/>
                    <a:pt x="0" y="85"/>
                    <a:pt x="64" y="127"/>
                  </a:cubicBezTo>
                  <a:cubicBezTo>
                    <a:pt x="106" y="85"/>
                    <a:pt x="85" y="43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4"/>
            <p:cNvSpPr/>
            <p:nvPr/>
          </p:nvSpPr>
          <p:spPr>
            <a:xfrm>
              <a:off x="1905590" y="2334948"/>
              <a:ext cx="1310" cy="827"/>
            </a:xfrm>
            <a:custGeom>
              <a:avLst/>
              <a:gdLst/>
              <a:ahLst/>
              <a:cxnLst/>
              <a:rect l="l" t="t" r="r" b="b"/>
              <a:pathLst>
                <a:path w="127" h="79" extrusionOk="0">
                  <a:moveTo>
                    <a:pt x="105" y="0"/>
                  </a:moveTo>
                  <a:cubicBezTo>
                    <a:pt x="84" y="0"/>
                    <a:pt x="42" y="0"/>
                    <a:pt x="0" y="42"/>
                  </a:cubicBezTo>
                  <a:cubicBezTo>
                    <a:pt x="25" y="67"/>
                    <a:pt x="47" y="79"/>
                    <a:pt x="65" y="79"/>
                  </a:cubicBezTo>
                  <a:cubicBezTo>
                    <a:pt x="93" y="79"/>
                    <a:pt x="113" y="51"/>
                    <a:pt x="12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4"/>
            <p:cNvSpPr/>
            <p:nvPr/>
          </p:nvSpPr>
          <p:spPr>
            <a:xfrm>
              <a:off x="1906457" y="2336268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42" y="42"/>
                    <a:pt x="0" y="84"/>
                    <a:pt x="63" y="105"/>
                  </a:cubicBezTo>
                  <a:cubicBezTo>
                    <a:pt x="105" y="84"/>
                    <a:pt x="105" y="42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4"/>
            <p:cNvSpPr/>
            <p:nvPr/>
          </p:nvSpPr>
          <p:spPr>
            <a:xfrm>
              <a:off x="1909705" y="2272637"/>
              <a:ext cx="877" cy="1550"/>
            </a:xfrm>
            <a:custGeom>
              <a:avLst/>
              <a:gdLst/>
              <a:ahLst/>
              <a:cxnLst/>
              <a:rect l="l" t="t" r="r" b="b"/>
              <a:pathLst>
                <a:path w="85" h="148" extrusionOk="0">
                  <a:moveTo>
                    <a:pt x="64" y="0"/>
                  </a:moveTo>
                  <a:cubicBezTo>
                    <a:pt x="43" y="84"/>
                    <a:pt x="1" y="105"/>
                    <a:pt x="85" y="147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4"/>
            <p:cNvSpPr/>
            <p:nvPr/>
          </p:nvSpPr>
          <p:spPr>
            <a:xfrm>
              <a:off x="1906673" y="2346615"/>
              <a:ext cx="1310" cy="670"/>
            </a:xfrm>
            <a:custGeom>
              <a:avLst/>
              <a:gdLst/>
              <a:ahLst/>
              <a:cxnLst/>
              <a:rect l="l" t="t" r="r" b="b"/>
              <a:pathLst>
                <a:path w="127" h="64" extrusionOk="0">
                  <a:moveTo>
                    <a:pt x="71" y="0"/>
                  </a:moveTo>
                  <a:cubicBezTo>
                    <a:pt x="53" y="0"/>
                    <a:pt x="32" y="21"/>
                    <a:pt x="0" y="64"/>
                  </a:cubicBezTo>
                  <a:lnTo>
                    <a:pt x="126" y="64"/>
                  </a:lnTo>
                  <a:cubicBezTo>
                    <a:pt x="105" y="21"/>
                    <a:pt x="90" y="0"/>
                    <a:pt x="7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4"/>
            <p:cNvSpPr/>
            <p:nvPr/>
          </p:nvSpPr>
          <p:spPr>
            <a:xfrm>
              <a:off x="1997083" y="2262028"/>
              <a:ext cx="1093" cy="618"/>
            </a:xfrm>
            <a:custGeom>
              <a:avLst/>
              <a:gdLst/>
              <a:ahLst/>
              <a:cxnLst/>
              <a:rect l="l" t="t" r="r" b="b"/>
              <a:pathLst>
                <a:path w="106" h="59" extrusionOk="0">
                  <a:moveTo>
                    <a:pt x="60" y="1"/>
                  </a:moveTo>
                  <a:cubicBezTo>
                    <a:pt x="42" y="1"/>
                    <a:pt x="25" y="13"/>
                    <a:pt x="0" y="25"/>
                  </a:cubicBezTo>
                  <a:cubicBezTo>
                    <a:pt x="26" y="38"/>
                    <a:pt x="51" y="58"/>
                    <a:pt x="72" y="58"/>
                  </a:cubicBezTo>
                  <a:cubicBezTo>
                    <a:pt x="86" y="58"/>
                    <a:pt x="97" y="50"/>
                    <a:pt x="105" y="25"/>
                  </a:cubicBezTo>
                  <a:cubicBezTo>
                    <a:pt x="88" y="7"/>
                    <a:pt x="74" y="1"/>
                    <a:pt x="6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4"/>
            <p:cNvSpPr/>
            <p:nvPr/>
          </p:nvSpPr>
          <p:spPr>
            <a:xfrm>
              <a:off x="2016594" y="2279465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4" y="0"/>
                  </a:moveTo>
                  <a:cubicBezTo>
                    <a:pt x="43" y="42"/>
                    <a:pt x="1" y="84"/>
                    <a:pt x="64" y="105"/>
                  </a:cubicBezTo>
                  <a:cubicBezTo>
                    <a:pt x="106" y="63"/>
                    <a:pt x="85" y="42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4"/>
            <p:cNvSpPr/>
            <p:nvPr/>
          </p:nvSpPr>
          <p:spPr>
            <a:xfrm>
              <a:off x="2015511" y="2287142"/>
              <a:ext cx="1310" cy="691"/>
            </a:xfrm>
            <a:custGeom>
              <a:avLst/>
              <a:gdLst/>
              <a:ahLst/>
              <a:cxnLst/>
              <a:rect l="l" t="t" r="r" b="b"/>
              <a:pathLst>
                <a:path w="127" h="66" extrusionOk="0">
                  <a:moveTo>
                    <a:pt x="67" y="1"/>
                  </a:moveTo>
                  <a:cubicBezTo>
                    <a:pt x="52" y="1"/>
                    <a:pt x="35" y="3"/>
                    <a:pt x="21" y="3"/>
                  </a:cubicBezTo>
                  <a:lnTo>
                    <a:pt x="0" y="3"/>
                  </a:lnTo>
                  <a:cubicBezTo>
                    <a:pt x="0" y="24"/>
                    <a:pt x="0" y="45"/>
                    <a:pt x="0" y="66"/>
                  </a:cubicBezTo>
                  <a:lnTo>
                    <a:pt x="127" y="66"/>
                  </a:lnTo>
                  <a:cubicBezTo>
                    <a:pt x="127" y="10"/>
                    <a:pt x="99" y="1"/>
                    <a:pt x="6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4"/>
            <p:cNvSpPr/>
            <p:nvPr/>
          </p:nvSpPr>
          <p:spPr>
            <a:xfrm>
              <a:off x="1927700" y="2264489"/>
              <a:ext cx="1310" cy="848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22" y="0"/>
                  </a:moveTo>
                  <a:lnTo>
                    <a:pt x="1" y="21"/>
                  </a:lnTo>
                  <a:cubicBezTo>
                    <a:pt x="25" y="58"/>
                    <a:pt x="42" y="80"/>
                    <a:pt x="65" y="80"/>
                  </a:cubicBezTo>
                  <a:cubicBezTo>
                    <a:pt x="81" y="80"/>
                    <a:pt x="100" y="69"/>
                    <a:pt x="127" y="42"/>
                  </a:cubicBezTo>
                  <a:cubicBezTo>
                    <a:pt x="85" y="0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4"/>
            <p:cNvSpPr/>
            <p:nvPr/>
          </p:nvSpPr>
          <p:spPr>
            <a:xfrm>
              <a:off x="1935940" y="2264709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43" y="0"/>
                  </a:moveTo>
                  <a:cubicBezTo>
                    <a:pt x="0" y="42"/>
                    <a:pt x="22" y="84"/>
                    <a:pt x="43" y="106"/>
                  </a:cubicBezTo>
                  <a:cubicBezTo>
                    <a:pt x="85" y="84"/>
                    <a:pt x="85" y="42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4"/>
            <p:cNvSpPr/>
            <p:nvPr/>
          </p:nvSpPr>
          <p:spPr>
            <a:xfrm>
              <a:off x="1972364" y="2235502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4"/>
                  </a:cubicBezTo>
                  <a:cubicBezTo>
                    <a:pt x="1" y="56"/>
                    <a:pt x="22" y="56"/>
                    <a:pt x="64" y="56"/>
                  </a:cubicBezTo>
                  <a:cubicBezTo>
                    <a:pt x="64" y="40"/>
                    <a:pt x="39" y="0"/>
                    <a:pt x="2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4"/>
            <p:cNvSpPr/>
            <p:nvPr/>
          </p:nvSpPr>
          <p:spPr>
            <a:xfrm>
              <a:off x="1980387" y="223740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0"/>
                  </a:moveTo>
                  <a:cubicBezTo>
                    <a:pt x="43" y="0"/>
                    <a:pt x="0" y="42"/>
                    <a:pt x="43" y="63"/>
                  </a:cubicBezTo>
                  <a:cubicBezTo>
                    <a:pt x="85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4"/>
            <p:cNvSpPr/>
            <p:nvPr/>
          </p:nvSpPr>
          <p:spPr>
            <a:xfrm>
              <a:off x="1952853" y="223828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43"/>
                    <a:pt x="21" y="43"/>
                  </a:cubicBezTo>
                  <a:cubicBezTo>
                    <a:pt x="21" y="2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4"/>
            <p:cNvSpPr/>
            <p:nvPr/>
          </p:nvSpPr>
          <p:spPr>
            <a:xfrm>
              <a:off x="1954152" y="224004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4"/>
            <p:cNvSpPr/>
            <p:nvPr/>
          </p:nvSpPr>
          <p:spPr>
            <a:xfrm>
              <a:off x="1984285" y="2242026"/>
              <a:ext cx="660" cy="607"/>
            </a:xfrm>
            <a:custGeom>
              <a:avLst/>
              <a:gdLst/>
              <a:ahLst/>
              <a:cxnLst/>
              <a:rect l="l" t="t" r="r" b="b"/>
              <a:pathLst>
                <a:path w="64" h="58" extrusionOk="0">
                  <a:moveTo>
                    <a:pt x="1" y="1"/>
                  </a:moveTo>
                  <a:cubicBezTo>
                    <a:pt x="17" y="17"/>
                    <a:pt x="33" y="57"/>
                    <a:pt x="49" y="57"/>
                  </a:cubicBezTo>
                  <a:cubicBezTo>
                    <a:pt x="54" y="57"/>
                    <a:pt x="59" y="53"/>
                    <a:pt x="64" y="43"/>
                  </a:cubicBezTo>
                  <a:cubicBezTo>
                    <a:pt x="64" y="1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4"/>
            <p:cNvSpPr/>
            <p:nvPr/>
          </p:nvSpPr>
          <p:spPr>
            <a:xfrm>
              <a:off x="1986244" y="2248414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1"/>
                  </a:moveTo>
                  <a:cubicBezTo>
                    <a:pt x="0" y="17"/>
                    <a:pt x="24" y="57"/>
                    <a:pt x="36" y="57"/>
                  </a:cubicBezTo>
                  <a:cubicBezTo>
                    <a:pt x="40" y="57"/>
                    <a:pt x="42" y="53"/>
                    <a:pt x="42" y="43"/>
                  </a:cubicBezTo>
                  <a:cubicBezTo>
                    <a:pt x="63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4"/>
            <p:cNvSpPr/>
            <p:nvPr/>
          </p:nvSpPr>
          <p:spPr>
            <a:xfrm>
              <a:off x="1953069" y="2254802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0"/>
                  </a:moveTo>
                  <a:cubicBezTo>
                    <a:pt x="42" y="0"/>
                    <a:pt x="0" y="42"/>
                    <a:pt x="42" y="63"/>
                  </a:cubicBezTo>
                  <a:cubicBezTo>
                    <a:pt x="85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4"/>
            <p:cNvSpPr/>
            <p:nvPr/>
          </p:nvSpPr>
          <p:spPr>
            <a:xfrm>
              <a:off x="1999032" y="2257441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1" y="1"/>
                  </a:moveTo>
                  <a:cubicBezTo>
                    <a:pt x="1" y="30"/>
                    <a:pt x="21" y="69"/>
                    <a:pt x="33" y="69"/>
                  </a:cubicBezTo>
                  <a:cubicBezTo>
                    <a:pt x="39" y="69"/>
                    <a:pt x="43" y="62"/>
                    <a:pt x="43" y="43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4"/>
            <p:cNvSpPr/>
            <p:nvPr/>
          </p:nvSpPr>
          <p:spPr>
            <a:xfrm>
              <a:off x="1995783" y="2263390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ubicBezTo>
                    <a:pt x="42" y="63"/>
                    <a:pt x="63" y="42"/>
                    <a:pt x="63" y="21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4"/>
            <p:cNvSpPr/>
            <p:nvPr/>
          </p:nvSpPr>
          <p:spPr>
            <a:xfrm>
              <a:off x="1927051" y="2264050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43" y="0"/>
                  </a:moveTo>
                  <a:cubicBezTo>
                    <a:pt x="0" y="0"/>
                    <a:pt x="0" y="21"/>
                    <a:pt x="0" y="63"/>
                  </a:cubicBezTo>
                  <a:lnTo>
                    <a:pt x="64" y="63"/>
                  </a:lnTo>
                  <a:cubicBezTo>
                    <a:pt x="43" y="42"/>
                    <a:pt x="106" y="21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4"/>
            <p:cNvSpPr/>
            <p:nvPr/>
          </p:nvSpPr>
          <p:spPr>
            <a:xfrm>
              <a:off x="1937889" y="2264165"/>
              <a:ext cx="660" cy="429"/>
            </a:xfrm>
            <a:custGeom>
              <a:avLst/>
              <a:gdLst/>
              <a:ahLst/>
              <a:cxnLst/>
              <a:rect l="l" t="t" r="r" b="b"/>
              <a:pathLst>
                <a:path w="64" h="41" extrusionOk="0">
                  <a:moveTo>
                    <a:pt x="54" y="1"/>
                  </a:moveTo>
                  <a:cubicBezTo>
                    <a:pt x="52" y="1"/>
                    <a:pt x="57" y="10"/>
                    <a:pt x="43" y="10"/>
                  </a:cubicBezTo>
                  <a:cubicBezTo>
                    <a:pt x="22" y="10"/>
                    <a:pt x="1" y="10"/>
                    <a:pt x="22" y="31"/>
                  </a:cubicBezTo>
                  <a:cubicBezTo>
                    <a:pt x="22" y="38"/>
                    <a:pt x="26" y="41"/>
                    <a:pt x="33" y="41"/>
                  </a:cubicBezTo>
                  <a:cubicBezTo>
                    <a:pt x="45" y="41"/>
                    <a:pt x="64" y="31"/>
                    <a:pt x="64" y="31"/>
                  </a:cubicBezTo>
                  <a:lnTo>
                    <a:pt x="64" y="10"/>
                  </a:lnTo>
                  <a:cubicBezTo>
                    <a:pt x="57" y="3"/>
                    <a:pt x="54" y="1"/>
                    <a:pt x="5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4"/>
            <p:cNvSpPr/>
            <p:nvPr/>
          </p:nvSpPr>
          <p:spPr>
            <a:xfrm>
              <a:off x="1994917" y="2263830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4" y="0"/>
                  </a:moveTo>
                  <a:cubicBezTo>
                    <a:pt x="63" y="21"/>
                    <a:pt x="0" y="42"/>
                    <a:pt x="42" y="63"/>
                  </a:cubicBezTo>
                  <a:cubicBezTo>
                    <a:pt x="84" y="63"/>
                    <a:pt x="84" y="42"/>
                    <a:pt x="84" y="21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1926184" y="2264489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84" y="0"/>
                  </a:moveTo>
                  <a:cubicBezTo>
                    <a:pt x="63" y="21"/>
                    <a:pt x="0" y="42"/>
                    <a:pt x="42" y="63"/>
                  </a:cubicBezTo>
                  <a:cubicBezTo>
                    <a:pt x="106" y="63"/>
                    <a:pt x="106" y="42"/>
                    <a:pt x="106" y="21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1911438" y="2265809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1"/>
                  </a:moveTo>
                  <a:lnTo>
                    <a:pt x="1" y="43"/>
                  </a:lnTo>
                  <a:lnTo>
                    <a:pt x="43" y="64"/>
                  </a:lnTo>
                  <a:lnTo>
                    <a:pt x="43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1915996" y="2266469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5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5" y="51"/>
                    <a:pt x="105" y="31"/>
                    <a:pt x="10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1917615" y="2267956"/>
              <a:ext cx="557" cy="387"/>
            </a:xfrm>
            <a:custGeom>
              <a:avLst/>
              <a:gdLst/>
              <a:ahLst/>
              <a:cxnLst/>
              <a:rect l="l" t="t" r="r" b="b"/>
              <a:pathLst>
                <a:path w="54" h="37" extrusionOk="0">
                  <a:moveTo>
                    <a:pt x="6" y="0"/>
                  </a:moveTo>
                  <a:cubicBezTo>
                    <a:pt x="1" y="0"/>
                    <a:pt x="1" y="6"/>
                    <a:pt x="11" y="27"/>
                  </a:cubicBezTo>
                  <a:cubicBezTo>
                    <a:pt x="11" y="34"/>
                    <a:pt x="16" y="36"/>
                    <a:pt x="22" y="36"/>
                  </a:cubicBezTo>
                  <a:cubicBezTo>
                    <a:pt x="35" y="36"/>
                    <a:pt x="53" y="27"/>
                    <a:pt x="53" y="27"/>
                  </a:cubicBezTo>
                  <a:lnTo>
                    <a:pt x="53" y="6"/>
                  </a:lnTo>
                  <a:lnTo>
                    <a:pt x="32" y="6"/>
                  </a:lnTo>
                  <a:cubicBezTo>
                    <a:pt x="22" y="6"/>
                    <a:pt x="11" y="0"/>
                    <a:pt x="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1936806" y="226800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22" y="22"/>
                    <a:pt x="22" y="22"/>
                  </a:cubicBezTo>
                  <a:cubicBezTo>
                    <a:pt x="22" y="22"/>
                    <a:pt x="22" y="43"/>
                    <a:pt x="43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2007272" y="2268427"/>
              <a:ext cx="660" cy="691"/>
            </a:xfrm>
            <a:custGeom>
              <a:avLst/>
              <a:gdLst/>
              <a:ahLst/>
              <a:cxnLst/>
              <a:rect l="l" t="t" r="r" b="b"/>
              <a:pathLst>
                <a:path w="64" h="66" extrusionOk="0">
                  <a:moveTo>
                    <a:pt x="29" y="1"/>
                  </a:moveTo>
                  <a:cubicBezTo>
                    <a:pt x="24" y="1"/>
                    <a:pt x="22" y="7"/>
                    <a:pt x="22" y="24"/>
                  </a:cubicBezTo>
                  <a:cubicBezTo>
                    <a:pt x="1" y="66"/>
                    <a:pt x="43" y="66"/>
                    <a:pt x="64" y="66"/>
                  </a:cubicBezTo>
                  <a:cubicBezTo>
                    <a:pt x="64" y="50"/>
                    <a:pt x="41" y="1"/>
                    <a:pt x="2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1936806" y="2269548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lnTo>
                    <a:pt x="1" y="22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2002280" y="2271098"/>
              <a:ext cx="670" cy="670"/>
            </a:xfrm>
            <a:custGeom>
              <a:avLst/>
              <a:gdLst/>
              <a:ahLst/>
              <a:cxnLst/>
              <a:rect l="l" t="t" r="r" b="b"/>
              <a:pathLst>
                <a:path w="65" h="64" extrusionOk="0">
                  <a:moveTo>
                    <a:pt x="1" y="0"/>
                  </a:moveTo>
                  <a:cubicBezTo>
                    <a:pt x="1" y="21"/>
                    <a:pt x="22" y="63"/>
                    <a:pt x="64" y="63"/>
                  </a:cubicBezTo>
                  <a:cubicBezTo>
                    <a:pt x="64" y="21"/>
                    <a:pt x="43" y="0"/>
                    <a:pt x="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1939405" y="227175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42"/>
                    <a:pt x="1" y="42"/>
                    <a:pt x="22" y="42"/>
                  </a:cubicBezTo>
                  <a:cubicBezTo>
                    <a:pt x="22" y="42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2002940" y="2271757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0" y="16"/>
                    <a:pt x="12" y="56"/>
                    <a:pt x="27" y="56"/>
                  </a:cubicBezTo>
                  <a:cubicBezTo>
                    <a:pt x="32" y="56"/>
                    <a:pt x="37" y="52"/>
                    <a:pt x="42" y="42"/>
                  </a:cubicBezTo>
                  <a:cubicBezTo>
                    <a:pt x="63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2015078" y="2277329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6" y="1"/>
                  </a:moveTo>
                  <a:cubicBezTo>
                    <a:pt x="10" y="1"/>
                    <a:pt x="5" y="5"/>
                    <a:pt x="0" y="15"/>
                  </a:cubicBezTo>
                  <a:cubicBezTo>
                    <a:pt x="0" y="78"/>
                    <a:pt x="21" y="78"/>
                    <a:pt x="42" y="78"/>
                  </a:cubicBezTo>
                  <a:lnTo>
                    <a:pt x="63" y="57"/>
                  </a:lnTo>
                  <a:cubicBezTo>
                    <a:pt x="47" y="41"/>
                    <a:pt x="32" y="1"/>
                    <a:pt x="1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2020719" y="2277036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21" y="1"/>
                  </a:moveTo>
                  <a:cubicBezTo>
                    <a:pt x="21" y="22"/>
                    <a:pt x="0" y="22"/>
                    <a:pt x="0" y="22"/>
                  </a:cubicBezTo>
                  <a:cubicBezTo>
                    <a:pt x="11" y="32"/>
                    <a:pt x="21" y="38"/>
                    <a:pt x="29" y="38"/>
                  </a:cubicBezTo>
                  <a:cubicBezTo>
                    <a:pt x="37" y="38"/>
                    <a:pt x="42" y="3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2018110" y="2295530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" y="1"/>
                  </a:moveTo>
                  <a:cubicBezTo>
                    <a:pt x="1" y="33"/>
                    <a:pt x="25" y="78"/>
                    <a:pt x="37" y="78"/>
                  </a:cubicBezTo>
                  <a:cubicBezTo>
                    <a:pt x="40" y="78"/>
                    <a:pt x="43" y="74"/>
                    <a:pt x="43" y="64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1979954" y="2284597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1" y="4"/>
                    <a:pt x="21" y="15"/>
                  </a:cubicBezTo>
                  <a:cubicBezTo>
                    <a:pt x="0" y="57"/>
                    <a:pt x="42" y="57"/>
                    <a:pt x="64" y="57"/>
                  </a:cubicBezTo>
                  <a:cubicBezTo>
                    <a:pt x="64" y="41"/>
                    <a:pt x="39" y="0"/>
                    <a:pt x="2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2009437" y="229774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" y="21"/>
                    <a:pt x="22" y="42"/>
                    <a:pt x="22" y="42"/>
                  </a:cubicBezTo>
                  <a:cubicBezTo>
                    <a:pt x="43" y="2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2013995" y="2276156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1"/>
                  </a:moveTo>
                  <a:lnTo>
                    <a:pt x="0" y="43"/>
                  </a:lnTo>
                  <a:lnTo>
                    <a:pt x="21" y="64"/>
                  </a:lnTo>
                  <a:lnTo>
                    <a:pt x="21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1978871" y="22981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1921626" y="2302358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lnTo>
                    <a:pt x="1" y="22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1947428" y="2304557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1"/>
                  </a:moveTo>
                  <a:cubicBezTo>
                    <a:pt x="64" y="22"/>
                    <a:pt x="1" y="43"/>
                    <a:pt x="43" y="64"/>
                  </a:cubicBezTo>
                  <a:cubicBezTo>
                    <a:pt x="85" y="64"/>
                    <a:pt x="85" y="43"/>
                    <a:pt x="85" y="22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1901249" y="230720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21"/>
                  </a:lnTo>
                  <a:lnTo>
                    <a:pt x="43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1901898" y="231314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22"/>
                  </a:lnTo>
                  <a:lnTo>
                    <a:pt x="43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1898650" y="232085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0" y="1"/>
                  </a:moveTo>
                  <a:cubicBezTo>
                    <a:pt x="0" y="22"/>
                    <a:pt x="0" y="43"/>
                    <a:pt x="0" y="43"/>
                  </a:cubicBezTo>
                  <a:lnTo>
                    <a:pt x="21" y="64"/>
                  </a:lnTo>
                  <a:cubicBezTo>
                    <a:pt x="42" y="43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1908189" y="2332079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lnTo>
                    <a:pt x="0" y="22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1901898" y="2333179"/>
              <a:ext cx="443" cy="461"/>
            </a:xfrm>
            <a:custGeom>
              <a:avLst/>
              <a:gdLst/>
              <a:ahLst/>
              <a:cxnLst/>
              <a:rect l="l" t="t" r="r" b="b"/>
              <a:pathLst>
                <a:path w="43" h="44" extrusionOk="0">
                  <a:moveTo>
                    <a:pt x="22" y="1"/>
                  </a:moveTo>
                  <a:lnTo>
                    <a:pt x="1" y="22"/>
                  </a:lnTo>
                  <a:lnTo>
                    <a:pt x="43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1901898" y="2334509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42"/>
                    <a:pt x="1" y="42"/>
                    <a:pt x="22" y="42"/>
                  </a:cubicBezTo>
                  <a:cubicBezTo>
                    <a:pt x="22" y="42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1906673" y="233428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lnTo>
                    <a:pt x="21" y="21"/>
                  </a:lnTo>
                  <a:cubicBezTo>
                    <a:pt x="0" y="42"/>
                    <a:pt x="0" y="42"/>
                    <a:pt x="21" y="63"/>
                  </a:cubicBezTo>
                  <a:cubicBezTo>
                    <a:pt x="21" y="63"/>
                    <a:pt x="26" y="68"/>
                    <a:pt x="34" y="68"/>
                  </a:cubicBezTo>
                  <a:cubicBezTo>
                    <a:pt x="42" y="68"/>
                    <a:pt x="53" y="63"/>
                    <a:pt x="63" y="42"/>
                  </a:cubicBezTo>
                  <a:cubicBezTo>
                    <a:pt x="63" y="0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1906673" y="2344196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16" y="16"/>
                    <a:pt x="32" y="56"/>
                    <a:pt x="48" y="56"/>
                  </a:cubicBezTo>
                  <a:cubicBezTo>
                    <a:pt x="53" y="56"/>
                    <a:pt x="58" y="52"/>
                    <a:pt x="63" y="42"/>
                  </a:cubicBezTo>
                  <a:cubicBezTo>
                    <a:pt x="63" y="0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1905157" y="2344636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0"/>
                  </a:moveTo>
                  <a:lnTo>
                    <a:pt x="0" y="42"/>
                  </a:lnTo>
                  <a:lnTo>
                    <a:pt x="21" y="63"/>
                  </a:lnTo>
                  <a:lnTo>
                    <a:pt x="21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1910788" y="2275496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1"/>
                  </a:moveTo>
                  <a:lnTo>
                    <a:pt x="1" y="43"/>
                  </a:lnTo>
                  <a:lnTo>
                    <a:pt x="43" y="64"/>
                  </a:lnTo>
                  <a:lnTo>
                    <a:pt x="43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1908622" y="227373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0"/>
                  </a:moveTo>
                  <a:cubicBezTo>
                    <a:pt x="21" y="21"/>
                    <a:pt x="0" y="21"/>
                    <a:pt x="21" y="42"/>
                  </a:cubicBezTo>
                  <a:lnTo>
                    <a:pt x="63" y="42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1930949" y="2349254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1" y="1"/>
                  </a:moveTo>
                  <a:cubicBezTo>
                    <a:pt x="1" y="22"/>
                    <a:pt x="1" y="43"/>
                    <a:pt x="1" y="64"/>
                  </a:cubicBezTo>
                  <a:cubicBezTo>
                    <a:pt x="11" y="64"/>
                    <a:pt x="22" y="69"/>
                    <a:pt x="30" y="69"/>
                  </a:cubicBezTo>
                  <a:cubicBezTo>
                    <a:pt x="38" y="69"/>
                    <a:pt x="43" y="64"/>
                    <a:pt x="43" y="43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1911871" y="2356375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22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2011170" y="22730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cubicBezTo>
                    <a:pt x="43" y="0"/>
                    <a:pt x="43" y="21"/>
                    <a:pt x="22" y="21"/>
                  </a:cubicBezTo>
                  <a:cubicBezTo>
                    <a:pt x="1" y="21"/>
                    <a:pt x="1" y="21"/>
                    <a:pt x="1" y="42"/>
                  </a:cubicBezTo>
                  <a:lnTo>
                    <a:pt x="43" y="4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2018760" y="228144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0"/>
                  </a:moveTo>
                  <a:cubicBezTo>
                    <a:pt x="22" y="0"/>
                    <a:pt x="1" y="0"/>
                    <a:pt x="22" y="21"/>
                  </a:cubicBezTo>
                  <a:cubicBezTo>
                    <a:pt x="22" y="42"/>
                    <a:pt x="43" y="42"/>
                    <a:pt x="43" y="42"/>
                  </a:cubicBezTo>
                  <a:lnTo>
                    <a:pt x="43" y="21"/>
                  </a:lnTo>
                  <a:cubicBezTo>
                    <a:pt x="43" y="21"/>
                    <a:pt x="64" y="0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1905157" y="2308526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0"/>
                  </a:moveTo>
                  <a:lnTo>
                    <a:pt x="0" y="21"/>
                  </a:lnTo>
                  <a:lnTo>
                    <a:pt x="21" y="42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2014862" y="2292577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53" y="0"/>
                  </a:moveTo>
                  <a:cubicBezTo>
                    <a:pt x="52" y="0"/>
                    <a:pt x="49" y="2"/>
                    <a:pt x="42" y="9"/>
                  </a:cubicBezTo>
                  <a:cubicBezTo>
                    <a:pt x="21" y="9"/>
                    <a:pt x="0" y="9"/>
                    <a:pt x="21" y="31"/>
                  </a:cubicBezTo>
                  <a:lnTo>
                    <a:pt x="63" y="31"/>
                  </a:lnTo>
                  <a:lnTo>
                    <a:pt x="63" y="9"/>
                  </a:lnTo>
                  <a:cubicBezTo>
                    <a:pt x="49" y="9"/>
                    <a:pt x="54" y="0"/>
                    <a:pt x="5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2007705" y="2283424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85" y="0"/>
                  </a:moveTo>
                  <a:lnTo>
                    <a:pt x="85" y="0"/>
                  </a:lnTo>
                  <a:cubicBezTo>
                    <a:pt x="1" y="21"/>
                    <a:pt x="1" y="43"/>
                    <a:pt x="64" y="106"/>
                  </a:cubicBezTo>
                  <a:cubicBezTo>
                    <a:pt x="85" y="64"/>
                    <a:pt x="85" y="43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1963041" y="229575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1925751" y="2281444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21" y="0"/>
                  </a:moveTo>
                  <a:cubicBezTo>
                    <a:pt x="0" y="42"/>
                    <a:pt x="42" y="63"/>
                    <a:pt x="84" y="6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" name="Google Shape;792;p4"/>
          <p:cNvGrpSpPr/>
          <p:nvPr/>
        </p:nvGrpSpPr>
        <p:grpSpPr>
          <a:xfrm rot="9900004">
            <a:off x="330141" y="1434553"/>
            <a:ext cx="544040" cy="1469446"/>
            <a:chOff x="1598577" y="1491221"/>
            <a:chExt cx="148531" cy="401181"/>
          </a:xfrm>
        </p:grpSpPr>
        <p:sp>
          <p:nvSpPr>
            <p:cNvPr id="793" name="Google Shape;793;p4"/>
            <p:cNvSpPr/>
            <p:nvPr/>
          </p:nvSpPr>
          <p:spPr>
            <a:xfrm>
              <a:off x="1598577" y="1519842"/>
              <a:ext cx="6517" cy="11687"/>
            </a:xfrm>
            <a:custGeom>
              <a:avLst/>
              <a:gdLst/>
              <a:ahLst/>
              <a:cxnLst/>
              <a:rect l="l" t="t" r="r" b="b"/>
              <a:pathLst>
                <a:path w="632" h="1116" extrusionOk="0">
                  <a:moveTo>
                    <a:pt x="127" y="1"/>
                  </a:moveTo>
                  <a:cubicBezTo>
                    <a:pt x="85" y="85"/>
                    <a:pt x="43" y="148"/>
                    <a:pt x="1" y="232"/>
                  </a:cubicBezTo>
                  <a:lnTo>
                    <a:pt x="1" y="611"/>
                  </a:lnTo>
                  <a:cubicBezTo>
                    <a:pt x="106" y="779"/>
                    <a:pt x="211" y="926"/>
                    <a:pt x="316" y="1115"/>
                  </a:cubicBezTo>
                  <a:cubicBezTo>
                    <a:pt x="610" y="800"/>
                    <a:pt x="631" y="337"/>
                    <a:pt x="37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1738641" y="1664258"/>
              <a:ext cx="8467" cy="25710"/>
            </a:xfrm>
            <a:custGeom>
              <a:avLst/>
              <a:gdLst/>
              <a:ahLst/>
              <a:cxnLst/>
              <a:rect l="l" t="t" r="r" b="b"/>
              <a:pathLst>
                <a:path w="821" h="2455" extrusionOk="0">
                  <a:moveTo>
                    <a:pt x="385" y="0"/>
                  </a:moveTo>
                  <a:cubicBezTo>
                    <a:pt x="293" y="0"/>
                    <a:pt x="203" y="63"/>
                    <a:pt x="63" y="192"/>
                  </a:cubicBezTo>
                  <a:cubicBezTo>
                    <a:pt x="42" y="634"/>
                    <a:pt x="42" y="1096"/>
                    <a:pt x="21" y="1580"/>
                  </a:cubicBezTo>
                  <a:cubicBezTo>
                    <a:pt x="0" y="1832"/>
                    <a:pt x="84" y="2063"/>
                    <a:pt x="211" y="2274"/>
                  </a:cubicBezTo>
                  <a:cubicBezTo>
                    <a:pt x="261" y="2391"/>
                    <a:pt x="364" y="2455"/>
                    <a:pt x="479" y="2455"/>
                  </a:cubicBezTo>
                  <a:cubicBezTo>
                    <a:pt x="508" y="2455"/>
                    <a:pt x="538" y="2450"/>
                    <a:pt x="568" y="2442"/>
                  </a:cubicBezTo>
                  <a:cubicBezTo>
                    <a:pt x="736" y="2253"/>
                    <a:pt x="820" y="1979"/>
                    <a:pt x="799" y="1727"/>
                  </a:cubicBezTo>
                  <a:cubicBezTo>
                    <a:pt x="757" y="1201"/>
                    <a:pt x="715" y="676"/>
                    <a:pt x="694" y="171"/>
                  </a:cubicBezTo>
                  <a:cubicBezTo>
                    <a:pt x="560" y="58"/>
                    <a:pt x="472" y="0"/>
                    <a:pt x="3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1690719" y="1551501"/>
              <a:ext cx="11076" cy="22516"/>
            </a:xfrm>
            <a:custGeom>
              <a:avLst/>
              <a:gdLst/>
              <a:ahLst/>
              <a:cxnLst/>
              <a:rect l="l" t="t" r="r" b="b"/>
              <a:pathLst>
                <a:path w="1074" h="2150" extrusionOk="0">
                  <a:moveTo>
                    <a:pt x="597" y="0"/>
                  </a:moveTo>
                  <a:cubicBezTo>
                    <a:pt x="553" y="0"/>
                    <a:pt x="508" y="9"/>
                    <a:pt x="463" y="26"/>
                  </a:cubicBezTo>
                  <a:cubicBezTo>
                    <a:pt x="400" y="47"/>
                    <a:pt x="337" y="68"/>
                    <a:pt x="274" y="111"/>
                  </a:cubicBezTo>
                  <a:cubicBezTo>
                    <a:pt x="1" y="657"/>
                    <a:pt x="232" y="1708"/>
                    <a:pt x="716" y="2150"/>
                  </a:cubicBezTo>
                  <a:cubicBezTo>
                    <a:pt x="926" y="1940"/>
                    <a:pt x="1052" y="1645"/>
                    <a:pt x="1052" y="1351"/>
                  </a:cubicBezTo>
                  <a:cubicBezTo>
                    <a:pt x="1073" y="994"/>
                    <a:pt x="1031" y="636"/>
                    <a:pt x="926" y="300"/>
                  </a:cubicBezTo>
                  <a:cubicBezTo>
                    <a:pt x="909" y="117"/>
                    <a:pt x="762" y="0"/>
                    <a:pt x="59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1701784" y="1801238"/>
              <a:ext cx="9116" cy="25762"/>
            </a:xfrm>
            <a:custGeom>
              <a:avLst/>
              <a:gdLst/>
              <a:ahLst/>
              <a:cxnLst/>
              <a:rect l="l" t="t" r="r" b="b"/>
              <a:pathLst>
                <a:path w="884" h="2460" extrusionOk="0">
                  <a:moveTo>
                    <a:pt x="400" y="0"/>
                  </a:moveTo>
                  <a:lnTo>
                    <a:pt x="84" y="21"/>
                  </a:lnTo>
                  <a:cubicBezTo>
                    <a:pt x="84" y="147"/>
                    <a:pt x="84" y="231"/>
                    <a:pt x="84" y="336"/>
                  </a:cubicBezTo>
                  <a:cubicBezTo>
                    <a:pt x="63" y="673"/>
                    <a:pt x="42" y="1051"/>
                    <a:pt x="21" y="1388"/>
                  </a:cubicBezTo>
                  <a:cubicBezTo>
                    <a:pt x="0" y="1724"/>
                    <a:pt x="105" y="2039"/>
                    <a:pt x="316" y="2313"/>
                  </a:cubicBezTo>
                  <a:cubicBezTo>
                    <a:pt x="358" y="2376"/>
                    <a:pt x="463" y="2418"/>
                    <a:pt x="526" y="2460"/>
                  </a:cubicBezTo>
                  <a:cubicBezTo>
                    <a:pt x="799" y="2145"/>
                    <a:pt x="883" y="1745"/>
                    <a:pt x="778" y="1346"/>
                  </a:cubicBezTo>
                  <a:cubicBezTo>
                    <a:pt x="673" y="904"/>
                    <a:pt x="526" y="463"/>
                    <a:pt x="40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1638259" y="1839767"/>
              <a:ext cx="8456" cy="24673"/>
            </a:xfrm>
            <a:custGeom>
              <a:avLst/>
              <a:gdLst/>
              <a:ahLst/>
              <a:cxnLst/>
              <a:rect l="l" t="t" r="r" b="b"/>
              <a:pathLst>
                <a:path w="820" h="2356" extrusionOk="0">
                  <a:moveTo>
                    <a:pt x="273" y="0"/>
                  </a:moveTo>
                  <a:lnTo>
                    <a:pt x="0" y="147"/>
                  </a:lnTo>
                  <a:cubicBezTo>
                    <a:pt x="0" y="463"/>
                    <a:pt x="0" y="778"/>
                    <a:pt x="0" y="1094"/>
                  </a:cubicBezTo>
                  <a:cubicBezTo>
                    <a:pt x="0" y="1430"/>
                    <a:pt x="84" y="1766"/>
                    <a:pt x="273" y="2061"/>
                  </a:cubicBezTo>
                  <a:cubicBezTo>
                    <a:pt x="357" y="2166"/>
                    <a:pt x="442" y="2271"/>
                    <a:pt x="526" y="2355"/>
                  </a:cubicBezTo>
                  <a:cubicBezTo>
                    <a:pt x="736" y="2061"/>
                    <a:pt x="820" y="1703"/>
                    <a:pt x="778" y="1346"/>
                  </a:cubicBezTo>
                  <a:cubicBezTo>
                    <a:pt x="736" y="1199"/>
                    <a:pt x="694" y="1031"/>
                    <a:pt x="652" y="883"/>
                  </a:cubicBezTo>
                  <a:cubicBezTo>
                    <a:pt x="610" y="673"/>
                    <a:pt x="547" y="442"/>
                    <a:pt x="463" y="232"/>
                  </a:cubicBezTo>
                  <a:cubicBezTo>
                    <a:pt x="400" y="147"/>
                    <a:pt x="336" y="63"/>
                    <a:pt x="27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1620481" y="1493033"/>
              <a:ext cx="9333" cy="20882"/>
            </a:xfrm>
            <a:custGeom>
              <a:avLst/>
              <a:gdLst/>
              <a:ahLst/>
              <a:cxnLst/>
              <a:rect l="l" t="t" r="r" b="b"/>
              <a:pathLst>
                <a:path w="905" h="1994" extrusionOk="0">
                  <a:moveTo>
                    <a:pt x="411" y="1"/>
                  </a:moveTo>
                  <a:cubicBezTo>
                    <a:pt x="269" y="1"/>
                    <a:pt x="124" y="67"/>
                    <a:pt x="21" y="185"/>
                  </a:cubicBezTo>
                  <a:cubicBezTo>
                    <a:pt x="0" y="564"/>
                    <a:pt x="0" y="942"/>
                    <a:pt x="21" y="1320"/>
                  </a:cubicBezTo>
                  <a:cubicBezTo>
                    <a:pt x="63" y="1531"/>
                    <a:pt x="147" y="1720"/>
                    <a:pt x="273" y="1888"/>
                  </a:cubicBezTo>
                  <a:cubicBezTo>
                    <a:pt x="315" y="1951"/>
                    <a:pt x="421" y="1951"/>
                    <a:pt x="484" y="1993"/>
                  </a:cubicBezTo>
                  <a:cubicBezTo>
                    <a:pt x="904" y="1594"/>
                    <a:pt x="799" y="585"/>
                    <a:pt x="589" y="38"/>
                  </a:cubicBezTo>
                  <a:cubicBezTo>
                    <a:pt x="532" y="13"/>
                    <a:pt x="472" y="1"/>
                    <a:pt x="4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1733650" y="1632579"/>
              <a:ext cx="7600" cy="22244"/>
            </a:xfrm>
            <a:custGeom>
              <a:avLst/>
              <a:gdLst/>
              <a:ahLst/>
              <a:cxnLst/>
              <a:rect l="l" t="t" r="r" b="b"/>
              <a:pathLst>
                <a:path w="737" h="2124" extrusionOk="0">
                  <a:moveTo>
                    <a:pt x="421" y="0"/>
                  </a:moveTo>
                  <a:lnTo>
                    <a:pt x="127" y="127"/>
                  </a:lnTo>
                  <a:cubicBezTo>
                    <a:pt x="106" y="421"/>
                    <a:pt x="85" y="715"/>
                    <a:pt x="85" y="1010"/>
                  </a:cubicBezTo>
                  <a:cubicBezTo>
                    <a:pt x="85" y="1094"/>
                    <a:pt x="64" y="1157"/>
                    <a:pt x="43" y="1241"/>
                  </a:cubicBezTo>
                  <a:cubicBezTo>
                    <a:pt x="1" y="1577"/>
                    <a:pt x="169" y="1935"/>
                    <a:pt x="463" y="2124"/>
                  </a:cubicBezTo>
                  <a:cubicBezTo>
                    <a:pt x="653" y="1977"/>
                    <a:pt x="737" y="1745"/>
                    <a:pt x="716" y="1514"/>
                  </a:cubicBezTo>
                  <a:cubicBezTo>
                    <a:pt x="695" y="1031"/>
                    <a:pt x="653" y="568"/>
                    <a:pt x="631" y="106"/>
                  </a:cubicBezTo>
                  <a:lnTo>
                    <a:pt x="4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1682046" y="1821272"/>
              <a:ext cx="7384" cy="28192"/>
            </a:xfrm>
            <a:custGeom>
              <a:avLst/>
              <a:gdLst/>
              <a:ahLst/>
              <a:cxnLst/>
              <a:rect l="l" t="t" r="r" b="b"/>
              <a:pathLst>
                <a:path w="716" h="2692" extrusionOk="0">
                  <a:moveTo>
                    <a:pt x="127" y="0"/>
                  </a:moveTo>
                  <a:cubicBezTo>
                    <a:pt x="106" y="63"/>
                    <a:pt x="85" y="126"/>
                    <a:pt x="64" y="189"/>
                  </a:cubicBezTo>
                  <a:lnTo>
                    <a:pt x="64" y="652"/>
                  </a:lnTo>
                  <a:cubicBezTo>
                    <a:pt x="85" y="967"/>
                    <a:pt x="85" y="1304"/>
                    <a:pt x="43" y="1619"/>
                  </a:cubicBezTo>
                  <a:cubicBezTo>
                    <a:pt x="1" y="1913"/>
                    <a:pt x="64" y="2229"/>
                    <a:pt x="211" y="2481"/>
                  </a:cubicBezTo>
                  <a:cubicBezTo>
                    <a:pt x="253" y="2565"/>
                    <a:pt x="337" y="2607"/>
                    <a:pt x="442" y="2691"/>
                  </a:cubicBezTo>
                  <a:cubicBezTo>
                    <a:pt x="632" y="2418"/>
                    <a:pt x="716" y="2082"/>
                    <a:pt x="653" y="1745"/>
                  </a:cubicBezTo>
                  <a:cubicBezTo>
                    <a:pt x="590" y="1325"/>
                    <a:pt x="506" y="904"/>
                    <a:pt x="421" y="484"/>
                  </a:cubicBezTo>
                  <a:cubicBezTo>
                    <a:pt x="358" y="316"/>
                    <a:pt x="316" y="147"/>
                    <a:pt x="23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1654728" y="1618923"/>
              <a:ext cx="7817" cy="23354"/>
            </a:xfrm>
            <a:custGeom>
              <a:avLst/>
              <a:gdLst/>
              <a:ahLst/>
              <a:cxnLst/>
              <a:rect l="l" t="t" r="r" b="b"/>
              <a:pathLst>
                <a:path w="758" h="2230" extrusionOk="0">
                  <a:moveTo>
                    <a:pt x="337" y="1"/>
                  </a:moveTo>
                  <a:lnTo>
                    <a:pt x="22" y="22"/>
                  </a:lnTo>
                  <a:cubicBezTo>
                    <a:pt x="1" y="442"/>
                    <a:pt x="1" y="863"/>
                    <a:pt x="22" y="1283"/>
                  </a:cubicBezTo>
                  <a:cubicBezTo>
                    <a:pt x="85" y="1536"/>
                    <a:pt x="190" y="1788"/>
                    <a:pt x="316" y="2019"/>
                  </a:cubicBezTo>
                  <a:cubicBezTo>
                    <a:pt x="358" y="2103"/>
                    <a:pt x="442" y="2145"/>
                    <a:pt x="548" y="2229"/>
                  </a:cubicBezTo>
                  <a:cubicBezTo>
                    <a:pt x="716" y="1893"/>
                    <a:pt x="758" y="1515"/>
                    <a:pt x="695" y="1136"/>
                  </a:cubicBezTo>
                  <a:cubicBezTo>
                    <a:pt x="632" y="737"/>
                    <a:pt x="505" y="358"/>
                    <a:pt x="33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1724111" y="1663839"/>
              <a:ext cx="7817" cy="22034"/>
            </a:xfrm>
            <a:custGeom>
              <a:avLst/>
              <a:gdLst/>
              <a:ahLst/>
              <a:cxnLst/>
              <a:rect l="l" t="t" r="r" b="b"/>
              <a:pathLst>
                <a:path w="758" h="2104" extrusionOk="0">
                  <a:moveTo>
                    <a:pt x="295" y="1"/>
                  </a:moveTo>
                  <a:lnTo>
                    <a:pt x="1" y="106"/>
                  </a:lnTo>
                  <a:cubicBezTo>
                    <a:pt x="22" y="569"/>
                    <a:pt x="22" y="1010"/>
                    <a:pt x="106" y="1431"/>
                  </a:cubicBezTo>
                  <a:cubicBezTo>
                    <a:pt x="148" y="1620"/>
                    <a:pt x="232" y="1788"/>
                    <a:pt x="337" y="1956"/>
                  </a:cubicBezTo>
                  <a:cubicBezTo>
                    <a:pt x="358" y="2019"/>
                    <a:pt x="484" y="2040"/>
                    <a:pt x="589" y="2103"/>
                  </a:cubicBezTo>
                  <a:cubicBezTo>
                    <a:pt x="652" y="1935"/>
                    <a:pt x="694" y="1746"/>
                    <a:pt x="737" y="1578"/>
                  </a:cubicBezTo>
                  <a:cubicBezTo>
                    <a:pt x="758" y="1136"/>
                    <a:pt x="694" y="674"/>
                    <a:pt x="547" y="253"/>
                  </a:cubicBezTo>
                  <a:cubicBezTo>
                    <a:pt x="526" y="127"/>
                    <a:pt x="421" y="22"/>
                    <a:pt x="29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1682490" y="1697089"/>
              <a:ext cx="8240" cy="25113"/>
            </a:xfrm>
            <a:custGeom>
              <a:avLst/>
              <a:gdLst/>
              <a:ahLst/>
              <a:cxnLst/>
              <a:rect l="l" t="t" r="r" b="b"/>
              <a:pathLst>
                <a:path w="799" h="2398" extrusionOk="0">
                  <a:moveTo>
                    <a:pt x="505" y="1"/>
                  </a:moveTo>
                  <a:lnTo>
                    <a:pt x="252" y="22"/>
                  </a:lnTo>
                  <a:cubicBezTo>
                    <a:pt x="0" y="568"/>
                    <a:pt x="147" y="2061"/>
                    <a:pt x="484" y="2397"/>
                  </a:cubicBezTo>
                  <a:cubicBezTo>
                    <a:pt x="736" y="2103"/>
                    <a:pt x="799" y="1283"/>
                    <a:pt x="610" y="274"/>
                  </a:cubicBezTo>
                  <a:cubicBezTo>
                    <a:pt x="589" y="169"/>
                    <a:pt x="547" y="85"/>
                    <a:pt x="50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1630453" y="1566969"/>
              <a:ext cx="7817" cy="24443"/>
            </a:xfrm>
            <a:custGeom>
              <a:avLst/>
              <a:gdLst/>
              <a:ahLst/>
              <a:cxnLst/>
              <a:rect l="l" t="t" r="r" b="b"/>
              <a:pathLst>
                <a:path w="758" h="2334" extrusionOk="0">
                  <a:moveTo>
                    <a:pt x="337" y="0"/>
                  </a:moveTo>
                  <a:lnTo>
                    <a:pt x="21" y="42"/>
                  </a:lnTo>
                  <a:cubicBezTo>
                    <a:pt x="21" y="337"/>
                    <a:pt x="42" y="631"/>
                    <a:pt x="21" y="904"/>
                  </a:cubicBezTo>
                  <a:cubicBezTo>
                    <a:pt x="0" y="1283"/>
                    <a:pt x="105" y="1682"/>
                    <a:pt x="273" y="2018"/>
                  </a:cubicBezTo>
                  <a:cubicBezTo>
                    <a:pt x="358" y="2124"/>
                    <a:pt x="442" y="2229"/>
                    <a:pt x="526" y="2334"/>
                  </a:cubicBezTo>
                  <a:cubicBezTo>
                    <a:pt x="757" y="1556"/>
                    <a:pt x="694" y="715"/>
                    <a:pt x="33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1658637" y="1518083"/>
              <a:ext cx="9549" cy="22914"/>
            </a:xfrm>
            <a:custGeom>
              <a:avLst/>
              <a:gdLst/>
              <a:ahLst/>
              <a:cxnLst/>
              <a:rect l="l" t="t" r="r" b="b"/>
              <a:pathLst>
                <a:path w="926" h="2188" extrusionOk="0">
                  <a:moveTo>
                    <a:pt x="358" y="1"/>
                  </a:moveTo>
                  <a:cubicBezTo>
                    <a:pt x="63" y="1"/>
                    <a:pt x="0" y="22"/>
                    <a:pt x="0" y="253"/>
                  </a:cubicBezTo>
                  <a:cubicBezTo>
                    <a:pt x="21" y="673"/>
                    <a:pt x="63" y="1094"/>
                    <a:pt x="148" y="1493"/>
                  </a:cubicBezTo>
                  <a:cubicBezTo>
                    <a:pt x="190" y="1767"/>
                    <a:pt x="337" y="2019"/>
                    <a:pt x="568" y="2187"/>
                  </a:cubicBezTo>
                  <a:cubicBezTo>
                    <a:pt x="925" y="1388"/>
                    <a:pt x="568" y="695"/>
                    <a:pt x="35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1731918" y="1700828"/>
              <a:ext cx="6734" cy="22474"/>
            </a:xfrm>
            <a:custGeom>
              <a:avLst/>
              <a:gdLst/>
              <a:ahLst/>
              <a:cxnLst/>
              <a:rect l="l" t="t" r="r" b="b"/>
              <a:pathLst>
                <a:path w="653" h="2146" extrusionOk="0">
                  <a:moveTo>
                    <a:pt x="85" y="1"/>
                  </a:moveTo>
                  <a:cubicBezTo>
                    <a:pt x="43" y="64"/>
                    <a:pt x="1" y="148"/>
                    <a:pt x="1" y="253"/>
                  </a:cubicBezTo>
                  <a:lnTo>
                    <a:pt x="1" y="1515"/>
                  </a:lnTo>
                  <a:cubicBezTo>
                    <a:pt x="1" y="1767"/>
                    <a:pt x="127" y="1998"/>
                    <a:pt x="358" y="2145"/>
                  </a:cubicBezTo>
                  <a:cubicBezTo>
                    <a:pt x="547" y="1956"/>
                    <a:pt x="652" y="1704"/>
                    <a:pt x="631" y="1431"/>
                  </a:cubicBezTo>
                  <a:cubicBezTo>
                    <a:pt x="589" y="1136"/>
                    <a:pt x="547" y="863"/>
                    <a:pt x="463" y="569"/>
                  </a:cubicBezTo>
                  <a:cubicBezTo>
                    <a:pt x="442" y="379"/>
                    <a:pt x="379" y="190"/>
                    <a:pt x="33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1672724" y="1619802"/>
              <a:ext cx="8467" cy="20275"/>
            </a:xfrm>
            <a:custGeom>
              <a:avLst/>
              <a:gdLst/>
              <a:ahLst/>
              <a:cxnLst/>
              <a:rect l="l" t="t" r="r" b="b"/>
              <a:pathLst>
                <a:path w="821" h="1936" extrusionOk="0">
                  <a:moveTo>
                    <a:pt x="442" y="1"/>
                  </a:moveTo>
                  <a:cubicBezTo>
                    <a:pt x="190" y="1"/>
                    <a:pt x="148" y="43"/>
                    <a:pt x="106" y="253"/>
                  </a:cubicBezTo>
                  <a:cubicBezTo>
                    <a:pt x="106" y="400"/>
                    <a:pt x="64" y="548"/>
                    <a:pt x="64" y="695"/>
                  </a:cubicBezTo>
                  <a:cubicBezTo>
                    <a:pt x="1" y="1010"/>
                    <a:pt x="43" y="1326"/>
                    <a:pt x="169" y="1620"/>
                  </a:cubicBezTo>
                  <a:cubicBezTo>
                    <a:pt x="253" y="1746"/>
                    <a:pt x="274" y="1914"/>
                    <a:pt x="484" y="1935"/>
                  </a:cubicBezTo>
                  <a:cubicBezTo>
                    <a:pt x="821" y="1347"/>
                    <a:pt x="821" y="590"/>
                    <a:pt x="4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1727803" y="1757694"/>
              <a:ext cx="6291" cy="23951"/>
            </a:xfrm>
            <a:custGeom>
              <a:avLst/>
              <a:gdLst/>
              <a:ahLst/>
              <a:cxnLst/>
              <a:rect l="l" t="t" r="r" b="b"/>
              <a:pathLst>
                <a:path w="610" h="2287" extrusionOk="0">
                  <a:moveTo>
                    <a:pt x="186" y="0"/>
                  </a:moveTo>
                  <a:cubicBezTo>
                    <a:pt x="155" y="0"/>
                    <a:pt x="121" y="6"/>
                    <a:pt x="84" y="16"/>
                  </a:cubicBezTo>
                  <a:cubicBezTo>
                    <a:pt x="63" y="121"/>
                    <a:pt x="42" y="227"/>
                    <a:pt x="21" y="332"/>
                  </a:cubicBezTo>
                  <a:cubicBezTo>
                    <a:pt x="21" y="731"/>
                    <a:pt x="0" y="1152"/>
                    <a:pt x="21" y="1551"/>
                  </a:cubicBezTo>
                  <a:cubicBezTo>
                    <a:pt x="42" y="1845"/>
                    <a:pt x="168" y="2098"/>
                    <a:pt x="400" y="2287"/>
                  </a:cubicBezTo>
                  <a:cubicBezTo>
                    <a:pt x="526" y="2119"/>
                    <a:pt x="610" y="1908"/>
                    <a:pt x="610" y="1698"/>
                  </a:cubicBezTo>
                  <a:cubicBezTo>
                    <a:pt x="610" y="1152"/>
                    <a:pt x="442" y="668"/>
                    <a:pt x="358" y="142"/>
                  </a:cubicBezTo>
                  <a:cubicBezTo>
                    <a:pt x="342" y="48"/>
                    <a:pt x="279" y="0"/>
                    <a:pt x="18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1663834" y="1730779"/>
              <a:ext cx="9549" cy="20264"/>
            </a:xfrm>
            <a:custGeom>
              <a:avLst/>
              <a:gdLst/>
              <a:ahLst/>
              <a:cxnLst/>
              <a:rect l="l" t="t" r="r" b="b"/>
              <a:pathLst>
                <a:path w="926" h="1935" extrusionOk="0">
                  <a:moveTo>
                    <a:pt x="442" y="0"/>
                  </a:moveTo>
                  <a:lnTo>
                    <a:pt x="148" y="126"/>
                  </a:lnTo>
                  <a:cubicBezTo>
                    <a:pt x="106" y="358"/>
                    <a:pt x="85" y="526"/>
                    <a:pt x="64" y="673"/>
                  </a:cubicBezTo>
                  <a:cubicBezTo>
                    <a:pt x="1" y="1073"/>
                    <a:pt x="106" y="1472"/>
                    <a:pt x="337" y="1766"/>
                  </a:cubicBezTo>
                  <a:cubicBezTo>
                    <a:pt x="400" y="1829"/>
                    <a:pt x="463" y="1892"/>
                    <a:pt x="527" y="1935"/>
                  </a:cubicBezTo>
                  <a:cubicBezTo>
                    <a:pt x="926" y="1451"/>
                    <a:pt x="758" y="505"/>
                    <a:pt x="4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1684006" y="1642266"/>
              <a:ext cx="9116" cy="22903"/>
            </a:xfrm>
            <a:custGeom>
              <a:avLst/>
              <a:gdLst/>
              <a:ahLst/>
              <a:cxnLst/>
              <a:rect l="l" t="t" r="r" b="b"/>
              <a:pathLst>
                <a:path w="884" h="2187" extrusionOk="0">
                  <a:moveTo>
                    <a:pt x="231" y="0"/>
                  </a:moveTo>
                  <a:cubicBezTo>
                    <a:pt x="189" y="21"/>
                    <a:pt x="147" y="43"/>
                    <a:pt x="105" y="64"/>
                  </a:cubicBezTo>
                  <a:cubicBezTo>
                    <a:pt x="0" y="1094"/>
                    <a:pt x="147" y="1914"/>
                    <a:pt x="631" y="2187"/>
                  </a:cubicBezTo>
                  <a:cubicBezTo>
                    <a:pt x="883" y="1409"/>
                    <a:pt x="568" y="715"/>
                    <a:pt x="37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1710457" y="1626023"/>
              <a:ext cx="9766" cy="19332"/>
            </a:xfrm>
            <a:custGeom>
              <a:avLst/>
              <a:gdLst/>
              <a:ahLst/>
              <a:cxnLst/>
              <a:rect l="l" t="t" r="r" b="b"/>
              <a:pathLst>
                <a:path w="947" h="1846" extrusionOk="0">
                  <a:moveTo>
                    <a:pt x="484" y="1"/>
                  </a:moveTo>
                  <a:cubicBezTo>
                    <a:pt x="463" y="1"/>
                    <a:pt x="442" y="6"/>
                    <a:pt x="421" y="17"/>
                  </a:cubicBezTo>
                  <a:cubicBezTo>
                    <a:pt x="358" y="17"/>
                    <a:pt x="294" y="59"/>
                    <a:pt x="252" y="80"/>
                  </a:cubicBezTo>
                  <a:cubicBezTo>
                    <a:pt x="0" y="837"/>
                    <a:pt x="84" y="1615"/>
                    <a:pt x="589" y="1846"/>
                  </a:cubicBezTo>
                  <a:cubicBezTo>
                    <a:pt x="946" y="1404"/>
                    <a:pt x="799" y="332"/>
                    <a:pt x="547" y="17"/>
                  </a:cubicBezTo>
                  <a:cubicBezTo>
                    <a:pt x="526" y="6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1655378" y="1858481"/>
              <a:ext cx="7817" cy="21584"/>
            </a:xfrm>
            <a:custGeom>
              <a:avLst/>
              <a:gdLst/>
              <a:ahLst/>
              <a:cxnLst/>
              <a:rect l="l" t="t" r="r" b="b"/>
              <a:pathLst>
                <a:path w="758" h="2061" extrusionOk="0">
                  <a:moveTo>
                    <a:pt x="85" y="0"/>
                  </a:moveTo>
                  <a:cubicBezTo>
                    <a:pt x="43" y="463"/>
                    <a:pt x="1" y="904"/>
                    <a:pt x="22" y="1367"/>
                  </a:cubicBezTo>
                  <a:cubicBezTo>
                    <a:pt x="22" y="1640"/>
                    <a:pt x="169" y="1914"/>
                    <a:pt x="442" y="2061"/>
                  </a:cubicBezTo>
                  <a:cubicBezTo>
                    <a:pt x="674" y="1808"/>
                    <a:pt x="758" y="1430"/>
                    <a:pt x="653" y="1115"/>
                  </a:cubicBezTo>
                  <a:cubicBezTo>
                    <a:pt x="569" y="736"/>
                    <a:pt x="421" y="379"/>
                    <a:pt x="31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1734516" y="1731659"/>
              <a:ext cx="6084" cy="24013"/>
            </a:xfrm>
            <a:custGeom>
              <a:avLst/>
              <a:gdLst/>
              <a:ahLst/>
              <a:cxnLst/>
              <a:rect l="l" t="t" r="r" b="b"/>
              <a:pathLst>
                <a:path w="590" h="2293" extrusionOk="0">
                  <a:moveTo>
                    <a:pt x="274" y="0"/>
                  </a:moveTo>
                  <a:lnTo>
                    <a:pt x="190" y="42"/>
                  </a:lnTo>
                  <a:cubicBezTo>
                    <a:pt x="148" y="253"/>
                    <a:pt x="106" y="463"/>
                    <a:pt x="64" y="673"/>
                  </a:cubicBezTo>
                  <a:cubicBezTo>
                    <a:pt x="22" y="1010"/>
                    <a:pt x="1" y="1367"/>
                    <a:pt x="1" y="1724"/>
                  </a:cubicBezTo>
                  <a:cubicBezTo>
                    <a:pt x="1" y="1956"/>
                    <a:pt x="148" y="2187"/>
                    <a:pt x="379" y="2292"/>
                  </a:cubicBezTo>
                  <a:cubicBezTo>
                    <a:pt x="505" y="2124"/>
                    <a:pt x="590" y="1893"/>
                    <a:pt x="590" y="1682"/>
                  </a:cubicBezTo>
                  <a:cubicBezTo>
                    <a:pt x="526" y="1157"/>
                    <a:pt x="463" y="673"/>
                    <a:pt x="400" y="148"/>
                  </a:cubicBezTo>
                  <a:cubicBezTo>
                    <a:pt x="379" y="84"/>
                    <a:pt x="316" y="42"/>
                    <a:pt x="27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1599443" y="1691361"/>
              <a:ext cx="9766" cy="23354"/>
            </a:xfrm>
            <a:custGeom>
              <a:avLst/>
              <a:gdLst/>
              <a:ahLst/>
              <a:cxnLst/>
              <a:rect l="l" t="t" r="r" b="b"/>
              <a:pathLst>
                <a:path w="947" h="2230" extrusionOk="0">
                  <a:moveTo>
                    <a:pt x="253" y="1"/>
                  </a:moveTo>
                  <a:lnTo>
                    <a:pt x="1" y="64"/>
                  </a:lnTo>
                  <a:lnTo>
                    <a:pt x="1" y="358"/>
                  </a:lnTo>
                  <a:cubicBezTo>
                    <a:pt x="43" y="737"/>
                    <a:pt x="64" y="1115"/>
                    <a:pt x="127" y="1473"/>
                  </a:cubicBezTo>
                  <a:cubicBezTo>
                    <a:pt x="190" y="1767"/>
                    <a:pt x="316" y="2019"/>
                    <a:pt x="547" y="2229"/>
                  </a:cubicBezTo>
                  <a:cubicBezTo>
                    <a:pt x="947" y="1367"/>
                    <a:pt x="526" y="716"/>
                    <a:pt x="25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1613540" y="1682554"/>
              <a:ext cx="9549" cy="19835"/>
            </a:xfrm>
            <a:custGeom>
              <a:avLst/>
              <a:gdLst/>
              <a:ahLst/>
              <a:cxnLst/>
              <a:rect l="l" t="t" r="r" b="b"/>
              <a:pathLst>
                <a:path w="926" h="1894" extrusionOk="0">
                  <a:moveTo>
                    <a:pt x="526" y="1"/>
                  </a:moveTo>
                  <a:lnTo>
                    <a:pt x="147" y="22"/>
                  </a:lnTo>
                  <a:cubicBezTo>
                    <a:pt x="0" y="926"/>
                    <a:pt x="147" y="1599"/>
                    <a:pt x="568" y="1893"/>
                  </a:cubicBezTo>
                  <a:cubicBezTo>
                    <a:pt x="925" y="1241"/>
                    <a:pt x="736" y="632"/>
                    <a:pt x="52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1655162" y="1549354"/>
              <a:ext cx="8900" cy="19605"/>
            </a:xfrm>
            <a:custGeom>
              <a:avLst/>
              <a:gdLst/>
              <a:ahLst/>
              <a:cxnLst/>
              <a:rect l="l" t="t" r="r" b="b"/>
              <a:pathLst>
                <a:path w="863" h="1872" extrusionOk="0">
                  <a:moveTo>
                    <a:pt x="611" y="0"/>
                  </a:moveTo>
                  <a:lnTo>
                    <a:pt x="190" y="21"/>
                  </a:lnTo>
                  <a:cubicBezTo>
                    <a:pt x="1" y="736"/>
                    <a:pt x="64" y="1346"/>
                    <a:pt x="527" y="1871"/>
                  </a:cubicBezTo>
                  <a:cubicBezTo>
                    <a:pt x="863" y="1262"/>
                    <a:pt x="779" y="652"/>
                    <a:pt x="61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1612024" y="1616064"/>
              <a:ext cx="8250" cy="23574"/>
            </a:xfrm>
            <a:custGeom>
              <a:avLst/>
              <a:gdLst/>
              <a:ahLst/>
              <a:cxnLst/>
              <a:rect l="l" t="t" r="r" b="b"/>
              <a:pathLst>
                <a:path w="800" h="2251" extrusionOk="0">
                  <a:moveTo>
                    <a:pt x="336" y="1"/>
                  </a:moveTo>
                  <a:lnTo>
                    <a:pt x="147" y="85"/>
                  </a:lnTo>
                  <a:cubicBezTo>
                    <a:pt x="147" y="169"/>
                    <a:pt x="147" y="274"/>
                    <a:pt x="126" y="358"/>
                  </a:cubicBezTo>
                  <a:cubicBezTo>
                    <a:pt x="0" y="884"/>
                    <a:pt x="63" y="1430"/>
                    <a:pt x="252" y="1935"/>
                  </a:cubicBezTo>
                  <a:cubicBezTo>
                    <a:pt x="315" y="2061"/>
                    <a:pt x="379" y="2145"/>
                    <a:pt x="463" y="2250"/>
                  </a:cubicBezTo>
                  <a:cubicBezTo>
                    <a:pt x="799" y="1451"/>
                    <a:pt x="673" y="736"/>
                    <a:pt x="33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1740157" y="1706996"/>
              <a:ext cx="6734" cy="20484"/>
            </a:xfrm>
            <a:custGeom>
              <a:avLst/>
              <a:gdLst/>
              <a:ahLst/>
              <a:cxnLst/>
              <a:rect l="l" t="t" r="r" b="b"/>
              <a:pathLst>
                <a:path w="653" h="1956" extrusionOk="0">
                  <a:moveTo>
                    <a:pt x="400" y="1"/>
                  </a:moveTo>
                  <a:lnTo>
                    <a:pt x="169" y="43"/>
                  </a:lnTo>
                  <a:cubicBezTo>
                    <a:pt x="148" y="85"/>
                    <a:pt x="148" y="127"/>
                    <a:pt x="127" y="169"/>
                  </a:cubicBezTo>
                  <a:cubicBezTo>
                    <a:pt x="64" y="484"/>
                    <a:pt x="22" y="821"/>
                    <a:pt x="22" y="1157"/>
                  </a:cubicBezTo>
                  <a:cubicBezTo>
                    <a:pt x="0" y="1472"/>
                    <a:pt x="148" y="1767"/>
                    <a:pt x="400" y="1956"/>
                  </a:cubicBezTo>
                  <a:cubicBezTo>
                    <a:pt x="568" y="1788"/>
                    <a:pt x="652" y="1556"/>
                    <a:pt x="652" y="1325"/>
                  </a:cubicBezTo>
                  <a:cubicBezTo>
                    <a:pt x="610" y="926"/>
                    <a:pt x="526" y="505"/>
                    <a:pt x="463" y="106"/>
                  </a:cubicBezTo>
                  <a:cubicBezTo>
                    <a:pt x="442" y="64"/>
                    <a:pt x="442" y="43"/>
                    <a:pt x="40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1690719" y="1756500"/>
              <a:ext cx="8033" cy="21406"/>
            </a:xfrm>
            <a:custGeom>
              <a:avLst/>
              <a:gdLst/>
              <a:ahLst/>
              <a:cxnLst/>
              <a:rect l="l" t="t" r="r" b="b"/>
              <a:pathLst>
                <a:path w="779" h="2044" extrusionOk="0">
                  <a:moveTo>
                    <a:pt x="296" y="1"/>
                  </a:moveTo>
                  <a:cubicBezTo>
                    <a:pt x="186" y="1"/>
                    <a:pt x="167" y="80"/>
                    <a:pt x="148" y="193"/>
                  </a:cubicBezTo>
                  <a:cubicBezTo>
                    <a:pt x="127" y="467"/>
                    <a:pt x="85" y="740"/>
                    <a:pt x="43" y="992"/>
                  </a:cubicBezTo>
                  <a:cubicBezTo>
                    <a:pt x="1" y="1371"/>
                    <a:pt x="148" y="1749"/>
                    <a:pt x="400" y="2043"/>
                  </a:cubicBezTo>
                  <a:cubicBezTo>
                    <a:pt x="779" y="1497"/>
                    <a:pt x="737" y="446"/>
                    <a:pt x="337" y="4"/>
                  </a:cubicBezTo>
                  <a:cubicBezTo>
                    <a:pt x="322" y="2"/>
                    <a:pt x="308" y="1"/>
                    <a:pt x="29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1673373" y="1533237"/>
              <a:ext cx="9116" cy="20966"/>
            </a:xfrm>
            <a:custGeom>
              <a:avLst/>
              <a:gdLst/>
              <a:ahLst/>
              <a:cxnLst/>
              <a:rect l="l" t="t" r="r" b="b"/>
              <a:pathLst>
                <a:path w="884" h="2002" extrusionOk="0">
                  <a:moveTo>
                    <a:pt x="361" y="1"/>
                  </a:moveTo>
                  <a:cubicBezTo>
                    <a:pt x="332" y="1"/>
                    <a:pt x="302" y="9"/>
                    <a:pt x="274" y="25"/>
                  </a:cubicBezTo>
                  <a:cubicBezTo>
                    <a:pt x="1" y="593"/>
                    <a:pt x="169" y="1665"/>
                    <a:pt x="569" y="2002"/>
                  </a:cubicBezTo>
                  <a:cubicBezTo>
                    <a:pt x="611" y="1981"/>
                    <a:pt x="632" y="1960"/>
                    <a:pt x="674" y="1918"/>
                  </a:cubicBezTo>
                  <a:cubicBezTo>
                    <a:pt x="695" y="1876"/>
                    <a:pt x="695" y="1834"/>
                    <a:pt x="716" y="1791"/>
                  </a:cubicBezTo>
                  <a:cubicBezTo>
                    <a:pt x="884" y="1203"/>
                    <a:pt x="716" y="677"/>
                    <a:pt x="527" y="152"/>
                  </a:cubicBezTo>
                  <a:cubicBezTo>
                    <a:pt x="511" y="59"/>
                    <a:pt x="439" y="1"/>
                    <a:pt x="36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1722812" y="1630160"/>
              <a:ext cx="7384" cy="18285"/>
            </a:xfrm>
            <a:custGeom>
              <a:avLst/>
              <a:gdLst/>
              <a:ahLst/>
              <a:cxnLst/>
              <a:rect l="l" t="t" r="r" b="b"/>
              <a:pathLst>
                <a:path w="716" h="1746" extrusionOk="0">
                  <a:moveTo>
                    <a:pt x="85" y="0"/>
                  </a:moveTo>
                  <a:cubicBezTo>
                    <a:pt x="43" y="63"/>
                    <a:pt x="22" y="105"/>
                    <a:pt x="22" y="147"/>
                  </a:cubicBezTo>
                  <a:cubicBezTo>
                    <a:pt x="1" y="484"/>
                    <a:pt x="1" y="820"/>
                    <a:pt x="22" y="1135"/>
                  </a:cubicBezTo>
                  <a:cubicBezTo>
                    <a:pt x="22" y="1388"/>
                    <a:pt x="169" y="1619"/>
                    <a:pt x="400" y="1745"/>
                  </a:cubicBezTo>
                  <a:cubicBezTo>
                    <a:pt x="610" y="1535"/>
                    <a:pt x="715" y="1262"/>
                    <a:pt x="652" y="967"/>
                  </a:cubicBezTo>
                  <a:cubicBezTo>
                    <a:pt x="610" y="631"/>
                    <a:pt x="505" y="294"/>
                    <a:pt x="33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1690719" y="1796170"/>
              <a:ext cx="8467" cy="19605"/>
            </a:xfrm>
            <a:custGeom>
              <a:avLst/>
              <a:gdLst/>
              <a:ahLst/>
              <a:cxnLst/>
              <a:rect l="l" t="t" r="r" b="b"/>
              <a:pathLst>
                <a:path w="821" h="1872" extrusionOk="0">
                  <a:moveTo>
                    <a:pt x="85" y="0"/>
                  </a:moveTo>
                  <a:cubicBezTo>
                    <a:pt x="106" y="232"/>
                    <a:pt x="106" y="463"/>
                    <a:pt x="85" y="694"/>
                  </a:cubicBezTo>
                  <a:cubicBezTo>
                    <a:pt x="1" y="1052"/>
                    <a:pt x="85" y="1430"/>
                    <a:pt x="316" y="1724"/>
                  </a:cubicBezTo>
                  <a:cubicBezTo>
                    <a:pt x="337" y="1788"/>
                    <a:pt x="421" y="1830"/>
                    <a:pt x="484" y="1872"/>
                  </a:cubicBezTo>
                  <a:cubicBezTo>
                    <a:pt x="821" y="1472"/>
                    <a:pt x="695" y="610"/>
                    <a:pt x="33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1708714" y="1571147"/>
              <a:ext cx="8033" cy="20044"/>
            </a:xfrm>
            <a:custGeom>
              <a:avLst/>
              <a:gdLst/>
              <a:ahLst/>
              <a:cxnLst/>
              <a:rect l="l" t="t" r="r" b="b"/>
              <a:pathLst>
                <a:path w="779" h="1914" extrusionOk="0">
                  <a:moveTo>
                    <a:pt x="295" y="1"/>
                  </a:moveTo>
                  <a:cubicBezTo>
                    <a:pt x="64" y="22"/>
                    <a:pt x="22" y="169"/>
                    <a:pt x="22" y="337"/>
                  </a:cubicBezTo>
                  <a:cubicBezTo>
                    <a:pt x="1" y="568"/>
                    <a:pt x="1" y="821"/>
                    <a:pt x="22" y="1073"/>
                  </a:cubicBezTo>
                  <a:cubicBezTo>
                    <a:pt x="22" y="1388"/>
                    <a:pt x="169" y="1704"/>
                    <a:pt x="421" y="1914"/>
                  </a:cubicBezTo>
                  <a:cubicBezTo>
                    <a:pt x="779" y="1577"/>
                    <a:pt x="611" y="442"/>
                    <a:pt x="29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1665361" y="1769968"/>
              <a:ext cx="6507" cy="22694"/>
            </a:xfrm>
            <a:custGeom>
              <a:avLst/>
              <a:gdLst/>
              <a:ahLst/>
              <a:cxnLst/>
              <a:rect l="l" t="t" r="r" b="b"/>
              <a:pathLst>
                <a:path w="631" h="2167" extrusionOk="0">
                  <a:moveTo>
                    <a:pt x="147" y="1"/>
                  </a:moveTo>
                  <a:cubicBezTo>
                    <a:pt x="105" y="22"/>
                    <a:pt x="42" y="43"/>
                    <a:pt x="0" y="64"/>
                  </a:cubicBezTo>
                  <a:cubicBezTo>
                    <a:pt x="42" y="526"/>
                    <a:pt x="42" y="1010"/>
                    <a:pt x="105" y="1472"/>
                  </a:cubicBezTo>
                  <a:cubicBezTo>
                    <a:pt x="126" y="1746"/>
                    <a:pt x="252" y="2019"/>
                    <a:pt x="484" y="2166"/>
                  </a:cubicBezTo>
                  <a:cubicBezTo>
                    <a:pt x="631" y="1451"/>
                    <a:pt x="568" y="694"/>
                    <a:pt x="31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1716521" y="1790001"/>
              <a:ext cx="8033" cy="19385"/>
            </a:xfrm>
            <a:custGeom>
              <a:avLst/>
              <a:gdLst/>
              <a:ahLst/>
              <a:cxnLst/>
              <a:rect l="l" t="t" r="r" b="b"/>
              <a:pathLst>
                <a:path w="779" h="1851" extrusionOk="0">
                  <a:moveTo>
                    <a:pt x="211" y="1"/>
                  </a:moveTo>
                  <a:lnTo>
                    <a:pt x="22" y="169"/>
                  </a:lnTo>
                  <a:cubicBezTo>
                    <a:pt x="22" y="526"/>
                    <a:pt x="1" y="884"/>
                    <a:pt x="22" y="1220"/>
                  </a:cubicBezTo>
                  <a:cubicBezTo>
                    <a:pt x="22" y="1494"/>
                    <a:pt x="169" y="1746"/>
                    <a:pt x="400" y="1851"/>
                  </a:cubicBezTo>
                  <a:cubicBezTo>
                    <a:pt x="779" y="1241"/>
                    <a:pt x="547" y="674"/>
                    <a:pt x="358" y="127"/>
                  </a:cubicBezTo>
                  <a:cubicBezTo>
                    <a:pt x="337" y="85"/>
                    <a:pt x="253" y="43"/>
                    <a:pt x="2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1638693" y="1712285"/>
              <a:ext cx="8250" cy="19824"/>
            </a:xfrm>
            <a:custGeom>
              <a:avLst/>
              <a:gdLst/>
              <a:ahLst/>
              <a:cxnLst/>
              <a:rect l="l" t="t" r="r" b="b"/>
              <a:pathLst>
                <a:path w="800" h="1893" extrusionOk="0">
                  <a:moveTo>
                    <a:pt x="336" y="0"/>
                  </a:moveTo>
                  <a:cubicBezTo>
                    <a:pt x="84" y="63"/>
                    <a:pt x="21" y="105"/>
                    <a:pt x="21" y="316"/>
                  </a:cubicBezTo>
                  <a:cubicBezTo>
                    <a:pt x="21" y="526"/>
                    <a:pt x="21" y="736"/>
                    <a:pt x="21" y="925"/>
                  </a:cubicBezTo>
                  <a:cubicBezTo>
                    <a:pt x="0" y="1220"/>
                    <a:pt x="84" y="1493"/>
                    <a:pt x="252" y="1745"/>
                  </a:cubicBezTo>
                  <a:cubicBezTo>
                    <a:pt x="294" y="1808"/>
                    <a:pt x="358" y="1850"/>
                    <a:pt x="421" y="1892"/>
                  </a:cubicBezTo>
                  <a:cubicBezTo>
                    <a:pt x="799" y="1220"/>
                    <a:pt x="505" y="631"/>
                    <a:pt x="33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1716088" y="1752353"/>
              <a:ext cx="7600" cy="19385"/>
            </a:xfrm>
            <a:custGeom>
              <a:avLst/>
              <a:gdLst/>
              <a:ahLst/>
              <a:cxnLst/>
              <a:rect l="l" t="t" r="r" b="b"/>
              <a:pathLst>
                <a:path w="737" h="1851" extrusionOk="0">
                  <a:moveTo>
                    <a:pt x="442" y="1"/>
                  </a:moveTo>
                  <a:lnTo>
                    <a:pt x="211" y="43"/>
                  </a:lnTo>
                  <a:cubicBezTo>
                    <a:pt x="85" y="694"/>
                    <a:pt x="1" y="1325"/>
                    <a:pt x="442" y="1851"/>
                  </a:cubicBezTo>
                  <a:cubicBezTo>
                    <a:pt x="737" y="1472"/>
                    <a:pt x="737" y="190"/>
                    <a:pt x="4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1727153" y="1606597"/>
              <a:ext cx="8240" cy="18945"/>
            </a:xfrm>
            <a:custGeom>
              <a:avLst/>
              <a:gdLst/>
              <a:ahLst/>
              <a:cxnLst/>
              <a:rect l="l" t="t" r="r" b="b"/>
              <a:pathLst>
                <a:path w="799" h="1809" extrusionOk="0">
                  <a:moveTo>
                    <a:pt x="273" y="1"/>
                  </a:moveTo>
                  <a:lnTo>
                    <a:pt x="21" y="85"/>
                  </a:lnTo>
                  <a:cubicBezTo>
                    <a:pt x="21" y="463"/>
                    <a:pt x="0" y="820"/>
                    <a:pt x="21" y="1178"/>
                  </a:cubicBezTo>
                  <a:cubicBezTo>
                    <a:pt x="42" y="1451"/>
                    <a:pt x="189" y="1682"/>
                    <a:pt x="421" y="1809"/>
                  </a:cubicBezTo>
                  <a:cubicBezTo>
                    <a:pt x="799" y="1430"/>
                    <a:pt x="589" y="631"/>
                    <a:pt x="27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1655378" y="1797269"/>
              <a:ext cx="5651" cy="23574"/>
            </a:xfrm>
            <a:custGeom>
              <a:avLst/>
              <a:gdLst/>
              <a:ahLst/>
              <a:cxnLst/>
              <a:rect l="l" t="t" r="r" b="b"/>
              <a:pathLst>
                <a:path w="548" h="2251" extrusionOk="0">
                  <a:moveTo>
                    <a:pt x="127" y="1"/>
                  </a:moveTo>
                  <a:cubicBezTo>
                    <a:pt x="106" y="148"/>
                    <a:pt x="85" y="232"/>
                    <a:pt x="85" y="295"/>
                  </a:cubicBezTo>
                  <a:cubicBezTo>
                    <a:pt x="64" y="610"/>
                    <a:pt x="43" y="926"/>
                    <a:pt x="22" y="1241"/>
                  </a:cubicBezTo>
                  <a:cubicBezTo>
                    <a:pt x="1" y="1598"/>
                    <a:pt x="106" y="1956"/>
                    <a:pt x="337" y="2250"/>
                  </a:cubicBezTo>
                  <a:cubicBezTo>
                    <a:pt x="464" y="2124"/>
                    <a:pt x="548" y="1956"/>
                    <a:pt x="548" y="1767"/>
                  </a:cubicBezTo>
                  <a:cubicBezTo>
                    <a:pt x="548" y="1241"/>
                    <a:pt x="464" y="715"/>
                    <a:pt x="295" y="211"/>
                  </a:cubicBezTo>
                  <a:cubicBezTo>
                    <a:pt x="274" y="148"/>
                    <a:pt x="211" y="106"/>
                    <a:pt x="12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1661669" y="1688910"/>
              <a:ext cx="8250" cy="19856"/>
            </a:xfrm>
            <a:custGeom>
              <a:avLst/>
              <a:gdLst/>
              <a:ahLst/>
              <a:cxnLst/>
              <a:rect l="l" t="t" r="r" b="b"/>
              <a:pathLst>
                <a:path w="800" h="1896" extrusionOk="0">
                  <a:moveTo>
                    <a:pt x="249" y="0"/>
                  </a:moveTo>
                  <a:cubicBezTo>
                    <a:pt x="215" y="0"/>
                    <a:pt x="181" y="8"/>
                    <a:pt x="148" y="25"/>
                  </a:cubicBezTo>
                  <a:cubicBezTo>
                    <a:pt x="148" y="676"/>
                    <a:pt x="1" y="1349"/>
                    <a:pt x="631" y="1896"/>
                  </a:cubicBezTo>
                  <a:cubicBezTo>
                    <a:pt x="673" y="1791"/>
                    <a:pt x="694" y="1686"/>
                    <a:pt x="716" y="1601"/>
                  </a:cubicBezTo>
                  <a:cubicBezTo>
                    <a:pt x="800" y="1097"/>
                    <a:pt x="694" y="613"/>
                    <a:pt x="463" y="172"/>
                  </a:cubicBezTo>
                  <a:cubicBezTo>
                    <a:pt x="432" y="63"/>
                    <a:pt x="344" y="0"/>
                    <a:pt x="24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1629803" y="1521612"/>
              <a:ext cx="6507" cy="19385"/>
            </a:xfrm>
            <a:custGeom>
              <a:avLst/>
              <a:gdLst/>
              <a:ahLst/>
              <a:cxnLst/>
              <a:rect l="l" t="t" r="r" b="b"/>
              <a:pathLst>
                <a:path w="631" h="1851" extrusionOk="0">
                  <a:moveTo>
                    <a:pt x="336" y="0"/>
                  </a:moveTo>
                  <a:lnTo>
                    <a:pt x="105" y="42"/>
                  </a:lnTo>
                  <a:cubicBezTo>
                    <a:pt x="63" y="400"/>
                    <a:pt x="21" y="736"/>
                    <a:pt x="21" y="1051"/>
                  </a:cubicBezTo>
                  <a:cubicBezTo>
                    <a:pt x="0" y="1367"/>
                    <a:pt x="147" y="1661"/>
                    <a:pt x="379" y="1850"/>
                  </a:cubicBezTo>
                  <a:cubicBezTo>
                    <a:pt x="547" y="1745"/>
                    <a:pt x="631" y="1556"/>
                    <a:pt x="610" y="1346"/>
                  </a:cubicBezTo>
                  <a:cubicBezTo>
                    <a:pt x="589" y="883"/>
                    <a:pt x="484" y="442"/>
                    <a:pt x="33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1612241" y="1532179"/>
              <a:ext cx="7157" cy="21584"/>
            </a:xfrm>
            <a:custGeom>
              <a:avLst/>
              <a:gdLst/>
              <a:ahLst/>
              <a:cxnLst/>
              <a:rect l="l" t="t" r="r" b="b"/>
              <a:pathLst>
                <a:path w="694" h="2061" extrusionOk="0">
                  <a:moveTo>
                    <a:pt x="63" y="0"/>
                  </a:moveTo>
                  <a:cubicBezTo>
                    <a:pt x="0" y="610"/>
                    <a:pt x="84" y="1220"/>
                    <a:pt x="273" y="1787"/>
                  </a:cubicBezTo>
                  <a:cubicBezTo>
                    <a:pt x="315" y="1913"/>
                    <a:pt x="358" y="2040"/>
                    <a:pt x="484" y="2061"/>
                  </a:cubicBezTo>
                  <a:cubicBezTo>
                    <a:pt x="694" y="1640"/>
                    <a:pt x="568" y="631"/>
                    <a:pt x="25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1650397" y="1713804"/>
              <a:ext cx="6734" cy="21605"/>
            </a:xfrm>
            <a:custGeom>
              <a:avLst/>
              <a:gdLst/>
              <a:ahLst/>
              <a:cxnLst/>
              <a:rect l="l" t="t" r="r" b="b"/>
              <a:pathLst>
                <a:path w="653" h="2063" extrusionOk="0">
                  <a:moveTo>
                    <a:pt x="164" y="1"/>
                  </a:moveTo>
                  <a:cubicBezTo>
                    <a:pt x="153" y="1"/>
                    <a:pt x="140" y="1"/>
                    <a:pt x="127" y="2"/>
                  </a:cubicBezTo>
                  <a:cubicBezTo>
                    <a:pt x="106" y="108"/>
                    <a:pt x="85" y="213"/>
                    <a:pt x="85" y="339"/>
                  </a:cubicBezTo>
                  <a:cubicBezTo>
                    <a:pt x="85" y="528"/>
                    <a:pt x="85" y="717"/>
                    <a:pt x="63" y="906"/>
                  </a:cubicBezTo>
                  <a:cubicBezTo>
                    <a:pt x="0" y="1222"/>
                    <a:pt x="42" y="1537"/>
                    <a:pt x="190" y="1789"/>
                  </a:cubicBezTo>
                  <a:cubicBezTo>
                    <a:pt x="232" y="1895"/>
                    <a:pt x="316" y="1979"/>
                    <a:pt x="379" y="2063"/>
                  </a:cubicBezTo>
                  <a:cubicBezTo>
                    <a:pt x="652" y="1411"/>
                    <a:pt x="526" y="843"/>
                    <a:pt x="379" y="255"/>
                  </a:cubicBezTo>
                  <a:cubicBezTo>
                    <a:pt x="359" y="156"/>
                    <a:pt x="358" y="1"/>
                    <a:pt x="1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1670775" y="1659221"/>
              <a:ext cx="7817" cy="19165"/>
            </a:xfrm>
            <a:custGeom>
              <a:avLst/>
              <a:gdLst/>
              <a:ahLst/>
              <a:cxnLst/>
              <a:rect l="l" t="t" r="r" b="b"/>
              <a:pathLst>
                <a:path w="758" h="1830" extrusionOk="0">
                  <a:moveTo>
                    <a:pt x="232" y="0"/>
                  </a:moveTo>
                  <a:lnTo>
                    <a:pt x="1" y="21"/>
                  </a:lnTo>
                  <a:cubicBezTo>
                    <a:pt x="1" y="148"/>
                    <a:pt x="1" y="274"/>
                    <a:pt x="1" y="379"/>
                  </a:cubicBezTo>
                  <a:cubicBezTo>
                    <a:pt x="22" y="568"/>
                    <a:pt x="43" y="736"/>
                    <a:pt x="43" y="904"/>
                  </a:cubicBezTo>
                  <a:cubicBezTo>
                    <a:pt x="64" y="1178"/>
                    <a:pt x="127" y="1430"/>
                    <a:pt x="274" y="1661"/>
                  </a:cubicBezTo>
                  <a:cubicBezTo>
                    <a:pt x="337" y="1724"/>
                    <a:pt x="400" y="1787"/>
                    <a:pt x="463" y="1829"/>
                  </a:cubicBezTo>
                  <a:cubicBezTo>
                    <a:pt x="758" y="1115"/>
                    <a:pt x="484" y="211"/>
                    <a:pt x="23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1698309" y="1583253"/>
              <a:ext cx="8250" cy="16306"/>
            </a:xfrm>
            <a:custGeom>
              <a:avLst/>
              <a:gdLst/>
              <a:ahLst/>
              <a:cxnLst/>
              <a:rect l="l" t="t" r="r" b="b"/>
              <a:pathLst>
                <a:path w="800" h="1557" extrusionOk="0">
                  <a:moveTo>
                    <a:pt x="400" y="1"/>
                  </a:moveTo>
                  <a:lnTo>
                    <a:pt x="127" y="22"/>
                  </a:lnTo>
                  <a:cubicBezTo>
                    <a:pt x="1" y="1052"/>
                    <a:pt x="64" y="1304"/>
                    <a:pt x="463" y="1557"/>
                  </a:cubicBezTo>
                  <a:cubicBezTo>
                    <a:pt x="800" y="1199"/>
                    <a:pt x="779" y="611"/>
                    <a:pt x="40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1712406" y="1600208"/>
              <a:ext cx="8033" cy="17405"/>
            </a:xfrm>
            <a:custGeom>
              <a:avLst/>
              <a:gdLst/>
              <a:ahLst/>
              <a:cxnLst/>
              <a:rect l="l" t="t" r="r" b="b"/>
              <a:pathLst>
                <a:path w="779" h="1662" extrusionOk="0">
                  <a:moveTo>
                    <a:pt x="337" y="1"/>
                  </a:moveTo>
                  <a:cubicBezTo>
                    <a:pt x="0" y="484"/>
                    <a:pt x="169" y="1494"/>
                    <a:pt x="547" y="1662"/>
                  </a:cubicBezTo>
                  <a:cubicBezTo>
                    <a:pt x="778" y="1262"/>
                    <a:pt x="778" y="190"/>
                    <a:pt x="52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1704600" y="1693571"/>
              <a:ext cx="6084" cy="19824"/>
            </a:xfrm>
            <a:custGeom>
              <a:avLst/>
              <a:gdLst/>
              <a:ahLst/>
              <a:cxnLst/>
              <a:rect l="l" t="t" r="r" b="b"/>
              <a:pathLst>
                <a:path w="590" h="1893" extrusionOk="0">
                  <a:moveTo>
                    <a:pt x="190" y="0"/>
                  </a:moveTo>
                  <a:cubicBezTo>
                    <a:pt x="148" y="63"/>
                    <a:pt x="64" y="126"/>
                    <a:pt x="64" y="189"/>
                  </a:cubicBezTo>
                  <a:cubicBezTo>
                    <a:pt x="22" y="547"/>
                    <a:pt x="0" y="925"/>
                    <a:pt x="0" y="1283"/>
                  </a:cubicBezTo>
                  <a:cubicBezTo>
                    <a:pt x="0" y="1535"/>
                    <a:pt x="127" y="1787"/>
                    <a:pt x="358" y="1892"/>
                  </a:cubicBezTo>
                  <a:cubicBezTo>
                    <a:pt x="589" y="1451"/>
                    <a:pt x="505" y="337"/>
                    <a:pt x="19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1667093" y="1850334"/>
              <a:ext cx="7600" cy="16086"/>
            </a:xfrm>
            <a:custGeom>
              <a:avLst/>
              <a:gdLst/>
              <a:ahLst/>
              <a:cxnLst/>
              <a:rect l="l" t="t" r="r" b="b"/>
              <a:pathLst>
                <a:path w="737" h="1536" extrusionOk="0">
                  <a:moveTo>
                    <a:pt x="421" y="0"/>
                  </a:moveTo>
                  <a:lnTo>
                    <a:pt x="126" y="43"/>
                  </a:lnTo>
                  <a:cubicBezTo>
                    <a:pt x="105" y="316"/>
                    <a:pt x="63" y="568"/>
                    <a:pt x="42" y="799"/>
                  </a:cubicBezTo>
                  <a:cubicBezTo>
                    <a:pt x="0" y="1115"/>
                    <a:pt x="190" y="1409"/>
                    <a:pt x="484" y="1535"/>
                  </a:cubicBezTo>
                  <a:cubicBezTo>
                    <a:pt x="652" y="1325"/>
                    <a:pt x="736" y="1052"/>
                    <a:pt x="694" y="799"/>
                  </a:cubicBezTo>
                  <a:cubicBezTo>
                    <a:pt x="610" y="526"/>
                    <a:pt x="526" y="253"/>
                    <a:pt x="4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1707198" y="1735618"/>
              <a:ext cx="6734" cy="21594"/>
            </a:xfrm>
            <a:custGeom>
              <a:avLst/>
              <a:gdLst/>
              <a:ahLst/>
              <a:cxnLst/>
              <a:rect l="l" t="t" r="r" b="b"/>
              <a:pathLst>
                <a:path w="653" h="2062" extrusionOk="0">
                  <a:moveTo>
                    <a:pt x="316" y="1"/>
                  </a:moveTo>
                  <a:lnTo>
                    <a:pt x="316" y="1"/>
                  </a:lnTo>
                  <a:cubicBezTo>
                    <a:pt x="169" y="695"/>
                    <a:pt x="1" y="1388"/>
                    <a:pt x="442" y="2061"/>
                  </a:cubicBezTo>
                  <a:cubicBezTo>
                    <a:pt x="568" y="1977"/>
                    <a:pt x="653" y="1830"/>
                    <a:pt x="632" y="1662"/>
                  </a:cubicBezTo>
                  <a:cubicBezTo>
                    <a:pt x="610" y="1346"/>
                    <a:pt x="610" y="1010"/>
                    <a:pt x="568" y="695"/>
                  </a:cubicBezTo>
                  <a:cubicBezTo>
                    <a:pt x="547" y="505"/>
                    <a:pt x="505" y="316"/>
                    <a:pt x="442" y="127"/>
                  </a:cubicBezTo>
                  <a:cubicBezTo>
                    <a:pt x="421" y="85"/>
                    <a:pt x="358" y="43"/>
                    <a:pt x="31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1723028" y="1729900"/>
              <a:ext cx="8033" cy="15196"/>
            </a:xfrm>
            <a:custGeom>
              <a:avLst/>
              <a:gdLst/>
              <a:ahLst/>
              <a:cxnLst/>
              <a:rect l="l" t="t" r="r" b="b"/>
              <a:pathLst>
                <a:path w="779" h="1451" extrusionOk="0">
                  <a:moveTo>
                    <a:pt x="232" y="0"/>
                  </a:moveTo>
                  <a:cubicBezTo>
                    <a:pt x="190" y="105"/>
                    <a:pt x="148" y="189"/>
                    <a:pt x="127" y="273"/>
                  </a:cubicBezTo>
                  <a:cubicBezTo>
                    <a:pt x="106" y="379"/>
                    <a:pt x="106" y="484"/>
                    <a:pt x="64" y="589"/>
                  </a:cubicBezTo>
                  <a:cubicBezTo>
                    <a:pt x="1" y="925"/>
                    <a:pt x="127" y="1262"/>
                    <a:pt x="421" y="1451"/>
                  </a:cubicBezTo>
                  <a:cubicBezTo>
                    <a:pt x="778" y="1178"/>
                    <a:pt x="757" y="547"/>
                    <a:pt x="50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1646932" y="1536138"/>
              <a:ext cx="5858" cy="19385"/>
            </a:xfrm>
            <a:custGeom>
              <a:avLst/>
              <a:gdLst/>
              <a:ahLst/>
              <a:cxnLst/>
              <a:rect l="l" t="t" r="r" b="b"/>
              <a:pathLst>
                <a:path w="568" h="1851" extrusionOk="0">
                  <a:moveTo>
                    <a:pt x="42" y="1"/>
                  </a:moveTo>
                  <a:cubicBezTo>
                    <a:pt x="42" y="379"/>
                    <a:pt x="0" y="737"/>
                    <a:pt x="42" y="1094"/>
                  </a:cubicBezTo>
                  <a:cubicBezTo>
                    <a:pt x="21" y="1388"/>
                    <a:pt x="168" y="1683"/>
                    <a:pt x="421" y="1851"/>
                  </a:cubicBezTo>
                  <a:cubicBezTo>
                    <a:pt x="526" y="1641"/>
                    <a:pt x="568" y="1409"/>
                    <a:pt x="568" y="1178"/>
                  </a:cubicBezTo>
                  <a:cubicBezTo>
                    <a:pt x="484" y="800"/>
                    <a:pt x="378" y="400"/>
                    <a:pt x="29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1664711" y="1823252"/>
              <a:ext cx="8240" cy="16086"/>
            </a:xfrm>
            <a:custGeom>
              <a:avLst/>
              <a:gdLst/>
              <a:ahLst/>
              <a:cxnLst/>
              <a:rect l="l" t="t" r="r" b="b"/>
              <a:pathLst>
                <a:path w="799" h="1536" extrusionOk="0">
                  <a:moveTo>
                    <a:pt x="252" y="0"/>
                  </a:moveTo>
                  <a:cubicBezTo>
                    <a:pt x="0" y="379"/>
                    <a:pt x="231" y="1367"/>
                    <a:pt x="547" y="1535"/>
                  </a:cubicBezTo>
                  <a:cubicBezTo>
                    <a:pt x="799" y="1199"/>
                    <a:pt x="757" y="148"/>
                    <a:pt x="50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1696793" y="1613645"/>
              <a:ext cx="8467" cy="15866"/>
            </a:xfrm>
            <a:custGeom>
              <a:avLst/>
              <a:gdLst/>
              <a:ahLst/>
              <a:cxnLst/>
              <a:rect l="l" t="t" r="r" b="b"/>
              <a:pathLst>
                <a:path w="821" h="1515" extrusionOk="0">
                  <a:moveTo>
                    <a:pt x="442" y="0"/>
                  </a:moveTo>
                  <a:lnTo>
                    <a:pt x="127" y="42"/>
                  </a:lnTo>
                  <a:cubicBezTo>
                    <a:pt x="148" y="589"/>
                    <a:pt x="1" y="1115"/>
                    <a:pt x="505" y="1514"/>
                  </a:cubicBezTo>
                  <a:cubicBezTo>
                    <a:pt x="821" y="1052"/>
                    <a:pt x="800" y="526"/>
                    <a:pt x="4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1696143" y="1672867"/>
              <a:ext cx="8250" cy="16526"/>
            </a:xfrm>
            <a:custGeom>
              <a:avLst/>
              <a:gdLst/>
              <a:ahLst/>
              <a:cxnLst/>
              <a:rect l="l" t="t" r="r" b="b"/>
              <a:pathLst>
                <a:path w="800" h="1578" extrusionOk="0">
                  <a:moveTo>
                    <a:pt x="232" y="1"/>
                  </a:moveTo>
                  <a:cubicBezTo>
                    <a:pt x="1" y="611"/>
                    <a:pt x="106" y="1325"/>
                    <a:pt x="505" y="1578"/>
                  </a:cubicBezTo>
                  <a:cubicBezTo>
                    <a:pt x="799" y="1031"/>
                    <a:pt x="610" y="526"/>
                    <a:pt x="505" y="43"/>
                  </a:cubicBezTo>
                  <a:cubicBezTo>
                    <a:pt x="463" y="22"/>
                    <a:pt x="421" y="1"/>
                    <a:pt x="37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1631536" y="1655472"/>
              <a:ext cx="7817" cy="19835"/>
            </a:xfrm>
            <a:custGeom>
              <a:avLst/>
              <a:gdLst/>
              <a:ahLst/>
              <a:cxnLst/>
              <a:rect l="l" t="t" r="r" b="b"/>
              <a:pathLst>
                <a:path w="758" h="1894" extrusionOk="0">
                  <a:moveTo>
                    <a:pt x="211" y="1"/>
                  </a:moveTo>
                  <a:cubicBezTo>
                    <a:pt x="0" y="590"/>
                    <a:pt x="168" y="1662"/>
                    <a:pt x="484" y="1893"/>
                  </a:cubicBezTo>
                  <a:cubicBezTo>
                    <a:pt x="757" y="1346"/>
                    <a:pt x="589" y="253"/>
                    <a:pt x="2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1668393" y="1563879"/>
              <a:ext cx="6734" cy="16086"/>
            </a:xfrm>
            <a:custGeom>
              <a:avLst/>
              <a:gdLst/>
              <a:ahLst/>
              <a:cxnLst/>
              <a:rect l="l" t="t" r="r" b="b"/>
              <a:pathLst>
                <a:path w="653" h="1536" extrusionOk="0">
                  <a:moveTo>
                    <a:pt x="295" y="1"/>
                  </a:moveTo>
                  <a:lnTo>
                    <a:pt x="21" y="43"/>
                  </a:lnTo>
                  <a:cubicBezTo>
                    <a:pt x="21" y="316"/>
                    <a:pt x="0" y="568"/>
                    <a:pt x="21" y="842"/>
                  </a:cubicBezTo>
                  <a:cubicBezTo>
                    <a:pt x="42" y="1115"/>
                    <a:pt x="169" y="1367"/>
                    <a:pt x="400" y="1536"/>
                  </a:cubicBezTo>
                  <a:cubicBezTo>
                    <a:pt x="652" y="1052"/>
                    <a:pt x="631" y="737"/>
                    <a:pt x="29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1685088" y="1599988"/>
              <a:ext cx="6517" cy="18065"/>
            </a:xfrm>
            <a:custGeom>
              <a:avLst/>
              <a:gdLst/>
              <a:ahLst/>
              <a:cxnLst/>
              <a:rect l="l" t="t" r="r" b="b"/>
              <a:pathLst>
                <a:path w="632" h="1725" extrusionOk="0">
                  <a:moveTo>
                    <a:pt x="337" y="1"/>
                  </a:moveTo>
                  <a:lnTo>
                    <a:pt x="105" y="43"/>
                  </a:lnTo>
                  <a:cubicBezTo>
                    <a:pt x="63" y="632"/>
                    <a:pt x="0" y="1220"/>
                    <a:pt x="421" y="1725"/>
                  </a:cubicBezTo>
                  <a:cubicBezTo>
                    <a:pt x="631" y="1157"/>
                    <a:pt x="589" y="547"/>
                    <a:pt x="33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1640425" y="1507474"/>
              <a:ext cx="5858" cy="18327"/>
            </a:xfrm>
            <a:custGeom>
              <a:avLst/>
              <a:gdLst/>
              <a:ahLst/>
              <a:cxnLst/>
              <a:rect l="l" t="t" r="r" b="b"/>
              <a:pathLst>
                <a:path w="568" h="1750" extrusionOk="0">
                  <a:moveTo>
                    <a:pt x="286" y="1"/>
                  </a:moveTo>
                  <a:cubicBezTo>
                    <a:pt x="253" y="1"/>
                    <a:pt x="214" y="9"/>
                    <a:pt x="168" y="26"/>
                  </a:cubicBezTo>
                  <a:cubicBezTo>
                    <a:pt x="0" y="530"/>
                    <a:pt x="147" y="1056"/>
                    <a:pt x="274" y="1518"/>
                  </a:cubicBezTo>
                  <a:cubicBezTo>
                    <a:pt x="295" y="1644"/>
                    <a:pt x="379" y="1729"/>
                    <a:pt x="505" y="1750"/>
                  </a:cubicBezTo>
                  <a:cubicBezTo>
                    <a:pt x="547" y="1581"/>
                    <a:pt x="568" y="1392"/>
                    <a:pt x="568" y="1203"/>
                  </a:cubicBezTo>
                  <a:cubicBezTo>
                    <a:pt x="547" y="846"/>
                    <a:pt x="484" y="509"/>
                    <a:pt x="442" y="152"/>
                  </a:cubicBezTo>
                  <a:cubicBezTo>
                    <a:pt x="426" y="59"/>
                    <a:pt x="377" y="1"/>
                    <a:pt x="28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1713922" y="1678375"/>
              <a:ext cx="5868" cy="17845"/>
            </a:xfrm>
            <a:custGeom>
              <a:avLst/>
              <a:gdLst/>
              <a:ahLst/>
              <a:cxnLst/>
              <a:rect l="l" t="t" r="r" b="b"/>
              <a:pathLst>
                <a:path w="569" h="1704" extrusionOk="0">
                  <a:moveTo>
                    <a:pt x="211" y="0"/>
                  </a:moveTo>
                  <a:cubicBezTo>
                    <a:pt x="169" y="64"/>
                    <a:pt x="85" y="106"/>
                    <a:pt x="85" y="169"/>
                  </a:cubicBezTo>
                  <a:cubicBezTo>
                    <a:pt x="43" y="463"/>
                    <a:pt x="22" y="736"/>
                    <a:pt x="22" y="1031"/>
                  </a:cubicBezTo>
                  <a:cubicBezTo>
                    <a:pt x="1" y="1283"/>
                    <a:pt x="127" y="1535"/>
                    <a:pt x="337" y="1703"/>
                  </a:cubicBezTo>
                  <a:cubicBezTo>
                    <a:pt x="568" y="1367"/>
                    <a:pt x="526" y="526"/>
                    <a:pt x="21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1653862" y="1832939"/>
              <a:ext cx="7167" cy="16306"/>
            </a:xfrm>
            <a:custGeom>
              <a:avLst/>
              <a:gdLst/>
              <a:ahLst/>
              <a:cxnLst/>
              <a:rect l="l" t="t" r="r" b="b"/>
              <a:pathLst>
                <a:path w="695" h="1557" extrusionOk="0">
                  <a:moveTo>
                    <a:pt x="211" y="1"/>
                  </a:moveTo>
                  <a:lnTo>
                    <a:pt x="43" y="22"/>
                  </a:lnTo>
                  <a:cubicBezTo>
                    <a:pt x="43" y="358"/>
                    <a:pt x="1" y="694"/>
                    <a:pt x="43" y="1010"/>
                  </a:cubicBezTo>
                  <a:cubicBezTo>
                    <a:pt x="43" y="1241"/>
                    <a:pt x="169" y="1451"/>
                    <a:pt x="358" y="1556"/>
                  </a:cubicBezTo>
                  <a:cubicBezTo>
                    <a:pt x="695" y="1157"/>
                    <a:pt x="589" y="736"/>
                    <a:pt x="2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1710024" y="1769968"/>
              <a:ext cx="6724" cy="17625"/>
            </a:xfrm>
            <a:custGeom>
              <a:avLst/>
              <a:gdLst/>
              <a:ahLst/>
              <a:cxnLst/>
              <a:rect l="l" t="t" r="r" b="b"/>
              <a:pathLst>
                <a:path w="652" h="1683" extrusionOk="0">
                  <a:moveTo>
                    <a:pt x="294" y="1"/>
                  </a:moveTo>
                  <a:cubicBezTo>
                    <a:pt x="42" y="43"/>
                    <a:pt x="21" y="43"/>
                    <a:pt x="21" y="211"/>
                  </a:cubicBezTo>
                  <a:cubicBezTo>
                    <a:pt x="0" y="505"/>
                    <a:pt x="0" y="821"/>
                    <a:pt x="21" y="1136"/>
                  </a:cubicBezTo>
                  <a:cubicBezTo>
                    <a:pt x="42" y="1346"/>
                    <a:pt x="147" y="1556"/>
                    <a:pt x="336" y="1683"/>
                  </a:cubicBezTo>
                  <a:cubicBezTo>
                    <a:pt x="652" y="1073"/>
                    <a:pt x="379" y="547"/>
                    <a:pt x="29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1675116" y="1797709"/>
              <a:ext cx="6291" cy="17625"/>
            </a:xfrm>
            <a:custGeom>
              <a:avLst/>
              <a:gdLst/>
              <a:ahLst/>
              <a:cxnLst/>
              <a:rect l="l" t="t" r="r" b="b"/>
              <a:pathLst>
                <a:path w="610" h="1683" extrusionOk="0">
                  <a:moveTo>
                    <a:pt x="316" y="1"/>
                  </a:moveTo>
                  <a:lnTo>
                    <a:pt x="63" y="64"/>
                  </a:lnTo>
                  <a:cubicBezTo>
                    <a:pt x="84" y="505"/>
                    <a:pt x="0" y="947"/>
                    <a:pt x="189" y="1367"/>
                  </a:cubicBezTo>
                  <a:cubicBezTo>
                    <a:pt x="252" y="1472"/>
                    <a:pt x="316" y="1577"/>
                    <a:pt x="400" y="1683"/>
                  </a:cubicBezTo>
                  <a:cubicBezTo>
                    <a:pt x="610" y="1136"/>
                    <a:pt x="589" y="526"/>
                    <a:pt x="31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1635434" y="1680354"/>
              <a:ext cx="6084" cy="16746"/>
            </a:xfrm>
            <a:custGeom>
              <a:avLst/>
              <a:gdLst/>
              <a:ahLst/>
              <a:cxnLst/>
              <a:rect l="l" t="t" r="r" b="b"/>
              <a:pathLst>
                <a:path w="590" h="1599" extrusionOk="0">
                  <a:moveTo>
                    <a:pt x="127" y="1"/>
                  </a:moveTo>
                  <a:cubicBezTo>
                    <a:pt x="85" y="64"/>
                    <a:pt x="43" y="127"/>
                    <a:pt x="43" y="190"/>
                  </a:cubicBezTo>
                  <a:cubicBezTo>
                    <a:pt x="1" y="442"/>
                    <a:pt x="1" y="694"/>
                    <a:pt x="43" y="926"/>
                  </a:cubicBezTo>
                  <a:cubicBezTo>
                    <a:pt x="43" y="1199"/>
                    <a:pt x="169" y="1430"/>
                    <a:pt x="379" y="1599"/>
                  </a:cubicBezTo>
                  <a:cubicBezTo>
                    <a:pt x="526" y="1409"/>
                    <a:pt x="589" y="1178"/>
                    <a:pt x="547" y="947"/>
                  </a:cubicBezTo>
                  <a:cubicBezTo>
                    <a:pt x="505" y="610"/>
                    <a:pt x="400" y="295"/>
                    <a:pt x="2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1708065" y="1657681"/>
              <a:ext cx="7384" cy="16295"/>
            </a:xfrm>
            <a:custGeom>
              <a:avLst/>
              <a:gdLst/>
              <a:ahLst/>
              <a:cxnLst/>
              <a:rect l="l" t="t" r="r" b="b"/>
              <a:pathLst>
                <a:path w="716" h="1556" extrusionOk="0">
                  <a:moveTo>
                    <a:pt x="169" y="0"/>
                  </a:moveTo>
                  <a:cubicBezTo>
                    <a:pt x="1" y="252"/>
                    <a:pt x="85" y="526"/>
                    <a:pt x="106" y="799"/>
                  </a:cubicBezTo>
                  <a:cubicBezTo>
                    <a:pt x="85" y="1093"/>
                    <a:pt x="232" y="1367"/>
                    <a:pt x="463" y="1556"/>
                  </a:cubicBezTo>
                  <a:cubicBezTo>
                    <a:pt x="716" y="1030"/>
                    <a:pt x="569" y="189"/>
                    <a:pt x="16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1639126" y="1877635"/>
              <a:ext cx="6940" cy="14766"/>
            </a:xfrm>
            <a:custGeom>
              <a:avLst/>
              <a:gdLst/>
              <a:ahLst/>
              <a:cxnLst/>
              <a:rect l="l" t="t" r="r" b="b"/>
              <a:pathLst>
                <a:path w="673" h="1410" extrusionOk="0">
                  <a:moveTo>
                    <a:pt x="421" y="1"/>
                  </a:moveTo>
                  <a:lnTo>
                    <a:pt x="168" y="22"/>
                  </a:lnTo>
                  <a:cubicBezTo>
                    <a:pt x="126" y="295"/>
                    <a:pt x="63" y="526"/>
                    <a:pt x="42" y="778"/>
                  </a:cubicBezTo>
                  <a:cubicBezTo>
                    <a:pt x="0" y="1052"/>
                    <a:pt x="168" y="1304"/>
                    <a:pt x="421" y="1409"/>
                  </a:cubicBezTo>
                  <a:cubicBezTo>
                    <a:pt x="673" y="947"/>
                    <a:pt x="568" y="484"/>
                    <a:pt x="4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1678365" y="1739147"/>
              <a:ext cx="6734" cy="18505"/>
            </a:xfrm>
            <a:custGeom>
              <a:avLst/>
              <a:gdLst/>
              <a:ahLst/>
              <a:cxnLst/>
              <a:rect l="l" t="t" r="r" b="b"/>
              <a:pathLst>
                <a:path w="653" h="1767" extrusionOk="0">
                  <a:moveTo>
                    <a:pt x="232" y="0"/>
                  </a:moveTo>
                  <a:lnTo>
                    <a:pt x="232" y="0"/>
                  </a:lnTo>
                  <a:cubicBezTo>
                    <a:pt x="1" y="358"/>
                    <a:pt x="127" y="1472"/>
                    <a:pt x="463" y="1766"/>
                  </a:cubicBezTo>
                  <a:cubicBezTo>
                    <a:pt x="652" y="1367"/>
                    <a:pt x="526" y="274"/>
                    <a:pt x="23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1644756" y="1579955"/>
              <a:ext cx="6517" cy="17845"/>
            </a:xfrm>
            <a:custGeom>
              <a:avLst/>
              <a:gdLst/>
              <a:ahLst/>
              <a:cxnLst/>
              <a:rect l="l" t="t" r="r" b="b"/>
              <a:pathLst>
                <a:path w="632" h="1704" extrusionOk="0">
                  <a:moveTo>
                    <a:pt x="106" y="1"/>
                  </a:moveTo>
                  <a:lnTo>
                    <a:pt x="106" y="1"/>
                  </a:lnTo>
                  <a:cubicBezTo>
                    <a:pt x="127" y="589"/>
                    <a:pt x="1" y="1178"/>
                    <a:pt x="484" y="1704"/>
                  </a:cubicBezTo>
                  <a:cubicBezTo>
                    <a:pt x="632" y="1325"/>
                    <a:pt x="632" y="926"/>
                    <a:pt x="484" y="547"/>
                  </a:cubicBezTo>
                  <a:cubicBezTo>
                    <a:pt x="421" y="358"/>
                    <a:pt x="379" y="106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1648232" y="1689822"/>
              <a:ext cx="6507" cy="14326"/>
            </a:xfrm>
            <a:custGeom>
              <a:avLst/>
              <a:gdLst/>
              <a:ahLst/>
              <a:cxnLst/>
              <a:rect l="l" t="t" r="r" b="b"/>
              <a:pathLst>
                <a:path w="631" h="1368" extrusionOk="0">
                  <a:moveTo>
                    <a:pt x="189" y="1"/>
                  </a:moveTo>
                  <a:cubicBezTo>
                    <a:pt x="0" y="442"/>
                    <a:pt x="63" y="968"/>
                    <a:pt x="358" y="1367"/>
                  </a:cubicBezTo>
                  <a:cubicBezTo>
                    <a:pt x="631" y="905"/>
                    <a:pt x="610" y="148"/>
                    <a:pt x="37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1654295" y="1659001"/>
              <a:ext cx="7167" cy="14096"/>
            </a:xfrm>
            <a:custGeom>
              <a:avLst/>
              <a:gdLst/>
              <a:ahLst/>
              <a:cxnLst/>
              <a:rect l="l" t="t" r="r" b="b"/>
              <a:pathLst>
                <a:path w="695" h="1346" extrusionOk="0">
                  <a:moveTo>
                    <a:pt x="358" y="0"/>
                  </a:moveTo>
                  <a:lnTo>
                    <a:pt x="148" y="42"/>
                  </a:lnTo>
                  <a:cubicBezTo>
                    <a:pt x="22" y="526"/>
                    <a:pt x="1" y="967"/>
                    <a:pt x="379" y="1346"/>
                  </a:cubicBezTo>
                  <a:cubicBezTo>
                    <a:pt x="695" y="883"/>
                    <a:pt x="590" y="463"/>
                    <a:pt x="35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1716954" y="1707216"/>
              <a:ext cx="5868" cy="18505"/>
            </a:xfrm>
            <a:custGeom>
              <a:avLst/>
              <a:gdLst/>
              <a:ahLst/>
              <a:cxnLst/>
              <a:rect l="l" t="t" r="r" b="b"/>
              <a:pathLst>
                <a:path w="569" h="1767" extrusionOk="0">
                  <a:moveTo>
                    <a:pt x="106" y="1"/>
                  </a:moveTo>
                  <a:lnTo>
                    <a:pt x="43" y="22"/>
                  </a:lnTo>
                  <a:cubicBezTo>
                    <a:pt x="43" y="421"/>
                    <a:pt x="1" y="800"/>
                    <a:pt x="43" y="1199"/>
                  </a:cubicBezTo>
                  <a:cubicBezTo>
                    <a:pt x="22" y="1430"/>
                    <a:pt x="148" y="1662"/>
                    <a:pt x="358" y="1767"/>
                  </a:cubicBezTo>
                  <a:cubicBezTo>
                    <a:pt x="569" y="1115"/>
                    <a:pt x="295" y="568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1692462" y="1722632"/>
              <a:ext cx="7157" cy="14096"/>
            </a:xfrm>
            <a:custGeom>
              <a:avLst/>
              <a:gdLst/>
              <a:ahLst/>
              <a:cxnLst/>
              <a:rect l="l" t="t" r="r" b="b"/>
              <a:pathLst>
                <a:path w="694" h="1346" extrusionOk="0">
                  <a:moveTo>
                    <a:pt x="337" y="0"/>
                  </a:moveTo>
                  <a:lnTo>
                    <a:pt x="337" y="0"/>
                  </a:lnTo>
                  <a:cubicBezTo>
                    <a:pt x="0" y="253"/>
                    <a:pt x="42" y="989"/>
                    <a:pt x="379" y="1346"/>
                  </a:cubicBezTo>
                  <a:cubicBezTo>
                    <a:pt x="694" y="1073"/>
                    <a:pt x="673" y="400"/>
                    <a:pt x="33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1670775" y="1597789"/>
              <a:ext cx="5651" cy="14766"/>
            </a:xfrm>
            <a:custGeom>
              <a:avLst/>
              <a:gdLst/>
              <a:ahLst/>
              <a:cxnLst/>
              <a:rect l="l" t="t" r="r" b="b"/>
              <a:pathLst>
                <a:path w="548" h="1410" extrusionOk="0">
                  <a:moveTo>
                    <a:pt x="169" y="1"/>
                  </a:moveTo>
                  <a:cubicBezTo>
                    <a:pt x="1" y="64"/>
                    <a:pt x="1" y="190"/>
                    <a:pt x="1" y="316"/>
                  </a:cubicBezTo>
                  <a:cubicBezTo>
                    <a:pt x="1" y="694"/>
                    <a:pt x="1" y="1073"/>
                    <a:pt x="295" y="1409"/>
                  </a:cubicBezTo>
                  <a:cubicBezTo>
                    <a:pt x="547" y="968"/>
                    <a:pt x="463" y="253"/>
                    <a:pt x="16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1639775" y="1638527"/>
              <a:ext cx="6074" cy="14096"/>
            </a:xfrm>
            <a:custGeom>
              <a:avLst/>
              <a:gdLst/>
              <a:ahLst/>
              <a:cxnLst/>
              <a:rect l="l" t="t" r="r" b="b"/>
              <a:pathLst>
                <a:path w="589" h="1346" extrusionOk="0">
                  <a:moveTo>
                    <a:pt x="126" y="0"/>
                  </a:moveTo>
                  <a:lnTo>
                    <a:pt x="126" y="0"/>
                  </a:lnTo>
                  <a:cubicBezTo>
                    <a:pt x="0" y="463"/>
                    <a:pt x="84" y="946"/>
                    <a:pt x="358" y="1346"/>
                  </a:cubicBezTo>
                  <a:cubicBezTo>
                    <a:pt x="589" y="946"/>
                    <a:pt x="442" y="105"/>
                    <a:pt x="12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1610065" y="1491221"/>
              <a:ext cx="4568" cy="13887"/>
            </a:xfrm>
            <a:custGeom>
              <a:avLst/>
              <a:gdLst/>
              <a:ahLst/>
              <a:cxnLst/>
              <a:rect l="l" t="t" r="r" b="b"/>
              <a:pathLst>
                <a:path w="443" h="1326" extrusionOk="0">
                  <a:moveTo>
                    <a:pt x="211" y="1"/>
                  </a:moveTo>
                  <a:cubicBezTo>
                    <a:pt x="64" y="1"/>
                    <a:pt x="22" y="64"/>
                    <a:pt x="22" y="169"/>
                  </a:cubicBezTo>
                  <a:cubicBezTo>
                    <a:pt x="1" y="379"/>
                    <a:pt x="1" y="568"/>
                    <a:pt x="22" y="758"/>
                  </a:cubicBezTo>
                  <a:cubicBezTo>
                    <a:pt x="22" y="989"/>
                    <a:pt x="148" y="1199"/>
                    <a:pt x="337" y="1325"/>
                  </a:cubicBezTo>
                  <a:cubicBezTo>
                    <a:pt x="442" y="884"/>
                    <a:pt x="379" y="421"/>
                    <a:pt x="2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1683356" y="1575336"/>
              <a:ext cx="5208" cy="13876"/>
            </a:xfrm>
            <a:custGeom>
              <a:avLst/>
              <a:gdLst/>
              <a:ahLst/>
              <a:cxnLst/>
              <a:rect l="l" t="t" r="r" b="b"/>
              <a:pathLst>
                <a:path w="505" h="1325" extrusionOk="0">
                  <a:moveTo>
                    <a:pt x="126" y="0"/>
                  </a:moveTo>
                  <a:cubicBezTo>
                    <a:pt x="0" y="442"/>
                    <a:pt x="63" y="925"/>
                    <a:pt x="315" y="1325"/>
                  </a:cubicBezTo>
                  <a:cubicBezTo>
                    <a:pt x="505" y="925"/>
                    <a:pt x="421" y="252"/>
                    <a:pt x="12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" name="Google Shape;866;p4"/>
          <p:cNvGrpSpPr/>
          <p:nvPr/>
        </p:nvGrpSpPr>
        <p:grpSpPr>
          <a:xfrm rot="3367694">
            <a:off x="5105628" y="-406304"/>
            <a:ext cx="854848" cy="1167544"/>
            <a:chOff x="1673600" y="2891771"/>
            <a:chExt cx="568270" cy="776138"/>
          </a:xfrm>
        </p:grpSpPr>
        <p:sp>
          <p:nvSpPr>
            <p:cNvPr id="867" name="Google Shape;867;p4"/>
            <p:cNvSpPr/>
            <p:nvPr/>
          </p:nvSpPr>
          <p:spPr>
            <a:xfrm>
              <a:off x="1673600" y="2891771"/>
              <a:ext cx="474612" cy="727483"/>
            </a:xfrm>
            <a:custGeom>
              <a:avLst/>
              <a:gdLst/>
              <a:ahLst/>
              <a:cxnLst/>
              <a:rect l="l" t="t" r="r" b="b"/>
              <a:pathLst>
                <a:path w="46023" h="69466" extrusionOk="0">
                  <a:moveTo>
                    <a:pt x="41249" y="7164"/>
                  </a:moveTo>
                  <a:cubicBezTo>
                    <a:pt x="41263" y="7164"/>
                    <a:pt x="41268" y="7177"/>
                    <a:pt x="41270" y="7191"/>
                  </a:cubicBezTo>
                  <a:lnTo>
                    <a:pt x="41270" y="7191"/>
                  </a:lnTo>
                  <a:cubicBezTo>
                    <a:pt x="41248" y="7191"/>
                    <a:pt x="41187" y="7170"/>
                    <a:pt x="41229" y="7170"/>
                  </a:cubicBezTo>
                  <a:cubicBezTo>
                    <a:pt x="41237" y="7166"/>
                    <a:pt x="41243" y="7164"/>
                    <a:pt x="41249" y="7164"/>
                  </a:cubicBezTo>
                  <a:close/>
                  <a:moveTo>
                    <a:pt x="40388" y="8074"/>
                  </a:moveTo>
                  <a:lnTo>
                    <a:pt x="40409" y="8095"/>
                  </a:lnTo>
                  <a:cubicBezTo>
                    <a:pt x="40409" y="8095"/>
                    <a:pt x="40388" y="8116"/>
                    <a:pt x="40388" y="8116"/>
                  </a:cubicBezTo>
                  <a:cubicBezTo>
                    <a:pt x="40388" y="8095"/>
                    <a:pt x="40367" y="8095"/>
                    <a:pt x="40367" y="8074"/>
                  </a:cubicBezTo>
                  <a:close/>
                  <a:moveTo>
                    <a:pt x="35702" y="12397"/>
                  </a:moveTo>
                  <a:cubicBezTo>
                    <a:pt x="35721" y="12397"/>
                    <a:pt x="35741" y="12399"/>
                    <a:pt x="35762" y="12405"/>
                  </a:cubicBezTo>
                  <a:cubicBezTo>
                    <a:pt x="35699" y="12468"/>
                    <a:pt x="35678" y="12531"/>
                    <a:pt x="35615" y="12594"/>
                  </a:cubicBezTo>
                  <a:cubicBezTo>
                    <a:pt x="35510" y="12721"/>
                    <a:pt x="35426" y="12847"/>
                    <a:pt x="35342" y="12994"/>
                  </a:cubicBezTo>
                  <a:cubicBezTo>
                    <a:pt x="35153" y="13330"/>
                    <a:pt x="34900" y="13667"/>
                    <a:pt x="34627" y="13940"/>
                  </a:cubicBezTo>
                  <a:cubicBezTo>
                    <a:pt x="34564" y="14003"/>
                    <a:pt x="34501" y="14087"/>
                    <a:pt x="34459" y="14150"/>
                  </a:cubicBezTo>
                  <a:cubicBezTo>
                    <a:pt x="34228" y="14445"/>
                    <a:pt x="34017" y="14739"/>
                    <a:pt x="33828" y="15033"/>
                  </a:cubicBezTo>
                  <a:cubicBezTo>
                    <a:pt x="33618" y="15138"/>
                    <a:pt x="33555" y="15412"/>
                    <a:pt x="33345" y="15559"/>
                  </a:cubicBezTo>
                  <a:cubicBezTo>
                    <a:pt x="33155" y="15727"/>
                    <a:pt x="32987" y="15916"/>
                    <a:pt x="32840" y="16148"/>
                  </a:cubicBezTo>
                  <a:cubicBezTo>
                    <a:pt x="32777" y="16253"/>
                    <a:pt x="32651" y="16337"/>
                    <a:pt x="32525" y="16358"/>
                  </a:cubicBezTo>
                  <a:cubicBezTo>
                    <a:pt x="32378" y="16568"/>
                    <a:pt x="32272" y="16778"/>
                    <a:pt x="32188" y="17010"/>
                  </a:cubicBezTo>
                  <a:cubicBezTo>
                    <a:pt x="32167" y="17094"/>
                    <a:pt x="32020" y="17094"/>
                    <a:pt x="32041" y="17220"/>
                  </a:cubicBezTo>
                  <a:cubicBezTo>
                    <a:pt x="31957" y="17346"/>
                    <a:pt x="31894" y="17493"/>
                    <a:pt x="31873" y="17640"/>
                  </a:cubicBezTo>
                  <a:cubicBezTo>
                    <a:pt x="31831" y="17766"/>
                    <a:pt x="31768" y="17893"/>
                    <a:pt x="31663" y="17977"/>
                  </a:cubicBezTo>
                  <a:cubicBezTo>
                    <a:pt x="31537" y="18061"/>
                    <a:pt x="31537" y="18229"/>
                    <a:pt x="31368" y="18271"/>
                  </a:cubicBezTo>
                  <a:lnTo>
                    <a:pt x="31347" y="18397"/>
                  </a:lnTo>
                  <a:cubicBezTo>
                    <a:pt x="31221" y="18418"/>
                    <a:pt x="31095" y="18439"/>
                    <a:pt x="31074" y="18607"/>
                  </a:cubicBezTo>
                  <a:cubicBezTo>
                    <a:pt x="31074" y="18713"/>
                    <a:pt x="30948" y="18776"/>
                    <a:pt x="30864" y="18860"/>
                  </a:cubicBezTo>
                  <a:lnTo>
                    <a:pt x="30906" y="18965"/>
                  </a:lnTo>
                  <a:cubicBezTo>
                    <a:pt x="30843" y="19028"/>
                    <a:pt x="30780" y="19070"/>
                    <a:pt x="30696" y="19112"/>
                  </a:cubicBezTo>
                  <a:cubicBezTo>
                    <a:pt x="30654" y="19133"/>
                    <a:pt x="30696" y="19154"/>
                    <a:pt x="30717" y="19175"/>
                  </a:cubicBezTo>
                  <a:cubicBezTo>
                    <a:pt x="30759" y="19280"/>
                    <a:pt x="30696" y="19364"/>
                    <a:pt x="30633" y="19448"/>
                  </a:cubicBezTo>
                  <a:cubicBezTo>
                    <a:pt x="30548" y="19553"/>
                    <a:pt x="30443" y="19680"/>
                    <a:pt x="30338" y="19785"/>
                  </a:cubicBezTo>
                  <a:cubicBezTo>
                    <a:pt x="30233" y="19890"/>
                    <a:pt x="30233" y="20079"/>
                    <a:pt x="30065" y="20142"/>
                  </a:cubicBezTo>
                  <a:cubicBezTo>
                    <a:pt x="29981" y="20373"/>
                    <a:pt x="29834" y="20584"/>
                    <a:pt x="29644" y="20752"/>
                  </a:cubicBezTo>
                  <a:cubicBezTo>
                    <a:pt x="29602" y="20836"/>
                    <a:pt x="29560" y="20941"/>
                    <a:pt x="29539" y="21025"/>
                  </a:cubicBezTo>
                  <a:lnTo>
                    <a:pt x="29266" y="21172"/>
                  </a:lnTo>
                  <a:cubicBezTo>
                    <a:pt x="29245" y="21088"/>
                    <a:pt x="29245" y="21004"/>
                    <a:pt x="29245" y="20920"/>
                  </a:cubicBezTo>
                  <a:cubicBezTo>
                    <a:pt x="29413" y="20710"/>
                    <a:pt x="29560" y="20479"/>
                    <a:pt x="29665" y="20226"/>
                  </a:cubicBezTo>
                  <a:cubicBezTo>
                    <a:pt x="29707" y="20079"/>
                    <a:pt x="29813" y="19953"/>
                    <a:pt x="29918" y="19869"/>
                  </a:cubicBezTo>
                  <a:lnTo>
                    <a:pt x="29918" y="19680"/>
                  </a:lnTo>
                  <a:cubicBezTo>
                    <a:pt x="30128" y="19532"/>
                    <a:pt x="30275" y="19322"/>
                    <a:pt x="30380" y="19091"/>
                  </a:cubicBezTo>
                  <a:cubicBezTo>
                    <a:pt x="30422" y="19007"/>
                    <a:pt x="30506" y="18944"/>
                    <a:pt x="30590" y="18944"/>
                  </a:cubicBezTo>
                  <a:cubicBezTo>
                    <a:pt x="30599" y="18947"/>
                    <a:pt x="30607" y="18948"/>
                    <a:pt x="30615" y="18948"/>
                  </a:cubicBezTo>
                  <a:cubicBezTo>
                    <a:pt x="30665" y="18948"/>
                    <a:pt x="30698" y="18896"/>
                    <a:pt x="30717" y="18860"/>
                  </a:cubicBezTo>
                  <a:lnTo>
                    <a:pt x="30696" y="18797"/>
                  </a:lnTo>
                  <a:cubicBezTo>
                    <a:pt x="30801" y="18755"/>
                    <a:pt x="30885" y="18691"/>
                    <a:pt x="30948" y="18586"/>
                  </a:cubicBezTo>
                  <a:cubicBezTo>
                    <a:pt x="31032" y="18460"/>
                    <a:pt x="31116" y="18355"/>
                    <a:pt x="31242" y="18271"/>
                  </a:cubicBezTo>
                  <a:cubicBezTo>
                    <a:pt x="31200" y="18271"/>
                    <a:pt x="31179" y="18250"/>
                    <a:pt x="31179" y="18187"/>
                  </a:cubicBezTo>
                  <a:cubicBezTo>
                    <a:pt x="31347" y="18061"/>
                    <a:pt x="31452" y="17893"/>
                    <a:pt x="31516" y="17703"/>
                  </a:cubicBezTo>
                  <a:cubicBezTo>
                    <a:pt x="31558" y="17598"/>
                    <a:pt x="31621" y="17493"/>
                    <a:pt x="31684" y="17388"/>
                  </a:cubicBezTo>
                  <a:cubicBezTo>
                    <a:pt x="31726" y="17304"/>
                    <a:pt x="31831" y="17220"/>
                    <a:pt x="31810" y="17094"/>
                  </a:cubicBezTo>
                  <a:cubicBezTo>
                    <a:pt x="31810" y="17031"/>
                    <a:pt x="31831" y="16967"/>
                    <a:pt x="31873" y="16925"/>
                  </a:cubicBezTo>
                  <a:cubicBezTo>
                    <a:pt x="31978" y="16799"/>
                    <a:pt x="32041" y="16652"/>
                    <a:pt x="32062" y="16484"/>
                  </a:cubicBezTo>
                  <a:cubicBezTo>
                    <a:pt x="32146" y="16463"/>
                    <a:pt x="32251" y="16463"/>
                    <a:pt x="32293" y="16337"/>
                  </a:cubicBezTo>
                  <a:cubicBezTo>
                    <a:pt x="32420" y="16127"/>
                    <a:pt x="32588" y="15916"/>
                    <a:pt x="32819" y="15790"/>
                  </a:cubicBezTo>
                  <a:cubicBezTo>
                    <a:pt x="32861" y="15748"/>
                    <a:pt x="32903" y="15685"/>
                    <a:pt x="32924" y="15622"/>
                  </a:cubicBezTo>
                  <a:cubicBezTo>
                    <a:pt x="32966" y="15517"/>
                    <a:pt x="33113" y="15475"/>
                    <a:pt x="33155" y="15328"/>
                  </a:cubicBezTo>
                  <a:cubicBezTo>
                    <a:pt x="33197" y="15222"/>
                    <a:pt x="33261" y="15117"/>
                    <a:pt x="33345" y="15033"/>
                  </a:cubicBezTo>
                  <a:cubicBezTo>
                    <a:pt x="33471" y="14886"/>
                    <a:pt x="33660" y="14760"/>
                    <a:pt x="33660" y="14508"/>
                  </a:cubicBezTo>
                  <a:cubicBezTo>
                    <a:pt x="33807" y="14403"/>
                    <a:pt x="33912" y="14255"/>
                    <a:pt x="34017" y="14108"/>
                  </a:cubicBezTo>
                  <a:cubicBezTo>
                    <a:pt x="34312" y="13709"/>
                    <a:pt x="34648" y="13330"/>
                    <a:pt x="34900" y="12931"/>
                  </a:cubicBezTo>
                  <a:cubicBezTo>
                    <a:pt x="35090" y="12784"/>
                    <a:pt x="35279" y="12636"/>
                    <a:pt x="35426" y="12468"/>
                  </a:cubicBezTo>
                  <a:cubicBezTo>
                    <a:pt x="35434" y="12470"/>
                    <a:pt x="35442" y="12471"/>
                    <a:pt x="35450" y="12471"/>
                  </a:cubicBezTo>
                  <a:cubicBezTo>
                    <a:pt x="35530" y="12471"/>
                    <a:pt x="35601" y="12397"/>
                    <a:pt x="35702" y="12397"/>
                  </a:cubicBezTo>
                  <a:close/>
                  <a:moveTo>
                    <a:pt x="29142" y="21388"/>
                  </a:moveTo>
                  <a:cubicBezTo>
                    <a:pt x="29161" y="21388"/>
                    <a:pt x="29182" y="21393"/>
                    <a:pt x="29203" y="21404"/>
                  </a:cubicBezTo>
                  <a:cubicBezTo>
                    <a:pt x="29182" y="21425"/>
                    <a:pt x="29161" y="21435"/>
                    <a:pt x="29142" y="21435"/>
                  </a:cubicBezTo>
                  <a:cubicBezTo>
                    <a:pt x="29124" y="21435"/>
                    <a:pt x="29108" y="21425"/>
                    <a:pt x="29098" y="21404"/>
                  </a:cubicBezTo>
                  <a:cubicBezTo>
                    <a:pt x="29108" y="21393"/>
                    <a:pt x="29124" y="21388"/>
                    <a:pt x="29142" y="21388"/>
                  </a:cubicBezTo>
                  <a:close/>
                  <a:moveTo>
                    <a:pt x="28674" y="21873"/>
                  </a:moveTo>
                  <a:cubicBezTo>
                    <a:pt x="28676" y="21873"/>
                    <a:pt x="28677" y="21877"/>
                    <a:pt x="28677" y="21887"/>
                  </a:cubicBezTo>
                  <a:cubicBezTo>
                    <a:pt x="28692" y="21917"/>
                    <a:pt x="28675" y="21926"/>
                    <a:pt x="28656" y="21928"/>
                  </a:cubicBezTo>
                  <a:lnTo>
                    <a:pt x="28656" y="21928"/>
                  </a:lnTo>
                  <a:cubicBezTo>
                    <a:pt x="28657" y="21912"/>
                    <a:pt x="28668" y="21873"/>
                    <a:pt x="28674" y="21873"/>
                  </a:cubicBezTo>
                  <a:close/>
                  <a:moveTo>
                    <a:pt x="28635" y="21929"/>
                  </a:moveTo>
                  <a:cubicBezTo>
                    <a:pt x="28656" y="22034"/>
                    <a:pt x="28551" y="22097"/>
                    <a:pt x="28530" y="22182"/>
                  </a:cubicBezTo>
                  <a:cubicBezTo>
                    <a:pt x="28425" y="22161"/>
                    <a:pt x="28509" y="22118"/>
                    <a:pt x="28509" y="22097"/>
                  </a:cubicBezTo>
                  <a:cubicBezTo>
                    <a:pt x="28488" y="22076"/>
                    <a:pt x="28488" y="22034"/>
                    <a:pt x="28467" y="22013"/>
                  </a:cubicBezTo>
                  <a:cubicBezTo>
                    <a:pt x="28509" y="21950"/>
                    <a:pt x="28572" y="21929"/>
                    <a:pt x="28635" y="21929"/>
                  </a:cubicBezTo>
                  <a:close/>
                  <a:moveTo>
                    <a:pt x="28257" y="22644"/>
                  </a:moveTo>
                  <a:cubicBezTo>
                    <a:pt x="28257" y="22791"/>
                    <a:pt x="28173" y="22917"/>
                    <a:pt x="28047" y="23001"/>
                  </a:cubicBezTo>
                  <a:cubicBezTo>
                    <a:pt x="27983" y="23044"/>
                    <a:pt x="27941" y="23086"/>
                    <a:pt x="27962" y="23170"/>
                  </a:cubicBezTo>
                  <a:lnTo>
                    <a:pt x="28089" y="23107"/>
                  </a:lnTo>
                  <a:lnTo>
                    <a:pt x="28089" y="23107"/>
                  </a:lnTo>
                  <a:cubicBezTo>
                    <a:pt x="28047" y="23317"/>
                    <a:pt x="27836" y="23653"/>
                    <a:pt x="27647" y="23695"/>
                  </a:cubicBezTo>
                  <a:cubicBezTo>
                    <a:pt x="27542" y="23716"/>
                    <a:pt x="27458" y="23779"/>
                    <a:pt x="27416" y="23885"/>
                  </a:cubicBezTo>
                  <a:cubicBezTo>
                    <a:pt x="27395" y="23969"/>
                    <a:pt x="27227" y="23948"/>
                    <a:pt x="27269" y="24074"/>
                  </a:cubicBezTo>
                  <a:cubicBezTo>
                    <a:pt x="27269" y="24095"/>
                    <a:pt x="27269" y="24116"/>
                    <a:pt x="27248" y="24137"/>
                  </a:cubicBezTo>
                  <a:cubicBezTo>
                    <a:pt x="27058" y="24284"/>
                    <a:pt x="26953" y="24515"/>
                    <a:pt x="26764" y="24683"/>
                  </a:cubicBezTo>
                  <a:cubicBezTo>
                    <a:pt x="26743" y="24704"/>
                    <a:pt x="26722" y="24704"/>
                    <a:pt x="26680" y="24725"/>
                  </a:cubicBezTo>
                  <a:cubicBezTo>
                    <a:pt x="26617" y="24789"/>
                    <a:pt x="26596" y="24915"/>
                    <a:pt x="26512" y="24978"/>
                  </a:cubicBezTo>
                  <a:cubicBezTo>
                    <a:pt x="26449" y="25041"/>
                    <a:pt x="26533" y="25167"/>
                    <a:pt x="26470" y="25209"/>
                  </a:cubicBezTo>
                  <a:cubicBezTo>
                    <a:pt x="26407" y="25251"/>
                    <a:pt x="26301" y="25272"/>
                    <a:pt x="26280" y="25356"/>
                  </a:cubicBezTo>
                  <a:cubicBezTo>
                    <a:pt x="26196" y="25630"/>
                    <a:pt x="25881" y="25777"/>
                    <a:pt x="25839" y="26029"/>
                  </a:cubicBezTo>
                  <a:cubicBezTo>
                    <a:pt x="25755" y="26134"/>
                    <a:pt x="25650" y="26155"/>
                    <a:pt x="25566" y="26197"/>
                  </a:cubicBezTo>
                  <a:cubicBezTo>
                    <a:pt x="25524" y="26239"/>
                    <a:pt x="25545" y="26281"/>
                    <a:pt x="25587" y="26323"/>
                  </a:cubicBezTo>
                  <a:cubicBezTo>
                    <a:pt x="25545" y="26492"/>
                    <a:pt x="25397" y="26639"/>
                    <a:pt x="25229" y="26681"/>
                  </a:cubicBezTo>
                  <a:lnTo>
                    <a:pt x="25292" y="26786"/>
                  </a:lnTo>
                  <a:cubicBezTo>
                    <a:pt x="25250" y="26807"/>
                    <a:pt x="25208" y="26870"/>
                    <a:pt x="25166" y="26870"/>
                  </a:cubicBezTo>
                  <a:cubicBezTo>
                    <a:pt x="25124" y="26870"/>
                    <a:pt x="25082" y="26870"/>
                    <a:pt x="25061" y="26828"/>
                  </a:cubicBezTo>
                  <a:cubicBezTo>
                    <a:pt x="25061" y="26702"/>
                    <a:pt x="25187" y="26744"/>
                    <a:pt x="25229" y="26681"/>
                  </a:cubicBezTo>
                  <a:cubicBezTo>
                    <a:pt x="25229" y="26471"/>
                    <a:pt x="25334" y="26260"/>
                    <a:pt x="25524" y="26134"/>
                  </a:cubicBezTo>
                  <a:cubicBezTo>
                    <a:pt x="25566" y="26071"/>
                    <a:pt x="25482" y="26050"/>
                    <a:pt x="25482" y="26008"/>
                  </a:cubicBezTo>
                  <a:cubicBezTo>
                    <a:pt x="25524" y="25924"/>
                    <a:pt x="25650" y="25861"/>
                    <a:pt x="25608" y="25735"/>
                  </a:cubicBezTo>
                  <a:lnTo>
                    <a:pt x="25902" y="25545"/>
                  </a:lnTo>
                  <a:cubicBezTo>
                    <a:pt x="25944" y="25503"/>
                    <a:pt x="25902" y="25440"/>
                    <a:pt x="25944" y="25398"/>
                  </a:cubicBezTo>
                  <a:cubicBezTo>
                    <a:pt x="26049" y="25314"/>
                    <a:pt x="26154" y="25209"/>
                    <a:pt x="26217" y="25083"/>
                  </a:cubicBezTo>
                  <a:cubicBezTo>
                    <a:pt x="26259" y="24999"/>
                    <a:pt x="26386" y="24936"/>
                    <a:pt x="26386" y="24810"/>
                  </a:cubicBezTo>
                  <a:cubicBezTo>
                    <a:pt x="26386" y="24768"/>
                    <a:pt x="26449" y="24704"/>
                    <a:pt x="26512" y="24683"/>
                  </a:cubicBezTo>
                  <a:cubicBezTo>
                    <a:pt x="26617" y="24641"/>
                    <a:pt x="26638" y="24473"/>
                    <a:pt x="26764" y="24410"/>
                  </a:cubicBezTo>
                  <a:cubicBezTo>
                    <a:pt x="26890" y="24368"/>
                    <a:pt x="26890" y="24200"/>
                    <a:pt x="27037" y="24158"/>
                  </a:cubicBezTo>
                  <a:cubicBezTo>
                    <a:pt x="27163" y="24116"/>
                    <a:pt x="27206" y="23990"/>
                    <a:pt x="27311" y="23906"/>
                  </a:cubicBezTo>
                  <a:cubicBezTo>
                    <a:pt x="27416" y="23821"/>
                    <a:pt x="27416" y="23632"/>
                    <a:pt x="27521" y="23506"/>
                  </a:cubicBezTo>
                  <a:cubicBezTo>
                    <a:pt x="27626" y="23380"/>
                    <a:pt x="27731" y="23233"/>
                    <a:pt x="27815" y="23065"/>
                  </a:cubicBezTo>
                  <a:cubicBezTo>
                    <a:pt x="27899" y="22938"/>
                    <a:pt x="28004" y="22833"/>
                    <a:pt x="28152" y="22749"/>
                  </a:cubicBezTo>
                  <a:cubicBezTo>
                    <a:pt x="28194" y="22707"/>
                    <a:pt x="28173" y="22644"/>
                    <a:pt x="28257" y="22644"/>
                  </a:cubicBezTo>
                  <a:close/>
                  <a:moveTo>
                    <a:pt x="25040" y="26954"/>
                  </a:moveTo>
                  <a:cubicBezTo>
                    <a:pt x="25059" y="27051"/>
                    <a:pt x="25007" y="27094"/>
                    <a:pt x="24933" y="27134"/>
                  </a:cubicBezTo>
                  <a:lnTo>
                    <a:pt x="24933" y="27134"/>
                  </a:lnTo>
                  <a:cubicBezTo>
                    <a:pt x="24917" y="27054"/>
                    <a:pt x="24959" y="26995"/>
                    <a:pt x="25040" y="26954"/>
                  </a:cubicBezTo>
                  <a:close/>
                  <a:moveTo>
                    <a:pt x="24935" y="27143"/>
                  </a:moveTo>
                  <a:cubicBezTo>
                    <a:pt x="24935" y="27159"/>
                    <a:pt x="24911" y="27199"/>
                    <a:pt x="24899" y="27199"/>
                  </a:cubicBezTo>
                  <a:cubicBezTo>
                    <a:pt x="24895" y="27199"/>
                    <a:pt x="24893" y="27195"/>
                    <a:pt x="24893" y="27185"/>
                  </a:cubicBezTo>
                  <a:cubicBezTo>
                    <a:pt x="24872" y="27143"/>
                    <a:pt x="24914" y="27143"/>
                    <a:pt x="24935" y="27143"/>
                  </a:cubicBezTo>
                  <a:close/>
                  <a:moveTo>
                    <a:pt x="24704" y="27459"/>
                  </a:moveTo>
                  <a:lnTo>
                    <a:pt x="24851" y="27543"/>
                  </a:lnTo>
                  <a:lnTo>
                    <a:pt x="24704" y="27669"/>
                  </a:lnTo>
                  <a:lnTo>
                    <a:pt x="24620" y="27606"/>
                  </a:lnTo>
                  <a:cubicBezTo>
                    <a:pt x="24620" y="27522"/>
                    <a:pt x="24662" y="27501"/>
                    <a:pt x="24704" y="27459"/>
                  </a:cubicBezTo>
                  <a:close/>
                  <a:moveTo>
                    <a:pt x="24509" y="27708"/>
                  </a:moveTo>
                  <a:cubicBezTo>
                    <a:pt x="24535" y="27708"/>
                    <a:pt x="24565" y="27711"/>
                    <a:pt x="24599" y="27711"/>
                  </a:cubicBezTo>
                  <a:cubicBezTo>
                    <a:pt x="24577" y="27900"/>
                    <a:pt x="24535" y="28110"/>
                    <a:pt x="24451" y="28279"/>
                  </a:cubicBezTo>
                  <a:cubicBezTo>
                    <a:pt x="24346" y="28216"/>
                    <a:pt x="24451" y="28195"/>
                    <a:pt x="24388" y="28152"/>
                  </a:cubicBezTo>
                  <a:lnTo>
                    <a:pt x="24346" y="28131"/>
                  </a:lnTo>
                  <a:cubicBezTo>
                    <a:pt x="24241" y="28258"/>
                    <a:pt x="24199" y="28426"/>
                    <a:pt x="24241" y="28594"/>
                  </a:cubicBezTo>
                  <a:cubicBezTo>
                    <a:pt x="24225" y="28604"/>
                    <a:pt x="24214" y="28608"/>
                    <a:pt x="24204" y="28608"/>
                  </a:cubicBezTo>
                  <a:cubicBezTo>
                    <a:pt x="24175" y="28608"/>
                    <a:pt x="24168" y="28573"/>
                    <a:pt x="24136" y="28573"/>
                  </a:cubicBezTo>
                  <a:cubicBezTo>
                    <a:pt x="23989" y="28678"/>
                    <a:pt x="23968" y="28699"/>
                    <a:pt x="23989" y="28846"/>
                  </a:cubicBezTo>
                  <a:cubicBezTo>
                    <a:pt x="23884" y="28951"/>
                    <a:pt x="23715" y="28972"/>
                    <a:pt x="23631" y="29120"/>
                  </a:cubicBezTo>
                  <a:cubicBezTo>
                    <a:pt x="23631" y="29122"/>
                    <a:pt x="23631" y="29127"/>
                    <a:pt x="23629" y="29131"/>
                  </a:cubicBezTo>
                  <a:lnTo>
                    <a:pt x="23629" y="29131"/>
                  </a:lnTo>
                  <a:cubicBezTo>
                    <a:pt x="23612" y="29049"/>
                    <a:pt x="23634" y="28949"/>
                    <a:pt x="23694" y="28888"/>
                  </a:cubicBezTo>
                  <a:cubicBezTo>
                    <a:pt x="23884" y="28636"/>
                    <a:pt x="24052" y="28363"/>
                    <a:pt x="24178" y="28089"/>
                  </a:cubicBezTo>
                  <a:cubicBezTo>
                    <a:pt x="24241" y="27963"/>
                    <a:pt x="24367" y="27900"/>
                    <a:pt x="24430" y="27753"/>
                  </a:cubicBezTo>
                  <a:cubicBezTo>
                    <a:pt x="24443" y="27715"/>
                    <a:pt x="24471" y="27708"/>
                    <a:pt x="24509" y="27708"/>
                  </a:cubicBezTo>
                  <a:close/>
                  <a:moveTo>
                    <a:pt x="23626" y="29141"/>
                  </a:moveTo>
                  <a:cubicBezTo>
                    <a:pt x="23618" y="29164"/>
                    <a:pt x="23601" y="29194"/>
                    <a:pt x="23594" y="29194"/>
                  </a:cubicBezTo>
                  <a:cubicBezTo>
                    <a:pt x="23591" y="29194"/>
                    <a:pt x="23589" y="29191"/>
                    <a:pt x="23589" y="29183"/>
                  </a:cubicBezTo>
                  <a:cubicBezTo>
                    <a:pt x="23570" y="29144"/>
                    <a:pt x="23604" y="29141"/>
                    <a:pt x="23626" y="29141"/>
                  </a:cubicBezTo>
                  <a:close/>
                  <a:moveTo>
                    <a:pt x="23400" y="29141"/>
                  </a:moveTo>
                  <a:cubicBezTo>
                    <a:pt x="23484" y="29162"/>
                    <a:pt x="23526" y="29225"/>
                    <a:pt x="23505" y="29309"/>
                  </a:cubicBezTo>
                  <a:lnTo>
                    <a:pt x="22959" y="30024"/>
                  </a:lnTo>
                  <a:cubicBezTo>
                    <a:pt x="22980" y="30066"/>
                    <a:pt x="23064" y="30024"/>
                    <a:pt x="23064" y="30129"/>
                  </a:cubicBezTo>
                  <a:cubicBezTo>
                    <a:pt x="22959" y="30234"/>
                    <a:pt x="22875" y="30381"/>
                    <a:pt x="22811" y="30528"/>
                  </a:cubicBezTo>
                  <a:cubicBezTo>
                    <a:pt x="22795" y="30537"/>
                    <a:pt x="22780" y="30540"/>
                    <a:pt x="22768" y="30540"/>
                  </a:cubicBezTo>
                  <a:cubicBezTo>
                    <a:pt x="22717" y="30540"/>
                    <a:pt x="22694" y="30486"/>
                    <a:pt x="22643" y="30486"/>
                  </a:cubicBezTo>
                  <a:cubicBezTo>
                    <a:pt x="22664" y="30381"/>
                    <a:pt x="22685" y="30276"/>
                    <a:pt x="22811" y="30234"/>
                  </a:cubicBezTo>
                  <a:cubicBezTo>
                    <a:pt x="22832" y="30171"/>
                    <a:pt x="22727" y="30129"/>
                    <a:pt x="22769" y="30066"/>
                  </a:cubicBezTo>
                  <a:lnTo>
                    <a:pt x="23001" y="29708"/>
                  </a:lnTo>
                  <a:lnTo>
                    <a:pt x="22959" y="29645"/>
                  </a:lnTo>
                  <a:cubicBezTo>
                    <a:pt x="23043" y="29561"/>
                    <a:pt x="23148" y="29519"/>
                    <a:pt x="23190" y="29393"/>
                  </a:cubicBezTo>
                  <a:cubicBezTo>
                    <a:pt x="23232" y="29288"/>
                    <a:pt x="23337" y="29225"/>
                    <a:pt x="23400" y="29141"/>
                  </a:cubicBezTo>
                  <a:close/>
                  <a:moveTo>
                    <a:pt x="22643" y="30486"/>
                  </a:moveTo>
                  <a:cubicBezTo>
                    <a:pt x="22643" y="30549"/>
                    <a:pt x="22622" y="30612"/>
                    <a:pt x="22706" y="30633"/>
                  </a:cubicBezTo>
                  <a:cubicBezTo>
                    <a:pt x="22607" y="30713"/>
                    <a:pt x="22564" y="30792"/>
                    <a:pt x="22454" y="30836"/>
                  </a:cubicBezTo>
                  <a:lnTo>
                    <a:pt x="22454" y="30836"/>
                  </a:lnTo>
                  <a:lnTo>
                    <a:pt x="22454" y="30654"/>
                  </a:lnTo>
                  <a:cubicBezTo>
                    <a:pt x="22517" y="30591"/>
                    <a:pt x="22559" y="30507"/>
                    <a:pt x="22643" y="30486"/>
                  </a:cubicBezTo>
                  <a:close/>
                  <a:moveTo>
                    <a:pt x="22451" y="30865"/>
                  </a:moveTo>
                  <a:cubicBezTo>
                    <a:pt x="22444" y="30892"/>
                    <a:pt x="22427" y="30921"/>
                    <a:pt x="22418" y="30921"/>
                  </a:cubicBezTo>
                  <a:cubicBezTo>
                    <a:pt x="22414" y="30921"/>
                    <a:pt x="22412" y="30916"/>
                    <a:pt x="22412" y="30907"/>
                  </a:cubicBezTo>
                  <a:cubicBezTo>
                    <a:pt x="22412" y="30866"/>
                    <a:pt x="22431" y="30865"/>
                    <a:pt x="22451" y="30865"/>
                  </a:cubicBezTo>
                  <a:close/>
                  <a:moveTo>
                    <a:pt x="22181" y="31243"/>
                  </a:moveTo>
                  <a:lnTo>
                    <a:pt x="22181" y="31264"/>
                  </a:lnTo>
                  <a:cubicBezTo>
                    <a:pt x="22181" y="31271"/>
                    <a:pt x="22178" y="31273"/>
                    <a:pt x="22174" y="31273"/>
                  </a:cubicBezTo>
                  <a:cubicBezTo>
                    <a:pt x="22167" y="31273"/>
                    <a:pt x="22153" y="31264"/>
                    <a:pt x="22139" y="31264"/>
                  </a:cubicBezTo>
                  <a:cubicBezTo>
                    <a:pt x="22139" y="31243"/>
                    <a:pt x="22181" y="31243"/>
                    <a:pt x="22181" y="31243"/>
                  </a:cubicBezTo>
                  <a:close/>
                  <a:moveTo>
                    <a:pt x="21799" y="31670"/>
                  </a:moveTo>
                  <a:cubicBezTo>
                    <a:pt x="21801" y="31670"/>
                    <a:pt x="21802" y="31674"/>
                    <a:pt x="21802" y="31685"/>
                  </a:cubicBezTo>
                  <a:cubicBezTo>
                    <a:pt x="21802" y="31703"/>
                    <a:pt x="21794" y="31705"/>
                    <a:pt x="21784" y="31706"/>
                  </a:cubicBezTo>
                  <a:lnTo>
                    <a:pt x="21784" y="31706"/>
                  </a:lnTo>
                  <a:cubicBezTo>
                    <a:pt x="21788" y="31689"/>
                    <a:pt x="21795" y="31670"/>
                    <a:pt x="21799" y="31670"/>
                  </a:cubicBezTo>
                  <a:close/>
                  <a:moveTo>
                    <a:pt x="21951" y="31683"/>
                  </a:moveTo>
                  <a:cubicBezTo>
                    <a:pt x="21957" y="31683"/>
                    <a:pt x="21963" y="31684"/>
                    <a:pt x="21970" y="31685"/>
                  </a:cubicBezTo>
                  <a:cubicBezTo>
                    <a:pt x="21991" y="31685"/>
                    <a:pt x="21991" y="31685"/>
                    <a:pt x="21991" y="31706"/>
                  </a:cubicBezTo>
                  <a:cubicBezTo>
                    <a:pt x="21928" y="31895"/>
                    <a:pt x="21823" y="32084"/>
                    <a:pt x="21676" y="32210"/>
                  </a:cubicBezTo>
                  <a:cubicBezTo>
                    <a:pt x="21571" y="32315"/>
                    <a:pt x="21466" y="32483"/>
                    <a:pt x="21361" y="32568"/>
                  </a:cubicBezTo>
                  <a:cubicBezTo>
                    <a:pt x="21235" y="32631"/>
                    <a:pt x="21172" y="32799"/>
                    <a:pt x="21045" y="32904"/>
                  </a:cubicBezTo>
                  <a:cubicBezTo>
                    <a:pt x="20940" y="33030"/>
                    <a:pt x="20856" y="33198"/>
                    <a:pt x="20814" y="33367"/>
                  </a:cubicBezTo>
                  <a:cubicBezTo>
                    <a:pt x="20772" y="33409"/>
                    <a:pt x="20667" y="33451"/>
                    <a:pt x="20646" y="33514"/>
                  </a:cubicBezTo>
                  <a:cubicBezTo>
                    <a:pt x="20625" y="33577"/>
                    <a:pt x="20709" y="33598"/>
                    <a:pt x="20709" y="33682"/>
                  </a:cubicBezTo>
                  <a:cubicBezTo>
                    <a:pt x="20520" y="33850"/>
                    <a:pt x="20352" y="34039"/>
                    <a:pt x="20246" y="34271"/>
                  </a:cubicBezTo>
                  <a:cubicBezTo>
                    <a:pt x="20162" y="34355"/>
                    <a:pt x="20036" y="34292"/>
                    <a:pt x="19994" y="34376"/>
                  </a:cubicBezTo>
                  <a:cubicBezTo>
                    <a:pt x="19910" y="34334"/>
                    <a:pt x="19868" y="34229"/>
                    <a:pt x="19910" y="34123"/>
                  </a:cubicBezTo>
                  <a:cubicBezTo>
                    <a:pt x="20057" y="33976"/>
                    <a:pt x="20141" y="33787"/>
                    <a:pt x="20310" y="33661"/>
                  </a:cubicBezTo>
                  <a:cubicBezTo>
                    <a:pt x="20331" y="33640"/>
                    <a:pt x="20394" y="33640"/>
                    <a:pt x="20394" y="33619"/>
                  </a:cubicBezTo>
                  <a:cubicBezTo>
                    <a:pt x="20436" y="33303"/>
                    <a:pt x="20835" y="33177"/>
                    <a:pt x="20835" y="32820"/>
                  </a:cubicBezTo>
                  <a:cubicBezTo>
                    <a:pt x="21045" y="32568"/>
                    <a:pt x="21193" y="32252"/>
                    <a:pt x="21550" y="32147"/>
                  </a:cubicBezTo>
                  <a:cubicBezTo>
                    <a:pt x="21571" y="32147"/>
                    <a:pt x="21592" y="32105"/>
                    <a:pt x="21613" y="32084"/>
                  </a:cubicBezTo>
                  <a:lnTo>
                    <a:pt x="21697" y="32000"/>
                  </a:lnTo>
                  <a:cubicBezTo>
                    <a:pt x="21676" y="31958"/>
                    <a:pt x="21592" y="31979"/>
                    <a:pt x="21592" y="31895"/>
                  </a:cubicBezTo>
                  <a:cubicBezTo>
                    <a:pt x="21634" y="31811"/>
                    <a:pt x="21697" y="31769"/>
                    <a:pt x="21760" y="31727"/>
                  </a:cubicBezTo>
                  <a:lnTo>
                    <a:pt x="21760" y="31727"/>
                  </a:lnTo>
                  <a:cubicBezTo>
                    <a:pt x="21760" y="31769"/>
                    <a:pt x="21739" y="31832"/>
                    <a:pt x="21802" y="31853"/>
                  </a:cubicBezTo>
                  <a:cubicBezTo>
                    <a:pt x="21810" y="31854"/>
                    <a:pt x="21818" y="31854"/>
                    <a:pt x="21824" y="31854"/>
                  </a:cubicBezTo>
                  <a:cubicBezTo>
                    <a:pt x="21950" y="31854"/>
                    <a:pt x="21842" y="31683"/>
                    <a:pt x="21951" y="31683"/>
                  </a:cubicBezTo>
                  <a:close/>
                  <a:moveTo>
                    <a:pt x="19342" y="35343"/>
                  </a:moveTo>
                  <a:lnTo>
                    <a:pt x="19342" y="35343"/>
                  </a:lnTo>
                  <a:cubicBezTo>
                    <a:pt x="19318" y="35427"/>
                    <a:pt x="19308" y="35463"/>
                    <a:pt x="19280" y="35463"/>
                  </a:cubicBezTo>
                  <a:cubicBezTo>
                    <a:pt x="19259" y="35463"/>
                    <a:pt x="19229" y="35442"/>
                    <a:pt x="19174" y="35406"/>
                  </a:cubicBezTo>
                  <a:lnTo>
                    <a:pt x="19342" y="35343"/>
                  </a:lnTo>
                  <a:close/>
                  <a:moveTo>
                    <a:pt x="19069" y="35448"/>
                  </a:moveTo>
                  <a:cubicBezTo>
                    <a:pt x="19090" y="35448"/>
                    <a:pt x="19090" y="35469"/>
                    <a:pt x="19090" y="35469"/>
                  </a:cubicBezTo>
                  <a:lnTo>
                    <a:pt x="19070" y="35489"/>
                  </a:lnTo>
                  <a:lnTo>
                    <a:pt x="19070" y="35489"/>
                  </a:lnTo>
                  <a:cubicBezTo>
                    <a:pt x="19057" y="35488"/>
                    <a:pt x="19048" y="35483"/>
                    <a:pt x="19048" y="35469"/>
                  </a:cubicBezTo>
                  <a:cubicBezTo>
                    <a:pt x="19048" y="35448"/>
                    <a:pt x="19069" y="35448"/>
                    <a:pt x="19069" y="35448"/>
                  </a:cubicBezTo>
                  <a:close/>
                  <a:moveTo>
                    <a:pt x="19027" y="35553"/>
                  </a:moveTo>
                  <a:cubicBezTo>
                    <a:pt x="19070" y="35567"/>
                    <a:pt x="19113" y="35611"/>
                    <a:pt x="19149" y="35611"/>
                  </a:cubicBezTo>
                  <a:cubicBezTo>
                    <a:pt x="19166" y="35611"/>
                    <a:pt x="19182" y="35601"/>
                    <a:pt x="19195" y="35574"/>
                  </a:cubicBezTo>
                  <a:cubicBezTo>
                    <a:pt x="19216" y="35595"/>
                    <a:pt x="19216" y="35616"/>
                    <a:pt x="19216" y="35616"/>
                  </a:cubicBezTo>
                  <a:cubicBezTo>
                    <a:pt x="19153" y="35742"/>
                    <a:pt x="19195" y="35931"/>
                    <a:pt x="18985" y="35953"/>
                  </a:cubicBezTo>
                  <a:cubicBezTo>
                    <a:pt x="18964" y="36037"/>
                    <a:pt x="18985" y="36142"/>
                    <a:pt x="18922" y="36226"/>
                  </a:cubicBezTo>
                  <a:cubicBezTo>
                    <a:pt x="18712" y="36562"/>
                    <a:pt x="18480" y="36878"/>
                    <a:pt x="18207" y="37172"/>
                  </a:cubicBezTo>
                  <a:cubicBezTo>
                    <a:pt x="18170" y="37209"/>
                    <a:pt x="18116" y="37230"/>
                    <a:pt x="18060" y="37234"/>
                  </a:cubicBezTo>
                  <a:lnTo>
                    <a:pt x="18060" y="37234"/>
                  </a:lnTo>
                  <a:cubicBezTo>
                    <a:pt x="18123" y="37004"/>
                    <a:pt x="18123" y="37004"/>
                    <a:pt x="18060" y="36836"/>
                  </a:cubicBezTo>
                  <a:cubicBezTo>
                    <a:pt x="18102" y="36772"/>
                    <a:pt x="18165" y="36730"/>
                    <a:pt x="18228" y="36730"/>
                  </a:cubicBezTo>
                  <a:cubicBezTo>
                    <a:pt x="18207" y="36688"/>
                    <a:pt x="18207" y="36646"/>
                    <a:pt x="18186" y="36625"/>
                  </a:cubicBezTo>
                  <a:cubicBezTo>
                    <a:pt x="18312" y="36310"/>
                    <a:pt x="18501" y="36037"/>
                    <a:pt x="18712" y="35763"/>
                  </a:cubicBezTo>
                  <a:cubicBezTo>
                    <a:pt x="18817" y="35721"/>
                    <a:pt x="18922" y="35658"/>
                    <a:pt x="19027" y="35553"/>
                  </a:cubicBezTo>
                  <a:close/>
                  <a:moveTo>
                    <a:pt x="18039" y="37242"/>
                  </a:moveTo>
                  <a:lnTo>
                    <a:pt x="18039" y="37242"/>
                  </a:lnTo>
                  <a:cubicBezTo>
                    <a:pt x="18041" y="37281"/>
                    <a:pt x="18053" y="37346"/>
                    <a:pt x="17997" y="37359"/>
                  </a:cubicBezTo>
                  <a:lnTo>
                    <a:pt x="17997" y="37359"/>
                  </a:lnTo>
                  <a:cubicBezTo>
                    <a:pt x="17996" y="37321"/>
                    <a:pt x="17981" y="37267"/>
                    <a:pt x="18039" y="37242"/>
                  </a:cubicBezTo>
                  <a:close/>
                  <a:moveTo>
                    <a:pt x="17977" y="37367"/>
                  </a:moveTo>
                  <a:cubicBezTo>
                    <a:pt x="17995" y="37448"/>
                    <a:pt x="17953" y="37509"/>
                    <a:pt x="17892" y="37529"/>
                  </a:cubicBezTo>
                  <a:cubicBezTo>
                    <a:pt x="17853" y="37433"/>
                    <a:pt x="17903" y="37389"/>
                    <a:pt x="17977" y="37367"/>
                  </a:cubicBezTo>
                  <a:close/>
                  <a:moveTo>
                    <a:pt x="18838" y="38917"/>
                  </a:moveTo>
                  <a:cubicBezTo>
                    <a:pt x="18868" y="38917"/>
                    <a:pt x="18877" y="38939"/>
                    <a:pt x="18879" y="38959"/>
                  </a:cubicBezTo>
                  <a:lnTo>
                    <a:pt x="18879" y="38959"/>
                  </a:lnTo>
                  <a:cubicBezTo>
                    <a:pt x="18857" y="38958"/>
                    <a:pt x="18796" y="38938"/>
                    <a:pt x="18838" y="38917"/>
                  </a:cubicBezTo>
                  <a:close/>
                  <a:moveTo>
                    <a:pt x="17051" y="38854"/>
                  </a:moveTo>
                  <a:cubicBezTo>
                    <a:pt x="17072" y="38896"/>
                    <a:pt x="17072" y="38917"/>
                    <a:pt x="17051" y="38938"/>
                  </a:cubicBezTo>
                  <a:cubicBezTo>
                    <a:pt x="16967" y="39022"/>
                    <a:pt x="16904" y="39127"/>
                    <a:pt x="16862" y="39232"/>
                  </a:cubicBezTo>
                  <a:cubicBezTo>
                    <a:pt x="16820" y="39316"/>
                    <a:pt x="16798" y="39401"/>
                    <a:pt x="16693" y="39443"/>
                  </a:cubicBezTo>
                  <a:cubicBezTo>
                    <a:pt x="16567" y="39506"/>
                    <a:pt x="16567" y="39611"/>
                    <a:pt x="16504" y="39695"/>
                  </a:cubicBezTo>
                  <a:lnTo>
                    <a:pt x="16609" y="39716"/>
                  </a:lnTo>
                  <a:cubicBezTo>
                    <a:pt x="16630" y="39779"/>
                    <a:pt x="16525" y="39800"/>
                    <a:pt x="16567" y="39863"/>
                  </a:cubicBezTo>
                  <a:lnTo>
                    <a:pt x="16399" y="39905"/>
                  </a:lnTo>
                  <a:cubicBezTo>
                    <a:pt x="16399" y="39926"/>
                    <a:pt x="16378" y="39947"/>
                    <a:pt x="16378" y="39968"/>
                  </a:cubicBezTo>
                  <a:cubicBezTo>
                    <a:pt x="16378" y="40178"/>
                    <a:pt x="16294" y="40368"/>
                    <a:pt x="16147" y="40536"/>
                  </a:cubicBezTo>
                  <a:cubicBezTo>
                    <a:pt x="16042" y="40662"/>
                    <a:pt x="15915" y="40767"/>
                    <a:pt x="15810" y="40914"/>
                  </a:cubicBezTo>
                  <a:cubicBezTo>
                    <a:pt x="15663" y="41146"/>
                    <a:pt x="15390" y="41209"/>
                    <a:pt x="15243" y="41440"/>
                  </a:cubicBezTo>
                  <a:cubicBezTo>
                    <a:pt x="15264" y="41356"/>
                    <a:pt x="15285" y="41251"/>
                    <a:pt x="15285" y="41167"/>
                  </a:cubicBezTo>
                  <a:cubicBezTo>
                    <a:pt x="15516" y="41061"/>
                    <a:pt x="15621" y="40830"/>
                    <a:pt x="15768" y="40641"/>
                  </a:cubicBezTo>
                  <a:cubicBezTo>
                    <a:pt x="15852" y="40536"/>
                    <a:pt x="15894" y="40389"/>
                    <a:pt x="15979" y="40326"/>
                  </a:cubicBezTo>
                  <a:cubicBezTo>
                    <a:pt x="16063" y="40220"/>
                    <a:pt x="16126" y="40115"/>
                    <a:pt x="16147" y="39989"/>
                  </a:cubicBezTo>
                  <a:cubicBezTo>
                    <a:pt x="16315" y="39926"/>
                    <a:pt x="16294" y="39737"/>
                    <a:pt x="16378" y="39611"/>
                  </a:cubicBezTo>
                  <a:cubicBezTo>
                    <a:pt x="16462" y="39464"/>
                    <a:pt x="16546" y="39337"/>
                    <a:pt x="16609" y="39190"/>
                  </a:cubicBezTo>
                  <a:lnTo>
                    <a:pt x="16862" y="39064"/>
                  </a:lnTo>
                  <a:lnTo>
                    <a:pt x="16820" y="38959"/>
                  </a:lnTo>
                  <a:cubicBezTo>
                    <a:pt x="16862" y="38854"/>
                    <a:pt x="16988" y="38938"/>
                    <a:pt x="17051" y="38854"/>
                  </a:cubicBezTo>
                  <a:close/>
                  <a:moveTo>
                    <a:pt x="15110" y="41636"/>
                  </a:moveTo>
                  <a:cubicBezTo>
                    <a:pt x="15114" y="41636"/>
                    <a:pt x="15117" y="41640"/>
                    <a:pt x="15117" y="41650"/>
                  </a:cubicBezTo>
                  <a:cubicBezTo>
                    <a:pt x="15117" y="41692"/>
                    <a:pt x="15096" y="41692"/>
                    <a:pt x="15074" y="41692"/>
                  </a:cubicBezTo>
                  <a:cubicBezTo>
                    <a:pt x="15074" y="41676"/>
                    <a:pt x="15099" y="41636"/>
                    <a:pt x="15110" y="41636"/>
                  </a:cubicBezTo>
                  <a:close/>
                  <a:moveTo>
                    <a:pt x="15070" y="41709"/>
                  </a:moveTo>
                  <a:cubicBezTo>
                    <a:pt x="15063" y="41727"/>
                    <a:pt x="15047" y="41748"/>
                    <a:pt x="15039" y="41748"/>
                  </a:cubicBezTo>
                  <a:cubicBezTo>
                    <a:pt x="15035" y="41748"/>
                    <a:pt x="15032" y="41744"/>
                    <a:pt x="15032" y="41734"/>
                  </a:cubicBezTo>
                  <a:cubicBezTo>
                    <a:pt x="15032" y="41713"/>
                    <a:pt x="15043" y="41713"/>
                    <a:pt x="15053" y="41713"/>
                  </a:cubicBezTo>
                  <a:cubicBezTo>
                    <a:pt x="15060" y="41713"/>
                    <a:pt x="15066" y="41713"/>
                    <a:pt x="15070" y="41709"/>
                  </a:cubicBezTo>
                  <a:close/>
                  <a:moveTo>
                    <a:pt x="14549" y="42449"/>
                  </a:moveTo>
                  <a:cubicBezTo>
                    <a:pt x="14654" y="42512"/>
                    <a:pt x="14612" y="42554"/>
                    <a:pt x="14549" y="42575"/>
                  </a:cubicBezTo>
                  <a:cubicBezTo>
                    <a:pt x="14570" y="42680"/>
                    <a:pt x="14486" y="42764"/>
                    <a:pt x="14465" y="42827"/>
                  </a:cubicBezTo>
                  <a:cubicBezTo>
                    <a:pt x="14444" y="42870"/>
                    <a:pt x="14486" y="42891"/>
                    <a:pt x="14486" y="42912"/>
                  </a:cubicBezTo>
                  <a:cubicBezTo>
                    <a:pt x="14339" y="43080"/>
                    <a:pt x="14149" y="43206"/>
                    <a:pt x="14128" y="43437"/>
                  </a:cubicBezTo>
                  <a:cubicBezTo>
                    <a:pt x="13918" y="43542"/>
                    <a:pt x="13939" y="43753"/>
                    <a:pt x="13834" y="43900"/>
                  </a:cubicBezTo>
                  <a:cubicBezTo>
                    <a:pt x="13750" y="44068"/>
                    <a:pt x="13666" y="44215"/>
                    <a:pt x="13603" y="44383"/>
                  </a:cubicBezTo>
                  <a:cubicBezTo>
                    <a:pt x="13435" y="44678"/>
                    <a:pt x="13245" y="44972"/>
                    <a:pt x="13035" y="45224"/>
                  </a:cubicBezTo>
                  <a:cubicBezTo>
                    <a:pt x="13016" y="45263"/>
                    <a:pt x="13014" y="45353"/>
                    <a:pt x="12935" y="45353"/>
                  </a:cubicBezTo>
                  <a:cubicBezTo>
                    <a:pt x="12927" y="45353"/>
                    <a:pt x="12918" y="45352"/>
                    <a:pt x="12909" y="45350"/>
                  </a:cubicBezTo>
                  <a:cubicBezTo>
                    <a:pt x="12951" y="45266"/>
                    <a:pt x="12993" y="45182"/>
                    <a:pt x="12909" y="45119"/>
                  </a:cubicBezTo>
                  <a:cubicBezTo>
                    <a:pt x="12951" y="44972"/>
                    <a:pt x="13056" y="44846"/>
                    <a:pt x="13161" y="44741"/>
                  </a:cubicBezTo>
                  <a:cubicBezTo>
                    <a:pt x="13245" y="44657"/>
                    <a:pt x="13266" y="44551"/>
                    <a:pt x="13329" y="44467"/>
                  </a:cubicBezTo>
                  <a:cubicBezTo>
                    <a:pt x="13477" y="44257"/>
                    <a:pt x="13540" y="44026"/>
                    <a:pt x="13708" y="43816"/>
                  </a:cubicBezTo>
                  <a:cubicBezTo>
                    <a:pt x="13771" y="43711"/>
                    <a:pt x="13813" y="43584"/>
                    <a:pt x="13834" y="43458"/>
                  </a:cubicBezTo>
                  <a:cubicBezTo>
                    <a:pt x="13834" y="43395"/>
                    <a:pt x="13897" y="43332"/>
                    <a:pt x="13960" y="43311"/>
                  </a:cubicBezTo>
                  <a:lnTo>
                    <a:pt x="13939" y="43311"/>
                  </a:lnTo>
                  <a:cubicBezTo>
                    <a:pt x="13918" y="43185"/>
                    <a:pt x="14002" y="43038"/>
                    <a:pt x="14107" y="42954"/>
                  </a:cubicBezTo>
                  <a:cubicBezTo>
                    <a:pt x="14191" y="42891"/>
                    <a:pt x="14191" y="42806"/>
                    <a:pt x="14276" y="42722"/>
                  </a:cubicBezTo>
                  <a:cubicBezTo>
                    <a:pt x="14374" y="42722"/>
                    <a:pt x="14399" y="42573"/>
                    <a:pt x="14524" y="42573"/>
                  </a:cubicBezTo>
                  <a:cubicBezTo>
                    <a:pt x="14532" y="42573"/>
                    <a:pt x="14540" y="42574"/>
                    <a:pt x="14549" y="42575"/>
                  </a:cubicBezTo>
                  <a:lnTo>
                    <a:pt x="14549" y="42449"/>
                  </a:lnTo>
                  <a:close/>
                  <a:moveTo>
                    <a:pt x="12919" y="45424"/>
                  </a:moveTo>
                  <a:cubicBezTo>
                    <a:pt x="12941" y="45424"/>
                    <a:pt x="12962" y="45435"/>
                    <a:pt x="12972" y="45456"/>
                  </a:cubicBezTo>
                  <a:cubicBezTo>
                    <a:pt x="12962" y="45466"/>
                    <a:pt x="12941" y="45471"/>
                    <a:pt x="12919" y="45471"/>
                  </a:cubicBezTo>
                  <a:cubicBezTo>
                    <a:pt x="12898" y="45471"/>
                    <a:pt x="12877" y="45466"/>
                    <a:pt x="12867" y="45456"/>
                  </a:cubicBezTo>
                  <a:cubicBezTo>
                    <a:pt x="12877" y="45435"/>
                    <a:pt x="12898" y="45424"/>
                    <a:pt x="12919" y="45424"/>
                  </a:cubicBezTo>
                  <a:close/>
                  <a:moveTo>
                    <a:pt x="12778" y="45667"/>
                  </a:moveTo>
                  <a:cubicBezTo>
                    <a:pt x="12795" y="45667"/>
                    <a:pt x="12817" y="45673"/>
                    <a:pt x="12846" y="45687"/>
                  </a:cubicBezTo>
                  <a:cubicBezTo>
                    <a:pt x="12867" y="45771"/>
                    <a:pt x="12804" y="45792"/>
                    <a:pt x="12741" y="45834"/>
                  </a:cubicBezTo>
                  <a:lnTo>
                    <a:pt x="12678" y="45750"/>
                  </a:lnTo>
                  <a:cubicBezTo>
                    <a:pt x="12710" y="45734"/>
                    <a:pt x="12718" y="45667"/>
                    <a:pt x="12778" y="45667"/>
                  </a:cubicBezTo>
                  <a:close/>
                  <a:moveTo>
                    <a:pt x="12636" y="45918"/>
                  </a:moveTo>
                  <a:cubicBezTo>
                    <a:pt x="12646" y="45929"/>
                    <a:pt x="12651" y="45929"/>
                    <a:pt x="12654" y="45929"/>
                  </a:cubicBezTo>
                  <a:cubicBezTo>
                    <a:pt x="12657" y="45929"/>
                    <a:pt x="12657" y="45929"/>
                    <a:pt x="12657" y="45939"/>
                  </a:cubicBezTo>
                  <a:cubicBezTo>
                    <a:pt x="12650" y="45953"/>
                    <a:pt x="12643" y="45958"/>
                    <a:pt x="12636" y="45958"/>
                  </a:cubicBezTo>
                  <a:cubicBezTo>
                    <a:pt x="12624" y="45958"/>
                    <a:pt x="12615" y="45939"/>
                    <a:pt x="12615" y="45939"/>
                  </a:cubicBezTo>
                  <a:cubicBezTo>
                    <a:pt x="12615" y="45939"/>
                    <a:pt x="12636" y="45918"/>
                    <a:pt x="12636" y="45918"/>
                  </a:cubicBezTo>
                  <a:close/>
                  <a:moveTo>
                    <a:pt x="14297" y="45981"/>
                  </a:moveTo>
                  <a:lnTo>
                    <a:pt x="14318" y="46002"/>
                  </a:lnTo>
                  <a:lnTo>
                    <a:pt x="14339" y="46002"/>
                  </a:lnTo>
                  <a:cubicBezTo>
                    <a:pt x="14318" y="46023"/>
                    <a:pt x="14297" y="46023"/>
                    <a:pt x="14297" y="46023"/>
                  </a:cubicBezTo>
                  <a:cubicBezTo>
                    <a:pt x="14297" y="46023"/>
                    <a:pt x="14276" y="46002"/>
                    <a:pt x="14276" y="46002"/>
                  </a:cubicBezTo>
                  <a:cubicBezTo>
                    <a:pt x="14297" y="46002"/>
                    <a:pt x="14297" y="45981"/>
                    <a:pt x="14297" y="45981"/>
                  </a:cubicBezTo>
                  <a:close/>
                  <a:moveTo>
                    <a:pt x="820" y="67363"/>
                  </a:moveTo>
                  <a:cubicBezTo>
                    <a:pt x="820" y="67363"/>
                    <a:pt x="820" y="67384"/>
                    <a:pt x="820" y="67384"/>
                  </a:cubicBezTo>
                  <a:lnTo>
                    <a:pt x="820" y="67405"/>
                  </a:lnTo>
                  <a:cubicBezTo>
                    <a:pt x="778" y="67384"/>
                    <a:pt x="799" y="67363"/>
                    <a:pt x="820" y="67363"/>
                  </a:cubicBezTo>
                  <a:close/>
                  <a:moveTo>
                    <a:pt x="315" y="68919"/>
                  </a:moveTo>
                  <a:lnTo>
                    <a:pt x="336" y="68940"/>
                  </a:lnTo>
                  <a:lnTo>
                    <a:pt x="315" y="68940"/>
                  </a:lnTo>
                  <a:cubicBezTo>
                    <a:pt x="305" y="68940"/>
                    <a:pt x="300" y="68945"/>
                    <a:pt x="297" y="68945"/>
                  </a:cubicBezTo>
                  <a:cubicBezTo>
                    <a:pt x="294" y="68945"/>
                    <a:pt x="294" y="68940"/>
                    <a:pt x="294" y="68919"/>
                  </a:cubicBezTo>
                  <a:close/>
                  <a:moveTo>
                    <a:pt x="44887" y="1"/>
                  </a:moveTo>
                  <a:cubicBezTo>
                    <a:pt x="44859" y="22"/>
                    <a:pt x="44829" y="27"/>
                    <a:pt x="44797" y="27"/>
                  </a:cubicBezTo>
                  <a:cubicBezTo>
                    <a:pt x="44773" y="27"/>
                    <a:pt x="44747" y="24"/>
                    <a:pt x="44722" y="24"/>
                  </a:cubicBezTo>
                  <a:cubicBezTo>
                    <a:pt x="44684" y="24"/>
                    <a:pt x="44647" y="30"/>
                    <a:pt x="44614" y="64"/>
                  </a:cubicBezTo>
                  <a:cubicBezTo>
                    <a:pt x="44530" y="127"/>
                    <a:pt x="44424" y="169"/>
                    <a:pt x="44382" y="274"/>
                  </a:cubicBezTo>
                  <a:cubicBezTo>
                    <a:pt x="44361" y="337"/>
                    <a:pt x="44298" y="400"/>
                    <a:pt x="44256" y="421"/>
                  </a:cubicBezTo>
                  <a:cubicBezTo>
                    <a:pt x="43941" y="505"/>
                    <a:pt x="43773" y="800"/>
                    <a:pt x="43520" y="947"/>
                  </a:cubicBezTo>
                  <a:cubicBezTo>
                    <a:pt x="43331" y="1073"/>
                    <a:pt x="43184" y="1262"/>
                    <a:pt x="43079" y="1452"/>
                  </a:cubicBezTo>
                  <a:cubicBezTo>
                    <a:pt x="43016" y="1557"/>
                    <a:pt x="42890" y="1599"/>
                    <a:pt x="42869" y="1683"/>
                  </a:cubicBezTo>
                  <a:cubicBezTo>
                    <a:pt x="42806" y="1830"/>
                    <a:pt x="42658" y="1767"/>
                    <a:pt x="42574" y="1872"/>
                  </a:cubicBezTo>
                  <a:cubicBezTo>
                    <a:pt x="42553" y="2019"/>
                    <a:pt x="42469" y="2124"/>
                    <a:pt x="42364" y="2208"/>
                  </a:cubicBezTo>
                  <a:cubicBezTo>
                    <a:pt x="42196" y="2356"/>
                    <a:pt x="42112" y="2587"/>
                    <a:pt x="41881" y="2692"/>
                  </a:cubicBezTo>
                  <a:cubicBezTo>
                    <a:pt x="41860" y="2713"/>
                    <a:pt x="41838" y="2713"/>
                    <a:pt x="41838" y="2734"/>
                  </a:cubicBezTo>
                  <a:cubicBezTo>
                    <a:pt x="41628" y="3049"/>
                    <a:pt x="41355" y="3302"/>
                    <a:pt x="41061" y="3512"/>
                  </a:cubicBezTo>
                  <a:cubicBezTo>
                    <a:pt x="41019" y="3533"/>
                    <a:pt x="40976" y="3575"/>
                    <a:pt x="40955" y="3617"/>
                  </a:cubicBezTo>
                  <a:cubicBezTo>
                    <a:pt x="40829" y="3806"/>
                    <a:pt x="40682" y="3974"/>
                    <a:pt x="40493" y="4101"/>
                  </a:cubicBezTo>
                  <a:cubicBezTo>
                    <a:pt x="40409" y="4164"/>
                    <a:pt x="40325" y="4227"/>
                    <a:pt x="40262" y="4311"/>
                  </a:cubicBezTo>
                  <a:cubicBezTo>
                    <a:pt x="40093" y="4605"/>
                    <a:pt x="39862" y="4878"/>
                    <a:pt x="39589" y="5110"/>
                  </a:cubicBezTo>
                  <a:cubicBezTo>
                    <a:pt x="39568" y="5131"/>
                    <a:pt x="39547" y="5152"/>
                    <a:pt x="39526" y="5194"/>
                  </a:cubicBezTo>
                  <a:cubicBezTo>
                    <a:pt x="39421" y="5362"/>
                    <a:pt x="39295" y="5509"/>
                    <a:pt x="39105" y="5572"/>
                  </a:cubicBezTo>
                  <a:cubicBezTo>
                    <a:pt x="39042" y="5740"/>
                    <a:pt x="38916" y="5888"/>
                    <a:pt x="38790" y="6014"/>
                  </a:cubicBezTo>
                  <a:cubicBezTo>
                    <a:pt x="38601" y="6224"/>
                    <a:pt x="38433" y="6434"/>
                    <a:pt x="38285" y="6687"/>
                  </a:cubicBezTo>
                  <a:cubicBezTo>
                    <a:pt x="38180" y="6855"/>
                    <a:pt x="38054" y="7002"/>
                    <a:pt x="37928" y="7149"/>
                  </a:cubicBezTo>
                  <a:cubicBezTo>
                    <a:pt x="37760" y="7317"/>
                    <a:pt x="37613" y="7507"/>
                    <a:pt x="37465" y="7675"/>
                  </a:cubicBezTo>
                  <a:cubicBezTo>
                    <a:pt x="37171" y="8011"/>
                    <a:pt x="36919" y="8369"/>
                    <a:pt x="36624" y="8684"/>
                  </a:cubicBezTo>
                  <a:cubicBezTo>
                    <a:pt x="36498" y="8852"/>
                    <a:pt x="36372" y="8999"/>
                    <a:pt x="36267" y="9167"/>
                  </a:cubicBezTo>
                  <a:cubicBezTo>
                    <a:pt x="36120" y="9420"/>
                    <a:pt x="35952" y="9630"/>
                    <a:pt x="35762" y="9840"/>
                  </a:cubicBezTo>
                  <a:cubicBezTo>
                    <a:pt x="35510" y="10114"/>
                    <a:pt x="35321" y="10450"/>
                    <a:pt x="35069" y="10702"/>
                  </a:cubicBezTo>
                  <a:lnTo>
                    <a:pt x="35027" y="10660"/>
                  </a:lnTo>
                  <a:cubicBezTo>
                    <a:pt x="34985" y="10744"/>
                    <a:pt x="34964" y="10828"/>
                    <a:pt x="34921" y="10912"/>
                  </a:cubicBezTo>
                  <a:cubicBezTo>
                    <a:pt x="34753" y="11102"/>
                    <a:pt x="34606" y="11291"/>
                    <a:pt x="34501" y="11501"/>
                  </a:cubicBezTo>
                  <a:cubicBezTo>
                    <a:pt x="34459" y="11606"/>
                    <a:pt x="34375" y="11648"/>
                    <a:pt x="34312" y="11774"/>
                  </a:cubicBezTo>
                  <a:cubicBezTo>
                    <a:pt x="34270" y="11901"/>
                    <a:pt x="34102" y="11943"/>
                    <a:pt x="34102" y="12090"/>
                  </a:cubicBezTo>
                  <a:lnTo>
                    <a:pt x="33996" y="12090"/>
                  </a:lnTo>
                  <a:cubicBezTo>
                    <a:pt x="33954" y="12132"/>
                    <a:pt x="33912" y="12195"/>
                    <a:pt x="33870" y="12237"/>
                  </a:cubicBezTo>
                  <a:cubicBezTo>
                    <a:pt x="33847" y="12261"/>
                    <a:pt x="33820" y="12264"/>
                    <a:pt x="33793" y="12264"/>
                  </a:cubicBezTo>
                  <a:cubicBezTo>
                    <a:pt x="33784" y="12264"/>
                    <a:pt x="33774" y="12263"/>
                    <a:pt x="33765" y="12263"/>
                  </a:cubicBezTo>
                  <a:cubicBezTo>
                    <a:pt x="33728" y="12263"/>
                    <a:pt x="33692" y="12269"/>
                    <a:pt x="33660" y="12321"/>
                  </a:cubicBezTo>
                  <a:cubicBezTo>
                    <a:pt x="33597" y="12426"/>
                    <a:pt x="33660" y="12531"/>
                    <a:pt x="33597" y="12679"/>
                  </a:cubicBezTo>
                  <a:cubicBezTo>
                    <a:pt x="33534" y="12721"/>
                    <a:pt x="33471" y="12763"/>
                    <a:pt x="33408" y="12847"/>
                  </a:cubicBezTo>
                  <a:cubicBezTo>
                    <a:pt x="33324" y="12973"/>
                    <a:pt x="33219" y="13120"/>
                    <a:pt x="33113" y="13225"/>
                  </a:cubicBezTo>
                  <a:cubicBezTo>
                    <a:pt x="33008" y="13393"/>
                    <a:pt x="32882" y="13541"/>
                    <a:pt x="32777" y="13667"/>
                  </a:cubicBezTo>
                  <a:cubicBezTo>
                    <a:pt x="32693" y="13793"/>
                    <a:pt x="32588" y="13919"/>
                    <a:pt x="32504" y="14066"/>
                  </a:cubicBezTo>
                  <a:cubicBezTo>
                    <a:pt x="32335" y="14276"/>
                    <a:pt x="32104" y="14424"/>
                    <a:pt x="31999" y="14676"/>
                  </a:cubicBezTo>
                  <a:cubicBezTo>
                    <a:pt x="31978" y="14697"/>
                    <a:pt x="31978" y="14718"/>
                    <a:pt x="31957" y="14718"/>
                  </a:cubicBezTo>
                  <a:cubicBezTo>
                    <a:pt x="31705" y="14823"/>
                    <a:pt x="31642" y="15075"/>
                    <a:pt x="31473" y="15243"/>
                  </a:cubicBezTo>
                  <a:cubicBezTo>
                    <a:pt x="31431" y="15265"/>
                    <a:pt x="31389" y="15243"/>
                    <a:pt x="31347" y="15286"/>
                  </a:cubicBezTo>
                  <a:cubicBezTo>
                    <a:pt x="31284" y="15454"/>
                    <a:pt x="31179" y="15643"/>
                    <a:pt x="31032" y="15769"/>
                  </a:cubicBezTo>
                  <a:cubicBezTo>
                    <a:pt x="30969" y="15832"/>
                    <a:pt x="30927" y="15895"/>
                    <a:pt x="30906" y="15979"/>
                  </a:cubicBezTo>
                  <a:cubicBezTo>
                    <a:pt x="30843" y="16105"/>
                    <a:pt x="30780" y="16232"/>
                    <a:pt x="30696" y="16337"/>
                  </a:cubicBezTo>
                  <a:cubicBezTo>
                    <a:pt x="30633" y="16463"/>
                    <a:pt x="30506" y="16547"/>
                    <a:pt x="30359" y="16568"/>
                  </a:cubicBezTo>
                  <a:cubicBezTo>
                    <a:pt x="30338" y="16715"/>
                    <a:pt x="30296" y="16841"/>
                    <a:pt x="30233" y="16989"/>
                  </a:cubicBezTo>
                  <a:cubicBezTo>
                    <a:pt x="30212" y="17031"/>
                    <a:pt x="30191" y="17052"/>
                    <a:pt x="30149" y="17052"/>
                  </a:cubicBezTo>
                  <a:cubicBezTo>
                    <a:pt x="30135" y="17045"/>
                    <a:pt x="30119" y="17040"/>
                    <a:pt x="30103" y="17040"/>
                  </a:cubicBezTo>
                  <a:cubicBezTo>
                    <a:pt x="30072" y="17040"/>
                    <a:pt x="30044" y="17059"/>
                    <a:pt x="30044" y="17115"/>
                  </a:cubicBezTo>
                  <a:cubicBezTo>
                    <a:pt x="30054" y="17115"/>
                    <a:pt x="30060" y="17109"/>
                    <a:pt x="30065" y="17109"/>
                  </a:cubicBezTo>
                  <a:cubicBezTo>
                    <a:pt x="30070" y="17109"/>
                    <a:pt x="30075" y="17115"/>
                    <a:pt x="30086" y="17136"/>
                  </a:cubicBezTo>
                  <a:cubicBezTo>
                    <a:pt x="30086" y="17157"/>
                    <a:pt x="30065" y="17157"/>
                    <a:pt x="30044" y="17157"/>
                  </a:cubicBezTo>
                  <a:cubicBezTo>
                    <a:pt x="30044" y="17388"/>
                    <a:pt x="29960" y="17619"/>
                    <a:pt x="29771" y="17745"/>
                  </a:cubicBezTo>
                  <a:cubicBezTo>
                    <a:pt x="29665" y="17851"/>
                    <a:pt x="29581" y="17956"/>
                    <a:pt x="29518" y="18082"/>
                  </a:cubicBezTo>
                  <a:cubicBezTo>
                    <a:pt x="29434" y="18208"/>
                    <a:pt x="29350" y="18334"/>
                    <a:pt x="29224" y="18418"/>
                  </a:cubicBezTo>
                  <a:cubicBezTo>
                    <a:pt x="29119" y="18502"/>
                    <a:pt x="29035" y="18607"/>
                    <a:pt x="28972" y="18734"/>
                  </a:cubicBezTo>
                  <a:cubicBezTo>
                    <a:pt x="28824" y="18965"/>
                    <a:pt x="28719" y="19196"/>
                    <a:pt x="28635" y="19448"/>
                  </a:cubicBezTo>
                  <a:cubicBezTo>
                    <a:pt x="28635" y="19490"/>
                    <a:pt x="28614" y="19532"/>
                    <a:pt x="28572" y="19575"/>
                  </a:cubicBezTo>
                  <a:cubicBezTo>
                    <a:pt x="28425" y="19785"/>
                    <a:pt x="28278" y="19974"/>
                    <a:pt x="28152" y="20184"/>
                  </a:cubicBezTo>
                  <a:cubicBezTo>
                    <a:pt x="28089" y="20268"/>
                    <a:pt x="27983" y="20226"/>
                    <a:pt x="27962" y="20268"/>
                  </a:cubicBezTo>
                  <a:cubicBezTo>
                    <a:pt x="27836" y="20521"/>
                    <a:pt x="27647" y="20731"/>
                    <a:pt x="27437" y="20878"/>
                  </a:cubicBezTo>
                  <a:lnTo>
                    <a:pt x="27395" y="20920"/>
                  </a:lnTo>
                  <a:cubicBezTo>
                    <a:pt x="27269" y="21004"/>
                    <a:pt x="27163" y="21130"/>
                    <a:pt x="27100" y="21256"/>
                  </a:cubicBezTo>
                  <a:cubicBezTo>
                    <a:pt x="26974" y="21467"/>
                    <a:pt x="26869" y="21677"/>
                    <a:pt x="26722" y="21866"/>
                  </a:cubicBezTo>
                  <a:cubicBezTo>
                    <a:pt x="26470" y="22161"/>
                    <a:pt x="26238" y="22497"/>
                    <a:pt x="26070" y="22833"/>
                  </a:cubicBezTo>
                  <a:cubicBezTo>
                    <a:pt x="26049" y="22896"/>
                    <a:pt x="26007" y="22938"/>
                    <a:pt x="25986" y="23001"/>
                  </a:cubicBezTo>
                  <a:cubicBezTo>
                    <a:pt x="25839" y="23212"/>
                    <a:pt x="25671" y="23443"/>
                    <a:pt x="25482" y="23632"/>
                  </a:cubicBezTo>
                  <a:cubicBezTo>
                    <a:pt x="25486" y="23637"/>
                    <a:pt x="25491" y="23639"/>
                    <a:pt x="25496" y="23639"/>
                  </a:cubicBezTo>
                  <a:cubicBezTo>
                    <a:pt x="25504" y="23639"/>
                    <a:pt x="25511" y="23634"/>
                    <a:pt x="25516" y="23634"/>
                  </a:cubicBezTo>
                  <a:cubicBezTo>
                    <a:pt x="25521" y="23634"/>
                    <a:pt x="25524" y="23638"/>
                    <a:pt x="25524" y="23653"/>
                  </a:cubicBezTo>
                  <a:cubicBezTo>
                    <a:pt x="25545" y="23695"/>
                    <a:pt x="25503" y="23695"/>
                    <a:pt x="25482" y="23695"/>
                  </a:cubicBezTo>
                  <a:cubicBezTo>
                    <a:pt x="25355" y="23927"/>
                    <a:pt x="25187" y="24116"/>
                    <a:pt x="24977" y="24284"/>
                  </a:cubicBezTo>
                  <a:cubicBezTo>
                    <a:pt x="24956" y="24326"/>
                    <a:pt x="24914" y="24347"/>
                    <a:pt x="24872" y="24389"/>
                  </a:cubicBezTo>
                  <a:lnTo>
                    <a:pt x="24346" y="25167"/>
                  </a:lnTo>
                  <a:cubicBezTo>
                    <a:pt x="24220" y="25356"/>
                    <a:pt x="24094" y="25566"/>
                    <a:pt x="23926" y="25756"/>
                  </a:cubicBezTo>
                  <a:cubicBezTo>
                    <a:pt x="23758" y="26008"/>
                    <a:pt x="23589" y="26260"/>
                    <a:pt x="23442" y="26534"/>
                  </a:cubicBezTo>
                  <a:cubicBezTo>
                    <a:pt x="23274" y="26765"/>
                    <a:pt x="23127" y="27017"/>
                    <a:pt x="23001" y="27290"/>
                  </a:cubicBezTo>
                  <a:cubicBezTo>
                    <a:pt x="22980" y="27333"/>
                    <a:pt x="22938" y="27396"/>
                    <a:pt x="22875" y="27417"/>
                  </a:cubicBezTo>
                  <a:cubicBezTo>
                    <a:pt x="22790" y="27459"/>
                    <a:pt x="22706" y="27501"/>
                    <a:pt x="22643" y="27585"/>
                  </a:cubicBezTo>
                  <a:cubicBezTo>
                    <a:pt x="22496" y="27816"/>
                    <a:pt x="22328" y="28047"/>
                    <a:pt x="22139" y="28258"/>
                  </a:cubicBezTo>
                  <a:lnTo>
                    <a:pt x="22139" y="28426"/>
                  </a:lnTo>
                  <a:cubicBezTo>
                    <a:pt x="22034" y="28468"/>
                    <a:pt x="22034" y="28615"/>
                    <a:pt x="21928" y="28699"/>
                  </a:cubicBezTo>
                  <a:lnTo>
                    <a:pt x="21844" y="28636"/>
                  </a:lnTo>
                  <a:lnTo>
                    <a:pt x="21781" y="28720"/>
                  </a:lnTo>
                  <a:cubicBezTo>
                    <a:pt x="21781" y="28762"/>
                    <a:pt x="21844" y="28783"/>
                    <a:pt x="21802" y="28825"/>
                  </a:cubicBezTo>
                  <a:cubicBezTo>
                    <a:pt x="21634" y="29014"/>
                    <a:pt x="21466" y="29246"/>
                    <a:pt x="21319" y="29477"/>
                  </a:cubicBezTo>
                  <a:cubicBezTo>
                    <a:pt x="21256" y="29540"/>
                    <a:pt x="21214" y="29624"/>
                    <a:pt x="21214" y="29729"/>
                  </a:cubicBezTo>
                  <a:cubicBezTo>
                    <a:pt x="21193" y="29834"/>
                    <a:pt x="21129" y="29940"/>
                    <a:pt x="21045" y="30003"/>
                  </a:cubicBezTo>
                  <a:cubicBezTo>
                    <a:pt x="20835" y="30108"/>
                    <a:pt x="20751" y="30339"/>
                    <a:pt x="20604" y="30486"/>
                  </a:cubicBezTo>
                  <a:cubicBezTo>
                    <a:pt x="20499" y="30591"/>
                    <a:pt x="20415" y="30717"/>
                    <a:pt x="20352" y="30844"/>
                  </a:cubicBezTo>
                  <a:cubicBezTo>
                    <a:pt x="20352" y="30970"/>
                    <a:pt x="20310" y="31075"/>
                    <a:pt x="20225" y="31180"/>
                  </a:cubicBezTo>
                  <a:lnTo>
                    <a:pt x="19805" y="31748"/>
                  </a:lnTo>
                  <a:cubicBezTo>
                    <a:pt x="19826" y="31790"/>
                    <a:pt x="19847" y="31811"/>
                    <a:pt x="19847" y="31853"/>
                  </a:cubicBezTo>
                  <a:lnTo>
                    <a:pt x="19069" y="32610"/>
                  </a:lnTo>
                  <a:cubicBezTo>
                    <a:pt x="19027" y="32631"/>
                    <a:pt x="19006" y="32652"/>
                    <a:pt x="19006" y="32673"/>
                  </a:cubicBezTo>
                  <a:cubicBezTo>
                    <a:pt x="18796" y="33009"/>
                    <a:pt x="18586" y="33367"/>
                    <a:pt x="18396" y="33703"/>
                  </a:cubicBezTo>
                  <a:cubicBezTo>
                    <a:pt x="18291" y="33913"/>
                    <a:pt x="18144" y="34102"/>
                    <a:pt x="17976" y="34250"/>
                  </a:cubicBezTo>
                  <a:cubicBezTo>
                    <a:pt x="17913" y="34250"/>
                    <a:pt x="17892" y="34229"/>
                    <a:pt x="17892" y="34186"/>
                  </a:cubicBezTo>
                  <a:cubicBezTo>
                    <a:pt x="17787" y="34207"/>
                    <a:pt x="17808" y="34271"/>
                    <a:pt x="17829" y="34334"/>
                  </a:cubicBezTo>
                  <a:cubicBezTo>
                    <a:pt x="17850" y="34397"/>
                    <a:pt x="17892" y="34439"/>
                    <a:pt x="17871" y="34523"/>
                  </a:cubicBezTo>
                  <a:cubicBezTo>
                    <a:pt x="17745" y="34733"/>
                    <a:pt x="17576" y="34901"/>
                    <a:pt x="17387" y="35048"/>
                  </a:cubicBezTo>
                  <a:cubicBezTo>
                    <a:pt x="17387" y="35069"/>
                    <a:pt x="17408" y="35112"/>
                    <a:pt x="17429" y="35133"/>
                  </a:cubicBezTo>
                  <a:cubicBezTo>
                    <a:pt x="17387" y="35301"/>
                    <a:pt x="17240" y="35301"/>
                    <a:pt x="17114" y="35343"/>
                  </a:cubicBezTo>
                  <a:cubicBezTo>
                    <a:pt x="17009" y="35574"/>
                    <a:pt x="16883" y="35784"/>
                    <a:pt x="16735" y="35974"/>
                  </a:cubicBezTo>
                  <a:cubicBezTo>
                    <a:pt x="16672" y="35995"/>
                    <a:pt x="16630" y="35974"/>
                    <a:pt x="16588" y="36016"/>
                  </a:cubicBezTo>
                  <a:lnTo>
                    <a:pt x="16693" y="36079"/>
                  </a:lnTo>
                  <a:cubicBezTo>
                    <a:pt x="16672" y="36100"/>
                    <a:pt x="16651" y="36142"/>
                    <a:pt x="16651" y="36163"/>
                  </a:cubicBezTo>
                  <a:cubicBezTo>
                    <a:pt x="16672" y="36310"/>
                    <a:pt x="16609" y="36457"/>
                    <a:pt x="16504" y="36562"/>
                  </a:cubicBezTo>
                  <a:cubicBezTo>
                    <a:pt x="16420" y="36709"/>
                    <a:pt x="16336" y="36836"/>
                    <a:pt x="16273" y="36983"/>
                  </a:cubicBezTo>
                  <a:cubicBezTo>
                    <a:pt x="16147" y="37214"/>
                    <a:pt x="15979" y="37445"/>
                    <a:pt x="15810" y="37655"/>
                  </a:cubicBezTo>
                  <a:cubicBezTo>
                    <a:pt x="15747" y="37719"/>
                    <a:pt x="15705" y="37803"/>
                    <a:pt x="15663" y="37887"/>
                  </a:cubicBezTo>
                  <a:cubicBezTo>
                    <a:pt x="15453" y="38223"/>
                    <a:pt x="15264" y="38602"/>
                    <a:pt x="15011" y="38938"/>
                  </a:cubicBezTo>
                  <a:cubicBezTo>
                    <a:pt x="15008" y="38940"/>
                    <a:pt x="15005" y="38940"/>
                    <a:pt x="15002" y="38940"/>
                  </a:cubicBezTo>
                  <a:cubicBezTo>
                    <a:pt x="14976" y="38940"/>
                    <a:pt x="14959" y="38888"/>
                    <a:pt x="14944" y="38888"/>
                  </a:cubicBezTo>
                  <a:cubicBezTo>
                    <a:pt x="14938" y="38888"/>
                    <a:pt x="14933" y="38895"/>
                    <a:pt x="14927" y="38917"/>
                  </a:cubicBezTo>
                  <a:cubicBezTo>
                    <a:pt x="14885" y="39001"/>
                    <a:pt x="14948" y="39106"/>
                    <a:pt x="14885" y="39190"/>
                  </a:cubicBezTo>
                  <a:cubicBezTo>
                    <a:pt x="14864" y="39211"/>
                    <a:pt x="14864" y="39232"/>
                    <a:pt x="14843" y="39232"/>
                  </a:cubicBezTo>
                  <a:cubicBezTo>
                    <a:pt x="14612" y="39253"/>
                    <a:pt x="14549" y="39401"/>
                    <a:pt x="14486" y="39590"/>
                  </a:cubicBezTo>
                  <a:cubicBezTo>
                    <a:pt x="14465" y="39695"/>
                    <a:pt x="14444" y="39821"/>
                    <a:pt x="14318" y="39842"/>
                  </a:cubicBezTo>
                  <a:cubicBezTo>
                    <a:pt x="14212" y="39884"/>
                    <a:pt x="14234" y="39989"/>
                    <a:pt x="14107" y="40031"/>
                  </a:cubicBezTo>
                  <a:cubicBezTo>
                    <a:pt x="13981" y="40073"/>
                    <a:pt x="14044" y="40220"/>
                    <a:pt x="13981" y="40305"/>
                  </a:cubicBezTo>
                  <a:cubicBezTo>
                    <a:pt x="13813" y="40473"/>
                    <a:pt x="13708" y="40662"/>
                    <a:pt x="13624" y="40893"/>
                  </a:cubicBezTo>
                  <a:cubicBezTo>
                    <a:pt x="13603" y="40956"/>
                    <a:pt x="13645" y="41040"/>
                    <a:pt x="13603" y="41082"/>
                  </a:cubicBezTo>
                  <a:cubicBezTo>
                    <a:pt x="13393" y="41272"/>
                    <a:pt x="13308" y="41545"/>
                    <a:pt x="13140" y="41734"/>
                  </a:cubicBezTo>
                  <a:cubicBezTo>
                    <a:pt x="12993" y="41923"/>
                    <a:pt x="12867" y="42134"/>
                    <a:pt x="12783" y="42344"/>
                  </a:cubicBezTo>
                  <a:cubicBezTo>
                    <a:pt x="12720" y="42491"/>
                    <a:pt x="12678" y="42617"/>
                    <a:pt x="12594" y="42722"/>
                  </a:cubicBezTo>
                  <a:cubicBezTo>
                    <a:pt x="12257" y="43185"/>
                    <a:pt x="11963" y="43668"/>
                    <a:pt x="11711" y="44173"/>
                  </a:cubicBezTo>
                  <a:cubicBezTo>
                    <a:pt x="11626" y="44383"/>
                    <a:pt x="11521" y="44573"/>
                    <a:pt x="11395" y="44762"/>
                  </a:cubicBezTo>
                  <a:cubicBezTo>
                    <a:pt x="11311" y="44846"/>
                    <a:pt x="11290" y="44951"/>
                    <a:pt x="11227" y="45035"/>
                  </a:cubicBezTo>
                  <a:cubicBezTo>
                    <a:pt x="11164" y="45140"/>
                    <a:pt x="11206" y="45287"/>
                    <a:pt x="11080" y="45371"/>
                  </a:cubicBezTo>
                  <a:lnTo>
                    <a:pt x="11122" y="45456"/>
                  </a:lnTo>
                  <a:cubicBezTo>
                    <a:pt x="11122" y="45540"/>
                    <a:pt x="11038" y="45498"/>
                    <a:pt x="11017" y="45561"/>
                  </a:cubicBezTo>
                  <a:cubicBezTo>
                    <a:pt x="11017" y="45687"/>
                    <a:pt x="10975" y="45813"/>
                    <a:pt x="10891" y="45918"/>
                  </a:cubicBezTo>
                  <a:cubicBezTo>
                    <a:pt x="10849" y="45981"/>
                    <a:pt x="10807" y="46044"/>
                    <a:pt x="10764" y="46128"/>
                  </a:cubicBezTo>
                  <a:cubicBezTo>
                    <a:pt x="10617" y="46423"/>
                    <a:pt x="10449" y="46717"/>
                    <a:pt x="10260" y="47011"/>
                  </a:cubicBezTo>
                  <a:cubicBezTo>
                    <a:pt x="10218" y="47116"/>
                    <a:pt x="10113" y="47180"/>
                    <a:pt x="10050" y="47285"/>
                  </a:cubicBezTo>
                  <a:cubicBezTo>
                    <a:pt x="9945" y="47516"/>
                    <a:pt x="9797" y="47747"/>
                    <a:pt x="9671" y="47957"/>
                  </a:cubicBezTo>
                  <a:cubicBezTo>
                    <a:pt x="9566" y="48105"/>
                    <a:pt x="9482" y="48252"/>
                    <a:pt x="9419" y="48399"/>
                  </a:cubicBezTo>
                  <a:cubicBezTo>
                    <a:pt x="9356" y="48546"/>
                    <a:pt x="9188" y="48651"/>
                    <a:pt x="9251" y="48840"/>
                  </a:cubicBezTo>
                  <a:cubicBezTo>
                    <a:pt x="9167" y="48988"/>
                    <a:pt x="9062" y="49156"/>
                    <a:pt x="8956" y="49303"/>
                  </a:cubicBezTo>
                  <a:cubicBezTo>
                    <a:pt x="8935" y="49345"/>
                    <a:pt x="8914" y="49387"/>
                    <a:pt x="8893" y="49429"/>
                  </a:cubicBezTo>
                  <a:cubicBezTo>
                    <a:pt x="8872" y="49660"/>
                    <a:pt x="8704" y="49829"/>
                    <a:pt x="8683" y="50039"/>
                  </a:cubicBezTo>
                  <a:cubicBezTo>
                    <a:pt x="8662" y="50102"/>
                    <a:pt x="8620" y="50165"/>
                    <a:pt x="8578" y="50228"/>
                  </a:cubicBezTo>
                  <a:cubicBezTo>
                    <a:pt x="8431" y="50417"/>
                    <a:pt x="8284" y="50628"/>
                    <a:pt x="8157" y="50838"/>
                  </a:cubicBezTo>
                  <a:cubicBezTo>
                    <a:pt x="8094" y="50964"/>
                    <a:pt x="8010" y="51090"/>
                    <a:pt x="7905" y="51195"/>
                  </a:cubicBezTo>
                  <a:lnTo>
                    <a:pt x="7947" y="51237"/>
                  </a:lnTo>
                  <a:cubicBezTo>
                    <a:pt x="7947" y="51321"/>
                    <a:pt x="7842" y="51342"/>
                    <a:pt x="7842" y="51447"/>
                  </a:cubicBezTo>
                  <a:cubicBezTo>
                    <a:pt x="7821" y="51637"/>
                    <a:pt x="7737" y="51826"/>
                    <a:pt x="7590" y="51973"/>
                  </a:cubicBezTo>
                  <a:cubicBezTo>
                    <a:pt x="7485" y="52036"/>
                    <a:pt x="7422" y="52162"/>
                    <a:pt x="7422" y="52288"/>
                  </a:cubicBezTo>
                  <a:cubicBezTo>
                    <a:pt x="7422" y="52352"/>
                    <a:pt x="7380" y="52394"/>
                    <a:pt x="7359" y="52457"/>
                  </a:cubicBezTo>
                  <a:cubicBezTo>
                    <a:pt x="7316" y="52688"/>
                    <a:pt x="7211" y="52898"/>
                    <a:pt x="7043" y="53087"/>
                  </a:cubicBezTo>
                  <a:cubicBezTo>
                    <a:pt x="7022" y="53108"/>
                    <a:pt x="7001" y="53150"/>
                    <a:pt x="7001" y="53193"/>
                  </a:cubicBezTo>
                  <a:cubicBezTo>
                    <a:pt x="7085" y="53256"/>
                    <a:pt x="7001" y="53340"/>
                    <a:pt x="6980" y="53361"/>
                  </a:cubicBezTo>
                  <a:cubicBezTo>
                    <a:pt x="6875" y="53487"/>
                    <a:pt x="6812" y="53613"/>
                    <a:pt x="6749" y="53760"/>
                  </a:cubicBezTo>
                  <a:cubicBezTo>
                    <a:pt x="6665" y="53886"/>
                    <a:pt x="6581" y="54012"/>
                    <a:pt x="6518" y="54139"/>
                  </a:cubicBezTo>
                  <a:cubicBezTo>
                    <a:pt x="6370" y="54349"/>
                    <a:pt x="6265" y="54559"/>
                    <a:pt x="6160" y="54790"/>
                  </a:cubicBezTo>
                  <a:cubicBezTo>
                    <a:pt x="6118" y="54917"/>
                    <a:pt x="6055" y="55022"/>
                    <a:pt x="6013" y="55148"/>
                  </a:cubicBezTo>
                  <a:cubicBezTo>
                    <a:pt x="5950" y="55253"/>
                    <a:pt x="5866" y="55358"/>
                    <a:pt x="5803" y="55463"/>
                  </a:cubicBezTo>
                  <a:cubicBezTo>
                    <a:pt x="5571" y="55926"/>
                    <a:pt x="5277" y="56346"/>
                    <a:pt x="5067" y="56809"/>
                  </a:cubicBezTo>
                  <a:cubicBezTo>
                    <a:pt x="5046" y="56851"/>
                    <a:pt x="5004" y="56893"/>
                    <a:pt x="4983" y="56935"/>
                  </a:cubicBezTo>
                  <a:cubicBezTo>
                    <a:pt x="4920" y="56977"/>
                    <a:pt x="4962" y="57061"/>
                    <a:pt x="4920" y="57103"/>
                  </a:cubicBezTo>
                  <a:cubicBezTo>
                    <a:pt x="4836" y="57103"/>
                    <a:pt x="4794" y="57145"/>
                    <a:pt x="4773" y="57229"/>
                  </a:cubicBezTo>
                  <a:cubicBezTo>
                    <a:pt x="4815" y="57250"/>
                    <a:pt x="4836" y="57292"/>
                    <a:pt x="4815" y="57334"/>
                  </a:cubicBezTo>
                  <a:cubicBezTo>
                    <a:pt x="4730" y="57439"/>
                    <a:pt x="4583" y="57460"/>
                    <a:pt x="4520" y="57587"/>
                  </a:cubicBezTo>
                  <a:cubicBezTo>
                    <a:pt x="4478" y="57650"/>
                    <a:pt x="4520" y="57713"/>
                    <a:pt x="4478" y="57797"/>
                  </a:cubicBezTo>
                  <a:cubicBezTo>
                    <a:pt x="4457" y="57923"/>
                    <a:pt x="4394" y="58049"/>
                    <a:pt x="4331" y="58175"/>
                  </a:cubicBezTo>
                  <a:cubicBezTo>
                    <a:pt x="4373" y="58386"/>
                    <a:pt x="4205" y="58554"/>
                    <a:pt x="4142" y="58722"/>
                  </a:cubicBezTo>
                  <a:cubicBezTo>
                    <a:pt x="4121" y="58785"/>
                    <a:pt x="4079" y="58827"/>
                    <a:pt x="4079" y="58869"/>
                  </a:cubicBezTo>
                  <a:cubicBezTo>
                    <a:pt x="4079" y="58974"/>
                    <a:pt x="4058" y="59079"/>
                    <a:pt x="3974" y="59184"/>
                  </a:cubicBezTo>
                  <a:cubicBezTo>
                    <a:pt x="3911" y="59269"/>
                    <a:pt x="3911" y="59395"/>
                    <a:pt x="3847" y="59500"/>
                  </a:cubicBezTo>
                  <a:cubicBezTo>
                    <a:pt x="3721" y="59668"/>
                    <a:pt x="3700" y="59878"/>
                    <a:pt x="3532" y="60004"/>
                  </a:cubicBezTo>
                  <a:cubicBezTo>
                    <a:pt x="3490" y="60236"/>
                    <a:pt x="3301" y="60425"/>
                    <a:pt x="3259" y="60677"/>
                  </a:cubicBezTo>
                  <a:cubicBezTo>
                    <a:pt x="3196" y="60929"/>
                    <a:pt x="3112" y="61182"/>
                    <a:pt x="3006" y="61413"/>
                  </a:cubicBezTo>
                  <a:cubicBezTo>
                    <a:pt x="2943" y="61560"/>
                    <a:pt x="2880" y="61686"/>
                    <a:pt x="2775" y="61813"/>
                  </a:cubicBezTo>
                  <a:cubicBezTo>
                    <a:pt x="2670" y="61939"/>
                    <a:pt x="2586" y="62107"/>
                    <a:pt x="2523" y="62275"/>
                  </a:cubicBezTo>
                  <a:cubicBezTo>
                    <a:pt x="2439" y="62506"/>
                    <a:pt x="2334" y="62717"/>
                    <a:pt x="2229" y="62948"/>
                  </a:cubicBezTo>
                  <a:cubicBezTo>
                    <a:pt x="2123" y="63137"/>
                    <a:pt x="2039" y="63284"/>
                    <a:pt x="1913" y="63515"/>
                  </a:cubicBezTo>
                  <a:cubicBezTo>
                    <a:pt x="1808" y="63747"/>
                    <a:pt x="1829" y="64020"/>
                    <a:pt x="1661" y="64230"/>
                  </a:cubicBezTo>
                  <a:lnTo>
                    <a:pt x="1661" y="64314"/>
                  </a:lnTo>
                  <a:cubicBezTo>
                    <a:pt x="1619" y="64630"/>
                    <a:pt x="1493" y="64945"/>
                    <a:pt x="1304" y="65197"/>
                  </a:cubicBezTo>
                  <a:lnTo>
                    <a:pt x="1304" y="65260"/>
                  </a:lnTo>
                  <a:lnTo>
                    <a:pt x="1346" y="65324"/>
                  </a:lnTo>
                  <a:cubicBezTo>
                    <a:pt x="1325" y="65345"/>
                    <a:pt x="1304" y="65387"/>
                    <a:pt x="1261" y="65429"/>
                  </a:cubicBezTo>
                  <a:cubicBezTo>
                    <a:pt x="1240" y="65471"/>
                    <a:pt x="1198" y="65513"/>
                    <a:pt x="1177" y="65576"/>
                  </a:cubicBezTo>
                  <a:cubicBezTo>
                    <a:pt x="1135" y="65723"/>
                    <a:pt x="1093" y="65849"/>
                    <a:pt x="1051" y="65996"/>
                  </a:cubicBezTo>
                  <a:cubicBezTo>
                    <a:pt x="1030" y="66144"/>
                    <a:pt x="841" y="66186"/>
                    <a:pt x="862" y="66375"/>
                  </a:cubicBezTo>
                  <a:cubicBezTo>
                    <a:pt x="904" y="66543"/>
                    <a:pt x="778" y="66648"/>
                    <a:pt x="736" y="66795"/>
                  </a:cubicBezTo>
                  <a:cubicBezTo>
                    <a:pt x="673" y="66921"/>
                    <a:pt x="694" y="67090"/>
                    <a:pt x="568" y="67174"/>
                  </a:cubicBezTo>
                  <a:cubicBezTo>
                    <a:pt x="652" y="67363"/>
                    <a:pt x="484" y="67510"/>
                    <a:pt x="505" y="67678"/>
                  </a:cubicBezTo>
                  <a:lnTo>
                    <a:pt x="631" y="67762"/>
                  </a:lnTo>
                  <a:cubicBezTo>
                    <a:pt x="526" y="68015"/>
                    <a:pt x="168" y="68162"/>
                    <a:pt x="252" y="68498"/>
                  </a:cubicBezTo>
                  <a:lnTo>
                    <a:pt x="357" y="68540"/>
                  </a:lnTo>
                  <a:cubicBezTo>
                    <a:pt x="336" y="68582"/>
                    <a:pt x="300" y="68582"/>
                    <a:pt x="263" y="68582"/>
                  </a:cubicBezTo>
                  <a:cubicBezTo>
                    <a:pt x="226" y="68582"/>
                    <a:pt x="189" y="68582"/>
                    <a:pt x="168" y="68624"/>
                  </a:cubicBezTo>
                  <a:cubicBezTo>
                    <a:pt x="105" y="68708"/>
                    <a:pt x="63" y="68814"/>
                    <a:pt x="63" y="68919"/>
                  </a:cubicBezTo>
                  <a:cubicBezTo>
                    <a:pt x="63" y="68961"/>
                    <a:pt x="42" y="69003"/>
                    <a:pt x="0" y="69003"/>
                  </a:cubicBezTo>
                  <a:lnTo>
                    <a:pt x="0" y="69192"/>
                  </a:lnTo>
                  <a:cubicBezTo>
                    <a:pt x="126" y="69234"/>
                    <a:pt x="105" y="69381"/>
                    <a:pt x="168" y="69465"/>
                  </a:cubicBezTo>
                  <a:cubicBezTo>
                    <a:pt x="294" y="69297"/>
                    <a:pt x="336" y="69129"/>
                    <a:pt x="505" y="69045"/>
                  </a:cubicBezTo>
                  <a:cubicBezTo>
                    <a:pt x="484" y="68982"/>
                    <a:pt x="463" y="68940"/>
                    <a:pt x="442" y="68877"/>
                  </a:cubicBezTo>
                  <a:cubicBezTo>
                    <a:pt x="547" y="68835"/>
                    <a:pt x="589" y="68708"/>
                    <a:pt x="673" y="68624"/>
                  </a:cubicBezTo>
                  <a:cubicBezTo>
                    <a:pt x="610" y="68414"/>
                    <a:pt x="610" y="68414"/>
                    <a:pt x="673" y="68330"/>
                  </a:cubicBezTo>
                  <a:cubicBezTo>
                    <a:pt x="757" y="68204"/>
                    <a:pt x="841" y="68036"/>
                    <a:pt x="883" y="67889"/>
                  </a:cubicBezTo>
                  <a:lnTo>
                    <a:pt x="757" y="67825"/>
                  </a:lnTo>
                  <a:cubicBezTo>
                    <a:pt x="778" y="67783"/>
                    <a:pt x="820" y="67720"/>
                    <a:pt x="862" y="67720"/>
                  </a:cubicBezTo>
                  <a:cubicBezTo>
                    <a:pt x="904" y="67636"/>
                    <a:pt x="988" y="67552"/>
                    <a:pt x="988" y="67426"/>
                  </a:cubicBezTo>
                  <a:cubicBezTo>
                    <a:pt x="1009" y="67363"/>
                    <a:pt x="1030" y="67300"/>
                    <a:pt x="1072" y="67258"/>
                  </a:cubicBezTo>
                  <a:cubicBezTo>
                    <a:pt x="1261" y="67132"/>
                    <a:pt x="1325" y="66900"/>
                    <a:pt x="1451" y="66753"/>
                  </a:cubicBezTo>
                  <a:cubicBezTo>
                    <a:pt x="1577" y="66585"/>
                    <a:pt x="1682" y="66396"/>
                    <a:pt x="1745" y="66207"/>
                  </a:cubicBezTo>
                  <a:cubicBezTo>
                    <a:pt x="1766" y="66122"/>
                    <a:pt x="1787" y="66059"/>
                    <a:pt x="1829" y="66017"/>
                  </a:cubicBezTo>
                  <a:cubicBezTo>
                    <a:pt x="1997" y="65828"/>
                    <a:pt x="2123" y="65618"/>
                    <a:pt x="2166" y="65366"/>
                  </a:cubicBezTo>
                  <a:cubicBezTo>
                    <a:pt x="2187" y="65345"/>
                    <a:pt x="2208" y="65324"/>
                    <a:pt x="2208" y="65324"/>
                  </a:cubicBezTo>
                  <a:cubicBezTo>
                    <a:pt x="2313" y="65239"/>
                    <a:pt x="2376" y="65134"/>
                    <a:pt x="2439" y="65008"/>
                  </a:cubicBezTo>
                  <a:cubicBezTo>
                    <a:pt x="2502" y="64903"/>
                    <a:pt x="2565" y="64798"/>
                    <a:pt x="2607" y="64672"/>
                  </a:cubicBezTo>
                  <a:lnTo>
                    <a:pt x="2544" y="64588"/>
                  </a:lnTo>
                  <a:lnTo>
                    <a:pt x="2649" y="64567"/>
                  </a:lnTo>
                  <a:cubicBezTo>
                    <a:pt x="2712" y="64377"/>
                    <a:pt x="2691" y="64167"/>
                    <a:pt x="2838" y="63999"/>
                  </a:cubicBezTo>
                  <a:cubicBezTo>
                    <a:pt x="2943" y="63894"/>
                    <a:pt x="2859" y="63684"/>
                    <a:pt x="3028" y="63600"/>
                  </a:cubicBezTo>
                  <a:cubicBezTo>
                    <a:pt x="3006" y="63389"/>
                    <a:pt x="3175" y="63284"/>
                    <a:pt x="3238" y="63116"/>
                  </a:cubicBezTo>
                  <a:cubicBezTo>
                    <a:pt x="3343" y="62843"/>
                    <a:pt x="3490" y="62590"/>
                    <a:pt x="3679" y="62359"/>
                  </a:cubicBezTo>
                  <a:cubicBezTo>
                    <a:pt x="3721" y="62296"/>
                    <a:pt x="3637" y="62254"/>
                    <a:pt x="3700" y="62233"/>
                  </a:cubicBezTo>
                  <a:cubicBezTo>
                    <a:pt x="3826" y="62170"/>
                    <a:pt x="3847" y="62023"/>
                    <a:pt x="3890" y="61918"/>
                  </a:cubicBezTo>
                  <a:cubicBezTo>
                    <a:pt x="3995" y="61665"/>
                    <a:pt x="4100" y="61434"/>
                    <a:pt x="4205" y="61203"/>
                  </a:cubicBezTo>
                  <a:cubicBezTo>
                    <a:pt x="4373" y="60929"/>
                    <a:pt x="4520" y="60614"/>
                    <a:pt x="4625" y="60320"/>
                  </a:cubicBezTo>
                  <a:cubicBezTo>
                    <a:pt x="4667" y="60215"/>
                    <a:pt x="4709" y="60131"/>
                    <a:pt x="4773" y="60067"/>
                  </a:cubicBezTo>
                  <a:cubicBezTo>
                    <a:pt x="4709" y="59899"/>
                    <a:pt x="4730" y="59710"/>
                    <a:pt x="4836" y="59584"/>
                  </a:cubicBezTo>
                  <a:cubicBezTo>
                    <a:pt x="4962" y="59437"/>
                    <a:pt x="5046" y="59248"/>
                    <a:pt x="5088" y="59058"/>
                  </a:cubicBezTo>
                  <a:cubicBezTo>
                    <a:pt x="5256" y="58890"/>
                    <a:pt x="5403" y="58722"/>
                    <a:pt x="5508" y="58533"/>
                  </a:cubicBezTo>
                  <a:cubicBezTo>
                    <a:pt x="5592" y="58428"/>
                    <a:pt x="5698" y="58343"/>
                    <a:pt x="5740" y="58217"/>
                  </a:cubicBezTo>
                  <a:cubicBezTo>
                    <a:pt x="5803" y="58028"/>
                    <a:pt x="5887" y="57860"/>
                    <a:pt x="5992" y="57713"/>
                  </a:cubicBezTo>
                  <a:cubicBezTo>
                    <a:pt x="6055" y="57587"/>
                    <a:pt x="6097" y="57460"/>
                    <a:pt x="6118" y="57334"/>
                  </a:cubicBezTo>
                  <a:cubicBezTo>
                    <a:pt x="6139" y="57208"/>
                    <a:pt x="6244" y="57103"/>
                    <a:pt x="6202" y="56977"/>
                  </a:cubicBezTo>
                  <a:cubicBezTo>
                    <a:pt x="6349" y="56935"/>
                    <a:pt x="6328" y="56767"/>
                    <a:pt x="6412" y="56683"/>
                  </a:cubicBezTo>
                  <a:cubicBezTo>
                    <a:pt x="6644" y="56451"/>
                    <a:pt x="6833" y="56157"/>
                    <a:pt x="6938" y="55842"/>
                  </a:cubicBezTo>
                  <a:cubicBezTo>
                    <a:pt x="6959" y="55736"/>
                    <a:pt x="7085" y="55779"/>
                    <a:pt x="7106" y="55694"/>
                  </a:cubicBezTo>
                  <a:cubicBezTo>
                    <a:pt x="7148" y="55484"/>
                    <a:pt x="7295" y="55316"/>
                    <a:pt x="7359" y="55127"/>
                  </a:cubicBezTo>
                  <a:cubicBezTo>
                    <a:pt x="7401" y="55022"/>
                    <a:pt x="7485" y="54959"/>
                    <a:pt x="7506" y="54874"/>
                  </a:cubicBezTo>
                  <a:cubicBezTo>
                    <a:pt x="7527" y="54790"/>
                    <a:pt x="7569" y="54643"/>
                    <a:pt x="7653" y="54643"/>
                  </a:cubicBezTo>
                  <a:cubicBezTo>
                    <a:pt x="7821" y="54622"/>
                    <a:pt x="7695" y="54454"/>
                    <a:pt x="7821" y="54412"/>
                  </a:cubicBezTo>
                  <a:cubicBezTo>
                    <a:pt x="7842" y="54412"/>
                    <a:pt x="7863" y="54391"/>
                    <a:pt x="7905" y="54391"/>
                  </a:cubicBezTo>
                  <a:cubicBezTo>
                    <a:pt x="7905" y="54370"/>
                    <a:pt x="7926" y="54349"/>
                    <a:pt x="7905" y="54349"/>
                  </a:cubicBezTo>
                  <a:lnTo>
                    <a:pt x="7821" y="54307"/>
                  </a:lnTo>
                  <a:cubicBezTo>
                    <a:pt x="8010" y="54181"/>
                    <a:pt x="8157" y="53991"/>
                    <a:pt x="8221" y="53760"/>
                  </a:cubicBezTo>
                  <a:cubicBezTo>
                    <a:pt x="8284" y="53655"/>
                    <a:pt x="8347" y="53508"/>
                    <a:pt x="8368" y="53382"/>
                  </a:cubicBezTo>
                  <a:cubicBezTo>
                    <a:pt x="8389" y="53256"/>
                    <a:pt x="8536" y="53171"/>
                    <a:pt x="8557" y="53003"/>
                  </a:cubicBezTo>
                  <a:cubicBezTo>
                    <a:pt x="8595" y="52909"/>
                    <a:pt x="8683" y="52832"/>
                    <a:pt x="8791" y="52832"/>
                  </a:cubicBezTo>
                  <a:cubicBezTo>
                    <a:pt x="8804" y="52832"/>
                    <a:pt x="8817" y="52833"/>
                    <a:pt x="8830" y="52835"/>
                  </a:cubicBezTo>
                  <a:cubicBezTo>
                    <a:pt x="8830" y="52835"/>
                    <a:pt x="8851" y="52814"/>
                    <a:pt x="8851" y="52793"/>
                  </a:cubicBezTo>
                  <a:cubicBezTo>
                    <a:pt x="8872" y="52730"/>
                    <a:pt x="8809" y="52709"/>
                    <a:pt x="8809" y="52646"/>
                  </a:cubicBezTo>
                  <a:cubicBezTo>
                    <a:pt x="8893" y="52583"/>
                    <a:pt x="8830" y="52436"/>
                    <a:pt x="8893" y="52373"/>
                  </a:cubicBezTo>
                  <a:cubicBezTo>
                    <a:pt x="9040" y="52204"/>
                    <a:pt x="9062" y="51973"/>
                    <a:pt x="9230" y="51805"/>
                  </a:cubicBezTo>
                  <a:cubicBezTo>
                    <a:pt x="9335" y="51721"/>
                    <a:pt x="9377" y="51616"/>
                    <a:pt x="9356" y="51490"/>
                  </a:cubicBezTo>
                  <a:cubicBezTo>
                    <a:pt x="9356" y="51469"/>
                    <a:pt x="9377" y="51447"/>
                    <a:pt x="9377" y="51426"/>
                  </a:cubicBezTo>
                  <a:cubicBezTo>
                    <a:pt x="9440" y="51405"/>
                    <a:pt x="9524" y="51384"/>
                    <a:pt x="9524" y="51300"/>
                  </a:cubicBezTo>
                  <a:cubicBezTo>
                    <a:pt x="9524" y="51300"/>
                    <a:pt x="9503" y="51279"/>
                    <a:pt x="9503" y="51258"/>
                  </a:cubicBezTo>
                  <a:cubicBezTo>
                    <a:pt x="9566" y="51153"/>
                    <a:pt x="9671" y="51069"/>
                    <a:pt x="9776" y="51006"/>
                  </a:cubicBezTo>
                  <a:cubicBezTo>
                    <a:pt x="9755" y="50964"/>
                    <a:pt x="9734" y="50943"/>
                    <a:pt x="9734" y="50880"/>
                  </a:cubicBezTo>
                  <a:cubicBezTo>
                    <a:pt x="9881" y="50796"/>
                    <a:pt x="10029" y="50712"/>
                    <a:pt x="10008" y="50480"/>
                  </a:cubicBezTo>
                  <a:cubicBezTo>
                    <a:pt x="9987" y="50459"/>
                    <a:pt x="10008" y="50354"/>
                    <a:pt x="10092" y="50354"/>
                  </a:cubicBezTo>
                  <a:cubicBezTo>
                    <a:pt x="10092" y="50291"/>
                    <a:pt x="10071" y="50207"/>
                    <a:pt x="10134" y="50144"/>
                  </a:cubicBezTo>
                  <a:cubicBezTo>
                    <a:pt x="10239" y="49997"/>
                    <a:pt x="10323" y="49829"/>
                    <a:pt x="10407" y="49660"/>
                  </a:cubicBezTo>
                  <a:lnTo>
                    <a:pt x="10344" y="49576"/>
                  </a:lnTo>
                  <a:lnTo>
                    <a:pt x="10575" y="49471"/>
                  </a:lnTo>
                  <a:cubicBezTo>
                    <a:pt x="10575" y="49408"/>
                    <a:pt x="10575" y="49366"/>
                    <a:pt x="10533" y="49345"/>
                  </a:cubicBezTo>
                  <a:cubicBezTo>
                    <a:pt x="10638" y="49177"/>
                    <a:pt x="10743" y="49030"/>
                    <a:pt x="10849" y="48883"/>
                  </a:cubicBezTo>
                  <a:cubicBezTo>
                    <a:pt x="10912" y="48819"/>
                    <a:pt x="10891" y="48735"/>
                    <a:pt x="10912" y="48714"/>
                  </a:cubicBezTo>
                  <a:cubicBezTo>
                    <a:pt x="10933" y="48672"/>
                    <a:pt x="11059" y="48693"/>
                    <a:pt x="10975" y="48609"/>
                  </a:cubicBezTo>
                  <a:cubicBezTo>
                    <a:pt x="11080" y="48399"/>
                    <a:pt x="11185" y="48210"/>
                    <a:pt x="11290" y="48021"/>
                  </a:cubicBezTo>
                  <a:cubicBezTo>
                    <a:pt x="11437" y="47978"/>
                    <a:pt x="11416" y="47789"/>
                    <a:pt x="11521" y="47705"/>
                  </a:cubicBezTo>
                  <a:cubicBezTo>
                    <a:pt x="11605" y="47621"/>
                    <a:pt x="11690" y="47516"/>
                    <a:pt x="11732" y="47390"/>
                  </a:cubicBezTo>
                  <a:cubicBezTo>
                    <a:pt x="11858" y="47137"/>
                    <a:pt x="12005" y="46885"/>
                    <a:pt x="12173" y="46675"/>
                  </a:cubicBezTo>
                  <a:cubicBezTo>
                    <a:pt x="12152" y="46633"/>
                    <a:pt x="12110" y="46612"/>
                    <a:pt x="12152" y="46591"/>
                  </a:cubicBezTo>
                  <a:cubicBezTo>
                    <a:pt x="12194" y="46444"/>
                    <a:pt x="12341" y="46570"/>
                    <a:pt x="12383" y="46444"/>
                  </a:cubicBezTo>
                  <a:lnTo>
                    <a:pt x="12341" y="46360"/>
                  </a:lnTo>
                  <a:lnTo>
                    <a:pt x="12615" y="46065"/>
                  </a:lnTo>
                  <a:lnTo>
                    <a:pt x="12615" y="46065"/>
                  </a:lnTo>
                  <a:cubicBezTo>
                    <a:pt x="12531" y="46170"/>
                    <a:pt x="12467" y="46275"/>
                    <a:pt x="12446" y="46423"/>
                  </a:cubicBezTo>
                  <a:cubicBezTo>
                    <a:pt x="12467" y="46465"/>
                    <a:pt x="12510" y="46507"/>
                    <a:pt x="12488" y="46549"/>
                  </a:cubicBezTo>
                  <a:cubicBezTo>
                    <a:pt x="12446" y="46591"/>
                    <a:pt x="12362" y="46549"/>
                    <a:pt x="12320" y="46612"/>
                  </a:cubicBezTo>
                  <a:lnTo>
                    <a:pt x="12320" y="46696"/>
                  </a:lnTo>
                  <a:cubicBezTo>
                    <a:pt x="12320" y="46696"/>
                    <a:pt x="12326" y="46691"/>
                    <a:pt x="12333" y="46691"/>
                  </a:cubicBezTo>
                  <a:cubicBezTo>
                    <a:pt x="12341" y="46691"/>
                    <a:pt x="12352" y="46696"/>
                    <a:pt x="12362" y="46717"/>
                  </a:cubicBezTo>
                  <a:cubicBezTo>
                    <a:pt x="12362" y="46759"/>
                    <a:pt x="12341" y="46759"/>
                    <a:pt x="12320" y="46759"/>
                  </a:cubicBezTo>
                  <a:cubicBezTo>
                    <a:pt x="12320" y="46885"/>
                    <a:pt x="12299" y="47011"/>
                    <a:pt x="12215" y="47116"/>
                  </a:cubicBezTo>
                  <a:lnTo>
                    <a:pt x="12173" y="47011"/>
                  </a:lnTo>
                  <a:cubicBezTo>
                    <a:pt x="12089" y="47032"/>
                    <a:pt x="12047" y="47116"/>
                    <a:pt x="12068" y="47180"/>
                  </a:cubicBezTo>
                  <a:cubicBezTo>
                    <a:pt x="12068" y="47190"/>
                    <a:pt x="12073" y="47190"/>
                    <a:pt x="12081" y="47190"/>
                  </a:cubicBezTo>
                  <a:cubicBezTo>
                    <a:pt x="12089" y="47190"/>
                    <a:pt x="12100" y="47190"/>
                    <a:pt x="12110" y="47201"/>
                  </a:cubicBezTo>
                  <a:cubicBezTo>
                    <a:pt x="12110" y="47243"/>
                    <a:pt x="12089" y="47243"/>
                    <a:pt x="12068" y="47243"/>
                  </a:cubicBezTo>
                  <a:cubicBezTo>
                    <a:pt x="12047" y="47285"/>
                    <a:pt x="12089" y="47348"/>
                    <a:pt x="12005" y="47369"/>
                  </a:cubicBezTo>
                  <a:cubicBezTo>
                    <a:pt x="11942" y="47537"/>
                    <a:pt x="11858" y="47705"/>
                    <a:pt x="11732" y="47831"/>
                  </a:cubicBezTo>
                  <a:cubicBezTo>
                    <a:pt x="11584" y="48084"/>
                    <a:pt x="11416" y="48336"/>
                    <a:pt x="11248" y="48567"/>
                  </a:cubicBezTo>
                  <a:cubicBezTo>
                    <a:pt x="11122" y="48756"/>
                    <a:pt x="10996" y="48967"/>
                    <a:pt x="10891" y="49177"/>
                  </a:cubicBezTo>
                  <a:cubicBezTo>
                    <a:pt x="10807" y="49408"/>
                    <a:pt x="10617" y="49576"/>
                    <a:pt x="10512" y="49787"/>
                  </a:cubicBezTo>
                  <a:cubicBezTo>
                    <a:pt x="10449" y="49913"/>
                    <a:pt x="10470" y="50081"/>
                    <a:pt x="10386" y="50165"/>
                  </a:cubicBezTo>
                  <a:cubicBezTo>
                    <a:pt x="10218" y="50354"/>
                    <a:pt x="10092" y="50585"/>
                    <a:pt x="10029" y="50817"/>
                  </a:cubicBezTo>
                  <a:cubicBezTo>
                    <a:pt x="9902" y="50985"/>
                    <a:pt x="9839" y="51174"/>
                    <a:pt x="9818" y="51384"/>
                  </a:cubicBezTo>
                  <a:cubicBezTo>
                    <a:pt x="9650" y="51469"/>
                    <a:pt x="9650" y="51679"/>
                    <a:pt x="9524" y="51805"/>
                  </a:cubicBezTo>
                  <a:lnTo>
                    <a:pt x="9566" y="51868"/>
                  </a:lnTo>
                  <a:cubicBezTo>
                    <a:pt x="9524" y="51931"/>
                    <a:pt x="9440" y="51994"/>
                    <a:pt x="9356" y="52036"/>
                  </a:cubicBezTo>
                  <a:cubicBezTo>
                    <a:pt x="9272" y="52120"/>
                    <a:pt x="9419" y="52183"/>
                    <a:pt x="9356" y="52246"/>
                  </a:cubicBezTo>
                  <a:cubicBezTo>
                    <a:pt x="9343" y="52260"/>
                    <a:pt x="9330" y="52265"/>
                    <a:pt x="9318" y="52265"/>
                  </a:cubicBezTo>
                  <a:cubicBezTo>
                    <a:pt x="9285" y="52265"/>
                    <a:pt x="9255" y="52228"/>
                    <a:pt x="9215" y="52228"/>
                  </a:cubicBezTo>
                  <a:cubicBezTo>
                    <a:pt x="9200" y="52228"/>
                    <a:pt x="9184" y="52233"/>
                    <a:pt x="9167" y="52246"/>
                  </a:cubicBezTo>
                  <a:cubicBezTo>
                    <a:pt x="9188" y="52520"/>
                    <a:pt x="8851" y="52688"/>
                    <a:pt x="8872" y="53024"/>
                  </a:cubicBezTo>
                  <a:cubicBezTo>
                    <a:pt x="8872" y="53108"/>
                    <a:pt x="8809" y="53193"/>
                    <a:pt x="8746" y="53235"/>
                  </a:cubicBezTo>
                  <a:cubicBezTo>
                    <a:pt x="8704" y="53277"/>
                    <a:pt x="8662" y="53319"/>
                    <a:pt x="8641" y="53361"/>
                  </a:cubicBezTo>
                  <a:lnTo>
                    <a:pt x="8641" y="53529"/>
                  </a:lnTo>
                  <a:cubicBezTo>
                    <a:pt x="8494" y="53676"/>
                    <a:pt x="8410" y="53886"/>
                    <a:pt x="8368" y="54097"/>
                  </a:cubicBezTo>
                  <a:cubicBezTo>
                    <a:pt x="8326" y="54160"/>
                    <a:pt x="8178" y="54223"/>
                    <a:pt x="8178" y="54370"/>
                  </a:cubicBezTo>
                  <a:cubicBezTo>
                    <a:pt x="8136" y="54496"/>
                    <a:pt x="8073" y="54622"/>
                    <a:pt x="7989" y="54727"/>
                  </a:cubicBezTo>
                  <a:cubicBezTo>
                    <a:pt x="7863" y="54874"/>
                    <a:pt x="7779" y="55043"/>
                    <a:pt x="7695" y="55211"/>
                  </a:cubicBezTo>
                  <a:cubicBezTo>
                    <a:pt x="7632" y="55400"/>
                    <a:pt x="7527" y="55568"/>
                    <a:pt x="7443" y="55715"/>
                  </a:cubicBezTo>
                  <a:cubicBezTo>
                    <a:pt x="7380" y="55884"/>
                    <a:pt x="7295" y="56052"/>
                    <a:pt x="7190" y="56199"/>
                  </a:cubicBezTo>
                  <a:cubicBezTo>
                    <a:pt x="7085" y="56283"/>
                    <a:pt x="7022" y="56409"/>
                    <a:pt x="7001" y="56535"/>
                  </a:cubicBezTo>
                  <a:cubicBezTo>
                    <a:pt x="6959" y="56683"/>
                    <a:pt x="6833" y="56830"/>
                    <a:pt x="6686" y="56893"/>
                  </a:cubicBezTo>
                  <a:lnTo>
                    <a:pt x="6202" y="57839"/>
                  </a:lnTo>
                  <a:lnTo>
                    <a:pt x="6202" y="58154"/>
                  </a:lnTo>
                  <a:cubicBezTo>
                    <a:pt x="6139" y="58259"/>
                    <a:pt x="6055" y="58301"/>
                    <a:pt x="6034" y="58386"/>
                  </a:cubicBezTo>
                  <a:cubicBezTo>
                    <a:pt x="6034" y="58428"/>
                    <a:pt x="6055" y="58470"/>
                    <a:pt x="6055" y="58470"/>
                  </a:cubicBezTo>
                  <a:cubicBezTo>
                    <a:pt x="5929" y="58806"/>
                    <a:pt x="5635" y="59016"/>
                    <a:pt x="5529" y="59332"/>
                  </a:cubicBezTo>
                  <a:cubicBezTo>
                    <a:pt x="5445" y="59542"/>
                    <a:pt x="5361" y="59752"/>
                    <a:pt x="5256" y="59962"/>
                  </a:cubicBezTo>
                  <a:cubicBezTo>
                    <a:pt x="5130" y="60320"/>
                    <a:pt x="4962" y="60677"/>
                    <a:pt x="4773" y="61014"/>
                  </a:cubicBezTo>
                  <a:lnTo>
                    <a:pt x="4836" y="61098"/>
                  </a:lnTo>
                  <a:lnTo>
                    <a:pt x="4352" y="61770"/>
                  </a:lnTo>
                  <a:cubicBezTo>
                    <a:pt x="4331" y="61855"/>
                    <a:pt x="4415" y="61876"/>
                    <a:pt x="4373" y="61918"/>
                  </a:cubicBezTo>
                  <a:cubicBezTo>
                    <a:pt x="4268" y="62086"/>
                    <a:pt x="4184" y="62275"/>
                    <a:pt x="4121" y="62464"/>
                  </a:cubicBezTo>
                  <a:cubicBezTo>
                    <a:pt x="4163" y="62485"/>
                    <a:pt x="4163" y="62548"/>
                    <a:pt x="4163" y="62590"/>
                  </a:cubicBezTo>
                  <a:cubicBezTo>
                    <a:pt x="4100" y="62632"/>
                    <a:pt x="4016" y="62569"/>
                    <a:pt x="3932" y="62696"/>
                  </a:cubicBezTo>
                  <a:cubicBezTo>
                    <a:pt x="3911" y="62864"/>
                    <a:pt x="3826" y="63032"/>
                    <a:pt x="3679" y="63137"/>
                  </a:cubicBezTo>
                  <a:cubicBezTo>
                    <a:pt x="3679" y="63221"/>
                    <a:pt x="3658" y="63305"/>
                    <a:pt x="3616" y="63389"/>
                  </a:cubicBezTo>
                  <a:cubicBezTo>
                    <a:pt x="3469" y="63747"/>
                    <a:pt x="3343" y="64104"/>
                    <a:pt x="3196" y="64462"/>
                  </a:cubicBezTo>
                  <a:cubicBezTo>
                    <a:pt x="3175" y="64546"/>
                    <a:pt x="3196" y="64630"/>
                    <a:pt x="3238" y="64693"/>
                  </a:cubicBezTo>
                  <a:cubicBezTo>
                    <a:pt x="3175" y="64756"/>
                    <a:pt x="3091" y="64819"/>
                    <a:pt x="3049" y="64861"/>
                  </a:cubicBezTo>
                  <a:cubicBezTo>
                    <a:pt x="3028" y="64924"/>
                    <a:pt x="3112" y="64945"/>
                    <a:pt x="3112" y="65008"/>
                  </a:cubicBezTo>
                  <a:lnTo>
                    <a:pt x="2985" y="65113"/>
                  </a:lnTo>
                  <a:lnTo>
                    <a:pt x="2985" y="65408"/>
                  </a:lnTo>
                  <a:cubicBezTo>
                    <a:pt x="2817" y="65597"/>
                    <a:pt x="2775" y="65849"/>
                    <a:pt x="2565" y="65975"/>
                  </a:cubicBezTo>
                  <a:lnTo>
                    <a:pt x="2607" y="66038"/>
                  </a:lnTo>
                  <a:cubicBezTo>
                    <a:pt x="2460" y="66144"/>
                    <a:pt x="2523" y="66417"/>
                    <a:pt x="2334" y="66480"/>
                  </a:cubicBezTo>
                  <a:cubicBezTo>
                    <a:pt x="2271" y="66627"/>
                    <a:pt x="2355" y="66753"/>
                    <a:pt x="2376" y="66900"/>
                  </a:cubicBezTo>
                  <a:lnTo>
                    <a:pt x="2250" y="67048"/>
                  </a:lnTo>
                  <a:lnTo>
                    <a:pt x="2355" y="67090"/>
                  </a:lnTo>
                  <a:cubicBezTo>
                    <a:pt x="2418" y="67237"/>
                    <a:pt x="2187" y="67384"/>
                    <a:pt x="2418" y="67489"/>
                  </a:cubicBezTo>
                  <a:cubicBezTo>
                    <a:pt x="2439" y="67321"/>
                    <a:pt x="2649" y="67279"/>
                    <a:pt x="2691" y="67132"/>
                  </a:cubicBezTo>
                  <a:cubicBezTo>
                    <a:pt x="2670" y="67048"/>
                    <a:pt x="2607" y="67069"/>
                    <a:pt x="2565" y="67048"/>
                  </a:cubicBezTo>
                  <a:cubicBezTo>
                    <a:pt x="2607" y="67006"/>
                    <a:pt x="2649" y="66984"/>
                    <a:pt x="2670" y="66963"/>
                  </a:cubicBezTo>
                  <a:cubicBezTo>
                    <a:pt x="2817" y="66732"/>
                    <a:pt x="2964" y="66480"/>
                    <a:pt x="3133" y="66249"/>
                  </a:cubicBezTo>
                  <a:cubicBezTo>
                    <a:pt x="3322" y="65975"/>
                    <a:pt x="3448" y="65681"/>
                    <a:pt x="3532" y="65366"/>
                  </a:cubicBezTo>
                  <a:cubicBezTo>
                    <a:pt x="3553" y="65218"/>
                    <a:pt x="3700" y="65071"/>
                    <a:pt x="3553" y="64924"/>
                  </a:cubicBezTo>
                  <a:lnTo>
                    <a:pt x="3721" y="64882"/>
                  </a:lnTo>
                  <a:lnTo>
                    <a:pt x="3679" y="64798"/>
                  </a:lnTo>
                  <a:cubicBezTo>
                    <a:pt x="3721" y="64777"/>
                    <a:pt x="3763" y="64777"/>
                    <a:pt x="3784" y="64756"/>
                  </a:cubicBezTo>
                  <a:cubicBezTo>
                    <a:pt x="3911" y="64672"/>
                    <a:pt x="3911" y="64483"/>
                    <a:pt x="4058" y="64399"/>
                  </a:cubicBezTo>
                  <a:cubicBezTo>
                    <a:pt x="4079" y="64377"/>
                    <a:pt x="4100" y="64314"/>
                    <a:pt x="4121" y="64272"/>
                  </a:cubicBezTo>
                  <a:lnTo>
                    <a:pt x="4436" y="63431"/>
                  </a:lnTo>
                  <a:cubicBezTo>
                    <a:pt x="4562" y="63368"/>
                    <a:pt x="4520" y="63200"/>
                    <a:pt x="4625" y="63116"/>
                  </a:cubicBezTo>
                  <a:cubicBezTo>
                    <a:pt x="4730" y="63032"/>
                    <a:pt x="4794" y="62927"/>
                    <a:pt x="4815" y="62801"/>
                  </a:cubicBezTo>
                  <a:cubicBezTo>
                    <a:pt x="4836" y="62717"/>
                    <a:pt x="4899" y="62611"/>
                    <a:pt x="4962" y="62548"/>
                  </a:cubicBezTo>
                  <a:cubicBezTo>
                    <a:pt x="5151" y="62275"/>
                    <a:pt x="5298" y="61960"/>
                    <a:pt x="5403" y="61644"/>
                  </a:cubicBezTo>
                  <a:cubicBezTo>
                    <a:pt x="5466" y="61371"/>
                    <a:pt x="5635" y="61140"/>
                    <a:pt x="5740" y="60887"/>
                  </a:cubicBezTo>
                  <a:cubicBezTo>
                    <a:pt x="5824" y="60698"/>
                    <a:pt x="5929" y="60551"/>
                    <a:pt x="5992" y="60362"/>
                  </a:cubicBezTo>
                  <a:cubicBezTo>
                    <a:pt x="6097" y="60110"/>
                    <a:pt x="6223" y="59857"/>
                    <a:pt x="6412" y="59668"/>
                  </a:cubicBezTo>
                  <a:cubicBezTo>
                    <a:pt x="6539" y="59521"/>
                    <a:pt x="6665" y="59374"/>
                    <a:pt x="6749" y="59205"/>
                  </a:cubicBezTo>
                  <a:cubicBezTo>
                    <a:pt x="6833" y="58974"/>
                    <a:pt x="6938" y="58743"/>
                    <a:pt x="7085" y="58554"/>
                  </a:cubicBezTo>
                  <a:cubicBezTo>
                    <a:pt x="7085" y="58386"/>
                    <a:pt x="7253" y="58280"/>
                    <a:pt x="7211" y="58091"/>
                  </a:cubicBezTo>
                  <a:cubicBezTo>
                    <a:pt x="7211" y="58091"/>
                    <a:pt x="7253" y="58070"/>
                    <a:pt x="7253" y="58049"/>
                  </a:cubicBezTo>
                  <a:cubicBezTo>
                    <a:pt x="7316" y="58028"/>
                    <a:pt x="7359" y="57986"/>
                    <a:pt x="7401" y="57944"/>
                  </a:cubicBezTo>
                  <a:cubicBezTo>
                    <a:pt x="7380" y="57902"/>
                    <a:pt x="7338" y="57860"/>
                    <a:pt x="7401" y="57818"/>
                  </a:cubicBezTo>
                  <a:cubicBezTo>
                    <a:pt x="7506" y="57755"/>
                    <a:pt x="7506" y="57671"/>
                    <a:pt x="7422" y="57566"/>
                  </a:cubicBezTo>
                  <a:cubicBezTo>
                    <a:pt x="7569" y="57397"/>
                    <a:pt x="7695" y="57208"/>
                    <a:pt x="7779" y="56998"/>
                  </a:cubicBezTo>
                  <a:cubicBezTo>
                    <a:pt x="7863" y="56977"/>
                    <a:pt x="7926" y="56956"/>
                    <a:pt x="7989" y="56914"/>
                  </a:cubicBezTo>
                  <a:cubicBezTo>
                    <a:pt x="8200" y="56641"/>
                    <a:pt x="8347" y="56346"/>
                    <a:pt x="8452" y="56052"/>
                  </a:cubicBezTo>
                  <a:cubicBezTo>
                    <a:pt x="8557" y="55779"/>
                    <a:pt x="8704" y="55505"/>
                    <a:pt x="8872" y="55295"/>
                  </a:cubicBezTo>
                  <a:cubicBezTo>
                    <a:pt x="8914" y="55253"/>
                    <a:pt x="8914" y="55211"/>
                    <a:pt x="8977" y="55190"/>
                  </a:cubicBezTo>
                  <a:cubicBezTo>
                    <a:pt x="9167" y="55043"/>
                    <a:pt x="9314" y="54832"/>
                    <a:pt x="9377" y="54601"/>
                  </a:cubicBezTo>
                  <a:cubicBezTo>
                    <a:pt x="9419" y="54496"/>
                    <a:pt x="9503" y="54412"/>
                    <a:pt x="9587" y="54370"/>
                  </a:cubicBezTo>
                  <a:cubicBezTo>
                    <a:pt x="9629" y="54370"/>
                    <a:pt x="9629" y="54349"/>
                    <a:pt x="9629" y="54349"/>
                  </a:cubicBezTo>
                  <a:lnTo>
                    <a:pt x="9566" y="54244"/>
                  </a:lnTo>
                  <a:cubicBezTo>
                    <a:pt x="9587" y="54181"/>
                    <a:pt x="9692" y="54139"/>
                    <a:pt x="9713" y="54055"/>
                  </a:cubicBezTo>
                  <a:cubicBezTo>
                    <a:pt x="9734" y="53907"/>
                    <a:pt x="9818" y="53760"/>
                    <a:pt x="9924" y="53634"/>
                  </a:cubicBezTo>
                  <a:cubicBezTo>
                    <a:pt x="9966" y="53592"/>
                    <a:pt x="10008" y="53508"/>
                    <a:pt x="10008" y="53445"/>
                  </a:cubicBezTo>
                  <a:cubicBezTo>
                    <a:pt x="9987" y="53319"/>
                    <a:pt x="10071" y="53235"/>
                    <a:pt x="10134" y="53150"/>
                  </a:cubicBezTo>
                  <a:cubicBezTo>
                    <a:pt x="10239" y="53024"/>
                    <a:pt x="10323" y="52877"/>
                    <a:pt x="10386" y="52709"/>
                  </a:cubicBezTo>
                  <a:cubicBezTo>
                    <a:pt x="10386" y="52625"/>
                    <a:pt x="10512" y="52667"/>
                    <a:pt x="10512" y="52562"/>
                  </a:cubicBezTo>
                  <a:lnTo>
                    <a:pt x="10512" y="52436"/>
                  </a:lnTo>
                  <a:cubicBezTo>
                    <a:pt x="10596" y="52331"/>
                    <a:pt x="10659" y="52225"/>
                    <a:pt x="10764" y="52141"/>
                  </a:cubicBezTo>
                  <a:cubicBezTo>
                    <a:pt x="10849" y="52036"/>
                    <a:pt x="10786" y="51910"/>
                    <a:pt x="10849" y="51826"/>
                  </a:cubicBezTo>
                  <a:cubicBezTo>
                    <a:pt x="11017" y="51658"/>
                    <a:pt x="11101" y="51426"/>
                    <a:pt x="11248" y="51237"/>
                  </a:cubicBezTo>
                  <a:cubicBezTo>
                    <a:pt x="11374" y="51111"/>
                    <a:pt x="11437" y="50943"/>
                    <a:pt x="11437" y="50754"/>
                  </a:cubicBezTo>
                  <a:cubicBezTo>
                    <a:pt x="11542" y="50670"/>
                    <a:pt x="11542" y="50501"/>
                    <a:pt x="11669" y="50417"/>
                  </a:cubicBezTo>
                  <a:cubicBezTo>
                    <a:pt x="11674" y="50412"/>
                    <a:pt x="11683" y="50411"/>
                    <a:pt x="11694" y="50411"/>
                  </a:cubicBezTo>
                  <a:cubicBezTo>
                    <a:pt x="11705" y="50411"/>
                    <a:pt x="11718" y="50412"/>
                    <a:pt x="11732" y="50412"/>
                  </a:cubicBezTo>
                  <a:cubicBezTo>
                    <a:pt x="11758" y="50412"/>
                    <a:pt x="11784" y="50407"/>
                    <a:pt x="11795" y="50375"/>
                  </a:cubicBezTo>
                  <a:cubicBezTo>
                    <a:pt x="11816" y="50291"/>
                    <a:pt x="11732" y="50270"/>
                    <a:pt x="11774" y="50165"/>
                  </a:cubicBezTo>
                  <a:lnTo>
                    <a:pt x="12110" y="49850"/>
                  </a:lnTo>
                  <a:cubicBezTo>
                    <a:pt x="12131" y="49408"/>
                    <a:pt x="12446" y="49177"/>
                    <a:pt x="12657" y="48861"/>
                  </a:cubicBezTo>
                  <a:cubicBezTo>
                    <a:pt x="12615" y="48840"/>
                    <a:pt x="12615" y="48798"/>
                    <a:pt x="12615" y="48777"/>
                  </a:cubicBezTo>
                  <a:lnTo>
                    <a:pt x="12846" y="48651"/>
                  </a:lnTo>
                  <a:cubicBezTo>
                    <a:pt x="12825" y="48609"/>
                    <a:pt x="12762" y="48567"/>
                    <a:pt x="12825" y="48504"/>
                  </a:cubicBezTo>
                  <a:lnTo>
                    <a:pt x="12825" y="48504"/>
                  </a:lnTo>
                  <a:cubicBezTo>
                    <a:pt x="12854" y="48518"/>
                    <a:pt x="12882" y="48552"/>
                    <a:pt x="12918" y="48552"/>
                  </a:cubicBezTo>
                  <a:cubicBezTo>
                    <a:pt x="12934" y="48552"/>
                    <a:pt x="12952" y="48545"/>
                    <a:pt x="12972" y="48525"/>
                  </a:cubicBezTo>
                  <a:lnTo>
                    <a:pt x="12909" y="48441"/>
                  </a:lnTo>
                  <a:cubicBezTo>
                    <a:pt x="13014" y="48252"/>
                    <a:pt x="13182" y="48084"/>
                    <a:pt x="13182" y="47852"/>
                  </a:cubicBezTo>
                  <a:cubicBezTo>
                    <a:pt x="13245" y="47789"/>
                    <a:pt x="13308" y="47747"/>
                    <a:pt x="13350" y="47663"/>
                  </a:cubicBezTo>
                  <a:cubicBezTo>
                    <a:pt x="13435" y="47537"/>
                    <a:pt x="13519" y="47390"/>
                    <a:pt x="13561" y="47243"/>
                  </a:cubicBezTo>
                  <a:cubicBezTo>
                    <a:pt x="13603" y="47095"/>
                    <a:pt x="13771" y="47053"/>
                    <a:pt x="13876" y="46927"/>
                  </a:cubicBezTo>
                  <a:cubicBezTo>
                    <a:pt x="14065" y="46675"/>
                    <a:pt x="14107" y="46360"/>
                    <a:pt x="14276" y="46086"/>
                  </a:cubicBezTo>
                  <a:cubicBezTo>
                    <a:pt x="14318" y="46065"/>
                    <a:pt x="14423" y="46086"/>
                    <a:pt x="14465" y="46002"/>
                  </a:cubicBezTo>
                  <a:cubicBezTo>
                    <a:pt x="14528" y="45918"/>
                    <a:pt x="14444" y="45855"/>
                    <a:pt x="14444" y="45771"/>
                  </a:cubicBezTo>
                  <a:cubicBezTo>
                    <a:pt x="14528" y="45582"/>
                    <a:pt x="14654" y="45392"/>
                    <a:pt x="14759" y="45203"/>
                  </a:cubicBezTo>
                  <a:cubicBezTo>
                    <a:pt x="14864" y="45014"/>
                    <a:pt x="14948" y="44825"/>
                    <a:pt x="15032" y="44636"/>
                  </a:cubicBezTo>
                  <a:cubicBezTo>
                    <a:pt x="15159" y="44362"/>
                    <a:pt x="15306" y="44089"/>
                    <a:pt x="15453" y="43837"/>
                  </a:cubicBezTo>
                  <a:cubicBezTo>
                    <a:pt x="15579" y="43689"/>
                    <a:pt x="15663" y="43521"/>
                    <a:pt x="15747" y="43374"/>
                  </a:cubicBezTo>
                  <a:cubicBezTo>
                    <a:pt x="15894" y="43332"/>
                    <a:pt x="15958" y="43206"/>
                    <a:pt x="16063" y="43101"/>
                  </a:cubicBezTo>
                  <a:cubicBezTo>
                    <a:pt x="16119" y="43063"/>
                    <a:pt x="16158" y="42992"/>
                    <a:pt x="16241" y="42992"/>
                  </a:cubicBezTo>
                  <a:cubicBezTo>
                    <a:pt x="16251" y="42992"/>
                    <a:pt x="16261" y="42993"/>
                    <a:pt x="16273" y="42996"/>
                  </a:cubicBezTo>
                  <a:cubicBezTo>
                    <a:pt x="16252" y="42870"/>
                    <a:pt x="16357" y="42827"/>
                    <a:pt x="16420" y="42764"/>
                  </a:cubicBezTo>
                  <a:cubicBezTo>
                    <a:pt x="16450" y="42779"/>
                    <a:pt x="16458" y="42794"/>
                    <a:pt x="16483" y="42794"/>
                  </a:cubicBezTo>
                  <a:cubicBezTo>
                    <a:pt x="16494" y="42794"/>
                    <a:pt x="16507" y="42792"/>
                    <a:pt x="16525" y="42785"/>
                  </a:cubicBezTo>
                  <a:cubicBezTo>
                    <a:pt x="16588" y="42701"/>
                    <a:pt x="16630" y="42596"/>
                    <a:pt x="16630" y="42491"/>
                  </a:cubicBezTo>
                  <a:lnTo>
                    <a:pt x="16630" y="42491"/>
                  </a:lnTo>
                  <a:lnTo>
                    <a:pt x="16504" y="42554"/>
                  </a:lnTo>
                  <a:cubicBezTo>
                    <a:pt x="16567" y="42344"/>
                    <a:pt x="16609" y="42176"/>
                    <a:pt x="16672" y="42008"/>
                  </a:cubicBezTo>
                  <a:lnTo>
                    <a:pt x="16798" y="41987"/>
                  </a:lnTo>
                  <a:cubicBezTo>
                    <a:pt x="16862" y="41923"/>
                    <a:pt x="16883" y="41839"/>
                    <a:pt x="16862" y="41755"/>
                  </a:cubicBezTo>
                  <a:cubicBezTo>
                    <a:pt x="16946" y="41671"/>
                    <a:pt x="17093" y="41734"/>
                    <a:pt x="17135" y="41587"/>
                  </a:cubicBezTo>
                  <a:lnTo>
                    <a:pt x="17093" y="41524"/>
                  </a:lnTo>
                  <a:cubicBezTo>
                    <a:pt x="17135" y="41524"/>
                    <a:pt x="17156" y="41503"/>
                    <a:pt x="17198" y="41482"/>
                  </a:cubicBezTo>
                  <a:cubicBezTo>
                    <a:pt x="17219" y="41461"/>
                    <a:pt x="17177" y="41398"/>
                    <a:pt x="17219" y="41398"/>
                  </a:cubicBezTo>
                  <a:lnTo>
                    <a:pt x="17324" y="41440"/>
                  </a:lnTo>
                  <a:cubicBezTo>
                    <a:pt x="17387" y="41419"/>
                    <a:pt x="17429" y="41377"/>
                    <a:pt x="17450" y="41314"/>
                  </a:cubicBezTo>
                  <a:lnTo>
                    <a:pt x="17408" y="41209"/>
                  </a:lnTo>
                  <a:lnTo>
                    <a:pt x="17471" y="41146"/>
                  </a:lnTo>
                  <a:cubicBezTo>
                    <a:pt x="17475" y="41144"/>
                    <a:pt x="17478" y="41143"/>
                    <a:pt x="17481" y="41143"/>
                  </a:cubicBezTo>
                  <a:cubicBezTo>
                    <a:pt x="17507" y="41143"/>
                    <a:pt x="17524" y="41196"/>
                    <a:pt x="17539" y="41196"/>
                  </a:cubicBezTo>
                  <a:cubicBezTo>
                    <a:pt x="17545" y="41196"/>
                    <a:pt x="17550" y="41188"/>
                    <a:pt x="17555" y="41167"/>
                  </a:cubicBezTo>
                  <a:cubicBezTo>
                    <a:pt x="17597" y="41103"/>
                    <a:pt x="17555" y="41103"/>
                    <a:pt x="17534" y="41040"/>
                  </a:cubicBezTo>
                  <a:cubicBezTo>
                    <a:pt x="17513" y="40977"/>
                    <a:pt x="17576" y="40935"/>
                    <a:pt x="17576" y="40893"/>
                  </a:cubicBezTo>
                  <a:cubicBezTo>
                    <a:pt x="17534" y="40746"/>
                    <a:pt x="17660" y="40620"/>
                    <a:pt x="17703" y="40473"/>
                  </a:cubicBezTo>
                  <a:cubicBezTo>
                    <a:pt x="17766" y="40326"/>
                    <a:pt x="17892" y="40220"/>
                    <a:pt x="18039" y="40178"/>
                  </a:cubicBezTo>
                  <a:cubicBezTo>
                    <a:pt x="18060" y="40157"/>
                    <a:pt x="18081" y="40136"/>
                    <a:pt x="18102" y="40115"/>
                  </a:cubicBezTo>
                  <a:cubicBezTo>
                    <a:pt x="18165" y="39989"/>
                    <a:pt x="18270" y="39884"/>
                    <a:pt x="18396" y="39821"/>
                  </a:cubicBezTo>
                  <a:cubicBezTo>
                    <a:pt x="18375" y="39779"/>
                    <a:pt x="18312" y="39716"/>
                    <a:pt x="18354" y="39674"/>
                  </a:cubicBezTo>
                  <a:cubicBezTo>
                    <a:pt x="18375" y="39653"/>
                    <a:pt x="18396" y="39590"/>
                    <a:pt x="18459" y="39590"/>
                  </a:cubicBezTo>
                  <a:cubicBezTo>
                    <a:pt x="18459" y="39574"/>
                    <a:pt x="18484" y="39534"/>
                    <a:pt x="18495" y="39534"/>
                  </a:cubicBezTo>
                  <a:cubicBezTo>
                    <a:pt x="18499" y="39534"/>
                    <a:pt x="18501" y="39538"/>
                    <a:pt x="18501" y="39548"/>
                  </a:cubicBezTo>
                  <a:cubicBezTo>
                    <a:pt x="18501" y="39590"/>
                    <a:pt x="18480" y="39590"/>
                    <a:pt x="18459" y="39590"/>
                  </a:cubicBezTo>
                  <a:cubicBezTo>
                    <a:pt x="18459" y="39630"/>
                    <a:pt x="18477" y="39654"/>
                    <a:pt x="18506" y="39654"/>
                  </a:cubicBezTo>
                  <a:cubicBezTo>
                    <a:pt x="18522" y="39654"/>
                    <a:pt x="18542" y="39647"/>
                    <a:pt x="18565" y="39632"/>
                  </a:cubicBezTo>
                  <a:cubicBezTo>
                    <a:pt x="18628" y="39569"/>
                    <a:pt x="18543" y="39485"/>
                    <a:pt x="18628" y="39401"/>
                  </a:cubicBezTo>
                  <a:cubicBezTo>
                    <a:pt x="18774" y="39317"/>
                    <a:pt x="18858" y="39151"/>
                    <a:pt x="18879" y="38963"/>
                  </a:cubicBezTo>
                  <a:lnTo>
                    <a:pt x="18879" y="38963"/>
                  </a:lnTo>
                  <a:cubicBezTo>
                    <a:pt x="18880" y="38969"/>
                    <a:pt x="18880" y="38975"/>
                    <a:pt x="18880" y="38980"/>
                  </a:cubicBezTo>
                  <a:cubicBezTo>
                    <a:pt x="18985" y="38959"/>
                    <a:pt x="19027" y="38854"/>
                    <a:pt x="19006" y="38770"/>
                  </a:cubicBezTo>
                  <a:cubicBezTo>
                    <a:pt x="18985" y="38644"/>
                    <a:pt x="19174" y="38665"/>
                    <a:pt x="19153" y="38517"/>
                  </a:cubicBezTo>
                  <a:cubicBezTo>
                    <a:pt x="19132" y="38370"/>
                    <a:pt x="19174" y="38223"/>
                    <a:pt x="19237" y="38097"/>
                  </a:cubicBezTo>
                  <a:cubicBezTo>
                    <a:pt x="19321" y="37971"/>
                    <a:pt x="19384" y="37866"/>
                    <a:pt x="19448" y="37740"/>
                  </a:cubicBezTo>
                  <a:cubicBezTo>
                    <a:pt x="19574" y="37466"/>
                    <a:pt x="19763" y="37256"/>
                    <a:pt x="19910" y="37004"/>
                  </a:cubicBezTo>
                  <a:cubicBezTo>
                    <a:pt x="19973" y="36878"/>
                    <a:pt x="20099" y="36751"/>
                    <a:pt x="20141" y="36625"/>
                  </a:cubicBezTo>
                  <a:cubicBezTo>
                    <a:pt x="20373" y="36415"/>
                    <a:pt x="20604" y="36184"/>
                    <a:pt x="20793" y="35931"/>
                  </a:cubicBezTo>
                  <a:cubicBezTo>
                    <a:pt x="20793" y="35847"/>
                    <a:pt x="20835" y="35784"/>
                    <a:pt x="20919" y="35742"/>
                  </a:cubicBezTo>
                  <a:cubicBezTo>
                    <a:pt x="20919" y="35700"/>
                    <a:pt x="20919" y="35637"/>
                    <a:pt x="20940" y="35574"/>
                  </a:cubicBezTo>
                  <a:cubicBezTo>
                    <a:pt x="21129" y="35238"/>
                    <a:pt x="21361" y="34964"/>
                    <a:pt x="21655" y="34733"/>
                  </a:cubicBezTo>
                  <a:cubicBezTo>
                    <a:pt x="21697" y="34670"/>
                    <a:pt x="21613" y="34628"/>
                    <a:pt x="21613" y="34586"/>
                  </a:cubicBezTo>
                  <a:cubicBezTo>
                    <a:pt x="21760" y="34292"/>
                    <a:pt x="21886" y="34018"/>
                    <a:pt x="22013" y="33703"/>
                  </a:cubicBezTo>
                  <a:cubicBezTo>
                    <a:pt x="22244" y="33556"/>
                    <a:pt x="22475" y="33388"/>
                    <a:pt x="22706" y="33240"/>
                  </a:cubicBezTo>
                  <a:cubicBezTo>
                    <a:pt x="22706" y="33030"/>
                    <a:pt x="22896" y="32946"/>
                    <a:pt x="22980" y="32778"/>
                  </a:cubicBezTo>
                  <a:lnTo>
                    <a:pt x="23043" y="32904"/>
                  </a:lnTo>
                  <a:cubicBezTo>
                    <a:pt x="23085" y="32820"/>
                    <a:pt x="23085" y="32694"/>
                    <a:pt x="23211" y="32694"/>
                  </a:cubicBezTo>
                  <a:cubicBezTo>
                    <a:pt x="23148" y="32462"/>
                    <a:pt x="23316" y="32273"/>
                    <a:pt x="23379" y="32084"/>
                  </a:cubicBezTo>
                  <a:cubicBezTo>
                    <a:pt x="23400" y="31958"/>
                    <a:pt x="23505" y="31853"/>
                    <a:pt x="23652" y="31853"/>
                  </a:cubicBezTo>
                  <a:cubicBezTo>
                    <a:pt x="23694" y="31832"/>
                    <a:pt x="23737" y="31811"/>
                    <a:pt x="23737" y="31748"/>
                  </a:cubicBezTo>
                  <a:lnTo>
                    <a:pt x="23715" y="31685"/>
                  </a:lnTo>
                  <a:cubicBezTo>
                    <a:pt x="23779" y="31664"/>
                    <a:pt x="23842" y="31643"/>
                    <a:pt x="23842" y="31600"/>
                  </a:cubicBezTo>
                  <a:cubicBezTo>
                    <a:pt x="23863" y="31453"/>
                    <a:pt x="23989" y="31369"/>
                    <a:pt x="24031" y="31222"/>
                  </a:cubicBezTo>
                  <a:cubicBezTo>
                    <a:pt x="24052" y="31054"/>
                    <a:pt x="24115" y="30886"/>
                    <a:pt x="24178" y="30717"/>
                  </a:cubicBezTo>
                  <a:cubicBezTo>
                    <a:pt x="24367" y="30318"/>
                    <a:pt x="24641" y="29982"/>
                    <a:pt x="24977" y="29687"/>
                  </a:cubicBezTo>
                  <a:cubicBezTo>
                    <a:pt x="25166" y="29540"/>
                    <a:pt x="25334" y="29351"/>
                    <a:pt x="25439" y="29141"/>
                  </a:cubicBezTo>
                  <a:cubicBezTo>
                    <a:pt x="25566" y="28846"/>
                    <a:pt x="25818" y="28636"/>
                    <a:pt x="25944" y="28342"/>
                  </a:cubicBezTo>
                  <a:cubicBezTo>
                    <a:pt x="25965" y="28279"/>
                    <a:pt x="26028" y="28216"/>
                    <a:pt x="26112" y="28195"/>
                  </a:cubicBezTo>
                  <a:cubicBezTo>
                    <a:pt x="26175" y="28216"/>
                    <a:pt x="26133" y="28300"/>
                    <a:pt x="26196" y="28300"/>
                  </a:cubicBezTo>
                  <a:cubicBezTo>
                    <a:pt x="26259" y="28279"/>
                    <a:pt x="26301" y="28216"/>
                    <a:pt x="26280" y="28152"/>
                  </a:cubicBezTo>
                  <a:cubicBezTo>
                    <a:pt x="26259" y="28110"/>
                    <a:pt x="26175" y="28152"/>
                    <a:pt x="26175" y="28047"/>
                  </a:cubicBezTo>
                  <a:cubicBezTo>
                    <a:pt x="26259" y="27963"/>
                    <a:pt x="26217" y="27774"/>
                    <a:pt x="26407" y="27711"/>
                  </a:cubicBezTo>
                  <a:lnTo>
                    <a:pt x="26470" y="27753"/>
                  </a:lnTo>
                  <a:cubicBezTo>
                    <a:pt x="26491" y="27648"/>
                    <a:pt x="26554" y="27564"/>
                    <a:pt x="26659" y="27522"/>
                  </a:cubicBezTo>
                  <a:cubicBezTo>
                    <a:pt x="26659" y="27501"/>
                    <a:pt x="26638" y="27480"/>
                    <a:pt x="26680" y="27480"/>
                  </a:cubicBezTo>
                  <a:cubicBezTo>
                    <a:pt x="26691" y="27474"/>
                    <a:pt x="26699" y="27471"/>
                    <a:pt x="26705" y="27471"/>
                  </a:cubicBezTo>
                  <a:cubicBezTo>
                    <a:pt x="26722" y="27471"/>
                    <a:pt x="26722" y="27491"/>
                    <a:pt x="26722" y="27522"/>
                  </a:cubicBezTo>
                  <a:cubicBezTo>
                    <a:pt x="26743" y="27501"/>
                    <a:pt x="26764" y="27480"/>
                    <a:pt x="26764" y="27480"/>
                  </a:cubicBezTo>
                  <a:cubicBezTo>
                    <a:pt x="26827" y="27417"/>
                    <a:pt x="26701" y="27354"/>
                    <a:pt x="26764" y="27269"/>
                  </a:cubicBezTo>
                  <a:cubicBezTo>
                    <a:pt x="26764" y="27248"/>
                    <a:pt x="26743" y="27227"/>
                    <a:pt x="26722" y="27206"/>
                  </a:cubicBezTo>
                  <a:cubicBezTo>
                    <a:pt x="26743" y="27122"/>
                    <a:pt x="26827" y="27122"/>
                    <a:pt x="26827" y="27059"/>
                  </a:cubicBezTo>
                  <a:cubicBezTo>
                    <a:pt x="26848" y="26933"/>
                    <a:pt x="26932" y="26828"/>
                    <a:pt x="27058" y="26765"/>
                  </a:cubicBezTo>
                  <a:cubicBezTo>
                    <a:pt x="27163" y="26660"/>
                    <a:pt x="27206" y="26492"/>
                    <a:pt x="27185" y="26344"/>
                  </a:cubicBezTo>
                  <a:cubicBezTo>
                    <a:pt x="27416" y="25861"/>
                    <a:pt x="27794" y="25419"/>
                    <a:pt x="28236" y="25104"/>
                  </a:cubicBezTo>
                  <a:cubicBezTo>
                    <a:pt x="28215" y="25062"/>
                    <a:pt x="28194" y="25020"/>
                    <a:pt x="28194" y="25020"/>
                  </a:cubicBezTo>
                  <a:cubicBezTo>
                    <a:pt x="28551" y="24725"/>
                    <a:pt x="28866" y="24389"/>
                    <a:pt x="29140" y="24011"/>
                  </a:cubicBezTo>
                  <a:cubicBezTo>
                    <a:pt x="29182" y="23779"/>
                    <a:pt x="29266" y="23569"/>
                    <a:pt x="29371" y="23380"/>
                  </a:cubicBezTo>
                  <a:cubicBezTo>
                    <a:pt x="29413" y="23233"/>
                    <a:pt x="29518" y="23107"/>
                    <a:pt x="29644" y="23001"/>
                  </a:cubicBezTo>
                  <a:cubicBezTo>
                    <a:pt x="29728" y="22959"/>
                    <a:pt x="29792" y="22854"/>
                    <a:pt x="29792" y="22749"/>
                  </a:cubicBezTo>
                  <a:cubicBezTo>
                    <a:pt x="29826" y="22766"/>
                    <a:pt x="29860" y="22797"/>
                    <a:pt x="29905" y="22797"/>
                  </a:cubicBezTo>
                  <a:cubicBezTo>
                    <a:pt x="29915" y="22797"/>
                    <a:pt x="29927" y="22795"/>
                    <a:pt x="29939" y="22791"/>
                  </a:cubicBezTo>
                  <a:cubicBezTo>
                    <a:pt x="30212" y="22497"/>
                    <a:pt x="30338" y="22097"/>
                    <a:pt x="30569" y="21740"/>
                  </a:cubicBezTo>
                  <a:cubicBezTo>
                    <a:pt x="30759" y="21614"/>
                    <a:pt x="30801" y="21593"/>
                    <a:pt x="30822" y="21488"/>
                  </a:cubicBezTo>
                  <a:cubicBezTo>
                    <a:pt x="30864" y="21383"/>
                    <a:pt x="30906" y="21277"/>
                    <a:pt x="30969" y="21193"/>
                  </a:cubicBezTo>
                  <a:cubicBezTo>
                    <a:pt x="31095" y="21004"/>
                    <a:pt x="31200" y="20794"/>
                    <a:pt x="31284" y="20584"/>
                  </a:cubicBezTo>
                  <a:cubicBezTo>
                    <a:pt x="31326" y="20437"/>
                    <a:pt x="31389" y="20310"/>
                    <a:pt x="31452" y="20163"/>
                  </a:cubicBezTo>
                  <a:cubicBezTo>
                    <a:pt x="31473" y="20142"/>
                    <a:pt x="31495" y="20100"/>
                    <a:pt x="31537" y="20079"/>
                  </a:cubicBezTo>
                  <a:lnTo>
                    <a:pt x="31600" y="20121"/>
                  </a:lnTo>
                  <a:cubicBezTo>
                    <a:pt x="31747" y="19932"/>
                    <a:pt x="31894" y="19722"/>
                    <a:pt x="31999" y="19511"/>
                  </a:cubicBezTo>
                  <a:cubicBezTo>
                    <a:pt x="32357" y="19217"/>
                    <a:pt x="32588" y="18860"/>
                    <a:pt x="32882" y="18586"/>
                  </a:cubicBezTo>
                  <a:cubicBezTo>
                    <a:pt x="32861" y="18544"/>
                    <a:pt x="32840" y="18523"/>
                    <a:pt x="32840" y="18502"/>
                  </a:cubicBezTo>
                  <a:cubicBezTo>
                    <a:pt x="32861" y="18334"/>
                    <a:pt x="32924" y="18187"/>
                    <a:pt x="33008" y="18040"/>
                  </a:cubicBezTo>
                  <a:cubicBezTo>
                    <a:pt x="33176" y="17851"/>
                    <a:pt x="33261" y="17619"/>
                    <a:pt x="33261" y="17367"/>
                  </a:cubicBezTo>
                  <a:cubicBezTo>
                    <a:pt x="33597" y="17178"/>
                    <a:pt x="33870" y="16904"/>
                    <a:pt x="34059" y="16547"/>
                  </a:cubicBezTo>
                  <a:cubicBezTo>
                    <a:pt x="34102" y="16421"/>
                    <a:pt x="34207" y="16379"/>
                    <a:pt x="34270" y="16295"/>
                  </a:cubicBezTo>
                  <a:lnTo>
                    <a:pt x="34375" y="16358"/>
                  </a:lnTo>
                  <a:cubicBezTo>
                    <a:pt x="34438" y="16295"/>
                    <a:pt x="34312" y="16211"/>
                    <a:pt x="34438" y="16190"/>
                  </a:cubicBezTo>
                  <a:cubicBezTo>
                    <a:pt x="34543" y="16169"/>
                    <a:pt x="34564" y="16063"/>
                    <a:pt x="34606" y="16000"/>
                  </a:cubicBezTo>
                  <a:cubicBezTo>
                    <a:pt x="34690" y="15832"/>
                    <a:pt x="34816" y="15664"/>
                    <a:pt x="34943" y="15538"/>
                  </a:cubicBezTo>
                  <a:cubicBezTo>
                    <a:pt x="35069" y="15412"/>
                    <a:pt x="35153" y="15265"/>
                    <a:pt x="35195" y="15117"/>
                  </a:cubicBezTo>
                  <a:cubicBezTo>
                    <a:pt x="35279" y="14907"/>
                    <a:pt x="35405" y="14718"/>
                    <a:pt x="35552" y="14550"/>
                  </a:cubicBezTo>
                  <a:cubicBezTo>
                    <a:pt x="35636" y="14424"/>
                    <a:pt x="35762" y="14339"/>
                    <a:pt x="35868" y="14234"/>
                  </a:cubicBezTo>
                  <a:cubicBezTo>
                    <a:pt x="36036" y="14024"/>
                    <a:pt x="36204" y="13793"/>
                    <a:pt x="36351" y="13541"/>
                  </a:cubicBezTo>
                  <a:cubicBezTo>
                    <a:pt x="36498" y="13309"/>
                    <a:pt x="36709" y="13141"/>
                    <a:pt x="36961" y="13057"/>
                  </a:cubicBezTo>
                  <a:cubicBezTo>
                    <a:pt x="37045" y="12763"/>
                    <a:pt x="37276" y="12615"/>
                    <a:pt x="37465" y="12426"/>
                  </a:cubicBezTo>
                  <a:cubicBezTo>
                    <a:pt x="37360" y="12300"/>
                    <a:pt x="37655" y="12195"/>
                    <a:pt x="37486" y="12048"/>
                  </a:cubicBezTo>
                  <a:cubicBezTo>
                    <a:pt x="37571" y="11964"/>
                    <a:pt x="37697" y="11880"/>
                    <a:pt x="37718" y="11753"/>
                  </a:cubicBezTo>
                  <a:cubicBezTo>
                    <a:pt x="37760" y="11585"/>
                    <a:pt x="37907" y="11480"/>
                    <a:pt x="37970" y="11333"/>
                  </a:cubicBezTo>
                  <a:cubicBezTo>
                    <a:pt x="38201" y="11228"/>
                    <a:pt x="38285" y="10997"/>
                    <a:pt x="38433" y="10849"/>
                  </a:cubicBezTo>
                  <a:cubicBezTo>
                    <a:pt x="38454" y="10849"/>
                    <a:pt x="38454" y="10807"/>
                    <a:pt x="38454" y="10807"/>
                  </a:cubicBezTo>
                  <a:lnTo>
                    <a:pt x="38390" y="10702"/>
                  </a:lnTo>
                  <a:cubicBezTo>
                    <a:pt x="38580" y="10597"/>
                    <a:pt x="38643" y="10366"/>
                    <a:pt x="38832" y="10261"/>
                  </a:cubicBezTo>
                  <a:lnTo>
                    <a:pt x="38790" y="10177"/>
                  </a:lnTo>
                  <a:cubicBezTo>
                    <a:pt x="38895" y="10093"/>
                    <a:pt x="38979" y="9966"/>
                    <a:pt x="39042" y="9840"/>
                  </a:cubicBezTo>
                  <a:cubicBezTo>
                    <a:pt x="39126" y="9609"/>
                    <a:pt x="39274" y="9420"/>
                    <a:pt x="39484" y="9294"/>
                  </a:cubicBezTo>
                  <a:cubicBezTo>
                    <a:pt x="39547" y="9167"/>
                    <a:pt x="39673" y="9125"/>
                    <a:pt x="39757" y="9020"/>
                  </a:cubicBezTo>
                  <a:cubicBezTo>
                    <a:pt x="39862" y="8873"/>
                    <a:pt x="39988" y="8705"/>
                    <a:pt x="40114" y="8579"/>
                  </a:cubicBezTo>
                  <a:cubicBezTo>
                    <a:pt x="40241" y="8411"/>
                    <a:pt x="40388" y="8305"/>
                    <a:pt x="40535" y="8158"/>
                  </a:cubicBezTo>
                  <a:lnTo>
                    <a:pt x="40535" y="7969"/>
                  </a:lnTo>
                  <a:cubicBezTo>
                    <a:pt x="40661" y="7906"/>
                    <a:pt x="40745" y="7822"/>
                    <a:pt x="40787" y="7696"/>
                  </a:cubicBezTo>
                  <a:cubicBezTo>
                    <a:pt x="40892" y="7528"/>
                    <a:pt x="41040" y="7380"/>
                    <a:pt x="41208" y="7296"/>
                  </a:cubicBezTo>
                  <a:cubicBezTo>
                    <a:pt x="41247" y="7277"/>
                    <a:pt x="41268" y="7238"/>
                    <a:pt x="41271" y="7199"/>
                  </a:cubicBezTo>
                  <a:lnTo>
                    <a:pt x="41271" y="7199"/>
                  </a:lnTo>
                  <a:cubicBezTo>
                    <a:pt x="41271" y="7204"/>
                    <a:pt x="41271" y="7208"/>
                    <a:pt x="41271" y="7212"/>
                  </a:cubicBezTo>
                  <a:cubicBezTo>
                    <a:pt x="41376" y="7191"/>
                    <a:pt x="41292" y="7086"/>
                    <a:pt x="41355" y="7023"/>
                  </a:cubicBezTo>
                  <a:cubicBezTo>
                    <a:pt x="41397" y="6939"/>
                    <a:pt x="41565" y="6960"/>
                    <a:pt x="41565" y="6855"/>
                  </a:cubicBezTo>
                  <a:cubicBezTo>
                    <a:pt x="41586" y="6666"/>
                    <a:pt x="41712" y="6602"/>
                    <a:pt x="41838" y="6518"/>
                  </a:cubicBezTo>
                  <a:cubicBezTo>
                    <a:pt x="41902" y="6476"/>
                    <a:pt x="41944" y="6434"/>
                    <a:pt x="41986" y="6392"/>
                  </a:cubicBezTo>
                  <a:cubicBezTo>
                    <a:pt x="42091" y="6203"/>
                    <a:pt x="42238" y="6035"/>
                    <a:pt x="42364" y="5888"/>
                  </a:cubicBezTo>
                  <a:cubicBezTo>
                    <a:pt x="42469" y="5783"/>
                    <a:pt x="42511" y="5635"/>
                    <a:pt x="42511" y="5509"/>
                  </a:cubicBezTo>
                  <a:cubicBezTo>
                    <a:pt x="42658" y="5299"/>
                    <a:pt x="42827" y="5110"/>
                    <a:pt x="43016" y="4921"/>
                  </a:cubicBezTo>
                  <a:cubicBezTo>
                    <a:pt x="43121" y="4857"/>
                    <a:pt x="43184" y="4773"/>
                    <a:pt x="43268" y="4689"/>
                  </a:cubicBezTo>
                  <a:cubicBezTo>
                    <a:pt x="43436" y="4458"/>
                    <a:pt x="43605" y="4248"/>
                    <a:pt x="43815" y="4059"/>
                  </a:cubicBezTo>
                  <a:cubicBezTo>
                    <a:pt x="43857" y="4016"/>
                    <a:pt x="43899" y="3974"/>
                    <a:pt x="43920" y="3932"/>
                  </a:cubicBezTo>
                  <a:cubicBezTo>
                    <a:pt x="44025" y="3743"/>
                    <a:pt x="44130" y="3596"/>
                    <a:pt x="44277" y="3470"/>
                  </a:cubicBezTo>
                  <a:cubicBezTo>
                    <a:pt x="44340" y="3428"/>
                    <a:pt x="44382" y="3344"/>
                    <a:pt x="44382" y="3260"/>
                  </a:cubicBezTo>
                  <a:cubicBezTo>
                    <a:pt x="44551" y="3154"/>
                    <a:pt x="44698" y="3007"/>
                    <a:pt x="44845" y="2860"/>
                  </a:cubicBezTo>
                  <a:cubicBezTo>
                    <a:pt x="44971" y="2713"/>
                    <a:pt x="45118" y="2566"/>
                    <a:pt x="45286" y="2461"/>
                  </a:cubicBezTo>
                  <a:cubicBezTo>
                    <a:pt x="45308" y="2229"/>
                    <a:pt x="45518" y="2103"/>
                    <a:pt x="45602" y="1935"/>
                  </a:cubicBezTo>
                  <a:cubicBezTo>
                    <a:pt x="45707" y="1746"/>
                    <a:pt x="45791" y="1578"/>
                    <a:pt x="45875" y="1409"/>
                  </a:cubicBezTo>
                  <a:lnTo>
                    <a:pt x="45959" y="1430"/>
                  </a:lnTo>
                  <a:cubicBezTo>
                    <a:pt x="45980" y="1346"/>
                    <a:pt x="45938" y="1220"/>
                    <a:pt x="46022" y="1157"/>
                  </a:cubicBezTo>
                  <a:cubicBezTo>
                    <a:pt x="45959" y="1115"/>
                    <a:pt x="45980" y="1031"/>
                    <a:pt x="45896" y="1010"/>
                  </a:cubicBezTo>
                  <a:cubicBezTo>
                    <a:pt x="45885" y="1008"/>
                    <a:pt x="45874" y="1008"/>
                    <a:pt x="45864" y="1008"/>
                  </a:cubicBezTo>
                  <a:cubicBezTo>
                    <a:pt x="45736" y="1008"/>
                    <a:pt x="45655" y="1118"/>
                    <a:pt x="45539" y="1157"/>
                  </a:cubicBezTo>
                  <a:cubicBezTo>
                    <a:pt x="45497" y="1241"/>
                    <a:pt x="45455" y="1346"/>
                    <a:pt x="45455" y="1452"/>
                  </a:cubicBezTo>
                  <a:cubicBezTo>
                    <a:pt x="45425" y="1445"/>
                    <a:pt x="45399" y="1442"/>
                    <a:pt x="45374" y="1442"/>
                  </a:cubicBezTo>
                  <a:cubicBezTo>
                    <a:pt x="45238" y="1442"/>
                    <a:pt x="45159" y="1531"/>
                    <a:pt x="45034" y="1620"/>
                  </a:cubicBezTo>
                  <a:cubicBezTo>
                    <a:pt x="44908" y="1725"/>
                    <a:pt x="44866" y="1914"/>
                    <a:pt x="44698" y="1935"/>
                  </a:cubicBezTo>
                  <a:cubicBezTo>
                    <a:pt x="44635" y="1998"/>
                    <a:pt x="44698" y="2082"/>
                    <a:pt x="44593" y="2145"/>
                  </a:cubicBezTo>
                  <a:cubicBezTo>
                    <a:pt x="44509" y="2166"/>
                    <a:pt x="44446" y="2250"/>
                    <a:pt x="44361" y="2314"/>
                  </a:cubicBezTo>
                  <a:cubicBezTo>
                    <a:pt x="44382" y="2461"/>
                    <a:pt x="44193" y="2461"/>
                    <a:pt x="44172" y="2524"/>
                  </a:cubicBezTo>
                  <a:cubicBezTo>
                    <a:pt x="44151" y="2587"/>
                    <a:pt x="44172" y="2629"/>
                    <a:pt x="44151" y="2650"/>
                  </a:cubicBezTo>
                  <a:cubicBezTo>
                    <a:pt x="43962" y="2734"/>
                    <a:pt x="43773" y="2881"/>
                    <a:pt x="43626" y="3049"/>
                  </a:cubicBezTo>
                  <a:cubicBezTo>
                    <a:pt x="43584" y="3112"/>
                    <a:pt x="43541" y="3176"/>
                    <a:pt x="43478" y="3218"/>
                  </a:cubicBezTo>
                  <a:cubicBezTo>
                    <a:pt x="43163" y="3407"/>
                    <a:pt x="42911" y="3680"/>
                    <a:pt x="42743" y="3974"/>
                  </a:cubicBezTo>
                  <a:cubicBezTo>
                    <a:pt x="42679" y="4080"/>
                    <a:pt x="42616" y="4143"/>
                    <a:pt x="42532" y="4206"/>
                  </a:cubicBezTo>
                  <a:cubicBezTo>
                    <a:pt x="42427" y="4269"/>
                    <a:pt x="42322" y="4353"/>
                    <a:pt x="42259" y="4458"/>
                  </a:cubicBezTo>
                  <a:cubicBezTo>
                    <a:pt x="42238" y="4500"/>
                    <a:pt x="42175" y="4521"/>
                    <a:pt x="42154" y="4605"/>
                  </a:cubicBezTo>
                  <a:cubicBezTo>
                    <a:pt x="42154" y="4710"/>
                    <a:pt x="42028" y="4689"/>
                    <a:pt x="41986" y="4752"/>
                  </a:cubicBezTo>
                  <a:cubicBezTo>
                    <a:pt x="41860" y="4921"/>
                    <a:pt x="41733" y="5110"/>
                    <a:pt x="41607" y="5299"/>
                  </a:cubicBezTo>
                  <a:cubicBezTo>
                    <a:pt x="41586" y="5320"/>
                    <a:pt x="41607" y="5383"/>
                    <a:pt x="41565" y="5404"/>
                  </a:cubicBezTo>
                  <a:lnTo>
                    <a:pt x="41460" y="5404"/>
                  </a:lnTo>
                  <a:cubicBezTo>
                    <a:pt x="41397" y="5467"/>
                    <a:pt x="41439" y="5509"/>
                    <a:pt x="41418" y="5551"/>
                  </a:cubicBezTo>
                  <a:cubicBezTo>
                    <a:pt x="41187" y="5698"/>
                    <a:pt x="40998" y="5888"/>
                    <a:pt x="40808" y="6098"/>
                  </a:cubicBezTo>
                  <a:cubicBezTo>
                    <a:pt x="40598" y="6308"/>
                    <a:pt x="40430" y="6602"/>
                    <a:pt x="40241" y="6813"/>
                  </a:cubicBezTo>
                  <a:cubicBezTo>
                    <a:pt x="40030" y="7023"/>
                    <a:pt x="39862" y="7233"/>
                    <a:pt x="39652" y="7443"/>
                  </a:cubicBezTo>
                  <a:cubicBezTo>
                    <a:pt x="39526" y="7612"/>
                    <a:pt x="39379" y="7780"/>
                    <a:pt x="39274" y="7969"/>
                  </a:cubicBezTo>
                  <a:cubicBezTo>
                    <a:pt x="39105" y="8200"/>
                    <a:pt x="38853" y="8369"/>
                    <a:pt x="38748" y="8621"/>
                  </a:cubicBezTo>
                  <a:lnTo>
                    <a:pt x="38601" y="8621"/>
                  </a:lnTo>
                  <a:cubicBezTo>
                    <a:pt x="38559" y="8663"/>
                    <a:pt x="38643" y="8684"/>
                    <a:pt x="38601" y="8726"/>
                  </a:cubicBezTo>
                  <a:cubicBezTo>
                    <a:pt x="38433" y="8936"/>
                    <a:pt x="38264" y="9146"/>
                    <a:pt x="38117" y="9378"/>
                  </a:cubicBezTo>
                  <a:cubicBezTo>
                    <a:pt x="38096" y="9441"/>
                    <a:pt x="37949" y="9441"/>
                    <a:pt x="37949" y="9546"/>
                  </a:cubicBezTo>
                  <a:cubicBezTo>
                    <a:pt x="37970" y="9693"/>
                    <a:pt x="37781" y="9714"/>
                    <a:pt x="37760" y="9861"/>
                  </a:cubicBezTo>
                  <a:cubicBezTo>
                    <a:pt x="37760" y="10029"/>
                    <a:pt x="37613" y="10093"/>
                    <a:pt x="37528" y="10177"/>
                  </a:cubicBezTo>
                  <a:cubicBezTo>
                    <a:pt x="37402" y="10324"/>
                    <a:pt x="37234" y="10471"/>
                    <a:pt x="37087" y="10618"/>
                  </a:cubicBezTo>
                  <a:cubicBezTo>
                    <a:pt x="37045" y="10681"/>
                    <a:pt x="37003" y="10744"/>
                    <a:pt x="36940" y="10807"/>
                  </a:cubicBezTo>
                  <a:cubicBezTo>
                    <a:pt x="36793" y="11102"/>
                    <a:pt x="36603" y="11396"/>
                    <a:pt x="36414" y="11648"/>
                  </a:cubicBezTo>
                  <a:cubicBezTo>
                    <a:pt x="36393" y="11774"/>
                    <a:pt x="36246" y="11753"/>
                    <a:pt x="36204" y="11880"/>
                  </a:cubicBezTo>
                  <a:cubicBezTo>
                    <a:pt x="36120" y="12069"/>
                    <a:pt x="35973" y="12216"/>
                    <a:pt x="35783" y="12279"/>
                  </a:cubicBezTo>
                  <a:cubicBezTo>
                    <a:pt x="35783" y="12295"/>
                    <a:pt x="35759" y="12335"/>
                    <a:pt x="35748" y="12335"/>
                  </a:cubicBezTo>
                  <a:cubicBezTo>
                    <a:pt x="35744" y="12335"/>
                    <a:pt x="35741" y="12331"/>
                    <a:pt x="35741" y="12321"/>
                  </a:cubicBezTo>
                  <a:cubicBezTo>
                    <a:pt x="35741" y="12279"/>
                    <a:pt x="35762" y="12279"/>
                    <a:pt x="35783" y="12279"/>
                  </a:cubicBezTo>
                  <a:cubicBezTo>
                    <a:pt x="35826" y="12090"/>
                    <a:pt x="35910" y="11922"/>
                    <a:pt x="36015" y="11796"/>
                  </a:cubicBezTo>
                  <a:cubicBezTo>
                    <a:pt x="36141" y="11585"/>
                    <a:pt x="36225" y="11375"/>
                    <a:pt x="36351" y="11186"/>
                  </a:cubicBezTo>
                  <a:cubicBezTo>
                    <a:pt x="36477" y="10997"/>
                    <a:pt x="36603" y="10786"/>
                    <a:pt x="36666" y="10576"/>
                  </a:cubicBezTo>
                  <a:lnTo>
                    <a:pt x="37003" y="10345"/>
                  </a:lnTo>
                  <a:cubicBezTo>
                    <a:pt x="37045" y="10282"/>
                    <a:pt x="37024" y="10177"/>
                    <a:pt x="37108" y="10135"/>
                  </a:cubicBezTo>
                  <a:cubicBezTo>
                    <a:pt x="37276" y="9966"/>
                    <a:pt x="37423" y="9777"/>
                    <a:pt x="37528" y="9567"/>
                  </a:cubicBezTo>
                  <a:cubicBezTo>
                    <a:pt x="37571" y="9483"/>
                    <a:pt x="37718" y="9420"/>
                    <a:pt x="37676" y="9273"/>
                  </a:cubicBezTo>
                  <a:cubicBezTo>
                    <a:pt x="37781" y="9210"/>
                    <a:pt x="37781" y="9062"/>
                    <a:pt x="37928" y="9041"/>
                  </a:cubicBezTo>
                  <a:cubicBezTo>
                    <a:pt x="37949" y="9041"/>
                    <a:pt x="37949" y="8999"/>
                    <a:pt x="37949" y="8978"/>
                  </a:cubicBezTo>
                  <a:cubicBezTo>
                    <a:pt x="37928" y="8852"/>
                    <a:pt x="38012" y="8852"/>
                    <a:pt x="38117" y="8810"/>
                  </a:cubicBezTo>
                  <a:cubicBezTo>
                    <a:pt x="38222" y="8747"/>
                    <a:pt x="38075" y="8642"/>
                    <a:pt x="38201" y="8579"/>
                  </a:cubicBezTo>
                  <a:cubicBezTo>
                    <a:pt x="38327" y="8537"/>
                    <a:pt x="38369" y="8411"/>
                    <a:pt x="38454" y="8305"/>
                  </a:cubicBezTo>
                  <a:cubicBezTo>
                    <a:pt x="38517" y="8158"/>
                    <a:pt x="38622" y="8053"/>
                    <a:pt x="38706" y="7948"/>
                  </a:cubicBezTo>
                  <a:lnTo>
                    <a:pt x="38790" y="7990"/>
                  </a:lnTo>
                  <a:cubicBezTo>
                    <a:pt x="38790" y="7885"/>
                    <a:pt x="38895" y="7843"/>
                    <a:pt x="38937" y="7780"/>
                  </a:cubicBezTo>
                  <a:cubicBezTo>
                    <a:pt x="38895" y="7738"/>
                    <a:pt x="38874" y="7717"/>
                    <a:pt x="38895" y="7696"/>
                  </a:cubicBezTo>
                  <a:cubicBezTo>
                    <a:pt x="39000" y="7612"/>
                    <a:pt x="39126" y="7591"/>
                    <a:pt x="39168" y="7464"/>
                  </a:cubicBezTo>
                  <a:cubicBezTo>
                    <a:pt x="39168" y="7443"/>
                    <a:pt x="39126" y="7422"/>
                    <a:pt x="39126" y="7422"/>
                  </a:cubicBezTo>
                  <a:lnTo>
                    <a:pt x="39358" y="7170"/>
                  </a:lnTo>
                  <a:cubicBezTo>
                    <a:pt x="39589" y="6897"/>
                    <a:pt x="39736" y="6624"/>
                    <a:pt x="40009" y="6371"/>
                  </a:cubicBezTo>
                  <a:cubicBezTo>
                    <a:pt x="40325" y="6077"/>
                    <a:pt x="40619" y="5740"/>
                    <a:pt x="40913" y="5404"/>
                  </a:cubicBezTo>
                  <a:cubicBezTo>
                    <a:pt x="41019" y="5299"/>
                    <a:pt x="41124" y="5194"/>
                    <a:pt x="41187" y="5068"/>
                  </a:cubicBezTo>
                  <a:cubicBezTo>
                    <a:pt x="41397" y="4710"/>
                    <a:pt x="41649" y="4374"/>
                    <a:pt x="41965" y="4080"/>
                  </a:cubicBezTo>
                  <a:cubicBezTo>
                    <a:pt x="42049" y="3974"/>
                    <a:pt x="42133" y="3890"/>
                    <a:pt x="42217" y="3785"/>
                  </a:cubicBezTo>
                  <a:cubicBezTo>
                    <a:pt x="42364" y="3554"/>
                    <a:pt x="42532" y="3323"/>
                    <a:pt x="42722" y="3133"/>
                  </a:cubicBezTo>
                  <a:cubicBezTo>
                    <a:pt x="42890" y="2986"/>
                    <a:pt x="43058" y="2797"/>
                    <a:pt x="43205" y="2608"/>
                  </a:cubicBezTo>
                  <a:cubicBezTo>
                    <a:pt x="43310" y="2503"/>
                    <a:pt x="43436" y="2398"/>
                    <a:pt x="43562" y="2314"/>
                  </a:cubicBezTo>
                  <a:cubicBezTo>
                    <a:pt x="43731" y="2103"/>
                    <a:pt x="43962" y="1935"/>
                    <a:pt x="44109" y="1746"/>
                  </a:cubicBezTo>
                  <a:cubicBezTo>
                    <a:pt x="44277" y="1536"/>
                    <a:pt x="44382" y="1325"/>
                    <a:pt x="44551" y="1136"/>
                  </a:cubicBezTo>
                  <a:cubicBezTo>
                    <a:pt x="44740" y="926"/>
                    <a:pt x="44761" y="653"/>
                    <a:pt x="44971" y="463"/>
                  </a:cubicBezTo>
                  <a:lnTo>
                    <a:pt x="44929" y="400"/>
                  </a:lnTo>
                  <a:cubicBezTo>
                    <a:pt x="44992" y="358"/>
                    <a:pt x="44971" y="274"/>
                    <a:pt x="45034" y="211"/>
                  </a:cubicBezTo>
                  <a:cubicBezTo>
                    <a:pt x="44971" y="148"/>
                    <a:pt x="44971" y="43"/>
                    <a:pt x="4488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4"/>
            <p:cNvSpPr/>
            <p:nvPr/>
          </p:nvSpPr>
          <p:spPr>
            <a:xfrm>
              <a:off x="1768774" y="2961131"/>
              <a:ext cx="451636" cy="691374"/>
            </a:xfrm>
            <a:custGeom>
              <a:avLst/>
              <a:gdLst/>
              <a:ahLst/>
              <a:cxnLst/>
              <a:rect l="l" t="t" r="r" b="b"/>
              <a:pathLst>
                <a:path w="43795" h="66018" extrusionOk="0">
                  <a:moveTo>
                    <a:pt x="41908" y="1416"/>
                  </a:moveTo>
                  <a:cubicBezTo>
                    <a:pt x="41913" y="1416"/>
                    <a:pt x="41918" y="1420"/>
                    <a:pt x="41923" y="1430"/>
                  </a:cubicBezTo>
                  <a:cubicBezTo>
                    <a:pt x="41923" y="1464"/>
                    <a:pt x="41909" y="1471"/>
                    <a:pt x="41881" y="1472"/>
                  </a:cubicBezTo>
                  <a:lnTo>
                    <a:pt x="41881" y="1472"/>
                  </a:lnTo>
                  <a:cubicBezTo>
                    <a:pt x="41881" y="1456"/>
                    <a:pt x="41893" y="1416"/>
                    <a:pt x="41908" y="1416"/>
                  </a:cubicBezTo>
                  <a:close/>
                  <a:moveTo>
                    <a:pt x="41629" y="1872"/>
                  </a:moveTo>
                  <a:cubicBezTo>
                    <a:pt x="41650" y="1872"/>
                    <a:pt x="41650" y="1893"/>
                    <a:pt x="41650" y="1893"/>
                  </a:cubicBezTo>
                  <a:lnTo>
                    <a:pt x="41629" y="1914"/>
                  </a:lnTo>
                  <a:cubicBezTo>
                    <a:pt x="41629" y="1914"/>
                    <a:pt x="41608" y="1914"/>
                    <a:pt x="41608" y="1893"/>
                  </a:cubicBezTo>
                  <a:cubicBezTo>
                    <a:pt x="41608" y="1872"/>
                    <a:pt x="41608" y="1872"/>
                    <a:pt x="41629" y="1872"/>
                  </a:cubicBezTo>
                  <a:close/>
                  <a:moveTo>
                    <a:pt x="42428" y="2187"/>
                  </a:moveTo>
                  <a:cubicBezTo>
                    <a:pt x="42449" y="2187"/>
                    <a:pt x="42449" y="2208"/>
                    <a:pt x="42449" y="2208"/>
                  </a:cubicBezTo>
                  <a:lnTo>
                    <a:pt x="42428" y="2229"/>
                  </a:lnTo>
                  <a:lnTo>
                    <a:pt x="42407" y="2208"/>
                  </a:lnTo>
                  <a:cubicBezTo>
                    <a:pt x="42428" y="2187"/>
                    <a:pt x="42428" y="2187"/>
                    <a:pt x="42428" y="2187"/>
                  </a:cubicBezTo>
                  <a:close/>
                  <a:moveTo>
                    <a:pt x="42066" y="2836"/>
                  </a:moveTo>
                  <a:cubicBezTo>
                    <a:pt x="42077" y="2836"/>
                    <a:pt x="42088" y="2838"/>
                    <a:pt x="42099" y="2838"/>
                  </a:cubicBezTo>
                  <a:lnTo>
                    <a:pt x="42099" y="2838"/>
                  </a:lnTo>
                  <a:cubicBezTo>
                    <a:pt x="42096" y="2839"/>
                    <a:pt x="42094" y="2839"/>
                    <a:pt x="42091" y="2839"/>
                  </a:cubicBezTo>
                  <a:cubicBezTo>
                    <a:pt x="42091" y="2902"/>
                    <a:pt x="42049" y="2902"/>
                    <a:pt x="41986" y="2902"/>
                  </a:cubicBezTo>
                  <a:cubicBezTo>
                    <a:pt x="42000" y="2846"/>
                    <a:pt x="42033" y="2836"/>
                    <a:pt x="42066" y="2836"/>
                  </a:cubicBezTo>
                  <a:close/>
                  <a:moveTo>
                    <a:pt x="41944" y="2986"/>
                  </a:moveTo>
                  <a:lnTo>
                    <a:pt x="41965" y="3007"/>
                  </a:lnTo>
                  <a:cubicBezTo>
                    <a:pt x="41944" y="3028"/>
                    <a:pt x="41965" y="3028"/>
                    <a:pt x="41944" y="3028"/>
                  </a:cubicBezTo>
                  <a:cubicBezTo>
                    <a:pt x="41923" y="3028"/>
                    <a:pt x="41923" y="3028"/>
                    <a:pt x="41923" y="3007"/>
                  </a:cubicBezTo>
                  <a:cubicBezTo>
                    <a:pt x="41923" y="3007"/>
                    <a:pt x="41944" y="2986"/>
                    <a:pt x="41944" y="2986"/>
                  </a:cubicBezTo>
                  <a:close/>
                  <a:moveTo>
                    <a:pt x="41755" y="3301"/>
                  </a:moveTo>
                  <a:lnTo>
                    <a:pt x="41776" y="3322"/>
                  </a:lnTo>
                  <a:cubicBezTo>
                    <a:pt x="41755" y="3322"/>
                    <a:pt x="41755" y="3343"/>
                    <a:pt x="41755" y="3343"/>
                  </a:cubicBezTo>
                  <a:cubicBezTo>
                    <a:pt x="41734" y="3343"/>
                    <a:pt x="41734" y="3322"/>
                    <a:pt x="41734" y="3322"/>
                  </a:cubicBezTo>
                  <a:cubicBezTo>
                    <a:pt x="41734" y="3322"/>
                    <a:pt x="41755" y="3301"/>
                    <a:pt x="41755" y="3301"/>
                  </a:cubicBezTo>
                  <a:close/>
                  <a:moveTo>
                    <a:pt x="41692" y="3406"/>
                  </a:moveTo>
                  <a:lnTo>
                    <a:pt x="41692" y="3406"/>
                  </a:lnTo>
                  <a:cubicBezTo>
                    <a:pt x="41723" y="3484"/>
                    <a:pt x="41708" y="3528"/>
                    <a:pt x="41655" y="3528"/>
                  </a:cubicBezTo>
                  <a:cubicBezTo>
                    <a:pt x="41637" y="3528"/>
                    <a:pt x="41614" y="3522"/>
                    <a:pt x="41587" y="3512"/>
                  </a:cubicBezTo>
                  <a:cubicBezTo>
                    <a:pt x="41629" y="3470"/>
                    <a:pt x="41650" y="3449"/>
                    <a:pt x="41692" y="3406"/>
                  </a:cubicBezTo>
                  <a:close/>
                  <a:moveTo>
                    <a:pt x="41881" y="3680"/>
                  </a:moveTo>
                  <a:lnTo>
                    <a:pt x="41902" y="3701"/>
                  </a:lnTo>
                  <a:cubicBezTo>
                    <a:pt x="41881" y="3701"/>
                    <a:pt x="41902" y="3722"/>
                    <a:pt x="41881" y="3722"/>
                  </a:cubicBezTo>
                  <a:cubicBezTo>
                    <a:pt x="41860" y="3722"/>
                    <a:pt x="41860" y="3722"/>
                    <a:pt x="41860" y="3701"/>
                  </a:cubicBezTo>
                  <a:cubicBezTo>
                    <a:pt x="41860" y="3680"/>
                    <a:pt x="41881" y="3680"/>
                    <a:pt x="41881" y="3680"/>
                  </a:cubicBezTo>
                  <a:close/>
                  <a:moveTo>
                    <a:pt x="41214" y="4537"/>
                  </a:moveTo>
                  <a:cubicBezTo>
                    <a:pt x="41219" y="4537"/>
                    <a:pt x="41219" y="4542"/>
                    <a:pt x="41208" y="4563"/>
                  </a:cubicBezTo>
                  <a:cubicBezTo>
                    <a:pt x="41208" y="4570"/>
                    <a:pt x="41204" y="4572"/>
                    <a:pt x="41198" y="4572"/>
                  </a:cubicBezTo>
                  <a:cubicBezTo>
                    <a:pt x="41185" y="4572"/>
                    <a:pt x="41166" y="4563"/>
                    <a:pt x="41166" y="4563"/>
                  </a:cubicBezTo>
                  <a:cubicBezTo>
                    <a:pt x="41166" y="4563"/>
                    <a:pt x="41187" y="4542"/>
                    <a:pt x="41187" y="4542"/>
                  </a:cubicBezTo>
                  <a:cubicBezTo>
                    <a:pt x="41198" y="4542"/>
                    <a:pt x="41208" y="4537"/>
                    <a:pt x="41214" y="4537"/>
                  </a:cubicBezTo>
                  <a:close/>
                  <a:moveTo>
                    <a:pt x="41124" y="4668"/>
                  </a:moveTo>
                  <a:cubicBezTo>
                    <a:pt x="41145" y="4668"/>
                    <a:pt x="41145" y="4689"/>
                    <a:pt x="41145" y="4689"/>
                  </a:cubicBezTo>
                  <a:lnTo>
                    <a:pt x="41124" y="4710"/>
                  </a:lnTo>
                  <a:cubicBezTo>
                    <a:pt x="41124" y="4699"/>
                    <a:pt x="41119" y="4699"/>
                    <a:pt x="41114" y="4699"/>
                  </a:cubicBezTo>
                  <a:cubicBezTo>
                    <a:pt x="41109" y="4699"/>
                    <a:pt x="41103" y="4699"/>
                    <a:pt x="41103" y="4689"/>
                  </a:cubicBezTo>
                  <a:cubicBezTo>
                    <a:pt x="41103" y="4668"/>
                    <a:pt x="41124" y="4668"/>
                    <a:pt x="41124" y="4668"/>
                  </a:cubicBezTo>
                  <a:close/>
                  <a:moveTo>
                    <a:pt x="39527" y="4731"/>
                  </a:moveTo>
                  <a:lnTo>
                    <a:pt x="39527" y="4731"/>
                  </a:lnTo>
                  <a:cubicBezTo>
                    <a:pt x="39559" y="4780"/>
                    <a:pt x="39566" y="4829"/>
                    <a:pt x="39500" y="4829"/>
                  </a:cubicBezTo>
                  <a:cubicBezTo>
                    <a:pt x="39480" y="4829"/>
                    <a:pt x="39455" y="4825"/>
                    <a:pt x="39421" y="4815"/>
                  </a:cubicBezTo>
                  <a:lnTo>
                    <a:pt x="39527" y="4731"/>
                  </a:lnTo>
                  <a:close/>
                  <a:moveTo>
                    <a:pt x="41025" y="4927"/>
                  </a:moveTo>
                  <a:cubicBezTo>
                    <a:pt x="41030" y="4927"/>
                    <a:pt x="41035" y="4931"/>
                    <a:pt x="41040" y="4941"/>
                  </a:cubicBezTo>
                  <a:cubicBezTo>
                    <a:pt x="41040" y="4976"/>
                    <a:pt x="41026" y="4982"/>
                    <a:pt x="40998" y="4983"/>
                  </a:cubicBezTo>
                  <a:lnTo>
                    <a:pt x="40998" y="4983"/>
                  </a:lnTo>
                  <a:cubicBezTo>
                    <a:pt x="40998" y="4967"/>
                    <a:pt x="41010" y="4927"/>
                    <a:pt x="41025" y="4927"/>
                  </a:cubicBezTo>
                  <a:close/>
                  <a:moveTo>
                    <a:pt x="40788" y="4815"/>
                  </a:moveTo>
                  <a:cubicBezTo>
                    <a:pt x="40725" y="5151"/>
                    <a:pt x="40557" y="5446"/>
                    <a:pt x="40346" y="5698"/>
                  </a:cubicBezTo>
                  <a:cubicBezTo>
                    <a:pt x="40283" y="5635"/>
                    <a:pt x="40304" y="5572"/>
                    <a:pt x="40346" y="5509"/>
                  </a:cubicBezTo>
                  <a:cubicBezTo>
                    <a:pt x="40367" y="5425"/>
                    <a:pt x="40367" y="5362"/>
                    <a:pt x="40367" y="5299"/>
                  </a:cubicBezTo>
                  <a:cubicBezTo>
                    <a:pt x="40536" y="5151"/>
                    <a:pt x="40683" y="5004"/>
                    <a:pt x="40788" y="4815"/>
                  </a:cubicBezTo>
                  <a:close/>
                  <a:moveTo>
                    <a:pt x="39863" y="6350"/>
                  </a:moveTo>
                  <a:lnTo>
                    <a:pt x="39863" y="6392"/>
                  </a:lnTo>
                  <a:cubicBezTo>
                    <a:pt x="39833" y="6452"/>
                    <a:pt x="39803" y="6502"/>
                    <a:pt x="39749" y="6502"/>
                  </a:cubicBezTo>
                  <a:cubicBezTo>
                    <a:pt x="39728" y="6502"/>
                    <a:pt x="39703" y="6494"/>
                    <a:pt x="39674" y="6476"/>
                  </a:cubicBezTo>
                  <a:cubicBezTo>
                    <a:pt x="39716" y="6371"/>
                    <a:pt x="39800" y="6392"/>
                    <a:pt x="39863" y="6350"/>
                  </a:cubicBezTo>
                  <a:close/>
                  <a:moveTo>
                    <a:pt x="37845" y="6770"/>
                  </a:moveTo>
                  <a:cubicBezTo>
                    <a:pt x="37866" y="6770"/>
                    <a:pt x="37866" y="6791"/>
                    <a:pt x="37866" y="6791"/>
                  </a:cubicBezTo>
                  <a:lnTo>
                    <a:pt x="37845" y="6812"/>
                  </a:lnTo>
                  <a:cubicBezTo>
                    <a:pt x="37845" y="6812"/>
                    <a:pt x="37824" y="6791"/>
                    <a:pt x="37824" y="6791"/>
                  </a:cubicBezTo>
                  <a:cubicBezTo>
                    <a:pt x="37824" y="6770"/>
                    <a:pt x="37845" y="6770"/>
                    <a:pt x="37845" y="6770"/>
                  </a:cubicBezTo>
                  <a:close/>
                  <a:moveTo>
                    <a:pt x="39400" y="7065"/>
                  </a:moveTo>
                  <a:lnTo>
                    <a:pt x="39421" y="7086"/>
                  </a:lnTo>
                  <a:cubicBezTo>
                    <a:pt x="39414" y="7100"/>
                    <a:pt x="39407" y="7104"/>
                    <a:pt x="39401" y="7104"/>
                  </a:cubicBezTo>
                  <a:cubicBezTo>
                    <a:pt x="39389" y="7104"/>
                    <a:pt x="39379" y="7086"/>
                    <a:pt x="39379" y="7086"/>
                  </a:cubicBezTo>
                  <a:cubicBezTo>
                    <a:pt x="39379" y="7086"/>
                    <a:pt x="39400" y="7065"/>
                    <a:pt x="39400" y="7065"/>
                  </a:cubicBezTo>
                  <a:close/>
                  <a:moveTo>
                    <a:pt x="38454" y="8620"/>
                  </a:moveTo>
                  <a:lnTo>
                    <a:pt x="38454" y="8620"/>
                  </a:lnTo>
                  <a:cubicBezTo>
                    <a:pt x="38517" y="8663"/>
                    <a:pt x="38496" y="8684"/>
                    <a:pt x="38475" y="8726"/>
                  </a:cubicBezTo>
                  <a:cubicBezTo>
                    <a:pt x="38433" y="8705"/>
                    <a:pt x="38433" y="8663"/>
                    <a:pt x="38454" y="8620"/>
                  </a:cubicBezTo>
                  <a:close/>
                  <a:moveTo>
                    <a:pt x="37929" y="9188"/>
                  </a:moveTo>
                  <a:lnTo>
                    <a:pt x="37929" y="9188"/>
                  </a:lnTo>
                  <a:cubicBezTo>
                    <a:pt x="37986" y="9304"/>
                    <a:pt x="37921" y="9313"/>
                    <a:pt x="37845" y="9314"/>
                  </a:cubicBezTo>
                  <a:lnTo>
                    <a:pt x="37845" y="9314"/>
                  </a:lnTo>
                  <a:cubicBezTo>
                    <a:pt x="37845" y="9251"/>
                    <a:pt x="37887" y="9230"/>
                    <a:pt x="37929" y="9188"/>
                  </a:cubicBezTo>
                  <a:close/>
                  <a:moveTo>
                    <a:pt x="37821" y="9315"/>
                  </a:moveTo>
                  <a:cubicBezTo>
                    <a:pt x="37816" y="9338"/>
                    <a:pt x="37805" y="9368"/>
                    <a:pt x="37794" y="9368"/>
                  </a:cubicBezTo>
                  <a:cubicBezTo>
                    <a:pt x="37790" y="9368"/>
                    <a:pt x="37786" y="9365"/>
                    <a:pt x="37781" y="9356"/>
                  </a:cubicBezTo>
                  <a:cubicBezTo>
                    <a:pt x="37781" y="9323"/>
                    <a:pt x="37795" y="9316"/>
                    <a:pt x="37821" y="9315"/>
                  </a:cubicBezTo>
                  <a:close/>
                  <a:moveTo>
                    <a:pt x="37697" y="10073"/>
                  </a:moveTo>
                  <a:lnTo>
                    <a:pt x="37697" y="10073"/>
                  </a:lnTo>
                  <a:cubicBezTo>
                    <a:pt x="37696" y="10091"/>
                    <a:pt x="37682" y="10121"/>
                    <a:pt x="37654" y="10131"/>
                  </a:cubicBezTo>
                  <a:lnTo>
                    <a:pt x="37654" y="10131"/>
                  </a:lnTo>
                  <a:cubicBezTo>
                    <a:pt x="37640" y="10098"/>
                    <a:pt x="37665" y="10079"/>
                    <a:pt x="37697" y="10073"/>
                  </a:cubicBezTo>
                  <a:close/>
                  <a:moveTo>
                    <a:pt x="37634" y="10135"/>
                  </a:moveTo>
                  <a:cubicBezTo>
                    <a:pt x="37634" y="10151"/>
                    <a:pt x="37622" y="10190"/>
                    <a:pt x="37607" y="10190"/>
                  </a:cubicBezTo>
                  <a:cubicBezTo>
                    <a:pt x="37602" y="10190"/>
                    <a:pt x="37597" y="10186"/>
                    <a:pt x="37592" y="10176"/>
                  </a:cubicBezTo>
                  <a:cubicBezTo>
                    <a:pt x="37592" y="10142"/>
                    <a:pt x="37606" y="10136"/>
                    <a:pt x="37634" y="10135"/>
                  </a:cubicBezTo>
                  <a:close/>
                  <a:moveTo>
                    <a:pt x="37484" y="10246"/>
                  </a:moveTo>
                  <a:cubicBezTo>
                    <a:pt x="37486" y="10246"/>
                    <a:pt x="37487" y="10250"/>
                    <a:pt x="37487" y="10260"/>
                  </a:cubicBezTo>
                  <a:cubicBezTo>
                    <a:pt x="37508" y="10302"/>
                    <a:pt x="37466" y="10302"/>
                    <a:pt x="37445" y="10302"/>
                  </a:cubicBezTo>
                  <a:cubicBezTo>
                    <a:pt x="37461" y="10286"/>
                    <a:pt x="37477" y="10246"/>
                    <a:pt x="37484" y="10246"/>
                  </a:cubicBezTo>
                  <a:close/>
                  <a:moveTo>
                    <a:pt x="37440" y="10311"/>
                  </a:moveTo>
                  <a:cubicBezTo>
                    <a:pt x="37432" y="10336"/>
                    <a:pt x="37417" y="10358"/>
                    <a:pt x="37409" y="10358"/>
                  </a:cubicBezTo>
                  <a:cubicBezTo>
                    <a:pt x="37405" y="10358"/>
                    <a:pt x="37403" y="10354"/>
                    <a:pt x="37403" y="10344"/>
                  </a:cubicBezTo>
                  <a:cubicBezTo>
                    <a:pt x="37403" y="10312"/>
                    <a:pt x="37428" y="10317"/>
                    <a:pt x="37440" y="10311"/>
                  </a:cubicBezTo>
                  <a:close/>
                  <a:moveTo>
                    <a:pt x="36541" y="11795"/>
                  </a:moveTo>
                  <a:cubicBezTo>
                    <a:pt x="36583" y="11816"/>
                    <a:pt x="36583" y="11858"/>
                    <a:pt x="36541" y="11900"/>
                  </a:cubicBezTo>
                  <a:cubicBezTo>
                    <a:pt x="36520" y="11858"/>
                    <a:pt x="36520" y="11816"/>
                    <a:pt x="36541" y="11795"/>
                  </a:cubicBezTo>
                  <a:close/>
                  <a:moveTo>
                    <a:pt x="36057" y="12090"/>
                  </a:moveTo>
                  <a:cubicBezTo>
                    <a:pt x="36079" y="12090"/>
                    <a:pt x="36079" y="12111"/>
                    <a:pt x="36079" y="12111"/>
                  </a:cubicBezTo>
                  <a:lnTo>
                    <a:pt x="36057" y="12132"/>
                  </a:lnTo>
                  <a:cubicBezTo>
                    <a:pt x="36036" y="12132"/>
                    <a:pt x="36036" y="12132"/>
                    <a:pt x="36036" y="12111"/>
                  </a:cubicBezTo>
                  <a:cubicBezTo>
                    <a:pt x="36036" y="12090"/>
                    <a:pt x="36036" y="12090"/>
                    <a:pt x="36057" y="12090"/>
                  </a:cubicBezTo>
                  <a:close/>
                  <a:moveTo>
                    <a:pt x="36370" y="12102"/>
                  </a:moveTo>
                  <a:cubicBezTo>
                    <a:pt x="36383" y="12102"/>
                    <a:pt x="36394" y="12117"/>
                    <a:pt x="36394" y="12132"/>
                  </a:cubicBezTo>
                  <a:cubicBezTo>
                    <a:pt x="36394" y="12195"/>
                    <a:pt x="36352" y="12237"/>
                    <a:pt x="36310" y="12258"/>
                  </a:cubicBezTo>
                  <a:cubicBezTo>
                    <a:pt x="36247" y="12174"/>
                    <a:pt x="36331" y="12132"/>
                    <a:pt x="36352" y="12111"/>
                  </a:cubicBezTo>
                  <a:cubicBezTo>
                    <a:pt x="36358" y="12104"/>
                    <a:pt x="36364" y="12102"/>
                    <a:pt x="36370" y="12102"/>
                  </a:cubicBezTo>
                  <a:close/>
                  <a:moveTo>
                    <a:pt x="31522" y="15965"/>
                  </a:moveTo>
                  <a:cubicBezTo>
                    <a:pt x="31527" y="15965"/>
                    <a:pt x="31532" y="15969"/>
                    <a:pt x="31537" y="15979"/>
                  </a:cubicBezTo>
                  <a:cubicBezTo>
                    <a:pt x="31537" y="16021"/>
                    <a:pt x="31516" y="16021"/>
                    <a:pt x="31495" y="16021"/>
                  </a:cubicBezTo>
                  <a:cubicBezTo>
                    <a:pt x="31495" y="16005"/>
                    <a:pt x="31507" y="15965"/>
                    <a:pt x="31522" y="15965"/>
                  </a:cubicBezTo>
                  <a:close/>
                  <a:moveTo>
                    <a:pt x="33577" y="16252"/>
                  </a:moveTo>
                  <a:cubicBezTo>
                    <a:pt x="33577" y="16252"/>
                    <a:pt x="33598" y="16273"/>
                    <a:pt x="33598" y="16273"/>
                  </a:cubicBezTo>
                  <a:cubicBezTo>
                    <a:pt x="33598" y="16273"/>
                    <a:pt x="33619" y="16294"/>
                    <a:pt x="33577" y="16294"/>
                  </a:cubicBezTo>
                  <a:cubicBezTo>
                    <a:pt x="33556" y="16273"/>
                    <a:pt x="33577" y="16252"/>
                    <a:pt x="33577" y="16252"/>
                  </a:cubicBezTo>
                  <a:close/>
                  <a:moveTo>
                    <a:pt x="31956" y="19007"/>
                  </a:moveTo>
                  <a:lnTo>
                    <a:pt x="31956" y="19007"/>
                  </a:lnTo>
                  <a:cubicBezTo>
                    <a:pt x="31952" y="19033"/>
                    <a:pt x="31940" y="19054"/>
                    <a:pt x="31927" y="19054"/>
                  </a:cubicBezTo>
                  <a:cubicBezTo>
                    <a:pt x="31923" y="19054"/>
                    <a:pt x="31920" y="19052"/>
                    <a:pt x="31916" y="19049"/>
                  </a:cubicBezTo>
                  <a:cubicBezTo>
                    <a:pt x="31916" y="19015"/>
                    <a:pt x="31929" y="19008"/>
                    <a:pt x="31956" y="19007"/>
                  </a:cubicBezTo>
                  <a:close/>
                  <a:moveTo>
                    <a:pt x="27690" y="22118"/>
                  </a:moveTo>
                  <a:lnTo>
                    <a:pt x="27690" y="22139"/>
                  </a:lnTo>
                  <a:cubicBezTo>
                    <a:pt x="27690" y="22139"/>
                    <a:pt x="27708" y="22130"/>
                    <a:pt x="27715" y="22130"/>
                  </a:cubicBezTo>
                  <a:cubicBezTo>
                    <a:pt x="27718" y="22130"/>
                    <a:pt x="27718" y="22132"/>
                    <a:pt x="27711" y="22139"/>
                  </a:cubicBezTo>
                  <a:cubicBezTo>
                    <a:pt x="27700" y="22160"/>
                    <a:pt x="27690" y="22171"/>
                    <a:pt x="27682" y="22171"/>
                  </a:cubicBezTo>
                  <a:cubicBezTo>
                    <a:pt x="27674" y="22171"/>
                    <a:pt x="27669" y="22160"/>
                    <a:pt x="27669" y="22139"/>
                  </a:cubicBezTo>
                  <a:lnTo>
                    <a:pt x="27690" y="22118"/>
                  </a:lnTo>
                  <a:close/>
                  <a:moveTo>
                    <a:pt x="29802" y="22196"/>
                  </a:moveTo>
                  <a:cubicBezTo>
                    <a:pt x="29813" y="22196"/>
                    <a:pt x="29813" y="22223"/>
                    <a:pt x="29813" y="22223"/>
                  </a:cubicBezTo>
                  <a:cubicBezTo>
                    <a:pt x="29813" y="22223"/>
                    <a:pt x="29823" y="22233"/>
                    <a:pt x="29816" y="22233"/>
                  </a:cubicBezTo>
                  <a:cubicBezTo>
                    <a:pt x="29813" y="22233"/>
                    <a:pt x="29806" y="22230"/>
                    <a:pt x="29792" y="22223"/>
                  </a:cubicBezTo>
                  <a:cubicBezTo>
                    <a:pt x="29771" y="22223"/>
                    <a:pt x="29792" y="22202"/>
                    <a:pt x="29792" y="22202"/>
                  </a:cubicBezTo>
                  <a:cubicBezTo>
                    <a:pt x="29796" y="22198"/>
                    <a:pt x="29800" y="22196"/>
                    <a:pt x="29802" y="22196"/>
                  </a:cubicBezTo>
                  <a:close/>
                  <a:moveTo>
                    <a:pt x="29666" y="22434"/>
                  </a:moveTo>
                  <a:cubicBezTo>
                    <a:pt x="29687" y="22434"/>
                    <a:pt x="29687" y="22455"/>
                    <a:pt x="29687" y="22455"/>
                  </a:cubicBezTo>
                  <a:lnTo>
                    <a:pt x="29666" y="22476"/>
                  </a:lnTo>
                  <a:cubicBezTo>
                    <a:pt x="29645" y="22476"/>
                    <a:pt x="29666" y="22434"/>
                    <a:pt x="29666" y="22434"/>
                  </a:cubicBezTo>
                  <a:close/>
                  <a:moveTo>
                    <a:pt x="27354" y="22470"/>
                  </a:moveTo>
                  <a:lnTo>
                    <a:pt x="27354" y="22470"/>
                  </a:lnTo>
                  <a:cubicBezTo>
                    <a:pt x="27378" y="22485"/>
                    <a:pt x="27406" y="22497"/>
                    <a:pt x="27374" y="22497"/>
                  </a:cubicBezTo>
                  <a:cubicBezTo>
                    <a:pt x="27370" y="22501"/>
                    <a:pt x="27367" y="22502"/>
                    <a:pt x="27365" y="22502"/>
                  </a:cubicBezTo>
                  <a:cubicBezTo>
                    <a:pt x="27356" y="22502"/>
                    <a:pt x="27354" y="22486"/>
                    <a:pt x="27354" y="22470"/>
                  </a:cubicBezTo>
                  <a:close/>
                  <a:moveTo>
                    <a:pt x="27311" y="22686"/>
                  </a:moveTo>
                  <a:cubicBezTo>
                    <a:pt x="27332" y="22686"/>
                    <a:pt x="27332" y="22707"/>
                    <a:pt x="27332" y="22707"/>
                  </a:cubicBezTo>
                  <a:lnTo>
                    <a:pt x="27311" y="22728"/>
                  </a:lnTo>
                  <a:cubicBezTo>
                    <a:pt x="27311" y="22728"/>
                    <a:pt x="27290" y="22728"/>
                    <a:pt x="27290" y="22707"/>
                  </a:cubicBezTo>
                  <a:cubicBezTo>
                    <a:pt x="27290" y="22686"/>
                    <a:pt x="27311" y="22686"/>
                    <a:pt x="27311" y="22686"/>
                  </a:cubicBezTo>
                  <a:close/>
                  <a:moveTo>
                    <a:pt x="27069" y="23206"/>
                  </a:moveTo>
                  <a:cubicBezTo>
                    <a:pt x="27072" y="23206"/>
                    <a:pt x="27076" y="23208"/>
                    <a:pt x="27080" y="23211"/>
                  </a:cubicBezTo>
                  <a:cubicBezTo>
                    <a:pt x="27080" y="23252"/>
                    <a:pt x="27060" y="23253"/>
                    <a:pt x="27040" y="23253"/>
                  </a:cubicBezTo>
                  <a:lnTo>
                    <a:pt x="27040" y="23253"/>
                  </a:lnTo>
                  <a:cubicBezTo>
                    <a:pt x="27044" y="23227"/>
                    <a:pt x="27055" y="23206"/>
                    <a:pt x="27069" y="23206"/>
                  </a:cubicBezTo>
                  <a:close/>
                  <a:moveTo>
                    <a:pt x="27963" y="24326"/>
                  </a:moveTo>
                  <a:lnTo>
                    <a:pt x="27963" y="24326"/>
                  </a:lnTo>
                  <a:cubicBezTo>
                    <a:pt x="28005" y="24431"/>
                    <a:pt x="27942" y="24473"/>
                    <a:pt x="27858" y="24494"/>
                  </a:cubicBezTo>
                  <a:cubicBezTo>
                    <a:pt x="27858" y="24431"/>
                    <a:pt x="27900" y="24347"/>
                    <a:pt x="27963" y="24326"/>
                  </a:cubicBezTo>
                  <a:close/>
                  <a:moveTo>
                    <a:pt x="27837" y="24496"/>
                  </a:moveTo>
                  <a:cubicBezTo>
                    <a:pt x="27836" y="24519"/>
                    <a:pt x="27834" y="24548"/>
                    <a:pt x="27826" y="24548"/>
                  </a:cubicBezTo>
                  <a:cubicBezTo>
                    <a:pt x="27823" y="24548"/>
                    <a:pt x="27820" y="24544"/>
                    <a:pt x="27816" y="24536"/>
                  </a:cubicBezTo>
                  <a:cubicBezTo>
                    <a:pt x="27816" y="24509"/>
                    <a:pt x="27825" y="24499"/>
                    <a:pt x="27837" y="24496"/>
                  </a:cubicBezTo>
                  <a:close/>
                  <a:moveTo>
                    <a:pt x="21929" y="30759"/>
                  </a:moveTo>
                  <a:cubicBezTo>
                    <a:pt x="22013" y="30864"/>
                    <a:pt x="21824" y="30885"/>
                    <a:pt x="21887" y="30969"/>
                  </a:cubicBezTo>
                  <a:cubicBezTo>
                    <a:pt x="21803" y="30885"/>
                    <a:pt x="21845" y="30801"/>
                    <a:pt x="21929" y="30759"/>
                  </a:cubicBezTo>
                  <a:close/>
                  <a:moveTo>
                    <a:pt x="23983" y="31123"/>
                  </a:moveTo>
                  <a:cubicBezTo>
                    <a:pt x="23987" y="31123"/>
                    <a:pt x="23990" y="31127"/>
                    <a:pt x="23990" y="31138"/>
                  </a:cubicBezTo>
                  <a:cubicBezTo>
                    <a:pt x="23990" y="31156"/>
                    <a:pt x="23973" y="31158"/>
                    <a:pt x="23954" y="31159"/>
                  </a:cubicBezTo>
                  <a:lnTo>
                    <a:pt x="23954" y="31159"/>
                  </a:lnTo>
                  <a:cubicBezTo>
                    <a:pt x="23962" y="31142"/>
                    <a:pt x="23976" y="31123"/>
                    <a:pt x="23983" y="31123"/>
                  </a:cubicBezTo>
                  <a:close/>
                  <a:moveTo>
                    <a:pt x="23949" y="31170"/>
                  </a:moveTo>
                  <a:cubicBezTo>
                    <a:pt x="23964" y="31268"/>
                    <a:pt x="23902" y="31328"/>
                    <a:pt x="23821" y="31348"/>
                  </a:cubicBezTo>
                  <a:cubicBezTo>
                    <a:pt x="23821" y="31352"/>
                    <a:pt x="23821" y="31357"/>
                    <a:pt x="23820" y="31361"/>
                  </a:cubicBezTo>
                  <a:lnTo>
                    <a:pt x="23820" y="31361"/>
                  </a:lnTo>
                  <a:cubicBezTo>
                    <a:pt x="23803" y="31261"/>
                    <a:pt x="23865" y="31200"/>
                    <a:pt x="23947" y="31180"/>
                  </a:cubicBezTo>
                  <a:cubicBezTo>
                    <a:pt x="23947" y="31177"/>
                    <a:pt x="23948" y="31174"/>
                    <a:pt x="23949" y="31170"/>
                  </a:cubicBezTo>
                  <a:close/>
                  <a:moveTo>
                    <a:pt x="23818" y="31369"/>
                  </a:moveTo>
                  <a:lnTo>
                    <a:pt x="23818" y="31369"/>
                  </a:lnTo>
                  <a:cubicBezTo>
                    <a:pt x="23810" y="31395"/>
                    <a:pt x="23791" y="31417"/>
                    <a:pt x="23783" y="31417"/>
                  </a:cubicBezTo>
                  <a:cubicBezTo>
                    <a:pt x="23781" y="31417"/>
                    <a:pt x="23779" y="31415"/>
                    <a:pt x="23779" y="31411"/>
                  </a:cubicBezTo>
                  <a:cubicBezTo>
                    <a:pt x="23779" y="31371"/>
                    <a:pt x="23798" y="31369"/>
                    <a:pt x="23818" y="31369"/>
                  </a:cubicBezTo>
                  <a:close/>
                  <a:moveTo>
                    <a:pt x="23243" y="32541"/>
                  </a:moveTo>
                  <a:cubicBezTo>
                    <a:pt x="23248" y="32541"/>
                    <a:pt x="23254" y="32546"/>
                    <a:pt x="23254" y="32567"/>
                  </a:cubicBezTo>
                  <a:cubicBezTo>
                    <a:pt x="23243" y="32578"/>
                    <a:pt x="23233" y="32583"/>
                    <a:pt x="23225" y="32583"/>
                  </a:cubicBezTo>
                  <a:cubicBezTo>
                    <a:pt x="23217" y="32583"/>
                    <a:pt x="23212" y="32578"/>
                    <a:pt x="23212" y="32567"/>
                  </a:cubicBezTo>
                  <a:lnTo>
                    <a:pt x="23233" y="32546"/>
                  </a:lnTo>
                  <a:cubicBezTo>
                    <a:pt x="23233" y="32546"/>
                    <a:pt x="23238" y="32541"/>
                    <a:pt x="23243" y="32541"/>
                  </a:cubicBezTo>
                  <a:close/>
                  <a:moveTo>
                    <a:pt x="20394" y="32988"/>
                  </a:moveTo>
                  <a:cubicBezTo>
                    <a:pt x="20436" y="33030"/>
                    <a:pt x="20436" y="33072"/>
                    <a:pt x="20394" y="33093"/>
                  </a:cubicBezTo>
                  <a:cubicBezTo>
                    <a:pt x="20384" y="33098"/>
                    <a:pt x="20373" y="33101"/>
                    <a:pt x="20363" y="33101"/>
                  </a:cubicBezTo>
                  <a:cubicBezTo>
                    <a:pt x="20338" y="33101"/>
                    <a:pt x="20318" y="33084"/>
                    <a:pt x="20312" y="33050"/>
                  </a:cubicBezTo>
                  <a:lnTo>
                    <a:pt x="20312" y="33050"/>
                  </a:lnTo>
                  <a:lnTo>
                    <a:pt x="20394" y="32988"/>
                  </a:lnTo>
                  <a:close/>
                  <a:moveTo>
                    <a:pt x="19220" y="34782"/>
                  </a:moveTo>
                  <a:cubicBezTo>
                    <a:pt x="19227" y="34782"/>
                    <a:pt x="19233" y="34786"/>
                    <a:pt x="19238" y="34796"/>
                  </a:cubicBezTo>
                  <a:cubicBezTo>
                    <a:pt x="19238" y="34838"/>
                    <a:pt x="19217" y="34838"/>
                    <a:pt x="19196" y="34838"/>
                  </a:cubicBezTo>
                  <a:cubicBezTo>
                    <a:pt x="19196" y="34845"/>
                    <a:pt x="19196" y="34851"/>
                    <a:pt x="19195" y="34858"/>
                  </a:cubicBezTo>
                  <a:lnTo>
                    <a:pt x="19195" y="34858"/>
                  </a:lnTo>
                  <a:lnTo>
                    <a:pt x="19175" y="34838"/>
                  </a:lnTo>
                  <a:cubicBezTo>
                    <a:pt x="19175" y="34822"/>
                    <a:pt x="19199" y="34782"/>
                    <a:pt x="19220" y="34782"/>
                  </a:cubicBezTo>
                  <a:close/>
                  <a:moveTo>
                    <a:pt x="19195" y="34859"/>
                  </a:moveTo>
                  <a:lnTo>
                    <a:pt x="19195" y="34859"/>
                  </a:lnTo>
                  <a:cubicBezTo>
                    <a:pt x="19189" y="34936"/>
                    <a:pt x="19147" y="35008"/>
                    <a:pt x="19070" y="35027"/>
                  </a:cubicBezTo>
                  <a:cubicBezTo>
                    <a:pt x="19049" y="34943"/>
                    <a:pt x="19111" y="34860"/>
                    <a:pt x="19195" y="34859"/>
                  </a:cubicBezTo>
                  <a:close/>
                  <a:moveTo>
                    <a:pt x="19070" y="35027"/>
                  </a:moveTo>
                  <a:cubicBezTo>
                    <a:pt x="19089" y="35123"/>
                    <a:pt x="19003" y="35219"/>
                    <a:pt x="18908" y="35219"/>
                  </a:cubicBezTo>
                  <a:cubicBezTo>
                    <a:pt x="18899" y="35219"/>
                    <a:pt x="18890" y="35218"/>
                    <a:pt x="18881" y="35216"/>
                  </a:cubicBezTo>
                  <a:cubicBezTo>
                    <a:pt x="18881" y="35232"/>
                    <a:pt x="18856" y="35273"/>
                    <a:pt x="18845" y="35273"/>
                  </a:cubicBezTo>
                  <a:cubicBezTo>
                    <a:pt x="18841" y="35273"/>
                    <a:pt x="18839" y="35269"/>
                    <a:pt x="18839" y="35258"/>
                  </a:cubicBezTo>
                  <a:cubicBezTo>
                    <a:pt x="18839" y="35216"/>
                    <a:pt x="18860" y="35216"/>
                    <a:pt x="18881" y="35216"/>
                  </a:cubicBezTo>
                  <a:cubicBezTo>
                    <a:pt x="18923" y="35132"/>
                    <a:pt x="18986" y="35069"/>
                    <a:pt x="19070" y="35027"/>
                  </a:cubicBezTo>
                  <a:close/>
                  <a:moveTo>
                    <a:pt x="19342" y="38374"/>
                  </a:moveTo>
                  <a:cubicBezTo>
                    <a:pt x="19350" y="38374"/>
                    <a:pt x="19358" y="38379"/>
                    <a:pt x="19364" y="38391"/>
                  </a:cubicBezTo>
                  <a:cubicBezTo>
                    <a:pt x="19364" y="38433"/>
                    <a:pt x="19343" y="38433"/>
                    <a:pt x="19322" y="38433"/>
                  </a:cubicBezTo>
                  <a:cubicBezTo>
                    <a:pt x="19301" y="38475"/>
                    <a:pt x="19322" y="38559"/>
                    <a:pt x="19259" y="38559"/>
                  </a:cubicBezTo>
                  <a:lnTo>
                    <a:pt x="19259" y="38685"/>
                  </a:lnTo>
                  <a:cubicBezTo>
                    <a:pt x="19154" y="38601"/>
                    <a:pt x="19196" y="38580"/>
                    <a:pt x="19259" y="38559"/>
                  </a:cubicBezTo>
                  <a:cubicBezTo>
                    <a:pt x="19259" y="38517"/>
                    <a:pt x="19238" y="38433"/>
                    <a:pt x="19322" y="38433"/>
                  </a:cubicBezTo>
                  <a:lnTo>
                    <a:pt x="19301" y="38433"/>
                  </a:lnTo>
                  <a:cubicBezTo>
                    <a:pt x="19301" y="38403"/>
                    <a:pt x="19322" y="38374"/>
                    <a:pt x="19342" y="38374"/>
                  </a:cubicBezTo>
                  <a:close/>
                  <a:moveTo>
                    <a:pt x="16421" y="39232"/>
                  </a:moveTo>
                  <a:lnTo>
                    <a:pt x="16421" y="39232"/>
                  </a:lnTo>
                  <a:cubicBezTo>
                    <a:pt x="16484" y="39316"/>
                    <a:pt x="16400" y="39358"/>
                    <a:pt x="16358" y="39400"/>
                  </a:cubicBezTo>
                  <a:cubicBezTo>
                    <a:pt x="16295" y="39295"/>
                    <a:pt x="16379" y="39295"/>
                    <a:pt x="16421" y="39232"/>
                  </a:cubicBezTo>
                  <a:close/>
                  <a:moveTo>
                    <a:pt x="15566" y="40299"/>
                  </a:moveTo>
                  <a:cubicBezTo>
                    <a:pt x="15571" y="40299"/>
                    <a:pt x="15575" y="40300"/>
                    <a:pt x="15578" y="40303"/>
                  </a:cubicBezTo>
                  <a:lnTo>
                    <a:pt x="15578" y="40303"/>
                  </a:lnTo>
                  <a:cubicBezTo>
                    <a:pt x="15572" y="40331"/>
                    <a:pt x="15553" y="40345"/>
                    <a:pt x="15520" y="40346"/>
                  </a:cubicBezTo>
                  <a:lnTo>
                    <a:pt x="15520" y="40346"/>
                  </a:lnTo>
                  <a:cubicBezTo>
                    <a:pt x="15528" y="40320"/>
                    <a:pt x="15549" y="40299"/>
                    <a:pt x="15566" y="40299"/>
                  </a:cubicBezTo>
                  <a:close/>
                  <a:moveTo>
                    <a:pt x="15510" y="40367"/>
                  </a:moveTo>
                  <a:cubicBezTo>
                    <a:pt x="15502" y="40384"/>
                    <a:pt x="15489" y="40402"/>
                    <a:pt x="15481" y="40402"/>
                  </a:cubicBezTo>
                  <a:cubicBezTo>
                    <a:pt x="15477" y="40402"/>
                    <a:pt x="15475" y="40398"/>
                    <a:pt x="15475" y="40388"/>
                  </a:cubicBezTo>
                  <a:cubicBezTo>
                    <a:pt x="15475" y="40369"/>
                    <a:pt x="15492" y="40368"/>
                    <a:pt x="15510" y="40367"/>
                  </a:cubicBezTo>
                  <a:close/>
                  <a:moveTo>
                    <a:pt x="16610" y="42049"/>
                  </a:moveTo>
                  <a:cubicBezTo>
                    <a:pt x="16610" y="42154"/>
                    <a:pt x="16547" y="42154"/>
                    <a:pt x="16463" y="42154"/>
                  </a:cubicBezTo>
                  <a:cubicBezTo>
                    <a:pt x="16484" y="42091"/>
                    <a:pt x="16526" y="42049"/>
                    <a:pt x="16610" y="42049"/>
                  </a:cubicBezTo>
                  <a:close/>
                  <a:moveTo>
                    <a:pt x="16439" y="42157"/>
                  </a:moveTo>
                  <a:cubicBezTo>
                    <a:pt x="16434" y="42180"/>
                    <a:pt x="16427" y="42208"/>
                    <a:pt x="16423" y="42208"/>
                  </a:cubicBezTo>
                  <a:cubicBezTo>
                    <a:pt x="16422" y="42208"/>
                    <a:pt x="16421" y="42205"/>
                    <a:pt x="16421" y="42196"/>
                  </a:cubicBezTo>
                  <a:cubicBezTo>
                    <a:pt x="16421" y="42171"/>
                    <a:pt x="16428" y="42161"/>
                    <a:pt x="16439" y="42157"/>
                  </a:cubicBezTo>
                  <a:close/>
                  <a:moveTo>
                    <a:pt x="13877" y="42764"/>
                  </a:moveTo>
                  <a:cubicBezTo>
                    <a:pt x="13898" y="42764"/>
                    <a:pt x="13898" y="42785"/>
                    <a:pt x="13898" y="42785"/>
                  </a:cubicBezTo>
                  <a:lnTo>
                    <a:pt x="13877" y="42806"/>
                  </a:lnTo>
                  <a:cubicBezTo>
                    <a:pt x="13877" y="42806"/>
                    <a:pt x="13856" y="42806"/>
                    <a:pt x="13856" y="42785"/>
                  </a:cubicBezTo>
                  <a:cubicBezTo>
                    <a:pt x="13856" y="42764"/>
                    <a:pt x="13856" y="42764"/>
                    <a:pt x="13877" y="42764"/>
                  </a:cubicBezTo>
                  <a:close/>
                  <a:moveTo>
                    <a:pt x="12762" y="48146"/>
                  </a:moveTo>
                  <a:cubicBezTo>
                    <a:pt x="12762" y="48146"/>
                    <a:pt x="12784" y="48167"/>
                    <a:pt x="12784" y="48167"/>
                  </a:cubicBezTo>
                  <a:lnTo>
                    <a:pt x="12784" y="48188"/>
                  </a:lnTo>
                  <a:cubicBezTo>
                    <a:pt x="12784" y="48188"/>
                    <a:pt x="12793" y="48198"/>
                    <a:pt x="12787" y="48198"/>
                  </a:cubicBezTo>
                  <a:cubicBezTo>
                    <a:pt x="12784" y="48198"/>
                    <a:pt x="12777" y="48195"/>
                    <a:pt x="12762" y="48188"/>
                  </a:cubicBezTo>
                  <a:cubicBezTo>
                    <a:pt x="12741" y="48188"/>
                    <a:pt x="12762" y="48167"/>
                    <a:pt x="12762" y="48146"/>
                  </a:cubicBezTo>
                  <a:close/>
                  <a:moveTo>
                    <a:pt x="10219" y="48546"/>
                  </a:moveTo>
                  <a:cubicBezTo>
                    <a:pt x="10261" y="48567"/>
                    <a:pt x="10261" y="48588"/>
                    <a:pt x="10240" y="48609"/>
                  </a:cubicBezTo>
                  <a:cubicBezTo>
                    <a:pt x="10232" y="48613"/>
                    <a:pt x="10225" y="48615"/>
                    <a:pt x="10220" y="48615"/>
                  </a:cubicBezTo>
                  <a:cubicBezTo>
                    <a:pt x="10198" y="48615"/>
                    <a:pt x="10198" y="48584"/>
                    <a:pt x="10198" y="48567"/>
                  </a:cubicBezTo>
                  <a:cubicBezTo>
                    <a:pt x="10198" y="48567"/>
                    <a:pt x="10219" y="48546"/>
                    <a:pt x="10219" y="48546"/>
                  </a:cubicBezTo>
                  <a:close/>
                  <a:moveTo>
                    <a:pt x="8747" y="50837"/>
                  </a:moveTo>
                  <a:lnTo>
                    <a:pt x="8747" y="50837"/>
                  </a:lnTo>
                  <a:cubicBezTo>
                    <a:pt x="8768" y="50921"/>
                    <a:pt x="8705" y="50984"/>
                    <a:pt x="8621" y="51005"/>
                  </a:cubicBezTo>
                  <a:lnTo>
                    <a:pt x="8621" y="51005"/>
                  </a:lnTo>
                  <a:cubicBezTo>
                    <a:pt x="8627" y="50913"/>
                    <a:pt x="8669" y="50857"/>
                    <a:pt x="8747" y="50837"/>
                  </a:cubicBezTo>
                  <a:close/>
                  <a:moveTo>
                    <a:pt x="8621" y="51027"/>
                  </a:moveTo>
                  <a:lnTo>
                    <a:pt x="8621" y="51132"/>
                  </a:lnTo>
                  <a:cubicBezTo>
                    <a:pt x="8537" y="51069"/>
                    <a:pt x="8558" y="51048"/>
                    <a:pt x="8621" y="51027"/>
                  </a:cubicBezTo>
                  <a:close/>
                  <a:moveTo>
                    <a:pt x="9987" y="51447"/>
                  </a:moveTo>
                  <a:lnTo>
                    <a:pt x="9987" y="51447"/>
                  </a:lnTo>
                  <a:cubicBezTo>
                    <a:pt x="10029" y="51531"/>
                    <a:pt x="9945" y="51573"/>
                    <a:pt x="9924" y="51594"/>
                  </a:cubicBezTo>
                  <a:cubicBezTo>
                    <a:pt x="9918" y="51600"/>
                    <a:pt x="9912" y="51603"/>
                    <a:pt x="9906" y="51603"/>
                  </a:cubicBezTo>
                  <a:cubicBezTo>
                    <a:pt x="9893" y="51603"/>
                    <a:pt x="9882" y="51588"/>
                    <a:pt x="9882" y="51573"/>
                  </a:cubicBezTo>
                  <a:cubicBezTo>
                    <a:pt x="9882" y="51510"/>
                    <a:pt x="9945" y="51489"/>
                    <a:pt x="9987" y="51447"/>
                  </a:cubicBezTo>
                  <a:close/>
                  <a:moveTo>
                    <a:pt x="10282" y="51763"/>
                  </a:moveTo>
                  <a:cubicBezTo>
                    <a:pt x="10324" y="51763"/>
                    <a:pt x="10303" y="51784"/>
                    <a:pt x="10282" y="51784"/>
                  </a:cubicBezTo>
                  <a:lnTo>
                    <a:pt x="10282" y="51763"/>
                  </a:lnTo>
                  <a:close/>
                  <a:moveTo>
                    <a:pt x="6939" y="53928"/>
                  </a:moveTo>
                  <a:cubicBezTo>
                    <a:pt x="6939" y="53928"/>
                    <a:pt x="6960" y="53949"/>
                    <a:pt x="6960" y="53949"/>
                  </a:cubicBezTo>
                  <a:cubicBezTo>
                    <a:pt x="6960" y="53949"/>
                    <a:pt x="6981" y="53970"/>
                    <a:pt x="6939" y="53970"/>
                  </a:cubicBezTo>
                  <a:cubicBezTo>
                    <a:pt x="6918" y="53949"/>
                    <a:pt x="6939" y="53928"/>
                    <a:pt x="6939" y="53928"/>
                  </a:cubicBezTo>
                  <a:close/>
                  <a:moveTo>
                    <a:pt x="7633" y="55042"/>
                  </a:moveTo>
                  <a:lnTo>
                    <a:pt x="7633" y="55063"/>
                  </a:lnTo>
                  <a:cubicBezTo>
                    <a:pt x="7633" y="55070"/>
                    <a:pt x="7630" y="55073"/>
                    <a:pt x="7627" y="55073"/>
                  </a:cubicBezTo>
                  <a:cubicBezTo>
                    <a:pt x="7621" y="55073"/>
                    <a:pt x="7612" y="55063"/>
                    <a:pt x="7612" y="55063"/>
                  </a:cubicBezTo>
                  <a:cubicBezTo>
                    <a:pt x="7591" y="55042"/>
                    <a:pt x="7633" y="55042"/>
                    <a:pt x="7633" y="55042"/>
                  </a:cubicBezTo>
                  <a:close/>
                  <a:moveTo>
                    <a:pt x="7265" y="55668"/>
                  </a:moveTo>
                  <a:cubicBezTo>
                    <a:pt x="7270" y="55668"/>
                    <a:pt x="7275" y="55673"/>
                    <a:pt x="7275" y="55694"/>
                  </a:cubicBezTo>
                  <a:cubicBezTo>
                    <a:pt x="7265" y="55705"/>
                    <a:pt x="7254" y="55710"/>
                    <a:pt x="7246" y="55710"/>
                  </a:cubicBezTo>
                  <a:cubicBezTo>
                    <a:pt x="7238" y="55710"/>
                    <a:pt x="7233" y="55705"/>
                    <a:pt x="7233" y="55694"/>
                  </a:cubicBezTo>
                  <a:lnTo>
                    <a:pt x="7254" y="55673"/>
                  </a:lnTo>
                  <a:cubicBezTo>
                    <a:pt x="7254" y="55673"/>
                    <a:pt x="7259" y="55668"/>
                    <a:pt x="7265" y="55668"/>
                  </a:cubicBezTo>
                  <a:close/>
                  <a:moveTo>
                    <a:pt x="6581" y="56577"/>
                  </a:moveTo>
                  <a:cubicBezTo>
                    <a:pt x="6581" y="56598"/>
                    <a:pt x="6602" y="56577"/>
                    <a:pt x="6581" y="56619"/>
                  </a:cubicBezTo>
                  <a:cubicBezTo>
                    <a:pt x="6581" y="56630"/>
                    <a:pt x="6571" y="56635"/>
                    <a:pt x="6560" y="56635"/>
                  </a:cubicBezTo>
                  <a:cubicBezTo>
                    <a:pt x="6550" y="56635"/>
                    <a:pt x="6539" y="56630"/>
                    <a:pt x="6539" y="56619"/>
                  </a:cubicBezTo>
                  <a:cubicBezTo>
                    <a:pt x="6539" y="56598"/>
                    <a:pt x="6581" y="56598"/>
                    <a:pt x="6581" y="56598"/>
                  </a:cubicBezTo>
                  <a:lnTo>
                    <a:pt x="6581" y="56577"/>
                  </a:lnTo>
                  <a:close/>
                  <a:moveTo>
                    <a:pt x="6203" y="56829"/>
                  </a:moveTo>
                  <a:cubicBezTo>
                    <a:pt x="6266" y="56956"/>
                    <a:pt x="6224" y="57103"/>
                    <a:pt x="6119" y="57187"/>
                  </a:cubicBezTo>
                  <a:cubicBezTo>
                    <a:pt x="6119" y="57203"/>
                    <a:pt x="6095" y="57243"/>
                    <a:pt x="6083" y="57243"/>
                  </a:cubicBezTo>
                  <a:cubicBezTo>
                    <a:pt x="6079" y="57243"/>
                    <a:pt x="6077" y="57239"/>
                    <a:pt x="6077" y="57229"/>
                  </a:cubicBezTo>
                  <a:cubicBezTo>
                    <a:pt x="6056" y="57187"/>
                    <a:pt x="6098" y="57187"/>
                    <a:pt x="6119" y="57187"/>
                  </a:cubicBezTo>
                  <a:cubicBezTo>
                    <a:pt x="6077" y="57061"/>
                    <a:pt x="6203" y="56956"/>
                    <a:pt x="6203" y="56829"/>
                  </a:cubicBezTo>
                  <a:close/>
                  <a:moveTo>
                    <a:pt x="6329" y="57145"/>
                  </a:moveTo>
                  <a:lnTo>
                    <a:pt x="6329" y="57145"/>
                  </a:lnTo>
                  <a:cubicBezTo>
                    <a:pt x="6346" y="57214"/>
                    <a:pt x="6364" y="57255"/>
                    <a:pt x="6286" y="57255"/>
                  </a:cubicBezTo>
                  <a:cubicBezTo>
                    <a:pt x="6269" y="57255"/>
                    <a:pt x="6249" y="57253"/>
                    <a:pt x="6224" y="57250"/>
                  </a:cubicBezTo>
                  <a:lnTo>
                    <a:pt x="6329" y="57145"/>
                  </a:lnTo>
                  <a:close/>
                  <a:moveTo>
                    <a:pt x="4836" y="57208"/>
                  </a:moveTo>
                  <a:cubicBezTo>
                    <a:pt x="4836" y="57208"/>
                    <a:pt x="4857" y="57229"/>
                    <a:pt x="4857" y="57229"/>
                  </a:cubicBezTo>
                  <a:cubicBezTo>
                    <a:pt x="4857" y="57244"/>
                    <a:pt x="4868" y="57259"/>
                    <a:pt x="4859" y="57259"/>
                  </a:cubicBezTo>
                  <a:cubicBezTo>
                    <a:pt x="4856" y="57259"/>
                    <a:pt x="4849" y="57256"/>
                    <a:pt x="4836" y="57250"/>
                  </a:cubicBezTo>
                  <a:cubicBezTo>
                    <a:pt x="4794" y="57250"/>
                    <a:pt x="4836" y="57208"/>
                    <a:pt x="4836" y="57208"/>
                  </a:cubicBezTo>
                  <a:close/>
                  <a:moveTo>
                    <a:pt x="4773" y="57334"/>
                  </a:moveTo>
                  <a:cubicBezTo>
                    <a:pt x="4794" y="57334"/>
                    <a:pt x="4794" y="57355"/>
                    <a:pt x="4794" y="57355"/>
                  </a:cubicBezTo>
                  <a:lnTo>
                    <a:pt x="4773" y="57376"/>
                  </a:lnTo>
                  <a:cubicBezTo>
                    <a:pt x="4773" y="57366"/>
                    <a:pt x="4768" y="57366"/>
                    <a:pt x="4763" y="57366"/>
                  </a:cubicBezTo>
                  <a:cubicBezTo>
                    <a:pt x="4757" y="57366"/>
                    <a:pt x="4752" y="57366"/>
                    <a:pt x="4752" y="57355"/>
                  </a:cubicBezTo>
                  <a:cubicBezTo>
                    <a:pt x="4752" y="57334"/>
                    <a:pt x="4752" y="57334"/>
                    <a:pt x="4773" y="57334"/>
                  </a:cubicBezTo>
                  <a:close/>
                  <a:moveTo>
                    <a:pt x="4647" y="57586"/>
                  </a:moveTo>
                  <a:cubicBezTo>
                    <a:pt x="4647" y="57586"/>
                    <a:pt x="4668" y="57607"/>
                    <a:pt x="4668" y="57607"/>
                  </a:cubicBezTo>
                  <a:cubicBezTo>
                    <a:pt x="4668" y="57607"/>
                    <a:pt x="4682" y="57634"/>
                    <a:pt x="4665" y="57634"/>
                  </a:cubicBezTo>
                  <a:cubicBezTo>
                    <a:pt x="4661" y="57634"/>
                    <a:pt x="4656" y="57633"/>
                    <a:pt x="4647" y="57628"/>
                  </a:cubicBezTo>
                  <a:cubicBezTo>
                    <a:pt x="4626" y="57607"/>
                    <a:pt x="4647" y="57586"/>
                    <a:pt x="4647" y="57586"/>
                  </a:cubicBezTo>
                  <a:close/>
                  <a:moveTo>
                    <a:pt x="5524" y="57824"/>
                  </a:moveTo>
                  <a:cubicBezTo>
                    <a:pt x="5528" y="57824"/>
                    <a:pt x="5530" y="57828"/>
                    <a:pt x="5530" y="57839"/>
                  </a:cubicBezTo>
                  <a:cubicBezTo>
                    <a:pt x="5530" y="57881"/>
                    <a:pt x="5509" y="57881"/>
                    <a:pt x="5488" y="57881"/>
                  </a:cubicBezTo>
                  <a:cubicBezTo>
                    <a:pt x="5488" y="57865"/>
                    <a:pt x="5512" y="57824"/>
                    <a:pt x="5524" y="57824"/>
                  </a:cubicBezTo>
                  <a:close/>
                  <a:moveTo>
                    <a:pt x="5488" y="57881"/>
                  </a:moveTo>
                  <a:cubicBezTo>
                    <a:pt x="5488" y="58028"/>
                    <a:pt x="5341" y="58070"/>
                    <a:pt x="5299" y="58175"/>
                  </a:cubicBezTo>
                  <a:cubicBezTo>
                    <a:pt x="5299" y="58049"/>
                    <a:pt x="5362" y="57923"/>
                    <a:pt x="5488" y="57881"/>
                  </a:cubicBezTo>
                  <a:close/>
                  <a:moveTo>
                    <a:pt x="3974" y="58574"/>
                  </a:moveTo>
                  <a:cubicBezTo>
                    <a:pt x="3974" y="58574"/>
                    <a:pt x="3995" y="58595"/>
                    <a:pt x="3995" y="58595"/>
                  </a:cubicBezTo>
                  <a:lnTo>
                    <a:pt x="3974" y="58616"/>
                  </a:lnTo>
                  <a:cubicBezTo>
                    <a:pt x="3932" y="58616"/>
                    <a:pt x="3953" y="58574"/>
                    <a:pt x="3974" y="58574"/>
                  </a:cubicBezTo>
                  <a:close/>
                  <a:moveTo>
                    <a:pt x="3911" y="58827"/>
                  </a:moveTo>
                  <a:cubicBezTo>
                    <a:pt x="3911" y="58827"/>
                    <a:pt x="3932" y="58848"/>
                    <a:pt x="3932" y="58848"/>
                  </a:cubicBezTo>
                  <a:cubicBezTo>
                    <a:pt x="3915" y="58848"/>
                    <a:pt x="3926" y="58875"/>
                    <a:pt x="3919" y="58875"/>
                  </a:cubicBezTo>
                  <a:cubicBezTo>
                    <a:pt x="3918" y="58875"/>
                    <a:pt x="3915" y="58873"/>
                    <a:pt x="3911" y="58869"/>
                  </a:cubicBezTo>
                  <a:cubicBezTo>
                    <a:pt x="3869" y="58848"/>
                    <a:pt x="3911" y="58827"/>
                    <a:pt x="3911" y="58827"/>
                  </a:cubicBezTo>
                  <a:close/>
                  <a:moveTo>
                    <a:pt x="2860" y="60383"/>
                  </a:moveTo>
                  <a:lnTo>
                    <a:pt x="2881" y="60404"/>
                  </a:lnTo>
                  <a:cubicBezTo>
                    <a:pt x="2874" y="60411"/>
                    <a:pt x="2867" y="60413"/>
                    <a:pt x="2861" y="60413"/>
                  </a:cubicBezTo>
                  <a:cubicBezTo>
                    <a:pt x="2848" y="60413"/>
                    <a:pt x="2839" y="60404"/>
                    <a:pt x="2839" y="60404"/>
                  </a:cubicBezTo>
                  <a:cubicBezTo>
                    <a:pt x="2839" y="60383"/>
                    <a:pt x="2860" y="60383"/>
                    <a:pt x="2860" y="60383"/>
                  </a:cubicBezTo>
                  <a:close/>
                  <a:moveTo>
                    <a:pt x="2794" y="60558"/>
                  </a:moveTo>
                  <a:cubicBezTo>
                    <a:pt x="2796" y="60558"/>
                    <a:pt x="2797" y="60562"/>
                    <a:pt x="2797" y="60572"/>
                  </a:cubicBezTo>
                  <a:cubicBezTo>
                    <a:pt x="2818" y="60614"/>
                    <a:pt x="2776" y="60614"/>
                    <a:pt x="2755" y="60614"/>
                  </a:cubicBezTo>
                  <a:cubicBezTo>
                    <a:pt x="2771" y="60598"/>
                    <a:pt x="2787" y="60558"/>
                    <a:pt x="2794" y="60558"/>
                  </a:cubicBezTo>
                  <a:close/>
                  <a:moveTo>
                    <a:pt x="2752" y="60621"/>
                  </a:moveTo>
                  <a:cubicBezTo>
                    <a:pt x="2748" y="60646"/>
                    <a:pt x="2738" y="60670"/>
                    <a:pt x="2727" y="60670"/>
                  </a:cubicBezTo>
                  <a:cubicBezTo>
                    <a:pt x="2723" y="60670"/>
                    <a:pt x="2718" y="60666"/>
                    <a:pt x="2713" y="60656"/>
                  </a:cubicBezTo>
                  <a:cubicBezTo>
                    <a:pt x="2713" y="60620"/>
                    <a:pt x="2743" y="60630"/>
                    <a:pt x="2752" y="60621"/>
                  </a:cubicBezTo>
                  <a:close/>
                  <a:moveTo>
                    <a:pt x="2331" y="62813"/>
                  </a:moveTo>
                  <a:cubicBezTo>
                    <a:pt x="2344" y="62813"/>
                    <a:pt x="2360" y="62816"/>
                    <a:pt x="2376" y="62821"/>
                  </a:cubicBezTo>
                  <a:cubicBezTo>
                    <a:pt x="2368" y="62846"/>
                    <a:pt x="2347" y="62851"/>
                    <a:pt x="2326" y="62851"/>
                  </a:cubicBezTo>
                  <a:cubicBezTo>
                    <a:pt x="2309" y="62851"/>
                    <a:pt x="2292" y="62848"/>
                    <a:pt x="2280" y="62848"/>
                  </a:cubicBezTo>
                  <a:cubicBezTo>
                    <a:pt x="2278" y="62848"/>
                    <a:pt x="2275" y="62848"/>
                    <a:pt x="2273" y="62849"/>
                  </a:cubicBezTo>
                  <a:lnTo>
                    <a:pt x="2273" y="62849"/>
                  </a:lnTo>
                  <a:cubicBezTo>
                    <a:pt x="2280" y="62826"/>
                    <a:pt x="2300" y="62813"/>
                    <a:pt x="2331" y="62813"/>
                  </a:cubicBezTo>
                  <a:close/>
                  <a:moveTo>
                    <a:pt x="441" y="64413"/>
                  </a:moveTo>
                  <a:cubicBezTo>
                    <a:pt x="463" y="64413"/>
                    <a:pt x="463" y="64444"/>
                    <a:pt x="463" y="64461"/>
                  </a:cubicBezTo>
                  <a:cubicBezTo>
                    <a:pt x="463" y="64461"/>
                    <a:pt x="421" y="64482"/>
                    <a:pt x="421" y="64482"/>
                  </a:cubicBezTo>
                  <a:cubicBezTo>
                    <a:pt x="400" y="64461"/>
                    <a:pt x="400" y="64440"/>
                    <a:pt x="421" y="64419"/>
                  </a:cubicBezTo>
                  <a:cubicBezTo>
                    <a:pt x="429" y="64415"/>
                    <a:pt x="436" y="64413"/>
                    <a:pt x="441" y="64413"/>
                  </a:cubicBezTo>
                  <a:close/>
                  <a:moveTo>
                    <a:pt x="43731" y="1"/>
                  </a:moveTo>
                  <a:cubicBezTo>
                    <a:pt x="43551" y="65"/>
                    <a:pt x="43481" y="90"/>
                    <a:pt x="43430" y="90"/>
                  </a:cubicBezTo>
                  <a:cubicBezTo>
                    <a:pt x="43398" y="90"/>
                    <a:pt x="43373" y="80"/>
                    <a:pt x="43332" y="64"/>
                  </a:cubicBezTo>
                  <a:cubicBezTo>
                    <a:pt x="43164" y="106"/>
                    <a:pt x="43017" y="169"/>
                    <a:pt x="42911" y="295"/>
                  </a:cubicBezTo>
                  <a:cubicBezTo>
                    <a:pt x="42895" y="303"/>
                    <a:pt x="42879" y="307"/>
                    <a:pt x="42866" y="307"/>
                  </a:cubicBezTo>
                  <a:cubicBezTo>
                    <a:pt x="42810" y="307"/>
                    <a:pt x="42773" y="253"/>
                    <a:pt x="42722" y="253"/>
                  </a:cubicBezTo>
                  <a:lnTo>
                    <a:pt x="42449" y="526"/>
                  </a:lnTo>
                  <a:cubicBezTo>
                    <a:pt x="42386" y="589"/>
                    <a:pt x="42323" y="631"/>
                    <a:pt x="42281" y="715"/>
                  </a:cubicBezTo>
                  <a:cubicBezTo>
                    <a:pt x="42197" y="968"/>
                    <a:pt x="42070" y="1178"/>
                    <a:pt x="41881" y="1367"/>
                  </a:cubicBezTo>
                  <a:cubicBezTo>
                    <a:pt x="41839" y="1388"/>
                    <a:pt x="41860" y="1430"/>
                    <a:pt x="41860" y="1472"/>
                  </a:cubicBezTo>
                  <a:cubicBezTo>
                    <a:pt x="41860" y="1514"/>
                    <a:pt x="41881" y="1577"/>
                    <a:pt x="41818" y="1598"/>
                  </a:cubicBezTo>
                  <a:cubicBezTo>
                    <a:pt x="41734" y="1661"/>
                    <a:pt x="41776" y="1767"/>
                    <a:pt x="41713" y="1851"/>
                  </a:cubicBezTo>
                  <a:lnTo>
                    <a:pt x="41524" y="1851"/>
                  </a:lnTo>
                  <a:cubicBezTo>
                    <a:pt x="41440" y="1872"/>
                    <a:pt x="41482" y="1977"/>
                    <a:pt x="41398" y="2019"/>
                  </a:cubicBezTo>
                  <a:cubicBezTo>
                    <a:pt x="41379" y="2031"/>
                    <a:pt x="41360" y="2035"/>
                    <a:pt x="41341" y="2035"/>
                  </a:cubicBezTo>
                  <a:cubicBezTo>
                    <a:pt x="41322" y="2035"/>
                    <a:pt x="41302" y="2031"/>
                    <a:pt x="41282" y="2031"/>
                  </a:cubicBezTo>
                  <a:cubicBezTo>
                    <a:pt x="41257" y="2031"/>
                    <a:pt x="41233" y="2036"/>
                    <a:pt x="41208" y="2061"/>
                  </a:cubicBezTo>
                  <a:lnTo>
                    <a:pt x="41251" y="2145"/>
                  </a:lnTo>
                  <a:cubicBezTo>
                    <a:pt x="41264" y="2150"/>
                    <a:pt x="41277" y="2153"/>
                    <a:pt x="41291" y="2153"/>
                  </a:cubicBezTo>
                  <a:cubicBezTo>
                    <a:pt x="41355" y="2153"/>
                    <a:pt x="41414" y="2098"/>
                    <a:pt x="41485" y="2098"/>
                  </a:cubicBezTo>
                  <a:cubicBezTo>
                    <a:pt x="41510" y="2098"/>
                    <a:pt x="41537" y="2105"/>
                    <a:pt x="41566" y="2124"/>
                  </a:cubicBezTo>
                  <a:cubicBezTo>
                    <a:pt x="41419" y="2145"/>
                    <a:pt x="41377" y="2292"/>
                    <a:pt x="41251" y="2334"/>
                  </a:cubicBezTo>
                  <a:cubicBezTo>
                    <a:pt x="41251" y="2376"/>
                    <a:pt x="41229" y="2397"/>
                    <a:pt x="41187" y="2397"/>
                  </a:cubicBezTo>
                  <a:lnTo>
                    <a:pt x="41187" y="2523"/>
                  </a:lnTo>
                  <a:cubicBezTo>
                    <a:pt x="41103" y="2460"/>
                    <a:pt x="41124" y="2418"/>
                    <a:pt x="41187" y="2397"/>
                  </a:cubicBezTo>
                  <a:cubicBezTo>
                    <a:pt x="41187" y="2376"/>
                    <a:pt x="41208" y="2334"/>
                    <a:pt x="41251" y="2334"/>
                  </a:cubicBezTo>
                  <a:lnTo>
                    <a:pt x="41251" y="2145"/>
                  </a:lnTo>
                  <a:cubicBezTo>
                    <a:pt x="41019" y="2271"/>
                    <a:pt x="40956" y="2544"/>
                    <a:pt x="40746" y="2671"/>
                  </a:cubicBezTo>
                  <a:cubicBezTo>
                    <a:pt x="40788" y="2713"/>
                    <a:pt x="40830" y="2734"/>
                    <a:pt x="40809" y="2818"/>
                  </a:cubicBezTo>
                  <a:cubicBezTo>
                    <a:pt x="40704" y="2902"/>
                    <a:pt x="40620" y="3007"/>
                    <a:pt x="40599" y="3154"/>
                  </a:cubicBezTo>
                  <a:cubicBezTo>
                    <a:pt x="40557" y="3280"/>
                    <a:pt x="40452" y="3385"/>
                    <a:pt x="40325" y="3449"/>
                  </a:cubicBezTo>
                  <a:cubicBezTo>
                    <a:pt x="40304" y="3554"/>
                    <a:pt x="40199" y="3512"/>
                    <a:pt x="40178" y="3575"/>
                  </a:cubicBezTo>
                  <a:cubicBezTo>
                    <a:pt x="40073" y="3848"/>
                    <a:pt x="39863" y="4037"/>
                    <a:pt x="39800" y="4311"/>
                  </a:cubicBezTo>
                  <a:cubicBezTo>
                    <a:pt x="39674" y="4311"/>
                    <a:pt x="39590" y="4353"/>
                    <a:pt x="39590" y="4500"/>
                  </a:cubicBezTo>
                  <a:cubicBezTo>
                    <a:pt x="39611" y="4521"/>
                    <a:pt x="39632" y="4500"/>
                    <a:pt x="39632" y="4542"/>
                  </a:cubicBezTo>
                  <a:cubicBezTo>
                    <a:pt x="39632" y="4563"/>
                    <a:pt x="39611" y="4563"/>
                    <a:pt x="39590" y="4563"/>
                  </a:cubicBezTo>
                  <a:cubicBezTo>
                    <a:pt x="39590" y="4605"/>
                    <a:pt x="39590" y="4668"/>
                    <a:pt x="39548" y="4668"/>
                  </a:cubicBezTo>
                  <a:cubicBezTo>
                    <a:pt x="39535" y="4680"/>
                    <a:pt x="39523" y="4685"/>
                    <a:pt x="39512" y="4685"/>
                  </a:cubicBezTo>
                  <a:cubicBezTo>
                    <a:pt x="39484" y="4685"/>
                    <a:pt x="39463" y="4656"/>
                    <a:pt x="39463" y="4626"/>
                  </a:cubicBezTo>
                  <a:cubicBezTo>
                    <a:pt x="39337" y="4689"/>
                    <a:pt x="39358" y="4857"/>
                    <a:pt x="39253" y="4941"/>
                  </a:cubicBezTo>
                  <a:cubicBezTo>
                    <a:pt x="39148" y="5004"/>
                    <a:pt x="39043" y="5109"/>
                    <a:pt x="38980" y="5236"/>
                  </a:cubicBezTo>
                  <a:cubicBezTo>
                    <a:pt x="38959" y="5215"/>
                    <a:pt x="38938" y="5194"/>
                    <a:pt x="38917" y="5194"/>
                  </a:cubicBezTo>
                  <a:cubicBezTo>
                    <a:pt x="38896" y="5278"/>
                    <a:pt x="38854" y="5341"/>
                    <a:pt x="38770" y="5404"/>
                  </a:cubicBezTo>
                  <a:cubicBezTo>
                    <a:pt x="38601" y="5530"/>
                    <a:pt x="38496" y="5719"/>
                    <a:pt x="38433" y="5929"/>
                  </a:cubicBezTo>
                  <a:cubicBezTo>
                    <a:pt x="38412" y="6056"/>
                    <a:pt x="38265" y="6077"/>
                    <a:pt x="38223" y="6224"/>
                  </a:cubicBezTo>
                  <a:cubicBezTo>
                    <a:pt x="38181" y="6371"/>
                    <a:pt x="38055" y="6308"/>
                    <a:pt x="37971" y="6350"/>
                  </a:cubicBezTo>
                  <a:lnTo>
                    <a:pt x="38034" y="6455"/>
                  </a:lnTo>
                  <a:cubicBezTo>
                    <a:pt x="37908" y="6602"/>
                    <a:pt x="37739" y="6707"/>
                    <a:pt x="37676" y="6896"/>
                  </a:cubicBezTo>
                  <a:cubicBezTo>
                    <a:pt x="37655" y="6981"/>
                    <a:pt x="37613" y="7065"/>
                    <a:pt x="37550" y="7149"/>
                  </a:cubicBezTo>
                  <a:cubicBezTo>
                    <a:pt x="37403" y="7338"/>
                    <a:pt x="37256" y="7485"/>
                    <a:pt x="37109" y="7653"/>
                  </a:cubicBezTo>
                  <a:cubicBezTo>
                    <a:pt x="37172" y="7843"/>
                    <a:pt x="37046" y="7969"/>
                    <a:pt x="36962" y="8095"/>
                  </a:cubicBezTo>
                  <a:cubicBezTo>
                    <a:pt x="36772" y="8410"/>
                    <a:pt x="36520" y="8642"/>
                    <a:pt x="36352" y="8957"/>
                  </a:cubicBezTo>
                  <a:cubicBezTo>
                    <a:pt x="36226" y="9146"/>
                    <a:pt x="36100" y="9314"/>
                    <a:pt x="35952" y="9482"/>
                  </a:cubicBezTo>
                  <a:cubicBezTo>
                    <a:pt x="35805" y="9630"/>
                    <a:pt x="35679" y="9819"/>
                    <a:pt x="35595" y="10008"/>
                  </a:cubicBezTo>
                  <a:cubicBezTo>
                    <a:pt x="35511" y="10029"/>
                    <a:pt x="35427" y="10113"/>
                    <a:pt x="35385" y="10197"/>
                  </a:cubicBezTo>
                  <a:cubicBezTo>
                    <a:pt x="35364" y="10239"/>
                    <a:pt x="35406" y="10260"/>
                    <a:pt x="35427" y="10323"/>
                  </a:cubicBezTo>
                  <a:cubicBezTo>
                    <a:pt x="35322" y="10366"/>
                    <a:pt x="35322" y="10492"/>
                    <a:pt x="35280" y="10597"/>
                  </a:cubicBezTo>
                  <a:cubicBezTo>
                    <a:pt x="35111" y="10639"/>
                    <a:pt x="35006" y="10786"/>
                    <a:pt x="35006" y="10954"/>
                  </a:cubicBezTo>
                  <a:cubicBezTo>
                    <a:pt x="35111" y="10933"/>
                    <a:pt x="35132" y="10807"/>
                    <a:pt x="35259" y="10786"/>
                  </a:cubicBezTo>
                  <a:lnTo>
                    <a:pt x="35259" y="10786"/>
                  </a:lnTo>
                  <a:cubicBezTo>
                    <a:pt x="35195" y="10954"/>
                    <a:pt x="35174" y="11122"/>
                    <a:pt x="34943" y="11143"/>
                  </a:cubicBezTo>
                  <a:cubicBezTo>
                    <a:pt x="34964" y="11249"/>
                    <a:pt x="34880" y="11291"/>
                    <a:pt x="34838" y="11333"/>
                  </a:cubicBezTo>
                  <a:cubicBezTo>
                    <a:pt x="34733" y="11438"/>
                    <a:pt x="34649" y="11522"/>
                    <a:pt x="34565" y="11648"/>
                  </a:cubicBezTo>
                  <a:cubicBezTo>
                    <a:pt x="34418" y="11942"/>
                    <a:pt x="34228" y="12195"/>
                    <a:pt x="33976" y="12426"/>
                  </a:cubicBezTo>
                  <a:cubicBezTo>
                    <a:pt x="33934" y="12489"/>
                    <a:pt x="33892" y="12552"/>
                    <a:pt x="33850" y="12636"/>
                  </a:cubicBezTo>
                  <a:cubicBezTo>
                    <a:pt x="33766" y="12783"/>
                    <a:pt x="33661" y="12930"/>
                    <a:pt x="33535" y="13057"/>
                  </a:cubicBezTo>
                  <a:cubicBezTo>
                    <a:pt x="33535" y="13099"/>
                    <a:pt x="33535" y="13141"/>
                    <a:pt x="33535" y="13204"/>
                  </a:cubicBezTo>
                  <a:cubicBezTo>
                    <a:pt x="33303" y="13498"/>
                    <a:pt x="33114" y="13792"/>
                    <a:pt x="32925" y="14108"/>
                  </a:cubicBezTo>
                  <a:cubicBezTo>
                    <a:pt x="32609" y="14339"/>
                    <a:pt x="32483" y="14739"/>
                    <a:pt x="32168" y="14949"/>
                  </a:cubicBezTo>
                  <a:cubicBezTo>
                    <a:pt x="31979" y="15075"/>
                    <a:pt x="31895" y="15285"/>
                    <a:pt x="31769" y="15411"/>
                  </a:cubicBezTo>
                  <a:cubicBezTo>
                    <a:pt x="31726" y="15495"/>
                    <a:pt x="31769" y="15580"/>
                    <a:pt x="31705" y="15643"/>
                  </a:cubicBezTo>
                  <a:cubicBezTo>
                    <a:pt x="31621" y="15727"/>
                    <a:pt x="31495" y="15769"/>
                    <a:pt x="31390" y="15790"/>
                  </a:cubicBezTo>
                  <a:cubicBezTo>
                    <a:pt x="31390" y="15895"/>
                    <a:pt x="31285" y="15937"/>
                    <a:pt x="31243" y="16000"/>
                  </a:cubicBezTo>
                  <a:cubicBezTo>
                    <a:pt x="31201" y="16084"/>
                    <a:pt x="31180" y="16189"/>
                    <a:pt x="31180" y="16273"/>
                  </a:cubicBezTo>
                  <a:cubicBezTo>
                    <a:pt x="31306" y="16231"/>
                    <a:pt x="31369" y="16063"/>
                    <a:pt x="31495" y="16021"/>
                  </a:cubicBezTo>
                  <a:lnTo>
                    <a:pt x="31495" y="16021"/>
                  </a:lnTo>
                  <a:cubicBezTo>
                    <a:pt x="31453" y="16147"/>
                    <a:pt x="31411" y="16273"/>
                    <a:pt x="31369" y="16378"/>
                  </a:cubicBezTo>
                  <a:cubicBezTo>
                    <a:pt x="31327" y="16568"/>
                    <a:pt x="31222" y="16715"/>
                    <a:pt x="31054" y="16820"/>
                  </a:cubicBezTo>
                  <a:cubicBezTo>
                    <a:pt x="31054" y="16862"/>
                    <a:pt x="31033" y="16883"/>
                    <a:pt x="30991" y="16883"/>
                  </a:cubicBezTo>
                  <a:cubicBezTo>
                    <a:pt x="31012" y="16967"/>
                    <a:pt x="30949" y="17051"/>
                    <a:pt x="30885" y="17072"/>
                  </a:cubicBezTo>
                  <a:cubicBezTo>
                    <a:pt x="30822" y="17177"/>
                    <a:pt x="30717" y="17240"/>
                    <a:pt x="30717" y="17367"/>
                  </a:cubicBezTo>
                  <a:lnTo>
                    <a:pt x="30801" y="17409"/>
                  </a:lnTo>
                  <a:cubicBezTo>
                    <a:pt x="30744" y="17466"/>
                    <a:pt x="30704" y="17559"/>
                    <a:pt x="30602" y="17559"/>
                  </a:cubicBezTo>
                  <a:cubicBezTo>
                    <a:pt x="30592" y="17559"/>
                    <a:pt x="30581" y="17558"/>
                    <a:pt x="30570" y="17556"/>
                  </a:cubicBezTo>
                  <a:cubicBezTo>
                    <a:pt x="30402" y="17871"/>
                    <a:pt x="30213" y="18187"/>
                    <a:pt x="30002" y="18481"/>
                  </a:cubicBezTo>
                  <a:cubicBezTo>
                    <a:pt x="29973" y="18466"/>
                    <a:pt x="29954" y="18442"/>
                    <a:pt x="29932" y="18442"/>
                  </a:cubicBezTo>
                  <a:cubicBezTo>
                    <a:pt x="29921" y="18442"/>
                    <a:pt x="29910" y="18447"/>
                    <a:pt x="29897" y="18460"/>
                  </a:cubicBezTo>
                  <a:cubicBezTo>
                    <a:pt x="29855" y="18712"/>
                    <a:pt x="29645" y="18838"/>
                    <a:pt x="29519" y="19049"/>
                  </a:cubicBezTo>
                  <a:lnTo>
                    <a:pt x="29582" y="19196"/>
                  </a:lnTo>
                  <a:cubicBezTo>
                    <a:pt x="29477" y="19280"/>
                    <a:pt x="29393" y="19406"/>
                    <a:pt x="29330" y="19532"/>
                  </a:cubicBezTo>
                  <a:cubicBezTo>
                    <a:pt x="29288" y="19658"/>
                    <a:pt x="29225" y="19784"/>
                    <a:pt x="29161" y="19911"/>
                  </a:cubicBezTo>
                  <a:lnTo>
                    <a:pt x="29014" y="19932"/>
                  </a:lnTo>
                  <a:cubicBezTo>
                    <a:pt x="28951" y="20373"/>
                    <a:pt x="28594" y="20667"/>
                    <a:pt x="28363" y="21025"/>
                  </a:cubicBezTo>
                  <a:cubicBezTo>
                    <a:pt x="28299" y="20962"/>
                    <a:pt x="28384" y="20857"/>
                    <a:pt x="28299" y="20794"/>
                  </a:cubicBezTo>
                  <a:cubicBezTo>
                    <a:pt x="27942" y="21319"/>
                    <a:pt x="27627" y="21887"/>
                    <a:pt x="27332" y="22455"/>
                  </a:cubicBezTo>
                  <a:cubicBezTo>
                    <a:pt x="27336" y="22458"/>
                    <a:pt x="27340" y="22461"/>
                    <a:pt x="27344" y="22464"/>
                  </a:cubicBezTo>
                  <a:lnTo>
                    <a:pt x="27344" y="22464"/>
                  </a:lnTo>
                  <a:cubicBezTo>
                    <a:pt x="27221" y="22587"/>
                    <a:pt x="27099" y="22710"/>
                    <a:pt x="26996" y="22833"/>
                  </a:cubicBezTo>
                  <a:cubicBezTo>
                    <a:pt x="26912" y="22959"/>
                    <a:pt x="26765" y="23043"/>
                    <a:pt x="26723" y="23211"/>
                  </a:cubicBezTo>
                  <a:cubicBezTo>
                    <a:pt x="26730" y="23214"/>
                    <a:pt x="26737" y="23215"/>
                    <a:pt x="26744" y="23215"/>
                  </a:cubicBezTo>
                  <a:cubicBezTo>
                    <a:pt x="26799" y="23215"/>
                    <a:pt x="26849" y="23148"/>
                    <a:pt x="26849" y="23148"/>
                  </a:cubicBezTo>
                  <a:lnTo>
                    <a:pt x="26849" y="23148"/>
                  </a:lnTo>
                  <a:cubicBezTo>
                    <a:pt x="26975" y="23232"/>
                    <a:pt x="26807" y="23253"/>
                    <a:pt x="26891" y="23317"/>
                  </a:cubicBezTo>
                  <a:lnTo>
                    <a:pt x="26975" y="23317"/>
                  </a:lnTo>
                  <a:cubicBezTo>
                    <a:pt x="26975" y="23300"/>
                    <a:pt x="26989" y="23269"/>
                    <a:pt x="27016" y="23269"/>
                  </a:cubicBezTo>
                  <a:cubicBezTo>
                    <a:pt x="27022" y="23269"/>
                    <a:pt x="27028" y="23270"/>
                    <a:pt x="27035" y="23273"/>
                  </a:cubicBezTo>
                  <a:lnTo>
                    <a:pt x="27035" y="23273"/>
                  </a:lnTo>
                  <a:cubicBezTo>
                    <a:pt x="27024" y="23302"/>
                    <a:pt x="26992" y="23317"/>
                    <a:pt x="26975" y="23317"/>
                  </a:cubicBezTo>
                  <a:cubicBezTo>
                    <a:pt x="26954" y="23359"/>
                    <a:pt x="27017" y="23380"/>
                    <a:pt x="26933" y="23443"/>
                  </a:cubicBezTo>
                  <a:cubicBezTo>
                    <a:pt x="26925" y="23448"/>
                    <a:pt x="26917" y="23450"/>
                    <a:pt x="26909" y="23450"/>
                  </a:cubicBezTo>
                  <a:cubicBezTo>
                    <a:pt x="26869" y="23450"/>
                    <a:pt x="26835" y="23385"/>
                    <a:pt x="26786" y="23385"/>
                  </a:cubicBezTo>
                  <a:cubicBezTo>
                    <a:pt x="26773" y="23385"/>
                    <a:pt x="26759" y="23389"/>
                    <a:pt x="26744" y="23401"/>
                  </a:cubicBezTo>
                  <a:cubicBezTo>
                    <a:pt x="26723" y="23422"/>
                    <a:pt x="26723" y="23464"/>
                    <a:pt x="26723" y="23506"/>
                  </a:cubicBezTo>
                  <a:lnTo>
                    <a:pt x="26828" y="23506"/>
                  </a:lnTo>
                  <a:cubicBezTo>
                    <a:pt x="26828" y="23569"/>
                    <a:pt x="26786" y="23590"/>
                    <a:pt x="26744" y="23611"/>
                  </a:cubicBezTo>
                  <a:cubicBezTo>
                    <a:pt x="26723" y="23590"/>
                    <a:pt x="26723" y="23548"/>
                    <a:pt x="26723" y="23506"/>
                  </a:cubicBezTo>
                  <a:cubicBezTo>
                    <a:pt x="26470" y="23569"/>
                    <a:pt x="26365" y="23842"/>
                    <a:pt x="26176" y="23968"/>
                  </a:cubicBezTo>
                  <a:lnTo>
                    <a:pt x="26176" y="24052"/>
                  </a:lnTo>
                  <a:cubicBezTo>
                    <a:pt x="26192" y="24058"/>
                    <a:pt x="26206" y="24060"/>
                    <a:pt x="26220" y="24060"/>
                  </a:cubicBezTo>
                  <a:cubicBezTo>
                    <a:pt x="26263" y="24060"/>
                    <a:pt x="26302" y="24037"/>
                    <a:pt x="26365" y="23989"/>
                  </a:cubicBezTo>
                  <a:lnTo>
                    <a:pt x="26365" y="23989"/>
                  </a:lnTo>
                  <a:cubicBezTo>
                    <a:pt x="26302" y="24136"/>
                    <a:pt x="26302" y="24263"/>
                    <a:pt x="26155" y="24305"/>
                  </a:cubicBezTo>
                  <a:cubicBezTo>
                    <a:pt x="26092" y="24263"/>
                    <a:pt x="26176" y="24221"/>
                    <a:pt x="26176" y="24179"/>
                  </a:cubicBezTo>
                  <a:cubicBezTo>
                    <a:pt x="26176" y="24136"/>
                    <a:pt x="26176" y="24094"/>
                    <a:pt x="26176" y="24052"/>
                  </a:cubicBezTo>
                  <a:cubicBezTo>
                    <a:pt x="26008" y="24158"/>
                    <a:pt x="25882" y="24326"/>
                    <a:pt x="25882" y="24515"/>
                  </a:cubicBezTo>
                  <a:cubicBezTo>
                    <a:pt x="25840" y="24662"/>
                    <a:pt x="25756" y="24809"/>
                    <a:pt x="25650" y="24935"/>
                  </a:cubicBezTo>
                  <a:cubicBezTo>
                    <a:pt x="25440" y="25167"/>
                    <a:pt x="25230" y="25419"/>
                    <a:pt x="25062" y="25692"/>
                  </a:cubicBezTo>
                  <a:cubicBezTo>
                    <a:pt x="24873" y="25966"/>
                    <a:pt x="24725" y="26239"/>
                    <a:pt x="24578" y="26533"/>
                  </a:cubicBezTo>
                  <a:cubicBezTo>
                    <a:pt x="24431" y="26849"/>
                    <a:pt x="24305" y="27185"/>
                    <a:pt x="24116" y="27500"/>
                  </a:cubicBezTo>
                  <a:cubicBezTo>
                    <a:pt x="24116" y="27500"/>
                    <a:pt x="24116" y="27500"/>
                    <a:pt x="24074" y="27521"/>
                  </a:cubicBezTo>
                  <a:cubicBezTo>
                    <a:pt x="24070" y="27523"/>
                    <a:pt x="24066" y="27524"/>
                    <a:pt x="24062" y="27524"/>
                  </a:cubicBezTo>
                  <a:cubicBezTo>
                    <a:pt x="24036" y="27524"/>
                    <a:pt x="24017" y="27480"/>
                    <a:pt x="23986" y="27480"/>
                  </a:cubicBezTo>
                  <a:cubicBezTo>
                    <a:pt x="23975" y="27480"/>
                    <a:pt x="23962" y="27485"/>
                    <a:pt x="23947" y="27500"/>
                  </a:cubicBezTo>
                  <a:lnTo>
                    <a:pt x="23947" y="27584"/>
                  </a:lnTo>
                  <a:cubicBezTo>
                    <a:pt x="24074" y="27711"/>
                    <a:pt x="24011" y="27795"/>
                    <a:pt x="23926" y="27816"/>
                  </a:cubicBezTo>
                  <a:cubicBezTo>
                    <a:pt x="23911" y="27823"/>
                    <a:pt x="23898" y="27826"/>
                    <a:pt x="23885" y="27826"/>
                  </a:cubicBezTo>
                  <a:cubicBezTo>
                    <a:pt x="23848" y="27826"/>
                    <a:pt x="23820" y="27803"/>
                    <a:pt x="23791" y="27803"/>
                  </a:cubicBezTo>
                  <a:cubicBezTo>
                    <a:pt x="23774" y="27803"/>
                    <a:pt x="23756" y="27811"/>
                    <a:pt x="23737" y="27837"/>
                  </a:cubicBezTo>
                  <a:cubicBezTo>
                    <a:pt x="23674" y="28005"/>
                    <a:pt x="23611" y="28152"/>
                    <a:pt x="23506" y="28278"/>
                  </a:cubicBezTo>
                  <a:cubicBezTo>
                    <a:pt x="23411" y="28392"/>
                    <a:pt x="23368" y="28558"/>
                    <a:pt x="23190" y="28558"/>
                  </a:cubicBezTo>
                  <a:cubicBezTo>
                    <a:pt x="23171" y="28558"/>
                    <a:pt x="23150" y="28556"/>
                    <a:pt x="23128" y="28552"/>
                  </a:cubicBezTo>
                  <a:cubicBezTo>
                    <a:pt x="23043" y="28678"/>
                    <a:pt x="22980" y="28804"/>
                    <a:pt x="22896" y="28930"/>
                  </a:cubicBezTo>
                  <a:cubicBezTo>
                    <a:pt x="22749" y="29119"/>
                    <a:pt x="22665" y="29330"/>
                    <a:pt x="22623" y="29561"/>
                  </a:cubicBezTo>
                  <a:cubicBezTo>
                    <a:pt x="22581" y="29750"/>
                    <a:pt x="22476" y="29939"/>
                    <a:pt x="22308" y="30044"/>
                  </a:cubicBezTo>
                  <a:cubicBezTo>
                    <a:pt x="22223" y="30107"/>
                    <a:pt x="22181" y="30170"/>
                    <a:pt x="22118" y="30234"/>
                  </a:cubicBezTo>
                  <a:cubicBezTo>
                    <a:pt x="21971" y="30381"/>
                    <a:pt x="21887" y="30570"/>
                    <a:pt x="21740" y="30696"/>
                  </a:cubicBezTo>
                  <a:cubicBezTo>
                    <a:pt x="21719" y="30717"/>
                    <a:pt x="21719" y="30738"/>
                    <a:pt x="21719" y="30759"/>
                  </a:cubicBezTo>
                  <a:lnTo>
                    <a:pt x="21761" y="30864"/>
                  </a:lnTo>
                  <a:cubicBezTo>
                    <a:pt x="21635" y="30969"/>
                    <a:pt x="21530" y="31138"/>
                    <a:pt x="21467" y="31306"/>
                  </a:cubicBezTo>
                  <a:lnTo>
                    <a:pt x="21530" y="31348"/>
                  </a:lnTo>
                  <a:cubicBezTo>
                    <a:pt x="21425" y="31474"/>
                    <a:pt x="21382" y="31663"/>
                    <a:pt x="21214" y="31747"/>
                  </a:cubicBezTo>
                  <a:cubicBezTo>
                    <a:pt x="21151" y="32105"/>
                    <a:pt x="20773" y="32210"/>
                    <a:pt x="20647" y="32546"/>
                  </a:cubicBezTo>
                  <a:lnTo>
                    <a:pt x="20563" y="32483"/>
                  </a:lnTo>
                  <a:cubicBezTo>
                    <a:pt x="20395" y="32629"/>
                    <a:pt x="20374" y="32838"/>
                    <a:pt x="20311" y="33047"/>
                  </a:cubicBezTo>
                  <a:lnTo>
                    <a:pt x="20311" y="33047"/>
                  </a:lnTo>
                  <a:cubicBezTo>
                    <a:pt x="20311" y="33042"/>
                    <a:pt x="20310" y="33036"/>
                    <a:pt x="20310" y="33030"/>
                  </a:cubicBezTo>
                  <a:cubicBezTo>
                    <a:pt x="20247" y="33030"/>
                    <a:pt x="20205" y="33072"/>
                    <a:pt x="20184" y="33135"/>
                  </a:cubicBezTo>
                  <a:cubicBezTo>
                    <a:pt x="20100" y="33303"/>
                    <a:pt x="19995" y="33492"/>
                    <a:pt x="19869" y="33661"/>
                  </a:cubicBezTo>
                  <a:cubicBezTo>
                    <a:pt x="19890" y="33661"/>
                    <a:pt x="19911" y="33655"/>
                    <a:pt x="19929" y="33655"/>
                  </a:cubicBezTo>
                  <a:cubicBezTo>
                    <a:pt x="19948" y="33655"/>
                    <a:pt x="19963" y="33661"/>
                    <a:pt x="19974" y="33682"/>
                  </a:cubicBezTo>
                  <a:cubicBezTo>
                    <a:pt x="19953" y="33724"/>
                    <a:pt x="19932" y="33766"/>
                    <a:pt x="19869" y="33766"/>
                  </a:cubicBezTo>
                  <a:cubicBezTo>
                    <a:pt x="19869" y="33782"/>
                    <a:pt x="19844" y="33822"/>
                    <a:pt x="19833" y="33822"/>
                  </a:cubicBezTo>
                  <a:cubicBezTo>
                    <a:pt x="19829" y="33822"/>
                    <a:pt x="19827" y="33818"/>
                    <a:pt x="19827" y="33808"/>
                  </a:cubicBezTo>
                  <a:cubicBezTo>
                    <a:pt x="19827" y="33766"/>
                    <a:pt x="19848" y="33766"/>
                    <a:pt x="19869" y="33766"/>
                  </a:cubicBezTo>
                  <a:lnTo>
                    <a:pt x="19869" y="33640"/>
                  </a:lnTo>
                  <a:cubicBezTo>
                    <a:pt x="19743" y="33682"/>
                    <a:pt x="19701" y="33850"/>
                    <a:pt x="19553" y="33850"/>
                  </a:cubicBezTo>
                  <a:lnTo>
                    <a:pt x="19553" y="33997"/>
                  </a:lnTo>
                  <a:cubicBezTo>
                    <a:pt x="19568" y="34002"/>
                    <a:pt x="19582" y="34003"/>
                    <a:pt x="19596" y="34003"/>
                  </a:cubicBezTo>
                  <a:cubicBezTo>
                    <a:pt x="19621" y="34003"/>
                    <a:pt x="19645" y="33998"/>
                    <a:pt x="19667" y="33998"/>
                  </a:cubicBezTo>
                  <a:cubicBezTo>
                    <a:pt x="19688" y="33998"/>
                    <a:pt x="19706" y="34002"/>
                    <a:pt x="19722" y="34018"/>
                  </a:cubicBezTo>
                  <a:cubicBezTo>
                    <a:pt x="19574" y="34291"/>
                    <a:pt x="19385" y="34502"/>
                    <a:pt x="19133" y="34670"/>
                  </a:cubicBezTo>
                  <a:cubicBezTo>
                    <a:pt x="19112" y="34691"/>
                    <a:pt x="19154" y="34712"/>
                    <a:pt x="19112" y="34712"/>
                  </a:cubicBezTo>
                  <a:cubicBezTo>
                    <a:pt x="19104" y="34716"/>
                    <a:pt x="19097" y="34717"/>
                    <a:pt x="19092" y="34717"/>
                  </a:cubicBezTo>
                  <a:cubicBezTo>
                    <a:pt x="19070" y="34717"/>
                    <a:pt x="19070" y="34687"/>
                    <a:pt x="19070" y="34670"/>
                  </a:cubicBezTo>
                  <a:cubicBezTo>
                    <a:pt x="18923" y="34859"/>
                    <a:pt x="18818" y="35048"/>
                    <a:pt x="18712" y="35237"/>
                  </a:cubicBezTo>
                  <a:cubicBezTo>
                    <a:pt x="18691" y="35300"/>
                    <a:pt x="18691" y="35364"/>
                    <a:pt x="18691" y="35427"/>
                  </a:cubicBezTo>
                  <a:cubicBezTo>
                    <a:pt x="18712" y="35427"/>
                    <a:pt x="18744" y="35416"/>
                    <a:pt x="18770" y="35416"/>
                  </a:cubicBezTo>
                  <a:cubicBezTo>
                    <a:pt x="18796" y="35416"/>
                    <a:pt x="18818" y="35427"/>
                    <a:pt x="18818" y="35469"/>
                  </a:cubicBezTo>
                  <a:cubicBezTo>
                    <a:pt x="18818" y="35525"/>
                    <a:pt x="18780" y="35534"/>
                    <a:pt x="18743" y="35534"/>
                  </a:cubicBezTo>
                  <a:cubicBezTo>
                    <a:pt x="18724" y="35534"/>
                    <a:pt x="18705" y="35532"/>
                    <a:pt x="18691" y="35532"/>
                  </a:cubicBezTo>
                  <a:cubicBezTo>
                    <a:pt x="18691" y="35679"/>
                    <a:pt x="18649" y="35805"/>
                    <a:pt x="18544" y="35910"/>
                  </a:cubicBezTo>
                  <a:cubicBezTo>
                    <a:pt x="18502" y="35847"/>
                    <a:pt x="18502" y="35784"/>
                    <a:pt x="18502" y="35721"/>
                  </a:cubicBezTo>
                  <a:cubicBezTo>
                    <a:pt x="18397" y="35763"/>
                    <a:pt x="18418" y="35889"/>
                    <a:pt x="18355" y="35952"/>
                  </a:cubicBezTo>
                  <a:lnTo>
                    <a:pt x="18229" y="35973"/>
                  </a:lnTo>
                  <a:cubicBezTo>
                    <a:pt x="18208" y="36036"/>
                    <a:pt x="18187" y="36078"/>
                    <a:pt x="18145" y="36120"/>
                  </a:cubicBezTo>
                  <a:cubicBezTo>
                    <a:pt x="18082" y="36162"/>
                    <a:pt x="18061" y="36226"/>
                    <a:pt x="18082" y="36289"/>
                  </a:cubicBezTo>
                  <a:lnTo>
                    <a:pt x="18208" y="36226"/>
                  </a:lnTo>
                  <a:lnTo>
                    <a:pt x="18208" y="36226"/>
                  </a:lnTo>
                  <a:cubicBezTo>
                    <a:pt x="18061" y="36520"/>
                    <a:pt x="17871" y="36814"/>
                    <a:pt x="17661" y="37066"/>
                  </a:cubicBezTo>
                  <a:cubicBezTo>
                    <a:pt x="17619" y="37066"/>
                    <a:pt x="17682" y="36982"/>
                    <a:pt x="17598" y="36982"/>
                  </a:cubicBezTo>
                  <a:cubicBezTo>
                    <a:pt x="17556" y="37066"/>
                    <a:pt x="17493" y="37151"/>
                    <a:pt x="17451" y="37235"/>
                  </a:cubicBezTo>
                  <a:cubicBezTo>
                    <a:pt x="17409" y="37340"/>
                    <a:pt x="17304" y="37445"/>
                    <a:pt x="17451" y="37571"/>
                  </a:cubicBezTo>
                  <a:cubicBezTo>
                    <a:pt x="17441" y="37569"/>
                    <a:pt x="17433" y="37568"/>
                    <a:pt x="17426" y="37568"/>
                  </a:cubicBezTo>
                  <a:cubicBezTo>
                    <a:pt x="17356" y="37568"/>
                    <a:pt x="17403" y="37657"/>
                    <a:pt x="17346" y="37676"/>
                  </a:cubicBezTo>
                  <a:lnTo>
                    <a:pt x="17283" y="37634"/>
                  </a:lnTo>
                  <a:cubicBezTo>
                    <a:pt x="17072" y="37907"/>
                    <a:pt x="17030" y="38286"/>
                    <a:pt x="16652" y="38412"/>
                  </a:cubicBezTo>
                  <a:cubicBezTo>
                    <a:pt x="16631" y="38496"/>
                    <a:pt x="16610" y="38601"/>
                    <a:pt x="16568" y="38685"/>
                  </a:cubicBezTo>
                  <a:cubicBezTo>
                    <a:pt x="16610" y="38706"/>
                    <a:pt x="16631" y="38727"/>
                    <a:pt x="16631" y="38748"/>
                  </a:cubicBezTo>
                  <a:cubicBezTo>
                    <a:pt x="16631" y="38790"/>
                    <a:pt x="16589" y="38833"/>
                    <a:pt x="16547" y="38854"/>
                  </a:cubicBezTo>
                  <a:cubicBezTo>
                    <a:pt x="16514" y="38832"/>
                    <a:pt x="16488" y="38823"/>
                    <a:pt x="16468" y="38823"/>
                  </a:cubicBezTo>
                  <a:cubicBezTo>
                    <a:pt x="16411" y="38823"/>
                    <a:pt x="16400" y="38896"/>
                    <a:pt x="16400" y="38959"/>
                  </a:cubicBezTo>
                  <a:cubicBezTo>
                    <a:pt x="16358" y="39085"/>
                    <a:pt x="16295" y="39211"/>
                    <a:pt x="16189" y="39295"/>
                  </a:cubicBezTo>
                  <a:lnTo>
                    <a:pt x="16189" y="39589"/>
                  </a:lnTo>
                  <a:cubicBezTo>
                    <a:pt x="16042" y="39716"/>
                    <a:pt x="15916" y="39863"/>
                    <a:pt x="15811" y="40031"/>
                  </a:cubicBezTo>
                  <a:cubicBezTo>
                    <a:pt x="15748" y="40115"/>
                    <a:pt x="15706" y="40241"/>
                    <a:pt x="15580" y="40283"/>
                  </a:cubicBezTo>
                  <a:cubicBezTo>
                    <a:pt x="15580" y="40289"/>
                    <a:pt x="15579" y="40295"/>
                    <a:pt x="15578" y="40301"/>
                  </a:cubicBezTo>
                  <a:lnTo>
                    <a:pt x="15578" y="40301"/>
                  </a:lnTo>
                  <a:cubicBezTo>
                    <a:pt x="15542" y="40198"/>
                    <a:pt x="15705" y="40135"/>
                    <a:pt x="15601" y="40031"/>
                  </a:cubicBezTo>
                  <a:lnTo>
                    <a:pt x="15601" y="40031"/>
                  </a:lnTo>
                  <a:cubicBezTo>
                    <a:pt x="15433" y="40199"/>
                    <a:pt x="15285" y="40388"/>
                    <a:pt x="15138" y="40578"/>
                  </a:cubicBezTo>
                  <a:cubicBezTo>
                    <a:pt x="15075" y="40704"/>
                    <a:pt x="14991" y="40809"/>
                    <a:pt x="14907" y="40893"/>
                  </a:cubicBezTo>
                  <a:lnTo>
                    <a:pt x="14949" y="40935"/>
                  </a:lnTo>
                  <a:cubicBezTo>
                    <a:pt x="14991" y="40935"/>
                    <a:pt x="15012" y="40956"/>
                    <a:pt x="15012" y="41019"/>
                  </a:cubicBezTo>
                  <a:cubicBezTo>
                    <a:pt x="14844" y="41166"/>
                    <a:pt x="14760" y="41376"/>
                    <a:pt x="14571" y="41503"/>
                  </a:cubicBezTo>
                  <a:lnTo>
                    <a:pt x="14634" y="41587"/>
                  </a:lnTo>
                  <a:cubicBezTo>
                    <a:pt x="14508" y="41713"/>
                    <a:pt x="14508" y="41881"/>
                    <a:pt x="14360" y="42028"/>
                  </a:cubicBezTo>
                  <a:cubicBezTo>
                    <a:pt x="14213" y="42175"/>
                    <a:pt x="14108" y="42386"/>
                    <a:pt x="13940" y="42512"/>
                  </a:cubicBezTo>
                  <a:cubicBezTo>
                    <a:pt x="13877" y="42575"/>
                    <a:pt x="13814" y="42680"/>
                    <a:pt x="13814" y="42785"/>
                  </a:cubicBezTo>
                  <a:cubicBezTo>
                    <a:pt x="13751" y="43058"/>
                    <a:pt x="13624" y="43311"/>
                    <a:pt x="13456" y="43521"/>
                  </a:cubicBezTo>
                  <a:cubicBezTo>
                    <a:pt x="13309" y="43689"/>
                    <a:pt x="13162" y="43878"/>
                    <a:pt x="13036" y="44089"/>
                  </a:cubicBezTo>
                  <a:cubicBezTo>
                    <a:pt x="12973" y="44173"/>
                    <a:pt x="12952" y="44278"/>
                    <a:pt x="12952" y="44383"/>
                  </a:cubicBezTo>
                  <a:cubicBezTo>
                    <a:pt x="12784" y="44509"/>
                    <a:pt x="12657" y="44677"/>
                    <a:pt x="12573" y="44867"/>
                  </a:cubicBezTo>
                  <a:cubicBezTo>
                    <a:pt x="12468" y="45035"/>
                    <a:pt x="12342" y="45203"/>
                    <a:pt x="12195" y="45392"/>
                  </a:cubicBezTo>
                  <a:cubicBezTo>
                    <a:pt x="12384" y="45371"/>
                    <a:pt x="12426" y="45245"/>
                    <a:pt x="12510" y="45161"/>
                  </a:cubicBezTo>
                  <a:cubicBezTo>
                    <a:pt x="12531" y="45203"/>
                    <a:pt x="12531" y="45245"/>
                    <a:pt x="12510" y="45308"/>
                  </a:cubicBezTo>
                  <a:cubicBezTo>
                    <a:pt x="12279" y="45750"/>
                    <a:pt x="11964" y="46149"/>
                    <a:pt x="11606" y="46506"/>
                  </a:cubicBezTo>
                  <a:cubicBezTo>
                    <a:pt x="11017" y="47305"/>
                    <a:pt x="10408" y="48083"/>
                    <a:pt x="9861" y="48903"/>
                  </a:cubicBezTo>
                  <a:lnTo>
                    <a:pt x="9924" y="49008"/>
                  </a:lnTo>
                  <a:cubicBezTo>
                    <a:pt x="9714" y="49324"/>
                    <a:pt x="9420" y="49576"/>
                    <a:pt x="9230" y="49912"/>
                  </a:cubicBezTo>
                  <a:cubicBezTo>
                    <a:pt x="9314" y="49996"/>
                    <a:pt x="9336" y="50060"/>
                    <a:pt x="9293" y="50144"/>
                  </a:cubicBezTo>
                  <a:lnTo>
                    <a:pt x="9209" y="50102"/>
                  </a:lnTo>
                  <a:cubicBezTo>
                    <a:pt x="9083" y="50354"/>
                    <a:pt x="8978" y="50585"/>
                    <a:pt x="8852" y="50837"/>
                  </a:cubicBezTo>
                  <a:lnTo>
                    <a:pt x="8747" y="50837"/>
                  </a:lnTo>
                  <a:cubicBezTo>
                    <a:pt x="8747" y="50795"/>
                    <a:pt x="8768" y="50753"/>
                    <a:pt x="8726" y="50711"/>
                  </a:cubicBezTo>
                  <a:cubicBezTo>
                    <a:pt x="8558" y="50816"/>
                    <a:pt x="8537" y="51006"/>
                    <a:pt x="8368" y="51069"/>
                  </a:cubicBezTo>
                  <a:lnTo>
                    <a:pt x="8431" y="51174"/>
                  </a:lnTo>
                  <a:cubicBezTo>
                    <a:pt x="8137" y="51531"/>
                    <a:pt x="8074" y="52036"/>
                    <a:pt x="7696" y="52351"/>
                  </a:cubicBezTo>
                  <a:cubicBezTo>
                    <a:pt x="7675" y="52751"/>
                    <a:pt x="7675" y="52751"/>
                    <a:pt x="7443" y="52940"/>
                  </a:cubicBezTo>
                  <a:lnTo>
                    <a:pt x="7443" y="53024"/>
                  </a:lnTo>
                  <a:cubicBezTo>
                    <a:pt x="7433" y="53045"/>
                    <a:pt x="7412" y="53045"/>
                    <a:pt x="7388" y="53045"/>
                  </a:cubicBezTo>
                  <a:cubicBezTo>
                    <a:pt x="7364" y="53045"/>
                    <a:pt x="7338" y="53045"/>
                    <a:pt x="7317" y="53066"/>
                  </a:cubicBezTo>
                  <a:cubicBezTo>
                    <a:pt x="7275" y="53108"/>
                    <a:pt x="7296" y="53171"/>
                    <a:pt x="7275" y="53213"/>
                  </a:cubicBezTo>
                  <a:cubicBezTo>
                    <a:pt x="7065" y="53444"/>
                    <a:pt x="6897" y="53676"/>
                    <a:pt x="6750" y="53928"/>
                  </a:cubicBezTo>
                  <a:cubicBezTo>
                    <a:pt x="6539" y="54180"/>
                    <a:pt x="6350" y="54454"/>
                    <a:pt x="6224" y="54748"/>
                  </a:cubicBezTo>
                  <a:cubicBezTo>
                    <a:pt x="6182" y="54811"/>
                    <a:pt x="6182" y="54916"/>
                    <a:pt x="6077" y="54916"/>
                  </a:cubicBezTo>
                  <a:cubicBezTo>
                    <a:pt x="6035" y="55084"/>
                    <a:pt x="5845" y="55105"/>
                    <a:pt x="5761" y="55253"/>
                  </a:cubicBezTo>
                  <a:cubicBezTo>
                    <a:pt x="5656" y="55505"/>
                    <a:pt x="5530" y="55736"/>
                    <a:pt x="5404" y="55967"/>
                  </a:cubicBezTo>
                  <a:cubicBezTo>
                    <a:pt x="5425" y="56009"/>
                    <a:pt x="5446" y="56030"/>
                    <a:pt x="5467" y="56073"/>
                  </a:cubicBezTo>
                  <a:cubicBezTo>
                    <a:pt x="5278" y="56304"/>
                    <a:pt x="5173" y="56640"/>
                    <a:pt x="4878" y="56766"/>
                  </a:cubicBezTo>
                  <a:cubicBezTo>
                    <a:pt x="4836" y="56850"/>
                    <a:pt x="4857" y="56914"/>
                    <a:pt x="4836" y="56977"/>
                  </a:cubicBezTo>
                  <a:cubicBezTo>
                    <a:pt x="4668" y="57250"/>
                    <a:pt x="4479" y="57523"/>
                    <a:pt x="4311" y="57776"/>
                  </a:cubicBezTo>
                  <a:lnTo>
                    <a:pt x="3974" y="58259"/>
                  </a:lnTo>
                  <a:cubicBezTo>
                    <a:pt x="3785" y="58511"/>
                    <a:pt x="3722" y="58827"/>
                    <a:pt x="3512" y="59079"/>
                  </a:cubicBezTo>
                  <a:cubicBezTo>
                    <a:pt x="3491" y="59121"/>
                    <a:pt x="3512" y="59184"/>
                    <a:pt x="3491" y="59205"/>
                  </a:cubicBezTo>
                  <a:cubicBezTo>
                    <a:pt x="3365" y="59373"/>
                    <a:pt x="3386" y="59647"/>
                    <a:pt x="3133" y="59710"/>
                  </a:cubicBezTo>
                  <a:lnTo>
                    <a:pt x="3175" y="59794"/>
                  </a:lnTo>
                  <a:cubicBezTo>
                    <a:pt x="3196" y="59857"/>
                    <a:pt x="3133" y="59878"/>
                    <a:pt x="3133" y="59941"/>
                  </a:cubicBezTo>
                  <a:cubicBezTo>
                    <a:pt x="3175" y="59941"/>
                    <a:pt x="3175" y="59983"/>
                    <a:pt x="3175" y="60025"/>
                  </a:cubicBezTo>
                  <a:cubicBezTo>
                    <a:pt x="3175" y="60109"/>
                    <a:pt x="3112" y="60151"/>
                    <a:pt x="3091" y="60235"/>
                  </a:cubicBezTo>
                  <a:cubicBezTo>
                    <a:pt x="3060" y="60235"/>
                    <a:pt x="3028" y="60246"/>
                    <a:pt x="3002" y="60246"/>
                  </a:cubicBezTo>
                  <a:cubicBezTo>
                    <a:pt x="2976" y="60246"/>
                    <a:pt x="2955" y="60235"/>
                    <a:pt x="2944" y="60193"/>
                  </a:cubicBezTo>
                  <a:cubicBezTo>
                    <a:pt x="2839" y="60235"/>
                    <a:pt x="2776" y="60298"/>
                    <a:pt x="2734" y="60404"/>
                  </a:cubicBezTo>
                  <a:cubicBezTo>
                    <a:pt x="2545" y="60782"/>
                    <a:pt x="2313" y="61118"/>
                    <a:pt x="2145" y="61518"/>
                  </a:cubicBezTo>
                  <a:lnTo>
                    <a:pt x="2208" y="61623"/>
                  </a:lnTo>
                  <a:cubicBezTo>
                    <a:pt x="2019" y="61728"/>
                    <a:pt x="2061" y="61959"/>
                    <a:pt x="1914" y="62107"/>
                  </a:cubicBezTo>
                  <a:cubicBezTo>
                    <a:pt x="1851" y="62001"/>
                    <a:pt x="1935" y="61896"/>
                    <a:pt x="1851" y="61791"/>
                  </a:cubicBezTo>
                  <a:cubicBezTo>
                    <a:pt x="1725" y="61896"/>
                    <a:pt x="1662" y="62064"/>
                    <a:pt x="1704" y="62233"/>
                  </a:cubicBezTo>
                  <a:cubicBezTo>
                    <a:pt x="1767" y="62233"/>
                    <a:pt x="1767" y="62275"/>
                    <a:pt x="1767" y="62338"/>
                  </a:cubicBezTo>
                  <a:cubicBezTo>
                    <a:pt x="1683" y="62317"/>
                    <a:pt x="1725" y="62254"/>
                    <a:pt x="1704" y="62233"/>
                  </a:cubicBezTo>
                  <a:lnTo>
                    <a:pt x="1704" y="62233"/>
                  </a:lnTo>
                  <a:cubicBezTo>
                    <a:pt x="1599" y="62254"/>
                    <a:pt x="1620" y="62359"/>
                    <a:pt x="1662" y="62380"/>
                  </a:cubicBezTo>
                  <a:cubicBezTo>
                    <a:pt x="1683" y="62422"/>
                    <a:pt x="1746" y="62401"/>
                    <a:pt x="1746" y="62443"/>
                  </a:cubicBezTo>
                  <a:cubicBezTo>
                    <a:pt x="1662" y="62653"/>
                    <a:pt x="1535" y="62863"/>
                    <a:pt x="1430" y="63074"/>
                  </a:cubicBezTo>
                  <a:cubicBezTo>
                    <a:pt x="1325" y="63284"/>
                    <a:pt x="1220" y="63494"/>
                    <a:pt x="1115" y="63704"/>
                  </a:cubicBezTo>
                  <a:lnTo>
                    <a:pt x="1052" y="63662"/>
                  </a:lnTo>
                  <a:cubicBezTo>
                    <a:pt x="989" y="63704"/>
                    <a:pt x="1052" y="63809"/>
                    <a:pt x="989" y="63831"/>
                  </a:cubicBezTo>
                  <a:cubicBezTo>
                    <a:pt x="968" y="63841"/>
                    <a:pt x="942" y="63841"/>
                    <a:pt x="918" y="63841"/>
                  </a:cubicBezTo>
                  <a:cubicBezTo>
                    <a:pt x="894" y="63841"/>
                    <a:pt x="873" y="63841"/>
                    <a:pt x="863" y="63852"/>
                  </a:cubicBezTo>
                  <a:cubicBezTo>
                    <a:pt x="863" y="64041"/>
                    <a:pt x="758" y="64209"/>
                    <a:pt x="610" y="64335"/>
                  </a:cubicBezTo>
                  <a:lnTo>
                    <a:pt x="484" y="64209"/>
                  </a:lnTo>
                  <a:cubicBezTo>
                    <a:pt x="379" y="64398"/>
                    <a:pt x="190" y="64545"/>
                    <a:pt x="316" y="64798"/>
                  </a:cubicBezTo>
                  <a:lnTo>
                    <a:pt x="232" y="64861"/>
                  </a:lnTo>
                  <a:cubicBezTo>
                    <a:pt x="211" y="64966"/>
                    <a:pt x="169" y="65071"/>
                    <a:pt x="106" y="65155"/>
                  </a:cubicBezTo>
                  <a:cubicBezTo>
                    <a:pt x="1" y="65323"/>
                    <a:pt x="1" y="65344"/>
                    <a:pt x="64" y="65555"/>
                  </a:cubicBezTo>
                  <a:cubicBezTo>
                    <a:pt x="85" y="65533"/>
                    <a:pt x="106" y="65491"/>
                    <a:pt x="127" y="65449"/>
                  </a:cubicBezTo>
                  <a:lnTo>
                    <a:pt x="127" y="65449"/>
                  </a:lnTo>
                  <a:cubicBezTo>
                    <a:pt x="169" y="65618"/>
                    <a:pt x="148" y="65786"/>
                    <a:pt x="43" y="65912"/>
                  </a:cubicBezTo>
                  <a:cubicBezTo>
                    <a:pt x="22" y="65933"/>
                    <a:pt x="43" y="65975"/>
                    <a:pt x="43" y="66017"/>
                  </a:cubicBezTo>
                  <a:cubicBezTo>
                    <a:pt x="106" y="65912"/>
                    <a:pt x="211" y="65975"/>
                    <a:pt x="274" y="65912"/>
                  </a:cubicBezTo>
                  <a:cubicBezTo>
                    <a:pt x="484" y="65681"/>
                    <a:pt x="652" y="65407"/>
                    <a:pt x="821" y="65134"/>
                  </a:cubicBezTo>
                  <a:cubicBezTo>
                    <a:pt x="968" y="64861"/>
                    <a:pt x="1178" y="64650"/>
                    <a:pt x="1346" y="64377"/>
                  </a:cubicBezTo>
                  <a:cubicBezTo>
                    <a:pt x="1493" y="64104"/>
                    <a:pt x="1662" y="63852"/>
                    <a:pt x="1872" y="63620"/>
                  </a:cubicBezTo>
                  <a:lnTo>
                    <a:pt x="1935" y="63641"/>
                  </a:lnTo>
                  <a:lnTo>
                    <a:pt x="2019" y="63557"/>
                  </a:lnTo>
                  <a:lnTo>
                    <a:pt x="2019" y="63221"/>
                  </a:lnTo>
                  <a:cubicBezTo>
                    <a:pt x="2061" y="63179"/>
                    <a:pt x="2145" y="63179"/>
                    <a:pt x="2145" y="63095"/>
                  </a:cubicBezTo>
                  <a:cubicBezTo>
                    <a:pt x="2271" y="63053"/>
                    <a:pt x="2145" y="62905"/>
                    <a:pt x="2271" y="62863"/>
                  </a:cubicBezTo>
                  <a:lnTo>
                    <a:pt x="2271" y="62863"/>
                  </a:lnTo>
                  <a:cubicBezTo>
                    <a:pt x="2271" y="62905"/>
                    <a:pt x="2250" y="62947"/>
                    <a:pt x="2292" y="62990"/>
                  </a:cubicBezTo>
                  <a:lnTo>
                    <a:pt x="2440" y="62905"/>
                  </a:lnTo>
                  <a:cubicBezTo>
                    <a:pt x="2461" y="62842"/>
                    <a:pt x="2440" y="62758"/>
                    <a:pt x="2397" y="62695"/>
                  </a:cubicBezTo>
                  <a:cubicBezTo>
                    <a:pt x="2482" y="62695"/>
                    <a:pt x="2566" y="62695"/>
                    <a:pt x="2608" y="62611"/>
                  </a:cubicBezTo>
                  <a:cubicBezTo>
                    <a:pt x="2650" y="62380"/>
                    <a:pt x="2755" y="62170"/>
                    <a:pt x="2881" y="61959"/>
                  </a:cubicBezTo>
                  <a:cubicBezTo>
                    <a:pt x="3070" y="61707"/>
                    <a:pt x="3238" y="61455"/>
                    <a:pt x="3365" y="61181"/>
                  </a:cubicBezTo>
                  <a:cubicBezTo>
                    <a:pt x="3470" y="61013"/>
                    <a:pt x="3638" y="60908"/>
                    <a:pt x="3722" y="60740"/>
                  </a:cubicBezTo>
                  <a:cubicBezTo>
                    <a:pt x="3764" y="60677"/>
                    <a:pt x="3869" y="60698"/>
                    <a:pt x="3890" y="60677"/>
                  </a:cubicBezTo>
                  <a:cubicBezTo>
                    <a:pt x="3911" y="60677"/>
                    <a:pt x="3911" y="60635"/>
                    <a:pt x="3911" y="60635"/>
                  </a:cubicBezTo>
                  <a:cubicBezTo>
                    <a:pt x="3932" y="60593"/>
                    <a:pt x="3869" y="60572"/>
                    <a:pt x="3869" y="60509"/>
                  </a:cubicBezTo>
                  <a:cubicBezTo>
                    <a:pt x="4016" y="60488"/>
                    <a:pt x="3953" y="60298"/>
                    <a:pt x="4079" y="60193"/>
                  </a:cubicBezTo>
                  <a:cubicBezTo>
                    <a:pt x="4087" y="60191"/>
                    <a:pt x="4096" y="60190"/>
                    <a:pt x="4105" y="60190"/>
                  </a:cubicBezTo>
                  <a:cubicBezTo>
                    <a:pt x="4141" y="60190"/>
                    <a:pt x="4188" y="60205"/>
                    <a:pt x="4232" y="60205"/>
                  </a:cubicBezTo>
                  <a:cubicBezTo>
                    <a:pt x="4270" y="60205"/>
                    <a:pt x="4306" y="60194"/>
                    <a:pt x="4332" y="60151"/>
                  </a:cubicBezTo>
                  <a:cubicBezTo>
                    <a:pt x="4353" y="60193"/>
                    <a:pt x="4374" y="60214"/>
                    <a:pt x="4395" y="60256"/>
                  </a:cubicBezTo>
                  <a:cubicBezTo>
                    <a:pt x="4479" y="60256"/>
                    <a:pt x="4521" y="60193"/>
                    <a:pt x="4605" y="60172"/>
                  </a:cubicBezTo>
                  <a:cubicBezTo>
                    <a:pt x="4542" y="60109"/>
                    <a:pt x="4479" y="60151"/>
                    <a:pt x="4437" y="60109"/>
                  </a:cubicBezTo>
                  <a:cubicBezTo>
                    <a:pt x="4416" y="60067"/>
                    <a:pt x="4416" y="60025"/>
                    <a:pt x="4437" y="60025"/>
                  </a:cubicBezTo>
                  <a:lnTo>
                    <a:pt x="4563" y="60067"/>
                  </a:lnTo>
                  <a:cubicBezTo>
                    <a:pt x="4530" y="59950"/>
                    <a:pt x="4483" y="59886"/>
                    <a:pt x="4391" y="59886"/>
                  </a:cubicBezTo>
                  <a:cubicBezTo>
                    <a:pt x="4367" y="59886"/>
                    <a:pt x="4341" y="59890"/>
                    <a:pt x="4311" y="59899"/>
                  </a:cubicBezTo>
                  <a:cubicBezTo>
                    <a:pt x="4311" y="59983"/>
                    <a:pt x="4311" y="60088"/>
                    <a:pt x="4206" y="60130"/>
                  </a:cubicBezTo>
                  <a:cubicBezTo>
                    <a:pt x="4164" y="60088"/>
                    <a:pt x="4164" y="60046"/>
                    <a:pt x="4185" y="60004"/>
                  </a:cubicBezTo>
                  <a:cubicBezTo>
                    <a:pt x="4269" y="59836"/>
                    <a:pt x="4353" y="59689"/>
                    <a:pt x="4437" y="59521"/>
                  </a:cubicBezTo>
                  <a:cubicBezTo>
                    <a:pt x="4500" y="59436"/>
                    <a:pt x="4563" y="59331"/>
                    <a:pt x="4605" y="59226"/>
                  </a:cubicBezTo>
                  <a:cubicBezTo>
                    <a:pt x="4731" y="58890"/>
                    <a:pt x="4941" y="58574"/>
                    <a:pt x="5215" y="58301"/>
                  </a:cubicBezTo>
                  <a:lnTo>
                    <a:pt x="5215" y="58301"/>
                  </a:lnTo>
                  <a:cubicBezTo>
                    <a:pt x="5320" y="58385"/>
                    <a:pt x="5131" y="58511"/>
                    <a:pt x="5278" y="58574"/>
                  </a:cubicBezTo>
                  <a:cubicBezTo>
                    <a:pt x="5246" y="58595"/>
                    <a:pt x="5209" y="58595"/>
                    <a:pt x="5175" y="58595"/>
                  </a:cubicBezTo>
                  <a:cubicBezTo>
                    <a:pt x="5141" y="58595"/>
                    <a:pt x="5110" y="58595"/>
                    <a:pt x="5089" y="58616"/>
                  </a:cubicBezTo>
                  <a:cubicBezTo>
                    <a:pt x="5089" y="58659"/>
                    <a:pt x="5110" y="58701"/>
                    <a:pt x="5131" y="58722"/>
                  </a:cubicBezTo>
                  <a:cubicBezTo>
                    <a:pt x="5132" y="58723"/>
                    <a:pt x="5134" y="58724"/>
                    <a:pt x="5136" y="58724"/>
                  </a:cubicBezTo>
                  <a:cubicBezTo>
                    <a:pt x="5151" y="58724"/>
                    <a:pt x="5167" y="58662"/>
                    <a:pt x="5192" y="58662"/>
                  </a:cubicBezTo>
                  <a:cubicBezTo>
                    <a:pt x="5199" y="58662"/>
                    <a:pt x="5206" y="58667"/>
                    <a:pt x="5215" y="58680"/>
                  </a:cubicBezTo>
                  <a:cubicBezTo>
                    <a:pt x="5236" y="58764"/>
                    <a:pt x="5110" y="58806"/>
                    <a:pt x="5173" y="58890"/>
                  </a:cubicBezTo>
                  <a:lnTo>
                    <a:pt x="5278" y="58932"/>
                  </a:lnTo>
                  <a:cubicBezTo>
                    <a:pt x="5236" y="58953"/>
                    <a:pt x="5173" y="58974"/>
                    <a:pt x="5173" y="58995"/>
                  </a:cubicBezTo>
                  <a:cubicBezTo>
                    <a:pt x="5152" y="59142"/>
                    <a:pt x="5089" y="59247"/>
                    <a:pt x="4983" y="59352"/>
                  </a:cubicBezTo>
                  <a:cubicBezTo>
                    <a:pt x="4941" y="59394"/>
                    <a:pt x="4962" y="59457"/>
                    <a:pt x="4962" y="59521"/>
                  </a:cubicBezTo>
                  <a:cubicBezTo>
                    <a:pt x="5131" y="59373"/>
                    <a:pt x="5278" y="59205"/>
                    <a:pt x="5383" y="58995"/>
                  </a:cubicBezTo>
                  <a:cubicBezTo>
                    <a:pt x="5341" y="58932"/>
                    <a:pt x="5320" y="58827"/>
                    <a:pt x="5362" y="58743"/>
                  </a:cubicBezTo>
                  <a:cubicBezTo>
                    <a:pt x="5446" y="58574"/>
                    <a:pt x="5551" y="58427"/>
                    <a:pt x="5719" y="58301"/>
                  </a:cubicBezTo>
                  <a:cubicBezTo>
                    <a:pt x="5715" y="58296"/>
                    <a:pt x="5710" y="58295"/>
                    <a:pt x="5705" y="58295"/>
                  </a:cubicBezTo>
                  <a:cubicBezTo>
                    <a:pt x="5697" y="58295"/>
                    <a:pt x="5690" y="58300"/>
                    <a:pt x="5685" y="58300"/>
                  </a:cubicBezTo>
                  <a:cubicBezTo>
                    <a:pt x="5680" y="58300"/>
                    <a:pt x="5677" y="58296"/>
                    <a:pt x="5677" y="58280"/>
                  </a:cubicBezTo>
                  <a:cubicBezTo>
                    <a:pt x="5656" y="58259"/>
                    <a:pt x="5698" y="58259"/>
                    <a:pt x="5719" y="58259"/>
                  </a:cubicBezTo>
                  <a:cubicBezTo>
                    <a:pt x="5719" y="58217"/>
                    <a:pt x="5698" y="58175"/>
                    <a:pt x="5740" y="58133"/>
                  </a:cubicBezTo>
                  <a:lnTo>
                    <a:pt x="5803" y="58175"/>
                  </a:lnTo>
                  <a:cubicBezTo>
                    <a:pt x="5841" y="58156"/>
                    <a:pt x="5845" y="58088"/>
                    <a:pt x="5860" y="58088"/>
                  </a:cubicBezTo>
                  <a:cubicBezTo>
                    <a:pt x="5862" y="58088"/>
                    <a:pt x="5864" y="58089"/>
                    <a:pt x="5867" y="58091"/>
                  </a:cubicBezTo>
                  <a:cubicBezTo>
                    <a:pt x="5881" y="58091"/>
                    <a:pt x="5895" y="58110"/>
                    <a:pt x="5909" y="58110"/>
                  </a:cubicBezTo>
                  <a:cubicBezTo>
                    <a:pt x="5916" y="58110"/>
                    <a:pt x="5923" y="58105"/>
                    <a:pt x="5930" y="58091"/>
                  </a:cubicBezTo>
                  <a:cubicBezTo>
                    <a:pt x="6140" y="57881"/>
                    <a:pt x="6308" y="57628"/>
                    <a:pt x="6413" y="57334"/>
                  </a:cubicBezTo>
                  <a:cubicBezTo>
                    <a:pt x="6444" y="57365"/>
                    <a:pt x="6475" y="57384"/>
                    <a:pt x="6505" y="57384"/>
                  </a:cubicBezTo>
                  <a:cubicBezTo>
                    <a:pt x="6517" y="57384"/>
                    <a:pt x="6528" y="57382"/>
                    <a:pt x="6539" y="57376"/>
                  </a:cubicBezTo>
                  <a:cubicBezTo>
                    <a:pt x="6665" y="57292"/>
                    <a:pt x="6729" y="57166"/>
                    <a:pt x="6771" y="57019"/>
                  </a:cubicBezTo>
                  <a:cubicBezTo>
                    <a:pt x="6753" y="57013"/>
                    <a:pt x="6737" y="57010"/>
                    <a:pt x="6723" y="57010"/>
                  </a:cubicBezTo>
                  <a:cubicBezTo>
                    <a:pt x="6637" y="57010"/>
                    <a:pt x="6609" y="57106"/>
                    <a:pt x="6518" y="57124"/>
                  </a:cubicBezTo>
                  <a:cubicBezTo>
                    <a:pt x="6518" y="57061"/>
                    <a:pt x="6497" y="57019"/>
                    <a:pt x="6455" y="56977"/>
                  </a:cubicBezTo>
                  <a:cubicBezTo>
                    <a:pt x="6497" y="56914"/>
                    <a:pt x="6581" y="56892"/>
                    <a:pt x="6644" y="56871"/>
                  </a:cubicBezTo>
                  <a:cubicBezTo>
                    <a:pt x="6623" y="56808"/>
                    <a:pt x="6560" y="56787"/>
                    <a:pt x="6602" y="56724"/>
                  </a:cubicBezTo>
                  <a:cubicBezTo>
                    <a:pt x="6707" y="56703"/>
                    <a:pt x="6813" y="56661"/>
                    <a:pt x="6897" y="56598"/>
                  </a:cubicBezTo>
                  <a:cubicBezTo>
                    <a:pt x="7023" y="56430"/>
                    <a:pt x="7149" y="56241"/>
                    <a:pt x="7254" y="56052"/>
                  </a:cubicBezTo>
                  <a:cubicBezTo>
                    <a:pt x="7380" y="55883"/>
                    <a:pt x="7527" y="55715"/>
                    <a:pt x="7696" y="55568"/>
                  </a:cubicBezTo>
                  <a:cubicBezTo>
                    <a:pt x="7801" y="55442"/>
                    <a:pt x="7864" y="55253"/>
                    <a:pt x="8053" y="55190"/>
                  </a:cubicBezTo>
                  <a:cubicBezTo>
                    <a:pt x="8095" y="55168"/>
                    <a:pt x="8116" y="55084"/>
                    <a:pt x="8116" y="55063"/>
                  </a:cubicBezTo>
                  <a:cubicBezTo>
                    <a:pt x="8011" y="54916"/>
                    <a:pt x="8158" y="54832"/>
                    <a:pt x="8200" y="54748"/>
                  </a:cubicBezTo>
                  <a:cubicBezTo>
                    <a:pt x="8410" y="54328"/>
                    <a:pt x="8831" y="54096"/>
                    <a:pt x="9020" y="53655"/>
                  </a:cubicBezTo>
                  <a:lnTo>
                    <a:pt x="9083" y="53802"/>
                  </a:lnTo>
                  <a:cubicBezTo>
                    <a:pt x="9272" y="53613"/>
                    <a:pt x="9399" y="53381"/>
                    <a:pt x="9483" y="53129"/>
                  </a:cubicBezTo>
                  <a:cubicBezTo>
                    <a:pt x="9546" y="52814"/>
                    <a:pt x="9735" y="52540"/>
                    <a:pt x="9966" y="52330"/>
                  </a:cubicBezTo>
                  <a:cubicBezTo>
                    <a:pt x="10155" y="52183"/>
                    <a:pt x="10324" y="51973"/>
                    <a:pt x="10450" y="51763"/>
                  </a:cubicBezTo>
                  <a:cubicBezTo>
                    <a:pt x="10576" y="51510"/>
                    <a:pt x="10723" y="51279"/>
                    <a:pt x="10912" y="51090"/>
                  </a:cubicBezTo>
                  <a:lnTo>
                    <a:pt x="10912" y="51006"/>
                  </a:lnTo>
                  <a:cubicBezTo>
                    <a:pt x="10828" y="50964"/>
                    <a:pt x="10849" y="50901"/>
                    <a:pt x="10849" y="50858"/>
                  </a:cubicBezTo>
                  <a:cubicBezTo>
                    <a:pt x="11017" y="50669"/>
                    <a:pt x="11123" y="50480"/>
                    <a:pt x="11312" y="50291"/>
                  </a:cubicBezTo>
                  <a:cubicBezTo>
                    <a:pt x="11480" y="50102"/>
                    <a:pt x="11585" y="49828"/>
                    <a:pt x="11858" y="49702"/>
                  </a:cubicBezTo>
                  <a:cubicBezTo>
                    <a:pt x="11943" y="49681"/>
                    <a:pt x="11985" y="49597"/>
                    <a:pt x="11964" y="49513"/>
                  </a:cubicBezTo>
                  <a:lnTo>
                    <a:pt x="11964" y="49513"/>
                  </a:lnTo>
                  <a:lnTo>
                    <a:pt x="11837" y="49576"/>
                  </a:lnTo>
                  <a:cubicBezTo>
                    <a:pt x="11900" y="49345"/>
                    <a:pt x="12006" y="49134"/>
                    <a:pt x="12153" y="48966"/>
                  </a:cubicBezTo>
                  <a:lnTo>
                    <a:pt x="12258" y="49008"/>
                  </a:lnTo>
                  <a:cubicBezTo>
                    <a:pt x="12321" y="48945"/>
                    <a:pt x="12384" y="48882"/>
                    <a:pt x="12426" y="48798"/>
                  </a:cubicBezTo>
                  <a:cubicBezTo>
                    <a:pt x="12468" y="48693"/>
                    <a:pt x="12531" y="48567"/>
                    <a:pt x="12615" y="48462"/>
                  </a:cubicBezTo>
                  <a:cubicBezTo>
                    <a:pt x="12646" y="48431"/>
                    <a:pt x="12676" y="48358"/>
                    <a:pt x="12729" y="48358"/>
                  </a:cubicBezTo>
                  <a:cubicBezTo>
                    <a:pt x="12750" y="48358"/>
                    <a:pt x="12775" y="48369"/>
                    <a:pt x="12805" y="48399"/>
                  </a:cubicBezTo>
                  <a:cubicBezTo>
                    <a:pt x="12868" y="48336"/>
                    <a:pt x="12931" y="48272"/>
                    <a:pt x="13015" y="48251"/>
                  </a:cubicBezTo>
                  <a:cubicBezTo>
                    <a:pt x="13036" y="48167"/>
                    <a:pt x="12952" y="48146"/>
                    <a:pt x="12973" y="48062"/>
                  </a:cubicBezTo>
                  <a:cubicBezTo>
                    <a:pt x="13141" y="47873"/>
                    <a:pt x="13204" y="47600"/>
                    <a:pt x="13351" y="47432"/>
                  </a:cubicBezTo>
                  <a:cubicBezTo>
                    <a:pt x="13603" y="47305"/>
                    <a:pt x="13793" y="47095"/>
                    <a:pt x="13877" y="46822"/>
                  </a:cubicBezTo>
                  <a:cubicBezTo>
                    <a:pt x="13940" y="46654"/>
                    <a:pt x="14024" y="46506"/>
                    <a:pt x="14150" y="46380"/>
                  </a:cubicBezTo>
                  <a:cubicBezTo>
                    <a:pt x="14150" y="46338"/>
                    <a:pt x="14129" y="46275"/>
                    <a:pt x="14150" y="46233"/>
                  </a:cubicBezTo>
                  <a:cubicBezTo>
                    <a:pt x="14171" y="46128"/>
                    <a:pt x="14234" y="46044"/>
                    <a:pt x="14297" y="45939"/>
                  </a:cubicBezTo>
                  <a:cubicBezTo>
                    <a:pt x="14444" y="45708"/>
                    <a:pt x="14634" y="45497"/>
                    <a:pt x="14823" y="45287"/>
                  </a:cubicBezTo>
                  <a:cubicBezTo>
                    <a:pt x="15075" y="44972"/>
                    <a:pt x="15306" y="44635"/>
                    <a:pt x="15496" y="44278"/>
                  </a:cubicBezTo>
                  <a:cubicBezTo>
                    <a:pt x="15496" y="44110"/>
                    <a:pt x="15643" y="44026"/>
                    <a:pt x="15727" y="43899"/>
                  </a:cubicBezTo>
                  <a:lnTo>
                    <a:pt x="15706" y="43836"/>
                  </a:lnTo>
                  <a:cubicBezTo>
                    <a:pt x="15790" y="43815"/>
                    <a:pt x="15874" y="43773"/>
                    <a:pt x="15874" y="43689"/>
                  </a:cubicBezTo>
                  <a:lnTo>
                    <a:pt x="15832" y="43605"/>
                  </a:lnTo>
                  <a:cubicBezTo>
                    <a:pt x="16063" y="43332"/>
                    <a:pt x="16210" y="42995"/>
                    <a:pt x="16421" y="42743"/>
                  </a:cubicBezTo>
                  <a:cubicBezTo>
                    <a:pt x="16652" y="42491"/>
                    <a:pt x="16841" y="42217"/>
                    <a:pt x="17009" y="41923"/>
                  </a:cubicBezTo>
                  <a:cubicBezTo>
                    <a:pt x="17157" y="41881"/>
                    <a:pt x="17241" y="41755"/>
                    <a:pt x="17262" y="41608"/>
                  </a:cubicBezTo>
                  <a:cubicBezTo>
                    <a:pt x="17388" y="41545"/>
                    <a:pt x="17514" y="41440"/>
                    <a:pt x="17598" y="41292"/>
                  </a:cubicBezTo>
                  <a:lnTo>
                    <a:pt x="17640" y="41334"/>
                  </a:lnTo>
                  <a:lnTo>
                    <a:pt x="17787" y="41187"/>
                  </a:lnTo>
                  <a:cubicBezTo>
                    <a:pt x="17766" y="40893"/>
                    <a:pt x="18124" y="40704"/>
                    <a:pt x="18019" y="40451"/>
                  </a:cubicBezTo>
                  <a:cubicBezTo>
                    <a:pt x="18040" y="40241"/>
                    <a:pt x="18229" y="40178"/>
                    <a:pt x="18271" y="40031"/>
                  </a:cubicBezTo>
                  <a:cubicBezTo>
                    <a:pt x="18544" y="39884"/>
                    <a:pt x="18607" y="39568"/>
                    <a:pt x="18902" y="39463"/>
                  </a:cubicBezTo>
                  <a:cubicBezTo>
                    <a:pt x="19175" y="39148"/>
                    <a:pt x="19406" y="38790"/>
                    <a:pt x="19595" y="38412"/>
                  </a:cubicBezTo>
                  <a:cubicBezTo>
                    <a:pt x="19680" y="38265"/>
                    <a:pt x="19722" y="38097"/>
                    <a:pt x="19722" y="37907"/>
                  </a:cubicBezTo>
                  <a:cubicBezTo>
                    <a:pt x="19911" y="37676"/>
                    <a:pt x="20058" y="37424"/>
                    <a:pt x="20184" y="37151"/>
                  </a:cubicBezTo>
                  <a:cubicBezTo>
                    <a:pt x="20226" y="37066"/>
                    <a:pt x="20289" y="36961"/>
                    <a:pt x="20352" y="36877"/>
                  </a:cubicBezTo>
                  <a:cubicBezTo>
                    <a:pt x="20542" y="36667"/>
                    <a:pt x="20731" y="36436"/>
                    <a:pt x="20941" y="36247"/>
                  </a:cubicBezTo>
                  <a:cubicBezTo>
                    <a:pt x="20962" y="36204"/>
                    <a:pt x="21025" y="36183"/>
                    <a:pt x="20983" y="36120"/>
                  </a:cubicBezTo>
                  <a:lnTo>
                    <a:pt x="20983" y="36120"/>
                  </a:lnTo>
                  <a:cubicBezTo>
                    <a:pt x="20836" y="36183"/>
                    <a:pt x="20752" y="36352"/>
                    <a:pt x="20584" y="36373"/>
                  </a:cubicBezTo>
                  <a:cubicBezTo>
                    <a:pt x="20584" y="36389"/>
                    <a:pt x="20559" y="36429"/>
                    <a:pt x="20548" y="36429"/>
                  </a:cubicBezTo>
                  <a:cubicBezTo>
                    <a:pt x="20544" y="36429"/>
                    <a:pt x="20542" y="36425"/>
                    <a:pt x="20542" y="36415"/>
                  </a:cubicBezTo>
                  <a:cubicBezTo>
                    <a:pt x="20542" y="36373"/>
                    <a:pt x="20563" y="36373"/>
                    <a:pt x="20584" y="36373"/>
                  </a:cubicBezTo>
                  <a:cubicBezTo>
                    <a:pt x="20668" y="36141"/>
                    <a:pt x="20836" y="35910"/>
                    <a:pt x="21067" y="35763"/>
                  </a:cubicBezTo>
                  <a:cubicBezTo>
                    <a:pt x="21193" y="35679"/>
                    <a:pt x="21298" y="35553"/>
                    <a:pt x="21404" y="35427"/>
                  </a:cubicBezTo>
                  <a:cubicBezTo>
                    <a:pt x="21530" y="35195"/>
                    <a:pt x="21698" y="34943"/>
                    <a:pt x="21845" y="34733"/>
                  </a:cubicBezTo>
                  <a:cubicBezTo>
                    <a:pt x="21971" y="34523"/>
                    <a:pt x="22181" y="34354"/>
                    <a:pt x="22139" y="34081"/>
                  </a:cubicBezTo>
                  <a:cubicBezTo>
                    <a:pt x="22139" y="34018"/>
                    <a:pt x="22160" y="33976"/>
                    <a:pt x="22202" y="33934"/>
                  </a:cubicBezTo>
                  <a:cubicBezTo>
                    <a:pt x="22392" y="33703"/>
                    <a:pt x="22518" y="33408"/>
                    <a:pt x="22854" y="33324"/>
                  </a:cubicBezTo>
                  <a:cubicBezTo>
                    <a:pt x="22896" y="33324"/>
                    <a:pt x="22917" y="33282"/>
                    <a:pt x="22938" y="33240"/>
                  </a:cubicBezTo>
                  <a:cubicBezTo>
                    <a:pt x="23149" y="33030"/>
                    <a:pt x="23338" y="32778"/>
                    <a:pt x="23527" y="32546"/>
                  </a:cubicBezTo>
                  <a:cubicBezTo>
                    <a:pt x="23527" y="32525"/>
                    <a:pt x="23527" y="32504"/>
                    <a:pt x="23527" y="32483"/>
                  </a:cubicBezTo>
                  <a:cubicBezTo>
                    <a:pt x="23510" y="32466"/>
                    <a:pt x="23490" y="32461"/>
                    <a:pt x="23469" y="32461"/>
                  </a:cubicBezTo>
                  <a:cubicBezTo>
                    <a:pt x="23442" y="32461"/>
                    <a:pt x="23412" y="32470"/>
                    <a:pt x="23386" y="32470"/>
                  </a:cubicBezTo>
                  <a:cubicBezTo>
                    <a:pt x="23358" y="32470"/>
                    <a:pt x="23333" y="32460"/>
                    <a:pt x="23317" y="32420"/>
                  </a:cubicBezTo>
                  <a:cubicBezTo>
                    <a:pt x="23401" y="32231"/>
                    <a:pt x="23506" y="32042"/>
                    <a:pt x="23653" y="31873"/>
                  </a:cubicBezTo>
                  <a:cubicBezTo>
                    <a:pt x="23863" y="31789"/>
                    <a:pt x="24011" y="31642"/>
                    <a:pt x="24137" y="31453"/>
                  </a:cubicBezTo>
                  <a:cubicBezTo>
                    <a:pt x="24263" y="31264"/>
                    <a:pt x="24368" y="31096"/>
                    <a:pt x="24200" y="30864"/>
                  </a:cubicBezTo>
                  <a:cubicBezTo>
                    <a:pt x="24368" y="30759"/>
                    <a:pt x="24389" y="30591"/>
                    <a:pt x="24494" y="30444"/>
                  </a:cubicBezTo>
                  <a:cubicBezTo>
                    <a:pt x="24599" y="30276"/>
                    <a:pt x="24746" y="30170"/>
                    <a:pt x="24852" y="30023"/>
                  </a:cubicBezTo>
                  <a:cubicBezTo>
                    <a:pt x="24830" y="29792"/>
                    <a:pt x="25083" y="29687"/>
                    <a:pt x="25146" y="29498"/>
                  </a:cubicBezTo>
                  <a:cubicBezTo>
                    <a:pt x="25356" y="29351"/>
                    <a:pt x="25524" y="29161"/>
                    <a:pt x="25587" y="28909"/>
                  </a:cubicBezTo>
                  <a:cubicBezTo>
                    <a:pt x="25650" y="28804"/>
                    <a:pt x="25692" y="28657"/>
                    <a:pt x="25840" y="28594"/>
                  </a:cubicBezTo>
                  <a:cubicBezTo>
                    <a:pt x="25903" y="28404"/>
                    <a:pt x="26092" y="28320"/>
                    <a:pt x="26218" y="28173"/>
                  </a:cubicBezTo>
                  <a:lnTo>
                    <a:pt x="26113" y="28131"/>
                  </a:lnTo>
                  <a:cubicBezTo>
                    <a:pt x="26092" y="28131"/>
                    <a:pt x="26113" y="28110"/>
                    <a:pt x="26113" y="28089"/>
                  </a:cubicBezTo>
                  <a:cubicBezTo>
                    <a:pt x="26302" y="27774"/>
                    <a:pt x="26491" y="27437"/>
                    <a:pt x="26639" y="27101"/>
                  </a:cubicBezTo>
                  <a:cubicBezTo>
                    <a:pt x="26702" y="26954"/>
                    <a:pt x="26786" y="26828"/>
                    <a:pt x="26891" y="26701"/>
                  </a:cubicBezTo>
                  <a:cubicBezTo>
                    <a:pt x="27101" y="26449"/>
                    <a:pt x="27311" y="26239"/>
                    <a:pt x="27501" y="26029"/>
                  </a:cubicBezTo>
                  <a:cubicBezTo>
                    <a:pt x="27522" y="25776"/>
                    <a:pt x="27648" y="25545"/>
                    <a:pt x="27837" y="25356"/>
                  </a:cubicBezTo>
                  <a:cubicBezTo>
                    <a:pt x="27963" y="25251"/>
                    <a:pt x="28068" y="25146"/>
                    <a:pt x="28173" y="24998"/>
                  </a:cubicBezTo>
                  <a:cubicBezTo>
                    <a:pt x="28321" y="24746"/>
                    <a:pt x="28510" y="24515"/>
                    <a:pt x="28720" y="24305"/>
                  </a:cubicBezTo>
                  <a:cubicBezTo>
                    <a:pt x="28930" y="24094"/>
                    <a:pt x="29098" y="23863"/>
                    <a:pt x="29246" y="23590"/>
                  </a:cubicBezTo>
                  <a:lnTo>
                    <a:pt x="29246" y="23253"/>
                  </a:lnTo>
                  <a:lnTo>
                    <a:pt x="29603" y="22644"/>
                  </a:lnTo>
                  <a:cubicBezTo>
                    <a:pt x="29624" y="22623"/>
                    <a:pt x="29582" y="22602"/>
                    <a:pt x="29624" y="22602"/>
                  </a:cubicBezTo>
                  <a:cubicBezTo>
                    <a:pt x="29632" y="22598"/>
                    <a:pt x="29639" y="22596"/>
                    <a:pt x="29644" y="22596"/>
                  </a:cubicBezTo>
                  <a:cubicBezTo>
                    <a:pt x="29666" y="22596"/>
                    <a:pt x="29666" y="22627"/>
                    <a:pt x="29666" y="22644"/>
                  </a:cubicBezTo>
                  <a:lnTo>
                    <a:pt x="29729" y="22644"/>
                  </a:lnTo>
                  <a:cubicBezTo>
                    <a:pt x="29855" y="22539"/>
                    <a:pt x="29939" y="22391"/>
                    <a:pt x="29981" y="22223"/>
                  </a:cubicBezTo>
                  <a:cubicBezTo>
                    <a:pt x="29981" y="22160"/>
                    <a:pt x="30002" y="22076"/>
                    <a:pt x="30045" y="22034"/>
                  </a:cubicBezTo>
                  <a:cubicBezTo>
                    <a:pt x="30150" y="21887"/>
                    <a:pt x="30234" y="21677"/>
                    <a:pt x="30297" y="21593"/>
                  </a:cubicBezTo>
                  <a:cubicBezTo>
                    <a:pt x="30381" y="21487"/>
                    <a:pt x="30402" y="21340"/>
                    <a:pt x="30549" y="21277"/>
                  </a:cubicBezTo>
                  <a:cubicBezTo>
                    <a:pt x="30528" y="21256"/>
                    <a:pt x="30570" y="21214"/>
                    <a:pt x="30591" y="21214"/>
                  </a:cubicBezTo>
                  <a:cubicBezTo>
                    <a:pt x="30675" y="21067"/>
                    <a:pt x="30780" y="20941"/>
                    <a:pt x="30864" y="20794"/>
                  </a:cubicBezTo>
                  <a:cubicBezTo>
                    <a:pt x="31075" y="20541"/>
                    <a:pt x="31264" y="20247"/>
                    <a:pt x="31390" y="19932"/>
                  </a:cubicBezTo>
                  <a:cubicBezTo>
                    <a:pt x="31432" y="19784"/>
                    <a:pt x="31516" y="19658"/>
                    <a:pt x="31621" y="19553"/>
                  </a:cubicBezTo>
                  <a:cubicBezTo>
                    <a:pt x="31747" y="19385"/>
                    <a:pt x="31874" y="19259"/>
                    <a:pt x="32000" y="19112"/>
                  </a:cubicBezTo>
                  <a:cubicBezTo>
                    <a:pt x="32021" y="19070"/>
                    <a:pt x="32021" y="19028"/>
                    <a:pt x="32021" y="18986"/>
                  </a:cubicBezTo>
                  <a:lnTo>
                    <a:pt x="31973" y="18986"/>
                  </a:lnTo>
                  <a:cubicBezTo>
                    <a:pt x="31972" y="18957"/>
                    <a:pt x="32004" y="18943"/>
                    <a:pt x="32021" y="18943"/>
                  </a:cubicBezTo>
                  <a:cubicBezTo>
                    <a:pt x="32042" y="18880"/>
                    <a:pt x="32000" y="18817"/>
                    <a:pt x="32084" y="18817"/>
                  </a:cubicBezTo>
                  <a:cubicBezTo>
                    <a:pt x="32100" y="18801"/>
                    <a:pt x="32116" y="18761"/>
                    <a:pt x="32123" y="18761"/>
                  </a:cubicBezTo>
                  <a:cubicBezTo>
                    <a:pt x="32125" y="18761"/>
                    <a:pt x="32126" y="18765"/>
                    <a:pt x="32126" y="18775"/>
                  </a:cubicBezTo>
                  <a:cubicBezTo>
                    <a:pt x="32147" y="18817"/>
                    <a:pt x="32105" y="18817"/>
                    <a:pt x="32084" y="18817"/>
                  </a:cubicBezTo>
                  <a:lnTo>
                    <a:pt x="32084" y="18943"/>
                  </a:lnTo>
                  <a:cubicBezTo>
                    <a:pt x="32126" y="18922"/>
                    <a:pt x="32189" y="18901"/>
                    <a:pt x="32189" y="18838"/>
                  </a:cubicBezTo>
                  <a:cubicBezTo>
                    <a:pt x="32252" y="18733"/>
                    <a:pt x="32315" y="18628"/>
                    <a:pt x="32378" y="18502"/>
                  </a:cubicBezTo>
                  <a:cubicBezTo>
                    <a:pt x="32504" y="18313"/>
                    <a:pt x="32609" y="18102"/>
                    <a:pt x="32715" y="17913"/>
                  </a:cubicBezTo>
                  <a:cubicBezTo>
                    <a:pt x="32820" y="17703"/>
                    <a:pt x="32967" y="17535"/>
                    <a:pt x="33072" y="17325"/>
                  </a:cubicBezTo>
                  <a:cubicBezTo>
                    <a:pt x="33114" y="17198"/>
                    <a:pt x="33156" y="17051"/>
                    <a:pt x="33198" y="16904"/>
                  </a:cubicBezTo>
                  <a:cubicBezTo>
                    <a:pt x="33240" y="16778"/>
                    <a:pt x="33387" y="16673"/>
                    <a:pt x="33387" y="16505"/>
                  </a:cubicBezTo>
                  <a:cubicBezTo>
                    <a:pt x="33366" y="16505"/>
                    <a:pt x="33387" y="16484"/>
                    <a:pt x="33387" y="16484"/>
                  </a:cubicBezTo>
                  <a:lnTo>
                    <a:pt x="33535" y="16421"/>
                  </a:lnTo>
                  <a:lnTo>
                    <a:pt x="33577" y="16505"/>
                  </a:lnTo>
                  <a:cubicBezTo>
                    <a:pt x="33766" y="16357"/>
                    <a:pt x="33913" y="16168"/>
                    <a:pt x="33997" y="15937"/>
                  </a:cubicBezTo>
                  <a:cubicBezTo>
                    <a:pt x="33976" y="15916"/>
                    <a:pt x="33955" y="15895"/>
                    <a:pt x="33934" y="15874"/>
                  </a:cubicBezTo>
                  <a:cubicBezTo>
                    <a:pt x="34081" y="15685"/>
                    <a:pt x="34186" y="15495"/>
                    <a:pt x="34312" y="15327"/>
                  </a:cubicBezTo>
                  <a:cubicBezTo>
                    <a:pt x="34565" y="14970"/>
                    <a:pt x="34817" y="14591"/>
                    <a:pt x="35027" y="14192"/>
                  </a:cubicBezTo>
                  <a:cubicBezTo>
                    <a:pt x="35111" y="14087"/>
                    <a:pt x="35259" y="14066"/>
                    <a:pt x="35343" y="13940"/>
                  </a:cubicBezTo>
                  <a:cubicBezTo>
                    <a:pt x="35301" y="13898"/>
                    <a:pt x="35280" y="13835"/>
                    <a:pt x="35301" y="13771"/>
                  </a:cubicBezTo>
                  <a:cubicBezTo>
                    <a:pt x="35490" y="13561"/>
                    <a:pt x="35637" y="13330"/>
                    <a:pt x="35763" y="13078"/>
                  </a:cubicBezTo>
                  <a:cubicBezTo>
                    <a:pt x="35868" y="12888"/>
                    <a:pt x="36057" y="12762"/>
                    <a:pt x="36142" y="12552"/>
                  </a:cubicBezTo>
                  <a:cubicBezTo>
                    <a:pt x="36162" y="12491"/>
                    <a:pt x="36282" y="12429"/>
                    <a:pt x="36366" y="12387"/>
                  </a:cubicBezTo>
                  <a:lnTo>
                    <a:pt x="36366" y="12387"/>
                  </a:lnTo>
                  <a:cubicBezTo>
                    <a:pt x="36404" y="12426"/>
                    <a:pt x="36392" y="12468"/>
                    <a:pt x="36478" y="12468"/>
                  </a:cubicBezTo>
                  <a:cubicBezTo>
                    <a:pt x="36688" y="12090"/>
                    <a:pt x="36814" y="11669"/>
                    <a:pt x="37046" y="11270"/>
                  </a:cubicBezTo>
                  <a:cubicBezTo>
                    <a:pt x="37277" y="10870"/>
                    <a:pt x="37529" y="10513"/>
                    <a:pt x="37781" y="10134"/>
                  </a:cubicBezTo>
                  <a:cubicBezTo>
                    <a:pt x="37763" y="10079"/>
                    <a:pt x="37745" y="10072"/>
                    <a:pt x="37713" y="10071"/>
                  </a:cubicBezTo>
                  <a:lnTo>
                    <a:pt x="37713" y="10071"/>
                  </a:lnTo>
                  <a:cubicBezTo>
                    <a:pt x="37715" y="10071"/>
                    <a:pt x="37716" y="10071"/>
                    <a:pt x="37718" y="10071"/>
                  </a:cubicBezTo>
                  <a:cubicBezTo>
                    <a:pt x="37697" y="10008"/>
                    <a:pt x="37718" y="9966"/>
                    <a:pt x="37760" y="9924"/>
                  </a:cubicBezTo>
                  <a:cubicBezTo>
                    <a:pt x="37887" y="9798"/>
                    <a:pt x="38013" y="9630"/>
                    <a:pt x="38097" y="9461"/>
                  </a:cubicBezTo>
                  <a:cubicBezTo>
                    <a:pt x="38202" y="9188"/>
                    <a:pt x="38475" y="8999"/>
                    <a:pt x="38622" y="8747"/>
                  </a:cubicBezTo>
                  <a:cubicBezTo>
                    <a:pt x="38665" y="8642"/>
                    <a:pt x="38728" y="8536"/>
                    <a:pt x="38812" y="8431"/>
                  </a:cubicBezTo>
                  <a:cubicBezTo>
                    <a:pt x="38875" y="8347"/>
                    <a:pt x="38938" y="8263"/>
                    <a:pt x="38980" y="8158"/>
                  </a:cubicBezTo>
                  <a:cubicBezTo>
                    <a:pt x="39043" y="8074"/>
                    <a:pt x="39085" y="7969"/>
                    <a:pt x="39127" y="7864"/>
                  </a:cubicBezTo>
                  <a:cubicBezTo>
                    <a:pt x="39148" y="7737"/>
                    <a:pt x="39274" y="7674"/>
                    <a:pt x="39274" y="7527"/>
                  </a:cubicBezTo>
                  <a:lnTo>
                    <a:pt x="39379" y="7527"/>
                  </a:lnTo>
                  <a:cubicBezTo>
                    <a:pt x="39505" y="7422"/>
                    <a:pt x="39548" y="7275"/>
                    <a:pt x="39653" y="7149"/>
                  </a:cubicBezTo>
                  <a:cubicBezTo>
                    <a:pt x="39758" y="7023"/>
                    <a:pt x="39800" y="6854"/>
                    <a:pt x="39947" y="6749"/>
                  </a:cubicBezTo>
                  <a:lnTo>
                    <a:pt x="39947" y="6560"/>
                  </a:lnTo>
                  <a:cubicBezTo>
                    <a:pt x="40241" y="6308"/>
                    <a:pt x="40515" y="6034"/>
                    <a:pt x="40788" y="5803"/>
                  </a:cubicBezTo>
                  <a:cubicBezTo>
                    <a:pt x="40893" y="5719"/>
                    <a:pt x="40893" y="5656"/>
                    <a:pt x="40935" y="5551"/>
                  </a:cubicBezTo>
                  <a:cubicBezTo>
                    <a:pt x="40746" y="5551"/>
                    <a:pt x="40725" y="5677"/>
                    <a:pt x="40641" y="5761"/>
                  </a:cubicBezTo>
                  <a:cubicBezTo>
                    <a:pt x="40557" y="5677"/>
                    <a:pt x="40662" y="5593"/>
                    <a:pt x="40683" y="5509"/>
                  </a:cubicBezTo>
                  <a:cubicBezTo>
                    <a:pt x="40724" y="5326"/>
                    <a:pt x="40823" y="5142"/>
                    <a:pt x="40983" y="4997"/>
                  </a:cubicBezTo>
                  <a:lnTo>
                    <a:pt x="40983" y="4997"/>
                  </a:lnTo>
                  <a:cubicBezTo>
                    <a:pt x="40995" y="5038"/>
                    <a:pt x="40986" y="5091"/>
                    <a:pt x="41061" y="5109"/>
                  </a:cubicBezTo>
                  <a:cubicBezTo>
                    <a:pt x="41145" y="5067"/>
                    <a:pt x="41229" y="4983"/>
                    <a:pt x="41272" y="4878"/>
                  </a:cubicBezTo>
                  <a:cubicBezTo>
                    <a:pt x="41335" y="4752"/>
                    <a:pt x="41419" y="4626"/>
                    <a:pt x="41482" y="4500"/>
                  </a:cubicBezTo>
                  <a:cubicBezTo>
                    <a:pt x="41471" y="4493"/>
                    <a:pt x="41461" y="4490"/>
                    <a:pt x="41451" y="4490"/>
                  </a:cubicBezTo>
                  <a:cubicBezTo>
                    <a:pt x="41409" y="4490"/>
                    <a:pt x="41375" y="4545"/>
                    <a:pt x="41331" y="4545"/>
                  </a:cubicBezTo>
                  <a:cubicBezTo>
                    <a:pt x="41325" y="4545"/>
                    <a:pt x="41319" y="4544"/>
                    <a:pt x="41314" y="4542"/>
                  </a:cubicBezTo>
                  <a:lnTo>
                    <a:pt x="41251" y="4458"/>
                  </a:lnTo>
                  <a:cubicBezTo>
                    <a:pt x="41314" y="4437"/>
                    <a:pt x="41272" y="4332"/>
                    <a:pt x="41356" y="4311"/>
                  </a:cubicBezTo>
                  <a:lnTo>
                    <a:pt x="41356" y="4247"/>
                  </a:lnTo>
                  <a:lnTo>
                    <a:pt x="41229" y="4247"/>
                  </a:lnTo>
                  <a:cubicBezTo>
                    <a:pt x="41155" y="4285"/>
                    <a:pt x="41163" y="4422"/>
                    <a:pt x="41032" y="4422"/>
                  </a:cubicBezTo>
                  <a:cubicBezTo>
                    <a:pt x="41016" y="4422"/>
                    <a:pt x="40998" y="4420"/>
                    <a:pt x="40977" y="4416"/>
                  </a:cubicBezTo>
                  <a:cubicBezTo>
                    <a:pt x="41040" y="4268"/>
                    <a:pt x="41166" y="4163"/>
                    <a:pt x="41187" y="4016"/>
                  </a:cubicBezTo>
                  <a:lnTo>
                    <a:pt x="41314" y="4016"/>
                  </a:lnTo>
                  <a:cubicBezTo>
                    <a:pt x="41335" y="3869"/>
                    <a:pt x="41419" y="3743"/>
                    <a:pt x="41524" y="3638"/>
                  </a:cubicBezTo>
                  <a:cubicBezTo>
                    <a:pt x="41566" y="3659"/>
                    <a:pt x="41587" y="3659"/>
                    <a:pt x="41608" y="3680"/>
                  </a:cubicBezTo>
                  <a:cubicBezTo>
                    <a:pt x="41629" y="3701"/>
                    <a:pt x="41650" y="3722"/>
                    <a:pt x="41671" y="3764"/>
                  </a:cubicBezTo>
                  <a:lnTo>
                    <a:pt x="41356" y="4268"/>
                  </a:lnTo>
                  <a:cubicBezTo>
                    <a:pt x="41369" y="4271"/>
                    <a:pt x="41383" y="4273"/>
                    <a:pt x="41396" y="4273"/>
                  </a:cubicBezTo>
                  <a:cubicBezTo>
                    <a:pt x="41482" y="4273"/>
                    <a:pt x="41550" y="4215"/>
                    <a:pt x="41587" y="4142"/>
                  </a:cubicBezTo>
                  <a:cubicBezTo>
                    <a:pt x="41629" y="4016"/>
                    <a:pt x="41734" y="3953"/>
                    <a:pt x="41860" y="3953"/>
                  </a:cubicBezTo>
                  <a:cubicBezTo>
                    <a:pt x="41986" y="3869"/>
                    <a:pt x="42091" y="3764"/>
                    <a:pt x="42155" y="3596"/>
                  </a:cubicBezTo>
                  <a:cubicBezTo>
                    <a:pt x="42260" y="3406"/>
                    <a:pt x="42365" y="3196"/>
                    <a:pt x="42491" y="3007"/>
                  </a:cubicBezTo>
                  <a:lnTo>
                    <a:pt x="42491" y="2797"/>
                  </a:lnTo>
                  <a:cubicBezTo>
                    <a:pt x="42575" y="2713"/>
                    <a:pt x="42659" y="2608"/>
                    <a:pt x="42785" y="2565"/>
                  </a:cubicBezTo>
                  <a:lnTo>
                    <a:pt x="42743" y="2502"/>
                  </a:lnTo>
                  <a:cubicBezTo>
                    <a:pt x="42764" y="2439"/>
                    <a:pt x="42890" y="2397"/>
                    <a:pt x="42827" y="2292"/>
                  </a:cubicBezTo>
                  <a:cubicBezTo>
                    <a:pt x="42816" y="2288"/>
                    <a:pt x="42805" y="2287"/>
                    <a:pt x="42794" y="2287"/>
                  </a:cubicBezTo>
                  <a:cubicBezTo>
                    <a:pt x="42708" y="2287"/>
                    <a:pt x="42662" y="2409"/>
                    <a:pt x="42579" y="2409"/>
                  </a:cubicBezTo>
                  <a:cubicBezTo>
                    <a:pt x="42565" y="2409"/>
                    <a:pt x="42550" y="2406"/>
                    <a:pt x="42533" y="2397"/>
                  </a:cubicBezTo>
                  <a:lnTo>
                    <a:pt x="42533" y="2397"/>
                  </a:lnTo>
                  <a:lnTo>
                    <a:pt x="42575" y="2502"/>
                  </a:lnTo>
                  <a:cubicBezTo>
                    <a:pt x="42491" y="2544"/>
                    <a:pt x="42407" y="2608"/>
                    <a:pt x="42365" y="2692"/>
                  </a:cubicBezTo>
                  <a:cubicBezTo>
                    <a:pt x="42344" y="2734"/>
                    <a:pt x="42365" y="2839"/>
                    <a:pt x="42344" y="2860"/>
                  </a:cubicBezTo>
                  <a:cubicBezTo>
                    <a:pt x="42302" y="2902"/>
                    <a:pt x="42260" y="2902"/>
                    <a:pt x="42218" y="2902"/>
                  </a:cubicBezTo>
                  <a:lnTo>
                    <a:pt x="42260" y="2965"/>
                  </a:lnTo>
                  <a:lnTo>
                    <a:pt x="42091" y="3154"/>
                  </a:lnTo>
                  <a:cubicBezTo>
                    <a:pt x="42134" y="3049"/>
                    <a:pt x="42134" y="2944"/>
                    <a:pt x="42218" y="2902"/>
                  </a:cubicBezTo>
                  <a:lnTo>
                    <a:pt x="42281" y="2797"/>
                  </a:lnTo>
                  <a:cubicBezTo>
                    <a:pt x="42260" y="2776"/>
                    <a:pt x="42241" y="2768"/>
                    <a:pt x="42225" y="2768"/>
                  </a:cubicBezTo>
                  <a:cubicBezTo>
                    <a:pt x="42182" y="2768"/>
                    <a:pt x="42150" y="2819"/>
                    <a:pt x="42113" y="2834"/>
                  </a:cubicBezTo>
                  <a:lnTo>
                    <a:pt x="42113" y="2834"/>
                  </a:lnTo>
                  <a:lnTo>
                    <a:pt x="42113" y="2755"/>
                  </a:lnTo>
                  <a:cubicBezTo>
                    <a:pt x="42134" y="2713"/>
                    <a:pt x="42197" y="2734"/>
                    <a:pt x="42260" y="2713"/>
                  </a:cubicBezTo>
                  <a:lnTo>
                    <a:pt x="42365" y="2481"/>
                  </a:lnTo>
                  <a:lnTo>
                    <a:pt x="42533" y="2397"/>
                  </a:lnTo>
                  <a:lnTo>
                    <a:pt x="42533" y="2250"/>
                  </a:lnTo>
                  <a:cubicBezTo>
                    <a:pt x="42554" y="2145"/>
                    <a:pt x="42701" y="2208"/>
                    <a:pt x="42722" y="2103"/>
                  </a:cubicBezTo>
                  <a:cubicBezTo>
                    <a:pt x="42722" y="2061"/>
                    <a:pt x="42659" y="2040"/>
                    <a:pt x="42659" y="1998"/>
                  </a:cubicBezTo>
                  <a:cubicBezTo>
                    <a:pt x="42764" y="1830"/>
                    <a:pt x="42806" y="1640"/>
                    <a:pt x="43017" y="1577"/>
                  </a:cubicBezTo>
                  <a:cubicBezTo>
                    <a:pt x="42996" y="1451"/>
                    <a:pt x="43038" y="1304"/>
                    <a:pt x="43143" y="1220"/>
                  </a:cubicBezTo>
                  <a:cubicBezTo>
                    <a:pt x="43290" y="1073"/>
                    <a:pt x="43311" y="841"/>
                    <a:pt x="43500" y="736"/>
                  </a:cubicBezTo>
                  <a:cubicBezTo>
                    <a:pt x="43500" y="715"/>
                    <a:pt x="43521" y="673"/>
                    <a:pt x="43521" y="652"/>
                  </a:cubicBezTo>
                  <a:cubicBezTo>
                    <a:pt x="43605" y="463"/>
                    <a:pt x="43605" y="253"/>
                    <a:pt x="43773" y="106"/>
                  </a:cubicBezTo>
                  <a:cubicBezTo>
                    <a:pt x="43794" y="85"/>
                    <a:pt x="43773" y="22"/>
                    <a:pt x="4373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4"/>
            <p:cNvSpPr/>
            <p:nvPr/>
          </p:nvSpPr>
          <p:spPr>
            <a:xfrm>
              <a:off x="1788286" y="2975415"/>
              <a:ext cx="453585" cy="692494"/>
            </a:xfrm>
            <a:custGeom>
              <a:avLst/>
              <a:gdLst/>
              <a:ahLst/>
              <a:cxnLst/>
              <a:rect l="l" t="t" r="r" b="b"/>
              <a:pathLst>
                <a:path w="43984" h="66125" extrusionOk="0">
                  <a:moveTo>
                    <a:pt x="43213" y="0"/>
                  </a:moveTo>
                  <a:cubicBezTo>
                    <a:pt x="43210" y="0"/>
                    <a:pt x="43208" y="1"/>
                    <a:pt x="43206" y="3"/>
                  </a:cubicBezTo>
                  <a:cubicBezTo>
                    <a:pt x="43185" y="45"/>
                    <a:pt x="43164" y="87"/>
                    <a:pt x="43143" y="108"/>
                  </a:cubicBezTo>
                  <a:cubicBezTo>
                    <a:pt x="42975" y="171"/>
                    <a:pt x="42828" y="276"/>
                    <a:pt x="42701" y="424"/>
                  </a:cubicBezTo>
                  <a:cubicBezTo>
                    <a:pt x="42554" y="550"/>
                    <a:pt x="42407" y="697"/>
                    <a:pt x="42281" y="844"/>
                  </a:cubicBezTo>
                  <a:cubicBezTo>
                    <a:pt x="42218" y="949"/>
                    <a:pt x="42218" y="1075"/>
                    <a:pt x="42134" y="1138"/>
                  </a:cubicBezTo>
                  <a:cubicBezTo>
                    <a:pt x="42008" y="1265"/>
                    <a:pt x="41902" y="1412"/>
                    <a:pt x="41839" y="1580"/>
                  </a:cubicBezTo>
                  <a:cubicBezTo>
                    <a:pt x="41755" y="1769"/>
                    <a:pt x="41629" y="1937"/>
                    <a:pt x="41524" y="2106"/>
                  </a:cubicBezTo>
                  <a:cubicBezTo>
                    <a:pt x="41251" y="2484"/>
                    <a:pt x="40977" y="2862"/>
                    <a:pt x="40746" y="3241"/>
                  </a:cubicBezTo>
                  <a:cubicBezTo>
                    <a:pt x="40704" y="3304"/>
                    <a:pt x="40599" y="3262"/>
                    <a:pt x="40599" y="3325"/>
                  </a:cubicBezTo>
                  <a:cubicBezTo>
                    <a:pt x="40578" y="3367"/>
                    <a:pt x="40620" y="3388"/>
                    <a:pt x="40641" y="3430"/>
                  </a:cubicBezTo>
                  <a:cubicBezTo>
                    <a:pt x="40473" y="3598"/>
                    <a:pt x="40347" y="3787"/>
                    <a:pt x="40242" y="3998"/>
                  </a:cubicBezTo>
                  <a:cubicBezTo>
                    <a:pt x="40221" y="4082"/>
                    <a:pt x="40178" y="4145"/>
                    <a:pt x="40115" y="4208"/>
                  </a:cubicBezTo>
                  <a:cubicBezTo>
                    <a:pt x="39968" y="4397"/>
                    <a:pt x="39842" y="4586"/>
                    <a:pt x="39737" y="4818"/>
                  </a:cubicBezTo>
                  <a:cubicBezTo>
                    <a:pt x="39674" y="4944"/>
                    <a:pt x="39590" y="5070"/>
                    <a:pt x="39485" y="5154"/>
                  </a:cubicBezTo>
                  <a:cubicBezTo>
                    <a:pt x="39359" y="5259"/>
                    <a:pt x="39253" y="5364"/>
                    <a:pt x="39169" y="5511"/>
                  </a:cubicBezTo>
                  <a:cubicBezTo>
                    <a:pt x="39043" y="5701"/>
                    <a:pt x="38875" y="5869"/>
                    <a:pt x="38749" y="6079"/>
                  </a:cubicBezTo>
                  <a:cubicBezTo>
                    <a:pt x="38602" y="6331"/>
                    <a:pt x="38349" y="6521"/>
                    <a:pt x="38202" y="6794"/>
                  </a:cubicBezTo>
                  <a:cubicBezTo>
                    <a:pt x="38076" y="7067"/>
                    <a:pt x="37887" y="7341"/>
                    <a:pt x="37677" y="7593"/>
                  </a:cubicBezTo>
                  <a:cubicBezTo>
                    <a:pt x="37571" y="7698"/>
                    <a:pt x="37529" y="7887"/>
                    <a:pt x="37424" y="7992"/>
                  </a:cubicBezTo>
                  <a:cubicBezTo>
                    <a:pt x="37319" y="8118"/>
                    <a:pt x="37256" y="8266"/>
                    <a:pt x="37172" y="8371"/>
                  </a:cubicBezTo>
                  <a:cubicBezTo>
                    <a:pt x="37088" y="8497"/>
                    <a:pt x="37067" y="8665"/>
                    <a:pt x="36920" y="8749"/>
                  </a:cubicBezTo>
                  <a:cubicBezTo>
                    <a:pt x="36836" y="9023"/>
                    <a:pt x="36688" y="9254"/>
                    <a:pt x="36499" y="9464"/>
                  </a:cubicBezTo>
                  <a:cubicBezTo>
                    <a:pt x="36205" y="9864"/>
                    <a:pt x="35953" y="10284"/>
                    <a:pt x="35721" y="10704"/>
                  </a:cubicBezTo>
                  <a:cubicBezTo>
                    <a:pt x="35700" y="10747"/>
                    <a:pt x="35679" y="10768"/>
                    <a:pt x="35679" y="10810"/>
                  </a:cubicBezTo>
                  <a:cubicBezTo>
                    <a:pt x="35679" y="10894"/>
                    <a:pt x="35658" y="10957"/>
                    <a:pt x="35595" y="10999"/>
                  </a:cubicBezTo>
                  <a:cubicBezTo>
                    <a:pt x="35490" y="11188"/>
                    <a:pt x="35343" y="11356"/>
                    <a:pt x="35175" y="11503"/>
                  </a:cubicBezTo>
                  <a:cubicBezTo>
                    <a:pt x="35006" y="11693"/>
                    <a:pt x="34859" y="11882"/>
                    <a:pt x="34754" y="12113"/>
                  </a:cubicBezTo>
                  <a:cubicBezTo>
                    <a:pt x="34649" y="12302"/>
                    <a:pt x="34544" y="12492"/>
                    <a:pt x="34439" y="12660"/>
                  </a:cubicBezTo>
                  <a:cubicBezTo>
                    <a:pt x="34208" y="13017"/>
                    <a:pt x="33976" y="13375"/>
                    <a:pt x="33745" y="13711"/>
                  </a:cubicBezTo>
                  <a:cubicBezTo>
                    <a:pt x="33535" y="14068"/>
                    <a:pt x="33282" y="14384"/>
                    <a:pt x="33072" y="14741"/>
                  </a:cubicBezTo>
                  <a:cubicBezTo>
                    <a:pt x="32967" y="14888"/>
                    <a:pt x="32841" y="14993"/>
                    <a:pt x="32715" y="15162"/>
                  </a:cubicBezTo>
                  <a:cubicBezTo>
                    <a:pt x="32589" y="15330"/>
                    <a:pt x="32463" y="15498"/>
                    <a:pt x="32315" y="15645"/>
                  </a:cubicBezTo>
                  <a:cubicBezTo>
                    <a:pt x="32168" y="15813"/>
                    <a:pt x="32021" y="16003"/>
                    <a:pt x="31916" y="16213"/>
                  </a:cubicBezTo>
                  <a:cubicBezTo>
                    <a:pt x="31874" y="16276"/>
                    <a:pt x="31811" y="16276"/>
                    <a:pt x="31790" y="16318"/>
                  </a:cubicBezTo>
                  <a:cubicBezTo>
                    <a:pt x="31769" y="16717"/>
                    <a:pt x="31601" y="17117"/>
                    <a:pt x="31327" y="17390"/>
                  </a:cubicBezTo>
                  <a:cubicBezTo>
                    <a:pt x="31264" y="17453"/>
                    <a:pt x="31201" y="17516"/>
                    <a:pt x="31138" y="17579"/>
                  </a:cubicBezTo>
                  <a:cubicBezTo>
                    <a:pt x="31033" y="17748"/>
                    <a:pt x="30844" y="17874"/>
                    <a:pt x="30760" y="18084"/>
                  </a:cubicBezTo>
                  <a:cubicBezTo>
                    <a:pt x="30717" y="18147"/>
                    <a:pt x="30717" y="18252"/>
                    <a:pt x="30781" y="18294"/>
                  </a:cubicBezTo>
                  <a:cubicBezTo>
                    <a:pt x="30739" y="18357"/>
                    <a:pt x="30675" y="18399"/>
                    <a:pt x="30675" y="18441"/>
                  </a:cubicBezTo>
                  <a:cubicBezTo>
                    <a:pt x="30633" y="18631"/>
                    <a:pt x="30549" y="18778"/>
                    <a:pt x="30423" y="18925"/>
                  </a:cubicBezTo>
                  <a:cubicBezTo>
                    <a:pt x="30171" y="19282"/>
                    <a:pt x="29940" y="19661"/>
                    <a:pt x="29771" y="20060"/>
                  </a:cubicBezTo>
                  <a:cubicBezTo>
                    <a:pt x="29729" y="20186"/>
                    <a:pt x="29624" y="20313"/>
                    <a:pt x="29498" y="20376"/>
                  </a:cubicBezTo>
                  <a:cubicBezTo>
                    <a:pt x="29246" y="20565"/>
                    <a:pt x="29057" y="20796"/>
                    <a:pt x="28909" y="21070"/>
                  </a:cubicBezTo>
                  <a:cubicBezTo>
                    <a:pt x="28825" y="21238"/>
                    <a:pt x="28741" y="21406"/>
                    <a:pt x="28636" y="21553"/>
                  </a:cubicBezTo>
                  <a:cubicBezTo>
                    <a:pt x="28510" y="21763"/>
                    <a:pt x="28363" y="21974"/>
                    <a:pt x="28216" y="22163"/>
                  </a:cubicBezTo>
                  <a:cubicBezTo>
                    <a:pt x="28153" y="22226"/>
                    <a:pt x="28131" y="22310"/>
                    <a:pt x="28110" y="22394"/>
                  </a:cubicBezTo>
                  <a:cubicBezTo>
                    <a:pt x="28089" y="22562"/>
                    <a:pt x="28047" y="22709"/>
                    <a:pt x="27963" y="22857"/>
                  </a:cubicBezTo>
                  <a:cubicBezTo>
                    <a:pt x="27858" y="22983"/>
                    <a:pt x="27774" y="23109"/>
                    <a:pt x="27669" y="23214"/>
                  </a:cubicBezTo>
                  <a:cubicBezTo>
                    <a:pt x="27627" y="23277"/>
                    <a:pt x="27627" y="23361"/>
                    <a:pt x="27543" y="23382"/>
                  </a:cubicBezTo>
                  <a:cubicBezTo>
                    <a:pt x="27269" y="23508"/>
                    <a:pt x="27164" y="23782"/>
                    <a:pt x="26975" y="23971"/>
                  </a:cubicBezTo>
                  <a:cubicBezTo>
                    <a:pt x="26849" y="24118"/>
                    <a:pt x="26786" y="24307"/>
                    <a:pt x="26639" y="24433"/>
                  </a:cubicBezTo>
                  <a:cubicBezTo>
                    <a:pt x="26639" y="24644"/>
                    <a:pt x="26471" y="24749"/>
                    <a:pt x="26386" y="24917"/>
                  </a:cubicBezTo>
                  <a:cubicBezTo>
                    <a:pt x="26365" y="24980"/>
                    <a:pt x="26281" y="24959"/>
                    <a:pt x="26281" y="25022"/>
                  </a:cubicBezTo>
                  <a:cubicBezTo>
                    <a:pt x="26302" y="25169"/>
                    <a:pt x="26134" y="25232"/>
                    <a:pt x="26071" y="25337"/>
                  </a:cubicBezTo>
                  <a:cubicBezTo>
                    <a:pt x="26029" y="25485"/>
                    <a:pt x="25966" y="25590"/>
                    <a:pt x="25861" y="25716"/>
                  </a:cubicBezTo>
                  <a:cubicBezTo>
                    <a:pt x="25651" y="25989"/>
                    <a:pt x="25461" y="26305"/>
                    <a:pt x="25314" y="26620"/>
                  </a:cubicBezTo>
                  <a:cubicBezTo>
                    <a:pt x="25230" y="26851"/>
                    <a:pt x="25083" y="27061"/>
                    <a:pt x="24894" y="27230"/>
                  </a:cubicBezTo>
                  <a:cubicBezTo>
                    <a:pt x="24747" y="27377"/>
                    <a:pt x="24662" y="27545"/>
                    <a:pt x="24599" y="27713"/>
                  </a:cubicBezTo>
                  <a:cubicBezTo>
                    <a:pt x="24578" y="27776"/>
                    <a:pt x="24662" y="27839"/>
                    <a:pt x="24641" y="27860"/>
                  </a:cubicBezTo>
                  <a:cubicBezTo>
                    <a:pt x="24494" y="28008"/>
                    <a:pt x="24473" y="28239"/>
                    <a:pt x="24305" y="28386"/>
                  </a:cubicBezTo>
                  <a:cubicBezTo>
                    <a:pt x="24137" y="28512"/>
                    <a:pt x="23969" y="28701"/>
                    <a:pt x="23864" y="28912"/>
                  </a:cubicBezTo>
                  <a:cubicBezTo>
                    <a:pt x="23800" y="28996"/>
                    <a:pt x="23674" y="28954"/>
                    <a:pt x="23674" y="29080"/>
                  </a:cubicBezTo>
                  <a:cubicBezTo>
                    <a:pt x="23674" y="29206"/>
                    <a:pt x="23569" y="29248"/>
                    <a:pt x="23527" y="29332"/>
                  </a:cubicBezTo>
                  <a:cubicBezTo>
                    <a:pt x="23464" y="29500"/>
                    <a:pt x="23338" y="29605"/>
                    <a:pt x="23275" y="29753"/>
                  </a:cubicBezTo>
                  <a:cubicBezTo>
                    <a:pt x="23170" y="29900"/>
                    <a:pt x="23107" y="30047"/>
                    <a:pt x="23044" y="30215"/>
                  </a:cubicBezTo>
                  <a:cubicBezTo>
                    <a:pt x="23023" y="30320"/>
                    <a:pt x="22896" y="30362"/>
                    <a:pt x="22896" y="30467"/>
                  </a:cubicBezTo>
                  <a:cubicBezTo>
                    <a:pt x="22728" y="30488"/>
                    <a:pt x="22707" y="30636"/>
                    <a:pt x="22644" y="30741"/>
                  </a:cubicBezTo>
                  <a:cubicBezTo>
                    <a:pt x="22497" y="30909"/>
                    <a:pt x="22392" y="31098"/>
                    <a:pt x="22308" y="31329"/>
                  </a:cubicBezTo>
                  <a:cubicBezTo>
                    <a:pt x="22161" y="31750"/>
                    <a:pt x="21887" y="32107"/>
                    <a:pt x="21509" y="32381"/>
                  </a:cubicBezTo>
                  <a:cubicBezTo>
                    <a:pt x="21509" y="32591"/>
                    <a:pt x="21299" y="32675"/>
                    <a:pt x="21193" y="32822"/>
                  </a:cubicBezTo>
                  <a:cubicBezTo>
                    <a:pt x="21067" y="33306"/>
                    <a:pt x="20836" y="33768"/>
                    <a:pt x="20521" y="34147"/>
                  </a:cubicBezTo>
                  <a:cubicBezTo>
                    <a:pt x="20416" y="34147"/>
                    <a:pt x="20458" y="34063"/>
                    <a:pt x="20395" y="34021"/>
                  </a:cubicBezTo>
                  <a:cubicBezTo>
                    <a:pt x="20395" y="34147"/>
                    <a:pt x="20289" y="34210"/>
                    <a:pt x="20226" y="34273"/>
                  </a:cubicBezTo>
                  <a:cubicBezTo>
                    <a:pt x="20100" y="34399"/>
                    <a:pt x="20016" y="34546"/>
                    <a:pt x="19932" y="34714"/>
                  </a:cubicBezTo>
                  <a:cubicBezTo>
                    <a:pt x="19785" y="34967"/>
                    <a:pt x="19722" y="35282"/>
                    <a:pt x="19469" y="35471"/>
                  </a:cubicBezTo>
                  <a:cubicBezTo>
                    <a:pt x="19427" y="35513"/>
                    <a:pt x="19385" y="35576"/>
                    <a:pt x="19385" y="35618"/>
                  </a:cubicBezTo>
                  <a:cubicBezTo>
                    <a:pt x="19301" y="35829"/>
                    <a:pt x="19280" y="36081"/>
                    <a:pt x="19070" y="36228"/>
                  </a:cubicBezTo>
                  <a:cubicBezTo>
                    <a:pt x="19028" y="36417"/>
                    <a:pt x="18881" y="36501"/>
                    <a:pt x="18755" y="36670"/>
                  </a:cubicBezTo>
                  <a:cubicBezTo>
                    <a:pt x="18650" y="36838"/>
                    <a:pt x="18481" y="36964"/>
                    <a:pt x="18355" y="37132"/>
                  </a:cubicBezTo>
                  <a:cubicBezTo>
                    <a:pt x="18229" y="37321"/>
                    <a:pt x="18124" y="37511"/>
                    <a:pt x="18019" y="37679"/>
                  </a:cubicBezTo>
                  <a:cubicBezTo>
                    <a:pt x="18061" y="37763"/>
                    <a:pt x="18124" y="37847"/>
                    <a:pt x="18061" y="37931"/>
                  </a:cubicBezTo>
                  <a:lnTo>
                    <a:pt x="17956" y="37931"/>
                  </a:lnTo>
                  <a:cubicBezTo>
                    <a:pt x="17893" y="38099"/>
                    <a:pt x="17766" y="38225"/>
                    <a:pt x="17640" y="38331"/>
                  </a:cubicBezTo>
                  <a:cubicBezTo>
                    <a:pt x="17661" y="38499"/>
                    <a:pt x="17514" y="38583"/>
                    <a:pt x="17451" y="38709"/>
                  </a:cubicBezTo>
                  <a:cubicBezTo>
                    <a:pt x="17409" y="38835"/>
                    <a:pt x="17325" y="38961"/>
                    <a:pt x="17262" y="39066"/>
                  </a:cubicBezTo>
                  <a:cubicBezTo>
                    <a:pt x="17157" y="39193"/>
                    <a:pt x="17094" y="39319"/>
                    <a:pt x="17031" y="39466"/>
                  </a:cubicBezTo>
                  <a:cubicBezTo>
                    <a:pt x="16968" y="39571"/>
                    <a:pt x="16904" y="39655"/>
                    <a:pt x="16841" y="39760"/>
                  </a:cubicBezTo>
                  <a:cubicBezTo>
                    <a:pt x="16715" y="40034"/>
                    <a:pt x="16526" y="40265"/>
                    <a:pt x="16316" y="40475"/>
                  </a:cubicBezTo>
                  <a:cubicBezTo>
                    <a:pt x="16127" y="40622"/>
                    <a:pt x="15958" y="40832"/>
                    <a:pt x="15832" y="41043"/>
                  </a:cubicBezTo>
                  <a:cubicBezTo>
                    <a:pt x="15790" y="41127"/>
                    <a:pt x="15727" y="41190"/>
                    <a:pt x="15643" y="41253"/>
                  </a:cubicBezTo>
                  <a:cubicBezTo>
                    <a:pt x="15601" y="41295"/>
                    <a:pt x="15559" y="41358"/>
                    <a:pt x="15496" y="41379"/>
                  </a:cubicBezTo>
                  <a:cubicBezTo>
                    <a:pt x="15370" y="41484"/>
                    <a:pt x="15349" y="41631"/>
                    <a:pt x="15265" y="41758"/>
                  </a:cubicBezTo>
                  <a:cubicBezTo>
                    <a:pt x="15075" y="42031"/>
                    <a:pt x="14907" y="42325"/>
                    <a:pt x="14739" y="42598"/>
                  </a:cubicBezTo>
                  <a:cubicBezTo>
                    <a:pt x="14508" y="42935"/>
                    <a:pt x="14297" y="43313"/>
                    <a:pt x="14150" y="43692"/>
                  </a:cubicBezTo>
                  <a:cubicBezTo>
                    <a:pt x="14087" y="43839"/>
                    <a:pt x="13940" y="43923"/>
                    <a:pt x="13856" y="44049"/>
                  </a:cubicBezTo>
                  <a:cubicBezTo>
                    <a:pt x="13583" y="44449"/>
                    <a:pt x="13330" y="44869"/>
                    <a:pt x="13120" y="45311"/>
                  </a:cubicBezTo>
                  <a:cubicBezTo>
                    <a:pt x="13099" y="45374"/>
                    <a:pt x="13036" y="45437"/>
                    <a:pt x="12973" y="45458"/>
                  </a:cubicBezTo>
                  <a:cubicBezTo>
                    <a:pt x="12805" y="45521"/>
                    <a:pt x="12742" y="45710"/>
                    <a:pt x="12637" y="45836"/>
                  </a:cubicBezTo>
                  <a:cubicBezTo>
                    <a:pt x="12552" y="45941"/>
                    <a:pt x="12489" y="46068"/>
                    <a:pt x="12447" y="46194"/>
                  </a:cubicBezTo>
                  <a:cubicBezTo>
                    <a:pt x="12426" y="46299"/>
                    <a:pt x="12384" y="46383"/>
                    <a:pt x="12342" y="46488"/>
                  </a:cubicBezTo>
                  <a:cubicBezTo>
                    <a:pt x="12279" y="46614"/>
                    <a:pt x="12258" y="46782"/>
                    <a:pt x="12069" y="46824"/>
                  </a:cubicBezTo>
                  <a:cubicBezTo>
                    <a:pt x="12027" y="47035"/>
                    <a:pt x="11838" y="47119"/>
                    <a:pt x="11754" y="47287"/>
                  </a:cubicBezTo>
                  <a:cubicBezTo>
                    <a:pt x="11732" y="47371"/>
                    <a:pt x="11669" y="47371"/>
                    <a:pt x="11627" y="47434"/>
                  </a:cubicBezTo>
                  <a:cubicBezTo>
                    <a:pt x="11501" y="47623"/>
                    <a:pt x="11375" y="47813"/>
                    <a:pt x="11249" y="47981"/>
                  </a:cubicBezTo>
                  <a:cubicBezTo>
                    <a:pt x="11102" y="48170"/>
                    <a:pt x="10955" y="48338"/>
                    <a:pt x="10807" y="48506"/>
                  </a:cubicBezTo>
                  <a:cubicBezTo>
                    <a:pt x="10765" y="48548"/>
                    <a:pt x="10702" y="48590"/>
                    <a:pt x="10702" y="48632"/>
                  </a:cubicBezTo>
                  <a:cubicBezTo>
                    <a:pt x="10702" y="48717"/>
                    <a:pt x="10639" y="48801"/>
                    <a:pt x="10555" y="48843"/>
                  </a:cubicBezTo>
                  <a:cubicBezTo>
                    <a:pt x="10471" y="48864"/>
                    <a:pt x="10534" y="49011"/>
                    <a:pt x="10450" y="49074"/>
                  </a:cubicBezTo>
                  <a:cubicBezTo>
                    <a:pt x="10345" y="49137"/>
                    <a:pt x="10261" y="49263"/>
                    <a:pt x="10198" y="49368"/>
                  </a:cubicBezTo>
                  <a:cubicBezTo>
                    <a:pt x="10030" y="49600"/>
                    <a:pt x="9903" y="49852"/>
                    <a:pt x="9819" y="50104"/>
                  </a:cubicBezTo>
                  <a:cubicBezTo>
                    <a:pt x="9630" y="50272"/>
                    <a:pt x="9588" y="50546"/>
                    <a:pt x="9420" y="50735"/>
                  </a:cubicBezTo>
                  <a:lnTo>
                    <a:pt x="9378" y="50693"/>
                  </a:lnTo>
                  <a:cubicBezTo>
                    <a:pt x="9294" y="50798"/>
                    <a:pt x="9294" y="50987"/>
                    <a:pt x="9104" y="51029"/>
                  </a:cubicBezTo>
                  <a:cubicBezTo>
                    <a:pt x="9104" y="51134"/>
                    <a:pt x="8999" y="51197"/>
                    <a:pt x="8957" y="51282"/>
                  </a:cubicBezTo>
                  <a:cubicBezTo>
                    <a:pt x="8894" y="51366"/>
                    <a:pt x="8915" y="51450"/>
                    <a:pt x="8852" y="51534"/>
                  </a:cubicBezTo>
                  <a:cubicBezTo>
                    <a:pt x="8684" y="51723"/>
                    <a:pt x="8537" y="51933"/>
                    <a:pt x="8432" y="52165"/>
                  </a:cubicBezTo>
                  <a:cubicBezTo>
                    <a:pt x="8306" y="52396"/>
                    <a:pt x="8116" y="52543"/>
                    <a:pt x="8032" y="52774"/>
                  </a:cubicBezTo>
                  <a:cubicBezTo>
                    <a:pt x="7885" y="52816"/>
                    <a:pt x="7822" y="52964"/>
                    <a:pt x="7780" y="53090"/>
                  </a:cubicBezTo>
                  <a:cubicBezTo>
                    <a:pt x="7633" y="53321"/>
                    <a:pt x="7486" y="53531"/>
                    <a:pt x="7317" y="53741"/>
                  </a:cubicBezTo>
                  <a:cubicBezTo>
                    <a:pt x="7107" y="54078"/>
                    <a:pt x="6855" y="54372"/>
                    <a:pt x="6624" y="54709"/>
                  </a:cubicBezTo>
                  <a:cubicBezTo>
                    <a:pt x="6497" y="54919"/>
                    <a:pt x="6308" y="55087"/>
                    <a:pt x="6098" y="55234"/>
                  </a:cubicBezTo>
                  <a:cubicBezTo>
                    <a:pt x="6014" y="55276"/>
                    <a:pt x="5951" y="55360"/>
                    <a:pt x="5930" y="55465"/>
                  </a:cubicBezTo>
                  <a:cubicBezTo>
                    <a:pt x="5888" y="55634"/>
                    <a:pt x="5741" y="55760"/>
                    <a:pt x="5720" y="55928"/>
                  </a:cubicBezTo>
                  <a:cubicBezTo>
                    <a:pt x="5656" y="56096"/>
                    <a:pt x="5572" y="56243"/>
                    <a:pt x="5467" y="56348"/>
                  </a:cubicBezTo>
                  <a:cubicBezTo>
                    <a:pt x="5446" y="56390"/>
                    <a:pt x="5425" y="56433"/>
                    <a:pt x="5404" y="56475"/>
                  </a:cubicBezTo>
                  <a:cubicBezTo>
                    <a:pt x="5362" y="56622"/>
                    <a:pt x="5278" y="56769"/>
                    <a:pt x="5173" y="56895"/>
                  </a:cubicBezTo>
                  <a:cubicBezTo>
                    <a:pt x="4963" y="57168"/>
                    <a:pt x="4773" y="57442"/>
                    <a:pt x="4605" y="57715"/>
                  </a:cubicBezTo>
                  <a:cubicBezTo>
                    <a:pt x="4437" y="57988"/>
                    <a:pt x="4395" y="58283"/>
                    <a:pt x="4185" y="58514"/>
                  </a:cubicBezTo>
                  <a:cubicBezTo>
                    <a:pt x="4164" y="58514"/>
                    <a:pt x="4164" y="58535"/>
                    <a:pt x="4164" y="58556"/>
                  </a:cubicBezTo>
                  <a:cubicBezTo>
                    <a:pt x="4122" y="58724"/>
                    <a:pt x="4038" y="58871"/>
                    <a:pt x="3890" y="58955"/>
                  </a:cubicBezTo>
                  <a:cubicBezTo>
                    <a:pt x="3806" y="59019"/>
                    <a:pt x="3764" y="59124"/>
                    <a:pt x="3764" y="59229"/>
                  </a:cubicBezTo>
                  <a:cubicBezTo>
                    <a:pt x="3701" y="59250"/>
                    <a:pt x="3638" y="59250"/>
                    <a:pt x="3638" y="59313"/>
                  </a:cubicBezTo>
                  <a:cubicBezTo>
                    <a:pt x="3596" y="59439"/>
                    <a:pt x="3449" y="59544"/>
                    <a:pt x="3428" y="59649"/>
                  </a:cubicBezTo>
                  <a:cubicBezTo>
                    <a:pt x="3365" y="59859"/>
                    <a:pt x="3176" y="59965"/>
                    <a:pt x="3134" y="60154"/>
                  </a:cubicBezTo>
                  <a:cubicBezTo>
                    <a:pt x="2986" y="60175"/>
                    <a:pt x="3028" y="60385"/>
                    <a:pt x="2881" y="60448"/>
                  </a:cubicBezTo>
                  <a:cubicBezTo>
                    <a:pt x="2734" y="60511"/>
                    <a:pt x="2734" y="60700"/>
                    <a:pt x="2650" y="60827"/>
                  </a:cubicBezTo>
                  <a:cubicBezTo>
                    <a:pt x="2650" y="60848"/>
                    <a:pt x="2629" y="60869"/>
                    <a:pt x="2587" y="60890"/>
                  </a:cubicBezTo>
                  <a:cubicBezTo>
                    <a:pt x="2482" y="60932"/>
                    <a:pt x="2461" y="61016"/>
                    <a:pt x="2419" y="61121"/>
                  </a:cubicBezTo>
                  <a:cubicBezTo>
                    <a:pt x="2314" y="61331"/>
                    <a:pt x="2187" y="61562"/>
                    <a:pt x="2061" y="61773"/>
                  </a:cubicBezTo>
                  <a:cubicBezTo>
                    <a:pt x="1893" y="61983"/>
                    <a:pt x="1788" y="62235"/>
                    <a:pt x="1725" y="62488"/>
                  </a:cubicBezTo>
                  <a:cubicBezTo>
                    <a:pt x="1704" y="62551"/>
                    <a:pt x="1683" y="62614"/>
                    <a:pt x="1641" y="62656"/>
                  </a:cubicBezTo>
                  <a:cubicBezTo>
                    <a:pt x="1473" y="62866"/>
                    <a:pt x="1304" y="63097"/>
                    <a:pt x="1178" y="63350"/>
                  </a:cubicBezTo>
                  <a:cubicBezTo>
                    <a:pt x="1178" y="63371"/>
                    <a:pt x="1157" y="63392"/>
                    <a:pt x="1136" y="63392"/>
                  </a:cubicBezTo>
                  <a:cubicBezTo>
                    <a:pt x="863" y="63602"/>
                    <a:pt x="653" y="63854"/>
                    <a:pt x="463" y="64148"/>
                  </a:cubicBezTo>
                  <a:cubicBezTo>
                    <a:pt x="379" y="64254"/>
                    <a:pt x="295" y="64380"/>
                    <a:pt x="253" y="64506"/>
                  </a:cubicBezTo>
                  <a:cubicBezTo>
                    <a:pt x="232" y="64653"/>
                    <a:pt x="190" y="64779"/>
                    <a:pt x="127" y="64905"/>
                  </a:cubicBezTo>
                  <a:cubicBezTo>
                    <a:pt x="127" y="65137"/>
                    <a:pt x="85" y="65347"/>
                    <a:pt x="22" y="65557"/>
                  </a:cubicBezTo>
                  <a:cubicBezTo>
                    <a:pt x="64" y="65578"/>
                    <a:pt x="106" y="65578"/>
                    <a:pt x="106" y="65599"/>
                  </a:cubicBezTo>
                  <a:lnTo>
                    <a:pt x="1" y="65725"/>
                  </a:lnTo>
                  <a:cubicBezTo>
                    <a:pt x="127" y="65809"/>
                    <a:pt x="43" y="65893"/>
                    <a:pt x="22" y="65957"/>
                  </a:cubicBezTo>
                  <a:cubicBezTo>
                    <a:pt x="64" y="66125"/>
                    <a:pt x="211" y="66020"/>
                    <a:pt x="295" y="66125"/>
                  </a:cubicBezTo>
                  <a:cubicBezTo>
                    <a:pt x="358" y="66041"/>
                    <a:pt x="484" y="65978"/>
                    <a:pt x="548" y="65893"/>
                  </a:cubicBezTo>
                  <a:cubicBezTo>
                    <a:pt x="800" y="65599"/>
                    <a:pt x="1031" y="65305"/>
                    <a:pt x="1283" y="65010"/>
                  </a:cubicBezTo>
                  <a:cubicBezTo>
                    <a:pt x="1389" y="64863"/>
                    <a:pt x="1494" y="64695"/>
                    <a:pt x="1599" y="64548"/>
                  </a:cubicBezTo>
                  <a:cubicBezTo>
                    <a:pt x="1704" y="64380"/>
                    <a:pt x="1830" y="64233"/>
                    <a:pt x="1977" y="64085"/>
                  </a:cubicBezTo>
                  <a:cubicBezTo>
                    <a:pt x="2103" y="64001"/>
                    <a:pt x="2208" y="63854"/>
                    <a:pt x="2272" y="63707"/>
                  </a:cubicBezTo>
                  <a:cubicBezTo>
                    <a:pt x="2377" y="63497"/>
                    <a:pt x="2503" y="63286"/>
                    <a:pt x="2671" y="63097"/>
                  </a:cubicBezTo>
                  <a:cubicBezTo>
                    <a:pt x="2881" y="62761"/>
                    <a:pt x="3049" y="62424"/>
                    <a:pt x="3281" y="62109"/>
                  </a:cubicBezTo>
                  <a:cubicBezTo>
                    <a:pt x="3428" y="61920"/>
                    <a:pt x="3533" y="61689"/>
                    <a:pt x="3701" y="61520"/>
                  </a:cubicBezTo>
                  <a:cubicBezTo>
                    <a:pt x="3869" y="61331"/>
                    <a:pt x="3975" y="61142"/>
                    <a:pt x="4122" y="60953"/>
                  </a:cubicBezTo>
                  <a:cubicBezTo>
                    <a:pt x="4374" y="60679"/>
                    <a:pt x="4605" y="60364"/>
                    <a:pt x="4773" y="60007"/>
                  </a:cubicBezTo>
                  <a:cubicBezTo>
                    <a:pt x="4837" y="59838"/>
                    <a:pt x="4942" y="59649"/>
                    <a:pt x="5068" y="59481"/>
                  </a:cubicBezTo>
                  <a:cubicBezTo>
                    <a:pt x="5215" y="59292"/>
                    <a:pt x="5362" y="59061"/>
                    <a:pt x="5467" y="58829"/>
                  </a:cubicBezTo>
                  <a:cubicBezTo>
                    <a:pt x="5551" y="58661"/>
                    <a:pt x="5656" y="58493"/>
                    <a:pt x="5804" y="58367"/>
                  </a:cubicBezTo>
                  <a:cubicBezTo>
                    <a:pt x="5972" y="58178"/>
                    <a:pt x="6119" y="57988"/>
                    <a:pt x="6266" y="57799"/>
                  </a:cubicBezTo>
                  <a:cubicBezTo>
                    <a:pt x="6371" y="57610"/>
                    <a:pt x="6497" y="57463"/>
                    <a:pt x="6645" y="57316"/>
                  </a:cubicBezTo>
                  <a:cubicBezTo>
                    <a:pt x="6792" y="57210"/>
                    <a:pt x="6897" y="57063"/>
                    <a:pt x="6981" y="56895"/>
                  </a:cubicBezTo>
                  <a:cubicBezTo>
                    <a:pt x="7086" y="56664"/>
                    <a:pt x="7149" y="56390"/>
                    <a:pt x="7401" y="56264"/>
                  </a:cubicBezTo>
                  <a:cubicBezTo>
                    <a:pt x="7422" y="56243"/>
                    <a:pt x="7422" y="56201"/>
                    <a:pt x="7444" y="56180"/>
                  </a:cubicBezTo>
                  <a:cubicBezTo>
                    <a:pt x="7528" y="56075"/>
                    <a:pt x="7633" y="55949"/>
                    <a:pt x="7717" y="55823"/>
                  </a:cubicBezTo>
                  <a:cubicBezTo>
                    <a:pt x="7906" y="55571"/>
                    <a:pt x="8095" y="55360"/>
                    <a:pt x="8263" y="55108"/>
                  </a:cubicBezTo>
                  <a:cubicBezTo>
                    <a:pt x="8348" y="54940"/>
                    <a:pt x="8453" y="54772"/>
                    <a:pt x="8558" y="54624"/>
                  </a:cubicBezTo>
                  <a:cubicBezTo>
                    <a:pt x="8684" y="54477"/>
                    <a:pt x="8810" y="54330"/>
                    <a:pt x="8936" y="54183"/>
                  </a:cubicBezTo>
                  <a:cubicBezTo>
                    <a:pt x="9041" y="54036"/>
                    <a:pt x="9189" y="53931"/>
                    <a:pt x="9294" y="53783"/>
                  </a:cubicBezTo>
                  <a:cubicBezTo>
                    <a:pt x="9651" y="53321"/>
                    <a:pt x="9903" y="52795"/>
                    <a:pt x="10261" y="52333"/>
                  </a:cubicBezTo>
                  <a:cubicBezTo>
                    <a:pt x="10639" y="51849"/>
                    <a:pt x="10976" y="51345"/>
                    <a:pt x="11270" y="50819"/>
                  </a:cubicBezTo>
                  <a:cubicBezTo>
                    <a:pt x="11312" y="50777"/>
                    <a:pt x="11417" y="50777"/>
                    <a:pt x="11438" y="50693"/>
                  </a:cubicBezTo>
                  <a:cubicBezTo>
                    <a:pt x="11459" y="50630"/>
                    <a:pt x="11417" y="50546"/>
                    <a:pt x="11480" y="50504"/>
                  </a:cubicBezTo>
                  <a:cubicBezTo>
                    <a:pt x="11690" y="50356"/>
                    <a:pt x="11690" y="50356"/>
                    <a:pt x="11796" y="50167"/>
                  </a:cubicBezTo>
                  <a:cubicBezTo>
                    <a:pt x="11880" y="50041"/>
                    <a:pt x="11943" y="49915"/>
                    <a:pt x="12027" y="49810"/>
                  </a:cubicBezTo>
                  <a:cubicBezTo>
                    <a:pt x="12195" y="49600"/>
                    <a:pt x="12342" y="49389"/>
                    <a:pt x="12447" y="49158"/>
                  </a:cubicBezTo>
                  <a:cubicBezTo>
                    <a:pt x="12510" y="49137"/>
                    <a:pt x="12552" y="49116"/>
                    <a:pt x="12573" y="49074"/>
                  </a:cubicBezTo>
                  <a:cubicBezTo>
                    <a:pt x="12679" y="48969"/>
                    <a:pt x="12763" y="48864"/>
                    <a:pt x="12847" y="48759"/>
                  </a:cubicBezTo>
                  <a:cubicBezTo>
                    <a:pt x="12931" y="48654"/>
                    <a:pt x="12994" y="48527"/>
                    <a:pt x="13078" y="48443"/>
                  </a:cubicBezTo>
                  <a:cubicBezTo>
                    <a:pt x="13162" y="48338"/>
                    <a:pt x="13288" y="48254"/>
                    <a:pt x="13246" y="48107"/>
                  </a:cubicBezTo>
                  <a:cubicBezTo>
                    <a:pt x="13330" y="48044"/>
                    <a:pt x="13351" y="47897"/>
                    <a:pt x="13456" y="47876"/>
                  </a:cubicBezTo>
                  <a:cubicBezTo>
                    <a:pt x="13456" y="47728"/>
                    <a:pt x="13562" y="47665"/>
                    <a:pt x="13625" y="47581"/>
                  </a:cubicBezTo>
                  <a:cubicBezTo>
                    <a:pt x="13709" y="47518"/>
                    <a:pt x="13772" y="47455"/>
                    <a:pt x="13835" y="47371"/>
                  </a:cubicBezTo>
                  <a:cubicBezTo>
                    <a:pt x="13982" y="47098"/>
                    <a:pt x="14192" y="46908"/>
                    <a:pt x="14361" y="46614"/>
                  </a:cubicBezTo>
                  <a:cubicBezTo>
                    <a:pt x="14529" y="46341"/>
                    <a:pt x="14760" y="46110"/>
                    <a:pt x="14928" y="45815"/>
                  </a:cubicBezTo>
                  <a:cubicBezTo>
                    <a:pt x="15075" y="45521"/>
                    <a:pt x="15328" y="45269"/>
                    <a:pt x="15454" y="44974"/>
                  </a:cubicBezTo>
                  <a:cubicBezTo>
                    <a:pt x="15517" y="44785"/>
                    <a:pt x="15580" y="44638"/>
                    <a:pt x="15685" y="44491"/>
                  </a:cubicBezTo>
                  <a:cubicBezTo>
                    <a:pt x="15937" y="44112"/>
                    <a:pt x="16190" y="43734"/>
                    <a:pt x="16442" y="43355"/>
                  </a:cubicBezTo>
                  <a:cubicBezTo>
                    <a:pt x="16568" y="43145"/>
                    <a:pt x="16778" y="42977"/>
                    <a:pt x="17010" y="42914"/>
                  </a:cubicBezTo>
                  <a:cubicBezTo>
                    <a:pt x="17010" y="42704"/>
                    <a:pt x="17178" y="42577"/>
                    <a:pt x="17262" y="42388"/>
                  </a:cubicBezTo>
                  <a:cubicBezTo>
                    <a:pt x="17430" y="42052"/>
                    <a:pt x="17640" y="41736"/>
                    <a:pt x="17893" y="41442"/>
                  </a:cubicBezTo>
                  <a:cubicBezTo>
                    <a:pt x="18166" y="41127"/>
                    <a:pt x="18355" y="40769"/>
                    <a:pt x="18460" y="40349"/>
                  </a:cubicBezTo>
                  <a:cubicBezTo>
                    <a:pt x="18671" y="40160"/>
                    <a:pt x="18860" y="39949"/>
                    <a:pt x="19028" y="39718"/>
                  </a:cubicBezTo>
                  <a:cubicBezTo>
                    <a:pt x="19091" y="39634"/>
                    <a:pt x="19154" y="39529"/>
                    <a:pt x="19238" y="39466"/>
                  </a:cubicBezTo>
                  <a:cubicBezTo>
                    <a:pt x="19575" y="39150"/>
                    <a:pt x="19827" y="38751"/>
                    <a:pt x="19995" y="38310"/>
                  </a:cubicBezTo>
                  <a:cubicBezTo>
                    <a:pt x="20100" y="38057"/>
                    <a:pt x="20247" y="37826"/>
                    <a:pt x="20352" y="37574"/>
                  </a:cubicBezTo>
                  <a:cubicBezTo>
                    <a:pt x="20521" y="37237"/>
                    <a:pt x="20731" y="36943"/>
                    <a:pt x="20962" y="36670"/>
                  </a:cubicBezTo>
                  <a:cubicBezTo>
                    <a:pt x="21172" y="36438"/>
                    <a:pt x="21341" y="36186"/>
                    <a:pt x="21488" y="35913"/>
                  </a:cubicBezTo>
                  <a:cubicBezTo>
                    <a:pt x="21698" y="35471"/>
                    <a:pt x="21950" y="35072"/>
                    <a:pt x="22245" y="34714"/>
                  </a:cubicBezTo>
                  <a:cubicBezTo>
                    <a:pt x="22371" y="34567"/>
                    <a:pt x="22455" y="34399"/>
                    <a:pt x="22497" y="34210"/>
                  </a:cubicBezTo>
                  <a:cubicBezTo>
                    <a:pt x="22560" y="33978"/>
                    <a:pt x="22560" y="33894"/>
                    <a:pt x="22686" y="33852"/>
                  </a:cubicBezTo>
                  <a:cubicBezTo>
                    <a:pt x="22812" y="33810"/>
                    <a:pt x="22854" y="33726"/>
                    <a:pt x="22960" y="33642"/>
                  </a:cubicBezTo>
                  <a:cubicBezTo>
                    <a:pt x="23170" y="33474"/>
                    <a:pt x="23296" y="33222"/>
                    <a:pt x="23506" y="33032"/>
                  </a:cubicBezTo>
                  <a:cubicBezTo>
                    <a:pt x="23674" y="32885"/>
                    <a:pt x="23800" y="32717"/>
                    <a:pt x="23885" y="32507"/>
                  </a:cubicBezTo>
                  <a:cubicBezTo>
                    <a:pt x="23758" y="32381"/>
                    <a:pt x="23885" y="32276"/>
                    <a:pt x="23927" y="32191"/>
                  </a:cubicBezTo>
                  <a:cubicBezTo>
                    <a:pt x="24074" y="31981"/>
                    <a:pt x="24242" y="31792"/>
                    <a:pt x="24389" y="31582"/>
                  </a:cubicBezTo>
                  <a:cubicBezTo>
                    <a:pt x="24494" y="31477"/>
                    <a:pt x="24557" y="31329"/>
                    <a:pt x="24599" y="31182"/>
                  </a:cubicBezTo>
                  <a:cubicBezTo>
                    <a:pt x="24620" y="31014"/>
                    <a:pt x="24683" y="30867"/>
                    <a:pt x="24789" y="30720"/>
                  </a:cubicBezTo>
                  <a:cubicBezTo>
                    <a:pt x="24936" y="30552"/>
                    <a:pt x="24978" y="30341"/>
                    <a:pt x="25104" y="30152"/>
                  </a:cubicBezTo>
                  <a:cubicBezTo>
                    <a:pt x="25251" y="29984"/>
                    <a:pt x="25335" y="29753"/>
                    <a:pt x="25567" y="29626"/>
                  </a:cubicBezTo>
                  <a:cubicBezTo>
                    <a:pt x="25588" y="29605"/>
                    <a:pt x="25609" y="29584"/>
                    <a:pt x="25609" y="29563"/>
                  </a:cubicBezTo>
                  <a:cubicBezTo>
                    <a:pt x="25672" y="29353"/>
                    <a:pt x="25861" y="29248"/>
                    <a:pt x="25945" y="29059"/>
                  </a:cubicBezTo>
                  <a:cubicBezTo>
                    <a:pt x="25966" y="28954"/>
                    <a:pt x="26029" y="28870"/>
                    <a:pt x="26092" y="28785"/>
                  </a:cubicBezTo>
                  <a:cubicBezTo>
                    <a:pt x="26344" y="28596"/>
                    <a:pt x="26534" y="28344"/>
                    <a:pt x="26618" y="28050"/>
                  </a:cubicBezTo>
                  <a:cubicBezTo>
                    <a:pt x="26702" y="27797"/>
                    <a:pt x="26891" y="27608"/>
                    <a:pt x="26954" y="27377"/>
                  </a:cubicBezTo>
                  <a:cubicBezTo>
                    <a:pt x="27143" y="27251"/>
                    <a:pt x="27185" y="27019"/>
                    <a:pt x="27354" y="26872"/>
                  </a:cubicBezTo>
                  <a:cubicBezTo>
                    <a:pt x="27522" y="26704"/>
                    <a:pt x="27585" y="26494"/>
                    <a:pt x="27732" y="26326"/>
                  </a:cubicBezTo>
                  <a:cubicBezTo>
                    <a:pt x="27816" y="26220"/>
                    <a:pt x="27879" y="26115"/>
                    <a:pt x="27900" y="25989"/>
                  </a:cubicBezTo>
                  <a:cubicBezTo>
                    <a:pt x="27921" y="25821"/>
                    <a:pt x="27963" y="25695"/>
                    <a:pt x="28068" y="25569"/>
                  </a:cubicBezTo>
                  <a:cubicBezTo>
                    <a:pt x="28195" y="25401"/>
                    <a:pt x="28321" y="25232"/>
                    <a:pt x="28468" y="25043"/>
                  </a:cubicBezTo>
                  <a:cubicBezTo>
                    <a:pt x="28678" y="24770"/>
                    <a:pt x="28888" y="24496"/>
                    <a:pt x="29099" y="24244"/>
                  </a:cubicBezTo>
                  <a:cubicBezTo>
                    <a:pt x="29330" y="23929"/>
                    <a:pt x="29519" y="23592"/>
                    <a:pt x="29624" y="23235"/>
                  </a:cubicBezTo>
                  <a:cubicBezTo>
                    <a:pt x="29708" y="23151"/>
                    <a:pt x="29792" y="23067"/>
                    <a:pt x="29855" y="22962"/>
                  </a:cubicBezTo>
                  <a:cubicBezTo>
                    <a:pt x="29961" y="22730"/>
                    <a:pt x="30192" y="22583"/>
                    <a:pt x="30276" y="22310"/>
                  </a:cubicBezTo>
                  <a:cubicBezTo>
                    <a:pt x="30444" y="22205"/>
                    <a:pt x="30444" y="21995"/>
                    <a:pt x="30591" y="21868"/>
                  </a:cubicBezTo>
                  <a:cubicBezTo>
                    <a:pt x="30739" y="21721"/>
                    <a:pt x="30865" y="21553"/>
                    <a:pt x="30991" y="21385"/>
                  </a:cubicBezTo>
                  <a:cubicBezTo>
                    <a:pt x="31075" y="21217"/>
                    <a:pt x="31159" y="21070"/>
                    <a:pt x="31222" y="20901"/>
                  </a:cubicBezTo>
                  <a:cubicBezTo>
                    <a:pt x="31285" y="20817"/>
                    <a:pt x="31348" y="20712"/>
                    <a:pt x="31369" y="20607"/>
                  </a:cubicBezTo>
                  <a:cubicBezTo>
                    <a:pt x="31390" y="20481"/>
                    <a:pt x="31495" y="20418"/>
                    <a:pt x="31537" y="20292"/>
                  </a:cubicBezTo>
                  <a:cubicBezTo>
                    <a:pt x="31579" y="20123"/>
                    <a:pt x="31685" y="19976"/>
                    <a:pt x="31832" y="19892"/>
                  </a:cubicBezTo>
                  <a:cubicBezTo>
                    <a:pt x="31811" y="19640"/>
                    <a:pt x="31916" y="19388"/>
                    <a:pt x="32147" y="19261"/>
                  </a:cubicBezTo>
                  <a:cubicBezTo>
                    <a:pt x="32441" y="19030"/>
                    <a:pt x="32568" y="18673"/>
                    <a:pt x="32820" y="18399"/>
                  </a:cubicBezTo>
                  <a:cubicBezTo>
                    <a:pt x="32904" y="18105"/>
                    <a:pt x="33030" y="17832"/>
                    <a:pt x="33198" y="17579"/>
                  </a:cubicBezTo>
                  <a:cubicBezTo>
                    <a:pt x="33282" y="17411"/>
                    <a:pt x="33367" y="17222"/>
                    <a:pt x="33472" y="17054"/>
                  </a:cubicBezTo>
                  <a:cubicBezTo>
                    <a:pt x="33577" y="16823"/>
                    <a:pt x="33724" y="16633"/>
                    <a:pt x="33892" y="16444"/>
                  </a:cubicBezTo>
                  <a:cubicBezTo>
                    <a:pt x="34187" y="16129"/>
                    <a:pt x="34397" y="15729"/>
                    <a:pt x="34670" y="15372"/>
                  </a:cubicBezTo>
                  <a:cubicBezTo>
                    <a:pt x="34859" y="15204"/>
                    <a:pt x="34964" y="14972"/>
                    <a:pt x="35027" y="14741"/>
                  </a:cubicBezTo>
                  <a:cubicBezTo>
                    <a:pt x="35049" y="14615"/>
                    <a:pt x="35112" y="14510"/>
                    <a:pt x="35196" y="14426"/>
                  </a:cubicBezTo>
                  <a:cubicBezTo>
                    <a:pt x="35385" y="14174"/>
                    <a:pt x="35532" y="13921"/>
                    <a:pt x="35679" y="13669"/>
                  </a:cubicBezTo>
                  <a:cubicBezTo>
                    <a:pt x="35826" y="13375"/>
                    <a:pt x="36037" y="13101"/>
                    <a:pt x="36268" y="12870"/>
                  </a:cubicBezTo>
                  <a:cubicBezTo>
                    <a:pt x="36331" y="12828"/>
                    <a:pt x="36373" y="12765"/>
                    <a:pt x="36394" y="12702"/>
                  </a:cubicBezTo>
                  <a:cubicBezTo>
                    <a:pt x="36415" y="12618"/>
                    <a:pt x="36499" y="12618"/>
                    <a:pt x="36562" y="12555"/>
                  </a:cubicBezTo>
                  <a:cubicBezTo>
                    <a:pt x="36794" y="12218"/>
                    <a:pt x="36983" y="11861"/>
                    <a:pt x="37130" y="11503"/>
                  </a:cubicBezTo>
                  <a:cubicBezTo>
                    <a:pt x="37214" y="11293"/>
                    <a:pt x="37298" y="11104"/>
                    <a:pt x="37424" y="10915"/>
                  </a:cubicBezTo>
                  <a:cubicBezTo>
                    <a:pt x="37592" y="10662"/>
                    <a:pt x="37761" y="10410"/>
                    <a:pt x="37950" y="10158"/>
                  </a:cubicBezTo>
                  <a:cubicBezTo>
                    <a:pt x="38055" y="9927"/>
                    <a:pt x="38202" y="9716"/>
                    <a:pt x="38328" y="9506"/>
                  </a:cubicBezTo>
                  <a:cubicBezTo>
                    <a:pt x="38349" y="9338"/>
                    <a:pt x="38412" y="9170"/>
                    <a:pt x="38518" y="9044"/>
                  </a:cubicBezTo>
                  <a:cubicBezTo>
                    <a:pt x="38728" y="8707"/>
                    <a:pt x="38980" y="8413"/>
                    <a:pt x="39169" y="8076"/>
                  </a:cubicBezTo>
                  <a:cubicBezTo>
                    <a:pt x="39295" y="7887"/>
                    <a:pt x="39422" y="7719"/>
                    <a:pt x="39527" y="7530"/>
                  </a:cubicBezTo>
                  <a:cubicBezTo>
                    <a:pt x="39548" y="7467"/>
                    <a:pt x="39590" y="7425"/>
                    <a:pt x="39632" y="7404"/>
                  </a:cubicBezTo>
                  <a:cubicBezTo>
                    <a:pt x="39821" y="7235"/>
                    <a:pt x="39905" y="7004"/>
                    <a:pt x="40073" y="6815"/>
                  </a:cubicBezTo>
                  <a:cubicBezTo>
                    <a:pt x="40094" y="6794"/>
                    <a:pt x="40115" y="6752"/>
                    <a:pt x="40136" y="6710"/>
                  </a:cubicBezTo>
                  <a:cubicBezTo>
                    <a:pt x="40178" y="6542"/>
                    <a:pt x="40284" y="6373"/>
                    <a:pt x="40410" y="6268"/>
                  </a:cubicBezTo>
                  <a:cubicBezTo>
                    <a:pt x="40641" y="5995"/>
                    <a:pt x="40851" y="5680"/>
                    <a:pt x="41019" y="5364"/>
                  </a:cubicBezTo>
                  <a:cubicBezTo>
                    <a:pt x="41125" y="5133"/>
                    <a:pt x="41251" y="4923"/>
                    <a:pt x="41377" y="4713"/>
                  </a:cubicBezTo>
                  <a:cubicBezTo>
                    <a:pt x="41503" y="4565"/>
                    <a:pt x="41587" y="4397"/>
                    <a:pt x="41692" y="4250"/>
                  </a:cubicBezTo>
                  <a:cubicBezTo>
                    <a:pt x="41839" y="3935"/>
                    <a:pt x="42029" y="3661"/>
                    <a:pt x="42260" y="3430"/>
                  </a:cubicBezTo>
                  <a:cubicBezTo>
                    <a:pt x="42302" y="3367"/>
                    <a:pt x="42344" y="3283"/>
                    <a:pt x="42365" y="3220"/>
                  </a:cubicBezTo>
                  <a:cubicBezTo>
                    <a:pt x="42386" y="3178"/>
                    <a:pt x="42386" y="3115"/>
                    <a:pt x="42407" y="3073"/>
                  </a:cubicBezTo>
                  <a:cubicBezTo>
                    <a:pt x="42828" y="2610"/>
                    <a:pt x="43059" y="2042"/>
                    <a:pt x="43416" y="1538"/>
                  </a:cubicBezTo>
                  <a:cubicBezTo>
                    <a:pt x="43458" y="1496"/>
                    <a:pt x="43479" y="1433"/>
                    <a:pt x="43500" y="1391"/>
                  </a:cubicBezTo>
                  <a:cubicBezTo>
                    <a:pt x="43500" y="1307"/>
                    <a:pt x="43521" y="1244"/>
                    <a:pt x="43563" y="1201"/>
                  </a:cubicBezTo>
                  <a:cubicBezTo>
                    <a:pt x="43711" y="1054"/>
                    <a:pt x="43795" y="886"/>
                    <a:pt x="43837" y="697"/>
                  </a:cubicBezTo>
                  <a:cubicBezTo>
                    <a:pt x="43858" y="592"/>
                    <a:pt x="43879" y="466"/>
                    <a:pt x="43984" y="403"/>
                  </a:cubicBezTo>
                  <a:lnTo>
                    <a:pt x="43921" y="297"/>
                  </a:lnTo>
                  <a:cubicBezTo>
                    <a:pt x="43910" y="297"/>
                    <a:pt x="43895" y="303"/>
                    <a:pt x="43876" y="303"/>
                  </a:cubicBezTo>
                  <a:cubicBezTo>
                    <a:pt x="43858" y="303"/>
                    <a:pt x="43837" y="297"/>
                    <a:pt x="43816" y="276"/>
                  </a:cubicBezTo>
                  <a:cubicBezTo>
                    <a:pt x="43858" y="213"/>
                    <a:pt x="43963" y="171"/>
                    <a:pt x="43921" y="66"/>
                  </a:cubicBezTo>
                  <a:cubicBezTo>
                    <a:pt x="43828" y="31"/>
                    <a:pt x="43723" y="16"/>
                    <a:pt x="43619" y="16"/>
                  </a:cubicBezTo>
                  <a:cubicBezTo>
                    <a:pt x="43534" y="16"/>
                    <a:pt x="43450" y="26"/>
                    <a:pt x="43374" y="45"/>
                  </a:cubicBezTo>
                  <a:cubicBezTo>
                    <a:pt x="43363" y="52"/>
                    <a:pt x="43352" y="55"/>
                    <a:pt x="43341" y="55"/>
                  </a:cubicBezTo>
                  <a:cubicBezTo>
                    <a:pt x="43291" y="55"/>
                    <a:pt x="43237" y="0"/>
                    <a:pt x="4321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"/>
            <p:cNvSpPr/>
            <p:nvPr/>
          </p:nvSpPr>
          <p:spPr>
            <a:xfrm>
              <a:off x="1734083" y="2934269"/>
              <a:ext cx="459442" cy="706915"/>
            </a:xfrm>
            <a:custGeom>
              <a:avLst/>
              <a:gdLst/>
              <a:ahLst/>
              <a:cxnLst/>
              <a:rect l="l" t="t" r="r" b="b"/>
              <a:pathLst>
                <a:path w="44552" h="67502" extrusionOk="0">
                  <a:moveTo>
                    <a:pt x="35511" y="12741"/>
                  </a:moveTo>
                  <a:lnTo>
                    <a:pt x="35532" y="12762"/>
                  </a:lnTo>
                  <a:cubicBezTo>
                    <a:pt x="35532" y="12762"/>
                    <a:pt x="35532" y="12783"/>
                    <a:pt x="35511" y="12783"/>
                  </a:cubicBezTo>
                  <a:cubicBezTo>
                    <a:pt x="35490" y="12783"/>
                    <a:pt x="35490" y="12783"/>
                    <a:pt x="35490" y="12762"/>
                  </a:cubicBezTo>
                  <a:cubicBezTo>
                    <a:pt x="35490" y="12741"/>
                    <a:pt x="35511" y="12741"/>
                    <a:pt x="35511" y="12741"/>
                  </a:cubicBezTo>
                  <a:close/>
                  <a:moveTo>
                    <a:pt x="15075" y="43164"/>
                  </a:moveTo>
                  <a:cubicBezTo>
                    <a:pt x="15096" y="43164"/>
                    <a:pt x="15096" y="43185"/>
                    <a:pt x="15096" y="43185"/>
                  </a:cubicBezTo>
                  <a:lnTo>
                    <a:pt x="15075" y="43206"/>
                  </a:lnTo>
                  <a:cubicBezTo>
                    <a:pt x="15075" y="43206"/>
                    <a:pt x="15054" y="43206"/>
                    <a:pt x="15054" y="43185"/>
                  </a:cubicBezTo>
                  <a:cubicBezTo>
                    <a:pt x="15054" y="43164"/>
                    <a:pt x="15054" y="43164"/>
                    <a:pt x="15075" y="43164"/>
                  </a:cubicBezTo>
                  <a:close/>
                  <a:moveTo>
                    <a:pt x="44173" y="1"/>
                  </a:moveTo>
                  <a:cubicBezTo>
                    <a:pt x="44131" y="22"/>
                    <a:pt x="44089" y="43"/>
                    <a:pt x="44047" y="43"/>
                  </a:cubicBezTo>
                  <a:cubicBezTo>
                    <a:pt x="44028" y="40"/>
                    <a:pt x="44008" y="39"/>
                    <a:pt x="43989" y="39"/>
                  </a:cubicBezTo>
                  <a:cubicBezTo>
                    <a:pt x="43820" y="39"/>
                    <a:pt x="43658" y="121"/>
                    <a:pt x="43563" y="253"/>
                  </a:cubicBezTo>
                  <a:cubicBezTo>
                    <a:pt x="43437" y="421"/>
                    <a:pt x="43227" y="526"/>
                    <a:pt x="43206" y="736"/>
                  </a:cubicBezTo>
                  <a:cubicBezTo>
                    <a:pt x="43185" y="778"/>
                    <a:pt x="43164" y="820"/>
                    <a:pt x="43122" y="820"/>
                  </a:cubicBezTo>
                  <a:cubicBezTo>
                    <a:pt x="42996" y="842"/>
                    <a:pt x="42996" y="947"/>
                    <a:pt x="42933" y="1010"/>
                  </a:cubicBezTo>
                  <a:cubicBezTo>
                    <a:pt x="42869" y="1115"/>
                    <a:pt x="42806" y="1199"/>
                    <a:pt x="42743" y="1304"/>
                  </a:cubicBezTo>
                  <a:cubicBezTo>
                    <a:pt x="42491" y="1661"/>
                    <a:pt x="42155" y="1914"/>
                    <a:pt x="41902" y="2229"/>
                  </a:cubicBezTo>
                  <a:cubicBezTo>
                    <a:pt x="41734" y="2439"/>
                    <a:pt x="41587" y="2629"/>
                    <a:pt x="41419" y="2818"/>
                  </a:cubicBezTo>
                  <a:cubicBezTo>
                    <a:pt x="41314" y="2902"/>
                    <a:pt x="41251" y="3028"/>
                    <a:pt x="41145" y="3133"/>
                  </a:cubicBezTo>
                  <a:lnTo>
                    <a:pt x="41103" y="3112"/>
                  </a:lnTo>
                  <a:cubicBezTo>
                    <a:pt x="40977" y="3259"/>
                    <a:pt x="40914" y="3470"/>
                    <a:pt x="40767" y="3596"/>
                  </a:cubicBezTo>
                  <a:cubicBezTo>
                    <a:pt x="40494" y="3848"/>
                    <a:pt x="40326" y="4184"/>
                    <a:pt x="40052" y="4458"/>
                  </a:cubicBezTo>
                  <a:cubicBezTo>
                    <a:pt x="40031" y="4479"/>
                    <a:pt x="40010" y="4500"/>
                    <a:pt x="40010" y="4521"/>
                  </a:cubicBezTo>
                  <a:cubicBezTo>
                    <a:pt x="39989" y="4668"/>
                    <a:pt x="39863" y="4752"/>
                    <a:pt x="39800" y="4878"/>
                  </a:cubicBezTo>
                  <a:cubicBezTo>
                    <a:pt x="39695" y="5109"/>
                    <a:pt x="39464" y="5236"/>
                    <a:pt x="39337" y="5446"/>
                  </a:cubicBezTo>
                  <a:cubicBezTo>
                    <a:pt x="39127" y="5698"/>
                    <a:pt x="38917" y="5929"/>
                    <a:pt x="38707" y="6161"/>
                  </a:cubicBezTo>
                  <a:cubicBezTo>
                    <a:pt x="38475" y="6371"/>
                    <a:pt x="38286" y="6644"/>
                    <a:pt x="38139" y="6918"/>
                  </a:cubicBezTo>
                  <a:cubicBezTo>
                    <a:pt x="38097" y="7107"/>
                    <a:pt x="37950" y="7233"/>
                    <a:pt x="37782" y="7317"/>
                  </a:cubicBezTo>
                  <a:cubicBezTo>
                    <a:pt x="37824" y="7443"/>
                    <a:pt x="37740" y="7527"/>
                    <a:pt x="37655" y="7590"/>
                  </a:cubicBezTo>
                  <a:cubicBezTo>
                    <a:pt x="37487" y="7780"/>
                    <a:pt x="37319" y="7969"/>
                    <a:pt x="37193" y="8158"/>
                  </a:cubicBezTo>
                  <a:cubicBezTo>
                    <a:pt x="37151" y="8242"/>
                    <a:pt x="37130" y="8347"/>
                    <a:pt x="37067" y="8431"/>
                  </a:cubicBezTo>
                  <a:cubicBezTo>
                    <a:pt x="36983" y="8599"/>
                    <a:pt x="36878" y="8705"/>
                    <a:pt x="36793" y="8852"/>
                  </a:cubicBezTo>
                  <a:cubicBezTo>
                    <a:pt x="36625" y="9125"/>
                    <a:pt x="36436" y="9377"/>
                    <a:pt x="36247" y="9609"/>
                  </a:cubicBezTo>
                  <a:cubicBezTo>
                    <a:pt x="36016" y="9861"/>
                    <a:pt x="35805" y="10134"/>
                    <a:pt x="35616" y="10408"/>
                  </a:cubicBezTo>
                  <a:cubicBezTo>
                    <a:pt x="35574" y="10492"/>
                    <a:pt x="35574" y="10597"/>
                    <a:pt x="35511" y="10660"/>
                  </a:cubicBezTo>
                  <a:cubicBezTo>
                    <a:pt x="35322" y="10870"/>
                    <a:pt x="35196" y="11143"/>
                    <a:pt x="34985" y="11375"/>
                  </a:cubicBezTo>
                  <a:cubicBezTo>
                    <a:pt x="34901" y="11480"/>
                    <a:pt x="34796" y="11543"/>
                    <a:pt x="34691" y="11606"/>
                  </a:cubicBezTo>
                  <a:cubicBezTo>
                    <a:pt x="34691" y="11669"/>
                    <a:pt x="34670" y="11732"/>
                    <a:pt x="34649" y="11774"/>
                  </a:cubicBezTo>
                  <a:cubicBezTo>
                    <a:pt x="34502" y="11963"/>
                    <a:pt x="34376" y="12174"/>
                    <a:pt x="34228" y="12363"/>
                  </a:cubicBezTo>
                  <a:cubicBezTo>
                    <a:pt x="34186" y="12468"/>
                    <a:pt x="34123" y="12552"/>
                    <a:pt x="34060" y="12657"/>
                  </a:cubicBezTo>
                  <a:cubicBezTo>
                    <a:pt x="33955" y="12762"/>
                    <a:pt x="33871" y="12888"/>
                    <a:pt x="33787" y="13015"/>
                  </a:cubicBezTo>
                  <a:cubicBezTo>
                    <a:pt x="33682" y="13120"/>
                    <a:pt x="33682" y="13246"/>
                    <a:pt x="33514" y="13330"/>
                  </a:cubicBezTo>
                  <a:cubicBezTo>
                    <a:pt x="33366" y="13393"/>
                    <a:pt x="33366" y="13582"/>
                    <a:pt x="33282" y="13687"/>
                  </a:cubicBezTo>
                  <a:cubicBezTo>
                    <a:pt x="33177" y="13856"/>
                    <a:pt x="32967" y="13982"/>
                    <a:pt x="32988" y="14213"/>
                  </a:cubicBezTo>
                  <a:cubicBezTo>
                    <a:pt x="32904" y="14213"/>
                    <a:pt x="32820" y="14276"/>
                    <a:pt x="32778" y="14360"/>
                  </a:cubicBezTo>
                  <a:cubicBezTo>
                    <a:pt x="32694" y="14549"/>
                    <a:pt x="32589" y="14718"/>
                    <a:pt x="32441" y="14865"/>
                  </a:cubicBezTo>
                  <a:cubicBezTo>
                    <a:pt x="32315" y="14991"/>
                    <a:pt x="32210" y="15117"/>
                    <a:pt x="32126" y="15243"/>
                  </a:cubicBezTo>
                  <a:cubicBezTo>
                    <a:pt x="32105" y="15306"/>
                    <a:pt x="32021" y="15264"/>
                    <a:pt x="31979" y="15306"/>
                  </a:cubicBezTo>
                  <a:cubicBezTo>
                    <a:pt x="31853" y="15538"/>
                    <a:pt x="31642" y="15706"/>
                    <a:pt x="31558" y="15958"/>
                  </a:cubicBezTo>
                  <a:cubicBezTo>
                    <a:pt x="31537" y="15958"/>
                    <a:pt x="31516" y="15958"/>
                    <a:pt x="31495" y="15979"/>
                  </a:cubicBezTo>
                  <a:cubicBezTo>
                    <a:pt x="31285" y="16147"/>
                    <a:pt x="31138" y="16400"/>
                    <a:pt x="31075" y="16652"/>
                  </a:cubicBezTo>
                  <a:cubicBezTo>
                    <a:pt x="31054" y="16841"/>
                    <a:pt x="30991" y="17009"/>
                    <a:pt x="30886" y="17156"/>
                  </a:cubicBezTo>
                  <a:cubicBezTo>
                    <a:pt x="30738" y="17325"/>
                    <a:pt x="30591" y="17514"/>
                    <a:pt x="30423" y="17682"/>
                  </a:cubicBezTo>
                  <a:cubicBezTo>
                    <a:pt x="30255" y="17829"/>
                    <a:pt x="30129" y="18039"/>
                    <a:pt x="30087" y="18271"/>
                  </a:cubicBezTo>
                  <a:cubicBezTo>
                    <a:pt x="30066" y="18355"/>
                    <a:pt x="30024" y="18418"/>
                    <a:pt x="29982" y="18460"/>
                  </a:cubicBezTo>
                  <a:cubicBezTo>
                    <a:pt x="29855" y="18607"/>
                    <a:pt x="29813" y="18796"/>
                    <a:pt x="29666" y="18965"/>
                  </a:cubicBezTo>
                  <a:cubicBezTo>
                    <a:pt x="29519" y="19112"/>
                    <a:pt x="29498" y="19364"/>
                    <a:pt x="29288" y="19448"/>
                  </a:cubicBezTo>
                  <a:lnTo>
                    <a:pt x="29288" y="19616"/>
                  </a:lnTo>
                  <a:cubicBezTo>
                    <a:pt x="29141" y="19784"/>
                    <a:pt x="29078" y="19953"/>
                    <a:pt x="28951" y="20100"/>
                  </a:cubicBezTo>
                  <a:cubicBezTo>
                    <a:pt x="28804" y="20247"/>
                    <a:pt x="28678" y="20436"/>
                    <a:pt x="28573" y="20604"/>
                  </a:cubicBezTo>
                  <a:cubicBezTo>
                    <a:pt x="28489" y="20604"/>
                    <a:pt x="28405" y="20646"/>
                    <a:pt x="28363" y="20731"/>
                  </a:cubicBezTo>
                  <a:cubicBezTo>
                    <a:pt x="28194" y="21046"/>
                    <a:pt x="27984" y="21298"/>
                    <a:pt x="27816" y="21593"/>
                  </a:cubicBezTo>
                  <a:cubicBezTo>
                    <a:pt x="27711" y="21698"/>
                    <a:pt x="27648" y="21824"/>
                    <a:pt x="27564" y="21950"/>
                  </a:cubicBezTo>
                  <a:cubicBezTo>
                    <a:pt x="27501" y="22076"/>
                    <a:pt x="27417" y="22181"/>
                    <a:pt x="27417" y="22328"/>
                  </a:cubicBezTo>
                  <a:cubicBezTo>
                    <a:pt x="27227" y="22560"/>
                    <a:pt x="27143" y="22854"/>
                    <a:pt x="26870" y="23022"/>
                  </a:cubicBezTo>
                  <a:cubicBezTo>
                    <a:pt x="26828" y="23043"/>
                    <a:pt x="26765" y="23106"/>
                    <a:pt x="26765" y="23127"/>
                  </a:cubicBezTo>
                  <a:cubicBezTo>
                    <a:pt x="26765" y="23232"/>
                    <a:pt x="26702" y="23338"/>
                    <a:pt x="26618" y="23401"/>
                  </a:cubicBezTo>
                  <a:cubicBezTo>
                    <a:pt x="26534" y="23464"/>
                    <a:pt x="26513" y="23590"/>
                    <a:pt x="26386" y="23632"/>
                  </a:cubicBezTo>
                  <a:cubicBezTo>
                    <a:pt x="26281" y="23695"/>
                    <a:pt x="26218" y="23779"/>
                    <a:pt x="26155" y="23905"/>
                  </a:cubicBezTo>
                  <a:cubicBezTo>
                    <a:pt x="26134" y="23947"/>
                    <a:pt x="26197" y="23968"/>
                    <a:pt x="26197" y="23989"/>
                  </a:cubicBezTo>
                  <a:cubicBezTo>
                    <a:pt x="26071" y="24094"/>
                    <a:pt x="25987" y="24200"/>
                    <a:pt x="25945" y="24347"/>
                  </a:cubicBezTo>
                  <a:cubicBezTo>
                    <a:pt x="25903" y="24473"/>
                    <a:pt x="25693" y="24494"/>
                    <a:pt x="25693" y="24662"/>
                  </a:cubicBezTo>
                  <a:cubicBezTo>
                    <a:pt x="25461" y="24935"/>
                    <a:pt x="25356" y="25314"/>
                    <a:pt x="25062" y="25566"/>
                  </a:cubicBezTo>
                  <a:cubicBezTo>
                    <a:pt x="24999" y="25755"/>
                    <a:pt x="24746" y="25818"/>
                    <a:pt x="24768" y="26050"/>
                  </a:cubicBezTo>
                  <a:cubicBezTo>
                    <a:pt x="24768" y="26050"/>
                    <a:pt x="24746" y="26071"/>
                    <a:pt x="24746" y="26071"/>
                  </a:cubicBezTo>
                  <a:cubicBezTo>
                    <a:pt x="24515" y="26344"/>
                    <a:pt x="24326" y="26659"/>
                    <a:pt x="24179" y="26996"/>
                  </a:cubicBezTo>
                  <a:cubicBezTo>
                    <a:pt x="24166" y="26994"/>
                    <a:pt x="24155" y="26994"/>
                    <a:pt x="24144" y="26994"/>
                  </a:cubicBezTo>
                  <a:cubicBezTo>
                    <a:pt x="23987" y="26994"/>
                    <a:pt x="23966" y="27129"/>
                    <a:pt x="23927" y="27227"/>
                  </a:cubicBezTo>
                  <a:cubicBezTo>
                    <a:pt x="23906" y="27311"/>
                    <a:pt x="23863" y="27395"/>
                    <a:pt x="23800" y="27458"/>
                  </a:cubicBezTo>
                  <a:cubicBezTo>
                    <a:pt x="23788" y="27458"/>
                    <a:pt x="23776" y="27445"/>
                    <a:pt x="23760" y="27445"/>
                  </a:cubicBezTo>
                  <a:cubicBezTo>
                    <a:pt x="23748" y="27445"/>
                    <a:pt x="23734" y="27452"/>
                    <a:pt x="23716" y="27479"/>
                  </a:cubicBezTo>
                  <a:lnTo>
                    <a:pt x="23716" y="27795"/>
                  </a:lnTo>
                  <a:cubicBezTo>
                    <a:pt x="23569" y="27984"/>
                    <a:pt x="23359" y="28089"/>
                    <a:pt x="23317" y="28341"/>
                  </a:cubicBezTo>
                  <a:cubicBezTo>
                    <a:pt x="23170" y="28404"/>
                    <a:pt x="23065" y="28510"/>
                    <a:pt x="23001" y="28636"/>
                  </a:cubicBezTo>
                  <a:cubicBezTo>
                    <a:pt x="22896" y="28846"/>
                    <a:pt x="22770" y="29014"/>
                    <a:pt x="22602" y="29161"/>
                  </a:cubicBezTo>
                  <a:cubicBezTo>
                    <a:pt x="22539" y="29224"/>
                    <a:pt x="22497" y="29309"/>
                    <a:pt x="22476" y="29372"/>
                  </a:cubicBezTo>
                  <a:cubicBezTo>
                    <a:pt x="22392" y="29666"/>
                    <a:pt x="22245" y="29918"/>
                    <a:pt x="22055" y="30149"/>
                  </a:cubicBezTo>
                  <a:cubicBezTo>
                    <a:pt x="21887" y="30297"/>
                    <a:pt x="21761" y="30465"/>
                    <a:pt x="21656" y="30654"/>
                  </a:cubicBezTo>
                  <a:cubicBezTo>
                    <a:pt x="21593" y="30822"/>
                    <a:pt x="21488" y="30990"/>
                    <a:pt x="21383" y="31138"/>
                  </a:cubicBezTo>
                  <a:cubicBezTo>
                    <a:pt x="21193" y="31369"/>
                    <a:pt x="21088" y="31663"/>
                    <a:pt x="20815" y="31831"/>
                  </a:cubicBezTo>
                  <a:cubicBezTo>
                    <a:pt x="20710" y="31873"/>
                    <a:pt x="20668" y="31979"/>
                    <a:pt x="20626" y="32084"/>
                  </a:cubicBezTo>
                  <a:cubicBezTo>
                    <a:pt x="20605" y="32126"/>
                    <a:pt x="20626" y="32189"/>
                    <a:pt x="20584" y="32231"/>
                  </a:cubicBezTo>
                  <a:cubicBezTo>
                    <a:pt x="20415" y="32420"/>
                    <a:pt x="20289" y="32630"/>
                    <a:pt x="20184" y="32862"/>
                  </a:cubicBezTo>
                  <a:cubicBezTo>
                    <a:pt x="20184" y="32904"/>
                    <a:pt x="20184" y="32946"/>
                    <a:pt x="20163" y="32946"/>
                  </a:cubicBezTo>
                  <a:cubicBezTo>
                    <a:pt x="19995" y="33051"/>
                    <a:pt x="19953" y="33219"/>
                    <a:pt x="19869" y="33387"/>
                  </a:cubicBezTo>
                  <a:cubicBezTo>
                    <a:pt x="19722" y="33661"/>
                    <a:pt x="19553" y="33913"/>
                    <a:pt x="19217" y="33955"/>
                  </a:cubicBezTo>
                  <a:cubicBezTo>
                    <a:pt x="19196" y="34186"/>
                    <a:pt x="18944" y="34312"/>
                    <a:pt x="19028" y="34565"/>
                  </a:cubicBezTo>
                  <a:cubicBezTo>
                    <a:pt x="18923" y="34607"/>
                    <a:pt x="18818" y="34670"/>
                    <a:pt x="18755" y="34775"/>
                  </a:cubicBezTo>
                  <a:cubicBezTo>
                    <a:pt x="18649" y="34943"/>
                    <a:pt x="18565" y="35111"/>
                    <a:pt x="18502" y="35279"/>
                  </a:cubicBezTo>
                  <a:cubicBezTo>
                    <a:pt x="18418" y="35532"/>
                    <a:pt x="18271" y="35763"/>
                    <a:pt x="18082" y="35973"/>
                  </a:cubicBezTo>
                  <a:cubicBezTo>
                    <a:pt x="17935" y="36162"/>
                    <a:pt x="17766" y="36352"/>
                    <a:pt x="17640" y="36562"/>
                  </a:cubicBezTo>
                  <a:cubicBezTo>
                    <a:pt x="17535" y="36709"/>
                    <a:pt x="17409" y="36856"/>
                    <a:pt x="17262" y="36982"/>
                  </a:cubicBezTo>
                  <a:cubicBezTo>
                    <a:pt x="17178" y="37067"/>
                    <a:pt x="17115" y="37151"/>
                    <a:pt x="17073" y="37256"/>
                  </a:cubicBezTo>
                  <a:cubicBezTo>
                    <a:pt x="17052" y="37382"/>
                    <a:pt x="16946" y="37508"/>
                    <a:pt x="17073" y="37655"/>
                  </a:cubicBezTo>
                  <a:lnTo>
                    <a:pt x="17052" y="37676"/>
                  </a:lnTo>
                  <a:cubicBezTo>
                    <a:pt x="16967" y="37781"/>
                    <a:pt x="16904" y="37886"/>
                    <a:pt x="16820" y="37992"/>
                  </a:cubicBezTo>
                  <a:cubicBezTo>
                    <a:pt x="16526" y="38286"/>
                    <a:pt x="16295" y="38622"/>
                    <a:pt x="16148" y="38980"/>
                  </a:cubicBezTo>
                  <a:cubicBezTo>
                    <a:pt x="16126" y="39043"/>
                    <a:pt x="16084" y="39106"/>
                    <a:pt x="16063" y="39148"/>
                  </a:cubicBezTo>
                  <a:cubicBezTo>
                    <a:pt x="15895" y="39337"/>
                    <a:pt x="15790" y="39589"/>
                    <a:pt x="15748" y="39842"/>
                  </a:cubicBezTo>
                  <a:cubicBezTo>
                    <a:pt x="15433" y="40094"/>
                    <a:pt x="15201" y="40430"/>
                    <a:pt x="14907" y="40620"/>
                  </a:cubicBezTo>
                  <a:cubicBezTo>
                    <a:pt x="14781" y="40788"/>
                    <a:pt x="14781" y="40935"/>
                    <a:pt x="14655" y="41019"/>
                  </a:cubicBezTo>
                  <a:cubicBezTo>
                    <a:pt x="14592" y="41061"/>
                    <a:pt x="14550" y="41124"/>
                    <a:pt x="14508" y="41187"/>
                  </a:cubicBezTo>
                  <a:cubicBezTo>
                    <a:pt x="14402" y="41355"/>
                    <a:pt x="14360" y="41566"/>
                    <a:pt x="14255" y="41713"/>
                  </a:cubicBezTo>
                  <a:cubicBezTo>
                    <a:pt x="14129" y="41923"/>
                    <a:pt x="14024" y="42133"/>
                    <a:pt x="13961" y="42365"/>
                  </a:cubicBezTo>
                  <a:cubicBezTo>
                    <a:pt x="13898" y="42491"/>
                    <a:pt x="13751" y="42533"/>
                    <a:pt x="13625" y="42638"/>
                  </a:cubicBezTo>
                  <a:cubicBezTo>
                    <a:pt x="13604" y="42806"/>
                    <a:pt x="13519" y="42974"/>
                    <a:pt x="13372" y="43101"/>
                  </a:cubicBezTo>
                  <a:cubicBezTo>
                    <a:pt x="13414" y="43227"/>
                    <a:pt x="13288" y="43332"/>
                    <a:pt x="13288" y="43479"/>
                  </a:cubicBezTo>
                  <a:cubicBezTo>
                    <a:pt x="13141" y="43584"/>
                    <a:pt x="13036" y="43710"/>
                    <a:pt x="12952" y="43878"/>
                  </a:cubicBezTo>
                  <a:cubicBezTo>
                    <a:pt x="12784" y="44131"/>
                    <a:pt x="12615" y="44383"/>
                    <a:pt x="12489" y="44656"/>
                  </a:cubicBezTo>
                  <a:cubicBezTo>
                    <a:pt x="12426" y="44846"/>
                    <a:pt x="12279" y="45014"/>
                    <a:pt x="12195" y="45203"/>
                  </a:cubicBezTo>
                  <a:cubicBezTo>
                    <a:pt x="12132" y="45392"/>
                    <a:pt x="12006" y="45560"/>
                    <a:pt x="11859" y="45708"/>
                  </a:cubicBezTo>
                  <a:cubicBezTo>
                    <a:pt x="11774" y="45792"/>
                    <a:pt x="11795" y="45918"/>
                    <a:pt x="11711" y="46002"/>
                  </a:cubicBezTo>
                  <a:cubicBezTo>
                    <a:pt x="11606" y="46086"/>
                    <a:pt x="11543" y="46212"/>
                    <a:pt x="11522" y="46359"/>
                  </a:cubicBezTo>
                  <a:cubicBezTo>
                    <a:pt x="11480" y="46485"/>
                    <a:pt x="11396" y="46570"/>
                    <a:pt x="11375" y="46696"/>
                  </a:cubicBezTo>
                  <a:cubicBezTo>
                    <a:pt x="11165" y="46822"/>
                    <a:pt x="11102" y="47032"/>
                    <a:pt x="10997" y="47221"/>
                  </a:cubicBezTo>
                  <a:cubicBezTo>
                    <a:pt x="10912" y="47368"/>
                    <a:pt x="10807" y="47516"/>
                    <a:pt x="10660" y="47621"/>
                  </a:cubicBezTo>
                  <a:cubicBezTo>
                    <a:pt x="10534" y="47873"/>
                    <a:pt x="10387" y="48125"/>
                    <a:pt x="10219" y="48336"/>
                  </a:cubicBezTo>
                  <a:cubicBezTo>
                    <a:pt x="10093" y="48525"/>
                    <a:pt x="9987" y="48693"/>
                    <a:pt x="9861" y="48861"/>
                  </a:cubicBezTo>
                  <a:cubicBezTo>
                    <a:pt x="9819" y="48924"/>
                    <a:pt x="9735" y="48945"/>
                    <a:pt x="9714" y="49029"/>
                  </a:cubicBezTo>
                  <a:cubicBezTo>
                    <a:pt x="9672" y="49324"/>
                    <a:pt x="9546" y="49597"/>
                    <a:pt x="9336" y="49828"/>
                  </a:cubicBezTo>
                  <a:cubicBezTo>
                    <a:pt x="9167" y="50018"/>
                    <a:pt x="9041" y="50270"/>
                    <a:pt x="8978" y="50522"/>
                  </a:cubicBezTo>
                  <a:cubicBezTo>
                    <a:pt x="8936" y="50732"/>
                    <a:pt x="8747" y="50880"/>
                    <a:pt x="8705" y="51069"/>
                  </a:cubicBezTo>
                  <a:cubicBezTo>
                    <a:pt x="8579" y="51132"/>
                    <a:pt x="8495" y="51216"/>
                    <a:pt x="8411" y="51342"/>
                  </a:cubicBezTo>
                  <a:cubicBezTo>
                    <a:pt x="8263" y="51510"/>
                    <a:pt x="8242" y="51763"/>
                    <a:pt x="8053" y="51931"/>
                  </a:cubicBezTo>
                  <a:cubicBezTo>
                    <a:pt x="8053" y="52057"/>
                    <a:pt x="7927" y="52141"/>
                    <a:pt x="7885" y="52267"/>
                  </a:cubicBezTo>
                  <a:cubicBezTo>
                    <a:pt x="7843" y="52393"/>
                    <a:pt x="7759" y="52519"/>
                    <a:pt x="7675" y="52625"/>
                  </a:cubicBezTo>
                  <a:cubicBezTo>
                    <a:pt x="7654" y="52688"/>
                    <a:pt x="7633" y="52751"/>
                    <a:pt x="7549" y="52793"/>
                  </a:cubicBezTo>
                  <a:cubicBezTo>
                    <a:pt x="7464" y="52856"/>
                    <a:pt x="7422" y="52961"/>
                    <a:pt x="7422" y="53066"/>
                  </a:cubicBezTo>
                  <a:cubicBezTo>
                    <a:pt x="7443" y="53234"/>
                    <a:pt x="7317" y="53381"/>
                    <a:pt x="7212" y="53508"/>
                  </a:cubicBezTo>
                  <a:cubicBezTo>
                    <a:pt x="6939" y="53823"/>
                    <a:pt x="6708" y="54180"/>
                    <a:pt x="6539" y="54559"/>
                  </a:cubicBezTo>
                  <a:cubicBezTo>
                    <a:pt x="6476" y="54664"/>
                    <a:pt x="6413" y="54769"/>
                    <a:pt x="6371" y="54874"/>
                  </a:cubicBezTo>
                  <a:cubicBezTo>
                    <a:pt x="6245" y="55126"/>
                    <a:pt x="6014" y="55295"/>
                    <a:pt x="5909" y="55547"/>
                  </a:cubicBezTo>
                  <a:cubicBezTo>
                    <a:pt x="5888" y="55568"/>
                    <a:pt x="5867" y="55589"/>
                    <a:pt x="5867" y="55589"/>
                  </a:cubicBezTo>
                  <a:cubicBezTo>
                    <a:pt x="5677" y="55757"/>
                    <a:pt x="5551" y="55946"/>
                    <a:pt x="5467" y="56157"/>
                  </a:cubicBezTo>
                  <a:cubicBezTo>
                    <a:pt x="5425" y="56241"/>
                    <a:pt x="5362" y="56325"/>
                    <a:pt x="5299" y="56409"/>
                  </a:cubicBezTo>
                  <a:cubicBezTo>
                    <a:pt x="5236" y="56472"/>
                    <a:pt x="5194" y="56556"/>
                    <a:pt x="5194" y="56640"/>
                  </a:cubicBezTo>
                  <a:cubicBezTo>
                    <a:pt x="5194" y="56745"/>
                    <a:pt x="5026" y="56766"/>
                    <a:pt x="5110" y="56893"/>
                  </a:cubicBezTo>
                  <a:cubicBezTo>
                    <a:pt x="4878" y="57124"/>
                    <a:pt x="4921" y="57502"/>
                    <a:pt x="4626" y="57691"/>
                  </a:cubicBezTo>
                  <a:cubicBezTo>
                    <a:pt x="4584" y="57944"/>
                    <a:pt x="4395" y="58070"/>
                    <a:pt x="4332" y="58301"/>
                  </a:cubicBezTo>
                  <a:cubicBezTo>
                    <a:pt x="4332" y="58322"/>
                    <a:pt x="4311" y="58322"/>
                    <a:pt x="4290" y="58322"/>
                  </a:cubicBezTo>
                  <a:cubicBezTo>
                    <a:pt x="4254" y="58322"/>
                    <a:pt x="4249" y="58276"/>
                    <a:pt x="4235" y="58276"/>
                  </a:cubicBezTo>
                  <a:cubicBezTo>
                    <a:pt x="4232" y="58276"/>
                    <a:pt x="4230" y="58277"/>
                    <a:pt x="4227" y="58280"/>
                  </a:cubicBezTo>
                  <a:cubicBezTo>
                    <a:pt x="4164" y="58385"/>
                    <a:pt x="4269" y="58406"/>
                    <a:pt x="4269" y="58469"/>
                  </a:cubicBezTo>
                  <a:cubicBezTo>
                    <a:pt x="4164" y="58680"/>
                    <a:pt x="3953" y="58827"/>
                    <a:pt x="4016" y="59100"/>
                  </a:cubicBezTo>
                  <a:cubicBezTo>
                    <a:pt x="4016" y="59121"/>
                    <a:pt x="3974" y="59142"/>
                    <a:pt x="3974" y="59142"/>
                  </a:cubicBezTo>
                  <a:cubicBezTo>
                    <a:pt x="3764" y="59457"/>
                    <a:pt x="3617" y="59794"/>
                    <a:pt x="3386" y="60067"/>
                  </a:cubicBezTo>
                  <a:lnTo>
                    <a:pt x="3386" y="60235"/>
                  </a:lnTo>
                  <a:lnTo>
                    <a:pt x="3218" y="60404"/>
                  </a:lnTo>
                  <a:cubicBezTo>
                    <a:pt x="3239" y="60446"/>
                    <a:pt x="3260" y="60488"/>
                    <a:pt x="3260" y="60551"/>
                  </a:cubicBezTo>
                  <a:cubicBezTo>
                    <a:pt x="3154" y="60593"/>
                    <a:pt x="3049" y="60677"/>
                    <a:pt x="3007" y="60803"/>
                  </a:cubicBezTo>
                  <a:cubicBezTo>
                    <a:pt x="2965" y="60971"/>
                    <a:pt x="2881" y="61139"/>
                    <a:pt x="2734" y="61266"/>
                  </a:cubicBezTo>
                  <a:cubicBezTo>
                    <a:pt x="2713" y="61266"/>
                    <a:pt x="2734" y="61266"/>
                    <a:pt x="2713" y="61350"/>
                  </a:cubicBezTo>
                  <a:cubicBezTo>
                    <a:pt x="2692" y="61413"/>
                    <a:pt x="2650" y="61476"/>
                    <a:pt x="2629" y="61539"/>
                  </a:cubicBezTo>
                  <a:cubicBezTo>
                    <a:pt x="2587" y="61539"/>
                    <a:pt x="2587" y="61497"/>
                    <a:pt x="2545" y="61497"/>
                  </a:cubicBezTo>
                  <a:cubicBezTo>
                    <a:pt x="2503" y="61623"/>
                    <a:pt x="2398" y="61707"/>
                    <a:pt x="2356" y="61812"/>
                  </a:cubicBezTo>
                  <a:cubicBezTo>
                    <a:pt x="2313" y="61917"/>
                    <a:pt x="2271" y="62043"/>
                    <a:pt x="2250" y="62170"/>
                  </a:cubicBezTo>
                  <a:cubicBezTo>
                    <a:pt x="2229" y="62317"/>
                    <a:pt x="2166" y="62443"/>
                    <a:pt x="2061" y="62548"/>
                  </a:cubicBezTo>
                  <a:cubicBezTo>
                    <a:pt x="1977" y="62653"/>
                    <a:pt x="1893" y="62758"/>
                    <a:pt x="1851" y="62905"/>
                  </a:cubicBezTo>
                  <a:cubicBezTo>
                    <a:pt x="1788" y="62990"/>
                    <a:pt x="1767" y="63116"/>
                    <a:pt x="1788" y="63221"/>
                  </a:cubicBezTo>
                  <a:cubicBezTo>
                    <a:pt x="1788" y="63242"/>
                    <a:pt x="1788" y="63263"/>
                    <a:pt x="1788" y="63263"/>
                  </a:cubicBezTo>
                  <a:cubicBezTo>
                    <a:pt x="1746" y="63347"/>
                    <a:pt x="1641" y="63326"/>
                    <a:pt x="1620" y="63389"/>
                  </a:cubicBezTo>
                  <a:cubicBezTo>
                    <a:pt x="1578" y="63473"/>
                    <a:pt x="1683" y="63515"/>
                    <a:pt x="1662" y="63578"/>
                  </a:cubicBezTo>
                  <a:cubicBezTo>
                    <a:pt x="1620" y="63641"/>
                    <a:pt x="1557" y="63662"/>
                    <a:pt x="1494" y="63683"/>
                  </a:cubicBezTo>
                  <a:cubicBezTo>
                    <a:pt x="1494" y="63873"/>
                    <a:pt x="1325" y="64020"/>
                    <a:pt x="1388" y="64209"/>
                  </a:cubicBezTo>
                  <a:cubicBezTo>
                    <a:pt x="1115" y="64293"/>
                    <a:pt x="1178" y="64629"/>
                    <a:pt x="947" y="64735"/>
                  </a:cubicBezTo>
                  <a:cubicBezTo>
                    <a:pt x="884" y="64966"/>
                    <a:pt x="758" y="65197"/>
                    <a:pt x="611" y="65386"/>
                  </a:cubicBezTo>
                  <a:cubicBezTo>
                    <a:pt x="632" y="65576"/>
                    <a:pt x="568" y="65786"/>
                    <a:pt x="421" y="65912"/>
                  </a:cubicBezTo>
                  <a:cubicBezTo>
                    <a:pt x="295" y="66080"/>
                    <a:pt x="211" y="66290"/>
                    <a:pt x="190" y="66522"/>
                  </a:cubicBezTo>
                  <a:cubicBezTo>
                    <a:pt x="169" y="66732"/>
                    <a:pt x="106" y="66942"/>
                    <a:pt x="1" y="67131"/>
                  </a:cubicBezTo>
                  <a:cubicBezTo>
                    <a:pt x="1" y="67258"/>
                    <a:pt x="1" y="67363"/>
                    <a:pt x="22" y="67489"/>
                  </a:cubicBezTo>
                  <a:cubicBezTo>
                    <a:pt x="44" y="67498"/>
                    <a:pt x="67" y="67502"/>
                    <a:pt x="89" y="67502"/>
                  </a:cubicBezTo>
                  <a:cubicBezTo>
                    <a:pt x="174" y="67502"/>
                    <a:pt x="253" y="67441"/>
                    <a:pt x="253" y="67342"/>
                  </a:cubicBezTo>
                  <a:cubicBezTo>
                    <a:pt x="316" y="67194"/>
                    <a:pt x="400" y="67068"/>
                    <a:pt x="505" y="66942"/>
                  </a:cubicBezTo>
                  <a:cubicBezTo>
                    <a:pt x="568" y="66879"/>
                    <a:pt x="611" y="66795"/>
                    <a:pt x="653" y="66711"/>
                  </a:cubicBezTo>
                  <a:cubicBezTo>
                    <a:pt x="737" y="66501"/>
                    <a:pt x="842" y="66311"/>
                    <a:pt x="968" y="66143"/>
                  </a:cubicBezTo>
                  <a:cubicBezTo>
                    <a:pt x="1094" y="65996"/>
                    <a:pt x="1178" y="65849"/>
                    <a:pt x="1241" y="65681"/>
                  </a:cubicBezTo>
                  <a:cubicBezTo>
                    <a:pt x="1304" y="65491"/>
                    <a:pt x="1409" y="65344"/>
                    <a:pt x="1536" y="65197"/>
                  </a:cubicBezTo>
                  <a:cubicBezTo>
                    <a:pt x="1662" y="65050"/>
                    <a:pt x="1725" y="64903"/>
                    <a:pt x="1851" y="64735"/>
                  </a:cubicBezTo>
                  <a:cubicBezTo>
                    <a:pt x="1998" y="64545"/>
                    <a:pt x="2082" y="64314"/>
                    <a:pt x="2313" y="64209"/>
                  </a:cubicBezTo>
                  <a:cubicBezTo>
                    <a:pt x="2313" y="64209"/>
                    <a:pt x="2335" y="64188"/>
                    <a:pt x="2335" y="64146"/>
                  </a:cubicBezTo>
                  <a:lnTo>
                    <a:pt x="2335" y="64146"/>
                  </a:lnTo>
                  <a:cubicBezTo>
                    <a:pt x="2324" y="64150"/>
                    <a:pt x="2313" y="64151"/>
                    <a:pt x="2302" y="64151"/>
                  </a:cubicBezTo>
                  <a:cubicBezTo>
                    <a:pt x="2251" y="64151"/>
                    <a:pt x="2205" y="64110"/>
                    <a:pt x="2187" y="64041"/>
                  </a:cubicBezTo>
                  <a:cubicBezTo>
                    <a:pt x="2335" y="63936"/>
                    <a:pt x="2377" y="63746"/>
                    <a:pt x="2545" y="63641"/>
                  </a:cubicBezTo>
                  <a:lnTo>
                    <a:pt x="2545" y="63431"/>
                  </a:lnTo>
                  <a:cubicBezTo>
                    <a:pt x="2587" y="63242"/>
                    <a:pt x="2797" y="63242"/>
                    <a:pt x="2860" y="63116"/>
                  </a:cubicBezTo>
                  <a:cubicBezTo>
                    <a:pt x="2839" y="63074"/>
                    <a:pt x="2797" y="63032"/>
                    <a:pt x="2797" y="63011"/>
                  </a:cubicBezTo>
                  <a:cubicBezTo>
                    <a:pt x="2881" y="62905"/>
                    <a:pt x="2986" y="62842"/>
                    <a:pt x="3028" y="62737"/>
                  </a:cubicBezTo>
                  <a:cubicBezTo>
                    <a:pt x="3112" y="62527"/>
                    <a:pt x="3218" y="62317"/>
                    <a:pt x="3344" y="62128"/>
                  </a:cubicBezTo>
                  <a:cubicBezTo>
                    <a:pt x="3428" y="61938"/>
                    <a:pt x="3617" y="61791"/>
                    <a:pt x="3680" y="61560"/>
                  </a:cubicBezTo>
                  <a:cubicBezTo>
                    <a:pt x="3680" y="61539"/>
                    <a:pt x="3701" y="61539"/>
                    <a:pt x="3722" y="61518"/>
                  </a:cubicBezTo>
                  <a:cubicBezTo>
                    <a:pt x="3869" y="61371"/>
                    <a:pt x="3995" y="61181"/>
                    <a:pt x="4080" y="60971"/>
                  </a:cubicBezTo>
                  <a:cubicBezTo>
                    <a:pt x="4080" y="60950"/>
                    <a:pt x="4080" y="60887"/>
                    <a:pt x="4101" y="60887"/>
                  </a:cubicBezTo>
                  <a:cubicBezTo>
                    <a:pt x="4206" y="60866"/>
                    <a:pt x="4206" y="60803"/>
                    <a:pt x="4206" y="60698"/>
                  </a:cubicBezTo>
                  <a:cubicBezTo>
                    <a:pt x="4206" y="60656"/>
                    <a:pt x="4227" y="60635"/>
                    <a:pt x="4269" y="60593"/>
                  </a:cubicBezTo>
                  <a:cubicBezTo>
                    <a:pt x="4458" y="60298"/>
                    <a:pt x="4626" y="60004"/>
                    <a:pt x="4773" y="59689"/>
                  </a:cubicBezTo>
                  <a:cubicBezTo>
                    <a:pt x="4963" y="59352"/>
                    <a:pt x="5131" y="58995"/>
                    <a:pt x="5341" y="58680"/>
                  </a:cubicBezTo>
                  <a:cubicBezTo>
                    <a:pt x="5446" y="58532"/>
                    <a:pt x="5509" y="58364"/>
                    <a:pt x="5593" y="58238"/>
                  </a:cubicBezTo>
                  <a:cubicBezTo>
                    <a:pt x="5783" y="58133"/>
                    <a:pt x="5930" y="57965"/>
                    <a:pt x="6014" y="57776"/>
                  </a:cubicBezTo>
                  <a:cubicBezTo>
                    <a:pt x="6161" y="57481"/>
                    <a:pt x="6329" y="57187"/>
                    <a:pt x="6518" y="56871"/>
                  </a:cubicBezTo>
                  <a:lnTo>
                    <a:pt x="6518" y="56619"/>
                  </a:lnTo>
                  <a:cubicBezTo>
                    <a:pt x="6687" y="56430"/>
                    <a:pt x="6750" y="56136"/>
                    <a:pt x="7044" y="56073"/>
                  </a:cubicBezTo>
                  <a:cubicBezTo>
                    <a:pt x="7065" y="56009"/>
                    <a:pt x="7149" y="55946"/>
                    <a:pt x="7086" y="55862"/>
                  </a:cubicBezTo>
                  <a:cubicBezTo>
                    <a:pt x="7296" y="55820"/>
                    <a:pt x="7275" y="55526"/>
                    <a:pt x="7464" y="55484"/>
                  </a:cubicBezTo>
                  <a:lnTo>
                    <a:pt x="7843" y="54685"/>
                  </a:lnTo>
                  <a:cubicBezTo>
                    <a:pt x="7990" y="54496"/>
                    <a:pt x="8242" y="54391"/>
                    <a:pt x="8369" y="54180"/>
                  </a:cubicBezTo>
                  <a:lnTo>
                    <a:pt x="8369" y="54159"/>
                  </a:lnTo>
                  <a:cubicBezTo>
                    <a:pt x="8516" y="54054"/>
                    <a:pt x="8516" y="53865"/>
                    <a:pt x="8600" y="53739"/>
                  </a:cubicBezTo>
                  <a:cubicBezTo>
                    <a:pt x="8768" y="53529"/>
                    <a:pt x="8894" y="53318"/>
                    <a:pt x="8999" y="53087"/>
                  </a:cubicBezTo>
                  <a:cubicBezTo>
                    <a:pt x="9125" y="52835"/>
                    <a:pt x="9273" y="52583"/>
                    <a:pt x="9441" y="52351"/>
                  </a:cubicBezTo>
                  <a:cubicBezTo>
                    <a:pt x="9483" y="52267"/>
                    <a:pt x="9483" y="52183"/>
                    <a:pt x="9546" y="52099"/>
                  </a:cubicBezTo>
                  <a:cubicBezTo>
                    <a:pt x="9756" y="51847"/>
                    <a:pt x="9945" y="51573"/>
                    <a:pt x="10093" y="51279"/>
                  </a:cubicBezTo>
                  <a:cubicBezTo>
                    <a:pt x="10135" y="51216"/>
                    <a:pt x="10177" y="51174"/>
                    <a:pt x="10219" y="51111"/>
                  </a:cubicBezTo>
                  <a:cubicBezTo>
                    <a:pt x="10324" y="50964"/>
                    <a:pt x="10429" y="50816"/>
                    <a:pt x="10513" y="50648"/>
                  </a:cubicBezTo>
                  <a:cubicBezTo>
                    <a:pt x="10765" y="50207"/>
                    <a:pt x="11060" y="49807"/>
                    <a:pt x="11333" y="49387"/>
                  </a:cubicBezTo>
                  <a:cubicBezTo>
                    <a:pt x="11480" y="49156"/>
                    <a:pt x="11627" y="48903"/>
                    <a:pt x="11774" y="48672"/>
                  </a:cubicBezTo>
                  <a:cubicBezTo>
                    <a:pt x="11838" y="48525"/>
                    <a:pt x="11901" y="48399"/>
                    <a:pt x="12069" y="48357"/>
                  </a:cubicBezTo>
                  <a:cubicBezTo>
                    <a:pt x="12111" y="48146"/>
                    <a:pt x="12216" y="47957"/>
                    <a:pt x="12363" y="47789"/>
                  </a:cubicBezTo>
                  <a:cubicBezTo>
                    <a:pt x="12531" y="47621"/>
                    <a:pt x="12657" y="47411"/>
                    <a:pt x="12742" y="47200"/>
                  </a:cubicBezTo>
                  <a:cubicBezTo>
                    <a:pt x="12826" y="46948"/>
                    <a:pt x="12973" y="46759"/>
                    <a:pt x="13183" y="46633"/>
                  </a:cubicBezTo>
                  <a:cubicBezTo>
                    <a:pt x="13225" y="46612"/>
                    <a:pt x="13246" y="46612"/>
                    <a:pt x="13267" y="46570"/>
                  </a:cubicBezTo>
                  <a:lnTo>
                    <a:pt x="13267" y="46422"/>
                  </a:lnTo>
                  <a:lnTo>
                    <a:pt x="13372" y="46338"/>
                  </a:lnTo>
                  <a:cubicBezTo>
                    <a:pt x="13393" y="46275"/>
                    <a:pt x="13351" y="46191"/>
                    <a:pt x="13414" y="46149"/>
                  </a:cubicBezTo>
                  <a:lnTo>
                    <a:pt x="13456" y="46254"/>
                  </a:lnTo>
                  <a:cubicBezTo>
                    <a:pt x="13477" y="46149"/>
                    <a:pt x="13562" y="46086"/>
                    <a:pt x="13540" y="46002"/>
                  </a:cubicBezTo>
                  <a:cubicBezTo>
                    <a:pt x="13540" y="45897"/>
                    <a:pt x="13519" y="45813"/>
                    <a:pt x="13646" y="45771"/>
                  </a:cubicBezTo>
                  <a:cubicBezTo>
                    <a:pt x="13660" y="45785"/>
                    <a:pt x="13674" y="45819"/>
                    <a:pt x="13689" y="45819"/>
                  </a:cubicBezTo>
                  <a:cubicBezTo>
                    <a:pt x="13695" y="45819"/>
                    <a:pt x="13702" y="45812"/>
                    <a:pt x="13709" y="45792"/>
                  </a:cubicBezTo>
                  <a:cubicBezTo>
                    <a:pt x="13730" y="45750"/>
                    <a:pt x="13751" y="45708"/>
                    <a:pt x="13772" y="45665"/>
                  </a:cubicBezTo>
                  <a:lnTo>
                    <a:pt x="13730" y="45581"/>
                  </a:lnTo>
                  <a:cubicBezTo>
                    <a:pt x="13835" y="45308"/>
                    <a:pt x="13961" y="45056"/>
                    <a:pt x="14108" y="44825"/>
                  </a:cubicBezTo>
                  <a:cubicBezTo>
                    <a:pt x="14171" y="44677"/>
                    <a:pt x="14276" y="44530"/>
                    <a:pt x="14381" y="44425"/>
                  </a:cubicBezTo>
                  <a:cubicBezTo>
                    <a:pt x="14508" y="44299"/>
                    <a:pt x="14592" y="44152"/>
                    <a:pt x="14655" y="43984"/>
                  </a:cubicBezTo>
                  <a:cubicBezTo>
                    <a:pt x="14781" y="43794"/>
                    <a:pt x="14865" y="43605"/>
                    <a:pt x="14949" y="43395"/>
                  </a:cubicBezTo>
                  <a:cubicBezTo>
                    <a:pt x="15222" y="43290"/>
                    <a:pt x="15264" y="42932"/>
                    <a:pt x="15559" y="42869"/>
                  </a:cubicBezTo>
                  <a:cubicBezTo>
                    <a:pt x="15643" y="42743"/>
                    <a:pt x="15685" y="42638"/>
                    <a:pt x="15748" y="42533"/>
                  </a:cubicBezTo>
                  <a:cubicBezTo>
                    <a:pt x="15853" y="42365"/>
                    <a:pt x="15958" y="42175"/>
                    <a:pt x="16084" y="42007"/>
                  </a:cubicBezTo>
                  <a:cubicBezTo>
                    <a:pt x="16148" y="41923"/>
                    <a:pt x="16232" y="41818"/>
                    <a:pt x="16105" y="41713"/>
                  </a:cubicBezTo>
                  <a:cubicBezTo>
                    <a:pt x="16105" y="41713"/>
                    <a:pt x="16126" y="41692"/>
                    <a:pt x="16126" y="41671"/>
                  </a:cubicBezTo>
                  <a:cubicBezTo>
                    <a:pt x="16274" y="41566"/>
                    <a:pt x="16337" y="41377"/>
                    <a:pt x="16484" y="41250"/>
                  </a:cubicBezTo>
                  <a:lnTo>
                    <a:pt x="16568" y="41292"/>
                  </a:lnTo>
                  <a:cubicBezTo>
                    <a:pt x="16736" y="41061"/>
                    <a:pt x="16820" y="40788"/>
                    <a:pt x="17052" y="40620"/>
                  </a:cubicBezTo>
                  <a:cubicBezTo>
                    <a:pt x="17094" y="40599"/>
                    <a:pt x="17073" y="40557"/>
                    <a:pt x="17094" y="40536"/>
                  </a:cubicBezTo>
                  <a:cubicBezTo>
                    <a:pt x="17241" y="40283"/>
                    <a:pt x="17346" y="40010"/>
                    <a:pt x="17409" y="39737"/>
                  </a:cubicBezTo>
                  <a:lnTo>
                    <a:pt x="17598" y="39505"/>
                  </a:lnTo>
                  <a:cubicBezTo>
                    <a:pt x="17627" y="39520"/>
                    <a:pt x="17646" y="39544"/>
                    <a:pt x="17669" y="39544"/>
                  </a:cubicBezTo>
                  <a:cubicBezTo>
                    <a:pt x="17679" y="39544"/>
                    <a:pt x="17690" y="39539"/>
                    <a:pt x="17703" y="39526"/>
                  </a:cubicBezTo>
                  <a:cubicBezTo>
                    <a:pt x="17893" y="39316"/>
                    <a:pt x="18040" y="39106"/>
                    <a:pt x="18208" y="38875"/>
                  </a:cubicBezTo>
                  <a:cubicBezTo>
                    <a:pt x="18397" y="38643"/>
                    <a:pt x="18523" y="38349"/>
                    <a:pt x="18691" y="38076"/>
                  </a:cubicBezTo>
                  <a:cubicBezTo>
                    <a:pt x="18797" y="37929"/>
                    <a:pt x="18881" y="37760"/>
                    <a:pt x="18944" y="37571"/>
                  </a:cubicBezTo>
                  <a:cubicBezTo>
                    <a:pt x="19007" y="37277"/>
                    <a:pt x="19154" y="37024"/>
                    <a:pt x="19364" y="36793"/>
                  </a:cubicBezTo>
                  <a:cubicBezTo>
                    <a:pt x="19469" y="36646"/>
                    <a:pt x="19574" y="36478"/>
                    <a:pt x="19638" y="36289"/>
                  </a:cubicBezTo>
                  <a:cubicBezTo>
                    <a:pt x="19785" y="36268"/>
                    <a:pt x="19911" y="36226"/>
                    <a:pt x="19911" y="36036"/>
                  </a:cubicBezTo>
                  <a:cubicBezTo>
                    <a:pt x="19911" y="36015"/>
                    <a:pt x="19932" y="35994"/>
                    <a:pt x="19953" y="35994"/>
                  </a:cubicBezTo>
                  <a:cubicBezTo>
                    <a:pt x="20079" y="35952"/>
                    <a:pt x="20121" y="35826"/>
                    <a:pt x="20163" y="35721"/>
                  </a:cubicBezTo>
                  <a:cubicBezTo>
                    <a:pt x="20226" y="35637"/>
                    <a:pt x="20310" y="35532"/>
                    <a:pt x="20394" y="35448"/>
                  </a:cubicBezTo>
                  <a:cubicBezTo>
                    <a:pt x="20500" y="35321"/>
                    <a:pt x="20563" y="35174"/>
                    <a:pt x="20584" y="35027"/>
                  </a:cubicBezTo>
                  <a:cubicBezTo>
                    <a:pt x="20605" y="34922"/>
                    <a:pt x="20647" y="34838"/>
                    <a:pt x="20731" y="34775"/>
                  </a:cubicBezTo>
                  <a:cubicBezTo>
                    <a:pt x="20773" y="34754"/>
                    <a:pt x="20815" y="34691"/>
                    <a:pt x="20836" y="34649"/>
                  </a:cubicBezTo>
                  <a:cubicBezTo>
                    <a:pt x="21067" y="34270"/>
                    <a:pt x="21277" y="33913"/>
                    <a:pt x="21530" y="33555"/>
                  </a:cubicBezTo>
                  <a:cubicBezTo>
                    <a:pt x="21677" y="33324"/>
                    <a:pt x="21866" y="33135"/>
                    <a:pt x="22055" y="32946"/>
                  </a:cubicBezTo>
                  <a:cubicBezTo>
                    <a:pt x="22182" y="32841"/>
                    <a:pt x="22287" y="32735"/>
                    <a:pt x="22350" y="32609"/>
                  </a:cubicBezTo>
                  <a:cubicBezTo>
                    <a:pt x="22455" y="32420"/>
                    <a:pt x="22581" y="32252"/>
                    <a:pt x="22707" y="32105"/>
                  </a:cubicBezTo>
                  <a:cubicBezTo>
                    <a:pt x="22791" y="31979"/>
                    <a:pt x="22938" y="31873"/>
                    <a:pt x="22980" y="31705"/>
                  </a:cubicBezTo>
                  <a:cubicBezTo>
                    <a:pt x="23001" y="31537"/>
                    <a:pt x="23086" y="31390"/>
                    <a:pt x="23191" y="31264"/>
                  </a:cubicBezTo>
                  <a:cubicBezTo>
                    <a:pt x="23317" y="31138"/>
                    <a:pt x="23317" y="30927"/>
                    <a:pt x="23485" y="30843"/>
                  </a:cubicBezTo>
                  <a:cubicBezTo>
                    <a:pt x="23506" y="30822"/>
                    <a:pt x="23527" y="30780"/>
                    <a:pt x="23548" y="30738"/>
                  </a:cubicBezTo>
                  <a:cubicBezTo>
                    <a:pt x="23674" y="30570"/>
                    <a:pt x="23758" y="30381"/>
                    <a:pt x="23800" y="30171"/>
                  </a:cubicBezTo>
                  <a:cubicBezTo>
                    <a:pt x="23779" y="30128"/>
                    <a:pt x="23716" y="30107"/>
                    <a:pt x="23758" y="29981"/>
                  </a:cubicBezTo>
                  <a:cubicBezTo>
                    <a:pt x="24011" y="29813"/>
                    <a:pt x="24221" y="29498"/>
                    <a:pt x="24515" y="29287"/>
                  </a:cubicBezTo>
                  <a:cubicBezTo>
                    <a:pt x="24578" y="29119"/>
                    <a:pt x="24662" y="28951"/>
                    <a:pt x="24789" y="28846"/>
                  </a:cubicBezTo>
                  <a:cubicBezTo>
                    <a:pt x="24936" y="28657"/>
                    <a:pt x="25062" y="28489"/>
                    <a:pt x="25188" y="28320"/>
                  </a:cubicBezTo>
                  <a:cubicBezTo>
                    <a:pt x="25314" y="28194"/>
                    <a:pt x="25356" y="28026"/>
                    <a:pt x="25356" y="27858"/>
                  </a:cubicBezTo>
                  <a:cubicBezTo>
                    <a:pt x="25440" y="27753"/>
                    <a:pt x="25524" y="27669"/>
                    <a:pt x="25630" y="27585"/>
                  </a:cubicBezTo>
                  <a:cubicBezTo>
                    <a:pt x="25861" y="27479"/>
                    <a:pt x="25924" y="27248"/>
                    <a:pt x="26008" y="27059"/>
                  </a:cubicBezTo>
                  <a:cubicBezTo>
                    <a:pt x="26029" y="27017"/>
                    <a:pt x="25945" y="26975"/>
                    <a:pt x="25987" y="26933"/>
                  </a:cubicBezTo>
                  <a:cubicBezTo>
                    <a:pt x="26113" y="26807"/>
                    <a:pt x="26323" y="26701"/>
                    <a:pt x="26344" y="26470"/>
                  </a:cubicBezTo>
                  <a:cubicBezTo>
                    <a:pt x="26336" y="26468"/>
                    <a:pt x="26329" y="26467"/>
                    <a:pt x="26322" y="26467"/>
                  </a:cubicBezTo>
                  <a:cubicBezTo>
                    <a:pt x="26275" y="26467"/>
                    <a:pt x="26241" y="26503"/>
                    <a:pt x="26207" y="26503"/>
                  </a:cubicBezTo>
                  <a:cubicBezTo>
                    <a:pt x="26190" y="26503"/>
                    <a:pt x="26174" y="26495"/>
                    <a:pt x="26155" y="26470"/>
                  </a:cubicBezTo>
                  <a:cubicBezTo>
                    <a:pt x="26281" y="26428"/>
                    <a:pt x="26344" y="26260"/>
                    <a:pt x="26407" y="26218"/>
                  </a:cubicBezTo>
                  <a:cubicBezTo>
                    <a:pt x="26492" y="26155"/>
                    <a:pt x="26365" y="26113"/>
                    <a:pt x="26428" y="26071"/>
                  </a:cubicBezTo>
                  <a:cubicBezTo>
                    <a:pt x="26597" y="25903"/>
                    <a:pt x="26723" y="25692"/>
                    <a:pt x="26849" y="25482"/>
                  </a:cubicBezTo>
                  <a:cubicBezTo>
                    <a:pt x="27017" y="25188"/>
                    <a:pt x="27311" y="24977"/>
                    <a:pt x="27438" y="24641"/>
                  </a:cubicBezTo>
                  <a:cubicBezTo>
                    <a:pt x="27459" y="24578"/>
                    <a:pt x="27522" y="24536"/>
                    <a:pt x="27585" y="24494"/>
                  </a:cubicBezTo>
                  <a:cubicBezTo>
                    <a:pt x="27921" y="24137"/>
                    <a:pt x="28237" y="23737"/>
                    <a:pt x="28510" y="23338"/>
                  </a:cubicBezTo>
                  <a:cubicBezTo>
                    <a:pt x="28678" y="23085"/>
                    <a:pt x="28825" y="22812"/>
                    <a:pt x="28951" y="22518"/>
                  </a:cubicBezTo>
                  <a:lnTo>
                    <a:pt x="29246" y="22307"/>
                  </a:lnTo>
                  <a:cubicBezTo>
                    <a:pt x="29162" y="22181"/>
                    <a:pt x="29372" y="22181"/>
                    <a:pt x="29372" y="22076"/>
                  </a:cubicBezTo>
                  <a:cubicBezTo>
                    <a:pt x="29393" y="21950"/>
                    <a:pt x="29456" y="21845"/>
                    <a:pt x="29561" y="21761"/>
                  </a:cubicBezTo>
                  <a:cubicBezTo>
                    <a:pt x="29645" y="21677"/>
                    <a:pt x="29687" y="21593"/>
                    <a:pt x="29750" y="21529"/>
                  </a:cubicBezTo>
                  <a:cubicBezTo>
                    <a:pt x="29982" y="21235"/>
                    <a:pt x="30087" y="20899"/>
                    <a:pt x="30297" y="20625"/>
                  </a:cubicBezTo>
                  <a:cubicBezTo>
                    <a:pt x="30381" y="20520"/>
                    <a:pt x="30423" y="20415"/>
                    <a:pt x="30423" y="20289"/>
                  </a:cubicBezTo>
                  <a:lnTo>
                    <a:pt x="30549" y="20226"/>
                  </a:lnTo>
                  <a:cubicBezTo>
                    <a:pt x="30486" y="20184"/>
                    <a:pt x="30465" y="20100"/>
                    <a:pt x="30486" y="20037"/>
                  </a:cubicBezTo>
                  <a:cubicBezTo>
                    <a:pt x="30591" y="19932"/>
                    <a:pt x="30654" y="19848"/>
                    <a:pt x="30717" y="19721"/>
                  </a:cubicBezTo>
                  <a:cubicBezTo>
                    <a:pt x="30801" y="19553"/>
                    <a:pt x="30907" y="19364"/>
                    <a:pt x="31054" y="19217"/>
                  </a:cubicBezTo>
                  <a:cubicBezTo>
                    <a:pt x="31201" y="19049"/>
                    <a:pt x="31348" y="18880"/>
                    <a:pt x="31495" y="18691"/>
                  </a:cubicBezTo>
                  <a:cubicBezTo>
                    <a:pt x="31600" y="18565"/>
                    <a:pt x="31663" y="18376"/>
                    <a:pt x="31832" y="18313"/>
                  </a:cubicBezTo>
                  <a:cubicBezTo>
                    <a:pt x="31832" y="18271"/>
                    <a:pt x="31853" y="18229"/>
                    <a:pt x="31874" y="18187"/>
                  </a:cubicBezTo>
                  <a:cubicBezTo>
                    <a:pt x="32000" y="18018"/>
                    <a:pt x="32000" y="17766"/>
                    <a:pt x="32210" y="17640"/>
                  </a:cubicBezTo>
                  <a:cubicBezTo>
                    <a:pt x="32189" y="17451"/>
                    <a:pt x="32378" y="17346"/>
                    <a:pt x="32420" y="17156"/>
                  </a:cubicBezTo>
                  <a:cubicBezTo>
                    <a:pt x="32420" y="17051"/>
                    <a:pt x="32483" y="16967"/>
                    <a:pt x="32547" y="16925"/>
                  </a:cubicBezTo>
                  <a:cubicBezTo>
                    <a:pt x="32736" y="16799"/>
                    <a:pt x="32757" y="16547"/>
                    <a:pt x="32967" y="16421"/>
                  </a:cubicBezTo>
                  <a:cubicBezTo>
                    <a:pt x="32967" y="16231"/>
                    <a:pt x="33198" y="16210"/>
                    <a:pt x="33219" y="16021"/>
                  </a:cubicBezTo>
                  <a:cubicBezTo>
                    <a:pt x="33366" y="15979"/>
                    <a:pt x="33387" y="15874"/>
                    <a:pt x="33451" y="15748"/>
                  </a:cubicBezTo>
                  <a:cubicBezTo>
                    <a:pt x="33493" y="15622"/>
                    <a:pt x="33640" y="15601"/>
                    <a:pt x="33703" y="15495"/>
                  </a:cubicBezTo>
                  <a:cubicBezTo>
                    <a:pt x="33808" y="15264"/>
                    <a:pt x="34081" y="15138"/>
                    <a:pt x="34039" y="14844"/>
                  </a:cubicBezTo>
                  <a:cubicBezTo>
                    <a:pt x="34039" y="14781"/>
                    <a:pt x="34123" y="14676"/>
                    <a:pt x="34186" y="14570"/>
                  </a:cubicBezTo>
                  <a:cubicBezTo>
                    <a:pt x="34313" y="14528"/>
                    <a:pt x="34418" y="14423"/>
                    <a:pt x="34460" y="14297"/>
                  </a:cubicBezTo>
                  <a:cubicBezTo>
                    <a:pt x="34523" y="14150"/>
                    <a:pt x="34607" y="14024"/>
                    <a:pt x="34691" y="13919"/>
                  </a:cubicBezTo>
                  <a:cubicBezTo>
                    <a:pt x="34796" y="13771"/>
                    <a:pt x="34964" y="13708"/>
                    <a:pt x="35027" y="13561"/>
                  </a:cubicBezTo>
                  <a:cubicBezTo>
                    <a:pt x="35154" y="13393"/>
                    <a:pt x="35238" y="13204"/>
                    <a:pt x="35280" y="13015"/>
                  </a:cubicBezTo>
                  <a:cubicBezTo>
                    <a:pt x="35280" y="12931"/>
                    <a:pt x="35343" y="12867"/>
                    <a:pt x="35427" y="12867"/>
                  </a:cubicBezTo>
                  <a:cubicBezTo>
                    <a:pt x="35490" y="12888"/>
                    <a:pt x="35448" y="12973"/>
                    <a:pt x="35511" y="12973"/>
                  </a:cubicBezTo>
                  <a:cubicBezTo>
                    <a:pt x="35742" y="12573"/>
                    <a:pt x="36079" y="12258"/>
                    <a:pt x="36289" y="11837"/>
                  </a:cubicBezTo>
                  <a:cubicBezTo>
                    <a:pt x="36436" y="11585"/>
                    <a:pt x="36541" y="11333"/>
                    <a:pt x="36625" y="11059"/>
                  </a:cubicBezTo>
                  <a:cubicBezTo>
                    <a:pt x="36688" y="10996"/>
                    <a:pt x="36751" y="10933"/>
                    <a:pt x="36814" y="10870"/>
                  </a:cubicBezTo>
                  <a:cubicBezTo>
                    <a:pt x="36920" y="10765"/>
                    <a:pt x="37004" y="10639"/>
                    <a:pt x="37088" y="10534"/>
                  </a:cubicBezTo>
                  <a:cubicBezTo>
                    <a:pt x="37298" y="10281"/>
                    <a:pt x="37466" y="9987"/>
                    <a:pt x="37592" y="9693"/>
                  </a:cubicBezTo>
                  <a:cubicBezTo>
                    <a:pt x="37676" y="9504"/>
                    <a:pt x="37782" y="9335"/>
                    <a:pt x="37908" y="9167"/>
                  </a:cubicBezTo>
                  <a:cubicBezTo>
                    <a:pt x="38286" y="8663"/>
                    <a:pt x="38686" y="8179"/>
                    <a:pt x="39085" y="7695"/>
                  </a:cubicBezTo>
                  <a:lnTo>
                    <a:pt x="39022" y="7611"/>
                  </a:lnTo>
                  <a:cubicBezTo>
                    <a:pt x="39127" y="7506"/>
                    <a:pt x="39232" y="7401"/>
                    <a:pt x="39358" y="7338"/>
                  </a:cubicBezTo>
                  <a:cubicBezTo>
                    <a:pt x="39400" y="7296"/>
                    <a:pt x="39358" y="7275"/>
                    <a:pt x="39337" y="7233"/>
                  </a:cubicBezTo>
                  <a:cubicBezTo>
                    <a:pt x="39485" y="7128"/>
                    <a:pt x="39548" y="6918"/>
                    <a:pt x="39695" y="6791"/>
                  </a:cubicBezTo>
                  <a:lnTo>
                    <a:pt x="39716" y="6812"/>
                  </a:lnTo>
                  <a:cubicBezTo>
                    <a:pt x="39758" y="6728"/>
                    <a:pt x="39779" y="6623"/>
                    <a:pt x="39863" y="6581"/>
                  </a:cubicBezTo>
                  <a:cubicBezTo>
                    <a:pt x="40052" y="6434"/>
                    <a:pt x="40136" y="6182"/>
                    <a:pt x="40368" y="6056"/>
                  </a:cubicBezTo>
                  <a:cubicBezTo>
                    <a:pt x="40410" y="6035"/>
                    <a:pt x="40431" y="6014"/>
                    <a:pt x="40452" y="5971"/>
                  </a:cubicBezTo>
                  <a:cubicBezTo>
                    <a:pt x="40557" y="5803"/>
                    <a:pt x="40683" y="5635"/>
                    <a:pt x="40809" y="5488"/>
                  </a:cubicBezTo>
                  <a:cubicBezTo>
                    <a:pt x="41019" y="5278"/>
                    <a:pt x="41167" y="5004"/>
                    <a:pt x="41230" y="4710"/>
                  </a:cubicBezTo>
                  <a:cubicBezTo>
                    <a:pt x="41419" y="4563"/>
                    <a:pt x="41566" y="4374"/>
                    <a:pt x="41671" y="4184"/>
                  </a:cubicBezTo>
                  <a:cubicBezTo>
                    <a:pt x="41797" y="3953"/>
                    <a:pt x="41986" y="3764"/>
                    <a:pt x="42113" y="3533"/>
                  </a:cubicBezTo>
                  <a:cubicBezTo>
                    <a:pt x="42386" y="3091"/>
                    <a:pt x="42806" y="2776"/>
                    <a:pt x="43080" y="2313"/>
                  </a:cubicBezTo>
                  <a:lnTo>
                    <a:pt x="43101" y="2292"/>
                  </a:lnTo>
                  <a:cubicBezTo>
                    <a:pt x="43227" y="2166"/>
                    <a:pt x="43332" y="1998"/>
                    <a:pt x="43416" y="1830"/>
                  </a:cubicBezTo>
                  <a:cubicBezTo>
                    <a:pt x="43458" y="1767"/>
                    <a:pt x="43500" y="1704"/>
                    <a:pt x="43542" y="1661"/>
                  </a:cubicBezTo>
                  <a:cubicBezTo>
                    <a:pt x="43668" y="1556"/>
                    <a:pt x="43753" y="1430"/>
                    <a:pt x="43816" y="1283"/>
                  </a:cubicBezTo>
                  <a:cubicBezTo>
                    <a:pt x="43879" y="1178"/>
                    <a:pt x="43942" y="1073"/>
                    <a:pt x="44047" y="968"/>
                  </a:cubicBezTo>
                  <a:cubicBezTo>
                    <a:pt x="44173" y="799"/>
                    <a:pt x="44278" y="610"/>
                    <a:pt x="44362" y="400"/>
                  </a:cubicBezTo>
                  <a:cubicBezTo>
                    <a:pt x="44383" y="337"/>
                    <a:pt x="44341" y="316"/>
                    <a:pt x="44320" y="274"/>
                  </a:cubicBezTo>
                  <a:cubicBezTo>
                    <a:pt x="44404" y="253"/>
                    <a:pt x="44488" y="190"/>
                    <a:pt x="44551" y="106"/>
                  </a:cubicBezTo>
                  <a:cubicBezTo>
                    <a:pt x="44530" y="43"/>
                    <a:pt x="44488" y="1"/>
                    <a:pt x="44383" y="1"/>
                  </a:cubicBezTo>
                  <a:lnTo>
                    <a:pt x="44341" y="106"/>
                  </a:lnTo>
                  <a:cubicBezTo>
                    <a:pt x="44320" y="85"/>
                    <a:pt x="44299" y="64"/>
                    <a:pt x="44257" y="64"/>
                  </a:cubicBezTo>
                  <a:cubicBezTo>
                    <a:pt x="44236" y="43"/>
                    <a:pt x="44173" y="43"/>
                    <a:pt x="4417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4"/>
            <p:cNvSpPr/>
            <p:nvPr/>
          </p:nvSpPr>
          <p:spPr>
            <a:xfrm>
              <a:off x="1747314" y="2944835"/>
              <a:ext cx="454451" cy="700401"/>
            </a:xfrm>
            <a:custGeom>
              <a:avLst/>
              <a:gdLst/>
              <a:ahLst/>
              <a:cxnLst/>
              <a:rect l="l" t="t" r="r" b="b"/>
              <a:pathLst>
                <a:path w="44068" h="66880" extrusionOk="0">
                  <a:moveTo>
                    <a:pt x="43899" y="1"/>
                  </a:moveTo>
                  <a:cubicBezTo>
                    <a:pt x="43626" y="1"/>
                    <a:pt x="43374" y="127"/>
                    <a:pt x="43205" y="358"/>
                  </a:cubicBezTo>
                  <a:cubicBezTo>
                    <a:pt x="43037" y="526"/>
                    <a:pt x="42890" y="737"/>
                    <a:pt x="42806" y="989"/>
                  </a:cubicBezTo>
                  <a:cubicBezTo>
                    <a:pt x="42596" y="1178"/>
                    <a:pt x="42470" y="1472"/>
                    <a:pt x="42238" y="1662"/>
                  </a:cubicBezTo>
                  <a:cubicBezTo>
                    <a:pt x="42133" y="1767"/>
                    <a:pt x="42028" y="1872"/>
                    <a:pt x="41965" y="2019"/>
                  </a:cubicBezTo>
                  <a:cubicBezTo>
                    <a:pt x="41881" y="2145"/>
                    <a:pt x="41776" y="2271"/>
                    <a:pt x="41671" y="2355"/>
                  </a:cubicBezTo>
                  <a:cubicBezTo>
                    <a:pt x="41629" y="2419"/>
                    <a:pt x="41565" y="2440"/>
                    <a:pt x="41544" y="2503"/>
                  </a:cubicBezTo>
                  <a:cubicBezTo>
                    <a:pt x="41481" y="2629"/>
                    <a:pt x="41418" y="2734"/>
                    <a:pt x="41313" y="2839"/>
                  </a:cubicBezTo>
                  <a:cubicBezTo>
                    <a:pt x="41229" y="2944"/>
                    <a:pt x="41124" y="3049"/>
                    <a:pt x="41019" y="3154"/>
                  </a:cubicBezTo>
                  <a:cubicBezTo>
                    <a:pt x="40977" y="3196"/>
                    <a:pt x="40935" y="3238"/>
                    <a:pt x="40893" y="3281"/>
                  </a:cubicBezTo>
                  <a:cubicBezTo>
                    <a:pt x="40703" y="3554"/>
                    <a:pt x="40535" y="3848"/>
                    <a:pt x="40325" y="4100"/>
                  </a:cubicBezTo>
                  <a:cubicBezTo>
                    <a:pt x="40178" y="4290"/>
                    <a:pt x="39926" y="4437"/>
                    <a:pt x="39905" y="4731"/>
                  </a:cubicBezTo>
                  <a:cubicBezTo>
                    <a:pt x="39905" y="4752"/>
                    <a:pt x="39884" y="4794"/>
                    <a:pt x="39841" y="4794"/>
                  </a:cubicBezTo>
                  <a:cubicBezTo>
                    <a:pt x="39736" y="4857"/>
                    <a:pt x="39652" y="4962"/>
                    <a:pt x="39610" y="5089"/>
                  </a:cubicBezTo>
                  <a:cubicBezTo>
                    <a:pt x="39484" y="5257"/>
                    <a:pt x="39358" y="5404"/>
                    <a:pt x="39211" y="5572"/>
                  </a:cubicBezTo>
                  <a:cubicBezTo>
                    <a:pt x="38958" y="5845"/>
                    <a:pt x="38685" y="6140"/>
                    <a:pt x="38433" y="6434"/>
                  </a:cubicBezTo>
                  <a:lnTo>
                    <a:pt x="38433" y="6602"/>
                  </a:lnTo>
                  <a:cubicBezTo>
                    <a:pt x="38328" y="6707"/>
                    <a:pt x="38223" y="6834"/>
                    <a:pt x="38117" y="6960"/>
                  </a:cubicBezTo>
                  <a:cubicBezTo>
                    <a:pt x="37991" y="7191"/>
                    <a:pt x="37865" y="7401"/>
                    <a:pt x="37697" y="7612"/>
                  </a:cubicBezTo>
                  <a:cubicBezTo>
                    <a:pt x="37592" y="7717"/>
                    <a:pt x="37487" y="7843"/>
                    <a:pt x="37403" y="7969"/>
                  </a:cubicBezTo>
                  <a:cubicBezTo>
                    <a:pt x="37129" y="8452"/>
                    <a:pt x="36835" y="8915"/>
                    <a:pt x="36499" y="9336"/>
                  </a:cubicBezTo>
                  <a:cubicBezTo>
                    <a:pt x="36436" y="9420"/>
                    <a:pt x="36414" y="9546"/>
                    <a:pt x="36330" y="9630"/>
                  </a:cubicBezTo>
                  <a:cubicBezTo>
                    <a:pt x="36036" y="9924"/>
                    <a:pt x="35784" y="10261"/>
                    <a:pt x="35574" y="10639"/>
                  </a:cubicBezTo>
                  <a:cubicBezTo>
                    <a:pt x="35447" y="10807"/>
                    <a:pt x="35321" y="10975"/>
                    <a:pt x="35216" y="11186"/>
                  </a:cubicBezTo>
                  <a:cubicBezTo>
                    <a:pt x="35174" y="11249"/>
                    <a:pt x="35153" y="11375"/>
                    <a:pt x="35048" y="11375"/>
                  </a:cubicBezTo>
                  <a:cubicBezTo>
                    <a:pt x="35048" y="11480"/>
                    <a:pt x="34985" y="11564"/>
                    <a:pt x="34901" y="11627"/>
                  </a:cubicBezTo>
                  <a:cubicBezTo>
                    <a:pt x="34648" y="11837"/>
                    <a:pt x="34459" y="12111"/>
                    <a:pt x="34375" y="12426"/>
                  </a:cubicBezTo>
                  <a:cubicBezTo>
                    <a:pt x="34333" y="12552"/>
                    <a:pt x="34270" y="12657"/>
                    <a:pt x="34165" y="12741"/>
                  </a:cubicBezTo>
                  <a:cubicBezTo>
                    <a:pt x="34123" y="12784"/>
                    <a:pt x="34081" y="12805"/>
                    <a:pt x="34060" y="12868"/>
                  </a:cubicBezTo>
                  <a:cubicBezTo>
                    <a:pt x="33934" y="13141"/>
                    <a:pt x="33702" y="13372"/>
                    <a:pt x="33429" y="13540"/>
                  </a:cubicBezTo>
                  <a:cubicBezTo>
                    <a:pt x="33471" y="13772"/>
                    <a:pt x="33282" y="13940"/>
                    <a:pt x="33198" y="14150"/>
                  </a:cubicBezTo>
                  <a:cubicBezTo>
                    <a:pt x="32988" y="14465"/>
                    <a:pt x="32756" y="14739"/>
                    <a:pt x="32504" y="15012"/>
                  </a:cubicBezTo>
                  <a:cubicBezTo>
                    <a:pt x="32483" y="15075"/>
                    <a:pt x="32378" y="15033"/>
                    <a:pt x="32378" y="15117"/>
                  </a:cubicBezTo>
                  <a:cubicBezTo>
                    <a:pt x="32378" y="15222"/>
                    <a:pt x="32336" y="15306"/>
                    <a:pt x="32252" y="15348"/>
                  </a:cubicBezTo>
                  <a:cubicBezTo>
                    <a:pt x="32062" y="15496"/>
                    <a:pt x="31894" y="15685"/>
                    <a:pt x="31768" y="15895"/>
                  </a:cubicBezTo>
                  <a:cubicBezTo>
                    <a:pt x="31747" y="15916"/>
                    <a:pt x="31747" y="15958"/>
                    <a:pt x="31705" y="15979"/>
                  </a:cubicBezTo>
                  <a:cubicBezTo>
                    <a:pt x="31537" y="16084"/>
                    <a:pt x="31432" y="16253"/>
                    <a:pt x="31369" y="16442"/>
                  </a:cubicBezTo>
                  <a:cubicBezTo>
                    <a:pt x="31264" y="16694"/>
                    <a:pt x="31116" y="16946"/>
                    <a:pt x="30990" y="17157"/>
                  </a:cubicBezTo>
                  <a:cubicBezTo>
                    <a:pt x="30885" y="17367"/>
                    <a:pt x="30675" y="17472"/>
                    <a:pt x="30633" y="17703"/>
                  </a:cubicBezTo>
                  <a:cubicBezTo>
                    <a:pt x="30507" y="17703"/>
                    <a:pt x="30591" y="17892"/>
                    <a:pt x="30465" y="17892"/>
                  </a:cubicBezTo>
                  <a:lnTo>
                    <a:pt x="30465" y="18040"/>
                  </a:lnTo>
                  <a:cubicBezTo>
                    <a:pt x="30107" y="18502"/>
                    <a:pt x="29897" y="19028"/>
                    <a:pt x="29582" y="19469"/>
                  </a:cubicBezTo>
                  <a:lnTo>
                    <a:pt x="29582" y="19616"/>
                  </a:lnTo>
                  <a:cubicBezTo>
                    <a:pt x="29434" y="19764"/>
                    <a:pt x="29287" y="19911"/>
                    <a:pt x="29182" y="20058"/>
                  </a:cubicBezTo>
                  <a:cubicBezTo>
                    <a:pt x="29056" y="20226"/>
                    <a:pt x="28972" y="20394"/>
                    <a:pt x="28867" y="20563"/>
                  </a:cubicBezTo>
                  <a:cubicBezTo>
                    <a:pt x="28804" y="20668"/>
                    <a:pt x="28678" y="20689"/>
                    <a:pt x="28614" y="20773"/>
                  </a:cubicBezTo>
                  <a:cubicBezTo>
                    <a:pt x="28467" y="21004"/>
                    <a:pt x="28320" y="21256"/>
                    <a:pt x="28173" y="21446"/>
                  </a:cubicBezTo>
                  <a:cubicBezTo>
                    <a:pt x="28026" y="21656"/>
                    <a:pt x="27942" y="21866"/>
                    <a:pt x="27795" y="22076"/>
                  </a:cubicBezTo>
                  <a:cubicBezTo>
                    <a:pt x="27647" y="22308"/>
                    <a:pt x="27479" y="22539"/>
                    <a:pt x="27332" y="22812"/>
                  </a:cubicBezTo>
                  <a:cubicBezTo>
                    <a:pt x="27290" y="22917"/>
                    <a:pt x="27227" y="23001"/>
                    <a:pt x="27122" y="23064"/>
                  </a:cubicBezTo>
                  <a:cubicBezTo>
                    <a:pt x="27038" y="23128"/>
                    <a:pt x="26975" y="23212"/>
                    <a:pt x="26911" y="23317"/>
                  </a:cubicBezTo>
                  <a:cubicBezTo>
                    <a:pt x="26869" y="23443"/>
                    <a:pt x="26743" y="23485"/>
                    <a:pt x="26659" y="23548"/>
                  </a:cubicBezTo>
                  <a:cubicBezTo>
                    <a:pt x="26617" y="23632"/>
                    <a:pt x="26596" y="23695"/>
                    <a:pt x="26575" y="23779"/>
                  </a:cubicBezTo>
                  <a:cubicBezTo>
                    <a:pt x="26470" y="24053"/>
                    <a:pt x="26281" y="24305"/>
                    <a:pt x="26071" y="24515"/>
                  </a:cubicBezTo>
                  <a:cubicBezTo>
                    <a:pt x="25986" y="24578"/>
                    <a:pt x="25923" y="24683"/>
                    <a:pt x="25902" y="24788"/>
                  </a:cubicBezTo>
                  <a:cubicBezTo>
                    <a:pt x="25860" y="24978"/>
                    <a:pt x="25755" y="25167"/>
                    <a:pt x="25587" y="25293"/>
                  </a:cubicBezTo>
                  <a:cubicBezTo>
                    <a:pt x="25440" y="25440"/>
                    <a:pt x="25314" y="25608"/>
                    <a:pt x="25209" y="25798"/>
                  </a:cubicBezTo>
                  <a:cubicBezTo>
                    <a:pt x="25145" y="26029"/>
                    <a:pt x="24998" y="26239"/>
                    <a:pt x="24830" y="26428"/>
                  </a:cubicBezTo>
                  <a:cubicBezTo>
                    <a:pt x="24725" y="26533"/>
                    <a:pt x="24641" y="26681"/>
                    <a:pt x="24536" y="26786"/>
                  </a:cubicBezTo>
                  <a:cubicBezTo>
                    <a:pt x="24410" y="26891"/>
                    <a:pt x="24347" y="27038"/>
                    <a:pt x="24325" y="27185"/>
                  </a:cubicBezTo>
                  <a:cubicBezTo>
                    <a:pt x="24325" y="27269"/>
                    <a:pt x="24304" y="27332"/>
                    <a:pt x="24241" y="27374"/>
                  </a:cubicBezTo>
                  <a:cubicBezTo>
                    <a:pt x="24115" y="27501"/>
                    <a:pt x="24052" y="27690"/>
                    <a:pt x="23905" y="27795"/>
                  </a:cubicBezTo>
                  <a:lnTo>
                    <a:pt x="23905" y="27984"/>
                  </a:lnTo>
                  <a:cubicBezTo>
                    <a:pt x="23863" y="28005"/>
                    <a:pt x="23800" y="28026"/>
                    <a:pt x="23800" y="28047"/>
                  </a:cubicBezTo>
                  <a:cubicBezTo>
                    <a:pt x="23737" y="28257"/>
                    <a:pt x="23611" y="28426"/>
                    <a:pt x="23485" y="28594"/>
                  </a:cubicBezTo>
                  <a:cubicBezTo>
                    <a:pt x="23421" y="28699"/>
                    <a:pt x="23274" y="28678"/>
                    <a:pt x="23253" y="28783"/>
                  </a:cubicBezTo>
                  <a:cubicBezTo>
                    <a:pt x="23211" y="28930"/>
                    <a:pt x="23022" y="28972"/>
                    <a:pt x="23043" y="29140"/>
                  </a:cubicBezTo>
                  <a:cubicBezTo>
                    <a:pt x="22896" y="29225"/>
                    <a:pt x="22875" y="29372"/>
                    <a:pt x="22833" y="29498"/>
                  </a:cubicBezTo>
                  <a:cubicBezTo>
                    <a:pt x="22770" y="29645"/>
                    <a:pt x="22686" y="29792"/>
                    <a:pt x="22559" y="29876"/>
                  </a:cubicBezTo>
                  <a:cubicBezTo>
                    <a:pt x="22517" y="29897"/>
                    <a:pt x="22496" y="29960"/>
                    <a:pt x="22475" y="30002"/>
                  </a:cubicBezTo>
                  <a:cubicBezTo>
                    <a:pt x="22454" y="30213"/>
                    <a:pt x="22265" y="30297"/>
                    <a:pt x="22202" y="30465"/>
                  </a:cubicBezTo>
                  <a:cubicBezTo>
                    <a:pt x="21971" y="30591"/>
                    <a:pt x="21908" y="30843"/>
                    <a:pt x="21782" y="31054"/>
                  </a:cubicBezTo>
                  <a:cubicBezTo>
                    <a:pt x="21761" y="31138"/>
                    <a:pt x="21697" y="31222"/>
                    <a:pt x="21634" y="31285"/>
                  </a:cubicBezTo>
                  <a:cubicBezTo>
                    <a:pt x="21508" y="31411"/>
                    <a:pt x="21382" y="31558"/>
                    <a:pt x="21277" y="31705"/>
                  </a:cubicBezTo>
                  <a:cubicBezTo>
                    <a:pt x="21193" y="31853"/>
                    <a:pt x="21088" y="31979"/>
                    <a:pt x="20962" y="32105"/>
                  </a:cubicBezTo>
                  <a:cubicBezTo>
                    <a:pt x="20941" y="32126"/>
                    <a:pt x="20941" y="32126"/>
                    <a:pt x="20941" y="32147"/>
                  </a:cubicBezTo>
                  <a:lnTo>
                    <a:pt x="21025" y="32189"/>
                  </a:lnTo>
                  <a:cubicBezTo>
                    <a:pt x="20899" y="32336"/>
                    <a:pt x="20856" y="32525"/>
                    <a:pt x="20688" y="32631"/>
                  </a:cubicBezTo>
                  <a:cubicBezTo>
                    <a:pt x="20667" y="32778"/>
                    <a:pt x="20520" y="32820"/>
                    <a:pt x="20478" y="32946"/>
                  </a:cubicBezTo>
                  <a:cubicBezTo>
                    <a:pt x="20394" y="33156"/>
                    <a:pt x="20268" y="33345"/>
                    <a:pt x="20121" y="33535"/>
                  </a:cubicBezTo>
                  <a:cubicBezTo>
                    <a:pt x="20058" y="33640"/>
                    <a:pt x="19910" y="33682"/>
                    <a:pt x="19910" y="33829"/>
                  </a:cubicBezTo>
                  <a:lnTo>
                    <a:pt x="19826" y="33787"/>
                  </a:lnTo>
                  <a:cubicBezTo>
                    <a:pt x="19805" y="33955"/>
                    <a:pt x="19574" y="33997"/>
                    <a:pt x="19616" y="34186"/>
                  </a:cubicBezTo>
                  <a:cubicBezTo>
                    <a:pt x="19322" y="34376"/>
                    <a:pt x="18964" y="34964"/>
                    <a:pt x="18985" y="35196"/>
                  </a:cubicBezTo>
                  <a:cubicBezTo>
                    <a:pt x="18922" y="35259"/>
                    <a:pt x="18796" y="35385"/>
                    <a:pt x="18754" y="35427"/>
                  </a:cubicBezTo>
                  <a:cubicBezTo>
                    <a:pt x="18712" y="35469"/>
                    <a:pt x="18628" y="35511"/>
                    <a:pt x="18628" y="35553"/>
                  </a:cubicBezTo>
                  <a:cubicBezTo>
                    <a:pt x="18607" y="35805"/>
                    <a:pt x="18397" y="35973"/>
                    <a:pt x="18313" y="36205"/>
                  </a:cubicBezTo>
                  <a:cubicBezTo>
                    <a:pt x="18291" y="36268"/>
                    <a:pt x="18249" y="36310"/>
                    <a:pt x="18207" y="36331"/>
                  </a:cubicBezTo>
                  <a:cubicBezTo>
                    <a:pt x="18018" y="36394"/>
                    <a:pt x="17955" y="36583"/>
                    <a:pt x="17850" y="36709"/>
                  </a:cubicBezTo>
                  <a:lnTo>
                    <a:pt x="17598" y="37004"/>
                  </a:lnTo>
                  <a:cubicBezTo>
                    <a:pt x="17577" y="37025"/>
                    <a:pt x="17577" y="37046"/>
                    <a:pt x="17556" y="37067"/>
                  </a:cubicBezTo>
                  <a:cubicBezTo>
                    <a:pt x="17577" y="37109"/>
                    <a:pt x="17619" y="37172"/>
                    <a:pt x="17619" y="37172"/>
                  </a:cubicBezTo>
                  <a:cubicBezTo>
                    <a:pt x="17619" y="37340"/>
                    <a:pt x="17408" y="37361"/>
                    <a:pt x="17408" y="37466"/>
                  </a:cubicBezTo>
                  <a:cubicBezTo>
                    <a:pt x="17387" y="37613"/>
                    <a:pt x="17261" y="37676"/>
                    <a:pt x="17219" y="37760"/>
                  </a:cubicBezTo>
                  <a:cubicBezTo>
                    <a:pt x="17156" y="38118"/>
                    <a:pt x="16967" y="38454"/>
                    <a:pt x="16652" y="38644"/>
                  </a:cubicBezTo>
                  <a:cubicBezTo>
                    <a:pt x="16631" y="38749"/>
                    <a:pt x="16610" y="38833"/>
                    <a:pt x="16567" y="38917"/>
                  </a:cubicBezTo>
                  <a:cubicBezTo>
                    <a:pt x="16462" y="39064"/>
                    <a:pt x="16378" y="39232"/>
                    <a:pt x="16294" y="39400"/>
                  </a:cubicBezTo>
                  <a:cubicBezTo>
                    <a:pt x="16273" y="39590"/>
                    <a:pt x="16168" y="39737"/>
                    <a:pt x="16042" y="39863"/>
                  </a:cubicBezTo>
                  <a:cubicBezTo>
                    <a:pt x="15979" y="39905"/>
                    <a:pt x="15895" y="39905"/>
                    <a:pt x="15853" y="40010"/>
                  </a:cubicBezTo>
                  <a:cubicBezTo>
                    <a:pt x="15853" y="40157"/>
                    <a:pt x="15642" y="40199"/>
                    <a:pt x="15642" y="40389"/>
                  </a:cubicBezTo>
                  <a:cubicBezTo>
                    <a:pt x="15390" y="40473"/>
                    <a:pt x="15306" y="40725"/>
                    <a:pt x="15138" y="40914"/>
                  </a:cubicBezTo>
                  <a:cubicBezTo>
                    <a:pt x="14991" y="41019"/>
                    <a:pt x="14928" y="41166"/>
                    <a:pt x="14907" y="41356"/>
                  </a:cubicBezTo>
                  <a:cubicBezTo>
                    <a:pt x="14907" y="41356"/>
                    <a:pt x="14928" y="41377"/>
                    <a:pt x="14886" y="41398"/>
                  </a:cubicBezTo>
                  <a:cubicBezTo>
                    <a:pt x="14860" y="41398"/>
                    <a:pt x="14838" y="41394"/>
                    <a:pt x="14819" y="41394"/>
                  </a:cubicBezTo>
                  <a:cubicBezTo>
                    <a:pt x="14789" y="41394"/>
                    <a:pt x="14764" y="41402"/>
                    <a:pt x="14738" y="41440"/>
                  </a:cubicBezTo>
                  <a:cubicBezTo>
                    <a:pt x="14738" y="41440"/>
                    <a:pt x="14759" y="41461"/>
                    <a:pt x="14780" y="41503"/>
                  </a:cubicBezTo>
                  <a:cubicBezTo>
                    <a:pt x="14633" y="41629"/>
                    <a:pt x="14528" y="41797"/>
                    <a:pt x="14465" y="41986"/>
                  </a:cubicBezTo>
                  <a:cubicBezTo>
                    <a:pt x="14423" y="42155"/>
                    <a:pt x="14234" y="42260"/>
                    <a:pt x="14213" y="42449"/>
                  </a:cubicBezTo>
                  <a:cubicBezTo>
                    <a:pt x="14045" y="42491"/>
                    <a:pt x="14024" y="42638"/>
                    <a:pt x="13981" y="42764"/>
                  </a:cubicBezTo>
                  <a:cubicBezTo>
                    <a:pt x="13939" y="42890"/>
                    <a:pt x="13897" y="43017"/>
                    <a:pt x="13813" y="43122"/>
                  </a:cubicBezTo>
                  <a:lnTo>
                    <a:pt x="13813" y="43290"/>
                  </a:lnTo>
                  <a:lnTo>
                    <a:pt x="13708" y="43353"/>
                  </a:lnTo>
                  <a:lnTo>
                    <a:pt x="13750" y="43416"/>
                  </a:lnTo>
                  <a:cubicBezTo>
                    <a:pt x="13624" y="43542"/>
                    <a:pt x="13498" y="43626"/>
                    <a:pt x="13498" y="43794"/>
                  </a:cubicBezTo>
                  <a:cubicBezTo>
                    <a:pt x="13498" y="43858"/>
                    <a:pt x="13477" y="43879"/>
                    <a:pt x="13435" y="43900"/>
                  </a:cubicBezTo>
                  <a:cubicBezTo>
                    <a:pt x="13246" y="44152"/>
                    <a:pt x="13056" y="44425"/>
                    <a:pt x="12888" y="44699"/>
                  </a:cubicBezTo>
                  <a:cubicBezTo>
                    <a:pt x="12783" y="44993"/>
                    <a:pt x="12615" y="45245"/>
                    <a:pt x="12405" y="45476"/>
                  </a:cubicBezTo>
                  <a:cubicBezTo>
                    <a:pt x="12321" y="45540"/>
                    <a:pt x="12257" y="45645"/>
                    <a:pt x="12236" y="45750"/>
                  </a:cubicBezTo>
                  <a:cubicBezTo>
                    <a:pt x="12194" y="46002"/>
                    <a:pt x="12026" y="46233"/>
                    <a:pt x="11816" y="46359"/>
                  </a:cubicBezTo>
                  <a:cubicBezTo>
                    <a:pt x="11795" y="46359"/>
                    <a:pt x="11774" y="46402"/>
                    <a:pt x="11774" y="46423"/>
                  </a:cubicBezTo>
                  <a:cubicBezTo>
                    <a:pt x="11816" y="46528"/>
                    <a:pt x="11711" y="46654"/>
                    <a:pt x="11690" y="46717"/>
                  </a:cubicBezTo>
                  <a:cubicBezTo>
                    <a:pt x="11648" y="46780"/>
                    <a:pt x="11606" y="46843"/>
                    <a:pt x="11585" y="46906"/>
                  </a:cubicBezTo>
                  <a:cubicBezTo>
                    <a:pt x="11501" y="47095"/>
                    <a:pt x="11395" y="47285"/>
                    <a:pt x="11248" y="47453"/>
                  </a:cubicBezTo>
                  <a:cubicBezTo>
                    <a:pt x="10954" y="47747"/>
                    <a:pt x="10786" y="48126"/>
                    <a:pt x="10534" y="48420"/>
                  </a:cubicBezTo>
                  <a:cubicBezTo>
                    <a:pt x="10491" y="48483"/>
                    <a:pt x="10407" y="48525"/>
                    <a:pt x="10407" y="48588"/>
                  </a:cubicBezTo>
                  <a:cubicBezTo>
                    <a:pt x="10407" y="48672"/>
                    <a:pt x="10365" y="48735"/>
                    <a:pt x="10302" y="48777"/>
                  </a:cubicBezTo>
                  <a:cubicBezTo>
                    <a:pt x="10134" y="48924"/>
                    <a:pt x="10008" y="49135"/>
                    <a:pt x="9945" y="49345"/>
                  </a:cubicBezTo>
                  <a:cubicBezTo>
                    <a:pt x="9903" y="49450"/>
                    <a:pt x="9861" y="49534"/>
                    <a:pt x="9798" y="49618"/>
                  </a:cubicBezTo>
                  <a:cubicBezTo>
                    <a:pt x="9693" y="49765"/>
                    <a:pt x="9608" y="49913"/>
                    <a:pt x="9545" y="50081"/>
                  </a:cubicBezTo>
                  <a:cubicBezTo>
                    <a:pt x="9503" y="50186"/>
                    <a:pt x="9440" y="50291"/>
                    <a:pt x="9377" y="50396"/>
                  </a:cubicBezTo>
                  <a:cubicBezTo>
                    <a:pt x="9230" y="50543"/>
                    <a:pt x="9167" y="50733"/>
                    <a:pt x="9020" y="50880"/>
                  </a:cubicBezTo>
                  <a:cubicBezTo>
                    <a:pt x="8957" y="50922"/>
                    <a:pt x="9020" y="51006"/>
                    <a:pt x="8957" y="51048"/>
                  </a:cubicBezTo>
                  <a:cubicBezTo>
                    <a:pt x="8915" y="51069"/>
                    <a:pt x="8873" y="51090"/>
                    <a:pt x="8831" y="51132"/>
                  </a:cubicBezTo>
                  <a:cubicBezTo>
                    <a:pt x="8620" y="51342"/>
                    <a:pt x="8473" y="51595"/>
                    <a:pt x="8368" y="51889"/>
                  </a:cubicBezTo>
                  <a:cubicBezTo>
                    <a:pt x="8305" y="52057"/>
                    <a:pt x="8221" y="52204"/>
                    <a:pt x="8116" y="52351"/>
                  </a:cubicBezTo>
                  <a:cubicBezTo>
                    <a:pt x="8032" y="52457"/>
                    <a:pt x="7905" y="52541"/>
                    <a:pt x="7905" y="52688"/>
                  </a:cubicBezTo>
                  <a:cubicBezTo>
                    <a:pt x="7905" y="52793"/>
                    <a:pt x="7863" y="52898"/>
                    <a:pt x="7779" y="52982"/>
                  </a:cubicBezTo>
                  <a:cubicBezTo>
                    <a:pt x="7737" y="53066"/>
                    <a:pt x="7695" y="53129"/>
                    <a:pt x="7653" y="53213"/>
                  </a:cubicBezTo>
                  <a:cubicBezTo>
                    <a:pt x="7569" y="53255"/>
                    <a:pt x="7485" y="53319"/>
                    <a:pt x="7443" y="53403"/>
                  </a:cubicBezTo>
                  <a:cubicBezTo>
                    <a:pt x="7317" y="53676"/>
                    <a:pt x="7170" y="53928"/>
                    <a:pt x="7001" y="54181"/>
                  </a:cubicBezTo>
                  <a:cubicBezTo>
                    <a:pt x="6791" y="54475"/>
                    <a:pt x="6644" y="54811"/>
                    <a:pt x="6413" y="55085"/>
                  </a:cubicBezTo>
                  <a:cubicBezTo>
                    <a:pt x="6308" y="55232"/>
                    <a:pt x="6181" y="55358"/>
                    <a:pt x="6013" y="55442"/>
                  </a:cubicBezTo>
                  <a:cubicBezTo>
                    <a:pt x="6034" y="55547"/>
                    <a:pt x="5950" y="55610"/>
                    <a:pt x="5887" y="55694"/>
                  </a:cubicBezTo>
                  <a:lnTo>
                    <a:pt x="5950" y="55757"/>
                  </a:lnTo>
                  <a:cubicBezTo>
                    <a:pt x="5677" y="55947"/>
                    <a:pt x="5614" y="56283"/>
                    <a:pt x="5404" y="56493"/>
                  </a:cubicBezTo>
                  <a:cubicBezTo>
                    <a:pt x="5362" y="56788"/>
                    <a:pt x="5235" y="57040"/>
                    <a:pt x="5025" y="57229"/>
                  </a:cubicBezTo>
                  <a:lnTo>
                    <a:pt x="5067" y="57292"/>
                  </a:lnTo>
                  <a:cubicBezTo>
                    <a:pt x="4857" y="57502"/>
                    <a:pt x="4773" y="57797"/>
                    <a:pt x="4584" y="58028"/>
                  </a:cubicBezTo>
                  <a:cubicBezTo>
                    <a:pt x="4542" y="58070"/>
                    <a:pt x="4521" y="58112"/>
                    <a:pt x="4521" y="58175"/>
                  </a:cubicBezTo>
                  <a:cubicBezTo>
                    <a:pt x="4521" y="58322"/>
                    <a:pt x="4457" y="58470"/>
                    <a:pt x="4352" y="58575"/>
                  </a:cubicBezTo>
                  <a:cubicBezTo>
                    <a:pt x="4226" y="58764"/>
                    <a:pt x="4121" y="58974"/>
                    <a:pt x="4037" y="59184"/>
                  </a:cubicBezTo>
                  <a:cubicBezTo>
                    <a:pt x="3890" y="59395"/>
                    <a:pt x="3785" y="59584"/>
                    <a:pt x="3680" y="59815"/>
                  </a:cubicBezTo>
                  <a:cubicBezTo>
                    <a:pt x="3659" y="59920"/>
                    <a:pt x="3595" y="60025"/>
                    <a:pt x="3532" y="60109"/>
                  </a:cubicBezTo>
                  <a:cubicBezTo>
                    <a:pt x="3406" y="60236"/>
                    <a:pt x="3301" y="60404"/>
                    <a:pt x="3217" y="60572"/>
                  </a:cubicBezTo>
                  <a:cubicBezTo>
                    <a:pt x="3112" y="60782"/>
                    <a:pt x="2986" y="60971"/>
                    <a:pt x="2818" y="61140"/>
                  </a:cubicBezTo>
                  <a:cubicBezTo>
                    <a:pt x="2712" y="61224"/>
                    <a:pt x="2628" y="61350"/>
                    <a:pt x="2607" y="61476"/>
                  </a:cubicBezTo>
                  <a:cubicBezTo>
                    <a:pt x="2607" y="61518"/>
                    <a:pt x="2565" y="61539"/>
                    <a:pt x="2544" y="61581"/>
                  </a:cubicBezTo>
                  <a:cubicBezTo>
                    <a:pt x="2460" y="61728"/>
                    <a:pt x="2397" y="61896"/>
                    <a:pt x="2292" y="62044"/>
                  </a:cubicBezTo>
                  <a:cubicBezTo>
                    <a:pt x="2145" y="62317"/>
                    <a:pt x="2019" y="62569"/>
                    <a:pt x="1871" y="62843"/>
                  </a:cubicBezTo>
                  <a:lnTo>
                    <a:pt x="1914" y="62885"/>
                  </a:lnTo>
                  <a:lnTo>
                    <a:pt x="1745" y="63053"/>
                  </a:lnTo>
                  <a:cubicBezTo>
                    <a:pt x="1745" y="63137"/>
                    <a:pt x="1724" y="63200"/>
                    <a:pt x="1724" y="63263"/>
                  </a:cubicBezTo>
                  <a:cubicBezTo>
                    <a:pt x="1661" y="63368"/>
                    <a:pt x="1556" y="63452"/>
                    <a:pt x="1556" y="63578"/>
                  </a:cubicBezTo>
                  <a:cubicBezTo>
                    <a:pt x="1556" y="63726"/>
                    <a:pt x="1430" y="63768"/>
                    <a:pt x="1409" y="63873"/>
                  </a:cubicBezTo>
                  <a:cubicBezTo>
                    <a:pt x="1367" y="63978"/>
                    <a:pt x="1325" y="64083"/>
                    <a:pt x="1262" y="64167"/>
                  </a:cubicBezTo>
                  <a:cubicBezTo>
                    <a:pt x="1030" y="64546"/>
                    <a:pt x="799" y="64945"/>
                    <a:pt x="568" y="65323"/>
                  </a:cubicBezTo>
                  <a:cubicBezTo>
                    <a:pt x="484" y="65429"/>
                    <a:pt x="421" y="65534"/>
                    <a:pt x="379" y="65639"/>
                  </a:cubicBezTo>
                  <a:cubicBezTo>
                    <a:pt x="274" y="65933"/>
                    <a:pt x="190" y="66249"/>
                    <a:pt x="84" y="66543"/>
                  </a:cubicBezTo>
                  <a:cubicBezTo>
                    <a:pt x="105" y="66585"/>
                    <a:pt x="168" y="66543"/>
                    <a:pt x="168" y="66606"/>
                  </a:cubicBezTo>
                  <a:lnTo>
                    <a:pt x="0" y="66795"/>
                  </a:lnTo>
                  <a:lnTo>
                    <a:pt x="84" y="66879"/>
                  </a:lnTo>
                  <a:lnTo>
                    <a:pt x="232" y="66795"/>
                  </a:lnTo>
                  <a:lnTo>
                    <a:pt x="190" y="66711"/>
                  </a:lnTo>
                  <a:lnTo>
                    <a:pt x="190" y="66711"/>
                  </a:lnTo>
                  <a:cubicBezTo>
                    <a:pt x="208" y="66716"/>
                    <a:pt x="223" y="66719"/>
                    <a:pt x="236" y="66719"/>
                  </a:cubicBezTo>
                  <a:cubicBezTo>
                    <a:pt x="329" y="66719"/>
                    <a:pt x="308" y="66601"/>
                    <a:pt x="400" y="66564"/>
                  </a:cubicBezTo>
                  <a:lnTo>
                    <a:pt x="547" y="66564"/>
                  </a:lnTo>
                  <a:cubicBezTo>
                    <a:pt x="568" y="66480"/>
                    <a:pt x="547" y="66396"/>
                    <a:pt x="631" y="66333"/>
                  </a:cubicBezTo>
                  <a:cubicBezTo>
                    <a:pt x="736" y="66270"/>
                    <a:pt x="652" y="66164"/>
                    <a:pt x="715" y="66080"/>
                  </a:cubicBezTo>
                  <a:cubicBezTo>
                    <a:pt x="778" y="66080"/>
                    <a:pt x="841" y="66038"/>
                    <a:pt x="862" y="65975"/>
                  </a:cubicBezTo>
                  <a:cubicBezTo>
                    <a:pt x="1094" y="65534"/>
                    <a:pt x="1430" y="65155"/>
                    <a:pt x="1619" y="64693"/>
                  </a:cubicBezTo>
                  <a:cubicBezTo>
                    <a:pt x="1661" y="64609"/>
                    <a:pt x="1745" y="64588"/>
                    <a:pt x="1808" y="64546"/>
                  </a:cubicBezTo>
                  <a:cubicBezTo>
                    <a:pt x="1808" y="64525"/>
                    <a:pt x="1787" y="64482"/>
                    <a:pt x="1808" y="64461"/>
                  </a:cubicBezTo>
                  <a:cubicBezTo>
                    <a:pt x="1914" y="64293"/>
                    <a:pt x="2019" y="64125"/>
                    <a:pt x="2166" y="63978"/>
                  </a:cubicBezTo>
                  <a:cubicBezTo>
                    <a:pt x="2229" y="63915"/>
                    <a:pt x="2271" y="63852"/>
                    <a:pt x="2292" y="63768"/>
                  </a:cubicBezTo>
                  <a:cubicBezTo>
                    <a:pt x="2292" y="63663"/>
                    <a:pt x="2334" y="63578"/>
                    <a:pt x="2397" y="63515"/>
                  </a:cubicBezTo>
                  <a:cubicBezTo>
                    <a:pt x="2418" y="63473"/>
                    <a:pt x="2502" y="63389"/>
                    <a:pt x="2418" y="63305"/>
                  </a:cubicBezTo>
                  <a:cubicBezTo>
                    <a:pt x="2481" y="63284"/>
                    <a:pt x="2565" y="63263"/>
                    <a:pt x="2586" y="63200"/>
                  </a:cubicBezTo>
                  <a:cubicBezTo>
                    <a:pt x="2691" y="62758"/>
                    <a:pt x="3028" y="62464"/>
                    <a:pt x="3217" y="62065"/>
                  </a:cubicBezTo>
                  <a:cubicBezTo>
                    <a:pt x="3343" y="61854"/>
                    <a:pt x="3511" y="61665"/>
                    <a:pt x="3616" y="61434"/>
                  </a:cubicBezTo>
                  <a:cubicBezTo>
                    <a:pt x="3743" y="61413"/>
                    <a:pt x="3806" y="61287"/>
                    <a:pt x="3890" y="61203"/>
                  </a:cubicBezTo>
                  <a:cubicBezTo>
                    <a:pt x="3890" y="61055"/>
                    <a:pt x="4016" y="60950"/>
                    <a:pt x="4037" y="60803"/>
                  </a:cubicBezTo>
                  <a:cubicBezTo>
                    <a:pt x="4037" y="60677"/>
                    <a:pt x="4184" y="60593"/>
                    <a:pt x="4247" y="60488"/>
                  </a:cubicBezTo>
                  <a:cubicBezTo>
                    <a:pt x="4268" y="60446"/>
                    <a:pt x="4331" y="60425"/>
                    <a:pt x="4331" y="60383"/>
                  </a:cubicBezTo>
                  <a:cubicBezTo>
                    <a:pt x="4415" y="60130"/>
                    <a:pt x="4521" y="59878"/>
                    <a:pt x="4689" y="59668"/>
                  </a:cubicBezTo>
                  <a:cubicBezTo>
                    <a:pt x="4836" y="59458"/>
                    <a:pt x="4941" y="59205"/>
                    <a:pt x="5067" y="58974"/>
                  </a:cubicBezTo>
                  <a:cubicBezTo>
                    <a:pt x="5193" y="58785"/>
                    <a:pt x="5277" y="58596"/>
                    <a:pt x="5340" y="58385"/>
                  </a:cubicBezTo>
                  <a:cubicBezTo>
                    <a:pt x="5593" y="58175"/>
                    <a:pt x="5761" y="57923"/>
                    <a:pt x="5992" y="57755"/>
                  </a:cubicBezTo>
                  <a:lnTo>
                    <a:pt x="5992" y="57565"/>
                  </a:lnTo>
                  <a:cubicBezTo>
                    <a:pt x="6181" y="57376"/>
                    <a:pt x="6202" y="57082"/>
                    <a:pt x="6434" y="56935"/>
                  </a:cubicBezTo>
                  <a:lnTo>
                    <a:pt x="6434" y="56746"/>
                  </a:lnTo>
                  <a:cubicBezTo>
                    <a:pt x="6602" y="56703"/>
                    <a:pt x="6581" y="56472"/>
                    <a:pt x="6707" y="56451"/>
                  </a:cubicBezTo>
                  <a:cubicBezTo>
                    <a:pt x="6812" y="56367"/>
                    <a:pt x="6686" y="56262"/>
                    <a:pt x="6812" y="56220"/>
                  </a:cubicBezTo>
                  <a:cubicBezTo>
                    <a:pt x="6812" y="56157"/>
                    <a:pt x="6791" y="56094"/>
                    <a:pt x="6854" y="56031"/>
                  </a:cubicBezTo>
                  <a:cubicBezTo>
                    <a:pt x="7043" y="55947"/>
                    <a:pt x="7107" y="55715"/>
                    <a:pt x="7338" y="55694"/>
                  </a:cubicBezTo>
                  <a:cubicBezTo>
                    <a:pt x="7506" y="55148"/>
                    <a:pt x="7821" y="54685"/>
                    <a:pt x="8284" y="54349"/>
                  </a:cubicBezTo>
                  <a:cubicBezTo>
                    <a:pt x="8305" y="54307"/>
                    <a:pt x="8242" y="54307"/>
                    <a:pt x="8242" y="54286"/>
                  </a:cubicBezTo>
                  <a:cubicBezTo>
                    <a:pt x="8263" y="54160"/>
                    <a:pt x="8389" y="54202"/>
                    <a:pt x="8431" y="54096"/>
                  </a:cubicBezTo>
                  <a:cubicBezTo>
                    <a:pt x="8494" y="53865"/>
                    <a:pt x="8746" y="53718"/>
                    <a:pt x="8746" y="53466"/>
                  </a:cubicBezTo>
                  <a:cubicBezTo>
                    <a:pt x="8746" y="53445"/>
                    <a:pt x="8746" y="53445"/>
                    <a:pt x="8746" y="53445"/>
                  </a:cubicBezTo>
                  <a:lnTo>
                    <a:pt x="8852" y="53403"/>
                  </a:lnTo>
                  <a:lnTo>
                    <a:pt x="8810" y="53340"/>
                  </a:lnTo>
                  <a:cubicBezTo>
                    <a:pt x="8873" y="53255"/>
                    <a:pt x="8894" y="53171"/>
                    <a:pt x="8957" y="53108"/>
                  </a:cubicBezTo>
                  <a:cubicBezTo>
                    <a:pt x="9167" y="52856"/>
                    <a:pt x="9398" y="52625"/>
                    <a:pt x="9419" y="52267"/>
                  </a:cubicBezTo>
                  <a:cubicBezTo>
                    <a:pt x="9545" y="52162"/>
                    <a:pt x="9650" y="52036"/>
                    <a:pt x="9714" y="51910"/>
                  </a:cubicBezTo>
                  <a:cubicBezTo>
                    <a:pt x="9903" y="51595"/>
                    <a:pt x="10092" y="51279"/>
                    <a:pt x="10323" y="51006"/>
                  </a:cubicBezTo>
                  <a:cubicBezTo>
                    <a:pt x="10534" y="50712"/>
                    <a:pt x="10744" y="50396"/>
                    <a:pt x="10933" y="50081"/>
                  </a:cubicBezTo>
                  <a:cubicBezTo>
                    <a:pt x="11059" y="49828"/>
                    <a:pt x="11227" y="49576"/>
                    <a:pt x="11395" y="49345"/>
                  </a:cubicBezTo>
                  <a:cubicBezTo>
                    <a:pt x="11585" y="49177"/>
                    <a:pt x="11711" y="48966"/>
                    <a:pt x="11774" y="48735"/>
                  </a:cubicBezTo>
                  <a:cubicBezTo>
                    <a:pt x="11900" y="48504"/>
                    <a:pt x="12047" y="48294"/>
                    <a:pt x="12236" y="48104"/>
                  </a:cubicBezTo>
                  <a:cubicBezTo>
                    <a:pt x="12447" y="47999"/>
                    <a:pt x="12510" y="47768"/>
                    <a:pt x="12615" y="47558"/>
                  </a:cubicBezTo>
                  <a:cubicBezTo>
                    <a:pt x="12573" y="47453"/>
                    <a:pt x="12636" y="47369"/>
                    <a:pt x="12699" y="47306"/>
                  </a:cubicBezTo>
                  <a:cubicBezTo>
                    <a:pt x="12930" y="47053"/>
                    <a:pt x="13141" y="46780"/>
                    <a:pt x="13309" y="46486"/>
                  </a:cubicBezTo>
                  <a:cubicBezTo>
                    <a:pt x="13372" y="46402"/>
                    <a:pt x="13456" y="46338"/>
                    <a:pt x="13456" y="46233"/>
                  </a:cubicBezTo>
                  <a:lnTo>
                    <a:pt x="13582" y="46233"/>
                  </a:lnTo>
                  <a:cubicBezTo>
                    <a:pt x="13624" y="46170"/>
                    <a:pt x="13666" y="46128"/>
                    <a:pt x="13687" y="46065"/>
                  </a:cubicBezTo>
                  <a:cubicBezTo>
                    <a:pt x="13834" y="45918"/>
                    <a:pt x="13918" y="45729"/>
                    <a:pt x="13939" y="45540"/>
                  </a:cubicBezTo>
                  <a:cubicBezTo>
                    <a:pt x="13939" y="45434"/>
                    <a:pt x="13981" y="45350"/>
                    <a:pt x="14045" y="45287"/>
                  </a:cubicBezTo>
                  <a:cubicBezTo>
                    <a:pt x="14087" y="45224"/>
                    <a:pt x="14129" y="45182"/>
                    <a:pt x="14108" y="45098"/>
                  </a:cubicBezTo>
                  <a:cubicBezTo>
                    <a:pt x="14108" y="45035"/>
                    <a:pt x="14150" y="44951"/>
                    <a:pt x="14192" y="44909"/>
                  </a:cubicBezTo>
                  <a:cubicBezTo>
                    <a:pt x="14381" y="44656"/>
                    <a:pt x="14528" y="44383"/>
                    <a:pt x="14675" y="44110"/>
                  </a:cubicBezTo>
                  <a:cubicBezTo>
                    <a:pt x="14822" y="43921"/>
                    <a:pt x="14928" y="43710"/>
                    <a:pt x="15075" y="43521"/>
                  </a:cubicBezTo>
                  <a:cubicBezTo>
                    <a:pt x="15180" y="43437"/>
                    <a:pt x="15243" y="43311"/>
                    <a:pt x="15264" y="43185"/>
                  </a:cubicBezTo>
                  <a:lnTo>
                    <a:pt x="15390" y="43248"/>
                  </a:lnTo>
                  <a:cubicBezTo>
                    <a:pt x="15600" y="43059"/>
                    <a:pt x="15684" y="42785"/>
                    <a:pt x="15874" y="42575"/>
                  </a:cubicBezTo>
                  <a:cubicBezTo>
                    <a:pt x="15979" y="42491"/>
                    <a:pt x="16042" y="42386"/>
                    <a:pt x="16063" y="42260"/>
                  </a:cubicBezTo>
                  <a:cubicBezTo>
                    <a:pt x="16084" y="42155"/>
                    <a:pt x="16210" y="42113"/>
                    <a:pt x="16231" y="41986"/>
                  </a:cubicBezTo>
                  <a:cubicBezTo>
                    <a:pt x="16315" y="41608"/>
                    <a:pt x="16525" y="41272"/>
                    <a:pt x="16841" y="41040"/>
                  </a:cubicBezTo>
                  <a:cubicBezTo>
                    <a:pt x="17072" y="40851"/>
                    <a:pt x="17261" y="40599"/>
                    <a:pt x="17345" y="40304"/>
                  </a:cubicBezTo>
                  <a:cubicBezTo>
                    <a:pt x="17387" y="40157"/>
                    <a:pt x="17493" y="40031"/>
                    <a:pt x="17619" y="39926"/>
                  </a:cubicBezTo>
                  <a:cubicBezTo>
                    <a:pt x="17645" y="39939"/>
                    <a:pt x="17663" y="39968"/>
                    <a:pt x="17678" y="39968"/>
                  </a:cubicBezTo>
                  <a:cubicBezTo>
                    <a:pt x="17687" y="39968"/>
                    <a:pt x="17695" y="39958"/>
                    <a:pt x="17703" y="39926"/>
                  </a:cubicBezTo>
                  <a:cubicBezTo>
                    <a:pt x="17703" y="39758"/>
                    <a:pt x="17724" y="39590"/>
                    <a:pt x="17808" y="39421"/>
                  </a:cubicBezTo>
                  <a:lnTo>
                    <a:pt x="17976" y="39421"/>
                  </a:lnTo>
                  <a:cubicBezTo>
                    <a:pt x="18123" y="39211"/>
                    <a:pt x="18228" y="39022"/>
                    <a:pt x="18397" y="38791"/>
                  </a:cubicBezTo>
                  <a:cubicBezTo>
                    <a:pt x="18565" y="38580"/>
                    <a:pt x="18670" y="38328"/>
                    <a:pt x="18859" y="38118"/>
                  </a:cubicBezTo>
                  <a:cubicBezTo>
                    <a:pt x="18985" y="37992"/>
                    <a:pt x="19027" y="37824"/>
                    <a:pt x="19006" y="37655"/>
                  </a:cubicBezTo>
                  <a:cubicBezTo>
                    <a:pt x="19006" y="37634"/>
                    <a:pt x="19048" y="37571"/>
                    <a:pt x="19048" y="37550"/>
                  </a:cubicBezTo>
                  <a:cubicBezTo>
                    <a:pt x="19048" y="37508"/>
                    <a:pt x="19132" y="37529"/>
                    <a:pt x="19196" y="37487"/>
                  </a:cubicBezTo>
                  <a:cubicBezTo>
                    <a:pt x="19196" y="37424"/>
                    <a:pt x="19196" y="37361"/>
                    <a:pt x="19196" y="37277"/>
                  </a:cubicBezTo>
                  <a:lnTo>
                    <a:pt x="19364" y="37172"/>
                  </a:lnTo>
                  <a:cubicBezTo>
                    <a:pt x="19364" y="37151"/>
                    <a:pt x="19343" y="37130"/>
                    <a:pt x="19322" y="37109"/>
                  </a:cubicBezTo>
                  <a:cubicBezTo>
                    <a:pt x="19301" y="37088"/>
                    <a:pt x="19322" y="37067"/>
                    <a:pt x="19322" y="37025"/>
                  </a:cubicBezTo>
                  <a:cubicBezTo>
                    <a:pt x="19406" y="36667"/>
                    <a:pt x="19679" y="36415"/>
                    <a:pt x="19910" y="36163"/>
                  </a:cubicBezTo>
                  <a:cubicBezTo>
                    <a:pt x="20394" y="35868"/>
                    <a:pt x="20541" y="35364"/>
                    <a:pt x="20793" y="34922"/>
                  </a:cubicBezTo>
                  <a:cubicBezTo>
                    <a:pt x="20793" y="34754"/>
                    <a:pt x="20920" y="34628"/>
                    <a:pt x="21025" y="34481"/>
                  </a:cubicBezTo>
                  <a:cubicBezTo>
                    <a:pt x="21130" y="34334"/>
                    <a:pt x="21256" y="34165"/>
                    <a:pt x="21361" y="34018"/>
                  </a:cubicBezTo>
                  <a:cubicBezTo>
                    <a:pt x="21508" y="33745"/>
                    <a:pt x="21824" y="33598"/>
                    <a:pt x="21887" y="33240"/>
                  </a:cubicBezTo>
                  <a:cubicBezTo>
                    <a:pt x="21887" y="33219"/>
                    <a:pt x="21929" y="33219"/>
                    <a:pt x="21929" y="33198"/>
                  </a:cubicBezTo>
                  <a:cubicBezTo>
                    <a:pt x="22118" y="32967"/>
                    <a:pt x="22328" y="32736"/>
                    <a:pt x="22538" y="32504"/>
                  </a:cubicBezTo>
                  <a:cubicBezTo>
                    <a:pt x="22749" y="32315"/>
                    <a:pt x="22896" y="32063"/>
                    <a:pt x="22980" y="31790"/>
                  </a:cubicBezTo>
                  <a:cubicBezTo>
                    <a:pt x="23169" y="31684"/>
                    <a:pt x="23316" y="31495"/>
                    <a:pt x="23337" y="31285"/>
                  </a:cubicBezTo>
                  <a:cubicBezTo>
                    <a:pt x="23358" y="31180"/>
                    <a:pt x="23421" y="31075"/>
                    <a:pt x="23485" y="31012"/>
                  </a:cubicBezTo>
                  <a:cubicBezTo>
                    <a:pt x="23632" y="30864"/>
                    <a:pt x="23716" y="30696"/>
                    <a:pt x="23716" y="30486"/>
                  </a:cubicBezTo>
                  <a:cubicBezTo>
                    <a:pt x="23947" y="30465"/>
                    <a:pt x="23968" y="30276"/>
                    <a:pt x="24073" y="30150"/>
                  </a:cubicBezTo>
                  <a:lnTo>
                    <a:pt x="24073" y="29855"/>
                  </a:lnTo>
                  <a:cubicBezTo>
                    <a:pt x="24178" y="29750"/>
                    <a:pt x="24325" y="29666"/>
                    <a:pt x="24368" y="29498"/>
                  </a:cubicBezTo>
                  <a:cubicBezTo>
                    <a:pt x="24410" y="29393"/>
                    <a:pt x="24515" y="29288"/>
                    <a:pt x="24620" y="29246"/>
                  </a:cubicBezTo>
                  <a:lnTo>
                    <a:pt x="24620" y="29119"/>
                  </a:lnTo>
                  <a:cubicBezTo>
                    <a:pt x="24914" y="28951"/>
                    <a:pt x="25103" y="28678"/>
                    <a:pt x="25166" y="28363"/>
                  </a:cubicBezTo>
                  <a:cubicBezTo>
                    <a:pt x="25187" y="28236"/>
                    <a:pt x="25251" y="28110"/>
                    <a:pt x="25356" y="28026"/>
                  </a:cubicBezTo>
                  <a:cubicBezTo>
                    <a:pt x="25524" y="27858"/>
                    <a:pt x="25692" y="27690"/>
                    <a:pt x="25860" y="27501"/>
                  </a:cubicBezTo>
                  <a:cubicBezTo>
                    <a:pt x="25881" y="27438"/>
                    <a:pt x="25839" y="27353"/>
                    <a:pt x="25881" y="27311"/>
                  </a:cubicBezTo>
                  <a:cubicBezTo>
                    <a:pt x="26176" y="27101"/>
                    <a:pt x="26365" y="26807"/>
                    <a:pt x="26407" y="26470"/>
                  </a:cubicBezTo>
                  <a:cubicBezTo>
                    <a:pt x="26449" y="26260"/>
                    <a:pt x="26533" y="26050"/>
                    <a:pt x="26680" y="25882"/>
                  </a:cubicBezTo>
                  <a:cubicBezTo>
                    <a:pt x="26954" y="25629"/>
                    <a:pt x="27164" y="25314"/>
                    <a:pt x="27290" y="24957"/>
                  </a:cubicBezTo>
                  <a:cubicBezTo>
                    <a:pt x="27458" y="24915"/>
                    <a:pt x="27584" y="24767"/>
                    <a:pt x="27626" y="24599"/>
                  </a:cubicBezTo>
                  <a:cubicBezTo>
                    <a:pt x="27647" y="24515"/>
                    <a:pt x="27710" y="24431"/>
                    <a:pt x="27752" y="24368"/>
                  </a:cubicBezTo>
                  <a:cubicBezTo>
                    <a:pt x="27921" y="24158"/>
                    <a:pt x="28089" y="23968"/>
                    <a:pt x="28257" y="23779"/>
                  </a:cubicBezTo>
                  <a:cubicBezTo>
                    <a:pt x="28425" y="23590"/>
                    <a:pt x="28551" y="23380"/>
                    <a:pt x="28678" y="23170"/>
                  </a:cubicBezTo>
                  <a:cubicBezTo>
                    <a:pt x="28783" y="22959"/>
                    <a:pt x="28930" y="22770"/>
                    <a:pt x="29119" y="22644"/>
                  </a:cubicBezTo>
                  <a:cubicBezTo>
                    <a:pt x="29035" y="22434"/>
                    <a:pt x="29329" y="22350"/>
                    <a:pt x="29266" y="22160"/>
                  </a:cubicBezTo>
                  <a:cubicBezTo>
                    <a:pt x="29291" y="22160"/>
                    <a:pt x="29317" y="22164"/>
                    <a:pt x="29341" y="22164"/>
                  </a:cubicBezTo>
                  <a:cubicBezTo>
                    <a:pt x="29376" y="22164"/>
                    <a:pt x="29409" y="22156"/>
                    <a:pt x="29434" y="22118"/>
                  </a:cubicBezTo>
                  <a:cubicBezTo>
                    <a:pt x="29603" y="21929"/>
                    <a:pt x="29750" y="21719"/>
                    <a:pt x="29855" y="21467"/>
                  </a:cubicBezTo>
                  <a:cubicBezTo>
                    <a:pt x="29981" y="21193"/>
                    <a:pt x="30128" y="20941"/>
                    <a:pt x="30317" y="20689"/>
                  </a:cubicBezTo>
                  <a:cubicBezTo>
                    <a:pt x="30359" y="20605"/>
                    <a:pt x="30423" y="20520"/>
                    <a:pt x="30486" y="20457"/>
                  </a:cubicBezTo>
                  <a:cubicBezTo>
                    <a:pt x="30486" y="20352"/>
                    <a:pt x="30486" y="20268"/>
                    <a:pt x="30507" y="20184"/>
                  </a:cubicBezTo>
                  <a:cubicBezTo>
                    <a:pt x="30696" y="19827"/>
                    <a:pt x="30801" y="19427"/>
                    <a:pt x="31137" y="19175"/>
                  </a:cubicBezTo>
                  <a:cubicBezTo>
                    <a:pt x="31200" y="19112"/>
                    <a:pt x="31264" y="19028"/>
                    <a:pt x="31306" y="18965"/>
                  </a:cubicBezTo>
                  <a:cubicBezTo>
                    <a:pt x="31537" y="18691"/>
                    <a:pt x="31663" y="18355"/>
                    <a:pt x="31999" y="18166"/>
                  </a:cubicBezTo>
                  <a:cubicBezTo>
                    <a:pt x="32104" y="18124"/>
                    <a:pt x="32147" y="17977"/>
                    <a:pt x="32231" y="17871"/>
                  </a:cubicBezTo>
                  <a:cubicBezTo>
                    <a:pt x="32231" y="17808"/>
                    <a:pt x="32147" y="17766"/>
                    <a:pt x="32189" y="17640"/>
                  </a:cubicBezTo>
                  <a:cubicBezTo>
                    <a:pt x="32315" y="17514"/>
                    <a:pt x="32336" y="17262"/>
                    <a:pt x="32483" y="17094"/>
                  </a:cubicBezTo>
                  <a:cubicBezTo>
                    <a:pt x="32546" y="17009"/>
                    <a:pt x="32588" y="16925"/>
                    <a:pt x="32609" y="16841"/>
                  </a:cubicBezTo>
                  <a:cubicBezTo>
                    <a:pt x="32651" y="16736"/>
                    <a:pt x="32714" y="16631"/>
                    <a:pt x="32798" y="16568"/>
                  </a:cubicBezTo>
                  <a:cubicBezTo>
                    <a:pt x="32988" y="16379"/>
                    <a:pt x="33177" y="16147"/>
                    <a:pt x="33324" y="15916"/>
                  </a:cubicBezTo>
                  <a:cubicBezTo>
                    <a:pt x="33366" y="15811"/>
                    <a:pt x="33471" y="15769"/>
                    <a:pt x="33471" y="15643"/>
                  </a:cubicBezTo>
                  <a:lnTo>
                    <a:pt x="33555" y="15685"/>
                  </a:lnTo>
                  <a:lnTo>
                    <a:pt x="33639" y="15622"/>
                  </a:lnTo>
                  <a:cubicBezTo>
                    <a:pt x="33639" y="15559"/>
                    <a:pt x="33555" y="15538"/>
                    <a:pt x="33597" y="15475"/>
                  </a:cubicBezTo>
                  <a:lnTo>
                    <a:pt x="33660" y="15391"/>
                  </a:lnTo>
                  <a:lnTo>
                    <a:pt x="33765" y="15433"/>
                  </a:lnTo>
                  <a:cubicBezTo>
                    <a:pt x="33850" y="15138"/>
                    <a:pt x="34081" y="14928"/>
                    <a:pt x="34186" y="14655"/>
                  </a:cubicBezTo>
                  <a:cubicBezTo>
                    <a:pt x="34201" y="14670"/>
                    <a:pt x="34216" y="14684"/>
                    <a:pt x="34238" y="14684"/>
                  </a:cubicBezTo>
                  <a:cubicBezTo>
                    <a:pt x="34247" y="14684"/>
                    <a:pt x="34258" y="14682"/>
                    <a:pt x="34270" y="14676"/>
                  </a:cubicBezTo>
                  <a:cubicBezTo>
                    <a:pt x="34228" y="14613"/>
                    <a:pt x="34333" y="14571"/>
                    <a:pt x="34333" y="14508"/>
                  </a:cubicBezTo>
                  <a:lnTo>
                    <a:pt x="34249" y="14486"/>
                  </a:lnTo>
                  <a:cubicBezTo>
                    <a:pt x="34249" y="14482"/>
                    <a:pt x="34248" y="14480"/>
                    <a:pt x="34246" y="14480"/>
                  </a:cubicBezTo>
                  <a:cubicBezTo>
                    <a:pt x="34243" y="14480"/>
                    <a:pt x="34237" y="14485"/>
                    <a:pt x="34229" y="14485"/>
                  </a:cubicBezTo>
                  <a:cubicBezTo>
                    <a:pt x="34222" y="14485"/>
                    <a:pt x="34215" y="14481"/>
                    <a:pt x="34207" y="14465"/>
                  </a:cubicBezTo>
                  <a:cubicBezTo>
                    <a:pt x="34207" y="14423"/>
                    <a:pt x="34228" y="14423"/>
                    <a:pt x="34249" y="14423"/>
                  </a:cubicBezTo>
                  <a:cubicBezTo>
                    <a:pt x="34270" y="14360"/>
                    <a:pt x="34207" y="14297"/>
                    <a:pt x="34312" y="14213"/>
                  </a:cubicBezTo>
                  <a:cubicBezTo>
                    <a:pt x="34396" y="14150"/>
                    <a:pt x="34417" y="14003"/>
                    <a:pt x="34564" y="13961"/>
                  </a:cubicBezTo>
                  <a:cubicBezTo>
                    <a:pt x="34733" y="13919"/>
                    <a:pt x="34669" y="13709"/>
                    <a:pt x="34796" y="13624"/>
                  </a:cubicBezTo>
                  <a:cubicBezTo>
                    <a:pt x="34985" y="13498"/>
                    <a:pt x="35048" y="13246"/>
                    <a:pt x="35258" y="13141"/>
                  </a:cubicBezTo>
                  <a:cubicBezTo>
                    <a:pt x="35321" y="12973"/>
                    <a:pt x="35531" y="12889"/>
                    <a:pt x="35531" y="12699"/>
                  </a:cubicBezTo>
                  <a:cubicBezTo>
                    <a:pt x="35637" y="12636"/>
                    <a:pt x="35721" y="12573"/>
                    <a:pt x="35784" y="12468"/>
                  </a:cubicBezTo>
                  <a:cubicBezTo>
                    <a:pt x="36015" y="12153"/>
                    <a:pt x="36183" y="11816"/>
                    <a:pt x="36330" y="11459"/>
                  </a:cubicBezTo>
                  <a:cubicBezTo>
                    <a:pt x="36372" y="11291"/>
                    <a:pt x="36478" y="11165"/>
                    <a:pt x="36625" y="11102"/>
                  </a:cubicBezTo>
                  <a:cubicBezTo>
                    <a:pt x="36646" y="11017"/>
                    <a:pt x="36604" y="10933"/>
                    <a:pt x="36646" y="10849"/>
                  </a:cubicBezTo>
                  <a:cubicBezTo>
                    <a:pt x="36751" y="10828"/>
                    <a:pt x="36814" y="10765"/>
                    <a:pt x="36856" y="10681"/>
                  </a:cubicBezTo>
                  <a:cubicBezTo>
                    <a:pt x="37066" y="10387"/>
                    <a:pt x="37276" y="10071"/>
                    <a:pt x="37487" y="9756"/>
                  </a:cubicBezTo>
                  <a:cubicBezTo>
                    <a:pt x="37508" y="9735"/>
                    <a:pt x="37550" y="9693"/>
                    <a:pt x="37550" y="9672"/>
                  </a:cubicBezTo>
                  <a:cubicBezTo>
                    <a:pt x="37655" y="9357"/>
                    <a:pt x="37802" y="9062"/>
                    <a:pt x="38012" y="8810"/>
                  </a:cubicBezTo>
                  <a:cubicBezTo>
                    <a:pt x="38223" y="8495"/>
                    <a:pt x="38454" y="8179"/>
                    <a:pt x="38706" y="7906"/>
                  </a:cubicBezTo>
                  <a:cubicBezTo>
                    <a:pt x="38811" y="7759"/>
                    <a:pt x="38958" y="7612"/>
                    <a:pt x="39085" y="7485"/>
                  </a:cubicBezTo>
                  <a:cubicBezTo>
                    <a:pt x="39106" y="7443"/>
                    <a:pt x="39106" y="7401"/>
                    <a:pt x="39106" y="7359"/>
                  </a:cubicBezTo>
                  <a:cubicBezTo>
                    <a:pt x="39101" y="7354"/>
                    <a:pt x="39096" y="7353"/>
                    <a:pt x="39092" y="7353"/>
                  </a:cubicBezTo>
                  <a:cubicBezTo>
                    <a:pt x="39084" y="7353"/>
                    <a:pt x="39076" y="7358"/>
                    <a:pt x="39071" y="7358"/>
                  </a:cubicBezTo>
                  <a:cubicBezTo>
                    <a:pt x="39066" y="7358"/>
                    <a:pt x="39064" y="7354"/>
                    <a:pt x="39064" y="7338"/>
                  </a:cubicBezTo>
                  <a:cubicBezTo>
                    <a:pt x="39064" y="7296"/>
                    <a:pt x="39085" y="7296"/>
                    <a:pt x="39106" y="7296"/>
                  </a:cubicBezTo>
                  <a:cubicBezTo>
                    <a:pt x="39211" y="7191"/>
                    <a:pt x="39400" y="7149"/>
                    <a:pt x="39379" y="6960"/>
                  </a:cubicBezTo>
                  <a:cubicBezTo>
                    <a:pt x="39505" y="6834"/>
                    <a:pt x="39526" y="6644"/>
                    <a:pt x="39736" y="6602"/>
                  </a:cubicBezTo>
                  <a:lnTo>
                    <a:pt x="39673" y="6518"/>
                  </a:lnTo>
                  <a:cubicBezTo>
                    <a:pt x="39736" y="6497"/>
                    <a:pt x="39778" y="6476"/>
                    <a:pt x="39799" y="6455"/>
                  </a:cubicBezTo>
                  <a:cubicBezTo>
                    <a:pt x="39884" y="6350"/>
                    <a:pt x="39968" y="6245"/>
                    <a:pt x="40031" y="6161"/>
                  </a:cubicBezTo>
                  <a:lnTo>
                    <a:pt x="40010" y="6098"/>
                  </a:lnTo>
                  <a:cubicBezTo>
                    <a:pt x="40199" y="5740"/>
                    <a:pt x="40577" y="5509"/>
                    <a:pt x="40788" y="5131"/>
                  </a:cubicBezTo>
                  <a:cubicBezTo>
                    <a:pt x="40914" y="4941"/>
                    <a:pt x="41040" y="4731"/>
                    <a:pt x="41103" y="4500"/>
                  </a:cubicBezTo>
                  <a:cubicBezTo>
                    <a:pt x="41145" y="4395"/>
                    <a:pt x="41208" y="4311"/>
                    <a:pt x="41292" y="4248"/>
                  </a:cubicBezTo>
                  <a:cubicBezTo>
                    <a:pt x="41439" y="4121"/>
                    <a:pt x="41544" y="3974"/>
                    <a:pt x="41650" y="3827"/>
                  </a:cubicBezTo>
                  <a:cubicBezTo>
                    <a:pt x="41797" y="3575"/>
                    <a:pt x="41944" y="3344"/>
                    <a:pt x="42133" y="3133"/>
                  </a:cubicBezTo>
                  <a:cubicBezTo>
                    <a:pt x="42196" y="3070"/>
                    <a:pt x="42217" y="2965"/>
                    <a:pt x="42301" y="2923"/>
                  </a:cubicBezTo>
                  <a:cubicBezTo>
                    <a:pt x="42406" y="2902"/>
                    <a:pt x="42406" y="2839"/>
                    <a:pt x="42427" y="2776"/>
                  </a:cubicBezTo>
                  <a:cubicBezTo>
                    <a:pt x="42512" y="2608"/>
                    <a:pt x="42638" y="2461"/>
                    <a:pt x="42785" y="2313"/>
                  </a:cubicBezTo>
                  <a:cubicBezTo>
                    <a:pt x="42869" y="2250"/>
                    <a:pt x="42932" y="2145"/>
                    <a:pt x="42953" y="2040"/>
                  </a:cubicBezTo>
                  <a:cubicBezTo>
                    <a:pt x="42995" y="1872"/>
                    <a:pt x="43100" y="1725"/>
                    <a:pt x="43247" y="1662"/>
                  </a:cubicBezTo>
                  <a:cubicBezTo>
                    <a:pt x="43289" y="1641"/>
                    <a:pt x="43332" y="1578"/>
                    <a:pt x="43332" y="1535"/>
                  </a:cubicBezTo>
                  <a:cubicBezTo>
                    <a:pt x="43310" y="1430"/>
                    <a:pt x="43416" y="1388"/>
                    <a:pt x="43458" y="1325"/>
                  </a:cubicBezTo>
                  <a:cubicBezTo>
                    <a:pt x="43500" y="1283"/>
                    <a:pt x="43563" y="1241"/>
                    <a:pt x="43563" y="1199"/>
                  </a:cubicBezTo>
                  <a:cubicBezTo>
                    <a:pt x="43647" y="905"/>
                    <a:pt x="43815" y="631"/>
                    <a:pt x="44067" y="463"/>
                  </a:cubicBezTo>
                  <a:lnTo>
                    <a:pt x="44067" y="85"/>
                  </a:lnTo>
                  <a:cubicBezTo>
                    <a:pt x="44025" y="43"/>
                    <a:pt x="43962" y="1"/>
                    <a:pt x="4389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"/>
            <p:cNvSpPr/>
            <p:nvPr/>
          </p:nvSpPr>
          <p:spPr>
            <a:xfrm>
              <a:off x="1734083" y="2924802"/>
              <a:ext cx="437982" cy="665664"/>
            </a:xfrm>
            <a:custGeom>
              <a:avLst/>
              <a:gdLst/>
              <a:ahLst/>
              <a:cxnLst/>
              <a:rect l="l" t="t" r="r" b="b"/>
              <a:pathLst>
                <a:path w="42471" h="63563" extrusionOk="0">
                  <a:moveTo>
                    <a:pt x="37963" y="5904"/>
                  </a:moveTo>
                  <a:cubicBezTo>
                    <a:pt x="37975" y="5904"/>
                    <a:pt x="37969" y="5922"/>
                    <a:pt x="37972" y="5936"/>
                  </a:cubicBezTo>
                  <a:lnTo>
                    <a:pt x="37972" y="5936"/>
                  </a:lnTo>
                  <a:cubicBezTo>
                    <a:pt x="37947" y="5921"/>
                    <a:pt x="37918" y="5908"/>
                    <a:pt x="37950" y="5908"/>
                  </a:cubicBezTo>
                  <a:cubicBezTo>
                    <a:pt x="37956" y="5905"/>
                    <a:pt x="37960" y="5904"/>
                    <a:pt x="37963" y="5904"/>
                  </a:cubicBezTo>
                  <a:close/>
                  <a:moveTo>
                    <a:pt x="36941" y="6077"/>
                  </a:moveTo>
                  <a:lnTo>
                    <a:pt x="36941" y="6098"/>
                  </a:lnTo>
                  <a:cubicBezTo>
                    <a:pt x="36941" y="6098"/>
                    <a:pt x="36950" y="6079"/>
                    <a:pt x="36956" y="6079"/>
                  </a:cubicBezTo>
                  <a:cubicBezTo>
                    <a:pt x="36959" y="6079"/>
                    <a:pt x="36962" y="6084"/>
                    <a:pt x="36962" y="6098"/>
                  </a:cubicBezTo>
                  <a:cubicBezTo>
                    <a:pt x="36955" y="6105"/>
                    <a:pt x="36948" y="6107"/>
                    <a:pt x="36941" y="6107"/>
                  </a:cubicBezTo>
                  <a:cubicBezTo>
                    <a:pt x="36929" y="6107"/>
                    <a:pt x="36920" y="6098"/>
                    <a:pt x="36920" y="6098"/>
                  </a:cubicBezTo>
                  <a:cubicBezTo>
                    <a:pt x="36920" y="6098"/>
                    <a:pt x="36941" y="6077"/>
                    <a:pt x="36941" y="6077"/>
                  </a:cubicBezTo>
                  <a:close/>
                  <a:moveTo>
                    <a:pt x="32862" y="11606"/>
                  </a:moveTo>
                  <a:cubicBezTo>
                    <a:pt x="32883" y="11606"/>
                    <a:pt x="32883" y="11627"/>
                    <a:pt x="32883" y="11627"/>
                  </a:cubicBezTo>
                  <a:lnTo>
                    <a:pt x="32862" y="11648"/>
                  </a:lnTo>
                  <a:cubicBezTo>
                    <a:pt x="32851" y="11637"/>
                    <a:pt x="32846" y="11637"/>
                    <a:pt x="32843" y="11637"/>
                  </a:cubicBezTo>
                  <a:cubicBezTo>
                    <a:pt x="32841" y="11637"/>
                    <a:pt x="32841" y="11637"/>
                    <a:pt x="32841" y="11627"/>
                  </a:cubicBezTo>
                  <a:cubicBezTo>
                    <a:pt x="32841" y="11606"/>
                    <a:pt x="32841" y="11606"/>
                    <a:pt x="32862" y="11606"/>
                  </a:cubicBezTo>
                  <a:close/>
                  <a:moveTo>
                    <a:pt x="32799" y="11753"/>
                  </a:moveTo>
                  <a:cubicBezTo>
                    <a:pt x="32736" y="11900"/>
                    <a:pt x="32694" y="12047"/>
                    <a:pt x="32525" y="12132"/>
                  </a:cubicBezTo>
                  <a:cubicBezTo>
                    <a:pt x="32547" y="11963"/>
                    <a:pt x="32652" y="11816"/>
                    <a:pt x="32799" y="11753"/>
                  </a:cubicBezTo>
                  <a:close/>
                  <a:moveTo>
                    <a:pt x="31327" y="13771"/>
                  </a:moveTo>
                  <a:cubicBezTo>
                    <a:pt x="31348" y="13771"/>
                    <a:pt x="31348" y="13792"/>
                    <a:pt x="31348" y="13792"/>
                  </a:cubicBezTo>
                  <a:lnTo>
                    <a:pt x="31306" y="13813"/>
                  </a:lnTo>
                  <a:cubicBezTo>
                    <a:pt x="31285" y="13792"/>
                    <a:pt x="31285" y="13792"/>
                    <a:pt x="31285" y="13792"/>
                  </a:cubicBezTo>
                  <a:cubicBezTo>
                    <a:pt x="31306" y="13771"/>
                    <a:pt x="31306" y="13771"/>
                    <a:pt x="31327" y="13771"/>
                  </a:cubicBezTo>
                  <a:close/>
                  <a:moveTo>
                    <a:pt x="31159" y="13813"/>
                  </a:moveTo>
                  <a:cubicBezTo>
                    <a:pt x="31243" y="13877"/>
                    <a:pt x="31201" y="13919"/>
                    <a:pt x="31201" y="13982"/>
                  </a:cubicBezTo>
                  <a:cubicBezTo>
                    <a:pt x="31138" y="13982"/>
                    <a:pt x="31138" y="13961"/>
                    <a:pt x="31096" y="13898"/>
                  </a:cubicBezTo>
                  <a:lnTo>
                    <a:pt x="31159" y="13813"/>
                  </a:lnTo>
                  <a:close/>
                  <a:moveTo>
                    <a:pt x="31075" y="13982"/>
                  </a:moveTo>
                  <a:cubicBezTo>
                    <a:pt x="31075" y="14150"/>
                    <a:pt x="30991" y="14171"/>
                    <a:pt x="30907" y="14276"/>
                  </a:cubicBezTo>
                  <a:cubicBezTo>
                    <a:pt x="30907" y="14108"/>
                    <a:pt x="30991" y="14066"/>
                    <a:pt x="31075" y="13982"/>
                  </a:cubicBezTo>
                  <a:close/>
                  <a:moveTo>
                    <a:pt x="29519" y="16000"/>
                  </a:moveTo>
                  <a:lnTo>
                    <a:pt x="29540" y="16021"/>
                  </a:lnTo>
                  <a:cubicBezTo>
                    <a:pt x="29533" y="16028"/>
                    <a:pt x="29526" y="16030"/>
                    <a:pt x="29520" y="16030"/>
                  </a:cubicBezTo>
                  <a:cubicBezTo>
                    <a:pt x="29507" y="16030"/>
                    <a:pt x="29498" y="16021"/>
                    <a:pt x="29498" y="16021"/>
                  </a:cubicBezTo>
                  <a:cubicBezTo>
                    <a:pt x="29498" y="16021"/>
                    <a:pt x="29519" y="16000"/>
                    <a:pt x="29519" y="16000"/>
                  </a:cubicBezTo>
                  <a:close/>
                  <a:moveTo>
                    <a:pt x="29267" y="16505"/>
                  </a:moveTo>
                  <a:lnTo>
                    <a:pt x="29288" y="16526"/>
                  </a:lnTo>
                  <a:cubicBezTo>
                    <a:pt x="29267" y="16526"/>
                    <a:pt x="29288" y="16547"/>
                    <a:pt x="29267" y="16547"/>
                  </a:cubicBezTo>
                  <a:cubicBezTo>
                    <a:pt x="29246" y="16547"/>
                    <a:pt x="29246" y="16526"/>
                    <a:pt x="29246" y="16526"/>
                  </a:cubicBezTo>
                  <a:cubicBezTo>
                    <a:pt x="29246" y="16526"/>
                    <a:pt x="29267" y="16505"/>
                    <a:pt x="29267" y="16505"/>
                  </a:cubicBezTo>
                  <a:close/>
                  <a:moveTo>
                    <a:pt x="29141" y="16631"/>
                  </a:moveTo>
                  <a:lnTo>
                    <a:pt x="29162" y="16652"/>
                  </a:lnTo>
                  <a:cubicBezTo>
                    <a:pt x="29141" y="16652"/>
                    <a:pt x="29162" y="16673"/>
                    <a:pt x="29141" y="16673"/>
                  </a:cubicBezTo>
                  <a:cubicBezTo>
                    <a:pt x="29120" y="16673"/>
                    <a:pt x="29120" y="16673"/>
                    <a:pt x="29120" y="16652"/>
                  </a:cubicBezTo>
                  <a:cubicBezTo>
                    <a:pt x="29120" y="16631"/>
                    <a:pt x="29141" y="16631"/>
                    <a:pt x="29141" y="16631"/>
                  </a:cubicBezTo>
                  <a:close/>
                  <a:moveTo>
                    <a:pt x="24200" y="23926"/>
                  </a:moveTo>
                  <a:cubicBezTo>
                    <a:pt x="24200" y="23947"/>
                    <a:pt x="24200" y="23947"/>
                    <a:pt x="24221" y="23947"/>
                  </a:cubicBezTo>
                  <a:lnTo>
                    <a:pt x="24200" y="23968"/>
                  </a:lnTo>
                  <a:cubicBezTo>
                    <a:pt x="24179" y="23968"/>
                    <a:pt x="24179" y="23947"/>
                    <a:pt x="24179" y="23947"/>
                  </a:cubicBezTo>
                  <a:cubicBezTo>
                    <a:pt x="24179" y="23947"/>
                    <a:pt x="24179" y="23926"/>
                    <a:pt x="24200" y="23926"/>
                  </a:cubicBezTo>
                  <a:close/>
                  <a:moveTo>
                    <a:pt x="22890" y="25657"/>
                  </a:moveTo>
                  <a:cubicBezTo>
                    <a:pt x="22894" y="25657"/>
                    <a:pt x="22896" y="25661"/>
                    <a:pt x="22896" y="25671"/>
                  </a:cubicBezTo>
                  <a:cubicBezTo>
                    <a:pt x="22896" y="25692"/>
                    <a:pt x="22886" y="25692"/>
                    <a:pt x="22875" y="25692"/>
                  </a:cubicBezTo>
                  <a:cubicBezTo>
                    <a:pt x="22869" y="25692"/>
                    <a:pt x="22863" y="25692"/>
                    <a:pt x="22859" y="25697"/>
                  </a:cubicBezTo>
                  <a:lnTo>
                    <a:pt x="22859" y="25697"/>
                  </a:lnTo>
                  <a:cubicBezTo>
                    <a:pt x="22866" y="25679"/>
                    <a:pt x="22882" y="25657"/>
                    <a:pt x="22890" y="25657"/>
                  </a:cubicBezTo>
                  <a:close/>
                  <a:moveTo>
                    <a:pt x="22854" y="25713"/>
                  </a:moveTo>
                  <a:lnTo>
                    <a:pt x="22854" y="25839"/>
                  </a:lnTo>
                  <a:cubicBezTo>
                    <a:pt x="22770" y="25776"/>
                    <a:pt x="22791" y="25734"/>
                    <a:pt x="22854" y="25713"/>
                  </a:cubicBezTo>
                  <a:close/>
                  <a:moveTo>
                    <a:pt x="22280" y="26671"/>
                  </a:moveTo>
                  <a:cubicBezTo>
                    <a:pt x="22287" y="26671"/>
                    <a:pt x="22287" y="26680"/>
                    <a:pt x="22287" y="26680"/>
                  </a:cubicBezTo>
                  <a:lnTo>
                    <a:pt x="22266" y="26701"/>
                  </a:lnTo>
                  <a:cubicBezTo>
                    <a:pt x="22245" y="26701"/>
                    <a:pt x="22266" y="26680"/>
                    <a:pt x="22266" y="26680"/>
                  </a:cubicBezTo>
                  <a:cubicBezTo>
                    <a:pt x="22273" y="26673"/>
                    <a:pt x="22277" y="26671"/>
                    <a:pt x="22280" y="26671"/>
                  </a:cubicBezTo>
                  <a:close/>
                  <a:moveTo>
                    <a:pt x="18414" y="32205"/>
                  </a:moveTo>
                  <a:cubicBezTo>
                    <a:pt x="18406" y="32223"/>
                    <a:pt x="18391" y="32245"/>
                    <a:pt x="18382" y="32245"/>
                  </a:cubicBezTo>
                  <a:cubicBezTo>
                    <a:pt x="18379" y="32245"/>
                    <a:pt x="18376" y="32241"/>
                    <a:pt x="18376" y="32231"/>
                  </a:cubicBezTo>
                  <a:cubicBezTo>
                    <a:pt x="18376" y="32210"/>
                    <a:pt x="18387" y="32210"/>
                    <a:pt x="18397" y="32210"/>
                  </a:cubicBezTo>
                  <a:cubicBezTo>
                    <a:pt x="18403" y="32210"/>
                    <a:pt x="18410" y="32210"/>
                    <a:pt x="18414" y="32205"/>
                  </a:cubicBezTo>
                  <a:close/>
                  <a:moveTo>
                    <a:pt x="16862" y="34649"/>
                  </a:moveTo>
                  <a:cubicBezTo>
                    <a:pt x="16883" y="34649"/>
                    <a:pt x="16883" y="34670"/>
                    <a:pt x="16883" y="34670"/>
                  </a:cubicBezTo>
                  <a:lnTo>
                    <a:pt x="16862" y="34691"/>
                  </a:lnTo>
                  <a:cubicBezTo>
                    <a:pt x="16862" y="34691"/>
                    <a:pt x="16841" y="34691"/>
                    <a:pt x="16841" y="34670"/>
                  </a:cubicBezTo>
                  <a:cubicBezTo>
                    <a:pt x="16841" y="34649"/>
                    <a:pt x="16862" y="34649"/>
                    <a:pt x="16862" y="34649"/>
                  </a:cubicBezTo>
                  <a:close/>
                  <a:moveTo>
                    <a:pt x="16757" y="34838"/>
                  </a:moveTo>
                  <a:lnTo>
                    <a:pt x="16778" y="34859"/>
                  </a:lnTo>
                  <a:cubicBezTo>
                    <a:pt x="16771" y="34866"/>
                    <a:pt x="16764" y="34868"/>
                    <a:pt x="16758" y="34868"/>
                  </a:cubicBezTo>
                  <a:cubicBezTo>
                    <a:pt x="16746" y="34868"/>
                    <a:pt x="16736" y="34859"/>
                    <a:pt x="16736" y="34859"/>
                  </a:cubicBezTo>
                  <a:cubicBezTo>
                    <a:pt x="16736" y="34859"/>
                    <a:pt x="16757" y="34838"/>
                    <a:pt x="16757" y="34838"/>
                  </a:cubicBezTo>
                  <a:close/>
                  <a:moveTo>
                    <a:pt x="15643" y="36310"/>
                  </a:moveTo>
                  <a:cubicBezTo>
                    <a:pt x="15658" y="36371"/>
                    <a:pt x="15662" y="36410"/>
                    <a:pt x="15614" y="36410"/>
                  </a:cubicBezTo>
                  <a:cubicBezTo>
                    <a:pt x="15596" y="36410"/>
                    <a:pt x="15572" y="36405"/>
                    <a:pt x="15538" y="36394"/>
                  </a:cubicBezTo>
                  <a:lnTo>
                    <a:pt x="15643" y="36310"/>
                  </a:lnTo>
                  <a:close/>
                  <a:moveTo>
                    <a:pt x="15517" y="36646"/>
                  </a:moveTo>
                  <a:cubicBezTo>
                    <a:pt x="15517" y="36646"/>
                    <a:pt x="15525" y="36655"/>
                    <a:pt x="15532" y="36661"/>
                  </a:cubicBezTo>
                  <a:lnTo>
                    <a:pt x="15532" y="36661"/>
                  </a:lnTo>
                  <a:cubicBezTo>
                    <a:pt x="15532" y="36676"/>
                    <a:pt x="15549" y="36688"/>
                    <a:pt x="15517" y="36688"/>
                  </a:cubicBezTo>
                  <a:cubicBezTo>
                    <a:pt x="15496" y="36667"/>
                    <a:pt x="15517" y="36646"/>
                    <a:pt x="15517" y="36646"/>
                  </a:cubicBezTo>
                  <a:close/>
                  <a:moveTo>
                    <a:pt x="14339" y="38496"/>
                  </a:moveTo>
                  <a:cubicBezTo>
                    <a:pt x="14339" y="38496"/>
                    <a:pt x="14381" y="38496"/>
                    <a:pt x="14360" y="38517"/>
                  </a:cubicBezTo>
                  <a:cubicBezTo>
                    <a:pt x="14353" y="38531"/>
                    <a:pt x="14346" y="38536"/>
                    <a:pt x="14340" y="38536"/>
                  </a:cubicBezTo>
                  <a:cubicBezTo>
                    <a:pt x="14328" y="38536"/>
                    <a:pt x="14318" y="38517"/>
                    <a:pt x="14318" y="38517"/>
                  </a:cubicBezTo>
                  <a:cubicBezTo>
                    <a:pt x="14318" y="38517"/>
                    <a:pt x="14339" y="38496"/>
                    <a:pt x="14339" y="38496"/>
                  </a:cubicBezTo>
                  <a:close/>
                  <a:moveTo>
                    <a:pt x="13709" y="39421"/>
                  </a:moveTo>
                  <a:lnTo>
                    <a:pt x="13709" y="39421"/>
                  </a:lnTo>
                  <a:cubicBezTo>
                    <a:pt x="13730" y="39526"/>
                    <a:pt x="13688" y="39610"/>
                    <a:pt x="13604" y="39673"/>
                  </a:cubicBezTo>
                  <a:cubicBezTo>
                    <a:pt x="13583" y="39568"/>
                    <a:pt x="13625" y="39463"/>
                    <a:pt x="13709" y="39421"/>
                  </a:cubicBezTo>
                  <a:close/>
                  <a:moveTo>
                    <a:pt x="8074" y="48651"/>
                  </a:moveTo>
                  <a:cubicBezTo>
                    <a:pt x="8074" y="48651"/>
                    <a:pt x="8137" y="48651"/>
                    <a:pt x="8116" y="48693"/>
                  </a:cubicBezTo>
                  <a:cubicBezTo>
                    <a:pt x="8116" y="48700"/>
                    <a:pt x="8112" y="48702"/>
                    <a:pt x="8105" y="48702"/>
                  </a:cubicBezTo>
                  <a:cubicBezTo>
                    <a:pt x="8093" y="48702"/>
                    <a:pt x="8074" y="48693"/>
                    <a:pt x="8074" y="48693"/>
                  </a:cubicBezTo>
                  <a:cubicBezTo>
                    <a:pt x="8074" y="48672"/>
                    <a:pt x="8095" y="48672"/>
                    <a:pt x="8095" y="48672"/>
                  </a:cubicBezTo>
                  <a:lnTo>
                    <a:pt x="8074" y="48651"/>
                  </a:lnTo>
                  <a:close/>
                  <a:moveTo>
                    <a:pt x="7549" y="49282"/>
                  </a:moveTo>
                  <a:cubicBezTo>
                    <a:pt x="7633" y="49345"/>
                    <a:pt x="7612" y="49366"/>
                    <a:pt x="7549" y="49387"/>
                  </a:cubicBezTo>
                  <a:lnTo>
                    <a:pt x="7549" y="49282"/>
                  </a:lnTo>
                  <a:close/>
                  <a:moveTo>
                    <a:pt x="42407" y="0"/>
                  </a:moveTo>
                  <a:lnTo>
                    <a:pt x="42407" y="0"/>
                  </a:lnTo>
                  <a:cubicBezTo>
                    <a:pt x="42218" y="43"/>
                    <a:pt x="42092" y="211"/>
                    <a:pt x="42092" y="400"/>
                  </a:cubicBezTo>
                  <a:cubicBezTo>
                    <a:pt x="41818" y="463"/>
                    <a:pt x="41587" y="631"/>
                    <a:pt x="41440" y="862"/>
                  </a:cubicBezTo>
                  <a:cubicBezTo>
                    <a:pt x="41335" y="1031"/>
                    <a:pt x="41209" y="1199"/>
                    <a:pt x="41061" y="1325"/>
                  </a:cubicBezTo>
                  <a:cubicBezTo>
                    <a:pt x="40830" y="1493"/>
                    <a:pt x="40641" y="1724"/>
                    <a:pt x="40515" y="1977"/>
                  </a:cubicBezTo>
                  <a:cubicBezTo>
                    <a:pt x="40473" y="2061"/>
                    <a:pt x="40389" y="2145"/>
                    <a:pt x="40283" y="2166"/>
                  </a:cubicBezTo>
                  <a:cubicBezTo>
                    <a:pt x="40220" y="2208"/>
                    <a:pt x="40115" y="2229"/>
                    <a:pt x="40073" y="2334"/>
                  </a:cubicBezTo>
                  <a:cubicBezTo>
                    <a:pt x="39947" y="2565"/>
                    <a:pt x="39674" y="2734"/>
                    <a:pt x="39611" y="3028"/>
                  </a:cubicBezTo>
                  <a:cubicBezTo>
                    <a:pt x="39611" y="3049"/>
                    <a:pt x="39548" y="3070"/>
                    <a:pt x="39527" y="3091"/>
                  </a:cubicBezTo>
                  <a:cubicBezTo>
                    <a:pt x="39527" y="3133"/>
                    <a:pt x="39485" y="3154"/>
                    <a:pt x="39464" y="3154"/>
                  </a:cubicBezTo>
                  <a:cubicBezTo>
                    <a:pt x="39443" y="3196"/>
                    <a:pt x="39485" y="3259"/>
                    <a:pt x="39400" y="3280"/>
                  </a:cubicBezTo>
                  <a:lnTo>
                    <a:pt x="39274" y="3217"/>
                  </a:lnTo>
                  <a:lnTo>
                    <a:pt x="39148" y="3406"/>
                  </a:lnTo>
                  <a:lnTo>
                    <a:pt x="39148" y="3617"/>
                  </a:lnTo>
                  <a:cubicBezTo>
                    <a:pt x="38875" y="3743"/>
                    <a:pt x="38812" y="4037"/>
                    <a:pt x="38538" y="4184"/>
                  </a:cubicBezTo>
                  <a:lnTo>
                    <a:pt x="38496" y="4142"/>
                  </a:lnTo>
                  <a:cubicBezTo>
                    <a:pt x="38454" y="4205"/>
                    <a:pt x="38454" y="4247"/>
                    <a:pt x="38412" y="4310"/>
                  </a:cubicBezTo>
                  <a:cubicBezTo>
                    <a:pt x="38265" y="4437"/>
                    <a:pt x="38139" y="4605"/>
                    <a:pt x="38055" y="4794"/>
                  </a:cubicBezTo>
                  <a:cubicBezTo>
                    <a:pt x="37971" y="5046"/>
                    <a:pt x="37782" y="5257"/>
                    <a:pt x="37529" y="5383"/>
                  </a:cubicBezTo>
                  <a:cubicBezTo>
                    <a:pt x="37382" y="5446"/>
                    <a:pt x="37298" y="5593"/>
                    <a:pt x="37277" y="5740"/>
                  </a:cubicBezTo>
                  <a:cubicBezTo>
                    <a:pt x="36878" y="5950"/>
                    <a:pt x="36520" y="6644"/>
                    <a:pt x="36352" y="7023"/>
                  </a:cubicBezTo>
                  <a:cubicBezTo>
                    <a:pt x="36016" y="7212"/>
                    <a:pt x="35847" y="7527"/>
                    <a:pt x="35553" y="7758"/>
                  </a:cubicBezTo>
                  <a:lnTo>
                    <a:pt x="35553" y="8032"/>
                  </a:lnTo>
                  <a:cubicBezTo>
                    <a:pt x="35490" y="8074"/>
                    <a:pt x="35448" y="8158"/>
                    <a:pt x="35385" y="8179"/>
                  </a:cubicBezTo>
                  <a:cubicBezTo>
                    <a:pt x="35343" y="8305"/>
                    <a:pt x="35322" y="8473"/>
                    <a:pt x="35133" y="8473"/>
                  </a:cubicBezTo>
                  <a:lnTo>
                    <a:pt x="35133" y="8620"/>
                  </a:lnTo>
                  <a:cubicBezTo>
                    <a:pt x="35069" y="8684"/>
                    <a:pt x="34985" y="8705"/>
                    <a:pt x="34943" y="8789"/>
                  </a:cubicBezTo>
                  <a:cubicBezTo>
                    <a:pt x="34901" y="8873"/>
                    <a:pt x="34838" y="8978"/>
                    <a:pt x="34775" y="9041"/>
                  </a:cubicBezTo>
                  <a:cubicBezTo>
                    <a:pt x="34502" y="9293"/>
                    <a:pt x="34292" y="9588"/>
                    <a:pt x="34144" y="9924"/>
                  </a:cubicBezTo>
                  <a:cubicBezTo>
                    <a:pt x="34123" y="9945"/>
                    <a:pt x="34102" y="9966"/>
                    <a:pt x="34081" y="9987"/>
                  </a:cubicBezTo>
                  <a:cubicBezTo>
                    <a:pt x="33934" y="10134"/>
                    <a:pt x="33808" y="10302"/>
                    <a:pt x="33703" y="10471"/>
                  </a:cubicBezTo>
                  <a:cubicBezTo>
                    <a:pt x="33577" y="10744"/>
                    <a:pt x="33387" y="10975"/>
                    <a:pt x="33156" y="11164"/>
                  </a:cubicBezTo>
                  <a:cubicBezTo>
                    <a:pt x="33114" y="11185"/>
                    <a:pt x="33114" y="11227"/>
                    <a:pt x="33093" y="11249"/>
                  </a:cubicBezTo>
                  <a:cubicBezTo>
                    <a:pt x="33030" y="11333"/>
                    <a:pt x="32946" y="11396"/>
                    <a:pt x="32862" y="11459"/>
                  </a:cubicBezTo>
                  <a:cubicBezTo>
                    <a:pt x="32652" y="11585"/>
                    <a:pt x="32504" y="11795"/>
                    <a:pt x="32441" y="12047"/>
                  </a:cubicBezTo>
                  <a:cubicBezTo>
                    <a:pt x="32357" y="12174"/>
                    <a:pt x="32189" y="12237"/>
                    <a:pt x="32147" y="12468"/>
                  </a:cubicBezTo>
                  <a:cubicBezTo>
                    <a:pt x="32236" y="12397"/>
                    <a:pt x="32279" y="12311"/>
                    <a:pt x="32354" y="12311"/>
                  </a:cubicBezTo>
                  <a:cubicBezTo>
                    <a:pt x="32368" y="12311"/>
                    <a:pt x="32383" y="12314"/>
                    <a:pt x="32399" y="12321"/>
                  </a:cubicBezTo>
                  <a:cubicBezTo>
                    <a:pt x="32399" y="12237"/>
                    <a:pt x="32441" y="12153"/>
                    <a:pt x="32525" y="12132"/>
                  </a:cubicBezTo>
                  <a:lnTo>
                    <a:pt x="32525" y="12132"/>
                  </a:lnTo>
                  <a:cubicBezTo>
                    <a:pt x="32547" y="12216"/>
                    <a:pt x="32504" y="12300"/>
                    <a:pt x="32399" y="12321"/>
                  </a:cubicBezTo>
                  <a:lnTo>
                    <a:pt x="32399" y="12426"/>
                  </a:lnTo>
                  <a:cubicBezTo>
                    <a:pt x="32231" y="12594"/>
                    <a:pt x="32063" y="12741"/>
                    <a:pt x="31916" y="12888"/>
                  </a:cubicBezTo>
                  <a:cubicBezTo>
                    <a:pt x="31874" y="12930"/>
                    <a:pt x="31874" y="13015"/>
                    <a:pt x="31853" y="13057"/>
                  </a:cubicBezTo>
                  <a:cubicBezTo>
                    <a:pt x="31811" y="13141"/>
                    <a:pt x="31769" y="13204"/>
                    <a:pt x="31727" y="13267"/>
                  </a:cubicBezTo>
                  <a:cubicBezTo>
                    <a:pt x="31714" y="13279"/>
                    <a:pt x="31695" y="13291"/>
                    <a:pt x="31673" y="13291"/>
                  </a:cubicBezTo>
                  <a:cubicBezTo>
                    <a:pt x="31657" y="13291"/>
                    <a:pt x="31639" y="13285"/>
                    <a:pt x="31621" y="13267"/>
                  </a:cubicBezTo>
                  <a:cubicBezTo>
                    <a:pt x="31579" y="13162"/>
                    <a:pt x="31769" y="13141"/>
                    <a:pt x="31727" y="13015"/>
                  </a:cubicBezTo>
                  <a:cubicBezTo>
                    <a:pt x="31712" y="13000"/>
                    <a:pt x="31686" y="12985"/>
                    <a:pt x="31665" y="12985"/>
                  </a:cubicBezTo>
                  <a:cubicBezTo>
                    <a:pt x="31657" y="12985"/>
                    <a:pt x="31649" y="12987"/>
                    <a:pt x="31642" y="12994"/>
                  </a:cubicBezTo>
                  <a:cubicBezTo>
                    <a:pt x="31516" y="13120"/>
                    <a:pt x="31411" y="13288"/>
                    <a:pt x="31369" y="13477"/>
                  </a:cubicBezTo>
                  <a:cubicBezTo>
                    <a:pt x="31390" y="13540"/>
                    <a:pt x="31432" y="13561"/>
                    <a:pt x="31390" y="13603"/>
                  </a:cubicBezTo>
                  <a:cubicBezTo>
                    <a:pt x="31327" y="13687"/>
                    <a:pt x="31180" y="13624"/>
                    <a:pt x="31117" y="13729"/>
                  </a:cubicBezTo>
                  <a:cubicBezTo>
                    <a:pt x="30970" y="13982"/>
                    <a:pt x="30717" y="14171"/>
                    <a:pt x="30717" y="14507"/>
                  </a:cubicBezTo>
                  <a:cubicBezTo>
                    <a:pt x="30717" y="14507"/>
                    <a:pt x="30675" y="14528"/>
                    <a:pt x="30675" y="14528"/>
                  </a:cubicBezTo>
                  <a:cubicBezTo>
                    <a:pt x="30633" y="14528"/>
                    <a:pt x="30612" y="14507"/>
                    <a:pt x="30612" y="14465"/>
                  </a:cubicBezTo>
                  <a:cubicBezTo>
                    <a:pt x="30486" y="14549"/>
                    <a:pt x="30360" y="14612"/>
                    <a:pt x="30360" y="14781"/>
                  </a:cubicBezTo>
                  <a:cubicBezTo>
                    <a:pt x="30402" y="14781"/>
                    <a:pt x="30486" y="14781"/>
                    <a:pt x="30486" y="14718"/>
                  </a:cubicBezTo>
                  <a:cubicBezTo>
                    <a:pt x="30486" y="14675"/>
                    <a:pt x="30528" y="14654"/>
                    <a:pt x="30570" y="14654"/>
                  </a:cubicBezTo>
                  <a:cubicBezTo>
                    <a:pt x="30600" y="14654"/>
                    <a:pt x="30630" y="14601"/>
                    <a:pt x="30653" y="14601"/>
                  </a:cubicBezTo>
                  <a:cubicBezTo>
                    <a:pt x="30662" y="14601"/>
                    <a:pt x="30669" y="14609"/>
                    <a:pt x="30675" y="14633"/>
                  </a:cubicBezTo>
                  <a:cubicBezTo>
                    <a:pt x="30675" y="14718"/>
                    <a:pt x="30612" y="14739"/>
                    <a:pt x="30570" y="14781"/>
                  </a:cubicBezTo>
                  <a:cubicBezTo>
                    <a:pt x="30444" y="14886"/>
                    <a:pt x="30339" y="14991"/>
                    <a:pt x="30234" y="15117"/>
                  </a:cubicBezTo>
                  <a:cubicBezTo>
                    <a:pt x="30223" y="15128"/>
                    <a:pt x="30213" y="15133"/>
                    <a:pt x="30205" y="15133"/>
                  </a:cubicBezTo>
                  <a:cubicBezTo>
                    <a:pt x="30197" y="15133"/>
                    <a:pt x="30192" y="15128"/>
                    <a:pt x="30192" y="15117"/>
                  </a:cubicBezTo>
                  <a:lnTo>
                    <a:pt x="30150" y="14991"/>
                  </a:lnTo>
                  <a:cubicBezTo>
                    <a:pt x="29982" y="15243"/>
                    <a:pt x="29834" y="15495"/>
                    <a:pt x="29708" y="15748"/>
                  </a:cubicBezTo>
                  <a:cubicBezTo>
                    <a:pt x="29687" y="15727"/>
                    <a:pt x="29603" y="15727"/>
                    <a:pt x="29624" y="15643"/>
                  </a:cubicBezTo>
                  <a:cubicBezTo>
                    <a:pt x="29645" y="15537"/>
                    <a:pt x="29834" y="15474"/>
                    <a:pt x="29708" y="15327"/>
                  </a:cubicBezTo>
                  <a:cubicBezTo>
                    <a:pt x="29666" y="15327"/>
                    <a:pt x="29624" y="15348"/>
                    <a:pt x="29603" y="15390"/>
                  </a:cubicBezTo>
                  <a:cubicBezTo>
                    <a:pt x="29540" y="15643"/>
                    <a:pt x="29393" y="15895"/>
                    <a:pt x="29435" y="16168"/>
                  </a:cubicBezTo>
                  <a:cubicBezTo>
                    <a:pt x="29309" y="16231"/>
                    <a:pt x="29330" y="16378"/>
                    <a:pt x="29204" y="16442"/>
                  </a:cubicBezTo>
                  <a:cubicBezTo>
                    <a:pt x="29056" y="16505"/>
                    <a:pt x="28972" y="16610"/>
                    <a:pt x="28930" y="16757"/>
                  </a:cubicBezTo>
                  <a:lnTo>
                    <a:pt x="28993" y="16862"/>
                  </a:lnTo>
                  <a:cubicBezTo>
                    <a:pt x="28930" y="16904"/>
                    <a:pt x="28867" y="16967"/>
                    <a:pt x="28804" y="17030"/>
                  </a:cubicBezTo>
                  <a:cubicBezTo>
                    <a:pt x="28636" y="17283"/>
                    <a:pt x="28363" y="17451"/>
                    <a:pt x="28363" y="17766"/>
                  </a:cubicBezTo>
                  <a:cubicBezTo>
                    <a:pt x="28279" y="17892"/>
                    <a:pt x="28173" y="17955"/>
                    <a:pt x="28110" y="18060"/>
                  </a:cubicBezTo>
                  <a:cubicBezTo>
                    <a:pt x="27984" y="18250"/>
                    <a:pt x="27879" y="18439"/>
                    <a:pt x="27795" y="18649"/>
                  </a:cubicBezTo>
                  <a:cubicBezTo>
                    <a:pt x="27753" y="18733"/>
                    <a:pt x="27711" y="18859"/>
                    <a:pt x="27606" y="18880"/>
                  </a:cubicBezTo>
                  <a:cubicBezTo>
                    <a:pt x="27459" y="18922"/>
                    <a:pt x="27438" y="19049"/>
                    <a:pt x="27375" y="19175"/>
                  </a:cubicBezTo>
                  <a:cubicBezTo>
                    <a:pt x="27290" y="19406"/>
                    <a:pt x="27143" y="19616"/>
                    <a:pt x="26975" y="19784"/>
                  </a:cubicBezTo>
                  <a:cubicBezTo>
                    <a:pt x="26660" y="20100"/>
                    <a:pt x="26386" y="20499"/>
                    <a:pt x="26197" y="20920"/>
                  </a:cubicBezTo>
                  <a:cubicBezTo>
                    <a:pt x="26176" y="20983"/>
                    <a:pt x="26134" y="21025"/>
                    <a:pt x="26113" y="21088"/>
                  </a:cubicBezTo>
                  <a:cubicBezTo>
                    <a:pt x="26104" y="21082"/>
                    <a:pt x="26095" y="21079"/>
                    <a:pt x="26087" y="21079"/>
                  </a:cubicBezTo>
                  <a:cubicBezTo>
                    <a:pt x="26054" y="21079"/>
                    <a:pt x="26032" y="21127"/>
                    <a:pt x="26000" y="21127"/>
                  </a:cubicBezTo>
                  <a:cubicBezTo>
                    <a:pt x="25990" y="21127"/>
                    <a:pt x="25979" y="21122"/>
                    <a:pt x="25966" y="21109"/>
                  </a:cubicBezTo>
                  <a:cubicBezTo>
                    <a:pt x="25945" y="21025"/>
                    <a:pt x="26071" y="21004"/>
                    <a:pt x="26071" y="20920"/>
                  </a:cubicBezTo>
                  <a:cubicBezTo>
                    <a:pt x="26043" y="20906"/>
                    <a:pt x="26013" y="20899"/>
                    <a:pt x="25983" y="20899"/>
                  </a:cubicBezTo>
                  <a:cubicBezTo>
                    <a:pt x="25924" y="20899"/>
                    <a:pt x="25868" y="20927"/>
                    <a:pt x="25840" y="20983"/>
                  </a:cubicBezTo>
                  <a:cubicBezTo>
                    <a:pt x="25819" y="21046"/>
                    <a:pt x="25819" y="21109"/>
                    <a:pt x="25840" y="21172"/>
                  </a:cubicBezTo>
                  <a:cubicBezTo>
                    <a:pt x="25882" y="21235"/>
                    <a:pt x="25945" y="21193"/>
                    <a:pt x="25945" y="21235"/>
                  </a:cubicBezTo>
                  <a:cubicBezTo>
                    <a:pt x="25882" y="21403"/>
                    <a:pt x="25777" y="21550"/>
                    <a:pt x="25651" y="21677"/>
                  </a:cubicBezTo>
                  <a:cubicBezTo>
                    <a:pt x="25608" y="21698"/>
                    <a:pt x="25587" y="21761"/>
                    <a:pt x="25566" y="21803"/>
                  </a:cubicBezTo>
                  <a:cubicBezTo>
                    <a:pt x="25503" y="21971"/>
                    <a:pt x="25356" y="22118"/>
                    <a:pt x="25314" y="22307"/>
                  </a:cubicBezTo>
                  <a:cubicBezTo>
                    <a:pt x="25272" y="22391"/>
                    <a:pt x="25209" y="22476"/>
                    <a:pt x="25125" y="22539"/>
                  </a:cubicBezTo>
                  <a:cubicBezTo>
                    <a:pt x="24999" y="22623"/>
                    <a:pt x="24915" y="22749"/>
                    <a:pt x="24873" y="22896"/>
                  </a:cubicBezTo>
                  <a:cubicBezTo>
                    <a:pt x="24768" y="23064"/>
                    <a:pt x="24662" y="23211"/>
                    <a:pt x="24515" y="23338"/>
                  </a:cubicBezTo>
                  <a:cubicBezTo>
                    <a:pt x="24347" y="23506"/>
                    <a:pt x="24221" y="23674"/>
                    <a:pt x="24095" y="23842"/>
                  </a:cubicBezTo>
                  <a:cubicBezTo>
                    <a:pt x="23948" y="24052"/>
                    <a:pt x="23779" y="24242"/>
                    <a:pt x="23569" y="24368"/>
                  </a:cubicBezTo>
                  <a:cubicBezTo>
                    <a:pt x="23464" y="24431"/>
                    <a:pt x="23401" y="24557"/>
                    <a:pt x="23422" y="24662"/>
                  </a:cubicBezTo>
                  <a:cubicBezTo>
                    <a:pt x="23548" y="24620"/>
                    <a:pt x="23527" y="24473"/>
                    <a:pt x="23653" y="24431"/>
                  </a:cubicBezTo>
                  <a:lnTo>
                    <a:pt x="23653" y="24725"/>
                  </a:lnTo>
                  <a:cubicBezTo>
                    <a:pt x="23569" y="24788"/>
                    <a:pt x="23485" y="24872"/>
                    <a:pt x="23401" y="24956"/>
                  </a:cubicBezTo>
                  <a:cubicBezTo>
                    <a:pt x="23359" y="24998"/>
                    <a:pt x="23317" y="24977"/>
                    <a:pt x="23275" y="25062"/>
                  </a:cubicBezTo>
                  <a:cubicBezTo>
                    <a:pt x="23170" y="25272"/>
                    <a:pt x="23022" y="25461"/>
                    <a:pt x="22833" y="25608"/>
                  </a:cubicBezTo>
                  <a:cubicBezTo>
                    <a:pt x="22749" y="25629"/>
                    <a:pt x="22686" y="25713"/>
                    <a:pt x="22665" y="25776"/>
                  </a:cubicBezTo>
                  <a:cubicBezTo>
                    <a:pt x="22623" y="25903"/>
                    <a:pt x="22497" y="25966"/>
                    <a:pt x="22497" y="26092"/>
                  </a:cubicBezTo>
                  <a:cubicBezTo>
                    <a:pt x="22518" y="26218"/>
                    <a:pt x="22350" y="26260"/>
                    <a:pt x="22413" y="26407"/>
                  </a:cubicBezTo>
                  <a:cubicBezTo>
                    <a:pt x="22434" y="26449"/>
                    <a:pt x="22392" y="26470"/>
                    <a:pt x="22245" y="26554"/>
                  </a:cubicBezTo>
                  <a:cubicBezTo>
                    <a:pt x="22224" y="26449"/>
                    <a:pt x="22392" y="26428"/>
                    <a:pt x="22350" y="26323"/>
                  </a:cubicBezTo>
                  <a:cubicBezTo>
                    <a:pt x="22337" y="26297"/>
                    <a:pt x="22316" y="26279"/>
                    <a:pt x="22292" y="26279"/>
                  </a:cubicBezTo>
                  <a:cubicBezTo>
                    <a:pt x="22277" y="26279"/>
                    <a:pt x="22261" y="26286"/>
                    <a:pt x="22245" y="26302"/>
                  </a:cubicBezTo>
                  <a:cubicBezTo>
                    <a:pt x="22203" y="26344"/>
                    <a:pt x="22182" y="26386"/>
                    <a:pt x="22160" y="26449"/>
                  </a:cubicBezTo>
                  <a:cubicBezTo>
                    <a:pt x="22076" y="26849"/>
                    <a:pt x="21866" y="27227"/>
                    <a:pt x="21551" y="27479"/>
                  </a:cubicBezTo>
                  <a:cubicBezTo>
                    <a:pt x="21551" y="27669"/>
                    <a:pt x="21488" y="27858"/>
                    <a:pt x="21362" y="28005"/>
                  </a:cubicBezTo>
                  <a:cubicBezTo>
                    <a:pt x="21350" y="28008"/>
                    <a:pt x="21339" y="28009"/>
                    <a:pt x="21329" y="28009"/>
                  </a:cubicBezTo>
                  <a:cubicBezTo>
                    <a:pt x="21271" y="28009"/>
                    <a:pt x="21247" y="27963"/>
                    <a:pt x="21193" y="27963"/>
                  </a:cubicBezTo>
                  <a:cubicBezTo>
                    <a:pt x="21025" y="28152"/>
                    <a:pt x="21025" y="28152"/>
                    <a:pt x="20983" y="28320"/>
                  </a:cubicBezTo>
                  <a:cubicBezTo>
                    <a:pt x="20894" y="28288"/>
                    <a:pt x="20839" y="28268"/>
                    <a:pt x="20801" y="28268"/>
                  </a:cubicBezTo>
                  <a:cubicBezTo>
                    <a:pt x="20742" y="28268"/>
                    <a:pt x="20727" y="28318"/>
                    <a:pt x="20689" y="28446"/>
                  </a:cubicBezTo>
                  <a:cubicBezTo>
                    <a:pt x="20752" y="28446"/>
                    <a:pt x="20794" y="28489"/>
                    <a:pt x="20857" y="28510"/>
                  </a:cubicBezTo>
                  <a:lnTo>
                    <a:pt x="20899" y="28383"/>
                  </a:lnTo>
                  <a:cubicBezTo>
                    <a:pt x="20941" y="28446"/>
                    <a:pt x="20941" y="28510"/>
                    <a:pt x="20920" y="28552"/>
                  </a:cubicBezTo>
                  <a:lnTo>
                    <a:pt x="20415" y="29014"/>
                  </a:lnTo>
                  <a:cubicBezTo>
                    <a:pt x="20394" y="29140"/>
                    <a:pt x="20521" y="29245"/>
                    <a:pt x="20436" y="29372"/>
                  </a:cubicBezTo>
                  <a:cubicBezTo>
                    <a:pt x="20500" y="29393"/>
                    <a:pt x="20521" y="29435"/>
                    <a:pt x="20479" y="29477"/>
                  </a:cubicBezTo>
                  <a:cubicBezTo>
                    <a:pt x="20415" y="29540"/>
                    <a:pt x="20394" y="29603"/>
                    <a:pt x="20310" y="29624"/>
                  </a:cubicBezTo>
                  <a:lnTo>
                    <a:pt x="20289" y="29666"/>
                  </a:lnTo>
                  <a:cubicBezTo>
                    <a:pt x="20142" y="29834"/>
                    <a:pt x="19995" y="29981"/>
                    <a:pt x="19848" y="30149"/>
                  </a:cubicBezTo>
                  <a:cubicBezTo>
                    <a:pt x="19722" y="30276"/>
                    <a:pt x="19617" y="30402"/>
                    <a:pt x="19511" y="30528"/>
                  </a:cubicBezTo>
                  <a:cubicBezTo>
                    <a:pt x="19406" y="30654"/>
                    <a:pt x="19364" y="30801"/>
                    <a:pt x="19385" y="30948"/>
                  </a:cubicBezTo>
                  <a:cubicBezTo>
                    <a:pt x="19301" y="30948"/>
                    <a:pt x="19238" y="31032"/>
                    <a:pt x="19217" y="31138"/>
                  </a:cubicBezTo>
                  <a:cubicBezTo>
                    <a:pt x="19217" y="31138"/>
                    <a:pt x="19322" y="31180"/>
                    <a:pt x="19259" y="31264"/>
                  </a:cubicBezTo>
                  <a:cubicBezTo>
                    <a:pt x="18965" y="31390"/>
                    <a:pt x="18691" y="31600"/>
                    <a:pt x="18502" y="31852"/>
                  </a:cubicBezTo>
                  <a:cubicBezTo>
                    <a:pt x="18544" y="31958"/>
                    <a:pt x="18565" y="32084"/>
                    <a:pt x="18523" y="32189"/>
                  </a:cubicBezTo>
                  <a:lnTo>
                    <a:pt x="18418" y="32189"/>
                  </a:lnTo>
                  <a:cubicBezTo>
                    <a:pt x="18418" y="32147"/>
                    <a:pt x="18439" y="32105"/>
                    <a:pt x="18397" y="32063"/>
                  </a:cubicBezTo>
                  <a:cubicBezTo>
                    <a:pt x="18229" y="32231"/>
                    <a:pt x="18166" y="32462"/>
                    <a:pt x="17977" y="32609"/>
                  </a:cubicBezTo>
                  <a:cubicBezTo>
                    <a:pt x="18040" y="32735"/>
                    <a:pt x="17914" y="32820"/>
                    <a:pt x="17935" y="32925"/>
                  </a:cubicBezTo>
                  <a:cubicBezTo>
                    <a:pt x="17935" y="32935"/>
                    <a:pt x="17940" y="32935"/>
                    <a:pt x="17948" y="32935"/>
                  </a:cubicBezTo>
                  <a:cubicBezTo>
                    <a:pt x="17956" y="32935"/>
                    <a:pt x="17966" y="32935"/>
                    <a:pt x="17977" y="32946"/>
                  </a:cubicBezTo>
                  <a:cubicBezTo>
                    <a:pt x="17977" y="32988"/>
                    <a:pt x="17956" y="32988"/>
                    <a:pt x="17935" y="32988"/>
                  </a:cubicBezTo>
                  <a:cubicBezTo>
                    <a:pt x="17935" y="33030"/>
                    <a:pt x="17893" y="33051"/>
                    <a:pt x="17872" y="33051"/>
                  </a:cubicBezTo>
                  <a:cubicBezTo>
                    <a:pt x="17872" y="33240"/>
                    <a:pt x="17745" y="33261"/>
                    <a:pt x="17598" y="33345"/>
                  </a:cubicBezTo>
                  <a:cubicBezTo>
                    <a:pt x="17451" y="33450"/>
                    <a:pt x="17367" y="33597"/>
                    <a:pt x="17220" y="33682"/>
                  </a:cubicBezTo>
                  <a:cubicBezTo>
                    <a:pt x="17157" y="33703"/>
                    <a:pt x="17220" y="33787"/>
                    <a:pt x="17157" y="33850"/>
                  </a:cubicBezTo>
                  <a:cubicBezTo>
                    <a:pt x="17148" y="33847"/>
                    <a:pt x="17139" y="33846"/>
                    <a:pt x="17130" y="33846"/>
                  </a:cubicBezTo>
                  <a:cubicBezTo>
                    <a:pt x="17076" y="33846"/>
                    <a:pt x="17019" y="33895"/>
                    <a:pt x="16946" y="33913"/>
                  </a:cubicBezTo>
                  <a:lnTo>
                    <a:pt x="16904" y="34018"/>
                  </a:lnTo>
                  <a:cubicBezTo>
                    <a:pt x="16924" y="34042"/>
                    <a:pt x="16941" y="34051"/>
                    <a:pt x="16957" y="34051"/>
                  </a:cubicBezTo>
                  <a:cubicBezTo>
                    <a:pt x="16998" y="34051"/>
                    <a:pt x="17032" y="33996"/>
                    <a:pt x="17081" y="33996"/>
                  </a:cubicBezTo>
                  <a:cubicBezTo>
                    <a:pt x="17098" y="33996"/>
                    <a:pt x="17115" y="34002"/>
                    <a:pt x="17136" y="34018"/>
                  </a:cubicBezTo>
                  <a:cubicBezTo>
                    <a:pt x="16946" y="34186"/>
                    <a:pt x="16799" y="34417"/>
                    <a:pt x="16736" y="34670"/>
                  </a:cubicBezTo>
                  <a:cubicBezTo>
                    <a:pt x="16736" y="34691"/>
                    <a:pt x="16715" y="34733"/>
                    <a:pt x="16694" y="34754"/>
                  </a:cubicBezTo>
                  <a:cubicBezTo>
                    <a:pt x="16589" y="34859"/>
                    <a:pt x="16484" y="34964"/>
                    <a:pt x="16379" y="35090"/>
                  </a:cubicBezTo>
                  <a:cubicBezTo>
                    <a:pt x="16274" y="35195"/>
                    <a:pt x="16253" y="35363"/>
                    <a:pt x="16148" y="35490"/>
                  </a:cubicBezTo>
                  <a:cubicBezTo>
                    <a:pt x="15958" y="35721"/>
                    <a:pt x="15811" y="35973"/>
                    <a:pt x="15685" y="36247"/>
                  </a:cubicBezTo>
                  <a:cubicBezTo>
                    <a:pt x="15286" y="36394"/>
                    <a:pt x="15264" y="36814"/>
                    <a:pt x="15033" y="37066"/>
                  </a:cubicBezTo>
                  <a:cubicBezTo>
                    <a:pt x="15096" y="37214"/>
                    <a:pt x="15159" y="37340"/>
                    <a:pt x="14991" y="37466"/>
                  </a:cubicBezTo>
                  <a:cubicBezTo>
                    <a:pt x="14970" y="37466"/>
                    <a:pt x="14970" y="37508"/>
                    <a:pt x="14970" y="37529"/>
                  </a:cubicBezTo>
                  <a:cubicBezTo>
                    <a:pt x="14886" y="37718"/>
                    <a:pt x="14760" y="37907"/>
                    <a:pt x="14634" y="38055"/>
                  </a:cubicBezTo>
                  <a:cubicBezTo>
                    <a:pt x="14550" y="38055"/>
                    <a:pt x="14508" y="38013"/>
                    <a:pt x="14487" y="37949"/>
                  </a:cubicBezTo>
                  <a:cubicBezTo>
                    <a:pt x="14339" y="37992"/>
                    <a:pt x="14466" y="38118"/>
                    <a:pt x="14402" y="38160"/>
                  </a:cubicBezTo>
                  <a:cubicBezTo>
                    <a:pt x="14234" y="38244"/>
                    <a:pt x="14087" y="38412"/>
                    <a:pt x="14045" y="38622"/>
                  </a:cubicBezTo>
                  <a:cubicBezTo>
                    <a:pt x="14108" y="38643"/>
                    <a:pt x="14108" y="38685"/>
                    <a:pt x="14087" y="38727"/>
                  </a:cubicBezTo>
                  <a:cubicBezTo>
                    <a:pt x="14003" y="38833"/>
                    <a:pt x="13940" y="38938"/>
                    <a:pt x="13898" y="39043"/>
                  </a:cubicBezTo>
                  <a:cubicBezTo>
                    <a:pt x="13856" y="39190"/>
                    <a:pt x="13730" y="39232"/>
                    <a:pt x="13646" y="39337"/>
                  </a:cubicBezTo>
                  <a:cubicBezTo>
                    <a:pt x="13583" y="39421"/>
                    <a:pt x="13562" y="39589"/>
                    <a:pt x="13414" y="39610"/>
                  </a:cubicBezTo>
                  <a:cubicBezTo>
                    <a:pt x="13309" y="39779"/>
                    <a:pt x="13162" y="39926"/>
                    <a:pt x="13162" y="40136"/>
                  </a:cubicBezTo>
                  <a:cubicBezTo>
                    <a:pt x="13099" y="40220"/>
                    <a:pt x="12994" y="40283"/>
                    <a:pt x="12973" y="40409"/>
                  </a:cubicBezTo>
                  <a:cubicBezTo>
                    <a:pt x="12922" y="40371"/>
                    <a:pt x="12879" y="40341"/>
                    <a:pt x="12835" y="40341"/>
                  </a:cubicBezTo>
                  <a:cubicBezTo>
                    <a:pt x="12805" y="40341"/>
                    <a:pt x="12775" y="40355"/>
                    <a:pt x="12742" y="40388"/>
                  </a:cubicBezTo>
                  <a:lnTo>
                    <a:pt x="12847" y="40451"/>
                  </a:lnTo>
                  <a:cubicBezTo>
                    <a:pt x="12868" y="40493"/>
                    <a:pt x="12868" y="40535"/>
                    <a:pt x="12847" y="40578"/>
                  </a:cubicBezTo>
                  <a:lnTo>
                    <a:pt x="12763" y="40535"/>
                  </a:lnTo>
                  <a:cubicBezTo>
                    <a:pt x="12742" y="40704"/>
                    <a:pt x="12657" y="40851"/>
                    <a:pt x="12573" y="40977"/>
                  </a:cubicBezTo>
                  <a:cubicBezTo>
                    <a:pt x="12489" y="41103"/>
                    <a:pt x="12363" y="41208"/>
                    <a:pt x="12237" y="41313"/>
                  </a:cubicBezTo>
                  <a:cubicBezTo>
                    <a:pt x="12090" y="41397"/>
                    <a:pt x="12048" y="41545"/>
                    <a:pt x="11943" y="41629"/>
                  </a:cubicBezTo>
                  <a:cubicBezTo>
                    <a:pt x="11964" y="41755"/>
                    <a:pt x="12069" y="41671"/>
                    <a:pt x="12111" y="41755"/>
                  </a:cubicBezTo>
                  <a:lnTo>
                    <a:pt x="12111" y="41944"/>
                  </a:lnTo>
                  <a:cubicBezTo>
                    <a:pt x="11880" y="42112"/>
                    <a:pt x="11690" y="42323"/>
                    <a:pt x="11543" y="42575"/>
                  </a:cubicBezTo>
                  <a:cubicBezTo>
                    <a:pt x="11522" y="42533"/>
                    <a:pt x="11501" y="42512"/>
                    <a:pt x="11459" y="42449"/>
                  </a:cubicBezTo>
                  <a:cubicBezTo>
                    <a:pt x="11438" y="42617"/>
                    <a:pt x="11270" y="42701"/>
                    <a:pt x="11354" y="42911"/>
                  </a:cubicBezTo>
                  <a:cubicBezTo>
                    <a:pt x="11396" y="42827"/>
                    <a:pt x="11396" y="42722"/>
                    <a:pt x="11501" y="42722"/>
                  </a:cubicBezTo>
                  <a:cubicBezTo>
                    <a:pt x="11480" y="42869"/>
                    <a:pt x="11375" y="43016"/>
                    <a:pt x="11249" y="43079"/>
                  </a:cubicBezTo>
                  <a:cubicBezTo>
                    <a:pt x="11333" y="43100"/>
                    <a:pt x="11312" y="43164"/>
                    <a:pt x="11312" y="43248"/>
                  </a:cubicBezTo>
                  <a:cubicBezTo>
                    <a:pt x="11123" y="43353"/>
                    <a:pt x="11081" y="43584"/>
                    <a:pt x="10955" y="43752"/>
                  </a:cubicBezTo>
                  <a:cubicBezTo>
                    <a:pt x="10828" y="43899"/>
                    <a:pt x="10744" y="44089"/>
                    <a:pt x="10576" y="44278"/>
                  </a:cubicBezTo>
                  <a:cubicBezTo>
                    <a:pt x="10576" y="44131"/>
                    <a:pt x="10660" y="44047"/>
                    <a:pt x="10639" y="43941"/>
                  </a:cubicBezTo>
                  <a:cubicBezTo>
                    <a:pt x="10618" y="43941"/>
                    <a:pt x="10597" y="43936"/>
                    <a:pt x="10576" y="43936"/>
                  </a:cubicBezTo>
                  <a:cubicBezTo>
                    <a:pt x="10555" y="43936"/>
                    <a:pt x="10534" y="43941"/>
                    <a:pt x="10513" y="43962"/>
                  </a:cubicBezTo>
                  <a:cubicBezTo>
                    <a:pt x="10387" y="44173"/>
                    <a:pt x="10282" y="44383"/>
                    <a:pt x="10219" y="44614"/>
                  </a:cubicBezTo>
                  <a:cubicBezTo>
                    <a:pt x="10226" y="44615"/>
                    <a:pt x="10234" y="44616"/>
                    <a:pt x="10240" y="44616"/>
                  </a:cubicBezTo>
                  <a:cubicBezTo>
                    <a:pt x="10355" y="44616"/>
                    <a:pt x="10333" y="44465"/>
                    <a:pt x="10431" y="44465"/>
                  </a:cubicBezTo>
                  <a:cubicBezTo>
                    <a:pt x="10437" y="44465"/>
                    <a:pt x="10443" y="44466"/>
                    <a:pt x="10450" y="44467"/>
                  </a:cubicBezTo>
                  <a:cubicBezTo>
                    <a:pt x="10429" y="44656"/>
                    <a:pt x="10366" y="44845"/>
                    <a:pt x="10240" y="44993"/>
                  </a:cubicBezTo>
                  <a:lnTo>
                    <a:pt x="10177" y="44951"/>
                  </a:lnTo>
                  <a:lnTo>
                    <a:pt x="9945" y="45140"/>
                  </a:lnTo>
                  <a:cubicBezTo>
                    <a:pt x="9966" y="45287"/>
                    <a:pt x="9945" y="45413"/>
                    <a:pt x="9882" y="45518"/>
                  </a:cubicBezTo>
                  <a:cubicBezTo>
                    <a:pt x="9756" y="45729"/>
                    <a:pt x="9651" y="45960"/>
                    <a:pt x="9567" y="46191"/>
                  </a:cubicBezTo>
                  <a:lnTo>
                    <a:pt x="9483" y="46044"/>
                  </a:lnTo>
                  <a:lnTo>
                    <a:pt x="9315" y="46212"/>
                  </a:lnTo>
                  <a:cubicBezTo>
                    <a:pt x="9420" y="46485"/>
                    <a:pt x="9188" y="46633"/>
                    <a:pt x="9146" y="46864"/>
                  </a:cubicBezTo>
                  <a:cubicBezTo>
                    <a:pt x="9083" y="47095"/>
                    <a:pt x="8936" y="47284"/>
                    <a:pt x="8726" y="47389"/>
                  </a:cubicBezTo>
                  <a:lnTo>
                    <a:pt x="8768" y="47453"/>
                  </a:lnTo>
                  <a:cubicBezTo>
                    <a:pt x="8663" y="47495"/>
                    <a:pt x="8600" y="47579"/>
                    <a:pt x="8579" y="47684"/>
                  </a:cubicBezTo>
                  <a:cubicBezTo>
                    <a:pt x="8558" y="47831"/>
                    <a:pt x="8474" y="47978"/>
                    <a:pt x="8369" y="48104"/>
                  </a:cubicBezTo>
                  <a:cubicBezTo>
                    <a:pt x="8179" y="48315"/>
                    <a:pt x="7990" y="48546"/>
                    <a:pt x="7843" y="48777"/>
                  </a:cubicBezTo>
                  <a:lnTo>
                    <a:pt x="7843" y="48924"/>
                  </a:lnTo>
                  <a:cubicBezTo>
                    <a:pt x="7738" y="49113"/>
                    <a:pt x="7528" y="49092"/>
                    <a:pt x="7422" y="49240"/>
                  </a:cubicBezTo>
                  <a:cubicBezTo>
                    <a:pt x="7401" y="49303"/>
                    <a:pt x="7422" y="49387"/>
                    <a:pt x="7443" y="49450"/>
                  </a:cubicBezTo>
                  <a:lnTo>
                    <a:pt x="7545" y="49409"/>
                  </a:lnTo>
                  <a:lnTo>
                    <a:pt x="7545" y="49409"/>
                  </a:lnTo>
                  <a:cubicBezTo>
                    <a:pt x="7494" y="49666"/>
                    <a:pt x="7272" y="49773"/>
                    <a:pt x="7170" y="50039"/>
                  </a:cubicBezTo>
                  <a:lnTo>
                    <a:pt x="7170" y="50291"/>
                  </a:lnTo>
                  <a:lnTo>
                    <a:pt x="7086" y="50354"/>
                  </a:lnTo>
                  <a:cubicBezTo>
                    <a:pt x="7002" y="50606"/>
                    <a:pt x="6939" y="50858"/>
                    <a:pt x="6666" y="51006"/>
                  </a:cubicBezTo>
                  <a:cubicBezTo>
                    <a:pt x="6623" y="51027"/>
                    <a:pt x="6581" y="51069"/>
                    <a:pt x="6518" y="51090"/>
                  </a:cubicBezTo>
                  <a:cubicBezTo>
                    <a:pt x="6413" y="51153"/>
                    <a:pt x="6350" y="51258"/>
                    <a:pt x="6329" y="51384"/>
                  </a:cubicBezTo>
                  <a:cubicBezTo>
                    <a:pt x="6329" y="51489"/>
                    <a:pt x="6224" y="51594"/>
                    <a:pt x="6245" y="51699"/>
                  </a:cubicBezTo>
                  <a:cubicBezTo>
                    <a:pt x="6256" y="51699"/>
                    <a:pt x="6266" y="51694"/>
                    <a:pt x="6274" y="51694"/>
                  </a:cubicBezTo>
                  <a:cubicBezTo>
                    <a:pt x="6282" y="51694"/>
                    <a:pt x="6287" y="51699"/>
                    <a:pt x="6287" y="51720"/>
                  </a:cubicBezTo>
                  <a:cubicBezTo>
                    <a:pt x="6308" y="51763"/>
                    <a:pt x="6266" y="51763"/>
                    <a:pt x="6245" y="51763"/>
                  </a:cubicBezTo>
                  <a:cubicBezTo>
                    <a:pt x="6224" y="51910"/>
                    <a:pt x="6140" y="52057"/>
                    <a:pt x="6014" y="52141"/>
                  </a:cubicBezTo>
                  <a:cubicBezTo>
                    <a:pt x="5972" y="52225"/>
                    <a:pt x="6035" y="52309"/>
                    <a:pt x="5972" y="52372"/>
                  </a:cubicBezTo>
                  <a:cubicBezTo>
                    <a:pt x="5940" y="52356"/>
                    <a:pt x="5908" y="52316"/>
                    <a:pt x="5876" y="52316"/>
                  </a:cubicBezTo>
                  <a:cubicBezTo>
                    <a:pt x="5866" y="52316"/>
                    <a:pt x="5856" y="52320"/>
                    <a:pt x="5846" y="52330"/>
                  </a:cubicBezTo>
                  <a:cubicBezTo>
                    <a:pt x="5804" y="52372"/>
                    <a:pt x="5825" y="52435"/>
                    <a:pt x="5825" y="52498"/>
                  </a:cubicBezTo>
                  <a:cubicBezTo>
                    <a:pt x="5825" y="52503"/>
                    <a:pt x="5826" y="52505"/>
                    <a:pt x="5828" y="52505"/>
                  </a:cubicBezTo>
                  <a:cubicBezTo>
                    <a:pt x="5831" y="52505"/>
                    <a:pt x="5837" y="52500"/>
                    <a:pt x="5844" y="52500"/>
                  </a:cubicBezTo>
                  <a:cubicBezTo>
                    <a:pt x="5851" y="52500"/>
                    <a:pt x="5859" y="52504"/>
                    <a:pt x="5867" y="52519"/>
                  </a:cubicBezTo>
                  <a:cubicBezTo>
                    <a:pt x="5867" y="52561"/>
                    <a:pt x="5846" y="52561"/>
                    <a:pt x="5825" y="52561"/>
                  </a:cubicBezTo>
                  <a:cubicBezTo>
                    <a:pt x="5825" y="52688"/>
                    <a:pt x="5783" y="52835"/>
                    <a:pt x="5740" y="52961"/>
                  </a:cubicBezTo>
                  <a:cubicBezTo>
                    <a:pt x="5614" y="53108"/>
                    <a:pt x="5425" y="53108"/>
                    <a:pt x="5278" y="53192"/>
                  </a:cubicBezTo>
                  <a:lnTo>
                    <a:pt x="5131" y="53487"/>
                  </a:lnTo>
                  <a:cubicBezTo>
                    <a:pt x="5152" y="53571"/>
                    <a:pt x="5236" y="53529"/>
                    <a:pt x="5278" y="53613"/>
                  </a:cubicBezTo>
                  <a:cubicBezTo>
                    <a:pt x="5173" y="53865"/>
                    <a:pt x="5005" y="54075"/>
                    <a:pt x="4815" y="54264"/>
                  </a:cubicBezTo>
                  <a:lnTo>
                    <a:pt x="4815" y="54412"/>
                  </a:lnTo>
                  <a:cubicBezTo>
                    <a:pt x="4826" y="54412"/>
                    <a:pt x="4836" y="54406"/>
                    <a:pt x="4844" y="54406"/>
                  </a:cubicBezTo>
                  <a:cubicBezTo>
                    <a:pt x="4852" y="54406"/>
                    <a:pt x="4857" y="54412"/>
                    <a:pt x="4857" y="54433"/>
                  </a:cubicBezTo>
                  <a:cubicBezTo>
                    <a:pt x="4878" y="54475"/>
                    <a:pt x="4836" y="54475"/>
                    <a:pt x="4815" y="54475"/>
                  </a:cubicBezTo>
                  <a:cubicBezTo>
                    <a:pt x="4815" y="54517"/>
                    <a:pt x="4794" y="54538"/>
                    <a:pt x="4752" y="54538"/>
                  </a:cubicBezTo>
                  <a:cubicBezTo>
                    <a:pt x="4752" y="54622"/>
                    <a:pt x="4647" y="54643"/>
                    <a:pt x="4584" y="54685"/>
                  </a:cubicBezTo>
                  <a:cubicBezTo>
                    <a:pt x="4563" y="54811"/>
                    <a:pt x="4521" y="54937"/>
                    <a:pt x="4458" y="55042"/>
                  </a:cubicBezTo>
                  <a:cubicBezTo>
                    <a:pt x="4290" y="55232"/>
                    <a:pt x="4164" y="55442"/>
                    <a:pt x="4016" y="55652"/>
                  </a:cubicBezTo>
                  <a:cubicBezTo>
                    <a:pt x="3932" y="55757"/>
                    <a:pt x="3869" y="55862"/>
                    <a:pt x="3806" y="55988"/>
                  </a:cubicBezTo>
                  <a:cubicBezTo>
                    <a:pt x="3775" y="55988"/>
                    <a:pt x="3755" y="55953"/>
                    <a:pt x="3720" y="55953"/>
                  </a:cubicBezTo>
                  <a:cubicBezTo>
                    <a:pt x="3709" y="55953"/>
                    <a:pt x="3696" y="55957"/>
                    <a:pt x="3680" y="55967"/>
                  </a:cubicBezTo>
                  <a:cubicBezTo>
                    <a:pt x="3638" y="56009"/>
                    <a:pt x="3617" y="56073"/>
                    <a:pt x="3575" y="56136"/>
                  </a:cubicBezTo>
                  <a:cubicBezTo>
                    <a:pt x="3596" y="56146"/>
                    <a:pt x="3617" y="56146"/>
                    <a:pt x="3635" y="56146"/>
                  </a:cubicBezTo>
                  <a:cubicBezTo>
                    <a:pt x="3654" y="56146"/>
                    <a:pt x="3670" y="56146"/>
                    <a:pt x="3680" y="56157"/>
                  </a:cubicBezTo>
                  <a:cubicBezTo>
                    <a:pt x="3680" y="56325"/>
                    <a:pt x="3575" y="56472"/>
                    <a:pt x="3428" y="56535"/>
                  </a:cubicBezTo>
                  <a:lnTo>
                    <a:pt x="3281" y="56787"/>
                  </a:lnTo>
                  <a:cubicBezTo>
                    <a:pt x="3281" y="56871"/>
                    <a:pt x="3281" y="56935"/>
                    <a:pt x="3281" y="56998"/>
                  </a:cubicBezTo>
                  <a:cubicBezTo>
                    <a:pt x="3302" y="57082"/>
                    <a:pt x="3218" y="57145"/>
                    <a:pt x="3218" y="57229"/>
                  </a:cubicBezTo>
                  <a:cubicBezTo>
                    <a:pt x="3175" y="57355"/>
                    <a:pt x="3028" y="57418"/>
                    <a:pt x="2965" y="57544"/>
                  </a:cubicBezTo>
                  <a:cubicBezTo>
                    <a:pt x="2923" y="57775"/>
                    <a:pt x="2818" y="57986"/>
                    <a:pt x="2671" y="58154"/>
                  </a:cubicBezTo>
                  <a:cubicBezTo>
                    <a:pt x="2650" y="58322"/>
                    <a:pt x="2608" y="58469"/>
                    <a:pt x="2524" y="58574"/>
                  </a:cubicBezTo>
                  <a:cubicBezTo>
                    <a:pt x="2440" y="58680"/>
                    <a:pt x="2377" y="58806"/>
                    <a:pt x="2292" y="58911"/>
                  </a:cubicBezTo>
                  <a:cubicBezTo>
                    <a:pt x="2229" y="59016"/>
                    <a:pt x="2166" y="59142"/>
                    <a:pt x="2124" y="59289"/>
                  </a:cubicBezTo>
                  <a:cubicBezTo>
                    <a:pt x="2103" y="59478"/>
                    <a:pt x="1914" y="59605"/>
                    <a:pt x="1914" y="59815"/>
                  </a:cubicBezTo>
                  <a:cubicBezTo>
                    <a:pt x="1914" y="59815"/>
                    <a:pt x="1893" y="59836"/>
                    <a:pt x="1872" y="59857"/>
                  </a:cubicBezTo>
                  <a:cubicBezTo>
                    <a:pt x="1641" y="60067"/>
                    <a:pt x="1620" y="60361"/>
                    <a:pt x="1515" y="60635"/>
                  </a:cubicBezTo>
                  <a:cubicBezTo>
                    <a:pt x="1346" y="60782"/>
                    <a:pt x="1241" y="60950"/>
                    <a:pt x="1157" y="61139"/>
                  </a:cubicBezTo>
                  <a:cubicBezTo>
                    <a:pt x="1094" y="61266"/>
                    <a:pt x="1031" y="61392"/>
                    <a:pt x="926" y="61497"/>
                  </a:cubicBezTo>
                  <a:cubicBezTo>
                    <a:pt x="863" y="61560"/>
                    <a:pt x="758" y="61644"/>
                    <a:pt x="779" y="61791"/>
                  </a:cubicBezTo>
                  <a:cubicBezTo>
                    <a:pt x="779" y="61854"/>
                    <a:pt x="737" y="61917"/>
                    <a:pt x="674" y="61938"/>
                  </a:cubicBezTo>
                  <a:cubicBezTo>
                    <a:pt x="589" y="62064"/>
                    <a:pt x="547" y="62212"/>
                    <a:pt x="547" y="62359"/>
                  </a:cubicBezTo>
                  <a:cubicBezTo>
                    <a:pt x="463" y="62359"/>
                    <a:pt x="400" y="62422"/>
                    <a:pt x="379" y="62485"/>
                  </a:cubicBezTo>
                  <a:cubicBezTo>
                    <a:pt x="358" y="62527"/>
                    <a:pt x="400" y="62569"/>
                    <a:pt x="421" y="62590"/>
                  </a:cubicBezTo>
                  <a:cubicBezTo>
                    <a:pt x="253" y="62758"/>
                    <a:pt x="169" y="62990"/>
                    <a:pt x="169" y="63221"/>
                  </a:cubicBezTo>
                  <a:cubicBezTo>
                    <a:pt x="106" y="63263"/>
                    <a:pt x="1" y="63263"/>
                    <a:pt x="85" y="63368"/>
                  </a:cubicBezTo>
                  <a:lnTo>
                    <a:pt x="169" y="63326"/>
                  </a:lnTo>
                  <a:lnTo>
                    <a:pt x="169" y="63326"/>
                  </a:lnTo>
                  <a:cubicBezTo>
                    <a:pt x="211" y="63389"/>
                    <a:pt x="148" y="63494"/>
                    <a:pt x="211" y="63557"/>
                  </a:cubicBezTo>
                  <a:cubicBezTo>
                    <a:pt x="243" y="63557"/>
                    <a:pt x="269" y="63562"/>
                    <a:pt x="293" y="63562"/>
                  </a:cubicBezTo>
                  <a:cubicBezTo>
                    <a:pt x="316" y="63562"/>
                    <a:pt x="337" y="63557"/>
                    <a:pt x="358" y="63536"/>
                  </a:cubicBezTo>
                  <a:cubicBezTo>
                    <a:pt x="337" y="63473"/>
                    <a:pt x="295" y="63389"/>
                    <a:pt x="274" y="63326"/>
                  </a:cubicBezTo>
                  <a:lnTo>
                    <a:pt x="337" y="63326"/>
                  </a:lnTo>
                  <a:cubicBezTo>
                    <a:pt x="358" y="63347"/>
                    <a:pt x="379" y="63368"/>
                    <a:pt x="400" y="63368"/>
                  </a:cubicBezTo>
                  <a:cubicBezTo>
                    <a:pt x="484" y="63221"/>
                    <a:pt x="589" y="63116"/>
                    <a:pt x="737" y="63032"/>
                  </a:cubicBezTo>
                  <a:cubicBezTo>
                    <a:pt x="716" y="63011"/>
                    <a:pt x="695" y="62990"/>
                    <a:pt x="695" y="62926"/>
                  </a:cubicBezTo>
                  <a:cubicBezTo>
                    <a:pt x="800" y="62821"/>
                    <a:pt x="905" y="62695"/>
                    <a:pt x="968" y="62548"/>
                  </a:cubicBezTo>
                  <a:cubicBezTo>
                    <a:pt x="1010" y="62527"/>
                    <a:pt x="884" y="62485"/>
                    <a:pt x="947" y="62422"/>
                  </a:cubicBezTo>
                  <a:cubicBezTo>
                    <a:pt x="1010" y="62380"/>
                    <a:pt x="1094" y="62359"/>
                    <a:pt x="1136" y="62254"/>
                  </a:cubicBezTo>
                  <a:cubicBezTo>
                    <a:pt x="1199" y="62085"/>
                    <a:pt x="1283" y="61938"/>
                    <a:pt x="1367" y="61812"/>
                  </a:cubicBezTo>
                  <a:cubicBezTo>
                    <a:pt x="1620" y="61350"/>
                    <a:pt x="1893" y="60908"/>
                    <a:pt x="2145" y="60467"/>
                  </a:cubicBezTo>
                  <a:cubicBezTo>
                    <a:pt x="2187" y="60425"/>
                    <a:pt x="2229" y="60383"/>
                    <a:pt x="2229" y="60298"/>
                  </a:cubicBezTo>
                  <a:cubicBezTo>
                    <a:pt x="2208" y="60172"/>
                    <a:pt x="2271" y="60046"/>
                    <a:pt x="2356" y="59941"/>
                  </a:cubicBezTo>
                  <a:cubicBezTo>
                    <a:pt x="2461" y="59836"/>
                    <a:pt x="2524" y="59710"/>
                    <a:pt x="2587" y="59563"/>
                  </a:cubicBezTo>
                  <a:cubicBezTo>
                    <a:pt x="2671" y="59394"/>
                    <a:pt x="2797" y="59226"/>
                    <a:pt x="2860" y="59037"/>
                  </a:cubicBezTo>
                  <a:cubicBezTo>
                    <a:pt x="2881" y="58890"/>
                    <a:pt x="2965" y="58743"/>
                    <a:pt x="3091" y="58616"/>
                  </a:cubicBezTo>
                  <a:cubicBezTo>
                    <a:pt x="3133" y="58574"/>
                    <a:pt x="3154" y="58511"/>
                    <a:pt x="3112" y="58448"/>
                  </a:cubicBezTo>
                  <a:lnTo>
                    <a:pt x="3302" y="58364"/>
                  </a:lnTo>
                  <a:cubicBezTo>
                    <a:pt x="3428" y="58112"/>
                    <a:pt x="3470" y="57839"/>
                    <a:pt x="3785" y="57733"/>
                  </a:cubicBezTo>
                  <a:cubicBezTo>
                    <a:pt x="3743" y="57691"/>
                    <a:pt x="3701" y="57649"/>
                    <a:pt x="3722" y="57565"/>
                  </a:cubicBezTo>
                  <a:cubicBezTo>
                    <a:pt x="3995" y="57418"/>
                    <a:pt x="4016" y="57082"/>
                    <a:pt x="4206" y="56850"/>
                  </a:cubicBezTo>
                  <a:cubicBezTo>
                    <a:pt x="4248" y="56535"/>
                    <a:pt x="4458" y="56283"/>
                    <a:pt x="4458" y="55967"/>
                  </a:cubicBezTo>
                  <a:cubicBezTo>
                    <a:pt x="4479" y="55988"/>
                    <a:pt x="4521" y="55988"/>
                    <a:pt x="4521" y="55988"/>
                  </a:cubicBezTo>
                  <a:cubicBezTo>
                    <a:pt x="4668" y="55967"/>
                    <a:pt x="4794" y="55904"/>
                    <a:pt x="4815" y="55757"/>
                  </a:cubicBezTo>
                  <a:cubicBezTo>
                    <a:pt x="4836" y="55673"/>
                    <a:pt x="4878" y="55610"/>
                    <a:pt x="4963" y="55568"/>
                  </a:cubicBezTo>
                  <a:cubicBezTo>
                    <a:pt x="5026" y="55568"/>
                    <a:pt x="5068" y="55505"/>
                    <a:pt x="5068" y="55442"/>
                  </a:cubicBezTo>
                  <a:lnTo>
                    <a:pt x="5026" y="55358"/>
                  </a:lnTo>
                  <a:cubicBezTo>
                    <a:pt x="5068" y="55274"/>
                    <a:pt x="5152" y="55211"/>
                    <a:pt x="5257" y="55189"/>
                  </a:cubicBezTo>
                  <a:lnTo>
                    <a:pt x="5215" y="55126"/>
                  </a:lnTo>
                  <a:cubicBezTo>
                    <a:pt x="5299" y="55000"/>
                    <a:pt x="5362" y="54874"/>
                    <a:pt x="5425" y="54748"/>
                  </a:cubicBezTo>
                  <a:cubicBezTo>
                    <a:pt x="5467" y="54664"/>
                    <a:pt x="5509" y="54580"/>
                    <a:pt x="5551" y="54517"/>
                  </a:cubicBezTo>
                  <a:cubicBezTo>
                    <a:pt x="5635" y="54370"/>
                    <a:pt x="5677" y="54201"/>
                    <a:pt x="5867" y="54138"/>
                  </a:cubicBezTo>
                  <a:cubicBezTo>
                    <a:pt x="5888" y="54033"/>
                    <a:pt x="5951" y="53949"/>
                    <a:pt x="6056" y="53886"/>
                  </a:cubicBezTo>
                  <a:cubicBezTo>
                    <a:pt x="6140" y="53823"/>
                    <a:pt x="6077" y="53697"/>
                    <a:pt x="6182" y="53634"/>
                  </a:cubicBezTo>
                  <a:cubicBezTo>
                    <a:pt x="6371" y="53508"/>
                    <a:pt x="6392" y="53255"/>
                    <a:pt x="6560" y="53129"/>
                  </a:cubicBezTo>
                  <a:cubicBezTo>
                    <a:pt x="6602" y="53087"/>
                    <a:pt x="6623" y="53024"/>
                    <a:pt x="6623" y="52961"/>
                  </a:cubicBezTo>
                  <a:cubicBezTo>
                    <a:pt x="6623" y="52877"/>
                    <a:pt x="6666" y="52814"/>
                    <a:pt x="6708" y="52751"/>
                  </a:cubicBezTo>
                  <a:cubicBezTo>
                    <a:pt x="6813" y="52625"/>
                    <a:pt x="6876" y="52477"/>
                    <a:pt x="6876" y="52309"/>
                  </a:cubicBezTo>
                  <a:cubicBezTo>
                    <a:pt x="6918" y="52288"/>
                    <a:pt x="6939" y="52267"/>
                    <a:pt x="6981" y="52246"/>
                  </a:cubicBezTo>
                  <a:cubicBezTo>
                    <a:pt x="7044" y="52225"/>
                    <a:pt x="7086" y="52183"/>
                    <a:pt x="7107" y="52141"/>
                  </a:cubicBezTo>
                  <a:cubicBezTo>
                    <a:pt x="7086" y="52099"/>
                    <a:pt x="7065" y="52078"/>
                    <a:pt x="7065" y="52036"/>
                  </a:cubicBezTo>
                  <a:cubicBezTo>
                    <a:pt x="7296" y="51847"/>
                    <a:pt x="7338" y="51510"/>
                    <a:pt x="7612" y="51321"/>
                  </a:cubicBezTo>
                  <a:cubicBezTo>
                    <a:pt x="7507" y="51153"/>
                    <a:pt x="7738" y="51090"/>
                    <a:pt x="7738" y="50943"/>
                  </a:cubicBezTo>
                  <a:cubicBezTo>
                    <a:pt x="7738" y="50901"/>
                    <a:pt x="7759" y="50879"/>
                    <a:pt x="7801" y="50858"/>
                  </a:cubicBezTo>
                  <a:cubicBezTo>
                    <a:pt x="7843" y="50795"/>
                    <a:pt x="7885" y="50753"/>
                    <a:pt x="7948" y="50732"/>
                  </a:cubicBezTo>
                  <a:cubicBezTo>
                    <a:pt x="8095" y="50375"/>
                    <a:pt x="8284" y="50039"/>
                    <a:pt x="8537" y="49723"/>
                  </a:cubicBezTo>
                  <a:lnTo>
                    <a:pt x="8474" y="49639"/>
                  </a:lnTo>
                  <a:cubicBezTo>
                    <a:pt x="8642" y="49450"/>
                    <a:pt x="8705" y="49198"/>
                    <a:pt x="8894" y="49029"/>
                  </a:cubicBezTo>
                  <a:cubicBezTo>
                    <a:pt x="9104" y="48840"/>
                    <a:pt x="9167" y="48546"/>
                    <a:pt x="9336" y="48420"/>
                  </a:cubicBezTo>
                  <a:cubicBezTo>
                    <a:pt x="9420" y="48336"/>
                    <a:pt x="9336" y="48336"/>
                    <a:pt x="9357" y="48272"/>
                  </a:cubicBezTo>
                  <a:cubicBezTo>
                    <a:pt x="9525" y="48041"/>
                    <a:pt x="9588" y="47768"/>
                    <a:pt x="9840" y="47621"/>
                  </a:cubicBezTo>
                  <a:cubicBezTo>
                    <a:pt x="9861" y="47600"/>
                    <a:pt x="9882" y="47558"/>
                    <a:pt x="9903" y="47537"/>
                  </a:cubicBezTo>
                  <a:cubicBezTo>
                    <a:pt x="10008" y="47389"/>
                    <a:pt x="10093" y="47221"/>
                    <a:pt x="10177" y="47032"/>
                  </a:cubicBezTo>
                  <a:cubicBezTo>
                    <a:pt x="10202" y="47032"/>
                    <a:pt x="10227" y="47035"/>
                    <a:pt x="10250" y="47035"/>
                  </a:cubicBezTo>
                  <a:cubicBezTo>
                    <a:pt x="10283" y="47035"/>
                    <a:pt x="10311" y="47028"/>
                    <a:pt x="10324" y="46990"/>
                  </a:cubicBezTo>
                  <a:cubicBezTo>
                    <a:pt x="10324" y="46885"/>
                    <a:pt x="10450" y="46801"/>
                    <a:pt x="10345" y="46675"/>
                  </a:cubicBezTo>
                  <a:cubicBezTo>
                    <a:pt x="10429" y="46654"/>
                    <a:pt x="10492" y="46612"/>
                    <a:pt x="10534" y="46548"/>
                  </a:cubicBezTo>
                  <a:cubicBezTo>
                    <a:pt x="10618" y="46401"/>
                    <a:pt x="10744" y="46254"/>
                    <a:pt x="10870" y="46128"/>
                  </a:cubicBezTo>
                  <a:cubicBezTo>
                    <a:pt x="10955" y="46044"/>
                    <a:pt x="11018" y="45939"/>
                    <a:pt x="11039" y="45813"/>
                  </a:cubicBezTo>
                  <a:cubicBezTo>
                    <a:pt x="11102" y="45644"/>
                    <a:pt x="11207" y="45518"/>
                    <a:pt x="11354" y="45434"/>
                  </a:cubicBezTo>
                  <a:cubicBezTo>
                    <a:pt x="11333" y="45140"/>
                    <a:pt x="11438" y="44845"/>
                    <a:pt x="11648" y="44635"/>
                  </a:cubicBezTo>
                  <a:cubicBezTo>
                    <a:pt x="11774" y="44551"/>
                    <a:pt x="11838" y="44425"/>
                    <a:pt x="11859" y="44278"/>
                  </a:cubicBezTo>
                  <a:cubicBezTo>
                    <a:pt x="11901" y="44110"/>
                    <a:pt x="12006" y="43962"/>
                    <a:pt x="12153" y="43878"/>
                  </a:cubicBezTo>
                  <a:lnTo>
                    <a:pt x="12153" y="43689"/>
                  </a:lnTo>
                  <a:cubicBezTo>
                    <a:pt x="12167" y="43692"/>
                    <a:pt x="12180" y="43693"/>
                    <a:pt x="12192" y="43693"/>
                  </a:cubicBezTo>
                  <a:cubicBezTo>
                    <a:pt x="12269" y="43693"/>
                    <a:pt x="12303" y="43639"/>
                    <a:pt x="12321" y="43584"/>
                  </a:cubicBezTo>
                  <a:cubicBezTo>
                    <a:pt x="12342" y="43542"/>
                    <a:pt x="12321" y="43500"/>
                    <a:pt x="12279" y="43479"/>
                  </a:cubicBezTo>
                  <a:cubicBezTo>
                    <a:pt x="12384" y="43311"/>
                    <a:pt x="12510" y="43164"/>
                    <a:pt x="12636" y="43037"/>
                  </a:cubicBezTo>
                  <a:cubicBezTo>
                    <a:pt x="12552" y="42932"/>
                    <a:pt x="12636" y="42869"/>
                    <a:pt x="12678" y="42827"/>
                  </a:cubicBezTo>
                  <a:cubicBezTo>
                    <a:pt x="12847" y="42575"/>
                    <a:pt x="13057" y="42344"/>
                    <a:pt x="13267" y="42133"/>
                  </a:cubicBezTo>
                  <a:cubicBezTo>
                    <a:pt x="13477" y="41923"/>
                    <a:pt x="13667" y="41650"/>
                    <a:pt x="13877" y="41419"/>
                  </a:cubicBezTo>
                  <a:lnTo>
                    <a:pt x="13772" y="41292"/>
                  </a:lnTo>
                  <a:cubicBezTo>
                    <a:pt x="13835" y="41250"/>
                    <a:pt x="13793" y="41145"/>
                    <a:pt x="13835" y="41103"/>
                  </a:cubicBezTo>
                  <a:cubicBezTo>
                    <a:pt x="13961" y="40956"/>
                    <a:pt x="14108" y="40872"/>
                    <a:pt x="14171" y="40704"/>
                  </a:cubicBezTo>
                  <a:cubicBezTo>
                    <a:pt x="14181" y="40699"/>
                    <a:pt x="14191" y="40697"/>
                    <a:pt x="14202" y="40697"/>
                  </a:cubicBezTo>
                  <a:cubicBezTo>
                    <a:pt x="14222" y="40697"/>
                    <a:pt x="14242" y="40702"/>
                    <a:pt x="14260" y="40702"/>
                  </a:cubicBezTo>
                  <a:cubicBezTo>
                    <a:pt x="14276" y="40702"/>
                    <a:pt x="14290" y="40698"/>
                    <a:pt x="14297" y="40683"/>
                  </a:cubicBezTo>
                  <a:cubicBezTo>
                    <a:pt x="14297" y="40641"/>
                    <a:pt x="14266" y="40641"/>
                    <a:pt x="14232" y="40641"/>
                  </a:cubicBezTo>
                  <a:cubicBezTo>
                    <a:pt x="14198" y="40641"/>
                    <a:pt x="14161" y="40641"/>
                    <a:pt x="14150" y="40599"/>
                  </a:cubicBezTo>
                  <a:lnTo>
                    <a:pt x="14360" y="40578"/>
                  </a:lnTo>
                  <a:cubicBezTo>
                    <a:pt x="14529" y="40514"/>
                    <a:pt x="14487" y="40346"/>
                    <a:pt x="14571" y="40241"/>
                  </a:cubicBezTo>
                  <a:cubicBezTo>
                    <a:pt x="14760" y="39926"/>
                    <a:pt x="14949" y="39610"/>
                    <a:pt x="15117" y="39274"/>
                  </a:cubicBezTo>
                  <a:cubicBezTo>
                    <a:pt x="15159" y="39169"/>
                    <a:pt x="15264" y="39127"/>
                    <a:pt x="15307" y="39001"/>
                  </a:cubicBezTo>
                  <a:cubicBezTo>
                    <a:pt x="15328" y="38896"/>
                    <a:pt x="15391" y="38833"/>
                    <a:pt x="15496" y="38790"/>
                  </a:cubicBezTo>
                  <a:cubicBezTo>
                    <a:pt x="15664" y="38622"/>
                    <a:pt x="15832" y="38454"/>
                    <a:pt x="15979" y="38265"/>
                  </a:cubicBezTo>
                  <a:cubicBezTo>
                    <a:pt x="16000" y="38223"/>
                    <a:pt x="16000" y="38202"/>
                    <a:pt x="15979" y="38181"/>
                  </a:cubicBezTo>
                  <a:lnTo>
                    <a:pt x="15916" y="38160"/>
                  </a:lnTo>
                  <a:cubicBezTo>
                    <a:pt x="15916" y="38176"/>
                    <a:pt x="15904" y="38216"/>
                    <a:pt x="15889" y="38216"/>
                  </a:cubicBezTo>
                  <a:cubicBezTo>
                    <a:pt x="15884" y="38216"/>
                    <a:pt x="15879" y="38212"/>
                    <a:pt x="15874" y="38202"/>
                  </a:cubicBezTo>
                  <a:cubicBezTo>
                    <a:pt x="15874" y="38160"/>
                    <a:pt x="15895" y="38160"/>
                    <a:pt x="15916" y="38160"/>
                  </a:cubicBezTo>
                  <a:cubicBezTo>
                    <a:pt x="16084" y="38055"/>
                    <a:pt x="16190" y="37907"/>
                    <a:pt x="16232" y="37739"/>
                  </a:cubicBezTo>
                  <a:cubicBezTo>
                    <a:pt x="16253" y="37529"/>
                    <a:pt x="16358" y="37361"/>
                    <a:pt x="16505" y="37235"/>
                  </a:cubicBezTo>
                  <a:cubicBezTo>
                    <a:pt x="16526" y="37214"/>
                    <a:pt x="16526" y="37193"/>
                    <a:pt x="16526" y="37193"/>
                  </a:cubicBezTo>
                  <a:lnTo>
                    <a:pt x="16484" y="37109"/>
                  </a:lnTo>
                  <a:cubicBezTo>
                    <a:pt x="16610" y="36877"/>
                    <a:pt x="16820" y="36730"/>
                    <a:pt x="16799" y="36457"/>
                  </a:cubicBezTo>
                  <a:lnTo>
                    <a:pt x="17031" y="36162"/>
                  </a:lnTo>
                  <a:cubicBezTo>
                    <a:pt x="17052" y="36120"/>
                    <a:pt x="17010" y="36057"/>
                    <a:pt x="17073" y="35973"/>
                  </a:cubicBezTo>
                  <a:lnTo>
                    <a:pt x="17283" y="35847"/>
                  </a:lnTo>
                  <a:cubicBezTo>
                    <a:pt x="17430" y="35700"/>
                    <a:pt x="17409" y="35553"/>
                    <a:pt x="17493" y="35448"/>
                  </a:cubicBezTo>
                  <a:cubicBezTo>
                    <a:pt x="17535" y="35469"/>
                    <a:pt x="17556" y="35490"/>
                    <a:pt x="17619" y="35490"/>
                  </a:cubicBezTo>
                  <a:cubicBezTo>
                    <a:pt x="17787" y="35385"/>
                    <a:pt x="17808" y="35174"/>
                    <a:pt x="17914" y="35027"/>
                  </a:cubicBezTo>
                  <a:cubicBezTo>
                    <a:pt x="17977" y="34880"/>
                    <a:pt x="18082" y="34754"/>
                    <a:pt x="18166" y="34607"/>
                  </a:cubicBezTo>
                  <a:cubicBezTo>
                    <a:pt x="18250" y="34523"/>
                    <a:pt x="18376" y="34417"/>
                    <a:pt x="18397" y="34291"/>
                  </a:cubicBezTo>
                  <a:cubicBezTo>
                    <a:pt x="18418" y="34186"/>
                    <a:pt x="18607" y="34123"/>
                    <a:pt x="18544" y="33976"/>
                  </a:cubicBezTo>
                  <a:cubicBezTo>
                    <a:pt x="18670" y="33934"/>
                    <a:pt x="18691" y="33787"/>
                    <a:pt x="18755" y="33682"/>
                  </a:cubicBezTo>
                  <a:cubicBezTo>
                    <a:pt x="18776" y="33597"/>
                    <a:pt x="18818" y="33513"/>
                    <a:pt x="18860" y="33429"/>
                  </a:cubicBezTo>
                  <a:cubicBezTo>
                    <a:pt x="18965" y="33282"/>
                    <a:pt x="19007" y="33072"/>
                    <a:pt x="19196" y="32967"/>
                  </a:cubicBezTo>
                  <a:cubicBezTo>
                    <a:pt x="19259" y="32756"/>
                    <a:pt x="19406" y="32588"/>
                    <a:pt x="19596" y="32462"/>
                  </a:cubicBezTo>
                  <a:cubicBezTo>
                    <a:pt x="19659" y="32420"/>
                    <a:pt x="19722" y="32357"/>
                    <a:pt x="19764" y="32273"/>
                  </a:cubicBezTo>
                  <a:cubicBezTo>
                    <a:pt x="19785" y="32210"/>
                    <a:pt x="19827" y="32147"/>
                    <a:pt x="19890" y="32126"/>
                  </a:cubicBezTo>
                  <a:cubicBezTo>
                    <a:pt x="20121" y="32021"/>
                    <a:pt x="20184" y="31810"/>
                    <a:pt x="20331" y="31663"/>
                  </a:cubicBezTo>
                  <a:lnTo>
                    <a:pt x="20331" y="31474"/>
                  </a:lnTo>
                  <a:cubicBezTo>
                    <a:pt x="20500" y="31411"/>
                    <a:pt x="20479" y="31159"/>
                    <a:pt x="20668" y="31138"/>
                  </a:cubicBezTo>
                  <a:cubicBezTo>
                    <a:pt x="20710" y="31011"/>
                    <a:pt x="20731" y="30906"/>
                    <a:pt x="20773" y="30801"/>
                  </a:cubicBezTo>
                  <a:cubicBezTo>
                    <a:pt x="20920" y="30801"/>
                    <a:pt x="20941" y="30675"/>
                    <a:pt x="20983" y="30570"/>
                  </a:cubicBezTo>
                  <a:cubicBezTo>
                    <a:pt x="21088" y="30339"/>
                    <a:pt x="21235" y="30149"/>
                    <a:pt x="21404" y="29981"/>
                  </a:cubicBezTo>
                  <a:cubicBezTo>
                    <a:pt x="21425" y="29960"/>
                    <a:pt x="21425" y="29939"/>
                    <a:pt x="21425" y="29939"/>
                  </a:cubicBezTo>
                  <a:lnTo>
                    <a:pt x="21383" y="29855"/>
                  </a:lnTo>
                  <a:cubicBezTo>
                    <a:pt x="21383" y="29813"/>
                    <a:pt x="21425" y="29750"/>
                    <a:pt x="21467" y="29729"/>
                  </a:cubicBezTo>
                  <a:cubicBezTo>
                    <a:pt x="21530" y="29687"/>
                    <a:pt x="21425" y="29666"/>
                    <a:pt x="21467" y="29603"/>
                  </a:cubicBezTo>
                  <a:cubicBezTo>
                    <a:pt x="21530" y="29519"/>
                    <a:pt x="21509" y="29414"/>
                    <a:pt x="21614" y="29329"/>
                  </a:cubicBezTo>
                  <a:cubicBezTo>
                    <a:pt x="21740" y="29245"/>
                    <a:pt x="21782" y="29119"/>
                    <a:pt x="21845" y="29014"/>
                  </a:cubicBezTo>
                  <a:cubicBezTo>
                    <a:pt x="22224" y="28678"/>
                    <a:pt x="22476" y="28236"/>
                    <a:pt x="22854" y="27900"/>
                  </a:cubicBezTo>
                  <a:lnTo>
                    <a:pt x="22854" y="27837"/>
                  </a:lnTo>
                  <a:cubicBezTo>
                    <a:pt x="22812" y="27795"/>
                    <a:pt x="22791" y="27732"/>
                    <a:pt x="22791" y="27669"/>
                  </a:cubicBezTo>
                  <a:cubicBezTo>
                    <a:pt x="22848" y="27574"/>
                    <a:pt x="22938" y="27497"/>
                    <a:pt x="23047" y="27497"/>
                  </a:cubicBezTo>
                  <a:cubicBezTo>
                    <a:pt x="23059" y="27497"/>
                    <a:pt x="23072" y="27498"/>
                    <a:pt x="23086" y="27500"/>
                  </a:cubicBezTo>
                  <a:cubicBezTo>
                    <a:pt x="23149" y="27269"/>
                    <a:pt x="23275" y="27059"/>
                    <a:pt x="23422" y="26891"/>
                  </a:cubicBezTo>
                  <a:cubicBezTo>
                    <a:pt x="23569" y="26722"/>
                    <a:pt x="23611" y="26470"/>
                    <a:pt x="23842" y="26365"/>
                  </a:cubicBezTo>
                  <a:lnTo>
                    <a:pt x="23779" y="26260"/>
                  </a:lnTo>
                  <a:cubicBezTo>
                    <a:pt x="23842" y="26197"/>
                    <a:pt x="23884" y="26134"/>
                    <a:pt x="23906" y="26071"/>
                  </a:cubicBezTo>
                  <a:cubicBezTo>
                    <a:pt x="24053" y="25818"/>
                    <a:pt x="24116" y="25503"/>
                    <a:pt x="24389" y="25314"/>
                  </a:cubicBezTo>
                  <a:cubicBezTo>
                    <a:pt x="24410" y="25314"/>
                    <a:pt x="24410" y="25272"/>
                    <a:pt x="24410" y="25230"/>
                  </a:cubicBezTo>
                  <a:cubicBezTo>
                    <a:pt x="24473" y="25125"/>
                    <a:pt x="24536" y="25019"/>
                    <a:pt x="24641" y="24956"/>
                  </a:cubicBezTo>
                  <a:cubicBezTo>
                    <a:pt x="24683" y="24914"/>
                    <a:pt x="24746" y="24872"/>
                    <a:pt x="24768" y="24809"/>
                  </a:cubicBezTo>
                  <a:cubicBezTo>
                    <a:pt x="24894" y="24578"/>
                    <a:pt x="25020" y="24368"/>
                    <a:pt x="25188" y="24157"/>
                  </a:cubicBezTo>
                  <a:cubicBezTo>
                    <a:pt x="25293" y="24010"/>
                    <a:pt x="25419" y="23884"/>
                    <a:pt x="25587" y="23800"/>
                  </a:cubicBezTo>
                  <a:cubicBezTo>
                    <a:pt x="25693" y="23590"/>
                    <a:pt x="25693" y="23590"/>
                    <a:pt x="25819" y="23506"/>
                  </a:cubicBezTo>
                  <a:lnTo>
                    <a:pt x="25777" y="23443"/>
                  </a:lnTo>
                  <a:cubicBezTo>
                    <a:pt x="25966" y="23380"/>
                    <a:pt x="26050" y="23190"/>
                    <a:pt x="26134" y="23043"/>
                  </a:cubicBezTo>
                  <a:cubicBezTo>
                    <a:pt x="26239" y="22833"/>
                    <a:pt x="26365" y="22644"/>
                    <a:pt x="26513" y="22455"/>
                  </a:cubicBezTo>
                  <a:cubicBezTo>
                    <a:pt x="26513" y="22412"/>
                    <a:pt x="26470" y="22391"/>
                    <a:pt x="26513" y="22328"/>
                  </a:cubicBezTo>
                  <a:cubicBezTo>
                    <a:pt x="26639" y="22160"/>
                    <a:pt x="26765" y="21992"/>
                    <a:pt x="26870" y="21782"/>
                  </a:cubicBezTo>
                  <a:cubicBezTo>
                    <a:pt x="27080" y="21698"/>
                    <a:pt x="27143" y="21466"/>
                    <a:pt x="27311" y="21340"/>
                  </a:cubicBezTo>
                  <a:cubicBezTo>
                    <a:pt x="27438" y="21256"/>
                    <a:pt x="27522" y="21130"/>
                    <a:pt x="27522" y="20983"/>
                  </a:cubicBezTo>
                  <a:cubicBezTo>
                    <a:pt x="27543" y="20794"/>
                    <a:pt x="27669" y="20709"/>
                    <a:pt x="27774" y="20583"/>
                  </a:cubicBezTo>
                  <a:cubicBezTo>
                    <a:pt x="27942" y="20415"/>
                    <a:pt x="28047" y="20184"/>
                    <a:pt x="28089" y="19953"/>
                  </a:cubicBezTo>
                  <a:lnTo>
                    <a:pt x="28237" y="20058"/>
                  </a:lnTo>
                  <a:cubicBezTo>
                    <a:pt x="28321" y="19932"/>
                    <a:pt x="28152" y="19847"/>
                    <a:pt x="28194" y="19742"/>
                  </a:cubicBezTo>
                  <a:cubicBezTo>
                    <a:pt x="28321" y="19595"/>
                    <a:pt x="28363" y="19406"/>
                    <a:pt x="28510" y="19364"/>
                  </a:cubicBezTo>
                  <a:cubicBezTo>
                    <a:pt x="28615" y="19238"/>
                    <a:pt x="28510" y="19217"/>
                    <a:pt x="28510" y="19154"/>
                  </a:cubicBezTo>
                  <a:cubicBezTo>
                    <a:pt x="28678" y="19007"/>
                    <a:pt x="28825" y="18817"/>
                    <a:pt x="28909" y="18628"/>
                  </a:cubicBezTo>
                  <a:cubicBezTo>
                    <a:pt x="28951" y="18502"/>
                    <a:pt x="29056" y="18418"/>
                    <a:pt x="29183" y="18376"/>
                  </a:cubicBezTo>
                  <a:cubicBezTo>
                    <a:pt x="29204" y="18376"/>
                    <a:pt x="29246" y="18376"/>
                    <a:pt x="29246" y="18313"/>
                  </a:cubicBezTo>
                  <a:cubicBezTo>
                    <a:pt x="29267" y="18250"/>
                    <a:pt x="29267" y="18166"/>
                    <a:pt x="29267" y="18102"/>
                  </a:cubicBezTo>
                  <a:cubicBezTo>
                    <a:pt x="29582" y="17871"/>
                    <a:pt x="29834" y="17556"/>
                    <a:pt x="29982" y="17198"/>
                  </a:cubicBezTo>
                  <a:cubicBezTo>
                    <a:pt x="30003" y="17156"/>
                    <a:pt x="30045" y="17114"/>
                    <a:pt x="30066" y="17093"/>
                  </a:cubicBezTo>
                  <a:cubicBezTo>
                    <a:pt x="30192" y="16946"/>
                    <a:pt x="30276" y="16757"/>
                    <a:pt x="30297" y="16568"/>
                  </a:cubicBezTo>
                  <a:cubicBezTo>
                    <a:pt x="30318" y="16378"/>
                    <a:pt x="30444" y="16210"/>
                    <a:pt x="30612" y="16147"/>
                  </a:cubicBezTo>
                  <a:cubicBezTo>
                    <a:pt x="30612" y="16042"/>
                    <a:pt x="30654" y="15958"/>
                    <a:pt x="30717" y="15874"/>
                  </a:cubicBezTo>
                  <a:cubicBezTo>
                    <a:pt x="30844" y="15853"/>
                    <a:pt x="30970" y="15769"/>
                    <a:pt x="31033" y="15664"/>
                  </a:cubicBezTo>
                  <a:cubicBezTo>
                    <a:pt x="31138" y="15453"/>
                    <a:pt x="31390" y="15327"/>
                    <a:pt x="31453" y="15075"/>
                  </a:cubicBezTo>
                  <a:cubicBezTo>
                    <a:pt x="31453" y="15054"/>
                    <a:pt x="31495" y="15033"/>
                    <a:pt x="31516" y="15012"/>
                  </a:cubicBezTo>
                  <a:cubicBezTo>
                    <a:pt x="31621" y="14991"/>
                    <a:pt x="31642" y="14886"/>
                    <a:pt x="31663" y="14802"/>
                  </a:cubicBezTo>
                  <a:cubicBezTo>
                    <a:pt x="31685" y="14718"/>
                    <a:pt x="31663" y="14612"/>
                    <a:pt x="31790" y="14591"/>
                  </a:cubicBezTo>
                  <a:cubicBezTo>
                    <a:pt x="31790" y="14507"/>
                    <a:pt x="31832" y="14402"/>
                    <a:pt x="31916" y="14339"/>
                  </a:cubicBezTo>
                  <a:cubicBezTo>
                    <a:pt x="31979" y="14297"/>
                    <a:pt x="32042" y="14255"/>
                    <a:pt x="32042" y="14171"/>
                  </a:cubicBezTo>
                  <a:cubicBezTo>
                    <a:pt x="32063" y="14003"/>
                    <a:pt x="32168" y="13877"/>
                    <a:pt x="32336" y="13835"/>
                  </a:cubicBezTo>
                  <a:cubicBezTo>
                    <a:pt x="32420" y="13456"/>
                    <a:pt x="32778" y="13288"/>
                    <a:pt x="32862" y="12951"/>
                  </a:cubicBezTo>
                  <a:cubicBezTo>
                    <a:pt x="33114" y="12930"/>
                    <a:pt x="33051" y="12678"/>
                    <a:pt x="33198" y="12573"/>
                  </a:cubicBezTo>
                  <a:cubicBezTo>
                    <a:pt x="33324" y="12468"/>
                    <a:pt x="33366" y="12300"/>
                    <a:pt x="33514" y="12216"/>
                  </a:cubicBezTo>
                  <a:cubicBezTo>
                    <a:pt x="33640" y="12132"/>
                    <a:pt x="33745" y="12005"/>
                    <a:pt x="33808" y="11837"/>
                  </a:cubicBezTo>
                  <a:cubicBezTo>
                    <a:pt x="33821" y="11839"/>
                    <a:pt x="33833" y="11840"/>
                    <a:pt x="33846" y="11840"/>
                  </a:cubicBezTo>
                  <a:cubicBezTo>
                    <a:pt x="33976" y="11840"/>
                    <a:pt x="34081" y="11742"/>
                    <a:pt x="34081" y="11627"/>
                  </a:cubicBezTo>
                  <a:cubicBezTo>
                    <a:pt x="34123" y="11522"/>
                    <a:pt x="34165" y="11438"/>
                    <a:pt x="34228" y="11354"/>
                  </a:cubicBezTo>
                  <a:cubicBezTo>
                    <a:pt x="34376" y="11059"/>
                    <a:pt x="34607" y="10807"/>
                    <a:pt x="34649" y="10471"/>
                  </a:cubicBezTo>
                  <a:cubicBezTo>
                    <a:pt x="34649" y="10450"/>
                    <a:pt x="34670" y="10450"/>
                    <a:pt x="34670" y="10429"/>
                  </a:cubicBezTo>
                  <a:lnTo>
                    <a:pt x="34733" y="10471"/>
                  </a:lnTo>
                  <a:cubicBezTo>
                    <a:pt x="34775" y="10450"/>
                    <a:pt x="34838" y="10408"/>
                    <a:pt x="34859" y="10344"/>
                  </a:cubicBezTo>
                  <a:cubicBezTo>
                    <a:pt x="35006" y="10113"/>
                    <a:pt x="35154" y="9882"/>
                    <a:pt x="35322" y="9651"/>
                  </a:cubicBezTo>
                  <a:cubicBezTo>
                    <a:pt x="35385" y="9588"/>
                    <a:pt x="35448" y="9482"/>
                    <a:pt x="35490" y="9398"/>
                  </a:cubicBezTo>
                  <a:cubicBezTo>
                    <a:pt x="35637" y="9041"/>
                    <a:pt x="35847" y="8705"/>
                    <a:pt x="36100" y="8410"/>
                  </a:cubicBezTo>
                  <a:cubicBezTo>
                    <a:pt x="36247" y="8263"/>
                    <a:pt x="36373" y="8116"/>
                    <a:pt x="36499" y="7948"/>
                  </a:cubicBezTo>
                  <a:cubicBezTo>
                    <a:pt x="36646" y="7801"/>
                    <a:pt x="36751" y="7632"/>
                    <a:pt x="36835" y="7443"/>
                  </a:cubicBezTo>
                  <a:cubicBezTo>
                    <a:pt x="36920" y="7443"/>
                    <a:pt x="37004" y="7380"/>
                    <a:pt x="37046" y="7275"/>
                  </a:cubicBezTo>
                  <a:cubicBezTo>
                    <a:pt x="37130" y="7149"/>
                    <a:pt x="37214" y="7002"/>
                    <a:pt x="37298" y="6875"/>
                  </a:cubicBezTo>
                  <a:cubicBezTo>
                    <a:pt x="37361" y="6770"/>
                    <a:pt x="37487" y="6707"/>
                    <a:pt x="37529" y="6602"/>
                  </a:cubicBezTo>
                  <a:cubicBezTo>
                    <a:pt x="37634" y="6413"/>
                    <a:pt x="37761" y="6245"/>
                    <a:pt x="37929" y="6098"/>
                  </a:cubicBezTo>
                  <a:cubicBezTo>
                    <a:pt x="37971" y="6077"/>
                    <a:pt x="37992" y="6013"/>
                    <a:pt x="37992" y="5950"/>
                  </a:cubicBezTo>
                  <a:cubicBezTo>
                    <a:pt x="38034" y="5950"/>
                    <a:pt x="38076" y="5950"/>
                    <a:pt x="38097" y="5929"/>
                  </a:cubicBezTo>
                  <a:lnTo>
                    <a:pt x="38055" y="5824"/>
                  </a:lnTo>
                  <a:cubicBezTo>
                    <a:pt x="38265" y="5719"/>
                    <a:pt x="38370" y="5446"/>
                    <a:pt x="38602" y="5341"/>
                  </a:cubicBezTo>
                  <a:cubicBezTo>
                    <a:pt x="38623" y="5278"/>
                    <a:pt x="38644" y="5194"/>
                    <a:pt x="38686" y="5194"/>
                  </a:cubicBezTo>
                  <a:cubicBezTo>
                    <a:pt x="38854" y="5088"/>
                    <a:pt x="38896" y="4920"/>
                    <a:pt x="39001" y="4773"/>
                  </a:cubicBezTo>
                  <a:cubicBezTo>
                    <a:pt x="39190" y="4542"/>
                    <a:pt x="39316" y="4289"/>
                    <a:pt x="39485" y="4058"/>
                  </a:cubicBezTo>
                  <a:cubicBezTo>
                    <a:pt x="39590" y="3911"/>
                    <a:pt x="39695" y="3764"/>
                    <a:pt x="39800" y="3617"/>
                  </a:cubicBezTo>
                  <a:cubicBezTo>
                    <a:pt x="39905" y="3470"/>
                    <a:pt x="40052" y="3343"/>
                    <a:pt x="40157" y="3175"/>
                  </a:cubicBezTo>
                  <a:cubicBezTo>
                    <a:pt x="40220" y="3091"/>
                    <a:pt x="40326" y="3070"/>
                    <a:pt x="40347" y="2944"/>
                  </a:cubicBezTo>
                  <a:cubicBezTo>
                    <a:pt x="40368" y="2797"/>
                    <a:pt x="40494" y="2755"/>
                    <a:pt x="40578" y="2692"/>
                  </a:cubicBezTo>
                  <a:lnTo>
                    <a:pt x="40578" y="2650"/>
                  </a:lnTo>
                  <a:cubicBezTo>
                    <a:pt x="40725" y="2439"/>
                    <a:pt x="40893" y="2250"/>
                    <a:pt x="41061" y="2103"/>
                  </a:cubicBezTo>
                  <a:cubicBezTo>
                    <a:pt x="41145" y="2040"/>
                    <a:pt x="41124" y="1956"/>
                    <a:pt x="41167" y="1872"/>
                  </a:cubicBezTo>
                  <a:cubicBezTo>
                    <a:pt x="41482" y="1682"/>
                    <a:pt x="41482" y="1682"/>
                    <a:pt x="41524" y="1556"/>
                  </a:cubicBezTo>
                  <a:cubicBezTo>
                    <a:pt x="41566" y="1451"/>
                    <a:pt x="41629" y="1346"/>
                    <a:pt x="41713" y="1262"/>
                  </a:cubicBezTo>
                  <a:cubicBezTo>
                    <a:pt x="41860" y="1031"/>
                    <a:pt x="42029" y="799"/>
                    <a:pt x="42197" y="547"/>
                  </a:cubicBezTo>
                  <a:cubicBezTo>
                    <a:pt x="42218" y="484"/>
                    <a:pt x="42302" y="463"/>
                    <a:pt x="42302" y="463"/>
                  </a:cubicBezTo>
                  <a:cubicBezTo>
                    <a:pt x="42239" y="400"/>
                    <a:pt x="42281" y="358"/>
                    <a:pt x="42302" y="316"/>
                  </a:cubicBezTo>
                  <a:cubicBezTo>
                    <a:pt x="42323" y="253"/>
                    <a:pt x="42323" y="190"/>
                    <a:pt x="42386" y="169"/>
                  </a:cubicBezTo>
                  <a:cubicBezTo>
                    <a:pt x="42470" y="148"/>
                    <a:pt x="42428" y="64"/>
                    <a:pt x="4240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"/>
            <p:cNvSpPr/>
            <p:nvPr/>
          </p:nvSpPr>
          <p:spPr>
            <a:xfrm>
              <a:off x="1984285" y="3292062"/>
              <a:ext cx="3486" cy="2555"/>
            </a:xfrm>
            <a:custGeom>
              <a:avLst/>
              <a:gdLst/>
              <a:ahLst/>
              <a:cxnLst/>
              <a:rect l="l" t="t" r="r" b="b"/>
              <a:pathLst>
                <a:path w="338" h="244" extrusionOk="0">
                  <a:moveTo>
                    <a:pt x="274" y="0"/>
                  </a:moveTo>
                  <a:cubicBezTo>
                    <a:pt x="169" y="63"/>
                    <a:pt x="64" y="147"/>
                    <a:pt x="1" y="231"/>
                  </a:cubicBezTo>
                  <a:cubicBezTo>
                    <a:pt x="23" y="240"/>
                    <a:pt x="43" y="243"/>
                    <a:pt x="60" y="243"/>
                  </a:cubicBezTo>
                  <a:cubicBezTo>
                    <a:pt x="164" y="243"/>
                    <a:pt x="199" y="121"/>
                    <a:pt x="284" y="121"/>
                  </a:cubicBezTo>
                  <a:cubicBezTo>
                    <a:pt x="294" y="121"/>
                    <a:pt x="305" y="122"/>
                    <a:pt x="316" y="126"/>
                  </a:cubicBezTo>
                  <a:lnTo>
                    <a:pt x="337" y="126"/>
                  </a:lnTo>
                  <a:cubicBezTo>
                    <a:pt x="295" y="84"/>
                    <a:pt x="295" y="42"/>
                    <a:pt x="27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"/>
            <p:cNvSpPr/>
            <p:nvPr/>
          </p:nvSpPr>
          <p:spPr>
            <a:xfrm>
              <a:off x="2086843" y="3135728"/>
              <a:ext cx="2609" cy="2440"/>
            </a:xfrm>
            <a:custGeom>
              <a:avLst/>
              <a:gdLst/>
              <a:ahLst/>
              <a:cxnLst/>
              <a:rect l="l" t="t" r="r" b="b"/>
              <a:pathLst>
                <a:path w="253" h="233" extrusionOk="0">
                  <a:moveTo>
                    <a:pt x="169" y="1"/>
                  </a:moveTo>
                  <a:cubicBezTo>
                    <a:pt x="42" y="22"/>
                    <a:pt x="0" y="148"/>
                    <a:pt x="64" y="232"/>
                  </a:cubicBezTo>
                  <a:lnTo>
                    <a:pt x="169" y="190"/>
                  </a:lnTo>
                  <a:cubicBezTo>
                    <a:pt x="169" y="148"/>
                    <a:pt x="190" y="127"/>
                    <a:pt x="232" y="127"/>
                  </a:cubicBezTo>
                  <a:cubicBezTo>
                    <a:pt x="232" y="85"/>
                    <a:pt x="253" y="22"/>
                    <a:pt x="16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"/>
            <p:cNvSpPr/>
            <p:nvPr/>
          </p:nvSpPr>
          <p:spPr>
            <a:xfrm>
              <a:off x="2083161" y="3183074"/>
              <a:ext cx="1959" cy="2650"/>
            </a:xfrm>
            <a:custGeom>
              <a:avLst/>
              <a:gdLst/>
              <a:ahLst/>
              <a:cxnLst/>
              <a:rect l="l" t="t" r="r" b="b"/>
              <a:pathLst>
                <a:path w="190" h="253" extrusionOk="0">
                  <a:moveTo>
                    <a:pt x="84" y="0"/>
                  </a:moveTo>
                  <a:cubicBezTo>
                    <a:pt x="84" y="42"/>
                    <a:pt x="63" y="63"/>
                    <a:pt x="21" y="63"/>
                  </a:cubicBezTo>
                  <a:cubicBezTo>
                    <a:pt x="21" y="126"/>
                    <a:pt x="0" y="189"/>
                    <a:pt x="63" y="252"/>
                  </a:cubicBezTo>
                  <a:cubicBezTo>
                    <a:pt x="42" y="126"/>
                    <a:pt x="189" y="105"/>
                    <a:pt x="18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"/>
            <p:cNvSpPr/>
            <p:nvPr/>
          </p:nvSpPr>
          <p:spPr>
            <a:xfrm>
              <a:off x="1985378" y="3163030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147" y="1"/>
                  </a:moveTo>
                  <a:cubicBezTo>
                    <a:pt x="63" y="22"/>
                    <a:pt x="0" y="106"/>
                    <a:pt x="21" y="169"/>
                  </a:cubicBezTo>
                  <a:lnTo>
                    <a:pt x="21" y="190"/>
                  </a:lnTo>
                  <a:cubicBezTo>
                    <a:pt x="105" y="148"/>
                    <a:pt x="168" y="106"/>
                    <a:pt x="14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"/>
            <p:cNvSpPr/>
            <p:nvPr/>
          </p:nvSpPr>
          <p:spPr>
            <a:xfrm>
              <a:off x="1985595" y="3166999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05" y="0"/>
                  </a:moveTo>
                  <a:cubicBezTo>
                    <a:pt x="63" y="21"/>
                    <a:pt x="0" y="63"/>
                    <a:pt x="0" y="126"/>
                  </a:cubicBezTo>
                  <a:cubicBezTo>
                    <a:pt x="126" y="105"/>
                    <a:pt x="126" y="105"/>
                    <a:pt x="10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"/>
            <p:cNvSpPr/>
            <p:nvPr/>
          </p:nvSpPr>
          <p:spPr>
            <a:xfrm>
              <a:off x="2128474" y="3075407"/>
              <a:ext cx="1743" cy="1990"/>
            </a:xfrm>
            <a:custGeom>
              <a:avLst/>
              <a:gdLst/>
              <a:ahLst/>
              <a:cxnLst/>
              <a:rect l="l" t="t" r="r" b="b"/>
              <a:pathLst>
                <a:path w="169" h="190" extrusionOk="0">
                  <a:moveTo>
                    <a:pt x="147" y="0"/>
                  </a:moveTo>
                  <a:cubicBezTo>
                    <a:pt x="105" y="0"/>
                    <a:pt x="63" y="42"/>
                    <a:pt x="42" y="84"/>
                  </a:cubicBezTo>
                  <a:cubicBezTo>
                    <a:pt x="0" y="126"/>
                    <a:pt x="21" y="189"/>
                    <a:pt x="84" y="189"/>
                  </a:cubicBezTo>
                  <a:cubicBezTo>
                    <a:pt x="105" y="126"/>
                    <a:pt x="168" y="84"/>
                    <a:pt x="14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"/>
            <p:cNvSpPr/>
            <p:nvPr/>
          </p:nvSpPr>
          <p:spPr>
            <a:xfrm>
              <a:off x="1992741" y="3115673"/>
              <a:ext cx="1970" cy="1246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12" y="1"/>
                  </a:moveTo>
                  <a:cubicBezTo>
                    <a:pt x="52" y="1"/>
                    <a:pt x="32" y="55"/>
                    <a:pt x="1" y="87"/>
                  </a:cubicBezTo>
                  <a:cubicBezTo>
                    <a:pt x="29" y="110"/>
                    <a:pt x="52" y="118"/>
                    <a:pt x="70" y="118"/>
                  </a:cubicBezTo>
                  <a:cubicBezTo>
                    <a:pt x="120" y="118"/>
                    <a:pt x="144" y="54"/>
                    <a:pt x="190" y="24"/>
                  </a:cubicBezTo>
                  <a:cubicBezTo>
                    <a:pt x="158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"/>
            <p:cNvSpPr/>
            <p:nvPr/>
          </p:nvSpPr>
          <p:spPr>
            <a:xfrm>
              <a:off x="1987327" y="3289412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147" y="1"/>
                  </a:moveTo>
                  <a:lnTo>
                    <a:pt x="147" y="1"/>
                  </a:lnTo>
                  <a:cubicBezTo>
                    <a:pt x="63" y="22"/>
                    <a:pt x="0" y="106"/>
                    <a:pt x="21" y="190"/>
                  </a:cubicBezTo>
                  <a:cubicBezTo>
                    <a:pt x="105" y="169"/>
                    <a:pt x="168" y="85"/>
                    <a:pt x="14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"/>
            <p:cNvSpPr/>
            <p:nvPr/>
          </p:nvSpPr>
          <p:spPr>
            <a:xfrm>
              <a:off x="2034806" y="3260351"/>
              <a:ext cx="877" cy="1990"/>
            </a:xfrm>
            <a:custGeom>
              <a:avLst/>
              <a:gdLst/>
              <a:ahLst/>
              <a:cxnLst/>
              <a:rect l="l" t="t" r="r" b="b"/>
              <a:pathLst>
                <a:path w="85" h="190" extrusionOk="0">
                  <a:moveTo>
                    <a:pt x="1" y="1"/>
                  </a:moveTo>
                  <a:lnTo>
                    <a:pt x="1" y="190"/>
                  </a:lnTo>
                  <a:cubicBezTo>
                    <a:pt x="85" y="127"/>
                    <a:pt x="85" y="64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"/>
            <p:cNvSpPr/>
            <p:nvPr/>
          </p:nvSpPr>
          <p:spPr>
            <a:xfrm>
              <a:off x="2083811" y="3025421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26" y="1"/>
                  </a:moveTo>
                  <a:cubicBezTo>
                    <a:pt x="42" y="1"/>
                    <a:pt x="0" y="22"/>
                    <a:pt x="42" y="127"/>
                  </a:cubicBezTo>
                  <a:cubicBezTo>
                    <a:pt x="84" y="106"/>
                    <a:pt x="126" y="85"/>
                    <a:pt x="12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"/>
            <p:cNvSpPr/>
            <p:nvPr/>
          </p:nvSpPr>
          <p:spPr>
            <a:xfrm>
              <a:off x="2019193" y="3117454"/>
              <a:ext cx="1310" cy="2000"/>
            </a:xfrm>
            <a:custGeom>
              <a:avLst/>
              <a:gdLst/>
              <a:ahLst/>
              <a:cxnLst/>
              <a:rect l="l" t="t" r="r" b="b"/>
              <a:pathLst>
                <a:path w="127" h="191" extrusionOk="0">
                  <a:moveTo>
                    <a:pt x="64" y="1"/>
                  </a:moveTo>
                  <a:cubicBezTo>
                    <a:pt x="22" y="85"/>
                    <a:pt x="1" y="148"/>
                    <a:pt x="64" y="190"/>
                  </a:cubicBezTo>
                  <a:cubicBezTo>
                    <a:pt x="127" y="127"/>
                    <a:pt x="106" y="85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"/>
            <p:cNvSpPr/>
            <p:nvPr/>
          </p:nvSpPr>
          <p:spPr>
            <a:xfrm>
              <a:off x="2073395" y="3041057"/>
              <a:ext cx="1320" cy="1110"/>
            </a:xfrm>
            <a:custGeom>
              <a:avLst/>
              <a:gdLst/>
              <a:ahLst/>
              <a:cxnLst/>
              <a:rect l="l" t="t" r="r" b="b"/>
              <a:pathLst>
                <a:path w="128" h="106" extrusionOk="0">
                  <a:moveTo>
                    <a:pt x="106" y="0"/>
                  </a:moveTo>
                  <a:lnTo>
                    <a:pt x="106" y="0"/>
                  </a:lnTo>
                  <a:cubicBezTo>
                    <a:pt x="22" y="21"/>
                    <a:pt x="1" y="63"/>
                    <a:pt x="64" y="105"/>
                  </a:cubicBezTo>
                  <a:cubicBezTo>
                    <a:pt x="127" y="84"/>
                    <a:pt x="106" y="42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"/>
            <p:cNvSpPr/>
            <p:nvPr/>
          </p:nvSpPr>
          <p:spPr>
            <a:xfrm>
              <a:off x="2085977" y="3138870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65" y="1"/>
                  </a:moveTo>
                  <a:cubicBezTo>
                    <a:pt x="47" y="1"/>
                    <a:pt x="25" y="12"/>
                    <a:pt x="0" y="37"/>
                  </a:cubicBezTo>
                  <a:cubicBezTo>
                    <a:pt x="42" y="79"/>
                    <a:pt x="84" y="79"/>
                    <a:pt x="126" y="79"/>
                  </a:cubicBezTo>
                  <a:cubicBezTo>
                    <a:pt x="114" y="28"/>
                    <a:pt x="93" y="1"/>
                    <a:pt x="6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"/>
            <p:cNvSpPr/>
            <p:nvPr/>
          </p:nvSpPr>
          <p:spPr>
            <a:xfrm>
              <a:off x="2083811" y="3142996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22"/>
                    <a:pt x="21" y="64"/>
                    <a:pt x="21" y="106"/>
                  </a:cubicBezTo>
                  <a:cubicBezTo>
                    <a:pt x="105" y="85"/>
                    <a:pt x="126" y="64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"/>
            <p:cNvSpPr/>
            <p:nvPr/>
          </p:nvSpPr>
          <p:spPr>
            <a:xfrm>
              <a:off x="2080552" y="3145415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06" y="85"/>
                    <a:pt x="85" y="43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"/>
            <p:cNvSpPr/>
            <p:nvPr/>
          </p:nvSpPr>
          <p:spPr>
            <a:xfrm>
              <a:off x="1994701" y="3153312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53" y="1"/>
                  </a:moveTo>
                  <a:cubicBezTo>
                    <a:pt x="31" y="1"/>
                    <a:pt x="12" y="13"/>
                    <a:pt x="0" y="25"/>
                  </a:cubicBezTo>
                  <a:cubicBezTo>
                    <a:pt x="23" y="48"/>
                    <a:pt x="40" y="65"/>
                    <a:pt x="57" y="65"/>
                  </a:cubicBezTo>
                  <a:cubicBezTo>
                    <a:pt x="72" y="65"/>
                    <a:pt x="86" y="53"/>
                    <a:pt x="105" y="25"/>
                  </a:cubicBezTo>
                  <a:cubicBezTo>
                    <a:pt x="87" y="7"/>
                    <a:pt x="70" y="1"/>
                    <a:pt x="5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"/>
            <p:cNvSpPr/>
            <p:nvPr/>
          </p:nvSpPr>
          <p:spPr>
            <a:xfrm>
              <a:off x="1993174" y="3155333"/>
              <a:ext cx="1320" cy="1110"/>
            </a:xfrm>
            <a:custGeom>
              <a:avLst/>
              <a:gdLst/>
              <a:ahLst/>
              <a:cxnLst/>
              <a:rect l="l" t="t" r="r" b="b"/>
              <a:pathLst>
                <a:path w="128" h="106" extrusionOk="0">
                  <a:moveTo>
                    <a:pt x="43" y="0"/>
                  </a:moveTo>
                  <a:cubicBezTo>
                    <a:pt x="1" y="42"/>
                    <a:pt x="22" y="63"/>
                    <a:pt x="43" y="105"/>
                  </a:cubicBezTo>
                  <a:cubicBezTo>
                    <a:pt x="85" y="63"/>
                    <a:pt x="127" y="42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"/>
            <p:cNvSpPr/>
            <p:nvPr/>
          </p:nvSpPr>
          <p:spPr>
            <a:xfrm>
              <a:off x="2045428" y="3080025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85" y="1"/>
                  </a:moveTo>
                  <a:lnTo>
                    <a:pt x="85" y="1"/>
                  </a:lnTo>
                  <a:cubicBezTo>
                    <a:pt x="1" y="22"/>
                    <a:pt x="1" y="43"/>
                    <a:pt x="64" y="106"/>
                  </a:cubicBezTo>
                  <a:cubicBezTo>
                    <a:pt x="106" y="85"/>
                    <a:pt x="85" y="22"/>
                    <a:pt x="8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"/>
            <p:cNvSpPr/>
            <p:nvPr/>
          </p:nvSpPr>
          <p:spPr>
            <a:xfrm>
              <a:off x="2073612" y="3198040"/>
              <a:ext cx="1103" cy="1110"/>
            </a:xfrm>
            <a:custGeom>
              <a:avLst/>
              <a:gdLst/>
              <a:ahLst/>
              <a:cxnLst/>
              <a:rect l="l" t="t" r="r" b="b"/>
              <a:pathLst>
                <a:path w="107" h="106" extrusionOk="0">
                  <a:moveTo>
                    <a:pt x="22" y="1"/>
                  </a:moveTo>
                  <a:cubicBezTo>
                    <a:pt x="22" y="43"/>
                    <a:pt x="1" y="85"/>
                    <a:pt x="64" y="106"/>
                  </a:cubicBezTo>
                  <a:cubicBezTo>
                    <a:pt x="106" y="85"/>
                    <a:pt x="85" y="43"/>
                    <a:pt x="8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"/>
            <p:cNvSpPr/>
            <p:nvPr/>
          </p:nvSpPr>
          <p:spPr>
            <a:xfrm>
              <a:off x="2142778" y="3092288"/>
              <a:ext cx="1310" cy="848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65" y="1"/>
                  </a:moveTo>
                  <a:cubicBezTo>
                    <a:pt x="42" y="1"/>
                    <a:pt x="25" y="25"/>
                    <a:pt x="1" y="49"/>
                  </a:cubicBezTo>
                  <a:cubicBezTo>
                    <a:pt x="22" y="70"/>
                    <a:pt x="43" y="81"/>
                    <a:pt x="64" y="81"/>
                  </a:cubicBezTo>
                  <a:cubicBezTo>
                    <a:pt x="85" y="81"/>
                    <a:pt x="106" y="70"/>
                    <a:pt x="127" y="49"/>
                  </a:cubicBezTo>
                  <a:cubicBezTo>
                    <a:pt x="100" y="14"/>
                    <a:pt x="81" y="1"/>
                    <a:pt x="6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"/>
            <p:cNvSpPr/>
            <p:nvPr/>
          </p:nvSpPr>
          <p:spPr>
            <a:xfrm>
              <a:off x="2016811" y="3244715"/>
              <a:ext cx="877" cy="1340"/>
            </a:xfrm>
            <a:custGeom>
              <a:avLst/>
              <a:gdLst/>
              <a:ahLst/>
              <a:cxnLst/>
              <a:rect l="l" t="t" r="r" b="b"/>
              <a:pathLst>
                <a:path w="85" h="128" extrusionOk="0">
                  <a:moveTo>
                    <a:pt x="43" y="1"/>
                  </a:moveTo>
                  <a:cubicBezTo>
                    <a:pt x="1" y="64"/>
                    <a:pt x="1" y="85"/>
                    <a:pt x="43" y="127"/>
                  </a:cubicBezTo>
                  <a:cubicBezTo>
                    <a:pt x="85" y="85"/>
                    <a:pt x="85" y="64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4"/>
            <p:cNvSpPr/>
            <p:nvPr/>
          </p:nvSpPr>
          <p:spPr>
            <a:xfrm>
              <a:off x="1989060" y="3288731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0" y="0"/>
                  </a:moveTo>
                  <a:cubicBezTo>
                    <a:pt x="28" y="0"/>
                    <a:pt x="0" y="10"/>
                    <a:pt x="0" y="66"/>
                  </a:cubicBezTo>
                  <a:cubicBezTo>
                    <a:pt x="14" y="66"/>
                    <a:pt x="31" y="68"/>
                    <a:pt x="46" y="68"/>
                  </a:cubicBezTo>
                  <a:cubicBezTo>
                    <a:pt x="78" y="68"/>
                    <a:pt x="106" y="59"/>
                    <a:pt x="106" y="3"/>
                  </a:cubicBezTo>
                  <a:cubicBezTo>
                    <a:pt x="92" y="3"/>
                    <a:pt x="75" y="0"/>
                    <a:pt x="6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"/>
            <p:cNvSpPr/>
            <p:nvPr/>
          </p:nvSpPr>
          <p:spPr>
            <a:xfrm>
              <a:off x="2048253" y="3013169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36" y="0"/>
                  </a:moveTo>
                  <a:cubicBezTo>
                    <a:pt x="31" y="0"/>
                    <a:pt x="26" y="4"/>
                    <a:pt x="21" y="14"/>
                  </a:cubicBezTo>
                  <a:cubicBezTo>
                    <a:pt x="0" y="56"/>
                    <a:pt x="42" y="56"/>
                    <a:pt x="63" y="56"/>
                  </a:cubicBezTo>
                  <a:cubicBezTo>
                    <a:pt x="63" y="40"/>
                    <a:pt x="51" y="0"/>
                    <a:pt x="3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"/>
            <p:cNvSpPr/>
            <p:nvPr/>
          </p:nvSpPr>
          <p:spPr>
            <a:xfrm>
              <a:off x="2151018" y="3021463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2" y="0"/>
                  </a:moveTo>
                  <a:cubicBezTo>
                    <a:pt x="1" y="21"/>
                    <a:pt x="1" y="42"/>
                    <a:pt x="22" y="63"/>
                  </a:cubicBezTo>
                  <a:cubicBezTo>
                    <a:pt x="22" y="63"/>
                    <a:pt x="27" y="69"/>
                    <a:pt x="35" y="69"/>
                  </a:cubicBezTo>
                  <a:cubicBezTo>
                    <a:pt x="43" y="69"/>
                    <a:pt x="53" y="63"/>
                    <a:pt x="64" y="42"/>
                  </a:cubicBezTo>
                  <a:cubicBezTo>
                    <a:pt x="64" y="0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"/>
            <p:cNvSpPr/>
            <p:nvPr/>
          </p:nvSpPr>
          <p:spPr>
            <a:xfrm>
              <a:off x="2164465" y="302168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42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42" y="42"/>
                    <a:pt x="105" y="0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"/>
            <p:cNvSpPr/>
            <p:nvPr/>
          </p:nvSpPr>
          <p:spPr>
            <a:xfrm>
              <a:off x="2163815" y="3022122"/>
              <a:ext cx="835" cy="723"/>
            </a:xfrm>
            <a:custGeom>
              <a:avLst/>
              <a:gdLst/>
              <a:ahLst/>
              <a:cxnLst/>
              <a:rect l="l" t="t" r="r" b="b"/>
              <a:pathLst>
                <a:path w="81" h="69" extrusionOk="0">
                  <a:moveTo>
                    <a:pt x="63" y="0"/>
                  </a:moveTo>
                  <a:cubicBezTo>
                    <a:pt x="42" y="0"/>
                    <a:pt x="0" y="42"/>
                    <a:pt x="0" y="63"/>
                  </a:cubicBezTo>
                  <a:cubicBezTo>
                    <a:pt x="8" y="67"/>
                    <a:pt x="16" y="69"/>
                    <a:pt x="23" y="69"/>
                  </a:cubicBezTo>
                  <a:cubicBezTo>
                    <a:pt x="55" y="69"/>
                    <a:pt x="80" y="35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"/>
            <p:cNvSpPr/>
            <p:nvPr/>
          </p:nvSpPr>
          <p:spPr>
            <a:xfrm>
              <a:off x="2162939" y="3022782"/>
              <a:ext cx="887" cy="534"/>
            </a:xfrm>
            <a:custGeom>
              <a:avLst/>
              <a:gdLst/>
              <a:ahLst/>
              <a:cxnLst/>
              <a:rect l="l" t="t" r="r" b="b"/>
              <a:pathLst>
                <a:path w="86" h="51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54" y="48"/>
                    <a:pt x="63" y="51"/>
                    <a:pt x="69" y="51"/>
                  </a:cubicBezTo>
                  <a:cubicBezTo>
                    <a:pt x="85" y="51"/>
                    <a:pt x="85" y="31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"/>
            <p:cNvSpPr/>
            <p:nvPr/>
          </p:nvSpPr>
          <p:spPr>
            <a:xfrm>
              <a:off x="2161856" y="3024981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43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22" y="29"/>
                    <a:pt x="27" y="31"/>
                    <a:pt x="33" y="31"/>
                  </a:cubicBezTo>
                  <a:cubicBezTo>
                    <a:pt x="45" y="31"/>
                    <a:pt x="64" y="22"/>
                    <a:pt x="64" y="22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4"/>
            <p:cNvSpPr/>
            <p:nvPr/>
          </p:nvSpPr>
          <p:spPr>
            <a:xfrm>
              <a:off x="2074488" y="3040397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42" y="0"/>
                  </a:moveTo>
                  <a:cubicBezTo>
                    <a:pt x="0" y="0"/>
                    <a:pt x="0" y="21"/>
                    <a:pt x="0" y="63"/>
                  </a:cubicBezTo>
                  <a:cubicBezTo>
                    <a:pt x="21" y="63"/>
                    <a:pt x="84" y="21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4"/>
            <p:cNvSpPr/>
            <p:nvPr/>
          </p:nvSpPr>
          <p:spPr>
            <a:xfrm>
              <a:off x="1984502" y="3068872"/>
              <a:ext cx="670" cy="817"/>
            </a:xfrm>
            <a:custGeom>
              <a:avLst/>
              <a:gdLst/>
              <a:ahLst/>
              <a:cxnLst/>
              <a:rect l="l" t="t" r="r" b="b"/>
              <a:pathLst>
                <a:path w="65" h="78" extrusionOk="0">
                  <a:moveTo>
                    <a:pt x="16" y="0"/>
                  </a:moveTo>
                  <a:cubicBezTo>
                    <a:pt x="11" y="0"/>
                    <a:pt x="6" y="4"/>
                    <a:pt x="1" y="14"/>
                  </a:cubicBezTo>
                  <a:cubicBezTo>
                    <a:pt x="1" y="78"/>
                    <a:pt x="22" y="78"/>
                    <a:pt x="43" y="78"/>
                  </a:cubicBezTo>
                  <a:lnTo>
                    <a:pt x="64" y="56"/>
                  </a:lnTo>
                  <a:cubicBezTo>
                    <a:pt x="48" y="41"/>
                    <a:pt x="32" y="0"/>
                    <a:pt x="1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4"/>
            <p:cNvSpPr/>
            <p:nvPr/>
          </p:nvSpPr>
          <p:spPr>
            <a:xfrm>
              <a:off x="2049553" y="3075532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17" y="1"/>
                  </a:moveTo>
                  <a:cubicBezTo>
                    <a:pt x="0" y="1"/>
                    <a:pt x="0" y="20"/>
                    <a:pt x="0" y="51"/>
                  </a:cubicBezTo>
                  <a:cubicBezTo>
                    <a:pt x="21" y="51"/>
                    <a:pt x="84" y="9"/>
                    <a:pt x="42" y="9"/>
                  </a:cubicBezTo>
                  <a:cubicBezTo>
                    <a:pt x="31" y="4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4"/>
            <p:cNvSpPr/>
            <p:nvPr/>
          </p:nvSpPr>
          <p:spPr>
            <a:xfrm>
              <a:off x="2046294" y="3079365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64" y="1"/>
                  </a:moveTo>
                  <a:cubicBezTo>
                    <a:pt x="22" y="1"/>
                    <a:pt x="1" y="22"/>
                    <a:pt x="1" y="64"/>
                  </a:cubicBezTo>
                  <a:cubicBezTo>
                    <a:pt x="43" y="64"/>
                    <a:pt x="85" y="22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4"/>
            <p:cNvSpPr/>
            <p:nvPr/>
          </p:nvSpPr>
          <p:spPr>
            <a:xfrm>
              <a:off x="2119802" y="3088529"/>
              <a:ext cx="877" cy="534"/>
            </a:xfrm>
            <a:custGeom>
              <a:avLst/>
              <a:gdLst/>
              <a:ahLst/>
              <a:cxnLst/>
              <a:rect l="l" t="t" r="r" b="b"/>
              <a:pathLst>
                <a:path w="85" h="51" extrusionOk="0">
                  <a:moveTo>
                    <a:pt x="17" y="0"/>
                  </a:moveTo>
                  <a:cubicBezTo>
                    <a:pt x="0" y="0"/>
                    <a:pt x="0" y="20"/>
                    <a:pt x="0" y="51"/>
                  </a:cubicBezTo>
                  <a:cubicBezTo>
                    <a:pt x="42" y="51"/>
                    <a:pt x="84" y="9"/>
                    <a:pt x="42" y="9"/>
                  </a:cubicBezTo>
                  <a:cubicBezTo>
                    <a:pt x="31" y="3"/>
                    <a:pt x="23" y="0"/>
                    <a:pt x="1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4"/>
            <p:cNvSpPr/>
            <p:nvPr/>
          </p:nvSpPr>
          <p:spPr>
            <a:xfrm>
              <a:off x="2118935" y="3089052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84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0" y="47"/>
                    <a:pt x="57" y="48"/>
                    <a:pt x="62" y="48"/>
                  </a:cubicBezTo>
                  <a:cubicBezTo>
                    <a:pt x="84" y="48"/>
                    <a:pt x="84" y="18"/>
                    <a:pt x="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4"/>
            <p:cNvSpPr/>
            <p:nvPr/>
          </p:nvSpPr>
          <p:spPr>
            <a:xfrm>
              <a:off x="2009221" y="3091691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22" y="43"/>
                    <a:pt x="64" y="43"/>
                    <a:pt x="64" y="43"/>
                  </a:cubicBezTo>
                  <a:lnTo>
                    <a:pt x="64" y="22"/>
                  </a:lnTo>
                  <a:cubicBezTo>
                    <a:pt x="43" y="1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4"/>
            <p:cNvSpPr/>
            <p:nvPr/>
          </p:nvSpPr>
          <p:spPr>
            <a:xfrm>
              <a:off x="2101373" y="3096100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0" y="0"/>
                  </a:moveTo>
                  <a:lnTo>
                    <a:pt x="0" y="64"/>
                  </a:lnTo>
                  <a:cubicBezTo>
                    <a:pt x="5" y="59"/>
                    <a:pt x="9" y="57"/>
                    <a:pt x="12" y="57"/>
                  </a:cubicBezTo>
                  <a:cubicBezTo>
                    <a:pt x="17" y="57"/>
                    <a:pt x="21" y="62"/>
                    <a:pt x="25" y="62"/>
                  </a:cubicBezTo>
                  <a:cubicBezTo>
                    <a:pt x="29" y="62"/>
                    <a:pt x="34" y="58"/>
                    <a:pt x="42" y="42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4"/>
            <p:cNvSpPr/>
            <p:nvPr/>
          </p:nvSpPr>
          <p:spPr>
            <a:xfrm>
              <a:off x="2113944" y="3096980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1"/>
                  </a:moveTo>
                  <a:cubicBezTo>
                    <a:pt x="0" y="1"/>
                    <a:pt x="0" y="22"/>
                    <a:pt x="0" y="43"/>
                  </a:cubicBezTo>
                  <a:lnTo>
                    <a:pt x="85" y="43"/>
                  </a:lnTo>
                  <a:cubicBezTo>
                    <a:pt x="64" y="22"/>
                    <a:pt x="85" y="22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4"/>
            <p:cNvSpPr/>
            <p:nvPr/>
          </p:nvSpPr>
          <p:spPr>
            <a:xfrm>
              <a:off x="2113078" y="3097420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4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6" y="51"/>
                    <a:pt x="106" y="31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2067332" y="311767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cubicBezTo>
                    <a:pt x="21" y="1"/>
                    <a:pt x="0" y="1"/>
                    <a:pt x="21" y="22"/>
                  </a:cubicBezTo>
                  <a:cubicBezTo>
                    <a:pt x="21" y="43"/>
                    <a:pt x="63" y="43"/>
                    <a:pt x="63" y="43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4"/>
            <p:cNvSpPr/>
            <p:nvPr/>
          </p:nvSpPr>
          <p:spPr>
            <a:xfrm>
              <a:off x="2018976" y="312032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2123916" y="3120763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1" y="21"/>
                  </a:lnTo>
                  <a:lnTo>
                    <a:pt x="22" y="63"/>
                  </a:lnTo>
                  <a:lnTo>
                    <a:pt x="22" y="4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2123050" y="3122962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2" y="0"/>
                  </a:moveTo>
                  <a:cubicBezTo>
                    <a:pt x="22" y="0"/>
                    <a:pt x="1" y="21"/>
                    <a:pt x="22" y="21"/>
                  </a:cubicBezTo>
                  <a:cubicBezTo>
                    <a:pt x="22" y="36"/>
                    <a:pt x="22" y="51"/>
                    <a:pt x="29" y="51"/>
                  </a:cubicBezTo>
                  <a:cubicBezTo>
                    <a:pt x="32" y="51"/>
                    <a:pt x="36" y="49"/>
                    <a:pt x="43" y="42"/>
                  </a:cubicBezTo>
                  <a:cubicBezTo>
                    <a:pt x="43" y="42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4"/>
            <p:cNvSpPr/>
            <p:nvPr/>
          </p:nvSpPr>
          <p:spPr>
            <a:xfrm>
              <a:off x="2089442" y="3131110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106" y="0"/>
                  </a:moveTo>
                  <a:cubicBezTo>
                    <a:pt x="64" y="21"/>
                    <a:pt x="1" y="63"/>
                    <a:pt x="43" y="63"/>
                  </a:cubicBezTo>
                  <a:cubicBezTo>
                    <a:pt x="106" y="63"/>
                    <a:pt x="106" y="42"/>
                    <a:pt x="106" y="21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1986894" y="3291402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0"/>
                  </a:moveTo>
                  <a:cubicBezTo>
                    <a:pt x="21" y="0"/>
                    <a:pt x="0" y="21"/>
                    <a:pt x="0" y="63"/>
                  </a:cubicBezTo>
                  <a:cubicBezTo>
                    <a:pt x="42" y="63"/>
                    <a:pt x="63" y="42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2014645" y="3250004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105" y="0"/>
                  </a:moveTo>
                  <a:cubicBezTo>
                    <a:pt x="63" y="0"/>
                    <a:pt x="0" y="22"/>
                    <a:pt x="63" y="43"/>
                  </a:cubicBezTo>
                  <a:cubicBezTo>
                    <a:pt x="105" y="43"/>
                    <a:pt x="105" y="22"/>
                    <a:pt x="10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2019626" y="3240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cubicBezTo>
                    <a:pt x="1" y="0"/>
                    <a:pt x="1" y="22"/>
                    <a:pt x="1" y="22"/>
                  </a:cubicBezTo>
                  <a:cubicBezTo>
                    <a:pt x="1" y="43"/>
                    <a:pt x="1" y="43"/>
                    <a:pt x="22" y="43"/>
                  </a:cubicBezTo>
                  <a:cubicBezTo>
                    <a:pt x="43" y="22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2019843" y="3239657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85" y="0"/>
                  </a:moveTo>
                  <a:cubicBezTo>
                    <a:pt x="64" y="0"/>
                    <a:pt x="1" y="21"/>
                    <a:pt x="43" y="42"/>
                  </a:cubicBezTo>
                  <a:cubicBezTo>
                    <a:pt x="106" y="42"/>
                    <a:pt x="106" y="21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2020719" y="3238998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63" y="0"/>
                  </a:moveTo>
                  <a:cubicBezTo>
                    <a:pt x="0" y="0"/>
                    <a:pt x="0" y="21"/>
                    <a:pt x="0" y="63"/>
                  </a:cubicBezTo>
                  <a:lnTo>
                    <a:pt x="21" y="63"/>
                  </a:lnTo>
                  <a:cubicBezTo>
                    <a:pt x="42" y="63"/>
                    <a:pt x="105" y="21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2007705" y="320772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2042179" y="3205088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5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6" y="51"/>
                    <a:pt x="106" y="31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2043046" y="320442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64" y="0"/>
                  </a:moveTo>
                  <a:cubicBezTo>
                    <a:pt x="43" y="0"/>
                    <a:pt x="1" y="42"/>
                    <a:pt x="22" y="64"/>
                  </a:cubicBezTo>
                  <a:cubicBezTo>
                    <a:pt x="43" y="64"/>
                    <a:pt x="85" y="42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2043737" y="3203925"/>
              <a:ext cx="835" cy="576"/>
            </a:xfrm>
            <a:custGeom>
              <a:avLst/>
              <a:gdLst/>
              <a:ahLst/>
              <a:cxnLst/>
              <a:rect l="l" t="t" r="r" b="b"/>
              <a:pathLst>
                <a:path w="81" h="55" extrusionOk="0">
                  <a:moveTo>
                    <a:pt x="57" y="1"/>
                  </a:moveTo>
                  <a:cubicBezTo>
                    <a:pt x="25" y="1"/>
                    <a:pt x="1" y="31"/>
                    <a:pt x="18" y="48"/>
                  </a:cubicBezTo>
                  <a:cubicBezTo>
                    <a:pt x="22" y="52"/>
                    <a:pt x="26" y="54"/>
                    <a:pt x="32" y="54"/>
                  </a:cubicBezTo>
                  <a:cubicBezTo>
                    <a:pt x="53" y="54"/>
                    <a:pt x="81" y="23"/>
                    <a:pt x="81" y="6"/>
                  </a:cubicBezTo>
                  <a:cubicBezTo>
                    <a:pt x="73" y="2"/>
                    <a:pt x="65" y="1"/>
                    <a:pt x="5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2033940" y="3262330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85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85" y="43"/>
                    <a:pt x="85" y="22"/>
                    <a:pt x="8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2085327" y="318196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cubicBezTo>
                    <a:pt x="21" y="1"/>
                    <a:pt x="0" y="1"/>
                    <a:pt x="21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2088575" y="3178006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2" y="1"/>
                  </a:moveTo>
                  <a:lnTo>
                    <a:pt x="1" y="43"/>
                  </a:lnTo>
                  <a:lnTo>
                    <a:pt x="64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1987760" y="316524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1984718" y="3164800"/>
              <a:ext cx="887" cy="67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85" y="0"/>
                  </a:moveTo>
                  <a:cubicBezTo>
                    <a:pt x="64" y="21"/>
                    <a:pt x="1" y="42"/>
                    <a:pt x="43" y="63"/>
                  </a:cubicBezTo>
                  <a:cubicBezTo>
                    <a:pt x="85" y="63"/>
                    <a:pt x="85" y="42"/>
                    <a:pt x="85" y="21"/>
                  </a:cubicBezTo>
                  <a:lnTo>
                    <a:pt x="85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1990256" y="3160558"/>
              <a:ext cx="330" cy="283"/>
            </a:xfrm>
            <a:custGeom>
              <a:avLst/>
              <a:gdLst/>
              <a:ahLst/>
              <a:cxnLst/>
              <a:rect l="l" t="t" r="r" b="b"/>
              <a:pathLst>
                <a:path w="32" h="27" extrusionOk="0">
                  <a:moveTo>
                    <a:pt x="3" y="0"/>
                  </a:moveTo>
                  <a:lnTo>
                    <a:pt x="3" y="0"/>
                  </a:lnTo>
                  <a:cubicBezTo>
                    <a:pt x="0" y="0"/>
                    <a:pt x="0" y="6"/>
                    <a:pt x="11" y="27"/>
                  </a:cubicBezTo>
                  <a:cubicBezTo>
                    <a:pt x="32" y="27"/>
                    <a:pt x="32" y="6"/>
                    <a:pt x="32" y="6"/>
                  </a:cubicBezTo>
                  <a:lnTo>
                    <a:pt x="11" y="6"/>
                  </a:lnTo>
                  <a:cubicBezTo>
                    <a:pt x="11" y="6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2098764" y="3159071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1" y="0"/>
                  </a:moveTo>
                  <a:cubicBezTo>
                    <a:pt x="1" y="21"/>
                    <a:pt x="1" y="42"/>
                    <a:pt x="1" y="63"/>
                  </a:cubicBezTo>
                  <a:cubicBezTo>
                    <a:pt x="43" y="63"/>
                    <a:pt x="64" y="42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1991442" y="3158757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42" y="0"/>
                  </a:moveTo>
                  <a:cubicBezTo>
                    <a:pt x="40" y="0"/>
                    <a:pt x="36" y="9"/>
                    <a:pt x="22" y="9"/>
                  </a:cubicBezTo>
                  <a:cubicBezTo>
                    <a:pt x="22" y="9"/>
                    <a:pt x="1" y="9"/>
                    <a:pt x="1" y="30"/>
                  </a:cubicBezTo>
                  <a:lnTo>
                    <a:pt x="43" y="30"/>
                  </a:lnTo>
                  <a:lnTo>
                    <a:pt x="43" y="9"/>
                  </a:lnTo>
                  <a:cubicBezTo>
                    <a:pt x="43" y="2"/>
                    <a:pt x="43" y="0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2079253" y="3148065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51" y="46"/>
                    <a:pt x="57" y="48"/>
                    <a:pt x="62" y="48"/>
                  </a:cubicBezTo>
                  <a:cubicBezTo>
                    <a:pt x="85" y="48"/>
                    <a:pt x="85" y="17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2080119" y="3147531"/>
              <a:ext cx="1093" cy="545"/>
            </a:xfrm>
            <a:custGeom>
              <a:avLst/>
              <a:gdLst/>
              <a:ahLst/>
              <a:cxnLst/>
              <a:rect l="l" t="t" r="r" b="b"/>
              <a:pathLst>
                <a:path w="106" h="52" extrusionOk="0">
                  <a:moveTo>
                    <a:pt x="25" y="1"/>
                  </a:moveTo>
                  <a:cubicBezTo>
                    <a:pt x="1" y="1"/>
                    <a:pt x="1" y="20"/>
                    <a:pt x="1" y="51"/>
                  </a:cubicBezTo>
                  <a:cubicBezTo>
                    <a:pt x="43" y="51"/>
                    <a:pt x="106" y="9"/>
                    <a:pt x="64" y="9"/>
                  </a:cubicBezTo>
                  <a:cubicBezTo>
                    <a:pt x="47" y="4"/>
                    <a:pt x="34" y="1"/>
                    <a:pt x="2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2083378" y="3144096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58" y="6"/>
                    <a:pt x="54" y="7"/>
                    <a:pt x="49" y="7"/>
                  </a:cubicBezTo>
                  <a:cubicBezTo>
                    <a:pt x="41" y="7"/>
                    <a:pt x="34" y="2"/>
                    <a:pt x="29" y="2"/>
                  </a:cubicBezTo>
                  <a:cubicBezTo>
                    <a:pt x="24" y="2"/>
                    <a:pt x="21" y="6"/>
                    <a:pt x="21" y="22"/>
                  </a:cubicBezTo>
                  <a:cubicBezTo>
                    <a:pt x="0" y="64"/>
                    <a:pt x="42" y="64"/>
                    <a:pt x="63" y="64"/>
                  </a:cubicBezTo>
                  <a:cubicBezTo>
                    <a:pt x="63" y="43"/>
                    <a:pt x="63" y="22"/>
                    <a:pt x="6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2084244" y="31416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1995783" y="3082444"/>
              <a:ext cx="1310" cy="670"/>
            </a:xfrm>
            <a:custGeom>
              <a:avLst/>
              <a:gdLst/>
              <a:ahLst/>
              <a:cxnLst/>
              <a:rect l="l" t="t" r="r" b="b"/>
              <a:pathLst>
                <a:path w="127" h="64" extrusionOk="0">
                  <a:moveTo>
                    <a:pt x="84" y="1"/>
                  </a:moveTo>
                  <a:cubicBezTo>
                    <a:pt x="42" y="1"/>
                    <a:pt x="0" y="22"/>
                    <a:pt x="0" y="64"/>
                  </a:cubicBezTo>
                  <a:lnTo>
                    <a:pt x="126" y="64"/>
                  </a:lnTo>
                  <a:cubicBezTo>
                    <a:pt x="126" y="43"/>
                    <a:pt x="105" y="22"/>
                    <a:pt x="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" name="Google Shape;938;p4"/>
          <p:cNvGrpSpPr/>
          <p:nvPr/>
        </p:nvGrpSpPr>
        <p:grpSpPr>
          <a:xfrm rot="-5593696">
            <a:off x="441847" y="4418057"/>
            <a:ext cx="380573" cy="376681"/>
            <a:chOff x="722221" y="2869758"/>
            <a:chExt cx="127493" cy="126173"/>
          </a:xfrm>
        </p:grpSpPr>
        <p:sp>
          <p:nvSpPr>
            <p:cNvPr id="939" name="Google Shape;939;p4"/>
            <p:cNvSpPr/>
            <p:nvPr/>
          </p:nvSpPr>
          <p:spPr>
            <a:xfrm>
              <a:off x="722221" y="2869758"/>
              <a:ext cx="125111" cy="126173"/>
            </a:xfrm>
            <a:custGeom>
              <a:avLst/>
              <a:gdLst/>
              <a:ahLst/>
              <a:cxnLst/>
              <a:rect l="l" t="t" r="r" b="b"/>
              <a:pathLst>
                <a:path w="12132" h="12048" extrusionOk="0">
                  <a:moveTo>
                    <a:pt x="7800" y="484"/>
                  </a:moveTo>
                  <a:lnTo>
                    <a:pt x="7800" y="484"/>
                  </a:lnTo>
                  <a:cubicBezTo>
                    <a:pt x="7779" y="568"/>
                    <a:pt x="7779" y="568"/>
                    <a:pt x="7674" y="610"/>
                  </a:cubicBezTo>
                  <a:cubicBezTo>
                    <a:pt x="7716" y="547"/>
                    <a:pt x="7737" y="505"/>
                    <a:pt x="7800" y="484"/>
                  </a:cubicBezTo>
                  <a:close/>
                  <a:moveTo>
                    <a:pt x="7443" y="799"/>
                  </a:moveTo>
                  <a:cubicBezTo>
                    <a:pt x="7485" y="799"/>
                    <a:pt x="7464" y="841"/>
                    <a:pt x="7464" y="883"/>
                  </a:cubicBezTo>
                  <a:cubicBezTo>
                    <a:pt x="7401" y="862"/>
                    <a:pt x="7422" y="820"/>
                    <a:pt x="7443" y="799"/>
                  </a:cubicBezTo>
                  <a:close/>
                  <a:moveTo>
                    <a:pt x="5719" y="1094"/>
                  </a:moveTo>
                  <a:lnTo>
                    <a:pt x="5740" y="1115"/>
                  </a:lnTo>
                  <a:cubicBezTo>
                    <a:pt x="5740" y="1115"/>
                    <a:pt x="5740" y="1136"/>
                    <a:pt x="5719" y="1136"/>
                  </a:cubicBezTo>
                  <a:cubicBezTo>
                    <a:pt x="5698" y="1136"/>
                    <a:pt x="5698" y="1115"/>
                    <a:pt x="5698" y="1115"/>
                  </a:cubicBezTo>
                  <a:cubicBezTo>
                    <a:pt x="5698" y="1094"/>
                    <a:pt x="5719" y="1094"/>
                    <a:pt x="5719" y="1094"/>
                  </a:cubicBezTo>
                  <a:close/>
                  <a:moveTo>
                    <a:pt x="5887" y="1073"/>
                  </a:moveTo>
                  <a:cubicBezTo>
                    <a:pt x="6034" y="1262"/>
                    <a:pt x="6223" y="1388"/>
                    <a:pt x="6371" y="1556"/>
                  </a:cubicBezTo>
                  <a:cubicBezTo>
                    <a:pt x="6349" y="1619"/>
                    <a:pt x="6392" y="1661"/>
                    <a:pt x="6328" y="1703"/>
                  </a:cubicBezTo>
                  <a:cubicBezTo>
                    <a:pt x="6321" y="1704"/>
                    <a:pt x="6314" y="1705"/>
                    <a:pt x="6307" y="1705"/>
                  </a:cubicBezTo>
                  <a:cubicBezTo>
                    <a:pt x="6185" y="1705"/>
                    <a:pt x="6218" y="1534"/>
                    <a:pt x="6118" y="1514"/>
                  </a:cubicBezTo>
                  <a:cubicBezTo>
                    <a:pt x="6118" y="1530"/>
                    <a:pt x="6094" y="1570"/>
                    <a:pt x="6082" y="1570"/>
                  </a:cubicBezTo>
                  <a:cubicBezTo>
                    <a:pt x="6079" y="1570"/>
                    <a:pt x="6076" y="1566"/>
                    <a:pt x="6076" y="1556"/>
                  </a:cubicBezTo>
                  <a:cubicBezTo>
                    <a:pt x="6076" y="1514"/>
                    <a:pt x="6097" y="1514"/>
                    <a:pt x="6118" y="1514"/>
                  </a:cubicBezTo>
                  <a:cubicBezTo>
                    <a:pt x="6055" y="1430"/>
                    <a:pt x="5971" y="1346"/>
                    <a:pt x="5887" y="1304"/>
                  </a:cubicBezTo>
                  <a:lnTo>
                    <a:pt x="5887" y="1073"/>
                  </a:lnTo>
                  <a:close/>
                  <a:moveTo>
                    <a:pt x="6854" y="1577"/>
                  </a:moveTo>
                  <a:lnTo>
                    <a:pt x="6938" y="1661"/>
                  </a:lnTo>
                  <a:lnTo>
                    <a:pt x="6854" y="1745"/>
                  </a:lnTo>
                  <a:cubicBezTo>
                    <a:pt x="6791" y="1703"/>
                    <a:pt x="6854" y="1640"/>
                    <a:pt x="6854" y="1577"/>
                  </a:cubicBezTo>
                  <a:close/>
                  <a:moveTo>
                    <a:pt x="5046" y="1766"/>
                  </a:moveTo>
                  <a:cubicBezTo>
                    <a:pt x="5088" y="1787"/>
                    <a:pt x="5088" y="1851"/>
                    <a:pt x="5046" y="1872"/>
                  </a:cubicBezTo>
                  <a:cubicBezTo>
                    <a:pt x="5004" y="1851"/>
                    <a:pt x="5004" y="1787"/>
                    <a:pt x="5046" y="1766"/>
                  </a:cubicBezTo>
                  <a:close/>
                  <a:moveTo>
                    <a:pt x="7022" y="1745"/>
                  </a:moveTo>
                  <a:lnTo>
                    <a:pt x="7085" y="1830"/>
                  </a:lnTo>
                  <a:cubicBezTo>
                    <a:pt x="7106" y="1893"/>
                    <a:pt x="7043" y="1893"/>
                    <a:pt x="7001" y="1935"/>
                  </a:cubicBezTo>
                  <a:lnTo>
                    <a:pt x="6833" y="1851"/>
                  </a:lnTo>
                  <a:cubicBezTo>
                    <a:pt x="6850" y="1817"/>
                    <a:pt x="6880" y="1814"/>
                    <a:pt x="6912" y="1814"/>
                  </a:cubicBezTo>
                  <a:cubicBezTo>
                    <a:pt x="6920" y="1814"/>
                    <a:pt x="6928" y="1814"/>
                    <a:pt x="6936" y="1814"/>
                  </a:cubicBezTo>
                  <a:cubicBezTo>
                    <a:pt x="6975" y="1814"/>
                    <a:pt x="7012" y="1808"/>
                    <a:pt x="7022" y="1745"/>
                  </a:cubicBezTo>
                  <a:close/>
                  <a:moveTo>
                    <a:pt x="7989" y="1956"/>
                  </a:moveTo>
                  <a:lnTo>
                    <a:pt x="8010" y="1977"/>
                  </a:lnTo>
                  <a:lnTo>
                    <a:pt x="8031" y="1977"/>
                  </a:lnTo>
                  <a:cubicBezTo>
                    <a:pt x="8010" y="1977"/>
                    <a:pt x="8010" y="1998"/>
                    <a:pt x="7989" y="1998"/>
                  </a:cubicBezTo>
                  <a:cubicBezTo>
                    <a:pt x="7968" y="1998"/>
                    <a:pt x="7968" y="1977"/>
                    <a:pt x="7968" y="1977"/>
                  </a:cubicBezTo>
                  <a:cubicBezTo>
                    <a:pt x="7968" y="1956"/>
                    <a:pt x="7989" y="1956"/>
                    <a:pt x="7989" y="1956"/>
                  </a:cubicBezTo>
                  <a:close/>
                  <a:moveTo>
                    <a:pt x="4794" y="1830"/>
                  </a:moveTo>
                  <a:cubicBezTo>
                    <a:pt x="4794" y="1830"/>
                    <a:pt x="4815" y="1830"/>
                    <a:pt x="4836" y="1872"/>
                  </a:cubicBezTo>
                  <a:lnTo>
                    <a:pt x="4815" y="1872"/>
                  </a:lnTo>
                  <a:cubicBezTo>
                    <a:pt x="4794" y="1935"/>
                    <a:pt x="4752" y="1998"/>
                    <a:pt x="4731" y="2040"/>
                  </a:cubicBezTo>
                  <a:cubicBezTo>
                    <a:pt x="4712" y="2049"/>
                    <a:pt x="4693" y="2059"/>
                    <a:pt x="4678" y="2059"/>
                  </a:cubicBezTo>
                  <a:cubicBezTo>
                    <a:pt x="4659" y="2059"/>
                    <a:pt x="4647" y="2044"/>
                    <a:pt x="4647" y="1998"/>
                  </a:cubicBezTo>
                  <a:cubicBezTo>
                    <a:pt x="4647" y="1935"/>
                    <a:pt x="4773" y="1851"/>
                    <a:pt x="4794" y="1830"/>
                  </a:cubicBezTo>
                  <a:close/>
                  <a:moveTo>
                    <a:pt x="5193" y="1830"/>
                  </a:moveTo>
                  <a:cubicBezTo>
                    <a:pt x="5375" y="1931"/>
                    <a:pt x="5304" y="2109"/>
                    <a:pt x="5373" y="2254"/>
                  </a:cubicBezTo>
                  <a:lnTo>
                    <a:pt x="5373" y="2254"/>
                  </a:lnTo>
                  <a:lnTo>
                    <a:pt x="5277" y="2292"/>
                  </a:lnTo>
                  <a:cubicBezTo>
                    <a:pt x="5218" y="2272"/>
                    <a:pt x="5289" y="2122"/>
                    <a:pt x="5175" y="2122"/>
                  </a:cubicBezTo>
                  <a:cubicBezTo>
                    <a:pt x="5168" y="2122"/>
                    <a:pt x="5160" y="2123"/>
                    <a:pt x="5151" y="2124"/>
                  </a:cubicBezTo>
                  <a:cubicBezTo>
                    <a:pt x="5130" y="2061"/>
                    <a:pt x="5193" y="2040"/>
                    <a:pt x="5193" y="1998"/>
                  </a:cubicBezTo>
                  <a:cubicBezTo>
                    <a:pt x="5193" y="1935"/>
                    <a:pt x="5193" y="1872"/>
                    <a:pt x="5193" y="1830"/>
                  </a:cubicBezTo>
                  <a:close/>
                  <a:moveTo>
                    <a:pt x="4585" y="2355"/>
                  </a:moveTo>
                  <a:cubicBezTo>
                    <a:pt x="4619" y="2356"/>
                    <a:pt x="4639" y="2370"/>
                    <a:pt x="4645" y="2398"/>
                  </a:cubicBezTo>
                  <a:lnTo>
                    <a:pt x="4645" y="2398"/>
                  </a:lnTo>
                  <a:cubicBezTo>
                    <a:pt x="4638" y="2401"/>
                    <a:pt x="4631" y="2403"/>
                    <a:pt x="4625" y="2403"/>
                  </a:cubicBezTo>
                  <a:cubicBezTo>
                    <a:pt x="4603" y="2403"/>
                    <a:pt x="4590" y="2381"/>
                    <a:pt x="4585" y="2355"/>
                  </a:cubicBezTo>
                  <a:close/>
                  <a:moveTo>
                    <a:pt x="8599" y="2376"/>
                  </a:moveTo>
                  <a:lnTo>
                    <a:pt x="8620" y="2397"/>
                  </a:lnTo>
                  <a:cubicBezTo>
                    <a:pt x="8620" y="2411"/>
                    <a:pt x="8618" y="2416"/>
                    <a:pt x="8615" y="2416"/>
                  </a:cubicBezTo>
                  <a:cubicBezTo>
                    <a:pt x="8608" y="2416"/>
                    <a:pt x="8599" y="2397"/>
                    <a:pt x="8599" y="2397"/>
                  </a:cubicBezTo>
                  <a:cubicBezTo>
                    <a:pt x="8578" y="2397"/>
                    <a:pt x="8599" y="2376"/>
                    <a:pt x="8599" y="2376"/>
                  </a:cubicBezTo>
                  <a:close/>
                  <a:moveTo>
                    <a:pt x="9228" y="2321"/>
                  </a:moveTo>
                  <a:cubicBezTo>
                    <a:pt x="9249" y="2321"/>
                    <a:pt x="9261" y="2342"/>
                    <a:pt x="9272" y="2376"/>
                  </a:cubicBezTo>
                  <a:cubicBezTo>
                    <a:pt x="9293" y="2376"/>
                    <a:pt x="9356" y="2397"/>
                    <a:pt x="9314" y="2418"/>
                  </a:cubicBezTo>
                  <a:cubicBezTo>
                    <a:pt x="9272" y="2418"/>
                    <a:pt x="9272" y="2397"/>
                    <a:pt x="9272" y="2376"/>
                  </a:cubicBezTo>
                  <a:lnTo>
                    <a:pt x="9146" y="2376"/>
                  </a:lnTo>
                  <a:cubicBezTo>
                    <a:pt x="9185" y="2337"/>
                    <a:pt x="9210" y="2321"/>
                    <a:pt x="9228" y="2321"/>
                  </a:cubicBezTo>
                  <a:close/>
                  <a:moveTo>
                    <a:pt x="4649" y="2418"/>
                  </a:moveTo>
                  <a:cubicBezTo>
                    <a:pt x="4666" y="2419"/>
                    <a:pt x="4695" y="2433"/>
                    <a:pt x="4706" y="2460"/>
                  </a:cubicBezTo>
                  <a:lnTo>
                    <a:pt x="4706" y="2460"/>
                  </a:lnTo>
                  <a:cubicBezTo>
                    <a:pt x="4674" y="2459"/>
                    <a:pt x="4655" y="2445"/>
                    <a:pt x="4649" y="2418"/>
                  </a:cubicBezTo>
                  <a:close/>
                  <a:moveTo>
                    <a:pt x="8746" y="2439"/>
                  </a:moveTo>
                  <a:cubicBezTo>
                    <a:pt x="8761" y="2439"/>
                    <a:pt x="8766" y="2461"/>
                    <a:pt x="8767" y="2481"/>
                  </a:cubicBezTo>
                  <a:lnTo>
                    <a:pt x="8731" y="2481"/>
                  </a:lnTo>
                  <a:cubicBezTo>
                    <a:pt x="8728" y="2467"/>
                    <a:pt x="8718" y="2453"/>
                    <a:pt x="8746" y="2439"/>
                  </a:cubicBezTo>
                  <a:close/>
                  <a:moveTo>
                    <a:pt x="5396" y="2265"/>
                  </a:moveTo>
                  <a:cubicBezTo>
                    <a:pt x="5418" y="2265"/>
                    <a:pt x="5445" y="2296"/>
                    <a:pt x="5445" y="2313"/>
                  </a:cubicBezTo>
                  <a:cubicBezTo>
                    <a:pt x="5530" y="2334"/>
                    <a:pt x="5487" y="2397"/>
                    <a:pt x="5509" y="2502"/>
                  </a:cubicBezTo>
                  <a:cubicBezTo>
                    <a:pt x="5424" y="2460"/>
                    <a:pt x="5340" y="2439"/>
                    <a:pt x="5256" y="2439"/>
                  </a:cubicBezTo>
                  <a:cubicBezTo>
                    <a:pt x="5277" y="2376"/>
                    <a:pt x="5277" y="2376"/>
                    <a:pt x="5340" y="2376"/>
                  </a:cubicBezTo>
                  <a:cubicBezTo>
                    <a:pt x="5354" y="2383"/>
                    <a:pt x="5371" y="2388"/>
                    <a:pt x="5386" y="2388"/>
                  </a:cubicBezTo>
                  <a:cubicBezTo>
                    <a:pt x="5417" y="2388"/>
                    <a:pt x="5445" y="2369"/>
                    <a:pt x="5445" y="2313"/>
                  </a:cubicBezTo>
                  <a:cubicBezTo>
                    <a:pt x="5410" y="2313"/>
                    <a:pt x="5390" y="2299"/>
                    <a:pt x="5384" y="2269"/>
                  </a:cubicBezTo>
                  <a:lnTo>
                    <a:pt x="5384" y="2269"/>
                  </a:lnTo>
                  <a:cubicBezTo>
                    <a:pt x="5388" y="2267"/>
                    <a:pt x="5392" y="2265"/>
                    <a:pt x="5396" y="2265"/>
                  </a:cubicBezTo>
                  <a:close/>
                  <a:moveTo>
                    <a:pt x="4710" y="2481"/>
                  </a:moveTo>
                  <a:lnTo>
                    <a:pt x="4710" y="2481"/>
                  </a:lnTo>
                  <a:cubicBezTo>
                    <a:pt x="4731" y="2481"/>
                    <a:pt x="4793" y="2502"/>
                    <a:pt x="4752" y="2502"/>
                  </a:cubicBezTo>
                  <a:cubicBezTo>
                    <a:pt x="4740" y="2508"/>
                    <a:pt x="4732" y="2511"/>
                    <a:pt x="4726" y="2511"/>
                  </a:cubicBezTo>
                  <a:cubicBezTo>
                    <a:pt x="4714" y="2511"/>
                    <a:pt x="4711" y="2500"/>
                    <a:pt x="4710" y="2481"/>
                  </a:cubicBezTo>
                  <a:close/>
                  <a:moveTo>
                    <a:pt x="8715" y="2502"/>
                  </a:moveTo>
                  <a:cubicBezTo>
                    <a:pt x="8703" y="2524"/>
                    <a:pt x="8692" y="2541"/>
                    <a:pt x="8681" y="2541"/>
                  </a:cubicBezTo>
                  <a:cubicBezTo>
                    <a:pt x="8674" y="2541"/>
                    <a:pt x="8668" y="2536"/>
                    <a:pt x="8662" y="2523"/>
                  </a:cubicBezTo>
                  <a:cubicBezTo>
                    <a:pt x="8662" y="2504"/>
                    <a:pt x="8680" y="2502"/>
                    <a:pt x="8715" y="2502"/>
                  </a:cubicBezTo>
                  <a:close/>
                  <a:moveTo>
                    <a:pt x="9419" y="2502"/>
                  </a:moveTo>
                  <a:cubicBezTo>
                    <a:pt x="9440" y="2502"/>
                    <a:pt x="9440" y="2502"/>
                    <a:pt x="9440" y="2523"/>
                  </a:cubicBezTo>
                  <a:cubicBezTo>
                    <a:pt x="9433" y="2537"/>
                    <a:pt x="9426" y="2542"/>
                    <a:pt x="9420" y="2542"/>
                  </a:cubicBezTo>
                  <a:cubicBezTo>
                    <a:pt x="9407" y="2542"/>
                    <a:pt x="9398" y="2523"/>
                    <a:pt x="9398" y="2523"/>
                  </a:cubicBezTo>
                  <a:cubicBezTo>
                    <a:pt x="9398" y="2523"/>
                    <a:pt x="9419" y="2502"/>
                    <a:pt x="9419" y="2502"/>
                  </a:cubicBezTo>
                  <a:close/>
                  <a:moveTo>
                    <a:pt x="8786" y="2504"/>
                  </a:moveTo>
                  <a:cubicBezTo>
                    <a:pt x="8830" y="2512"/>
                    <a:pt x="8830" y="2551"/>
                    <a:pt x="8830" y="2607"/>
                  </a:cubicBezTo>
                  <a:cubicBezTo>
                    <a:pt x="8760" y="2590"/>
                    <a:pt x="8778" y="2543"/>
                    <a:pt x="8786" y="2504"/>
                  </a:cubicBezTo>
                  <a:close/>
                  <a:moveTo>
                    <a:pt x="4415" y="2565"/>
                  </a:moveTo>
                  <a:cubicBezTo>
                    <a:pt x="4436" y="2565"/>
                    <a:pt x="4436" y="2565"/>
                    <a:pt x="4415" y="2586"/>
                  </a:cubicBezTo>
                  <a:cubicBezTo>
                    <a:pt x="4415" y="2607"/>
                    <a:pt x="4410" y="2618"/>
                    <a:pt x="4405" y="2618"/>
                  </a:cubicBezTo>
                  <a:cubicBezTo>
                    <a:pt x="4399" y="2618"/>
                    <a:pt x="4394" y="2607"/>
                    <a:pt x="4394" y="2586"/>
                  </a:cubicBezTo>
                  <a:lnTo>
                    <a:pt x="4394" y="2565"/>
                  </a:lnTo>
                  <a:close/>
                  <a:moveTo>
                    <a:pt x="4541" y="2692"/>
                  </a:moveTo>
                  <a:cubicBezTo>
                    <a:pt x="4583" y="2713"/>
                    <a:pt x="4583" y="2755"/>
                    <a:pt x="4541" y="2797"/>
                  </a:cubicBezTo>
                  <a:cubicBezTo>
                    <a:pt x="4499" y="2755"/>
                    <a:pt x="4499" y="2734"/>
                    <a:pt x="4520" y="2692"/>
                  </a:cubicBezTo>
                  <a:close/>
                  <a:moveTo>
                    <a:pt x="9070" y="2746"/>
                  </a:moveTo>
                  <a:cubicBezTo>
                    <a:pt x="9092" y="2746"/>
                    <a:pt x="9104" y="2766"/>
                    <a:pt x="9104" y="2797"/>
                  </a:cubicBezTo>
                  <a:lnTo>
                    <a:pt x="9083" y="2797"/>
                  </a:lnTo>
                  <a:cubicBezTo>
                    <a:pt x="9083" y="2839"/>
                    <a:pt x="9083" y="2860"/>
                    <a:pt x="9041" y="2860"/>
                  </a:cubicBezTo>
                  <a:cubicBezTo>
                    <a:pt x="9020" y="2860"/>
                    <a:pt x="8999" y="2839"/>
                    <a:pt x="8999" y="2797"/>
                  </a:cubicBezTo>
                  <a:cubicBezTo>
                    <a:pt x="8978" y="2755"/>
                    <a:pt x="8999" y="2755"/>
                    <a:pt x="9041" y="2755"/>
                  </a:cubicBezTo>
                  <a:cubicBezTo>
                    <a:pt x="9052" y="2749"/>
                    <a:pt x="9062" y="2746"/>
                    <a:pt x="9070" y="2746"/>
                  </a:cubicBezTo>
                  <a:close/>
                  <a:moveTo>
                    <a:pt x="10428" y="3049"/>
                  </a:moveTo>
                  <a:cubicBezTo>
                    <a:pt x="10428" y="3070"/>
                    <a:pt x="10428" y="3049"/>
                    <a:pt x="10428" y="3091"/>
                  </a:cubicBezTo>
                  <a:cubicBezTo>
                    <a:pt x="10418" y="3101"/>
                    <a:pt x="10407" y="3107"/>
                    <a:pt x="10399" y="3107"/>
                  </a:cubicBezTo>
                  <a:cubicBezTo>
                    <a:pt x="10391" y="3107"/>
                    <a:pt x="10386" y="3101"/>
                    <a:pt x="10386" y="3091"/>
                  </a:cubicBezTo>
                  <a:lnTo>
                    <a:pt x="10407" y="3070"/>
                  </a:lnTo>
                  <a:lnTo>
                    <a:pt x="10428" y="3049"/>
                  </a:lnTo>
                  <a:close/>
                  <a:moveTo>
                    <a:pt x="9230" y="3070"/>
                  </a:moveTo>
                  <a:lnTo>
                    <a:pt x="9251" y="3091"/>
                  </a:lnTo>
                  <a:lnTo>
                    <a:pt x="9272" y="3091"/>
                  </a:lnTo>
                  <a:cubicBezTo>
                    <a:pt x="9251" y="3091"/>
                    <a:pt x="9230" y="3112"/>
                    <a:pt x="9230" y="3112"/>
                  </a:cubicBezTo>
                  <a:cubicBezTo>
                    <a:pt x="9230" y="3112"/>
                    <a:pt x="9209" y="3091"/>
                    <a:pt x="9209" y="3091"/>
                  </a:cubicBezTo>
                  <a:cubicBezTo>
                    <a:pt x="9209" y="3070"/>
                    <a:pt x="9230" y="3070"/>
                    <a:pt x="9230" y="3070"/>
                  </a:cubicBezTo>
                  <a:close/>
                  <a:moveTo>
                    <a:pt x="2986" y="3219"/>
                  </a:moveTo>
                  <a:cubicBezTo>
                    <a:pt x="3024" y="3224"/>
                    <a:pt x="3063" y="3241"/>
                    <a:pt x="3028" y="3259"/>
                  </a:cubicBezTo>
                  <a:cubicBezTo>
                    <a:pt x="2987" y="3259"/>
                    <a:pt x="2986" y="3239"/>
                    <a:pt x="2986" y="3219"/>
                  </a:cubicBezTo>
                  <a:close/>
                  <a:moveTo>
                    <a:pt x="9545" y="3301"/>
                  </a:moveTo>
                  <a:lnTo>
                    <a:pt x="9545" y="3301"/>
                  </a:lnTo>
                  <a:cubicBezTo>
                    <a:pt x="9608" y="3427"/>
                    <a:pt x="9545" y="3406"/>
                    <a:pt x="9440" y="3427"/>
                  </a:cubicBezTo>
                  <a:lnTo>
                    <a:pt x="9545" y="3301"/>
                  </a:lnTo>
                  <a:close/>
                  <a:moveTo>
                    <a:pt x="4604" y="3301"/>
                  </a:moveTo>
                  <a:lnTo>
                    <a:pt x="4731" y="3532"/>
                  </a:lnTo>
                  <a:lnTo>
                    <a:pt x="4541" y="3448"/>
                  </a:lnTo>
                  <a:cubicBezTo>
                    <a:pt x="4499" y="3364"/>
                    <a:pt x="4583" y="3343"/>
                    <a:pt x="4604" y="3301"/>
                  </a:cubicBezTo>
                  <a:close/>
                  <a:moveTo>
                    <a:pt x="4523" y="3606"/>
                  </a:moveTo>
                  <a:cubicBezTo>
                    <a:pt x="4541" y="3606"/>
                    <a:pt x="4562" y="3617"/>
                    <a:pt x="4583" y="3638"/>
                  </a:cubicBezTo>
                  <a:cubicBezTo>
                    <a:pt x="4547" y="3650"/>
                    <a:pt x="4525" y="3662"/>
                    <a:pt x="4508" y="3662"/>
                  </a:cubicBezTo>
                  <a:cubicBezTo>
                    <a:pt x="4496" y="3662"/>
                    <a:pt x="4487" y="3655"/>
                    <a:pt x="4478" y="3638"/>
                  </a:cubicBezTo>
                  <a:cubicBezTo>
                    <a:pt x="4489" y="3617"/>
                    <a:pt x="4505" y="3606"/>
                    <a:pt x="4523" y="3606"/>
                  </a:cubicBezTo>
                  <a:close/>
                  <a:moveTo>
                    <a:pt x="8809" y="3743"/>
                  </a:moveTo>
                  <a:cubicBezTo>
                    <a:pt x="8830" y="3743"/>
                    <a:pt x="8830" y="3764"/>
                    <a:pt x="8830" y="3764"/>
                  </a:cubicBezTo>
                  <a:lnTo>
                    <a:pt x="8809" y="3785"/>
                  </a:lnTo>
                  <a:cubicBezTo>
                    <a:pt x="8809" y="3764"/>
                    <a:pt x="8788" y="3764"/>
                    <a:pt x="8788" y="3764"/>
                  </a:cubicBezTo>
                  <a:cubicBezTo>
                    <a:pt x="8788" y="3743"/>
                    <a:pt x="8809" y="3743"/>
                    <a:pt x="8809" y="3743"/>
                  </a:cubicBezTo>
                  <a:close/>
                  <a:moveTo>
                    <a:pt x="9987" y="3743"/>
                  </a:moveTo>
                  <a:cubicBezTo>
                    <a:pt x="10008" y="3743"/>
                    <a:pt x="10008" y="3764"/>
                    <a:pt x="10008" y="3764"/>
                  </a:cubicBezTo>
                  <a:lnTo>
                    <a:pt x="9987" y="3785"/>
                  </a:lnTo>
                  <a:cubicBezTo>
                    <a:pt x="9987" y="3774"/>
                    <a:pt x="9981" y="3774"/>
                    <a:pt x="9976" y="3774"/>
                  </a:cubicBezTo>
                  <a:cubicBezTo>
                    <a:pt x="9971" y="3774"/>
                    <a:pt x="9966" y="3774"/>
                    <a:pt x="9966" y="3764"/>
                  </a:cubicBezTo>
                  <a:cubicBezTo>
                    <a:pt x="9966" y="3743"/>
                    <a:pt x="9966" y="3743"/>
                    <a:pt x="9987" y="3743"/>
                  </a:cubicBezTo>
                  <a:close/>
                  <a:moveTo>
                    <a:pt x="5109" y="3869"/>
                  </a:moveTo>
                  <a:cubicBezTo>
                    <a:pt x="5109" y="3869"/>
                    <a:pt x="5130" y="3890"/>
                    <a:pt x="5130" y="3890"/>
                  </a:cubicBezTo>
                  <a:lnTo>
                    <a:pt x="5109" y="3911"/>
                  </a:lnTo>
                  <a:cubicBezTo>
                    <a:pt x="5067" y="3890"/>
                    <a:pt x="5109" y="3869"/>
                    <a:pt x="5109" y="3869"/>
                  </a:cubicBezTo>
                  <a:close/>
                  <a:moveTo>
                    <a:pt x="10731" y="3798"/>
                  </a:moveTo>
                  <a:cubicBezTo>
                    <a:pt x="10753" y="3798"/>
                    <a:pt x="10765" y="3817"/>
                    <a:pt x="10765" y="3848"/>
                  </a:cubicBezTo>
                  <a:lnTo>
                    <a:pt x="10744" y="3848"/>
                  </a:lnTo>
                  <a:cubicBezTo>
                    <a:pt x="10765" y="3890"/>
                    <a:pt x="10765" y="3911"/>
                    <a:pt x="10723" y="3911"/>
                  </a:cubicBezTo>
                  <a:cubicBezTo>
                    <a:pt x="10680" y="3911"/>
                    <a:pt x="10659" y="3890"/>
                    <a:pt x="10659" y="3848"/>
                  </a:cubicBezTo>
                  <a:cubicBezTo>
                    <a:pt x="10659" y="3827"/>
                    <a:pt x="10680" y="3806"/>
                    <a:pt x="10702" y="3806"/>
                  </a:cubicBezTo>
                  <a:cubicBezTo>
                    <a:pt x="10713" y="3800"/>
                    <a:pt x="10723" y="3798"/>
                    <a:pt x="10731" y="3798"/>
                  </a:cubicBezTo>
                  <a:close/>
                  <a:moveTo>
                    <a:pt x="1998" y="3893"/>
                  </a:moveTo>
                  <a:cubicBezTo>
                    <a:pt x="2022" y="3900"/>
                    <a:pt x="2050" y="3916"/>
                    <a:pt x="2018" y="3932"/>
                  </a:cubicBezTo>
                  <a:cubicBezTo>
                    <a:pt x="2002" y="3932"/>
                    <a:pt x="1998" y="3919"/>
                    <a:pt x="1998" y="3893"/>
                  </a:cubicBezTo>
                  <a:close/>
                  <a:moveTo>
                    <a:pt x="4773" y="3743"/>
                  </a:moveTo>
                  <a:cubicBezTo>
                    <a:pt x="4752" y="3953"/>
                    <a:pt x="4625" y="3995"/>
                    <a:pt x="4562" y="4100"/>
                  </a:cubicBezTo>
                  <a:lnTo>
                    <a:pt x="4541" y="4100"/>
                  </a:lnTo>
                  <a:cubicBezTo>
                    <a:pt x="4499" y="4058"/>
                    <a:pt x="4520" y="4016"/>
                    <a:pt x="4520" y="3953"/>
                  </a:cubicBezTo>
                  <a:cubicBezTo>
                    <a:pt x="4625" y="3911"/>
                    <a:pt x="4710" y="3827"/>
                    <a:pt x="4773" y="3743"/>
                  </a:cubicBezTo>
                  <a:close/>
                  <a:moveTo>
                    <a:pt x="2124" y="3995"/>
                  </a:moveTo>
                  <a:lnTo>
                    <a:pt x="2124" y="3995"/>
                  </a:lnTo>
                  <a:cubicBezTo>
                    <a:pt x="2177" y="4013"/>
                    <a:pt x="2170" y="4061"/>
                    <a:pt x="2167" y="4101"/>
                  </a:cubicBezTo>
                  <a:lnTo>
                    <a:pt x="2167" y="4101"/>
                  </a:lnTo>
                  <a:cubicBezTo>
                    <a:pt x="2166" y="4101"/>
                    <a:pt x="2166" y="4100"/>
                    <a:pt x="2166" y="4100"/>
                  </a:cubicBezTo>
                  <a:lnTo>
                    <a:pt x="2166" y="4100"/>
                  </a:lnTo>
                  <a:cubicBezTo>
                    <a:pt x="2166" y="4100"/>
                    <a:pt x="2166" y="4100"/>
                    <a:pt x="2166" y="4100"/>
                  </a:cubicBezTo>
                  <a:cubicBezTo>
                    <a:pt x="2103" y="4100"/>
                    <a:pt x="2082" y="4058"/>
                    <a:pt x="2124" y="3995"/>
                  </a:cubicBezTo>
                  <a:close/>
                  <a:moveTo>
                    <a:pt x="6034" y="4100"/>
                  </a:moveTo>
                  <a:cubicBezTo>
                    <a:pt x="6034" y="4100"/>
                    <a:pt x="6055" y="4121"/>
                    <a:pt x="6055" y="4121"/>
                  </a:cubicBezTo>
                  <a:lnTo>
                    <a:pt x="6034" y="4142"/>
                  </a:lnTo>
                  <a:cubicBezTo>
                    <a:pt x="6013" y="4142"/>
                    <a:pt x="6013" y="4142"/>
                    <a:pt x="6013" y="4121"/>
                  </a:cubicBezTo>
                  <a:cubicBezTo>
                    <a:pt x="6013" y="4100"/>
                    <a:pt x="6034" y="4100"/>
                    <a:pt x="6034" y="4100"/>
                  </a:cubicBezTo>
                  <a:close/>
                  <a:moveTo>
                    <a:pt x="11058" y="4179"/>
                  </a:moveTo>
                  <a:cubicBezTo>
                    <a:pt x="11080" y="4179"/>
                    <a:pt x="11080" y="4209"/>
                    <a:pt x="11080" y="4226"/>
                  </a:cubicBezTo>
                  <a:cubicBezTo>
                    <a:pt x="11115" y="4226"/>
                    <a:pt x="11135" y="4241"/>
                    <a:pt x="11141" y="4269"/>
                  </a:cubicBezTo>
                  <a:lnTo>
                    <a:pt x="11141" y="4269"/>
                  </a:lnTo>
                  <a:cubicBezTo>
                    <a:pt x="11134" y="4273"/>
                    <a:pt x="11127" y="4274"/>
                    <a:pt x="11121" y="4274"/>
                  </a:cubicBezTo>
                  <a:cubicBezTo>
                    <a:pt x="11094" y="4274"/>
                    <a:pt x="11080" y="4243"/>
                    <a:pt x="11080" y="4226"/>
                  </a:cubicBezTo>
                  <a:cubicBezTo>
                    <a:pt x="11059" y="4205"/>
                    <a:pt x="10996" y="4184"/>
                    <a:pt x="11038" y="4184"/>
                  </a:cubicBezTo>
                  <a:cubicBezTo>
                    <a:pt x="11046" y="4180"/>
                    <a:pt x="11052" y="4179"/>
                    <a:pt x="11058" y="4179"/>
                  </a:cubicBezTo>
                  <a:close/>
                  <a:moveTo>
                    <a:pt x="2628" y="4226"/>
                  </a:moveTo>
                  <a:cubicBezTo>
                    <a:pt x="2649" y="4226"/>
                    <a:pt x="2649" y="4247"/>
                    <a:pt x="2649" y="4247"/>
                  </a:cubicBezTo>
                  <a:cubicBezTo>
                    <a:pt x="2649" y="4262"/>
                    <a:pt x="2660" y="4277"/>
                    <a:pt x="2651" y="4277"/>
                  </a:cubicBezTo>
                  <a:cubicBezTo>
                    <a:pt x="2647" y="4277"/>
                    <a:pt x="2640" y="4274"/>
                    <a:pt x="2628" y="4268"/>
                  </a:cubicBezTo>
                  <a:cubicBezTo>
                    <a:pt x="2607" y="4247"/>
                    <a:pt x="2607" y="4226"/>
                    <a:pt x="2628" y="4226"/>
                  </a:cubicBezTo>
                  <a:close/>
                  <a:moveTo>
                    <a:pt x="11143" y="4289"/>
                  </a:moveTo>
                  <a:cubicBezTo>
                    <a:pt x="11165" y="4290"/>
                    <a:pt x="11227" y="4310"/>
                    <a:pt x="11185" y="4331"/>
                  </a:cubicBezTo>
                  <a:cubicBezTo>
                    <a:pt x="11151" y="4331"/>
                    <a:pt x="11144" y="4317"/>
                    <a:pt x="11143" y="4289"/>
                  </a:cubicBezTo>
                  <a:close/>
                  <a:moveTo>
                    <a:pt x="5059" y="4289"/>
                  </a:moveTo>
                  <a:cubicBezTo>
                    <a:pt x="5072" y="4289"/>
                    <a:pt x="5088" y="4300"/>
                    <a:pt x="5109" y="4310"/>
                  </a:cubicBezTo>
                  <a:cubicBezTo>
                    <a:pt x="5109" y="4331"/>
                    <a:pt x="5093" y="4337"/>
                    <a:pt x="5075" y="4337"/>
                  </a:cubicBezTo>
                  <a:cubicBezTo>
                    <a:pt x="5056" y="4337"/>
                    <a:pt x="5035" y="4331"/>
                    <a:pt x="5025" y="4331"/>
                  </a:cubicBezTo>
                  <a:cubicBezTo>
                    <a:pt x="5035" y="4300"/>
                    <a:pt x="5046" y="4289"/>
                    <a:pt x="5059" y="4289"/>
                  </a:cubicBezTo>
                  <a:close/>
                  <a:moveTo>
                    <a:pt x="11435" y="4279"/>
                  </a:moveTo>
                  <a:cubicBezTo>
                    <a:pt x="11453" y="4279"/>
                    <a:pt x="11469" y="4289"/>
                    <a:pt x="11479" y="4310"/>
                  </a:cubicBezTo>
                  <a:lnTo>
                    <a:pt x="11500" y="4310"/>
                  </a:lnTo>
                  <a:cubicBezTo>
                    <a:pt x="11479" y="4331"/>
                    <a:pt x="11453" y="4342"/>
                    <a:pt x="11429" y="4342"/>
                  </a:cubicBezTo>
                  <a:cubicBezTo>
                    <a:pt x="11406" y="4342"/>
                    <a:pt x="11385" y="4331"/>
                    <a:pt x="11374" y="4310"/>
                  </a:cubicBezTo>
                  <a:cubicBezTo>
                    <a:pt x="11395" y="4289"/>
                    <a:pt x="11416" y="4279"/>
                    <a:pt x="11435" y="4279"/>
                  </a:cubicBezTo>
                  <a:close/>
                  <a:moveTo>
                    <a:pt x="2166" y="4100"/>
                  </a:moveTo>
                  <a:lnTo>
                    <a:pt x="2166" y="4121"/>
                  </a:lnTo>
                  <a:cubicBezTo>
                    <a:pt x="2166" y="4115"/>
                    <a:pt x="2166" y="4108"/>
                    <a:pt x="2167" y="4101"/>
                  </a:cubicBezTo>
                  <a:lnTo>
                    <a:pt x="2167" y="4101"/>
                  </a:lnTo>
                  <a:cubicBezTo>
                    <a:pt x="2230" y="4163"/>
                    <a:pt x="2355" y="4164"/>
                    <a:pt x="2397" y="4289"/>
                  </a:cubicBezTo>
                  <a:cubicBezTo>
                    <a:pt x="2397" y="4352"/>
                    <a:pt x="2355" y="4373"/>
                    <a:pt x="2313" y="4394"/>
                  </a:cubicBezTo>
                  <a:lnTo>
                    <a:pt x="2229" y="4352"/>
                  </a:lnTo>
                  <a:cubicBezTo>
                    <a:pt x="2213" y="4368"/>
                    <a:pt x="2197" y="4409"/>
                    <a:pt x="2190" y="4409"/>
                  </a:cubicBezTo>
                  <a:cubicBezTo>
                    <a:pt x="2188" y="4409"/>
                    <a:pt x="2187" y="4405"/>
                    <a:pt x="2187" y="4394"/>
                  </a:cubicBezTo>
                  <a:cubicBezTo>
                    <a:pt x="2166" y="4352"/>
                    <a:pt x="2208" y="4352"/>
                    <a:pt x="2229" y="4352"/>
                  </a:cubicBezTo>
                  <a:cubicBezTo>
                    <a:pt x="2250" y="4268"/>
                    <a:pt x="2145" y="4205"/>
                    <a:pt x="2166" y="4100"/>
                  </a:cubicBezTo>
                  <a:close/>
                  <a:moveTo>
                    <a:pt x="4541" y="4163"/>
                  </a:moveTo>
                  <a:lnTo>
                    <a:pt x="4541" y="4163"/>
                  </a:lnTo>
                  <a:cubicBezTo>
                    <a:pt x="4689" y="4226"/>
                    <a:pt x="4689" y="4226"/>
                    <a:pt x="4836" y="4416"/>
                  </a:cubicBezTo>
                  <a:cubicBezTo>
                    <a:pt x="4815" y="4437"/>
                    <a:pt x="4801" y="4444"/>
                    <a:pt x="4791" y="4444"/>
                  </a:cubicBezTo>
                  <a:cubicBezTo>
                    <a:pt x="4773" y="4444"/>
                    <a:pt x="4773" y="4416"/>
                    <a:pt x="4773" y="4416"/>
                  </a:cubicBezTo>
                  <a:cubicBezTo>
                    <a:pt x="4676" y="4416"/>
                    <a:pt x="4722" y="4523"/>
                    <a:pt x="4647" y="4523"/>
                  </a:cubicBezTo>
                  <a:cubicBezTo>
                    <a:pt x="4641" y="4523"/>
                    <a:pt x="4634" y="4522"/>
                    <a:pt x="4625" y="4521"/>
                  </a:cubicBezTo>
                  <a:cubicBezTo>
                    <a:pt x="4625" y="4394"/>
                    <a:pt x="4583" y="4289"/>
                    <a:pt x="4541" y="4163"/>
                  </a:cubicBezTo>
                  <a:close/>
                  <a:moveTo>
                    <a:pt x="2353" y="4465"/>
                  </a:moveTo>
                  <a:cubicBezTo>
                    <a:pt x="2363" y="4465"/>
                    <a:pt x="2371" y="4469"/>
                    <a:pt x="2376" y="4479"/>
                  </a:cubicBezTo>
                  <a:cubicBezTo>
                    <a:pt x="2396" y="4499"/>
                    <a:pt x="2397" y="4538"/>
                    <a:pt x="2397" y="4579"/>
                  </a:cubicBezTo>
                  <a:lnTo>
                    <a:pt x="2397" y="4579"/>
                  </a:lnTo>
                  <a:cubicBezTo>
                    <a:pt x="2390" y="4578"/>
                    <a:pt x="2382" y="4577"/>
                    <a:pt x="2375" y="4577"/>
                  </a:cubicBezTo>
                  <a:cubicBezTo>
                    <a:pt x="2350" y="4577"/>
                    <a:pt x="2324" y="4582"/>
                    <a:pt x="2299" y="4582"/>
                  </a:cubicBezTo>
                  <a:cubicBezTo>
                    <a:pt x="2275" y="4582"/>
                    <a:pt x="2252" y="4578"/>
                    <a:pt x="2229" y="4563"/>
                  </a:cubicBezTo>
                  <a:cubicBezTo>
                    <a:pt x="2261" y="4514"/>
                    <a:pt x="2319" y="4465"/>
                    <a:pt x="2353" y="4465"/>
                  </a:cubicBezTo>
                  <a:close/>
                  <a:moveTo>
                    <a:pt x="4794" y="4605"/>
                  </a:moveTo>
                  <a:cubicBezTo>
                    <a:pt x="4815" y="4626"/>
                    <a:pt x="4815" y="4668"/>
                    <a:pt x="4794" y="4710"/>
                  </a:cubicBezTo>
                  <a:cubicBezTo>
                    <a:pt x="4752" y="4668"/>
                    <a:pt x="4752" y="4626"/>
                    <a:pt x="4794" y="4605"/>
                  </a:cubicBezTo>
                  <a:close/>
                  <a:moveTo>
                    <a:pt x="4920" y="4731"/>
                  </a:moveTo>
                  <a:lnTo>
                    <a:pt x="4941" y="4752"/>
                  </a:lnTo>
                  <a:lnTo>
                    <a:pt x="4920" y="4752"/>
                  </a:lnTo>
                  <a:cubicBezTo>
                    <a:pt x="4899" y="4752"/>
                    <a:pt x="4899" y="4752"/>
                    <a:pt x="4899" y="4731"/>
                  </a:cubicBezTo>
                  <a:close/>
                  <a:moveTo>
                    <a:pt x="2145" y="4668"/>
                  </a:moveTo>
                  <a:cubicBezTo>
                    <a:pt x="2166" y="4689"/>
                    <a:pt x="2166" y="4731"/>
                    <a:pt x="2145" y="4752"/>
                  </a:cubicBezTo>
                  <a:cubicBezTo>
                    <a:pt x="2139" y="4755"/>
                    <a:pt x="2133" y="4756"/>
                    <a:pt x="2129" y="4756"/>
                  </a:cubicBezTo>
                  <a:cubicBezTo>
                    <a:pt x="2103" y="4756"/>
                    <a:pt x="2103" y="4710"/>
                    <a:pt x="2103" y="4710"/>
                  </a:cubicBezTo>
                  <a:cubicBezTo>
                    <a:pt x="2103" y="4689"/>
                    <a:pt x="2124" y="4668"/>
                    <a:pt x="2124" y="4668"/>
                  </a:cubicBezTo>
                  <a:close/>
                  <a:moveTo>
                    <a:pt x="4983" y="4836"/>
                  </a:moveTo>
                  <a:lnTo>
                    <a:pt x="4983" y="4857"/>
                  </a:lnTo>
                  <a:cubicBezTo>
                    <a:pt x="4983" y="4857"/>
                    <a:pt x="4992" y="4848"/>
                    <a:pt x="4998" y="4848"/>
                  </a:cubicBezTo>
                  <a:cubicBezTo>
                    <a:pt x="5002" y="4848"/>
                    <a:pt x="5004" y="4850"/>
                    <a:pt x="5004" y="4857"/>
                  </a:cubicBezTo>
                  <a:cubicBezTo>
                    <a:pt x="4993" y="4878"/>
                    <a:pt x="4983" y="4889"/>
                    <a:pt x="4975" y="4889"/>
                  </a:cubicBezTo>
                  <a:cubicBezTo>
                    <a:pt x="4967" y="4889"/>
                    <a:pt x="4962" y="4878"/>
                    <a:pt x="4962" y="4857"/>
                  </a:cubicBezTo>
                  <a:lnTo>
                    <a:pt x="4983" y="4836"/>
                  </a:lnTo>
                  <a:close/>
                  <a:moveTo>
                    <a:pt x="1262" y="4983"/>
                  </a:moveTo>
                  <a:cubicBezTo>
                    <a:pt x="1262" y="4983"/>
                    <a:pt x="1283" y="5004"/>
                    <a:pt x="1283" y="5004"/>
                  </a:cubicBezTo>
                  <a:cubicBezTo>
                    <a:pt x="1283" y="5004"/>
                    <a:pt x="1304" y="5025"/>
                    <a:pt x="1262" y="5025"/>
                  </a:cubicBezTo>
                  <a:cubicBezTo>
                    <a:pt x="1241" y="5004"/>
                    <a:pt x="1262" y="4983"/>
                    <a:pt x="1262" y="4983"/>
                  </a:cubicBezTo>
                  <a:close/>
                  <a:moveTo>
                    <a:pt x="4920" y="4962"/>
                  </a:moveTo>
                  <a:cubicBezTo>
                    <a:pt x="4962" y="5025"/>
                    <a:pt x="5109" y="4983"/>
                    <a:pt x="5067" y="5109"/>
                  </a:cubicBezTo>
                  <a:cubicBezTo>
                    <a:pt x="5059" y="5118"/>
                    <a:pt x="5052" y="5121"/>
                    <a:pt x="5046" y="5121"/>
                  </a:cubicBezTo>
                  <a:cubicBezTo>
                    <a:pt x="5023" y="5121"/>
                    <a:pt x="5017" y="5067"/>
                    <a:pt x="4983" y="5067"/>
                  </a:cubicBezTo>
                  <a:lnTo>
                    <a:pt x="4836" y="5067"/>
                  </a:lnTo>
                  <a:lnTo>
                    <a:pt x="4920" y="4962"/>
                  </a:lnTo>
                  <a:close/>
                  <a:moveTo>
                    <a:pt x="631" y="4899"/>
                  </a:moveTo>
                  <a:lnTo>
                    <a:pt x="631" y="4899"/>
                  </a:lnTo>
                  <a:cubicBezTo>
                    <a:pt x="547" y="5025"/>
                    <a:pt x="400" y="5025"/>
                    <a:pt x="358" y="5130"/>
                  </a:cubicBezTo>
                  <a:cubicBezTo>
                    <a:pt x="294" y="5088"/>
                    <a:pt x="315" y="5046"/>
                    <a:pt x="315" y="4983"/>
                  </a:cubicBezTo>
                  <a:lnTo>
                    <a:pt x="631" y="4899"/>
                  </a:lnTo>
                  <a:close/>
                  <a:moveTo>
                    <a:pt x="5193" y="5025"/>
                  </a:moveTo>
                  <a:cubicBezTo>
                    <a:pt x="5256" y="5025"/>
                    <a:pt x="5298" y="5067"/>
                    <a:pt x="5319" y="5130"/>
                  </a:cubicBezTo>
                  <a:cubicBezTo>
                    <a:pt x="5296" y="5138"/>
                    <a:pt x="5273" y="5143"/>
                    <a:pt x="5251" y="5143"/>
                  </a:cubicBezTo>
                  <a:cubicBezTo>
                    <a:pt x="5213" y="5143"/>
                    <a:pt x="5178" y="5128"/>
                    <a:pt x="5151" y="5088"/>
                  </a:cubicBezTo>
                  <a:lnTo>
                    <a:pt x="5193" y="5025"/>
                  </a:lnTo>
                  <a:close/>
                  <a:moveTo>
                    <a:pt x="1430" y="5025"/>
                  </a:moveTo>
                  <a:lnTo>
                    <a:pt x="1409" y="5109"/>
                  </a:lnTo>
                  <a:cubicBezTo>
                    <a:pt x="1391" y="5136"/>
                    <a:pt x="1369" y="5144"/>
                    <a:pt x="1343" y="5144"/>
                  </a:cubicBezTo>
                  <a:cubicBezTo>
                    <a:pt x="1309" y="5144"/>
                    <a:pt x="1268" y="5130"/>
                    <a:pt x="1220" y="5130"/>
                  </a:cubicBezTo>
                  <a:lnTo>
                    <a:pt x="1430" y="5025"/>
                  </a:lnTo>
                  <a:close/>
                  <a:moveTo>
                    <a:pt x="1367" y="5299"/>
                  </a:moveTo>
                  <a:cubicBezTo>
                    <a:pt x="1430" y="5299"/>
                    <a:pt x="1430" y="5362"/>
                    <a:pt x="1493" y="5362"/>
                  </a:cubicBezTo>
                  <a:cubicBezTo>
                    <a:pt x="1463" y="5373"/>
                    <a:pt x="1441" y="5379"/>
                    <a:pt x="1423" y="5379"/>
                  </a:cubicBezTo>
                  <a:cubicBezTo>
                    <a:pt x="1378" y="5379"/>
                    <a:pt x="1367" y="5344"/>
                    <a:pt x="1367" y="5299"/>
                  </a:cubicBezTo>
                  <a:close/>
                  <a:moveTo>
                    <a:pt x="1451" y="5467"/>
                  </a:moveTo>
                  <a:lnTo>
                    <a:pt x="1472" y="5488"/>
                  </a:lnTo>
                  <a:cubicBezTo>
                    <a:pt x="1451" y="5488"/>
                    <a:pt x="1472" y="5509"/>
                    <a:pt x="1451" y="5509"/>
                  </a:cubicBezTo>
                  <a:cubicBezTo>
                    <a:pt x="1430" y="5509"/>
                    <a:pt x="1430" y="5488"/>
                    <a:pt x="1430" y="5488"/>
                  </a:cubicBezTo>
                  <a:cubicBezTo>
                    <a:pt x="1430" y="5488"/>
                    <a:pt x="1451" y="5467"/>
                    <a:pt x="1451" y="5467"/>
                  </a:cubicBezTo>
                  <a:close/>
                  <a:moveTo>
                    <a:pt x="965" y="5525"/>
                  </a:moveTo>
                  <a:cubicBezTo>
                    <a:pt x="967" y="5525"/>
                    <a:pt x="967" y="5530"/>
                    <a:pt x="967" y="5551"/>
                  </a:cubicBezTo>
                  <a:cubicBezTo>
                    <a:pt x="957" y="5561"/>
                    <a:pt x="946" y="5567"/>
                    <a:pt x="938" y="5567"/>
                  </a:cubicBezTo>
                  <a:cubicBezTo>
                    <a:pt x="930" y="5567"/>
                    <a:pt x="925" y="5561"/>
                    <a:pt x="925" y="5551"/>
                  </a:cubicBezTo>
                  <a:lnTo>
                    <a:pt x="946" y="5530"/>
                  </a:lnTo>
                  <a:cubicBezTo>
                    <a:pt x="957" y="5530"/>
                    <a:pt x="962" y="5525"/>
                    <a:pt x="965" y="5525"/>
                  </a:cubicBezTo>
                  <a:close/>
                  <a:moveTo>
                    <a:pt x="5359" y="5525"/>
                  </a:moveTo>
                  <a:cubicBezTo>
                    <a:pt x="5361" y="5525"/>
                    <a:pt x="5361" y="5530"/>
                    <a:pt x="5361" y="5551"/>
                  </a:cubicBezTo>
                  <a:cubicBezTo>
                    <a:pt x="5351" y="5561"/>
                    <a:pt x="5340" y="5567"/>
                    <a:pt x="5332" y="5567"/>
                  </a:cubicBezTo>
                  <a:cubicBezTo>
                    <a:pt x="5325" y="5567"/>
                    <a:pt x="5319" y="5561"/>
                    <a:pt x="5319" y="5551"/>
                  </a:cubicBezTo>
                  <a:lnTo>
                    <a:pt x="5340" y="5530"/>
                  </a:lnTo>
                  <a:cubicBezTo>
                    <a:pt x="5351" y="5530"/>
                    <a:pt x="5356" y="5525"/>
                    <a:pt x="5359" y="5525"/>
                  </a:cubicBezTo>
                  <a:close/>
                  <a:moveTo>
                    <a:pt x="5088" y="5283"/>
                  </a:moveTo>
                  <a:cubicBezTo>
                    <a:pt x="5130" y="5283"/>
                    <a:pt x="5172" y="5288"/>
                    <a:pt x="5214" y="5299"/>
                  </a:cubicBezTo>
                  <a:cubicBezTo>
                    <a:pt x="5298" y="5362"/>
                    <a:pt x="5130" y="5446"/>
                    <a:pt x="5235" y="5509"/>
                  </a:cubicBezTo>
                  <a:lnTo>
                    <a:pt x="5130" y="5551"/>
                  </a:lnTo>
                  <a:lnTo>
                    <a:pt x="5172" y="5614"/>
                  </a:lnTo>
                  <a:cubicBezTo>
                    <a:pt x="5133" y="5636"/>
                    <a:pt x="5101" y="5645"/>
                    <a:pt x="5075" y="5645"/>
                  </a:cubicBezTo>
                  <a:cubicBezTo>
                    <a:pt x="4972" y="5645"/>
                    <a:pt x="4949" y="5508"/>
                    <a:pt x="4899" y="5425"/>
                  </a:cubicBezTo>
                  <a:cubicBezTo>
                    <a:pt x="4920" y="5383"/>
                    <a:pt x="4962" y="5362"/>
                    <a:pt x="4962" y="5299"/>
                  </a:cubicBezTo>
                  <a:cubicBezTo>
                    <a:pt x="5004" y="5288"/>
                    <a:pt x="5046" y="5283"/>
                    <a:pt x="5088" y="5283"/>
                  </a:cubicBezTo>
                  <a:close/>
                  <a:moveTo>
                    <a:pt x="1325" y="5656"/>
                  </a:moveTo>
                  <a:cubicBezTo>
                    <a:pt x="1367" y="5656"/>
                    <a:pt x="1346" y="5698"/>
                    <a:pt x="1367" y="5698"/>
                  </a:cubicBezTo>
                  <a:cubicBezTo>
                    <a:pt x="1388" y="5698"/>
                    <a:pt x="1451" y="5740"/>
                    <a:pt x="1409" y="5740"/>
                  </a:cubicBezTo>
                  <a:cubicBezTo>
                    <a:pt x="1367" y="5740"/>
                    <a:pt x="1367" y="5719"/>
                    <a:pt x="1367" y="5698"/>
                  </a:cubicBezTo>
                  <a:cubicBezTo>
                    <a:pt x="1346" y="5698"/>
                    <a:pt x="1283" y="5656"/>
                    <a:pt x="1325" y="5656"/>
                  </a:cubicBezTo>
                  <a:close/>
                  <a:moveTo>
                    <a:pt x="5277" y="5845"/>
                  </a:moveTo>
                  <a:cubicBezTo>
                    <a:pt x="5308" y="5845"/>
                    <a:pt x="5316" y="5867"/>
                    <a:pt x="5318" y="5887"/>
                  </a:cubicBezTo>
                  <a:lnTo>
                    <a:pt x="5318" y="5887"/>
                  </a:lnTo>
                  <a:cubicBezTo>
                    <a:pt x="5297" y="5887"/>
                    <a:pt x="5236" y="5866"/>
                    <a:pt x="5277" y="5845"/>
                  </a:cubicBezTo>
                  <a:close/>
                  <a:moveTo>
                    <a:pt x="379" y="5971"/>
                  </a:moveTo>
                  <a:cubicBezTo>
                    <a:pt x="400" y="5971"/>
                    <a:pt x="400" y="5992"/>
                    <a:pt x="400" y="5992"/>
                  </a:cubicBezTo>
                  <a:lnTo>
                    <a:pt x="358" y="5992"/>
                  </a:lnTo>
                  <a:cubicBezTo>
                    <a:pt x="379" y="5971"/>
                    <a:pt x="379" y="5971"/>
                    <a:pt x="379" y="5971"/>
                  </a:cubicBezTo>
                  <a:close/>
                  <a:moveTo>
                    <a:pt x="5319" y="5887"/>
                  </a:moveTo>
                  <a:lnTo>
                    <a:pt x="5319" y="5887"/>
                  </a:lnTo>
                  <a:cubicBezTo>
                    <a:pt x="5466" y="5929"/>
                    <a:pt x="5466" y="5929"/>
                    <a:pt x="5487" y="6097"/>
                  </a:cubicBezTo>
                  <a:cubicBezTo>
                    <a:pt x="5361" y="6013"/>
                    <a:pt x="5361" y="6013"/>
                    <a:pt x="5319" y="5887"/>
                  </a:cubicBezTo>
                  <a:close/>
                  <a:moveTo>
                    <a:pt x="6875" y="6203"/>
                  </a:moveTo>
                  <a:cubicBezTo>
                    <a:pt x="6875" y="6203"/>
                    <a:pt x="6896" y="6224"/>
                    <a:pt x="6896" y="6224"/>
                  </a:cubicBezTo>
                  <a:lnTo>
                    <a:pt x="6917" y="6224"/>
                  </a:lnTo>
                  <a:cubicBezTo>
                    <a:pt x="6917" y="6224"/>
                    <a:pt x="6904" y="6251"/>
                    <a:pt x="6888" y="6251"/>
                  </a:cubicBezTo>
                  <a:cubicBezTo>
                    <a:pt x="6883" y="6251"/>
                    <a:pt x="6879" y="6249"/>
                    <a:pt x="6875" y="6245"/>
                  </a:cubicBezTo>
                  <a:cubicBezTo>
                    <a:pt x="6833" y="6245"/>
                    <a:pt x="6875" y="6224"/>
                    <a:pt x="6875" y="6203"/>
                  </a:cubicBezTo>
                  <a:close/>
                  <a:moveTo>
                    <a:pt x="757" y="5109"/>
                  </a:moveTo>
                  <a:cubicBezTo>
                    <a:pt x="841" y="5172"/>
                    <a:pt x="757" y="5256"/>
                    <a:pt x="820" y="5299"/>
                  </a:cubicBezTo>
                  <a:cubicBezTo>
                    <a:pt x="694" y="5320"/>
                    <a:pt x="673" y="5425"/>
                    <a:pt x="610" y="5509"/>
                  </a:cubicBezTo>
                  <a:cubicBezTo>
                    <a:pt x="694" y="5635"/>
                    <a:pt x="757" y="5761"/>
                    <a:pt x="799" y="5908"/>
                  </a:cubicBezTo>
                  <a:lnTo>
                    <a:pt x="799" y="5887"/>
                  </a:lnTo>
                  <a:cubicBezTo>
                    <a:pt x="883" y="5887"/>
                    <a:pt x="841" y="5803"/>
                    <a:pt x="883" y="5782"/>
                  </a:cubicBezTo>
                  <a:cubicBezTo>
                    <a:pt x="904" y="5887"/>
                    <a:pt x="925" y="5992"/>
                    <a:pt x="904" y="6097"/>
                  </a:cubicBezTo>
                  <a:cubicBezTo>
                    <a:pt x="862" y="6182"/>
                    <a:pt x="778" y="6118"/>
                    <a:pt x="736" y="6182"/>
                  </a:cubicBezTo>
                  <a:lnTo>
                    <a:pt x="778" y="6245"/>
                  </a:lnTo>
                  <a:cubicBezTo>
                    <a:pt x="758" y="6265"/>
                    <a:pt x="735" y="6274"/>
                    <a:pt x="710" y="6274"/>
                  </a:cubicBezTo>
                  <a:cubicBezTo>
                    <a:pt x="655" y="6274"/>
                    <a:pt x="584" y="6232"/>
                    <a:pt x="484" y="6161"/>
                  </a:cubicBezTo>
                  <a:cubicBezTo>
                    <a:pt x="463" y="5950"/>
                    <a:pt x="484" y="5719"/>
                    <a:pt x="547" y="5509"/>
                  </a:cubicBezTo>
                  <a:cubicBezTo>
                    <a:pt x="505" y="5467"/>
                    <a:pt x="463" y="5404"/>
                    <a:pt x="421" y="5362"/>
                  </a:cubicBezTo>
                  <a:cubicBezTo>
                    <a:pt x="442" y="5299"/>
                    <a:pt x="463" y="5235"/>
                    <a:pt x="505" y="5172"/>
                  </a:cubicBezTo>
                  <a:cubicBezTo>
                    <a:pt x="533" y="5158"/>
                    <a:pt x="563" y="5156"/>
                    <a:pt x="593" y="5156"/>
                  </a:cubicBezTo>
                  <a:cubicBezTo>
                    <a:pt x="609" y="5156"/>
                    <a:pt x="624" y="5157"/>
                    <a:pt x="639" y="5157"/>
                  </a:cubicBezTo>
                  <a:cubicBezTo>
                    <a:pt x="683" y="5157"/>
                    <a:pt x="725" y="5151"/>
                    <a:pt x="757" y="5109"/>
                  </a:cubicBezTo>
                  <a:close/>
                  <a:moveTo>
                    <a:pt x="757" y="6329"/>
                  </a:moveTo>
                  <a:lnTo>
                    <a:pt x="778" y="6350"/>
                  </a:lnTo>
                  <a:cubicBezTo>
                    <a:pt x="771" y="6364"/>
                    <a:pt x="764" y="6368"/>
                    <a:pt x="758" y="6368"/>
                  </a:cubicBezTo>
                  <a:cubicBezTo>
                    <a:pt x="745" y="6368"/>
                    <a:pt x="736" y="6350"/>
                    <a:pt x="736" y="6350"/>
                  </a:cubicBezTo>
                  <a:cubicBezTo>
                    <a:pt x="715" y="6350"/>
                    <a:pt x="757" y="6329"/>
                    <a:pt x="757" y="6329"/>
                  </a:cubicBezTo>
                  <a:close/>
                  <a:moveTo>
                    <a:pt x="6492" y="6333"/>
                  </a:moveTo>
                  <a:cubicBezTo>
                    <a:pt x="6545" y="6333"/>
                    <a:pt x="6548" y="6372"/>
                    <a:pt x="6518" y="6434"/>
                  </a:cubicBezTo>
                  <a:lnTo>
                    <a:pt x="6413" y="6350"/>
                  </a:lnTo>
                  <a:cubicBezTo>
                    <a:pt x="6446" y="6338"/>
                    <a:pt x="6473" y="6333"/>
                    <a:pt x="6492" y="6333"/>
                  </a:cubicBezTo>
                  <a:close/>
                  <a:moveTo>
                    <a:pt x="1262" y="6455"/>
                  </a:moveTo>
                  <a:cubicBezTo>
                    <a:pt x="1262" y="6455"/>
                    <a:pt x="1283" y="6476"/>
                    <a:pt x="1283" y="6476"/>
                  </a:cubicBezTo>
                  <a:cubicBezTo>
                    <a:pt x="1283" y="6476"/>
                    <a:pt x="1283" y="6503"/>
                    <a:pt x="1272" y="6503"/>
                  </a:cubicBezTo>
                  <a:cubicBezTo>
                    <a:pt x="1269" y="6503"/>
                    <a:pt x="1266" y="6501"/>
                    <a:pt x="1262" y="6497"/>
                  </a:cubicBezTo>
                  <a:cubicBezTo>
                    <a:pt x="1220" y="6476"/>
                    <a:pt x="1241" y="6455"/>
                    <a:pt x="1262" y="6455"/>
                  </a:cubicBezTo>
                  <a:close/>
                  <a:moveTo>
                    <a:pt x="1262" y="6581"/>
                  </a:moveTo>
                  <a:cubicBezTo>
                    <a:pt x="1283" y="6581"/>
                    <a:pt x="1283" y="6602"/>
                    <a:pt x="1283" y="6602"/>
                  </a:cubicBezTo>
                  <a:lnTo>
                    <a:pt x="1259" y="6614"/>
                  </a:lnTo>
                  <a:lnTo>
                    <a:pt x="1259" y="6614"/>
                  </a:lnTo>
                  <a:cubicBezTo>
                    <a:pt x="1257" y="6613"/>
                    <a:pt x="1254" y="6613"/>
                    <a:pt x="1251" y="6613"/>
                  </a:cubicBezTo>
                  <a:cubicBezTo>
                    <a:pt x="1246" y="6613"/>
                    <a:pt x="1241" y="6613"/>
                    <a:pt x="1241" y="6602"/>
                  </a:cubicBezTo>
                  <a:cubicBezTo>
                    <a:pt x="1241" y="6581"/>
                    <a:pt x="1241" y="6581"/>
                    <a:pt x="1262" y="6581"/>
                  </a:cubicBezTo>
                  <a:close/>
                  <a:moveTo>
                    <a:pt x="1595" y="6337"/>
                  </a:moveTo>
                  <a:lnTo>
                    <a:pt x="1595" y="6337"/>
                  </a:lnTo>
                  <a:cubicBezTo>
                    <a:pt x="1545" y="6482"/>
                    <a:pt x="1804" y="6626"/>
                    <a:pt x="1598" y="6791"/>
                  </a:cubicBezTo>
                  <a:lnTo>
                    <a:pt x="1493" y="6602"/>
                  </a:lnTo>
                  <a:lnTo>
                    <a:pt x="1595" y="6337"/>
                  </a:lnTo>
                  <a:close/>
                  <a:moveTo>
                    <a:pt x="6728" y="6686"/>
                  </a:moveTo>
                  <a:lnTo>
                    <a:pt x="6833" y="6770"/>
                  </a:lnTo>
                  <a:cubicBezTo>
                    <a:pt x="6803" y="6788"/>
                    <a:pt x="6782" y="6796"/>
                    <a:pt x="6767" y="6796"/>
                  </a:cubicBezTo>
                  <a:cubicBezTo>
                    <a:pt x="6728" y="6796"/>
                    <a:pt x="6728" y="6746"/>
                    <a:pt x="6728" y="6686"/>
                  </a:cubicBezTo>
                  <a:close/>
                  <a:moveTo>
                    <a:pt x="810" y="6456"/>
                  </a:moveTo>
                  <a:cubicBezTo>
                    <a:pt x="856" y="6456"/>
                    <a:pt x="850" y="6527"/>
                    <a:pt x="883" y="6560"/>
                  </a:cubicBezTo>
                  <a:cubicBezTo>
                    <a:pt x="925" y="6560"/>
                    <a:pt x="967" y="6523"/>
                    <a:pt x="1016" y="6523"/>
                  </a:cubicBezTo>
                  <a:cubicBezTo>
                    <a:pt x="1035" y="6523"/>
                    <a:pt x="1055" y="6529"/>
                    <a:pt x="1076" y="6545"/>
                  </a:cubicBezTo>
                  <a:lnTo>
                    <a:pt x="1076" y="6545"/>
                  </a:lnTo>
                  <a:cubicBezTo>
                    <a:pt x="962" y="6589"/>
                    <a:pt x="905" y="6675"/>
                    <a:pt x="925" y="6875"/>
                  </a:cubicBezTo>
                  <a:lnTo>
                    <a:pt x="841" y="6707"/>
                  </a:lnTo>
                  <a:cubicBezTo>
                    <a:pt x="736" y="6728"/>
                    <a:pt x="757" y="6833"/>
                    <a:pt x="694" y="6875"/>
                  </a:cubicBezTo>
                  <a:cubicBezTo>
                    <a:pt x="631" y="6875"/>
                    <a:pt x="568" y="6833"/>
                    <a:pt x="547" y="6770"/>
                  </a:cubicBezTo>
                  <a:cubicBezTo>
                    <a:pt x="526" y="6665"/>
                    <a:pt x="568" y="6623"/>
                    <a:pt x="778" y="6560"/>
                  </a:cubicBezTo>
                  <a:lnTo>
                    <a:pt x="757" y="6476"/>
                  </a:lnTo>
                  <a:cubicBezTo>
                    <a:pt x="780" y="6462"/>
                    <a:pt x="797" y="6456"/>
                    <a:pt x="810" y="6456"/>
                  </a:cubicBezTo>
                  <a:close/>
                  <a:moveTo>
                    <a:pt x="1262" y="6875"/>
                  </a:moveTo>
                  <a:cubicBezTo>
                    <a:pt x="1262" y="6896"/>
                    <a:pt x="1283" y="6875"/>
                    <a:pt x="1262" y="6917"/>
                  </a:cubicBezTo>
                  <a:cubicBezTo>
                    <a:pt x="1262" y="6924"/>
                    <a:pt x="1259" y="6927"/>
                    <a:pt x="1256" y="6927"/>
                  </a:cubicBezTo>
                  <a:cubicBezTo>
                    <a:pt x="1250" y="6927"/>
                    <a:pt x="1241" y="6917"/>
                    <a:pt x="1241" y="6917"/>
                  </a:cubicBezTo>
                  <a:cubicBezTo>
                    <a:pt x="1241" y="6896"/>
                    <a:pt x="1241" y="6896"/>
                    <a:pt x="1241" y="6896"/>
                  </a:cubicBezTo>
                  <a:lnTo>
                    <a:pt x="1262" y="6875"/>
                  </a:lnTo>
                  <a:close/>
                  <a:moveTo>
                    <a:pt x="1283" y="7170"/>
                  </a:moveTo>
                  <a:lnTo>
                    <a:pt x="1409" y="7275"/>
                  </a:lnTo>
                  <a:cubicBezTo>
                    <a:pt x="1380" y="7292"/>
                    <a:pt x="1359" y="7300"/>
                    <a:pt x="1343" y="7300"/>
                  </a:cubicBezTo>
                  <a:cubicBezTo>
                    <a:pt x="1302" y="7300"/>
                    <a:pt x="1298" y="7246"/>
                    <a:pt x="1283" y="7170"/>
                  </a:cubicBezTo>
                  <a:close/>
                  <a:moveTo>
                    <a:pt x="1038" y="7258"/>
                  </a:moveTo>
                  <a:cubicBezTo>
                    <a:pt x="1090" y="7258"/>
                    <a:pt x="1109" y="7297"/>
                    <a:pt x="1093" y="7359"/>
                  </a:cubicBezTo>
                  <a:cubicBezTo>
                    <a:pt x="1030" y="7359"/>
                    <a:pt x="1030" y="7296"/>
                    <a:pt x="967" y="7296"/>
                  </a:cubicBezTo>
                  <a:lnTo>
                    <a:pt x="967" y="7275"/>
                  </a:lnTo>
                  <a:cubicBezTo>
                    <a:pt x="995" y="7264"/>
                    <a:pt x="1019" y="7258"/>
                    <a:pt x="1038" y="7258"/>
                  </a:cubicBezTo>
                  <a:close/>
                  <a:moveTo>
                    <a:pt x="1367" y="7443"/>
                  </a:moveTo>
                  <a:cubicBezTo>
                    <a:pt x="1388" y="7443"/>
                    <a:pt x="1388" y="7464"/>
                    <a:pt x="1388" y="7464"/>
                  </a:cubicBezTo>
                  <a:lnTo>
                    <a:pt x="1377" y="7475"/>
                  </a:lnTo>
                  <a:lnTo>
                    <a:pt x="1377" y="7475"/>
                  </a:lnTo>
                  <a:cubicBezTo>
                    <a:pt x="1374" y="7475"/>
                    <a:pt x="1370" y="7475"/>
                    <a:pt x="1367" y="7475"/>
                  </a:cubicBezTo>
                  <a:cubicBezTo>
                    <a:pt x="1356" y="7475"/>
                    <a:pt x="1346" y="7475"/>
                    <a:pt x="1346" y="7464"/>
                  </a:cubicBezTo>
                  <a:cubicBezTo>
                    <a:pt x="1346" y="7443"/>
                    <a:pt x="1367" y="7443"/>
                    <a:pt x="1367" y="7443"/>
                  </a:cubicBezTo>
                  <a:close/>
                  <a:moveTo>
                    <a:pt x="5233" y="7438"/>
                  </a:moveTo>
                  <a:cubicBezTo>
                    <a:pt x="5235" y="7438"/>
                    <a:pt x="5235" y="7443"/>
                    <a:pt x="5235" y="7464"/>
                  </a:cubicBezTo>
                  <a:cubicBezTo>
                    <a:pt x="5225" y="7475"/>
                    <a:pt x="5214" y="7480"/>
                    <a:pt x="5206" y="7480"/>
                  </a:cubicBezTo>
                  <a:cubicBezTo>
                    <a:pt x="5198" y="7480"/>
                    <a:pt x="5193" y="7475"/>
                    <a:pt x="5193" y="7464"/>
                  </a:cubicBezTo>
                  <a:lnTo>
                    <a:pt x="5214" y="7443"/>
                  </a:lnTo>
                  <a:cubicBezTo>
                    <a:pt x="5225" y="7443"/>
                    <a:pt x="5230" y="7438"/>
                    <a:pt x="5233" y="7438"/>
                  </a:cubicBezTo>
                  <a:close/>
                  <a:moveTo>
                    <a:pt x="1451" y="7569"/>
                  </a:moveTo>
                  <a:cubicBezTo>
                    <a:pt x="1493" y="7590"/>
                    <a:pt x="1493" y="7632"/>
                    <a:pt x="1451" y="7674"/>
                  </a:cubicBezTo>
                  <a:cubicBezTo>
                    <a:pt x="1409" y="7632"/>
                    <a:pt x="1409" y="7590"/>
                    <a:pt x="1451" y="7569"/>
                  </a:cubicBezTo>
                  <a:close/>
                  <a:moveTo>
                    <a:pt x="946" y="7443"/>
                  </a:moveTo>
                  <a:cubicBezTo>
                    <a:pt x="988" y="7485"/>
                    <a:pt x="988" y="7527"/>
                    <a:pt x="988" y="7569"/>
                  </a:cubicBezTo>
                  <a:cubicBezTo>
                    <a:pt x="1051" y="7590"/>
                    <a:pt x="1072" y="7611"/>
                    <a:pt x="1030" y="7674"/>
                  </a:cubicBezTo>
                  <a:cubicBezTo>
                    <a:pt x="1018" y="7687"/>
                    <a:pt x="1004" y="7692"/>
                    <a:pt x="990" y="7692"/>
                  </a:cubicBezTo>
                  <a:cubicBezTo>
                    <a:pt x="957" y="7692"/>
                    <a:pt x="925" y="7662"/>
                    <a:pt x="925" y="7632"/>
                  </a:cubicBezTo>
                  <a:cubicBezTo>
                    <a:pt x="862" y="7527"/>
                    <a:pt x="862" y="7527"/>
                    <a:pt x="946" y="7443"/>
                  </a:cubicBezTo>
                  <a:close/>
                  <a:moveTo>
                    <a:pt x="5419" y="7660"/>
                  </a:moveTo>
                  <a:cubicBezTo>
                    <a:pt x="5422" y="7660"/>
                    <a:pt x="5424" y="7665"/>
                    <a:pt x="5424" y="7674"/>
                  </a:cubicBezTo>
                  <a:cubicBezTo>
                    <a:pt x="5424" y="7714"/>
                    <a:pt x="5405" y="7716"/>
                    <a:pt x="5385" y="7716"/>
                  </a:cubicBezTo>
                  <a:lnTo>
                    <a:pt x="5385" y="7716"/>
                  </a:lnTo>
                  <a:cubicBezTo>
                    <a:pt x="5392" y="7689"/>
                    <a:pt x="5410" y="7660"/>
                    <a:pt x="5419" y="7660"/>
                  </a:cubicBezTo>
                  <a:close/>
                  <a:moveTo>
                    <a:pt x="1514" y="7800"/>
                  </a:moveTo>
                  <a:cubicBezTo>
                    <a:pt x="1514" y="7811"/>
                    <a:pt x="1519" y="7811"/>
                    <a:pt x="1524" y="7811"/>
                  </a:cubicBezTo>
                  <a:cubicBezTo>
                    <a:pt x="1530" y="7811"/>
                    <a:pt x="1535" y="7811"/>
                    <a:pt x="1535" y="7821"/>
                  </a:cubicBezTo>
                  <a:cubicBezTo>
                    <a:pt x="1528" y="7835"/>
                    <a:pt x="1521" y="7840"/>
                    <a:pt x="1515" y="7840"/>
                  </a:cubicBezTo>
                  <a:cubicBezTo>
                    <a:pt x="1502" y="7840"/>
                    <a:pt x="1493" y="7821"/>
                    <a:pt x="1493" y="7821"/>
                  </a:cubicBezTo>
                  <a:cubicBezTo>
                    <a:pt x="1493" y="7821"/>
                    <a:pt x="1514" y="7800"/>
                    <a:pt x="1514" y="7800"/>
                  </a:cubicBezTo>
                  <a:close/>
                  <a:moveTo>
                    <a:pt x="1270" y="8124"/>
                  </a:moveTo>
                  <a:cubicBezTo>
                    <a:pt x="1312" y="8161"/>
                    <a:pt x="1367" y="8185"/>
                    <a:pt x="1367" y="8263"/>
                  </a:cubicBezTo>
                  <a:cubicBezTo>
                    <a:pt x="1352" y="8273"/>
                    <a:pt x="1340" y="8277"/>
                    <a:pt x="1331" y="8277"/>
                  </a:cubicBezTo>
                  <a:cubicBezTo>
                    <a:pt x="1302" y="8277"/>
                    <a:pt x="1299" y="8237"/>
                    <a:pt x="1283" y="8221"/>
                  </a:cubicBezTo>
                  <a:cubicBezTo>
                    <a:pt x="1245" y="8202"/>
                    <a:pt x="1241" y="8150"/>
                    <a:pt x="1270" y="8124"/>
                  </a:cubicBezTo>
                  <a:close/>
                  <a:moveTo>
                    <a:pt x="652" y="8242"/>
                  </a:moveTo>
                  <a:cubicBezTo>
                    <a:pt x="652" y="8242"/>
                    <a:pt x="673" y="8263"/>
                    <a:pt x="673" y="8263"/>
                  </a:cubicBezTo>
                  <a:lnTo>
                    <a:pt x="652" y="8284"/>
                  </a:lnTo>
                  <a:cubicBezTo>
                    <a:pt x="610" y="8263"/>
                    <a:pt x="652" y="8242"/>
                    <a:pt x="652" y="8242"/>
                  </a:cubicBezTo>
                  <a:close/>
                  <a:moveTo>
                    <a:pt x="1546" y="7964"/>
                  </a:moveTo>
                  <a:cubicBezTo>
                    <a:pt x="1593" y="7964"/>
                    <a:pt x="1616" y="8008"/>
                    <a:pt x="1661" y="8053"/>
                  </a:cubicBezTo>
                  <a:lnTo>
                    <a:pt x="1661" y="8284"/>
                  </a:lnTo>
                  <a:cubicBezTo>
                    <a:pt x="1577" y="8200"/>
                    <a:pt x="1514" y="8095"/>
                    <a:pt x="1472" y="7990"/>
                  </a:cubicBezTo>
                  <a:cubicBezTo>
                    <a:pt x="1503" y="7971"/>
                    <a:pt x="1526" y="7964"/>
                    <a:pt x="1546" y="7964"/>
                  </a:cubicBezTo>
                  <a:close/>
                  <a:moveTo>
                    <a:pt x="655" y="7206"/>
                  </a:moveTo>
                  <a:cubicBezTo>
                    <a:pt x="683" y="7206"/>
                    <a:pt x="715" y="7222"/>
                    <a:pt x="757" y="7254"/>
                  </a:cubicBezTo>
                  <a:lnTo>
                    <a:pt x="862" y="7254"/>
                  </a:lnTo>
                  <a:cubicBezTo>
                    <a:pt x="820" y="7401"/>
                    <a:pt x="694" y="7506"/>
                    <a:pt x="757" y="7653"/>
                  </a:cubicBezTo>
                  <a:lnTo>
                    <a:pt x="862" y="7716"/>
                  </a:lnTo>
                  <a:cubicBezTo>
                    <a:pt x="883" y="7948"/>
                    <a:pt x="946" y="8158"/>
                    <a:pt x="1072" y="8347"/>
                  </a:cubicBezTo>
                  <a:cubicBezTo>
                    <a:pt x="904" y="8305"/>
                    <a:pt x="904" y="8305"/>
                    <a:pt x="799" y="8095"/>
                  </a:cubicBezTo>
                  <a:lnTo>
                    <a:pt x="862" y="8032"/>
                  </a:lnTo>
                  <a:cubicBezTo>
                    <a:pt x="736" y="7927"/>
                    <a:pt x="673" y="7758"/>
                    <a:pt x="673" y="7611"/>
                  </a:cubicBezTo>
                  <a:cubicBezTo>
                    <a:pt x="589" y="7485"/>
                    <a:pt x="484" y="7422"/>
                    <a:pt x="442" y="7275"/>
                  </a:cubicBezTo>
                  <a:cubicBezTo>
                    <a:pt x="463" y="7254"/>
                    <a:pt x="505" y="7254"/>
                    <a:pt x="547" y="7254"/>
                  </a:cubicBezTo>
                  <a:lnTo>
                    <a:pt x="568" y="7254"/>
                  </a:lnTo>
                  <a:cubicBezTo>
                    <a:pt x="599" y="7222"/>
                    <a:pt x="626" y="7206"/>
                    <a:pt x="655" y="7206"/>
                  </a:cubicBezTo>
                  <a:close/>
                  <a:moveTo>
                    <a:pt x="5824" y="7969"/>
                  </a:moveTo>
                  <a:lnTo>
                    <a:pt x="5824" y="7969"/>
                  </a:lnTo>
                  <a:cubicBezTo>
                    <a:pt x="6013" y="8011"/>
                    <a:pt x="5908" y="8137"/>
                    <a:pt x="5971" y="8221"/>
                  </a:cubicBezTo>
                  <a:lnTo>
                    <a:pt x="6076" y="8263"/>
                  </a:lnTo>
                  <a:lnTo>
                    <a:pt x="5971" y="8347"/>
                  </a:lnTo>
                  <a:cubicBezTo>
                    <a:pt x="5824" y="8263"/>
                    <a:pt x="5929" y="8095"/>
                    <a:pt x="5824" y="7969"/>
                  </a:cubicBezTo>
                  <a:close/>
                  <a:moveTo>
                    <a:pt x="1661" y="8305"/>
                  </a:moveTo>
                  <a:lnTo>
                    <a:pt x="1661" y="8305"/>
                  </a:lnTo>
                  <a:cubicBezTo>
                    <a:pt x="1724" y="8326"/>
                    <a:pt x="1745" y="8347"/>
                    <a:pt x="1703" y="8410"/>
                  </a:cubicBezTo>
                  <a:cubicBezTo>
                    <a:pt x="1640" y="8389"/>
                    <a:pt x="1682" y="8347"/>
                    <a:pt x="1661" y="8305"/>
                  </a:cubicBezTo>
                  <a:close/>
                  <a:moveTo>
                    <a:pt x="1356" y="8361"/>
                  </a:moveTo>
                  <a:cubicBezTo>
                    <a:pt x="1404" y="8361"/>
                    <a:pt x="1425" y="8388"/>
                    <a:pt x="1409" y="8452"/>
                  </a:cubicBezTo>
                  <a:cubicBezTo>
                    <a:pt x="1367" y="8452"/>
                    <a:pt x="1346" y="8410"/>
                    <a:pt x="1325" y="8368"/>
                  </a:cubicBezTo>
                  <a:lnTo>
                    <a:pt x="1304" y="8368"/>
                  </a:lnTo>
                  <a:cubicBezTo>
                    <a:pt x="1323" y="8363"/>
                    <a:pt x="1341" y="8361"/>
                    <a:pt x="1356" y="8361"/>
                  </a:cubicBezTo>
                  <a:close/>
                  <a:moveTo>
                    <a:pt x="1766" y="8494"/>
                  </a:moveTo>
                  <a:cubicBezTo>
                    <a:pt x="1787" y="8515"/>
                    <a:pt x="1808" y="8557"/>
                    <a:pt x="1766" y="8578"/>
                  </a:cubicBezTo>
                  <a:cubicBezTo>
                    <a:pt x="1760" y="8581"/>
                    <a:pt x="1755" y="8583"/>
                    <a:pt x="1751" y="8583"/>
                  </a:cubicBezTo>
                  <a:cubicBezTo>
                    <a:pt x="1724" y="8583"/>
                    <a:pt x="1724" y="8536"/>
                    <a:pt x="1724" y="8536"/>
                  </a:cubicBezTo>
                  <a:cubicBezTo>
                    <a:pt x="1745" y="8515"/>
                    <a:pt x="1766" y="8515"/>
                    <a:pt x="1766" y="8494"/>
                  </a:cubicBezTo>
                  <a:close/>
                  <a:moveTo>
                    <a:pt x="2216" y="9410"/>
                  </a:moveTo>
                  <a:cubicBezTo>
                    <a:pt x="2271" y="9410"/>
                    <a:pt x="2313" y="9447"/>
                    <a:pt x="2355" y="9503"/>
                  </a:cubicBezTo>
                  <a:lnTo>
                    <a:pt x="2334" y="9503"/>
                  </a:lnTo>
                  <a:cubicBezTo>
                    <a:pt x="2302" y="9514"/>
                    <a:pt x="2265" y="9519"/>
                    <a:pt x="2229" y="9519"/>
                  </a:cubicBezTo>
                  <a:cubicBezTo>
                    <a:pt x="2192" y="9519"/>
                    <a:pt x="2155" y="9514"/>
                    <a:pt x="2124" y="9503"/>
                  </a:cubicBezTo>
                  <a:lnTo>
                    <a:pt x="2124" y="9440"/>
                  </a:lnTo>
                  <a:cubicBezTo>
                    <a:pt x="2159" y="9419"/>
                    <a:pt x="2189" y="9410"/>
                    <a:pt x="2216" y="9410"/>
                  </a:cubicBezTo>
                  <a:close/>
                  <a:moveTo>
                    <a:pt x="2502" y="9861"/>
                  </a:moveTo>
                  <a:cubicBezTo>
                    <a:pt x="2544" y="9882"/>
                    <a:pt x="2544" y="9903"/>
                    <a:pt x="2502" y="9924"/>
                  </a:cubicBezTo>
                  <a:cubicBezTo>
                    <a:pt x="2498" y="9928"/>
                    <a:pt x="2494" y="9930"/>
                    <a:pt x="2490" y="9930"/>
                  </a:cubicBezTo>
                  <a:cubicBezTo>
                    <a:pt x="2474" y="9930"/>
                    <a:pt x="2464" y="9899"/>
                    <a:pt x="2481" y="9882"/>
                  </a:cubicBezTo>
                  <a:cubicBezTo>
                    <a:pt x="2481" y="9882"/>
                    <a:pt x="2502" y="9861"/>
                    <a:pt x="2502" y="9861"/>
                  </a:cubicBezTo>
                  <a:close/>
                  <a:moveTo>
                    <a:pt x="2607" y="10176"/>
                  </a:moveTo>
                  <a:cubicBezTo>
                    <a:pt x="2670" y="10176"/>
                    <a:pt x="2691" y="10218"/>
                    <a:pt x="2691" y="10260"/>
                  </a:cubicBezTo>
                  <a:cubicBezTo>
                    <a:pt x="2676" y="10265"/>
                    <a:pt x="2663" y="10268"/>
                    <a:pt x="2651" y="10268"/>
                  </a:cubicBezTo>
                  <a:cubicBezTo>
                    <a:pt x="2612" y="10268"/>
                    <a:pt x="2591" y="10240"/>
                    <a:pt x="2607" y="10176"/>
                  </a:cubicBezTo>
                  <a:close/>
                  <a:moveTo>
                    <a:pt x="5719" y="0"/>
                  </a:moveTo>
                  <a:cubicBezTo>
                    <a:pt x="5656" y="106"/>
                    <a:pt x="5719" y="211"/>
                    <a:pt x="5677" y="337"/>
                  </a:cubicBezTo>
                  <a:cubicBezTo>
                    <a:pt x="5593" y="421"/>
                    <a:pt x="5614" y="610"/>
                    <a:pt x="5445" y="673"/>
                  </a:cubicBezTo>
                  <a:cubicBezTo>
                    <a:pt x="5298" y="631"/>
                    <a:pt x="5151" y="610"/>
                    <a:pt x="5025" y="610"/>
                  </a:cubicBezTo>
                  <a:cubicBezTo>
                    <a:pt x="5025" y="652"/>
                    <a:pt x="5067" y="715"/>
                    <a:pt x="5109" y="715"/>
                  </a:cubicBezTo>
                  <a:cubicBezTo>
                    <a:pt x="5214" y="757"/>
                    <a:pt x="5340" y="778"/>
                    <a:pt x="5424" y="820"/>
                  </a:cubicBezTo>
                  <a:cubicBezTo>
                    <a:pt x="5445" y="841"/>
                    <a:pt x="5466" y="883"/>
                    <a:pt x="5466" y="904"/>
                  </a:cubicBezTo>
                  <a:cubicBezTo>
                    <a:pt x="5509" y="946"/>
                    <a:pt x="5509" y="1010"/>
                    <a:pt x="5466" y="1031"/>
                  </a:cubicBezTo>
                  <a:cubicBezTo>
                    <a:pt x="5403" y="1031"/>
                    <a:pt x="5340" y="960"/>
                    <a:pt x="5277" y="960"/>
                  </a:cubicBezTo>
                  <a:cubicBezTo>
                    <a:pt x="5256" y="960"/>
                    <a:pt x="5235" y="968"/>
                    <a:pt x="5214" y="989"/>
                  </a:cubicBezTo>
                  <a:cubicBezTo>
                    <a:pt x="5193" y="1031"/>
                    <a:pt x="5277" y="1052"/>
                    <a:pt x="5214" y="1094"/>
                  </a:cubicBezTo>
                  <a:cubicBezTo>
                    <a:pt x="5056" y="1094"/>
                    <a:pt x="4953" y="945"/>
                    <a:pt x="4784" y="945"/>
                  </a:cubicBezTo>
                  <a:cubicBezTo>
                    <a:pt x="4774" y="945"/>
                    <a:pt x="4763" y="945"/>
                    <a:pt x="4752" y="946"/>
                  </a:cubicBezTo>
                  <a:cubicBezTo>
                    <a:pt x="4794" y="1052"/>
                    <a:pt x="4836" y="1178"/>
                    <a:pt x="4815" y="1304"/>
                  </a:cubicBezTo>
                  <a:cubicBezTo>
                    <a:pt x="4878" y="1367"/>
                    <a:pt x="4962" y="1304"/>
                    <a:pt x="4983" y="1388"/>
                  </a:cubicBezTo>
                  <a:lnTo>
                    <a:pt x="4857" y="1409"/>
                  </a:lnTo>
                  <a:cubicBezTo>
                    <a:pt x="4794" y="1472"/>
                    <a:pt x="4899" y="1472"/>
                    <a:pt x="4836" y="1535"/>
                  </a:cubicBezTo>
                  <a:cubicBezTo>
                    <a:pt x="4773" y="1514"/>
                    <a:pt x="4710" y="1472"/>
                    <a:pt x="4689" y="1409"/>
                  </a:cubicBezTo>
                  <a:lnTo>
                    <a:pt x="4478" y="1409"/>
                  </a:lnTo>
                  <a:cubicBezTo>
                    <a:pt x="4436" y="1283"/>
                    <a:pt x="4394" y="1157"/>
                    <a:pt x="4373" y="1031"/>
                  </a:cubicBezTo>
                  <a:cubicBezTo>
                    <a:pt x="4289" y="1094"/>
                    <a:pt x="4352" y="1178"/>
                    <a:pt x="4310" y="1241"/>
                  </a:cubicBezTo>
                  <a:cubicBezTo>
                    <a:pt x="4163" y="1598"/>
                    <a:pt x="4289" y="1830"/>
                    <a:pt x="4583" y="2040"/>
                  </a:cubicBezTo>
                  <a:cubicBezTo>
                    <a:pt x="4521" y="2123"/>
                    <a:pt x="4666" y="2228"/>
                    <a:pt x="4585" y="2353"/>
                  </a:cubicBezTo>
                  <a:lnTo>
                    <a:pt x="4585" y="2353"/>
                  </a:lnTo>
                  <a:cubicBezTo>
                    <a:pt x="4584" y="2347"/>
                    <a:pt x="4583" y="2340"/>
                    <a:pt x="4583" y="2334"/>
                  </a:cubicBezTo>
                  <a:cubicBezTo>
                    <a:pt x="4478" y="2460"/>
                    <a:pt x="4310" y="2439"/>
                    <a:pt x="4226" y="2544"/>
                  </a:cubicBezTo>
                  <a:cubicBezTo>
                    <a:pt x="4310" y="2797"/>
                    <a:pt x="4499" y="2986"/>
                    <a:pt x="4457" y="3238"/>
                  </a:cubicBezTo>
                  <a:cubicBezTo>
                    <a:pt x="4268" y="3427"/>
                    <a:pt x="4142" y="3638"/>
                    <a:pt x="4037" y="3848"/>
                  </a:cubicBezTo>
                  <a:cubicBezTo>
                    <a:pt x="3911" y="3764"/>
                    <a:pt x="3806" y="3638"/>
                    <a:pt x="3700" y="3511"/>
                  </a:cubicBezTo>
                  <a:cubicBezTo>
                    <a:pt x="3785" y="3364"/>
                    <a:pt x="3806" y="3196"/>
                    <a:pt x="3763" y="3049"/>
                  </a:cubicBezTo>
                  <a:cubicBezTo>
                    <a:pt x="3739" y="3033"/>
                    <a:pt x="3712" y="3026"/>
                    <a:pt x="3684" y="3026"/>
                  </a:cubicBezTo>
                  <a:cubicBezTo>
                    <a:pt x="3639" y="3026"/>
                    <a:pt x="3592" y="3044"/>
                    <a:pt x="3553" y="3070"/>
                  </a:cubicBezTo>
                  <a:cubicBezTo>
                    <a:pt x="3511" y="2986"/>
                    <a:pt x="3385" y="3049"/>
                    <a:pt x="3322" y="2965"/>
                  </a:cubicBezTo>
                  <a:lnTo>
                    <a:pt x="3175" y="3049"/>
                  </a:lnTo>
                  <a:cubicBezTo>
                    <a:pt x="3133" y="3091"/>
                    <a:pt x="3175" y="3154"/>
                    <a:pt x="3133" y="3196"/>
                  </a:cubicBezTo>
                  <a:cubicBezTo>
                    <a:pt x="3095" y="3183"/>
                    <a:pt x="3057" y="3140"/>
                    <a:pt x="3023" y="3140"/>
                  </a:cubicBezTo>
                  <a:cubicBezTo>
                    <a:pt x="3001" y="3140"/>
                    <a:pt x="2982" y="3158"/>
                    <a:pt x="2965" y="3216"/>
                  </a:cubicBezTo>
                  <a:lnTo>
                    <a:pt x="2965" y="3216"/>
                  </a:lnTo>
                  <a:cubicBezTo>
                    <a:pt x="2909" y="3208"/>
                    <a:pt x="2853" y="3173"/>
                    <a:pt x="2796" y="3154"/>
                  </a:cubicBezTo>
                  <a:cubicBezTo>
                    <a:pt x="2796" y="3259"/>
                    <a:pt x="2712" y="3301"/>
                    <a:pt x="2691" y="3385"/>
                  </a:cubicBezTo>
                  <a:cubicBezTo>
                    <a:pt x="2684" y="3388"/>
                    <a:pt x="2678" y="3389"/>
                    <a:pt x="2672" y="3389"/>
                  </a:cubicBezTo>
                  <a:cubicBezTo>
                    <a:pt x="2633" y="3389"/>
                    <a:pt x="2623" y="3340"/>
                    <a:pt x="2584" y="3340"/>
                  </a:cubicBezTo>
                  <a:cubicBezTo>
                    <a:pt x="2579" y="3340"/>
                    <a:pt x="2572" y="3341"/>
                    <a:pt x="2565" y="3343"/>
                  </a:cubicBezTo>
                  <a:cubicBezTo>
                    <a:pt x="2523" y="3364"/>
                    <a:pt x="2544" y="3448"/>
                    <a:pt x="2439" y="3448"/>
                  </a:cubicBezTo>
                  <a:cubicBezTo>
                    <a:pt x="2433" y="3449"/>
                    <a:pt x="2427" y="3450"/>
                    <a:pt x="2421" y="3450"/>
                  </a:cubicBezTo>
                  <a:cubicBezTo>
                    <a:pt x="2322" y="3450"/>
                    <a:pt x="2222" y="3323"/>
                    <a:pt x="2100" y="3323"/>
                  </a:cubicBezTo>
                  <a:cubicBezTo>
                    <a:pt x="2074" y="3323"/>
                    <a:pt x="2047" y="3329"/>
                    <a:pt x="2018" y="3343"/>
                  </a:cubicBezTo>
                  <a:lnTo>
                    <a:pt x="1955" y="3448"/>
                  </a:lnTo>
                  <a:cubicBezTo>
                    <a:pt x="1938" y="3457"/>
                    <a:pt x="1922" y="3460"/>
                    <a:pt x="1906" y="3460"/>
                  </a:cubicBezTo>
                  <a:cubicBezTo>
                    <a:pt x="1853" y="3460"/>
                    <a:pt x="1807" y="3424"/>
                    <a:pt x="1752" y="3424"/>
                  </a:cubicBezTo>
                  <a:cubicBezTo>
                    <a:pt x="1743" y="3424"/>
                    <a:pt x="1734" y="3425"/>
                    <a:pt x="1724" y="3427"/>
                  </a:cubicBezTo>
                  <a:cubicBezTo>
                    <a:pt x="1719" y="3429"/>
                    <a:pt x="1714" y="3430"/>
                    <a:pt x="1709" y="3430"/>
                  </a:cubicBezTo>
                  <a:cubicBezTo>
                    <a:pt x="1668" y="3430"/>
                    <a:pt x="1619" y="3385"/>
                    <a:pt x="1568" y="3385"/>
                  </a:cubicBezTo>
                  <a:cubicBezTo>
                    <a:pt x="1544" y="3385"/>
                    <a:pt x="1518" y="3396"/>
                    <a:pt x="1493" y="3427"/>
                  </a:cubicBezTo>
                  <a:cubicBezTo>
                    <a:pt x="1472" y="3554"/>
                    <a:pt x="1640" y="3554"/>
                    <a:pt x="1619" y="3680"/>
                  </a:cubicBezTo>
                  <a:cubicBezTo>
                    <a:pt x="1737" y="3719"/>
                    <a:pt x="1856" y="3777"/>
                    <a:pt x="1957" y="3871"/>
                  </a:cubicBezTo>
                  <a:lnTo>
                    <a:pt x="1957" y="3871"/>
                  </a:lnTo>
                  <a:cubicBezTo>
                    <a:pt x="1835" y="3868"/>
                    <a:pt x="1716" y="3782"/>
                    <a:pt x="1623" y="3782"/>
                  </a:cubicBezTo>
                  <a:cubicBezTo>
                    <a:pt x="1615" y="3782"/>
                    <a:pt x="1606" y="3783"/>
                    <a:pt x="1598" y="3785"/>
                  </a:cubicBezTo>
                  <a:cubicBezTo>
                    <a:pt x="1573" y="3792"/>
                    <a:pt x="1549" y="3795"/>
                    <a:pt x="1525" y="3795"/>
                  </a:cubicBezTo>
                  <a:cubicBezTo>
                    <a:pt x="1421" y="3795"/>
                    <a:pt x="1327" y="3740"/>
                    <a:pt x="1234" y="3740"/>
                  </a:cubicBezTo>
                  <a:cubicBezTo>
                    <a:pt x="1222" y="3740"/>
                    <a:pt x="1210" y="3741"/>
                    <a:pt x="1199" y="3743"/>
                  </a:cubicBezTo>
                  <a:lnTo>
                    <a:pt x="1199" y="3638"/>
                  </a:lnTo>
                  <a:lnTo>
                    <a:pt x="1051" y="3701"/>
                  </a:lnTo>
                  <a:cubicBezTo>
                    <a:pt x="1009" y="3638"/>
                    <a:pt x="946" y="3638"/>
                    <a:pt x="904" y="3617"/>
                  </a:cubicBezTo>
                  <a:lnTo>
                    <a:pt x="946" y="3532"/>
                  </a:lnTo>
                  <a:lnTo>
                    <a:pt x="778" y="3532"/>
                  </a:lnTo>
                  <a:cubicBezTo>
                    <a:pt x="526" y="3659"/>
                    <a:pt x="526" y="3890"/>
                    <a:pt x="442" y="4058"/>
                  </a:cubicBezTo>
                  <a:lnTo>
                    <a:pt x="189" y="4184"/>
                  </a:lnTo>
                  <a:cubicBezTo>
                    <a:pt x="231" y="4268"/>
                    <a:pt x="105" y="4352"/>
                    <a:pt x="189" y="4458"/>
                  </a:cubicBezTo>
                  <a:cubicBezTo>
                    <a:pt x="231" y="4500"/>
                    <a:pt x="189" y="4563"/>
                    <a:pt x="147" y="4647"/>
                  </a:cubicBezTo>
                  <a:cubicBezTo>
                    <a:pt x="126" y="4752"/>
                    <a:pt x="42" y="4794"/>
                    <a:pt x="0" y="4878"/>
                  </a:cubicBezTo>
                  <a:cubicBezTo>
                    <a:pt x="63" y="4941"/>
                    <a:pt x="63" y="5025"/>
                    <a:pt x="0" y="5067"/>
                  </a:cubicBezTo>
                  <a:cubicBezTo>
                    <a:pt x="63" y="5151"/>
                    <a:pt x="168" y="5235"/>
                    <a:pt x="147" y="5362"/>
                  </a:cubicBezTo>
                  <a:cubicBezTo>
                    <a:pt x="126" y="5446"/>
                    <a:pt x="231" y="5488"/>
                    <a:pt x="273" y="5509"/>
                  </a:cubicBezTo>
                  <a:cubicBezTo>
                    <a:pt x="305" y="5509"/>
                    <a:pt x="337" y="5498"/>
                    <a:pt x="365" y="5498"/>
                  </a:cubicBezTo>
                  <a:cubicBezTo>
                    <a:pt x="394" y="5498"/>
                    <a:pt x="421" y="5509"/>
                    <a:pt x="442" y="5551"/>
                  </a:cubicBezTo>
                  <a:cubicBezTo>
                    <a:pt x="294" y="5635"/>
                    <a:pt x="252" y="5803"/>
                    <a:pt x="147" y="5908"/>
                  </a:cubicBezTo>
                  <a:cubicBezTo>
                    <a:pt x="189" y="6140"/>
                    <a:pt x="379" y="6308"/>
                    <a:pt x="315" y="6581"/>
                  </a:cubicBezTo>
                  <a:lnTo>
                    <a:pt x="210" y="6707"/>
                  </a:lnTo>
                  <a:cubicBezTo>
                    <a:pt x="210" y="6770"/>
                    <a:pt x="189" y="6812"/>
                    <a:pt x="231" y="6854"/>
                  </a:cubicBezTo>
                  <a:lnTo>
                    <a:pt x="294" y="6854"/>
                  </a:lnTo>
                  <a:cubicBezTo>
                    <a:pt x="358" y="6812"/>
                    <a:pt x="315" y="6728"/>
                    <a:pt x="358" y="6665"/>
                  </a:cubicBezTo>
                  <a:lnTo>
                    <a:pt x="505" y="6812"/>
                  </a:lnTo>
                  <a:lnTo>
                    <a:pt x="463" y="6875"/>
                  </a:lnTo>
                  <a:cubicBezTo>
                    <a:pt x="484" y="6917"/>
                    <a:pt x="526" y="6980"/>
                    <a:pt x="568" y="7002"/>
                  </a:cubicBezTo>
                  <a:lnTo>
                    <a:pt x="273" y="7212"/>
                  </a:lnTo>
                  <a:cubicBezTo>
                    <a:pt x="231" y="7401"/>
                    <a:pt x="400" y="7422"/>
                    <a:pt x="505" y="7506"/>
                  </a:cubicBezTo>
                  <a:cubicBezTo>
                    <a:pt x="547" y="7590"/>
                    <a:pt x="589" y="7674"/>
                    <a:pt x="610" y="7758"/>
                  </a:cubicBezTo>
                  <a:cubicBezTo>
                    <a:pt x="547" y="7885"/>
                    <a:pt x="547" y="8032"/>
                    <a:pt x="610" y="8158"/>
                  </a:cubicBezTo>
                  <a:lnTo>
                    <a:pt x="463" y="8242"/>
                  </a:lnTo>
                  <a:lnTo>
                    <a:pt x="463" y="8368"/>
                  </a:lnTo>
                  <a:cubicBezTo>
                    <a:pt x="631" y="8473"/>
                    <a:pt x="841" y="8494"/>
                    <a:pt x="988" y="8641"/>
                  </a:cubicBezTo>
                  <a:lnTo>
                    <a:pt x="1093" y="8536"/>
                  </a:lnTo>
                  <a:cubicBezTo>
                    <a:pt x="1135" y="8620"/>
                    <a:pt x="1220" y="8683"/>
                    <a:pt x="1325" y="8704"/>
                  </a:cubicBezTo>
                  <a:cubicBezTo>
                    <a:pt x="1409" y="8662"/>
                    <a:pt x="1325" y="8557"/>
                    <a:pt x="1451" y="8515"/>
                  </a:cubicBezTo>
                  <a:cubicBezTo>
                    <a:pt x="1640" y="8620"/>
                    <a:pt x="1619" y="8831"/>
                    <a:pt x="1619" y="9020"/>
                  </a:cubicBezTo>
                  <a:cubicBezTo>
                    <a:pt x="1640" y="9020"/>
                    <a:pt x="1703" y="9062"/>
                    <a:pt x="1661" y="9062"/>
                  </a:cubicBezTo>
                  <a:cubicBezTo>
                    <a:pt x="1619" y="9062"/>
                    <a:pt x="1619" y="9041"/>
                    <a:pt x="1619" y="9020"/>
                  </a:cubicBezTo>
                  <a:cubicBezTo>
                    <a:pt x="1556" y="8999"/>
                    <a:pt x="1577" y="8936"/>
                    <a:pt x="1535" y="8894"/>
                  </a:cubicBezTo>
                  <a:cubicBezTo>
                    <a:pt x="1472" y="8957"/>
                    <a:pt x="1388" y="8999"/>
                    <a:pt x="1367" y="9083"/>
                  </a:cubicBezTo>
                  <a:cubicBezTo>
                    <a:pt x="1367" y="9125"/>
                    <a:pt x="1409" y="9167"/>
                    <a:pt x="1409" y="9209"/>
                  </a:cubicBezTo>
                  <a:cubicBezTo>
                    <a:pt x="1388" y="9335"/>
                    <a:pt x="1577" y="9293"/>
                    <a:pt x="1556" y="9398"/>
                  </a:cubicBezTo>
                  <a:cubicBezTo>
                    <a:pt x="1535" y="9503"/>
                    <a:pt x="1619" y="9566"/>
                    <a:pt x="1619" y="9672"/>
                  </a:cubicBezTo>
                  <a:cubicBezTo>
                    <a:pt x="1619" y="9756"/>
                    <a:pt x="1682" y="9819"/>
                    <a:pt x="1766" y="9819"/>
                  </a:cubicBezTo>
                  <a:lnTo>
                    <a:pt x="1871" y="9735"/>
                  </a:lnTo>
                  <a:cubicBezTo>
                    <a:pt x="1829" y="9609"/>
                    <a:pt x="1808" y="9503"/>
                    <a:pt x="1745" y="9335"/>
                  </a:cubicBezTo>
                  <a:lnTo>
                    <a:pt x="1745" y="9335"/>
                  </a:lnTo>
                  <a:cubicBezTo>
                    <a:pt x="2018" y="9545"/>
                    <a:pt x="2103" y="9840"/>
                    <a:pt x="2355" y="9966"/>
                  </a:cubicBezTo>
                  <a:lnTo>
                    <a:pt x="2313" y="10050"/>
                  </a:lnTo>
                  <a:cubicBezTo>
                    <a:pt x="2418" y="10155"/>
                    <a:pt x="2523" y="10302"/>
                    <a:pt x="2607" y="10428"/>
                  </a:cubicBezTo>
                  <a:cubicBezTo>
                    <a:pt x="2586" y="10492"/>
                    <a:pt x="2565" y="10534"/>
                    <a:pt x="2544" y="10555"/>
                  </a:cubicBezTo>
                  <a:cubicBezTo>
                    <a:pt x="2649" y="10555"/>
                    <a:pt x="2691" y="10618"/>
                    <a:pt x="2733" y="10723"/>
                  </a:cubicBezTo>
                  <a:cubicBezTo>
                    <a:pt x="2838" y="11038"/>
                    <a:pt x="3028" y="11312"/>
                    <a:pt x="3280" y="11501"/>
                  </a:cubicBezTo>
                  <a:cubicBezTo>
                    <a:pt x="3364" y="11564"/>
                    <a:pt x="3448" y="11648"/>
                    <a:pt x="3490" y="11753"/>
                  </a:cubicBezTo>
                  <a:cubicBezTo>
                    <a:pt x="3553" y="11879"/>
                    <a:pt x="3700" y="11984"/>
                    <a:pt x="3848" y="11984"/>
                  </a:cubicBezTo>
                  <a:cubicBezTo>
                    <a:pt x="3890" y="11984"/>
                    <a:pt x="3911" y="12005"/>
                    <a:pt x="3911" y="12047"/>
                  </a:cubicBezTo>
                  <a:lnTo>
                    <a:pt x="3974" y="12047"/>
                  </a:lnTo>
                  <a:cubicBezTo>
                    <a:pt x="4079" y="11921"/>
                    <a:pt x="4037" y="11774"/>
                    <a:pt x="4037" y="11648"/>
                  </a:cubicBezTo>
                  <a:cubicBezTo>
                    <a:pt x="3995" y="11585"/>
                    <a:pt x="3932" y="11564"/>
                    <a:pt x="3932" y="11501"/>
                  </a:cubicBezTo>
                  <a:cubicBezTo>
                    <a:pt x="3974" y="11480"/>
                    <a:pt x="3995" y="11438"/>
                    <a:pt x="4058" y="11438"/>
                  </a:cubicBezTo>
                  <a:cubicBezTo>
                    <a:pt x="4074" y="11438"/>
                    <a:pt x="4089" y="11473"/>
                    <a:pt x="4114" y="11473"/>
                  </a:cubicBezTo>
                  <a:cubicBezTo>
                    <a:pt x="4122" y="11473"/>
                    <a:pt x="4131" y="11469"/>
                    <a:pt x="4142" y="11459"/>
                  </a:cubicBezTo>
                  <a:lnTo>
                    <a:pt x="4184" y="11375"/>
                  </a:lnTo>
                  <a:lnTo>
                    <a:pt x="4268" y="11438"/>
                  </a:lnTo>
                  <a:lnTo>
                    <a:pt x="4457" y="11480"/>
                  </a:lnTo>
                  <a:cubicBezTo>
                    <a:pt x="4457" y="11333"/>
                    <a:pt x="4352" y="11248"/>
                    <a:pt x="4310" y="11122"/>
                  </a:cubicBezTo>
                  <a:lnTo>
                    <a:pt x="4142" y="11122"/>
                  </a:lnTo>
                  <a:cubicBezTo>
                    <a:pt x="4142" y="11143"/>
                    <a:pt x="4121" y="11185"/>
                    <a:pt x="4079" y="11185"/>
                  </a:cubicBezTo>
                  <a:cubicBezTo>
                    <a:pt x="4079" y="11227"/>
                    <a:pt x="4100" y="11312"/>
                    <a:pt x="4058" y="11354"/>
                  </a:cubicBezTo>
                  <a:lnTo>
                    <a:pt x="3869" y="11354"/>
                  </a:lnTo>
                  <a:cubicBezTo>
                    <a:pt x="3700" y="11248"/>
                    <a:pt x="3679" y="11080"/>
                    <a:pt x="3637" y="10891"/>
                  </a:cubicBezTo>
                  <a:cubicBezTo>
                    <a:pt x="3448" y="10681"/>
                    <a:pt x="3217" y="10471"/>
                    <a:pt x="3259" y="10155"/>
                  </a:cubicBezTo>
                  <a:cubicBezTo>
                    <a:pt x="3154" y="10134"/>
                    <a:pt x="3196" y="10029"/>
                    <a:pt x="3154" y="10008"/>
                  </a:cubicBezTo>
                  <a:cubicBezTo>
                    <a:pt x="2944" y="9777"/>
                    <a:pt x="2965" y="9440"/>
                    <a:pt x="2775" y="9209"/>
                  </a:cubicBezTo>
                  <a:cubicBezTo>
                    <a:pt x="2796" y="8894"/>
                    <a:pt x="2502" y="8704"/>
                    <a:pt x="2481" y="8410"/>
                  </a:cubicBezTo>
                  <a:cubicBezTo>
                    <a:pt x="2481" y="8368"/>
                    <a:pt x="2418" y="8326"/>
                    <a:pt x="2376" y="8284"/>
                  </a:cubicBezTo>
                  <a:cubicBezTo>
                    <a:pt x="2460" y="8116"/>
                    <a:pt x="2355" y="7969"/>
                    <a:pt x="2334" y="7821"/>
                  </a:cubicBezTo>
                  <a:cubicBezTo>
                    <a:pt x="2313" y="7653"/>
                    <a:pt x="2229" y="7506"/>
                    <a:pt x="2208" y="7359"/>
                  </a:cubicBezTo>
                  <a:cubicBezTo>
                    <a:pt x="2166" y="7212"/>
                    <a:pt x="2208" y="7023"/>
                    <a:pt x="2039" y="6959"/>
                  </a:cubicBezTo>
                  <a:lnTo>
                    <a:pt x="2039" y="6434"/>
                  </a:lnTo>
                  <a:cubicBezTo>
                    <a:pt x="2103" y="6497"/>
                    <a:pt x="2103" y="6602"/>
                    <a:pt x="2208" y="6602"/>
                  </a:cubicBezTo>
                  <a:cubicBezTo>
                    <a:pt x="2229" y="6518"/>
                    <a:pt x="2166" y="6455"/>
                    <a:pt x="2208" y="6392"/>
                  </a:cubicBezTo>
                  <a:cubicBezTo>
                    <a:pt x="2145" y="6371"/>
                    <a:pt x="2082" y="6329"/>
                    <a:pt x="2039" y="6245"/>
                  </a:cubicBezTo>
                  <a:cubicBezTo>
                    <a:pt x="2082" y="6203"/>
                    <a:pt x="1997" y="6118"/>
                    <a:pt x="2103" y="6055"/>
                  </a:cubicBezTo>
                  <a:cubicBezTo>
                    <a:pt x="2166" y="6140"/>
                    <a:pt x="2250" y="6245"/>
                    <a:pt x="2397" y="6245"/>
                  </a:cubicBezTo>
                  <a:cubicBezTo>
                    <a:pt x="2376" y="6140"/>
                    <a:pt x="2313" y="6034"/>
                    <a:pt x="2229" y="5971"/>
                  </a:cubicBezTo>
                  <a:cubicBezTo>
                    <a:pt x="2292" y="5908"/>
                    <a:pt x="2334" y="5824"/>
                    <a:pt x="2460" y="5824"/>
                  </a:cubicBezTo>
                  <a:cubicBezTo>
                    <a:pt x="2439" y="6055"/>
                    <a:pt x="2649" y="6266"/>
                    <a:pt x="2586" y="6518"/>
                  </a:cubicBezTo>
                  <a:cubicBezTo>
                    <a:pt x="2544" y="6581"/>
                    <a:pt x="2481" y="6602"/>
                    <a:pt x="2481" y="6686"/>
                  </a:cubicBezTo>
                  <a:lnTo>
                    <a:pt x="2691" y="6686"/>
                  </a:lnTo>
                  <a:cubicBezTo>
                    <a:pt x="2733" y="6560"/>
                    <a:pt x="2901" y="6581"/>
                    <a:pt x="2944" y="6455"/>
                  </a:cubicBezTo>
                  <a:cubicBezTo>
                    <a:pt x="2923" y="6392"/>
                    <a:pt x="2817" y="6371"/>
                    <a:pt x="2859" y="6266"/>
                  </a:cubicBezTo>
                  <a:lnTo>
                    <a:pt x="2944" y="6224"/>
                  </a:lnTo>
                  <a:lnTo>
                    <a:pt x="2418" y="5425"/>
                  </a:lnTo>
                  <a:lnTo>
                    <a:pt x="2250" y="5425"/>
                  </a:lnTo>
                  <a:lnTo>
                    <a:pt x="2124" y="5551"/>
                  </a:lnTo>
                  <a:lnTo>
                    <a:pt x="2082" y="5509"/>
                  </a:lnTo>
                  <a:lnTo>
                    <a:pt x="2208" y="5278"/>
                  </a:lnTo>
                  <a:cubicBezTo>
                    <a:pt x="2187" y="5235"/>
                    <a:pt x="2145" y="5214"/>
                    <a:pt x="2187" y="5130"/>
                  </a:cubicBezTo>
                  <a:lnTo>
                    <a:pt x="2376" y="5130"/>
                  </a:lnTo>
                  <a:lnTo>
                    <a:pt x="2481" y="4920"/>
                  </a:lnTo>
                  <a:cubicBezTo>
                    <a:pt x="2481" y="4878"/>
                    <a:pt x="2397" y="4878"/>
                    <a:pt x="2439" y="4836"/>
                  </a:cubicBezTo>
                  <a:lnTo>
                    <a:pt x="2523" y="4836"/>
                  </a:lnTo>
                  <a:cubicBezTo>
                    <a:pt x="2523" y="4773"/>
                    <a:pt x="2565" y="4710"/>
                    <a:pt x="2481" y="4710"/>
                  </a:cubicBezTo>
                  <a:cubicBezTo>
                    <a:pt x="2418" y="4689"/>
                    <a:pt x="2418" y="4626"/>
                    <a:pt x="2418" y="4584"/>
                  </a:cubicBezTo>
                  <a:lnTo>
                    <a:pt x="2418" y="4584"/>
                  </a:lnTo>
                  <a:cubicBezTo>
                    <a:pt x="2642" y="4586"/>
                    <a:pt x="2866" y="4629"/>
                    <a:pt x="3091" y="4731"/>
                  </a:cubicBezTo>
                  <a:lnTo>
                    <a:pt x="3091" y="5067"/>
                  </a:lnTo>
                  <a:cubicBezTo>
                    <a:pt x="3175" y="5214"/>
                    <a:pt x="3322" y="5088"/>
                    <a:pt x="3427" y="5214"/>
                  </a:cubicBezTo>
                  <a:cubicBezTo>
                    <a:pt x="3574" y="5572"/>
                    <a:pt x="3763" y="5908"/>
                    <a:pt x="3995" y="6224"/>
                  </a:cubicBezTo>
                  <a:cubicBezTo>
                    <a:pt x="3984" y="6245"/>
                    <a:pt x="3963" y="6245"/>
                    <a:pt x="3945" y="6245"/>
                  </a:cubicBezTo>
                  <a:cubicBezTo>
                    <a:pt x="3926" y="6245"/>
                    <a:pt x="3911" y="6245"/>
                    <a:pt x="3911" y="6266"/>
                  </a:cubicBezTo>
                  <a:cubicBezTo>
                    <a:pt x="3995" y="6581"/>
                    <a:pt x="4184" y="6875"/>
                    <a:pt x="4436" y="7107"/>
                  </a:cubicBezTo>
                  <a:lnTo>
                    <a:pt x="4541" y="7002"/>
                  </a:lnTo>
                  <a:cubicBezTo>
                    <a:pt x="4604" y="7065"/>
                    <a:pt x="4562" y="7149"/>
                    <a:pt x="4647" y="7212"/>
                  </a:cubicBezTo>
                  <a:cubicBezTo>
                    <a:pt x="4678" y="7243"/>
                    <a:pt x="4715" y="7243"/>
                    <a:pt x="4752" y="7243"/>
                  </a:cubicBezTo>
                  <a:cubicBezTo>
                    <a:pt x="4788" y="7243"/>
                    <a:pt x="4825" y="7243"/>
                    <a:pt x="4857" y="7275"/>
                  </a:cubicBezTo>
                  <a:cubicBezTo>
                    <a:pt x="5004" y="7338"/>
                    <a:pt x="5025" y="7527"/>
                    <a:pt x="5172" y="7590"/>
                  </a:cubicBezTo>
                  <a:cubicBezTo>
                    <a:pt x="5201" y="7576"/>
                    <a:pt x="5230" y="7542"/>
                    <a:pt x="5258" y="7542"/>
                  </a:cubicBezTo>
                  <a:cubicBezTo>
                    <a:pt x="5272" y="7542"/>
                    <a:pt x="5285" y="7549"/>
                    <a:pt x="5298" y="7569"/>
                  </a:cubicBezTo>
                  <a:lnTo>
                    <a:pt x="5277" y="7632"/>
                  </a:lnTo>
                  <a:cubicBezTo>
                    <a:pt x="5298" y="7674"/>
                    <a:pt x="5319" y="7737"/>
                    <a:pt x="5382" y="7737"/>
                  </a:cubicBezTo>
                  <a:cubicBezTo>
                    <a:pt x="5382" y="7732"/>
                    <a:pt x="5383" y="7726"/>
                    <a:pt x="5384" y="7721"/>
                  </a:cubicBezTo>
                  <a:lnTo>
                    <a:pt x="5384" y="7721"/>
                  </a:lnTo>
                  <a:cubicBezTo>
                    <a:pt x="5427" y="7821"/>
                    <a:pt x="5510" y="7822"/>
                    <a:pt x="5593" y="7864"/>
                  </a:cubicBezTo>
                  <a:cubicBezTo>
                    <a:pt x="5614" y="7842"/>
                    <a:pt x="5635" y="7821"/>
                    <a:pt x="5677" y="7800"/>
                  </a:cubicBezTo>
                  <a:cubicBezTo>
                    <a:pt x="5677" y="7800"/>
                    <a:pt x="5677" y="7821"/>
                    <a:pt x="5677" y="7821"/>
                  </a:cubicBezTo>
                  <a:cubicBezTo>
                    <a:pt x="5656" y="7990"/>
                    <a:pt x="5530" y="8137"/>
                    <a:pt x="5593" y="8347"/>
                  </a:cubicBezTo>
                  <a:cubicBezTo>
                    <a:pt x="5698" y="8431"/>
                    <a:pt x="5866" y="8431"/>
                    <a:pt x="5992" y="8536"/>
                  </a:cubicBezTo>
                  <a:cubicBezTo>
                    <a:pt x="5992" y="8452"/>
                    <a:pt x="6118" y="8515"/>
                    <a:pt x="6118" y="8410"/>
                  </a:cubicBezTo>
                  <a:cubicBezTo>
                    <a:pt x="6097" y="8410"/>
                    <a:pt x="6034" y="8368"/>
                    <a:pt x="6076" y="8368"/>
                  </a:cubicBezTo>
                  <a:cubicBezTo>
                    <a:pt x="6084" y="8364"/>
                    <a:pt x="6091" y="8362"/>
                    <a:pt x="6096" y="8362"/>
                  </a:cubicBezTo>
                  <a:cubicBezTo>
                    <a:pt x="6118" y="8362"/>
                    <a:pt x="6118" y="8393"/>
                    <a:pt x="6118" y="8410"/>
                  </a:cubicBezTo>
                  <a:lnTo>
                    <a:pt x="6223" y="8410"/>
                  </a:lnTo>
                  <a:cubicBezTo>
                    <a:pt x="6265" y="8494"/>
                    <a:pt x="6286" y="8578"/>
                    <a:pt x="6349" y="8641"/>
                  </a:cubicBezTo>
                  <a:cubicBezTo>
                    <a:pt x="6355" y="8644"/>
                    <a:pt x="6361" y="8646"/>
                    <a:pt x="6367" y="8646"/>
                  </a:cubicBezTo>
                  <a:cubicBezTo>
                    <a:pt x="6404" y="8646"/>
                    <a:pt x="6440" y="8599"/>
                    <a:pt x="6476" y="8599"/>
                  </a:cubicBezTo>
                  <a:lnTo>
                    <a:pt x="6854" y="9125"/>
                  </a:lnTo>
                  <a:cubicBezTo>
                    <a:pt x="6955" y="9125"/>
                    <a:pt x="7042" y="9071"/>
                    <a:pt x="7160" y="9071"/>
                  </a:cubicBezTo>
                  <a:cubicBezTo>
                    <a:pt x="7189" y="9071"/>
                    <a:pt x="7220" y="9075"/>
                    <a:pt x="7254" y="9083"/>
                  </a:cubicBezTo>
                  <a:cubicBezTo>
                    <a:pt x="7211" y="8957"/>
                    <a:pt x="7254" y="8831"/>
                    <a:pt x="7338" y="8747"/>
                  </a:cubicBezTo>
                  <a:cubicBezTo>
                    <a:pt x="7359" y="8726"/>
                    <a:pt x="7338" y="8641"/>
                    <a:pt x="7338" y="8578"/>
                  </a:cubicBezTo>
                  <a:lnTo>
                    <a:pt x="7127" y="8473"/>
                  </a:lnTo>
                  <a:cubicBezTo>
                    <a:pt x="7106" y="8389"/>
                    <a:pt x="7211" y="8347"/>
                    <a:pt x="7169" y="8284"/>
                  </a:cubicBezTo>
                  <a:lnTo>
                    <a:pt x="7064" y="8242"/>
                  </a:lnTo>
                  <a:cubicBezTo>
                    <a:pt x="7085" y="8179"/>
                    <a:pt x="7190" y="8116"/>
                    <a:pt x="7043" y="8074"/>
                  </a:cubicBezTo>
                  <a:cubicBezTo>
                    <a:pt x="7043" y="8090"/>
                    <a:pt x="7031" y="8130"/>
                    <a:pt x="7016" y="8130"/>
                  </a:cubicBezTo>
                  <a:cubicBezTo>
                    <a:pt x="7011" y="8130"/>
                    <a:pt x="7006" y="8126"/>
                    <a:pt x="7001" y="8116"/>
                  </a:cubicBezTo>
                  <a:cubicBezTo>
                    <a:pt x="7001" y="8074"/>
                    <a:pt x="7022" y="8074"/>
                    <a:pt x="7043" y="8074"/>
                  </a:cubicBezTo>
                  <a:cubicBezTo>
                    <a:pt x="7064" y="7990"/>
                    <a:pt x="7043" y="7906"/>
                    <a:pt x="6980" y="7842"/>
                  </a:cubicBezTo>
                  <a:cubicBezTo>
                    <a:pt x="6896" y="7779"/>
                    <a:pt x="6854" y="7653"/>
                    <a:pt x="6875" y="7527"/>
                  </a:cubicBezTo>
                  <a:lnTo>
                    <a:pt x="6875" y="7527"/>
                  </a:lnTo>
                  <a:cubicBezTo>
                    <a:pt x="7043" y="7653"/>
                    <a:pt x="7169" y="7842"/>
                    <a:pt x="7233" y="8053"/>
                  </a:cubicBezTo>
                  <a:cubicBezTo>
                    <a:pt x="7338" y="8221"/>
                    <a:pt x="7401" y="8431"/>
                    <a:pt x="7422" y="8620"/>
                  </a:cubicBezTo>
                  <a:cubicBezTo>
                    <a:pt x="7569" y="8641"/>
                    <a:pt x="7611" y="8768"/>
                    <a:pt x="7716" y="8810"/>
                  </a:cubicBezTo>
                  <a:cubicBezTo>
                    <a:pt x="7758" y="8747"/>
                    <a:pt x="7737" y="8662"/>
                    <a:pt x="7737" y="8578"/>
                  </a:cubicBezTo>
                  <a:cubicBezTo>
                    <a:pt x="7653" y="8557"/>
                    <a:pt x="7674" y="8515"/>
                    <a:pt x="7674" y="8473"/>
                  </a:cubicBezTo>
                  <a:cubicBezTo>
                    <a:pt x="7737" y="8242"/>
                    <a:pt x="7758" y="8032"/>
                    <a:pt x="7779" y="7800"/>
                  </a:cubicBezTo>
                  <a:lnTo>
                    <a:pt x="7674" y="7758"/>
                  </a:lnTo>
                  <a:lnTo>
                    <a:pt x="7674" y="7653"/>
                  </a:lnTo>
                  <a:lnTo>
                    <a:pt x="7548" y="7653"/>
                  </a:lnTo>
                  <a:cubicBezTo>
                    <a:pt x="7464" y="7590"/>
                    <a:pt x="7506" y="7527"/>
                    <a:pt x="7485" y="7464"/>
                  </a:cubicBezTo>
                  <a:cubicBezTo>
                    <a:pt x="7422" y="7422"/>
                    <a:pt x="7422" y="7401"/>
                    <a:pt x="7485" y="7359"/>
                  </a:cubicBezTo>
                  <a:cubicBezTo>
                    <a:pt x="7506" y="7233"/>
                    <a:pt x="7653" y="7338"/>
                    <a:pt x="7674" y="7233"/>
                  </a:cubicBezTo>
                  <a:cubicBezTo>
                    <a:pt x="7695" y="7191"/>
                    <a:pt x="7674" y="7170"/>
                    <a:pt x="7611" y="7170"/>
                  </a:cubicBezTo>
                  <a:cubicBezTo>
                    <a:pt x="7611" y="7186"/>
                    <a:pt x="7599" y="7226"/>
                    <a:pt x="7584" y="7226"/>
                  </a:cubicBezTo>
                  <a:cubicBezTo>
                    <a:pt x="7579" y="7226"/>
                    <a:pt x="7574" y="7222"/>
                    <a:pt x="7569" y="7212"/>
                  </a:cubicBezTo>
                  <a:cubicBezTo>
                    <a:pt x="7569" y="7170"/>
                    <a:pt x="7590" y="7170"/>
                    <a:pt x="7611" y="7170"/>
                  </a:cubicBezTo>
                  <a:cubicBezTo>
                    <a:pt x="7611" y="7086"/>
                    <a:pt x="7548" y="7065"/>
                    <a:pt x="7464" y="7044"/>
                  </a:cubicBezTo>
                  <a:cubicBezTo>
                    <a:pt x="7296" y="6980"/>
                    <a:pt x="7148" y="6812"/>
                    <a:pt x="7148" y="6623"/>
                  </a:cubicBezTo>
                  <a:lnTo>
                    <a:pt x="7211" y="6560"/>
                  </a:lnTo>
                  <a:cubicBezTo>
                    <a:pt x="7317" y="6602"/>
                    <a:pt x="7296" y="6728"/>
                    <a:pt x="7401" y="6791"/>
                  </a:cubicBezTo>
                  <a:lnTo>
                    <a:pt x="7548" y="6812"/>
                  </a:lnTo>
                  <a:lnTo>
                    <a:pt x="7548" y="6917"/>
                  </a:lnTo>
                  <a:cubicBezTo>
                    <a:pt x="7554" y="6916"/>
                    <a:pt x="7561" y="6915"/>
                    <a:pt x="7568" y="6915"/>
                  </a:cubicBezTo>
                  <a:cubicBezTo>
                    <a:pt x="7633" y="6915"/>
                    <a:pt x="7696" y="6989"/>
                    <a:pt x="7737" y="6989"/>
                  </a:cubicBezTo>
                  <a:cubicBezTo>
                    <a:pt x="7745" y="6989"/>
                    <a:pt x="7752" y="6987"/>
                    <a:pt x="7758" y="6980"/>
                  </a:cubicBezTo>
                  <a:cubicBezTo>
                    <a:pt x="7815" y="6924"/>
                    <a:pt x="7821" y="6798"/>
                    <a:pt x="7837" y="6759"/>
                  </a:cubicBezTo>
                  <a:lnTo>
                    <a:pt x="7837" y="6759"/>
                  </a:lnTo>
                  <a:cubicBezTo>
                    <a:pt x="7848" y="6765"/>
                    <a:pt x="7855" y="6768"/>
                    <a:pt x="7859" y="6768"/>
                  </a:cubicBezTo>
                  <a:cubicBezTo>
                    <a:pt x="7870" y="6768"/>
                    <a:pt x="7856" y="6749"/>
                    <a:pt x="7842" y="6749"/>
                  </a:cubicBezTo>
                  <a:cubicBezTo>
                    <a:pt x="7840" y="6751"/>
                    <a:pt x="7838" y="6755"/>
                    <a:pt x="7837" y="6759"/>
                  </a:cubicBezTo>
                  <a:lnTo>
                    <a:pt x="7837" y="6759"/>
                  </a:lnTo>
                  <a:cubicBezTo>
                    <a:pt x="7832" y="6756"/>
                    <a:pt x="7827" y="6753"/>
                    <a:pt x="7821" y="6749"/>
                  </a:cubicBezTo>
                  <a:cubicBezTo>
                    <a:pt x="7808" y="6736"/>
                    <a:pt x="7797" y="6731"/>
                    <a:pt x="7787" y="6731"/>
                  </a:cubicBezTo>
                  <a:cubicBezTo>
                    <a:pt x="7755" y="6731"/>
                    <a:pt x="7733" y="6779"/>
                    <a:pt x="7700" y="6779"/>
                  </a:cubicBezTo>
                  <a:cubicBezTo>
                    <a:pt x="7692" y="6779"/>
                    <a:pt x="7683" y="6776"/>
                    <a:pt x="7674" y="6770"/>
                  </a:cubicBezTo>
                  <a:lnTo>
                    <a:pt x="7674" y="6665"/>
                  </a:lnTo>
                  <a:cubicBezTo>
                    <a:pt x="7653" y="6665"/>
                    <a:pt x="7590" y="6644"/>
                    <a:pt x="7632" y="6623"/>
                  </a:cubicBezTo>
                  <a:cubicBezTo>
                    <a:pt x="7674" y="6623"/>
                    <a:pt x="7674" y="6644"/>
                    <a:pt x="7674" y="6665"/>
                  </a:cubicBezTo>
                  <a:cubicBezTo>
                    <a:pt x="7737" y="6665"/>
                    <a:pt x="7779" y="6623"/>
                    <a:pt x="7779" y="6560"/>
                  </a:cubicBezTo>
                  <a:cubicBezTo>
                    <a:pt x="7767" y="6547"/>
                    <a:pt x="7750" y="6544"/>
                    <a:pt x="7733" y="6544"/>
                  </a:cubicBezTo>
                  <a:cubicBezTo>
                    <a:pt x="7715" y="6544"/>
                    <a:pt x="7696" y="6548"/>
                    <a:pt x="7679" y="6548"/>
                  </a:cubicBezTo>
                  <a:cubicBezTo>
                    <a:pt x="7658" y="6548"/>
                    <a:pt x="7640" y="6542"/>
                    <a:pt x="7632" y="6518"/>
                  </a:cubicBezTo>
                  <a:lnTo>
                    <a:pt x="7737" y="6455"/>
                  </a:lnTo>
                  <a:cubicBezTo>
                    <a:pt x="7737" y="6413"/>
                    <a:pt x="7758" y="6350"/>
                    <a:pt x="7716" y="6308"/>
                  </a:cubicBezTo>
                  <a:cubicBezTo>
                    <a:pt x="7696" y="6297"/>
                    <a:pt x="7676" y="6293"/>
                    <a:pt x="7657" y="6293"/>
                  </a:cubicBezTo>
                  <a:cubicBezTo>
                    <a:pt x="7581" y="6293"/>
                    <a:pt x="7518" y="6364"/>
                    <a:pt x="7451" y="6364"/>
                  </a:cubicBezTo>
                  <a:cubicBezTo>
                    <a:pt x="7434" y="6364"/>
                    <a:pt x="7418" y="6360"/>
                    <a:pt x="7401" y="6350"/>
                  </a:cubicBezTo>
                  <a:cubicBezTo>
                    <a:pt x="7359" y="6224"/>
                    <a:pt x="7233" y="6182"/>
                    <a:pt x="7148" y="6034"/>
                  </a:cubicBezTo>
                  <a:cubicBezTo>
                    <a:pt x="7127" y="6013"/>
                    <a:pt x="7254" y="5908"/>
                    <a:pt x="7106" y="5866"/>
                  </a:cubicBezTo>
                  <a:cubicBezTo>
                    <a:pt x="7106" y="5929"/>
                    <a:pt x="7085" y="5929"/>
                    <a:pt x="7022" y="5929"/>
                  </a:cubicBezTo>
                  <a:cubicBezTo>
                    <a:pt x="6980" y="5950"/>
                    <a:pt x="7022" y="6034"/>
                    <a:pt x="6959" y="6034"/>
                  </a:cubicBezTo>
                  <a:cubicBezTo>
                    <a:pt x="6854" y="5992"/>
                    <a:pt x="6875" y="5866"/>
                    <a:pt x="6791" y="5824"/>
                  </a:cubicBezTo>
                  <a:cubicBezTo>
                    <a:pt x="6774" y="5815"/>
                    <a:pt x="6760" y="5810"/>
                    <a:pt x="6747" y="5810"/>
                  </a:cubicBezTo>
                  <a:cubicBezTo>
                    <a:pt x="6728" y="5810"/>
                    <a:pt x="6710" y="5821"/>
                    <a:pt x="6686" y="5845"/>
                  </a:cubicBezTo>
                  <a:cubicBezTo>
                    <a:pt x="6686" y="5908"/>
                    <a:pt x="6770" y="5971"/>
                    <a:pt x="6707" y="6034"/>
                  </a:cubicBezTo>
                  <a:lnTo>
                    <a:pt x="6791" y="6076"/>
                  </a:lnTo>
                  <a:cubicBezTo>
                    <a:pt x="6770" y="6118"/>
                    <a:pt x="6749" y="6182"/>
                    <a:pt x="6686" y="6182"/>
                  </a:cubicBezTo>
                  <a:cubicBezTo>
                    <a:pt x="6434" y="6076"/>
                    <a:pt x="6307" y="5803"/>
                    <a:pt x="6413" y="5572"/>
                  </a:cubicBezTo>
                  <a:lnTo>
                    <a:pt x="6413" y="5572"/>
                  </a:lnTo>
                  <a:cubicBezTo>
                    <a:pt x="6487" y="5691"/>
                    <a:pt x="6540" y="5747"/>
                    <a:pt x="6603" y="5747"/>
                  </a:cubicBezTo>
                  <a:cubicBezTo>
                    <a:pt x="6628" y="5747"/>
                    <a:pt x="6655" y="5737"/>
                    <a:pt x="6686" y="5719"/>
                  </a:cubicBezTo>
                  <a:lnTo>
                    <a:pt x="6644" y="5656"/>
                  </a:lnTo>
                  <a:cubicBezTo>
                    <a:pt x="6707" y="5614"/>
                    <a:pt x="6686" y="5509"/>
                    <a:pt x="6728" y="5509"/>
                  </a:cubicBezTo>
                  <a:cubicBezTo>
                    <a:pt x="6759" y="5498"/>
                    <a:pt x="6786" y="5498"/>
                    <a:pt x="6807" y="5498"/>
                  </a:cubicBezTo>
                  <a:cubicBezTo>
                    <a:pt x="6828" y="5498"/>
                    <a:pt x="6844" y="5498"/>
                    <a:pt x="6854" y="5488"/>
                  </a:cubicBezTo>
                  <a:cubicBezTo>
                    <a:pt x="6917" y="5362"/>
                    <a:pt x="6812" y="5320"/>
                    <a:pt x="6812" y="5235"/>
                  </a:cubicBezTo>
                  <a:lnTo>
                    <a:pt x="6938" y="5004"/>
                  </a:lnTo>
                  <a:lnTo>
                    <a:pt x="6938" y="5004"/>
                  </a:lnTo>
                  <a:cubicBezTo>
                    <a:pt x="6924" y="5008"/>
                    <a:pt x="6910" y="5010"/>
                    <a:pt x="6897" y="5010"/>
                  </a:cubicBezTo>
                  <a:cubicBezTo>
                    <a:pt x="6834" y="5010"/>
                    <a:pt x="6787" y="4969"/>
                    <a:pt x="6770" y="4899"/>
                  </a:cubicBezTo>
                  <a:cubicBezTo>
                    <a:pt x="6833" y="4899"/>
                    <a:pt x="6896" y="4836"/>
                    <a:pt x="6917" y="4773"/>
                  </a:cubicBezTo>
                  <a:lnTo>
                    <a:pt x="6749" y="4584"/>
                  </a:lnTo>
                  <a:lnTo>
                    <a:pt x="6791" y="4479"/>
                  </a:lnTo>
                  <a:cubicBezTo>
                    <a:pt x="6770" y="4331"/>
                    <a:pt x="6539" y="4331"/>
                    <a:pt x="6497" y="4184"/>
                  </a:cubicBezTo>
                  <a:cubicBezTo>
                    <a:pt x="6476" y="4037"/>
                    <a:pt x="6307" y="3995"/>
                    <a:pt x="6244" y="3848"/>
                  </a:cubicBezTo>
                  <a:cubicBezTo>
                    <a:pt x="6202" y="3785"/>
                    <a:pt x="6202" y="3722"/>
                    <a:pt x="6181" y="3659"/>
                  </a:cubicBezTo>
                  <a:lnTo>
                    <a:pt x="6013" y="3554"/>
                  </a:lnTo>
                  <a:cubicBezTo>
                    <a:pt x="6013" y="3490"/>
                    <a:pt x="5992" y="3448"/>
                    <a:pt x="6055" y="3406"/>
                  </a:cubicBezTo>
                  <a:cubicBezTo>
                    <a:pt x="6065" y="3404"/>
                    <a:pt x="6074" y="3404"/>
                    <a:pt x="6084" y="3404"/>
                  </a:cubicBezTo>
                  <a:cubicBezTo>
                    <a:pt x="6159" y="3404"/>
                    <a:pt x="6224" y="3458"/>
                    <a:pt x="6298" y="3458"/>
                  </a:cubicBezTo>
                  <a:cubicBezTo>
                    <a:pt x="6314" y="3458"/>
                    <a:pt x="6332" y="3456"/>
                    <a:pt x="6349" y="3448"/>
                  </a:cubicBezTo>
                  <a:cubicBezTo>
                    <a:pt x="6392" y="3280"/>
                    <a:pt x="6518" y="3154"/>
                    <a:pt x="6560" y="2965"/>
                  </a:cubicBezTo>
                  <a:cubicBezTo>
                    <a:pt x="6581" y="2776"/>
                    <a:pt x="6707" y="2607"/>
                    <a:pt x="6665" y="2397"/>
                  </a:cubicBezTo>
                  <a:cubicBezTo>
                    <a:pt x="6833" y="2334"/>
                    <a:pt x="7001" y="2229"/>
                    <a:pt x="7148" y="2103"/>
                  </a:cubicBezTo>
                  <a:lnTo>
                    <a:pt x="7338" y="2481"/>
                  </a:lnTo>
                  <a:cubicBezTo>
                    <a:pt x="7422" y="2481"/>
                    <a:pt x="7506" y="2460"/>
                    <a:pt x="7590" y="2439"/>
                  </a:cubicBezTo>
                  <a:cubicBezTo>
                    <a:pt x="7633" y="2410"/>
                    <a:pt x="7696" y="2352"/>
                    <a:pt x="7765" y="2352"/>
                  </a:cubicBezTo>
                  <a:cubicBezTo>
                    <a:pt x="7797" y="2352"/>
                    <a:pt x="7830" y="2364"/>
                    <a:pt x="7863" y="2397"/>
                  </a:cubicBezTo>
                  <a:cubicBezTo>
                    <a:pt x="7842" y="2481"/>
                    <a:pt x="7737" y="2544"/>
                    <a:pt x="7821" y="2649"/>
                  </a:cubicBezTo>
                  <a:cubicBezTo>
                    <a:pt x="7905" y="2755"/>
                    <a:pt x="7821" y="2839"/>
                    <a:pt x="7800" y="2923"/>
                  </a:cubicBezTo>
                  <a:cubicBezTo>
                    <a:pt x="7926" y="3007"/>
                    <a:pt x="8010" y="3154"/>
                    <a:pt x="7989" y="3301"/>
                  </a:cubicBezTo>
                  <a:cubicBezTo>
                    <a:pt x="7989" y="3343"/>
                    <a:pt x="7926" y="3448"/>
                    <a:pt x="8052" y="3469"/>
                  </a:cubicBezTo>
                  <a:cubicBezTo>
                    <a:pt x="8052" y="3453"/>
                    <a:pt x="8077" y="3413"/>
                    <a:pt x="8088" y="3413"/>
                  </a:cubicBezTo>
                  <a:cubicBezTo>
                    <a:pt x="8092" y="3413"/>
                    <a:pt x="8094" y="3417"/>
                    <a:pt x="8094" y="3427"/>
                  </a:cubicBezTo>
                  <a:cubicBezTo>
                    <a:pt x="8094" y="3469"/>
                    <a:pt x="8073" y="3469"/>
                    <a:pt x="8052" y="3469"/>
                  </a:cubicBezTo>
                  <a:cubicBezTo>
                    <a:pt x="8073" y="3554"/>
                    <a:pt x="7989" y="3638"/>
                    <a:pt x="7989" y="3722"/>
                  </a:cubicBezTo>
                  <a:cubicBezTo>
                    <a:pt x="8032" y="3793"/>
                    <a:pt x="8075" y="3835"/>
                    <a:pt x="8131" y="3835"/>
                  </a:cubicBezTo>
                  <a:cubicBezTo>
                    <a:pt x="8158" y="3835"/>
                    <a:pt x="8187" y="3826"/>
                    <a:pt x="8221" y="3806"/>
                  </a:cubicBezTo>
                  <a:cubicBezTo>
                    <a:pt x="8263" y="3764"/>
                    <a:pt x="8221" y="3701"/>
                    <a:pt x="8242" y="3680"/>
                  </a:cubicBezTo>
                  <a:cubicBezTo>
                    <a:pt x="8271" y="3660"/>
                    <a:pt x="8300" y="3653"/>
                    <a:pt x="8327" y="3653"/>
                  </a:cubicBezTo>
                  <a:cubicBezTo>
                    <a:pt x="8395" y="3653"/>
                    <a:pt x="8458" y="3696"/>
                    <a:pt x="8519" y="3696"/>
                  </a:cubicBezTo>
                  <a:cubicBezTo>
                    <a:pt x="8539" y="3696"/>
                    <a:pt x="8558" y="3691"/>
                    <a:pt x="8578" y="3680"/>
                  </a:cubicBezTo>
                  <a:lnTo>
                    <a:pt x="8578" y="3680"/>
                  </a:lnTo>
                  <a:cubicBezTo>
                    <a:pt x="8641" y="3743"/>
                    <a:pt x="8536" y="3869"/>
                    <a:pt x="8641" y="3890"/>
                  </a:cubicBezTo>
                  <a:cubicBezTo>
                    <a:pt x="8672" y="3902"/>
                    <a:pt x="8704" y="3906"/>
                    <a:pt x="8735" y="3906"/>
                  </a:cubicBezTo>
                  <a:cubicBezTo>
                    <a:pt x="8769" y="3906"/>
                    <a:pt x="8803" y="3902"/>
                    <a:pt x="8839" y="3902"/>
                  </a:cubicBezTo>
                  <a:cubicBezTo>
                    <a:pt x="8883" y="3902"/>
                    <a:pt x="8929" y="3907"/>
                    <a:pt x="8978" y="3932"/>
                  </a:cubicBezTo>
                  <a:lnTo>
                    <a:pt x="8830" y="3995"/>
                  </a:lnTo>
                  <a:cubicBezTo>
                    <a:pt x="9104" y="4142"/>
                    <a:pt x="9356" y="4352"/>
                    <a:pt x="9566" y="4584"/>
                  </a:cubicBezTo>
                  <a:cubicBezTo>
                    <a:pt x="9692" y="4584"/>
                    <a:pt x="9629" y="4458"/>
                    <a:pt x="9713" y="4458"/>
                  </a:cubicBezTo>
                  <a:cubicBezTo>
                    <a:pt x="9713" y="4416"/>
                    <a:pt x="9734" y="4394"/>
                    <a:pt x="9776" y="4394"/>
                  </a:cubicBezTo>
                  <a:cubicBezTo>
                    <a:pt x="9818" y="4247"/>
                    <a:pt x="9692" y="4184"/>
                    <a:pt x="9650" y="4100"/>
                  </a:cubicBezTo>
                  <a:cubicBezTo>
                    <a:pt x="9671" y="3995"/>
                    <a:pt x="9755" y="4016"/>
                    <a:pt x="9797" y="3995"/>
                  </a:cubicBezTo>
                  <a:cubicBezTo>
                    <a:pt x="9840" y="3953"/>
                    <a:pt x="9818" y="3869"/>
                    <a:pt x="9882" y="3848"/>
                  </a:cubicBezTo>
                  <a:lnTo>
                    <a:pt x="9966" y="3974"/>
                  </a:lnTo>
                  <a:cubicBezTo>
                    <a:pt x="10050" y="3974"/>
                    <a:pt x="10008" y="4037"/>
                    <a:pt x="10050" y="4079"/>
                  </a:cubicBezTo>
                  <a:cubicBezTo>
                    <a:pt x="10081" y="4087"/>
                    <a:pt x="10114" y="4092"/>
                    <a:pt x="10148" y="4092"/>
                  </a:cubicBezTo>
                  <a:cubicBezTo>
                    <a:pt x="10208" y="4092"/>
                    <a:pt x="10270" y="4077"/>
                    <a:pt x="10323" y="4037"/>
                  </a:cubicBezTo>
                  <a:cubicBezTo>
                    <a:pt x="10428" y="4184"/>
                    <a:pt x="10554" y="4289"/>
                    <a:pt x="10638" y="4416"/>
                  </a:cubicBezTo>
                  <a:cubicBezTo>
                    <a:pt x="10744" y="4521"/>
                    <a:pt x="10933" y="4647"/>
                    <a:pt x="10996" y="4731"/>
                  </a:cubicBezTo>
                  <a:cubicBezTo>
                    <a:pt x="11049" y="4802"/>
                    <a:pt x="11132" y="4888"/>
                    <a:pt x="11220" y="4888"/>
                  </a:cubicBezTo>
                  <a:cubicBezTo>
                    <a:pt x="11236" y="4888"/>
                    <a:pt x="11253" y="4885"/>
                    <a:pt x="11269" y="4878"/>
                  </a:cubicBezTo>
                  <a:cubicBezTo>
                    <a:pt x="11290" y="4868"/>
                    <a:pt x="11309" y="4864"/>
                    <a:pt x="11326" y="4864"/>
                  </a:cubicBezTo>
                  <a:cubicBezTo>
                    <a:pt x="11377" y="4864"/>
                    <a:pt x="11416" y="4899"/>
                    <a:pt x="11479" y="4899"/>
                  </a:cubicBezTo>
                  <a:lnTo>
                    <a:pt x="11437" y="4983"/>
                  </a:lnTo>
                  <a:cubicBezTo>
                    <a:pt x="11479" y="5046"/>
                    <a:pt x="11521" y="5088"/>
                    <a:pt x="11585" y="5130"/>
                  </a:cubicBezTo>
                  <a:cubicBezTo>
                    <a:pt x="11669" y="5025"/>
                    <a:pt x="11542" y="4941"/>
                    <a:pt x="11585" y="4836"/>
                  </a:cubicBezTo>
                  <a:cubicBezTo>
                    <a:pt x="11606" y="4815"/>
                    <a:pt x="11521" y="4752"/>
                    <a:pt x="11500" y="4710"/>
                  </a:cubicBezTo>
                  <a:cubicBezTo>
                    <a:pt x="11479" y="4703"/>
                    <a:pt x="11458" y="4703"/>
                    <a:pt x="11440" y="4703"/>
                  </a:cubicBezTo>
                  <a:lnTo>
                    <a:pt x="11440" y="4703"/>
                  </a:lnTo>
                  <a:cubicBezTo>
                    <a:pt x="11402" y="4703"/>
                    <a:pt x="11374" y="4703"/>
                    <a:pt x="11374" y="4647"/>
                  </a:cubicBezTo>
                  <a:cubicBezTo>
                    <a:pt x="11290" y="4563"/>
                    <a:pt x="11311" y="4458"/>
                    <a:pt x="11269" y="4352"/>
                  </a:cubicBezTo>
                  <a:lnTo>
                    <a:pt x="11269" y="4352"/>
                  </a:lnTo>
                  <a:cubicBezTo>
                    <a:pt x="11374" y="4437"/>
                    <a:pt x="11479" y="4521"/>
                    <a:pt x="11564" y="4647"/>
                  </a:cubicBezTo>
                  <a:cubicBezTo>
                    <a:pt x="11620" y="4692"/>
                    <a:pt x="11688" y="4713"/>
                    <a:pt x="11759" y="4713"/>
                  </a:cubicBezTo>
                  <a:cubicBezTo>
                    <a:pt x="11820" y="4713"/>
                    <a:pt x="11883" y="4697"/>
                    <a:pt x="11942" y="4668"/>
                  </a:cubicBezTo>
                  <a:cubicBezTo>
                    <a:pt x="12047" y="4626"/>
                    <a:pt x="12131" y="4584"/>
                    <a:pt x="12110" y="4437"/>
                  </a:cubicBezTo>
                  <a:cubicBezTo>
                    <a:pt x="11984" y="4331"/>
                    <a:pt x="11879" y="4226"/>
                    <a:pt x="11774" y="4100"/>
                  </a:cubicBezTo>
                  <a:cubicBezTo>
                    <a:pt x="11745" y="4114"/>
                    <a:pt x="11716" y="4148"/>
                    <a:pt x="11681" y="4148"/>
                  </a:cubicBezTo>
                  <a:cubicBezTo>
                    <a:pt x="11664" y="4148"/>
                    <a:pt x="11647" y="4141"/>
                    <a:pt x="11627" y="4121"/>
                  </a:cubicBezTo>
                  <a:cubicBezTo>
                    <a:pt x="11606" y="4016"/>
                    <a:pt x="11648" y="3890"/>
                    <a:pt x="11564" y="3785"/>
                  </a:cubicBezTo>
                  <a:cubicBezTo>
                    <a:pt x="11521" y="3785"/>
                    <a:pt x="11500" y="3764"/>
                    <a:pt x="11500" y="3722"/>
                  </a:cubicBezTo>
                  <a:cubicBezTo>
                    <a:pt x="11374" y="3722"/>
                    <a:pt x="11269" y="3659"/>
                    <a:pt x="11227" y="3554"/>
                  </a:cubicBezTo>
                  <a:cubicBezTo>
                    <a:pt x="11197" y="3568"/>
                    <a:pt x="11168" y="3575"/>
                    <a:pt x="11140" y="3575"/>
                  </a:cubicBezTo>
                  <a:cubicBezTo>
                    <a:pt x="11089" y="3575"/>
                    <a:pt x="11044" y="3552"/>
                    <a:pt x="11017" y="3511"/>
                  </a:cubicBezTo>
                  <a:cubicBezTo>
                    <a:pt x="10954" y="3427"/>
                    <a:pt x="10933" y="3343"/>
                    <a:pt x="10933" y="3259"/>
                  </a:cubicBezTo>
                  <a:cubicBezTo>
                    <a:pt x="10765" y="3175"/>
                    <a:pt x="10638" y="3028"/>
                    <a:pt x="10575" y="2860"/>
                  </a:cubicBezTo>
                  <a:cubicBezTo>
                    <a:pt x="10470" y="2839"/>
                    <a:pt x="10470" y="2755"/>
                    <a:pt x="10428" y="2692"/>
                  </a:cubicBezTo>
                  <a:cubicBezTo>
                    <a:pt x="10411" y="2694"/>
                    <a:pt x="10395" y="2695"/>
                    <a:pt x="10379" y="2695"/>
                  </a:cubicBezTo>
                  <a:cubicBezTo>
                    <a:pt x="10144" y="2695"/>
                    <a:pt x="10058" y="2418"/>
                    <a:pt x="9861" y="2418"/>
                  </a:cubicBezTo>
                  <a:lnTo>
                    <a:pt x="9818" y="2271"/>
                  </a:lnTo>
                  <a:cubicBezTo>
                    <a:pt x="9797" y="2276"/>
                    <a:pt x="9776" y="2279"/>
                    <a:pt x="9756" y="2279"/>
                  </a:cubicBezTo>
                  <a:cubicBezTo>
                    <a:pt x="9694" y="2279"/>
                    <a:pt x="9635" y="2255"/>
                    <a:pt x="9587" y="2208"/>
                  </a:cubicBezTo>
                  <a:cubicBezTo>
                    <a:pt x="9482" y="2061"/>
                    <a:pt x="9314" y="2040"/>
                    <a:pt x="9167" y="1977"/>
                  </a:cubicBezTo>
                  <a:cubicBezTo>
                    <a:pt x="9104" y="1787"/>
                    <a:pt x="8914" y="1724"/>
                    <a:pt x="8809" y="1577"/>
                  </a:cubicBezTo>
                  <a:cubicBezTo>
                    <a:pt x="8777" y="1593"/>
                    <a:pt x="8745" y="1633"/>
                    <a:pt x="8714" y="1633"/>
                  </a:cubicBezTo>
                  <a:cubicBezTo>
                    <a:pt x="8703" y="1633"/>
                    <a:pt x="8693" y="1629"/>
                    <a:pt x="8683" y="1619"/>
                  </a:cubicBezTo>
                  <a:cubicBezTo>
                    <a:pt x="8662" y="1577"/>
                    <a:pt x="8599" y="1556"/>
                    <a:pt x="8599" y="1514"/>
                  </a:cubicBezTo>
                  <a:lnTo>
                    <a:pt x="8599" y="1472"/>
                  </a:lnTo>
                  <a:cubicBezTo>
                    <a:pt x="8494" y="1388"/>
                    <a:pt x="8452" y="1283"/>
                    <a:pt x="8305" y="1241"/>
                  </a:cubicBezTo>
                  <a:cubicBezTo>
                    <a:pt x="8158" y="1199"/>
                    <a:pt x="8137" y="1094"/>
                    <a:pt x="8052" y="1031"/>
                  </a:cubicBezTo>
                  <a:lnTo>
                    <a:pt x="8052" y="1031"/>
                  </a:lnTo>
                  <a:cubicBezTo>
                    <a:pt x="8101" y="1037"/>
                    <a:pt x="8136" y="1041"/>
                    <a:pt x="8163" y="1041"/>
                  </a:cubicBezTo>
                  <a:cubicBezTo>
                    <a:pt x="8231" y="1041"/>
                    <a:pt x="8257" y="1015"/>
                    <a:pt x="8347" y="925"/>
                  </a:cubicBezTo>
                  <a:cubicBezTo>
                    <a:pt x="8221" y="862"/>
                    <a:pt x="8137" y="757"/>
                    <a:pt x="8073" y="631"/>
                  </a:cubicBezTo>
                  <a:lnTo>
                    <a:pt x="8094" y="568"/>
                  </a:lnTo>
                  <a:cubicBezTo>
                    <a:pt x="8010" y="505"/>
                    <a:pt x="7905" y="484"/>
                    <a:pt x="7800" y="484"/>
                  </a:cubicBezTo>
                  <a:cubicBezTo>
                    <a:pt x="7800" y="442"/>
                    <a:pt x="7758" y="421"/>
                    <a:pt x="7716" y="421"/>
                  </a:cubicBezTo>
                  <a:cubicBezTo>
                    <a:pt x="7590" y="442"/>
                    <a:pt x="7464" y="463"/>
                    <a:pt x="7338" y="526"/>
                  </a:cubicBezTo>
                  <a:lnTo>
                    <a:pt x="7127" y="421"/>
                  </a:lnTo>
                  <a:cubicBezTo>
                    <a:pt x="7127" y="547"/>
                    <a:pt x="7043" y="589"/>
                    <a:pt x="6980" y="652"/>
                  </a:cubicBezTo>
                  <a:cubicBezTo>
                    <a:pt x="6833" y="631"/>
                    <a:pt x="6917" y="505"/>
                    <a:pt x="6833" y="442"/>
                  </a:cubicBezTo>
                  <a:cubicBezTo>
                    <a:pt x="6818" y="457"/>
                    <a:pt x="6803" y="472"/>
                    <a:pt x="6781" y="472"/>
                  </a:cubicBezTo>
                  <a:cubicBezTo>
                    <a:pt x="6772" y="472"/>
                    <a:pt x="6761" y="469"/>
                    <a:pt x="6749" y="463"/>
                  </a:cubicBezTo>
                  <a:cubicBezTo>
                    <a:pt x="6602" y="400"/>
                    <a:pt x="6455" y="358"/>
                    <a:pt x="6328" y="295"/>
                  </a:cubicBezTo>
                  <a:cubicBezTo>
                    <a:pt x="6286" y="295"/>
                    <a:pt x="6244" y="316"/>
                    <a:pt x="6265" y="337"/>
                  </a:cubicBezTo>
                  <a:cubicBezTo>
                    <a:pt x="6307" y="379"/>
                    <a:pt x="6413" y="358"/>
                    <a:pt x="6349" y="463"/>
                  </a:cubicBezTo>
                  <a:cubicBezTo>
                    <a:pt x="6286" y="505"/>
                    <a:pt x="6202" y="484"/>
                    <a:pt x="6160" y="526"/>
                  </a:cubicBezTo>
                  <a:cubicBezTo>
                    <a:pt x="6118" y="505"/>
                    <a:pt x="6160" y="442"/>
                    <a:pt x="6055" y="442"/>
                  </a:cubicBezTo>
                  <a:cubicBezTo>
                    <a:pt x="6055" y="442"/>
                    <a:pt x="6055" y="477"/>
                    <a:pt x="6037" y="477"/>
                  </a:cubicBezTo>
                  <a:cubicBezTo>
                    <a:pt x="6031" y="477"/>
                    <a:pt x="6024" y="473"/>
                    <a:pt x="6013" y="463"/>
                  </a:cubicBezTo>
                  <a:cubicBezTo>
                    <a:pt x="5992" y="337"/>
                    <a:pt x="6013" y="211"/>
                    <a:pt x="6055" y="106"/>
                  </a:cubicBezTo>
                  <a:cubicBezTo>
                    <a:pt x="6076" y="106"/>
                    <a:pt x="6034" y="84"/>
                    <a:pt x="6034" y="63"/>
                  </a:cubicBezTo>
                  <a:cubicBezTo>
                    <a:pt x="6023" y="61"/>
                    <a:pt x="6012" y="59"/>
                    <a:pt x="6003" y="59"/>
                  </a:cubicBezTo>
                  <a:cubicBezTo>
                    <a:pt x="5944" y="59"/>
                    <a:pt x="5923" y="111"/>
                    <a:pt x="5887" y="148"/>
                  </a:cubicBezTo>
                  <a:cubicBezTo>
                    <a:pt x="5908" y="190"/>
                    <a:pt x="5908" y="190"/>
                    <a:pt x="5866" y="232"/>
                  </a:cubicBezTo>
                  <a:cubicBezTo>
                    <a:pt x="5761" y="190"/>
                    <a:pt x="5887" y="63"/>
                    <a:pt x="578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822386" y="2917314"/>
              <a:ext cx="8467" cy="9551"/>
            </a:xfrm>
            <a:custGeom>
              <a:avLst/>
              <a:gdLst/>
              <a:ahLst/>
              <a:cxnLst/>
              <a:rect l="l" t="t" r="r" b="b"/>
              <a:pathLst>
                <a:path w="821" h="912" extrusionOk="0">
                  <a:moveTo>
                    <a:pt x="169" y="190"/>
                  </a:moveTo>
                  <a:cubicBezTo>
                    <a:pt x="169" y="205"/>
                    <a:pt x="179" y="220"/>
                    <a:pt x="170" y="220"/>
                  </a:cubicBezTo>
                  <a:cubicBezTo>
                    <a:pt x="167" y="220"/>
                    <a:pt x="160" y="217"/>
                    <a:pt x="148" y="211"/>
                  </a:cubicBezTo>
                  <a:cubicBezTo>
                    <a:pt x="127" y="211"/>
                    <a:pt x="148" y="190"/>
                    <a:pt x="148" y="190"/>
                  </a:cubicBezTo>
                  <a:cubicBezTo>
                    <a:pt x="148" y="190"/>
                    <a:pt x="169" y="211"/>
                    <a:pt x="169" y="211"/>
                  </a:cubicBezTo>
                  <a:lnTo>
                    <a:pt x="169" y="190"/>
                  </a:lnTo>
                  <a:close/>
                  <a:moveTo>
                    <a:pt x="473" y="668"/>
                  </a:moveTo>
                  <a:cubicBezTo>
                    <a:pt x="479" y="668"/>
                    <a:pt x="484" y="673"/>
                    <a:pt x="484" y="694"/>
                  </a:cubicBezTo>
                  <a:cubicBezTo>
                    <a:pt x="477" y="701"/>
                    <a:pt x="470" y="704"/>
                    <a:pt x="464" y="704"/>
                  </a:cubicBezTo>
                  <a:cubicBezTo>
                    <a:pt x="451" y="704"/>
                    <a:pt x="442" y="694"/>
                    <a:pt x="442" y="694"/>
                  </a:cubicBezTo>
                  <a:cubicBezTo>
                    <a:pt x="442" y="694"/>
                    <a:pt x="463" y="673"/>
                    <a:pt x="463" y="673"/>
                  </a:cubicBezTo>
                  <a:cubicBezTo>
                    <a:pt x="463" y="673"/>
                    <a:pt x="468" y="668"/>
                    <a:pt x="473" y="668"/>
                  </a:cubicBezTo>
                  <a:close/>
                  <a:moveTo>
                    <a:pt x="232" y="1"/>
                  </a:moveTo>
                  <a:cubicBezTo>
                    <a:pt x="105" y="106"/>
                    <a:pt x="21" y="232"/>
                    <a:pt x="0" y="400"/>
                  </a:cubicBezTo>
                  <a:cubicBezTo>
                    <a:pt x="148" y="484"/>
                    <a:pt x="148" y="652"/>
                    <a:pt x="253" y="779"/>
                  </a:cubicBezTo>
                  <a:cubicBezTo>
                    <a:pt x="421" y="779"/>
                    <a:pt x="556" y="911"/>
                    <a:pt x="717" y="911"/>
                  </a:cubicBezTo>
                  <a:cubicBezTo>
                    <a:pt x="737" y="911"/>
                    <a:pt x="757" y="909"/>
                    <a:pt x="778" y="905"/>
                  </a:cubicBezTo>
                  <a:cubicBezTo>
                    <a:pt x="820" y="800"/>
                    <a:pt x="715" y="779"/>
                    <a:pt x="736" y="694"/>
                  </a:cubicBezTo>
                  <a:cubicBezTo>
                    <a:pt x="736" y="610"/>
                    <a:pt x="736" y="526"/>
                    <a:pt x="736" y="442"/>
                  </a:cubicBezTo>
                  <a:cubicBezTo>
                    <a:pt x="673" y="421"/>
                    <a:pt x="589" y="379"/>
                    <a:pt x="610" y="295"/>
                  </a:cubicBezTo>
                  <a:cubicBezTo>
                    <a:pt x="505" y="274"/>
                    <a:pt x="589" y="169"/>
                    <a:pt x="505" y="106"/>
                  </a:cubicBezTo>
                  <a:cubicBezTo>
                    <a:pt x="503" y="104"/>
                    <a:pt x="502" y="103"/>
                    <a:pt x="500" y="103"/>
                  </a:cubicBezTo>
                  <a:cubicBezTo>
                    <a:pt x="487" y="103"/>
                    <a:pt x="483" y="166"/>
                    <a:pt x="463" y="166"/>
                  </a:cubicBezTo>
                  <a:cubicBezTo>
                    <a:pt x="457" y="166"/>
                    <a:pt x="450" y="161"/>
                    <a:pt x="442" y="148"/>
                  </a:cubicBezTo>
                  <a:cubicBezTo>
                    <a:pt x="400" y="85"/>
                    <a:pt x="484" y="64"/>
                    <a:pt x="463" y="1"/>
                  </a:cubicBezTo>
                  <a:lnTo>
                    <a:pt x="463" y="1"/>
                  </a:lnTo>
                  <a:cubicBezTo>
                    <a:pt x="431" y="11"/>
                    <a:pt x="395" y="16"/>
                    <a:pt x="355" y="16"/>
                  </a:cubicBezTo>
                  <a:cubicBezTo>
                    <a:pt x="316" y="16"/>
                    <a:pt x="274" y="11"/>
                    <a:pt x="23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740866" y="2975447"/>
              <a:ext cx="8683" cy="12117"/>
            </a:xfrm>
            <a:custGeom>
              <a:avLst/>
              <a:gdLst/>
              <a:ahLst/>
              <a:cxnLst/>
              <a:rect l="l" t="t" r="r" b="b"/>
              <a:pathLst>
                <a:path w="842" h="1157" extrusionOk="0">
                  <a:moveTo>
                    <a:pt x="126" y="0"/>
                  </a:moveTo>
                  <a:cubicBezTo>
                    <a:pt x="63" y="21"/>
                    <a:pt x="42" y="84"/>
                    <a:pt x="42" y="147"/>
                  </a:cubicBezTo>
                  <a:cubicBezTo>
                    <a:pt x="63" y="210"/>
                    <a:pt x="42" y="273"/>
                    <a:pt x="0" y="315"/>
                  </a:cubicBezTo>
                  <a:cubicBezTo>
                    <a:pt x="147" y="589"/>
                    <a:pt x="358" y="862"/>
                    <a:pt x="568" y="1093"/>
                  </a:cubicBezTo>
                  <a:lnTo>
                    <a:pt x="631" y="1051"/>
                  </a:lnTo>
                  <a:cubicBezTo>
                    <a:pt x="673" y="1093"/>
                    <a:pt x="652" y="1156"/>
                    <a:pt x="715" y="1156"/>
                  </a:cubicBezTo>
                  <a:cubicBezTo>
                    <a:pt x="715" y="1114"/>
                    <a:pt x="757" y="1093"/>
                    <a:pt x="778" y="1093"/>
                  </a:cubicBezTo>
                  <a:cubicBezTo>
                    <a:pt x="841" y="988"/>
                    <a:pt x="673" y="967"/>
                    <a:pt x="673" y="925"/>
                  </a:cubicBezTo>
                  <a:cubicBezTo>
                    <a:pt x="694" y="799"/>
                    <a:pt x="547" y="799"/>
                    <a:pt x="547" y="736"/>
                  </a:cubicBezTo>
                  <a:cubicBezTo>
                    <a:pt x="547" y="673"/>
                    <a:pt x="526" y="610"/>
                    <a:pt x="568" y="547"/>
                  </a:cubicBezTo>
                  <a:lnTo>
                    <a:pt x="631" y="610"/>
                  </a:lnTo>
                  <a:cubicBezTo>
                    <a:pt x="673" y="568"/>
                    <a:pt x="715" y="547"/>
                    <a:pt x="715" y="484"/>
                  </a:cubicBezTo>
                  <a:cubicBezTo>
                    <a:pt x="652" y="463"/>
                    <a:pt x="610" y="400"/>
                    <a:pt x="610" y="336"/>
                  </a:cubicBezTo>
                  <a:cubicBezTo>
                    <a:pt x="610" y="315"/>
                    <a:pt x="568" y="315"/>
                    <a:pt x="547" y="294"/>
                  </a:cubicBezTo>
                  <a:cubicBezTo>
                    <a:pt x="547" y="310"/>
                    <a:pt x="523" y="351"/>
                    <a:pt x="511" y="351"/>
                  </a:cubicBezTo>
                  <a:cubicBezTo>
                    <a:pt x="507" y="351"/>
                    <a:pt x="505" y="347"/>
                    <a:pt x="505" y="336"/>
                  </a:cubicBezTo>
                  <a:cubicBezTo>
                    <a:pt x="484" y="294"/>
                    <a:pt x="526" y="294"/>
                    <a:pt x="547" y="294"/>
                  </a:cubicBezTo>
                  <a:cubicBezTo>
                    <a:pt x="463" y="210"/>
                    <a:pt x="337" y="189"/>
                    <a:pt x="337" y="63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834740" y="2899699"/>
              <a:ext cx="9766" cy="9760"/>
            </a:xfrm>
            <a:custGeom>
              <a:avLst/>
              <a:gdLst/>
              <a:ahLst/>
              <a:cxnLst/>
              <a:rect l="l" t="t" r="r" b="b"/>
              <a:pathLst>
                <a:path w="947" h="932" extrusionOk="0">
                  <a:moveTo>
                    <a:pt x="253" y="127"/>
                  </a:moveTo>
                  <a:cubicBezTo>
                    <a:pt x="253" y="137"/>
                    <a:pt x="258" y="137"/>
                    <a:pt x="264" y="137"/>
                  </a:cubicBezTo>
                  <a:cubicBezTo>
                    <a:pt x="269" y="137"/>
                    <a:pt x="274" y="137"/>
                    <a:pt x="274" y="148"/>
                  </a:cubicBezTo>
                  <a:cubicBezTo>
                    <a:pt x="265" y="166"/>
                    <a:pt x="256" y="172"/>
                    <a:pt x="249" y="172"/>
                  </a:cubicBezTo>
                  <a:cubicBezTo>
                    <a:pt x="239" y="172"/>
                    <a:pt x="232" y="160"/>
                    <a:pt x="232" y="148"/>
                  </a:cubicBezTo>
                  <a:cubicBezTo>
                    <a:pt x="232" y="148"/>
                    <a:pt x="253" y="127"/>
                    <a:pt x="253" y="127"/>
                  </a:cubicBezTo>
                  <a:close/>
                  <a:moveTo>
                    <a:pt x="169" y="1"/>
                  </a:moveTo>
                  <a:cubicBezTo>
                    <a:pt x="127" y="64"/>
                    <a:pt x="64" y="106"/>
                    <a:pt x="22" y="169"/>
                  </a:cubicBezTo>
                  <a:cubicBezTo>
                    <a:pt x="1" y="211"/>
                    <a:pt x="1" y="295"/>
                    <a:pt x="85" y="316"/>
                  </a:cubicBezTo>
                  <a:lnTo>
                    <a:pt x="85" y="190"/>
                  </a:lnTo>
                  <a:cubicBezTo>
                    <a:pt x="169" y="253"/>
                    <a:pt x="148" y="295"/>
                    <a:pt x="85" y="316"/>
                  </a:cubicBezTo>
                  <a:cubicBezTo>
                    <a:pt x="211" y="400"/>
                    <a:pt x="253" y="547"/>
                    <a:pt x="379" y="610"/>
                  </a:cubicBezTo>
                  <a:cubicBezTo>
                    <a:pt x="400" y="617"/>
                    <a:pt x="424" y="617"/>
                    <a:pt x="448" y="617"/>
                  </a:cubicBezTo>
                  <a:lnTo>
                    <a:pt x="448" y="617"/>
                  </a:lnTo>
                  <a:cubicBezTo>
                    <a:pt x="496" y="617"/>
                    <a:pt x="547" y="617"/>
                    <a:pt x="589" y="673"/>
                  </a:cubicBezTo>
                  <a:lnTo>
                    <a:pt x="589" y="863"/>
                  </a:lnTo>
                  <a:cubicBezTo>
                    <a:pt x="631" y="863"/>
                    <a:pt x="653" y="905"/>
                    <a:pt x="653" y="926"/>
                  </a:cubicBezTo>
                  <a:cubicBezTo>
                    <a:pt x="684" y="926"/>
                    <a:pt x="716" y="931"/>
                    <a:pt x="745" y="931"/>
                  </a:cubicBezTo>
                  <a:cubicBezTo>
                    <a:pt x="773" y="931"/>
                    <a:pt x="800" y="926"/>
                    <a:pt x="821" y="905"/>
                  </a:cubicBezTo>
                  <a:cubicBezTo>
                    <a:pt x="821" y="821"/>
                    <a:pt x="695" y="821"/>
                    <a:pt x="716" y="716"/>
                  </a:cubicBezTo>
                  <a:cubicBezTo>
                    <a:pt x="772" y="716"/>
                    <a:pt x="818" y="753"/>
                    <a:pt x="868" y="753"/>
                  </a:cubicBezTo>
                  <a:cubicBezTo>
                    <a:pt x="893" y="753"/>
                    <a:pt x="919" y="744"/>
                    <a:pt x="947" y="716"/>
                  </a:cubicBezTo>
                  <a:cubicBezTo>
                    <a:pt x="926" y="652"/>
                    <a:pt x="905" y="610"/>
                    <a:pt x="863" y="547"/>
                  </a:cubicBezTo>
                  <a:cubicBezTo>
                    <a:pt x="695" y="400"/>
                    <a:pt x="589" y="211"/>
                    <a:pt x="505" y="22"/>
                  </a:cubicBezTo>
                  <a:cubicBezTo>
                    <a:pt x="489" y="13"/>
                    <a:pt x="473" y="10"/>
                    <a:pt x="460" y="10"/>
                  </a:cubicBezTo>
                  <a:cubicBezTo>
                    <a:pt x="406" y="10"/>
                    <a:pt x="379" y="64"/>
                    <a:pt x="379" y="64"/>
                  </a:cubicBezTo>
                  <a:cubicBezTo>
                    <a:pt x="274" y="43"/>
                    <a:pt x="253" y="1"/>
                    <a:pt x="16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757778" y="2974787"/>
              <a:ext cx="7590" cy="12117"/>
            </a:xfrm>
            <a:custGeom>
              <a:avLst/>
              <a:gdLst/>
              <a:ahLst/>
              <a:cxnLst/>
              <a:rect l="l" t="t" r="r" b="b"/>
              <a:pathLst>
                <a:path w="736" h="1157" extrusionOk="0">
                  <a:moveTo>
                    <a:pt x="168" y="0"/>
                  </a:moveTo>
                  <a:cubicBezTo>
                    <a:pt x="105" y="42"/>
                    <a:pt x="21" y="21"/>
                    <a:pt x="0" y="126"/>
                  </a:cubicBezTo>
                  <a:cubicBezTo>
                    <a:pt x="126" y="336"/>
                    <a:pt x="358" y="526"/>
                    <a:pt x="315" y="820"/>
                  </a:cubicBezTo>
                  <a:lnTo>
                    <a:pt x="400" y="883"/>
                  </a:lnTo>
                  <a:cubicBezTo>
                    <a:pt x="463" y="946"/>
                    <a:pt x="379" y="967"/>
                    <a:pt x="400" y="1030"/>
                  </a:cubicBezTo>
                  <a:cubicBezTo>
                    <a:pt x="498" y="1030"/>
                    <a:pt x="522" y="1122"/>
                    <a:pt x="611" y="1151"/>
                  </a:cubicBezTo>
                  <a:lnTo>
                    <a:pt x="611" y="1151"/>
                  </a:lnTo>
                  <a:cubicBezTo>
                    <a:pt x="616" y="1129"/>
                    <a:pt x="654" y="1093"/>
                    <a:pt x="673" y="1093"/>
                  </a:cubicBezTo>
                  <a:cubicBezTo>
                    <a:pt x="673" y="1030"/>
                    <a:pt x="673" y="946"/>
                    <a:pt x="736" y="883"/>
                  </a:cubicBezTo>
                  <a:lnTo>
                    <a:pt x="610" y="757"/>
                  </a:lnTo>
                  <a:cubicBezTo>
                    <a:pt x="631" y="610"/>
                    <a:pt x="610" y="484"/>
                    <a:pt x="547" y="357"/>
                  </a:cubicBezTo>
                  <a:lnTo>
                    <a:pt x="315" y="42"/>
                  </a:lnTo>
                  <a:cubicBezTo>
                    <a:pt x="294" y="105"/>
                    <a:pt x="273" y="105"/>
                    <a:pt x="210" y="105"/>
                  </a:cubicBezTo>
                  <a:lnTo>
                    <a:pt x="168" y="0"/>
                  </a:lnTo>
                  <a:close/>
                  <a:moveTo>
                    <a:pt x="611" y="1151"/>
                  </a:moveTo>
                  <a:cubicBezTo>
                    <a:pt x="610" y="1153"/>
                    <a:pt x="610" y="1155"/>
                    <a:pt x="610" y="1156"/>
                  </a:cubicBezTo>
                  <a:lnTo>
                    <a:pt x="631" y="1156"/>
                  </a:lnTo>
                  <a:cubicBezTo>
                    <a:pt x="624" y="1155"/>
                    <a:pt x="617" y="1153"/>
                    <a:pt x="611" y="115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752354" y="2962670"/>
              <a:ext cx="6518" cy="12567"/>
            </a:xfrm>
            <a:custGeom>
              <a:avLst/>
              <a:gdLst/>
              <a:ahLst/>
              <a:cxnLst/>
              <a:rect l="l" t="t" r="r" b="b"/>
              <a:pathLst>
                <a:path w="632" h="1200" extrusionOk="0">
                  <a:moveTo>
                    <a:pt x="190" y="316"/>
                  </a:moveTo>
                  <a:lnTo>
                    <a:pt x="211" y="337"/>
                  </a:lnTo>
                  <a:cubicBezTo>
                    <a:pt x="211" y="337"/>
                    <a:pt x="190" y="358"/>
                    <a:pt x="190" y="358"/>
                  </a:cubicBezTo>
                  <a:cubicBezTo>
                    <a:pt x="190" y="337"/>
                    <a:pt x="190" y="337"/>
                    <a:pt x="169" y="316"/>
                  </a:cubicBezTo>
                  <a:close/>
                  <a:moveTo>
                    <a:pt x="400" y="547"/>
                  </a:moveTo>
                  <a:lnTo>
                    <a:pt x="400" y="631"/>
                  </a:lnTo>
                  <a:cubicBezTo>
                    <a:pt x="393" y="634"/>
                    <a:pt x="387" y="635"/>
                    <a:pt x="381" y="635"/>
                  </a:cubicBezTo>
                  <a:cubicBezTo>
                    <a:pt x="336" y="635"/>
                    <a:pt x="332" y="568"/>
                    <a:pt x="295" y="568"/>
                  </a:cubicBezTo>
                  <a:cubicBezTo>
                    <a:pt x="330" y="551"/>
                    <a:pt x="365" y="548"/>
                    <a:pt x="400" y="547"/>
                  </a:cubicBezTo>
                  <a:close/>
                  <a:moveTo>
                    <a:pt x="253" y="1"/>
                  </a:moveTo>
                  <a:lnTo>
                    <a:pt x="253" y="1"/>
                  </a:lnTo>
                  <a:cubicBezTo>
                    <a:pt x="169" y="64"/>
                    <a:pt x="337" y="127"/>
                    <a:pt x="274" y="211"/>
                  </a:cubicBezTo>
                  <a:cubicBezTo>
                    <a:pt x="253" y="221"/>
                    <a:pt x="227" y="227"/>
                    <a:pt x="200" y="227"/>
                  </a:cubicBezTo>
                  <a:cubicBezTo>
                    <a:pt x="174" y="227"/>
                    <a:pt x="148" y="221"/>
                    <a:pt x="127" y="211"/>
                  </a:cubicBezTo>
                  <a:cubicBezTo>
                    <a:pt x="127" y="190"/>
                    <a:pt x="106" y="148"/>
                    <a:pt x="106" y="127"/>
                  </a:cubicBezTo>
                  <a:lnTo>
                    <a:pt x="85" y="106"/>
                  </a:lnTo>
                  <a:lnTo>
                    <a:pt x="43" y="148"/>
                  </a:lnTo>
                  <a:cubicBezTo>
                    <a:pt x="1" y="379"/>
                    <a:pt x="127" y="631"/>
                    <a:pt x="337" y="758"/>
                  </a:cubicBezTo>
                  <a:cubicBezTo>
                    <a:pt x="337" y="905"/>
                    <a:pt x="379" y="1073"/>
                    <a:pt x="442" y="1199"/>
                  </a:cubicBezTo>
                  <a:cubicBezTo>
                    <a:pt x="505" y="1157"/>
                    <a:pt x="484" y="1115"/>
                    <a:pt x="484" y="1031"/>
                  </a:cubicBezTo>
                  <a:cubicBezTo>
                    <a:pt x="484" y="947"/>
                    <a:pt x="589" y="968"/>
                    <a:pt x="589" y="905"/>
                  </a:cubicBezTo>
                  <a:cubicBezTo>
                    <a:pt x="610" y="863"/>
                    <a:pt x="631" y="779"/>
                    <a:pt x="526" y="779"/>
                  </a:cubicBezTo>
                  <a:cubicBezTo>
                    <a:pt x="526" y="779"/>
                    <a:pt x="547" y="821"/>
                    <a:pt x="505" y="821"/>
                  </a:cubicBezTo>
                  <a:cubicBezTo>
                    <a:pt x="499" y="824"/>
                    <a:pt x="494" y="825"/>
                    <a:pt x="491" y="825"/>
                  </a:cubicBezTo>
                  <a:cubicBezTo>
                    <a:pt x="468" y="825"/>
                    <a:pt x="481" y="779"/>
                    <a:pt x="463" y="779"/>
                  </a:cubicBezTo>
                  <a:cubicBezTo>
                    <a:pt x="442" y="779"/>
                    <a:pt x="379" y="758"/>
                    <a:pt x="421" y="737"/>
                  </a:cubicBezTo>
                  <a:cubicBezTo>
                    <a:pt x="463" y="737"/>
                    <a:pt x="463" y="758"/>
                    <a:pt x="463" y="779"/>
                  </a:cubicBezTo>
                  <a:lnTo>
                    <a:pt x="526" y="779"/>
                  </a:lnTo>
                  <a:cubicBezTo>
                    <a:pt x="526" y="695"/>
                    <a:pt x="484" y="590"/>
                    <a:pt x="400" y="547"/>
                  </a:cubicBezTo>
                  <a:lnTo>
                    <a:pt x="400" y="547"/>
                  </a:lnTo>
                  <a:cubicBezTo>
                    <a:pt x="407" y="547"/>
                    <a:pt x="414" y="547"/>
                    <a:pt x="421" y="547"/>
                  </a:cubicBezTo>
                  <a:lnTo>
                    <a:pt x="421" y="190"/>
                  </a:lnTo>
                  <a:cubicBezTo>
                    <a:pt x="337" y="148"/>
                    <a:pt x="358" y="22"/>
                    <a:pt x="25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"/>
            <p:cNvSpPr/>
            <p:nvPr/>
          </p:nvSpPr>
          <p:spPr>
            <a:xfrm>
              <a:off x="763625" y="2977394"/>
              <a:ext cx="5868" cy="6200"/>
            </a:xfrm>
            <a:custGeom>
              <a:avLst/>
              <a:gdLst/>
              <a:ahLst/>
              <a:cxnLst/>
              <a:rect l="l" t="t" r="r" b="b"/>
              <a:pathLst>
                <a:path w="569" h="592" extrusionOk="0">
                  <a:moveTo>
                    <a:pt x="68" y="0"/>
                  </a:moveTo>
                  <a:cubicBezTo>
                    <a:pt x="60" y="0"/>
                    <a:pt x="52" y="1"/>
                    <a:pt x="43" y="3"/>
                  </a:cubicBezTo>
                  <a:cubicBezTo>
                    <a:pt x="1" y="45"/>
                    <a:pt x="1" y="87"/>
                    <a:pt x="1" y="129"/>
                  </a:cubicBezTo>
                  <a:lnTo>
                    <a:pt x="106" y="129"/>
                  </a:lnTo>
                  <a:cubicBezTo>
                    <a:pt x="127" y="172"/>
                    <a:pt x="148" y="235"/>
                    <a:pt x="148" y="256"/>
                  </a:cubicBezTo>
                  <a:lnTo>
                    <a:pt x="442" y="466"/>
                  </a:lnTo>
                  <a:lnTo>
                    <a:pt x="379" y="592"/>
                  </a:lnTo>
                  <a:lnTo>
                    <a:pt x="379" y="592"/>
                  </a:lnTo>
                  <a:lnTo>
                    <a:pt x="568" y="487"/>
                  </a:lnTo>
                  <a:cubicBezTo>
                    <a:pt x="547" y="382"/>
                    <a:pt x="505" y="298"/>
                    <a:pt x="442" y="214"/>
                  </a:cubicBezTo>
                  <a:cubicBezTo>
                    <a:pt x="379" y="172"/>
                    <a:pt x="253" y="172"/>
                    <a:pt x="211" y="129"/>
                  </a:cubicBezTo>
                  <a:cubicBezTo>
                    <a:pt x="173" y="73"/>
                    <a:pt x="136" y="0"/>
                    <a:pt x="6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"/>
            <p:cNvSpPr/>
            <p:nvPr/>
          </p:nvSpPr>
          <p:spPr>
            <a:xfrm>
              <a:off x="749538" y="2942416"/>
              <a:ext cx="4775" cy="5739"/>
            </a:xfrm>
            <a:custGeom>
              <a:avLst/>
              <a:gdLst/>
              <a:ahLst/>
              <a:cxnLst/>
              <a:rect l="l" t="t" r="r" b="b"/>
              <a:pathLst>
                <a:path w="463" h="548" extrusionOk="0">
                  <a:moveTo>
                    <a:pt x="210" y="0"/>
                  </a:moveTo>
                  <a:cubicBezTo>
                    <a:pt x="105" y="21"/>
                    <a:pt x="84" y="85"/>
                    <a:pt x="0" y="148"/>
                  </a:cubicBezTo>
                  <a:cubicBezTo>
                    <a:pt x="84" y="190"/>
                    <a:pt x="42" y="295"/>
                    <a:pt x="105" y="379"/>
                  </a:cubicBezTo>
                  <a:cubicBezTo>
                    <a:pt x="121" y="374"/>
                    <a:pt x="138" y="371"/>
                    <a:pt x="156" y="371"/>
                  </a:cubicBezTo>
                  <a:cubicBezTo>
                    <a:pt x="208" y="371"/>
                    <a:pt x="263" y="395"/>
                    <a:pt x="295" y="442"/>
                  </a:cubicBezTo>
                  <a:cubicBezTo>
                    <a:pt x="316" y="484"/>
                    <a:pt x="231" y="505"/>
                    <a:pt x="295" y="547"/>
                  </a:cubicBezTo>
                  <a:cubicBezTo>
                    <a:pt x="400" y="547"/>
                    <a:pt x="463" y="463"/>
                    <a:pt x="442" y="337"/>
                  </a:cubicBezTo>
                  <a:cubicBezTo>
                    <a:pt x="379" y="316"/>
                    <a:pt x="316" y="274"/>
                    <a:pt x="274" y="232"/>
                  </a:cubicBezTo>
                  <a:cubicBezTo>
                    <a:pt x="316" y="127"/>
                    <a:pt x="252" y="64"/>
                    <a:pt x="21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752787" y="2958052"/>
              <a:ext cx="5857" cy="3309"/>
            </a:xfrm>
            <a:custGeom>
              <a:avLst/>
              <a:gdLst/>
              <a:ahLst/>
              <a:cxnLst/>
              <a:rect l="l" t="t" r="r" b="b"/>
              <a:pathLst>
                <a:path w="568" h="316" extrusionOk="0">
                  <a:moveTo>
                    <a:pt x="286" y="193"/>
                  </a:moveTo>
                  <a:cubicBezTo>
                    <a:pt x="291" y="193"/>
                    <a:pt x="295" y="198"/>
                    <a:pt x="295" y="210"/>
                  </a:cubicBezTo>
                  <a:cubicBezTo>
                    <a:pt x="295" y="221"/>
                    <a:pt x="284" y="221"/>
                    <a:pt x="274" y="221"/>
                  </a:cubicBezTo>
                  <a:cubicBezTo>
                    <a:pt x="269" y="221"/>
                    <a:pt x="263" y="221"/>
                    <a:pt x="259" y="222"/>
                  </a:cubicBezTo>
                  <a:lnTo>
                    <a:pt x="259" y="222"/>
                  </a:lnTo>
                  <a:cubicBezTo>
                    <a:pt x="267" y="205"/>
                    <a:pt x="278" y="193"/>
                    <a:pt x="286" y="193"/>
                  </a:cubicBezTo>
                  <a:close/>
                  <a:moveTo>
                    <a:pt x="64" y="0"/>
                  </a:moveTo>
                  <a:cubicBezTo>
                    <a:pt x="43" y="0"/>
                    <a:pt x="22" y="21"/>
                    <a:pt x="1" y="21"/>
                  </a:cubicBezTo>
                  <a:cubicBezTo>
                    <a:pt x="43" y="63"/>
                    <a:pt x="64" y="126"/>
                    <a:pt x="85" y="189"/>
                  </a:cubicBezTo>
                  <a:cubicBezTo>
                    <a:pt x="99" y="182"/>
                    <a:pt x="111" y="179"/>
                    <a:pt x="122" y="179"/>
                  </a:cubicBezTo>
                  <a:cubicBezTo>
                    <a:pt x="177" y="179"/>
                    <a:pt x="200" y="252"/>
                    <a:pt x="253" y="252"/>
                  </a:cubicBezTo>
                  <a:cubicBezTo>
                    <a:pt x="253" y="249"/>
                    <a:pt x="253" y="246"/>
                    <a:pt x="253" y="243"/>
                  </a:cubicBezTo>
                  <a:lnTo>
                    <a:pt x="253" y="243"/>
                  </a:lnTo>
                  <a:cubicBezTo>
                    <a:pt x="257" y="278"/>
                    <a:pt x="278" y="297"/>
                    <a:pt x="316" y="316"/>
                  </a:cubicBezTo>
                  <a:cubicBezTo>
                    <a:pt x="358" y="273"/>
                    <a:pt x="421" y="252"/>
                    <a:pt x="484" y="231"/>
                  </a:cubicBezTo>
                  <a:cubicBezTo>
                    <a:pt x="495" y="234"/>
                    <a:pt x="505" y="236"/>
                    <a:pt x="513" y="236"/>
                  </a:cubicBezTo>
                  <a:cubicBezTo>
                    <a:pt x="567" y="236"/>
                    <a:pt x="563" y="178"/>
                    <a:pt x="526" y="105"/>
                  </a:cubicBezTo>
                  <a:lnTo>
                    <a:pt x="526" y="105"/>
                  </a:lnTo>
                  <a:cubicBezTo>
                    <a:pt x="488" y="110"/>
                    <a:pt x="451" y="113"/>
                    <a:pt x="413" y="113"/>
                  </a:cubicBezTo>
                  <a:cubicBezTo>
                    <a:pt x="284" y="113"/>
                    <a:pt x="161" y="82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824985" y="2891834"/>
              <a:ext cx="5651" cy="2157"/>
            </a:xfrm>
            <a:custGeom>
              <a:avLst/>
              <a:gdLst/>
              <a:ahLst/>
              <a:cxnLst/>
              <a:rect l="l" t="t" r="r" b="b"/>
              <a:pathLst>
                <a:path w="548" h="206" extrusionOk="0">
                  <a:moveTo>
                    <a:pt x="231" y="0"/>
                  </a:moveTo>
                  <a:cubicBezTo>
                    <a:pt x="176" y="0"/>
                    <a:pt x="119" y="12"/>
                    <a:pt x="64" y="37"/>
                  </a:cubicBezTo>
                  <a:cubicBezTo>
                    <a:pt x="22" y="37"/>
                    <a:pt x="1" y="79"/>
                    <a:pt x="1" y="121"/>
                  </a:cubicBezTo>
                  <a:lnTo>
                    <a:pt x="64" y="184"/>
                  </a:lnTo>
                  <a:cubicBezTo>
                    <a:pt x="118" y="150"/>
                    <a:pt x="172" y="138"/>
                    <a:pt x="226" y="138"/>
                  </a:cubicBezTo>
                  <a:cubicBezTo>
                    <a:pt x="338" y="138"/>
                    <a:pt x="448" y="191"/>
                    <a:pt x="547" y="205"/>
                  </a:cubicBezTo>
                  <a:cubicBezTo>
                    <a:pt x="488" y="71"/>
                    <a:pt x="365" y="0"/>
                    <a:pt x="23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757562" y="2962450"/>
              <a:ext cx="2393" cy="4419"/>
            </a:xfrm>
            <a:custGeom>
              <a:avLst/>
              <a:gdLst/>
              <a:ahLst/>
              <a:cxnLst/>
              <a:rect l="l" t="t" r="r" b="b"/>
              <a:pathLst>
                <a:path w="232" h="422" extrusionOk="0">
                  <a:moveTo>
                    <a:pt x="0" y="1"/>
                  </a:moveTo>
                  <a:cubicBezTo>
                    <a:pt x="84" y="85"/>
                    <a:pt x="0" y="232"/>
                    <a:pt x="42" y="295"/>
                  </a:cubicBezTo>
                  <a:cubicBezTo>
                    <a:pt x="84" y="337"/>
                    <a:pt x="126" y="400"/>
                    <a:pt x="210" y="421"/>
                  </a:cubicBezTo>
                  <a:cubicBezTo>
                    <a:pt x="231" y="253"/>
                    <a:pt x="147" y="148"/>
                    <a:pt x="14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745197" y="2942416"/>
              <a:ext cx="2176" cy="5184"/>
            </a:xfrm>
            <a:custGeom>
              <a:avLst/>
              <a:gdLst/>
              <a:ahLst/>
              <a:cxnLst/>
              <a:rect l="l" t="t" r="r" b="b"/>
              <a:pathLst>
                <a:path w="211" h="495" extrusionOk="0">
                  <a:moveTo>
                    <a:pt x="85" y="0"/>
                  </a:moveTo>
                  <a:lnTo>
                    <a:pt x="1" y="169"/>
                  </a:lnTo>
                  <a:cubicBezTo>
                    <a:pt x="106" y="253"/>
                    <a:pt x="1" y="379"/>
                    <a:pt x="85" y="463"/>
                  </a:cubicBezTo>
                  <a:cubicBezTo>
                    <a:pt x="95" y="484"/>
                    <a:pt x="106" y="495"/>
                    <a:pt x="122" y="495"/>
                  </a:cubicBezTo>
                  <a:cubicBezTo>
                    <a:pt x="137" y="495"/>
                    <a:pt x="158" y="484"/>
                    <a:pt x="190" y="463"/>
                  </a:cubicBezTo>
                  <a:cubicBezTo>
                    <a:pt x="211" y="295"/>
                    <a:pt x="169" y="148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748889" y="2990192"/>
              <a:ext cx="3042" cy="4430"/>
            </a:xfrm>
            <a:custGeom>
              <a:avLst/>
              <a:gdLst/>
              <a:ahLst/>
              <a:cxnLst/>
              <a:rect l="l" t="t" r="r" b="b"/>
              <a:pathLst>
                <a:path w="295" h="423" extrusionOk="0">
                  <a:moveTo>
                    <a:pt x="168" y="1"/>
                  </a:moveTo>
                  <a:cubicBezTo>
                    <a:pt x="126" y="85"/>
                    <a:pt x="84" y="127"/>
                    <a:pt x="0" y="169"/>
                  </a:cubicBezTo>
                  <a:lnTo>
                    <a:pt x="126" y="211"/>
                  </a:lnTo>
                  <a:cubicBezTo>
                    <a:pt x="186" y="270"/>
                    <a:pt x="59" y="423"/>
                    <a:pt x="219" y="423"/>
                  </a:cubicBezTo>
                  <a:cubicBezTo>
                    <a:pt x="229" y="423"/>
                    <a:pt x="240" y="422"/>
                    <a:pt x="252" y="421"/>
                  </a:cubicBezTo>
                  <a:cubicBezTo>
                    <a:pt x="189" y="295"/>
                    <a:pt x="294" y="127"/>
                    <a:pt x="16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812847" y="2882304"/>
              <a:ext cx="2176" cy="3257"/>
            </a:xfrm>
            <a:custGeom>
              <a:avLst/>
              <a:gdLst/>
              <a:ahLst/>
              <a:cxnLst/>
              <a:rect l="l" t="t" r="r" b="b"/>
              <a:pathLst>
                <a:path w="211" h="311" extrusionOk="0">
                  <a:moveTo>
                    <a:pt x="0" y="1"/>
                  </a:moveTo>
                  <a:lnTo>
                    <a:pt x="0" y="295"/>
                  </a:lnTo>
                  <a:cubicBezTo>
                    <a:pt x="42" y="306"/>
                    <a:pt x="74" y="311"/>
                    <a:pt x="100" y="311"/>
                  </a:cubicBezTo>
                  <a:cubicBezTo>
                    <a:pt x="126" y="311"/>
                    <a:pt x="147" y="306"/>
                    <a:pt x="168" y="295"/>
                  </a:cubicBezTo>
                  <a:cubicBezTo>
                    <a:pt x="147" y="253"/>
                    <a:pt x="126" y="211"/>
                    <a:pt x="126" y="169"/>
                  </a:cubicBezTo>
                  <a:cubicBezTo>
                    <a:pt x="126" y="106"/>
                    <a:pt x="211" y="64"/>
                    <a:pt x="12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823036" y="2914015"/>
              <a:ext cx="3259" cy="2492"/>
            </a:xfrm>
            <a:custGeom>
              <a:avLst/>
              <a:gdLst/>
              <a:ahLst/>
              <a:cxnLst/>
              <a:rect l="l" t="t" r="r" b="b"/>
              <a:pathLst>
                <a:path w="316" h="238" extrusionOk="0">
                  <a:moveTo>
                    <a:pt x="274" y="0"/>
                  </a:moveTo>
                  <a:cubicBezTo>
                    <a:pt x="190" y="63"/>
                    <a:pt x="106" y="126"/>
                    <a:pt x="0" y="168"/>
                  </a:cubicBezTo>
                  <a:lnTo>
                    <a:pt x="0" y="190"/>
                  </a:lnTo>
                  <a:cubicBezTo>
                    <a:pt x="0" y="211"/>
                    <a:pt x="0" y="232"/>
                    <a:pt x="0" y="232"/>
                  </a:cubicBezTo>
                  <a:cubicBezTo>
                    <a:pt x="19" y="235"/>
                    <a:pt x="38" y="237"/>
                    <a:pt x="56" y="237"/>
                  </a:cubicBezTo>
                  <a:cubicBezTo>
                    <a:pt x="142" y="237"/>
                    <a:pt x="226" y="199"/>
                    <a:pt x="295" y="147"/>
                  </a:cubicBezTo>
                  <a:cubicBezTo>
                    <a:pt x="295" y="105"/>
                    <a:pt x="316" y="63"/>
                    <a:pt x="27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"/>
            <p:cNvSpPr/>
            <p:nvPr/>
          </p:nvSpPr>
          <p:spPr>
            <a:xfrm>
              <a:off x="789644" y="2906087"/>
              <a:ext cx="2393" cy="3309"/>
            </a:xfrm>
            <a:custGeom>
              <a:avLst/>
              <a:gdLst/>
              <a:ahLst/>
              <a:cxnLst/>
              <a:rect l="l" t="t" r="r" b="b"/>
              <a:pathLst>
                <a:path w="232" h="316" extrusionOk="0">
                  <a:moveTo>
                    <a:pt x="148" y="0"/>
                  </a:moveTo>
                  <a:cubicBezTo>
                    <a:pt x="148" y="127"/>
                    <a:pt x="43" y="148"/>
                    <a:pt x="1" y="253"/>
                  </a:cubicBezTo>
                  <a:cubicBezTo>
                    <a:pt x="1" y="274"/>
                    <a:pt x="22" y="295"/>
                    <a:pt x="22" y="316"/>
                  </a:cubicBezTo>
                  <a:cubicBezTo>
                    <a:pt x="85" y="295"/>
                    <a:pt x="148" y="253"/>
                    <a:pt x="190" y="211"/>
                  </a:cubicBezTo>
                  <a:cubicBezTo>
                    <a:pt x="169" y="148"/>
                    <a:pt x="232" y="85"/>
                    <a:pt x="14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"/>
            <p:cNvSpPr/>
            <p:nvPr/>
          </p:nvSpPr>
          <p:spPr>
            <a:xfrm>
              <a:off x="735658" y="2971394"/>
              <a:ext cx="2393" cy="1361"/>
            </a:xfrm>
            <a:custGeom>
              <a:avLst/>
              <a:gdLst/>
              <a:ahLst/>
              <a:cxnLst/>
              <a:rect l="l" t="t" r="r" b="b"/>
              <a:pathLst>
                <a:path w="232" h="130" extrusionOk="0">
                  <a:moveTo>
                    <a:pt x="84" y="1"/>
                  </a:moveTo>
                  <a:cubicBezTo>
                    <a:pt x="58" y="1"/>
                    <a:pt x="30" y="7"/>
                    <a:pt x="1" y="30"/>
                  </a:cubicBezTo>
                  <a:lnTo>
                    <a:pt x="1" y="114"/>
                  </a:lnTo>
                  <a:cubicBezTo>
                    <a:pt x="32" y="124"/>
                    <a:pt x="69" y="130"/>
                    <a:pt x="108" y="130"/>
                  </a:cubicBezTo>
                  <a:cubicBezTo>
                    <a:pt x="148" y="130"/>
                    <a:pt x="190" y="124"/>
                    <a:pt x="232" y="114"/>
                  </a:cubicBezTo>
                  <a:lnTo>
                    <a:pt x="232" y="9"/>
                  </a:lnTo>
                  <a:cubicBezTo>
                    <a:pt x="219" y="12"/>
                    <a:pt x="206" y="13"/>
                    <a:pt x="194" y="13"/>
                  </a:cubicBezTo>
                  <a:cubicBezTo>
                    <a:pt x="156" y="13"/>
                    <a:pt x="121" y="1"/>
                    <a:pt x="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817178" y="2881089"/>
              <a:ext cx="1970" cy="1885"/>
            </a:xfrm>
            <a:custGeom>
              <a:avLst/>
              <a:gdLst/>
              <a:ahLst/>
              <a:cxnLst/>
              <a:rect l="l" t="t" r="r" b="b"/>
              <a:pathLst>
                <a:path w="191" h="180" extrusionOk="0">
                  <a:moveTo>
                    <a:pt x="62" y="0"/>
                  </a:moveTo>
                  <a:cubicBezTo>
                    <a:pt x="44" y="0"/>
                    <a:pt x="24" y="4"/>
                    <a:pt x="1" y="12"/>
                  </a:cubicBezTo>
                  <a:cubicBezTo>
                    <a:pt x="85" y="54"/>
                    <a:pt x="22" y="138"/>
                    <a:pt x="106" y="180"/>
                  </a:cubicBezTo>
                  <a:cubicBezTo>
                    <a:pt x="127" y="180"/>
                    <a:pt x="169" y="159"/>
                    <a:pt x="190" y="138"/>
                  </a:cubicBezTo>
                  <a:cubicBezTo>
                    <a:pt x="173" y="69"/>
                    <a:pt x="142" y="0"/>
                    <a:pt x="6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4"/>
            <p:cNvSpPr/>
            <p:nvPr/>
          </p:nvSpPr>
          <p:spPr>
            <a:xfrm>
              <a:off x="749322" y="2984474"/>
              <a:ext cx="1526" cy="2482"/>
            </a:xfrm>
            <a:custGeom>
              <a:avLst/>
              <a:gdLst/>
              <a:ahLst/>
              <a:cxnLst/>
              <a:rect l="l" t="t" r="r" b="b"/>
              <a:pathLst>
                <a:path w="148" h="237" extrusionOk="0">
                  <a:moveTo>
                    <a:pt x="42" y="0"/>
                  </a:moveTo>
                  <a:cubicBezTo>
                    <a:pt x="0" y="84"/>
                    <a:pt x="21" y="168"/>
                    <a:pt x="21" y="231"/>
                  </a:cubicBezTo>
                  <a:cubicBezTo>
                    <a:pt x="42" y="231"/>
                    <a:pt x="63" y="237"/>
                    <a:pt x="84" y="237"/>
                  </a:cubicBezTo>
                  <a:cubicBezTo>
                    <a:pt x="105" y="237"/>
                    <a:pt x="126" y="231"/>
                    <a:pt x="147" y="210"/>
                  </a:cubicBezTo>
                  <a:cubicBezTo>
                    <a:pt x="42" y="168"/>
                    <a:pt x="126" y="63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"/>
            <p:cNvSpPr/>
            <p:nvPr/>
          </p:nvSpPr>
          <p:spPr>
            <a:xfrm>
              <a:off x="749972" y="2956732"/>
              <a:ext cx="1310" cy="3529"/>
            </a:xfrm>
            <a:custGeom>
              <a:avLst/>
              <a:gdLst/>
              <a:ahLst/>
              <a:cxnLst/>
              <a:rect l="l" t="t" r="r" b="b"/>
              <a:pathLst>
                <a:path w="127" h="337" extrusionOk="0">
                  <a:moveTo>
                    <a:pt x="42" y="0"/>
                  </a:moveTo>
                  <a:cubicBezTo>
                    <a:pt x="42" y="147"/>
                    <a:pt x="0" y="252"/>
                    <a:pt x="84" y="336"/>
                  </a:cubicBezTo>
                  <a:cubicBezTo>
                    <a:pt x="126" y="231"/>
                    <a:pt x="105" y="105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4"/>
            <p:cNvSpPr/>
            <p:nvPr/>
          </p:nvSpPr>
          <p:spPr>
            <a:xfrm>
              <a:off x="748239" y="2986893"/>
              <a:ext cx="1310" cy="1916"/>
            </a:xfrm>
            <a:custGeom>
              <a:avLst/>
              <a:gdLst/>
              <a:ahLst/>
              <a:cxnLst/>
              <a:rect l="l" t="t" r="r" b="b"/>
              <a:pathLst>
                <a:path w="127" h="183" extrusionOk="0">
                  <a:moveTo>
                    <a:pt x="63" y="0"/>
                  </a:moveTo>
                  <a:cubicBezTo>
                    <a:pt x="63" y="42"/>
                    <a:pt x="42" y="63"/>
                    <a:pt x="0" y="63"/>
                  </a:cubicBezTo>
                  <a:cubicBezTo>
                    <a:pt x="0" y="105"/>
                    <a:pt x="0" y="148"/>
                    <a:pt x="21" y="169"/>
                  </a:cubicBezTo>
                  <a:cubicBezTo>
                    <a:pt x="38" y="177"/>
                    <a:pt x="56" y="182"/>
                    <a:pt x="72" y="182"/>
                  </a:cubicBezTo>
                  <a:cubicBezTo>
                    <a:pt x="94" y="182"/>
                    <a:pt x="114" y="172"/>
                    <a:pt x="126" y="148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4"/>
            <p:cNvSpPr/>
            <p:nvPr/>
          </p:nvSpPr>
          <p:spPr>
            <a:xfrm>
              <a:off x="812847" y="2880409"/>
              <a:ext cx="1743" cy="1288"/>
            </a:xfrm>
            <a:custGeom>
              <a:avLst/>
              <a:gdLst/>
              <a:ahLst/>
              <a:cxnLst/>
              <a:rect l="l" t="t" r="r" b="b"/>
              <a:pathLst>
                <a:path w="169" h="123" extrusionOk="0">
                  <a:moveTo>
                    <a:pt x="114" y="0"/>
                  </a:moveTo>
                  <a:cubicBezTo>
                    <a:pt x="52" y="0"/>
                    <a:pt x="0" y="53"/>
                    <a:pt x="0" y="119"/>
                  </a:cubicBezTo>
                  <a:cubicBezTo>
                    <a:pt x="9" y="122"/>
                    <a:pt x="18" y="123"/>
                    <a:pt x="27" y="123"/>
                  </a:cubicBezTo>
                  <a:cubicBezTo>
                    <a:pt x="85" y="123"/>
                    <a:pt x="150" y="68"/>
                    <a:pt x="168" y="14"/>
                  </a:cubicBezTo>
                  <a:cubicBezTo>
                    <a:pt x="150" y="4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"/>
            <p:cNvSpPr/>
            <p:nvPr/>
          </p:nvSpPr>
          <p:spPr>
            <a:xfrm>
              <a:off x="819354" y="2883687"/>
              <a:ext cx="1310" cy="1937"/>
            </a:xfrm>
            <a:custGeom>
              <a:avLst/>
              <a:gdLst/>
              <a:ahLst/>
              <a:cxnLst/>
              <a:rect l="l" t="t" r="r" b="b"/>
              <a:pathLst>
                <a:path w="127" h="185" extrusionOk="0">
                  <a:moveTo>
                    <a:pt x="42" y="0"/>
                  </a:moveTo>
                  <a:cubicBezTo>
                    <a:pt x="26" y="0"/>
                    <a:pt x="11" y="5"/>
                    <a:pt x="0" y="16"/>
                  </a:cubicBezTo>
                  <a:cubicBezTo>
                    <a:pt x="0" y="79"/>
                    <a:pt x="42" y="142"/>
                    <a:pt x="105" y="184"/>
                  </a:cubicBezTo>
                  <a:cubicBezTo>
                    <a:pt x="105" y="100"/>
                    <a:pt x="126" y="58"/>
                    <a:pt x="84" y="16"/>
                  </a:cubicBezTo>
                  <a:cubicBezTo>
                    <a:pt x="74" y="5"/>
                    <a:pt x="58" y="0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"/>
            <p:cNvSpPr/>
            <p:nvPr/>
          </p:nvSpPr>
          <p:spPr>
            <a:xfrm>
              <a:off x="799399" y="2946815"/>
              <a:ext cx="1970" cy="1340"/>
            </a:xfrm>
            <a:custGeom>
              <a:avLst/>
              <a:gdLst/>
              <a:ahLst/>
              <a:cxnLst/>
              <a:rect l="l" t="t" r="r" b="b"/>
              <a:pathLst>
                <a:path w="191" h="128" extrusionOk="0">
                  <a:moveTo>
                    <a:pt x="1" y="1"/>
                  </a:moveTo>
                  <a:lnTo>
                    <a:pt x="1" y="127"/>
                  </a:lnTo>
                  <a:cubicBezTo>
                    <a:pt x="57" y="127"/>
                    <a:pt x="96" y="61"/>
                    <a:pt x="163" y="61"/>
                  </a:cubicBezTo>
                  <a:cubicBezTo>
                    <a:pt x="172" y="61"/>
                    <a:pt x="181" y="62"/>
                    <a:pt x="190" y="64"/>
                  </a:cubicBezTo>
                  <a:cubicBezTo>
                    <a:pt x="169" y="11"/>
                    <a:pt x="137" y="1"/>
                    <a:pt x="103" y="1"/>
                  </a:cubicBezTo>
                  <a:cubicBezTo>
                    <a:pt x="81" y="1"/>
                    <a:pt x="57" y="6"/>
                    <a:pt x="34" y="6"/>
                  </a:cubicBezTo>
                  <a:cubicBezTo>
                    <a:pt x="22" y="6"/>
                    <a:pt x="11" y="4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"/>
            <p:cNvSpPr/>
            <p:nvPr/>
          </p:nvSpPr>
          <p:spPr>
            <a:xfrm>
              <a:off x="735008" y="2902925"/>
              <a:ext cx="1743" cy="754"/>
            </a:xfrm>
            <a:custGeom>
              <a:avLst/>
              <a:gdLst/>
              <a:ahLst/>
              <a:cxnLst/>
              <a:rect l="l" t="t" r="r" b="b"/>
              <a:pathLst>
                <a:path w="169" h="72" extrusionOk="0">
                  <a:moveTo>
                    <a:pt x="36" y="0"/>
                  </a:moveTo>
                  <a:cubicBezTo>
                    <a:pt x="16" y="0"/>
                    <a:pt x="5" y="17"/>
                    <a:pt x="1" y="50"/>
                  </a:cubicBezTo>
                  <a:lnTo>
                    <a:pt x="1" y="50"/>
                  </a:lnTo>
                  <a:cubicBezTo>
                    <a:pt x="22" y="50"/>
                    <a:pt x="54" y="61"/>
                    <a:pt x="85" y="61"/>
                  </a:cubicBezTo>
                  <a:cubicBezTo>
                    <a:pt x="116" y="61"/>
                    <a:pt x="148" y="50"/>
                    <a:pt x="169" y="8"/>
                  </a:cubicBezTo>
                  <a:lnTo>
                    <a:pt x="64" y="8"/>
                  </a:lnTo>
                  <a:cubicBezTo>
                    <a:pt x="53" y="3"/>
                    <a:pt x="44" y="0"/>
                    <a:pt x="36" y="0"/>
                  </a:cubicBezTo>
                  <a:close/>
                  <a:moveTo>
                    <a:pt x="1" y="50"/>
                  </a:moveTo>
                  <a:lnTo>
                    <a:pt x="1" y="71"/>
                  </a:lnTo>
                  <a:cubicBezTo>
                    <a:pt x="1" y="64"/>
                    <a:pt x="1" y="57"/>
                    <a:pt x="1" y="50"/>
                  </a:cubicBezTo>
                  <a:lnTo>
                    <a:pt x="1" y="50"/>
                  </a:lnTo>
                  <a:cubicBezTo>
                    <a:pt x="1" y="50"/>
                    <a:pt x="1" y="50"/>
                    <a:pt x="1" y="5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4"/>
            <p:cNvSpPr/>
            <p:nvPr/>
          </p:nvSpPr>
          <p:spPr>
            <a:xfrm>
              <a:off x="800699" y="2947475"/>
              <a:ext cx="1537" cy="1340"/>
            </a:xfrm>
            <a:custGeom>
              <a:avLst/>
              <a:gdLst/>
              <a:ahLst/>
              <a:cxnLst/>
              <a:rect l="l" t="t" r="r" b="b"/>
              <a:pathLst>
                <a:path w="149" h="128" extrusionOk="0">
                  <a:moveTo>
                    <a:pt x="64" y="1"/>
                  </a:moveTo>
                  <a:lnTo>
                    <a:pt x="1" y="127"/>
                  </a:lnTo>
                  <a:lnTo>
                    <a:pt x="127" y="127"/>
                  </a:lnTo>
                  <a:cubicBezTo>
                    <a:pt x="106" y="85"/>
                    <a:pt x="148" y="1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4"/>
            <p:cNvSpPr/>
            <p:nvPr/>
          </p:nvSpPr>
          <p:spPr>
            <a:xfrm>
              <a:off x="769266" y="2882304"/>
              <a:ext cx="1093" cy="1770"/>
            </a:xfrm>
            <a:custGeom>
              <a:avLst/>
              <a:gdLst/>
              <a:ahLst/>
              <a:cxnLst/>
              <a:rect l="l" t="t" r="r" b="b"/>
              <a:pathLst>
                <a:path w="106" h="169" extrusionOk="0">
                  <a:moveTo>
                    <a:pt x="42" y="1"/>
                  </a:moveTo>
                  <a:cubicBezTo>
                    <a:pt x="0" y="43"/>
                    <a:pt x="0" y="127"/>
                    <a:pt x="42" y="169"/>
                  </a:cubicBezTo>
                  <a:cubicBezTo>
                    <a:pt x="106" y="127"/>
                    <a:pt x="85" y="64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"/>
            <p:cNvSpPr/>
            <p:nvPr/>
          </p:nvSpPr>
          <p:spPr>
            <a:xfrm>
              <a:off x="772298" y="2875256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7"/>
                    <a:pt x="85" y="127"/>
                    <a:pt x="148" y="127"/>
                  </a:cubicBezTo>
                  <a:lnTo>
                    <a:pt x="148" y="106"/>
                  </a:lnTo>
                  <a:cubicBezTo>
                    <a:pt x="148" y="64"/>
                    <a:pt x="106" y="22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"/>
            <p:cNvSpPr/>
            <p:nvPr/>
          </p:nvSpPr>
          <p:spPr>
            <a:xfrm>
              <a:off x="768833" y="2982484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63" y="1"/>
                  </a:moveTo>
                  <a:cubicBezTo>
                    <a:pt x="63" y="64"/>
                    <a:pt x="0" y="148"/>
                    <a:pt x="127" y="190"/>
                  </a:cubicBezTo>
                  <a:cubicBezTo>
                    <a:pt x="105" y="127"/>
                    <a:pt x="169" y="22"/>
                    <a:pt x="6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"/>
            <p:cNvSpPr/>
            <p:nvPr/>
          </p:nvSpPr>
          <p:spPr>
            <a:xfrm>
              <a:off x="802679" y="2944500"/>
              <a:ext cx="1073" cy="1005"/>
            </a:xfrm>
            <a:custGeom>
              <a:avLst/>
              <a:gdLst/>
              <a:ahLst/>
              <a:cxnLst/>
              <a:rect l="l" t="t" r="r" b="b"/>
              <a:pathLst>
                <a:path w="104" h="96" extrusionOk="0">
                  <a:moveTo>
                    <a:pt x="33" y="1"/>
                  </a:moveTo>
                  <a:cubicBezTo>
                    <a:pt x="0" y="1"/>
                    <a:pt x="5" y="23"/>
                    <a:pt x="19" y="96"/>
                  </a:cubicBezTo>
                  <a:lnTo>
                    <a:pt x="103" y="12"/>
                  </a:lnTo>
                  <a:cubicBezTo>
                    <a:pt x="71" y="5"/>
                    <a:pt x="48" y="1"/>
                    <a:pt x="3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"/>
            <p:cNvSpPr/>
            <p:nvPr/>
          </p:nvSpPr>
          <p:spPr>
            <a:xfrm>
              <a:off x="823685" y="2911365"/>
              <a:ext cx="1093" cy="1236"/>
            </a:xfrm>
            <a:custGeom>
              <a:avLst/>
              <a:gdLst/>
              <a:ahLst/>
              <a:cxnLst/>
              <a:rect l="l" t="t" r="r" b="b"/>
              <a:pathLst>
                <a:path w="106" h="118" extrusionOk="0">
                  <a:moveTo>
                    <a:pt x="106" y="1"/>
                  </a:moveTo>
                  <a:lnTo>
                    <a:pt x="106" y="1"/>
                  </a:lnTo>
                  <a:cubicBezTo>
                    <a:pt x="64" y="22"/>
                    <a:pt x="1" y="43"/>
                    <a:pt x="1" y="106"/>
                  </a:cubicBezTo>
                  <a:cubicBezTo>
                    <a:pt x="20" y="114"/>
                    <a:pt x="36" y="117"/>
                    <a:pt x="49" y="117"/>
                  </a:cubicBezTo>
                  <a:cubicBezTo>
                    <a:pt x="106" y="117"/>
                    <a:pt x="106" y="52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4"/>
            <p:cNvSpPr/>
            <p:nvPr/>
          </p:nvSpPr>
          <p:spPr>
            <a:xfrm>
              <a:off x="769483" y="2989584"/>
              <a:ext cx="1093" cy="1058"/>
            </a:xfrm>
            <a:custGeom>
              <a:avLst/>
              <a:gdLst/>
              <a:ahLst/>
              <a:cxnLst/>
              <a:rect l="l" t="t" r="r" b="b"/>
              <a:pathLst>
                <a:path w="106" h="101" extrusionOk="0">
                  <a:moveTo>
                    <a:pt x="64" y="0"/>
                  </a:moveTo>
                  <a:cubicBezTo>
                    <a:pt x="49" y="0"/>
                    <a:pt x="29" y="5"/>
                    <a:pt x="0" y="17"/>
                  </a:cubicBezTo>
                  <a:cubicBezTo>
                    <a:pt x="21" y="59"/>
                    <a:pt x="64" y="101"/>
                    <a:pt x="106" y="101"/>
                  </a:cubicBezTo>
                  <a:cubicBezTo>
                    <a:pt x="106" y="39"/>
                    <a:pt x="106" y="0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"/>
            <p:cNvSpPr/>
            <p:nvPr/>
          </p:nvSpPr>
          <p:spPr>
            <a:xfrm>
              <a:off x="776423" y="2879110"/>
              <a:ext cx="1310" cy="597"/>
            </a:xfrm>
            <a:custGeom>
              <a:avLst/>
              <a:gdLst/>
              <a:ahLst/>
              <a:cxnLst/>
              <a:rect l="l" t="t" r="r" b="b"/>
              <a:pathLst>
                <a:path w="127" h="57" extrusionOk="0">
                  <a:moveTo>
                    <a:pt x="71" y="1"/>
                  </a:moveTo>
                  <a:cubicBezTo>
                    <a:pt x="53" y="1"/>
                    <a:pt x="32" y="11"/>
                    <a:pt x="0" y="32"/>
                  </a:cubicBezTo>
                  <a:cubicBezTo>
                    <a:pt x="27" y="50"/>
                    <a:pt x="46" y="57"/>
                    <a:pt x="62" y="57"/>
                  </a:cubicBezTo>
                  <a:cubicBezTo>
                    <a:pt x="85" y="57"/>
                    <a:pt x="102" y="45"/>
                    <a:pt x="126" y="32"/>
                  </a:cubicBezTo>
                  <a:cubicBezTo>
                    <a:pt x="105" y="11"/>
                    <a:pt x="90" y="1"/>
                    <a:pt x="7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"/>
            <p:cNvSpPr/>
            <p:nvPr/>
          </p:nvSpPr>
          <p:spPr>
            <a:xfrm>
              <a:off x="753220" y="2951004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43" y="0"/>
                  </a:moveTo>
                  <a:lnTo>
                    <a:pt x="43" y="0"/>
                  </a:lnTo>
                  <a:cubicBezTo>
                    <a:pt x="22" y="21"/>
                    <a:pt x="1" y="63"/>
                    <a:pt x="64" y="84"/>
                  </a:cubicBezTo>
                  <a:cubicBezTo>
                    <a:pt x="85" y="63"/>
                    <a:pt x="106" y="21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"/>
            <p:cNvSpPr/>
            <p:nvPr/>
          </p:nvSpPr>
          <p:spPr>
            <a:xfrm>
              <a:off x="786612" y="2906789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54" y="0"/>
                  </a:moveTo>
                  <a:cubicBezTo>
                    <a:pt x="32" y="0"/>
                    <a:pt x="13" y="23"/>
                    <a:pt x="0" y="60"/>
                  </a:cubicBezTo>
                  <a:cubicBezTo>
                    <a:pt x="21" y="60"/>
                    <a:pt x="42" y="65"/>
                    <a:pt x="61" y="65"/>
                  </a:cubicBezTo>
                  <a:cubicBezTo>
                    <a:pt x="79" y="65"/>
                    <a:pt x="95" y="60"/>
                    <a:pt x="105" y="39"/>
                  </a:cubicBezTo>
                  <a:cubicBezTo>
                    <a:pt x="88" y="12"/>
                    <a:pt x="70" y="0"/>
                    <a:pt x="5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"/>
            <p:cNvSpPr/>
            <p:nvPr/>
          </p:nvSpPr>
          <p:spPr>
            <a:xfrm>
              <a:off x="810681" y="2884283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43"/>
                    <a:pt x="21" y="85"/>
                    <a:pt x="21" y="127"/>
                  </a:cubicBezTo>
                  <a:cubicBezTo>
                    <a:pt x="84" y="106"/>
                    <a:pt x="105" y="64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"/>
            <p:cNvSpPr/>
            <p:nvPr/>
          </p:nvSpPr>
          <p:spPr>
            <a:xfrm>
              <a:off x="750838" y="2951988"/>
              <a:ext cx="1310" cy="681"/>
            </a:xfrm>
            <a:custGeom>
              <a:avLst/>
              <a:gdLst/>
              <a:ahLst/>
              <a:cxnLst/>
              <a:rect l="l" t="t" r="r" b="b"/>
              <a:pathLst>
                <a:path w="127" h="65" extrusionOk="0">
                  <a:moveTo>
                    <a:pt x="63" y="1"/>
                  </a:moveTo>
                  <a:cubicBezTo>
                    <a:pt x="42" y="1"/>
                    <a:pt x="21" y="12"/>
                    <a:pt x="0" y="33"/>
                  </a:cubicBezTo>
                  <a:cubicBezTo>
                    <a:pt x="21" y="54"/>
                    <a:pt x="42" y="64"/>
                    <a:pt x="63" y="64"/>
                  </a:cubicBezTo>
                  <a:cubicBezTo>
                    <a:pt x="84" y="64"/>
                    <a:pt x="105" y="54"/>
                    <a:pt x="126" y="33"/>
                  </a:cubicBezTo>
                  <a:cubicBezTo>
                    <a:pt x="105" y="12"/>
                    <a:pt x="84" y="1"/>
                    <a:pt x="6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"/>
            <p:cNvSpPr/>
            <p:nvPr/>
          </p:nvSpPr>
          <p:spPr>
            <a:xfrm>
              <a:off x="802442" y="2959811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0" y="0"/>
                  </a:moveTo>
                  <a:cubicBezTo>
                    <a:pt x="21" y="42"/>
                    <a:pt x="0" y="84"/>
                    <a:pt x="42" y="127"/>
                  </a:cubicBezTo>
                  <a:cubicBezTo>
                    <a:pt x="105" y="63"/>
                    <a:pt x="84" y="21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"/>
            <p:cNvSpPr/>
            <p:nvPr/>
          </p:nvSpPr>
          <p:spPr>
            <a:xfrm>
              <a:off x="735441" y="2969718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43"/>
                    <a:pt x="22" y="64"/>
                    <a:pt x="43" y="106"/>
                  </a:cubicBezTo>
                  <a:cubicBezTo>
                    <a:pt x="64" y="64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"/>
            <p:cNvSpPr/>
            <p:nvPr/>
          </p:nvSpPr>
          <p:spPr>
            <a:xfrm>
              <a:off x="751704" y="2901647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37" y="1"/>
                  </a:moveTo>
                  <a:cubicBezTo>
                    <a:pt x="22" y="1"/>
                    <a:pt x="9" y="7"/>
                    <a:pt x="0" y="25"/>
                  </a:cubicBezTo>
                  <a:cubicBezTo>
                    <a:pt x="19" y="53"/>
                    <a:pt x="34" y="65"/>
                    <a:pt x="48" y="65"/>
                  </a:cubicBezTo>
                  <a:cubicBezTo>
                    <a:pt x="66" y="65"/>
                    <a:pt x="82" y="48"/>
                    <a:pt x="106" y="25"/>
                  </a:cubicBezTo>
                  <a:cubicBezTo>
                    <a:pt x="81" y="13"/>
                    <a:pt x="57" y="1"/>
                    <a:pt x="3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"/>
            <p:cNvSpPr/>
            <p:nvPr/>
          </p:nvSpPr>
          <p:spPr>
            <a:xfrm>
              <a:off x="791160" y="2904851"/>
              <a:ext cx="1093" cy="691"/>
            </a:xfrm>
            <a:custGeom>
              <a:avLst/>
              <a:gdLst/>
              <a:ahLst/>
              <a:cxnLst/>
              <a:rect l="l" t="t" r="r" b="b"/>
              <a:pathLst>
                <a:path w="106" h="66" extrusionOk="0">
                  <a:moveTo>
                    <a:pt x="34" y="1"/>
                  </a:moveTo>
                  <a:cubicBezTo>
                    <a:pt x="21" y="1"/>
                    <a:pt x="9" y="10"/>
                    <a:pt x="1" y="34"/>
                  </a:cubicBezTo>
                  <a:cubicBezTo>
                    <a:pt x="11" y="55"/>
                    <a:pt x="27" y="66"/>
                    <a:pt x="46" y="66"/>
                  </a:cubicBezTo>
                  <a:cubicBezTo>
                    <a:pt x="64" y="66"/>
                    <a:pt x="85" y="55"/>
                    <a:pt x="106" y="34"/>
                  </a:cubicBezTo>
                  <a:cubicBezTo>
                    <a:pt x="80" y="22"/>
                    <a:pt x="55" y="1"/>
                    <a:pt x="3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"/>
            <p:cNvSpPr/>
            <p:nvPr/>
          </p:nvSpPr>
          <p:spPr>
            <a:xfrm>
              <a:off x="842980" y="292194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21"/>
                    <a:pt x="22" y="42"/>
                  </a:cubicBezTo>
                  <a:cubicBezTo>
                    <a:pt x="43" y="21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"/>
            <p:cNvSpPr/>
            <p:nvPr/>
          </p:nvSpPr>
          <p:spPr>
            <a:xfrm>
              <a:off x="778372" y="287349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1" y="1"/>
                  </a:moveTo>
                  <a:cubicBezTo>
                    <a:pt x="0" y="1"/>
                    <a:pt x="0" y="1"/>
                    <a:pt x="21" y="22"/>
                  </a:cubicBezTo>
                  <a:cubicBezTo>
                    <a:pt x="21" y="22"/>
                    <a:pt x="21" y="43"/>
                    <a:pt x="42" y="43"/>
                  </a:cubicBezTo>
                  <a:cubicBezTo>
                    <a:pt x="42" y="22"/>
                    <a:pt x="64" y="1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"/>
            <p:cNvSpPr/>
            <p:nvPr/>
          </p:nvSpPr>
          <p:spPr>
            <a:xfrm>
              <a:off x="777289" y="287459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43"/>
                    <a:pt x="21" y="43"/>
                    <a:pt x="21" y="43"/>
                  </a:cubicBezTo>
                  <a:cubicBezTo>
                    <a:pt x="42" y="43"/>
                    <a:pt x="42" y="22"/>
                    <a:pt x="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"/>
            <p:cNvSpPr/>
            <p:nvPr/>
          </p:nvSpPr>
          <p:spPr>
            <a:xfrm>
              <a:off x="816095" y="288054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43"/>
                    <a:pt x="22" y="43"/>
                  </a:cubicBezTo>
                  <a:cubicBezTo>
                    <a:pt x="22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"/>
            <p:cNvSpPr/>
            <p:nvPr/>
          </p:nvSpPr>
          <p:spPr>
            <a:xfrm>
              <a:off x="831275" y="2925241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lnTo>
                    <a:pt x="42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4"/>
            <p:cNvSpPr/>
            <p:nvPr/>
          </p:nvSpPr>
          <p:spPr>
            <a:xfrm>
              <a:off x="812197" y="2881592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32" y="0"/>
                  </a:moveTo>
                  <a:cubicBezTo>
                    <a:pt x="21" y="0"/>
                    <a:pt x="11" y="6"/>
                    <a:pt x="0" y="27"/>
                  </a:cubicBezTo>
                  <a:cubicBezTo>
                    <a:pt x="0" y="69"/>
                    <a:pt x="21" y="69"/>
                    <a:pt x="63" y="69"/>
                  </a:cubicBezTo>
                  <a:cubicBezTo>
                    <a:pt x="63" y="48"/>
                    <a:pt x="63" y="27"/>
                    <a:pt x="63" y="6"/>
                  </a:cubicBezTo>
                  <a:cubicBezTo>
                    <a:pt x="53" y="6"/>
                    <a:pt x="42" y="0"/>
                    <a:pt x="3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"/>
            <p:cNvSpPr/>
            <p:nvPr/>
          </p:nvSpPr>
          <p:spPr>
            <a:xfrm>
              <a:off x="846672" y="2928320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9"/>
                    <a:pt x="5" y="31"/>
                    <a:pt x="11" y="31"/>
                  </a:cubicBezTo>
                  <a:cubicBezTo>
                    <a:pt x="23" y="31"/>
                    <a:pt x="42" y="2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"/>
            <p:cNvSpPr/>
            <p:nvPr/>
          </p:nvSpPr>
          <p:spPr>
            <a:xfrm>
              <a:off x="770566" y="2884283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64" y="1"/>
                  </a:moveTo>
                  <a:cubicBezTo>
                    <a:pt x="1" y="1"/>
                    <a:pt x="1" y="22"/>
                    <a:pt x="1" y="64"/>
                  </a:cubicBezTo>
                  <a:cubicBezTo>
                    <a:pt x="43" y="64"/>
                    <a:pt x="106" y="22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"/>
            <p:cNvSpPr/>
            <p:nvPr/>
          </p:nvSpPr>
          <p:spPr>
            <a:xfrm>
              <a:off x="794852" y="2930687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31" y="0"/>
                  </a:moveTo>
                  <a:cubicBezTo>
                    <a:pt x="25" y="0"/>
                    <a:pt x="21" y="8"/>
                    <a:pt x="21" y="27"/>
                  </a:cubicBezTo>
                  <a:cubicBezTo>
                    <a:pt x="0" y="69"/>
                    <a:pt x="42" y="69"/>
                    <a:pt x="63" y="69"/>
                  </a:cubicBezTo>
                  <a:cubicBezTo>
                    <a:pt x="63" y="40"/>
                    <a:pt x="43" y="0"/>
                    <a:pt x="3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"/>
            <p:cNvSpPr/>
            <p:nvPr/>
          </p:nvSpPr>
          <p:spPr>
            <a:xfrm>
              <a:off x="746496" y="293734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"/>
            <p:cNvSpPr/>
            <p:nvPr/>
          </p:nvSpPr>
          <p:spPr>
            <a:xfrm>
              <a:off x="849271" y="2937128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1" y="1"/>
                  </a:moveTo>
                  <a:lnTo>
                    <a:pt x="0" y="43"/>
                  </a:lnTo>
                  <a:lnTo>
                    <a:pt x="42" y="64"/>
                  </a:lnTo>
                  <a:lnTo>
                    <a:pt x="42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"/>
            <p:cNvSpPr/>
            <p:nvPr/>
          </p:nvSpPr>
          <p:spPr>
            <a:xfrm>
              <a:off x="828130" y="2893981"/>
              <a:ext cx="557" cy="534"/>
            </a:xfrm>
            <a:custGeom>
              <a:avLst/>
              <a:gdLst/>
              <a:ahLst/>
              <a:cxnLst/>
              <a:rect l="l" t="t" r="r" b="b"/>
              <a:pathLst>
                <a:path w="54" h="51" extrusionOk="0">
                  <a:moveTo>
                    <a:pt x="11" y="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36"/>
                    <a:pt x="1" y="51"/>
                    <a:pt x="9" y="51"/>
                  </a:cubicBezTo>
                  <a:cubicBezTo>
                    <a:pt x="13" y="51"/>
                    <a:pt x="20" y="48"/>
                    <a:pt x="32" y="42"/>
                  </a:cubicBezTo>
                  <a:cubicBezTo>
                    <a:pt x="53" y="42"/>
                    <a:pt x="53" y="21"/>
                    <a:pt x="3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"/>
            <p:cNvSpPr/>
            <p:nvPr/>
          </p:nvSpPr>
          <p:spPr>
            <a:xfrm>
              <a:off x="746713" y="29397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60" y="48"/>
                    <a:pt x="72" y="50"/>
                    <a:pt x="81" y="50"/>
                  </a:cubicBezTo>
                  <a:cubicBezTo>
                    <a:pt x="106" y="50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"/>
            <p:cNvSpPr/>
            <p:nvPr/>
          </p:nvSpPr>
          <p:spPr>
            <a:xfrm>
              <a:off x="744547" y="29404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lnTo>
                    <a:pt x="1" y="21"/>
                  </a:lnTo>
                  <a:lnTo>
                    <a:pt x="43" y="42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"/>
            <p:cNvSpPr/>
            <p:nvPr/>
          </p:nvSpPr>
          <p:spPr>
            <a:xfrm>
              <a:off x="798966" y="2942416"/>
              <a:ext cx="1093" cy="513"/>
            </a:xfrm>
            <a:custGeom>
              <a:avLst/>
              <a:gdLst/>
              <a:ahLst/>
              <a:cxnLst/>
              <a:rect l="l" t="t" r="r" b="b"/>
              <a:pathLst>
                <a:path w="106" h="49" extrusionOk="0">
                  <a:moveTo>
                    <a:pt x="106" y="0"/>
                  </a:moveTo>
                  <a:cubicBezTo>
                    <a:pt x="64" y="0"/>
                    <a:pt x="1" y="42"/>
                    <a:pt x="64" y="42"/>
                  </a:cubicBezTo>
                  <a:cubicBezTo>
                    <a:pt x="72" y="46"/>
                    <a:pt x="78" y="48"/>
                    <a:pt x="84" y="48"/>
                  </a:cubicBezTo>
                  <a:cubicBezTo>
                    <a:pt x="106" y="48"/>
                    <a:pt x="106" y="17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"/>
            <p:cNvSpPr/>
            <p:nvPr/>
          </p:nvSpPr>
          <p:spPr>
            <a:xfrm>
              <a:off x="748456" y="294505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"/>
            <p:cNvSpPr/>
            <p:nvPr/>
          </p:nvSpPr>
          <p:spPr>
            <a:xfrm>
              <a:off x="828893" y="2896620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1" y="0"/>
                  </a:moveTo>
                  <a:cubicBezTo>
                    <a:pt x="21" y="21"/>
                    <a:pt x="0" y="21"/>
                    <a:pt x="0" y="21"/>
                  </a:cubicBezTo>
                  <a:cubicBezTo>
                    <a:pt x="0" y="36"/>
                    <a:pt x="0" y="51"/>
                    <a:pt x="8" y="51"/>
                  </a:cubicBezTo>
                  <a:cubicBezTo>
                    <a:pt x="11" y="51"/>
                    <a:pt x="15" y="49"/>
                    <a:pt x="21" y="42"/>
                  </a:cubicBezTo>
                  <a:cubicBezTo>
                    <a:pt x="42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"/>
            <p:cNvSpPr/>
            <p:nvPr/>
          </p:nvSpPr>
          <p:spPr>
            <a:xfrm>
              <a:off x="831275" y="2899196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23" y="1"/>
                  </a:moveTo>
                  <a:cubicBezTo>
                    <a:pt x="0" y="1"/>
                    <a:pt x="0" y="32"/>
                    <a:pt x="0" y="49"/>
                  </a:cubicBezTo>
                  <a:cubicBezTo>
                    <a:pt x="21" y="49"/>
                    <a:pt x="84" y="7"/>
                    <a:pt x="42" y="7"/>
                  </a:cubicBezTo>
                  <a:cubicBezTo>
                    <a:pt x="34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"/>
            <p:cNvSpPr/>
            <p:nvPr/>
          </p:nvSpPr>
          <p:spPr>
            <a:xfrm>
              <a:off x="801792" y="2948805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ubicBezTo>
                    <a:pt x="42" y="63"/>
                    <a:pt x="63" y="42"/>
                    <a:pt x="63" y="21"/>
                  </a:cubicBezTo>
                  <a:cubicBezTo>
                    <a:pt x="4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"/>
            <p:cNvSpPr/>
            <p:nvPr/>
          </p:nvSpPr>
          <p:spPr>
            <a:xfrm>
              <a:off x="801183" y="2949621"/>
              <a:ext cx="835" cy="513"/>
            </a:xfrm>
            <a:custGeom>
              <a:avLst/>
              <a:gdLst/>
              <a:ahLst/>
              <a:cxnLst/>
              <a:rect l="l" t="t" r="r" b="b"/>
              <a:pathLst>
                <a:path w="81" h="49" extrusionOk="0">
                  <a:moveTo>
                    <a:pt x="56" y="1"/>
                  </a:moveTo>
                  <a:cubicBezTo>
                    <a:pt x="24" y="1"/>
                    <a:pt x="0" y="31"/>
                    <a:pt x="17" y="48"/>
                  </a:cubicBezTo>
                  <a:cubicBezTo>
                    <a:pt x="59" y="48"/>
                    <a:pt x="80" y="48"/>
                    <a:pt x="80" y="6"/>
                  </a:cubicBezTo>
                  <a:cubicBezTo>
                    <a:pt x="72" y="2"/>
                    <a:pt x="64" y="1"/>
                    <a:pt x="5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"/>
            <p:cNvSpPr/>
            <p:nvPr/>
          </p:nvSpPr>
          <p:spPr>
            <a:xfrm>
              <a:off x="733925" y="2903668"/>
              <a:ext cx="1093" cy="503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106" y="0"/>
                  </a:moveTo>
                  <a:cubicBezTo>
                    <a:pt x="64" y="0"/>
                    <a:pt x="0" y="21"/>
                    <a:pt x="42" y="42"/>
                  </a:cubicBezTo>
                  <a:cubicBezTo>
                    <a:pt x="55" y="46"/>
                    <a:pt x="64" y="48"/>
                    <a:pt x="72" y="48"/>
                  </a:cubicBezTo>
                  <a:cubicBezTo>
                    <a:pt x="106" y="48"/>
                    <a:pt x="106" y="17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"/>
            <p:cNvSpPr/>
            <p:nvPr/>
          </p:nvSpPr>
          <p:spPr>
            <a:xfrm>
              <a:off x="741948" y="290366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42" y="0"/>
                  </a:moveTo>
                  <a:cubicBezTo>
                    <a:pt x="0" y="0"/>
                    <a:pt x="0" y="21"/>
                    <a:pt x="0" y="63"/>
                  </a:cubicBezTo>
                  <a:cubicBezTo>
                    <a:pt x="21" y="63"/>
                    <a:pt x="84" y="21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"/>
            <p:cNvSpPr/>
            <p:nvPr/>
          </p:nvSpPr>
          <p:spPr>
            <a:xfrm>
              <a:off x="749105" y="290366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"/>
            <p:cNvSpPr/>
            <p:nvPr/>
          </p:nvSpPr>
          <p:spPr>
            <a:xfrm>
              <a:off x="741082" y="2904328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84" y="0"/>
                  </a:moveTo>
                  <a:cubicBezTo>
                    <a:pt x="63" y="0"/>
                    <a:pt x="0" y="21"/>
                    <a:pt x="42" y="42"/>
                  </a:cubicBezTo>
                  <a:cubicBezTo>
                    <a:pt x="84" y="42"/>
                    <a:pt x="84" y="21"/>
                    <a:pt x="8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"/>
            <p:cNvSpPr/>
            <p:nvPr/>
          </p:nvSpPr>
          <p:spPr>
            <a:xfrm>
              <a:off x="803958" y="2951664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"/>
            <p:cNvSpPr/>
            <p:nvPr/>
          </p:nvSpPr>
          <p:spPr>
            <a:xfrm>
              <a:off x="734358" y="290762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2" y="43"/>
                    <a:pt x="85" y="22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"/>
            <p:cNvSpPr/>
            <p:nvPr/>
          </p:nvSpPr>
          <p:spPr>
            <a:xfrm>
              <a:off x="785962" y="2907407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63" y="1"/>
                  </a:moveTo>
                  <a:cubicBezTo>
                    <a:pt x="21" y="1"/>
                    <a:pt x="0" y="43"/>
                    <a:pt x="0" y="64"/>
                  </a:cubicBezTo>
                  <a:cubicBezTo>
                    <a:pt x="8" y="67"/>
                    <a:pt x="15" y="69"/>
                    <a:pt x="21" y="69"/>
                  </a:cubicBezTo>
                  <a:cubicBezTo>
                    <a:pt x="49" y="69"/>
                    <a:pt x="63" y="35"/>
                    <a:pt x="6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4"/>
            <p:cNvSpPr/>
            <p:nvPr/>
          </p:nvSpPr>
          <p:spPr>
            <a:xfrm>
              <a:off x="788128" y="291026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43"/>
                    <a:pt x="22" y="43"/>
                  </a:cubicBez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4"/>
            <p:cNvSpPr/>
            <p:nvPr/>
          </p:nvSpPr>
          <p:spPr>
            <a:xfrm>
              <a:off x="802008" y="2959308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11" y="1"/>
                  </a:moveTo>
                  <a:cubicBezTo>
                    <a:pt x="0" y="1"/>
                    <a:pt x="0" y="31"/>
                    <a:pt x="0" y="48"/>
                  </a:cubicBezTo>
                  <a:lnTo>
                    <a:pt x="63" y="48"/>
                  </a:lnTo>
                  <a:cubicBezTo>
                    <a:pt x="42" y="27"/>
                    <a:pt x="84" y="6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"/>
            <p:cNvSpPr/>
            <p:nvPr/>
          </p:nvSpPr>
          <p:spPr>
            <a:xfrm>
              <a:off x="735658" y="2968399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7" y="21"/>
                    <a:pt x="21" y="48"/>
                    <a:pt x="32" y="48"/>
                  </a:cubicBezTo>
                  <a:cubicBezTo>
                    <a:pt x="35" y="48"/>
                    <a:pt x="38" y="47"/>
                    <a:pt x="43" y="42"/>
                  </a:cubicBezTo>
                  <a:cubicBezTo>
                    <a:pt x="43" y="21"/>
                    <a:pt x="43" y="21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"/>
            <p:cNvSpPr/>
            <p:nvPr/>
          </p:nvSpPr>
          <p:spPr>
            <a:xfrm>
              <a:off x="803308" y="295034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0"/>
                  </a:moveTo>
                  <a:cubicBezTo>
                    <a:pt x="0" y="0"/>
                    <a:pt x="21" y="21"/>
                    <a:pt x="21" y="21"/>
                  </a:cubicBezTo>
                  <a:cubicBezTo>
                    <a:pt x="21" y="21"/>
                    <a:pt x="21" y="21"/>
                    <a:pt x="21" y="42"/>
                  </a:cubicBez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"/>
            <p:cNvSpPr/>
            <p:nvPr/>
          </p:nvSpPr>
          <p:spPr>
            <a:xfrm>
              <a:off x="741515" y="297279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"/>
            <p:cNvSpPr/>
            <p:nvPr/>
          </p:nvSpPr>
          <p:spPr>
            <a:xfrm>
              <a:off x="822169" y="2916654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21" y="1"/>
                  </a:moveTo>
                  <a:cubicBezTo>
                    <a:pt x="21" y="1"/>
                    <a:pt x="0" y="43"/>
                    <a:pt x="42" y="43"/>
                  </a:cubicBezTo>
                  <a:cubicBezTo>
                    <a:pt x="84" y="43"/>
                    <a:pt x="84" y="22"/>
                    <a:pt x="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"/>
            <p:cNvSpPr/>
            <p:nvPr/>
          </p:nvSpPr>
          <p:spPr>
            <a:xfrm>
              <a:off x="760593" y="2974630"/>
              <a:ext cx="443" cy="827"/>
            </a:xfrm>
            <a:custGeom>
              <a:avLst/>
              <a:gdLst/>
              <a:ahLst/>
              <a:cxnLst/>
              <a:rect l="l" t="t" r="r" b="b"/>
              <a:pathLst>
                <a:path w="43" h="79" extrusionOk="0">
                  <a:moveTo>
                    <a:pt x="15" y="1"/>
                  </a:moveTo>
                  <a:cubicBezTo>
                    <a:pt x="11" y="1"/>
                    <a:pt x="5" y="5"/>
                    <a:pt x="0" y="15"/>
                  </a:cubicBezTo>
                  <a:cubicBezTo>
                    <a:pt x="0" y="78"/>
                    <a:pt x="21" y="78"/>
                    <a:pt x="42" y="78"/>
                  </a:cubicBezTo>
                  <a:lnTo>
                    <a:pt x="42" y="57"/>
                  </a:lnTo>
                  <a:cubicBezTo>
                    <a:pt x="42" y="41"/>
                    <a:pt x="30" y="1"/>
                    <a:pt x="1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"/>
            <p:cNvSpPr/>
            <p:nvPr/>
          </p:nvSpPr>
          <p:spPr>
            <a:xfrm>
              <a:off x="840814" y="2918413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64" y="1"/>
                  </a:moveTo>
                  <a:cubicBezTo>
                    <a:pt x="21" y="1"/>
                    <a:pt x="0" y="22"/>
                    <a:pt x="0" y="64"/>
                  </a:cubicBezTo>
                  <a:cubicBezTo>
                    <a:pt x="8" y="68"/>
                    <a:pt x="15" y="69"/>
                    <a:pt x="21" y="69"/>
                  </a:cubicBezTo>
                  <a:cubicBezTo>
                    <a:pt x="50" y="69"/>
                    <a:pt x="64" y="35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"/>
            <p:cNvSpPr/>
            <p:nvPr/>
          </p:nvSpPr>
          <p:spPr>
            <a:xfrm>
              <a:off x="769916" y="2984474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16" y="16"/>
                    <a:pt x="32" y="56"/>
                    <a:pt x="48" y="56"/>
                  </a:cubicBezTo>
                  <a:cubicBezTo>
                    <a:pt x="53" y="56"/>
                    <a:pt x="58" y="52"/>
                    <a:pt x="64" y="42"/>
                  </a:cubicBezTo>
                  <a:cubicBezTo>
                    <a:pt x="64" y="0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"/>
            <p:cNvSpPr/>
            <p:nvPr/>
          </p:nvSpPr>
          <p:spPr>
            <a:xfrm>
              <a:off x="770133" y="2986453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7" y="21"/>
                    <a:pt x="21" y="48"/>
                    <a:pt x="21" y="48"/>
                  </a:cubicBezTo>
                  <a:cubicBezTo>
                    <a:pt x="22" y="48"/>
                    <a:pt x="22" y="47"/>
                    <a:pt x="22" y="42"/>
                  </a:cubicBezTo>
                  <a:cubicBezTo>
                    <a:pt x="43" y="21"/>
                    <a:pt x="43" y="21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"/>
            <p:cNvSpPr/>
            <p:nvPr/>
          </p:nvSpPr>
          <p:spPr>
            <a:xfrm>
              <a:off x="828677" y="2919869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7" y="1"/>
                  </a:moveTo>
                  <a:cubicBezTo>
                    <a:pt x="0" y="1"/>
                    <a:pt x="0" y="20"/>
                    <a:pt x="0" y="51"/>
                  </a:cubicBezTo>
                  <a:cubicBezTo>
                    <a:pt x="42" y="51"/>
                    <a:pt x="105" y="9"/>
                    <a:pt x="42" y="9"/>
                  </a:cubicBezTo>
                  <a:cubicBezTo>
                    <a:pt x="31" y="3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"/>
            <p:cNvSpPr/>
            <p:nvPr/>
          </p:nvSpPr>
          <p:spPr>
            <a:xfrm>
              <a:off x="748342" y="2989532"/>
              <a:ext cx="557" cy="503"/>
            </a:xfrm>
            <a:custGeom>
              <a:avLst/>
              <a:gdLst/>
              <a:ahLst/>
              <a:cxnLst/>
              <a:rect l="l" t="t" r="r" b="b"/>
              <a:pathLst>
                <a:path w="54" h="48" extrusionOk="0">
                  <a:moveTo>
                    <a:pt x="32" y="1"/>
                  </a:moveTo>
                  <a:cubicBezTo>
                    <a:pt x="22" y="11"/>
                    <a:pt x="11" y="11"/>
                    <a:pt x="6" y="11"/>
                  </a:cubicBezTo>
                  <a:cubicBezTo>
                    <a:pt x="1" y="11"/>
                    <a:pt x="1" y="11"/>
                    <a:pt x="11" y="22"/>
                  </a:cubicBezTo>
                  <a:cubicBezTo>
                    <a:pt x="11" y="43"/>
                    <a:pt x="22" y="48"/>
                    <a:pt x="32" y="48"/>
                  </a:cubicBezTo>
                  <a:cubicBezTo>
                    <a:pt x="43" y="48"/>
                    <a:pt x="53" y="43"/>
                    <a:pt x="53" y="43"/>
                  </a:cubicBezTo>
                  <a:lnTo>
                    <a:pt x="53" y="22"/>
                  </a:lnTo>
                  <a:cubicBezTo>
                    <a:pt x="32" y="22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"/>
            <p:cNvSpPr/>
            <p:nvPr/>
          </p:nvSpPr>
          <p:spPr>
            <a:xfrm>
              <a:off x="748239" y="2920393"/>
              <a:ext cx="660" cy="607"/>
            </a:xfrm>
            <a:custGeom>
              <a:avLst/>
              <a:gdLst/>
              <a:ahLst/>
              <a:cxnLst/>
              <a:rect l="l" t="t" r="r" b="b"/>
              <a:pathLst>
                <a:path w="64" h="58" extrusionOk="0">
                  <a:moveTo>
                    <a:pt x="0" y="1"/>
                  </a:moveTo>
                  <a:cubicBezTo>
                    <a:pt x="0" y="17"/>
                    <a:pt x="24" y="57"/>
                    <a:pt x="45" y="57"/>
                  </a:cubicBezTo>
                  <a:cubicBezTo>
                    <a:pt x="52" y="57"/>
                    <a:pt x="58" y="53"/>
                    <a:pt x="63" y="43"/>
                  </a:cubicBezTo>
                  <a:cubicBezTo>
                    <a:pt x="63" y="1"/>
                    <a:pt x="42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"/>
            <p:cNvSpPr/>
            <p:nvPr/>
          </p:nvSpPr>
          <p:spPr>
            <a:xfrm>
              <a:off x="768183" y="2990192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0" y="1"/>
                  </a:moveTo>
                  <a:cubicBezTo>
                    <a:pt x="0" y="17"/>
                    <a:pt x="25" y="57"/>
                    <a:pt x="36" y="57"/>
                  </a:cubicBezTo>
                  <a:cubicBezTo>
                    <a:pt x="40" y="57"/>
                    <a:pt x="42" y="53"/>
                    <a:pt x="42" y="43"/>
                  </a:cubicBezTo>
                  <a:cubicBezTo>
                    <a:pt x="42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"/>
            <p:cNvSpPr/>
            <p:nvPr/>
          </p:nvSpPr>
          <p:spPr>
            <a:xfrm>
              <a:off x="839515" y="291797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42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42" y="43"/>
                    <a:pt x="105" y="1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"/>
            <p:cNvSpPr/>
            <p:nvPr/>
          </p:nvSpPr>
          <p:spPr>
            <a:xfrm>
              <a:off x="799616" y="2948805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60" y="48"/>
                    <a:pt x="72" y="50"/>
                    <a:pt x="81" y="50"/>
                  </a:cubicBezTo>
                  <a:cubicBezTo>
                    <a:pt x="106" y="50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" name="Google Shape;1023;p4"/>
          <p:cNvGrpSpPr/>
          <p:nvPr/>
        </p:nvGrpSpPr>
        <p:grpSpPr>
          <a:xfrm rot="5400000">
            <a:off x="4050144" y="3938933"/>
            <a:ext cx="336523" cy="2072534"/>
            <a:chOff x="2039148" y="1635189"/>
            <a:chExt cx="110364" cy="679765"/>
          </a:xfrm>
        </p:grpSpPr>
        <p:sp>
          <p:nvSpPr>
            <p:cNvPr id="1024" name="Google Shape;1024;p4"/>
            <p:cNvSpPr/>
            <p:nvPr/>
          </p:nvSpPr>
          <p:spPr>
            <a:xfrm>
              <a:off x="2109169" y="1635189"/>
              <a:ext cx="21048" cy="30831"/>
            </a:xfrm>
            <a:custGeom>
              <a:avLst/>
              <a:gdLst/>
              <a:ahLst/>
              <a:cxnLst/>
              <a:rect l="l" t="t" r="r" b="b"/>
              <a:pathLst>
                <a:path w="2041" h="2944" extrusionOk="0">
                  <a:moveTo>
                    <a:pt x="1178" y="1"/>
                  </a:moveTo>
                  <a:lnTo>
                    <a:pt x="737" y="127"/>
                  </a:lnTo>
                  <a:cubicBezTo>
                    <a:pt x="590" y="169"/>
                    <a:pt x="400" y="190"/>
                    <a:pt x="316" y="358"/>
                  </a:cubicBezTo>
                  <a:cubicBezTo>
                    <a:pt x="169" y="757"/>
                    <a:pt x="1" y="1115"/>
                    <a:pt x="127" y="1535"/>
                  </a:cubicBezTo>
                  <a:cubicBezTo>
                    <a:pt x="295" y="2082"/>
                    <a:pt x="548" y="2608"/>
                    <a:pt x="1052" y="2944"/>
                  </a:cubicBezTo>
                  <a:cubicBezTo>
                    <a:pt x="1347" y="2944"/>
                    <a:pt x="1410" y="2923"/>
                    <a:pt x="1536" y="2692"/>
                  </a:cubicBezTo>
                  <a:cubicBezTo>
                    <a:pt x="1683" y="2439"/>
                    <a:pt x="1809" y="2166"/>
                    <a:pt x="1893" y="1872"/>
                  </a:cubicBezTo>
                  <a:cubicBezTo>
                    <a:pt x="2040" y="1451"/>
                    <a:pt x="1956" y="989"/>
                    <a:pt x="1956" y="547"/>
                  </a:cubicBezTo>
                  <a:cubicBezTo>
                    <a:pt x="1956" y="379"/>
                    <a:pt x="1851" y="232"/>
                    <a:pt x="1704" y="190"/>
                  </a:cubicBezTo>
                  <a:cubicBezTo>
                    <a:pt x="1620" y="148"/>
                    <a:pt x="1557" y="64"/>
                    <a:pt x="149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"/>
            <p:cNvSpPr/>
            <p:nvPr/>
          </p:nvSpPr>
          <p:spPr>
            <a:xfrm>
              <a:off x="2128691" y="1845432"/>
              <a:ext cx="20821" cy="27323"/>
            </a:xfrm>
            <a:custGeom>
              <a:avLst/>
              <a:gdLst/>
              <a:ahLst/>
              <a:cxnLst/>
              <a:rect l="l" t="t" r="r" b="b"/>
              <a:pathLst>
                <a:path w="2019" h="2609" extrusionOk="0">
                  <a:moveTo>
                    <a:pt x="1368" y="0"/>
                  </a:moveTo>
                  <a:cubicBezTo>
                    <a:pt x="1354" y="0"/>
                    <a:pt x="1339" y="1"/>
                    <a:pt x="1325" y="2"/>
                  </a:cubicBezTo>
                  <a:cubicBezTo>
                    <a:pt x="1051" y="44"/>
                    <a:pt x="799" y="107"/>
                    <a:pt x="526" y="191"/>
                  </a:cubicBezTo>
                  <a:cubicBezTo>
                    <a:pt x="0" y="1053"/>
                    <a:pt x="400" y="2272"/>
                    <a:pt x="1135" y="2609"/>
                  </a:cubicBezTo>
                  <a:cubicBezTo>
                    <a:pt x="1409" y="2546"/>
                    <a:pt x="1640" y="2335"/>
                    <a:pt x="1703" y="2062"/>
                  </a:cubicBezTo>
                  <a:cubicBezTo>
                    <a:pt x="1787" y="1789"/>
                    <a:pt x="1934" y="1536"/>
                    <a:pt x="1934" y="1221"/>
                  </a:cubicBezTo>
                  <a:cubicBezTo>
                    <a:pt x="1934" y="1200"/>
                    <a:pt x="1976" y="1179"/>
                    <a:pt x="1997" y="1158"/>
                  </a:cubicBezTo>
                  <a:lnTo>
                    <a:pt x="2018" y="590"/>
                  </a:lnTo>
                  <a:cubicBezTo>
                    <a:pt x="1997" y="569"/>
                    <a:pt x="1934" y="548"/>
                    <a:pt x="1934" y="506"/>
                  </a:cubicBezTo>
                  <a:cubicBezTo>
                    <a:pt x="1914" y="205"/>
                    <a:pt x="1665" y="0"/>
                    <a:pt x="136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"/>
            <p:cNvSpPr/>
            <p:nvPr/>
          </p:nvSpPr>
          <p:spPr>
            <a:xfrm>
              <a:off x="2092700" y="2049814"/>
              <a:ext cx="39466" cy="56038"/>
            </a:xfrm>
            <a:custGeom>
              <a:avLst/>
              <a:gdLst/>
              <a:ahLst/>
              <a:cxnLst/>
              <a:rect l="l" t="t" r="r" b="b"/>
              <a:pathLst>
                <a:path w="3827" h="5351" extrusionOk="0">
                  <a:moveTo>
                    <a:pt x="2142" y="1"/>
                  </a:moveTo>
                  <a:cubicBezTo>
                    <a:pt x="2122" y="1"/>
                    <a:pt x="2102" y="1"/>
                    <a:pt x="2082" y="2"/>
                  </a:cubicBezTo>
                  <a:cubicBezTo>
                    <a:pt x="1745" y="23"/>
                    <a:pt x="1409" y="86"/>
                    <a:pt x="1093" y="191"/>
                  </a:cubicBezTo>
                  <a:cubicBezTo>
                    <a:pt x="883" y="233"/>
                    <a:pt x="694" y="381"/>
                    <a:pt x="589" y="570"/>
                  </a:cubicBezTo>
                  <a:cubicBezTo>
                    <a:pt x="210" y="1285"/>
                    <a:pt x="0" y="2042"/>
                    <a:pt x="252" y="2861"/>
                  </a:cubicBezTo>
                  <a:cubicBezTo>
                    <a:pt x="358" y="3198"/>
                    <a:pt x="547" y="3513"/>
                    <a:pt x="694" y="3850"/>
                  </a:cubicBezTo>
                  <a:cubicBezTo>
                    <a:pt x="946" y="4480"/>
                    <a:pt x="1493" y="4880"/>
                    <a:pt x="2018" y="5216"/>
                  </a:cubicBezTo>
                  <a:cubicBezTo>
                    <a:pt x="2175" y="5310"/>
                    <a:pt x="2323" y="5350"/>
                    <a:pt x="2458" y="5350"/>
                  </a:cubicBezTo>
                  <a:cubicBezTo>
                    <a:pt x="2775" y="5350"/>
                    <a:pt x="3021" y="5131"/>
                    <a:pt x="3154" y="4880"/>
                  </a:cubicBezTo>
                  <a:cubicBezTo>
                    <a:pt x="3532" y="4165"/>
                    <a:pt x="3827" y="3429"/>
                    <a:pt x="3742" y="2672"/>
                  </a:cubicBezTo>
                  <a:cubicBezTo>
                    <a:pt x="3742" y="2462"/>
                    <a:pt x="3763" y="2336"/>
                    <a:pt x="3763" y="2210"/>
                  </a:cubicBezTo>
                  <a:cubicBezTo>
                    <a:pt x="3763" y="1600"/>
                    <a:pt x="3574" y="1011"/>
                    <a:pt x="3217" y="549"/>
                  </a:cubicBezTo>
                  <a:cubicBezTo>
                    <a:pt x="2956" y="208"/>
                    <a:pt x="2561" y="1"/>
                    <a:pt x="21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"/>
            <p:cNvSpPr/>
            <p:nvPr/>
          </p:nvSpPr>
          <p:spPr>
            <a:xfrm>
              <a:off x="2039148" y="1937873"/>
              <a:ext cx="36001" cy="50802"/>
            </a:xfrm>
            <a:custGeom>
              <a:avLst/>
              <a:gdLst/>
              <a:ahLst/>
              <a:cxnLst/>
              <a:rect l="l" t="t" r="r" b="b"/>
              <a:pathLst>
                <a:path w="3491" h="4851" extrusionOk="0">
                  <a:moveTo>
                    <a:pt x="1688" y="0"/>
                  </a:moveTo>
                  <a:cubicBezTo>
                    <a:pt x="1274" y="0"/>
                    <a:pt x="754" y="126"/>
                    <a:pt x="547" y="304"/>
                  </a:cubicBezTo>
                  <a:cubicBezTo>
                    <a:pt x="547" y="304"/>
                    <a:pt x="547" y="325"/>
                    <a:pt x="526" y="325"/>
                  </a:cubicBezTo>
                  <a:cubicBezTo>
                    <a:pt x="231" y="661"/>
                    <a:pt x="42" y="1081"/>
                    <a:pt x="42" y="1544"/>
                  </a:cubicBezTo>
                  <a:cubicBezTo>
                    <a:pt x="0" y="2217"/>
                    <a:pt x="168" y="2869"/>
                    <a:pt x="526" y="3436"/>
                  </a:cubicBezTo>
                  <a:cubicBezTo>
                    <a:pt x="757" y="3920"/>
                    <a:pt x="1114" y="4340"/>
                    <a:pt x="1556" y="4677"/>
                  </a:cubicBezTo>
                  <a:cubicBezTo>
                    <a:pt x="1713" y="4794"/>
                    <a:pt x="1900" y="4851"/>
                    <a:pt x="2086" y="4851"/>
                  </a:cubicBezTo>
                  <a:cubicBezTo>
                    <a:pt x="2398" y="4851"/>
                    <a:pt x="2709" y="4693"/>
                    <a:pt x="2880" y="4403"/>
                  </a:cubicBezTo>
                  <a:cubicBezTo>
                    <a:pt x="3259" y="3836"/>
                    <a:pt x="3448" y="3184"/>
                    <a:pt x="3490" y="2532"/>
                  </a:cubicBezTo>
                  <a:cubicBezTo>
                    <a:pt x="3448" y="2301"/>
                    <a:pt x="3448" y="2070"/>
                    <a:pt x="3385" y="1817"/>
                  </a:cubicBezTo>
                  <a:cubicBezTo>
                    <a:pt x="3238" y="1039"/>
                    <a:pt x="2922" y="388"/>
                    <a:pt x="2124" y="72"/>
                  </a:cubicBezTo>
                  <a:cubicBezTo>
                    <a:pt x="2018" y="23"/>
                    <a:pt x="1862" y="0"/>
                    <a:pt x="168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"/>
            <p:cNvSpPr/>
            <p:nvPr/>
          </p:nvSpPr>
          <p:spPr>
            <a:xfrm>
              <a:off x="2087059" y="1722644"/>
              <a:ext cx="30577" cy="44037"/>
            </a:xfrm>
            <a:custGeom>
              <a:avLst/>
              <a:gdLst/>
              <a:ahLst/>
              <a:cxnLst/>
              <a:rect l="l" t="t" r="r" b="b"/>
              <a:pathLst>
                <a:path w="2965" h="4205" extrusionOk="0">
                  <a:moveTo>
                    <a:pt x="1684" y="1"/>
                  </a:moveTo>
                  <a:cubicBezTo>
                    <a:pt x="1586" y="1"/>
                    <a:pt x="1487" y="11"/>
                    <a:pt x="1388" y="34"/>
                  </a:cubicBezTo>
                  <a:cubicBezTo>
                    <a:pt x="1199" y="76"/>
                    <a:pt x="1031" y="118"/>
                    <a:pt x="862" y="181"/>
                  </a:cubicBezTo>
                  <a:cubicBezTo>
                    <a:pt x="694" y="244"/>
                    <a:pt x="547" y="328"/>
                    <a:pt x="442" y="454"/>
                  </a:cubicBezTo>
                  <a:cubicBezTo>
                    <a:pt x="127" y="854"/>
                    <a:pt x="0" y="1358"/>
                    <a:pt x="85" y="1863"/>
                  </a:cubicBezTo>
                  <a:cubicBezTo>
                    <a:pt x="274" y="2725"/>
                    <a:pt x="610" y="3503"/>
                    <a:pt x="1346" y="4028"/>
                  </a:cubicBezTo>
                  <a:cubicBezTo>
                    <a:pt x="1490" y="4142"/>
                    <a:pt x="1614" y="4204"/>
                    <a:pt x="1733" y="4204"/>
                  </a:cubicBezTo>
                  <a:cubicBezTo>
                    <a:pt x="1856" y="4204"/>
                    <a:pt x="1974" y="4136"/>
                    <a:pt x="2103" y="3986"/>
                  </a:cubicBezTo>
                  <a:cubicBezTo>
                    <a:pt x="2250" y="3776"/>
                    <a:pt x="2376" y="3566"/>
                    <a:pt x="2481" y="3355"/>
                  </a:cubicBezTo>
                  <a:cubicBezTo>
                    <a:pt x="2755" y="2809"/>
                    <a:pt x="2923" y="2199"/>
                    <a:pt x="2965" y="1589"/>
                  </a:cubicBezTo>
                  <a:cubicBezTo>
                    <a:pt x="2923" y="1337"/>
                    <a:pt x="2902" y="1064"/>
                    <a:pt x="2839" y="833"/>
                  </a:cubicBezTo>
                  <a:cubicBezTo>
                    <a:pt x="2714" y="333"/>
                    <a:pt x="2226" y="1"/>
                    <a:pt x="16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"/>
            <p:cNvSpPr/>
            <p:nvPr/>
          </p:nvSpPr>
          <p:spPr>
            <a:xfrm>
              <a:off x="2064939" y="2160789"/>
              <a:ext cx="19748" cy="31596"/>
            </a:xfrm>
            <a:custGeom>
              <a:avLst/>
              <a:gdLst/>
              <a:ahLst/>
              <a:cxnLst/>
              <a:rect l="l" t="t" r="r" b="b"/>
              <a:pathLst>
                <a:path w="1915" h="3017" extrusionOk="0">
                  <a:moveTo>
                    <a:pt x="1216" y="1"/>
                  </a:moveTo>
                  <a:cubicBezTo>
                    <a:pt x="1204" y="1"/>
                    <a:pt x="1191" y="1"/>
                    <a:pt x="1178" y="2"/>
                  </a:cubicBezTo>
                  <a:cubicBezTo>
                    <a:pt x="905" y="23"/>
                    <a:pt x="632" y="86"/>
                    <a:pt x="379" y="170"/>
                  </a:cubicBezTo>
                  <a:cubicBezTo>
                    <a:pt x="295" y="233"/>
                    <a:pt x="232" y="296"/>
                    <a:pt x="190" y="401"/>
                  </a:cubicBezTo>
                  <a:cubicBezTo>
                    <a:pt x="22" y="780"/>
                    <a:pt x="1" y="1242"/>
                    <a:pt x="127" y="1642"/>
                  </a:cubicBezTo>
                  <a:cubicBezTo>
                    <a:pt x="232" y="2125"/>
                    <a:pt x="464" y="2546"/>
                    <a:pt x="821" y="2861"/>
                  </a:cubicBezTo>
                  <a:cubicBezTo>
                    <a:pt x="935" y="2967"/>
                    <a:pt x="1034" y="3017"/>
                    <a:pt x="1124" y="3017"/>
                  </a:cubicBezTo>
                  <a:cubicBezTo>
                    <a:pt x="1249" y="3017"/>
                    <a:pt x="1354" y="2919"/>
                    <a:pt x="1452" y="2735"/>
                  </a:cubicBezTo>
                  <a:cubicBezTo>
                    <a:pt x="1767" y="2252"/>
                    <a:pt x="1914" y="1684"/>
                    <a:pt x="1893" y="1116"/>
                  </a:cubicBezTo>
                  <a:cubicBezTo>
                    <a:pt x="1893" y="948"/>
                    <a:pt x="1893" y="801"/>
                    <a:pt x="1872" y="654"/>
                  </a:cubicBezTo>
                  <a:cubicBezTo>
                    <a:pt x="1872" y="288"/>
                    <a:pt x="1578" y="1"/>
                    <a:pt x="121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"/>
            <p:cNvSpPr/>
            <p:nvPr/>
          </p:nvSpPr>
          <p:spPr>
            <a:xfrm>
              <a:off x="2093350" y="2282908"/>
              <a:ext cx="19522" cy="32046"/>
            </a:xfrm>
            <a:custGeom>
              <a:avLst/>
              <a:gdLst/>
              <a:ahLst/>
              <a:cxnLst/>
              <a:rect l="l" t="t" r="r" b="b"/>
              <a:pathLst>
                <a:path w="1893" h="3060" extrusionOk="0">
                  <a:moveTo>
                    <a:pt x="1245" y="1"/>
                  </a:moveTo>
                  <a:cubicBezTo>
                    <a:pt x="955" y="1"/>
                    <a:pt x="402" y="147"/>
                    <a:pt x="295" y="308"/>
                  </a:cubicBezTo>
                  <a:cubicBezTo>
                    <a:pt x="273" y="308"/>
                    <a:pt x="273" y="308"/>
                    <a:pt x="273" y="330"/>
                  </a:cubicBezTo>
                  <a:cubicBezTo>
                    <a:pt x="21" y="813"/>
                    <a:pt x="0" y="1360"/>
                    <a:pt x="168" y="1864"/>
                  </a:cubicBezTo>
                  <a:cubicBezTo>
                    <a:pt x="316" y="2201"/>
                    <a:pt x="484" y="2495"/>
                    <a:pt x="694" y="2768"/>
                  </a:cubicBezTo>
                  <a:cubicBezTo>
                    <a:pt x="779" y="2955"/>
                    <a:pt x="960" y="3060"/>
                    <a:pt x="1159" y="3060"/>
                  </a:cubicBezTo>
                  <a:cubicBezTo>
                    <a:pt x="1207" y="3060"/>
                    <a:pt x="1255" y="3054"/>
                    <a:pt x="1304" y="3042"/>
                  </a:cubicBezTo>
                  <a:cubicBezTo>
                    <a:pt x="1346" y="2937"/>
                    <a:pt x="1430" y="2831"/>
                    <a:pt x="1493" y="2705"/>
                  </a:cubicBezTo>
                  <a:cubicBezTo>
                    <a:pt x="1766" y="2117"/>
                    <a:pt x="1892" y="1465"/>
                    <a:pt x="1850" y="834"/>
                  </a:cubicBezTo>
                  <a:cubicBezTo>
                    <a:pt x="1829" y="456"/>
                    <a:pt x="1766" y="161"/>
                    <a:pt x="1367" y="14"/>
                  </a:cubicBezTo>
                  <a:cubicBezTo>
                    <a:pt x="1336" y="5"/>
                    <a:pt x="1294" y="1"/>
                    <a:pt x="124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accent4"/>
        </a:solidFill>
        <a:effectLst/>
      </p:bgPr>
    </p:bg>
    <p:spTree>
      <p:nvGrpSpPr>
        <p:cNvPr id="1" name="Shape 1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4" name="Google Shape;1414;p6"/>
          <p:cNvSpPr/>
          <p:nvPr/>
        </p:nvSpPr>
        <p:spPr>
          <a:xfrm>
            <a:off x="1234050" y="348275"/>
            <a:ext cx="6675900" cy="7662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5" name="Google Shape;1415;p6"/>
          <p:cNvSpPr txBox="1">
            <a:spLocks noGrp="1"/>
          </p:cNvSpPr>
          <p:nvPr>
            <p:ph type="title"/>
          </p:nvPr>
        </p:nvSpPr>
        <p:spPr>
          <a:xfrm>
            <a:off x="1492500" y="445025"/>
            <a:ext cx="6159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416" name="Google Shape;1416;p6"/>
          <p:cNvGrpSpPr/>
          <p:nvPr/>
        </p:nvGrpSpPr>
        <p:grpSpPr>
          <a:xfrm rot="5400000">
            <a:off x="1703037" y="3944087"/>
            <a:ext cx="625799" cy="1692026"/>
            <a:chOff x="1150427" y="2666277"/>
            <a:chExt cx="148304" cy="400992"/>
          </a:xfrm>
        </p:grpSpPr>
        <p:sp>
          <p:nvSpPr>
            <p:cNvPr id="1417" name="Google Shape;1417;p6"/>
            <p:cNvSpPr/>
            <p:nvPr/>
          </p:nvSpPr>
          <p:spPr>
            <a:xfrm>
              <a:off x="1150427" y="2694710"/>
              <a:ext cx="6291" cy="11687"/>
            </a:xfrm>
            <a:custGeom>
              <a:avLst/>
              <a:gdLst/>
              <a:ahLst/>
              <a:cxnLst/>
              <a:rect l="l" t="t" r="r" b="b"/>
              <a:pathLst>
                <a:path w="610" h="1116" extrusionOk="0">
                  <a:moveTo>
                    <a:pt x="126" y="1"/>
                  </a:moveTo>
                  <a:lnTo>
                    <a:pt x="0" y="232"/>
                  </a:lnTo>
                  <a:lnTo>
                    <a:pt x="0" y="611"/>
                  </a:lnTo>
                  <a:lnTo>
                    <a:pt x="316" y="1115"/>
                  </a:lnTo>
                  <a:cubicBezTo>
                    <a:pt x="589" y="800"/>
                    <a:pt x="610" y="337"/>
                    <a:pt x="35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6"/>
            <p:cNvSpPr/>
            <p:nvPr/>
          </p:nvSpPr>
          <p:spPr>
            <a:xfrm>
              <a:off x="1290481" y="2839346"/>
              <a:ext cx="8250" cy="25616"/>
            </a:xfrm>
            <a:custGeom>
              <a:avLst/>
              <a:gdLst/>
              <a:ahLst/>
              <a:cxnLst/>
              <a:rect l="l" t="t" r="r" b="b"/>
              <a:pathLst>
                <a:path w="800" h="2446" extrusionOk="0">
                  <a:moveTo>
                    <a:pt x="375" y="0"/>
                  </a:moveTo>
                  <a:cubicBezTo>
                    <a:pt x="283" y="0"/>
                    <a:pt x="193" y="63"/>
                    <a:pt x="64" y="192"/>
                  </a:cubicBezTo>
                  <a:cubicBezTo>
                    <a:pt x="43" y="613"/>
                    <a:pt x="43" y="1096"/>
                    <a:pt x="1" y="1559"/>
                  </a:cubicBezTo>
                  <a:cubicBezTo>
                    <a:pt x="1" y="1811"/>
                    <a:pt x="64" y="2042"/>
                    <a:pt x="211" y="2253"/>
                  </a:cubicBezTo>
                  <a:cubicBezTo>
                    <a:pt x="266" y="2381"/>
                    <a:pt x="386" y="2446"/>
                    <a:pt x="514" y="2446"/>
                  </a:cubicBezTo>
                  <a:cubicBezTo>
                    <a:pt x="532" y="2446"/>
                    <a:pt x="550" y="2444"/>
                    <a:pt x="569" y="2442"/>
                  </a:cubicBezTo>
                  <a:cubicBezTo>
                    <a:pt x="716" y="2232"/>
                    <a:pt x="800" y="1979"/>
                    <a:pt x="800" y="1727"/>
                  </a:cubicBezTo>
                  <a:cubicBezTo>
                    <a:pt x="758" y="1180"/>
                    <a:pt x="716" y="655"/>
                    <a:pt x="674" y="171"/>
                  </a:cubicBezTo>
                  <a:cubicBezTo>
                    <a:pt x="550" y="58"/>
                    <a:pt x="462" y="0"/>
                    <a:pt x="37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6"/>
            <p:cNvSpPr/>
            <p:nvPr/>
          </p:nvSpPr>
          <p:spPr>
            <a:xfrm>
              <a:off x="1242569" y="2726589"/>
              <a:ext cx="11065" cy="22526"/>
            </a:xfrm>
            <a:custGeom>
              <a:avLst/>
              <a:gdLst/>
              <a:ahLst/>
              <a:cxnLst/>
              <a:rect l="l" t="t" r="r" b="b"/>
              <a:pathLst>
                <a:path w="1073" h="2151" extrusionOk="0">
                  <a:moveTo>
                    <a:pt x="588" y="0"/>
                  </a:moveTo>
                  <a:cubicBezTo>
                    <a:pt x="546" y="0"/>
                    <a:pt x="504" y="9"/>
                    <a:pt x="463" y="27"/>
                  </a:cubicBezTo>
                  <a:cubicBezTo>
                    <a:pt x="379" y="48"/>
                    <a:pt x="316" y="69"/>
                    <a:pt x="274" y="90"/>
                  </a:cubicBezTo>
                  <a:cubicBezTo>
                    <a:pt x="1" y="657"/>
                    <a:pt x="232" y="1687"/>
                    <a:pt x="715" y="2150"/>
                  </a:cubicBezTo>
                  <a:cubicBezTo>
                    <a:pt x="926" y="1919"/>
                    <a:pt x="1031" y="1624"/>
                    <a:pt x="1052" y="1330"/>
                  </a:cubicBezTo>
                  <a:cubicBezTo>
                    <a:pt x="1073" y="973"/>
                    <a:pt x="1031" y="615"/>
                    <a:pt x="926" y="279"/>
                  </a:cubicBezTo>
                  <a:cubicBezTo>
                    <a:pt x="893" y="114"/>
                    <a:pt x="743" y="0"/>
                    <a:pt x="58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6"/>
            <p:cNvSpPr/>
            <p:nvPr/>
          </p:nvSpPr>
          <p:spPr>
            <a:xfrm>
              <a:off x="1253624" y="2976106"/>
              <a:ext cx="8900" cy="25762"/>
            </a:xfrm>
            <a:custGeom>
              <a:avLst/>
              <a:gdLst/>
              <a:ahLst/>
              <a:cxnLst/>
              <a:rect l="l" t="t" r="r" b="b"/>
              <a:pathLst>
                <a:path w="863" h="2460" extrusionOk="0">
                  <a:moveTo>
                    <a:pt x="400" y="0"/>
                  </a:moveTo>
                  <a:lnTo>
                    <a:pt x="85" y="21"/>
                  </a:lnTo>
                  <a:cubicBezTo>
                    <a:pt x="64" y="147"/>
                    <a:pt x="64" y="252"/>
                    <a:pt x="64" y="337"/>
                  </a:cubicBezTo>
                  <a:cubicBezTo>
                    <a:pt x="43" y="694"/>
                    <a:pt x="43" y="1051"/>
                    <a:pt x="22" y="1409"/>
                  </a:cubicBezTo>
                  <a:cubicBezTo>
                    <a:pt x="1" y="1724"/>
                    <a:pt x="106" y="2061"/>
                    <a:pt x="295" y="2313"/>
                  </a:cubicBezTo>
                  <a:cubicBezTo>
                    <a:pt x="337" y="2397"/>
                    <a:pt x="463" y="2418"/>
                    <a:pt x="526" y="2460"/>
                  </a:cubicBezTo>
                  <a:cubicBezTo>
                    <a:pt x="779" y="2166"/>
                    <a:pt x="863" y="1745"/>
                    <a:pt x="758" y="1367"/>
                  </a:cubicBezTo>
                  <a:cubicBezTo>
                    <a:pt x="674" y="925"/>
                    <a:pt x="526" y="484"/>
                    <a:pt x="40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6"/>
            <p:cNvSpPr/>
            <p:nvPr/>
          </p:nvSpPr>
          <p:spPr>
            <a:xfrm>
              <a:off x="1189882" y="3014855"/>
              <a:ext cx="8683" cy="24673"/>
            </a:xfrm>
            <a:custGeom>
              <a:avLst/>
              <a:gdLst/>
              <a:ahLst/>
              <a:cxnLst/>
              <a:rect l="l" t="t" r="r" b="b"/>
              <a:pathLst>
                <a:path w="842" h="2356" extrusionOk="0">
                  <a:moveTo>
                    <a:pt x="274" y="0"/>
                  </a:moveTo>
                  <a:lnTo>
                    <a:pt x="22" y="148"/>
                  </a:lnTo>
                  <a:cubicBezTo>
                    <a:pt x="22" y="463"/>
                    <a:pt x="22" y="757"/>
                    <a:pt x="22" y="1073"/>
                  </a:cubicBezTo>
                  <a:cubicBezTo>
                    <a:pt x="1" y="1409"/>
                    <a:pt x="106" y="1766"/>
                    <a:pt x="295" y="2061"/>
                  </a:cubicBezTo>
                  <a:cubicBezTo>
                    <a:pt x="358" y="2166"/>
                    <a:pt x="442" y="2250"/>
                    <a:pt x="547" y="2355"/>
                  </a:cubicBezTo>
                  <a:cubicBezTo>
                    <a:pt x="758" y="2061"/>
                    <a:pt x="842" y="1703"/>
                    <a:pt x="779" y="1346"/>
                  </a:cubicBezTo>
                  <a:cubicBezTo>
                    <a:pt x="758" y="1178"/>
                    <a:pt x="715" y="1031"/>
                    <a:pt x="673" y="862"/>
                  </a:cubicBezTo>
                  <a:cubicBezTo>
                    <a:pt x="610" y="652"/>
                    <a:pt x="547" y="442"/>
                    <a:pt x="463" y="232"/>
                  </a:cubicBezTo>
                  <a:cubicBezTo>
                    <a:pt x="421" y="148"/>
                    <a:pt x="358" y="64"/>
                    <a:pt x="27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6"/>
            <p:cNvSpPr/>
            <p:nvPr/>
          </p:nvSpPr>
          <p:spPr>
            <a:xfrm>
              <a:off x="1172103" y="2668005"/>
              <a:ext cx="9333" cy="20777"/>
            </a:xfrm>
            <a:custGeom>
              <a:avLst/>
              <a:gdLst/>
              <a:ahLst/>
              <a:cxnLst/>
              <a:rect l="l" t="t" r="r" b="b"/>
              <a:pathLst>
                <a:path w="905" h="1984" extrusionOk="0">
                  <a:moveTo>
                    <a:pt x="424" y="0"/>
                  </a:moveTo>
                  <a:cubicBezTo>
                    <a:pt x="272" y="0"/>
                    <a:pt x="126" y="56"/>
                    <a:pt x="22" y="175"/>
                  </a:cubicBezTo>
                  <a:cubicBezTo>
                    <a:pt x="1" y="554"/>
                    <a:pt x="1" y="932"/>
                    <a:pt x="22" y="1311"/>
                  </a:cubicBezTo>
                  <a:cubicBezTo>
                    <a:pt x="85" y="1521"/>
                    <a:pt x="169" y="1710"/>
                    <a:pt x="295" y="1899"/>
                  </a:cubicBezTo>
                  <a:cubicBezTo>
                    <a:pt x="316" y="1941"/>
                    <a:pt x="421" y="1962"/>
                    <a:pt x="484" y="1983"/>
                  </a:cubicBezTo>
                  <a:cubicBezTo>
                    <a:pt x="905" y="1584"/>
                    <a:pt x="821" y="575"/>
                    <a:pt x="610" y="28"/>
                  </a:cubicBezTo>
                  <a:cubicBezTo>
                    <a:pt x="549" y="10"/>
                    <a:pt x="486" y="0"/>
                    <a:pt x="42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6"/>
            <p:cNvSpPr/>
            <p:nvPr/>
          </p:nvSpPr>
          <p:spPr>
            <a:xfrm>
              <a:off x="1285283" y="2807447"/>
              <a:ext cx="7817" cy="22464"/>
            </a:xfrm>
            <a:custGeom>
              <a:avLst/>
              <a:gdLst/>
              <a:ahLst/>
              <a:cxnLst/>
              <a:rect l="l" t="t" r="r" b="b"/>
              <a:pathLst>
                <a:path w="758" h="2145" extrusionOk="0">
                  <a:moveTo>
                    <a:pt x="442" y="0"/>
                  </a:moveTo>
                  <a:lnTo>
                    <a:pt x="148" y="127"/>
                  </a:lnTo>
                  <a:cubicBezTo>
                    <a:pt x="127" y="442"/>
                    <a:pt x="106" y="736"/>
                    <a:pt x="84" y="1031"/>
                  </a:cubicBezTo>
                  <a:cubicBezTo>
                    <a:pt x="84" y="1094"/>
                    <a:pt x="63" y="1178"/>
                    <a:pt x="63" y="1241"/>
                  </a:cubicBezTo>
                  <a:cubicBezTo>
                    <a:pt x="0" y="1598"/>
                    <a:pt x="169" y="1956"/>
                    <a:pt x="484" y="2145"/>
                  </a:cubicBezTo>
                  <a:cubicBezTo>
                    <a:pt x="652" y="1977"/>
                    <a:pt x="757" y="1767"/>
                    <a:pt x="736" y="1514"/>
                  </a:cubicBezTo>
                  <a:cubicBezTo>
                    <a:pt x="715" y="1052"/>
                    <a:pt x="673" y="568"/>
                    <a:pt x="652" y="12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6"/>
            <p:cNvSpPr/>
            <p:nvPr/>
          </p:nvSpPr>
          <p:spPr>
            <a:xfrm>
              <a:off x="1233679" y="2996140"/>
              <a:ext cx="7384" cy="28192"/>
            </a:xfrm>
            <a:custGeom>
              <a:avLst/>
              <a:gdLst/>
              <a:ahLst/>
              <a:cxnLst/>
              <a:rect l="l" t="t" r="r" b="b"/>
              <a:pathLst>
                <a:path w="716" h="2692" extrusionOk="0">
                  <a:moveTo>
                    <a:pt x="253" y="0"/>
                  </a:moveTo>
                  <a:lnTo>
                    <a:pt x="148" y="21"/>
                  </a:lnTo>
                  <a:cubicBezTo>
                    <a:pt x="127" y="63"/>
                    <a:pt x="106" y="127"/>
                    <a:pt x="85" y="211"/>
                  </a:cubicBezTo>
                  <a:lnTo>
                    <a:pt x="85" y="673"/>
                  </a:lnTo>
                  <a:cubicBezTo>
                    <a:pt x="106" y="989"/>
                    <a:pt x="106" y="1304"/>
                    <a:pt x="64" y="1619"/>
                  </a:cubicBezTo>
                  <a:cubicBezTo>
                    <a:pt x="1" y="1914"/>
                    <a:pt x="64" y="2229"/>
                    <a:pt x="232" y="2502"/>
                  </a:cubicBezTo>
                  <a:cubicBezTo>
                    <a:pt x="274" y="2565"/>
                    <a:pt x="358" y="2607"/>
                    <a:pt x="442" y="2691"/>
                  </a:cubicBezTo>
                  <a:cubicBezTo>
                    <a:pt x="631" y="2418"/>
                    <a:pt x="715" y="2082"/>
                    <a:pt x="673" y="1745"/>
                  </a:cubicBezTo>
                  <a:cubicBezTo>
                    <a:pt x="610" y="1325"/>
                    <a:pt x="526" y="904"/>
                    <a:pt x="421" y="505"/>
                  </a:cubicBezTo>
                  <a:cubicBezTo>
                    <a:pt x="379" y="337"/>
                    <a:pt x="316" y="169"/>
                    <a:pt x="25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6"/>
            <p:cNvSpPr/>
            <p:nvPr/>
          </p:nvSpPr>
          <p:spPr>
            <a:xfrm>
              <a:off x="1206362" y="2793791"/>
              <a:ext cx="8033" cy="23354"/>
            </a:xfrm>
            <a:custGeom>
              <a:avLst/>
              <a:gdLst/>
              <a:ahLst/>
              <a:cxnLst/>
              <a:rect l="l" t="t" r="r" b="b"/>
              <a:pathLst>
                <a:path w="779" h="2230" extrusionOk="0">
                  <a:moveTo>
                    <a:pt x="358" y="1"/>
                  </a:moveTo>
                  <a:lnTo>
                    <a:pt x="22" y="43"/>
                  </a:lnTo>
                  <a:cubicBezTo>
                    <a:pt x="1" y="464"/>
                    <a:pt x="1" y="884"/>
                    <a:pt x="43" y="1304"/>
                  </a:cubicBezTo>
                  <a:cubicBezTo>
                    <a:pt x="106" y="1557"/>
                    <a:pt x="190" y="1788"/>
                    <a:pt x="337" y="2019"/>
                  </a:cubicBezTo>
                  <a:cubicBezTo>
                    <a:pt x="358" y="2103"/>
                    <a:pt x="463" y="2145"/>
                    <a:pt x="547" y="2230"/>
                  </a:cubicBezTo>
                  <a:cubicBezTo>
                    <a:pt x="715" y="1893"/>
                    <a:pt x="778" y="1515"/>
                    <a:pt x="694" y="1136"/>
                  </a:cubicBezTo>
                  <a:cubicBezTo>
                    <a:pt x="631" y="758"/>
                    <a:pt x="526" y="358"/>
                    <a:pt x="35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6"/>
            <p:cNvSpPr/>
            <p:nvPr/>
          </p:nvSpPr>
          <p:spPr>
            <a:xfrm>
              <a:off x="1275744" y="2838707"/>
              <a:ext cx="7817" cy="22034"/>
            </a:xfrm>
            <a:custGeom>
              <a:avLst/>
              <a:gdLst/>
              <a:ahLst/>
              <a:cxnLst/>
              <a:rect l="l" t="t" r="r" b="b"/>
              <a:pathLst>
                <a:path w="758" h="2104" extrusionOk="0">
                  <a:moveTo>
                    <a:pt x="295" y="1"/>
                  </a:moveTo>
                  <a:lnTo>
                    <a:pt x="0" y="127"/>
                  </a:lnTo>
                  <a:cubicBezTo>
                    <a:pt x="42" y="569"/>
                    <a:pt x="42" y="1010"/>
                    <a:pt x="105" y="1431"/>
                  </a:cubicBezTo>
                  <a:cubicBezTo>
                    <a:pt x="147" y="1620"/>
                    <a:pt x="232" y="1809"/>
                    <a:pt x="358" y="1956"/>
                  </a:cubicBezTo>
                  <a:cubicBezTo>
                    <a:pt x="379" y="2019"/>
                    <a:pt x="484" y="2040"/>
                    <a:pt x="610" y="2103"/>
                  </a:cubicBezTo>
                  <a:cubicBezTo>
                    <a:pt x="673" y="1935"/>
                    <a:pt x="715" y="1767"/>
                    <a:pt x="736" y="1578"/>
                  </a:cubicBezTo>
                  <a:cubicBezTo>
                    <a:pt x="757" y="1136"/>
                    <a:pt x="694" y="695"/>
                    <a:pt x="568" y="274"/>
                  </a:cubicBezTo>
                  <a:cubicBezTo>
                    <a:pt x="547" y="127"/>
                    <a:pt x="442" y="22"/>
                    <a:pt x="29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6"/>
            <p:cNvSpPr/>
            <p:nvPr/>
          </p:nvSpPr>
          <p:spPr>
            <a:xfrm>
              <a:off x="1234113" y="2872177"/>
              <a:ext cx="8250" cy="24893"/>
            </a:xfrm>
            <a:custGeom>
              <a:avLst/>
              <a:gdLst/>
              <a:ahLst/>
              <a:cxnLst/>
              <a:rect l="l" t="t" r="r" b="b"/>
              <a:pathLst>
                <a:path w="800" h="2377" extrusionOk="0">
                  <a:moveTo>
                    <a:pt x="547" y="1"/>
                  </a:moveTo>
                  <a:lnTo>
                    <a:pt x="253" y="22"/>
                  </a:lnTo>
                  <a:cubicBezTo>
                    <a:pt x="1" y="568"/>
                    <a:pt x="169" y="2061"/>
                    <a:pt x="505" y="2376"/>
                  </a:cubicBezTo>
                  <a:cubicBezTo>
                    <a:pt x="758" y="2103"/>
                    <a:pt x="800" y="1262"/>
                    <a:pt x="631" y="274"/>
                  </a:cubicBezTo>
                  <a:cubicBezTo>
                    <a:pt x="610" y="169"/>
                    <a:pt x="568" y="85"/>
                    <a:pt x="54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6"/>
            <p:cNvSpPr/>
            <p:nvPr/>
          </p:nvSpPr>
          <p:spPr>
            <a:xfrm>
              <a:off x="1182292" y="2741837"/>
              <a:ext cx="7817" cy="24443"/>
            </a:xfrm>
            <a:custGeom>
              <a:avLst/>
              <a:gdLst/>
              <a:ahLst/>
              <a:cxnLst/>
              <a:rect l="l" t="t" r="r" b="b"/>
              <a:pathLst>
                <a:path w="758" h="2334" extrusionOk="0">
                  <a:moveTo>
                    <a:pt x="316" y="0"/>
                  </a:moveTo>
                  <a:lnTo>
                    <a:pt x="1" y="63"/>
                  </a:lnTo>
                  <a:cubicBezTo>
                    <a:pt x="1" y="358"/>
                    <a:pt x="22" y="652"/>
                    <a:pt x="1" y="904"/>
                  </a:cubicBezTo>
                  <a:cubicBezTo>
                    <a:pt x="1" y="1304"/>
                    <a:pt x="85" y="1682"/>
                    <a:pt x="274" y="2019"/>
                  </a:cubicBezTo>
                  <a:cubicBezTo>
                    <a:pt x="337" y="2145"/>
                    <a:pt x="421" y="2250"/>
                    <a:pt x="505" y="2334"/>
                  </a:cubicBezTo>
                  <a:cubicBezTo>
                    <a:pt x="758" y="1556"/>
                    <a:pt x="674" y="736"/>
                    <a:pt x="31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6"/>
            <p:cNvSpPr/>
            <p:nvPr/>
          </p:nvSpPr>
          <p:spPr>
            <a:xfrm>
              <a:off x="1210260" y="2692951"/>
              <a:ext cx="9776" cy="22914"/>
            </a:xfrm>
            <a:custGeom>
              <a:avLst/>
              <a:gdLst/>
              <a:ahLst/>
              <a:cxnLst/>
              <a:rect l="l" t="t" r="r" b="b"/>
              <a:pathLst>
                <a:path w="948" h="2188" extrusionOk="0">
                  <a:moveTo>
                    <a:pt x="379" y="1"/>
                  </a:moveTo>
                  <a:cubicBezTo>
                    <a:pt x="85" y="1"/>
                    <a:pt x="1" y="22"/>
                    <a:pt x="22" y="253"/>
                  </a:cubicBezTo>
                  <a:cubicBezTo>
                    <a:pt x="22" y="674"/>
                    <a:pt x="85" y="1094"/>
                    <a:pt x="148" y="1515"/>
                  </a:cubicBezTo>
                  <a:cubicBezTo>
                    <a:pt x="211" y="1788"/>
                    <a:pt x="358" y="2040"/>
                    <a:pt x="590" y="2187"/>
                  </a:cubicBezTo>
                  <a:cubicBezTo>
                    <a:pt x="947" y="1388"/>
                    <a:pt x="590" y="716"/>
                    <a:pt x="37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6"/>
            <p:cNvSpPr/>
            <p:nvPr/>
          </p:nvSpPr>
          <p:spPr>
            <a:xfrm>
              <a:off x="1283551" y="2875706"/>
              <a:ext cx="6940" cy="22464"/>
            </a:xfrm>
            <a:custGeom>
              <a:avLst/>
              <a:gdLst/>
              <a:ahLst/>
              <a:cxnLst/>
              <a:rect l="l" t="t" r="r" b="b"/>
              <a:pathLst>
                <a:path w="673" h="2145" extrusionOk="0">
                  <a:moveTo>
                    <a:pt x="84" y="0"/>
                  </a:moveTo>
                  <a:cubicBezTo>
                    <a:pt x="42" y="84"/>
                    <a:pt x="21" y="168"/>
                    <a:pt x="21" y="252"/>
                  </a:cubicBezTo>
                  <a:cubicBezTo>
                    <a:pt x="21" y="673"/>
                    <a:pt x="0" y="1093"/>
                    <a:pt x="21" y="1514"/>
                  </a:cubicBezTo>
                  <a:cubicBezTo>
                    <a:pt x="21" y="1766"/>
                    <a:pt x="168" y="2018"/>
                    <a:pt x="379" y="2145"/>
                  </a:cubicBezTo>
                  <a:cubicBezTo>
                    <a:pt x="568" y="1955"/>
                    <a:pt x="673" y="1703"/>
                    <a:pt x="652" y="1451"/>
                  </a:cubicBezTo>
                  <a:cubicBezTo>
                    <a:pt x="631" y="1156"/>
                    <a:pt x="568" y="862"/>
                    <a:pt x="505" y="589"/>
                  </a:cubicBezTo>
                  <a:cubicBezTo>
                    <a:pt x="463" y="378"/>
                    <a:pt x="400" y="189"/>
                    <a:pt x="35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6"/>
            <p:cNvSpPr/>
            <p:nvPr/>
          </p:nvSpPr>
          <p:spPr>
            <a:xfrm>
              <a:off x="1224573" y="2794681"/>
              <a:ext cx="8467" cy="20484"/>
            </a:xfrm>
            <a:custGeom>
              <a:avLst/>
              <a:gdLst/>
              <a:ahLst/>
              <a:cxnLst/>
              <a:rect l="l" t="t" r="r" b="b"/>
              <a:pathLst>
                <a:path w="821" h="1956" extrusionOk="0">
                  <a:moveTo>
                    <a:pt x="442" y="0"/>
                  </a:moveTo>
                  <a:cubicBezTo>
                    <a:pt x="169" y="0"/>
                    <a:pt x="127" y="42"/>
                    <a:pt x="106" y="273"/>
                  </a:cubicBezTo>
                  <a:cubicBezTo>
                    <a:pt x="85" y="421"/>
                    <a:pt x="43" y="547"/>
                    <a:pt x="43" y="694"/>
                  </a:cubicBezTo>
                  <a:cubicBezTo>
                    <a:pt x="1" y="1009"/>
                    <a:pt x="43" y="1325"/>
                    <a:pt x="169" y="1619"/>
                  </a:cubicBezTo>
                  <a:cubicBezTo>
                    <a:pt x="232" y="1745"/>
                    <a:pt x="274" y="1913"/>
                    <a:pt x="484" y="1955"/>
                  </a:cubicBezTo>
                  <a:cubicBezTo>
                    <a:pt x="821" y="1346"/>
                    <a:pt x="799" y="610"/>
                    <a:pt x="4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6"/>
            <p:cNvSpPr/>
            <p:nvPr/>
          </p:nvSpPr>
          <p:spPr>
            <a:xfrm>
              <a:off x="1279642" y="2932782"/>
              <a:ext cx="6301" cy="23731"/>
            </a:xfrm>
            <a:custGeom>
              <a:avLst/>
              <a:gdLst/>
              <a:ahLst/>
              <a:cxnLst/>
              <a:rect l="l" t="t" r="r" b="b"/>
              <a:pathLst>
                <a:path w="611" h="2266" extrusionOk="0">
                  <a:moveTo>
                    <a:pt x="190" y="0"/>
                  </a:moveTo>
                  <a:cubicBezTo>
                    <a:pt x="158" y="0"/>
                    <a:pt x="123" y="6"/>
                    <a:pt x="85" y="16"/>
                  </a:cubicBezTo>
                  <a:cubicBezTo>
                    <a:pt x="64" y="100"/>
                    <a:pt x="43" y="206"/>
                    <a:pt x="22" y="311"/>
                  </a:cubicBezTo>
                  <a:cubicBezTo>
                    <a:pt x="22" y="731"/>
                    <a:pt x="1" y="1131"/>
                    <a:pt x="22" y="1551"/>
                  </a:cubicBezTo>
                  <a:cubicBezTo>
                    <a:pt x="43" y="1824"/>
                    <a:pt x="169" y="2098"/>
                    <a:pt x="400" y="2266"/>
                  </a:cubicBezTo>
                  <a:cubicBezTo>
                    <a:pt x="526" y="2098"/>
                    <a:pt x="610" y="1888"/>
                    <a:pt x="610" y="1677"/>
                  </a:cubicBezTo>
                  <a:cubicBezTo>
                    <a:pt x="610" y="1152"/>
                    <a:pt x="442" y="647"/>
                    <a:pt x="358" y="122"/>
                  </a:cubicBezTo>
                  <a:cubicBezTo>
                    <a:pt x="343" y="44"/>
                    <a:pt x="281" y="0"/>
                    <a:pt x="19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6"/>
            <p:cNvSpPr/>
            <p:nvPr/>
          </p:nvSpPr>
          <p:spPr>
            <a:xfrm>
              <a:off x="1215684" y="2905647"/>
              <a:ext cx="9549" cy="20264"/>
            </a:xfrm>
            <a:custGeom>
              <a:avLst/>
              <a:gdLst/>
              <a:ahLst/>
              <a:cxnLst/>
              <a:rect l="l" t="t" r="r" b="b"/>
              <a:pathLst>
                <a:path w="926" h="1935" extrusionOk="0">
                  <a:moveTo>
                    <a:pt x="421" y="0"/>
                  </a:moveTo>
                  <a:lnTo>
                    <a:pt x="148" y="148"/>
                  </a:lnTo>
                  <a:cubicBezTo>
                    <a:pt x="106" y="358"/>
                    <a:pt x="64" y="526"/>
                    <a:pt x="43" y="694"/>
                  </a:cubicBezTo>
                  <a:cubicBezTo>
                    <a:pt x="1" y="1073"/>
                    <a:pt x="106" y="1472"/>
                    <a:pt x="337" y="1787"/>
                  </a:cubicBezTo>
                  <a:cubicBezTo>
                    <a:pt x="400" y="1851"/>
                    <a:pt x="463" y="1893"/>
                    <a:pt x="526" y="1935"/>
                  </a:cubicBezTo>
                  <a:cubicBezTo>
                    <a:pt x="926" y="1451"/>
                    <a:pt x="757" y="505"/>
                    <a:pt x="4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6"/>
            <p:cNvSpPr/>
            <p:nvPr/>
          </p:nvSpPr>
          <p:spPr>
            <a:xfrm>
              <a:off x="1235628" y="2817354"/>
              <a:ext cx="9333" cy="22914"/>
            </a:xfrm>
            <a:custGeom>
              <a:avLst/>
              <a:gdLst/>
              <a:ahLst/>
              <a:cxnLst/>
              <a:rect l="l" t="t" r="r" b="b"/>
              <a:pathLst>
                <a:path w="905" h="2188" extrusionOk="0">
                  <a:moveTo>
                    <a:pt x="232" y="1"/>
                  </a:moveTo>
                  <a:cubicBezTo>
                    <a:pt x="190" y="1"/>
                    <a:pt x="148" y="22"/>
                    <a:pt x="106" y="43"/>
                  </a:cubicBezTo>
                  <a:cubicBezTo>
                    <a:pt x="1" y="1073"/>
                    <a:pt x="169" y="1893"/>
                    <a:pt x="653" y="2187"/>
                  </a:cubicBezTo>
                  <a:cubicBezTo>
                    <a:pt x="905" y="1388"/>
                    <a:pt x="589" y="715"/>
                    <a:pt x="40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6"/>
            <p:cNvSpPr/>
            <p:nvPr/>
          </p:nvSpPr>
          <p:spPr>
            <a:xfrm>
              <a:off x="1262080" y="2800901"/>
              <a:ext cx="9983" cy="19322"/>
            </a:xfrm>
            <a:custGeom>
              <a:avLst/>
              <a:gdLst/>
              <a:ahLst/>
              <a:cxnLst/>
              <a:rect l="l" t="t" r="r" b="b"/>
              <a:pathLst>
                <a:path w="968" h="1845" extrusionOk="0">
                  <a:moveTo>
                    <a:pt x="484" y="0"/>
                  </a:moveTo>
                  <a:cubicBezTo>
                    <a:pt x="463" y="0"/>
                    <a:pt x="442" y="5"/>
                    <a:pt x="421" y="16"/>
                  </a:cubicBezTo>
                  <a:cubicBezTo>
                    <a:pt x="358" y="16"/>
                    <a:pt x="295" y="58"/>
                    <a:pt x="253" y="79"/>
                  </a:cubicBezTo>
                  <a:cubicBezTo>
                    <a:pt x="1" y="836"/>
                    <a:pt x="85" y="1614"/>
                    <a:pt x="589" y="1845"/>
                  </a:cubicBezTo>
                  <a:cubicBezTo>
                    <a:pt x="968" y="1424"/>
                    <a:pt x="821" y="331"/>
                    <a:pt x="547" y="16"/>
                  </a:cubicBezTo>
                  <a:cubicBezTo>
                    <a:pt x="526" y="5"/>
                    <a:pt x="505" y="0"/>
                    <a:pt x="48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6"/>
            <p:cNvSpPr/>
            <p:nvPr/>
          </p:nvSpPr>
          <p:spPr>
            <a:xfrm>
              <a:off x="1207228" y="3033349"/>
              <a:ext cx="7600" cy="21584"/>
            </a:xfrm>
            <a:custGeom>
              <a:avLst/>
              <a:gdLst/>
              <a:ahLst/>
              <a:cxnLst/>
              <a:rect l="l" t="t" r="r" b="b"/>
              <a:pathLst>
                <a:path w="737" h="2061" extrusionOk="0">
                  <a:moveTo>
                    <a:pt x="64" y="0"/>
                  </a:moveTo>
                  <a:cubicBezTo>
                    <a:pt x="43" y="463"/>
                    <a:pt x="1" y="926"/>
                    <a:pt x="1" y="1367"/>
                  </a:cubicBezTo>
                  <a:cubicBezTo>
                    <a:pt x="1" y="1661"/>
                    <a:pt x="169" y="1935"/>
                    <a:pt x="421" y="2061"/>
                  </a:cubicBezTo>
                  <a:cubicBezTo>
                    <a:pt x="652" y="1809"/>
                    <a:pt x="736" y="1451"/>
                    <a:pt x="652" y="1115"/>
                  </a:cubicBezTo>
                  <a:cubicBezTo>
                    <a:pt x="568" y="736"/>
                    <a:pt x="421" y="379"/>
                    <a:pt x="29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6"/>
            <p:cNvSpPr/>
            <p:nvPr/>
          </p:nvSpPr>
          <p:spPr>
            <a:xfrm>
              <a:off x="1286149" y="2906527"/>
              <a:ext cx="6301" cy="24013"/>
            </a:xfrm>
            <a:custGeom>
              <a:avLst/>
              <a:gdLst/>
              <a:ahLst/>
              <a:cxnLst/>
              <a:rect l="l" t="t" r="r" b="b"/>
              <a:pathLst>
                <a:path w="611" h="2293" extrusionOk="0">
                  <a:moveTo>
                    <a:pt x="274" y="0"/>
                  </a:moveTo>
                  <a:lnTo>
                    <a:pt x="190" y="21"/>
                  </a:lnTo>
                  <a:cubicBezTo>
                    <a:pt x="148" y="232"/>
                    <a:pt x="106" y="442"/>
                    <a:pt x="85" y="652"/>
                  </a:cubicBezTo>
                  <a:cubicBezTo>
                    <a:pt x="43" y="1010"/>
                    <a:pt x="0" y="1346"/>
                    <a:pt x="22" y="1703"/>
                  </a:cubicBezTo>
                  <a:cubicBezTo>
                    <a:pt x="0" y="1956"/>
                    <a:pt x="148" y="2187"/>
                    <a:pt x="379" y="2292"/>
                  </a:cubicBezTo>
                  <a:cubicBezTo>
                    <a:pt x="526" y="2124"/>
                    <a:pt x="610" y="1914"/>
                    <a:pt x="589" y="1682"/>
                  </a:cubicBezTo>
                  <a:cubicBezTo>
                    <a:pt x="547" y="1178"/>
                    <a:pt x="463" y="652"/>
                    <a:pt x="400" y="148"/>
                  </a:cubicBezTo>
                  <a:cubicBezTo>
                    <a:pt x="400" y="106"/>
                    <a:pt x="316" y="43"/>
                    <a:pt x="27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6"/>
            <p:cNvSpPr/>
            <p:nvPr/>
          </p:nvSpPr>
          <p:spPr>
            <a:xfrm>
              <a:off x="1151076" y="2866459"/>
              <a:ext cx="9766" cy="23123"/>
            </a:xfrm>
            <a:custGeom>
              <a:avLst/>
              <a:gdLst/>
              <a:ahLst/>
              <a:cxnLst/>
              <a:rect l="l" t="t" r="r" b="b"/>
              <a:pathLst>
                <a:path w="947" h="2208" extrusionOk="0">
                  <a:moveTo>
                    <a:pt x="253" y="0"/>
                  </a:moveTo>
                  <a:lnTo>
                    <a:pt x="21" y="63"/>
                  </a:lnTo>
                  <a:cubicBezTo>
                    <a:pt x="0" y="147"/>
                    <a:pt x="0" y="252"/>
                    <a:pt x="21" y="336"/>
                  </a:cubicBezTo>
                  <a:cubicBezTo>
                    <a:pt x="42" y="715"/>
                    <a:pt x="84" y="1093"/>
                    <a:pt x="147" y="1472"/>
                  </a:cubicBezTo>
                  <a:cubicBezTo>
                    <a:pt x="190" y="1745"/>
                    <a:pt x="337" y="2018"/>
                    <a:pt x="547" y="2208"/>
                  </a:cubicBezTo>
                  <a:cubicBezTo>
                    <a:pt x="946" y="1346"/>
                    <a:pt x="547" y="694"/>
                    <a:pt x="25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6"/>
            <p:cNvSpPr/>
            <p:nvPr/>
          </p:nvSpPr>
          <p:spPr>
            <a:xfrm>
              <a:off x="1165380" y="2857432"/>
              <a:ext cx="9333" cy="20044"/>
            </a:xfrm>
            <a:custGeom>
              <a:avLst/>
              <a:gdLst/>
              <a:ahLst/>
              <a:cxnLst/>
              <a:rect l="l" t="t" r="r" b="b"/>
              <a:pathLst>
                <a:path w="905" h="1914" extrusionOk="0">
                  <a:moveTo>
                    <a:pt x="527" y="0"/>
                  </a:moveTo>
                  <a:lnTo>
                    <a:pt x="148" y="21"/>
                  </a:lnTo>
                  <a:cubicBezTo>
                    <a:pt x="1" y="946"/>
                    <a:pt x="148" y="1598"/>
                    <a:pt x="569" y="1913"/>
                  </a:cubicBezTo>
                  <a:cubicBezTo>
                    <a:pt x="905" y="1261"/>
                    <a:pt x="737" y="652"/>
                    <a:pt x="52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6"/>
            <p:cNvSpPr/>
            <p:nvPr/>
          </p:nvSpPr>
          <p:spPr>
            <a:xfrm>
              <a:off x="1207011" y="2724442"/>
              <a:ext cx="8683" cy="19385"/>
            </a:xfrm>
            <a:custGeom>
              <a:avLst/>
              <a:gdLst/>
              <a:ahLst/>
              <a:cxnLst/>
              <a:rect l="l" t="t" r="r" b="b"/>
              <a:pathLst>
                <a:path w="842" h="1851" extrusionOk="0">
                  <a:moveTo>
                    <a:pt x="589" y="0"/>
                  </a:moveTo>
                  <a:lnTo>
                    <a:pt x="190" y="21"/>
                  </a:lnTo>
                  <a:cubicBezTo>
                    <a:pt x="1" y="715"/>
                    <a:pt x="64" y="1325"/>
                    <a:pt x="526" y="1850"/>
                  </a:cubicBezTo>
                  <a:cubicBezTo>
                    <a:pt x="842" y="1241"/>
                    <a:pt x="757" y="631"/>
                    <a:pt x="58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6"/>
            <p:cNvSpPr/>
            <p:nvPr/>
          </p:nvSpPr>
          <p:spPr>
            <a:xfrm>
              <a:off x="1163864" y="2791152"/>
              <a:ext cx="8250" cy="23354"/>
            </a:xfrm>
            <a:custGeom>
              <a:avLst/>
              <a:gdLst/>
              <a:ahLst/>
              <a:cxnLst/>
              <a:rect l="l" t="t" r="r" b="b"/>
              <a:pathLst>
                <a:path w="800" h="2230" extrusionOk="0">
                  <a:moveTo>
                    <a:pt x="337" y="1"/>
                  </a:moveTo>
                  <a:lnTo>
                    <a:pt x="148" y="85"/>
                  </a:lnTo>
                  <a:cubicBezTo>
                    <a:pt x="127" y="169"/>
                    <a:pt x="127" y="253"/>
                    <a:pt x="127" y="358"/>
                  </a:cubicBezTo>
                  <a:cubicBezTo>
                    <a:pt x="1" y="884"/>
                    <a:pt x="43" y="1430"/>
                    <a:pt x="253" y="1935"/>
                  </a:cubicBezTo>
                  <a:cubicBezTo>
                    <a:pt x="316" y="2040"/>
                    <a:pt x="379" y="2145"/>
                    <a:pt x="442" y="2229"/>
                  </a:cubicBezTo>
                  <a:cubicBezTo>
                    <a:pt x="800" y="1451"/>
                    <a:pt x="674" y="737"/>
                    <a:pt x="33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6"/>
            <p:cNvSpPr/>
            <p:nvPr/>
          </p:nvSpPr>
          <p:spPr>
            <a:xfrm>
              <a:off x="1292007" y="2882084"/>
              <a:ext cx="6724" cy="20264"/>
            </a:xfrm>
            <a:custGeom>
              <a:avLst/>
              <a:gdLst/>
              <a:ahLst/>
              <a:cxnLst/>
              <a:rect l="l" t="t" r="r" b="b"/>
              <a:pathLst>
                <a:path w="652" h="1935" extrusionOk="0">
                  <a:moveTo>
                    <a:pt x="400" y="1"/>
                  </a:moveTo>
                  <a:lnTo>
                    <a:pt x="168" y="43"/>
                  </a:lnTo>
                  <a:cubicBezTo>
                    <a:pt x="147" y="64"/>
                    <a:pt x="126" y="106"/>
                    <a:pt x="126" y="148"/>
                  </a:cubicBezTo>
                  <a:cubicBezTo>
                    <a:pt x="63" y="484"/>
                    <a:pt x="21" y="821"/>
                    <a:pt x="0" y="1157"/>
                  </a:cubicBezTo>
                  <a:cubicBezTo>
                    <a:pt x="0" y="1451"/>
                    <a:pt x="147" y="1746"/>
                    <a:pt x="379" y="1935"/>
                  </a:cubicBezTo>
                  <a:cubicBezTo>
                    <a:pt x="568" y="1767"/>
                    <a:pt x="652" y="1557"/>
                    <a:pt x="631" y="1325"/>
                  </a:cubicBezTo>
                  <a:cubicBezTo>
                    <a:pt x="589" y="905"/>
                    <a:pt x="526" y="505"/>
                    <a:pt x="463" y="85"/>
                  </a:cubicBezTo>
                  <a:cubicBezTo>
                    <a:pt x="442" y="43"/>
                    <a:pt x="421" y="22"/>
                    <a:pt x="40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6"/>
            <p:cNvSpPr/>
            <p:nvPr/>
          </p:nvSpPr>
          <p:spPr>
            <a:xfrm>
              <a:off x="1242569" y="2931378"/>
              <a:ext cx="8033" cy="21395"/>
            </a:xfrm>
            <a:custGeom>
              <a:avLst/>
              <a:gdLst/>
              <a:ahLst/>
              <a:cxnLst/>
              <a:rect l="l" t="t" r="r" b="b"/>
              <a:pathLst>
                <a:path w="779" h="2043" extrusionOk="0">
                  <a:moveTo>
                    <a:pt x="301" y="1"/>
                  </a:moveTo>
                  <a:cubicBezTo>
                    <a:pt x="186" y="1"/>
                    <a:pt x="167" y="96"/>
                    <a:pt x="148" y="192"/>
                  </a:cubicBezTo>
                  <a:cubicBezTo>
                    <a:pt x="127" y="466"/>
                    <a:pt x="64" y="739"/>
                    <a:pt x="43" y="1012"/>
                  </a:cubicBezTo>
                  <a:cubicBezTo>
                    <a:pt x="1" y="1391"/>
                    <a:pt x="127" y="1769"/>
                    <a:pt x="400" y="2043"/>
                  </a:cubicBezTo>
                  <a:cubicBezTo>
                    <a:pt x="778" y="1496"/>
                    <a:pt x="715" y="445"/>
                    <a:pt x="337" y="3"/>
                  </a:cubicBezTo>
                  <a:cubicBezTo>
                    <a:pt x="324" y="1"/>
                    <a:pt x="312" y="1"/>
                    <a:pt x="30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6"/>
            <p:cNvSpPr/>
            <p:nvPr/>
          </p:nvSpPr>
          <p:spPr>
            <a:xfrm>
              <a:off x="1225223" y="2708325"/>
              <a:ext cx="8900" cy="20966"/>
            </a:xfrm>
            <a:custGeom>
              <a:avLst/>
              <a:gdLst/>
              <a:ahLst/>
              <a:cxnLst/>
              <a:rect l="l" t="t" r="r" b="b"/>
              <a:pathLst>
                <a:path w="863" h="2002" extrusionOk="0">
                  <a:moveTo>
                    <a:pt x="346" y="0"/>
                  </a:moveTo>
                  <a:cubicBezTo>
                    <a:pt x="314" y="0"/>
                    <a:pt x="282" y="8"/>
                    <a:pt x="253" y="26"/>
                  </a:cubicBezTo>
                  <a:cubicBezTo>
                    <a:pt x="1" y="593"/>
                    <a:pt x="148" y="1644"/>
                    <a:pt x="568" y="2002"/>
                  </a:cubicBezTo>
                  <a:cubicBezTo>
                    <a:pt x="589" y="1981"/>
                    <a:pt x="631" y="1939"/>
                    <a:pt x="652" y="1918"/>
                  </a:cubicBezTo>
                  <a:cubicBezTo>
                    <a:pt x="673" y="1876"/>
                    <a:pt x="694" y="1813"/>
                    <a:pt x="694" y="1771"/>
                  </a:cubicBezTo>
                  <a:cubicBezTo>
                    <a:pt x="863" y="1203"/>
                    <a:pt x="715" y="656"/>
                    <a:pt x="526" y="131"/>
                  </a:cubicBezTo>
                  <a:cubicBezTo>
                    <a:pt x="511" y="54"/>
                    <a:pt x="430" y="0"/>
                    <a:pt x="34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6"/>
            <p:cNvSpPr/>
            <p:nvPr/>
          </p:nvSpPr>
          <p:spPr>
            <a:xfrm>
              <a:off x="1274445" y="2805028"/>
              <a:ext cx="7373" cy="18285"/>
            </a:xfrm>
            <a:custGeom>
              <a:avLst/>
              <a:gdLst/>
              <a:ahLst/>
              <a:cxnLst/>
              <a:rect l="l" t="t" r="r" b="b"/>
              <a:pathLst>
                <a:path w="715" h="1746" extrusionOk="0">
                  <a:moveTo>
                    <a:pt x="105" y="0"/>
                  </a:moveTo>
                  <a:cubicBezTo>
                    <a:pt x="63" y="42"/>
                    <a:pt x="42" y="105"/>
                    <a:pt x="21" y="168"/>
                  </a:cubicBezTo>
                  <a:cubicBezTo>
                    <a:pt x="0" y="484"/>
                    <a:pt x="0" y="820"/>
                    <a:pt x="21" y="1157"/>
                  </a:cubicBezTo>
                  <a:cubicBezTo>
                    <a:pt x="42" y="1409"/>
                    <a:pt x="189" y="1640"/>
                    <a:pt x="421" y="1745"/>
                  </a:cubicBezTo>
                  <a:cubicBezTo>
                    <a:pt x="631" y="1556"/>
                    <a:pt x="715" y="1262"/>
                    <a:pt x="673" y="988"/>
                  </a:cubicBezTo>
                  <a:cubicBezTo>
                    <a:pt x="610" y="631"/>
                    <a:pt x="526" y="316"/>
                    <a:pt x="35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6"/>
            <p:cNvSpPr/>
            <p:nvPr/>
          </p:nvSpPr>
          <p:spPr>
            <a:xfrm>
              <a:off x="1242569" y="2971038"/>
              <a:ext cx="8467" cy="19605"/>
            </a:xfrm>
            <a:custGeom>
              <a:avLst/>
              <a:gdLst/>
              <a:ahLst/>
              <a:cxnLst/>
              <a:rect l="l" t="t" r="r" b="b"/>
              <a:pathLst>
                <a:path w="821" h="1872" extrusionOk="0">
                  <a:moveTo>
                    <a:pt x="64" y="1"/>
                  </a:moveTo>
                  <a:cubicBezTo>
                    <a:pt x="85" y="232"/>
                    <a:pt x="85" y="463"/>
                    <a:pt x="64" y="694"/>
                  </a:cubicBezTo>
                  <a:cubicBezTo>
                    <a:pt x="1" y="1052"/>
                    <a:pt x="85" y="1430"/>
                    <a:pt x="295" y="1725"/>
                  </a:cubicBezTo>
                  <a:cubicBezTo>
                    <a:pt x="337" y="1788"/>
                    <a:pt x="421" y="1830"/>
                    <a:pt x="484" y="1872"/>
                  </a:cubicBezTo>
                  <a:cubicBezTo>
                    <a:pt x="821" y="1472"/>
                    <a:pt x="694" y="631"/>
                    <a:pt x="33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6"/>
            <p:cNvSpPr/>
            <p:nvPr/>
          </p:nvSpPr>
          <p:spPr>
            <a:xfrm>
              <a:off x="1260564" y="2746235"/>
              <a:ext cx="8033" cy="20044"/>
            </a:xfrm>
            <a:custGeom>
              <a:avLst/>
              <a:gdLst/>
              <a:ahLst/>
              <a:cxnLst/>
              <a:rect l="l" t="t" r="r" b="b"/>
              <a:pathLst>
                <a:path w="779" h="1914" extrusionOk="0">
                  <a:moveTo>
                    <a:pt x="274" y="1"/>
                  </a:moveTo>
                  <a:cubicBezTo>
                    <a:pt x="64" y="22"/>
                    <a:pt x="22" y="148"/>
                    <a:pt x="22" y="316"/>
                  </a:cubicBezTo>
                  <a:cubicBezTo>
                    <a:pt x="1" y="568"/>
                    <a:pt x="1" y="821"/>
                    <a:pt x="22" y="1052"/>
                  </a:cubicBezTo>
                  <a:cubicBezTo>
                    <a:pt x="22" y="1388"/>
                    <a:pt x="169" y="1683"/>
                    <a:pt x="400" y="1914"/>
                  </a:cubicBezTo>
                  <a:cubicBezTo>
                    <a:pt x="779" y="1578"/>
                    <a:pt x="589" y="421"/>
                    <a:pt x="27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6"/>
            <p:cNvSpPr/>
            <p:nvPr/>
          </p:nvSpPr>
          <p:spPr>
            <a:xfrm>
              <a:off x="1217200" y="2945055"/>
              <a:ext cx="6517" cy="22694"/>
            </a:xfrm>
            <a:custGeom>
              <a:avLst/>
              <a:gdLst/>
              <a:ahLst/>
              <a:cxnLst/>
              <a:rect l="l" t="t" r="r" b="b"/>
              <a:pathLst>
                <a:path w="632" h="2167" extrusionOk="0">
                  <a:moveTo>
                    <a:pt x="148" y="1"/>
                  </a:moveTo>
                  <a:cubicBezTo>
                    <a:pt x="85" y="1"/>
                    <a:pt x="43" y="22"/>
                    <a:pt x="1" y="43"/>
                  </a:cubicBezTo>
                  <a:cubicBezTo>
                    <a:pt x="22" y="526"/>
                    <a:pt x="22" y="989"/>
                    <a:pt x="106" y="1451"/>
                  </a:cubicBezTo>
                  <a:cubicBezTo>
                    <a:pt x="106" y="1725"/>
                    <a:pt x="253" y="1998"/>
                    <a:pt x="484" y="2166"/>
                  </a:cubicBezTo>
                  <a:cubicBezTo>
                    <a:pt x="631" y="1430"/>
                    <a:pt x="568" y="695"/>
                    <a:pt x="29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6"/>
            <p:cNvSpPr/>
            <p:nvPr/>
          </p:nvSpPr>
          <p:spPr>
            <a:xfrm>
              <a:off x="1268154" y="2964869"/>
              <a:ext cx="8033" cy="19615"/>
            </a:xfrm>
            <a:custGeom>
              <a:avLst/>
              <a:gdLst/>
              <a:ahLst/>
              <a:cxnLst/>
              <a:rect l="l" t="t" r="r" b="b"/>
              <a:pathLst>
                <a:path w="779" h="1873" extrusionOk="0">
                  <a:moveTo>
                    <a:pt x="211" y="1"/>
                  </a:moveTo>
                  <a:lnTo>
                    <a:pt x="21" y="169"/>
                  </a:lnTo>
                  <a:cubicBezTo>
                    <a:pt x="21" y="527"/>
                    <a:pt x="0" y="884"/>
                    <a:pt x="21" y="1241"/>
                  </a:cubicBezTo>
                  <a:cubicBezTo>
                    <a:pt x="21" y="1494"/>
                    <a:pt x="169" y="1746"/>
                    <a:pt x="400" y="1872"/>
                  </a:cubicBezTo>
                  <a:cubicBezTo>
                    <a:pt x="778" y="1241"/>
                    <a:pt x="547" y="674"/>
                    <a:pt x="358" y="106"/>
                  </a:cubicBezTo>
                  <a:cubicBezTo>
                    <a:pt x="337" y="64"/>
                    <a:pt x="274" y="43"/>
                    <a:pt x="2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6"/>
            <p:cNvSpPr/>
            <p:nvPr/>
          </p:nvSpPr>
          <p:spPr>
            <a:xfrm>
              <a:off x="1190532" y="2887373"/>
              <a:ext cx="8250" cy="19824"/>
            </a:xfrm>
            <a:custGeom>
              <a:avLst/>
              <a:gdLst/>
              <a:ahLst/>
              <a:cxnLst/>
              <a:rect l="l" t="t" r="r" b="b"/>
              <a:pathLst>
                <a:path w="800" h="1893" extrusionOk="0">
                  <a:moveTo>
                    <a:pt x="337" y="0"/>
                  </a:moveTo>
                  <a:cubicBezTo>
                    <a:pt x="85" y="42"/>
                    <a:pt x="22" y="105"/>
                    <a:pt x="22" y="316"/>
                  </a:cubicBezTo>
                  <a:lnTo>
                    <a:pt x="22" y="925"/>
                  </a:lnTo>
                  <a:cubicBezTo>
                    <a:pt x="1" y="1199"/>
                    <a:pt x="85" y="1493"/>
                    <a:pt x="253" y="1724"/>
                  </a:cubicBezTo>
                  <a:cubicBezTo>
                    <a:pt x="295" y="1787"/>
                    <a:pt x="358" y="1829"/>
                    <a:pt x="421" y="1893"/>
                  </a:cubicBezTo>
                  <a:cubicBezTo>
                    <a:pt x="800" y="1220"/>
                    <a:pt x="505" y="610"/>
                    <a:pt x="33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6"/>
            <p:cNvSpPr/>
            <p:nvPr/>
          </p:nvSpPr>
          <p:spPr>
            <a:xfrm>
              <a:off x="1267721" y="2927441"/>
              <a:ext cx="7817" cy="19385"/>
            </a:xfrm>
            <a:custGeom>
              <a:avLst/>
              <a:gdLst/>
              <a:ahLst/>
              <a:cxnLst/>
              <a:rect l="l" t="t" r="r" b="b"/>
              <a:pathLst>
                <a:path w="758" h="1851" extrusionOk="0">
                  <a:moveTo>
                    <a:pt x="463" y="1"/>
                  </a:moveTo>
                  <a:lnTo>
                    <a:pt x="211" y="22"/>
                  </a:lnTo>
                  <a:cubicBezTo>
                    <a:pt x="106" y="674"/>
                    <a:pt x="0" y="1304"/>
                    <a:pt x="463" y="1851"/>
                  </a:cubicBezTo>
                  <a:cubicBezTo>
                    <a:pt x="757" y="1472"/>
                    <a:pt x="757" y="190"/>
                    <a:pt x="46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6"/>
            <p:cNvSpPr/>
            <p:nvPr/>
          </p:nvSpPr>
          <p:spPr>
            <a:xfrm>
              <a:off x="1278993" y="2781464"/>
              <a:ext cx="8033" cy="18945"/>
            </a:xfrm>
            <a:custGeom>
              <a:avLst/>
              <a:gdLst/>
              <a:ahLst/>
              <a:cxnLst/>
              <a:rect l="l" t="t" r="r" b="b"/>
              <a:pathLst>
                <a:path w="779" h="1809" extrusionOk="0">
                  <a:moveTo>
                    <a:pt x="274" y="1"/>
                  </a:moveTo>
                  <a:lnTo>
                    <a:pt x="22" y="85"/>
                  </a:lnTo>
                  <a:cubicBezTo>
                    <a:pt x="22" y="463"/>
                    <a:pt x="1" y="821"/>
                    <a:pt x="22" y="1199"/>
                  </a:cubicBezTo>
                  <a:cubicBezTo>
                    <a:pt x="22" y="1451"/>
                    <a:pt x="190" y="1683"/>
                    <a:pt x="421" y="1809"/>
                  </a:cubicBezTo>
                  <a:cubicBezTo>
                    <a:pt x="779" y="1451"/>
                    <a:pt x="589" y="631"/>
                    <a:pt x="27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6"/>
            <p:cNvSpPr/>
            <p:nvPr/>
          </p:nvSpPr>
          <p:spPr>
            <a:xfrm>
              <a:off x="1207011" y="2972137"/>
              <a:ext cx="5868" cy="23794"/>
            </a:xfrm>
            <a:custGeom>
              <a:avLst/>
              <a:gdLst/>
              <a:ahLst/>
              <a:cxnLst/>
              <a:rect l="l" t="t" r="r" b="b"/>
              <a:pathLst>
                <a:path w="569" h="2272" extrusionOk="0">
                  <a:moveTo>
                    <a:pt x="127" y="1"/>
                  </a:moveTo>
                  <a:cubicBezTo>
                    <a:pt x="106" y="148"/>
                    <a:pt x="85" y="211"/>
                    <a:pt x="85" y="274"/>
                  </a:cubicBezTo>
                  <a:cubicBezTo>
                    <a:pt x="64" y="610"/>
                    <a:pt x="43" y="926"/>
                    <a:pt x="22" y="1241"/>
                  </a:cubicBezTo>
                  <a:cubicBezTo>
                    <a:pt x="1" y="1599"/>
                    <a:pt x="106" y="1977"/>
                    <a:pt x="337" y="2271"/>
                  </a:cubicBezTo>
                  <a:cubicBezTo>
                    <a:pt x="484" y="2145"/>
                    <a:pt x="568" y="1956"/>
                    <a:pt x="568" y="1767"/>
                  </a:cubicBezTo>
                  <a:cubicBezTo>
                    <a:pt x="547" y="1241"/>
                    <a:pt x="463" y="716"/>
                    <a:pt x="295" y="211"/>
                  </a:cubicBezTo>
                  <a:cubicBezTo>
                    <a:pt x="295" y="148"/>
                    <a:pt x="211" y="106"/>
                    <a:pt x="12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6"/>
            <p:cNvSpPr/>
            <p:nvPr/>
          </p:nvSpPr>
          <p:spPr>
            <a:xfrm>
              <a:off x="1213518" y="2863998"/>
              <a:ext cx="8033" cy="19636"/>
            </a:xfrm>
            <a:custGeom>
              <a:avLst/>
              <a:gdLst/>
              <a:ahLst/>
              <a:cxnLst/>
              <a:rect l="l" t="t" r="r" b="b"/>
              <a:pathLst>
                <a:path w="779" h="1875" extrusionOk="0">
                  <a:moveTo>
                    <a:pt x="231" y="0"/>
                  </a:moveTo>
                  <a:cubicBezTo>
                    <a:pt x="195" y="0"/>
                    <a:pt x="159" y="8"/>
                    <a:pt x="126" y="25"/>
                  </a:cubicBezTo>
                  <a:cubicBezTo>
                    <a:pt x="147" y="656"/>
                    <a:pt x="0" y="1349"/>
                    <a:pt x="610" y="1875"/>
                  </a:cubicBezTo>
                  <a:cubicBezTo>
                    <a:pt x="652" y="1770"/>
                    <a:pt x="694" y="1686"/>
                    <a:pt x="736" y="1581"/>
                  </a:cubicBezTo>
                  <a:cubicBezTo>
                    <a:pt x="778" y="1097"/>
                    <a:pt x="694" y="592"/>
                    <a:pt x="463" y="172"/>
                  </a:cubicBezTo>
                  <a:cubicBezTo>
                    <a:pt x="432" y="63"/>
                    <a:pt x="332" y="0"/>
                    <a:pt x="23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6"/>
            <p:cNvSpPr/>
            <p:nvPr/>
          </p:nvSpPr>
          <p:spPr>
            <a:xfrm>
              <a:off x="1181426" y="2696700"/>
              <a:ext cx="6517" cy="19165"/>
            </a:xfrm>
            <a:custGeom>
              <a:avLst/>
              <a:gdLst/>
              <a:ahLst/>
              <a:cxnLst/>
              <a:rect l="l" t="t" r="r" b="b"/>
              <a:pathLst>
                <a:path w="632" h="1830" extrusionOk="0">
                  <a:moveTo>
                    <a:pt x="337" y="0"/>
                  </a:moveTo>
                  <a:lnTo>
                    <a:pt x="106" y="42"/>
                  </a:lnTo>
                  <a:cubicBezTo>
                    <a:pt x="85" y="400"/>
                    <a:pt x="43" y="715"/>
                    <a:pt x="22" y="1051"/>
                  </a:cubicBezTo>
                  <a:cubicBezTo>
                    <a:pt x="1" y="1346"/>
                    <a:pt x="148" y="1640"/>
                    <a:pt x="379" y="1829"/>
                  </a:cubicBezTo>
                  <a:cubicBezTo>
                    <a:pt x="526" y="1724"/>
                    <a:pt x="631" y="1535"/>
                    <a:pt x="610" y="1325"/>
                  </a:cubicBezTo>
                  <a:cubicBezTo>
                    <a:pt x="589" y="883"/>
                    <a:pt x="505" y="421"/>
                    <a:pt x="33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6"/>
            <p:cNvSpPr/>
            <p:nvPr/>
          </p:nvSpPr>
          <p:spPr>
            <a:xfrm>
              <a:off x="1164080" y="2707047"/>
              <a:ext cx="6951" cy="21584"/>
            </a:xfrm>
            <a:custGeom>
              <a:avLst/>
              <a:gdLst/>
              <a:ahLst/>
              <a:cxnLst/>
              <a:rect l="l" t="t" r="r" b="b"/>
              <a:pathLst>
                <a:path w="674" h="2061" extrusionOk="0">
                  <a:moveTo>
                    <a:pt x="64" y="0"/>
                  </a:moveTo>
                  <a:cubicBezTo>
                    <a:pt x="1" y="610"/>
                    <a:pt x="64" y="1220"/>
                    <a:pt x="274" y="1787"/>
                  </a:cubicBezTo>
                  <a:cubicBezTo>
                    <a:pt x="316" y="1914"/>
                    <a:pt x="337" y="2040"/>
                    <a:pt x="484" y="2061"/>
                  </a:cubicBezTo>
                  <a:cubicBezTo>
                    <a:pt x="674" y="1640"/>
                    <a:pt x="568" y="631"/>
                    <a:pt x="25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6"/>
            <p:cNvSpPr/>
            <p:nvPr/>
          </p:nvSpPr>
          <p:spPr>
            <a:xfrm>
              <a:off x="1202247" y="2888671"/>
              <a:ext cx="6724" cy="21605"/>
            </a:xfrm>
            <a:custGeom>
              <a:avLst/>
              <a:gdLst/>
              <a:ahLst/>
              <a:cxnLst/>
              <a:rect l="l" t="t" r="r" b="b"/>
              <a:pathLst>
                <a:path w="652" h="2063" extrusionOk="0">
                  <a:moveTo>
                    <a:pt x="146" y="1"/>
                  </a:moveTo>
                  <a:cubicBezTo>
                    <a:pt x="133" y="1"/>
                    <a:pt x="120" y="1"/>
                    <a:pt x="105" y="2"/>
                  </a:cubicBezTo>
                  <a:cubicBezTo>
                    <a:pt x="84" y="108"/>
                    <a:pt x="84" y="213"/>
                    <a:pt x="63" y="339"/>
                  </a:cubicBezTo>
                  <a:cubicBezTo>
                    <a:pt x="84" y="528"/>
                    <a:pt x="84" y="717"/>
                    <a:pt x="42" y="907"/>
                  </a:cubicBezTo>
                  <a:cubicBezTo>
                    <a:pt x="0" y="1222"/>
                    <a:pt x="42" y="1516"/>
                    <a:pt x="189" y="1790"/>
                  </a:cubicBezTo>
                  <a:cubicBezTo>
                    <a:pt x="231" y="1895"/>
                    <a:pt x="294" y="1979"/>
                    <a:pt x="378" y="2063"/>
                  </a:cubicBezTo>
                  <a:cubicBezTo>
                    <a:pt x="652" y="1411"/>
                    <a:pt x="505" y="822"/>
                    <a:pt x="378" y="255"/>
                  </a:cubicBezTo>
                  <a:cubicBezTo>
                    <a:pt x="339" y="156"/>
                    <a:pt x="355" y="1"/>
                    <a:pt x="14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6"/>
            <p:cNvSpPr/>
            <p:nvPr/>
          </p:nvSpPr>
          <p:spPr>
            <a:xfrm>
              <a:off x="1222408" y="2834089"/>
              <a:ext cx="8033" cy="19385"/>
            </a:xfrm>
            <a:custGeom>
              <a:avLst/>
              <a:gdLst/>
              <a:ahLst/>
              <a:cxnLst/>
              <a:rect l="l" t="t" r="r" b="b"/>
              <a:pathLst>
                <a:path w="779" h="1851" extrusionOk="0">
                  <a:moveTo>
                    <a:pt x="253" y="0"/>
                  </a:moveTo>
                  <a:lnTo>
                    <a:pt x="21" y="42"/>
                  </a:lnTo>
                  <a:cubicBezTo>
                    <a:pt x="21" y="169"/>
                    <a:pt x="0" y="274"/>
                    <a:pt x="21" y="400"/>
                  </a:cubicBezTo>
                  <a:cubicBezTo>
                    <a:pt x="21" y="568"/>
                    <a:pt x="63" y="736"/>
                    <a:pt x="63" y="926"/>
                  </a:cubicBezTo>
                  <a:cubicBezTo>
                    <a:pt x="63" y="1178"/>
                    <a:pt x="147" y="1451"/>
                    <a:pt x="295" y="1661"/>
                  </a:cubicBezTo>
                  <a:cubicBezTo>
                    <a:pt x="337" y="1724"/>
                    <a:pt x="400" y="1788"/>
                    <a:pt x="484" y="1851"/>
                  </a:cubicBezTo>
                  <a:cubicBezTo>
                    <a:pt x="778" y="1136"/>
                    <a:pt x="505" y="211"/>
                    <a:pt x="25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6"/>
            <p:cNvSpPr/>
            <p:nvPr/>
          </p:nvSpPr>
          <p:spPr>
            <a:xfrm>
              <a:off x="1250159" y="2758132"/>
              <a:ext cx="8250" cy="16515"/>
            </a:xfrm>
            <a:custGeom>
              <a:avLst/>
              <a:gdLst/>
              <a:ahLst/>
              <a:cxnLst/>
              <a:rect l="l" t="t" r="r" b="b"/>
              <a:pathLst>
                <a:path w="800" h="1577" extrusionOk="0">
                  <a:moveTo>
                    <a:pt x="379" y="0"/>
                  </a:moveTo>
                  <a:lnTo>
                    <a:pt x="127" y="42"/>
                  </a:lnTo>
                  <a:cubicBezTo>
                    <a:pt x="0" y="1072"/>
                    <a:pt x="42" y="1325"/>
                    <a:pt x="442" y="1577"/>
                  </a:cubicBezTo>
                  <a:cubicBezTo>
                    <a:pt x="799" y="1198"/>
                    <a:pt x="778" y="610"/>
                    <a:pt x="37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6"/>
            <p:cNvSpPr/>
            <p:nvPr/>
          </p:nvSpPr>
          <p:spPr>
            <a:xfrm>
              <a:off x="1264256" y="2775076"/>
              <a:ext cx="8023" cy="17405"/>
            </a:xfrm>
            <a:custGeom>
              <a:avLst/>
              <a:gdLst/>
              <a:ahLst/>
              <a:cxnLst/>
              <a:rect l="l" t="t" r="r" b="b"/>
              <a:pathLst>
                <a:path w="778" h="1662" extrusionOk="0">
                  <a:moveTo>
                    <a:pt x="315" y="1"/>
                  </a:moveTo>
                  <a:cubicBezTo>
                    <a:pt x="0" y="484"/>
                    <a:pt x="147" y="1515"/>
                    <a:pt x="526" y="1662"/>
                  </a:cubicBezTo>
                  <a:cubicBezTo>
                    <a:pt x="778" y="1283"/>
                    <a:pt x="778" y="211"/>
                    <a:pt x="50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6"/>
            <p:cNvSpPr/>
            <p:nvPr/>
          </p:nvSpPr>
          <p:spPr>
            <a:xfrm>
              <a:off x="1256233" y="2868439"/>
              <a:ext cx="6291" cy="20044"/>
            </a:xfrm>
            <a:custGeom>
              <a:avLst/>
              <a:gdLst/>
              <a:ahLst/>
              <a:cxnLst/>
              <a:rect l="l" t="t" r="r" b="b"/>
              <a:pathLst>
                <a:path w="610" h="1914" extrusionOk="0">
                  <a:moveTo>
                    <a:pt x="189" y="0"/>
                  </a:moveTo>
                  <a:cubicBezTo>
                    <a:pt x="147" y="63"/>
                    <a:pt x="63" y="126"/>
                    <a:pt x="63" y="210"/>
                  </a:cubicBezTo>
                  <a:cubicBezTo>
                    <a:pt x="21" y="568"/>
                    <a:pt x="0" y="925"/>
                    <a:pt x="0" y="1304"/>
                  </a:cubicBezTo>
                  <a:cubicBezTo>
                    <a:pt x="0" y="1556"/>
                    <a:pt x="147" y="1787"/>
                    <a:pt x="379" y="1913"/>
                  </a:cubicBezTo>
                  <a:cubicBezTo>
                    <a:pt x="610" y="1451"/>
                    <a:pt x="505" y="358"/>
                    <a:pt x="18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6"/>
            <p:cNvSpPr/>
            <p:nvPr/>
          </p:nvSpPr>
          <p:spPr>
            <a:xfrm>
              <a:off x="1218933" y="3025201"/>
              <a:ext cx="7600" cy="16086"/>
            </a:xfrm>
            <a:custGeom>
              <a:avLst/>
              <a:gdLst/>
              <a:ahLst/>
              <a:cxnLst/>
              <a:rect l="l" t="t" r="r" b="b"/>
              <a:pathLst>
                <a:path w="737" h="1536" extrusionOk="0">
                  <a:moveTo>
                    <a:pt x="421" y="1"/>
                  </a:moveTo>
                  <a:lnTo>
                    <a:pt x="127" y="43"/>
                  </a:lnTo>
                  <a:cubicBezTo>
                    <a:pt x="106" y="316"/>
                    <a:pt x="64" y="568"/>
                    <a:pt x="43" y="800"/>
                  </a:cubicBezTo>
                  <a:cubicBezTo>
                    <a:pt x="1" y="1115"/>
                    <a:pt x="169" y="1430"/>
                    <a:pt x="463" y="1535"/>
                  </a:cubicBezTo>
                  <a:cubicBezTo>
                    <a:pt x="653" y="1346"/>
                    <a:pt x="737" y="1073"/>
                    <a:pt x="674" y="800"/>
                  </a:cubicBezTo>
                  <a:cubicBezTo>
                    <a:pt x="611" y="526"/>
                    <a:pt x="506" y="295"/>
                    <a:pt x="4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6"/>
            <p:cNvSpPr/>
            <p:nvPr/>
          </p:nvSpPr>
          <p:spPr>
            <a:xfrm>
              <a:off x="1259048" y="2910486"/>
              <a:ext cx="6517" cy="21594"/>
            </a:xfrm>
            <a:custGeom>
              <a:avLst/>
              <a:gdLst/>
              <a:ahLst/>
              <a:cxnLst/>
              <a:rect l="l" t="t" r="r" b="b"/>
              <a:pathLst>
                <a:path w="632" h="2062" extrusionOk="0">
                  <a:moveTo>
                    <a:pt x="295" y="1"/>
                  </a:moveTo>
                  <a:lnTo>
                    <a:pt x="295" y="1"/>
                  </a:lnTo>
                  <a:cubicBezTo>
                    <a:pt x="169" y="716"/>
                    <a:pt x="0" y="1389"/>
                    <a:pt x="442" y="2061"/>
                  </a:cubicBezTo>
                  <a:cubicBezTo>
                    <a:pt x="568" y="1977"/>
                    <a:pt x="631" y="1830"/>
                    <a:pt x="631" y="1683"/>
                  </a:cubicBezTo>
                  <a:cubicBezTo>
                    <a:pt x="610" y="1346"/>
                    <a:pt x="589" y="1031"/>
                    <a:pt x="568" y="695"/>
                  </a:cubicBezTo>
                  <a:cubicBezTo>
                    <a:pt x="526" y="505"/>
                    <a:pt x="484" y="316"/>
                    <a:pt x="442" y="148"/>
                  </a:cubicBezTo>
                  <a:cubicBezTo>
                    <a:pt x="421" y="85"/>
                    <a:pt x="337" y="43"/>
                    <a:pt x="29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6"/>
            <p:cNvSpPr/>
            <p:nvPr/>
          </p:nvSpPr>
          <p:spPr>
            <a:xfrm>
              <a:off x="1274661" y="2904988"/>
              <a:ext cx="8033" cy="14976"/>
            </a:xfrm>
            <a:custGeom>
              <a:avLst/>
              <a:gdLst/>
              <a:ahLst/>
              <a:cxnLst/>
              <a:rect l="l" t="t" r="r" b="b"/>
              <a:pathLst>
                <a:path w="779" h="1430" extrusionOk="0">
                  <a:moveTo>
                    <a:pt x="231" y="0"/>
                  </a:moveTo>
                  <a:cubicBezTo>
                    <a:pt x="189" y="84"/>
                    <a:pt x="168" y="168"/>
                    <a:pt x="126" y="274"/>
                  </a:cubicBezTo>
                  <a:cubicBezTo>
                    <a:pt x="105" y="379"/>
                    <a:pt x="105" y="484"/>
                    <a:pt x="84" y="568"/>
                  </a:cubicBezTo>
                  <a:cubicBezTo>
                    <a:pt x="0" y="904"/>
                    <a:pt x="147" y="1262"/>
                    <a:pt x="442" y="1430"/>
                  </a:cubicBezTo>
                  <a:cubicBezTo>
                    <a:pt x="778" y="1157"/>
                    <a:pt x="778" y="526"/>
                    <a:pt x="52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6"/>
            <p:cNvSpPr/>
            <p:nvPr/>
          </p:nvSpPr>
          <p:spPr>
            <a:xfrm>
              <a:off x="1198772" y="2711225"/>
              <a:ext cx="5868" cy="19165"/>
            </a:xfrm>
            <a:custGeom>
              <a:avLst/>
              <a:gdLst/>
              <a:ahLst/>
              <a:cxnLst/>
              <a:rect l="l" t="t" r="r" b="b"/>
              <a:pathLst>
                <a:path w="569" h="1830" extrusionOk="0">
                  <a:moveTo>
                    <a:pt x="22" y="1"/>
                  </a:moveTo>
                  <a:cubicBezTo>
                    <a:pt x="1" y="358"/>
                    <a:pt x="1" y="716"/>
                    <a:pt x="22" y="1094"/>
                  </a:cubicBezTo>
                  <a:cubicBezTo>
                    <a:pt x="22" y="1388"/>
                    <a:pt x="169" y="1662"/>
                    <a:pt x="421" y="1830"/>
                  </a:cubicBezTo>
                  <a:cubicBezTo>
                    <a:pt x="505" y="1620"/>
                    <a:pt x="568" y="1388"/>
                    <a:pt x="547" y="1157"/>
                  </a:cubicBezTo>
                  <a:cubicBezTo>
                    <a:pt x="484" y="779"/>
                    <a:pt x="379" y="400"/>
                    <a:pt x="29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6"/>
            <p:cNvSpPr/>
            <p:nvPr/>
          </p:nvSpPr>
          <p:spPr>
            <a:xfrm>
              <a:off x="1216550" y="2998120"/>
              <a:ext cx="8250" cy="16306"/>
            </a:xfrm>
            <a:custGeom>
              <a:avLst/>
              <a:gdLst/>
              <a:ahLst/>
              <a:cxnLst/>
              <a:rect l="l" t="t" r="r" b="b"/>
              <a:pathLst>
                <a:path w="800" h="1557" extrusionOk="0">
                  <a:moveTo>
                    <a:pt x="253" y="1"/>
                  </a:moveTo>
                  <a:cubicBezTo>
                    <a:pt x="1" y="379"/>
                    <a:pt x="211" y="1367"/>
                    <a:pt x="547" y="1556"/>
                  </a:cubicBezTo>
                  <a:cubicBezTo>
                    <a:pt x="800" y="1220"/>
                    <a:pt x="758" y="169"/>
                    <a:pt x="4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6"/>
            <p:cNvSpPr/>
            <p:nvPr/>
          </p:nvSpPr>
          <p:spPr>
            <a:xfrm>
              <a:off x="1248643" y="2788732"/>
              <a:ext cx="8467" cy="15646"/>
            </a:xfrm>
            <a:custGeom>
              <a:avLst/>
              <a:gdLst/>
              <a:ahLst/>
              <a:cxnLst/>
              <a:rect l="l" t="t" r="r" b="b"/>
              <a:pathLst>
                <a:path w="821" h="1494" extrusionOk="0">
                  <a:moveTo>
                    <a:pt x="421" y="0"/>
                  </a:moveTo>
                  <a:lnTo>
                    <a:pt x="126" y="21"/>
                  </a:lnTo>
                  <a:cubicBezTo>
                    <a:pt x="126" y="568"/>
                    <a:pt x="0" y="1115"/>
                    <a:pt x="484" y="1493"/>
                  </a:cubicBezTo>
                  <a:cubicBezTo>
                    <a:pt x="820" y="1052"/>
                    <a:pt x="799" y="526"/>
                    <a:pt x="4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6"/>
            <p:cNvSpPr/>
            <p:nvPr/>
          </p:nvSpPr>
          <p:spPr>
            <a:xfrm>
              <a:off x="1247993" y="2847734"/>
              <a:ext cx="8250" cy="16526"/>
            </a:xfrm>
            <a:custGeom>
              <a:avLst/>
              <a:gdLst/>
              <a:ahLst/>
              <a:cxnLst/>
              <a:rect l="l" t="t" r="r" b="b"/>
              <a:pathLst>
                <a:path w="800" h="1578" extrusionOk="0">
                  <a:moveTo>
                    <a:pt x="231" y="1"/>
                  </a:moveTo>
                  <a:cubicBezTo>
                    <a:pt x="0" y="611"/>
                    <a:pt x="105" y="1325"/>
                    <a:pt x="484" y="1578"/>
                  </a:cubicBezTo>
                  <a:cubicBezTo>
                    <a:pt x="799" y="1052"/>
                    <a:pt x="610" y="548"/>
                    <a:pt x="505" y="43"/>
                  </a:cubicBezTo>
                  <a:cubicBezTo>
                    <a:pt x="463" y="22"/>
                    <a:pt x="421" y="1"/>
                    <a:pt x="35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6"/>
            <p:cNvSpPr/>
            <p:nvPr/>
          </p:nvSpPr>
          <p:spPr>
            <a:xfrm>
              <a:off x="1183375" y="2830570"/>
              <a:ext cx="7600" cy="19824"/>
            </a:xfrm>
            <a:custGeom>
              <a:avLst/>
              <a:gdLst/>
              <a:ahLst/>
              <a:cxnLst/>
              <a:rect l="l" t="t" r="r" b="b"/>
              <a:pathLst>
                <a:path w="737" h="1893" extrusionOk="0">
                  <a:moveTo>
                    <a:pt x="211" y="0"/>
                  </a:moveTo>
                  <a:lnTo>
                    <a:pt x="211" y="0"/>
                  </a:lnTo>
                  <a:cubicBezTo>
                    <a:pt x="1" y="589"/>
                    <a:pt x="169" y="1640"/>
                    <a:pt x="506" y="1892"/>
                  </a:cubicBezTo>
                  <a:cubicBezTo>
                    <a:pt x="737" y="1325"/>
                    <a:pt x="569" y="252"/>
                    <a:pt x="21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6"/>
            <p:cNvSpPr/>
            <p:nvPr/>
          </p:nvSpPr>
          <p:spPr>
            <a:xfrm>
              <a:off x="1220242" y="2738747"/>
              <a:ext cx="6724" cy="16086"/>
            </a:xfrm>
            <a:custGeom>
              <a:avLst/>
              <a:gdLst/>
              <a:ahLst/>
              <a:cxnLst/>
              <a:rect l="l" t="t" r="r" b="b"/>
              <a:pathLst>
                <a:path w="652" h="1536" extrusionOk="0">
                  <a:moveTo>
                    <a:pt x="294" y="1"/>
                  </a:moveTo>
                  <a:lnTo>
                    <a:pt x="21" y="43"/>
                  </a:lnTo>
                  <a:cubicBezTo>
                    <a:pt x="21" y="316"/>
                    <a:pt x="0" y="590"/>
                    <a:pt x="21" y="842"/>
                  </a:cubicBezTo>
                  <a:cubicBezTo>
                    <a:pt x="21" y="1136"/>
                    <a:pt x="168" y="1388"/>
                    <a:pt x="400" y="1536"/>
                  </a:cubicBezTo>
                  <a:cubicBezTo>
                    <a:pt x="652" y="1073"/>
                    <a:pt x="610" y="737"/>
                    <a:pt x="29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6"/>
            <p:cNvSpPr/>
            <p:nvPr/>
          </p:nvSpPr>
          <p:spPr>
            <a:xfrm>
              <a:off x="1236928" y="2775076"/>
              <a:ext cx="6517" cy="17845"/>
            </a:xfrm>
            <a:custGeom>
              <a:avLst/>
              <a:gdLst/>
              <a:ahLst/>
              <a:cxnLst/>
              <a:rect l="l" t="t" r="r" b="b"/>
              <a:pathLst>
                <a:path w="632" h="1704" extrusionOk="0">
                  <a:moveTo>
                    <a:pt x="337" y="1"/>
                  </a:moveTo>
                  <a:lnTo>
                    <a:pt x="85" y="22"/>
                  </a:lnTo>
                  <a:cubicBezTo>
                    <a:pt x="64" y="632"/>
                    <a:pt x="1" y="1220"/>
                    <a:pt x="421" y="1704"/>
                  </a:cubicBezTo>
                  <a:cubicBezTo>
                    <a:pt x="632" y="1136"/>
                    <a:pt x="590" y="527"/>
                    <a:pt x="33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6"/>
            <p:cNvSpPr/>
            <p:nvPr/>
          </p:nvSpPr>
          <p:spPr>
            <a:xfrm>
              <a:off x="1192264" y="2682468"/>
              <a:ext cx="5868" cy="18421"/>
            </a:xfrm>
            <a:custGeom>
              <a:avLst/>
              <a:gdLst/>
              <a:ahLst/>
              <a:cxnLst/>
              <a:rect l="l" t="t" r="r" b="b"/>
              <a:pathLst>
                <a:path w="569" h="1759" extrusionOk="0">
                  <a:moveTo>
                    <a:pt x="265" y="0"/>
                  </a:moveTo>
                  <a:cubicBezTo>
                    <a:pt x="237" y="0"/>
                    <a:pt x="205" y="5"/>
                    <a:pt x="169" y="14"/>
                  </a:cubicBezTo>
                  <a:cubicBezTo>
                    <a:pt x="1" y="539"/>
                    <a:pt x="148" y="1023"/>
                    <a:pt x="274" y="1527"/>
                  </a:cubicBezTo>
                  <a:cubicBezTo>
                    <a:pt x="295" y="1654"/>
                    <a:pt x="379" y="1738"/>
                    <a:pt x="506" y="1759"/>
                  </a:cubicBezTo>
                  <a:cubicBezTo>
                    <a:pt x="527" y="1569"/>
                    <a:pt x="548" y="1380"/>
                    <a:pt x="569" y="1191"/>
                  </a:cubicBezTo>
                  <a:cubicBezTo>
                    <a:pt x="527" y="855"/>
                    <a:pt x="484" y="497"/>
                    <a:pt x="421" y="140"/>
                  </a:cubicBezTo>
                  <a:cubicBezTo>
                    <a:pt x="421" y="57"/>
                    <a:pt x="369" y="0"/>
                    <a:pt x="26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6"/>
            <p:cNvSpPr/>
            <p:nvPr/>
          </p:nvSpPr>
          <p:spPr>
            <a:xfrm>
              <a:off x="1265772" y="2853243"/>
              <a:ext cx="5858" cy="18065"/>
            </a:xfrm>
            <a:custGeom>
              <a:avLst/>
              <a:gdLst/>
              <a:ahLst/>
              <a:cxnLst/>
              <a:rect l="l" t="t" r="r" b="b"/>
              <a:pathLst>
                <a:path w="568" h="1725" extrusionOk="0">
                  <a:moveTo>
                    <a:pt x="210" y="1"/>
                  </a:moveTo>
                  <a:cubicBezTo>
                    <a:pt x="147" y="64"/>
                    <a:pt x="63" y="106"/>
                    <a:pt x="63" y="169"/>
                  </a:cubicBezTo>
                  <a:cubicBezTo>
                    <a:pt x="42" y="463"/>
                    <a:pt x="0" y="736"/>
                    <a:pt x="0" y="1031"/>
                  </a:cubicBezTo>
                  <a:cubicBezTo>
                    <a:pt x="0" y="1283"/>
                    <a:pt x="105" y="1556"/>
                    <a:pt x="316" y="1725"/>
                  </a:cubicBezTo>
                  <a:cubicBezTo>
                    <a:pt x="568" y="1388"/>
                    <a:pt x="505" y="526"/>
                    <a:pt x="21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6"/>
            <p:cNvSpPr/>
            <p:nvPr/>
          </p:nvSpPr>
          <p:spPr>
            <a:xfrm>
              <a:off x="1205712" y="3007807"/>
              <a:ext cx="6951" cy="16526"/>
            </a:xfrm>
            <a:custGeom>
              <a:avLst/>
              <a:gdLst/>
              <a:ahLst/>
              <a:cxnLst/>
              <a:rect l="l" t="t" r="r" b="b"/>
              <a:pathLst>
                <a:path w="674" h="1578" extrusionOk="0">
                  <a:moveTo>
                    <a:pt x="190" y="1"/>
                  </a:moveTo>
                  <a:lnTo>
                    <a:pt x="21" y="22"/>
                  </a:lnTo>
                  <a:cubicBezTo>
                    <a:pt x="21" y="358"/>
                    <a:pt x="0" y="694"/>
                    <a:pt x="21" y="1031"/>
                  </a:cubicBezTo>
                  <a:cubicBezTo>
                    <a:pt x="42" y="1241"/>
                    <a:pt x="169" y="1451"/>
                    <a:pt x="358" y="1577"/>
                  </a:cubicBezTo>
                  <a:cubicBezTo>
                    <a:pt x="673" y="1178"/>
                    <a:pt x="589" y="758"/>
                    <a:pt x="19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6"/>
            <p:cNvSpPr/>
            <p:nvPr/>
          </p:nvSpPr>
          <p:spPr>
            <a:xfrm>
              <a:off x="1261863" y="2945055"/>
              <a:ext cx="6734" cy="17405"/>
            </a:xfrm>
            <a:custGeom>
              <a:avLst/>
              <a:gdLst/>
              <a:ahLst/>
              <a:cxnLst/>
              <a:rect l="l" t="t" r="r" b="b"/>
              <a:pathLst>
                <a:path w="653" h="1662" extrusionOk="0">
                  <a:moveTo>
                    <a:pt x="295" y="1"/>
                  </a:moveTo>
                  <a:cubicBezTo>
                    <a:pt x="43" y="43"/>
                    <a:pt x="22" y="43"/>
                    <a:pt x="22" y="211"/>
                  </a:cubicBezTo>
                  <a:cubicBezTo>
                    <a:pt x="1" y="505"/>
                    <a:pt x="1" y="821"/>
                    <a:pt x="22" y="1136"/>
                  </a:cubicBezTo>
                  <a:cubicBezTo>
                    <a:pt x="22" y="1346"/>
                    <a:pt x="148" y="1557"/>
                    <a:pt x="337" y="1662"/>
                  </a:cubicBezTo>
                  <a:cubicBezTo>
                    <a:pt x="653" y="1073"/>
                    <a:pt x="358" y="526"/>
                    <a:pt x="29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6"/>
            <p:cNvSpPr/>
            <p:nvPr/>
          </p:nvSpPr>
          <p:spPr>
            <a:xfrm>
              <a:off x="1226739" y="2972797"/>
              <a:ext cx="6517" cy="17405"/>
            </a:xfrm>
            <a:custGeom>
              <a:avLst/>
              <a:gdLst/>
              <a:ahLst/>
              <a:cxnLst/>
              <a:rect l="l" t="t" r="r" b="b"/>
              <a:pathLst>
                <a:path w="632" h="1662" extrusionOk="0">
                  <a:moveTo>
                    <a:pt x="337" y="1"/>
                  </a:moveTo>
                  <a:lnTo>
                    <a:pt x="85" y="43"/>
                  </a:lnTo>
                  <a:cubicBezTo>
                    <a:pt x="106" y="484"/>
                    <a:pt x="1" y="947"/>
                    <a:pt x="190" y="1346"/>
                  </a:cubicBezTo>
                  <a:cubicBezTo>
                    <a:pt x="253" y="1473"/>
                    <a:pt x="337" y="1557"/>
                    <a:pt x="400" y="1662"/>
                  </a:cubicBezTo>
                  <a:cubicBezTo>
                    <a:pt x="632" y="1115"/>
                    <a:pt x="589" y="526"/>
                    <a:pt x="33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6"/>
            <p:cNvSpPr/>
            <p:nvPr/>
          </p:nvSpPr>
          <p:spPr>
            <a:xfrm>
              <a:off x="1187283" y="2855222"/>
              <a:ext cx="5868" cy="16746"/>
            </a:xfrm>
            <a:custGeom>
              <a:avLst/>
              <a:gdLst/>
              <a:ahLst/>
              <a:cxnLst/>
              <a:rect l="l" t="t" r="r" b="b"/>
              <a:pathLst>
                <a:path w="569" h="1599" extrusionOk="0">
                  <a:moveTo>
                    <a:pt x="127" y="1"/>
                  </a:moveTo>
                  <a:cubicBezTo>
                    <a:pt x="84" y="85"/>
                    <a:pt x="21" y="148"/>
                    <a:pt x="21" y="211"/>
                  </a:cubicBezTo>
                  <a:cubicBezTo>
                    <a:pt x="0" y="442"/>
                    <a:pt x="0" y="695"/>
                    <a:pt x="21" y="947"/>
                  </a:cubicBezTo>
                  <a:cubicBezTo>
                    <a:pt x="42" y="1199"/>
                    <a:pt x="169" y="1430"/>
                    <a:pt x="358" y="1599"/>
                  </a:cubicBezTo>
                  <a:cubicBezTo>
                    <a:pt x="505" y="1430"/>
                    <a:pt x="568" y="1199"/>
                    <a:pt x="526" y="968"/>
                  </a:cubicBezTo>
                  <a:cubicBezTo>
                    <a:pt x="505" y="632"/>
                    <a:pt x="400" y="295"/>
                    <a:pt x="211" y="22"/>
                  </a:cubicBezTo>
                  <a:lnTo>
                    <a:pt x="127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6"/>
            <p:cNvSpPr/>
            <p:nvPr/>
          </p:nvSpPr>
          <p:spPr>
            <a:xfrm>
              <a:off x="1259914" y="2832769"/>
              <a:ext cx="7384" cy="16086"/>
            </a:xfrm>
            <a:custGeom>
              <a:avLst/>
              <a:gdLst/>
              <a:ahLst/>
              <a:cxnLst/>
              <a:rect l="l" t="t" r="r" b="b"/>
              <a:pathLst>
                <a:path w="716" h="1536" extrusionOk="0">
                  <a:moveTo>
                    <a:pt x="169" y="0"/>
                  </a:moveTo>
                  <a:cubicBezTo>
                    <a:pt x="1" y="253"/>
                    <a:pt x="64" y="526"/>
                    <a:pt x="85" y="778"/>
                  </a:cubicBezTo>
                  <a:cubicBezTo>
                    <a:pt x="85" y="1073"/>
                    <a:pt x="211" y="1367"/>
                    <a:pt x="463" y="1535"/>
                  </a:cubicBezTo>
                  <a:cubicBezTo>
                    <a:pt x="715" y="1009"/>
                    <a:pt x="568" y="190"/>
                    <a:pt x="16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6"/>
            <p:cNvSpPr/>
            <p:nvPr/>
          </p:nvSpPr>
          <p:spPr>
            <a:xfrm>
              <a:off x="1190965" y="3052503"/>
              <a:ext cx="6951" cy="14766"/>
            </a:xfrm>
            <a:custGeom>
              <a:avLst/>
              <a:gdLst/>
              <a:ahLst/>
              <a:cxnLst/>
              <a:rect l="l" t="t" r="r" b="b"/>
              <a:pathLst>
                <a:path w="674" h="1410" extrusionOk="0">
                  <a:moveTo>
                    <a:pt x="421" y="1"/>
                  </a:moveTo>
                  <a:lnTo>
                    <a:pt x="148" y="43"/>
                  </a:lnTo>
                  <a:cubicBezTo>
                    <a:pt x="106" y="295"/>
                    <a:pt x="43" y="547"/>
                    <a:pt x="22" y="800"/>
                  </a:cubicBezTo>
                  <a:cubicBezTo>
                    <a:pt x="1" y="1052"/>
                    <a:pt x="148" y="1325"/>
                    <a:pt x="421" y="1409"/>
                  </a:cubicBezTo>
                  <a:cubicBezTo>
                    <a:pt x="674" y="947"/>
                    <a:pt x="547" y="505"/>
                    <a:pt x="4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6"/>
            <p:cNvSpPr/>
            <p:nvPr/>
          </p:nvSpPr>
          <p:spPr>
            <a:xfrm>
              <a:off x="1229998" y="2914015"/>
              <a:ext cx="6940" cy="18725"/>
            </a:xfrm>
            <a:custGeom>
              <a:avLst/>
              <a:gdLst/>
              <a:ahLst/>
              <a:cxnLst/>
              <a:rect l="l" t="t" r="r" b="b"/>
              <a:pathLst>
                <a:path w="673" h="1788" extrusionOk="0">
                  <a:moveTo>
                    <a:pt x="252" y="0"/>
                  </a:moveTo>
                  <a:cubicBezTo>
                    <a:pt x="0" y="358"/>
                    <a:pt x="147" y="1493"/>
                    <a:pt x="463" y="1787"/>
                  </a:cubicBezTo>
                  <a:cubicBezTo>
                    <a:pt x="673" y="1367"/>
                    <a:pt x="547" y="274"/>
                    <a:pt x="25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6"/>
            <p:cNvSpPr/>
            <p:nvPr/>
          </p:nvSpPr>
          <p:spPr>
            <a:xfrm>
              <a:off x="1196606" y="2755042"/>
              <a:ext cx="6301" cy="17625"/>
            </a:xfrm>
            <a:custGeom>
              <a:avLst/>
              <a:gdLst/>
              <a:ahLst/>
              <a:cxnLst/>
              <a:rect l="l" t="t" r="r" b="b"/>
              <a:pathLst>
                <a:path w="611" h="1683" extrusionOk="0">
                  <a:moveTo>
                    <a:pt x="106" y="1"/>
                  </a:moveTo>
                  <a:cubicBezTo>
                    <a:pt x="106" y="589"/>
                    <a:pt x="0" y="1157"/>
                    <a:pt x="484" y="1683"/>
                  </a:cubicBezTo>
                  <a:cubicBezTo>
                    <a:pt x="610" y="1325"/>
                    <a:pt x="610" y="905"/>
                    <a:pt x="484" y="547"/>
                  </a:cubicBezTo>
                  <a:cubicBezTo>
                    <a:pt x="421" y="337"/>
                    <a:pt x="358" y="106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6"/>
            <p:cNvSpPr/>
            <p:nvPr/>
          </p:nvSpPr>
          <p:spPr>
            <a:xfrm>
              <a:off x="1200071" y="2864689"/>
              <a:ext cx="6517" cy="14326"/>
            </a:xfrm>
            <a:custGeom>
              <a:avLst/>
              <a:gdLst/>
              <a:ahLst/>
              <a:cxnLst/>
              <a:rect l="l" t="t" r="r" b="b"/>
              <a:pathLst>
                <a:path w="632" h="1368" extrusionOk="0">
                  <a:moveTo>
                    <a:pt x="169" y="1"/>
                  </a:moveTo>
                  <a:cubicBezTo>
                    <a:pt x="1" y="463"/>
                    <a:pt x="64" y="968"/>
                    <a:pt x="358" y="1367"/>
                  </a:cubicBezTo>
                  <a:cubicBezTo>
                    <a:pt x="632" y="905"/>
                    <a:pt x="589" y="169"/>
                    <a:pt x="35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6"/>
            <p:cNvSpPr/>
            <p:nvPr/>
          </p:nvSpPr>
          <p:spPr>
            <a:xfrm>
              <a:off x="1205928" y="2834089"/>
              <a:ext cx="7167" cy="14096"/>
            </a:xfrm>
            <a:custGeom>
              <a:avLst/>
              <a:gdLst/>
              <a:ahLst/>
              <a:cxnLst/>
              <a:rect l="l" t="t" r="r" b="b"/>
              <a:pathLst>
                <a:path w="695" h="1346" extrusionOk="0">
                  <a:moveTo>
                    <a:pt x="379" y="0"/>
                  </a:moveTo>
                  <a:lnTo>
                    <a:pt x="148" y="21"/>
                  </a:lnTo>
                  <a:cubicBezTo>
                    <a:pt x="43" y="526"/>
                    <a:pt x="0" y="968"/>
                    <a:pt x="400" y="1346"/>
                  </a:cubicBezTo>
                  <a:cubicBezTo>
                    <a:pt x="694" y="883"/>
                    <a:pt x="610" y="442"/>
                    <a:pt x="37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6"/>
            <p:cNvSpPr/>
            <p:nvPr/>
          </p:nvSpPr>
          <p:spPr>
            <a:xfrm>
              <a:off x="1268804" y="2882304"/>
              <a:ext cx="5868" cy="18285"/>
            </a:xfrm>
            <a:custGeom>
              <a:avLst/>
              <a:gdLst/>
              <a:ahLst/>
              <a:cxnLst/>
              <a:rect l="l" t="t" r="r" b="b"/>
              <a:pathLst>
                <a:path w="569" h="1746" extrusionOk="0">
                  <a:moveTo>
                    <a:pt x="22" y="1"/>
                  </a:moveTo>
                  <a:cubicBezTo>
                    <a:pt x="22" y="400"/>
                    <a:pt x="1" y="800"/>
                    <a:pt x="22" y="1178"/>
                  </a:cubicBezTo>
                  <a:cubicBezTo>
                    <a:pt x="22" y="1430"/>
                    <a:pt x="148" y="1641"/>
                    <a:pt x="337" y="1746"/>
                  </a:cubicBezTo>
                  <a:cubicBezTo>
                    <a:pt x="568" y="1094"/>
                    <a:pt x="274" y="547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6"/>
            <p:cNvSpPr/>
            <p:nvPr/>
          </p:nvSpPr>
          <p:spPr>
            <a:xfrm>
              <a:off x="1244301" y="2897720"/>
              <a:ext cx="6951" cy="13887"/>
            </a:xfrm>
            <a:custGeom>
              <a:avLst/>
              <a:gdLst/>
              <a:ahLst/>
              <a:cxnLst/>
              <a:rect l="l" t="t" r="r" b="b"/>
              <a:pathLst>
                <a:path w="674" h="132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1" y="253"/>
                    <a:pt x="43" y="968"/>
                    <a:pt x="379" y="1325"/>
                  </a:cubicBezTo>
                  <a:cubicBezTo>
                    <a:pt x="674" y="1073"/>
                    <a:pt x="674" y="379"/>
                    <a:pt x="31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6"/>
            <p:cNvSpPr/>
            <p:nvPr/>
          </p:nvSpPr>
          <p:spPr>
            <a:xfrm>
              <a:off x="1222408" y="2772877"/>
              <a:ext cx="5858" cy="14546"/>
            </a:xfrm>
            <a:custGeom>
              <a:avLst/>
              <a:gdLst/>
              <a:ahLst/>
              <a:cxnLst/>
              <a:rect l="l" t="t" r="r" b="b"/>
              <a:pathLst>
                <a:path w="568" h="1389" extrusionOk="0">
                  <a:moveTo>
                    <a:pt x="169" y="1"/>
                  </a:moveTo>
                  <a:cubicBezTo>
                    <a:pt x="0" y="43"/>
                    <a:pt x="0" y="169"/>
                    <a:pt x="0" y="316"/>
                  </a:cubicBezTo>
                  <a:cubicBezTo>
                    <a:pt x="0" y="694"/>
                    <a:pt x="0" y="1073"/>
                    <a:pt x="316" y="1388"/>
                  </a:cubicBezTo>
                  <a:cubicBezTo>
                    <a:pt x="568" y="947"/>
                    <a:pt x="484" y="253"/>
                    <a:pt x="16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6"/>
            <p:cNvSpPr/>
            <p:nvPr/>
          </p:nvSpPr>
          <p:spPr>
            <a:xfrm>
              <a:off x="1191615" y="2813615"/>
              <a:ext cx="6084" cy="13876"/>
            </a:xfrm>
            <a:custGeom>
              <a:avLst/>
              <a:gdLst/>
              <a:ahLst/>
              <a:cxnLst/>
              <a:rect l="l" t="t" r="r" b="b"/>
              <a:pathLst>
                <a:path w="590" h="1325" extrusionOk="0">
                  <a:moveTo>
                    <a:pt x="127" y="0"/>
                  </a:moveTo>
                  <a:lnTo>
                    <a:pt x="127" y="0"/>
                  </a:lnTo>
                  <a:cubicBezTo>
                    <a:pt x="1" y="442"/>
                    <a:pt x="85" y="946"/>
                    <a:pt x="358" y="1325"/>
                  </a:cubicBezTo>
                  <a:cubicBezTo>
                    <a:pt x="590" y="925"/>
                    <a:pt x="442" y="105"/>
                    <a:pt x="12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6"/>
            <p:cNvSpPr/>
            <p:nvPr/>
          </p:nvSpPr>
          <p:spPr>
            <a:xfrm>
              <a:off x="1161915" y="2666277"/>
              <a:ext cx="4125" cy="13698"/>
            </a:xfrm>
            <a:custGeom>
              <a:avLst/>
              <a:gdLst/>
              <a:ahLst/>
              <a:cxnLst/>
              <a:rect l="l" t="t" r="r" b="b"/>
              <a:pathLst>
                <a:path w="400" h="1308" extrusionOk="0">
                  <a:moveTo>
                    <a:pt x="147" y="1"/>
                  </a:moveTo>
                  <a:cubicBezTo>
                    <a:pt x="34" y="1"/>
                    <a:pt x="3" y="76"/>
                    <a:pt x="22" y="151"/>
                  </a:cubicBezTo>
                  <a:cubicBezTo>
                    <a:pt x="1" y="361"/>
                    <a:pt x="1" y="550"/>
                    <a:pt x="22" y="740"/>
                  </a:cubicBezTo>
                  <a:cubicBezTo>
                    <a:pt x="22" y="971"/>
                    <a:pt x="127" y="1181"/>
                    <a:pt x="316" y="1307"/>
                  </a:cubicBezTo>
                  <a:cubicBezTo>
                    <a:pt x="400" y="866"/>
                    <a:pt x="358" y="424"/>
                    <a:pt x="190" y="4"/>
                  </a:cubicBezTo>
                  <a:cubicBezTo>
                    <a:pt x="174" y="2"/>
                    <a:pt x="160" y="1"/>
                    <a:pt x="14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6"/>
            <p:cNvSpPr/>
            <p:nvPr/>
          </p:nvSpPr>
          <p:spPr>
            <a:xfrm>
              <a:off x="1234979" y="2750424"/>
              <a:ext cx="5218" cy="13656"/>
            </a:xfrm>
            <a:custGeom>
              <a:avLst/>
              <a:gdLst/>
              <a:ahLst/>
              <a:cxnLst/>
              <a:rect l="l" t="t" r="r" b="b"/>
              <a:pathLst>
                <a:path w="506" h="1304" extrusionOk="0">
                  <a:moveTo>
                    <a:pt x="148" y="0"/>
                  </a:moveTo>
                  <a:lnTo>
                    <a:pt x="148" y="0"/>
                  </a:lnTo>
                  <a:cubicBezTo>
                    <a:pt x="1" y="442"/>
                    <a:pt x="64" y="904"/>
                    <a:pt x="316" y="1304"/>
                  </a:cubicBezTo>
                  <a:cubicBezTo>
                    <a:pt x="505" y="925"/>
                    <a:pt x="421" y="231"/>
                    <a:pt x="14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0" name="Google Shape;1490;p6"/>
          <p:cNvGrpSpPr/>
          <p:nvPr/>
        </p:nvGrpSpPr>
        <p:grpSpPr>
          <a:xfrm>
            <a:off x="7522374" y="2959294"/>
            <a:ext cx="1552969" cy="2121030"/>
            <a:chOff x="1673600" y="2891771"/>
            <a:chExt cx="568270" cy="776138"/>
          </a:xfrm>
        </p:grpSpPr>
        <p:sp>
          <p:nvSpPr>
            <p:cNvPr id="1491" name="Google Shape;1491;p6"/>
            <p:cNvSpPr/>
            <p:nvPr/>
          </p:nvSpPr>
          <p:spPr>
            <a:xfrm>
              <a:off x="1673600" y="2891771"/>
              <a:ext cx="474612" cy="727483"/>
            </a:xfrm>
            <a:custGeom>
              <a:avLst/>
              <a:gdLst/>
              <a:ahLst/>
              <a:cxnLst/>
              <a:rect l="l" t="t" r="r" b="b"/>
              <a:pathLst>
                <a:path w="46023" h="69466" extrusionOk="0">
                  <a:moveTo>
                    <a:pt x="41249" y="7164"/>
                  </a:moveTo>
                  <a:cubicBezTo>
                    <a:pt x="41263" y="7164"/>
                    <a:pt x="41268" y="7177"/>
                    <a:pt x="41270" y="7191"/>
                  </a:cubicBezTo>
                  <a:lnTo>
                    <a:pt x="41270" y="7191"/>
                  </a:lnTo>
                  <a:cubicBezTo>
                    <a:pt x="41248" y="7191"/>
                    <a:pt x="41187" y="7170"/>
                    <a:pt x="41229" y="7170"/>
                  </a:cubicBezTo>
                  <a:cubicBezTo>
                    <a:pt x="41237" y="7166"/>
                    <a:pt x="41243" y="7164"/>
                    <a:pt x="41249" y="7164"/>
                  </a:cubicBezTo>
                  <a:close/>
                  <a:moveTo>
                    <a:pt x="40388" y="8074"/>
                  </a:moveTo>
                  <a:lnTo>
                    <a:pt x="40409" y="8095"/>
                  </a:lnTo>
                  <a:cubicBezTo>
                    <a:pt x="40409" y="8095"/>
                    <a:pt x="40388" y="8116"/>
                    <a:pt x="40388" y="8116"/>
                  </a:cubicBezTo>
                  <a:cubicBezTo>
                    <a:pt x="40388" y="8095"/>
                    <a:pt x="40367" y="8095"/>
                    <a:pt x="40367" y="8074"/>
                  </a:cubicBezTo>
                  <a:close/>
                  <a:moveTo>
                    <a:pt x="35702" y="12397"/>
                  </a:moveTo>
                  <a:cubicBezTo>
                    <a:pt x="35721" y="12397"/>
                    <a:pt x="35741" y="12399"/>
                    <a:pt x="35762" y="12405"/>
                  </a:cubicBezTo>
                  <a:cubicBezTo>
                    <a:pt x="35699" y="12468"/>
                    <a:pt x="35678" y="12531"/>
                    <a:pt x="35615" y="12594"/>
                  </a:cubicBezTo>
                  <a:cubicBezTo>
                    <a:pt x="35510" y="12721"/>
                    <a:pt x="35426" y="12847"/>
                    <a:pt x="35342" y="12994"/>
                  </a:cubicBezTo>
                  <a:cubicBezTo>
                    <a:pt x="35153" y="13330"/>
                    <a:pt x="34900" y="13667"/>
                    <a:pt x="34627" y="13940"/>
                  </a:cubicBezTo>
                  <a:cubicBezTo>
                    <a:pt x="34564" y="14003"/>
                    <a:pt x="34501" y="14087"/>
                    <a:pt x="34459" y="14150"/>
                  </a:cubicBezTo>
                  <a:cubicBezTo>
                    <a:pt x="34228" y="14445"/>
                    <a:pt x="34017" y="14739"/>
                    <a:pt x="33828" y="15033"/>
                  </a:cubicBezTo>
                  <a:cubicBezTo>
                    <a:pt x="33618" y="15138"/>
                    <a:pt x="33555" y="15412"/>
                    <a:pt x="33345" y="15559"/>
                  </a:cubicBezTo>
                  <a:cubicBezTo>
                    <a:pt x="33155" y="15727"/>
                    <a:pt x="32987" y="15916"/>
                    <a:pt x="32840" y="16148"/>
                  </a:cubicBezTo>
                  <a:cubicBezTo>
                    <a:pt x="32777" y="16253"/>
                    <a:pt x="32651" y="16337"/>
                    <a:pt x="32525" y="16358"/>
                  </a:cubicBezTo>
                  <a:cubicBezTo>
                    <a:pt x="32378" y="16568"/>
                    <a:pt x="32272" y="16778"/>
                    <a:pt x="32188" y="17010"/>
                  </a:cubicBezTo>
                  <a:cubicBezTo>
                    <a:pt x="32167" y="17094"/>
                    <a:pt x="32020" y="17094"/>
                    <a:pt x="32041" y="17220"/>
                  </a:cubicBezTo>
                  <a:cubicBezTo>
                    <a:pt x="31957" y="17346"/>
                    <a:pt x="31894" y="17493"/>
                    <a:pt x="31873" y="17640"/>
                  </a:cubicBezTo>
                  <a:cubicBezTo>
                    <a:pt x="31831" y="17766"/>
                    <a:pt x="31768" y="17893"/>
                    <a:pt x="31663" y="17977"/>
                  </a:cubicBezTo>
                  <a:cubicBezTo>
                    <a:pt x="31537" y="18061"/>
                    <a:pt x="31537" y="18229"/>
                    <a:pt x="31368" y="18271"/>
                  </a:cubicBezTo>
                  <a:lnTo>
                    <a:pt x="31347" y="18397"/>
                  </a:lnTo>
                  <a:cubicBezTo>
                    <a:pt x="31221" y="18418"/>
                    <a:pt x="31095" y="18439"/>
                    <a:pt x="31074" y="18607"/>
                  </a:cubicBezTo>
                  <a:cubicBezTo>
                    <a:pt x="31074" y="18713"/>
                    <a:pt x="30948" y="18776"/>
                    <a:pt x="30864" y="18860"/>
                  </a:cubicBezTo>
                  <a:lnTo>
                    <a:pt x="30906" y="18965"/>
                  </a:lnTo>
                  <a:cubicBezTo>
                    <a:pt x="30843" y="19028"/>
                    <a:pt x="30780" y="19070"/>
                    <a:pt x="30696" y="19112"/>
                  </a:cubicBezTo>
                  <a:cubicBezTo>
                    <a:pt x="30654" y="19133"/>
                    <a:pt x="30696" y="19154"/>
                    <a:pt x="30717" y="19175"/>
                  </a:cubicBezTo>
                  <a:cubicBezTo>
                    <a:pt x="30759" y="19280"/>
                    <a:pt x="30696" y="19364"/>
                    <a:pt x="30633" y="19448"/>
                  </a:cubicBezTo>
                  <a:cubicBezTo>
                    <a:pt x="30548" y="19553"/>
                    <a:pt x="30443" y="19680"/>
                    <a:pt x="30338" y="19785"/>
                  </a:cubicBezTo>
                  <a:cubicBezTo>
                    <a:pt x="30233" y="19890"/>
                    <a:pt x="30233" y="20079"/>
                    <a:pt x="30065" y="20142"/>
                  </a:cubicBezTo>
                  <a:cubicBezTo>
                    <a:pt x="29981" y="20373"/>
                    <a:pt x="29834" y="20584"/>
                    <a:pt x="29644" y="20752"/>
                  </a:cubicBezTo>
                  <a:cubicBezTo>
                    <a:pt x="29602" y="20836"/>
                    <a:pt x="29560" y="20941"/>
                    <a:pt x="29539" y="21025"/>
                  </a:cubicBezTo>
                  <a:lnTo>
                    <a:pt x="29266" y="21172"/>
                  </a:lnTo>
                  <a:cubicBezTo>
                    <a:pt x="29245" y="21088"/>
                    <a:pt x="29245" y="21004"/>
                    <a:pt x="29245" y="20920"/>
                  </a:cubicBezTo>
                  <a:cubicBezTo>
                    <a:pt x="29413" y="20710"/>
                    <a:pt x="29560" y="20479"/>
                    <a:pt x="29665" y="20226"/>
                  </a:cubicBezTo>
                  <a:cubicBezTo>
                    <a:pt x="29707" y="20079"/>
                    <a:pt x="29813" y="19953"/>
                    <a:pt x="29918" y="19869"/>
                  </a:cubicBezTo>
                  <a:lnTo>
                    <a:pt x="29918" y="19680"/>
                  </a:lnTo>
                  <a:cubicBezTo>
                    <a:pt x="30128" y="19532"/>
                    <a:pt x="30275" y="19322"/>
                    <a:pt x="30380" y="19091"/>
                  </a:cubicBezTo>
                  <a:cubicBezTo>
                    <a:pt x="30422" y="19007"/>
                    <a:pt x="30506" y="18944"/>
                    <a:pt x="30590" y="18944"/>
                  </a:cubicBezTo>
                  <a:cubicBezTo>
                    <a:pt x="30599" y="18947"/>
                    <a:pt x="30607" y="18948"/>
                    <a:pt x="30615" y="18948"/>
                  </a:cubicBezTo>
                  <a:cubicBezTo>
                    <a:pt x="30665" y="18948"/>
                    <a:pt x="30698" y="18896"/>
                    <a:pt x="30717" y="18860"/>
                  </a:cubicBezTo>
                  <a:lnTo>
                    <a:pt x="30696" y="18797"/>
                  </a:lnTo>
                  <a:cubicBezTo>
                    <a:pt x="30801" y="18755"/>
                    <a:pt x="30885" y="18691"/>
                    <a:pt x="30948" y="18586"/>
                  </a:cubicBezTo>
                  <a:cubicBezTo>
                    <a:pt x="31032" y="18460"/>
                    <a:pt x="31116" y="18355"/>
                    <a:pt x="31242" y="18271"/>
                  </a:cubicBezTo>
                  <a:cubicBezTo>
                    <a:pt x="31200" y="18271"/>
                    <a:pt x="31179" y="18250"/>
                    <a:pt x="31179" y="18187"/>
                  </a:cubicBezTo>
                  <a:cubicBezTo>
                    <a:pt x="31347" y="18061"/>
                    <a:pt x="31452" y="17893"/>
                    <a:pt x="31516" y="17703"/>
                  </a:cubicBezTo>
                  <a:cubicBezTo>
                    <a:pt x="31558" y="17598"/>
                    <a:pt x="31621" y="17493"/>
                    <a:pt x="31684" y="17388"/>
                  </a:cubicBezTo>
                  <a:cubicBezTo>
                    <a:pt x="31726" y="17304"/>
                    <a:pt x="31831" y="17220"/>
                    <a:pt x="31810" y="17094"/>
                  </a:cubicBezTo>
                  <a:cubicBezTo>
                    <a:pt x="31810" y="17031"/>
                    <a:pt x="31831" y="16967"/>
                    <a:pt x="31873" y="16925"/>
                  </a:cubicBezTo>
                  <a:cubicBezTo>
                    <a:pt x="31978" y="16799"/>
                    <a:pt x="32041" y="16652"/>
                    <a:pt x="32062" y="16484"/>
                  </a:cubicBezTo>
                  <a:cubicBezTo>
                    <a:pt x="32146" y="16463"/>
                    <a:pt x="32251" y="16463"/>
                    <a:pt x="32293" y="16337"/>
                  </a:cubicBezTo>
                  <a:cubicBezTo>
                    <a:pt x="32420" y="16127"/>
                    <a:pt x="32588" y="15916"/>
                    <a:pt x="32819" y="15790"/>
                  </a:cubicBezTo>
                  <a:cubicBezTo>
                    <a:pt x="32861" y="15748"/>
                    <a:pt x="32903" y="15685"/>
                    <a:pt x="32924" y="15622"/>
                  </a:cubicBezTo>
                  <a:cubicBezTo>
                    <a:pt x="32966" y="15517"/>
                    <a:pt x="33113" y="15475"/>
                    <a:pt x="33155" y="15328"/>
                  </a:cubicBezTo>
                  <a:cubicBezTo>
                    <a:pt x="33197" y="15222"/>
                    <a:pt x="33261" y="15117"/>
                    <a:pt x="33345" y="15033"/>
                  </a:cubicBezTo>
                  <a:cubicBezTo>
                    <a:pt x="33471" y="14886"/>
                    <a:pt x="33660" y="14760"/>
                    <a:pt x="33660" y="14508"/>
                  </a:cubicBezTo>
                  <a:cubicBezTo>
                    <a:pt x="33807" y="14403"/>
                    <a:pt x="33912" y="14255"/>
                    <a:pt x="34017" y="14108"/>
                  </a:cubicBezTo>
                  <a:cubicBezTo>
                    <a:pt x="34312" y="13709"/>
                    <a:pt x="34648" y="13330"/>
                    <a:pt x="34900" y="12931"/>
                  </a:cubicBezTo>
                  <a:cubicBezTo>
                    <a:pt x="35090" y="12784"/>
                    <a:pt x="35279" y="12636"/>
                    <a:pt x="35426" y="12468"/>
                  </a:cubicBezTo>
                  <a:cubicBezTo>
                    <a:pt x="35434" y="12470"/>
                    <a:pt x="35442" y="12471"/>
                    <a:pt x="35450" y="12471"/>
                  </a:cubicBezTo>
                  <a:cubicBezTo>
                    <a:pt x="35530" y="12471"/>
                    <a:pt x="35601" y="12397"/>
                    <a:pt x="35702" y="12397"/>
                  </a:cubicBezTo>
                  <a:close/>
                  <a:moveTo>
                    <a:pt x="29142" y="21388"/>
                  </a:moveTo>
                  <a:cubicBezTo>
                    <a:pt x="29161" y="21388"/>
                    <a:pt x="29182" y="21393"/>
                    <a:pt x="29203" y="21404"/>
                  </a:cubicBezTo>
                  <a:cubicBezTo>
                    <a:pt x="29182" y="21425"/>
                    <a:pt x="29161" y="21435"/>
                    <a:pt x="29142" y="21435"/>
                  </a:cubicBezTo>
                  <a:cubicBezTo>
                    <a:pt x="29124" y="21435"/>
                    <a:pt x="29108" y="21425"/>
                    <a:pt x="29098" y="21404"/>
                  </a:cubicBezTo>
                  <a:cubicBezTo>
                    <a:pt x="29108" y="21393"/>
                    <a:pt x="29124" y="21388"/>
                    <a:pt x="29142" y="21388"/>
                  </a:cubicBezTo>
                  <a:close/>
                  <a:moveTo>
                    <a:pt x="28674" y="21873"/>
                  </a:moveTo>
                  <a:cubicBezTo>
                    <a:pt x="28676" y="21873"/>
                    <a:pt x="28677" y="21877"/>
                    <a:pt x="28677" y="21887"/>
                  </a:cubicBezTo>
                  <a:cubicBezTo>
                    <a:pt x="28692" y="21917"/>
                    <a:pt x="28675" y="21926"/>
                    <a:pt x="28656" y="21928"/>
                  </a:cubicBezTo>
                  <a:lnTo>
                    <a:pt x="28656" y="21928"/>
                  </a:lnTo>
                  <a:cubicBezTo>
                    <a:pt x="28657" y="21912"/>
                    <a:pt x="28668" y="21873"/>
                    <a:pt x="28674" y="21873"/>
                  </a:cubicBezTo>
                  <a:close/>
                  <a:moveTo>
                    <a:pt x="28635" y="21929"/>
                  </a:moveTo>
                  <a:cubicBezTo>
                    <a:pt x="28656" y="22034"/>
                    <a:pt x="28551" y="22097"/>
                    <a:pt x="28530" y="22182"/>
                  </a:cubicBezTo>
                  <a:cubicBezTo>
                    <a:pt x="28425" y="22161"/>
                    <a:pt x="28509" y="22118"/>
                    <a:pt x="28509" y="22097"/>
                  </a:cubicBezTo>
                  <a:cubicBezTo>
                    <a:pt x="28488" y="22076"/>
                    <a:pt x="28488" y="22034"/>
                    <a:pt x="28467" y="22013"/>
                  </a:cubicBezTo>
                  <a:cubicBezTo>
                    <a:pt x="28509" y="21950"/>
                    <a:pt x="28572" y="21929"/>
                    <a:pt x="28635" y="21929"/>
                  </a:cubicBezTo>
                  <a:close/>
                  <a:moveTo>
                    <a:pt x="28257" y="22644"/>
                  </a:moveTo>
                  <a:cubicBezTo>
                    <a:pt x="28257" y="22791"/>
                    <a:pt x="28173" y="22917"/>
                    <a:pt x="28047" y="23001"/>
                  </a:cubicBezTo>
                  <a:cubicBezTo>
                    <a:pt x="27983" y="23044"/>
                    <a:pt x="27941" y="23086"/>
                    <a:pt x="27962" y="23170"/>
                  </a:cubicBezTo>
                  <a:lnTo>
                    <a:pt x="28089" y="23107"/>
                  </a:lnTo>
                  <a:lnTo>
                    <a:pt x="28089" y="23107"/>
                  </a:lnTo>
                  <a:cubicBezTo>
                    <a:pt x="28047" y="23317"/>
                    <a:pt x="27836" y="23653"/>
                    <a:pt x="27647" y="23695"/>
                  </a:cubicBezTo>
                  <a:cubicBezTo>
                    <a:pt x="27542" y="23716"/>
                    <a:pt x="27458" y="23779"/>
                    <a:pt x="27416" y="23885"/>
                  </a:cubicBezTo>
                  <a:cubicBezTo>
                    <a:pt x="27395" y="23969"/>
                    <a:pt x="27227" y="23948"/>
                    <a:pt x="27269" y="24074"/>
                  </a:cubicBezTo>
                  <a:cubicBezTo>
                    <a:pt x="27269" y="24095"/>
                    <a:pt x="27269" y="24116"/>
                    <a:pt x="27248" y="24137"/>
                  </a:cubicBezTo>
                  <a:cubicBezTo>
                    <a:pt x="27058" y="24284"/>
                    <a:pt x="26953" y="24515"/>
                    <a:pt x="26764" y="24683"/>
                  </a:cubicBezTo>
                  <a:cubicBezTo>
                    <a:pt x="26743" y="24704"/>
                    <a:pt x="26722" y="24704"/>
                    <a:pt x="26680" y="24725"/>
                  </a:cubicBezTo>
                  <a:cubicBezTo>
                    <a:pt x="26617" y="24789"/>
                    <a:pt x="26596" y="24915"/>
                    <a:pt x="26512" y="24978"/>
                  </a:cubicBezTo>
                  <a:cubicBezTo>
                    <a:pt x="26449" y="25041"/>
                    <a:pt x="26533" y="25167"/>
                    <a:pt x="26470" y="25209"/>
                  </a:cubicBezTo>
                  <a:cubicBezTo>
                    <a:pt x="26407" y="25251"/>
                    <a:pt x="26301" y="25272"/>
                    <a:pt x="26280" y="25356"/>
                  </a:cubicBezTo>
                  <a:cubicBezTo>
                    <a:pt x="26196" y="25630"/>
                    <a:pt x="25881" y="25777"/>
                    <a:pt x="25839" y="26029"/>
                  </a:cubicBezTo>
                  <a:cubicBezTo>
                    <a:pt x="25755" y="26134"/>
                    <a:pt x="25650" y="26155"/>
                    <a:pt x="25566" y="26197"/>
                  </a:cubicBezTo>
                  <a:cubicBezTo>
                    <a:pt x="25524" y="26239"/>
                    <a:pt x="25545" y="26281"/>
                    <a:pt x="25587" y="26323"/>
                  </a:cubicBezTo>
                  <a:cubicBezTo>
                    <a:pt x="25545" y="26492"/>
                    <a:pt x="25397" y="26639"/>
                    <a:pt x="25229" y="26681"/>
                  </a:cubicBezTo>
                  <a:lnTo>
                    <a:pt x="25292" y="26786"/>
                  </a:lnTo>
                  <a:cubicBezTo>
                    <a:pt x="25250" y="26807"/>
                    <a:pt x="25208" y="26870"/>
                    <a:pt x="25166" y="26870"/>
                  </a:cubicBezTo>
                  <a:cubicBezTo>
                    <a:pt x="25124" y="26870"/>
                    <a:pt x="25082" y="26870"/>
                    <a:pt x="25061" y="26828"/>
                  </a:cubicBezTo>
                  <a:cubicBezTo>
                    <a:pt x="25061" y="26702"/>
                    <a:pt x="25187" y="26744"/>
                    <a:pt x="25229" y="26681"/>
                  </a:cubicBezTo>
                  <a:cubicBezTo>
                    <a:pt x="25229" y="26471"/>
                    <a:pt x="25334" y="26260"/>
                    <a:pt x="25524" y="26134"/>
                  </a:cubicBezTo>
                  <a:cubicBezTo>
                    <a:pt x="25566" y="26071"/>
                    <a:pt x="25482" y="26050"/>
                    <a:pt x="25482" y="26008"/>
                  </a:cubicBezTo>
                  <a:cubicBezTo>
                    <a:pt x="25524" y="25924"/>
                    <a:pt x="25650" y="25861"/>
                    <a:pt x="25608" y="25735"/>
                  </a:cubicBezTo>
                  <a:lnTo>
                    <a:pt x="25902" y="25545"/>
                  </a:lnTo>
                  <a:cubicBezTo>
                    <a:pt x="25944" y="25503"/>
                    <a:pt x="25902" y="25440"/>
                    <a:pt x="25944" y="25398"/>
                  </a:cubicBezTo>
                  <a:cubicBezTo>
                    <a:pt x="26049" y="25314"/>
                    <a:pt x="26154" y="25209"/>
                    <a:pt x="26217" y="25083"/>
                  </a:cubicBezTo>
                  <a:cubicBezTo>
                    <a:pt x="26259" y="24999"/>
                    <a:pt x="26386" y="24936"/>
                    <a:pt x="26386" y="24810"/>
                  </a:cubicBezTo>
                  <a:cubicBezTo>
                    <a:pt x="26386" y="24768"/>
                    <a:pt x="26449" y="24704"/>
                    <a:pt x="26512" y="24683"/>
                  </a:cubicBezTo>
                  <a:cubicBezTo>
                    <a:pt x="26617" y="24641"/>
                    <a:pt x="26638" y="24473"/>
                    <a:pt x="26764" y="24410"/>
                  </a:cubicBezTo>
                  <a:cubicBezTo>
                    <a:pt x="26890" y="24368"/>
                    <a:pt x="26890" y="24200"/>
                    <a:pt x="27037" y="24158"/>
                  </a:cubicBezTo>
                  <a:cubicBezTo>
                    <a:pt x="27163" y="24116"/>
                    <a:pt x="27206" y="23990"/>
                    <a:pt x="27311" y="23906"/>
                  </a:cubicBezTo>
                  <a:cubicBezTo>
                    <a:pt x="27416" y="23821"/>
                    <a:pt x="27416" y="23632"/>
                    <a:pt x="27521" y="23506"/>
                  </a:cubicBezTo>
                  <a:cubicBezTo>
                    <a:pt x="27626" y="23380"/>
                    <a:pt x="27731" y="23233"/>
                    <a:pt x="27815" y="23065"/>
                  </a:cubicBezTo>
                  <a:cubicBezTo>
                    <a:pt x="27899" y="22938"/>
                    <a:pt x="28004" y="22833"/>
                    <a:pt x="28152" y="22749"/>
                  </a:cubicBezTo>
                  <a:cubicBezTo>
                    <a:pt x="28194" y="22707"/>
                    <a:pt x="28173" y="22644"/>
                    <a:pt x="28257" y="22644"/>
                  </a:cubicBezTo>
                  <a:close/>
                  <a:moveTo>
                    <a:pt x="25040" y="26954"/>
                  </a:moveTo>
                  <a:cubicBezTo>
                    <a:pt x="25059" y="27051"/>
                    <a:pt x="25007" y="27094"/>
                    <a:pt x="24933" y="27134"/>
                  </a:cubicBezTo>
                  <a:lnTo>
                    <a:pt x="24933" y="27134"/>
                  </a:lnTo>
                  <a:cubicBezTo>
                    <a:pt x="24917" y="27054"/>
                    <a:pt x="24959" y="26995"/>
                    <a:pt x="25040" y="26954"/>
                  </a:cubicBezTo>
                  <a:close/>
                  <a:moveTo>
                    <a:pt x="24935" y="27143"/>
                  </a:moveTo>
                  <a:cubicBezTo>
                    <a:pt x="24935" y="27159"/>
                    <a:pt x="24911" y="27199"/>
                    <a:pt x="24899" y="27199"/>
                  </a:cubicBezTo>
                  <a:cubicBezTo>
                    <a:pt x="24895" y="27199"/>
                    <a:pt x="24893" y="27195"/>
                    <a:pt x="24893" y="27185"/>
                  </a:cubicBezTo>
                  <a:cubicBezTo>
                    <a:pt x="24872" y="27143"/>
                    <a:pt x="24914" y="27143"/>
                    <a:pt x="24935" y="27143"/>
                  </a:cubicBezTo>
                  <a:close/>
                  <a:moveTo>
                    <a:pt x="24704" y="27459"/>
                  </a:moveTo>
                  <a:lnTo>
                    <a:pt x="24851" y="27543"/>
                  </a:lnTo>
                  <a:lnTo>
                    <a:pt x="24704" y="27669"/>
                  </a:lnTo>
                  <a:lnTo>
                    <a:pt x="24620" y="27606"/>
                  </a:lnTo>
                  <a:cubicBezTo>
                    <a:pt x="24620" y="27522"/>
                    <a:pt x="24662" y="27501"/>
                    <a:pt x="24704" y="27459"/>
                  </a:cubicBezTo>
                  <a:close/>
                  <a:moveTo>
                    <a:pt x="24509" y="27708"/>
                  </a:moveTo>
                  <a:cubicBezTo>
                    <a:pt x="24535" y="27708"/>
                    <a:pt x="24565" y="27711"/>
                    <a:pt x="24599" y="27711"/>
                  </a:cubicBezTo>
                  <a:cubicBezTo>
                    <a:pt x="24577" y="27900"/>
                    <a:pt x="24535" y="28110"/>
                    <a:pt x="24451" y="28279"/>
                  </a:cubicBezTo>
                  <a:cubicBezTo>
                    <a:pt x="24346" y="28216"/>
                    <a:pt x="24451" y="28195"/>
                    <a:pt x="24388" y="28152"/>
                  </a:cubicBezTo>
                  <a:lnTo>
                    <a:pt x="24346" y="28131"/>
                  </a:lnTo>
                  <a:cubicBezTo>
                    <a:pt x="24241" y="28258"/>
                    <a:pt x="24199" y="28426"/>
                    <a:pt x="24241" y="28594"/>
                  </a:cubicBezTo>
                  <a:cubicBezTo>
                    <a:pt x="24225" y="28604"/>
                    <a:pt x="24214" y="28608"/>
                    <a:pt x="24204" y="28608"/>
                  </a:cubicBezTo>
                  <a:cubicBezTo>
                    <a:pt x="24175" y="28608"/>
                    <a:pt x="24168" y="28573"/>
                    <a:pt x="24136" y="28573"/>
                  </a:cubicBezTo>
                  <a:cubicBezTo>
                    <a:pt x="23989" y="28678"/>
                    <a:pt x="23968" y="28699"/>
                    <a:pt x="23989" y="28846"/>
                  </a:cubicBezTo>
                  <a:cubicBezTo>
                    <a:pt x="23884" y="28951"/>
                    <a:pt x="23715" y="28972"/>
                    <a:pt x="23631" y="29120"/>
                  </a:cubicBezTo>
                  <a:cubicBezTo>
                    <a:pt x="23631" y="29122"/>
                    <a:pt x="23631" y="29127"/>
                    <a:pt x="23629" y="29131"/>
                  </a:cubicBezTo>
                  <a:lnTo>
                    <a:pt x="23629" y="29131"/>
                  </a:lnTo>
                  <a:cubicBezTo>
                    <a:pt x="23612" y="29049"/>
                    <a:pt x="23634" y="28949"/>
                    <a:pt x="23694" y="28888"/>
                  </a:cubicBezTo>
                  <a:cubicBezTo>
                    <a:pt x="23884" y="28636"/>
                    <a:pt x="24052" y="28363"/>
                    <a:pt x="24178" y="28089"/>
                  </a:cubicBezTo>
                  <a:cubicBezTo>
                    <a:pt x="24241" y="27963"/>
                    <a:pt x="24367" y="27900"/>
                    <a:pt x="24430" y="27753"/>
                  </a:cubicBezTo>
                  <a:cubicBezTo>
                    <a:pt x="24443" y="27715"/>
                    <a:pt x="24471" y="27708"/>
                    <a:pt x="24509" y="27708"/>
                  </a:cubicBezTo>
                  <a:close/>
                  <a:moveTo>
                    <a:pt x="23626" y="29141"/>
                  </a:moveTo>
                  <a:cubicBezTo>
                    <a:pt x="23618" y="29164"/>
                    <a:pt x="23601" y="29194"/>
                    <a:pt x="23594" y="29194"/>
                  </a:cubicBezTo>
                  <a:cubicBezTo>
                    <a:pt x="23591" y="29194"/>
                    <a:pt x="23589" y="29191"/>
                    <a:pt x="23589" y="29183"/>
                  </a:cubicBezTo>
                  <a:cubicBezTo>
                    <a:pt x="23570" y="29144"/>
                    <a:pt x="23604" y="29141"/>
                    <a:pt x="23626" y="29141"/>
                  </a:cubicBezTo>
                  <a:close/>
                  <a:moveTo>
                    <a:pt x="23400" y="29141"/>
                  </a:moveTo>
                  <a:cubicBezTo>
                    <a:pt x="23484" y="29162"/>
                    <a:pt x="23526" y="29225"/>
                    <a:pt x="23505" y="29309"/>
                  </a:cubicBezTo>
                  <a:lnTo>
                    <a:pt x="22959" y="30024"/>
                  </a:lnTo>
                  <a:cubicBezTo>
                    <a:pt x="22980" y="30066"/>
                    <a:pt x="23064" y="30024"/>
                    <a:pt x="23064" y="30129"/>
                  </a:cubicBezTo>
                  <a:cubicBezTo>
                    <a:pt x="22959" y="30234"/>
                    <a:pt x="22875" y="30381"/>
                    <a:pt x="22811" y="30528"/>
                  </a:cubicBezTo>
                  <a:cubicBezTo>
                    <a:pt x="22795" y="30537"/>
                    <a:pt x="22780" y="30540"/>
                    <a:pt x="22768" y="30540"/>
                  </a:cubicBezTo>
                  <a:cubicBezTo>
                    <a:pt x="22717" y="30540"/>
                    <a:pt x="22694" y="30486"/>
                    <a:pt x="22643" y="30486"/>
                  </a:cubicBezTo>
                  <a:cubicBezTo>
                    <a:pt x="22664" y="30381"/>
                    <a:pt x="22685" y="30276"/>
                    <a:pt x="22811" y="30234"/>
                  </a:cubicBezTo>
                  <a:cubicBezTo>
                    <a:pt x="22832" y="30171"/>
                    <a:pt x="22727" y="30129"/>
                    <a:pt x="22769" y="30066"/>
                  </a:cubicBezTo>
                  <a:lnTo>
                    <a:pt x="23001" y="29708"/>
                  </a:lnTo>
                  <a:lnTo>
                    <a:pt x="22959" y="29645"/>
                  </a:lnTo>
                  <a:cubicBezTo>
                    <a:pt x="23043" y="29561"/>
                    <a:pt x="23148" y="29519"/>
                    <a:pt x="23190" y="29393"/>
                  </a:cubicBezTo>
                  <a:cubicBezTo>
                    <a:pt x="23232" y="29288"/>
                    <a:pt x="23337" y="29225"/>
                    <a:pt x="23400" y="29141"/>
                  </a:cubicBezTo>
                  <a:close/>
                  <a:moveTo>
                    <a:pt x="22643" y="30486"/>
                  </a:moveTo>
                  <a:cubicBezTo>
                    <a:pt x="22643" y="30549"/>
                    <a:pt x="22622" y="30612"/>
                    <a:pt x="22706" y="30633"/>
                  </a:cubicBezTo>
                  <a:cubicBezTo>
                    <a:pt x="22607" y="30713"/>
                    <a:pt x="22564" y="30792"/>
                    <a:pt x="22454" y="30836"/>
                  </a:cubicBezTo>
                  <a:lnTo>
                    <a:pt x="22454" y="30836"/>
                  </a:lnTo>
                  <a:lnTo>
                    <a:pt x="22454" y="30654"/>
                  </a:lnTo>
                  <a:cubicBezTo>
                    <a:pt x="22517" y="30591"/>
                    <a:pt x="22559" y="30507"/>
                    <a:pt x="22643" y="30486"/>
                  </a:cubicBezTo>
                  <a:close/>
                  <a:moveTo>
                    <a:pt x="22451" y="30865"/>
                  </a:moveTo>
                  <a:cubicBezTo>
                    <a:pt x="22444" y="30892"/>
                    <a:pt x="22427" y="30921"/>
                    <a:pt x="22418" y="30921"/>
                  </a:cubicBezTo>
                  <a:cubicBezTo>
                    <a:pt x="22414" y="30921"/>
                    <a:pt x="22412" y="30916"/>
                    <a:pt x="22412" y="30907"/>
                  </a:cubicBezTo>
                  <a:cubicBezTo>
                    <a:pt x="22412" y="30866"/>
                    <a:pt x="22431" y="30865"/>
                    <a:pt x="22451" y="30865"/>
                  </a:cubicBezTo>
                  <a:close/>
                  <a:moveTo>
                    <a:pt x="22181" y="31243"/>
                  </a:moveTo>
                  <a:lnTo>
                    <a:pt x="22181" y="31264"/>
                  </a:lnTo>
                  <a:cubicBezTo>
                    <a:pt x="22181" y="31271"/>
                    <a:pt x="22178" y="31273"/>
                    <a:pt x="22174" y="31273"/>
                  </a:cubicBezTo>
                  <a:cubicBezTo>
                    <a:pt x="22167" y="31273"/>
                    <a:pt x="22153" y="31264"/>
                    <a:pt x="22139" y="31264"/>
                  </a:cubicBezTo>
                  <a:cubicBezTo>
                    <a:pt x="22139" y="31243"/>
                    <a:pt x="22181" y="31243"/>
                    <a:pt x="22181" y="31243"/>
                  </a:cubicBezTo>
                  <a:close/>
                  <a:moveTo>
                    <a:pt x="21799" y="31670"/>
                  </a:moveTo>
                  <a:cubicBezTo>
                    <a:pt x="21801" y="31670"/>
                    <a:pt x="21802" y="31674"/>
                    <a:pt x="21802" y="31685"/>
                  </a:cubicBezTo>
                  <a:cubicBezTo>
                    <a:pt x="21802" y="31703"/>
                    <a:pt x="21794" y="31705"/>
                    <a:pt x="21784" y="31706"/>
                  </a:cubicBezTo>
                  <a:lnTo>
                    <a:pt x="21784" y="31706"/>
                  </a:lnTo>
                  <a:cubicBezTo>
                    <a:pt x="21788" y="31689"/>
                    <a:pt x="21795" y="31670"/>
                    <a:pt x="21799" y="31670"/>
                  </a:cubicBezTo>
                  <a:close/>
                  <a:moveTo>
                    <a:pt x="21951" y="31683"/>
                  </a:moveTo>
                  <a:cubicBezTo>
                    <a:pt x="21957" y="31683"/>
                    <a:pt x="21963" y="31684"/>
                    <a:pt x="21970" y="31685"/>
                  </a:cubicBezTo>
                  <a:cubicBezTo>
                    <a:pt x="21991" y="31685"/>
                    <a:pt x="21991" y="31685"/>
                    <a:pt x="21991" y="31706"/>
                  </a:cubicBezTo>
                  <a:cubicBezTo>
                    <a:pt x="21928" y="31895"/>
                    <a:pt x="21823" y="32084"/>
                    <a:pt x="21676" y="32210"/>
                  </a:cubicBezTo>
                  <a:cubicBezTo>
                    <a:pt x="21571" y="32315"/>
                    <a:pt x="21466" y="32483"/>
                    <a:pt x="21361" y="32568"/>
                  </a:cubicBezTo>
                  <a:cubicBezTo>
                    <a:pt x="21235" y="32631"/>
                    <a:pt x="21172" y="32799"/>
                    <a:pt x="21045" y="32904"/>
                  </a:cubicBezTo>
                  <a:cubicBezTo>
                    <a:pt x="20940" y="33030"/>
                    <a:pt x="20856" y="33198"/>
                    <a:pt x="20814" y="33367"/>
                  </a:cubicBezTo>
                  <a:cubicBezTo>
                    <a:pt x="20772" y="33409"/>
                    <a:pt x="20667" y="33451"/>
                    <a:pt x="20646" y="33514"/>
                  </a:cubicBezTo>
                  <a:cubicBezTo>
                    <a:pt x="20625" y="33577"/>
                    <a:pt x="20709" y="33598"/>
                    <a:pt x="20709" y="33682"/>
                  </a:cubicBezTo>
                  <a:cubicBezTo>
                    <a:pt x="20520" y="33850"/>
                    <a:pt x="20352" y="34039"/>
                    <a:pt x="20246" y="34271"/>
                  </a:cubicBezTo>
                  <a:cubicBezTo>
                    <a:pt x="20162" y="34355"/>
                    <a:pt x="20036" y="34292"/>
                    <a:pt x="19994" y="34376"/>
                  </a:cubicBezTo>
                  <a:cubicBezTo>
                    <a:pt x="19910" y="34334"/>
                    <a:pt x="19868" y="34229"/>
                    <a:pt x="19910" y="34123"/>
                  </a:cubicBezTo>
                  <a:cubicBezTo>
                    <a:pt x="20057" y="33976"/>
                    <a:pt x="20141" y="33787"/>
                    <a:pt x="20310" y="33661"/>
                  </a:cubicBezTo>
                  <a:cubicBezTo>
                    <a:pt x="20331" y="33640"/>
                    <a:pt x="20394" y="33640"/>
                    <a:pt x="20394" y="33619"/>
                  </a:cubicBezTo>
                  <a:cubicBezTo>
                    <a:pt x="20436" y="33303"/>
                    <a:pt x="20835" y="33177"/>
                    <a:pt x="20835" y="32820"/>
                  </a:cubicBezTo>
                  <a:cubicBezTo>
                    <a:pt x="21045" y="32568"/>
                    <a:pt x="21193" y="32252"/>
                    <a:pt x="21550" y="32147"/>
                  </a:cubicBezTo>
                  <a:cubicBezTo>
                    <a:pt x="21571" y="32147"/>
                    <a:pt x="21592" y="32105"/>
                    <a:pt x="21613" y="32084"/>
                  </a:cubicBezTo>
                  <a:lnTo>
                    <a:pt x="21697" y="32000"/>
                  </a:lnTo>
                  <a:cubicBezTo>
                    <a:pt x="21676" y="31958"/>
                    <a:pt x="21592" y="31979"/>
                    <a:pt x="21592" y="31895"/>
                  </a:cubicBezTo>
                  <a:cubicBezTo>
                    <a:pt x="21634" y="31811"/>
                    <a:pt x="21697" y="31769"/>
                    <a:pt x="21760" y="31727"/>
                  </a:cubicBezTo>
                  <a:lnTo>
                    <a:pt x="21760" y="31727"/>
                  </a:lnTo>
                  <a:cubicBezTo>
                    <a:pt x="21760" y="31769"/>
                    <a:pt x="21739" y="31832"/>
                    <a:pt x="21802" y="31853"/>
                  </a:cubicBezTo>
                  <a:cubicBezTo>
                    <a:pt x="21810" y="31854"/>
                    <a:pt x="21818" y="31854"/>
                    <a:pt x="21824" y="31854"/>
                  </a:cubicBezTo>
                  <a:cubicBezTo>
                    <a:pt x="21950" y="31854"/>
                    <a:pt x="21842" y="31683"/>
                    <a:pt x="21951" y="31683"/>
                  </a:cubicBezTo>
                  <a:close/>
                  <a:moveTo>
                    <a:pt x="19342" y="35343"/>
                  </a:moveTo>
                  <a:lnTo>
                    <a:pt x="19342" y="35343"/>
                  </a:lnTo>
                  <a:cubicBezTo>
                    <a:pt x="19318" y="35427"/>
                    <a:pt x="19308" y="35463"/>
                    <a:pt x="19280" y="35463"/>
                  </a:cubicBezTo>
                  <a:cubicBezTo>
                    <a:pt x="19259" y="35463"/>
                    <a:pt x="19229" y="35442"/>
                    <a:pt x="19174" y="35406"/>
                  </a:cubicBezTo>
                  <a:lnTo>
                    <a:pt x="19342" y="35343"/>
                  </a:lnTo>
                  <a:close/>
                  <a:moveTo>
                    <a:pt x="19069" y="35448"/>
                  </a:moveTo>
                  <a:cubicBezTo>
                    <a:pt x="19090" y="35448"/>
                    <a:pt x="19090" y="35469"/>
                    <a:pt x="19090" y="35469"/>
                  </a:cubicBezTo>
                  <a:lnTo>
                    <a:pt x="19070" y="35489"/>
                  </a:lnTo>
                  <a:lnTo>
                    <a:pt x="19070" y="35489"/>
                  </a:lnTo>
                  <a:cubicBezTo>
                    <a:pt x="19057" y="35488"/>
                    <a:pt x="19048" y="35483"/>
                    <a:pt x="19048" y="35469"/>
                  </a:cubicBezTo>
                  <a:cubicBezTo>
                    <a:pt x="19048" y="35448"/>
                    <a:pt x="19069" y="35448"/>
                    <a:pt x="19069" y="35448"/>
                  </a:cubicBezTo>
                  <a:close/>
                  <a:moveTo>
                    <a:pt x="19027" y="35553"/>
                  </a:moveTo>
                  <a:cubicBezTo>
                    <a:pt x="19070" y="35567"/>
                    <a:pt x="19113" y="35611"/>
                    <a:pt x="19149" y="35611"/>
                  </a:cubicBezTo>
                  <a:cubicBezTo>
                    <a:pt x="19166" y="35611"/>
                    <a:pt x="19182" y="35601"/>
                    <a:pt x="19195" y="35574"/>
                  </a:cubicBezTo>
                  <a:cubicBezTo>
                    <a:pt x="19216" y="35595"/>
                    <a:pt x="19216" y="35616"/>
                    <a:pt x="19216" y="35616"/>
                  </a:cubicBezTo>
                  <a:cubicBezTo>
                    <a:pt x="19153" y="35742"/>
                    <a:pt x="19195" y="35931"/>
                    <a:pt x="18985" y="35953"/>
                  </a:cubicBezTo>
                  <a:cubicBezTo>
                    <a:pt x="18964" y="36037"/>
                    <a:pt x="18985" y="36142"/>
                    <a:pt x="18922" y="36226"/>
                  </a:cubicBezTo>
                  <a:cubicBezTo>
                    <a:pt x="18712" y="36562"/>
                    <a:pt x="18480" y="36878"/>
                    <a:pt x="18207" y="37172"/>
                  </a:cubicBezTo>
                  <a:cubicBezTo>
                    <a:pt x="18170" y="37209"/>
                    <a:pt x="18116" y="37230"/>
                    <a:pt x="18060" y="37234"/>
                  </a:cubicBezTo>
                  <a:lnTo>
                    <a:pt x="18060" y="37234"/>
                  </a:lnTo>
                  <a:cubicBezTo>
                    <a:pt x="18123" y="37004"/>
                    <a:pt x="18123" y="37004"/>
                    <a:pt x="18060" y="36836"/>
                  </a:cubicBezTo>
                  <a:cubicBezTo>
                    <a:pt x="18102" y="36772"/>
                    <a:pt x="18165" y="36730"/>
                    <a:pt x="18228" y="36730"/>
                  </a:cubicBezTo>
                  <a:cubicBezTo>
                    <a:pt x="18207" y="36688"/>
                    <a:pt x="18207" y="36646"/>
                    <a:pt x="18186" y="36625"/>
                  </a:cubicBezTo>
                  <a:cubicBezTo>
                    <a:pt x="18312" y="36310"/>
                    <a:pt x="18501" y="36037"/>
                    <a:pt x="18712" y="35763"/>
                  </a:cubicBezTo>
                  <a:cubicBezTo>
                    <a:pt x="18817" y="35721"/>
                    <a:pt x="18922" y="35658"/>
                    <a:pt x="19027" y="35553"/>
                  </a:cubicBezTo>
                  <a:close/>
                  <a:moveTo>
                    <a:pt x="18039" y="37242"/>
                  </a:moveTo>
                  <a:lnTo>
                    <a:pt x="18039" y="37242"/>
                  </a:lnTo>
                  <a:cubicBezTo>
                    <a:pt x="18041" y="37281"/>
                    <a:pt x="18053" y="37346"/>
                    <a:pt x="17997" y="37359"/>
                  </a:cubicBezTo>
                  <a:lnTo>
                    <a:pt x="17997" y="37359"/>
                  </a:lnTo>
                  <a:cubicBezTo>
                    <a:pt x="17996" y="37321"/>
                    <a:pt x="17981" y="37267"/>
                    <a:pt x="18039" y="37242"/>
                  </a:cubicBezTo>
                  <a:close/>
                  <a:moveTo>
                    <a:pt x="17977" y="37367"/>
                  </a:moveTo>
                  <a:cubicBezTo>
                    <a:pt x="17995" y="37448"/>
                    <a:pt x="17953" y="37509"/>
                    <a:pt x="17892" y="37529"/>
                  </a:cubicBezTo>
                  <a:cubicBezTo>
                    <a:pt x="17853" y="37433"/>
                    <a:pt x="17903" y="37389"/>
                    <a:pt x="17977" y="37367"/>
                  </a:cubicBezTo>
                  <a:close/>
                  <a:moveTo>
                    <a:pt x="18838" y="38917"/>
                  </a:moveTo>
                  <a:cubicBezTo>
                    <a:pt x="18868" y="38917"/>
                    <a:pt x="18877" y="38939"/>
                    <a:pt x="18879" y="38959"/>
                  </a:cubicBezTo>
                  <a:lnTo>
                    <a:pt x="18879" y="38959"/>
                  </a:lnTo>
                  <a:cubicBezTo>
                    <a:pt x="18857" y="38958"/>
                    <a:pt x="18796" y="38938"/>
                    <a:pt x="18838" y="38917"/>
                  </a:cubicBezTo>
                  <a:close/>
                  <a:moveTo>
                    <a:pt x="17051" y="38854"/>
                  </a:moveTo>
                  <a:cubicBezTo>
                    <a:pt x="17072" y="38896"/>
                    <a:pt x="17072" y="38917"/>
                    <a:pt x="17051" y="38938"/>
                  </a:cubicBezTo>
                  <a:cubicBezTo>
                    <a:pt x="16967" y="39022"/>
                    <a:pt x="16904" y="39127"/>
                    <a:pt x="16862" y="39232"/>
                  </a:cubicBezTo>
                  <a:cubicBezTo>
                    <a:pt x="16820" y="39316"/>
                    <a:pt x="16798" y="39401"/>
                    <a:pt x="16693" y="39443"/>
                  </a:cubicBezTo>
                  <a:cubicBezTo>
                    <a:pt x="16567" y="39506"/>
                    <a:pt x="16567" y="39611"/>
                    <a:pt x="16504" y="39695"/>
                  </a:cubicBezTo>
                  <a:lnTo>
                    <a:pt x="16609" y="39716"/>
                  </a:lnTo>
                  <a:cubicBezTo>
                    <a:pt x="16630" y="39779"/>
                    <a:pt x="16525" y="39800"/>
                    <a:pt x="16567" y="39863"/>
                  </a:cubicBezTo>
                  <a:lnTo>
                    <a:pt x="16399" y="39905"/>
                  </a:lnTo>
                  <a:cubicBezTo>
                    <a:pt x="16399" y="39926"/>
                    <a:pt x="16378" y="39947"/>
                    <a:pt x="16378" y="39968"/>
                  </a:cubicBezTo>
                  <a:cubicBezTo>
                    <a:pt x="16378" y="40178"/>
                    <a:pt x="16294" y="40368"/>
                    <a:pt x="16147" y="40536"/>
                  </a:cubicBezTo>
                  <a:cubicBezTo>
                    <a:pt x="16042" y="40662"/>
                    <a:pt x="15915" y="40767"/>
                    <a:pt x="15810" y="40914"/>
                  </a:cubicBezTo>
                  <a:cubicBezTo>
                    <a:pt x="15663" y="41146"/>
                    <a:pt x="15390" y="41209"/>
                    <a:pt x="15243" y="41440"/>
                  </a:cubicBezTo>
                  <a:cubicBezTo>
                    <a:pt x="15264" y="41356"/>
                    <a:pt x="15285" y="41251"/>
                    <a:pt x="15285" y="41167"/>
                  </a:cubicBezTo>
                  <a:cubicBezTo>
                    <a:pt x="15516" y="41061"/>
                    <a:pt x="15621" y="40830"/>
                    <a:pt x="15768" y="40641"/>
                  </a:cubicBezTo>
                  <a:cubicBezTo>
                    <a:pt x="15852" y="40536"/>
                    <a:pt x="15894" y="40389"/>
                    <a:pt x="15979" y="40326"/>
                  </a:cubicBezTo>
                  <a:cubicBezTo>
                    <a:pt x="16063" y="40220"/>
                    <a:pt x="16126" y="40115"/>
                    <a:pt x="16147" y="39989"/>
                  </a:cubicBezTo>
                  <a:cubicBezTo>
                    <a:pt x="16315" y="39926"/>
                    <a:pt x="16294" y="39737"/>
                    <a:pt x="16378" y="39611"/>
                  </a:cubicBezTo>
                  <a:cubicBezTo>
                    <a:pt x="16462" y="39464"/>
                    <a:pt x="16546" y="39337"/>
                    <a:pt x="16609" y="39190"/>
                  </a:cubicBezTo>
                  <a:lnTo>
                    <a:pt x="16862" y="39064"/>
                  </a:lnTo>
                  <a:lnTo>
                    <a:pt x="16820" y="38959"/>
                  </a:lnTo>
                  <a:cubicBezTo>
                    <a:pt x="16862" y="38854"/>
                    <a:pt x="16988" y="38938"/>
                    <a:pt x="17051" y="38854"/>
                  </a:cubicBezTo>
                  <a:close/>
                  <a:moveTo>
                    <a:pt x="15110" y="41636"/>
                  </a:moveTo>
                  <a:cubicBezTo>
                    <a:pt x="15114" y="41636"/>
                    <a:pt x="15117" y="41640"/>
                    <a:pt x="15117" y="41650"/>
                  </a:cubicBezTo>
                  <a:cubicBezTo>
                    <a:pt x="15117" y="41692"/>
                    <a:pt x="15096" y="41692"/>
                    <a:pt x="15074" y="41692"/>
                  </a:cubicBezTo>
                  <a:cubicBezTo>
                    <a:pt x="15074" y="41676"/>
                    <a:pt x="15099" y="41636"/>
                    <a:pt x="15110" y="41636"/>
                  </a:cubicBezTo>
                  <a:close/>
                  <a:moveTo>
                    <a:pt x="15070" y="41709"/>
                  </a:moveTo>
                  <a:cubicBezTo>
                    <a:pt x="15063" y="41727"/>
                    <a:pt x="15047" y="41748"/>
                    <a:pt x="15039" y="41748"/>
                  </a:cubicBezTo>
                  <a:cubicBezTo>
                    <a:pt x="15035" y="41748"/>
                    <a:pt x="15032" y="41744"/>
                    <a:pt x="15032" y="41734"/>
                  </a:cubicBezTo>
                  <a:cubicBezTo>
                    <a:pt x="15032" y="41713"/>
                    <a:pt x="15043" y="41713"/>
                    <a:pt x="15053" y="41713"/>
                  </a:cubicBezTo>
                  <a:cubicBezTo>
                    <a:pt x="15060" y="41713"/>
                    <a:pt x="15066" y="41713"/>
                    <a:pt x="15070" y="41709"/>
                  </a:cubicBezTo>
                  <a:close/>
                  <a:moveTo>
                    <a:pt x="14549" y="42449"/>
                  </a:moveTo>
                  <a:cubicBezTo>
                    <a:pt x="14654" y="42512"/>
                    <a:pt x="14612" y="42554"/>
                    <a:pt x="14549" y="42575"/>
                  </a:cubicBezTo>
                  <a:cubicBezTo>
                    <a:pt x="14570" y="42680"/>
                    <a:pt x="14486" y="42764"/>
                    <a:pt x="14465" y="42827"/>
                  </a:cubicBezTo>
                  <a:cubicBezTo>
                    <a:pt x="14444" y="42870"/>
                    <a:pt x="14486" y="42891"/>
                    <a:pt x="14486" y="42912"/>
                  </a:cubicBezTo>
                  <a:cubicBezTo>
                    <a:pt x="14339" y="43080"/>
                    <a:pt x="14149" y="43206"/>
                    <a:pt x="14128" y="43437"/>
                  </a:cubicBezTo>
                  <a:cubicBezTo>
                    <a:pt x="13918" y="43542"/>
                    <a:pt x="13939" y="43753"/>
                    <a:pt x="13834" y="43900"/>
                  </a:cubicBezTo>
                  <a:cubicBezTo>
                    <a:pt x="13750" y="44068"/>
                    <a:pt x="13666" y="44215"/>
                    <a:pt x="13603" y="44383"/>
                  </a:cubicBezTo>
                  <a:cubicBezTo>
                    <a:pt x="13435" y="44678"/>
                    <a:pt x="13245" y="44972"/>
                    <a:pt x="13035" y="45224"/>
                  </a:cubicBezTo>
                  <a:cubicBezTo>
                    <a:pt x="13016" y="45263"/>
                    <a:pt x="13014" y="45353"/>
                    <a:pt x="12935" y="45353"/>
                  </a:cubicBezTo>
                  <a:cubicBezTo>
                    <a:pt x="12927" y="45353"/>
                    <a:pt x="12918" y="45352"/>
                    <a:pt x="12909" y="45350"/>
                  </a:cubicBezTo>
                  <a:cubicBezTo>
                    <a:pt x="12951" y="45266"/>
                    <a:pt x="12993" y="45182"/>
                    <a:pt x="12909" y="45119"/>
                  </a:cubicBezTo>
                  <a:cubicBezTo>
                    <a:pt x="12951" y="44972"/>
                    <a:pt x="13056" y="44846"/>
                    <a:pt x="13161" y="44741"/>
                  </a:cubicBezTo>
                  <a:cubicBezTo>
                    <a:pt x="13245" y="44657"/>
                    <a:pt x="13266" y="44551"/>
                    <a:pt x="13329" y="44467"/>
                  </a:cubicBezTo>
                  <a:cubicBezTo>
                    <a:pt x="13477" y="44257"/>
                    <a:pt x="13540" y="44026"/>
                    <a:pt x="13708" y="43816"/>
                  </a:cubicBezTo>
                  <a:cubicBezTo>
                    <a:pt x="13771" y="43711"/>
                    <a:pt x="13813" y="43584"/>
                    <a:pt x="13834" y="43458"/>
                  </a:cubicBezTo>
                  <a:cubicBezTo>
                    <a:pt x="13834" y="43395"/>
                    <a:pt x="13897" y="43332"/>
                    <a:pt x="13960" y="43311"/>
                  </a:cubicBezTo>
                  <a:lnTo>
                    <a:pt x="13939" y="43311"/>
                  </a:lnTo>
                  <a:cubicBezTo>
                    <a:pt x="13918" y="43185"/>
                    <a:pt x="14002" y="43038"/>
                    <a:pt x="14107" y="42954"/>
                  </a:cubicBezTo>
                  <a:cubicBezTo>
                    <a:pt x="14191" y="42891"/>
                    <a:pt x="14191" y="42806"/>
                    <a:pt x="14276" y="42722"/>
                  </a:cubicBezTo>
                  <a:cubicBezTo>
                    <a:pt x="14374" y="42722"/>
                    <a:pt x="14399" y="42573"/>
                    <a:pt x="14524" y="42573"/>
                  </a:cubicBezTo>
                  <a:cubicBezTo>
                    <a:pt x="14532" y="42573"/>
                    <a:pt x="14540" y="42574"/>
                    <a:pt x="14549" y="42575"/>
                  </a:cubicBezTo>
                  <a:lnTo>
                    <a:pt x="14549" y="42449"/>
                  </a:lnTo>
                  <a:close/>
                  <a:moveTo>
                    <a:pt x="12919" y="45424"/>
                  </a:moveTo>
                  <a:cubicBezTo>
                    <a:pt x="12941" y="45424"/>
                    <a:pt x="12962" y="45435"/>
                    <a:pt x="12972" y="45456"/>
                  </a:cubicBezTo>
                  <a:cubicBezTo>
                    <a:pt x="12962" y="45466"/>
                    <a:pt x="12941" y="45471"/>
                    <a:pt x="12919" y="45471"/>
                  </a:cubicBezTo>
                  <a:cubicBezTo>
                    <a:pt x="12898" y="45471"/>
                    <a:pt x="12877" y="45466"/>
                    <a:pt x="12867" y="45456"/>
                  </a:cubicBezTo>
                  <a:cubicBezTo>
                    <a:pt x="12877" y="45435"/>
                    <a:pt x="12898" y="45424"/>
                    <a:pt x="12919" y="45424"/>
                  </a:cubicBezTo>
                  <a:close/>
                  <a:moveTo>
                    <a:pt x="12778" y="45667"/>
                  </a:moveTo>
                  <a:cubicBezTo>
                    <a:pt x="12795" y="45667"/>
                    <a:pt x="12817" y="45673"/>
                    <a:pt x="12846" y="45687"/>
                  </a:cubicBezTo>
                  <a:cubicBezTo>
                    <a:pt x="12867" y="45771"/>
                    <a:pt x="12804" y="45792"/>
                    <a:pt x="12741" y="45834"/>
                  </a:cubicBezTo>
                  <a:lnTo>
                    <a:pt x="12678" y="45750"/>
                  </a:lnTo>
                  <a:cubicBezTo>
                    <a:pt x="12710" y="45734"/>
                    <a:pt x="12718" y="45667"/>
                    <a:pt x="12778" y="45667"/>
                  </a:cubicBezTo>
                  <a:close/>
                  <a:moveTo>
                    <a:pt x="12636" y="45918"/>
                  </a:moveTo>
                  <a:cubicBezTo>
                    <a:pt x="12646" y="45929"/>
                    <a:pt x="12651" y="45929"/>
                    <a:pt x="12654" y="45929"/>
                  </a:cubicBezTo>
                  <a:cubicBezTo>
                    <a:pt x="12657" y="45929"/>
                    <a:pt x="12657" y="45929"/>
                    <a:pt x="12657" y="45939"/>
                  </a:cubicBezTo>
                  <a:cubicBezTo>
                    <a:pt x="12650" y="45953"/>
                    <a:pt x="12643" y="45958"/>
                    <a:pt x="12636" y="45958"/>
                  </a:cubicBezTo>
                  <a:cubicBezTo>
                    <a:pt x="12624" y="45958"/>
                    <a:pt x="12615" y="45939"/>
                    <a:pt x="12615" y="45939"/>
                  </a:cubicBezTo>
                  <a:cubicBezTo>
                    <a:pt x="12615" y="45939"/>
                    <a:pt x="12636" y="45918"/>
                    <a:pt x="12636" y="45918"/>
                  </a:cubicBezTo>
                  <a:close/>
                  <a:moveTo>
                    <a:pt x="14297" y="45981"/>
                  </a:moveTo>
                  <a:lnTo>
                    <a:pt x="14318" y="46002"/>
                  </a:lnTo>
                  <a:lnTo>
                    <a:pt x="14339" y="46002"/>
                  </a:lnTo>
                  <a:cubicBezTo>
                    <a:pt x="14318" y="46023"/>
                    <a:pt x="14297" y="46023"/>
                    <a:pt x="14297" y="46023"/>
                  </a:cubicBezTo>
                  <a:cubicBezTo>
                    <a:pt x="14297" y="46023"/>
                    <a:pt x="14276" y="46002"/>
                    <a:pt x="14276" y="46002"/>
                  </a:cubicBezTo>
                  <a:cubicBezTo>
                    <a:pt x="14297" y="46002"/>
                    <a:pt x="14297" y="45981"/>
                    <a:pt x="14297" y="45981"/>
                  </a:cubicBezTo>
                  <a:close/>
                  <a:moveTo>
                    <a:pt x="820" y="67363"/>
                  </a:moveTo>
                  <a:cubicBezTo>
                    <a:pt x="820" y="67363"/>
                    <a:pt x="820" y="67384"/>
                    <a:pt x="820" y="67384"/>
                  </a:cubicBezTo>
                  <a:lnTo>
                    <a:pt x="820" y="67405"/>
                  </a:lnTo>
                  <a:cubicBezTo>
                    <a:pt x="778" y="67384"/>
                    <a:pt x="799" y="67363"/>
                    <a:pt x="820" y="67363"/>
                  </a:cubicBezTo>
                  <a:close/>
                  <a:moveTo>
                    <a:pt x="315" y="68919"/>
                  </a:moveTo>
                  <a:lnTo>
                    <a:pt x="336" y="68940"/>
                  </a:lnTo>
                  <a:lnTo>
                    <a:pt x="315" y="68940"/>
                  </a:lnTo>
                  <a:cubicBezTo>
                    <a:pt x="305" y="68940"/>
                    <a:pt x="300" y="68945"/>
                    <a:pt x="297" y="68945"/>
                  </a:cubicBezTo>
                  <a:cubicBezTo>
                    <a:pt x="294" y="68945"/>
                    <a:pt x="294" y="68940"/>
                    <a:pt x="294" y="68919"/>
                  </a:cubicBezTo>
                  <a:close/>
                  <a:moveTo>
                    <a:pt x="44887" y="1"/>
                  </a:moveTo>
                  <a:cubicBezTo>
                    <a:pt x="44859" y="22"/>
                    <a:pt x="44829" y="27"/>
                    <a:pt x="44797" y="27"/>
                  </a:cubicBezTo>
                  <a:cubicBezTo>
                    <a:pt x="44773" y="27"/>
                    <a:pt x="44747" y="24"/>
                    <a:pt x="44722" y="24"/>
                  </a:cubicBezTo>
                  <a:cubicBezTo>
                    <a:pt x="44684" y="24"/>
                    <a:pt x="44647" y="30"/>
                    <a:pt x="44614" y="64"/>
                  </a:cubicBezTo>
                  <a:cubicBezTo>
                    <a:pt x="44530" y="127"/>
                    <a:pt x="44424" y="169"/>
                    <a:pt x="44382" y="274"/>
                  </a:cubicBezTo>
                  <a:cubicBezTo>
                    <a:pt x="44361" y="337"/>
                    <a:pt x="44298" y="400"/>
                    <a:pt x="44256" y="421"/>
                  </a:cubicBezTo>
                  <a:cubicBezTo>
                    <a:pt x="43941" y="505"/>
                    <a:pt x="43773" y="800"/>
                    <a:pt x="43520" y="947"/>
                  </a:cubicBezTo>
                  <a:cubicBezTo>
                    <a:pt x="43331" y="1073"/>
                    <a:pt x="43184" y="1262"/>
                    <a:pt x="43079" y="1452"/>
                  </a:cubicBezTo>
                  <a:cubicBezTo>
                    <a:pt x="43016" y="1557"/>
                    <a:pt x="42890" y="1599"/>
                    <a:pt x="42869" y="1683"/>
                  </a:cubicBezTo>
                  <a:cubicBezTo>
                    <a:pt x="42806" y="1830"/>
                    <a:pt x="42658" y="1767"/>
                    <a:pt x="42574" y="1872"/>
                  </a:cubicBezTo>
                  <a:cubicBezTo>
                    <a:pt x="42553" y="2019"/>
                    <a:pt x="42469" y="2124"/>
                    <a:pt x="42364" y="2208"/>
                  </a:cubicBezTo>
                  <a:cubicBezTo>
                    <a:pt x="42196" y="2356"/>
                    <a:pt x="42112" y="2587"/>
                    <a:pt x="41881" y="2692"/>
                  </a:cubicBezTo>
                  <a:cubicBezTo>
                    <a:pt x="41860" y="2713"/>
                    <a:pt x="41838" y="2713"/>
                    <a:pt x="41838" y="2734"/>
                  </a:cubicBezTo>
                  <a:cubicBezTo>
                    <a:pt x="41628" y="3049"/>
                    <a:pt x="41355" y="3302"/>
                    <a:pt x="41061" y="3512"/>
                  </a:cubicBezTo>
                  <a:cubicBezTo>
                    <a:pt x="41019" y="3533"/>
                    <a:pt x="40976" y="3575"/>
                    <a:pt x="40955" y="3617"/>
                  </a:cubicBezTo>
                  <a:cubicBezTo>
                    <a:pt x="40829" y="3806"/>
                    <a:pt x="40682" y="3974"/>
                    <a:pt x="40493" y="4101"/>
                  </a:cubicBezTo>
                  <a:cubicBezTo>
                    <a:pt x="40409" y="4164"/>
                    <a:pt x="40325" y="4227"/>
                    <a:pt x="40262" y="4311"/>
                  </a:cubicBezTo>
                  <a:cubicBezTo>
                    <a:pt x="40093" y="4605"/>
                    <a:pt x="39862" y="4878"/>
                    <a:pt x="39589" y="5110"/>
                  </a:cubicBezTo>
                  <a:cubicBezTo>
                    <a:pt x="39568" y="5131"/>
                    <a:pt x="39547" y="5152"/>
                    <a:pt x="39526" y="5194"/>
                  </a:cubicBezTo>
                  <a:cubicBezTo>
                    <a:pt x="39421" y="5362"/>
                    <a:pt x="39295" y="5509"/>
                    <a:pt x="39105" y="5572"/>
                  </a:cubicBezTo>
                  <a:cubicBezTo>
                    <a:pt x="39042" y="5740"/>
                    <a:pt x="38916" y="5888"/>
                    <a:pt x="38790" y="6014"/>
                  </a:cubicBezTo>
                  <a:cubicBezTo>
                    <a:pt x="38601" y="6224"/>
                    <a:pt x="38433" y="6434"/>
                    <a:pt x="38285" y="6687"/>
                  </a:cubicBezTo>
                  <a:cubicBezTo>
                    <a:pt x="38180" y="6855"/>
                    <a:pt x="38054" y="7002"/>
                    <a:pt x="37928" y="7149"/>
                  </a:cubicBezTo>
                  <a:cubicBezTo>
                    <a:pt x="37760" y="7317"/>
                    <a:pt x="37613" y="7507"/>
                    <a:pt x="37465" y="7675"/>
                  </a:cubicBezTo>
                  <a:cubicBezTo>
                    <a:pt x="37171" y="8011"/>
                    <a:pt x="36919" y="8369"/>
                    <a:pt x="36624" y="8684"/>
                  </a:cubicBezTo>
                  <a:cubicBezTo>
                    <a:pt x="36498" y="8852"/>
                    <a:pt x="36372" y="8999"/>
                    <a:pt x="36267" y="9167"/>
                  </a:cubicBezTo>
                  <a:cubicBezTo>
                    <a:pt x="36120" y="9420"/>
                    <a:pt x="35952" y="9630"/>
                    <a:pt x="35762" y="9840"/>
                  </a:cubicBezTo>
                  <a:cubicBezTo>
                    <a:pt x="35510" y="10114"/>
                    <a:pt x="35321" y="10450"/>
                    <a:pt x="35069" y="10702"/>
                  </a:cubicBezTo>
                  <a:lnTo>
                    <a:pt x="35027" y="10660"/>
                  </a:lnTo>
                  <a:cubicBezTo>
                    <a:pt x="34985" y="10744"/>
                    <a:pt x="34964" y="10828"/>
                    <a:pt x="34921" y="10912"/>
                  </a:cubicBezTo>
                  <a:cubicBezTo>
                    <a:pt x="34753" y="11102"/>
                    <a:pt x="34606" y="11291"/>
                    <a:pt x="34501" y="11501"/>
                  </a:cubicBezTo>
                  <a:cubicBezTo>
                    <a:pt x="34459" y="11606"/>
                    <a:pt x="34375" y="11648"/>
                    <a:pt x="34312" y="11774"/>
                  </a:cubicBezTo>
                  <a:cubicBezTo>
                    <a:pt x="34270" y="11901"/>
                    <a:pt x="34102" y="11943"/>
                    <a:pt x="34102" y="12090"/>
                  </a:cubicBezTo>
                  <a:lnTo>
                    <a:pt x="33996" y="12090"/>
                  </a:lnTo>
                  <a:cubicBezTo>
                    <a:pt x="33954" y="12132"/>
                    <a:pt x="33912" y="12195"/>
                    <a:pt x="33870" y="12237"/>
                  </a:cubicBezTo>
                  <a:cubicBezTo>
                    <a:pt x="33847" y="12261"/>
                    <a:pt x="33820" y="12264"/>
                    <a:pt x="33793" y="12264"/>
                  </a:cubicBezTo>
                  <a:cubicBezTo>
                    <a:pt x="33784" y="12264"/>
                    <a:pt x="33774" y="12263"/>
                    <a:pt x="33765" y="12263"/>
                  </a:cubicBezTo>
                  <a:cubicBezTo>
                    <a:pt x="33728" y="12263"/>
                    <a:pt x="33692" y="12269"/>
                    <a:pt x="33660" y="12321"/>
                  </a:cubicBezTo>
                  <a:cubicBezTo>
                    <a:pt x="33597" y="12426"/>
                    <a:pt x="33660" y="12531"/>
                    <a:pt x="33597" y="12679"/>
                  </a:cubicBezTo>
                  <a:cubicBezTo>
                    <a:pt x="33534" y="12721"/>
                    <a:pt x="33471" y="12763"/>
                    <a:pt x="33408" y="12847"/>
                  </a:cubicBezTo>
                  <a:cubicBezTo>
                    <a:pt x="33324" y="12973"/>
                    <a:pt x="33219" y="13120"/>
                    <a:pt x="33113" y="13225"/>
                  </a:cubicBezTo>
                  <a:cubicBezTo>
                    <a:pt x="33008" y="13393"/>
                    <a:pt x="32882" y="13541"/>
                    <a:pt x="32777" y="13667"/>
                  </a:cubicBezTo>
                  <a:cubicBezTo>
                    <a:pt x="32693" y="13793"/>
                    <a:pt x="32588" y="13919"/>
                    <a:pt x="32504" y="14066"/>
                  </a:cubicBezTo>
                  <a:cubicBezTo>
                    <a:pt x="32335" y="14276"/>
                    <a:pt x="32104" y="14424"/>
                    <a:pt x="31999" y="14676"/>
                  </a:cubicBezTo>
                  <a:cubicBezTo>
                    <a:pt x="31978" y="14697"/>
                    <a:pt x="31978" y="14718"/>
                    <a:pt x="31957" y="14718"/>
                  </a:cubicBezTo>
                  <a:cubicBezTo>
                    <a:pt x="31705" y="14823"/>
                    <a:pt x="31642" y="15075"/>
                    <a:pt x="31473" y="15243"/>
                  </a:cubicBezTo>
                  <a:cubicBezTo>
                    <a:pt x="31431" y="15265"/>
                    <a:pt x="31389" y="15243"/>
                    <a:pt x="31347" y="15286"/>
                  </a:cubicBezTo>
                  <a:cubicBezTo>
                    <a:pt x="31284" y="15454"/>
                    <a:pt x="31179" y="15643"/>
                    <a:pt x="31032" y="15769"/>
                  </a:cubicBezTo>
                  <a:cubicBezTo>
                    <a:pt x="30969" y="15832"/>
                    <a:pt x="30927" y="15895"/>
                    <a:pt x="30906" y="15979"/>
                  </a:cubicBezTo>
                  <a:cubicBezTo>
                    <a:pt x="30843" y="16105"/>
                    <a:pt x="30780" y="16232"/>
                    <a:pt x="30696" y="16337"/>
                  </a:cubicBezTo>
                  <a:cubicBezTo>
                    <a:pt x="30633" y="16463"/>
                    <a:pt x="30506" y="16547"/>
                    <a:pt x="30359" y="16568"/>
                  </a:cubicBezTo>
                  <a:cubicBezTo>
                    <a:pt x="30338" y="16715"/>
                    <a:pt x="30296" y="16841"/>
                    <a:pt x="30233" y="16989"/>
                  </a:cubicBezTo>
                  <a:cubicBezTo>
                    <a:pt x="30212" y="17031"/>
                    <a:pt x="30191" y="17052"/>
                    <a:pt x="30149" y="17052"/>
                  </a:cubicBezTo>
                  <a:cubicBezTo>
                    <a:pt x="30135" y="17045"/>
                    <a:pt x="30119" y="17040"/>
                    <a:pt x="30103" y="17040"/>
                  </a:cubicBezTo>
                  <a:cubicBezTo>
                    <a:pt x="30072" y="17040"/>
                    <a:pt x="30044" y="17059"/>
                    <a:pt x="30044" y="17115"/>
                  </a:cubicBezTo>
                  <a:cubicBezTo>
                    <a:pt x="30054" y="17115"/>
                    <a:pt x="30060" y="17109"/>
                    <a:pt x="30065" y="17109"/>
                  </a:cubicBezTo>
                  <a:cubicBezTo>
                    <a:pt x="30070" y="17109"/>
                    <a:pt x="30075" y="17115"/>
                    <a:pt x="30086" y="17136"/>
                  </a:cubicBezTo>
                  <a:cubicBezTo>
                    <a:pt x="30086" y="17157"/>
                    <a:pt x="30065" y="17157"/>
                    <a:pt x="30044" y="17157"/>
                  </a:cubicBezTo>
                  <a:cubicBezTo>
                    <a:pt x="30044" y="17388"/>
                    <a:pt x="29960" y="17619"/>
                    <a:pt x="29771" y="17745"/>
                  </a:cubicBezTo>
                  <a:cubicBezTo>
                    <a:pt x="29665" y="17851"/>
                    <a:pt x="29581" y="17956"/>
                    <a:pt x="29518" y="18082"/>
                  </a:cubicBezTo>
                  <a:cubicBezTo>
                    <a:pt x="29434" y="18208"/>
                    <a:pt x="29350" y="18334"/>
                    <a:pt x="29224" y="18418"/>
                  </a:cubicBezTo>
                  <a:cubicBezTo>
                    <a:pt x="29119" y="18502"/>
                    <a:pt x="29035" y="18607"/>
                    <a:pt x="28972" y="18734"/>
                  </a:cubicBezTo>
                  <a:cubicBezTo>
                    <a:pt x="28824" y="18965"/>
                    <a:pt x="28719" y="19196"/>
                    <a:pt x="28635" y="19448"/>
                  </a:cubicBezTo>
                  <a:cubicBezTo>
                    <a:pt x="28635" y="19490"/>
                    <a:pt x="28614" y="19532"/>
                    <a:pt x="28572" y="19575"/>
                  </a:cubicBezTo>
                  <a:cubicBezTo>
                    <a:pt x="28425" y="19785"/>
                    <a:pt x="28278" y="19974"/>
                    <a:pt x="28152" y="20184"/>
                  </a:cubicBezTo>
                  <a:cubicBezTo>
                    <a:pt x="28089" y="20268"/>
                    <a:pt x="27983" y="20226"/>
                    <a:pt x="27962" y="20268"/>
                  </a:cubicBezTo>
                  <a:cubicBezTo>
                    <a:pt x="27836" y="20521"/>
                    <a:pt x="27647" y="20731"/>
                    <a:pt x="27437" y="20878"/>
                  </a:cubicBezTo>
                  <a:lnTo>
                    <a:pt x="27395" y="20920"/>
                  </a:lnTo>
                  <a:cubicBezTo>
                    <a:pt x="27269" y="21004"/>
                    <a:pt x="27163" y="21130"/>
                    <a:pt x="27100" y="21256"/>
                  </a:cubicBezTo>
                  <a:cubicBezTo>
                    <a:pt x="26974" y="21467"/>
                    <a:pt x="26869" y="21677"/>
                    <a:pt x="26722" y="21866"/>
                  </a:cubicBezTo>
                  <a:cubicBezTo>
                    <a:pt x="26470" y="22161"/>
                    <a:pt x="26238" y="22497"/>
                    <a:pt x="26070" y="22833"/>
                  </a:cubicBezTo>
                  <a:cubicBezTo>
                    <a:pt x="26049" y="22896"/>
                    <a:pt x="26007" y="22938"/>
                    <a:pt x="25986" y="23001"/>
                  </a:cubicBezTo>
                  <a:cubicBezTo>
                    <a:pt x="25839" y="23212"/>
                    <a:pt x="25671" y="23443"/>
                    <a:pt x="25482" y="23632"/>
                  </a:cubicBezTo>
                  <a:cubicBezTo>
                    <a:pt x="25486" y="23637"/>
                    <a:pt x="25491" y="23639"/>
                    <a:pt x="25496" y="23639"/>
                  </a:cubicBezTo>
                  <a:cubicBezTo>
                    <a:pt x="25504" y="23639"/>
                    <a:pt x="25511" y="23634"/>
                    <a:pt x="25516" y="23634"/>
                  </a:cubicBezTo>
                  <a:cubicBezTo>
                    <a:pt x="25521" y="23634"/>
                    <a:pt x="25524" y="23638"/>
                    <a:pt x="25524" y="23653"/>
                  </a:cubicBezTo>
                  <a:cubicBezTo>
                    <a:pt x="25545" y="23695"/>
                    <a:pt x="25503" y="23695"/>
                    <a:pt x="25482" y="23695"/>
                  </a:cubicBezTo>
                  <a:cubicBezTo>
                    <a:pt x="25355" y="23927"/>
                    <a:pt x="25187" y="24116"/>
                    <a:pt x="24977" y="24284"/>
                  </a:cubicBezTo>
                  <a:cubicBezTo>
                    <a:pt x="24956" y="24326"/>
                    <a:pt x="24914" y="24347"/>
                    <a:pt x="24872" y="24389"/>
                  </a:cubicBezTo>
                  <a:lnTo>
                    <a:pt x="24346" y="25167"/>
                  </a:lnTo>
                  <a:cubicBezTo>
                    <a:pt x="24220" y="25356"/>
                    <a:pt x="24094" y="25566"/>
                    <a:pt x="23926" y="25756"/>
                  </a:cubicBezTo>
                  <a:cubicBezTo>
                    <a:pt x="23758" y="26008"/>
                    <a:pt x="23589" y="26260"/>
                    <a:pt x="23442" y="26534"/>
                  </a:cubicBezTo>
                  <a:cubicBezTo>
                    <a:pt x="23274" y="26765"/>
                    <a:pt x="23127" y="27017"/>
                    <a:pt x="23001" y="27290"/>
                  </a:cubicBezTo>
                  <a:cubicBezTo>
                    <a:pt x="22980" y="27333"/>
                    <a:pt x="22938" y="27396"/>
                    <a:pt x="22875" y="27417"/>
                  </a:cubicBezTo>
                  <a:cubicBezTo>
                    <a:pt x="22790" y="27459"/>
                    <a:pt x="22706" y="27501"/>
                    <a:pt x="22643" y="27585"/>
                  </a:cubicBezTo>
                  <a:cubicBezTo>
                    <a:pt x="22496" y="27816"/>
                    <a:pt x="22328" y="28047"/>
                    <a:pt x="22139" y="28258"/>
                  </a:cubicBezTo>
                  <a:lnTo>
                    <a:pt x="22139" y="28426"/>
                  </a:lnTo>
                  <a:cubicBezTo>
                    <a:pt x="22034" y="28468"/>
                    <a:pt x="22034" y="28615"/>
                    <a:pt x="21928" y="28699"/>
                  </a:cubicBezTo>
                  <a:lnTo>
                    <a:pt x="21844" y="28636"/>
                  </a:lnTo>
                  <a:lnTo>
                    <a:pt x="21781" y="28720"/>
                  </a:lnTo>
                  <a:cubicBezTo>
                    <a:pt x="21781" y="28762"/>
                    <a:pt x="21844" y="28783"/>
                    <a:pt x="21802" y="28825"/>
                  </a:cubicBezTo>
                  <a:cubicBezTo>
                    <a:pt x="21634" y="29014"/>
                    <a:pt x="21466" y="29246"/>
                    <a:pt x="21319" y="29477"/>
                  </a:cubicBezTo>
                  <a:cubicBezTo>
                    <a:pt x="21256" y="29540"/>
                    <a:pt x="21214" y="29624"/>
                    <a:pt x="21214" y="29729"/>
                  </a:cubicBezTo>
                  <a:cubicBezTo>
                    <a:pt x="21193" y="29834"/>
                    <a:pt x="21129" y="29940"/>
                    <a:pt x="21045" y="30003"/>
                  </a:cubicBezTo>
                  <a:cubicBezTo>
                    <a:pt x="20835" y="30108"/>
                    <a:pt x="20751" y="30339"/>
                    <a:pt x="20604" y="30486"/>
                  </a:cubicBezTo>
                  <a:cubicBezTo>
                    <a:pt x="20499" y="30591"/>
                    <a:pt x="20415" y="30717"/>
                    <a:pt x="20352" y="30844"/>
                  </a:cubicBezTo>
                  <a:cubicBezTo>
                    <a:pt x="20352" y="30970"/>
                    <a:pt x="20310" y="31075"/>
                    <a:pt x="20225" y="31180"/>
                  </a:cubicBezTo>
                  <a:lnTo>
                    <a:pt x="19805" y="31748"/>
                  </a:lnTo>
                  <a:cubicBezTo>
                    <a:pt x="19826" y="31790"/>
                    <a:pt x="19847" y="31811"/>
                    <a:pt x="19847" y="31853"/>
                  </a:cubicBezTo>
                  <a:lnTo>
                    <a:pt x="19069" y="32610"/>
                  </a:lnTo>
                  <a:cubicBezTo>
                    <a:pt x="19027" y="32631"/>
                    <a:pt x="19006" y="32652"/>
                    <a:pt x="19006" y="32673"/>
                  </a:cubicBezTo>
                  <a:cubicBezTo>
                    <a:pt x="18796" y="33009"/>
                    <a:pt x="18586" y="33367"/>
                    <a:pt x="18396" y="33703"/>
                  </a:cubicBezTo>
                  <a:cubicBezTo>
                    <a:pt x="18291" y="33913"/>
                    <a:pt x="18144" y="34102"/>
                    <a:pt x="17976" y="34250"/>
                  </a:cubicBezTo>
                  <a:cubicBezTo>
                    <a:pt x="17913" y="34250"/>
                    <a:pt x="17892" y="34229"/>
                    <a:pt x="17892" y="34186"/>
                  </a:cubicBezTo>
                  <a:cubicBezTo>
                    <a:pt x="17787" y="34207"/>
                    <a:pt x="17808" y="34271"/>
                    <a:pt x="17829" y="34334"/>
                  </a:cubicBezTo>
                  <a:cubicBezTo>
                    <a:pt x="17850" y="34397"/>
                    <a:pt x="17892" y="34439"/>
                    <a:pt x="17871" y="34523"/>
                  </a:cubicBezTo>
                  <a:cubicBezTo>
                    <a:pt x="17745" y="34733"/>
                    <a:pt x="17576" y="34901"/>
                    <a:pt x="17387" y="35048"/>
                  </a:cubicBezTo>
                  <a:cubicBezTo>
                    <a:pt x="17387" y="35069"/>
                    <a:pt x="17408" y="35112"/>
                    <a:pt x="17429" y="35133"/>
                  </a:cubicBezTo>
                  <a:cubicBezTo>
                    <a:pt x="17387" y="35301"/>
                    <a:pt x="17240" y="35301"/>
                    <a:pt x="17114" y="35343"/>
                  </a:cubicBezTo>
                  <a:cubicBezTo>
                    <a:pt x="17009" y="35574"/>
                    <a:pt x="16883" y="35784"/>
                    <a:pt x="16735" y="35974"/>
                  </a:cubicBezTo>
                  <a:cubicBezTo>
                    <a:pt x="16672" y="35995"/>
                    <a:pt x="16630" y="35974"/>
                    <a:pt x="16588" y="36016"/>
                  </a:cubicBezTo>
                  <a:lnTo>
                    <a:pt x="16693" y="36079"/>
                  </a:lnTo>
                  <a:cubicBezTo>
                    <a:pt x="16672" y="36100"/>
                    <a:pt x="16651" y="36142"/>
                    <a:pt x="16651" y="36163"/>
                  </a:cubicBezTo>
                  <a:cubicBezTo>
                    <a:pt x="16672" y="36310"/>
                    <a:pt x="16609" y="36457"/>
                    <a:pt x="16504" y="36562"/>
                  </a:cubicBezTo>
                  <a:cubicBezTo>
                    <a:pt x="16420" y="36709"/>
                    <a:pt x="16336" y="36836"/>
                    <a:pt x="16273" y="36983"/>
                  </a:cubicBezTo>
                  <a:cubicBezTo>
                    <a:pt x="16147" y="37214"/>
                    <a:pt x="15979" y="37445"/>
                    <a:pt x="15810" y="37655"/>
                  </a:cubicBezTo>
                  <a:cubicBezTo>
                    <a:pt x="15747" y="37719"/>
                    <a:pt x="15705" y="37803"/>
                    <a:pt x="15663" y="37887"/>
                  </a:cubicBezTo>
                  <a:cubicBezTo>
                    <a:pt x="15453" y="38223"/>
                    <a:pt x="15264" y="38602"/>
                    <a:pt x="15011" y="38938"/>
                  </a:cubicBezTo>
                  <a:cubicBezTo>
                    <a:pt x="15008" y="38940"/>
                    <a:pt x="15005" y="38940"/>
                    <a:pt x="15002" y="38940"/>
                  </a:cubicBezTo>
                  <a:cubicBezTo>
                    <a:pt x="14976" y="38940"/>
                    <a:pt x="14959" y="38888"/>
                    <a:pt x="14944" y="38888"/>
                  </a:cubicBezTo>
                  <a:cubicBezTo>
                    <a:pt x="14938" y="38888"/>
                    <a:pt x="14933" y="38895"/>
                    <a:pt x="14927" y="38917"/>
                  </a:cubicBezTo>
                  <a:cubicBezTo>
                    <a:pt x="14885" y="39001"/>
                    <a:pt x="14948" y="39106"/>
                    <a:pt x="14885" y="39190"/>
                  </a:cubicBezTo>
                  <a:cubicBezTo>
                    <a:pt x="14864" y="39211"/>
                    <a:pt x="14864" y="39232"/>
                    <a:pt x="14843" y="39232"/>
                  </a:cubicBezTo>
                  <a:cubicBezTo>
                    <a:pt x="14612" y="39253"/>
                    <a:pt x="14549" y="39401"/>
                    <a:pt x="14486" y="39590"/>
                  </a:cubicBezTo>
                  <a:cubicBezTo>
                    <a:pt x="14465" y="39695"/>
                    <a:pt x="14444" y="39821"/>
                    <a:pt x="14318" y="39842"/>
                  </a:cubicBezTo>
                  <a:cubicBezTo>
                    <a:pt x="14212" y="39884"/>
                    <a:pt x="14234" y="39989"/>
                    <a:pt x="14107" y="40031"/>
                  </a:cubicBezTo>
                  <a:cubicBezTo>
                    <a:pt x="13981" y="40073"/>
                    <a:pt x="14044" y="40220"/>
                    <a:pt x="13981" y="40305"/>
                  </a:cubicBezTo>
                  <a:cubicBezTo>
                    <a:pt x="13813" y="40473"/>
                    <a:pt x="13708" y="40662"/>
                    <a:pt x="13624" y="40893"/>
                  </a:cubicBezTo>
                  <a:cubicBezTo>
                    <a:pt x="13603" y="40956"/>
                    <a:pt x="13645" y="41040"/>
                    <a:pt x="13603" y="41082"/>
                  </a:cubicBezTo>
                  <a:cubicBezTo>
                    <a:pt x="13393" y="41272"/>
                    <a:pt x="13308" y="41545"/>
                    <a:pt x="13140" y="41734"/>
                  </a:cubicBezTo>
                  <a:cubicBezTo>
                    <a:pt x="12993" y="41923"/>
                    <a:pt x="12867" y="42134"/>
                    <a:pt x="12783" y="42344"/>
                  </a:cubicBezTo>
                  <a:cubicBezTo>
                    <a:pt x="12720" y="42491"/>
                    <a:pt x="12678" y="42617"/>
                    <a:pt x="12594" y="42722"/>
                  </a:cubicBezTo>
                  <a:cubicBezTo>
                    <a:pt x="12257" y="43185"/>
                    <a:pt x="11963" y="43668"/>
                    <a:pt x="11711" y="44173"/>
                  </a:cubicBezTo>
                  <a:cubicBezTo>
                    <a:pt x="11626" y="44383"/>
                    <a:pt x="11521" y="44573"/>
                    <a:pt x="11395" y="44762"/>
                  </a:cubicBezTo>
                  <a:cubicBezTo>
                    <a:pt x="11311" y="44846"/>
                    <a:pt x="11290" y="44951"/>
                    <a:pt x="11227" y="45035"/>
                  </a:cubicBezTo>
                  <a:cubicBezTo>
                    <a:pt x="11164" y="45140"/>
                    <a:pt x="11206" y="45287"/>
                    <a:pt x="11080" y="45371"/>
                  </a:cubicBezTo>
                  <a:lnTo>
                    <a:pt x="11122" y="45456"/>
                  </a:lnTo>
                  <a:cubicBezTo>
                    <a:pt x="11122" y="45540"/>
                    <a:pt x="11038" y="45498"/>
                    <a:pt x="11017" y="45561"/>
                  </a:cubicBezTo>
                  <a:cubicBezTo>
                    <a:pt x="11017" y="45687"/>
                    <a:pt x="10975" y="45813"/>
                    <a:pt x="10891" y="45918"/>
                  </a:cubicBezTo>
                  <a:cubicBezTo>
                    <a:pt x="10849" y="45981"/>
                    <a:pt x="10807" y="46044"/>
                    <a:pt x="10764" y="46128"/>
                  </a:cubicBezTo>
                  <a:cubicBezTo>
                    <a:pt x="10617" y="46423"/>
                    <a:pt x="10449" y="46717"/>
                    <a:pt x="10260" y="47011"/>
                  </a:cubicBezTo>
                  <a:cubicBezTo>
                    <a:pt x="10218" y="47116"/>
                    <a:pt x="10113" y="47180"/>
                    <a:pt x="10050" y="47285"/>
                  </a:cubicBezTo>
                  <a:cubicBezTo>
                    <a:pt x="9945" y="47516"/>
                    <a:pt x="9797" y="47747"/>
                    <a:pt x="9671" y="47957"/>
                  </a:cubicBezTo>
                  <a:cubicBezTo>
                    <a:pt x="9566" y="48105"/>
                    <a:pt x="9482" y="48252"/>
                    <a:pt x="9419" y="48399"/>
                  </a:cubicBezTo>
                  <a:cubicBezTo>
                    <a:pt x="9356" y="48546"/>
                    <a:pt x="9188" y="48651"/>
                    <a:pt x="9251" y="48840"/>
                  </a:cubicBezTo>
                  <a:cubicBezTo>
                    <a:pt x="9167" y="48988"/>
                    <a:pt x="9062" y="49156"/>
                    <a:pt x="8956" y="49303"/>
                  </a:cubicBezTo>
                  <a:cubicBezTo>
                    <a:pt x="8935" y="49345"/>
                    <a:pt x="8914" y="49387"/>
                    <a:pt x="8893" y="49429"/>
                  </a:cubicBezTo>
                  <a:cubicBezTo>
                    <a:pt x="8872" y="49660"/>
                    <a:pt x="8704" y="49829"/>
                    <a:pt x="8683" y="50039"/>
                  </a:cubicBezTo>
                  <a:cubicBezTo>
                    <a:pt x="8662" y="50102"/>
                    <a:pt x="8620" y="50165"/>
                    <a:pt x="8578" y="50228"/>
                  </a:cubicBezTo>
                  <a:cubicBezTo>
                    <a:pt x="8431" y="50417"/>
                    <a:pt x="8284" y="50628"/>
                    <a:pt x="8157" y="50838"/>
                  </a:cubicBezTo>
                  <a:cubicBezTo>
                    <a:pt x="8094" y="50964"/>
                    <a:pt x="8010" y="51090"/>
                    <a:pt x="7905" y="51195"/>
                  </a:cubicBezTo>
                  <a:lnTo>
                    <a:pt x="7947" y="51237"/>
                  </a:lnTo>
                  <a:cubicBezTo>
                    <a:pt x="7947" y="51321"/>
                    <a:pt x="7842" y="51342"/>
                    <a:pt x="7842" y="51447"/>
                  </a:cubicBezTo>
                  <a:cubicBezTo>
                    <a:pt x="7821" y="51637"/>
                    <a:pt x="7737" y="51826"/>
                    <a:pt x="7590" y="51973"/>
                  </a:cubicBezTo>
                  <a:cubicBezTo>
                    <a:pt x="7485" y="52036"/>
                    <a:pt x="7422" y="52162"/>
                    <a:pt x="7422" y="52288"/>
                  </a:cubicBezTo>
                  <a:cubicBezTo>
                    <a:pt x="7422" y="52352"/>
                    <a:pt x="7380" y="52394"/>
                    <a:pt x="7359" y="52457"/>
                  </a:cubicBezTo>
                  <a:cubicBezTo>
                    <a:pt x="7316" y="52688"/>
                    <a:pt x="7211" y="52898"/>
                    <a:pt x="7043" y="53087"/>
                  </a:cubicBezTo>
                  <a:cubicBezTo>
                    <a:pt x="7022" y="53108"/>
                    <a:pt x="7001" y="53150"/>
                    <a:pt x="7001" y="53193"/>
                  </a:cubicBezTo>
                  <a:cubicBezTo>
                    <a:pt x="7085" y="53256"/>
                    <a:pt x="7001" y="53340"/>
                    <a:pt x="6980" y="53361"/>
                  </a:cubicBezTo>
                  <a:cubicBezTo>
                    <a:pt x="6875" y="53487"/>
                    <a:pt x="6812" y="53613"/>
                    <a:pt x="6749" y="53760"/>
                  </a:cubicBezTo>
                  <a:cubicBezTo>
                    <a:pt x="6665" y="53886"/>
                    <a:pt x="6581" y="54012"/>
                    <a:pt x="6518" y="54139"/>
                  </a:cubicBezTo>
                  <a:cubicBezTo>
                    <a:pt x="6370" y="54349"/>
                    <a:pt x="6265" y="54559"/>
                    <a:pt x="6160" y="54790"/>
                  </a:cubicBezTo>
                  <a:cubicBezTo>
                    <a:pt x="6118" y="54917"/>
                    <a:pt x="6055" y="55022"/>
                    <a:pt x="6013" y="55148"/>
                  </a:cubicBezTo>
                  <a:cubicBezTo>
                    <a:pt x="5950" y="55253"/>
                    <a:pt x="5866" y="55358"/>
                    <a:pt x="5803" y="55463"/>
                  </a:cubicBezTo>
                  <a:cubicBezTo>
                    <a:pt x="5571" y="55926"/>
                    <a:pt x="5277" y="56346"/>
                    <a:pt x="5067" y="56809"/>
                  </a:cubicBezTo>
                  <a:cubicBezTo>
                    <a:pt x="5046" y="56851"/>
                    <a:pt x="5004" y="56893"/>
                    <a:pt x="4983" y="56935"/>
                  </a:cubicBezTo>
                  <a:cubicBezTo>
                    <a:pt x="4920" y="56977"/>
                    <a:pt x="4962" y="57061"/>
                    <a:pt x="4920" y="57103"/>
                  </a:cubicBezTo>
                  <a:cubicBezTo>
                    <a:pt x="4836" y="57103"/>
                    <a:pt x="4794" y="57145"/>
                    <a:pt x="4773" y="57229"/>
                  </a:cubicBezTo>
                  <a:cubicBezTo>
                    <a:pt x="4815" y="57250"/>
                    <a:pt x="4836" y="57292"/>
                    <a:pt x="4815" y="57334"/>
                  </a:cubicBezTo>
                  <a:cubicBezTo>
                    <a:pt x="4730" y="57439"/>
                    <a:pt x="4583" y="57460"/>
                    <a:pt x="4520" y="57587"/>
                  </a:cubicBezTo>
                  <a:cubicBezTo>
                    <a:pt x="4478" y="57650"/>
                    <a:pt x="4520" y="57713"/>
                    <a:pt x="4478" y="57797"/>
                  </a:cubicBezTo>
                  <a:cubicBezTo>
                    <a:pt x="4457" y="57923"/>
                    <a:pt x="4394" y="58049"/>
                    <a:pt x="4331" y="58175"/>
                  </a:cubicBezTo>
                  <a:cubicBezTo>
                    <a:pt x="4373" y="58386"/>
                    <a:pt x="4205" y="58554"/>
                    <a:pt x="4142" y="58722"/>
                  </a:cubicBezTo>
                  <a:cubicBezTo>
                    <a:pt x="4121" y="58785"/>
                    <a:pt x="4079" y="58827"/>
                    <a:pt x="4079" y="58869"/>
                  </a:cubicBezTo>
                  <a:cubicBezTo>
                    <a:pt x="4079" y="58974"/>
                    <a:pt x="4058" y="59079"/>
                    <a:pt x="3974" y="59184"/>
                  </a:cubicBezTo>
                  <a:cubicBezTo>
                    <a:pt x="3911" y="59269"/>
                    <a:pt x="3911" y="59395"/>
                    <a:pt x="3847" y="59500"/>
                  </a:cubicBezTo>
                  <a:cubicBezTo>
                    <a:pt x="3721" y="59668"/>
                    <a:pt x="3700" y="59878"/>
                    <a:pt x="3532" y="60004"/>
                  </a:cubicBezTo>
                  <a:cubicBezTo>
                    <a:pt x="3490" y="60236"/>
                    <a:pt x="3301" y="60425"/>
                    <a:pt x="3259" y="60677"/>
                  </a:cubicBezTo>
                  <a:cubicBezTo>
                    <a:pt x="3196" y="60929"/>
                    <a:pt x="3112" y="61182"/>
                    <a:pt x="3006" y="61413"/>
                  </a:cubicBezTo>
                  <a:cubicBezTo>
                    <a:pt x="2943" y="61560"/>
                    <a:pt x="2880" y="61686"/>
                    <a:pt x="2775" y="61813"/>
                  </a:cubicBezTo>
                  <a:cubicBezTo>
                    <a:pt x="2670" y="61939"/>
                    <a:pt x="2586" y="62107"/>
                    <a:pt x="2523" y="62275"/>
                  </a:cubicBezTo>
                  <a:cubicBezTo>
                    <a:pt x="2439" y="62506"/>
                    <a:pt x="2334" y="62717"/>
                    <a:pt x="2229" y="62948"/>
                  </a:cubicBezTo>
                  <a:cubicBezTo>
                    <a:pt x="2123" y="63137"/>
                    <a:pt x="2039" y="63284"/>
                    <a:pt x="1913" y="63515"/>
                  </a:cubicBezTo>
                  <a:cubicBezTo>
                    <a:pt x="1808" y="63747"/>
                    <a:pt x="1829" y="64020"/>
                    <a:pt x="1661" y="64230"/>
                  </a:cubicBezTo>
                  <a:lnTo>
                    <a:pt x="1661" y="64314"/>
                  </a:lnTo>
                  <a:cubicBezTo>
                    <a:pt x="1619" y="64630"/>
                    <a:pt x="1493" y="64945"/>
                    <a:pt x="1304" y="65197"/>
                  </a:cubicBezTo>
                  <a:lnTo>
                    <a:pt x="1304" y="65260"/>
                  </a:lnTo>
                  <a:lnTo>
                    <a:pt x="1346" y="65324"/>
                  </a:lnTo>
                  <a:cubicBezTo>
                    <a:pt x="1325" y="65345"/>
                    <a:pt x="1304" y="65387"/>
                    <a:pt x="1261" y="65429"/>
                  </a:cubicBezTo>
                  <a:cubicBezTo>
                    <a:pt x="1240" y="65471"/>
                    <a:pt x="1198" y="65513"/>
                    <a:pt x="1177" y="65576"/>
                  </a:cubicBezTo>
                  <a:cubicBezTo>
                    <a:pt x="1135" y="65723"/>
                    <a:pt x="1093" y="65849"/>
                    <a:pt x="1051" y="65996"/>
                  </a:cubicBezTo>
                  <a:cubicBezTo>
                    <a:pt x="1030" y="66144"/>
                    <a:pt x="841" y="66186"/>
                    <a:pt x="862" y="66375"/>
                  </a:cubicBezTo>
                  <a:cubicBezTo>
                    <a:pt x="904" y="66543"/>
                    <a:pt x="778" y="66648"/>
                    <a:pt x="736" y="66795"/>
                  </a:cubicBezTo>
                  <a:cubicBezTo>
                    <a:pt x="673" y="66921"/>
                    <a:pt x="694" y="67090"/>
                    <a:pt x="568" y="67174"/>
                  </a:cubicBezTo>
                  <a:cubicBezTo>
                    <a:pt x="652" y="67363"/>
                    <a:pt x="484" y="67510"/>
                    <a:pt x="505" y="67678"/>
                  </a:cubicBezTo>
                  <a:lnTo>
                    <a:pt x="631" y="67762"/>
                  </a:lnTo>
                  <a:cubicBezTo>
                    <a:pt x="526" y="68015"/>
                    <a:pt x="168" y="68162"/>
                    <a:pt x="252" y="68498"/>
                  </a:cubicBezTo>
                  <a:lnTo>
                    <a:pt x="357" y="68540"/>
                  </a:lnTo>
                  <a:cubicBezTo>
                    <a:pt x="336" y="68582"/>
                    <a:pt x="300" y="68582"/>
                    <a:pt x="263" y="68582"/>
                  </a:cubicBezTo>
                  <a:cubicBezTo>
                    <a:pt x="226" y="68582"/>
                    <a:pt x="189" y="68582"/>
                    <a:pt x="168" y="68624"/>
                  </a:cubicBezTo>
                  <a:cubicBezTo>
                    <a:pt x="105" y="68708"/>
                    <a:pt x="63" y="68814"/>
                    <a:pt x="63" y="68919"/>
                  </a:cubicBezTo>
                  <a:cubicBezTo>
                    <a:pt x="63" y="68961"/>
                    <a:pt x="42" y="69003"/>
                    <a:pt x="0" y="69003"/>
                  </a:cubicBezTo>
                  <a:lnTo>
                    <a:pt x="0" y="69192"/>
                  </a:lnTo>
                  <a:cubicBezTo>
                    <a:pt x="126" y="69234"/>
                    <a:pt x="105" y="69381"/>
                    <a:pt x="168" y="69465"/>
                  </a:cubicBezTo>
                  <a:cubicBezTo>
                    <a:pt x="294" y="69297"/>
                    <a:pt x="336" y="69129"/>
                    <a:pt x="505" y="69045"/>
                  </a:cubicBezTo>
                  <a:cubicBezTo>
                    <a:pt x="484" y="68982"/>
                    <a:pt x="463" y="68940"/>
                    <a:pt x="442" y="68877"/>
                  </a:cubicBezTo>
                  <a:cubicBezTo>
                    <a:pt x="547" y="68835"/>
                    <a:pt x="589" y="68708"/>
                    <a:pt x="673" y="68624"/>
                  </a:cubicBezTo>
                  <a:cubicBezTo>
                    <a:pt x="610" y="68414"/>
                    <a:pt x="610" y="68414"/>
                    <a:pt x="673" y="68330"/>
                  </a:cubicBezTo>
                  <a:cubicBezTo>
                    <a:pt x="757" y="68204"/>
                    <a:pt x="841" y="68036"/>
                    <a:pt x="883" y="67889"/>
                  </a:cubicBezTo>
                  <a:lnTo>
                    <a:pt x="757" y="67825"/>
                  </a:lnTo>
                  <a:cubicBezTo>
                    <a:pt x="778" y="67783"/>
                    <a:pt x="820" y="67720"/>
                    <a:pt x="862" y="67720"/>
                  </a:cubicBezTo>
                  <a:cubicBezTo>
                    <a:pt x="904" y="67636"/>
                    <a:pt x="988" y="67552"/>
                    <a:pt x="988" y="67426"/>
                  </a:cubicBezTo>
                  <a:cubicBezTo>
                    <a:pt x="1009" y="67363"/>
                    <a:pt x="1030" y="67300"/>
                    <a:pt x="1072" y="67258"/>
                  </a:cubicBezTo>
                  <a:cubicBezTo>
                    <a:pt x="1261" y="67132"/>
                    <a:pt x="1325" y="66900"/>
                    <a:pt x="1451" y="66753"/>
                  </a:cubicBezTo>
                  <a:cubicBezTo>
                    <a:pt x="1577" y="66585"/>
                    <a:pt x="1682" y="66396"/>
                    <a:pt x="1745" y="66207"/>
                  </a:cubicBezTo>
                  <a:cubicBezTo>
                    <a:pt x="1766" y="66122"/>
                    <a:pt x="1787" y="66059"/>
                    <a:pt x="1829" y="66017"/>
                  </a:cubicBezTo>
                  <a:cubicBezTo>
                    <a:pt x="1997" y="65828"/>
                    <a:pt x="2123" y="65618"/>
                    <a:pt x="2166" y="65366"/>
                  </a:cubicBezTo>
                  <a:cubicBezTo>
                    <a:pt x="2187" y="65345"/>
                    <a:pt x="2208" y="65324"/>
                    <a:pt x="2208" y="65324"/>
                  </a:cubicBezTo>
                  <a:cubicBezTo>
                    <a:pt x="2313" y="65239"/>
                    <a:pt x="2376" y="65134"/>
                    <a:pt x="2439" y="65008"/>
                  </a:cubicBezTo>
                  <a:cubicBezTo>
                    <a:pt x="2502" y="64903"/>
                    <a:pt x="2565" y="64798"/>
                    <a:pt x="2607" y="64672"/>
                  </a:cubicBezTo>
                  <a:lnTo>
                    <a:pt x="2544" y="64588"/>
                  </a:lnTo>
                  <a:lnTo>
                    <a:pt x="2649" y="64567"/>
                  </a:lnTo>
                  <a:cubicBezTo>
                    <a:pt x="2712" y="64377"/>
                    <a:pt x="2691" y="64167"/>
                    <a:pt x="2838" y="63999"/>
                  </a:cubicBezTo>
                  <a:cubicBezTo>
                    <a:pt x="2943" y="63894"/>
                    <a:pt x="2859" y="63684"/>
                    <a:pt x="3028" y="63600"/>
                  </a:cubicBezTo>
                  <a:cubicBezTo>
                    <a:pt x="3006" y="63389"/>
                    <a:pt x="3175" y="63284"/>
                    <a:pt x="3238" y="63116"/>
                  </a:cubicBezTo>
                  <a:cubicBezTo>
                    <a:pt x="3343" y="62843"/>
                    <a:pt x="3490" y="62590"/>
                    <a:pt x="3679" y="62359"/>
                  </a:cubicBezTo>
                  <a:cubicBezTo>
                    <a:pt x="3721" y="62296"/>
                    <a:pt x="3637" y="62254"/>
                    <a:pt x="3700" y="62233"/>
                  </a:cubicBezTo>
                  <a:cubicBezTo>
                    <a:pt x="3826" y="62170"/>
                    <a:pt x="3847" y="62023"/>
                    <a:pt x="3890" y="61918"/>
                  </a:cubicBezTo>
                  <a:cubicBezTo>
                    <a:pt x="3995" y="61665"/>
                    <a:pt x="4100" y="61434"/>
                    <a:pt x="4205" y="61203"/>
                  </a:cubicBezTo>
                  <a:cubicBezTo>
                    <a:pt x="4373" y="60929"/>
                    <a:pt x="4520" y="60614"/>
                    <a:pt x="4625" y="60320"/>
                  </a:cubicBezTo>
                  <a:cubicBezTo>
                    <a:pt x="4667" y="60215"/>
                    <a:pt x="4709" y="60131"/>
                    <a:pt x="4773" y="60067"/>
                  </a:cubicBezTo>
                  <a:cubicBezTo>
                    <a:pt x="4709" y="59899"/>
                    <a:pt x="4730" y="59710"/>
                    <a:pt x="4836" y="59584"/>
                  </a:cubicBezTo>
                  <a:cubicBezTo>
                    <a:pt x="4962" y="59437"/>
                    <a:pt x="5046" y="59248"/>
                    <a:pt x="5088" y="59058"/>
                  </a:cubicBezTo>
                  <a:cubicBezTo>
                    <a:pt x="5256" y="58890"/>
                    <a:pt x="5403" y="58722"/>
                    <a:pt x="5508" y="58533"/>
                  </a:cubicBezTo>
                  <a:cubicBezTo>
                    <a:pt x="5592" y="58428"/>
                    <a:pt x="5698" y="58343"/>
                    <a:pt x="5740" y="58217"/>
                  </a:cubicBezTo>
                  <a:cubicBezTo>
                    <a:pt x="5803" y="58028"/>
                    <a:pt x="5887" y="57860"/>
                    <a:pt x="5992" y="57713"/>
                  </a:cubicBezTo>
                  <a:cubicBezTo>
                    <a:pt x="6055" y="57587"/>
                    <a:pt x="6097" y="57460"/>
                    <a:pt x="6118" y="57334"/>
                  </a:cubicBezTo>
                  <a:cubicBezTo>
                    <a:pt x="6139" y="57208"/>
                    <a:pt x="6244" y="57103"/>
                    <a:pt x="6202" y="56977"/>
                  </a:cubicBezTo>
                  <a:cubicBezTo>
                    <a:pt x="6349" y="56935"/>
                    <a:pt x="6328" y="56767"/>
                    <a:pt x="6412" y="56683"/>
                  </a:cubicBezTo>
                  <a:cubicBezTo>
                    <a:pt x="6644" y="56451"/>
                    <a:pt x="6833" y="56157"/>
                    <a:pt x="6938" y="55842"/>
                  </a:cubicBezTo>
                  <a:cubicBezTo>
                    <a:pt x="6959" y="55736"/>
                    <a:pt x="7085" y="55779"/>
                    <a:pt x="7106" y="55694"/>
                  </a:cubicBezTo>
                  <a:cubicBezTo>
                    <a:pt x="7148" y="55484"/>
                    <a:pt x="7295" y="55316"/>
                    <a:pt x="7359" y="55127"/>
                  </a:cubicBezTo>
                  <a:cubicBezTo>
                    <a:pt x="7401" y="55022"/>
                    <a:pt x="7485" y="54959"/>
                    <a:pt x="7506" y="54874"/>
                  </a:cubicBezTo>
                  <a:cubicBezTo>
                    <a:pt x="7527" y="54790"/>
                    <a:pt x="7569" y="54643"/>
                    <a:pt x="7653" y="54643"/>
                  </a:cubicBezTo>
                  <a:cubicBezTo>
                    <a:pt x="7821" y="54622"/>
                    <a:pt x="7695" y="54454"/>
                    <a:pt x="7821" y="54412"/>
                  </a:cubicBezTo>
                  <a:cubicBezTo>
                    <a:pt x="7842" y="54412"/>
                    <a:pt x="7863" y="54391"/>
                    <a:pt x="7905" y="54391"/>
                  </a:cubicBezTo>
                  <a:cubicBezTo>
                    <a:pt x="7905" y="54370"/>
                    <a:pt x="7926" y="54349"/>
                    <a:pt x="7905" y="54349"/>
                  </a:cubicBezTo>
                  <a:lnTo>
                    <a:pt x="7821" y="54307"/>
                  </a:lnTo>
                  <a:cubicBezTo>
                    <a:pt x="8010" y="54181"/>
                    <a:pt x="8157" y="53991"/>
                    <a:pt x="8221" y="53760"/>
                  </a:cubicBezTo>
                  <a:cubicBezTo>
                    <a:pt x="8284" y="53655"/>
                    <a:pt x="8347" y="53508"/>
                    <a:pt x="8368" y="53382"/>
                  </a:cubicBezTo>
                  <a:cubicBezTo>
                    <a:pt x="8389" y="53256"/>
                    <a:pt x="8536" y="53171"/>
                    <a:pt x="8557" y="53003"/>
                  </a:cubicBezTo>
                  <a:cubicBezTo>
                    <a:pt x="8595" y="52909"/>
                    <a:pt x="8683" y="52832"/>
                    <a:pt x="8791" y="52832"/>
                  </a:cubicBezTo>
                  <a:cubicBezTo>
                    <a:pt x="8804" y="52832"/>
                    <a:pt x="8817" y="52833"/>
                    <a:pt x="8830" y="52835"/>
                  </a:cubicBezTo>
                  <a:cubicBezTo>
                    <a:pt x="8830" y="52835"/>
                    <a:pt x="8851" y="52814"/>
                    <a:pt x="8851" y="52793"/>
                  </a:cubicBezTo>
                  <a:cubicBezTo>
                    <a:pt x="8872" y="52730"/>
                    <a:pt x="8809" y="52709"/>
                    <a:pt x="8809" y="52646"/>
                  </a:cubicBezTo>
                  <a:cubicBezTo>
                    <a:pt x="8893" y="52583"/>
                    <a:pt x="8830" y="52436"/>
                    <a:pt x="8893" y="52373"/>
                  </a:cubicBezTo>
                  <a:cubicBezTo>
                    <a:pt x="9040" y="52204"/>
                    <a:pt x="9062" y="51973"/>
                    <a:pt x="9230" y="51805"/>
                  </a:cubicBezTo>
                  <a:cubicBezTo>
                    <a:pt x="9335" y="51721"/>
                    <a:pt x="9377" y="51616"/>
                    <a:pt x="9356" y="51490"/>
                  </a:cubicBezTo>
                  <a:cubicBezTo>
                    <a:pt x="9356" y="51469"/>
                    <a:pt x="9377" y="51447"/>
                    <a:pt x="9377" y="51426"/>
                  </a:cubicBezTo>
                  <a:cubicBezTo>
                    <a:pt x="9440" y="51405"/>
                    <a:pt x="9524" y="51384"/>
                    <a:pt x="9524" y="51300"/>
                  </a:cubicBezTo>
                  <a:cubicBezTo>
                    <a:pt x="9524" y="51300"/>
                    <a:pt x="9503" y="51279"/>
                    <a:pt x="9503" y="51258"/>
                  </a:cubicBezTo>
                  <a:cubicBezTo>
                    <a:pt x="9566" y="51153"/>
                    <a:pt x="9671" y="51069"/>
                    <a:pt x="9776" y="51006"/>
                  </a:cubicBezTo>
                  <a:cubicBezTo>
                    <a:pt x="9755" y="50964"/>
                    <a:pt x="9734" y="50943"/>
                    <a:pt x="9734" y="50880"/>
                  </a:cubicBezTo>
                  <a:cubicBezTo>
                    <a:pt x="9881" y="50796"/>
                    <a:pt x="10029" y="50712"/>
                    <a:pt x="10008" y="50480"/>
                  </a:cubicBezTo>
                  <a:cubicBezTo>
                    <a:pt x="9987" y="50459"/>
                    <a:pt x="10008" y="50354"/>
                    <a:pt x="10092" y="50354"/>
                  </a:cubicBezTo>
                  <a:cubicBezTo>
                    <a:pt x="10092" y="50291"/>
                    <a:pt x="10071" y="50207"/>
                    <a:pt x="10134" y="50144"/>
                  </a:cubicBezTo>
                  <a:cubicBezTo>
                    <a:pt x="10239" y="49997"/>
                    <a:pt x="10323" y="49829"/>
                    <a:pt x="10407" y="49660"/>
                  </a:cubicBezTo>
                  <a:lnTo>
                    <a:pt x="10344" y="49576"/>
                  </a:lnTo>
                  <a:lnTo>
                    <a:pt x="10575" y="49471"/>
                  </a:lnTo>
                  <a:cubicBezTo>
                    <a:pt x="10575" y="49408"/>
                    <a:pt x="10575" y="49366"/>
                    <a:pt x="10533" y="49345"/>
                  </a:cubicBezTo>
                  <a:cubicBezTo>
                    <a:pt x="10638" y="49177"/>
                    <a:pt x="10743" y="49030"/>
                    <a:pt x="10849" y="48883"/>
                  </a:cubicBezTo>
                  <a:cubicBezTo>
                    <a:pt x="10912" y="48819"/>
                    <a:pt x="10891" y="48735"/>
                    <a:pt x="10912" y="48714"/>
                  </a:cubicBezTo>
                  <a:cubicBezTo>
                    <a:pt x="10933" y="48672"/>
                    <a:pt x="11059" y="48693"/>
                    <a:pt x="10975" y="48609"/>
                  </a:cubicBezTo>
                  <a:cubicBezTo>
                    <a:pt x="11080" y="48399"/>
                    <a:pt x="11185" y="48210"/>
                    <a:pt x="11290" y="48021"/>
                  </a:cubicBezTo>
                  <a:cubicBezTo>
                    <a:pt x="11437" y="47978"/>
                    <a:pt x="11416" y="47789"/>
                    <a:pt x="11521" y="47705"/>
                  </a:cubicBezTo>
                  <a:cubicBezTo>
                    <a:pt x="11605" y="47621"/>
                    <a:pt x="11690" y="47516"/>
                    <a:pt x="11732" y="47390"/>
                  </a:cubicBezTo>
                  <a:cubicBezTo>
                    <a:pt x="11858" y="47137"/>
                    <a:pt x="12005" y="46885"/>
                    <a:pt x="12173" y="46675"/>
                  </a:cubicBezTo>
                  <a:cubicBezTo>
                    <a:pt x="12152" y="46633"/>
                    <a:pt x="12110" y="46612"/>
                    <a:pt x="12152" y="46591"/>
                  </a:cubicBezTo>
                  <a:cubicBezTo>
                    <a:pt x="12194" y="46444"/>
                    <a:pt x="12341" y="46570"/>
                    <a:pt x="12383" y="46444"/>
                  </a:cubicBezTo>
                  <a:lnTo>
                    <a:pt x="12341" y="46360"/>
                  </a:lnTo>
                  <a:lnTo>
                    <a:pt x="12615" y="46065"/>
                  </a:lnTo>
                  <a:lnTo>
                    <a:pt x="12615" y="46065"/>
                  </a:lnTo>
                  <a:cubicBezTo>
                    <a:pt x="12531" y="46170"/>
                    <a:pt x="12467" y="46275"/>
                    <a:pt x="12446" y="46423"/>
                  </a:cubicBezTo>
                  <a:cubicBezTo>
                    <a:pt x="12467" y="46465"/>
                    <a:pt x="12510" y="46507"/>
                    <a:pt x="12488" y="46549"/>
                  </a:cubicBezTo>
                  <a:cubicBezTo>
                    <a:pt x="12446" y="46591"/>
                    <a:pt x="12362" y="46549"/>
                    <a:pt x="12320" y="46612"/>
                  </a:cubicBezTo>
                  <a:lnTo>
                    <a:pt x="12320" y="46696"/>
                  </a:lnTo>
                  <a:cubicBezTo>
                    <a:pt x="12320" y="46696"/>
                    <a:pt x="12326" y="46691"/>
                    <a:pt x="12333" y="46691"/>
                  </a:cubicBezTo>
                  <a:cubicBezTo>
                    <a:pt x="12341" y="46691"/>
                    <a:pt x="12352" y="46696"/>
                    <a:pt x="12362" y="46717"/>
                  </a:cubicBezTo>
                  <a:cubicBezTo>
                    <a:pt x="12362" y="46759"/>
                    <a:pt x="12341" y="46759"/>
                    <a:pt x="12320" y="46759"/>
                  </a:cubicBezTo>
                  <a:cubicBezTo>
                    <a:pt x="12320" y="46885"/>
                    <a:pt x="12299" y="47011"/>
                    <a:pt x="12215" y="47116"/>
                  </a:cubicBezTo>
                  <a:lnTo>
                    <a:pt x="12173" y="47011"/>
                  </a:lnTo>
                  <a:cubicBezTo>
                    <a:pt x="12089" y="47032"/>
                    <a:pt x="12047" y="47116"/>
                    <a:pt x="12068" y="47180"/>
                  </a:cubicBezTo>
                  <a:cubicBezTo>
                    <a:pt x="12068" y="47190"/>
                    <a:pt x="12073" y="47190"/>
                    <a:pt x="12081" y="47190"/>
                  </a:cubicBezTo>
                  <a:cubicBezTo>
                    <a:pt x="12089" y="47190"/>
                    <a:pt x="12100" y="47190"/>
                    <a:pt x="12110" y="47201"/>
                  </a:cubicBezTo>
                  <a:cubicBezTo>
                    <a:pt x="12110" y="47243"/>
                    <a:pt x="12089" y="47243"/>
                    <a:pt x="12068" y="47243"/>
                  </a:cubicBezTo>
                  <a:cubicBezTo>
                    <a:pt x="12047" y="47285"/>
                    <a:pt x="12089" y="47348"/>
                    <a:pt x="12005" y="47369"/>
                  </a:cubicBezTo>
                  <a:cubicBezTo>
                    <a:pt x="11942" y="47537"/>
                    <a:pt x="11858" y="47705"/>
                    <a:pt x="11732" y="47831"/>
                  </a:cubicBezTo>
                  <a:cubicBezTo>
                    <a:pt x="11584" y="48084"/>
                    <a:pt x="11416" y="48336"/>
                    <a:pt x="11248" y="48567"/>
                  </a:cubicBezTo>
                  <a:cubicBezTo>
                    <a:pt x="11122" y="48756"/>
                    <a:pt x="10996" y="48967"/>
                    <a:pt x="10891" y="49177"/>
                  </a:cubicBezTo>
                  <a:cubicBezTo>
                    <a:pt x="10807" y="49408"/>
                    <a:pt x="10617" y="49576"/>
                    <a:pt x="10512" y="49787"/>
                  </a:cubicBezTo>
                  <a:cubicBezTo>
                    <a:pt x="10449" y="49913"/>
                    <a:pt x="10470" y="50081"/>
                    <a:pt x="10386" y="50165"/>
                  </a:cubicBezTo>
                  <a:cubicBezTo>
                    <a:pt x="10218" y="50354"/>
                    <a:pt x="10092" y="50585"/>
                    <a:pt x="10029" y="50817"/>
                  </a:cubicBezTo>
                  <a:cubicBezTo>
                    <a:pt x="9902" y="50985"/>
                    <a:pt x="9839" y="51174"/>
                    <a:pt x="9818" y="51384"/>
                  </a:cubicBezTo>
                  <a:cubicBezTo>
                    <a:pt x="9650" y="51469"/>
                    <a:pt x="9650" y="51679"/>
                    <a:pt x="9524" y="51805"/>
                  </a:cubicBezTo>
                  <a:lnTo>
                    <a:pt x="9566" y="51868"/>
                  </a:lnTo>
                  <a:cubicBezTo>
                    <a:pt x="9524" y="51931"/>
                    <a:pt x="9440" y="51994"/>
                    <a:pt x="9356" y="52036"/>
                  </a:cubicBezTo>
                  <a:cubicBezTo>
                    <a:pt x="9272" y="52120"/>
                    <a:pt x="9419" y="52183"/>
                    <a:pt x="9356" y="52246"/>
                  </a:cubicBezTo>
                  <a:cubicBezTo>
                    <a:pt x="9343" y="52260"/>
                    <a:pt x="9330" y="52265"/>
                    <a:pt x="9318" y="52265"/>
                  </a:cubicBezTo>
                  <a:cubicBezTo>
                    <a:pt x="9285" y="52265"/>
                    <a:pt x="9255" y="52228"/>
                    <a:pt x="9215" y="52228"/>
                  </a:cubicBezTo>
                  <a:cubicBezTo>
                    <a:pt x="9200" y="52228"/>
                    <a:pt x="9184" y="52233"/>
                    <a:pt x="9167" y="52246"/>
                  </a:cubicBezTo>
                  <a:cubicBezTo>
                    <a:pt x="9188" y="52520"/>
                    <a:pt x="8851" y="52688"/>
                    <a:pt x="8872" y="53024"/>
                  </a:cubicBezTo>
                  <a:cubicBezTo>
                    <a:pt x="8872" y="53108"/>
                    <a:pt x="8809" y="53193"/>
                    <a:pt x="8746" y="53235"/>
                  </a:cubicBezTo>
                  <a:cubicBezTo>
                    <a:pt x="8704" y="53277"/>
                    <a:pt x="8662" y="53319"/>
                    <a:pt x="8641" y="53361"/>
                  </a:cubicBezTo>
                  <a:lnTo>
                    <a:pt x="8641" y="53529"/>
                  </a:lnTo>
                  <a:cubicBezTo>
                    <a:pt x="8494" y="53676"/>
                    <a:pt x="8410" y="53886"/>
                    <a:pt x="8368" y="54097"/>
                  </a:cubicBezTo>
                  <a:cubicBezTo>
                    <a:pt x="8326" y="54160"/>
                    <a:pt x="8178" y="54223"/>
                    <a:pt x="8178" y="54370"/>
                  </a:cubicBezTo>
                  <a:cubicBezTo>
                    <a:pt x="8136" y="54496"/>
                    <a:pt x="8073" y="54622"/>
                    <a:pt x="7989" y="54727"/>
                  </a:cubicBezTo>
                  <a:cubicBezTo>
                    <a:pt x="7863" y="54874"/>
                    <a:pt x="7779" y="55043"/>
                    <a:pt x="7695" y="55211"/>
                  </a:cubicBezTo>
                  <a:cubicBezTo>
                    <a:pt x="7632" y="55400"/>
                    <a:pt x="7527" y="55568"/>
                    <a:pt x="7443" y="55715"/>
                  </a:cubicBezTo>
                  <a:cubicBezTo>
                    <a:pt x="7380" y="55884"/>
                    <a:pt x="7295" y="56052"/>
                    <a:pt x="7190" y="56199"/>
                  </a:cubicBezTo>
                  <a:cubicBezTo>
                    <a:pt x="7085" y="56283"/>
                    <a:pt x="7022" y="56409"/>
                    <a:pt x="7001" y="56535"/>
                  </a:cubicBezTo>
                  <a:cubicBezTo>
                    <a:pt x="6959" y="56683"/>
                    <a:pt x="6833" y="56830"/>
                    <a:pt x="6686" y="56893"/>
                  </a:cubicBezTo>
                  <a:lnTo>
                    <a:pt x="6202" y="57839"/>
                  </a:lnTo>
                  <a:lnTo>
                    <a:pt x="6202" y="58154"/>
                  </a:lnTo>
                  <a:cubicBezTo>
                    <a:pt x="6139" y="58259"/>
                    <a:pt x="6055" y="58301"/>
                    <a:pt x="6034" y="58386"/>
                  </a:cubicBezTo>
                  <a:cubicBezTo>
                    <a:pt x="6034" y="58428"/>
                    <a:pt x="6055" y="58470"/>
                    <a:pt x="6055" y="58470"/>
                  </a:cubicBezTo>
                  <a:cubicBezTo>
                    <a:pt x="5929" y="58806"/>
                    <a:pt x="5635" y="59016"/>
                    <a:pt x="5529" y="59332"/>
                  </a:cubicBezTo>
                  <a:cubicBezTo>
                    <a:pt x="5445" y="59542"/>
                    <a:pt x="5361" y="59752"/>
                    <a:pt x="5256" y="59962"/>
                  </a:cubicBezTo>
                  <a:cubicBezTo>
                    <a:pt x="5130" y="60320"/>
                    <a:pt x="4962" y="60677"/>
                    <a:pt x="4773" y="61014"/>
                  </a:cubicBezTo>
                  <a:lnTo>
                    <a:pt x="4836" y="61098"/>
                  </a:lnTo>
                  <a:lnTo>
                    <a:pt x="4352" y="61770"/>
                  </a:lnTo>
                  <a:cubicBezTo>
                    <a:pt x="4331" y="61855"/>
                    <a:pt x="4415" y="61876"/>
                    <a:pt x="4373" y="61918"/>
                  </a:cubicBezTo>
                  <a:cubicBezTo>
                    <a:pt x="4268" y="62086"/>
                    <a:pt x="4184" y="62275"/>
                    <a:pt x="4121" y="62464"/>
                  </a:cubicBezTo>
                  <a:cubicBezTo>
                    <a:pt x="4163" y="62485"/>
                    <a:pt x="4163" y="62548"/>
                    <a:pt x="4163" y="62590"/>
                  </a:cubicBezTo>
                  <a:cubicBezTo>
                    <a:pt x="4100" y="62632"/>
                    <a:pt x="4016" y="62569"/>
                    <a:pt x="3932" y="62696"/>
                  </a:cubicBezTo>
                  <a:cubicBezTo>
                    <a:pt x="3911" y="62864"/>
                    <a:pt x="3826" y="63032"/>
                    <a:pt x="3679" y="63137"/>
                  </a:cubicBezTo>
                  <a:cubicBezTo>
                    <a:pt x="3679" y="63221"/>
                    <a:pt x="3658" y="63305"/>
                    <a:pt x="3616" y="63389"/>
                  </a:cubicBezTo>
                  <a:cubicBezTo>
                    <a:pt x="3469" y="63747"/>
                    <a:pt x="3343" y="64104"/>
                    <a:pt x="3196" y="64462"/>
                  </a:cubicBezTo>
                  <a:cubicBezTo>
                    <a:pt x="3175" y="64546"/>
                    <a:pt x="3196" y="64630"/>
                    <a:pt x="3238" y="64693"/>
                  </a:cubicBezTo>
                  <a:cubicBezTo>
                    <a:pt x="3175" y="64756"/>
                    <a:pt x="3091" y="64819"/>
                    <a:pt x="3049" y="64861"/>
                  </a:cubicBezTo>
                  <a:cubicBezTo>
                    <a:pt x="3028" y="64924"/>
                    <a:pt x="3112" y="64945"/>
                    <a:pt x="3112" y="65008"/>
                  </a:cubicBezTo>
                  <a:lnTo>
                    <a:pt x="2985" y="65113"/>
                  </a:lnTo>
                  <a:lnTo>
                    <a:pt x="2985" y="65408"/>
                  </a:lnTo>
                  <a:cubicBezTo>
                    <a:pt x="2817" y="65597"/>
                    <a:pt x="2775" y="65849"/>
                    <a:pt x="2565" y="65975"/>
                  </a:cubicBezTo>
                  <a:lnTo>
                    <a:pt x="2607" y="66038"/>
                  </a:lnTo>
                  <a:cubicBezTo>
                    <a:pt x="2460" y="66144"/>
                    <a:pt x="2523" y="66417"/>
                    <a:pt x="2334" y="66480"/>
                  </a:cubicBezTo>
                  <a:cubicBezTo>
                    <a:pt x="2271" y="66627"/>
                    <a:pt x="2355" y="66753"/>
                    <a:pt x="2376" y="66900"/>
                  </a:cubicBezTo>
                  <a:lnTo>
                    <a:pt x="2250" y="67048"/>
                  </a:lnTo>
                  <a:lnTo>
                    <a:pt x="2355" y="67090"/>
                  </a:lnTo>
                  <a:cubicBezTo>
                    <a:pt x="2418" y="67237"/>
                    <a:pt x="2187" y="67384"/>
                    <a:pt x="2418" y="67489"/>
                  </a:cubicBezTo>
                  <a:cubicBezTo>
                    <a:pt x="2439" y="67321"/>
                    <a:pt x="2649" y="67279"/>
                    <a:pt x="2691" y="67132"/>
                  </a:cubicBezTo>
                  <a:cubicBezTo>
                    <a:pt x="2670" y="67048"/>
                    <a:pt x="2607" y="67069"/>
                    <a:pt x="2565" y="67048"/>
                  </a:cubicBezTo>
                  <a:cubicBezTo>
                    <a:pt x="2607" y="67006"/>
                    <a:pt x="2649" y="66984"/>
                    <a:pt x="2670" y="66963"/>
                  </a:cubicBezTo>
                  <a:cubicBezTo>
                    <a:pt x="2817" y="66732"/>
                    <a:pt x="2964" y="66480"/>
                    <a:pt x="3133" y="66249"/>
                  </a:cubicBezTo>
                  <a:cubicBezTo>
                    <a:pt x="3322" y="65975"/>
                    <a:pt x="3448" y="65681"/>
                    <a:pt x="3532" y="65366"/>
                  </a:cubicBezTo>
                  <a:cubicBezTo>
                    <a:pt x="3553" y="65218"/>
                    <a:pt x="3700" y="65071"/>
                    <a:pt x="3553" y="64924"/>
                  </a:cubicBezTo>
                  <a:lnTo>
                    <a:pt x="3721" y="64882"/>
                  </a:lnTo>
                  <a:lnTo>
                    <a:pt x="3679" y="64798"/>
                  </a:lnTo>
                  <a:cubicBezTo>
                    <a:pt x="3721" y="64777"/>
                    <a:pt x="3763" y="64777"/>
                    <a:pt x="3784" y="64756"/>
                  </a:cubicBezTo>
                  <a:cubicBezTo>
                    <a:pt x="3911" y="64672"/>
                    <a:pt x="3911" y="64483"/>
                    <a:pt x="4058" y="64399"/>
                  </a:cubicBezTo>
                  <a:cubicBezTo>
                    <a:pt x="4079" y="64377"/>
                    <a:pt x="4100" y="64314"/>
                    <a:pt x="4121" y="64272"/>
                  </a:cubicBezTo>
                  <a:lnTo>
                    <a:pt x="4436" y="63431"/>
                  </a:lnTo>
                  <a:cubicBezTo>
                    <a:pt x="4562" y="63368"/>
                    <a:pt x="4520" y="63200"/>
                    <a:pt x="4625" y="63116"/>
                  </a:cubicBezTo>
                  <a:cubicBezTo>
                    <a:pt x="4730" y="63032"/>
                    <a:pt x="4794" y="62927"/>
                    <a:pt x="4815" y="62801"/>
                  </a:cubicBezTo>
                  <a:cubicBezTo>
                    <a:pt x="4836" y="62717"/>
                    <a:pt x="4899" y="62611"/>
                    <a:pt x="4962" y="62548"/>
                  </a:cubicBezTo>
                  <a:cubicBezTo>
                    <a:pt x="5151" y="62275"/>
                    <a:pt x="5298" y="61960"/>
                    <a:pt x="5403" y="61644"/>
                  </a:cubicBezTo>
                  <a:cubicBezTo>
                    <a:pt x="5466" y="61371"/>
                    <a:pt x="5635" y="61140"/>
                    <a:pt x="5740" y="60887"/>
                  </a:cubicBezTo>
                  <a:cubicBezTo>
                    <a:pt x="5824" y="60698"/>
                    <a:pt x="5929" y="60551"/>
                    <a:pt x="5992" y="60362"/>
                  </a:cubicBezTo>
                  <a:cubicBezTo>
                    <a:pt x="6097" y="60110"/>
                    <a:pt x="6223" y="59857"/>
                    <a:pt x="6412" y="59668"/>
                  </a:cubicBezTo>
                  <a:cubicBezTo>
                    <a:pt x="6539" y="59521"/>
                    <a:pt x="6665" y="59374"/>
                    <a:pt x="6749" y="59205"/>
                  </a:cubicBezTo>
                  <a:cubicBezTo>
                    <a:pt x="6833" y="58974"/>
                    <a:pt x="6938" y="58743"/>
                    <a:pt x="7085" y="58554"/>
                  </a:cubicBezTo>
                  <a:cubicBezTo>
                    <a:pt x="7085" y="58386"/>
                    <a:pt x="7253" y="58280"/>
                    <a:pt x="7211" y="58091"/>
                  </a:cubicBezTo>
                  <a:cubicBezTo>
                    <a:pt x="7211" y="58091"/>
                    <a:pt x="7253" y="58070"/>
                    <a:pt x="7253" y="58049"/>
                  </a:cubicBezTo>
                  <a:cubicBezTo>
                    <a:pt x="7316" y="58028"/>
                    <a:pt x="7359" y="57986"/>
                    <a:pt x="7401" y="57944"/>
                  </a:cubicBezTo>
                  <a:cubicBezTo>
                    <a:pt x="7380" y="57902"/>
                    <a:pt x="7338" y="57860"/>
                    <a:pt x="7401" y="57818"/>
                  </a:cubicBezTo>
                  <a:cubicBezTo>
                    <a:pt x="7506" y="57755"/>
                    <a:pt x="7506" y="57671"/>
                    <a:pt x="7422" y="57566"/>
                  </a:cubicBezTo>
                  <a:cubicBezTo>
                    <a:pt x="7569" y="57397"/>
                    <a:pt x="7695" y="57208"/>
                    <a:pt x="7779" y="56998"/>
                  </a:cubicBezTo>
                  <a:cubicBezTo>
                    <a:pt x="7863" y="56977"/>
                    <a:pt x="7926" y="56956"/>
                    <a:pt x="7989" y="56914"/>
                  </a:cubicBezTo>
                  <a:cubicBezTo>
                    <a:pt x="8200" y="56641"/>
                    <a:pt x="8347" y="56346"/>
                    <a:pt x="8452" y="56052"/>
                  </a:cubicBezTo>
                  <a:cubicBezTo>
                    <a:pt x="8557" y="55779"/>
                    <a:pt x="8704" y="55505"/>
                    <a:pt x="8872" y="55295"/>
                  </a:cubicBezTo>
                  <a:cubicBezTo>
                    <a:pt x="8914" y="55253"/>
                    <a:pt x="8914" y="55211"/>
                    <a:pt x="8977" y="55190"/>
                  </a:cubicBezTo>
                  <a:cubicBezTo>
                    <a:pt x="9167" y="55043"/>
                    <a:pt x="9314" y="54832"/>
                    <a:pt x="9377" y="54601"/>
                  </a:cubicBezTo>
                  <a:cubicBezTo>
                    <a:pt x="9419" y="54496"/>
                    <a:pt x="9503" y="54412"/>
                    <a:pt x="9587" y="54370"/>
                  </a:cubicBezTo>
                  <a:cubicBezTo>
                    <a:pt x="9629" y="54370"/>
                    <a:pt x="9629" y="54349"/>
                    <a:pt x="9629" y="54349"/>
                  </a:cubicBezTo>
                  <a:lnTo>
                    <a:pt x="9566" y="54244"/>
                  </a:lnTo>
                  <a:cubicBezTo>
                    <a:pt x="9587" y="54181"/>
                    <a:pt x="9692" y="54139"/>
                    <a:pt x="9713" y="54055"/>
                  </a:cubicBezTo>
                  <a:cubicBezTo>
                    <a:pt x="9734" y="53907"/>
                    <a:pt x="9818" y="53760"/>
                    <a:pt x="9924" y="53634"/>
                  </a:cubicBezTo>
                  <a:cubicBezTo>
                    <a:pt x="9966" y="53592"/>
                    <a:pt x="10008" y="53508"/>
                    <a:pt x="10008" y="53445"/>
                  </a:cubicBezTo>
                  <a:cubicBezTo>
                    <a:pt x="9987" y="53319"/>
                    <a:pt x="10071" y="53235"/>
                    <a:pt x="10134" y="53150"/>
                  </a:cubicBezTo>
                  <a:cubicBezTo>
                    <a:pt x="10239" y="53024"/>
                    <a:pt x="10323" y="52877"/>
                    <a:pt x="10386" y="52709"/>
                  </a:cubicBezTo>
                  <a:cubicBezTo>
                    <a:pt x="10386" y="52625"/>
                    <a:pt x="10512" y="52667"/>
                    <a:pt x="10512" y="52562"/>
                  </a:cubicBezTo>
                  <a:lnTo>
                    <a:pt x="10512" y="52436"/>
                  </a:lnTo>
                  <a:cubicBezTo>
                    <a:pt x="10596" y="52331"/>
                    <a:pt x="10659" y="52225"/>
                    <a:pt x="10764" y="52141"/>
                  </a:cubicBezTo>
                  <a:cubicBezTo>
                    <a:pt x="10849" y="52036"/>
                    <a:pt x="10786" y="51910"/>
                    <a:pt x="10849" y="51826"/>
                  </a:cubicBezTo>
                  <a:cubicBezTo>
                    <a:pt x="11017" y="51658"/>
                    <a:pt x="11101" y="51426"/>
                    <a:pt x="11248" y="51237"/>
                  </a:cubicBezTo>
                  <a:cubicBezTo>
                    <a:pt x="11374" y="51111"/>
                    <a:pt x="11437" y="50943"/>
                    <a:pt x="11437" y="50754"/>
                  </a:cubicBezTo>
                  <a:cubicBezTo>
                    <a:pt x="11542" y="50670"/>
                    <a:pt x="11542" y="50501"/>
                    <a:pt x="11669" y="50417"/>
                  </a:cubicBezTo>
                  <a:cubicBezTo>
                    <a:pt x="11674" y="50412"/>
                    <a:pt x="11683" y="50411"/>
                    <a:pt x="11694" y="50411"/>
                  </a:cubicBezTo>
                  <a:cubicBezTo>
                    <a:pt x="11705" y="50411"/>
                    <a:pt x="11718" y="50412"/>
                    <a:pt x="11732" y="50412"/>
                  </a:cubicBezTo>
                  <a:cubicBezTo>
                    <a:pt x="11758" y="50412"/>
                    <a:pt x="11784" y="50407"/>
                    <a:pt x="11795" y="50375"/>
                  </a:cubicBezTo>
                  <a:cubicBezTo>
                    <a:pt x="11816" y="50291"/>
                    <a:pt x="11732" y="50270"/>
                    <a:pt x="11774" y="50165"/>
                  </a:cubicBezTo>
                  <a:lnTo>
                    <a:pt x="12110" y="49850"/>
                  </a:lnTo>
                  <a:cubicBezTo>
                    <a:pt x="12131" y="49408"/>
                    <a:pt x="12446" y="49177"/>
                    <a:pt x="12657" y="48861"/>
                  </a:cubicBezTo>
                  <a:cubicBezTo>
                    <a:pt x="12615" y="48840"/>
                    <a:pt x="12615" y="48798"/>
                    <a:pt x="12615" y="48777"/>
                  </a:cubicBezTo>
                  <a:lnTo>
                    <a:pt x="12846" y="48651"/>
                  </a:lnTo>
                  <a:cubicBezTo>
                    <a:pt x="12825" y="48609"/>
                    <a:pt x="12762" y="48567"/>
                    <a:pt x="12825" y="48504"/>
                  </a:cubicBezTo>
                  <a:lnTo>
                    <a:pt x="12825" y="48504"/>
                  </a:lnTo>
                  <a:cubicBezTo>
                    <a:pt x="12854" y="48518"/>
                    <a:pt x="12882" y="48552"/>
                    <a:pt x="12918" y="48552"/>
                  </a:cubicBezTo>
                  <a:cubicBezTo>
                    <a:pt x="12934" y="48552"/>
                    <a:pt x="12952" y="48545"/>
                    <a:pt x="12972" y="48525"/>
                  </a:cubicBezTo>
                  <a:lnTo>
                    <a:pt x="12909" y="48441"/>
                  </a:lnTo>
                  <a:cubicBezTo>
                    <a:pt x="13014" y="48252"/>
                    <a:pt x="13182" y="48084"/>
                    <a:pt x="13182" y="47852"/>
                  </a:cubicBezTo>
                  <a:cubicBezTo>
                    <a:pt x="13245" y="47789"/>
                    <a:pt x="13308" y="47747"/>
                    <a:pt x="13350" y="47663"/>
                  </a:cubicBezTo>
                  <a:cubicBezTo>
                    <a:pt x="13435" y="47537"/>
                    <a:pt x="13519" y="47390"/>
                    <a:pt x="13561" y="47243"/>
                  </a:cubicBezTo>
                  <a:cubicBezTo>
                    <a:pt x="13603" y="47095"/>
                    <a:pt x="13771" y="47053"/>
                    <a:pt x="13876" y="46927"/>
                  </a:cubicBezTo>
                  <a:cubicBezTo>
                    <a:pt x="14065" y="46675"/>
                    <a:pt x="14107" y="46360"/>
                    <a:pt x="14276" y="46086"/>
                  </a:cubicBezTo>
                  <a:cubicBezTo>
                    <a:pt x="14318" y="46065"/>
                    <a:pt x="14423" y="46086"/>
                    <a:pt x="14465" y="46002"/>
                  </a:cubicBezTo>
                  <a:cubicBezTo>
                    <a:pt x="14528" y="45918"/>
                    <a:pt x="14444" y="45855"/>
                    <a:pt x="14444" y="45771"/>
                  </a:cubicBezTo>
                  <a:cubicBezTo>
                    <a:pt x="14528" y="45582"/>
                    <a:pt x="14654" y="45392"/>
                    <a:pt x="14759" y="45203"/>
                  </a:cubicBezTo>
                  <a:cubicBezTo>
                    <a:pt x="14864" y="45014"/>
                    <a:pt x="14948" y="44825"/>
                    <a:pt x="15032" y="44636"/>
                  </a:cubicBezTo>
                  <a:cubicBezTo>
                    <a:pt x="15159" y="44362"/>
                    <a:pt x="15306" y="44089"/>
                    <a:pt x="15453" y="43837"/>
                  </a:cubicBezTo>
                  <a:cubicBezTo>
                    <a:pt x="15579" y="43689"/>
                    <a:pt x="15663" y="43521"/>
                    <a:pt x="15747" y="43374"/>
                  </a:cubicBezTo>
                  <a:cubicBezTo>
                    <a:pt x="15894" y="43332"/>
                    <a:pt x="15958" y="43206"/>
                    <a:pt x="16063" y="43101"/>
                  </a:cubicBezTo>
                  <a:cubicBezTo>
                    <a:pt x="16119" y="43063"/>
                    <a:pt x="16158" y="42992"/>
                    <a:pt x="16241" y="42992"/>
                  </a:cubicBezTo>
                  <a:cubicBezTo>
                    <a:pt x="16251" y="42992"/>
                    <a:pt x="16261" y="42993"/>
                    <a:pt x="16273" y="42996"/>
                  </a:cubicBezTo>
                  <a:cubicBezTo>
                    <a:pt x="16252" y="42870"/>
                    <a:pt x="16357" y="42827"/>
                    <a:pt x="16420" y="42764"/>
                  </a:cubicBezTo>
                  <a:cubicBezTo>
                    <a:pt x="16450" y="42779"/>
                    <a:pt x="16458" y="42794"/>
                    <a:pt x="16483" y="42794"/>
                  </a:cubicBezTo>
                  <a:cubicBezTo>
                    <a:pt x="16494" y="42794"/>
                    <a:pt x="16507" y="42792"/>
                    <a:pt x="16525" y="42785"/>
                  </a:cubicBezTo>
                  <a:cubicBezTo>
                    <a:pt x="16588" y="42701"/>
                    <a:pt x="16630" y="42596"/>
                    <a:pt x="16630" y="42491"/>
                  </a:cubicBezTo>
                  <a:lnTo>
                    <a:pt x="16630" y="42491"/>
                  </a:lnTo>
                  <a:lnTo>
                    <a:pt x="16504" y="42554"/>
                  </a:lnTo>
                  <a:cubicBezTo>
                    <a:pt x="16567" y="42344"/>
                    <a:pt x="16609" y="42176"/>
                    <a:pt x="16672" y="42008"/>
                  </a:cubicBezTo>
                  <a:lnTo>
                    <a:pt x="16798" y="41987"/>
                  </a:lnTo>
                  <a:cubicBezTo>
                    <a:pt x="16862" y="41923"/>
                    <a:pt x="16883" y="41839"/>
                    <a:pt x="16862" y="41755"/>
                  </a:cubicBezTo>
                  <a:cubicBezTo>
                    <a:pt x="16946" y="41671"/>
                    <a:pt x="17093" y="41734"/>
                    <a:pt x="17135" y="41587"/>
                  </a:cubicBezTo>
                  <a:lnTo>
                    <a:pt x="17093" y="41524"/>
                  </a:lnTo>
                  <a:cubicBezTo>
                    <a:pt x="17135" y="41524"/>
                    <a:pt x="17156" y="41503"/>
                    <a:pt x="17198" y="41482"/>
                  </a:cubicBezTo>
                  <a:cubicBezTo>
                    <a:pt x="17219" y="41461"/>
                    <a:pt x="17177" y="41398"/>
                    <a:pt x="17219" y="41398"/>
                  </a:cubicBezTo>
                  <a:lnTo>
                    <a:pt x="17324" y="41440"/>
                  </a:lnTo>
                  <a:cubicBezTo>
                    <a:pt x="17387" y="41419"/>
                    <a:pt x="17429" y="41377"/>
                    <a:pt x="17450" y="41314"/>
                  </a:cubicBezTo>
                  <a:lnTo>
                    <a:pt x="17408" y="41209"/>
                  </a:lnTo>
                  <a:lnTo>
                    <a:pt x="17471" y="41146"/>
                  </a:lnTo>
                  <a:cubicBezTo>
                    <a:pt x="17475" y="41144"/>
                    <a:pt x="17478" y="41143"/>
                    <a:pt x="17481" y="41143"/>
                  </a:cubicBezTo>
                  <a:cubicBezTo>
                    <a:pt x="17507" y="41143"/>
                    <a:pt x="17524" y="41196"/>
                    <a:pt x="17539" y="41196"/>
                  </a:cubicBezTo>
                  <a:cubicBezTo>
                    <a:pt x="17545" y="41196"/>
                    <a:pt x="17550" y="41188"/>
                    <a:pt x="17555" y="41167"/>
                  </a:cubicBezTo>
                  <a:cubicBezTo>
                    <a:pt x="17597" y="41103"/>
                    <a:pt x="17555" y="41103"/>
                    <a:pt x="17534" y="41040"/>
                  </a:cubicBezTo>
                  <a:cubicBezTo>
                    <a:pt x="17513" y="40977"/>
                    <a:pt x="17576" y="40935"/>
                    <a:pt x="17576" y="40893"/>
                  </a:cubicBezTo>
                  <a:cubicBezTo>
                    <a:pt x="17534" y="40746"/>
                    <a:pt x="17660" y="40620"/>
                    <a:pt x="17703" y="40473"/>
                  </a:cubicBezTo>
                  <a:cubicBezTo>
                    <a:pt x="17766" y="40326"/>
                    <a:pt x="17892" y="40220"/>
                    <a:pt x="18039" y="40178"/>
                  </a:cubicBezTo>
                  <a:cubicBezTo>
                    <a:pt x="18060" y="40157"/>
                    <a:pt x="18081" y="40136"/>
                    <a:pt x="18102" y="40115"/>
                  </a:cubicBezTo>
                  <a:cubicBezTo>
                    <a:pt x="18165" y="39989"/>
                    <a:pt x="18270" y="39884"/>
                    <a:pt x="18396" y="39821"/>
                  </a:cubicBezTo>
                  <a:cubicBezTo>
                    <a:pt x="18375" y="39779"/>
                    <a:pt x="18312" y="39716"/>
                    <a:pt x="18354" y="39674"/>
                  </a:cubicBezTo>
                  <a:cubicBezTo>
                    <a:pt x="18375" y="39653"/>
                    <a:pt x="18396" y="39590"/>
                    <a:pt x="18459" y="39590"/>
                  </a:cubicBezTo>
                  <a:cubicBezTo>
                    <a:pt x="18459" y="39574"/>
                    <a:pt x="18484" y="39534"/>
                    <a:pt x="18495" y="39534"/>
                  </a:cubicBezTo>
                  <a:cubicBezTo>
                    <a:pt x="18499" y="39534"/>
                    <a:pt x="18501" y="39538"/>
                    <a:pt x="18501" y="39548"/>
                  </a:cubicBezTo>
                  <a:cubicBezTo>
                    <a:pt x="18501" y="39590"/>
                    <a:pt x="18480" y="39590"/>
                    <a:pt x="18459" y="39590"/>
                  </a:cubicBezTo>
                  <a:cubicBezTo>
                    <a:pt x="18459" y="39630"/>
                    <a:pt x="18477" y="39654"/>
                    <a:pt x="18506" y="39654"/>
                  </a:cubicBezTo>
                  <a:cubicBezTo>
                    <a:pt x="18522" y="39654"/>
                    <a:pt x="18542" y="39647"/>
                    <a:pt x="18565" y="39632"/>
                  </a:cubicBezTo>
                  <a:cubicBezTo>
                    <a:pt x="18628" y="39569"/>
                    <a:pt x="18543" y="39485"/>
                    <a:pt x="18628" y="39401"/>
                  </a:cubicBezTo>
                  <a:cubicBezTo>
                    <a:pt x="18774" y="39317"/>
                    <a:pt x="18858" y="39151"/>
                    <a:pt x="18879" y="38963"/>
                  </a:cubicBezTo>
                  <a:lnTo>
                    <a:pt x="18879" y="38963"/>
                  </a:lnTo>
                  <a:cubicBezTo>
                    <a:pt x="18880" y="38969"/>
                    <a:pt x="18880" y="38975"/>
                    <a:pt x="18880" y="38980"/>
                  </a:cubicBezTo>
                  <a:cubicBezTo>
                    <a:pt x="18985" y="38959"/>
                    <a:pt x="19027" y="38854"/>
                    <a:pt x="19006" y="38770"/>
                  </a:cubicBezTo>
                  <a:cubicBezTo>
                    <a:pt x="18985" y="38644"/>
                    <a:pt x="19174" y="38665"/>
                    <a:pt x="19153" y="38517"/>
                  </a:cubicBezTo>
                  <a:cubicBezTo>
                    <a:pt x="19132" y="38370"/>
                    <a:pt x="19174" y="38223"/>
                    <a:pt x="19237" y="38097"/>
                  </a:cubicBezTo>
                  <a:cubicBezTo>
                    <a:pt x="19321" y="37971"/>
                    <a:pt x="19384" y="37866"/>
                    <a:pt x="19448" y="37740"/>
                  </a:cubicBezTo>
                  <a:cubicBezTo>
                    <a:pt x="19574" y="37466"/>
                    <a:pt x="19763" y="37256"/>
                    <a:pt x="19910" y="37004"/>
                  </a:cubicBezTo>
                  <a:cubicBezTo>
                    <a:pt x="19973" y="36878"/>
                    <a:pt x="20099" y="36751"/>
                    <a:pt x="20141" y="36625"/>
                  </a:cubicBezTo>
                  <a:cubicBezTo>
                    <a:pt x="20373" y="36415"/>
                    <a:pt x="20604" y="36184"/>
                    <a:pt x="20793" y="35931"/>
                  </a:cubicBezTo>
                  <a:cubicBezTo>
                    <a:pt x="20793" y="35847"/>
                    <a:pt x="20835" y="35784"/>
                    <a:pt x="20919" y="35742"/>
                  </a:cubicBezTo>
                  <a:cubicBezTo>
                    <a:pt x="20919" y="35700"/>
                    <a:pt x="20919" y="35637"/>
                    <a:pt x="20940" y="35574"/>
                  </a:cubicBezTo>
                  <a:cubicBezTo>
                    <a:pt x="21129" y="35238"/>
                    <a:pt x="21361" y="34964"/>
                    <a:pt x="21655" y="34733"/>
                  </a:cubicBezTo>
                  <a:cubicBezTo>
                    <a:pt x="21697" y="34670"/>
                    <a:pt x="21613" y="34628"/>
                    <a:pt x="21613" y="34586"/>
                  </a:cubicBezTo>
                  <a:cubicBezTo>
                    <a:pt x="21760" y="34292"/>
                    <a:pt x="21886" y="34018"/>
                    <a:pt x="22013" y="33703"/>
                  </a:cubicBezTo>
                  <a:cubicBezTo>
                    <a:pt x="22244" y="33556"/>
                    <a:pt x="22475" y="33388"/>
                    <a:pt x="22706" y="33240"/>
                  </a:cubicBezTo>
                  <a:cubicBezTo>
                    <a:pt x="22706" y="33030"/>
                    <a:pt x="22896" y="32946"/>
                    <a:pt x="22980" y="32778"/>
                  </a:cubicBezTo>
                  <a:lnTo>
                    <a:pt x="23043" y="32904"/>
                  </a:lnTo>
                  <a:cubicBezTo>
                    <a:pt x="23085" y="32820"/>
                    <a:pt x="23085" y="32694"/>
                    <a:pt x="23211" y="32694"/>
                  </a:cubicBezTo>
                  <a:cubicBezTo>
                    <a:pt x="23148" y="32462"/>
                    <a:pt x="23316" y="32273"/>
                    <a:pt x="23379" y="32084"/>
                  </a:cubicBezTo>
                  <a:cubicBezTo>
                    <a:pt x="23400" y="31958"/>
                    <a:pt x="23505" y="31853"/>
                    <a:pt x="23652" y="31853"/>
                  </a:cubicBezTo>
                  <a:cubicBezTo>
                    <a:pt x="23694" y="31832"/>
                    <a:pt x="23737" y="31811"/>
                    <a:pt x="23737" y="31748"/>
                  </a:cubicBezTo>
                  <a:lnTo>
                    <a:pt x="23715" y="31685"/>
                  </a:lnTo>
                  <a:cubicBezTo>
                    <a:pt x="23779" y="31664"/>
                    <a:pt x="23842" y="31643"/>
                    <a:pt x="23842" y="31600"/>
                  </a:cubicBezTo>
                  <a:cubicBezTo>
                    <a:pt x="23863" y="31453"/>
                    <a:pt x="23989" y="31369"/>
                    <a:pt x="24031" y="31222"/>
                  </a:cubicBezTo>
                  <a:cubicBezTo>
                    <a:pt x="24052" y="31054"/>
                    <a:pt x="24115" y="30886"/>
                    <a:pt x="24178" y="30717"/>
                  </a:cubicBezTo>
                  <a:cubicBezTo>
                    <a:pt x="24367" y="30318"/>
                    <a:pt x="24641" y="29982"/>
                    <a:pt x="24977" y="29687"/>
                  </a:cubicBezTo>
                  <a:cubicBezTo>
                    <a:pt x="25166" y="29540"/>
                    <a:pt x="25334" y="29351"/>
                    <a:pt x="25439" y="29141"/>
                  </a:cubicBezTo>
                  <a:cubicBezTo>
                    <a:pt x="25566" y="28846"/>
                    <a:pt x="25818" y="28636"/>
                    <a:pt x="25944" y="28342"/>
                  </a:cubicBezTo>
                  <a:cubicBezTo>
                    <a:pt x="25965" y="28279"/>
                    <a:pt x="26028" y="28216"/>
                    <a:pt x="26112" y="28195"/>
                  </a:cubicBezTo>
                  <a:cubicBezTo>
                    <a:pt x="26175" y="28216"/>
                    <a:pt x="26133" y="28300"/>
                    <a:pt x="26196" y="28300"/>
                  </a:cubicBezTo>
                  <a:cubicBezTo>
                    <a:pt x="26259" y="28279"/>
                    <a:pt x="26301" y="28216"/>
                    <a:pt x="26280" y="28152"/>
                  </a:cubicBezTo>
                  <a:cubicBezTo>
                    <a:pt x="26259" y="28110"/>
                    <a:pt x="26175" y="28152"/>
                    <a:pt x="26175" y="28047"/>
                  </a:cubicBezTo>
                  <a:cubicBezTo>
                    <a:pt x="26259" y="27963"/>
                    <a:pt x="26217" y="27774"/>
                    <a:pt x="26407" y="27711"/>
                  </a:cubicBezTo>
                  <a:lnTo>
                    <a:pt x="26470" y="27753"/>
                  </a:lnTo>
                  <a:cubicBezTo>
                    <a:pt x="26491" y="27648"/>
                    <a:pt x="26554" y="27564"/>
                    <a:pt x="26659" y="27522"/>
                  </a:cubicBezTo>
                  <a:cubicBezTo>
                    <a:pt x="26659" y="27501"/>
                    <a:pt x="26638" y="27480"/>
                    <a:pt x="26680" y="27480"/>
                  </a:cubicBezTo>
                  <a:cubicBezTo>
                    <a:pt x="26691" y="27474"/>
                    <a:pt x="26699" y="27471"/>
                    <a:pt x="26705" y="27471"/>
                  </a:cubicBezTo>
                  <a:cubicBezTo>
                    <a:pt x="26722" y="27471"/>
                    <a:pt x="26722" y="27491"/>
                    <a:pt x="26722" y="27522"/>
                  </a:cubicBezTo>
                  <a:cubicBezTo>
                    <a:pt x="26743" y="27501"/>
                    <a:pt x="26764" y="27480"/>
                    <a:pt x="26764" y="27480"/>
                  </a:cubicBezTo>
                  <a:cubicBezTo>
                    <a:pt x="26827" y="27417"/>
                    <a:pt x="26701" y="27354"/>
                    <a:pt x="26764" y="27269"/>
                  </a:cubicBezTo>
                  <a:cubicBezTo>
                    <a:pt x="26764" y="27248"/>
                    <a:pt x="26743" y="27227"/>
                    <a:pt x="26722" y="27206"/>
                  </a:cubicBezTo>
                  <a:cubicBezTo>
                    <a:pt x="26743" y="27122"/>
                    <a:pt x="26827" y="27122"/>
                    <a:pt x="26827" y="27059"/>
                  </a:cubicBezTo>
                  <a:cubicBezTo>
                    <a:pt x="26848" y="26933"/>
                    <a:pt x="26932" y="26828"/>
                    <a:pt x="27058" y="26765"/>
                  </a:cubicBezTo>
                  <a:cubicBezTo>
                    <a:pt x="27163" y="26660"/>
                    <a:pt x="27206" y="26492"/>
                    <a:pt x="27185" y="26344"/>
                  </a:cubicBezTo>
                  <a:cubicBezTo>
                    <a:pt x="27416" y="25861"/>
                    <a:pt x="27794" y="25419"/>
                    <a:pt x="28236" y="25104"/>
                  </a:cubicBezTo>
                  <a:cubicBezTo>
                    <a:pt x="28215" y="25062"/>
                    <a:pt x="28194" y="25020"/>
                    <a:pt x="28194" y="25020"/>
                  </a:cubicBezTo>
                  <a:cubicBezTo>
                    <a:pt x="28551" y="24725"/>
                    <a:pt x="28866" y="24389"/>
                    <a:pt x="29140" y="24011"/>
                  </a:cubicBezTo>
                  <a:cubicBezTo>
                    <a:pt x="29182" y="23779"/>
                    <a:pt x="29266" y="23569"/>
                    <a:pt x="29371" y="23380"/>
                  </a:cubicBezTo>
                  <a:cubicBezTo>
                    <a:pt x="29413" y="23233"/>
                    <a:pt x="29518" y="23107"/>
                    <a:pt x="29644" y="23001"/>
                  </a:cubicBezTo>
                  <a:cubicBezTo>
                    <a:pt x="29728" y="22959"/>
                    <a:pt x="29792" y="22854"/>
                    <a:pt x="29792" y="22749"/>
                  </a:cubicBezTo>
                  <a:cubicBezTo>
                    <a:pt x="29826" y="22766"/>
                    <a:pt x="29860" y="22797"/>
                    <a:pt x="29905" y="22797"/>
                  </a:cubicBezTo>
                  <a:cubicBezTo>
                    <a:pt x="29915" y="22797"/>
                    <a:pt x="29927" y="22795"/>
                    <a:pt x="29939" y="22791"/>
                  </a:cubicBezTo>
                  <a:cubicBezTo>
                    <a:pt x="30212" y="22497"/>
                    <a:pt x="30338" y="22097"/>
                    <a:pt x="30569" y="21740"/>
                  </a:cubicBezTo>
                  <a:cubicBezTo>
                    <a:pt x="30759" y="21614"/>
                    <a:pt x="30801" y="21593"/>
                    <a:pt x="30822" y="21488"/>
                  </a:cubicBezTo>
                  <a:cubicBezTo>
                    <a:pt x="30864" y="21383"/>
                    <a:pt x="30906" y="21277"/>
                    <a:pt x="30969" y="21193"/>
                  </a:cubicBezTo>
                  <a:cubicBezTo>
                    <a:pt x="31095" y="21004"/>
                    <a:pt x="31200" y="20794"/>
                    <a:pt x="31284" y="20584"/>
                  </a:cubicBezTo>
                  <a:cubicBezTo>
                    <a:pt x="31326" y="20437"/>
                    <a:pt x="31389" y="20310"/>
                    <a:pt x="31452" y="20163"/>
                  </a:cubicBezTo>
                  <a:cubicBezTo>
                    <a:pt x="31473" y="20142"/>
                    <a:pt x="31495" y="20100"/>
                    <a:pt x="31537" y="20079"/>
                  </a:cubicBezTo>
                  <a:lnTo>
                    <a:pt x="31600" y="20121"/>
                  </a:lnTo>
                  <a:cubicBezTo>
                    <a:pt x="31747" y="19932"/>
                    <a:pt x="31894" y="19722"/>
                    <a:pt x="31999" y="19511"/>
                  </a:cubicBezTo>
                  <a:cubicBezTo>
                    <a:pt x="32357" y="19217"/>
                    <a:pt x="32588" y="18860"/>
                    <a:pt x="32882" y="18586"/>
                  </a:cubicBezTo>
                  <a:cubicBezTo>
                    <a:pt x="32861" y="18544"/>
                    <a:pt x="32840" y="18523"/>
                    <a:pt x="32840" y="18502"/>
                  </a:cubicBezTo>
                  <a:cubicBezTo>
                    <a:pt x="32861" y="18334"/>
                    <a:pt x="32924" y="18187"/>
                    <a:pt x="33008" y="18040"/>
                  </a:cubicBezTo>
                  <a:cubicBezTo>
                    <a:pt x="33176" y="17851"/>
                    <a:pt x="33261" y="17619"/>
                    <a:pt x="33261" y="17367"/>
                  </a:cubicBezTo>
                  <a:cubicBezTo>
                    <a:pt x="33597" y="17178"/>
                    <a:pt x="33870" y="16904"/>
                    <a:pt x="34059" y="16547"/>
                  </a:cubicBezTo>
                  <a:cubicBezTo>
                    <a:pt x="34102" y="16421"/>
                    <a:pt x="34207" y="16379"/>
                    <a:pt x="34270" y="16295"/>
                  </a:cubicBezTo>
                  <a:lnTo>
                    <a:pt x="34375" y="16358"/>
                  </a:lnTo>
                  <a:cubicBezTo>
                    <a:pt x="34438" y="16295"/>
                    <a:pt x="34312" y="16211"/>
                    <a:pt x="34438" y="16190"/>
                  </a:cubicBezTo>
                  <a:cubicBezTo>
                    <a:pt x="34543" y="16169"/>
                    <a:pt x="34564" y="16063"/>
                    <a:pt x="34606" y="16000"/>
                  </a:cubicBezTo>
                  <a:cubicBezTo>
                    <a:pt x="34690" y="15832"/>
                    <a:pt x="34816" y="15664"/>
                    <a:pt x="34943" y="15538"/>
                  </a:cubicBezTo>
                  <a:cubicBezTo>
                    <a:pt x="35069" y="15412"/>
                    <a:pt x="35153" y="15265"/>
                    <a:pt x="35195" y="15117"/>
                  </a:cubicBezTo>
                  <a:cubicBezTo>
                    <a:pt x="35279" y="14907"/>
                    <a:pt x="35405" y="14718"/>
                    <a:pt x="35552" y="14550"/>
                  </a:cubicBezTo>
                  <a:cubicBezTo>
                    <a:pt x="35636" y="14424"/>
                    <a:pt x="35762" y="14339"/>
                    <a:pt x="35868" y="14234"/>
                  </a:cubicBezTo>
                  <a:cubicBezTo>
                    <a:pt x="36036" y="14024"/>
                    <a:pt x="36204" y="13793"/>
                    <a:pt x="36351" y="13541"/>
                  </a:cubicBezTo>
                  <a:cubicBezTo>
                    <a:pt x="36498" y="13309"/>
                    <a:pt x="36709" y="13141"/>
                    <a:pt x="36961" y="13057"/>
                  </a:cubicBezTo>
                  <a:cubicBezTo>
                    <a:pt x="37045" y="12763"/>
                    <a:pt x="37276" y="12615"/>
                    <a:pt x="37465" y="12426"/>
                  </a:cubicBezTo>
                  <a:cubicBezTo>
                    <a:pt x="37360" y="12300"/>
                    <a:pt x="37655" y="12195"/>
                    <a:pt x="37486" y="12048"/>
                  </a:cubicBezTo>
                  <a:cubicBezTo>
                    <a:pt x="37571" y="11964"/>
                    <a:pt x="37697" y="11880"/>
                    <a:pt x="37718" y="11753"/>
                  </a:cubicBezTo>
                  <a:cubicBezTo>
                    <a:pt x="37760" y="11585"/>
                    <a:pt x="37907" y="11480"/>
                    <a:pt x="37970" y="11333"/>
                  </a:cubicBezTo>
                  <a:cubicBezTo>
                    <a:pt x="38201" y="11228"/>
                    <a:pt x="38285" y="10997"/>
                    <a:pt x="38433" y="10849"/>
                  </a:cubicBezTo>
                  <a:cubicBezTo>
                    <a:pt x="38454" y="10849"/>
                    <a:pt x="38454" y="10807"/>
                    <a:pt x="38454" y="10807"/>
                  </a:cubicBezTo>
                  <a:lnTo>
                    <a:pt x="38390" y="10702"/>
                  </a:lnTo>
                  <a:cubicBezTo>
                    <a:pt x="38580" y="10597"/>
                    <a:pt x="38643" y="10366"/>
                    <a:pt x="38832" y="10261"/>
                  </a:cubicBezTo>
                  <a:lnTo>
                    <a:pt x="38790" y="10177"/>
                  </a:lnTo>
                  <a:cubicBezTo>
                    <a:pt x="38895" y="10093"/>
                    <a:pt x="38979" y="9966"/>
                    <a:pt x="39042" y="9840"/>
                  </a:cubicBezTo>
                  <a:cubicBezTo>
                    <a:pt x="39126" y="9609"/>
                    <a:pt x="39274" y="9420"/>
                    <a:pt x="39484" y="9294"/>
                  </a:cubicBezTo>
                  <a:cubicBezTo>
                    <a:pt x="39547" y="9167"/>
                    <a:pt x="39673" y="9125"/>
                    <a:pt x="39757" y="9020"/>
                  </a:cubicBezTo>
                  <a:cubicBezTo>
                    <a:pt x="39862" y="8873"/>
                    <a:pt x="39988" y="8705"/>
                    <a:pt x="40114" y="8579"/>
                  </a:cubicBezTo>
                  <a:cubicBezTo>
                    <a:pt x="40241" y="8411"/>
                    <a:pt x="40388" y="8305"/>
                    <a:pt x="40535" y="8158"/>
                  </a:cubicBezTo>
                  <a:lnTo>
                    <a:pt x="40535" y="7969"/>
                  </a:lnTo>
                  <a:cubicBezTo>
                    <a:pt x="40661" y="7906"/>
                    <a:pt x="40745" y="7822"/>
                    <a:pt x="40787" y="7696"/>
                  </a:cubicBezTo>
                  <a:cubicBezTo>
                    <a:pt x="40892" y="7528"/>
                    <a:pt x="41040" y="7380"/>
                    <a:pt x="41208" y="7296"/>
                  </a:cubicBezTo>
                  <a:cubicBezTo>
                    <a:pt x="41247" y="7277"/>
                    <a:pt x="41268" y="7238"/>
                    <a:pt x="41271" y="7199"/>
                  </a:cubicBezTo>
                  <a:lnTo>
                    <a:pt x="41271" y="7199"/>
                  </a:lnTo>
                  <a:cubicBezTo>
                    <a:pt x="41271" y="7204"/>
                    <a:pt x="41271" y="7208"/>
                    <a:pt x="41271" y="7212"/>
                  </a:cubicBezTo>
                  <a:cubicBezTo>
                    <a:pt x="41376" y="7191"/>
                    <a:pt x="41292" y="7086"/>
                    <a:pt x="41355" y="7023"/>
                  </a:cubicBezTo>
                  <a:cubicBezTo>
                    <a:pt x="41397" y="6939"/>
                    <a:pt x="41565" y="6960"/>
                    <a:pt x="41565" y="6855"/>
                  </a:cubicBezTo>
                  <a:cubicBezTo>
                    <a:pt x="41586" y="6666"/>
                    <a:pt x="41712" y="6602"/>
                    <a:pt x="41838" y="6518"/>
                  </a:cubicBezTo>
                  <a:cubicBezTo>
                    <a:pt x="41902" y="6476"/>
                    <a:pt x="41944" y="6434"/>
                    <a:pt x="41986" y="6392"/>
                  </a:cubicBezTo>
                  <a:cubicBezTo>
                    <a:pt x="42091" y="6203"/>
                    <a:pt x="42238" y="6035"/>
                    <a:pt x="42364" y="5888"/>
                  </a:cubicBezTo>
                  <a:cubicBezTo>
                    <a:pt x="42469" y="5783"/>
                    <a:pt x="42511" y="5635"/>
                    <a:pt x="42511" y="5509"/>
                  </a:cubicBezTo>
                  <a:cubicBezTo>
                    <a:pt x="42658" y="5299"/>
                    <a:pt x="42827" y="5110"/>
                    <a:pt x="43016" y="4921"/>
                  </a:cubicBezTo>
                  <a:cubicBezTo>
                    <a:pt x="43121" y="4857"/>
                    <a:pt x="43184" y="4773"/>
                    <a:pt x="43268" y="4689"/>
                  </a:cubicBezTo>
                  <a:cubicBezTo>
                    <a:pt x="43436" y="4458"/>
                    <a:pt x="43605" y="4248"/>
                    <a:pt x="43815" y="4059"/>
                  </a:cubicBezTo>
                  <a:cubicBezTo>
                    <a:pt x="43857" y="4016"/>
                    <a:pt x="43899" y="3974"/>
                    <a:pt x="43920" y="3932"/>
                  </a:cubicBezTo>
                  <a:cubicBezTo>
                    <a:pt x="44025" y="3743"/>
                    <a:pt x="44130" y="3596"/>
                    <a:pt x="44277" y="3470"/>
                  </a:cubicBezTo>
                  <a:cubicBezTo>
                    <a:pt x="44340" y="3428"/>
                    <a:pt x="44382" y="3344"/>
                    <a:pt x="44382" y="3260"/>
                  </a:cubicBezTo>
                  <a:cubicBezTo>
                    <a:pt x="44551" y="3154"/>
                    <a:pt x="44698" y="3007"/>
                    <a:pt x="44845" y="2860"/>
                  </a:cubicBezTo>
                  <a:cubicBezTo>
                    <a:pt x="44971" y="2713"/>
                    <a:pt x="45118" y="2566"/>
                    <a:pt x="45286" y="2461"/>
                  </a:cubicBezTo>
                  <a:cubicBezTo>
                    <a:pt x="45308" y="2229"/>
                    <a:pt x="45518" y="2103"/>
                    <a:pt x="45602" y="1935"/>
                  </a:cubicBezTo>
                  <a:cubicBezTo>
                    <a:pt x="45707" y="1746"/>
                    <a:pt x="45791" y="1578"/>
                    <a:pt x="45875" y="1409"/>
                  </a:cubicBezTo>
                  <a:lnTo>
                    <a:pt x="45959" y="1430"/>
                  </a:lnTo>
                  <a:cubicBezTo>
                    <a:pt x="45980" y="1346"/>
                    <a:pt x="45938" y="1220"/>
                    <a:pt x="46022" y="1157"/>
                  </a:cubicBezTo>
                  <a:cubicBezTo>
                    <a:pt x="45959" y="1115"/>
                    <a:pt x="45980" y="1031"/>
                    <a:pt x="45896" y="1010"/>
                  </a:cubicBezTo>
                  <a:cubicBezTo>
                    <a:pt x="45885" y="1008"/>
                    <a:pt x="45874" y="1008"/>
                    <a:pt x="45864" y="1008"/>
                  </a:cubicBezTo>
                  <a:cubicBezTo>
                    <a:pt x="45736" y="1008"/>
                    <a:pt x="45655" y="1118"/>
                    <a:pt x="45539" y="1157"/>
                  </a:cubicBezTo>
                  <a:cubicBezTo>
                    <a:pt x="45497" y="1241"/>
                    <a:pt x="45455" y="1346"/>
                    <a:pt x="45455" y="1452"/>
                  </a:cubicBezTo>
                  <a:cubicBezTo>
                    <a:pt x="45425" y="1445"/>
                    <a:pt x="45399" y="1442"/>
                    <a:pt x="45374" y="1442"/>
                  </a:cubicBezTo>
                  <a:cubicBezTo>
                    <a:pt x="45238" y="1442"/>
                    <a:pt x="45159" y="1531"/>
                    <a:pt x="45034" y="1620"/>
                  </a:cubicBezTo>
                  <a:cubicBezTo>
                    <a:pt x="44908" y="1725"/>
                    <a:pt x="44866" y="1914"/>
                    <a:pt x="44698" y="1935"/>
                  </a:cubicBezTo>
                  <a:cubicBezTo>
                    <a:pt x="44635" y="1998"/>
                    <a:pt x="44698" y="2082"/>
                    <a:pt x="44593" y="2145"/>
                  </a:cubicBezTo>
                  <a:cubicBezTo>
                    <a:pt x="44509" y="2166"/>
                    <a:pt x="44446" y="2250"/>
                    <a:pt x="44361" y="2314"/>
                  </a:cubicBezTo>
                  <a:cubicBezTo>
                    <a:pt x="44382" y="2461"/>
                    <a:pt x="44193" y="2461"/>
                    <a:pt x="44172" y="2524"/>
                  </a:cubicBezTo>
                  <a:cubicBezTo>
                    <a:pt x="44151" y="2587"/>
                    <a:pt x="44172" y="2629"/>
                    <a:pt x="44151" y="2650"/>
                  </a:cubicBezTo>
                  <a:cubicBezTo>
                    <a:pt x="43962" y="2734"/>
                    <a:pt x="43773" y="2881"/>
                    <a:pt x="43626" y="3049"/>
                  </a:cubicBezTo>
                  <a:cubicBezTo>
                    <a:pt x="43584" y="3112"/>
                    <a:pt x="43541" y="3176"/>
                    <a:pt x="43478" y="3218"/>
                  </a:cubicBezTo>
                  <a:cubicBezTo>
                    <a:pt x="43163" y="3407"/>
                    <a:pt x="42911" y="3680"/>
                    <a:pt x="42743" y="3974"/>
                  </a:cubicBezTo>
                  <a:cubicBezTo>
                    <a:pt x="42679" y="4080"/>
                    <a:pt x="42616" y="4143"/>
                    <a:pt x="42532" y="4206"/>
                  </a:cubicBezTo>
                  <a:cubicBezTo>
                    <a:pt x="42427" y="4269"/>
                    <a:pt x="42322" y="4353"/>
                    <a:pt x="42259" y="4458"/>
                  </a:cubicBezTo>
                  <a:cubicBezTo>
                    <a:pt x="42238" y="4500"/>
                    <a:pt x="42175" y="4521"/>
                    <a:pt x="42154" y="4605"/>
                  </a:cubicBezTo>
                  <a:cubicBezTo>
                    <a:pt x="42154" y="4710"/>
                    <a:pt x="42028" y="4689"/>
                    <a:pt x="41986" y="4752"/>
                  </a:cubicBezTo>
                  <a:cubicBezTo>
                    <a:pt x="41860" y="4921"/>
                    <a:pt x="41733" y="5110"/>
                    <a:pt x="41607" y="5299"/>
                  </a:cubicBezTo>
                  <a:cubicBezTo>
                    <a:pt x="41586" y="5320"/>
                    <a:pt x="41607" y="5383"/>
                    <a:pt x="41565" y="5404"/>
                  </a:cubicBezTo>
                  <a:lnTo>
                    <a:pt x="41460" y="5404"/>
                  </a:lnTo>
                  <a:cubicBezTo>
                    <a:pt x="41397" y="5467"/>
                    <a:pt x="41439" y="5509"/>
                    <a:pt x="41418" y="5551"/>
                  </a:cubicBezTo>
                  <a:cubicBezTo>
                    <a:pt x="41187" y="5698"/>
                    <a:pt x="40998" y="5888"/>
                    <a:pt x="40808" y="6098"/>
                  </a:cubicBezTo>
                  <a:cubicBezTo>
                    <a:pt x="40598" y="6308"/>
                    <a:pt x="40430" y="6602"/>
                    <a:pt x="40241" y="6813"/>
                  </a:cubicBezTo>
                  <a:cubicBezTo>
                    <a:pt x="40030" y="7023"/>
                    <a:pt x="39862" y="7233"/>
                    <a:pt x="39652" y="7443"/>
                  </a:cubicBezTo>
                  <a:cubicBezTo>
                    <a:pt x="39526" y="7612"/>
                    <a:pt x="39379" y="7780"/>
                    <a:pt x="39274" y="7969"/>
                  </a:cubicBezTo>
                  <a:cubicBezTo>
                    <a:pt x="39105" y="8200"/>
                    <a:pt x="38853" y="8369"/>
                    <a:pt x="38748" y="8621"/>
                  </a:cubicBezTo>
                  <a:lnTo>
                    <a:pt x="38601" y="8621"/>
                  </a:lnTo>
                  <a:cubicBezTo>
                    <a:pt x="38559" y="8663"/>
                    <a:pt x="38643" y="8684"/>
                    <a:pt x="38601" y="8726"/>
                  </a:cubicBezTo>
                  <a:cubicBezTo>
                    <a:pt x="38433" y="8936"/>
                    <a:pt x="38264" y="9146"/>
                    <a:pt x="38117" y="9378"/>
                  </a:cubicBezTo>
                  <a:cubicBezTo>
                    <a:pt x="38096" y="9441"/>
                    <a:pt x="37949" y="9441"/>
                    <a:pt x="37949" y="9546"/>
                  </a:cubicBezTo>
                  <a:cubicBezTo>
                    <a:pt x="37970" y="9693"/>
                    <a:pt x="37781" y="9714"/>
                    <a:pt x="37760" y="9861"/>
                  </a:cubicBezTo>
                  <a:cubicBezTo>
                    <a:pt x="37760" y="10029"/>
                    <a:pt x="37613" y="10093"/>
                    <a:pt x="37528" y="10177"/>
                  </a:cubicBezTo>
                  <a:cubicBezTo>
                    <a:pt x="37402" y="10324"/>
                    <a:pt x="37234" y="10471"/>
                    <a:pt x="37087" y="10618"/>
                  </a:cubicBezTo>
                  <a:cubicBezTo>
                    <a:pt x="37045" y="10681"/>
                    <a:pt x="37003" y="10744"/>
                    <a:pt x="36940" y="10807"/>
                  </a:cubicBezTo>
                  <a:cubicBezTo>
                    <a:pt x="36793" y="11102"/>
                    <a:pt x="36603" y="11396"/>
                    <a:pt x="36414" y="11648"/>
                  </a:cubicBezTo>
                  <a:cubicBezTo>
                    <a:pt x="36393" y="11774"/>
                    <a:pt x="36246" y="11753"/>
                    <a:pt x="36204" y="11880"/>
                  </a:cubicBezTo>
                  <a:cubicBezTo>
                    <a:pt x="36120" y="12069"/>
                    <a:pt x="35973" y="12216"/>
                    <a:pt x="35783" y="12279"/>
                  </a:cubicBezTo>
                  <a:cubicBezTo>
                    <a:pt x="35783" y="12295"/>
                    <a:pt x="35759" y="12335"/>
                    <a:pt x="35748" y="12335"/>
                  </a:cubicBezTo>
                  <a:cubicBezTo>
                    <a:pt x="35744" y="12335"/>
                    <a:pt x="35741" y="12331"/>
                    <a:pt x="35741" y="12321"/>
                  </a:cubicBezTo>
                  <a:cubicBezTo>
                    <a:pt x="35741" y="12279"/>
                    <a:pt x="35762" y="12279"/>
                    <a:pt x="35783" y="12279"/>
                  </a:cubicBezTo>
                  <a:cubicBezTo>
                    <a:pt x="35826" y="12090"/>
                    <a:pt x="35910" y="11922"/>
                    <a:pt x="36015" y="11796"/>
                  </a:cubicBezTo>
                  <a:cubicBezTo>
                    <a:pt x="36141" y="11585"/>
                    <a:pt x="36225" y="11375"/>
                    <a:pt x="36351" y="11186"/>
                  </a:cubicBezTo>
                  <a:cubicBezTo>
                    <a:pt x="36477" y="10997"/>
                    <a:pt x="36603" y="10786"/>
                    <a:pt x="36666" y="10576"/>
                  </a:cubicBezTo>
                  <a:lnTo>
                    <a:pt x="37003" y="10345"/>
                  </a:lnTo>
                  <a:cubicBezTo>
                    <a:pt x="37045" y="10282"/>
                    <a:pt x="37024" y="10177"/>
                    <a:pt x="37108" y="10135"/>
                  </a:cubicBezTo>
                  <a:cubicBezTo>
                    <a:pt x="37276" y="9966"/>
                    <a:pt x="37423" y="9777"/>
                    <a:pt x="37528" y="9567"/>
                  </a:cubicBezTo>
                  <a:cubicBezTo>
                    <a:pt x="37571" y="9483"/>
                    <a:pt x="37718" y="9420"/>
                    <a:pt x="37676" y="9273"/>
                  </a:cubicBezTo>
                  <a:cubicBezTo>
                    <a:pt x="37781" y="9210"/>
                    <a:pt x="37781" y="9062"/>
                    <a:pt x="37928" y="9041"/>
                  </a:cubicBezTo>
                  <a:cubicBezTo>
                    <a:pt x="37949" y="9041"/>
                    <a:pt x="37949" y="8999"/>
                    <a:pt x="37949" y="8978"/>
                  </a:cubicBezTo>
                  <a:cubicBezTo>
                    <a:pt x="37928" y="8852"/>
                    <a:pt x="38012" y="8852"/>
                    <a:pt x="38117" y="8810"/>
                  </a:cubicBezTo>
                  <a:cubicBezTo>
                    <a:pt x="38222" y="8747"/>
                    <a:pt x="38075" y="8642"/>
                    <a:pt x="38201" y="8579"/>
                  </a:cubicBezTo>
                  <a:cubicBezTo>
                    <a:pt x="38327" y="8537"/>
                    <a:pt x="38369" y="8411"/>
                    <a:pt x="38454" y="8305"/>
                  </a:cubicBezTo>
                  <a:cubicBezTo>
                    <a:pt x="38517" y="8158"/>
                    <a:pt x="38622" y="8053"/>
                    <a:pt x="38706" y="7948"/>
                  </a:cubicBezTo>
                  <a:lnTo>
                    <a:pt x="38790" y="7990"/>
                  </a:lnTo>
                  <a:cubicBezTo>
                    <a:pt x="38790" y="7885"/>
                    <a:pt x="38895" y="7843"/>
                    <a:pt x="38937" y="7780"/>
                  </a:cubicBezTo>
                  <a:cubicBezTo>
                    <a:pt x="38895" y="7738"/>
                    <a:pt x="38874" y="7717"/>
                    <a:pt x="38895" y="7696"/>
                  </a:cubicBezTo>
                  <a:cubicBezTo>
                    <a:pt x="39000" y="7612"/>
                    <a:pt x="39126" y="7591"/>
                    <a:pt x="39168" y="7464"/>
                  </a:cubicBezTo>
                  <a:cubicBezTo>
                    <a:pt x="39168" y="7443"/>
                    <a:pt x="39126" y="7422"/>
                    <a:pt x="39126" y="7422"/>
                  </a:cubicBezTo>
                  <a:lnTo>
                    <a:pt x="39358" y="7170"/>
                  </a:lnTo>
                  <a:cubicBezTo>
                    <a:pt x="39589" y="6897"/>
                    <a:pt x="39736" y="6624"/>
                    <a:pt x="40009" y="6371"/>
                  </a:cubicBezTo>
                  <a:cubicBezTo>
                    <a:pt x="40325" y="6077"/>
                    <a:pt x="40619" y="5740"/>
                    <a:pt x="40913" y="5404"/>
                  </a:cubicBezTo>
                  <a:cubicBezTo>
                    <a:pt x="41019" y="5299"/>
                    <a:pt x="41124" y="5194"/>
                    <a:pt x="41187" y="5068"/>
                  </a:cubicBezTo>
                  <a:cubicBezTo>
                    <a:pt x="41397" y="4710"/>
                    <a:pt x="41649" y="4374"/>
                    <a:pt x="41965" y="4080"/>
                  </a:cubicBezTo>
                  <a:cubicBezTo>
                    <a:pt x="42049" y="3974"/>
                    <a:pt x="42133" y="3890"/>
                    <a:pt x="42217" y="3785"/>
                  </a:cubicBezTo>
                  <a:cubicBezTo>
                    <a:pt x="42364" y="3554"/>
                    <a:pt x="42532" y="3323"/>
                    <a:pt x="42722" y="3133"/>
                  </a:cubicBezTo>
                  <a:cubicBezTo>
                    <a:pt x="42890" y="2986"/>
                    <a:pt x="43058" y="2797"/>
                    <a:pt x="43205" y="2608"/>
                  </a:cubicBezTo>
                  <a:cubicBezTo>
                    <a:pt x="43310" y="2503"/>
                    <a:pt x="43436" y="2398"/>
                    <a:pt x="43562" y="2314"/>
                  </a:cubicBezTo>
                  <a:cubicBezTo>
                    <a:pt x="43731" y="2103"/>
                    <a:pt x="43962" y="1935"/>
                    <a:pt x="44109" y="1746"/>
                  </a:cubicBezTo>
                  <a:cubicBezTo>
                    <a:pt x="44277" y="1536"/>
                    <a:pt x="44382" y="1325"/>
                    <a:pt x="44551" y="1136"/>
                  </a:cubicBezTo>
                  <a:cubicBezTo>
                    <a:pt x="44740" y="926"/>
                    <a:pt x="44761" y="653"/>
                    <a:pt x="44971" y="463"/>
                  </a:cubicBezTo>
                  <a:lnTo>
                    <a:pt x="44929" y="400"/>
                  </a:lnTo>
                  <a:cubicBezTo>
                    <a:pt x="44992" y="358"/>
                    <a:pt x="44971" y="274"/>
                    <a:pt x="45034" y="211"/>
                  </a:cubicBezTo>
                  <a:cubicBezTo>
                    <a:pt x="44971" y="148"/>
                    <a:pt x="44971" y="43"/>
                    <a:pt x="4488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6"/>
            <p:cNvSpPr/>
            <p:nvPr/>
          </p:nvSpPr>
          <p:spPr>
            <a:xfrm>
              <a:off x="1768774" y="2961131"/>
              <a:ext cx="451636" cy="691374"/>
            </a:xfrm>
            <a:custGeom>
              <a:avLst/>
              <a:gdLst/>
              <a:ahLst/>
              <a:cxnLst/>
              <a:rect l="l" t="t" r="r" b="b"/>
              <a:pathLst>
                <a:path w="43795" h="66018" extrusionOk="0">
                  <a:moveTo>
                    <a:pt x="41908" y="1416"/>
                  </a:moveTo>
                  <a:cubicBezTo>
                    <a:pt x="41913" y="1416"/>
                    <a:pt x="41918" y="1420"/>
                    <a:pt x="41923" y="1430"/>
                  </a:cubicBezTo>
                  <a:cubicBezTo>
                    <a:pt x="41923" y="1464"/>
                    <a:pt x="41909" y="1471"/>
                    <a:pt x="41881" y="1472"/>
                  </a:cubicBezTo>
                  <a:lnTo>
                    <a:pt x="41881" y="1472"/>
                  </a:lnTo>
                  <a:cubicBezTo>
                    <a:pt x="41881" y="1456"/>
                    <a:pt x="41893" y="1416"/>
                    <a:pt x="41908" y="1416"/>
                  </a:cubicBezTo>
                  <a:close/>
                  <a:moveTo>
                    <a:pt x="41629" y="1872"/>
                  </a:moveTo>
                  <a:cubicBezTo>
                    <a:pt x="41650" y="1872"/>
                    <a:pt x="41650" y="1893"/>
                    <a:pt x="41650" y="1893"/>
                  </a:cubicBezTo>
                  <a:lnTo>
                    <a:pt x="41629" y="1914"/>
                  </a:lnTo>
                  <a:cubicBezTo>
                    <a:pt x="41629" y="1914"/>
                    <a:pt x="41608" y="1914"/>
                    <a:pt x="41608" y="1893"/>
                  </a:cubicBezTo>
                  <a:cubicBezTo>
                    <a:pt x="41608" y="1872"/>
                    <a:pt x="41608" y="1872"/>
                    <a:pt x="41629" y="1872"/>
                  </a:cubicBezTo>
                  <a:close/>
                  <a:moveTo>
                    <a:pt x="42428" y="2187"/>
                  </a:moveTo>
                  <a:cubicBezTo>
                    <a:pt x="42449" y="2187"/>
                    <a:pt x="42449" y="2208"/>
                    <a:pt x="42449" y="2208"/>
                  </a:cubicBezTo>
                  <a:lnTo>
                    <a:pt x="42428" y="2229"/>
                  </a:lnTo>
                  <a:lnTo>
                    <a:pt x="42407" y="2208"/>
                  </a:lnTo>
                  <a:cubicBezTo>
                    <a:pt x="42428" y="2187"/>
                    <a:pt x="42428" y="2187"/>
                    <a:pt x="42428" y="2187"/>
                  </a:cubicBezTo>
                  <a:close/>
                  <a:moveTo>
                    <a:pt x="42066" y="2836"/>
                  </a:moveTo>
                  <a:cubicBezTo>
                    <a:pt x="42077" y="2836"/>
                    <a:pt x="42088" y="2838"/>
                    <a:pt x="42099" y="2838"/>
                  </a:cubicBezTo>
                  <a:lnTo>
                    <a:pt x="42099" y="2838"/>
                  </a:lnTo>
                  <a:cubicBezTo>
                    <a:pt x="42096" y="2839"/>
                    <a:pt x="42094" y="2839"/>
                    <a:pt x="42091" y="2839"/>
                  </a:cubicBezTo>
                  <a:cubicBezTo>
                    <a:pt x="42091" y="2902"/>
                    <a:pt x="42049" y="2902"/>
                    <a:pt x="41986" y="2902"/>
                  </a:cubicBezTo>
                  <a:cubicBezTo>
                    <a:pt x="42000" y="2846"/>
                    <a:pt x="42033" y="2836"/>
                    <a:pt x="42066" y="2836"/>
                  </a:cubicBezTo>
                  <a:close/>
                  <a:moveTo>
                    <a:pt x="41944" y="2986"/>
                  </a:moveTo>
                  <a:lnTo>
                    <a:pt x="41965" y="3007"/>
                  </a:lnTo>
                  <a:cubicBezTo>
                    <a:pt x="41944" y="3028"/>
                    <a:pt x="41965" y="3028"/>
                    <a:pt x="41944" y="3028"/>
                  </a:cubicBezTo>
                  <a:cubicBezTo>
                    <a:pt x="41923" y="3028"/>
                    <a:pt x="41923" y="3028"/>
                    <a:pt x="41923" y="3007"/>
                  </a:cubicBezTo>
                  <a:cubicBezTo>
                    <a:pt x="41923" y="3007"/>
                    <a:pt x="41944" y="2986"/>
                    <a:pt x="41944" y="2986"/>
                  </a:cubicBezTo>
                  <a:close/>
                  <a:moveTo>
                    <a:pt x="41755" y="3301"/>
                  </a:moveTo>
                  <a:lnTo>
                    <a:pt x="41776" y="3322"/>
                  </a:lnTo>
                  <a:cubicBezTo>
                    <a:pt x="41755" y="3322"/>
                    <a:pt x="41755" y="3343"/>
                    <a:pt x="41755" y="3343"/>
                  </a:cubicBezTo>
                  <a:cubicBezTo>
                    <a:pt x="41734" y="3343"/>
                    <a:pt x="41734" y="3322"/>
                    <a:pt x="41734" y="3322"/>
                  </a:cubicBezTo>
                  <a:cubicBezTo>
                    <a:pt x="41734" y="3322"/>
                    <a:pt x="41755" y="3301"/>
                    <a:pt x="41755" y="3301"/>
                  </a:cubicBezTo>
                  <a:close/>
                  <a:moveTo>
                    <a:pt x="41692" y="3406"/>
                  </a:moveTo>
                  <a:lnTo>
                    <a:pt x="41692" y="3406"/>
                  </a:lnTo>
                  <a:cubicBezTo>
                    <a:pt x="41723" y="3484"/>
                    <a:pt x="41708" y="3528"/>
                    <a:pt x="41655" y="3528"/>
                  </a:cubicBezTo>
                  <a:cubicBezTo>
                    <a:pt x="41637" y="3528"/>
                    <a:pt x="41614" y="3522"/>
                    <a:pt x="41587" y="3512"/>
                  </a:cubicBezTo>
                  <a:cubicBezTo>
                    <a:pt x="41629" y="3470"/>
                    <a:pt x="41650" y="3449"/>
                    <a:pt x="41692" y="3406"/>
                  </a:cubicBezTo>
                  <a:close/>
                  <a:moveTo>
                    <a:pt x="41881" y="3680"/>
                  </a:moveTo>
                  <a:lnTo>
                    <a:pt x="41902" y="3701"/>
                  </a:lnTo>
                  <a:cubicBezTo>
                    <a:pt x="41881" y="3701"/>
                    <a:pt x="41902" y="3722"/>
                    <a:pt x="41881" y="3722"/>
                  </a:cubicBezTo>
                  <a:cubicBezTo>
                    <a:pt x="41860" y="3722"/>
                    <a:pt x="41860" y="3722"/>
                    <a:pt x="41860" y="3701"/>
                  </a:cubicBezTo>
                  <a:cubicBezTo>
                    <a:pt x="41860" y="3680"/>
                    <a:pt x="41881" y="3680"/>
                    <a:pt x="41881" y="3680"/>
                  </a:cubicBezTo>
                  <a:close/>
                  <a:moveTo>
                    <a:pt x="41214" y="4537"/>
                  </a:moveTo>
                  <a:cubicBezTo>
                    <a:pt x="41219" y="4537"/>
                    <a:pt x="41219" y="4542"/>
                    <a:pt x="41208" y="4563"/>
                  </a:cubicBezTo>
                  <a:cubicBezTo>
                    <a:pt x="41208" y="4570"/>
                    <a:pt x="41204" y="4572"/>
                    <a:pt x="41198" y="4572"/>
                  </a:cubicBezTo>
                  <a:cubicBezTo>
                    <a:pt x="41185" y="4572"/>
                    <a:pt x="41166" y="4563"/>
                    <a:pt x="41166" y="4563"/>
                  </a:cubicBezTo>
                  <a:cubicBezTo>
                    <a:pt x="41166" y="4563"/>
                    <a:pt x="41187" y="4542"/>
                    <a:pt x="41187" y="4542"/>
                  </a:cubicBezTo>
                  <a:cubicBezTo>
                    <a:pt x="41198" y="4542"/>
                    <a:pt x="41208" y="4537"/>
                    <a:pt x="41214" y="4537"/>
                  </a:cubicBezTo>
                  <a:close/>
                  <a:moveTo>
                    <a:pt x="41124" y="4668"/>
                  </a:moveTo>
                  <a:cubicBezTo>
                    <a:pt x="41145" y="4668"/>
                    <a:pt x="41145" y="4689"/>
                    <a:pt x="41145" y="4689"/>
                  </a:cubicBezTo>
                  <a:lnTo>
                    <a:pt x="41124" y="4710"/>
                  </a:lnTo>
                  <a:cubicBezTo>
                    <a:pt x="41124" y="4699"/>
                    <a:pt x="41119" y="4699"/>
                    <a:pt x="41114" y="4699"/>
                  </a:cubicBezTo>
                  <a:cubicBezTo>
                    <a:pt x="41109" y="4699"/>
                    <a:pt x="41103" y="4699"/>
                    <a:pt x="41103" y="4689"/>
                  </a:cubicBezTo>
                  <a:cubicBezTo>
                    <a:pt x="41103" y="4668"/>
                    <a:pt x="41124" y="4668"/>
                    <a:pt x="41124" y="4668"/>
                  </a:cubicBezTo>
                  <a:close/>
                  <a:moveTo>
                    <a:pt x="39527" y="4731"/>
                  </a:moveTo>
                  <a:lnTo>
                    <a:pt x="39527" y="4731"/>
                  </a:lnTo>
                  <a:cubicBezTo>
                    <a:pt x="39559" y="4780"/>
                    <a:pt x="39566" y="4829"/>
                    <a:pt x="39500" y="4829"/>
                  </a:cubicBezTo>
                  <a:cubicBezTo>
                    <a:pt x="39480" y="4829"/>
                    <a:pt x="39455" y="4825"/>
                    <a:pt x="39421" y="4815"/>
                  </a:cubicBezTo>
                  <a:lnTo>
                    <a:pt x="39527" y="4731"/>
                  </a:lnTo>
                  <a:close/>
                  <a:moveTo>
                    <a:pt x="41025" y="4927"/>
                  </a:moveTo>
                  <a:cubicBezTo>
                    <a:pt x="41030" y="4927"/>
                    <a:pt x="41035" y="4931"/>
                    <a:pt x="41040" y="4941"/>
                  </a:cubicBezTo>
                  <a:cubicBezTo>
                    <a:pt x="41040" y="4976"/>
                    <a:pt x="41026" y="4982"/>
                    <a:pt x="40998" y="4983"/>
                  </a:cubicBezTo>
                  <a:lnTo>
                    <a:pt x="40998" y="4983"/>
                  </a:lnTo>
                  <a:cubicBezTo>
                    <a:pt x="40998" y="4967"/>
                    <a:pt x="41010" y="4927"/>
                    <a:pt x="41025" y="4927"/>
                  </a:cubicBezTo>
                  <a:close/>
                  <a:moveTo>
                    <a:pt x="40788" y="4815"/>
                  </a:moveTo>
                  <a:cubicBezTo>
                    <a:pt x="40725" y="5151"/>
                    <a:pt x="40557" y="5446"/>
                    <a:pt x="40346" y="5698"/>
                  </a:cubicBezTo>
                  <a:cubicBezTo>
                    <a:pt x="40283" y="5635"/>
                    <a:pt x="40304" y="5572"/>
                    <a:pt x="40346" y="5509"/>
                  </a:cubicBezTo>
                  <a:cubicBezTo>
                    <a:pt x="40367" y="5425"/>
                    <a:pt x="40367" y="5362"/>
                    <a:pt x="40367" y="5299"/>
                  </a:cubicBezTo>
                  <a:cubicBezTo>
                    <a:pt x="40536" y="5151"/>
                    <a:pt x="40683" y="5004"/>
                    <a:pt x="40788" y="4815"/>
                  </a:cubicBezTo>
                  <a:close/>
                  <a:moveTo>
                    <a:pt x="39863" y="6350"/>
                  </a:moveTo>
                  <a:lnTo>
                    <a:pt x="39863" y="6392"/>
                  </a:lnTo>
                  <a:cubicBezTo>
                    <a:pt x="39833" y="6452"/>
                    <a:pt x="39803" y="6502"/>
                    <a:pt x="39749" y="6502"/>
                  </a:cubicBezTo>
                  <a:cubicBezTo>
                    <a:pt x="39728" y="6502"/>
                    <a:pt x="39703" y="6494"/>
                    <a:pt x="39674" y="6476"/>
                  </a:cubicBezTo>
                  <a:cubicBezTo>
                    <a:pt x="39716" y="6371"/>
                    <a:pt x="39800" y="6392"/>
                    <a:pt x="39863" y="6350"/>
                  </a:cubicBezTo>
                  <a:close/>
                  <a:moveTo>
                    <a:pt x="37845" y="6770"/>
                  </a:moveTo>
                  <a:cubicBezTo>
                    <a:pt x="37866" y="6770"/>
                    <a:pt x="37866" y="6791"/>
                    <a:pt x="37866" y="6791"/>
                  </a:cubicBezTo>
                  <a:lnTo>
                    <a:pt x="37845" y="6812"/>
                  </a:lnTo>
                  <a:cubicBezTo>
                    <a:pt x="37845" y="6812"/>
                    <a:pt x="37824" y="6791"/>
                    <a:pt x="37824" y="6791"/>
                  </a:cubicBezTo>
                  <a:cubicBezTo>
                    <a:pt x="37824" y="6770"/>
                    <a:pt x="37845" y="6770"/>
                    <a:pt x="37845" y="6770"/>
                  </a:cubicBezTo>
                  <a:close/>
                  <a:moveTo>
                    <a:pt x="39400" y="7065"/>
                  </a:moveTo>
                  <a:lnTo>
                    <a:pt x="39421" y="7086"/>
                  </a:lnTo>
                  <a:cubicBezTo>
                    <a:pt x="39414" y="7100"/>
                    <a:pt x="39407" y="7104"/>
                    <a:pt x="39401" y="7104"/>
                  </a:cubicBezTo>
                  <a:cubicBezTo>
                    <a:pt x="39389" y="7104"/>
                    <a:pt x="39379" y="7086"/>
                    <a:pt x="39379" y="7086"/>
                  </a:cubicBezTo>
                  <a:cubicBezTo>
                    <a:pt x="39379" y="7086"/>
                    <a:pt x="39400" y="7065"/>
                    <a:pt x="39400" y="7065"/>
                  </a:cubicBezTo>
                  <a:close/>
                  <a:moveTo>
                    <a:pt x="38454" y="8620"/>
                  </a:moveTo>
                  <a:lnTo>
                    <a:pt x="38454" y="8620"/>
                  </a:lnTo>
                  <a:cubicBezTo>
                    <a:pt x="38517" y="8663"/>
                    <a:pt x="38496" y="8684"/>
                    <a:pt x="38475" y="8726"/>
                  </a:cubicBezTo>
                  <a:cubicBezTo>
                    <a:pt x="38433" y="8705"/>
                    <a:pt x="38433" y="8663"/>
                    <a:pt x="38454" y="8620"/>
                  </a:cubicBezTo>
                  <a:close/>
                  <a:moveTo>
                    <a:pt x="37929" y="9188"/>
                  </a:moveTo>
                  <a:lnTo>
                    <a:pt x="37929" y="9188"/>
                  </a:lnTo>
                  <a:cubicBezTo>
                    <a:pt x="37986" y="9304"/>
                    <a:pt x="37921" y="9313"/>
                    <a:pt x="37845" y="9314"/>
                  </a:cubicBezTo>
                  <a:lnTo>
                    <a:pt x="37845" y="9314"/>
                  </a:lnTo>
                  <a:cubicBezTo>
                    <a:pt x="37845" y="9251"/>
                    <a:pt x="37887" y="9230"/>
                    <a:pt x="37929" y="9188"/>
                  </a:cubicBezTo>
                  <a:close/>
                  <a:moveTo>
                    <a:pt x="37821" y="9315"/>
                  </a:moveTo>
                  <a:cubicBezTo>
                    <a:pt x="37816" y="9338"/>
                    <a:pt x="37805" y="9368"/>
                    <a:pt x="37794" y="9368"/>
                  </a:cubicBezTo>
                  <a:cubicBezTo>
                    <a:pt x="37790" y="9368"/>
                    <a:pt x="37786" y="9365"/>
                    <a:pt x="37781" y="9356"/>
                  </a:cubicBezTo>
                  <a:cubicBezTo>
                    <a:pt x="37781" y="9323"/>
                    <a:pt x="37795" y="9316"/>
                    <a:pt x="37821" y="9315"/>
                  </a:cubicBezTo>
                  <a:close/>
                  <a:moveTo>
                    <a:pt x="37697" y="10073"/>
                  </a:moveTo>
                  <a:lnTo>
                    <a:pt x="37697" y="10073"/>
                  </a:lnTo>
                  <a:cubicBezTo>
                    <a:pt x="37696" y="10091"/>
                    <a:pt x="37682" y="10121"/>
                    <a:pt x="37654" y="10131"/>
                  </a:cubicBezTo>
                  <a:lnTo>
                    <a:pt x="37654" y="10131"/>
                  </a:lnTo>
                  <a:cubicBezTo>
                    <a:pt x="37640" y="10098"/>
                    <a:pt x="37665" y="10079"/>
                    <a:pt x="37697" y="10073"/>
                  </a:cubicBezTo>
                  <a:close/>
                  <a:moveTo>
                    <a:pt x="37634" y="10135"/>
                  </a:moveTo>
                  <a:cubicBezTo>
                    <a:pt x="37634" y="10151"/>
                    <a:pt x="37622" y="10190"/>
                    <a:pt x="37607" y="10190"/>
                  </a:cubicBezTo>
                  <a:cubicBezTo>
                    <a:pt x="37602" y="10190"/>
                    <a:pt x="37597" y="10186"/>
                    <a:pt x="37592" y="10176"/>
                  </a:cubicBezTo>
                  <a:cubicBezTo>
                    <a:pt x="37592" y="10142"/>
                    <a:pt x="37606" y="10136"/>
                    <a:pt x="37634" y="10135"/>
                  </a:cubicBezTo>
                  <a:close/>
                  <a:moveTo>
                    <a:pt x="37484" y="10246"/>
                  </a:moveTo>
                  <a:cubicBezTo>
                    <a:pt x="37486" y="10246"/>
                    <a:pt x="37487" y="10250"/>
                    <a:pt x="37487" y="10260"/>
                  </a:cubicBezTo>
                  <a:cubicBezTo>
                    <a:pt x="37508" y="10302"/>
                    <a:pt x="37466" y="10302"/>
                    <a:pt x="37445" y="10302"/>
                  </a:cubicBezTo>
                  <a:cubicBezTo>
                    <a:pt x="37461" y="10286"/>
                    <a:pt x="37477" y="10246"/>
                    <a:pt x="37484" y="10246"/>
                  </a:cubicBezTo>
                  <a:close/>
                  <a:moveTo>
                    <a:pt x="37440" y="10311"/>
                  </a:moveTo>
                  <a:cubicBezTo>
                    <a:pt x="37432" y="10336"/>
                    <a:pt x="37417" y="10358"/>
                    <a:pt x="37409" y="10358"/>
                  </a:cubicBezTo>
                  <a:cubicBezTo>
                    <a:pt x="37405" y="10358"/>
                    <a:pt x="37403" y="10354"/>
                    <a:pt x="37403" y="10344"/>
                  </a:cubicBezTo>
                  <a:cubicBezTo>
                    <a:pt x="37403" y="10312"/>
                    <a:pt x="37428" y="10317"/>
                    <a:pt x="37440" y="10311"/>
                  </a:cubicBezTo>
                  <a:close/>
                  <a:moveTo>
                    <a:pt x="36541" y="11795"/>
                  </a:moveTo>
                  <a:cubicBezTo>
                    <a:pt x="36583" y="11816"/>
                    <a:pt x="36583" y="11858"/>
                    <a:pt x="36541" y="11900"/>
                  </a:cubicBezTo>
                  <a:cubicBezTo>
                    <a:pt x="36520" y="11858"/>
                    <a:pt x="36520" y="11816"/>
                    <a:pt x="36541" y="11795"/>
                  </a:cubicBezTo>
                  <a:close/>
                  <a:moveTo>
                    <a:pt x="36057" y="12090"/>
                  </a:moveTo>
                  <a:cubicBezTo>
                    <a:pt x="36079" y="12090"/>
                    <a:pt x="36079" y="12111"/>
                    <a:pt x="36079" y="12111"/>
                  </a:cubicBezTo>
                  <a:lnTo>
                    <a:pt x="36057" y="12132"/>
                  </a:lnTo>
                  <a:cubicBezTo>
                    <a:pt x="36036" y="12132"/>
                    <a:pt x="36036" y="12132"/>
                    <a:pt x="36036" y="12111"/>
                  </a:cubicBezTo>
                  <a:cubicBezTo>
                    <a:pt x="36036" y="12090"/>
                    <a:pt x="36036" y="12090"/>
                    <a:pt x="36057" y="12090"/>
                  </a:cubicBezTo>
                  <a:close/>
                  <a:moveTo>
                    <a:pt x="36370" y="12102"/>
                  </a:moveTo>
                  <a:cubicBezTo>
                    <a:pt x="36383" y="12102"/>
                    <a:pt x="36394" y="12117"/>
                    <a:pt x="36394" y="12132"/>
                  </a:cubicBezTo>
                  <a:cubicBezTo>
                    <a:pt x="36394" y="12195"/>
                    <a:pt x="36352" y="12237"/>
                    <a:pt x="36310" y="12258"/>
                  </a:cubicBezTo>
                  <a:cubicBezTo>
                    <a:pt x="36247" y="12174"/>
                    <a:pt x="36331" y="12132"/>
                    <a:pt x="36352" y="12111"/>
                  </a:cubicBezTo>
                  <a:cubicBezTo>
                    <a:pt x="36358" y="12104"/>
                    <a:pt x="36364" y="12102"/>
                    <a:pt x="36370" y="12102"/>
                  </a:cubicBezTo>
                  <a:close/>
                  <a:moveTo>
                    <a:pt x="31522" y="15965"/>
                  </a:moveTo>
                  <a:cubicBezTo>
                    <a:pt x="31527" y="15965"/>
                    <a:pt x="31532" y="15969"/>
                    <a:pt x="31537" y="15979"/>
                  </a:cubicBezTo>
                  <a:cubicBezTo>
                    <a:pt x="31537" y="16021"/>
                    <a:pt x="31516" y="16021"/>
                    <a:pt x="31495" y="16021"/>
                  </a:cubicBezTo>
                  <a:cubicBezTo>
                    <a:pt x="31495" y="16005"/>
                    <a:pt x="31507" y="15965"/>
                    <a:pt x="31522" y="15965"/>
                  </a:cubicBezTo>
                  <a:close/>
                  <a:moveTo>
                    <a:pt x="33577" y="16252"/>
                  </a:moveTo>
                  <a:cubicBezTo>
                    <a:pt x="33577" y="16252"/>
                    <a:pt x="33598" y="16273"/>
                    <a:pt x="33598" y="16273"/>
                  </a:cubicBezTo>
                  <a:cubicBezTo>
                    <a:pt x="33598" y="16273"/>
                    <a:pt x="33619" y="16294"/>
                    <a:pt x="33577" y="16294"/>
                  </a:cubicBezTo>
                  <a:cubicBezTo>
                    <a:pt x="33556" y="16273"/>
                    <a:pt x="33577" y="16252"/>
                    <a:pt x="33577" y="16252"/>
                  </a:cubicBezTo>
                  <a:close/>
                  <a:moveTo>
                    <a:pt x="31956" y="19007"/>
                  </a:moveTo>
                  <a:lnTo>
                    <a:pt x="31956" y="19007"/>
                  </a:lnTo>
                  <a:cubicBezTo>
                    <a:pt x="31952" y="19033"/>
                    <a:pt x="31940" y="19054"/>
                    <a:pt x="31927" y="19054"/>
                  </a:cubicBezTo>
                  <a:cubicBezTo>
                    <a:pt x="31923" y="19054"/>
                    <a:pt x="31920" y="19052"/>
                    <a:pt x="31916" y="19049"/>
                  </a:cubicBezTo>
                  <a:cubicBezTo>
                    <a:pt x="31916" y="19015"/>
                    <a:pt x="31929" y="19008"/>
                    <a:pt x="31956" y="19007"/>
                  </a:cubicBezTo>
                  <a:close/>
                  <a:moveTo>
                    <a:pt x="27690" y="22118"/>
                  </a:moveTo>
                  <a:lnTo>
                    <a:pt x="27690" y="22139"/>
                  </a:lnTo>
                  <a:cubicBezTo>
                    <a:pt x="27690" y="22139"/>
                    <a:pt x="27708" y="22130"/>
                    <a:pt x="27715" y="22130"/>
                  </a:cubicBezTo>
                  <a:cubicBezTo>
                    <a:pt x="27718" y="22130"/>
                    <a:pt x="27718" y="22132"/>
                    <a:pt x="27711" y="22139"/>
                  </a:cubicBezTo>
                  <a:cubicBezTo>
                    <a:pt x="27700" y="22160"/>
                    <a:pt x="27690" y="22171"/>
                    <a:pt x="27682" y="22171"/>
                  </a:cubicBezTo>
                  <a:cubicBezTo>
                    <a:pt x="27674" y="22171"/>
                    <a:pt x="27669" y="22160"/>
                    <a:pt x="27669" y="22139"/>
                  </a:cubicBezTo>
                  <a:lnTo>
                    <a:pt x="27690" y="22118"/>
                  </a:lnTo>
                  <a:close/>
                  <a:moveTo>
                    <a:pt x="29802" y="22196"/>
                  </a:moveTo>
                  <a:cubicBezTo>
                    <a:pt x="29813" y="22196"/>
                    <a:pt x="29813" y="22223"/>
                    <a:pt x="29813" y="22223"/>
                  </a:cubicBezTo>
                  <a:cubicBezTo>
                    <a:pt x="29813" y="22223"/>
                    <a:pt x="29823" y="22233"/>
                    <a:pt x="29816" y="22233"/>
                  </a:cubicBezTo>
                  <a:cubicBezTo>
                    <a:pt x="29813" y="22233"/>
                    <a:pt x="29806" y="22230"/>
                    <a:pt x="29792" y="22223"/>
                  </a:cubicBezTo>
                  <a:cubicBezTo>
                    <a:pt x="29771" y="22223"/>
                    <a:pt x="29792" y="22202"/>
                    <a:pt x="29792" y="22202"/>
                  </a:cubicBezTo>
                  <a:cubicBezTo>
                    <a:pt x="29796" y="22198"/>
                    <a:pt x="29800" y="22196"/>
                    <a:pt x="29802" y="22196"/>
                  </a:cubicBezTo>
                  <a:close/>
                  <a:moveTo>
                    <a:pt x="29666" y="22434"/>
                  </a:moveTo>
                  <a:cubicBezTo>
                    <a:pt x="29687" y="22434"/>
                    <a:pt x="29687" y="22455"/>
                    <a:pt x="29687" y="22455"/>
                  </a:cubicBezTo>
                  <a:lnTo>
                    <a:pt x="29666" y="22476"/>
                  </a:lnTo>
                  <a:cubicBezTo>
                    <a:pt x="29645" y="22476"/>
                    <a:pt x="29666" y="22434"/>
                    <a:pt x="29666" y="22434"/>
                  </a:cubicBezTo>
                  <a:close/>
                  <a:moveTo>
                    <a:pt x="27354" y="22470"/>
                  </a:moveTo>
                  <a:lnTo>
                    <a:pt x="27354" y="22470"/>
                  </a:lnTo>
                  <a:cubicBezTo>
                    <a:pt x="27378" y="22485"/>
                    <a:pt x="27406" y="22497"/>
                    <a:pt x="27374" y="22497"/>
                  </a:cubicBezTo>
                  <a:cubicBezTo>
                    <a:pt x="27370" y="22501"/>
                    <a:pt x="27367" y="22502"/>
                    <a:pt x="27365" y="22502"/>
                  </a:cubicBezTo>
                  <a:cubicBezTo>
                    <a:pt x="27356" y="22502"/>
                    <a:pt x="27354" y="22486"/>
                    <a:pt x="27354" y="22470"/>
                  </a:cubicBezTo>
                  <a:close/>
                  <a:moveTo>
                    <a:pt x="27311" y="22686"/>
                  </a:moveTo>
                  <a:cubicBezTo>
                    <a:pt x="27332" y="22686"/>
                    <a:pt x="27332" y="22707"/>
                    <a:pt x="27332" y="22707"/>
                  </a:cubicBezTo>
                  <a:lnTo>
                    <a:pt x="27311" y="22728"/>
                  </a:lnTo>
                  <a:cubicBezTo>
                    <a:pt x="27311" y="22728"/>
                    <a:pt x="27290" y="22728"/>
                    <a:pt x="27290" y="22707"/>
                  </a:cubicBezTo>
                  <a:cubicBezTo>
                    <a:pt x="27290" y="22686"/>
                    <a:pt x="27311" y="22686"/>
                    <a:pt x="27311" y="22686"/>
                  </a:cubicBezTo>
                  <a:close/>
                  <a:moveTo>
                    <a:pt x="27069" y="23206"/>
                  </a:moveTo>
                  <a:cubicBezTo>
                    <a:pt x="27072" y="23206"/>
                    <a:pt x="27076" y="23208"/>
                    <a:pt x="27080" y="23211"/>
                  </a:cubicBezTo>
                  <a:cubicBezTo>
                    <a:pt x="27080" y="23252"/>
                    <a:pt x="27060" y="23253"/>
                    <a:pt x="27040" y="23253"/>
                  </a:cubicBezTo>
                  <a:lnTo>
                    <a:pt x="27040" y="23253"/>
                  </a:lnTo>
                  <a:cubicBezTo>
                    <a:pt x="27044" y="23227"/>
                    <a:pt x="27055" y="23206"/>
                    <a:pt x="27069" y="23206"/>
                  </a:cubicBezTo>
                  <a:close/>
                  <a:moveTo>
                    <a:pt x="27963" y="24326"/>
                  </a:moveTo>
                  <a:lnTo>
                    <a:pt x="27963" y="24326"/>
                  </a:lnTo>
                  <a:cubicBezTo>
                    <a:pt x="28005" y="24431"/>
                    <a:pt x="27942" y="24473"/>
                    <a:pt x="27858" y="24494"/>
                  </a:cubicBezTo>
                  <a:cubicBezTo>
                    <a:pt x="27858" y="24431"/>
                    <a:pt x="27900" y="24347"/>
                    <a:pt x="27963" y="24326"/>
                  </a:cubicBezTo>
                  <a:close/>
                  <a:moveTo>
                    <a:pt x="27837" y="24496"/>
                  </a:moveTo>
                  <a:cubicBezTo>
                    <a:pt x="27836" y="24519"/>
                    <a:pt x="27834" y="24548"/>
                    <a:pt x="27826" y="24548"/>
                  </a:cubicBezTo>
                  <a:cubicBezTo>
                    <a:pt x="27823" y="24548"/>
                    <a:pt x="27820" y="24544"/>
                    <a:pt x="27816" y="24536"/>
                  </a:cubicBezTo>
                  <a:cubicBezTo>
                    <a:pt x="27816" y="24509"/>
                    <a:pt x="27825" y="24499"/>
                    <a:pt x="27837" y="24496"/>
                  </a:cubicBezTo>
                  <a:close/>
                  <a:moveTo>
                    <a:pt x="21929" y="30759"/>
                  </a:moveTo>
                  <a:cubicBezTo>
                    <a:pt x="22013" y="30864"/>
                    <a:pt x="21824" y="30885"/>
                    <a:pt x="21887" y="30969"/>
                  </a:cubicBezTo>
                  <a:cubicBezTo>
                    <a:pt x="21803" y="30885"/>
                    <a:pt x="21845" y="30801"/>
                    <a:pt x="21929" y="30759"/>
                  </a:cubicBezTo>
                  <a:close/>
                  <a:moveTo>
                    <a:pt x="23983" y="31123"/>
                  </a:moveTo>
                  <a:cubicBezTo>
                    <a:pt x="23987" y="31123"/>
                    <a:pt x="23990" y="31127"/>
                    <a:pt x="23990" y="31138"/>
                  </a:cubicBezTo>
                  <a:cubicBezTo>
                    <a:pt x="23990" y="31156"/>
                    <a:pt x="23973" y="31158"/>
                    <a:pt x="23954" y="31159"/>
                  </a:cubicBezTo>
                  <a:lnTo>
                    <a:pt x="23954" y="31159"/>
                  </a:lnTo>
                  <a:cubicBezTo>
                    <a:pt x="23962" y="31142"/>
                    <a:pt x="23976" y="31123"/>
                    <a:pt x="23983" y="31123"/>
                  </a:cubicBezTo>
                  <a:close/>
                  <a:moveTo>
                    <a:pt x="23949" y="31170"/>
                  </a:moveTo>
                  <a:cubicBezTo>
                    <a:pt x="23964" y="31268"/>
                    <a:pt x="23902" y="31328"/>
                    <a:pt x="23821" y="31348"/>
                  </a:cubicBezTo>
                  <a:cubicBezTo>
                    <a:pt x="23821" y="31352"/>
                    <a:pt x="23821" y="31357"/>
                    <a:pt x="23820" y="31361"/>
                  </a:cubicBezTo>
                  <a:lnTo>
                    <a:pt x="23820" y="31361"/>
                  </a:lnTo>
                  <a:cubicBezTo>
                    <a:pt x="23803" y="31261"/>
                    <a:pt x="23865" y="31200"/>
                    <a:pt x="23947" y="31180"/>
                  </a:cubicBezTo>
                  <a:cubicBezTo>
                    <a:pt x="23947" y="31177"/>
                    <a:pt x="23948" y="31174"/>
                    <a:pt x="23949" y="31170"/>
                  </a:cubicBezTo>
                  <a:close/>
                  <a:moveTo>
                    <a:pt x="23818" y="31369"/>
                  </a:moveTo>
                  <a:lnTo>
                    <a:pt x="23818" y="31369"/>
                  </a:lnTo>
                  <a:cubicBezTo>
                    <a:pt x="23810" y="31395"/>
                    <a:pt x="23791" y="31417"/>
                    <a:pt x="23783" y="31417"/>
                  </a:cubicBezTo>
                  <a:cubicBezTo>
                    <a:pt x="23781" y="31417"/>
                    <a:pt x="23779" y="31415"/>
                    <a:pt x="23779" y="31411"/>
                  </a:cubicBezTo>
                  <a:cubicBezTo>
                    <a:pt x="23779" y="31371"/>
                    <a:pt x="23798" y="31369"/>
                    <a:pt x="23818" y="31369"/>
                  </a:cubicBezTo>
                  <a:close/>
                  <a:moveTo>
                    <a:pt x="23243" y="32541"/>
                  </a:moveTo>
                  <a:cubicBezTo>
                    <a:pt x="23248" y="32541"/>
                    <a:pt x="23254" y="32546"/>
                    <a:pt x="23254" y="32567"/>
                  </a:cubicBezTo>
                  <a:cubicBezTo>
                    <a:pt x="23243" y="32578"/>
                    <a:pt x="23233" y="32583"/>
                    <a:pt x="23225" y="32583"/>
                  </a:cubicBezTo>
                  <a:cubicBezTo>
                    <a:pt x="23217" y="32583"/>
                    <a:pt x="23212" y="32578"/>
                    <a:pt x="23212" y="32567"/>
                  </a:cubicBezTo>
                  <a:lnTo>
                    <a:pt x="23233" y="32546"/>
                  </a:lnTo>
                  <a:cubicBezTo>
                    <a:pt x="23233" y="32546"/>
                    <a:pt x="23238" y="32541"/>
                    <a:pt x="23243" y="32541"/>
                  </a:cubicBezTo>
                  <a:close/>
                  <a:moveTo>
                    <a:pt x="20394" y="32988"/>
                  </a:moveTo>
                  <a:cubicBezTo>
                    <a:pt x="20436" y="33030"/>
                    <a:pt x="20436" y="33072"/>
                    <a:pt x="20394" y="33093"/>
                  </a:cubicBezTo>
                  <a:cubicBezTo>
                    <a:pt x="20384" y="33098"/>
                    <a:pt x="20373" y="33101"/>
                    <a:pt x="20363" y="33101"/>
                  </a:cubicBezTo>
                  <a:cubicBezTo>
                    <a:pt x="20338" y="33101"/>
                    <a:pt x="20318" y="33084"/>
                    <a:pt x="20312" y="33050"/>
                  </a:cubicBezTo>
                  <a:lnTo>
                    <a:pt x="20312" y="33050"/>
                  </a:lnTo>
                  <a:lnTo>
                    <a:pt x="20394" y="32988"/>
                  </a:lnTo>
                  <a:close/>
                  <a:moveTo>
                    <a:pt x="19220" y="34782"/>
                  </a:moveTo>
                  <a:cubicBezTo>
                    <a:pt x="19227" y="34782"/>
                    <a:pt x="19233" y="34786"/>
                    <a:pt x="19238" y="34796"/>
                  </a:cubicBezTo>
                  <a:cubicBezTo>
                    <a:pt x="19238" y="34838"/>
                    <a:pt x="19217" y="34838"/>
                    <a:pt x="19196" y="34838"/>
                  </a:cubicBezTo>
                  <a:cubicBezTo>
                    <a:pt x="19196" y="34845"/>
                    <a:pt x="19196" y="34851"/>
                    <a:pt x="19195" y="34858"/>
                  </a:cubicBezTo>
                  <a:lnTo>
                    <a:pt x="19195" y="34858"/>
                  </a:lnTo>
                  <a:lnTo>
                    <a:pt x="19175" y="34838"/>
                  </a:lnTo>
                  <a:cubicBezTo>
                    <a:pt x="19175" y="34822"/>
                    <a:pt x="19199" y="34782"/>
                    <a:pt x="19220" y="34782"/>
                  </a:cubicBezTo>
                  <a:close/>
                  <a:moveTo>
                    <a:pt x="19195" y="34859"/>
                  </a:moveTo>
                  <a:lnTo>
                    <a:pt x="19195" y="34859"/>
                  </a:lnTo>
                  <a:cubicBezTo>
                    <a:pt x="19189" y="34936"/>
                    <a:pt x="19147" y="35008"/>
                    <a:pt x="19070" y="35027"/>
                  </a:cubicBezTo>
                  <a:cubicBezTo>
                    <a:pt x="19049" y="34943"/>
                    <a:pt x="19111" y="34860"/>
                    <a:pt x="19195" y="34859"/>
                  </a:cubicBezTo>
                  <a:close/>
                  <a:moveTo>
                    <a:pt x="19070" y="35027"/>
                  </a:moveTo>
                  <a:cubicBezTo>
                    <a:pt x="19089" y="35123"/>
                    <a:pt x="19003" y="35219"/>
                    <a:pt x="18908" y="35219"/>
                  </a:cubicBezTo>
                  <a:cubicBezTo>
                    <a:pt x="18899" y="35219"/>
                    <a:pt x="18890" y="35218"/>
                    <a:pt x="18881" y="35216"/>
                  </a:cubicBezTo>
                  <a:cubicBezTo>
                    <a:pt x="18881" y="35232"/>
                    <a:pt x="18856" y="35273"/>
                    <a:pt x="18845" y="35273"/>
                  </a:cubicBezTo>
                  <a:cubicBezTo>
                    <a:pt x="18841" y="35273"/>
                    <a:pt x="18839" y="35269"/>
                    <a:pt x="18839" y="35258"/>
                  </a:cubicBezTo>
                  <a:cubicBezTo>
                    <a:pt x="18839" y="35216"/>
                    <a:pt x="18860" y="35216"/>
                    <a:pt x="18881" y="35216"/>
                  </a:cubicBezTo>
                  <a:cubicBezTo>
                    <a:pt x="18923" y="35132"/>
                    <a:pt x="18986" y="35069"/>
                    <a:pt x="19070" y="35027"/>
                  </a:cubicBezTo>
                  <a:close/>
                  <a:moveTo>
                    <a:pt x="19342" y="38374"/>
                  </a:moveTo>
                  <a:cubicBezTo>
                    <a:pt x="19350" y="38374"/>
                    <a:pt x="19358" y="38379"/>
                    <a:pt x="19364" y="38391"/>
                  </a:cubicBezTo>
                  <a:cubicBezTo>
                    <a:pt x="19364" y="38433"/>
                    <a:pt x="19343" y="38433"/>
                    <a:pt x="19322" y="38433"/>
                  </a:cubicBezTo>
                  <a:cubicBezTo>
                    <a:pt x="19301" y="38475"/>
                    <a:pt x="19322" y="38559"/>
                    <a:pt x="19259" y="38559"/>
                  </a:cubicBezTo>
                  <a:lnTo>
                    <a:pt x="19259" y="38685"/>
                  </a:lnTo>
                  <a:cubicBezTo>
                    <a:pt x="19154" y="38601"/>
                    <a:pt x="19196" y="38580"/>
                    <a:pt x="19259" y="38559"/>
                  </a:cubicBezTo>
                  <a:cubicBezTo>
                    <a:pt x="19259" y="38517"/>
                    <a:pt x="19238" y="38433"/>
                    <a:pt x="19322" y="38433"/>
                  </a:cubicBezTo>
                  <a:lnTo>
                    <a:pt x="19301" y="38433"/>
                  </a:lnTo>
                  <a:cubicBezTo>
                    <a:pt x="19301" y="38403"/>
                    <a:pt x="19322" y="38374"/>
                    <a:pt x="19342" y="38374"/>
                  </a:cubicBezTo>
                  <a:close/>
                  <a:moveTo>
                    <a:pt x="16421" y="39232"/>
                  </a:moveTo>
                  <a:lnTo>
                    <a:pt x="16421" y="39232"/>
                  </a:lnTo>
                  <a:cubicBezTo>
                    <a:pt x="16484" y="39316"/>
                    <a:pt x="16400" y="39358"/>
                    <a:pt x="16358" y="39400"/>
                  </a:cubicBezTo>
                  <a:cubicBezTo>
                    <a:pt x="16295" y="39295"/>
                    <a:pt x="16379" y="39295"/>
                    <a:pt x="16421" y="39232"/>
                  </a:cubicBezTo>
                  <a:close/>
                  <a:moveTo>
                    <a:pt x="15566" y="40299"/>
                  </a:moveTo>
                  <a:cubicBezTo>
                    <a:pt x="15571" y="40299"/>
                    <a:pt x="15575" y="40300"/>
                    <a:pt x="15578" y="40303"/>
                  </a:cubicBezTo>
                  <a:lnTo>
                    <a:pt x="15578" y="40303"/>
                  </a:lnTo>
                  <a:cubicBezTo>
                    <a:pt x="15572" y="40331"/>
                    <a:pt x="15553" y="40345"/>
                    <a:pt x="15520" y="40346"/>
                  </a:cubicBezTo>
                  <a:lnTo>
                    <a:pt x="15520" y="40346"/>
                  </a:lnTo>
                  <a:cubicBezTo>
                    <a:pt x="15528" y="40320"/>
                    <a:pt x="15549" y="40299"/>
                    <a:pt x="15566" y="40299"/>
                  </a:cubicBezTo>
                  <a:close/>
                  <a:moveTo>
                    <a:pt x="15510" y="40367"/>
                  </a:moveTo>
                  <a:cubicBezTo>
                    <a:pt x="15502" y="40384"/>
                    <a:pt x="15489" y="40402"/>
                    <a:pt x="15481" y="40402"/>
                  </a:cubicBezTo>
                  <a:cubicBezTo>
                    <a:pt x="15477" y="40402"/>
                    <a:pt x="15475" y="40398"/>
                    <a:pt x="15475" y="40388"/>
                  </a:cubicBezTo>
                  <a:cubicBezTo>
                    <a:pt x="15475" y="40369"/>
                    <a:pt x="15492" y="40368"/>
                    <a:pt x="15510" y="40367"/>
                  </a:cubicBezTo>
                  <a:close/>
                  <a:moveTo>
                    <a:pt x="16610" y="42049"/>
                  </a:moveTo>
                  <a:cubicBezTo>
                    <a:pt x="16610" y="42154"/>
                    <a:pt x="16547" y="42154"/>
                    <a:pt x="16463" y="42154"/>
                  </a:cubicBezTo>
                  <a:cubicBezTo>
                    <a:pt x="16484" y="42091"/>
                    <a:pt x="16526" y="42049"/>
                    <a:pt x="16610" y="42049"/>
                  </a:cubicBezTo>
                  <a:close/>
                  <a:moveTo>
                    <a:pt x="16439" y="42157"/>
                  </a:moveTo>
                  <a:cubicBezTo>
                    <a:pt x="16434" y="42180"/>
                    <a:pt x="16427" y="42208"/>
                    <a:pt x="16423" y="42208"/>
                  </a:cubicBezTo>
                  <a:cubicBezTo>
                    <a:pt x="16422" y="42208"/>
                    <a:pt x="16421" y="42205"/>
                    <a:pt x="16421" y="42196"/>
                  </a:cubicBezTo>
                  <a:cubicBezTo>
                    <a:pt x="16421" y="42171"/>
                    <a:pt x="16428" y="42161"/>
                    <a:pt x="16439" y="42157"/>
                  </a:cubicBezTo>
                  <a:close/>
                  <a:moveTo>
                    <a:pt x="13877" y="42764"/>
                  </a:moveTo>
                  <a:cubicBezTo>
                    <a:pt x="13898" y="42764"/>
                    <a:pt x="13898" y="42785"/>
                    <a:pt x="13898" y="42785"/>
                  </a:cubicBezTo>
                  <a:lnTo>
                    <a:pt x="13877" y="42806"/>
                  </a:lnTo>
                  <a:cubicBezTo>
                    <a:pt x="13877" y="42806"/>
                    <a:pt x="13856" y="42806"/>
                    <a:pt x="13856" y="42785"/>
                  </a:cubicBezTo>
                  <a:cubicBezTo>
                    <a:pt x="13856" y="42764"/>
                    <a:pt x="13856" y="42764"/>
                    <a:pt x="13877" y="42764"/>
                  </a:cubicBezTo>
                  <a:close/>
                  <a:moveTo>
                    <a:pt x="12762" y="48146"/>
                  </a:moveTo>
                  <a:cubicBezTo>
                    <a:pt x="12762" y="48146"/>
                    <a:pt x="12784" y="48167"/>
                    <a:pt x="12784" y="48167"/>
                  </a:cubicBezTo>
                  <a:lnTo>
                    <a:pt x="12784" y="48188"/>
                  </a:lnTo>
                  <a:cubicBezTo>
                    <a:pt x="12784" y="48188"/>
                    <a:pt x="12793" y="48198"/>
                    <a:pt x="12787" y="48198"/>
                  </a:cubicBezTo>
                  <a:cubicBezTo>
                    <a:pt x="12784" y="48198"/>
                    <a:pt x="12777" y="48195"/>
                    <a:pt x="12762" y="48188"/>
                  </a:cubicBezTo>
                  <a:cubicBezTo>
                    <a:pt x="12741" y="48188"/>
                    <a:pt x="12762" y="48167"/>
                    <a:pt x="12762" y="48146"/>
                  </a:cubicBezTo>
                  <a:close/>
                  <a:moveTo>
                    <a:pt x="10219" y="48546"/>
                  </a:moveTo>
                  <a:cubicBezTo>
                    <a:pt x="10261" y="48567"/>
                    <a:pt x="10261" y="48588"/>
                    <a:pt x="10240" y="48609"/>
                  </a:cubicBezTo>
                  <a:cubicBezTo>
                    <a:pt x="10232" y="48613"/>
                    <a:pt x="10225" y="48615"/>
                    <a:pt x="10220" y="48615"/>
                  </a:cubicBezTo>
                  <a:cubicBezTo>
                    <a:pt x="10198" y="48615"/>
                    <a:pt x="10198" y="48584"/>
                    <a:pt x="10198" y="48567"/>
                  </a:cubicBezTo>
                  <a:cubicBezTo>
                    <a:pt x="10198" y="48567"/>
                    <a:pt x="10219" y="48546"/>
                    <a:pt x="10219" y="48546"/>
                  </a:cubicBezTo>
                  <a:close/>
                  <a:moveTo>
                    <a:pt x="8747" y="50837"/>
                  </a:moveTo>
                  <a:lnTo>
                    <a:pt x="8747" y="50837"/>
                  </a:lnTo>
                  <a:cubicBezTo>
                    <a:pt x="8768" y="50921"/>
                    <a:pt x="8705" y="50984"/>
                    <a:pt x="8621" y="51005"/>
                  </a:cubicBezTo>
                  <a:lnTo>
                    <a:pt x="8621" y="51005"/>
                  </a:lnTo>
                  <a:cubicBezTo>
                    <a:pt x="8627" y="50913"/>
                    <a:pt x="8669" y="50857"/>
                    <a:pt x="8747" y="50837"/>
                  </a:cubicBezTo>
                  <a:close/>
                  <a:moveTo>
                    <a:pt x="8621" y="51027"/>
                  </a:moveTo>
                  <a:lnTo>
                    <a:pt x="8621" y="51132"/>
                  </a:lnTo>
                  <a:cubicBezTo>
                    <a:pt x="8537" y="51069"/>
                    <a:pt x="8558" y="51048"/>
                    <a:pt x="8621" y="51027"/>
                  </a:cubicBezTo>
                  <a:close/>
                  <a:moveTo>
                    <a:pt x="9987" y="51447"/>
                  </a:moveTo>
                  <a:lnTo>
                    <a:pt x="9987" y="51447"/>
                  </a:lnTo>
                  <a:cubicBezTo>
                    <a:pt x="10029" y="51531"/>
                    <a:pt x="9945" y="51573"/>
                    <a:pt x="9924" y="51594"/>
                  </a:cubicBezTo>
                  <a:cubicBezTo>
                    <a:pt x="9918" y="51600"/>
                    <a:pt x="9912" y="51603"/>
                    <a:pt x="9906" y="51603"/>
                  </a:cubicBezTo>
                  <a:cubicBezTo>
                    <a:pt x="9893" y="51603"/>
                    <a:pt x="9882" y="51588"/>
                    <a:pt x="9882" y="51573"/>
                  </a:cubicBezTo>
                  <a:cubicBezTo>
                    <a:pt x="9882" y="51510"/>
                    <a:pt x="9945" y="51489"/>
                    <a:pt x="9987" y="51447"/>
                  </a:cubicBezTo>
                  <a:close/>
                  <a:moveTo>
                    <a:pt x="10282" y="51763"/>
                  </a:moveTo>
                  <a:cubicBezTo>
                    <a:pt x="10324" y="51763"/>
                    <a:pt x="10303" y="51784"/>
                    <a:pt x="10282" y="51784"/>
                  </a:cubicBezTo>
                  <a:lnTo>
                    <a:pt x="10282" y="51763"/>
                  </a:lnTo>
                  <a:close/>
                  <a:moveTo>
                    <a:pt x="6939" y="53928"/>
                  </a:moveTo>
                  <a:cubicBezTo>
                    <a:pt x="6939" y="53928"/>
                    <a:pt x="6960" y="53949"/>
                    <a:pt x="6960" y="53949"/>
                  </a:cubicBezTo>
                  <a:cubicBezTo>
                    <a:pt x="6960" y="53949"/>
                    <a:pt x="6981" y="53970"/>
                    <a:pt x="6939" y="53970"/>
                  </a:cubicBezTo>
                  <a:cubicBezTo>
                    <a:pt x="6918" y="53949"/>
                    <a:pt x="6939" y="53928"/>
                    <a:pt x="6939" y="53928"/>
                  </a:cubicBezTo>
                  <a:close/>
                  <a:moveTo>
                    <a:pt x="7633" y="55042"/>
                  </a:moveTo>
                  <a:lnTo>
                    <a:pt x="7633" y="55063"/>
                  </a:lnTo>
                  <a:cubicBezTo>
                    <a:pt x="7633" y="55070"/>
                    <a:pt x="7630" y="55073"/>
                    <a:pt x="7627" y="55073"/>
                  </a:cubicBezTo>
                  <a:cubicBezTo>
                    <a:pt x="7621" y="55073"/>
                    <a:pt x="7612" y="55063"/>
                    <a:pt x="7612" y="55063"/>
                  </a:cubicBezTo>
                  <a:cubicBezTo>
                    <a:pt x="7591" y="55042"/>
                    <a:pt x="7633" y="55042"/>
                    <a:pt x="7633" y="55042"/>
                  </a:cubicBezTo>
                  <a:close/>
                  <a:moveTo>
                    <a:pt x="7265" y="55668"/>
                  </a:moveTo>
                  <a:cubicBezTo>
                    <a:pt x="7270" y="55668"/>
                    <a:pt x="7275" y="55673"/>
                    <a:pt x="7275" y="55694"/>
                  </a:cubicBezTo>
                  <a:cubicBezTo>
                    <a:pt x="7265" y="55705"/>
                    <a:pt x="7254" y="55710"/>
                    <a:pt x="7246" y="55710"/>
                  </a:cubicBezTo>
                  <a:cubicBezTo>
                    <a:pt x="7238" y="55710"/>
                    <a:pt x="7233" y="55705"/>
                    <a:pt x="7233" y="55694"/>
                  </a:cubicBezTo>
                  <a:lnTo>
                    <a:pt x="7254" y="55673"/>
                  </a:lnTo>
                  <a:cubicBezTo>
                    <a:pt x="7254" y="55673"/>
                    <a:pt x="7259" y="55668"/>
                    <a:pt x="7265" y="55668"/>
                  </a:cubicBezTo>
                  <a:close/>
                  <a:moveTo>
                    <a:pt x="6581" y="56577"/>
                  </a:moveTo>
                  <a:cubicBezTo>
                    <a:pt x="6581" y="56598"/>
                    <a:pt x="6602" y="56577"/>
                    <a:pt x="6581" y="56619"/>
                  </a:cubicBezTo>
                  <a:cubicBezTo>
                    <a:pt x="6581" y="56630"/>
                    <a:pt x="6571" y="56635"/>
                    <a:pt x="6560" y="56635"/>
                  </a:cubicBezTo>
                  <a:cubicBezTo>
                    <a:pt x="6550" y="56635"/>
                    <a:pt x="6539" y="56630"/>
                    <a:pt x="6539" y="56619"/>
                  </a:cubicBezTo>
                  <a:cubicBezTo>
                    <a:pt x="6539" y="56598"/>
                    <a:pt x="6581" y="56598"/>
                    <a:pt x="6581" y="56598"/>
                  </a:cubicBezTo>
                  <a:lnTo>
                    <a:pt x="6581" y="56577"/>
                  </a:lnTo>
                  <a:close/>
                  <a:moveTo>
                    <a:pt x="6203" y="56829"/>
                  </a:moveTo>
                  <a:cubicBezTo>
                    <a:pt x="6266" y="56956"/>
                    <a:pt x="6224" y="57103"/>
                    <a:pt x="6119" y="57187"/>
                  </a:cubicBezTo>
                  <a:cubicBezTo>
                    <a:pt x="6119" y="57203"/>
                    <a:pt x="6095" y="57243"/>
                    <a:pt x="6083" y="57243"/>
                  </a:cubicBezTo>
                  <a:cubicBezTo>
                    <a:pt x="6079" y="57243"/>
                    <a:pt x="6077" y="57239"/>
                    <a:pt x="6077" y="57229"/>
                  </a:cubicBezTo>
                  <a:cubicBezTo>
                    <a:pt x="6056" y="57187"/>
                    <a:pt x="6098" y="57187"/>
                    <a:pt x="6119" y="57187"/>
                  </a:cubicBezTo>
                  <a:cubicBezTo>
                    <a:pt x="6077" y="57061"/>
                    <a:pt x="6203" y="56956"/>
                    <a:pt x="6203" y="56829"/>
                  </a:cubicBezTo>
                  <a:close/>
                  <a:moveTo>
                    <a:pt x="6329" y="57145"/>
                  </a:moveTo>
                  <a:lnTo>
                    <a:pt x="6329" y="57145"/>
                  </a:lnTo>
                  <a:cubicBezTo>
                    <a:pt x="6346" y="57214"/>
                    <a:pt x="6364" y="57255"/>
                    <a:pt x="6286" y="57255"/>
                  </a:cubicBezTo>
                  <a:cubicBezTo>
                    <a:pt x="6269" y="57255"/>
                    <a:pt x="6249" y="57253"/>
                    <a:pt x="6224" y="57250"/>
                  </a:cubicBezTo>
                  <a:lnTo>
                    <a:pt x="6329" y="57145"/>
                  </a:lnTo>
                  <a:close/>
                  <a:moveTo>
                    <a:pt x="4836" y="57208"/>
                  </a:moveTo>
                  <a:cubicBezTo>
                    <a:pt x="4836" y="57208"/>
                    <a:pt x="4857" y="57229"/>
                    <a:pt x="4857" y="57229"/>
                  </a:cubicBezTo>
                  <a:cubicBezTo>
                    <a:pt x="4857" y="57244"/>
                    <a:pt x="4868" y="57259"/>
                    <a:pt x="4859" y="57259"/>
                  </a:cubicBezTo>
                  <a:cubicBezTo>
                    <a:pt x="4856" y="57259"/>
                    <a:pt x="4849" y="57256"/>
                    <a:pt x="4836" y="57250"/>
                  </a:cubicBezTo>
                  <a:cubicBezTo>
                    <a:pt x="4794" y="57250"/>
                    <a:pt x="4836" y="57208"/>
                    <a:pt x="4836" y="57208"/>
                  </a:cubicBezTo>
                  <a:close/>
                  <a:moveTo>
                    <a:pt x="4773" y="57334"/>
                  </a:moveTo>
                  <a:cubicBezTo>
                    <a:pt x="4794" y="57334"/>
                    <a:pt x="4794" y="57355"/>
                    <a:pt x="4794" y="57355"/>
                  </a:cubicBezTo>
                  <a:lnTo>
                    <a:pt x="4773" y="57376"/>
                  </a:lnTo>
                  <a:cubicBezTo>
                    <a:pt x="4773" y="57366"/>
                    <a:pt x="4768" y="57366"/>
                    <a:pt x="4763" y="57366"/>
                  </a:cubicBezTo>
                  <a:cubicBezTo>
                    <a:pt x="4757" y="57366"/>
                    <a:pt x="4752" y="57366"/>
                    <a:pt x="4752" y="57355"/>
                  </a:cubicBezTo>
                  <a:cubicBezTo>
                    <a:pt x="4752" y="57334"/>
                    <a:pt x="4752" y="57334"/>
                    <a:pt x="4773" y="57334"/>
                  </a:cubicBezTo>
                  <a:close/>
                  <a:moveTo>
                    <a:pt x="4647" y="57586"/>
                  </a:moveTo>
                  <a:cubicBezTo>
                    <a:pt x="4647" y="57586"/>
                    <a:pt x="4668" y="57607"/>
                    <a:pt x="4668" y="57607"/>
                  </a:cubicBezTo>
                  <a:cubicBezTo>
                    <a:pt x="4668" y="57607"/>
                    <a:pt x="4682" y="57634"/>
                    <a:pt x="4665" y="57634"/>
                  </a:cubicBezTo>
                  <a:cubicBezTo>
                    <a:pt x="4661" y="57634"/>
                    <a:pt x="4656" y="57633"/>
                    <a:pt x="4647" y="57628"/>
                  </a:cubicBezTo>
                  <a:cubicBezTo>
                    <a:pt x="4626" y="57607"/>
                    <a:pt x="4647" y="57586"/>
                    <a:pt x="4647" y="57586"/>
                  </a:cubicBezTo>
                  <a:close/>
                  <a:moveTo>
                    <a:pt x="5524" y="57824"/>
                  </a:moveTo>
                  <a:cubicBezTo>
                    <a:pt x="5528" y="57824"/>
                    <a:pt x="5530" y="57828"/>
                    <a:pt x="5530" y="57839"/>
                  </a:cubicBezTo>
                  <a:cubicBezTo>
                    <a:pt x="5530" y="57881"/>
                    <a:pt x="5509" y="57881"/>
                    <a:pt x="5488" y="57881"/>
                  </a:cubicBezTo>
                  <a:cubicBezTo>
                    <a:pt x="5488" y="57865"/>
                    <a:pt x="5512" y="57824"/>
                    <a:pt x="5524" y="57824"/>
                  </a:cubicBezTo>
                  <a:close/>
                  <a:moveTo>
                    <a:pt x="5488" y="57881"/>
                  </a:moveTo>
                  <a:cubicBezTo>
                    <a:pt x="5488" y="58028"/>
                    <a:pt x="5341" y="58070"/>
                    <a:pt x="5299" y="58175"/>
                  </a:cubicBezTo>
                  <a:cubicBezTo>
                    <a:pt x="5299" y="58049"/>
                    <a:pt x="5362" y="57923"/>
                    <a:pt x="5488" y="57881"/>
                  </a:cubicBezTo>
                  <a:close/>
                  <a:moveTo>
                    <a:pt x="3974" y="58574"/>
                  </a:moveTo>
                  <a:cubicBezTo>
                    <a:pt x="3974" y="58574"/>
                    <a:pt x="3995" y="58595"/>
                    <a:pt x="3995" y="58595"/>
                  </a:cubicBezTo>
                  <a:lnTo>
                    <a:pt x="3974" y="58616"/>
                  </a:lnTo>
                  <a:cubicBezTo>
                    <a:pt x="3932" y="58616"/>
                    <a:pt x="3953" y="58574"/>
                    <a:pt x="3974" y="58574"/>
                  </a:cubicBezTo>
                  <a:close/>
                  <a:moveTo>
                    <a:pt x="3911" y="58827"/>
                  </a:moveTo>
                  <a:cubicBezTo>
                    <a:pt x="3911" y="58827"/>
                    <a:pt x="3932" y="58848"/>
                    <a:pt x="3932" y="58848"/>
                  </a:cubicBezTo>
                  <a:cubicBezTo>
                    <a:pt x="3915" y="58848"/>
                    <a:pt x="3926" y="58875"/>
                    <a:pt x="3919" y="58875"/>
                  </a:cubicBezTo>
                  <a:cubicBezTo>
                    <a:pt x="3918" y="58875"/>
                    <a:pt x="3915" y="58873"/>
                    <a:pt x="3911" y="58869"/>
                  </a:cubicBezTo>
                  <a:cubicBezTo>
                    <a:pt x="3869" y="58848"/>
                    <a:pt x="3911" y="58827"/>
                    <a:pt x="3911" y="58827"/>
                  </a:cubicBezTo>
                  <a:close/>
                  <a:moveTo>
                    <a:pt x="2860" y="60383"/>
                  </a:moveTo>
                  <a:lnTo>
                    <a:pt x="2881" y="60404"/>
                  </a:lnTo>
                  <a:cubicBezTo>
                    <a:pt x="2874" y="60411"/>
                    <a:pt x="2867" y="60413"/>
                    <a:pt x="2861" y="60413"/>
                  </a:cubicBezTo>
                  <a:cubicBezTo>
                    <a:pt x="2848" y="60413"/>
                    <a:pt x="2839" y="60404"/>
                    <a:pt x="2839" y="60404"/>
                  </a:cubicBezTo>
                  <a:cubicBezTo>
                    <a:pt x="2839" y="60383"/>
                    <a:pt x="2860" y="60383"/>
                    <a:pt x="2860" y="60383"/>
                  </a:cubicBezTo>
                  <a:close/>
                  <a:moveTo>
                    <a:pt x="2794" y="60558"/>
                  </a:moveTo>
                  <a:cubicBezTo>
                    <a:pt x="2796" y="60558"/>
                    <a:pt x="2797" y="60562"/>
                    <a:pt x="2797" y="60572"/>
                  </a:cubicBezTo>
                  <a:cubicBezTo>
                    <a:pt x="2818" y="60614"/>
                    <a:pt x="2776" y="60614"/>
                    <a:pt x="2755" y="60614"/>
                  </a:cubicBezTo>
                  <a:cubicBezTo>
                    <a:pt x="2771" y="60598"/>
                    <a:pt x="2787" y="60558"/>
                    <a:pt x="2794" y="60558"/>
                  </a:cubicBezTo>
                  <a:close/>
                  <a:moveTo>
                    <a:pt x="2752" y="60621"/>
                  </a:moveTo>
                  <a:cubicBezTo>
                    <a:pt x="2748" y="60646"/>
                    <a:pt x="2738" y="60670"/>
                    <a:pt x="2727" y="60670"/>
                  </a:cubicBezTo>
                  <a:cubicBezTo>
                    <a:pt x="2723" y="60670"/>
                    <a:pt x="2718" y="60666"/>
                    <a:pt x="2713" y="60656"/>
                  </a:cubicBezTo>
                  <a:cubicBezTo>
                    <a:pt x="2713" y="60620"/>
                    <a:pt x="2743" y="60630"/>
                    <a:pt x="2752" y="60621"/>
                  </a:cubicBezTo>
                  <a:close/>
                  <a:moveTo>
                    <a:pt x="2331" y="62813"/>
                  </a:moveTo>
                  <a:cubicBezTo>
                    <a:pt x="2344" y="62813"/>
                    <a:pt x="2360" y="62816"/>
                    <a:pt x="2376" y="62821"/>
                  </a:cubicBezTo>
                  <a:cubicBezTo>
                    <a:pt x="2368" y="62846"/>
                    <a:pt x="2347" y="62851"/>
                    <a:pt x="2326" y="62851"/>
                  </a:cubicBezTo>
                  <a:cubicBezTo>
                    <a:pt x="2309" y="62851"/>
                    <a:pt x="2292" y="62848"/>
                    <a:pt x="2280" y="62848"/>
                  </a:cubicBezTo>
                  <a:cubicBezTo>
                    <a:pt x="2278" y="62848"/>
                    <a:pt x="2275" y="62848"/>
                    <a:pt x="2273" y="62849"/>
                  </a:cubicBezTo>
                  <a:lnTo>
                    <a:pt x="2273" y="62849"/>
                  </a:lnTo>
                  <a:cubicBezTo>
                    <a:pt x="2280" y="62826"/>
                    <a:pt x="2300" y="62813"/>
                    <a:pt x="2331" y="62813"/>
                  </a:cubicBezTo>
                  <a:close/>
                  <a:moveTo>
                    <a:pt x="441" y="64413"/>
                  </a:moveTo>
                  <a:cubicBezTo>
                    <a:pt x="463" y="64413"/>
                    <a:pt x="463" y="64444"/>
                    <a:pt x="463" y="64461"/>
                  </a:cubicBezTo>
                  <a:cubicBezTo>
                    <a:pt x="463" y="64461"/>
                    <a:pt x="421" y="64482"/>
                    <a:pt x="421" y="64482"/>
                  </a:cubicBezTo>
                  <a:cubicBezTo>
                    <a:pt x="400" y="64461"/>
                    <a:pt x="400" y="64440"/>
                    <a:pt x="421" y="64419"/>
                  </a:cubicBezTo>
                  <a:cubicBezTo>
                    <a:pt x="429" y="64415"/>
                    <a:pt x="436" y="64413"/>
                    <a:pt x="441" y="64413"/>
                  </a:cubicBezTo>
                  <a:close/>
                  <a:moveTo>
                    <a:pt x="43731" y="1"/>
                  </a:moveTo>
                  <a:cubicBezTo>
                    <a:pt x="43551" y="65"/>
                    <a:pt x="43481" y="90"/>
                    <a:pt x="43430" y="90"/>
                  </a:cubicBezTo>
                  <a:cubicBezTo>
                    <a:pt x="43398" y="90"/>
                    <a:pt x="43373" y="80"/>
                    <a:pt x="43332" y="64"/>
                  </a:cubicBezTo>
                  <a:cubicBezTo>
                    <a:pt x="43164" y="106"/>
                    <a:pt x="43017" y="169"/>
                    <a:pt x="42911" y="295"/>
                  </a:cubicBezTo>
                  <a:cubicBezTo>
                    <a:pt x="42895" y="303"/>
                    <a:pt x="42879" y="307"/>
                    <a:pt x="42866" y="307"/>
                  </a:cubicBezTo>
                  <a:cubicBezTo>
                    <a:pt x="42810" y="307"/>
                    <a:pt x="42773" y="253"/>
                    <a:pt x="42722" y="253"/>
                  </a:cubicBezTo>
                  <a:lnTo>
                    <a:pt x="42449" y="526"/>
                  </a:lnTo>
                  <a:cubicBezTo>
                    <a:pt x="42386" y="589"/>
                    <a:pt x="42323" y="631"/>
                    <a:pt x="42281" y="715"/>
                  </a:cubicBezTo>
                  <a:cubicBezTo>
                    <a:pt x="42197" y="968"/>
                    <a:pt x="42070" y="1178"/>
                    <a:pt x="41881" y="1367"/>
                  </a:cubicBezTo>
                  <a:cubicBezTo>
                    <a:pt x="41839" y="1388"/>
                    <a:pt x="41860" y="1430"/>
                    <a:pt x="41860" y="1472"/>
                  </a:cubicBezTo>
                  <a:cubicBezTo>
                    <a:pt x="41860" y="1514"/>
                    <a:pt x="41881" y="1577"/>
                    <a:pt x="41818" y="1598"/>
                  </a:cubicBezTo>
                  <a:cubicBezTo>
                    <a:pt x="41734" y="1661"/>
                    <a:pt x="41776" y="1767"/>
                    <a:pt x="41713" y="1851"/>
                  </a:cubicBezTo>
                  <a:lnTo>
                    <a:pt x="41524" y="1851"/>
                  </a:lnTo>
                  <a:cubicBezTo>
                    <a:pt x="41440" y="1872"/>
                    <a:pt x="41482" y="1977"/>
                    <a:pt x="41398" y="2019"/>
                  </a:cubicBezTo>
                  <a:cubicBezTo>
                    <a:pt x="41379" y="2031"/>
                    <a:pt x="41360" y="2035"/>
                    <a:pt x="41341" y="2035"/>
                  </a:cubicBezTo>
                  <a:cubicBezTo>
                    <a:pt x="41322" y="2035"/>
                    <a:pt x="41302" y="2031"/>
                    <a:pt x="41282" y="2031"/>
                  </a:cubicBezTo>
                  <a:cubicBezTo>
                    <a:pt x="41257" y="2031"/>
                    <a:pt x="41233" y="2036"/>
                    <a:pt x="41208" y="2061"/>
                  </a:cubicBezTo>
                  <a:lnTo>
                    <a:pt x="41251" y="2145"/>
                  </a:lnTo>
                  <a:cubicBezTo>
                    <a:pt x="41264" y="2150"/>
                    <a:pt x="41277" y="2153"/>
                    <a:pt x="41291" y="2153"/>
                  </a:cubicBezTo>
                  <a:cubicBezTo>
                    <a:pt x="41355" y="2153"/>
                    <a:pt x="41414" y="2098"/>
                    <a:pt x="41485" y="2098"/>
                  </a:cubicBezTo>
                  <a:cubicBezTo>
                    <a:pt x="41510" y="2098"/>
                    <a:pt x="41537" y="2105"/>
                    <a:pt x="41566" y="2124"/>
                  </a:cubicBezTo>
                  <a:cubicBezTo>
                    <a:pt x="41419" y="2145"/>
                    <a:pt x="41377" y="2292"/>
                    <a:pt x="41251" y="2334"/>
                  </a:cubicBezTo>
                  <a:cubicBezTo>
                    <a:pt x="41251" y="2376"/>
                    <a:pt x="41229" y="2397"/>
                    <a:pt x="41187" y="2397"/>
                  </a:cubicBezTo>
                  <a:lnTo>
                    <a:pt x="41187" y="2523"/>
                  </a:lnTo>
                  <a:cubicBezTo>
                    <a:pt x="41103" y="2460"/>
                    <a:pt x="41124" y="2418"/>
                    <a:pt x="41187" y="2397"/>
                  </a:cubicBezTo>
                  <a:cubicBezTo>
                    <a:pt x="41187" y="2376"/>
                    <a:pt x="41208" y="2334"/>
                    <a:pt x="41251" y="2334"/>
                  </a:cubicBezTo>
                  <a:lnTo>
                    <a:pt x="41251" y="2145"/>
                  </a:lnTo>
                  <a:cubicBezTo>
                    <a:pt x="41019" y="2271"/>
                    <a:pt x="40956" y="2544"/>
                    <a:pt x="40746" y="2671"/>
                  </a:cubicBezTo>
                  <a:cubicBezTo>
                    <a:pt x="40788" y="2713"/>
                    <a:pt x="40830" y="2734"/>
                    <a:pt x="40809" y="2818"/>
                  </a:cubicBezTo>
                  <a:cubicBezTo>
                    <a:pt x="40704" y="2902"/>
                    <a:pt x="40620" y="3007"/>
                    <a:pt x="40599" y="3154"/>
                  </a:cubicBezTo>
                  <a:cubicBezTo>
                    <a:pt x="40557" y="3280"/>
                    <a:pt x="40452" y="3385"/>
                    <a:pt x="40325" y="3449"/>
                  </a:cubicBezTo>
                  <a:cubicBezTo>
                    <a:pt x="40304" y="3554"/>
                    <a:pt x="40199" y="3512"/>
                    <a:pt x="40178" y="3575"/>
                  </a:cubicBezTo>
                  <a:cubicBezTo>
                    <a:pt x="40073" y="3848"/>
                    <a:pt x="39863" y="4037"/>
                    <a:pt x="39800" y="4311"/>
                  </a:cubicBezTo>
                  <a:cubicBezTo>
                    <a:pt x="39674" y="4311"/>
                    <a:pt x="39590" y="4353"/>
                    <a:pt x="39590" y="4500"/>
                  </a:cubicBezTo>
                  <a:cubicBezTo>
                    <a:pt x="39611" y="4521"/>
                    <a:pt x="39632" y="4500"/>
                    <a:pt x="39632" y="4542"/>
                  </a:cubicBezTo>
                  <a:cubicBezTo>
                    <a:pt x="39632" y="4563"/>
                    <a:pt x="39611" y="4563"/>
                    <a:pt x="39590" y="4563"/>
                  </a:cubicBezTo>
                  <a:cubicBezTo>
                    <a:pt x="39590" y="4605"/>
                    <a:pt x="39590" y="4668"/>
                    <a:pt x="39548" y="4668"/>
                  </a:cubicBezTo>
                  <a:cubicBezTo>
                    <a:pt x="39535" y="4680"/>
                    <a:pt x="39523" y="4685"/>
                    <a:pt x="39512" y="4685"/>
                  </a:cubicBezTo>
                  <a:cubicBezTo>
                    <a:pt x="39484" y="4685"/>
                    <a:pt x="39463" y="4656"/>
                    <a:pt x="39463" y="4626"/>
                  </a:cubicBezTo>
                  <a:cubicBezTo>
                    <a:pt x="39337" y="4689"/>
                    <a:pt x="39358" y="4857"/>
                    <a:pt x="39253" y="4941"/>
                  </a:cubicBezTo>
                  <a:cubicBezTo>
                    <a:pt x="39148" y="5004"/>
                    <a:pt x="39043" y="5109"/>
                    <a:pt x="38980" y="5236"/>
                  </a:cubicBezTo>
                  <a:cubicBezTo>
                    <a:pt x="38959" y="5215"/>
                    <a:pt x="38938" y="5194"/>
                    <a:pt x="38917" y="5194"/>
                  </a:cubicBezTo>
                  <a:cubicBezTo>
                    <a:pt x="38896" y="5278"/>
                    <a:pt x="38854" y="5341"/>
                    <a:pt x="38770" y="5404"/>
                  </a:cubicBezTo>
                  <a:cubicBezTo>
                    <a:pt x="38601" y="5530"/>
                    <a:pt x="38496" y="5719"/>
                    <a:pt x="38433" y="5929"/>
                  </a:cubicBezTo>
                  <a:cubicBezTo>
                    <a:pt x="38412" y="6056"/>
                    <a:pt x="38265" y="6077"/>
                    <a:pt x="38223" y="6224"/>
                  </a:cubicBezTo>
                  <a:cubicBezTo>
                    <a:pt x="38181" y="6371"/>
                    <a:pt x="38055" y="6308"/>
                    <a:pt x="37971" y="6350"/>
                  </a:cubicBezTo>
                  <a:lnTo>
                    <a:pt x="38034" y="6455"/>
                  </a:lnTo>
                  <a:cubicBezTo>
                    <a:pt x="37908" y="6602"/>
                    <a:pt x="37739" y="6707"/>
                    <a:pt x="37676" y="6896"/>
                  </a:cubicBezTo>
                  <a:cubicBezTo>
                    <a:pt x="37655" y="6981"/>
                    <a:pt x="37613" y="7065"/>
                    <a:pt x="37550" y="7149"/>
                  </a:cubicBezTo>
                  <a:cubicBezTo>
                    <a:pt x="37403" y="7338"/>
                    <a:pt x="37256" y="7485"/>
                    <a:pt x="37109" y="7653"/>
                  </a:cubicBezTo>
                  <a:cubicBezTo>
                    <a:pt x="37172" y="7843"/>
                    <a:pt x="37046" y="7969"/>
                    <a:pt x="36962" y="8095"/>
                  </a:cubicBezTo>
                  <a:cubicBezTo>
                    <a:pt x="36772" y="8410"/>
                    <a:pt x="36520" y="8642"/>
                    <a:pt x="36352" y="8957"/>
                  </a:cubicBezTo>
                  <a:cubicBezTo>
                    <a:pt x="36226" y="9146"/>
                    <a:pt x="36100" y="9314"/>
                    <a:pt x="35952" y="9482"/>
                  </a:cubicBezTo>
                  <a:cubicBezTo>
                    <a:pt x="35805" y="9630"/>
                    <a:pt x="35679" y="9819"/>
                    <a:pt x="35595" y="10008"/>
                  </a:cubicBezTo>
                  <a:cubicBezTo>
                    <a:pt x="35511" y="10029"/>
                    <a:pt x="35427" y="10113"/>
                    <a:pt x="35385" y="10197"/>
                  </a:cubicBezTo>
                  <a:cubicBezTo>
                    <a:pt x="35364" y="10239"/>
                    <a:pt x="35406" y="10260"/>
                    <a:pt x="35427" y="10323"/>
                  </a:cubicBezTo>
                  <a:cubicBezTo>
                    <a:pt x="35322" y="10366"/>
                    <a:pt x="35322" y="10492"/>
                    <a:pt x="35280" y="10597"/>
                  </a:cubicBezTo>
                  <a:cubicBezTo>
                    <a:pt x="35111" y="10639"/>
                    <a:pt x="35006" y="10786"/>
                    <a:pt x="35006" y="10954"/>
                  </a:cubicBezTo>
                  <a:cubicBezTo>
                    <a:pt x="35111" y="10933"/>
                    <a:pt x="35132" y="10807"/>
                    <a:pt x="35259" y="10786"/>
                  </a:cubicBezTo>
                  <a:lnTo>
                    <a:pt x="35259" y="10786"/>
                  </a:lnTo>
                  <a:cubicBezTo>
                    <a:pt x="35195" y="10954"/>
                    <a:pt x="35174" y="11122"/>
                    <a:pt x="34943" y="11143"/>
                  </a:cubicBezTo>
                  <a:cubicBezTo>
                    <a:pt x="34964" y="11249"/>
                    <a:pt x="34880" y="11291"/>
                    <a:pt x="34838" y="11333"/>
                  </a:cubicBezTo>
                  <a:cubicBezTo>
                    <a:pt x="34733" y="11438"/>
                    <a:pt x="34649" y="11522"/>
                    <a:pt x="34565" y="11648"/>
                  </a:cubicBezTo>
                  <a:cubicBezTo>
                    <a:pt x="34418" y="11942"/>
                    <a:pt x="34228" y="12195"/>
                    <a:pt x="33976" y="12426"/>
                  </a:cubicBezTo>
                  <a:cubicBezTo>
                    <a:pt x="33934" y="12489"/>
                    <a:pt x="33892" y="12552"/>
                    <a:pt x="33850" y="12636"/>
                  </a:cubicBezTo>
                  <a:cubicBezTo>
                    <a:pt x="33766" y="12783"/>
                    <a:pt x="33661" y="12930"/>
                    <a:pt x="33535" y="13057"/>
                  </a:cubicBezTo>
                  <a:cubicBezTo>
                    <a:pt x="33535" y="13099"/>
                    <a:pt x="33535" y="13141"/>
                    <a:pt x="33535" y="13204"/>
                  </a:cubicBezTo>
                  <a:cubicBezTo>
                    <a:pt x="33303" y="13498"/>
                    <a:pt x="33114" y="13792"/>
                    <a:pt x="32925" y="14108"/>
                  </a:cubicBezTo>
                  <a:cubicBezTo>
                    <a:pt x="32609" y="14339"/>
                    <a:pt x="32483" y="14739"/>
                    <a:pt x="32168" y="14949"/>
                  </a:cubicBezTo>
                  <a:cubicBezTo>
                    <a:pt x="31979" y="15075"/>
                    <a:pt x="31895" y="15285"/>
                    <a:pt x="31769" y="15411"/>
                  </a:cubicBezTo>
                  <a:cubicBezTo>
                    <a:pt x="31726" y="15495"/>
                    <a:pt x="31769" y="15580"/>
                    <a:pt x="31705" y="15643"/>
                  </a:cubicBezTo>
                  <a:cubicBezTo>
                    <a:pt x="31621" y="15727"/>
                    <a:pt x="31495" y="15769"/>
                    <a:pt x="31390" y="15790"/>
                  </a:cubicBezTo>
                  <a:cubicBezTo>
                    <a:pt x="31390" y="15895"/>
                    <a:pt x="31285" y="15937"/>
                    <a:pt x="31243" y="16000"/>
                  </a:cubicBezTo>
                  <a:cubicBezTo>
                    <a:pt x="31201" y="16084"/>
                    <a:pt x="31180" y="16189"/>
                    <a:pt x="31180" y="16273"/>
                  </a:cubicBezTo>
                  <a:cubicBezTo>
                    <a:pt x="31306" y="16231"/>
                    <a:pt x="31369" y="16063"/>
                    <a:pt x="31495" y="16021"/>
                  </a:cubicBezTo>
                  <a:lnTo>
                    <a:pt x="31495" y="16021"/>
                  </a:lnTo>
                  <a:cubicBezTo>
                    <a:pt x="31453" y="16147"/>
                    <a:pt x="31411" y="16273"/>
                    <a:pt x="31369" y="16378"/>
                  </a:cubicBezTo>
                  <a:cubicBezTo>
                    <a:pt x="31327" y="16568"/>
                    <a:pt x="31222" y="16715"/>
                    <a:pt x="31054" y="16820"/>
                  </a:cubicBezTo>
                  <a:cubicBezTo>
                    <a:pt x="31054" y="16862"/>
                    <a:pt x="31033" y="16883"/>
                    <a:pt x="30991" y="16883"/>
                  </a:cubicBezTo>
                  <a:cubicBezTo>
                    <a:pt x="31012" y="16967"/>
                    <a:pt x="30949" y="17051"/>
                    <a:pt x="30885" y="17072"/>
                  </a:cubicBezTo>
                  <a:cubicBezTo>
                    <a:pt x="30822" y="17177"/>
                    <a:pt x="30717" y="17240"/>
                    <a:pt x="30717" y="17367"/>
                  </a:cubicBezTo>
                  <a:lnTo>
                    <a:pt x="30801" y="17409"/>
                  </a:lnTo>
                  <a:cubicBezTo>
                    <a:pt x="30744" y="17466"/>
                    <a:pt x="30704" y="17559"/>
                    <a:pt x="30602" y="17559"/>
                  </a:cubicBezTo>
                  <a:cubicBezTo>
                    <a:pt x="30592" y="17559"/>
                    <a:pt x="30581" y="17558"/>
                    <a:pt x="30570" y="17556"/>
                  </a:cubicBezTo>
                  <a:cubicBezTo>
                    <a:pt x="30402" y="17871"/>
                    <a:pt x="30213" y="18187"/>
                    <a:pt x="30002" y="18481"/>
                  </a:cubicBezTo>
                  <a:cubicBezTo>
                    <a:pt x="29973" y="18466"/>
                    <a:pt x="29954" y="18442"/>
                    <a:pt x="29932" y="18442"/>
                  </a:cubicBezTo>
                  <a:cubicBezTo>
                    <a:pt x="29921" y="18442"/>
                    <a:pt x="29910" y="18447"/>
                    <a:pt x="29897" y="18460"/>
                  </a:cubicBezTo>
                  <a:cubicBezTo>
                    <a:pt x="29855" y="18712"/>
                    <a:pt x="29645" y="18838"/>
                    <a:pt x="29519" y="19049"/>
                  </a:cubicBezTo>
                  <a:lnTo>
                    <a:pt x="29582" y="19196"/>
                  </a:lnTo>
                  <a:cubicBezTo>
                    <a:pt x="29477" y="19280"/>
                    <a:pt x="29393" y="19406"/>
                    <a:pt x="29330" y="19532"/>
                  </a:cubicBezTo>
                  <a:cubicBezTo>
                    <a:pt x="29288" y="19658"/>
                    <a:pt x="29225" y="19784"/>
                    <a:pt x="29161" y="19911"/>
                  </a:cubicBezTo>
                  <a:lnTo>
                    <a:pt x="29014" y="19932"/>
                  </a:lnTo>
                  <a:cubicBezTo>
                    <a:pt x="28951" y="20373"/>
                    <a:pt x="28594" y="20667"/>
                    <a:pt x="28363" y="21025"/>
                  </a:cubicBezTo>
                  <a:cubicBezTo>
                    <a:pt x="28299" y="20962"/>
                    <a:pt x="28384" y="20857"/>
                    <a:pt x="28299" y="20794"/>
                  </a:cubicBezTo>
                  <a:cubicBezTo>
                    <a:pt x="27942" y="21319"/>
                    <a:pt x="27627" y="21887"/>
                    <a:pt x="27332" y="22455"/>
                  </a:cubicBezTo>
                  <a:cubicBezTo>
                    <a:pt x="27336" y="22458"/>
                    <a:pt x="27340" y="22461"/>
                    <a:pt x="27344" y="22464"/>
                  </a:cubicBezTo>
                  <a:lnTo>
                    <a:pt x="27344" y="22464"/>
                  </a:lnTo>
                  <a:cubicBezTo>
                    <a:pt x="27221" y="22587"/>
                    <a:pt x="27099" y="22710"/>
                    <a:pt x="26996" y="22833"/>
                  </a:cubicBezTo>
                  <a:cubicBezTo>
                    <a:pt x="26912" y="22959"/>
                    <a:pt x="26765" y="23043"/>
                    <a:pt x="26723" y="23211"/>
                  </a:cubicBezTo>
                  <a:cubicBezTo>
                    <a:pt x="26730" y="23214"/>
                    <a:pt x="26737" y="23215"/>
                    <a:pt x="26744" y="23215"/>
                  </a:cubicBezTo>
                  <a:cubicBezTo>
                    <a:pt x="26799" y="23215"/>
                    <a:pt x="26849" y="23148"/>
                    <a:pt x="26849" y="23148"/>
                  </a:cubicBezTo>
                  <a:lnTo>
                    <a:pt x="26849" y="23148"/>
                  </a:lnTo>
                  <a:cubicBezTo>
                    <a:pt x="26975" y="23232"/>
                    <a:pt x="26807" y="23253"/>
                    <a:pt x="26891" y="23317"/>
                  </a:cubicBezTo>
                  <a:lnTo>
                    <a:pt x="26975" y="23317"/>
                  </a:lnTo>
                  <a:cubicBezTo>
                    <a:pt x="26975" y="23300"/>
                    <a:pt x="26989" y="23269"/>
                    <a:pt x="27016" y="23269"/>
                  </a:cubicBezTo>
                  <a:cubicBezTo>
                    <a:pt x="27022" y="23269"/>
                    <a:pt x="27028" y="23270"/>
                    <a:pt x="27035" y="23273"/>
                  </a:cubicBezTo>
                  <a:lnTo>
                    <a:pt x="27035" y="23273"/>
                  </a:lnTo>
                  <a:cubicBezTo>
                    <a:pt x="27024" y="23302"/>
                    <a:pt x="26992" y="23317"/>
                    <a:pt x="26975" y="23317"/>
                  </a:cubicBezTo>
                  <a:cubicBezTo>
                    <a:pt x="26954" y="23359"/>
                    <a:pt x="27017" y="23380"/>
                    <a:pt x="26933" y="23443"/>
                  </a:cubicBezTo>
                  <a:cubicBezTo>
                    <a:pt x="26925" y="23448"/>
                    <a:pt x="26917" y="23450"/>
                    <a:pt x="26909" y="23450"/>
                  </a:cubicBezTo>
                  <a:cubicBezTo>
                    <a:pt x="26869" y="23450"/>
                    <a:pt x="26835" y="23385"/>
                    <a:pt x="26786" y="23385"/>
                  </a:cubicBezTo>
                  <a:cubicBezTo>
                    <a:pt x="26773" y="23385"/>
                    <a:pt x="26759" y="23389"/>
                    <a:pt x="26744" y="23401"/>
                  </a:cubicBezTo>
                  <a:cubicBezTo>
                    <a:pt x="26723" y="23422"/>
                    <a:pt x="26723" y="23464"/>
                    <a:pt x="26723" y="23506"/>
                  </a:cubicBezTo>
                  <a:lnTo>
                    <a:pt x="26828" y="23506"/>
                  </a:lnTo>
                  <a:cubicBezTo>
                    <a:pt x="26828" y="23569"/>
                    <a:pt x="26786" y="23590"/>
                    <a:pt x="26744" y="23611"/>
                  </a:cubicBezTo>
                  <a:cubicBezTo>
                    <a:pt x="26723" y="23590"/>
                    <a:pt x="26723" y="23548"/>
                    <a:pt x="26723" y="23506"/>
                  </a:cubicBezTo>
                  <a:cubicBezTo>
                    <a:pt x="26470" y="23569"/>
                    <a:pt x="26365" y="23842"/>
                    <a:pt x="26176" y="23968"/>
                  </a:cubicBezTo>
                  <a:lnTo>
                    <a:pt x="26176" y="24052"/>
                  </a:lnTo>
                  <a:cubicBezTo>
                    <a:pt x="26192" y="24058"/>
                    <a:pt x="26206" y="24060"/>
                    <a:pt x="26220" y="24060"/>
                  </a:cubicBezTo>
                  <a:cubicBezTo>
                    <a:pt x="26263" y="24060"/>
                    <a:pt x="26302" y="24037"/>
                    <a:pt x="26365" y="23989"/>
                  </a:cubicBezTo>
                  <a:lnTo>
                    <a:pt x="26365" y="23989"/>
                  </a:lnTo>
                  <a:cubicBezTo>
                    <a:pt x="26302" y="24136"/>
                    <a:pt x="26302" y="24263"/>
                    <a:pt x="26155" y="24305"/>
                  </a:cubicBezTo>
                  <a:cubicBezTo>
                    <a:pt x="26092" y="24263"/>
                    <a:pt x="26176" y="24221"/>
                    <a:pt x="26176" y="24179"/>
                  </a:cubicBezTo>
                  <a:cubicBezTo>
                    <a:pt x="26176" y="24136"/>
                    <a:pt x="26176" y="24094"/>
                    <a:pt x="26176" y="24052"/>
                  </a:cubicBezTo>
                  <a:cubicBezTo>
                    <a:pt x="26008" y="24158"/>
                    <a:pt x="25882" y="24326"/>
                    <a:pt x="25882" y="24515"/>
                  </a:cubicBezTo>
                  <a:cubicBezTo>
                    <a:pt x="25840" y="24662"/>
                    <a:pt x="25756" y="24809"/>
                    <a:pt x="25650" y="24935"/>
                  </a:cubicBezTo>
                  <a:cubicBezTo>
                    <a:pt x="25440" y="25167"/>
                    <a:pt x="25230" y="25419"/>
                    <a:pt x="25062" y="25692"/>
                  </a:cubicBezTo>
                  <a:cubicBezTo>
                    <a:pt x="24873" y="25966"/>
                    <a:pt x="24725" y="26239"/>
                    <a:pt x="24578" y="26533"/>
                  </a:cubicBezTo>
                  <a:cubicBezTo>
                    <a:pt x="24431" y="26849"/>
                    <a:pt x="24305" y="27185"/>
                    <a:pt x="24116" y="27500"/>
                  </a:cubicBezTo>
                  <a:cubicBezTo>
                    <a:pt x="24116" y="27500"/>
                    <a:pt x="24116" y="27500"/>
                    <a:pt x="24074" y="27521"/>
                  </a:cubicBezTo>
                  <a:cubicBezTo>
                    <a:pt x="24070" y="27523"/>
                    <a:pt x="24066" y="27524"/>
                    <a:pt x="24062" y="27524"/>
                  </a:cubicBezTo>
                  <a:cubicBezTo>
                    <a:pt x="24036" y="27524"/>
                    <a:pt x="24017" y="27480"/>
                    <a:pt x="23986" y="27480"/>
                  </a:cubicBezTo>
                  <a:cubicBezTo>
                    <a:pt x="23975" y="27480"/>
                    <a:pt x="23962" y="27485"/>
                    <a:pt x="23947" y="27500"/>
                  </a:cubicBezTo>
                  <a:lnTo>
                    <a:pt x="23947" y="27584"/>
                  </a:lnTo>
                  <a:cubicBezTo>
                    <a:pt x="24074" y="27711"/>
                    <a:pt x="24011" y="27795"/>
                    <a:pt x="23926" y="27816"/>
                  </a:cubicBezTo>
                  <a:cubicBezTo>
                    <a:pt x="23911" y="27823"/>
                    <a:pt x="23898" y="27826"/>
                    <a:pt x="23885" y="27826"/>
                  </a:cubicBezTo>
                  <a:cubicBezTo>
                    <a:pt x="23848" y="27826"/>
                    <a:pt x="23820" y="27803"/>
                    <a:pt x="23791" y="27803"/>
                  </a:cubicBezTo>
                  <a:cubicBezTo>
                    <a:pt x="23774" y="27803"/>
                    <a:pt x="23756" y="27811"/>
                    <a:pt x="23737" y="27837"/>
                  </a:cubicBezTo>
                  <a:cubicBezTo>
                    <a:pt x="23674" y="28005"/>
                    <a:pt x="23611" y="28152"/>
                    <a:pt x="23506" y="28278"/>
                  </a:cubicBezTo>
                  <a:cubicBezTo>
                    <a:pt x="23411" y="28392"/>
                    <a:pt x="23368" y="28558"/>
                    <a:pt x="23190" y="28558"/>
                  </a:cubicBezTo>
                  <a:cubicBezTo>
                    <a:pt x="23171" y="28558"/>
                    <a:pt x="23150" y="28556"/>
                    <a:pt x="23128" y="28552"/>
                  </a:cubicBezTo>
                  <a:cubicBezTo>
                    <a:pt x="23043" y="28678"/>
                    <a:pt x="22980" y="28804"/>
                    <a:pt x="22896" y="28930"/>
                  </a:cubicBezTo>
                  <a:cubicBezTo>
                    <a:pt x="22749" y="29119"/>
                    <a:pt x="22665" y="29330"/>
                    <a:pt x="22623" y="29561"/>
                  </a:cubicBezTo>
                  <a:cubicBezTo>
                    <a:pt x="22581" y="29750"/>
                    <a:pt x="22476" y="29939"/>
                    <a:pt x="22308" y="30044"/>
                  </a:cubicBezTo>
                  <a:cubicBezTo>
                    <a:pt x="22223" y="30107"/>
                    <a:pt x="22181" y="30170"/>
                    <a:pt x="22118" y="30234"/>
                  </a:cubicBezTo>
                  <a:cubicBezTo>
                    <a:pt x="21971" y="30381"/>
                    <a:pt x="21887" y="30570"/>
                    <a:pt x="21740" y="30696"/>
                  </a:cubicBezTo>
                  <a:cubicBezTo>
                    <a:pt x="21719" y="30717"/>
                    <a:pt x="21719" y="30738"/>
                    <a:pt x="21719" y="30759"/>
                  </a:cubicBezTo>
                  <a:lnTo>
                    <a:pt x="21761" y="30864"/>
                  </a:lnTo>
                  <a:cubicBezTo>
                    <a:pt x="21635" y="30969"/>
                    <a:pt x="21530" y="31138"/>
                    <a:pt x="21467" y="31306"/>
                  </a:cubicBezTo>
                  <a:lnTo>
                    <a:pt x="21530" y="31348"/>
                  </a:lnTo>
                  <a:cubicBezTo>
                    <a:pt x="21425" y="31474"/>
                    <a:pt x="21382" y="31663"/>
                    <a:pt x="21214" y="31747"/>
                  </a:cubicBezTo>
                  <a:cubicBezTo>
                    <a:pt x="21151" y="32105"/>
                    <a:pt x="20773" y="32210"/>
                    <a:pt x="20647" y="32546"/>
                  </a:cubicBezTo>
                  <a:lnTo>
                    <a:pt x="20563" y="32483"/>
                  </a:lnTo>
                  <a:cubicBezTo>
                    <a:pt x="20395" y="32629"/>
                    <a:pt x="20374" y="32838"/>
                    <a:pt x="20311" y="33047"/>
                  </a:cubicBezTo>
                  <a:lnTo>
                    <a:pt x="20311" y="33047"/>
                  </a:lnTo>
                  <a:cubicBezTo>
                    <a:pt x="20311" y="33042"/>
                    <a:pt x="20310" y="33036"/>
                    <a:pt x="20310" y="33030"/>
                  </a:cubicBezTo>
                  <a:cubicBezTo>
                    <a:pt x="20247" y="33030"/>
                    <a:pt x="20205" y="33072"/>
                    <a:pt x="20184" y="33135"/>
                  </a:cubicBezTo>
                  <a:cubicBezTo>
                    <a:pt x="20100" y="33303"/>
                    <a:pt x="19995" y="33492"/>
                    <a:pt x="19869" y="33661"/>
                  </a:cubicBezTo>
                  <a:cubicBezTo>
                    <a:pt x="19890" y="33661"/>
                    <a:pt x="19911" y="33655"/>
                    <a:pt x="19929" y="33655"/>
                  </a:cubicBezTo>
                  <a:cubicBezTo>
                    <a:pt x="19948" y="33655"/>
                    <a:pt x="19963" y="33661"/>
                    <a:pt x="19974" y="33682"/>
                  </a:cubicBezTo>
                  <a:cubicBezTo>
                    <a:pt x="19953" y="33724"/>
                    <a:pt x="19932" y="33766"/>
                    <a:pt x="19869" y="33766"/>
                  </a:cubicBezTo>
                  <a:cubicBezTo>
                    <a:pt x="19869" y="33782"/>
                    <a:pt x="19844" y="33822"/>
                    <a:pt x="19833" y="33822"/>
                  </a:cubicBezTo>
                  <a:cubicBezTo>
                    <a:pt x="19829" y="33822"/>
                    <a:pt x="19827" y="33818"/>
                    <a:pt x="19827" y="33808"/>
                  </a:cubicBezTo>
                  <a:cubicBezTo>
                    <a:pt x="19827" y="33766"/>
                    <a:pt x="19848" y="33766"/>
                    <a:pt x="19869" y="33766"/>
                  </a:cubicBezTo>
                  <a:lnTo>
                    <a:pt x="19869" y="33640"/>
                  </a:lnTo>
                  <a:cubicBezTo>
                    <a:pt x="19743" y="33682"/>
                    <a:pt x="19701" y="33850"/>
                    <a:pt x="19553" y="33850"/>
                  </a:cubicBezTo>
                  <a:lnTo>
                    <a:pt x="19553" y="33997"/>
                  </a:lnTo>
                  <a:cubicBezTo>
                    <a:pt x="19568" y="34002"/>
                    <a:pt x="19582" y="34003"/>
                    <a:pt x="19596" y="34003"/>
                  </a:cubicBezTo>
                  <a:cubicBezTo>
                    <a:pt x="19621" y="34003"/>
                    <a:pt x="19645" y="33998"/>
                    <a:pt x="19667" y="33998"/>
                  </a:cubicBezTo>
                  <a:cubicBezTo>
                    <a:pt x="19688" y="33998"/>
                    <a:pt x="19706" y="34002"/>
                    <a:pt x="19722" y="34018"/>
                  </a:cubicBezTo>
                  <a:cubicBezTo>
                    <a:pt x="19574" y="34291"/>
                    <a:pt x="19385" y="34502"/>
                    <a:pt x="19133" y="34670"/>
                  </a:cubicBezTo>
                  <a:cubicBezTo>
                    <a:pt x="19112" y="34691"/>
                    <a:pt x="19154" y="34712"/>
                    <a:pt x="19112" y="34712"/>
                  </a:cubicBezTo>
                  <a:cubicBezTo>
                    <a:pt x="19104" y="34716"/>
                    <a:pt x="19097" y="34717"/>
                    <a:pt x="19092" y="34717"/>
                  </a:cubicBezTo>
                  <a:cubicBezTo>
                    <a:pt x="19070" y="34717"/>
                    <a:pt x="19070" y="34687"/>
                    <a:pt x="19070" y="34670"/>
                  </a:cubicBezTo>
                  <a:cubicBezTo>
                    <a:pt x="18923" y="34859"/>
                    <a:pt x="18818" y="35048"/>
                    <a:pt x="18712" y="35237"/>
                  </a:cubicBezTo>
                  <a:cubicBezTo>
                    <a:pt x="18691" y="35300"/>
                    <a:pt x="18691" y="35364"/>
                    <a:pt x="18691" y="35427"/>
                  </a:cubicBezTo>
                  <a:cubicBezTo>
                    <a:pt x="18712" y="35427"/>
                    <a:pt x="18744" y="35416"/>
                    <a:pt x="18770" y="35416"/>
                  </a:cubicBezTo>
                  <a:cubicBezTo>
                    <a:pt x="18796" y="35416"/>
                    <a:pt x="18818" y="35427"/>
                    <a:pt x="18818" y="35469"/>
                  </a:cubicBezTo>
                  <a:cubicBezTo>
                    <a:pt x="18818" y="35525"/>
                    <a:pt x="18780" y="35534"/>
                    <a:pt x="18743" y="35534"/>
                  </a:cubicBezTo>
                  <a:cubicBezTo>
                    <a:pt x="18724" y="35534"/>
                    <a:pt x="18705" y="35532"/>
                    <a:pt x="18691" y="35532"/>
                  </a:cubicBezTo>
                  <a:cubicBezTo>
                    <a:pt x="18691" y="35679"/>
                    <a:pt x="18649" y="35805"/>
                    <a:pt x="18544" y="35910"/>
                  </a:cubicBezTo>
                  <a:cubicBezTo>
                    <a:pt x="18502" y="35847"/>
                    <a:pt x="18502" y="35784"/>
                    <a:pt x="18502" y="35721"/>
                  </a:cubicBezTo>
                  <a:cubicBezTo>
                    <a:pt x="18397" y="35763"/>
                    <a:pt x="18418" y="35889"/>
                    <a:pt x="18355" y="35952"/>
                  </a:cubicBezTo>
                  <a:lnTo>
                    <a:pt x="18229" y="35973"/>
                  </a:lnTo>
                  <a:cubicBezTo>
                    <a:pt x="18208" y="36036"/>
                    <a:pt x="18187" y="36078"/>
                    <a:pt x="18145" y="36120"/>
                  </a:cubicBezTo>
                  <a:cubicBezTo>
                    <a:pt x="18082" y="36162"/>
                    <a:pt x="18061" y="36226"/>
                    <a:pt x="18082" y="36289"/>
                  </a:cubicBezTo>
                  <a:lnTo>
                    <a:pt x="18208" y="36226"/>
                  </a:lnTo>
                  <a:lnTo>
                    <a:pt x="18208" y="36226"/>
                  </a:lnTo>
                  <a:cubicBezTo>
                    <a:pt x="18061" y="36520"/>
                    <a:pt x="17871" y="36814"/>
                    <a:pt x="17661" y="37066"/>
                  </a:cubicBezTo>
                  <a:cubicBezTo>
                    <a:pt x="17619" y="37066"/>
                    <a:pt x="17682" y="36982"/>
                    <a:pt x="17598" y="36982"/>
                  </a:cubicBezTo>
                  <a:cubicBezTo>
                    <a:pt x="17556" y="37066"/>
                    <a:pt x="17493" y="37151"/>
                    <a:pt x="17451" y="37235"/>
                  </a:cubicBezTo>
                  <a:cubicBezTo>
                    <a:pt x="17409" y="37340"/>
                    <a:pt x="17304" y="37445"/>
                    <a:pt x="17451" y="37571"/>
                  </a:cubicBezTo>
                  <a:cubicBezTo>
                    <a:pt x="17441" y="37569"/>
                    <a:pt x="17433" y="37568"/>
                    <a:pt x="17426" y="37568"/>
                  </a:cubicBezTo>
                  <a:cubicBezTo>
                    <a:pt x="17356" y="37568"/>
                    <a:pt x="17403" y="37657"/>
                    <a:pt x="17346" y="37676"/>
                  </a:cubicBezTo>
                  <a:lnTo>
                    <a:pt x="17283" y="37634"/>
                  </a:lnTo>
                  <a:cubicBezTo>
                    <a:pt x="17072" y="37907"/>
                    <a:pt x="17030" y="38286"/>
                    <a:pt x="16652" y="38412"/>
                  </a:cubicBezTo>
                  <a:cubicBezTo>
                    <a:pt x="16631" y="38496"/>
                    <a:pt x="16610" y="38601"/>
                    <a:pt x="16568" y="38685"/>
                  </a:cubicBezTo>
                  <a:cubicBezTo>
                    <a:pt x="16610" y="38706"/>
                    <a:pt x="16631" y="38727"/>
                    <a:pt x="16631" y="38748"/>
                  </a:cubicBezTo>
                  <a:cubicBezTo>
                    <a:pt x="16631" y="38790"/>
                    <a:pt x="16589" y="38833"/>
                    <a:pt x="16547" y="38854"/>
                  </a:cubicBezTo>
                  <a:cubicBezTo>
                    <a:pt x="16514" y="38832"/>
                    <a:pt x="16488" y="38823"/>
                    <a:pt x="16468" y="38823"/>
                  </a:cubicBezTo>
                  <a:cubicBezTo>
                    <a:pt x="16411" y="38823"/>
                    <a:pt x="16400" y="38896"/>
                    <a:pt x="16400" y="38959"/>
                  </a:cubicBezTo>
                  <a:cubicBezTo>
                    <a:pt x="16358" y="39085"/>
                    <a:pt x="16295" y="39211"/>
                    <a:pt x="16189" y="39295"/>
                  </a:cubicBezTo>
                  <a:lnTo>
                    <a:pt x="16189" y="39589"/>
                  </a:lnTo>
                  <a:cubicBezTo>
                    <a:pt x="16042" y="39716"/>
                    <a:pt x="15916" y="39863"/>
                    <a:pt x="15811" y="40031"/>
                  </a:cubicBezTo>
                  <a:cubicBezTo>
                    <a:pt x="15748" y="40115"/>
                    <a:pt x="15706" y="40241"/>
                    <a:pt x="15580" y="40283"/>
                  </a:cubicBezTo>
                  <a:cubicBezTo>
                    <a:pt x="15580" y="40289"/>
                    <a:pt x="15579" y="40295"/>
                    <a:pt x="15578" y="40301"/>
                  </a:cubicBezTo>
                  <a:lnTo>
                    <a:pt x="15578" y="40301"/>
                  </a:lnTo>
                  <a:cubicBezTo>
                    <a:pt x="15542" y="40198"/>
                    <a:pt x="15705" y="40135"/>
                    <a:pt x="15601" y="40031"/>
                  </a:cubicBezTo>
                  <a:lnTo>
                    <a:pt x="15601" y="40031"/>
                  </a:lnTo>
                  <a:cubicBezTo>
                    <a:pt x="15433" y="40199"/>
                    <a:pt x="15285" y="40388"/>
                    <a:pt x="15138" y="40578"/>
                  </a:cubicBezTo>
                  <a:cubicBezTo>
                    <a:pt x="15075" y="40704"/>
                    <a:pt x="14991" y="40809"/>
                    <a:pt x="14907" y="40893"/>
                  </a:cubicBezTo>
                  <a:lnTo>
                    <a:pt x="14949" y="40935"/>
                  </a:lnTo>
                  <a:cubicBezTo>
                    <a:pt x="14991" y="40935"/>
                    <a:pt x="15012" y="40956"/>
                    <a:pt x="15012" y="41019"/>
                  </a:cubicBezTo>
                  <a:cubicBezTo>
                    <a:pt x="14844" y="41166"/>
                    <a:pt x="14760" y="41376"/>
                    <a:pt x="14571" y="41503"/>
                  </a:cubicBezTo>
                  <a:lnTo>
                    <a:pt x="14634" y="41587"/>
                  </a:lnTo>
                  <a:cubicBezTo>
                    <a:pt x="14508" y="41713"/>
                    <a:pt x="14508" y="41881"/>
                    <a:pt x="14360" y="42028"/>
                  </a:cubicBezTo>
                  <a:cubicBezTo>
                    <a:pt x="14213" y="42175"/>
                    <a:pt x="14108" y="42386"/>
                    <a:pt x="13940" y="42512"/>
                  </a:cubicBezTo>
                  <a:cubicBezTo>
                    <a:pt x="13877" y="42575"/>
                    <a:pt x="13814" y="42680"/>
                    <a:pt x="13814" y="42785"/>
                  </a:cubicBezTo>
                  <a:cubicBezTo>
                    <a:pt x="13751" y="43058"/>
                    <a:pt x="13624" y="43311"/>
                    <a:pt x="13456" y="43521"/>
                  </a:cubicBezTo>
                  <a:cubicBezTo>
                    <a:pt x="13309" y="43689"/>
                    <a:pt x="13162" y="43878"/>
                    <a:pt x="13036" y="44089"/>
                  </a:cubicBezTo>
                  <a:cubicBezTo>
                    <a:pt x="12973" y="44173"/>
                    <a:pt x="12952" y="44278"/>
                    <a:pt x="12952" y="44383"/>
                  </a:cubicBezTo>
                  <a:cubicBezTo>
                    <a:pt x="12784" y="44509"/>
                    <a:pt x="12657" y="44677"/>
                    <a:pt x="12573" y="44867"/>
                  </a:cubicBezTo>
                  <a:cubicBezTo>
                    <a:pt x="12468" y="45035"/>
                    <a:pt x="12342" y="45203"/>
                    <a:pt x="12195" y="45392"/>
                  </a:cubicBezTo>
                  <a:cubicBezTo>
                    <a:pt x="12384" y="45371"/>
                    <a:pt x="12426" y="45245"/>
                    <a:pt x="12510" y="45161"/>
                  </a:cubicBezTo>
                  <a:cubicBezTo>
                    <a:pt x="12531" y="45203"/>
                    <a:pt x="12531" y="45245"/>
                    <a:pt x="12510" y="45308"/>
                  </a:cubicBezTo>
                  <a:cubicBezTo>
                    <a:pt x="12279" y="45750"/>
                    <a:pt x="11964" y="46149"/>
                    <a:pt x="11606" y="46506"/>
                  </a:cubicBezTo>
                  <a:cubicBezTo>
                    <a:pt x="11017" y="47305"/>
                    <a:pt x="10408" y="48083"/>
                    <a:pt x="9861" y="48903"/>
                  </a:cubicBezTo>
                  <a:lnTo>
                    <a:pt x="9924" y="49008"/>
                  </a:lnTo>
                  <a:cubicBezTo>
                    <a:pt x="9714" y="49324"/>
                    <a:pt x="9420" y="49576"/>
                    <a:pt x="9230" y="49912"/>
                  </a:cubicBezTo>
                  <a:cubicBezTo>
                    <a:pt x="9314" y="49996"/>
                    <a:pt x="9336" y="50060"/>
                    <a:pt x="9293" y="50144"/>
                  </a:cubicBezTo>
                  <a:lnTo>
                    <a:pt x="9209" y="50102"/>
                  </a:lnTo>
                  <a:cubicBezTo>
                    <a:pt x="9083" y="50354"/>
                    <a:pt x="8978" y="50585"/>
                    <a:pt x="8852" y="50837"/>
                  </a:cubicBezTo>
                  <a:lnTo>
                    <a:pt x="8747" y="50837"/>
                  </a:lnTo>
                  <a:cubicBezTo>
                    <a:pt x="8747" y="50795"/>
                    <a:pt x="8768" y="50753"/>
                    <a:pt x="8726" y="50711"/>
                  </a:cubicBezTo>
                  <a:cubicBezTo>
                    <a:pt x="8558" y="50816"/>
                    <a:pt x="8537" y="51006"/>
                    <a:pt x="8368" y="51069"/>
                  </a:cubicBezTo>
                  <a:lnTo>
                    <a:pt x="8431" y="51174"/>
                  </a:lnTo>
                  <a:cubicBezTo>
                    <a:pt x="8137" y="51531"/>
                    <a:pt x="8074" y="52036"/>
                    <a:pt x="7696" y="52351"/>
                  </a:cubicBezTo>
                  <a:cubicBezTo>
                    <a:pt x="7675" y="52751"/>
                    <a:pt x="7675" y="52751"/>
                    <a:pt x="7443" y="52940"/>
                  </a:cubicBezTo>
                  <a:lnTo>
                    <a:pt x="7443" y="53024"/>
                  </a:lnTo>
                  <a:cubicBezTo>
                    <a:pt x="7433" y="53045"/>
                    <a:pt x="7412" y="53045"/>
                    <a:pt x="7388" y="53045"/>
                  </a:cubicBezTo>
                  <a:cubicBezTo>
                    <a:pt x="7364" y="53045"/>
                    <a:pt x="7338" y="53045"/>
                    <a:pt x="7317" y="53066"/>
                  </a:cubicBezTo>
                  <a:cubicBezTo>
                    <a:pt x="7275" y="53108"/>
                    <a:pt x="7296" y="53171"/>
                    <a:pt x="7275" y="53213"/>
                  </a:cubicBezTo>
                  <a:cubicBezTo>
                    <a:pt x="7065" y="53444"/>
                    <a:pt x="6897" y="53676"/>
                    <a:pt x="6750" y="53928"/>
                  </a:cubicBezTo>
                  <a:cubicBezTo>
                    <a:pt x="6539" y="54180"/>
                    <a:pt x="6350" y="54454"/>
                    <a:pt x="6224" y="54748"/>
                  </a:cubicBezTo>
                  <a:cubicBezTo>
                    <a:pt x="6182" y="54811"/>
                    <a:pt x="6182" y="54916"/>
                    <a:pt x="6077" y="54916"/>
                  </a:cubicBezTo>
                  <a:cubicBezTo>
                    <a:pt x="6035" y="55084"/>
                    <a:pt x="5845" y="55105"/>
                    <a:pt x="5761" y="55253"/>
                  </a:cubicBezTo>
                  <a:cubicBezTo>
                    <a:pt x="5656" y="55505"/>
                    <a:pt x="5530" y="55736"/>
                    <a:pt x="5404" y="55967"/>
                  </a:cubicBezTo>
                  <a:cubicBezTo>
                    <a:pt x="5425" y="56009"/>
                    <a:pt x="5446" y="56030"/>
                    <a:pt x="5467" y="56073"/>
                  </a:cubicBezTo>
                  <a:cubicBezTo>
                    <a:pt x="5278" y="56304"/>
                    <a:pt x="5173" y="56640"/>
                    <a:pt x="4878" y="56766"/>
                  </a:cubicBezTo>
                  <a:cubicBezTo>
                    <a:pt x="4836" y="56850"/>
                    <a:pt x="4857" y="56914"/>
                    <a:pt x="4836" y="56977"/>
                  </a:cubicBezTo>
                  <a:cubicBezTo>
                    <a:pt x="4668" y="57250"/>
                    <a:pt x="4479" y="57523"/>
                    <a:pt x="4311" y="57776"/>
                  </a:cubicBezTo>
                  <a:lnTo>
                    <a:pt x="3974" y="58259"/>
                  </a:lnTo>
                  <a:cubicBezTo>
                    <a:pt x="3785" y="58511"/>
                    <a:pt x="3722" y="58827"/>
                    <a:pt x="3512" y="59079"/>
                  </a:cubicBezTo>
                  <a:cubicBezTo>
                    <a:pt x="3491" y="59121"/>
                    <a:pt x="3512" y="59184"/>
                    <a:pt x="3491" y="59205"/>
                  </a:cubicBezTo>
                  <a:cubicBezTo>
                    <a:pt x="3365" y="59373"/>
                    <a:pt x="3386" y="59647"/>
                    <a:pt x="3133" y="59710"/>
                  </a:cubicBezTo>
                  <a:lnTo>
                    <a:pt x="3175" y="59794"/>
                  </a:lnTo>
                  <a:cubicBezTo>
                    <a:pt x="3196" y="59857"/>
                    <a:pt x="3133" y="59878"/>
                    <a:pt x="3133" y="59941"/>
                  </a:cubicBezTo>
                  <a:cubicBezTo>
                    <a:pt x="3175" y="59941"/>
                    <a:pt x="3175" y="59983"/>
                    <a:pt x="3175" y="60025"/>
                  </a:cubicBezTo>
                  <a:cubicBezTo>
                    <a:pt x="3175" y="60109"/>
                    <a:pt x="3112" y="60151"/>
                    <a:pt x="3091" y="60235"/>
                  </a:cubicBezTo>
                  <a:cubicBezTo>
                    <a:pt x="3060" y="60235"/>
                    <a:pt x="3028" y="60246"/>
                    <a:pt x="3002" y="60246"/>
                  </a:cubicBezTo>
                  <a:cubicBezTo>
                    <a:pt x="2976" y="60246"/>
                    <a:pt x="2955" y="60235"/>
                    <a:pt x="2944" y="60193"/>
                  </a:cubicBezTo>
                  <a:cubicBezTo>
                    <a:pt x="2839" y="60235"/>
                    <a:pt x="2776" y="60298"/>
                    <a:pt x="2734" y="60404"/>
                  </a:cubicBezTo>
                  <a:cubicBezTo>
                    <a:pt x="2545" y="60782"/>
                    <a:pt x="2313" y="61118"/>
                    <a:pt x="2145" y="61518"/>
                  </a:cubicBezTo>
                  <a:lnTo>
                    <a:pt x="2208" y="61623"/>
                  </a:lnTo>
                  <a:cubicBezTo>
                    <a:pt x="2019" y="61728"/>
                    <a:pt x="2061" y="61959"/>
                    <a:pt x="1914" y="62107"/>
                  </a:cubicBezTo>
                  <a:cubicBezTo>
                    <a:pt x="1851" y="62001"/>
                    <a:pt x="1935" y="61896"/>
                    <a:pt x="1851" y="61791"/>
                  </a:cubicBezTo>
                  <a:cubicBezTo>
                    <a:pt x="1725" y="61896"/>
                    <a:pt x="1662" y="62064"/>
                    <a:pt x="1704" y="62233"/>
                  </a:cubicBezTo>
                  <a:cubicBezTo>
                    <a:pt x="1767" y="62233"/>
                    <a:pt x="1767" y="62275"/>
                    <a:pt x="1767" y="62338"/>
                  </a:cubicBezTo>
                  <a:cubicBezTo>
                    <a:pt x="1683" y="62317"/>
                    <a:pt x="1725" y="62254"/>
                    <a:pt x="1704" y="62233"/>
                  </a:cubicBezTo>
                  <a:lnTo>
                    <a:pt x="1704" y="62233"/>
                  </a:lnTo>
                  <a:cubicBezTo>
                    <a:pt x="1599" y="62254"/>
                    <a:pt x="1620" y="62359"/>
                    <a:pt x="1662" y="62380"/>
                  </a:cubicBezTo>
                  <a:cubicBezTo>
                    <a:pt x="1683" y="62422"/>
                    <a:pt x="1746" y="62401"/>
                    <a:pt x="1746" y="62443"/>
                  </a:cubicBezTo>
                  <a:cubicBezTo>
                    <a:pt x="1662" y="62653"/>
                    <a:pt x="1535" y="62863"/>
                    <a:pt x="1430" y="63074"/>
                  </a:cubicBezTo>
                  <a:cubicBezTo>
                    <a:pt x="1325" y="63284"/>
                    <a:pt x="1220" y="63494"/>
                    <a:pt x="1115" y="63704"/>
                  </a:cubicBezTo>
                  <a:lnTo>
                    <a:pt x="1052" y="63662"/>
                  </a:lnTo>
                  <a:cubicBezTo>
                    <a:pt x="989" y="63704"/>
                    <a:pt x="1052" y="63809"/>
                    <a:pt x="989" y="63831"/>
                  </a:cubicBezTo>
                  <a:cubicBezTo>
                    <a:pt x="968" y="63841"/>
                    <a:pt x="942" y="63841"/>
                    <a:pt x="918" y="63841"/>
                  </a:cubicBezTo>
                  <a:cubicBezTo>
                    <a:pt x="894" y="63841"/>
                    <a:pt x="873" y="63841"/>
                    <a:pt x="863" y="63852"/>
                  </a:cubicBezTo>
                  <a:cubicBezTo>
                    <a:pt x="863" y="64041"/>
                    <a:pt x="758" y="64209"/>
                    <a:pt x="610" y="64335"/>
                  </a:cubicBezTo>
                  <a:lnTo>
                    <a:pt x="484" y="64209"/>
                  </a:lnTo>
                  <a:cubicBezTo>
                    <a:pt x="379" y="64398"/>
                    <a:pt x="190" y="64545"/>
                    <a:pt x="316" y="64798"/>
                  </a:cubicBezTo>
                  <a:lnTo>
                    <a:pt x="232" y="64861"/>
                  </a:lnTo>
                  <a:cubicBezTo>
                    <a:pt x="211" y="64966"/>
                    <a:pt x="169" y="65071"/>
                    <a:pt x="106" y="65155"/>
                  </a:cubicBezTo>
                  <a:cubicBezTo>
                    <a:pt x="1" y="65323"/>
                    <a:pt x="1" y="65344"/>
                    <a:pt x="64" y="65555"/>
                  </a:cubicBezTo>
                  <a:cubicBezTo>
                    <a:pt x="85" y="65533"/>
                    <a:pt x="106" y="65491"/>
                    <a:pt x="127" y="65449"/>
                  </a:cubicBezTo>
                  <a:lnTo>
                    <a:pt x="127" y="65449"/>
                  </a:lnTo>
                  <a:cubicBezTo>
                    <a:pt x="169" y="65618"/>
                    <a:pt x="148" y="65786"/>
                    <a:pt x="43" y="65912"/>
                  </a:cubicBezTo>
                  <a:cubicBezTo>
                    <a:pt x="22" y="65933"/>
                    <a:pt x="43" y="65975"/>
                    <a:pt x="43" y="66017"/>
                  </a:cubicBezTo>
                  <a:cubicBezTo>
                    <a:pt x="106" y="65912"/>
                    <a:pt x="211" y="65975"/>
                    <a:pt x="274" y="65912"/>
                  </a:cubicBezTo>
                  <a:cubicBezTo>
                    <a:pt x="484" y="65681"/>
                    <a:pt x="652" y="65407"/>
                    <a:pt x="821" y="65134"/>
                  </a:cubicBezTo>
                  <a:cubicBezTo>
                    <a:pt x="968" y="64861"/>
                    <a:pt x="1178" y="64650"/>
                    <a:pt x="1346" y="64377"/>
                  </a:cubicBezTo>
                  <a:cubicBezTo>
                    <a:pt x="1493" y="64104"/>
                    <a:pt x="1662" y="63852"/>
                    <a:pt x="1872" y="63620"/>
                  </a:cubicBezTo>
                  <a:lnTo>
                    <a:pt x="1935" y="63641"/>
                  </a:lnTo>
                  <a:lnTo>
                    <a:pt x="2019" y="63557"/>
                  </a:lnTo>
                  <a:lnTo>
                    <a:pt x="2019" y="63221"/>
                  </a:lnTo>
                  <a:cubicBezTo>
                    <a:pt x="2061" y="63179"/>
                    <a:pt x="2145" y="63179"/>
                    <a:pt x="2145" y="63095"/>
                  </a:cubicBezTo>
                  <a:cubicBezTo>
                    <a:pt x="2271" y="63053"/>
                    <a:pt x="2145" y="62905"/>
                    <a:pt x="2271" y="62863"/>
                  </a:cubicBezTo>
                  <a:lnTo>
                    <a:pt x="2271" y="62863"/>
                  </a:lnTo>
                  <a:cubicBezTo>
                    <a:pt x="2271" y="62905"/>
                    <a:pt x="2250" y="62947"/>
                    <a:pt x="2292" y="62990"/>
                  </a:cubicBezTo>
                  <a:lnTo>
                    <a:pt x="2440" y="62905"/>
                  </a:lnTo>
                  <a:cubicBezTo>
                    <a:pt x="2461" y="62842"/>
                    <a:pt x="2440" y="62758"/>
                    <a:pt x="2397" y="62695"/>
                  </a:cubicBezTo>
                  <a:cubicBezTo>
                    <a:pt x="2482" y="62695"/>
                    <a:pt x="2566" y="62695"/>
                    <a:pt x="2608" y="62611"/>
                  </a:cubicBezTo>
                  <a:cubicBezTo>
                    <a:pt x="2650" y="62380"/>
                    <a:pt x="2755" y="62170"/>
                    <a:pt x="2881" y="61959"/>
                  </a:cubicBezTo>
                  <a:cubicBezTo>
                    <a:pt x="3070" y="61707"/>
                    <a:pt x="3238" y="61455"/>
                    <a:pt x="3365" y="61181"/>
                  </a:cubicBezTo>
                  <a:cubicBezTo>
                    <a:pt x="3470" y="61013"/>
                    <a:pt x="3638" y="60908"/>
                    <a:pt x="3722" y="60740"/>
                  </a:cubicBezTo>
                  <a:cubicBezTo>
                    <a:pt x="3764" y="60677"/>
                    <a:pt x="3869" y="60698"/>
                    <a:pt x="3890" y="60677"/>
                  </a:cubicBezTo>
                  <a:cubicBezTo>
                    <a:pt x="3911" y="60677"/>
                    <a:pt x="3911" y="60635"/>
                    <a:pt x="3911" y="60635"/>
                  </a:cubicBezTo>
                  <a:cubicBezTo>
                    <a:pt x="3932" y="60593"/>
                    <a:pt x="3869" y="60572"/>
                    <a:pt x="3869" y="60509"/>
                  </a:cubicBezTo>
                  <a:cubicBezTo>
                    <a:pt x="4016" y="60488"/>
                    <a:pt x="3953" y="60298"/>
                    <a:pt x="4079" y="60193"/>
                  </a:cubicBezTo>
                  <a:cubicBezTo>
                    <a:pt x="4087" y="60191"/>
                    <a:pt x="4096" y="60190"/>
                    <a:pt x="4105" y="60190"/>
                  </a:cubicBezTo>
                  <a:cubicBezTo>
                    <a:pt x="4141" y="60190"/>
                    <a:pt x="4188" y="60205"/>
                    <a:pt x="4232" y="60205"/>
                  </a:cubicBezTo>
                  <a:cubicBezTo>
                    <a:pt x="4270" y="60205"/>
                    <a:pt x="4306" y="60194"/>
                    <a:pt x="4332" y="60151"/>
                  </a:cubicBezTo>
                  <a:cubicBezTo>
                    <a:pt x="4353" y="60193"/>
                    <a:pt x="4374" y="60214"/>
                    <a:pt x="4395" y="60256"/>
                  </a:cubicBezTo>
                  <a:cubicBezTo>
                    <a:pt x="4479" y="60256"/>
                    <a:pt x="4521" y="60193"/>
                    <a:pt x="4605" y="60172"/>
                  </a:cubicBezTo>
                  <a:cubicBezTo>
                    <a:pt x="4542" y="60109"/>
                    <a:pt x="4479" y="60151"/>
                    <a:pt x="4437" y="60109"/>
                  </a:cubicBezTo>
                  <a:cubicBezTo>
                    <a:pt x="4416" y="60067"/>
                    <a:pt x="4416" y="60025"/>
                    <a:pt x="4437" y="60025"/>
                  </a:cubicBezTo>
                  <a:lnTo>
                    <a:pt x="4563" y="60067"/>
                  </a:lnTo>
                  <a:cubicBezTo>
                    <a:pt x="4530" y="59950"/>
                    <a:pt x="4483" y="59886"/>
                    <a:pt x="4391" y="59886"/>
                  </a:cubicBezTo>
                  <a:cubicBezTo>
                    <a:pt x="4367" y="59886"/>
                    <a:pt x="4341" y="59890"/>
                    <a:pt x="4311" y="59899"/>
                  </a:cubicBezTo>
                  <a:cubicBezTo>
                    <a:pt x="4311" y="59983"/>
                    <a:pt x="4311" y="60088"/>
                    <a:pt x="4206" y="60130"/>
                  </a:cubicBezTo>
                  <a:cubicBezTo>
                    <a:pt x="4164" y="60088"/>
                    <a:pt x="4164" y="60046"/>
                    <a:pt x="4185" y="60004"/>
                  </a:cubicBezTo>
                  <a:cubicBezTo>
                    <a:pt x="4269" y="59836"/>
                    <a:pt x="4353" y="59689"/>
                    <a:pt x="4437" y="59521"/>
                  </a:cubicBezTo>
                  <a:cubicBezTo>
                    <a:pt x="4500" y="59436"/>
                    <a:pt x="4563" y="59331"/>
                    <a:pt x="4605" y="59226"/>
                  </a:cubicBezTo>
                  <a:cubicBezTo>
                    <a:pt x="4731" y="58890"/>
                    <a:pt x="4941" y="58574"/>
                    <a:pt x="5215" y="58301"/>
                  </a:cubicBezTo>
                  <a:lnTo>
                    <a:pt x="5215" y="58301"/>
                  </a:lnTo>
                  <a:cubicBezTo>
                    <a:pt x="5320" y="58385"/>
                    <a:pt x="5131" y="58511"/>
                    <a:pt x="5278" y="58574"/>
                  </a:cubicBezTo>
                  <a:cubicBezTo>
                    <a:pt x="5246" y="58595"/>
                    <a:pt x="5209" y="58595"/>
                    <a:pt x="5175" y="58595"/>
                  </a:cubicBezTo>
                  <a:cubicBezTo>
                    <a:pt x="5141" y="58595"/>
                    <a:pt x="5110" y="58595"/>
                    <a:pt x="5089" y="58616"/>
                  </a:cubicBezTo>
                  <a:cubicBezTo>
                    <a:pt x="5089" y="58659"/>
                    <a:pt x="5110" y="58701"/>
                    <a:pt x="5131" y="58722"/>
                  </a:cubicBezTo>
                  <a:cubicBezTo>
                    <a:pt x="5132" y="58723"/>
                    <a:pt x="5134" y="58724"/>
                    <a:pt x="5136" y="58724"/>
                  </a:cubicBezTo>
                  <a:cubicBezTo>
                    <a:pt x="5151" y="58724"/>
                    <a:pt x="5167" y="58662"/>
                    <a:pt x="5192" y="58662"/>
                  </a:cubicBezTo>
                  <a:cubicBezTo>
                    <a:pt x="5199" y="58662"/>
                    <a:pt x="5206" y="58667"/>
                    <a:pt x="5215" y="58680"/>
                  </a:cubicBezTo>
                  <a:cubicBezTo>
                    <a:pt x="5236" y="58764"/>
                    <a:pt x="5110" y="58806"/>
                    <a:pt x="5173" y="58890"/>
                  </a:cubicBezTo>
                  <a:lnTo>
                    <a:pt x="5278" y="58932"/>
                  </a:lnTo>
                  <a:cubicBezTo>
                    <a:pt x="5236" y="58953"/>
                    <a:pt x="5173" y="58974"/>
                    <a:pt x="5173" y="58995"/>
                  </a:cubicBezTo>
                  <a:cubicBezTo>
                    <a:pt x="5152" y="59142"/>
                    <a:pt x="5089" y="59247"/>
                    <a:pt x="4983" y="59352"/>
                  </a:cubicBezTo>
                  <a:cubicBezTo>
                    <a:pt x="4941" y="59394"/>
                    <a:pt x="4962" y="59457"/>
                    <a:pt x="4962" y="59521"/>
                  </a:cubicBezTo>
                  <a:cubicBezTo>
                    <a:pt x="5131" y="59373"/>
                    <a:pt x="5278" y="59205"/>
                    <a:pt x="5383" y="58995"/>
                  </a:cubicBezTo>
                  <a:cubicBezTo>
                    <a:pt x="5341" y="58932"/>
                    <a:pt x="5320" y="58827"/>
                    <a:pt x="5362" y="58743"/>
                  </a:cubicBezTo>
                  <a:cubicBezTo>
                    <a:pt x="5446" y="58574"/>
                    <a:pt x="5551" y="58427"/>
                    <a:pt x="5719" y="58301"/>
                  </a:cubicBezTo>
                  <a:cubicBezTo>
                    <a:pt x="5715" y="58296"/>
                    <a:pt x="5710" y="58295"/>
                    <a:pt x="5705" y="58295"/>
                  </a:cubicBezTo>
                  <a:cubicBezTo>
                    <a:pt x="5697" y="58295"/>
                    <a:pt x="5690" y="58300"/>
                    <a:pt x="5685" y="58300"/>
                  </a:cubicBezTo>
                  <a:cubicBezTo>
                    <a:pt x="5680" y="58300"/>
                    <a:pt x="5677" y="58296"/>
                    <a:pt x="5677" y="58280"/>
                  </a:cubicBezTo>
                  <a:cubicBezTo>
                    <a:pt x="5656" y="58259"/>
                    <a:pt x="5698" y="58259"/>
                    <a:pt x="5719" y="58259"/>
                  </a:cubicBezTo>
                  <a:cubicBezTo>
                    <a:pt x="5719" y="58217"/>
                    <a:pt x="5698" y="58175"/>
                    <a:pt x="5740" y="58133"/>
                  </a:cubicBezTo>
                  <a:lnTo>
                    <a:pt x="5803" y="58175"/>
                  </a:lnTo>
                  <a:cubicBezTo>
                    <a:pt x="5841" y="58156"/>
                    <a:pt x="5845" y="58088"/>
                    <a:pt x="5860" y="58088"/>
                  </a:cubicBezTo>
                  <a:cubicBezTo>
                    <a:pt x="5862" y="58088"/>
                    <a:pt x="5864" y="58089"/>
                    <a:pt x="5867" y="58091"/>
                  </a:cubicBezTo>
                  <a:cubicBezTo>
                    <a:pt x="5881" y="58091"/>
                    <a:pt x="5895" y="58110"/>
                    <a:pt x="5909" y="58110"/>
                  </a:cubicBezTo>
                  <a:cubicBezTo>
                    <a:pt x="5916" y="58110"/>
                    <a:pt x="5923" y="58105"/>
                    <a:pt x="5930" y="58091"/>
                  </a:cubicBezTo>
                  <a:cubicBezTo>
                    <a:pt x="6140" y="57881"/>
                    <a:pt x="6308" y="57628"/>
                    <a:pt x="6413" y="57334"/>
                  </a:cubicBezTo>
                  <a:cubicBezTo>
                    <a:pt x="6444" y="57365"/>
                    <a:pt x="6475" y="57384"/>
                    <a:pt x="6505" y="57384"/>
                  </a:cubicBezTo>
                  <a:cubicBezTo>
                    <a:pt x="6517" y="57384"/>
                    <a:pt x="6528" y="57382"/>
                    <a:pt x="6539" y="57376"/>
                  </a:cubicBezTo>
                  <a:cubicBezTo>
                    <a:pt x="6665" y="57292"/>
                    <a:pt x="6729" y="57166"/>
                    <a:pt x="6771" y="57019"/>
                  </a:cubicBezTo>
                  <a:cubicBezTo>
                    <a:pt x="6753" y="57013"/>
                    <a:pt x="6737" y="57010"/>
                    <a:pt x="6723" y="57010"/>
                  </a:cubicBezTo>
                  <a:cubicBezTo>
                    <a:pt x="6637" y="57010"/>
                    <a:pt x="6609" y="57106"/>
                    <a:pt x="6518" y="57124"/>
                  </a:cubicBezTo>
                  <a:cubicBezTo>
                    <a:pt x="6518" y="57061"/>
                    <a:pt x="6497" y="57019"/>
                    <a:pt x="6455" y="56977"/>
                  </a:cubicBezTo>
                  <a:cubicBezTo>
                    <a:pt x="6497" y="56914"/>
                    <a:pt x="6581" y="56892"/>
                    <a:pt x="6644" y="56871"/>
                  </a:cubicBezTo>
                  <a:cubicBezTo>
                    <a:pt x="6623" y="56808"/>
                    <a:pt x="6560" y="56787"/>
                    <a:pt x="6602" y="56724"/>
                  </a:cubicBezTo>
                  <a:cubicBezTo>
                    <a:pt x="6707" y="56703"/>
                    <a:pt x="6813" y="56661"/>
                    <a:pt x="6897" y="56598"/>
                  </a:cubicBezTo>
                  <a:cubicBezTo>
                    <a:pt x="7023" y="56430"/>
                    <a:pt x="7149" y="56241"/>
                    <a:pt x="7254" y="56052"/>
                  </a:cubicBezTo>
                  <a:cubicBezTo>
                    <a:pt x="7380" y="55883"/>
                    <a:pt x="7527" y="55715"/>
                    <a:pt x="7696" y="55568"/>
                  </a:cubicBezTo>
                  <a:cubicBezTo>
                    <a:pt x="7801" y="55442"/>
                    <a:pt x="7864" y="55253"/>
                    <a:pt x="8053" y="55190"/>
                  </a:cubicBezTo>
                  <a:cubicBezTo>
                    <a:pt x="8095" y="55168"/>
                    <a:pt x="8116" y="55084"/>
                    <a:pt x="8116" y="55063"/>
                  </a:cubicBezTo>
                  <a:cubicBezTo>
                    <a:pt x="8011" y="54916"/>
                    <a:pt x="8158" y="54832"/>
                    <a:pt x="8200" y="54748"/>
                  </a:cubicBezTo>
                  <a:cubicBezTo>
                    <a:pt x="8410" y="54328"/>
                    <a:pt x="8831" y="54096"/>
                    <a:pt x="9020" y="53655"/>
                  </a:cubicBezTo>
                  <a:lnTo>
                    <a:pt x="9083" y="53802"/>
                  </a:lnTo>
                  <a:cubicBezTo>
                    <a:pt x="9272" y="53613"/>
                    <a:pt x="9399" y="53381"/>
                    <a:pt x="9483" y="53129"/>
                  </a:cubicBezTo>
                  <a:cubicBezTo>
                    <a:pt x="9546" y="52814"/>
                    <a:pt x="9735" y="52540"/>
                    <a:pt x="9966" y="52330"/>
                  </a:cubicBezTo>
                  <a:cubicBezTo>
                    <a:pt x="10155" y="52183"/>
                    <a:pt x="10324" y="51973"/>
                    <a:pt x="10450" y="51763"/>
                  </a:cubicBezTo>
                  <a:cubicBezTo>
                    <a:pt x="10576" y="51510"/>
                    <a:pt x="10723" y="51279"/>
                    <a:pt x="10912" y="51090"/>
                  </a:cubicBezTo>
                  <a:lnTo>
                    <a:pt x="10912" y="51006"/>
                  </a:lnTo>
                  <a:cubicBezTo>
                    <a:pt x="10828" y="50964"/>
                    <a:pt x="10849" y="50901"/>
                    <a:pt x="10849" y="50858"/>
                  </a:cubicBezTo>
                  <a:cubicBezTo>
                    <a:pt x="11017" y="50669"/>
                    <a:pt x="11123" y="50480"/>
                    <a:pt x="11312" y="50291"/>
                  </a:cubicBezTo>
                  <a:cubicBezTo>
                    <a:pt x="11480" y="50102"/>
                    <a:pt x="11585" y="49828"/>
                    <a:pt x="11858" y="49702"/>
                  </a:cubicBezTo>
                  <a:cubicBezTo>
                    <a:pt x="11943" y="49681"/>
                    <a:pt x="11985" y="49597"/>
                    <a:pt x="11964" y="49513"/>
                  </a:cubicBezTo>
                  <a:lnTo>
                    <a:pt x="11964" y="49513"/>
                  </a:lnTo>
                  <a:lnTo>
                    <a:pt x="11837" y="49576"/>
                  </a:lnTo>
                  <a:cubicBezTo>
                    <a:pt x="11900" y="49345"/>
                    <a:pt x="12006" y="49134"/>
                    <a:pt x="12153" y="48966"/>
                  </a:cubicBezTo>
                  <a:lnTo>
                    <a:pt x="12258" y="49008"/>
                  </a:lnTo>
                  <a:cubicBezTo>
                    <a:pt x="12321" y="48945"/>
                    <a:pt x="12384" y="48882"/>
                    <a:pt x="12426" y="48798"/>
                  </a:cubicBezTo>
                  <a:cubicBezTo>
                    <a:pt x="12468" y="48693"/>
                    <a:pt x="12531" y="48567"/>
                    <a:pt x="12615" y="48462"/>
                  </a:cubicBezTo>
                  <a:cubicBezTo>
                    <a:pt x="12646" y="48431"/>
                    <a:pt x="12676" y="48358"/>
                    <a:pt x="12729" y="48358"/>
                  </a:cubicBezTo>
                  <a:cubicBezTo>
                    <a:pt x="12750" y="48358"/>
                    <a:pt x="12775" y="48369"/>
                    <a:pt x="12805" y="48399"/>
                  </a:cubicBezTo>
                  <a:cubicBezTo>
                    <a:pt x="12868" y="48336"/>
                    <a:pt x="12931" y="48272"/>
                    <a:pt x="13015" y="48251"/>
                  </a:cubicBezTo>
                  <a:cubicBezTo>
                    <a:pt x="13036" y="48167"/>
                    <a:pt x="12952" y="48146"/>
                    <a:pt x="12973" y="48062"/>
                  </a:cubicBezTo>
                  <a:cubicBezTo>
                    <a:pt x="13141" y="47873"/>
                    <a:pt x="13204" y="47600"/>
                    <a:pt x="13351" y="47432"/>
                  </a:cubicBezTo>
                  <a:cubicBezTo>
                    <a:pt x="13603" y="47305"/>
                    <a:pt x="13793" y="47095"/>
                    <a:pt x="13877" y="46822"/>
                  </a:cubicBezTo>
                  <a:cubicBezTo>
                    <a:pt x="13940" y="46654"/>
                    <a:pt x="14024" y="46506"/>
                    <a:pt x="14150" y="46380"/>
                  </a:cubicBezTo>
                  <a:cubicBezTo>
                    <a:pt x="14150" y="46338"/>
                    <a:pt x="14129" y="46275"/>
                    <a:pt x="14150" y="46233"/>
                  </a:cubicBezTo>
                  <a:cubicBezTo>
                    <a:pt x="14171" y="46128"/>
                    <a:pt x="14234" y="46044"/>
                    <a:pt x="14297" y="45939"/>
                  </a:cubicBezTo>
                  <a:cubicBezTo>
                    <a:pt x="14444" y="45708"/>
                    <a:pt x="14634" y="45497"/>
                    <a:pt x="14823" y="45287"/>
                  </a:cubicBezTo>
                  <a:cubicBezTo>
                    <a:pt x="15075" y="44972"/>
                    <a:pt x="15306" y="44635"/>
                    <a:pt x="15496" y="44278"/>
                  </a:cubicBezTo>
                  <a:cubicBezTo>
                    <a:pt x="15496" y="44110"/>
                    <a:pt x="15643" y="44026"/>
                    <a:pt x="15727" y="43899"/>
                  </a:cubicBezTo>
                  <a:lnTo>
                    <a:pt x="15706" y="43836"/>
                  </a:lnTo>
                  <a:cubicBezTo>
                    <a:pt x="15790" y="43815"/>
                    <a:pt x="15874" y="43773"/>
                    <a:pt x="15874" y="43689"/>
                  </a:cubicBezTo>
                  <a:lnTo>
                    <a:pt x="15832" y="43605"/>
                  </a:lnTo>
                  <a:cubicBezTo>
                    <a:pt x="16063" y="43332"/>
                    <a:pt x="16210" y="42995"/>
                    <a:pt x="16421" y="42743"/>
                  </a:cubicBezTo>
                  <a:cubicBezTo>
                    <a:pt x="16652" y="42491"/>
                    <a:pt x="16841" y="42217"/>
                    <a:pt x="17009" y="41923"/>
                  </a:cubicBezTo>
                  <a:cubicBezTo>
                    <a:pt x="17157" y="41881"/>
                    <a:pt x="17241" y="41755"/>
                    <a:pt x="17262" y="41608"/>
                  </a:cubicBezTo>
                  <a:cubicBezTo>
                    <a:pt x="17388" y="41545"/>
                    <a:pt x="17514" y="41440"/>
                    <a:pt x="17598" y="41292"/>
                  </a:cubicBezTo>
                  <a:lnTo>
                    <a:pt x="17640" y="41334"/>
                  </a:lnTo>
                  <a:lnTo>
                    <a:pt x="17787" y="41187"/>
                  </a:lnTo>
                  <a:cubicBezTo>
                    <a:pt x="17766" y="40893"/>
                    <a:pt x="18124" y="40704"/>
                    <a:pt x="18019" y="40451"/>
                  </a:cubicBezTo>
                  <a:cubicBezTo>
                    <a:pt x="18040" y="40241"/>
                    <a:pt x="18229" y="40178"/>
                    <a:pt x="18271" y="40031"/>
                  </a:cubicBezTo>
                  <a:cubicBezTo>
                    <a:pt x="18544" y="39884"/>
                    <a:pt x="18607" y="39568"/>
                    <a:pt x="18902" y="39463"/>
                  </a:cubicBezTo>
                  <a:cubicBezTo>
                    <a:pt x="19175" y="39148"/>
                    <a:pt x="19406" y="38790"/>
                    <a:pt x="19595" y="38412"/>
                  </a:cubicBezTo>
                  <a:cubicBezTo>
                    <a:pt x="19680" y="38265"/>
                    <a:pt x="19722" y="38097"/>
                    <a:pt x="19722" y="37907"/>
                  </a:cubicBezTo>
                  <a:cubicBezTo>
                    <a:pt x="19911" y="37676"/>
                    <a:pt x="20058" y="37424"/>
                    <a:pt x="20184" y="37151"/>
                  </a:cubicBezTo>
                  <a:cubicBezTo>
                    <a:pt x="20226" y="37066"/>
                    <a:pt x="20289" y="36961"/>
                    <a:pt x="20352" y="36877"/>
                  </a:cubicBezTo>
                  <a:cubicBezTo>
                    <a:pt x="20542" y="36667"/>
                    <a:pt x="20731" y="36436"/>
                    <a:pt x="20941" y="36247"/>
                  </a:cubicBezTo>
                  <a:cubicBezTo>
                    <a:pt x="20962" y="36204"/>
                    <a:pt x="21025" y="36183"/>
                    <a:pt x="20983" y="36120"/>
                  </a:cubicBezTo>
                  <a:lnTo>
                    <a:pt x="20983" y="36120"/>
                  </a:lnTo>
                  <a:cubicBezTo>
                    <a:pt x="20836" y="36183"/>
                    <a:pt x="20752" y="36352"/>
                    <a:pt x="20584" y="36373"/>
                  </a:cubicBezTo>
                  <a:cubicBezTo>
                    <a:pt x="20584" y="36389"/>
                    <a:pt x="20559" y="36429"/>
                    <a:pt x="20548" y="36429"/>
                  </a:cubicBezTo>
                  <a:cubicBezTo>
                    <a:pt x="20544" y="36429"/>
                    <a:pt x="20542" y="36425"/>
                    <a:pt x="20542" y="36415"/>
                  </a:cubicBezTo>
                  <a:cubicBezTo>
                    <a:pt x="20542" y="36373"/>
                    <a:pt x="20563" y="36373"/>
                    <a:pt x="20584" y="36373"/>
                  </a:cubicBezTo>
                  <a:cubicBezTo>
                    <a:pt x="20668" y="36141"/>
                    <a:pt x="20836" y="35910"/>
                    <a:pt x="21067" y="35763"/>
                  </a:cubicBezTo>
                  <a:cubicBezTo>
                    <a:pt x="21193" y="35679"/>
                    <a:pt x="21298" y="35553"/>
                    <a:pt x="21404" y="35427"/>
                  </a:cubicBezTo>
                  <a:cubicBezTo>
                    <a:pt x="21530" y="35195"/>
                    <a:pt x="21698" y="34943"/>
                    <a:pt x="21845" y="34733"/>
                  </a:cubicBezTo>
                  <a:cubicBezTo>
                    <a:pt x="21971" y="34523"/>
                    <a:pt x="22181" y="34354"/>
                    <a:pt x="22139" y="34081"/>
                  </a:cubicBezTo>
                  <a:cubicBezTo>
                    <a:pt x="22139" y="34018"/>
                    <a:pt x="22160" y="33976"/>
                    <a:pt x="22202" y="33934"/>
                  </a:cubicBezTo>
                  <a:cubicBezTo>
                    <a:pt x="22392" y="33703"/>
                    <a:pt x="22518" y="33408"/>
                    <a:pt x="22854" y="33324"/>
                  </a:cubicBezTo>
                  <a:cubicBezTo>
                    <a:pt x="22896" y="33324"/>
                    <a:pt x="22917" y="33282"/>
                    <a:pt x="22938" y="33240"/>
                  </a:cubicBezTo>
                  <a:cubicBezTo>
                    <a:pt x="23149" y="33030"/>
                    <a:pt x="23338" y="32778"/>
                    <a:pt x="23527" y="32546"/>
                  </a:cubicBezTo>
                  <a:cubicBezTo>
                    <a:pt x="23527" y="32525"/>
                    <a:pt x="23527" y="32504"/>
                    <a:pt x="23527" y="32483"/>
                  </a:cubicBezTo>
                  <a:cubicBezTo>
                    <a:pt x="23510" y="32466"/>
                    <a:pt x="23490" y="32461"/>
                    <a:pt x="23469" y="32461"/>
                  </a:cubicBezTo>
                  <a:cubicBezTo>
                    <a:pt x="23442" y="32461"/>
                    <a:pt x="23412" y="32470"/>
                    <a:pt x="23386" y="32470"/>
                  </a:cubicBezTo>
                  <a:cubicBezTo>
                    <a:pt x="23358" y="32470"/>
                    <a:pt x="23333" y="32460"/>
                    <a:pt x="23317" y="32420"/>
                  </a:cubicBezTo>
                  <a:cubicBezTo>
                    <a:pt x="23401" y="32231"/>
                    <a:pt x="23506" y="32042"/>
                    <a:pt x="23653" y="31873"/>
                  </a:cubicBezTo>
                  <a:cubicBezTo>
                    <a:pt x="23863" y="31789"/>
                    <a:pt x="24011" y="31642"/>
                    <a:pt x="24137" y="31453"/>
                  </a:cubicBezTo>
                  <a:cubicBezTo>
                    <a:pt x="24263" y="31264"/>
                    <a:pt x="24368" y="31096"/>
                    <a:pt x="24200" y="30864"/>
                  </a:cubicBezTo>
                  <a:cubicBezTo>
                    <a:pt x="24368" y="30759"/>
                    <a:pt x="24389" y="30591"/>
                    <a:pt x="24494" y="30444"/>
                  </a:cubicBezTo>
                  <a:cubicBezTo>
                    <a:pt x="24599" y="30276"/>
                    <a:pt x="24746" y="30170"/>
                    <a:pt x="24852" y="30023"/>
                  </a:cubicBezTo>
                  <a:cubicBezTo>
                    <a:pt x="24830" y="29792"/>
                    <a:pt x="25083" y="29687"/>
                    <a:pt x="25146" y="29498"/>
                  </a:cubicBezTo>
                  <a:cubicBezTo>
                    <a:pt x="25356" y="29351"/>
                    <a:pt x="25524" y="29161"/>
                    <a:pt x="25587" y="28909"/>
                  </a:cubicBezTo>
                  <a:cubicBezTo>
                    <a:pt x="25650" y="28804"/>
                    <a:pt x="25692" y="28657"/>
                    <a:pt x="25840" y="28594"/>
                  </a:cubicBezTo>
                  <a:cubicBezTo>
                    <a:pt x="25903" y="28404"/>
                    <a:pt x="26092" y="28320"/>
                    <a:pt x="26218" y="28173"/>
                  </a:cubicBezTo>
                  <a:lnTo>
                    <a:pt x="26113" y="28131"/>
                  </a:lnTo>
                  <a:cubicBezTo>
                    <a:pt x="26092" y="28131"/>
                    <a:pt x="26113" y="28110"/>
                    <a:pt x="26113" y="28089"/>
                  </a:cubicBezTo>
                  <a:cubicBezTo>
                    <a:pt x="26302" y="27774"/>
                    <a:pt x="26491" y="27437"/>
                    <a:pt x="26639" y="27101"/>
                  </a:cubicBezTo>
                  <a:cubicBezTo>
                    <a:pt x="26702" y="26954"/>
                    <a:pt x="26786" y="26828"/>
                    <a:pt x="26891" y="26701"/>
                  </a:cubicBezTo>
                  <a:cubicBezTo>
                    <a:pt x="27101" y="26449"/>
                    <a:pt x="27311" y="26239"/>
                    <a:pt x="27501" y="26029"/>
                  </a:cubicBezTo>
                  <a:cubicBezTo>
                    <a:pt x="27522" y="25776"/>
                    <a:pt x="27648" y="25545"/>
                    <a:pt x="27837" y="25356"/>
                  </a:cubicBezTo>
                  <a:cubicBezTo>
                    <a:pt x="27963" y="25251"/>
                    <a:pt x="28068" y="25146"/>
                    <a:pt x="28173" y="24998"/>
                  </a:cubicBezTo>
                  <a:cubicBezTo>
                    <a:pt x="28321" y="24746"/>
                    <a:pt x="28510" y="24515"/>
                    <a:pt x="28720" y="24305"/>
                  </a:cubicBezTo>
                  <a:cubicBezTo>
                    <a:pt x="28930" y="24094"/>
                    <a:pt x="29098" y="23863"/>
                    <a:pt x="29246" y="23590"/>
                  </a:cubicBezTo>
                  <a:lnTo>
                    <a:pt x="29246" y="23253"/>
                  </a:lnTo>
                  <a:lnTo>
                    <a:pt x="29603" y="22644"/>
                  </a:lnTo>
                  <a:cubicBezTo>
                    <a:pt x="29624" y="22623"/>
                    <a:pt x="29582" y="22602"/>
                    <a:pt x="29624" y="22602"/>
                  </a:cubicBezTo>
                  <a:cubicBezTo>
                    <a:pt x="29632" y="22598"/>
                    <a:pt x="29639" y="22596"/>
                    <a:pt x="29644" y="22596"/>
                  </a:cubicBezTo>
                  <a:cubicBezTo>
                    <a:pt x="29666" y="22596"/>
                    <a:pt x="29666" y="22627"/>
                    <a:pt x="29666" y="22644"/>
                  </a:cubicBezTo>
                  <a:lnTo>
                    <a:pt x="29729" y="22644"/>
                  </a:lnTo>
                  <a:cubicBezTo>
                    <a:pt x="29855" y="22539"/>
                    <a:pt x="29939" y="22391"/>
                    <a:pt x="29981" y="22223"/>
                  </a:cubicBezTo>
                  <a:cubicBezTo>
                    <a:pt x="29981" y="22160"/>
                    <a:pt x="30002" y="22076"/>
                    <a:pt x="30045" y="22034"/>
                  </a:cubicBezTo>
                  <a:cubicBezTo>
                    <a:pt x="30150" y="21887"/>
                    <a:pt x="30234" y="21677"/>
                    <a:pt x="30297" y="21593"/>
                  </a:cubicBezTo>
                  <a:cubicBezTo>
                    <a:pt x="30381" y="21487"/>
                    <a:pt x="30402" y="21340"/>
                    <a:pt x="30549" y="21277"/>
                  </a:cubicBezTo>
                  <a:cubicBezTo>
                    <a:pt x="30528" y="21256"/>
                    <a:pt x="30570" y="21214"/>
                    <a:pt x="30591" y="21214"/>
                  </a:cubicBezTo>
                  <a:cubicBezTo>
                    <a:pt x="30675" y="21067"/>
                    <a:pt x="30780" y="20941"/>
                    <a:pt x="30864" y="20794"/>
                  </a:cubicBezTo>
                  <a:cubicBezTo>
                    <a:pt x="31075" y="20541"/>
                    <a:pt x="31264" y="20247"/>
                    <a:pt x="31390" y="19932"/>
                  </a:cubicBezTo>
                  <a:cubicBezTo>
                    <a:pt x="31432" y="19784"/>
                    <a:pt x="31516" y="19658"/>
                    <a:pt x="31621" y="19553"/>
                  </a:cubicBezTo>
                  <a:cubicBezTo>
                    <a:pt x="31747" y="19385"/>
                    <a:pt x="31874" y="19259"/>
                    <a:pt x="32000" y="19112"/>
                  </a:cubicBezTo>
                  <a:cubicBezTo>
                    <a:pt x="32021" y="19070"/>
                    <a:pt x="32021" y="19028"/>
                    <a:pt x="32021" y="18986"/>
                  </a:cubicBezTo>
                  <a:lnTo>
                    <a:pt x="31973" y="18986"/>
                  </a:lnTo>
                  <a:cubicBezTo>
                    <a:pt x="31972" y="18957"/>
                    <a:pt x="32004" y="18943"/>
                    <a:pt x="32021" y="18943"/>
                  </a:cubicBezTo>
                  <a:cubicBezTo>
                    <a:pt x="32042" y="18880"/>
                    <a:pt x="32000" y="18817"/>
                    <a:pt x="32084" y="18817"/>
                  </a:cubicBezTo>
                  <a:cubicBezTo>
                    <a:pt x="32100" y="18801"/>
                    <a:pt x="32116" y="18761"/>
                    <a:pt x="32123" y="18761"/>
                  </a:cubicBezTo>
                  <a:cubicBezTo>
                    <a:pt x="32125" y="18761"/>
                    <a:pt x="32126" y="18765"/>
                    <a:pt x="32126" y="18775"/>
                  </a:cubicBezTo>
                  <a:cubicBezTo>
                    <a:pt x="32147" y="18817"/>
                    <a:pt x="32105" y="18817"/>
                    <a:pt x="32084" y="18817"/>
                  </a:cubicBezTo>
                  <a:lnTo>
                    <a:pt x="32084" y="18943"/>
                  </a:lnTo>
                  <a:cubicBezTo>
                    <a:pt x="32126" y="18922"/>
                    <a:pt x="32189" y="18901"/>
                    <a:pt x="32189" y="18838"/>
                  </a:cubicBezTo>
                  <a:cubicBezTo>
                    <a:pt x="32252" y="18733"/>
                    <a:pt x="32315" y="18628"/>
                    <a:pt x="32378" y="18502"/>
                  </a:cubicBezTo>
                  <a:cubicBezTo>
                    <a:pt x="32504" y="18313"/>
                    <a:pt x="32609" y="18102"/>
                    <a:pt x="32715" y="17913"/>
                  </a:cubicBezTo>
                  <a:cubicBezTo>
                    <a:pt x="32820" y="17703"/>
                    <a:pt x="32967" y="17535"/>
                    <a:pt x="33072" y="17325"/>
                  </a:cubicBezTo>
                  <a:cubicBezTo>
                    <a:pt x="33114" y="17198"/>
                    <a:pt x="33156" y="17051"/>
                    <a:pt x="33198" y="16904"/>
                  </a:cubicBezTo>
                  <a:cubicBezTo>
                    <a:pt x="33240" y="16778"/>
                    <a:pt x="33387" y="16673"/>
                    <a:pt x="33387" y="16505"/>
                  </a:cubicBezTo>
                  <a:cubicBezTo>
                    <a:pt x="33366" y="16505"/>
                    <a:pt x="33387" y="16484"/>
                    <a:pt x="33387" y="16484"/>
                  </a:cubicBezTo>
                  <a:lnTo>
                    <a:pt x="33535" y="16421"/>
                  </a:lnTo>
                  <a:lnTo>
                    <a:pt x="33577" y="16505"/>
                  </a:lnTo>
                  <a:cubicBezTo>
                    <a:pt x="33766" y="16357"/>
                    <a:pt x="33913" y="16168"/>
                    <a:pt x="33997" y="15937"/>
                  </a:cubicBezTo>
                  <a:cubicBezTo>
                    <a:pt x="33976" y="15916"/>
                    <a:pt x="33955" y="15895"/>
                    <a:pt x="33934" y="15874"/>
                  </a:cubicBezTo>
                  <a:cubicBezTo>
                    <a:pt x="34081" y="15685"/>
                    <a:pt x="34186" y="15495"/>
                    <a:pt x="34312" y="15327"/>
                  </a:cubicBezTo>
                  <a:cubicBezTo>
                    <a:pt x="34565" y="14970"/>
                    <a:pt x="34817" y="14591"/>
                    <a:pt x="35027" y="14192"/>
                  </a:cubicBezTo>
                  <a:cubicBezTo>
                    <a:pt x="35111" y="14087"/>
                    <a:pt x="35259" y="14066"/>
                    <a:pt x="35343" y="13940"/>
                  </a:cubicBezTo>
                  <a:cubicBezTo>
                    <a:pt x="35301" y="13898"/>
                    <a:pt x="35280" y="13835"/>
                    <a:pt x="35301" y="13771"/>
                  </a:cubicBezTo>
                  <a:cubicBezTo>
                    <a:pt x="35490" y="13561"/>
                    <a:pt x="35637" y="13330"/>
                    <a:pt x="35763" y="13078"/>
                  </a:cubicBezTo>
                  <a:cubicBezTo>
                    <a:pt x="35868" y="12888"/>
                    <a:pt x="36057" y="12762"/>
                    <a:pt x="36142" y="12552"/>
                  </a:cubicBezTo>
                  <a:cubicBezTo>
                    <a:pt x="36162" y="12491"/>
                    <a:pt x="36282" y="12429"/>
                    <a:pt x="36366" y="12387"/>
                  </a:cubicBezTo>
                  <a:lnTo>
                    <a:pt x="36366" y="12387"/>
                  </a:lnTo>
                  <a:cubicBezTo>
                    <a:pt x="36404" y="12426"/>
                    <a:pt x="36392" y="12468"/>
                    <a:pt x="36478" y="12468"/>
                  </a:cubicBezTo>
                  <a:cubicBezTo>
                    <a:pt x="36688" y="12090"/>
                    <a:pt x="36814" y="11669"/>
                    <a:pt x="37046" y="11270"/>
                  </a:cubicBezTo>
                  <a:cubicBezTo>
                    <a:pt x="37277" y="10870"/>
                    <a:pt x="37529" y="10513"/>
                    <a:pt x="37781" y="10134"/>
                  </a:cubicBezTo>
                  <a:cubicBezTo>
                    <a:pt x="37763" y="10079"/>
                    <a:pt x="37745" y="10072"/>
                    <a:pt x="37713" y="10071"/>
                  </a:cubicBezTo>
                  <a:lnTo>
                    <a:pt x="37713" y="10071"/>
                  </a:lnTo>
                  <a:cubicBezTo>
                    <a:pt x="37715" y="10071"/>
                    <a:pt x="37716" y="10071"/>
                    <a:pt x="37718" y="10071"/>
                  </a:cubicBezTo>
                  <a:cubicBezTo>
                    <a:pt x="37697" y="10008"/>
                    <a:pt x="37718" y="9966"/>
                    <a:pt x="37760" y="9924"/>
                  </a:cubicBezTo>
                  <a:cubicBezTo>
                    <a:pt x="37887" y="9798"/>
                    <a:pt x="38013" y="9630"/>
                    <a:pt x="38097" y="9461"/>
                  </a:cubicBezTo>
                  <a:cubicBezTo>
                    <a:pt x="38202" y="9188"/>
                    <a:pt x="38475" y="8999"/>
                    <a:pt x="38622" y="8747"/>
                  </a:cubicBezTo>
                  <a:cubicBezTo>
                    <a:pt x="38665" y="8642"/>
                    <a:pt x="38728" y="8536"/>
                    <a:pt x="38812" y="8431"/>
                  </a:cubicBezTo>
                  <a:cubicBezTo>
                    <a:pt x="38875" y="8347"/>
                    <a:pt x="38938" y="8263"/>
                    <a:pt x="38980" y="8158"/>
                  </a:cubicBezTo>
                  <a:cubicBezTo>
                    <a:pt x="39043" y="8074"/>
                    <a:pt x="39085" y="7969"/>
                    <a:pt x="39127" y="7864"/>
                  </a:cubicBezTo>
                  <a:cubicBezTo>
                    <a:pt x="39148" y="7737"/>
                    <a:pt x="39274" y="7674"/>
                    <a:pt x="39274" y="7527"/>
                  </a:cubicBezTo>
                  <a:lnTo>
                    <a:pt x="39379" y="7527"/>
                  </a:lnTo>
                  <a:cubicBezTo>
                    <a:pt x="39505" y="7422"/>
                    <a:pt x="39548" y="7275"/>
                    <a:pt x="39653" y="7149"/>
                  </a:cubicBezTo>
                  <a:cubicBezTo>
                    <a:pt x="39758" y="7023"/>
                    <a:pt x="39800" y="6854"/>
                    <a:pt x="39947" y="6749"/>
                  </a:cubicBezTo>
                  <a:lnTo>
                    <a:pt x="39947" y="6560"/>
                  </a:lnTo>
                  <a:cubicBezTo>
                    <a:pt x="40241" y="6308"/>
                    <a:pt x="40515" y="6034"/>
                    <a:pt x="40788" y="5803"/>
                  </a:cubicBezTo>
                  <a:cubicBezTo>
                    <a:pt x="40893" y="5719"/>
                    <a:pt x="40893" y="5656"/>
                    <a:pt x="40935" y="5551"/>
                  </a:cubicBezTo>
                  <a:cubicBezTo>
                    <a:pt x="40746" y="5551"/>
                    <a:pt x="40725" y="5677"/>
                    <a:pt x="40641" y="5761"/>
                  </a:cubicBezTo>
                  <a:cubicBezTo>
                    <a:pt x="40557" y="5677"/>
                    <a:pt x="40662" y="5593"/>
                    <a:pt x="40683" y="5509"/>
                  </a:cubicBezTo>
                  <a:cubicBezTo>
                    <a:pt x="40724" y="5326"/>
                    <a:pt x="40823" y="5142"/>
                    <a:pt x="40983" y="4997"/>
                  </a:cubicBezTo>
                  <a:lnTo>
                    <a:pt x="40983" y="4997"/>
                  </a:lnTo>
                  <a:cubicBezTo>
                    <a:pt x="40995" y="5038"/>
                    <a:pt x="40986" y="5091"/>
                    <a:pt x="41061" y="5109"/>
                  </a:cubicBezTo>
                  <a:cubicBezTo>
                    <a:pt x="41145" y="5067"/>
                    <a:pt x="41229" y="4983"/>
                    <a:pt x="41272" y="4878"/>
                  </a:cubicBezTo>
                  <a:cubicBezTo>
                    <a:pt x="41335" y="4752"/>
                    <a:pt x="41419" y="4626"/>
                    <a:pt x="41482" y="4500"/>
                  </a:cubicBezTo>
                  <a:cubicBezTo>
                    <a:pt x="41471" y="4493"/>
                    <a:pt x="41461" y="4490"/>
                    <a:pt x="41451" y="4490"/>
                  </a:cubicBezTo>
                  <a:cubicBezTo>
                    <a:pt x="41409" y="4490"/>
                    <a:pt x="41375" y="4545"/>
                    <a:pt x="41331" y="4545"/>
                  </a:cubicBezTo>
                  <a:cubicBezTo>
                    <a:pt x="41325" y="4545"/>
                    <a:pt x="41319" y="4544"/>
                    <a:pt x="41314" y="4542"/>
                  </a:cubicBezTo>
                  <a:lnTo>
                    <a:pt x="41251" y="4458"/>
                  </a:lnTo>
                  <a:cubicBezTo>
                    <a:pt x="41314" y="4437"/>
                    <a:pt x="41272" y="4332"/>
                    <a:pt x="41356" y="4311"/>
                  </a:cubicBezTo>
                  <a:lnTo>
                    <a:pt x="41356" y="4247"/>
                  </a:lnTo>
                  <a:lnTo>
                    <a:pt x="41229" y="4247"/>
                  </a:lnTo>
                  <a:cubicBezTo>
                    <a:pt x="41155" y="4285"/>
                    <a:pt x="41163" y="4422"/>
                    <a:pt x="41032" y="4422"/>
                  </a:cubicBezTo>
                  <a:cubicBezTo>
                    <a:pt x="41016" y="4422"/>
                    <a:pt x="40998" y="4420"/>
                    <a:pt x="40977" y="4416"/>
                  </a:cubicBezTo>
                  <a:cubicBezTo>
                    <a:pt x="41040" y="4268"/>
                    <a:pt x="41166" y="4163"/>
                    <a:pt x="41187" y="4016"/>
                  </a:cubicBezTo>
                  <a:lnTo>
                    <a:pt x="41314" y="4016"/>
                  </a:lnTo>
                  <a:cubicBezTo>
                    <a:pt x="41335" y="3869"/>
                    <a:pt x="41419" y="3743"/>
                    <a:pt x="41524" y="3638"/>
                  </a:cubicBezTo>
                  <a:cubicBezTo>
                    <a:pt x="41566" y="3659"/>
                    <a:pt x="41587" y="3659"/>
                    <a:pt x="41608" y="3680"/>
                  </a:cubicBezTo>
                  <a:cubicBezTo>
                    <a:pt x="41629" y="3701"/>
                    <a:pt x="41650" y="3722"/>
                    <a:pt x="41671" y="3764"/>
                  </a:cubicBezTo>
                  <a:lnTo>
                    <a:pt x="41356" y="4268"/>
                  </a:lnTo>
                  <a:cubicBezTo>
                    <a:pt x="41369" y="4271"/>
                    <a:pt x="41383" y="4273"/>
                    <a:pt x="41396" y="4273"/>
                  </a:cubicBezTo>
                  <a:cubicBezTo>
                    <a:pt x="41482" y="4273"/>
                    <a:pt x="41550" y="4215"/>
                    <a:pt x="41587" y="4142"/>
                  </a:cubicBezTo>
                  <a:cubicBezTo>
                    <a:pt x="41629" y="4016"/>
                    <a:pt x="41734" y="3953"/>
                    <a:pt x="41860" y="3953"/>
                  </a:cubicBezTo>
                  <a:cubicBezTo>
                    <a:pt x="41986" y="3869"/>
                    <a:pt x="42091" y="3764"/>
                    <a:pt x="42155" y="3596"/>
                  </a:cubicBezTo>
                  <a:cubicBezTo>
                    <a:pt x="42260" y="3406"/>
                    <a:pt x="42365" y="3196"/>
                    <a:pt x="42491" y="3007"/>
                  </a:cubicBezTo>
                  <a:lnTo>
                    <a:pt x="42491" y="2797"/>
                  </a:lnTo>
                  <a:cubicBezTo>
                    <a:pt x="42575" y="2713"/>
                    <a:pt x="42659" y="2608"/>
                    <a:pt x="42785" y="2565"/>
                  </a:cubicBezTo>
                  <a:lnTo>
                    <a:pt x="42743" y="2502"/>
                  </a:lnTo>
                  <a:cubicBezTo>
                    <a:pt x="42764" y="2439"/>
                    <a:pt x="42890" y="2397"/>
                    <a:pt x="42827" y="2292"/>
                  </a:cubicBezTo>
                  <a:cubicBezTo>
                    <a:pt x="42816" y="2288"/>
                    <a:pt x="42805" y="2287"/>
                    <a:pt x="42794" y="2287"/>
                  </a:cubicBezTo>
                  <a:cubicBezTo>
                    <a:pt x="42708" y="2287"/>
                    <a:pt x="42662" y="2409"/>
                    <a:pt x="42579" y="2409"/>
                  </a:cubicBezTo>
                  <a:cubicBezTo>
                    <a:pt x="42565" y="2409"/>
                    <a:pt x="42550" y="2406"/>
                    <a:pt x="42533" y="2397"/>
                  </a:cubicBezTo>
                  <a:lnTo>
                    <a:pt x="42533" y="2397"/>
                  </a:lnTo>
                  <a:lnTo>
                    <a:pt x="42575" y="2502"/>
                  </a:lnTo>
                  <a:cubicBezTo>
                    <a:pt x="42491" y="2544"/>
                    <a:pt x="42407" y="2608"/>
                    <a:pt x="42365" y="2692"/>
                  </a:cubicBezTo>
                  <a:cubicBezTo>
                    <a:pt x="42344" y="2734"/>
                    <a:pt x="42365" y="2839"/>
                    <a:pt x="42344" y="2860"/>
                  </a:cubicBezTo>
                  <a:cubicBezTo>
                    <a:pt x="42302" y="2902"/>
                    <a:pt x="42260" y="2902"/>
                    <a:pt x="42218" y="2902"/>
                  </a:cubicBezTo>
                  <a:lnTo>
                    <a:pt x="42260" y="2965"/>
                  </a:lnTo>
                  <a:lnTo>
                    <a:pt x="42091" y="3154"/>
                  </a:lnTo>
                  <a:cubicBezTo>
                    <a:pt x="42134" y="3049"/>
                    <a:pt x="42134" y="2944"/>
                    <a:pt x="42218" y="2902"/>
                  </a:cubicBezTo>
                  <a:lnTo>
                    <a:pt x="42281" y="2797"/>
                  </a:lnTo>
                  <a:cubicBezTo>
                    <a:pt x="42260" y="2776"/>
                    <a:pt x="42241" y="2768"/>
                    <a:pt x="42225" y="2768"/>
                  </a:cubicBezTo>
                  <a:cubicBezTo>
                    <a:pt x="42182" y="2768"/>
                    <a:pt x="42150" y="2819"/>
                    <a:pt x="42113" y="2834"/>
                  </a:cubicBezTo>
                  <a:lnTo>
                    <a:pt x="42113" y="2834"/>
                  </a:lnTo>
                  <a:lnTo>
                    <a:pt x="42113" y="2755"/>
                  </a:lnTo>
                  <a:cubicBezTo>
                    <a:pt x="42134" y="2713"/>
                    <a:pt x="42197" y="2734"/>
                    <a:pt x="42260" y="2713"/>
                  </a:cubicBezTo>
                  <a:lnTo>
                    <a:pt x="42365" y="2481"/>
                  </a:lnTo>
                  <a:lnTo>
                    <a:pt x="42533" y="2397"/>
                  </a:lnTo>
                  <a:lnTo>
                    <a:pt x="42533" y="2250"/>
                  </a:lnTo>
                  <a:cubicBezTo>
                    <a:pt x="42554" y="2145"/>
                    <a:pt x="42701" y="2208"/>
                    <a:pt x="42722" y="2103"/>
                  </a:cubicBezTo>
                  <a:cubicBezTo>
                    <a:pt x="42722" y="2061"/>
                    <a:pt x="42659" y="2040"/>
                    <a:pt x="42659" y="1998"/>
                  </a:cubicBezTo>
                  <a:cubicBezTo>
                    <a:pt x="42764" y="1830"/>
                    <a:pt x="42806" y="1640"/>
                    <a:pt x="43017" y="1577"/>
                  </a:cubicBezTo>
                  <a:cubicBezTo>
                    <a:pt x="42996" y="1451"/>
                    <a:pt x="43038" y="1304"/>
                    <a:pt x="43143" y="1220"/>
                  </a:cubicBezTo>
                  <a:cubicBezTo>
                    <a:pt x="43290" y="1073"/>
                    <a:pt x="43311" y="841"/>
                    <a:pt x="43500" y="736"/>
                  </a:cubicBezTo>
                  <a:cubicBezTo>
                    <a:pt x="43500" y="715"/>
                    <a:pt x="43521" y="673"/>
                    <a:pt x="43521" y="652"/>
                  </a:cubicBezTo>
                  <a:cubicBezTo>
                    <a:pt x="43605" y="463"/>
                    <a:pt x="43605" y="253"/>
                    <a:pt x="43773" y="106"/>
                  </a:cubicBezTo>
                  <a:cubicBezTo>
                    <a:pt x="43794" y="85"/>
                    <a:pt x="43773" y="22"/>
                    <a:pt x="4373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6"/>
            <p:cNvSpPr/>
            <p:nvPr/>
          </p:nvSpPr>
          <p:spPr>
            <a:xfrm>
              <a:off x="1788286" y="2975415"/>
              <a:ext cx="453585" cy="692494"/>
            </a:xfrm>
            <a:custGeom>
              <a:avLst/>
              <a:gdLst/>
              <a:ahLst/>
              <a:cxnLst/>
              <a:rect l="l" t="t" r="r" b="b"/>
              <a:pathLst>
                <a:path w="43984" h="66125" extrusionOk="0">
                  <a:moveTo>
                    <a:pt x="43213" y="0"/>
                  </a:moveTo>
                  <a:cubicBezTo>
                    <a:pt x="43210" y="0"/>
                    <a:pt x="43208" y="1"/>
                    <a:pt x="43206" y="3"/>
                  </a:cubicBezTo>
                  <a:cubicBezTo>
                    <a:pt x="43185" y="45"/>
                    <a:pt x="43164" y="87"/>
                    <a:pt x="43143" y="108"/>
                  </a:cubicBezTo>
                  <a:cubicBezTo>
                    <a:pt x="42975" y="171"/>
                    <a:pt x="42828" y="276"/>
                    <a:pt x="42701" y="424"/>
                  </a:cubicBezTo>
                  <a:cubicBezTo>
                    <a:pt x="42554" y="550"/>
                    <a:pt x="42407" y="697"/>
                    <a:pt x="42281" y="844"/>
                  </a:cubicBezTo>
                  <a:cubicBezTo>
                    <a:pt x="42218" y="949"/>
                    <a:pt x="42218" y="1075"/>
                    <a:pt x="42134" y="1138"/>
                  </a:cubicBezTo>
                  <a:cubicBezTo>
                    <a:pt x="42008" y="1265"/>
                    <a:pt x="41902" y="1412"/>
                    <a:pt x="41839" y="1580"/>
                  </a:cubicBezTo>
                  <a:cubicBezTo>
                    <a:pt x="41755" y="1769"/>
                    <a:pt x="41629" y="1937"/>
                    <a:pt x="41524" y="2106"/>
                  </a:cubicBezTo>
                  <a:cubicBezTo>
                    <a:pt x="41251" y="2484"/>
                    <a:pt x="40977" y="2862"/>
                    <a:pt x="40746" y="3241"/>
                  </a:cubicBezTo>
                  <a:cubicBezTo>
                    <a:pt x="40704" y="3304"/>
                    <a:pt x="40599" y="3262"/>
                    <a:pt x="40599" y="3325"/>
                  </a:cubicBezTo>
                  <a:cubicBezTo>
                    <a:pt x="40578" y="3367"/>
                    <a:pt x="40620" y="3388"/>
                    <a:pt x="40641" y="3430"/>
                  </a:cubicBezTo>
                  <a:cubicBezTo>
                    <a:pt x="40473" y="3598"/>
                    <a:pt x="40347" y="3787"/>
                    <a:pt x="40242" y="3998"/>
                  </a:cubicBezTo>
                  <a:cubicBezTo>
                    <a:pt x="40221" y="4082"/>
                    <a:pt x="40178" y="4145"/>
                    <a:pt x="40115" y="4208"/>
                  </a:cubicBezTo>
                  <a:cubicBezTo>
                    <a:pt x="39968" y="4397"/>
                    <a:pt x="39842" y="4586"/>
                    <a:pt x="39737" y="4818"/>
                  </a:cubicBezTo>
                  <a:cubicBezTo>
                    <a:pt x="39674" y="4944"/>
                    <a:pt x="39590" y="5070"/>
                    <a:pt x="39485" y="5154"/>
                  </a:cubicBezTo>
                  <a:cubicBezTo>
                    <a:pt x="39359" y="5259"/>
                    <a:pt x="39253" y="5364"/>
                    <a:pt x="39169" y="5511"/>
                  </a:cubicBezTo>
                  <a:cubicBezTo>
                    <a:pt x="39043" y="5701"/>
                    <a:pt x="38875" y="5869"/>
                    <a:pt x="38749" y="6079"/>
                  </a:cubicBezTo>
                  <a:cubicBezTo>
                    <a:pt x="38602" y="6331"/>
                    <a:pt x="38349" y="6521"/>
                    <a:pt x="38202" y="6794"/>
                  </a:cubicBezTo>
                  <a:cubicBezTo>
                    <a:pt x="38076" y="7067"/>
                    <a:pt x="37887" y="7341"/>
                    <a:pt x="37677" y="7593"/>
                  </a:cubicBezTo>
                  <a:cubicBezTo>
                    <a:pt x="37571" y="7698"/>
                    <a:pt x="37529" y="7887"/>
                    <a:pt x="37424" y="7992"/>
                  </a:cubicBezTo>
                  <a:cubicBezTo>
                    <a:pt x="37319" y="8118"/>
                    <a:pt x="37256" y="8266"/>
                    <a:pt x="37172" y="8371"/>
                  </a:cubicBezTo>
                  <a:cubicBezTo>
                    <a:pt x="37088" y="8497"/>
                    <a:pt x="37067" y="8665"/>
                    <a:pt x="36920" y="8749"/>
                  </a:cubicBezTo>
                  <a:cubicBezTo>
                    <a:pt x="36836" y="9023"/>
                    <a:pt x="36688" y="9254"/>
                    <a:pt x="36499" y="9464"/>
                  </a:cubicBezTo>
                  <a:cubicBezTo>
                    <a:pt x="36205" y="9864"/>
                    <a:pt x="35953" y="10284"/>
                    <a:pt x="35721" y="10704"/>
                  </a:cubicBezTo>
                  <a:cubicBezTo>
                    <a:pt x="35700" y="10747"/>
                    <a:pt x="35679" y="10768"/>
                    <a:pt x="35679" y="10810"/>
                  </a:cubicBezTo>
                  <a:cubicBezTo>
                    <a:pt x="35679" y="10894"/>
                    <a:pt x="35658" y="10957"/>
                    <a:pt x="35595" y="10999"/>
                  </a:cubicBezTo>
                  <a:cubicBezTo>
                    <a:pt x="35490" y="11188"/>
                    <a:pt x="35343" y="11356"/>
                    <a:pt x="35175" y="11503"/>
                  </a:cubicBezTo>
                  <a:cubicBezTo>
                    <a:pt x="35006" y="11693"/>
                    <a:pt x="34859" y="11882"/>
                    <a:pt x="34754" y="12113"/>
                  </a:cubicBezTo>
                  <a:cubicBezTo>
                    <a:pt x="34649" y="12302"/>
                    <a:pt x="34544" y="12492"/>
                    <a:pt x="34439" y="12660"/>
                  </a:cubicBezTo>
                  <a:cubicBezTo>
                    <a:pt x="34208" y="13017"/>
                    <a:pt x="33976" y="13375"/>
                    <a:pt x="33745" y="13711"/>
                  </a:cubicBezTo>
                  <a:cubicBezTo>
                    <a:pt x="33535" y="14068"/>
                    <a:pt x="33282" y="14384"/>
                    <a:pt x="33072" y="14741"/>
                  </a:cubicBezTo>
                  <a:cubicBezTo>
                    <a:pt x="32967" y="14888"/>
                    <a:pt x="32841" y="14993"/>
                    <a:pt x="32715" y="15162"/>
                  </a:cubicBezTo>
                  <a:cubicBezTo>
                    <a:pt x="32589" y="15330"/>
                    <a:pt x="32463" y="15498"/>
                    <a:pt x="32315" y="15645"/>
                  </a:cubicBezTo>
                  <a:cubicBezTo>
                    <a:pt x="32168" y="15813"/>
                    <a:pt x="32021" y="16003"/>
                    <a:pt x="31916" y="16213"/>
                  </a:cubicBezTo>
                  <a:cubicBezTo>
                    <a:pt x="31874" y="16276"/>
                    <a:pt x="31811" y="16276"/>
                    <a:pt x="31790" y="16318"/>
                  </a:cubicBezTo>
                  <a:cubicBezTo>
                    <a:pt x="31769" y="16717"/>
                    <a:pt x="31601" y="17117"/>
                    <a:pt x="31327" y="17390"/>
                  </a:cubicBezTo>
                  <a:cubicBezTo>
                    <a:pt x="31264" y="17453"/>
                    <a:pt x="31201" y="17516"/>
                    <a:pt x="31138" y="17579"/>
                  </a:cubicBezTo>
                  <a:cubicBezTo>
                    <a:pt x="31033" y="17748"/>
                    <a:pt x="30844" y="17874"/>
                    <a:pt x="30760" y="18084"/>
                  </a:cubicBezTo>
                  <a:cubicBezTo>
                    <a:pt x="30717" y="18147"/>
                    <a:pt x="30717" y="18252"/>
                    <a:pt x="30781" y="18294"/>
                  </a:cubicBezTo>
                  <a:cubicBezTo>
                    <a:pt x="30739" y="18357"/>
                    <a:pt x="30675" y="18399"/>
                    <a:pt x="30675" y="18441"/>
                  </a:cubicBezTo>
                  <a:cubicBezTo>
                    <a:pt x="30633" y="18631"/>
                    <a:pt x="30549" y="18778"/>
                    <a:pt x="30423" y="18925"/>
                  </a:cubicBezTo>
                  <a:cubicBezTo>
                    <a:pt x="30171" y="19282"/>
                    <a:pt x="29940" y="19661"/>
                    <a:pt x="29771" y="20060"/>
                  </a:cubicBezTo>
                  <a:cubicBezTo>
                    <a:pt x="29729" y="20186"/>
                    <a:pt x="29624" y="20313"/>
                    <a:pt x="29498" y="20376"/>
                  </a:cubicBezTo>
                  <a:cubicBezTo>
                    <a:pt x="29246" y="20565"/>
                    <a:pt x="29057" y="20796"/>
                    <a:pt x="28909" y="21070"/>
                  </a:cubicBezTo>
                  <a:cubicBezTo>
                    <a:pt x="28825" y="21238"/>
                    <a:pt x="28741" y="21406"/>
                    <a:pt x="28636" y="21553"/>
                  </a:cubicBezTo>
                  <a:cubicBezTo>
                    <a:pt x="28510" y="21763"/>
                    <a:pt x="28363" y="21974"/>
                    <a:pt x="28216" y="22163"/>
                  </a:cubicBezTo>
                  <a:cubicBezTo>
                    <a:pt x="28153" y="22226"/>
                    <a:pt x="28131" y="22310"/>
                    <a:pt x="28110" y="22394"/>
                  </a:cubicBezTo>
                  <a:cubicBezTo>
                    <a:pt x="28089" y="22562"/>
                    <a:pt x="28047" y="22709"/>
                    <a:pt x="27963" y="22857"/>
                  </a:cubicBezTo>
                  <a:cubicBezTo>
                    <a:pt x="27858" y="22983"/>
                    <a:pt x="27774" y="23109"/>
                    <a:pt x="27669" y="23214"/>
                  </a:cubicBezTo>
                  <a:cubicBezTo>
                    <a:pt x="27627" y="23277"/>
                    <a:pt x="27627" y="23361"/>
                    <a:pt x="27543" y="23382"/>
                  </a:cubicBezTo>
                  <a:cubicBezTo>
                    <a:pt x="27269" y="23508"/>
                    <a:pt x="27164" y="23782"/>
                    <a:pt x="26975" y="23971"/>
                  </a:cubicBezTo>
                  <a:cubicBezTo>
                    <a:pt x="26849" y="24118"/>
                    <a:pt x="26786" y="24307"/>
                    <a:pt x="26639" y="24433"/>
                  </a:cubicBezTo>
                  <a:cubicBezTo>
                    <a:pt x="26639" y="24644"/>
                    <a:pt x="26471" y="24749"/>
                    <a:pt x="26386" y="24917"/>
                  </a:cubicBezTo>
                  <a:cubicBezTo>
                    <a:pt x="26365" y="24980"/>
                    <a:pt x="26281" y="24959"/>
                    <a:pt x="26281" y="25022"/>
                  </a:cubicBezTo>
                  <a:cubicBezTo>
                    <a:pt x="26302" y="25169"/>
                    <a:pt x="26134" y="25232"/>
                    <a:pt x="26071" y="25337"/>
                  </a:cubicBezTo>
                  <a:cubicBezTo>
                    <a:pt x="26029" y="25485"/>
                    <a:pt x="25966" y="25590"/>
                    <a:pt x="25861" y="25716"/>
                  </a:cubicBezTo>
                  <a:cubicBezTo>
                    <a:pt x="25651" y="25989"/>
                    <a:pt x="25461" y="26305"/>
                    <a:pt x="25314" y="26620"/>
                  </a:cubicBezTo>
                  <a:cubicBezTo>
                    <a:pt x="25230" y="26851"/>
                    <a:pt x="25083" y="27061"/>
                    <a:pt x="24894" y="27230"/>
                  </a:cubicBezTo>
                  <a:cubicBezTo>
                    <a:pt x="24747" y="27377"/>
                    <a:pt x="24662" y="27545"/>
                    <a:pt x="24599" y="27713"/>
                  </a:cubicBezTo>
                  <a:cubicBezTo>
                    <a:pt x="24578" y="27776"/>
                    <a:pt x="24662" y="27839"/>
                    <a:pt x="24641" y="27860"/>
                  </a:cubicBezTo>
                  <a:cubicBezTo>
                    <a:pt x="24494" y="28008"/>
                    <a:pt x="24473" y="28239"/>
                    <a:pt x="24305" y="28386"/>
                  </a:cubicBezTo>
                  <a:cubicBezTo>
                    <a:pt x="24137" y="28512"/>
                    <a:pt x="23969" y="28701"/>
                    <a:pt x="23864" y="28912"/>
                  </a:cubicBezTo>
                  <a:cubicBezTo>
                    <a:pt x="23800" y="28996"/>
                    <a:pt x="23674" y="28954"/>
                    <a:pt x="23674" y="29080"/>
                  </a:cubicBezTo>
                  <a:cubicBezTo>
                    <a:pt x="23674" y="29206"/>
                    <a:pt x="23569" y="29248"/>
                    <a:pt x="23527" y="29332"/>
                  </a:cubicBezTo>
                  <a:cubicBezTo>
                    <a:pt x="23464" y="29500"/>
                    <a:pt x="23338" y="29605"/>
                    <a:pt x="23275" y="29753"/>
                  </a:cubicBezTo>
                  <a:cubicBezTo>
                    <a:pt x="23170" y="29900"/>
                    <a:pt x="23107" y="30047"/>
                    <a:pt x="23044" y="30215"/>
                  </a:cubicBezTo>
                  <a:cubicBezTo>
                    <a:pt x="23023" y="30320"/>
                    <a:pt x="22896" y="30362"/>
                    <a:pt x="22896" y="30467"/>
                  </a:cubicBezTo>
                  <a:cubicBezTo>
                    <a:pt x="22728" y="30488"/>
                    <a:pt x="22707" y="30636"/>
                    <a:pt x="22644" y="30741"/>
                  </a:cubicBezTo>
                  <a:cubicBezTo>
                    <a:pt x="22497" y="30909"/>
                    <a:pt x="22392" y="31098"/>
                    <a:pt x="22308" y="31329"/>
                  </a:cubicBezTo>
                  <a:cubicBezTo>
                    <a:pt x="22161" y="31750"/>
                    <a:pt x="21887" y="32107"/>
                    <a:pt x="21509" y="32381"/>
                  </a:cubicBezTo>
                  <a:cubicBezTo>
                    <a:pt x="21509" y="32591"/>
                    <a:pt x="21299" y="32675"/>
                    <a:pt x="21193" y="32822"/>
                  </a:cubicBezTo>
                  <a:cubicBezTo>
                    <a:pt x="21067" y="33306"/>
                    <a:pt x="20836" y="33768"/>
                    <a:pt x="20521" y="34147"/>
                  </a:cubicBezTo>
                  <a:cubicBezTo>
                    <a:pt x="20416" y="34147"/>
                    <a:pt x="20458" y="34063"/>
                    <a:pt x="20395" y="34021"/>
                  </a:cubicBezTo>
                  <a:cubicBezTo>
                    <a:pt x="20395" y="34147"/>
                    <a:pt x="20289" y="34210"/>
                    <a:pt x="20226" y="34273"/>
                  </a:cubicBezTo>
                  <a:cubicBezTo>
                    <a:pt x="20100" y="34399"/>
                    <a:pt x="20016" y="34546"/>
                    <a:pt x="19932" y="34714"/>
                  </a:cubicBezTo>
                  <a:cubicBezTo>
                    <a:pt x="19785" y="34967"/>
                    <a:pt x="19722" y="35282"/>
                    <a:pt x="19469" y="35471"/>
                  </a:cubicBezTo>
                  <a:cubicBezTo>
                    <a:pt x="19427" y="35513"/>
                    <a:pt x="19385" y="35576"/>
                    <a:pt x="19385" y="35618"/>
                  </a:cubicBezTo>
                  <a:cubicBezTo>
                    <a:pt x="19301" y="35829"/>
                    <a:pt x="19280" y="36081"/>
                    <a:pt x="19070" y="36228"/>
                  </a:cubicBezTo>
                  <a:cubicBezTo>
                    <a:pt x="19028" y="36417"/>
                    <a:pt x="18881" y="36501"/>
                    <a:pt x="18755" y="36670"/>
                  </a:cubicBezTo>
                  <a:cubicBezTo>
                    <a:pt x="18650" y="36838"/>
                    <a:pt x="18481" y="36964"/>
                    <a:pt x="18355" y="37132"/>
                  </a:cubicBezTo>
                  <a:cubicBezTo>
                    <a:pt x="18229" y="37321"/>
                    <a:pt x="18124" y="37511"/>
                    <a:pt x="18019" y="37679"/>
                  </a:cubicBezTo>
                  <a:cubicBezTo>
                    <a:pt x="18061" y="37763"/>
                    <a:pt x="18124" y="37847"/>
                    <a:pt x="18061" y="37931"/>
                  </a:cubicBezTo>
                  <a:lnTo>
                    <a:pt x="17956" y="37931"/>
                  </a:lnTo>
                  <a:cubicBezTo>
                    <a:pt x="17893" y="38099"/>
                    <a:pt x="17766" y="38225"/>
                    <a:pt x="17640" y="38331"/>
                  </a:cubicBezTo>
                  <a:cubicBezTo>
                    <a:pt x="17661" y="38499"/>
                    <a:pt x="17514" y="38583"/>
                    <a:pt x="17451" y="38709"/>
                  </a:cubicBezTo>
                  <a:cubicBezTo>
                    <a:pt x="17409" y="38835"/>
                    <a:pt x="17325" y="38961"/>
                    <a:pt x="17262" y="39066"/>
                  </a:cubicBezTo>
                  <a:cubicBezTo>
                    <a:pt x="17157" y="39193"/>
                    <a:pt x="17094" y="39319"/>
                    <a:pt x="17031" y="39466"/>
                  </a:cubicBezTo>
                  <a:cubicBezTo>
                    <a:pt x="16968" y="39571"/>
                    <a:pt x="16904" y="39655"/>
                    <a:pt x="16841" y="39760"/>
                  </a:cubicBezTo>
                  <a:cubicBezTo>
                    <a:pt x="16715" y="40034"/>
                    <a:pt x="16526" y="40265"/>
                    <a:pt x="16316" y="40475"/>
                  </a:cubicBezTo>
                  <a:cubicBezTo>
                    <a:pt x="16127" y="40622"/>
                    <a:pt x="15958" y="40832"/>
                    <a:pt x="15832" y="41043"/>
                  </a:cubicBezTo>
                  <a:cubicBezTo>
                    <a:pt x="15790" y="41127"/>
                    <a:pt x="15727" y="41190"/>
                    <a:pt x="15643" y="41253"/>
                  </a:cubicBezTo>
                  <a:cubicBezTo>
                    <a:pt x="15601" y="41295"/>
                    <a:pt x="15559" y="41358"/>
                    <a:pt x="15496" y="41379"/>
                  </a:cubicBezTo>
                  <a:cubicBezTo>
                    <a:pt x="15370" y="41484"/>
                    <a:pt x="15349" y="41631"/>
                    <a:pt x="15265" y="41758"/>
                  </a:cubicBezTo>
                  <a:cubicBezTo>
                    <a:pt x="15075" y="42031"/>
                    <a:pt x="14907" y="42325"/>
                    <a:pt x="14739" y="42598"/>
                  </a:cubicBezTo>
                  <a:cubicBezTo>
                    <a:pt x="14508" y="42935"/>
                    <a:pt x="14297" y="43313"/>
                    <a:pt x="14150" y="43692"/>
                  </a:cubicBezTo>
                  <a:cubicBezTo>
                    <a:pt x="14087" y="43839"/>
                    <a:pt x="13940" y="43923"/>
                    <a:pt x="13856" y="44049"/>
                  </a:cubicBezTo>
                  <a:cubicBezTo>
                    <a:pt x="13583" y="44449"/>
                    <a:pt x="13330" y="44869"/>
                    <a:pt x="13120" y="45311"/>
                  </a:cubicBezTo>
                  <a:cubicBezTo>
                    <a:pt x="13099" y="45374"/>
                    <a:pt x="13036" y="45437"/>
                    <a:pt x="12973" y="45458"/>
                  </a:cubicBezTo>
                  <a:cubicBezTo>
                    <a:pt x="12805" y="45521"/>
                    <a:pt x="12742" y="45710"/>
                    <a:pt x="12637" y="45836"/>
                  </a:cubicBezTo>
                  <a:cubicBezTo>
                    <a:pt x="12552" y="45941"/>
                    <a:pt x="12489" y="46068"/>
                    <a:pt x="12447" y="46194"/>
                  </a:cubicBezTo>
                  <a:cubicBezTo>
                    <a:pt x="12426" y="46299"/>
                    <a:pt x="12384" y="46383"/>
                    <a:pt x="12342" y="46488"/>
                  </a:cubicBezTo>
                  <a:cubicBezTo>
                    <a:pt x="12279" y="46614"/>
                    <a:pt x="12258" y="46782"/>
                    <a:pt x="12069" y="46824"/>
                  </a:cubicBezTo>
                  <a:cubicBezTo>
                    <a:pt x="12027" y="47035"/>
                    <a:pt x="11838" y="47119"/>
                    <a:pt x="11754" y="47287"/>
                  </a:cubicBezTo>
                  <a:cubicBezTo>
                    <a:pt x="11732" y="47371"/>
                    <a:pt x="11669" y="47371"/>
                    <a:pt x="11627" y="47434"/>
                  </a:cubicBezTo>
                  <a:cubicBezTo>
                    <a:pt x="11501" y="47623"/>
                    <a:pt x="11375" y="47813"/>
                    <a:pt x="11249" y="47981"/>
                  </a:cubicBezTo>
                  <a:cubicBezTo>
                    <a:pt x="11102" y="48170"/>
                    <a:pt x="10955" y="48338"/>
                    <a:pt x="10807" y="48506"/>
                  </a:cubicBezTo>
                  <a:cubicBezTo>
                    <a:pt x="10765" y="48548"/>
                    <a:pt x="10702" y="48590"/>
                    <a:pt x="10702" y="48632"/>
                  </a:cubicBezTo>
                  <a:cubicBezTo>
                    <a:pt x="10702" y="48717"/>
                    <a:pt x="10639" y="48801"/>
                    <a:pt x="10555" y="48843"/>
                  </a:cubicBezTo>
                  <a:cubicBezTo>
                    <a:pt x="10471" y="48864"/>
                    <a:pt x="10534" y="49011"/>
                    <a:pt x="10450" y="49074"/>
                  </a:cubicBezTo>
                  <a:cubicBezTo>
                    <a:pt x="10345" y="49137"/>
                    <a:pt x="10261" y="49263"/>
                    <a:pt x="10198" y="49368"/>
                  </a:cubicBezTo>
                  <a:cubicBezTo>
                    <a:pt x="10030" y="49600"/>
                    <a:pt x="9903" y="49852"/>
                    <a:pt x="9819" y="50104"/>
                  </a:cubicBezTo>
                  <a:cubicBezTo>
                    <a:pt x="9630" y="50272"/>
                    <a:pt x="9588" y="50546"/>
                    <a:pt x="9420" y="50735"/>
                  </a:cubicBezTo>
                  <a:lnTo>
                    <a:pt x="9378" y="50693"/>
                  </a:lnTo>
                  <a:cubicBezTo>
                    <a:pt x="9294" y="50798"/>
                    <a:pt x="9294" y="50987"/>
                    <a:pt x="9104" y="51029"/>
                  </a:cubicBezTo>
                  <a:cubicBezTo>
                    <a:pt x="9104" y="51134"/>
                    <a:pt x="8999" y="51197"/>
                    <a:pt x="8957" y="51282"/>
                  </a:cubicBezTo>
                  <a:cubicBezTo>
                    <a:pt x="8894" y="51366"/>
                    <a:pt x="8915" y="51450"/>
                    <a:pt x="8852" y="51534"/>
                  </a:cubicBezTo>
                  <a:cubicBezTo>
                    <a:pt x="8684" y="51723"/>
                    <a:pt x="8537" y="51933"/>
                    <a:pt x="8432" y="52165"/>
                  </a:cubicBezTo>
                  <a:cubicBezTo>
                    <a:pt x="8306" y="52396"/>
                    <a:pt x="8116" y="52543"/>
                    <a:pt x="8032" y="52774"/>
                  </a:cubicBezTo>
                  <a:cubicBezTo>
                    <a:pt x="7885" y="52816"/>
                    <a:pt x="7822" y="52964"/>
                    <a:pt x="7780" y="53090"/>
                  </a:cubicBezTo>
                  <a:cubicBezTo>
                    <a:pt x="7633" y="53321"/>
                    <a:pt x="7486" y="53531"/>
                    <a:pt x="7317" y="53741"/>
                  </a:cubicBezTo>
                  <a:cubicBezTo>
                    <a:pt x="7107" y="54078"/>
                    <a:pt x="6855" y="54372"/>
                    <a:pt x="6624" y="54709"/>
                  </a:cubicBezTo>
                  <a:cubicBezTo>
                    <a:pt x="6497" y="54919"/>
                    <a:pt x="6308" y="55087"/>
                    <a:pt x="6098" y="55234"/>
                  </a:cubicBezTo>
                  <a:cubicBezTo>
                    <a:pt x="6014" y="55276"/>
                    <a:pt x="5951" y="55360"/>
                    <a:pt x="5930" y="55465"/>
                  </a:cubicBezTo>
                  <a:cubicBezTo>
                    <a:pt x="5888" y="55634"/>
                    <a:pt x="5741" y="55760"/>
                    <a:pt x="5720" y="55928"/>
                  </a:cubicBezTo>
                  <a:cubicBezTo>
                    <a:pt x="5656" y="56096"/>
                    <a:pt x="5572" y="56243"/>
                    <a:pt x="5467" y="56348"/>
                  </a:cubicBezTo>
                  <a:cubicBezTo>
                    <a:pt x="5446" y="56390"/>
                    <a:pt x="5425" y="56433"/>
                    <a:pt x="5404" y="56475"/>
                  </a:cubicBezTo>
                  <a:cubicBezTo>
                    <a:pt x="5362" y="56622"/>
                    <a:pt x="5278" y="56769"/>
                    <a:pt x="5173" y="56895"/>
                  </a:cubicBezTo>
                  <a:cubicBezTo>
                    <a:pt x="4963" y="57168"/>
                    <a:pt x="4773" y="57442"/>
                    <a:pt x="4605" y="57715"/>
                  </a:cubicBezTo>
                  <a:cubicBezTo>
                    <a:pt x="4437" y="57988"/>
                    <a:pt x="4395" y="58283"/>
                    <a:pt x="4185" y="58514"/>
                  </a:cubicBezTo>
                  <a:cubicBezTo>
                    <a:pt x="4164" y="58514"/>
                    <a:pt x="4164" y="58535"/>
                    <a:pt x="4164" y="58556"/>
                  </a:cubicBezTo>
                  <a:cubicBezTo>
                    <a:pt x="4122" y="58724"/>
                    <a:pt x="4038" y="58871"/>
                    <a:pt x="3890" y="58955"/>
                  </a:cubicBezTo>
                  <a:cubicBezTo>
                    <a:pt x="3806" y="59019"/>
                    <a:pt x="3764" y="59124"/>
                    <a:pt x="3764" y="59229"/>
                  </a:cubicBezTo>
                  <a:cubicBezTo>
                    <a:pt x="3701" y="59250"/>
                    <a:pt x="3638" y="59250"/>
                    <a:pt x="3638" y="59313"/>
                  </a:cubicBezTo>
                  <a:cubicBezTo>
                    <a:pt x="3596" y="59439"/>
                    <a:pt x="3449" y="59544"/>
                    <a:pt x="3428" y="59649"/>
                  </a:cubicBezTo>
                  <a:cubicBezTo>
                    <a:pt x="3365" y="59859"/>
                    <a:pt x="3176" y="59965"/>
                    <a:pt x="3134" y="60154"/>
                  </a:cubicBezTo>
                  <a:cubicBezTo>
                    <a:pt x="2986" y="60175"/>
                    <a:pt x="3028" y="60385"/>
                    <a:pt x="2881" y="60448"/>
                  </a:cubicBezTo>
                  <a:cubicBezTo>
                    <a:pt x="2734" y="60511"/>
                    <a:pt x="2734" y="60700"/>
                    <a:pt x="2650" y="60827"/>
                  </a:cubicBezTo>
                  <a:cubicBezTo>
                    <a:pt x="2650" y="60848"/>
                    <a:pt x="2629" y="60869"/>
                    <a:pt x="2587" y="60890"/>
                  </a:cubicBezTo>
                  <a:cubicBezTo>
                    <a:pt x="2482" y="60932"/>
                    <a:pt x="2461" y="61016"/>
                    <a:pt x="2419" y="61121"/>
                  </a:cubicBezTo>
                  <a:cubicBezTo>
                    <a:pt x="2314" y="61331"/>
                    <a:pt x="2187" y="61562"/>
                    <a:pt x="2061" y="61773"/>
                  </a:cubicBezTo>
                  <a:cubicBezTo>
                    <a:pt x="1893" y="61983"/>
                    <a:pt x="1788" y="62235"/>
                    <a:pt x="1725" y="62488"/>
                  </a:cubicBezTo>
                  <a:cubicBezTo>
                    <a:pt x="1704" y="62551"/>
                    <a:pt x="1683" y="62614"/>
                    <a:pt x="1641" y="62656"/>
                  </a:cubicBezTo>
                  <a:cubicBezTo>
                    <a:pt x="1473" y="62866"/>
                    <a:pt x="1304" y="63097"/>
                    <a:pt x="1178" y="63350"/>
                  </a:cubicBezTo>
                  <a:cubicBezTo>
                    <a:pt x="1178" y="63371"/>
                    <a:pt x="1157" y="63392"/>
                    <a:pt x="1136" y="63392"/>
                  </a:cubicBezTo>
                  <a:cubicBezTo>
                    <a:pt x="863" y="63602"/>
                    <a:pt x="653" y="63854"/>
                    <a:pt x="463" y="64148"/>
                  </a:cubicBezTo>
                  <a:cubicBezTo>
                    <a:pt x="379" y="64254"/>
                    <a:pt x="295" y="64380"/>
                    <a:pt x="253" y="64506"/>
                  </a:cubicBezTo>
                  <a:cubicBezTo>
                    <a:pt x="232" y="64653"/>
                    <a:pt x="190" y="64779"/>
                    <a:pt x="127" y="64905"/>
                  </a:cubicBezTo>
                  <a:cubicBezTo>
                    <a:pt x="127" y="65137"/>
                    <a:pt x="85" y="65347"/>
                    <a:pt x="22" y="65557"/>
                  </a:cubicBezTo>
                  <a:cubicBezTo>
                    <a:pt x="64" y="65578"/>
                    <a:pt x="106" y="65578"/>
                    <a:pt x="106" y="65599"/>
                  </a:cubicBezTo>
                  <a:lnTo>
                    <a:pt x="1" y="65725"/>
                  </a:lnTo>
                  <a:cubicBezTo>
                    <a:pt x="127" y="65809"/>
                    <a:pt x="43" y="65893"/>
                    <a:pt x="22" y="65957"/>
                  </a:cubicBezTo>
                  <a:cubicBezTo>
                    <a:pt x="64" y="66125"/>
                    <a:pt x="211" y="66020"/>
                    <a:pt x="295" y="66125"/>
                  </a:cubicBezTo>
                  <a:cubicBezTo>
                    <a:pt x="358" y="66041"/>
                    <a:pt x="484" y="65978"/>
                    <a:pt x="548" y="65893"/>
                  </a:cubicBezTo>
                  <a:cubicBezTo>
                    <a:pt x="800" y="65599"/>
                    <a:pt x="1031" y="65305"/>
                    <a:pt x="1283" y="65010"/>
                  </a:cubicBezTo>
                  <a:cubicBezTo>
                    <a:pt x="1389" y="64863"/>
                    <a:pt x="1494" y="64695"/>
                    <a:pt x="1599" y="64548"/>
                  </a:cubicBezTo>
                  <a:cubicBezTo>
                    <a:pt x="1704" y="64380"/>
                    <a:pt x="1830" y="64233"/>
                    <a:pt x="1977" y="64085"/>
                  </a:cubicBezTo>
                  <a:cubicBezTo>
                    <a:pt x="2103" y="64001"/>
                    <a:pt x="2208" y="63854"/>
                    <a:pt x="2272" y="63707"/>
                  </a:cubicBezTo>
                  <a:cubicBezTo>
                    <a:pt x="2377" y="63497"/>
                    <a:pt x="2503" y="63286"/>
                    <a:pt x="2671" y="63097"/>
                  </a:cubicBezTo>
                  <a:cubicBezTo>
                    <a:pt x="2881" y="62761"/>
                    <a:pt x="3049" y="62424"/>
                    <a:pt x="3281" y="62109"/>
                  </a:cubicBezTo>
                  <a:cubicBezTo>
                    <a:pt x="3428" y="61920"/>
                    <a:pt x="3533" y="61689"/>
                    <a:pt x="3701" y="61520"/>
                  </a:cubicBezTo>
                  <a:cubicBezTo>
                    <a:pt x="3869" y="61331"/>
                    <a:pt x="3975" y="61142"/>
                    <a:pt x="4122" y="60953"/>
                  </a:cubicBezTo>
                  <a:cubicBezTo>
                    <a:pt x="4374" y="60679"/>
                    <a:pt x="4605" y="60364"/>
                    <a:pt x="4773" y="60007"/>
                  </a:cubicBezTo>
                  <a:cubicBezTo>
                    <a:pt x="4837" y="59838"/>
                    <a:pt x="4942" y="59649"/>
                    <a:pt x="5068" y="59481"/>
                  </a:cubicBezTo>
                  <a:cubicBezTo>
                    <a:pt x="5215" y="59292"/>
                    <a:pt x="5362" y="59061"/>
                    <a:pt x="5467" y="58829"/>
                  </a:cubicBezTo>
                  <a:cubicBezTo>
                    <a:pt x="5551" y="58661"/>
                    <a:pt x="5656" y="58493"/>
                    <a:pt x="5804" y="58367"/>
                  </a:cubicBezTo>
                  <a:cubicBezTo>
                    <a:pt x="5972" y="58178"/>
                    <a:pt x="6119" y="57988"/>
                    <a:pt x="6266" y="57799"/>
                  </a:cubicBezTo>
                  <a:cubicBezTo>
                    <a:pt x="6371" y="57610"/>
                    <a:pt x="6497" y="57463"/>
                    <a:pt x="6645" y="57316"/>
                  </a:cubicBezTo>
                  <a:cubicBezTo>
                    <a:pt x="6792" y="57210"/>
                    <a:pt x="6897" y="57063"/>
                    <a:pt x="6981" y="56895"/>
                  </a:cubicBezTo>
                  <a:cubicBezTo>
                    <a:pt x="7086" y="56664"/>
                    <a:pt x="7149" y="56390"/>
                    <a:pt x="7401" y="56264"/>
                  </a:cubicBezTo>
                  <a:cubicBezTo>
                    <a:pt x="7422" y="56243"/>
                    <a:pt x="7422" y="56201"/>
                    <a:pt x="7444" y="56180"/>
                  </a:cubicBezTo>
                  <a:cubicBezTo>
                    <a:pt x="7528" y="56075"/>
                    <a:pt x="7633" y="55949"/>
                    <a:pt x="7717" y="55823"/>
                  </a:cubicBezTo>
                  <a:cubicBezTo>
                    <a:pt x="7906" y="55571"/>
                    <a:pt x="8095" y="55360"/>
                    <a:pt x="8263" y="55108"/>
                  </a:cubicBezTo>
                  <a:cubicBezTo>
                    <a:pt x="8348" y="54940"/>
                    <a:pt x="8453" y="54772"/>
                    <a:pt x="8558" y="54624"/>
                  </a:cubicBezTo>
                  <a:cubicBezTo>
                    <a:pt x="8684" y="54477"/>
                    <a:pt x="8810" y="54330"/>
                    <a:pt x="8936" y="54183"/>
                  </a:cubicBezTo>
                  <a:cubicBezTo>
                    <a:pt x="9041" y="54036"/>
                    <a:pt x="9189" y="53931"/>
                    <a:pt x="9294" y="53783"/>
                  </a:cubicBezTo>
                  <a:cubicBezTo>
                    <a:pt x="9651" y="53321"/>
                    <a:pt x="9903" y="52795"/>
                    <a:pt x="10261" y="52333"/>
                  </a:cubicBezTo>
                  <a:cubicBezTo>
                    <a:pt x="10639" y="51849"/>
                    <a:pt x="10976" y="51345"/>
                    <a:pt x="11270" y="50819"/>
                  </a:cubicBezTo>
                  <a:cubicBezTo>
                    <a:pt x="11312" y="50777"/>
                    <a:pt x="11417" y="50777"/>
                    <a:pt x="11438" y="50693"/>
                  </a:cubicBezTo>
                  <a:cubicBezTo>
                    <a:pt x="11459" y="50630"/>
                    <a:pt x="11417" y="50546"/>
                    <a:pt x="11480" y="50504"/>
                  </a:cubicBezTo>
                  <a:cubicBezTo>
                    <a:pt x="11690" y="50356"/>
                    <a:pt x="11690" y="50356"/>
                    <a:pt x="11796" y="50167"/>
                  </a:cubicBezTo>
                  <a:cubicBezTo>
                    <a:pt x="11880" y="50041"/>
                    <a:pt x="11943" y="49915"/>
                    <a:pt x="12027" y="49810"/>
                  </a:cubicBezTo>
                  <a:cubicBezTo>
                    <a:pt x="12195" y="49600"/>
                    <a:pt x="12342" y="49389"/>
                    <a:pt x="12447" y="49158"/>
                  </a:cubicBezTo>
                  <a:cubicBezTo>
                    <a:pt x="12510" y="49137"/>
                    <a:pt x="12552" y="49116"/>
                    <a:pt x="12573" y="49074"/>
                  </a:cubicBezTo>
                  <a:cubicBezTo>
                    <a:pt x="12679" y="48969"/>
                    <a:pt x="12763" y="48864"/>
                    <a:pt x="12847" y="48759"/>
                  </a:cubicBezTo>
                  <a:cubicBezTo>
                    <a:pt x="12931" y="48654"/>
                    <a:pt x="12994" y="48527"/>
                    <a:pt x="13078" y="48443"/>
                  </a:cubicBezTo>
                  <a:cubicBezTo>
                    <a:pt x="13162" y="48338"/>
                    <a:pt x="13288" y="48254"/>
                    <a:pt x="13246" y="48107"/>
                  </a:cubicBezTo>
                  <a:cubicBezTo>
                    <a:pt x="13330" y="48044"/>
                    <a:pt x="13351" y="47897"/>
                    <a:pt x="13456" y="47876"/>
                  </a:cubicBezTo>
                  <a:cubicBezTo>
                    <a:pt x="13456" y="47728"/>
                    <a:pt x="13562" y="47665"/>
                    <a:pt x="13625" y="47581"/>
                  </a:cubicBezTo>
                  <a:cubicBezTo>
                    <a:pt x="13709" y="47518"/>
                    <a:pt x="13772" y="47455"/>
                    <a:pt x="13835" y="47371"/>
                  </a:cubicBezTo>
                  <a:cubicBezTo>
                    <a:pt x="13982" y="47098"/>
                    <a:pt x="14192" y="46908"/>
                    <a:pt x="14361" y="46614"/>
                  </a:cubicBezTo>
                  <a:cubicBezTo>
                    <a:pt x="14529" y="46341"/>
                    <a:pt x="14760" y="46110"/>
                    <a:pt x="14928" y="45815"/>
                  </a:cubicBezTo>
                  <a:cubicBezTo>
                    <a:pt x="15075" y="45521"/>
                    <a:pt x="15328" y="45269"/>
                    <a:pt x="15454" y="44974"/>
                  </a:cubicBezTo>
                  <a:cubicBezTo>
                    <a:pt x="15517" y="44785"/>
                    <a:pt x="15580" y="44638"/>
                    <a:pt x="15685" y="44491"/>
                  </a:cubicBezTo>
                  <a:cubicBezTo>
                    <a:pt x="15937" y="44112"/>
                    <a:pt x="16190" y="43734"/>
                    <a:pt x="16442" y="43355"/>
                  </a:cubicBezTo>
                  <a:cubicBezTo>
                    <a:pt x="16568" y="43145"/>
                    <a:pt x="16778" y="42977"/>
                    <a:pt x="17010" y="42914"/>
                  </a:cubicBezTo>
                  <a:cubicBezTo>
                    <a:pt x="17010" y="42704"/>
                    <a:pt x="17178" y="42577"/>
                    <a:pt x="17262" y="42388"/>
                  </a:cubicBezTo>
                  <a:cubicBezTo>
                    <a:pt x="17430" y="42052"/>
                    <a:pt x="17640" y="41736"/>
                    <a:pt x="17893" y="41442"/>
                  </a:cubicBezTo>
                  <a:cubicBezTo>
                    <a:pt x="18166" y="41127"/>
                    <a:pt x="18355" y="40769"/>
                    <a:pt x="18460" y="40349"/>
                  </a:cubicBezTo>
                  <a:cubicBezTo>
                    <a:pt x="18671" y="40160"/>
                    <a:pt x="18860" y="39949"/>
                    <a:pt x="19028" y="39718"/>
                  </a:cubicBezTo>
                  <a:cubicBezTo>
                    <a:pt x="19091" y="39634"/>
                    <a:pt x="19154" y="39529"/>
                    <a:pt x="19238" y="39466"/>
                  </a:cubicBezTo>
                  <a:cubicBezTo>
                    <a:pt x="19575" y="39150"/>
                    <a:pt x="19827" y="38751"/>
                    <a:pt x="19995" y="38310"/>
                  </a:cubicBezTo>
                  <a:cubicBezTo>
                    <a:pt x="20100" y="38057"/>
                    <a:pt x="20247" y="37826"/>
                    <a:pt x="20352" y="37574"/>
                  </a:cubicBezTo>
                  <a:cubicBezTo>
                    <a:pt x="20521" y="37237"/>
                    <a:pt x="20731" y="36943"/>
                    <a:pt x="20962" y="36670"/>
                  </a:cubicBezTo>
                  <a:cubicBezTo>
                    <a:pt x="21172" y="36438"/>
                    <a:pt x="21341" y="36186"/>
                    <a:pt x="21488" y="35913"/>
                  </a:cubicBezTo>
                  <a:cubicBezTo>
                    <a:pt x="21698" y="35471"/>
                    <a:pt x="21950" y="35072"/>
                    <a:pt x="22245" y="34714"/>
                  </a:cubicBezTo>
                  <a:cubicBezTo>
                    <a:pt x="22371" y="34567"/>
                    <a:pt x="22455" y="34399"/>
                    <a:pt x="22497" y="34210"/>
                  </a:cubicBezTo>
                  <a:cubicBezTo>
                    <a:pt x="22560" y="33978"/>
                    <a:pt x="22560" y="33894"/>
                    <a:pt x="22686" y="33852"/>
                  </a:cubicBezTo>
                  <a:cubicBezTo>
                    <a:pt x="22812" y="33810"/>
                    <a:pt x="22854" y="33726"/>
                    <a:pt x="22960" y="33642"/>
                  </a:cubicBezTo>
                  <a:cubicBezTo>
                    <a:pt x="23170" y="33474"/>
                    <a:pt x="23296" y="33222"/>
                    <a:pt x="23506" y="33032"/>
                  </a:cubicBezTo>
                  <a:cubicBezTo>
                    <a:pt x="23674" y="32885"/>
                    <a:pt x="23800" y="32717"/>
                    <a:pt x="23885" y="32507"/>
                  </a:cubicBezTo>
                  <a:cubicBezTo>
                    <a:pt x="23758" y="32381"/>
                    <a:pt x="23885" y="32276"/>
                    <a:pt x="23927" y="32191"/>
                  </a:cubicBezTo>
                  <a:cubicBezTo>
                    <a:pt x="24074" y="31981"/>
                    <a:pt x="24242" y="31792"/>
                    <a:pt x="24389" y="31582"/>
                  </a:cubicBezTo>
                  <a:cubicBezTo>
                    <a:pt x="24494" y="31477"/>
                    <a:pt x="24557" y="31329"/>
                    <a:pt x="24599" y="31182"/>
                  </a:cubicBezTo>
                  <a:cubicBezTo>
                    <a:pt x="24620" y="31014"/>
                    <a:pt x="24683" y="30867"/>
                    <a:pt x="24789" y="30720"/>
                  </a:cubicBezTo>
                  <a:cubicBezTo>
                    <a:pt x="24936" y="30552"/>
                    <a:pt x="24978" y="30341"/>
                    <a:pt x="25104" y="30152"/>
                  </a:cubicBezTo>
                  <a:cubicBezTo>
                    <a:pt x="25251" y="29984"/>
                    <a:pt x="25335" y="29753"/>
                    <a:pt x="25567" y="29626"/>
                  </a:cubicBezTo>
                  <a:cubicBezTo>
                    <a:pt x="25588" y="29605"/>
                    <a:pt x="25609" y="29584"/>
                    <a:pt x="25609" y="29563"/>
                  </a:cubicBezTo>
                  <a:cubicBezTo>
                    <a:pt x="25672" y="29353"/>
                    <a:pt x="25861" y="29248"/>
                    <a:pt x="25945" y="29059"/>
                  </a:cubicBezTo>
                  <a:cubicBezTo>
                    <a:pt x="25966" y="28954"/>
                    <a:pt x="26029" y="28870"/>
                    <a:pt x="26092" y="28785"/>
                  </a:cubicBezTo>
                  <a:cubicBezTo>
                    <a:pt x="26344" y="28596"/>
                    <a:pt x="26534" y="28344"/>
                    <a:pt x="26618" y="28050"/>
                  </a:cubicBezTo>
                  <a:cubicBezTo>
                    <a:pt x="26702" y="27797"/>
                    <a:pt x="26891" y="27608"/>
                    <a:pt x="26954" y="27377"/>
                  </a:cubicBezTo>
                  <a:cubicBezTo>
                    <a:pt x="27143" y="27251"/>
                    <a:pt x="27185" y="27019"/>
                    <a:pt x="27354" y="26872"/>
                  </a:cubicBezTo>
                  <a:cubicBezTo>
                    <a:pt x="27522" y="26704"/>
                    <a:pt x="27585" y="26494"/>
                    <a:pt x="27732" y="26326"/>
                  </a:cubicBezTo>
                  <a:cubicBezTo>
                    <a:pt x="27816" y="26220"/>
                    <a:pt x="27879" y="26115"/>
                    <a:pt x="27900" y="25989"/>
                  </a:cubicBezTo>
                  <a:cubicBezTo>
                    <a:pt x="27921" y="25821"/>
                    <a:pt x="27963" y="25695"/>
                    <a:pt x="28068" y="25569"/>
                  </a:cubicBezTo>
                  <a:cubicBezTo>
                    <a:pt x="28195" y="25401"/>
                    <a:pt x="28321" y="25232"/>
                    <a:pt x="28468" y="25043"/>
                  </a:cubicBezTo>
                  <a:cubicBezTo>
                    <a:pt x="28678" y="24770"/>
                    <a:pt x="28888" y="24496"/>
                    <a:pt x="29099" y="24244"/>
                  </a:cubicBezTo>
                  <a:cubicBezTo>
                    <a:pt x="29330" y="23929"/>
                    <a:pt x="29519" y="23592"/>
                    <a:pt x="29624" y="23235"/>
                  </a:cubicBezTo>
                  <a:cubicBezTo>
                    <a:pt x="29708" y="23151"/>
                    <a:pt x="29792" y="23067"/>
                    <a:pt x="29855" y="22962"/>
                  </a:cubicBezTo>
                  <a:cubicBezTo>
                    <a:pt x="29961" y="22730"/>
                    <a:pt x="30192" y="22583"/>
                    <a:pt x="30276" y="22310"/>
                  </a:cubicBezTo>
                  <a:cubicBezTo>
                    <a:pt x="30444" y="22205"/>
                    <a:pt x="30444" y="21995"/>
                    <a:pt x="30591" y="21868"/>
                  </a:cubicBezTo>
                  <a:cubicBezTo>
                    <a:pt x="30739" y="21721"/>
                    <a:pt x="30865" y="21553"/>
                    <a:pt x="30991" y="21385"/>
                  </a:cubicBezTo>
                  <a:cubicBezTo>
                    <a:pt x="31075" y="21217"/>
                    <a:pt x="31159" y="21070"/>
                    <a:pt x="31222" y="20901"/>
                  </a:cubicBezTo>
                  <a:cubicBezTo>
                    <a:pt x="31285" y="20817"/>
                    <a:pt x="31348" y="20712"/>
                    <a:pt x="31369" y="20607"/>
                  </a:cubicBezTo>
                  <a:cubicBezTo>
                    <a:pt x="31390" y="20481"/>
                    <a:pt x="31495" y="20418"/>
                    <a:pt x="31537" y="20292"/>
                  </a:cubicBezTo>
                  <a:cubicBezTo>
                    <a:pt x="31579" y="20123"/>
                    <a:pt x="31685" y="19976"/>
                    <a:pt x="31832" y="19892"/>
                  </a:cubicBezTo>
                  <a:cubicBezTo>
                    <a:pt x="31811" y="19640"/>
                    <a:pt x="31916" y="19388"/>
                    <a:pt x="32147" y="19261"/>
                  </a:cubicBezTo>
                  <a:cubicBezTo>
                    <a:pt x="32441" y="19030"/>
                    <a:pt x="32568" y="18673"/>
                    <a:pt x="32820" y="18399"/>
                  </a:cubicBezTo>
                  <a:cubicBezTo>
                    <a:pt x="32904" y="18105"/>
                    <a:pt x="33030" y="17832"/>
                    <a:pt x="33198" y="17579"/>
                  </a:cubicBezTo>
                  <a:cubicBezTo>
                    <a:pt x="33282" y="17411"/>
                    <a:pt x="33367" y="17222"/>
                    <a:pt x="33472" y="17054"/>
                  </a:cubicBezTo>
                  <a:cubicBezTo>
                    <a:pt x="33577" y="16823"/>
                    <a:pt x="33724" y="16633"/>
                    <a:pt x="33892" y="16444"/>
                  </a:cubicBezTo>
                  <a:cubicBezTo>
                    <a:pt x="34187" y="16129"/>
                    <a:pt x="34397" y="15729"/>
                    <a:pt x="34670" y="15372"/>
                  </a:cubicBezTo>
                  <a:cubicBezTo>
                    <a:pt x="34859" y="15204"/>
                    <a:pt x="34964" y="14972"/>
                    <a:pt x="35027" y="14741"/>
                  </a:cubicBezTo>
                  <a:cubicBezTo>
                    <a:pt x="35049" y="14615"/>
                    <a:pt x="35112" y="14510"/>
                    <a:pt x="35196" y="14426"/>
                  </a:cubicBezTo>
                  <a:cubicBezTo>
                    <a:pt x="35385" y="14174"/>
                    <a:pt x="35532" y="13921"/>
                    <a:pt x="35679" y="13669"/>
                  </a:cubicBezTo>
                  <a:cubicBezTo>
                    <a:pt x="35826" y="13375"/>
                    <a:pt x="36037" y="13101"/>
                    <a:pt x="36268" y="12870"/>
                  </a:cubicBezTo>
                  <a:cubicBezTo>
                    <a:pt x="36331" y="12828"/>
                    <a:pt x="36373" y="12765"/>
                    <a:pt x="36394" y="12702"/>
                  </a:cubicBezTo>
                  <a:cubicBezTo>
                    <a:pt x="36415" y="12618"/>
                    <a:pt x="36499" y="12618"/>
                    <a:pt x="36562" y="12555"/>
                  </a:cubicBezTo>
                  <a:cubicBezTo>
                    <a:pt x="36794" y="12218"/>
                    <a:pt x="36983" y="11861"/>
                    <a:pt x="37130" y="11503"/>
                  </a:cubicBezTo>
                  <a:cubicBezTo>
                    <a:pt x="37214" y="11293"/>
                    <a:pt x="37298" y="11104"/>
                    <a:pt x="37424" y="10915"/>
                  </a:cubicBezTo>
                  <a:cubicBezTo>
                    <a:pt x="37592" y="10662"/>
                    <a:pt x="37761" y="10410"/>
                    <a:pt x="37950" y="10158"/>
                  </a:cubicBezTo>
                  <a:cubicBezTo>
                    <a:pt x="38055" y="9927"/>
                    <a:pt x="38202" y="9716"/>
                    <a:pt x="38328" y="9506"/>
                  </a:cubicBezTo>
                  <a:cubicBezTo>
                    <a:pt x="38349" y="9338"/>
                    <a:pt x="38412" y="9170"/>
                    <a:pt x="38518" y="9044"/>
                  </a:cubicBezTo>
                  <a:cubicBezTo>
                    <a:pt x="38728" y="8707"/>
                    <a:pt x="38980" y="8413"/>
                    <a:pt x="39169" y="8076"/>
                  </a:cubicBezTo>
                  <a:cubicBezTo>
                    <a:pt x="39295" y="7887"/>
                    <a:pt x="39422" y="7719"/>
                    <a:pt x="39527" y="7530"/>
                  </a:cubicBezTo>
                  <a:cubicBezTo>
                    <a:pt x="39548" y="7467"/>
                    <a:pt x="39590" y="7425"/>
                    <a:pt x="39632" y="7404"/>
                  </a:cubicBezTo>
                  <a:cubicBezTo>
                    <a:pt x="39821" y="7235"/>
                    <a:pt x="39905" y="7004"/>
                    <a:pt x="40073" y="6815"/>
                  </a:cubicBezTo>
                  <a:cubicBezTo>
                    <a:pt x="40094" y="6794"/>
                    <a:pt x="40115" y="6752"/>
                    <a:pt x="40136" y="6710"/>
                  </a:cubicBezTo>
                  <a:cubicBezTo>
                    <a:pt x="40178" y="6542"/>
                    <a:pt x="40284" y="6373"/>
                    <a:pt x="40410" y="6268"/>
                  </a:cubicBezTo>
                  <a:cubicBezTo>
                    <a:pt x="40641" y="5995"/>
                    <a:pt x="40851" y="5680"/>
                    <a:pt x="41019" y="5364"/>
                  </a:cubicBezTo>
                  <a:cubicBezTo>
                    <a:pt x="41125" y="5133"/>
                    <a:pt x="41251" y="4923"/>
                    <a:pt x="41377" y="4713"/>
                  </a:cubicBezTo>
                  <a:cubicBezTo>
                    <a:pt x="41503" y="4565"/>
                    <a:pt x="41587" y="4397"/>
                    <a:pt x="41692" y="4250"/>
                  </a:cubicBezTo>
                  <a:cubicBezTo>
                    <a:pt x="41839" y="3935"/>
                    <a:pt x="42029" y="3661"/>
                    <a:pt x="42260" y="3430"/>
                  </a:cubicBezTo>
                  <a:cubicBezTo>
                    <a:pt x="42302" y="3367"/>
                    <a:pt x="42344" y="3283"/>
                    <a:pt x="42365" y="3220"/>
                  </a:cubicBezTo>
                  <a:cubicBezTo>
                    <a:pt x="42386" y="3178"/>
                    <a:pt x="42386" y="3115"/>
                    <a:pt x="42407" y="3073"/>
                  </a:cubicBezTo>
                  <a:cubicBezTo>
                    <a:pt x="42828" y="2610"/>
                    <a:pt x="43059" y="2042"/>
                    <a:pt x="43416" y="1538"/>
                  </a:cubicBezTo>
                  <a:cubicBezTo>
                    <a:pt x="43458" y="1496"/>
                    <a:pt x="43479" y="1433"/>
                    <a:pt x="43500" y="1391"/>
                  </a:cubicBezTo>
                  <a:cubicBezTo>
                    <a:pt x="43500" y="1307"/>
                    <a:pt x="43521" y="1244"/>
                    <a:pt x="43563" y="1201"/>
                  </a:cubicBezTo>
                  <a:cubicBezTo>
                    <a:pt x="43711" y="1054"/>
                    <a:pt x="43795" y="886"/>
                    <a:pt x="43837" y="697"/>
                  </a:cubicBezTo>
                  <a:cubicBezTo>
                    <a:pt x="43858" y="592"/>
                    <a:pt x="43879" y="466"/>
                    <a:pt x="43984" y="403"/>
                  </a:cubicBezTo>
                  <a:lnTo>
                    <a:pt x="43921" y="297"/>
                  </a:lnTo>
                  <a:cubicBezTo>
                    <a:pt x="43910" y="297"/>
                    <a:pt x="43895" y="303"/>
                    <a:pt x="43876" y="303"/>
                  </a:cubicBezTo>
                  <a:cubicBezTo>
                    <a:pt x="43858" y="303"/>
                    <a:pt x="43837" y="297"/>
                    <a:pt x="43816" y="276"/>
                  </a:cubicBezTo>
                  <a:cubicBezTo>
                    <a:pt x="43858" y="213"/>
                    <a:pt x="43963" y="171"/>
                    <a:pt x="43921" y="66"/>
                  </a:cubicBezTo>
                  <a:cubicBezTo>
                    <a:pt x="43828" y="31"/>
                    <a:pt x="43723" y="16"/>
                    <a:pt x="43619" y="16"/>
                  </a:cubicBezTo>
                  <a:cubicBezTo>
                    <a:pt x="43534" y="16"/>
                    <a:pt x="43450" y="26"/>
                    <a:pt x="43374" y="45"/>
                  </a:cubicBezTo>
                  <a:cubicBezTo>
                    <a:pt x="43363" y="52"/>
                    <a:pt x="43352" y="55"/>
                    <a:pt x="43341" y="55"/>
                  </a:cubicBezTo>
                  <a:cubicBezTo>
                    <a:pt x="43291" y="55"/>
                    <a:pt x="43237" y="0"/>
                    <a:pt x="4321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6"/>
            <p:cNvSpPr/>
            <p:nvPr/>
          </p:nvSpPr>
          <p:spPr>
            <a:xfrm>
              <a:off x="1734083" y="2934269"/>
              <a:ext cx="459442" cy="706915"/>
            </a:xfrm>
            <a:custGeom>
              <a:avLst/>
              <a:gdLst/>
              <a:ahLst/>
              <a:cxnLst/>
              <a:rect l="l" t="t" r="r" b="b"/>
              <a:pathLst>
                <a:path w="44552" h="67502" extrusionOk="0">
                  <a:moveTo>
                    <a:pt x="35511" y="12741"/>
                  </a:moveTo>
                  <a:lnTo>
                    <a:pt x="35532" y="12762"/>
                  </a:lnTo>
                  <a:cubicBezTo>
                    <a:pt x="35532" y="12762"/>
                    <a:pt x="35532" y="12783"/>
                    <a:pt x="35511" y="12783"/>
                  </a:cubicBezTo>
                  <a:cubicBezTo>
                    <a:pt x="35490" y="12783"/>
                    <a:pt x="35490" y="12783"/>
                    <a:pt x="35490" y="12762"/>
                  </a:cubicBezTo>
                  <a:cubicBezTo>
                    <a:pt x="35490" y="12741"/>
                    <a:pt x="35511" y="12741"/>
                    <a:pt x="35511" y="12741"/>
                  </a:cubicBezTo>
                  <a:close/>
                  <a:moveTo>
                    <a:pt x="15075" y="43164"/>
                  </a:moveTo>
                  <a:cubicBezTo>
                    <a:pt x="15096" y="43164"/>
                    <a:pt x="15096" y="43185"/>
                    <a:pt x="15096" y="43185"/>
                  </a:cubicBezTo>
                  <a:lnTo>
                    <a:pt x="15075" y="43206"/>
                  </a:lnTo>
                  <a:cubicBezTo>
                    <a:pt x="15075" y="43206"/>
                    <a:pt x="15054" y="43206"/>
                    <a:pt x="15054" y="43185"/>
                  </a:cubicBezTo>
                  <a:cubicBezTo>
                    <a:pt x="15054" y="43164"/>
                    <a:pt x="15054" y="43164"/>
                    <a:pt x="15075" y="43164"/>
                  </a:cubicBezTo>
                  <a:close/>
                  <a:moveTo>
                    <a:pt x="44173" y="1"/>
                  </a:moveTo>
                  <a:cubicBezTo>
                    <a:pt x="44131" y="22"/>
                    <a:pt x="44089" y="43"/>
                    <a:pt x="44047" y="43"/>
                  </a:cubicBezTo>
                  <a:cubicBezTo>
                    <a:pt x="44028" y="40"/>
                    <a:pt x="44008" y="39"/>
                    <a:pt x="43989" y="39"/>
                  </a:cubicBezTo>
                  <a:cubicBezTo>
                    <a:pt x="43820" y="39"/>
                    <a:pt x="43658" y="121"/>
                    <a:pt x="43563" y="253"/>
                  </a:cubicBezTo>
                  <a:cubicBezTo>
                    <a:pt x="43437" y="421"/>
                    <a:pt x="43227" y="526"/>
                    <a:pt x="43206" y="736"/>
                  </a:cubicBezTo>
                  <a:cubicBezTo>
                    <a:pt x="43185" y="778"/>
                    <a:pt x="43164" y="820"/>
                    <a:pt x="43122" y="820"/>
                  </a:cubicBezTo>
                  <a:cubicBezTo>
                    <a:pt x="42996" y="842"/>
                    <a:pt x="42996" y="947"/>
                    <a:pt x="42933" y="1010"/>
                  </a:cubicBezTo>
                  <a:cubicBezTo>
                    <a:pt x="42869" y="1115"/>
                    <a:pt x="42806" y="1199"/>
                    <a:pt x="42743" y="1304"/>
                  </a:cubicBezTo>
                  <a:cubicBezTo>
                    <a:pt x="42491" y="1661"/>
                    <a:pt x="42155" y="1914"/>
                    <a:pt x="41902" y="2229"/>
                  </a:cubicBezTo>
                  <a:cubicBezTo>
                    <a:pt x="41734" y="2439"/>
                    <a:pt x="41587" y="2629"/>
                    <a:pt x="41419" y="2818"/>
                  </a:cubicBezTo>
                  <a:cubicBezTo>
                    <a:pt x="41314" y="2902"/>
                    <a:pt x="41251" y="3028"/>
                    <a:pt x="41145" y="3133"/>
                  </a:cubicBezTo>
                  <a:lnTo>
                    <a:pt x="41103" y="3112"/>
                  </a:lnTo>
                  <a:cubicBezTo>
                    <a:pt x="40977" y="3259"/>
                    <a:pt x="40914" y="3470"/>
                    <a:pt x="40767" y="3596"/>
                  </a:cubicBezTo>
                  <a:cubicBezTo>
                    <a:pt x="40494" y="3848"/>
                    <a:pt x="40326" y="4184"/>
                    <a:pt x="40052" y="4458"/>
                  </a:cubicBezTo>
                  <a:cubicBezTo>
                    <a:pt x="40031" y="4479"/>
                    <a:pt x="40010" y="4500"/>
                    <a:pt x="40010" y="4521"/>
                  </a:cubicBezTo>
                  <a:cubicBezTo>
                    <a:pt x="39989" y="4668"/>
                    <a:pt x="39863" y="4752"/>
                    <a:pt x="39800" y="4878"/>
                  </a:cubicBezTo>
                  <a:cubicBezTo>
                    <a:pt x="39695" y="5109"/>
                    <a:pt x="39464" y="5236"/>
                    <a:pt x="39337" y="5446"/>
                  </a:cubicBezTo>
                  <a:cubicBezTo>
                    <a:pt x="39127" y="5698"/>
                    <a:pt x="38917" y="5929"/>
                    <a:pt x="38707" y="6161"/>
                  </a:cubicBezTo>
                  <a:cubicBezTo>
                    <a:pt x="38475" y="6371"/>
                    <a:pt x="38286" y="6644"/>
                    <a:pt x="38139" y="6918"/>
                  </a:cubicBezTo>
                  <a:cubicBezTo>
                    <a:pt x="38097" y="7107"/>
                    <a:pt x="37950" y="7233"/>
                    <a:pt x="37782" y="7317"/>
                  </a:cubicBezTo>
                  <a:cubicBezTo>
                    <a:pt x="37824" y="7443"/>
                    <a:pt x="37740" y="7527"/>
                    <a:pt x="37655" y="7590"/>
                  </a:cubicBezTo>
                  <a:cubicBezTo>
                    <a:pt x="37487" y="7780"/>
                    <a:pt x="37319" y="7969"/>
                    <a:pt x="37193" y="8158"/>
                  </a:cubicBezTo>
                  <a:cubicBezTo>
                    <a:pt x="37151" y="8242"/>
                    <a:pt x="37130" y="8347"/>
                    <a:pt x="37067" y="8431"/>
                  </a:cubicBezTo>
                  <a:cubicBezTo>
                    <a:pt x="36983" y="8599"/>
                    <a:pt x="36878" y="8705"/>
                    <a:pt x="36793" y="8852"/>
                  </a:cubicBezTo>
                  <a:cubicBezTo>
                    <a:pt x="36625" y="9125"/>
                    <a:pt x="36436" y="9377"/>
                    <a:pt x="36247" y="9609"/>
                  </a:cubicBezTo>
                  <a:cubicBezTo>
                    <a:pt x="36016" y="9861"/>
                    <a:pt x="35805" y="10134"/>
                    <a:pt x="35616" y="10408"/>
                  </a:cubicBezTo>
                  <a:cubicBezTo>
                    <a:pt x="35574" y="10492"/>
                    <a:pt x="35574" y="10597"/>
                    <a:pt x="35511" y="10660"/>
                  </a:cubicBezTo>
                  <a:cubicBezTo>
                    <a:pt x="35322" y="10870"/>
                    <a:pt x="35196" y="11143"/>
                    <a:pt x="34985" y="11375"/>
                  </a:cubicBezTo>
                  <a:cubicBezTo>
                    <a:pt x="34901" y="11480"/>
                    <a:pt x="34796" y="11543"/>
                    <a:pt x="34691" y="11606"/>
                  </a:cubicBezTo>
                  <a:cubicBezTo>
                    <a:pt x="34691" y="11669"/>
                    <a:pt x="34670" y="11732"/>
                    <a:pt x="34649" y="11774"/>
                  </a:cubicBezTo>
                  <a:cubicBezTo>
                    <a:pt x="34502" y="11963"/>
                    <a:pt x="34376" y="12174"/>
                    <a:pt x="34228" y="12363"/>
                  </a:cubicBezTo>
                  <a:cubicBezTo>
                    <a:pt x="34186" y="12468"/>
                    <a:pt x="34123" y="12552"/>
                    <a:pt x="34060" y="12657"/>
                  </a:cubicBezTo>
                  <a:cubicBezTo>
                    <a:pt x="33955" y="12762"/>
                    <a:pt x="33871" y="12888"/>
                    <a:pt x="33787" y="13015"/>
                  </a:cubicBezTo>
                  <a:cubicBezTo>
                    <a:pt x="33682" y="13120"/>
                    <a:pt x="33682" y="13246"/>
                    <a:pt x="33514" y="13330"/>
                  </a:cubicBezTo>
                  <a:cubicBezTo>
                    <a:pt x="33366" y="13393"/>
                    <a:pt x="33366" y="13582"/>
                    <a:pt x="33282" y="13687"/>
                  </a:cubicBezTo>
                  <a:cubicBezTo>
                    <a:pt x="33177" y="13856"/>
                    <a:pt x="32967" y="13982"/>
                    <a:pt x="32988" y="14213"/>
                  </a:cubicBezTo>
                  <a:cubicBezTo>
                    <a:pt x="32904" y="14213"/>
                    <a:pt x="32820" y="14276"/>
                    <a:pt x="32778" y="14360"/>
                  </a:cubicBezTo>
                  <a:cubicBezTo>
                    <a:pt x="32694" y="14549"/>
                    <a:pt x="32589" y="14718"/>
                    <a:pt x="32441" y="14865"/>
                  </a:cubicBezTo>
                  <a:cubicBezTo>
                    <a:pt x="32315" y="14991"/>
                    <a:pt x="32210" y="15117"/>
                    <a:pt x="32126" y="15243"/>
                  </a:cubicBezTo>
                  <a:cubicBezTo>
                    <a:pt x="32105" y="15306"/>
                    <a:pt x="32021" y="15264"/>
                    <a:pt x="31979" y="15306"/>
                  </a:cubicBezTo>
                  <a:cubicBezTo>
                    <a:pt x="31853" y="15538"/>
                    <a:pt x="31642" y="15706"/>
                    <a:pt x="31558" y="15958"/>
                  </a:cubicBezTo>
                  <a:cubicBezTo>
                    <a:pt x="31537" y="15958"/>
                    <a:pt x="31516" y="15958"/>
                    <a:pt x="31495" y="15979"/>
                  </a:cubicBezTo>
                  <a:cubicBezTo>
                    <a:pt x="31285" y="16147"/>
                    <a:pt x="31138" y="16400"/>
                    <a:pt x="31075" y="16652"/>
                  </a:cubicBezTo>
                  <a:cubicBezTo>
                    <a:pt x="31054" y="16841"/>
                    <a:pt x="30991" y="17009"/>
                    <a:pt x="30886" y="17156"/>
                  </a:cubicBezTo>
                  <a:cubicBezTo>
                    <a:pt x="30738" y="17325"/>
                    <a:pt x="30591" y="17514"/>
                    <a:pt x="30423" y="17682"/>
                  </a:cubicBezTo>
                  <a:cubicBezTo>
                    <a:pt x="30255" y="17829"/>
                    <a:pt x="30129" y="18039"/>
                    <a:pt x="30087" y="18271"/>
                  </a:cubicBezTo>
                  <a:cubicBezTo>
                    <a:pt x="30066" y="18355"/>
                    <a:pt x="30024" y="18418"/>
                    <a:pt x="29982" y="18460"/>
                  </a:cubicBezTo>
                  <a:cubicBezTo>
                    <a:pt x="29855" y="18607"/>
                    <a:pt x="29813" y="18796"/>
                    <a:pt x="29666" y="18965"/>
                  </a:cubicBezTo>
                  <a:cubicBezTo>
                    <a:pt x="29519" y="19112"/>
                    <a:pt x="29498" y="19364"/>
                    <a:pt x="29288" y="19448"/>
                  </a:cubicBezTo>
                  <a:lnTo>
                    <a:pt x="29288" y="19616"/>
                  </a:lnTo>
                  <a:cubicBezTo>
                    <a:pt x="29141" y="19784"/>
                    <a:pt x="29078" y="19953"/>
                    <a:pt x="28951" y="20100"/>
                  </a:cubicBezTo>
                  <a:cubicBezTo>
                    <a:pt x="28804" y="20247"/>
                    <a:pt x="28678" y="20436"/>
                    <a:pt x="28573" y="20604"/>
                  </a:cubicBezTo>
                  <a:cubicBezTo>
                    <a:pt x="28489" y="20604"/>
                    <a:pt x="28405" y="20646"/>
                    <a:pt x="28363" y="20731"/>
                  </a:cubicBezTo>
                  <a:cubicBezTo>
                    <a:pt x="28194" y="21046"/>
                    <a:pt x="27984" y="21298"/>
                    <a:pt x="27816" y="21593"/>
                  </a:cubicBezTo>
                  <a:cubicBezTo>
                    <a:pt x="27711" y="21698"/>
                    <a:pt x="27648" y="21824"/>
                    <a:pt x="27564" y="21950"/>
                  </a:cubicBezTo>
                  <a:cubicBezTo>
                    <a:pt x="27501" y="22076"/>
                    <a:pt x="27417" y="22181"/>
                    <a:pt x="27417" y="22328"/>
                  </a:cubicBezTo>
                  <a:cubicBezTo>
                    <a:pt x="27227" y="22560"/>
                    <a:pt x="27143" y="22854"/>
                    <a:pt x="26870" y="23022"/>
                  </a:cubicBezTo>
                  <a:cubicBezTo>
                    <a:pt x="26828" y="23043"/>
                    <a:pt x="26765" y="23106"/>
                    <a:pt x="26765" y="23127"/>
                  </a:cubicBezTo>
                  <a:cubicBezTo>
                    <a:pt x="26765" y="23232"/>
                    <a:pt x="26702" y="23338"/>
                    <a:pt x="26618" y="23401"/>
                  </a:cubicBezTo>
                  <a:cubicBezTo>
                    <a:pt x="26534" y="23464"/>
                    <a:pt x="26513" y="23590"/>
                    <a:pt x="26386" y="23632"/>
                  </a:cubicBezTo>
                  <a:cubicBezTo>
                    <a:pt x="26281" y="23695"/>
                    <a:pt x="26218" y="23779"/>
                    <a:pt x="26155" y="23905"/>
                  </a:cubicBezTo>
                  <a:cubicBezTo>
                    <a:pt x="26134" y="23947"/>
                    <a:pt x="26197" y="23968"/>
                    <a:pt x="26197" y="23989"/>
                  </a:cubicBezTo>
                  <a:cubicBezTo>
                    <a:pt x="26071" y="24094"/>
                    <a:pt x="25987" y="24200"/>
                    <a:pt x="25945" y="24347"/>
                  </a:cubicBezTo>
                  <a:cubicBezTo>
                    <a:pt x="25903" y="24473"/>
                    <a:pt x="25693" y="24494"/>
                    <a:pt x="25693" y="24662"/>
                  </a:cubicBezTo>
                  <a:cubicBezTo>
                    <a:pt x="25461" y="24935"/>
                    <a:pt x="25356" y="25314"/>
                    <a:pt x="25062" y="25566"/>
                  </a:cubicBezTo>
                  <a:cubicBezTo>
                    <a:pt x="24999" y="25755"/>
                    <a:pt x="24746" y="25818"/>
                    <a:pt x="24768" y="26050"/>
                  </a:cubicBezTo>
                  <a:cubicBezTo>
                    <a:pt x="24768" y="26050"/>
                    <a:pt x="24746" y="26071"/>
                    <a:pt x="24746" y="26071"/>
                  </a:cubicBezTo>
                  <a:cubicBezTo>
                    <a:pt x="24515" y="26344"/>
                    <a:pt x="24326" y="26659"/>
                    <a:pt x="24179" y="26996"/>
                  </a:cubicBezTo>
                  <a:cubicBezTo>
                    <a:pt x="24166" y="26994"/>
                    <a:pt x="24155" y="26994"/>
                    <a:pt x="24144" y="26994"/>
                  </a:cubicBezTo>
                  <a:cubicBezTo>
                    <a:pt x="23987" y="26994"/>
                    <a:pt x="23966" y="27129"/>
                    <a:pt x="23927" y="27227"/>
                  </a:cubicBezTo>
                  <a:cubicBezTo>
                    <a:pt x="23906" y="27311"/>
                    <a:pt x="23863" y="27395"/>
                    <a:pt x="23800" y="27458"/>
                  </a:cubicBezTo>
                  <a:cubicBezTo>
                    <a:pt x="23788" y="27458"/>
                    <a:pt x="23776" y="27445"/>
                    <a:pt x="23760" y="27445"/>
                  </a:cubicBezTo>
                  <a:cubicBezTo>
                    <a:pt x="23748" y="27445"/>
                    <a:pt x="23734" y="27452"/>
                    <a:pt x="23716" y="27479"/>
                  </a:cubicBezTo>
                  <a:lnTo>
                    <a:pt x="23716" y="27795"/>
                  </a:lnTo>
                  <a:cubicBezTo>
                    <a:pt x="23569" y="27984"/>
                    <a:pt x="23359" y="28089"/>
                    <a:pt x="23317" y="28341"/>
                  </a:cubicBezTo>
                  <a:cubicBezTo>
                    <a:pt x="23170" y="28404"/>
                    <a:pt x="23065" y="28510"/>
                    <a:pt x="23001" y="28636"/>
                  </a:cubicBezTo>
                  <a:cubicBezTo>
                    <a:pt x="22896" y="28846"/>
                    <a:pt x="22770" y="29014"/>
                    <a:pt x="22602" y="29161"/>
                  </a:cubicBezTo>
                  <a:cubicBezTo>
                    <a:pt x="22539" y="29224"/>
                    <a:pt x="22497" y="29309"/>
                    <a:pt x="22476" y="29372"/>
                  </a:cubicBezTo>
                  <a:cubicBezTo>
                    <a:pt x="22392" y="29666"/>
                    <a:pt x="22245" y="29918"/>
                    <a:pt x="22055" y="30149"/>
                  </a:cubicBezTo>
                  <a:cubicBezTo>
                    <a:pt x="21887" y="30297"/>
                    <a:pt x="21761" y="30465"/>
                    <a:pt x="21656" y="30654"/>
                  </a:cubicBezTo>
                  <a:cubicBezTo>
                    <a:pt x="21593" y="30822"/>
                    <a:pt x="21488" y="30990"/>
                    <a:pt x="21383" y="31138"/>
                  </a:cubicBezTo>
                  <a:cubicBezTo>
                    <a:pt x="21193" y="31369"/>
                    <a:pt x="21088" y="31663"/>
                    <a:pt x="20815" y="31831"/>
                  </a:cubicBezTo>
                  <a:cubicBezTo>
                    <a:pt x="20710" y="31873"/>
                    <a:pt x="20668" y="31979"/>
                    <a:pt x="20626" y="32084"/>
                  </a:cubicBezTo>
                  <a:cubicBezTo>
                    <a:pt x="20605" y="32126"/>
                    <a:pt x="20626" y="32189"/>
                    <a:pt x="20584" y="32231"/>
                  </a:cubicBezTo>
                  <a:cubicBezTo>
                    <a:pt x="20415" y="32420"/>
                    <a:pt x="20289" y="32630"/>
                    <a:pt x="20184" y="32862"/>
                  </a:cubicBezTo>
                  <a:cubicBezTo>
                    <a:pt x="20184" y="32904"/>
                    <a:pt x="20184" y="32946"/>
                    <a:pt x="20163" y="32946"/>
                  </a:cubicBezTo>
                  <a:cubicBezTo>
                    <a:pt x="19995" y="33051"/>
                    <a:pt x="19953" y="33219"/>
                    <a:pt x="19869" y="33387"/>
                  </a:cubicBezTo>
                  <a:cubicBezTo>
                    <a:pt x="19722" y="33661"/>
                    <a:pt x="19553" y="33913"/>
                    <a:pt x="19217" y="33955"/>
                  </a:cubicBezTo>
                  <a:cubicBezTo>
                    <a:pt x="19196" y="34186"/>
                    <a:pt x="18944" y="34312"/>
                    <a:pt x="19028" y="34565"/>
                  </a:cubicBezTo>
                  <a:cubicBezTo>
                    <a:pt x="18923" y="34607"/>
                    <a:pt x="18818" y="34670"/>
                    <a:pt x="18755" y="34775"/>
                  </a:cubicBezTo>
                  <a:cubicBezTo>
                    <a:pt x="18649" y="34943"/>
                    <a:pt x="18565" y="35111"/>
                    <a:pt x="18502" y="35279"/>
                  </a:cubicBezTo>
                  <a:cubicBezTo>
                    <a:pt x="18418" y="35532"/>
                    <a:pt x="18271" y="35763"/>
                    <a:pt x="18082" y="35973"/>
                  </a:cubicBezTo>
                  <a:cubicBezTo>
                    <a:pt x="17935" y="36162"/>
                    <a:pt x="17766" y="36352"/>
                    <a:pt x="17640" y="36562"/>
                  </a:cubicBezTo>
                  <a:cubicBezTo>
                    <a:pt x="17535" y="36709"/>
                    <a:pt x="17409" y="36856"/>
                    <a:pt x="17262" y="36982"/>
                  </a:cubicBezTo>
                  <a:cubicBezTo>
                    <a:pt x="17178" y="37067"/>
                    <a:pt x="17115" y="37151"/>
                    <a:pt x="17073" y="37256"/>
                  </a:cubicBezTo>
                  <a:cubicBezTo>
                    <a:pt x="17052" y="37382"/>
                    <a:pt x="16946" y="37508"/>
                    <a:pt x="17073" y="37655"/>
                  </a:cubicBezTo>
                  <a:lnTo>
                    <a:pt x="17052" y="37676"/>
                  </a:lnTo>
                  <a:cubicBezTo>
                    <a:pt x="16967" y="37781"/>
                    <a:pt x="16904" y="37886"/>
                    <a:pt x="16820" y="37992"/>
                  </a:cubicBezTo>
                  <a:cubicBezTo>
                    <a:pt x="16526" y="38286"/>
                    <a:pt x="16295" y="38622"/>
                    <a:pt x="16148" y="38980"/>
                  </a:cubicBezTo>
                  <a:cubicBezTo>
                    <a:pt x="16126" y="39043"/>
                    <a:pt x="16084" y="39106"/>
                    <a:pt x="16063" y="39148"/>
                  </a:cubicBezTo>
                  <a:cubicBezTo>
                    <a:pt x="15895" y="39337"/>
                    <a:pt x="15790" y="39589"/>
                    <a:pt x="15748" y="39842"/>
                  </a:cubicBezTo>
                  <a:cubicBezTo>
                    <a:pt x="15433" y="40094"/>
                    <a:pt x="15201" y="40430"/>
                    <a:pt x="14907" y="40620"/>
                  </a:cubicBezTo>
                  <a:cubicBezTo>
                    <a:pt x="14781" y="40788"/>
                    <a:pt x="14781" y="40935"/>
                    <a:pt x="14655" y="41019"/>
                  </a:cubicBezTo>
                  <a:cubicBezTo>
                    <a:pt x="14592" y="41061"/>
                    <a:pt x="14550" y="41124"/>
                    <a:pt x="14508" y="41187"/>
                  </a:cubicBezTo>
                  <a:cubicBezTo>
                    <a:pt x="14402" y="41355"/>
                    <a:pt x="14360" y="41566"/>
                    <a:pt x="14255" y="41713"/>
                  </a:cubicBezTo>
                  <a:cubicBezTo>
                    <a:pt x="14129" y="41923"/>
                    <a:pt x="14024" y="42133"/>
                    <a:pt x="13961" y="42365"/>
                  </a:cubicBezTo>
                  <a:cubicBezTo>
                    <a:pt x="13898" y="42491"/>
                    <a:pt x="13751" y="42533"/>
                    <a:pt x="13625" y="42638"/>
                  </a:cubicBezTo>
                  <a:cubicBezTo>
                    <a:pt x="13604" y="42806"/>
                    <a:pt x="13519" y="42974"/>
                    <a:pt x="13372" y="43101"/>
                  </a:cubicBezTo>
                  <a:cubicBezTo>
                    <a:pt x="13414" y="43227"/>
                    <a:pt x="13288" y="43332"/>
                    <a:pt x="13288" y="43479"/>
                  </a:cubicBezTo>
                  <a:cubicBezTo>
                    <a:pt x="13141" y="43584"/>
                    <a:pt x="13036" y="43710"/>
                    <a:pt x="12952" y="43878"/>
                  </a:cubicBezTo>
                  <a:cubicBezTo>
                    <a:pt x="12784" y="44131"/>
                    <a:pt x="12615" y="44383"/>
                    <a:pt x="12489" y="44656"/>
                  </a:cubicBezTo>
                  <a:cubicBezTo>
                    <a:pt x="12426" y="44846"/>
                    <a:pt x="12279" y="45014"/>
                    <a:pt x="12195" y="45203"/>
                  </a:cubicBezTo>
                  <a:cubicBezTo>
                    <a:pt x="12132" y="45392"/>
                    <a:pt x="12006" y="45560"/>
                    <a:pt x="11859" y="45708"/>
                  </a:cubicBezTo>
                  <a:cubicBezTo>
                    <a:pt x="11774" y="45792"/>
                    <a:pt x="11795" y="45918"/>
                    <a:pt x="11711" y="46002"/>
                  </a:cubicBezTo>
                  <a:cubicBezTo>
                    <a:pt x="11606" y="46086"/>
                    <a:pt x="11543" y="46212"/>
                    <a:pt x="11522" y="46359"/>
                  </a:cubicBezTo>
                  <a:cubicBezTo>
                    <a:pt x="11480" y="46485"/>
                    <a:pt x="11396" y="46570"/>
                    <a:pt x="11375" y="46696"/>
                  </a:cubicBezTo>
                  <a:cubicBezTo>
                    <a:pt x="11165" y="46822"/>
                    <a:pt x="11102" y="47032"/>
                    <a:pt x="10997" y="47221"/>
                  </a:cubicBezTo>
                  <a:cubicBezTo>
                    <a:pt x="10912" y="47368"/>
                    <a:pt x="10807" y="47516"/>
                    <a:pt x="10660" y="47621"/>
                  </a:cubicBezTo>
                  <a:cubicBezTo>
                    <a:pt x="10534" y="47873"/>
                    <a:pt x="10387" y="48125"/>
                    <a:pt x="10219" y="48336"/>
                  </a:cubicBezTo>
                  <a:cubicBezTo>
                    <a:pt x="10093" y="48525"/>
                    <a:pt x="9987" y="48693"/>
                    <a:pt x="9861" y="48861"/>
                  </a:cubicBezTo>
                  <a:cubicBezTo>
                    <a:pt x="9819" y="48924"/>
                    <a:pt x="9735" y="48945"/>
                    <a:pt x="9714" y="49029"/>
                  </a:cubicBezTo>
                  <a:cubicBezTo>
                    <a:pt x="9672" y="49324"/>
                    <a:pt x="9546" y="49597"/>
                    <a:pt x="9336" y="49828"/>
                  </a:cubicBezTo>
                  <a:cubicBezTo>
                    <a:pt x="9167" y="50018"/>
                    <a:pt x="9041" y="50270"/>
                    <a:pt x="8978" y="50522"/>
                  </a:cubicBezTo>
                  <a:cubicBezTo>
                    <a:pt x="8936" y="50732"/>
                    <a:pt x="8747" y="50880"/>
                    <a:pt x="8705" y="51069"/>
                  </a:cubicBezTo>
                  <a:cubicBezTo>
                    <a:pt x="8579" y="51132"/>
                    <a:pt x="8495" y="51216"/>
                    <a:pt x="8411" y="51342"/>
                  </a:cubicBezTo>
                  <a:cubicBezTo>
                    <a:pt x="8263" y="51510"/>
                    <a:pt x="8242" y="51763"/>
                    <a:pt x="8053" y="51931"/>
                  </a:cubicBezTo>
                  <a:cubicBezTo>
                    <a:pt x="8053" y="52057"/>
                    <a:pt x="7927" y="52141"/>
                    <a:pt x="7885" y="52267"/>
                  </a:cubicBezTo>
                  <a:cubicBezTo>
                    <a:pt x="7843" y="52393"/>
                    <a:pt x="7759" y="52519"/>
                    <a:pt x="7675" y="52625"/>
                  </a:cubicBezTo>
                  <a:cubicBezTo>
                    <a:pt x="7654" y="52688"/>
                    <a:pt x="7633" y="52751"/>
                    <a:pt x="7549" y="52793"/>
                  </a:cubicBezTo>
                  <a:cubicBezTo>
                    <a:pt x="7464" y="52856"/>
                    <a:pt x="7422" y="52961"/>
                    <a:pt x="7422" y="53066"/>
                  </a:cubicBezTo>
                  <a:cubicBezTo>
                    <a:pt x="7443" y="53234"/>
                    <a:pt x="7317" y="53381"/>
                    <a:pt x="7212" y="53508"/>
                  </a:cubicBezTo>
                  <a:cubicBezTo>
                    <a:pt x="6939" y="53823"/>
                    <a:pt x="6708" y="54180"/>
                    <a:pt x="6539" y="54559"/>
                  </a:cubicBezTo>
                  <a:cubicBezTo>
                    <a:pt x="6476" y="54664"/>
                    <a:pt x="6413" y="54769"/>
                    <a:pt x="6371" y="54874"/>
                  </a:cubicBezTo>
                  <a:cubicBezTo>
                    <a:pt x="6245" y="55126"/>
                    <a:pt x="6014" y="55295"/>
                    <a:pt x="5909" y="55547"/>
                  </a:cubicBezTo>
                  <a:cubicBezTo>
                    <a:pt x="5888" y="55568"/>
                    <a:pt x="5867" y="55589"/>
                    <a:pt x="5867" y="55589"/>
                  </a:cubicBezTo>
                  <a:cubicBezTo>
                    <a:pt x="5677" y="55757"/>
                    <a:pt x="5551" y="55946"/>
                    <a:pt x="5467" y="56157"/>
                  </a:cubicBezTo>
                  <a:cubicBezTo>
                    <a:pt x="5425" y="56241"/>
                    <a:pt x="5362" y="56325"/>
                    <a:pt x="5299" y="56409"/>
                  </a:cubicBezTo>
                  <a:cubicBezTo>
                    <a:pt x="5236" y="56472"/>
                    <a:pt x="5194" y="56556"/>
                    <a:pt x="5194" y="56640"/>
                  </a:cubicBezTo>
                  <a:cubicBezTo>
                    <a:pt x="5194" y="56745"/>
                    <a:pt x="5026" y="56766"/>
                    <a:pt x="5110" y="56893"/>
                  </a:cubicBezTo>
                  <a:cubicBezTo>
                    <a:pt x="4878" y="57124"/>
                    <a:pt x="4921" y="57502"/>
                    <a:pt x="4626" y="57691"/>
                  </a:cubicBezTo>
                  <a:cubicBezTo>
                    <a:pt x="4584" y="57944"/>
                    <a:pt x="4395" y="58070"/>
                    <a:pt x="4332" y="58301"/>
                  </a:cubicBezTo>
                  <a:cubicBezTo>
                    <a:pt x="4332" y="58322"/>
                    <a:pt x="4311" y="58322"/>
                    <a:pt x="4290" y="58322"/>
                  </a:cubicBezTo>
                  <a:cubicBezTo>
                    <a:pt x="4254" y="58322"/>
                    <a:pt x="4249" y="58276"/>
                    <a:pt x="4235" y="58276"/>
                  </a:cubicBezTo>
                  <a:cubicBezTo>
                    <a:pt x="4232" y="58276"/>
                    <a:pt x="4230" y="58277"/>
                    <a:pt x="4227" y="58280"/>
                  </a:cubicBezTo>
                  <a:cubicBezTo>
                    <a:pt x="4164" y="58385"/>
                    <a:pt x="4269" y="58406"/>
                    <a:pt x="4269" y="58469"/>
                  </a:cubicBezTo>
                  <a:cubicBezTo>
                    <a:pt x="4164" y="58680"/>
                    <a:pt x="3953" y="58827"/>
                    <a:pt x="4016" y="59100"/>
                  </a:cubicBezTo>
                  <a:cubicBezTo>
                    <a:pt x="4016" y="59121"/>
                    <a:pt x="3974" y="59142"/>
                    <a:pt x="3974" y="59142"/>
                  </a:cubicBezTo>
                  <a:cubicBezTo>
                    <a:pt x="3764" y="59457"/>
                    <a:pt x="3617" y="59794"/>
                    <a:pt x="3386" y="60067"/>
                  </a:cubicBezTo>
                  <a:lnTo>
                    <a:pt x="3386" y="60235"/>
                  </a:lnTo>
                  <a:lnTo>
                    <a:pt x="3218" y="60404"/>
                  </a:lnTo>
                  <a:cubicBezTo>
                    <a:pt x="3239" y="60446"/>
                    <a:pt x="3260" y="60488"/>
                    <a:pt x="3260" y="60551"/>
                  </a:cubicBezTo>
                  <a:cubicBezTo>
                    <a:pt x="3154" y="60593"/>
                    <a:pt x="3049" y="60677"/>
                    <a:pt x="3007" y="60803"/>
                  </a:cubicBezTo>
                  <a:cubicBezTo>
                    <a:pt x="2965" y="60971"/>
                    <a:pt x="2881" y="61139"/>
                    <a:pt x="2734" y="61266"/>
                  </a:cubicBezTo>
                  <a:cubicBezTo>
                    <a:pt x="2713" y="61266"/>
                    <a:pt x="2734" y="61266"/>
                    <a:pt x="2713" y="61350"/>
                  </a:cubicBezTo>
                  <a:cubicBezTo>
                    <a:pt x="2692" y="61413"/>
                    <a:pt x="2650" y="61476"/>
                    <a:pt x="2629" y="61539"/>
                  </a:cubicBezTo>
                  <a:cubicBezTo>
                    <a:pt x="2587" y="61539"/>
                    <a:pt x="2587" y="61497"/>
                    <a:pt x="2545" y="61497"/>
                  </a:cubicBezTo>
                  <a:cubicBezTo>
                    <a:pt x="2503" y="61623"/>
                    <a:pt x="2398" y="61707"/>
                    <a:pt x="2356" y="61812"/>
                  </a:cubicBezTo>
                  <a:cubicBezTo>
                    <a:pt x="2313" y="61917"/>
                    <a:pt x="2271" y="62043"/>
                    <a:pt x="2250" y="62170"/>
                  </a:cubicBezTo>
                  <a:cubicBezTo>
                    <a:pt x="2229" y="62317"/>
                    <a:pt x="2166" y="62443"/>
                    <a:pt x="2061" y="62548"/>
                  </a:cubicBezTo>
                  <a:cubicBezTo>
                    <a:pt x="1977" y="62653"/>
                    <a:pt x="1893" y="62758"/>
                    <a:pt x="1851" y="62905"/>
                  </a:cubicBezTo>
                  <a:cubicBezTo>
                    <a:pt x="1788" y="62990"/>
                    <a:pt x="1767" y="63116"/>
                    <a:pt x="1788" y="63221"/>
                  </a:cubicBezTo>
                  <a:cubicBezTo>
                    <a:pt x="1788" y="63242"/>
                    <a:pt x="1788" y="63263"/>
                    <a:pt x="1788" y="63263"/>
                  </a:cubicBezTo>
                  <a:cubicBezTo>
                    <a:pt x="1746" y="63347"/>
                    <a:pt x="1641" y="63326"/>
                    <a:pt x="1620" y="63389"/>
                  </a:cubicBezTo>
                  <a:cubicBezTo>
                    <a:pt x="1578" y="63473"/>
                    <a:pt x="1683" y="63515"/>
                    <a:pt x="1662" y="63578"/>
                  </a:cubicBezTo>
                  <a:cubicBezTo>
                    <a:pt x="1620" y="63641"/>
                    <a:pt x="1557" y="63662"/>
                    <a:pt x="1494" y="63683"/>
                  </a:cubicBezTo>
                  <a:cubicBezTo>
                    <a:pt x="1494" y="63873"/>
                    <a:pt x="1325" y="64020"/>
                    <a:pt x="1388" y="64209"/>
                  </a:cubicBezTo>
                  <a:cubicBezTo>
                    <a:pt x="1115" y="64293"/>
                    <a:pt x="1178" y="64629"/>
                    <a:pt x="947" y="64735"/>
                  </a:cubicBezTo>
                  <a:cubicBezTo>
                    <a:pt x="884" y="64966"/>
                    <a:pt x="758" y="65197"/>
                    <a:pt x="611" y="65386"/>
                  </a:cubicBezTo>
                  <a:cubicBezTo>
                    <a:pt x="632" y="65576"/>
                    <a:pt x="568" y="65786"/>
                    <a:pt x="421" y="65912"/>
                  </a:cubicBezTo>
                  <a:cubicBezTo>
                    <a:pt x="295" y="66080"/>
                    <a:pt x="211" y="66290"/>
                    <a:pt x="190" y="66522"/>
                  </a:cubicBezTo>
                  <a:cubicBezTo>
                    <a:pt x="169" y="66732"/>
                    <a:pt x="106" y="66942"/>
                    <a:pt x="1" y="67131"/>
                  </a:cubicBezTo>
                  <a:cubicBezTo>
                    <a:pt x="1" y="67258"/>
                    <a:pt x="1" y="67363"/>
                    <a:pt x="22" y="67489"/>
                  </a:cubicBezTo>
                  <a:cubicBezTo>
                    <a:pt x="44" y="67498"/>
                    <a:pt x="67" y="67502"/>
                    <a:pt x="89" y="67502"/>
                  </a:cubicBezTo>
                  <a:cubicBezTo>
                    <a:pt x="174" y="67502"/>
                    <a:pt x="253" y="67441"/>
                    <a:pt x="253" y="67342"/>
                  </a:cubicBezTo>
                  <a:cubicBezTo>
                    <a:pt x="316" y="67194"/>
                    <a:pt x="400" y="67068"/>
                    <a:pt x="505" y="66942"/>
                  </a:cubicBezTo>
                  <a:cubicBezTo>
                    <a:pt x="568" y="66879"/>
                    <a:pt x="611" y="66795"/>
                    <a:pt x="653" y="66711"/>
                  </a:cubicBezTo>
                  <a:cubicBezTo>
                    <a:pt x="737" y="66501"/>
                    <a:pt x="842" y="66311"/>
                    <a:pt x="968" y="66143"/>
                  </a:cubicBezTo>
                  <a:cubicBezTo>
                    <a:pt x="1094" y="65996"/>
                    <a:pt x="1178" y="65849"/>
                    <a:pt x="1241" y="65681"/>
                  </a:cubicBezTo>
                  <a:cubicBezTo>
                    <a:pt x="1304" y="65491"/>
                    <a:pt x="1409" y="65344"/>
                    <a:pt x="1536" y="65197"/>
                  </a:cubicBezTo>
                  <a:cubicBezTo>
                    <a:pt x="1662" y="65050"/>
                    <a:pt x="1725" y="64903"/>
                    <a:pt x="1851" y="64735"/>
                  </a:cubicBezTo>
                  <a:cubicBezTo>
                    <a:pt x="1998" y="64545"/>
                    <a:pt x="2082" y="64314"/>
                    <a:pt x="2313" y="64209"/>
                  </a:cubicBezTo>
                  <a:cubicBezTo>
                    <a:pt x="2313" y="64209"/>
                    <a:pt x="2335" y="64188"/>
                    <a:pt x="2335" y="64146"/>
                  </a:cubicBezTo>
                  <a:lnTo>
                    <a:pt x="2335" y="64146"/>
                  </a:lnTo>
                  <a:cubicBezTo>
                    <a:pt x="2324" y="64150"/>
                    <a:pt x="2313" y="64151"/>
                    <a:pt x="2302" y="64151"/>
                  </a:cubicBezTo>
                  <a:cubicBezTo>
                    <a:pt x="2251" y="64151"/>
                    <a:pt x="2205" y="64110"/>
                    <a:pt x="2187" y="64041"/>
                  </a:cubicBezTo>
                  <a:cubicBezTo>
                    <a:pt x="2335" y="63936"/>
                    <a:pt x="2377" y="63746"/>
                    <a:pt x="2545" y="63641"/>
                  </a:cubicBezTo>
                  <a:lnTo>
                    <a:pt x="2545" y="63431"/>
                  </a:lnTo>
                  <a:cubicBezTo>
                    <a:pt x="2587" y="63242"/>
                    <a:pt x="2797" y="63242"/>
                    <a:pt x="2860" y="63116"/>
                  </a:cubicBezTo>
                  <a:cubicBezTo>
                    <a:pt x="2839" y="63074"/>
                    <a:pt x="2797" y="63032"/>
                    <a:pt x="2797" y="63011"/>
                  </a:cubicBezTo>
                  <a:cubicBezTo>
                    <a:pt x="2881" y="62905"/>
                    <a:pt x="2986" y="62842"/>
                    <a:pt x="3028" y="62737"/>
                  </a:cubicBezTo>
                  <a:cubicBezTo>
                    <a:pt x="3112" y="62527"/>
                    <a:pt x="3218" y="62317"/>
                    <a:pt x="3344" y="62128"/>
                  </a:cubicBezTo>
                  <a:cubicBezTo>
                    <a:pt x="3428" y="61938"/>
                    <a:pt x="3617" y="61791"/>
                    <a:pt x="3680" y="61560"/>
                  </a:cubicBezTo>
                  <a:cubicBezTo>
                    <a:pt x="3680" y="61539"/>
                    <a:pt x="3701" y="61539"/>
                    <a:pt x="3722" y="61518"/>
                  </a:cubicBezTo>
                  <a:cubicBezTo>
                    <a:pt x="3869" y="61371"/>
                    <a:pt x="3995" y="61181"/>
                    <a:pt x="4080" y="60971"/>
                  </a:cubicBezTo>
                  <a:cubicBezTo>
                    <a:pt x="4080" y="60950"/>
                    <a:pt x="4080" y="60887"/>
                    <a:pt x="4101" y="60887"/>
                  </a:cubicBezTo>
                  <a:cubicBezTo>
                    <a:pt x="4206" y="60866"/>
                    <a:pt x="4206" y="60803"/>
                    <a:pt x="4206" y="60698"/>
                  </a:cubicBezTo>
                  <a:cubicBezTo>
                    <a:pt x="4206" y="60656"/>
                    <a:pt x="4227" y="60635"/>
                    <a:pt x="4269" y="60593"/>
                  </a:cubicBezTo>
                  <a:cubicBezTo>
                    <a:pt x="4458" y="60298"/>
                    <a:pt x="4626" y="60004"/>
                    <a:pt x="4773" y="59689"/>
                  </a:cubicBezTo>
                  <a:cubicBezTo>
                    <a:pt x="4963" y="59352"/>
                    <a:pt x="5131" y="58995"/>
                    <a:pt x="5341" y="58680"/>
                  </a:cubicBezTo>
                  <a:cubicBezTo>
                    <a:pt x="5446" y="58532"/>
                    <a:pt x="5509" y="58364"/>
                    <a:pt x="5593" y="58238"/>
                  </a:cubicBezTo>
                  <a:cubicBezTo>
                    <a:pt x="5783" y="58133"/>
                    <a:pt x="5930" y="57965"/>
                    <a:pt x="6014" y="57776"/>
                  </a:cubicBezTo>
                  <a:cubicBezTo>
                    <a:pt x="6161" y="57481"/>
                    <a:pt x="6329" y="57187"/>
                    <a:pt x="6518" y="56871"/>
                  </a:cubicBezTo>
                  <a:lnTo>
                    <a:pt x="6518" y="56619"/>
                  </a:lnTo>
                  <a:cubicBezTo>
                    <a:pt x="6687" y="56430"/>
                    <a:pt x="6750" y="56136"/>
                    <a:pt x="7044" y="56073"/>
                  </a:cubicBezTo>
                  <a:cubicBezTo>
                    <a:pt x="7065" y="56009"/>
                    <a:pt x="7149" y="55946"/>
                    <a:pt x="7086" y="55862"/>
                  </a:cubicBezTo>
                  <a:cubicBezTo>
                    <a:pt x="7296" y="55820"/>
                    <a:pt x="7275" y="55526"/>
                    <a:pt x="7464" y="55484"/>
                  </a:cubicBezTo>
                  <a:lnTo>
                    <a:pt x="7843" y="54685"/>
                  </a:lnTo>
                  <a:cubicBezTo>
                    <a:pt x="7990" y="54496"/>
                    <a:pt x="8242" y="54391"/>
                    <a:pt x="8369" y="54180"/>
                  </a:cubicBezTo>
                  <a:lnTo>
                    <a:pt x="8369" y="54159"/>
                  </a:lnTo>
                  <a:cubicBezTo>
                    <a:pt x="8516" y="54054"/>
                    <a:pt x="8516" y="53865"/>
                    <a:pt x="8600" y="53739"/>
                  </a:cubicBezTo>
                  <a:cubicBezTo>
                    <a:pt x="8768" y="53529"/>
                    <a:pt x="8894" y="53318"/>
                    <a:pt x="8999" y="53087"/>
                  </a:cubicBezTo>
                  <a:cubicBezTo>
                    <a:pt x="9125" y="52835"/>
                    <a:pt x="9273" y="52583"/>
                    <a:pt x="9441" y="52351"/>
                  </a:cubicBezTo>
                  <a:cubicBezTo>
                    <a:pt x="9483" y="52267"/>
                    <a:pt x="9483" y="52183"/>
                    <a:pt x="9546" y="52099"/>
                  </a:cubicBezTo>
                  <a:cubicBezTo>
                    <a:pt x="9756" y="51847"/>
                    <a:pt x="9945" y="51573"/>
                    <a:pt x="10093" y="51279"/>
                  </a:cubicBezTo>
                  <a:cubicBezTo>
                    <a:pt x="10135" y="51216"/>
                    <a:pt x="10177" y="51174"/>
                    <a:pt x="10219" y="51111"/>
                  </a:cubicBezTo>
                  <a:cubicBezTo>
                    <a:pt x="10324" y="50964"/>
                    <a:pt x="10429" y="50816"/>
                    <a:pt x="10513" y="50648"/>
                  </a:cubicBezTo>
                  <a:cubicBezTo>
                    <a:pt x="10765" y="50207"/>
                    <a:pt x="11060" y="49807"/>
                    <a:pt x="11333" y="49387"/>
                  </a:cubicBezTo>
                  <a:cubicBezTo>
                    <a:pt x="11480" y="49156"/>
                    <a:pt x="11627" y="48903"/>
                    <a:pt x="11774" y="48672"/>
                  </a:cubicBezTo>
                  <a:cubicBezTo>
                    <a:pt x="11838" y="48525"/>
                    <a:pt x="11901" y="48399"/>
                    <a:pt x="12069" y="48357"/>
                  </a:cubicBezTo>
                  <a:cubicBezTo>
                    <a:pt x="12111" y="48146"/>
                    <a:pt x="12216" y="47957"/>
                    <a:pt x="12363" y="47789"/>
                  </a:cubicBezTo>
                  <a:cubicBezTo>
                    <a:pt x="12531" y="47621"/>
                    <a:pt x="12657" y="47411"/>
                    <a:pt x="12742" y="47200"/>
                  </a:cubicBezTo>
                  <a:cubicBezTo>
                    <a:pt x="12826" y="46948"/>
                    <a:pt x="12973" y="46759"/>
                    <a:pt x="13183" y="46633"/>
                  </a:cubicBezTo>
                  <a:cubicBezTo>
                    <a:pt x="13225" y="46612"/>
                    <a:pt x="13246" y="46612"/>
                    <a:pt x="13267" y="46570"/>
                  </a:cubicBezTo>
                  <a:lnTo>
                    <a:pt x="13267" y="46422"/>
                  </a:lnTo>
                  <a:lnTo>
                    <a:pt x="13372" y="46338"/>
                  </a:lnTo>
                  <a:cubicBezTo>
                    <a:pt x="13393" y="46275"/>
                    <a:pt x="13351" y="46191"/>
                    <a:pt x="13414" y="46149"/>
                  </a:cubicBezTo>
                  <a:lnTo>
                    <a:pt x="13456" y="46254"/>
                  </a:lnTo>
                  <a:cubicBezTo>
                    <a:pt x="13477" y="46149"/>
                    <a:pt x="13562" y="46086"/>
                    <a:pt x="13540" y="46002"/>
                  </a:cubicBezTo>
                  <a:cubicBezTo>
                    <a:pt x="13540" y="45897"/>
                    <a:pt x="13519" y="45813"/>
                    <a:pt x="13646" y="45771"/>
                  </a:cubicBezTo>
                  <a:cubicBezTo>
                    <a:pt x="13660" y="45785"/>
                    <a:pt x="13674" y="45819"/>
                    <a:pt x="13689" y="45819"/>
                  </a:cubicBezTo>
                  <a:cubicBezTo>
                    <a:pt x="13695" y="45819"/>
                    <a:pt x="13702" y="45812"/>
                    <a:pt x="13709" y="45792"/>
                  </a:cubicBezTo>
                  <a:cubicBezTo>
                    <a:pt x="13730" y="45750"/>
                    <a:pt x="13751" y="45708"/>
                    <a:pt x="13772" y="45665"/>
                  </a:cubicBezTo>
                  <a:lnTo>
                    <a:pt x="13730" y="45581"/>
                  </a:lnTo>
                  <a:cubicBezTo>
                    <a:pt x="13835" y="45308"/>
                    <a:pt x="13961" y="45056"/>
                    <a:pt x="14108" y="44825"/>
                  </a:cubicBezTo>
                  <a:cubicBezTo>
                    <a:pt x="14171" y="44677"/>
                    <a:pt x="14276" y="44530"/>
                    <a:pt x="14381" y="44425"/>
                  </a:cubicBezTo>
                  <a:cubicBezTo>
                    <a:pt x="14508" y="44299"/>
                    <a:pt x="14592" y="44152"/>
                    <a:pt x="14655" y="43984"/>
                  </a:cubicBezTo>
                  <a:cubicBezTo>
                    <a:pt x="14781" y="43794"/>
                    <a:pt x="14865" y="43605"/>
                    <a:pt x="14949" y="43395"/>
                  </a:cubicBezTo>
                  <a:cubicBezTo>
                    <a:pt x="15222" y="43290"/>
                    <a:pt x="15264" y="42932"/>
                    <a:pt x="15559" y="42869"/>
                  </a:cubicBezTo>
                  <a:cubicBezTo>
                    <a:pt x="15643" y="42743"/>
                    <a:pt x="15685" y="42638"/>
                    <a:pt x="15748" y="42533"/>
                  </a:cubicBezTo>
                  <a:cubicBezTo>
                    <a:pt x="15853" y="42365"/>
                    <a:pt x="15958" y="42175"/>
                    <a:pt x="16084" y="42007"/>
                  </a:cubicBezTo>
                  <a:cubicBezTo>
                    <a:pt x="16148" y="41923"/>
                    <a:pt x="16232" y="41818"/>
                    <a:pt x="16105" y="41713"/>
                  </a:cubicBezTo>
                  <a:cubicBezTo>
                    <a:pt x="16105" y="41713"/>
                    <a:pt x="16126" y="41692"/>
                    <a:pt x="16126" y="41671"/>
                  </a:cubicBezTo>
                  <a:cubicBezTo>
                    <a:pt x="16274" y="41566"/>
                    <a:pt x="16337" y="41377"/>
                    <a:pt x="16484" y="41250"/>
                  </a:cubicBezTo>
                  <a:lnTo>
                    <a:pt x="16568" y="41292"/>
                  </a:lnTo>
                  <a:cubicBezTo>
                    <a:pt x="16736" y="41061"/>
                    <a:pt x="16820" y="40788"/>
                    <a:pt x="17052" y="40620"/>
                  </a:cubicBezTo>
                  <a:cubicBezTo>
                    <a:pt x="17094" y="40599"/>
                    <a:pt x="17073" y="40557"/>
                    <a:pt x="17094" y="40536"/>
                  </a:cubicBezTo>
                  <a:cubicBezTo>
                    <a:pt x="17241" y="40283"/>
                    <a:pt x="17346" y="40010"/>
                    <a:pt x="17409" y="39737"/>
                  </a:cubicBezTo>
                  <a:lnTo>
                    <a:pt x="17598" y="39505"/>
                  </a:lnTo>
                  <a:cubicBezTo>
                    <a:pt x="17627" y="39520"/>
                    <a:pt x="17646" y="39544"/>
                    <a:pt x="17669" y="39544"/>
                  </a:cubicBezTo>
                  <a:cubicBezTo>
                    <a:pt x="17679" y="39544"/>
                    <a:pt x="17690" y="39539"/>
                    <a:pt x="17703" y="39526"/>
                  </a:cubicBezTo>
                  <a:cubicBezTo>
                    <a:pt x="17893" y="39316"/>
                    <a:pt x="18040" y="39106"/>
                    <a:pt x="18208" y="38875"/>
                  </a:cubicBezTo>
                  <a:cubicBezTo>
                    <a:pt x="18397" y="38643"/>
                    <a:pt x="18523" y="38349"/>
                    <a:pt x="18691" y="38076"/>
                  </a:cubicBezTo>
                  <a:cubicBezTo>
                    <a:pt x="18797" y="37929"/>
                    <a:pt x="18881" y="37760"/>
                    <a:pt x="18944" y="37571"/>
                  </a:cubicBezTo>
                  <a:cubicBezTo>
                    <a:pt x="19007" y="37277"/>
                    <a:pt x="19154" y="37024"/>
                    <a:pt x="19364" y="36793"/>
                  </a:cubicBezTo>
                  <a:cubicBezTo>
                    <a:pt x="19469" y="36646"/>
                    <a:pt x="19574" y="36478"/>
                    <a:pt x="19638" y="36289"/>
                  </a:cubicBezTo>
                  <a:cubicBezTo>
                    <a:pt x="19785" y="36268"/>
                    <a:pt x="19911" y="36226"/>
                    <a:pt x="19911" y="36036"/>
                  </a:cubicBezTo>
                  <a:cubicBezTo>
                    <a:pt x="19911" y="36015"/>
                    <a:pt x="19932" y="35994"/>
                    <a:pt x="19953" y="35994"/>
                  </a:cubicBezTo>
                  <a:cubicBezTo>
                    <a:pt x="20079" y="35952"/>
                    <a:pt x="20121" y="35826"/>
                    <a:pt x="20163" y="35721"/>
                  </a:cubicBezTo>
                  <a:cubicBezTo>
                    <a:pt x="20226" y="35637"/>
                    <a:pt x="20310" y="35532"/>
                    <a:pt x="20394" y="35448"/>
                  </a:cubicBezTo>
                  <a:cubicBezTo>
                    <a:pt x="20500" y="35321"/>
                    <a:pt x="20563" y="35174"/>
                    <a:pt x="20584" y="35027"/>
                  </a:cubicBezTo>
                  <a:cubicBezTo>
                    <a:pt x="20605" y="34922"/>
                    <a:pt x="20647" y="34838"/>
                    <a:pt x="20731" y="34775"/>
                  </a:cubicBezTo>
                  <a:cubicBezTo>
                    <a:pt x="20773" y="34754"/>
                    <a:pt x="20815" y="34691"/>
                    <a:pt x="20836" y="34649"/>
                  </a:cubicBezTo>
                  <a:cubicBezTo>
                    <a:pt x="21067" y="34270"/>
                    <a:pt x="21277" y="33913"/>
                    <a:pt x="21530" y="33555"/>
                  </a:cubicBezTo>
                  <a:cubicBezTo>
                    <a:pt x="21677" y="33324"/>
                    <a:pt x="21866" y="33135"/>
                    <a:pt x="22055" y="32946"/>
                  </a:cubicBezTo>
                  <a:cubicBezTo>
                    <a:pt x="22182" y="32841"/>
                    <a:pt x="22287" y="32735"/>
                    <a:pt x="22350" y="32609"/>
                  </a:cubicBezTo>
                  <a:cubicBezTo>
                    <a:pt x="22455" y="32420"/>
                    <a:pt x="22581" y="32252"/>
                    <a:pt x="22707" y="32105"/>
                  </a:cubicBezTo>
                  <a:cubicBezTo>
                    <a:pt x="22791" y="31979"/>
                    <a:pt x="22938" y="31873"/>
                    <a:pt x="22980" y="31705"/>
                  </a:cubicBezTo>
                  <a:cubicBezTo>
                    <a:pt x="23001" y="31537"/>
                    <a:pt x="23086" y="31390"/>
                    <a:pt x="23191" y="31264"/>
                  </a:cubicBezTo>
                  <a:cubicBezTo>
                    <a:pt x="23317" y="31138"/>
                    <a:pt x="23317" y="30927"/>
                    <a:pt x="23485" y="30843"/>
                  </a:cubicBezTo>
                  <a:cubicBezTo>
                    <a:pt x="23506" y="30822"/>
                    <a:pt x="23527" y="30780"/>
                    <a:pt x="23548" y="30738"/>
                  </a:cubicBezTo>
                  <a:cubicBezTo>
                    <a:pt x="23674" y="30570"/>
                    <a:pt x="23758" y="30381"/>
                    <a:pt x="23800" y="30171"/>
                  </a:cubicBezTo>
                  <a:cubicBezTo>
                    <a:pt x="23779" y="30128"/>
                    <a:pt x="23716" y="30107"/>
                    <a:pt x="23758" y="29981"/>
                  </a:cubicBezTo>
                  <a:cubicBezTo>
                    <a:pt x="24011" y="29813"/>
                    <a:pt x="24221" y="29498"/>
                    <a:pt x="24515" y="29287"/>
                  </a:cubicBezTo>
                  <a:cubicBezTo>
                    <a:pt x="24578" y="29119"/>
                    <a:pt x="24662" y="28951"/>
                    <a:pt x="24789" y="28846"/>
                  </a:cubicBezTo>
                  <a:cubicBezTo>
                    <a:pt x="24936" y="28657"/>
                    <a:pt x="25062" y="28489"/>
                    <a:pt x="25188" y="28320"/>
                  </a:cubicBezTo>
                  <a:cubicBezTo>
                    <a:pt x="25314" y="28194"/>
                    <a:pt x="25356" y="28026"/>
                    <a:pt x="25356" y="27858"/>
                  </a:cubicBezTo>
                  <a:cubicBezTo>
                    <a:pt x="25440" y="27753"/>
                    <a:pt x="25524" y="27669"/>
                    <a:pt x="25630" y="27585"/>
                  </a:cubicBezTo>
                  <a:cubicBezTo>
                    <a:pt x="25861" y="27479"/>
                    <a:pt x="25924" y="27248"/>
                    <a:pt x="26008" y="27059"/>
                  </a:cubicBezTo>
                  <a:cubicBezTo>
                    <a:pt x="26029" y="27017"/>
                    <a:pt x="25945" y="26975"/>
                    <a:pt x="25987" y="26933"/>
                  </a:cubicBezTo>
                  <a:cubicBezTo>
                    <a:pt x="26113" y="26807"/>
                    <a:pt x="26323" y="26701"/>
                    <a:pt x="26344" y="26470"/>
                  </a:cubicBezTo>
                  <a:cubicBezTo>
                    <a:pt x="26336" y="26468"/>
                    <a:pt x="26329" y="26467"/>
                    <a:pt x="26322" y="26467"/>
                  </a:cubicBezTo>
                  <a:cubicBezTo>
                    <a:pt x="26275" y="26467"/>
                    <a:pt x="26241" y="26503"/>
                    <a:pt x="26207" y="26503"/>
                  </a:cubicBezTo>
                  <a:cubicBezTo>
                    <a:pt x="26190" y="26503"/>
                    <a:pt x="26174" y="26495"/>
                    <a:pt x="26155" y="26470"/>
                  </a:cubicBezTo>
                  <a:cubicBezTo>
                    <a:pt x="26281" y="26428"/>
                    <a:pt x="26344" y="26260"/>
                    <a:pt x="26407" y="26218"/>
                  </a:cubicBezTo>
                  <a:cubicBezTo>
                    <a:pt x="26492" y="26155"/>
                    <a:pt x="26365" y="26113"/>
                    <a:pt x="26428" y="26071"/>
                  </a:cubicBezTo>
                  <a:cubicBezTo>
                    <a:pt x="26597" y="25903"/>
                    <a:pt x="26723" y="25692"/>
                    <a:pt x="26849" y="25482"/>
                  </a:cubicBezTo>
                  <a:cubicBezTo>
                    <a:pt x="27017" y="25188"/>
                    <a:pt x="27311" y="24977"/>
                    <a:pt x="27438" y="24641"/>
                  </a:cubicBezTo>
                  <a:cubicBezTo>
                    <a:pt x="27459" y="24578"/>
                    <a:pt x="27522" y="24536"/>
                    <a:pt x="27585" y="24494"/>
                  </a:cubicBezTo>
                  <a:cubicBezTo>
                    <a:pt x="27921" y="24137"/>
                    <a:pt x="28237" y="23737"/>
                    <a:pt x="28510" y="23338"/>
                  </a:cubicBezTo>
                  <a:cubicBezTo>
                    <a:pt x="28678" y="23085"/>
                    <a:pt x="28825" y="22812"/>
                    <a:pt x="28951" y="22518"/>
                  </a:cubicBezTo>
                  <a:lnTo>
                    <a:pt x="29246" y="22307"/>
                  </a:lnTo>
                  <a:cubicBezTo>
                    <a:pt x="29162" y="22181"/>
                    <a:pt x="29372" y="22181"/>
                    <a:pt x="29372" y="22076"/>
                  </a:cubicBezTo>
                  <a:cubicBezTo>
                    <a:pt x="29393" y="21950"/>
                    <a:pt x="29456" y="21845"/>
                    <a:pt x="29561" y="21761"/>
                  </a:cubicBezTo>
                  <a:cubicBezTo>
                    <a:pt x="29645" y="21677"/>
                    <a:pt x="29687" y="21593"/>
                    <a:pt x="29750" y="21529"/>
                  </a:cubicBezTo>
                  <a:cubicBezTo>
                    <a:pt x="29982" y="21235"/>
                    <a:pt x="30087" y="20899"/>
                    <a:pt x="30297" y="20625"/>
                  </a:cubicBezTo>
                  <a:cubicBezTo>
                    <a:pt x="30381" y="20520"/>
                    <a:pt x="30423" y="20415"/>
                    <a:pt x="30423" y="20289"/>
                  </a:cubicBezTo>
                  <a:lnTo>
                    <a:pt x="30549" y="20226"/>
                  </a:lnTo>
                  <a:cubicBezTo>
                    <a:pt x="30486" y="20184"/>
                    <a:pt x="30465" y="20100"/>
                    <a:pt x="30486" y="20037"/>
                  </a:cubicBezTo>
                  <a:cubicBezTo>
                    <a:pt x="30591" y="19932"/>
                    <a:pt x="30654" y="19848"/>
                    <a:pt x="30717" y="19721"/>
                  </a:cubicBezTo>
                  <a:cubicBezTo>
                    <a:pt x="30801" y="19553"/>
                    <a:pt x="30907" y="19364"/>
                    <a:pt x="31054" y="19217"/>
                  </a:cubicBezTo>
                  <a:cubicBezTo>
                    <a:pt x="31201" y="19049"/>
                    <a:pt x="31348" y="18880"/>
                    <a:pt x="31495" y="18691"/>
                  </a:cubicBezTo>
                  <a:cubicBezTo>
                    <a:pt x="31600" y="18565"/>
                    <a:pt x="31663" y="18376"/>
                    <a:pt x="31832" y="18313"/>
                  </a:cubicBezTo>
                  <a:cubicBezTo>
                    <a:pt x="31832" y="18271"/>
                    <a:pt x="31853" y="18229"/>
                    <a:pt x="31874" y="18187"/>
                  </a:cubicBezTo>
                  <a:cubicBezTo>
                    <a:pt x="32000" y="18018"/>
                    <a:pt x="32000" y="17766"/>
                    <a:pt x="32210" y="17640"/>
                  </a:cubicBezTo>
                  <a:cubicBezTo>
                    <a:pt x="32189" y="17451"/>
                    <a:pt x="32378" y="17346"/>
                    <a:pt x="32420" y="17156"/>
                  </a:cubicBezTo>
                  <a:cubicBezTo>
                    <a:pt x="32420" y="17051"/>
                    <a:pt x="32483" y="16967"/>
                    <a:pt x="32547" y="16925"/>
                  </a:cubicBezTo>
                  <a:cubicBezTo>
                    <a:pt x="32736" y="16799"/>
                    <a:pt x="32757" y="16547"/>
                    <a:pt x="32967" y="16421"/>
                  </a:cubicBezTo>
                  <a:cubicBezTo>
                    <a:pt x="32967" y="16231"/>
                    <a:pt x="33198" y="16210"/>
                    <a:pt x="33219" y="16021"/>
                  </a:cubicBezTo>
                  <a:cubicBezTo>
                    <a:pt x="33366" y="15979"/>
                    <a:pt x="33387" y="15874"/>
                    <a:pt x="33451" y="15748"/>
                  </a:cubicBezTo>
                  <a:cubicBezTo>
                    <a:pt x="33493" y="15622"/>
                    <a:pt x="33640" y="15601"/>
                    <a:pt x="33703" y="15495"/>
                  </a:cubicBezTo>
                  <a:cubicBezTo>
                    <a:pt x="33808" y="15264"/>
                    <a:pt x="34081" y="15138"/>
                    <a:pt x="34039" y="14844"/>
                  </a:cubicBezTo>
                  <a:cubicBezTo>
                    <a:pt x="34039" y="14781"/>
                    <a:pt x="34123" y="14676"/>
                    <a:pt x="34186" y="14570"/>
                  </a:cubicBezTo>
                  <a:cubicBezTo>
                    <a:pt x="34313" y="14528"/>
                    <a:pt x="34418" y="14423"/>
                    <a:pt x="34460" y="14297"/>
                  </a:cubicBezTo>
                  <a:cubicBezTo>
                    <a:pt x="34523" y="14150"/>
                    <a:pt x="34607" y="14024"/>
                    <a:pt x="34691" y="13919"/>
                  </a:cubicBezTo>
                  <a:cubicBezTo>
                    <a:pt x="34796" y="13771"/>
                    <a:pt x="34964" y="13708"/>
                    <a:pt x="35027" y="13561"/>
                  </a:cubicBezTo>
                  <a:cubicBezTo>
                    <a:pt x="35154" y="13393"/>
                    <a:pt x="35238" y="13204"/>
                    <a:pt x="35280" y="13015"/>
                  </a:cubicBezTo>
                  <a:cubicBezTo>
                    <a:pt x="35280" y="12931"/>
                    <a:pt x="35343" y="12867"/>
                    <a:pt x="35427" y="12867"/>
                  </a:cubicBezTo>
                  <a:cubicBezTo>
                    <a:pt x="35490" y="12888"/>
                    <a:pt x="35448" y="12973"/>
                    <a:pt x="35511" y="12973"/>
                  </a:cubicBezTo>
                  <a:cubicBezTo>
                    <a:pt x="35742" y="12573"/>
                    <a:pt x="36079" y="12258"/>
                    <a:pt x="36289" y="11837"/>
                  </a:cubicBezTo>
                  <a:cubicBezTo>
                    <a:pt x="36436" y="11585"/>
                    <a:pt x="36541" y="11333"/>
                    <a:pt x="36625" y="11059"/>
                  </a:cubicBezTo>
                  <a:cubicBezTo>
                    <a:pt x="36688" y="10996"/>
                    <a:pt x="36751" y="10933"/>
                    <a:pt x="36814" y="10870"/>
                  </a:cubicBezTo>
                  <a:cubicBezTo>
                    <a:pt x="36920" y="10765"/>
                    <a:pt x="37004" y="10639"/>
                    <a:pt x="37088" y="10534"/>
                  </a:cubicBezTo>
                  <a:cubicBezTo>
                    <a:pt x="37298" y="10281"/>
                    <a:pt x="37466" y="9987"/>
                    <a:pt x="37592" y="9693"/>
                  </a:cubicBezTo>
                  <a:cubicBezTo>
                    <a:pt x="37676" y="9504"/>
                    <a:pt x="37782" y="9335"/>
                    <a:pt x="37908" y="9167"/>
                  </a:cubicBezTo>
                  <a:cubicBezTo>
                    <a:pt x="38286" y="8663"/>
                    <a:pt x="38686" y="8179"/>
                    <a:pt x="39085" y="7695"/>
                  </a:cubicBezTo>
                  <a:lnTo>
                    <a:pt x="39022" y="7611"/>
                  </a:lnTo>
                  <a:cubicBezTo>
                    <a:pt x="39127" y="7506"/>
                    <a:pt x="39232" y="7401"/>
                    <a:pt x="39358" y="7338"/>
                  </a:cubicBezTo>
                  <a:cubicBezTo>
                    <a:pt x="39400" y="7296"/>
                    <a:pt x="39358" y="7275"/>
                    <a:pt x="39337" y="7233"/>
                  </a:cubicBezTo>
                  <a:cubicBezTo>
                    <a:pt x="39485" y="7128"/>
                    <a:pt x="39548" y="6918"/>
                    <a:pt x="39695" y="6791"/>
                  </a:cubicBezTo>
                  <a:lnTo>
                    <a:pt x="39716" y="6812"/>
                  </a:lnTo>
                  <a:cubicBezTo>
                    <a:pt x="39758" y="6728"/>
                    <a:pt x="39779" y="6623"/>
                    <a:pt x="39863" y="6581"/>
                  </a:cubicBezTo>
                  <a:cubicBezTo>
                    <a:pt x="40052" y="6434"/>
                    <a:pt x="40136" y="6182"/>
                    <a:pt x="40368" y="6056"/>
                  </a:cubicBezTo>
                  <a:cubicBezTo>
                    <a:pt x="40410" y="6035"/>
                    <a:pt x="40431" y="6014"/>
                    <a:pt x="40452" y="5971"/>
                  </a:cubicBezTo>
                  <a:cubicBezTo>
                    <a:pt x="40557" y="5803"/>
                    <a:pt x="40683" y="5635"/>
                    <a:pt x="40809" y="5488"/>
                  </a:cubicBezTo>
                  <a:cubicBezTo>
                    <a:pt x="41019" y="5278"/>
                    <a:pt x="41167" y="5004"/>
                    <a:pt x="41230" y="4710"/>
                  </a:cubicBezTo>
                  <a:cubicBezTo>
                    <a:pt x="41419" y="4563"/>
                    <a:pt x="41566" y="4374"/>
                    <a:pt x="41671" y="4184"/>
                  </a:cubicBezTo>
                  <a:cubicBezTo>
                    <a:pt x="41797" y="3953"/>
                    <a:pt x="41986" y="3764"/>
                    <a:pt x="42113" y="3533"/>
                  </a:cubicBezTo>
                  <a:cubicBezTo>
                    <a:pt x="42386" y="3091"/>
                    <a:pt x="42806" y="2776"/>
                    <a:pt x="43080" y="2313"/>
                  </a:cubicBezTo>
                  <a:lnTo>
                    <a:pt x="43101" y="2292"/>
                  </a:lnTo>
                  <a:cubicBezTo>
                    <a:pt x="43227" y="2166"/>
                    <a:pt x="43332" y="1998"/>
                    <a:pt x="43416" y="1830"/>
                  </a:cubicBezTo>
                  <a:cubicBezTo>
                    <a:pt x="43458" y="1767"/>
                    <a:pt x="43500" y="1704"/>
                    <a:pt x="43542" y="1661"/>
                  </a:cubicBezTo>
                  <a:cubicBezTo>
                    <a:pt x="43668" y="1556"/>
                    <a:pt x="43753" y="1430"/>
                    <a:pt x="43816" y="1283"/>
                  </a:cubicBezTo>
                  <a:cubicBezTo>
                    <a:pt x="43879" y="1178"/>
                    <a:pt x="43942" y="1073"/>
                    <a:pt x="44047" y="968"/>
                  </a:cubicBezTo>
                  <a:cubicBezTo>
                    <a:pt x="44173" y="799"/>
                    <a:pt x="44278" y="610"/>
                    <a:pt x="44362" y="400"/>
                  </a:cubicBezTo>
                  <a:cubicBezTo>
                    <a:pt x="44383" y="337"/>
                    <a:pt x="44341" y="316"/>
                    <a:pt x="44320" y="274"/>
                  </a:cubicBezTo>
                  <a:cubicBezTo>
                    <a:pt x="44404" y="253"/>
                    <a:pt x="44488" y="190"/>
                    <a:pt x="44551" y="106"/>
                  </a:cubicBezTo>
                  <a:cubicBezTo>
                    <a:pt x="44530" y="43"/>
                    <a:pt x="44488" y="1"/>
                    <a:pt x="44383" y="1"/>
                  </a:cubicBezTo>
                  <a:lnTo>
                    <a:pt x="44341" y="106"/>
                  </a:lnTo>
                  <a:cubicBezTo>
                    <a:pt x="44320" y="85"/>
                    <a:pt x="44299" y="64"/>
                    <a:pt x="44257" y="64"/>
                  </a:cubicBezTo>
                  <a:cubicBezTo>
                    <a:pt x="44236" y="43"/>
                    <a:pt x="44173" y="43"/>
                    <a:pt x="4417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6"/>
            <p:cNvSpPr/>
            <p:nvPr/>
          </p:nvSpPr>
          <p:spPr>
            <a:xfrm>
              <a:off x="1747314" y="2944835"/>
              <a:ext cx="454451" cy="700401"/>
            </a:xfrm>
            <a:custGeom>
              <a:avLst/>
              <a:gdLst/>
              <a:ahLst/>
              <a:cxnLst/>
              <a:rect l="l" t="t" r="r" b="b"/>
              <a:pathLst>
                <a:path w="44068" h="66880" extrusionOk="0">
                  <a:moveTo>
                    <a:pt x="43899" y="1"/>
                  </a:moveTo>
                  <a:cubicBezTo>
                    <a:pt x="43626" y="1"/>
                    <a:pt x="43374" y="127"/>
                    <a:pt x="43205" y="358"/>
                  </a:cubicBezTo>
                  <a:cubicBezTo>
                    <a:pt x="43037" y="526"/>
                    <a:pt x="42890" y="737"/>
                    <a:pt x="42806" y="989"/>
                  </a:cubicBezTo>
                  <a:cubicBezTo>
                    <a:pt x="42596" y="1178"/>
                    <a:pt x="42470" y="1472"/>
                    <a:pt x="42238" y="1662"/>
                  </a:cubicBezTo>
                  <a:cubicBezTo>
                    <a:pt x="42133" y="1767"/>
                    <a:pt x="42028" y="1872"/>
                    <a:pt x="41965" y="2019"/>
                  </a:cubicBezTo>
                  <a:cubicBezTo>
                    <a:pt x="41881" y="2145"/>
                    <a:pt x="41776" y="2271"/>
                    <a:pt x="41671" y="2355"/>
                  </a:cubicBezTo>
                  <a:cubicBezTo>
                    <a:pt x="41629" y="2419"/>
                    <a:pt x="41565" y="2440"/>
                    <a:pt x="41544" y="2503"/>
                  </a:cubicBezTo>
                  <a:cubicBezTo>
                    <a:pt x="41481" y="2629"/>
                    <a:pt x="41418" y="2734"/>
                    <a:pt x="41313" y="2839"/>
                  </a:cubicBezTo>
                  <a:cubicBezTo>
                    <a:pt x="41229" y="2944"/>
                    <a:pt x="41124" y="3049"/>
                    <a:pt x="41019" y="3154"/>
                  </a:cubicBezTo>
                  <a:cubicBezTo>
                    <a:pt x="40977" y="3196"/>
                    <a:pt x="40935" y="3238"/>
                    <a:pt x="40893" y="3281"/>
                  </a:cubicBezTo>
                  <a:cubicBezTo>
                    <a:pt x="40703" y="3554"/>
                    <a:pt x="40535" y="3848"/>
                    <a:pt x="40325" y="4100"/>
                  </a:cubicBezTo>
                  <a:cubicBezTo>
                    <a:pt x="40178" y="4290"/>
                    <a:pt x="39926" y="4437"/>
                    <a:pt x="39905" y="4731"/>
                  </a:cubicBezTo>
                  <a:cubicBezTo>
                    <a:pt x="39905" y="4752"/>
                    <a:pt x="39884" y="4794"/>
                    <a:pt x="39841" y="4794"/>
                  </a:cubicBezTo>
                  <a:cubicBezTo>
                    <a:pt x="39736" y="4857"/>
                    <a:pt x="39652" y="4962"/>
                    <a:pt x="39610" y="5089"/>
                  </a:cubicBezTo>
                  <a:cubicBezTo>
                    <a:pt x="39484" y="5257"/>
                    <a:pt x="39358" y="5404"/>
                    <a:pt x="39211" y="5572"/>
                  </a:cubicBezTo>
                  <a:cubicBezTo>
                    <a:pt x="38958" y="5845"/>
                    <a:pt x="38685" y="6140"/>
                    <a:pt x="38433" y="6434"/>
                  </a:cubicBezTo>
                  <a:lnTo>
                    <a:pt x="38433" y="6602"/>
                  </a:lnTo>
                  <a:cubicBezTo>
                    <a:pt x="38328" y="6707"/>
                    <a:pt x="38223" y="6834"/>
                    <a:pt x="38117" y="6960"/>
                  </a:cubicBezTo>
                  <a:cubicBezTo>
                    <a:pt x="37991" y="7191"/>
                    <a:pt x="37865" y="7401"/>
                    <a:pt x="37697" y="7612"/>
                  </a:cubicBezTo>
                  <a:cubicBezTo>
                    <a:pt x="37592" y="7717"/>
                    <a:pt x="37487" y="7843"/>
                    <a:pt x="37403" y="7969"/>
                  </a:cubicBezTo>
                  <a:cubicBezTo>
                    <a:pt x="37129" y="8452"/>
                    <a:pt x="36835" y="8915"/>
                    <a:pt x="36499" y="9336"/>
                  </a:cubicBezTo>
                  <a:cubicBezTo>
                    <a:pt x="36436" y="9420"/>
                    <a:pt x="36414" y="9546"/>
                    <a:pt x="36330" y="9630"/>
                  </a:cubicBezTo>
                  <a:cubicBezTo>
                    <a:pt x="36036" y="9924"/>
                    <a:pt x="35784" y="10261"/>
                    <a:pt x="35574" y="10639"/>
                  </a:cubicBezTo>
                  <a:cubicBezTo>
                    <a:pt x="35447" y="10807"/>
                    <a:pt x="35321" y="10975"/>
                    <a:pt x="35216" y="11186"/>
                  </a:cubicBezTo>
                  <a:cubicBezTo>
                    <a:pt x="35174" y="11249"/>
                    <a:pt x="35153" y="11375"/>
                    <a:pt x="35048" y="11375"/>
                  </a:cubicBezTo>
                  <a:cubicBezTo>
                    <a:pt x="35048" y="11480"/>
                    <a:pt x="34985" y="11564"/>
                    <a:pt x="34901" y="11627"/>
                  </a:cubicBezTo>
                  <a:cubicBezTo>
                    <a:pt x="34648" y="11837"/>
                    <a:pt x="34459" y="12111"/>
                    <a:pt x="34375" y="12426"/>
                  </a:cubicBezTo>
                  <a:cubicBezTo>
                    <a:pt x="34333" y="12552"/>
                    <a:pt x="34270" y="12657"/>
                    <a:pt x="34165" y="12741"/>
                  </a:cubicBezTo>
                  <a:cubicBezTo>
                    <a:pt x="34123" y="12784"/>
                    <a:pt x="34081" y="12805"/>
                    <a:pt x="34060" y="12868"/>
                  </a:cubicBezTo>
                  <a:cubicBezTo>
                    <a:pt x="33934" y="13141"/>
                    <a:pt x="33702" y="13372"/>
                    <a:pt x="33429" y="13540"/>
                  </a:cubicBezTo>
                  <a:cubicBezTo>
                    <a:pt x="33471" y="13772"/>
                    <a:pt x="33282" y="13940"/>
                    <a:pt x="33198" y="14150"/>
                  </a:cubicBezTo>
                  <a:cubicBezTo>
                    <a:pt x="32988" y="14465"/>
                    <a:pt x="32756" y="14739"/>
                    <a:pt x="32504" y="15012"/>
                  </a:cubicBezTo>
                  <a:cubicBezTo>
                    <a:pt x="32483" y="15075"/>
                    <a:pt x="32378" y="15033"/>
                    <a:pt x="32378" y="15117"/>
                  </a:cubicBezTo>
                  <a:cubicBezTo>
                    <a:pt x="32378" y="15222"/>
                    <a:pt x="32336" y="15306"/>
                    <a:pt x="32252" y="15348"/>
                  </a:cubicBezTo>
                  <a:cubicBezTo>
                    <a:pt x="32062" y="15496"/>
                    <a:pt x="31894" y="15685"/>
                    <a:pt x="31768" y="15895"/>
                  </a:cubicBezTo>
                  <a:cubicBezTo>
                    <a:pt x="31747" y="15916"/>
                    <a:pt x="31747" y="15958"/>
                    <a:pt x="31705" y="15979"/>
                  </a:cubicBezTo>
                  <a:cubicBezTo>
                    <a:pt x="31537" y="16084"/>
                    <a:pt x="31432" y="16253"/>
                    <a:pt x="31369" y="16442"/>
                  </a:cubicBezTo>
                  <a:cubicBezTo>
                    <a:pt x="31264" y="16694"/>
                    <a:pt x="31116" y="16946"/>
                    <a:pt x="30990" y="17157"/>
                  </a:cubicBezTo>
                  <a:cubicBezTo>
                    <a:pt x="30885" y="17367"/>
                    <a:pt x="30675" y="17472"/>
                    <a:pt x="30633" y="17703"/>
                  </a:cubicBezTo>
                  <a:cubicBezTo>
                    <a:pt x="30507" y="17703"/>
                    <a:pt x="30591" y="17892"/>
                    <a:pt x="30465" y="17892"/>
                  </a:cubicBezTo>
                  <a:lnTo>
                    <a:pt x="30465" y="18040"/>
                  </a:lnTo>
                  <a:cubicBezTo>
                    <a:pt x="30107" y="18502"/>
                    <a:pt x="29897" y="19028"/>
                    <a:pt x="29582" y="19469"/>
                  </a:cubicBezTo>
                  <a:lnTo>
                    <a:pt x="29582" y="19616"/>
                  </a:lnTo>
                  <a:cubicBezTo>
                    <a:pt x="29434" y="19764"/>
                    <a:pt x="29287" y="19911"/>
                    <a:pt x="29182" y="20058"/>
                  </a:cubicBezTo>
                  <a:cubicBezTo>
                    <a:pt x="29056" y="20226"/>
                    <a:pt x="28972" y="20394"/>
                    <a:pt x="28867" y="20563"/>
                  </a:cubicBezTo>
                  <a:cubicBezTo>
                    <a:pt x="28804" y="20668"/>
                    <a:pt x="28678" y="20689"/>
                    <a:pt x="28614" y="20773"/>
                  </a:cubicBezTo>
                  <a:cubicBezTo>
                    <a:pt x="28467" y="21004"/>
                    <a:pt x="28320" y="21256"/>
                    <a:pt x="28173" y="21446"/>
                  </a:cubicBezTo>
                  <a:cubicBezTo>
                    <a:pt x="28026" y="21656"/>
                    <a:pt x="27942" y="21866"/>
                    <a:pt x="27795" y="22076"/>
                  </a:cubicBezTo>
                  <a:cubicBezTo>
                    <a:pt x="27647" y="22308"/>
                    <a:pt x="27479" y="22539"/>
                    <a:pt x="27332" y="22812"/>
                  </a:cubicBezTo>
                  <a:cubicBezTo>
                    <a:pt x="27290" y="22917"/>
                    <a:pt x="27227" y="23001"/>
                    <a:pt x="27122" y="23064"/>
                  </a:cubicBezTo>
                  <a:cubicBezTo>
                    <a:pt x="27038" y="23128"/>
                    <a:pt x="26975" y="23212"/>
                    <a:pt x="26911" y="23317"/>
                  </a:cubicBezTo>
                  <a:cubicBezTo>
                    <a:pt x="26869" y="23443"/>
                    <a:pt x="26743" y="23485"/>
                    <a:pt x="26659" y="23548"/>
                  </a:cubicBezTo>
                  <a:cubicBezTo>
                    <a:pt x="26617" y="23632"/>
                    <a:pt x="26596" y="23695"/>
                    <a:pt x="26575" y="23779"/>
                  </a:cubicBezTo>
                  <a:cubicBezTo>
                    <a:pt x="26470" y="24053"/>
                    <a:pt x="26281" y="24305"/>
                    <a:pt x="26071" y="24515"/>
                  </a:cubicBezTo>
                  <a:cubicBezTo>
                    <a:pt x="25986" y="24578"/>
                    <a:pt x="25923" y="24683"/>
                    <a:pt x="25902" y="24788"/>
                  </a:cubicBezTo>
                  <a:cubicBezTo>
                    <a:pt x="25860" y="24978"/>
                    <a:pt x="25755" y="25167"/>
                    <a:pt x="25587" y="25293"/>
                  </a:cubicBezTo>
                  <a:cubicBezTo>
                    <a:pt x="25440" y="25440"/>
                    <a:pt x="25314" y="25608"/>
                    <a:pt x="25209" y="25798"/>
                  </a:cubicBezTo>
                  <a:cubicBezTo>
                    <a:pt x="25145" y="26029"/>
                    <a:pt x="24998" y="26239"/>
                    <a:pt x="24830" y="26428"/>
                  </a:cubicBezTo>
                  <a:cubicBezTo>
                    <a:pt x="24725" y="26533"/>
                    <a:pt x="24641" y="26681"/>
                    <a:pt x="24536" y="26786"/>
                  </a:cubicBezTo>
                  <a:cubicBezTo>
                    <a:pt x="24410" y="26891"/>
                    <a:pt x="24347" y="27038"/>
                    <a:pt x="24325" y="27185"/>
                  </a:cubicBezTo>
                  <a:cubicBezTo>
                    <a:pt x="24325" y="27269"/>
                    <a:pt x="24304" y="27332"/>
                    <a:pt x="24241" y="27374"/>
                  </a:cubicBezTo>
                  <a:cubicBezTo>
                    <a:pt x="24115" y="27501"/>
                    <a:pt x="24052" y="27690"/>
                    <a:pt x="23905" y="27795"/>
                  </a:cubicBezTo>
                  <a:lnTo>
                    <a:pt x="23905" y="27984"/>
                  </a:lnTo>
                  <a:cubicBezTo>
                    <a:pt x="23863" y="28005"/>
                    <a:pt x="23800" y="28026"/>
                    <a:pt x="23800" y="28047"/>
                  </a:cubicBezTo>
                  <a:cubicBezTo>
                    <a:pt x="23737" y="28257"/>
                    <a:pt x="23611" y="28426"/>
                    <a:pt x="23485" y="28594"/>
                  </a:cubicBezTo>
                  <a:cubicBezTo>
                    <a:pt x="23421" y="28699"/>
                    <a:pt x="23274" y="28678"/>
                    <a:pt x="23253" y="28783"/>
                  </a:cubicBezTo>
                  <a:cubicBezTo>
                    <a:pt x="23211" y="28930"/>
                    <a:pt x="23022" y="28972"/>
                    <a:pt x="23043" y="29140"/>
                  </a:cubicBezTo>
                  <a:cubicBezTo>
                    <a:pt x="22896" y="29225"/>
                    <a:pt x="22875" y="29372"/>
                    <a:pt x="22833" y="29498"/>
                  </a:cubicBezTo>
                  <a:cubicBezTo>
                    <a:pt x="22770" y="29645"/>
                    <a:pt x="22686" y="29792"/>
                    <a:pt x="22559" y="29876"/>
                  </a:cubicBezTo>
                  <a:cubicBezTo>
                    <a:pt x="22517" y="29897"/>
                    <a:pt x="22496" y="29960"/>
                    <a:pt x="22475" y="30002"/>
                  </a:cubicBezTo>
                  <a:cubicBezTo>
                    <a:pt x="22454" y="30213"/>
                    <a:pt x="22265" y="30297"/>
                    <a:pt x="22202" y="30465"/>
                  </a:cubicBezTo>
                  <a:cubicBezTo>
                    <a:pt x="21971" y="30591"/>
                    <a:pt x="21908" y="30843"/>
                    <a:pt x="21782" y="31054"/>
                  </a:cubicBezTo>
                  <a:cubicBezTo>
                    <a:pt x="21761" y="31138"/>
                    <a:pt x="21697" y="31222"/>
                    <a:pt x="21634" y="31285"/>
                  </a:cubicBezTo>
                  <a:cubicBezTo>
                    <a:pt x="21508" y="31411"/>
                    <a:pt x="21382" y="31558"/>
                    <a:pt x="21277" y="31705"/>
                  </a:cubicBezTo>
                  <a:cubicBezTo>
                    <a:pt x="21193" y="31853"/>
                    <a:pt x="21088" y="31979"/>
                    <a:pt x="20962" y="32105"/>
                  </a:cubicBezTo>
                  <a:cubicBezTo>
                    <a:pt x="20941" y="32126"/>
                    <a:pt x="20941" y="32126"/>
                    <a:pt x="20941" y="32147"/>
                  </a:cubicBezTo>
                  <a:lnTo>
                    <a:pt x="21025" y="32189"/>
                  </a:lnTo>
                  <a:cubicBezTo>
                    <a:pt x="20899" y="32336"/>
                    <a:pt x="20856" y="32525"/>
                    <a:pt x="20688" y="32631"/>
                  </a:cubicBezTo>
                  <a:cubicBezTo>
                    <a:pt x="20667" y="32778"/>
                    <a:pt x="20520" y="32820"/>
                    <a:pt x="20478" y="32946"/>
                  </a:cubicBezTo>
                  <a:cubicBezTo>
                    <a:pt x="20394" y="33156"/>
                    <a:pt x="20268" y="33345"/>
                    <a:pt x="20121" y="33535"/>
                  </a:cubicBezTo>
                  <a:cubicBezTo>
                    <a:pt x="20058" y="33640"/>
                    <a:pt x="19910" y="33682"/>
                    <a:pt x="19910" y="33829"/>
                  </a:cubicBezTo>
                  <a:lnTo>
                    <a:pt x="19826" y="33787"/>
                  </a:lnTo>
                  <a:cubicBezTo>
                    <a:pt x="19805" y="33955"/>
                    <a:pt x="19574" y="33997"/>
                    <a:pt x="19616" y="34186"/>
                  </a:cubicBezTo>
                  <a:cubicBezTo>
                    <a:pt x="19322" y="34376"/>
                    <a:pt x="18964" y="34964"/>
                    <a:pt x="18985" y="35196"/>
                  </a:cubicBezTo>
                  <a:cubicBezTo>
                    <a:pt x="18922" y="35259"/>
                    <a:pt x="18796" y="35385"/>
                    <a:pt x="18754" y="35427"/>
                  </a:cubicBezTo>
                  <a:cubicBezTo>
                    <a:pt x="18712" y="35469"/>
                    <a:pt x="18628" y="35511"/>
                    <a:pt x="18628" y="35553"/>
                  </a:cubicBezTo>
                  <a:cubicBezTo>
                    <a:pt x="18607" y="35805"/>
                    <a:pt x="18397" y="35973"/>
                    <a:pt x="18313" y="36205"/>
                  </a:cubicBezTo>
                  <a:cubicBezTo>
                    <a:pt x="18291" y="36268"/>
                    <a:pt x="18249" y="36310"/>
                    <a:pt x="18207" y="36331"/>
                  </a:cubicBezTo>
                  <a:cubicBezTo>
                    <a:pt x="18018" y="36394"/>
                    <a:pt x="17955" y="36583"/>
                    <a:pt x="17850" y="36709"/>
                  </a:cubicBezTo>
                  <a:lnTo>
                    <a:pt x="17598" y="37004"/>
                  </a:lnTo>
                  <a:cubicBezTo>
                    <a:pt x="17577" y="37025"/>
                    <a:pt x="17577" y="37046"/>
                    <a:pt x="17556" y="37067"/>
                  </a:cubicBezTo>
                  <a:cubicBezTo>
                    <a:pt x="17577" y="37109"/>
                    <a:pt x="17619" y="37172"/>
                    <a:pt x="17619" y="37172"/>
                  </a:cubicBezTo>
                  <a:cubicBezTo>
                    <a:pt x="17619" y="37340"/>
                    <a:pt x="17408" y="37361"/>
                    <a:pt x="17408" y="37466"/>
                  </a:cubicBezTo>
                  <a:cubicBezTo>
                    <a:pt x="17387" y="37613"/>
                    <a:pt x="17261" y="37676"/>
                    <a:pt x="17219" y="37760"/>
                  </a:cubicBezTo>
                  <a:cubicBezTo>
                    <a:pt x="17156" y="38118"/>
                    <a:pt x="16967" y="38454"/>
                    <a:pt x="16652" y="38644"/>
                  </a:cubicBezTo>
                  <a:cubicBezTo>
                    <a:pt x="16631" y="38749"/>
                    <a:pt x="16610" y="38833"/>
                    <a:pt x="16567" y="38917"/>
                  </a:cubicBezTo>
                  <a:cubicBezTo>
                    <a:pt x="16462" y="39064"/>
                    <a:pt x="16378" y="39232"/>
                    <a:pt x="16294" y="39400"/>
                  </a:cubicBezTo>
                  <a:cubicBezTo>
                    <a:pt x="16273" y="39590"/>
                    <a:pt x="16168" y="39737"/>
                    <a:pt x="16042" y="39863"/>
                  </a:cubicBezTo>
                  <a:cubicBezTo>
                    <a:pt x="15979" y="39905"/>
                    <a:pt x="15895" y="39905"/>
                    <a:pt x="15853" y="40010"/>
                  </a:cubicBezTo>
                  <a:cubicBezTo>
                    <a:pt x="15853" y="40157"/>
                    <a:pt x="15642" y="40199"/>
                    <a:pt x="15642" y="40389"/>
                  </a:cubicBezTo>
                  <a:cubicBezTo>
                    <a:pt x="15390" y="40473"/>
                    <a:pt x="15306" y="40725"/>
                    <a:pt x="15138" y="40914"/>
                  </a:cubicBezTo>
                  <a:cubicBezTo>
                    <a:pt x="14991" y="41019"/>
                    <a:pt x="14928" y="41166"/>
                    <a:pt x="14907" y="41356"/>
                  </a:cubicBezTo>
                  <a:cubicBezTo>
                    <a:pt x="14907" y="41356"/>
                    <a:pt x="14928" y="41377"/>
                    <a:pt x="14886" y="41398"/>
                  </a:cubicBezTo>
                  <a:cubicBezTo>
                    <a:pt x="14860" y="41398"/>
                    <a:pt x="14838" y="41394"/>
                    <a:pt x="14819" y="41394"/>
                  </a:cubicBezTo>
                  <a:cubicBezTo>
                    <a:pt x="14789" y="41394"/>
                    <a:pt x="14764" y="41402"/>
                    <a:pt x="14738" y="41440"/>
                  </a:cubicBezTo>
                  <a:cubicBezTo>
                    <a:pt x="14738" y="41440"/>
                    <a:pt x="14759" y="41461"/>
                    <a:pt x="14780" y="41503"/>
                  </a:cubicBezTo>
                  <a:cubicBezTo>
                    <a:pt x="14633" y="41629"/>
                    <a:pt x="14528" y="41797"/>
                    <a:pt x="14465" y="41986"/>
                  </a:cubicBezTo>
                  <a:cubicBezTo>
                    <a:pt x="14423" y="42155"/>
                    <a:pt x="14234" y="42260"/>
                    <a:pt x="14213" y="42449"/>
                  </a:cubicBezTo>
                  <a:cubicBezTo>
                    <a:pt x="14045" y="42491"/>
                    <a:pt x="14024" y="42638"/>
                    <a:pt x="13981" y="42764"/>
                  </a:cubicBezTo>
                  <a:cubicBezTo>
                    <a:pt x="13939" y="42890"/>
                    <a:pt x="13897" y="43017"/>
                    <a:pt x="13813" y="43122"/>
                  </a:cubicBezTo>
                  <a:lnTo>
                    <a:pt x="13813" y="43290"/>
                  </a:lnTo>
                  <a:lnTo>
                    <a:pt x="13708" y="43353"/>
                  </a:lnTo>
                  <a:lnTo>
                    <a:pt x="13750" y="43416"/>
                  </a:lnTo>
                  <a:cubicBezTo>
                    <a:pt x="13624" y="43542"/>
                    <a:pt x="13498" y="43626"/>
                    <a:pt x="13498" y="43794"/>
                  </a:cubicBezTo>
                  <a:cubicBezTo>
                    <a:pt x="13498" y="43858"/>
                    <a:pt x="13477" y="43879"/>
                    <a:pt x="13435" y="43900"/>
                  </a:cubicBezTo>
                  <a:cubicBezTo>
                    <a:pt x="13246" y="44152"/>
                    <a:pt x="13056" y="44425"/>
                    <a:pt x="12888" y="44699"/>
                  </a:cubicBezTo>
                  <a:cubicBezTo>
                    <a:pt x="12783" y="44993"/>
                    <a:pt x="12615" y="45245"/>
                    <a:pt x="12405" y="45476"/>
                  </a:cubicBezTo>
                  <a:cubicBezTo>
                    <a:pt x="12321" y="45540"/>
                    <a:pt x="12257" y="45645"/>
                    <a:pt x="12236" y="45750"/>
                  </a:cubicBezTo>
                  <a:cubicBezTo>
                    <a:pt x="12194" y="46002"/>
                    <a:pt x="12026" y="46233"/>
                    <a:pt x="11816" y="46359"/>
                  </a:cubicBezTo>
                  <a:cubicBezTo>
                    <a:pt x="11795" y="46359"/>
                    <a:pt x="11774" y="46402"/>
                    <a:pt x="11774" y="46423"/>
                  </a:cubicBezTo>
                  <a:cubicBezTo>
                    <a:pt x="11816" y="46528"/>
                    <a:pt x="11711" y="46654"/>
                    <a:pt x="11690" y="46717"/>
                  </a:cubicBezTo>
                  <a:cubicBezTo>
                    <a:pt x="11648" y="46780"/>
                    <a:pt x="11606" y="46843"/>
                    <a:pt x="11585" y="46906"/>
                  </a:cubicBezTo>
                  <a:cubicBezTo>
                    <a:pt x="11501" y="47095"/>
                    <a:pt x="11395" y="47285"/>
                    <a:pt x="11248" y="47453"/>
                  </a:cubicBezTo>
                  <a:cubicBezTo>
                    <a:pt x="10954" y="47747"/>
                    <a:pt x="10786" y="48126"/>
                    <a:pt x="10534" y="48420"/>
                  </a:cubicBezTo>
                  <a:cubicBezTo>
                    <a:pt x="10491" y="48483"/>
                    <a:pt x="10407" y="48525"/>
                    <a:pt x="10407" y="48588"/>
                  </a:cubicBezTo>
                  <a:cubicBezTo>
                    <a:pt x="10407" y="48672"/>
                    <a:pt x="10365" y="48735"/>
                    <a:pt x="10302" y="48777"/>
                  </a:cubicBezTo>
                  <a:cubicBezTo>
                    <a:pt x="10134" y="48924"/>
                    <a:pt x="10008" y="49135"/>
                    <a:pt x="9945" y="49345"/>
                  </a:cubicBezTo>
                  <a:cubicBezTo>
                    <a:pt x="9903" y="49450"/>
                    <a:pt x="9861" y="49534"/>
                    <a:pt x="9798" y="49618"/>
                  </a:cubicBezTo>
                  <a:cubicBezTo>
                    <a:pt x="9693" y="49765"/>
                    <a:pt x="9608" y="49913"/>
                    <a:pt x="9545" y="50081"/>
                  </a:cubicBezTo>
                  <a:cubicBezTo>
                    <a:pt x="9503" y="50186"/>
                    <a:pt x="9440" y="50291"/>
                    <a:pt x="9377" y="50396"/>
                  </a:cubicBezTo>
                  <a:cubicBezTo>
                    <a:pt x="9230" y="50543"/>
                    <a:pt x="9167" y="50733"/>
                    <a:pt x="9020" y="50880"/>
                  </a:cubicBezTo>
                  <a:cubicBezTo>
                    <a:pt x="8957" y="50922"/>
                    <a:pt x="9020" y="51006"/>
                    <a:pt x="8957" y="51048"/>
                  </a:cubicBezTo>
                  <a:cubicBezTo>
                    <a:pt x="8915" y="51069"/>
                    <a:pt x="8873" y="51090"/>
                    <a:pt x="8831" y="51132"/>
                  </a:cubicBezTo>
                  <a:cubicBezTo>
                    <a:pt x="8620" y="51342"/>
                    <a:pt x="8473" y="51595"/>
                    <a:pt x="8368" y="51889"/>
                  </a:cubicBezTo>
                  <a:cubicBezTo>
                    <a:pt x="8305" y="52057"/>
                    <a:pt x="8221" y="52204"/>
                    <a:pt x="8116" y="52351"/>
                  </a:cubicBezTo>
                  <a:cubicBezTo>
                    <a:pt x="8032" y="52457"/>
                    <a:pt x="7905" y="52541"/>
                    <a:pt x="7905" y="52688"/>
                  </a:cubicBezTo>
                  <a:cubicBezTo>
                    <a:pt x="7905" y="52793"/>
                    <a:pt x="7863" y="52898"/>
                    <a:pt x="7779" y="52982"/>
                  </a:cubicBezTo>
                  <a:cubicBezTo>
                    <a:pt x="7737" y="53066"/>
                    <a:pt x="7695" y="53129"/>
                    <a:pt x="7653" y="53213"/>
                  </a:cubicBezTo>
                  <a:cubicBezTo>
                    <a:pt x="7569" y="53255"/>
                    <a:pt x="7485" y="53319"/>
                    <a:pt x="7443" y="53403"/>
                  </a:cubicBezTo>
                  <a:cubicBezTo>
                    <a:pt x="7317" y="53676"/>
                    <a:pt x="7170" y="53928"/>
                    <a:pt x="7001" y="54181"/>
                  </a:cubicBezTo>
                  <a:cubicBezTo>
                    <a:pt x="6791" y="54475"/>
                    <a:pt x="6644" y="54811"/>
                    <a:pt x="6413" y="55085"/>
                  </a:cubicBezTo>
                  <a:cubicBezTo>
                    <a:pt x="6308" y="55232"/>
                    <a:pt x="6181" y="55358"/>
                    <a:pt x="6013" y="55442"/>
                  </a:cubicBezTo>
                  <a:cubicBezTo>
                    <a:pt x="6034" y="55547"/>
                    <a:pt x="5950" y="55610"/>
                    <a:pt x="5887" y="55694"/>
                  </a:cubicBezTo>
                  <a:lnTo>
                    <a:pt x="5950" y="55757"/>
                  </a:lnTo>
                  <a:cubicBezTo>
                    <a:pt x="5677" y="55947"/>
                    <a:pt x="5614" y="56283"/>
                    <a:pt x="5404" y="56493"/>
                  </a:cubicBezTo>
                  <a:cubicBezTo>
                    <a:pt x="5362" y="56788"/>
                    <a:pt x="5235" y="57040"/>
                    <a:pt x="5025" y="57229"/>
                  </a:cubicBezTo>
                  <a:lnTo>
                    <a:pt x="5067" y="57292"/>
                  </a:lnTo>
                  <a:cubicBezTo>
                    <a:pt x="4857" y="57502"/>
                    <a:pt x="4773" y="57797"/>
                    <a:pt x="4584" y="58028"/>
                  </a:cubicBezTo>
                  <a:cubicBezTo>
                    <a:pt x="4542" y="58070"/>
                    <a:pt x="4521" y="58112"/>
                    <a:pt x="4521" y="58175"/>
                  </a:cubicBezTo>
                  <a:cubicBezTo>
                    <a:pt x="4521" y="58322"/>
                    <a:pt x="4457" y="58470"/>
                    <a:pt x="4352" y="58575"/>
                  </a:cubicBezTo>
                  <a:cubicBezTo>
                    <a:pt x="4226" y="58764"/>
                    <a:pt x="4121" y="58974"/>
                    <a:pt x="4037" y="59184"/>
                  </a:cubicBezTo>
                  <a:cubicBezTo>
                    <a:pt x="3890" y="59395"/>
                    <a:pt x="3785" y="59584"/>
                    <a:pt x="3680" y="59815"/>
                  </a:cubicBezTo>
                  <a:cubicBezTo>
                    <a:pt x="3659" y="59920"/>
                    <a:pt x="3595" y="60025"/>
                    <a:pt x="3532" y="60109"/>
                  </a:cubicBezTo>
                  <a:cubicBezTo>
                    <a:pt x="3406" y="60236"/>
                    <a:pt x="3301" y="60404"/>
                    <a:pt x="3217" y="60572"/>
                  </a:cubicBezTo>
                  <a:cubicBezTo>
                    <a:pt x="3112" y="60782"/>
                    <a:pt x="2986" y="60971"/>
                    <a:pt x="2818" y="61140"/>
                  </a:cubicBezTo>
                  <a:cubicBezTo>
                    <a:pt x="2712" y="61224"/>
                    <a:pt x="2628" y="61350"/>
                    <a:pt x="2607" y="61476"/>
                  </a:cubicBezTo>
                  <a:cubicBezTo>
                    <a:pt x="2607" y="61518"/>
                    <a:pt x="2565" y="61539"/>
                    <a:pt x="2544" y="61581"/>
                  </a:cubicBezTo>
                  <a:cubicBezTo>
                    <a:pt x="2460" y="61728"/>
                    <a:pt x="2397" y="61896"/>
                    <a:pt x="2292" y="62044"/>
                  </a:cubicBezTo>
                  <a:cubicBezTo>
                    <a:pt x="2145" y="62317"/>
                    <a:pt x="2019" y="62569"/>
                    <a:pt x="1871" y="62843"/>
                  </a:cubicBezTo>
                  <a:lnTo>
                    <a:pt x="1914" y="62885"/>
                  </a:lnTo>
                  <a:lnTo>
                    <a:pt x="1745" y="63053"/>
                  </a:lnTo>
                  <a:cubicBezTo>
                    <a:pt x="1745" y="63137"/>
                    <a:pt x="1724" y="63200"/>
                    <a:pt x="1724" y="63263"/>
                  </a:cubicBezTo>
                  <a:cubicBezTo>
                    <a:pt x="1661" y="63368"/>
                    <a:pt x="1556" y="63452"/>
                    <a:pt x="1556" y="63578"/>
                  </a:cubicBezTo>
                  <a:cubicBezTo>
                    <a:pt x="1556" y="63726"/>
                    <a:pt x="1430" y="63768"/>
                    <a:pt x="1409" y="63873"/>
                  </a:cubicBezTo>
                  <a:cubicBezTo>
                    <a:pt x="1367" y="63978"/>
                    <a:pt x="1325" y="64083"/>
                    <a:pt x="1262" y="64167"/>
                  </a:cubicBezTo>
                  <a:cubicBezTo>
                    <a:pt x="1030" y="64546"/>
                    <a:pt x="799" y="64945"/>
                    <a:pt x="568" y="65323"/>
                  </a:cubicBezTo>
                  <a:cubicBezTo>
                    <a:pt x="484" y="65429"/>
                    <a:pt x="421" y="65534"/>
                    <a:pt x="379" y="65639"/>
                  </a:cubicBezTo>
                  <a:cubicBezTo>
                    <a:pt x="274" y="65933"/>
                    <a:pt x="190" y="66249"/>
                    <a:pt x="84" y="66543"/>
                  </a:cubicBezTo>
                  <a:cubicBezTo>
                    <a:pt x="105" y="66585"/>
                    <a:pt x="168" y="66543"/>
                    <a:pt x="168" y="66606"/>
                  </a:cubicBezTo>
                  <a:lnTo>
                    <a:pt x="0" y="66795"/>
                  </a:lnTo>
                  <a:lnTo>
                    <a:pt x="84" y="66879"/>
                  </a:lnTo>
                  <a:lnTo>
                    <a:pt x="232" y="66795"/>
                  </a:lnTo>
                  <a:lnTo>
                    <a:pt x="190" y="66711"/>
                  </a:lnTo>
                  <a:lnTo>
                    <a:pt x="190" y="66711"/>
                  </a:lnTo>
                  <a:cubicBezTo>
                    <a:pt x="208" y="66716"/>
                    <a:pt x="223" y="66719"/>
                    <a:pt x="236" y="66719"/>
                  </a:cubicBezTo>
                  <a:cubicBezTo>
                    <a:pt x="329" y="66719"/>
                    <a:pt x="308" y="66601"/>
                    <a:pt x="400" y="66564"/>
                  </a:cubicBezTo>
                  <a:lnTo>
                    <a:pt x="547" y="66564"/>
                  </a:lnTo>
                  <a:cubicBezTo>
                    <a:pt x="568" y="66480"/>
                    <a:pt x="547" y="66396"/>
                    <a:pt x="631" y="66333"/>
                  </a:cubicBezTo>
                  <a:cubicBezTo>
                    <a:pt x="736" y="66270"/>
                    <a:pt x="652" y="66164"/>
                    <a:pt x="715" y="66080"/>
                  </a:cubicBezTo>
                  <a:cubicBezTo>
                    <a:pt x="778" y="66080"/>
                    <a:pt x="841" y="66038"/>
                    <a:pt x="862" y="65975"/>
                  </a:cubicBezTo>
                  <a:cubicBezTo>
                    <a:pt x="1094" y="65534"/>
                    <a:pt x="1430" y="65155"/>
                    <a:pt x="1619" y="64693"/>
                  </a:cubicBezTo>
                  <a:cubicBezTo>
                    <a:pt x="1661" y="64609"/>
                    <a:pt x="1745" y="64588"/>
                    <a:pt x="1808" y="64546"/>
                  </a:cubicBezTo>
                  <a:cubicBezTo>
                    <a:pt x="1808" y="64525"/>
                    <a:pt x="1787" y="64482"/>
                    <a:pt x="1808" y="64461"/>
                  </a:cubicBezTo>
                  <a:cubicBezTo>
                    <a:pt x="1914" y="64293"/>
                    <a:pt x="2019" y="64125"/>
                    <a:pt x="2166" y="63978"/>
                  </a:cubicBezTo>
                  <a:cubicBezTo>
                    <a:pt x="2229" y="63915"/>
                    <a:pt x="2271" y="63852"/>
                    <a:pt x="2292" y="63768"/>
                  </a:cubicBezTo>
                  <a:cubicBezTo>
                    <a:pt x="2292" y="63663"/>
                    <a:pt x="2334" y="63578"/>
                    <a:pt x="2397" y="63515"/>
                  </a:cubicBezTo>
                  <a:cubicBezTo>
                    <a:pt x="2418" y="63473"/>
                    <a:pt x="2502" y="63389"/>
                    <a:pt x="2418" y="63305"/>
                  </a:cubicBezTo>
                  <a:cubicBezTo>
                    <a:pt x="2481" y="63284"/>
                    <a:pt x="2565" y="63263"/>
                    <a:pt x="2586" y="63200"/>
                  </a:cubicBezTo>
                  <a:cubicBezTo>
                    <a:pt x="2691" y="62758"/>
                    <a:pt x="3028" y="62464"/>
                    <a:pt x="3217" y="62065"/>
                  </a:cubicBezTo>
                  <a:cubicBezTo>
                    <a:pt x="3343" y="61854"/>
                    <a:pt x="3511" y="61665"/>
                    <a:pt x="3616" y="61434"/>
                  </a:cubicBezTo>
                  <a:cubicBezTo>
                    <a:pt x="3743" y="61413"/>
                    <a:pt x="3806" y="61287"/>
                    <a:pt x="3890" y="61203"/>
                  </a:cubicBezTo>
                  <a:cubicBezTo>
                    <a:pt x="3890" y="61055"/>
                    <a:pt x="4016" y="60950"/>
                    <a:pt x="4037" y="60803"/>
                  </a:cubicBezTo>
                  <a:cubicBezTo>
                    <a:pt x="4037" y="60677"/>
                    <a:pt x="4184" y="60593"/>
                    <a:pt x="4247" y="60488"/>
                  </a:cubicBezTo>
                  <a:cubicBezTo>
                    <a:pt x="4268" y="60446"/>
                    <a:pt x="4331" y="60425"/>
                    <a:pt x="4331" y="60383"/>
                  </a:cubicBezTo>
                  <a:cubicBezTo>
                    <a:pt x="4415" y="60130"/>
                    <a:pt x="4521" y="59878"/>
                    <a:pt x="4689" y="59668"/>
                  </a:cubicBezTo>
                  <a:cubicBezTo>
                    <a:pt x="4836" y="59458"/>
                    <a:pt x="4941" y="59205"/>
                    <a:pt x="5067" y="58974"/>
                  </a:cubicBezTo>
                  <a:cubicBezTo>
                    <a:pt x="5193" y="58785"/>
                    <a:pt x="5277" y="58596"/>
                    <a:pt x="5340" y="58385"/>
                  </a:cubicBezTo>
                  <a:cubicBezTo>
                    <a:pt x="5593" y="58175"/>
                    <a:pt x="5761" y="57923"/>
                    <a:pt x="5992" y="57755"/>
                  </a:cubicBezTo>
                  <a:lnTo>
                    <a:pt x="5992" y="57565"/>
                  </a:lnTo>
                  <a:cubicBezTo>
                    <a:pt x="6181" y="57376"/>
                    <a:pt x="6202" y="57082"/>
                    <a:pt x="6434" y="56935"/>
                  </a:cubicBezTo>
                  <a:lnTo>
                    <a:pt x="6434" y="56746"/>
                  </a:lnTo>
                  <a:cubicBezTo>
                    <a:pt x="6602" y="56703"/>
                    <a:pt x="6581" y="56472"/>
                    <a:pt x="6707" y="56451"/>
                  </a:cubicBezTo>
                  <a:cubicBezTo>
                    <a:pt x="6812" y="56367"/>
                    <a:pt x="6686" y="56262"/>
                    <a:pt x="6812" y="56220"/>
                  </a:cubicBezTo>
                  <a:cubicBezTo>
                    <a:pt x="6812" y="56157"/>
                    <a:pt x="6791" y="56094"/>
                    <a:pt x="6854" y="56031"/>
                  </a:cubicBezTo>
                  <a:cubicBezTo>
                    <a:pt x="7043" y="55947"/>
                    <a:pt x="7107" y="55715"/>
                    <a:pt x="7338" y="55694"/>
                  </a:cubicBezTo>
                  <a:cubicBezTo>
                    <a:pt x="7506" y="55148"/>
                    <a:pt x="7821" y="54685"/>
                    <a:pt x="8284" y="54349"/>
                  </a:cubicBezTo>
                  <a:cubicBezTo>
                    <a:pt x="8305" y="54307"/>
                    <a:pt x="8242" y="54307"/>
                    <a:pt x="8242" y="54286"/>
                  </a:cubicBezTo>
                  <a:cubicBezTo>
                    <a:pt x="8263" y="54160"/>
                    <a:pt x="8389" y="54202"/>
                    <a:pt x="8431" y="54096"/>
                  </a:cubicBezTo>
                  <a:cubicBezTo>
                    <a:pt x="8494" y="53865"/>
                    <a:pt x="8746" y="53718"/>
                    <a:pt x="8746" y="53466"/>
                  </a:cubicBezTo>
                  <a:cubicBezTo>
                    <a:pt x="8746" y="53445"/>
                    <a:pt x="8746" y="53445"/>
                    <a:pt x="8746" y="53445"/>
                  </a:cubicBezTo>
                  <a:lnTo>
                    <a:pt x="8852" y="53403"/>
                  </a:lnTo>
                  <a:lnTo>
                    <a:pt x="8810" y="53340"/>
                  </a:lnTo>
                  <a:cubicBezTo>
                    <a:pt x="8873" y="53255"/>
                    <a:pt x="8894" y="53171"/>
                    <a:pt x="8957" y="53108"/>
                  </a:cubicBezTo>
                  <a:cubicBezTo>
                    <a:pt x="9167" y="52856"/>
                    <a:pt x="9398" y="52625"/>
                    <a:pt x="9419" y="52267"/>
                  </a:cubicBezTo>
                  <a:cubicBezTo>
                    <a:pt x="9545" y="52162"/>
                    <a:pt x="9650" y="52036"/>
                    <a:pt x="9714" y="51910"/>
                  </a:cubicBezTo>
                  <a:cubicBezTo>
                    <a:pt x="9903" y="51595"/>
                    <a:pt x="10092" y="51279"/>
                    <a:pt x="10323" y="51006"/>
                  </a:cubicBezTo>
                  <a:cubicBezTo>
                    <a:pt x="10534" y="50712"/>
                    <a:pt x="10744" y="50396"/>
                    <a:pt x="10933" y="50081"/>
                  </a:cubicBezTo>
                  <a:cubicBezTo>
                    <a:pt x="11059" y="49828"/>
                    <a:pt x="11227" y="49576"/>
                    <a:pt x="11395" y="49345"/>
                  </a:cubicBezTo>
                  <a:cubicBezTo>
                    <a:pt x="11585" y="49177"/>
                    <a:pt x="11711" y="48966"/>
                    <a:pt x="11774" y="48735"/>
                  </a:cubicBezTo>
                  <a:cubicBezTo>
                    <a:pt x="11900" y="48504"/>
                    <a:pt x="12047" y="48294"/>
                    <a:pt x="12236" y="48104"/>
                  </a:cubicBezTo>
                  <a:cubicBezTo>
                    <a:pt x="12447" y="47999"/>
                    <a:pt x="12510" y="47768"/>
                    <a:pt x="12615" y="47558"/>
                  </a:cubicBezTo>
                  <a:cubicBezTo>
                    <a:pt x="12573" y="47453"/>
                    <a:pt x="12636" y="47369"/>
                    <a:pt x="12699" y="47306"/>
                  </a:cubicBezTo>
                  <a:cubicBezTo>
                    <a:pt x="12930" y="47053"/>
                    <a:pt x="13141" y="46780"/>
                    <a:pt x="13309" y="46486"/>
                  </a:cubicBezTo>
                  <a:cubicBezTo>
                    <a:pt x="13372" y="46402"/>
                    <a:pt x="13456" y="46338"/>
                    <a:pt x="13456" y="46233"/>
                  </a:cubicBezTo>
                  <a:lnTo>
                    <a:pt x="13582" y="46233"/>
                  </a:lnTo>
                  <a:cubicBezTo>
                    <a:pt x="13624" y="46170"/>
                    <a:pt x="13666" y="46128"/>
                    <a:pt x="13687" y="46065"/>
                  </a:cubicBezTo>
                  <a:cubicBezTo>
                    <a:pt x="13834" y="45918"/>
                    <a:pt x="13918" y="45729"/>
                    <a:pt x="13939" y="45540"/>
                  </a:cubicBezTo>
                  <a:cubicBezTo>
                    <a:pt x="13939" y="45434"/>
                    <a:pt x="13981" y="45350"/>
                    <a:pt x="14045" y="45287"/>
                  </a:cubicBezTo>
                  <a:cubicBezTo>
                    <a:pt x="14087" y="45224"/>
                    <a:pt x="14129" y="45182"/>
                    <a:pt x="14108" y="45098"/>
                  </a:cubicBezTo>
                  <a:cubicBezTo>
                    <a:pt x="14108" y="45035"/>
                    <a:pt x="14150" y="44951"/>
                    <a:pt x="14192" y="44909"/>
                  </a:cubicBezTo>
                  <a:cubicBezTo>
                    <a:pt x="14381" y="44656"/>
                    <a:pt x="14528" y="44383"/>
                    <a:pt x="14675" y="44110"/>
                  </a:cubicBezTo>
                  <a:cubicBezTo>
                    <a:pt x="14822" y="43921"/>
                    <a:pt x="14928" y="43710"/>
                    <a:pt x="15075" y="43521"/>
                  </a:cubicBezTo>
                  <a:cubicBezTo>
                    <a:pt x="15180" y="43437"/>
                    <a:pt x="15243" y="43311"/>
                    <a:pt x="15264" y="43185"/>
                  </a:cubicBezTo>
                  <a:lnTo>
                    <a:pt x="15390" y="43248"/>
                  </a:lnTo>
                  <a:cubicBezTo>
                    <a:pt x="15600" y="43059"/>
                    <a:pt x="15684" y="42785"/>
                    <a:pt x="15874" y="42575"/>
                  </a:cubicBezTo>
                  <a:cubicBezTo>
                    <a:pt x="15979" y="42491"/>
                    <a:pt x="16042" y="42386"/>
                    <a:pt x="16063" y="42260"/>
                  </a:cubicBezTo>
                  <a:cubicBezTo>
                    <a:pt x="16084" y="42155"/>
                    <a:pt x="16210" y="42113"/>
                    <a:pt x="16231" y="41986"/>
                  </a:cubicBezTo>
                  <a:cubicBezTo>
                    <a:pt x="16315" y="41608"/>
                    <a:pt x="16525" y="41272"/>
                    <a:pt x="16841" y="41040"/>
                  </a:cubicBezTo>
                  <a:cubicBezTo>
                    <a:pt x="17072" y="40851"/>
                    <a:pt x="17261" y="40599"/>
                    <a:pt x="17345" y="40304"/>
                  </a:cubicBezTo>
                  <a:cubicBezTo>
                    <a:pt x="17387" y="40157"/>
                    <a:pt x="17493" y="40031"/>
                    <a:pt x="17619" y="39926"/>
                  </a:cubicBezTo>
                  <a:cubicBezTo>
                    <a:pt x="17645" y="39939"/>
                    <a:pt x="17663" y="39968"/>
                    <a:pt x="17678" y="39968"/>
                  </a:cubicBezTo>
                  <a:cubicBezTo>
                    <a:pt x="17687" y="39968"/>
                    <a:pt x="17695" y="39958"/>
                    <a:pt x="17703" y="39926"/>
                  </a:cubicBezTo>
                  <a:cubicBezTo>
                    <a:pt x="17703" y="39758"/>
                    <a:pt x="17724" y="39590"/>
                    <a:pt x="17808" y="39421"/>
                  </a:cubicBezTo>
                  <a:lnTo>
                    <a:pt x="17976" y="39421"/>
                  </a:lnTo>
                  <a:cubicBezTo>
                    <a:pt x="18123" y="39211"/>
                    <a:pt x="18228" y="39022"/>
                    <a:pt x="18397" y="38791"/>
                  </a:cubicBezTo>
                  <a:cubicBezTo>
                    <a:pt x="18565" y="38580"/>
                    <a:pt x="18670" y="38328"/>
                    <a:pt x="18859" y="38118"/>
                  </a:cubicBezTo>
                  <a:cubicBezTo>
                    <a:pt x="18985" y="37992"/>
                    <a:pt x="19027" y="37824"/>
                    <a:pt x="19006" y="37655"/>
                  </a:cubicBezTo>
                  <a:cubicBezTo>
                    <a:pt x="19006" y="37634"/>
                    <a:pt x="19048" y="37571"/>
                    <a:pt x="19048" y="37550"/>
                  </a:cubicBezTo>
                  <a:cubicBezTo>
                    <a:pt x="19048" y="37508"/>
                    <a:pt x="19132" y="37529"/>
                    <a:pt x="19196" y="37487"/>
                  </a:cubicBezTo>
                  <a:cubicBezTo>
                    <a:pt x="19196" y="37424"/>
                    <a:pt x="19196" y="37361"/>
                    <a:pt x="19196" y="37277"/>
                  </a:cubicBezTo>
                  <a:lnTo>
                    <a:pt x="19364" y="37172"/>
                  </a:lnTo>
                  <a:cubicBezTo>
                    <a:pt x="19364" y="37151"/>
                    <a:pt x="19343" y="37130"/>
                    <a:pt x="19322" y="37109"/>
                  </a:cubicBezTo>
                  <a:cubicBezTo>
                    <a:pt x="19301" y="37088"/>
                    <a:pt x="19322" y="37067"/>
                    <a:pt x="19322" y="37025"/>
                  </a:cubicBezTo>
                  <a:cubicBezTo>
                    <a:pt x="19406" y="36667"/>
                    <a:pt x="19679" y="36415"/>
                    <a:pt x="19910" y="36163"/>
                  </a:cubicBezTo>
                  <a:cubicBezTo>
                    <a:pt x="20394" y="35868"/>
                    <a:pt x="20541" y="35364"/>
                    <a:pt x="20793" y="34922"/>
                  </a:cubicBezTo>
                  <a:cubicBezTo>
                    <a:pt x="20793" y="34754"/>
                    <a:pt x="20920" y="34628"/>
                    <a:pt x="21025" y="34481"/>
                  </a:cubicBezTo>
                  <a:cubicBezTo>
                    <a:pt x="21130" y="34334"/>
                    <a:pt x="21256" y="34165"/>
                    <a:pt x="21361" y="34018"/>
                  </a:cubicBezTo>
                  <a:cubicBezTo>
                    <a:pt x="21508" y="33745"/>
                    <a:pt x="21824" y="33598"/>
                    <a:pt x="21887" y="33240"/>
                  </a:cubicBezTo>
                  <a:cubicBezTo>
                    <a:pt x="21887" y="33219"/>
                    <a:pt x="21929" y="33219"/>
                    <a:pt x="21929" y="33198"/>
                  </a:cubicBezTo>
                  <a:cubicBezTo>
                    <a:pt x="22118" y="32967"/>
                    <a:pt x="22328" y="32736"/>
                    <a:pt x="22538" y="32504"/>
                  </a:cubicBezTo>
                  <a:cubicBezTo>
                    <a:pt x="22749" y="32315"/>
                    <a:pt x="22896" y="32063"/>
                    <a:pt x="22980" y="31790"/>
                  </a:cubicBezTo>
                  <a:cubicBezTo>
                    <a:pt x="23169" y="31684"/>
                    <a:pt x="23316" y="31495"/>
                    <a:pt x="23337" y="31285"/>
                  </a:cubicBezTo>
                  <a:cubicBezTo>
                    <a:pt x="23358" y="31180"/>
                    <a:pt x="23421" y="31075"/>
                    <a:pt x="23485" y="31012"/>
                  </a:cubicBezTo>
                  <a:cubicBezTo>
                    <a:pt x="23632" y="30864"/>
                    <a:pt x="23716" y="30696"/>
                    <a:pt x="23716" y="30486"/>
                  </a:cubicBezTo>
                  <a:cubicBezTo>
                    <a:pt x="23947" y="30465"/>
                    <a:pt x="23968" y="30276"/>
                    <a:pt x="24073" y="30150"/>
                  </a:cubicBezTo>
                  <a:lnTo>
                    <a:pt x="24073" y="29855"/>
                  </a:lnTo>
                  <a:cubicBezTo>
                    <a:pt x="24178" y="29750"/>
                    <a:pt x="24325" y="29666"/>
                    <a:pt x="24368" y="29498"/>
                  </a:cubicBezTo>
                  <a:cubicBezTo>
                    <a:pt x="24410" y="29393"/>
                    <a:pt x="24515" y="29288"/>
                    <a:pt x="24620" y="29246"/>
                  </a:cubicBezTo>
                  <a:lnTo>
                    <a:pt x="24620" y="29119"/>
                  </a:lnTo>
                  <a:cubicBezTo>
                    <a:pt x="24914" y="28951"/>
                    <a:pt x="25103" y="28678"/>
                    <a:pt x="25166" y="28363"/>
                  </a:cubicBezTo>
                  <a:cubicBezTo>
                    <a:pt x="25187" y="28236"/>
                    <a:pt x="25251" y="28110"/>
                    <a:pt x="25356" y="28026"/>
                  </a:cubicBezTo>
                  <a:cubicBezTo>
                    <a:pt x="25524" y="27858"/>
                    <a:pt x="25692" y="27690"/>
                    <a:pt x="25860" y="27501"/>
                  </a:cubicBezTo>
                  <a:cubicBezTo>
                    <a:pt x="25881" y="27438"/>
                    <a:pt x="25839" y="27353"/>
                    <a:pt x="25881" y="27311"/>
                  </a:cubicBezTo>
                  <a:cubicBezTo>
                    <a:pt x="26176" y="27101"/>
                    <a:pt x="26365" y="26807"/>
                    <a:pt x="26407" y="26470"/>
                  </a:cubicBezTo>
                  <a:cubicBezTo>
                    <a:pt x="26449" y="26260"/>
                    <a:pt x="26533" y="26050"/>
                    <a:pt x="26680" y="25882"/>
                  </a:cubicBezTo>
                  <a:cubicBezTo>
                    <a:pt x="26954" y="25629"/>
                    <a:pt x="27164" y="25314"/>
                    <a:pt x="27290" y="24957"/>
                  </a:cubicBezTo>
                  <a:cubicBezTo>
                    <a:pt x="27458" y="24915"/>
                    <a:pt x="27584" y="24767"/>
                    <a:pt x="27626" y="24599"/>
                  </a:cubicBezTo>
                  <a:cubicBezTo>
                    <a:pt x="27647" y="24515"/>
                    <a:pt x="27710" y="24431"/>
                    <a:pt x="27752" y="24368"/>
                  </a:cubicBezTo>
                  <a:cubicBezTo>
                    <a:pt x="27921" y="24158"/>
                    <a:pt x="28089" y="23968"/>
                    <a:pt x="28257" y="23779"/>
                  </a:cubicBezTo>
                  <a:cubicBezTo>
                    <a:pt x="28425" y="23590"/>
                    <a:pt x="28551" y="23380"/>
                    <a:pt x="28678" y="23170"/>
                  </a:cubicBezTo>
                  <a:cubicBezTo>
                    <a:pt x="28783" y="22959"/>
                    <a:pt x="28930" y="22770"/>
                    <a:pt x="29119" y="22644"/>
                  </a:cubicBezTo>
                  <a:cubicBezTo>
                    <a:pt x="29035" y="22434"/>
                    <a:pt x="29329" y="22350"/>
                    <a:pt x="29266" y="22160"/>
                  </a:cubicBezTo>
                  <a:cubicBezTo>
                    <a:pt x="29291" y="22160"/>
                    <a:pt x="29317" y="22164"/>
                    <a:pt x="29341" y="22164"/>
                  </a:cubicBezTo>
                  <a:cubicBezTo>
                    <a:pt x="29376" y="22164"/>
                    <a:pt x="29409" y="22156"/>
                    <a:pt x="29434" y="22118"/>
                  </a:cubicBezTo>
                  <a:cubicBezTo>
                    <a:pt x="29603" y="21929"/>
                    <a:pt x="29750" y="21719"/>
                    <a:pt x="29855" y="21467"/>
                  </a:cubicBezTo>
                  <a:cubicBezTo>
                    <a:pt x="29981" y="21193"/>
                    <a:pt x="30128" y="20941"/>
                    <a:pt x="30317" y="20689"/>
                  </a:cubicBezTo>
                  <a:cubicBezTo>
                    <a:pt x="30359" y="20605"/>
                    <a:pt x="30423" y="20520"/>
                    <a:pt x="30486" y="20457"/>
                  </a:cubicBezTo>
                  <a:cubicBezTo>
                    <a:pt x="30486" y="20352"/>
                    <a:pt x="30486" y="20268"/>
                    <a:pt x="30507" y="20184"/>
                  </a:cubicBezTo>
                  <a:cubicBezTo>
                    <a:pt x="30696" y="19827"/>
                    <a:pt x="30801" y="19427"/>
                    <a:pt x="31137" y="19175"/>
                  </a:cubicBezTo>
                  <a:cubicBezTo>
                    <a:pt x="31200" y="19112"/>
                    <a:pt x="31264" y="19028"/>
                    <a:pt x="31306" y="18965"/>
                  </a:cubicBezTo>
                  <a:cubicBezTo>
                    <a:pt x="31537" y="18691"/>
                    <a:pt x="31663" y="18355"/>
                    <a:pt x="31999" y="18166"/>
                  </a:cubicBezTo>
                  <a:cubicBezTo>
                    <a:pt x="32104" y="18124"/>
                    <a:pt x="32147" y="17977"/>
                    <a:pt x="32231" y="17871"/>
                  </a:cubicBezTo>
                  <a:cubicBezTo>
                    <a:pt x="32231" y="17808"/>
                    <a:pt x="32147" y="17766"/>
                    <a:pt x="32189" y="17640"/>
                  </a:cubicBezTo>
                  <a:cubicBezTo>
                    <a:pt x="32315" y="17514"/>
                    <a:pt x="32336" y="17262"/>
                    <a:pt x="32483" y="17094"/>
                  </a:cubicBezTo>
                  <a:cubicBezTo>
                    <a:pt x="32546" y="17009"/>
                    <a:pt x="32588" y="16925"/>
                    <a:pt x="32609" y="16841"/>
                  </a:cubicBezTo>
                  <a:cubicBezTo>
                    <a:pt x="32651" y="16736"/>
                    <a:pt x="32714" y="16631"/>
                    <a:pt x="32798" y="16568"/>
                  </a:cubicBezTo>
                  <a:cubicBezTo>
                    <a:pt x="32988" y="16379"/>
                    <a:pt x="33177" y="16147"/>
                    <a:pt x="33324" y="15916"/>
                  </a:cubicBezTo>
                  <a:cubicBezTo>
                    <a:pt x="33366" y="15811"/>
                    <a:pt x="33471" y="15769"/>
                    <a:pt x="33471" y="15643"/>
                  </a:cubicBezTo>
                  <a:lnTo>
                    <a:pt x="33555" y="15685"/>
                  </a:lnTo>
                  <a:lnTo>
                    <a:pt x="33639" y="15622"/>
                  </a:lnTo>
                  <a:cubicBezTo>
                    <a:pt x="33639" y="15559"/>
                    <a:pt x="33555" y="15538"/>
                    <a:pt x="33597" y="15475"/>
                  </a:cubicBezTo>
                  <a:lnTo>
                    <a:pt x="33660" y="15391"/>
                  </a:lnTo>
                  <a:lnTo>
                    <a:pt x="33765" y="15433"/>
                  </a:lnTo>
                  <a:cubicBezTo>
                    <a:pt x="33850" y="15138"/>
                    <a:pt x="34081" y="14928"/>
                    <a:pt x="34186" y="14655"/>
                  </a:cubicBezTo>
                  <a:cubicBezTo>
                    <a:pt x="34201" y="14670"/>
                    <a:pt x="34216" y="14684"/>
                    <a:pt x="34238" y="14684"/>
                  </a:cubicBezTo>
                  <a:cubicBezTo>
                    <a:pt x="34247" y="14684"/>
                    <a:pt x="34258" y="14682"/>
                    <a:pt x="34270" y="14676"/>
                  </a:cubicBezTo>
                  <a:cubicBezTo>
                    <a:pt x="34228" y="14613"/>
                    <a:pt x="34333" y="14571"/>
                    <a:pt x="34333" y="14508"/>
                  </a:cubicBezTo>
                  <a:lnTo>
                    <a:pt x="34249" y="14486"/>
                  </a:lnTo>
                  <a:cubicBezTo>
                    <a:pt x="34249" y="14482"/>
                    <a:pt x="34248" y="14480"/>
                    <a:pt x="34246" y="14480"/>
                  </a:cubicBezTo>
                  <a:cubicBezTo>
                    <a:pt x="34243" y="14480"/>
                    <a:pt x="34237" y="14485"/>
                    <a:pt x="34229" y="14485"/>
                  </a:cubicBezTo>
                  <a:cubicBezTo>
                    <a:pt x="34222" y="14485"/>
                    <a:pt x="34215" y="14481"/>
                    <a:pt x="34207" y="14465"/>
                  </a:cubicBezTo>
                  <a:cubicBezTo>
                    <a:pt x="34207" y="14423"/>
                    <a:pt x="34228" y="14423"/>
                    <a:pt x="34249" y="14423"/>
                  </a:cubicBezTo>
                  <a:cubicBezTo>
                    <a:pt x="34270" y="14360"/>
                    <a:pt x="34207" y="14297"/>
                    <a:pt x="34312" y="14213"/>
                  </a:cubicBezTo>
                  <a:cubicBezTo>
                    <a:pt x="34396" y="14150"/>
                    <a:pt x="34417" y="14003"/>
                    <a:pt x="34564" y="13961"/>
                  </a:cubicBezTo>
                  <a:cubicBezTo>
                    <a:pt x="34733" y="13919"/>
                    <a:pt x="34669" y="13709"/>
                    <a:pt x="34796" y="13624"/>
                  </a:cubicBezTo>
                  <a:cubicBezTo>
                    <a:pt x="34985" y="13498"/>
                    <a:pt x="35048" y="13246"/>
                    <a:pt x="35258" y="13141"/>
                  </a:cubicBezTo>
                  <a:cubicBezTo>
                    <a:pt x="35321" y="12973"/>
                    <a:pt x="35531" y="12889"/>
                    <a:pt x="35531" y="12699"/>
                  </a:cubicBezTo>
                  <a:cubicBezTo>
                    <a:pt x="35637" y="12636"/>
                    <a:pt x="35721" y="12573"/>
                    <a:pt x="35784" y="12468"/>
                  </a:cubicBezTo>
                  <a:cubicBezTo>
                    <a:pt x="36015" y="12153"/>
                    <a:pt x="36183" y="11816"/>
                    <a:pt x="36330" y="11459"/>
                  </a:cubicBezTo>
                  <a:cubicBezTo>
                    <a:pt x="36372" y="11291"/>
                    <a:pt x="36478" y="11165"/>
                    <a:pt x="36625" y="11102"/>
                  </a:cubicBezTo>
                  <a:cubicBezTo>
                    <a:pt x="36646" y="11017"/>
                    <a:pt x="36604" y="10933"/>
                    <a:pt x="36646" y="10849"/>
                  </a:cubicBezTo>
                  <a:cubicBezTo>
                    <a:pt x="36751" y="10828"/>
                    <a:pt x="36814" y="10765"/>
                    <a:pt x="36856" y="10681"/>
                  </a:cubicBezTo>
                  <a:cubicBezTo>
                    <a:pt x="37066" y="10387"/>
                    <a:pt x="37276" y="10071"/>
                    <a:pt x="37487" y="9756"/>
                  </a:cubicBezTo>
                  <a:cubicBezTo>
                    <a:pt x="37508" y="9735"/>
                    <a:pt x="37550" y="9693"/>
                    <a:pt x="37550" y="9672"/>
                  </a:cubicBezTo>
                  <a:cubicBezTo>
                    <a:pt x="37655" y="9357"/>
                    <a:pt x="37802" y="9062"/>
                    <a:pt x="38012" y="8810"/>
                  </a:cubicBezTo>
                  <a:cubicBezTo>
                    <a:pt x="38223" y="8495"/>
                    <a:pt x="38454" y="8179"/>
                    <a:pt x="38706" y="7906"/>
                  </a:cubicBezTo>
                  <a:cubicBezTo>
                    <a:pt x="38811" y="7759"/>
                    <a:pt x="38958" y="7612"/>
                    <a:pt x="39085" y="7485"/>
                  </a:cubicBezTo>
                  <a:cubicBezTo>
                    <a:pt x="39106" y="7443"/>
                    <a:pt x="39106" y="7401"/>
                    <a:pt x="39106" y="7359"/>
                  </a:cubicBezTo>
                  <a:cubicBezTo>
                    <a:pt x="39101" y="7354"/>
                    <a:pt x="39096" y="7353"/>
                    <a:pt x="39092" y="7353"/>
                  </a:cubicBezTo>
                  <a:cubicBezTo>
                    <a:pt x="39084" y="7353"/>
                    <a:pt x="39076" y="7358"/>
                    <a:pt x="39071" y="7358"/>
                  </a:cubicBezTo>
                  <a:cubicBezTo>
                    <a:pt x="39066" y="7358"/>
                    <a:pt x="39064" y="7354"/>
                    <a:pt x="39064" y="7338"/>
                  </a:cubicBezTo>
                  <a:cubicBezTo>
                    <a:pt x="39064" y="7296"/>
                    <a:pt x="39085" y="7296"/>
                    <a:pt x="39106" y="7296"/>
                  </a:cubicBezTo>
                  <a:cubicBezTo>
                    <a:pt x="39211" y="7191"/>
                    <a:pt x="39400" y="7149"/>
                    <a:pt x="39379" y="6960"/>
                  </a:cubicBezTo>
                  <a:cubicBezTo>
                    <a:pt x="39505" y="6834"/>
                    <a:pt x="39526" y="6644"/>
                    <a:pt x="39736" y="6602"/>
                  </a:cubicBezTo>
                  <a:lnTo>
                    <a:pt x="39673" y="6518"/>
                  </a:lnTo>
                  <a:cubicBezTo>
                    <a:pt x="39736" y="6497"/>
                    <a:pt x="39778" y="6476"/>
                    <a:pt x="39799" y="6455"/>
                  </a:cubicBezTo>
                  <a:cubicBezTo>
                    <a:pt x="39884" y="6350"/>
                    <a:pt x="39968" y="6245"/>
                    <a:pt x="40031" y="6161"/>
                  </a:cubicBezTo>
                  <a:lnTo>
                    <a:pt x="40010" y="6098"/>
                  </a:lnTo>
                  <a:cubicBezTo>
                    <a:pt x="40199" y="5740"/>
                    <a:pt x="40577" y="5509"/>
                    <a:pt x="40788" y="5131"/>
                  </a:cubicBezTo>
                  <a:cubicBezTo>
                    <a:pt x="40914" y="4941"/>
                    <a:pt x="41040" y="4731"/>
                    <a:pt x="41103" y="4500"/>
                  </a:cubicBezTo>
                  <a:cubicBezTo>
                    <a:pt x="41145" y="4395"/>
                    <a:pt x="41208" y="4311"/>
                    <a:pt x="41292" y="4248"/>
                  </a:cubicBezTo>
                  <a:cubicBezTo>
                    <a:pt x="41439" y="4121"/>
                    <a:pt x="41544" y="3974"/>
                    <a:pt x="41650" y="3827"/>
                  </a:cubicBezTo>
                  <a:cubicBezTo>
                    <a:pt x="41797" y="3575"/>
                    <a:pt x="41944" y="3344"/>
                    <a:pt x="42133" y="3133"/>
                  </a:cubicBezTo>
                  <a:cubicBezTo>
                    <a:pt x="42196" y="3070"/>
                    <a:pt x="42217" y="2965"/>
                    <a:pt x="42301" y="2923"/>
                  </a:cubicBezTo>
                  <a:cubicBezTo>
                    <a:pt x="42406" y="2902"/>
                    <a:pt x="42406" y="2839"/>
                    <a:pt x="42427" y="2776"/>
                  </a:cubicBezTo>
                  <a:cubicBezTo>
                    <a:pt x="42512" y="2608"/>
                    <a:pt x="42638" y="2461"/>
                    <a:pt x="42785" y="2313"/>
                  </a:cubicBezTo>
                  <a:cubicBezTo>
                    <a:pt x="42869" y="2250"/>
                    <a:pt x="42932" y="2145"/>
                    <a:pt x="42953" y="2040"/>
                  </a:cubicBezTo>
                  <a:cubicBezTo>
                    <a:pt x="42995" y="1872"/>
                    <a:pt x="43100" y="1725"/>
                    <a:pt x="43247" y="1662"/>
                  </a:cubicBezTo>
                  <a:cubicBezTo>
                    <a:pt x="43289" y="1641"/>
                    <a:pt x="43332" y="1578"/>
                    <a:pt x="43332" y="1535"/>
                  </a:cubicBezTo>
                  <a:cubicBezTo>
                    <a:pt x="43310" y="1430"/>
                    <a:pt x="43416" y="1388"/>
                    <a:pt x="43458" y="1325"/>
                  </a:cubicBezTo>
                  <a:cubicBezTo>
                    <a:pt x="43500" y="1283"/>
                    <a:pt x="43563" y="1241"/>
                    <a:pt x="43563" y="1199"/>
                  </a:cubicBezTo>
                  <a:cubicBezTo>
                    <a:pt x="43647" y="905"/>
                    <a:pt x="43815" y="631"/>
                    <a:pt x="44067" y="463"/>
                  </a:cubicBezTo>
                  <a:lnTo>
                    <a:pt x="44067" y="85"/>
                  </a:lnTo>
                  <a:cubicBezTo>
                    <a:pt x="44025" y="43"/>
                    <a:pt x="43962" y="1"/>
                    <a:pt x="4389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6"/>
            <p:cNvSpPr/>
            <p:nvPr/>
          </p:nvSpPr>
          <p:spPr>
            <a:xfrm>
              <a:off x="1734083" y="2924802"/>
              <a:ext cx="437982" cy="665664"/>
            </a:xfrm>
            <a:custGeom>
              <a:avLst/>
              <a:gdLst/>
              <a:ahLst/>
              <a:cxnLst/>
              <a:rect l="l" t="t" r="r" b="b"/>
              <a:pathLst>
                <a:path w="42471" h="63563" extrusionOk="0">
                  <a:moveTo>
                    <a:pt x="37963" y="5904"/>
                  </a:moveTo>
                  <a:cubicBezTo>
                    <a:pt x="37975" y="5904"/>
                    <a:pt x="37969" y="5922"/>
                    <a:pt x="37972" y="5936"/>
                  </a:cubicBezTo>
                  <a:lnTo>
                    <a:pt x="37972" y="5936"/>
                  </a:lnTo>
                  <a:cubicBezTo>
                    <a:pt x="37947" y="5921"/>
                    <a:pt x="37918" y="5908"/>
                    <a:pt x="37950" y="5908"/>
                  </a:cubicBezTo>
                  <a:cubicBezTo>
                    <a:pt x="37956" y="5905"/>
                    <a:pt x="37960" y="5904"/>
                    <a:pt x="37963" y="5904"/>
                  </a:cubicBezTo>
                  <a:close/>
                  <a:moveTo>
                    <a:pt x="36941" y="6077"/>
                  </a:moveTo>
                  <a:lnTo>
                    <a:pt x="36941" y="6098"/>
                  </a:lnTo>
                  <a:cubicBezTo>
                    <a:pt x="36941" y="6098"/>
                    <a:pt x="36950" y="6079"/>
                    <a:pt x="36956" y="6079"/>
                  </a:cubicBezTo>
                  <a:cubicBezTo>
                    <a:pt x="36959" y="6079"/>
                    <a:pt x="36962" y="6084"/>
                    <a:pt x="36962" y="6098"/>
                  </a:cubicBezTo>
                  <a:cubicBezTo>
                    <a:pt x="36955" y="6105"/>
                    <a:pt x="36948" y="6107"/>
                    <a:pt x="36941" y="6107"/>
                  </a:cubicBezTo>
                  <a:cubicBezTo>
                    <a:pt x="36929" y="6107"/>
                    <a:pt x="36920" y="6098"/>
                    <a:pt x="36920" y="6098"/>
                  </a:cubicBezTo>
                  <a:cubicBezTo>
                    <a:pt x="36920" y="6098"/>
                    <a:pt x="36941" y="6077"/>
                    <a:pt x="36941" y="6077"/>
                  </a:cubicBezTo>
                  <a:close/>
                  <a:moveTo>
                    <a:pt x="32862" y="11606"/>
                  </a:moveTo>
                  <a:cubicBezTo>
                    <a:pt x="32883" y="11606"/>
                    <a:pt x="32883" y="11627"/>
                    <a:pt x="32883" y="11627"/>
                  </a:cubicBezTo>
                  <a:lnTo>
                    <a:pt x="32862" y="11648"/>
                  </a:lnTo>
                  <a:cubicBezTo>
                    <a:pt x="32851" y="11637"/>
                    <a:pt x="32846" y="11637"/>
                    <a:pt x="32843" y="11637"/>
                  </a:cubicBezTo>
                  <a:cubicBezTo>
                    <a:pt x="32841" y="11637"/>
                    <a:pt x="32841" y="11637"/>
                    <a:pt x="32841" y="11627"/>
                  </a:cubicBezTo>
                  <a:cubicBezTo>
                    <a:pt x="32841" y="11606"/>
                    <a:pt x="32841" y="11606"/>
                    <a:pt x="32862" y="11606"/>
                  </a:cubicBezTo>
                  <a:close/>
                  <a:moveTo>
                    <a:pt x="32799" y="11753"/>
                  </a:moveTo>
                  <a:cubicBezTo>
                    <a:pt x="32736" y="11900"/>
                    <a:pt x="32694" y="12047"/>
                    <a:pt x="32525" y="12132"/>
                  </a:cubicBezTo>
                  <a:cubicBezTo>
                    <a:pt x="32547" y="11963"/>
                    <a:pt x="32652" y="11816"/>
                    <a:pt x="32799" y="11753"/>
                  </a:cubicBezTo>
                  <a:close/>
                  <a:moveTo>
                    <a:pt x="31327" y="13771"/>
                  </a:moveTo>
                  <a:cubicBezTo>
                    <a:pt x="31348" y="13771"/>
                    <a:pt x="31348" y="13792"/>
                    <a:pt x="31348" y="13792"/>
                  </a:cubicBezTo>
                  <a:lnTo>
                    <a:pt x="31306" y="13813"/>
                  </a:lnTo>
                  <a:cubicBezTo>
                    <a:pt x="31285" y="13792"/>
                    <a:pt x="31285" y="13792"/>
                    <a:pt x="31285" y="13792"/>
                  </a:cubicBezTo>
                  <a:cubicBezTo>
                    <a:pt x="31306" y="13771"/>
                    <a:pt x="31306" y="13771"/>
                    <a:pt x="31327" y="13771"/>
                  </a:cubicBezTo>
                  <a:close/>
                  <a:moveTo>
                    <a:pt x="31159" y="13813"/>
                  </a:moveTo>
                  <a:cubicBezTo>
                    <a:pt x="31243" y="13877"/>
                    <a:pt x="31201" y="13919"/>
                    <a:pt x="31201" y="13982"/>
                  </a:cubicBezTo>
                  <a:cubicBezTo>
                    <a:pt x="31138" y="13982"/>
                    <a:pt x="31138" y="13961"/>
                    <a:pt x="31096" y="13898"/>
                  </a:cubicBezTo>
                  <a:lnTo>
                    <a:pt x="31159" y="13813"/>
                  </a:lnTo>
                  <a:close/>
                  <a:moveTo>
                    <a:pt x="31075" y="13982"/>
                  </a:moveTo>
                  <a:cubicBezTo>
                    <a:pt x="31075" y="14150"/>
                    <a:pt x="30991" y="14171"/>
                    <a:pt x="30907" y="14276"/>
                  </a:cubicBezTo>
                  <a:cubicBezTo>
                    <a:pt x="30907" y="14108"/>
                    <a:pt x="30991" y="14066"/>
                    <a:pt x="31075" y="13982"/>
                  </a:cubicBezTo>
                  <a:close/>
                  <a:moveTo>
                    <a:pt x="29519" y="16000"/>
                  </a:moveTo>
                  <a:lnTo>
                    <a:pt x="29540" y="16021"/>
                  </a:lnTo>
                  <a:cubicBezTo>
                    <a:pt x="29533" y="16028"/>
                    <a:pt x="29526" y="16030"/>
                    <a:pt x="29520" y="16030"/>
                  </a:cubicBezTo>
                  <a:cubicBezTo>
                    <a:pt x="29507" y="16030"/>
                    <a:pt x="29498" y="16021"/>
                    <a:pt x="29498" y="16021"/>
                  </a:cubicBezTo>
                  <a:cubicBezTo>
                    <a:pt x="29498" y="16021"/>
                    <a:pt x="29519" y="16000"/>
                    <a:pt x="29519" y="16000"/>
                  </a:cubicBezTo>
                  <a:close/>
                  <a:moveTo>
                    <a:pt x="29267" y="16505"/>
                  </a:moveTo>
                  <a:lnTo>
                    <a:pt x="29288" y="16526"/>
                  </a:lnTo>
                  <a:cubicBezTo>
                    <a:pt x="29267" y="16526"/>
                    <a:pt x="29288" y="16547"/>
                    <a:pt x="29267" y="16547"/>
                  </a:cubicBezTo>
                  <a:cubicBezTo>
                    <a:pt x="29246" y="16547"/>
                    <a:pt x="29246" y="16526"/>
                    <a:pt x="29246" y="16526"/>
                  </a:cubicBezTo>
                  <a:cubicBezTo>
                    <a:pt x="29246" y="16526"/>
                    <a:pt x="29267" y="16505"/>
                    <a:pt x="29267" y="16505"/>
                  </a:cubicBezTo>
                  <a:close/>
                  <a:moveTo>
                    <a:pt x="29141" y="16631"/>
                  </a:moveTo>
                  <a:lnTo>
                    <a:pt x="29162" y="16652"/>
                  </a:lnTo>
                  <a:cubicBezTo>
                    <a:pt x="29141" y="16652"/>
                    <a:pt x="29162" y="16673"/>
                    <a:pt x="29141" y="16673"/>
                  </a:cubicBezTo>
                  <a:cubicBezTo>
                    <a:pt x="29120" y="16673"/>
                    <a:pt x="29120" y="16673"/>
                    <a:pt x="29120" y="16652"/>
                  </a:cubicBezTo>
                  <a:cubicBezTo>
                    <a:pt x="29120" y="16631"/>
                    <a:pt x="29141" y="16631"/>
                    <a:pt x="29141" y="16631"/>
                  </a:cubicBezTo>
                  <a:close/>
                  <a:moveTo>
                    <a:pt x="24200" y="23926"/>
                  </a:moveTo>
                  <a:cubicBezTo>
                    <a:pt x="24200" y="23947"/>
                    <a:pt x="24200" y="23947"/>
                    <a:pt x="24221" y="23947"/>
                  </a:cubicBezTo>
                  <a:lnTo>
                    <a:pt x="24200" y="23968"/>
                  </a:lnTo>
                  <a:cubicBezTo>
                    <a:pt x="24179" y="23968"/>
                    <a:pt x="24179" y="23947"/>
                    <a:pt x="24179" y="23947"/>
                  </a:cubicBezTo>
                  <a:cubicBezTo>
                    <a:pt x="24179" y="23947"/>
                    <a:pt x="24179" y="23926"/>
                    <a:pt x="24200" y="23926"/>
                  </a:cubicBezTo>
                  <a:close/>
                  <a:moveTo>
                    <a:pt x="22890" y="25657"/>
                  </a:moveTo>
                  <a:cubicBezTo>
                    <a:pt x="22894" y="25657"/>
                    <a:pt x="22896" y="25661"/>
                    <a:pt x="22896" y="25671"/>
                  </a:cubicBezTo>
                  <a:cubicBezTo>
                    <a:pt x="22896" y="25692"/>
                    <a:pt x="22886" y="25692"/>
                    <a:pt x="22875" y="25692"/>
                  </a:cubicBezTo>
                  <a:cubicBezTo>
                    <a:pt x="22869" y="25692"/>
                    <a:pt x="22863" y="25692"/>
                    <a:pt x="22859" y="25697"/>
                  </a:cubicBezTo>
                  <a:lnTo>
                    <a:pt x="22859" y="25697"/>
                  </a:lnTo>
                  <a:cubicBezTo>
                    <a:pt x="22866" y="25679"/>
                    <a:pt x="22882" y="25657"/>
                    <a:pt x="22890" y="25657"/>
                  </a:cubicBezTo>
                  <a:close/>
                  <a:moveTo>
                    <a:pt x="22854" y="25713"/>
                  </a:moveTo>
                  <a:lnTo>
                    <a:pt x="22854" y="25839"/>
                  </a:lnTo>
                  <a:cubicBezTo>
                    <a:pt x="22770" y="25776"/>
                    <a:pt x="22791" y="25734"/>
                    <a:pt x="22854" y="25713"/>
                  </a:cubicBezTo>
                  <a:close/>
                  <a:moveTo>
                    <a:pt x="22280" y="26671"/>
                  </a:moveTo>
                  <a:cubicBezTo>
                    <a:pt x="22287" y="26671"/>
                    <a:pt x="22287" y="26680"/>
                    <a:pt x="22287" y="26680"/>
                  </a:cubicBezTo>
                  <a:lnTo>
                    <a:pt x="22266" y="26701"/>
                  </a:lnTo>
                  <a:cubicBezTo>
                    <a:pt x="22245" y="26701"/>
                    <a:pt x="22266" y="26680"/>
                    <a:pt x="22266" y="26680"/>
                  </a:cubicBezTo>
                  <a:cubicBezTo>
                    <a:pt x="22273" y="26673"/>
                    <a:pt x="22277" y="26671"/>
                    <a:pt x="22280" y="26671"/>
                  </a:cubicBezTo>
                  <a:close/>
                  <a:moveTo>
                    <a:pt x="18414" y="32205"/>
                  </a:moveTo>
                  <a:cubicBezTo>
                    <a:pt x="18406" y="32223"/>
                    <a:pt x="18391" y="32245"/>
                    <a:pt x="18382" y="32245"/>
                  </a:cubicBezTo>
                  <a:cubicBezTo>
                    <a:pt x="18379" y="32245"/>
                    <a:pt x="18376" y="32241"/>
                    <a:pt x="18376" y="32231"/>
                  </a:cubicBezTo>
                  <a:cubicBezTo>
                    <a:pt x="18376" y="32210"/>
                    <a:pt x="18387" y="32210"/>
                    <a:pt x="18397" y="32210"/>
                  </a:cubicBezTo>
                  <a:cubicBezTo>
                    <a:pt x="18403" y="32210"/>
                    <a:pt x="18410" y="32210"/>
                    <a:pt x="18414" y="32205"/>
                  </a:cubicBezTo>
                  <a:close/>
                  <a:moveTo>
                    <a:pt x="16862" y="34649"/>
                  </a:moveTo>
                  <a:cubicBezTo>
                    <a:pt x="16883" y="34649"/>
                    <a:pt x="16883" y="34670"/>
                    <a:pt x="16883" y="34670"/>
                  </a:cubicBezTo>
                  <a:lnTo>
                    <a:pt x="16862" y="34691"/>
                  </a:lnTo>
                  <a:cubicBezTo>
                    <a:pt x="16862" y="34691"/>
                    <a:pt x="16841" y="34691"/>
                    <a:pt x="16841" y="34670"/>
                  </a:cubicBezTo>
                  <a:cubicBezTo>
                    <a:pt x="16841" y="34649"/>
                    <a:pt x="16862" y="34649"/>
                    <a:pt x="16862" y="34649"/>
                  </a:cubicBezTo>
                  <a:close/>
                  <a:moveTo>
                    <a:pt x="16757" y="34838"/>
                  </a:moveTo>
                  <a:lnTo>
                    <a:pt x="16778" y="34859"/>
                  </a:lnTo>
                  <a:cubicBezTo>
                    <a:pt x="16771" y="34866"/>
                    <a:pt x="16764" y="34868"/>
                    <a:pt x="16758" y="34868"/>
                  </a:cubicBezTo>
                  <a:cubicBezTo>
                    <a:pt x="16746" y="34868"/>
                    <a:pt x="16736" y="34859"/>
                    <a:pt x="16736" y="34859"/>
                  </a:cubicBezTo>
                  <a:cubicBezTo>
                    <a:pt x="16736" y="34859"/>
                    <a:pt x="16757" y="34838"/>
                    <a:pt x="16757" y="34838"/>
                  </a:cubicBezTo>
                  <a:close/>
                  <a:moveTo>
                    <a:pt x="15643" y="36310"/>
                  </a:moveTo>
                  <a:cubicBezTo>
                    <a:pt x="15658" y="36371"/>
                    <a:pt x="15662" y="36410"/>
                    <a:pt x="15614" y="36410"/>
                  </a:cubicBezTo>
                  <a:cubicBezTo>
                    <a:pt x="15596" y="36410"/>
                    <a:pt x="15572" y="36405"/>
                    <a:pt x="15538" y="36394"/>
                  </a:cubicBezTo>
                  <a:lnTo>
                    <a:pt x="15643" y="36310"/>
                  </a:lnTo>
                  <a:close/>
                  <a:moveTo>
                    <a:pt x="15517" y="36646"/>
                  </a:moveTo>
                  <a:cubicBezTo>
                    <a:pt x="15517" y="36646"/>
                    <a:pt x="15525" y="36655"/>
                    <a:pt x="15532" y="36661"/>
                  </a:cubicBezTo>
                  <a:lnTo>
                    <a:pt x="15532" y="36661"/>
                  </a:lnTo>
                  <a:cubicBezTo>
                    <a:pt x="15532" y="36676"/>
                    <a:pt x="15549" y="36688"/>
                    <a:pt x="15517" y="36688"/>
                  </a:cubicBezTo>
                  <a:cubicBezTo>
                    <a:pt x="15496" y="36667"/>
                    <a:pt x="15517" y="36646"/>
                    <a:pt x="15517" y="36646"/>
                  </a:cubicBezTo>
                  <a:close/>
                  <a:moveTo>
                    <a:pt x="14339" y="38496"/>
                  </a:moveTo>
                  <a:cubicBezTo>
                    <a:pt x="14339" y="38496"/>
                    <a:pt x="14381" y="38496"/>
                    <a:pt x="14360" y="38517"/>
                  </a:cubicBezTo>
                  <a:cubicBezTo>
                    <a:pt x="14353" y="38531"/>
                    <a:pt x="14346" y="38536"/>
                    <a:pt x="14340" y="38536"/>
                  </a:cubicBezTo>
                  <a:cubicBezTo>
                    <a:pt x="14328" y="38536"/>
                    <a:pt x="14318" y="38517"/>
                    <a:pt x="14318" y="38517"/>
                  </a:cubicBezTo>
                  <a:cubicBezTo>
                    <a:pt x="14318" y="38517"/>
                    <a:pt x="14339" y="38496"/>
                    <a:pt x="14339" y="38496"/>
                  </a:cubicBezTo>
                  <a:close/>
                  <a:moveTo>
                    <a:pt x="13709" y="39421"/>
                  </a:moveTo>
                  <a:lnTo>
                    <a:pt x="13709" y="39421"/>
                  </a:lnTo>
                  <a:cubicBezTo>
                    <a:pt x="13730" y="39526"/>
                    <a:pt x="13688" y="39610"/>
                    <a:pt x="13604" y="39673"/>
                  </a:cubicBezTo>
                  <a:cubicBezTo>
                    <a:pt x="13583" y="39568"/>
                    <a:pt x="13625" y="39463"/>
                    <a:pt x="13709" y="39421"/>
                  </a:cubicBezTo>
                  <a:close/>
                  <a:moveTo>
                    <a:pt x="8074" y="48651"/>
                  </a:moveTo>
                  <a:cubicBezTo>
                    <a:pt x="8074" y="48651"/>
                    <a:pt x="8137" y="48651"/>
                    <a:pt x="8116" y="48693"/>
                  </a:cubicBezTo>
                  <a:cubicBezTo>
                    <a:pt x="8116" y="48700"/>
                    <a:pt x="8112" y="48702"/>
                    <a:pt x="8105" y="48702"/>
                  </a:cubicBezTo>
                  <a:cubicBezTo>
                    <a:pt x="8093" y="48702"/>
                    <a:pt x="8074" y="48693"/>
                    <a:pt x="8074" y="48693"/>
                  </a:cubicBezTo>
                  <a:cubicBezTo>
                    <a:pt x="8074" y="48672"/>
                    <a:pt x="8095" y="48672"/>
                    <a:pt x="8095" y="48672"/>
                  </a:cubicBezTo>
                  <a:lnTo>
                    <a:pt x="8074" y="48651"/>
                  </a:lnTo>
                  <a:close/>
                  <a:moveTo>
                    <a:pt x="7549" y="49282"/>
                  </a:moveTo>
                  <a:cubicBezTo>
                    <a:pt x="7633" y="49345"/>
                    <a:pt x="7612" y="49366"/>
                    <a:pt x="7549" y="49387"/>
                  </a:cubicBezTo>
                  <a:lnTo>
                    <a:pt x="7549" y="49282"/>
                  </a:lnTo>
                  <a:close/>
                  <a:moveTo>
                    <a:pt x="42407" y="0"/>
                  </a:moveTo>
                  <a:lnTo>
                    <a:pt x="42407" y="0"/>
                  </a:lnTo>
                  <a:cubicBezTo>
                    <a:pt x="42218" y="43"/>
                    <a:pt x="42092" y="211"/>
                    <a:pt x="42092" y="400"/>
                  </a:cubicBezTo>
                  <a:cubicBezTo>
                    <a:pt x="41818" y="463"/>
                    <a:pt x="41587" y="631"/>
                    <a:pt x="41440" y="862"/>
                  </a:cubicBezTo>
                  <a:cubicBezTo>
                    <a:pt x="41335" y="1031"/>
                    <a:pt x="41209" y="1199"/>
                    <a:pt x="41061" y="1325"/>
                  </a:cubicBezTo>
                  <a:cubicBezTo>
                    <a:pt x="40830" y="1493"/>
                    <a:pt x="40641" y="1724"/>
                    <a:pt x="40515" y="1977"/>
                  </a:cubicBezTo>
                  <a:cubicBezTo>
                    <a:pt x="40473" y="2061"/>
                    <a:pt x="40389" y="2145"/>
                    <a:pt x="40283" y="2166"/>
                  </a:cubicBezTo>
                  <a:cubicBezTo>
                    <a:pt x="40220" y="2208"/>
                    <a:pt x="40115" y="2229"/>
                    <a:pt x="40073" y="2334"/>
                  </a:cubicBezTo>
                  <a:cubicBezTo>
                    <a:pt x="39947" y="2565"/>
                    <a:pt x="39674" y="2734"/>
                    <a:pt x="39611" y="3028"/>
                  </a:cubicBezTo>
                  <a:cubicBezTo>
                    <a:pt x="39611" y="3049"/>
                    <a:pt x="39548" y="3070"/>
                    <a:pt x="39527" y="3091"/>
                  </a:cubicBezTo>
                  <a:cubicBezTo>
                    <a:pt x="39527" y="3133"/>
                    <a:pt x="39485" y="3154"/>
                    <a:pt x="39464" y="3154"/>
                  </a:cubicBezTo>
                  <a:cubicBezTo>
                    <a:pt x="39443" y="3196"/>
                    <a:pt x="39485" y="3259"/>
                    <a:pt x="39400" y="3280"/>
                  </a:cubicBezTo>
                  <a:lnTo>
                    <a:pt x="39274" y="3217"/>
                  </a:lnTo>
                  <a:lnTo>
                    <a:pt x="39148" y="3406"/>
                  </a:lnTo>
                  <a:lnTo>
                    <a:pt x="39148" y="3617"/>
                  </a:lnTo>
                  <a:cubicBezTo>
                    <a:pt x="38875" y="3743"/>
                    <a:pt x="38812" y="4037"/>
                    <a:pt x="38538" y="4184"/>
                  </a:cubicBezTo>
                  <a:lnTo>
                    <a:pt x="38496" y="4142"/>
                  </a:lnTo>
                  <a:cubicBezTo>
                    <a:pt x="38454" y="4205"/>
                    <a:pt x="38454" y="4247"/>
                    <a:pt x="38412" y="4310"/>
                  </a:cubicBezTo>
                  <a:cubicBezTo>
                    <a:pt x="38265" y="4437"/>
                    <a:pt x="38139" y="4605"/>
                    <a:pt x="38055" y="4794"/>
                  </a:cubicBezTo>
                  <a:cubicBezTo>
                    <a:pt x="37971" y="5046"/>
                    <a:pt x="37782" y="5257"/>
                    <a:pt x="37529" y="5383"/>
                  </a:cubicBezTo>
                  <a:cubicBezTo>
                    <a:pt x="37382" y="5446"/>
                    <a:pt x="37298" y="5593"/>
                    <a:pt x="37277" y="5740"/>
                  </a:cubicBezTo>
                  <a:cubicBezTo>
                    <a:pt x="36878" y="5950"/>
                    <a:pt x="36520" y="6644"/>
                    <a:pt x="36352" y="7023"/>
                  </a:cubicBezTo>
                  <a:cubicBezTo>
                    <a:pt x="36016" y="7212"/>
                    <a:pt x="35847" y="7527"/>
                    <a:pt x="35553" y="7758"/>
                  </a:cubicBezTo>
                  <a:lnTo>
                    <a:pt x="35553" y="8032"/>
                  </a:lnTo>
                  <a:cubicBezTo>
                    <a:pt x="35490" y="8074"/>
                    <a:pt x="35448" y="8158"/>
                    <a:pt x="35385" y="8179"/>
                  </a:cubicBezTo>
                  <a:cubicBezTo>
                    <a:pt x="35343" y="8305"/>
                    <a:pt x="35322" y="8473"/>
                    <a:pt x="35133" y="8473"/>
                  </a:cubicBezTo>
                  <a:lnTo>
                    <a:pt x="35133" y="8620"/>
                  </a:lnTo>
                  <a:cubicBezTo>
                    <a:pt x="35069" y="8684"/>
                    <a:pt x="34985" y="8705"/>
                    <a:pt x="34943" y="8789"/>
                  </a:cubicBezTo>
                  <a:cubicBezTo>
                    <a:pt x="34901" y="8873"/>
                    <a:pt x="34838" y="8978"/>
                    <a:pt x="34775" y="9041"/>
                  </a:cubicBezTo>
                  <a:cubicBezTo>
                    <a:pt x="34502" y="9293"/>
                    <a:pt x="34292" y="9588"/>
                    <a:pt x="34144" y="9924"/>
                  </a:cubicBezTo>
                  <a:cubicBezTo>
                    <a:pt x="34123" y="9945"/>
                    <a:pt x="34102" y="9966"/>
                    <a:pt x="34081" y="9987"/>
                  </a:cubicBezTo>
                  <a:cubicBezTo>
                    <a:pt x="33934" y="10134"/>
                    <a:pt x="33808" y="10302"/>
                    <a:pt x="33703" y="10471"/>
                  </a:cubicBezTo>
                  <a:cubicBezTo>
                    <a:pt x="33577" y="10744"/>
                    <a:pt x="33387" y="10975"/>
                    <a:pt x="33156" y="11164"/>
                  </a:cubicBezTo>
                  <a:cubicBezTo>
                    <a:pt x="33114" y="11185"/>
                    <a:pt x="33114" y="11227"/>
                    <a:pt x="33093" y="11249"/>
                  </a:cubicBezTo>
                  <a:cubicBezTo>
                    <a:pt x="33030" y="11333"/>
                    <a:pt x="32946" y="11396"/>
                    <a:pt x="32862" y="11459"/>
                  </a:cubicBezTo>
                  <a:cubicBezTo>
                    <a:pt x="32652" y="11585"/>
                    <a:pt x="32504" y="11795"/>
                    <a:pt x="32441" y="12047"/>
                  </a:cubicBezTo>
                  <a:cubicBezTo>
                    <a:pt x="32357" y="12174"/>
                    <a:pt x="32189" y="12237"/>
                    <a:pt x="32147" y="12468"/>
                  </a:cubicBezTo>
                  <a:cubicBezTo>
                    <a:pt x="32236" y="12397"/>
                    <a:pt x="32279" y="12311"/>
                    <a:pt x="32354" y="12311"/>
                  </a:cubicBezTo>
                  <a:cubicBezTo>
                    <a:pt x="32368" y="12311"/>
                    <a:pt x="32383" y="12314"/>
                    <a:pt x="32399" y="12321"/>
                  </a:cubicBezTo>
                  <a:cubicBezTo>
                    <a:pt x="32399" y="12237"/>
                    <a:pt x="32441" y="12153"/>
                    <a:pt x="32525" y="12132"/>
                  </a:cubicBezTo>
                  <a:lnTo>
                    <a:pt x="32525" y="12132"/>
                  </a:lnTo>
                  <a:cubicBezTo>
                    <a:pt x="32547" y="12216"/>
                    <a:pt x="32504" y="12300"/>
                    <a:pt x="32399" y="12321"/>
                  </a:cubicBezTo>
                  <a:lnTo>
                    <a:pt x="32399" y="12426"/>
                  </a:lnTo>
                  <a:cubicBezTo>
                    <a:pt x="32231" y="12594"/>
                    <a:pt x="32063" y="12741"/>
                    <a:pt x="31916" y="12888"/>
                  </a:cubicBezTo>
                  <a:cubicBezTo>
                    <a:pt x="31874" y="12930"/>
                    <a:pt x="31874" y="13015"/>
                    <a:pt x="31853" y="13057"/>
                  </a:cubicBezTo>
                  <a:cubicBezTo>
                    <a:pt x="31811" y="13141"/>
                    <a:pt x="31769" y="13204"/>
                    <a:pt x="31727" y="13267"/>
                  </a:cubicBezTo>
                  <a:cubicBezTo>
                    <a:pt x="31714" y="13279"/>
                    <a:pt x="31695" y="13291"/>
                    <a:pt x="31673" y="13291"/>
                  </a:cubicBezTo>
                  <a:cubicBezTo>
                    <a:pt x="31657" y="13291"/>
                    <a:pt x="31639" y="13285"/>
                    <a:pt x="31621" y="13267"/>
                  </a:cubicBezTo>
                  <a:cubicBezTo>
                    <a:pt x="31579" y="13162"/>
                    <a:pt x="31769" y="13141"/>
                    <a:pt x="31727" y="13015"/>
                  </a:cubicBezTo>
                  <a:cubicBezTo>
                    <a:pt x="31712" y="13000"/>
                    <a:pt x="31686" y="12985"/>
                    <a:pt x="31665" y="12985"/>
                  </a:cubicBezTo>
                  <a:cubicBezTo>
                    <a:pt x="31657" y="12985"/>
                    <a:pt x="31649" y="12987"/>
                    <a:pt x="31642" y="12994"/>
                  </a:cubicBezTo>
                  <a:cubicBezTo>
                    <a:pt x="31516" y="13120"/>
                    <a:pt x="31411" y="13288"/>
                    <a:pt x="31369" y="13477"/>
                  </a:cubicBezTo>
                  <a:cubicBezTo>
                    <a:pt x="31390" y="13540"/>
                    <a:pt x="31432" y="13561"/>
                    <a:pt x="31390" y="13603"/>
                  </a:cubicBezTo>
                  <a:cubicBezTo>
                    <a:pt x="31327" y="13687"/>
                    <a:pt x="31180" y="13624"/>
                    <a:pt x="31117" y="13729"/>
                  </a:cubicBezTo>
                  <a:cubicBezTo>
                    <a:pt x="30970" y="13982"/>
                    <a:pt x="30717" y="14171"/>
                    <a:pt x="30717" y="14507"/>
                  </a:cubicBezTo>
                  <a:cubicBezTo>
                    <a:pt x="30717" y="14507"/>
                    <a:pt x="30675" y="14528"/>
                    <a:pt x="30675" y="14528"/>
                  </a:cubicBezTo>
                  <a:cubicBezTo>
                    <a:pt x="30633" y="14528"/>
                    <a:pt x="30612" y="14507"/>
                    <a:pt x="30612" y="14465"/>
                  </a:cubicBezTo>
                  <a:cubicBezTo>
                    <a:pt x="30486" y="14549"/>
                    <a:pt x="30360" y="14612"/>
                    <a:pt x="30360" y="14781"/>
                  </a:cubicBezTo>
                  <a:cubicBezTo>
                    <a:pt x="30402" y="14781"/>
                    <a:pt x="30486" y="14781"/>
                    <a:pt x="30486" y="14718"/>
                  </a:cubicBezTo>
                  <a:cubicBezTo>
                    <a:pt x="30486" y="14675"/>
                    <a:pt x="30528" y="14654"/>
                    <a:pt x="30570" y="14654"/>
                  </a:cubicBezTo>
                  <a:cubicBezTo>
                    <a:pt x="30600" y="14654"/>
                    <a:pt x="30630" y="14601"/>
                    <a:pt x="30653" y="14601"/>
                  </a:cubicBezTo>
                  <a:cubicBezTo>
                    <a:pt x="30662" y="14601"/>
                    <a:pt x="30669" y="14609"/>
                    <a:pt x="30675" y="14633"/>
                  </a:cubicBezTo>
                  <a:cubicBezTo>
                    <a:pt x="30675" y="14718"/>
                    <a:pt x="30612" y="14739"/>
                    <a:pt x="30570" y="14781"/>
                  </a:cubicBezTo>
                  <a:cubicBezTo>
                    <a:pt x="30444" y="14886"/>
                    <a:pt x="30339" y="14991"/>
                    <a:pt x="30234" y="15117"/>
                  </a:cubicBezTo>
                  <a:cubicBezTo>
                    <a:pt x="30223" y="15128"/>
                    <a:pt x="30213" y="15133"/>
                    <a:pt x="30205" y="15133"/>
                  </a:cubicBezTo>
                  <a:cubicBezTo>
                    <a:pt x="30197" y="15133"/>
                    <a:pt x="30192" y="15128"/>
                    <a:pt x="30192" y="15117"/>
                  </a:cubicBezTo>
                  <a:lnTo>
                    <a:pt x="30150" y="14991"/>
                  </a:lnTo>
                  <a:cubicBezTo>
                    <a:pt x="29982" y="15243"/>
                    <a:pt x="29834" y="15495"/>
                    <a:pt x="29708" y="15748"/>
                  </a:cubicBezTo>
                  <a:cubicBezTo>
                    <a:pt x="29687" y="15727"/>
                    <a:pt x="29603" y="15727"/>
                    <a:pt x="29624" y="15643"/>
                  </a:cubicBezTo>
                  <a:cubicBezTo>
                    <a:pt x="29645" y="15537"/>
                    <a:pt x="29834" y="15474"/>
                    <a:pt x="29708" y="15327"/>
                  </a:cubicBezTo>
                  <a:cubicBezTo>
                    <a:pt x="29666" y="15327"/>
                    <a:pt x="29624" y="15348"/>
                    <a:pt x="29603" y="15390"/>
                  </a:cubicBezTo>
                  <a:cubicBezTo>
                    <a:pt x="29540" y="15643"/>
                    <a:pt x="29393" y="15895"/>
                    <a:pt x="29435" y="16168"/>
                  </a:cubicBezTo>
                  <a:cubicBezTo>
                    <a:pt x="29309" y="16231"/>
                    <a:pt x="29330" y="16378"/>
                    <a:pt x="29204" y="16442"/>
                  </a:cubicBezTo>
                  <a:cubicBezTo>
                    <a:pt x="29056" y="16505"/>
                    <a:pt x="28972" y="16610"/>
                    <a:pt x="28930" y="16757"/>
                  </a:cubicBezTo>
                  <a:lnTo>
                    <a:pt x="28993" y="16862"/>
                  </a:lnTo>
                  <a:cubicBezTo>
                    <a:pt x="28930" y="16904"/>
                    <a:pt x="28867" y="16967"/>
                    <a:pt x="28804" y="17030"/>
                  </a:cubicBezTo>
                  <a:cubicBezTo>
                    <a:pt x="28636" y="17283"/>
                    <a:pt x="28363" y="17451"/>
                    <a:pt x="28363" y="17766"/>
                  </a:cubicBezTo>
                  <a:cubicBezTo>
                    <a:pt x="28279" y="17892"/>
                    <a:pt x="28173" y="17955"/>
                    <a:pt x="28110" y="18060"/>
                  </a:cubicBezTo>
                  <a:cubicBezTo>
                    <a:pt x="27984" y="18250"/>
                    <a:pt x="27879" y="18439"/>
                    <a:pt x="27795" y="18649"/>
                  </a:cubicBezTo>
                  <a:cubicBezTo>
                    <a:pt x="27753" y="18733"/>
                    <a:pt x="27711" y="18859"/>
                    <a:pt x="27606" y="18880"/>
                  </a:cubicBezTo>
                  <a:cubicBezTo>
                    <a:pt x="27459" y="18922"/>
                    <a:pt x="27438" y="19049"/>
                    <a:pt x="27375" y="19175"/>
                  </a:cubicBezTo>
                  <a:cubicBezTo>
                    <a:pt x="27290" y="19406"/>
                    <a:pt x="27143" y="19616"/>
                    <a:pt x="26975" y="19784"/>
                  </a:cubicBezTo>
                  <a:cubicBezTo>
                    <a:pt x="26660" y="20100"/>
                    <a:pt x="26386" y="20499"/>
                    <a:pt x="26197" y="20920"/>
                  </a:cubicBezTo>
                  <a:cubicBezTo>
                    <a:pt x="26176" y="20983"/>
                    <a:pt x="26134" y="21025"/>
                    <a:pt x="26113" y="21088"/>
                  </a:cubicBezTo>
                  <a:cubicBezTo>
                    <a:pt x="26104" y="21082"/>
                    <a:pt x="26095" y="21079"/>
                    <a:pt x="26087" y="21079"/>
                  </a:cubicBezTo>
                  <a:cubicBezTo>
                    <a:pt x="26054" y="21079"/>
                    <a:pt x="26032" y="21127"/>
                    <a:pt x="26000" y="21127"/>
                  </a:cubicBezTo>
                  <a:cubicBezTo>
                    <a:pt x="25990" y="21127"/>
                    <a:pt x="25979" y="21122"/>
                    <a:pt x="25966" y="21109"/>
                  </a:cubicBezTo>
                  <a:cubicBezTo>
                    <a:pt x="25945" y="21025"/>
                    <a:pt x="26071" y="21004"/>
                    <a:pt x="26071" y="20920"/>
                  </a:cubicBezTo>
                  <a:cubicBezTo>
                    <a:pt x="26043" y="20906"/>
                    <a:pt x="26013" y="20899"/>
                    <a:pt x="25983" y="20899"/>
                  </a:cubicBezTo>
                  <a:cubicBezTo>
                    <a:pt x="25924" y="20899"/>
                    <a:pt x="25868" y="20927"/>
                    <a:pt x="25840" y="20983"/>
                  </a:cubicBezTo>
                  <a:cubicBezTo>
                    <a:pt x="25819" y="21046"/>
                    <a:pt x="25819" y="21109"/>
                    <a:pt x="25840" y="21172"/>
                  </a:cubicBezTo>
                  <a:cubicBezTo>
                    <a:pt x="25882" y="21235"/>
                    <a:pt x="25945" y="21193"/>
                    <a:pt x="25945" y="21235"/>
                  </a:cubicBezTo>
                  <a:cubicBezTo>
                    <a:pt x="25882" y="21403"/>
                    <a:pt x="25777" y="21550"/>
                    <a:pt x="25651" y="21677"/>
                  </a:cubicBezTo>
                  <a:cubicBezTo>
                    <a:pt x="25608" y="21698"/>
                    <a:pt x="25587" y="21761"/>
                    <a:pt x="25566" y="21803"/>
                  </a:cubicBezTo>
                  <a:cubicBezTo>
                    <a:pt x="25503" y="21971"/>
                    <a:pt x="25356" y="22118"/>
                    <a:pt x="25314" y="22307"/>
                  </a:cubicBezTo>
                  <a:cubicBezTo>
                    <a:pt x="25272" y="22391"/>
                    <a:pt x="25209" y="22476"/>
                    <a:pt x="25125" y="22539"/>
                  </a:cubicBezTo>
                  <a:cubicBezTo>
                    <a:pt x="24999" y="22623"/>
                    <a:pt x="24915" y="22749"/>
                    <a:pt x="24873" y="22896"/>
                  </a:cubicBezTo>
                  <a:cubicBezTo>
                    <a:pt x="24768" y="23064"/>
                    <a:pt x="24662" y="23211"/>
                    <a:pt x="24515" y="23338"/>
                  </a:cubicBezTo>
                  <a:cubicBezTo>
                    <a:pt x="24347" y="23506"/>
                    <a:pt x="24221" y="23674"/>
                    <a:pt x="24095" y="23842"/>
                  </a:cubicBezTo>
                  <a:cubicBezTo>
                    <a:pt x="23948" y="24052"/>
                    <a:pt x="23779" y="24242"/>
                    <a:pt x="23569" y="24368"/>
                  </a:cubicBezTo>
                  <a:cubicBezTo>
                    <a:pt x="23464" y="24431"/>
                    <a:pt x="23401" y="24557"/>
                    <a:pt x="23422" y="24662"/>
                  </a:cubicBezTo>
                  <a:cubicBezTo>
                    <a:pt x="23548" y="24620"/>
                    <a:pt x="23527" y="24473"/>
                    <a:pt x="23653" y="24431"/>
                  </a:cubicBezTo>
                  <a:lnTo>
                    <a:pt x="23653" y="24725"/>
                  </a:lnTo>
                  <a:cubicBezTo>
                    <a:pt x="23569" y="24788"/>
                    <a:pt x="23485" y="24872"/>
                    <a:pt x="23401" y="24956"/>
                  </a:cubicBezTo>
                  <a:cubicBezTo>
                    <a:pt x="23359" y="24998"/>
                    <a:pt x="23317" y="24977"/>
                    <a:pt x="23275" y="25062"/>
                  </a:cubicBezTo>
                  <a:cubicBezTo>
                    <a:pt x="23170" y="25272"/>
                    <a:pt x="23022" y="25461"/>
                    <a:pt x="22833" y="25608"/>
                  </a:cubicBezTo>
                  <a:cubicBezTo>
                    <a:pt x="22749" y="25629"/>
                    <a:pt x="22686" y="25713"/>
                    <a:pt x="22665" y="25776"/>
                  </a:cubicBezTo>
                  <a:cubicBezTo>
                    <a:pt x="22623" y="25903"/>
                    <a:pt x="22497" y="25966"/>
                    <a:pt x="22497" y="26092"/>
                  </a:cubicBezTo>
                  <a:cubicBezTo>
                    <a:pt x="22518" y="26218"/>
                    <a:pt x="22350" y="26260"/>
                    <a:pt x="22413" y="26407"/>
                  </a:cubicBezTo>
                  <a:cubicBezTo>
                    <a:pt x="22434" y="26449"/>
                    <a:pt x="22392" y="26470"/>
                    <a:pt x="22245" y="26554"/>
                  </a:cubicBezTo>
                  <a:cubicBezTo>
                    <a:pt x="22224" y="26449"/>
                    <a:pt x="22392" y="26428"/>
                    <a:pt x="22350" y="26323"/>
                  </a:cubicBezTo>
                  <a:cubicBezTo>
                    <a:pt x="22337" y="26297"/>
                    <a:pt x="22316" y="26279"/>
                    <a:pt x="22292" y="26279"/>
                  </a:cubicBezTo>
                  <a:cubicBezTo>
                    <a:pt x="22277" y="26279"/>
                    <a:pt x="22261" y="26286"/>
                    <a:pt x="22245" y="26302"/>
                  </a:cubicBezTo>
                  <a:cubicBezTo>
                    <a:pt x="22203" y="26344"/>
                    <a:pt x="22182" y="26386"/>
                    <a:pt x="22160" y="26449"/>
                  </a:cubicBezTo>
                  <a:cubicBezTo>
                    <a:pt x="22076" y="26849"/>
                    <a:pt x="21866" y="27227"/>
                    <a:pt x="21551" y="27479"/>
                  </a:cubicBezTo>
                  <a:cubicBezTo>
                    <a:pt x="21551" y="27669"/>
                    <a:pt x="21488" y="27858"/>
                    <a:pt x="21362" y="28005"/>
                  </a:cubicBezTo>
                  <a:cubicBezTo>
                    <a:pt x="21350" y="28008"/>
                    <a:pt x="21339" y="28009"/>
                    <a:pt x="21329" y="28009"/>
                  </a:cubicBezTo>
                  <a:cubicBezTo>
                    <a:pt x="21271" y="28009"/>
                    <a:pt x="21247" y="27963"/>
                    <a:pt x="21193" y="27963"/>
                  </a:cubicBezTo>
                  <a:cubicBezTo>
                    <a:pt x="21025" y="28152"/>
                    <a:pt x="21025" y="28152"/>
                    <a:pt x="20983" y="28320"/>
                  </a:cubicBezTo>
                  <a:cubicBezTo>
                    <a:pt x="20894" y="28288"/>
                    <a:pt x="20839" y="28268"/>
                    <a:pt x="20801" y="28268"/>
                  </a:cubicBezTo>
                  <a:cubicBezTo>
                    <a:pt x="20742" y="28268"/>
                    <a:pt x="20727" y="28318"/>
                    <a:pt x="20689" y="28446"/>
                  </a:cubicBezTo>
                  <a:cubicBezTo>
                    <a:pt x="20752" y="28446"/>
                    <a:pt x="20794" y="28489"/>
                    <a:pt x="20857" y="28510"/>
                  </a:cubicBezTo>
                  <a:lnTo>
                    <a:pt x="20899" y="28383"/>
                  </a:lnTo>
                  <a:cubicBezTo>
                    <a:pt x="20941" y="28446"/>
                    <a:pt x="20941" y="28510"/>
                    <a:pt x="20920" y="28552"/>
                  </a:cubicBezTo>
                  <a:lnTo>
                    <a:pt x="20415" y="29014"/>
                  </a:lnTo>
                  <a:cubicBezTo>
                    <a:pt x="20394" y="29140"/>
                    <a:pt x="20521" y="29245"/>
                    <a:pt x="20436" y="29372"/>
                  </a:cubicBezTo>
                  <a:cubicBezTo>
                    <a:pt x="20500" y="29393"/>
                    <a:pt x="20521" y="29435"/>
                    <a:pt x="20479" y="29477"/>
                  </a:cubicBezTo>
                  <a:cubicBezTo>
                    <a:pt x="20415" y="29540"/>
                    <a:pt x="20394" y="29603"/>
                    <a:pt x="20310" y="29624"/>
                  </a:cubicBezTo>
                  <a:lnTo>
                    <a:pt x="20289" y="29666"/>
                  </a:lnTo>
                  <a:cubicBezTo>
                    <a:pt x="20142" y="29834"/>
                    <a:pt x="19995" y="29981"/>
                    <a:pt x="19848" y="30149"/>
                  </a:cubicBezTo>
                  <a:cubicBezTo>
                    <a:pt x="19722" y="30276"/>
                    <a:pt x="19617" y="30402"/>
                    <a:pt x="19511" y="30528"/>
                  </a:cubicBezTo>
                  <a:cubicBezTo>
                    <a:pt x="19406" y="30654"/>
                    <a:pt x="19364" y="30801"/>
                    <a:pt x="19385" y="30948"/>
                  </a:cubicBezTo>
                  <a:cubicBezTo>
                    <a:pt x="19301" y="30948"/>
                    <a:pt x="19238" y="31032"/>
                    <a:pt x="19217" y="31138"/>
                  </a:cubicBezTo>
                  <a:cubicBezTo>
                    <a:pt x="19217" y="31138"/>
                    <a:pt x="19322" y="31180"/>
                    <a:pt x="19259" y="31264"/>
                  </a:cubicBezTo>
                  <a:cubicBezTo>
                    <a:pt x="18965" y="31390"/>
                    <a:pt x="18691" y="31600"/>
                    <a:pt x="18502" y="31852"/>
                  </a:cubicBezTo>
                  <a:cubicBezTo>
                    <a:pt x="18544" y="31958"/>
                    <a:pt x="18565" y="32084"/>
                    <a:pt x="18523" y="32189"/>
                  </a:cubicBezTo>
                  <a:lnTo>
                    <a:pt x="18418" y="32189"/>
                  </a:lnTo>
                  <a:cubicBezTo>
                    <a:pt x="18418" y="32147"/>
                    <a:pt x="18439" y="32105"/>
                    <a:pt x="18397" y="32063"/>
                  </a:cubicBezTo>
                  <a:cubicBezTo>
                    <a:pt x="18229" y="32231"/>
                    <a:pt x="18166" y="32462"/>
                    <a:pt x="17977" y="32609"/>
                  </a:cubicBezTo>
                  <a:cubicBezTo>
                    <a:pt x="18040" y="32735"/>
                    <a:pt x="17914" y="32820"/>
                    <a:pt x="17935" y="32925"/>
                  </a:cubicBezTo>
                  <a:cubicBezTo>
                    <a:pt x="17935" y="32935"/>
                    <a:pt x="17940" y="32935"/>
                    <a:pt x="17948" y="32935"/>
                  </a:cubicBezTo>
                  <a:cubicBezTo>
                    <a:pt x="17956" y="32935"/>
                    <a:pt x="17966" y="32935"/>
                    <a:pt x="17977" y="32946"/>
                  </a:cubicBezTo>
                  <a:cubicBezTo>
                    <a:pt x="17977" y="32988"/>
                    <a:pt x="17956" y="32988"/>
                    <a:pt x="17935" y="32988"/>
                  </a:cubicBezTo>
                  <a:cubicBezTo>
                    <a:pt x="17935" y="33030"/>
                    <a:pt x="17893" y="33051"/>
                    <a:pt x="17872" y="33051"/>
                  </a:cubicBezTo>
                  <a:cubicBezTo>
                    <a:pt x="17872" y="33240"/>
                    <a:pt x="17745" y="33261"/>
                    <a:pt x="17598" y="33345"/>
                  </a:cubicBezTo>
                  <a:cubicBezTo>
                    <a:pt x="17451" y="33450"/>
                    <a:pt x="17367" y="33597"/>
                    <a:pt x="17220" y="33682"/>
                  </a:cubicBezTo>
                  <a:cubicBezTo>
                    <a:pt x="17157" y="33703"/>
                    <a:pt x="17220" y="33787"/>
                    <a:pt x="17157" y="33850"/>
                  </a:cubicBezTo>
                  <a:cubicBezTo>
                    <a:pt x="17148" y="33847"/>
                    <a:pt x="17139" y="33846"/>
                    <a:pt x="17130" y="33846"/>
                  </a:cubicBezTo>
                  <a:cubicBezTo>
                    <a:pt x="17076" y="33846"/>
                    <a:pt x="17019" y="33895"/>
                    <a:pt x="16946" y="33913"/>
                  </a:cubicBezTo>
                  <a:lnTo>
                    <a:pt x="16904" y="34018"/>
                  </a:lnTo>
                  <a:cubicBezTo>
                    <a:pt x="16924" y="34042"/>
                    <a:pt x="16941" y="34051"/>
                    <a:pt x="16957" y="34051"/>
                  </a:cubicBezTo>
                  <a:cubicBezTo>
                    <a:pt x="16998" y="34051"/>
                    <a:pt x="17032" y="33996"/>
                    <a:pt x="17081" y="33996"/>
                  </a:cubicBezTo>
                  <a:cubicBezTo>
                    <a:pt x="17098" y="33996"/>
                    <a:pt x="17115" y="34002"/>
                    <a:pt x="17136" y="34018"/>
                  </a:cubicBezTo>
                  <a:cubicBezTo>
                    <a:pt x="16946" y="34186"/>
                    <a:pt x="16799" y="34417"/>
                    <a:pt x="16736" y="34670"/>
                  </a:cubicBezTo>
                  <a:cubicBezTo>
                    <a:pt x="16736" y="34691"/>
                    <a:pt x="16715" y="34733"/>
                    <a:pt x="16694" y="34754"/>
                  </a:cubicBezTo>
                  <a:cubicBezTo>
                    <a:pt x="16589" y="34859"/>
                    <a:pt x="16484" y="34964"/>
                    <a:pt x="16379" y="35090"/>
                  </a:cubicBezTo>
                  <a:cubicBezTo>
                    <a:pt x="16274" y="35195"/>
                    <a:pt x="16253" y="35363"/>
                    <a:pt x="16148" y="35490"/>
                  </a:cubicBezTo>
                  <a:cubicBezTo>
                    <a:pt x="15958" y="35721"/>
                    <a:pt x="15811" y="35973"/>
                    <a:pt x="15685" y="36247"/>
                  </a:cubicBezTo>
                  <a:cubicBezTo>
                    <a:pt x="15286" y="36394"/>
                    <a:pt x="15264" y="36814"/>
                    <a:pt x="15033" y="37066"/>
                  </a:cubicBezTo>
                  <a:cubicBezTo>
                    <a:pt x="15096" y="37214"/>
                    <a:pt x="15159" y="37340"/>
                    <a:pt x="14991" y="37466"/>
                  </a:cubicBezTo>
                  <a:cubicBezTo>
                    <a:pt x="14970" y="37466"/>
                    <a:pt x="14970" y="37508"/>
                    <a:pt x="14970" y="37529"/>
                  </a:cubicBezTo>
                  <a:cubicBezTo>
                    <a:pt x="14886" y="37718"/>
                    <a:pt x="14760" y="37907"/>
                    <a:pt x="14634" y="38055"/>
                  </a:cubicBezTo>
                  <a:cubicBezTo>
                    <a:pt x="14550" y="38055"/>
                    <a:pt x="14508" y="38013"/>
                    <a:pt x="14487" y="37949"/>
                  </a:cubicBezTo>
                  <a:cubicBezTo>
                    <a:pt x="14339" y="37992"/>
                    <a:pt x="14466" y="38118"/>
                    <a:pt x="14402" y="38160"/>
                  </a:cubicBezTo>
                  <a:cubicBezTo>
                    <a:pt x="14234" y="38244"/>
                    <a:pt x="14087" y="38412"/>
                    <a:pt x="14045" y="38622"/>
                  </a:cubicBezTo>
                  <a:cubicBezTo>
                    <a:pt x="14108" y="38643"/>
                    <a:pt x="14108" y="38685"/>
                    <a:pt x="14087" y="38727"/>
                  </a:cubicBezTo>
                  <a:cubicBezTo>
                    <a:pt x="14003" y="38833"/>
                    <a:pt x="13940" y="38938"/>
                    <a:pt x="13898" y="39043"/>
                  </a:cubicBezTo>
                  <a:cubicBezTo>
                    <a:pt x="13856" y="39190"/>
                    <a:pt x="13730" y="39232"/>
                    <a:pt x="13646" y="39337"/>
                  </a:cubicBezTo>
                  <a:cubicBezTo>
                    <a:pt x="13583" y="39421"/>
                    <a:pt x="13562" y="39589"/>
                    <a:pt x="13414" y="39610"/>
                  </a:cubicBezTo>
                  <a:cubicBezTo>
                    <a:pt x="13309" y="39779"/>
                    <a:pt x="13162" y="39926"/>
                    <a:pt x="13162" y="40136"/>
                  </a:cubicBezTo>
                  <a:cubicBezTo>
                    <a:pt x="13099" y="40220"/>
                    <a:pt x="12994" y="40283"/>
                    <a:pt x="12973" y="40409"/>
                  </a:cubicBezTo>
                  <a:cubicBezTo>
                    <a:pt x="12922" y="40371"/>
                    <a:pt x="12879" y="40341"/>
                    <a:pt x="12835" y="40341"/>
                  </a:cubicBezTo>
                  <a:cubicBezTo>
                    <a:pt x="12805" y="40341"/>
                    <a:pt x="12775" y="40355"/>
                    <a:pt x="12742" y="40388"/>
                  </a:cubicBezTo>
                  <a:lnTo>
                    <a:pt x="12847" y="40451"/>
                  </a:lnTo>
                  <a:cubicBezTo>
                    <a:pt x="12868" y="40493"/>
                    <a:pt x="12868" y="40535"/>
                    <a:pt x="12847" y="40578"/>
                  </a:cubicBezTo>
                  <a:lnTo>
                    <a:pt x="12763" y="40535"/>
                  </a:lnTo>
                  <a:cubicBezTo>
                    <a:pt x="12742" y="40704"/>
                    <a:pt x="12657" y="40851"/>
                    <a:pt x="12573" y="40977"/>
                  </a:cubicBezTo>
                  <a:cubicBezTo>
                    <a:pt x="12489" y="41103"/>
                    <a:pt x="12363" y="41208"/>
                    <a:pt x="12237" y="41313"/>
                  </a:cubicBezTo>
                  <a:cubicBezTo>
                    <a:pt x="12090" y="41397"/>
                    <a:pt x="12048" y="41545"/>
                    <a:pt x="11943" y="41629"/>
                  </a:cubicBezTo>
                  <a:cubicBezTo>
                    <a:pt x="11964" y="41755"/>
                    <a:pt x="12069" y="41671"/>
                    <a:pt x="12111" y="41755"/>
                  </a:cubicBezTo>
                  <a:lnTo>
                    <a:pt x="12111" y="41944"/>
                  </a:lnTo>
                  <a:cubicBezTo>
                    <a:pt x="11880" y="42112"/>
                    <a:pt x="11690" y="42323"/>
                    <a:pt x="11543" y="42575"/>
                  </a:cubicBezTo>
                  <a:cubicBezTo>
                    <a:pt x="11522" y="42533"/>
                    <a:pt x="11501" y="42512"/>
                    <a:pt x="11459" y="42449"/>
                  </a:cubicBezTo>
                  <a:cubicBezTo>
                    <a:pt x="11438" y="42617"/>
                    <a:pt x="11270" y="42701"/>
                    <a:pt x="11354" y="42911"/>
                  </a:cubicBezTo>
                  <a:cubicBezTo>
                    <a:pt x="11396" y="42827"/>
                    <a:pt x="11396" y="42722"/>
                    <a:pt x="11501" y="42722"/>
                  </a:cubicBezTo>
                  <a:cubicBezTo>
                    <a:pt x="11480" y="42869"/>
                    <a:pt x="11375" y="43016"/>
                    <a:pt x="11249" y="43079"/>
                  </a:cubicBezTo>
                  <a:cubicBezTo>
                    <a:pt x="11333" y="43100"/>
                    <a:pt x="11312" y="43164"/>
                    <a:pt x="11312" y="43248"/>
                  </a:cubicBezTo>
                  <a:cubicBezTo>
                    <a:pt x="11123" y="43353"/>
                    <a:pt x="11081" y="43584"/>
                    <a:pt x="10955" y="43752"/>
                  </a:cubicBezTo>
                  <a:cubicBezTo>
                    <a:pt x="10828" y="43899"/>
                    <a:pt x="10744" y="44089"/>
                    <a:pt x="10576" y="44278"/>
                  </a:cubicBezTo>
                  <a:cubicBezTo>
                    <a:pt x="10576" y="44131"/>
                    <a:pt x="10660" y="44047"/>
                    <a:pt x="10639" y="43941"/>
                  </a:cubicBezTo>
                  <a:cubicBezTo>
                    <a:pt x="10618" y="43941"/>
                    <a:pt x="10597" y="43936"/>
                    <a:pt x="10576" y="43936"/>
                  </a:cubicBezTo>
                  <a:cubicBezTo>
                    <a:pt x="10555" y="43936"/>
                    <a:pt x="10534" y="43941"/>
                    <a:pt x="10513" y="43962"/>
                  </a:cubicBezTo>
                  <a:cubicBezTo>
                    <a:pt x="10387" y="44173"/>
                    <a:pt x="10282" y="44383"/>
                    <a:pt x="10219" y="44614"/>
                  </a:cubicBezTo>
                  <a:cubicBezTo>
                    <a:pt x="10226" y="44615"/>
                    <a:pt x="10234" y="44616"/>
                    <a:pt x="10240" y="44616"/>
                  </a:cubicBezTo>
                  <a:cubicBezTo>
                    <a:pt x="10355" y="44616"/>
                    <a:pt x="10333" y="44465"/>
                    <a:pt x="10431" y="44465"/>
                  </a:cubicBezTo>
                  <a:cubicBezTo>
                    <a:pt x="10437" y="44465"/>
                    <a:pt x="10443" y="44466"/>
                    <a:pt x="10450" y="44467"/>
                  </a:cubicBezTo>
                  <a:cubicBezTo>
                    <a:pt x="10429" y="44656"/>
                    <a:pt x="10366" y="44845"/>
                    <a:pt x="10240" y="44993"/>
                  </a:cubicBezTo>
                  <a:lnTo>
                    <a:pt x="10177" y="44951"/>
                  </a:lnTo>
                  <a:lnTo>
                    <a:pt x="9945" y="45140"/>
                  </a:lnTo>
                  <a:cubicBezTo>
                    <a:pt x="9966" y="45287"/>
                    <a:pt x="9945" y="45413"/>
                    <a:pt x="9882" y="45518"/>
                  </a:cubicBezTo>
                  <a:cubicBezTo>
                    <a:pt x="9756" y="45729"/>
                    <a:pt x="9651" y="45960"/>
                    <a:pt x="9567" y="46191"/>
                  </a:cubicBezTo>
                  <a:lnTo>
                    <a:pt x="9483" y="46044"/>
                  </a:lnTo>
                  <a:lnTo>
                    <a:pt x="9315" y="46212"/>
                  </a:lnTo>
                  <a:cubicBezTo>
                    <a:pt x="9420" y="46485"/>
                    <a:pt x="9188" y="46633"/>
                    <a:pt x="9146" y="46864"/>
                  </a:cubicBezTo>
                  <a:cubicBezTo>
                    <a:pt x="9083" y="47095"/>
                    <a:pt x="8936" y="47284"/>
                    <a:pt x="8726" y="47389"/>
                  </a:cubicBezTo>
                  <a:lnTo>
                    <a:pt x="8768" y="47453"/>
                  </a:lnTo>
                  <a:cubicBezTo>
                    <a:pt x="8663" y="47495"/>
                    <a:pt x="8600" y="47579"/>
                    <a:pt x="8579" y="47684"/>
                  </a:cubicBezTo>
                  <a:cubicBezTo>
                    <a:pt x="8558" y="47831"/>
                    <a:pt x="8474" y="47978"/>
                    <a:pt x="8369" y="48104"/>
                  </a:cubicBezTo>
                  <a:cubicBezTo>
                    <a:pt x="8179" y="48315"/>
                    <a:pt x="7990" y="48546"/>
                    <a:pt x="7843" y="48777"/>
                  </a:cubicBezTo>
                  <a:lnTo>
                    <a:pt x="7843" y="48924"/>
                  </a:lnTo>
                  <a:cubicBezTo>
                    <a:pt x="7738" y="49113"/>
                    <a:pt x="7528" y="49092"/>
                    <a:pt x="7422" y="49240"/>
                  </a:cubicBezTo>
                  <a:cubicBezTo>
                    <a:pt x="7401" y="49303"/>
                    <a:pt x="7422" y="49387"/>
                    <a:pt x="7443" y="49450"/>
                  </a:cubicBezTo>
                  <a:lnTo>
                    <a:pt x="7545" y="49409"/>
                  </a:lnTo>
                  <a:lnTo>
                    <a:pt x="7545" y="49409"/>
                  </a:lnTo>
                  <a:cubicBezTo>
                    <a:pt x="7494" y="49666"/>
                    <a:pt x="7272" y="49773"/>
                    <a:pt x="7170" y="50039"/>
                  </a:cubicBezTo>
                  <a:lnTo>
                    <a:pt x="7170" y="50291"/>
                  </a:lnTo>
                  <a:lnTo>
                    <a:pt x="7086" y="50354"/>
                  </a:lnTo>
                  <a:cubicBezTo>
                    <a:pt x="7002" y="50606"/>
                    <a:pt x="6939" y="50858"/>
                    <a:pt x="6666" y="51006"/>
                  </a:cubicBezTo>
                  <a:cubicBezTo>
                    <a:pt x="6623" y="51027"/>
                    <a:pt x="6581" y="51069"/>
                    <a:pt x="6518" y="51090"/>
                  </a:cubicBezTo>
                  <a:cubicBezTo>
                    <a:pt x="6413" y="51153"/>
                    <a:pt x="6350" y="51258"/>
                    <a:pt x="6329" y="51384"/>
                  </a:cubicBezTo>
                  <a:cubicBezTo>
                    <a:pt x="6329" y="51489"/>
                    <a:pt x="6224" y="51594"/>
                    <a:pt x="6245" y="51699"/>
                  </a:cubicBezTo>
                  <a:cubicBezTo>
                    <a:pt x="6256" y="51699"/>
                    <a:pt x="6266" y="51694"/>
                    <a:pt x="6274" y="51694"/>
                  </a:cubicBezTo>
                  <a:cubicBezTo>
                    <a:pt x="6282" y="51694"/>
                    <a:pt x="6287" y="51699"/>
                    <a:pt x="6287" y="51720"/>
                  </a:cubicBezTo>
                  <a:cubicBezTo>
                    <a:pt x="6308" y="51763"/>
                    <a:pt x="6266" y="51763"/>
                    <a:pt x="6245" y="51763"/>
                  </a:cubicBezTo>
                  <a:cubicBezTo>
                    <a:pt x="6224" y="51910"/>
                    <a:pt x="6140" y="52057"/>
                    <a:pt x="6014" y="52141"/>
                  </a:cubicBezTo>
                  <a:cubicBezTo>
                    <a:pt x="5972" y="52225"/>
                    <a:pt x="6035" y="52309"/>
                    <a:pt x="5972" y="52372"/>
                  </a:cubicBezTo>
                  <a:cubicBezTo>
                    <a:pt x="5940" y="52356"/>
                    <a:pt x="5908" y="52316"/>
                    <a:pt x="5876" y="52316"/>
                  </a:cubicBezTo>
                  <a:cubicBezTo>
                    <a:pt x="5866" y="52316"/>
                    <a:pt x="5856" y="52320"/>
                    <a:pt x="5846" y="52330"/>
                  </a:cubicBezTo>
                  <a:cubicBezTo>
                    <a:pt x="5804" y="52372"/>
                    <a:pt x="5825" y="52435"/>
                    <a:pt x="5825" y="52498"/>
                  </a:cubicBezTo>
                  <a:cubicBezTo>
                    <a:pt x="5825" y="52503"/>
                    <a:pt x="5826" y="52505"/>
                    <a:pt x="5828" y="52505"/>
                  </a:cubicBezTo>
                  <a:cubicBezTo>
                    <a:pt x="5831" y="52505"/>
                    <a:pt x="5837" y="52500"/>
                    <a:pt x="5844" y="52500"/>
                  </a:cubicBezTo>
                  <a:cubicBezTo>
                    <a:pt x="5851" y="52500"/>
                    <a:pt x="5859" y="52504"/>
                    <a:pt x="5867" y="52519"/>
                  </a:cubicBezTo>
                  <a:cubicBezTo>
                    <a:pt x="5867" y="52561"/>
                    <a:pt x="5846" y="52561"/>
                    <a:pt x="5825" y="52561"/>
                  </a:cubicBezTo>
                  <a:cubicBezTo>
                    <a:pt x="5825" y="52688"/>
                    <a:pt x="5783" y="52835"/>
                    <a:pt x="5740" y="52961"/>
                  </a:cubicBezTo>
                  <a:cubicBezTo>
                    <a:pt x="5614" y="53108"/>
                    <a:pt x="5425" y="53108"/>
                    <a:pt x="5278" y="53192"/>
                  </a:cubicBezTo>
                  <a:lnTo>
                    <a:pt x="5131" y="53487"/>
                  </a:lnTo>
                  <a:cubicBezTo>
                    <a:pt x="5152" y="53571"/>
                    <a:pt x="5236" y="53529"/>
                    <a:pt x="5278" y="53613"/>
                  </a:cubicBezTo>
                  <a:cubicBezTo>
                    <a:pt x="5173" y="53865"/>
                    <a:pt x="5005" y="54075"/>
                    <a:pt x="4815" y="54264"/>
                  </a:cubicBezTo>
                  <a:lnTo>
                    <a:pt x="4815" y="54412"/>
                  </a:lnTo>
                  <a:cubicBezTo>
                    <a:pt x="4826" y="54412"/>
                    <a:pt x="4836" y="54406"/>
                    <a:pt x="4844" y="54406"/>
                  </a:cubicBezTo>
                  <a:cubicBezTo>
                    <a:pt x="4852" y="54406"/>
                    <a:pt x="4857" y="54412"/>
                    <a:pt x="4857" y="54433"/>
                  </a:cubicBezTo>
                  <a:cubicBezTo>
                    <a:pt x="4878" y="54475"/>
                    <a:pt x="4836" y="54475"/>
                    <a:pt x="4815" y="54475"/>
                  </a:cubicBezTo>
                  <a:cubicBezTo>
                    <a:pt x="4815" y="54517"/>
                    <a:pt x="4794" y="54538"/>
                    <a:pt x="4752" y="54538"/>
                  </a:cubicBezTo>
                  <a:cubicBezTo>
                    <a:pt x="4752" y="54622"/>
                    <a:pt x="4647" y="54643"/>
                    <a:pt x="4584" y="54685"/>
                  </a:cubicBezTo>
                  <a:cubicBezTo>
                    <a:pt x="4563" y="54811"/>
                    <a:pt x="4521" y="54937"/>
                    <a:pt x="4458" y="55042"/>
                  </a:cubicBezTo>
                  <a:cubicBezTo>
                    <a:pt x="4290" y="55232"/>
                    <a:pt x="4164" y="55442"/>
                    <a:pt x="4016" y="55652"/>
                  </a:cubicBezTo>
                  <a:cubicBezTo>
                    <a:pt x="3932" y="55757"/>
                    <a:pt x="3869" y="55862"/>
                    <a:pt x="3806" y="55988"/>
                  </a:cubicBezTo>
                  <a:cubicBezTo>
                    <a:pt x="3775" y="55988"/>
                    <a:pt x="3755" y="55953"/>
                    <a:pt x="3720" y="55953"/>
                  </a:cubicBezTo>
                  <a:cubicBezTo>
                    <a:pt x="3709" y="55953"/>
                    <a:pt x="3696" y="55957"/>
                    <a:pt x="3680" y="55967"/>
                  </a:cubicBezTo>
                  <a:cubicBezTo>
                    <a:pt x="3638" y="56009"/>
                    <a:pt x="3617" y="56073"/>
                    <a:pt x="3575" y="56136"/>
                  </a:cubicBezTo>
                  <a:cubicBezTo>
                    <a:pt x="3596" y="56146"/>
                    <a:pt x="3617" y="56146"/>
                    <a:pt x="3635" y="56146"/>
                  </a:cubicBezTo>
                  <a:cubicBezTo>
                    <a:pt x="3654" y="56146"/>
                    <a:pt x="3670" y="56146"/>
                    <a:pt x="3680" y="56157"/>
                  </a:cubicBezTo>
                  <a:cubicBezTo>
                    <a:pt x="3680" y="56325"/>
                    <a:pt x="3575" y="56472"/>
                    <a:pt x="3428" y="56535"/>
                  </a:cubicBezTo>
                  <a:lnTo>
                    <a:pt x="3281" y="56787"/>
                  </a:lnTo>
                  <a:cubicBezTo>
                    <a:pt x="3281" y="56871"/>
                    <a:pt x="3281" y="56935"/>
                    <a:pt x="3281" y="56998"/>
                  </a:cubicBezTo>
                  <a:cubicBezTo>
                    <a:pt x="3302" y="57082"/>
                    <a:pt x="3218" y="57145"/>
                    <a:pt x="3218" y="57229"/>
                  </a:cubicBezTo>
                  <a:cubicBezTo>
                    <a:pt x="3175" y="57355"/>
                    <a:pt x="3028" y="57418"/>
                    <a:pt x="2965" y="57544"/>
                  </a:cubicBezTo>
                  <a:cubicBezTo>
                    <a:pt x="2923" y="57775"/>
                    <a:pt x="2818" y="57986"/>
                    <a:pt x="2671" y="58154"/>
                  </a:cubicBezTo>
                  <a:cubicBezTo>
                    <a:pt x="2650" y="58322"/>
                    <a:pt x="2608" y="58469"/>
                    <a:pt x="2524" y="58574"/>
                  </a:cubicBezTo>
                  <a:cubicBezTo>
                    <a:pt x="2440" y="58680"/>
                    <a:pt x="2377" y="58806"/>
                    <a:pt x="2292" y="58911"/>
                  </a:cubicBezTo>
                  <a:cubicBezTo>
                    <a:pt x="2229" y="59016"/>
                    <a:pt x="2166" y="59142"/>
                    <a:pt x="2124" y="59289"/>
                  </a:cubicBezTo>
                  <a:cubicBezTo>
                    <a:pt x="2103" y="59478"/>
                    <a:pt x="1914" y="59605"/>
                    <a:pt x="1914" y="59815"/>
                  </a:cubicBezTo>
                  <a:cubicBezTo>
                    <a:pt x="1914" y="59815"/>
                    <a:pt x="1893" y="59836"/>
                    <a:pt x="1872" y="59857"/>
                  </a:cubicBezTo>
                  <a:cubicBezTo>
                    <a:pt x="1641" y="60067"/>
                    <a:pt x="1620" y="60361"/>
                    <a:pt x="1515" y="60635"/>
                  </a:cubicBezTo>
                  <a:cubicBezTo>
                    <a:pt x="1346" y="60782"/>
                    <a:pt x="1241" y="60950"/>
                    <a:pt x="1157" y="61139"/>
                  </a:cubicBezTo>
                  <a:cubicBezTo>
                    <a:pt x="1094" y="61266"/>
                    <a:pt x="1031" y="61392"/>
                    <a:pt x="926" y="61497"/>
                  </a:cubicBezTo>
                  <a:cubicBezTo>
                    <a:pt x="863" y="61560"/>
                    <a:pt x="758" y="61644"/>
                    <a:pt x="779" y="61791"/>
                  </a:cubicBezTo>
                  <a:cubicBezTo>
                    <a:pt x="779" y="61854"/>
                    <a:pt x="737" y="61917"/>
                    <a:pt x="674" y="61938"/>
                  </a:cubicBezTo>
                  <a:cubicBezTo>
                    <a:pt x="589" y="62064"/>
                    <a:pt x="547" y="62212"/>
                    <a:pt x="547" y="62359"/>
                  </a:cubicBezTo>
                  <a:cubicBezTo>
                    <a:pt x="463" y="62359"/>
                    <a:pt x="400" y="62422"/>
                    <a:pt x="379" y="62485"/>
                  </a:cubicBezTo>
                  <a:cubicBezTo>
                    <a:pt x="358" y="62527"/>
                    <a:pt x="400" y="62569"/>
                    <a:pt x="421" y="62590"/>
                  </a:cubicBezTo>
                  <a:cubicBezTo>
                    <a:pt x="253" y="62758"/>
                    <a:pt x="169" y="62990"/>
                    <a:pt x="169" y="63221"/>
                  </a:cubicBezTo>
                  <a:cubicBezTo>
                    <a:pt x="106" y="63263"/>
                    <a:pt x="1" y="63263"/>
                    <a:pt x="85" y="63368"/>
                  </a:cubicBezTo>
                  <a:lnTo>
                    <a:pt x="169" y="63326"/>
                  </a:lnTo>
                  <a:lnTo>
                    <a:pt x="169" y="63326"/>
                  </a:lnTo>
                  <a:cubicBezTo>
                    <a:pt x="211" y="63389"/>
                    <a:pt x="148" y="63494"/>
                    <a:pt x="211" y="63557"/>
                  </a:cubicBezTo>
                  <a:cubicBezTo>
                    <a:pt x="243" y="63557"/>
                    <a:pt x="269" y="63562"/>
                    <a:pt x="293" y="63562"/>
                  </a:cubicBezTo>
                  <a:cubicBezTo>
                    <a:pt x="316" y="63562"/>
                    <a:pt x="337" y="63557"/>
                    <a:pt x="358" y="63536"/>
                  </a:cubicBezTo>
                  <a:cubicBezTo>
                    <a:pt x="337" y="63473"/>
                    <a:pt x="295" y="63389"/>
                    <a:pt x="274" y="63326"/>
                  </a:cubicBezTo>
                  <a:lnTo>
                    <a:pt x="337" y="63326"/>
                  </a:lnTo>
                  <a:cubicBezTo>
                    <a:pt x="358" y="63347"/>
                    <a:pt x="379" y="63368"/>
                    <a:pt x="400" y="63368"/>
                  </a:cubicBezTo>
                  <a:cubicBezTo>
                    <a:pt x="484" y="63221"/>
                    <a:pt x="589" y="63116"/>
                    <a:pt x="737" y="63032"/>
                  </a:cubicBezTo>
                  <a:cubicBezTo>
                    <a:pt x="716" y="63011"/>
                    <a:pt x="695" y="62990"/>
                    <a:pt x="695" y="62926"/>
                  </a:cubicBezTo>
                  <a:cubicBezTo>
                    <a:pt x="800" y="62821"/>
                    <a:pt x="905" y="62695"/>
                    <a:pt x="968" y="62548"/>
                  </a:cubicBezTo>
                  <a:cubicBezTo>
                    <a:pt x="1010" y="62527"/>
                    <a:pt x="884" y="62485"/>
                    <a:pt x="947" y="62422"/>
                  </a:cubicBezTo>
                  <a:cubicBezTo>
                    <a:pt x="1010" y="62380"/>
                    <a:pt x="1094" y="62359"/>
                    <a:pt x="1136" y="62254"/>
                  </a:cubicBezTo>
                  <a:cubicBezTo>
                    <a:pt x="1199" y="62085"/>
                    <a:pt x="1283" y="61938"/>
                    <a:pt x="1367" y="61812"/>
                  </a:cubicBezTo>
                  <a:cubicBezTo>
                    <a:pt x="1620" y="61350"/>
                    <a:pt x="1893" y="60908"/>
                    <a:pt x="2145" y="60467"/>
                  </a:cubicBezTo>
                  <a:cubicBezTo>
                    <a:pt x="2187" y="60425"/>
                    <a:pt x="2229" y="60383"/>
                    <a:pt x="2229" y="60298"/>
                  </a:cubicBezTo>
                  <a:cubicBezTo>
                    <a:pt x="2208" y="60172"/>
                    <a:pt x="2271" y="60046"/>
                    <a:pt x="2356" y="59941"/>
                  </a:cubicBezTo>
                  <a:cubicBezTo>
                    <a:pt x="2461" y="59836"/>
                    <a:pt x="2524" y="59710"/>
                    <a:pt x="2587" y="59563"/>
                  </a:cubicBezTo>
                  <a:cubicBezTo>
                    <a:pt x="2671" y="59394"/>
                    <a:pt x="2797" y="59226"/>
                    <a:pt x="2860" y="59037"/>
                  </a:cubicBezTo>
                  <a:cubicBezTo>
                    <a:pt x="2881" y="58890"/>
                    <a:pt x="2965" y="58743"/>
                    <a:pt x="3091" y="58616"/>
                  </a:cubicBezTo>
                  <a:cubicBezTo>
                    <a:pt x="3133" y="58574"/>
                    <a:pt x="3154" y="58511"/>
                    <a:pt x="3112" y="58448"/>
                  </a:cubicBezTo>
                  <a:lnTo>
                    <a:pt x="3302" y="58364"/>
                  </a:lnTo>
                  <a:cubicBezTo>
                    <a:pt x="3428" y="58112"/>
                    <a:pt x="3470" y="57839"/>
                    <a:pt x="3785" y="57733"/>
                  </a:cubicBezTo>
                  <a:cubicBezTo>
                    <a:pt x="3743" y="57691"/>
                    <a:pt x="3701" y="57649"/>
                    <a:pt x="3722" y="57565"/>
                  </a:cubicBezTo>
                  <a:cubicBezTo>
                    <a:pt x="3995" y="57418"/>
                    <a:pt x="4016" y="57082"/>
                    <a:pt x="4206" y="56850"/>
                  </a:cubicBezTo>
                  <a:cubicBezTo>
                    <a:pt x="4248" y="56535"/>
                    <a:pt x="4458" y="56283"/>
                    <a:pt x="4458" y="55967"/>
                  </a:cubicBezTo>
                  <a:cubicBezTo>
                    <a:pt x="4479" y="55988"/>
                    <a:pt x="4521" y="55988"/>
                    <a:pt x="4521" y="55988"/>
                  </a:cubicBezTo>
                  <a:cubicBezTo>
                    <a:pt x="4668" y="55967"/>
                    <a:pt x="4794" y="55904"/>
                    <a:pt x="4815" y="55757"/>
                  </a:cubicBezTo>
                  <a:cubicBezTo>
                    <a:pt x="4836" y="55673"/>
                    <a:pt x="4878" y="55610"/>
                    <a:pt x="4963" y="55568"/>
                  </a:cubicBezTo>
                  <a:cubicBezTo>
                    <a:pt x="5026" y="55568"/>
                    <a:pt x="5068" y="55505"/>
                    <a:pt x="5068" y="55442"/>
                  </a:cubicBezTo>
                  <a:lnTo>
                    <a:pt x="5026" y="55358"/>
                  </a:lnTo>
                  <a:cubicBezTo>
                    <a:pt x="5068" y="55274"/>
                    <a:pt x="5152" y="55211"/>
                    <a:pt x="5257" y="55189"/>
                  </a:cubicBezTo>
                  <a:lnTo>
                    <a:pt x="5215" y="55126"/>
                  </a:lnTo>
                  <a:cubicBezTo>
                    <a:pt x="5299" y="55000"/>
                    <a:pt x="5362" y="54874"/>
                    <a:pt x="5425" y="54748"/>
                  </a:cubicBezTo>
                  <a:cubicBezTo>
                    <a:pt x="5467" y="54664"/>
                    <a:pt x="5509" y="54580"/>
                    <a:pt x="5551" y="54517"/>
                  </a:cubicBezTo>
                  <a:cubicBezTo>
                    <a:pt x="5635" y="54370"/>
                    <a:pt x="5677" y="54201"/>
                    <a:pt x="5867" y="54138"/>
                  </a:cubicBezTo>
                  <a:cubicBezTo>
                    <a:pt x="5888" y="54033"/>
                    <a:pt x="5951" y="53949"/>
                    <a:pt x="6056" y="53886"/>
                  </a:cubicBezTo>
                  <a:cubicBezTo>
                    <a:pt x="6140" y="53823"/>
                    <a:pt x="6077" y="53697"/>
                    <a:pt x="6182" y="53634"/>
                  </a:cubicBezTo>
                  <a:cubicBezTo>
                    <a:pt x="6371" y="53508"/>
                    <a:pt x="6392" y="53255"/>
                    <a:pt x="6560" y="53129"/>
                  </a:cubicBezTo>
                  <a:cubicBezTo>
                    <a:pt x="6602" y="53087"/>
                    <a:pt x="6623" y="53024"/>
                    <a:pt x="6623" y="52961"/>
                  </a:cubicBezTo>
                  <a:cubicBezTo>
                    <a:pt x="6623" y="52877"/>
                    <a:pt x="6666" y="52814"/>
                    <a:pt x="6708" y="52751"/>
                  </a:cubicBezTo>
                  <a:cubicBezTo>
                    <a:pt x="6813" y="52625"/>
                    <a:pt x="6876" y="52477"/>
                    <a:pt x="6876" y="52309"/>
                  </a:cubicBezTo>
                  <a:cubicBezTo>
                    <a:pt x="6918" y="52288"/>
                    <a:pt x="6939" y="52267"/>
                    <a:pt x="6981" y="52246"/>
                  </a:cubicBezTo>
                  <a:cubicBezTo>
                    <a:pt x="7044" y="52225"/>
                    <a:pt x="7086" y="52183"/>
                    <a:pt x="7107" y="52141"/>
                  </a:cubicBezTo>
                  <a:cubicBezTo>
                    <a:pt x="7086" y="52099"/>
                    <a:pt x="7065" y="52078"/>
                    <a:pt x="7065" y="52036"/>
                  </a:cubicBezTo>
                  <a:cubicBezTo>
                    <a:pt x="7296" y="51847"/>
                    <a:pt x="7338" y="51510"/>
                    <a:pt x="7612" y="51321"/>
                  </a:cubicBezTo>
                  <a:cubicBezTo>
                    <a:pt x="7507" y="51153"/>
                    <a:pt x="7738" y="51090"/>
                    <a:pt x="7738" y="50943"/>
                  </a:cubicBezTo>
                  <a:cubicBezTo>
                    <a:pt x="7738" y="50901"/>
                    <a:pt x="7759" y="50879"/>
                    <a:pt x="7801" y="50858"/>
                  </a:cubicBezTo>
                  <a:cubicBezTo>
                    <a:pt x="7843" y="50795"/>
                    <a:pt x="7885" y="50753"/>
                    <a:pt x="7948" y="50732"/>
                  </a:cubicBezTo>
                  <a:cubicBezTo>
                    <a:pt x="8095" y="50375"/>
                    <a:pt x="8284" y="50039"/>
                    <a:pt x="8537" y="49723"/>
                  </a:cubicBezTo>
                  <a:lnTo>
                    <a:pt x="8474" y="49639"/>
                  </a:lnTo>
                  <a:cubicBezTo>
                    <a:pt x="8642" y="49450"/>
                    <a:pt x="8705" y="49198"/>
                    <a:pt x="8894" y="49029"/>
                  </a:cubicBezTo>
                  <a:cubicBezTo>
                    <a:pt x="9104" y="48840"/>
                    <a:pt x="9167" y="48546"/>
                    <a:pt x="9336" y="48420"/>
                  </a:cubicBezTo>
                  <a:cubicBezTo>
                    <a:pt x="9420" y="48336"/>
                    <a:pt x="9336" y="48336"/>
                    <a:pt x="9357" y="48272"/>
                  </a:cubicBezTo>
                  <a:cubicBezTo>
                    <a:pt x="9525" y="48041"/>
                    <a:pt x="9588" y="47768"/>
                    <a:pt x="9840" y="47621"/>
                  </a:cubicBezTo>
                  <a:cubicBezTo>
                    <a:pt x="9861" y="47600"/>
                    <a:pt x="9882" y="47558"/>
                    <a:pt x="9903" y="47537"/>
                  </a:cubicBezTo>
                  <a:cubicBezTo>
                    <a:pt x="10008" y="47389"/>
                    <a:pt x="10093" y="47221"/>
                    <a:pt x="10177" y="47032"/>
                  </a:cubicBezTo>
                  <a:cubicBezTo>
                    <a:pt x="10202" y="47032"/>
                    <a:pt x="10227" y="47035"/>
                    <a:pt x="10250" y="47035"/>
                  </a:cubicBezTo>
                  <a:cubicBezTo>
                    <a:pt x="10283" y="47035"/>
                    <a:pt x="10311" y="47028"/>
                    <a:pt x="10324" y="46990"/>
                  </a:cubicBezTo>
                  <a:cubicBezTo>
                    <a:pt x="10324" y="46885"/>
                    <a:pt x="10450" y="46801"/>
                    <a:pt x="10345" y="46675"/>
                  </a:cubicBezTo>
                  <a:cubicBezTo>
                    <a:pt x="10429" y="46654"/>
                    <a:pt x="10492" y="46612"/>
                    <a:pt x="10534" y="46548"/>
                  </a:cubicBezTo>
                  <a:cubicBezTo>
                    <a:pt x="10618" y="46401"/>
                    <a:pt x="10744" y="46254"/>
                    <a:pt x="10870" y="46128"/>
                  </a:cubicBezTo>
                  <a:cubicBezTo>
                    <a:pt x="10955" y="46044"/>
                    <a:pt x="11018" y="45939"/>
                    <a:pt x="11039" y="45813"/>
                  </a:cubicBezTo>
                  <a:cubicBezTo>
                    <a:pt x="11102" y="45644"/>
                    <a:pt x="11207" y="45518"/>
                    <a:pt x="11354" y="45434"/>
                  </a:cubicBezTo>
                  <a:cubicBezTo>
                    <a:pt x="11333" y="45140"/>
                    <a:pt x="11438" y="44845"/>
                    <a:pt x="11648" y="44635"/>
                  </a:cubicBezTo>
                  <a:cubicBezTo>
                    <a:pt x="11774" y="44551"/>
                    <a:pt x="11838" y="44425"/>
                    <a:pt x="11859" y="44278"/>
                  </a:cubicBezTo>
                  <a:cubicBezTo>
                    <a:pt x="11901" y="44110"/>
                    <a:pt x="12006" y="43962"/>
                    <a:pt x="12153" y="43878"/>
                  </a:cubicBezTo>
                  <a:lnTo>
                    <a:pt x="12153" y="43689"/>
                  </a:lnTo>
                  <a:cubicBezTo>
                    <a:pt x="12167" y="43692"/>
                    <a:pt x="12180" y="43693"/>
                    <a:pt x="12192" y="43693"/>
                  </a:cubicBezTo>
                  <a:cubicBezTo>
                    <a:pt x="12269" y="43693"/>
                    <a:pt x="12303" y="43639"/>
                    <a:pt x="12321" y="43584"/>
                  </a:cubicBezTo>
                  <a:cubicBezTo>
                    <a:pt x="12342" y="43542"/>
                    <a:pt x="12321" y="43500"/>
                    <a:pt x="12279" y="43479"/>
                  </a:cubicBezTo>
                  <a:cubicBezTo>
                    <a:pt x="12384" y="43311"/>
                    <a:pt x="12510" y="43164"/>
                    <a:pt x="12636" y="43037"/>
                  </a:cubicBezTo>
                  <a:cubicBezTo>
                    <a:pt x="12552" y="42932"/>
                    <a:pt x="12636" y="42869"/>
                    <a:pt x="12678" y="42827"/>
                  </a:cubicBezTo>
                  <a:cubicBezTo>
                    <a:pt x="12847" y="42575"/>
                    <a:pt x="13057" y="42344"/>
                    <a:pt x="13267" y="42133"/>
                  </a:cubicBezTo>
                  <a:cubicBezTo>
                    <a:pt x="13477" y="41923"/>
                    <a:pt x="13667" y="41650"/>
                    <a:pt x="13877" y="41419"/>
                  </a:cubicBezTo>
                  <a:lnTo>
                    <a:pt x="13772" y="41292"/>
                  </a:lnTo>
                  <a:cubicBezTo>
                    <a:pt x="13835" y="41250"/>
                    <a:pt x="13793" y="41145"/>
                    <a:pt x="13835" y="41103"/>
                  </a:cubicBezTo>
                  <a:cubicBezTo>
                    <a:pt x="13961" y="40956"/>
                    <a:pt x="14108" y="40872"/>
                    <a:pt x="14171" y="40704"/>
                  </a:cubicBezTo>
                  <a:cubicBezTo>
                    <a:pt x="14181" y="40699"/>
                    <a:pt x="14191" y="40697"/>
                    <a:pt x="14202" y="40697"/>
                  </a:cubicBezTo>
                  <a:cubicBezTo>
                    <a:pt x="14222" y="40697"/>
                    <a:pt x="14242" y="40702"/>
                    <a:pt x="14260" y="40702"/>
                  </a:cubicBezTo>
                  <a:cubicBezTo>
                    <a:pt x="14276" y="40702"/>
                    <a:pt x="14290" y="40698"/>
                    <a:pt x="14297" y="40683"/>
                  </a:cubicBezTo>
                  <a:cubicBezTo>
                    <a:pt x="14297" y="40641"/>
                    <a:pt x="14266" y="40641"/>
                    <a:pt x="14232" y="40641"/>
                  </a:cubicBezTo>
                  <a:cubicBezTo>
                    <a:pt x="14198" y="40641"/>
                    <a:pt x="14161" y="40641"/>
                    <a:pt x="14150" y="40599"/>
                  </a:cubicBezTo>
                  <a:lnTo>
                    <a:pt x="14360" y="40578"/>
                  </a:lnTo>
                  <a:cubicBezTo>
                    <a:pt x="14529" y="40514"/>
                    <a:pt x="14487" y="40346"/>
                    <a:pt x="14571" y="40241"/>
                  </a:cubicBezTo>
                  <a:cubicBezTo>
                    <a:pt x="14760" y="39926"/>
                    <a:pt x="14949" y="39610"/>
                    <a:pt x="15117" y="39274"/>
                  </a:cubicBezTo>
                  <a:cubicBezTo>
                    <a:pt x="15159" y="39169"/>
                    <a:pt x="15264" y="39127"/>
                    <a:pt x="15307" y="39001"/>
                  </a:cubicBezTo>
                  <a:cubicBezTo>
                    <a:pt x="15328" y="38896"/>
                    <a:pt x="15391" y="38833"/>
                    <a:pt x="15496" y="38790"/>
                  </a:cubicBezTo>
                  <a:cubicBezTo>
                    <a:pt x="15664" y="38622"/>
                    <a:pt x="15832" y="38454"/>
                    <a:pt x="15979" y="38265"/>
                  </a:cubicBezTo>
                  <a:cubicBezTo>
                    <a:pt x="16000" y="38223"/>
                    <a:pt x="16000" y="38202"/>
                    <a:pt x="15979" y="38181"/>
                  </a:cubicBezTo>
                  <a:lnTo>
                    <a:pt x="15916" y="38160"/>
                  </a:lnTo>
                  <a:cubicBezTo>
                    <a:pt x="15916" y="38176"/>
                    <a:pt x="15904" y="38216"/>
                    <a:pt x="15889" y="38216"/>
                  </a:cubicBezTo>
                  <a:cubicBezTo>
                    <a:pt x="15884" y="38216"/>
                    <a:pt x="15879" y="38212"/>
                    <a:pt x="15874" y="38202"/>
                  </a:cubicBezTo>
                  <a:cubicBezTo>
                    <a:pt x="15874" y="38160"/>
                    <a:pt x="15895" y="38160"/>
                    <a:pt x="15916" y="38160"/>
                  </a:cubicBezTo>
                  <a:cubicBezTo>
                    <a:pt x="16084" y="38055"/>
                    <a:pt x="16190" y="37907"/>
                    <a:pt x="16232" y="37739"/>
                  </a:cubicBezTo>
                  <a:cubicBezTo>
                    <a:pt x="16253" y="37529"/>
                    <a:pt x="16358" y="37361"/>
                    <a:pt x="16505" y="37235"/>
                  </a:cubicBezTo>
                  <a:cubicBezTo>
                    <a:pt x="16526" y="37214"/>
                    <a:pt x="16526" y="37193"/>
                    <a:pt x="16526" y="37193"/>
                  </a:cubicBezTo>
                  <a:lnTo>
                    <a:pt x="16484" y="37109"/>
                  </a:lnTo>
                  <a:cubicBezTo>
                    <a:pt x="16610" y="36877"/>
                    <a:pt x="16820" y="36730"/>
                    <a:pt x="16799" y="36457"/>
                  </a:cubicBezTo>
                  <a:lnTo>
                    <a:pt x="17031" y="36162"/>
                  </a:lnTo>
                  <a:cubicBezTo>
                    <a:pt x="17052" y="36120"/>
                    <a:pt x="17010" y="36057"/>
                    <a:pt x="17073" y="35973"/>
                  </a:cubicBezTo>
                  <a:lnTo>
                    <a:pt x="17283" y="35847"/>
                  </a:lnTo>
                  <a:cubicBezTo>
                    <a:pt x="17430" y="35700"/>
                    <a:pt x="17409" y="35553"/>
                    <a:pt x="17493" y="35448"/>
                  </a:cubicBezTo>
                  <a:cubicBezTo>
                    <a:pt x="17535" y="35469"/>
                    <a:pt x="17556" y="35490"/>
                    <a:pt x="17619" y="35490"/>
                  </a:cubicBezTo>
                  <a:cubicBezTo>
                    <a:pt x="17787" y="35385"/>
                    <a:pt x="17808" y="35174"/>
                    <a:pt x="17914" y="35027"/>
                  </a:cubicBezTo>
                  <a:cubicBezTo>
                    <a:pt x="17977" y="34880"/>
                    <a:pt x="18082" y="34754"/>
                    <a:pt x="18166" y="34607"/>
                  </a:cubicBezTo>
                  <a:cubicBezTo>
                    <a:pt x="18250" y="34523"/>
                    <a:pt x="18376" y="34417"/>
                    <a:pt x="18397" y="34291"/>
                  </a:cubicBezTo>
                  <a:cubicBezTo>
                    <a:pt x="18418" y="34186"/>
                    <a:pt x="18607" y="34123"/>
                    <a:pt x="18544" y="33976"/>
                  </a:cubicBezTo>
                  <a:cubicBezTo>
                    <a:pt x="18670" y="33934"/>
                    <a:pt x="18691" y="33787"/>
                    <a:pt x="18755" y="33682"/>
                  </a:cubicBezTo>
                  <a:cubicBezTo>
                    <a:pt x="18776" y="33597"/>
                    <a:pt x="18818" y="33513"/>
                    <a:pt x="18860" y="33429"/>
                  </a:cubicBezTo>
                  <a:cubicBezTo>
                    <a:pt x="18965" y="33282"/>
                    <a:pt x="19007" y="33072"/>
                    <a:pt x="19196" y="32967"/>
                  </a:cubicBezTo>
                  <a:cubicBezTo>
                    <a:pt x="19259" y="32756"/>
                    <a:pt x="19406" y="32588"/>
                    <a:pt x="19596" y="32462"/>
                  </a:cubicBezTo>
                  <a:cubicBezTo>
                    <a:pt x="19659" y="32420"/>
                    <a:pt x="19722" y="32357"/>
                    <a:pt x="19764" y="32273"/>
                  </a:cubicBezTo>
                  <a:cubicBezTo>
                    <a:pt x="19785" y="32210"/>
                    <a:pt x="19827" y="32147"/>
                    <a:pt x="19890" y="32126"/>
                  </a:cubicBezTo>
                  <a:cubicBezTo>
                    <a:pt x="20121" y="32021"/>
                    <a:pt x="20184" y="31810"/>
                    <a:pt x="20331" y="31663"/>
                  </a:cubicBezTo>
                  <a:lnTo>
                    <a:pt x="20331" y="31474"/>
                  </a:lnTo>
                  <a:cubicBezTo>
                    <a:pt x="20500" y="31411"/>
                    <a:pt x="20479" y="31159"/>
                    <a:pt x="20668" y="31138"/>
                  </a:cubicBezTo>
                  <a:cubicBezTo>
                    <a:pt x="20710" y="31011"/>
                    <a:pt x="20731" y="30906"/>
                    <a:pt x="20773" y="30801"/>
                  </a:cubicBezTo>
                  <a:cubicBezTo>
                    <a:pt x="20920" y="30801"/>
                    <a:pt x="20941" y="30675"/>
                    <a:pt x="20983" y="30570"/>
                  </a:cubicBezTo>
                  <a:cubicBezTo>
                    <a:pt x="21088" y="30339"/>
                    <a:pt x="21235" y="30149"/>
                    <a:pt x="21404" y="29981"/>
                  </a:cubicBezTo>
                  <a:cubicBezTo>
                    <a:pt x="21425" y="29960"/>
                    <a:pt x="21425" y="29939"/>
                    <a:pt x="21425" y="29939"/>
                  </a:cubicBezTo>
                  <a:lnTo>
                    <a:pt x="21383" y="29855"/>
                  </a:lnTo>
                  <a:cubicBezTo>
                    <a:pt x="21383" y="29813"/>
                    <a:pt x="21425" y="29750"/>
                    <a:pt x="21467" y="29729"/>
                  </a:cubicBezTo>
                  <a:cubicBezTo>
                    <a:pt x="21530" y="29687"/>
                    <a:pt x="21425" y="29666"/>
                    <a:pt x="21467" y="29603"/>
                  </a:cubicBezTo>
                  <a:cubicBezTo>
                    <a:pt x="21530" y="29519"/>
                    <a:pt x="21509" y="29414"/>
                    <a:pt x="21614" y="29329"/>
                  </a:cubicBezTo>
                  <a:cubicBezTo>
                    <a:pt x="21740" y="29245"/>
                    <a:pt x="21782" y="29119"/>
                    <a:pt x="21845" y="29014"/>
                  </a:cubicBezTo>
                  <a:cubicBezTo>
                    <a:pt x="22224" y="28678"/>
                    <a:pt x="22476" y="28236"/>
                    <a:pt x="22854" y="27900"/>
                  </a:cubicBezTo>
                  <a:lnTo>
                    <a:pt x="22854" y="27837"/>
                  </a:lnTo>
                  <a:cubicBezTo>
                    <a:pt x="22812" y="27795"/>
                    <a:pt x="22791" y="27732"/>
                    <a:pt x="22791" y="27669"/>
                  </a:cubicBezTo>
                  <a:cubicBezTo>
                    <a:pt x="22848" y="27574"/>
                    <a:pt x="22938" y="27497"/>
                    <a:pt x="23047" y="27497"/>
                  </a:cubicBezTo>
                  <a:cubicBezTo>
                    <a:pt x="23059" y="27497"/>
                    <a:pt x="23072" y="27498"/>
                    <a:pt x="23086" y="27500"/>
                  </a:cubicBezTo>
                  <a:cubicBezTo>
                    <a:pt x="23149" y="27269"/>
                    <a:pt x="23275" y="27059"/>
                    <a:pt x="23422" y="26891"/>
                  </a:cubicBezTo>
                  <a:cubicBezTo>
                    <a:pt x="23569" y="26722"/>
                    <a:pt x="23611" y="26470"/>
                    <a:pt x="23842" y="26365"/>
                  </a:cubicBezTo>
                  <a:lnTo>
                    <a:pt x="23779" y="26260"/>
                  </a:lnTo>
                  <a:cubicBezTo>
                    <a:pt x="23842" y="26197"/>
                    <a:pt x="23884" y="26134"/>
                    <a:pt x="23906" y="26071"/>
                  </a:cubicBezTo>
                  <a:cubicBezTo>
                    <a:pt x="24053" y="25818"/>
                    <a:pt x="24116" y="25503"/>
                    <a:pt x="24389" y="25314"/>
                  </a:cubicBezTo>
                  <a:cubicBezTo>
                    <a:pt x="24410" y="25314"/>
                    <a:pt x="24410" y="25272"/>
                    <a:pt x="24410" y="25230"/>
                  </a:cubicBezTo>
                  <a:cubicBezTo>
                    <a:pt x="24473" y="25125"/>
                    <a:pt x="24536" y="25019"/>
                    <a:pt x="24641" y="24956"/>
                  </a:cubicBezTo>
                  <a:cubicBezTo>
                    <a:pt x="24683" y="24914"/>
                    <a:pt x="24746" y="24872"/>
                    <a:pt x="24768" y="24809"/>
                  </a:cubicBezTo>
                  <a:cubicBezTo>
                    <a:pt x="24894" y="24578"/>
                    <a:pt x="25020" y="24368"/>
                    <a:pt x="25188" y="24157"/>
                  </a:cubicBezTo>
                  <a:cubicBezTo>
                    <a:pt x="25293" y="24010"/>
                    <a:pt x="25419" y="23884"/>
                    <a:pt x="25587" y="23800"/>
                  </a:cubicBezTo>
                  <a:cubicBezTo>
                    <a:pt x="25693" y="23590"/>
                    <a:pt x="25693" y="23590"/>
                    <a:pt x="25819" y="23506"/>
                  </a:cubicBezTo>
                  <a:lnTo>
                    <a:pt x="25777" y="23443"/>
                  </a:lnTo>
                  <a:cubicBezTo>
                    <a:pt x="25966" y="23380"/>
                    <a:pt x="26050" y="23190"/>
                    <a:pt x="26134" y="23043"/>
                  </a:cubicBezTo>
                  <a:cubicBezTo>
                    <a:pt x="26239" y="22833"/>
                    <a:pt x="26365" y="22644"/>
                    <a:pt x="26513" y="22455"/>
                  </a:cubicBezTo>
                  <a:cubicBezTo>
                    <a:pt x="26513" y="22412"/>
                    <a:pt x="26470" y="22391"/>
                    <a:pt x="26513" y="22328"/>
                  </a:cubicBezTo>
                  <a:cubicBezTo>
                    <a:pt x="26639" y="22160"/>
                    <a:pt x="26765" y="21992"/>
                    <a:pt x="26870" y="21782"/>
                  </a:cubicBezTo>
                  <a:cubicBezTo>
                    <a:pt x="27080" y="21698"/>
                    <a:pt x="27143" y="21466"/>
                    <a:pt x="27311" y="21340"/>
                  </a:cubicBezTo>
                  <a:cubicBezTo>
                    <a:pt x="27438" y="21256"/>
                    <a:pt x="27522" y="21130"/>
                    <a:pt x="27522" y="20983"/>
                  </a:cubicBezTo>
                  <a:cubicBezTo>
                    <a:pt x="27543" y="20794"/>
                    <a:pt x="27669" y="20709"/>
                    <a:pt x="27774" y="20583"/>
                  </a:cubicBezTo>
                  <a:cubicBezTo>
                    <a:pt x="27942" y="20415"/>
                    <a:pt x="28047" y="20184"/>
                    <a:pt x="28089" y="19953"/>
                  </a:cubicBezTo>
                  <a:lnTo>
                    <a:pt x="28237" y="20058"/>
                  </a:lnTo>
                  <a:cubicBezTo>
                    <a:pt x="28321" y="19932"/>
                    <a:pt x="28152" y="19847"/>
                    <a:pt x="28194" y="19742"/>
                  </a:cubicBezTo>
                  <a:cubicBezTo>
                    <a:pt x="28321" y="19595"/>
                    <a:pt x="28363" y="19406"/>
                    <a:pt x="28510" y="19364"/>
                  </a:cubicBezTo>
                  <a:cubicBezTo>
                    <a:pt x="28615" y="19238"/>
                    <a:pt x="28510" y="19217"/>
                    <a:pt x="28510" y="19154"/>
                  </a:cubicBezTo>
                  <a:cubicBezTo>
                    <a:pt x="28678" y="19007"/>
                    <a:pt x="28825" y="18817"/>
                    <a:pt x="28909" y="18628"/>
                  </a:cubicBezTo>
                  <a:cubicBezTo>
                    <a:pt x="28951" y="18502"/>
                    <a:pt x="29056" y="18418"/>
                    <a:pt x="29183" y="18376"/>
                  </a:cubicBezTo>
                  <a:cubicBezTo>
                    <a:pt x="29204" y="18376"/>
                    <a:pt x="29246" y="18376"/>
                    <a:pt x="29246" y="18313"/>
                  </a:cubicBezTo>
                  <a:cubicBezTo>
                    <a:pt x="29267" y="18250"/>
                    <a:pt x="29267" y="18166"/>
                    <a:pt x="29267" y="18102"/>
                  </a:cubicBezTo>
                  <a:cubicBezTo>
                    <a:pt x="29582" y="17871"/>
                    <a:pt x="29834" y="17556"/>
                    <a:pt x="29982" y="17198"/>
                  </a:cubicBezTo>
                  <a:cubicBezTo>
                    <a:pt x="30003" y="17156"/>
                    <a:pt x="30045" y="17114"/>
                    <a:pt x="30066" y="17093"/>
                  </a:cubicBezTo>
                  <a:cubicBezTo>
                    <a:pt x="30192" y="16946"/>
                    <a:pt x="30276" y="16757"/>
                    <a:pt x="30297" y="16568"/>
                  </a:cubicBezTo>
                  <a:cubicBezTo>
                    <a:pt x="30318" y="16378"/>
                    <a:pt x="30444" y="16210"/>
                    <a:pt x="30612" y="16147"/>
                  </a:cubicBezTo>
                  <a:cubicBezTo>
                    <a:pt x="30612" y="16042"/>
                    <a:pt x="30654" y="15958"/>
                    <a:pt x="30717" y="15874"/>
                  </a:cubicBezTo>
                  <a:cubicBezTo>
                    <a:pt x="30844" y="15853"/>
                    <a:pt x="30970" y="15769"/>
                    <a:pt x="31033" y="15664"/>
                  </a:cubicBezTo>
                  <a:cubicBezTo>
                    <a:pt x="31138" y="15453"/>
                    <a:pt x="31390" y="15327"/>
                    <a:pt x="31453" y="15075"/>
                  </a:cubicBezTo>
                  <a:cubicBezTo>
                    <a:pt x="31453" y="15054"/>
                    <a:pt x="31495" y="15033"/>
                    <a:pt x="31516" y="15012"/>
                  </a:cubicBezTo>
                  <a:cubicBezTo>
                    <a:pt x="31621" y="14991"/>
                    <a:pt x="31642" y="14886"/>
                    <a:pt x="31663" y="14802"/>
                  </a:cubicBezTo>
                  <a:cubicBezTo>
                    <a:pt x="31685" y="14718"/>
                    <a:pt x="31663" y="14612"/>
                    <a:pt x="31790" y="14591"/>
                  </a:cubicBezTo>
                  <a:cubicBezTo>
                    <a:pt x="31790" y="14507"/>
                    <a:pt x="31832" y="14402"/>
                    <a:pt x="31916" y="14339"/>
                  </a:cubicBezTo>
                  <a:cubicBezTo>
                    <a:pt x="31979" y="14297"/>
                    <a:pt x="32042" y="14255"/>
                    <a:pt x="32042" y="14171"/>
                  </a:cubicBezTo>
                  <a:cubicBezTo>
                    <a:pt x="32063" y="14003"/>
                    <a:pt x="32168" y="13877"/>
                    <a:pt x="32336" y="13835"/>
                  </a:cubicBezTo>
                  <a:cubicBezTo>
                    <a:pt x="32420" y="13456"/>
                    <a:pt x="32778" y="13288"/>
                    <a:pt x="32862" y="12951"/>
                  </a:cubicBezTo>
                  <a:cubicBezTo>
                    <a:pt x="33114" y="12930"/>
                    <a:pt x="33051" y="12678"/>
                    <a:pt x="33198" y="12573"/>
                  </a:cubicBezTo>
                  <a:cubicBezTo>
                    <a:pt x="33324" y="12468"/>
                    <a:pt x="33366" y="12300"/>
                    <a:pt x="33514" y="12216"/>
                  </a:cubicBezTo>
                  <a:cubicBezTo>
                    <a:pt x="33640" y="12132"/>
                    <a:pt x="33745" y="12005"/>
                    <a:pt x="33808" y="11837"/>
                  </a:cubicBezTo>
                  <a:cubicBezTo>
                    <a:pt x="33821" y="11839"/>
                    <a:pt x="33833" y="11840"/>
                    <a:pt x="33846" y="11840"/>
                  </a:cubicBezTo>
                  <a:cubicBezTo>
                    <a:pt x="33976" y="11840"/>
                    <a:pt x="34081" y="11742"/>
                    <a:pt x="34081" y="11627"/>
                  </a:cubicBezTo>
                  <a:cubicBezTo>
                    <a:pt x="34123" y="11522"/>
                    <a:pt x="34165" y="11438"/>
                    <a:pt x="34228" y="11354"/>
                  </a:cubicBezTo>
                  <a:cubicBezTo>
                    <a:pt x="34376" y="11059"/>
                    <a:pt x="34607" y="10807"/>
                    <a:pt x="34649" y="10471"/>
                  </a:cubicBezTo>
                  <a:cubicBezTo>
                    <a:pt x="34649" y="10450"/>
                    <a:pt x="34670" y="10450"/>
                    <a:pt x="34670" y="10429"/>
                  </a:cubicBezTo>
                  <a:lnTo>
                    <a:pt x="34733" y="10471"/>
                  </a:lnTo>
                  <a:cubicBezTo>
                    <a:pt x="34775" y="10450"/>
                    <a:pt x="34838" y="10408"/>
                    <a:pt x="34859" y="10344"/>
                  </a:cubicBezTo>
                  <a:cubicBezTo>
                    <a:pt x="35006" y="10113"/>
                    <a:pt x="35154" y="9882"/>
                    <a:pt x="35322" y="9651"/>
                  </a:cubicBezTo>
                  <a:cubicBezTo>
                    <a:pt x="35385" y="9588"/>
                    <a:pt x="35448" y="9482"/>
                    <a:pt x="35490" y="9398"/>
                  </a:cubicBezTo>
                  <a:cubicBezTo>
                    <a:pt x="35637" y="9041"/>
                    <a:pt x="35847" y="8705"/>
                    <a:pt x="36100" y="8410"/>
                  </a:cubicBezTo>
                  <a:cubicBezTo>
                    <a:pt x="36247" y="8263"/>
                    <a:pt x="36373" y="8116"/>
                    <a:pt x="36499" y="7948"/>
                  </a:cubicBezTo>
                  <a:cubicBezTo>
                    <a:pt x="36646" y="7801"/>
                    <a:pt x="36751" y="7632"/>
                    <a:pt x="36835" y="7443"/>
                  </a:cubicBezTo>
                  <a:cubicBezTo>
                    <a:pt x="36920" y="7443"/>
                    <a:pt x="37004" y="7380"/>
                    <a:pt x="37046" y="7275"/>
                  </a:cubicBezTo>
                  <a:cubicBezTo>
                    <a:pt x="37130" y="7149"/>
                    <a:pt x="37214" y="7002"/>
                    <a:pt x="37298" y="6875"/>
                  </a:cubicBezTo>
                  <a:cubicBezTo>
                    <a:pt x="37361" y="6770"/>
                    <a:pt x="37487" y="6707"/>
                    <a:pt x="37529" y="6602"/>
                  </a:cubicBezTo>
                  <a:cubicBezTo>
                    <a:pt x="37634" y="6413"/>
                    <a:pt x="37761" y="6245"/>
                    <a:pt x="37929" y="6098"/>
                  </a:cubicBezTo>
                  <a:cubicBezTo>
                    <a:pt x="37971" y="6077"/>
                    <a:pt x="37992" y="6013"/>
                    <a:pt x="37992" y="5950"/>
                  </a:cubicBezTo>
                  <a:cubicBezTo>
                    <a:pt x="38034" y="5950"/>
                    <a:pt x="38076" y="5950"/>
                    <a:pt x="38097" y="5929"/>
                  </a:cubicBezTo>
                  <a:lnTo>
                    <a:pt x="38055" y="5824"/>
                  </a:lnTo>
                  <a:cubicBezTo>
                    <a:pt x="38265" y="5719"/>
                    <a:pt x="38370" y="5446"/>
                    <a:pt x="38602" y="5341"/>
                  </a:cubicBezTo>
                  <a:cubicBezTo>
                    <a:pt x="38623" y="5278"/>
                    <a:pt x="38644" y="5194"/>
                    <a:pt x="38686" y="5194"/>
                  </a:cubicBezTo>
                  <a:cubicBezTo>
                    <a:pt x="38854" y="5088"/>
                    <a:pt x="38896" y="4920"/>
                    <a:pt x="39001" y="4773"/>
                  </a:cubicBezTo>
                  <a:cubicBezTo>
                    <a:pt x="39190" y="4542"/>
                    <a:pt x="39316" y="4289"/>
                    <a:pt x="39485" y="4058"/>
                  </a:cubicBezTo>
                  <a:cubicBezTo>
                    <a:pt x="39590" y="3911"/>
                    <a:pt x="39695" y="3764"/>
                    <a:pt x="39800" y="3617"/>
                  </a:cubicBezTo>
                  <a:cubicBezTo>
                    <a:pt x="39905" y="3470"/>
                    <a:pt x="40052" y="3343"/>
                    <a:pt x="40157" y="3175"/>
                  </a:cubicBezTo>
                  <a:cubicBezTo>
                    <a:pt x="40220" y="3091"/>
                    <a:pt x="40326" y="3070"/>
                    <a:pt x="40347" y="2944"/>
                  </a:cubicBezTo>
                  <a:cubicBezTo>
                    <a:pt x="40368" y="2797"/>
                    <a:pt x="40494" y="2755"/>
                    <a:pt x="40578" y="2692"/>
                  </a:cubicBezTo>
                  <a:lnTo>
                    <a:pt x="40578" y="2650"/>
                  </a:lnTo>
                  <a:cubicBezTo>
                    <a:pt x="40725" y="2439"/>
                    <a:pt x="40893" y="2250"/>
                    <a:pt x="41061" y="2103"/>
                  </a:cubicBezTo>
                  <a:cubicBezTo>
                    <a:pt x="41145" y="2040"/>
                    <a:pt x="41124" y="1956"/>
                    <a:pt x="41167" y="1872"/>
                  </a:cubicBezTo>
                  <a:cubicBezTo>
                    <a:pt x="41482" y="1682"/>
                    <a:pt x="41482" y="1682"/>
                    <a:pt x="41524" y="1556"/>
                  </a:cubicBezTo>
                  <a:cubicBezTo>
                    <a:pt x="41566" y="1451"/>
                    <a:pt x="41629" y="1346"/>
                    <a:pt x="41713" y="1262"/>
                  </a:cubicBezTo>
                  <a:cubicBezTo>
                    <a:pt x="41860" y="1031"/>
                    <a:pt x="42029" y="799"/>
                    <a:pt x="42197" y="547"/>
                  </a:cubicBezTo>
                  <a:cubicBezTo>
                    <a:pt x="42218" y="484"/>
                    <a:pt x="42302" y="463"/>
                    <a:pt x="42302" y="463"/>
                  </a:cubicBezTo>
                  <a:cubicBezTo>
                    <a:pt x="42239" y="400"/>
                    <a:pt x="42281" y="358"/>
                    <a:pt x="42302" y="316"/>
                  </a:cubicBezTo>
                  <a:cubicBezTo>
                    <a:pt x="42323" y="253"/>
                    <a:pt x="42323" y="190"/>
                    <a:pt x="42386" y="169"/>
                  </a:cubicBezTo>
                  <a:cubicBezTo>
                    <a:pt x="42470" y="148"/>
                    <a:pt x="42428" y="64"/>
                    <a:pt x="4240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6"/>
            <p:cNvSpPr/>
            <p:nvPr/>
          </p:nvSpPr>
          <p:spPr>
            <a:xfrm>
              <a:off x="1984285" y="3292062"/>
              <a:ext cx="3486" cy="2555"/>
            </a:xfrm>
            <a:custGeom>
              <a:avLst/>
              <a:gdLst/>
              <a:ahLst/>
              <a:cxnLst/>
              <a:rect l="l" t="t" r="r" b="b"/>
              <a:pathLst>
                <a:path w="338" h="244" extrusionOk="0">
                  <a:moveTo>
                    <a:pt x="274" y="0"/>
                  </a:moveTo>
                  <a:cubicBezTo>
                    <a:pt x="169" y="63"/>
                    <a:pt x="64" y="147"/>
                    <a:pt x="1" y="231"/>
                  </a:cubicBezTo>
                  <a:cubicBezTo>
                    <a:pt x="23" y="240"/>
                    <a:pt x="43" y="243"/>
                    <a:pt x="60" y="243"/>
                  </a:cubicBezTo>
                  <a:cubicBezTo>
                    <a:pt x="164" y="243"/>
                    <a:pt x="199" y="121"/>
                    <a:pt x="284" y="121"/>
                  </a:cubicBezTo>
                  <a:cubicBezTo>
                    <a:pt x="294" y="121"/>
                    <a:pt x="305" y="122"/>
                    <a:pt x="316" y="126"/>
                  </a:cubicBezTo>
                  <a:lnTo>
                    <a:pt x="337" y="126"/>
                  </a:lnTo>
                  <a:cubicBezTo>
                    <a:pt x="295" y="84"/>
                    <a:pt x="295" y="42"/>
                    <a:pt x="27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6"/>
            <p:cNvSpPr/>
            <p:nvPr/>
          </p:nvSpPr>
          <p:spPr>
            <a:xfrm>
              <a:off x="2086843" y="3135728"/>
              <a:ext cx="2609" cy="2440"/>
            </a:xfrm>
            <a:custGeom>
              <a:avLst/>
              <a:gdLst/>
              <a:ahLst/>
              <a:cxnLst/>
              <a:rect l="l" t="t" r="r" b="b"/>
              <a:pathLst>
                <a:path w="253" h="233" extrusionOk="0">
                  <a:moveTo>
                    <a:pt x="169" y="1"/>
                  </a:moveTo>
                  <a:cubicBezTo>
                    <a:pt x="42" y="22"/>
                    <a:pt x="0" y="148"/>
                    <a:pt x="64" y="232"/>
                  </a:cubicBezTo>
                  <a:lnTo>
                    <a:pt x="169" y="190"/>
                  </a:lnTo>
                  <a:cubicBezTo>
                    <a:pt x="169" y="148"/>
                    <a:pt x="190" y="127"/>
                    <a:pt x="232" y="127"/>
                  </a:cubicBezTo>
                  <a:cubicBezTo>
                    <a:pt x="232" y="85"/>
                    <a:pt x="253" y="22"/>
                    <a:pt x="16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6"/>
            <p:cNvSpPr/>
            <p:nvPr/>
          </p:nvSpPr>
          <p:spPr>
            <a:xfrm>
              <a:off x="2083161" y="3183074"/>
              <a:ext cx="1959" cy="2650"/>
            </a:xfrm>
            <a:custGeom>
              <a:avLst/>
              <a:gdLst/>
              <a:ahLst/>
              <a:cxnLst/>
              <a:rect l="l" t="t" r="r" b="b"/>
              <a:pathLst>
                <a:path w="190" h="253" extrusionOk="0">
                  <a:moveTo>
                    <a:pt x="84" y="0"/>
                  </a:moveTo>
                  <a:cubicBezTo>
                    <a:pt x="84" y="42"/>
                    <a:pt x="63" y="63"/>
                    <a:pt x="21" y="63"/>
                  </a:cubicBezTo>
                  <a:cubicBezTo>
                    <a:pt x="21" y="126"/>
                    <a:pt x="0" y="189"/>
                    <a:pt x="63" y="252"/>
                  </a:cubicBezTo>
                  <a:cubicBezTo>
                    <a:pt x="42" y="126"/>
                    <a:pt x="189" y="105"/>
                    <a:pt x="18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6"/>
            <p:cNvSpPr/>
            <p:nvPr/>
          </p:nvSpPr>
          <p:spPr>
            <a:xfrm>
              <a:off x="1985378" y="3163030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147" y="1"/>
                  </a:moveTo>
                  <a:cubicBezTo>
                    <a:pt x="63" y="22"/>
                    <a:pt x="0" y="106"/>
                    <a:pt x="21" y="169"/>
                  </a:cubicBezTo>
                  <a:lnTo>
                    <a:pt x="21" y="190"/>
                  </a:lnTo>
                  <a:cubicBezTo>
                    <a:pt x="105" y="148"/>
                    <a:pt x="168" y="106"/>
                    <a:pt x="14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6"/>
            <p:cNvSpPr/>
            <p:nvPr/>
          </p:nvSpPr>
          <p:spPr>
            <a:xfrm>
              <a:off x="1985595" y="3166999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05" y="0"/>
                  </a:moveTo>
                  <a:cubicBezTo>
                    <a:pt x="63" y="21"/>
                    <a:pt x="0" y="63"/>
                    <a:pt x="0" y="126"/>
                  </a:cubicBezTo>
                  <a:cubicBezTo>
                    <a:pt x="126" y="105"/>
                    <a:pt x="126" y="105"/>
                    <a:pt x="10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6"/>
            <p:cNvSpPr/>
            <p:nvPr/>
          </p:nvSpPr>
          <p:spPr>
            <a:xfrm>
              <a:off x="2128474" y="3075407"/>
              <a:ext cx="1743" cy="1990"/>
            </a:xfrm>
            <a:custGeom>
              <a:avLst/>
              <a:gdLst/>
              <a:ahLst/>
              <a:cxnLst/>
              <a:rect l="l" t="t" r="r" b="b"/>
              <a:pathLst>
                <a:path w="169" h="190" extrusionOk="0">
                  <a:moveTo>
                    <a:pt x="147" y="0"/>
                  </a:moveTo>
                  <a:cubicBezTo>
                    <a:pt x="105" y="0"/>
                    <a:pt x="63" y="42"/>
                    <a:pt x="42" y="84"/>
                  </a:cubicBezTo>
                  <a:cubicBezTo>
                    <a:pt x="0" y="126"/>
                    <a:pt x="21" y="189"/>
                    <a:pt x="84" y="189"/>
                  </a:cubicBezTo>
                  <a:cubicBezTo>
                    <a:pt x="105" y="126"/>
                    <a:pt x="168" y="84"/>
                    <a:pt x="14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6"/>
            <p:cNvSpPr/>
            <p:nvPr/>
          </p:nvSpPr>
          <p:spPr>
            <a:xfrm>
              <a:off x="1992741" y="3115673"/>
              <a:ext cx="1970" cy="1246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12" y="1"/>
                  </a:moveTo>
                  <a:cubicBezTo>
                    <a:pt x="52" y="1"/>
                    <a:pt x="32" y="55"/>
                    <a:pt x="1" y="87"/>
                  </a:cubicBezTo>
                  <a:cubicBezTo>
                    <a:pt x="29" y="110"/>
                    <a:pt x="52" y="118"/>
                    <a:pt x="70" y="118"/>
                  </a:cubicBezTo>
                  <a:cubicBezTo>
                    <a:pt x="120" y="118"/>
                    <a:pt x="144" y="54"/>
                    <a:pt x="190" y="24"/>
                  </a:cubicBezTo>
                  <a:cubicBezTo>
                    <a:pt x="158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6"/>
            <p:cNvSpPr/>
            <p:nvPr/>
          </p:nvSpPr>
          <p:spPr>
            <a:xfrm>
              <a:off x="1987327" y="3289412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147" y="1"/>
                  </a:moveTo>
                  <a:lnTo>
                    <a:pt x="147" y="1"/>
                  </a:lnTo>
                  <a:cubicBezTo>
                    <a:pt x="63" y="22"/>
                    <a:pt x="0" y="106"/>
                    <a:pt x="21" y="190"/>
                  </a:cubicBezTo>
                  <a:cubicBezTo>
                    <a:pt x="105" y="169"/>
                    <a:pt x="168" y="85"/>
                    <a:pt x="14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6"/>
            <p:cNvSpPr/>
            <p:nvPr/>
          </p:nvSpPr>
          <p:spPr>
            <a:xfrm>
              <a:off x="2034806" y="3260351"/>
              <a:ext cx="877" cy="1990"/>
            </a:xfrm>
            <a:custGeom>
              <a:avLst/>
              <a:gdLst/>
              <a:ahLst/>
              <a:cxnLst/>
              <a:rect l="l" t="t" r="r" b="b"/>
              <a:pathLst>
                <a:path w="85" h="190" extrusionOk="0">
                  <a:moveTo>
                    <a:pt x="1" y="1"/>
                  </a:moveTo>
                  <a:lnTo>
                    <a:pt x="1" y="190"/>
                  </a:lnTo>
                  <a:cubicBezTo>
                    <a:pt x="85" y="127"/>
                    <a:pt x="85" y="64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6"/>
            <p:cNvSpPr/>
            <p:nvPr/>
          </p:nvSpPr>
          <p:spPr>
            <a:xfrm>
              <a:off x="2083811" y="3025421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26" y="1"/>
                  </a:moveTo>
                  <a:cubicBezTo>
                    <a:pt x="42" y="1"/>
                    <a:pt x="0" y="22"/>
                    <a:pt x="42" y="127"/>
                  </a:cubicBezTo>
                  <a:cubicBezTo>
                    <a:pt x="84" y="106"/>
                    <a:pt x="126" y="85"/>
                    <a:pt x="12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6"/>
            <p:cNvSpPr/>
            <p:nvPr/>
          </p:nvSpPr>
          <p:spPr>
            <a:xfrm>
              <a:off x="2019193" y="3117454"/>
              <a:ext cx="1310" cy="2000"/>
            </a:xfrm>
            <a:custGeom>
              <a:avLst/>
              <a:gdLst/>
              <a:ahLst/>
              <a:cxnLst/>
              <a:rect l="l" t="t" r="r" b="b"/>
              <a:pathLst>
                <a:path w="127" h="191" extrusionOk="0">
                  <a:moveTo>
                    <a:pt x="64" y="1"/>
                  </a:moveTo>
                  <a:cubicBezTo>
                    <a:pt x="22" y="85"/>
                    <a:pt x="1" y="148"/>
                    <a:pt x="64" y="190"/>
                  </a:cubicBezTo>
                  <a:cubicBezTo>
                    <a:pt x="127" y="127"/>
                    <a:pt x="106" y="85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6"/>
            <p:cNvSpPr/>
            <p:nvPr/>
          </p:nvSpPr>
          <p:spPr>
            <a:xfrm>
              <a:off x="2073395" y="3041057"/>
              <a:ext cx="1320" cy="1110"/>
            </a:xfrm>
            <a:custGeom>
              <a:avLst/>
              <a:gdLst/>
              <a:ahLst/>
              <a:cxnLst/>
              <a:rect l="l" t="t" r="r" b="b"/>
              <a:pathLst>
                <a:path w="128" h="106" extrusionOk="0">
                  <a:moveTo>
                    <a:pt x="106" y="0"/>
                  </a:moveTo>
                  <a:lnTo>
                    <a:pt x="106" y="0"/>
                  </a:lnTo>
                  <a:cubicBezTo>
                    <a:pt x="22" y="21"/>
                    <a:pt x="1" y="63"/>
                    <a:pt x="64" y="105"/>
                  </a:cubicBezTo>
                  <a:cubicBezTo>
                    <a:pt x="127" y="84"/>
                    <a:pt x="106" y="42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6"/>
            <p:cNvSpPr/>
            <p:nvPr/>
          </p:nvSpPr>
          <p:spPr>
            <a:xfrm>
              <a:off x="2085977" y="3138870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65" y="1"/>
                  </a:moveTo>
                  <a:cubicBezTo>
                    <a:pt x="47" y="1"/>
                    <a:pt x="25" y="12"/>
                    <a:pt x="0" y="37"/>
                  </a:cubicBezTo>
                  <a:cubicBezTo>
                    <a:pt x="42" y="79"/>
                    <a:pt x="84" y="79"/>
                    <a:pt x="126" y="79"/>
                  </a:cubicBezTo>
                  <a:cubicBezTo>
                    <a:pt x="114" y="28"/>
                    <a:pt x="93" y="1"/>
                    <a:pt x="6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6"/>
            <p:cNvSpPr/>
            <p:nvPr/>
          </p:nvSpPr>
          <p:spPr>
            <a:xfrm>
              <a:off x="2083811" y="3142996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22"/>
                    <a:pt x="21" y="64"/>
                    <a:pt x="21" y="106"/>
                  </a:cubicBezTo>
                  <a:cubicBezTo>
                    <a:pt x="105" y="85"/>
                    <a:pt x="126" y="64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6"/>
            <p:cNvSpPr/>
            <p:nvPr/>
          </p:nvSpPr>
          <p:spPr>
            <a:xfrm>
              <a:off x="2080552" y="3145415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06" y="85"/>
                    <a:pt x="85" y="43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6"/>
            <p:cNvSpPr/>
            <p:nvPr/>
          </p:nvSpPr>
          <p:spPr>
            <a:xfrm>
              <a:off x="1994701" y="3153312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53" y="1"/>
                  </a:moveTo>
                  <a:cubicBezTo>
                    <a:pt x="31" y="1"/>
                    <a:pt x="12" y="13"/>
                    <a:pt x="0" y="25"/>
                  </a:cubicBezTo>
                  <a:cubicBezTo>
                    <a:pt x="23" y="48"/>
                    <a:pt x="40" y="65"/>
                    <a:pt x="57" y="65"/>
                  </a:cubicBezTo>
                  <a:cubicBezTo>
                    <a:pt x="72" y="65"/>
                    <a:pt x="86" y="53"/>
                    <a:pt x="105" y="25"/>
                  </a:cubicBezTo>
                  <a:cubicBezTo>
                    <a:pt x="87" y="7"/>
                    <a:pt x="70" y="1"/>
                    <a:pt x="5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6"/>
            <p:cNvSpPr/>
            <p:nvPr/>
          </p:nvSpPr>
          <p:spPr>
            <a:xfrm>
              <a:off x="1993174" y="3155333"/>
              <a:ext cx="1320" cy="1110"/>
            </a:xfrm>
            <a:custGeom>
              <a:avLst/>
              <a:gdLst/>
              <a:ahLst/>
              <a:cxnLst/>
              <a:rect l="l" t="t" r="r" b="b"/>
              <a:pathLst>
                <a:path w="128" h="106" extrusionOk="0">
                  <a:moveTo>
                    <a:pt x="43" y="0"/>
                  </a:moveTo>
                  <a:cubicBezTo>
                    <a:pt x="1" y="42"/>
                    <a:pt x="22" y="63"/>
                    <a:pt x="43" y="105"/>
                  </a:cubicBezTo>
                  <a:cubicBezTo>
                    <a:pt x="85" y="63"/>
                    <a:pt x="127" y="42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6"/>
            <p:cNvSpPr/>
            <p:nvPr/>
          </p:nvSpPr>
          <p:spPr>
            <a:xfrm>
              <a:off x="2045428" y="3080025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85" y="1"/>
                  </a:moveTo>
                  <a:lnTo>
                    <a:pt x="85" y="1"/>
                  </a:lnTo>
                  <a:cubicBezTo>
                    <a:pt x="1" y="22"/>
                    <a:pt x="1" y="43"/>
                    <a:pt x="64" y="106"/>
                  </a:cubicBezTo>
                  <a:cubicBezTo>
                    <a:pt x="106" y="85"/>
                    <a:pt x="85" y="22"/>
                    <a:pt x="8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6"/>
            <p:cNvSpPr/>
            <p:nvPr/>
          </p:nvSpPr>
          <p:spPr>
            <a:xfrm>
              <a:off x="2073612" y="3198040"/>
              <a:ext cx="1103" cy="1110"/>
            </a:xfrm>
            <a:custGeom>
              <a:avLst/>
              <a:gdLst/>
              <a:ahLst/>
              <a:cxnLst/>
              <a:rect l="l" t="t" r="r" b="b"/>
              <a:pathLst>
                <a:path w="107" h="106" extrusionOk="0">
                  <a:moveTo>
                    <a:pt x="22" y="1"/>
                  </a:moveTo>
                  <a:cubicBezTo>
                    <a:pt x="22" y="43"/>
                    <a:pt x="1" y="85"/>
                    <a:pt x="64" y="106"/>
                  </a:cubicBezTo>
                  <a:cubicBezTo>
                    <a:pt x="106" y="85"/>
                    <a:pt x="85" y="43"/>
                    <a:pt x="8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6"/>
            <p:cNvSpPr/>
            <p:nvPr/>
          </p:nvSpPr>
          <p:spPr>
            <a:xfrm>
              <a:off x="2142778" y="3092288"/>
              <a:ext cx="1310" cy="848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65" y="1"/>
                  </a:moveTo>
                  <a:cubicBezTo>
                    <a:pt x="42" y="1"/>
                    <a:pt x="25" y="25"/>
                    <a:pt x="1" y="49"/>
                  </a:cubicBezTo>
                  <a:cubicBezTo>
                    <a:pt x="22" y="70"/>
                    <a:pt x="43" y="81"/>
                    <a:pt x="64" y="81"/>
                  </a:cubicBezTo>
                  <a:cubicBezTo>
                    <a:pt x="85" y="81"/>
                    <a:pt x="106" y="70"/>
                    <a:pt x="127" y="49"/>
                  </a:cubicBezTo>
                  <a:cubicBezTo>
                    <a:pt x="100" y="14"/>
                    <a:pt x="81" y="1"/>
                    <a:pt x="6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6"/>
            <p:cNvSpPr/>
            <p:nvPr/>
          </p:nvSpPr>
          <p:spPr>
            <a:xfrm>
              <a:off x="2016811" y="3244715"/>
              <a:ext cx="877" cy="1340"/>
            </a:xfrm>
            <a:custGeom>
              <a:avLst/>
              <a:gdLst/>
              <a:ahLst/>
              <a:cxnLst/>
              <a:rect l="l" t="t" r="r" b="b"/>
              <a:pathLst>
                <a:path w="85" h="128" extrusionOk="0">
                  <a:moveTo>
                    <a:pt x="43" y="1"/>
                  </a:moveTo>
                  <a:cubicBezTo>
                    <a:pt x="1" y="64"/>
                    <a:pt x="1" y="85"/>
                    <a:pt x="43" y="127"/>
                  </a:cubicBezTo>
                  <a:cubicBezTo>
                    <a:pt x="85" y="85"/>
                    <a:pt x="85" y="64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6"/>
            <p:cNvSpPr/>
            <p:nvPr/>
          </p:nvSpPr>
          <p:spPr>
            <a:xfrm>
              <a:off x="1989060" y="3288731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0" y="0"/>
                  </a:moveTo>
                  <a:cubicBezTo>
                    <a:pt x="28" y="0"/>
                    <a:pt x="0" y="10"/>
                    <a:pt x="0" y="66"/>
                  </a:cubicBezTo>
                  <a:cubicBezTo>
                    <a:pt x="14" y="66"/>
                    <a:pt x="31" y="68"/>
                    <a:pt x="46" y="68"/>
                  </a:cubicBezTo>
                  <a:cubicBezTo>
                    <a:pt x="78" y="68"/>
                    <a:pt x="106" y="59"/>
                    <a:pt x="106" y="3"/>
                  </a:cubicBezTo>
                  <a:cubicBezTo>
                    <a:pt x="92" y="3"/>
                    <a:pt x="75" y="0"/>
                    <a:pt x="6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6"/>
            <p:cNvSpPr/>
            <p:nvPr/>
          </p:nvSpPr>
          <p:spPr>
            <a:xfrm>
              <a:off x="2048253" y="3013169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36" y="0"/>
                  </a:moveTo>
                  <a:cubicBezTo>
                    <a:pt x="31" y="0"/>
                    <a:pt x="26" y="4"/>
                    <a:pt x="21" y="14"/>
                  </a:cubicBezTo>
                  <a:cubicBezTo>
                    <a:pt x="0" y="56"/>
                    <a:pt x="42" y="56"/>
                    <a:pt x="63" y="56"/>
                  </a:cubicBezTo>
                  <a:cubicBezTo>
                    <a:pt x="63" y="40"/>
                    <a:pt x="51" y="0"/>
                    <a:pt x="3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6"/>
            <p:cNvSpPr/>
            <p:nvPr/>
          </p:nvSpPr>
          <p:spPr>
            <a:xfrm>
              <a:off x="2151018" y="3021463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2" y="0"/>
                  </a:moveTo>
                  <a:cubicBezTo>
                    <a:pt x="1" y="21"/>
                    <a:pt x="1" y="42"/>
                    <a:pt x="22" y="63"/>
                  </a:cubicBezTo>
                  <a:cubicBezTo>
                    <a:pt x="22" y="63"/>
                    <a:pt x="27" y="69"/>
                    <a:pt x="35" y="69"/>
                  </a:cubicBezTo>
                  <a:cubicBezTo>
                    <a:pt x="43" y="69"/>
                    <a:pt x="53" y="63"/>
                    <a:pt x="64" y="42"/>
                  </a:cubicBezTo>
                  <a:cubicBezTo>
                    <a:pt x="64" y="0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6"/>
            <p:cNvSpPr/>
            <p:nvPr/>
          </p:nvSpPr>
          <p:spPr>
            <a:xfrm>
              <a:off x="2164465" y="302168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42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42" y="42"/>
                    <a:pt x="105" y="0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6"/>
            <p:cNvSpPr/>
            <p:nvPr/>
          </p:nvSpPr>
          <p:spPr>
            <a:xfrm>
              <a:off x="2163815" y="3022122"/>
              <a:ext cx="835" cy="723"/>
            </a:xfrm>
            <a:custGeom>
              <a:avLst/>
              <a:gdLst/>
              <a:ahLst/>
              <a:cxnLst/>
              <a:rect l="l" t="t" r="r" b="b"/>
              <a:pathLst>
                <a:path w="81" h="69" extrusionOk="0">
                  <a:moveTo>
                    <a:pt x="63" y="0"/>
                  </a:moveTo>
                  <a:cubicBezTo>
                    <a:pt x="42" y="0"/>
                    <a:pt x="0" y="42"/>
                    <a:pt x="0" y="63"/>
                  </a:cubicBezTo>
                  <a:cubicBezTo>
                    <a:pt x="8" y="67"/>
                    <a:pt x="16" y="69"/>
                    <a:pt x="23" y="69"/>
                  </a:cubicBezTo>
                  <a:cubicBezTo>
                    <a:pt x="55" y="69"/>
                    <a:pt x="80" y="35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6"/>
            <p:cNvSpPr/>
            <p:nvPr/>
          </p:nvSpPr>
          <p:spPr>
            <a:xfrm>
              <a:off x="2162939" y="3022782"/>
              <a:ext cx="887" cy="534"/>
            </a:xfrm>
            <a:custGeom>
              <a:avLst/>
              <a:gdLst/>
              <a:ahLst/>
              <a:cxnLst/>
              <a:rect l="l" t="t" r="r" b="b"/>
              <a:pathLst>
                <a:path w="86" h="51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54" y="48"/>
                    <a:pt x="63" y="51"/>
                    <a:pt x="69" y="51"/>
                  </a:cubicBezTo>
                  <a:cubicBezTo>
                    <a:pt x="85" y="51"/>
                    <a:pt x="85" y="31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6"/>
            <p:cNvSpPr/>
            <p:nvPr/>
          </p:nvSpPr>
          <p:spPr>
            <a:xfrm>
              <a:off x="2161856" y="3024981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43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22" y="29"/>
                    <a:pt x="27" y="31"/>
                    <a:pt x="33" y="31"/>
                  </a:cubicBezTo>
                  <a:cubicBezTo>
                    <a:pt x="45" y="31"/>
                    <a:pt x="64" y="22"/>
                    <a:pt x="64" y="22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6"/>
            <p:cNvSpPr/>
            <p:nvPr/>
          </p:nvSpPr>
          <p:spPr>
            <a:xfrm>
              <a:off x="2074488" y="3040397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42" y="0"/>
                  </a:moveTo>
                  <a:cubicBezTo>
                    <a:pt x="0" y="0"/>
                    <a:pt x="0" y="21"/>
                    <a:pt x="0" y="63"/>
                  </a:cubicBezTo>
                  <a:cubicBezTo>
                    <a:pt x="21" y="63"/>
                    <a:pt x="84" y="21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6"/>
            <p:cNvSpPr/>
            <p:nvPr/>
          </p:nvSpPr>
          <p:spPr>
            <a:xfrm>
              <a:off x="1984502" y="3068872"/>
              <a:ext cx="670" cy="817"/>
            </a:xfrm>
            <a:custGeom>
              <a:avLst/>
              <a:gdLst/>
              <a:ahLst/>
              <a:cxnLst/>
              <a:rect l="l" t="t" r="r" b="b"/>
              <a:pathLst>
                <a:path w="65" h="78" extrusionOk="0">
                  <a:moveTo>
                    <a:pt x="16" y="0"/>
                  </a:moveTo>
                  <a:cubicBezTo>
                    <a:pt x="11" y="0"/>
                    <a:pt x="6" y="4"/>
                    <a:pt x="1" y="14"/>
                  </a:cubicBezTo>
                  <a:cubicBezTo>
                    <a:pt x="1" y="78"/>
                    <a:pt x="22" y="78"/>
                    <a:pt x="43" y="78"/>
                  </a:cubicBezTo>
                  <a:lnTo>
                    <a:pt x="64" y="56"/>
                  </a:lnTo>
                  <a:cubicBezTo>
                    <a:pt x="48" y="41"/>
                    <a:pt x="32" y="0"/>
                    <a:pt x="1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6"/>
            <p:cNvSpPr/>
            <p:nvPr/>
          </p:nvSpPr>
          <p:spPr>
            <a:xfrm>
              <a:off x="2049553" y="3075532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17" y="1"/>
                  </a:moveTo>
                  <a:cubicBezTo>
                    <a:pt x="0" y="1"/>
                    <a:pt x="0" y="20"/>
                    <a:pt x="0" y="51"/>
                  </a:cubicBezTo>
                  <a:cubicBezTo>
                    <a:pt x="21" y="51"/>
                    <a:pt x="84" y="9"/>
                    <a:pt x="42" y="9"/>
                  </a:cubicBezTo>
                  <a:cubicBezTo>
                    <a:pt x="31" y="4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6"/>
            <p:cNvSpPr/>
            <p:nvPr/>
          </p:nvSpPr>
          <p:spPr>
            <a:xfrm>
              <a:off x="2046294" y="3079365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64" y="1"/>
                  </a:moveTo>
                  <a:cubicBezTo>
                    <a:pt x="22" y="1"/>
                    <a:pt x="1" y="22"/>
                    <a:pt x="1" y="64"/>
                  </a:cubicBezTo>
                  <a:cubicBezTo>
                    <a:pt x="43" y="64"/>
                    <a:pt x="85" y="22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6"/>
            <p:cNvSpPr/>
            <p:nvPr/>
          </p:nvSpPr>
          <p:spPr>
            <a:xfrm>
              <a:off x="2119802" y="3088529"/>
              <a:ext cx="877" cy="534"/>
            </a:xfrm>
            <a:custGeom>
              <a:avLst/>
              <a:gdLst/>
              <a:ahLst/>
              <a:cxnLst/>
              <a:rect l="l" t="t" r="r" b="b"/>
              <a:pathLst>
                <a:path w="85" h="51" extrusionOk="0">
                  <a:moveTo>
                    <a:pt x="17" y="0"/>
                  </a:moveTo>
                  <a:cubicBezTo>
                    <a:pt x="0" y="0"/>
                    <a:pt x="0" y="20"/>
                    <a:pt x="0" y="51"/>
                  </a:cubicBezTo>
                  <a:cubicBezTo>
                    <a:pt x="42" y="51"/>
                    <a:pt x="84" y="9"/>
                    <a:pt x="42" y="9"/>
                  </a:cubicBezTo>
                  <a:cubicBezTo>
                    <a:pt x="31" y="3"/>
                    <a:pt x="23" y="0"/>
                    <a:pt x="1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6"/>
            <p:cNvSpPr/>
            <p:nvPr/>
          </p:nvSpPr>
          <p:spPr>
            <a:xfrm>
              <a:off x="2118935" y="3089052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84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0" y="47"/>
                    <a:pt x="57" y="48"/>
                    <a:pt x="62" y="48"/>
                  </a:cubicBezTo>
                  <a:cubicBezTo>
                    <a:pt x="84" y="48"/>
                    <a:pt x="84" y="18"/>
                    <a:pt x="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6"/>
            <p:cNvSpPr/>
            <p:nvPr/>
          </p:nvSpPr>
          <p:spPr>
            <a:xfrm>
              <a:off x="2009221" y="3091691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22" y="43"/>
                    <a:pt x="64" y="43"/>
                    <a:pt x="64" y="43"/>
                  </a:cubicBezTo>
                  <a:lnTo>
                    <a:pt x="64" y="22"/>
                  </a:lnTo>
                  <a:cubicBezTo>
                    <a:pt x="43" y="1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6"/>
            <p:cNvSpPr/>
            <p:nvPr/>
          </p:nvSpPr>
          <p:spPr>
            <a:xfrm>
              <a:off x="2101373" y="3096100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0" y="0"/>
                  </a:moveTo>
                  <a:lnTo>
                    <a:pt x="0" y="64"/>
                  </a:lnTo>
                  <a:cubicBezTo>
                    <a:pt x="5" y="59"/>
                    <a:pt x="9" y="57"/>
                    <a:pt x="12" y="57"/>
                  </a:cubicBezTo>
                  <a:cubicBezTo>
                    <a:pt x="17" y="57"/>
                    <a:pt x="21" y="62"/>
                    <a:pt x="25" y="62"/>
                  </a:cubicBezTo>
                  <a:cubicBezTo>
                    <a:pt x="29" y="62"/>
                    <a:pt x="34" y="58"/>
                    <a:pt x="42" y="42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6"/>
            <p:cNvSpPr/>
            <p:nvPr/>
          </p:nvSpPr>
          <p:spPr>
            <a:xfrm>
              <a:off x="2113944" y="3096980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1"/>
                  </a:moveTo>
                  <a:cubicBezTo>
                    <a:pt x="0" y="1"/>
                    <a:pt x="0" y="22"/>
                    <a:pt x="0" y="43"/>
                  </a:cubicBezTo>
                  <a:lnTo>
                    <a:pt x="85" y="43"/>
                  </a:lnTo>
                  <a:cubicBezTo>
                    <a:pt x="64" y="22"/>
                    <a:pt x="85" y="22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6"/>
            <p:cNvSpPr/>
            <p:nvPr/>
          </p:nvSpPr>
          <p:spPr>
            <a:xfrm>
              <a:off x="2113078" y="3097420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4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6" y="51"/>
                    <a:pt x="106" y="31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6"/>
            <p:cNvSpPr/>
            <p:nvPr/>
          </p:nvSpPr>
          <p:spPr>
            <a:xfrm>
              <a:off x="2067332" y="311767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cubicBezTo>
                    <a:pt x="21" y="1"/>
                    <a:pt x="0" y="1"/>
                    <a:pt x="21" y="22"/>
                  </a:cubicBezTo>
                  <a:cubicBezTo>
                    <a:pt x="21" y="43"/>
                    <a:pt x="63" y="43"/>
                    <a:pt x="63" y="43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6"/>
            <p:cNvSpPr/>
            <p:nvPr/>
          </p:nvSpPr>
          <p:spPr>
            <a:xfrm>
              <a:off x="2018976" y="312032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6"/>
            <p:cNvSpPr/>
            <p:nvPr/>
          </p:nvSpPr>
          <p:spPr>
            <a:xfrm>
              <a:off x="2123916" y="3120763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1" y="21"/>
                  </a:lnTo>
                  <a:lnTo>
                    <a:pt x="22" y="63"/>
                  </a:lnTo>
                  <a:lnTo>
                    <a:pt x="22" y="4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6"/>
            <p:cNvSpPr/>
            <p:nvPr/>
          </p:nvSpPr>
          <p:spPr>
            <a:xfrm>
              <a:off x="2123050" y="3122962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2" y="0"/>
                  </a:moveTo>
                  <a:cubicBezTo>
                    <a:pt x="22" y="0"/>
                    <a:pt x="1" y="21"/>
                    <a:pt x="22" y="21"/>
                  </a:cubicBezTo>
                  <a:cubicBezTo>
                    <a:pt x="22" y="36"/>
                    <a:pt x="22" y="51"/>
                    <a:pt x="29" y="51"/>
                  </a:cubicBezTo>
                  <a:cubicBezTo>
                    <a:pt x="32" y="51"/>
                    <a:pt x="36" y="49"/>
                    <a:pt x="43" y="42"/>
                  </a:cubicBezTo>
                  <a:cubicBezTo>
                    <a:pt x="43" y="42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6"/>
            <p:cNvSpPr/>
            <p:nvPr/>
          </p:nvSpPr>
          <p:spPr>
            <a:xfrm>
              <a:off x="2089442" y="3131110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106" y="0"/>
                  </a:moveTo>
                  <a:cubicBezTo>
                    <a:pt x="64" y="21"/>
                    <a:pt x="1" y="63"/>
                    <a:pt x="43" y="63"/>
                  </a:cubicBezTo>
                  <a:cubicBezTo>
                    <a:pt x="106" y="63"/>
                    <a:pt x="106" y="42"/>
                    <a:pt x="106" y="21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6"/>
            <p:cNvSpPr/>
            <p:nvPr/>
          </p:nvSpPr>
          <p:spPr>
            <a:xfrm>
              <a:off x="1986894" y="3291402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0"/>
                  </a:moveTo>
                  <a:cubicBezTo>
                    <a:pt x="21" y="0"/>
                    <a:pt x="0" y="21"/>
                    <a:pt x="0" y="63"/>
                  </a:cubicBezTo>
                  <a:cubicBezTo>
                    <a:pt x="42" y="63"/>
                    <a:pt x="63" y="42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6"/>
            <p:cNvSpPr/>
            <p:nvPr/>
          </p:nvSpPr>
          <p:spPr>
            <a:xfrm>
              <a:off x="2014645" y="3250004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105" y="0"/>
                  </a:moveTo>
                  <a:cubicBezTo>
                    <a:pt x="63" y="0"/>
                    <a:pt x="0" y="22"/>
                    <a:pt x="63" y="43"/>
                  </a:cubicBezTo>
                  <a:cubicBezTo>
                    <a:pt x="105" y="43"/>
                    <a:pt x="105" y="22"/>
                    <a:pt x="10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6"/>
            <p:cNvSpPr/>
            <p:nvPr/>
          </p:nvSpPr>
          <p:spPr>
            <a:xfrm>
              <a:off x="2019626" y="3240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cubicBezTo>
                    <a:pt x="1" y="0"/>
                    <a:pt x="1" y="22"/>
                    <a:pt x="1" y="22"/>
                  </a:cubicBezTo>
                  <a:cubicBezTo>
                    <a:pt x="1" y="43"/>
                    <a:pt x="1" y="43"/>
                    <a:pt x="22" y="43"/>
                  </a:cubicBezTo>
                  <a:cubicBezTo>
                    <a:pt x="43" y="22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6"/>
            <p:cNvSpPr/>
            <p:nvPr/>
          </p:nvSpPr>
          <p:spPr>
            <a:xfrm>
              <a:off x="2019843" y="3239657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85" y="0"/>
                  </a:moveTo>
                  <a:cubicBezTo>
                    <a:pt x="64" y="0"/>
                    <a:pt x="1" y="21"/>
                    <a:pt x="43" y="42"/>
                  </a:cubicBezTo>
                  <a:cubicBezTo>
                    <a:pt x="106" y="42"/>
                    <a:pt x="106" y="21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6"/>
            <p:cNvSpPr/>
            <p:nvPr/>
          </p:nvSpPr>
          <p:spPr>
            <a:xfrm>
              <a:off x="2020719" y="3238998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63" y="0"/>
                  </a:moveTo>
                  <a:cubicBezTo>
                    <a:pt x="0" y="0"/>
                    <a:pt x="0" y="21"/>
                    <a:pt x="0" y="63"/>
                  </a:cubicBezTo>
                  <a:lnTo>
                    <a:pt x="21" y="63"/>
                  </a:lnTo>
                  <a:cubicBezTo>
                    <a:pt x="42" y="63"/>
                    <a:pt x="105" y="21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6"/>
            <p:cNvSpPr/>
            <p:nvPr/>
          </p:nvSpPr>
          <p:spPr>
            <a:xfrm>
              <a:off x="2007705" y="320772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6"/>
            <p:cNvSpPr/>
            <p:nvPr/>
          </p:nvSpPr>
          <p:spPr>
            <a:xfrm>
              <a:off x="2042179" y="3205088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5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6" y="51"/>
                    <a:pt x="106" y="31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6"/>
            <p:cNvSpPr/>
            <p:nvPr/>
          </p:nvSpPr>
          <p:spPr>
            <a:xfrm>
              <a:off x="2043046" y="320442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64" y="0"/>
                  </a:moveTo>
                  <a:cubicBezTo>
                    <a:pt x="43" y="0"/>
                    <a:pt x="1" y="42"/>
                    <a:pt x="22" y="64"/>
                  </a:cubicBezTo>
                  <a:cubicBezTo>
                    <a:pt x="43" y="64"/>
                    <a:pt x="85" y="42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6"/>
            <p:cNvSpPr/>
            <p:nvPr/>
          </p:nvSpPr>
          <p:spPr>
            <a:xfrm>
              <a:off x="2043737" y="3203925"/>
              <a:ext cx="835" cy="576"/>
            </a:xfrm>
            <a:custGeom>
              <a:avLst/>
              <a:gdLst/>
              <a:ahLst/>
              <a:cxnLst/>
              <a:rect l="l" t="t" r="r" b="b"/>
              <a:pathLst>
                <a:path w="81" h="55" extrusionOk="0">
                  <a:moveTo>
                    <a:pt x="57" y="1"/>
                  </a:moveTo>
                  <a:cubicBezTo>
                    <a:pt x="25" y="1"/>
                    <a:pt x="1" y="31"/>
                    <a:pt x="18" y="48"/>
                  </a:cubicBezTo>
                  <a:cubicBezTo>
                    <a:pt x="22" y="52"/>
                    <a:pt x="26" y="54"/>
                    <a:pt x="32" y="54"/>
                  </a:cubicBezTo>
                  <a:cubicBezTo>
                    <a:pt x="53" y="54"/>
                    <a:pt x="81" y="23"/>
                    <a:pt x="81" y="6"/>
                  </a:cubicBezTo>
                  <a:cubicBezTo>
                    <a:pt x="73" y="2"/>
                    <a:pt x="65" y="1"/>
                    <a:pt x="5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6"/>
            <p:cNvSpPr/>
            <p:nvPr/>
          </p:nvSpPr>
          <p:spPr>
            <a:xfrm>
              <a:off x="2033940" y="3262330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85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85" y="43"/>
                    <a:pt x="85" y="22"/>
                    <a:pt x="8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6"/>
            <p:cNvSpPr/>
            <p:nvPr/>
          </p:nvSpPr>
          <p:spPr>
            <a:xfrm>
              <a:off x="2085327" y="318196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cubicBezTo>
                    <a:pt x="21" y="1"/>
                    <a:pt x="0" y="1"/>
                    <a:pt x="21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6"/>
            <p:cNvSpPr/>
            <p:nvPr/>
          </p:nvSpPr>
          <p:spPr>
            <a:xfrm>
              <a:off x="2088575" y="3178006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2" y="1"/>
                  </a:moveTo>
                  <a:lnTo>
                    <a:pt x="1" y="43"/>
                  </a:lnTo>
                  <a:lnTo>
                    <a:pt x="64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6"/>
            <p:cNvSpPr/>
            <p:nvPr/>
          </p:nvSpPr>
          <p:spPr>
            <a:xfrm>
              <a:off x="1987760" y="316524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6"/>
            <p:cNvSpPr/>
            <p:nvPr/>
          </p:nvSpPr>
          <p:spPr>
            <a:xfrm>
              <a:off x="1984718" y="3164800"/>
              <a:ext cx="887" cy="67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85" y="0"/>
                  </a:moveTo>
                  <a:cubicBezTo>
                    <a:pt x="64" y="21"/>
                    <a:pt x="1" y="42"/>
                    <a:pt x="43" y="63"/>
                  </a:cubicBezTo>
                  <a:cubicBezTo>
                    <a:pt x="85" y="63"/>
                    <a:pt x="85" y="42"/>
                    <a:pt x="85" y="21"/>
                  </a:cubicBezTo>
                  <a:lnTo>
                    <a:pt x="85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6"/>
            <p:cNvSpPr/>
            <p:nvPr/>
          </p:nvSpPr>
          <p:spPr>
            <a:xfrm>
              <a:off x="1990256" y="3160558"/>
              <a:ext cx="330" cy="283"/>
            </a:xfrm>
            <a:custGeom>
              <a:avLst/>
              <a:gdLst/>
              <a:ahLst/>
              <a:cxnLst/>
              <a:rect l="l" t="t" r="r" b="b"/>
              <a:pathLst>
                <a:path w="32" h="27" extrusionOk="0">
                  <a:moveTo>
                    <a:pt x="3" y="0"/>
                  </a:moveTo>
                  <a:lnTo>
                    <a:pt x="3" y="0"/>
                  </a:lnTo>
                  <a:cubicBezTo>
                    <a:pt x="0" y="0"/>
                    <a:pt x="0" y="6"/>
                    <a:pt x="11" y="27"/>
                  </a:cubicBezTo>
                  <a:cubicBezTo>
                    <a:pt x="32" y="27"/>
                    <a:pt x="32" y="6"/>
                    <a:pt x="32" y="6"/>
                  </a:cubicBezTo>
                  <a:lnTo>
                    <a:pt x="11" y="6"/>
                  </a:lnTo>
                  <a:cubicBezTo>
                    <a:pt x="11" y="6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6"/>
            <p:cNvSpPr/>
            <p:nvPr/>
          </p:nvSpPr>
          <p:spPr>
            <a:xfrm>
              <a:off x="2098764" y="3159071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1" y="0"/>
                  </a:moveTo>
                  <a:cubicBezTo>
                    <a:pt x="1" y="21"/>
                    <a:pt x="1" y="42"/>
                    <a:pt x="1" y="63"/>
                  </a:cubicBezTo>
                  <a:cubicBezTo>
                    <a:pt x="43" y="63"/>
                    <a:pt x="64" y="42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6"/>
            <p:cNvSpPr/>
            <p:nvPr/>
          </p:nvSpPr>
          <p:spPr>
            <a:xfrm>
              <a:off x="1991442" y="3158757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42" y="0"/>
                  </a:moveTo>
                  <a:cubicBezTo>
                    <a:pt x="40" y="0"/>
                    <a:pt x="36" y="9"/>
                    <a:pt x="22" y="9"/>
                  </a:cubicBezTo>
                  <a:cubicBezTo>
                    <a:pt x="22" y="9"/>
                    <a:pt x="1" y="9"/>
                    <a:pt x="1" y="30"/>
                  </a:cubicBezTo>
                  <a:lnTo>
                    <a:pt x="43" y="30"/>
                  </a:lnTo>
                  <a:lnTo>
                    <a:pt x="43" y="9"/>
                  </a:lnTo>
                  <a:cubicBezTo>
                    <a:pt x="43" y="2"/>
                    <a:pt x="43" y="0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6"/>
            <p:cNvSpPr/>
            <p:nvPr/>
          </p:nvSpPr>
          <p:spPr>
            <a:xfrm>
              <a:off x="2079253" y="3148065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51" y="46"/>
                    <a:pt x="57" y="48"/>
                    <a:pt x="62" y="48"/>
                  </a:cubicBezTo>
                  <a:cubicBezTo>
                    <a:pt x="85" y="48"/>
                    <a:pt x="85" y="17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6"/>
            <p:cNvSpPr/>
            <p:nvPr/>
          </p:nvSpPr>
          <p:spPr>
            <a:xfrm>
              <a:off x="2080119" y="3147531"/>
              <a:ext cx="1093" cy="545"/>
            </a:xfrm>
            <a:custGeom>
              <a:avLst/>
              <a:gdLst/>
              <a:ahLst/>
              <a:cxnLst/>
              <a:rect l="l" t="t" r="r" b="b"/>
              <a:pathLst>
                <a:path w="106" h="52" extrusionOk="0">
                  <a:moveTo>
                    <a:pt x="25" y="1"/>
                  </a:moveTo>
                  <a:cubicBezTo>
                    <a:pt x="1" y="1"/>
                    <a:pt x="1" y="20"/>
                    <a:pt x="1" y="51"/>
                  </a:cubicBezTo>
                  <a:cubicBezTo>
                    <a:pt x="43" y="51"/>
                    <a:pt x="106" y="9"/>
                    <a:pt x="64" y="9"/>
                  </a:cubicBezTo>
                  <a:cubicBezTo>
                    <a:pt x="47" y="4"/>
                    <a:pt x="34" y="1"/>
                    <a:pt x="2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6"/>
            <p:cNvSpPr/>
            <p:nvPr/>
          </p:nvSpPr>
          <p:spPr>
            <a:xfrm>
              <a:off x="2083378" y="3144096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58" y="6"/>
                    <a:pt x="54" y="7"/>
                    <a:pt x="49" y="7"/>
                  </a:cubicBezTo>
                  <a:cubicBezTo>
                    <a:pt x="41" y="7"/>
                    <a:pt x="34" y="2"/>
                    <a:pt x="29" y="2"/>
                  </a:cubicBezTo>
                  <a:cubicBezTo>
                    <a:pt x="24" y="2"/>
                    <a:pt x="21" y="6"/>
                    <a:pt x="21" y="22"/>
                  </a:cubicBezTo>
                  <a:cubicBezTo>
                    <a:pt x="0" y="64"/>
                    <a:pt x="42" y="64"/>
                    <a:pt x="63" y="64"/>
                  </a:cubicBezTo>
                  <a:cubicBezTo>
                    <a:pt x="63" y="43"/>
                    <a:pt x="63" y="22"/>
                    <a:pt x="6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6"/>
            <p:cNvSpPr/>
            <p:nvPr/>
          </p:nvSpPr>
          <p:spPr>
            <a:xfrm>
              <a:off x="2084244" y="31416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6"/>
            <p:cNvSpPr/>
            <p:nvPr/>
          </p:nvSpPr>
          <p:spPr>
            <a:xfrm>
              <a:off x="1995783" y="3082444"/>
              <a:ext cx="1310" cy="670"/>
            </a:xfrm>
            <a:custGeom>
              <a:avLst/>
              <a:gdLst/>
              <a:ahLst/>
              <a:cxnLst/>
              <a:rect l="l" t="t" r="r" b="b"/>
              <a:pathLst>
                <a:path w="127" h="64" extrusionOk="0">
                  <a:moveTo>
                    <a:pt x="84" y="1"/>
                  </a:moveTo>
                  <a:cubicBezTo>
                    <a:pt x="42" y="1"/>
                    <a:pt x="0" y="22"/>
                    <a:pt x="0" y="64"/>
                  </a:cubicBezTo>
                  <a:lnTo>
                    <a:pt x="126" y="64"/>
                  </a:lnTo>
                  <a:cubicBezTo>
                    <a:pt x="126" y="43"/>
                    <a:pt x="105" y="22"/>
                    <a:pt x="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2" name="Google Shape;1562;p6"/>
          <p:cNvGrpSpPr/>
          <p:nvPr/>
        </p:nvGrpSpPr>
        <p:grpSpPr>
          <a:xfrm rot="10800000">
            <a:off x="2720205" y="2855020"/>
            <a:ext cx="3703613" cy="1338988"/>
            <a:chOff x="1399329" y="1839767"/>
            <a:chExt cx="981740" cy="354934"/>
          </a:xfrm>
        </p:grpSpPr>
        <p:sp>
          <p:nvSpPr>
            <p:cNvPr id="1563" name="Google Shape;1563;p6"/>
            <p:cNvSpPr/>
            <p:nvPr/>
          </p:nvSpPr>
          <p:spPr>
            <a:xfrm>
              <a:off x="1403011" y="1911294"/>
              <a:ext cx="931012" cy="283407"/>
            </a:xfrm>
            <a:custGeom>
              <a:avLst/>
              <a:gdLst/>
              <a:ahLst/>
              <a:cxnLst/>
              <a:rect l="l" t="t" r="r" b="b"/>
              <a:pathLst>
                <a:path w="90280" h="27062" extrusionOk="0">
                  <a:moveTo>
                    <a:pt x="43668" y="182"/>
                  </a:moveTo>
                  <a:cubicBezTo>
                    <a:pt x="43684" y="182"/>
                    <a:pt x="43700" y="192"/>
                    <a:pt x="43710" y="213"/>
                  </a:cubicBezTo>
                  <a:cubicBezTo>
                    <a:pt x="43698" y="226"/>
                    <a:pt x="43686" y="238"/>
                    <a:pt x="43670" y="238"/>
                  </a:cubicBezTo>
                  <a:cubicBezTo>
                    <a:pt x="43658" y="238"/>
                    <a:pt x="43644" y="231"/>
                    <a:pt x="43626" y="213"/>
                  </a:cubicBezTo>
                  <a:cubicBezTo>
                    <a:pt x="43637" y="192"/>
                    <a:pt x="43652" y="182"/>
                    <a:pt x="43668" y="182"/>
                  </a:cubicBezTo>
                  <a:close/>
                  <a:moveTo>
                    <a:pt x="40767" y="760"/>
                  </a:moveTo>
                  <a:cubicBezTo>
                    <a:pt x="40788" y="760"/>
                    <a:pt x="40851" y="802"/>
                    <a:pt x="40809" y="802"/>
                  </a:cubicBezTo>
                  <a:cubicBezTo>
                    <a:pt x="40767" y="802"/>
                    <a:pt x="40767" y="781"/>
                    <a:pt x="40767" y="760"/>
                  </a:cubicBezTo>
                  <a:close/>
                  <a:moveTo>
                    <a:pt x="41587" y="1286"/>
                  </a:moveTo>
                  <a:lnTo>
                    <a:pt x="41608" y="1307"/>
                  </a:lnTo>
                  <a:lnTo>
                    <a:pt x="41608" y="1328"/>
                  </a:lnTo>
                  <a:lnTo>
                    <a:pt x="41587" y="1328"/>
                  </a:lnTo>
                  <a:cubicBezTo>
                    <a:pt x="41587" y="1328"/>
                    <a:pt x="41566" y="1328"/>
                    <a:pt x="41566" y="1307"/>
                  </a:cubicBezTo>
                  <a:cubicBezTo>
                    <a:pt x="41587" y="1286"/>
                    <a:pt x="41587" y="1286"/>
                    <a:pt x="41587" y="1286"/>
                  </a:cubicBezTo>
                  <a:close/>
                  <a:moveTo>
                    <a:pt x="40683" y="1622"/>
                  </a:moveTo>
                  <a:cubicBezTo>
                    <a:pt x="40704" y="1643"/>
                    <a:pt x="40683" y="1664"/>
                    <a:pt x="40683" y="1706"/>
                  </a:cubicBezTo>
                  <a:cubicBezTo>
                    <a:pt x="40662" y="1727"/>
                    <a:pt x="40630" y="1733"/>
                    <a:pt x="40599" y="1733"/>
                  </a:cubicBezTo>
                  <a:cubicBezTo>
                    <a:pt x="40567" y="1733"/>
                    <a:pt x="40536" y="1727"/>
                    <a:pt x="40515" y="1727"/>
                  </a:cubicBezTo>
                  <a:cubicBezTo>
                    <a:pt x="40501" y="1783"/>
                    <a:pt x="40468" y="1793"/>
                    <a:pt x="40435" y="1793"/>
                  </a:cubicBezTo>
                  <a:cubicBezTo>
                    <a:pt x="40421" y="1793"/>
                    <a:pt x="40406" y="1791"/>
                    <a:pt x="40394" y="1790"/>
                  </a:cubicBezTo>
                  <a:lnTo>
                    <a:pt x="40394" y="1790"/>
                  </a:lnTo>
                  <a:cubicBezTo>
                    <a:pt x="40399" y="1790"/>
                    <a:pt x="40404" y="1790"/>
                    <a:pt x="40409" y="1790"/>
                  </a:cubicBezTo>
                  <a:cubicBezTo>
                    <a:pt x="40409" y="1734"/>
                    <a:pt x="40437" y="1725"/>
                    <a:pt x="40469" y="1725"/>
                  </a:cubicBezTo>
                  <a:cubicBezTo>
                    <a:pt x="40484" y="1725"/>
                    <a:pt x="40501" y="1727"/>
                    <a:pt x="40515" y="1727"/>
                  </a:cubicBezTo>
                  <a:cubicBezTo>
                    <a:pt x="40536" y="1643"/>
                    <a:pt x="40641" y="1664"/>
                    <a:pt x="40683" y="1622"/>
                  </a:cubicBezTo>
                  <a:close/>
                  <a:moveTo>
                    <a:pt x="40388" y="1791"/>
                  </a:moveTo>
                  <a:lnTo>
                    <a:pt x="40388" y="1791"/>
                  </a:lnTo>
                  <a:cubicBezTo>
                    <a:pt x="40388" y="1807"/>
                    <a:pt x="40376" y="1847"/>
                    <a:pt x="40361" y="1847"/>
                  </a:cubicBezTo>
                  <a:cubicBezTo>
                    <a:pt x="40356" y="1847"/>
                    <a:pt x="40351" y="1842"/>
                    <a:pt x="40346" y="1832"/>
                  </a:cubicBezTo>
                  <a:cubicBezTo>
                    <a:pt x="40346" y="1798"/>
                    <a:pt x="40360" y="1792"/>
                    <a:pt x="40388" y="1791"/>
                  </a:cubicBezTo>
                  <a:close/>
                  <a:moveTo>
                    <a:pt x="38559" y="2673"/>
                  </a:moveTo>
                  <a:cubicBezTo>
                    <a:pt x="38559" y="2673"/>
                    <a:pt x="38580" y="2694"/>
                    <a:pt x="38580" y="2694"/>
                  </a:cubicBezTo>
                  <a:cubicBezTo>
                    <a:pt x="38580" y="2694"/>
                    <a:pt x="38594" y="2721"/>
                    <a:pt x="38578" y="2721"/>
                  </a:cubicBezTo>
                  <a:cubicBezTo>
                    <a:pt x="38574" y="2721"/>
                    <a:pt x="38568" y="2720"/>
                    <a:pt x="38559" y="2715"/>
                  </a:cubicBezTo>
                  <a:cubicBezTo>
                    <a:pt x="38538" y="2694"/>
                    <a:pt x="38559" y="2673"/>
                    <a:pt x="38559" y="2673"/>
                  </a:cubicBezTo>
                  <a:close/>
                  <a:moveTo>
                    <a:pt x="38370" y="2778"/>
                  </a:moveTo>
                  <a:cubicBezTo>
                    <a:pt x="38370" y="2842"/>
                    <a:pt x="38370" y="2842"/>
                    <a:pt x="38160" y="2926"/>
                  </a:cubicBezTo>
                  <a:lnTo>
                    <a:pt x="38370" y="2778"/>
                  </a:lnTo>
                  <a:close/>
                  <a:moveTo>
                    <a:pt x="37571" y="3409"/>
                  </a:moveTo>
                  <a:cubicBezTo>
                    <a:pt x="37559" y="3447"/>
                    <a:pt x="37538" y="3455"/>
                    <a:pt x="37515" y="3455"/>
                  </a:cubicBezTo>
                  <a:cubicBezTo>
                    <a:pt x="37500" y="3455"/>
                    <a:pt x="37483" y="3451"/>
                    <a:pt x="37466" y="3451"/>
                  </a:cubicBezTo>
                  <a:cubicBezTo>
                    <a:pt x="37448" y="3524"/>
                    <a:pt x="37382" y="3581"/>
                    <a:pt x="37310" y="3581"/>
                  </a:cubicBezTo>
                  <a:cubicBezTo>
                    <a:pt x="37299" y="3581"/>
                    <a:pt x="37288" y="3580"/>
                    <a:pt x="37278" y="3578"/>
                  </a:cubicBezTo>
                  <a:lnTo>
                    <a:pt x="37278" y="3578"/>
                  </a:lnTo>
                  <a:cubicBezTo>
                    <a:pt x="37284" y="3577"/>
                    <a:pt x="37290" y="3577"/>
                    <a:pt x="37298" y="3577"/>
                  </a:cubicBezTo>
                  <a:cubicBezTo>
                    <a:pt x="37319" y="3493"/>
                    <a:pt x="37382" y="3451"/>
                    <a:pt x="37466" y="3451"/>
                  </a:cubicBezTo>
                  <a:cubicBezTo>
                    <a:pt x="37487" y="3409"/>
                    <a:pt x="37529" y="3409"/>
                    <a:pt x="37571" y="3409"/>
                  </a:cubicBezTo>
                  <a:close/>
                  <a:moveTo>
                    <a:pt x="37277" y="3578"/>
                  </a:moveTo>
                  <a:lnTo>
                    <a:pt x="37277" y="3578"/>
                  </a:lnTo>
                  <a:cubicBezTo>
                    <a:pt x="37277" y="3594"/>
                    <a:pt x="37265" y="3634"/>
                    <a:pt x="37259" y="3634"/>
                  </a:cubicBezTo>
                  <a:cubicBezTo>
                    <a:pt x="37257" y="3634"/>
                    <a:pt x="37256" y="3630"/>
                    <a:pt x="37256" y="3619"/>
                  </a:cubicBezTo>
                  <a:cubicBezTo>
                    <a:pt x="37239" y="3585"/>
                    <a:pt x="37249" y="3579"/>
                    <a:pt x="37277" y="3578"/>
                  </a:cubicBezTo>
                  <a:close/>
                  <a:moveTo>
                    <a:pt x="46864" y="3640"/>
                  </a:moveTo>
                  <a:cubicBezTo>
                    <a:pt x="46906" y="3661"/>
                    <a:pt x="46906" y="3725"/>
                    <a:pt x="46864" y="3746"/>
                  </a:cubicBezTo>
                  <a:cubicBezTo>
                    <a:pt x="46822" y="3725"/>
                    <a:pt x="46822" y="3661"/>
                    <a:pt x="46864" y="3640"/>
                  </a:cubicBezTo>
                  <a:close/>
                  <a:moveTo>
                    <a:pt x="46927" y="3851"/>
                  </a:moveTo>
                  <a:lnTo>
                    <a:pt x="46948" y="3872"/>
                  </a:lnTo>
                  <a:cubicBezTo>
                    <a:pt x="46948" y="3872"/>
                    <a:pt x="46927" y="3893"/>
                    <a:pt x="46927" y="3893"/>
                  </a:cubicBezTo>
                  <a:cubicBezTo>
                    <a:pt x="46906" y="3893"/>
                    <a:pt x="46906" y="3872"/>
                    <a:pt x="46906" y="3872"/>
                  </a:cubicBezTo>
                  <a:cubicBezTo>
                    <a:pt x="46906" y="3851"/>
                    <a:pt x="46927" y="3851"/>
                    <a:pt x="46927" y="3851"/>
                  </a:cubicBezTo>
                  <a:close/>
                  <a:moveTo>
                    <a:pt x="36709" y="3935"/>
                  </a:moveTo>
                  <a:lnTo>
                    <a:pt x="36709" y="3935"/>
                  </a:lnTo>
                  <a:cubicBezTo>
                    <a:pt x="36726" y="4034"/>
                    <a:pt x="36716" y="4068"/>
                    <a:pt x="36661" y="4068"/>
                  </a:cubicBezTo>
                  <a:cubicBezTo>
                    <a:pt x="36645" y="4068"/>
                    <a:pt x="36627" y="4065"/>
                    <a:pt x="36604" y="4061"/>
                  </a:cubicBezTo>
                  <a:lnTo>
                    <a:pt x="36709" y="3935"/>
                  </a:lnTo>
                  <a:close/>
                  <a:moveTo>
                    <a:pt x="36078" y="4460"/>
                  </a:moveTo>
                  <a:lnTo>
                    <a:pt x="36078" y="4460"/>
                  </a:lnTo>
                  <a:cubicBezTo>
                    <a:pt x="35973" y="4566"/>
                    <a:pt x="35931" y="4755"/>
                    <a:pt x="35742" y="4755"/>
                  </a:cubicBezTo>
                  <a:cubicBezTo>
                    <a:pt x="35726" y="4771"/>
                    <a:pt x="35710" y="4811"/>
                    <a:pt x="35703" y="4811"/>
                  </a:cubicBezTo>
                  <a:cubicBezTo>
                    <a:pt x="35701" y="4811"/>
                    <a:pt x="35700" y="4807"/>
                    <a:pt x="35700" y="4797"/>
                  </a:cubicBezTo>
                  <a:cubicBezTo>
                    <a:pt x="35679" y="4755"/>
                    <a:pt x="35721" y="4755"/>
                    <a:pt x="35742" y="4755"/>
                  </a:cubicBezTo>
                  <a:cubicBezTo>
                    <a:pt x="35805" y="4629"/>
                    <a:pt x="35931" y="4523"/>
                    <a:pt x="36078" y="4460"/>
                  </a:cubicBezTo>
                  <a:close/>
                  <a:moveTo>
                    <a:pt x="47448" y="5028"/>
                  </a:moveTo>
                  <a:lnTo>
                    <a:pt x="47432" y="5112"/>
                  </a:lnTo>
                  <a:cubicBezTo>
                    <a:pt x="47420" y="5116"/>
                    <a:pt x="47410" y="5118"/>
                    <a:pt x="47401" y="5118"/>
                  </a:cubicBezTo>
                  <a:cubicBezTo>
                    <a:pt x="47361" y="5118"/>
                    <a:pt x="47344" y="5083"/>
                    <a:pt x="47326" y="5049"/>
                  </a:cubicBezTo>
                  <a:cubicBezTo>
                    <a:pt x="47367" y="5029"/>
                    <a:pt x="47408" y="5028"/>
                    <a:pt x="47448" y="5028"/>
                  </a:cubicBezTo>
                  <a:close/>
                  <a:moveTo>
                    <a:pt x="34880" y="5322"/>
                  </a:moveTo>
                  <a:cubicBezTo>
                    <a:pt x="34901" y="5491"/>
                    <a:pt x="34901" y="5491"/>
                    <a:pt x="34691" y="5491"/>
                  </a:cubicBezTo>
                  <a:cubicBezTo>
                    <a:pt x="34733" y="5407"/>
                    <a:pt x="34796" y="5322"/>
                    <a:pt x="34880" y="5322"/>
                  </a:cubicBezTo>
                  <a:close/>
                  <a:moveTo>
                    <a:pt x="46738" y="6079"/>
                  </a:moveTo>
                  <a:cubicBezTo>
                    <a:pt x="46738" y="6079"/>
                    <a:pt x="46759" y="6100"/>
                    <a:pt x="46759" y="6100"/>
                  </a:cubicBezTo>
                  <a:lnTo>
                    <a:pt x="46738" y="6121"/>
                  </a:lnTo>
                  <a:cubicBezTo>
                    <a:pt x="46738" y="6121"/>
                    <a:pt x="46717" y="6121"/>
                    <a:pt x="46717" y="6100"/>
                  </a:cubicBezTo>
                  <a:cubicBezTo>
                    <a:pt x="46717" y="6079"/>
                    <a:pt x="46738" y="6079"/>
                    <a:pt x="46738" y="6079"/>
                  </a:cubicBezTo>
                  <a:close/>
                  <a:moveTo>
                    <a:pt x="34228" y="5911"/>
                  </a:moveTo>
                  <a:lnTo>
                    <a:pt x="34228" y="5911"/>
                  </a:lnTo>
                  <a:cubicBezTo>
                    <a:pt x="34081" y="6163"/>
                    <a:pt x="33850" y="6353"/>
                    <a:pt x="33598" y="6479"/>
                  </a:cubicBezTo>
                  <a:cubicBezTo>
                    <a:pt x="33766" y="6247"/>
                    <a:pt x="33976" y="6058"/>
                    <a:pt x="34228" y="5911"/>
                  </a:cubicBezTo>
                  <a:close/>
                  <a:moveTo>
                    <a:pt x="46927" y="6689"/>
                  </a:moveTo>
                  <a:cubicBezTo>
                    <a:pt x="46927" y="6689"/>
                    <a:pt x="46948" y="6689"/>
                    <a:pt x="46948" y="6710"/>
                  </a:cubicBezTo>
                  <a:cubicBezTo>
                    <a:pt x="46939" y="6728"/>
                    <a:pt x="46930" y="6734"/>
                    <a:pt x="46923" y="6734"/>
                  </a:cubicBezTo>
                  <a:cubicBezTo>
                    <a:pt x="46913" y="6734"/>
                    <a:pt x="46906" y="6722"/>
                    <a:pt x="46906" y="6710"/>
                  </a:cubicBezTo>
                  <a:cubicBezTo>
                    <a:pt x="46906" y="6710"/>
                    <a:pt x="46927" y="6689"/>
                    <a:pt x="46927" y="6689"/>
                  </a:cubicBezTo>
                  <a:close/>
                  <a:moveTo>
                    <a:pt x="46990" y="6815"/>
                  </a:moveTo>
                  <a:cubicBezTo>
                    <a:pt x="47011" y="6815"/>
                    <a:pt x="47011" y="6836"/>
                    <a:pt x="47011" y="6836"/>
                  </a:cubicBezTo>
                  <a:cubicBezTo>
                    <a:pt x="47011" y="6836"/>
                    <a:pt x="47011" y="6863"/>
                    <a:pt x="47000" y="6863"/>
                  </a:cubicBezTo>
                  <a:cubicBezTo>
                    <a:pt x="46998" y="6863"/>
                    <a:pt x="46994" y="6861"/>
                    <a:pt x="46990" y="6857"/>
                  </a:cubicBezTo>
                  <a:cubicBezTo>
                    <a:pt x="46948" y="6857"/>
                    <a:pt x="46969" y="6815"/>
                    <a:pt x="46990" y="6815"/>
                  </a:cubicBezTo>
                  <a:close/>
                  <a:moveTo>
                    <a:pt x="32990" y="6948"/>
                  </a:moveTo>
                  <a:cubicBezTo>
                    <a:pt x="33009" y="6948"/>
                    <a:pt x="33009" y="6988"/>
                    <a:pt x="33009" y="7004"/>
                  </a:cubicBezTo>
                  <a:cubicBezTo>
                    <a:pt x="33009" y="7004"/>
                    <a:pt x="32967" y="7025"/>
                    <a:pt x="32967" y="7025"/>
                  </a:cubicBezTo>
                  <a:cubicBezTo>
                    <a:pt x="32946" y="7004"/>
                    <a:pt x="32925" y="6983"/>
                    <a:pt x="32967" y="6962"/>
                  </a:cubicBezTo>
                  <a:cubicBezTo>
                    <a:pt x="32977" y="6952"/>
                    <a:pt x="32985" y="6948"/>
                    <a:pt x="32990" y="6948"/>
                  </a:cubicBezTo>
                  <a:close/>
                  <a:moveTo>
                    <a:pt x="46990" y="7004"/>
                  </a:moveTo>
                  <a:cubicBezTo>
                    <a:pt x="47011" y="7004"/>
                    <a:pt x="47011" y="7025"/>
                    <a:pt x="47011" y="7025"/>
                  </a:cubicBezTo>
                  <a:lnTo>
                    <a:pt x="46990" y="7046"/>
                  </a:lnTo>
                  <a:cubicBezTo>
                    <a:pt x="46980" y="7036"/>
                    <a:pt x="46974" y="7036"/>
                    <a:pt x="46972" y="7036"/>
                  </a:cubicBezTo>
                  <a:cubicBezTo>
                    <a:pt x="46969" y="7036"/>
                    <a:pt x="46969" y="7036"/>
                    <a:pt x="46969" y="7025"/>
                  </a:cubicBezTo>
                  <a:cubicBezTo>
                    <a:pt x="46969" y="7004"/>
                    <a:pt x="46969" y="7004"/>
                    <a:pt x="46990" y="7004"/>
                  </a:cubicBezTo>
                  <a:close/>
                  <a:moveTo>
                    <a:pt x="47978" y="7299"/>
                  </a:moveTo>
                  <a:lnTo>
                    <a:pt x="47999" y="7320"/>
                  </a:lnTo>
                  <a:cubicBezTo>
                    <a:pt x="47999" y="7341"/>
                    <a:pt x="47999" y="7341"/>
                    <a:pt x="47978" y="7341"/>
                  </a:cubicBezTo>
                  <a:cubicBezTo>
                    <a:pt x="47957" y="7341"/>
                    <a:pt x="47957" y="7341"/>
                    <a:pt x="47957" y="7320"/>
                  </a:cubicBezTo>
                  <a:cubicBezTo>
                    <a:pt x="47957" y="7299"/>
                    <a:pt x="47978" y="7299"/>
                    <a:pt x="47978" y="7299"/>
                  </a:cubicBezTo>
                  <a:close/>
                  <a:moveTo>
                    <a:pt x="32567" y="7383"/>
                  </a:moveTo>
                  <a:lnTo>
                    <a:pt x="32567" y="7383"/>
                  </a:lnTo>
                  <a:cubicBezTo>
                    <a:pt x="32483" y="7593"/>
                    <a:pt x="32231" y="7614"/>
                    <a:pt x="32105" y="7761"/>
                  </a:cubicBezTo>
                  <a:cubicBezTo>
                    <a:pt x="32168" y="7551"/>
                    <a:pt x="32420" y="7530"/>
                    <a:pt x="32567" y="7383"/>
                  </a:cubicBezTo>
                  <a:close/>
                  <a:moveTo>
                    <a:pt x="32005" y="7861"/>
                  </a:moveTo>
                  <a:cubicBezTo>
                    <a:pt x="32010" y="7861"/>
                    <a:pt x="32010" y="7866"/>
                    <a:pt x="32000" y="7887"/>
                  </a:cubicBezTo>
                  <a:cubicBezTo>
                    <a:pt x="32000" y="7894"/>
                    <a:pt x="31995" y="7897"/>
                    <a:pt x="31989" y="7897"/>
                  </a:cubicBezTo>
                  <a:cubicBezTo>
                    <a:pt x="31976" y="7897"/>
                    <a:pt x="31958" y="7887"/>
                    <a:pt x="31958" y="7887"/>
                  </a:cubicBezTo>
                  <a:cubicBezTo>
                    <a:pt x="31958" y="7887"/>
                    <a:pt x="31979" y="7866"/>
                    <a:pt x="31979" y="7866"/>
                  </a:cubicBezTo>
                  <a:cubicBezTo>
                    <a:pt x="31989" y="7866"/>
                    <a:pt x="32000" y="7861"/>
                    <a:pt x="32005" y="7861"/>
                  </a:cubicBezTo>
                  <a:close/>
                  <a:moveTo>
                    <a:pt x="31867" y="7978"/>
                  </a:moveTo>
                  <a:cubicBezTo>
                    <a:pt x="31871" y="7978"/>
                    <a:pt x="31874" y="7982"/>
                    <a:pt x="31874" y="7993"/>
                  </a:cubicBezTo>
                  <a:cubicBezTo>
                    <a:pt x="31874" y="8035"/>
                    <a:pt x="31853" y="8035"/>
                    <a:pt x="31831" y="8035"/>
                  </a:cubicBezTo>
                  <a:cubicBezTo>
                    <a:pt x="31831" y="8056"/>
                    <a:pt x="31810" y="8098"/>
                    <a:pt x="31768" y="8098"/>
                  </a:cubicBezTo>
                  <a:cubicBezTo>
                    <a:pt x="31768" y="8119"/>
                    <a:pt x="31747" y="8161"/>
                    <a:pt x="31705" y="8161"/>
                  </a:cubicBezTo>
                  <a:cubicBezTo>
                    <a:pt x="31705" y="8182"/>
                    <a:pt x="31684" y="8224"/>
                    <a:pt x="31642" y="8224"/>
                  </a:cubicBezTo>
                  <a:cubicBezTo>
                    <a:pt x="31642" y="8240"/>
                    <a:pt x="31630" y="8280"/>
                    <a:pt x="31615" y="8280"/>
                  </a:cubicBezTo>
                  <a:cubicBezTo>
                    <a:pt x="31610" y="8280"/>
                    <a:pt x="31605" y="8276"/>
                    <a:pt x="31600" y="8266"/>
                  </a:cubicBezTo>
                  <a:cubicBezTo>
                    <a:pt x="31600" y="8224"/>
                    <a:pt x="31621" y="8224"/>
                    <a:pt x="31642" y="8224"/>
                  </a:cubicBezTo>
                  <a:cubicBezTo>
                    <a:pt x="31642" y="8182"/>
                    <a:pt x="31684" y="8161"/>
                    <a:pt x="31705" y="8161"/>
                  </a:cubicBezTo>
                  <a:cubicBezTo>
                    <a:pt x="31705" y="8119"/>
                    <a:pt x="31747" y="8098"/>
                    <a:pt x="31768" y="8098"/>
                  </a:cubicBezTo>
                  <a:cubicBezTo>
                    <a:pt x="31768" y="8056"/>
                    <a:pt x="31810" y="8035"/>
                    <a:pt x="31831" y="8035"/>
                  </a:cubicBezTo>
                  <a:cubicBezTo>
                    <a:pt x="31831" y="8019"/>
                    <a:pt x="31856" y="7978"/>
                    <a:pt x="31867" y="7978"/>
                  </a:cubicBezTo>
                  <a:close/>
                  <a:moveTo>
                    <a:pt x="31453" y="8371"/>
                  </a:moveTo>
                  <a:cubicBezTo>
                    <a:pt x="31453" y="8392"/>
                    <a:pt x="31453" y="8413"/>
                    <a:pt x="31432" y="8413"/>
                  </a:cubicBezTo>
                  <a:cubicBezTo>
                    <a:pt x="31432" y="8413"/>
                    <a:pt x="31432" y="8392"/>
                    <a:pt x="31432" y="8392"/>
                  </a:cubicBezTo>
                  <a:cubicBezTo>
                    <a:pt x="31432" y="8371"/>
                    <a:pt x="31432" y="8371"/>
                    <a:pt x="31453" y="8371"/>
                  </a:cubicBezTo>
                  <a:close/>
                  <a:moveTo>
                    <a:pt x="30549" y="9149"/>
                  </a:moveTo>
                  <a:lnTo>
                    <a:pt x="30549" y="9149"/>
                  </a:lnTo>
                  <a:cubicBezTo>
                    <a:pt x="30381" y="9401"/>
                    <a:pt x="30150" y="9611"/>
                    <a:pt x="29918" y="9780"/>
                  </a:cubicBezTo>
                  <a:cubicBezTo>
                    <a:pt x="29918" y="9800"/>
                    <a:pt x="29898" y="9821"/>
                    <a:pt x="29857" y="9822"/>
                  </a:cubicBezTo>
                  <a:lnTo>
                    <a:pt x="29857" y="9822"/>
                  </a:lnTo>
                  <a:cubicBezTo>
                    <a:pt x="29864" y="9794"/>
                    <a:pt x="29884" y="9780"/>
                    <a:pt x="29918" y="9780"/>
                  </a:cubicBezTo>
                  <a:cubicBezTo>
                    <a:pt x="29918" y="9717"/>
                    <a:pt x="29918" y="9674"/>
                    <a:pt x="29960" y="9632"/>
                  </a:cubicBezTo>
                  <a:cubicBezTo>
                    <a:pt x="30150" y="9464"/>
                    <a:pt x="30339" y="9296"/>
                    <a:pt x="30549" y="9149"/>
                  </a:cubicBezTo>
                  <a:close/>
                  <a:moveTo>
                    <a:pt x="29833" y="9837"/>
                  </a:moveTo>
                  <a:cubicBezTo>
                    <a:pt x="29839" y="9837"/>
                    <a:pt x="29845" y="9838"/>
                    <a:pt x="29852" y="9841"/>
                  </a:cubicBezTo>
                  <a:lnTo>
                    <a:pt x="29852" y="9841"/>
                  </a:lnTo>
                  <a:cubicBezTo>
                    <a:pt x="29842" y="9870"/>
                    <a:pt x="29810" y="9885"/>
                    <a:pt x="29792" y="9885"/>
                  </a:cubicBezTo>
                  <a:cubicBezTo>
                    <a:pt x="29775" y="9919"/>
                    <a:pt x="29758" y="9953"/>
                    <a:pt x="29752" y="9953"/>
                  </a:cubicBezTo>
                  <a:cubicBezTo>
                    <a:pt x="29751" y="9953"/>
                    <a:pt x="29750" y="9952"/>
                    <a:pt x="29750" y="9948"/>
                  </a:cubicBezTo>
                  <a:cubicBezTo>
                    <a:pt x="29750" y="9885"/>
                    <a:pt x="29771" y="9885"/>
                    <a:pt x="29792" y="9885"/>
                  </a:cubicBezTo>
                  <a:cubicBezTo>
                    <a:pt x="29792" y="9868"/>
                    <a:pt x="29806" y="9837"/>
                    <a:pt x="29833" y="9837"/>
                  </a:cubicBezTo>
                  <a:close/>
                  <a:moveTo>
                    <a:pt x="47663" y="9506"/>
                  </a:moveTo>
                  <a:lnTo>
                    <a:pt x="47663" y="9506"/>
                  </a:lnTo>
                  <a:cubicBezTo>
                    <a:pt x="47747" y="9674"/>
                    <a:pt x="47768" y="9843"/>
                    <a:pt x="47768" y="10011"/>
                  </a:cubicBezTo>
                  <a:cubicBezTo>
                    <a:pt x="47663" y="9864"/>
                    <a:pt x="47621" y="9695"/>
                    <a:pt x="47663" y="9506"/>
                  </a:cubicBezTo>
                  <a:close/>
                  <a:moveTo>
                    <a:pt x="47768" y="10011"/>
                  </a:moveTo>
                  <a:cubicBezTo>
                    <a:pt x="47852" y="10032"/>
                    <a:pt x="47831" y="10095"/>
                    <a:pt x="47831" y="10137"/>
                  </a:cubicBezTo>
                  <a:cubicBezTo>
                    <a:pt x="47747" y="10137"/>
                    <a:pt x="47768" y="10053"/>
                    <a:pt x="47768" y="10011"/>
                  </a:cubicBezTo>
                  <a:close/>
                  <a:moveTo>
                    <a:pt x="47831" y="10137"/>
                  </a:moveTo>
                  <a:cubicBezTo>
                    <a:pt x="47852" y="10158"/>
                    <a:pt x="47915" y="10179"/>
                    <a:pt x="47873" y="10200"/>
                  </a:cubicBezTo>
                  <a:cubicBezTo>
                    <a:pt x="47831" y="10200"/>
                    <a:pt x="47831" y="10158"/>
                    <a:pt x="47831" y="10137"/>
                  </a:cubicBezTo>
                  <a:close/>
                  <a:moveTo>
                    <a:pt x="47862" y="10363"/>
                  </a:moveTo>
                  <a:cubicBezTo>
                    <a:pt x="47873" y="10363"/>
                    <a:pt x="47873" y="10393"/>
                    <a:pt x="47873" y="10410"/>
                  </a:cubicBezTo>
                  <a:cubicBezTo>
                    <a:pt x="47873" y="10431"/>
                    <a:pt x="47852" y="10452"/>
                    <a:pt x="47852" y="10452"/>
                  </a:cubicBezTo>
                  <a:lnTo>
                    <a:pt x="47852" y="10431"/>
                  </a:lnTo>
                  <a:cubicBezTo>
                    <a:pt x="47831" y="10410"/>
                    <a:pt x="47810" y="10389"/>
                    <a:pt x="47852" y="10368"/>
                  </a:cubicBezTo>
                  <a:cubicBezTo>
                    <a:pt x="47856" y="10364"/>
                    <a:pt x="47859" y="10363"/>
                    <a:pt x="47862" y="10363"/>
                  </a:cubicBezTo>
                  <a:close/>
                  <a:moveTo>
                    <a:pt x="29267" y="10473"/>
                  </a:moveTo>
                  <a:cubicBezTo>
                    <a:pt x="29161" y="10705"/>
                    <a:pt x="28951" y="10894"/>
                    <a:pt x="28720" y="10957"/>
                  </a:cubicBezTo>
                  <a:cubicBezTo>
                    <a:pt x="28846" y="10747"/>
                    <a:pt x="29035" y="10579"/>
                    <a:pt x="29267" y="10473"/>
                  </a:cubicBezTo>
                  <a:close/>
                  <a:moveTo>
                    <a:pt x="28209" y="11447"/>
                  </a:moveTo>
                  <a:cubicBezTo>
                    <a:pt x="28213" y="11447"/>
                    <a:pt x="28215" y="11451"/>
                    <a:pt x="28215" y="11462"/>
                  </a:cubicBezTo>
                  <a:cubicBezTo>
                    <a:pt x="28215" y="11504"/>
                    <a:pt x="28194" y="11504"/>
                    <a:pt x="28173" y="11504"/>
                  </a:cubicBezTo>
                  <a:cubicBezTo>
                    <a:pt x="28173" y="11488"/>
                    <a:pt x="28198" y="11447"/>
                    <a:pt x="28209" y="11447"/>
                  </a:cubicBezTo>
                  <a:close/>
                  <a:moveTo>
                    <a:pt x="28173" y="11504"/>
                  </a:moveTo>
                  <a:lnTo>
                    <a:pt x="28173" y="11504"/>
                  </a:lnTo>
                  <a:cubicBezTo>
                    <a:pt x="28194" y="11588"/>
                    <a:pt x="28110" y="11693"/>
                    <a:pt x="28005" y="11693"/>
                  </a:cubicBezTo>
                  <a:cubicBezTo>
                    <a:pt x="28026" y="11609"/>
                    <a:pt x="28089" y="11525"/>
                    <a:pt x="28173" y="11504"/>
                  </a:cubicBezTo>
                  <a:close/>
                  <a:moveTo>
                    <a:pt x="48209" y="11756"/>
                  </a:moveTo>
                  <a:cubicBezTo>
                    <a:pt x="48273" y="11819"/>
                    <a:pt x="48252" y="11882"/>
                    <a:pt x="48252" y="11945"/>
                  </a:cubicBezTo>
                  <a:cubicBezTo>
                    <a:pt x="48167" y="11903"/>
                    <a:pt x="48188" y="11840"/>
                    <a:pt x="48209" y="11756"/>
                  </a:cubicBezTo>
                  <a:close/>
                  <a:moveTo>
                    <a:pt x="48252" y="11945"/>
                  </a:moveTo>
                  <a:cubicBezTo>
                    <a:pt x="48336" y="11966"/>
                    <a:pt x="48315" y="12050"/>
                    <a:pt x="48378" y="12113"/>
                  </a:cubicBezTo>
                  <a:cubicBezTo>
                    <a:pt x="48364" y="12120"/>
                    <a:pt x="48352" y="12123"/>
                    <a:pt x="48342" y="12123"/>
                  </a:cubicBezTo>
                  <a:cubicBezTo>
                    <a:pt x="48322" y="12123"/>
                    <a:pt x="48308" y="12113"/>
                    <a:pt x="48294" y="12113"/>
                  </a:cubicBezTo>
                  <a:cubicBezTo>
                    <a:pt x="48230" y="12050"/>
                    <a:pt x="48252" y="11987"/>
                    <a:pt x="48252" y="11945"/>
                  </a:cubicBezTo>
                  <a:close/>
                  <a:moveTo>
                    <a:pt x="48315" y="12324"/>
                  </a:moveTo>
                  <a:lnTo>
                    <a:pt x="48315" y="12324"/>
                  </a:lnTo>
                  <a:cubicBezTo>
                    <a:pt x="48399" y="12345"/>
                    <a:pt x="48378" y="12408"/>
                    <a:pt x="48378" y="12429"/>
                  </a:cubicBezTo>
                  <a:cubicBezTo>
                    <a:pt x="48315" y="12429"/>
                    <a:pt x="48315" y="12387"/>
                    <a:pt x="48315" y="12324"/>
                  </a:cubicBezTo>
                  <a:close/>
                  <a:moveTo>
                    <a:pt x="27290" y="12366"/>
                  </a:moveTo>
                  <a:cubicBezTo>
                    <a:pt x="27269" y="12471"/>
                    <a:pt x="27206" y="12534"/>
                    <a:pt x="27122" y="12555"/>
                  </a:cubicBezTo>
                  <a:cubicBezTo>
                    <a:pt x="27122" y="12571"/>
                    <a:pt x="27098" y="12611"/>
                    <a:pt x="27086" y="12611"/>
                  </a:cubicBezTo>
                  <a:cubicBezTo>
                    <a:pt x="27082" y="12611"/>
                    <a:pt x="27080" y="12607"/>
                    <a:pt x="27080" y="12597"/>
                  </a:cubicBezTo>
                  <a:cubicBezTo>
                    <a:pt x="27080" y="12555"/>
                    <a:pt x="27101" y="12555"/>
                    <a:pt x="27122" y="12555"/>
                  </a:cubicBezTo>
                  <a:cubicBezTo>
                    <a:pt x="27101" y="12471"/>
                    <a:pt x="27185" y="12366"/>
                    <a:pt x="27290" y="12366"/>
                  </a:cubicBezTo>
                  <a:close/>
                  <a:moveTo>
                    <a:pt x="48378" y="12429"/>
                  </a:moveTo>
                  <a:cubicBezTo>
                    <a:pt x="48483" y="12471"/>
                    <a:pt x="48420" y="12555"/>
                    <a:pt x="48441" y="12618"/>
                  </a:cubicBezTo>
                  <a:cubicBezTo>
                    <a:pt x="48336" y="12576"/>
                    <a:pt x="48420" y="12492"/>
                    <a:pt x="48378" y="12429"/>
                  </a:cubicBezTo>
                  <a:close/>
                  <a:moveTo>
                    <a:pt x="48441" y="12618"/>
                  </a:moveTo>
                  <a:lnTo>
                    <a:pt x="48441" y="12618"/>
                  </a:lnTo>
                  <a:cubicBezTo>
                    <a:pt x="48504" y="12639"/>
                    <a:pt x="48504" y="12681"/>
                    <a:pt x="48504" y="12723"/>
                  </a:cubicBezTo>
                  <a:cubicBezTo>
                    <a:pt x="48420" y="12702"/>
                    <a:pt x="48441" y="12660"/>
                    <a:pt x="48441" y="12618"/>
                  </a:cubicBezTo>
                  <a:close/>
                  <a:moveTo>
                    <a:pt x="26533" y="13122"/>
                  </a:moveTo>
                  <a:lnTo>
                    <a:pt x="26533" y="13122"/>
                  </a:lnTo>
                  <a:cubicBezTo>
                    <a:pt x="26596" y="13227"/>
                    <a:pt x="26514" y="13228"/>
                    <a:pt x="26451" y="13228"/>
                  </a:cubicBezTo>
                  <a:lnTo>
                    <a:pt x="26451" y="13228"/>
                  </a:lnTo>
                  <a:cubicBezTo>
                    <a:pt x="26459" y="13180"/>
                    <a:pt x="26496" y="13159"/>
                    <a:pt x="26533" y="13122"/>
                  </a:cubicBezTo>
                  <a:close/>
                  <a:moveTo>
                    <a:pt x="26428" y="13243"/>
                  </a:moveTo>
                  <a:cubicBezTo>
                    <a:pt x="26430" y="13243"/>
                    <a:pt x="26432" y="13243"/>
                    <a:pt x="26433" y="13243"/>
                  </a:cubicBezTo>
                  <a:lnTo>
                    <a:pt x="26433" y="13243"/>
                  </a:lnTo>
                  <a:cubicBezTo>
                    <a:pt x="26418" y="13258"/>
                    <a:pt x="26403" y="13273"/>
                    <a:pt x="26388" y="13288"/>
                  </a:cubicBezTo>
                  <a:lnTo>
                    <a:pt x="26388" y="13288"/>
                  </a:lnTo>
                  <a:cubicBezTo>
                    <a:pt x="26393" y="13263"/>
                    <a:pt x="26407" y="13243"/>
                    <a:pt x="26428" y="13243"/>
                  </a:cubicBezTo>
                  <a:close/>
                  <a:moveTo>
                    <a:pt x="26364" y="13306"/>
                  </a:moveTo>
                  <a:cubicBezTo>
                    <a:pt x="26366" y="13306"/>
                    <a:pt x="26368" y="13306"/>
                    <a:pt x="26370" y="13306"/>
                  </a:cubicBezTo>
                  <a:lnTo>
                    <a:pt x="26370" y="13306"/>
                  </a:lnTo>
                  <a:cubicBezTo>
                    <a:pt x="26355" y="13322"/>
                    <a:pt x="26339" y="13338"/>
                    <a:pt x="26323" y="13354"/>
                  </a:cubicBezTo>
                  <a:cubicBezTo>
                    <a:pt x="26307" y="13370"/>
                    <a:pt x="26291" y="13410"/>
                    <a:pt x="26284" y="13410"/>
                  </a:cubicBezTo>
                  <a:cubicBezTo>
                    <a:pt x="26282" y="13410"/>
                    <a:pt x="26281" y="13406"/>
                    <a:pt x="26281" y="13396"/>
                  </a:cubicBezTo>
                  <a:cubicBezTo>
                    <a:pt x="26260" y="13354"/>
                    <a:pt x="26302" y="13354"/>
                    <a:pt x="26323" y="13354"/>
                  </a:cubicBezTo>
                  <a:cubicBezTo>
                    <a:pt x="26323" y="13337"/>
                    <a:pt x="26337" y="13306"/>
                    <a:pt x="26364" y="13306"/>
                  </a:cubicBezTo>
                  <a:close/>
                  <a:moveTo>
                    <a:pt x="26155" y="13480"/>
                  </a:moveTo>
                  <a:cubicBezTo>
                    <a:pt x="26176" y="13480"/>
                    <a:pt x="26176" y="13501"/>
                    <a:pt x="26176" y="13501"/>
                  </a:cubicBezTo>
                  <a:lnTo>
                    <a:pt x="26155" y="13522"/>
                  </a:lnTo>
                  <a:lnTo>
                    <a:pt x="26155" y="13543"/>
                  </a:lnTo>
                  <a:cubicBezTo>
                    <a:pt x="26155" y="13522"/>
                    <a:pt x="26134" y="13522"/>
                    <a:pt x="26134" y="13501"/>
                  </a:cubicBezTo>
                  <a:cubicBezTo>
                    <a:pt x="26134" y="13480"/>
                    <a:pt x="26134" y="13480"/>
                    <a:pt x="26155" y="13480"/>
                  </a:cubicBezTo>
                  <a:close/>
                  <a:moveTo>
                    <a:pt x="48588" y="12870"/>
                  </a:moveTo>
                  <a:lnTo>
                    <a:pt x="48588" y="12870"/>
                  </a:lnTo>
                  <a:cubicBezTo>
                    <a:pt x="48756" y="13122"/>
                    <a:pt x="48861" y="13417"/>
                    <a:pt x="48840" y="13711"/>
                  </a:cubicBezTo>
                  <a:cubicBezTo>
                    <a:pt x="48672" y="13459"/>
                    <a:pt x="48693" y="13143"/>
                    <a:pt x="48588" y="12870"/>
                  </a:cubicBezTo>
                  <a:close/>
                  <a:moveTo>
                    <a:pt x="25396" y="14181"/>
                  </a:moveTo>
                  <a:cubicBezTo>
                    <a:pt x="25409" y="14181"/>
                    <a:pt x="25423" y="14186"/>
                    <a:pt x="25440" y="14195"/>
                  </a:cubicBezTo>
                  <a:cubicBezTo>
                    <a:pt x="25430" y="14216"/>
                    <a:pt x="25414" y="14221"/>
                    <a:pt x="25395" y="14221"/>
                  </a:cubicBezTo>
                  <a:cubicBezTo>
                    <a:pt x="25377" y="14221"/>
                    <a:pt x="25356" y="14216"/>
                    <a:pt x="25335" y="14216"/>
                  </a:cubicBezTo>
                  <a:cubicBezTo>
                    <a:pt x="25360" y="14191"/>
                    <a:pt x="25377" y="14181"/>
                    <a:pt x="25396" y="14181"/>
                  </a:cubicBezTo>
                  <a:close/>
                  <a:moveTo>
                    <a:pt x="25256" y="14295"/>
                  </a:moveTo>
                  <a:cubicBezTo>
                    <a:pt x="25261" y="14295"/>
                    <a:pt x="25261" y="14300"/>
                    <a:pt x="25251" y="14321"/>
                  </a:cubicBezTo>
                  <a:cubicBezTo>
                    <a:pt x="25251" y="14328"/>
                    <a:pt x="25246" y="14330"/>
                    <a:pt x="25240" y="14330"/>
                  </a:cubicBezTo>
                  <a:cubicBezTo>
                    <a:pt x="25228" y="14330"/>
                    <a:pt x="25209" y="14321"/>
                    <a:pt x="25209" y="14321"/>
                  </a:cubicBezTo>
                  <a:cubicBezTo>
                    <a:pt x="25209" y="14300"/>
                    <a:pt x="25230" y="14300"/>
                    <a:pt x="25230" y="14300"/>
                  </a:cubicBezTo>
                  <a:cubicBezTo>
                    <a:pt x="25240" y="14300"/>
                    <a:pt x="25251" y="14295"/>
                    <a:pt x="25256" y="14295"/>
                  </a:cubicBezTo>
                  <a:close/>
                  <a:moveTo>
                    <a:pt x="49156" y="14678"/>
                  </a:moveTo>
                  <a:cubicBezTo>
                    <a:pt x="49198" y="14699"/>
                    <a:pt x="49198" y="14720"/>
                    <a:pt x="49177" y="14741"/>
                  </a:cubicBezTo>
                  <a:cubicBezTo>
                    <a:pt x="49169" y="14745"/>
                    <a:pt x="49162" y="14747"/>
                    <a:pt x="49157" y="14747"/>
                  </a:cubicBezTo>
                  <a:cubicBezTo>
                    <a:pt x="49135" y="14747"/>
                    <a:pt x="49135" y="14716"/>
                    <a:pt x="49135" y="14699"/>
                  </a:cubicBezTo>
                  <a:cubicBezTo>
                    <a:pt x="49135" y="14699"/>
                    <a:pt x="49156" y="14678"/>
                    <a:pt x="49156" y="14678"/>
                  </a:cubicBezTo>
                  <a:close/>
                  <a:moveTo>
                    <a:pt x="24788" y="14678"/>
                  </a:moveTo>
                  <a:cubicBezTo>
                    <a:pt x="24809" y="14699"/>
                    <a:pt x="24830" y="14741"/>
                    <a:pt x="24809" y="14762"/>
                  </a:cubicBezTo>
                  <a:cubicBezTo>
                    <a:pt x="24578" y="14973"/>
                    <a:pt x="24368" y="15162"/>
                    <a:pt x="24137" y="15351"/>
                  </a:cubicBezTo>
                  <a:cubicBezTo>
                    <a:pt x="24137" y="15393"/>
                    <a:pt x="24116" y="15414"/>
                    <a:pt x="24074" y="15414"/>
                  </a:cubicBezTo>
                  <a:lnTo>
                    <a:pt x="24074" y="15519"/>
                  </a:lnTo>
                  <a:lnTo>
                    <a:pt x="23968" y="15519"/>
                  </a:lnTo>
                  <a:cubicBezTo>
                    <a:pt x="23968" y="15560"/>
                    <a:pt x="23930" y="15581"/>
                    <a:pt x="23908" y="15582"/>
                  </a:cubicBezTo>
                  <a:lnTo>
                    <a:pt x="23908" y="15582"/>
                  </a:lnTo>
                  <a:cubicBezTo>
                    <a:pt x="23920" y="15568"/>
                    <a:pt x="23933" y="15554"/>
                    <a:pt x="23947" y="15540"/>
                  </a:cubicBezTo>
                  <a:cubicBezTo>
                    <a:pt x="23968" y="15477"/>
                    <a:pt x="24010" y="15435"/>
                    <a:pt x="24074" y="15414"/>
                  </a:cubicBezTo>
                  <a:cubicBezTo>
                    <a:pt x="24074" y="15372"/>
                    <a:pt x="24116" y="15351"/>
                    <a:pt x="24137" y="15351"/>
                  </a:cubicBezTo>
                  <a:cubicBezTo>
                    <a:pt x="24137" y="15183"/>
                    <a:pt x="24284" y="15099"/>
                    <a:pt x="24389" y="15036"/>
                  </a:cubicBezTo>
                  <a:cubicBezTo>
                    <a:pt x="24515" y="14931"/>
                    <a:pt x="24620" y="14825"/>
                    <a:pt x="24704" y="14699"/>
                  </a:cubicBezTo>
                  <a:cubicBezTo>
                    <a:pt x="24725" y="14678"/>
                    <a:pt x="24767" y="14678"/>
                    <a:pt x="24788" y="14678"/>
                  </a:cubicBezTo>
                  <a:close/>
                  <a:moveTo>
                    <a:pt x="23905" y="15585"/>
                  </a:moveTo>
                  <a:cubicBezTo>
                    <a:pt x="23904" y="15617"/>
                    <a:pt x="23877" y="15637"/>
                    <a:pt x="23857" y="15643"/>
                  </a:cubicBezTo>
                  <a:lnTo>
                    <a:pt x="23857" y="15643"/>
                  </a:lnTo>
                  <a:cubicBezTo>
                    <a:pt x="23873" y="15624"/>
                    <a:pt x="23888" y="15605"/>
                    <a:pt x="23905" y="15585"/>
                  </a:cubicBezTo>
                  <a:close/>
                  <a:moveTo>
                    <a:pt x="23840" y="15663"/>
                  </a:moveTo>
                  <a:lnTo>
                    <a:pt x="23840" y="15663"/>
                  </a:lnTo>
                  <a:cubicBezTo>
                    <a:pt x="23834" y="15685"/>
                    <a:pt x="23817" y="15705"/>
                    <a:pt x="23797" y="15712"/>
                  </a:cubicBezTo>
                  <a:lnTo>
                    <a:pt x="23797" y="15712"/>
                  </a:lnTo>
                  <a:cubicBezTo>
                    <a:pt x="23812" y="15695"/>
                    <a:pt x="23826" y="15679"/>
                    <a:pt x="23840" y="15663"/>
                  </a:cubicBezTo>
                  <a:close/>
                  <a:moveTo>
                    <a:pt x="49219" y="14846"/>
                  </a:moveTo>
                  <a:cubicBezTo>
                    <a:pt x="49614" y="15513"/>
                    <a:pt x="49948" y="16241"/>
                    <a:pt x="50179" y="17011"/>
                  </a:cubicBezTo>
                  <a:lnTo>
                    <a:pt x="50179" y="17011"/>
                  </a:lnTo>
                  <a:cubicBezTo>
                    <a:pt x="50059" y="16987"/>
                    <a:pt x="50038" y="16885"/>
                    <a:pt x="50018" y="16823"/>
                  </a:cubicBezTo>
                  <a:cubicBezTo>
                    <a:pt x="49997" y="16570"/>
                    <a:pt x="49765" y="16423"/>
                    <a:pt x="49723" y="16171"/>
                  </a:cubicBezTo>
                  <a:cubicBezTo>
                    <a:pt x="49513" y="15961"/>
                    <a:pt x="49492" y="15645"/>
                    <a:pt x="49366" y="15393"/>
                  </a:cubicBezTo>
                  <a:cubicBezTo>
                    <a:pt x="49324" y="15267"/>
                    <a:pt x="49324" y="15120"/>
                    <a:pt x="49198" y="15015"/>
                  </a:cubicBezTo>
                  <a:cubicBezTo>
                    <a:pt x="49177" y="14973"/>
                    <a:pt x="49177" y="14910"/>
                    <a:pt x="49219" y="14846"/>
                  </a:cubicBezTo>
                  <a:close/>
                  <a:moveTo>
                    <a:pt x="50185" y="17030"/>
                  </a:moveTo>
                  <a:cubicBezTo>
                    <a:pt x="50185" y="17031"/>
                    <a:pt x="50185" y="17032"/>
                    <a:pt x="50186" y="17033"/>
                  </a:cubicBezTo>
                  <a:cubicBezTo>
                    <a:pt x="50228" y="17033"/>
                    <a:pt x="50228" y="17075"/>
                    <a:pt x="50228" y="17138"/>
                  </a:cubicBezTo>
                  <a:cubicBezTo>
                    <a:pt x="50173" y="17120"/>
                    <a:pt x="50182" y="17070"/>
                    <a:pt x="50185" y="17030"/>
                  </a:cubicBezTo>
                  <a:close/>
                  <a:moveTo>
                    <a:pt x="23757" y="15740"/>
                  </a:moveTo>
                  <a:cubicBezTo>
                    <a:pt x="23741" y="15905"/>
                    <a:pt x="23604" y="15967"/>
                    <a:pt x="23485" y="16066"/>
                  </a:cubicBezTo>
                  <a:cubicBezTo>
                    <a:pt x="23401" y="16108"/>
                    <a:pt x="23338" y="16171"/>
                    <a:pt x="23254" y="16255"/>
                  </a:cubicBezTo>
                  <a:cubicBezTo>
                    <a:pt x="23001" y="16507"/>
                    <a:pt x="22707" y="16739"/>
                    <a:pt x="22413" y="16949"/>
                  </a:cubicBezTo>
                  <a:cubicBezTo>
                    <a:pt x="22307" y="17033"/>
                    <a:pt x="22223" y="17138"/>
                    <a:pt x="22076" y="17201"/>
                  </a:cubicBezTo>
                  <a:cubicBezTo>
                    <a:pt x="22139" y="17054"/>
                    <a:pt x="22244" y="16928"/>
                    <a:pt x="22392" y="16844"/>
                  </a:cubicBezTo>
                  <a:cubicBezTo>
                    <a:pt x="22707" y="16634"/>
                    <a:pt x="23022" y="16381"/>
                    <a:pt x="23296" y="16108"/>
                  </a:cubicBezTo>
                  <a:cubicBezTo>
                    <a:pt x="23417" y="15967"/>
                    <a:pt x="23577" y="15825"/>
                    <a:pt x="23757" y="15740"/>
                  </a:cubicBezTo>
                  <a:close/>
                  <a:moveTo>
                    <a:pt x="50326" y="17281"/>
                  </a:moveTo>
                  <a:cubicBezTo>
                    <a:pt x="50344" y="17281"/>
                    <a:pt x="50340" y="17310"/>
                    <a:pt x="50346" y="17322"/>
                  </a:cubicBezTo>
                  <a:lnTo>
                    <a:pt x="50346" y="17322"/>
                  </a:lnTo>
                  <a:cubicBezTo>
                    <a:pt x="50311" y="17311"/>
                    <a:pt x="50279" y="17285"/>
                    <a:pt x="50312" y="17285"/>
                  </a:cubicBezTo>
                  <a:cubicBezTo>
                    <a:pt x="50318" y="17282"/>
                    <a:pt x="50323" y="17281"/>
                    <a:pt x="50326" y="17281"/>
                  </a:cubicBezTo>
                  <a:close/>
                  <a:moveTo>
                    <a:pt x="50375" y="17329"/>
                  </a:moveTo>
                  <a:cubicBezTo>
                    <a:pt x="50413" y="17334"/>
                    <a:pt x="50452" y="17352"/>
                    <a:pt x="50417" y="17369"/>
                  </a:cubicBezTo>
                  <a:cubicBezTo>
                    <a:pt x="50376" y="17369"/>
                    <a:pt x="50375" y="17349"/>
                    <a:pt x="50375" y="17329"/>
                  </a:cubicBezTo>
                  <a:close/>
                  <a:moveTo>
                    <a:pt x="50486" y="17435"/>
                  </a:moveTo>
                  <a:cubicBezTo>
                    <a:pt x="50496" y="17435"/>
                    <a:pt x="50508" y="17439"/>
                    <a:pt x="50522" y="17453"/>
                  </a:cubicBezTo>
                  <a:cubicBezTo>
                    <a:pt x="50560" y="17510"/>
                    <a:pt x="50547" y="17567"/>
                    <a:pt x="50544" y="17624"/>
                  </a:cubicBezTo>
                  <a:lnTo>
                    <a:pt x="50544" y="17624"/>
                  </a:lnTo>
                  <a:cubicBezTo>
                    <a:pt x="50544" y="17623"/>
                    <a:pt x="50543" y="17623"/>
                    <a:pt x="50543" y="17622"/>
                  </a:cubicBezTo>
                  <a:cubicBezTo>
                    <a:pt x="50459" y="17601"/>
                    <a:pt x="50501" y="17496"/>
                    <a:pt x="50438" y="17453"/>
                  </a:cubicBezTo>
                  <a:cubicBezTo>
                    <a:pt x="50452" y="17453"/>
                    <a:pt x="50466" y="17435"/>
                    <a:pt x="50486" y="17435"/>
                  </a:cubicBezTo>
                  <a:close/>
                  <a:moveTo>
                    <a:pt x="21593" y="17706"/>
                  </a:moveTo>
                  <a:cubicBezTo>
                    <a:pt x="21509" y="17832"/>
                    <a:pt x="21424" y="17937"/>
                    <a:pt x="21298" y="18000"/>
                  </a:cubicBezTo>
                  <a:lnTo>
                    <a:pt x="21298" y="17853"/>
                  </a:lnTo>
                  <a:lnTo>
                    <a:pt x="21593" y="17706"/>
                  </a:lnTo>
                  <a:close/>
                  <a:moveTo>
                    <a:pt x="21298" y="18000"/>
                  </a:moveTo>
                  <a:cubicBezTo>
                    <a:pt x="21284" y="18056"/>
                    <a:pt x="21252" y="18066"/>
                    <a:pt x="21219" y="18066"/>
                  </a:cubicBezTo>
                  <a:cubicBezTo>
                    <a:pt x="21203" y="18066"/>
                    <a:pt x="21186" y="18063"/>
                    <a:pt x="21172" y="18063"/>
                  </a:cubicBezTo>
                  <a:cubicBezTo>
                    <a:pt x="21172" y="18126"/>
                    <a:pt x="21109" y="18147"/>
                    <a:pt x="21067" y="18189"/>
                  </a:cubicBezTo>
                  <a:cubicBezTo>
                    <a:pt x="21025" y="18063"/>
                    <a:pt x="21109" y="18063"/>
                    <a:pt x="21172" y="18063"/>
                  </a:cubicBezTo>
                  <a:cubicBezTo>
                    <a:pt x="21186" y="18007"/>
                    <a:pt x="21219" y="18007"/>
                    <a:pt x="21252" y="18007"/>
                  </a:cubicBezTo>
                  <a:lnTo>
                    <a:pt x="21252" y="18007"/>
                  </a:lnTo>
                  <a:cubicBezTo>
                    <a:pt x="21268" y="18007"/>
                    <a:pt x="21284" y="18007"/>
                    <a:pt x="21298" y="18000"/>
                  </a:cubicBezTo>
                  <a:close/>
                  <a:moveTo>
                    <a:pt x="50548" y="17643"/>
                  </a:moveTo>
                  <a:lnTo>
                    <a:pt x="50548" y="17643"/>
                  </a:lnTo>
                  <a:cubicBezTo>
                    <a:pt x="50608" y="17645"/>
                    <a:pt x="50649" y="17686"/>
                    <a:pt x="50690" y="17748"/>
                  </a:cubicBezTo>
                  <a:cubicBezTo>
                    <a:pt x="50816" y="17937"/>
                    <a:pt x="50901" y="18147"/>
                    <a:pt x="50985" y="18379"/>
                  </a:cubicBezTo>
                  <a:cubicBezTo>
                    <a:pt x="50901" y="18358"/>
                    <a:pt x="50859" y="18231"/>
                    <a:pt x="50753" y="18231"/>
                  </a:cubicBezTo>
                  <a:cubicBezTo>
                    <a:pt x="50713" y="18028"/>
                    <a:pt x="50594" y="17845"/>
                    <a:pt x="50548" y="17643"/>
                  </a:cubicBezTo>
                  <a:close/>
                  <a:moveTo>
                    <a:pt x="50985" y="18379"/>
                  </a:moveTo>
                  <a:cubicBezTo>
                    <a:pt x="51006" y="18379"/>
                    <a:pt x="51069" y="18421"/>
                    <a:pt x="51027" y="18421"/>
                  </a:cubicBezTo>
                  <a:cubicBezTo>
                    <a:pt x="50985" y="18421"/>
                    <a:pt x="50985" y="18400"/>
                    <a:pt x="50985" y="18379"/>
                  </a:cubicBezTo>
                  <a:close/>
                  <a:moveTo>
                    <a:pt x="51152" y="18520"/>
                  </a:moveTo>
                  <a:cubicBezTo>
                    <a:pt x="51174" y="18520"/>
                    <a:pt x="51174" y="18551"/>
                    <a:pt x="51174" y="18568"/>
                  </a:cubicBezTo>
                  <a:cubicBezTo>
                    <a:pt x="51153" y="18547"/>
                    <a:pt x="51090" y="18526"/>
                    <a:pt x="51132" y="18526"/>
                  </a:cubicBezTo>
                  <a:cubicBezTo>
                    <a:pt x="51140" y="18522"/>
                    <a:pt x="51146" y="18520"/>
                    <a:pt x="51152" y="18520"/>
                  </a:cubicBezTo>
                  <a:close/>
                  <a:moveTo>
                    <a:pt x="19673" y="19184"/>
                  </a:moveTo>
                  <a:cubicBezTo>
                    <a:pt x="19677" y="19184"/>
                    <a:pt x="19679" y="19188"/>
                    <a:pt x="19679" y="19199"/>
                  </a:cubicBezTo>
                  <a:cubicBezTo>
                    <a:pt x="19679" y="19241"/>
                    <a:pt x="19658" y="19241"/>
                    <a:pt x="19637" y="19241"/>
                  </a:cubicBezTo>
                  <a:cubicBezTo>
                    <a:pt x="19574" y="19346"/>
                    <a:pt x="19490" y="19430"/>
                    <a:pt x="19364" y="19493"/>
                  </a:cubicBezTo>
                  <a:cubicBezTo>
                    <a:pt x="19112" y="19619"/>
                    <a:pt x="18859" y="19766"/>
                    <a:pt x="18628" y="19955"/>
                  </a:cubicBezTo>
                  <a:cubicBezTo>
                    <a:pt x="18593" y="19973"/>
                    <a:pt x="18558" y="19976"/>
                    <a:pt x="18523" y="19976"/>
                  </a:cubicBezTo>
                  <a:lnTo>
                    <a:pt x="18523" y="19976"/>
                  </a:lnTo>
                  <a:cubicBezTo>
                    <a:pt x="18565" y="19829"/>
                    <a:pt x="18754" y="19829"/>
                    <a:pt x="18796" y="19682"/>
                  </a:cubicBezTo>
                  <a:cubicBezTo>
                    <a:pt x="19049" y="19556"/>
                    <a:pt x="19259" y="19388"/>
                    <a:pt x="19490" y="19241"/>
                  </a:cubicBezTo>
                  <a:cubicBezTo>
                    <a:pt x="19504" y="19234"/>
                    <a:pt x="19521" y="19231"/>
                    <a:pt x="19538" y="19231"/>
                  </a:cubicBezTo>
                  <a:cubicBezTo>
                    <a:pt x="19572" y="19231"/>
                    <a:pt x="19609" y="19241"/>
                    <a:pt x="19637" y="19241"/>
                  </a:cubicBezTo>
                  <a:cubicBezTo>
                    <a:pt x="19637" y="19225"/>
                    <a:pt x="19662" y="19184"/>
                    <a:pt x="19673" y="19184"/>
                  </a:cubicBezTo>
                  <a:close/>
                  <a:moveTo>
                    <a:pt x="18490" y="19972"/>
                  </a:moveTo>
                  <a:cubicBezTo>
                    <a:pt x="18501" y="19972"/>
                    <a:pt x="18512" y="19974"/>
                    <a:pt x="18523" y="19976"/>
                  </a:cubicBezTo>
                  <a:lnTo>
                    <a:pt x="18523" y="19976"/>
                  </a:lnTo>
                  <a:cubicBezTo>
                    <a:pt x="18516" y="19976"/>
                    <a:pt x="18509" y="19976"/>
                    <a:pt x="18502" y="19976"/>
                  </a:cubicBezTo>
                  <a:cubicBezTo>
                    <a:pt x="18484" y="20049"/>
                    <a:pt x="18434" y="20107"/>
                    <a:pt x="18352" y="20107"/>
                  </a:cubicBezTo>
                  <a:cubicBezTo>
                    <a:pt x="18340" y="20107"/>
                    <a:pt x="18327" y="20105"/>
                    <a:pt x="18313" y="20103"/>
                  </a:cubicBezTo>
                  <a:cubicBezTo>
                    <a:pt x="18313" y="20159"/>
                    <a:pt x="18285" y="20168"/>
                    <a:pt x="18254" y="20168"/>
                  </a:cubicBezTo>
                  <a:cubicBezTo>
                    <a:pt x="18241" y="20168"/>
                    <a:pt x="18228" y="20166"/>
                    <a:pt x="18216" y="20166"/>
                  </a:cubicBezTo>
                  <a:lnTo>
                    <a:pt x="18216" y="20166"/>
                  </a:lnTo>
                  <a:cubicBezTo>
                    <a:pt x="18220" y="20166"/>
                    <a:pt x="18224" y="20166"/>
                    <a:pt x="18229" y="20166"/>
                  </a:cubicBezTo>
                  <a:cubicBezTo>
                    <a:pt x="18229" y="20110"/>
                    <a:pt x="18257" y="20100"/>
                    <a:pt x="18294" y="20100"/>
                  </a:cubicBezTo>
                  <a:cubicBezTo>
                    <a:pt x="18313" y="20100"/>
                    <a:pt x="18334" y="20103"/>
                    <a:pt x="18355" y="20103"/>
                  </a:cubicBezTo>
                  <a:cubicBezTo>
                    <a:pt x="18355" y="20030"/>
                    <a:pt x="18418" y="19972"/>
                    <a:pt x="18490" y="19972"/>
                  </a:cubicBezTo>
                  <a:close/>
                  <a:moveTo>
                    <a:pt x="18207" y="20166"/>
                  </a:moveTo>
                  <a:cubicBezTo>
                    <a:pt x="18166" y="20248"/>
                    <a:pt x="18105" y="20330"/>
                    <a:pt x="17985" y="20334"/>
                  </a:cubicBezTo>
                  <a:lnTo>
                    <a:pt x="17985" y="20334"/>
                  </a:lnTo>
                  <a:cubicBezTo>
                    <a:pt x="18025" y="20244"/>
                    <a:pt x="18085" y="20173"/>
                    <a:pt x="18207" y="20166"/>
                  </a:cubicBezTo>
                  <a:close/>
                  <a:moveTo>
                    <a:pt x="76457" y="19905"/>
                  </a:moveTo>
                  <a:cubicBezTo>
                    <a:pt x="76529" y="19905"/>
                    <a:pt x="76592" y="19929"/>
                    <a:pt x="76655" y="19976"/>
                  </a:cubicBezTo>
                  <a:cubicBezTo>
                    <a:pt x="76640" y="19975"/>
                    <a:pt x="76625" y="19974"/>
                    <a:pt x="76611" y="19974"/>
                  </a:cubicBezTo>
                  <a:cubicBezTo>
                    <a:pt x="76405" y="19974"/>
                    <a:pt x="76264" y="20105"/>
                    <a:pt x="76088" y="20145"/>
                  </a:cubicBezTo>
                  <a:cubicBezTo>
                    <a:pt x="75899" y="20208"/>
                    <a:pt x="75730" y="20313"/>
                    <a:pt x="75562" y="20418"/>
                  </a:cubicBezTo>
                  <a:cubicBezTo>
                    <a:pt x="75520" y="20355"/>
                    <a:pt x="75583" y="20334"/>
                    <a:pt x="75604" y="20313"/>
                  </a:cubicBezTo>
                  <a:cubicBezTo>
                    <a:pt x="75857" y="20145"/>
                    <a:pt x="76109" y="20018"/>
                    <a:pt x="76382" y="19913"/>
                  </a:cubicBezTo>
                  <a:cubicBezTo>
                    <a:pt x="76408" y="19908"/>
                    <a:pt x="76433" y="19905"/>
                    <a:pt x="76457" y="19905"/>
                  </a:cubicBezTo>
                  <a:close/>
                  <a:moveTo>
                    <a:pt x="17968" y="20355"/>
                  </a:moveTo>
                  <a:lnTo>
                    <a:pt x="17968" y="20355"/>
                  </a:lnTo>
                  <a:cubicBezTo>
                    <a:pt x="17945" y="20402"/>
                    <a:pt x="17908" y="20423"/>
                    <a:pt x="17871" y="20460"/>
                  </a:cubicBezTo>
                  <a:cubicBezTo>
                    <a:pt x="17831" y="20359"/>
                    <a:pt x="17906" y="20355"/>
                    <a:pt x="17968" y="20355"/>
                  </a:cubicBezTo>
                  <a:close/>
                  <a:moveTo>
                    <a:pt x="17304" y="20733"/>
                  </a:moveTo>
                  <a:lnTo>
                    <a:pt x="17325" y="20754"/>
                  </a:lnTo>
                  <a:cubicBezTo>
                    <a:pt x="17325" y="20775"/>
                    <a:pt x="17304" y="20775"/>
                    <a:pt x="17304" y="20775"/>
                  </a:cubicBezTo>
                  <a:cubicBezTo>
                    <a:pt x="17283" y="20775"/>
                    <a:pt x="17283" y="20775"/>
                    <a:pt x="17283" y="20754"/>
                  </a:cubicBezTo>
                  <a:cubicBezTo>
                    <a:pt x="17283" y="20754"/>
                    <a:pt x="17304" y="20733"/>
                    <a:pt x="17304" y="20733"/>
                  </a:cubicBezTo>
                  <a:close/>
                  <a:moveTo>
                    <a:pt x="51180" y="18571"/>
                  </a:moveTo>
                  <a:lnTo>
                    <a:pt x="51180" y="18571"/>
                  </a:lnTo>
                  <a:cubicBezTo>
                    <a:pt x="51346" y="18655"/>
                    <a:pt x="51512" y="18780"/>
                    <a:pt x="51615" y="18946"/>
                  </a:cubicBezTo>
                  <a:cubicBezTo>
                    <a:pt x="51678" y="19051"/>
                    <a:pt x="51805" y="19156"/>
                    <a:pt x="51868" y="19262"/>
                  </a:cubicBezTo>
                  <a:cubicBezTo>
                    <a:pt x="52162" y="19619"/>
                    <a:pt x="52456" y="19976"/>
                    <a:pt x="52793" y="20292"/>
                  </a:cubicBezTo>
                  <a:cubicBezTo>
                    <a:pt x="52814" y="20313"/>
                    <a:pt x="52835" y="20334"/>
                    <a:pt x="52835" y="20355"/>
                  </a:cubicBezTo>
                  <a:cubicBezTo>
                    <a:pt x="52877" y="20355"/>
                    <a:pt x="52898" y="20376"/>
                    <a:pt x="52898" y="20418"/>
                  </a:cubicBezTo>
                  <a:cubicBezTo>
                    <a:pt x="52940" y="20418"/>
                    <a:pt x="52961" y="20439"/>
                    <a:pt x="52961" y="20481"/>
                  </a:cubicBezTo>
                  <a:lnTo>
                    <a:pt x="53024" y="20481"/>
                  </a:lnTo>
                  <a:cubicBezTo>
                    <a:pt x="53213" y="20670"/>
                    <a:pt x="53487" y="20754"/>
                    <a:pt x="53592" y="21028"/>
                  </a:cubicBezTo>
                  <a:lnTo>
                    <a:pt x="53529" y="21028"/>
                  </a:lnTo>
                  <a:cubicBezTo>
                    <a:pt x="53402" y="20901"/>
                    <a:pt x="53171" y="20880"/>
                    <a:pt x="53108" y="20691"/>
                  </a:cubicBezTo>
                  <a:cubicBezTo>
                    <a:pt x="53066" y="20607"/>
                    <a:pt x="52982" y="20565"/>
                    <a:pt x="52961" y="20481"/>
                  </a:cubicBezTo>
                  <a:cubicBezTo>
                    <a:pt x="52919" y="20481"/>
                    <a:pt x="52898" y="20460"/>
                    <a:pt x="52898" y="20418"/>
                  </a:cubicBezTo>
                  <a:cubicBezTo>
                    <a:pt x="52856" y="20418"/>
                    <a:pt x="52835" y="20397"/>
                    <a:pt x="52835" y="20355"/>
                  </a:cubicBezTo>
                  <a:cubicBezTo>
                    <a:pt x="52646" y="20313"/>
                    <a:pt x="52477" y="20208"/>
                    <a:pt x="52351" y="20061"/>
                  </a:cubicBezTo>
                  <a:cubicBezTo>
                    <a:pt x="52183" y="19892"/>
                    <a:pt x="52015" y="19703"/>
                    <a:pt x="51889" y="19493"/>
                  </a:cubicBezTo>
                  <a:cubicBezTo>
                    <a:pt x="51805" y="19346"/>
                    <a:pt x="51700" y="19241"/>
                    <a:pt x="51594" y="19135"/>
                  </a:cubicBezTo>
                  <a:cubicBezTo>
                    <a:pt x="51447" y="18988"/>
                    <a:pt x="51321" y="18799"/>
                    <a:pt x="51174" y="18652"/>
                  </a:cubicBezTo>
                  <a:cubicBezTo>
                    <a:pt x="51174" y="18634"/>
                    <a:pt x="51190" y="18584"/>
                    <a:pt x="51180" y="18571"/>
                  </a:cubicBezTo>
                  <a:close/>
                  <a:moveTo>
                    <a:pt x="53592" y="21028"/>
                  </a:moveTo>
                  <a:lnTo>
                    <a:pt x="53592" y="21028"/>
                  </a:lnTo>
                  <a:cubicBezTo>
                    <a:pt x="53634" y="21049"/>
                    <a:pt x="53613" y="21091"/>
                    <a:pt x="53655" y="21091"/>
                  </a:cubicBezTo>
                  <a:cubicBezTo>
                    <a:pt x="53613" y="21091"/>
                    <a:pt x="53571" y="21070"/>
                    <a:pt x="53592" y="21028"/>
                  </a:cubicBezTo>
                  <a:close/>
                  <a:moveTo>
                    <a:pt x="53655" y="21091"/>
                  </a:moveTo>
                  <a:cubicBezTo>
                    <a:pt x="53676" y="21112"/>
                    <a:pt x="53739" y="21133"/>
                    <a:pt x="53697" y="21133"/>
                  </a:cubicBezTo>
                  <a:cubicBezTo>
                    <a:pt x="53689" y="21137"/>
                    <a:pt x="53682" y="21138"/>
                    <a:pt x="53677" y="21138"/>
                  </a:cubicBezTo>
                  <a:cubicBezTo>
                    <a:pt x="53655" y="21138"/>
                    <a:pt x="53655" y="21108"/>
                    <a:pt x="53655" y="21091"/>
                  </a:cubicBezTo>
                  <a:close/>
                  <a:moveTo>
                    <a:pt x="53802" y="21175"/>
                  </a:moveTo>
                  <a:cubicBezTo>
                    <a:pt x="53821" y="21175"/>
                    <a:pt x="53823" y="21192"/>
                    <a:pt x="53823" y="21210"/>
                  </a:cubicBezTo>
                  <a:lnTo>
                    <a:pt x="53823" y="21210"/>
                  </a:lnTo>
                  <a:cubicBezTo>
                    <a:pt x="53798" y="21199"/>
                    <a:pt x="53770" y="21175"/>
                    <a:pt x="53802" y="21175"/>
                  </a:cubicBezTo>
                  <a:close/>
                  <a:moveTo>
                    <a:pt x="17030" y="20944"/>
                  </a:moveTo>
                  <a:lnTo>
                    <a:pt x="17030" y="20944"/>
                  </a:lnTo>
                  <a:cubicBezTo>
                    <a:pt x="16841" y="21133"/>
                    <a:pt x="16610" y="21259"/>
                    <a:pt x="16337" y="21280"/>
                  </a:cubicBezTo>
                  <a:cubicBezTo>
                    <a:pt x="16337" y="21296"/>
                    <a:pt x="16312" y="21336"/>
                    <a:pt x="16301" y="21336"/>
                  </a:cubicBezTo>
                  <a:cubicBezTo>
                    <a:pt x="16297" y="21336"/>
                    <a:pt x="16294" y="21332"/>
                    <a:pt x="16294" y="21322"/>
                  </a:cubicBezTo>
                  <a:cubicBezTo>
                    <a:pt x="16294" y="21280"/>
                    <a:pt x="16316" y="21280"/>
                    <a:pt x="16337" y="21280"/>
                  </a:cubicBezTo>
                  <a:cubicBezTo>
                    <a:pt x="16547" y="21133"/>
                    <a:pt x="16778" y="21028"/>
                    <a:pt x="17030" y="20944"/>
                  </a:cubicBezTo>
                  <a:close/>
                  <a:moveTo>
                    <a:pt x="53846" y="21220"/>
                  </a:moveTo>
                  <a:lnTo>
                    <a:pt x="53991" y="21238"/>
                  </a:lnTo>
                  <a:cubicBezTo>
                    <a:pt x="54159" y="21427"/>
                    <a:pt x="54412" y="21532"/>
                    <a:pt x="54559" y="21763"/>
                  </a:cubicBezTo>
                  <a:cubicBezTo>
                    <a:pt x="54580" y="21763"/>
                    <a:pt x="54559" y="21785"/>
                    <a:pt x="54559" y="21827"/>
                  </a:cubicBezTo>
                  <a:cubicBezTo>
                    <a:pt x="54287" y="21680"/>
                    <a:pt x="54035" y="21471"/>
                    <a:pt x="53846" y="21220"/>
                  </a:cubicBezTo>
                  <a:close/>
                  <a:moveTo>
                    <a:pt x="54790" y="21974"/>
                  </a:moveTo>
                  <a:cubicBezTo>
                    <a:pt x="54811" y="21974"/>
                    <a:pt x="54811" y="21995"/>
                    <a:pt x="54811" y="21995"/>
                  </a:cubicBezTo>
                  <a:lnTo>
                    <a:pt x="54790" y="22016"/>
                  </a:lnTo>
                  <a:cubicBezTo>
                    <a:pt x="54790" y="22016"/>
                    <a:pt x="54769" y="22016"/>
                    <a:pt x="54769" y="21995"/>
                  </a:cubicBezTo>
                  <a:cubicBezTo>
                    <a:pt x="54769" y="21974"/>
                    <a:pt x="54769" y="21974"/>
                    <a:pt x="54790" y="21974"/>
                  </a:cubicBezTo>
                  <a:close/>
                  <a:moveTo>
                    <a:pt x="16204" y="21350"/>
                  </a:moveTo>
                  <a:cubicBezTo>
                    <a:pt x="16208" y="21350"/>
                    <a:pt x="16210" y="21354"/>
                    <a:pt x="16210" y="21364"/>
                  </a:cubicBezTo>
                  <a:cubicBezTo>
                    <a:pt x="16210" y="21406"/>
                    <a:pt x="16189" y="21406"/>
                    <a:pt x="16168" y="21406"/>
                  </a:cubicBezTo>
                  <a:cubicBezTo>
                    <a:pt x="16084" y="21553"/>
                    <a:pt x="15958" y="21637"/>
                    <a:pt x="15790" y="21658"/>
                  </a:cubicBezTo>
                  <a:cubicBezTo>
                    <a:pt x="15601" y="21869"/>
                    <a:pt x="15327" y="22016"/>
                    <a:pt x="15033" y="22079"/>
                  </a:cubicBezTo>
                  <a:cubicBezTo>
                    <a:pt x="15243" y="21932"/>
                    <a:pt x="15454" y="21785"/>
                    <a:pt x="15664" y="21658"/>
                  </a:cubicBezTo>
                  <a:lnTo>
                    <a:pt x="15790" y="21658"/>
                  </a:lnTo>
                  <a:lnTo>
                    <a:pt x="15790" y="21553"/>
                  </a:lnTo>
                  <a:cubicBezTo>
                    <a:pt x="15916" y="21532"/>
                    <a:pt x="16021" y="21406"/>
                    <a:pt x="16147" y="21406"/>
                  </a:cubicBezTo>
                  <a:cubicBezTo>
                    <a:pt x="16163" y="21390"/>
                    <a:pt x="16191" y="21350"/>
                    <a:pt x="16204" y="21350"/>
                  </a:cubicBezTo>
                  <a:close/>
                  <a:moveTo>
                    <a:pt x="54979" y="22163"/>
                  </a:moveTo>
                  <a:cubicBezTo>
                    <a:pt x="54999" y="22163"/>
                    <a:pt x="55000" y="22182"/>
                    <a:pt x="55000" y="22202"/>
                  </a:cubicBezTo>
                  <a:lnTo>
                    <a:pt x="55000" y="22202"/>
                  </a:lnTo>
                  <a:cubicBezTo>
                    <a:pt x="54967" y="22192"/>
                    <a:pt x="54944" y="22163"/>
                    <a:pt x="54979" y="22163"/>
                  </a:cubicBezTo>
                  <a:close/>
                  <a:moveTo>
                    <a:pt x="55021" y="22207"/>
                  </a:moveTo>
                  <a:cubicBezTo>
                    <a:pt x="55049" y="22213"/>
                    <a:pt x="55063" y="22233"/>
                    <a:pt x="55063" y="22267"/>
                  </a:cubicBezTo>
                  <a:lnTo>
                    <a:pt x="55063" y="22267"/>
                  </a:lnTo>
                  <a:cubicBezTo>
                    <a:pt x="55022" y="22263"/>
                    <a:pt x="55021" y="22243"/>
                    <a:pt x="55021" y="22207"/>
                  </a:cubicBezTo>
                  <a:close/>
                  <a:moveTo>
                    <a:pt x="14760" y="22142"/>
                  </a:moveTo>
                  <a:lnTo>
                    <a:pt x="14760" y="22142"/>
                  </a:lnTo>
                  <a:cubicBezTo>
                    <a:pt x="14718" y="22352"/>
                    <a:pt x="14549" y="22310"/>
                    <a:pt x="14423" y="22394"/>
                  </a:cubicBezTo>
                  <a:cubicBezTo>
                    <a:pt x="14255" y="22520"/>
                    <a:pt x="14066" y="22647"/>
                    <a:pt x="13856" y="22731"/>
                  </a:cubicBezTo>
                  <a:cubicBezTo>
                    <a:pt x="13835" y="22752"/>
                    <a:pt x="13793" y="22752"/>
                    <a:pt x="13751" y="22752"/>
                  </a:cubicBezTo>
                  <a:lnTo>
                    <a:pt x="13582" y="22752"/>
                  </a:lnTo>
                  <a:cubicBezTo>
                    <a:pt x="13940" y="22499"/>
                    <a:pt x="14339" y="22289"/>
                    <a:pt x="14760" y="22142"/>
                  </a:cubicBezTo>
                  <a:close/>
                  <a:moveTo>
                    <a:pt x="13408" y="22843"/>
                  </a:moveTo>
                  <a:cubicBezTo>
                    <a:pt x="13412" y="22843"/>
                    <a:pt x="13414" y="22847"/>
                    <a:pt x="13414" y="22857"/>
                  </a:cubicBezTo>
                  <a:cubicBezTo>
                    <a:pt x="13414" y="22899"/>
                    <a:pt x="13393" y="22899"/>
                    <a:pt x="13372" y="22899"/>
                  </a:cubicBezTo>
                  <a:cubicBezTo>
                    <a:pt x="13372" y="22883"/>
                    <a:pt x="13396" y="22843"/>
                    <a:pt x="13408" y="22843"/>
                  </a:cubicBezTo>
                  <a:close/>
                  <a:moveTo>
                    <a:pt x="55126" y="22263"/>
                  </a:moveTo>
                  <a:cubicBezTo>
                    <a:pt x="55225" y="22263"/>
                    <a:pt x="55309" y="22304"/>
                    <a:pt x="55379" y="22373"/>
                  </a:cubicBezTo>
                  <a:cubicBezTo>
                    <a:pt x="55589" y="22541"/>
                    <a:pt x="55862" y="22604"/>
                    <a:pt x="56052" y="22815"/>
                  </a:cubicBezTo>
                  <a:cubicBezTo>
                    <a:pt x="56094" y="22878"/>
                    <a:pt x="56241" y="22836"/>
                    <a:pt x="56241" y="23004"/>
                  </a:cubicBezTo>
                  <a:cubicBezTo>
                    <a:pt x="55820" y="22815"/>
                    <a:pt x="55421" y="22562"/>
                    <a:pt x="55084" y="22268"/>
                  </a:cubicBezTo>
                  <a:cubicBezTo>
                    <a:pt x="55078" y="22268"/>
                    <a:pt x="55072" y="22268"/>
                    <a:pt x="55067" y="22267"/>
                  </a:cubicBezTo>
                  <a:lnTo>
                    <a:pt x="55067" y="22267"/>
                  </a:lnTo>
                  <a:cubicBezTo>
                    <a:pt x="55088" y="22264"/>
                    <a:pt x="55107" y="22263"/>
                    <a:pt x="55126" y="22263"/>
                  </a:cubicBezTo>
                  <a:close/>
                  <a:moveTo>
                    <a:pt x="56325" y="23025"/>
                  </a:moveTo>
                  <a:lnTo>
                    <a:pt x="57229" y="23361"/>
                  </a:lnTo>
                  <a:cubicBezTo>
                    <a:pt x="57270" y="23423"/>
                    <a:pt x="57372" y="23485"/>
                    <a:pt x="57416" y="23587"/>
                  </a:cubicBezTo>
                  <a:lnTo>
                    <a:pt x="57416" y="23587"/>
                  </a:lnTo>
                  <a:cubicBezTo>
                    <a:pt x="57005" y="23480"/>
                    <a:pt x="56634" y="23293"/>
                    <a:pt x="56325" y="23025"/>
                  </a:cubicBezTo>
                  <a:close/>
                  <a:moveTo>
                    <a:pt x="75311" y="20446"/>
                  </a:moveTo>
                  <a:cubicBezTo>
                    <a:pt x="75336" y="20446"/>
                    <a:pt x="75365" y="20453"/>
                    <a:pt x="75397" y="20471"/>
                  </a:cubicBezTo>
                  <a:lnTo>
                    <a:pt x="75397" y="20471"/>
                  </a:lnTo>
                  <a:cubicBezTo>
                    <a:pt x="75130" y="20634"/>
                    <a:pt x="74862" y="20778"/>
                    <a:pt x="74574" y="20923"/>
                  </a:cubicBezTo>
                  <a:cubicBezTo>
                    <a:pt x="74301" y="21007"/>
                    <a:pt x="74069" y="21133"/>
                    <a:pt x="73796" y="21238"/>
                  </a:cubicBezTo>
                  <a:cubicBezTo>
                    <a:pt x="73628" y="21280"/>
                    <a:pt x="73460" y="21364"/>
                    <a:pt x="73334" y="21490"/>
                  </a:cubicBezTo>
                  <a:cubicBezTo>
                    <a:pt x="72997" y="21511"/>
                    <a:pt x="72766" y="21742"/>
                    <a:pt x="72472" y="21827"/>
                  </a:cubicBezTo>
                  <a:cubicBezTo>
                    <a:pt x="72009" y="21974"/>
                    <a:pt x="71589" y="22247"/>
                    <a:pt x="71147" y="22415"/>
                  </a:cubicBezTo>
                  <a:cubicBezTo>
                    <a:pt x="70811" y="22541"/>
                    <a:pt x="70516" y="22710"/>
                    <a:pt x="70180" y="22836"/>
                  </a:cubicBezTo>
                  <a:cubicBezTo>
                    <a:pt x="70012" y="22857"/>
                    <a:pt x="69823" y="22920"/>
                    <a:pt x="69654" y="23004"/>
                  </a:cubicBezTo>
                  <a:cubicBezTo>
                    <a:pt x="69360" y="23172"/>
                    <a:pt x="69045" y="23298"/>
                    <a:pt x="68708" y="23403"/>
                  </a:cubicBezTo>
                  <a:cubicBezTo>
                    <a:pt x="68540" y="23509"/>
                    <a:pt x="68351" y="23572"/>
                    <a:pt x="68162" y="23635"/>
                  </a:cubicBezTo>
                  <a:cubicBezTo>
                    <a:pt x="68014" y="23677"/>
                    <a:pt x="67867" y="23698"/>
                    <a:pt x="67720" y="23698"/>
                  </a:cubicBezTo>
                  <a:cubicBezTo>
                    <a:pt x="67930" y="23614"/>
                    <a:pt x="68077" y="23445"/>
                    <a:pt x="68309" y="23424"/>
                  </a:cubicBezTo>
                  <a:cubicBezTo>
                    <a:pt x="68456" y="23382"/>
                    <a:pt x="68603" y="23319"/>
                    <a:pt x="68750" y="23235"/>
                  </a:cubicBezTo>
                  <a:cubicBezTo>
                    <a:pt x="68876" y="23151"/>
                    <a:pt x="69003" y="23109"/>
                    <a:pt x="69150" y="23067"/>
                  </a:cubicBezTo>
                  <a:cubicBezTo>
                    <a:pt x="69339" y="23025"/>
                    <a:pt x="69486" y="22941"/>
                    <a:pt x="69633" y="22836"/>
                  </a:cubicBezTo>
                  <a:cubicBezTo>
                    <a:pt x="69759" y="22752"/>
                    <a:pt x="69907" y="22689"/>
                    <a:pt x="70054" y="22689"/>
                  </a:cubicBezTo>
                  <a:cubicBezTo>
                    <a:pt x="70327" y="22647"/>
                    <a:pt x="70600" y="22541"/>
                    <a:pt x="70853" y="22394"/>
                  </a:cubicBezTo>
                  <a:cubicBezTo>
                    <a:pt x="71168" y="22205"/>
                    <a:pt x="71483" y="22058"/>
                    <a:pt x="71820" y="21932"/>
                  </a:cubicBezTo>
                  <a:cubicBezTo>
                    <a:pt x="72198" y="21806"/>
                    <a:pt x="72577" y="21658"/>
                    <a:pt x="72913" y="21448"/>
                  </a:cubicBezTo>
                  <a:cubicBezTo>
                    <a:pt x="73123" y="21322"/>
                    <a:pt x="73355" y="21238"/>
                    <a:pt x="73607" y="21175"/>
                  </a:cubicBezTo>
                  <a:lnTo>
                    <a:pt x="74048" y="21007"/>
                  </a:lnTo>
                  <a:cubicBezTo>
                    <a:pt x="74217" y="20923"/>
                    <a:pt x="74385" y="20817"/>
                    <a:pt x="74574" y="20733"/>
                  </a:cubicBezTo>
                  <a:cubicBezTo>
                    <a:pt x="74742" y="20649"/>
                    <a:pt x="74931" y="20586"/>
                    <a:pt x="75100" y="20544"/>
                  </a:cubicBezTo>
                  <a:cubicBezTo>
                    <a:pt x="75164" y="20544"/>
                    <a:pt x="75216" y="20446"/>
                    <a:pt x="75311" y="20446"/>
                  </a:cubicBezTo>
                  <a:close/>
                  <a:moveTo>
                    <a:pt x="13261" y="22891"/>
                  </a:moveTo>
                  <a:cubicBezTo>
                    <a:pt x="13289" y="22891"/>
                    <a:pt x="13320" y="22902"/>
                    <a:pt x="13348" y="22902"/>
                  </a:cubicBezTo>
                  <a:cubicBezTo>
                    <a:pt x="13356" y="22902"/>
                    <a:pt x="13364" y="22901"/>
                    <a:pt x="13372" y="22899"/>
                  </a:cubicBezTo>
                  <a:lnTo>
                    <a:pt x="13372" y="22899"/>
                  </a:lnTo>
                  <a:cubicBezTo>
                    <a:pt x="13354" y="22945"/>
                    <a:pt x="13327" y="22955"/>
                    <a:pt x="13298" y="22955"/>
                  </a:cubicBezTo>
                  <a:cubicBezTo>
                    <a:pt x="13276" y="22955"/>
                    <a:pt x="13253" y="22949"/>
                    <a:pt x="13230" y="22949"/>
                  </a:cubicBezTo>
                  <a:cubicBezTo>
                    <a:pt x="13214" y="22949"/>
                    <a:pt x="13198" y="22952"/>
                    <a:pt x="13183" y="22962"/>
                  </a:cubicBezTo>
                  <a:lnTo>
                    <a:pt x="13225" y="23046"/>
                  </a:lnTo>
                  <a:cubicBezTo>
                    <a:pt x="13078" y="23151"/>
                    <a:pt x="12952" y="23235"/>
                    <a:pt x="12804" y="23319"/>
                  </a:cubicBezTo>
                  <a:cubicBezTo>
                    <a:pt x="12489" y="23466"/>
                    <a:pt x="12174" y="23572"/>
                    <a:pt x="11858" y="23677"/>
                  </a:cubicBezTo>
                  <a:cubicBezTo>
                    <a:pt x="11543" y="23740"/>
                    <a:pt x="11228" y="23866"/>
                    <a:pt x="10933" y="24013"/>
                  </a:cubicBezTo>
                  <a:cubicBezTo>
                    <a:pt x="10891" y="24034"/>
                    <a:pt x="10828" y="24055"/>
                    <a:pt x="10765" y="24076"/>
                  </a:cubicBezTo>
                  <a:cubicBezTo>
                    <a:pt x="10639" y="24076"/>
                    <a:pt x="10492" y="24118"/>
                    <a:pt x="10366" y="24202"/>
                  </a:cubicBezTo>
                  <a:cubicBezTo>
                    <a:pt x="10303" y="24223"/>
                    <a:pt x="10239" y="24286"/>
                    <a:pt x="10155" y="24307"/>
                  </a:cubicBezTo>
                  <a:lnTo>
                    <a:pt x="9945" y="24307"/>
                  </a:lnTo>
                  <a:lnTo>
                    <a:pt x="9798" y="24434"/>
                  </a:lnTo>
                  <a:cubicBezTo>
                    <a:pt x="9756" y="24328"/>
                    <a:pt x="9819" y="24265"/>
                    <a:pt x="9882" y="24265"/>
                  </a:cubicBezTo>
                  <a:cubicBezTo>
                    <a:pt x="10008" y="24223"/>
                    <a:pt x="10134" y="24181"/>
                    <a:pt x="10261" y="24097"/>
                  </a:cubicBezTo>
                  <a:cubicBezTo>
                    <a:pt x="10387" y="24034"/>
                    <a:pt x="10534" y="24076"/>
                    <a:pt x="10660" y="24013"/>
                  </a:cubicBezTo>
                  <a:cubicBezTo>
                    <a:pt x="10744" y="23992"/>
                    <a:pt x="10828" y="23950"/>
                    <a:pt x="10912" y="23908"/>
                  </a:cubicBezTo>
                  <a:cubicBezTo>
                    <a:pt x="11207" y="23719"/>
                    <a:pt x="11522" y="23593"/>
                    <a:pt x="11858" y="23530"/>
                  </a:cubicBezTo>
                  <a:cubicBezTo>
                    <a:pt x="12153" y="23466"/>
                    <a:pt x="12426" y="23361"/>
                    <a:pt x="12699" y="23214"/>
                  </a:cubicBezTo>
                  <a:cubicBezTo>
                    <a:pt x="12846" y="23109"/>
                    <a:pt x="13015" y="23025"/>
                    <a:pt x="13183" y="22962"/>
                  </a:cubicBezTo>
                  <a:cubicBezTo>
                    <a:pt x="13202" y="22904"/>
                    <a:pt x="13230" y="22891"/>
                    <a:pt x="13261" y="22891"/>
                  </a:cubicBezTo>
                  <a:close/>
                  <a:moveTo>
                    <a:pt x="9251" y="24560"/>
                  </a:moveTo>
                  <a:lnTo>
                    <a:pt x="9251" y="24560"/>
                  </a:lnTo>
                  <a:cubicBezTo>
                    <a:pt x="9108" y="24739"/>
                    <a:pt x="8965" y="24796"/>
                    <a:pt x="8679" y="24796"/>
                  </a:cubicBezTo>
                  <a:cubicBezTo>
                    <a:pt x="8629" y="24796"/>
                    <a:pt x="8575" y="24794"/>
                    <a:pt x="8515" y="24791"/>
                  </a:cubicBezTo>
                  <a:cubicBezTo>
                    <a:pt x="8747" y="24665"/>
                    <a:pt x="8999" y="24581"/>
                    <a:pt x="9251" y="24560"/>
                  </a:cubicBezTo>
                  <a:close/>
                  <a:moveTo>
                    <a:pt x="57418" y="23572"/>
                  </a:moveTo>
                  <a:cubicBezTo>
                    <a:pt x="57586" y="23593"/>
                    <a:pt x="57712" y="23719"/>
                    <a:pt x="57860" y="23740"/>
                  </a:cubicBezTo>
                  <a:cubicBezTo>
                    <a:pt x="57986" y="23803"/>
                    <a:pt x="58112" y="23845"/>
                    <a:pt x="58259" y="23866"/>
                  </a:cubicBezTo>
                  <a:cubicBezTo>
                    <a:pt x="58322" y="23866"/>
                    <a:pt x="58364" y="23908"/>
                    <a:pt x="58406" y="23929"/>
                  </a:cubicBezTo>
                  <a:cubicBezTo>
                    <a:pt x="58659" y="24055"/>
                    <a:pt x="58932" y="24118"/>
                    <a:pt x="59205" y="24118"/>
                  </a:cubicBezTo>
                  <a:cubicBezTo>
                    <a:pt x="59289" y="24118"/>
                    <a:pt x="59352" y="24139"/>
                    <a:pt x="59436" y="24160"/>
                  </a:cubicBezTo>
                  <a:cubicBezTo>
                    <a:pt x="59752" y="24223"/>
                    <a:pt x="60088" y="24265"/>
                    <a:pt x="60446" y="24328"/>
                  </a:cubicBezTo>
                  <a:cubicBezTo>
                    <a:pt x="60574" y="24420"/>
                    <a:pt x="60718" y="24480"/>
                    <a:pt x="60878" y="24480"/>
                  </a:cubicBezTo>
                  <a:cubicBezTo>
                    <a:pt x="60902" y="24480"/>
                    <a:pt x="60926" y="24478"/>
                    <a:pt x="60950" y="24476"/>
                  </a:cubicBezTo>
                  <a:cubicBezTo>
                    <a:pt x="61003" y="24486"/>
                    <a:pt x="61050" y="24491"/>
                    <a:pt x="61097" y="24491"/>
                  </a:cubicBezTo>
                  <a:cubicBezTo>
                    <a:pt x="61145" y="24491"/>
                    <a:pt x="61192" y="24486"/>
                    <a:pt x="61245" y="24476"/>
                  </a:cubicBezTo>
                  <a:cubicBezTo>
                    <a:pt x="61497" y="24476"/>
                    <a:pt x="61749" y="24497"/>
                    <a:pt x="61980" y="24560"/>
                  </a:cubicBezTo>
                  <a:cubicBezTo>
                    <a:pt x="62012" y="24570"/>
                    <a:pt x="62049" y="24575"/>
                    <a:pt x="62086" y="24575"/>
                  </a:cubicBezTo>
                  <a:cubicBezTo>
                    <a:pt x="62122" y="24575"/>
                    <a:pt x="62159" y="24570"/>
                    <a:pt x="62191" y="24560"/>
                  </a:cubicBezTo>
                  <a:cubicBezTo>
                    <a:pt x="62254" y="24549"/>
                    <a:pt x="62322" y="24544"/>
                    <a:pt x="62390" y="24544"/>
                  </a:cubicBezTo>
                  <a:cubicBezTo>
                    <a:pt x="62459" y="24544"/>
                    <a:pt x="62527" y="24549"/>
                    <a:pt x="62590" y="24560"/>
                  </a:cubicBezTo>
                  <a:cubicBezTo>
                    <a:pt x="62800" y="24591"/>
                    <a:pt x="63011" y="24607"/>
                    <a:pt x="63221" y="24607"/>
                  </a:cubicBezTo>
                  <a:cubicBezTo>
                    <a:pt x="63431" y="24607"/>
                    <a:pt x="63641" y="24591"/>
                    <a:pt x="63852" y="24560"/>
                  </a:cubicBezTo>
                  <a:cubicBezTo>
                    <a:pt x="63925" y="24535"/>
                    <a:pt x="64007" y="24525"/>
                    <a:pt x="64086" y="24525"/>
                  </a:cubicBezTo>
                  <a:cubicBezTo>
                    <a:pt x="64143" y="24525"/>
                    <a:pt x="64199" y="24530"/>
                    <a:pt x="64251" y="24539"/>
                  </a:cubicBezTo>
                  <a:cubicBezTo>
                    <a:pt x="64298" y="24558"/>
                    <a:pt x="64350" y="24568"/>
                    <a:pt x="64402" y="24568"/>
                  </a:cubicBezTo>
                  <a:cubicBezTo>
                    <a:pt x="64465" y="24568"/>
                    <a:pt x="64530" y="24552"/>
                    <a:pt x="64587" y="24518"/>
                  </a:cubicBezTo>
                  <a:cubicBezTo>
                    <a:pt x="64602" y="24503"/>
                    <a:pt x="64628" y="24488"/>
                    <a:pt x="64656" y="24488"/>
                  </a:cubicBezTo>
                  <a:cubicBezTo>
                    <a:pt x="64668" y="24488"/>
                    <a:pt x="64680" y="24490"/>
                    <a:pt x="64693" y="24497"/>
                  </a:cubicBezTo>
                  <a:cubicBezTo>
                    <a:pt x="64714" y="24499"/>
                    <a:pt x="64735" y="24499"/>
                    <a:pt x="64756" y="24499"/>
                  </a:cubicBezTo>
                  <a:cubicBezTo>
                    <a:pt x="64966" y="24499"/>
                    <a:pt x="65176" y="24413"/>
                    <a:pt x="65386" y="24413"/>
                  </a:cubicBezTo>
                  <a:cubicBezTo>
                    <a:pt x="65555" y="24413"/>
                    <a:pt x="65702" y="24349"/>
                    <a:pt x="65849" y="24286"/>
                  </a:cubicBezTo>
                  <a:cubicBezTo>
                    <a:pt x="65996" y="24202"/>
                    <a:pt x="66164" y="24139"/>
                    <a:pt x="66353" y="24118"/>
                  </a:cubicBezTo>
                  <a:cubicBezTo>
                    <a:pt x="66480" y="24055"/>
                    <a:pt x="66627" y="24013"/>
                    <a:pt x="66753" y="23929"/>
                  </a:cubicBezTo>
                  <a:cubicBezTo>
                    <a:pt x="67026" y="23845"/>
                    <a:pt x="67300" y="23761"/>
                    <a:pt x="67573" y="23719"/>
                  </a:cubicBezTo>
                  <a:lnTo>
                    <a:pt x="67573" y="23719"/>
                  </a:lnTo>
                  <a:cubicBezTo>
                    <a:pt x="67594" y="23740"/>
                    <a:pt x="67594" y="23803"/>
                    <a:pt x="67552" y="23803"/>
                  </a:cubicBezTo>
                  <a:cubicBezTo>
                    <a:pt x="67468" y="23803"/>
                    <a:pt x="67405" y="23824"/>
                    <a:pt x="67363" y="23887"/>
                  </a:cubicBezTo>
                  <a:cubicBezTo>
                    <a:pt x="67237" y="23971"/>
                    <a:pt x="67089" y="24034"/>
                    <a:pt x="66942" y="24055"/>
                  </a:cubicBezTo>
                  <a:cubicBezTo>
                    <a:pt x="66858" y="24055"/>
                    <a:pt x="66795" y="24097"/>
                    <a:pt x="66732" y="24139"/>
                  </a:cubicBezTo>
                  <a:cubicBezTo>
                    <a:pt x="66522" y="24244"/>
                    <a:pt x="66311" y="24328"/>
                    <a:pt x="66101" y="24413"/>
                  </a:cubicBezTo>
                  <a:cubicBezTo>
                    <a:pt x="65982" y="24427"/>
                    <a:pt x="65874" y="24442"/>
                    <a:pt x="65769" y="24442"/>
                  </a:cubicBezTo>
                  <a:cubicBezTo>
                    <a:pt x="65725" y="24442"/>
                    <a:pt x="65682" y="24440"/>
                    <a:pt x="65639" y="24434"/>
                  </a:cubicBezTo>
                  <a:cubicBezTo>
                    <a:pt x="65534" y="24581"/>
                    <a:pt x="65323" y="24539"/>
                    <a:pt x="65155" y="24602"/>
                  </a:cubicBezTo>
                  <a:cubicBezTo>
                    <a:pt x="65008" y="24665"/>
                    <a:pt x="64819" y="24686"/>
                    <a:pt x="64651" y="24686"/>
                  </a:cubicBezTo>
                  <a:lnTo>
                    <a:pt x="64356" y="24686"/>
                  </a:lnTo>
                  <a:cubicBezTo>
                    <a:pt x="64062" y="24686"/>
                    <a:pt x="63767" y="24707"/>
                    <a:pt x="63473" y="24770"/>
                  </a:cubicBezTo>
                  <a:cubicBezTo>
                    <a:pt x="63368" y="24770"/>
                    <a:pt x="63263" y="24770"/>
                    <a:pt x="63158" y="24791"/>
                  </a:cubicBezTo>
                  <a:cubicBezTo>
                    <a:pt x="63113" y="24806"/>
                    <a:pt x="63068" y="24813"/>
                    <a:pt x="63025" y="24813"/>
                  </a:cubicBezTo>
                  <a:cubicBezTo>
                    <a:pt x="62945" y="24813"/>
                    <a:pt x="62868" y="24790"/>
                    <a:pt x="62800" y="24749"/>
                  </a:cubicBezTo>
                  <a:cubicBezTo>
                    <a:pt x="62758" y="24738"/>
                    <a:pt x="62722" y="24733"/>
                    <a:pt x="62687" y="24733"/>
                  </a:cubicBezTo>
                  <a:cubicBezTo>
                    <a:pt x="62653" y="24733"/>
                    <a:pt x="62622" y="24738"/>
                    <a:pt x="62590" y="24749"/>
                  </a:cubicBezTo>
                  <a:cubicBezTo>
                    <a:pt x="62149" y="24749"/>
                    <a:pt x="61707" y="24728"/>
                    <a:pt x="61266" y="24665"/>
                  </a:cubicBezTo>
                  <a:cubicBezTo>
                    <a:pt x="60950" y="24623"/>
                    <a:pt x="60635" y="24560"/>
                    <a:pt x="60341" y="24476"/>
                  </a:cubicBezTo>
                  <a:cubicBezTo>
                    <a:pt x="60249" y="24460"/>
                    <a:pt x="60158" y="24401"/>
                    <a:pt x="60051" y="24401"/>
                  </a:cubicBezTo>
                  <a:cubicBezTo>
                    <a:pt x="60010" y="24401"/>
                    <a:pt x="59967" y="24410"/>
                    <a:pt x="59920" y="24434"/>
                  </a:cubicBezTo>
                  <a:cubicBezTo>
                    <a:pt x="59911" y="24437"/>
                    <a:pt x="59901" y="24438"/>
                    <a:pt x="59890" y="24438"/>
                  </a:cubicBezTo>
                  <a:cubicBezTo>
                    <a:pt x="59822" y="24438"/>
                    <a:pt x="59716" y="24389"/>
                    <a:pt x="59626" y="24371"/>
                  </a:cubicBezTo>
                  <a:cubicBezTo>
                    <a:pt x="59205" y="24307"/>
                    <a:pt x="58806" y="24202"/>
                    <a:pt x="58406" y="24055"/>
                  </a:cubicBezTo>
                  <a:cubicBezTo>
                    <a:pt x="58133" y="23992"/>
                    <a:pt x="57881" y="23887"/>
                    <a:pt x="57649" y="23782"/>
                  </a:cubicBezTo>
                  <a:cubicBezTo>
                    <a:pt x="57544" y="23740"/>
                    <a:pt x="57481" y="23677"/>
                    <a:pt x="57439" y="23593"/>
                  </a:cubicBezTo>
                  <a:cubicBezTo>
                    <a:pt x="57432" y="23591"/>
                    <a:pt x="57425" y="23589"/>
                    <a:pt x="57418" y="23587"/>
                  </a:cubicBezTo>
                  <a:lnTo>
                    <a:pt x="57418" y="23587"/>
                  </a:lnTo>
                  <a:lnTo>
                    <a:pt x="57418" y="23572"/>
                  </a:lnTo>
                  <a:close/>
                  <a:moveTo>
                    <a:pt x="8273" y="24937"/>
                  </a:moveTo>
                  <a:cubicBezTo>
                    <a:pt x="8287" y="24937"/>
                    <a:pt x="8304" y="24944"/>
                    <a:pt x="8326" y="24959"/>
                  </a:cubicBezTo>
                  <a:cubicBezTo>
                    <a:pt x="8314" y="24997"/>
                    <a:pt x="8293" y="25005"/>
                    <a:pt x="8270" y="25005"/>
                  </a:cubicBezTo>
                  <a:cubicBezTo>
                    <a:pt x="8255" y="25005"/>
                    <a:pt x="8238" y="25001"/>
                    <a:pt x="8221" y="25001"/>
                  </a:cubicBezTo>
                  <a:cubicBezTo>
                    <a:pt x="8221" y="25022"/>
                    <a:pt x="8200" y="25043"/>
                    <a:pt x="8179" y="25064"/>
                  </a:cubicBezTo>
                  <a:cubicBezTo>
                    <a:pt x="8158" y="25064"/>
                    <a:pt x="8137" y="25043"/>
                    <a:pt x="8116" y="25043"/>
                  </a:cubicBezTo>
                  <a:cubicBezTo>
                    <a:pt x="8129" y="25005"/>
                    <a:pt x="8156" y="24998"/>
                    <a:pt x="8181" y="24998"/>
                  </a:cubicBezTo>
                  <a:cubicBezTo>
                    <a:pt x="8198" y="24998"/>
                    <a:pt x="8213" y="25001"/>
                    <a:pt x="8221" y="25001"/>
                  </a:cubicBezTo>
                  <a:cubicBezTo>
                    <a:pt x="8235" y="24961"/>
                    <a:pt x="8248" y="24937"/>
                    <a:pt x="8273" y="24937"/>
                  </a:cubicBezTo>
                  <a:close/>
                  <a:moveTo>
                    <a:pt x="7717" y="25085"/>
                  </a:moveTo>
                  <a:lnTo>
                    <a:pt x="7822" y="25169"/>
                  </a:lnTo>
                  <a:cubicBezTo>
                    <a:pt x="7653" y="25190"/>
                    <a:pt x="7485" y="25296"/>
                    <a:pt x="7380" y="25443"/>
                  </a:cubicBezTo>
                  <a:cubicBezTo>
                    <a:pt x="7363" y="25441"/>
                    <a:pt x="7347" y="25441"/>
                    <a:pt x="7330" y="25441"/>
                  </a:cubicBezTo>
                  <a:cubicBezTo>
                    <a:pt x="7104" y="25441"/>
                    <a:pt x="6893" y="25561"/>
                    <a:pt x="6666" y="25569"/>
                  </a:cubicBezTo>
                  <a:lnTo>
                    <a:pt x="6666" y="25569"/>
                  </a:lnTo>
                  <a:cubicBezTo>
                    <a:pt x="6729" y="25485"/>
                    <a:pt x="6855" y="25485"/>
                    <a:pt x="6939" y="25443"/>
                  </a:cubicBezTo>
                  <a:cubicBezTo>
                    <a:pt x="7191" y="25296"/>
                    <a:pt x="7464" y="25211"/>
                    <a:pt x="7717" y="25085"/>
                  </a:cubicBezTo>
                  <a:close/>
                  <a:moveTo>
                    <a:pt x="43492" y="0"/>
                  </a:moveTo>
                  <a:cubicBezTo>
                    <a:pt x="43453" y="0"/>
                    <a:pt x="43413" y="1"/>
                    <a:pt x="43374" y="3"/>
                  </a:cubicBezTo>
                  <a:cubicBezTo>
                    <a:pt x="43269" y="45"/>
                    <a:pt x="43164" y="108"/>
                    <a:pt x="43080" y="192"/>
                  </a:cubicBezTo>
                  <a:lnTo>
                    <a:pt x="42785" y="192"/>
                  </a:lnTo>
                  <a:cubicBezTo>
                    <a:pt x="42709" y="117"/>
                    <a:pt x="42604" y="79"/>
                    <a:pt x="42499" y="79"/>
                  </a:cubicBezTo>
                  <a:cubicBezTo>
                    <a:pt x="42429" y="79"/>
                    <a:pt x="42360" y="96"/>
                    <a:pt x="42302" y="129"/>
                  </a:cubicBezTo>
                  <a:cubicBezTo>
                    <a:pt x="42289" y="138"/>
                    <a:pt x="42277" y="141"/>
                    <a:pt x="42266" y="141"/>
                  </a:cubicBezTo>
                  <a:cubicBezTo>
                    <a:pt x="42221" y="141"/>
                    <a:pt x="42184" y="87"/>
                    <a:pt x="42133" y="87"/>
                  </a:cubicBezTo>
                  <a:lnTo>
                    <a:pt x="41923" y="319"/>
                  </a:lnTo>
                  <a:cubicBezTo>
                    <a:pt x="41885" y="286"/>
                    <a:pt x="41848" y="274"/>
                    <a:pt x="41812" y="274"/>
                  </a:cubicBezTo>
                  <a:cubicBezTo>
                    <a:pt x="41732" y="274"/>
                    <a:pt x="41659" y="332"/>
                    <a:pt x="41594" y="332"/>
                  </a:cubicBezTo>
                  <a:cubicBezTo>
                    <a:pt x="41577" y="332"/>
                    <a:pt x="41561" y="328"/>
                    <a:pt x="41545" y="319"/>
                  </a:cubicBezTo>
                  <a:lnTo>
                    <a:pt x="41335" y="508"/>
                  </a:lnTo>
                  <a:cubicBezTo>
                    <a:pt x="41303" y="495"/>
                    <a:pt x="41271" y="490"/>
                    <a:pt x="41238" y="490"/>
                  </a:cubicBezTo>
                  <a:cubicBezTo>
                    <a:pt x="41148" y="490"/>
                    <a:pt x="41051" y="526"/>
                    <a:pt x="40947" y="526"/>
                  </a:cubicBezTo>
                  <a:cubicBezTo>
                    <a:pt x="40909" y="526"/>
                    <a:pt x="40870" y="521"/>
                    <a:pt x="40830" y="508"/>
                  </a:cubicBezTo>
                  <a:cubicBezTo>
                    <a:pt x="40830" y="592"/>
                    <a:pt x="40809" y="676"/>
                    <a:pt x="40767" y="760"/>
                  </a:cubicBezTo>
                  <a:cubicBezTo>
                    <a:pt x="40739" y="754"/>
                    <a:pt x="40711" y="751"/>
                    <a:pt x="40684" y="751"/>
                  </a:cubicBezTo>
                  <a:cubicBezTo>
                    <a:pt x="40530" y="751"/>
                    <a:pt x="40400" y="848"/>
                    <a:pt x="40346" y="991"/>
                  </a:cubicBezTo>
                  <a:lnTo>
                    <a:pt x="40283" y="886"/>
                  </a:lnTo>
                  <a:cubicBezTo>
                    <a:pt x="40266" y="883"/>
                    <a:pt x="40248" y="881"/>
                    <a:pt x="40231" y="881"/>
                  </a:cubicBezTo>
                  <a:cubicBezTo>
                    <a:pt x="40072" y="881"/>
                    <a:pt x="39945" y="1023"/>
                    <a:pt x="39775" y="1023"/>
                  </a:cubicBezTo>
                  <a:cubicBezTo>
                    <a:pt x="39749" y="1023"/>
                    <a:pt x="39723" y="1020"/>
                    <a:pt x="39695" y="1012"/>
                  </a:cubicBezTo>
                  <a:lnTo>
                    <a:pt x="39695" y="1139"/>
                  </a:lnTo>
                  <a:cubicBezTo>
                    <a:pt x="39765" y="1080"/>
                    <a:pt x="39841" y="1067"/>
                    <a:pt x="39928" y="1067"/>
                  </a:cubicBezTo>
                  <a:cubicBezTo>
                    <a:pt x="39997" y="1067"/>
                    <a:pt x="40073" y="1075"/>
                    <a:pt x="40157" y="1075"/>
                  </a:cubicBezTo>
                  <a:cubicBezTo>
                    <a:pt x="39989" y="1244"/>
                    <a:pt x="39779" y="1202"/>
                    <a:pt x="39632" y="1307"/>
                  </a:cubicBezTo>
                  <a:cubicBezTo>
                    <a:pt x="39589" y="1265"/>
                    <a:pt x="39589" y="1223"/>
                    <a:pt x="39589" y="1181"/>
                  </a:cubicBezTo>
                  <a:cubicBezTo>
                    <a:pt x="39442" y="1286"/>
                    <a:pt x="39274" y="1349"/>
                    <a:pt x="39085" y="1370"/>
                  </a:cubicBezTo>
                  <a:cubicBezTo>
                    <a:pt x="38980" y="1580"/>
                    <a:pt x="38749" y="1643"/>
                    <a:pt x="38643" y="1790"/>
                  </a:cubicBezTo>
                  <a:cubicBezTo>
                    <a:pt x="38538" y="1811"/>
                    <a:pt x="38454" y="1769"/>
                    <a:pt x="38412" y="1853"/>
                  </a:cubicBezTo>
                  <a:cubicBezTo>
                    <a:pt x="38355" y="1910"/>
                    <a:pt x="38303" y="1933"/>
                    <a:pt x="38248" y="1933"/>
                  </a:cubicBezTo>
                  <a:cubicBezTo>
                    <a:pt x="38182" y="1933"/>
                    <a:pt x="38114" y="1900"/>
                    <a:pt x="38034" y="1853"/>
                  </a:cubicBezTo>
                  <a:cubicBezTo>
                    <a:pt x="38013" y="2043"/>
                    <a:pt x="37865" y="2106"/>
                    <a:pt x="37760" y="2190"/>
                  </a:cubicBezTo>
                  <a:cubicBezTo>
                    <a:pt x="37739" y="2190"/>
                    <a:pt x="37739" y="2232"/>
                    <a:pt x="37739" y="2232"/>
                  </a:cubicBezTo>
                  <a:lnTo>
                    <a:pt x="37823" y="2232"/>
                  </a:lnTo>
                  <a:cubicBezTo>
                    <a:pt x="37802" y="2337"/>
                    <a:pt x="37718" y="2421"/>
                    <a:pt x="37613" y="2421"/>
                  </a:cubicBezTo>
                  <a:cubicBezTo>
                    <a:pt x="37613" y="2442"/>
                    <a:pt x="37592" y="2484"/>
                    <a:pt x="37550" y="2484"/>
                  </a:cubicBezTo>
                  <a:cubicBezTo>
                    <a:pt x="37382" y="2652"/>
                    <a:pt x="37151" y="2694"/>
                    <a:pt x="36982" y="2842"/>
                  </a:cubicBezTo>
                  <a:cubicBezTo>
                    <a:pt x="36919" y="2799"/>
                    <a:pt x="37046" y="2757"/>
                    <a:pt x="36919" y="2715"/>
                  </a:cubicBezTo>
                  <a:cubicBezTo>
                    <a:pt x="36835" y="2905"/>
                    <a:pt x="36583" y="2989"/>
                    <a:pt x="36541" y="3241"/>
                  </a:cubicBezTo>
                  <a:cubicBezTo>
                    <a:pt x="36520" y="3325"/>
                    <a:pt x="36394" y="3367"/>
                    <a:pt x="36352" y="3367"/>
                  </a:cubicBezTo>
                  <a:cubicBezTo>
                    <a:pt x="36328" y="3360"/>
                    <a:pt x="36307" y="3357"/>
                    <a:pt x="36287" y="3357"/>
                  </a:cubicBezTo>
                  <a:cubicBezTo>
                    <a:pt x="36184" y="3357"/>
                    <a:pt x="36128" y="3440"/>
                    <a:pt x="36057" y="3493"/>
                  </a:cubicBezTo>
                  <a:cubicBezTo>
                    <a:pt x="35879" y="3612"/>
                    <a:pt x="35719" y="3768"/>
                    <a:pt x="35490" y="3768"/>
                  </a:cubicBezTo>
                  <a:cubicBezTo>
                    <a:pt x="35476" y="3768"/>
                    <a:pt x="35462" y="3768"/>
                    <a:pt x="35448" y="3767"/>
                  </a:cubicBezTo>
                  <a:lnTo>
                    <a:pt x="35448" y="4040"/>
                  </a:lnTo>
                  <a:cubicBezTo>
                    <a:pt x="35385" y="4250"/>
                    <a:pt x="35216" y="4229"/>
                    <a:pt x="35111" y="4292"/>
                  </a:cubicBezTo>
                  <a:cubicBezTo>
                    <a:pt x="34943" y="4418"/>
                    <a:pt x="34733" y="4523"/>
                    <a:pt x="34544" y="4608"/>
                  </a:cubicBezTo>
                  <a:cubicBezTo>
                    <a:pt x="34312" y="4692"/>
                    <a:pt x="34123" y="4818"/>
                    <a:pt x="34018" y="5028"/>
                  </a:cubicBezTo>
                  <a:cubicBezTo>
                    <a:pt x="33976" y="5091"/>
                    <a:pt x="33913" y="5154"/>
                    <a:pt x="33829" y="5175"/>
                  </a:cubicBezTo>
                  <a:cubicBezTo>
                    <a:pt x="33724" y="5238"/>
                    <a:pt x="33619" y="5322"/>
                    <a:pt x="33577" y="5449"/>
                  </a:cubicBezTo>
                  <a:cubicBezTo>
                    <a:pt x="33534" y="5659"/>
                    <a:pt x="33366" y="5722"/>
                    <a:pt x="33198" y="5806"/>
                  </a:cubicBezTo>
                  <a:cubicBezTo>
                    <a:pt x="33135" y="5764"/>
                    <a:pt x="33261" y="5680"/>
                    <a:pt x="33177" y="5680"/>
                  </a:cubicBezTo>
                  <a:cubicBezTo>
                    <a:pt x="33072" y="5680"/>
                    <a:pt x="33030" y="5764"/>
                    <a:pt x="33009" y="5848"/>
                  </a:cubicBezTo>
                  <a:cubicBezTo>
                    <a:pt x="32988" y="5932"/>
                    <a:pt x="32862" y="5890"/>
                    <a:pt x="32862" y="5995"/>
                  </a:cubicBezTo>
                  <a:lnTo>
                    <a:pt x="32946" y="6016"/>
                  </a:lnTo>
                  <a:cubicBezTo>
                    <a:pt x="32841" y="6205"/>
                    <a:pt x="32715" y="6353"/>
                    <a:pt x="32546" y="6479"/>
                  </a:cubicBezTo>
                  <a:cubicBezTo>
                    <a:pt x="32525" y="6479"/>
                    <a:pt x="32504" y="6484"/>
                    <a:pt x="32483" y="6484"/>
                  </a:cubicBezTo>
                  <a:cubicBezTo>
                    <a:pt x="32462" y="6484"/>
                    <a:pt x="32441" y="6479"/>
                    <a:pt x="32420" y="6458"/>
                  </a:cubicBezTo>
                  <a:lnTo>
                    <a:pt x="32504" y="6374"/>
                  </a:lnTo>
                  <a:cubicBezTo>
                    <a:pt x="32546" y="6332"/>
                    <a:pt x="32546" y="6290"/>
                    <a:pt x="32504" y="6247"/>
                  </a:cubicBezTo>
                  <a:cubicBezTo>
                    <a:pt x="32441" y="6332"/>
                    <a:pt x="32336" y="6269"/>
                    <a:pt x="32273" y="6353"/>
                  </a:cubicBezTo>
                  <a:cubicBezTo>
                    <a:pt x="32210" y="6563"/>
                    <a:pt x="32063" y="6731"/>
                    <a:pt x="31853" y="6815"/>
                  </a:cubicBezTo>
                  <a:lnTo>
                    <a:pt x="31916" y="6983"/>
                  </a:lnTo>
                  <a:cubicBezTo>
                    <a:pt x="31810" y="7109"/>
                    <a:pt x="31705" y="7215"/>
                    <a:pt x="31579" y="7320"/>
                  </a:cubicBezTo>
                  <a:cubicBezTo>
                    <a:pt x="31474" y="7404"/>
                    <a:pt x="31453" y="7593"/>
                    <a:pt x="31285" y="7656"/>
                  </a:cubicBezTo>
                  <a:lnTo>
                    <a:pt x="31096" y="7656"/>
                  </a:lnTo>
                  <a:cubicBezTo>
                    <a:pt x="31096" y="7698"/>
                    <a:pt x="31117" y="7740"/>
                    <a:pt x="31075" y="7761"/>
                  </a:cubicBezTo>
                  <a:cubicBezTo>
                    <a:pt x="31063" y="7767"/>
                    <a:pt x="31051" y="7769"/>
                    <a:pt x="31038" y="7769"/>
                  </a:cubicBezTo>
                  <a:cubicBezTo>
                    <a:pt x="31005" y="7769"/>
                    <a:pt x="30975" y="7750"/>
                    <a:pt x="30991" y="7719"/>
                  </a:cubicBezTo>
                  <a:lnTo>
                    <a:pt x="30991" y="7719"/>
                  </a:lnTo>
                  <a:cubicBezTo>
                    <a:pt x="30843" y="7824"/>
                    <a:pt x="30654" y="7803"/>
                    <a:pt x="30549" y="7950"/>
                  </a:cubicBezTo>
                  <a:cubicBezTo>
                    <a:pt x="30570" y="7993"/>
                    <a:pt x="30591" y="8035"/>
                    <a:pt x="30612" y="8077"/>
                  </a:cubicBezTo>
                  <a:cubicBezTo>
                    <a:pt x="30618" y="8078"/>
                    <a:pt x="30623" y="8079"/>
                    <a:pt x="30627" y="8079"/>
                  </a:cubicBezTo>
                  <a:cubicBezTo>
                    <a:pt x="30687" y="8079"/>
                    <a:pt x="30666" y="7969"/>
                    <a:pt x="30757" y="7969"/>
                  </a:cubicBezTo>
                  <a:cubicBezTo>
                    <a:pt x="30764" y="7969"/>
                    <a:pt x="30772" y="7970"/>
                    <a:pt x="30780" y="7971"/>
                  </a:cubicBezTo>
                  <a:cubicBezTo>
                    <a:pt x="30759" y="8056"/>
                    <a:pt x="30717" y="8140"/>
                    <a:pt x="30633" y="8203"/>
                  </a:cubicBezTo>
                  <a:cubicBezTo>
                    <a:pt x="30591" y="8203"/>
                    <a:pt x="30549" y="8203"/>
                    <a:pt x="30549" y="8140"/>
                  </a:cubicBezTo>
                  <a:cubicBezTo>
                    <a:pt x="30486" y="8161"/>
                    <a:pt x="30465" y="8203"/>
                    <a:pt x="30423" y="8245"/>
                  </a:cubicBezTo>
                  <a:lnTo>
                    <a:pt x="30465" y="8308"/>
                  </a:lnTo>
                  <a:cubicBezTo>
                    <a:pt x="30297" y="8413"/>
                    <a:pt x="30150" y="8539"/>
                    <a:pt x="30044" y="8707"/>
                  </a:cubicBezTo>
                  <a:cubicBezTo>
                    <a:pt x="29960" y="8876"/>
                    <a:pt x="29792" y="9002"/>
                    <a:pt x="29624" y="9065"/>
                  </a:cubicBezTo>
                  <a:cubicBezTo>
                    <a:pt x="29615" y="9073"/>
                    <a:pt x="29603" y="9079"/>
                    <a:pt x="29591" y="9079"/>
                  </a:cubicBezTo>
                  <a:cubicBezTo>
                    <a:pt x="29575" y="9079"/>
                    <a:pt x="29561" y="9068"/>
                    <a:pt x="29561" y="9044"/>
                  </a:cubicBezTo>
                  <a:cubicBezTo>
                    <a:pt x="29561" y="9023"/>
                    <a:pt x="29624" y="9002"/>
                    <a:pt x="29561" y="8960"/>
                  </a:cubicBezTo>
                  <a:cubicBezTo>
                    <a:pt x="29456" y="8960"/>
                    <a:pt x="29414" y="9107"/>
                    <a:pt x="29351" y="9107"/>
                  </a:cubicBezTo>
                  <a:cubicBezTo>
                    <a:pt x="29182" y="9359"/>
                    <a:pt x="29035" y="9611"/>
                    <a:pt x="28930" y="9822"/>
                  </a:cubicBezTo>
                  <a:cubicBezTo>
                    <a:pt x="28825" y="10032"/>
                    <a:pt x="28531" y="10053"/>
                    <a:pt x="28468" y="10305"/>
                  </a:cubicBezTo>
                  <a:lnTo>
                    <a:pt x="28236" y="10305"/>
                  </a:lnTo>
                  <a:cubicBezTo>
                    <a:pt x="28215" y="10431"/>
                    <a:pt x="28131" y="10536"/>
                    <a:pt x="28026" y="10579"/>
                  </a:cubicBezTo>
                  <a:cubicBezTo>
                    <a:pt x="27900" y="10642"/>
                    <a:pt x="27879" y="10747"/>
                    <a:pt x="27816" y="10831"/>
                  </a:cubicBezTo>
                  <a:cubicBezTo>
                    <a:pt x="27784" y="10852"/>
                    <a:pt x="27758" y="10852"/>
                    <a:pt x="27734" y="10852"/>
                  </a:cubicBezTo>
                  <a:cubicBezTo>
                    <a:pt x="27711" y="10852"/>
                    <a:pt x="27690" y="10852"/>
                    <a:pt x="27669" y="10873"/>
                  </a:cubicBezTo>
                  <a:cubicBezTo>
                    <a:pt x="27585" y="11083"/>
                    <a:pt x="27458" y="11251"/>
                    <a:pt x="27269" y="11356"/>
                  </a:cubicBezTo>
                  <a:cubicBezTo>
                    <a:pt x="27164" y="11398"/>
                    <a:pt x="27101" y="11483"/>
                    <a:pt x="27080" y="11588"/>
                  </a:cubicBezTo>
                  <a:cubicBezTo>
                    <a:pt x="26996" y="11777"/>
                    <a:pt x="26849" y="11924"/>
                    <a:pt x="26660" y="12029"/>
                  </a:cubicBezTo>
                  <a:lnTo>
                    <a:pt x="26554" y="11966"/>
                  </a:lnTo>
                  <a:cubicBezTo>
                    <a:pt x="26512" y="12050"/>
                    <a:pt x="26428" y="12071"/>
                    <a:pt x="26407" y="12176"/>
                  </a:cubicBezTo>
                  <a:cubicBezTo>
                    <a:pt x="26344" y="12387"/>
                    <a:pt x="26218" y="12555"/>
                    <a:pt x="26008" y="12660"/>
                  </a:cubicBezTo>
                  <a:cubicBezTo>
                    <a:pt x="25861" y="13038"/>
                    <a:pt x="25524" y="13080"/>
                    <a:pt x="25251" y="13249"/>
                  </a:cubicBezTo>
                  <a:cubicBezTo>
                    <a:pt x="25125" y="13522"/>
                    <a:pt x="24830" y="13648"/>
                    <a:pt x="24662" y="13900"/>
                  </a:cubicBezTo>
                  <a:cubicBezTo>
                    <a:pt x="24473" y="14153"/>
                    <a:pt x="24263" y="14363"/>
                    <a:pt x="24031" y="14552"/>
                  </a:cubicBezTo>
                  <a:cubicBezTo>
                    <a:pt x="24001" y="14560"/>
                    <a:pt x="23967" y="14565"/>
                    <a:pt x="23934" y="14565"/>
                  </a:cubicBezTo>
                  <a:cubicBezTo>
                    <a:pt x="23876" y="14565"/>
                    <a:pt x="23819" y="14550"/>
                    <a:pt x="23779" y="14510"/>
                  </a:cubicBezTo>
                  <a:cubicBezTo>
                    <a:pt x="23758" y="14552"/>
                    <a:pt x="23674" y="14573"/>
                    <a:pt x="23716" y="14615"/>
                  </a:cubicBezTo>
                  <a:cubicBezTo>
                    <a:pt x="23737" y="14657"/>
                    <a:pt x="23779" y="14678"/>
                    <a:pt x="23821" y="14720"/>
                  </a:cubicBezTo>
                  <a:cubicBezTo>
                    <a:pt x="23737" y="14804"/>
                    <a:pt x="23737" y="14910"/>
                    <a:pt x="23611" y="14952"/>
                  </a:cubicBezTo>
                  <a:cubicBezTo>
                    <a:pt x="23506" y="14994"/>
                    <a:pt x="23401" y="15099"/>
                    <a:pt x="23359" y="15204"/>
                  </a:cubicBezTo>
                  <a:cubicBezTo>
                    <a:pt x="23212" y="15498"/>
                    <a:pt x="22854" y="15603"/>
                    <a:pt x="22728" y="15898"/>
                  </a:cubicBezTo>
                  <a:cubicBezTo>
                    <a:pt x="22707" y="15919"/>
                    <a:pt x="22686" y="15919"/>
                    <a:pt x="22665" y="15940"/>
                  </a:cubicBezTo>
                  <a:cubicBezTo>
                    <a:pt x="22328" y="16150"/>
                    <a:pt x="22013" y="16381"/>
                    <a:pt x="21698" y="16655"/>
                  </a:cubicBezTo>
                  <a:cubicBezTo>
                    <a:pt x="21530" y="16802"/>
                    <a:pt x="21382" y="16970"/>
                    <a:pt x="21277" y="17159"/>
                  </a:cubicBezTo>
                  <a:cubicBezTo>
                    <a:pt x="21130" y="17201"/>
                    <a:pt x="21004" y="17285"/>
                    <a:pt x="20899" y="17390"/>
                  </a:cubicBezTo>
                  <a:cubicBezTo>
                    <a:pt x="20857" y="17432"/>
                    <a:pt x="20794" y="17496"/>
                    <a:pt x="20752" y="17538"/>
                  </a:cubicBezTo>
                  <a:cubicBezTo>
                    <a:pt x="20647" y="17664"/>
                    <a:pt x="20520" y="17748"/>
                    <a:pt x="20394" y="17811"/>
                  </a:cubicBezTo>
                  <a:cubicBezTo>
                    <a:pt x="20247" y="17853"/>
                    <a:pt x="20142" y="18000"/>
                    <a:pt x="20058" y="18042"/>
                  </a:cubicBezTo>
                  <a:cubicBezTo>
                    <a:pt x="19932" y="18147"/>
                    <a:pt x="19953" y="18273"/>
                    <a:pt x="19827" y="18294"/>
                  </a:cubicBezTo>
                  <a:cubicBezTo>
                    <a:pt x="19785" y="18442"/>
                    <a:pt x="19616" y="18442"/>
                    <a:pt x="19532" y="18526"/>
                  </a:cubicBezTo>
                  <a:cubicBezTo>
                    <a:pt x="19322" y="18715"/>
                    <a:pt x="19091" y="18862"/>
                    <a:pt x="18838" y="18967"/>
                  </a:cubicBezTo>
                  <a:cubicBezTo>
                    <a:pt x="18733" y="19030"/>
                    <a:pt x="18649" y="19093"/>
                    <a:pt x="18565" y="19177"/>
                  </a:cubicBezTo>
                  <a:cubicBezTo>
                    <a:pt x="18439" y="19304"/>
                    <a:pt x="18292" y="19388"/>
                    <a:pt x="18124" y="19409"/>
                  </a:cubicBezTo>
                  <a:cubicBezTo>
                    <a:pt x="18061" y="19535"/>
                    <a:pt x="17997" y="19640"/>
                    <a:pt x="17892" y="19703"/>
                  </a:cubicBezTo>
                  <a:lnTo>
                    <a:pt x="17745" y="19703"/>
                  </a:lnTo>
                  <a:cubicBezTo>
                    <a:pt x="17388" y="19913"/>
                    <a:pt x="17051" y="20166"/>
                    <a:pt x="16778" y="20460"/>
                  </a:cubicBezTo>
                  <a:cubicBezTo>
                    <a:pt x="16750" y="20449"/>
                    <a:pt x="16720" y="20443"/>
                    <a:pt x="16690" y="20443"/>
                  </a:cubicBezTo>
                  <a:cubicBezTo>
                    <a:pt x="16608" y="20443"/>
                    <a:pt x="16524" y="20483"/>
                    <a:pt x="16463" y="20544"/>
                  </a:cubicBezTo>
                  <a:cubicBezTo>
                    <a:pt x="16231" y="20712"/>
                    <a:pt x="15937" y="20796"/>
                    <a:pt x="15706" y="20965"/>
                  </a:cubicBezTo>
                  <a:cubicBezTo>
                    <a:pt x="15496" y="21133"/>
                    <a:pt x="15222" y="21217"/>
                    <a:pt x="14991" y="21364"/>
                  </a:cubicBezTo>
                  <a:cubicBezTo>
                    <a:pt x="14760" y="21532"/>
                    <a:pt x="14507" y="21637"/>
                    <a:pt x="14276" y="21806"/>
                  </a:cubicBezTo>
                  <a:cubicBezTo>
                    <a:pt x="14171" y="21869"/>
                    <a:pt x="14066" y="21932"/>
                    <a:pt x="13961" y="21974"/>
                  </a:cubicBezTo>
                  <a:cubicBezTo>
                    <a:pt x="13835" y="22016"/>
                    <a:pt x="13751" y="22121"/>
                    <a:pt x="13624" y="22142"/>
                  </a:cubicBezTo>
                  <a:cubicBezTo>
                    <a:pt x="13288" y="22247"/>
                    <a:pt x="12994" y="22394"/>
                    <a:pt x="12720" y="22604"/>
                  </a:cubicBezTo>
                  <a:cubicBezTo>
                    <a:pt x="12552" y="22710"/>
                    <a:pt x="12363" y="22794"/>
                    <a:pt x="12153" y="22857"/>
                  </a:cubicBezTo>
                  <a:cubicBezTo>
                    <a:pt x="11921" y="22941"/>
                    <a:pt x="11669" y="23025"/>
                    <a:pt x="11438" y="23151"/>
                  </a:cubicBezTo>
                  <a:cubicBezTo>
                    <a:pt x="11391" y="23198"/>
                    <a:pt x="11320" y="23222"/>
                    <a:pt x="11252" y="23222"/>
                  </a:cubicBezTo>
                  <a:cubicBezTo>
                    <a:pt x="11229" y="23222"/>
                    <a:pt x="11207" y="23219"/>
                    <a:pt x="11186" y="23214"/>
                  </a:cubicBezTo>
                  <a:cubicBezTo>
                    <a:pt x="11123" y="23214"/>
                    <a:pt x="11080" y="23235"/>
                    <a:pt x="11038" y="23256"/>
                  </a:cubicBezTo>
                  <a:cubicBezTo>
                    <a:pt x="10576" y="23403"/>
                    <a:pt x="10176" y="23656"/>
                    <a:pt x="9714" y="23761"/>
                  </a:cubicBezTo>
                  <a:cubicBezTo>
                    <a:pt x="9441" y="23803"/>
                    <a:pt x="9230" y="24055"/>
                    <a:pt x="8957" y="24055"/>
                  </a:cubicBezTo>
                  <a:cubicBezTo>
                    <a:pt x="8663" y="24223"/>
                    <a:pt x="8305" y="24244"/>
                    <a:pt x="8011" y="24434"/>
                  </a:cubicBezTo>
                  <a:cubicBezTo>
                    <a:pt x="7981" y="24448"/>
                    <a:pt x="7951" y="24463"/>
                    <a:pt x="7914" y="24463"/>
                  </a:cubicBezTo>
                  <a:cubicBezTo>
                    <a:pt x="7899" y="24463"/>
                    <a:pt x="7882" y="24461"/>
                    <a:pt x="7864" y="24455"/>
                  </a:cubicBezTo>
                  <a:cubicBezTo>
                    <a:pt x="7759" y="24455"/>
                    <a:pt x="7675" y="24476"/>
                    <a:pt x="7590" y="24539"/>
                  </a:cubicBezTo>
                  <a:cubicBezTo>
                    <a:pt x="7317" y="24707"/>
                    <a:pt x="7044" y="24833"/>
                    <a:pt x="6749" y="24938"/>
                  </a:cubicBezTo>
                  <a:cubicBezTo>
                    <a:pt x="6518" y="25001"/>
                    <a:pt x="6287" y="25106"/>
                    <a:pt x="6077" y="25169"/>
                  </a:cubicBezTo>
                  <a:cubicBezTo>
                    <a:pt x="5866" y="25233"/>
                    <a:pt x="5698" y="25338"/>
                    <a:pt x="5488" y="25401"/>
                  </a:cubicBezTo>
                  <a:cubicBezTo>
                    <a:pt x="5131" y="25464"/>
                    <a:pt x="4794" y="25569"/>
                    <a:pt x="4437" y="25674"/>
                  </a:cubicBezTo>
                  <a:cubicBezTo>
                    <a:pt x="4353" y="25737"/>
                    <a:pt x="4269" y="25758"/>
                    <a:pt x="4163" y="25758"/>
                  </a:cubicBezTo>
                  <a:cubicBezTo>
                    <a:pt x="3869" y="25758"/>
                    <a:pt x="3554" y="25800"/>
                    <a:pt x="3280" y="25884"/>
                  </a:cubicBezTo>
                  <a:cubicBezTo>
                    <a:pt x="3112" y="25926"/>
                    <a:pt x="2923" y="25947"/>
                    <a:pt x="2755" y="25947"/>
                  </a:cubicBezTo>
                  <a:cubicBezTo>
                    <a:pt x="2702" y="25937"/>
                    <a:pt x="2644" y="25932"/>
                    <a:pt x="2587" y="25932"/>
                  </a:cubicBezTo>
                  <a:cubicBezTo>
                    <a:pt x="2529" y="25932"/>
                    <a:pt x="2471" y="25937"/>
                    <a:pt x="2418" y="25947"/>
                  </a:cubicBezTo>
                  <a:cubicBezTo>
                    <a:pt x="2187" y="26010"/>
                    <a:pt x="1935" y="26052"/>
                    <a:pt x="1683" y="26073"/>
                  </a:cubicBezTo>
                  <a:cubicBezTo>
                    <a:pt x="1612" y="26073"/>
                    <a:pt x="1533" y="26055"/>
                    <a:pt x="1469" y="26055"/>
                  </a:cubicBezTo>
                  <a:cubicBezTo>
                    <a:pt x="1437" y="26055"/>
                    <a:pt x="1409" y="26059"/>
                    <a:pt x="1388" y="26073"/>
                  </a:cubicBezTo>
                  <a:cubicBezTo>
                    <a:pt x="1265" y="26104"/>
                    <a:pt x="1142" y="26124"/>
                    <a:pt x="1011" y="26124"/>
                  </a:cubicBezTo>
                  <a:cubicBezTo>
                    <a:pt x="963" y="26124"/>
                    <a:pt x="913" y="26121"/>
                    <a:pt x="863" y="26116"/>
                  </a:cubicBezTo>
                  <a:cubicBezTo>
                    <a:pt x="800" y="26116"/>
                    <a:pt x="715" y="26137"/>
                    <a:pt x="652" y="26179"/>
                  </a:cubicBezTo>
                  <a:cubicBezTo>
                    <a:pt x="589" y="26073"/>
                    <a:pt x="484" y="26052"/>
                    <a:pt x="379" y="25989"/>
                  </a:cubicBezTo>
                  <a:cubicBezTo>
                    <a:pt x="337" y="26052"/>
                    <a:pt x="279" y="26063"/>
                    <a:pt x="216" y="26063"/>
                  </a:cubicBezTo>
                  <a:cubicBezTo>
                    <a:pt x="185" y="26063"/>
                    <a:pt x="152" y="26060"/>
                    <a:pt x="119" y="26060"/>
                  </a:cubicBezTo>
                  <a:cubicBezTo>
                    <a:pt x="86" y="26060"/>
                    <a:pt x="53" y="26063"/>
                    <a:pt x="22" y="26073"/>
                  </a:cubicBezTo>
                  <a:cubicBezTo>
                    <a:pt x="22" y="26158"/>
                    <a:pt x="64" y="26221"/>
                    <a:pt x="148" y="26242"/>
                  </a:cubicBezTo>
                  <a:lnTo>
                    <a:pt x="589" y="26242"/>
                  </a:lnTo>
                  <a:lnTo>
                    <a:pt x="842" y="26389"/>
                  </a:lnTo>
                  <a:cubicBezTo>
                    <a:pt x="1136" y="26347"/>
                    <a:pt x="1430" y="26389"/>
                    <a:pt x="1725" y="26326"/>
                  </a:cubicBezTo>
                  <a:cubicBezTo>
                    <a:pt x="1824" y="26301"/>
                    <a:pt x="1927" y="26289"/>
                    <a:pt x="2029" y="26289"/>
                  </a:cubicBezTo>
                  <a:cubicBezTo>
                    <a:pt x="2186" y="26289"/>
                    <a:pt x="2341" y="26317"/>
                    <a:pt x="2481" y="26368"/>
                  </a:cubicBezTo>
                  <a:cubicBezTo>
                    <a:pt x="2513" y="26378"/>
                    <a:pt x="2545" y="26384"/>
                    <a:pt x="2573" y="26384"/>
                  </a:cubicBezTo>
                  <a:cubicBezTo>
                    <a:pt x="2602" y="26384"/>
                    <a:pt x="2629" y="26378"/>
                    <a:pt x="2650" y="26368"/>
                  </a:cubicBezTo>
                  <a:cubicBezTo>
                    <a:pt x="2711" y="26337"/>
                    <a:pt x="2773" y="26318"/>
                    <a:pt x="2834" y="26318"/>
                  </a:cubicBezTo>
                  <a:cubicBezTo>
                    <a:pt x="2857" y="26318"/>
                    <a:pt x="2879" y="26320"/>
                    <a:pt x="2902" y="26326"/>
                  </a:cubicBezTo>
                  <a:cubicBezTo>
                    <a:pt x="2986" y="26326"/>
                    <a:pt x="3049" y="26305"/>
                    <a:pt x="3133" y="26263"/>
                  </a:cubicBezTo>
                  <a:cubicBezTo>
                    <a:pt x="3146" y="26254"/>
                    <a:pt x="3158" y="26251"/>
                    <a:pt x="3170" y="26251"/>
                  </a:cubicBezTo>
                  <a:cubicBezTo>
                    <a:pt x="3210" y="26251"/>
                    <a:pt x="3247" y="26287"/>
                    <a:pt x="3310" y="26287"/>
                  </a:cubicBezTo>
                  <a:cubicBezTo>
                    <a:pt x="3320" y="26287"/>
                    <a:pt x="3331" y="26286"/>
                    <a:pt x="3343" y="26284"/>
                  </a:cubicBezTo>
                  <a:cubicBezTo>
                    <a:pt x="3491" y="26242"/>
                    <a:pt x="3659" y="26221"/>
                    <a:pt x="3806" y="26200"/>
                  </a:cubicBezTo>
                  <a:cubicBezTo>
                    <a:pt x="4058" y="26179"/>
                    <a:pt x="4290" y="26137"/>
                    <a:pt x="4521" y="26052"/>
                  </a:cubicBezTo>
                  <a:cubicBezTo>
                    <a:pt x="4668" y="26010"/>
                    <a:pt x="4836" y="25968"/>
                    <a:pt x="5004" y="25947"/>
                  </a:cubicBezTo>
                  <a:cubicBezTo>
                    <a:pt x="5194" y="25947"/>
                    <a:pt x="5383" y="25905"/>
                    <a:pt x="5551" y="25821"/>
                  </a:cubicBezTo>
                  <a:cubicBezTo>
                    <a:pt x="5882" y="25656"/>
                    <a:pt x="6253" y="25572"/>
                    <a:pt x="6644" y="25569"/>
                  </a:cubicBezTo>
                  <a:lnTo>
                    <a:pt x="6644" y="25569"/>
                  </a:lnTo>
                  <a:cubicBezTo>
                    <a:pt x="6476" y="25758"/>
                    <a:pt x="6203" y="25779"/>
                    <a:pt x="6014" y="25926"/>
                  </a:cubicBezTo>
                  <a:cubicBezTo>
                    <a:pt x="5768" y="25926"/>
                    <a:pt x="5552" y="26072"/>
                    <a:pt x="5317" y="26072"/>
                  </a:cubicBezTo>
                  <a:cubicBezTo>
                    <a:pt x="5270" y="26072"/>
                    <a:pt x="5222" y="26066"/>
                    <a:pt x="5173" y="26052"/>
                  </a:cubicBezTo>
                  <a:cubicBezTo>
                    <a:pt x="4962" y="26158"/>
                    <a:pt x="4752" y="26242"/>
                    <a:pt x="4542" y="26284"/>
                  </a:cubicBezTo>
                  <a:cubicBezTo>
                    <a:pt x="4326" y="26384"/>
                    <a:pt x="4083" y="26444"/>
                    <a:pt x="3845" y="26444"/>
                  </a:cubicBezTo>
                  <a:cubicBezTo>
                    <a:pt x="3783" y="26444"/>
                    <a:pt x="3720" y="26440"/>
                    <a:pt x="3659" y="26431"/>
                  </a:cubicBezTo>
                  <a:cubicBezTo>
                    <a:pt x="3491" y="26431"/>
                    <a:pt x="3301" y="26473"/>
                    <a:pt x="3133" y="26536"/>
                  </a:cubicBezTo>
                  <a:cubicBezTo>
                    <a:pt x="3070" y="26557"/>
                    <a:pt x="3028" y="26557"/>
                    <a:pt x="2965" y="26557"/>
                  </a:cubicBezTo>
                  <a:cubicBezTo>
                    <a:pt x="2932" y="26555"/>
                    <a:pt x="2900" y="26555"/>
                    <a:pt x="2867" y="26555"/>
                  </a:cubicBezTo>
                  <a:cubicBezTo>
                    <a:pt x="2543" y="26555"/>
                    <a:pt x="2230" y="26629"/>
                    <a:pt x="1919" y="26629"/>
                  </a:cubicBezTo>
                  <a:cubicBezTo>
                    <a:pt x="1861" y="26629"/>
                    <a:pt x="1803" y="26626"/>
                    <a:pt x="1746" y="26620"/>
                  </a:cubicBezTo>
                  <a:cubicBezTo>
                    <a:pt x="1704" y="26620"/>
                    <a:pt x="1662" y="26641"/>
                    <a:pt x="1619" y="26662"/>
                  </a:cubicBezTo>
                  <a:cubicBezTo>
                    <a:pt x="1613" y="26665"/>
                    <a:pt x="1606" y="26667"/>
                    <a:pt x="1599" y="26667"/>
                  </a:cubicBezTo>
                  <a:cubicBezTo>
                    <a:pt x="1571" y="26667"/>
                    <a:pt x="1538" y="26647"/>
                    <a:pt x="1509" y="26647"/>
                  </a:cubicBezTo>
                  <a:cubicBezTo>
                    <a:pt x="1496" y="26647"/>
                    <a:pt x="1483" y="26651"/>
                    <a:pt x="1472" y="26662"/>
                  </a:cubicBezTo>
                  <a:cubicBezTo>
                    <a:pt x="1457" y="26678"/>
                    <a:pt x="1433" y="26682"/>
                    <a:pt x="1405" y="26682"/>
                  </a:cubicBezTo>
                  <a:cubicBezTo>
                    <a:pt x="1375" y="26682"/>
                    <a:pt x="1341" y="26677"/>
                    <a:pt x="1310" y="26677"/>
                  </a:cubicBezTo>
                  <a:cubicBezTo>
                    <a:pt x="1293" y="26677"/>
                    <a:pt x="1276" y="26678"/>
                    <a:pt x="1262" y="26683"/>
                  </a:cubicBezTo>
                  <a:cubicBezTo>
                    <a:pt x="1226" y="26683"/>
                    <a:pt x="1197" y="26669"/>
                    <a:pt x="1167" y="26669"/>
                  </a:cubicBezTo>
                  <a:cubicBezTo>
                    <a:pt x="1144" y="26669"/>
                    <a:pt x="1121" y="26677"/>
                    <a:pt x="1094" y="26704"/>
                  </a:cubicBezTo>
                  <a:cubicBezTo>
                    <a:pt x="1072" y="26721"/>
                    <a:pt x="1051" y="26727"/>
                    <a:pt x="1032" y="26727"/>
                  </a:cubicBezTo>
                  <a:cubicBezTo>
                    <a:pt x="978" y="26727"/>
                    <a:pt x="936" y="26678"/>
                    <a:pt x="905" y="26662"/>
                  </a:cubicBezTo>
                  <a:cubicBezTo>
                    <a:pt x="720" y="26631"/>
                    <a:pt x="524" y="26612"/>
                    <a:pt x="325" y="26612"/>
                  </a:cubicBezTo>
                  <a:cubicBezTo>
                    <a:pt x="252" y="26612"/>
                    <a:pt x="179" y="26614"/>
                    <a:pt x="106" y="26620"/>
                  </a:cubicBezTo>
                  <a:cubicBezTo>
                    <a:pt x="1" y="26767"/>
                    <a:pt x="1" y="26767"/>
                    <a:pt x="106" y="26935"/>
                  </a:cubicBezTo>
                  <a:cubicBezTo>
                    <a:pt x="316" y="26935"/>
                    <a:pt x="505" y="26978"/>
                    <a:pt x="694" y="27020"/>
                  </a:cubicBezTo>
                  <a:lnTo>
                    <a:pt x="694" y="27062"/>
                  </a:lnTo>
                  <a:lnTo>
                    <a:pt x="2187" y="27062"/>
                  </a:lnTo>
                  <a:cubicBezTo>
                    <a:pt x="2187" y="27020"/>
                    <a:pt x="2208" y="26999"/>
                    <a:pt x="2229" y="26999"/>
                  </a:cubicBezTo>
                  <a:cubicBezTo>
                    <a:pt x="2397" y="26999"/>
                    <a:pt x="2566" y="26989"/>
                    <a:pt x="2734" y="26989"/>
                  </a:cubicBezTo>
                  <a:cubicBezTo>
                    <a:pt x="2818" y="26989"/>
                    <a:pt x="2902" y="26992"/>
                    <a:pt x="2986" y="26999"/>
                  </a:cubicBezTo>
                  <a:cubicBezTo>
                    <a:pt x="3006" y="27000"/>
                    <a:pt x="3025" y="27001"/>
                    <a:pt x="3044" y="27001"/>
                  </a:cubicBezTo>
                  <a:cubicBezTo>
                    <a:pt x="3236" y="27001"/>
                    <a:pt x="3406" y="26927"/>
                    <a:pt x="3594" y="26927"/>
                  </a:cubicBezTo>
                  <a:cubicBezTo>
                    <a:pt x="3629" y="26927"/>
                    <a:pt x="3664" y="26929"/>
                    <a:pt x="3701" y="26935"/>
                  </a:cubicBezTo>
                  <a:cubicBezTo>
                    <a:pt x="4016" y="26935"/>
                    <a:pt x="4311" y="26872"/>
                    <a:pt x="4584" y="26788"/>
                  </a:cubicBezTo>
                  <a:cubicBezTo>
                    <a:pt x="4731" y="26746"/>
                    <a:pt x="4878" y="26704"/>
                    <a:pt x="5025" y="26662"/>
                  </a:cubicBezTo>
                  <a:cubicBezTo>
                    <a:pt x="5299" y="26620"/>
                    <a:pt x="5593" y="26557"/>
                    <a:pt x="5845" y="26452"/>
                  </a:cubicBezTo>
                  <a:cubicBezTo>
                    <a:pt x="5951" y="26410"/>
                    <a:pt x="6056" y="26389"/>
                    <a:pt x="6161" y="26368"/>
                  </a:cubicBezTo>
                  <a:cubicBezTo>
                    <a:pt x="6413" y="26326"/>
                    <a:pt x="6665" y="26242"/>
                    <a:pt x="6897" y="26116"/>
                  </a:cubicBezTo>
                  <a:lnTo>
                    <a:pt x="7149" y="26116"/>
                  </a:lnTo>
                  <a:cubicBezTo>
                    <a:pt x="7317" y="26010"/>
                    <a:pt x="7506" y="25926"/>
                    <a:pt x="7717" y="25884"/>
                  </a:cubicBezTo>
                  <a:cubicBezTo>
                    <a:pt x="7822" y="25863"/>
                    <a:pt x="7927" y="25842"/>
                    <a:pt x="8032" y="25821"/>
                  </a:cubicBezTo>
                  <a:cubicBezTo>
                    <a:pt x="8326" y="25737"/>
                    <a:pt x="8621" y="25611"/>
                    <a:pt x="8873" y="25464"/>
                  </a:cubicBezTo>
                  <a:cubicBezTo>
                    <a:pt x="9041" y="25359"/>
                    <a:pt x="9209" y="25275"/>
                    <a:pt x="9399" y="25254"/>
                  </a:cubicBezTo>
                  <a:cubicBezTo>
                    <a:pt x="9609" y="25233"/>
                    <a:pt x="9798" y="25169"/>
                    <a:pt x="9987" y="25106"/>
                  </a:cubicBezTo>
                  <a:cubicBezTo>
                    <a:pt x="10239" y="25022"/>
                    <a:pt x="10471" y="24854"/>
                    <a:pt x="10744" y="24770"/>
                  </a:cubicBezTo>
                  <a:cubicBezTo>
                    <a:pt x="11228" y="24644"/>
                    <a:pt x="11669" y="24392"/>
                    <a:pt x="12174" y="24286"/>
                  </a:cubicBezTo>
                  <a:cubicBezTo>
                    <a:pt x="12300" y="24244"/>
                    <a:pt x="12447" y="24160"/>
                    <a:pt x="12573" y="24097"/>
                  </a:cubicBezTo>
                  <a:cubicBezTo>
                    <a:pt x="12783" y="23971"/>
                    <a:pt x="13015" y="23887"/>
                    <a:pt x="13246" y="23803"/>
                  </a:cubicBezTo>
                  <a:cubicBezTo>
                    <a:pt x="13477" y="23719"/>
                    <a:pt x="13687" y="23572"/>
                    <a:pt x="13919" y="23509"/>
                  </a:cubicBezTo>
                  <a:cubicBezTo>
                    <a:pt x="14024" y="23466"/>
                    <a:pt x="14108" y="23424"/>
                    <a:pt x="14192" y="23361"/>
                  </a:cubicBezTo>
                  <a:cubicBezTo>
                    <a:pt x="14528" y="23088"/>
                    <a:pt x="14928" y="22878"/>
                    <a:pt x="15348" y="22731"/>
                  </a:cubicBezTo>
                  <a:cubicBezTo>
                    <a:pt x="15496" y="22710"/>
                    <a:pt x="15622" y="22647"/>
                    <a:pt x="15748" y="22541"/>
                  </a:cubicBezTo>
                  <a:cubicBezTo>
                    <a:pt x="15811" y="22499"/>
                    <a:pt x="15874" y="22457"/>
                    <a:pt x="15958" y="22436"/>
                  </a:cubicBezTo>
                  <a:cubicBezTo>
                    <a:pt x="16210" y="22310"/>
                    <a:pt x="16442" y="22163"/>
                    <a:pt x="16673" y="22016"/>
                  </a:cubicBezTo>
                  <a:cubicBezTo>
                    <a:pt x="16757" y="21932"/>
                    <a:pt x="16862" y="21890"/>
                    <a:pt x="16967" y="21869"/>
                  </a:cubicBezTo>
                  <a:cubicBezTo>
                    <a:pt x="17135" y="21827"/>
                    <a:pt x="17283" y="21742"/>
                    <a:pt x="17367" y="21616"/>
                  </a:cubicBezTo>
                  <a:cubicBezTo>
                    <a:pt x="17514" y="21469"/>
                    <a:pt x="17703" y="21343"/>
                    <a:pt x="17892" y="21280"/>
                  </a:cubicBezTo>
                  <a:cubicBezTo>
                    <a:pt x="18018" y="21238"/>
                    <a:pt x="18145" y="21196"/>
                    <a:pt x="18250" y="21112"/>
                  </a:cubicBezTo>
                  <a:cubicBezTo>
                    <a:pt x="18523" y="20923"/>
                    <a:pt x="18775" y="20712"/>
                    <a:pt x="19049" y="20544"/>
                  </a:cubicBezTo>
                  <a:cubicBezTo>
                    <a:pt x="19301" y="20376"/>
                    <a:pt x="19553" y="20208"/>
                    <a:pt x="19827" y="20082"/>
                  </a:cubicBezTo>
                  <a:cubicBezTo>
                    <a:pt x="20058" y="20018"/>
                    <a:pt x="20247" y="19871"/>
                    <a:pt x="20373" y="19661"/>
                  </a:cubicBezTo>
                  <a:cubicBezTo>
                    <a:pt x="20415" y="19619"/>
                    <a:pt x="20436" y="19598"/>
                    <a:pt x="20478" y="19577"/>
                  </a:cubicBezTo>
                  <a:cubicBezTo>
                    <a:pt x="20752" y="19430"/>
                    <a:pt x="21004" y="19220"/>
                    <a:pt x="21193" y="18967"/>
                  </a:cubicBezTo>
                  <a:cubicBezTo>
                    <a:pt x="21229" y="18931"/>
                    <a:pt x="21234" y="18879"/>
                    <a:pt x="21289" y="18879"/>
                  </a:cubicBezTo>
                  <a:cubicBezTo>
                    <a:pt x="21298" y="18879"/>
                    <a:pt x="21308" y="18880"/>
                    <a:pt x="21319" y="18883"/>
                  </a:cubicBezTo>
                  <a:cubicBezTo>
                    <a:pt x="21328" y="18885"/>
                    <a:pt x="21337" y="18886"/>
                    <a:pt x="21345" y="18886"/>
                  </a:cubicBezTo>
                  <a:cubicBezTo>
                    <a:pt x="21413" y="18886"/>
                    <a:pt x="21452" y="18816"/>
                    <a:pt x="21509" y="18778"/>
                  </a:cubicBezTo>
                  <a:cubicBezTo>
                    <a:pt x="21740" y="18589"/>
                    <a:pt x="21971" y="18379"/>
                    <a:pt x="22244" y="18210"/>
                  </a:cubicBezTo>
                  <a:cubicBezTo>
                    <a:pt x="22328" y="18147"/>
                    <a:pt x="22328" y="18021"/>
                    <a:pt x="22413" y="18021"/>
                  </a:cubicBezTo>
                  <a:cubicBezTo>
                    <a:pt x="22560" y="18000"/>
                    <a:pt x="22665" y="17916"/>
                    <a:pt x="22728" y="17790"/>
                  </a:cubicBezTo>
                  <a:cubicBezTo>
                    <a:pt x="22833" y="17643"/>
                    <a:pt x="22980" y="17496"/>
                    <a:pt x="23127" y="17390"/>
                  </a:cubicBezTo>
                  <a:cubicBezTo>
                    <a:pt x="23254" y="17243"/>
                    <a:pt x="23464" y="17138"/>
                    <a:pt x="23527" y="16928"/>
                  </a:cubicBezTo>
                  <a:cubicBezTo>
                    <a:pt x="23569" y="16907"/>
                    <a:pt x="23611" y="16907"/>
                    <a:pt x="23653" y="16886"/>
                  </a:cubicBezTo>
                  <a:cubicBezTo>
                    <a:pt x="23926" y="16676"/>
                    <a:pt x="24179" y="16444"/>
                    <a:pt x="24410" y="16192"/>
                  </a:cubicBezTo>
                  <a:cubicBezTo>
                    <a:pt x="24683" y="15898"/>
                    <a:pt x="24978" y="15624"/>
                    <a:pt x="25314" y="15414"/>
                  </a:cubicBezTo>
                  <a:cubicBezTo>
                    <a:pt x="25356" y="15330"/>
                    <a:pt x="25377" y="15267"/>
                    <a:pt x="25398" y="15225"/>
                  </a:cubicBezTo>
                  <a:cubicBezTo>
                    <a:pt x="25608" y="15078"/>
                    <a:pt x="25713" y="14867"/>
                    <a:pt x="25924" y="14846"/>
                  </a:cubicBezTo>
                  <a:cubicBezTo>
                    <a:pt x="25966" y="14699"/>
                    <a:pt x="26071" y="14594"/>
                    <a:pt x="26197" y="14531"/>
                  </a:cubicBezTo>
                  <a:cubicBezTo>
                    <a:pt x="26344" y="14426"/>
                    <a:pt x="26491" y="14300"/>
                    <a:pt x="26617" y="14153"/>
                  </a:cubicBezTo>
                  <a:cubicBezTo>
                    <a:pt x="26807" y="13984"/>
                    <a:pt x="26996" y="13795"/>
                    <a:pt x="27143" y="13627"/>
                  </a:cubicBezTo>
                  <a:cubicBezTo>
                    <a:pt x="27164" y="13585"/>
                    <a:pt x="27227" y="13585"/>
                    <a:pt x="27248" y="13564"/>
                  </a:cubicBezTo>
                  <a:cubicBezTo>
                    <a:pt x="27522" y="13354"/>
                    <a:pt x="27753" y="13101"/>
                    <a:pt x="27921" y="12828"/>
                  </a:cubicBezTo>
                  <a:cubicBezTo>
                    <a:pt x="27942" y="12765"/>
                    <a:pt x="27984" y="12723"/>
                    <a:pt x="28026" y="12681"/>
                  </a:cubicBezTo>
                  <a:cubicBezTo>
                    <a:pt x="28383" y="12429"/>
                    <a:pt x="28699" y="12134"/>
                    <a:pt x="29014" y="11819"/>
                  </a:cubicBezTo>
                  <a:cubicBezTo>
                    <a:pt x="29119" y="11714"/>
                    <a:pt x="29224" y="11630"/>
                    <a:pt x="29330" y="11546"/>
                  </a:cubicBezTo>
                  <a:cubicBezTo>
                    <a:pt x="29540" y="11356"/>
                    <a:pt x="29750" y="11167"/>
                    <a:pt x="29918" y="10957"/>
                  </a:cubicBezTo>
                  <a:cubicBezTo>
                    <a:pt x="29960" y="10936"/>
                    <a:pt x="29960" y="10915"/>
                    <a:pt x="29960" y="10873"/>
                  </a:cubicBezTo>
                  <a:cubicBezTo>
                    <a:pt x="29981" y="10747"/>
                    <a:pt x="30065" y="10642"/>
                    <a:pt x="30192" y="10600"/>
                  </a:cubicBezTo>
                  <a:cubicBezTo>
                    <a:pt x="30381" y="10494"/>
                    <a:pt x="30549" y="10326"/>
                    <a:pt x="30675" y="10137"/>
                  </a:cubicBezTo>
                  <a:cubicBezTo>
                    <a:pt x="30822" y="9927"/>
                    <a:pt x="31033" y="9738"/>
                    <a:pt x="31285" y="9611"/>
                  </a:cubicBezTo>
                  <a:cubicBezTo>
                    <a:pt x="31558" y="9485"/>
                    <a:pt x="31768" y="9296"/>
                    <a:pt x="31958" y="9044"/>
                  </a:cubicBezTo>
                  <a:cubicBezTo>
                    <a:pt x="32126" y="8791"/>
                    <a:pt x="32399" y="8686"/>
                    <a:pt x="32546" y="8413"/>
                  </a:cubicBezTo>
                  <a:cubicBezTo>
                    <a:pt x="32904" y="8161"/>
                    <a:pt x="33240" y="7866"/>
                    <a:pt x="33534" y="7551"/>
                  </a:cubicBezTo>
                  <a:cubicBezTo>
                    <a:pt x="33619" y="7467"/>
                    <a:pt x="33703" y="7383"/>
                    <a:pt x="33808" y="7341"/>
                  </a:cubicBezTo>
                  <a:cubicBezTo>
                    <a:pt x="34060" y="7194"/>
                    <a:pt x="34312" y="6983"/>
                    <a:pt x="34502" y="6773"/>
                  </a:cubicBezTo>
                  <a:cubicBezTo>
                    <a:pt x="34712" y="6542"/>
                    <a:pt x="34943" y="6332"/>
                    <a:pt x="35216" y="6184"/>
                  </a:cubicBezTo>
                  <a:cubicBezTo>
                    <a:pt x="35511" y="6016"/>
                    <a:pt x="35742" y="5743"/>
                    <a:pt x="36078" y="5617"/>
                  </a:cubicBezTo>
                  <a:cubicBezTo>
                    <a:pt x="36163" y="5596"/>
                    <a:pt x="36226" y="5449"/>
                    <a:pt x="36331" y="5428"/>
                  </a:cubicBezTo>
                  <a:cubicBezTo>
                    <a:pt x="36499" y="5196"/>
                    <a:pt x="36688" y="4986"/>
                    <a:pt x="36898" y="4797"/>
                  </a:cubicBezTo>
                  <a:cubicBezTo>
                    <a:pt x="37088" y="4755"/>
                    <a:pt x="37277" y="4650"/>
                    <a:pt x="37424" y="4545"/>
                  </a:cubicBezTo>
                  <a:cubicBezTo>
                    <a:pt x="37634" y="4355"/>
                    <a:pt x="37844" y="4208"/>
                    <a:pt x="38097" y="4082"/>
                  </a:cubicBezTo>
                  <a:cubicBezTo>
                    <a:pt x="38202" y="3956"/>
                    <a:pt x="38244" y="3851"/>
                    <a:pt x="38370" y="3809"/>
                  </a:cubicBezTo>
                  <a:cubicBezTo>
                    <a:pt x="38454" y="3788"/>
                    <a:pt x="38517" y="3746"/>
                    <a:pt x="38580" y="3683"/>
                  </a:cubicBezTo>
                  <a:cubicBezTo>
                    <a:pt x="38875" y="3472"/>
                    <a:pt x="39232" y="3325"/>
                    <a:pt x="39505" y="3094"/>
                  </a:cubicBezTo>
                  <a:cubicBezTo>
                    <a:pt x="39540" y="3060"/>
                    <a:pt x="39574" y="3025"/>
                    <a:pt x="39631" y="3025"/>
                  </a:cubicBezTo>
                  <a:cubicBezTo>
                    <a:pt x="39644" y="3025"/>
                    <a:pt x="39658" y="3027"/>
                    <a:pt x="39674" y="3031"/>
                  </a:cubicBezTo>
                  <a:cubicBezTo>
                    <a:pt x="39685" y="3034"/>
                    <a:pt x="39697" y="3035"/>
                    <a:pt x="39709" y="3035"/>
                  </a:cubicBezTo>
                  <a:cubicBezTo>
                    <a:pt x="39781" y="3035"/>
                    <a:pt x="39851" y="2986"/>
                    <a:pt x="39905" y="2968"/>
                  </a:cubicBezTo>
                  <a:cubicBezTo>
                    <a:pt x="40241" y="2799"/>
                    <a:pt x="40578" y="2652"/>
                    <a:pt x="40935" y="2526"/>
                  </a:cubicBezTo>
                  <a:cubicBezTo>
                    <a:pt x="41103" y="2484"/>
                    <a:pt x="41271" y="2400"/>
                    <a:pt x="41398" y="2253"/>
                  </a:cubicBezTo>
                  <a:cubicBezTo>
                    <a:pt x="41713" y="2190"/>
                    <a:pt x="42007" y="2085"/>
                    <a:pt x="42302" y="1937"/>
                  </a:cubicBezTo>
                  <a:cubicBezTo>
                    <a:pt x="42617" y="1937"/>
                    <a:pt x="42953" y="1916"/>
                    <a:pt x="43290" y="1874"/>
                  </a:cubicBezTo>
                  <a:cubicBezTo>
                    <a:pt x="43336" y="1867"/>
                    <a:pt x="43382" y="1862"/>
                    <a:pt x="43427" y="1862"/>
                  </a:cubicBezTo>
                  <a:cubicBezTo>
                    <a:pt x="43505" y="1862"/>
                    <a:pt x="43581" y="1876"/>
                    <a:pt x="43647" y="1916"/>
                  </a:cubicBezTo>
                  <a:cubicBezTo>
                    <a:pt x="43794" y="1980"/>
                    <a:pt x="43942" y="2064"/>
                    <a:pt x="44068" y="2169"/>
                  </a:cubicBezTo>
                  <a:cubicBezTo>
                    <a:pt x="44341" y="2484"/>
                    <a:pt x="44572" y="2821"/>
                    <a:pt x="44761" y="3199"/>
                  </a:cubicBezTo>
                  <a:cubicBezTo>
                    <a:pt x="45056" y="3767"/>
                    <a:pt x="45308" y="4334"/>
                    <a:pt x="45518" y="4923"/>
                  </a:cubicBezTo>
                  <a:cubicBezTo>
                    <a:pt x="45623" y="5112"/>
                    <a:pt x="45666" y="5343"/>
                    <a:pt x="45666" y="5554"/>
                  </a:cubicBezTo>
                  <a:cubicBezTo>
                    <a:pt x="45666" y="5743"/>
                    <a:pt x="45729" y="5932"/>
                    <a:pt x="45855" y="6079"/>
                  </a:cubicBezTo>
                  <a:cubicBezTo>
                    <a:pt x="45876" y="6121"/>
                    <a:pt x="45897" y="6163"/>
                    <a:pt x="45918" y="6226"/>
                  </a:cubicBezTo>
                  <a:cubicBezTo>
                    <a:pt x="45981" y="6521"/>
                    <a:pt x="46065" y="6836"/>
                    <a:pt x="46170" y="7152"/>
                  </a:cubicBezTo>
                  <a:cubicBezTo>
                    <a:pt x="46296" y="7425"/>
                    <a:pt x="46338" y="7719"/>
                    <a:pt x="46338" y="8014"/>
                  </a:cubicBezTo>
                  <a:cubicBezTo>
                    <a:pt x="46338" y="8077"/>
                    <a:pt x="46338" y="8140"/>
                    <a:pt x="46359" y="8203"/>
                  </a:cubicBezTo>
                  <a:cubicBezTo>
                    <a:pt x="46422" y="8434"/>
                    <a:pt x="46528" y="8644"/>
                    <a:pt x="46654" y="8833"/>
                  </a:cubicBezTo>
                  <a:cubicBezTo>
                    <a:pt x="46633" y="9149"/>
                    <a:pt x="46696" y="9464"/>
                    <a:pt x="46801" y="9780"/>
                  </a:cubicBezTo>
                  <a:cubicBezTo>
                    <a:pt x="46885" y="10074"/>
                    <a:pt x="47053" y="10368"/>
                    <a:pt x="47011" y="10663"/>
                  </a:cubicBezTo>
                  <a:cubicBezTo>
                    <a:pt x="47137" y="10957"/>
                    <a:pt x="47242" y="11293"/>
                    <a:pt x="47284" y="11609"/>
                  </a:cubicBezTo>
                  <a:cubicBezTo>
                    <a:pt x="47284" y="11693"/>
                    <a:pt x="47305" y="11756"/>
                    <a:pt x="47326" y="11840"/>
                  </a:cubicBezTo>
                  <a:cubicBezTo>
                    <a:pt x="47368" y="12050"/>
                    <a:pt x="47453" y="12239"/>
                    <a:pt x="47516" y="12450"/>
                  </a:cubicBezTo>
                  <a:cubicBezTo>
                    <a:pt x="47579" y="12597"/>
                    <a:pt x="47537" y="12723"/>
                    <a:pt x="47600" y="12870"/>
                  </a:cubicBezTo>
                  <a:cubicBezTo>
                    <a:pt x="47768" y="13249"/>
                    <a:pt x="47894" y="13648"/>
                    <a:pt x="48083" y="14005"/>
                  </a:cubicBezTo>
                  <a:cubicBezTo>
                    <a:pt x="48230" y="14342"/>
                    <a:pt x="48336" y="14678"/>
                    <a:pt x="48378" y="15036"/>
                  </a:cubicBezTo>
                  <a:cubicBezTo>
                    <a:pt x="48399" y="15204"/>
                    <a:pt x="48462" y="15372"/>
                    <a:pt x="48546" y="15540"/>
                  </a:cubicBezTo>
                  <a:cubicBezTo>
                    <a:pt x="48798" y="15961"/>
                    <a:pt x="49008" y="16402"/>
                    <a:pt x="49177" y="16844"/>
                  </a:cubicBezTo>
                  <a:cubicBezTo>
                    <a:pt x="49240" y="17075"/>
                    <a:pt x="49345" y="17264"/>
                    <a:pt x="49492" y="17453"/>
                  </a:cubicBezTo>
                  <a:cubicBezTo>
                    <a:pt x="49681" y="17727"/>
                    <a:pt x="49849" y="18021"/>
                    <a:pt x="49976" y="18337"/>
                  </a:cubicBezTo>
                  <a:cubicBezTo>
                    <a:pt x="49997" y="18421"/>
                    <a:pt x="50018" y="18505"/>
                    <a:pt x="50060" y="18526"/>
                  </a:cubicBezTo>
                  <a:cubicBezTo>
                    <a:pt x="50375" y="18778"/>
                    <a:pt x="50501" y="19135"/>
                    <a:pt x="50795" y="19388"/>
                  </a:cubicBezTo>
                  <a:cubicBezTo>
                    <a:pt x="50880" y="19493"/>
                    <a:pt x="51027" y="19556"/>
                    <a:pt x="51069" y="19661"/>
                  </a:cubicBezTo>
                  <a:cubicBezTo>
                    <a:pt x="51300" y="19976"/>
                    <a:pt x="51531" y="20271"/>
                    <a:pt x="51784" y="20565"/>
                  </a:cubicBezTo>
                  <a:cubicBezTo>
                    <a:pt x="51910" y="20733"/>
                    <a:pt x="52057" y="20880"/>
                    <a:pt x="52246" y="20986"/>
                  </a:cubicBezTo>
                  <a:cubicBezTo>
                    <a:pt x="52625" y="21238"/>
                    <a:pt x="52982" y="21511"/>
                    <a:pt x="53297" y="21848"/>
                  </a:cubicBezTo>
                  <a:cubicBezTo>
                    <a:pt x="53424" y="21974"/>
                    <a:pt x="53550" y="22079"/>
                    <a:pt x="53697" y="22184"/>
                  </a:cubicBezTo>
                  <a:cubicBezTo>
                    <a:pt x="53760" y="22205"/>
                    <a:pt x="53823" y="22247"/>
                    <a:pt x="53886" y="22289"/>
                  </a:cubicBezTo>
                  <a:cubicBezTo>
                    <a:pt x="54033" y="22436"/>
                    <a:pt x="54180" y="22583"/>
                    <a:pt x="54349" y="22731"/>
                  </a:cubicBezTo>
                  <a:cubicBezTo>
                    <a:pt x="54517" y="22878"/>
                    <a:pt x="54706" y="23025"/>
                    <a:pt x="54916" y="23130"/>
                  </a:cubicBezTo>
                  <a:cubicBezTo>
                    <a:pt x="55126" y="23214"/>
                    <a:pt x="55316" y="23340"/>
                    <a:pt x="55505" y="23466"/>
                  </a:cubicBezTo>
                  <a:cubicBezTo>
                    <a:pt x="55736" y="23572"/>
                    <a:pt x="55946" y="23698"/>
                    <a:pt x="56115" y="23845"/>
                  </a:cubicBezTo>
                  <a:cubicBezTo>
                    <a:pt x="56241" y="23971"/>
                    <a:pt x="56388" y="24055"/>
                    <a:pt x="56577" y="24076"/>
                  </a:cubicBezTo>
                  <a:cubicBezTo>
                    <a:pt x="56829" y="24223"/>
                    <a:pt x="57124" y="24286"/>
                    <a:pt x="57355" y="24434"/>
                  </a:cubicBezTo>
                  <a:cubicBezTo>
                    <a:pt x="57565" y="24581"/>
                    <a:pt x="57797" y="24665"/>
                    <a:pt x="58028" y="24749"/>
                  </a:cubicBezTo>
                  <a:cubicBezTo>
                    <a:pt x="58490" y="24896"/>
                    <a:pt x="58953" y="25001"/>
                    <a:pt x="59415" y="25064"/>
                  </a:cubicBezTo>
                  <a:cubicBezTo>
                    <a:pt x="59458" y="25064"/>
                    <a:pt x="59458" y="25106"/>
                    <a:pt x="59521" y="25106"/>
                  </a:cubicBezTo>
                  <a:cubicBezTo>
                    <a:pt x="59557" y="25101"/>
                    <a:pt x="59595" y="25098"/>
                    <a:pt x="59634" y="25098"/>
                  </a:cubicBezTo>
                  <a:cubicBezTo>
                    <a:pt x="59751" y="25098"/>
                    <a:pt x="59873" y="25122"/>
                    <a:pt x="59983" y="25169"/>
                  </a:cubicBezTo>
                  <a:cubicBezTo>
                    <a:pt x="60151" y="25254"/>
                    <a:pt x="60341" y="25296"/>
                    <a:pt x="60509" y="25296"/>
                  </a:cubicBezTo>
                  <a:cubicBezTo>
                    <a:pt x="60856" y="25343"/>
                    <a:pt x="61191" y="25367"/>
                    <a:pt x="61523" y="25367"/>
                  </a:cubicBezTo>
                  <a:cubicBezTo>
                    <a:pt x="61634" y="25367"/>
                    <a:pt x="61744" y="25364"/>
                    <a:pt x="61854" y="25359"/>
                  </a:cubicBezTo>
                  <a:lnTo>
                    <a:pt x="62043" y="25359"/>
                  </a:lnTo>
                  <a:cubicBezTo>
                    <a:pt x="62275" y="25422"/>
                    <a:pt x="62485" y="25464"/>
                    <a:pt x="62716" y="25485"/>
                  </a:cubicBezTo>
                  <a:cubicBezTo>
                    <a:pt x="62781" y="25490"/>
                    <a:pt x="62844" y="25492"/>
                    <a:pt x="62908" y="25492"/>
                  </a:cubicBezTo>
                  <a:cubicBezTo>
                    <a:pt x="63280" y="25492"/>
                    <a:pt x="63643" y="25414"/>
                    <a:pt x="64003" y="25414"/>
                  </a:cubicBezTo>
                  <a:cubicBezTo>
                    <a:pt x="64065" y="25414"/>
                    <a:pt x="64126" y="25416"/>
                    <a:pt x="64188" y="25422"/>
                  </a:cubicBezTo>
                  <a:cubicBezTo>
                    <a:pt x="64346" y="25374"/>
                    <a:pt x="64503" y="25351"/>
                    <a:pt x="64661" y="25351"/>
                  </a:cubicBezTo>
                  <a:cubicBezTo>
                    <a:pt x="64714" y="25351"/>
                    <a:pt x="64766" y="25353"/>
                    <a:pt x="64819" y="25359"/>
                  </a:cubicBezTo>
                  <a:cubicBezTo>
                    <a:pt x="64861" y="25359"/>
                    <a:pt x="64882" y="25338"/>
                    <a:pt x="64903" y="25338"/>
                  </a:cubicBezTo>
                  <a:cubicBezTo>
                    <a:pt x="65176" y="25233"/>
                    <a:pt x="65470" y="25169"/>
                    <a:pt x="65765" y="25169"/>
                  </a:cubicBezTo>
                  <a:lnTo>
                    <a:pt x="65807" y="25169"/>
                  </a:lnTo>
                  <a:cubicBezTo>
                    <a:pt x="66122" y="25085"/>
                    <a:pt x="66396" y="24980"/>
                    <a:pt x="66690" y="24854"/>
                  </a:cubicBezTo>
                  <a:cubicBezTo>
                    <a:pt x="66858" y="24791"/>
                    <a:pt x="67047" y="24728"/>
                    <a:pt x="67237" y="24665"/>
                  </a:cubicBezTo>
                  <a:cubicBezTo>
                    <a:pt x="67489" y="24623"/>
                    <a:pt x="67741" y="24539"/>
                    <a:pt x="67972" y="24413"/>
                  </a:cubicBezTo>
                  <a:cubicBezTo>
                    <a:pt x="68204" y="24244"/>
                    <a:pt x="68477" y="24139"/>
                    <a:pt x="68750" y="24076"/>
                  </a:cubicBezTo>
                  <a:cubicBezTo>
                    <a:pt x="68982" y="24013"/>
                    <a:pt x="69192" y="23929"/>
                    <a:pt x="69381" y="23803"/>
                  </a:cubicBezTo>
                  <a:cubicBezTo>
                    <a:pt x="69486" y="23740"/>
                    <a:pt x="69591" y="23698"/>
                    <a:pt x="69717" y="23677"/>
                  </a:cubicBezTo>
                  <a:cubicBezTo>
                    <a:pt x="70054" y="23593"/>
                    <a:pt x="70390" y="23445"/>
                    <a:pt x="70706" y="23256"/>
                  </a:cubicBezTo>
                  <a:cubicBezTo>
                    <a:pt x="71021" y="23088"/>
                    <a:pt x="71378" y="23025"/>
                    <a:pt x="71736" y="22815"/>
                  </a:cubicBezTo>
                  <a:cubicBezTo>
                    <a:pt x="72114" y="22625"/>
                    <a:pt x="72514" y="22520"/>
                    <a:pt x="72871" y="22310"/>
                  </a:cubicBezTo>
                  <a:cubicBezTo>
                    <a:pt x="72955" y="22268"/>
                    <a:pt x="73018" y="22205"/>
                    <a:pt x="73081" y="22205"/>
                  </a:cubicBezTo>
                  <a:cubicBezTo>
                    <a:pt x="73418" y="22163"/>
                    <a:pt x="73628" y="21974"/>
                    <a:pt x="73943" y="21869"/>
                  </a:cubicBezTo>
                  <a:cubicBezTo>
                    <a:pt x="74259" y="21742"/>
                    <a:pt x="74553" y="21553"/>
                    <a:pt x="74868" y="21448"/>
                  </a:cubicBezTo>
                  <a:cubicBezTo>
                    <a:pt x="75121" y="21343"/>
                    <a:pt x="75394" y="21196"/>
                    <a:pt x="75646" y="21112"/>
                  </a:cubicBezTo>
                  <a:cubicBezTo>
                    <a:pt x="76046" y="20965"/>
                    <a:pt x="76382" y="20691"/>
                    <a:pt x="76803" y="20628"/>
                  </a:cubicBezTo>
                  <a:cubicBezTo>
                    <a:pt x="77034" y="20481"/>
                    <a:pt x="77286" y="20355"/>
                    <a:pt x="77559" y="20250"/>
                  </a:cubicBezTo>
                  <a:cubicBezTo>
                    <a:pt x="77686" y="20166"/>
                    <a:pt x="77812" y="20124"/>
                    <a:pt x="77959" y="20103"/>
                  </a:cubicBezTo>
                  <a:cubicBezTo>
                    <a:pt x="78169" y="20082"/>
                    <a:pt x="78358" y="19997"/>
                    <a:pt x="78506" y="19871"/>
                  </a:cubicBezTo>
                  <a:cubicBezTo>
                    <a:pt x="78821" y="19661"/>
                    <a:pt x="79157" y="19514"/>
                    <a:pt x="79494" y="19388"/>
                  </a:cubicBezTo>
                  <a:cubicBezTo>
                    <a:pt x="79893" y="19262"/>
                    <a:pt x="80314" y="19177"/>
                    <a:pt x="80629" y="18925"/>
                  </a:cubicBezTo>
                  <a:cubicBezTo>
                    <a:pt x="80860" y="18883"/>
                    <a:pt x="81007" y="18715"/>
                    <a:pt x="81218" y="18673"/>
                  </a:cubicBezTo>
                  <a:cubicBezTo>
                    <a:pt x="81491" y="18610"/>
                    <a:pt x="81764" y="18505"/>
                    <a:pt x="82038" y="18400"/>
                  </a:cubicBezTo>
                  <a:cubicBezTo>
                    <a:pt x="82164" y="18358"/>
                    <a:pt x="82290" y="18294"/>
                    <a:pt x="82416" y="18252"/>
                  </a:cubicBezTo>
                  <a:cubicBezTo>
                    <a:pt x="82584" y="18210"/>
                    <a:pt x="82731" y="18147"/>
                    <a:pt x="82879" y="18084"/>
                  </a:cubicBezTo>
                  <a:cubicBezTo>
                    <a:pt x="83026" y="18000"/>
                    <a:pt x="83173" y="17958"/>
                    <a:pt x="83341" y="17916"/>
                  </a:cubicBezTo>
                  <a:cubicBezTo>
                    <a:pt x="83593" y="17874"/>
                    <a:pt x="83846" y="17811"/>
                    <a:pt x="84077" y="17748"/>
                  </a:cubicBezTo>
                  <a:cubicBezTo>
                    <a:pt x="84308" y="17664"/>
                    <a:pt x="84540" y="17622"/>
                    <a:pt x="84792" y="17622"/>
                  </a:cubicBezTo>
                  <a:cubicBezTo>
                    <a:pt x="84805" y="17623"/>
                    <a:pt x="84818" y="17624"/>
                    <a:pt x="84830" y="17624"/>
                  </a:cubicBezTo>
                  <a:cubicBezTo>
                    <a:pt x="84964" y="17624"/>
                    <a:pt x="85098" y="17553"/>
                    <a:pt x="85231" y="17553"/>
                  </a:cubicBezTo>
                  <a:cubicBezTo>
                    <a:pt x="85274" y="17553"/>
                    <a:pt x="85317" y="17561"/>
                    <a:pt x="85360" y="17580"/>
                  </a:cubicBezTo>
                  <a:cubicBezTo>
                    <a:pt x="85403" y="17549"/>
                    <a:pt x="85446" y="17538"/>
                    <a:pt x="85489" y="17538"/>
                  </a:cubicBezTo>
                  <a:cubicBezTo>
                    <a:pt x="85593" y="17538"/>
                    <a:pt x="85697" y="17601"/>
                    <a:pt x="85801" y="17601"/>
                  </a:cubicBezTo>
                  <a:cubicBezTo>
                    <a:pt x="85948" y="17559"/>
                    <a:pt x="86095" y="17538"/>
                    <a:pt x="86243" y="17538"/>
                  </a:cubicBezTo>
                  <a:lnTo>
                    <a:pt x="86327" y="17538"/>
                  </a:lnTo>
                  <a:cubicBezTo>
                    <a:pt x="86495" y="17622"/>
                    <a:pt x="86684" y="17643"/>
                    <a:pt x="86852" y="17643"/>
                  </a:cubicBezTo>
                  <a:cubicBezTo>
                    <a:pt x="87147" y="17685"/>
                    <a:pt x="87441" y="17790"/>
                    <a:pt x="87693" y="17916"/>
                  </a:cubicBezTo>
                  <a:cubicBezTo>
                    <a:pt x="87946" y="18042"/>
                    <a:pt x="88177" y="18189"/>
                    <a:pt x="88387" y="18358"/>
                  </a:cubicBezTo>
                  <a:cubicBezTo>
                    <a:pt x="88492" y="18421"/>
                    <a:pt x="88597" y="18505"/>
                    <a:pt x="88702" y="18589"/>
                  </a:cubicBezTo>
                  <a:cubicBezTo>
                    <a:pt x="88808" y="18736"/>
                    <a:pt x="88955" y="18862"/>
                    <a:pt x="89060" y="18988"/>
                  </a:cubicBezTo>
                  <a:cubicBezTo>
                    <a:pt x="89291" y="19220"/>
                    <a:pt x="89480" y="19472"/>
                    <a:pt x="89648" y="19724"/>
                  </a:cubicBezTo>
                  <a:cubicBezTo>
                    <a:pt x="89670" y="19766"/>
                    <a:pt x="89691" y="19766"/>
                    <a:pt x="89733" y="19766"/>
                  </a:cubicBezTo>
                  <a:cubicBezTo>
                    <a:pt x="89796" y="19724"/>
                    <a:pt x="89838" y="19661"/>
                    <a:pt x="89838" y="19598"/>
                  </a:cubicBezTo>
                  <a:cubicBezTo>
                    <a:pt x="89754" y="19472"/>
                    <a:pt x="89733" y="19283"/>
                    <a:pt x="89670" y="19114"/>
                  </a:cubicBezTo>
                  <a:cubicBezTo>
                    <a:pt x="89585" y="18967"/>
                    <a:pt x="89501" y="18820"/>
                    <a:pt x="89396" y="18694"/>
                  </a:cubicBezTo>
                  <a:cubicBezTo>
                    <a:pt x="89165" y="18379"/>
                    <a:pt x="88892" y="18105"/>
                    <a:pt x="88576" y="17895"/>
                  </a:cubicBezTo>
                  <a:cubicBezTo>
                    <a:pt x="88240" y="17643"/>
                    <a:pt x="87861" y="17517"/>
                    <a:pt x="87525" y="17285"/>
                  </a:cubicBezTo>
                  <a:cubicBezTo>
                    <a:pt x="87504" y="17243"/>
                    <a:pt x="87483" y="17243"/>
                    <a:pt x="87441" y="17222"/>
                  </a:cubicBezTo>
                  <a:cubicBezTo>
                    <a:pt x="87062" y="17117"/>
                    <a:pt x="86684" y="17033"/>
                    <a:pt x="86285" y="16970"/>
                  </a:cubicBezTo>
                  <a:cubicBezTo>
                    <a:pt x="86232" y="16949"/>
                    <a:pt x="86179" y="16938"/>
                    <a:pt x="86127" y="16938"/>
                  </a:cubicBezTo>
                  <a:cubicBezTo>
                    <a:pt x="86074" y="16938"/>
                    <a:pt x="86022" y="16949"/>
                    <a:pt x="85969" y="16970"/>
                  </a:cubicBezTo>
                  <a:cubicBezTo>
                    <a:pt x="85917" y="16991"/>
                    <a:pt x="85854" y="16991"/>
                    <a:pt x="85793" y="16991"/>
                  </a:cubicBezTo>
                  <a:cubicBezTo>
                    <a:pt x="85733" y="16991"/>
                    <a:pt x="85675" y="16991"/>
                    <a:pt x="85633" y="17012"/>
                  </a:cubicBezTo>
                  <a:cubicBezTo>
                    <a:pt x="85580" y="17044"/>
                    <a:pt x="85517" y="17059"/>
                    <a:pt x="85454" y="17059"/>
                  </a:cubicBezTo>
                  <a:cubicBezTo>
                    <a:pt x="85391" y="17059"/>
                    <a:pt x="85328" y="17044"/>
                    <a:pt x="85275" y="17012"/>
                  </a:cubicBezTo>
                  <a:cubicBezTo>
                    <a:pt x="85268" y="17010"/>
                    <a:pt x="85262" y="17009"/>
                    <a:pt x="85256" y="17009"/>
                  </a:cubicBezTo>
                  <a:cubicBezTo>
                    <a:pt x="85207" y="17009"/>
                    <a:pt x="85184" y="17075"/>
                    <a:pt x="85128" y="17075"/>
                  </a:cubicBezTo>
                  <a:cubicBezTo>
                    <a:pt x="85033" y="17034"/>
                    <a:pt x="84929" y="17011"/>
                    <a:pt x="84822" y="17011"/>
                  </a:cubicBezTo>
                  <a:cubicBezTo>
                    <a:pt x="84764" y="17011"/>
                    <a:pt x="84704" y="17018"/>
                    <a:pt x="84645" y="17033"/>
                  </a:cubicBezTo>
                  <a:cubicBezTo>
                    <a:pt x="84392" y="17096"/>
                    <a:pt x="84161" y="17180"/>
                    <a:pt x="83888" y="17201"/>
                  </a:cubicBezTo>
                  <a:cubicBezTo>
                    <a:pt x="83593" y="17201"/>
                    <a:pt x="83299" y="17285"/>
                    <a:pt x="83026" y="17411"/>
                  </a:cubicBezTo>
                  <a:cubicBezTo>
                    <a:pt x="82984" y="17432"/>
                    <a:pt x="82921" y="17453"/>
                    <a:pt x="82858" y="17453"/>
                  </a:cubicBezTo>
                  <a:cubicBezTo>
                    <a:pt x="82605" y="17475"/>
                    <a:pt x="82374" y="17559"/>
                    <a:pt x="82143" y="17685"/>
                  </a:cubicBezTo>
                  <a:cubicBezTo>
                    <a:pt x="81954" y="17790"/>
                    <a:pt x="81743" y="17895"/>
                    <a:pt x="81533" y="17937"/>
                  </a:cubicBezTo>
                  <a:cubicBezTo>
                    <a:pt x="81386" y="17958"/>
                    <a:pt x="81260" y="18000"/>
                    <a:pt x="81155" y="18063"/>
                  </a:cubicBezTo>
                  <a:cubicBezTo>
                    <a:pt x="80881" y="18210"/>
                    <a:pt x="80608" y="18315"/>
                    <a:pt x="80293" y="18379"/>
                  </a:cubicBezTo>
                  <a:cubicBezTo>
                    <a:pt x="80177" y="18513"/>
                    <a:pt x="79992" y="18613"/>
                    <a:pt x="79816" y="18613"/>
                  </a:cubicBezTo>
                  <a:cubicBezTo>
                    <a:pt x="79800" y="18613"/>
                    <a:pt x="79783" y="18612"/>
                    <a:pt x="79767" y="18610"/>
                  </a:cubicBezTo>
                  <a:cubicBezTo>
                    <a:pt x="79725" y="18610"/>
                    <a:pt x="79704" y="18610"/>
                    <a:pt x="79662" y="18631"/>
                  </a:cubicBezTo>
                  <a:cubicBezTo>
                    <a:pt x="79241" y="18799"/>
                    <a:pt x="78842" y="18988"/>
                    <a:pt x="78421" y="19199"/>
                  </a:cubicBezTo>
                  <a:cubicBezTo>
                    <a:pt x="78085" y="19367"/>
                    <a:pt x="77707" y="19514"/>
                    <a:pt x="77328" y="19640"/>
                  </a:cubicBezTo>
                  <a:cubicBezTo>
                    <a:pt x="77254" y="19689"/>
                    <a:pt x="77166" y="19710"/>
                    <a:pt x="77076" y="19710"/>
                  </a:cubicBezTo>
                  <a:cubicBezTo>
                    <a:pt x="77012" y="19710"/>
                    <a:pt x="76948" y="19699"/>
                    <a:pt x="76887" y="19682"/>
                  </a:cubicBezTo>
                  <a:cubicBezTo>
                    <a:pt x="77034" y="19598"/>
                    <a:pt x="77202" y="19535"/>
                    <a:pt x="77349" y="19472"/>
                  </a:cubicBezTo>
                  <a:cubicBezTo>
                    <a:pt x="77770" y="19388"/>
                    <a:pt x="78169" y="19220"/>
                    <a:pt x="78527" y="18988"/>
                  </a:cubicBezTo>
                  <a:cubicBezTo>
                    <a:pt x="78863" y="18757"/>
                    <a:pt x="79241" y="18589"/>
                    <a:pt x="79641" y="18505"/>
                  </a:cubicBezTo>
                  <a:cubicBezTo>
                    <a:pt x="79998" y="18421"/>
                    <a:pt x="80356" y="18273"/>
                    <a:pt x="80671" y="18084"/>
                  </a:cubicBezTo>
                  <a:cubicBezTo>
                    <a:pt x="80755" y="18021"/>
                    <a:pt x="80860" y="17958"/>
                    <a:pt x="80965" y="17937"/>
                  </a:cubicBezTo>
                  <a:cubicBezTo>
                    <a:pt x="81302" y="17874"/>
                    <a:pt x="81638" y="17748"/>
                    <a:pt x="81954" y="17601"/>
                  </a:cubicBezTo>
                  <a:cubicBezTo>
                    <a:pt x="82143" y="17517"/>
                    <a:pt x="82332" y="17432"/>
                    <a:pt x="82521" y="17390"/>
                  </a:cubicBezTo>
                  <a:cubicBezTo>
                    <a:pt x="82774" y="17327"/>
                    <a:pt x="83005" y="17264"/>
                    <a:pt x="83236" y="17180"/>
                  </a:cubicBezTo>
                  <a:cubicBezTo>
                    <a:pt x="83377" y="17145"/>
                    <a:pt x="83489" y="17065"/>
                    <a:pt x="83620" y="17065"/>
                  </a:cubicBezTo>
                  <a:cubicBezTo>
                    <a:pt x="83645" y="17065"/>
                    <a:pt x="83671" y="17068"/>
                    <a:pt x="83699" y="17075"/>
                  </a:cubicBezTo>
                  <a:cubicBezTo>
                    <a:pt x="83825" y="16949"/>
                    <a:pt x="83951" y="17012"/>
                    <a:pt x="84077" y="16970"/>
                  </a:cubicBezTo>
                  <a:cubicBezTo>
                    <a:pt x="84413" y="16886"/>
                    <a:pt x="84771" y="16823"/>
                    <a:pt x="85128" y="16823"/>
                  </a:cubicBezTo>
                  <a:cubicBezTo>
                    <a:pt x="85212" y="16823"/>
                    <a:pt x="85296" y="16865"/>
                    <a:pt x="85360" y="16865"/>
                  </a:cubicBezTo>
                  <a:cubicBezTo>
                    <a:pt x="85544" y="16834"/>
                    <a:pt x="85729" y="16815"/>
                    <a:pt x="85914" y="16815"/>
                  </a:cubicBezTo>
                  <a:cubicBezTo>
                    <a:pt x="85981" y="16815"/>
                    <a:pt x="86049" y="16817"/>
                    <a:pt x="86116" y="16823"/>
                  </a:cubicBezTo>
                  <a:cubicBezTo>
                    <a:pt x="86369" y="16823"/>
                    <a:pt x="86642" y="16844"/>
                    <a:pt x="86894" y="16928"/>
                  </a:cubicBezTo>
                  <a:cubicBezTo>
                    <a:pt x="86999" y="16928"/>
                    <a:pt x="87084" y="16928"/>
                    <a:pt x="87189" y="16949"/>
                  </a:cubicBezTo>
                  <a:cubicBezTo>
                    <a:pt x="87735" y="17138"/>
                    <a:pt x="88261" y="17390"/>
                    <a:pt x="88723" y="17727"/>
                  </a:cubicBezTo>
                  <a:cubicBezTo>
                    <a:pt x="88808" y="17769"/>
                    <a:pt x="88871" y="17811"/>
                    <a:pt x="88955" y="17874"/>
                  </a:cubicBezTo>
                  <a:cubicBezTo>
                    <a:pt x="89375" y="18273"/>
                    <a:pt x="89775" y="18736"/>
                    <a:pt x="90090" y="19220"/>
                  </a:cubicBezTo>
                  <a:cubicBezTo>
                    <a:pt x="90153" y="19199"/>
                    <a:pt x="90237" y="19199"/>
                    <a:pt x="90279" y="19114"/>
                  </a:cubicBezTo>
                  <a:cubicBezTo>
                    <a:pt x="90132" y="18967"/>
                    <a:pt x="90048" y="18778"/>
                    <a:pt x="90090" y="18589"/>
                  </a:cubicBezTo>
                  <a:cubicBezTo>
                    <a:pt x="89964" y="18484"/>
                    <a:pt x="89859" y="18358"/>
                    <a:pt x="89754" y="18252"/>
                  </a:cubicBezTo>
                  <a:cubicBezTo>
                    <a:pt x="89585" y="18021"/>
                    <a:pt x="89396" y="17811"/>
                    <a:pt x="89186" y="17622"/>
                  </a:cubicBezTo>
                  <a:cubicBezTo>
                    <a:pt x="88808" y="17327"/>
                    <a:pt x="88408" y="17054"/>
                    <a:pt x="87967" y="16844"/>
                  </a:cubicBezTo>
                  <a:cubicBezTo>
                    <a:pt x="87756" y="16739"/>
                    <a:pt x="87567" y="16634"/>
                    <a:pt x="87357" y="16507"/>
                  </a:cubicBezTo>
                  <a:cubicBezTo>
                    <a:pt x="87312" y="16512"/>
                    <a:pt x="87267" y="16515"/>
                    <a:pt x="87223" y="16515"/>
                  </a:cubicBezTo>
                  <a:cubicBezTo>
                    <a:pt x="87078" y="16515"/>
                    <a:pt x="86934" y="16488"/>
                    <a:pt x="86789" y="16423"/>
                  </a:cubicBezTo>
                  <a:cubicBezTo>
                    <a:pt x="86663" y="16367"/>
                    <a:pt x="86528" y="16339"/>
                    <a:pt x="86389" y="16339"/>
                  </a:cubicBezTo>
                  <a:cubicBezTo>
                    <a:pt x="86320" y="16339"/>
                    <a:pt x="86250" y="16346"/>
                    <a:pt x="86179" y="16360"/>
                  </a:cubicBezTo>
                  <a:cubicBezTo>
                    <a:pt x="86032" y="16381"/>
                    <a:pt x="85906" y="16402"/>
                    <a:pt x="85759" y="16402"/>
                  </a:cubicBezTo>
                  <a:lnTo>
                    <a:pt x="84729" y="16402"/>
                  </a:lnTo>
                  <a:cubicBezTo>
                    <a:pt x="84666" y="16402"/>
                    <a:pt x="84582" y="16402"/>
                    <a:pt x="84519" y="16423"/>
                  </a:cubicBezTo>
                  <a:cubicBezTo>
                    <a:pt x="84245" y="16507"/>
                    <a:pt x="83951" y="16549"/>
                    <a:pt x="83678" y="16591"/>
                  </a:cubicBezTo>
                  <a:cubicBezTo>
                    <a:pt x="83572" y="16591"/>
                    <a:pt x="83467" y="16591"/>
                    <a:pt x="83383" y="16613"/>
                  </a:cubicBezTo>
                  <a:cubicBezTo>
                    <a:pt x="83110" y="16739"/>
                    <a:pt x="82816" y="16781"/>
                    <a:pt x="82521" y="16886"/>
                  </a:cubicBezTo>
                  <a:cubicBezTo>
                    <a:pt x="82486" y="16900"/>
                    <a:pt x="82451" y="16902"/>
                    <a:pt x="82416" y="16902"/>
                  </a:cubicBezTo>
                  <a:cubicBezTo>
                    <a:pt x="82399" y="16902"/>
                    <a:pt x="82381" y="16902"/>
                    <a:pt x="82364" y="16902"/>
                  </a:cubicBezTo>
                  <a:cubicBezTo>
                    <a:pt x="82311" y="16902"/>
                    <a:pt x="82258" y="16907"/>
                    <a:pt x="82206" y="16949"/>
                  </a:cubicBezTo>
                  <a:cubicBezTo>
                    <a:pt x="82017" y="17054"/>
                    <a:pt x="81827" y="17117"/>
                    <a:pt x="81638" y="17222"/>
                  </a:cubicBezTo>
                  <a:cubicBezTo>
                    <a:pt x="81449" y="17306"/>
                    <a:pt x="81260" y="17369"/>
                    <a:pt x="81050" y="17411"/>
                  </a:cubicBezTo>
                  <a:cubicBezTo>
                    <a:pt x="80839" y="17496"/>
                    <a:pt x="80629" y="17601"/>
                    <a:pt x="80398" y="17685"/>
                  </a:cubicBezTo>
                  <a:cubicBezTo>
                    <a:pt x="80314" y="17706"/>
                    <a:pt x="80230" y="17748"/>
                    <a:pt x="80166" y="17790"/>
                  </a:cubicBezTo>
                  <a:cubicBezTo>
                    <a:pt x="79977" y="17958"/>
                    <a:pt x="79725" y="18063"/>
                    <a:pt x="79473" y="18063"/>
                  </a:cubicBezTo>
                  <a:cubicBezTo>
                    <a:pt x="79347" y="18063"/>
                    <a:pt x="79220" y="18105"/>
                    <a:pt x="79115" y="18168"/>
                  </a:cubicBezTo>
                  <a:cubicBezTo>
                    <a:pt x="78632" y="18379"/>
                    <a:pt x="78169" y="18610"/>
                    <a:pt x="77707" y="18841"/>
                  </a:cubicBezTo>
                  <a:cubicBezTo>
                    <a:pt x="77602" y="18883"/>
                    <a:pt x="77517" y="18904"/>
                    <a:pt x="77391" y="18946"/>
                  </a:cubicBezTo>
                  <a:cubicBezTo>
                    <a:pt x="77265" y="18988"/>
                    <a:pt x="77118" y="18946"/>
                    <a:pt x="77055" y="19009"/>
                  </a:cubicBezTo>
                  <a:cubicBezTo>
                    <a:pt x="76908" y="19135"/>
                    <a:pt x="76697" y="19114"/>
                    <a:pt x="76571" y="19241"/>
                  </a:cubicBezTo>
                  <a:cubicBezTo>
                    <a:pt x="76424" y="19346"/>
                    <a:pt x="76256" y="19430"/>
                    <a:pt x="76088" y="19451"/>
                  </a:cubicBezTo>
                  <a:cubicBezTo>
                    <a:pt x="75751" y="19535"/>
                    <a:pt x="75436" y="19661"/>
                    <a:pt x="75142" y="19850"/>
                  </a:cubicBezTo>
                  <a:cubicBezTo>
                    <a:pt x="75069" y="19923"/>
                    <a:pt x="74964" y="19980"/>
                    <a:pt x="74841" y="19980"/>
                  </a:cubicBezTo>
                  <a:cubicBezTo>
                    <a:pt x="74823" y="19980"/>
                    <a:pt x="74804" y="19979"/>
                    <a:pt x="74784" y="19976"/>
                  </a:cubicBezTo>
                  <a:cubicBezTo>
                    <a:pt x="74763" y="19976"/>
                    <a:pt x="74742" y="19997"/>
                    <a:pt x="74721" y="19997"/>
                  </a:cubicBezTo>
                  <a:cubicBezTo>
                    <a:pt x="74658" y="20039"/>
                    <a:pt x="74658" y="20103"/>
                    <a:pt x="74637" y="20145"/>
                  </a:cubicBezTo>
                  <a:cubicBezTo>
                    <a:pt x="74385" y="20271"/>
                    <a:pt x="74133" y="20376"/>
                    <a:pt x="73880" y="20439"/>
                  </a:cubicBezTo>
                  <a:lnTo>
                    <a:pt x="73691" y="20607"/>
                  </a:lnTo>
                  <a:lnTo>
                    <a:pt x="73460" y="20607"/>
                  </a:lnTo>
                  <a:cubicBezTo>
                    <a:pt x="73376" y="20649"/>
                    <a:pt x="73313" y="20691"/>
                    <a:pt x="73228" y="20733"/>
                  </a:cubicBezTo>
                  <a:cubicBezTo>
                    <a:pt x="72955" y="20796"/>
                    <a:pt x="72682" y="20901"/>
                    <a:pt x="72472" y="21070"/>
                  </a:cubicBezTo>
                  <a:cubicBezTo>
                    <a:pt x="72451" y="21091"/>
                    <a:pt x="72409" y="21091"/>
                    <a:pt x="72387" y="21091"/>
                  </a:cubicBezTo>
                  <a:cubicBezTo>
                    <a:pt x="72261" y="21091"/>
                    <a:pt x="72156" y="21133"/>
                    <a:pt x="72072" y="21217"/>
                  </a:cubicBezTo>
                  <a:cubicBezTo>
                    <a:pt x="71988" y="21280"/>
                    <a:pt x="71904" y="21238"/>
                    <a:pt x="71799" y="21301"/>
                  </a:cubicBezTo>
                  <a:cubicBezTo>
                    <a:pt x="71589" y="21469"/>
                    <a:pt x="71357" y="21574"/>
                    <a:pt x="71105" y="21679"/>
                  </a:cubicBezTo>
                  <a:cubicBezTo>
                    <a:pt x="70832" y="21763"/>
                    <a:pt x="70558" y="21890"/>
                    <a:pt x="70306" y="22037"/>
                  </a:cubicBezTo>
                  <a:cubicBezTo>
                    <a:pt x="70159" y="22142"/>
                    <a:pt x="69970" y="22205"/>
                    <a:pt x="69780" y="22226"/>
                  </a:cubicBezTo>
                  <a:cubicBezTo>
                    <a:pt x="69675" y="22226"/>
                    <a:pt x="69549" y="22268"/>
                    <a:pt x="69444" y="22331"/>
                  </a:cubicBezTo>
                  <a:cubicBezTo>
                    <a:pt x="69339" y="22415"/>
                    <a:pt x="69213" y="22478"/>
                    <a:pt x="69066" y="22499"/>
                  </a:cubicBezTo>
                  <a:cubicBezTo>
                    <a:pt x="68855" y="22583"/>
                    <a:pt x="68624" y="22668"/>
                    <a:pt x="68414" y="22773"/>
                  </a:cubicBezTo>
                  <a:cubicBezTo>
                    <a:pt x="68246" y="22857"/>
                    <a:pt x="68077" y="22920"/>
                    <a:pt x="67888" y="22962"/>
                  </a:cubicBezTo>
                  <a:cubicBezTo>
                    <a:pt x="67699" y="22983"/>
                    <a:pt x="67594" y="23130"/>
                    <a:pt x="67384" y="23130"/>
                  </a:cubicBezTo>
                  <a:cubicBezTo>
                    <a:pt x="67173" y="23130"/>
                    <a:pt x="67047" y="23277"/>
                    <a:pt x="66879" y="23361"/>
                  </a:cubicBezTo>
                  <a:cubicBezTo>
                    <a:pt x="66795" y="23403"/>
                    <a:pt x="66711" y="23445"/>
                    <a:pt x="66606" y="23487"/>
                  </a:cubicBezTo>
                  <a:cubicBezTo>
                    <a:pt x="66311" y="23593"/>
                    <a:pt x="66017" y="23677"/>
                    <a:pt x="65702" y="23761"/>
                  </a:cubicBezTo>
                  <a:lnTo>
                    <a:pt x="64924" y="23929"/>
                  </a:lnTo>
                  <a:cubicBezTo>
                    <a:pt x="64714" y="23992"/>
                    <a:pt x="64524" y="24013"/>
                    <a:pt x="64314" y="24013"/>
                  </a:cubicBezTo>
                  <a:cubicBezTo>
                    <a:pt x="64230" y="24003"/>
                    <a:pt x="64146" y="23997"/>
                    <a:pt x="64064" y="23997"/>
                  </a:cubicBezTo>
                  <a:cubicBezTo>
                    <a:pt x="63983" y="23997"/>
                    <a:pt x="63904" y="24003"/>
                    <a:pt x="63831" y="24013"/>
                  </a:cubicBezTo>
                  <a:cubicBezTo>
                    <a:pt x="63725" y="24013"/>
                    <a:pt x="63620" y="24034"/>
                    <a:pt x="63536" y="24055"/>
                  </a:cubicBezTo>
                  <a:cubicBezTo>
                    <a:pt x="63421" y="24108"/>
                    <a:pt x="63300" y="24134"/>
                    <a:pt x="63179" y="24134"/>
                  </a:cubicBezTo>
                  <a:cubicBezTo>
                    <a:pt x="63058" y="24134"/>
                    <a:pt x="62937" y="24108"/>
                    <a:pt x="62821" y="24055"/>
                  </a:cubicBezTo>
                  <a:cubicBezTo>
                    <a:pt x="62720" y="24021"/>
                    <a:pt x="62613" y="24000"/>
                    <a:pt x="62506" y="24000"/>
                  </a:cubicBezTo>
                  <a:cubicBezTo>
                    <a:pt x="62413" y="24000"/>
                    <a:pt x="62321" y="24016"/>
                    <a:pt x="62233" y="24055"/>
                  </a:cubicBezTo>
                  <a:cubicBezTo>
                    <a:pt x="62191" y="24066"/>
                    <a:pt x="62143" y="24071"/>
                    <a:pt x="62093" y="24071"/>
                  </a:cubicBezTo>
                  <a:cubicBezTo>
                    <a:pt x="62043" y="24071"/>
                    <a:pt x="61991" y="24066"/>
                    <a:pt x="61938" y="24055"/>
                  </a:cubicBezTo>
                  <a:cubicBezTo>
                    <a:pt x="61707" y="23971"/>
                    <a:pt x="61476" y="23929"/>
                    <a:pt x="61224" y="23929"/>
                  </a:cubicBezTo>
                  <a:cubicBezTo>
                    <a:pt x="61182" y="23929"/>
                    <a:pt x="61139" y="23929"/>
                    <a:pt x="61076" y="23908"/>
                  </a:cubicBezTo>
                  <a:cubicBezTo>
                    <a:pt x="60856" y="23798"/>
                    <a:pt x="60604" y="23736"/>
                    <a:pt x="60347" y="23736"/>
                  </a:cubicBezTo>
                  <a:cubicBezTo>
                    <a:pt x="60310" y="23736"/>
                    <a:pt x="60273" y="23737"/>
                    <a:pt x="60235" y="23740"/>
                  </a:cubicBezTo>
                  <a:cubicBezTo>
                    <a:pt x="60109" y="23740"/>
                    <a:pt x="59983" y="23719"/>
                    <a:pt x="59857" y="23656"/>
                  </a:cubicBezTo>
                  <a:cubicBezTo>
                    <a:pt x="59619" y="23564"/>
                    <a:pt x="59365" y="23504"/>
                    <a:pt x="59095" y="23504"/>
                  </a:cubicBezTo>
                  <a:cubicBezTo>
                    <a:pt x="59055" y="23504"/>
                    <a:pt x="59015" y="23506"/>
                    <a:pt x="58974" y="23509"/>
                  </a:cubicBezTo>
                  <a:cubicBezTo>
                    <a:pt x="58827" y="23403"/>
                    <a:pt x="58659" y="23340"/>
                    <a:pt x="58469" y="23319"/>
                  </a:cubicBezTo>
                  <a:cubicBezTo>
                    <a:pt x="58259" y="23298"/>
                    <a:pt x="58070" y="23214"/>
                    <a:pt x="57902" y="23067"/>
                  </a:cubicBezTo>
                  <a:cubicBezTo>
                    <a:pt x="57712" y="22941"/>
                    <a:pt x="57544" y="22731"/>
                    <a:pt x="57292" y="22731"/>
                  </a:cubicBezTo>
                  <a:cubicBezTo>
                    <a:pt x="57166" y="22731"/>
                    <a:pt x="57061" y="22668"/>
                    <a:pt x="56998" y="22583"/>
                  </a:cubicBezTo>
                  <a:cubicBezTo>
                    <a:pt x="56850" y="22457"/>
                    <a:pt x="56682" y="22352"/>
                    <a:pt x="56514" y="22289"/>
                  </a:cubicBezTo>
                  <a:cubicBezTo>
                    <a:pt x="56094" y="22100"/>
                    <a:pt x="55694" y="21848"/>
                    <a:pt x="55358" y="21532"/>
                  </a:cubicBezTo>
                  <a:cubicBezTo>
                    <a:pt x="55295" y="21448"/>
                    <a:pt x="55232" y="21364"/>
                    <a:pt x="55126" y="21322"/>
                  </a:cubicBezTo>
                  <a:cubicBezTo>
                    <a:pt x="54958" y="21238"/>
                    <a:pt x="54790" y="21091"/>
                    <a:pt x="54664" y="20944"/>
                  </a:cubicBezTo>
                  <a:cubicBezTo>
                    <a:pt x="54538" y="20817"/>
                    <a:pt x="54454" y="20628"/>
                    <a:pt x="54307" y="20523"/>
                  </a:cubicBezTo>
                  <a:cubicBezTo>
                    <a:pt x="54222" y="20523"/>
                    <a:pt x="54138" y="20523"/>
                    <a:pt x="54054" y="20481"/>
                  </a:cubicBezTo>
                  <a:cubicBezTo>
                    <a:pt x="53844" y="20376"/>
                    <a:pt x="53697" y="20166"/>
                    <a:pt x="53487" y="20061"/>
                  </a:cubicBezTo>
                  <a:cubicBezTo>
                    <a:pt x="53297" y="19682"/>
                    <a:pt x="52877" y="19535"/>
                    <a:pt x="52667" y="19199"/>
                  </a:cubicBezTo>
                  <a:cubicBezTo>
                    <a:pt x="52477" y="19135"/>
                    <a:pt x="52435" y="18946"/>
                    <a:pt x="52351" y="18820"/>
                  </a:cubicBezTo>
                  <a:cubicBezTo>
                    <a:pt x="52309" y="18736"/>
                    <a:pt x="52246" y="18652"/>
                    <a:pt x="52183" y="18589"/>
                  </a:cubicBezTo>
                  <a:cubicBezTo>
                    <a:pt x="52015" y="18421"/>
                    <a:pt x="51847" y="18231"/>
                    <a:pt x="51700" y="18042"/>
                  </a:cubicBezTo>
                  <a:cubicBezTo>
                    <a:pt x="51468" y="17769"/>
                    <a:pt x="51279" y="17453"/>
                    <a:pt x="51174" y="17138"/>
                  </a:cubicBezTo>
                  <a:cubicBezTo>
                    <a:pt x="51090" y="17012"/>
                    <a:pt x="50985" y="16907"/>
                    <a:pt x="50880" y="16802"/>
                  </a:cubicBezTo>
                  <a:cubicBezTo>
                    <a:pt x="50859" y="16718"/>
                    <a:pt x="50901" y="16655"/>
                    <a:pt x="50859" y="16591"/>
                  </a:cubicBezTo>
                  <a:cubicBezTo>
                    <a:pt x="50732" y="16360"/>
                    <a:pt x="50606" y="16150"/>
                    <a:pt x="50459" y="15961"/>
                  </a:cubicBezTo>
                  <a:cubicBezTo>
                    <a:pt x="50417" y="15898"/>
                    <a:pt x="50396" y="15835"/>
                    <a:pt x="50375" y="15772"/>
                  </a:cubicBezTo>
                  <a:cubicBezTo>
                    <a:pt x="50207" y="15498"/>
                    <a:pt x="50144" y="15183"/>
                    <a:pt x="49997" y="14889"/>
                  </a:cubicBezTo>
                  <a:cubicBezTo>
                    <a:pt x="49933" y="14720"/>
                    <a:pt x="49891" y="14531"/>
                    <a:pt x="49870" y="14342"/>
                  </a:cubicBezTo>
                  <a:lnTo>
                    <a:pt x="49870" y="14342"/>
                  </a:lnTo>
                  <a:cubicBezTo>
                    <a:pt x="49933" y="14447"/>
                    <a:pt x="49933" y="14489"/>
                    <a:pt x="49954" y="14531"/>
                  </a:cubicBezTo>
                  <a:cubicBezTo>
                    <a:pt x="50123" y="14426"/>
                    <a:pt x="50039" y="14300"/>
                    <a:pt x="50081" y="14174"/>
                  </a:cubicBezTo>
                  <a:lnTo>
                    <a:pt x="50081" y="14174"/>
                  </a:lnTo>
                  <a:lnTo>
                    <a:pt x="49891" y="14237"/>
                  </a:lnTo>
                  <a:cubicBezTo>
                    <a:pt x="49765" y="13963"/>
                    <a:pt x="49639" y="13732"/>
                    <a:pt x="49513" y="13459"/>
                  </a:cubicBezTo>
                  <a:cubicBezTo>
                    <a:pt x="49492" y="13438"/>
                    <a:pt x="49471" y="13354"/>
                    <a:pt x="49534" y="13312"/>
                  </a:cubicBezTo>
                  <a:cubicBezTo>
                    <a:pt x="49576" y="13333"/>
                    <a:pt x="49555" y="13396"/>
                    <a:pt x="49639" y="13417"/>
                  </a:cubicBezTo>
                  <a:cubicBezTo>
                    <a:pt x="49576" y="13312"/>
                    <a:pt x="49681" y="13291"/>
                    <a:pt x="49681" y="13228"/>
                  </a:cubicBezTo>
                  <a:cubicBezTo>
                    <a:pt x="49618" y="13165"/>
                    <a:pt x="49639" y="13059"/>
                    <a:pt x="49618" y="12996"/>
                  </a:cubicBezTo>
                  <a:lnTo>
                    <a:pt x="49597" y="12996"/>
                  </a:lnTo>
                  <a:lnTo>
                    <a:pt x="49492" y="13165"/>
                  </a:lnTo>
                  <a:cubicBezTo>
                    <a:pt x="49471" y="12891"/>
                    <a:pt x="49282" y="12723"/>
                    <a:pt x="49303" y="12492"/>
                  </a:cubicBezTo>
                  <a:cubicBezTo>
                    <a:pt x="49261" y="12450"/>
                    <a:pt x="49198" y="12429"/>
                    <a:pt x="49156" y="12408"/>
                  </a:cubicBezTo>
                  <a:cubicBezTo>
                    <a:pt x="49114" y="12092"/>
                    <a:pt x="48945" y="11819"/>
                    <a:pt x="48966" y="11441"/>
                  </a:cubicBezTo>
                  <a:lnTo>
                    <a:pt x="48966" y="11441"/>
                  </a:lnTo>
                  <a:cubicBezTo>
                    <a:pt x="49029" y="11630"/>
                    <a:pt x="49029" y="11777"/>
                    <a:pt x="49135" y="11882"/>
                  </a:cubicBezTo>
                  <a:cubicBezTo>
                    <a:pt x="49240" y="11735"/>
                    <a:pt x="49198" y="11609"/>
                    <a:pt x="49198" y="11483"/>
                  </a:cubicBezTo>
                  <a:cubicBezTo>
                    <a:pt x="49166" y="11451"/>
                    <a:pt x="49135" y="11446"/>
                    <a:pt x="49103" y="11446"/>
                  </a:cubicBezTo>
                  <a:cubicBezTo>
                    <a:pt x="49087" y="11446"/>
                    <a:pt x="49071" y="11447"/>
                    <a:pt x="49056" y="11447"/>
                  </a:cubicBezTo>
                  <a:cubicBezTo>
                    <a:pt x="49040" y="11447"/>
                    <a:pt x="49024" y="11446"/>
                    <a:pt x="49008" y="11441"/>
                  </a:cubicBezTo>
                  <a:cubicBezTo>
                    <a:pt x="48924" y="11419"/>
                    <a:pt x="48861" y="11356"/>
                    <a:pt x="48882" y="11272"/>
                  </a:cubicBezTo>
                  <a:cubicBezTo>
                    <a:pt x="48945" y="11104"/>
                    <a:pt x="48840" y="10957"/>
                    <a:pt x="48882" y="10789"/>
                  </a:cubicBezTo>
                  <a:cubicBezTo>
                    <a:pt x="48714" y="10726"/>
                    <a:pt x="48777" y="10515"/>
                    <a:pt x="48630" y="10473"/>
                  </a:cubicBezTo>
                  <a:cubicBezTo>
                    <a:pt x="48693" y="10389"/>
                    <a:pt x="48714" y="10263"/>
                    <a:pt x="48672" y="10158"/>
                  </a:cubicBezTo>
                  <a:lnTo>
                    <a:pt x="48588" y="10116"/>
                  </a:lnTo>
                  <a:cubicBezTo>
                    <a:pt x="48567" y="10032"/>
                    <a:pt x="48546" y="9948"/>
                    <a:pt x="48546" y="9864"/>
                  </a:cubicBezTo>
                  <a:cubicBezTo>
                    <a:pt x="48525" y="9695"/>
                    <a:pt x="48399" y="9569"/>
                    <a:pt x="48399" y="9401"/>
                  </a:cubicBezTo>
                  <a:cubicBezTo>
                    <a:pt x="48399" y="9317"/>
                    <a:pt x="48357" y="9191"/>
                    <a:pt x="48399" y="9128"/>
                  </a:cubicBezTo>
                  <a:cubicBezTo>
                    <a:pt x="48420" y="9065"/>
                    <a:pt x="48399" y="8939"/>
                    <a:pt x="48399" y="8791"/>
                  </a:cubicBezTo>
                  <a:cubicBezTo>
                    <a:pt x="48252" y="8728"/>
                    <a:pt x="48230" y="8539"/>
                    <a:pt x="48125" y="8413"/>
                  </a:cubicBezTo>
                  <a:cubicBezTo>
                    <a:pt x="48188" y="8203"/>
                    <a:pt x="48020" y="8014"/>
                    <a:pt x="48104" y="7782"/>
                  </a:cubicBezTo>
                  <a:lnTo>
                    <a:pt x="48104" y="7782"/>
                  </a:lnTo>
                  <a:cubicBezTo>
                    <a:pt x="48104" y="7929"/>
                    <a:pt x="48230" y="7887"/>
                    <a:pt x="48336" y="7929"/>
                  </a:cubicBezTo>
                  <a:lnTo>
                    <a:pt x="48167" y="7656"/>
                  </a:lnTo>
                  <a:cubicBezTo>
                    <a:pt x="48138" y="7686"/>
                    <a:pt x="48108" y="7716"/>
                    <a:pt x="48071" y="7716"/>
                  </a:cubicBezTo>
                  <a:cubicBezTo>
                    <a:pt x="48055" y="7716"/>
                    <a:pt x="48039" y="7710"/>
                    <a:pt x="48020" y="7698"/>
                  </a:cubicBezTo>
                  <a:cubicBezTo>
                    <a:pt x="47999" y="7614"/>
                    <a:pt x="47999" y="7551"/>
                    <a:pt x="48041" y="7488"/>
                  </a:cubicBezTo>
                  <a:cubicBezTo>
                    <a:pt x="48054" y="7483"/>
                    <a:pt x="48065" y="7480"/>
                    <a:pt x="48074" y="7480"/>
                  </a:cubicBezTo>
                  <a:cubicBezTo>
                    <a:pt x="48138" y="7480"/>
                    <a:pt x="48115" y="7593"/>
                    <a:pt x="48188" y="7593"/>
                  </a:cubicBezTo>
                  <a:lnTo>
                    <a:pt x="48188" y="7362"/>
                  </a:lnTo>
                  <a:cubicBezTo>
                    <a:pt x="48134" y="7270"/>
                    <a:pt x="48031" y="7211"/>
                    <a:pt x="47922" y="7211"/>
                  </a:cubicBezTo>
                  <a:cubicBezTo>
                    <a:pt x="47906" y="7211"/>
                    <a:pt x="47889" y="7212"/>
                    <a:pt x="47873" y="7215"/>
                  </a:cubicBezTo>
                  <a:cubicBezTo>
                    <a:pt x="47957" y="7067"/>
                    <a:pt x="47978" y="6878"/>
                    <a:pt x="47936" y="6731"/>
                  </a:cubicBezTo>
                  <a:lnTo>
                    <a:pt x="47936" y="6731"/>
                  </a:lnTo>
                  <a:lnTo>
                    <a:pt x="47852" y="6773"/>
                  </a:lnTo>
                  <a:cubicBezTo>
                    <a:pt x="47831" y="6710"/>
                    <a:pt x="47789" y="6668"/>
                    <a:pt x="47768" y="6605"/>
                  </a:cubicBezTo>
                  <a:cubicBezTo>
                    <a:pt x="47831" y="6458"/>
                    <a:pt x="47810" y="6269"/>
                    <a:pt x="47726" y="6121"/>
                  </a:cubicBezTo>
                  <a:lnTo>
                    <a:pt x="47726" y="6121"/>
                  </a:lnTo>
                  <a:cubicBezTo>
                    <a:pt x="47663" y="6184"/>
                    <a:pt x="47747" y="6290"/>
                    <a:pt x="47663" y="6353"/>
                  </a:cubicBezTo>
                  <a:cubicBezTo>
                    <a:pt x="47537" y="6163"/>
                    <a:pt x="47474" y="5953"/>
                    <a:pt x="47474" y="5743"/>
                  </a:cubicBezTo>
                  <a:lnTo>
                    <a:pt x="47474" y="5743"/>
                  </a:lnTo>
                  <a:lnTo>
                    <a:pt x="47537" y="5785"/>
                  </a:lnTo>
                  <a:cubicBezTo>
                    <a:pt x="47579" y="5701"/>
                    <a:pt x="47663" y="5617"/>
                    <a:pt x="47642" y="5533"/>
                  </a:cubicBezTo>
                  <a:cubicBezTo>
                    <a:pt x="47580" y="5367"/>
                    <a:pt x="47599" y="5160"/>
                    <a:pt x="47459" y="5013"/>
                  </a:cubicBezTo>
                  <a:lnTo>
                    <a:pt x="47459" y="5013"/>
                  </a:lnTo>
                  <a:lnTo>
                    <a:pt x="47495" y="4923"/>
                  </a:lnTo>
                  <a:cubicBezTo>
                    <a:pt x="47242" y="4734"/>
                    <a:pt x="47158" y="4608"/>
                    <a:pt x="47200" y="4418"/>
                  </a:cubicBezTo>
                  <a:cubicBezTo>
                    <a:pt x="47053" y="4313"/>
                    <a:pt x="46969" y="4166"/>
                    <a:pt x="46948" y="3998"/>
                  </a:cubicBezTo>
                  <a:cubicBezTo>
                    <a:pt x="46953" y="3995"/>
                    <a:pt x="46957" y="3994"/>
                    <a:pt x="46962" y="3994"/>
                  </a:cubicBezTo>
                  <a:cubicBezTo>
                    <a:pt x="46985" y="3994"/>
                    <a:pt x="47003" y="4022"/>
                    <a:pt x="47029" y="4022"/>
                  </a:cubicBezTo>
                  <a:cubicBezTo>
                    <a:pt x="47042" y="4022"/>
                    <a:pt x="47056" y="4016"/>
                    <a:pt x="47074" y="3998"/>
                  </a:cubicBezTo>
                  <a:lnTo>
                    <a:pt x="47137" y="3935"/>
                  </a:lnTo>
                  <a:cubicBezTo>
                    <a:pt x="47095" y="3746"/>
                    <a:pt x="46948" y="3640"/>
                    <a:pt x="46822" y="3514"/>
                  </a:cubicBezTo>
                  <a:lnTo>
                    <a:pt x="46822" y="3325"/>
                  </a:lnTo>
                  <a:cubicBezTo>
                    <a:pt x="46759" y="3283"/>
                    <a:pt x="46675" y="3262"/>
                    <a:pt x="46654" y="3178"/>
                  </a:cubicBezTo>
                  <a:cubicBezTo>
                    <a:pt x="46612" y="2863"/>
                    <a:pt x="46633" y="2505"/>
                    <a:pt x="46401" y="2253"/>
                  </a:cubicBezTo>
                  <a:cubicBezTo>
                    <a:pt x="46384" y="2247"/>
                    <a:pt x="46369" y="2245"/>
                    <a:pt x="46355" y="2245"/>
                  </a:cubicBezTo>
                  <a:cubicBezTo>
                    <a:pt x="46316" y="2245"/>
                    <a:pt x="46285" y="2264"/>
                    <a:pt x="46254" y="2295"/>
                  </a:cubicBezTo>
                  <a:lnTo>
                    <a:pt x="46107" y="2211"/>
                  </a:lnTo>
                  <a:lnTo>
                    <a:pt x="46212" y="2148"/>
                  </a:lnTo>
                  <a:cubicBezTo>
                    <a:pt x="46170" y="2106"/>
                    <a:pt x="46128" y="2064"/>
                    <a:pt x="46086" y="2001"/>
                  </a:cubicBezTo>
                  <a:lnTo>
                    <a:pt x="46086" y="1853"/>
                  </a:lnTo>
                  <a:cubicBezTo>
                    <a:pt x="46023" y="1748"/>
                    <a:pt x="45855" y="1748"/>
                    <a:pt x="45876" y="1622"/>
                  </a:cubicBezTo>
                  <a:cubicBezTo>
                    <a:pt x="45897" y="1454"/>
                    <a:pt x="45771" y="1349"/>
                    <a:pt x="45771" y="1265"/>
                  </a:cubicBezTo>
                  <a:cubicBezTo>
                    <a:pt x="45666" y="1118"/>
                    <a:pt x="45560" y="1139"/>
                    <a:pt x="45497" y="1118"/>
                  </a:cubicBezTo>
                  <a:cubicBezTo>
                    <a:pt x="45076" y="415"/>
                    <a:pt x="44310" y="0"/>
                    <a:pt x="4349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6"/>
            <p:cNvSpPr/>
            <p:nvPr/>
          </p:nvSpPr>
          <p:spPr>
            <a:xfrm>
              <a:off x="1399546" y="1871027"/>
              <a:ext cx="961795" cy="292434"/>
            </a:xfrm>
            <a:custGeom>
              <a:avLst/>
              <a:gdLst/>
              <a:ahLst/>
              <a:cxnLst/>
              <a:rect l="l" t="t" r="r" b="b"/>
              <a:pathLst>
                <a:path w="93265" h="27924" extrusionOk="0">
                  <a:moveTo>
                    <a:pt x="38406" y="2236"/>
                  </a:moveTo>
                  <a:cubicBezTo>
                    <a:pt x="38409" y="2236"/>
                    <a:pt x="38412" y="2240"/>
                    <a:pt x="38412" y="2250"/>
                  </a:cubicBezTo>
                  <a:cubicBezTo>
                    <a:pt x="38412" y="2292"/>
                    <a:pt x="38391" y="2292"/>
                    <a:pt x="38370" y="2292"/>
                  </a:cubicBezTo>
                  <a:cubicBezTo>
                    <a:pt x="38228" y="2414"/>
                    <a:pt x="38067" y="2496"/>
                    <a:pt x="37886" y="2521"/>
                  </a:cubicBezTo>
                  <a:lnTo>
                    <a:pt x="37886" y="2521"/>
                  </a:lnTo>
                  <a:cubicBezTo>
                    <a:pt x="38012" y="2386"/>
                    <a:pt x="38191" y="2292"/>
                    <a:pt x="38370" y="2292"/>
                  </a:cubicBezTo>
                  <a:cubicBezTo>
                    <a:pt x="38370" y="2276"/>
                    <a:pt x="38394" y="2236"/>
                    <a:pt x="38406" y="2236"/>
                  </a:cubicBezTo>
                  <a:close/>
                  <a:moveTo>
                    <a:pt x="37846" y="2545"/>
                  </a:moveTo>
                  <a:lnTo>
                    <a:pt x="37846" y="2545"/>
                  </a:lnTo>
                  <a:cubicBezTo>
                    <a:pt x="37683" y="2722"/>
                    <a:pt x="37500" y="2843"/>
                    <a:pt x="37297" y="2944"/>
                  </a:cubicBezTo>
                  <a:cubicBezTo>
                    <a:pt x="36982" y="3091"/>
                    <a:pt x="36688" y="3302"/>
                    <a:pt x="36456" y="3533"/>
                  </a:cubicBezTo>
                  <a:cubicBezTo>
                    <a:pt x="36372" y="3617"/>
                    <a:pt x="36288" y="3659"/>
                    <a:pt x="36183" y="3701"/>
                  </a:cubicBezTo>
                  <a:cubicBezTo>
                    <a:pt x="35784" y="3911"/>
                    <a:pt x="35426" y="4164"/>
                    <a:pt x="35069" y="4437"/>
                  </a:cubicBezTo>
                  <a:cubicBezTo>
                    <a:pt x="34922" y="4584"/>
                    <a:pt x="34753" y="4710"/>
                    <a:pt x="34543" y="4815"/>
                  </a:cubicBezTo>
                  <a:lnTo>
                    <a:pt x="34409" y="4815"/>
                  </a:lnTo>
                  <a:cubicBezTo>
                    <a:pt x="34512" y="4658"/>
                    <a:pt x="34634" y="4539"/>
                    <a:pt x="34796" y="4479"/>
                  </a:cubicBezTo>
                  <a:cubicBezTo>
                    <a:pt x="34880" y="4437"/>
                    <a:pt x="34943" y="4395"/>
                    <a:pt x="34985" y="4332"/>
                  </a:cubicBezTo>
                  <a:cubicBezTo>
                    <a:pt x="35132" y="4185"/>
                    <a:pt x="35300" y="4058"/>
                    <a:pt x="35489" y="3974"/>
                  </a:cubicBezTo>
                  <a:cubicBezTo>
                    <a:pt x="35721" y="3869"/>
                    <a:pt x="35931" y="3722"/>
                    <a:pt x="36099" y="3533"/>
                  </a:cubicBezTo>
                  <a:cubicBezTo>
                    <a:pt x="36288" y="3344"/>
                    <a:pt x="36499" y="3175"/>
                    <a:pt x="36751" y="3070"/>
                  </a:cubicBezTo>
                  <a:cubicBezTo>
                    <a:pt x="37087" y="2902"/>
                    <a:pt x="37424" y="2755"/>
                    <a:pt x="37760" y="2566"/>
                  </a:cubicBezTo>
                  <a:cubicBezTo>
                    <a:pt x="37795" y="2548"/>
                    <a:pt x="37816" y="2545"/>
                    <a:pt x="37846" y="2545"/>
                  </a:cubicBezTo>
                  <a:close/>
                  <a:moveTo>
                    <a:pt x="34384" y="4836"/>
                  </a:moveTo>
                  <a:cubicBezTo>
                    <a:pt x="34302" y="4975"/>
                    <a:pt x="34200" y="5093"/>
                    <a:pt x="34060" y="5173"/>
                  </a:cubicBezTo>
                  <a:cubicBezTo>
                    <a:pt x="33934" y="5278"/>
                    <a:pt x="33849" y="5425"/>
                    <a:pt x="33723" y="5530"/>
                  </a:cubicBezTo>
                  <a:cubicBezTo>
                    <a:pt x="33597" y="5635"/>
                    <a:pt x="33429" y="5656"/>
                    <a:pt x="33303" y="5740"/>
                  </a:cubicBezTo>
                  <a:cubicBezTo>
                    <a:pt x="33408" y="5551"/>
                    <a:pt x="33618" y="5425"/>
                    <a:pt x="33723" y="5236"/>
                  </a:cubicBezTo>
                  <a:cubicBezTo>
                    <a:pt x="33849" y="5068"/>
                    <a:pt x="34123" y="5026"/>
                    <a:pt x="34228" y="4836"/>
                  </a:cubicBezTo>
                  <a:close/>
                  <a:moveTo>
                    <a:pt x="32987" y="5972"/>
                  </a:moveTo>
                  <a:cubicBezTo>
                    <a:pt x="33008" y="6074"/>
                    <a:pt x="32928" y="6077"/>
                    <a:pt x="32846" y="6077"/>
                  </a:cubicBezTo>
                  <a:lnTo>
                    <a:pt x="32846" y="6077"/>
                  </a:lnTo>
                  <a:cubicBezTo>
                    <a:pt x="32869" y="6007"/>
                    <a:pt x="32911" y="5972"/>
                    <a:pt x="32987" y="5972"/>
                  </a:cubicBezTo>
                  <a:close/>
                  <a:moveTo>
                    <a:pt x="44322" y="608"/>
                  </a:moveTo>
                  <a:cubicBezTo>
                    <a:pt x="44478" y="608"/>
                    <a:pt x="44628" y="649"/>
                    <a:pt x="44761" y="716"/>
                  </a:cubicBezTo>
                  <a:cubicBezTo>
                    <a:pt x="44971" y="821"/>
                    <a:pt x="45203" y="884"/>
                    <a:pt x="45434" y="884"/>
                  </a:cubicBezTo>
                  <a:cubicBezTo>
                    <a:pt x="45539" y="884"/>
                    <a:pt x="45623" y="968"/>
                    <a:pt x="45749" y="968"/>
                  </a:cubicBezTo>
                  <a:cubicBezTo>
                    <a:pt x="45917" y="1115"/>
                    <a:pt x="46128" y="1220"/>
                    <a:pt x="46359" y="1241"/>
                  </a:cubicBezTo>
                  <a:cubicBezTo>
                    <a:pt x="46527" y="1304"/>
                    <a:pt x="46695" y="1388"/>
                    <a:pt x="46842" y="1515"/>
                  </a:cubicBezTo>
                  <a:cubicBezTo>
                    <a:pt x="47137" y="1725"/>
                    <a:pt x="47410" y="1935"/>
                    <a:pt x="47683" y="2166"/>
                  </a:cubicBezTo>
                  <a:cubicBezTo>
                    <a:pt x="47810" y="2292"/>
                    <a:pt x="47936" y="2398"/>
                    <a:pt x="48041" y="2524"/>
                  </a:cubicBezTo>
                  <a:cubicBezTo>
                    <a:pt x="48083" y="2566"/>
                    <a:pt x="48125" y="2608"/>
                    <a:pt x="48146" y="2629"/>
                  </a:cubicBezTo>
                  <a:cubicBezTo>
                    <a:pt x="48524" y="2965"/>
                    <a:pt x="48819" y="3365"/>
                    <a:pt x="49050" y="3806"/>
                  </a:cubicBezTo>
                  <a:cubicBezTo>
                    <a:pt x="49134" y="3953"/>
                    <a:pt x="49239" y="4080"/>
                    <a:pt x="49323" y="4227"/>
                  </a:cubicBezTo>
                  <a:cubicBezTo>
                    <a:pt x="49492" y="4521"/>
                    <a:pt x="49639" y="4857"/>
                    <a:pt x="49786" y="5152"/>
                  </a:cubicBezTo>
                  <a:cubicBezTo>
                    <a:pt x="49954" y="5446"/>
                    <a:pt x="50059" y="5782"/>
                    <a:pt x="50185" y="6077"/>
                  </a:cubicBezTo>
                  <a:cubicBezTo>
                    <a:pt x="50227" y="6140"/>
                    <a:pt x="50248" y="6203"/>
                    <a:pt x="50290" y="6266"/>
                  </a:cubicBezTo>
                  <a:cubicBezTo>
                    <a:pt x="50438" y="6560"/>
                    <a:pt x="50543" y="6876"/>
                    <a:pt x="50606" y="7212"/>
                  </a:cubicBezTo>
                  <a:cubicBezTo>
                    <a:pt x="50606" y="7254"/>
                    <a:pt x="50606" y="7296"/>
                    <a:pt x="50606" y="7338"/>
                  </a:cubicBezTo>
                  <a:cubicBezTo>
                    <a:pt x="50501" y="7254"/>
                    <a:pt x="50459" y="7128"/>
                    <a:pt x="50480" y="7002"/>
                  </a:cubicBezTo>
                  <a:cubicBezTo>
                    <a:pt x="50333" y="6855"/>
                    <a:pt x="50227" y="6644"/>
                    <a:pt x="50227" y="6434"/>
                  </a:cubicBezTo>
                  <a:cubicBezTo>
                    <a:pt x="50185" y="6182"/>
                    <a:pt x="50080" y="5951"/>
                    <a:pt x="49912" y="5761"/>
                  </a:cubicBezTo>
                  <a:cubicBezTo>
                    <a:pt x="49807" y="5614"/>
                    <a:pt x="49702" y="5446"/>
                    <a:pt x="49660" y="5257"/>
                  </a:cubicBezTo>
                  <a:cubicBezTo>
                    <a:pt x="49597" y="5005"/>
                    <a:pt x="49471" y="4794"/>
                    <a:pt x="49323" y="4584"/>
                  </a:cubicBezTo>
                  <a:cubicBezTo>
                    <a:pt x="49092" y="4248"/>
                    <a:pt x="48861" y="3890"/>
                    <a:pt x="48672" y="3533"/>
                  </a:cubicBezTo>
                  <a:cubicBezTo>
                    <a:pt x="48335" y="3091"/>
                    <a:pt x="47978" y="2692"/>
                    <a:pt x="47578" y="2334"/>
                  </a:cubicBezTo>
                  <a:cubicBezTo>
                    <a:pt x="47536" y="2271"/>
                    <a:pt x="47473" y="2292"/>
                    <a:pt x="47410" y="2271"/>
                  </a:cubicBezTo>
                  <a:cubicBezTo>
                    <a:pt x="47284" y="2187"/>
                    <a:pt x="47200" y="2082"/>
                    <a:pt x="47116" y="1956"/>
                  </a:cubicBezTo>
                  <a:cubicBezTo>
                    <a:pt x="47095" y="1914"/>
                    <a:pt x="47074" y="1851"/>
                    <a:pt x="47032" y="1851"/>
                  </a:cubicBezTo>
                  <a:cubicBezTo>
                    <a:pt x="46885" y="1809"/>
                    <a:pt x="46779" y="1683"/>
                    <a:pt x="46632" y="1641"/>
                  </a:cubicBezTo>
                  <a:cubicBezTo>
                    <a:pt x="46380" y="1536"/>
                    <a:pt x="46149" y="1409"/>
                    <a:pt x="45896" y="1325"/>
                  </a:cubicBezTo>
                  <a:cubicBezTo>
                    <a:pt x="45707" y="1283"/>
                    <a:pt x="45476" y="1262"/>
                    <a:pt x="45350" y="1073"/>
                  </a:cubicBezTo>
                  <a:cubicBezTo>
                    <a:pt x="45308" y="1010"/>
                    <a:pt x="45245" y="989"/>
                    <a:pt x="45161" y="989"/>
                  </a:cubicBezTo>
                  <a:cubicBezTo>
                    <a:pt x="44915" y="989"/>
                    <a:pt x="44685" y="916"/>
                    <a:pt x="44432" y="916"/>
                  </a:cubicBezTo>
                  <a:cubicBezTo>
                    <a:pt x="44381" y="916"/>
                    <a:pt x="44330" y="919"/>
                    <a:pt x="44278" y="926"/>
                  </a:cubicBezTo>
                  <a:cubicBezTo>
                    <a:pt x="44232" y="931"/>
                    <a:pt x="44186" y="934"/>
                    <a:pt x="44140" y="934"/>
                  </a:cubicBezTo>
                  <a:cubicBezTo>
                    <a:pt x="43870" y="934"/>
                    <a:pt x="43590" y="855"/>
                    <a:pt x="43308" y="855"/>
                  </a:cubicBezTo>
                  <a:cubicBezTo>
                    <a:pt x="43260" y="855"/>
                    <a:pt x="43211" y="857"/>
                    <a:pt x="43163" y="863"/>
                  </a:cubicBezTo>
                  <a:cubicBezTo>
                    <a:pt x="42932" y="884"/>
                    <a:pt x="42722" y="905"/>
                    <a:pt x="42511" y="968"/>
                  </a:cubicBezTo>
                  <a:cubicBezTo>
                    <a:pt x="42364" y="989"/>
                    <a:pt x="42238" y="1031"/>
                    <a:pt x="42112" y="1031"/>
                  </a:cubicBezTo>
                  <a:cubicBezTo>
                    <a:pt x="42080" y="1041"/>
                    <a:pt x="42054" y="1047"/>
                    <a:pt x="42028" y="1047"/>
                  </a:cubicBezTo>
                  <a:cubicBezTo>
                    <a:pt x="42002" y="1047"/>
                    <a:pt x="41975" y="1041"/>
                    <a:pt x="41944" y="1031"/>
                  </a:cubicBezTo>
                  <a:cubicBezTo>
                    <a:pt x="41923" y="1031"/>
                    <a:pt x="41902" y="1010"/>
                    <a:pt x="41881" y="989"/>
                  </a:cubicBezTo>
                  <a:cubicBezTo>
                    <a:pt x="41734" y="1031"/>
                    <a:pt x="41607" y="1094"/>
                    <a:pt x="41439" y="1115"/>
                  </a:cubicBezTo>
                  <a:cubicBezTo>
                    <a:pt x="41313" y="1136"/>
                    <a:pt x="41208" y="1199"/>
                    <a:pt x="41124" y="1283"/>
                  </a:cubicBezTo>
                  <a:cubicBezTo>
                    <a:pt x="41040" y="1367"/>
                    <a:pt x="40914" y="1409"/>
                    <a:pt x="40787" y="1409"/>
                  </a:cubicBezTo>
                  <a:cubicBezTo>
                    <a:pt x="40514" y="1430"/>
                    <a:pt x="40241" y="1494"/>
                    <a:pt x="39968" y="1599"/>
                  </a:cubicBezTo>
                  <a:cubicBezTo>
                    <a:pt x="39870" y="1676"/>
                    <a:pt x="39791" y="1790"/>
                    <a:pt x="39663" y="1790"/>
                  </a:cubicBezTo>
                  <a:cubicBezTo>
                    <a:pt x="39653" y="1790"/>
                    <a:pt x="39642" y="1789"/>
                    <a:pt x="39631" y="1788"/>
                  </a:cubicBezTo>
                  <a:cubicBezTo>
                    <a:pt x="39631" y="1788"/>
                    <a:pt x="39610" y="1809"/>
                    <a:pt x="39610" y="1809"/>
                  </a:cubicBezTo>
                  <a:cubicBezTo>
                    <a:pt x="39400" y="1956"/>
                    <a:pt x="39190" y="2061"/>
                    <a:pt x="38958" y="2145"/>
                  </a:cubicBezTo>
                  <a:cubicBezTo>
                    <a:pt x="38832" y="2208"/>
                    <a:pt x="38685" y="2250"/>
                    <a:pt x="38538" y="2292"/>
                  </a:cubicBezTo>
                  <a:cubicBezTo>
                    <a:pt x="38496" y="2250"/>
                    <a:pt x="38538" y="2208"/>
                    <a:pt x="38580" y="2166"/>
                  </a:cubicBezTo>
                  <a:cubicBezTo>
                    <a:pt x="38874" y="1977"/>
                    <a:pt x="39211" y="1788"/>
                    <a:pt x="39547" y="1641"/>
                  </a:cubicBezTo>
                  <a:cubicBezTo>
                    <a:pt x="39694" y="1599"/>
                    <a:pt x="39862" y="1578"/>
                    <a:pt x="40010" y="1557"/>
                  </a:cubicBezTo>
                  <a:cubicBezTo>
                    <a:pt x="40073" y="1430"/>
                    <a:pt x="40199" y="1346"/>
                    <a:pt x="40346" y="1325"/>
                  </a:cubicBezTo>
                  <a:cubicBezTo>
                    <a:pt x="40598" y="1220"/>
                    <a:pt x="40830" y="1157"/>
                    <a:pt x="41103" y="1052"/>
                  </a:cubicBezTo>
                  <a:cubicBezTo>
                    <a:pt x="41313" y="968"/>
                    <a:pt x="41523" y="905"/>
                    <a:pt x="41734" y="842"/>
                  </a:cubicBezTo>
                  <a:cubicBezTo>
                    <a:pt x="41818" y="821"/>
                    <a:pt x="41881" y="821"/>
                    <a:pt x="41944" y="821"/>
                  </a:cubicBezTo>
                  <a:cubicBezTo>
                    <a:pt x="41959" y="823"/>
                    <a:pt x="41974" y="824"/>
                    <a:pt x="41989" y="824"/>
                  </a:cubicBezTo>
                  <a:cubicBezTo>
                    <a:pt x="42121" y="824"/>
                    <a:pt x="42228" y="755"/>
                    <a:pt x="42345" y="755"/>
                  </a:cubicBezTo>
                  <a:cubicBezTo>
                    <a:pt x="42359" y="755"/>
                    <a:pt x="42372" y="756"/>
                    <a:pt x="42385" y="758"/>
                  </a:cubicBezTo>
                  <a:cubicBezTo>
                    <a:pt x="42459" y="768"/>
                    <a:pt x="42533" y="773"/>
                    <a:pt x="42606" y="773"/>
                  </a:cubicBezTo>
                  <a:cubicBezTo>
                    <a:pt x="42680" y="773"/>
                    <a:pt x="42753" y="768"/>
                    <a:pt x="42827" y="758"/>
                  </a:cubicBezTo>
                  <a:cubicBezTo>
                    <a:pt x="42921" y="710"/>
                    <a:pt x="43028" y="687"/>
                    <a:pt x="43137" y="687"/>
                  </a:cubicBezTo>
                  <a:cubicBezTo>
                    <a:pt x="43174" y="687"/>
                    <a:pt x="43211" y="689"/>
                    <a:pt x="43247" y="695"/>
                  </a:cubicBezTo>
                  <a:cubicBezTo>
                    <a:pt x="43289" y="716"/>
                    <a:pt x="43331" y="723"/>
                    <a:pt x="43374" y="723"/>
                  </a:cubicBezTo>
                  <a:cubicBezTo>
                    <a:pt x="43460" y="723"/>
                    <a:pt x="43549" y="695"/>
                    <a:pt x="43647" y="695"/>
                  </a:cubicBezTo>
                  <a:cubicBezTo>
                    <a:pt x="43681" y="700"/>
                    <a:pt x="43716" y="703"/>
                    <a:pt x="43752" y="703"/>
                  </a:cubicBezTo>
                  <a:cubicBezTo>
                    <a:pt x="43850" y="703"/>
                    <a:pt x="43954" y="683"/>
                    <a:pt x="44046" y="653"/>
                  </a:cubicBezTo>
                  <a:cubicBezTo>
                    <a:pt x="44139" y="622"/>
                    <a:pt x="44231" y="608"/>
                    <a:pt x="44322" y="608"/>
                  </a:cubicBezTo>
                  <a:close/>
                  <a:moveTo>
                    <a:pt x="50606" y="7338"/>
                  </a:moveTo>
                  <a:lnTo>
                    <a:pt x="50606" y="7338"/>
                  </a:lnTo>
                  <a:cubicBezTo>
                    <a:pt x="50711" y="7359"/>
                    <a:pt x="50669" y="7443"/>
                    <a:pt x="50648" y="7528"/>
                  </a:cubicBezTo>
                  <a:cubicBezTo>
                    <a:pt x="50585" y="7464"/>
                    <a:pt x="50606" y="7401"/>
                    <a:pt x="50606" y="7338"/>
                  </a:cubicBezTo>
                  <a:close/>
                  <a:moveTo>
                    <a:pt x="32794" y="6095"/>
                  </a:moveTo>
                  <a:cubicBezTo>
                    <a:pt x="32806" y="6095"/>
                    <a:pt x="32817" y="6095"/>
                    <a:pt x="32828" y="6096"/>
                  </a:cubicBezTo>
                  <a:lnTo>
                    <a:pt x="32828" y="6096"/>
                  </a:lnTo>
                  <a:cubicBezTo>
                    <a:pt x="32680" y="6335"/>
                    <a:pt x="32435" y="6440"/>
                    <a:pt x="32231" y="6644"/>
                  </a:cubicBezTo>
                  <a:cubicBezTo>
                    <a:pt x="32189" y="6666"/>
                    <a:pt x="32146" y="6729"/>
                    <a:pt x="32083" y="6771"/>
                  </a:cubicBezTo>
                  <a:cubicBezTo>
                    <a:pt x="31936" y="6981"/>
                    <a:pt x="31747" y="7170"/>
                    <a:pt x="31537" y="7338"/>
                  </a:cubicBezTo>
                  <a:cubicBezTo>
                    <a:pt x="31327" y="7506"/>
                    <a:pt x="31053" y="7654"/>
                    <a:pt x="30927" y="7927"/>
                  </a:cubicBezTo>
                  <a:cubicBezTo>
                    <a:pt x="30654" y="7948"/>
                    <a:pt x="30507" y="8179"/>
                    <a:pt x="30338" y="8326"/>
                  </a:cubicBezTo>
                  <a:cubicBezTo>
                    <a:pt x="30107" y="8516"/>
                    <a:pt x="29918" y="8726"/>
                    <a:pt x="29708" y="8936"/>
                  </a:cubicBezTo>
                  <a:cubicBezTo>
                    <a:pt x="29476" y="9167"/>
                    <a:pt x="29224" y="9378"/>
                    <a:pt x="28951" y="9588"/>
                  </a:cubicBezTo>
                  <a:cubicBezTo>
                    <a:pt x="28825" y="9693"/>
                    <a:pt x="28677" y="9840"/>
                    <a:pt x="28572" y="9945"/>
                  </a:cubicBezTo>
                  <a:cubicBezTo>
                    <a:pt x="28467" y="10050"/>
                    <a:pt x="28362" y="10156"/>
                    <a:pt x="28257" y="10261"/>
                  </a:cubicBezTo>
                  <a:cubicBezTo>
                    <a:pt x="28068" y="10429"/>
                    <a:pt x="27900" y="10618"/>
                    <a:pt x="27689" y="10786"/>
                  </a:cubicBezTo>
                  <a:cubicBezTo>
                    <a:pt x="27374" y="11039"/>
                    <a:pt x="27122" y="11333"/>
                    <a:pt x="26890" y="11669"/>
                  </a:cubicBezTo>
                  <a:cubicBezTo>
                    <a:pt x="26743" y="11901"/>
                    <a:pt x="26491" y="12069"/>
                    <a:pt x="26218" y="12132"/>
                  </a:cubicBezTo>
                  <a:cubicBezTo>
                    <a:pt x="26218" y="12174"/>
                    <a:pt x="26197" y="12195"/>
                    <a:pt x="26155" y="12195"/>
                  </a:cubicBezTo>
                  <a:lnTo>
                    <a:pt x="26155" y="12300"/>
                  </a:lnTo>
                  <a:cubicBezTo>
                    <a:pt x="25986" y="12342"/>
                    <a:pt x="25923" y="12510"/>
                    <a:pt x="25818" y="12636"/>
                  </a:cubicBezTo>
                  <a:cubicBezTo>
                    <a:pt x="25755" y="12721"/>
                    <a:pt x="25671" y="12826"/>
                    <a:pt x="25566" y="12889"/>
                  </a:cubicBezTo>
                  <a:cubicBezTo>
                    <a:pt x="25314" y="13078"/>
                    <a:pt x="25103" y="13330"/>
                    <a:pt x="24956" y="13604"/>
                  </a:cubicBezTo>
                  <a:cubicBezTo>
                    <a:pt x="24704" y="13772"/>
                    <a:pt x="24473" y="13982"/>
                    <a:pt x="24283" y="14234"/>
                  </a:cubicBezTo>
                  <a:cubicBezTo>
                    <a:pt x="24157" y="14487"/>
                    <a:pt x="23947" y="14676"/>
                    <a:pt x="23674" y="14760"/>
                  </a:cubicBezTo>
                  <a:cubicBezTo>
                    <a:pt x="23611" y="14781"/>
                    <a:pt x="23569" y="14823"/>
                    <a:pt x="23526" y="14865"/>
                  </a:cubicBezTo>
                  <a:cubicBezTo>
                    <a:pt x="23232" y="15159"/>
                    <a:pt x="22917" y="15454"/>
                    <a:pt x="22622" y="15769"/>
                  </a:cubicBezTo>
                  <a:cubicBezTo>
                    <a:pt x="22538" y="15853"/>
                    <a:pt x="22475" y="16000"/>
                    <a:pt x="22370" y="16063"/>
                  </a:cubicBezTo>
                  <a:cubicBezTo>
                    <a:pt x="22244" y="16126"/>
                    <a:pt x="22139" y="16211"/>
                    <a:pt x="22034" y="16316"/>
                  </a:cubicBezTo>
                  <a:cubicBezTo>
                    <a:pt x="21908" y="16421"/>
                    <a:pt x="21802" y="16547"/>
                    <a:pt x="21739" y="16694"/>
                  </a:cubicBezTo>
                  <a:cubicBezTo>
                    <a:pt x="21403" y="16904"/>
                    <a:pt x="21214" y="17241"/>
                    <a:pt x="20898" y="17472"/>
                  </a:cubicBezTo>
                  <a:cubicBezTo>
                    <a:pt x="20541" y="17724"/>
                    <a:pt x="20226" y="17998"/>
                    <a:pt x="19931" y="18313"/>
                  </a:cubicBezTo>
                  <a:cubicBezTo>
                    <a:pt x="19868" y="18376"/>
                    <a:pt x="19805" y="18439"/>
                    <a:pt x="19763" y="18523"/>
                  </a:cubicBezTo>
                  <a:cubicBezTo>
                    <a:pt x="19721" y="18586"/>
                    <a:pt x="19616" y="18607"/>
                    <a:pt x="19574" y="18670"/>
                  </a:cubicBezTo>
                  <a:cubicBezTo>
                    <a:pt x="19322" y="18944"/>
                    <a:pt x="19027" y="19175"/>
                    <a:pt x="18691" y="19364"/>
                  </a:cubicBezTo>
                  <a:cubicBezTo>
                    <a:pt x="18649" y="19406"/>
                    <a:pt x="18607" y="19448"/>
                    <a:pt x="18565" y="19490"/>
                  </a:cubicBezTo>
                  <a:cubicBezTo>
                    <a:pt x="18228" y="19827"/>
                    <a:pt x="17871" y="20121"/>
                    <a:pt x="17471" y="20352"/>
                  </a:cubicBezTo>
                  <a:cubicBezTo>
                    <a:pt x="17135" y="20563"/>
                    <a:pt x="16841" y="20815"/>
                    <a:pt x="16504" y="21025"/>
                  </a:cubicBezTo>
                  <a:cubicBezTo>
                    <a:pt x="16294" y="21151"/>
                    <a:pt x="16084" y="21277"/>
                    <a:pt x="15874" y="21404"/>
                  </a:cubicBezTo>
                  <a:lnTo>
                    <a:pt x="15830" y="21404"/>
                  </a:lnTo>
                  <a:cubicBezTo>
                    <a:pt x="16036" y="21182"/>
                    <a:pt x="16281" y="20998"/>
                    <a:pt x="16525" y="20815"/>
                  </a:cubicBezTo>
                  <a:cubicBezTo>
                    <a:pt x="16757" y="20689"/>
                    <a:pt x="16967" y="20542"/>
                    <a:pt x="17156" y="20373"/>
                  </a:cubicBezTo>
                  <a:cubicBezTo>
                    <a:pt x="17303" y="20247"/>
                    <a:pt x="17492" y="20142"/>
                    <a:pt x="17682" y="20079"/>
                  </a:cubicBezTo>
                  <a:cubicBezTo>
                    <a:pt x="17808" y="20037"/>
                    <a:pt x="17913" y="19974"/>
                    <a:pt x="17997" y="19890"/>
                  </a:cubicBezTo>
                  <a:cubicBezTo>
                    <a:pt x="18165" y="19722"/>
                    <a:pt x="18397" y="19659"/>
                    <a:pt x="18481" y="19427"/>
                  </a:cubicBezTo>
                  <a:cubicBezTo>
                    <a:pt x="18481" y="19406"/>
                    <a:pt x="18502" y="19385"/>
                    <a:pt x="18523" y="19385"/>
                  </a:cubicBezTo>
                  <a:cubicBezTo>
                    <a:pt x="18754" y="19238"/>
                    <a:pt x="18964" y="19070"/>
                    <a:pt x="19153" y="18902"/>
                  </a:cubicBezTo>
                  <a:cubicBezTo>
                    <a:pt x="19406" y="18712"/>
                    <a:pt x="19658" y="18523"/>
                    <a:pt x="19868" y="18292"/>
                  </a:cubicBezTo>
                  <a:cubicBezTo>
                    <a:pt x="19952" y="18187"/>
                    <a:pt x="20036" y="18061"/>
                    <a:pt x="20100" y="17935"/>
                  </a:cubicBezTo>
                  <a:cubicBezTo>
                    <a:pt x="20226" y="17872"/>
                    <a:pt x="20352" y="17787"/>
                    <a:pt x="20457" y="17703"/>
                  </a:cubicBezTo>
                  <a:lnTo>
                    <a:pt x="21004" y="17178"/>
                  </a:lnTo>
                  <a:cubicBezTo>
                    <a:pt x="21172" y="16988"/>
                    <a:pt x="21361" y="16820"/>
                    <a:pt x="21550" y="16652"/>
                  </a:cubicBezTo>
                  <a:cubicBezTo>
                    <a:pt x="21739" y="16463"/>
                    <a:pt x="21866" y="16232"/>
                    <a:pt x="22076" y="16063"/>
                  </a:cubicBezTo>
                  <a:cubicBezTo>
                    <a:pt x="22139" y="16021"/>
                    <a:pt x="22223" y="15937"/>
                    <a:pt x="22307" y="15895"/>
                  </a:cubicBezTo>
                  <a:cubicBezTo>
                    <a:pt x="22433" y="15811"/>
                    <a:pt x="22559" y="15706"/>
                    <a:pt x="22622" y="15580"/>
                  </a:cubicBezTo>
                  <a:cubicBezTo>
                    <a:pt x="22686" y="15475"/>
                    <a:pt x="22770" y="15391"/>
                    <a:pt x="22896" y="15349"/>
                  </a:cubicBezTo>
                  <a:cubicBezTo>
                    <a:pt x="22938" y="15328"/>
                    <a:pt x="22959" y="15307"/>
                    <a:pt x="22980" y="15264"/>
                  </a:cubicBezTo>
                  <a:cubicBezTo>
                    <a:pt x="23295" y="14907"/>
                    <a:pt x="23695" y="14613"/>
                    <a:pt x="24031" y="14276"/>
                  </a:cubicBezTo>
                  <a:cubicBezTo>
                    <a:pt x="24220" y="14087"/>
                    <a:pt x="24388" y="13898"/>
                    <a:pt x="24599" y="13730"/>
                  </a:cubicBezTo>
                  <a:cubicBezTo>
                    <a:pt x="24725" y="13604"/>
                    <a:pt x="24830" y="13435"/>
                    <a:pt x="24956" y="13309"/>
                  </a:cubicBezTo>
                  <a:cubicBezTo>
                    <a:pt x="25145" y="13162"/>
                    <a:pt x="25272" y="12952"/>
                    <a:pt x="25482" y="12826"/>
                  </a:cubicBezTo>
                  <a:cubicBezTo>
                    <a:pt x="25629" y="12742"/>
                    <a:pt x="25692" y="12531"/>
                    <a:pt x="25839" y="12426"/>
                  </a:cubicBezTo>
                  <a:cubicBezTo>
                    <a:pt x="25923" y="12321"/>
                    <a:pt x="26049" y="12258"/>
                    <a:pt x="26155" y="12195"/>
                  </a:cubicBezTo>
                  <a:cubicBezTo>
                    <a:pt x="26155" y="12153"/>
                    <a:pt x="26197" y="12132"/>
                    <a:pt x="26218" y="12132"/>
                  </a:cubicBezTo>
                  <a:cubicBezTo>
                    <a:pt x="26365" y="11880"/>
                    <a:pt x="26575" y="11648"/>
                    <a:pt x="26827" y="11501"/>
                  </a:cubicBezTo>
                  <a:cubicBezTo>
                    <a:pt x="27017" y="11249"/>
                    <a:pt x="27227" y="11018"/>
                    <a:pt x="27458" y="10786"/>
                  </a:cubicBezTo>
                  <a:cubicBezTo>
                    <a:pt x="27647" y="10534"/>
                    <a:pt x="27879" y="10324"/>
                    <a:pt x="28131" y="10177"/>
                  </a:cubicBezTo>
                  <a:cubicBezTo>
                    <a:pt x="28299" y="10050"/>
                    <a:pt x="28467" y="9924"/>
                    <a:pt x="28614" y="9777"/>
                  </a:cubicBezTo>
                  <a:cubicBezTo>
                    <a:pt x="28951" y="9462"/>
                    <a:pt x="29266" y="9146"/>
                    <a:pt x="29581" y="8810"/>
                  </a:cubicBezTo>
                  <a:cubicBezTo>
                    <a:pt x="29750" y="8642"/>
                    <a:pt x="29939" y="8474"/>
                    <a:pt x="30149" y="8326"/>
                  </a:cubicBezTo>
                  <a:cubicBezTo>
                    <a:pt x="30338" y="8179"/>
                    <a:pt x="30486" y="7969"/>
                    <a:pt x="30696" y="7843"/>
                  </a:cubicBezTo>
                  <a:cubicBezTo>
                    <a:pt x="30843" y="7717"/>
                    <a:pt x="30969" y="7549"/>
                    <a:pt x="31158" y="7506"/>
                  </a:cubicBezTo>
                  <a:cubicBezTo>
                    <a:pt x="31327" y="7254"/>
                    <a:pt x="31516" y="7023"/>
                    <a:pt x="31747" y="6855"/>
                  </a:cubicBezTo>
                  <a:cubicBezTo>
                    <a:pt x="31999" y="6687"/>
                    <a:pt x="32231" y="6476"/>
                    <a:pt x="32441" y="6266"/>
                  </a:cubicBezTo>
                  <a:cubicBezTo>
                    <a:pt x="32535" y="6172"/>
                    <a:pt x="32663" y="6095"/>
                    <a:pt x="32794" y="6095"/>
                  </a:cubicBezTo>
                  <a:close/>
                  <a:moveTo>
                    <a:pt x="43689" y="1"/>
                  </a:moveTo>
                  <a:cubicBezTo>
                    <a:pt x="43648" y="42"/>
                    <a:pt x="43581" y="65"/>
                    <a:pt x="43510" y="65"/>
                  </a:cubicBezTo>
                  <a:cubicBezTo>
                    <a:pt x="43472" y="65"/>
                    <a:pt x="43432" y="58"/>
                    <a:pt x="43395" y="43"/>
                  </a:cubicBezTo>
                  <a:cubicBezTo>
                    <a:pt x="43384" y="32"/>
                    <a:pt x="43373" y="27"/>
                    <a:pt x="43363" y="27"/>
                  </a:cubicBezTo>
                  <a:cubicBezTo>
                    <a:pt x="43352" y="27"/>
                    <a:pt x="43342" y="32"/>
                    <a:pt x="43331" y="43"/>
                  </a:cubicBezTo>
                  <a:cubicBezTo>
                    <a:pt x="43245" y="67"/>
                    <a:pt x="43159" y="78"/>
                    <a:pt x="43077" y="78"/>
                  </a:cubicBezTo>
                  <a:cubicBezTo>
                    <a:pt x="43019" y="78"/>
                    <a:pt x="42963" y="73"/>
                    <a:pt x="42911" y="64"/>
                  </a:cubicBezTo>
                  <a:cubicBezTo>
                    <a:pt x="42892" y="62"/>
                    <a:pt x="42874" y="60"/>
                    <a:pt x="42857" y="60"/>
                  </a:cubicBezTo>
                  <a:cubicBezTo>
                    <a:pt x="42719" y="60"/>
                    <a:pt x="42621" y="127"/>
                    <a:pt x="42490" y="127"/>
                  </a:cubicBezTo>
                  <a:cubicBezTo>
                    <a:pt x="42301" y="127"/>
                    <a:pt x="42133" y="169"/>
                    <a:pt x="41965" y="253"/>
                  </a:cubicBezTo>
                  <a:cubicBezTo>
                    <a:pt x="41924" y="212"/>
                    <a:pt x="41866" y="189"/>
                    <a:pt x="41801" y="189"/>
                  </a:cubicBezTo>
                  <a:cubicBezTo>
                    <a:pt x="41766" y="189"/>
                    <a:pt x="41729" y="196"/>
                    <a:pt x="41692" y="211"/>
                  </a:cubicBezTo>
                  <a:cubicBezTo>
                    <a:pt x="41615" y="242"/>
                    <a:pt x="41526" y="261"/>
                    <a:pt x="41435" y="261"/>
                  </a:cubicBezTo>
                  <a:cubicBezTo>
                    <a:pt x="41402" y="261"/>
                    <a:pt x="41368" y="259"/>
                    <a:pt x="41334" y="253"/>
                  </a:cubicBezTo>
                  <a:cubicBezTo>
                    <a:pt x="41187" y="358"/>
                    <a:pt x="41019" y="400"/>
                    <a:pt x="40872" y="400"/>
                  </a:cubicBezTo>
                  <a:cubicBezTo>
                    <a:pt x="40830" y="463"/>
                    <a:pt x="40787" y="526"/>
                    <a:pt x="40703" y="568"/>
                  </a:cubicBezTo>
                  <a:cubicBezTo>
                    <a:pt x="40577" y="632"/>
                    <a:pt x="40451" y="674"/>
                    <a:pt x="40304" y="674"/>
                  </a:cubicBezTo>
                  <a:cubicBezTo>
                    <a:pt x="39989" y="716"/>
                    <a:pt x="39673" y="821"/>
                    <a:pt x="39400" y="1010"/>
                  </a:cubicBezTo>
                  <a:cubicBezTo>
                    <a:pt x="39253" y="1094"/>
                    <a:pt x="39127" y="1178"/>
                    <a:pt x="38979" y="1241"/>
                  </a:cubicBezTo>
                  <a:cubicBezTo>
                    <a:pt x="38769" y="1346"/>
                    <a:pt x="38538" y="1451"/>
                    <a:pt x="38328" y="1536"/>
                  </a:cubicBezTo>
                  <a:cubicBezTo>
                    <a:pt x="38296" y="1504"/>
                    <a:pt x="38259" y="1488"/>
                    <a:pt x="38223" y="1488"/>
                  </a:cubicBezTo>
                  <a:cubicBezTo>
                    <a:pt x="38186" y="1488"/>
                    <a:pt x="38149" y="1504"/>
                    <a:pt x="38117" y="1536"/>
                  </a:cubicBezTo>
                  <a:cubicBezTo>
                    <a:pt x="38075" y="1557"/>
                    <a:pt x="38033" y="1620"/>
                    <a:pt x="37991" y="1620"/>
                  </a:cubicBezTo>
                  <a:cubicBezTo>
                    <a:pt x="37676" y="1662"/>
                    <a:pt x="37487" y="1935"/>
                    <a:pt x="37192" y="2019"/>
                  </a:cubicBezTo>
                  <a:cubicBezTo>
                    <a:pt x="37171" y="2019"/>
                    <a:pt x="37150" y="2040"/>
                    <a:pt x="37150" y="2082"/>
                  </a:cubicBezTo>
                  <a:cubicBezTo>
                    <a:pt x="37108" y="2187"/>
                    <a:pt x="37024" y="2208"/>
                    <a:pt x="36940" y="2229"/>
                  </a:cubicBezTo>
                  <a:cubicBezTo>
                    <a:pt x="36877" y="2229"/>
                    <a:pt x="36793" y="2271"/>
                    <a:pt x="36751" y="2313"/>
                  </a:cubicBezTo>
                  <a:cubicBezTo>
                    <a:pt x="36499" y="2440"/>
                    <a:pt x="36267" y="2587"/>
                    <a:pt x="36036" y="2755"/>
                  </a:cubicBezTo>
                  <a:cubicBezTo>
                    <a:pt x="35952" y="2818"/>
                    <a:pt x="35889" y="2923"/>
                    <a:pt x="35805" y="2965"/>
                  </a:cubicBezTo>
                  <a:cubicBezTo>
                    <a:pt x="35426" y="3133"/>
                    <a:pt x="35111" y="3449"/>
                    <a:pt x="34753" y="3659"/>
                  </a:cubicBezTo>
                  <a:cubicBezTo>
                    <a:pt x="34543" y="3764"/>
                    <a:pt x="34354" y="3911"/>
                    <a:pt x="34186" y="4080"/>
                  </a:cubicBezTo>
                  <a:cubicBezTo>
                    <a:pt x="34081" y="4185"/>
                    <a:pt x="33955" y="4248"/>
                    <a:pt x="33807" y="4269"/>
                  </a:cubicBezTo>
                  <a:cubicBezTo>
                    <a:pt x="33660" y="4500"/>
                    <a:pt x="33387" y="4605"/>
                    <a:pt x="33282" y="4857"/>
                  </a:cubicBezTo>
                  <a:cubicBezTo>
                    <a:pt x="33114" y="4920"/>
                    <a:pt x="32945" y="5005"/>
                    <a:pt x="32798" y="5110"/>
                  </a:cubicBezTo>
                  <a:cubicBezTo>
                    <a:pt x="32609" y="5236"/>
                    <a:pt x="32441" y="5383"/>
                    <a:pt x="32273" y="5551"/>
                  </a:cubicBezTo>
                  <a:cubicBezTo>
                    <a:pt x="32231" y="5614"/>
                    <a:pt x="32167" y="5677"/>
                    <a:pt x="32083" y="5698"/>
                  </a:cubicBezTo>
                  <a:cubicBezTo>
                    <a:pt x="31978" y="5740"/>
                    <a:pt x="31873" y="5804"/>
                    <a:pt x="31789" y="5909"/>
                  </a:cubicBezTo>
                  <a:cubicBezTo>
                    <a:pt x="31726" y="5972"/>
                    <a:pt x="31684" y="6056"/>
                    <a:pt x="31600" y="6056"/>
                  </a:cubicBezTo>
                  <a:cubicBezTo>
                    <a:pt x="31537" y="6161"/>
                    <a:pt x="31516" y="6287"/>
                    <a:pt x="31432" y="6329"/>
                  </a:cubicBezTo>
                  <a:cubicBezTo>
                    <a:pt x="31221" y="6434"/>
                    <a:pt x="31095" y="6623"/>
                    <a:pt x="30906" y="6750"/>
                  </a:cubicBezTo>
                  <a:cubicBezTo>
                    <a:pt x="30780" y="6834"/>
                    <a:pt x="30570" y="6897"/>
                    <a:pt x="30549" y="7086"/>
                  </a:cubicBezTo>
                  <a:cubicBezTo>
                    <a:pt x="30380" y="7128"/>
                    <a:pt x="30233" y="7233"/>
                    <a:pt x="30149" y="7401"/>
                  </a:cubicBezTo>
                  <a:cubicBezTo>
                    <a:pt x="30065" y="7443"/>
                    <a:pt x="29981" y="7485"/>
                    <a:pt x="29897" y="7549"/>
                  </a:cubicBezTo>
                  <a:cubicBezTo>
                    <a:pt x="29834" y="7717"/>
                    <a:pt x="29708" y="7864"/>
                    <a:pt x="29539" y="7948"/>
                  </a:cubicBezTo>
                  <a:cubicBezTo>
                    <a:pt x="29455" y="7990"/>
                    <a:pt x="29371" y="8074"/>
                    <a:pt x="29308" y="8137"/>
                  </a:cubicBezTo>
                  <a:cubicBezTo>
                    <a:pt x="29119" y="8326"/>
                    <a:pt x="28930" y="8537"/>
                    <a:pt x="28719" y="8726"/>
                  </a:cubicBezTo>
                  <a:cubicBezTo>
                    <a:pt x="28467" y="8957"/>
                    <a:pt x="28110" y="9104"/>
                    <a:pt x="27942" y="9441"/>
                  </a:cubicBezTo>
                  <a:cubicBezTo>
                    <a:pt x="27584" y="9714"/>
                    <a:pt x="27248" y="10029"/>
                    <a:pt x="26953" y="10387"/>
                  </a:cubicBezTo>
                  <a:cubicBezTo>
                    <a:pt x="26953" y="10387"/>
                    <a:pt x="26932" y="10387"/>
                    <a:pt x="26932" y="10408"/>
                  </a:cubicBezTo>
                  <a:cubicBezTo>
                    <a:pt x="26764" y="10534"/>
                    <a:pt x="26617" y="10702"/>
                    <a:pt x="26470" y="10870"/>
                  </a:cubicBezTo>
                  <a:cubicBezTo>
                    <a:pt x="26365" y="10976"/>
                    <a:pt x="26239" y="11081"/>
                    <a:pt x="26218" y="11186"/>
                  </a:cubicBezTo>
                  <a:cubicBezTo>
                    <a:pt x="26049" y="11354"/>
                    <a:pt x="25881" y="11480"/>
                    <a:pt x="25692" y="11585"/>
                  </a:cubicBezTo>
                  <a:cubicBezTo>
                    <a:pt x="25545" y="11690"/>
                    <a:pt x="25440" y="11838"/>
                    <a:pt x="25314" y="11964"/>
                  </a:cubicBezTo>
                  <a:cubicBezTo>
                    <a:pt x="25208" y="12027"/>
                    <a:pt x="25250" y="12132"/>
                    <a:pt x="25208" y="12174"/>
                  </a:cubicBezTo>
                  <a:cubicBezTo>
                    <a:pt x="24977" y="12342"/>
                    <a:pt x="24746" y="12531"/>
                    <a:pt x="24557" y="12742"/>
                  </a:cubicBezTo>
                  <a:cubicBezTo>
                    <a:pt x="24452" y="12931"/>
                    <a:pt x="24283" y="13099"/>
                    <a:pt x="24115" y="13246"/>
                  </a:cubicBezTo>
                  <a:cubicBezTo>
                    <a:pt x="23905" y="13372"/>
                    <a:pt x="23737" y="13562"/>
                    <a:pt x="23632" y="13793"/>
                  </a:cubicBezTo>
                  <a:cubicBezTo>
                    <a:pt x="23548" y="13940"/>
                    <a:pt x="23421" y="14066"/>
                    <a:pt x="23274" y="14129"/>
                  </a:cubicBezTo>
                  <a:cubicBezTo>
                    <a:pt x="23258" y="14140"/>
                    <a:pt x="23246" y="14144"/>
                    <a:pt x="23235" y="14144"/>
                  </a:cubicBezTo>
                  <a:cubicBezTo>
                    <a:pt x="23213" y="14144"/>
                    <a:pt x="23200" y="14125"/>
                    <a:pt x="23173" y="14125"/>
                  </a:cubicBezTo>
                  <a:cubicBezTo>
                    <a:pt x="23166" y="14125"/>
                    <a:pt x="23158" y="14126"/>
                    <a:pt x="23148" y="14129"/>
                  </a:cubicBezTo>
                  <a:cubicBezTo>
                    <a:pt x="22980" y="14276"/>
                    <a:pt x="22833" y="14445"/>
                    <a:pt x="22686" y="14613"/>
                  </a:cubicBezTo>
                  <a:cubicBezTo>
                    <a:pt x="22538" y="14760"/>
                    <a:pt x="22370" y="14928"/>
                    <a:pt x="22223" y="15075"/>
                  </a:cubicBezTo>
                  <a:cubicBezTo>
                    <a:pt x="22034" y="15243"/>
                    <a:pt x="21866" y="15412"/>
                    <a:pt x="21697" y="15601"/>
                  </a:cubicBezTo>
                  <a:cubicBezTo>
                    <a:pt x="21424" y="15832"/>
                    <a:pt x="21172" y="16105"/>
                    <a:pt x="20962" y="16379"/>
                  </a:cubicBezTo>
                  <a:cubicBezTo>
                    <a:pt x="20814" y="16526"/>
                    <a:pt x="20646" y="16673"/>
                    <a:pt x="20478" y="16820"/>
                  </a:cubicBezTo>
                  <a:cubicBezTo>
                    <a:pt x="20142" y="17136"/>
                    <a:pt x="19700" y="17388"/>
                    <a:pt x="19427" y="17787"/>
                  </a:cubicBezTo>
                  <a:cubicBezTo>
                    <a:pt x="19195" y="17956"/>
                    <a:pt x="18964" y="18166"/>
                    <a:pt x="18775" y="18376"/>
                  </a:cubicBezTo>
                  <a:cubicBezTo>
                    <a:pt x="18712" y="18439"/>
                    <a:pt x="18649" y="18481"/>
                    <a:pt x="18586" y="18523"/>
                  </a:cubicBezTo>
                  <a:cubicBezTo>
                    <a:pt x="18397" y="18607"/>
                    <a:pt x="18228" y="18734"/>
                    <a:pt x="18081" y="18881"/>
                  </a:cubicBezTo>
                  <a:cubicBezTo>
                    <a:pt x="17703" y="19280"/>
                    <a:pt x="17240" y="19638"/>
                    <a:pt x="16757" y="19932"/>
                  </a:cubicBezTo>
                  <a:cubicBezTo>
                    <a:pt x="16525" y="20100"/>
                    <a:pt x="16273" y="20247"/>
                    <a:pt x="16021" y="20394"/>
                  </a:cubicBezTo>
                  <a:cubicBezTo>
                    <a:pt x="15895" y="20584"/>
                    <a:pt x="15684" y="20626"/>
                    <a:pt x="15516" y="20773"/>
                  </a:cubicBezTo>
                  <a:cubicBezTo>
                    <a:pt x="15453" y="20794"/>
                    <a:pt x="15390" y="20836"/>
                    <a:pt x="15327" y="20878"/>
                  </a:cubicBezTo>
                  <a:cubicBezTo>
                    <a:pt x="15180" y="21025"/>
                    <a:pt x="15012" y="21151"/>
                    <a:pt x="14801" y="21235"/>
                  </a:cubicBezTo>
                  <a:cubicBezTo>
                    <a:pt x="14570" y="21362"/>
                    <a:pt x="14360" y="21488"/>
                    <a:pt x="14150" y="21635"/>
                  </a:cubicBezTo>
                  <a:cubicBezTo>
                    <a:pt x="13855" y="21803"/>
                    <a:pt x="13603" y="21992"/>
                    <a:pt x="13309" y="22160"/>
                  </a:cubicBezTo>
                  <a:cubicBezTo>
                    <a:pt x="12993" y="22308"/>
                    <a:pt x="12699" y="22476"/>
                    <a:pt x="12426" y="22644"/>
                  </a:cubicBezTo>
                  <a:cubicBezTo>
                    <a:pt x="12299" y="22728"/>
                    <a:pt x="12173" y="22791"/>
                    <a:pt x="12047" y="22833"/>
                  </a:cubicBezTo>
                  <a:cubicBezTo>
                    <a:pt x="11879" y="22875"/>
                    <a:pt x="11711" y="22980"/>
                    <a:pt x="11564" y="23107"/>
                  </a:cubicBezTo>
                  <a:cubicBezTo>
                    <a:pt x="11395" y="23275"/>
                    <a:pt x="11185" y="23380"/>
                    <a:pt x="10954" y="23464"/>
                  </a:cubicBezTo>
                  <a:cubicBezTo>
                    <a:pt x="10533" y="23590"/>
                    <a:pt x="10134" y="23737"/>
                    <a:pt x="9756" y="23948"/>
                  </a:cubicBezTo>
                  <a:cubicBezTo>
                    <a:pt x="9713" y="23969"/>
                    <a:pt x="9650" y="23990"/>
                    <a:pt x="9608" y="24011"/>
                  </a:cubicBezTo>
                  <a:cubicBezTo>
                    <a:pt x="9188" y="24137"/>
                    <a:pt x="8809" y="24305"/>
                    <a:pt x="8410" y="24494"/>
                  </a:cubicBezTo>
                  <a:cubicBezTo>
                    <a:pt x="8221" y="24599"/>
                    <a:pt x="8032" y="24683"/>
                    <a:pt x="7842" y="24768"/>
                  </a:cubicBezTo>
                  <a:cubicBezTo>
                    <a:pt x="7695" y="24810"/>
                    <a:pt x="7527" y="24873"/>
                    <a:pt x="7380" y="24915"/>
                  </a:cubicBezTo>
                  <a:cubicBezTo>
                    <a:pt x="7212" y="24978"/>
                    <a:pt x="7064" y="25020"/>
                    <a:pt x="6917" y="25104"/>
                  </a:cubicBezTo>
                  <a:cubicBezTo>
                    <a:pt x="6665" y="25209"/>
                    <a:pt x="6371" y="25251"/>
                    <a:pt x="6202" y="25482"/>
                  </a:cubicBezTo>
                  <a:cubicBezTo>
                    <a:pt x="6160" y="25524"/>
                    <a:pt x="6118" y="25545"/>
                    <a:pt x="6076" y="25545"/>
                  </a:cubicBezTo>
                  <a:cubicBezTo>
                    <a:pt x="5698" y="25566"/>
                    <a:pt x="5403" y="25798"/>
                    <a:pt x="5067" y="25945"/>
                  </a:cubicBezTo>
                  <a:cubicBezTo>
                    <a:pt x="4899" y="26008"/>
                    <a:pt x="4731" y="26071"/>
                    <a:pt x="4563" y="26113"/>
                  </a:cubicBezTo>
                  <a:cubicBezTo>
                    <a:pt x="4268" y="26155"/>
                    <a:pt x="3974" y="26260"/>
                    <a:pt x="3722" y="26407"/>
                  </a:cubicBezTo>
                  <a:cubicBezTo>
                    <a:pt x="3618" y="26459"/>
                    <a:pt x="3485" y="26497"/>
                    <a:pt x="3360" y="26497"/>
                  </a:cubicBezTo>
                  <a:cubicBezTo>
                    <a:pt x="3333" y="26497"/>
                    <a:pt x="3306" y="26495"/>
                    <a:pt x="3280" y="26492"/>
                  </a:cubicBezTo>
                  <a:cubicBezTo>
                    <a:pt x="3254" y="26483"/>
                    <a:pt x="3224" y="26478"/>
                    <a:pt x="3194" y="26478"/>
                  </a:cubicBezTo>
                  <a:cubicBezTo>
                    <a:pt x="3151" y="26478"/>
                    <a:pt x="3107" y="26488"/>
                    <a:pt x="3070" y="26513"/>
                  </a:cubicBezTo>
                  <a:cubicBezTo>
                    <a:pt x="2839" y="26597"/>
                    <a:pt x="2607" y="26660"/>
                    <a:pt x="2355" y="26702"/>
                  </a:cubicBezTo>
                  <a:cubicBezTo>
                    <a:pt x="2166" y="26765"/>
                    <a:pt x="1977" y="26786"/>
                    <a:pt x="1766" y="26786"/>
                  </a:cubicBezTo>
                  <a:lnTo>
                    <a:pt x="1514" y="26786"/>
                  </a:lnTo>
                  <a:lnTo>
                    <a:pt x="1283" y="26912"/>
                  </a:lnTo>
                  <a:cubicBezTo>
                    <a:pt x="1214" y="26924"/>
                    <a:pt x="1147" y="26928"/>
                    <a:pt x="1083" y="26928"/>
                  </a:cubicBezTo>
                  <a:cubicBezTo>
                    <a:pt x="1014" y="26928"/>
                    <a:pt x="949" y="26924"/>
                    <a:pt x="887" y="26924"/>
                  </a:cubicBezTo>
                  <a:cubicBezTo>
                    <a:pt x="810" y="26924"/>
                    <a:pt x="738" y="26930"/>
                    <a:pt x="673" y="26954"/>
                  </a:cubicBezTo>
                  <a:cubicBezTo>
                    <a:pt x="484" y="27017"/>
                    <a:pt x="274" y="26954"/>
                    <a:pt x="147" y="27143"/>
                  </a:cubicBezTo>
                  <a:cubicBezTo>
                    <a:pt x="195" y="27167"/>
                    <a:pt x="248" y="27170"/>
                    <a:pt x="302" y="27170"/>
                  </a:cubicBezTo>
                  <a:cubicBezTo>
                    <a:pt x="319" y="27170"/>
                    <a:pt x="337" y="27170"/>
                    <a:pt x="355" y="27170"/>
                  </a:cubicBezTo>
                  <a:cubicBezTo>
                    <a:pt x="426" y="27170"/>
                    <a:pt x="494" y="27175"/>
                    <a:pt x="547" y="27227"/>
                  </a:cubicBezTo>
                  <a:cubicBezTo>
                    <a:pt x="627" y="27234"/>
                    <a:pt x="705" y="27236"/>
                    <a:pt x="783" y="27236"/>
                  </a:cubicBezTo>
                  <a:cubicBezTo>
                    <a:pt x="970" y="27236"/>
                    <a:pt x="1153" y="27221"/>
                    <a:pt x="1346" y="27206"/>
                  </a:cubicBezTo>
                  <a:cubicBezTo>
                    <a:pt x="1535" y="27164"/>
                    <a:pt x="1703" y="27143"/>
                    <a:pt x="1892" y="27122"/>
                  </a:cubicBezTo>
                  <a:cubicBezTo>
                    <a:pt x="2133" y="27088"/>
                    <a:pt x="2359" y="27054"/>
                    <a:pt x="2594" y="27054"/>
                  </a:cubicBezTo>
                  <a:cubicBezTo>
                    <a:pt x="2647" y="27054"/>
                    <a:pt x="2700" y="27055"/>
                    <a:pt x="2754" y="27059"/>
                  </a:cubicBezTo>
                  <a:lnTo>
                    <a:pt x="2817" y="27059"/>
                  </a:lnTo>
                  <a:cubicBezTo>
                    <a:pt x="3070" y="26975"/>
                    <a:pt x="3343" y="26933"/>
                    <a:pt x="3595" y="26912"/>
                  </a:cubicBezTo>
                  <a:cubicBezTo>
                    <a:pt x="3785" y="26828"/>
                    <a:pt x="3995" y="26744"/>
                    <a:pt x="4184" y="26681"/>
                  </a:cubicBezTo>
                  <a:cubicBezTo>
                    <a:pt x="4436" y="26639"/>
                    <a:pt x="4668" y="26576"/>
                    <a:pt x="4899" y="26470"/>
                  </a:cubicBezTo>
                  <a:cubicBezTo>
                    <a:pt x="5067" y="26365"/>
                    <a:pt x="5256" y="26302"/>
                    <a:pt x="5446" y="26260"/>
                  </a:cubicBezTo>
                  <a:cubicBezTo>
                    <a:pt x="5698" y="26218"/>
                    <a:pt x="5929" y="26155"/>
                    <a:pt x="6139" y="26029"/>
                  </a:cubicBezTo>
                  <a:cubicBezTo>
                    <a:pt x="6413" y="25924"/>
                    <a:pt x="6707" y="25819"/>
                    <a:pt x="6980" y="25714"/>
                  </a:cubicBezTo>
                  <a:cubicBezTo>
                    <a:pt x="7233" y="25630"/>
                    <a:pt x="7443" y="25524"/>
                    <a:pt x="7653" y="25398"/>
                  </a:cubicBezTo>
                  <a:cubicBezTo>
                    <a:pt x="7779" y="25314"/>
                    <a:pt x="7905" y="25272"/>
                    <a:pt x="8053" y="25251"/>
                  </a:cubicBezTo>
                  <a:cubicBezTo>
                    <a:pt x="8347" y="25209"/>
                    <a:pt x="8641" y="25083"/>
                    <a:pt x="8894" y="24915"/>
                  </a:cubicBezTo>
                  <a:cubicBezTo>
                    <a:pt x="9020" y="24789"/>
                    <a:pt x="9188" y="24725"/>
                    <a:pt x="9356" y="24683"/>
                  </a:cubicBezTo>
                  <a:cubicBezTo>
                    <a:pt x="9511" y="24683"/>
                    <a:pt x="9649" y="24576"/>
                    <a:pt x="9801" y="24576"/>
                  </a:cubicBezTo>
                  <a:cubicBezTo>
                    <a:pt x="9814" y="24576"/>
                    <a:pt x="9827" y="24577"/>
                    <a:pt x="9840" y="24578"/>
                  </a:cubicBezTo>
                  <a:cubicBezTo>
                    <a:pt x="10029" y="24389"/>
                    <a:pt x="10260" y="24263"/>
                    <a:pt x="10512" y="24200"/>
                  </a:cubicBezTo>
                  <a:cubicBezTo>
                    <a:pt x="10954" y="24116"/>
                    <a:pt x="11374" y="23927"/>
                    <a:pt x="11753" y="23653"/>
                  </a:cubicBezTo>
                  <a:cubicBezTo>
                    <a:pt x="11816" y="23611"/>
                    <a:pt x="11858" y="23590"/>
                    <a:pt x="11921" y="23590"/>
                  </a:cubicBezTo>
                  <a:cubicBezTo>
                    <a:pt x="12026" y="23569"/>
                    <a:pt x="12131" y="23506"/>
                    <a:pt x="12215" y="23443"/>
                  </a:cubicBezTo>
                  <a:cubicBezTo>
                    <a:pt x="12510" y="23212"/>
                    <a:pt x="12846" y="23022"/>
                    <a:pt x="13182" y="22875"/>
                  </a:cubicBezTo>
                  <a:cubicBezTo>
                    <a:pt x="13288" y="22854"/>
                    <a:pt x="13393" y="22812"/>
                    <a:pt x="13477" y="22749"/>
                  </a:cubicBezTo>
                  <a:cubicBezTo>
                    <a:pt x="13729" y="22560"/>
                    <a:pt x="14002" y="22455"/>
                    <a:pt x="14255" y="22287"/>
                  </a:cubicBezTo>
                  <a:cubicBezTo>
                    <a:pt x="14444" y="22139"/>
                    <a:pt x="14633" y="22013"/>
                    <a:pt x="14843" y="21887"/>
                  </a:cubicBezTo>
                  <a:cubicBezTo>
                    <a:pt x="15075" y="21761"/>
                    <a:pt x="15327" y="21677"/>
                    <a:pt x="15558" y="21551"/>
                  </a:cubicBezTo>
                  <a:cubicBezTo>
                    <a:pt x="15631" y="21515"/>
                    <a:pt x="15672" y="21416"/>
                    <a:pt x="15762" y="21416"/>
                  </a:cubicBezTo>
                  <a:cubicBezTo>
                    <a:pt x="15777" y="21416"/>
                    <a:pt x="15793" y="21419"/>
                    <a:pt x="15810" y="21425"/>
                  </a:cubicBezTo>
                  <a:lnTo>
                    <a:pt x="15810" y="21425"/>
                  </a:lnTo>
                  <a:cubicBezTo>
                    <a:pt x="15810" y="21464"/>
                    <a:pt x="15804" y="21512"/>
                    <a:pt x="15768" y="21530"/>
                  </a:cubicBezTo>
                  <a:cubicBezTo>
                    <a:pt x="15600" y="21656"/>
                    <a:pt x="15411" y="21782"/>
                    <a:pt x="15243" y="21887"/>
                  </a:cubicBezTo>
                  <a:cubicBezTo>
                    <a:pt x="14843" y="22055"/>
                    <a:pt x="14465" y="22266"/>
                    <a:pt x="14129" y="22539"/>
                  </a:cubicBezTo>
                  <a:cubicBezTo>
                    <a:pt x="14087" y="22581"/>
                    <a:pt x="14023" y="22623"/>
                    <a:pt x="13960" y="22623"/>
                  </a:cubicBezTo>
                  <a:cubicBezTo>
                    <a:pt x="13897" y="22623"/>
                    <a:pt x="13834" y="22665"/>
                    <a:pt x="13792" y="22707"/>
                  </a:cubicBezTo>
                  <a:cubicBezTo>
                    <a:pt x="13729" y="22770"/>
                    <a:pt x="13645" y="22812"/>
                    <a:pt x="13561" y="22833"/>
                  </a:cubicBezTo>
                  <a:cubicBezTo>
                    <a:pt x="13477" y="22854"/>
                    <a:pt x="13393" y="22917"/>
                    <a:pt x="13330" y="22980"/>
                  </a:cubicBezTo>
                  <a:cubicBezTo>
                    <a:pt x="13140" y="23128"/>
                    <a:pt x="12930" y="23254"/>
                    <a:pt x="12678" y="23359"/>
                  </a:cubicBezTo>
                  <a:cubicBezTo>
                    <a:pt x="12426" y="23443"/>
                    <a:pt x="12173" y="23569"/>
                    <a:pt x="11942" y="23737"/>
                  </a:cubicBezTo>
                  <a:cubicBezTo>
                    <a:pt x="11753" y="23884"/>
                    <a:pt x="11543" y="24011"/>
                    <a:pt x="11311" y="24116"/>
                  </a:cubicBezTo>
                  <a:cubicBezTo>
                    <a:pt x="10639" y="24347"/>
                    <a:pt x="9966" y="24599"/>
                    <a:pt x="9314" y="24894"/>
                  </a:cubicBezTo>
                  <a:cubicBezTo>
                    <a:pt x="9125" y="24957"/>
                    <a:pt x="8915" y="25041"/>
                    <a:pt x="8725" y="25125"/>
                  </a:cubicBezTo>
                  <a:cubicBezTo>
                    <a:pt x="8368" y="25335"/>
                    <a:pt x="7968" y="25482"/>
                    <a:pt x="7548" y="25608"/>
                  </a:cubicBezTo>
                  <a:cubicBezTo>
                    <a:pt x="7422" y="25651"/>
                    <a:pt x="7317" y="25777"/>
                    <a:pt x="7212" y="25798"/>
                  </a:cubicBezTo>
                  <a:cubicBezTo>
                    <a:pt x="6875" y="25882"/>
                    <a:pt x="6581" y="26008"/>
                    <a:pt x="6287" y="26197"/>
                  </a:cubicBezTo>
                  <a:cubicBezTo>
                    <a:pt x="6265" y="26197"/>
                    <a:pt x="6265" y="26218"/>
                    <a:pt x="6244" y="26218"/>
                  </a:cubicBezTo>
                  <a:cubicBezTo>
                    <a:pt x="5950" y="26302"/>
                    <a:pt x="5677" y="26407"/>
                    <a:pt x="5403" y="26534"/>
                  </a:cubicBezTo>
                  <a:cubicBezTo>
                    <a:pt x="5151" y="26660"/>
                    <a:pt x="4899" y="26744"/>
                    <a:pt x="4626" y="26807"/>
                  </a:cubicBezTo>
                  <a:cubicBezTo>
                    <a:pt x="4415" y="26828"/>
                    <a:pt x="4205" y="26891"/>
                    <a:pt x="4016" y="26996"/>
                  </a:cubicBezTo>
                  <a:cubicBezTo>
                    <a:pt x="3806" y="27080"/>
                    <a:pt x="3553" y="27143"/>
                    <a:pt x="3301" y="27164"/>
                  </a:cubicBezTo>
                  <a:cubicBezTo>
                    <a:pt x="3238" y="27164"/>
                    <a:pt x="3175" y="27185"/>
                    <a:pt x="3091" y="27185"/>
                  </a:cubicBezTo>
                  <a:cubicBezTo>
                    <a:pt x="2839" y="27269"/>
                    <a:pt x="2565" y="27332"/>
                    <a:pt x="2313" y="27354"/>
                  </a:cubicBezTo>
                  <a:cubicBezTo>
                    <a:pt x="2145" y="27375"/>
                    <a:pt x="1977" y="27375"/>
                    <a:pt x="1808" y="27417"/>
                  </a:cubicBezTo>
                  <a:cubicBezTo>
                    <a:pt x="1582" y="27486"/>
                    <a:pt x="1370" y="27527"/>
                    <a:pt x="1148" y="27527"/>
                  </a:cubicBezTo>
                  <a:cubicBezTo>
                    <a:pt x="1103" y="27527"/>
                    <a:pt x="1056" y="27525"/>
                    <a:pt x="1009" y="27522"/>
                  </a:cubicBezTo>
                  <a:cubicBezTo>
                    <a:pt x="925" y="27522"/>
                    <a:pt x="883" y="27585"/>
                    <a:pt x="799" y="27585"/>
                  </a:cubicBezTo>
                  <a:cubicBezTo>
                    <a:pt x="755" y="27555"/>
                    <a:pt x="710" y="27525"/>
                    <a:pt x="665" y="27525"/>
                  </a:cubicBezTo>
                  <a:cubicBezTo>
                    <a:pt x="647" y="27525"/>
                    <a:pt x="628" y="27530"/>
                    <a:pt x="610" y="27543"/>
                  </a:cubicBezTo>
                  <a:cubicBezTo>
                    <a:pt x="556" y="27583"/>
                    <a:pt x="493" y="27607"/>
                    <a:pt x="426" y="27607"/>
                  </a:cubicBezTo>
                  <a:cubicBezTo>
                    <a:pt x="390" y="27607"/>
                    <a:pt x="353" y="27600"/>
                    <a:pt x="316" y="27585"/>
                  </a:cubicBezTo>
                  <a:cubicBezTo>
                    <a:pt x="231" y="27585"/>
                    <a:pt x="161" y="27639"/>
                    <a:pt x="82" y="27639"/>
                  </a:cubicBezTo>
                  <a:cubicBezTo>
                    <a:pt x="62" y="27639"/>
                    <a:pt x="42" y="27635"/>
                    <a:pt x="21" y="27627"/>
                  </a:cubicBezTo>
                  <a:lnTo>
                    <a:pt x="21" y="27627"/>
                  </a:lnTo>
                  <a:cubicBezTo>
                    <a:pt x="0" y="27690"/>
                    <a:pt x="21" y="27732"/>
                    <a:pt x="84" y="27753"/>
                  </a:cubicBezTo>
                  <a:cubicBezTo>
                    <a:pt x="274" y="27816"/>
                    <a:pt x="463" y="27858"/>
                    <a:pt x="652" y="27921"/>
                  </a:cubicBezTo>
                  <a:cubicBezTo>
                    <a:pt x="660" y="27923"/>
                    <a:pt x="668" y="27924"/>
                    <a:pt x="676" y="27924"/>
                  </a:cubicBezTo>
                  <a:cubicBezTo>
                    <a:pt x="747" y="27924"/>
                    <a:pt x="800" y="27861"/>
                    <a:pt x="866" y="27861"/>
                  </a:cubicBezTo>
                  <a:cubicBezTo>
                    <a:pt x="884" y="27861"/>
                    <a:pt x="904" y="27866"/>
                    <a:pt x="925" y="27879"/>
                  </a:cubicBezTo>
                  <a:cubicBezTo>
                    <a:pt x="979" y="27906"/>
                    <a:pt x="1030" y="27914"/>
                    <a:pt x="1078" y="27914"/>
                  </a:cubicBezTo>
                  <a:cubicBezTo>
                    <a:pt x="1142" y="27914"/>
                    <a:pt x="1202" y="27900"/>
                    <a:pt x="1262" y="27900"/>
                  </a:cubicBezTo>
                  <a:cubicBezTo>
                    <a:pt x="1314" y="27911"/>
                    <a:pt x="1367" y="27916"/>
                    <a:pt x="1419" y="27916"/>
                  </a:cubicBezTo>
                  <a:cubicBezTo>
                    <a:pt x="1472" y="27916"/>
                    <a:pt x="1524" y="27911"/>
                    <a:pt x="1577" y="27900"/>
                  </a:cubicBezTo>
                  <a:cubicBezTo>
                    <a:pt x="1704" y="27884"/>
                    <a:pt x="1819" y="27808"/>
                    <a:pt x="1949" y="27808"/>
                  </a:cubicBezTo>
                  <a:cubicBezTo>
                    <a:pt x="1991" y="27808"/>
                    <a:pt x="2035" y="27816"/>
                    <a:pt x="2082" y="27837"/>
                  </a:cubicBezTo>
                  <a:cubicBezTo>
                    <a:pt x="2205" y="27806"/>
                    <a:pt x="2339" y="27787"/>
                    <a:pt x="2477" y="27787"/>
                  </a:cubicBezTo>
                  <a:cubicBezTo>
                    <a:pt x="2527" y="27787"/>
                    <a:pt x="2578" y="27789"/>
                    <a:pt x="2628" y="27795"/>
                  </a:cubicBezTo>
                  <a:lnTo>
                    <a:pt x="2839" y="27795"/>
                  </a:lnTo>
                  <a:cubicBezTo>
                    <a:pt x="3049" y="27732"/>
                    <a:pt x="3280" y="27690"/>
                    <a:pt x="3511" y="27690"/>
                  </a:cubicBezTo>
                  <a:cubicBezTo>
                    <a:pt x="3722" y="27669"/>
                    <a:pt x="3911" y="27606"/>
                    <a:pt x="4121" y="27522"/>
                  </a:cubicBezTo>
                  <a:cubicBezTo>
                    <a:pt x="4205" y="27480"/>
                    <a:pt x="4310" y="27438"/>
                    <a:pt x="4415" y="27417"/>
                  </a:cubicBezTo>
                  <a:cubicBezTo>
                    <a:pt x="4689" y="27375"/>
                    <a:pt x="4920" y="27311"/>
                    <a:pt x="5172" y="27227"/>
                  </a:cubicBezTo>
                  <a:cubicBezTo>
                    <a:pt x="5361" y="27101"/>
                    <a:pt x="5572" y="27038"/>
                    <a:pt x="5782" y="26996"/>
                  </a:cubicBezTo>
                  <a:cubicBezTo>
                    <a:pt x="5929" y="26996"/>
                    <a:pt x="6097" y="26933"/>
                    <a:pt x="6244" y="26870"/>
                  </a:cubicBezTo>
                  <a:cubicBezTo>
                    <a:pt x="6476" y="26723"/>
                    <a:pt x="6749" y="26702"/>
                    <a:pt x="6959" y="26534"/>
                  </a:cubicBezTo>
                  <a:cubicBezTo>
                    <a:pt x="7001" y="26492"/>
                    <a:pt x="7064" y="26513"/>
                    <a:pt x="7106" y="26492"/>
                  </a:cubicBezTo>
                  <a:cubicBezTo>
                    <a:pt x="7359" y="26449"/>
                    <a:pt x="7590" y="26386"/>
                    <a:pt x="7821" y="26260"/>
                  </a:cubicBezTo>
                  <a:cubicBezTo>
                    <a:pt x="7884" y="26197"/>
                    <a:pt x="7968" y="26134"/>
                    <a:pt x="8053" y="26092"/>
                  </a:cubicBezTo>
                  <a:cubicBezTo>
                    <a:pt x="8137" y="26050"/>
                    <a:pt x="8221" y="26029"/>
                    <a:pt x="8305" y="26008"/>
                  </a:cubicBezTo>
                  <a:cubicBezTo>
                    <a:pt x="8620" y="25966"/>
                    <a:pt x="8936" y="25861"/>
                    <a:pt x="9188" y="25672"/>
                  </a:cubicBezTo>
                  <a:cubicBezTo>
                    <a:pt x="9356" y="25545"/>
                    <a:pt x="9566" y="25461"/>
                    <a:pt x="9798" y="25440"/>
                  </a:cubicBezTo>
                  <a:cubicBezTo>
                    <a:pt x="9987" y="25419"/>
                    <a:pt x="10155" y="25335"/>
                    <a:pt x="10302" y="25209"/>
                  </a:cubicBezTo>
                  <a:cubicBezTo>
                    <a:pt x="10431" y="25080"/>
                    <a:pt x="10608" y="25016"/>
                    <a:pt x="10791" y="25016"/>
                  </a:cubicBezTo>
                  <a:cubicBezTo>
                    <a:pt x="10817" y="25016"/>
                    <a:pt x="10844" y="25017"/>
                    <a:pt x="10870" y="25020"/>
                  </a:cubicBezTo>
                  <a:cubicBezTo>
                    <a:pt x="11038" y="24894"/>
                    <a:pt x="11248" y="24894"/>
                    <a:pt x="11395" y="24789"/>
                  </a:cubicBezTo>
                  <a:lnTo>
                    <a:pt x="11480" y="24831"/>
                  </a:lnTo>
                  <a:cubicBezTo>
                    <a:pt x="11711" y="24725"/>
                    <a:pt x="11837" y="24515"/>
                    <a:pt x="12089" y="24452"/>
                  </a:cubicBezTo>
                  <a:cubicBezTo>
                    <a:pt x="12320" y="24347"/>
                    <a:pt x="12573" y="24221"/>
                    <a:pt x="12804" y="24074"/>
                  </a:cubicBezTo>
                  <a:cubicBezTo>
                    <a:pt x="12909" y="24032"/>
                    <a:pt x="13014" y="23948"/>
                    <a:pt x="13140" y="23884"/>
                  </a:cubicBezTo>
                  <a:cubicBezTo>
                    <a:pt x="13288" y="23737"/>
                    <a:pt x="13477" y="23653"/>
                    <a:pt x="13708" y="23653"/>
                  </a:cubicBezTo>
                  <a:cubicBezTo>
                    <a:pt x="14486" y="23128"/>
                    <a:pt x="15306" y="22644"/>
                    <a:pt x="16147" y="22224"/>
                  </a:cubicBezTo>
                  <a:cubicBezTo>
                    <a:pt x="16294" y="22097"/>
                    <a:pt x="16504" y="21950"/>
                    <a:pt x="16715" y="21782"/>
                  </a:cubicBezTo>
                  <a:cubicBezTo>
                    <a:pt x="16946" y="21593"/>
                    <a:pt x="17240" y="21446"/>
                    <a:pt x="17492" y="21235"/>
                  </a:cubicBezTo>
                  <a:cubicBezTo>
                    <a:pt x="17598" y="21130"/>
                    <a:pt x="17703" y="20983"/>
                    <a:pt x="17850" y="20941"/>
                  </a:cubicBezTo>
                  <a:cubicBezTo>
                    <a:pt x="18060" y="20899"/>
                    <a:pt x="18228" y="20731"/>
                    <a:pt x="18439" y="20689"/>
                  </a:cubicBezTo>
                  <a:cubicBezTo>
                    <a:pt x="18565" y="20647"/>
                    <a:pt x="18670" y="20563"/>
                    <a:pt x="18733" y="20458"/>
                  </a:cubicBezTo>
                  <a:cubicBezTo>
                    <a:pt x="18838" y="20310"/>
                    <a:pt x="18964" y="20184"/>
                    <a:pt x="19111" y="20100"/>
                  </a:cubicBezTo>
                  <a:cubicBezTo>
                    <a:pt x="19322" y="19953"/>
                    <a:pt x="19511" y="19743"/>
                    <a:pt x="19721" y="19596"/>
                  </a:cubicBezTo>
                  <a:cubicBezTo>
                    <a:pt x="19994" y="19427"/>
                    <a:pt x="20226" y="19217"/>
                    <a:pt x="20415" y="18965"/>
                  </a:cubicBezTo>
                  <a:cubicBezTo>
                    <a:pt x="20541" y="18797"/>
                    <a:pt x="20730" y="18691"/>
                    <a:pt x="20835" y="18502"/>
                  </a:cubicBezTo>
                  <a:cubicBezTo>
                    <a:pt x="20877" y="18460"/>
                    <a:pt x="20919" y="18418"/>
                    <a:pt x="20983" y="18397"/>
                  </a:cubicBezTo>
                  <a:cubicBezTo>
                    <a:pt x="21109" y="18334"/>
                    <a:pt x="21235" y="18250"/>
                    <a:pt x="21319" y="18124"/>
                  </a:cubicBezTo>
                  <a:cubicBezTo>
                    <a:pt x="21508" y="17935"/>
                    <a:pt x="21697" y="17745"/>
                    <a:pt x="21908" y="17577"/>
                  </a:cubicBezTo>
                  <a:cubicBezTo>
                    <a:pt x="22097" y="17451"/>
                    <a:pt x="22244" y="17304"/>
                    <a:pt x="22349" y="17115"/>
                  </a:cubicBezTo>
                  <a:cubicBezTo>
                    <a:pt x="22433" y="16967"/>
                    <a:pt x="22538" y="16841"/>
                    <a:pt x="22686" y="16736"/>
                  </a:cubicBezTo>
                  <a:cubicBezTo>
                    <a:pt x="22959" y="16547"/>
                    <a:pt x="23232" y="16316"/>
                    <a:pt x="23442" y="16063"/>
                  </a:cubicBezTo>
                  <a:cubicBezTo>
                    <a:pt x="23548" y="15916"/>
                    <a:pt x="23716" y="15874"/>
                    <a:pt x="23842" y="15748"/>
                  </a:cubicBezTo>
                  <a:cubicBezTo>
                    <a:pt x="24010" y="15559"/>
                    <a:pt x="24136" y="15328"/>
                    <a:pt x="24388" y="15243"/>
                  </a:cubicBezTo>
                  <a:cubicBezTo>
                    <a:pt x="24431" y="15222"/>
                    <a:pt x="24452" y="15180"/>
                    <a:pt x="24473" y="15159"/>
                  </a:cubicBezTo>
                  <a:cubicBezTo>
                    <a:pt x="24683" y="14907"/>
                    <a:pt x="24935" y="14718"/>
                    <a:pt x="25124" y="14466"/>
                  </a:cubicBezTo>
                  <a:cubicBezTo>
                    <a:pt x="25187" y="14360"/>
                    <a:pt x="25272" y="14276"/>
                    <a:pt x="25377" y="14192"/>
                  </a:cubicBezTo>
                  <a:cubicBezTo>
                    <a:pt x="25671" y="13982"/>
                    <a:pt x="25923" y="13751"/>
                    <a:pt x="26134" y="13456"/>
                  </a:cubicBezTo>
                  <a:cubicBezTo>
                    <a:pt x="26302" y="13246"/>
                    <a:pt x="26491" y="13057"/>
                    <a:pt x="26701" y="12910"/>
                  </a:cubicBezTo>
                  <a:cubicBezTo>
                    <a:pt x="26785" y="12847"/>
                    <a:pt x="26848" y="12784"/>
                    <a:pt x="26890" y="12700"/>
                  </a:cubicBezTo>
                  <a:cubicBezTo>
                    <a:pt x="27017" y="12510"/>
                    <a:pt x="27164" y="12342"/>
                    <a:pt x="27353" y="12216"/>
                  </a:cubicBezTo>
                  <a:cubicBezTo>
                    <a:pt x="27605" y="12027"/>
                    <a:pt x="27836" y="11795"/>
                    <a:pt x="28005" y="11543"/>
                  </a:cubicBezTo>
                  <a:cubicBezTo>
                    <a:pt x="28110" y="11375"/>
                    <a:pt x="28257" y="11228"/>
                    <a:pt x="28404" y="11102"/>
                  </a:cubicBezTo>
                  <a:cubicBezTo>
                    <a:pt x="28509" y="11039"/>
                    <a:pt x="28593" y="10976"/>
                    <a:pt x="28677" y="10891"/>
                  </a:cubicBezTo>
                  <a:cubicBezTo>
                    <a:pt x="28762" y="10786"/>
                    <a:pt x="28867" y="10723"/>
                    <a:pt x="28993" y="10681"/>
                  </a:cubicBezTo>
                  <a:cubicBezTo>
                    <a:pt x="29056" y="10660"/>
                    <a:pt x="29119" y="10618"/>
                    <a:pt x="29161" y="10576"/>
                  </a:cubicBezTo>
                  <a:cubicBezTo>
                    <a:pt x="29371" y="10303"/>
                    <a:pt x="29624" y="10050"/>
                    <a:pt x="29897" y="9819"/>
                  </a:cubicBezTo>
                  <a:cubicBezTo>
                    <a:pt x="29939" y="9756"/>
                    <a:pt x="30023" y="9756"/>
                    <a:pt x="30065" y="9693"/>
                  </a:cubicBezTo>
                  <a:cubicBezTo>
                    <a:pt x="30254" y="9420"/>
                    <a:pt x="30486" y="9167"/>
                    <a:pt x="30780" y="8978"/>
                  </a:cubicBezTo>
                  <a:cubicBezTo>
                    <a:pt x="30864" y="8915"/>
                    <a:pt x="30927" y="8852"/>
                    <a:pt x="30990" y="8789"/>
                  </a:cubicBezTo>
                  <a:cubicBezTo>
                    <a:pt x="31137" y="8642"/>
                    <a:pt x="31284" y="8432"/>
                    <a:pt x="31432" y="8368"/>
                  </a:cubicBezTo>
                  <a:cubicBezTo>
                    <a:pt x="31600" y="8305"/>
                    <a:pt x="31747" y="8221"/>
                    <a:pt x="31831" y="8053"/>
                  </a:cubicBezTo>
                  <a:cubicBezTo>
                    <a:pt x="31978" y="8053"/>
                    <a:pt x="31978" y="7864"/>
                    <a:pt x="32083" y="7780"/>
                  </a:cubicBezTo>
                  <a:cubicBezTo>
                    <a:pt x="32294" y="7675"/>
                    <a:pt x="32441" y="7485"/>
                    <a:pt x="32651" y="7359"/>
                  </a:cubicBezTo>
                  <a:cubicBezTo>
                    <a:pt x="32756" y="7296"/>
                    <a:pt x="32840" y="7170"/>
                    <a:pt x="32945" y="7107"/>
                  </a:cubicBezTo>
                  <a:cubicBezTo>
                    <a:pt x="32987" y="7065"/>
                    <a:pt x="33008" y="7023"/>
                    <a:pt x="33051" y="6981"/>
                  </a:cubicBezTo>
                  <a:cubicBezTo>
                    <a:pt x="33114" y="6855"/>
                    <a:pt x="33240" y="6771"/>
                    <a:pt x="33366" y="6729"/>
                  </a:cubicBezTo>
                  <a:cubicBezTo>
                    <a:pt x="33660" y="6687"/>
                    <a:pt x="33891" y="6518"/>
                    <a:pt x="34039" y="6266"/>
                  </a:cubicBezTo>
                  <a:cubicBezTo>
                    <a:pt x="34060" y="6245"/>
                    <a:pt x="34081" y="6224"/>
                    <a:pt x="34102" y="6203"/>
                  </a:cubicBezTo>
                  <a:cubicBezTo>
                    <a:pt x="34249" y="6035"/>
                    <a:pt x="34396" y="5909"/>
                    <a:pt x="34585" y="5782"/>
                  </a:cubicBezTo>
                  <a:cubicBezTo>
                    <a:pt x="34753" y="5677"/>
                    <a:pt x="34922" y="5572"/>
                    <a:pt x="35090" y="5446"/>
                  </a:cubicBezTo>
                  <a:cubicBezTo>
                    <a:pt x="35321" y="5299"/>
                    <a:pt x="35531" y="5131"/>
                    <a:pt x="35742" y="4942"/>
                  </a:cubicBezTo>
                  <a:cubicBezTo>
                    <a:pt x="35784" y="4899"/>
                    <a:pt x="35847" y="4794"/>
                    <a:pt x="35910" y="4794"/>
                  </a:cubicBezTo>
                  <a:cubicBezTo>
                    <a:pt x="36288" y="4689"/>
                    <a:pt x="36499" y="4416"/>
                    <a:pt x="36751" y="4164"/>
                  </a:cubicBezTo>
                  <a:cubicBezTo>
                    <a:pt x="36814" y="4122"/>
                    <a:pt x="36856" y="4058"/>
                    <a:pt x="36919" y="4037"/>
                  </a:cubicBezTo>
                  <a:cubicBezTo>
                    <a:pt x="37234" y="3869"/>
                    <a:pt x="37550" y="3722"/>
                    <a:pt x="37886" y="3617"/>
                  </a:cubicBezTo>
                  <a:cubicBezTo>
                    <a:pt x="37949" y="3596"/>
                    <a:pt x="38012" y="3554"/>
                    <a:pt x="38054" y="3512"/>
                  </a:cubicBezTo>
                  <a:cubicBezTo>
                    <a:pt x="38286" y="3323"/>
                    <a:pt x="38538" y="3196"/>
                    <a:pt x="38811" y="3112"/>
                  </a:cubicBezTo>
                  <a:cubicBezTo>
                    <a:pt x="38979" y="3070"/>
                    <a:pt x="39127" y="2986"/>
                    <a:pt x="39274" y="2902"/>
                  </a:cubicBezTo>
                  <a:cubicBezTo>
                    <a:pt x="39379" y="2860"/>
                    <a:pt x="39442" y="2734"/>
                    <a:pt x="39547" y="2713"/>
                  </a:cubicBezTo>
                  <a:cubicBezTo>
                    <a:pt x="39609" y="2697"/>
                    <a:pt x="39682" y="2648"/>
                    <a:pt x="39758" y="2648"/>
                  </a:cubicBezTo>
                  <a:cubicBezTo>
                    <a:pt x="39786" y="2648"/>
                    <a:pt x="39814" y="2654"/>
                    <a:pt x="39841" y="2671"/>
                  </a:cubicBezTo>
                  <a:cubicBezTo>
                    <a:pt x="40052" y="2503"/>
                    <a:pt x="40367" y="2524"/>
                    <a:pt x="40556" y="2313"/>
                  </a:cubicBezTo>
                  <a:cubicBezTo>
                    <a:pt x="40598" y="2292"/>
                    <a:pt x="40640" y="2271"/>
                    <a:pt x="40661" y="2271"/>
                  </a:cubicBezTo>
                  <a:cubicBezTo>
                    <a:pt x="40893" y="2208"/>
                    <a:pt x="41124" y="2124"/>
                    <a:pt x="41355" y="2061"/>
                  </a:cubicBezTo>
                  <a:cubicBezTo>
                    <a:pt x="41586" y="1998"/>
                    <a:pt x="41818" y="1914"/>
                    <a:pt x="42028" y="1788"/>
                  </a:cubicBezTo>
                  <a:lnTo>
                    <a:pt x="42070" y="1788"/>
                  </a:lnTo>
                  <a:cubicBezTo>
                    <a:pt x="42123" y="1788"/>
                    <a:pt x="42175" y="1798"/>
                    <a:pt x="42225" y="1798"/>
                  </a:cubicBezTo>
                  <a:cubicBezTo>
                    <a:pt x="42275" y="1798"/>
                    <a:pt x="42322" y="1788"/>
                    <a:pt x="42364" y="1746"/>
                  </a:cubicBezTo>
                  <a:cubicBezTo>
                    <a:pt x="42419" y="1787"/>
                    <a:pt x="42490" y="1810"/>
                    <a:pt x="42563" y="1810"/>
                  </a:cubicBezTo>
                  <a:cubicBezTo>
                    <a:pt x="42603" y="1810"/>
                    <a:pt x="42642" y="1803"/>
                    <a:pt x="42680" y="1788"/>
                  </a:cubicBezTo>
                  <a:cubicBezTo>
                    <a:pt x="42848" y="1746"/>
                    <a:pt x="43037" y="1725"/>
                    <a:pt x="43205" y="1725"/>
                  </a:cubicBezTo>
                  <a:lnTo>
                    <a:pt x="43731" y="1725"/>
                  </a:lnTo>
                  <a:cubicBezTo>
                    <a:pt x="43833" y="1638"/>
                    <a:pt x="43964" y="1591"/>
                    <a:pt x="44098" y="1591"/>
                  </a:cubicBezTo>
                  <a:cubicBezTo>
                    <a:pt x="44158" y="1591"/>
                    <a:pt x="44219" y="1600"/>
                    <a:pt x="44278" y="1620"/>
                  </a:cubicBezTo>
                  <a:cubicBezTo>
                    <a:pt x="44740" y="1746"/>
                    <a:pt x="45203" y="1893"/>
                    <a:pt x="45665" y="2061"/>
                  </a:cubicBezTo>
                  <a:cubicBezTo>
                    <a:pt x="45791" y="2103"/>
                    <a:pt x="45917" y="2145"/>
                    <a:pt x="46044" y="2208"/>
                  </a:cubicBezTo>
                  <a:cubicBezTo>
                    <a:pt x="46233" y="2313"/>
                    <a:pt x="46401" y="2461"/>
                    <a:pt x="46569" y="2608"/>
                  </a:cubicBezTo>
                  <a:cubicBezTo>
                    <a:pt x="46716" y="2734"/>
                    <a:pt x="46885" y="2860"/>
                    <a:pt x="47032" y="2965"/>
                  </a:cubicBezTo>
                  <a:cubicBezTo>
                    <a:pt x="47326" y="3154"/>
                    <a:pt x="47494" y="3491"/>
                    <a:pt x="47768" y="3680"/>
                  </a:cubicBezTo>
                  <a:lnTo>
                    <a:pt x="47768" y="3722"/>
                  </a:lnTo>
                  <a:cubicBezTo>
                    <a:pt x="47915" y="3932"/>
                    <a:pt x="48062" y="4143"/>
                    <a:pt x="48188" y="4353"/>
                  </a:cubicBezTo>
                  <a:cubicBezTo>
                    <a:pt x="48335" y="4584"/>
                    <a:pt x="48482" y="4815"/>
                    <a:pt x="48609" y="5068"/>
                  </a:cubicBezTo>
                  <a:cubicBezTo>
                    <a:pt x="48651" y="5194"/>
                    <a:pt x="48693" y="5299"/>
                    <a:pt x="48777" y="5404"/>
                  </a:cubicBezTo>
                  <a:cubicBezTo>
                    <a:pt x="48903" y="5551"/>
                    <a:pt x="48882" y="5740"/>
                    <a:pt x="49008" y="5867"/>
                  </a:cubicBezTo>
                  <a:cubicBezTo>
                    <a:pt x="49029" y="6098"/>
                    <a:pt x="49113" y="6308"/>
                    <a:pt x="49281" y="6497"/>
                  </a:cubicBezTo>
                  <a:cubicBezTo>
                    <a:pt x="49450" y="6750"/>
                    <a:pt x="49555" y="7023"/>
                    <a:pt x="49618" y="7338"/>
                  </a:cubicBezTo>
                  <a:cubicBezTo>
                    <a:pt x="49639" y="7570"/>
                    <a:pt x="49723" y="7801"/>
                    <a:pt x="49849" y="8011"/>
                  </a:cubicBezTo>
                  <a:cubicBezTo>
                    <a:pt x="49912" y="8116"/>
                    <a:pt x="49975" y="8242"/>
                    <a:pt x="49975" y="8368"/>
                  </a:cubicBezTo>
                  <a:cubicBezTo>
                    <a:pt x="50017" y="8726"/>
                    <a:pt x="50122" y="9083"/>
                    <a:pt x="50290" y="9420"/>
                  </a:cubicBezTo>
                  <a:cubicBezTo>
                    <a:pt x="50375" y="9630"/>
                    <a:pt x="50417" y="9861"/>
                    <a:pt x="50417" y="10092"/>
                  </a:cubicBezTo>
                  <a:cubicBezTo>
                    <a:pt x="50564" y="10198"/>
                    <a:pt x="50459" y="10408"/>
                    <a:pt x="50585" y="10513"/>
                  </a:cubicBezTo>
                  <a:cubicBezTo>
                    <a:pt x="50564" y="10576"/>
                    <a:pt x="50522" y="10618"/>
                    <a:pt x="50564" y="10681"/>
                  </a:cubicBezTo>
                  <a:cubicBezTo>
                    <a:pt x="50690" y="10933"/>
                    <a:pt x="50732" y="11207"/>
                    <a:pt x="50732" y="11480"/>
                  </a:cubicBezTo>
                  <a:cubicBezTo>
                    <a:pt x="50711" y="11564"/>
                    <a:pt x="50753" y="11669"/>
                    <a:pt x="50795" y="11753"/>
                  </a:cubicBezTo>
                  <a:cubicBezTo>
                    <a:pt x="50858" y="11880"/>
                    <a:pt x="50879" y="12027"/>
                    <a:pt x="50921" y="12153"/>
                  </a:cubicBezTo>
                  <a:cubicBezTo>
                    <a:pt x="51110" y="12615"/>
                    <a:pt x="51152" y="13120"/>
                    <a:pt x="51342" y="13583"/>
                  </a:cubicBezTo>
                  <a:cubicBezTo>
                    <a:pt x="51342" y="13625"/>
                    <a:pt x="51342" y="13667"/>
                    <a:pt x="51342" y="13688"/>
                  </a:cubicBezTo>
                  <a:cubicBezTo>
                    <a:pt x="51321" y="14129"/>
                    <a:pt x="51531" y="14466"/>
                    <a:pt x="51657" y="14907"/>
                  </a:cubicBezTo>
                  <a:lnTo>
                    <a:pt x="51657" y="15222"/>
                  </a:lnTo>
                  <a:cubicBezTo>
                    <a:pt x="51699" y="15307"/>
                    <a:pt x="51741" y="15391"/>
                    <a:pt x="51783" y="15475"/>
                  </a:cubicBezTo>
                  <a:cubicBezTo>
                    <a:pt x="51825" y="15622"/>
                    <a:pt x="51888" y="15769"/>
                    <a:pt x="51951" y="15895"/>
                  </a:cubicBezTo>
                  <a:cubicBezTo>
                    <a:pt x="52099" y="16105"/>
                    <a:pt x="52183" y="16358"/>
                    <a:pt x="52204" y="16610"/>
                  </a:cubicBezTo>
                  <a:cubicBezTo>
                    <a:pt x="52267" y="17031"/>
                    <a:pt x="52393" y="17430"/>
                    <a:pt x="52582" y="17808"/>
                  </a:cubicBezTo>
                  <a:cubicBezTo>
                    <a:pt x="52708" y="18040"/>
                    <a:pt x="52813" y="18271"/>
                    <a:pt x="52919" y="18502"/>
                  </a:cubicBezTo>
                  <a:cubicBezTo>
                    <a:pt x="52961" y="18565"/>
                    <a:pt x="52982" y="18628"/>
                    <a:pt x="53003" y="18691"/>
                  </a:cubicBezTo>
                  <a:cubicBezTo>
                    <a:pt x="53108" y="19133"/>
                    <a:pt x="53297" y="19532"/>
                    <a:pt x="53549" y="19890"/>
                  </a:cubicBezTo>
                  <a:cubicBezTo>
                    <a:pt x="53612" y="19974"/>
                    <a:pt x="53675" y="20058"/>
                    <a:pt x="53696" y="20163"/>
                  </a:cubicBezTo>
                  <a:cubicBezTo>
                    <a:pt x="53760" y="20331"/>
                    <a:pt x="53865" y="20479"/>
                    <a:pt x="53991" y="20605"/>
                  </a:cubicBezTo>
                  <a:cubicBezTo>
                    <a:pt x="54306" y="20815"/>
                    <a:pt x="54474" y="21151"/>
                    <a:pt x="54727" y="21383"/>
                  </a:cubicBezTo>
                  <a:cubicBezTo>
                    <a:pt x="54769" y="21404"/>
                    <a:pt x="54748" y="21446"/>
                    <a:pt x="54769" y="21467"/>
                  </a:cubicBezTo>
                  <a:cubicBezTo>
                    <a:pt x="54811" y="21572"/>
                    <a:pt x="54895" y="21677"/>
                    <a:pt x="54979" y="21740"/>
                  </a:cubicBezTo>
                  <a:cubicBezTo>
                    <a:pt x="55105" y="21824"/>
                    <a:pt x="55147" y="21950"/>
                    <a:pt x="55252" y="22034"/>
                  </a:cubicBezTo>
                  <a:cubicBezTo>
                    <a:pt x="55505" y="22203"/>
                    <a:pt x="55736" y="22392"/>
                    <a:pt x="55946" y="22602"/>
                  </a:cubicBezTo>
                  <a:cubicBezTo>
                    <a:pt x="55988" y="22644"/>
                    <a:pt x="56030" y="22686"/>
                    <a:pt x="56093" y="22728"/>
                  </a:cubicBezTo>
                  <a:cubicBezTo>
                    <a:pt x="56367" y="22896"/>
                    <a:pt x="56619" y="23107"/>
                    <a:pt x="56829" y="23359"/>
                  </a:cubicBezTo>
                  <a:cubicBezTo>
                    <a:pt x="56955" y="23527"/>
                    <a:pt x="57123" y="23674"/>
                    <a:pt x="57313" y="23779"/>
                  </a:cubicBezTo>
                  <a:cubicBezTo>
                    <a:pt x="57502" y="23927"/>
                    <a:pt x="57712" y="24032"/>
                    <a:pt x="57943" y="24116"/>
                  </a:cubicBezTo>
                  <a:cubicBezTo>
                    <a:pt x="58027" y="24263"/>
                    <a:pt x="58175" y="24368"/>
                    <a:pt x="58343" y="24410"/>
                  </a:cubicBezTo>
                  <a:cubicBezTo>
                    <a:pt x="58574" y="24452"/>
                    <a:pt x="58784" y="24557"/>
                    <a:pt x="58953" y="24704"/>
                  </a:cubicBezTo>
                  <a:cubicBezTo>
                    <a:pt x="59205" y="24915"/>
                    <a:pt x="59520" y="25062"/>
                    <a:pt x="59836" y="25125"/>
                  </a:cubicBezTo>
                  <a:cubicBezTo>
                    <a:pt x="60151" y="25230"/>
                    <a:pt x="60466" y="25293"/>
                    <a:pt x="60803" y="25314"/>
                  </a:cubicBezTo>
                  <a:cubicBezTo>
                    <a:pt x="61034" y="25356"/>
                    <a:pt x="61265" y="25440"/>
                    <a:pt x="61496" y="25482"/>
                  </a:cubicBezTo>
                  <a:cubicBezTo>
                    <a:pt x="61600" y="25497"/>
                    <a:pt x="61703" y="25584"/>
                    <a:pt x="61821" y="25584"/>
                  </a:cubicBezTo>
                  <a:cubicBezTo>
                    <a:pt x="61871" y="25584"/>
                    <a:pt x="61923" y="25568"/>
                    <a:pt x="61980" y="25524"/>
                  </a:cubicBezTo>
                  <a:cubicBezTo>
                    <a:pt x="61980" y="25518"/>
                    <a:pt x="61985" y="25516"/>
                    <a:pt x="61994" y="25516"/>
                  </a:cubicBezTo>
                  <a:cubicBezTo>
                    <a:pt x="62013" y="25516"/>
                    <a:pt x="62049" y="25531"/>
                    <a:pt x="62064" y="25545"/>
                  </a:cubicBezTo>
                  <a:cubicBezTo>
                    <a:pt x="62082" y="25569"/>
                    <a:pt x="62100" y="25578"/>
                    <a:pt x="62118" y="25578"/>
                  </a:cubicBezTo>
                  <a:cubicBezTo>
                    <a:pt x="62163" y="25578"/>
                    <a:pt x="62208" y="25524"/>
                    <a:pt x="62253" y="25524"/>
                  </a:cubicBezTo>
                  <a:cubicBezTo>
                    <a:pt x="62422" y="25608"/>
                    <a:pt x="62611" y="25651"/>
                    <a:pt x="62779" y="25651"/>
                  </a:cubicBezTo>
                  <a:cubicBezTo>
                    <a:pt x="62809" y="25653"/>
                    <a:pt x="62840" y="25654"/>
                    <a:pt x="62871" y="25654"/>
                  </a:cubicBezTo>
                  <a:cubicBezTo>
                    <a:pt x="62992" y="25654"/>
                    <a:pt x="63117" y="25638"/>
                    <a:pt x="63238" y="25638"/>
                  </a:cubicBezTo>
                  <a:cubicBezTo>
                    <a:pt x="63341" y="25638"/>
                    <a:pt x="63442" y="25650"/>
                    <a:pt x="63536" y="25693"/>
                  </a:cubicBezTo>
                  <a:cubicBezTo>
                    <a:pt x="63571" y="25684"/>
                    <a:pt x="63606" y="25680"/>
                    <a:pt x="63640" y="25680"/>
                  </a:cubicBezTo>
                  <a:cubicBezTo>
                    <a:pt x="63732" y="25680"/>
                    <a:pt x="63819" y="25705"/>
                    <a:pt x="63905" y="25705"/>
                  </a:cubicBezTo>
                  <a:cubicBezTo>
                    <a:pt x="63936" y="25705"/>
                    <a:pt x="63967" y="25701"/>
                    <a:pt x="63998" y="25693"/>
                  </a:cubicBezTo>
                  <a:cubicBezTo>
                    <a:pt x="64293" y="25608"/>
                    <a:pt x="64587" y="25587"/>
                    <a:pt x="64902" y="25587"/>
                  </a:cubicBezTo>
                  <a:cubicBezTo>
                    <a:pt x="65050" y="25587"/>
                    <a:pt x="65197" y="25566"/>
                    <a:pt x="65344" y="25524"/>
                  </a:cubicBezTo>
                  <a:cubicBezTo>
                    <a:pt x="65722" y="25398"/>
                    <a:pt x="66122" y="25293"/>
                    <a:pt x="66479" y="25125"/>
                  </a:cubicBezTo>
                  <a:cubicBezTo>
                    <a:pt x="66816" y="24999"/>
                    <a:pt x="67194" y="24999"/>
                    <a:pt x="67467" y="24725"/>
                  </a:cubicBezTo>
                  <a:lnTo>
                    <a:pt x="67530" y="24725"/>
                  </a:lnTo>
                  <a:cubicBezTo>
                    <a:pt x="67699" y="24704"/>
                    <a:pt x="67846" y="24662"/>
                    <a:pt x="67993" y="24578"/>
                  </a:cubicBezTo>
                  <a:cubicBezTo>
                    <a:pt x="68119" y="24515"/>
                    <a:pt x="68287" y="24452"/>
                    <a:pt x="68435" y="24431"/>
                  </a:cubicBezTo>
                  <a:cubicBezTo>
                    <a:pt x="68582" y="24410"/>
                    <a:pt x="68729" y="24347"/>
                    <a:pt x="68834" y="24242"/>
                  </a:cubicBezTo>
                  <a:cubicBezTo>
                    <a:pt x="69002" y="24095"/>
                    <a:pt x="69233" y="23990"/>
                    <a:pt x="69465" y="23990"/>
                  </a:cubicBezTo>
                  <a:cubicBezTo>
                    <a:pt x="69696" y="23969"/>
                    <a:pt x="69927" y="23884"/>
                    <a:pt x="70116" y="23737"/>
                  </a:cubicBezTo>
                  <a:cubicBezTo>
                    <a:pt x="70201" y="23674"/>
                    <a:pt x="70264" y="23632"/>
                    <a:pt x="70348" y="23611"/>
                  </a:cubicBezTo>
                  <a:cubicBezTo>
                    <a:pt x="70600" y="23527"/>
                    <a:pt x="70831" y="23443"/>
                    <a:pt x="71042" y="23317"/>
                  </a:cubicBezTo>
                  <a:cubicBezTo>
                    <a:pt x="71231" y="23233"/>
                    <a:pt x="71399" y="23170"/>
                    <a:pt x="71588" y="23086"/>
                  </a:cubicBezTo>
                  <a:cubicBezTo>
                    <a:pt x="71714" y="23044"/>
                    <a:pt x="71840" y="23086"/>
                    <a:pt x="71925" y="23001"/>
                  </a:cubicBezTo>
                  <a:cubicBezTo>
                    <a:pt x="72156" y="22812"/>
                    <a:pt x="72429" y="22686"/>
                    <a:pt x="72723" y="22602"/>
                  </a:cubicBezTo>
                  <a:cubicBezTo>
                    <a:pt x="73144" y="22497"/>
                    <a:pt x="73543" y="22329"/>
                    <a:pt x="73901" y="22076"/>
                  </a:cubicBezTo>
                  <a:cubicBezTo>
                    <a:pt x="73985" y="22013"/>
                    <a:pt x="74069" y="21992"/>
                    <a:pt x="74174" y="21992"/>
                  </a:cubicBezTo>
                  <a:cubicBezTo>
                    <a:pt x="74191" y="21998"/>
                    <a:pt x="74209" y="22001"/>
                    <a:pt x="74228" y="22001"/>
                  </a:cubicBezTo>
                  <a:cubicBezTo>
                    <a:pt x="74279" y="22001"/>
                    <a:pt x="74333" y="21981"/>
                    <a:pt x="74363" y="21950"/>
                  </a:cubicBezTo>
                  <a:cubicBezTo>
                    <a:pt x="74553" y="21845"/>
                    <a:pt x="74742" y="21803"/>
                    <a:pt x="74910" y="21698"/>
                  </a:cubicBezTo>
                  <a:cubicBezTo>
                    <a:pt x="74994" y="21656"/>
                    <a:pt x="75099" y="21656"/>
                    <a:pt x="75183" y="21593"/>
                  </a:cubicBezTo>
                  <a:cubicBezTo>
                    <a:pt x="75352" y="21467"/>
                    <a:pt x="75541" y="21404"/>
                    <a:pt x="75751" y="21383"/>
                  </a:cubicBezTo>
                  <a:cubicBezTo>
                    <a:pt x="75919" y="21362"/>
                    <a:pt x="76066" y="21298"/>
                    <a:pt x="76193" y="21193"/>
                  </a:cubicBezTo>
                  <a:cubicBezTo>
                    <a:pt x="76340" y="21067"/>
                    <a:pt x="76508" y="20962"/>
                    <a:pt x="76676" y="20878"/>
                  </a:cubicBezTo>
                  <a:lnTo>
                    <a:pt x="76928" y="20878"/>
                  </a:lnTo>
                  <a:cubicBezTo>
                    <a:pt x="76970" y="20857"/>
                    <a:pt x="76991" y="20836"/>
                    <a:pt x="77033" y="20836"/>
                  </a:cubicBezTo>
                  <a:cubicBezTo>
                    <a:pt x="77349" y="20710"/>
                    <a:pt x="77643" y="20563"/>
                    <a:pt x="77938" y="20394"/>
                  </a:cubicBezTo>
                  <a:cubicBezTo>
                    <a:pt x="78274" y="20184"/>
                    <a:pt x="78631" y="20037"/>
                    <a:pt x="79031" y="19953"/>
                  </a:cubicBezTo>
                  <a:cubicBezTo>
                    <a:pt x="79346" y="19911"/>
                    <a:pt x="79640" y="19806"/>
                    <a:pt x="79914" y="19638"/>
                  </a:cubicBezTo>
                  <a:cubicBezTo>
                    <a:pt x="80187" y="19469"/>
                    <a:pt x="80460" y="19364"/>
                    <a:pt x="80755" y="19280"/>
                  </a:cubicBezTo>
                  <a:cubicBezTo>
                    <a:pt x="81070" y="19196"/>
                    <a:pt x="81386" y="19091"/>
                    <a:pt x="81680" y="18944"/>
                  </a:cubicBezTo>
                  <a:cubicBezTo>
                    <a:pt x="81722" y="18902"/>
                    <a:pt x="81785" y="18881"/>
                    <a:pt x="81848" y="18860"/>
                  </a:cubicBezTo>
                  <a:cubicBezTo>
                    <a:pt x="82184" y="18797"/>
                    <a:pt x="82563" y="18691"/>
                    <a:pt x="82878" y="18607"/>
                  </a:cubicBezTo>
                  <a:cubicBezTo>
                    <a:pt x="83194" y="18523"/>
                    <a:pt x="83509" y="18418"/>
                    <a:pt x="83824" y="18376"/>
                  </a:cubicBezTo>
                  <a:cubicBezTo>
                    <a:pt x="84119" y="18292"/>
                    <a:pt x="84434" y="18250"/>
                    <a:pt x="84749" y="18229"/>
                  </a:cubicBezTo>
                  <a:cubicBezTo>
                    <a:pt x="84855" y="18229"/>
                    <a:pt x="84918" y="18166"/>
                    <a:pt x="85023" y="18166"/>
                  </a:cubicBezTo>
                  <a:cubicBezTo>
                    <a:pt x="85086" y="18213"/>
                    <a:pt x="85161" y="18237"/>
                    <a:pt x="85239" y="18237"/>
                  </a:cubicBezTo>
                  <a:cubicBezTo>
                    <a:pt x="85265" y="18237"/>
                    <a:pt x="85291" y="18234"/>
                    <a:pt x="85317" y="18229"/>
                  </a:cubicBezTo>
                  <a:cubicBezTo>
                    <a:pt x="85407" y="18235"/>
                    <a:pt x="85497" y="18237"/>
                    <a:pt x="85587" y="18237"/>
                  </a:cubicBezTo>
                  <a:cubicBezTo>
                    <a:pt x="85834" y="18237"/>
                    <a:pt x="86080" y="18218"/>
                    <a:pt x="86326" y="18187"/>
                  </a:cubicBezTo>
                  <a:cubicBezTo>
                    <a:pt x="86407" y="18171"/>
                    <a:pt x="86487" y="18164"/>
                    <a:pt x="86566" y="18164"/>
                  </a:cubicBezTo>
                  <a:cubicBezTo>
                    <a:pt x="86694" y="18164"/>
                    <a:pt x="86819" y="18182"/>
                    <a:pt x="86936" y="18208"/>
                  </a:cubicBezTo>
                  <a:cubicBezTo>
                    <a:pt x="87083" y="18229"/>
                    <a:pt x="87251" y="18250"/>
                    <a:pt x="87398" y="18292"/>
                  </a:cubicBezTo>
                  <a:cubicBezTo>
                    <a:pt x="87714" y="18397"/>
                    <a:pt x="88029" y="18460"/>
                    <a:pt x="88366" y="18502"/>
                  </a:cubicBezTo>
                  <a:cubicBezTo>
                    <a:pt x="88492" y="18565"/>
                    <a:pt x="88639" y="18628"/>
                    <a:pt x="88807" y="18691"/>
                  </a:cubicBezTo>
                  <a:cubicBezTo>
                    <a:pt x="89333" y="18923"/>
                    <a:pt x="89795" y="19301"/>
                    <a:pt x="90300" y="19553"/>
                  </a:cubicBezTo>
                  <a:cubicBezTo>
                    <a:pt x="90510" y="19680"/>
                    <a:pt x="90720" y="19848"/>
                    <a:pt x="90889" y="20037"/>
                  </a:cubicBezTo>
                  <a:cubicBezTo>
                    <a:pt x="91204" y="20331"/>
                    <a:pt x="91456" y="20689"/>
                    <a:pt x="91751" y="21004"/>
                  </a:cubicBezTo>
                  <a:cubicBezTo>
                    <a:pt x="92024" y="21320"/>
                    <a:pt x="92234" y="21677"/>
                    <a:pt x="92402" y="22034"/>
                  </a:cubicBezTo>
                  <a:cubicBezTo>
                    <a:pt x="92409" y="22033"/>
                    <a:pt x="92415" y="22033"/>
                    <a:pt x="92421" y="22033"/>
                  </a:cubicBezTo>
                  <a:cubicBezTo>
                    <a:pt x="92525" y="22033"/>
                    <a:pt x="92556" y="22183"/>
                    <a:pt x="92710" y="22183"/>
                  </a:cubicBezTo>
                  <a:cubicBezTo>
                    <a:pt x="92719" y="22183"/>
                    <a:pt x="92729" y="22183"/>
                    <a:pt x="92739" y="22182"/>
                  </a:cubicBezTo>
                  <a:cubicBezTo>
                    <a:pt x="92613" y="21803"/>
                    <a:pt x="92339" y="21509"/>
                    <a:pt x="92339" y="21151"/>
                  </a:cubicBezTo>
                  <a:cubicBezTo>
                    <a:pt x="92192" y="21025"/>
                    <a:pt x="92066" y="20878"/>
                    <a:pt x="91961" y="20710"/>
                  </a:cubicBezTo>
                  <a:cubicBezTo>
                    <a:pt x="91814" y="20373"/>
                    <a:pt x="91477" y="20142"/>
                    <a:pt x="91267" y="19848"/>
                  </a:cubicBezTo>
                  <a:cubicBezTo>
                    <a:pt x="91120" y="19701"/>
                    <a:pt x="90994" y="19574"/>
                    <a:pt x="90825" y="19448"/>
                  </a:cubicBezTo>
                  <a:cubicBezTo>
                    <a:pt x="90615" y="19238"/>
                    <a:pt x="90363" y="19070"/>
                    <a:pt x="90090" y="18902"/>
                  </a:cubicBezTo>
                  <a:cubicBezTo>
                    <a:pt x="89585" y="18565"/>
                    <a:pt x="89038" y="18271"/>
                    <a:pt x="88492" y="18040"/>
                  </a:cubicBezTo>
                  <a:cubicBezTo>
                    <a:pt x="88155" y="18040"/>
                    <a:pt x="87840" y="17935"/>
                    <a:pt x="87567" y="17766"/>
                  </a:cubicBezTo>
                  <a:cubicBezTo>
                    <a:pt x="87504" y="17772"/>
                    <a:pt x="87441" y="17774"/>
                    <a:pt x="87378" y="17774"/>
                  </a:cubicBezTo>
                  <a:cubicBezTo>
                    <a:pt x="87190" y="17774"/>
                    <a:pt x="87004" y="17751"/>
                    <a:pt x="86831" y="17703"/>
                  </a:cubicBezTo>
                  <a:cubicBezTo>
                    <a:pt x="86726" y="17682"/>
                    <a:pt x="86626" y="17672"/>
                    <a:pt x="86529" y="17672"/>
                  </a:cubicBezTo>
                  <a:cubicBezTo>
                    <a:pt x="86431" y="17672"/>
                    <a:pt x="86337" y="17682"/>
                    <a:pt x="86242" y="17703"/>
                  </a:cubicBezTo>
                  <a:cubicBezTo>
                    <a:pt x="86190" y="17714"/>
                    <a:pt x="86137" y="17719"/>
                    <a:pt x="86084" y="17719"/>
                  </a:cubicBezTo>
                  <a:cubicBezTo>
                    <a:pt x="86032" y="17719"/>
                    <a:pt x="85979" y="17714"/>
                    <a:pt x="85927" y="17703"/>
                  </a:cubicBezTo>
                  <a:cubicBezTo>
                    <a:pt x="85899" y="17689"/>
                    <a:pt x="85871" y="17685"/>
                    <a:pt x="85843" y="17685"/>
                  </a:cubicBezTo>
                  <a:cubicBezTo>
                    <a:pt x="85789" y="17685"/>
                    <a:pt x="85738" y="17703"/>
                    <a:pt x="85696" y="17703"/>
                  </a:cubicBezTo>
                  <a:cubicBezTo>
                    <a:pt x="85585" y="17703"/>
                    <a:pt x="85487" y="17739"/>
                    <a:pt x="85391" y="17739"/>
                  </a:cubicBezTo>
                  <a:cubicBezTo>
                    <a:pt x="85359" y="17739"/>
                    <a:pt x="85328" y="17735"/>
                    <a:pt x="85296" y="17724"/>
                  </a:cubicBezTo>
                  <a:cubicBezTo>
                    <a:pt x="85136" y="17674"/>
                    <a:pt x="84975" y="17648"/>
                    <a:pt x="84817" y="17648"/>
                  </a:cubicBezTo>
                  <a:cubicBezTo>
                    <a:pt x="84643" y="17648"/>
                    <a:pt x="84473" y="17679"/>
                    <a:pt x="84308" y="17745"/>
                  </a:cubicBezTo>
                  <a:cubicBezTo>
                    <a:pt x="84014" y="17829"/>
                    <a:pt x="83698" y="17872"/>
                    <a:pt x="83404" y="17893"/>
                  </a:cubicBezTo>
                  <a:cubicBezTo>
                    <a:pt x="83131" y="17914"/>
                    <a:pt x="82878" y="17977"/>
                    <a:pt x="82647" y="18061"/>
                  </a:cubicBezTo>
                  <a:cubicBezTo>
                    <a:pt x="82311" y="18187"/>
                    <a:pt x="81974" y="18271"/>
                    <a:pt x="81617" y="18292"/>
                  </a:cubicBezTo>
                  <a:cubicBezTo>
                    <a:pt x="81386" y="18418"/>
                    <a:pt x="81175" y="18523"/>
                    <a:pt x="80965" y="18628"/>
                  </a:cubicBezTo>
                  <a:lnTo>
                    <a:pt x="80881" y="18628"/>
                  </a:lnTo>
                  <a:cubicBezTo>
                    <a:pt x="80755" y="18691"/>
                    <a:pt x="80587" y="18670"/>
                    <a:pt x="80439" y="18734"/>
                  </a:cubicBezTo>
                  <a:cubicBezTo>
                    <a:pt x="80208" y="18860"/>
                    <a:pt x="79956" y="18965"/>
                    <a:pt x="79704" y="19007"/>
                  </a:cubicBezTo>
                  <a:cubicBezTo>
                    <a:pt x="79662" y="19007"/>
                    <a:pt x="79619" y="19070"/>
                    <a:pt x="79577" y="19112"/>
                  </a:cubicBezTo>
                  <a:cubicBezTo>
                    <a:pt x="79409" y="19238"/>
                    <a:pt x="79220" y="19322"/>
                    <a:pt x="79010" y="19364"/>
                  </a:cubicBezTo>
                  <a:cubicBezTo>
                    <a:pt x="78652" y="19427"/>
                    <a:pt x="78295" y="19553"/>
                    <a:pt x="77959" y="19722"/>
                  </a:cubicBezTo>
                  <a:cubicBezTo>
                    <a:pt x="77622" y="19869"/>
                    <a:pt x="77286" y="20079"/>
                    <a:pt x="76907" y="20205"/>
                  </a:cubicBezTo>
                  <a:cubicBezTo>
                    <a:pt x="76718" y="20289"/>
                    <a:pt x="76508" y="20373"/>
                    <a:pt x="76298" y="20415"/>
                  </a:cubicBezTo>
                  <a:cubicBezTo>
                    <a:pt x="76087" y="20458"/>
                    <a:pt x="75898" y="20521"/>
                    <a:pt x="75709" y="20626"/>
                  </a:cubicBezTo>
                  <a:cubicBezTo>
                    <a:pt x="75646" y="20647"/>
                    <a:pt x="75625" y="20731"/>
                    <a:pt x="75541" y="20731"/>
                  </a:cubicBezTo>
                  <a:cubicBezTo>
                    <a:pt x="75267" y="20773"/>
                    <a:pt x="75015" y="20878"/>
                    <a:pt x="74784" y="21025"/>
                  </a:cubicBezTo>
                  <a:cubicBezTo>
                    <a:pt x="74511" y="21193"/>
                    <a:pt x="74153" y="21256"/>
                    <a:pt x="73880" y="21467"/>
                  </a:cubicBezTo>
                  <a:cubicBezTo>
                    <a:pt x="73866" y="21462"/>
                    <a:pt x="73853" y="21460"/>
                    <a:pt x="73841" y="21460"/>
                  </a:cubicBezTo>
                  <a:cubicBezTo>
                    <a:pt x="73748" y="21460"/>
                    <a:pt x="73721" y="21593"/>
                    <a:pt x="73628" y="21593"/>
                  </a:cubicBezTo>
                  <a:cubicBezTo>
                    <a:pt x="73386" y="21593"/>
                    <a:pt x="73222" y="21804"/>
                    <a:pt x="73006" y="21804"/>
                  </a:cubicBezTo>
                  <a:cubicBezTo>
                    <a:pt x="72996" y="21804"/>
                    <a:pt x="72986" y="21804"/>
                    <a:pt x="72976" y="21803"/>
                  </a:cubicBezTo>
                  <a:cubicBezTo>
                    <a:pt x="72808" y="21971"/>
                    <a:pt x="72555" y="21950"/>
                    <a:pt x="72387" y="22097"/>
                  </a:cubicBezTo>
                  <a:cubicBezTo>
                    <a:pt x="72282" y="22160"/>
                    <a:pt x="72114" y="22160"/>
                    <a:pt x="71988" y="22203"/>
                  </a:cubicBezTo>
                  <a:cubicBezTo>
                    <a:pt x="71861" y="22266"/>
                    <a:pt x="71756" y="22371"/>
                    <a:pt x="71609" y="22434"/>
                  </a:cubicBezTo>
                  <a:cubicBezTo>
                    <a:pt x="71567" y="22434"/>
                    <a:pt x="71525" y="22455"/>
                    <a:pt x="71483" y="22476"/>
                  </a:cubicBezTo>
                  <a:cubicBezTo>
                    <a:pt x="71210" y="22518"/>
                    <a:pt x="70957" y="22623"/>
                    <a:pt x="70726" y="22770"/>
                  </a:cubicBezTo>
                  <a:cubicBezTo>
                    <a:pt x="70684" y="22791"/>
                    <a:pt x="70621" y="22812"/>
                    <a:pt x="70579" y="22833"/>
                  </a:cubicBezTo>
                  <a:cubicBezTo>
                    <a:pt x="70243" y="22938"/>
                    <a:pt x="69906" y="23086"/>
                    <a:pt x="69570" y="23275"/>
                  </a:cubicBezTo>
                  <a:cubicBezTo>
                    <a:pt x="69423" y="23338"/>
                    <a:pt x="69254" y="23401"/>
                    <a:pt x="69107" y="23422"/>
                  </a:cubicBezTo>
                  <a:cubicBezTo>
                    <a:pt x="68960" y="23464"/>
                    <a:pt x="68813" y="23506"/>
                    <a:pt x="68687" y="23590"/>
                  </a:cubicBezTo>
                  <a:cubicBezTo>
                    <a:pt x="68561" y="23653"/>
                    <a:pt x="68413" y="23716"/>
                    <a:pt x="68266" y="23737"/>
                  </a:cubicBezTo>
                  <a:cubicBezTo>
                    <a:pt x="68035" y="23821"/>
                    <a:pt x="67783" y="23906"/>
                    <a:pt x="67551" y="24011"/>
                  </a:cubicBezTo>
                  <a:cubicBezTo>
                    <a:pt x="67089" y="24179"/>
                    <a:pt x="66626" y="24326"/>
                    <a:pt x="66185" y="24536"/>
                  </a:cubicBezTo>
                  <a:cubicBezTo>
                    <a:pt x="65933" y="24662"/>
                    <a:pt x="65659" y="24746"/>
                    <a:pt x="65365" y="24768"/>
                  </a:cubicBezTo>
                  <a:cubicBezTo>
                    <a:pt x="65338" y="24765"/>
                    <a:pt x="65312" y="24764"/>
                    <a:pt x="65285" y="24764"/>
                  </a:cubicBezTo>
                  <a:cubicBezTo>
                    <a:pt x="65102" y="24764"/>
                    <a:pt x="64926" y="24826"/>
                    <a:pt x="64797" y="24936"/>
                  </a:cubicBezTo>
                  <a:cubicBezTo>
                    <a:pt x="64419" y="24936"/>
                    <a:pt x="64040" y="24957"/>
                    <a:pt x="63662" y="24999"/>
                  </a:cubicBezTo>
                  <a:cubicBezTo>
                    <a:pt x="63583" y="25010"/>
                    <a:pt x="63504" y="25015"/>
                    <a:pt x="63425" y="25015"/>
                  </a:cubicBezTo>
                  <a:cubicBezTo>
                    <a:pt x="63092" y="25015"/>
                    <a:pt x="62757" y="24934"/>
                    <a:pt x="62410" y="24934"/>
                  </a:cubicBezTo>
                  <a:cubicBezTo>
                    <a:pt x="62379" y="24934"/>
                    <a:pt x="62348" y="24934"/>
                    <a:pt x="62316" y="24936"/>
                  </a:cubicBezTo>
                  <a:cubicBezTo>
                    <a:pt x="62169" y="24936"/>
                    <a:pt x="62022" y="24915"/>
                    <a:pt x="61896" y="24852"/>
                  </a:cubicBezTo>
                  <a:cubicBezTo>
                    <a:pt x="61496" y="24725"/>
                    <a:pt x="61097" y="24620"/>
                    <a:pt x="60698" y="24557"/>
                  </a:cubicBezTo>
                  <a:cubicBezTo>
                    <a:pt x="60592" y="24536"/>
                    <a:pt x="60529" y="24473"/>
                    <a:pt x="60424" y="24473"/>
                  </a:cubicBezTo>
                  <a:cubicBezTo>
                    <a:pt x="60256" y="24473"/>
                    <a:pt x="60067" y="24431"/>
                    <a:pt x="59920" y="24347"/>
                  </a:cubicBezTo>
                  <a:cubicBezTo>
                    <a:pt x="59836" y="24305"/>
                    <a:pt x="59751" y="24284"/>
                    <a:pt x="59688" y="24284"/>
                  </a:cubicBezTo>
                  <a:cubicBezTo>
                    <a:pt x="59625" y="24221"/>
                    <a:pt x="59541" y="24158"/>
                    <a:pt x="59478" y="24116"/>
                  </a:cubicBezTo>
                  <a:cubicBezTo>
                    <a:pt x="59037" y="23927"/>
                    <a:pt x="58637" y="23653"/>
                    <a:pt x="58217" y="23422"/>
                  </a:cubicBezTo>
                  <a:cubicBezTo>
                    <a:pt x="58006" y="23338"/>
                    <a:pt x="57817" y="23191"/>
                    <a:pt x="57670" y="23044"/>
                  </a:cubicBezTo>
                  <a:cubicBezTo>
                    <a:pt x="57481" y="22854"/>
                    <a:pt x="57271" y="22665"/>
                    <a:pt x="57039" y="22497"/>
                  </a:cubicBezTo>
                  <a:cubicBezTo>
                    <a:pt x="56892" y="22371"/>
                    <a:pt x="56808" y="22182"/>
                    <a:pt x="56619" y="22097"/>
                  </a:cubicBezTo>
                  <a:cubicBezTo>
                    <a:pt x="56346" y="21971"/>
                    <a:pt x="56135" y="21803"/>
                    <a:pt x="55946" y="21572"/>
                  </a:cubicBezTo>
                  <a:cubicBezTo>
                    <a:pt x="55820" y="21446"/>
                    <a:pt x="55694" y="21341"/>
                    <a:pt x="55547" y="21235"/>
                  </a:cubicBezTo>
                  <a:cubicBezTo>
                    <a:pt x="55420" y="21151"/>
                    <a:pt x="55315" y="21025"/>
                    <a:pt x="55231" y="20878"/>
                  </a:cubicBezTo>
                  <a:cubicBezTo>
                    <a:pt x="55084" y="20647"/>
                    <a:pt x="54916" y="20436"/>
                    <a:pt x="54727" y="20247"/>
                  </a:cubicBezTo>
                  <a:cubicBezTo>
                    <a:pt x="54537" y="20037"/>
                    <a:pt x="54369" y="19806"/>
                    <a:pt x="54285" y="19553"/>
                  </a:cubicBezTo>
                  <a:cubicBezTo>
                    <a:pt x="54243" y="19406"/>
                    <a:pt x="54180" y="19280"/>
                    <a:pt x="54075" y="19175"/>
                  </a:cubicBezTo>
                  <a:cubicBezTo>
                    <a:pt x="53949" y="19028"/>
                    <a:pt x="53844" y="18860"/>
                    <a:pt x="53781" y="18670"/>
                  </a:cubicBezTo>
                  <a:cubicBezTo>
                    <a:pt x="53591" y="18313"/>
                    <a:pt x="53423" y="17956"/>
                    <a:pt x="53297" y="17556"/>
                  </a:cubicBezTo>
                  <a:cubicBezTo>
                    <a:pt x="53234" y="17409"/>
                    <a:pt x="53213" y="17241"/>
                    <a:pt x="53171" y="17073"/>
                  </a:cubicBezTo>
                  <a:cubicBezTo>
                    <a:pt x="53108" y="16841"/>
                    <a:pt x="53024" y="16589"/>
                    <a:pt x="52898" y="16379"/>
                  </a:cubicBezTo>
                  <a:cubicBezTo>
                    <a:pt x="52876" y="16337"/>
                    <a:pt x="52876" y="16274"/>
                    <a:pt x="52876" y="16232"/>
                  </a:cubicBezTo>
                  <a:cubicBezTo>
                    <a:pt x="52855" y="15979"/>
                    <a:pt x="52771" y="15748"/>
                    <a:pt x="52645" y="15538"/>
                  </a:cubicBezTo>
                  <a:cubicBezTo>
                    <a:pt x="52519" y="15307"/>
                    <a:pt x="52519" y="15054"/>
                    <a:pt x="52393" y="14844"/>
                  </a:cubicBezTo>
                  <a:cubicBezTo>
                    <a:pt x="52414" y="14697"/>
                    <a:pt x="52309" y="14550"/>
                    <a:pt x="52330" y="14402"/>
                  </a:cubicBezTo>
                  <a:cubicBezTo>
                    <a:pt x="52330" y="14192"/>
                    <a:pt x="52288" y="14003"/>
                    <a:pt x="52204" y="13814"/>
                  </a:cubicBezTo>
                  <a:cubicBezTo>
                    <a:pt x="52141" y="13625"/>
                    <a:pt x="52078" y="13435"/>
                    <a:pt x="52014" y="13246"/>
                  </a:cubicBezTo>
                  <a:cubicBezTo>
                    <a:pt x="51993" y="13099"/>
                    <a:pt x="51951" y="12952"/>
                    <a:pt x="51909" y="12784"/>
                  </a:cubicBezTo>
                  <a:cubicBezTo>
                    <a:pt x="51825" y="12405"/>
                    <a:pt x="51741" y="12006"/>
                    <a:pt x="51699" y="11606"/>
                  </a:cubicBezTo>
                  <a:cubicBezTo>
                    <a:pt x="51636" y="11501"/>
                    <a:pt x="51594" y="11396"/>
                    <a:pt x="51573" y="11291"/>
                  </a:cubicBezTo>
                  <a:cubicBezTo>
                    <a:pt x="51510" y="11039"/>
                    <a:pt x="51489" y="10807"/>
                    <a:pt x="51405" y="10555"/>
                  </a:cubicBezTo>
                  <a:cubicBezTo>
                    <a:pt x="51342" y="10408"/>
                    <a:pt x="51300" y="10240"/>
                    <a:pt x="51279" y="10071"/>
                  </a:cubicBezTo>
                  <a:cubicBezTo>
                    <a:pt x="51258" y="9798"/>
                    <a:pt x="51174" y="9546"/>
                    <a:pt x="51068" y="9294"/>
                  </a:cubicBezTo>
                  <a:cubicBezTo>
                    <a:pt x="50942" y="9062"/>
                    <a:pt x="50879" y="8831"/>
                    <a:pt x="50837" y="8579"/>
                  </a:cubicBezTo>
                  <a:cubicBezTo>
                    <a:pt x="50837" y="8411"/>
                    <a:pt x="50795" y="8242"/>
                    <a:pt x="50732" y="8095"/>
                  </a:cubicBezTo>
                  <a:cubicBezTo>
                    <a:pt x="50690" y="7948"/>
                    <a:pt x="50585" y="7843"/>
                    <a:pt x="50669" y="7675"/>
                  </a:cubicBezTo>
                  <a:lnTo>
                    <a:pt x="50669" y="7675"/>
                  </a:lnTo>
                  <a:cubicBezTo>
                    <a:pt x="50774" y="7759"/>
                    <a:pt x="50774" y="7864"/>
                    <a:pt x="50837" y="7969"/>
                  </a:cubicBezTo>
                  <a:cubicBezTo>
                    <a:pt x="50879" y="8095"/>
                    <a:pt x="50921" y="8221"/>
                    <a:pt x="50921" y="8368"/>
                  </a:cubicBezTo>
                  <a:cubicBezTo>
                    <a:pt x="50984" y="8621"/>
                    <a:pt x="51110" y="8852"/>
                    <a:pt x="51195" y="9125"/>
                  </a:cubicBezTo>
                  <a:cubicBezTo>
                    <a:pt x="51216" y="9252"/>
                    <a:pt x="51258" y="9357"/>
                    <a:pt x="51342" y="9462"/>
                  </a:cubicBezTo>
                  <a:cubicBezTo>
                    <a:pt x="51300" y="9651"/>
                    <a:pt x="51342" y="9840"/>
                    <a:pt x="51468" y="9987"/>
                  </a:cubicBezTo>
                  <a:cubicBezTo>
                    <a:pt x="51426" y="10198"/>
                    <a:pt x="51447" y="10429"/>
                    <a:pt x="51552" y="10618"/>
                  </a:cubicBezTo>
                  <a:cubicBezTo>
                    <a:pt x="51615" y="10828"/>
                    <a:pt x="51636" y="11039"/>
                    <a:pt x="51636" y="11270"/>
                  </a:cubicBezTo>
                  <a:cubicBezTo>
                    <a:pt x="51678" y="11354"/>
                    <a:pt x="51720" y="11438"/>
                    <a:pt x="51762" y="11522"/>
                  </a:cubicBezTo>
                  <a:cubicBezTo>
                    <a:pt x="51762" y="11585"/>
                    <a:pt x="51720" y="11669"/>
                    <a:pt x="51762" y="11711"/>
                  </a:cubicBezTo>
                  <a:cubicBezTo>
                    <a:pt x="51909" y="11901"/>
                    <a:pt x="51867" y="12153"/>
                    <a:pt x="51972" y="12363"/>
                  </a:cubicBezTo>
                  <a:cubicBezTo>
                    <a:pt x="52057" y="12531"/>
                    <a:pt x="52120" y="12721"/>
                    <a:pt x="52120" y="12931"/>
                  </a:cubicBezTo>
                  <a:cubicBezTo>
                    <a:pt x="52141" y="13183"/>
                    <a:pt x="52204" y="13414"/>
                    <a:pt x="52309" y="13646"/>
                  </a:cubicBezTo>
                  <a:cubicBezTo>
                    <a:pt x="52288" y="13814"/>
                    <a:pt x="52330" y="14003"/>
                    <a:pt x="52393" y="14171"/>
                  </a:cubicBezTo>
                  <a:cubicBezTo>
                    <a:pt x="52477" y="14339"/>
                    <a:pt x="52414" y="14550"/>
                    <a:pt x="52561" y="14655"/>
                  </a:cubicBezTo>
                  <a:cubicBezTo>
                    <a:pt x="52561" y="14949"/>
                    <a:pt x="52624" y="15222"/>
                    <a:pt x="52771" y="15475"/>
                  </a:cubicBezTo>
                  <a:cubicBezTo>
                    <a:pt x="52898" y="15685"/>
                    <a:pt x="52982" y="15895"/>
                    <a:pt x="53045" y="16126"/>
                  </a:cubicBezTo>
                  <a:cubicBezTo>
                    <a:pt x="53066" y="16253"/>
                    <a:pt x="53108" y="16400"/>
                    <a:pt x="53150" y="16547"/>
                  </a:cubicBezTo>
                  <a:cubicBezTo>
                    <a:pt x="53234" y="16715"/>
                    <a:pt x="53255" y="16904"/>
                    <a:pt x="53234" y="17094"/>
                  </a:cubicBezTo>
                  <a:cubicBezTo>
                    <a:pt x="53360" y="17367"/>
                    <a:pt x="53507" y="17619"/>
                    <a:pt x="53675" y="17872"/>
                  </a:cubicBezTo>
                  <a:cubicBezTo>
                    <a:pt x="53675" y="17998"/>
                    <a:pt x="53781" y="18103"/>
                    <a:pt x="53802" y="18229"/>
                  </a:cubicBezTo>
                  <a:cubicBezTo>
                    <a:pt x="53886" y="18586"/>
                    <a:pt x="54033" y="18923"/>
                    <a:pt x="54243" y="19238"/>
                  </a:cubicBezTo>
                  <a:cubicBezTo>
                    <a:pt x="54285" y="19280"/>
                    <a:pt x="54327" y="19343"/>
                    <a:pt x="54348" y="19406"/>
                  </a:cubicBezTo>
                  <a:cubicBezTo>
                    <a:pt x="54411" y="19638"/>
                    <a:pt x="54558" y="19848"/>
                    <a:pt x="54727" y="20016"/>
                  </a:cubicBezTo>
                  <a:cubicBezTo>
                    <a:pt x="55021" y="20331"/>
                    <a:pt x="55294" y="20647"/>
                    <a:pt x="55568" y="20983"/>
                  </a:cubicBezTo>
                  <a:cubicBezTo>
                    <a:pt x="55673" y="21130"/>
                    <a:pt x="55757" y="21298"/>
                    <a:pt x="55946" y="21362"/>
                  </a:cubicBezTo>
                  <a:cubicBezTo>
                    <a:pt x="56009" y="21509"/>
                    <a:pt x="56114" y="21635"/>
                    <a:pt x="56282" y="21698"/>
                  </a:cubicBezTo>
                  <a:cubicBezTo>
                    <a:pt x="56388" y="21761"/>
                    <a:pt x="56493" y="21845"/>
                    <a:pt x="56598" y="21950"/>
                  </a:cubicBezTo>
                  <a:cubicBezTo>
                    <a:pt x="56661" y="22013"/>
                    <a:pt x="56724" y="22055"/>
                    <a:pt x="56787" y="22118"/>
                  </a:cubicBezTo>
                  <a:cubicBezTo>
                    <a:pt x="57060" y="22266"/>
                    <a:pt x="57313" y="22497"/>
                    <a:pt x="57481" y="22770"/>
                  </a:cubicBezTo>
                  <a:cubicBezTo>
                    <a:pt x="57523" y="22833"/>
                    <a:pt x="57586" y="22875"/>
                    <a:pt x="57649" y="22917"/>
                  </a:cubicBezTo>
                  <a:cubicBezTo>
                    <a:pt x="57880" y="23044"/>
                    <a:pt x="58112" y="23191"/>
                    <a:pt x="58322" y="23338"/>
                  </a:cubicBezTo>
                  <a:cubicBezTo>
                    <a:pt x="58448" y="23401"/>
                    <a:pt x="58553" y="23485"/>
                    <a:pt x="58658" y="23527"/>
                  </a:cubicBezTo>
                  <a:cubicBezTo>
                    <a:pt x="58974" y="23674"/>
                    <a:pt x="59289" y="23842"/>
                    <a:pt x="59583" y="24032"/>
                  </a:cubicBezTo>
                  <a:cubicBezTo>
                    <a:pt x="59794" y="24179"/>
                    <a:pt x="60046" y="24179"/>
                    <a:pt x="60235" y="24326"/>
                  </a:cubicBezTo>
                  <a:cubicBezTo>
                    <a:pt x="60247" y="24324"/>
                    <a:pt x="60258" y="24323"/>
                    <a:pt x="60270" y="24323"/>
                  </a:cubicBezTo>
                  <a:cubicBezTo>
                    <a:pt x="60363" y="24323"/>
                    <a:pt x="60457" y="24389"/>
                    <a:pt x="60550" y="24389"/>
                  </a:cubicBezTo>
                  <a:cubicBezTo>
                    <a:pt x="60845" y="24410"/>
                    <a:pt x="61118" y="24452"/>
                    <a:pt x="61412" y="24536"/>
                  </a:cubicBezTo>
                  <a:cubicBezTo>
                    <a:pt x="61749" y="24620"/>
                    <a:pt x="62085" y="24683"/>
                    <a:pt x="62443" y="24704"/>
                  </a:cubicBezTo>
                  <a:lnTo>
                    <a:pt x="62569" y="24704"/>
                  </a:lnTo>
                  <a:cubicBezTo>
                    <a:pt x="62842" y="24768"/>
                    <a:pt x="63136" y="24810"/>
                    <a:pt x="63431" y="24810"/>
                  </a:cubicBezTo>
                  <a:cubicBezTo>
                    <a:pt x="63508" y="24817"/>
                    <a:pt x="63587" y="24822"/>
                    <a:pt x="63668" y="24822"/>
                  </a:cubicBezTo>
                  <a:cubicBezTo>
                    <a:pt x="63807" y="24822"/>
                    <a:pt x="63949" y="24807"/>
                    <a:pt x="64082" y="24768"/>
                  </a:cubicBezTo>
                  <a:cubicBezTo>
                    <a:pt x="64335" y="24725"/>
                    <a:pt x="64587" y="24768"/>
                    <a:pt x="64839" y="24704"/>
                  </a:cubicBezTo>
                  <a:cubicBezTo>
                    <a:pt x="65218" y="24641"/>
                    <a:pt x="65575" y="24536"/>
                    <a:pt x="65933" y="24410"/>
                  </a:cubicBezTo>
                  <a:cubicBezTo>
                    <a:pt x="65996" y="24368"/>
                    <a:pt x="66080" y="24326"/>
                    <a:pt x="66164" y="24326"/>
                  </a:cubicBezTo>
                  <a:cubicBezTo>
                    <a:pt x="66269" y="24305"/>
                    <a:pt x="66374" y="24263"/>
                    <a:pt x="66458" y="24221"/>
                  </a:cubicBezTo>
                  <a:cubicBezTo>
                    <a:pt x="66984" y="24011"/>
                    <a:pt x="67509" y="23821"/>
                    <a:pt x="68035" y="23653"/>
                  </a:cubicBezTo>
                  <a:cubicBezTo>
                    <a:pt x="68245" y="23611"/>
                    <a:pt x="68435" y="23527"/>
                    <a:pt x="68624" y="23422"/>
                  </a:cubicBezTo>
                  <a:cubicBezTo>
                    <a:pt x="68750" y="23317"/>
                    <a:pt x="68897" y="23233"/>
                    <a:pt x="69065" y="23212"/>
                  </a:cubicBezTo>
                  <a:cubicBezTo>
                    <a:pt x="69339" y="23170"/>
                    <a:pt x="69591" y="23086"/>
                    <a:pt x="69822" y="22938"/>
                  </a:cubicBezTo>
                  <a:cubicBezTo>
                    <a:pt x="69906" y="22896"/>
                    <a:pt x="69990" y="22854"/>
                    <a:pt x="70095" y="22812"/>
                  </a:cubicBezTo>
                  <a:cubicBezTo>
                    <a:pt x="70243" y="22770"/>
                    <a:pt x="70390" y="22707"/>
                    <a:pt x="70516" y="22623"/>
                  </a:cubicBezTo>
                  <a:cubicBezTo>
                    <a:pt x="70663" y="22560"/>
                    <a:pt x="70810" y="22497"/>
                    <a:pt x="70957" y="22434"/>
                  </a:cubicBezTo>
                  <a:cubicBezTo>
                    <a:pt x="71273" y="22350"/>
                    <a:pt x="71567" y="22224"/>
                    <a:pt x="71840" y="22076"/>
                  </a:cubicBezTo>
                  <a:cubicBezTo>
                    <a:pt x="72009" y="21950"/>
                    <a:pt x="72219" y="21866"/>
                    <a:pt x="72450" y="21845"/>
                  </a:cubicBezTo>
                  <a:cubicBezTo>
                    <a:pt x="72618" y="21740"/>
                    <a:pt x="72787" y="21656"/>
                    <a:pt x="72997" y="21614"/>
                  </a:cubicBezTo>
                  <a:cubicBezTo>
                    <a:pt x="73186" y="21551"/>
                    <a:pt x="73354" y="21425"/>
                    <a:pt x="73543" y="21362"/>
                  </a:cubicBezTo>
                  <a:cubicBezTo>
                    <a:pt x="74006" y="21214"/>
                    <a:pt x="74447" y="21025"/>
                    <a:pt x="74868" y="20815"/>
                  </a:cubicBezTo>
                  <a:cubicBezTo>
                    <a:pt x="74994" y="20731"/>
                    <a:pt x="75120" y="20689"/>
                    <a:pt x="75246" y="20647"/>
                  </a:cubicBezTo>
                  <a:cubicBezTo>
                    <a:pt x="75562" y="20563"/>
                    <a:pt x="75856" y="20436"/>
                    <a:pt x="76108" y="20247"/>
                  </a:cubicBezTo>
                  <a:cubicBezTo>
                    <a:pt x="76214" y="20184"/>
                    <a:pt x="76340" y="20142"/>
                    <a:pt x="76466" y="20121"/>
                  </a:cubicBezTo>
                  <a:cubicBezTo>
                    <a:pt x="76844" y="20037"/>
                    <a:pt x="77181" y="19890"/>
                    <a:pt x="77517" y="19680"/>
                  </a:cubicBezTo>
                  <a:cubicBezTo>
                    <a:pt x="77853" y="19469"/>
                    <a:pt x="78211" y="19301"/>
                    <a:pt x="78589" y="19217"/>
                  </a:cubicBezTo>
                  <a:cubicBezTo>
                    <a:pt x="78968" y="19133"/>
                    <a:pt x="79346" y="19007"/>
                    <a:pt x="79683" y="18839"/>
                  </a:cubicBezTo>
                  <a:cubicBezTo>
                    <a:pt x="79851" y="18734"/>
                    <a:pt x="80040" y="18670"/>
                    <a:pt x="80208" y="18607"/>
                  </a:cubicBezTo>
                  <a:cubicBezTo>
                    <a:pt x="80313" y="18565"/>
                    <a:pt x="80439" y="18607"/>
                    <a:pt x="80545" y="18544"/>
                  </a:cubicBezTo>
                  <a:cubicBezTo>
                    <a:pt x="80797" y="18460"/>
                    <a:pt x="81049" y="18355"/>
                    <a:pt x="81301" y="18208"/>
                  </a:cubicBezTo>
                  <a:cubicBezTo>
                    <a:pt x="81313" y="18210"/>
                    <a:pt x="81324" y="18210"/>
                    <a:pt x="81334" y="18210"/>
                  </a:cubicBezTo>
                  <a:cubicBezTo>
                    <a:pt x="81465" y="18210"/>
                    <a:pt x="81563" y="18101"/>
                    <a:pt x="81680" y="18082"/>
                  </a:cubicBezTo>
                  <a:cubicBezTo>
                    <a:pt x="82037" y="17998"/>
                    <a:pt x="82374" y="17893"/>
                    <a:pt x="82731" y="17808"/>
                  </a:cubicBezTo>
                  <a:cubicBezTo>
                    <a:pt x="83173" y="17703"/>
                    <a:pt x="83593" y="17577"/>
                    <a:pt x="84014" y="17514"/>
                  </a:cubicBezTo>
                  <a:cubicBezTo>
                    <a:pt x="84050" y="17509"/>
                    <a:pt x="84087" y="17508"/>
                    <a:pt x="84124" y="17508"/>
                  </a:cubicBezTo>
                  <a:cubicBezTo>
                    <a:pt x="84161" y="17508"/>
                    <a:pt x="84198" y="17509"/>
                    <a:pt x="84234" y="17509"/>
                  </a:cubicBezTo>
                  <a:cubicBezTo>
                    <a:pt x="84308" y="17509"/>
                    <a:pt x="84381" y="17504"/>
                    <a:pt x="84455" y="17472"/>
                  </a:cubicBezTo>
                  <a:cubicBezTo>
                    <a:pt x="84595" y="17416"/>
                    <a:pt x="84745" y="17388"/>
                    <a:pt x="84897" y="17388"/>
                  </a:cubicBezTo>
                  <a:cubicBezTo>
                    <a:pt x="84974" y="17388"/>
                    <a:pt x="85051" y="17395"/>
                    <a:pt x="85128" y="17409"/>
                  </a:cubicBezTo>
                  <a:lnTo>
                    <a:pt x="86663" y="17409"/>
                  </a:lnTo>
                  <a:cubicBezTo>
                    <a:pt x="86915" y="17409"/>
                    <a:pt x="87167" y="17451"/>
                    <a:pt x="87398" y="17535"/>
                  </a:cubicBezTo>
                  <a:cubicBezTo>
                    <a:pt x="87672" y="17598"/>
                    <a:pt x="87966" y="17661"/>
                    <a:pt x="88239" y="17703"/>
                  </a:cubicBezTo>
                  <a:cubicBezTo>
                    <a:pt x="88534" y="17745"/>
                    <a:pt x="88807" y="17829"/>
                    <a:pt x="89059" y="17977"/>
                  </a:cubicBezTo>
                  <a:cubicBezTo>
                    <a:pt x="89375" y="18103"/>
                    <a:pt x="89648" y="18271"/>
                    <a:pt x="89942" y="18418"/>
                  </a:cubicBezTo>
                  <a:cubicBezTo>
                    <a:pt x="90006" y="18460"/>
                    <a:pt x="90069" y="18502"/>
                    <a:pt x="90132" y="18565"/>
                  </a:cubicBezTo>
                  <a:cubicBezTo>
                    <a:pt x="90216" y="18649"/>
                    <a:pt x="90321" y="18712"/>
                    <a:pt x="90426" y="18776"/>
                  </a:cubicBezTo>
                  <a:cubicBezTo>
                    <a:pt x="90783" y="18965"/>
                    <a:pt x="91120" y="19217"/>
                    <a:pt x="91414" y="19511"/>
                  </a:cubicBezTo>
                  <a:cubicBezTo>
                    <a:pt x="91582" y="19659"/>
                    <a:pt x="91751" y="19848"/>
                    <a:pt x="91898" y="20037"/>
                  </a:cubicBezTo>
                  <a:cubicBezTo>
                    <a:pt x="92276" y="20458"/>
                    <a:pt x="92613" y="20920"/>
                    <a:pt x="92844" y="21446"/>
                  </a:cubicBezTo>
                  <a:cubicBezTo>
                    <a:pt x="92907" y="21593"/>
                    <a:pt x="93012" y="21719"/>
                    <a:pt x="93138" y="21803"/>
                  </a:cubicBezTo>
                  <a:cubicBezTo>
                    <a:pt x="93201" y="21782"/>
                    <a:pt x="93243" y="21761"/>
                    <a:pt x="93264" y="21698"/>
                  </a:cubicBezTo>
                  <a:cubicBezTo>
                    <a:pt x="93138" y="21383"/>
                    <a:pt x="92886" y="21109"/>
                    <a:pt x="92823" y="20773"/>
                  </a:cubicBezTo>
                  <a:cubicBezTo>
                    <a:pt x="92823" y="20668"/>
                    <a:pt x="92697" y="20710"/>
                    <a:pt x="92676" y="20647"/>
                  </a:cubicBezTo>
                  <a:cubicBezTo>
                    <a:pt x="92676" y="20605"/>
                    <a:pt x="92655" y="20563"/>
                    <a:pt x="92655" y="20521"/>
                  </a:cubicBezTo>
                  <a:cubicBezTo>
                    <a:pt x="92634" y="20479"/>
                    <a:pt x="92570" y="20500"/>
                    <a:pt x="92528" y="20436"/>
                  </a:cubicBezTo>
                  <a:cubicBezTo>
                    <a:pt x="92360" y="20037"/>
                    <a:pt x="92003" y="19764"/>
                    <a:pt x="91751" y="19427"/>
                  </a:cubicBezTo>
                  <a:cubicBezTo>
                    <a:pt x="91603" y="19301"/>
                    <a:pt x="91477" y="19154"/>
                    <a:pt x="91372" y="18986"/>
                  </a:cubicBezTo>
                  <a:cubicBezTo>
                    <a:pt x="91330" y="18923"/>
                    <a:pt x="91267" y="18860"/>
                    <a:pt x="91183" y="18818"/>
                  </a:cubicBezTo>
                  <a:cubicBezTo>
                    <a:pt x="90973" y="18712"/>
                    <a:pt x="90762" y="18586"/>
                    <a:pt x="90552" y="18439"/>
                  </a:cubicBezTo>
                  <a:cubicBezTo>
                    <a:pt x="90363" y="18334"/>
                    <a:pt x="90237" y="18166"/>
                    <a:pt x="90048" y="18061"/>
                  </a:cubicBezTo>
                  <a:cubicBezTo>
                    <a:pt x="89711" y="17872"/>
                    <a:pt x="89354" y="17724"/>
                    <a:pt x="89017" y="17514"/>
                  </a:cubicBezTo>
                  <a:cubicBezTo>
                    <a:pt x="88891" y="17451"/>
                    <a:pt x="88765" y="17409"/>
                    <a:pt x="88639" y="17409"/>
                  </a:cubicBezTo>
                  <a:cubicBezTo>
                    <a:pt x="88387" y="17388"/>
                    <a:pt x="88134" y="17304"/>
                    <a:pt x="87903" y="17199"/>
                  </a:cubicBezTo>
                  <a:cubicBezTo>
                    <a:pt x="87798" y="17136"/>
                    <a:pt x="87672" y="17094"/>
                    <a:pt x="87525" y="17094"/>
                  </a:cubicBezTo>
                  <a:cubicBezTo>
                    <a:pt x="87486" y="17097"/>
                    <a:pt x="87448" y="17099"/>
                    <a:pt x="87409" y="17099"/>
                  </a:cubicBezTo>
                  <a:cubicBezTo>
                    <a:pt x="87217" y="17099"/>
                    <a:pt x="87027" y="17055"/>
                    <a:pt x="86852" y="16967"/>
                  </a:cubicBezTo>
                  <a:lnTo>
                    <a:pt x="86726" y="16967"/>
                  </a:lnTo>
                  <a:cubicBezTo>
                    <a:pt x="86494" y="16967"/>
                    <a:pt x="86242" y="16967"/>
                    <a:pt x="86011" y="17010"/>
                  </a:cubicBezTo>
                  <a:cubicBezTo>
                    <a:pt x="85906" y="17031"/>
                    <a:pt x="85801" y="17041"/>
                    <a:pt x="85698" y="17041"/>
                  </a:cubicBezTo>
                  <a:cubicBezTo>
                    <a:pt x="85596" y="17041"/>
                    <a:pt x="85496" y="17031"/>
                    <a:pt x="85401" y="17010"/>
                  </a:cubicBezTo>
                  <a:cubicBezTo>
                    <a:pt x="85217" y="16974"/>
                    <a:pt x="85033" y="16958"/>
                    <a:pt x="84848" y="16958"/>
                  </a:cubicBezTo>
                  <a:cubicBezTo>
                    <a:pt x="84591" y="16958"/>
                    <a:pt x="84334" y="16990"/>
                    <a:pt x="84077" y="17052"/>
                  </a:cubicBezTo>
                  <a:cubicBezTo>
                    <a:pt x="83824" y="17136"/>
                    <a:pt x="83551" y="17178"/>
                    <a:pt x="83299" y="17199"/>
                  </a:cubicBezTo>
                  <a:cubicBezTo>
                    <a:pt x="82941" y="17199"/>
                    <a:pt x="82605" y="17304"/>
                    <a:pt x="82311" y="17472"/>
                  </a:cubicBezTo>
                  <a:cubicBezTo>
                    <a:pt x="82267" y="17461"/>
                    <a:pt x="82224" y="17456"/>
                    <a:pt x="82181" y="17456"/>
                  </a:cubicBezTo>
                  <a:cubicBezTo>
                    <a:pt x="82058" y="17456"/>
                    <a:pt x="81942" y="17499"/>
                    <a:pt x="81848" y="17577"/>
                  </a:cubicBezTo>
                  <a:cubicBezTo>
                    <a:pt x="81795" y="17546"/>
                    <a:pt x="81738" y="17530"/>
                    <a:pt x="81682" y="17530"/>
                  </a:cubicBezTo>
                  <a:cubicBezTo>
                    <a:pt x="81627" y="17530"/>
                    <a:pt x="81575" y="17546"/>
                    <a:pt x="81533" y="17577"/>
                  </a:cubicBezTo>
                  <a:cubicBezTo>
                    <a:pt x="81259" y="17703"/>
                    <a:pt x="80965" y="17829"/>
                    <a:pt x="80671" y="17935"/>
                  </a:cubicBezTo>
                  <a:cubicBezTo>
                    <a:pt x="80376" y="18019"/>
                    <a:pt x="80082" y="18124"/>
                    <a:pt x="79788" y="18271"/>
                  </a:cubicBezTo>
                  <a:cubicBezTo>
                    <a:pt x="79746" y="18292"/>
                    <a:pt x="79725" y="18313"/>
                    <a:pt x="79683" y="18313"/>
                  </a:cubicBezTo>
                  <a:cubicBezTo>
                    <a:pt x="79430" y="18334"/>
                    <a:pt x="79199" y="18439"/>
                    <a:pt x="79010" y="18607"/>
                  </a:cubicBezTo>
                  <a:cubicBezTo>
                    <a:pt x="78989" y="18628"/>
                    <a:pt x="78926" y="18628"/>
                    <a:pt x="78884" y="18628"/>
                  </a:cubicBezTo>
                  <a:cubicBezTo>
                    <a:pt x="78484" y="18734"/>
                    <a:pt x="78085" y="18860"/>
                    <a:pt x="77706" y="19028"/>
                  </a:cubicBezTo>
                  <a:cubicBezTo>
                    <a:pt x="77496" y="19112"/>
                    <a:pt x="77286" y="19259"/>
                    <a:pt x="77076" y="19343"/>
                  </a:cubicBezTo>
                  <a:cubicBezTo>
                    <a:pt x="76676" y="19511"/>
                    <a:pt x="76256" y="19638"/>
                    <a:pt x="75856" y="19764"/>
                  </a:cubicBezTo>
                  <a:cubicBezTo>
                    <a:pt x="75751" y="19806"/>
                    <a:pt x="75646" y="19785"/>
                    <a:pt x="75562" y="19848"/>
                  </a:cubicBezTo>
                  <a:cubicBezTo>
                    <a:pt x="75352" y="19974"/>
                    <a:pt x="75120" y="20058"/>
                    <a:pt x="74889" y="20142"/>
                  </a:cubicBezTo>
                  <a:cubicBezTo>
                    <a:pt x="74574" y="20289"/>
                    <a:pt x="74279" y="20436"/>
                    <a:pt x="73964" y="20563"/>
                  </a:cubicBezTo>
                  <a:cubicBezTo>
                    <a:pt x="73754" y="20647"/>
                    <a:pt x="73543" y="20773"/>
                    <a:pt x="73333" y="20878"/>
                  </a:cubicBezTo>
                  <a:cubicBezTo>
                    <a:pt x="72997" y="21025"/>
                    <a:pt x="72639" y="21109"/>
                    <a:pt x="72303" y="21277"/>
                  </a:cubicBezTo>
                  <a:cubicBezTo>
                    <a:pt x="72072" y="21404"/>
                    <a:pt x="71798" y="21425"/>
                    <a:pt x="71567" y="21572"/>
                  </a:cubicBezTo>
                  <a:cubicBezTo>
                    <a:pt x="71435" y="21685"/>
                    <a:pt x="71269" y="21764"/>
                    <a:pt x="71100" y="21764"/>
                  </a:cubicBezTo>
                  <a:cubicBezTo>
                    <a:pt x="71081" y="21764"/>
                    <a:pt x="71061" y="21763"/>
                    <a:pt x="71042" y="21761"/>
                  </a:cubicBezTo>
                  <a:cubicBezTo>
                    <a:pt x="71021" y="21761"/>
                    <a:pt x="70999" y="21803"/>
                    <a:pt x="70957" y="21803"/>
                  </a:cubicBezTo>
                  <a:cubicBezTo>
                    <a:pt x="70621" y="21929"/>
                    <a:pt x="70306" y="22118"/>
                    <a:pt x="69969" y="22266"/>
                  </a:cubicBezTo>
                  <a:cubicBezTo>
                    <a:pt x="69633" y="22413"/>
                    <a:pt x="69275" y="22539"/>
                    <a:pt x="68939" y="22665"/>
                  </a:cubicBezTo>
                  <a:cubicBezTo>
                    <a:pt x="68582" y="22749"/>
                    <a:pt x="68266" y="22980"/>
                    <a:pt x="67909" y="23044"/>
                  </a:cubicBezTo>
                  <a:cubicBezTo>
                    <a:pt x="67678" y="23128"/>
                    <a:pt x="67446" y="23212"/>
                    <a:pt x="67215" y="23317"/>
                  </a:cubicBezTo>
                  <a:cubicBezTo>
                    <a:pt x="66900" y="23443"/>
                    <a:pt x="66563" y="23527"/>
                    <a:pt x="66248" y="23674"/>
                  </a:cubicBezTo>
                  <a:cubicBezTo>
                    <a:pt x="66038" y="23758"/>
                    <a:pt x="65849" y="23842"/>
                    <a:pt x="65638" y="23906"/>
                  </a:cubicBezTo>
                  <a:cubicBezTo>
                    <a:pt x="65419" y="23997"/>
                    <a:pt x="65183" y="24057"/>
                    <a:pt x="64945" y="24057"/>
                  </a:cubicBezTo>
                  <a:cubicBezTo>
                    <a:pt x="64910" y="24057"/>
                    <a:pt x="64875" y="24055"/>
                    <a:pt x="64839" y="24053"/>
                  </a:cubicBezTo>
                  <a:cubicBezTo>
                    <a:pt x="64603" y="24147"/>
                    <a:pt x="64354" y="24195"/>
                    <a:pt x="64103" y="24195"/>
                  </a:cubicBezTo>
                  <a:cubicBezTo>
                    <a:pt x="64019" y="24195"/>
                    <a:pt x="63935" y="24189"/>
                    <a:pt x="63851" y="24179"/>
                  </a:cubicBezTo>
                  <a:cubicBezTo>
                    <a:pt x="63746" y="24179"/>
                    <a:pt x="63641" y="24200"/>
                    <a:pt x="63536" y="24242"/>
                  </a:cubicBezTo>
                  <a:cubicBezTo>
                    <a:pt x="63431" y="24242"/>
                    <a:pt x="63389" y="24179"/>
                    <a:pt x="63305" y="24179"/>
                  </a:cubicBezTo>
                  <a:cubicBezTo>
                    <a:pt x="63215" y="24184"/>
                    <a:pt x="63127" y="24187"/>
                    <a:pt x="63040" y="24187"/>
                  </a:cubicBezTo>
                  <a:cubicBezTo>
                    <a:pt x="62778" y="24187"/>
                    <a:pt x="62521" y="24163"/>
                    <a:pt x="62253" y="24116"/>
                  </a:cubicBezTo>
                  <a:cubicBezTo>
                    <a:pt x="61959" y="24074"/>
                    <a:pt x="61665" y="23990"/>
                    <a:pt x="61391" y="23863"/>
                  </a:cubicBezTo>
                  <a:cubicBezTo>
                    <a:pt x="61362" y="23876"/>
                    <a:pt x="61333" y="23881"/>
                    <a:pt x="61305" y="23881"/>
                  </a:cubicBezTo>
                  <a:cubicBezTo>
                    <a:pt x="61192" y="23881"/>
                    <a:pt x="61084" y="23800"/>
                    <a:pt x="60950" y="23800"/>
                  </a:cubicBezTo>
                  <a:cubicBezTo>
                    <a:pt x="60613" y="23779"/>
                    <a:pt x="60298" y="23695"/>
                    <a:pt x="59983" y="23548"/>
                  </a:cubicBezTo>
                  <a:cubicBezTo>
                    <a:pt x="59604" y="23359"/>
                    <a:pt x="59247" y="23128"/>
                    <a:pt x="58868" y="22917"/>
                  </a:cubicBezTo>
                  <a:cubicBezTo>
                    <a:pt x="58511" y="22749"/>
                    <a:pt x="58217" y="22539"/>
                    <a:pt x="57964" y="22266"/>
                  </a:cubicBezTo>
                  <a:cubicBezTo>
                    <a:pt x="57775" y="22097"/>
                    <a:pt x="57586" y="21929"/>
                    <a:pt x="57376" y="21761"/>
                  </a:cubicBezTo>
                  <a:cubicBezTo>
                    <a:pt x="57271" y="21656"/>
                    <a:pt x="57165" y="21551"/>
                    <a:pt x="57039" y="21467"/>
                  </a:cubicBezTo>
                  <a:cubicBezTo>
                    <a:pt x="56682" y="21277"/>
                    <a:pt x="56451" y="20920"/>
                    <a:pt x="56093" y="20710"/>
                  </a:cubicBezTo>
                  <a:cubicBezTo>
                    <a:pt x="56051" y="20689"/>
                    <a:pt x="56030" y="20668"/>
                    <a:pt x="56030" y="20626"/>
                  </a:cubicBezTo>
                  <a:cubicBezTo>
                    <a:pt x="55799" y="20205"/>
                    <a:pt x="55399" y="19911"/>
                    <a:pt x="55189" y="19490"/>
                  </a:cubicBezTo>
                  <a:cubicBezTo>
                    <a:pt x="55000" y="19406"/>
                    <a:pt x="54958" y="19217"/>
                    <a:pt x="54895" y="19028"/>
                  </a:cubicBezTo>
                  <a:cubicBezTo>
                    <a:pt x="54874" y="18944"/>
                    <a:pt x="54832" y="18860"/>
                    <a:pt x="54790" y="18797"/>
                  </a:cubicBezTo>
                  <a:cubicBezTo>
                    <a:pt x="54516" y="18418"/>
                    <a:pt x="54306" y="18019"/>
                    <a:pt x="54159" y="17577"/>
                  </a:cubicBezTo>
                  <a:cubicBezTo>
                    <a:pt x="53970" y="17052"/>
                    <a:pt x="53823" y="16484"/>
                    <a:pt x="53654" y="15958"/>
                  </a:cubicBezTo>
                  <a:cubicBezTo>
                    <a:pt x="53570" y="15580"/>
                    <a:pt x="53423" y="15201"/>
                    <a:pt x="53213" y="14865"/>
                  </a:cubicBezTo>
                  <a:cubicBezTo>
                    <a:pt x="53213" y="14613"/>
                    <a:pt x="53171" y="14360"/>
                    <a:pt x="53108" y="14129"/>
                  </a:cubicBezTo>
                  <a:cubicBezTo>
                    <a:pt x="53024" y="13751"/>
                    <a:pt x="52919" y="13393"/>
                    <a:pt x="52813" y="13036"/>
                  </a:cubicBezTo>
                  <a:cubicBezTo>
                    <a:pt x="52708" y="12805"/>
                    <a:pt x="52666" y="12552"/>
                    <a:pt x="52666" y="12300"/>
                  </a:cubicBezTo>
                  <a:lnTo>
                    <a:pt x="52540" y="12069"/>
                  </a:lnTo>
                  <a:lnTo>
                    <a:pt x="52540" y="11606"/>
                  </a:lnTo>
                  <a:cubicBezTo>
                    <a:pt x="52393" y="11438"/>
                    <a:pt x="52435" y="11228"/>
                    <a:pt x="52351" y="11018"/>
                  </a:cubicBezTo>
                  <a:cubicBezTo>
                    <a:pt x="52288" y="10786"/>
                    <a:pt x="52246" y="10555"/>
                    <a:pt x="52183" y="10324"/>
                  </a:cubicBezTo>
                  <a:cubicBezTo>
                    <a:pt x="52120" y="10092"/>
                    <a:pt x="52057" y="9861"/>
                    <a:pt x="52036" y="9630"/>
                  </a:cubicBezTo>
                  <a:cubicBezTo>
                    <a:pt x="52036" y="9441"/>
                    <a:pt x="51888" y="9273"/>
                    <a:pt x="51909" y="9062"/>
                  </a:cubicBezTo>
                  <a:cubicBezTo>
                    <a:pt x="51909" y="9062"/>
                    <a:pt x="51888" y="9041"/>
                    <a:pt x="51888" y="9020"/>
                  </a:cubicBezTo>
                  <a:cubicBezTo>
                    <a:pt x="51762" y="8915"/>
                    <a:pt x="51762" y="8726"/>
                    <a:pt x="51678" y="8600"/>
                  </a:cubicBezTo>
                  <a:cubicBezTo>
                    <a:pt x="51657" y="8537"/>
                    <a:pt x="51594" y="8432"/>
                    <a:pt x="51678" y="8347"/>
                  </a:cubicBezTo>
                  <a:cubicBezTo>
                    <a:pt x="51699" y="8326"/>
                    <a:pt x="51657" y="8263"/>
                    <a:pt x="51657" y="8200"/>
                  </a:cubicBezTo>
                  <a:cubicBezTo>
                    <a:pt x="51531" y="7801"/>
                    <a:pt x="51426" y="7401"/>
                    <a:pt x="51321" y="7023"/>
                  </a:cubicBezTo>
                  <a:cubicBezTo>
                    <a:pt x="51279" y="6855"/>
                    <a:pt x="51216" y="6687"/>
                    <a:pt x="51131" y="6539"/>
                  </a:cubicBezTo>
                  <a:cubicBezTo>
                    <a:pt x="51089" y="6455"/>
                    <a:pt x="51047" y="6350"/>
                    <a:pt x="51005" y="6245"/>
                  </a:cubicBezTo>
                  <a:cubicBezTo>
                    <a:pt x="50942" y="5993"/>
                    <a:pt x="50837" y="5740"/>
                    <a:pt x="50690" y="5530"/>
                  </a:cubicBezTo>
                  <a:cubicBezTo>
                    <a:pt x="50564" y="5320"/>
                    <a:pt x="50459" y="5110"/>
                    <a:pt x="50375" y="4878"/>
                  </a:cubicBezTo>
                  <a:cubicBezTo>
                    <a:pt x="50290" y="4542"/>
                    <a:pt x="50122" y="4227"/>
                    <a:pt x="49870" y="3974"/>
                  </a:cubicBezTo>
                  <a:cubicBezTo>
                    <a:pt x="49681" y="3806"/>
                    <a:pt x="49555" y="3554"/>
                    <a:pt x="49513" y="3302"/>
                  </a:cubicBezTo>
                  <a:cubicBezTo>
                    <a:pt x="49428" y="3196"/>
                    <a:pt x="49302" y="3133"/>
                    <a:pt x="49281" y="3028"/>
                  </a:cubicBezTo>
                  <a:cubicBezTo>
                    <a:pt x="49176" y="2671"/>
                    <a:pt x="48882" y="2524"/>
                    <a:pt x="48651" y="2292"/>
                  </a:cubicBezTo>
                  <a:cubicBezTo>
                    <a:pt x="48630" y="2250"/>
                    <a:pt x="48524" y="2229"/>
                    <a:pt x="48503" y="2166"/>
                  </a:cubicBezTo>
                  <a:cubicBezTo>
                    <a:pt x="48377" y="1893"/>
                    <a:pt x="48083" y="1788"/>
                    <a:pt x="47936" y="1536"/>
                  </a:cubicBezTo>
                  <a:cubicBezTo>
                    <a:pt x="47894" y="1451"/>
                    <a:pt x="47789" y="1515"/>
                    <a:pt x="47726" y="1451"/>
                  </a:cubicBezTo>
                  <a:cubicBezTo>
                    <a:pt x="47704" y="1409"/>
                    <a:pt x="47726" y="1346"/>
                    <a:pt x="47726" y="1346"/>
                  </a:cubicBezTo>
                  <a:cubicBezTo>
                    <a:pt x="47620" y="1283"/>
                    <a:pt x="47536" y="1241"/>
                    <a:pt x="47452" y="1178"/>
                  </a:cubicBezTo>
                  <a:cubicBezTo>
                    <a:pt x="47305" y="1052"/>
                    <a:pt x="47158" y="968"/>
                    <a:pt x="46990" y="905"/>
                  </a:cubicBezTo>
                  <a:cubicBezTo>
                    <a:pt x="46885" y="863"/>
                    <a:pt x="46779" y="821"/>
                    <a:pt x="46674" y="758"/>
                  </a:cubicBezTo>
                  <a:cubicBezTo>
                    <a:pt x="46527" y="674"/>
                    <a:pt x="46401" y="610"/>
                    <a:pt x="46233" y="568"/>
                  </a:cubicBezTo>
                  <a:cubicBezTo>
                    <a:pt x="46149" y="547"/>
                    <a:pt x="46065" y="505"/>
                    <a:pt x="45980" y="463"/>
                  </a:cubicBezTo>
                  <a:cubicBezTo>
                    <a:pt x="45896" y="400"/>
                    <a:pt x="45749" y="421"/>
                    <a:pt x="45665" y="379"/>
                  </a:cubicBezTo>
                  <a:cubicBezTo>
                    <a:pt x="45581" y="337"/>
                    <a:pt x="45581" y="253"/>
                    <a:pt x="45539" y="211"/>
                  </a:cubicBezTo>
                  <a:cubicBezTo>
                    <a:pt x="44929" y="85"/>
                    <a:pt x="44299" y="169"/>
                    <a:pt x="4368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6"/>
            <p:cNvSpPr/>
            <p:nvPr/>
          </p:nvSpPr>
          <p:spPr>
            <a:xfrm>
              <a:off x="1404093" y="1854009"/>
              <a:ext cx="964837" cy="292141"/>
            </a:xfrm>
            <a:custGeom>
              <a:avLst/>
              <a:gdLst/>
              <a:ahLst/>
              <a:cxnLst/>
              <a:rect l="l" t="t" r="r" b="b"/>
              <a:pathLst>
                <a:path w="93560" h="27896" extrusionOk="0">
                  <a:moveTo>
                    <a:pt x="44783" y="217"/>
                  </a:moveTo>
                  <a:lnTo>
                    <a:pt x="44804" y="238"/>
                  </a:lnTo>
                  <a:cubicBezTo>
                    <a:pt x="44783" y="238"/>
                    <a:pt x="44762" y="259"/>
                    <a:pt x="44762" y="259"/>
                  </a:cubicBezTo>
                  <a:cubicBezTo>
                    <a:pt x="44762" y="238"/>
                    <a:pt x="44762" y="238"/>
                    <a:pt x="44762" y="238"/>
                  </a:cubicBezTo>
                  <a:cubicBezTo>
                    <a:pt x="44762" y="217"/>
                    <a:pt x="44783" y="217"/>
                    <a:pt x="44783" y="217"/>
                  </a:cubicBezTo>
                  <a:close/>
                  <a:moveTo>
                    <a:pt x="51538" y="9012"/>
                  </a:moveTo>
                  <a:cubicBezTo>
                    <a:pt x="51542" y="9012"/>
                    <a:pt x="51547" y="9016"/>
                    <a:pt x="51552" y="9026"/>
                  </a:cubicBezTo>
                  <a:cubicBezTo>
                    <a:pt x="51552" y="9061"/>
                    <a:pt x="51538" y="9067"/>
                    <a:pt x="51510" y="9068"/>
                  </a:cubicBezTo>
                  <a:lnTo>
                    <a:pt x="51510" y="9068"/>
                  </a:lnTo>
                  <a:cubicBezTo>
                    <a:pt x="51511" y="9052"/>
                    <a:pt x="51523" y="9012"/>
                    <a:pt x="51538" y="9012"/>
                  </a:cubicBezTo>
                  <a:close/>
                  <a:moveTo>
                    <a:pt x="52888" y="14327"/>
                  </a:moveTo>
                  <a:cubicBezTo>
                    <a:pt x="52917" y="14347"/>
                    <a:pt x="52948" y="14367"/>
                    <a:pt x="52919" y="14367"/>
                  </a:cubicBezTo>
                  <a:cubicBezTo>
                    <a:pt x="52892" y="14367"/>
                    <a:pt x="52891" y="14340"/>
                    <a:pt x="52888" y="14327"/>
                  </a:cubicBezTo>
                  <a:close/>
                  <a:moveTo>
                    <a:pt x="85023" y="17468"/>
                  </a:moveTo>
                  <a:cubicBezTo>
                    <a:pt x="85039" y="17468"/>
                    <a:pt x="85055" y="17478"/>
                    <a:pt x="85065" y="17499"/>
                  </a:cubicBezTo>
                  <a:cubicBezTo>
                    <a:pt x="85055" y="17520"/>
                    <a:pt x="85039" y="17531"/>
                    <a:pt x="85023" y="17531"/>
                  </a:cubicBezTo>
                  <a:cubicBezTo>
                    <a:pt x="85007" y="17531"/>
                    <a:pt x="84992" y="17520"/>
                    <a:pt x="84981" y="17499"/>
                  </a:cubicBezTo>
                  <a:cubicBezTo>
                    <a:pt x="84992" y="17478"/>
                    <a:pt x="85007" y="17468"/>
                    <a:pt x="85023" y="17468"/>
                  </a:cubicBezTo>
                  <a:close/>
                  <a:moveTo>
                    <a:pt x="83346" y="17542"/>
                  </a:moveTo>
                  <a:cubicBezTo>
                    <a:pt x="83376" y="17636"/>
                    <a:pt x="83470" y="17566"/>
                    <a:pt x="83509" y="17625"/>
                  </a:cubicBezTo>
                  <a:cubicBezTo>
                    <a:pt x="83482" y="17652"/>
                    <a:pt x="83448" y="17660"/>
                    <a:pt x="83410" y="17660"/>
                  </a:cubicBezTo>
                  <a:cubicBezTo>
                    <a:pt x="83360" y="17660"/>
                    <a:pt x="83305" y="17646"/>
                    <a:pt x="83257" y="17646"/>
                  </a:cubicBezTo>
                  <a:cubicBezTo>
                    <a:pt x="83257" y="17589"/>
                    <a:pt x="83292" y="17549"/>
                    <a:pt x="83346" y="17542"/>
                  </a:cubicBezTo>
                  <a:close/>
                  <a:moveTo>
                    <a:pt x="82942" y="17667"/>
                  </a:moveTo>
                  <a:cubicBezTo>
                    <a:pt x="82963" y="17667"/>
                    <a:pt x="82963" y="17688"/>
                    <a:pt x="82963" y="17688"/>
                  </a:cubicBezTo>
                  <a:lnTo>
                    <a:pt x="82942" y="17709"/>
                  </a:lnTo>
                  <a:cubicBezTo>
                    <a:pt x="82942" y="17688"/>
                    <a:pt x="82921" y="17688"/>
                    <a:pt x="82921" y="17688"/>
                  </a:cubicBezTo>
                  <a:cubicBezTo>
                    <a:pt x="82921" y="17667"/>
                    <a:pt x="82942" y="17667"/>
                    <a:pt x="82942" y="17667"/>
                  </a:cubicBezTo>
                  <a:close/>
                  <a:moveTo>
                    <a:pt x="80209" y="18214"/>
                  </a:moveTo>
                  <a:lnTo>
                    <a:pt x="80251" y="18235"/>
                  </a:lnTo>
                  <a:lnTo>
                    <a:pt x="80251" y="18256"/>
                  </a:lnTo>
                  <a:lnTo>
                    <a:pt x="80209" y="18256"/>
                  </a:lnTo>
                  <a:cubicBezTo>
                    <a:pt x="80209" y="18256"/>
                    <a:pt x="80209" y="18235"/>
                    <a:pt x="80188" y="18235"/>
                  </a:cubicBezTo>
                  <a:cubicBezTo>
                    <a:pt x="80209" y="18214"/>
                    <a:pt x="80209" y="18214"/>
                    <a:pt x="80209" y="18214"/>
                  </a:cubicBezTo>
                  <a:close/>
                  <a:moveTo>
                    <a:pt x="79977" y="18340"/>
                  </a:moveTo>
                  <a:cubicBezTo>
                    <a:pt x="79998" y="18340"/>
                    <a:pt x="80019" y="18361"/>
                    <a:pt x="80019" y="18361"/>
                  </a:cubicBezTo>
                  <a:lnTo>
                    <a:pt x="79998" y="18361"/>
                  </a:lnTo>
                  <a:cubicBezTo>
                    <a:pt x="79984" y="18376"/>
                    <a:pt x="80000" y="18391"/>
                    <a:pt x="79996" y="18391"/>
                  </a:cubicBezTo>
                  <a:cubicBezTo>
                    <a:pt x="79995" y="18391"/>
                    <a:pt x="79990" y="18388"/>
                    <a:pt x="79977" y="18382"/>
                  </a:cubicBezTo>
                  <a:cubicBezTo>
                    <a:pt x="79956" y="18382"/>
                    <a:pt x="79977" y="18361"/>
                    <a:pt x="79977" y="18340"/>
                  </a:cubicBezTo>
                  <a:close/>
                  <a:moveTo>
                    <a:pt x="79305" y="18592"/>
                  </a:moveTo>
                  <a:cubicBezTo>
                    <a:pt x="79326" y="18592"/>
                    <a:pt x="79326" y="18613"/>
                    <a:pt x="79326" y="18613"/>
                  </a:cubicBezTo>
                  <a:lnTo>
                    <a:pt x="79305" y="18635"/>
                  </a:lnTo>
                  <a:lnTo>
                    <a:pt x="79284" y="18635"/>
                  </a:lnTo>
                  <a:cubicBezTo>
                    <a:pt x="79284" y="18635"/>
                    <a:pt x="79284" y="18635"/>
                    <a:pt x="79284" y="18613"/>
                  </a:cubicBezTo>
                  <a:cubicBezTo>
                    <a:pt x="79284" y="18592"/>
                    <a:pt x="79284" y="18592"/>
                    <a:pt x="79305" y="18592"/>
                  </a:cubicBezTo>
                  <a:close/>
                  <a:moveTo>
                    <a:pt x="80671" y="18719"/>
                  </a:moveTo>
                  <a:lnTo>
                    <a:pt x="80692" y="18740"/>
                  </a:lnTo>
                  <a:lnTo>
                    <a:pt x="80671" y="18740"/>
                  </a:lnTo>
                  <a:cubicBezTo>
                    <a:pt x="80671" y="18740"/>
                    <a:pt x="80671" y="18761"/>
                    <a:pt x="80671" y="18761"/>
                  </a:cubicBezTo>
                  <a:cubicBezTo>
                    <a:pt x="80650" y="18740"/>
                    <a:pt x="80650" y="18740"/>
                    <a:pt x="80650" y="18740"/>
                  </a:cubicBezTo>
                  <a:cubicBezTo>
                    <a:pt x="80650" y="18719"/>
                    <a:pt x="80671" y="18719"/>
                    <a:pt x="80671" y="18719"/>
                  </a:cubicBezTo>
                  <a:close/>
                  <a:moveTo>
                    <a:pt x="90042" y="19136"/>
                  </a:moveTo>
                  <a:cubicBezTo>
                    <a:pt x="90051" y="19136"/>
                    <a:pt x="90060" y="19142"/>
                    <a:pt x="90069" y="19160"/>
                  </a:cubicBezTo>
                  <a:cubicBezTo>
                    <a:pt x="90090" y="19202"/>
                    <a:pt x="90048" y="19202"/>
                    <a:pt x="90027" y="19202"/>
                  </a:cubicBezTo>
                  <a:cubicBezTo>
                    <a:pt x="90027" y="19202"/>
                    <a:pt x="90006" y="19160"/>
                    <a:pt x="90006" y="19160"/>
                  </a:cubicBezTo>
                  <a:cubicBezTo>
                    <a:pt x="90018" y="19148"/>
                    <a:pt x="90030" y="19136"/>
                    <a:pt x="90042" y="19136"/>
                  </a:cubicBezTo>
                  <a:close/>
                  <a:moveTo>
                    <a:pt x="76908" y="19518"/>
                  </a:moveTo>
                  <a:cubicBezTo>
                    <a:pt x="76929" y="19518"/>
                    <a:pt x="76950" y="19560"/>
                    <a:pt x="76950" y="19560"/>
                  </a:cubicBezTo>
                  <a:cubicBezTo>
                    <a:pt x="76938" y="19572"/>
                    <a:pt x="76919" y="19584"/>
                    <a:pt x="76901" y="19584"/>
                  </a:cubicBezTo>
                  <a:cubicBezTo>
                    <a:pt x="76887" y="19584"/>
                    <a:pt x="76875" y="19577"/>
                    <a:pt x="76866" y="19560"/>
                  </a:cubicBezTo>
                  <a:cubicBezTo>
                    <a:pt x="76845" y="19518"/>
                    <a:pt x="76908" y="19518"/>
                    <a:pt x="76908" y="19518"/>
                  </a:cubicBezTo>
                  <a:close/>
                  <a:moveTo>
                    <a:pt x="74786" y="20267"/>
                  </a:moveTo>
                  <a:cubicBezTo>
                    <a:pt x="74798" y="20267"/>
                    <a:pt x="74811" y="20269"/>
                    <a:pt x="74826" y="20274"/>
                  </a:cubicBezTo>
                  <a:cubicBezTo>
                    <a:pt x="74814" y="20312"/>
                    <a:pt x="74794" y="20320"/>
                    <a:pt x="74770" y="20320"/>
                  </a:cubicBezTo>
                  <a:cubicBezTo>
                    <a:pt x="74757" y="20320"/>
                    <a:pt x="74743" y="20317"/>
                    <a:pt x="74729" y="20317"/>
                  </a:cubicBezTo>
                  <a:lnTo>
                    <a:pt x="74729" y="20317"/>
                  </a:lnTo>
                  <a:cubicBezTo>
                    <a:pt x="74743" y="20283"/>
                    <a:pt x="74758" y="20267"/>
                    <a:pt x="74786" y="20267"/>
                  </a:cubicBezTo>
                  <a:close/>
                  <a:moveTo>
                    <a:pt x="16715" y="20569"/>
                  </a:moveTo>
                  <a:cubicBezTo>
                    <a:pt x="16715" y="20569"/>
                    <a:pt x="16736" y="20590"/>
                    <a:pt x="16736" y="20590"/>
                  </a:cubicBezTo>
                  <a:lnTo>
                    <a:pt x="16715" y="20611"/>
                  </a:lnTo>
                  <a:lnTo>
                    <a:pt x="16694" y="20611"/>
                  </a:lnTo>
                  <a:cubicBezTo>
                    <a:pt x="16694" y="20611"/>
                    <a:pt x="16694" y="20590"/>
                    <a:pt x="16694" y="20590"/>
                  </a:cubicBezTo>
                  <a:cubicBezTo>
                    <a:pt x="16694" y="20569"/>
                    <a:pt x="16715" y="20569"/>
                    <a:pt x="16715" y="20569"/>
                  </a:cubicBezTo>
                  <a:close/>
                  <a:moveTo>
                    <a:pt x="70892" y="21993"/>
                  </a:moveTo>
                  <a:cubicBezTo>
                    <a:pt x="70900" y="21993"/>
                    <a:pt x="70905" y="21998"/>
                    <a:pt x="70895" y="22019"/>
                  </a:cubicBezTo>
                  <a:cubicBezTo>
                    <a:pt x="70888" y="22026"/>
                    <a:pt x="70881" y="22029"/>
                    <a:pt x="70875" y="22029"/>
                  </a:cubicBezTo>
                  <a:cubicBezTo>
                    <a:pt x="70862" y="22029"/>
                    <a:pt x="70853" y="22019"/>
                    <a:pt x="70853" y="22019"/>
                  </a:cubicBezTo>
                  <a:cubicBezTo>
                    <a:pt x="70853" y="21998"/>
                    <a:pt x="70874" y="21998"/>
                    <a:pt x="70874" y="21998"/>
                  </a:cubicBezTo>
                  <a:cubicBezTo>
                    <a:pt x="70874" y="21998"/>
                    <a:pt x="70884" y="21993"/>
                    <a:pt x="70892" y="21993"/>
                  </a:cubicBezTo>
                  <a:close/>
                  <a:moveTo>
                    <a:pt x="67846" y="23281"/>
                  </a:moveTo>
                  <a:cubicBezTo>
                    <a:pt x="67846" y="23281"/>
                    <a:pt x="67867" y="23302"/>
                    <a:pt x="67867" y="23302"/>
                  </a:cubicBezTo>
                  <a:lnTo>
                    <a:pt x="67846" y="23323"/>
                  </a:lnTo>
                  <a:cubicBezTo>
                    <a:pt x="67804" y="23302"/>
                    <a:pt x="67825" y="23281"/>
                    <a:pt x="67846" y="23281"/>
                  </a:cubicBezTo>
                  <a:close/>
                  <a:moveTo>
                    <a:pt x="7416" y="24907"/>
                  </a:moveTo>
                  <a:cubicBezTo>
                    <a:pt x="7420" y="24907"/>
                    <a:pt x="7422" y="24911"/>
                    <a:pt x="7422" y="24921"/>
                  </a:cubicBezTo>
                  <a:cubicBezTo>
                    <a:pt x="7422" y="24963"/>
                    <a:pt x="7401" y="24963"/>
                    <a:pt x="7380" y="24963"/>
                  </a:cubicBezTo>
                  <a:cubicBezTo>
                    <a:pt x="7367" y="25003"/>
                    <a:pt x="7354" y="25017"/>
                    <a:pt x="7330" y="25017"/>
                  </a:cubicBezTo>
                  <a:cubicBezTo>
                    <a:pt x="7316" y="25017"/>
                    <a:pt x="7298" y="25013"/>
                    <a:pt x="7275" y="25005"/>
                  </a:cubicBezTo>
                  <a:cubicBezTo>
                    <a:pt x="7288" y="24967"/>
                    <a:pt x="7308" y="24959"/>
                    <a:pt x="7331" y="24959"/>
                  </a:cubicBezTo>
                  <a:cubicBezTo>
                    <a:pt x="7347" y="24959"/>
                    <a:pt x="7363" y="24963"/>
                    <a:pt x="7380" y="24963"/>
                  </a:cubicBezTo>
                  <a:cubicBezTo>
                    <a:pt x="7380" y="24947"/>
                    <a:pt x="7405" y="24907"/>
                    <a:pt x="7416" y="24907"/>
                  </a:cubicBezTo>
                  <a:close/>
                  <a:moveTo>
                    <a:pt x="4857" y="26834"/>
                  </a:moveTo>
                  <a:cubicBezTo>
                    <a:pt x="4878" y="26834"/>
                    <a:pt x="4878" y="26855"/>
                    <a:pt x="4878" y="26855"/>
                  </a:cubicBezTo>
                  <a:lnTo>
                    <a:pt x="4857" y="26876"/>
                  </a:lnTo>
                  <a:cubicBezTo>
                    <a:pt x="4857" y="26855"/>
                    <a:pt x="4836" y="26834"/>
                    <a:pt x="4836" y="26834"/>
                  </a:cubicBezTo>
                  <a:close/>
                  <a:moveTo>
                    <a:pt x="42556" y="0"/>
                  </a:moveTo>
                  <a:cubicBezTo>
                    <a:pt x="42480" y="0"/>
                    <a:pt x="42401" y="11"/>
                    <a:pt x="42323" y="28"/>
                  </a:cubicBezTo>
                  <a:cubicBezTo>
                    <a:pt x="42155" y="91"/>
                    <a:pt x="42007" y="133"/>
                    <a:pt x="41839" y="133"/>
                  </a:cubicBezTo>
                  <a:cubicBezTo>
                    <a:pt x="41818" y="133"/>
                    <a:pt x="41797" y="133"/>
                    <a:pt x="41776" y="154"/>
                  </a:cubicBezTo>
                  <a:cubicBezTo>
                    <a:pt x="41755" y="196"/>
                    <a:pt x="41755" y="259"/>
                    <a:pt x="41713" y="259"/>
                  </a:cubicBezTo>
                  <a:cubicBezTo>
                    <a:pt x="41662" y="254"/>
                    <a:pt x="41610" y="251"/>
                    <a:pt x="41557" y="251"/>
                  </a:cubicBezTo>
                  <a:cubicBezTo>
                    <a:pt x="41413" y="251"/>
                    <a:pt x="41263" y="270"/>
                    <a:pt x="41124" y="301"/>
                  </a:cubicBezTo>
                  <a:cubicBezTo>
                    <a:pt x="40986" y="270"/>
                    <a:pt x="40836" y="251"/>
                    <a:pt x="40683" y="251"/>
                  </a:cubicBezTo>
                  <a:cubicBezTo>
                    <a:pt x="40627" y="251"/>
                    <a:pt x="40571" y="254"/>
                    <a:pt x="40515" y="259"/>
                  </a:cubicBezTo>
                  <a:cubicBezTo>
                    <a:pt x="40136" y="511"/>
                    <a:pt x="39695" y="596"/>
                    <a:pt x="39316" y="806"/>
                  </a:cubicBezTo>
                  <a:cubicBezTo>
                    <a:pt x="39274" y="764"/>
                    <a:pt x="39379" y="722"/>
                    <a:pt x="39274" y="701"/>
                  </a:cubicBezTo>
                  <a:lnTo>
                    <a:pt x="39106" y="785"/>
                  </a:lnTo>
                  <a:cubicBezTo>
                    <a:pt x="39127" y="827"/>
                    <a:pt x="39211" y="806"/>
                    <a:pt x="39211" y="869"/>
                  </a:cubicBezTo>
                  <a:cubicBezTo>
                    <a:pt x="38896" y="869"/>
                    <a:pt x="38686" y="1100"/>
                    <a:pt x="38412" y="1184"/>
                  </a:cubicBezTo>
                  <a:cubicBezTo>
                    <a:pt x="38370" y="1184"/>
                    <a:pt x="38349" y="1121"/>
                    <a:pt x="38328" y="1121"/>
                  </a:cubicBezTo>
                  <a:cubicBezTo>
                    <a:pt x="38097" y="1289"/>
                    <a:pt x="37845" y="1416"/>
                    <a:pt x="37571" y="1521"/>
                  </a:cubicBezTo>
                  <a:cubicBezTo>
                    <a:pt x="37298" y="1605"/>
                    <a:pt x="37067" y="1752"/>
                    <a:pt x="36793" y="1857"/>
                  </a:cubicBezTo>
                  <a:lnTo>
                    <a:pt x="36541" y="1857"/>
                  </a:lnTo>
                  <a:cubicBezTo>
                    <a:pt x="36352" y="1962"/>
                    <a:pt x="36163" y="2088"/>
                    <a:pt x="36015" y="2257"/>
                  </a:cubicBezTo>
                  <a:cubicBezTo>
                    <a:pt x="35973" y="2341"/>
                    <a:pt x="35889" y="2383"/>
                    <a:pt x="35784" y="2404"/>
                  </a:cubicBezTo>
                  <a:cubicBezTo>
                    <a:pt x="35553" y="2404"/>
                    <a:pt x="35448" y="2572"/>
                    <a:pt x="35259" y="2635"/>
                  </a:cubicBezTo>
                  <a:cubicBezTo>
                    <a:pt x="35196" y="2677"/>
                    <a:pt x="35090" y="2698"/>
                    <a:pt x="35048" y="2782"/>
                  </a:cubicBezTo>
                  <a:cubicBezTo>
                    <a:pt x="34922" y="2971"/>
                    <a:pt x="34754" y="3119"/>
                    <a:pt x="34544" y="3182"/>
                  </a:cubicBezTo>
                  <a:cubicBezTo>
                    <a:pt x="34270" y="3308"/>
                    <a:pt x="34081" y="3560"/>
                    <a:pt x="33766" y="3623"/>
                  </a:cubicBezTo>
                  <a:cubicBezTo>
                    <a:pt x="33640" y="3770"/>
                    <a:pt x="33472" y="3896"/>
                    <a:pt x="33303" y="3981"/>
                  </a:cubicBezTo>
                  <a:cubicBezTo>
                    <a:pt x="33303" y="4065"/>
                    <a:pt x="33387" y="4002"/>
                    <a:pt x="33387" y="4086"/>
                  </a:cubicBezTo>
                  <a:cubicBezTo>
                    <a:pt x="33324" y="4128"/>
                    <a:pt x="33261" y="4233"/>
                    <a:pt x="33177" y="4254"/>
                  </a:cubicBezTo>
                  <a:cubicBezTo>
                    <a:pt x="32904" y="4359"/>
                    <a:pt x="32652" y="4464"/>
                    <a:pt x="32420" y="4611"/>
                  </a:cubicBezTo>
                  <a:lnTo>
                    <a:pt x="32462" y="4695"/>
                  </a:lnTo>
                  <a:cubicBezTo>
                    <a:pt x="32399" y="4758"/>
                    <a:pt x="32336" y="4843"/>
                    <a:pt x="32231" y="4885"/>
                  </a:cubicBezTo>
                  <a:cubicBezTo>
                    <a:pt x="32063" y="4969"/>
                    <a:pt x="31916" y="5095"/>
                    <a:pt x="31790" y="5242"/>
                  </a:cubicBezTo>
                  <a:cubicBezTo>
                    <a:pt x="31663" y="5368"/>
                    <a:pt x="31537" y="5473"/>
                    <a:pt x="31390" y="5557"/>
                  </a:cubicBezTo>
                  <a:cubicBezTo>
                    <a:pt x="31243" y="5620"/>
                    <a:pt x="31117" y="5683"/>
                    <a:pt x="30991" y="5768"/>
                  </a:cubicBezTo>
                  <a:cubicBezTo>
                    <a:pt x="30780" y="5852"/>
                    <a:pt x="30633" y="6041"/>
                    <a:pt x="30570" y="6251"/>
                  </a:cubicBezTo>
                  <a:cubicBezTo>
                    <a:pt x="30381" y="6356"/>
                    <a:pt x="30234" y="6524"/>
                    <a:pt x="30045" y="6630"/>
                  </a:cubicBezTo>
                  <a:cubicBezTo>
                    <a:pt x="29855" y="6756"/>
                    <a:pt x="29687" y="6903"/>
                    <a:pt x="29519" y="7050"/>
                  </a:cubicBezTo>
                  <a:cubicBezTo>
                    <a:pt x="29351" y="7197"/>
                    <a:pt x="29204" y="7344"/>
                    <a:pt x="29056" y="7513"/>
                  </a:cubicBezTo>
                  <a:cubicBezTo>
                    <a:pt x="29014" y="7576"/>
                    <a:pt x="28930" y="7639"/>
                    <a:pt x="28888" y="7681"/>
                  </a:cubicBezTo>
                  <a:cubicBezTo>
                    <a:pt x="28720" y="7891"/>
                    <a:pt x="28405" y="7912"/>
                    <a:pt x="28300" y="8164"/>
                  </a:cubicBezTo>
                  <a:cubicBezTo>
                    <a:pt x="28026" y="8312"/>
                    <a:pt x="27816" y="8522"/>
                    <a:pt x="27690" y="8795"/>
                  </a:cubicBezTo>
                  <a:cubicBezTo>
                    <a:pt x="27480" y="8858"/>
                    <a:pt x="27374" y="9068"/>
                    <a:pt x="27185" y="9174"/>
                  </a:cubicBezTo>
                  <a:cubicBezTo>
                    <a:pt x="27038" y="9258"/>
                    <a:pt x="26912" y="9405"/>
                    <a:pt x="26828" y="9573"/>
                  </a:cubicBezTo>
                  <a:cubicBezTo>
                    <a:pt x="26786" y="9636"/>
                    <a:pt x="26723" y="9699"/>
                    <a:pt x="26639" y="9741"/>
                  </a:cubicBezTo>
                  <a:cubicBezTo>
                    <a:pt x="26386" y="9867"/>
                    <a:pt x="26176" y="10057"/>
                    <a:pt x="26029" y="10267"/>
                  </a:cubicBezTo>
                  <a:cubicBezTo>
                    <a:pt x="25840" y="10540"/>
                    <a:pt x="25545" y="10624"/>
                    <a:pt x="25377" y="10898"/>
                  </a:cubicBezTo>
                  <a:cubicBezTo>
                    <a:pt x="25230" y="10961"/>
                    <a:pt x="25104" y="11087"/>
                    <a:pt x="25041" y="11255"/>
                  </a:cubicBezTo>
                  <a:cubicBezTo>
                    <a:pt x="24978" y="11402"/>
                    <a:pt x="24873" y="11549"/>
                    <a:pt x="24746" y="11633"/>
                  </a:cubicBezTo>
                  <a:cubicBezTo>
                    <a:pt x="24662" y="11696"/>
                    <a:pt x="24578" y="11760"/>
                    <a:pt x="24515" y="11823"/>
                  </a:cubicBezTo>
                  <a:cubicBezTo>
                    <a:pt x="24410" y="11928"/>
                    <a:pt x="24305" y="12033"/>
                    <a:pt x="24200" y="12138"/>
                  </a:cubicBezTo>
                  <a:lnTo>
                    <a:pt x="24116" y="12075"/>
                  </a:lnTo>
                  <a:cubicBezTo>
                    <a:pt x="24053" y="12180"/>
                    <a:pt x="23969" y="12285"/>
                    <a:pt x="23884" y="12390"/>
                  </a:cubicBezTo>
                  <a:cubicBezTo>
                    <a:pt x="23779" y="12516"/>
                    <a:pt x="23716" y="12706"/>
                    <a:pt x="23527" y="12790"/>
                  </a:cubicBezTo>
                  <a:cubicBezTo>
                    <a:pt x="23275" y="12895"/>
                    <a:pt x="23064" y="13126"/>
                    <a:pt x="22980" y="13420"/>
                  </a:cubicBezTo>
                  <a:cubicBezTo>
                    <a:pt x="22791" y="13526"/>
                    <a:pt x="22623" y="13673"/>
                    <a:pt x="22476" y="13820"/>
                  </a:cubicBezTo>
                  <a:cubicBezTo>
                    <a:pt x="22371" y="13988"/>
                    <a:pt x="22223" y="14156"/>
                    <a:pt x="22076" y="14282"/>
                  </a:cubicBezTo>
                  <a:cubicBezTo>
                    <a:pt x="22034" y="14303"/>
                    <a:pt x="22013" y="14346"/>
                    <a:pt x="21992" y="14367"/>
                  </a:cubicBezTo>
                  <a:cubicBezTo>
                    <a:pt x="21887" y="14619"/>
                    <a:pt x="21614" y="14703"/>
                    <a:pt x="21446" y="14892"/>
                  </a:cubicBezTo>
                  <a:cubicBezTo>
                    <a:pt x="21432" y="14892"/>
                    <a:pt x="21399" y="14883"/>
                    <a:pt x="21379" y="14883"/>
                  </a:cubicBezTo>
                  <a:cubicBezTo>
                    <a:pt x="21368" y="14883"/>
                    <a:pt x="21361" y="14885"/>
                    <a:pt x="21361" y="14892"/>
                  </a:cubicBezTo>
                  <a:cubicBezTo>
                    <a:pt x="21340" y="14892"/>
                    <a:pt x="21319" y="14913"/>
                    <a:pt x="21319" y="14913"/>
                  </a:cubicBezTo>
                  <a:cubicBezTo>
                    <a:pt x="21361" y="14955"/>
                    <a:pt x="21361" y="14997"/>
                    <a:pt x="21361" y="15039"/>
                  </a:cubicBezTo>
                  <a:lnTo>
                    <a:pt x="21277" y="15123"/>
                  </a:lnTo>
                  <a:lnTo>
                    <a:pt x="21214" y="14997"/>
                  </a:lnTo>
                  <a:cubicBezTo>
                    <a:pt x="21151" y="15102"/>
                    <a:pt x="21046" y="15144"/>
                    <a:pt x="20983" y="15271"/>
                  </a:cubicBezTo>
                  <a:cubicBezTo>
                    <a:pt x="20899" y="15418"/>
                    <a:pt x="20752" y="15502"/>
                    <a:pt x="20689" y="15649"/>
                  </a:cubicBezTo>
                  <a:cubicBezTo>
                    <a:pt x="20394" y="15859"/>
                    <a:pt x="20142" y="16091"/>
                    <a:pt x="19911" y="16364"/>
                  </a:cubicBezTo>
                  <a:cubicBezTo>
                    <a:pt x="19827" y="16490"/>
                    <a:pt x="19701" y="16595"/>
                    <a:pt x="19553" y="16658"/>
                  </a:cubicBezTo>
                  <a:cubicBezTo>
                    <a:pt x="19469" y="16868"/>
                    <a:pt x="19322" y="17037"/>
                    <a:pt x="19133" y="17163"/>
                  </a:cubicBezTo>
                  <a:cubicBezTo>
                    <a:pt x="19028" y="17205"/>
                    <a:pt x="18944" y="17310"/>
                    <a:pt x="18881" y="17415"/>
                  </a:cubicBezTo>
                  <a:cubicBezTo>
                    <a:pt x="18839" y="17499"/>
                    <a:pt x="18775" y="17562"/>
                    <a:pt x="18691" y="17604"/>
                  </a:cubicBezTo>
                  <a:cubicBezTo>
                    <a:pt x="18376" y="17794"/>
                    <a:pt x="18103" y="18025"/>
                    <a:pt x="17850" y="18298"/>
                  </a:cubicBezTo>
                  <a:cubicBezTo>
                    <a:pt x="17808" y="18340"/>
                    <a:pt x="17787" y="18382"/>
                    <a:pt x="17745" y="18424"/>
                  </a:cubicBezTo>
                  <a:cubicBezTo>
                    <a:pt x="17703" y="18529"/>
                    <a:pt x="17598" y="18529"/>
                    <a:pt x="17535" y="18613"/>
                  </a:cubicBezTo>
                  <a:cubicBezTo>
                    <a:pt x="17472" y="18698"/>
                    <a:pt x="17388" y="18761"/>
                    <a:pt x="17325" y="18845"/>
                  </a:cubicBezTo>
                  <a:cubicBezTo>
                    <a:pt x="17199" y="18971"/>
                    <a:pt x="17073" y="19097"/>
                    <a:pt x="16904" y="19160"/>
                  </a:cubicBezTo>
                  <a:cubicBezTo>
                    <a:pt x="16778" y="19244"/>
                    <a:pt x="16589" y="19286"/>
                    <a:pt x="16526" y="19475"/>
                  </a:cubicBezTo>
                  <a:cubicBezTo>
                    <a:pt x="16484" y="19560"/>
                    <a:pt x="16442" y="19623"/>
                    <a:pt x="16358" y="19665"/>
                  </a:cubicBezTo>
                  <a:cubicBezTo>
                    <a:pt x="16084" y="19833"/>
                    <a:pt x="15853" y="20064"/>
                    <a:pt x="15580" y="20211"/>
                  </a:cubicBezTo>
                  <a:cubicBezTo>
                    <a:pt x="15433" y="20274"/>
                    <a:pt x="15306" y="20380"/>
                    <a:pt x="15222" y="20506"/>
                  </a:cubicBezTo>
                  <a:cubicBezTo>
                    <a:pt x="15117" y="20695"/>
                    <a:pt x="14928" y="20758"/>
                    <a:pt x="14739" y="20821"/>
                  </a:cubicBezTo>
                  <a:cubicBezTo>
                    <a:pt x="14550" y="20884"/>
                    <a:pt x="14381" y="20989"/>
                    <a:pt x="14213" y="21115"/>
                  </a:cubicBezTo>
                  <a:cubicBezTo>
                    <a:pt x="14024" y="21305"/>
                    <a:pt x="13793" y="21473"/>
                    <a:pt x="13540" y="21620"/>
                  </a:cubicBezTo>
                  <a:cubicBezTo>
                    <a:pt x="13435" y="21662"/>
                    <a:pt x="13351" y="21725"/>
                    <a:pt x="13267" y="21809"/>
                  </a:cubicBezTo>
                  <a:cubicBezTo>
                    <a:pt x="13183" y="21893"/>
                    <a:pt x="13078" y="21935"/>
                    <a:pt x="12952" y="21956"/>
                  </a:cubicBezTo>
                  <a:cubicBezTo>
                    <a:pt x="12805" y="22083"/>
                    <a:pt x="12699" y="22251"/>
                    <a:pt x="12489" y="22293"/>
                  </a:cubicBezTo>
                  <a:cubicBezTo>
                    <a:pt x="12405" y="22335"/>
                    <a:pt x="12300" y="22377"/>
                    <a:pt x="12195" y="22440"/>
                  </a:cubicBezTo>
                  <a:cubicBezTo>
                    <a:pt x="11879" y="22587"/>
                    <a:pt x="11606" y="22860"/>
                    <a:pt x="11270" y="22987"/>
                  </a:cubicBezTo>
                  <a:cubicBezTo>
                    <a:pt x="11144" y="23029"/>
                    <a:pt x="11060" y="23155"/>
                    <a:pt x="10912" y="23197"/>
                  </a:cubicBezTo>
                  <a:lnTo>
                    <a:pt x="10954" y="23281"/>
                  </a:lnTo>
                  <a:cubicBezTo>
                    <a:pt x="10937" y="23294"/>
                    <a:pt x="10922" y="23299"/>
                    <a:pt x="10908" y="23299"/>
                  </a:cubicBezTo>
                  <a:cubicBezTo>
                    <a:pt x="10857" y="23299"/>
                    <a:pt x="10819" y="23236"/>
                    <a:pt x="10763" y="23236"/>
                  </a:cubicBezTo>
                  <a:cubicBezTo>
                    <a:pt x="10757" y="23236"/>
                    <a:pt x="10751" y="23237"/>
                    <a:pt x="10744" y="23239"/>
                  </a:cubicBezTo>
                  <a:cubicBezTo>
                    <a:pt x="10576" y="23344"/>
                    <a:pt x="10408" y="23470"/>
                    <a:pt x="10261" y="23596"/>
                  </a:cubicBezTo>
                  <a:cubicBezTo>
                    <a:pt x="10092" y="23701"/>
                    <a:pt x="9903" y="23807"/>
                    <a:pt x="9693" y="23870"/>
                  </a:cubicBezTo>
                  <a:cubicBezTo>
                    <a:pt x="9504" y="23954"/>
                    <a:pt x="9336" y="24059"/>
                    <a:pt x="9167" y="24164"/>
                  </a:cubicBezTo>
                  <a:lnTo>
                    <a:pt x="9083" y="24101"/>
                  </a:lnTo>
                  <a:cubicBezTo>
                    <a:pt x="8894" y="24143"/>
                    <a:pt x="8726" y="24227"/>
                    <a:pt x="8600" y="24332"/>
                  </a:cubicBezTo>
                  <a:cubicBezTo>
                    <a:pt x="8516" y="24395"/>
                    <a:pt x="8432" y="24458"/>
                    <a:pt x="8326" y="24458"/>
                  </a:cubicBezTo>
                  <a:cubicBezTo>
                    <a:pt x="8158" y="24479"/>
                    <a:pt x="8032" y="24626"/>
                    <a:pt x="7843" y="24669"/>
                  </a:cubicBezTo>
                  <a:cubicBezTo>
                    <a:pt x="7775" y="24818"/>
                    <a:pt x="7663" y="24845"/>
                    <a:pt x="7552" y="24845"/>
                  </a:cubicBezTo>
                  <a:cubicBezTo>
                    <a:pt x="7492" y="24845"/>
                    <a:pt x="7432" y="24837"/>
                    <a:pt x="7380" y="24837"/>
                  </a:cubicBezTo>
                  <a:lnTo>
                    <a:pt x="6518" y="25257"/>
                  </a:lnTo>
                  <a:cubicBezTo>
                    <a:pt x="6503" y="25227"/>
                    <a:pt x="6478" y="25198"/>
                    <a:pt x="6450" y="25198"/>
                  </a:cubicBezTo>
                  <a:cubicBezTo>
                    <a:pt x="6438" y="25198"/>
                    <a:pt x="6425" y="25203"/>
                    <a:pt x="6413" y="25215"/>
                  </a:cubicBezTo>
                  <a:cubicBezTo>
                    <a:pt x="6350" y="25278"/>
                    <a:pt x="6266" y="25320"/>
                    <a:pt x="6245" y="25404"/>
                  </a:cubicBezTo>
                  <a:lnTo>
                    <a:pt x="6371" y="25404"/>
                  </a:lnTo>
                  <a:cubicBezTo>
                    <a:pt x="6371" y="25388"/>
                    <a:pt x="6395" y="25348"/>
                    <a:pt x="6407" y="25348"/>
                  </a:cubicBezTo>
                  <a:cubicBezTo>
                    <a:pt x="6411" y="25348"/>
                    <a:pt x="6413" y="25352"/>
                    <a:pt x="6413" y="25362"/>
                  </a:cubicBezTo>
                  <a:cubicBezTo>
                    <a:pt x="6413" y="25404"/>
                    <a:pt x="6392" y="25404"/>
                    <a:pt x="6371" y="25404"/>
                  </a:cubicBezTo>
                  <a:cubicBezTo>
                    <a:pt x="6350" y="25446"/>
                    <a:pt x="6334" y="25467"/>
                    <a:pt x="6316" y="25467"/>
                  </a:cubicBezTo>
                  <a:cubicBezTo>
                    <a:pt x="6298" y="25467"/>
                    <a:pt x="6277" y="25446"/>
                    <a:pt x="6245" y="25404"/>
                  </a:cubicBezTo>
                  <a:cubicBezTo>
                    <a:pt x="6203" y="25404"/>
                    <a:pt x="6140" y="25404"/>
                    <a:pt x="6098" y="25446"/>
                  </a:cubicBezTo>
                  <a:cubicBezTo>
                    <a:pt x="5951" y="25573"/>
                    <a:pt x="5761" y="25678"/>
                    <a:pt x="5551" y="25699"/>
                  </a:cubicBezTo>
                  <a:cubicBezTo>
                    <a:pt x="5446" y="25741"/>
                    <a:pt x="5341" y="25762"/>
                    <a:pt x="5236" y="25825"/>
                  </a:cubicBezTo>
                  <a:cubicBezTo>
                    <a:pt x="5005" y="25951"/>
                    <a:pt x="4794" y="26098"/>
                    <a:pt x="4584" y="26266"/>
                  </a:cubicBezTo>
                  <a:cubicBezTo>
                    <a:pt x="4578" y="26268"/>
                    <a:pt x="4573" y="26269"/>
                    <a:pt x="4567" y="26269"/>
                  </a:cubicBezTo>
                  <a:cubicBezTo>
                    <a:pt x="4523" y="26269"/>
                    <a:pt x="4487" y="26214"/>
                    <a:pt x="4434" y="26214"/>
                  </a:cubicBezTo>
                  <a:cubicBezTo>
                    <a:pt x="4422" y="26214"/>
                    <a:pt x="4409" y="26217"/>
                    <a:pt x="4395" y="26224"/>
                  </a:cubicBezTo>
                  <a:cubicBezTo>
                    <a:pt x="4248" y="26266"/>
                    <a:pt x="4122" y="26329"/>
                    <a:pt x="3995" y="26393"/>
                  </a:cubicBezTo>
                  <a:cubicBezTo>
                    <a:pt x="3911" y="26456"/>
                    <a:pt x="3806" y="26498"/>
                    <a:pt x="3701" y="26540"/>
                  </a:cubicBezTo>
                  <a:cubicBezTo>
                    <a:pt x="3512" y="26561"/>
                    <a:pt x="3323" y="26666"/>
                    <a:pt x="3133" y="26708"/>
                  </a:cubicBezTo>
                  <a:cubicBezTo>
                    <a:pt x="2944" y="26750"/>
                    <a:pt x="2797" y="26876"/>
                    <a:pt x="2608" y="26918"/>
                  </a:cubicBezTo>
                  <a:lnTo>
                    <a:pt x="2608" y="26939"/>
                  </a:lnTo>
                  <a:lnTo>
                    <a:pt x="2713" y="27002"/>
                  </a:lnTo>
                  <a:cubicBezTo>
                    <a:pt x="2598" y="27069"/>
                    <a:pt x="2482" y="27084"/>
                    <a:pt x="2365" y="27084"/>
                  </a:cubicBezTo>
                  <a:cubicBezTo>
                    <a:pt x="2275" y="27084"/>
                    <a:pt x="2185" y="27076"/>
                    <a:pt x="2092" y="27076"/>
                  </a:cubicBezTo>
                  <a:cubicBezTo>
                    <a:pt x="2040" y="27076"/>
                    <a:pt x="1988" y="27078"/>
                    <a:pt x="1935" y="27086"/>
                  </a:cubicBezTo>
                  <a:cubicBezTo>
                    <a:pt x="1872" y="27170"/>
                    <a:pt x="1767" y="27212"/>
                    <a:pt x="1662" y="27212"/>
                  </a:cubicBezTo>
                  <a:cubicBezTo>
                    <a:pt x="1683" y="27318"/>
                    <a:pt x="1620" y="27339"/>
                    <a:pt x="1557" y="27381"/>
                  </a:cubicBezTo>
                  <a:cubicBezTo>
                    <a:pt x="1535" y="27376"/>
                    <a:pt x="1513" y="27374"/>
                    <a:pt x="1490" y="27374"/>
                  </a:cubicBezTo>
                  <a:cubicBezTo>
                    <a:pt x="1366" y="27374"/>
                    <a:pt x="1235" y="27437"/>
                    <a:pt x="1102" y="27437"/>
                  </a:cubicBezTo>
                  <a:cubicBezTo>
                    <a:pt x="1050" y="27437"/>
                    <a:pt x="998" y="27428"/>
                    <a:pt x="947" y="27402"/>
                  </a:cubicBezTo>
                  <a:lnTo>
                    <a:pt x="737" y="27591"/>
                  </a:lnTo>
                  <a:cubicBezTo>
                    <a:pt x="689" y="27574"/>
                    <a:pt x="643" y="27567"/>
                    <a:pt x="596" y="27567"/>
                  </a:cubicBezTo>
                  <a:cubicBezTo>
                    <a:pt x="444" y="27567"/>
                    <a:pt x="297" y="27640"/>
                    <a:pt x="142" y="27640"/>
                  </a:cubicBezTo>
                  <a:cubicBezTo>
                    <a:pt x="116" y="27640"/>
                    <a:pt x="90" y="27638"/>
                    <a:pt x="64" y="27633"/>
                  </a:cubicBezTo>
                  <a:lnTo>
                    <a:pt x="64" y="27633"/>
                  </a:lnTo>
                  <a:cubicBezTo>
                    <a:pt x="85" y="27717"/>
                    <a:pt x="1" y="27759"/>
                    <a:pt x="22" y="27822"/>
                  </a:cubicBezTo>
                  <a:cubicBezTo>
                    <a:pt x="85" y="27843"/>
                    <a:pt x="169" y="27864"/>
                    <a:pt x="253" y="27864"/>
                  </a:cubicBezTo>
                  <a:cubicBezTo>
                    <a:pt x="400" y="27885"/>
                    <a:pt x="553" y="27896"/>
                    <a:pt x="705" y="27896"/>
                  </a:cubicBezTo>
                  <a:cubicBezTo>
                    <a:pt x="857" y="27896"/>
                    <a:pt x="1010" y="27885"/>
                    <a:pt x="1157" y="27864"/>
                  </a:cubicBezTo>
                  <a:cubicBezTo>
                    <a:pt x="1388" y="27843"/>
                    <a:pt x="1599" y="27822"/>
                    <a:pt x="1809" y="27780"/>
                  </a:cubicBezTo>
                  <a:cubicBezTo>
                    <a:pt x="2082" y="27675"/>
                    <a:pt x="2355" y="27633"/>
                    <a:pt x="2629" y="27612"/>
                  </a:cubicBezTo>
                  <a:lnTo>
                    <a:pt x="2671" y="27612"/>
                  </a:lnTo>
                  <a:cubicBezTo>
                    <a:pt x="2860" y="27549"/>
                    <a:pt x="3070" y="27507"/>
                    <a:pt x="3260" y="27465"/>
                  </a:cubicBezTo>
                  <a:cubicBezTo>
                    <a:pt x="3785" y="27339"/>
                    <a:pt x="4269" y="27149"/>
                    <a:pt x="4731" y="26897"/>
                  </a:cubicBezTo>
                  <a:cubicBezTo>
                    <a:pt x="4768" y="26934"/>
                    <a:pt x="4812" y="26956"/>
                    <a:pt x="4858" y="26956"/>
                  </a:cubicBezTo>
                  <a:cubicBezTo>
                    <a:pt x="4892" y="26956"/>
                    <a:pt x="4927" y="26945"/>
                    <a:pt x="4962" y="26918"/>
                  </a:cubicBezTo>
                  <a:cubicBezTo>
                    <a:pt x="5257" y="26729"/>
                    <a:pt x="5635" y="26666"/>
                    <a:pt x="5951" y="26435"/>
                  </a:cubicBezTo>
                  <a:cubicBezTo>
                    <a:pt x="5958" y="26421"/>
                    <a:pt x="5967" y="26416"/>
                    <a:pt x="5976" y="26416"/>
                  </a:cubicBezTo>
                  <a:cubicBezTo>
                    <a:pt x="5995" y="26416"/>
                    <a:pt x="6014" y="26435"/>
                    <a:pt x="6014" y="26435"/>
                  </a:cubicBezTo>
                  <a:cubicBezTo>
                    <a:pt x="6051" y="26405"/>
                    <a:pt x="6089" y="26399"/>
                    <a:pt x="6129" y="26399"/>
                  </a:cubicBezTo>
                  <a:cubicBezTo>
                    <a:pt x="6155" y="26399"/>
                    <a:pt x="6183" y="26401"/>
                    <a:pt x="6213" y="26401"/>
                  </a:cubicBezTo>
                  <a:cubicBezTo>
                    <a:pt x="6265" y="26401"/>
                    <a:pt x="6323" y="26393"/>
                    <a:pt x="6392" y="26350"/>
                  </a:cubicBezTo>
                  <a:cubicBezTo>
                    <a:pt x="6539" y="26266"/>
                    <a:pt x="6686" y="26182"/>
                    <a:pt x="6834" y="26077"/>
                  </a:cubicBezTo>
                  <a:cubicBezTo>
                    <a:pt x="7128" y="25888"/>
                    <a:pt x="7464" y="25783"/>
                    <a:pt x="7801" y="25783"/>
                  </a:cubicBezTo>
                  <a:cubicBezTo>
                    <a:pt x="7822" y="25762"/>
                    <a:pt x="7822" y="25762"/>
                    <a:pt x="7843" y="25762"/>
                  </a:cubicBezTo>
                  <a:cubicBezTo>
                    <a:pt x="7927" y="25699"/>
                    <a:pt x="7927" y="25594"/>
                    <a:pt x="8011" y="25552"/>
                  </a:cubicBezTo>
                  <a:cubicBezTo>
                    <a:pt x="8347" y="25404"/>
                    <a:pt x="8684" y="25278"/>
                    <a:pt x="9041" y="25194"/>
                  </a:cubicBezTo>
                  <a:lnTo>
                    <a:pt x="8978" y="25110"/>
                  </a:lnTo>
                  <a:cubicBezTo>
                    <a:pt x="9188" y="25005"/>
                    <a:pt x="9420" y="24921"/>
                    <a:pt x="9651" y="24858"/>
                  </a:cubicBezTo>
                  <a:cubicBezTo>
                    <a:pt x="9819" y="24816"/>
                    <a:pt x="10008" y="24774"/>
                    <a:pt x="10177" y="24711"/>
                  </a:cubicBezTo>
                  <a:cubicBezTo>
                    <a:pt x="10492" y="24605"/>
                    <a:pt x="10786" y="24416"/>
                    <a:pt x="10996" y="24164"/>
                  </a:cubicBezTo>
                  <a:lnTo>
                    <a:pt x="11081" y="24227"/>
                  </a:lnTo>
                  <a:cubicBezTo>
                    <a:pt x="11312" y="24143"/>
                    <a:pt x="11522" y="24017"/>
                    <a:pt x="11690" y="23870"/>
                  </a:cubicBezTo>
                  <a:cubicBezTo>
                    <a:pt x="11901" y="23659"/>
                    <a:pt x="12174" y="23554"/>
                    <a:pt x="12468" y="23533"/>
                  </a:cubicBezTo>
                  <a:cubicBezTo>
                    <a:pt x="12489" y="23491"/>
                    <a:pt x="12510" y="23428"/>
                    <a:pt x="12552" y="23407"/>
                  </a:cubicBezTo>
                  <a:cubicBezTo>
                    <a:pt x="12763" y="23281"/>
                    <a:pt x="12952" y="23155"/>
                    <a:pt x="13162" y="23029"/>
                  </a:cubicBezTo>
                  <a:cubicBezTo>
                    <a:pt x="13330" y="22987"/>
                    <a:pt x="13414" y="22797"/>
                    <a:pt x="13603" y="22776"/>
                  </a:cubicBezTo>
                  <a:cubicBezTo>
                    <a:pt x="13625" y="22755"/>
                    <a:pt x="13646" y="22755"/>
                    <a:pt x="13667" y="22734"/>
                  </a:cubicBezTo>
                  <a:cubicBezTo>
                    <a:pt x="13709" y="22608"/>
                    <a:pt x="13814" y="22587"/>
                    <a:pt x="13919" y="22545"/>
                  </a:cubicBezTo>
                  <a:cubicBezTo>
                    <a:pt x="14087" y="22503"/>
                    <a:pt x="14234" y="22419"/>
                    <a:pt x="14381" y="22335"/>
                  </a:cubicBezTo>
                  <a:cubicBezTo>
                    <a:pt x="14444" y="22272"/>
                    <a:pt x="14550" y="22272"/>
                    <a:pt x="14613" y="22209"/>
                  </a:cubicBezTo>
                  <a:lnTo>
                    <a:pt x="14508" y="22167"/>
                  </a:lnTo>
                  <a:cubicBezTo>
                    <a:pt x="14565" y="22090"/>
                    <a:pt x="14605" y="21996"/>
                    <a:pt x="14707" y="21996"/>
                  </a:cubicBezTo>
                  <a:cubicBezTo>
                    <a:pt x="14717" y="21996"/>
                    <a:pt x="14728" y="21997"/>
                    <a:pt x="14739" y="21998"/>
                  </a:cubicBezTo>
                  <a:cubicBezTo>
                    <a:pt x="14739" y="21982"/>
                    <a:pt x="14763" y="21942"/>
                    <a:pt x="14775" y="21942"/>
                  </a:cubicBezTo>
                  <a:cubicBezTo>
                    <a:pt x="14778" y="21942"/>
                    <a:pt x="14781" y="21946"/>
                    <a:pt x="14781" y="21956"/>
                  </a:cubicBezTo>
                  <a:cubicBezTo>
                    <a:pt x="14781" y="21998"/>
                    <a:pt x="14760" y="21998"/>
                    <a:pt x="14739" y="21998"/>
                  </a:cubicBezTo>
                  <a:lnTo>
                    <a:pt x="14739" y="22061"/>
                  </a:lnTo>
                  <a:cubicBezTo>
                    <a:pt x="14781" y="22061"/>
                    <a:pt x="14823" y="22061"/>
                    <a:pt x="14865" y="22040"/>
                  </a:cubicBezTo>
                  <a:cubicBezTo>
                    <a:pt x="14949" y="21914"/>
                    <a:pt x="15075" y="21830"/>
                    <a:pt x="15201" y="21746"/>
                  </a:cubicBezTo>
                  <a:cubicBezTo>
                    <a:pt x="15264" y="21704"/>
                    <a:pt x="15306" y="21641"/>
                    <a:pt x="15327" y="21578"/>
                  </a:cubicBezTo>
                  <a:cubicBezTo>
                    <a:pt x="15601" y="21473"/>
                    <a:pt x="15853" y="21284"/>
                    <a:pt x="16084" y="21073"/>
                  </a:cubicBezTo>
                  <a:cubicBezTo>
                    <a:pt x="16126" y="21010"/>
                    <a:pt x="16211" y="20947"/>
                    <a:pt x="16295" y="20926"/>
                  </a:cubicBezTo>
                  <a:cubicBezTo>
                    <a:pt x="16505" y="20842"/>
                    <a:pt x="16715" y="20737"/>
                    <a:pt x="16925" y="20632"/>
                  </a:cubicBezTo>
                  <a:cubicBezTo>
                    <a:pt x="17030" y="20590"/>
                    <a:pt x="17115" y="20464"/>
                    <a:pt x="17115" y="20359"/>
                  </a:cubicBezTo>
                  <a:cubicBezTo>
                    <a:pt x="17283" y="20253"/>
                    <a:pt x="17451" y="20127"/>
                    <a:pt x="17598" y="19980"/>
                  </a:cubicBezTo>
                  <a:cubicBezTo>
                    <a:pt x="17703" y="19854"/>
                    <a:pt x="17829" y="19749"/>
                    <a:pt x="17956" y="19644"/>
                  </a:cubicBezTo>
                  <a:cubicBezTo>
                    <a:pt x="18313" y="19454"/>
                    <a:pt x="18586" y="19160"/>
                    <a:pt x="18775" y="18803"/>
                  </a:cubicBezTo>
                  <a:cubicBezTo>
                    <a:pt x="18797" y="18761"/>
                    <a:pt x="18860" y="18740"/>
                    <a:pt x="18902" y="18719"/>
                  </a:cubicBezTo>
                  <a:cubicBezTo>
                    <a:pt x="19028" y="18613"/>
                    <a:pt x="19196" y="18529"/>
                    <a:pt x="19343" y="18403"/>
                  </a:cubicBezTo>
                  <a:cubicBezTo>
                    <a:pt x="19574" y="18214"/>
                    <a:pt x="19743" y="17962"/>
                    <a:pt x="19995" y="17773"/>
                  </a:cubicBezTo>
                  <a:cubicBezTo>
                    <a:pt x="20394" y="17457"/>
                    <a:pt x="20647" y="16995"/>
                    <a:pt x="21067" y="16700"/>
                  </a:cubicBezTo>
                  <a:cubicBezTo>
                    <a:pt x="21130" y="16658"/>
                    <a:pt x="21130" y="16574"/>
                    <a:pt x="21172" y="16553"/>
                  </a:cubicBezTo>
                  <a:cubicBezTo>
                    <a:pt x="21183" y="16548"/>
                    <a:pt x="21195" y="16547"/>
                    <a:pt x="21207" y="16547"/>
                  </a:cubicBezTo>
                  <a:cubicBezTo>
                    <a:pt x="21219" y="16547"/>
                    <a:pt x="21231" y="16548"/>
                    <a:pt x="21243" y="16548"/>
                  </a:cubicBezTo>
                  <a:cubicBezTo>
                    <a:pt x="21267" y="16548"/>
                    <a:pt x="21288" y="16543"/>
                    <a:pt x="21298" y="16511"/>
                  </a:cubicBezTo>
                  <a:lnTo>
                    <a:pt x="21256" y="16448"/>
                  </a:lnTo>
                  <a:cubicBezTo>
                    <a:pt x="21340" y="16364"/>
                    <a:pt x="21425" y="16280"/>
                    <a:pt x="21530" y="16217"/>
                  </a:cubicBezTo>
                  <a:cubicBezTo>
                    <a:pt x="21698" y="16112"/>
                    <a:pt x="21866" y="15985"/>
                    <a:pt x="21992" y="15838"/>
                  </a:cubicBezTo>
                  <a:cubicBezTo>
                    <a:pt x="22097" y="15691"/>
                    <a:pt x="22245" y="15565"/>
                    <a:pt x="22392" y="15460"/>
                  </a:cubicBezTo>
                  <a:cubicBezTo>
                    <a:pt x="22476" y="15397"/>
                    <a:pt x="22560" y="15334"/>
                    <a:pt x="22644" y="15250"/>
                  </a:cubicBezTo>
                  <a:cubicBezTo>
                    <a:pt x="22770" y="15144"/>
                    <a:pt x="22875" y="15018"/>
                    <a:pt x="22980" y="14892"/>
                  </a:cubicBezTo>
                  <a:cubicBezTo>
                    <a:pt x="23085" y="14766"/>
                    <a:pt x="23275" y="14703"/>
                    <a:pt x="23317" y="14535"/>
                  </a:cubicBezTo>
                  <a:cubicBezTo>
                    <a:pt x="23464" y="14472"/>
                    <a:pt x="23569" y="14346"/>
                    <a:pt x="23590" y="14198"/>
                  </a:cubicBezTo>
                  <a:cubicBezTo>
                    <a:pt x="23674" y="14093"/>
                    <a:pt x="23842" y="14114"/>
                    <a:pt x="23884" y="14009"/>
                  </a:cubicBezTo>
                  <a:cubicBezTo>
                    <a:pt x="24032" y="13799"/>
                    <a:pt x="24179" y="13631"/>
                    <a:pt x="24368" y="13484"/>
                  </a:cubicBezTo>
                  <a:cubicBezTo>
                    <a:pt x="24410" y="13420"/>
                    <a:pt x="24494" y="13357"/>
                    <a:pt x="24536" y="13294"/>
                  </a:cubicBezTo>
                  <a:cubicBezTo>
                    <a:pt x="24599" y="13126"/>
                    <a:pt x="24746" y="13000"/>
                    <a:pt x="24936" y="12979"/>
                  </a:cubicBezTo>
                  <a:cubicBezTo>
                    <a:pt x="24999" y="12937"/>
                    <a:pt x="24957" y="12874"/>
                    <a:pt x="24999" y="12832"/>
                  </a:cubicBezTo>
                  <a:cubicBezTo>
                    <a:pt x="25230" y="12622"/>
                    <a:pt x="25440" y="12390"/>
                    <a:pt x="25671" y="12180"/>
                  </a:cubicBezTo>
                  <a:cubicBezTo>
                    <a:pt x="25714" y="12138"/>
                    <a:pt x="25798" y="12138"/>
                    <a:pt x="25840" y="12054"/>
                  </a:cubicBezTo>
                  <a:cubicBezTo>
                    <a:pt x="26008" y="11781"/>
                    <a:pt x="26218" y="11528"/>
                    <a:pt x="26449" y="11318"/>
                  </a:cubicBezTo>
                  <a:cubicBezTo>
                    <a:pt x="26512" y="11276"/>
                    <a:pt x="26576" y="11234"/>
                    <a:pt x="26618" y="11171"/>
                  </a:cubicBezTo>
                  <a:cubicBezTo>
                    <a:pt x="26702" y="10940"/>
                    <a:pt x="26912" y="10855"/>
                    <a:pt x="27080" y="10729"/>
                  </a:cubicBezTo>
                  <a:lnTo>
                    <a:pt x="27185" y="10792"/>
                  </a:lnTo>
                  <a:cubicBezTo>
                    <a:pt x="27395" y="10561"/>
                    <a:pt x="27606" y="10309"/>
                    <a:pt x="27816" y="10078"/>
                  </a:cubicBezTo>
                  <a:cubicBezTo>
                    <a:pt x="27879" y="10015"/>
                    <a:pt x="27942" y="9951"/>
                    <a:pt x="28026" y="9909"/>
                  </a:cubicBezTo>
                  <a:cubicBezTo>
                    <a:pt x="28110" y="9888"/>
                    <a:pt x="28152" y="9804"/>
                    <a:pt x="28194" y="9741"/>
                  </a:cubicBezTo>
                  <a:cubicBezTo>
                    <a:pt x="28342" y="9489"/>
                    <a:pt x="28552" y="9300"/>
                    <a:pt x="28783" y="9153"/>
                  </a:cubicBezTo>
                  <a:cubicBezTo>
                    <a:pt x="28993" y="9047"/>
                    <a:pt x="29162" y="8900"/>
                    <a:pt x="29288" y="8711"/>
                  </a:cubicBezTo>
                  <a:cubicBezTo>
                    <a:pt x="29393" y="8522"/>
                    <a:pt x="29561" y="8396"/>
                    <a:pt x="29771" y="8354"/>
                  </a:cubicBezTo>
                  <a:cubicBezTo>
                    <a:pt x="29813" y="8333"/>
                    <a:pt x="29834" y="8291"/>
                    <a:pt x="29876" y="8269"/>
                  </a:cubicBezTo>
                  <a:cubicBezTo>
                    <a:pt x="30024" y="8122"/>
                    <a:pt x="30150" y="7975"/>
                    <a:pt x="30276" y="7807"/>
                  </a:cubicBezTo>
                  <a:cubicBezTo>
                    <a:pt x="30318" y="7723"/>
                    <a:pt x="30381" y="7660"/>
                    <a:pt x="30465" y="7618"/>
                  </a:cubicBezTo>
                  <a:cubicBezTo>
                    <a:pt x="30696" y="7534"/>
                    <a:pt x="30780" y="7281"/>
                    <a:pt x="31012" y="7239"/>
                  </a:cubicBezTo>
                  <a:cubicBezTo>
                    <a:pt x="31075" y="7050"/>
                    <a:pt x="31243" y="7029"/>
                    <a:pt x="31390" y="6882"/>
                  </a:cubicBezTo>
                  <a:cubicBezTo>
                    <a:pt x="31516" y="6735"/>
                    <a:pt x="31600" y="6714"/>
                    <a:pt x="31916" y="6630"/>
                  </a:cubicBezTo>
                  <a:cubicBezTo>
                    <a:pt x="31937" y="6609"/>
                    <a:pt x="32000" y="6588"/>
                    <a:pt x="32021" y="6567"/>
                  </a:cubicBezTo>
                  <a:cubicBezTo>
                    <a:pt x="32147" y="6356"/>
                    <a:pt x="32399" y="6251"/>
                    <a:pt x="32504" y="6020"/>
                  </a:cubicBezTo>
                  <a:cubicBezTo>
                    <a:pt x="32567" y="5894"/>
                    <a:pt x="32673" y="5810"/>
                    <a:pt x="32778" y="5747"/>
                  </a:cubicBezTo>
                  <a:cubicBezTo>
                    <a:pt x="33114" y="5578"/>
                    <a:pt x="33408" y="5326"/>
                    <a:pt x="33724" y="5116"/>
                  </a:cubicBezTo>
                  <a:cubicBezTo>
                    <a:pt x="33787" y="5074"/>
                    <a:pt x="33850" y="5074"/>
                    <a:pt x="33913" y="5011"/>
                  </a:cubicBezTo>
                  <a:cubicBezTo>
                    <a:pt x="34123" y="4695"/>
                    <a:pt x="34523" y="4590"/>
                    <a:pt x="34754" y="4422"/>
                  </a:cubicBezTo>
                  <a:cubicBezTo>
                    <a:pt x="34964" y="4149"/>
                    <a:pt x="35238" y="3917"/>
                    <a:pt x="35532" y="3791"/>
                  </a:cubicBezTo>
                  <a:cubicBezTo>
                    <a:pt x="35700" y="3728"/>
                    <a:pt x="35805" y="3581"/>
                    <a:pt x="35952" y="3560"/>
                  </a:cubicBezTo>
                  <a:cubicBezTo>
                    <a:pt x="36058" y="3539"/>
                    <a:pt x="36142" y="3497"/>
                    <a:pt x="36226" y="3413"/>
                  </a:cubicBezTo>
                  <a:cubicBezTo>
                    <a:pt x="36247" y="3371"/>
                    <a:pt x="36310" y="3350"/>
                    <a:pt x="36352" y="3350"/>
                  </a:cubicBezTo>
                  <a:cubicBezTo>
                    <a:pt x="36371" y="3352"/>
                    <a:pt x="36389" y="3354"/>
                    <a:pt x="36407" y="3354"/>
                  </a:cubicBezTo>
                  <a:cubicBezTo>
                    <a:pt x="36530" y="3354"/>
                    <a:pt x="36633" y="3292"/>
                    <a:pt x="36688" y="3182"/>
                  </a:cubicBezTo>
                  <a:cubicBezTo>
                    <a:pt x="36793" y="3034"/>
                    <a:pt x="37004" y="3055"/>
                    <a:pt x="37088" y="2887"/>
                  </a:cubicBezTo>
                  <a:cubicBezTo>
                    <a:pt x="37107" y="2901"/>
                    <a:pt x="37124" y="2907"/>
                    <a:pt x="37139" y="2907"/>
                  </a:cubicBezTo>
                  <a:cubicBezTo>
                    <a:pt x="37194" y="2907"/>
                    <a:pt x="37238" y="2840"/>
                    <a:pt x="37319" y="2824"/>
                  </a:cubicBezTo>
                  <a:cubicBezTo>
                    <a:pt x="37403" y="2803"/>
                    <a:pt x="37487" y="2761"/>
                    <a:pt x="37571" y="2740"/>
                  </a:cubicBezTo>
                  <a:cubicBezTo>
                    <a:pt x="37739" y="2698"/>
                    <a:pt x="37866" y="2635"/>
                    <a:pt x="37992" y="2530"/>
                  </a:cubicBezTo>
                  <a:cubicBezTo>
                    <a:pt x="38181" y="2404"/>
                    <a:pt x="38370" y="2320"/>
                    <a:pt x="38580" y="2257"/>
                  </a:cubicBezTo>
                  <a:cubicBezTo>
                    <a:pt x="38896" y="2193"/>
                    <a:pt x="39190" y="2046"/>
                    <a:pt x="39442" y="1836"/>
                  </a:cubicBezTo>
                  <a:lnTo>
                    <a:pt x="39716" y="1836"/>
                  </a:lnTo>
                  <a:cubicBezTo>
                    <a:pt x="40031" y="1668"/>
                    <a:pt x="40389" y="1668"/>
                    <a:pt x="40662" y="1416"/>
                  </a:cubicBezTo>
                  <a:cubicBezTo>
                    <a:pt x="40694" y="1435"/>
                    <a:pt x="40724" y="1442"/>
                    <a:pt x="40753" y="1442"/>
                  </a:cubicBezTo>
                  <a:cubicBezTo>
                    <a:pt x="40820" y="1442"/>
                    <a:pt x="40883" y="1403"/>
                    <a:pt x="40956" y="1373"/>
                  </a:cubicBezTo>
                  <a:cubicBezTo>
                    <a:pt x="41061" y="1352"/>
                    <a:pt x="41166" y="1352"/>
                    <a:pt x="41293" y="1352"/>
                  </a:cubicBezTo>
                  <a:cubicBezTo>
                    <a:pt x="41335" y="1352"/>
                    <a:pt x="41398" y="1331"/>
                    <a:pt x="41461" y="1310"/>
                  </a:cubicBezTo>
                  <a:cubicBezTo>
                    <a:pt x="41551" y="1292"/>
                    <a:pt x="41642" y="1243"/>
                    <a:pt x="41745" y="1243"/>
                  </a:cubicBezTo>
                  <a:cubicBezTo>
                    <a:pt x="41762" y="1243"/>
                    <a:pt x="41780" y="1244"/>
                    <a:pt x="41797" y="1247"/>
                  </a:cubicBezTo>
                  <a:cubicBezTo>
                    <a:pt x="41881" y="1268"/>
                    <a:pt x="41965" y="1279"/>
                    <a:pt x="42049" y="1279"/>
                  </a:cubicBezTo>
                  <a:cubicBezTo>
                    <a:pt x="42134" y="1279"/>
                    <a:pt x="42218" y="1268"/>
                    <a:pt x="42302" y="1247"/>
                  </a:cubicBezTo>
                  <a:cubicBezTo>
                    <a:pt x="42393" y="1222"/>
                    <a:pt x="42487" y="1211"/>
                    <a:pt x="42583" y="1211"/>
                  </a:cubicBezTo>
                  <a:cubicBezTo>
                    <a:pt x="42729" y="1211"/>
                    <a:pt x="42877" y="1238"/>
                    <a:pt x="43017" y="1289"/>
                  </a:cubicBezTo>
                  <a:cubicBezTo>
                    <a:pt x="43080" y="1184"/>
                    <a:pt x="43269" y="1268"/>
                    <a:pt x="43269" y="1100"/>
                  </a:cubicBezTo>
                  <a:cubicBezTo>
                    <a:pt x="43366" y="1088"/>
                    <a:pt x="43461" y="1083"/>
                    <a:pt x="43557" y="1083"/>
                  </a:cubicBezTo>
                  <a:cubicBezTo>
                    <a:pt x="43939" y="1083"/>
                    <a:pt x="44316" y="1163"/>
                    <a:pt x="44720" y="1163"/>
                  </a:cubicBezTo>
                  <a:cubicBezTo>
                    <a:pt x="44688" y="1205"/>
                    <a:pt x="44651" y="1205"/>
                    <a:pt x="44620" y="1205"/>
                  </a:cubicBezTo>
                  <a:cubicBezTo>
                    <a:pt x="44588" y="1205"/>
                    <a:pt x="44562" y="1205"/>
                    <a:pt x="44551" y="1247"/>
                  </a:cubicBezTo>
                  <a:cubicBezTo>
                    <a:pt x="44762" y="1331"/>
                    <a:pt x="45014" y="1395"/>
                    <a:pt x="45245" y="1416"/>
                  </a:cubicBezTo>
                  <a:cubicBezTo>
                    <a:pt x="45392" y="1416"/>
                    <a:pt x="45561" y="1458"/>
                    <a:pt x="45687" y="1542"/>
                  </a:cubicBezTo>
                  <a:cubicBezTo>
                    <a:pt x="45897" y="1689"/>
                    <a:pt x="46107" y="1773"/>
                    <a:pt x="46338" y="1836"/>
                  </a:cubicBezTo>
                  <a:cubicBezTo>
                    <a:pt x="46465" y="1836"/>
                    <a:pt x="46570" y="1878"/>
                    <a:pt x="46654" y="1941"/>
                  </a:cubicBezTo>
                  <a:cubicBezTo>
                    <a:pt x="46885" y="2067"/>
                    <a:pt x="47053" y="2278"/>
                    <a:pt x="47306" y="2404"/>
                  </a:cubicBezTo>
                  <a:cubicBezTo>
                    <a:pt x="47411" y="2446"/>
                    <a:pt x="47516" y="2530"/>
                    <a:pt x="47558" y="2656"/>
                  </a:cubicBezTo>
                  <a:cubicBezTo>
                    <a:pt x="47600" y="2698"/>
                    <a:pt x="47663" y="2761"/>
                    <a:pt x="47726" y="2782"/>
                  </a:cubicBezTo>
                  <a:cubicBezTo>
                    <a:pt x="47810" y="2803"/>
                    <a:pt x="47873" y="2845"/>
                    <a:pt x="47936" y="2887"/>
                  </a:cubicBezTo>
                  <a:cubicBezTo>
                    <a:pt x="48083" y="3034"/>
                    <a:pt x="48252" y="3182"/>
                    <a:pt x="48399" y="3329"/>
                  </a:cubicBezTo>
                  <a:cubicBezTo>
                    <a:pt x="48546" y="3497"/>
                    <a:pt x="48714" y="3623"/>
                    <a:pt x="48882" y="3791"/>
                  </a:cubicBezTo>
                  <a:cubicBezTo>
                    <a:pt x="48924" y="3833"/>
                    <a:pt x="48966" y="3875"/>
                    <a:pt x="49009" y="3917"/>
                  </a:cubicBezTo>
                  <a:cubicBezTo>
                    <a:pt x="49156" y="4170"/>
                    <a:pt x="49303" y="4422"/>
                    <a:pt x="49450" y="4653"/>
                  </a:cubicBezTo>
                  <a:cubicBezTo>
                    <a:pt x="49597" y="4927"/>
                    <a:pt x="49765" y="5158"/>
                    <a:pt x="49976" y="5368"/>
                  </a:cubicBezTo>
                  <a:cubicBezTo>
                    <a:pt x="50018" y="5620"/>
                    <a:pt x="50144" y="5873"/>
                    <a:pt x="50312" y="6041"/>
                  </a:cubicBezTo>
                  <a:cubicBezTo>
                    <a:pt x="50396" y="6083"/>
                    <a:pt x="50438" y="6167"/>
                    <a:pt x="50438" y="6230"/>
                  </a:cubicBezTo>
                  <a:cubicBezTo>
                    <a:pt x="50480" y="6419"/>
                    <a:pt x="50522" y="6588"/>
                    <a:pt x="50606" y="6756"/>
                  </a:cubicBezTo>
                  <a:cubicBezTo>
                    <a:pt x="50648" y="6924"/>
                    <a:pt x="50711" y="7092"/>
                    <a:pt x="50796" y="7239"/>
                  </a:cubicBezTo>
                  <a:cubicBezTo>
                    <a:pt x="50901" y="7407"/>
                    <a:pt x="51006" y="7597"/>
                    <a:pt x="51090" y="7765"/>
                  </a:cubicBezTo>
                  <a:cubicBezTo>
                    <a:pt x="51111" y="7807"/>
                    <a:pt x="51132" y="7849"/>
                    <a:pt x="51132" y="7891"/>
                  </a:cubicBezTo>
                  <a:cubicBezTo>
                    <a:pt x="51153" y="8080"/>
                    <a:pt x="51216" y="8269"/>
                    <a:pt x="51300" y="8438"/>
                  </a:cubicBezTo>
                  <a:cubicBezTo>
                    <a:pt x="51321" y="8627"/>
                    <a:pt x="51258" y="8816"/>
                    <a:pt x="51447" y="8942"/>
                  </a:cubicBezTo>
                  <a:lnTo>
                    <a:pt x="51447" y="8816"/>
                  </a:lnTo>
                  <a:cubicBezTo>
                    <a:pt x="51531" y="8879"/>
                    <a:pt x="51510" y="8921"/>
                    <a:pt x="51447" y="8942"/>
                  </a:cubicBezTo>
                  <a:cubicBezTo>
                    <a:pt x="51447" y="8984"/>
                    <a:pt x="51407" y="9065"/>
                    <a:pt x="51505" y="9068"/>
                  </a:cubicBezTo>
                  <a:lnTo>
                    <a:pt x="51505" y="9068"/>
                  </a:lnTo>
                  <a:cubicBezTo>
                    <a:pt x="51500" y="9068"/>
                    <a:pt x="51495" y="9068"/>
                    <a:pt x="51489" y="9068"/>
                  </a:cubicBezTo>
                  <a:cubicBezTo>
                    <a:pt x="51489" y="9174"/>
                    <a:pt x="51531" y="9279"/>
                    <a:pt x="51616" y="9321"/>
                  </a:cubicBezTo>
                  <a:lnTo>
                    <a:pt x="51573" y="9384"/>
                  </a:lnTo>
                  <a:cubicBezTo>
                    <a:pt x="51616" y="9678"/>
                    <a:pt x="51700" y="9930"/>
                    <a:pt x="51805" y="10204"/>
                  </a:cubicBezTo>
                  <a:cubicBezTo>
                    <a:pt x="51931" y="10435"/>
                    <a:pt x="52015" y="10687"/>
                    <a:pt x="52057" y="10961"/>
                  </a:cubicBezTo>
                  <a:cubicBezTo>
                    <a:pt x="52141" y="11213"/>
                    <a:pt x="52099" y="11486"/>
                    <a:pt x="52246" y="11717"/>
                  </a:cubicBezTo>
                  <a:cubicBezTo>
                    <a:pt x="52225" y="11760"/>
                    <a:pt x="52204" y="11802"/>
                    <a:pt x="52162" y="11844"/>
                  </a:cubicBezTo>
                  <a:cubicBezTo>
                    <a:pt x="52246" y="11949"/>
                    <a:pt x="52309" y="12096"/>
                    <a:pt x="52309" y="12222"/>
                  </a:cubicBezTo>
                  <a:cubicBezTo>
                    <a:pt x="52330" y="12369"/>
                    <a:pt x="52351" y="12516"/>
                    <a:pt x="52372" y="12643"/>
                  </a:cubicBezTo>
                  <a:cubicBezTo>
                    <a:pt x="52499" y="12937"/>
                    <a:pt x="52541" y="13273"/>
                    <a:pt x="52646" y="13589"/>
                  </a:cubicBezTo>
                  <a:cubicBezTo>
                    <a:pt x="52751" y="13820"/>
                    <a:pt x="52814" y="14051"/>
                    <a:pt x="52856" y="14303"/>
                  </a:cubicBezTo>
                  <a:cubicBezTo>
                    <a:pt x="52861" y="14309"/>
                    <a:pt x="52870" y="14315"/>
                    <a:pt x="52880" y="14322"/>
                  </a:cubicBezTo>
                  <a:lnTo>
                    <a:pt x="52880" y="14322"/>
                  </a:lnTo>
                  <a:cubicBezTo>
                    <a:pt x="52879" y="14322"/>
                    <a:pt x="52878" y="14323"/>
                    <a:pt x="52877" y="14325"/>
                  </a:cubicBezTo>
                  <a:cubicBezTo>
                    <a:pt x="52835" y="14325"/>
                    <a:pt x="52793" y="14325"/>
                    <a:pt x="52793" y="14388"/>
                  </a:cubicBezTo>
                  <a:cubicBezTo>
                    <a:pt x="52919" y="14619"/>
                    <a:pt x="53003" y="14871"/>
                    <a:pt x="53045" y="15123"/>
                  </a:cubicBezTo>
                  <a:cubicBezTo>
                    <a:pt x="53087" y="15376"/>
                    <a:pt x="53129" y="15628"/>
                    <a:pt x="53234" y="15859"/>
                  </a:cubicBezTo>
                  <a:cubicBezTo>
                    <a:pt x="53297" y="15943"/>
                    <a:pt x="53319" y="16070"/>
                    <a:pt x="53297" y="16175"/>
                  </a:cubicBezTo>
                  <a:cubicBezTo>
                    <a:pt x="53302" y="16179"/>
                    <a:pt x="53307" y="16181"/>
                    <a:pt x="53312" y="16181"/>
                  </a:cubicBezTo>
                  <a:cubicBezTo>
                    <a:pt x="53320" y="16181"/>
                    <a:pt x="53327" y="16176"/>
                    <a:pt x="53332" y="16176"/>
                  </a:cubicBezTo>
                  <a:cubicBezTo>
                    <a:pt x="53337" y="16176"/>
                    <a:pt x="53340" y="16180"/>
                    <a:pt x="53340" y="16196"/>
                  </a:cubicBezTo>
                  <a:cubicBezTo>
                    <a:pt x="53361" y="16238"/>
                    <a:pt x="53319" y="16238"/>
                    <a:pt x="53297" y="16238"/>
                  </a:cubicBezTo>
                  <a:cubicBezTo>
                    <a:pt x="53340" y="16469"/>
                    <a:pt x="53424" y="16700"/>
                    <a:pt x="53550" y="16911"/>
                  </a:cubicBezTo>
                  <a:cubicBezTo>
                    <a:pt x="53613" y="17016"/>
                    <a:pt x="53655" y="17121"/>
                    <a:pt x="53697" y="17247"/>
                  </a:cubicBezTo>
                  <a:cubicBezTo>
                    <a:pt x="53739" y="17541"/>
                    <a:pt x="53844" y="17836"/>
                    <a:pt x="53949" y="18088"/>
                  </a:cubicBezTo>
                  <a:cubicBezTo>
                    <a:pt x="54012" y="18193"/>
                    <a:pt x="53928" y="18256"/>
                    <a:pt x="53928" y="18340"/>
                  </a:cubicBezTo>
                  <a:cubicBezTo>
                    <a:pt x="53970" y="18529"/>
                    <a:pt x="54054" y="18698"/>
                    <a:pt x="54159" y="18866"/>
                  </a:cubicBezTo>
                  <a:cubicBezTo>
                    <a:pt x="54307" y="19055"/>
                    <a:pt x="54391" y="19244"/>
                    <a:pt x="54454" y="19475"/>
                  </a:cubicBezTo>
                  <a:cubicBezTo>
                    <a:pt x="54496" y="19665"/>
                    <a:pt x="54559" y="19833"/>
                    <a:pt x="54643" y="20001"/>
                  </a:cubicBezTo>
                  <a:cubicBezTo>
                    <a:pt x="54769" y="20295"/>
                    <a:pt x="54958" y="20527"/>
                    <a:pt x="55085" y="20821"/>
                  </a:cubicBezTo>
                  <a:cubicBezTo>
                    <a:pt x="55127" y="20905"/>
                    <a:pt x="55190" y="20968"/>
                    <a:pt x="55274" y="21031"/>
                  </a:cubicBezTo>
                  <a:cubicBezTo>
                    <a:pt x="55505" y="21242"/>
                    <a:pt x="55694" y="21452"/>
                    <a:pt x="55883" y="21704"/>
                  </a:cubicBezTo>
                  <a:cubicBezTo>
                    <a:pt x="56031" y="21935"/>
                    <a:pt x="56220" y="22146"/>
                    <a:pt x="56451" y="22314"/>
                  </a:cubicBezTo>
                  <a:cubicBezTo>
                    <a:pt x="56598" y="22461"/>
                    <a:pt x="56809" y="22545"/>
                    <a:pt x="56914" y="22734"/>
                  </a:cubicBezTo>
                  <a:cubicBezTo>
                    <a:pt x="56935" y="22755"/>
                    <a:pt x="56977" y="22776"/>
                    <a:pt x="56998" y="22797"/>
                  </a:cubicBezTo>
                  <a:cubicBezTo>
                    <a:pt x="57208" y="22923"/>
                    <a:pt x="57397" y="23092"/>
                    <a:pt x="57565" y="23260"/>
                  </a:cubicBezTo>
                  <a:cubicBezTo>
                    <a:pt x="57692" y="23428"/>
                    <a:pt x="57839" y="23575"/>
                    <a:pt x="58007" y="23701"/>
                  </a:cubicBezTo>
                  <a:cubicBezTo>
                    <a:pt x="58091" y="23785"/>
                    <a:pt x="58196" y="23764"/>
                    <a:pt x="58259" y="23849"/>
                  </a:cubicBezTo>
                  <a:cubicBezTo>
                    <a:pt x="58659" y="24227"/>
                    <a:pt x="59184" y="24374"/>
                    <a:pt x="59605" y="24690"/>
                  </a:cubicBezTo>
                  <a:cubicBezTo>
                    <a:pt x="59899" y="24858"/>
                    <a:pt x="60193" y="24942"/>
                    <a:pt x="60509" y="24963"/>
                  </a:cubicBezTo>
                  <a:cubicBezTo>
                    <a:pt x="60551" y="24984"/>
                    <a:pt x="60614" y="25005"/>
                    <a:pt x="60656" y="25005"/>
                  </a:cubicBezTo>
                  <a:cubicBezTo>
                    <a:pt x="60686" y="25001"/>
                    <a:pt x="60716" y="24999"/>
                    <a:pt x="60747" y="24999"/>
                  </a:cubicBezTo>
                  <a:cubicBezTo>
                    <a:pt x="60891" y="24999"/>
                    <a:pt x="61043" y="25037"/>
                    <a:pt x="61182" y="25089"/>
                  </a:cubicBezTo>
                  <a:cubicBezTo>
                    <a:pt x="61304" y="25177"/>
                    <a:pt x="61456" y="25220"/>
                    <a:pt x="61613" y="25220"/>
                  </a:cubicBezTo>
                  <a:cubicBezTo>
                    <a:pt x="61644" y="25220"/>
                    <a:pt x="61676" y="25219"/>
                    <a:pt x="61707" y="25215"/>
                  </a:cubicBezTo>
                  <a:cubicBezTo>
                    <a:pt x="61875" y="25215"/>
                    <a:pt x="62023" y="25215"/>
                    <a:pt x="62191" y="25236"/>
                  </a:cubicBezTo>
                  <a:cubicBezTo>
                    <a:pt x="62422" y="25299"/>
                    <a:pt x="62653" y="25341"/>
                    <a:pt x="62906" y="25341"/>
                  </a:cubicBezTo>
                  <a:lnTo>
                    <a:pt x="63578" y="25341"/>
                  </a:lnTo>
                  <a:cubicBezTo>
                    <a:pt x="63629" y="25344"/>
                    <a:pt x="63680" y="25345"/>
                    <a:pt x="63731" y="25345"/>
                  </a:cubicBezTo>
                  <a:cubicBezTo>
                    <a:pt x="64079" y="25345"/>
                    <a:pt x="64423" y="25283"/>
                    <a:pt x="64735" y="25173"/>
                  </a:cubicBezTo>
                  <a:cubicBezTo>
                    <a:pt x="64819" y="25131"/>
                    <a:pt x="64903" y="25089"/>
                    <a:pt x="65008" y="25047"/>
                  </a:cubicBezTo>
                  <a:cubicBezTo>
                    <a:pt x="65408" y="24963"/>
                    <a:pt x="65765" y="24795"/>
                    <a:pt x="66164" y="24711"/>
                  </a:cubicBezTo>
                  <a:cubicBezTo>
                    <a:pt x="66183" y="24616"/>
                    <a:pt x="66219" y="24539"/>
                    <a:pt x="66302" y="24539"/>
                  </a:cubicBezTo>
                  <a:cubicBezTo>
                    <a:pt x="66311" y="24539"/>
                    <a:pt x="66322" y="24540"/>
                    <a:pt x="66333" y="24542"/>
                  </a:cubicBezTo>
                  <a:cubicBezTo>
                    <a:pt x="66417" y="24542"/>
                    <a:pt x="66522" y="24521"/>
                    <a:pt x="66606" y="24458"/>
                  </a:cubicBezTo>
                  <a:cubicBezTo>
                    <a:pt x="66753" y="24395"/>
                    <a:pt x="66942" y="24437"/>
                    <a:pt x="67068" y="24353"/>
                  </a:cubicBezTo>
                  <a:cubicBezTo>
                    <a:pt x="67216" y="24269"/>
                    <a:pt x="67363" y="24185"/>
                    <a:pt x="67510" y="24122"/>
                  </a:cubicBezTo>
                  <a:cubicBezTo>
                    <a:pt x="67552" y="24143"/>
                    <a:pt x="67594" y="24164"/>
                    <a:pt x="67636" y="24164"/>
                  </a:cubicBezTo>
                  <a:cubicBezTo>
                    <a:pt x="67678" y="24101"/>
                    <a:pt x="67678" y="24038"/>
                    <a:pt x="67762" y="23996"/>
                  </a:cubicBezTo>
                  <a:cubicBezTo>
                    <a:pt x="67825" y="23996"/>
                    <a:pt x="67888" y="23975"/>
                    <a:pt x="67951" y="23954"/>
                  </a:cubicBezTo>
                  <a:cubicBezTo>
                    <a:pt x="68036" y="23933"/>
                    <a:pt x="68099" y="23891"/>
                    <a:pt x="68162" y="23849"/>
                  </a:cubicBezTo>
                  <a:cubicBezTo>
                    <a:pt x="68222" y="23862"/>
                    <a:pt x="68282" y="23869"/>
                    <a:pt x="68341" y="23869"/>
                  </a:cubicBezTo>
                  <a:cubicBezTo>
                    <a:pt x="68469" y="23869"/>
                    <a:pt x="68593" y="23836"/>
                    <a:pt x="68708" y="23764"/>
                  </a:cubicBezTo>
                  <a:cubicBezTo>
                    <a:pt x="68982" y="23596"/>
                    <a:pt x="69255" y="23470"/>
                    <a:pt x="69549" y="23344"/>
                  </a:cubicBezTo>
                  <a:cubicBezTo>
                    <a:pt x="69949" y="23197"/>
                    <a:pt x="70327" y="23008"/>
                    <a:pt x="70727" y="22881"/>
                  </a:cubicBezTo>
                  <a:cubicBezTo>
                    <a:pt x="70832" y="22860"/>
                    <a:pt x="70895" y="22818"/>
                    <a:pt x="70979" y="22755"/>
                  </a:cubicBezTo>
                  <a:cubicBezTo>
                    <a:pt x="71063" y="22650"/>
                    <a:pt x="71189" y="22587"/>
                    <a:pt x="71336" y="22566"/>
                  </a:cubicBezTo>
                  <a:cubicBezTo>
                    <a:pt x="71526" y="22545"/>
                    <a:pt x="71694" y="22440"/>
                    <a:pt x="71883" y="22398"/>
                  </a:cubicBezTo>
                  <a:cubicBezTo>
                    <a:pt x="71988" y="22398"/>
                    <a:pt x="72093" y="22356"/>
                    <a:pt x="72177" y="22272"/>
                  </a:cubicBezTo>
                  <a:cubicBezTo>
                    <a:pt x="72346" y="22104"/>
                    <a:pt x="72577" y="22104"/>
                    <a:pt x="72787" y="22019"/>
                  </a:cubicBezTo>
                  <a:cubicBezTo>
                    <a:pt x="73102" y="21872"/>
                    <a:pt x="73418" y="21767"/>
                    <a:pt x="73754" y="21641"/>
                  </a:cubicBezTo>
                  <a:cubicBezTo>
                    <a:pt x="73775" y="21620"/>
                    <a:pt x="73775" y="21620"/>
                    <a:pt x="73796" y="21599"/>
                  </a:cubicBezTo>
                  <a:lnTo>
                    <a:pt x="73754" y="21557"/>
                  </a:lnTo>
                  <a:lnTo>
                    <a:pt x="73901" y="21473"/>
                  </a:lnTo>
                  <a:lnTo>
                    <a:pt x="73964" y="21515"/>
                  </a:lnTo>
                  <a:cubicBezTo>
                    <a:pt x="73985" y="21515"/>
                    <a:pt x="74006" y="21515"/>
                    <a:pt x="74028" y="21494"/>
                  </a:cubicBezTo>
                  <a:cubicBezTo>
                    <a:pt x="74145" y="21377"/>
                    <a:pt x="74302" y="21313"/>
                    <a:pt x="74456" y="21313"/>
                  </a:cubicBezTo>
                  <a:cubicBezTo>
                    <a:pt x="74496" y="21313"/>
                    <a:pt x="74536" y="21317"/>
                    <a:pt x="74574" y="21326"/>
                  </a:cubicBezTo>
                  <a:cubicBezTo>
                    <a:pt x="74595" y="21305"/>
                    <a:pt x="74595" y="21284"/>
                    <a:pt x="74595" y="21263"/>
                  </a:cubicBezTo>
                  <a:cubicBezTo>
                    <a:pt x="74595" y="21263"/>
                    <a:pt x="74511" y="21221"/>
                    <a:pt x="74553" y="21221"/>
                  </a:cubicBezTo>
                  <a:cubicBezTo>
                    <a:pt x="74595" y="21221"/>
                    <a:pt x="74595" y="21242"/>
                    <a:pt x="74595" y="21263"/>
                  </a:cubicBezTo>
                  <a:cubicBezTo>
                    <a:pt x="74620" y="21270"/>
                    <a:pt x="74643" y="21272"/>
                    <a:pt x="74666" y="21272"/>
                  </a:cubicBezTo>
                  <a:cubicBezTo>
                    <a:pt x="74778" y="21272"/>
                    <a:pt x="74868" y="21199"/>
                    <a:pt x="74974" y="21199"/>
                  </a:cubicBezTo>
                  <a:cubicBezTo>
                    <a:pt x="74932" y="21115"/>
                    <a:pt x="74847" y="21157"/>
                    <a:pt x="74784" y="21094"/>
                  </a:cubicBezTo>
                  <a:cubicBezTo>
                    <a:pt x="75079" y="20926"/>
                    <a:pt x="75415" y="20842"/>
                    <a:pt x="75752" y="20821"/>
                  </a:cubicBezTo>
                  <a:cubicBezTo>
                    <a:pt x="75815" y="20779"/>
                    <a:pt x="75920" y="20737"/>
                    <a:pt x="76004" y="20716"/>
                  </a:cubicBezTo>
                  <a:cubicBezTo>
                    <a:pt x="76193" y="20653"/>
                    <a:pt x="76361" y="20548"/>
                    <a:pt x="76529" y="20443"/>
                  </a:cubicBezTo>
                  <a:cubicBezTo>
                    <a:pt x="76782" y="20253"/>
                    <a:pt x="77076" y="20127"/>
                    <a:pt x="77391" y="20022"/>
                  </a:cubicBezTo>
                  <a:cubicBezTo>
                    <a:pt x="77560" y="19938"/>
                    <a:pt x="77749" y="19896"/>
                    <a:pt x="77938" y="19875"/>
                  </a:cubicBezTo>
                  <a:cubicBezTo>
                    <a:pt x="78148" y="19875"/>
                    <a:pt x="78316" y="19707"/>
                    <a:pt x="78548" y="19686"/>
                  </a:cubicBezTo>
                  <a:cubicBezTo>
                    <a:pt x="78569" y="19686"/>
                    <a:pt x="78569" y="19665"/>
                    <a:pt x="78569" y="19665"/>
                  </a:cubicBezTo>
                  <a:cubicBezTo>
                    <a:pt x="78611" y="19560"/>
                    <a:pt x="78716" y="19560"/>
                    <a:pt x="78800" y="19518"/>
                  </a:cubicBezTo>
                  <a:cubicBezTo>
                    <a:pt x="79178" y="19370"/>
                    <a:pt x="79536" y="19244"/>
                    <a:pt x="79914" y="19118"/>
                  </a:cubicBezTo>
                  <a:cubicBezTo>
                    <a:pt x="80188" y="19013"/>
                    <a:pt x="80461" y="18887"/>
                    <a:pt x="80755" y="18803"/>
                  </a:cubicBezTo>
                  <a:cubicBezTo>
                    <a:pt x="80839" y="18782"/>
                    <a:pt x="80923" y="18719"/>
                    <a:pt x="80987" y="18635"/>
                  </a:cubicBezTo>
                  <a:lnTo>
                    <a:pt x="81092" y="18719"/>
                  </a:lnTo>
                  <a:cubicBezTo>
                    <a:pt x="81428" y="18613"/>
                    <a:pt x="81764" y="18487"/>
                    <a:pt x="82080" y="18340"/>
                  </a:cubicBezTo>
                  <a:cubicBezTo>
                    <a:pt x="82206" y="18340"/>
                    <a:pt x="82353" y="18298"/>
                    <a:pt x="82479" y="18298"/>
                  </a:cubicBezTo>
                  <a:cubicBezTo>
                    <a:pt x="82605" y="18298"/>
                    <a:pt x="82732" y="18277"/>
                    <a:pt x="82858" y="18235"/>
                  </a:cubicBezTo>
                  <a:cubicBezTo>
                    <a:pt x="82900" y="18214"/>
                    <a:pt x="82963" y="18214"/>
                    <a:pt x="83005" y="18214"/>
                  </a:cubicBezTo>
                  <a:cubicBezTo>
                    <a:pt x="83040" y="18219"/>
                    <a:pt x="83074" y="18222"/>
                    <a:pt x="83109" y="18222"/>
                  </a:cubicBezTo>
                  <a:cubicBezTo>
                    <a:pt x="83222" y="18222"/>
                    <a:pt x="83334" y="18194"/>
                    <a:pt x="83446" y="18130"/>
                  </a:cubicBezTo>
                  <a:cubicBezTo>
                    <a:pt x="83494" y="18111"/>
                    <a:pt x="83545" y="18101"/>
                    <a:pt x="83597" y="18101"/>
                  </a:cubicBezTo>
                  <a:cubicBezTo>
                    <a:pt x="83661" y="18101"/>
                    <a:pt x="83725" y="18116"/>
                    <a:pt x="83783" y="18151"/>
                  </a:cubicBezTo>
                  <a:cubicBezTo>
                    <a:pt x="83867" y="18088"/>
                    <a:pt x="83951" y="18046"/>
                    <a:pt x="84056" y="18046"/>
                  </a:cubicBezTo>
                  <a:cubicBezTo>
                    <a:pt x="84175" y="18029"/>
                    <a:pt x="84293" y="17971"/>
                    <a:pt x="84390" y="17971"/>
                  </a:cubicBezTo>
                  <a:cubicBezTo>
                    <a:pt x="84413" y="17971"/>
                    <a:pt x="84435" y="17975"/>
                    <a:pt x="84456" y="17983"/>
                  </a:cubicBezTo>
                  <a:cubicBezTo>
                    <a:pt x="84563" y="18014"/>
                    <a:pt x="84671" y="18033"/>
                    <a:pt x="84787" y="18033"/>
                  </a:cubicBezTo>
                  <a:cubicBezTo>
                    <a:pt x="84829" y="18033"/>
                    <a:pt x="84873" y="18030"/>
                    <a:pt x="84918" y="18025"/>
                  </a:cubicBezTo>
                  <a:lnTo>
                    <a:pt x="86369" y="18025"/>
                  </a:lnTo>
                  <a:cubicBezTo>
                    <a:pt x="86400" y="18020"/>
                    <a:pt x="86433" y="18017"/>
                    <a:pt x="86467" y="18017"/>
                  </a:cubicBezTo>
                  <a:cubicBezTo>
                    <a:pt x="86567" y="18017"/>
                    <a:pt x="86674" y="18041"/>
                    <a:pt x="86768" y="18088"/>
                  </a:cubicBezTo>
                  <a:lnTo>
                    <a:pt x="86831" y="17962"/>
                  </a:lnTo>
                  <a:cubicBezTo>
                    <a:pt x="86852" y="18004"/>
                    <a:pt x="86873" y="18046"/>
                    <a:pt x="86894" y="18088"/>
                  </a:cubicBezTo>
                  <a:cubicBezTo>
                    <a:pt x="86911" y="18086"/>
                    <a:pt x="86928" y="18086"/>
                    <a:pt x="86945" y="18086"/>
                  </a:cubicBezTo>
                  <a:cubicBezTo>
                    <a:pt x="87133" y="18086"/>
                    <a:pt x="87311" y="18167"/>
                    <a:pt x="87497" y="18167"/>
                  </a:cubicBezTo>
                  <a:cubicBezTo>
                    <a:pt x="87541" y="18167"/>
                    <a:pt x="87585" y="18162"/>
                    <a:pt x="87630" y="18151"/>
                  </a:cubicBezTo>
                  <a:lnTo>
                    <a:pt x="87693" y="18256"/>
                  </a:lnTo>
                  <a:cubicBezTo>
                    <a:pt x="87722" y="18268"/>
                    <a:pt x="87752" y="18273"/>
                    <a:pt x="87782" y="18273"/>
                  </a:cubicBezTo>
                  <a:cubicBezTo>
                    <a:pt x="87850" y="18273"/>
                    <a:pt x="87920" y="18251"/>
                    <a:pt x="87989" y="18251"/>
                  </a:cubicBezTo>
                  <a:cubicBezTo>
                    <a:pt x="88046" y="18251"/>
                    <a:pt x="88102" y="18266"/>
                    <a:pt x="88156" y="18319"/>
                  </a:cubicBezTo>
                  <a:cubicBezTo>
                    <a:pt x="88156" y="18340"/>
                    <a:pt x="88093" y="18361"/>
                    <a:pt x="88156" y="18382"/>
                  </a:cubicBezTo>
                  <a:cubicBezTo>
                    <a:pt x="88170" y="18382"/>
                    <a:pt x="88203" y="18401"/>
                    <a:pt x="88235" y="18401"/>
                  </a:cubicBezTo>
                  <a:cubicBezTo>
                    <a:pt x="88252" y="18401"/>
                    <a:pt x="88268" y="18396"/>
                    <a:pt x="88282" y="18382"/>
                  </a:cubicBezTo>
                  <a:cubicBezTo>
                    <a:pt x="88309" y="18341"/>
                    <a:pt x="88354" y="18318"/>
                    <a:pt x="88405" y="18318"/>
                  </a:cubicBezTo>
                  <a:cubicBezTo>
                    <a:pt x="88433" y="18318"/>
                    <a:pt x="88462" y="18325"/>
                    <a:pt x="88492" y="18340"/>
                  </a:cubicBezTo>
                  <a:cubicBezTo>
                    <a:pt x="88576" y="18445"/>
                    <a:pt x="88745" y="18424"/>
                    <a:pt x="88850" y="18550"/>
                  </a:cubicBezTo>
                  <a:cubicBezTo>
                    <a:pt x="88850" y="18571"/>
                    <a:pt x="88787" y="18592"/>
                    <a:pt x="88850" y="18635"/>
                  </a:cubicBezTo>
                  <a:lnTo>
                    <a:pt x="88934" y="18635"/>
                  </a:lnTo>
                  <a:cubicBezTo>
                    <a:pt x="88934" y="18604"/>
                    <a:pt x="88956" y="18584"/>
                    <a:pt x="88993" y="18584"/>
                  </a:cubicBezTo>
                  <a:cubicBezTo>
                    <a:pt x="89007" y="18584"/>
                    <a:pt x="89022" y="18587"/>
                    <a:pt x="89039" y="18592"/>
                  </a:cubicBezTo>
                  <a:cubicBezTo>
                    <a:pt x="89026" y="18630"/>
                    <a:pt x="88999" y="18638"/>
                    <a:pt x="88974" y="18638"/>
                  </a:cubicBezTo>
                  <a:cubicBezTo>
                    <a:pt x="88957" y="18638"/>
                    <a:pt x="88942" y="18635"/>
                    <a:pt x="88934" y="18635"/>
                  </a:cubicBezTo>
                  <a:lnTo>
                    <a:pt x="88934" y="18635"/>
                  </a:lnTo>
                  <a:cubicBezTo>
                    <a:pt x="88934" y="18656"/>
                    <a:pt x="88955" y="18698"/>
                    <a:pt x="88955" y="18698"/>
                  </a:cubicBezTo>
                  <a:cubicBezTo>
                    <a:pt x="88978" y="18692"/>
                    <a:pt x="89001" y="18690"/>
                    <a:pt x="89023" y="18690"/>
                  </a:cubicBezTo>
                  <a:cubicBezTo>
                    <a:pt x="89185" y="18690"/>
                    <a:pt x="89333" y="18810"/>
                    <a:pt x="89480" y="18866"/>
                  </a:cubicBezTo>
                  <a:cubicBezTo>
                    <a:pt x="89628" y="18929"/>
                    <a:pt x="89775" y="19013"/>
                    <a:pt x="89901" y="19097"/>
                  </a:cubicBezTo>
                  <a:cubicBezTo>
                    <a:pt x="89880" y="19139"/>
                    <a:pt x="89859" y="19139"/>
                    <a:pt x="89880" y="19223"/>
                  </a:cubicBezTo>
                  <a:cubicBezTo>
                    <a:pt x="90132" y="19370"/>
                    <a:pt x="90511" y="19349"/>
                    <a:pt x="90679" y="19686"/>
                  </a:cubicBezTo>
                  <a:cubicBezTo>
                    <a:pt x="90763" y="19686"/>
                    <a:pt x="90826" y="19749"/>
                    <a:pt x="90910" y="19749"/>
                  </a:cubicBezTo>
                  <a:cubicBezTo>
                    <a:pt x="90920" y="19748"/>
                    <a:pt x="90929" y="19747"/>
                    <a:pt x="90938" y="19747"/>
                  </a:cubicBezTo>
                  <a:cubicBezTo>
                    <a:pt x="91083" y="19747"/>
                    <a:pt x="91128" y="19898"/>
                    <a:pt x="91246" y="19938"/>
                  </a:cubicBezTo>
                  <a:cubicBezTo>
                    <a:pt x="91267" y="20127"/>
                    <a:pt x="91457" y="20127"/>
                    <a:pt x="91562" y="20211"/>
                  </a:cubicBezTo>
                  <a:cubicBezTo>
                    <a:pt x="91583" y="20295"/>
                    <a:pt x="91646" y="20380"/>
                    <a:pt x="91730" y="20422"/>
                  </a:cubicBezTo>
                  <a:cubicBezTo>
                    <a:pt x="91835" y="20485"/>
                    <a:pt x="91772" y="20611"/>
                    <a:pt x="91877" y="20695"/>
                  </a:cubicBezTo>
                  <a:cubicBezTo>
                    <a:pt x="91961" y="20779"/>
                    <a:pt x="92087" y="20821"/>
                    <a:pt x="92129" y="20926"/>
                  </a:cubicBezTo>
                  <a:cubicBezTo>
                    <a:pt x="92129" y="20968"/>
                    <a:pt x="92172" y="20989"/>
                    <a:pt x="92214" y="20989"/>
                  </a:cubicBezTo>
                  <a:cubicBezTo>
                    <a:pt x="92298" y="21031"/>
                    <a:pt x="92361" y="21115"/>
                    <a:pt x="92403" y="21199"/>
                  </a:cubicBezTo>
                  <a:cubicBezTo>
                    <a:pt x="92592" y="21473"/>
                    <a:pt x="92823" y="21725"/>
                    <a:pt x="92991" y="21977"/>
                  </a:cubicBezTo>
                  <a:cubicBezTo>
                    <a:pt x="93076" y="22125"/>
                    <a:pt x="93202" y="22230"/>
                    <a:pt x="93202" y="22440"/>
                  </a:cubicBezTo>
                  <a:cubicBezTo>
                    <a:pt x="93223" y="22524"/>
                    <a:pt x="93265" y="22587"/>
                    <a:pt x="93328" y="22629"/>
                  </a:cubicBezTo>
                  <a:cubicBezTo>
                    <a:pt x="93412" y="22692"/>
                    <a:pt x="93349" y="22797"/>
                    <a:pt x="93412" y="22839"/>
                  </a:cubicBezTo>
                  <a:lnTo>
                    <a:pt x="93559" y="22902"/>
                  </a:lnTo>
                  <a:lnTo>
                    <a:pt x="93559" y="22629"/>
                  </a:lnTo>
                  <a:cubicBezTo>
                    <a:pt x="93454" y="22545"/>
                    <a:pt x="93349" y="22440"/>
                    <a:pt x="93349" y="22314"/>
                  </a:cubicBezTo>
                  <a:cubicBezTo>
                    <a:pt x="93328" y="21998"/>
                    <a:pt x="93076" y="21851"/>
                    <a:pt x="92907" y="21641"/>
                  </a:cubicBezTo>
                  <a:lnTo>
                    <a:pt x="92949" y="21578"/>
                  </a:lnTo>
                  <a:cubicBezTo>
                    <a:pt x="92886" y="21473"/>
                    <a:pt x="92760" y="21410"/>
                    <a:pt x="92739" y="21263"/>
                  </a:cubicBezTo>
                  <a:cubicBezTo>
                    <a:pt x="92739" y="21157"/>
                    <a:pt x="92676" y="21073"/>
                    <a:pt x="92571" y="21031"/>
                  </a:cubicBezTo>
                  <a:cubicBezTo>
                    <a:pt x="92466" y="20989"/>
                    <a:pt x="92424" y="20884"/>
                    <a:pt x="92382" y="20800"/>
                  </a:cubicBezTo>
                  <a:cubicBezTo>
                    <a:pt x="92277" y="20590"/>
                    <a:pt x="92129" y="20422"/>
                    <a:pt x="91919" y="20295"/>
                  </a:cubicBezTo>
                  <a:cubicBezTo>
                    <a:pt x="91877" y="20274"/>
                    <a:pt x="91835" y="20232"/>
                    <a:pt x="91793" y="20169"/>
                  </a:cubicBezTo>
                  <a:cubicBezTo>
                    <a:pt x="91562" y="19833"/>
                    <a:pt x="91267" y="19581"/>
                    <a:pt x="90910" y="19391"/>
                  </a:cubicBezTo>
                  <a:cubicBezTo>
                    <a:pt x="90847" y="19286"/>
                    <a:pt x="90763" y="19202"/>
                    <a:pt x="90637" y="19139"/>
                  </a:cubicBezTo>
                  <a:cubicBezTo>
                    <a:pt x="90469" y="19034"/>
                    <a:pt x="90300" y="18929"/>
                    <a:pt x="90132" y="18803"/>
                  </a:cubicBezTo>
                  <a:cubicBezTo>
                    <a:pt x="89859" y="18635"/>
                    <a:pt x="89565" y="18487"/>
                    <a:pt x="89249" y="18361"/>
                  </a:cubicBezTo>
                  <a:cubicBezTo>
                    <a:pt x="89228" y="18319"/>
                    <a:pt x="89249" y="18256"/>
                    <a:pt x="89207" y="18214"/>
                  </a:cubicBezTo>
                  <a:lnTo>
                    <a:pt x="89123" y="18256"/>
                  </a:lnTo>
                  <a:cubicBezTo>
                    <a:pt x="89114" y="18259"/>
                    <a:pt x="89106" y="18260"/>
                    <a:pt x="89099" y="18260"/>
                  </a:cubicBezTo>
                  <a:cubicBezTo>
                    <a:pt x="89053" y="18260"/>
                    <a:pt x="89030" y="18211"/>
                    <a:pt x="88976" y="18193"/>
                  </a:cubicBezTo>
                  <a:cubicBezTo>
                    <a:pt x="88618" y="18109"/>
                    <a:pt x="88282" y="17983"/>
                    <a:pt x="87925" y="17899"/>
                  </a:cubicBezTo>
                  <a:cubicBezTo>
                    <a:pt x="87818" y="17881"/>
                    <a:pt x="87772" y="17758"/>
                    <a:pt x="87684" y="17758"/>
                  </a:cubicBezTo>
                  <a:cubicBezTo>
                    <a:pt x="87668" y="17758"/>
                    <a:pt x="87650" y="17763"/>
                    <a:pt x="87630" y="17773"/>
                  </a:cubicBezTo>
                  <a:cubicBezTo>
                    <a:pt x="87252" y="17646"/>
                    <a:pt x="86852" y="17604"/>
                    <a:pt x="86453" y="17583"/>
                  </a:cubicBezTo>
                  <a:cubicBezTo>
                    <a:pt x="86439" y="17583"/>
                    <a:pt x="86423" y="17586"/>
                    <a:pt x="86406" y="17586"/>
                  </a:cubicBezTo>
                  <a:cubicBezTo>
                    <a:pt x="86373" y="17586"/>
                    <a:pt x="86341" y="17576"/>
                    <a:pt x="86327" y="17520"/>
                  </a:cubicBezTo>
                  <a:cubicBezTo>
                    <a:pt x="86287" y="17515"/>
                    <a:pt x="86249" y="17513"/>
                    <a:pt x="86211" y="17513"/>
                  </a:cubicBezTo>
                  <a:cubicBezTo>
                    <a:pt x="86089" y="17513"/>
                    <a:pt x="85977" y="17540"/>
                    <a:pt x="85864" y="17604"/>
                  </a:cubicBezTo>
                  <a:cubicBezTo>
                    <a:pt x="85759" y="17531"/>
                    <a:pt x="85649" y="17520"/>
                    <a:pt x="85538" y="17520"/>
                  </a:cubicBezTo>
                  <a:cubicBezTo>
                    <a:pt x="85494" y="17520"/>
                    <a:pt x="85450" y="17522"/>
                    <a:pt x="85406" y="17522"/>
                  </a:cubicBezTo>
                  <a:cubicBezTo>
                    <a:pt x="85341" y="17522"/>
                    <a:pt x="85276" y="17518"/>
                    <a:pt x="85212" y="17499"/>
                  </a:cubicBezTo>
                  <a:cubicBezTo>
                    <a:pt x="85263" y="17461"/>
                    <a:pt x="85313" y="17454"/>
                    <a:pt x="85364" y="17454"/>
                  </a:cubicBezTo>
                  <a:cubicBezTo>
                    <a:pt x="85397" y="17454"/>
                    <a:pt x="85431" y="17457"/>
                    <a:pt x="85465" y="17457"/>
                  </a:cubicBezTo>
                  <a:lnTo>
                    <a:pt x="85675" y="17457"/>
                  </a:lnTo>
                  <a:cubicBezTo>
                    <a:pt x="85696" y="17462"/>
                    <a:pt x="85718" y="17465"/>
                    <a:pt x="85741" y="17465"/>
                  </a:cubicBezTo>
                  <a:cubicBezTo>
                    <a:pt x="85809" y="17465"/>
                    <a:pt x="85880" y="17441"/>
                    <a:pt x="85927" y="17394"/>
                  </a:cubicBezTo>
                  <a:lnTo>
                    <a:pt x="85927" y="17394"/>
                  </a:lnTo>
                  <a:cubicBezTo>
                    <a:pt x="85899" y="17401"/>
                    <a:pt x="85874" y="17404"/>
                    <a:pt x="85851" y="17404"/>
                  </a:cubicBezTo>
                  <a:cubicBezTo>
                    <a:pt x="85736" y="17404"/>
                    <a:pt x="85675" y="17331"/>
                    <a:pt x="85570" y="17331"/>
                  </a:cubicBezTo>
                  <a:cubicBezTo>
                    <a:pt x="85514" y="17387"/>
                    <a:pt x="85439" y="17406"/>
                    <a:pt x="85358" y="17406"/>
                  </a:cubicBezTo>
                  <a:cubicBezTo>
                    <a:pt x="85318" y="17406"/>
                    <a:pt x="85276" y="17401"/>
                    <a:pt x="85233" y="17394"/>
                  </a:cubicBezTo>
                  <a:cubicBezTo>
                    <a:pt x="85212" y="17352"/>
                    <a:pt x="85191" y="17331"/>
                    <a:pt x="85170" y="17268"/>
                  </a:cubicBezTo>
                  <a:cubicBezTo>
                    <a:pt x="84960" y="17268"/>
                    <a:pt x="84771" y="17331"/>
                    <a:pt x="84603" y="17457"/>
                  </a:cubicBezTo>
                  <a:lnTo>
                    <a:pt x="83909" y="17457"/>
                  </a:lnTo>
                  <a:lnTo>
                    <a:pt x="83972" y="17331"/>
                  </a:lnTo>
                  <a:lnTo>
                    <a:pt x="83972" y="17331"/>
                  </a:lnTo>
                  <a:cubicBezTo>
                    <a:pt x="83767" y="17413"/>
                    <a:pt x="83543" y="17395"/>
                    <a:pt x="83357" y="17510"/>
                  </a:cubicBezTo>
                  <a:lnTo>
                    <a:pt x="83357" y="17510"/>
                  </a:lnTo>
                  <a:cubicBezTo>
                    <a:pt x="83341" y="17470"/>
                    <a:pt x="83295" y="17449"/>
                    <a:pt x="83278" y="17415"/>
                  </a:cubicBezTo>
                  <a:cubicBezTo>
                    <a:pt x="83208" y="17454"/>
                    <a:pt x="83132" y="17461"/>
                    <a:pt x="83054" y="17461"/>
                  </a:cubicBezTo>
                  <a:cubicBezTo>
                    <a:pt x="83010" y="17461"/>
                    <a:pt x="82965" y="17459"/>
                    <a:pt x="82920" y="17459"/>
                  </a:cubicBezTo>
                  <a:cubicBezTo>
                    <a:pt x="82833" y="17459"/>
                    <a:pt x="82747" y="17468"/>
                    <a:pt x="82669" y="17520"/>
                  </a:cubicBezTo>
                  <a:cubicBezTo>
                    <a:pt x="82647" y="17520"/>
                    <a:pt x="82626" y="17478"/>
                    <a:pt x="82605" y="17478"/>
                  </a:cubicBezTo>
                  <a:lnTo>
                    <a:pt x="82584" y="17478"/>
                  </a:lnTo>
                  <a:cubicBezTo>
                    <a:pt x="82416" y="17562"/>
                    <a:pt x="82269" y="17667"/>
                    <a:pt x="82143" y="17773"/>
                  </a:cubicBezTo>
                  <a:cubicBezTo>
                    <a:pt x="82119" y="17768"/>
                    <a:pt x="82096" y="17766"/>
                    <a:pt x="82074" y="17766"/>
                  </a:cubicBezTo>
                  <a:cubicBezTo>
                    <a:pt x="82035" y="17766"/>
                    <a:pt x="81999" y="17771"/>
                    <a:pt x="81964" y="17771"/>
                  </a:cubicBezTo>
                  <a:cubicBezTo>
                    <a:pt x="81932" y="17771"/>
                    <a:pt x="81901" y="17767"/>
                    <a:pt x="81870" y="17751"/>
                  </a:cubicBezTo>
                  <a:cubicBezTo>
                    <a:pt x="81912" y="17709"/>
                    <a:pt x="81975" y="17730"/>
                    <a:pt x="81975" y="17667"/>
                  </a:cubicBezTo>
                  <a:cubicBezTo>
                    <a:pt x="81943" y="17646"/>
                    <a:pt x="81912" y="17641"/>
                    <a:pt x="81877" y="17641"/>
                  </a:cubicBezTo>
                  <a:cubicBezTo>
                    <a:pt x="81843" y="17641"/>
                    <a:pt x="81807" y="17646"/>
                    <a:pt x="81764" y="17646"/>
                  </a:cubicBezTo>
                  <a:cubicBezTo>
                    <a:pt x="81743" y="17688"/>
                    <a:pt x="81743" y="17730"/>
                    <a:pt x="81722" y="17751"/>
                  </a:cubicBezTo>
                  <a:cubicBezTo>
                    <a:pt x="81449" y="17794"/>
                    <a:pt x="81176" y="17878"/>
                    <a:pt x="80945" y="18025"/>
                  </a:cubicBezTo>
                  <a:cubicBezTo>
                    <a:pt x="80930" y="18028"/>
                    <a:pt x="80916" y="18029"/>
                    <a:pt x="80903" y="18029"/>
                  </a:cubicBezTo>
                  <a:cubicBezTo>
                    <a:pt x="80827" y="18029"/>
                    <a:pt x="80788" y="17983"/>
                    <a:pt x="80734" y="17983"/>
                  </a:cubicBezTo>
                  <a:lnTo>
                    <a:pt x="80587" y="18109"/>
                  </a:lnTo>
                  <a:cubicBezTo>
                    <a:pt x="80545" y="18098"/>
                    <a:pt x="80503" y="18093"/>
                    <a:pt x="80464" y="18093"/>
                  </a:cubicBezTo>
                  <a:cubicBezTo>
                    <a:pt x="80424" y="18093"/>
                    <a:pt x="80387" y="18098"/>
                    <a:pt x="80356" y="18109"/>
                  </a:cubicBezTo>
                  <a:cubicBezTo>
                    <a:pt x="80083" y="18193"/>
                    <a:pt x="79809" y="18298"/>
                    <a:pt x="79536" y="18445"/>
                  </a:cubicBezTo>
                  <a:cubicBezTo>
                    <a:pt x="79473" y="18498"/>
                    <a:pt x="79431" y="18519"/>
                    <a:pt x="79383" y="18519"/>
                  </a:cubicBezTo>
                  <a:cubicBezTo>
                    <a:pt x="79336" y="18519"/>
                    <a:pt x="79284" y="18498"/>
                    <a:pt x="79199" y="18466"/>
                  </a:cubicBezTo>
                  <a:cubicBezTo>
                    <a:pt x="79052" y="18529"/>
                    <a:pt x="78905" y="18592"/>
                    <a:pt x="78758" y="18677"/>
                  </a:cubicBezTo>
                  <a:cubicBezTo>
                    <a:pt x="78611" y="18740"/>
                    <a:pt x="78485" y="18866"/>
                    <a:pt x="78401" y="19034"/>
                  </a:cubicBezTo>
                  <a:cubicBezTo>
                    <a:pt x="78332" y="19005"/>
                    <a:pt x="78296" y="18989"/>
                    <a:pt x="78245" y="18989"/>
                  </a:cubicBezTo>
                  <a:cubicBezTo>
                    <a:pt x="78185" y="18989"/>
                    <a:pt x="78107" y="19010"/>
                    <a:pt x="77938" y="19055"/>
                  </a:cubicBezTo>
                  <a:cubicBezTo>
                    <a:pt x="77791" y="19097"/>
                    <a:pt x="77623" y="19076"/>
                    <a:pt x="77497" y="19202"/>
                  </a:cubicBezTo>
                  <a:cubicBezTo>
                    <a:pt x="77452" y="19172"/>
                    <a:pt x="77407" y="19143"/>
                    <a:pt x="77363" y="19143"/>
                  </a:cubicBezTo>
                  <a:cubicBezTo>
                    <a:pt x="77344" y="19143"/>
                    <a:pt x="77326" y="19148"/>
                    <a:pt x="77307" y="19160"/>
                  </a:cubicBezTo>
                  <a:cubicBezTo>
                    <a:pt x="77181" y="19223"/>
                    <a:pt x="77034" y="19244"/>
                    <a:pt x="76971" y="19349"/>
                  </a:cubicBezTo>
                  <a:cubicBezTo>
                    <a:pt x="76887" y="19475"/>
                    <a:pt x="76761" y="19433"/>
                    <a:pt x="76677" y="19518"/>
                  </a:cubicBezTo>
                  <a:cubicBezTo>
                    <a:pt x="76653" y="19479"/>
                    <a:pt x="76630" y="19466"/>
                    <a:pt x="76608" y="19466"/>
                  </a:cubicBezTo>
                  <a:cubicBezTo>
                    <a:pt x="76570" y="19466"/>
                    <a:pt x="76535" y="19504"/>
                    <a:pt x="76508" y="19518"/>
                  </a:cubicBezTo>
                  <a:cubicBezTo>
                    <a:pt x="76298" y="19623"/>
                    <a:pt x="76088" y="19728"/>
                    <a:pt x="75878" y="19833"/>
                  </a:cubicBezTo>
                  <a:cubicBezTo>
                    <a:pt x="75709" y="19917"/>
                    <a:pt x="75520" y="19980"/>
                    <a:pt x="75331" y="20022"/>
                  </a:cubicBezTo>
                  <a:cubicBezTo>
                    <a:pt x="75100" y="20043"/>
                    <a:pt x="74890" y="20106"/>
                    <a:pt x="74679" y="20232"/>
                  </a:cubicBezTo>
                  <a:cubicBezTo>
                    <a:pt x="74658" y="20232"/>
                    <a:pt x="74658" y="20253"/>
                    <a:pt x="74658" y="20274"/>
                  </a:cubicBezTo>
                  <a:cubicBezTo>
                    <a:pt x="74676" y="20292"/>
                    <a:pt x="74694" y="20325"/>
                    <a:pt x="74711" y="20335"/>
                  </a:cubicBezTo>
                  <a:lnTo>
                    <a:pt x="74711" y="20335"/>
                  </a:lnTo>
                  <a:cubicBezTo>
                    <a:pt x="74667" y="20407"/>
                    <a:pt x="74589" y="20443"/>
                    <a:pt x="74511" y="20443"/>
                  </a:cubicBezTo>
                  <a:lnTo>
                    <a:pt x="74448" y="20337"/>
                  </a:lnTo>
                  <a:cubicBezTo>
                    <a:pt x="74280" y="20443"/>
                    <a:pt x="74112" y="20527"/>
                    <a:pt x="73922" y="20590"/>
                  </a:cubicBezTo>
                  <a:cubicBezTo>
                    <a:pt x="73754" y="20632"/>
                    <a:pt x="73544" y="20611"/>
                    <a:pt x="73397" y="20800"/>
                  </a:cubicBezTo>
                  <a:cubicBezTo>
                    <a:pt x="73382" y="20797"/>
                    <a:pt x="73369" y="20796"/>
                    <a:pt x="73356" y="20796"/>
                  </a:cubicBezTo>
                  <a:cubicBezTo>
                    <a:pt x="73274" y="20796"/>
                    <a:pt x="73217" y="20848"/>
                    <a:pt x="73144" y="20884"/>
                  </a:cubicBezTo>
                  <a:cubicBezTo>
                    <a:pt x="73039" y="20884"/>
                    <a:pt x="72934" y="20926"/>
                    <a:pt x="72850" y="20989"/>
                  </a:cubicBezTo>
                  <a:cubicBezTo>
                    <a:pt x="72703" y="21115"/>
                    <a:pt x="72556" y="21199"/>
                    <a:pt x="72367" y="21263"/>
                  </a:cubicBezTo>
                  <a:cubicBezTo>
                    <a:pt x="72177" y="21305"/>
                    <a:pt x="71988" y="21389"/>
                    <a:pt x="71820" y="21494"/>
                  </a:cubicBezTo>
                  <a:cubicBezTo>
                    <a:pt x="71673" y="21578"/>
                    <a:pt x="71505" y="21641"/>
                    <a:pt x="71336" y="21704"/>
                  </a:cubicBezTo>
                  <a:cubicBezTo>
                    <a:pt x="71318" y="21717"/>
                    <a:pt x="71299" y="21720"/>
                    <a:pt x="71280" y="21720"/>
                  </a:cubicBezTo>
                  <a:cubicBezTo>
                    <a:pt x="71260" y="21720"/>
                    <a:pt x="71240" y="21716"/>
                    <a:pt x="71221" y="21716"/>
                  </a:cubicBezTo>
                  <a:cubicBezTo>
                    <a:pt x="71196" y="21716"/>
                    <a:pt x="71172" y="21722"/>
                    <a:pt x="71147" y="21746"/>
                  </a:cubicBezTo>
                  <a:cubicBezTo>
                    <a:pt x="71084" y="21788"/>
                    <a:pt x="71000" y="21830"/>
                    <a:pt x="70937" y="21851"/>
                  </a:cubicBezTo>
                  <a:cubicBezTo>
                    <a:pt x="70862" y="21870"/>
                    <a:pt x="70821" y="21939"/>
                    <a:pt x="70738" y="21939"/>
                  </a:cubicBezTo>
                  <a:cubicBezTo>
                    <a:pt x="70728" y="21939"/>
                    <a:pt x="70717" y="21938"/>
                    <a:pt x="70706" y="21935"/>
                  </a:cubicBezTo>
                  <a:lnTo>
                    <a:pt x="70706" y="21935"/>
                  </a:lnTo>
                  <a:cubicBezTo>
                    <a:pt x="70706" y="21956"/>
                    <a:pt x="70727" y="21977"/>
                    <a:pt x="70685" y="21977"/>
                  </a:cubicBezTo>
                  <a:cubicBezTo>
                    <a:pt x="70643" y="21977"/>
                    <a:pt x="70643" y="21956"/>
                    <a:pt x="70643" y="21935"/>
                  </a:cubicBezTo>
                  <a:cubicBezTo>
                    <a:pt x="70390" y="22019"/>
                    <a:pt x="70159" y="22146"/>
                    <a:pt x="69928" y="22272"/>
                  </a:cubicBezTo>
                  <a:cubicBezTo>
                    <a:pt x="69802" y="22314"/>
                    <a:pt x="69675" y="22356"/>
                    <a:pt x="69549" y="22377"/>
                  </a:cubicBezTo>
                  <a:cubicBezTo>
                    <a:pt x="69423" y="22377"/>
                    <a:pt x="69339" y="22524"/>
                    <a:pt x="69213" y="22545"/>
                  </a:cubicBezTo>
                  <a:cubicBezTo>
                    <a:pt x="68919" y="22608"/>
                    <a:pt x="68645" y="22713"/>
                    <a:pt x="68393" y="22881"/>
                  </a:cubicBezTo>
                  <a:cubicBezTo>
                    <a:pt x="68225" y="22966"/>
                    <a:pt x="68057" y="23008"/>
                    <a:pt x="67888" y="23050"/>
                  </a:cubicBezTo>
                  <a:cubicBezTo>
                    <a:pt x="67741" y="23050"/>
                    <a:pt x="67615" y="23092"/>
                    <a:pt x="67510" y="23176"/>
                  </a:cubicBezTo>
                  <a:cubicBezTo>
                    <a:pt x="67426" y="23260"/>
                    <a:pt x="67321" y="23197"/>
                    <a:pt x="67258" y="23302"/>
                  </a:cubicBezTo>
                  <a:cubicBezTo>
                    <a:pt x="67232" y="23296"/>
                    <a:pt x="67207" y="23294"/>
                    <a:pt x="67184" y="23294"/>
                  </a:cubicBezTo>
                  <a:cubicBezTo>
                    <a:pt x="67039" y="23294"/>
                    <a:pt x="66943" y="23395"/>
                    <a:pt x="66816" y="23449"/>
                  </a:cubicBezTo>
                  <a:cubicBezTo>
                    <a:pt x="66732" y="23491"/>
                    <a:pt x="66648" y="23512"/>
                    <a:pt x="66543" y="23554"/>
                  </a:cubicBezTo>
                  <a:cubicBezTo>
                    <a:pt x="66270" y="23638"/>
                    <a:pt x="65933" y="23638"/>
                    <a:pt x="65702" y="23912"/>
                  </a:cubicBezTo>
                  <a:lnTo>
                    <a:pt x="65660" y="23912"/>
                  </a:lnTo>
                  <a:cubicBezTo>
                    <a:pt x="65562" y="23968"/>
                    <a:pt x="65464" y="23977"/>
                    <a:pt x="65359" y="23977"/>
                  </a:cubicBezTo>
                  <a:cubicBezTo>
                    <a:pt x="65307" y="23977"/>
                    <a:pt x="65253" y="23975"/>
                    <a:pt x="65197" y="23975"/>
                  </a:cubicBezTo>
                  <a:cubicBezTo>
                    <a:pt x="65092" y="23996"/>
                    <a:pt x="65008" y="24080"/>
                    <a:pt x="64903" y="24101"/>
                  </a:cubicBezTo>
                  <a:cubicBezTo>
                    <a:pt x="64735" y="24164"/>
                    <a:pt x="64567" y="24206"/>
                    <a:pt x="64377" y="24227"/>
                  </a:cubicBezTo>
                  <a:cubicBezTo>
                    <a:pt x="64209" y="24339"/>
                    <a:pt x="64022" y="24358"/>
                    <a:pt x="63835" y="24358"/>
                  </a:cubicBezTo>
                  <a:cubicBezTo>
                    <a:pt x="63742" y="24358"/>
                    <a:pt x="63648" y="24353"/>
                    <a:pt x="63557" y="24353"/>
                  </a:cubicBezTo>
                  <a:cubicBezTo>
                    <a:pt x="63535" y="24348"/>
                    <a:pt x="63512" y="24345"/>
                    <a:pt x="63490" y="24345"/>
                  </a:cubicBezTo>
                  <a:cubicBezTo>
                    <a:pt x="63428" y="24345"/>
                    <a:pt x="63367" y="24364"/>
                    <a:pt x="63305" y="24395"/>
                  </a:cubicBezTo>
                  <a:cubicBezTo>
                    <a:pt x="63263" y="24406"/>
                    <a:pt x="63216" y="24411"/>
                    <a:pt x="63166" y="24411"/>
                  </a:cubicBezTo>
                  <a:cubicBezTo>
                    <a:pt x="63116" y="24411"/>
                    <a:pt x="63063" y="24406"/>
                    <a:pt x="63011" y="24395"/>
                  </a:cubicBezTo>
                  <a:cubicBezTo>
                    <a:pt x="62932" y="24348"/>
                    <a:pt x="62853" y="24324"/>
                    <a:pt x="62774" y="24324"/>
                  </a:cubicBezTo>
                  <a:cubicBezTo>
                    <a:pt x="62748" y="24324"/>
                    <a:pt x="62722" y="24327"/>
                    <a:pt x="62695" y="24332"/>
                  </a:cubicBezTo>
                  <a:cubicBezTo>
                    <a:pt x="62653" y="24338"/>
                    <a:pt x="62611" y="24341"/>
                    <a:pt x="62570" y="24341"/>
                  </a:cubicBezTo>
                  <a:cubicBezTo>
                    <a:pt x="62350" y="24341"/>
                    <a:pt x="62149" y="24267"/>
                    <a:pt x="61939" y="24267"/>
                  </a:cubicBezTo>
                  <a:cubicBezTo>
                    <a:pt x="61918" y="24267"/>
                    <a:pt x="61897" y="24267"/>
                    <a:pt x="61875" y="24269"/>
                  </a:cubicBezTo>
                  <a:cubicBezTo>
                    <a:pt x="61801" y="24269"/>
                    <a:pt x="61743" y="24203"/>
                    <a:pt x="61671" y="24203"/>
                  </a:cubicBezTo>
                  <a:cubicBezTo>
                    <a:pt x="61663" y="24203"/>
                    <a:pt x="61654" y="24204"/>
                    <a:pt x="61644" y="24206"/>
                  </a:cubicBezTo>
                  <a:cubicBezTo>
                    <a:pt x="61560" y="24059"/>
                    <a:pt x="61392" y="24122"/>
                    <a:pt x="61266" y="24038"/>
                  </a:cubicBezTo>
                  <a:cubicBezTo>
                    <a:pt x="61253" y="24029"/>
                    <a:pt x="61241" y="24026"/>
                    <a:pt x="61230" y="24026"/>
                  </a:cubicBezTo>
                  <a:cubicBezTo>
                    <a:pt x="61186" y="24026"/>
                    <a:pt x="61152" y="24080"/>
                    <a:pt x="61119" y="24080"/>
                  </a:cubicBezTo>
                  <a:cubicBezTo>
                    <a:pt x="61034" y="24059"/>
                    <a:pt x="60950" y="24017"/>
                    <a:pt x="60866" y="23954"/>
                  </a:cubicBezTo>
                  <a:cubicBezTo>
                    <a:pt x="60782" y="23891"/>
                    <a:pt x="60656" y="23933"/>
                    <a:pt x="60572" y="23891"/>
                  </a:cubicBezTo>
                  <a:cubicBezTo>
                    <a:pt x="60362" y="23807"/>
                    <a:pt x="60088" y="23891"/>
                    <a:pt x="59962" y="23596"/>
                  </a:cubicBezTo>
                  <a:lnTo>
                    <a:pt x="59899" y="23596"/>
                  </a:lnTo>
                  <a:cubicBezTo>
                    <a:pt x="59710" y="23470"/>
                    <a:pt x="59521" y="23344"/>
                    <a:pt x="59310" y="23239"/>
                  </a:cubicBezTo>
                  <a:cubicBezTo>
                    <a:pt x="58869" y="23029"/>
                    <a:pt x="58469" y="22734"/>
                    <a:pt x="58133" y="22377"/>
                  </a:cubicBezTo>
                  <a:cubicBezTo>
                    <a:pt x="58091" y="22356"/>
                    <a:pt x="58028" y="22314"/>
                    <a:pt x="58028" y="22272"/>
                  </a:cubicBezTo>
                  <a:cubicBezTo>
                    <a:pt x="57965" y="22104"/>
                    <a:pt x="57839" y="22040"/>
                    <a:pt x="57713" y="21977"/>
                  </a:cubicBezTo>
                  <a:cubicBezTo>
                    <a:pt x="57502" y="21893"/>
                    <a:pt x="57334" y="21746"/>
                    <a:pt x="57208" y="21536"/>
                  </a:cubicBezTo>
                  <a:cubicBezTo>
                    <a:pt x="57145" y="21452"/>
                    <a:pt x="57082" y="21368"/>
                    <a:pt x="56977" y="21305"/>
                  </a:cubicBezTo>
                  <a:cubicBezTo>
                    <a:pt x="56788" y="21199"/>
                    <a:pt x="56640" y="21031"/>
                    <a:pt x="56556" y="20842"/>
                  </a:cubicBezTo>
                  <a:cubicBezTo>
                    <a:pt x="56514" y="20758"/>
                    <a:pt x="56472" y="20695"/>
                    <a:pt x="56409" y="20632"/>
                  </a:cubicBezTo>
                  <a:cubicBezTo>
                    <a:pt x="56325" y="20548"/>
                    <a:pt x="56262" y="20464"/>
                    <a:pt x="56220" y="20401"/>
                  </a:cubicBezTo>
                  <a:cubicBezTo>
                    <a:pt x="56094" y="20211"/>
                    <a:pt x="56010" y="20001"/>
                    <a:pt x="55883" y="19833"/>
                  </a:cubicBezTo>
                  <a:cubicBezTo>
                    <a:pt x="55652" y="19454"/>
                    <a:pt x="55463" y="19055"/>
                    <a:pt x="55295" y="18656"/>
                  </a:cubicBezTo>
                  <a:cubicBezTo>
                    <a:pt x="55253" y="18529"/>
                    <a:pt x="55190" y="18403"/>
                    <a:pt x="55127" y="18277"/>
                  </a:cubicBezTo>
                  <a:cubicBezTo>
                    <a:pt x="55127" y="17941"/>
                    <a:pt x="55021" y="17604"/>
                    <a:pt x="54811" y="17331"/>
                  </a:cubicBezTo>
                  <a:cubicBezTo>
                    <a:pt x="54832" y="17037"/>
                    <a:pt x="54748" y="16721"/>
                    <a:pt x="54538" y="16490"/>
                  </a:cubicBezTo>
                  <a:cubicBezTo>
                    <a:pt x="54517" y="16448"/>
                    <a:pt x="54496" y="16406"/>
                    <a:pt x="54496" y="16364"/>
                  </a:cubicBezTo>
                  <a:cubicBezTo>
                    <a:pt x="54454" y="16133"/>
                    <a:pt x="54391" y="15922"/>
                    <a:pt x="54349" y="15691"/>
                  </a:cubicBezTo>
                  <a:cubicBezTo>
                    <a:pt x="54265" y="15460"/>
                    <a:pt x="54244" y="15208"/>
                    <a:pt x="54244" y="14976"/>
                  </a:cubicBezTo>
                  <a:cubicBezTo>
                    <a:pt x="54075" y="14787"/>
                    <a:pt x="54138" y="14514"/>
                    <a:pt x="53949" y="14346"/>
                  </a:cubicBezTo>
                  <a:cubicBezTo>
                    <a:pt x="53970" y="14303"/>
                    <a:pt x="53991" y="14261"/>
                    <a:pt x="53991" y="14240"/>
                  </a:cubicBezTo>
                  <a:cubicBezTo>
                    <a:pt x="53907" y="13946"/>
                    <a:pt x="53907" y="13631"/>
                    <a:pt x="53739" y="13378"/>
                  </a:cubicBezTo>
                  <a:lnTo>
                    <a:pt x="53739" y="12916"/>
                  </a:lnTo>
                  <a:cubicBezTo>
                    <a:pt x="53697" y="12874"/>
                    <a:pt x="53655" y="12832"/>
                    <a:pt x="53613" y="12769"/>
                  </a:cubicBezTo>
                  <a:cubicBezTo>
                    <a:pt x="53655" y="12369"/>
                    <a:pt x="53424" y="12033"/>
                    <a:pt x="53424" y="11633"/>
                  </a:cubicBezTo>
                  <a:cubicBezTo>
                    <a:pt x="53276" y="11381"/>
                    <a:pt x="53213" y="11108"/>
                    <a:pt x="53255" y="10834"/>
                  </a:cubicBezTo>
                  <a:cubicBezTo>
                    <a:pt x="53129" y="10687"/>
                    <a:pt x="53150" y="10477"/>
                    <a:pt x="53024" y="10351"/>
                  </a:cubicBezTo>
                  <a:cubicBezTo>
                    <a:pt x="52961" y="10288"/>
                    <a:pt x="52919" y="10204"/>
                    <a:pt x="52940" y="10120"/>
                  </a:cubicBezTo>
                  <a:cubicBezTo>
                    <a:pt x="52940" y="10057"/>
                    <a:pt x="52898" y="10015"/>
                    <a:pt x="52898" y="9951"/>
                  </a:cubicBezTo>
                  <a:cubicBezTo>
                    <a:pt x="52877" y="9846"/>
                    <a:pt x="52814" y="9783"/>
                    <a:pt x="52814" y="9657"/>
                  </a:cubicBezTo>
                  <a:cubicBezTo>
                    <a:pt x="52772" y="9363"/>
                    <a:pt x="52709" y="9089"/>
                    <a:pt x="52625" y="8795"/>
                  </a:cubicBezTo>
                  <a:cubicBezTo>
                    <a:pt x="52541" y="8543"/>
                    <a:pt x="52583" y="8227"/>
                    <a:pt x="52393" y="8017"/>
                  </a:cubicBezTo>
                  <a:cubicBezTo>
                    <a:pt x="52288" y="7618"/>
                    <a:pt x="52036" y="7302"/>
                    <a:pt x="51994" y="6903"/>
                  </a:cubicBezTo>
                  <a:cubicBezTo>
                    <a:pt x="51910" y="6651"/>
                    <a:pt x="51763" y="6419"/>
                    <a:pt x="51595" y="6209"/>
                  </a:cubicBezTo>
                  <a:cubicBezTo>
                    <a:pt x="51510" y="6083"/>
                    <a:pt x="51447" y="5915"/>
                    <a:pt x="51405" y="5747"/>
                  </a:cubicBezTo>
                  <a:cubicBezTo>
                    <a:pt x="51384" y="5536"/>
                    <a:pt x="51279" y="5347"/>
                    <a:pt x="51132" y="5200"/>
                  </a:cubicBezTo>
                  <a:cubicBezTo>
                    <a:pt x="51090" y="5158"/>
                    <a:pt x="51069" y="5116"/>
                    <a:pt x="51048" y="5074"/>
                  </a:cubicBezTo>
                  <a:cubicBezTo>
                    <a:pt x="50964" y="4885"/>
                    <a:pt x="50901" y="4674"/>
                    <a:pt x="50690" y="4611"/>
                  </a:cubicBezTo>
                  <a:cubicBezTo>
                    <a:pt x="50606" y="4380"/>
                    <a:pt x="50480" y="4149"/>
                    <a:pt x="50333" y="3917"/>
                  </a:cubicBezTo>
                  <a:cubicBezTo>
                    <a:pt x="50186" y="3749"/>
                    <a:pt x="50060" y="3581"/>
                    <a:pt x="49955" y="3392"/>
                  </a:cubicBezTo>
                  <a:cubicBezTo>
                    <a:pt x="49913" y="3329"/>
                    <a:pt x="49871" y="3287"/>
                    <a:pt x="49807" y="3287"/>
                  </a:cubicBezTo>
                  <a:cubicBezTo>
                    <a:pt x="49786" y="3287"/>
                    <a:pt x="49828" y="3308"/>
                    <a:pt x="49786" y="3329"/>
                  </a:cubicBezTo>
                  <a:cubicBezTo>
                    <a:pt x="49744" y="3329"/>
                    <a:pt x="49744" y="3308"/>
                    <a:pt x="49744" y="3287"/>
                  </a:cubicBezTo>
                  <a:cubicBezTo>
                    <a:pt x="49734" y="3276"/>
                    <a:pt x="49729" y="3276"/>
                    <a:pt x="49723" y="3276"/>
                  </a:cubicBezTo>
                  <a:cubicBezTo>
                    <a:pt x="49718" y="3276"/>
                    <a:pt x="49713" y="3276"/>
                    <a:pt x="49702" y="3266"/>
                  </a:cubicBezTo>
                  <a:cubicBezTo>
                    <a:pt x="49702" y="3224"/>
                    <a:pt x="49723" y="3224"/>
                    <a:pt x="49744" y="3224"/>
                  </a:cubicBezTo>
                  <a:lnTo>
                    <a:pt x="49744" y="3055"/>
                  </a:lnTo>
                  <a:cubicBezTo>
                    <a:pt x="49639" y="2950"/>
                    <a:pt x="49513" y="2845"/>
                    <a:pt x="49387" y="2761"/>
                  </a:cubicBezTo>
                  <a:cubicBezTo>
                    <a:pt x="49261" y="2677"/>
                    <a:pt x="49177" y="2572"/>
                    <a:pt x="49114" y="2446"/>
                  </a:cubicBezTo>
                  <a:cubicBezTo>
                    <a:pt x="49114" y="2383"/>
                    <a:pt x="49072" y="2362"/>
                    <a:pt x="49009" y="2362"/>
                  </a:cubicBezTo>
                  <a:cubicBezTo>
                    <a:pt x="49009" y="2378"/>
                    <a:pt x="48984" y="2418"/>
                    <a:pt x="48973" y="2418"/>
                  </a:cubicBezTo>
                  <a:cubicBezTo>
                    <a:pt x="48969" y="2418"/>
                    <a:pt x="48966" y="2414"/>
                    <a:pt x="48966" y="2404"/>
                  </a:cubicBezTo>
                  <a:cubicBezTo>
                    <a:pt x="48966" y="2362"/>
                    <a:pt x="48987" y="2362"/>
                    <a:pt x="49009" y="2362"/>
                  </a:cubicBezTo>
                  <a:cubicBezTo>
                    <a:pt x="48546" y="2046"/>
                    <a:pt x="48104" y="1689"/>
                    <a:pt x="47705" y="1310"/>
                  </a:cubicBezTo>
                  <a:lnTo>
                    <a:pt x="47705" y="1310"/>
                  </a:lnTo>
                  <a:cubicBezTo>
                    <a:pt x="47705" y="1311"/>
                    <a:pt x="47726" y="1331"/>
                    <a:pt x="47684" y="1352"/>
                  </a:cubicBezTo>
                  <a:cubicBezTo>
                    <a:pt x="47642" y="1352"/>
                    <a:pt x="47642" y="1331"/>
                    <a:pt x="47642" y="1310"/>
                  </a:cubicBezTo>
                  <a:cubicBezTo>
                    <a:pt x="47637" y="1306"/>
                    <a:pt x="47633" y="1304"/>
                    <a:pt x="47630" y="1304"/>
                  </a:cubicBezTo>
                  <a:cubicBezTo>
                    <a:pt x="47625" y="1304"/>
                    <a:pt x="47621" y="1309"/>
                    <a:pt x="47617" y="1309"/>
                  </a:cubicBezTo>
                  <a:cubicBezTo>
                    <a:pt x="47613" y="1309"/>
                    <a:pt x="47608" y="1305"/>
                    <a:pt x="47600" y="1289"/>
                  </a:cubicBezTo>
                  <a:cubicBezTo>
                    <a:pt x="47600" y="1247"/>
                    <a:pt x="47621" y="1247"/>
                    <a:pt x="47642" y="1247"/>
                  </a:cubicBezTo>
                  <a:cubicBezTo>
                    <a:pt x="47516" y="1163"/>
                    <a:pt x="47348" y="1121"/>
                    <a:pt x="47242" y="1037"/>
                  </a:cubicBezTo>
                  <a:cubicBezTo>
                    <a:pt x="47053" y="911"/>
                    <a:pt x="46843" y="848"/>
                    <a:pt x="46633" y="827"/>
                  </a:cubicBezTo>
                  <a:cubicBezTo>
                    <a:pt x="46528" y="806"/>
                    <a:pt x="46423" y="764"/>
                    <a:pt x="46338" y="722"/>
                  </a:cubicBezTo>
                  <a:cubicBezTo>
                    <a:pt x="46170" y="617"/>
                    <a:pt x="46002" y="533"/>
                    <a:pt x="45813" y="448"/>
                  </a:cubicBezTo>
                  <a:cubicBezTo>
                    <a:pt x="45673" y="361"/>
                    <a:pt x="45503" y="317"/>
                    <a:pt x="45329" y="317"/>
                  </a:cubicBezTo>
                  <a:cubicBezTo>
                    <a:pt x="45294" y="317"/>
                    <a:pt x="45259" y="319"/>
                    <a:pt x="45224" y="322"/>
                  </a:cubicBezTo>
                  <a:cubicBezTo>
                    <a:pt x="44999" y="210"/>
                    <a:pt x="44787" y="97"/>
                    <a:pt x="44549" y="97"/>
                  </a:cubicBezTo>
                  <a:cubicBezTo>
                    <a:pt x="44476" y="97"/>
                    <a:pt x="44400" y="108"/>
                    <a:pt x="44320" y="133"/>
                  </a:cubicBezTo>
                  <a:cubicBezTo>
                    <a:pt x="44278" y="144"/>
                    <a:pt x="44236" y="149"/>
                    <a:pt x="44194" y="149"/>
                  </a:cubicBezTo>
                  <a:cubicBezTo>
                    <a:pt x="44152" y="149"/>
                    <a:pt x="44110" y="144"/>
                    <a:pt x="44068" y="133"/>
                  </a:cubicBezTo>
                  <a:cubicBezTo>
                    <a:pt x="43926" y="86"/>
                    <a:pt x="43784" y="62"/>
                    <a:pt x="43642" y="62"/>
                  </a:cubicBezTo>
                  <a:cubicBezTo>
                    <a:pt x="43595" y="62"/>
                    <a:pt x="43547" y="65"/>
                    <a:pt x="43500" y="70"/>
                  </a:cubicBezTo>
                  <a:cubicBezTo>
                    <a:pt x="43437" y="70"/>
                    <a:pt x="43353" y="70"/>
                    <a:pt x="43290" y="28"/>
                  </a:cubicBezTo>
                  <a:cubicBezTo>
                    <a:pt x="43238" y="11"/>
                    <a:pt x="43178" y="0"/>
                    <a:pt x="43117" y="0"/>
                  </a:cubicBezTo>
                  <a:cubicBezTo>
                    <a:pt x="43032" y="0"/>
                    <a:pt x="42943" y="21"/>
                    <a:pt x="42869" y="70"/>
                  </a:cubicBezTo>
                  <a:cubicBezTo>
                    <a:pt x="42771" y="21"/>
                    <a:pt x="42665" y="0"/>
                    <a:pt x="4255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6"/>
            <p:cNvSpPr/>
            <p:nvPr/>
          </p:nvSpPr>
          <p:spPr>
            <a:xfrm>
              <a:off x="1399329" y="1839767"/>
              <a:ext cx="981740" cy="295042"/>
            </a:xfrm>
            <a:custGeom>
              <a:avLst/>
              <a:gdLst/>
              <a:ahLst/>
              <a:cxnLst/>
              <a:rect l="l" t="t" r="r" b="b"/>
              <a:pathLst>
                <a:path w="95199" h="28173" extrusionOk="0">
                  <a:moveTo>
                    <a:pt x="42" y="27958"/>
                  </a:moveTo>
                  <a:lnTo>
                    <a:pt x="42" y="27958"/>
                  </a:lnTo>
                  <a:cubicBezTo>
                    <a:pt x="28" y="27958"/>
                    <a:pt x="15" y="27960"/>
                    <a:pt x="0" y="27963"/>
                  </a:cubicBezTo>
                  <a:cubicBezTo>
                    <a:pt x="15" y="27963"/>
                    <a:pt x="29" y="27961"/>
                    <a:pt x="42" y="27958"/>
                  </a:cubicBezTo>
                  <a:close/>
                  <a:moveTo>
                    <a:pt x="43205" y="0"/>
                  </a:moveTo>
                  <a:cubicBezTo>
                    <a:pt x="43163" y="0"/>
                    <a:pt x="43100" y="0"/>
                    <a:pt x="43058" y="21"/>
                  </a:cubicBezTo>
                  <a:cubicBezTo>
                    <a:pt x="43012" y="52"/>
                    <a:pt x="42966" y="72"/>
                    <a:pt x="42911" y="72"/>
                  </a:cubicBezTo>
                  <a:cubicBezTo>
                    <a:pt x="42891" y="72"/>
                    <a:pt x="42870" y="69"/>
                    <a:pt x="42848" y="63"/>
                  </a:cubicBezTo>
                  <a:cubicBezTo>
                    <a:pt x="42448" y="63"/>
                    <a:pt x="42070" y="147"/>
                    <a:pt x="41692" y="274"/>
                  </a:cubicBezTo>
                  <a:cubicBezTo>
                    <a:pt x="41617" y="289"/>
                    <a:pt x="41543" y="303"/>
                    <a:pt x="41469" y="303"/>
                  </a:cubicBezTo>
                  <a:cubicBezTo>
                    <a:pt x="41438" y="303"/>
                    <a:pt x="41407" y="301"/>
                    <a:pt x="41376" y="295"/>
                  </a:cubicBezTo>
                  <a:cubicBezTo>
                    <a:pt x="41334" y="284"/>
                    <a:pt x="41287" y="279"/>
                    <a:pt x="41239" y="279"/>
                  </a:cubicBezTo>
                  <a:cubicBezTo>
                    <a:pt x="41192" y="279"/>
                    <a:pt x="41145" y="284"/>
                    <a:pt x="41103" y="295"/>
                  </a:cubicBezTo>
                  <a:cubicBezTo>
                    <a:pt x="41050" y="316"/>
                    <a:pt x="40992" y="316"/>
                    <a:pt x="40935" y="316"/>
                  </a:cubicBezTo>
                  <a:cubicBezTo>
                    <a:pt x="40877" y="316"/>
                    <a:pt x="40819" y="316"/>
                    <a:pt x="40766" y="337"/>
                  </a:cubicBezTo>
                  <a:cubicBezTo>
                    <a:pt x="40388" y="421"/>
                    <a:pt x="40010" y="568"/>
                    <a:pt x="39673" y="757"/>
                  </a:cubicBezTo>
                  <a:cubicBezTo>
                    <a:pt x="39639" y="754"/>
                    <a:pt x="39605" y="752"/>
                    <a:pt x="39571" y="752"/>
                  </a:cubicBezTo>
                  <a:cubicBezTo>
                    <a:pt x="39396" y="752"/>
                    <a:pt x="39225" y="799"/>
                    <a:pt x="39084" y="904"/>
                  </a:cubicBezTo>
                  <a:cubicBezTo>
                    <a:pt x="38832" y="1052"/>
                    <a:pt x="38580" y="1157"/>
                    <a:pt x="38328" y="1241"/>
                  </a:cubicBezTo>
                  <a:cubicBezTo>
                    <a:pt x="38138" y="1283"/>
                    <a:pt x="37970" y="1367"/>
                    <a:pt x="37823" y="1472"/>
                  </a:cubicBezTo>
                  <a:cubicBezTo>
                    <a:pt x="37613" y="1661"/>
                    <a:pt x="37276" y="1661"/>
                    <a:pt x="37045" y="1871"/>
                  </a:cubicBezTo>
                  <a:lnTo>
                    <a:pt x="36961" y="1871"/>
                  </a:lnTo>
                  <a:cubicBezTo>
                    <a:pt x="36604" y="1956"/>
                    <a:pt x="36288" y="2103"/>
                    <a:pt x="35973" y="2313"/>
                  </a:cubicBezTo>
                  <a:cubicBezTo>
                    <a:pt x="35805" y="2460"/>
                    <a:pt x="35615" y="2565"/>
                    <a:pt x="35405" y="2649"/>
                  </a:cubicBezTo>
                  <a:cubicBezTo>
                    <a:pt x="35153" y="2755"/>
                    <a:pt x="34943" y="2902"/>
                    <a:pt x="34732" y="3070"/>
                  </a:cubicBezTo>
                  <a:cubicBezTo>
                    <a:pt x="34480" y="3301"/>
                    <a:pt x="34186" y="3490"/>
                    <a:pt x="33870" y="3680"/>
                  </a:cubicBezTo>
                  <a:cubicBezTo>
                    <a:pt x="33597" y="3869"/>
                    <a:pt x="33282" y="4058"/>
                    <a:pt x="33008" y="4247"/>
                  </a:cubicBezTo>
                  <a:cubicBezTo>
                    <a:pt x="32966" y="4268"/>
                    <a:pt x="32903" y="4310"/>
                    <a:pt x="32903" y="4352"/>
                  </a:cubicBezTo>
                  <a:cubicBezTo>
                    <a:pt x="32861" y="4521"/>
                    <a:pt x="32693" y="4563"/>
                    <a:pt x="32588" y="4626"/>
                  </a:cubicBezTo>
                  <a:cubicBezTo>
                    <a:pt x="32273" y="4752"/>
                    <a:pt x="31978" y="4962"/>
                    <a:pt x="31747" y="5214"/>
                  </a:cubicBezTo>
                  <a:cubicBezTo>
                    <a:pt x="31579" y="5404"/>
                    <a:pt x="31348" y="5530"/>
                    <a:pt x="31179" y="5719"/>
                  </a:cubicBezTo>
                  <a:cubicBezTo>
                    <a:pt x="31158" y="5761"/>
                    <a:pt x="31137" y="5740"/>
                    <a:pt x="31095" y="5761"/>
                  </a:cubicBezTo>
                  <a:cubicBezTo>
                    <a:pt x="30906" y="5866"/>
                    <a:pt x="30738" y="5992"/>
                    <a:pt x="30549" y="6118"/>
                  </a:cubicBezTo>
                  <a:cubicBezTo>
                    <a:pt x="30380" y="6287"/>
                    <a:pt x="30212" y="6434"/>
                    <a:pt x="30023" y="6581"/>
                  </a:cubicBezTo>
                  <a:cubicBezTo>
                    <a:pt x="29813" y="6707"/>
                    <a:pt x="29708" y="6917"/>
                    <a:pt x="29518" y="7043"/>
                  </a:cubicBezTo>
                  <a:cubicBezTo>
                    <a:pt x="29371" y="7170"/>
                    <a:pt x="29224" y="7296"/>
                    <a:pt x="29098" y="7443"/>
                  </a:cubicBezTo>
                  <a:cubicBezTo>
                    <a:pt x="29014" y="7527"/>
                    <a:pt x="28888" y="7569"/>
                    <a:pt x="28825" y="7674"/>
                  </a:cubicBezTo>
                  <a:cubicBezTo>
                    <a:pt x="28656" y="7905"/>
                    <a:pt x="28425" y="8011"/>
                    <a:pt x="28257" y="8221"/>
                  </a:cubicBezTo>
                  <a:cubicBezTo>
                    <a:pt x="27879" y="8410"/>
                    <a:pt x="27647" y="8746"/>
                    <a:pt x="27353" y="8999"/>
                  </a:cubicBezTo>
                  <a:cubicBezTo>
                    <a:pt x="27290" y="9062"/>
                    <a:pt x="27290" y="9167"/>
                    <a:pt x="27206" y="9230"/>
                  </a:cubicBezTo>
                  <a:cubicBezTo>
                    <a:pt x="26974" y="9356"/>
                    <a:pt x="26785" y="9524"/>
                    <a:pt x="26617" y="9693"/>
                  </a:cubicBezTo>
                  <a:cubicBezTo>
                    <a:pt x="26554" y="9735"/>
                    <a:pt x="26512" y="9777"/>
                    <a:pt x="26449" y="9819"/>
                  </a:cubicBezTo>
                  <a:lnTo>
                    <a:pt x="26344" y="10008"/>
                  </a:lnTo>
                  <a:cubicBezTo>
                    <a:pt x="26133" y="10176"/>
                    <a:pt x="25944" y="10323"/>
                    <a:pt x="25776" y="10470"/>
                  </a:cubicBezTo>
                  <a:cubicBezTo>
                    <a:pt x="25713" y="10513"/>
                    <a:pt x="25650" y="10597"/>
                    <a:pt x="25608" y="10681"/>
                  </a:cubicBezTo>
                  <a:cubicBezTo>
                    <a:pt x="25566" y="10765"/>
                    <a:pt x="25482" y="10828"/>
                    <a:pt x="25398" y="10891"/>
                  </a:cubicBezTo>
                  <a:cubicBezTo>
                    <a:pt x="25019" y="11185"/>
                    <a:pt x="24683" y="11522"/>
                    <a:pt x="24409" y="11900"/>
                  </a:cubicBezTo>
                  <a:cubicBezTo>
                    <a:pt x="24325" y="12026"/>
                    <a:pt x="24241" y="12131"/>
                    <a:pt x="24115" y="12215"/>
                  </a:cubicBezTo>
                  <a:cubicBezTo>
                    <a:pt x="23989" y="12300"/>
                    <a:pt x="23842" y="12405"/>
                    <a:pt x="23716" y="12531"/>
                  </a:cubicBezTo>
                  <a:cubicBezTo>
                    <a:pt x="23526" y="12678"/>
                    <a:pt x="23379" y="12888"/>
                    <a:pt x="23190" y="13056"/>
                  </a:cubicBezTo>
                  <a:cubicBezTo>
                    <a:pt x="22770" y="13456"/>
                    <a:pt x="22412" y="13939"/>
                    <a:pt x="21992" y="14318"/>
                  </a:cubicBezTo>
                  <a:cubicBezTo>
                    <a:pt x="21971" y="14339"/>
                    <a:pt x="21929" y="14360"/>
                    <a:pt x="21929" y="14360"/>
                  </a:cubicBezTo>
                  <a:cubicBezTo>
                    <a:pt x="21676" y="14717"/>
                    <a:pt x="21382" y="15012"/>
                    <a:pt x="21025" y="15243"/>
                  </a:cubicBezTo>
                  <a:cubicBezTo>
                    <a:pt x="20709" y="15495"/>
                    <a:pt x="20415" y="15790"/>
                    <a:pt x="20184" y="16105"/>
                  </a:cubicBezTo>
                  <a:cubicBezTo>
                    <a:pt x="20036" y="16252"/>
                    <a:pt x="19910" y="16420"/>
                    <a:pt x="19742" y="16547"/>
                  </a:cubicBezTo>
                  <a:cubicBezTo>
                    <a:pt x="19679" y="16568"/>
                    <a:pt x="19637" y="16631"/>
                    <a:pt x="19595" y="16694"/>
                  </a:cubicBezTo>
                  <a:cubicBezTo>
                    <a:pt x="19532" y="16799"/>
                    <a:pt x="19448" y="16904"/>
                    <a:pt x="19322" y="16967"/>
                  </a:cubicBezTo>
                  <a:cubicBezTo>
                    <a:pt x="19259" y="17009"/>
                    <a:pt x="19174" y="17072"/>
                    <a:pt x="19132" y="17156"/>
                  </a:cubicBezTo>
                  <a:cubicBezTo>
                    <a:pt x="18859" y="17472"/>
                    <a:pt x="18565" y="17766"/>
                    <a:pt x="18270" y="18060"/>
                  </a:cubicBezTo>
                  <a:cubicBezTo>
                    <a:pt x="18249" y="18081"/>
                    <a:pt x="18207" y="18081"/>
                    <a:pt x="18186" y="18102"/>
                  </a:cubicBezTo>
                  <a:cubicBezTo>
                    <a:pt x="17934" y="18292"/>
                    <a:pt x="17703" y="18502"/>
                    <a:pt x="17492" y="18733"/>
                  </a:cubicBezTo>
                  <a:cubicBezTo>
                    <a:pt x="17324" y="18943"/>
                    <a:pt x="17135" y="19133"/>
                    <a:pt x="16904" y="19280"/>
                  </a:cubicBezTo>
                  <a:cubicBezTo>
                    <a:pt x="16715" y="19406"/>
                    <a:pt x="16546" y="19553"/>
                    <a:pt x="16378" y="19679"/>
                  </a:cubicBezTo>
                  <a:cubicBezTo>
                    <a:pt x="16126" y="19952"/>
                    <a:pt x="15853" y="20184"/>
                    <a:pt x="15537" y="20394"/>
                  </a:cubicBezTo>
                  <a:cubicBezTo>
                    <a:pt x="15222" y="20604"/>
                    <a:pt x="14906" y="20857"/>
                    <a:pt x="14591" y="21088"/>
                  </a:cubicBezTo>
                  <a:cubicBezTo>
                    <a:pt x="14297" y="21319"/>
                    <a:pt x="13918" y="21445"/>
                    <a:pt x="13666" y="21761"/>
                  </a:cubicBezTo>
                  <a:cubicBezTo>
                    <a:pt x="13666" y="21782"/>
                    <a:pt x="13645" y="21782"/>
                    <a:pt x="13624" y="21782"/>
                  </a:cubicBezTo>
                  <a:cubicBezTo>
                    <a:pt x="13351" y="21950"/>
                    <a:pt x="13056" y="22097"/>
                    <a:pt x="12804" y="22286"/>
                  </a:cubicBezTo>
                  <a:cubicBezTo>
                    <a:pt x="12468" y="22496"/>
                    <a:pt x="12131" y="22686"/>
                    <a:pt x="11816" y="22917"/>
                  </a:cubicBezTo>
                  <a:cubicBezTo>
                    <a:pt x="11564" y="23085"/>
                    <a:pt x="11290" y="23232"/>
                    <a:pt x="11017" y="23358"/>
                  </a:cubicBezTo>
                  <a:cubicBezTo>
                    <a:pt x="10744" y="23506"/>
                    <a:pt x="10491" y="23653"/>
                    <a:pt x="10239" y="23821"/>
                  </a:cubicBezTo>
                  <a:cubicBezTo>
                    <a:pt x="9945" y="24031"/>
                    <a:pt x="9650" y="24199"/>
                    <a:pt x="9314" y="24305"/>
                  </a:cubicBezTo>
                  <a:cubicBezTo>
                    <a:pt x="8999" y="24410"/>
                    <a:pt x="8683" y="24536"/>
                    <a:pt x="8389" y="24704"/>
                  </a:cubicBezTo>
                  <a:cubicBezTo>
                    <a:pt x="7989" y="24893"/>
                    <a:pt x="7569" y="25040"/>
                    <a:pt x="7170" y="25230"/>
                  </a:cubicBezTo>
                  <a:cubicBezTo>
                    <a:pt x="6686" y="25461"/>
                    <a:pt x="6202" y="25629"/>
                    <a:pt x="5740" y="25881"/>
                  </a:cubicBezTo>
                  <a:cubicBezTo>
                    <a:pt x="5256" y="26134"/>
                    <a:pt x="4773" y="26344"/>
                    <a:pt x="4289" y="26596"/>
                  </a:cubicBezTo>
                  <a:cubicBezTo>
                    <a:pt x="3827" y="26806"/>
                    <a:pt x="3343" y="26975"/>
                    <a:pt x="2860" y="27122"/>
                  </a:cubicBezTo>
                  <a:cubicBezTo>
                    <a:pt x="2460" y="27248"/>
                    <a:pt x="2040" y="27374"/>
                    <a:pt x="1619" y="27500"/>
                  </a:cubicBezTo>
                  <a:cubicBezTo>
                    <a:pt x="1325" y="27563"/>
                    <a:pt x="1051" y="27668"/>
                    <a:pt x="757" y="27710"/>
                  </a:cubicBezTo>
                  <a:cubicBezTo>
                    <a:pt x="631" y="27774"/>
                    <a:pt x="484" y="27795"/>
                    <a:pt x="337" y="27795"/>
                  </a:cubicBezTo>
                  <a:cubicBezTo>
                    <a:pt x="330" y="27793"/>
                    <a:pt x="323" y="27793"/>
                    <a:pt x="317" y="27793"/>
                  </a:cubicBezTo>
                  <a:cubicBezTo>
                    <a:pt x="215" y="27793"/>
                    <a:pt x="154" y="27929"/>
                    <a:pt x="42" y="27958"/>
                  </a:cubicBezTo>
                  <a:lnTo>
                    <a:pt x="42" y="27958"/>
                  </a:lnTo>
                  <a:cubicBezTo>
                    <a:pt x="46" y="27957"/>
                    <a:pt x="50" y="27957"/>
                    <a:pt x="55" y="27957"/>
                  </a:cubicBezTo>
                  <a:cubicBezTo>
                    <a:pt x="230" y="27957"/>
                    <a:pt x="333" y="28135"/>
                    <a:pt x="505" y="28173"/>
                  </a:cubicBezTo>
                  <a:lnTo>
                    <a:pt x="1178" y="28173"/>
                  </a:lnTo>
                  <a:cubicBezTo>
                    <a:pt x="1325" y="28173"/>
                    <a:pt x="1451" y="28152"/>
                    <a:pt x="1598" y="28110"/>
                  </a:cubicBezTo>
                  <a:cubicBezTo>
                    <a:pt x="1791" y="28022"/>
                    <a:pt x="1998" y="27979"/>
                    <a:pt x="2220" y="27979"/>
                  </a:cubicBezTo>
                  <a:cubicBezTo>
                    <a:pt x="2264" y="27979"/>
                    <a:pt x="2309" y="27980"/>
                    <a:pt x="2355" y="27984"/>
                  </a:cubicBezTo>
                  <a:lnTo>
                    <a:pt x="2565" y="27858"/>
                  </a:lnTo>
                  <a:cubicBezTo>
                    <a:pt x="2691" y="27837"/>
                    <a:pt x="2796" y="27858"/>
                    <a:pt x="2923" y="27816"/>
                  </a:cubicBezTo>
                  <a:cubicBezTo>
                    <a:pt x="3259" y="27753"/>
                    <a:pt x="3532" y="27584"/>
                    <a:pt x="3848" y="27500"/>
                  </a:cubicBezTo>
                  <a:cubicBezTo>
                    <a:pt x="4016" y="27458"/>
                    <a:pt x="4184" y="27395"/>
                    <a:pt x="4352" y="27311"/>
                  </a:cubicBezTo>
                  <a:cubicBezTo>
                    <a:pt x="4436" y="27227"/>
                    <a:pt x="4562" y="27185"/>
                    <a:pt x="4668" y="27164"/>
                  </a:cubicBezTo>
                  <a:cubicBezTo>
                    <a:pt x="4815" y="27143"/>
                    <a:pt x="4962" y="27101"/>
                    <a:pt x="5109" y="27038"/>
                  </a:cubicBezTo>
                  <a:cubicBezTo>
                    <a:pt x="5277" y="26975"/>
                    <a:pt x="5446" y="26869"/>
                    <a:pt x="5614" y="26806"/>
                  </a:cubicBezTo>
                  <a:cubicBezTo>
                    <a:pt x="5782" y="26701"/>
                    <a:pt x="5971" y="26617"/>
                    <a:pt x="6160" y="26596"/>
                  </a:cubicBezTo>
                  <a:cubicBezTo>
                    <a:pt x="6202" y="26596"/>
                    <a:pt x="6244" y="26554"/>
                    <a:pt x="6308" y="26533"/>
                  </a:cubicBezTo>
                  <a:cubicBezTo>
                    <a:pt x="6581" y="26407"/>
                    <a:pt x="6833" y="26260"/>
                    <a:pt x="7085" y="26071"/>
                  </a:cubicBezTo>
                  <a:cubicBezTo>
                    <a:pt x="7380" y="26071"/>
                    <a:pt x="7653" y="25986"/>
                    <a:pt x="7884" y="25818"/>
                  </a:cubicBezTo>
                  <a:cubicBezTo>
                    <a:pt x="8032" y="25692"/>
                    <a:pt x="8221" y="25608"/>
                    <a:pt x="8410" y="25545"/>
                  </a:cubicBezTo>
                  <a:cubicBezTo>
                    <a:pt x="8746" y="25440"/>
                    <a:pt x="9083" y="25293"/>
                    <a:pt x="9377" y="25082"/>
                  </a:cubicBezTo>
                  <a:cubicBezTo>
                    <a:pt x="9419" y="25040"/>
                    <a:pt x="9482" y="25019"/>
                    <a:pt x="9524" y="25019"/>
                  </a:cubicBezTo>
                  <a:cubicBezTo>
                    <a:pt x="9763" y="24999"/>
                    <a:pt x="9946" y="24828"/>
                    <a:pt x="10179" y="24828"/>
                  </a:cubicBezTo>
                  <a:cubicBezTo>
                    <a:pt x="10192" y="24828"/>
                    <a:pt x="10205" y="24829"/>
                    <a:pt x="10218" y="24830"/>
                  </a:cubicBezTo>
                  <a:lnTo>
                    <a:pt x="11038" y="24326"/>
                  </a:lnTo>
                  <a:cubicBezTo>
                    <a:pt x="11080" y="24305"/>
                    <a:pt x="11059" y="24220"/>
                    <a:pt x="11122" y="24220"/>
                  </a:cubicBezTo>
                  <a:cubicBezTo>
                    <a:pt x="11395" y="24136"/>
                    <a:pt x="11627" y="23989"/>
                    <a:pt x="11837" y="23779"/>
                  </a:cubicBezTo>
                  <a:cubicBezTo>
                    <a:pt x="11863" y="23790"/>
                    <a:pt x="11888" y="23795"/>
                    <a:pt x="11911" y="23795"/>
                  </a:cubicBezTo>
                  <a:cubicBezTo>
                    <a:pt x="12022" y="23795"/>
                    <a:pt x="12115" y="23695"/>
                    <a:pt x="12236" y="23695"/>
                  </a:cubicBezTo>
                  <a:cubicBezTo>
                    <a:pt x="12447" y="23506"/>
                    <a:pt x="12678" y="23358"/>
                    <a:pt x="12930" y="23211"/>
                  </a:cubicBezTo>
                  <a:cubicBezTo>
                    <a:pt x="13014" y="23127"/>
                    <a:pt x="13119" y="23064"/>
                    <a:pt x="13225" y="23001"/>
                  </a:cubicBezTo>
                  <a:cubicBezTo>
                    <a:pt x="13393" y="22938"/>
                    <a:pt x="13561" y="22833"/>
                    <a:pt x="13687" y="22728"/>
                  </a:cubicBezTo>
                  <a:cubicBezTo>
                    <a:pt x="13792" y="22644"/>
                    <a:pt x="13897" y="22581"/>
                    <a:pt x="14002" y="22559"/>
                  </a:cubicBezTo>
                  <a:cubicBezTo>
                    <a:pt x="14234" y="22496"/>
                    <a:pt x="14444" y="22370"/>
                    <a:pt x="14591" y="22202"/>
                  </a:cubicBezTo>
                  <a:cubicBezTo>
                    <a:pt x="14885" y="21908"/>
                    <a:pt x="15243" y="21719"/>
                    <a:pt x="15537" y="21445"/>
                  </a:cubicBezTo>
                  <a:cubicBezTo>
                    <a:pt x="15621" y="21403"/>
                    <a:pt x="15705" y="21340"/>
                    <a:pt x="15789" y="21256"/>
                  </a:cubicBezTo>
                  <a:cubicBezTo>
                    <a:pt x="15895" y="21130"/>
                    <a:pt x="16042" y="21046"/>
                    <a:pt x="16210" y="21004"/>
                  </a:cubicBezTo>
                  <a:cubicBezTo>
                    <a:pt x="16483" y="20920"/>
                    <a:pt x="16715" y="20751"/>
                    <a:pt x="16841" y="20520"/>
                  </a:cubicBezTo>
                  <a:cubicBezTo>
                    <a:pt x="16883" y="20478"/>
                    <a:pt x="16925" y="20436"/>
                    <a:pt x="16967" y="20394"/>
                  </a:cubicBezTo>
                  <a:cubicBezTo>
                    <a:pt x="17198" y="20289"/>
                    <a:pt x="17324" y="20100"/>
                    <a:pt x="17513" y="19952"/>
                  </a:cubicBezTo>
                  <a:cubicBezTo>
                    <a:pt x="17661" y="19868"/>
                    <a:pt x="17808" y="19763"/>
                    <a:pt x="17913" y="19637"/>
                  </a:cubicBezTo>
                  <a:cubicBezTo>
                    <a:pt x="17997" y="19553"/>
                    <a:pt x="18060" y="19427"/>
                    <a:pt x="18144" y="19343"/>
                  </a:cubicBezTo>
                  <a:cubicBezTo>
                    <a:pt x="18439" y="19048"/>
                    <a:pt x="18754" y="18754"/>
                    <a:pt x="19069" y="18502"/>
                  </a:cubicBezTo>
                  <a:cubicBezTo>
                    <a:pt x="19174" y="18397"/>
                    <a:pt x="19237" y="18271"/>
                    <a:pt x="19364" y="18207"/>
                  </a:cubicBezTo>
                  <a:cubicBezTo>
                    <a:pt x="19679" y="18039"/>
                    <a:pt x="19847" y="17724"/>
                    <a:pt x="20078" y="17472"/>
                  </a:cubicBezTo>
                  <a:cubicBezTo>
                    <a:pt x="20268" y="17219"/>
                    <a:pt x="20478" y="17009"/>
                    <a:pt x="20730" y="16862"/>
                  </a:cubicBezTo>
                  <a:cubicBezTo>
                    <a:pt x="20835" y="16799"/>
                    <a:pt x="20919" y="16715"/>
                    <a:pt x="20983" y="16631"/>
                  </a:cubicBezTo>
                  <a:cubicBezTo>
                    <a:pt x="21088" y="16483"/>
                    <a:pt x="21193" y="16357"/>
                    <a:pt x="21340" y="16273"/>
                  </a:cubicBezTo>
                  <a:cubicBezTo>
                    <a:pt x="21466" y="16189"/>
                    <a:pt x="21613" y="16126"/>
                    <a:pt x="21655" y="15958"/>
                  </a:cubicBezTo>
                  <a:cubicBezTo>
                    <a:pt x="21676" y="15916"/>
                    <a:pt x="21760" y="15895"/>
                    <a:pt x="21802" y="15853"/>
                  </a:cubicBezTo>
                  <a:cubicBezTo>
                    <a:pt x="22097" y="15621"/>
                    <a:pt x="22349" y="15348"/>
                    <a:pt x="22580" y="15054"/>
                  </a:cubicBezTo>
                  <a:cubicBezTo>
                    <a:pt x="22707" y="14886"/>
                    <a:pt x="22854" y="14738"/>
                    <a:pt x="23022" y="14633"/>
                  </a:cubicBezTo>
                  <a:cubicBezTo>
                    <a:pt x="23127" y="14570"/>
                    <a:pt x="23211" y="14486"/>
                    <a:pt x="23274" y="14402"/>
                  </a:cubicBezTo>
                  <a:cubicBezTo>
                    <a:pt x="23442" y="14108"/>
                    <a:pt x="23737" y="13939"/>
                    <a:pt x="23905" y="13666"/>
                  </a:cubicBezTo>
                  <a:cubicBezTo>
                    <a:pt x="23947" y="13603"/>
                    <a:pt x="23989" y="13540"/>
                    <a:pt x="24052" y="13519"/>
                  </a:cubicBezTo>
                  <a:cubicBezTo>
                    <a:pt x="24199" y="13435"/>
                    <a:pt x="24325" y="13330"/>
                    <a:pt x="24388" y="13204"/>
                  </a:cubicBezTo>
                  <a:cubicBezTo>
                    <a:pt x="24557" y="13014"/>
                    <a:pt x="24725" y="12825"/>
                    <a:pt x="24935" y="12678"/>
                  </a:cubicBezTo>
                  <a:cubicBezTo>
                    <a:pt x="25187" y="12489"/>
                    <a:pt x="25398" y="12258"/>
                    <a:pt x="25566" y="11984"/>
                  </a:cubicBezTo>
                  <a:cubicBezTo>
                    <a:pt x="25797" y="11711"/>
                    <a:pt x="26049" y="11417"/>
                    <a:pt x="26323" y="11164"/>
                  </a:cubicBezTo>
                  <a:lnTo>
                    <a:pt x="26533" y="11164"/>
                  </a:lnTo>
                  <a:cubicBezTo>
                    <a:pt x="26701" y="10996"/>
                    <a:pt x="26848" y="10807"/>
                    <a:pt x="26995" y="10639"/>
                  </a:cubicBezTo>
                  <a:cubicBezTo>
                    <a:pt x="27290" y="10365"/>
                    <a:pt x="27584" y="10113"/>
                    <a:pt x="27857" y="9840"/>
                  </a:cubicBezTo>
                  <a:cubicBezTo>
                    <a:pt x="28194" y="9482"/>
                    <a:pt x="28593" y="9188"/>
                    <a:pt x="28930" y="8831"/>
                  </a:cubicBezTo>
                  <a:cubicBezTo>
                    <a:pt x="28972" y="8789"/>
                    <a:pt x="29014" y="8746"/>
                    <a:pt x="29056" y="8746"/>
                  </a:cubicBezTo>
                  <a:cubicBezTo>
                    <a:pt x="29245" y="8662"/>
                    <a:pt x="29413" y="8515"/>
                    <a:pt x="29518" y="8326"/>
                  </a:cubicBezTo>
                  <a:cubicBezTo>
                    <a:pt x="29708" y="8095"/>
                    <a:pt x="29939" y="7905"/>
                    <a:pt x="30170" y="7737"/>
                  </a:cubicBezTo>
                  <a:cubicBezTo>
                    <a:pt x="30359" y="7632"/>
                    <a:pt x="30528" y="7485"/>
                    <a:pt x="30675" y="7317"/>
                  </a:cubicBezTo>
                  <a:cubicBezTo>
                    <a:pt x="30780" y="7128"/>
                    <a:pt x="30927" y="7001"/>
                    <a:pt x="31116" y="6917"/>
                  </a:cubicBezTo>
                  <a:cubicBezTo>
                    <a:pt x="31146" y="6932"/>
                    <a:pt x="31186" y="6947"/>
                    <a:pt x="31230" y="6947"/>
                  </a:cubicBezTo>
                  <a:cubicBezTo>
                    <a:pt x="31247" y="6947"/>
                    <a:pt x="31266" y="6945"/>
                    <a:pt x="31284" y="6938"/>
                  </a:cubicBezTo>
                  <a:cubicBezTo>
                    <a:pt x="31474" y="6791"/>
                    <a:pt x="31663" y="6602"/>
                    <a:pt x="31810" y="6413"/>
                  </a:cubicBezTo>
                  <a:cubicBezTo>
                    <a:pt x="32104" y="6013"/>
                    <a:pt x="32546" y="5824"/>
                    <a:pt x="32924" y="5530"/>
                  </a:cubicBezTo>
                  <a:cubicBezTo>
                    <a:pt x="33366" y="5214"/>
                    <a:pt x="33744" y="4815"/>
                    <a:pt x="34270" y="4584"/>
                  </a:cubicBezTo>
                  <a:cubicBezTo>
                    <a:pt x="34459" y="4500"/>
                    <a:pt x="34564" y="4310"/>
                    <a:pt x="34732" y="4163"/>
                  </a:cubicBezTo>
                  <a:cubicBezTo>
                    <a:pt x="35090" y="3869"/>
                    <a:pt x="35489" y="3638"/>
                    <a:pt x="35952" y="3469"/>
                  </a:cubicBezTo>
                  <a:cubicBezTo>
                    <a:pt x="36078" y="3427"/>
                    <a:pt x="36204" y="3364"/>
                    <a:pt x="36309" y="3280"/>
                  </a:cubicBezTo>
                  <a:cubicBezTo>
                    <a:pt x="36498" y="3154"/>
                    <a:pt x="36688" y="3028"/>
                    <a:pt x="36898" y="2944"/>
                  </a:cubicBezTo>
                  <a:cubicBezTo>
                    <a:pt x="37276" y="2818"/>
                    <a:pt x="37634" y="2628"/>
                    <a:pt x="37949" y="2397"/>
                  </a:cubicBezTo>
                  <a:cubicBezTo>
                    <a:pt x="38075" y="2313"/>
                    <a:pt x="38201" y="2250"/>
                    <a:pt x="38328" y="2229"/>
                  </a:cubicBezTo>
                  <a:cubicBezTo>
                    <a:pt x="38580" y="2187"/>
                    <a:pt x="38790" y="2061"/>
                    <a:pt x="39042" y="2019"/>
                  </a:cubicBezTo>
                  <a:cubicBezTo>
                    <a:pt x="39106" y="2019"/>
                    <a:pt x="39169" y="1977"/>
                    <a:pt x="39211" y="1935"/>
                  </a:cubicBezTo>
                  <a:cubicBezTo>
                    <a:pt x="39295" y="1829"/>
                    <a:pt x="39421" y="1766"/>
                    <a:pt x="39568" y="1745"/>
                  </a:cubicBezTo>
                  <a:cubicBezTo>
                    <a:pt x="40031" y="1598"/>
                    <a:pt x="40514" y="1514"/>
                    <a:pt x="40893" y="1262"/>
                  </a:cubicBezTo>
                  <a:cubicBezTo>
                    <a:pt x="41082" y="1241"/>
                    <a:pt x="41208" y="1241"/>
                    <a:pt x="41355" y="1199"/>
                  </a:cubicBezTo>
                  <a:cubicBezTo>
                    <a:pt x="41497" y="1151"/>
                    <a:pt x="41651" y="1128"/>
                    <a:pt x="41799" y="1128"/>
                  </a:cubicBezTo>
                  <a:cubicBezTo>
                    <a:pt x="41848" y="1128"/>
                    <a:pt x="41896" y="1130"/>
                    <a:pt x="41944" y="1136"/>
                  </a:cubicBezTo>
                  <a:cubicBezTo>
                    <a:pt x="41986" y="1136"/>
                    <a:pt x="42049" y="1157"/>
                    <a:pt x="42070" y="1157"/>
                  </a:cubicBezTo>
                  <a:cubicBezTo>
                    <a:pt x="42406" y="1073"/>
                    <a:pt x="42722" y="1094"/>
                    <a:pt x="43058" y="1009"/>
                  </a:cubicBezTo>
                  <a:lnTo>
                    <a:pt x="43142" y="1009"/>
                  </a:lnTo>
                  <a:cubicBezTo>
                    <a:pt x="43237" y="1062"/>
                    <a:pt x="43337" y="1073"/>
                    <a:pt x="43437" y="1073"/>
                  </a:cubicBezTo>
                  <a:cubicBezTo>
                    <a:pt x="43503" y="1073"/>
                    <a:pt x="43570" y="1068"/>
                    <a:pt x="43635" y="1068"/>
                  </a:cubicBezTo>
                  <a:cubicBezTo>
                    <a:pt x="43667" y="1068"/>
                    <a:pt x="43699" y="1069"/>
                    <a:pt x="43731" y="1073"/>
                  </a:cubicBezTo>
                  <a:lnTo>
                    <a:pt x="43878" y="946"/>
                  </a:lnTo>
                  <a:lnTo>
                    <a:pt x="44719" y="946"/>
                  </a:lnTo>
                  <a:cubicBezTo>
                    <a:pt x="44908" y="946"/>
                    <a:pt x="45097" y="988"/>
                    <a:pt x="45266" y="1052"/>
                  </a:cubicBezTo>
                  <a:cubicBezTo>
                    <a:pt x="45623" y="1220"/>
                    <a:pt x="46001" y="1304"/>
                    <a:pt x="46401" y="1325"/>
                  </a:cubicBezTo>
                  <a:cubicBezTo>
                    <a:pt x="46716" y="1493"/>
                    <a:pt x="47032" y="1640"/>
                    <a:pt x="47368" y="1766"/>
                  </a:cubicBezTo>
                  <a:cubicBezTo>
                    <a:pt x="47620" y="1850"/>
                    <a:pt x="47894" y="1871"/>
                    <a:pt x="48083" y="2082"/>
                  </a:cubicBezTo>
                  <a:cubicBezTo>
                    <a:pt x="48230" y="2229"/>
                    <a:pt x="48398" y="2355"/>
                    <a:pt x="48609" y="2439"/>
                  </a:cubicBezTo>
                  <a:cubicBezTo>
                    <a:pt x="48714" y="2523"/>
                    <a:pt x="48819" y="2607"/>
                    <a:pt x="48903" y="2691"/>
                  </a:cubicBezTo>
                  <a:cubicBezTo>
                    <a:pt x="49008" y="2797"/>
                    <a:pt x="49134" y="2902"/>
                    <a:pt x="49260" y="2965"/>
                  </a:cubicBezTo>
                  <a:cubicBezTo>
                    <a:pt x="49407" y="3049"/>
                    <a:pt x="49534" y="3154"/>
                    <a:pt x="49639" y="3280"/>
                  </a:cubicBezTo>
                  <a:cubicBezTo>
                    <a:pt x="49933" y="3595"/>
                    <a:pt x="50227" y="3869"/>
                    <a:pt x="50564" y="4142"/>
                  </a:cubicBezTo>
                  <a:cubicBezTo>
                    <a:pt x="50606" y="4163"/>
                    <a:pt x="50648" y="4205"/>
                    <a:pt x="50669" y="4247"/>
                  </a:cubicBezTo>
                  <a:cubicBezTo>
                    <a:pt x="50921" y="4752"/>
                    <a:pt x="51258" y="5172"/>
                    <a:pt x="51552" y="5635"/>
                  </a:cubicBezTo>
                  <a:cubicBezTo>
                    <a:pt x="51699" y="5887"/>
                    <a:pt x="51825" y="6139"/>
                    <a:pt x="51972" y="6392"/>
                  </a:cubicBezTo>
                  <a:cubicBezTo>
                    <a:pt x="52035" y="6518"/>
                    <a:pt x="52057" y="6665"/>
                    <a:pt x="52141" y="6749"/>
                  </a:cubicBezTo>
                  <a:cubicBezTo>
                    <a:pt x="52267" y="6896"/>
                    <a:pt x="52351" y="7086"/>
                    <a:pt x="52393" y="7296"/>
                  </a:cubicBezTo>
                  <a:cubicBezTo>
                    <a:pt x="52477" y="7569"/>
                    <a:pt x="52582" y="7842"/>
                    <a:pt x="52729" y="8095"/>
                  </a:cubicBezTo>
                  <a:cubicBezTo>
                    <a:pt x="52940" y="8410"/>
                    <a:pt x="53066" y="8767"/>
                    <a:pt x="53129" y="9146"/>
                  </a:cubicBezTo>
                  <a:cubicBezTo>
                    <a:pt x="53171" y="9419"/>
                    <a:pt x="53276" y="9693"/>
                    <a:pt x="53444" y="9924"/>
                  </a:cubicBezTo>
                  <a:cubicBezTo>
                    <a:pt x="53465" y="9987"/>
                    <a:pt x="53507" y="10029"/>
                    <a:pt x="53507" y="10092"/>
                  </a:cubicBezTo>
                  <a:cubicBezTo>
                    <a:pt x="53507" y="10260"/>
                    <a:pt x="53507" y="10407"/>
                    <a:pt x="53570" y="10576"/>
                  </a:cubicBezTo>
                  <a:cubicBezTo>
                    <a:pt x="53612" y="10807"/>
                    <a:pt x="53696" y="11017"/>
                    <a:pt x="53781" y="11248"/>
                  </a:cubicBezTo>
                  <a:cubicBezTo>
                    <a:pt x="53865" y="11417"/>
                    <a:pt x="53907" y="11585"/>
                    <a:pt x="53949" y="11753"/>
                  </a:cubicBezTo>
                  <a:cubicBezTo>
                    <a:pt x="53991" y="11942"/>
                    <a:pt x="54012" y="12152"/>
                    <a:pt x="54054" y="12342"/>
                  </a:cubicBezTo>
                  <a:cubicBezTo>
                    <a:pt x="54096" y="12615"/>
                    <a:pt x="54180" y="12888"/>
                    <a:pt x="54306" y="13162"/>
                  </a:cubicBezTo>
                  <a:cubicBezTo>
                    <a:pt x="54306" y="13393"/>
                    <a:pt x="54327" y="13645"/>
                    <a:pt x="54369" y="13876"/>
                  </a:cubicBezTo>
                  <a:cubicBezTo>
                    <a:pt x="54516" y="14255"/>
                    <a:pt x="54621" y="14654"/>
                    <a:pt x="54706" y="15054"/>
                  </a:cubicBezTo>
                  <a:cubicBezTo>
                    <a:pt x="54727" y="15222"/>
                    <a:pt x="54727" y="15432"/>
                    <a:pt x="54874" y="15558"/>
                  </a:cubicBezTo>
                  <a:cubicBezTo>
                    <a:pt x="54874" y="15811"/>
                    <a:pt x="54916" y="16063"/>
                    <a:pt x="54979" y="16294"/>
                  </a:cubicBezTo>
                  <a:cubicBezTo>
                    <a:pt x="55000" y="16462"/>
                    <a:pt x="55105" y="16568"/>
                    <a:pt x="55105" y="16715"/>
                  </a:cubicBezTo>
                  <a:cubicBezTo>
                    <a:pt x="55168" y="17156"/>
                    <a:pt x="55315" y="17577"/>
                    <a:pt x="55526" y="17955"/>
                  </a:cubicBezTo>
                  <a:cubicBezTo>
                    <a:pt x="55568" y="17997"/>
                    <a:pt x="55610" y="18060"/>
                    <a:pt x="55610" y="18102"/>
                  </a:cubicBezTo>
                  <a:cubicBezTo>
                    <a:pt x="55610" y="18439"/>
                    <a:pt x="55757" y="18733"/>
                    <a:pt x="55736" y="19048"/>
                  </a:cubicBezTo>
                  <a:cubicBezTo>
                    <a:pt x="55946" y="19385"/>
                    <a:pt x="56093" y="19721"/>
                    <a:pt x="56219" y="20100"/>
                  </a:cubicBezTo>
                  <a:cubicBezTo>
                    <a:pt x="56388" y="20604"/>
                    <a:pt x="56619" y="21088"/>
                    <a:pt x="56913" y="21529"/>
                  </a:cubicBezTo>
                  <a:cubicBezTo>
                    <a:pt x="56955" y="21592"/>
                    <a:pt x="56997" y="21634"/>
                    <a:pt x="57039" y="21676"/>
                  </a:cubicBezTo>
                  <a:cubicBezTo>
                    <a:pt x="57271" y="21761"/>
                    <a:pt x="57376" y="21992"/>
                    <a:pt x="57523" y="22181"/>
                  </a:cubicBezTo>
                  <a:cubicBezTo>
                    <a:pt x="57775" y="22517"/>
                    <a:pt x="58112" y="22812"/>
                    <a:pt x="58469" y="23064"/>
                  </a:cubicBezTo>
                  <a:cubicBezTo>
                    <a:pt x="58574" y="23148"/>
                    <a:pt x="58700" y="23190"/>
                    <a:pt x="58763" y="23295"/>
                  </a:cubicBezTo>
                  <a:cubicBezTo>
                    <a:pt x="58889" y="23506"/>
                    <a:pt x="59037" y="23674"/>
                    <a:pt x="59226" y="23800"/>
                  </a:cubicBezTo>
                  <a:cubicBezTo>
                    <a:pt x="59520" y="24052"/>
                    <a:pt x="59815" y="24241"/>
                    <a:pt x="60151" y="24410"/>
                  </a:cubicBezTo>
                  <a:cubicBezTo>
                    <a:pt x="60277" y="24473"/>
                    <a:pt x="60403" y="24536"/>
                    <a:pt x="60508" y="24641"/>
                  </a:cubicBezTo>
                  <a:cubicBezTo>
                    <a:pt x="60698" y="24809"/>
                    <a:pt x="60929" y="24893"/>
                    <a:pt x="61181" y="24935"/>
                  </a:cubicBezTo>
                  <a:cubicBezTo>
                    <a:pt x="61475" y="24956"/>
                    <a:pt x="61749" y="25040"/>
                    <a:pt x="62022" y="25103"/>
                  </a:cubicBezTo>
                  <a:cubicBezTo>
                    <a:pt x="62485" y="25230"/>
                    <a:pt x="62968" y="25293"/>
                    <a:pt x="63452" y="25314"/>
                  </a:cubicBezTo>
                  <a:lnTo>
                    <a:pt x="64019" y="25314"/>
                  </a:lnTo>
                  <a:cubicBezTo>
                    <a:pt x="64029" y="25311"/>
                    <a:pt x="64038" y="25310"/>
                    <a:pt x="64048" y="25310"/>
                  </a:cubicBezTo>
                  <a:cubicBezTo>
                    <a:pt x="64126" y="25310"/>
                    <a:pt x="64213" y="25377"/>
                    <a:pt x="64251" y="25377"/>
                  </a:cubicBezTo>
                  <a:cubicBezTo>
                    <a:pt x="64272" y="25356"/>
                    <a:pt x="64314" y="25314"/>
                    <a:pt x="64356" y="25314"/>
                  </a:cubicBezTo>
                  <a:cubicBezTo>
                    <a:pt x="64755" y="25293"/>
                    <a:pt x="65134" y="25167"/>
                    <a:pt x="65491" y="24956"/>
                  </a:cubicBezTo>
                  <a:cubicBezTo>
                    <a:pt x="65575" y="24914"/>
                    <a:pt x="65659" y="24893"/>
                    <a:pt x="65764" y="24872"/>
                  </a:cubicBezTo>
                  <a:cubicBezTo>
                    <a:pt x="65912" y="24830"/>
                    <a:pt x="66059" y="24788"/>
                    <a:pt x="66227" y="24725"/>
                  </a:cubicBezTo>
                  <a:cubicBezTo>
                    <a:pt x="66521" y="24599"/>
                    <a:pt x="66816" y="24473"/>
                    <a:pt x="67131" y="24389"/>
                  </a:cubicBezTo>
                  <a:cubicBezTo>
                    <a:pt x="67404" y="24326"/>
                    <a:pt x="67636" y="24220"/>
                    <a:pt x="67867" y="24073"/>
                  </a:cubicBezTo>
                  <a:cubicBezTo>
                    <a:pt x="67972" y="23989"/>
                    <a:pt x="68098" y="23947"/>
                    <a:pt x="68224" y="23947"/>
                  </a:cubicBezTo>
                  <a:cubicBezTo>
                    <a:pt x="68392" y="23905"/>
                    <a:pt x="68582" y="23884"/>
                    <a:pt x="68750" y="23842"/>
                  </a:cubicBezTo>
                  <a:cubicBezTo>
                    <a:pt x="68876" y="23779"/>
                    <a:pt x="69002" y="23716"/>
                    <a:pt x="69107" y="23632"/>
                  </a:cubicBezTo>
                  <a:cubicBezTo>
                    <a:pt x="69486" y="23506"/>
                    <a:pt x="69822" y="23337"/>
                    <a:pt x="70180" y="23169"/>
                  </a:cubicBezTo>
                  <a:cubicBezTo>
                    <a:pt x="70243" y="23148"/>
                    <a:pt x="70306" y="23148"/>
                    <a:pt x="70348" y="23148"/>
                  </a:cubicBezTo>
                  <a:cubicBezTo>
                    <a:pt x="70516" y="23127"/>
                    <a:pt x="70642" y="23064"/>
                    <a:pt x="70768" y="22980"/>
                  </a:cubicBezTo>
                  <a:cubicBezTo>
                    <a:pt x="70873" y="22833"/>
                    <a:pt x="71042" y="22749"/>
                    <a:pt x="71231" y="22707"/>
                  </a:cubicBezTo>
                  <a:cubicBezTo>
                    <a:pt x="71357" y="22686"/>
                    <a:pt x="71483" y="22665"/>
                    <a:pt x="71609" y="22623"/>
                  </a:cubicBezTo>
                  <a:cubicBezTo>
                    <a:pt x="71777" y="22581"/>
                    <a:pt x="71925" y="22433"/>
                    <a:pt x="72093" y="22412"/>
                  </a:cubicBezTo>
                  <a:cubicBezTo>
                    <a:pt x="72282" y="22370"/>
                    <a:pt x="72471" y="22286"/>
                    <a:pt x="72639" y="22181"/>
                  </a:cubicBezTo>
                  <a:cubicBezTo>
                    <a:pt x="72766" y="22118"/>
                    <a:pt x="72892" y="22055"/>
                    <a:pt x="73018" y="22034"/>
                  </a:cubicBezTo>
                  <a:cubicBezTo>
                    <a:pt x="73060" y="22013"/>
                    <a:pt x="73102" y="22013"/>
                    <a:pt x="73144" y="22013"/>
                  </a:cubicBezTo>
                  <a:cubicBezTo>
                    <a:pt x="73501" y="21824"/>
                    <a:pt x="73901" y="21697"/>
                    <a:pt x="74258" y="21487"/>
                  </a:cubicBezTo>
                  <a:lnTo>
                    <a:pt x="74553" y="21487"/>
                  </a:lnTo>
                  <a:cubicBezTo>
                    <a:pt x="74847" y="21361"/>
                    <a:pt x="75120" y="21193"/>
                    <a:pt x="75373" y="20983"/>
                  </a:cubicBezTo>
                  <a:lnTo>
                    <a:pt x="75709" y="20983"/>
                  </a:lnTo>
                  <a:cubicBezTo>
                    <a:pt x="75786" y="20944"/>
                    <a:pt x="75827" y="20854"/>
                    <a:pt x="75913" y="20854"/>
                  </a:cubicBezTo>
                  <a:cubicBezTo>
                    <a:pt x="75922" y="20854"/>
                    <a:pt x="75931" y="20855"/>
                    <a:pt x="75940" y="20857"/>
                  </a:cubicBezTo>
                  <a:cubicBezTo>
                    <a:pt x="76214" y="20688"/>
                    <a:pt x="76571" y="20688"/>
                    <a:pt x="76802" y="20436"/>
                  </a:cubicBezTo>
                  <a:cubicBezTo>
                    <a:pt x="76823" y="20394"/>
                    <a:pt x="76865" y="20394"/>
                    <a:pt x="76907" y="20373"/>
                  </a:cubicBezTo>
                  <a:cubicBezTo>
                    <a:pt x="77097" y="20289"/>
                    <a:pt x="77286" y="20226"/>
                    <a:pt x="77496" y="20142"/>
                  </a:cubicBezTo>
                  <a:cubicBezTo>
                    <a:pt x="77769" y="20016"/>
                    <a:pt x="78064" y="19931"/>
                    <a:pt x="78358" y="19889"/>
                  </a:cubicBezTo>
                  <a:cubicBezTo>
                    <a:pt x="78673" y="19805"/>
                    <a:pt x="78968" y="19679"/>
                    <a:pt x="79262" y="19511"/>
                  </a:cubicBezTo>
                  <a:cubicBezTo>
                    <a:pt x="79514" y="19511"/>
                    <a:pt x="79746" y="19301"/>
                    <a:pt x="80061" y="19238"/>
                  </a:cubicBezTo>
                  <a:cubicBezTo>
                    <a:pt x="80376" y="19196"/>
                    <a:pt x="80608" y="18985"/>
                    <a:pt x="80923" y="18880"/>
                  </a:cubicBezTo>
                  <a:cubicBezTo>
                    <a:pt x="80940" y="18882"/>
                    <a:pt x="80956" y="18882"/>
                    <a:pt x="80973" y="18882"/>
                  </a:cubicBezTo>
                  <a:cubicBezTo>
                    <a:pt x="81211" y="18882"/>
                    <a:pt x="81465" y="18751"/>
                    <a:pt x="81701" y="18712"/>
                  </a:cubicBezTo>
                  <a:cubicBezTo>
                    <a:pt x="82205" y="18586"/>
                    <a:pt x="82689" y="18376"/>
                    <a:pt x="83215" y="18376"/>
                  </a:cubicBezTo>
                  <a:lnTo>
                    <a:pt x="83278" y="18376"/>
                  </a:lnTo>
                  <a:cubicBezTo>
                    <a:pt x="83509" y="18292"/>
                    <a:pt x="83761" y="18249"/>
                    <a:pt x="84014" y="18249"/>
                  </a:cubicBezTo>
                  <a:lnTo>
                    <a:pt x="84161" y="18249"/>
                  </a:lnTo>
                  <a:cubicBezTo>
                    <a:pt x="84392" y="18186"/>
                    <a:pt x="84602" y="18144"/>
                    <a:pt x="84812" y="18123"/>
                  </a:cubicBezTo>
                  <a:cubicBezTo>
                    <a:pt x="84832" y="18121"/>
                    <a:pt x="84851" y="18121"/>
                    <a:pt x="84869" y="18121"/>
                  </a:cubicBezTo>
                  <a:cubicBezTo>
                    <a:pt x="85057" y="18121"/>
                    <a:pt x="85231" y="18207"/>
                    <a:pt x="85422" y="18207"/>
                  </a:cubicBezTo>
                  <a:lnTo>
                    <a:pt x="85822" y="18207"/>
                  </a:lnTo>
                  <a:cubicBezTo>
                    <a:pt x="85874" y="18216"/>
                    <a:pt x="85926" y="18221"/>
                    <a:pt x="85978" y="18221"/>
                  </a:cubicBezTo>
                  <a:cubicBezTo>
                    <a:pt x="86052" y="18221"/>
                    <a:pt x="86126" y="18211"/>
                    <a:pt x="86200" y="18186"/>
                  </a:cubicBezTo>
                  <a:cubicBezTo>
                    <a:pt x="86219" y="18179"/>
                    <a:pt x="86238" y="18176"/>
                    <a:pt x="86257" y="18176"/>
                  </a:cubicBezTo>
                  <a:cubicBezTo>
                    <a:pt x="86322" y="18176"/>
                    <a:pt x="86393" y="18207"/>
                    <a:pt x="86466" y="18207"/>
                  </a:cubicBezTo>
                  <a:cubicBezTo>
                    <a:pt x="86496" y="18207"/>
                    <a:pt x="86527" y="18202"/>
                    <a:pt x="86557" y="18186"/>
                  </a:cubicBezTo>
                  <a:cubicBezTo>
                    <a:pt x="86600" y="18176"/>
                    <a:pt x="86642" y="18171"/>
                    <a:pt x="86684" y="18171"/>
                  </a:cubicBezTo>
                  <a:cubicBezTo>
                    <a:pt x="86726" y="18171"/>
                    <a:pt x="86768" y="18176"/>
                    <a:pt x="86810" y="18186"/>
                  </a:cubicBezTo>
                  <a:cubicBezTo>
                    <a:pt x="86978" y="18271"/>
                    <a:pt x="87167" y="18207"/>
                    <a:pt x="87335" y="18292"/>
                  </a:cubicBezTo>
                  <a:cubicBezTo>
                    <a:pt x="87348" y="18300"/>
                    <a:pt x="87361" y="18303"/>
                    <a:pt x="87373" y="18303"/>
                  </a:cubicBezTo>
                  <a:cubicBezTo>
                    <a:pt x="87422" y="18303"/>
                    <a:pt x="87466" y="18249"/>
                    <a:pt x="87483" y="18249"/>
                  </a:cubicBezTo>
                  <a:cubicBezTo>
                    <a:pt x="88092" y="18407"/>
                    <a:pt x="88627" y="18674"/>
                    <a:pt x="89227" y="18674"/>
                  </a:cubicBezTo>
                  <a:cubicBezTo>
                    <a:pt x="89269" y="18674"/>
                    <a:pt x="89311" y="18673"/>
                    <a:pt x="89354" y="18670"/>
                  </a:cubicBezTo>
                  <a:cubicBezTo>
                    <a:pt x="89543" y="18817"/>
                    <a:pt x="89753" y="18922"/>
                    <a:pt x="89984" y="19006"/>
                  </a:cubicBezTo>
                  <a:cubicBezTo>
                    <a:pt x="90132" y="19048"/>
                    <a:pt x="90216" y="19196"/>
                    <a:pt x="90384" y="19238"/>
                  </a:cubicBezTo>
                  <a:cubicBezTo>
                    <a:pt x="90552" y="19259"/>
                    <a:pt x="90636" y="19427"/>
                    <a:pt x="90783" y="19490"/>
                  </a:cubicBezTo>
                  <a:cubicBezTo>
                    <a:pt x="91036" y="19595"/>
                    <a:pt x="91246" y="19742"/>
                    <a:pt x="91435" y="19952"/>
                  </a:cubicBezTo>
                  <a:cubicBezTo>
                    <a:pt x="91540" y="19952"/>
                    <a:pt x="91582" y="20079"/>
                    <a:pt x="91687" y="20100"/>
                  </a:cubicBezTo>
                  <a:cubicBezTo>
                    <a:pt x="91898" y="20142"/>
                    <a:pt x="92087" y="20268"/>
                    <a:pt x="92213" y="20415"/>
                  </a:cubicBezTo>
                  <a:cubicBezTo>
                    <a:pt x="92255" y="20457"/>
                    <a:pt x="92276" y="20499"/>
                    <a:pt x="92339" y="20520"/>
                  </a:cubicBezTo>
                  <a:cubicBezTo>
                    <a:pt x="92528" y="20625"/>
                    <a:pt x="92697" y="20772"/>
                    <a:pt x="92823" y="20962"/>
                  </a:cubicBezTo>
                  <a:cubicBezTo>
                    <a:pt x="93096" y="21235"/>
                    <a:pt x="93327" y="21508"/>
                    <a:pt x="93559" y="21824"/>
                  </a:cubicBezTo>
                  <a:cubicBezTo>
                    <a:pt x="93769" y="22076"/>
                    <a:pt x="93916" y="22391"/>
                    <a:pt x="94210" y="22581"/>
                  </a:cubicBezTo>
                  <a:lnTo>
                    <a:pt x="94168" y="22665"/>
                  </a:lnTo>
                  <a:cubicBezTo>
                    <a:pt x="94337" y="22728"/>
                    <a:pt x="94337" y="22959"/>
                    <a:pt x="94505" y="23022"/>
                  </a:cubicBezTo>
                  <a:cubicBezTo>
                    <a:pt x="94463" y="23064"/>
                    <a:pt x="94463" y="23106"/>
                    <a:pt x="94505" y="23169"/>
                  </a:cubicBezTo>
                  <a:cubicBezTo>
                    <a:pt x="94526" y="23232"/>
                    <a:pt x="94547" y="23274"/>
                    <a:pt x="94547" y="23337"/>
                  </a:cubicBezTo>
                  <a:cubicBezTo>
                    <a:pt x="94589" y="23506"/>
                    <a:pt x="94757" y="23569"/>
                    <a:pt x="94694" y="23758"/>
                  </a:cubicBezTo>
                  <a:cubicBezTo>
                    <a:pt x="94841" y="23779"/>
                    <a:pt x="94904" y="23905"/>
                    <a:pt x="95030" y="23947"/>
                  </a:cubicBezTo>
                  <a:lnTo>
                    <a:pt x="95198" y="23779"/>
                  </a:lnTo>
                  <a:cubicBezTo>
                    <a:pt x="95114" y="23569"/>
                    <a:pt x="95009" y="23358"/>
                    <a:pt x="94904" y="23169"/>
                  </a:cubicBezTo>
                  <a:cubicBezTo>
                    <a:pt x="94841" y="23064"/>
                    <a:pt x="94715" y="22980"/>
                    <a:pt x="94736" y="22833"/>
                  </a:cubicBezTo>
                  <a:cubicBezTo>
                    <a:pt x="94736" y="22791"/>
                    <a:pt x="94736" y="22749"/>
                    <a:pt x="94694" y="22728"/>
                  </a:cubicBezTo>
                  <a:cubicBezTo>
                    <a:pt x="94568" y="22581"/>
                    <a:pt x="94484" y="22412"/>
                    <a:pt x="94400" y="22244"/>
                  </a:cubicBezTo>
                  <a:cubicBezTo>
                    <a:pt x="94126" y="21719"/>
                    <a:pt x="93664" y="21340"/>
                    <a:pt x="93369" y="20835"/>
                  </a:cubicBezTo>
                  <a:cubicBezTo>
                    <a:pt x="93159" y="20667"/>
                    <a:pt x="92949" y="20478"/>
                    <a:pt x="92760" y="20289"/>
                  </a:cubicBezTo>
                  <a:cubicBezTo>
                    <a:pt x="92528" y="20079"/>
                    <a:pt x="92297" y="19868"/>
                    <a:pt x="92045" y="19679"/>
                  </a:cubicBezTo>
                  <a:cubicBezTo>
                    <a:pt x="91498" y="19301"/>
                    <a:pt x="90994" y="18859"/>
                    <a:pt x="90363" y="18628"/>
                  </a:cubicBezTo>
                  <a:cubicBezTo>
                    <a:pt x="90342" y="18628"/>
                    <a:pt x="90300" y="18607"/>
                    <a:pt x="90279" y="18586"/>
                  </a:cubicBezTo>
                  <a:cubicBezTo>
                    <a:pt x="90132" y="18481"/>
                    <a:pt x="89942" y="18397"/>
                    <a:pt x="89753" y="18355"/>
                  </a:cubicBezTo>
                  <a:cubicBezTo>
                    <a:pt x="89648" y="18313"/>
                    <a:pt x="89564" y="18249"/>
                    <a:pt x="89501" y="18186"/>
                  </a:cubicBezTo>
                  <a:cubicBezTo>
                    <a:pt x="89448" y="18165"/>
                    <a:pt x="89401" y="18165"/>
                    <a:pt x="89356" y="18165"/>
                  </a:cubicBezTo>
                  <a:cubicBezTo>
                    <a:pt x="89312" y="18165"/>
                    <a:pt x="89270" y="18165"/>
                    <a:pt x="89228" y="18144"/>
                  </a:cubicBezTo>
                  <a:cubicBezTo>
                    <a:pt x="88912" y="18039"/>
                    <a:pt x="88618" y="17955"/>
                    <a:pt x="88324" y="17850"/>
                  </a:cubicBezTo>
                  <a:cubicBezTo>
                    <a:pt x="88071" y="17766"/>
                    <a:pt x="87819" y="17724"/>
                    <a:pt x="87588" y="17724"/>
                  </a:cubicBezTo>
                  <a:cubicBezTo>
                    <a:pt x="87546" y="17724"/>
                    <a:pt x="87485" y="17743"/>
                    <a:pt x="87443" y="17743"/>
                  </a:cubicBezTo>
                  <a:cubicBezTo>
                    <a:pt x="87422" y="17743"/>
                    <a:pt x="87405" y="17738"/>
                    <a:pt x="87398" y="17724"/>
                  </a:cubicBezTo>
                  <a:cubicBezTo>
                    <a:pt x="87356" y="17681"/>
                    <a:pt x="87309" y="17673"/>
                    <a:pt x="87260" y="17673"/>
                  </a:cubicBezTo>
                  <a:cubicBezTo>
                    <a:pt x="87233" y="17673"/>
                    <a:pt x="87204" y="17676"/>
                    <a:pt x="87175" y="17676"/>
                  </a:cubicBezTo>
                  <a:cubicBezTo>
                    <a:pt x="87131" y="17676"/>
                    <a:pt x="87086" y="17670"/>
                    <a:pt x="87041" y="17640"/>
                  </a:cubicBezTo>
                  <a:cubicBezTo>
                    <a:pt x="87014" y="17623"/>
                    <a:pt x="86985" y="17618"/>
                    <a:pt x="86956" y="17618"/>
                  </a:cubicBezTo>
                  <a:cubicBezTo>
                    <a:pt x="86907" y="17618"/>
                    <a:pt x="86856" y="17632"/>
                    <a:pt x="86803" y="17632"/>
                  </a:cubicBezTo>
                  <a:cubicBezTo>
                    <a:pt x="86764" y="17632"/>
                    <a:pt x="86724" y="17624"/>
                    <a:pt x="86684" y="17598"/>
                  </a:cubicBezTo>
                  <a:cubicBezTo>
                    <a:pt x="86648" y="17580"/>
                    <a:pt x="86616" y="17574"/>
                    <a:pt x="86585" y="17574"/>
                  </a:cubicBezTo>
                  <a:cubicBezTo>
                    <a:pt x="86519" y="17574"/>
                    <a:pt x="86460" y="17601"/>
                    <a:pt x="86390" y="17601"/>
                  </a:cubicBezTo>
                  <a:cubicBezTo>
                    <a:pt x="86376" y="17601"/>
                    <a:pt x="86362" y="17600"/>
                    <a:pt x="86347" y="17598"/>
                  </a:cubicBezTo>
                  <a:cubicBezTo>
                    <a:pt x="86317" y="17595"/>
                    <a:pt x="86286" y="17594"/>
                    <a:pt x="86255" y="17594"/>
                  </a:cubicBezTo>
                  <a:cubicBezTo>
                    <a:pt x="86134" y="17594"/>
                    <a:pt x="86009" y="17610"/>
                    <a:pt x="85884" y="17610"/>
                  </a:cubicBezTo>
                  <a:cubicBezTo>
                    <a:pt x="85778" y="17610"/>
                    <a:pt x="85672" y="17598"/>
                    <a:pt x="85569" y="17556"/>
                  </a:cubicBezTo>
                  <a:cubicBezTo>
                    <a:pt x="85563" y="17550"/>
                    <a:pt x="85555" y="17547"/>
                    <a:pt x="85547" y="17547"/>
                  </a:cubicBezTo>
                  <a:cubicBezTo>
                    <a:pt x="85525" y="17547"/>
                    <a:pt x="85500" y="17562"/>
                    <a:pt x="85485" y="17577"/>
                  </a:cubicBezTo>
                  <a:cubicBezTo>
                    <a:pt x="85464" y="17587"/>
                    <a:pt x="85438" y="17592"/>
                    <a:pt x="85412" y="17592"/>
                  </a:cubicBezTo>
                  <a:cubicBezTo>
                    <a:pt x="85385" y="17592"/>
                    <a:pt x="85359" y="17587"/>
                    <a:pt x="85338" y="17577"/>
                  </a:cubicBezTo>
                  <a:cubicBezTo>
                    <a:pt x="85202" y="17536"/>
                    <a:pt x="85067" y="17513"/>
                    <a:pt x="84931" y="17513"/>
                  </a:cubicBezTo>
                  <a:cubicBezTo>
                    <a:pt x="84856" y="17513"/>
                    <a:pt x="84782" y="17520"/>
                    <a:pt x="84707" y="17535"/>
                  </a:cubicBezTo>
                  <a:cubicBezTo>
                    <a:pt x="84648" y="17524"/>
                    <a:pt x="84588" y="17519"/>
                    <a:pt x="84529" y="17519"/>
                  </a:cubicBezTo>
                  <a:cubicBezTo>
                    <a:pt x="84359" y="17519"/>
                    <a:pt x="84196" y="17562"/>
                    <a:pt x="84056" y="17640"/>
                  </a:cubicBezTo>
                  <a:cubicBezTo>
                    <a:pt x="84014" y="17661"/>
                    <a:pt x="83971" y="17661"/>
                    <a:pt x="83929" y="17661"/>
                  </a:cubicBezTo>
                  <a:cubicBezTo>
                    <a:pt x="83895" y="17655"/>
                    <a:pt x="83860" y="17653"/>
                    <a:pt x="83825" y="17653"/>
                  </a:cubicBezTo>
                  <a:cubicBezTo>
                    <a:pt x="83621" y="17653"/>
                    <a:pt x="83418" y="17732"/>
                    <a:pt x="83214" y="17732"/>
                  </a:cubicBezTo>
                  <a:cubicBezTo>
                    <a:pt x="83179" y="17732"/>
                    <a:pt x="83144" y="17729"/>
                    <a:pt x="83109" y="17724"/>
                  </a:cubicBezTo>
                  <a:cubicBezTo>
                    <a:pt x="83099" y="17713"/>
                    <a:pt x="83088" y="17708"/>
                    <a:pt x="83078" y="17708"/>
                  </a:cubicBezTo>
                  <a:cubicBezTo>
                    <a:pt x="83067" y="17708"/>
                    <a:pt x="83057" y="17713"/>
                    <a:pt x="83046" y="17724"/>
                  </a:cubicBezTo>
                  <a:cubicBezTo>
                    <a:pt x="82815" y="17787"/>
                    <a:pt x="82584" y="17829"/>
                    <a:pt x="82353" y="17829"/>
                  </a:cubicBezTo>
                  <a:cubicBezTo>
                    <a:pt x="82290" y="17850"/>
                    <a:pt x="82247" y="17850"/>
                    <a:pt x="82205" y="17850"/>
                  </a:cubicBezTo>
                  <a:cubicBezTo>
                    <a:pt x="81918" y="17907"/>
                    <a:pt x="81684" y="18087"/>
                    <a:pt x="81390" y="18087"/>
                  </a:cubicBezTo>
                  <a:cubicBezTo>
                    <a:pt x="81361" y="18087"/>
                    <a:pt x="81332" y="18085"/>
                    <a:pt x="81301" y="18081"/>
                  </a:cubicBezTo>
                  <a:cubicBezTo>
                    <a:pt x="81217" y="18186"/>
                    <a:pt x="81091" y="18123"/>
                    <a:pt x="80986" y="18165"/>
                  </a:cubicBezTo>
                  <a:cubicBezTo>
                    <a:pt x="80629" y="18271"/>
                    <a:pt x="80292" y="18397"/>
                    <a:pt x="79956" y="18544"/>
                  </a:cubicBezTo>
                  <a:cubicBezTo>
                    <a:pt x="79767" y="18670"/>
                    <a:pt x="79556" y="18712"/>
                    <a:pt x="79346" y="18712"/>
                  </a:cubicBezTo>
                  <a:cubicBezTo>
                    <a:pt x="79283" y="18754"/>
                    <a:pt x="79199" y="18775"/>
                    <a:pt x="79136" y="18817"/>
                  </a:cubicBezTo>
                  <a:cubicBezTo>
                    <a:pt x="78821" y="18922"/>
                    <a:pt x="78505" y="19048"/>
                    <a:pt x="78232" y="19196"/>
                  </a:cubicBezTo>
                  <a:cubicBezTo>
                    <a:pt x="78106" y="19259"/>
                    <a:pt x="77959" y="19301"/>
                    <a:pt x="77832" y="19343"/>
                  </a:cubicBezTo>
                  <a:cubicBezTo>
                    <a:pt x="77664" y="19385"/>
                    <a:pt x="77454" y="19364"/>
                    <a:pt x="77307" y="19511"/>
                  </a:cubicBezTo>
                  <a:cubicBezTo>
                    <a:pt x="77076" y="19574"/>
                    <a:pt x="76844" y="19658"/>
                    <a:pt x="76634" y="19784"/>
                  </a:cubicBezTo>
                  <a:cubicBezTo>
                    <a:pt x="76466" y="19826"/>
                    <a:pt x="76340" y="19889"/>
                    <a:pt x="76192" y="19973"/>
                  </a:cubicBezTo>
                  <a:cubicBezTo>
                    <a:pt x="75982" y="20100"/>
                    <a:pt x="75751" y="20184"/>
                    <a:pt x="75520" y="20247"/>
                  </a:cubicBezTo>
                  <a:cubicBezTo>
                    <a:pt x="75162" y="20331"/>
                    <a:pt x="74805" y="20457"/>
                    <a:pt x="74490" y="20604"/>
                  </a:cubicBezTo>
                  <a:cubicBezTo>
                    <a:pt x="74342" y="20688"/>
                    <a:pt x="74174" y="20751"/>
                    <a:pt x="74006" y="20793"/>
                  </a:cubicBezTo>
                  <a:cubicBezTo>
                    <a:pt x="73943" y="20814"/>
                    <a:pt x="73880" y="20835"/>
                    <a:pt x="73817" y="20857"/>
                  </a:cubicBezTo>
                  <a:cubicBezTo>
                    <a:pt x="73354" y="21109"/>
                    <a:pt x="72871" y="21256"/>
                    <a:pt x="72387" y="21487"/>
                  </a:cubicBezTo>
                  <a:cubicBezTo>
                    <a:pt x="72177" y="21592"/>
                    <a:pt x="71946" y="21697"/>
                    <a:pt x="71714" y="21782"/>
                  </a:cubicBezTo>
                  <a:cubicBezTo>
                    <a:pt x="71315" y="21929"/>
                    <a:pt x="70894" y="22097"/>
                    <a:pt x="70495" y="22244"/>
                  </a:cubicBezTo>
                  <a:cubicBezTo>
                    <a:pt x="70348" y="22328"/>
                    <a:pt x="70201" y="22391"/>
                    <a:pt x="70032" y="22454"/>
                  </a:cubicBezTo>
                  <a:cubicBezTo>
                    <a:pt x="69675" y="22538"/>
                    <a:pt x="69360" y="22749"/>
                    <a:pt x="69002" y="22854"/>
                  </a:cubicBezTo>
                  <a:cubicBezTo>
                    <a:pt x="68603" y="22980"/>
                    <a:pt x="68266" y="23274"/>
                    <a:pt x="67804" y="23274"/>
                  </a:cubicBezTo>
                  <a:cubicBezTo>
                    <a:pt x="67467" y="23443"/>
                    <a:pt x="67110" y="23569"/>
                    <a:pt x="66753" y="23695"/>
                  </a:cubicBezTo>
                  <a:cubicBezTo>
                    <a:pt x="66542" y="23779"/>
                    <a:pt x="66311" y="23863"/>
                    <a:pt x="66080" y="23926"/>
                  </a:cubicBezTo>
                  <a:cubicBezTo>
                    <a:pt x="65870" y="24031"/>
                    <a:pt x="65659" y="24136"/>
                    <a:pt x="65428" y="24199"/>
                  </a:cubicBezTo>
                  <a:cubicBezTo>
                    <a:pt x="65092" y="24241"/>
                    <a:pt x="64776" y="24389"/>
                    <a:pt x="64461" y="24452"/>
                  </a:cubicBezTo>
                  <a:cubicBezTo>
                    <a:pt x="64387" y="24462"/>
                    <a:pt x="64319" y="24467"/>
                    <a:pt x="64253" y="24467"/>
                  </a:cubicBezTo>
                  <a:cubicBezTo>
                    <a:pt x="64188" y="24467"/>
                    <a:pt x="64124" y="24462"/>
                    <a:pt x="64061" y="24452"/>
                  </a:cubicBezTo>
                  <a:cubicBezTo>
                    <a:pt x="63939" y="24452"/>
                    <a:pt x="63845" y="24525"/>
                    <a:pt x="63732" y="24525"/>
                  </a:cubicBezTo>
                  <a:cubicBezTo>
                    <a:pt x="63710" y="24525"/>
                    <a:pt x="63686" y="24522"/>
                    <a:pt x="63662" y="24515"/>
                  </a:cubicBezTo>
                  <a:lnTo>
                    <a:pt x="63641" y="24515"/>
                  </a:lnTo>
                  <a:cubicBezTo>
                    <a:pt x="63519" y="24474"/>
                    <a:pt x="63388" y="24451"/>
                    <a:pt x="63254" y="24451"/>
                  </a:cubicBezTo>
                  <a:cubicBezTo>
                    <a:pt x="63180" y="24451"/>
                    <a:pt x="63106" y="24458"/>
                    <a:pt x="63031" y="24473"/>
                  </a:cubicBezTo>
                  <a:cubicBezTo>
                    <a:pt x="62905" y="24473"/>
                    <a:pt x="62779" y="24452"/>
                    <a:pt x="62653" y="24410"/>
                  </a:cubicBezTo>
                  <a:cubicBezTo>
                    <a:pt x="62337" y="24305"/>
                    <a:pt x="62022" y="24220"/>
                    <a:pt x="61707" y="24136"/>
                  </a:cubicBezTo>
                  <a:cubicBezTo>
                    <a:pt x="61433" y="24094"/>
                    <a:pt x="61160" y="23989"/>
                    <a:pt x="60950" y="23842"/>
                  </a:cubicBezTo>
                  <a:cubicBezTo>
                    <a:pt x="60824" y="23758"/>
                    <a:pt x="60719" y="23674"/>
                    <a:pt x="60571" y="23632"/>
                  </a:cubicBezTo>
                  <a:cubicBezTo>
                    <a:pt x="60340" y="23485"/>
                    <a:pt x="60109" y="23316"/>
                    <a:pt x="59899" y="23127"/>
                  </a:cubicBezTo>
                  <a:cubicBezTo>
                    <a:pt x="59646" y="22875"/>
                    <a:pt x="59352" y="22686"/>
                    <a:pt x="59121" y="22433"/>
                  </a:cubicBezTo>
                  <a:cubicBezTo>
                    <a:pt x="59100" y="22391"/>
                    <a:pt x="59079" y="22370"/>
                    <a:pt x="59037" y="22349"/>
                  </a:cubicBezTo>
                  <a:cubicBezTo>
                    <a:pt x="58868" y="22244"/>
                    <a:pt x="58700" y="22118"/>
                    <a:pt x="58553" y="21971"/>
                  </a:cubicBezTo>
                  <a:cubicBezTo>
                    <a:pt x="58343" y="21740"/>
                    <a:pt x="58133" y="21487"/>
                    <a:pt x="57922" y="21235"/>
                  </a:cubicBezTo>
                  <a:cubicBezTo>
                    <a:pt x="57691" y="20941"/>
                    <a:pt x="57502" y="20604"/>
                    <a:pt x="57313" y="20268"/>
                  </a:cubicBezTo>
                  <a:cubicBezTo>
                    <a:pt x="57081" y="19910"/>
                    <a:pt x="56913" y="19490"/>
                    <a:pt x="56829" y="19069"/>
                  </a:cubicBezTo>
                  <a:cubicBezTo>
                    <a:pt x="56787" y="18796"/>
                    <a:pt x="56703" y="18544"/>
                    <a:pt x="56556" y="18313"/>
                  </a:cubicBezTo>
                  <a:cubicBezTo>
                    <a:pt x="56556" y="18271"/>
                    <a:pt x="56556" y="18228"/>
                    <a:pt x="56556" y="18186"/>
                  </a:cubicBezTo>
                  <a:cubicBezTo>
                    <a:pt x="56472" y="18039"/>
                    <a:pt x="56514" y="17850"/>
                    <a:pt x="56430" y="17703"/>
                  </a:cubicBezTo>
                  <a:cubicBezTo>
                    <a:pt x="56324" y="17535"/>
                    <a:pt x="56261" y="17366"/>
                    <a:pt x="56198" y="17177"/>
                  </a:cubicBezTo>
                  <a:cubicBezTo>
                    <a:pt x="56114" y="16967"/>
                    <a:pt x="56051" y="16736"/>
                    <a:pt x="56051" y="16504"/>
                  </a:cubicBezTo>
                  <a:cubicBezTo>
                    <a:pt x="56051" y="16315"/>
                    <a:pt x="56009" y="16126"/>
                    <a:pt x="55946" y="15958"/>
                  </a:cubicBezTo>
                  <a:cubicBezTo>
                    <a:pt x="55799" y="15579"/>
                    <a:pt x="55694" y="15180"/>
                    <a:pt x="55631" y="14780"/>
                  </a:cubicBezTo>
                  <a:cubicBezTo>
                    <a:pt x="55568" y="14423"/>
                    <a:pt x="55483" y="14066"/>
                    <a:pt x="55378" y="13708"/>
                  </a:cubicBezTo>
                  <a:cubicBezTo>
                    <a:pt x="55315" y="13540"/>
                    <a:pt x="55294" y="13372"/>
                    <a:pt x="55315" y="13204"/>
                  </a:cubicBezTo>
                  <a:cubicBezTo>
                    <a:pt x="55315" y="13162"/>
                    <a:pt x="55315" y="13099"/>
                    <a:pt x="55273" y="13056"/>
                  </a:cubicBezTo>
                  <a:cubicBezTo>
                    <a:pt x="55210" y="12909"/>
                    <a:pt x="55168" y="12741"/>
                    <a:pt x="55189" y="12573"/>
                  </a:cubicBezTo>
                  <a:cubicBezTo>
                    <a:pt x="55126" y="12447"/>
                    <a:pt x="55084" y="12342"/>
                    <a:pt x="55063" y="12237"/>
                  </a:cubicBezTo>
                  <a:cubicBezTo>
                    <a:pt x="54979" y="11858"/>
                    <a:pt x="54853" y="11480"/>
                    <a:pt x="54727" y="11122"/>
                  </a:cubicBezTo>
                  <a:cubicBezTo>
                    <a:pt x="54600" y="10870"/>
                    <a:pt x="54537" y="10618"/>
                    <a:pt x="54516" y="10344"/>
                  </a:cubicBezTo>
                  <a:cubicBezTo>
                    <a:pt x="54453" y="10008"/>
                    <a:pt x="54390" y="9672"/>
                    <a:pt x="54285" y="9335"/>
                  </a:cubicBezTo>
                  <a:cubicBezTo>
                    <a:pt x="54201" y="9062"/>
                    <a:pt x="54096" y="8810"/>
                    <a:pt x="53970" y="8557"/>
                  </a:cubicBezTo>
                  <a:cubicBezTo>
                    <a:pt x="53928" y="8431"/>
                    <a:pt x="53886" y="8305"/>
                    <a:pt x="53823" y="8200"/>
                  </a:cubicBezTo>
                  <a:cubicBezTo>
                    <a:pt x="53802" y="8137"/>
                    <a:pt x="53781" y="8095"/>
                    <a:pt x="53759" y="8032"/>
                  </a:cubicBezTo>
                  <a:cubicBezTo>
                    <a:pt x="53717" y="7737"/>
                    <a:pt x="53612" y="7443"/>
                    <a:pt x="53423" y="7191"/>
                  </a:cubicBezTo>
                  <a:cubicBezTo>
                    <a:pt x="53318" y="7001"/>
                    <a:pt x="53213" y="6791"/>
                    <a:pt x="53129" y="6581"/>
                  </a:cubicBezTo>
                  <a:cubicBezTo>
                    <a:pt x="53066" y="6371"/>
                    <a:pt x="52961" y="6181"/>
                    <a:pt x="52855" y="5992"/>
                  </a:cubicBezTo>
                  <a:cubicBezTo>
                    <a:pt x="52666" y="5614"/>
                    <a:pt x="52351" y="5319"/>
                    <a:pt x="52204" y="4920"/>
                  </a:cubicBezTo>
                  <a:cubicBezTo>
                    <a:pt x="52057" y="4815"/>
                    <a:pt x="52035" y="4605"/>
                    <a:pt x="51888" y="4479"/>
                  </a:cubicBezTo>
                  <a:cubicBezTo>
                    <a:pt x="51720" y="4268"/>
                    <a:pt x="51552" y="4037"/>
                    <a:pt x="51405" y="3806"/>
                  </a:cubicBezTo>
                  <a:cubicBezTo>
                    <a:pt x="51342" y="3680"/>
                    <a:pt x="51279" y="3595"/>
                    <a:pt x="51216" y="3490"/>
                  </a:cubicBezTo>
                  <a:cubicBezTo>
                    <a:pt x="50837" y="3175"/>
                    <a:pt x="50585" y="2733"/>
                    <a:pt x="50122" y="2523"/>
                  </a:cubicBezTo>
                  <a:cubicBezTo>
                    <a:pt x="50080" y="2502"/>
                    <a:pt x="50059" y="2460"/>
                    <a:pt x="50017" y="2439"/>
                  </a:cubicBezTo>
                  <a:cubicBezTo>
                    <a:pt x="49681" y="2187"/>
                    <a:pt x="49365" y="1914"/>
                    <a:pt x="49050" y="1619"/>
                  </a:cubicBezTo>
                  <a:cubicBezTo>
                    <a:pt x="49029" y="1598"/>
                    <a:pt x="49008" y="1577"/>
                    <a:pt x="48987" y="1577"/>
                  </a:cubicBezTo>
                  <a:cubicBezTo>
                    <a:pt x="48566" y="1304"/>
                    <a:pt x="48125" y="1094"/>
                    <a:pt x="47662" y="946"/>
                  </a:cubicBezTo>
                  <a:cubicBezTo>
                    <a:pt x="47557" y="925"/>
                    <a:pt x="47473" y="904"/>
                    <a:pt x="47389" y="862"/>
                  </a:cubicBezTo>
                  <a:cubicBezTo>
                    <a:pt x="46906" y="631"/>
                    <a:pt x="46422" y="421"/>
                    <a:pt x="45917" y="274"/>
                  </a:cubicBezTo>
                  <a:cubicBezTo>
                    <a:pt x="45749" y="190"/>
                    <a:pt x="45581" y="147"/>
                    <a:pt x="45392" y="126"/>
                  </a:cubicBezTo>
                  <a:lnTo>
                    <a:pt x="44656" y="126"/>
                  </a:lnTo>
                  <a:cubicBezTo>
                    <a:pt x="44633" y="128"/>
                    <a:pt x="44610" y="129"/>
                    <a:pt x="44586" y="129"/>
                  </a:cubicBezTo>
                  <a:cubicBezTo>
                    <a:pt x="44380" y="129"/>
                    <a:pt x="44175" y="61"/>
                    <a:pt x="43969" y="61"/>
                  </a:cubicBezTo>
                  <a:cubicBezTo>
                    <a:pt x="43945" y="61"/>
                    <a:pt x="43922" y="61"/>
                    <a:pt x="43899" y="63"/>
                  </a:cubicBezTo>
                  <a:cubicBezTo>
                    <a:pt x="43822" y="77"/>
                    <a:pt x="43745" y="84"/>
                    <a:pt x="43668" y="84"/>
                  </a:cubicBezTo>
                  <a:cubicBezTo>
                    <a:pt x="43514" y="84"/>
                    <a:pt x="43359" y="56"/>
                    <a:pt x="4320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6"/>
            <p:cNvSpPr/>
            <p:nvPr/>
          </p:nvSpPr>
          <p:spPr>
            <a:xfrm>
              <a:off x="1408868" y="1894758"/>
              <a:ext cx="932085" cy="277207"/>
            </a:xfrm>
            <a:custGeom>
              <a:avLst/>
              <a:gdLst/>
              <a:ahLst/>
              <a:cxnLst/>
              <a:rect l="l" t="t" r="r" b="b"/>
              <a:pathLst>
                <a:path w="90384" h="26470" extrusionOk="0">
                  <a:moveTo>
                    <a:pt x="45981" y="2129"/>
                  </a:moveTo>
                  <a:cubicBezTo>
                    <a:pt x="46002" y="2129"/>
                    <a:pt x="46002" y="2150"/>
                    <a:pt x="46002" y="2150"/>
                  </a:cubicBezTo>
                  <a:cubicBezTo>
                    <a:pt x="46002" y="2171"/>
                    <a:pt x="46023" y="2171"/>
                    <a:pt x="45981" y="2171"/>
                  </a:cubicBezTo>
                  <a:cubicBezTo>
                    <a:pt x="45960" y="2150"/>
                    <a:pt x="45960" y="2129"/>
                    <a:pt x="45981" y="2129"/>
                  </a:cubicBezTo>
                  <a:close/>
                  <a:moveTo>
                    <a:pt x="36309" y="2991"/>
                  </a:moveTo>
                  <a:cubicBezTo>
                    <a:pt x="36330" y="2991"/>
                    <a:pt x="36330" y="3012"/>
                    <a:pt x="36330" y="3012"/>
                  </a:cubicBezTo>
                  <a:lnTo>
                    <a:pt x="36309" y="3033"/>
                  </a:lnTo>
                  <a:lnTo>
                    <a:pt x="36309" y="3054"/>
                  </a:lnTo>
                  <a:cubicBezTo>
                    <a:pt x="36309" y="3033"/>
                    <a:pt x="36288" y="3012"/>
                    <a:pt x="36288" y="3012"/>
                  </a:cubicBezTo>
                  <a:cubicBezTo>
                    <a:pt x="36288" y="3012"/>
                    <a:pt x="36309" y="2991"/>
                    <a:pt x="36309" y="2991"/>
                  </a:cubicBezTo>
                  <a:close/>
                  <a:moveTo>
                    <a:pt x="47346" y="4751"/>
                  </a:moveTo>
                  <a:cubicBezTo>
                    <a:pt x="47359" y="4751"/>
                    <a:pt x="47365" y="4762"/>
                    <a:pt x="47367" y="4775"/>
                  </a:cubicBezTo>
                  <a:lnTo>
                    <a:pt x="47367" y="4775"/>
                  </a:lnTo>
                  <a:cubicBezTo>
                    <a:pt x="47336" y="4769"/>
                    <a:pt x="47294" y="4757"/>
                    <a:pt x="47326" y="4757"/>
                  </a:cubicBezTo>
                  <a:cubicBezTo>
                    <a:pt x="47334" y="4753"/>
                    <a:pt x="47341" y="4751"/>
                    <a:pt x="47346" y="4751"/>
                  </a:cubicBezTo>
                  <a:close/>
                  <a:moveTo>
                    <a:pt x="47388" y="4800"/>
                  </a:moveTo>
                  <a:cubicBezTo>
                    <a:pt x="47441" y="4809"/>
                    <a:pt x="47434" y="4853"/>
                    <a:pt x="47432" y="4903"/>
                  </a:cubicBezTo>
                  <a:lnTo>
                    <a:pt x="47432" y="4903"/>
                  </a:lnTo>
                  <a:cubicBezTo>
                    <a:pt x="47380" y="4894"/>
                    <a:pt x="47386" y="4850"/>
                    <a:pt x="47388" y="4800"/>
                  </a:cubicBezTo>
                  <a:close/>
                  <a:moveTo>
                    <a:pt x="47454" y="4929"/>
                  </a:moveTo>
                  <a:lnTo>
                    <a:pt x="47454" y="4929"/>
                  </a:lnTo>
                  <a:cubicBezTo>
                    <a:pt x="47479" y="4935"/>
                    <a:pt x="47510" y="4946"/>
                    <a:pt x="47494" y="4946"/>
                  </a:cubicBezTo>
                  <a:cubicBezTo>
                    <a:pt x="47486" y="4950"/>
                    <a:pt x="47480" y="4952"/>
                    <a:pt x="47475" y="4952"/>
                  </a:cubicBezTo>
                  <a:cubicBezTo>
                    <a:pt x="47461" y="4952"/>
                    <a:pt x="47456" y="4941"/>
                    <a:pt x="47454" y="4929"/>
                  </a:cubicBezTo>
                  <a:close/>
                  <a:moveTo>
                    <a:pt x="47515" y="5114"/>
                  </a:moveTo>
                  <a:lnTo>
                    <a:pt x="47515" y="5114"/>
                  </a:lnTo>
                  <a:cubicBezTo>
                    <a:pt x="47578" y="5135"/>
                    <a:pt x="47557" y="5177"/>
                    <a:pt x="47536" y="5198"/>
                  </a:cubicBezTo>
                  <a:cubicBezTo>
                    <a:pt x="47494" y="5177"/>
                    <a:pt x="47515" y="5156"/>
                    <a:pt x="47515" y="5114"/>
                  </a:cubicBezTo>
                  <a:close/>
                  <a:moveTo>
                    <a:pt x="48209" y="7343"/>
                  </a:moveTo>
                  <a:lnTo>
                    <a:pt x="48230" y="7364"/>
                  </a:lnTo>
                  <a:cubicBezTo>
                    <a:pt x="48230" y="7364"/>
                    <a:pt x="48230" y="7385"/>
                    <a:pt x="48209" y="7385"/>
                  </a:cubicBezTo>
                  <a:cubicBezTo>
                    <a:pt x="48188" y="7385"/>
                    <a:pt x="48188" y="7385"/>
                    <a:pt x="48188" y="7364"/>
                  </a:cubicBezTo>
                  <a:cubicBezTo>
                    <a:pt x="48188" y="7343"/>
                    <a:pt x="48209" y="7343"/>
                    <a:pt x="48209" y="7343"/>
                  </a:cubicBezTo>
                  <a:close/>
                  <a:moveTo>
                    <a:pt x="28446" y="9382"/>
                  </a:moveTo>
                  <a:lnTo>
                    <a:pt x="28467" y="9403"/>
                  </a:lnTo>
                  <a:cubicBezTo>
                    <a:pt x="28467" y="9403"/>
                    <a:pt x="28467" y="9424"/>
                    <a:pt x="28446" y="9424"/>
                  </a:cubicBezTo>
                  <a:cubicBezTo>
                    <a:pt x="28425" y="9424"/>
                    <a:pt x="28425" y="9424"/>
                    <a:pt x="28425" y="9403"/>
                  </a:cubicBezTo>
                  <a:cubicBezTo>
                    <a:pt x="28425" y="9382"/>
                    <a:pt x="28446" y="9382"/>
                    <a:pt x="28446" y="9382"/>
                  </a:cubicBezTo>
                  <a:close/>
                  <a:moveTo>
                    <a:pt x="48882" y="9992"/>
                  </a:moveTo>
                  <a:cubicBezTo>
                    <a:pt x="48882" y="9999"/>
                    <a:pt x="48882" y="10006"/>
                    <a:pt x="48882" y="10013"/>
                  </a:cubicBezTo>
                  <a:cubicBezTo>
                    <a:pt x="48924" y="10013"/>
                    <a:pt x="48924" y="10055"/>
                    <a:pt x="48924" y="10118"/>
                  </a:cubicBezTo>
                  <a:cubicBezTo>
                    <a:pt x="48861" y="10097"/>
                    <a:pt x="48882" y="10034"/>
                    <a:pt x="48882" y="9992"/>
                  </a:cubicBezTo>
                  <a:close/>
                  <a:moveTo>
                    <a:pt x="27266" y="10672"/>
                  </a:moveTo>
                  <a:cubicBezTo>
                    <a:pt x="27268" y="10672"/>
                    <a:pt x="27269" y="10676"/>
                    <a:pt x="27269" y="10686"/>
                  </a:cubicBezTo>
                  <a:cubicBezTo>
                    <a:pt x="27286" y="10720"/>
                    <a:pt x="27275" y="10726"/>
                    <a:pt x="27248" y="10728"/>
                  </a:cubicBezTo>
                  <a:lnTo>
                    <a:pt x="27248" y="10728"/>
                  </a:lnTo>
                  <a:cubicBezTo>
                    <a:pt x="27248" y="10711"/>
                    <a:pt x="27260" y="10672"/>
                    <a:pt x="27266" y="10672"/>
                  </a:cubicBezTo>
                  <a:close/>
                  <a:moveTo>
                    <a:pt x="27226" y="10740"/>
                  </a:moveTo>
                  <a:cubicBezTo>
                    <a:pt x="27222" y="10758"/>
                    <a:pt x="27214" y="10784"/>
                    <a:pt x="27209" y="10784"/>
                  </a:cubicBezTo>
                  <a:cubicBezTo>
                    <a:pt x="27207" y="10784"/>
                    <a:pt x="27206" y="10780"/>
                    <a:pt x="27206" y="10770"/>
                  </a:cubicBezTo>
                  <a:cubicBezTo>
                    <a:pt x="27194" y="10745"/>
                    <a:pt x="27210" y="10742"/>
                    <a:pt x="27226" y="10740"/>
                  </a:cubicBezTo>
                  <a:close/>
                  <a:moveTo>
                    <a:pt x="25482" y="12410"/>
                  </a:moveTo>
                  <a:cubicBezTo>
                    <a:pt x="25482" y="12410"/>
                    <a:pt x="25503" y="12431"/>
                    <a:pt x="25503" y="12431"/>
                  </a:cubicBezTo>
                  <a:cubicBezTo>
                    <a:pt x="25482" y="12452"/>
                    <a:pt x="25524" y="12452"/>
                    <a:pt x="25482" y="12452"/>
                  </a:cubicBezTo>
                  <a:cubicBezTo>
                    <a:pt x="25461" y="12431"/>
                    <a:pt x="25482" y="12410"/>
                    <a:pt x="25482" y="12410"/>
                  </a:cubicBezTo>
                  <a:close/>
                  <a:moveTo>
                    <a:pt x="23926" y="13945"/>
                  </a:moveTo>
                  <a:lnTo>
                    <a:pt x="23926" y="13966"/>
                  </a:lnTo>
                  <a:cubicBezTo>
                    <a:pt x="23926" y="13966"/>
                    <a:pt x="23945" y="13956"/>
                    <a:pt x="23951" y="13956"/>
                  </a:cubicBezTo>
                  <a:cubicBezTo>
                    <a:pt x="23954" y="13956"/>
                    <a:pt x="23954" y="13959"/>
                    <a:pt x="23947" y="13966"/>
                  </a:cubicBezTo>
                  <a:cubicBezTo>
                    <a:pt x="23940" y="13980"/>
                    <a:pt x="23933" y="13984"/>
                    <a:pt x="23927" y="13984"/>
                  </a:cubicBezTo>
                  <a:cubicBezTo>
                    <a:pt x="23914" y="13984"/>
                    <a:pt x="23905" y="13966"/>
                    <a:pt x="23905" y="13966"/>
                  </a:cubicBezTo>
                  <a:cubicBezTo>
                    <a:pt x="23905" y="13966"/>
                    <a:pt x="23926" y="13945"/>
                    <a:pt x="23926" y="13945"/>
                  </a:cubicBezTo>
                  <a:close/>
                  <a:moveTo>
                    <a:pt x="23521" y="14393"/>
                  </a:moveTo>
                  <a:cubicBezTo>
                    <a:pt x="23524" y="14393"/>
                    <a:pt x="23527" y="14397"/>
                    <a:pt x="23527" y="14407"/>
                  </a:cubicBezTo>
                  <a:cubicBezTo>
                    <a:pt x="23527" y="14440"/>
                    <a:pt x="23501" y="14434"/>
                    <a:pt x="23490" y="14440"/>
                  </a:cubicBezTo>
                  <a:lnTo>
                    <a:pt x="23490" y="14440"/>
                  </a:lnTo>
                  <a:cubicBezTo>
                    <a:pt x="23498" y="14416"/>
                    <a:pt x="23513" y="14393"/>
                    <a:pt x="23521" y="14393"/>
                  </a:cubicBezTo>
                  <a:close/>
                  <a:moveTo>
                    <a:pt x="18634" y="18850"/>
                  </a:moveTo>
                  <a:cubicBezTo>
                    <a:pt x="18639" y="18850"/>
                    <a:pt x="18644" y="18854"/>
                    <a:pt x="18649" y="18864"/>
                  </a:cubicBezTo>
                  <a:cubicBezTo>
                    <a:pt x="18649" y="18899"/>
                    <a:pt x="18635" y="18905"/>
                    <a:pt x="18607" y="18906"/>
                  </a:cubicBezTo>
                  <a:lnTo>
                    <a:pt x="18607" y="18906"/>
                  </a:lnTo>
                  <a:cubicBezTo>
                    <a:pt x="18607" y="18890"/>
                    <a:pt x="18619" y="18850"/>
                    <a:pt x="18634" y="18850"/>
                  </a:cubicBezTo>
                  <a:close/>
                  <a:moveTo>
                    <a:pt x="42564" y="0"/>
                  </a:moveTo>
                  <a:cubicBezTo>
                    <a:pt x="42406" y="0"/>
                    <a:pt x="42249" y="16"/>
                    <a:pt x="42091" y="47"/>
                  </a:cubicBezTo>
                  <a:cubicBezTo>
                    <a:pt x="41923" y="90"/>
                    <a:pt x="41755" y="111"/>
                    <a:pt x="41586" y="111"/>
                  </a:cubicBezTo>
                  <a:cubicBezTo>
                    <a:pt x="41551" y="108"/>
                    <a:pt x="41515" y="107"/>
                    <a:pt x="41480" y="107"/>
                  </a:cubicBezTo>
                  <a:cubicBezTo>
                    <a:pt x="41162" y="107"/>
                    <a:pt x="40863" y="193"/>
                    <a:pt x="40598" y="363"/>
                  </a:cubicBezTo>
                  <a:cubicBezTo>
                    <a:pt x="40493" y="426"/>
                    <a:pt x="40388" y="468"/>
                    <a:pt x="40262" y="489"/>
                  </a:cubicBezTo>
                  <a:cubicBezTo>
                    <a:pt x="40250" y="488"/>
                    <a:pt x="40238" y="488"/>
                    <a:pt x="40226" y="488"/>
                  </a:cubicBezTo>
                  <a:cubicBezTo>
                    <a:pt x="39889" y="488"/>
                    <a:pt x="39662" y="764"/>
                    <a:pt x="39358" y="825"/>
                  </a:cubicBezTo>
                  <a:cubicBezTo>
                    <a:pt x="39253" y="973"/>
                    <a:pt x="39064" y="994"/>
                    <a:pt x="38916" y="1057"/>
                  </a:cubicBezTo>
                  <a:cubicBezTo>
                    <a:pt x="38684" y="1164"/>
                    <a:pt x="38482" y="1302"/>
                    <a:pt x="38246" y="1302"/>
                  </a:cubicBezTo>
                  <a:cubicBezTo>
                    <a:pt x="38204" y="1302"/>
                    <a:pt x="38161" y="1297"/>
                    <a:pt x="38117" y="1288"/>
                  </a:cubicBezTo>
                  <a:cubicBezTo>
                    <a:pt x="38075" y="1330"/>
                    <a:pt x="38033" y="1393"/>
                    <a:pt x="37991" y="1393"/>
                  </a:cubicBezTo>
                  <a:cubicBezTo>
                    <a:pt x="37802" y="1414"/>
                    <a:pt x="37697" y="1540"/>
                    <a:pt x="37550" y="1624"/>
                  </a:cubicBezTo>
                  <a:cubicBezTo>
                    <a:pt x="37319" y="1750"/>
                    <a:pt x="37108" y="1898"/>
                    <a:pt x="36877" y="2024"/>
                  </a:cubicBezTo>
                  <a:cubicBezTo>
                    <a:pt x="36814" y="2045"/>
                    <a:pt x="36772" y="2087"/>
                    <a:pt x="36730" y="2129"/>
                  </a:cubicBezTo>
                  <a:cubicBezTo>
                    <a:pt x="36393" y="2381"/>
                    <a:pt x="36036" y="2612"/>
                    <a:pt x="35679" y="2844"/>
                  </a:cubicBezTo>
                  <a:cubicBezTo>
                    <a:pt x="35468" y="2928"/>
                    <a:pt x="35300" y="3054"/>
                    <a:pt x="35132" y="3201"/>
                  </a:cubicBezTo>
                  <a:cubicBezTo>
                    <a:pt x="34943" y="3411"/>
                    <a:pt x="34711" y="3559"/>
                    <a:pt x="34459" y="3685"/>
                  </a:cubicBezTo>
                  <a:cubicBezTo>
                    <a:pt x="34249" y="3790"/>
                    <a:pt x="34039" y="3958"/>
                    <a:pt x="33892" y="4168"/>
                  </a:cubicBezTo>
                  <a:cubicBezTo>
                    <a:pt x="33765" y="4294"/>
                    <a:pt x="33618" y="4421"/>
                    <a:pt x="33450" y="4526"/>
                  </a:cubicBezTo>
                  <a:cubicBezTo>
                    <a:pt x="33156" y="4673"/>
                    <a:pt x="32861" y="4883"/>
                    <a:pt x="32630" y="5135"/>
                  </a:cubicBezTo>
                  <a:cubicBezTo>
                    <a:pt x="32588" y="5177"/>
                    <a:pt x="32546" y="5219"/>
                    <a:pt x="32483" y="5262"/>
                  </a:cubicBezTo>
                  <a:cubicBezTo>
                    <a:pt x="32357" y="5367"/>
                    <a:pt x="32168" y="5430"/>
                    <a:pt x="32062" y="5598"/>
                  </a:cubicBezTo>
                  <a:cubicBezTo>
                    <a:pt x="31894" y="5871"/>
                    <a:pt x="31642" y="6081"/>
                    <a:pt x="31327" y="6208"/>
                  </a:cubicBezTo>
                  <a:cubicBezTo>
                    <a:pt x="31306" y="6271"/>
                    <a:pt x="31263" y="6334"/>
                    <a:pt x="31221" y="6376"/>
                  </a:cubicBezTo>
                  <a:cubicBezTo>
                    <a:pt x="31074" y="6565"/>
                    <a:pt x="30885" y="6691"/>
                    <a:pt x="30675" y="6796"/>
                  </a:cubicBezTo>
                  <a:cubicBezTo>
                    <a:pt x="30317" y="7070"/>
                    <a:pt x="30002" y="7385"/>
                    <a:pt x="29729" y="7721"/>
                  </a:cubicBezTo>
                  <a:cubicBezTo>
                    <a:pt x="29666" y="7805"/>
                    <a:pt x="29666" y="7890"/>
                    <a:pt x="29518" y="7911"/>
                  </a:cubicBezTo>
                  <a:cubicBezTo>
                    <a:pt x="29392" y="7911"/>
                    <a:pt x="29329" y="7995"/>
                    <a:pt x="29266" y="8058"/>
                  </a:cubicBezTo>
                  <a:cubicBezTo>
                    <a:pt x="29014" y="8289"/>
                    <a:pt x="28804" y="8520"/>
                    <a:pt x="28530" y="8731"/>
                  </a:cubicBezTo>
                  <a:cubicBezTo>
                    <a:pt x="28194" y="9025"/>
                    <a:pt x="27921" y="9361"/>
                    <a:pt x="27563" y="9635"/>
                  </a:cubicBezTo>
                  <a:cubicBezTo>
                    <a:pt x="27353" y="9845"/>
                    <a:pt x="27143" y="10097"/>
                    <a:pt x="26954" y="10349"/>
                  </a:cubicBezTo>
                  <a:cubicBezTo>
                    <a:pt x="26806" y="10518"/>
                    <a:pt x="26659" y="10665"/>
                    <a:pt x="26491" y="10812"/>
                  </a:cubicBezTo>
                  <a:cubicBezTo>
                    <a:pt x="26323" y="10812"/>
                    <a:pt x="26260" y="10959"/>
                    <a:pt x="26155" y="11043"/>
                  </a:cubicBezTo>
                  <a:cubicBezTo>
                    <a:pt x="26007" y="11190"/>
                    <a:pt x="25881" y="11359"/>
                    <a:pt x="25734" y="11485"/>
                  </a:cubicBezTo>
                  <a:cubicBezTo>
                    <a:pt x="25503" y="11674"/>
                    <a:pt x="25293" y="11905"/>
                    <a:pt x="25103" y="12136"/>
                  </a:cubicBezTo>
                  <a:cubicBezTo>
                    <a:pt x="25040" y="12242"/>
                    <a:pt x="24935" y="12305"/>
                    <a:pt x="24872" y="12431"/>
                  </a:cubicBezTo>
                  <a:lnTo>
                    <a:pt x="24767" y="12452"/>
                  </a:lnTo>
                  <a:cubicBezTo>
                    <a:pt x="24641" y="12620"/>
                    <a:pt x="24494" y="12767"/>
                    <a:pt x="24346" y="12914"/>
                  </a:cubicBezTo>
                  <a:cubicBezTo>
                    <a:pt x="24199" y="13104"/>
                    <a:pt x="24052" y="13272"/>
                    <a:pt x="23905" y="13419"/>
                  </a:cubicBezTo>
                  <a:cubicBezTo>
                    <a:pt x="23758" y="13440"/>
                    <a:pt x="23632" y="13503"/>
                    <a:pt x="23548" y="13629"/>
                  </a:cubicBezTo>
                  <a:cubicBezTo>
                    <a:pt x="23442" y="13734"/>
                    <a:pt x="23337" y="13818"/>
                    <a:pt x="23232" y="13882"/>
                  </a:cubicBezTo>
                  <a:cubicBezTo>
                    <a:pt x="23106" y="13966"/>
                    <a:pt x="23064" y="14071"/>
                    <a:pt x="22959" y="14155"/>
                  </a:cubicBezTo>
                  <a:cubicBezTo>
                    <a:pt x="22854" y="14239"/>
                    <a:pt x="22749" y="14365"/>
                    <a:pt x="22686" y="14491"/>
                  </a:cubicBezTo>
                  <a:cubicBezTo>
                    <a:pt x="22644" y="14554"/>
                    <a:pt x="22601" y="14596"/>
                    <a:pt x="22538" y="14638"/>
                  </a:cubicBezTo>
                  <a:cubicBezTo>
                    <a:pt x="22433" y="14680"/>
                    <a:pt x="22349" y="14744"/>
                    <a:pt x="22265" y="14849"/>
                  </a:cubicBezTo>
                  <a:cubicBezTo>
                    <a:pt x="21992" y="15080"/>
                    <a:pt x="21739" y="15353"/>
                    <a:pt x="21508" y="15627"/>
                  </a:cubicBezTo>
                  <a:cubicBezTo>
                    <a:pt x="21403" y="15753"/>
                    <a:pt x="21277" y="15837"/>
                    <a:pt x="21172" y="15942"/>
                  </a:cubicBezTo>
                  <a:lnTo>
                    <a:pt x="20793" y="16320"/>
                  </a:lnTo>
                  <a:cubicBezTo>
                    <a:pt x="20751" y="16341"/>
                    <a:pt x="20709" y="16362"/>
                    <a:pt x="20688" y="16383"/>
                  </a:cubicBezTo>
                  <a:cubicBezTo>
                    <a:pt x="20436" y="16636"/>
                    <a:pt x="20058" y="16762"/>
                    <a:pt x="19889" y="17098"/>
                  </a:cubicBezTo>
                  <a:cubicBezTo>
                    <a:pt x="19742" y="17119"/>
                    <a:pt x="19721" y="17287"/>
                    <a:pt x="19637" y="17330"/>
                  </a:cubicBezTo>
                  <a:cubicBezTo>
                    <a:pt x="19427" y="17456"/>
                    <a:pt x="19301" y="17666"/>
                    <a:pt x="19111" y="17792"/>
                  </a:cubicBezTo>
                  <a:cubicBezTo>
                    <a:pt x="18754" y="18023"/>
                    <a:pt x="18418" y="18297"/>
                    <a:pt x="18081" y="18591"/>
                  </a:cubicBezTo>
                  <a:cubicBezTo>
                    <a:pt x="18039" y="18654"/>
                    <a:pt x="17976" y="18696"/>
                    <a:pt x="17934" y="18738"/>
                  </a:cubicBezTo>
                  <a:cubicBezTo>
                    <a:pt x="17766" y="18864"/>
                    <a:pt x="17598" y="19011"/>
                    <a:pt x="17408" y="19138"/>
                  </a:cubicBezTo>
                  <a:cubicBezTo>
                    <a:pt x="17303" y="19180"/>
                    <a:pt x="17219" y="19222"/>
                    <a:pt x="17114" y="19285"/>
                  </a:cubicBezTo>
                  <a:cubicBezTo>
                    <a:pt x="16925" y="19432"/>
                    <a:pt x="16715" y="19579"/>
                    <a:pt x="16504" y="19726"/>
                  </a:cubicBezTo>
                  <a:cubicBezTo>
                    <a:pt x="16294" y="19873"/>
                    <a:pt x="16063" y="20000"/>
                    <a:pt x="15811" y="20105"/>
                  </a:cubicBezTo>
                  <a:cubicBezTo>
                    <a:pt x="15769" y="20126"/>
                    <a:pt x="15726" y="20147"/>
                    <a:pt x="15684" y="20189"/>
                  </a:cubicBezTo>
                  <a:cubicBezTo>
                    <a:pt x="15537" y="20357"/>
                    <a:pt x="15369" y="20483"/>
                    <a:pt x="15159" y="20609"/>
                  </a:cubicBezTo>
                  <a:cubicBezTo>
                    <a:pt x="15054" y="20672"/>
                    <a:pt x="14907" y="20714"/>
                    <a:pt x="14801" y="20799"/>
                  </a:cubicBezTo>
                  <a:cubicBezTo>
                    <a:pt x="14486" y="21030"/>
                    <a:pt x="14150" y="21177"/>
                    <a:pt x="13834" y="21387"/>
                  </a:cubicBezTo>
                  <a:cubicBezTo>
                    <a:pt x="13666" y="21492"/>
                    <a:pt x="13498" y="21555"/>
                    <a:pt x="13330" y="21640"/>
                  </a:cubicBezTo>
                  <a:cubicBezTo>
                    <a:pt x="12972" y="21850"/>
                    <a:pt x="12594" y="22081"/>
                    <a:pt x="12215" y="22249"/>
                  </a:cubicBezTo>
                  <a:cubicBezTo>
                    <a:pt x="11942" y="22354"/>
                    <a:pt x="11711" y="22480"/>
                    <a:pt x="11480" y="22649"/>
                  </a:cubicBezTo>
                  <a:cubicBezTo>
                    <a:pt x="11143" y="22922"/>
                    <a:pt x="10744" y="23006"/>
                    <a:pt x="10344" y="23174"/>
                  </a:cubicBezTo>
                  <a:cubicBezTo>
                    <a:pt x="10050" y="23300"/>
                    <a:pt x="9735" y="23342"/>
                    <a:pt x="9440" y="23511"/>
                  </a:cubicBezTo>
                  <a:cubicBezTo>
                    <a:pt x="9146" y="23658"/>
                    <a:pt x="8809" y="23763"/>
                    <a:pt x="8515" y="23889"/>
                  </a:cubicBezTo>
                  <a:cubicBezTo>
                    <a:pt x="7990" y="24141"/>
                    <a:pt x="7422" y="24310"/>
                    <a:pt x="6875" y="24541"/>
                  </a:cubicBezTo>
                  <a:cubicBezTo>
                    <a:pt x="6581" y="24625"/>
                    <a:pt x="6308" y="24751"/>
                    <a:pt x="6034" y="24898"/>
                  </a:cubicBezTo>
                  <a:cubicBezTo>
                    <a:pt x="5908" y="24961"/>
                    <a:pt x="5782" y="25024"/>
                    <a:pt x="5656" y="25045"/>
                  </a:cubicBezTo>
                  <a:cubicBezTo>
                    <a:pt x="5319" y="25151"/>
                    <a:pt x="5025" y="25340"/>
                    <a:pt x="4689" y="25403"/>
                  </a:cubicBezTo>
                  <a:cubicBezTo>
                    <a:pt x="4605" y="25424"/>
                    <a:pt x="4542" y="25508"/>
                    <a:pt x="4436" y="25529"/>
                  </a:cubicBezTo>
                  <a:cubicBezTo>
                    <a:pt x="4100" y="25592"/>
                    <a:pt x="3743" y="25697"/>
                    <a:pt x="3427" y="25823"/>
                  </a:cubicBezTo>
                  <a:cubicBezTo>
                    <a:pt x="3175" y="25928"/>
                    <a:pt x="2944" y="25971"/>
                    <a:pt x="2691" y="25971"/>
                  </a:cubicBezTo>
                  <a:cubicBezTo>
                    <a:pt x="2660" y="25968"/>
                    <a:pt x="2628" y="25967"/>
                    <a:pt x="2597" y="25967"/>
                  </a:cubicBezTo>
                  <a:cubicBezTo>
                    <a:pt x="2377" y="25967"/>
                    <a:pt x="2161" y="26031"/>
                    <a:pt x="1977" y="26160"/>
                  </a:cubicBezTo>
                  <a:cubicBezTo>
                    <a:pt x="1896" y="26141"/>
                    <a:pt x="1817" y="26134"/>
                    <a:pt x="1740" y="26134"/>
                  </a:cubicBezTo>
                  <a:cubicBezTo>
                    <a:pt x="1499" y="26134"/>
                    <a:pt x="1271" y="26204"/>
                    <a:pt x="1036" y="26204"/>
                  </a:cubicBezTo>
                  <a:cubicBezTo>
                    <a:pt x="1013" y="26204"/>
                    <a:pt x="990" y="26203"/>
                    <a:pt x="967" y="26202"/>
                  </a:cubicBezTo>
                  <a:lnTo>
                    <a:pt x="904" y="26202"/>
                  </a:lnTo>
                  <a:cubicBezTo>
                    <a:pt x="673" y="26286"/>
                    <a:pt x="442" y="26328"/>
                    <a:pt x="189" y="26328"/>
                  </a:cubicBezTo>
                  <a:cubicBezTo>
                    <a:pt x="178" y="26325"/>
                    <a:pt x="167" y="26324"/>
                    <a:pt x="157" y="26324"/>
                  </a:cubicBezTo>
                  <a:cubicBezTo>
                    <a:pt x="93" y="26324"/>
                    <a:pt x="55" y="26373"/>
                    <a:pt x="0" y="26391"/>
                  </a:cubicBezTo>
                  <a:cubicBezTo>
                    <a:pt x="0" y="26454"/>
                    <a:pt x="42" y="26454"/>
                    <a:pt x="84" y="26454"/>
                  </a:cubicBezTo>
                  <a:cubicBezTo>
                    <a:pt x="126" y="26433"/>
                    <a:pt x="168" y="26423"/>
                    <a:pt x="211" y="26423"/>
                  </a:cubicBezTo>
                  <a:cubicBezTo>
                    <a:pt x="253" y="26423"/>
                    <a:pt x="295" y="26433"/>
                    <a:pt x="337" y="26454"/>
                  </a:cubicBezTo>
                  <a:cubicBezTo>
                    <a:pt x="400" y="26465"/>
                    <a:pt x="463" y="26470"/>
                    <a:pt x="526" y="26470"/>
                  </a:cubicBezTo>
                  <a:cubicBezTo>
                    <a:pt x="589" y="26470"/>
                    <a:pt x="652" y="26465"/>
                    <a:pt x="715" y="26454"/>
                  </a:cubicBezTo>
                  <a:cubicBezTo>
                    <a:pt x="904" y="26407"/>
                    <a:pt x="1105" y="26383"/>
                    <a:pt x="1300" y="26383"/>
                  </a:cubicBezTo>
                  <a:cubicBezTo>
                    <a:pt x="1366" y="26383"/>
                    <a:pt x="1430" y="26386"/>
                    <a:pt x="1493" y="26391"/>
                  </a:cubicBezTo>
                  <a:cubicBezTo>
                    <a:pt x="1513" y="26388"/>
                    <a:pt x="1533" y="26387"/>
                    <a:pt x="1553" y="26387"/>
                  </a:cubicBezTo>
                  <a:cubicBezTo>
                    <a:pt x="1617" y="26387"/>
                    <a:pt x="1684" y="26399"/>
                    <a:pt x="1746" y="26399"/>
                  </a:cubicBezTo>
                  <a:cubicBezTo>
                    <a:pt x="1791" y="26399"/>
                    <a:pt x="1834" y="26392"/>
                    <a:pt x="1871" y="26370"/>
                  </a:cubicBezTo>
                  <a:cubicBezTo>
                    <a:pt x="1948" y="26339"/>
                    <a:pt x="2025" y="26320"/>
                    <a:pt x="2102" y="26320"/>
                  </a:cubicBezTo>
                  <a:cubicBezTo>
                    <a:pt x="2130" y="26320"/>
                    <a:pt x="2159" y="26322"/>
                    <a:pt x="2187" y="26328"/>
                  </a:cubicBezTo>
                  <a:cubicBezTo>
                    <a:pt x="2200" y="26330"/>
                    <a:pt x="2213" y="26331"/>
                    <a:pt x="2226" y="26331"/>
                  </a:cubicBezTo>
                  <a:cubicBezTo>
                    <a:pt x="2337" y="26331"/>
                    <a:pt x="2413" y="26262"/>
                    <a:pt x="2510" y="26262"/>
                  </a:cubicBezTo>
                  <a:cubicBezTo>
                    <a:pt x="2521" y="26262"/>
                    <a:pt x="2533" y="26263"/>
                    <a:pt x="2544" y="26265"/>
                  </a:cubicBezTo>
                  <a:cubicBezTo>
                    <a:pt x="2733" y="26265"/>
                    <a:pt x="2902" y="26244"/>
                    <a:pt x="3070" y="26202"/>
                  </a:cubicBezTo>
                  <a:cubicBezTo>
                    <a:pt x="3259" y="26181"/>
                    <a:pt x="3427" y="26118"/>
                    <a:pt x="3574" y="26013"/>
                  </a:cubicBezTo>
                  <a:cubicBezTo>
                    <a:pt x="3641" y="26023"/>
                    <a:pt x="3707" y="26028"/>
                    <a:pt x="3773" y="26028"/>
                  </a:cubicBezTo>
                  <a:cubicBezTo>
                    <a:pt x="3978" y="26028"/>
                    <a:pt x="4177" y="25977"/>
                    <a:pt x="4352" y="25865"/>
                  </a:cubicBezTo>
                  <a:cubicBezTo>
                    <a:pt x="4563" y="25781"/>
                    <a:pt x="4794" y="25697"/>
                    <a:pt x="5004" y="25655"/>
                  </a:cubicBezTo>
                  <a:cubicBezTo>
                    <a:pt x="5214" y="25592"/>
                    <a:pt x="5446" y="25529"/>
                    <a:pt x="5635" y="25487"/>
                  </a:cubicBezTo>
                  <a:cubicBezTo>
                    <a:pt x="5803" y="25424"/>
                    <a:pt x="5992" y="25361"/>
                    <a:pt x="6160" y="25277"/>
                  </a:cubicBezTo>
                  <a:cubicBezTo>
                    <a:pt x="6245" y="25256"/>
                    <a:pt x="6287" y="25172"/>
                    <a:pt x="6392" y="25151"/>
                  </a:cubicBezTo>
                  <a:cubicBezTo>
                    <a:pt x="6623" y="25109"/>
                    <a:pt x="6875" y="25024"/>
                    <a:pt x="7107" y="24961"/>
                  </a:cubicBezTo>
                  <a:lnTo>
                    <a:pt x="7716" y="24583"/>
                  </a:lnTo>
                  <a:cubicBezTo>
                    <a:pt x="7776" y="24594"/>
                    <a:pt x="7836" y="24599"/>
                    <a:pt x="7895" y="24599"/>
                  </a:cubicBezTo>
                  <a:cubicBezTo>
                    <a:pt x="8064" y="24599"/>
                    <a:pt x="8228" y="24556"/>
                    <a:pt x="8368" y="24478"/>
                  </a:cubicBezTo>
                  <a:cubicBezTo>
                    <a:pt x="8578" y="24394"/>
                    <a:pt x="8809" y="24394"/>
                    <a:pt x="8936" y="24162"/>
                  </a:cubicBezTo>
                  <a:cubicBezTo>
                    <a:pt x="8946" y="24163"/>
                    <a:pt x="8956" y="24164"/>
                    <a:pt x="8966" y="24164"/>
                  </a:cubicBezTo>
                  <a:cubicBezTo>
                    <a:pt x="9135" y="24164"/>
                    <a:pt x="9279" y="24024"/>
                    <a:pt x="9443" y="24024"/>
                  </a:cubicBezTo>
                  <a:cubicBezTo>
                    <a:pt x="9470" y="24024"/>
                    <a:pt x="9497" y="24028"/>
                    <a:pt x="9524" y="24036"/>
                  </a:cubicBezTo>
                  <a:cubicBezTo>
                    <a:pt x="9756" y="23868"/>
                    <a:pt x="10050" y="23763"/>
                    <a:pt x="10302" y="23595"/>
                  </a:cubicBezTo>
                  <a:lnTo>
                    <a:pt x="10407" y="23658"/>
                  </a:lnTo>
                  <a:cubicBezTo>
                    <a:pt x="10491" y="23574"/>
                    <a:pt x="10639" y="23574"/>
                    <a:pt x="10744" y="23511"/>
                  </a:cubicBezTo>
                  <a:cubicBezTo>
                    <a:pt x="10849" y="23448"/>
                    <a:pt x="10954" y="23406"/>
                    <a:pt x="11080" y="23364"/>
                  </a:cubicBezTo>
                  <a:cubicBezTo>
                    <a:pt x="11206" y="23342"/>
                    <a:pt x="11311" y="23258"/>
                    <a:pt x="11438" y="23237"/>
                  </a:cubicBezTo>
                  <a:lnTo>
                    <a:pt x="11543" y="23279"/>
                  </a:lnTo>
                  <a:cubicBezTo>
                    <a:pt x="11543" y="23153"/>
                    <a:pt x="11585" y="23048"/>
                    <a:pt x="11753" y="23048"/>
                  </a:cubicBezTo>
                  <a:cubicBezTo>
                    <a:pt x="12005" y="23048"/>
                    <a:pt x="12131" y="22775"/>
                    <a:pt x="12405" y="22775"/>
                  </a:cubicBezTo>
                  <a:cubicBezTo>
                    <a:pt x="12468" y="22649"/>
                    <a:pt x="12594" y="22628"/>
                    <a:pt x="12678" y="22523"/>
                  </a:cubicBezTo>
                  <a:cubicBezTo>
                    <a:pt x="12741" y="22417"/>
                    <a:pt x="12846" y="22375"/>
                    <a:pt x="12972" y="22375"/>
                  </a:cubicBezTo>
                  <a:cubicBezTo>
                    <a:pt x="13014" y="22375"/>
                    <a:pt x="13056" y="22375"/>
                    <a:pt x="13077" y="22354"/>
                  </a:cubicBezTo>
                  <a:cubicBezTo>
                    <a:pt x="13246" y="22186"/>
                    <a:pt x="13456" y="22186"/>
                    <a:pt x="13666" y="22123"/>
                  </a:cubicBezTo>
                  <a:cubicBezTo>
                    <a:pt x="13687" y="22060"/>
                    <a:pt x="13750" y="21997"/>
                    <a:pt x="13813" y="21955"/>
                  </a:cubicBezTo>
                  <a:lnTo>
                    <a:pt x="13897" y="21997"/>
                  </a:lnTo>
                  <a:cubicBezTo>
                    <a:pt x="14024" y="21976"/>
                    <a:pt x="14129" y="21892"/>
                    <a:pt x="14213" y="21787"/>
                  </a:cubicBezTo>
                  <a:lnTo>
                    <a:pt x="14171" y="21703"/>
                  </a:lnTo>
                  <a:cubicBezTo>
                    <a:pt x="14297" y="21661"/>
                    <a:pt x="14423" y="21640"/>
                    <a:pt x="14570" y="21618"/>
                  </a:cubicBezTo>
                  <a:cubicBezTo>
                    <a:pt x="14591" y="21534"/>
                    <a:pt x="14654" y="21450"/>
                    <a:pt x="14738" y="21387"/>
                  </a:cubicBezTo>
                  <a:cubicBezTo>
                    <a:pt x="14748" y="21385"/>
                    <a:pt x="14758" y="21384"/>
                    <a:pt x="14768" y="21384"/>
                  </a:cubicBezTo>
                  <a:cubicBezTo>
                    <a:pt x="14813" y="21384"/>
                    <a:pt x="14858" y="21404"/>
                    <a:pt x="14903" y="21404"/>
                  </a:cubicBezTo>
                  <a:cubicBezTo>
                    <a:pt x="14932" y="21404"/>
                    <a:pt x="14961" y="21396"/>
                    <a:pt x="14991" y="21366"/>
                  </a:cubicBezTo>
                  <a:cubicBezTo>
                    <a:pt x="15096" y="21282"/>
                    <a:pt x="15117" y="21114"/>
                    <a:pt x="15264" y="21072"/>
                  </a:cubicBezTo>
                  <a:lnTo>
                    <a:pt x="15390" y="21072"/>
                  </a:lnTo>
                  <a:cubicBezTo>
                    <a:pt x="15684" y="20904"/>
                    <a:pt x="15937" y="20672"/>
                    <a:pt x="16252" y="20525"/>
                  </a:cubicBezTo>
                  <a:cubicBezTo>
                    <a:pt x="16252" y="20469"/>
                    <a:pt x="16280" y="20460"/>
                    <a:pt x="16318" y="20460"/>
                  </a:cubicBezTo>
                  <a:cubicBezTo>
                    <a:pt x="16336" y="20460"/>
                    <a:pt x="16357" y="20462"/>
                    <a:pt x="16378" y="20462"/>
                  </a:cubicBezTo>
                  <a:cubicBezTo>
                    <a:pt x="16378" y="20378"/>
                    <a:pt x="16441" y="20336"/>
                    <a:pt x="16525" y="20336"/>
                  </a:cubicBezTo>
                  <a:cubicBezTo>
                    <a:pt x="16652" y="20336"/>
                    <a:pt x="16673" y="20231"/>
                    <a:pt x="16694" y="20168"/>
                  </a:cubicBezTo>
                  <a:lnTo>
                    <a:pt x="16799" y="20210"/>
                  </a:lnTo>
                  <a:lnTo>
                    <a:pt x="17156" y="20042"/>
                  </a:lnTo>
                  <a:cubicBezTo>
                    <a:pt x="17156" y="19810"/>
                    <a:pt x="17345" y="19726"/>
                    <a:pt x="17450" y="19600"/>
                  </a:cubicBezTo>
                  <a:cubicBezTo>
                    <a:pt x="17493" y="19600"/>
                    <a:pt x="17535" y="19600"/>
                    <a:pt x="17556" y="19642"/>
                  </a:cubicBezTo>
                  <a:cubicBezTo>
                    <a:pt x="17745" y="19621"/>
                    <a:pt x="17850" y="19432"/>
                    <a:pt x="17997" y="19348"/>
                  </a:cubicBezTo>
                  <a:cubicBezTo>
                    <a:pt x="18165" y="19243"/>
                    <a:pt x="18334" y="19117"/>
                    <a:pt x="18460" y="18948"/>
                  </a:cubicBezTo>
                  <a:cubicBezTo>
                    <a:pt x="18497" y="18911"/>
                    <a:pt x="18534" y="18907"/>
                    <a:pt x="18586" y="18906"/>
                  </a:cubicBezTo>
                  <a:lnTo>
                    <a:pt x="18586" y="18906"/>
                  </a:lnTo>
                  <a:lnTo>
                    <a:pt x="18586" y="18969"/>
                  </a:lnTo>
                  <a:cubicBezTo>
                    <a:pt x="18599" y="18971"/>
                    <a:pt x="18611" y="18972"/>
                    <a:pt x="18623" y="18972"/>
                  </a:cubicBezTo>
                  <a:cubicBezTo>
                    <a:pt x="18741" y="18972"/>
                    <a:pt x="18781" y="18880"/>
                    <a:pt x="18838" y="18822"/>
                  </a:cubicBezTo>
                  <a:cubicBezTo>
                    <a:pt x="18880" y="18759"/>
                    <a:pt x="18817" y="18675"/>
                    <a:pt x="18880" y="18612"/>
                  </a:cubicBezTo>
                  <a:cubicBezTo>
                    <a:pt x="19006" y="18612"/>
                    <a:pt x="19027" y="18465"/>
                    <a:pt x="19132" y="18444"/>
                  </a:cubicBezTo>
                  <a:cubicBezTo>
                    <a:pt x="19174" y="18465"/>
                    <a:pt x="19132" y="18528"/>
                    <a:pt x="19217" y="18528"/>
                  </a:cubicBezTo>
                  <a:cubicBezTo>
                    <a:pt x="19259" y="18486"/>
                    <a:pt x="19322" y="18402"/>
                    <a:pt x="19322" y="18381"/>
                  </a:cubicBezTo>
                  <a:cubicBezTo>
                    <a:pt x="19259" y="18234"/>
                    <a:pt x="19406" y="18192"/>
                    <a:pt x="19448" y="18192"/>
                  </a:cubicBezTo>
                  <a:cubicBezTo>
                    <a:pt x="19679" y="18128"/>
                    <a:pt x="19784" y="17918"/>
                    <a:pt x="19973" y="17813"/>
                  </a:cubicBezTo>
                  <a:cubicBezTo>
                    <a:pt x="20036" y="17771"/>
                    <a:pt x="20079" y="17687"/>
                    <a:pt x="20079" y="17624"/>
                  </a:cubicBezTo>
                  <a:cubicBezTo>
                    <a:pt x="20100" y="17519"/>
                    <a:pt x="20163" y="17477"/>
                    <a:pt x="20268" y="17477"/>
                  </a:cubicBezTo>
                  <a:cubicBezTo>
                    <a:pt x="20499" y="17203"/>
                    <a:pt x="20772" y="16951"/>
                    <a:pt x="21067" y="16741"/>
                  </a:cubicBezTo>
                  <a:cubicBezTo>
                    <a:pt x="21214" y="16615"/>
                    <a:pt x="21403" y="16552"/>
                    <a:pt x="21508" y="16362"/>
                  </a:cubicBezTo>
                  <a:cubicBezTo>
                    <a:pt x="21571" y="16236"/>
                    <a:pt x="21676" y="16173"/>
                    <a:pt x="21782" y="16131"/>
                  </a:cubicBezTo>
                  <a:cubicBezTo>
                    <a:pt x="21866" y="16110"/>
                    <a:pt x="21908" y="16089"/>
                    <a:pt x="21929" y="16005"/>
                  </a:cubicBezTo>
                  <a:lnTo>
                    <a:pt x="21887" y="15900"/>
                  </a:lnTo>
                  <a:cubicBezTo>
                    <a:pt x="21950" y="15900"/>
                    <a:pt x="21992" y="15879"/>
                    <a:pt x="22034" y="15858"/>
                  </a:cubicBezTo>
                  <a:cubicBezTo>
                    <a:pt x="22097" y="15837"/>
                    <a:pt x="22139" y="15795"/>
                    <a:pt x="22181" y="15753"/>
                  </a:cubicBezTo>
                  <a:cubicBezTo>
                    <a:pt x="22202" y="15648"/>
                    <a:pt x="22202" y="15669"/>
                    <a:pt x="22349" y="15563"/>
                  </a:cubicBezTo>
                  <a:cubicBezTo>
                    <a:pt x="22517" y="15416"/>
                    <a:pt x="22728" y="15311"/>
                    <a:pt x="22770" y="15059"/>
                  </a:cubicBezTo>
                  <a:cubicBezTo>
                    <a:pt x="22875" y="15017"/>
                    <a:pt x="22938" y="14975"/>
                    <a:pt x="23022" y="14912"/>
                  </a:cubicBezTo>
                  <a:cubicBezTo>
                    <a:pt x="23190" y="14786"/>
                    <a:pt x="23295" y="14575"/>
                    <a:pt x="23484" y="14470"/>
                  </a:cubicBezTo>
                  <a:cubicBezTo>
                    <a:pt x="23484" y="14467"/>
                    <a:pt x="23485" y="14464"/>
                    <a:pt x="23485" y="14461"/>
                  </a:cubicBezTo>
                  <a:lnTo>
                    <a:pt x="23485" y="14461"/>
                  </a:lnTo>
                  <a:cubicBezTo>
                    <a:pt x="23489" y="14499"/>
                    <a:pt x="23510" y="14533"/>
                    <a:pt x="23548" y="14533"/>
                  </a:cubicBezTo>
                  <a:lnTo>
                    <a:pt x="23737" y="14428"/>
                  </a:lnTo>
                  <a:cubicBezTo>
                    <a:pt x="23716" y="14323"/>
                    <a:pt x="23758" y="14197"/>
                    <a:pt x="23821" y="14092"/>
                  </a:cubicBezTo>
                  <a:cubicBezTo>
                    <a:pt x="23853" y="14110"/>
                    <a:pt x="23882" y="14117"/>
                    <a:pt x="23909" y="14117"/>
                  </a:cubicBezTo>
                  <a:cubicBezTo>
                    <a:pt x="24006" y="14117"/>
                    <a:pt x="24075" y="14024"/>
                    <a:pt x="24157" y="14008"/>
                  </a:cubicBezTo>
                  <a:lnTo>
                    <a:pt x="24094" y="13903"/>
                  </a:lnTo>
                  <a:cubicBezTo>
                    <a:pt x="24178" y="13734"/>
                    <a:pt x="24346" y="13692"/>
                    <a:pt x="24473" y="13587"/>
                  </a:cubicBezTo>
                  <a:cubicBezTo>
                    <a:pt x="24473" y="13566"/>
                    <a:pt x="24452" y="13566"/>
                    <a:pt x="24494" y="13545"/>
                  </a:cubicBezTo>
                  <a:cubicBezTo>
                    <a:pt x="24536" y="13545"/>
                    <a:pt x="24536" y="13566"/>
                    <a:pt x="24536" y="13587"/>
                  </a:cubicBezTo>
                  <a:cubicBezTo>
                    <a:pt x="24599" y="13587"/>
                    <a:pt x="24641" y="13524"/>
                    <a:pt x="24662" y="13461"/>
                  </a:cubicBezTo>
                  <a:lnTo>
                    <a:pt x="24620" y="13377"/>
                  </a:lnTo>
                  <a:lnTo>
                    <a:pt x="24935" y="13041"/>
                  </a:lnTo>
                  <a:cubicBezTo>
                    <a:pt x="24945" y="13038"/>
                    <a:pt x="24955" y="13037"/>
                    <a:pt x="24966" y="13037"/>
                  </a:cubicBezTo>
                  <a:cubicBezTo>
                    <a:pt x="25013" y="13037"/>
                    <a:pt x="25064" y="13058"/>
                    <a:pt x="25109" y="13058"/>
                  </a:cubicBezTo>
                  <a:cubicBezTo>
                    <a:pt x="25138" y="13058"/>
                    <a:pt x="25165" y="13049"/>
                    <a:pt x="25187" y="13020"/>
                  </a:cubicBezTo>
                  <a:cubicBezTo>
                    <a:pt x="25251" y="12935"/>
                    <a:pt x="25124" y="12893"/>
                    <a:pt x="25166" y="12830"/>
                  </a:cubicBezTo>
                  <a:cubicBezTo>
                    <a:pt x="25251" y="12767"/>
                    <a:pt x="25335" y="12704"/>
                    <a:pt x="25461" y="12641"/>
                  </a:cubicBezTo>
                  <a:cubicBezTo>
                    <a:pt x="25608" y="12557"/>
                    <a:pt x="25545" y="12389"/>
                    <a:pt x="25671" y="12305"/>
                  </a:cubicBezTo>
                  <a:cubicBezTo>
                    <a:pt x="25702" y="12335"/>
                    <a:pt x="25744" y="12355"/>
                    <a:pt x="25781" y="12355"/>
                  </a:cubicBezTo>
                  <a:cubicBezTo>
                    <a:pt x="25794" y="12355"/>
                    <a:pt x="25807" y="12352"/>
                    <a:pt x="25818" y="12347"/>
                  </a:cubicBezTo>
                  <a:lnTo>
                    <a:pt x="25881" y="12263"/>
                  </a:lnTo>
                  <a:cubicBezTo>
                    <a:pt x="25881" y="12221"/>
                    <a:pt x="25818" y="12200"/>
                    <a:pt x="25839" y="12158"/>
                  </a:cubicBezTo>
                  <a:lnTo>
                    <a:pt x="26197" y="11926"/>
                  </a:lnTo>
                  <a:cubicBezTo>
                    <a:pt x="26197" y="11905"/>
                    <a:pt x="26197" y="11884"/>
                    <a:pt x="26197" y="11863"/>
                  </a:cubicBezTo>
                  <a:cubicBezTo>
                    <a:pt x="26218" y="11758"/>
                    <a:pt x="26323" y="11758"/>
                    <a:pt x="26365" y="11716"/>
                  </a:cubicBezTo>
                  <a:cubicBezTo>
                    <a:pt x="26407" y="11653"/>
                    <a:pt x="26386" y="11548"/>
                    <a:pt x="26470" y="11506"/>
                  </a:cubicBezTo>
                  <a:cubicBezTo>
                    <a:pt x="26491" y="11485"/>
                    <a:pt x="26533" y="11443"/>
                    <a:pt x="26554" y="11443"/>
                  </a:cubicBezTo>
                  <a:cubicBezTo>
                    <a:pt x="26564" y="11444"/>
                    <a:pt x="26573" y="11445"/>
                    <a:pt x="26581" y="11445"/>
                  </a:cubicBezTo>
                  <a:cubicBezTo>
                    <a:pt x="26687" y="11445"/>
                    <a:pt x="26730" y="11334"/>
                    <a:pt x="26827" y="11296"/>
                  </a:cubicBezTo>
                  <a:cubicBezTo>
                    <a:pt x="26848" y="11296"/>
                    <a:pt x="26806" y="11274"/>
                    <a:pt x="26848" y="11274"/>
                  </a:cubicBezTo>
                  <a:cubicBezTo>
                    <a:pt x="26855" y="11268"/>
                    <a:pt x="26859" y="11266"/>
                    <a:pt x="26862" y="11266"/>
                  </a:cubicBezTo>
                  <a:cubicBezTo>
                    <a:pt x="26869" y="11266"/>
                    <a:pt x="26869" y="11281"/>
                    <a:pt x="26869" y="11296"/>
                  </a:cubicBezTo>
                  <a:cubicBezTo>
                    <a:pt x="26932" y="11296"/>
                    <a:pt x="26954" y="11253"/>
                    <a:pt x="26996" y="11211"/>
                  </a:cubicBezTo>
                  <a:cubicBezTo>
                    <a:pt x="26996" y="11169"/>
                    <a:pt x="26890" y="11127"/>
                    <a:pt x="26975" y="11085"/>
                  </a:cubicBezTo>
                  <a:cubicBezTo>
                    <a:pt x="26989" y="11085"/>
                    <a:pt x="27003" y="11095"/>
                    <a:pt x="27029" y="11095"/>
                  </a:cubicBezTo>
                  <a:cubicBezTo>
                    <a:pt x="27042" y="11095"/>
                    <a:pt x="27059" y="11092"/>
                    <a:pt x="27080" y="11085"/>
                  </a:cubicBezTo>
                  <a:cubicBezTo>
                    <a:pt x="27122" y="10959"/>
                    <a:pt x="27206" y="10875"/>
                    <a:pt x="27311" y="10812"/>
                  </a:cubicBezTo>
                  <a:cubicBezTo>
                    <a:pt x="27437" y="10749"/>
                    <a:pt x="27521" y="10602"/>
                    <a:pt x="27521" y="10476"/>
                  </a:cubicBezTo>
                  <a:cubicBezTo>
                    <a:pt x="27626" y="10434"/>
                    <a:pt x="27731" y="10349"/>
                    <a:pt x="27794" y="10265"/>
                  </a:cubicBezTo>
                  <a:lnTo>
                    <a:pt x="27752" y="10181"/>
                  </a:lnTo>
                  <a:cubicBezTo>
                    <a:pt x="28047" y="10076"/>
                    <a:pt x="28299" y="9824"/>
                    <a:pt x="28383" y="9508"/>
                  </a:cubicBezTo>
                  <a:cubicBezTo>
                    <a:pt x="28635" y="9466"/>
                    <a:pt x="28741" y="9214"/>
                    <a:pt x="28951" y="9151"/>
                  </a:cubicBezTo>
                  <a:lnTo>
                    <a:pt x="29056" y="9214"/>
                  </a:lnTo>
                  <a:cubicBezTo>
                    <a:pt x="29098" y="9088"/>
                    <a:pt x="29245" y="9109"/>
                    <a:pt x="29287" y="8962"/>
                  </a:cubicBezTo>
                  <a:lnTo>
                    <a:pt x="29182" y="8920"/>
                  </a:lnTo>
                  <a:lnTo>
                    <a:pt x="29603" y="8457"/>
                  </a:lnTo>
                  <a:cubicBezTo>
                    <a:pt x="29617" y="8457"/>
                    <a:pt x="29659" y="8476"/>
                    <a:pt x="29704" y="8476"/>
                  </a:cubicBezTo>
                  <a:cubicBezTo>
                    <a:pt x="29726" y="8476"/>
                    <a:pt x="29750" y="8471"/>
                    <a:pt x="29771" y="8457"/>
                  </a:cubicBezTo>
                  <a:cubicBezTo>
                    <a:pt x="29771" y="8268"/>
                    <a:pt x="30044" y="8289"/>
                    <a:pt x="30065" y="8121"/>
                  </a:cubicBezTo>
                  <a:cubicBezTo>
                    <a:pt x="30044" y="8079"/>
                    <a:pt x="29981" y="8121"/>
                    <a:pt x="29981" y="8058"/>
                  </a:cubicBezTo>
                  <a:lnTo>
                    <a:pt x="30191" y="7953"/>
                  </a:lnTo>
                  <a:cubicBezTo>
                    <a:pt x="30212" y="7826"/>
                    <a:pt x="30275" y="7721"/>
                    <a:pt x="30401" y="7658"/>
                  </a:cubicBezTo>
                  <a:lnTo>
                    <a:pt x="30486" y="7721"/>
                  </a:lnTo>
                  <a:cubicBezTo>
                    <a:pt x="30633" y="7553"/>
                    <a:pt x="30969" y="7553"/>
                    <a:pt x="30969" y="7238"/>
                  </a:cubicBezTo>
                  <a:lnTo>
                    <a:pt x="31158" y="7112"/>
                  </a:lnTo>
                  <a:cubicBezTo>
                    <a:pt x="31221" y="7049"/>
                    <a:pt x="31179" y="6964"/>
                    <a:pt x="31242" y="6901"/>
                  </a:cubicBezTo>
                  <a:cubicBezTo>
                    <a:pt x="31352" y="6823"/>
                    <a:pt x="31472" y="6780"/>
                    <a:pt x="31596" y="6780"/>
                  </a:cubicBezTo>
                  <a:cubicBezTo>
                    <a:pt x="31639" y="6780"/>
                    <a:pt x="31683" y="6785"/>
                    <a:pt x="31726" y="6796"/>
                  </a:cubicBezTo>
                  <a:cubicBezTo>
                    <a:pt x="31747" y="6733"/>
                    <a:pt x="31852" y="6670"/>
                    <a:pt x="31768" y="6586"/>
                  </a:cubicBezTo>
                  <a:cubicBezTo>
                    <a:pt x="31852" y="6502"/>
                    <a:pt x="31957" y="6439"/>
                    <a:pt x="31978" y="6313"/>
                  </a:cubicBezTo>
                  <a:cubicBezTo>
                    <a:pt x="32104" y="6313"/>
                    <a:pt x="32210" y="6250"/>
                    <a:pt x="32294" y="6145"/>
                  </a:cubicBezTo>
                  <a:cubicBezTo>
                    <a:pt x="32441" y="6039"/>
                    <a:pt x="32567" y="5892"/>
                    <a:pt x="32693" y="5766"/>
                  </a:cubicBezTo>
                  <a:lnTo>
                    <a:pt x="32756" y="5766"/>
                  </a:lnTo>
                  <a:cubicBezTo>
                    <a:pt x="32945" y="5598"/>
                    <a:pt x="33114" y="5451"/>
                    <a:pt x="33282" y="5283"/>
                  </a:cubicBezTo>
                  <a:cubicBezTo>
                    <a:pt x="33290" y="5279"/>
                    <a:pt x="33298" y="5277"/>
                    <a:pt x="33306" y="5277"/>
                  </a:cubicBezTo>
                  <a:cubicBezTo>
                    <a:pt x="33340" y="5277"/>
                    <a:pt x="33374" y="5308"/>
                    <a:pt x="33408" y="5325"/>
                  </a:cubicBezTo>
                  <a:cubicBezTo>
                    <a:pt x="33461" y="5237"/>
                    <a:pt x="33542" y="5193"/>
                    <a:pt x="33641" y="5193"/>
                  </a:cubicBezTo>
                  <a:cubicBezTo>
                    <a:pt x="33661" y="5193"/>
                    <a:pt x="33681" y="5195"/>
                    <a:pt x="33702" y="5198"/>
                  </a:cubicBezTo>
                  <a:cubicBezTo>
                    <a:pt x="33765" y="5156"/>
                    <a:pt x="33828" y="5093"/>
                    <a:pt x="33871" y="5009"/>
                  </a:cubicBezTo>
                  <a:lnTo>
                    <a:pt x="33744" y="5009"/>
                  </a:lnTo>
                  <a:cubicBezTo>
                    <a:pt x="33728" y="5025"/>
                    <a:pt x="33712" y="5065"/>
                    <a:pt x="33706" y="5065"/>
                  </a:cubicBezTo>
                  <a:cubicBezTo>
                    <a:pt x="33704" y="5065"/>
                    <a:pt x="33702" y="5061"/>
                    <a:pt x="33702" y="5051"/>
                  </a:cubicBezTo>
                  <a:cubicBezTo>
                    <a:pt x="33681" y="5009"/>
                    <a:pt x="33723" y="5009"/>
                    <a:pt x="33744" y="5009"/>
                  </a:cubicBezTo>
                  <a:cubicBezTo>
                    <a:pt x="33744" y="4988"/>
                    <a:pt x="33765" y="4946"/>
                    <a:pt x="33807" y="4925"/>
                  </a:cubicBezTo>
                  <a:cubicBezTo>
                    <a:pt x="33955" y="4820"/>
                    <a:pt x="34102" y="4715"/>
                    <a:pt x="34249" y="4610"/>
                  </a:cubicBezTo>
                  <a:cubicBezTo>
                    <a:pt x="34459" y="4484"/>
                    <a:pt x="34585" y="4252"/>
                    <a:pt x="34775" y="4105"/>
                  </a:cubicBezTo>
                  <a:cubicBezTo>
                    <a:pt x="34922" y="4000"/>
                    <a:pt x="35111" y="3958"/>
                    <a:pt x="35195" y="3790"/>
                  </a:cubicBezTo>
                  <a:lnTo>
                    <a:pt x="35237" y="3895"/>
                  </a:lnTo>
                  <a:cubicBezTo>
                    <a:pt x="35405" y="3853"/>
                    <a:pt x="35531" y="3727"/>
                    <a:pt x="35573" y="3580"/>
                  </a:cubicBezTo>
                  <a:cubicBezTo>
                    <a:pt x="35679" y="3495"/>
                    <a:pt x="35826" y="3495"/>
                    <a:pt x="35889" y="3390"/>
                  </a:cubicBezTo>
                  <a:lnTo>
                    <a:pt x="35868" y="3306"/>
                  </a:lnTo>
                  <a:cubicBezTo>
                    <a:pt x="35948" y="3242"/>
                    <a:pt x="36053" y="3215"/>
                    <a:pt x="36164" y="3215"/>
                  </a:cubicBezTo>
                  <a:cubicBezTo>
                    <a:pt x="36198" y="3215"/>
                    <a:pt x="36233" y="3217"/>
                    <a:pt x="36267" y="3222"/>
                  </a:cubicBezTo>
                  <a:cubicBezTo>
                    <a:pt x="36351" y="3117"/>
                    <a:pt x="36478" y="3033"/>
                    <a:pt x="36478" y="2886"/>
                  </a:cubicBezTo>
                  <a:cubicBezTo>
                    <a:pt x="36604" y="2802"/>
                    <a:pt x="36751" y="2802"/>
                    <a:pt x="36835" y="2718"/>
                  </a:cubicBezTo>
                  <a:cubicBezTo>
                    <a:pt x="36898" y="2633"/>
                    <a:pt x="37045" y="2633"/>
                    <a:pt x="37150" y="2591"/>
                  </a:cubicBezTo>
                  <a:cubicBezTo>
                    <a:pt x="37108" y="2528"/>
                    <a:pt x="37087" y="2507"/>
                    <a:pt x="37087" y="2465"/>
                  </a:cubicBezTo>
                  <a:cubicBezTo>
                    <a:pt x="37157" y="2396"/>
                    <a:pt x="37255" y="2355"/>
                    <a:pt x="37347" y="2355"/>
                  </a:cubicBezTo>
                  <a:cubicBezTo>
                    <a:pt x="37366" y="2355"/>
                    <a:pt x="37385" y="2357"/>
                    <a:pt x="37403" y="2360"/>
                  </a:cubicBezTo>
                  <a:cubicBezTo>
                    <a:pt x="37424" y="2360"/>
                    <a:pt x="37445" y="2381"/>
                    <a:pt x="37445" y="2423"/>
                  </a:cubicBezTo>
                  <a:cubicBezTo>
                    <a:pt x="37508" y="2423"/>
                    <a:pt x="37571" y="2402"/>
                    <a:pt x="37613" y="2360"/>
                  </a:cubicBezTo>
                  <a:cubicBezTo>
                    <a:pt x="37676" y="2276"/>
                    <a:pt x="37739" y="2213"/>
                    <a:pt x="37823" y="2171"/>
                  </a:cubicBezTo>
                  <a:cubicBezTo>
                    <a:pt x="37844" y="2129"/>
                    <a:pt x="37865" y="2087"/>
                    <a:pt x="37886" y="2087"/>
                  </a:cubicBezTo>
                  <a:cubicBezTo>
                    <a:pt x="38033" y="2024"/>
                    <a:pt x="38159" y="1961"/>
                    <a:pt x="38286" y="1877"/>
                  </a:cubicBezTo>
                  <a:cubicBezTo>
                    <a:pt x="38385" y="1913"/>
                    <a:pt x="38450" y="1933"/>
                    <a:pt x="38499" y="1933"/>
                  </a:cubicBezTo>
                  <a:cubicBezTo>
                    <a:pt x="38565" y="1933"/>
                    <a:pt x="38604" y="1897"/>
                    <a:pt x="38664" y="1814"/>
                  </a:cubicBezTo>
                  <a:cubicBezTo>
                    <a:pt x="38643" y="1771"/>
                    <a:pt x="38580" y="1814"/>
                    <a:pt x="38580" y="1750"/>
                  </a:cubicBezTo>
                  <a:cubicBezTo>
                    <a:pt x="38671" y="1677"/>
                    <a:pt x="38778" y="1620"/>
                    <a:pt x="38888" y="1620"/>
                  </a:cubicBezTo>
                  <a:cubicBezTo>
                    <a:pt x="38904" y="1620"/>
                    <a:pt x="38921" y="1622"/>
                    <a:pt x="38937" y="1624"/>
                  </a:cubicBezTo>
                  <a:cubicBezTo>
                    <a:pt x="38965" y="1559"/>
                    <a:pt x="39010" y="1548"/>
                    <a:pt x="39058" y="1548"/>
                  </a:cubicBezTo>
                  <a:cubicBezTo>
                    <a:pt x="39084" y="1548"/>
                    <a:pt x="39112" y="1551"/>
                    <a:pt x="39139" y="1551"/>
                  </a:cubicBezTo>
                  <a:cubicBezTo>
                    <a:pt x="39173" y="1551"/>
                    <a:pt x="39206" y="1545"/>
                    <a:pt x="39232" y="1519"/>
                  </a:cubicBezTo>
                  <a:cubicBezTo>
                    <a:pt x="39379" y="1351"/>
                    <a:pt x="39589" y="1267"/>
                    <a:pt x="39799" y="1246"/>
                  </a:cubicBezTo>
                  <a:cubicBezTo>
                    <a:pt x="39883" y="1162"/>
                    <a:pt x="39989" y="1120"/>
                    <a:pt x="40094" y="1120"/>
                  </a:cubicBezTo>
                  <a:cubicBezTo>
                    <a:pt x="40388" y="1057"/>
                    <a:pt x="40682" y="1057"/>
                    <a:pt x="40914" y="825"/>
                  </a:cubicBezTo>
                  <a:cubicBezTo>
                    <a:pt x="40935" y="783"/>
                    <a:pt x="40893" y="720"/>
                    <a:pt x="40956" y="699"/>
                  </a:cubicBezTo>
                  <a:cubicBezTo>
                    <a:pt x="40987" y="699"/>
                    <a:pt x="41024" y="694"/>
                    <a:pt x="41061" y="694"/>
                  </a:cubicBezTo>
                  <a:cubicBezTo>
                    <a:pt x="41098" y="694"/>
                    <a:pt x="41134" y="699"/>
                    <a:pt x="41166" y="720"/>
                  </a:cubicBezTo>
                  <a:cubicBezTo>
                    <a:pt x="41212" y="755"/>
                    <a:pt x="41259" y="771"/>
                    <a:pt x="41305" y="771"/>
                  </a:cubicBezTo>
                  <a:cubicBezTo>
                    <a:pt x="41343" y="771"/>
                    <a:pt x="41380" y="760"/>
                    <a:pt x="41418" y="741"/>
                  </a:cubicBezTo>
                  <a:cubicBezTo>
                    <a:pt x="41513" y="699"/>
                    <a:pt x="41613" y="678"/>
                    <a:pt x="41713" y="678"/>
                  </a:cubicBezTo>
                  <a:cubicBezTo>
                    <a:pt x="41812" y="678"/>
                    <a:pt x="41912" y="699"/>
                    <a:pt x="42007" y="741"/>
                  </a:cubicBezTo>
                  <a:cubicBezTo>
                    <a:pt x="42031" y="757"/>
                    <a:pt x="42058" y="764"/>
                    <a:pt x="42086" y="764"/>
                  </a:cubicBezTo>
                  <a:cubicBezTo>
                    <a:pt x="42131" y="764"/>
                    <a:pt x="42178" y="746"/>
                    <a:pt x="42217" y="720"/>
                  </a:cubicBezTo>
                  <a:cubicBezTo>
                    <a:pt x="42238" y="657"/>
                    <a:pt x="42175" y="636"/>
                    <a:pt x="42175" y="573"/>
                  </a:cubicBezTo>
                  <a:lnTo>
                    <a:pt x="42301" y="573"/>
                  </a:lnTo>
                  <a:cubicBezTo>
                    <a:pt x="42343" y="636"/>
                    <a:pt x="42343" y="720"/>
                    <a:pt x="42448" y="741"/>
                  </a:cubicBezTo>
                  <a:cubicBezTo>
                    <a:pt x="42659" y="594"/>
                    <a:pt x="42911" y="657"/>
                    <a:pt x="43142" y="573"/>
                  </a:cubicBezTo>
                  <a:cubicBezTo>
                    <a:pt x="43170" y="566"/>
                    <a:pt x="43198" y="563"/>
                    <a:pt x="43226" y="563"/>
                  </a:cubicBezTo>
                  <a:cubicBezTo>
                    <a:pt x="43367" y="563"/>
                    <a:pt x="43510" y="636"/>
                    <a:pt x="43668" y="636"/>
                  </a:cubicBezTo>
                  <a:cubicBezTo>
                    <a:pt x="43563" y="720"/>
                    <a:pt x="43458" y="657"/>
                    <a:pt x="43395" y="720"/>
                  </a:cubicBezTo>
                  <a:cubicBezTo>
                    <a:pt x="43416" y="762"/>
                    <a:pt x="43458" y="804"/>
                    <a:pt x="43500" y="825"/>
                  </a:cubicBezTo>
                  <a:cubicBezTo>
                    <a:pt x="43539" y="830"/>
                    <a:pt x="43578" y="833"/>
                    <a:pt x="43615" y="833"/>
                  </a:cubicBezTo>
                  <a:cubicBezTo>
                    <a:pt x="43736" y="833"/>
                    <a:pt x="43845" y="806"/>
                    <a:pt x="43941" y="741"/>
                  </a:cubicBezTo>
                  <a:cubicBezTo>
                    <a:pt x="44046" y="867"/>
                    <a:pt x="44172" y="952"/>
                    <a:pt x="44299" y="1015"/>
                  </a:cubicBezTo>
                  <a:cubicBezTo>
                    <a:pt x="44698" y="1120"/>
                    <a:pt x="44698" y="1120"/>
                    <a:pt x="44908" y="1372"/>
                  </a:cubicBezTo>
                  <a:cubicBezTo>
                    <a:pt x="44929" y="1393"/>
                    <a:pt x="44955" y="1398"/>
                    <a:pt x="44982" y="1398"/>
                  </a:cubicBezTo>
                  <a:cubicBezTo>
                    <a:pt x="45004" y="1398"/>
                    <a:pt x="45027" y="1395"/>
                    <a:pt x="45049" y="1395"/>
                  </a:cubicBezTo>
                  <a:cubicBezTo>
                    <a:pt x="45082" y="1395"/>
                    <a:pt x="45114" y="1401"/>
                    <a:pt x="45140" y="1435"/>
                  </a:cubicBezTo>
                  <a:cubicBezTo>
                    <a:pt x="45266" y="1645"/>
                    <a:pt x="45434" y="1814"/>
                    <a:pt x="45623" y="1961"/>
                  </a:cubicBezTo>
                  <a:cubicBezTo>
                    <a:pt x="45686" y="1982"/>
                    <a:pt x="45707" y="2045"/>
                    <a:pt x="45749" y="2087"/>
                  </a:cubicBezTo>
                  <a:cubicBezTo>
                    <a:pt x="45981" y="2297"/>
                    <a:pt x="46065" y="2612"/>
                    <a:pt x="46296" y="2781"/>
                  </a:cubicBezTo>
                  <a:cubicBezTo>
                    <a:pt x="46317" y="2844"/>
                    <a:pt x="46275" y="2886"/>
                    <a:pt x="46233" y="2928"/>
                  </a:cubicBezTo>
                  <a:cubicBezTo>
                    <a:pt x="46338" y="2991"/>
                    <a:pt x="46443" y="3054"/>
                    <a:pt x="46506" y="3159"/>
                  </a:cubicBezTo>
                  <a:cubicBezTo>
                    <a:pt x="46590" y="3243"/>
                    <a:pt x="46653" y="3348"/>
                    <a:pt x="46716" y="3453"/>
                  </a:cubicBezTo>
                  <a:cubicBezTo>
                    <a:pt x="46737" y="3495"/>
                    <a:pt x="46758" y="3538"/>
                    <a:pt x="46695" y="3559"/>
                  </a:cubicBezTo>
                  <a:cubicBezTo>
                    <a:pt x="46779" y="3706"/>
                    <a:pt x="46864" y="3853"/>
                    <a:pt x="46990" y="3979"/>
                  </a:cubicBezTo>
                  <a:cubicBezTo>
                    <a:pt x="46990" y="4021"/>
                    <a:pt x="46969" y="4063"/>
                    <a:pt x="46927" y="4063"/>
                  </a:cubicBezTo>
                  <a:cubicBezTo>
                    <a:pt x="46948" y="4231"/>
                    <a:pt x="47053" y="4400"/>
                    <a:pt x="47200" y="4526"/>
                  </a:cubicBezTo>
                  <a:cubicBezTo>
                    <a:pt x="47116" y="4694"/>
                    <a:pt x="47263" y="4841"/>
                    <a:pt x="47326" y="4967"/>
                  </a:cubicBezTo>
                  <a:cubicBezTo>
                    <a:pt x="47368" y="5093"/>
                    <a:pt x="47368" y="5283"/>
                    <a:pt x="47536" y="5346"/>
                  </a:cubicBezTo>
                  <a:lnTo>
                    <a:pt x="47599" y="5304"/>
                  </a:lnTo>
                  <a:cubicBezTo>
                    <a:pt x="47608" y="5299"/>
                    <a:pt x="47612" y="5298"/>
                    <a:pt x="47614" y="5298"/>
                  </a:cubicBezTo>
                  <a:lnTo>
                    <a:pt x="47614" y="5298"/>
                  </a:lnTo>
                  <a:cubicBezTo>
                    <a:pt x="47621" y="5298"/>
                    <a:pt x="47591" y="5325"/>
                    <a:pt x="47641" y="5325"/>
                  </a:cubicBezTo>
                  <a:cubicBezTo>
                    <a:pt x="47515" y="5514"/>
                    <a:pt x="47536" y="5745"/>
                    <a:pt x="47684" y="5913"/>
                  </a:cubicBezTo>
                  <a:cubicBezTo>
                    <a:pt x="47599" y="6081"/>
                    <a:pt x="47599" y="6081"/>
                    <a:pt x="47641" y="6145"/>
                  </a:cubicBezTo>
                  <a:lnTo>
                    <a:pt x="47726" y="6102"/>
                  </a:lnTo>
                  <a:cubicBezTo>
                    <a:pt x="47747" y="6229"/>
                    <a:pt x="47873" y="6292"/>
                    <a:pt x="47957" y="6418"/>
                  </a:cubicBezTo>
                  <a:cubicBezTo>
                    <a:pt x="47831" y="6544"/>
                    <a:pt x="48062" y="6670"/>
                    <a:pt x="47978" y="6838"/>
                  </a:cubicBezTo>
                  <a:lnTo>
                    <a:pt x="47915" y="6712"/>
                  </a:lnTo>
                  <a:lnTo>
                    <a:pt x="47915" y="6712"/>
                  </a:lnTo>
                  <a:cubicBezTo>
                    <a:pt x="47873" y="6901"/>
                    <a:pt x="47873" y="6901"/>
                    <a:pt x="48125" y="7196"/>
                  </a:cubicBezTo>
                  <a:cubicBezTo>
                    <a:pt x="48125" y="7427"/>
                    <a:pt x="48188" y="7637"/>
                    <a:pt x="48293" y="7848"/>
                  </a:cubicBezTo>
                  <a:lnTo>
                    <a:pt x="48230" y="7953"/>
                  </a:lnTo>
                  <a:lnTo>
                    <a:pt x="48398" y="8142"/>
                  </a:lnTo>
                  <a:cubicBezTo>
                    <a:pt x="48335" y="8310"/>
                    <a:pt x="48482" y="8436"/>
                    <a:pt x="48461" y="8604"/>
                  </a:cubicBezTo>
                  <a:cubicBezTo>
                    <a:pt x="48609" y="8710"/>
                    <a:pt x="48630" y="8836"/>
                    <a:pt x="48630" y="9004"/>
                  </a:cubicBezTo>
                  <a:cubicBezTo>
                    <a:pt x="48585" y="8974"/>
                    <a:pt x="48561" y="8944"/>
                    <a:pt x="48529" y="8944"/>
                  </a:cubicBezTo>
                  <a:cubicBezTo>
                    <a:pt x="48516" y="8944"/>
                    <a:pt x="48501" y="8949"/>
                    <a:pt x="48482" y="8962"/>
                  </a:cubicBezTo>
                  <a:lnTo>
                    <a:pt x="48588" y="9319"/>
                  </a:lnTo>
                  <a:lnTo>
                    <a:pt x="48672" y="9277"/>
                  </a:lnTo>
                  <a:cubicBezTo>
                    <a:pt x="48714" y="9487"/>
                    <a:pt x="48798" y="9677"/>
                    <a:pt x="48882" y="9866"/>
                  </a:cubicBezTo>
                  <a:cubicBezTo>
                    <a:pt x="48882" y="9885"/>
                    <a:pt x="48882" y="9936"/>
                    <a:pt x="48882" y="9992"/>
                  </a:cubicBezTo>
                  <a:lnTo>
                    <a:pt x="48756" y="9950"/>
                  </a:lnTo>
                  <a:lnTo>
                    <a:pt x="48756" y="9950"/>
                  </a:lnTo>
                  <a:cubicBezTo>
                    <a:pt x="48756" y="10139"/>
                    <a:pt x="48861" y="10286"/>
                    <a:pt x="48819" y="10476"/>
                  </a:cubicBezTo>
                  <a:cubicBezTo>
                    <a:pt x="48903" y="10518"/>
                    <a:pt x="48966" y="10602"/>
                    <a:pt x="49008" y="10686"/>
                  </a:cubicBezTo>
                  <a:cubicBezTo>
                    <a:pt x="49092" y="10980"/>
                    <a:pt x="49134" y="11274"/>
                    <a:pt x="49113" y="11569"/>
                  </a:cubicBezTo>
                  <a:cubicBezTo>
                    <a:pt x="49147" y="11603"/>
                    <a:pt x="49181" y="11664"/>
                    <a:pt x="49215" y="11664"/>
                  </a:cubicBezTo>
                  <a:cubicBezTo>
                    <a:pt x="49223" y="11664"/>
                    <a:pt x="49231" y="11661"/>
                    <a:pt x="49239" y="11653"/>
                  </a:cubicBezTo>
                  <a:cubicBezTo>
                    <a:pt x="49260" y="11632"/>
                    <a:pt x="49239" y="11590"/>
                    <a:pt x="49302" y="11569"/>
                  </a:cubicBezTo>
                  <a:lnTo>
                    <a:pt x="49302" y="11569"/>
                  </a:lnTo>
                  <a:cubicBezTo>
                    <a:pt x="49281" y="11842"/>
                    <a:pt x="49323" y="12115"/>
                    <a:pt x="49429" y="12347"/>
                  </a:cubicBezTo>
                  <a:cubicBezTo>
                    <a:pt x="49385" y="12332"/>
                    <a:pt x="49362" y="12308"/>
                    <a:pt x="49337" y="12308"/>
                  </a:cubicBezTo>
                  <a:cubicBezTo>
                    <a:pt x="49326" y="12308"/>
                    <a:pt x="49315" y="12313"/>
                    <a:pt x="49302" y="12326"/>
                  </a:cubicBezTo>
                  <a:lnTo>
                    <a:pt x="49302" y="12389"/>
                  </a:lnTo>
                  <a:cubicBezTo>
                    <a:pt x="49450" y="12494"/>
                    <a:pt x="49534" y="12641"/>
                    <a:pt x="49555" y="12809"/>
                  </a:cubicBezTo>
                  <a:cubicBezTo>
                    <a:pt x="49576" y="13020"/>
                    <a:pt x="49618" y="13209"/>
                    <a:pt x="49660" y="13419"/>
                  </a:cubicBezTo>
                  <a:cubicBezTo>
                    <a:pt x="49681" y="13440"/>
                    <a:pt x="49660" y="13482"/>
                    <a:pt x="49618" y="13482"/>
                  </a:cubicBezTo>
                  <a:cubicBezTo>
                    <a:pt x="49618" y="13545"/>
                    <a:pt x="49681" y="13524"/>
                    <a:pt x="49744" y="13566"/>
                  </a:cubicBezTo>
                  <a:cubicBezTo>
                    <a:pt x="49744" y="13692"/>
                    <a:pt x="49723" y="13860"/>
                    <a:pt x="49849" y="13966"/>
                  </a:cubicBezTo>
                  <a:cubicBezTo>
                    <a:pt x="49859" y="13970"/>
                    <a:pt x="49868" y="13972"/>
                    <a:pt x="49877" y="13972"/>
                  </a:cubicBezTo>
                  <a:cubicBezTo>
                    <a:pt x="49894" y="13972"/>
                    <a:pt x="49910" y="13967"/>
                    <a:pt x="49923" y="13967"/>
                  </a:cubicBezTo>
                  <a:cubicBezTo>
                    <a:pt x="49936" y="13967"/>
                    <a:pt x="49946" y="13971"/>
                    <a:pt x="49954" y="13987"/>
                  </a:cubicBezTo>
                  <a:cubicBezTo>
                    <a:pt x="50038" y="14218"/>
                    <a:pt x="50080" y="14449"/>
                    <a:pt x="50059" y="14680"/>
                  </a:cubicBezTo>
                  <a:cubicBezTo>
                    <a:pt x="50164" y="14786"/>
                    <a:pt x="50248" y="14933"/>
                    <a:pt x="50270" y="15080"/>
                  </a:cubicBezTo>
                  <a:lnTo>
                    <a:pt x="50354" y="15017"/>
                  </a:lnTo>
                  <a:lnTo>
                    <a:pt x="50354" y="15332"/>
                  </a:lnTo>
                  <a:cubicBezTo>
                    <a:pt x="50354" y="15479"/>
                    <a:pt x="50396" y="15606"/>
                    <a:pt x="50480" y="15732"/>
                  </a:cubicBezTo>
                  <a:cubicBezTo>
                    <a:pt x="50501" y="15774"/>
                    <a:pt x="50522" y="15837"/>
                    <a:pt x="50543" y="15879"/>
                  </a:cubicBezTo>
                  <a:cubicBezTo>
                    <a:pt x="50774" y="16257"/>
                    <a:pt x="50774" y="16741"/>
                    <a:pt x="51068" y="17035"/>
                  </a:cubicBezTo>
                  <a:cubicBezTo>
                    <a:pt x="51110" y="17182"/>
                    <a:pt x="51005" y="17203"/>
                    <a:pt x="51047" y="17308"/>
                  </a:cubicBezTo>
                  <a:cubicBezTo>
                    <a:pt x="51089" y="17393"/>
                    <a:pt x="51237" y="17372"/>
                    <a:pt x="51258" y="17477"/>
                  </a:cubicBezTo>
                  <a:lnTo>
                    <a:pt x="51153" y="17603"/>
                  </a:lnTo>
                  <a:lnTo>
                    <a:pt x="51237" y="17750"/>
                  </a:lnTo>
                  <a:cubicBezTo>
                    <a:pt x="51342" y="17771"/>
                    <a:pt x="51426" y="17834"/>
                    <a:pt x="51510" y="17876"/>
                  </a:cubicBezTo>
                  <a:cubicBezTo>
                    <a:pt x="51552" y="18086"/>
                    <a:pt x="51636" y="18255"/>
                    <a:pt x="51762" y="18402"/>
                  </a:cubicBezTo>
                  <a:cubicBezTo>
                    <a:pt x="51720" y="18570"/>
                    <a:pt x="51720" y="18570"/>
                    <a:pt x="51846" y="18696"/>
                  </a:cubicBezTo>
                  <a:cubicBezTo>
                    <a:pt x="51846" y="18654"/>
                    <a:pt x="51825" y="18612"/>
                    <a:pt x="51888" y="18570"/>
                  </a:cubicBezTo>
                  <a:lnTo>
                    <a:pt x="52099" y="18885"/>
                  </a:lnTo>
                  <a:cubicBezTo>
                    <a:pt x="52057" y="18948"/>
                    <a:pt x="52015" y="18969"/>
                    <a:pt x="52036" y="19032"/>
                  </a:cubicBezTo>
                  <a:cubicBezTo>
                    <a:pt x="52225" y="19159"/>
                    <a:pt x="52456" y="19201"/>
                    <a:pt x="52540" y="19474"/>
                  </a:cubicBezTo>
                  <a:cubicBezTo>
                    <a:pt x="52540" y="19474"/>
                    <a:pt x="52561" y="19495"/>
                    <a:pt x="52582" y="19495"/>
                  </a:cubicBezTo>
                  <a:cubicBezTo>
                    <a:pt x="52708" y="19558"/>
                    <a:pt x="52792" y="19684"/>
                    <a:pt x="52898" y="19768"/>
                  </a:cubicBezTo>
                  <a:cubicBezTo>
                    <a:pt x="52898" y="19852"/>
                    <a:pt x="52877" y="19916"/>
                    <a:pt x="52919" y="19979"/>
                  </a:cubicBezTo>
                  <a:lnTo>
                    <a:pt x="53276" y="20231"/>
                  </a:lnTo>
                  <a:cubicBezTo>
                    <a:pt x="53265" y="20258"/>
                    <a:pt x="53251" y="20267"/>
                    <a:pt x="53237" y="20267"/>
                  </a:cubicBezTo>
                  <a:cubicBezTo>
                    <a:pt x="53210" y="20267"/>
                    <a:pt x="53182" y="20237"/>
                    <a:pt x="53165" y="20237"/>
                  </a:cubicBezTo>
                  <a:cubicBezTo>
                    <a:pt x="53156" y="20237"/>
                    <a:pt x="53150" y="20246"/>
                    <a:pt x="53150" y="20273"/>
                  </a:cubicBezTo>
                  <a:cubicBezTo>
                    <a:pt x="53129" y="20378"/>
                    <a:pt x="53234" y="20399"/>
                    <a:pt x="53297" y="20462"/>
                  </a:cubicBezTo>
                  <a:lnTo>
                    <a:pt x="53402" y="20420"/>
                  </a:lnTo>
                  <a:lnTo>
                    <a:pt x="53928" y="20904"/>
                  </a:lnTo>
                  <a:lnTo>
                    <a:pt x="53991" y="20862"/>
                  </a:lnTo>
                  <a:cubicBezTo>
                    <a:pt x="54033" y="20862"/>
                    <a:pt x="54012" y="20925"/>
                    <a:pt x="54033" y="20946"/>
                  </a:cubicBezTo>
                  <a:cubicBezTo>
                    <a:pt x="54075" y="20988"/>
                    <a:pt x="54138" y="20967"/>
                    <a:pt x="54138" y="21030"/>
                  </a:cubicBezTo>
                  <a:cubicBezTo>
                    <a:pt x="54159" y="21040"/>
                    <a:pt x="54180" y="21040"/>
                    <a:pt x="54201" y="21040"/>
                  </a:cubicBezTo>
                  <a:cubicBezTo>
                    <a:pt x="54222" y="21040"/>
                    <a:pt x="54243" y="21040"/>
                    <a:pt x="54264" y="21051"/>
                  </a:cubicBezTo>
                  <a:lnTo>
                    <a:pt x="54201" y="21135"/>
                  </a:lnTo>
                  <a:cubicBezTo>
                    <a:pt x="54285" y="21198"/>
                    <a:pt x="54348" y="21282"/>
                    <a:pt x="54432" y="21303"/>
                  </a:cubicBezTo>
                  <a:lnTo>
                    <a:pt x="54390" y="21366"/>
                  </a:lnTo>
                  <a:cubicBezTo>
                    <a:pt x="54432" y="21429"/>
                    <a:pt x="54453" y="21471"/>
                    <a:pt x="54537" y="21471"/>
                  </a:cubicBezTo>
                  <a:cubicBezTo>
                    <a:pt x="54558" y="21471"/>
                    <a:pt x="54580" y="21429"/>
                    <a:pt x="54580" y="21408"/>
                  </a:cubicBezTo>
                  <a:cubicBezTo>
                    <a:pt x="54558" y="21408"/>
                    <a:pt x="54495" y="21366"/>
                    <a:pt x="54537" y="21366"/>
                  </a:cubicBezTo>
                  <a:cubicBezTo>
                    <a:pt x="54580" y="21366"/>
                    <a:pt x="54558" y="21408"/>
                    <a:pt x="54580" y="21408"/>
                  </a:cubicBezTo>
                  <a:cubicBezTo>
                    <a:pt x="54594" y="21408"/>
                    <a:pt x="54626" y="21399"/>
                    <a:pt x="54646" y="21399"/>
                  </a:cubicBezTo>
                  <a:cubicBezTo>
                    <a:pt x="54657" y="21399"/>
                    <a:pt x="54664" y="21401"/>
                    <a:pt x="54664" y="21408"/>
                  </a:cubicBezTo>
                  <a:cubicBezTo>
                    <a:pt x="54727" y="21576"/>
                    <a:pt x="54916" y="21661"/>
                    <a:pt x="54979" y="21829"/>
                  </a:cubicBezTo>
                  <a:lnTo>
                    <a:pt x="55063" y="21682"/>
                  </a:lnTo>
                  <a:cubicBezTo>
                    <a:pt x="55189" y="21892"/>
                    <a:pt x="55336" y="22081"/>
                    <a:pt x="55505" y="22270"/>
                  </a:cubicBezTo>
                  <a:cubicBezTo>
                    <a:pt x="55516" y="22266"/>
                    <a:pt x="55528" y="22265"/>
                    <a:pt x="55539" y="22265"/>
                  </a:cubicBezTo>
                  <a:cubicBezTo>
                    <a:pt x="55590" y="22265"/>
                    <a:pt x="55638" y="22299"/>
                    <a:pt x="55673" y="22333"/>
                  </a:cubicBezTo>
                  <a:cubicBezTo>
                    <a:pt x="55736" y="22396"/>
                    <a:pt x="55778" y="22480"/>
                    <a:pt x="55883" y="22502"/>
                  </a:cubicBezTo>
                  <a:cubicBezTo>
                    <a:pt x="55883" y="22486"/>
                    <a:pt x="55907" y="22445"/>
                    <a:pt x="55919" y="22445"/>
                  </a:cubicBezTo>
                  <a:cubicBezTo>
                    <a:pt x="55923" y="22445"/>
                    <a:pt x="55925" y="22449"/>
                    <a:pt x="55925" y="22459"/>
                  </a:cubicBezTo>
                  <a:cubicBezTo>
                    <a:pt x="55925" y="22502"/>
                    <a:pt x="55904" y="22502"/>
                    <a:pt x="55883" y="22502"/>
                  </a:cubicBezTo>
                  <a:cubicBezTo>
                    <a:pt x="55883" y="22586"/>
                    <a:pt x="55946" y="22565"/>
                    <a:pt x="55988" y="22586"/>
                  </a:cubicBezTo>
                  <a:cubicBezTo>
                    <a:pt x="56114" y="22628"/>
                    <a:pt x="56304" y="22586"/>
                    <a:pt x="56367" y="22754"/>
                  </a:cubicBezTo>
                  <a:cubicBezTo>
                    <a:pt x="56379" y="22752"/>
                    <a:pt x="56390" y="22752"/>
                    <a:pt x="56401" y="22752"/>
                  </a:cubicBezTo>
                  <a:cubicBezTo>
                    <a:pt x="56556" y="22752"/>
                    <a:pt x="56557" y="22887"/>
                    <a:pt x="56577" y="22985"/>
                  </a:cubicBezTo>
                  <a:cubicBezTo>
                    <a:pt x="56892" y="23027"/>
                    <a:pt x="57166" y="23153"/>
                    <a:pt x="57397" y="23364"/>
                  </a:cubicBezTo>
                  <a:cubicBezTo>
                    <a:pt x="57438" y="23329"/>
                    <a:pt x="57474" y="23315"/>
                    <a:pt x="57507" y="23315"/>
                  </a:cubicBezTo>
                  <a:cubicBezTo>
                    <a:pt x="57575" y="23315"/>
                    <a:pt x="57627" y="23377"/>
                    <a:pt x="57670" y="23448"/>
                  </a:cubicBezTo>
                  <a:cubicBezTo>
                    <a:pt x="57712" y="23511"/>
                    <a:pt x="57775" y="23553"/>
                    <a:pt x="57859" y="23574"/>
                  </a:cubicBezTo>
                  <a:cubicBezTo>
                    <a:pt x="57922" y="23574"/>
                    <a:pt x="58006" y="23616"/>
                    <a:pt x="58049" y="23679"/>
                  </a:cubicBezTo>
                  <a:cubicBezTo>
                    <a:pt x="58280" y="23700"/>
                    <a:pt x="58511" y="23784"/>
                    <a:pt x="58721" y="23889"/>
                  </a:cubicBezTo>
                  <a:lnTo>
                    <a:pt x="58595" y="23952"/>
                  </a:lnTo>
                  <a:cubicBezTo>
                    <a:pt x="58634" y="23976"/>
                    <a:pt x="58671" y="23985"/>
                    <a:pt x="58708" y="23985"/>
                  </a:cubicBezTo>
                  <a:cubicBezTo>
                    <a:pt x="58801" y="23985"/>
                    <a:pt x="58890" y="23930"/>
                    <a:pt x="58984" y="23930"/>
                  </a:cubicBezTo>
                  <a:cubicBezTo>
                    <a:pt x="59015" y="23930"/>
                    <a:pt x="59046" y="23936"/>
                    <a:pt x="59079" y="23952"/>
                  </a:cubicBezTo>
                  <a:lnTo>
                    <a:pt x="59184" y="24036"/>
                  </a:lnTo>
                  <a:cubicBezTo>
                    <a:pt x="59409" y="24088"/>
                    <a:pt x="59634" y="24126"/>
                    <a:pt x="59870" y="24126"/>
                  </a:cubicBezTo>
                  <a:cubicBezTo>
                    <a:pt x="59921" y="24126"/>
                    <a:pt x="59973" y="24124"/>
                    <a:pt x="60025" y="24120"/>
                  </a:cubicBezTo>
                  <a:cubicBezTo>
                    <a:pt x="60151" y="24204"/>
                    <a:pt x="60319" y="24141"/>
                    <a:pt x="60445" y="24289"/>
                  </a:cubicBezTo>
                  <a:cubicBezTo>
                    <a:pt x="60424" y="24310"/>
                    <a:pt x="60361" y="24289"/>
                    <a:pt x="60340" y="24331"/>
                  </a:cubicBezTo>
                  <a:cubicBezTo>
                    <a:pt x="60378" y="24368"/>
                    <a:pt x="60416" y="24376"/>
                    <a:pt x="60454" y="24376"/>
                  </a:cubicBezTo>
                  <a:cubicBezTo>
                    <a:pt x="60479" y="24376"/>
                    <a:pt x="60504" y="24373"/>
                    <a:pt x="60529" y="24373"/>
                  </a:cubicBezTo>
                  <a:cubicBezTo>
                    <a:pt x="60578" y="24316"/>
                    <a:pt x="60629" y="24297"/>
                    <a:pt x="60682" y="24297"/>
                  </a:cubicBezTo>
                  <a:cubicBezTo>
                    <a:pt x="60765" y="24297"/>
                    <a:pt x="60851" y="24347"/>
                    <a:pt x="60929" y="24373"/>
                  </a:cubicBezTo>
                  <a:lnTo>
                    <a:pt x="60992" y="24247"/>
                  </a:lnTo>
                  <a:lnTo>
                    <a:pt x="61181" y="24394"/>
                  </a:lnTo>
                  <a:cubicBezTo>
                    <a:pt x="61206" y="24400"/>
                    <a:pt x="61232" y="24402"/>
                    <a:pt x="61259" y="24402"/>
                  </a:cubicBezTo>
                  <a:cubicBezTo>
                    <a:pt x="61325" y="24402"/>
                    <a:pt x="61395" y="24388"/>
                    <a:pt x="61454" y="24373"/>
                  </a:cubicBezTo>
                  <a:cubicBezTo>
                    <a:pt x="61480" y="24364"/>
                    <a:pt x="61505" y="24361"/>
                    <a:pt x="61530" y="24361"/>
                  </a:cubicBezTo>
                  <a:cubicBezTo>
                    <a:pt x="61631" y="24361"/>
                    <a:pt x="61732" y="24415"/>
                    <a:pt x="61833" y="24415"/>
                  </a:cubicBezTo>
                  <a:lnTo>
                    <a:pt x="62422" y="24415"/>
                  </a:lnTo>
                  <a:cubicBezTo>
                    <a:pt x="62443" y="24457"/>
                    <a:pt x="62359" y="24478"/>
                    <a:pt x="62422" y="24541"/>
                  </a:cubicBezTo>
                  <a:cubicBezTo>
                    <a:pt x="62611" y="24478"/>
                    <a:pt x="62821" y="24457"/>
                    <a:pt x="63031" y="24457"/>
                  </a:cubicBezTo>
                  <a:lnTo>
                    <a:pt x="63178" y="24352"/>
                  </a:lnTo>
                  <a:cubicBezTo>
                    <a:pt x="63452" y="24394"/>
                    <a:pt x="63746" y="24394"/>
                    <a:pt x="64019" y="24394"/>
                  </a:cubicBezTo>
                  <a:cubicBezTo>
                    <a:pt x="64167" y="24247"/>
                    <a:pt x="64377" y="24226"/>
                    <a:pt x="64755" y="24226"/>
                  </a:cubicBezTo>
                  <a:cubicBezTo>
                    <a:pt x="64839" y="24162"/>
                    <a:pt x="64945" y="24120"/>
                    <a:pt x="65029" y="24099"/>
                  </a:cubicBezTo>
                  <a:cubicBezTo>
                    <a:pt x="65239" y="24036"/>
                    <a:pt x="65428" y="23994"/>
                    <a:pt x="65638" y="23931"/>
                  </a:cubicBezTo>
                  <a:cubicBezTo>
                    <a:pt x="65737" y="23872"/>
                    <a:pt x="65798" y="23740"/>
                    <a:pt x="65909" y="23740"/>
                  </a:cubicBezTo>
                  <a:cubicBezTo>
                    <a:pt x="65916" y="23740"/>
                    <a:pt x="65924" y="23741"/>
                    <a:pt x="65933" y="23742"/>
                  </a:cubicBezTo>
                  <a:lnTo>
                    <a:pt x="66038" y="23784"/>
                  </a:lnTo>
                  <a:cubicBezTo>
                    <a:pt x="66125" y="23696"/>
                    <a:pt x="66228" y="23653"/>
                    <a:pt x="66344" y="23653"/>
                  </a:cubicBezTo>
                  <a:cubicBezTo>
                    <a:pt x="66368" y="23653"/>
                    <a:pt x="66392" y="23654"/>
                    <a:pt x="66416" y="23658"/>
                  </a:cubicBezTo>
                  <a:cubicBezTo>
                    <a:pt x="66584" y="23532"/>
                    <a:pt x="66795" y="23490"/>
                    <a:pt x="66942" y="23364"/>
                  </a:cubicBezTo>
                  <a:lnTo>
                    <a:pt x="67215" y="23364"/>
                  </a:lnTo>
                  <a:cubicBezTo>
                    <a:pt x="67299" y="23342"/>
                    <a:pt x="67278" y="23258"/>
                    <a:pt x="67299" y="23258"/>
                  </a:cubicBezTo>
                  <a:cubicBezTo>
                    <a:pt x="67446" y="23258"/>
                    <a:pt x="67552" y="23132"/>
                    <a:pt x="67720" y="23090"/>
                  </a:cubicBezTo>
                  <a:cubicBezTo>
                    <a:pt x="67867" y="23069"/>
                    <a:pt x="68035" y="23027"/>
                    <a:pt x="68182" y="22964"/>
                  </a:cubicBezTo>
                  <a:cubicBezTo>
                    <a:pt x="68393" y="22880"/>
                    <a:pt x="68582" y="22775"/>
                    <a:pt x="68771" y="22670"/>
                  </a:cubicBezTo>
                  <a:cubicBezTo>
                    <a:pt x="68771" y="22654"/>
                    <a:pt x="68783" y="22614"/>
                    <a:pt x="68798" y="22614"/>
                  </a:cubicBezTo>
                  <a:cubicBezTo>
                    <a:pt x="68803" y="22614"/>
                    <a:pt x="68808" y="22618"/>
                    <a:pt x="68813" y="22628"/>
                  </a:cubicBezTo>
                  <a:cubicBezTo>
                    <a:pt x="68813" y="22670"/>
                    <a:pt x="68792" y="22670"/>
                    <a:pt x="68771" y="22670"/>
                  </a:cubicBezTo>
                  <a:cubicBezTo>
                    <a:pt x="68781" y="22733"/>
                    <a:pt x="68802" y="22749"/>
                    <a:pt x="68831" y="22749"/>
                  </a:cubicBezTo>
                  <a:cubicBezTo>
                    <a:pt x="68860" y="22749"/>
                    <a:pt x="68897" y="22733"/>
                    <a:pt x="68939" y="22733"/>
                  </a:cubicBezTo>
                  <a:cubicBezTo>
                    <a:pt x="68939" y="22670"/>
                    <a:pt x="68960" y="22628"/>
                    <a:pt x="68960" y="22586"/>
                  </a:cubicBezTo>
                  <a:cubicBezTo>
                    <a:pt x="68960" y="22565"/>
                    <a:pt x="68981" y="22565"/>
                    <a:pt x="68981" y="22565"/>
                  </a:cubicBezTo>
                  <a:cubicBezTo>
                    <a:pt x="68993" y="22561"/>
                    <a:pt x="69004" y="22559"/>
                    <a:pt x="69013" y="22559"/>
                  </a:cubicBezTo>
                  <a:cubicBezTo>
                    <a:pt x="69053" y="22559"/>
                    <a:pt x="69073" y="22590"/>
                    <a:pt x="69107" y="22607"/>
                  </a:cubicBezTo>
                  <a:cubicBezTo>
                    <a:pt x="69339" y="22438"/>
                    <a:pt x="69633" y="22375"/>
                    <a:pt x="69927" y="22375"/>
                  </a:cubicBezTo>
                  <a:lnTo>
                    <a:pt x="69738" y="22270"/>
                  </a:lnTo>
                  <a:cubicBezTo>
                    <a:pt x="69850" y="22252"/>
                    <a:pt x="69896" y="22183"/>
                    <a:pt x="69979" y="22183"/>
                  </a:cubicBezTo>
                  <a:cubicBezTo>
                    <a:pt x="69989" y="22183"/>
                    <a:pt x="70000" y="22184"/>
                    <a:pt x="70011" y="22186"/>
                  </a:cubicBezTo>
                  <a:cubicBezTo>
                    <a:pt x="70032" y="22165"/>
                    <a:pt x="69990" y="22144"/>
                    <a:pt x="70032" y="22144"/>
                  </a:cubicBezTo>
                  <a:cubicBezTo>
                    <a:pt x="70074" y="22144"/>
                    <a:pt x="70074" y="22165"/>
                    <a:pt x="70074" y="22186"/>
                  </a:cubicBezTo>
                  <a:cubicBezTo>
                    <a:pt x="70083" y="22187"/>
                    <a:pt x="70091" y="22188"/>
                    <a:pt x="70098" y="22188"/>
                  </a:cubicBezTo>
                  <a:cubicBezTo>
                    <a:pt x="70217" y="22188"/>
                    <a:pt x="70187" y="22037"/>
                    <a:pt x="70306" y="21997"/>
                  </a:cubicBezTo>
                  <a:lnTo>
                    <a:pt x="70516" y="21997"/>
                  </a:lnTo>
                  <a:lnTo>
                    <a:pt x="70726" y="21808"/>
                  </a:lnTo>
                  <a:lnTo>
                    <a:pt x="70979" y="21808"/>
                  </a:lnTo>
                  <a:lnTo>
                    <a:pt x="71021" y="21703"/>
                  </a:lnTo>
                  <a:lnTo>
                    <a:pt x="71084" y="21724"/>
                  </a:lnTo>
                  <a:cubicBezTo>
                    <a:pt x="71431" y="21683"/>
                    <a:pt x="71599" y="21344"/>
                    <a:pt x="71956" y="21344"/>
                  </a:cubicBezTo>
                  <a:cubicBezTo>
                    <a:pt x="71966" y="21344"/>
                    <a:pt x="71977" y="21345"/>
                    <a:pt x="71988" y="21345"/>
                  </a:cubicBezTo>
                  <a:lnTo>
                    <a:pt x="72282" y="21198"/>
                  </a:lnTo>
                  <a:cubicBezTo>
                    <a:pt x="72336" y="21198"/>
                    <a:pt x="72359" y="21244"/>
                    <a:pt x="72391" y="21244"/>
                  </a:cubicBezTo>
                  <a:cubicBezTo>
                    <a:pt x="72397" y="21244"/>
                    <a:pt x="72402" y="21243"/>
                    <a:pt x="72408" y="21240"/>
                  </a:cubicBezTo>
                  <a:lnTo>
                    <a:pt x="72450" y="21135"/>
                  </a:lnTo>
                  <a:lnTo>
                    <a:pt x="72513" y="21177"/>
                  </a:lnTo>
                  <a:cubicBezTo>
                    <a:pt x="72597" y="21156"/>
                    <a:pt x="72597" y="21072"/>
                    <a:pt x="72639" y="21030"/>
                  </a:cubicBezTo>
                  <a:cubicBezTo>
                    <a:pt x="72766" y="20988"/>
                    <a:pt x="72913" y="20946"/>
                    <a:pt x="73039" y="20883"/>
                  </a:cubicBezTo>
                  <a:cubicBezTo>
                    <a:pt x="73207" y="20756"/>
                    <a:pt x="73396" y="20672"/>
                    <a:pt x="73607" y="20630"/>
                  </a:cubicBezTo>
                  <a:lnTo>
                    <a:pt x="73628" y="20609"/>
                  </a:lnTo>
                  <a:cubicBezTo>
                    <a:pt x="73691" y="20504"/>
                    <a:pt x="73838" y="20546"/>
                    <a:pt x="73880" y="20420"/>
                  </a:cubicBezTo>
                  <a:cubicBezTo>
                    <a:pt x="73929" y="20457"/>
                    <a:pt x="73985" y="20479"/>
                    <a:pt x="74027" y="20479"/>
                  </a:cubicBezTo>
                  <a:cubicBezTo>
                    <a:pt x="74058" y="20479"/>
                    <a:pt x="74081" y="20468"/>
                    <a:pt x="74090" y="20441"/>
                  </a:cubicBezTo>
                  <a:cubicBezTo>
                    <a:pt x="74111" y="20315"/>
                    <a:pt x="74258" y="20357"/>
                    <a:pt x="74321" y="20315"/>
                  </a:cubicBezTo>
                  <a:cubicBezTo>
                    <a:pt x="74448" y="20273"/>
                    <a:pt x="74553" y="20231"/>
                    <a:pt x="74637" y="20147"/>
                  </a:cubicBezTo>
                  <a:cubicBezTo>
                    <a:pt x="74658" y="20126"/>
                    <a:pt x="74721" y="20105"/>
                    <a:pt x="74763" y="20105"/>
                  </a:cubicBezTo>
                  <a:cubicBezTo>
                    <a:pt x="74776" y="20110"/>
                    <a:pt x="74789" y="20112"/>
                    <a:pt x="74800" y="20112"/>
                  </a:cubicBezTo>
                  <a:cubicBezTo>
                    <a:pt x="74884" y="20112"/>
                    <a:pt x="74942" y="20000"/>
                    <a:pt x="75015" y="20000"/>
                  </a:cubicBezTo>
                  <a:cubicBezTo>
                    <a:pt x="75120" y="20000"/>
                    <a:pt x="75204" y="19958"/>
                    <a:pt x="75310" y="19916"/>
                  </a:cubicBezTo>
                  <a:cubicBezTo>
                    <a:pt x="75457" y="19789"/>
                    <a:pt x="75688" y="19747"/>
                    <a:pt x="75835" y="19579"/>
                  </a:cubicBezTo>
                  <a:cubicBezTo>
                    <a:pt x="75877" y="19537"/>
                    <a:pt x="75961" y="19495"/>
                    <a:pt x="76045" y="19495"/>
                  </a:cubicBezTo>
                  <a:cubicBezTo>
                    <a:pt x="76256" y="19453"/>
                    <a:pt x="76445" y="19411"/>
                    <a:pt x="76634" y="19327"/>
                  </a:cubicBezTo>
                  <a:cubicBezTo>
                    <a:pt x="76778" y="19309"/>
                    <a:pt x="76892" y="19167"/>
                    <a:pt x="77041" y="19167"/>
                  </a:cubicBezTo>
                  <a:cubicBezTo>
                    <a:pt x="77065" y="19167"/>
                    <a:pt x="77091" y="19171"/>
                    <a:pt x="77118" y="19180"/>
                  </a:cubicBezTo>
                  <a:cubicBezTo>
                    <a:pt x="77286" y="18885"/>
                    <a:pt x="77601" y="18843"/>
                    <a:pt x="77874" y="18696"/>
                  </a:cubicBezTo>
                  <a:lnTo>
                    <a:pt x="78001" y="18738"/>
                  </a:lnTo>
                  <a:cubicBezTo>
                    <a:pt x="78148" y="18696"/>
                    <a:pt x="78274" y="18612"/>
                    <a:pt x="78400" y="18507"/>
                  </a:cubicBezTo>
                  <a:cubicBezTo>
                    <a:pt x="78440" y="18547"/>
                    <a:pt x="78480" y="18562"/>
                    <a:pt x="78525" y="18562"/>
                  </a:cubicBezTo>
                  <a:cubicBezTo>
                    <a:pt x="78552" y="18562"/>
                    <a:pt x="78580" y="18557"/>
                    <a:pt x="78610" y="18549"/>
                  </a:cubicBezTo>
                  <a:lnTo>
                    <a:pt x="78715" y="18402"/>
                  </a:lnTo>
                  <a:cubicBezTo>
                    <a:pt x="78968" y="18339"/>
                    <a:pt x="79220" y="18402"/>
                    <a:pt x="79325" y="18149"/>
                  </a:cubicBezTo>
                  <a:cubicBezTo>
                    <a:pt x="79514" y="18128"/>
                    <a:pt x="79641" y="18002"/>
                    <a:pt x="79788" y="17960"/>
                  </a:cubicBezTo>
                  <a:lnTo>
                    <a:pt x="79872" y="18002"/>
                  </a:lnTo>
                  <a:cubicBezTo>
                    <a:pt x="80040" y="17918"/>
                    <a:pt x="80208" y="17855"/>
                    <a:pt x="80376" y="17813"/>
                  </a:cubicBezTo>
                  <a:cubicBezTo>
                    <a:pt x="80587" y="17792"/>
                    <a:pt x="80797" y="17708"/>
                    <a:pt x="80965" y="17561"/>
                  </a:cubicBezTo>
                  <a:cubicBezTo>
                    <a:pt x="81007" y="17498"/>
                    <a:pt x="81133" y="17477"/>
                    <a:pt x="81196" y="17456"/>
                  </a:cubicBezTo>
                  <a:cubicBezTo>
                    <a:pt x="81344" y="17372"/>
                    <a:pt x="81512" y="17477"/>
                    <a:pt x="81617" y="17330"/>
                  </a:cubicBezTo>
                  <a:cubicBezTo>
                    <a:pt x="81642" y="17355"/>
                    <a:pt x="81674" y="17387"/>
                    <a:pt x="81705" y="17387"/>
                  </a:cubicBezTo>
                  <a:cubicBezTo>
                    <a:pt x="81727" y="17387"/>
                    <a:pt x="81747" y="17372"/>
                    <a:pt x="81764" y="17330"/>
                  </a:cubicBezTo>
                  <a:cubicBezTo>
                    <a:pt x="81743" y="17330"/>
                    <a:pt x="81722" y="17308"/>
                    <a:pt x="81680" y="17245"/>
                  </a:cubicBezTo>
                  <a:lnTo>
                    <a:pt x="81680" y="17245"/>
                  </a:lnTo>
                  <a:cubicBezTo>
                    <a:pt x="81726" y="17259"/>
                    <a:pt x="81766" y="17265"/>
                    <a:pt x="81803" y="17265"/>
                  </a:cubicBezTo>
                  <a:cubicBezTo>
                    <a:pt x="81938" y="17265"/>
                    <a:pt x="82027" y="17190"/>
                    <a:pt x="82142" y="17140"/>
                  </a:cubicBezTo>
                  <a:lnTo>
                    <a:pt x="82248" y="17182"/>
                  </a:lnTo>
                  <a:lnTo>
                    <a:pt x="82374" y="17077"/>
                  </a:lnTo>
                  <a:lnTo>
                    <a:pt x="82731" y="17077"/>
                  </a:lnTo>
                  <a:cubicBezTo>
                    <a:pt x="82836" y="16993"/>
                    <a:pt x="82962" y="16951"/>
                    <a:pt x="83089" y="16951"/>
                  </a:cubicBezTo>
                  <a:cubicBezTo>
                    <a:pt x="83215" y="16930"/>
                    <a:pt x="83320" y="16888"/>
                    <a:pt x="83446" y="16888"/>
                  </a:cubicBezTo>
                  <a:cubicBezTo>
                    <a:pt x="83572" y="16888"/>
                    <a:pt x="83698" y="16846"/>
                    <a:pt x="83824" y="16783"/>
                  </a:cubicBezTo>
                  <a:cubicBezTo>
                    <a:pt x="83854" y="16765"/>
                    <a:pt x="83884" y="16759"/>
                    <a:pt x="83914" y="16759"/>
                  </a:cubicBezTo>
                  <a:cubicBezTo>
                    <a:pt x="83978" y="16759"/>
                    <a:pt x="84045" y="16786"/>
                    <a:pt x="84118" y="16786"/>
                  </a:cubicBezTo>
                  <a:cubicBezTo>
                    <a:pt x="84132" y="16786"/>
                    <a:pt x="84146" y="16785"/>
                    <a:pt x="84161" y="16783"/>
                  </a:cubicBezTo>
                  <a:cubicBezTo>
                    <a:pt x="84245" y="16772"/>
                    <a:pt x="84334" y="16767"/>
                    <a:pt x="84426" y="16767"/>
                  </a:cubicBezTo>
                  <a:cubicBezTo>
                    <a:pt x="84518" y="16767"/>
                    <a:pt x="84613" y="16772"/>
                    <a:pt x="84707" y="16783"/>
                  </a:cubicBezTo>
                  <a:cubicBezTo>
                    <a:pt x="84745" y="16783"/>
                    <a:pt x="84782" y="16849"/>
                    <a:pt x="84820" y="16849"/>
                  </a:cubicBezTo>
                  <a:cubicBezTo>
                    <a:pt x="84824" y="16849"/>
                    <a:pt x="84829" y="16848"/>
                    <a:pt x="84834" y="16846"/>
                  </a:cubicBezTo>
                  <a:cubicBezTo>
                    <a:pt x="84922" y="16784"/>
                    <a:pt x="85018" y="16774"/>
                    <a:pt x="85116" y="16774"/>
                  </a:cubicBezTo>
                  <a:cubicBezTo>
                    <a:pt x="85162" y="16774"/>
                    <a:pt x="85209" y="16776"/>
                    <a:pt x="85256" y="16776"/>
                  </a:cubicBezTo>
                  <a:cubicBezTo>
                    <a:pt x="85347" y="16776"/>
                    <a:pt x="85439" y="16768"/>
                    <a:pt x="85527" y="16720"/>
                  </a:cubicBezTo>
                  <a:cubicBezTo>
                    <a:pt x="85545" y="16711"/>
                    <a:pt x="85566" y="16706"/>
                    <a:pt x="85587" y="16706"/>
                  </a:cubicBezTo>
                  <a:cubicBezTo>
                    <a:pt x="85618" y="16706"/>
                    <a:pt x="85650" y="16716"/>
                    <a:pt x="85675" y="16741"/>
                  </a:cubicBezTo>
                  <a:cubicBezTo>
                    <a:pt x="85705" y="16772"/>
                    <a:pt x="85747" y="16791"/>
                    <a:pt x="85792" y="16791"/>
                  </a:cubicBezTo>
                  <a:cubicBezTo>
                    <a:pt x="85809" y="16791"/>
                    <a:pt x="85826" y="16789"/>
                    <a:pt x="85843" y="16783"/>
                  </a:cubicBezTo>
                  <a:cubicBezTo>
                    <a:pt x="85866" y="16779"/>
                    <a:pt x="85890" y="16777"/>
                    <a:pt x="85914" y="16777"/>
                  </a:cubicBezTo>
                  <a:cubicBezTo>
                    <a:pt x="86022" y="16777"/>
                    <a:pt x="86139" y="16812"/>
                    <a:pt x="86242" y="16846"/>
                  </a:cubicBezTo>
                  <a:cubicBezTo>
                    <a:pt x="86305" y="16867"/>
                    <a:pt x="86389" y="16888"/>
                    <a:pt x="86452" y="16909"/>
                  </a:cubicBezTo>
                  <a:cubicBezTo>
                    <a:pt x="86894" y="16930"/>
                    <a:pt x="87314" y="17056"/>
                    <a:pt x="87693" y="17266"/>
                  </a:cubicBezTo>
                  <a:cubicBezTo>
                    <a:pt x="87756" y="17314"/>
                    <a:pt x="87843" y="17337"/>
                    <a:pt x="87926" y="17337"/>
                  </a:cubicBezTo>
                  <a:cubicBezTo>
                    <a:pt x="87954" y="17337"/>
                    <a:pt x="87982" y="17335"/>
                    <a:pt x="88008" y="17330"/>
                  </a:cubicBezTo>
                  <a:cubicBezTo>
                    <a:pt x="88176" y="17561"/>
                    <a:pt x="88429" y="17624"/>
                    <a:pt x="88618" y="17771"/>
                  </a:cubicBezTo>
                  <a:cubicBezTo>
                    <a:pt x="88807" y="17897"/>
                    <a:pt x="89017" y="18023"/>
                    <a:pt x="89228" y="18149"/>
                  </a:cubicBezTo>
                  <a:cubicBezTo>
                    <a:pt x="89312" y="18192"/>
                    <a:pt x="89375" y="18255"/>
                    <a:pt x="89459" y="18339"/>
                  </a:cubicBezTo>
                  <a:cubicBezTo>
                    <a:pt x="89543" y="18465"/>
                    <a:pt x="89648" y="18570"/>
                    <a:pt x="89753" y="18675"/>
                  </a:cubicBezTo>
                  <a:cubicBezTo>
                    <a:pt x="89879" y="18801"/>
                    <a:pt x="89985" y="18927"/>
                    <a:pt x="90111" y="19075"/>
                  </a:cubicBezTo>
                  <a:cubicBezTo>
                    <a:pt x="90153" y="19138"/>
                    <a:pt x="90237" y="19180"/>
                    <a:pt x="90279" y="19285"/>
                  </a:cubicBezTo>
                  <a:cubicBezTo>
                    <a:pt x="90279" y="19304"/>
                    <a:pt x="90292" y="19314"/>
                    <a:pt x="90309" y="19314"/>
                  </a:cubicBezTo>
                  <a:cubicBezTo>
                    <a:pt x="90331" y="19314"/>
                    <a:pt x="90361" y="19298"/>
                    <a:pt x="90384" y="19264"/>
                  </a:cubicBezTo>
                  <a:cubicBezTo>
                    <a:pt x="90258" y="18948"/>
                    <a:pt x="90069" y="18696"/>
                    <a:pt x="89795" y="18486"/>
                  </a:cubicBezTo>
                  <a:cubicBezTo>
                    <a:pt x="89732" y="18423"/>
                    <a:pt x="89690" y="18360"/>
                    <a:pt x="89627" y="18297"/>
                  </a:cubicBezTo>
                  <a:cubicBezTo>
                    <a:pt x="89543" y="18255"/>
                    <a:pt x="89480" y="18192"/>
                    <a:pt x="89438" y="18107"/>
                  </a:cubicBezTo>
                  <a:cubicBezTo>
                    <a:pt x="89396" y="18023"/>
                    <a:pt x="89312" y="17939"/>
                    <a:pt x="89228" y="17897"/>
                  </a:cubicBezTo>
                  <a:cubicBezTo>
                    <a:pt x="88933" y="17792"/>
                    <a:pt x="88765" y="17540"/>
                    <a:pt x="88492" y="17393"/>
                  </a:cubicBezTo>
                  <a:cubicBezTo>
                    <a:pt x="88366" y="17308"/>
                    <a:pt x="88197" y="17224"/>
                    <a:pt x="88050" y="17161"/>
                  </a:cubicBezTo>
                  <a:cubicBezTo>
                    <a:pt x="87924" y="17098"/>
                    <a:pt x="87819" y="17035"/>
                    <a:pt x="87714" y="16972"/>
                  </a:cubicBezTo>
                  <a:cubicBezTo>
                    <a:pt x="87609" y="16888"/>
                    <a:pt x="87483" y="16825"/>
                    <a:pt x="87356" y="16783"/>
                  </a:cubicBezTo>
                  <a:cubicBezTo>
                    <a:pt x="87083" y="16762"/>
                    <a:pt x="86810" y="16699"/>
                    <a:pt x="86558" y="16594"/>
                  </a:cubicBezTo>
                  <a:cubicBezTo>
                    <a:pt x="86347" y="16531"/>
                    <a:pt x="86137" y="16489"/>
                    <a:pt x="85927" y="16468"/>
                  </a:cubicBezTo>
                  <a:lnTo>
                    <a:pt x="85527" y="16468"/>
                  </a:lnTo>
                  <a:cubicBezTo>
                    <a:pt x="85401" y="16468"/>
                    <a:pt x="85275" y="16489"/>
                    <a:pt x="85149" y="16510"/>
                  </a:cubicBezTo>
                  <a:cubicBezTo>
                    <a:pt x="85119" y="16518"/>
                    <a:pt x="85092" y="16521"/>
                    <a:pt x="85065" y="16521"/>
                  </a:cubicBezTo>
                  <a:cubicBezTo>
                    <a:pt x="84959" y="16521"/>
                    <a:pt x="84871" y="16468"/>
                    <a:pt x="84770" y="16468"/>
                  </a:cubicBezTo>
                  <a:cubicBezTo>
                    <a:pt x="84679" y="16475"/>
                    <a:pt x="84586" y="16477"/>
                    <a:pt x="84492" y="16477"/>
                  </a:cubicBezTo>
                  <a:cubicBezTo>
                    <a:pt x="84303" y="16477"/>
                    <a:pt x="84112" y="16468"/>
                    <a:pt x="83930" y="16468"/>
                  </a:cubicBezTo>
                  <a:cubicBezTo>
                    <a:pt x="83845" y="16468"/>
                    <a:pt x="83782" y="16489"/>
                    <a:pt x="83698" y="16510"/>
                  </a:cubicBezTo>
                  <a:cubicBezTo>
                    <a:pt x="83488" y="16573"/>
                    <a:pt x="83257" y="16636"/>
                    <a:pt x="83025" y="16657"/>
                  </a:cubicBezTo>
                  <a:cubicBezTo>
                    <a:pt x="82731" y="16657"/>
                    <a:pt x="82437" y="16720"/>
                    <a:pt x="82142" y="16804"/>
                  </a:cubicBezTo>
                  <a:cubicBezTo>
                    <a:pt x="81880" y="16898"/>
                    <a:pt x="81617" y="17042"/>
                    <a:pt x="81354" y="17042"/>
                  </a:cubicBezTo>
                  <a:cubicBezTo>
                    <a:pt x="81323" y="17042"/>
                    <a:pt x="81291" y="17040"/>
                    <a:pt x="81259" y="17035"/>
                  </a:cubicBezTo>
                  <a:cubicBezTo>
                    <a:pt x="81028" y="17119"/>
                    <a:pt x="80818" y="17224"/>
                    <a:pt x="80608" y="17330"/>
                  </a:cubicBezTo>
                  <a:cubicBezTo>
                    <a:pt x="80587" y="17351"/>
                    <a:pt x="80545" y="17393"/>
                    <a:pt x="80503" y="17393"/>
                  </a:cubicBezTo>
                  <a:cubicBezTo>
                    <a:pt x="80271" y="17393"/>
                    <a:pt x="80103" y="17540"/>
                    <a:pt x="79893" y="17582"/>
                  </a:cubicBezTo>
                  <a:cubicBezTo>
                    <a:pt x="79683" y="17624"/>
                    <a:pt x="79514" y="17771"/>
                    <a:pt x="79304" y="17813"/>
                  </a:cubicBezTo>
                  <a:cubicBezTo>
                    <a:pt x="79136" y="17855"/>
                    <a:pt x="78968" y="17939"/>
                    <a:pt x="78842" y="18044"/>
                  </a:cubicBezTo>
                  <a:cubicBezTo>
                    <a:pt x="78694" y="18192"/>
                    <a:pt x="78526" y="18107"/>
                    <a:pt x="78379" y="18170"/>
                  </a:cubicBezTo>
                  <a:cubicBezTo>
                    <a:pt x="78001" y="18297"/>
                    <a:pt x="77643" y="18444"/>
                    <a:pt x="77307" y="18612"/>
                  </a:cubicBezTo>
                  <a:cubicBezTo>
                    <a:pt x="76865" y="18864"/>
                    <a:pt x="76403" y="19032"/>
                    <a:pt x="75919" y="19159"/>
                  </a:cubicBezTo>
                  <a:cubicBezTo>
                    <a:pt x="75667" y="19222"/>
                    <a:pt x="75394" y="19390"/>
                    <a:pt x="75141" y="19474"/>
                  </a:cubicBezTo>
                  <a:cubicBezTo>
                    <a:pt x="74973" y="19537"/>
                    <a:pt x="74826" y="19600"/>
                    <a:pt x="74679" y="19663"/>
                  </a:cubicBezTo>
                  <a:cubicBezTo>
                    <a:pt x="74532" y="19747"/>
                    <a:pt x="74363" y="19768"/>
                    <a:pt x="74216" y="19873"/>
                  </a:cubicBezTo>
                  <a:cubicBezTo>
                    <a:pt x="74027" y="20021"/>
                    <a:pt x="73796" y="20105"/>
                    <a:pt x="73565" y="20126"/>
                  </a:cubicBezTo>
                  <a:cubicBezTo>
                    <a:pt x="73459" y="20252"/>
                    <a:pt x="73312" y="20336"/>
                    <a:pt x="73144" y="20399"/>
                  </a:cubicBezTo>
                  <a:cubicBezTo>
                    <a:pt x="72871" y="20504"/>
                    <a:pt x="72597" y="20609"/>
                    <a:pt x="72324" y="20735"/>
                  </a:cubicBezTo>
                  <a:cubicBezTo>
                    <a:pt x="72072" y="20862"/>
                    <a:pt x="71756" y="20946"/>
                    <a:pt x="71504" y="21051"/>
                  </a:cubicBezTo>
                  <a:cubicBezTo>
                    <a:pt x="71231" y="21198"/>
                    <a:pt x="70957" y="21324"/>
                    <a:pt x="70684" y="21408"/>
                  </a:cubicBezTo>
                  <a:cubicBezTo>
                    <a:pt x="70516" y="21471"/>
                    <a:pt x="70369" y="21534"/>
                    <a:pt x="70222" y="21640"/>
                  </a:cubicBezTo>
                  <a:cubicBezTo>
                    <a:pt x="70074" y="21745"/>
                    <a:pt x="69864" y="21682"/>
                    <a:pt x="69738" y="21850"/>
                  </a:cubicBezTo>
                  <a:cubicBezTo>
                    <a:pt x="69318" y="21976"/>
                    <a:pt x="68939" y="22249"/>
                    <a:pt x="68498" y="22312"/>
                  </a:cubicBezTo>
                  <a:cubicBezTo>
                    <a:pt x="68287" y="22354"/>
                    <a:pt x="68119" y="22523"/>
                    <a:pt x="67930" y="22586"/>
                  </a:cubicBezTo>
                  <a:cubicBezTo>
                    <a:pt x="67804" y="22628"/>
                    <a:pt x="67657" y="22607"/>
                    <a:pt x="67573" y="22733"/>
                  </a:cubicBezTo>
                  <a:cubicBezTo>
                    <a:pt x="67383" y="22733"/>
                    <a:pt x="67257" y="22880"/>
                    <a:pt x="67068" y="22922"/>
                  </a:cubicBezTo>
                  <a:cubicBezTo>
                    <a:pt x="66921" y="22943"/>
                    <a:pt x="66774" y="22985"/>
                    <a:pt x="66626" y="23048"/>
                  </a:cubicBezTo>
                  <a:cubicBezTo>
                    <a:pt x="66038" y="23300"/>
                    <a:pt x="65470" y="23511"/>
                    <a:pt x="64860" y="23700"/>
                  </a:cubicBezTo>
                  <a:cubicBezTo>
                    <a:pt x="64722" y="23752"/>
                    <a:pt x="64569" y="23789"/>
                    <a:pt x="64414" y="23789"/>
                  </a:cubicBezTo>
                  <a:cubicBezTo>
                    <a:pt x="64381" y="23789"/>
                    <a:pt x="64347" y="23788"/>
                    <a:pt x="64314" y="23784"/>
                  </a:cubicBezTo>
                  <a:lnTo>
                    <a:pt x="64083" y="23910"/>
                  </a:lnTo>
                  <a:cubicBezTo>
                    <a:pt x="63914" y="23910"/>
                    <a:pt x="63748" y="23905"/>
                    <a:pt x="63583" y="23905"/>
                  </a:cubicBezTo>
                  <a:cubicBezTo>
                    <a:pt x="63253" y="23905"/>
                    <a:pt x="62926" y="23924"/>
                    <a:pt x="62590" y="24036"/>
                  </a:cubicBezTo>
                  <a:cubicBezTo>
                    <a:pt x="62527" y="23952"/>
                    <a:pt x="62380" y="23994"/>
                    <a:pt x="62274" y="23952"/>
                  </a:cubicBezTo>
                  <a:cubicBezTo>
                    <a:pt x="62148" y="23910"/>
                    <a:pt x="62043" y="23910"/>
                    <a:pt x="61917" y="23910"/>
                  </a:cubicBezTo>
                  <a:cubicBezTo>
                    <a:pt x="61518" y="23910"/>
                    <a:pt x="61139" y="23889"/>
                    <a:pt x="60761" y="23826"/>
                  </a:cubicBezTo>
                  <a:cubicBezTo>
                    <a:pt x="60592" y="23721"/>
                    <a:pt x="60424" y="23658"/>
                    <a:pt x="60235" y="23658"/>
                  </a:cubicBezTo>
                  <a:cubicBezTo>
                    <a:pt x="60088" y="23637"/>
                    <a:pt x="59962" y="23658"/>
                    <a:pt x="59815" y="23616"/>
                  </a:cubicBezTo>
                  <a:cubicBezTo>
                    <a:pt x="59436" y="23532"/>
                    <a:pt x="59079" y="23448"/>
                    <a:pt x="58721" y="23342"/>
                  </a:cubicBezTo>
                  <a:cubicBezTo>
                    <a:pt x="58490" y="23321"/>
                    <a:pt x="58280" y="23237"/>
                    <a:pt x="58112" y="23111"/>
                  </a:cubicBezTo>
                  <a:cubicBezTo>
                    <a:pt x="58006" y="23027"/>
                    <a:pt x="57880" y="22943"/>
                    <a:pt x="57754" y="22901"/>
                  </a:cubicBezTo>
                  <a:cubicBezTo>
                    <a:pt x="57376" y="22691"/>
                    <a:pt x="56997" y="22502"/>
                    <a:pt x="56640" y="22312"/>
                  </a:cubicBezTo>
                  <a:cubicBezTo>
                    <a:pt x="56304" y="22144"/>
                    <a:pt x="56009" y="21934"/>
                    <a:pt x="55778" y="21661"/>
                  </a:cubicBezTo>
                  <a:cubicBezTo>
                    <a:pt x="55715" y="21597"/>
                    <a:pt x="55631" y="21534"/>
                    <a:pt x="55568" y="21492"/>
                  </a:cubicBezTo>
                  <a:cubicBezTo>
                    <a:pt x="55378" y="21366"/>
                    <a:pt x="55252" y="21156"/>
                    <a:pt x="55042" y="21051"/>
                  </a:cubicBezTo>
                  <a:cubicBezTo>
                    <a:pt x="55021" y="20904"/>
                    <a:pt x="54895" y="20883"/>
                    <a:pt x="54790" y="20820"/>
                  </a:cubicBezTo>
                  <a:cubicBezTo>
                    <a:pt x="54495" y="20672"/>
                    <a:pt x="54264" y="20483"/>
                    <a:pt x="54054" y="20252"/>
                  </a:cubicBezTo>
                  <a:cubicBezTo>
                    <a:pt x="53928" y="20105"/>
                    <a:pt x="53802" y="19979"/>
                    <a:pt x="53654" y="19873"/>
                  </a:cubicBezTo>
                  <a:cubicBezTo>
                    <a:pt x="53528" y="19747"/>
                    <a:pt x="53402" y="19600"/>
                    <a:pt x="53276" y="19453"/>
                  </a:cubicBezTo>
                  <a:cubicBezTo>
                    <a:pt x="53066" y="19201"/>
                    <a:pt x="52898" y="18927"/>
                    <a:pt x="52666" y="18675"/>
                  </a:cubicBezTo>
                  <a:cubicBezTo>
                    <a:pt x="52477" y="18465"/>
                    <a:pt x="52225" y="18297"/>
                    <a:pt x="52225" y="17939"/>
                  </a:cubicBezTo>
                  <a:cubicBezTo>
                    <a:pt x="52225" y="17897"/>
                    <a:pt x="52141" y="17813"/>
                    <a:pt x="52099" y="17750"/>
                  </a:cubicBezTo>
                  <a:cubicBezTo>
                    <a:pt x="51972" y="17582"/>
                    <a:pt x="51867" y="17414"/>
                    <a:pt x="51783" y="17245"/>
                  </a:cubicBezTo>
                  <a:cubicBezTo>
                    <a:pt x="51615" y="16909"/>
                    <a:pt x="51447" y="16573"/>
                    <a:pt x="51300" y="16215"/>
                  </a:cubicBezTo>
                  <a:cubicBezTo>
                    <a:pt x="51195" y="15984"/>
                    <a:pt x="51110" y="15753"/>
                    <a:pt x="51047" y="15521"/>
                  </a:cubicBezTo>
                  <a:cubicBezTo>
                    <a:pt x="51005" y="15332"/>
                    <a:pt x="50942" y="15143"/>
                    <a:pt x="50879" y="14954"/>
                  </a:cubicBezTo>
                  <a:cubicBezTo>
                    <a:pt x="50774" y="14786"/>
                    <a:pt x="50711" y="14617"/>
                    <a:pt x="50690" y="14428"/>
                  </a:cubicBezTo>
                  <a:cubicBezTo>
                    <a:pt x="50648" y="14155"/>
                    <a:pt x="50564" y="13903"/>
                    <a:pt x="50438" y="13671"/>
                  </a:cubicBezTo>
                  <a:cubicBezTo>
                    <a:pt x="50291" y="13440"/>
                    <a:pt x="50206" y="13167"/>
                    <a:pt x="50164" y="12914"/>
                  </a:cubicBezTo>
                  <a:cubicBezTo>
                    <a:pt x="50143" y="12809"/>
                    <a:pt x="50122" y="12704"/>
                    <a:pt x="50101" y="12578"/>
                  </a:cubicBezTo>
                  <a:cubicBezTo>
                    <a:pt x="50101" y="12242"/>
                    <a:pt x="50017" y="11905"/>
                    <a:pt x="49870" y="11611"/>
                  </a:cubicBezTo>
                  <a:cubicBezTo>
                    <a:pt x="49828" y="11548"/>
                    <a:pt x="49807" y="11485"/>
                    <a:pt x="49786" y="11422"/>
                  </a:cubicBezTo>
                  <a:cubicBezTo>
                    <a:pt x="49744" y="11253"/>
                    <a:pt x="49744" y="11106"/>
                    <a:pt x="49723" y="10938"/>
                  </a:cubicBezTo>
                  <a:cubicBezTo>
                    <a:pt x="49660" y="10707"/>
                    <a:pt x="49576" y="10497"/>
                    <a:pt x="49513" y="10265"/>
                  </a:cubicBezTo>
                  <a:cubicBezTo>
                    <a:pt x="49513" y="10139"/>
                    <a:pt x="49513" y="10013"/>
                    <a:pt x="49471" y="9908"/>
                  </a:cubicBezTo>
                  <a:cubicBezTo>
                    <a:pt x="49323" y="9466"/>
                    <a:pt x="49281" y="9004"/>
                    <a:pt x="49134" y="8562"/>
                  </a:cubicBezTo>
                  <a:cubicBezTo>
                    <a:pt x="49008" y="8184"/>
                    <a:pt x="48987" y="7763"/>
                    <a:pt x="48798" y="7385"/>
                  </a:cubicBezTo>
                  <a:cubicBezTo>
                    <a:pt x="48693" y="7091"/>
                    <a:pt x="48609" y="6796"/>
                    <a:pt x="48567" y="6481"/>
                  </a:cubicBezTo>
                  <a:cubicBezTo>
                    <a:pt x="48524" y="6313"/>
                    <a:pt x="48461" y="6145"/>
                    <a:pt x="48440" y="5976"/>
                  </a:cubicBezTo>
                  <a:cubicBezTo>
                    <a:pt x="48398" y="5787"/>
                    <a:pt x="48356" y="5598"/>
                    <a:pt x="48293" y="5409"/>
                  </a:cubicBezTo>
                  <a:cubicBezTo>
                    <a:pt x="48167" y="5177"/>
                    <a:pt x="48062" y="4925"/>
                    <a:pt x="47978" y="4673"/>
                  </a:cubicBezTo>
                  <a:cubicBezTo>
                    <a:pt x="47915" y="4357"/>
                    <a:pt x="47789" y="4084"/>
                    <a:pt x="47599" y="3853"/>
                  </a:cubicBezTo>
                  <a:cubicBezTo>
                    <a:pt x="47557" y="3790"/>
                    <a:pt x="47515" y="3727"/>
                    <a:pt x="47515" y="3664"/>
                  </a:cubicBezTo>
                  <a:cubicBezTo>
                    <a:pt x="47452" y="3453"/>
                    <a:pt x="47368" y="3264"/>
                    <a:pt x="47242" y="3096"/>
                  </a:cubicBezTo>
                  <a:cubicBezTo>
                    <a:pt x="47179" y="2991"/>
                    <a:pt x="47116" y="2865"/>
                    <a:pt x="47053" y="2760"/>
                  </a:cubicBezTo>
                  <a:cubicBezTo>
                    <a:pt x="46906" y="2528"/>
                    <a:pt x="46758" y="2297"/>
                    <a:pt x="46632" y="2087"/>
                  </a:cubicBezTo>
                  <a:cubicBezTo>
                    <a:pt x="46506" y="1898"/>
                    <a:pt x="46338" y="1708"/>
                    <a:pt x="46212" y="1519"/>
                  </a:cubicBezTo>
                  <a:cubicBezTo>
                    <a:pt x="46170" y="1456"/>
                    <a:pt x="46128" y="1414"/>
                    <a:pt x="46086" y="1393"/>
                  </a:cubicBezTo>
                  <a:cubicBezTo>
                    <a:pt x="45917" y="1267"/>
                    <a:pt x="45749" y="1120"/>
                    <a:pt x="45644" y="952"/>
                  </a:cubicBezTo>
                  <a:cubicBezTo>
                    <a:pt x="45497" y="825"/>
                    <a:pt x="45350" y="720"/>
                    <a:pt x="45203" y="615"/>
                  </a:cubicBezTo>
                  <a:cubicBezTo>
                    <a:pt x="45119" y="531"/>
                    <a:pt x="44992" y="489"/>
                    <a:pt x="44887" y="468"/>
                  </a:cubicBezTo>
                  <a:cubicBezTo>
                    <a:pt x="44719" y="468"/>
                    <a:pt x="44635" y="321"/>
                    <a:pt x="44488" y="300"/>
                  </a:cubicBezTo>
                  <a:cubicBezTo>
                    <a:pt x="44291" y="138"/>
                    <a:pt x="44063" y="38"/>
                    <a:pt x="43818" y="38"/>
                  </a:cubicBezTo>
                  <a:cubicBezTo>
                    <a:pt x="43775" y="38"/>
                    <a:pt x="43732" y="41"/>
                    <a:pt x="43689" y="47"/>
                  </a:cubicBezTo>
                  <a:lnTo>
                    <a:pt x="43037" y="47"/>
                  </a:lnTo>
                  <a:cubicBezTo>
                    <a:pt x="42879" y="16"/>
                    <a:pt x="42722" y="0"/>
                    <a:pt x="425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6"/>
            <p:cNvSpPr/>
            <p:nvPr/>
          </p:nvSpPr>
          <p:spPr>
            <a:xfrm>
              <a:off x="1556296" y="212247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lnTo>
                    <a:pt x="1" y="22"/>
                  </a:lnTo>
                  <a:lnTo>
                    <a:pt x="43" y="64"/>
                  </a:lnTo>
                  <a:lnTo>
                    <a:pt x="43" y="22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6"/>
            <p:cNvSpPr/>
            <p:nvPr/>
          </p:nvSpPr>
          <p:spPr>
            <a:xfrm>
              <a:off x="1549149" y="2126441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0" y="16"/>
                    <a:pt x="24" y="56"/>
                    <a:pt x="36" y="56"/>
                  </a:cubicBezTo>
                  <a:cubicBezTo>
                    <a:pt x="40" y="56"/>
                    <a:pt x="42" y="52"/>
                    <a:pt x="42" y="42"/>
                  </a:cubicBezTo>
                  <a:cubicBezTo>
                    <a:pt x="63" y="0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6"/>
            <p:cNvSpPr/>
            <p:nvPr/>
          </p:nvSpPr>
          <p:spPr>
            <a:xfrm>
              <a:off x="1488006" y="215308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6"/>
            <p:cNvSpPr/>
            <p:nvPr/>
          </p:nvSpPr>
          <p:spPr>
            <a:xfrm>
              <a:off x="1482149" y="2156162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" y="0"/>
                  </a:moveTo>
                  <a:cubicBezTo>
                    <a:pt x="1" y="33"/>
                    <a:pt x="25" y="77"/>
                    <a:pt x="37" y="77"/>
                  </a:cubicBezTo>
                  <a:cubicBezTo>
                    <a:pt x="40" y="77"/>
                    <a:pt x="43" y="73"/>
                    <a:pt x="43" y="63"/>
                  </a:cubicBezTo>
                  <a:cubicBezTo>
                    <a:pt x="64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2" name="Google Shape;1572;p6"/>
          <p:cNvSpPr/>
          <p:nvPr/>
        </p:nvSpPr>
        <p:spPr>
          <a:xfrm rot="10800000">
            <a:off x="7475258" y="51665"/>
            <a:ext cx="1487253" cy="744107"/>
          </a:xfrm>
          <a:custGeom>
            <a:avLst/>
            <a:gdLst/>
            <a:ahLst/>
            <a:cxnLst/>
            <a:rect l="l" t="t" r="r" b="b"/>
            <a:pathLst>
              <a:path w="46444" h="22878" extrusionOk="0">
                <a:moveTo>
                  <a:pt x="328" y="0"/>
                </a:moveTo>
                <a:cubicBezTo>
                  <a:pt x="201" y="0"/>
                  <a:pt x="78" y="63"/>
                  <a:pt x="0" y="172"/>
                </a:cubicBezTo>
                <a:cubicBezTo>
                  <a:pt x="0" y="256"/>
                  <a:pt x="0" y="319"/>
                  <a:pt x="21" y="403"/>
                </a:cubicBezTo>
                <a:cubicBezTo>
                  <a:pt x="168" y="1076"/>
                  <a:pt x="379" y="1706"/>
                  <a:pt x="652" y="2337"/>
                </a:cubicBezTo>
                <a:cubicBezTo>
                  <a:pt x="1304" y="3914"/>
                  <a:pt x="2103" y="5449"/>
                  <a:pt x="3007" y="6878"/>
                </a:cubicBezTo>
                <a:cubicBezTo>
                  <a:pt x="3785" y="8119"/>
                  <a:pt x="4647" y="9296"/>
                  <a:pt x="5593" y="10432"/>
                </a:cubicBezTo>
                <a:cubicBezTo>
                  <a:pt x="6202" y="11146"/>
                  <a:pt x="6833" y="11882"/>
                  <a:pt x="7506" y="12555"/>
                </a:cubicBezTo>
                <a:cubicBezTo>
                  <a:pt x="8242" y="13312"/>
                  <a:pt x="9020" y="14006"/>
                  <a:pt x="9819" y="14699"/>
                </a:cubicBezTo>
                <a:cubicBezTo>
                  <a:pt x="10554" y="15351"/>
                  <a:pt x="11290" y="15961"/>
                  <a:pt x="12089" y="16529"/>
                </a:cubicBezTo>
                <a:cubicBezTo>
                  <a:pt x="13267" y="17412"/>
                  <a:pt x="14507" y="18211"/>
                  <a:pt x="15790" y="18925"/>
                </a:cubicBezTo>
                <a:cubicBezTo>
                  <a:pt x="17093" y="19661"/>
                  <a:pt x="18460" y="20334"/>
                  <a:pt x="19847" y="20902"/>
                </a:cubicBezTo>
                <a:cubicBezTo>
                  <a:pt x="21235" y="21448"/>
                  <a:pt x="22643" y="21911"/>
                  <a:pt x="24094" y="22247"/>
                </a:cubicBezTo>
                <a:cubicBezTo>
                  <a:pt x="24809" y="22394"/>
                  <a:pt x="25524" y="22521"/>
                  <a:pt x="26239" y="22626"/>
                </a:cubicBezTo>
                <a:cubicBezTo>
                  <a:pt x="26617" y="22689"/>
                  <a:pt x="27017" y="22710"/>
                  <a:pt x="27395" y="22752"/>
                </a:cubicBezTo>
                <a:cubicBezTo>
                  <a:pt x="27837" y="22815"/>
                  <a:pt x="28278" y="22857"/>
                  <a:pt x="28699" y="22878"/>
                </a:cubicBezTo>
                <a:cubicBezTo>
                  <a:pt x="29729" y="22878"/>
                  <a:pt x="30759" y="22836"/>
                  <a:pt x="31768" y="22815"/>
                </a:cubicBezTo>
                <a:cubicBezTo>
                  <a:pt x="32357" y="22794"/>
                  <a:pt x="32945" y="22752"/>
                  <a:pt x="33513" y="22689"/>
                </a:cubicBezTo>
                <a:cubicBezTo>
                  <a:pt x="34144" y="22605"/>
                  <a:pt x="34796" y="22478"/>
                  <a:pt x="35426" y="22394"/>
                </a:cubicBezTo>
                <a:cubicBezTo>
                  <a:pt x="36414" y="22226"/>
                  <a:pt x="37382" y="21995"/>
                  <a:pt x="38328" y="21722"/>
                </a:cubicBezTo>
                <a:cubicBezTo>
                  <a:pt x="39589" y="21343"/>
                  <a:pt x="40788" y="20902"/>
                  <a:pt x="41965" y="20334"/>
                </a:cubicBezTo>
                <a:cubicBezTo>
                  <a:pt x="43121" y="19808"/>
                  <a:pt x="44257" y="19262"/>
                  <a:pt x="45413" y="18715"/>
                </a:cubicBezTo>
                <a:cubicBezTo>
                  <a:pt x="45560" y="18631"/>
                  <a:pt x="45686" y="18505"/>
                  <a:pt x="45770" y="18358"/>
                </a:cubicBezTo>
                <a:cubicBezTo>
                  <a:pt x="46023" y="17895"/>
                  <a:pt x="46212" y="17433"/>
                  <a:pt x="46338" y="16928"/>
                </a:cubicBezTo>
                <a:cubicBezTo>
                  <a:pt x="46380" y="16802"/>
                  <a:pt x="46401" y="16697"/>
                  <a:pt x="46443" y="16571"/>
                </a:cubicBezTo>
                <a:lnTo>
                  <a:pt x="46401" y="16381"/>
                </a:lnTo>
                <a:cubicBezTo>
                  <a:pt x="46325" y="16172"/>
                  <a:pt x="46214" y="15997"/>
                  <a:pt x="46007" y="15997"/>
                </a:cubicBezTo>
                <a:cubicBezTo>
                  <a:pt x="45985" y="15997"/>
                  <a:pt x="45962" y="15999"/>
                  <a:pt x="45938" y="16003"/>
                </a:cubicBezTo>
                <a:cubicBezTo>
                  <a:pt x="45833" y="15919"/>
                  <a:pt x="45770" y="15835"/>
                  <a:pt x="45665" y="15751"/>
                </a:cubicBezTo>
                <a:cubicBezTo>
                  <a:pt x="45476" y="15772"/>
                  <a:pt x="45266" y="15793"/>
                  <a:pt x="45076" y="15835"/>
                </a:cubicBezTo>
                <a:cubicBezTo>
                  <a:pt x="44677" y="15919"/>
                  <a:pt x="44278" y="16024"/>
                  <a:pt x="43899" y="16150"/>
                </a:cubicBezTo>
                <a:cubicBezTo>
                  <a:pt x="43479" y="16339"/>
                  <a:pt x="43079" y="16550"/>
                  <a:pt x="42701" y="16781"/>
                </a:cubicBezTo>
                <a:cubicBezTo>
                  <a:pt x="41355" y="17496"/>
                  <a:pt x="39968" y="18147"/>
                  <a:pt x="38538" y="18715"/>
                </a:cubicBezTo>
                <a:cubicBezTo>
                  <a:pt x="37361" y="19157"/>
                  <a:pt x="36162" y="19493"/>
                  <a:pt x="34922" y="19724"/>
                </a:cubicBezTo>
                <a:cubicBezTo>
                  <a:pt x="34291" y="19850"/>
                  <a:pt x="33618" y="19914"/>
                  <a:pt x="32987" y="19977"/>
                </a:cubicBezTo>
                <a:cubicBezTo>
                  <a:pt x="32357" y="20061"/>
                  <a:pt x="31726" y="20166"/>
                  <a:pt x="31095" y="20166"/>
                </a:cubicBezTo>
                <a:cubicBezTo>
                  <a:pt x="30582" y="20166"/>
                  <a:pt x="30069" y="20176"/>
                  <a:pt x="29556" y="20176"/>
                </a:cubicBezTo>
                <a:cubicBezTo>
                  <a:pt x="28787" y="20176"/>
                  <a:pt x="28017" y="20153"/>
                  <a:pt x="27248" y="20040"/>
                </a:cubicBezTo>
                <a:cubicBezTo>
                  <a:pt x="26638" y="19956"/>
                  <a:pt x="26007" y="19892"/>
                  <a:pt x="25398" y="19808"/>
                </a:cubicBezTo>
                <a:cubicBezTo>
                  <a:pt x="24494" y="19640"/>
                  <a:pt x="23590" y="19451"/>
                  <a:pt x="22686" y="19178"/>
                </a:cubicBezTo>
                <a:cubicBezTo>
                  <a:pt x="21529" y="18862"/>
                  <a:pt x="20373" y="18463"/>
                  <a:pt x="19259" y="18000"/>
                </a:cubicBezTo>
                <a:cubicBezTo>
                  <a:pt x="17577" y="17306"/>
                  <a:pt x="15979" y="16487"/>
                  <a:pt x="14423" y="15519"/>
                </a:cubicBezTo>
                <a:cubicBezTo>
                  <a:pt x="12762" y="14510"/>
                  <a:pt x="11164" y="13333"/>
                  <a:pt x="9692" y="12029"/>
                </a:cubicBezTo>
                <a:cubicBezTo>
                  <a:pt x="9062" y="11483"/>
                  <a:pt x="8431" y="10936"/>
                  <a:pt x="7821" y="10347"/>
                </a:cubicBezTo>
                <a:cubicBezTo>
                  <a:pt x="6980" y="9527"/>
                  <a:pt x="6181" y="8644"/>
                  <a:pt x="5467" y="7740"/>
                </a:cubicBezTo>
                <a:cubicBezTo>
                  <a:pt x="4857" y="6984"/>
                  <a:pt x="4247" y="6206"/>
                  <a:pt x="3680" y="5428"/>
                </a:cubicBezTo>
                <a:cubicBezTo>
                  <a:pt x="2523" y="3788"/>
                  <a:pt x="1514" y="2085"/>
                  <a:pt x="631" y="277"/>
                </a:cubicBezTo>
                <a:cubicBezTo>
                  <a:pt x="589" y="193"/>
                  <a:pt x="526" y="109"/>
                  <a:pt x="463" y="24"/>
                </a:cubicBezTo>
                <a:cubicBezTo>
                  <a:pt x="419" y="8"/>
                  <a:pt x="373" y="0"/>
                  <a:pt x="328" y="0"/>
                </a:cubicBezTo>
                <a:close/>
              </a:path>
            </a:pathLst>
          </a:custGeom>
          <a:solidFill>
            <a:srgbClr val="0096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3" name="Google Shape;1573;p6"/>
          <p:cNvGrpSpPr/>
          <p:nvPr/>
        </p:nvGrpSpPr>
        <p:grpSpPr>
          <a:xfrm rot="5998038">
            <a:off x="5531853" y="1335599"/>
            <a:ext cx="201823" cy="205304"/>
            <a:chOff x="1896484" y="2229920"/>
            <a:chExt cx="126844" cy="129032"/>
          </a:xfrm>
        </p:grpSpPr>
        <p:sp>
          <p:nvSpPr>
            <p:cNvPr id="1574" name="Google Shape;1574;p6"/>
            <p:cNvSpPr/>
            <p:nvPr/>
          </p:nvSpPr>
          <p:spPr>
            <a:xfrm>
              <a:off x="1896484" y="2300159"/>
              <a:ext cx="2176" cy="3309"/>
            </a:xfrm>
            <a:custGeom>
              <a:avLst/>
              <a:gdLst/>
              <a:ahLst/>
              <a:cxnLst/>
              <a:rect l="l" t="t" r="r" b="b"/>
              <a:pathLst>
                <a:path w="211" h="316" extrusionOk="0">
                  <a:moveTo>
                    <a:pt x="189" y="0"/>
                  </a:moveTo>
                  <a:cubicBezTo>
                    <a:pt x="126" y="42"/>
                    <a:pt x="84" y="63"/>
                    <a:pt x="21" y="63"/>
                  </a:cubicBezTo>
                  <a:lnTo>
                    <a:pt x="0" y="190"/>
                  </a:lnTo>
                  <a:cubicBezTo>
                    <a:pt x="11" y="187"/>
                    <a:pt x="21" y="186"/>
                    <a:pt x="30" y="186"/>
                  </a:cubicBezTo>
                  <a:cubicBezTo>
                    <a:pt x="106" y="186"/>
                    <a:pt x="114" y="259"/>
                    <a:pt x="189" y="316"/>
                  </a:cubicBezTo>
                  <a:cubicBezTo>
                    <a:pt x="210" y="211"/>
                    <a:pt x="210" y="105"/>
                    <a:pt x="18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6"/>
            <p:cNvSpPr/>
            <p:nvPr/>
          </p:nvSpPr>
          <p:spPr>
            <a:xfrm>
              <a:off x="1919028" y="2357517"/>
              <a:ext cx="1743" cy="1435"/>
            </a:xfrm>
            <a:custGeom>
              <a:avLst/>
              <a:gdLst/>
              <a:ahLst/>
              <a:cxnLst/>
              <a:rect l="l" t="t" r="r" b="b"/>
              <a:pathLst>
                <a:path w="169" h="137" extrusionOk="0">
                  <a:moveTo>
                    <a:pt x="77" y="0"/>
                  </a:moveTo>
                  <a:cubicBezTo>
                    <a:pt x="48" y="0"/>
                    <a:pt x="22" y="11"/>
                    <a:pt x="1" y="32"/>
                  </a:cubicBezTo>
                  <a:cubicBezTo>
                    <a:pt x="22" y="74"/>
                    <a:pt x="43" y="95"/>
                    <a:pt x="43" y="137"/>
                  </a:cubicBezTo>
                  <a:lnTo>
                    <a:pt x="106" y="137"/>
                  </a:lnTo>
                  <a:cubicBezTo>
                    <a:pt x="127" y="95"/>
                    <a:pt x="148" y="74"/>
                    <a:pt x="169" y="32"/>
                  </a:cubicBezTo>
                  <a:cubicBezTo>
                    <a:pt x="137" y="11"/>
                    <a:pt x="106" y="0"/>
                    <a:pt x="7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6"/>
            <p:cNvSpPr/>
            <p:nvPr/>
          </p:nvSpPr>
          <p:spPr>
            <a:xfrm>
              <a:off x="1899300" y="2229920"/>
              <a:ext cx="122513" cy="128393"/>
            </a:xfrm>
            <a:custGeom>
              <a:avLst/>
              <a:gdLst/>
              <a:ahLst/>
              <a:cxnLst/>
              <a:rect l="l" t="t" r="r" b="b"/>
              <a:pathLst>
                <a:path w="11880" h="12260" extrusionOk="0">
                  <a:moveTo>
                    <a:pt x="6245" y="463"/>
                  </a:moveTo>
                  <a:lnTo>
                    <a:pt x="6245" y="463"/>
                  </a:lnTo>
                  <a:cubicBezTo>
                    <a:pt x="6276" y="541"/>
                    <a:pt x="6261" y="584"/>
                    <a:pt x="6208" y="584"/>
                  </a:cubicBezTo>
                  <a:cubicBezTo>
                    <a:pt x="6190" y="584"/>
                    <a:pt x="6167" y="579"/>
                    <a:pt x="6139" y="568"/>
                  </a:cubicBezTo>
                  <a:lnTo>
                    <a:pt x="6245" y="463"/>
                  </a:lnTo>
                  <a:close/>
                  <a:moveTo>
                    <a:pt x="5761" y="842"/>
                  </a:moveTo>
                  <a:lnTo>
                    <a:pt x="5761" y="863"/>
                  </a:lnTo>
                  <a:cubicBezTo>
                    <a:pt x="5803" y="884"/>
                    <a:pt x="5803" y="905"/>
                    <a:pt x="5761" y="926"/>
                  </a:cubicBezTo>
                  <a:cubicBezTo>
                    <a:pt x="5758" y="929"/>
                    <a:pt x="5755" y="930"/>
                    <a:pt x="5752" y="930"/>
                  </a:cubicBezTo>
                  <a:cubicBezTo>
                    <a:pt x="5735" y="930"/>
                    <a:pt x="5722" y="884"/>
                    <a:pt x="5740" y="884"/>
                  </a:cubicBezTo>
                  <a:cubicBezTo>
                    <a:pt x="5740" y="863"/>
                    <a:pt x="5761" y="842"/>
                    <a:pt x="5761" y="842"/>
                  </a:cubicBezTo>
                  <a:close/>
                  <a:moveTo>
                    <a:pt x="7359" y="884"/>
                  </a:moveTo>
                  <a:cubicBezTo>
                    <a:pt x="7401" y="1010"/>
                    <a:pt x="7380" y="1031"/>
                    <a:pt x="7296" y="1031"/>
                  </a:cubicBezTo>
                  <a:cubicBezTo>
                    <a:pt x="7275" y="947"/>
                    <a:pt x="7359" y="968"/>
                    <a:pt x="7359" y="884"/>
                  </a:cubicBezTo>
                  <a:close/>
                  <a:moveTo>
                    <a:pt x="7590" y="968"/>
                  </a:moveTo>
                  <a:lnTo>
                    <a:pt x="7611" y="989"/>
                  </a:lnTo>
                  <a:cubicBezTo>
                    <a:pt x="7653" y="1010"/>
                    <a:pt x="7632" y="1031"/>
                    <a:pt x="7611" y="1052"/>
                  </a:cubicBezTo>
                  <a:cubicBezTo>
                    <a:pt x="7605" y="1055"/>
                    <a:pt x="7600" y="1056"/>
                    <a:pt x="7596" y="1056"/>
                  </a:cubicBezTo>
                  <a:cubicBezTo>
                    <a:pt x="7569" y="1056"/>
                    <a:pt x="7569" y="1010"/>
                    <a:pt x="7569" y="1010"/>
                  </a:cubicBezTo>
                  <a:cubicBezTo>
                    <a:pt x="7569" y="989"/>
                    <a:pt x="7590" y="968"/>
                    <a:pt x="7590" y="968"/>
                  </a:cubicBezTo>
                  <a:close/>
                  <a:moveTo>
                    <a:pt x="7464" y="1010"/>
                  </a:moveTo>
                  <a:cubicBezTo>
                    <a:pt x="7485" y="1031"/>
                    <a:pt x="7485" y="1031"/>
                    <a:pt x="7485" y="1031"/>
                  </a:cubicBezTo>
                  <a:lnTo>
                    <a:pt x="7471" y="1059"/>
                  </a:lnTo>
                  <a:lnTo>
                    <a:pt x="7471" y="1059"/>
                  </a:lnTo>
                  <a:cubicBezTo>
                    <a:pt x="7459" y="1047"/>
                    <a:pt x="7443" y="1031"/>
                    <a:pt x="7443" y="1031"/>
                  </a:cubicBezTo>
                  <a:cubicBezTo>
                    <a:pt x="7464" y="1031"/>
                    <a:pt x="7464" y="1031"/>
                    <a:pt x="7464" y="1010"/>
                  </a:cubicBezTo>
                  <a:close/>
                  <a:moveTo>
                    <a:pt x="7737" y="1577"/>
                  </a:moveTo>
                  <a:lnTo>
                    <a:pt x="7737" y="1598"/>
                  </a:lnTo>
                  <a:cubicBezTo>
                    <a:pt x="7737" y="1598"/>
                    <a:pt x="7747" y="1580"/>
                    <a:pt x="7753" y="1580"/>
                  </a:cubicBezTo>
                  <a:cubicBezTo>
                    <a:pt x="7756" y="1580"/>
                    <a:pt x="7758" y="1584"/>
                    <a:pt x="7758" y="1598"/>
                  </a:cubicBezTo>
                  <a:cubicBezTo>
                    <a:pt x="7748" y="1609"/>
                    <a:pt x="7737" y="1614"/>
                    <a:pt x="7729" y="1614"/>
                  </a:cubicBezTo>
                  <a:cubicBezTo>
                    <a:pt x="7722" y="1614"/>
                    <a:pt x="7716" y="1609"/>
                    <a:pt x="7716" y="1598"/>
                  </a:cubicBezTo>
                  <a:lnTo>
                    <a:pt x="7737" y="1577"/>
                  </a:lnTo>
                  <a:close/>
                  <a:moveTo>
                    <a:pt x="5130" y="1704"/>
                  </a:moveTo>
                  <a:lnTo>
                    <a:pt x="5151" y="1725"/>
                  </a:lnTo>
                  <a:cubicBezTo>
                    <a:pt x="5151" y="1732"/>
                    <a:pt x="5149" y="1734"/>
                    <a:pt x="5145" y="1734"/>
                  </a:cubicBezTo>
                  <a:cubicBezTo>
                    <a:pt x="5137" y="1734"/>
                    <a:pt x="5123" y="1725"/>
                    <a:pt x="5109" y="1725"/>
                  </a:cubicBezTo>
                  <a:cubicBezTo>
                    <a:pt x="5109" y="1725"/>
                    <a:pt x="5130" y="1704"/>
                    <a:pt x="5130" y="1704"/>
                  </a:cubicBezTo>
                  <a:close/>
                  <a:moveTo>
                    <a:pt x="8387" y="2206"/>
                  </a:moveTo>
                  <a:cubicBezTo>
                    <a:pt x="8439" y="2206"/>
                    <a:pt x="8473" y="2256"/>
                    <a:pt x="8473" y="2271"/>
                  </a:cubicBezTo>
                  <a:cubicBezTo>
                    <a:pt x="8494" y="2292"/>
                    <a:pt x="8494" y="2313"/>
                    <a:pt x="8452" y="2313"/>
                  </a:cubicBezTo>
                  <a:cubicBezTo>
                    <a:pt x="8389" y="2313"/>
                    <a:pt x="8347" y="2271"/>
                    <a:pt x="8326" y="2229"/>
                  </a:cubicBezTo>
                  <a:cubicBezTo>
                    <a:pt x="8348" y="2212"/>
                    <a:pt x="8369" y="2206"/>
                    <a:pt x="8387" y="2206"/>
                  </a:cubicBezTo>
                  <a:close/>
                  <a:moveTo>
                    <a:pt x="6665" y="1725"/>
                  </a:moveTo>
                  <a:cubicBezTo>
                    <a:pt x="6770" y="1872"/>
                    <a:pt x="6875" y="2040"/>
                    <a:pt x="7023" y="2166"/>
                  </a:cubicBezTo>
                  <a:lnTo>
                    <a:pt x="7023" y="2397"/>
                  </a:lnTo>
                  <a:cubicBezTo>
                    <a:pt x="6791" y="2208"/>
                    <a:pt x="6749" y="1893"/>
                    <a:pt x="6497" y="1725"/>
                  </a:cubicBezTo>
                  <a:close/>
                  <a:moveTo>
                    <a:pt x="5130" y="2755"/>
                  </a:moveTo>
                  <a:lnTo>
                    <a:pt x="5151" y="2776"/>
                  </a:lnTo>
                  <a:lnTo>
                    <a:pt x="5151" y="2797"/>
                  </a:lnTo>
                  <a:lnTo>
                    <a:pt x="5130" y="2797"/>
                  </a:lnTo>
                  <a:cubicBezTo>
                    <a:pt x="5130" y="2776"/>
                    <a:pt x="5130" y="2776"/>
                    <a:pt x="5109" y="2776"/>
                  </a:cubicBezTo>
                  <a:cubicBezTo>
                    <a:pt x="5109" y="2755"/>
                    <a:pt x="5130" y="2755"/>
                    <a:pt x="5130" y="2755"/>
                  </a:cubicBezTo>
                  <a:close/>
                  <a:moveTo>
                    <a:pt x="5509" y="2881"/>
                  </a:moveTo>
                  <a:lnTo>
                    <a:pt x="5530" y="2902"/>
                  </a:lnTo>
                  <a:lnTo>
                    <a:pt x="5551" y="2902"/>
                  </a:lnTo>
                  <a:cubicBezTo>
                    <a:pt x="5530" y="2923"/>
                    <a:pt x="5509" y="2923"/>
                    <a:pt x="5509" y="2923"/>
                  </a:cubicBezTo>
                  <a:cubicBezTo>
                    <a:pt x="5509" y="2902"/>
                    <a:pt x="5488" y="2902"/>
                    <a:pt x="5488" y="2902"/>
                  </a:cubicBezTo>
                  <a:cubicBezTo>
                    <a:pt x="5488" y="2881"/>
                    <a:pt x="5509" y="2881"/>
                    <a:pt x="5509" y="2881"/>
                  </a:cubicBezTo>
                  <a:close/>
                  <a:moveTo>
                    <a:pt x="6772" y="2863"/>
                  </a:moveTo>
                  <a:cubicBezTo>
                    <a:pt x="6778" y="2863"/>
                    <a:pt x="6785" y="2868"/>
                    <a:pt x="6791" y="2881"/>
                  </a:cubicBezTo>
                  <a:cubicBezTo>
                    <a:pt x="6812" y="2923"/>
                    <a:pt x="6770" y="2923"/>
                    <a:pt x="6749" y="2923"/>
                  </a:cubicBezTo>
                  <a:cubicBezTo>
                    <a:pt x="6728" y="2923"/>
                    <a:pt x="6707" y="2881"/>
                    <a:pt x="6707" y="2881"/>
                  </a:cubicBezTo>
                  <a:lnTo>
                    <a:pt x="6707" y="2881"/>
                  </a:lnTo>
                  <a:lnTo>
                    <a:pt x="6728" y="2902"/>
                  </a:lnTo>
                  <a:cubicBezTo>
                    <a:pt x="6743" y="2887"/>
                    <a:pt x="6757" y="2863"/>
                    <a:pt x="6772" y="2863"/>
                  </a:cubicBezTo>
                  <a:close/>
                  <a:moveTo>
                    <a:pt x="7191" y="2587"/>
                  </a:moveTo>
                  <a:cubicBezTo>
                    <a:pt x="7191" y="2650"/>
                    <a:pt x="7128" y="2713"/>
                    <a:pt x="7128" y="2776"/>
                  </a:cubicBezTo>
                  <a:cubicBezTo>
                    <a:pt x="7149" y="2818"/>
                    <a:pt x="7170" y="2881"/>
                    <a:pt x="7107" y="2944"/>
                  </a:cubicBezTo>
                  <a:lnTo>
                    <a:pt x="7107" y="2587"/>
                  </a:lnTo>
                  <a:close/>
                  <a:moveTo>
                    <a:pt x="6938" y="3112"/>
                  </a:moveTo>
                  <a:cubicBezTo>
                    <a:pt x="6938" y="3112"/>
                    <a:pt x="6938" y="3133"/>
                    <a:pt x="6938" y="3133"/>
                  </a:cubicBezTo>
                  <a:lnTo>
                    <a:pt x="6959" y="3154"/>
                  </a:lnTo>
                  <a:cubicBezTo>
                    <a:pt x="6949" y="3165"/>
                    <a:pt x="6949" y="3170"/>
                    <a:pt x="6949" y="3170"/>
                  </a:cubicBezTo>
                  <a:cubicBezTo>
                    <a:pt x="6949" y="3170"/>
                    <a:pt x="6949" y="3165"/>
                    <a:pt x="6938" y="3154"/>
                  </a:cubicBezTo>
                  <a:cubicBezTo>
                    <a:pt x="6896" y="3154"/>
                    <a:pt x="6917" y="3133"/>
                    <a:pt x="6938" y="3112"/>
                  </a:cubicBezTo>
                  <a:close/>
                  <a:moveTo>
                    <a:pt x="5320" y="3112"/>
                  </a:moveTo>
                  <a:lnTo>
                    <a:pt x="5411" y="3222"/>
                  </a:lnTo>
                  <a:lnTo>
                    <a:pt x="5411" y="3222"/>
                  </a:lnTo>
                  <a:cubicBezTo>
                    <a:pt x="5386" y="3232"/>
                    <a:pt x="5364" y="3237"/>
                    <a:pt x="5347" y="3237"/>
                  </a:cubicBezTo>
                  <a:cubicBezTo>
                    <a:pt x="5302" y="3237"/>
                    <a:pt x="5290" y="3200"/>
                    <a:pt x="5320" y="3112"/>
                  </a:cubicBezTo>
                  <a:close/>
                  <a:moveTo>
                    <a:pt x="5287" y="3385"/>
                  </a:moveTo>
                  <a:cubicBezTo>
                    <a:pt x="5301" y="3385"/>
                    <a:pt x="5318" y="3392"/>
                    <a:pt x="5341" y="3406"/>
                  </a:cubicBezTo>
                  <a:cubicBezTo>
                    <a:pt x="5330" y="3428"/>
                    <a:pt x="5314" y="3433"/>
                    <a:pt x="5296" y="3433"/>
                  </a:cubicBezTo>
                  <a:cubicBezTo>
                    <a:pt x="5280" y="3433"/>
                    <a:pt x="5262" y="3429"/>
                    <a:pt x="5243" y="3428"/>
                  </a:cubicBezTo>
                  <a:lnTo>
                    <a:pt x="5243" y="3428"/>
                  </a:lnTo>
                  <a:cubicBezTo>
                    <a:pt x="5254" y="3400"/>
                    <a:pt x="5267" y="3385"/>
                    <a:pt x="5287" y="3385"/>
                  </a:cubicBezTo>
                  <a:close/>
                  <a:moveTo>
                    <a:pt x="8122" y="3476"/>
                  </a:moveTo>
                  <a:cubicBezTo>
                    <a:pt x="8127" y="3476"/>
                    <a:pt x="8132" y="3480"/>
                    <a:pt x="8137" y="3491"/>
                  </a:cubicBezTo>
                  <a:cubicBezTo>
                    <a:pt x="8137" y="3525"/>
                    <a:pt x="8123" y="3531"/>
                    <a:pt x="8095" y="3532"/>
                  </a:cubicBezTo>
                  <a:lnTo>
                    <a:pt x="8095" y="3532"/>
                  </a:lnTo>
                  <a:cubicBezTo>
                    <a:pt x="8095" y="3516"/>
                    <a:pt x="8107" y="3476"/>
                    <a:pt x="8122" y="3476"/>
                  </a:cubicBezTo>
                  <a:close/>
                  <a:moveTo>
                    <a:pt x="6980" y="3259"/>
                  </a:moveTo>
                  <a:cubicBezTo>
                    <a:pt x="7149" y="3280"/>
                    <a:pt x="7149" y="3406"/>
                    <a:pt x="7254" y="3575"/>
                  </a:cubicBezTo>
                  <a:cubicBezTo>
                    <a:pt x="7065" y="3491"/>
                    <a:pt x="7065" y="3343"/>
                    <a:pt x="6980" y="3280"/>
                  </a:cubicBezTo>
                  <a:lnTo>
                    <a:pt x="6980" y="3259"/>
                  </a:lnTo>
                  <a:close/>
                  <a:moveTo>
                    <a:pt x="2292" y="3743"/>
                  </a:moveTo>
                  <a:lnTo>
                    <a:pt x="2292" y="3764"/>
                  </a:lnTo>
                  <a:cubicBezTo>
                    <a:pt x="2306" y="3764"/>
                    <a:pt x="2320" y="3745"/>
                    <a:pt x="2322" y="3745"/>
                  </a:cubicBezTo>
                  <a:lnTo>
                    <a:pt x="2322" y="3745"/>
                  </a:lnTo>
                  <a:cubicBezTo>
                    <a:pt x="2322" y="3745"/>
                    <a:pt x="2320" y="3750"/>
                    <a:pt x="2313" y="3764"/>
                  </a:cubicBezTo>
                  <a:cubicBezTo>
                    <a:pt x="2313" y="3771"/>
                    <a:pt x="2311" y="3773"/>
                    <a:pt x="2307" y="3773"/>
                  </a:cubicBezTo>
                  <a:cubicBezTo>
                    <a:pt x="2299" y="3773"/>
                    <a:pt x="2285" y="3764"/>
                    <a:pt x="2271" y="3764"/>
                  </a:cubicBezTo>
                  <a:cubicBezTo>
                    <a:pt x="2271" y="3743"/>
                    <a:pt x="2292" y="3743"/>
                    <a:pt x="2292" y="3743"/>
                  </a:cubicBezTo>
                  <a:close/>
                  <a:moveTo>
                    <a:pt x="2460" y="3848"/>
                  </a:moveTo>
                  <a:cubicBezTo>
                    <a:pt x="2460" y="3848"/>
                    <a:pt x="2481" y="3890"/>
                    <a:pt x="2481" y="3890"/>
                  </a:cubicBezTo>
                  <a:lnTo>
                    <a:pt x="2502" y="3911"/>
                  </a:lnTo>
                  <a:cubicBezTo>
                    <a:pt x="2494" y="3920"/>
                    <a:pt x="2478" y="3925"/>
                    <a:pt x="2460" y="3925"/>
                  </a:cubicBezTo>
                  <a:cubicBezTo>
                    <a:pt x="2436" y="3925"/>
                    <a:pt x="2409" y="3915"/>
                    <a:pt x="2397" y="3890"/>
                  </a:cubicBezTo>
                  <a:cubicBezTo>
                    <a:pt x="2376" y="3848"/>
                    <a:pt x="2439" y="3848"/>
                    <a:pt x="2460" y="3848"/>
                  </a:cubicBezTo>
                  <a:close/>
                  <a:moveTo>
                    <a:pt x="9020" y="3911"/>
                  </a:moveTo>
                  <a:lnTo>
                    <a:pt x="9041" y="3953"/>
                  </a:lnTo>
                  <a:cubicBezTo>
                    <a:pt x="9041" y="3960"/>
                    <a:pt x="9041" y="3962"/>
                    <a:pt x="9040" y="3962"/>
                  </a:cubicBezTo>
                  <a:cubicBezTo>
                    <a:pt x="9039" y="3962"/>
                    <a:pt x="9034" y="3953"/>
                    <a:pt x="9020" y="3953"/>
                  </a:cubicBezTo>
                  <a:cubicBezTo>
                    <a:pt x="8999" y="3953"/>
                    <a:pt x="8999" y="3953"/>
                    <a:pt x="8999" y="3932"/>
                  </a:cubicBezTo>
                  <a:cubicBezTo>
                    <a:pt x="8999" y="3911"/>
                    <a:pt x="9020" y="3911"/>
                    <a:pt x="9020" y="3911"/>
                  </a:cubicBezTo>
                  <a:close/>
                  <a:moveTo>
                    <a:pt x="9566" y="3974"/>
                  </a:moveTo>
                  <a:lnTo>
                    <a:pt x="9566" y="3974"/>
                  </a:lnTo>
                  <a:cubicBezTo>
                    <a:pt x="9609" y="4016"/>
                    <a:pt x="9609" y="4058"/>
                    <a:pt x="9566" y="4079"/>
                  </a:cubicBezTo>
                  <a:lnTo>
                    <a:pt x="9587" y="4100"/>
                  </a:lnTo>
                  <a:cubicBezTo>
                    <a:pt x="9524" y="4100"/>
                    <a:pt x="9503" y="3995"/>
                    <a:pt x="9566" y="3974"/>
                  </a:cubicBezTo>
                  <a:close/>
                  <a:moveTo>
                    <a:pt x="2781" y="4113"/>
                  </a:moveTo>
                  <a:cubicBezTo>
                    <a:pt x="2848" y="4113"/>
                    <a:pt x="2915" y="4155"/>
                    <a:pt x="2944" y="4226"/>
                  </a:cubicBezTo>
                  <a:cubicBezTo>
                    <a:pt x="2923" y="4239"/>
                    <a:pt x="2904" y="4244"/>
                    <a:pt x="2887" y="4244"/>
                  </a:cubicBezTo>
                  <a:cubicBezTo>
                    <a:pt x="2819" y="4244"/>
                    <a:pt x="2776" y="4163"/>
                    <a:pt x="2691" y="4163"/>
                  </a:cubicBezTo>
                  <a:lnTo>
                    <a:pt x="2691" y="4142"/>
                  </a:lnTo>
                  <a:cubicBezTo>
                    <a:pt x="2718" y="4122"/>
                    <a:pt x="2750" y="4113"/>
                    <a:pt x="2781" y="4113"/>
                  </a:cubicBezTo>
                  <a:close/>
                  <a:moveTo>
                    <a:pt x="1689" y="4320"/>
                  </a:moveTo>
                  <a:cubicBezTo>
                    <a:pt x="1729" y="4320"/>
                    <a:pt x="1738" y="4339"/>
                    <a:pt x="1766" y="4395"/>
                  </a:cubicBezTo>
                  <a:lnTo>
                    <a:pt x="1598" y="4332"/>
                  </a:lnTo>
                  <a:cubicBezTo>
                    <a:pt x="1640" y="4325"/>
                    <a:pt x="1668" y="4320"/>
                    <a:pt x="1689" y="4320"/>
                  </a:cubicBezTo>
                  <a:close/>
                  <a:moveTo>
                    <a:pt x="4142" y="4356"/>
                  </a:moveTo>
                  <a:lnTo>
                    <a:pt x="4142" y="4356"/>
                  </a:lnTo>
                  <a:cubicBezTo>
                    <a:pt x="4176" y="4366"/>
                    <a:pt x="4202" y="4395"/>
                    <a:pt x="4184" y="4395"/>
                  </a:cubicBezTo>
                  <a:cubicBezTo>
                    <a:pt x="4144" y="4395"/>
                    <a:pt x="4142" y="4376"/>
                    <a:pt x="4142" y="4356"/>
                  </a:cubicBezTo>
                  <a:close/>
                  <a:moveTo>
                    <a:pt x="2460" y="4121"/>
                  </a:moveTo>
                  <a:cubicBezTo>
                    <a:pt x="2544" y="4163"/>
                    <a:pt x="2586" y="4226"/>
                    <a:pt x="2649" y="4290"/>
                  </a:cubicBezTo>
                  <a:lnTo>
                    <a:pt x="2313" y="4290"/>
                  </a:lnTo>
                  <a:lnTo>
                    <a:pt x="2166" y="4416"/>
                  </a:lnTo>
                  <a:cubicBezTo>
                    <a:pt x="2145" y="4395"/>
                    <a:pt x="2145" y="4353"/>
                    <a:pt x="2145" y="4311"/>
                  </a:cubicBezTo>
                  <a:cubicBezTo>
                    <a:pt x="2166" y="4226"/>
                    <a:pt x="2250" y="4184"/>
                    <a:pt x="2313" y="4121"/>
                  </a:cubicBezTo>
                  <a:close/>
                  <a:moveTo>
                    <a:pt x="9945" y="4395"/>
                  </a:moveTo>
                  <a:lnTo>
                    <a:pt x="10050" y="4521"/>
                  </a:lnTo>
                  <a:cubicBezTo>
                    <a:pt x="10027" y="4525"/>
                    <a:pt x="10009" y="4528"/>
                    <a:pt x="9993" y="4528"/>
                  </a:cubicBezTo>
                  <a:cubicBezTo>
                    <a:pt x="9938" y="4528"/>
                    <a:pt x="9928" y="4494"/>
                    <a:pt x="9945" y="4395"/>
                  </a:cubicBezTo>
                  <a:close/>
                  <a:moveTo>
                    <a:pt x="7191" y="4605"/>
                  </a:moveTo>
                  <a:cubicBezTo>
                    <a:pt x="7191" y="4605"/>
                    <a:pt x="7212" y="4626"/>
                    <a:pt x="7212" y="4626"/>
                  </a:cubicBezTo>
                  <a:lnTo>
                    <a:pt x="7204" y="4634"/>
                  </a:lnTo>
                  <a:lnTo>
                    <a:pt x="7204" y="4634"/>
                  </a:lnTo>
                  <a:cubicBezTo>
                    <a:pt x="7201" y="4631"/>
                    <a:pt x="7197" y="4629"/>
                    <a:pt x="7191" y="4626"/>
                  </a:cubicBezTo>
                  <a:cubicBezTo>
                    <a:pt x="7170" y="4626"/>
                    <a:pt x="7191" y="4605"/>
                    <a:pt x="7191" y="4605"/>
                  </a:cubicBezTo>
                  <a:close/>
                  <a:moveTo>
                    <a:pt x="4331" y="4500"/>
                  </a:moveTo>
                  <a:cubicBezTo>
                    <a:pt x="4373" y="4542"/>
                    <a:pt x="4373" y="4605"/>
                    <a:pt x="4331" y="4668"/>
                  </a:cubicBezTo>
                  <a:lnTo>
                    <a:pt x="4247" y="4584"/>
                  </a:lnTo>
                  <a:lnTo>
                    <a:pt x="4331" y="4500"/>
                  </a:lnTo>
                  <a:close/>
                  <a:moveTo>
                    <a:pt x="2037" y="4557"/>
                  </a:moveTo>
                  <a:cubicBezTo>
                    <a:pt x="2049" y="4557"/>
                    <a:pt x="2064" y="4559"/>
                    <a:pt x="2082" y="4563"/>
                  </a:cubicBezTo>
                  <a:cubicBezTo>
                    <a:pt x="2103" y="4584"/>
                    <a:pt x="2082" y="4668"/>
                    <a:pt x="2103" y="4668"/>
                  </a:cubicBezTo>
                  <a:cubicBezTo>
                    <a:pt x="2124" y="4668"/>
                    <a:pt x="2187" y="4710"/>
                    <a:pt x="2145" y="4710"/>
                  </a:cubicBezTo>
                  <a:cubicBezTo>
                    <a:pt x="2103" y="4710"/>
                    <a:pt x="2103" y="4689"/>
                    <a:pt x="2103" y="4668"/>
                  </a:cubicBezTo>
                  <a:lnTo>
                    <a:pt x="2019" y="4668"/>
                  </a:lnTo>
                  <a:cubicBezTo>
                    <a:pt x="1984" y="4598"/>
                    <a:pt x="1978" y="4557"/>
                    <a:pt x="2037" y="4557"/>
                  </a:cubicBezTo>
                  <a:close/>
                  <a:moveTo>
                    <a:pt x="1682" y="4521"/>
                  </a:moveTo>
                  <a:cubicBezTo>
                    <a:pt x="1724" y="4605"/>
                    <a:pt x="1724" y="4710"/>
                    <a:pt x="1682" y="4794"/>
                  </a:cubicBezTo>
                  <a:lnTo>
                    <a:pt x="1556" y="4773"/>
                  </a:lnTo>
                  <a:cubicBezTo>
                    <a:pt x="1535" y="4689"/>
                    <a:pt x="1640" y="4752"/>
                    <a:pt x="1640" y="4689"/>
                  </a:cubicBezTo>
                  <a:cubicBezTo>
                    <a:pt x="1640" y="4647"/>
                    <a:pt x="1661" y="4605"/>
                    <a:pt x="1682" y="4521"/>
                  </a:cubicBezTo>
                  <a:close/>
                  <a:moveTo>
                    <a:pt x="2586" y="4622"/>
                  </a:moveTo>
                  <a:cubicBezTo>
                    <a:pt x="2598" y="4622"/>
                    <a:pt x="2612" y="4623"/>
                    <a:pt x="2628" y="4626"/>
                  </a:cubicBezTo>
                  <a:cubicBezTo>
                    <a:pt x="2607" y="4668"/>
                    <a:pt x="2586" y="4710"/>
                    <a:pt x="2523" y="4731"/>
                  </a:cubicBezTo>
                  <a:cubicBezTo>
                    <a:pt x="2523" y="4773"/>
                    <a:pt x="2502" y="4794"/>
                    <a:pt x="2460" y="4794"/>
                  </a:cubicBezTo>
                  <a:cubicBezTo>
                    <a:pt x="2460" y="4752"/>
                    <a:pt x="2502" y="4731"/>
                    <a:pt x="2523" y="4731"/>
                  </a:cubicBezTo>
                  <a:cubicBezTo>
                    <a:pt x="2542" y="4676"/>
                    <a:pt x="2512" y="4622"/>
                    <a:pt x="2586" y="4622"/>
                  </a:cubicBezTo>
                  <a:close/>
                  <a:moveTo>
                    <a:pt x="10092" y="4626"/>
                  </a:moveTo>
                  <a:cubicBezTo>
                    <a:pt x="10155" y="4647"/>
                    <a:pt x="10197" y="4731"/>
                    <a:pt x="10197" y="4794"/>
                  </a:cubicBezTo>
                  <a:cubicBezTo>
                    <a:pt x="10145" y="4794"/>
                    <a:pt x="10121" y="4721"/>
                    <a:pt x="10042" y="4721"/>
                  </a:cubicBezTo>
                  <a:cubicBezTo>
                    <a:pt x="10026" y="4721"/>
                    <a:pt x="10008" y="4724"/>
                    <a:pt x="9987" y="4731"/>
                  </a:cubicBezTo>
                  <a:lnTo>
                    <a:pt x="10092" y="4626"/>
                  </a:lnTo>
                  <a:close/>
                  <a:moveTo>
                    <a:pt x="10702" y="4563"/>
                  </a:moveTo>
                  <a:cubicBezTo>
                    <a:pt x="10786" y="4626"/>
                    <a:pt x="10849" y="4710"/>
                    <a:pt x="10786" y="4794"/>
                  </a:cubicBezTo>
                  <a:lnTo>
                    <a:pt x="10681" y="4752"/>
                  </a:lnTo>
                  <a:lnTo>
                    <a:pt x="10681" y="4878"/>
                  </a:lnTo>
                  <a:lnTo>
                    <a:pt x="10576" y="4878"/>
                  </a:lnTo>
                  <a:lnTo>
                    <a:pt x="10576" y="4773"/>
                  </a:lnTo>
                  <a:cubicBezTo>
                    <a:pt x="10537" y="4773"/>
                    <a:pt x="10517" y="4738"/>
                    <a:pt x="10513" y="4701"/>
                  </a:cubicBezTo>
                  <a:lnTo>
                    <a:pt x="10513" y="4701"/>
                  </a:lnTo>
                  <a:cubicBezTo>
                    <a:pt x="10527" y="4711"/>
                    <a:pt x="10534" y="4728"/>
                    <a:pt x="10534" y="4752"/>
                  </a:cubicBezTo>
                  <a:lnTo>
                    <a:pt x="10702" y="4752"/>
                  </a:lnTo>
                  <a:lnTo>
                    <a:pt x="10702" y="4563"/>
                  </a:lnTo>
                  <a:close/>
                  <a:moveTo>
                    <a:pt x="442" y="4374"/>
                  </a:moveTo>
                  <a:cubicBezTo>
                    <a:pt x="547" y="4521"/>
                    <a:pt x="715" y="4479"/>
                    <a:pt x="841" y="4584"/>
                  </a:cubicBezTo>
                  <a:lnTo>
                    <a:pt x="862" y="4689"/>
                  </a:lnTo>
                  <a:cubicBezTo>
                    <a:pt x="904" y="4773"/>
                    <a:pt x="1031" y="4752"/>
                    <a:pt x="1031" y="4857"/>
                  </a:cubicBezTo>
                  <a:cubicBezTo>
                    <a:pt x="1031" y="4857"/>
                    <a:pt x="1031" y="4857"/>
                    <a:pt x="1031" y="4857"/>
                  </a:cubicBezTo>
                  <a:lnTo>
                    <a:pt x="1031" y="4857"/>
                  </a:lnTo>
                  <a:cubicBezTo>
                    <a:pt x="1094" y="4878"/>
                    <a:pt x="1115" y="4920"/>
                    <a:pt x="1073" y="4962"/>
                  </a:cubicBezTo>
                  <a:cubicBezTo>
                    <a:pt x="1010" y="4941"/>
                    <a:pt x="1031" y="4899"/>
                    <a:pt x="1031" y="4857"/>
                  </a:cubicBezTo>
                  <a:lnTo>
                    <a:pt x="1031" y="4857"/>
                  </a:lnTo>
                  <a:lnTo>
                    <a:pt x="946" y="4899"/>
                  </a:lnTo>
                  <a:cubicBezTo>
                    <a:pt x="820" y="4752"/>
                    <a:pt x="589" y="4731"/>
                    <a:pt x="421" y="4521"/>
                  </a:cubicBezTo>
                  <a:cubicBezTo>
                    <a:pt x="421" y="4479"/>
                    <a:pt x="421" y="4416"/>
                    <a:pt x="442" y="4374"/>
                  </a:cubicBezTo>
                  <a:close/>
                  <a:moveTo>
                    <a:pt x="3175" y="4836"/>
                  </a:moveTo>
                  <a:cubicBezTo>
                    <a:pt x="3210" y="4924"/>
                    <a:pt x="3187" y="4968"/>
                    <a:pt x="3141" y="4968"/>
                  </a:cubicBezTo>
                  <a:cubicBezTo>
                    <a:pt x="3132" y="4968"/>
                    <a:pt x="3122" y="4966"/>
                    <a:pt x="3112" y="4962"/>
                  </a:cubicBezTo>
                  <a:cubicBezTo>
                    <a:pt x="3091" y="4899"/>
                    <a:pt x="3175" y="4899"/>
                    <a:pt x="3175" y="4836"/>
                  </a:cubicBezTo>
                  <a:close/>
                  <a:moveTo>
                    <a:pt x="10702" y="4881"/>
                  </a:moveTo>
                  <a:cubicBezTo>
                    <a:pt x="10749" y="4893"/>
                    <a:pt x="10770" y="4946"/>
                    <a:pt x="10807" y="4983"/>
                  </a:cubicBezTo>
                  <a:cubicBezTo>
                    <a:pt x="10787" y="4991"/>
                    <a:pt x="10771" y="4995"/>
                    <a:pt x="10758" y="4995"/>
                  </a:cubicBezTo>
                  <a:cubicBezTo>
                    <a:pt x="10703" y="4995"/>
                    <a:pt x="10702" y="4932"/>
                    <a:pt x="10702" y="4881"/>
                  </a:cubicBezTo>
                  <a:close/>
                  <a:moveTo>
                    <a:pt x="9388" y="4928"/>
                  </a:moveTo>
                  <a:cubicBezTo>
                    <a:pt x="9412" y="4928"/>
                    <a:pt x="9429" y="4950"/>
                    <a:pt x="9440" y="4983"/>
                  </a:cubicBezTo>
                  <a:cubicBezTo>
                    <a:pt x="9461" y="4983"/>
                    <a:pt x="9524" y="5004"/>
                    <a:pt x="9482" y="5025"/>
                  </a:cubicBezTo>
                  <a:cubicBezTo>
                    <a:pt x="9440" y="5025"/>
                    <a:pt x="9440" y="5004"/>
                    <a:pt x="9440" y="4983"/>
                  </a:cubicBezTo>
                  <a:lnTo>
                    <a:pt x="9314" y="4983"/>
                  </a:lnTo>
                  <a:cubicBezTo>
                    <a:pt x="9343" y="4944"/>
                    <a:pt x="9368" y="4928"/>
                    <a:pt x="9388" y="4928"/>
                  </a:cubicBezTo>
                  <a:close/>
                  <a:moveTo>
                    <a:pt x="1178" y="4899"/>
                  </a:moveTo>
                  <a:lnTo>
                    <a:pt x="1283" y="5004"/>
                  </a:lnTo>
                  <a:cubicBezTo>
                    <a:pt x="1254" y="5022"/>
                    <a:pt x="1233" y="5029"/>
                    <a:pt x="1218" y="5029"/>
                  </a:cubicBezTo>
                  <a:cubicBezTo>
                    <a:pt x="1178" y="5029"/>
                    <a:pt x="1178" y="4975"/>
                    <a:pt x="1178" y="4899"/>
                  </a:cubicBezTo>
                  <a:close/>
                  <a:moveTo>
                    <a:pt x="2460" y="4794"/>
                  </a:moveTo>
                  <a:lnTo>
                    <a:pt x="2460" y="4794"/>
                  </a:lnTo>
                  <a:cubicBezTo>
                    <a:pt x="2481" y="4857"/>
                    <a:pt x="2523" y="4899"/>
                    <a:pt x="2586" y="4920"/>
                  </a:cubicBezTo>
                  <a:cubicBezTo>
                    <a:pt x="2607" y="4899"/>
                    <a:pt x="2565" y="4878"/>
                    <a:pt x="2607" y="4878"/>
                  </a:cubicBezTo>
                  <a:cubicBezTo>
                    <a:pt x="2615" y="4874"/>
                    <a:pt x="2622" y="4872"/>
                    <a:pt x="2627" y="4872"/>
                  </a:cubicBezTo>
                  <a:cubicBezTo>
                    <a:pt x="2649" y="4872"/>
                    <a:pt x="2649" y="4903"/>
                    <a:pt x="2649" y="4920"/>
                  </a:cubicBezTo>
                  <a:cubicBezTo>
                    <a:pt x="2649" y="4920"/>
                    <a:pt x="2660" y="4915"/>
                    <a:pt x="2670" y="4915"/>
                  </a:cubicBezTo>
                  <a:cubicBezTo>
                    <a:pt x="2681" y="4915"/>
                    <a:pt x="2691" y="4920"/>
                    <a:pt x="2691" y="4941"/>
                  </a:cubicBezTo>
                  <a:cubicBezTo>
                    <a:pt x="2713" y="4983"/>
                    <a:pt x="2670" y="4983"/>
                    <a:pt x="2649" y="4983"/>
                  </a:cubicBezTo>
                  <a:cubicBezTo>
                    <a:pt x="2649" y="5004"/>
                    <a:pt x="2628" y="5025"/>
                    <a:pt x="2607" y="5025"/>
                  </a:cubicBezTo>
                  <a:cubicBezTo>
                    <a:pt x="2544" y="5046"/>
                    <a:pt x="2502" y="5088"/>
                    <a:pt x="2523" y="5109"/>
                  </a:cubicBezTo>
                  <a:cubicBezTo>
                    <a:pt x="2544" y="5109"/>
                    <a:pt x="2607" y="5130"/>
                    <a:pt x="2565" y="5152"/>
                  </a:cubicBezTo>
                  <a:cubicBezTo>
                    <a:pt x="2523" y="5152"/>
                    <a:pt x="2523" y="5130"/>
                    <a:pt x="2523" y="5109"/>
                  </a:cubicBezTo>
                  <a:cubicBezTo>
                    <a:pt x="2376" y="4983"/>
                    <a:pt x="2376" y="4941"/>
                    <a:pt x="2460" y="4794"/>
                  </a:cubicBezTo>
                  <a:close/>
                  <a:moveTo>
                    <a:pt x="9209" y="5099"/>
                  </a:moveTo>
                  <a:cubicBezTo>
                    <a:pt x="9241" y="5099"/>
                    <a:pt x="9272" y="5109"/>
                    <a:pt x="9293" y="5130"/>
                  </a:cubicBezTo>
                  <a:cubicBezTo>
                    <a:pt x="9272" y="5152"/>
                    <a:pt x="9241" y="5162"/>
                    <a:pt x="9209" y="5162"/>
                  </a:cubicBezTo>
                  <a:cubicBezTo>
                    <a:pt x="9178" y="5162"/>
                    <a:pt x="9146" y="5152"/>
                    <a:pt x="9125" y="5130"/>
                  </a:cubicBezTo>
                  <a:cubicBezTo>
                    <a:pt x="9146" y="5109"/>
                    <a:pt x="9178" y="5099"/>
                    <a:pt x="9209" y="5099"/>
                  </a:cubicBezTo>
                  <a:close/>
                  <a:moveTo>
                    <a:pt x="1893" y="4731"/>
                  </a:moveTo>
                  <a:cubicBezTo>
                    <a:pt x="1956" y="4731"/>
                    <a:pt x="1998" y="4815"/>
                    <a:pt x="2082" y="4815"/>
                  </a:cubicBezTo>
                  <a:cubicBezTo>
                    <a:pt x="2019" y="4899"/>
                    <a:pt x="1935" y="4836"/>
                    <a:pt x="1893" y="4899"/>
                  </a:cubicBezTo>
                  <a:cubicBezTo>
                    <a:pt x="1872" y="4962"/>
                    <a:pt x="1956" y="5004"/>
                    <a:pt x="1977" y="5067"/>
                  </a:cubicBezTo>
                  <a:lnTo>
                    <a:pt x="1851" y="5130"/>
                  </a:lnTo>
                  <a:lnTo>
                    <a:pt x="1893" y="5215"/>
                  </a:lnTo>
                  <a:cubicBezTo>
                    <a:pt x="1881" y="5216"/>
                    <a:pt x="1871" y="5217"/>
                    <a:pt x="1862" y="5217"/>
                  </a:cubicBezTo>
                  <a:cubicBezTo>
                    <a:pt x="1751" y="5217"/>
                    <a:pt x="1783" y="5108"/>
                    <a:pt x="1724" y="5088"/>
                  </a:cubicBezTo>
                  <a:cubicBezTo>
                    <a:pt x="1829" y="5004"/>
                    <a:pt x="1703" y="4815"/>
                    <a:pt x="1893" y="4731"/>
                  </a:cubicBezTo>
                  <a:close/>
                  <a:moveTo>
                    <a:pt x="5088" y="5215"/>
                  </a:moveTo>
                  <a:lnTo>
                    <a:pt x="5088" y="5236"/>
                  </a:lnTo>
                  <a:cubicBezTo>
                    <a:pt x="5088" y="5236"/>
                    <a:pt x="5098" y="5217"/>
                    <a:pt x="5104" y="5217"/>
                  </a:cubicBezTo>
                  <a:cubicBezTo>
                    <a:pt x="5107" y="5217"/>
                    <a:pt x="5109" y="5222"/>
                    <a:pt x="5109" y="5236"/>
                  </a:cubicBezTo>
                  <a:cubicBezTo>
                    <a:pt x="5102" y="5243"/>
                    <a:pt x="5095" y="5245"/>
                    <a:pt x="5089" y="5245"/>
                  </a:cubicBezTo>
                  <a:cubicBezTo>
                    <a:pt x="5077" y="5245"/>
                    <a:pt x="5067" y="5236"/>
                    <a:pt x="5067" y="5236"/>
                  </a:cubicBezTo>
                  <a:cubicBezTo>
                    <a:pt x="5067" y="5236"/>
                    <a:pt x="5088" y="5215"/>
                    <a:pt x="5088" y="5215"/>
                  </a:cubicBezTo>
                  <a:close/>
                  <a:moveTo>
                    <a:pt x="2038" y="5209"/>
                  </a:moveTo>
                  <a:cubicBezTo>
                    <a:pt x="2061" y="5209"/>
                    <a:pt x="2061" y="5240"/>
                    <a:pt x="2061" y="5257"/>
                  </a:cubicBezTo>
                  <a:cubicBezTo>
                    <a:pt x="2040" y="5236"/>
                    <a:pt x="1977" y="5215"/>
                    <a:pt x="2019" y="5215"/>
                  </a:cubicBezTo>
                  <a:cubicBezTo>
                    <a:pt x="2027" y="5211"/>
                    <a:pt x="2033" y="5209"/>
                    <a:pt x="2038" y="5209"/>
                  </a:cubicBezTo>
                  <a:close/>
                  <a:moveTo>
                    <a:pt x="10933" y="4878"/>
                  </a:moveTo>
                  <a:cubicBezTo>
                    <a:pt x="11017" y="5004"/>
                    <a:pt x="11185" y="5067"/>
                    <a:pt x="11269" y="5194"/>
                  </a:cubicBezTo>
                  <a:lnTo>
                    <a:pt x="11122" y="5278"/>
                  </a:lnTo>
                  <a:cubicBezTo>
                    <a:pt x="11101" y="5236"/>
                    <a:pt x="11080" y="5194"/>
                    <a:pt x="11080" y="5173"/>
                  </a:cubicBezTo>
                  <a:lnTo>
                    <a:pt x="10996" y="5215"/>
                  </a:lnTo>
                  <a:cubicBezTo>
                    <a:pt x="10954" y="5152"/>
                    <a:pt x="10996" y="5130"/>
                    <a:pt x="11017" y="5067"/>
                  </a:cubicBezTo>
                  <a:lnTo>
                    <a:pt x="10933" y="5025"/>
                  </a:lnTo>
                  <a:cubicBezTo>
                    <a:pt x="10912" y="4983"/>
                    <a:pt x="10912" y="4920"/>
                    <a:pt x="10933" y="4878"/>
                  </a:cubicBezTo>
                  <a:close/>
                  <a:moveTo>
                    <a:pt x="10197" y="4794"/>
                  </a:moveTo>
                  <a:cubicBezTo>
                    <a:pt x="10365" y="4857"/>
                    <a:pt x="10513" y="4962"/>
                    <a:pt x="10639" y="5109"/>
                  </a:cubicBezTo>
                  <a:lnTo>
                    <a:pt x="10597" y="5109"/>
                  </a:lnTo>
                  <a:cubicBezTo>
                    <a:pt x="10681" y="5130"/>
                    <a:pt x="10660" y="5194"/>
                    <a:pt x="10681" y="5257"/>
                  </a:cubicBezTo>
                  <a:cubicBezTo>
                    <a:pt x="10656" y="5281"/>
                    <a:pt x="10631" y="5291"/>
                    <a:pt x="10603" y="5291"/>
                  </a:cubicBezTo>
                  <a:cubicBezTo>
                    <a:pt x="10582" y="5291"/>
                    <a:pt x="10560" y="5286"/>
                    <a:pt x="10534" y="5278"/>
                  </a:cubicBezTo>
                  <a:cubicBezTo>
                    <a:pt x="10365" y="5152"/>
                    <a:pt x="10260" y="4983"/>
                    <a:pt x="10197" y="4794"/>
                  </a:cubicBezTo>
                  <a:close/>
                  <a:moveTo>
                    <a:pt x="5887" y="5341"/>
                  </a:moveTo>
                  <a:lnTo>
                    <a:pt x="5908" y="5362"/>
                  </a:lnTo>
                  <a:cubicBezTo>
                    <a:pt x="5908" y="5369"/>
                    <a:pt x="5906" y="5371"/>
                    <a:pt x="5903" y="5371"/>
                  </a:cubicBezTo>
                  <a:cubicBezTo>
                    <a:pt x="5897" y="5371"/>
                    <a:pt x="5887" y="5362"/>
                    <a:pt x="5887" y="5362"/>
                  </a:cubicBezTo>
                  <a:cubicBezTo>
                    <a:pt x="5866" y="5341"/>
                    <a:pt x="5887" y="5341"/>
                    <a:pt x="5887" y="5341"/>
                  </a:cubicBezTo>
                  <a:close/>
                  <a:moveTo>
                    <a:pt x="11164" y="5383"/>
                  </a:moveTo>
                  <a:lnTo>
                    <a:pt x="11164" y="5383"/>
                  </a:lnTo>
                  <a:cubicBezTo>
                    <a:pt x="11221" y="5402"/>
                    <a:pt x="11210" y="5455"/>
                    <a:pt x="11207" y="5496"/>
                  </a:cubicBezTo>
                  <a:lnTo>
                    <a:pt x="11207" y="5496"/>
                  </a:lnTo>
                  <a:cubicBezTo>
                    <a:pt x="11207" y="5493"/>
                    <a:pt x="11206" y="5491"/>
                    <a:pt x="11206" y="5488"/>
                  </a:cubicBezTo>
                  <a:cubicBezTo>
                    <a:pt x="11164" y="5488"/>
                    <a:pt x="11164" y="5446"/>
                    <a:pt x="11164" y="5383"/>
                  </a:cubicBezTo>
                  <a:close/>
                  <a:moveTo>
                    <a:pt x="10765" y="5467"/>
                  </a:moveTo>
                  <a:lnTo>
                    <a:pt x="10765" y="5488"/>
                  </a:lnTo>
                  <a:cubicBezTo>
                    <a:pt x="10765" y="5488"/>
                    <a:pt x="10784" y="5469"/>
                    <a:pt x="10790" y="5469"/>
                  </a:cubicBezTo>
                  <a:lnTo>
                    <a:pt x="10790" y="5469"/>
                  </a:lnTo>
                  <a:cubicBezTo>
                    <a:pt x="10793" y="5469"/>
                    <a:pt x="10793" y="5474"/>
                    <a:pt x="10786" y="5488"/>
                  </a:cubicBezTo>
                  <a:cubicBezTo>
                    <a:pt x="10786" y="5495"/>
                    <a:pt x="10781" y="5497"/>
                    <a:pt x="10775" y="5497"/>
                  </a:cubicBezTo>
                  <a:cubicBezTo>
                    <a:pt x="10763" y="5497"/>
                    <a:pt x="10744" y="5488"/>
                    <a:pt x="10744" y="5488"/>
                  </a:cubicBezTo>
                  <a:cubicBezTo>
                    <a:pt x="10744" y="5488"/>
                    <a:pt x="10765" y="5467"/>
                    <a:pt x="10765" y="5467"/>
                  </a:cubicBezTo>
                  <a:close/>
                  <a:moveTo>
                    <a:pt x="7548" y="5236"/>
                  </a:moveTo>
                  <a:cubicBezTo>
                    <a:pt x="7590" y="5341"/>
                    <a:pt x="7674" y="5404"/>
                    <a:pt x="7611" y="5530"/>
                  </a:cubicBezTo>
                  <a:cubicBezTo>
                    <a:pt x="7590" y="5467"/>
                    <a:pt x="7527" y="5404"/>
                    <a:pt x="7464" y="5383"/>
                  </a:cubicBezTo>
                  <a:lnTo>
                    <a:pt x="7548" y="5236"/>
                  </a:lnTo>
                  <a:close/>
                  <a:moveTo>
                    <a:pt x="631" y="5593"/>
                  </a:moveTo>
                  <a:cubicBezTo>
                    <a:pt x="652" y="5593"/>
                    <a:pt x="652" y="5614"/>
                    <a:pt x="652" y="5614"/>
                  </a:cubicBezTo>
                  <a:lnTo>
                    <a:pt x="631" y="5635"/>
                  </a:lnTo>
                  <a:lnTo>
                    <a:pt x="631" y="5656"/>
                  </a:lnTo>
                  <a:cubicBezTo>
                    <a:pt x="631" y="5656"/>
                    <a:pt x="610" y="5635"/>
                    <a:pt x="610" y="5614"/>
                  </a:cubicBezTo>
                  <a:cubicBezTo>
                    <a:pt x="610" y="5593"/>
                    <a:pt x="610" y="5593"/>
                    <a:pt x="631" y="5593"/>
                  </a:cubicBezTo>
                  <a:close/>
                  <a:moveTo>
                    <a:pt x="9945" y="5530"/>
                  </a:moveTo>
                  <a:lnTo>
                    <a:pt x="10029" y="5635"/>
                  </a:lnTo>
                  <a:cubicBezTo>
                    <a:pt x="10008" y="5656"/>
                    <a:pt x="10029" y="5656"/>
                    <a:pt x="9966" y="5656"/>
                  </a:cubicBezTo>
                  <a:cubicBezTo>
                    <a:pt x="9924" y="5635"/>
                    <a:pt x="9924" y="5614"/>
                    <a:pt x="9945" y="5530"/>
                  </a:cubicBezTo>
                  <a:close/>
                  <a:moveTo>
                    <a:pt x="10218" y="5719"/>
                  </a:moveTo>
                  <a:lnTo>
                    <a:pt x="10218" y="5740"/>
                  </a:lnTo>
                  <a:cubicBezTo>
                    <a:pt x="10218" y="5761"/>
                    <a:pt x="10197" y="5761"/>
                    <a:pt x="10197" y="5761"/>
                  </a:cubicBezTo>
                  <a:cubicBezTo>
                    <a:pt x="10197" y="5740"/>
                    <a:pt x="10197" y="5740"/>
                    <a:pt x="10197" y="5740"/>
                  </a:cubicBezTo>
                  <a:cubicBezTo>
                    <a:pt x="10197" y="5719"/>
                    <a:pt x="10218" y="5719"/>
                    <a:pt x="10218" y="5719"/>
                  </a:cubicBezTo>
                  <a:close/>
                  <a:moveTo>
                    <a:pt x="9272" y="5656"/>
                  </a:moveTo>
                  <a:cubicBezTo>
                    <a:pt x="9356" y="5656"/>
                    <a:pt x="9398" y="5740"/>
                    <a:pt x="9461" y="5740"/>
                  </a:cubicBezTo>
                  <a:cubicBezTo>
                    <a:pt x="9461" y="5782"/>
                    <a:pt x="9419" y="5803"/>
                    <a:pt x="9377" y="5845"/>
                  </a:cubicBezTo>
                  <a:lnTo>
                    <a:pt x="9272" y="5677"/>
                  </a:lnTo>
                  <a:lnTo>
                    <a:pt x="9272" y="5656"/>
                  </a:lnTo>
                  <a:close/>
                  <a:moveTo>
                    <a:pt x="904" y="5824"/>
                  </a:moveTo>
                  <a:lnTo>
                    <a:pt x="925" y="5866"/>
                  </a:lnTo>
                  <a:lnTo>
                    <a:pt x="904" y="5866"/>
                  </a:lnTo>
                  <a:cubicBezTo>
                    <a:pt x="883" y="5866"/>
                    <a:pt x="883" y="5866"/>
                    <a:pt x="883" y="5845"/>
                  </a:cubicBezTo>
                  <a:cubicBezTo>
                    <a:pt x="883" y="5824"/>
                    <a:pt x="904" y="5824"/>
                    <a:pt x="904" y="5824"/>
                  </a:cubicBezTo>
                  <a:close/>
                  <a:moveTo>
                    <a:pt x="10315" y="5851"/>
                  </a:moveTo>
                  <a:cubicBezTo>
                    <a:pt x="10344" y="5851"/>
                    <a:pt x="10376" y="5856"/>
                    <a:pt x="10407" y="5866"/>
                  </a:cubicBezTo>
                  <a:cubicBezTo>
                    <a:pt x="10365" y="5908"/>
                    <a:pt x="10281" y="5887"/>
                    <a:pt x="10260" y="5971"/>
                  </a:cubicBezTo>
                  <a:cubicBezTo>
                    <a:pt x="10239" y="5950"/>
                    <a:pt x="10218" y="5908"/>
                    <a:pt x="10239" y="5866"/>
                  </a:cubicBezTo>
                  <a:cubicBezTo>
                    <a:pt x="10260" y="5856"/>
                    <a:pt x="10287" y="5851"/>
                    <a:pt x="10315" y="5851"/>
                  </a:cubicBezTo>
                  <a:close/>
                  <a:moveTo>
                    <a:pt x="10828" y="6014"/>
                  </a:moveTo>
                  <a:lnTo>
                    <a:pt x="10828" y="6035"/>
                  </a:lnTo>
                  <a:cubicBezTo>
                    <a:pt x="10828" y="6035"/>
                    <a:pt x="10847" y="6016"/>
                    <a:pt x="10853" y="6016"/>
                  </a:cubicBezTo>
                  <a:lnTo>
                    <a:pt x="10853" y="6016"/>
                  </a:lnTo>
                  <a:cubicBezTo>
                    <a:pt x="10856" y="6016"/>
                    <a:pt x="10856" y="6021"/>
                    <a:pt x="10849" y="6035"/>
                  </a:cubicBezTo>
                  <a:cubicBezTo>
                    <a:pt x="10849" y="6042"/>
                    <a:pt x="10844" y="6044"/>
                    <a:pt x="10838" y="6044"/>
                  </a:cubicBezTo>
                  <a:cubicBezTo>
                    <a:pt x="10826" y="6044"/>
                    <a:pt x="10807" y="6035"/>
                    <a:pt x="10807" y="6035"/>
                  </a:cubicBezTo>
                  <a:cubicBezTo>
                    <a:pt x="10807" y="6035"/>
                    <a:pt x="10828" y="6014"/>
                    <a:pt x="10828" y="6014"/>
                  </a:cubicBezTo>
                  <a:close/>
                  <a:moveTo>
                    <a:pt x="1622" y="5799"/>
                  </a:moveTo>
                  <a:cubicBezTo>
                    <a:pt x="1662" y="5799"/>
                    <a:pt x="1667" y="5845"/>
                    <a:pt x="1703" y="5845"/>
                  </a:cubicBezTo>
                  <a:cubicBezTo>
                    <a:pt x="1682" y="5908"/>
                    <a:pt x="1661" y="5950"/>
                    <a:pt x="1598" y="6056"/>
                  </a:cubicBezTo>
                  <a:lnTo>
                    <a:pt x="1598" y="5803"/>
                  </a:lnTo>
                  <a:cubicBezTo>
                    <a:pt x="1607" y="5800"/>
                    <a:pt x="1615" y="5799"/>
                    <a:pt x="1622" y="5799"/>
                  </a:cubicBezTo>
                  <a:close/>
                  <a:moveTo>
                    <a:pt x="967" y="5320"/>
                  </a:moveTo>
                  <a:lnTo>
                    <a:pt x="967" y="5320"/>
                  </a:lnTo>
                  <a:cubicBezTo>
                    <a:pt x="1136" y="5341"/>
                    <a:pt x="1262" y="5446"/>
                    <a:pt x="1304" y="5593"/>
                  </a:cubicBezTo>
                  <a:lnTo>
                    <a:pt x="1451" y="5614"/>
                  </a:lnTo>
                  <a:cubicBezTo>
                    <a:pt x="1367" y="5740"/>
                    <a:pt x="1409" y="5866"/>
                    <a:pt x="1388" y="6014"/>
                  </a:cubicBezTo>
                  <a:lnTo>
                    <a:pt x="1304" y="6098"/>
                  </a:lnTo>
                  <a:lnTo>
                    <a:pt x="1241" y="5992"/>
                  </a:lnTo>
                  <a:lnTo>
                    <a:pt x="1241" y="5656"/>
                  </a:lnTo>
                  <a:cubicBezTo>
                    <a:pt x="1157" y="5551"/>
                    <a:pt x="1052" y="5446"/>
                    <a:pt x="967" y="5320"/>
                  </a:cubicBezTo>
                  <a:close/>
                  <a:moveTo>
                    <a:pt x="10967" y="5530"/>
                  </a:moveTo>
                  <a:cubicBezTo>
                    <a:pt x="10986" y="5530"/>
                    <a:pt x="11007" y="5551"/>
                    <a:pt x="11038" y="5593"/>
                  </a:cubicBezTo>
                  <a:cubicBezTo>
                    <a:pt x="11038" y="5598"/>
                    <a:pt x="11039" y="5599"/>
                    <a:pt x="11041" y="5599"/>
                  </a:cubicBezTo>
                  <a:cubicBezTo>
                    <a:pt x="11045" y="5599"/>
                    <a:pt x="11051" y="5594"/>
                    <a:pt x="11058" y="5594"/>
                  </a:cubicBezTo>
                  <a:cubicBezTo>
                    <a:pt x="11065" y="5594"/>
                    <a:pt x="11072" y="5599"/>
                    <a:pt x="11080" y="5614"/>
                  </a:cubicBezTo>
                  <a:cubicBezTo>
                    <a:pt x="11080" y="5635"/>
                    <a:pt x="11059" y="5635"/>
                    <a:pt x="11038" y="5635"/>
                  </a:cubicBezTo>
                  <a:cubicBezTo>
                    <a:pt x="11059" y="5740"/>
                    <a:pt x="11143" y="5803"/>
                    <a:pt x="11248" y="5845"/>
                  </a:cubicBezTo>
                  <a:cubicBezTo>
                    <a:pt x="11319" y="5881"/>
                    <a:pt x="11375" y="5960"/>
                    <a:pt x="11465" y="5960"/>
                  </a:cubicBezTo>
                  <a:cubicBezTo>
                    <a:pt x="11483" y="5960"/>
                    <a:pt x="11501" y="5957"/>
                    <a:pt x="11522" y="5950"/>
                  </a:cubicBezTo>
                  <a:lnTo>
                    <a:pt x="11522" y="6056"/>
                  </a:lnTo>
                  <a:cubicBezTo>
                    <a:pt x="11509" y="6068"/>
                    <a:pt x="11497" y="6073"/>
                    <a:pt x="11485" y="6073"/>
                  </a:cubicBezTo>
                  <a:cubicBezTo>
                    <a:pt x="11455" y="6073"/>
                    <a:pt x="11425" y="6043"/>
                    <a:pt x="11396" y="6014"/>
                  </a:cubicBezTo>
                  <a:lnTo>
                    <a:pt x="11248" y="6119"/>
                  </a:lnTo>
                  <a:cubicBezTo>
                    <a:pt x="11122" y="6014"/>
                    <a:pt x="11017" y="5887"/>
                    <a:pt x="10933" y="5740"/>
                  </a:cubicBezTo>
                  <a:cubicBezTo>
                    <a:pt x="10975" y="5698"/>
                    <a:pt x="10996" y="5656"/>
                    <a:pt x="11038" y="5656"/>
                  </a:cubicBezTo>
                  <a:lnTo>
                    <a:pt x="11038" y="5593"/>
                  </a:lnTo>
                  <a:lnTo>
                    <a:pt x="10912" y="5593"/>
                  </a:lnTo>
                  <a:cubicBezTo>
                    <a:pt x="10897" y="5624"/>
                    <a:pt x="10881" y="5643"/>
                    <a:pt x="10849" y="5643"/>
                  </a:cubicBezTo>
                  <a:cubicBezTo>
                    <a:pt x="10838" y="5643"/>
                    <a:pt x="10824" y="5641"/>
                    <a:pt x="10807" y="5635"/>
                  </a:cubicBezTo>
                  <a:cubicBezTo>
                    <a:pt x="10820" y="5597"/>
                    <a:pt x="10840" y="5590"/>
                    <a:pt x="10863" y="5590"/>
                  </a:cubicBezTo>
                  <a:cubicBezTo>
                    <a:pt x="10878" y="5590"/>
                    <a:pt x="10895" y="5593"/>
                    <a:pt x="10912" y="5593"/>
                  </a:cubicBezTo>
                  <a:cubicBezTo>
                    <a:pt x="10933" y="5551"/>
                    <a:pt x="10949" y="5530"/>
                    <a:pt x="10967" y="5530"/>
                  </a:cubicBezTo>
                  <a:close/>
                  <a:moveTo>
                    <a:pt x="7443" y="6098"/>
                  </a:moveTo>
                  <a:cubicBezTo>
                    <a:pt x="7432" y="6140"/>
                    <a:pt x="7417" y="6150"/>
                    <a:pt x="7398" y="6150"/>
                  </a:cubicBezTo>
                  <a:cubicBezTo>
                    <a:pt x="7382" y="6150"/>
                    <a:pt x="7365" y="6142"/>
                    <a:pt x="7347" y="6140"/>
                  </a:cubicBezTo>
                  <a:lnTo>
                    <a:pt x="7347" y="6140"/>
                  </a:lnTo>
                  <a:cubicBezTo>
                    <a:pt x="7369" y="6098"/>
                    <a:pt x="7406" y="6098"/>
                    <a:pt x="7443" y="6098"/>
                  </a:cubicBezTo>
                  <a:close/>
                  <a:moveTo>
                    <a:pt x="3785" y="6140"/>
                  </a:moveTo>
                  <a:cubicBezTo>
                    <a:pt x="3806" y="6140"/>
                    <a:pt x="3806" y="6161"/>
                    <a:pt x="3806" y="6161"/>
                  </a:cubicBezTo>
                  <a:lnTo>
                    <a:pt x="3785" y="6182"/>
                  </a:lnTo>
                  <a:lnTo>
                    <a:pt x="3785" y="6203"/>
                  </a:lnTo>
                  <a:cubicBezTo>
                    <a:pt x="3785" y="6203"/>
                    <a:pt x="3764" y="6182"/>
                    <a:pt x="3764" y="6161"/>
                  </a:cubicBezTo>
                  <a:cubicBezTo>
                    <a:pt x="3764" y="6140"/>
                    <a:pt x="3764" y="6140"/>
                    <a:pt x="3785" y="6140"/>
                  </a:cubicBezTo>
                  <a:close/>
                  <a:moveTo>
                    <a:pt x="7315" y="6163"/>
                  </a:moveTo>
                  <a:cubicBezTo>
                    <a:pt x="7312" y="6190"/>
                    <a:pt x="7303" y="6217"/>
                    <a:pt x="7299" y="6217"/>
                  </a:cubicBezTo>
                  <a:cubicBezTo>
                    <a:pt x="7297" y="6217"/>
                    <a:pt x="7296" y="6212"/>
                    <a:pt x="7296" y="6203"/>
                  </a:cubicBezTo>
                  <a:cubicBezTo>
                    <a:pt x="7296" y="6177"/>
                    <a:pt x="7304" y="6167"/>
                    <a:pt x="7315" y="6163"/>
                  </a:cubicBezTo>
                  <a:close/>
                  <a:moveTo>
                    <a:pt x="11354" y="6245"/>
                  </a:moveTo>
                  <a:cubicBezTo>
                    <a:pt x="11381" y="6245"/>
                    <a:pt x="11390" y="6254"/>
                    <a:pt x="11394" y="6266"/>
                  </a:cubicBezTo>
                  <a:lnTo>
                    <a:pt x="11394" y="6266"/>
                  </a:lnTo>
                  <a:cubicBezTo>
                    <a:pt x="11371" y="6265"/>
                    <a:pt x="11313" y="6245"/>
                    <a:pt x="11354" y="6245"/>
                  </a:cubicBezTo>
                  <a:close/>
                  <a:moveTo>
                    <a:pt x="7380" y="6329"/>
                  </a:moveTo>
                  <a:cubicBezTo>
                    <a:pt x="7401" y="6329"/>
                    <a:pt x="7401" y="6350"/>
                    <a:pt x="7401" y="6350"/>
                  </a:cubicBezTo>
                  <a:lnTo>
                    <a:pt x="7359" y="6371"/>
                  </a:lnTo>
                  <a:cubicBezTo>
                    <a:pt x="7359" y="6366"/>
                    <a:pt x="7359" y="6360"/>
                    <a:pt x="7359" y="6350"/>
                  </a:cubicBezTo>
                  <a:cubicBezTo>
                    <a:pt x="7359" y="6329"/>
                    <a:pt x="7359" y="6329"/>
                    <a:pt x="7380" y="6329"/>
                  </a:cubicBezTo>
                  <a:close/>
                  <a:moveTo>
                    <a:pt x="6034" y="6329"/>
                  </a:moveTo>
                  <a:cubicBezTo>
                    <a:pt x="6034" y="6345"/>
                    <a:pt x="6022" y="6385"/>
                    <a:pt x="6007" y="6385"/>
                  </a:cubicBezTo>
                  <a:cubicBezTo>
                    <a:pt x="6002" y="6385"/>
                    <a:pt x="5997" y="6381"/>
                    <a:pt x="5992" y="6371"/>
                  </a:cubicBezTo>
                  <a:cubicBezTo>
                    <a:pt x="5992" y="6337"/>
                    <a:pt x="6006" y="6330"/>
                    <a:pt x="6034" y="6329"/>
                  </a:cubicBezTo>
                  <a:close/>
                  <a:moveTo>
                    <a:pt x="1430" y="6287"/>
                  </a:moveTo>
                  <a:cubicBezTo>
                    <a:pt x="1472" y="6308"/>
                    <a:pt x="1451" y="6329"/>
                    <a:pt x="1451" y="6371"/>
                  </a:cubicBezTo>
                  <a:cubicBezTo>
                    <a:pt x="1430" y="6392"/>
                    <a:pt x="1404" y="6402"/>
                    <a:pt x="1377" y="6402"/>
                  </a:cubicBezTo>
                  <a:cubicBezTo>
                    <a:pt x="1351" y="6402"/>
                    <a:pt x="1325" y="6392"/>
                    <a:pt x="1304" y="6371"/>
                  </a:cubicBezTo>
                  <a:cubicBezTo>
                    <a:pt x="1325" y="6329"/>
                    <a:pt x="1367" y="6287"/>
                    <a:pt x="1430" y="6287"/>
                  </a:cubicBezTo>
                  <a:close/>
                  <a:moveTo>
                    <a:pt x="463" y="6455"/>
                  </a:moveTo>
                  <a:lnTo>
                    <a:pt x="442" y="6476"/>
                  </a:lnTo>
                  <a:cubicBezTo>
                    <a:pt x="456" y="6476"/>
                    <a:pt x="470" y="6457"/>
                    <a:pt x="478" y="6457"/>
                  </a:cubicBezTo>
                  <a:cubicBezTo>
                    <a:pt x="482" y="6457"/>
                    <a:pt x="484" y="6462"/>
                    <a:pt x="484" y="6476"/>
                  </a:cubicBezTo>
                  <a:cubicBezTo>
                    <a:pt x="473" y="6487"/>
                    <a:pt x="463" y="6492"/>
                    <a:pt x="455" y="6492"/>
                  </a:cubicBezTo>
                  <a:cubicBezTo>
                    <a:pt x="447" y="6492"/>
                    <a:pt x="442" y="6487"/>
                    <a:pt x="442" y="6476"/>
                  </a:cubicBezTo>
                  <a:cubicBezTo>
                    <a:pt x="442" y="6455"/>
                    <a:pt x="463" y="6455"/>
                    <a:pt x="463" y="6455"/>
                  </a:cubicBezTo>
                  <a:close/>
                  <a:moveTo>
                    <a:pt x="274" y="6518"/>
                  </a:moveTo>
                  <a:cubicBezTo>
                    <a:pt x="278" y="6523"/>
                    <a:pt x="283" y="6524"/>
                    <a:pt x="287" y="6524"/>
                  </a:cubicBezTo>
                  <a:cubicBezTo>
                    <a:pt x="295" y="6524"/>
                    <a:pt x="301" y="6520"/>
                    <a:pt x="303" y="6520"/>
                  </a:cubicBezTo>
                  <a:lnTo>
                    <a:pt x="303" y="6520"/>
                  </a:lnTo>
                  <a:cubicBezTo>
                    <a:pt x="305" y="6520"/>
                    <a:pt x="302" y="6524"/>
                    <a:pt x="295" y="6539"/>
                  </a:cubicBezTo>
                  <a:cubicBezTo>
                    <a:pt x="284" y="6550"/>
                    <a:pt x="274" y="6555"/>
                    <a:pt x="266" y="6555"/>
                  </a:cubicBezTo>
                  <a:cubicBezTo>
                    <a:pt x="258" y="6555"/>
                    <a:pt x="253" y="6550"/>
                    <a:pt x="253" y="6539"/>
                  </a:cubicBezTo>
                  <a:lnTo>
                    <a:pt x="274" y="6518"/>
                  </a:lnTo>
                  <a:close/>
                  <a:moveTo>
                    <a:pt x="6266" y="6224"/>
                  </a:moveTo>
                  <a:cubicBezTo>
                    <a:pt x="6308" y="6329"/>
                    <a:pt x="6287" y="6476"/>
                    <a:pt x="6224" y="6581"/>
                  </a:cubicBezTo>
                  <a:cubicBezTo>
                    <a:pt x="6139" y="6560"/>
                    <a:pt x="6139" y="6434"/>
                    <a:pt x="6118" y="6413"/>
                  </a:cubicBezTo>
                  <a:cubicBezTo>
                    <a:pt x="6103" y="6382"/>
                    <a:pt x="6077" y="6341"/>
                    <a:pt x="6055" y="6328"/>
                  </a:cubicBezTo>
                  <a:lnTo>
                    <a:pt x="6055" y="6328"/>
                  </a:lnTo>
                  <a:lnTo>
                    <a:pt x="6055" y="6224"/>
                  </a:lnTo>
                  <a:close/>
                  <a:moveTo>
                    <a:pt x="6995" y="6404"/>
                  </a:moveTo>
                  <a:cubicBezTo>
                    <a:pt x="7016" y="6404"/>
                    <a:pt x="7030" y="6413"/>
                    <a:pt x="7044" y="6413"/>
                  </a:cubicBezTo>
                  <a:cubicBezTo>
                    <a:pt x="7086" y="6455"/>
                    <a:pt x="7086" y="6539"/>
                    <a:pt x="7044" y="6581"/>
                  </a:cubicBezTo>
                  <a:lnTo>
                    <a:pt x="6959" y="6413"/>
                  </a:lnTo>
                  <a:cubicBezTo>
                    <a:pt x="6973" y="6406"/>
                    <a:pt x="6985" y="6404"/>
                    <a:pt x="6995" y="6404"/>
                  </a:cubicBezTo>
                  <a:close/>
                  <a:moveTo>
                    <a:pt x="1690" y="6535"/>
                  </a:moveTo>
                  <a:cubicBezTo>
                    <a:pt x="1703" y="6535"/>
                    <a:pt x="1703" y="6581"/>
                    <a:pt x="1703" y="6581"/>
                  </a:cubicBezTo>
                  <a:cubicBezTo>
                    <a:pt x="1703" y="6602"/>
                    <a:pt x="1682" y="6623"/>
                    <a:pt x="1682" y="6623"/>
                  </a:cubicBezTo>
                  <a:cubicBezTo>
                    <a:pt x="1661" y="6602"/>
                    <a:pt x="1640" y="6560"/>
                    <a:pt x="1682" y="6539"/>
                  </a:cubicBezTo>
                  <a:cubicBezTo>
                    <a:pt x="1685" y="6536"/>
                    <a:pt x="1688" y="6535"/>
                    <a:pt x="1690" y="6535"/>
                  </a:cubicBezTo>
                  <a:close/>
                  <a:moveTo>
                    <a:pt x="6224" y="6581"/>
                  </a:moveTo>
                  <a:cubicBezTo>
                    <a:pt x="6245" y="6581"/>
                    <a:pt x="6308" y="6623"/>
                    <a:pt x="6266" y="6623"/>
                  </a:cubicBezTo>
                  <a:cubicBezTo>
                    <a:pt x="6224" y="6623"/>
                    <a:pt x="6224" y="6602"/>
                    <a:pt x="6224" y="6581"/>
                  </a:cubicBezTo>
                  <a:close/>
                  <a:moveTo>
                    <a:pt x="400" y="6644"/>
                  </a:moveTo>
                  <a:cubicBezTo>
                    <a:pt x="400" y="6644"/>
                    <a:pt x="421" y="6665"/>
                    <a:pt x="421" y="6665"/>
                  </a:cubicBezTo>
                  <a:lnTo>
                    <a:pt x="421" y="6686"/>
                  </a:lnTo>
                  <a:lnTo>
                    <a:pt x="400" y="6686"/>
                  </a:lnTo>
                  <a:cubicBezTo>
                    <a:pt x="358" y="6665"/>
                    <a:pt x="400" y="6644"/>
                    <a:pt x="400" y="6644"/>
                  </a:cubicBezTo>
                  <a:close/>
                  <a:moveTo>
                    <a:pt x="7485" y="6812"/>
                  </a:moveTo>
                  <a:cubicBezTo>
                    <a:pt x="7506" y="6833"/>
                    <a:pt x="7506" y="6833"/>
                    <a:pt x="7506" y="6833"/>
                  </a:cubicBezTo>
                  <a:lnTo>
                    <a:pt x="7485" y="6854"/>
                  </a:lnTo>
                  <a:lnTo>
                    <a:pt x="7485" y="6876"/>
                  </a:lnTo>
                  <a:cubicBezTo>
                    <a:pt x="7485" y="6876"/>
                    <a:pt x="7464" y="6833"/>
                    <a:pt x="7464" y="6833"/>
                  </a:cubicBezTo>
                  <a:cubicBezTo>
                    <a:pt x="7485" y="6833"/>
                    <a:pt x="7485" y="6812"/>
                    <a:pt x="7485" y="6812"/>
                  </a:cubicBezTo>
                  <a:close/>
                  <a:moveTo>
                    <a:pt x="7191" y="6876"/>
                  </a:moveTo>
                  <a:lnTo>
                    <a:pt x="7212" y="6897"/>
                  </a:lnTo>
                  <a:lnTo>
                    <a:pt x="7191" y="6918"/>
                  </a:lnTo>
                  <a:cubicBezTo>
                    <a:pt x="7170" y="6918"/>
                    <a:pt x="7170" y="6918"/>
                    <a:pt x="7170" y="6897"/>
                  </a:cubicBezTo>
                  <a:cubicBezTo>
                    <a:pt x="7170" y="6897"/>
                    <a:pt x="7191" y="6876"/>
                    <a:pt x="7191" y="6876"/>
                  </a:cubicBezTo>
                  <a:close/>
                  <a:moveTo>
                    <a:pt x="7254" y="7065"/>
                  </a:moveTo>
                  <a:cubicBezTo>
                    <a:pt x="7275" y="7065"/>
                    <a:pt x="7275" y="7086"/>
                    <a:pt x="7275" y="7086"/>
                  </a:cubicBezTo>
                  <a:lnTo>
                    <a:pt x="7254" y="7107"/>
                  </a:lnTo>
                  <a:lnTo>
                    <a:pt x="7233" y="7128"/>
                  </a:lnTo>
                  <a:cubicBezTo>
                    <a:pt x="7233" y="7128"/>
                    <a:pt x="7233" y="7107"/>
                    <a:pt x="7233" y="7086"/>
                  </a:cubicBezTo>
                  <a:cubicBezTo>
                    <a:pt x="7233" y="7065"/>
                    <a:pt x="7233" y="7065"/>
                    <a:pt x="7254" y="7065"/>
                  </a:cubicBezTo>
                  <a:close/>
                  <a:moveTo>
                    <a:pt x="5341" y="7191"/>
                  </a:moveTo>
                  <a:lnTo>
                    <a:pt x="5362" y="7212"/>
                  </a:lnTo>
                  <a:lnTo>
                    <a:pt x="5341" y="7233"/>
                  </a:lnTo>
                  <a:cubicBezTo>
                    <a:pt x="5320" y="7233"/>
                    <a:pt x="5320" y="7212"/>
                    <a:pt x="5320" y="7212"/>
                  </a:cubicBezTo>
                  <a:cubicBezTo>
                    <a:pt x="5320" y="7191"/>
                    <a:pt x="5341" y="7191"/>
                    <a:pt x="5341" y="7191"/>
                  </a:cubicBezTo>
                  <a:close/>
                  <a:moveTo>
                    <a:pt x="7847" y="7267"/>
                  </a:moveTo>
                  <a:cubicBezTo>
                    <a:pt x="7865" y="7267"/>
                    <a:pt x="7869" y="7286"/>
                    <a:pt x="7885" y="7317"/>
                  </a:cubicBezTo>
                  <a:cubicBezTo>
                    <a:pt x="7885" y="7359"/>
                    <a:pt x="7863" y="7380"/>
                    <a:pt x="7821" y="7380"/>
                  </a:cubicBezTo>
                  <a:cubicBezTo>
                    <a:pt x="7800" y="7380"/>
                    <a:pt x="7779" y="7359"/>
                    <a:pt x="7758" y="7317"/>
                  </a:cubicBezTo>
                  <a:cubicBezTo>
                    <a:pt x="7758" y="7296"/>
                    <a:pt x="7779" y="7275"/>
                    <a:pt x="7821" y="7275"/>
                  </a:cubicBezTo>
                  <a:cubicBezTo>
                    <a:pt x="7833" y="7269"/>
                    <a:pt x="7841" y="7267"/>
                    <a:pt x="7847" y="7267"/>
                  </a:cubicBezTo>
                  <a:close/>
                  <a:moveTo>
                    <a:pt x="1682" y="6728"/>
                  </a:moveTo>
                  <a:cubicBezTo>
                    <a:pt x="1703" y="6854"/>
                    <a:pt x="1808" y="6833"/>
                    <a:pt x="1914" y="6854"/>
                  </a:cubicBezTo>
                  <a:lnTo>
                    <a:pt x="1787" y="6918"/>
                  </a:lnTo>
                  <a:cubicBezTo>
                    <a:pt x="1787" y="7002"/>
                    <a:pt x="1724" y="7107"/>
                    <a:pt x="1872" y="7170"/>
                  </a:cubicBezTo>
                  <a:cubicBezTo>
                    <a:pt x="1851" y="7254"/>
                    <a:pt x="1766" y="7338"/>
                    <a:pt x="1893" y="7422"/>
                  </a:cubicBezTo>
                  <a:cubicBezTo>
                    <a:pt x="1851" y="7464"/>
                    <a:pt x="1766" y="7443"/>
                    <a:pt x="1745" y="7506"/>
                  </a:cubicBezTo>
                  <a:cubicBezTo>
                    <a:pt x="1556" y="7359"/>
                    <a:pt x="1619" y="7149"/>
                    <a:pt x="1514" y="7002"/>
                  </a:cubicBezTo>
                  <a:cubicBezTo>
                    <a:pt x="1577" y="6897"/>
                    <a:pt x="1577" y="6791"/>
                    <a:pt x="1682" y="6728"/>
                  </a:cubicBezTo>
                  <a:close/>
                  <a:moveTo>
                    <a:pt x="1998" y="7506"/>
                  </a:moveTo>
                  <a:lnTo>
                    <a:pt x="2019" y="7527"/>
                  </a:lnTo>
                  <a:lnTo>
                    <a:pt x="2019" y="7548"/>
                  </a:lnTo>
                  <a:lnTo>
                    <a:pt x="1998" y="7548"/>
                  </a:lnTo>
                  <a:cubicBezTo>
                    <a:pt x="1977" y="7548"/>
                    <a:pt x="1977" y="7548"/>
                    <a:pt x="1977" y="7527"/>
                  </a:cubicBezTo>
                  <a:cubicBezTo>
                    <a:pt x="1977" y="7506"/>
                    <a:pt x="1998" y="7506"/>
                    <a:pt x="1998" y="7506"/>
                  </a:cubicBezTo>
                  <a:close/>
                  <a:moveTo>
                    <a:pt x="7422" y="7801"/>
                  </a:moveTo>
                  <a:lnTo>
                    <a:pt x="7422" y="7822"/>
                  </a:lnTo>
                  <a:cubicBezTo>
                    <a:pt x="7401" y="7822"/>
                    <a:pt x="7422" y="7801"/>
                    <a:pt x="7422" y="7801"/>
                  </a:cubicBezTo>
                  <a:close/>
                  <a:moveTo>
                    <a:pt x="7449" y="7816"/>
                  </a:moveTo>
                  <a:cubicBezTo>
                    <a:pt x="7449" y="7816"/>
                    <a:pt x="7447" y="7817"/>
                    <a:pt x="7443" y="7822"/>
                  </a:cubicBezTo>
                  <a:cubicBezTo>
                    <a:pt x="7443" y="7836"/>
                    <a:pt x="7441" y="7840"/>
                    <a:pt x="7438" y="7840"/>
                  </a:cubicBezTo>
                  <a:cubicBezTo>
                    <a:pt x="7434" y="7840"/>
                    <a:pt x="7429" y="7833"/>
                    <a:pt x="7425" y="7828"/>
                  </a:cubicBezTo>
                  <a:lnTo>
                    <a:pt x="7425" y="7828"/>
                  </a:lnTo>
                  <a:cubicBezTo>
                    <a:pt x="7426" y="7828"/>
                    <a:pt x="7426" y="7828"/>
                    <a:pt x="7427" y="7828"/>
                  </a:cubicBezTo>
                  <a:cubicBezTo>
                    <a:pt x="7434" y="7828"/>
                    <a:pt x="7448" y="7816"/>
                    <a:pt x="7449" y="7816"/>
                  </a:cubicBezTo>
                  <a:close/>
                  <a:moveTo>
                    <a:pt x="1451" y="7990"/>
                  </a:moveTo>
                  <a:cubicBezTo>
                    <a:pt x="1451" y="7990"/>
                    <a:pt x="1472" y="8011"/>
                    <a:pt x="1472" y="8011"/>
                  </a:cubicBezTo>
                  <a:lnTo>
                    <a:pt x="1451" y="8032"/>
                  </a:lnTo>
                  <a:lnTo>
                    <a:pt x="1430" y="8053"/>
                  </a:lnTo>
                  <a:cubicBezTo>
                    <a:pt x="1430" y="8053"/>
                    <a:pt x="1430" y="8011"/>
                    <a:pt x="1430" y="8011"/>
                  </a:cubicBezTo>
                  <a:cubicBezTo>
                    <a:pt x="1430" y="8011"/>
                    <a:pt x="1430" y="7990"/>
                    <a:pt x="1451" y="7990"/>
                  </a:cubicBezTo>
                  <a:close/>
                  <a:moveTo>
                    <a:pt x="1703" y="8368"/>
                  </a:moveTo>
                  <a:lnTo>
                    <a:pt x="1682" y="8389"/>
                  </a:lnTo>
                  <a:cubicBezTo>
                    <a:pt x="1682" y="8389"/>
                    <a:pt x="1710" y="8371"/>
                    <a:pt x="1723" y="8371"/>
                  </a:cubicBezTo>
                  <a:cubicBezTo>
                    <a:pt x="1729" y="8371"/>
                    <a:pt x="1731" y="8375"/>
                    <a:pt x="1724" y="8389"/>
                  </a:cubicBezTo>
                  <a:cubicBezTo>
                    <a:pt x="1714" y="8400"/>
                    <a:pt x="1703" y="8405"/>
                    <a:pt x="1695" y="8405"/>
                  </a:cubicBezTo>
                  <a:cubicBezTo>
                    <a:pt x="1688" y="8405"/>
                    <a:pt x="1682" y="8400"/>
                    <a:pt x="1682" y="8389"/>
                  </a:cubicBezTo>
                  <a:cubicBezTo>
                    <a:pt x="1682" y="8368"/>
                    <a:pt x="1703" y="8368"/>
                    <a:pt x="1703" y="8368"/>
                  </a:cubicBezTo>
                  <a:close/>
                  <a:moveTo>
                    <a:pt x="6076" y="8557"/>
                  </a:moveTo>
                  <a:cubicBezTo>
                    <a:pt x="6097" y="8557"/>
                    <a:pt x="6097" y="8578"/>
                    <a:pt x="6097" y="8578"/>
                  </a:cubicBezTo>
                  <a:lnTo>
                    <a:pt x="6097" y="8600"/>
                  </a:lnTo>
                  <a:lnTo>
                    <a:pt x="6076" y="8600"/>
                  </a:lnTo>
                  <a:cubicBezTo>
                    <a:pt x="6055" y="8578"/>
                    <a:pt x="6076" y="8557"/>
                    <a:pt x="6076" y="8557"/>
                  </a:cubicBezTo>
                  <a:close/>
                  <a:moveTo>
                    <a:pt x="6412" y="8699"/>
                  </a:moveTo>
                  <a:cubicBezTo>
                    <a:pt x="6434" y="8699"/>
                    <a:pt x="6434" y="8730"/>
                    <a:pt x="6434" y="8747"/>
                  </a:cubicBezTo>
                  <a:cubicBezTo>
                    <a:pt x="6413" y="8726"/>
                    <a:pt x="6350" y="8705"/>
                    <a:pt x="6392" y="8705"/>
                  </a:cubicBezTo>
                  <a:cubicBezTo>
                    <a:pt x="6400" y="8701"/>
                    <a:pt x="6406" y="8699"/>
                    <a:pt x="6412" y="8699"/>
                  </a:cubicBezTo>
                  <a:close/>
                  <a:moveTo>
                    <a:pt x="1661" y="8536"/>
                  </a:moveTo>
                  <a:lnTo>
                    <a:pt x="1740" y="8873"/>
                  </a:lnTo>
                  <a:lnTo>
                    <a:pt x="1661" y="8873"/>
                  </a:lnTo>
                  <a:cubicBezTo>
                    <a:pt x="1619" y="8768"/>
                    <a:pt x="1619" y="8642"/>
                    <a:pt x="1661" y="8536"/>
                  </a:cubicBezTo>
                  <a:close/>
                  <a:moveTo>
                    <a:pt x="6430" y="8752"/>
                  </a:moveTo>
                  <a:cubicBezTo>
                    <a:pt x="6498" y="8777"/>
                    <a:pt x="6453" y="8852"/>
                    <a:pt x="6465" y="8911"/>
                  </a:cubicBezTo>
                  <a:lnTo>
                    <a:pt x="6465" y="8911"/>
                  </a:lnTo>
                  <a:cubicBezTo>
                    <a:pt x="6425" y="8899"/>
                    <a:pt x="6405" y="8865"/>
                    <a:pt x="6371" y="8831"/>
                  </a:cubicBezTo>
                  <a:lnTo>
                    <a:pt x="6430" y="8752"/>
                  </a:lnTo>
                  <a:close/>
                  <a:moveTo>
                    <a:pt x="1569" y="8967"/>
                  </a:moveTo>
                  <a:cubicBezTo>
                    <a:pt x="1582" y="8967"/>
                    <a:pt x="1598" y="8978"/>
                    <a:pt x="1619" y="8999"/>
                  </a:cubicBezTo>
                  <a:lnTo>
                    <a:pt x="1640" y="9020"/>
                  </a:lnTo>
                  <a:cubicBezTo>
                    <a:pt x="1621" y="9039"/>
                    <a:pt x="1607" y="9049"/>
                    <a:pt x="1592" y="9049"/>
                  </a:cubicBezTo>
                  <a:cubicBezTo>
                    <a:pt x="1575" y="9049"/>
                    <a:pt x="1558" y="9034"/>
                    <a:pt x="1535" y="8999"/>
                  </a:cubicBezTo>
                  <a:cubicBezTo>
                    <a:pt x="1546" y="8978"/>
                    <a:pt x="1556" y="8967"/>
                    <a:pt x="1569" y="8967"/>
                  </a:cubicBezTo>
                  <a:close/>
                  <a:moveTo>
                    <a:pt x="6602" y="8936"/>
                  </a:moveTo>
                  <a:cubicBezTo>
                    <a:pt x="6560" y="9062"/>
                    <a:pt x="6560" y="9062"/>
                    <a:pt x="6455" y="9104"/>
                  </a:cubicBezTo>
                  <a:cubicBezTo>
                    <a:pt x="6380" y="9030"/>
                    <a:pt x="6471" y="8988"/>
                    <a:pt x="6492" y="8936"/>
                  </a:cubicBezTo>
                  <a:close/>
                  <a:moveTo>
                    <a:pt x="8116" y="9041"/>
                  </a:moveTo>
                  <a:cubicBezTo>
                    <a:pt x="8116" y="9041"/>
                    <a:pt x="8137" y="9062"/>
                    <a:pt x="8137" y="9062"/>
                  </a:cubicBezTo>
                  <a:lnTo>
                    <a:pt x="8116" y="9083"/>
                  </a:lnTo>
                  <a:lnTo>
                    <a:pt x="8095" y="9104"/>
                  </a:lnTo>
                  <a:cubicBezTo>
                    <a:pt x="8095" y="9104"/>
                    <a:pt x="8095" y="9083"/>
                    <a:pt x="8095" y="9062"/>
                  </a:cubicBezTo>
                  <a:cubicBezTo>
                    <a:pt x="8095" y="9041"/>
                    <a:pt x="8116" y="9041"/>
                    <a:pt x="8116" y="9041"/>
                  </a:cubicBezTo>
                  <a:close/>
                  <a:moveTo>
                    <a:pt x="7632" y="10029"/>
                  </a:moveTo>
                  <a:lnTo>
                    <a:pt x="7653" y="10050"/>
                  </a:lnTo>
                  <a:lnTo>
                    <a:pt x="7632" y="10071"/>
                  </a:lnTo>
                  <a:cubicBezTo>
                    <a:pt x="7611" y="10071"/>
                    <a:pt x="7611" y="10071"/>
                    <a:pt x="7611" y="10050"/>
                  </a:cubicBezTo>
                  <a:cubicBezTo>
                    <a:pt x="7611" y="10029"/>
                    <a:pt x="7632" y="10029"/>
                    <a:pt x="7632" y="10029"/>
                  </a:cubicBezTo>
                  <a:close/>
                  <a:moveTo>
                    <a:pt x="2565" y="11774"/>
                  </a:moveTo>
                  <a:cubicBezTo>
                    <a:pt x="2607" y="11774"/>
                    <a:pt x="2607" y="11795"/>
                    <a:pt x="2607" y="11816"/>
                  </a:cubicBezTo>
                  <a:cubicBezTo>
                    <a:pt x="2586" y="11816"/>
                    <a:pt x="2523" y="11774"/>
                    <a:pt x="2565" y="11774"/>
                  </a:cubicBezTo>
                  <a:close/>
                  <a:moveTo>
                    <a:pt x="1777" y="11819"/>
                  </a:moveTo>
                  <a:cubicBezTo>
                    <a:pt x="1783" y="11819"/>
                    <a:pt x="1787" y="11823"/>
                    <a:pt x="1787" y="11837"/>
                  </a:cubicBezTo>
                  <a:cubicBezTo>
                    <a:pt x="1780" y="11844"/>
                    <a:pt x="1773" y="11847"/>
                    <a:pt x="1767" y="11847"/>
                  </a:cubicBezTo>
                  <a:cubicBezTo>
                    <a:pt x="1755" y="11847"/>
                    <a:pt x="1745" y="11837"/>
                    <a:pt x="1745" y="11837"/>
                  </a:cubicBezTo>
                  <a:cubicBezTo>
                    <a:pt x="1745" y="11837"/>
                    <a:pt x="1764" y="11819"/>
                    <a:pt x="1777" y="11819"/>
                  </a:cubicBezTo>
                  <a:close/>
                  <a:moveTo>
                    <a:pt x="6266" y="1"/>
                  </a:moveTo>
                  <a:lnTo>
                    <a:pt x="6224" y="106"/>
                  </a:lnTo>
                  <a:cubicBezTo>
                    <a:pt x="6170" y="106"/>
                    <a:pt x="6146" y="59"/>
                    <a:pt x="6101" y="59"/>
                  </a:cubicBezTo>
                  <a:cubicBezTo>
                    <a:pt x="6094" y="59"/>
                    <a:pt x="6085" y="61"/>
                    <a:pt x="6076" y="64"/>
                  </a:cubicBezTo>
                  <a:cubicBezTo>
                    <a:pt x="5929" y="148"/>
                    <a:pt x="5950" y="337"/>
                    <a:pt x="5824" y="421"/>
                  </a:cubicBezTo>
                  <a:cubicBezTo>
                    <a:pt x="5751" y="389"/>
                    <a:pt x="5677" y="374"/>
                    <a:pt x="5606" y="374"/>
                  </a:cubicBezTo>
                  <a:cubicBezTo>
                    <a:pt x="5535" y="374"/>
                    <a:pt x="5467" y="389"/>
                    <a:pt x="5404" y="421"/>
                  </a:cubicBezTo>
                  <a:cubicBezTo>
                    <a:pt x="5509" y="505"/>
                    <a:pt x="5614" y="631"/>
                    <a:pt x="5656" y="778"/>
                  </a:cubicBezTo>
                  <a:cubicBezTo>
                    <a:pt x="5551" y="863"/>
                    <a:pt x="5635" y="989"/>
                    <a:pt x="5593" y="1094"/>
                  </a:cubicBezTo>
                  <a:lnTo>
                    <a:pt x="5488" y="1136"/>
                  </a:lnTo>
                  <a:lnTo>
                    <a:pt x="5593" y="1199"/>
                  </a:lnTo>
                  <a:cubicBezTo>
                    <a:pt x="5614" y="1241"/>
                    <a:pt x="5614" y="1283"/>
                    <a:pt x="5572" y="1304"/>
                  </a:cubicBezTo>
                  <a:cubicBezTo>
                    <a:pt x="5530" y="1346"/>
                    <a:pt x="5656" y="1388"/>
                    <a:pt x="5572" y="1409"/>
                  </a:cubicBezTo>
                  <a:lnTo>
                    <a:pt x="5467" y="1409"/>
                  </a:lnTo>
                  <a:cubicBezTo>
                    <a:pt x="5425" y="1325"/>
                    <a:pt x="5404" y="1220"/>
                    <a:pt x="5383" y="1115"/>
                  </a:cubicBezTo>
                  <a:cubicBezTo>
                    <a:pt x="5375" y="1113"/>
                    <a:pt x="5368" y="1112"/>
                    <a:pt x="5362" y="1112"/>
                  </a:cubicBezTo>
                  <a:cubicBezTo>
                    <a:pt x="5302" y="1112"/>
                    <a:pt x="5316" y="1201"/>
                    <a:pt x="5277" y="1220"/>
                  </a:cubicBezTo>
                  <a:cubicBezTo>
                    <a:pt x="5246" y="1204"/>
                    <a:pt x="5238" y="1164"/>
                    <a:pt x="5208" y="1164"/>
                  </a:cubicBezTo>
                  <a:cubicBezTo>
                    <a:pt x="5199" y="1164"/>
                    <a:pt x="5188" y="1168"/>
                    <a:pt x="5172" y="1178"/>
                  </a:cubicBezTo>
                  <a:cubicBezTo>
                    <a:pt x="5109" y="1220"/>
                    <a:pt x="5130" y="1325"/>
                    <a:pt x="5025" y="1346"/>
                  </a:cubicBezTo>
                  <a:cubicBezTo>
                    <a:pt x="5004" y="1351"/>
                    <a:pt x="4982" y="1353"/>
                    <a:pt x="4959" y="1353"/>
                  </a:cubicBezTo>
                  <a:cubicBezTo>
                    <a:pt x="4936" y="1353"/>
                    <a:pt x="4912" y="1351"/>
                    <a:pt x="4889" y="1351"/>
                  </a:cubicBezTo>
                  <a:cubicBezTo>
                    <a:pt x="4841" y="1351"/>
                    <a:pt x="4794" y="1357"/>
                    <a:pt x="4752" y="1388"/>
                  </a:cubicBezTo>
                  <a:cubicBezTo>
                    <a:pt x="4815" y="1430"/>
                    <a:pt x="4836" y="1535"/>
                    <a:pt x="4794" y="1619"/>
                  </a:cubicBezTo>
                  <a:cubicBezTo>
                    <a:pt x="4731" y="1704"/>
                    <a:pt x="4836" y="1830"/>
                    <a:pt x="4815" y="1872"/>
                  </a:cubicBezTo>
                  <a:cubicBezTo>
                    <a:pt x="4815" y="1935"/>
                    <a:pt x="4962" y="1872"/>
                    <a:pt x="4899" y="1977"/>
                  </a:cubicBezTo>
                  <a:cubicBezTo>
                    <a:pt x="4878" y="2019"/>
                    <a:pt x="4941" y="2103"/>
                    <a:pt x="4941" y="2166"/>
                  </a:cubicBezTo>
                  <a:cubicBezTo>
                    <a:pt x="4941" y="2208"/>
                    <a:pt x="4941" y="2229"/>
                    <a:pt x="4962" y="2250"/>
                  </a:cubicBezTo>
                  <a:cubicBezTo>
                    <a:pt x="4973" y="2261"/>
                    <a:pt x="4988" y="2266"/>
                    <a:pt x="5004" y="2266"/>
                  </a:cubicBezTo>
                  <a:cubicBezTo>
                    <a:pt x="5020" y="2266"/>
                    <a:pt x="5036" y="2261"/>
                    <a:pt x="5046" y="2250"/>
                  </a:cubicBezTo>
                  <a:cubicBezTo>
                    <a:pt x="5046" y="2187"/>
                    <a:pt x="4920" y="2103"/>
                    <a:pt x="5046" y="2019"/>
                  </a:cubicBezTo>
                  <a:cubicBezTo>
                    <a:pt x="5109" y="2019"/>
                    <a:pt x="5130" y="2082"/>
                    <a:pt x="5151" y="2103"/>
                  </a:cubicBezTo>
                  <a:lnTo>
                    <a:pt x="5130" y="2187"/>
                  </a:lnTo>
                  <a:cubicBezTo>
                    <a:pt x="5172" y="2271"/>
                    <a:pt x="5277" y="2292"/>
                    <a:pt x="5299" y="2397"/>
                  </a:cubicBezTo>
                  <a:cubicBezTo>
                    <a:pt x="5315" y="2397"/>
                    <a:pt x="5336" y="2394"/>
                    <a:pt x="5354" y="2394"/>
                  </a:cubicBezTo>
                  <a:cubicBezTo>
                    <a:pt x="5381" y="2394"/>
                    <a:pt x="5404" y="2402"/>
                    <a:pt x="5404" y="2439"/>
                  </a:cubicBezTo>
                  <a:lnTo>
                    <a:pt x="5404" y="2481"/>
                  </a:lnTo>
                  <a:cubicBezTo>
                    <a:pt x="5383" y="2502"/>
                    <a:pt x="5341" y="2523"/>
                    <a:pt x="5320" y="2523"/>
                  </a:cubicBezTo>
                  <a:cubicBezTo>
                    <a:pt x="5254" y="2556"/>
                    <a:pt x="5214" y="2576"/>
                    <a:pt x="5186" y="2576"/>
                  </a:cubicBezTo>
                  <a:cubicBezTo>
                    <a:pt x="5142" y="2576"/>
                    <a:pt x="5127" y="2526"/>
                    <a:pt x="5088" y="2397"/>
                  </a:cubicBezTo>
                  <a:cubicBezTo>
                    <a:pt x="5088" y="2367"/>
                    <a:pt x="5066" y="2347"/>
                    <a:pt x="5037" y="2347"/>
                  </a:cubicBezTo>
                  <a:cubicBezTo>
                    <a:pt x="5027" y="2347"/>
                    <a:pt x="5015" y="2350"/>
                    <a:pt x="5004" y="2355"/>
                  </a:cubicBezTo>
                  <a:cubicBezTo>
                    <a:pt x="5004" y="2418"/>
                    <a:pt x="4983" y="2502"/>
                    <a:pt x="4941" y="2566"/>
                  </a:cubicBezTo>
                  <a:cubicBezTo>
                    <a:pt x="4983" y="2587"/>
                    <a:pt x="5025" y="2566"/>
                    <a:pt x="5046" y="2629"/>
                  </a:cubicBezTo>
                  <a:cubicBezTo>
                    <a:pt x="5067" y="2734"/>
                    <a:pt x="5046" y="2839"/>
                    <a:pt x="5004" y="2923"/>
                  </a:cubicBezTo>
                  <a:lnTo>
                    <a:pt x="5109" y="2965"/>
                  </a:lnTo>
                  <a:cubicBezTo>
                    <a:pt x="5067" y="3028"/>
                    <a:pt x="5046" y="3091"/>
                    <a:pt x="5046" y="3154"/>
                  </a:cubicBezTo>
                  <a:cubicBezTo>
                    <a:pt x="5067" y="3238"/>
                    <a:pt x="5004" y="3301"/>
                    <a:pt x="5004" y="3364"/>
                  </a:cubicBezTo>
                  <a:cubicBezTo>
                    <a:pt x="5049" y="3440"/>
                    <a:pt x="5116" y="3450"/>
                    <a:pt x="5173" y="3450"/>
                  </a:cubicBezTo>
                  <a:cubicBezTo>
                    <a:pt x="5195" y="3450"/>
                    <a:pt x="5216" y="3449"/>
                    <a:pt x="5233" y="3449"/>
                  </a:cubicBezTo>
                  <a:lnTo>
                    <a:pt x="5233" y="3449"/>
                  </a:lnTo>
                  <a:cubicBezTo>
                    <a:pt x="5231" y="3544"/>
                    <a:pt x="5338" y="3622"/>
                    <a:pt x="5299" y="3701"/>
                  </a:cubicBezTo>
                  <a:cubicBezTo>
                    <a:pt x="5172" y="3890"/>
                    <a:pt x="5277" y="4058"/>
                    <a:pt x="5320" y="4226"/>
                  </a:cubicBezTo>
                  <a:cubicBezTo>
                    <a:pt x="5467" y="4226"/>
                    <a:pt x="5572" y="4290"/>
                    <a:pt x="5656" y="4395"/>
                  </a:cubicBezTo>
                  <a:cubicBezTo>
                    <a:pt x="5635" y="4426"/>
                    <a:pt x="5603" y="4426"/>
                    <a:pt x="5572" y="4426"/>
                  </a:cubicBezTo>
                  <a:cubicBezTo>
                    <a:pt x="5540" y="4426"/>
                    <a:pt x="5509" y="4426"/>
                    <a:pt x="5488" y="4458"/>
                  </a:cubicBezTo>
                  <a:cubicBezTo>
                    <a:pt x="5467" y="4584"/>
                    <a:pt x="5509" y="4710"/>
                    <a:pt x="5593" y="4794"/>
                  </a:cubicBezTo>
                  <a:cubicBezTo>
                    <a:pt x="5698" y="4794"/>
                    <a:pt x="5782" y="4857"/>
                    <a:pt x="5782" y="4941"/>
                  </a:cubicBezTo>
                  <a:cubicBezTo>
                    <a:pt x="5782" y="5046"/>
                    <a:pt x="5908" y="5067"/>
                    <a:pt x="5908" y="5152"/>
                  </a:cubicBezTo>
                  <a:cubicBezTo>
                    <a:pt x="5889" y="5164"/>
                    <a:pt x="5869" y="5167"/>
                    <a:pt x="5849" y="5167"/>
                  </a:cubicBezTo>
                  <a:cubicBezTo>
                    <a:pt x="5827" y="5167"/>
                    <a:pt x="5806" y="5164"/>
                    <a:pt x="5788" y="5164"/>
                  </a:cubicBezTo>
                  <a:cubicBezTo>
                    <a:pt x="5766" y="5164"/>
                    <a:pt x="5748" y="5169"/>
                    <a:pt x="5740" y="5194"/>
                  </a:cubicBezTo>
                  <a:cubicBezTo>
                    <a:pt x="5761" y="5341"/>
                    <a:pt x="5824" y="5446"/>
                    <a:pt x="5908" y="5551"/>
                  </a:cubicBezTo>
                  <a:cubicBezTo>
                    <a:pt x="5971" y="5593"/>
                    <a:pt x="6013" y="5635"/>
                    <a:pt x="6055" y="5698"/>
                  </a:cubicBezTo>
                  <a:cubicBezTo>
                    <a:pt x="6097" y="5824"/>
                    <a:pt x="6245" y="5887"/>
                    <a:pt x="6224" y="6035"/>
                  </a:cubicBezTo>
                  <a:cubicBezTo>
                    <a:pt x="6224" y="6052"/>
                    <a:pt x="6224" y="6082"/>
                    <a:pt x="6201" y="6082"/>
                  </a:cubicBezTo>
                  <a:cubicBezTo>
                    <a:pt x="6196" y="6082"/>
                    <a:pt x="6190" y="6081"/>
                    <a:pt x="6182" y="6077"/>
                  </a:cubicBezTo>
                  <a:cubicBezTo>
                    <a:pt x="6161" y="6035"/>
                    <a:pt x="6182" y="5971"/>
                    <a:pt x="6139" y="5971"/>
                  </a:cubicBezTo>
                  <a:cubicBezTo>
                    <a:pt x="6038" y="6032"/>
                    <a:pt x="6034" y="6113"/>
                    <a:pt x="6034" y="6213"/>
                  </a:cubicBezTo>
                  <a:lnTo>
                    <a:pt x="6034" y="6213"/>
                  </a:lnTo>
                  <a:lnTo>
                    <a:pt x="5929" y="6266"/>
                  </a:lnTo>
                  <a:cubicBezTo>
                    <a:pt x="5908" y="6203"/>
                    <a:pt x="5824" y="6182"/>
                    <a:pt x="5824" y="6098"/>
                  </a:cubicBezTo>
                  <a:cubicBezTo>
                    <a:pt x="5824" y="6077"/>
                    <a:pt x="5866" y="6056"/>
                    <a:pt x="5824" y="6035"/>
                  </a:cubicBezTo>
                  <a:cubicBezTo>
                    <a:pt x="5803" y="5908"/>
                    <a:pt x="5656" y="6014"/>
                    <a:pt x="5614" y="5908"/>
                  </a:cubicBezTo>
                  <a:lnTo>
                    <a:pt x="5656" y="5803"/>
                  </a:lnTo>
                  <a:lnTo>
                    <a:pt x="5572" y="5761"/>
                  </a:lnTo>
                  <a:lnTo>
                    <a:pt x="5593" y="5698"/>
                  </a:lnTo>
                  <a:cubicBezTo>
                    <a:pt x="5509" y="5593"/>
                    <a:pt x="5425" y="5509"/>
                    <a:pt x="5320" y="5404"/>
                  </a:cubicBezTo>
                  <a:cubicBezTo>
                    <a:pt x="5151" y="5320"/>
                    <a:pt x="5214" y="5130"/>
                    <a:pt x="5151" y="5025"/>
                  </a:cubicBezTo>
                  <a:cubicBezTo>
                    <a:pt x="5109" y="4983"/>
                    <a:pt x="5130" y="4899"/>
                    <a:pt x="5109" y="4878"/>
                  </a:cubicBezTo>
                  <a:cubicBezTo>
                    <a:pt x="4983" y="4731"/>
                    <a:pt x="4920" y="4542"/>
                    <a:pt x="4920" y="4353"/>
                  </a:cubicBezTo>
                  <a:lnTo>
                    <a:pt x="4331" y="3974"/>
                  </a:lnTo>
                  <a:cubicBezTo>
                    <a:pt x="4331" y="4079"/>
                    <a:pt x="4226" y="4121"/>
                    <a:pt x="4289" y="4184"/>
                  </a:cubicBezTo>
                  <a:cubicBezTo>
                    <a:pt x="4289" y="4309"/>
                    <a:pt x="4126" y="4249"/>
                    <a:pt x="4121" y="4348"/>
                  </a:cubicBezTo>
                  <a:lnTo>
                    <a:pt x="4121" y="4348"/>
                  </a:lnTo>
                  <a:cubicBezTo>
                    <a:pt x="4028" y="4319"/>
                    <a:pt x="4117" y="4224"/>
                    <a:pt x="4058" y="4184"/>
                  </a:cubicBezTo>
                  <a:cubicBezTo>
                    <a:pt x="3953" y="4121"/>
                    <a:pt x="3848" y="4121"/>
                    <a:pt x="3764" y="4016"/>
                  </a:cubicBezTo>
                  <a:cubicBezTo>
                    <a:pt x="3785" y="3995"/>
                    <a:pt x="3806" y="3974"/>
                    <a:pt x="3827" y="3932"/>
                  </a:cubicBezTo>
                  <a:cubicBezTo>
                    <a:pt x="3596" y="3827"/>
                    <a:pt x="3322" y="3785"/>
                    <a:pt x="3070" y="3785"/>
                  </a:cubicBezTo>
                  <a:cubicBezTo>
                    <a:pt x="3007" y="3764"/>
                    <a:pt x="2944" y="3722"/>
                    <a:pt x="2881" y="3680"/>
                  </a:cubicBezTo>
                  <a:cubicBezTo>
                    <a:pt x="2860" y="3673"/>
                    <a:pt x="2839" y="3670"/>
                    <a:pt x="2818" y="3670"/>
                  </a:cubicBezTo>
                  <a:cubicBezTo>
                    <a:pt x="2778" y="3670"/>
                    <a:pt x="2741" y="3680"/>
                    <a:pt x="2713" y="3680"/>
                  </a:cubicBezTo>
                  <a:cubicBezTo>
                    <a:pt x="2565" y="3617"/>
                    <a:pt x="2418" y="3554"/>
                    <a:pt x="2313" y="3449"/>
                  </a:cubicBezTo>
                  <a:cubicBezTo>
                    <a:pt x="2166" y="3491"/>
                    <a:pt x="2229" y="3617"/>
                    <a:pt x="2208" y="3701"/>
                  </a:cubicBezTo>
                  <a:lnTo>
                    <a:pt x="2103" y="3764"/>
                  </a:lnTo>
                  <a:lnTo>
                    <a:pt x="2103" y="3890"/>
                  </a:lnTo>
                  <a:lnTo>
                    <a:pt x="2208" y="3953"/>
                  </a:lnTo>
                  <a:cubicBezTo>
                    <a:pt x="2078" y="4083"/>
                    <a:pt x="1909" y="4163"/>
                    <a:pt x="1723" y="4163"/>
                  </a:cubicBezTo>
                  <a:cubicBezTo>
                    <a:pt x="1669" y="4163"/>
                    <a:pt x="1613" y="4157"/>
                    <a:pt x="1556" y="4142"/>
                  </a:cubicBezTo>
                  <a:cubicBezTo>
                    <a:pt x="1535" y="4121"/>
                    <a:pt x="1556" y="4037"/>
                    <a:pt x="1472" y="4037"/>
                  </a:cubicBezTo>
                  <a:cubicBezTo>
                    <a:pt x="1493" y="4121"/>
                    <a:pt x="1451" y="4184"/>
                    <a:pt x="1388" y="4205"/>
                  </a:cubicBezTo>
                  <a:lnTo>
                    <a:pt x="1325" y="4100"/>
                  </a:lnTo>
                  <a:cubicBezTo>
                    <a:pt x="1283" y="4184"/>
                    <a:pt x="1262" y="4290"/>
                    <a:pt x="1241" y="4353"/>
                  </a:cubicBezTo>
                  <a:cubicBezTo>
                    <a:pt x="1262" y="4458"/>
                    <a:pt x="1388" y="4458"/>
                    <a:pt x="1409" y="4521"/>
                  </a:cubicBezTo>
                  <a:cubicBezTo>
                    <a:pt x="1430" y="4626"/>
                    <a:pt x="1346" y="4689"/>
                    <a:pt x="1325" y="4773"/>
                  </a:cubicBezTo>
                  <a:cubicBezTo>
                    <a:pt x="1283" y="4647"/>
                    <a:pt x="1178" y="4605"/>
                    <a:pt x="1115" y="4605"/>
                  </a:cubicBezTo>
                  <a:cubicBezTo>
                    <a:pt x="1067" y="4605"/>
                    <a:pt x="1056" y="4640"/>
                    <a:pt x="1026" y="4640"/>
                  </a:cubicBezTo>
                  <a:cubicBezTo>
                    <a:pt x="1016" y="4640"/>
                    <a:pt x="1004" y="4636"/>
                    <a:pt x="989" y="4626"/>
                  </a:cubicBezTo>
                  <a:cubicBezTo>
                    <a:pt x="883" y="4374"/>
                    <a:pt x="610" y="4374"/>
                    <a:pt x="337" y="4205"/>
                  </a:cubicBezTo>
                  <a:lnTo>
                    <a:pt x="337" y="4205"/>
                  </a:lnTo>
                  <a:cubicBezTo>
                    <a:pt x="421" y="4437"/>
                    <a:pt x="295" y="4542"/>
                    <a:pt x="316" y="4689"/>
                  </a:cubicBezTo>
                  <a:cubicBezTo>
                    <a:pt x="673" y="4962"/>
                    <a:pt x="757" y="5046"/>
                    <a:pt x="715" y="5088"/>
                  </a:cubicBezTo>
                  <a:lnTo>
                    <a:pt x="631" y="5109"/>
                  </a:lnTo>
                  <a:cubicBezTo>
                    <a:pt x="673" y="5173"/>
                    <a:pt x="694" y="5236"/>
                    <a:pt x="673" y="5320"/>
                  </a:cubicBezTo>
                  <a:cubicBezTo>
                    <a:pt x="589" y="5341"/>
                    <a:pt x="547" y="5383"/>
                    <a:pt x="505" y="5446"/>
                  </a:cubicBezTo>
                  <a:cubicBezTo>
                    <a:pt x="505" y="5551"/>
                    <a:pt x="463" y="5656"/>
                    <a:pt x="421" y="5740"/>
                  </a:cubicBezTo>
                  <a:cubicBezTo>
                    <a:pt x="437" y="5751"/>
                    <a:pt x="451" y="5755"/>
                    <a:pt x="463" y="5755"/>
                  </a:cubicBezTo>
                  <a:cubicBezTo>
                    <a:pt x="490" y="5755"/>
                    <a:pt x="507" y="5736"/>
                    <a:pt x="529" y="5736"/>
                  </a:cubicBezTo>
                  <a:cubicBezTo>
                    <a:pt x="535" y="5736"/>
                    <a:pt x="541" y="5737"/>
                    <a:pt x="547" y="5740"/>
                  </a:cubicBezTo>
                  <a:lnTo>
                    <a:pt x="610" y="5866"/>
                  </a:lnTo>
                  <a:cubicBezTo>
                    <a:pt x="463" y="5971"/>
                    <a:pt x="421" y="5971"/>
                    <a:pt x="400" y="6098"/>
                  </a:cubicBezTo>
                  <a:cubicBezTo>
                    <a:pt x="337" y="6329"/>
                    <a:pt x="169" y="6497"/>
                    <a:pt x="105" y="6728"/>
                  </a:cubicBezTo>
                  <a:cubicBezTo>
                    <a:pt x="105" y="6770"/>
                    <a:pt x="42" y="6812"/>
                    <a:pt x="21" y="6854"/>
                  </a:cubicBezTo>
                  <a:cubicBezTo>
                    <a:pt x="84" y="6939"/>
                    <a:pt x="84" y="7065"/>
                    <a:pt x="21" y="7170"/>
                  </a:cubicBezTo>
                  <a:cubicBezTo>
                    <a:pt x="0" y="7191"/>
                    <a:pt x="0" y="7233"/>
                    <a:pt x="42" y="7254"/>
                  </a:cubicBezTo>
                  <a:cubicBezTo>
                    <a:pt x="84" y="7170"/>
                    <a:pt x="190" y="7233"/>
                    <a:pt x="253" y="7170"/>
                  </a:cubicBezTo>
                  <a:cubicBezTo>
                    <a:pt x="253" y="7044"/>
                    <a:pt x="337" y="6918"/>
                    <a:pt x="274" y="6791"/>
                  </a:cubicBezTo>
                  <a:cubicBezTo>
                    <a:pt x="306" y="6775"/>
                    <a:pt x="338" y="6768"/>
                    <a:pt x="369" y="6768"/>
                  </a:cubicBezTo>
                  <a:cubicBezTo>
                    <a:pt x="419" y="6768"/>
                    <a:pt x="466" y="6786"/>
                    <a:pt x="505" y="6812"/>
                  </a:cubicBezTo>
                  <a:cubicBezTo>
                    <a:pt x="442" y="6960"/>
                    <a:pt x="547" y="7107"/>
                    <a:pt x="610" y="7233"/>
                  </a:cubicBezTo>
                  <a:cubicBezTo>
                    <a:pt x="568" y="7254"/>
                    <a:pt x="547" y="7296"/>
                    <a:pt x="568" y="7338"/>
                  </a:cubicBezTo>
                  <a:cubicBezTo>
                    <a:pt x="589" y="7422"/>
                    <a:pt x="673" y="7443"/>
                    <a:pt x="736" y="7464"/>
                  </a:cubicBezTo>
                  <a:cubicBezTo>
                    <a:pt x="757" y="7548"/>
                    <a:pt x="757" y="7632"/>
                    <a:pt x="736" y="7716"/>
                  </a:cubicBezTo>
                  <a:cubicBezTo>
                    <a:pt x="673" y="7759"/>
                    <a:pt x="568" y="7716"/>
                    <a:pt x="568" y="7822"/>
                  </a:cubicBezTo>
                  <a:cubicBezTo>
                    <a:pt x="589" y="7906"/>
                    <a:pt x="715" y="7864"/>
                    <a:pt x="757" y="7969"/>
                  </a:cubicBezTo>
                  <a:cubicBezTo>
                    <a:pt x="778" y="8074"/>
                    <a:pt x="652" y="8158"/>
                    <a:pt x="757" y="8263"/>
                  </a:cubicBezTo>
                  <a:cubicBezTo>
                    <a:pt x="673" y="8389"/>
                    <a:pt x="757" y="8536"/>
                    <a:pt x="757" y="8684"/>
                  </a:cubicBezTo>
                  <a:lnTo>
                    <a:pt x="757" y="9125"/>
                  </a:lnTo>
                  <a:cubicBezTo>
                    <a:pt x="820" y="9251"/>
                    <a:pt x="989" y="9251"/>
                    <a:pt x="989" y="9377"/>
                  </a:cubicBezTo>
                  <a:cubicBezTo>
                    <a:pt x="946" y="9462"/>
                    <a:pt x="925" y="9525"/>
                    <a:pt x="883" y="9588"/>
                  </a:cubicBezTo>
                  <a:lnTo>
                    <a:pt x="989" y="9630"/>
                  </a:lnTo>
                  <a:cubicBezTo>
                    <a:pt x="1031" y="10176"/>
                    <a:pt x="1283" y="10660"/>
                    <a:pt x="1325" y="11186"/>
                  </a:cubicBezTo>
                  <a:cubicBezTo>
                    <a:pt x="1367" y="11207"/>
                    <a:pt x="1430" y="11207"/>
                    <a:pt x="1430" y="11228"/>
                  </a:cubicBezTo>
                  <a:cubicBezTo>
                    <a:pt x="1451" y="11396"/>
                    <a:pt x="1388" y="11564"/>
                    <a:pt x="1451" y="11690"/>
                  </a:cubicBezTo>
                  <a:cubicBezTo>
                    <a:pt x="1462" y="11692"/>
                    <a:pt x="1472" y="11692"/>
                    <a:pt x="1482" y="11692"/>
                  </a:cubicBezTo>
                  <a:cubicBezTo>
                    <a:pt x="1599" y="11692"/>
                    <a:pt x="1603" y="11580"/>
                    <a:pt x="1661" y="11522"/>
                  </a:cubicBezTo>
                  <a:lnTo>
                    <a:pt x="1661" y="11522"/>
                  </a:lnTo>
                  <a:cubicBezTo>
                    <a:pt x="1703" y="11669"/>
                    <a:pt x="1682" y="11816"/>
                    <a:pt x="1598" y="11921"/>
                  </a:cubicBezTo>
                  <a:cubicBezTo>
                    <a:pt x="1514" y="11942"/>
                    <a:pt x="1430" y="11942"/>
                    <a:pt x="1388" y="12026"/>
                  </a:cubicBezTo>
                  <a:cubicBezTo>
                    <a:pt x="1388" y="12090"/>
                    <a:pt x="1451" y="12132"/>
                    <a:pt x="1430" y="12195"/>
                  </a:cubicBezTo>
                  <a:cubicBezTo>
                    <a:pt x="1556" y="12195"/>
                    <a:pt x="1640" y="12111"/>
                    <a:pt x="1724" y="12069"/>
                  </a:cubicBezTo>
                  <a:lnTo>
                    <a:pt x="2061" y="12069"/>
                  </a:lnTo>
                  <a:cubicBezTo>
                    <a:pt x="2199" y="12108"/>
                    <a:pt x="2263" y="12260"/>
                    <a:pt x="2393" y="12260"/>
                  </a:cubicBezTo>
                  <a:cubicBezTo>
                    <a:pt x="2401" y="12260"/>
                    <a:pt x="2410" y="12259"/>
                    <a:pt x="2418" y="12258"/>
                  </a:cubicBezTo>
                  <a:lnTo>
                    <a:pt x="2670" y="12026"/>
                  </a:lnTo>
                  <a:cubicBezTo>
                    <a:pt x="2670" y="11942"/>
                    <a:pt x="2586" y="11900"/>
                    <a:pt x="2607" y="11816"/>
                  </a:cubicBezTo>
                  <a:lnTo>
                    <a:pt x="2607" y="11816"/>
                  </a:lnTo>
                  <a:cubicBezTo>
                    <a:pt x="2656" y="11833"/>
                    <a:pt x="2718" y="11899"/>
                    <a:pt x="2772" y="11899"/>
                  </a:cubicBezTo>
                  <a:cubicBezTo>
                    <a:pt x="2788" y="11899"/>
                    <a:pt x="2803" y="11894"/>
                    <a:pt x="2818" y="11879"/>
                  </a:cubicBezTo>
                  <a:cubicBezTo>
                    <a:pt x="2881" y="11816"/>
                    <a:pt x="2965" y="11795"/>
                    <a:pt x="2965" y="11669"/>
                  </a:cubicBezTo>
                  <a:cubicBezTo>
                    <a:pt x="2933" y="11638"/>
                    <a:pt x="2891" y="11638"/>
                    <a:pt x="2849" y="11638"/>
                  </a:cubicBezTo>
                  <a:cubicBezTo>
                    <a:pt x="2807" y="11638"/>
                    <a:pt x="2765" y="11638"/>
                    <a:pt x="2734" y="11606"/>
                  </a:cubicBezTo>
                  <a:cubicBezTo>
                    <a:pt x="2713" y="11564"/>
                    <a:pt x="2734" y="11501"/>
                    <a:pt x="2755" y="11459"/>
                  </a:cubicBezTo>
                  <a:cubicBezTo>
                    <a:pt x="2839" y="11585"/>
                    <a:pt x="2965" y="11543"/>
                    <a:pt x="3091" y="11564"/>
                  </a:cubicBezTo>
                  <a:lnTo>
                    <a:pt x="3091" y="11459"/>
                  </a:lnTo>
                  <a:cubicBezTo>
                    <a:pt x="3091" y="11454"/>
                    <a:pt x="3090" y="11453"/>
                    <a:pt x="3088" y="11453"/>
                  </a:cubicBezTo>
                  <a:cubicBezTo>
                    <a:pt x="3085" y="11453"/>
                    <a:pt x="3078" y="11457"/>
                    <a:pt x="3071" y="11457"/>
                  </a:cubicBezTo>
                  <a:cubicBezTo>
                    <a:pt x="3064" y="11457"/>
                    <a:pt x="3057" y="11453"/>
                    <a:pt x="3049" y="11438"/>
                  </a:cubicBezTo>
                  <a:cubicBezTo>
                    <a:pt x="3049" y="11396"/>
                    <a:pt x="3070" y="11396"/>
                    <a:pt x="3091" y="11396"/>
                  </a:cubicBezTo>
                  <a:lnTo>
                    <a:pt x="3133" y="11312"/>
                  </a:lnTo>
                  <a:cubicBezTo>
                    <a:pt x="3070" y="11080"/>
                    <a:pt x="2860" y="10975"/>
                    <a:pt x="2734" y="10807"/>
                  </a:cubicBezTo>
                  <a:cubicBezTo>
                    <a:pt x="2713" y="10723"/>
                    <a:pt x="2734" y="10639"/>
                    <a:pt x="2670" y="10555"/>
                  </a:cubicBezTo>
                  <a:cubicBezTo>
                    <a:pt x="2607" y="10429"/>
                    <a:pt x="2607" y="10302"/>
                    <a:pt x="2670" y="10197"/>
                  </a:cubicBezTo>
                  <a:cubicBezTo>
                    <a:pt x="2628" y="10113"/>
                    <a:pt x="2544" y="10050"/>
                    <a:pt x="2481" y="10008"/>
                  </a:cubicBezTo>
                  <a:lnTo>
                    <a:pt x="2208" y="10008"/>
                  </a:lnTo>
                  <a:lnTo>
                    <a:pt x="2082" y="9756"/>
                  </a:lnTo>
                  <a:cubicBezTo>
                    <a:pt x="2124" y="9714"/>
                    <a:pt x="2145" y="9651"/>
                    <a:pt x="2124" y="9630"/>
                  </a:cubicBezTo>
                  <a:cubicBezTo>
                    <a:pt x="1998" y="9504"/>
                    <a:pt x="2019" y="9314"/>
                    <a:pt x="1935" y="9188"/>
                  </a:cubicBezTo>
                  <a:cubicBezTo>
                    <a:pt x="1917" y="9154"/>
                    <a:pt x="1886" y="9120"/>
                    <a:pt x="1864" y="9120"/>
                  </a:cubicBezTo>
                  <a:cubicBezTo>
                    <a:pt x="1859" y="9120"/>
                    <a:pt x="1854" y="9121"/>
                    <a:pt x="1851" y="9125"/>
                  </a:cubicBezTo>
                  <a:cubicBezTo>
                    <a:pt x="1808" y="9146"/>
                    <a:pt x="1808" y="9188"/>
                    <a:pt x="1808" y="9251"/>
                  </a:cubicBezTo>
                  <a:cubicBezTo>
                    <a:pt x="1829" y="9251"/>
                    <a:pt x="1893" y="9272"/>
                    <a:pt x="1851" y="9293"/>
                  </a:cubicBezTo>
                  <a:cubicBezTo>
                    <a:pt x="1808" y="9293"/>
                    <a:pt x="1808" y="9272"/>
                    <a:pt x="1808" y="9251"/>
                  </a:cubicBezTo>
                  <a:cubicBezTo>
                    <a:pt x="1766" y="9230"/>
                    <a:pt x="1745" y="9188"/>
                    <a:pt x="1703" y="9146"/>
                  </a:cubicBezTo>
                  <a:cubicBezTo>
                    <a:pt x="1781" y="9069"/>
                    <a:pt x="1751" y="8974"/>
                    <a:pt x="1746" y="8894"/>
                  </a:cubicBezTo>
                  <a:lnTo>
                    <a:pt x="1746" y="8894"/>
                  </a:lnTo>
                  <a:cubicBezTo>
                    <a:pt x="1830" y="8894"/>
                    <a:pt x="1914" y="8852"/>
                    <a:pt x="1935" y="8768"/>
                  </a:cubicBezTo>
                  <a:cubicBezTo>
                    <a:pt x="2040" y="8536"/>
                    <a:pt x="2040" y="8284"/>
                    <a:pt x="2124" y="8053"/>
                  </a:cubicBezTo>
                  <a:cubicBezTo>
                    <a:pt x="2145" y="8011"/>
                    <a:pt x="2103" y="7969"/>
                    <a:pt x="2061" y="7927"/>
                  </a:cubicBezTo>
                  <a:cubicBezTo>
                    <a:pt x="2124" y="7885"/>
                    <a:pt x="2124" y="7843"/>
                    <a:pt x="2145" y="7801"/>
                  </a:cubicBezTo>
                  <a:cubicBezTo>
                    <a:pt x="2208" y="7716"/>
                    <a:pt x="2355" y="7759"/>
                    <a:pt x="2376" y="7632"/>
                  </a:cubicBezTo>
                  <a:cubicBezTo>
                    <a:pt x="2350" y="7589"/>
                    <a:pt x="2314" y="7582"/>
                    <a:pt x="2277" y="7582"/>
                  </a:cubicBezTo>
                  <a:cubicBezTo>
                    <a:pt x="2256" y="7582"/>
                    <a:pt x="2235" y="7584"/>
                    <a:pt x="2215" y="7584"/>
                  </a:cubicBezTo>
                  <a:cubicBezTo>
                    <a:pt x="2185" y="7584"/>
                    <a:pt x="2160" y="7578"/>
                    <a:pt x="2145" y="7548"/>
                  </a:cubicBezTo>
                  <a:lnTo>
                    <a:pt x="2145" y="7296"/>
                  </a:lnTo>
                  <a:cubicBezTo>
                    <a:pt x="2187" y="7254"/>
                    <a:pt x="2271" y="7296"/>
                    <a:pt x="2313" y="7233"/>
                  </a:cubicBezTo>
                  <a:cubicBezTo>
                    <a:pt x="2292" y="7212"/>
                    <a:pt x="2292" y="7212"/>
                    <a:pt x="2250" y="7170"/>
                  </a:cubicBezTo>
                  <a:cubicBezTo>
                    <a:pt x="2229" y="7138"/>
                    <a:pt x="2197" y="7138"/>
                    <a:pt x="2166" y="7138"/>
                  </a:cubicBezTo>
                  <a:cubicBezTo>
                    <a:pt x="2134" y="7138"/>
                    <a:pt x="2103" y="7138"/>
                    <a:pt x="2082" y="7107"/>
                  </a:cubicBezTo>
                  <a:cubicBezTo>
                    <a:pt x="2040" y="6939"/>
                    <a:pt x="2082" y="6749"/>
                    <a:pt x="2187" y="6602"/>
                  </a:cubicBezTo>
                  <a:lnTo>
                    <a:pt x="2019" y="6497"/>
                  </a:lnTo>
                  <a:lnTo>
                    <a:pt x="2124" y="6434"/>
                  </a:lnTo>
                  <a:lnTo>
                    <a:pt x="2124" y="5677"/>
                  </a:lnTo>
                  <a:cubicBezTo>
                    <a:pt x="2103" y="5614"/>
                    <a:pt x="2019" y="5635"/>
                    <a:pt x="1998" y="5509"/>
                  </a:cubicBezTo>
                  <a:cubicBezTo>
                    <a:pt x="1998" y="5446"/>
                    <a:pt x="2103" y="5362"/>
                    <a:pt x="2061" y="5257"/>
                  </a:cubicBezTo>
                  <a:lnTo>
                    <a:pt x="2061" y="5257"/>
                  </a:lnTo>
                  <a:cubicBezTo>
                    <a:pt x="2166" y="5278"/>
                    <a:pt x="2082" y="5383"/>
                    <a:pt x="2145" y="5425"/>
                  </a:cubicBezTo>
                  <a:cubicBezTo>
                    <a:pt x="2208" y="5383"/>
                    <a:pt x="2271" y="5404"/>
                    <a:pt x="2376" y="5383"/>
                  </a:cubicBezTo>
                  <a:cubicBezTo>
                    <a:pt x="2481" y="5362"/>
                    <a:pt x="2628" y="5341"/>
                    <a:pt x="2670" y="5278"/>
                  </a:cubicBezTo>
                  <a:cubicBezTo>
                    <a:pt x="2737" y="5178"/>
                    <a:pt x="2856" y="5118"/>
                    <a:pt x="2976" y="5118"/>
                  </a:cubicBezTo>
                  <a:cubicBezTo>
                    <a:pt x="3008" y="5118"/>
                    <a:pt x="3039" y="5122"/>
                    <a:pt x="3070" y="5130"/>
                  </a:cubicBezTo>
                  <a:cubicBezTo>
                    <a:pt x="3217" y="5194"/>
                    <a:pt x="3133" y="5383"/>
                    <a:pt x="3280" y="5404"/>
                  </a:cubicBezTo>
                  <a:cubicBezTo>
                    <a:pt x="3259" y="5425"/>
                    <a:pt x="3238" y="5467"/>
                    <a:pt x="3238" y="5509"/>
                  </a:cubicBezTo>
                  <a:cubicBezTo>
                    <a:pt x="3343" y="5656"/>
                    <a:pt x="3448" y="5824"/>
                    <a:pt x="3575" y="5971"/>
                  </a:cubicBezTo>
                  <a:cubicBezTo>
                    <a:pt x="3638" y="6077"/>
                    <a:pt x="3701" y="6203"/>
                    <a:pt x="3722" y="6350"/>
                  </a:cubicBezTo>
                  <a:cubicBezTo>
                    <a:pt x="3722" y="6392"/>
                    <a:pt x="3764" y="6413"/>
                    <a:pt x="3785" y="6455"/>
                  </a:cubicBezTo>
                  <a:cubicBezTo>
                    <a:pt x="3829" y="6474"/>
                    <a:pt x="3870" y="6482"/>
                    <a:pt x="3908" y="6482"/>
                  </a:cubicBezTo>
                  <a:cubicBezTo>
                    <a:pt x="3994" y="6482"/>
                    <a:pt x="4063" y="6442"/>
                    <a:pt x="4121" y="6413"/>
                  </a:cubicBezTo>
                  <a:cubicBezTo>
                    <a:pt x="4226" y="6497"/>
                    <a:pt x="4331" y="6539"/>
                    <a:pt x="4458" y="6560"/>
                  </a:cubicBezTo>
                  <a:cubicBezTo>
                    <a:pt x="4458" y="6686"/>
                    <a:pt x="4647" y="6728"/>
                    <a:pt x="4584" y="6876"/>
                  </a:cubicBezTo>
                  <a:cubicBezTo>
                    <a:pt x="4563" y="6907"/>
                    <a:pt x="4531" y="6907"/>
                    <a:pt x="4500" y="6907"/>
                  </a:cubicBezTo>
                  <a:cubicBezTo>
                    <a:pt x="4468" y="6907"/>
                    <a:pt x="4437" y="6907"/>
                    <a:pt x="4415" y="6939"/>
                  </a:cubicBezTo>
                  <a:cubicBezTo>
                    <a:pt x="4415" y="6960"/>
                    <a:pt x="4415" y="6981"/>
                    <a:pt x="4415" y="7023"/>
                  </a:cubicBezTo>
                  <a:cubicBezTo>
                    <a:pt x="4433" y="7036"/>
                    <a:pt x="4448" y="7041"/>
                    <a:pt x="4462" y="7041"/>
                  </a:cubicBezTo>
                  <a:cubicBezTo>
                    <a:pt x="4513" y="7041"/>
                    <a:pt x="4551" y="6978"/>
                    <a:pt x="4607" y="6978"/>
                  </a:cubicBezTo>
                  <a:cubicBezTo>
                    <a:pt x="4613" y="6978"/>
                    <a:pt x="4619" y="6979"/>
                    <a:pt x="4626" y="6981"/>
                  </a:cubicBezTo>
                  <a:cubicBezTo>
                    <a:pt x="4626" y="7086"/>
                    <a:pt x="4773" y="7002"/>
                    <a:pt x="4773" y="7086"/>
                  </a:cubicBezTo>
                  <a:lnTo>
                    <a:pt x="4920" y="7023"/>
                  </a:lnTo>
                  <a:lnTo>
                    <a:pt x="5046" y="7149"/>
                  </a:lnTo>
                  <a:lnTo>
                    <a:pt x="5130" y="7107"/>
                  </a:lnTo>
                  <a:cubicBezTo>
                    <a:pt x="5172" y="7149"/>
                    <a:pt x="5193" y="7191"/>
                    <a:pt x="5235" y="7212"/>
                  </a:cubicBezTo>
                  <a:cubicBezTo>
                    <a:pt x="5383" y="7296"/>
                    <a:pt x="5488" y="7443"/>
                    <a:pt x="5530" y="7632"/>
                  </a:cubicBezTo>
                  <a:cubicBezTo>
                    <a:pt x="5593" y="7801"/>
                    <a:pt x="5698" y="7948"/>
                    <a:pt x="5824" y="8074"/>
                  </a:cubicBezTo>
                  <a:cubicBezTo>
                    <a:pt x="5824" y="8473"/>
                    <a:pt x="5824" y="8473"/>
                    <a:pt x="5992" y="8600"/>
                  </a:cubicBezTo>
                  <a:cubicBezTo>
                    <a:pt x="5992" y="8684"/>
                    <a:pt x="5908" y="8684"/>
                    <a:pt x="5908" y="8726"/>
                  </a:cubicBezTo>
                  <a:cubicBezTo>
                    <a:pt x="5950" y="8873"/>
                    <a:pt x="6118" y="8873"/>
                    <a:pt x="6161" y="8978"/>
                  </a:cubicBezTo>
                  <a:cubicBezTo>
                    <a:pt x="6203" y="9104"/>
                    <a:pt x="6329" y="9125"/>
                    <a:pt x="6392" y="9188"/>
                  </a:cubicBezTo>
                  <a:cubicBezTo>
                    <a:pt x="6455" y="9272"/>
                    <a:pt x="6602" y="9188"/>
                    <a:pt x="6665" y="9314"/>
                  </a:cubicBezTo>
                  <a:cubicBezTo>
                    <a:pt x="6665" y="9320"/>
                    <a:pt x="6669" y="9322"/>
                    <a:pt x="6675" y="9322"/>
                  </a:cubicBezTo>
                  <a:cubicBezTo>
                    <a:pt x="6693" y="9322"/>
                    <a:pt x="6728" y="9299"/>
                    <a:pt x="6728" y="9251"/>
                  </a:cubicBezTo>
                  <a:cubicBezTo>
                    <a:pt x="6686" y="9251"/>
                    <a:pt x="6665" y="9209"/>
                    <a:pt x="6686" y="9188"/>
                  </a:cubicBezTo>
                  <a:cubicBezTo>
                    <a:pt x="6699" y="9162"/>
                    <a:pt x="6720" y="9144"/>
                    <a:pt x="6744" y="9144"/>
                  </a:cubicBezTo>
                  <a:cubicBezTo>
                    <a:pt x="6759" y="9144"/>
                    <a:pt x="6775" y="9151"/>
                    <a:pt x="6791" y="9167"/>
                  </a:cubicBezTo>
                  <a:lnTo>
                    <a:pt x="6728" y="9272"/>
                  </a:lnTo>
                  <a:cubicBezTo>
                    <a:pt x="6749" y="9272"/>
                    <a:pt x="6770" y="9267"/>
                    <a:pt x="6791" y="9267"/>
                  </a:cubicBezTo>
                  <a:cubicBezTo>
                    <a:pt x="6812" y="9267"/>
                    <a:pt x="6833" y="9272"/>
                    <a:pt x="6854" y="9293"/>
                  </a:cubicBezTo>
                  <a:lnTo>
                    <a:pt x="6812" y="9356"/>
                  </a:lnTo>
                  <a:cubicBezTo>
                    <a:pt x="6938" y="9419"/>
                    <a:pt x="6980" y="9588"/>
                    <a:pt x="7128" y="9651"/>
                  </a:cubicBezTo>
                  <a:cubicBezTo>
                    <a:pt x="7254" y="9735"/>
                    <a:pt x="7359" y="9840"/>
                    <a:pt x="7443" y="9966"/>
                  </a:cubicBezTo>
                  <a:cubicBezTo>
                    <a:pt x="7506" y="10071"/>
                    <a:pt x="7422" y="10113"/>
                    <a:pt x="7422" y="10176"/>
                  </a:cubicBezTo>
                  <a:lnTo>
                    <a:pt x="7779" y="10302"/>
                  </a:lnTo>
                  <a:lnTo>
                    <a:pt x="7906" y="9924"/>
                  </a:lnTo>
                  <a:cubicBezTo>
                    <a:pt x="7906" y="9798"/>
                    <a:pt x="7821" y="9777"/>
                    <a:pt x="7800" y="9714"/>
                  </a:cubicBezTo>
                  <a:cubicBezTo>
                    <a:pt x="7821" y="9693"/>
                    <a:pt x="7842" y="9651"/>
                    <a:pt x="7842" y="9609"/>
                  </a:cubicBezTo>
                  <a:cubicBezTo>
                    <a:pt x="7842" y="9567"/>
                    <a:pt x="7842" y="9504"/>
                    <a:pt x="7906" y="9504"/>
                  </a:cubicBezTo>
                  <a:cubicBezTo>
                    <a:pt x="7917" y="9502"/>
                    <a:pt x="7927" y="9501"/>
                    <a:pt x="7936" y="9501"/>
                  </a:cubicBezTo>
                  <a:cubicBezTo>
                    <a:pt x="8053" y="9501"/>
                    <a:pt x="8059" y="9615"/>
                    <a:pt x="8137" y="9693"/>
                  </a:cubicBezTo>
                  <a:cubicBezTo>
                    <a:pt x="8158" y="9588"/>
                    <a:pt x="8179" y="9504"/>
                    <a:pt x="8116" y="9440"/>
                  </a:cubicBezTo>
                  <a:cubicBezTo>
                    <a:pt x="8200" y="9356"/>
                    <a:pt x="8116" y="9251"/>
                    <a:pt x="8179" y="9167"/>
                  </a:cubicBezTo>
                  <a:lnTo>
                    <a:pt x="8179" y="9167"/>
                  </a:lnTo>
                  <a:lnTo>
                    <a:pt x="8242" y="9272"/>
                  </a:lnTo>
                  <a:cubicBezTo>
                    <a:pt x="8262" y="9277"/>
                    <a:pt x="8282" y="9280"/>
                    <a:pt x="8301" y="9280"/>
                  </a:cubicBezTo>
                  <a:cubicBezTo>
                    <a:pt x="8363" y="9280"/>
                    <a:pt x="8420" y="9252"/>
                    <a:pt x="8452" y="9188"/>
                  </a:cubicBezTo>
                  <a:cubicBezTo>
                    <a:pt x="8326" y="9020"/>
                    <a:pt x="8494" y="8810"/>
                    <a:pt x="8389" y="8621"/>
                  </a:cubicBezTo>
                  <a:cubicBezTo>
                    <a:pt x="8284" y="8452"/>
                    <a:pt x="8347" y="8200"/>
                    <a:pt x="8158" y="8074"/>
                  </a:cubicBezTo>
                  <a:lnTo>
                    <a:pt x="8158" y="7738"/>
                  </a:lnTo>
                  <a:lnTo>
                    <a:pt x="8263" y="7780"/>
                  </a:lnTo>
                  <a:cubicBezTo>
                    <a:pt x="8284" y="7716"/>
                    <a:pt x="8263" y="7632"/>
                    <a:pt x="8326" y="7569"/>
                  </a:cubicBezTo>
                  <a:cubicBezTo>
                    <a:pt x="8074" y="7338"/>
                    <a:pt x="7885" y="7044"/>
                    <a:pt x="7800" y="6707"/>
                  </a:cubicBezTo>
                  <a:cubicBezTo>
                    <a:pt x="7737" y="6665"/>
                    <a:pt x="7653" y="6707"/>
                    <a:pt x="7569" y="6623"/>
                  </a:cubicBezTo>
                  <a:cubicBezTo>
                    <a:pt x="7464" y="6518"/>
                    <a:pt x="7443" y="6371"/>
                    <a:pt x="7506" y="6224"/>
                  </a:cubicBezTo>
                  <a:lnTo>
                    <a:pt x="7506" y="6224"/>
                  </a:lnTo>
                  <a:cubicBezTo>
                    <a:pt x="7527" y="6287"/>
                    <a:pt x="7548" y="6308"/>
                    <a:pt x="7569" y="6350"/>
                  </a:cubicBezTo>
                  <a:cubicBezTo>
                    <a:pt x="7590" y="6371"/>
                    <a:pt x="7590" y="6413"/>
                    <a:pt x="7632" y="6434"/>
                  </a:cubicBezTo>
                  <a:cubicBezTo>
                    <a:pt x="7641" y="6437"/>
                    <a:pt x="7649" y="6438"/>
                    <a:pt x="7657" y="6438"/>
                  </a:cubicBezTo>
                  <a:cubicBezTo>
                    <a:pt x="7701" y="6438"/>
                    <a:pt x="7719" y="6392"/>
                    <a:pt x="7737" y="6392"/>
                  </a:cubicBezTo>
                  <a:lnTo>
                    <a:pt x="7863" y="6392"/>
                  </a:lnTo>
                  <a:cubicBezTo>
                    <a:pt x="7934" y="6504"/>
                    <a:pt x="7957" y="6541"/>
                    <a:pt x="8002" y="6541"/>
                  </a:cubicBezTo>
                  <a:cubicBezTo>
                    <a:pt x="8025" y="6541"/>
                    <a:pt x="8053" y="6532"/>
                    <a:pt x="8095" y="6518"/>
                  </a:cubicBezTo>
                  <a:lnTo>
                    <a:pt x="7842" y="6161"/>
                  </a:lnTo>
                  <a:lnTo>
                    <a:pt x="7969" y="6035"/>
                  </a:lnTo>
                  <a:lnTo>
                    <a:pt x="7779" y="5887"/>
                  </a:lnTo>
                  <a:lnTo>
                    <a:pt x="8137" y="5362"/>
                  </a:lnTo>
                  <a:cubicBezTo>
                    <a:pt x="8062" y="5343"/>
                    <a:pt x="8004" y="5274"/>
                    <a:pt x="7932" y="5274"/>
                  </a:cubicBezTo>
                  <a:cubicBezTo>
                    <a:pt x="7924" y="5274"/>
                    <a:pt x="7915" y="5275"/>
                    <a:pt x="7906" y="5278"/>
                  </a:cubicBezTo>
                  <a:cubicBezTo>
                    <a:pt x="7906" y="5320"/>
                    <a:pt x="7927" y="5341"/>
                    <a:pt x="7948" y="5383"/>
                  </a:cubicBezTo>
                  <a:cubicBezTo>
                    <a:pt x="7912" y="5383"/>
                    <a:pt x="7906" y="5429"/>
                    <a:pt x="7853" y="5429"/>
                  </a:cubicBezTo>
                  <a:cubicBezTo>
                    <a:pt x="7844" y="5429"/>
                    <a:pt x="7833" y="5428"/>
                    <a:pt x="7821" y="5425"/>
                  </a:cubicBezTo>
                  <a:cubicBezTo>
                    <a:pt x="7779" y="5341"/>
                    <a:pt x="7737" y="5257"/>
                    <a:pt x="7674" y="5173"/>
                  </a:cubicBezTo>
                  <a:cubicBezTo>
                    <a:pt x="7695" y="5152"/>
                    <a:pt x="7716" y="5088"/>
                    <a:pt x="7716" y="5046"/>
                  </a:cubicBezTo>
                  <a:cubicBezTo>
                    <a:pt x="7611" y="4899"/>
                    <a:pt x="7359" y="4899"/>
                    <a:pt x="7296" y="4668"/>
                  </a:cubicBezTo>
                  <a:cubicBezTo>
                    <a:pt x="7380" y="4668"/>
                    <a:pt x="7443" y="4626"/>
                    <a:pt x="7464" y="4542"/>
                  </a:cubicBezTo>
                  <a:cubicBezTo>
                    <a:pt x="7429" y="4521"/>
                    <a:pt x="7394" y="4516"/>
                    <a:pt x="7360" y="4516"/>
                  </a:cubicBezTo>
                  <a:cubicBezTo>
                    <a:pt x="7332" y="4516"/>
                    <a:pt x="7305" y="4519"/>
                    <a:pt x="7279" y="4519"/>
                  </a:cubicBezTo>
                  <a:cubicBezTo>
                    <a:pt x="7240" y="4519"/>
                    <a:pt x="7203" y="4512"/>
                    <a:pt x="7170" y="4479"/>
                  </a:cubicBezTo>
                  <a:cubicBezTo>
                    <a:pt x="7317" y="4479"/>
                    <a:pt x="7275" y="4353"/>
                    <a:pt x="7317" y="4290"/>
                  </a:cubicBezTo>
                  <a:cubicBezTo>
                    <a:pt x="7359" y="4311"/>
                    <a:pt x="7380" y="4395"/>
                    <a:pt x="7464" y="4395"/>
                  </a:cubicBezTo>
                  <a:cubicBezTo>
                    <a:pt x="7485" y="4247"/>
                    <a:pt x="7443" y="4121"/>
                    <a:pt x="7527" y="3974"/>
                  </a:cubicBezTo>
                  <a:lnTo>
                    <a:pt x="7317" y="3953"/>
                  </a:lnTo>
                  <a:lnTo>
                    <a:pt x="7422" y="3428"/>
                  </a:lnTo>
                  <a:cubicBezTo>
                    <a:pt x="7548" y="3491"/>
                    <a:pt x="7674" y="3554"/>
                    <a:pt x="7779" y="3638"/>
                  </a:cubicBezTo>
                  <a:lnTo>
                    <a:pt x="7969" y="3343"/>
                  </a:lnTo>
                  <a:cubicBezTo>
                    <a:pt x="8051" y="3405"/>
                    <a:pt x="7971" y="3529"/>
                    <a:pt x="8089" y="3533"/>
                  </a:cubicBezTo>
                  <a:lnTo>
                    <a:pt x="8089" y="3533"/>
                  </a:lnTo>
                  <a:cubicBezTo>
                    <a:pt x="8084" y="3533"/>
                    <a:pt x="8079" y="3533"/>
                    <a:pt x="8074" y="3533"/>
                  </a:cubicBezTo>
                  <a:cubicBezTo>
                    <a:pt x="8116" y="3617"/>
                    <a:pt x="8158" y="3743"/>
                    <a:pt x="8221" y="3764"/>
                  </a:cubicBezTo>
                  <a:cubicBezTo>
                    <a:pt x="8284" y="3806"/>
                    <a:pt x="8410" y="3764"/>
                    <a:pt x="8431" y="3890"/>
                  </a:cubicBezTo>
                  <a:cubicBezTo>
                    <a:pt x="8410" y="3911"/>
                    <a:pt x="8410" y="3932"/>
                    <a:pt x="8368" y="3974"/>
                  </a:cubicBezTo>
                  <a:cubicBezTo>
                    <a:pt x="8431" y="4058"/>
                    <a:pt x="8557" y="4142"/>
                    <a:pt x="8515" y="4268"/>
                  </a:cubicBezTo>
                  <a:cubicBezTo>
                    <a:pt x="8542" y="4268"/>
                    <a:pt x="8568" y="4267"/>
                    <a:pt x="8593" y="4267"/>
                  </a:cubicBezTo>
                  <a:cubicBezTo>
                    <a:pt x="8668" y="4267"/>
                    <a:pt x="8731" y="4279"/>
                    <a:pt x="8747" y="4374"/>
                  </a:cubicBezTo>
                  <a:cubicBezTo>
                    <a:pt x="8768" y="4500"/>
                    <a:pt x="8915" y="4542"/>
                    <a:pt x="8957" y="4563"/>
                  </a:cubicBezTo>
                  <a:cubicBezTo>
                    <a:pt x="9020" y="4605"/>
                    <a:pt x="9083" y="4647"/>
                    <a:pt x="9125" y="4668"/>
                  </a:cubicBezTo>
                  <a:cubicBezTo>
                    <a:pt x="9146" y="4710"/>
                    <a:pt x="9062" y="4752"/>
                    <a:pt x="9083" y="4773"/>
                  </a:cubicBezTo>
                  <a:cubicBezTo>
                    <a:pt x="9119" y="4773"/>
                    <a:pt x="9124" y="4819"/>
                    <a:pt x="9165" y="4819"/>
                  </a:cubicBezTo>
                  <a:cubicBezTo>
                    <a:pt x="9171" y="4819"/>
                    <a:pt x="9179" y="4818"/>
                    <a:pt x="9188" y="4815"/>
                  </a:cubicBezTo>
                  <a:cubicBezTo>
                    <a:pt x="9202" y="4815"/>
                    <a:pt x="9207" y="4796"/>
                    <a:pt x="9221" y="4796"/>
                  </a:cubicBezTo>
                  <a:cubicBezTo>
                    <a:pt x="9228" y="4796"/>
                    <a:pt x="9237" y="4801"/>
                    <a:pt x="9251" y="4815"/>
                  </a:cubicBezTo>
                  <a:cubicBezTo>
                    <a:pt x="9272" y="4899"/>
                    <a:pt x="9230" y="4983"/>
                    <a:pt x="9146" y="5004"/>
                  </a:cubicBezTo>
                  <a:cubicBezTo>
                    <a:pt x="9104" y="4899"/>
                    <a:pt x="8999" y="4794"/>
                    <a:pt x="8894" y="4710"/>
                  </a:cubicBezTo>
                  <a:cubicBezTo>
                    <a:pt x="8852" y="4794"/>
                    <a:pt x="8852" y="4899"/>
                    <a:pt x="8894" y="5004"/>
                  </a:cubicBezTo>
                  <a:cubicBezTo>
                    <a:pt x="8936" y="5088"/>
                    <a:pt x="8957" y="5194"/>
                    <a:pt x="8915" y="5299"/>
                  </a:cubicBezTo>
                  <a:cubicBezTo>
                    <a:pt x="8873" y="5194"/>
                    <a:pt x="8852" y="5109"/>
                    <a:pt x="8768" y="5109"/>
                  </a:cubicBezTo>
                  <a:cubicBezTo>
                    <a:pt x="8725" y="5173"/>
                    <a:pt x="8641" y="5194"/>
                    <a:pt x="8641" y="5299"/>
                  </a:cubicBezTo>
                  <a:lnTo>
                    <a:pt x="9104" y="5551"/>
                  </a:lnTo>
                  <a:cubicBezTo>
                    <a:pt x="9188" y="5719"/>
                    <a:pt x="9188" y="5719"/>
                    <a:pt x="9167" y="5740"/>
                  </a:cubicBezTo>
                  <a:cubicBezTo>
                    <a:pt x="9147" y="5753"/>
                    <a:pt x="9131" y="5759"/>
                    <a:pt x="9119" y="5759"/>
                  </a:cubicBezTo>
                  <a:cubicBezTo>
                    <a:pt x="9060" y="5759"/>
                    <a:pt x="9061" y="5645"/>
                    <a:pt x="8996" y="5645"/>
                  </a:cubicBezTo>
                  <a:cubicBezTo>
                    <a:pt x="8985" y="5645"/>
                    <a:pt x="8972" y="5648"/>
                    <a:pt x="8957" y="5656"/>
                  </a:cubicBezTo>
                  <a:lnTo>
                    <a:pt x="8873" y="5803"/>
                  </a:lnTo>
                  <a:lnTo>
                    <a:pt x="9020" y="5971"/>
                  </a:lnTo>
                  <a:cubicBezTo>
                    <a:pt x="9053" y="5912"/>
                    <a:pt x="9082" y="5892"/>
                    <a:pt x="9109" y="5892"/>
                  </a:cubicBezTo>
                  <a:cubicBezTo>
                    <a:pt x="9165" y="5892"/>
                    <a:pt x="9214" y="5973"/>
                    <a:pt x="9278" y="5973"/>
                  </a:cubicBezTo>
                  <a:cubicBezTo>
                    <a:pt x="9283" y="5973"/>
                    <a:pt x="9288" y="5972"/>
                    <a:pt x="9293" y="5971"/>
                  </a:cubicBezTo>
                  <a:cubicBezTo>
                    <a:pt x="9346" y="5961"/>
                    <a:pt x="9398" y="5956"/>
                    <a:pt x="9451" y="5956"/>
                  </a:cubicBezTo>
                  <a:cubicBezTo>
                    <a:pt x="9503" y="5956"/>
                    <a:pt x="9556" y="5961"/>
                    <a:pt x="9609" y="5971"/>
                  </a:cubicBezTo>
                  <a:cubicBezTo>
                    <a:pt x="9714" y="6014"/>
                    <a:pt x="9798" y="6077"/>
                    <a:pt x="9903" y="6077"/>
                  </a:cubicBezTo>
                  <a:cubicBezTo>
                    <a:pt x="10029" y="6077"/>
                    <a:pt x="10134" y="6119"/>
                    <a:pt x="10239" y="6182"/>
                  </a:cubicBezTo>
                  <a:cubicBezTo>
                    <a:pt x="10302" y="6203"/>
                    <a:pt x="10344" y="6203"/>
                    <a:pt x="10407" y="6203"/>
                  </a:cubicBezTo>
                  <a:cubicBezTo>
                    <a:pt x="10407" y="6140"/>
                    <a:pt x="10302" y="6077"/>
                    <a:pt x="10386" y="5971"/>
                  </a:cubicBezTo>
                  <a:lnTo>
                    <a:pt x="10386" y="5971"/>
                  </a:lnTo>
                  <a:cubicBezTo>
                    <a:pt x="10492" y="6098"/>
                    <a:pt x="10597" y="6245"/>
                    <a:pt x="10660" y="6392"/>
                  </a:cubicBezTo>
                  <a:cubicBezTo>
                    <a:pt x="10807" y="6392"/>
                    <a:pt x="10954" y="6434"/>
                    <a:pt x="11059" y="6497"/>
                  </a:cubicBezTo>
                  <a:cubicBezTo>
                    <a:pt x="11101" y="6476"/>
                    <a:pt x="11080" y="6413"/>
                    <a:pt x="11122" y="6413"/>
                  </a:cubicBezTo>
                  <a:lnTo>
                    <a:pt x="11185" y="6455"/>
                  </a:lnTo>
                  <a:cubicBezTo>
                    <a:pt x="11248" y="6393"/>
                    <a:pt x="11372" y="6392"/>
                    <a:pt x="11395" y="6270"/>
                  </a:cubicBezTo>
                  <a:lnTo>
                    <a:pt x="11395" y="6270"/>
                  </a:lnTo>
                  <a:cubicBezTo>
                    <a:pt x="11396" y="6276"/>
                    <a:pt x="11396" y="6281"/>
                    <a:pt x="11396" y="6287"/>
                  </a:cubicBezTo>
                  <a:lnTo>
                    <a:pt x="11522" y="6287"/>
                  </a:lnTo>
                  <a:cubicBezTo>
                    <a:pt x="11537" y="6241"/>
                    <a:pt x="11566" y="6231"/>
                    <a:pt x="11600" y="6231"/>
                  </a:cubicBezTo>
                  <a:cubicBezTo>
                    <a:pt x="11625" y="6231"/>
                    <a:pt x="11654" y="6237"/>
                    <a:pt x="11682" y="6237"/>
                  </a:cubicBezTo>
                  <a:cubicBezTo>
                    <a:pt x="11717" y="6237"/>
                    <a:pt x="11751" y="6227"/>
                    <a:pt x="11774" y="6182"/>
                  </a:cubicBezTo>
                  <a:cubicBezTo>
                    <a:pt x="11648" y="6014"/>
                    <a:pt x="11438" y="5908"/>
                    <a:pt x="11396" y="5677"/>
                  </a:cubicBezTo>
                  <a:cubicBezTo>
                    <a:pt x="11333" y="5656"/>
                    <a:pt x="11290" y="5614"/>
                    <a:pt x="11269" y="5551"/>
                  </a:cubicBezTo>
                  <a:cubicBezTo>
                    <a:pt x="11252" y="5551"/>
                    <a:pt x="11221" y="5537"/>
                    <a:pt x="11210" y="5509"/>
                  </a:cubicBezTo>
                  <a:lnTo>
                    <a:pt x="11269" y="5509"/>
                  </a:lnTo>
                  <a:cubicBezTo>
                    <a:pt x="11290" y="5446"/>
                    <a:pt x="11248" y="5383"/>
                    <a:pt x="11333" y="5299"/>
                  </a:cubicBezTo>
                  <a:cubicBezTo>
                    <a:pt x="11459" y="5446"/>
                    <a:pt x="11669" y="5509"/>
                    <a:pt x="11753" y="5698"/>
                  </a:cubicBezTo>
                  <a:cubicBezTo>
                    <a:pt x="11816" y="5677"/>
                    <a:pt x="11858" y="5635"/>
                    <a:pt x="11879" y="5593"/>
                  </a:cubicBezTo>
                  <a:cubicBezTo>
                    <a:pt x="11753" y="5509"/>
                    <a:pt x="11648" y="5383"/>
                    <a:pt x="11585" y="5257"/>
                  </a:cubicBezTo>
                  <a:cubicBezTo>
                    <a:pt x="11543" y="5257"/>
                    <a:pt x="11480" y="5257"/>
                    <a:pt x="11459" y="5215"/>
                  </a:cubicBezTo>
                  <a:cubicBezTo>
                    <a:pt x="11354" y="5025"/>
                    <a:pt x="11227" y="4878"/>
                    <a:pt x="11080" y="4731"/>
                  </a:cubicBezTo>
                  <a:cubicBezTo>
                    <a:pt x="10954" y="4563"/>
                    <a:pt x="10786" y="4395"/>
                    <a:pt x="10639" y="4205"/>
                  </a:cubicBezTo>
                  <a:cubicBezTo>
                    <a:pt x="10576" y="4142"/>
                    <a:pt x="10471" y="4121"/>
                    <a:pt x="10428" y="4016"/>
                  </a:cubicBezTo>
                  <a:cubicBezTo>
                    <a:pt x="10414" y="4021"/>
                    <a:pt x="10400" y="4022"/>
                    <a:pt x="10386" y="4022"/>
                  </a:cubicBezTo>
                  <a:cubicBezTo>
                    <a:pt x="10360" y="4022"/>
                    <a:pt x="10335" y="4018"/>
                    <a:pt x="10309" y="4018"/>
                  </a:cubicBezTo>
                  <a:cubicBezTo>
                    <a:pt x="10286" y="4018"/>
                    <a:pt x="10263" y="4022"/>
                    <a:pt x="10239" y="4037"/>
                  </a:cubicBezTo>
                  <a:lnTo>
                    <a:pt x="10281" y="4142"/>
                  </a:lnTo>
                  <a:cubicBezTo>
                    <a:pt x="10365" y="4163"/>
                    <a:pt x="10428" y="4247"/>
                    <a:pt x="10407" y="4332"/>
                  </a:cubicBezTo>
                  <a:cubicBezTo>
                    <a:pt x="10492" y="4353"/>
                    <a:pt x="10471" y="4395"/>
                    <a:pt x="10471" y="4458"/>
                  </a:cubicBezTo>
                  <a:cubicBezTo>
                    <a:pt x="10492" y="4458"/>
                    <a:pt x="10513" y="4452"/>
                    <a:pt x="10531" y="4452"/>
                  </a:cubicBezTo>
                  <a:cubicBezTo>
                    <a:pt x="10549" y="4452"/>
                    <a:pt x="10565" y="4458"/>
                    <a:pt x="10576" y="4479"/>
                  </a:cubicBezTo>
                  <a:cubicBezTo>
                    <a:pt x="10555" y="4521"/>
                    <a:pt x="10534" y="4563"/>
                    <a:pt x="10471" y="4563"/>
                  </a:cubicBezTo>
                  <a:lnTo>
                    <a:pt x="10471" y="4689"/>
                  </a:lnTo>
                  <a:cubicBezTo>
                    <a:pt x="10477" y="4689"/>
                    <a:pt x="10483" y="4689"/>
                    <a:pt x="10489" y="4691"/>
                  </a:cubicBezTo>
                  <a:lnTo>
                    <a:pt x="10489" y="4691"/>
                  </a:lnTo>
                  <a:cubicBezTo>
                    <a:pt x="10480" y="4691"/>
                    <a:pt x="10471" y="4692"/>
                    <a:pt x="10462" y="4692"/>
                  </a:cubicBezTo>
                  <a:cubicBezTo>
                    <a:pt x="10437" y="4692"/>
                    <a:pt x="10412" y="4685"/>
                    <a:pt x="10386" y="4647"/>
                  </a:cubicBezTo>
                  <a:cubicBezTo>
                    <a:pt x="10302" y="4521"/>
                    <a:pt x="10176" y="4416"/>
                    <a:pt x="10029" y="4374"/>
                  </a:cubicBezTo>
                  <a:lnTo>
                    <a:pt x="10071" y="4290"/>
                  </a:lnTo>
                  <a:cubicBezTo>
                    <a:pt x="10050" y="4290"/>
                    <a:pt x="9987" y="4290"/>
                    <a:pt x="9987" y="4268"/>
                  </a:cubicBezTo>
                  <a:cubicBezTo>
                    <a:pt x="9945" y="4184"/>
                    <a:pt x="9903" y="4100"/>
                    <a:pt x="9861" y="4016"/>
                  </a:cubicBezTo>
                  <a:cubicBezTo>
                    <a:pt x="9840" y="3964"/>
                    <a:pt x="9792" y="3964"/>
                    <a:pt x="9748" y="3964"/>
                  </a:cubicBezTo>
                  <a:cubicBezTo>
                    <a:pt x="9703" y="3964"/>
                    <a:pt x="9661" y="3964"/>
                    <a:pt x="9651" y="3911"/>
                  </a:cubicBezTo>
                  <a:cubicBezTo>
                    <a:pt x="9630" y="3869"/>
                    <a:pt x="9651" y="3848"/>
                    <a:pt x="9630" y="3848"/>
                  </a:cubicBezTo>
                  <a:lnTo>
                    <a:pt x="9524" y="3890"/>
                  </a:lnTo>
                  <a:cubicBezTo>
                    <a:pt x="9503" y="3911"/>
                    <a:pt x="9545" y="3932"/>
                    <a:pt x="9503" y="3932"/>
                  </a:cubicBezTo>
                  <a:cubicBezTo>
                    <a:pt x="9492" y="3938"/>
                    <a:pt x="9484" y="3940"/>
                    <a:pt x="9478" y="3940"/>
                  </a:cubicBezTo>
                  <a:cubicBezTo>
                    <a:pt x="9461" y="3940"/>
                    <a:pt x="9461" y="3921"/>
                    <a:pt x="9461" y="3890"/>
                  </a:cubicBezTo>
                  <a:cubicBezTo>
                    <a:pt x="9398" y="3890"/>
                    <a:pt x="9377" y="3848"/>
                    <a:pt x="9356" y="3806"/>
                  </a:cubicBezTo>
                  <a:cubicBezTo>
                    <a:pt x="9377" y="3785"/>
                    <a:pt x="9419" y="3785"/>
                    <a:pt x="9461" y="3785"/>
                  </a:cubicBezTo>
                  <a:cubicBezTo>
                    <a:pt x="9440" y="3680"/>
                    <a:pt x="9314" y="3638"/>
                    <a:pt x="9272" y="3533"/>
                  </a:cubicBezTo>
                  <a:lnTo>
                    <a:pt x="9272" y="3385"/>
                  </a:lnTo>
                  <a:cubicBezTo>
                    <a:pt x="9230" y="3301"/>
                    <a:pt x="9146" y="3238"/>
                    <a:pt x="9041" y="3196"/>
                  </a:cubicBezTo>
                  <a:cubicBezTo>
                    <a:pt x="9146" y="3133"/>
                    <a:pt x="9041" y="3091"/>
                    <a:pt x="9041" y="3028"/>
                  </a:cubicBezTo>
                  <a:cubicBezTo>
                    <a:pt x="9020" y="3028"/>
                    <a:pt x="8957" y="3007"/>
                    <a:pt x="8999" y="2986"/>
                  </a:cubicBezTo>
                  <a:cubicBezTo>
                    <a:pt x="9041" y="2986"/>
                    <a:pt x="9041" y="3007"/>
                    <a:pt x="9041" y="3028"/>
                  </a:cubicBezTo>
                  <a:lnTo>
                    <a:pt x="9167" y="3028"/>
                  </a:lnTo>
                  <a:lnTo>
                    <a:pt x="9167" y="2881"/>
                  </a:lnTo>
                  <a:cubicBezTo>
                    <a:pt x="9083" y="2839"/>
                    <a:pt x="8999" y="2818"/>
                    <a:pt x="8894" y="2797"/>
                  </a:cubicBezTo>
                  <a:cubicBezTo>
                    <a:pt x="8747" y="2755"/>
                    <a:pt x="8662" y="2692"/>
                    <a:pt x="8662" y="2523"/>
                  </a:cubicBezTo>
                  <a:cubicBezTo>
                    <a:pt x="8662" y="2502"/>
                    <a:pt x="8620" y="2481"/>
                    <a:pt x="8599" y="2481"/>
                  </a:cubicBezTo>
                  <a:cubicBezTo>
                    <a:pt x="8578" y="2502"/>
                    <a:pt x="8620" y="2523"/>
                    <a:pt x="8578" y="2523"/>
                  </a:cubicBezTo>
                  <a:cubicBezTo>
                    <a:pt x="8536" y="2523"/>
                    <a:pt x="8557" y="2481"/>
                    <a:pt x="8536" y="2481"/>
                  </a:cubicBezTo>
                  <a:cubicBezTo>
                    <a:pt x="8515" y="2481"/>
                    <a:pt x="8452" y="2439"/>
                    <a:pt x="8494" y="2439"/>
                  </a:cubicBezTo>
                  <a:cubicBezTo>
                    <a:pt x="8536" y="2439"/>
                    <a:pt x="8536" y="2460"/>
                    <a:pt x="8536" y="2481"/>
                  </a:cubicBezTo>
                  <a:lnTo>
                    <a:pt x="8599" y="2481"/>
                  </a:lnTo>
                  <a:cubicBezTo>
                    <a:pt x="8578" y="2376"/>
                    <a:pt x="8662" y="2292"/>
                    <a:pt x="8662" y="2187"/>
                  </a:cubicBezTo>
                  <a:lnTo>
                    <a:pt x="8662" y="2187"/>
                  </a:lnTo>
                  <a:cubicBezTo>
                    <a:pt x="8637" y="2197"/>
                    <a:pt x="8614" y="2201"/>
                    <a:pt x="8593" y="2201"/>
                  </a:cubicBezTo>
                  <a:cubicBezTo>
                    <a:pt x="8527" y="2201"/>
                    <a:pt x="8479" y="2161"/>
                    <a:pt x="8431" y="2145"/>
                  </a:cubicBezTo>
                  <a:cubicBezTo>
                    <a:pt x="8452" y="2103"/>
                    <a:pt x="8515" y="2061"/>
                    <a:pt x="8452" y="1998"/>
                  </a:cubicBezTo>
                  <a:lnTo>
                    <a:pt x="8452" y="1998"/>
                  </a:lnTo>
                  <a:lnTo>
                    <a:pt x="8368" y="2040"/>
                  </a:lnTo>
                  <a:cubicBezTo>
                    <a:pt x="8284" y="1998"/>
                    <a:pt x="8305" y="1893"/>
                    <a:pt x="8284" y="1830"/>
                  </a:cubicBezTo>
                  <a:lnTo>
                    <a:pt x="8053" y="1725"/>
                  </a:lnTo>
                  <a:lnTo>
                    <a:pt x="7927" y="1430"/>
                  </a:lnTo>
                  <a:cubicBezTo>
                    <a:pt x="7927" y="1136"/>
                    <a:pt x="7927" y="1136"/>
                    <a:pt x="8011" y="1010"/>
                  </a:cubicBezTo>
                  <a:cubicBezTo>
                    <a:pt x="8095" y="1178"/>
                    <a:pt x="8095" y="1178"/>
                    <a:pt x="8284" y="1178"/>
                  </a:cubicBezTo>
                  <a:cubicBezTo>
                    <a:pt x="8294" y="1125"/>
                    <a:pt x="8326" y="1120"/>
                    <a:pt x="8360" y="1120"/>
                  </a:cubicBezTo>
                  <a:cubicBezTo>
                    <a:pt x="8369" y="1120"/>
                    <a:pt x="8377" y="1120"/>
                    <a:pt x="8386" y="1120"/>
                  </a:cubicBezTo>
                  <a:cubicBezTo>
                    <a:pt x="8412" y="1120"/>
                    <a:pt x="8436" y="1117"/>
                    <a:pt x="8452" y="1094"/>
                  </a:cubicBezTo>
                  <a:cubicBezTo>
                    <a:pt x="8368" y="1010"/>
                    <a:pt x="8284" y="884"/>
                    <a:pt x="8221" y="778"/>
                  </a:cubicBezTo>
                  <a:cubicBezTo>
                    <a:pt x="8179" y="589"/>
                    <a:pt x="7969" y="673"/>
                    <a:pt x="7948" y="505"/>
                  </a:cubicBezTo>
                  <a:lnTo>
                    <a:pt x="7948" y="505"/>
                  </a:lnTo>
                  <a:cubicBezTo>
                    <a:pt x="7863" y="631"/>
                    <a:pt x="7948" y="673"/>
                    <a:pt x="7969" y="757"/>
                  </a:cubicBezTo>
                  <a:lnTo>
                    <a:pt x="8074" y="757"/>
                  </a:lnTo>
                  <a:cubicBezTo>
                    <a:pt x="8053" y="842"/>
                    <a:pt x="8158" y="863"/>
                    <a:pt x="8158" y="926"/>
                  </a:cubicBezTo>
                  <a:cubicBezTo>
                    <a:pt x="8158" y="926"/>
                    <a:pt x="8158" y="926"/>
                    <a:pt x="8158" y="926"/>
                  </a:cubicBezTo>
                  <a:lnTo>
                    <a:pt x="8158" y="926"/>
                  </a:lnTo>
                  <a:cubicBezTo>
                    <a:pt x="8263" y="947"/>
                    <a:pt x="8200" y="1031"/>
                    <a:pt x="8200" y="1094"/>
                  </a:cubicBezTo>
                  <a:cubicBezTo>
                    <a:pt x="8137" y="1052"/>
                    <a:pt x="8158" y="989"/>
                    <a:pt x="8158" y="926"/>
                  </a:cubicBezTo>
                  <a:lnTo>
                    <a:pt x="8158" y="926"/>
                  </a:lnTo>
                  <a:cubicBezTo>
                    <a:pt x="8151" y="927"/>
                    <a:pt x="8144" y="928"/>
                    <a:pt x="8137" y="928"/>
                  </a:cubicBezTo>
                  <a:cubicBezTo>
                    <a:pt x="8069" y="928"/>
                    <a:pt x="8009" y="866"/>
                    <a:pt x="7944" y="866"/>
                  </a:cubicBezTo>
                  <a:cubicBezTo>
                    <a:pt x="7918" y="866"/>
                    <a:pt x="7892" y="876"/>
                    <a:pt x="7863" y="905"/>
                  </a:cubicBezTo>
                  <a:lnTo>
                    <a:pt x="7737" y="778"/>
                  </a:lnTo>
                  <a:lnTo>
                    <a:pt x="7779" y="694"/>
                  </a:lnTo>
                  <a:cubicBezTo>
                    <a:pt x="7737" y="673"/>
                    <a:pt x="7737" y="631"/>
                    <a:pt x="7737" y="631"/>
                  </a:cubicBezTo>
                  <a:cubicBezTo>
                    <a:pt x="7527" y="673"/>
                    <a:pt x="7632" y="842"/>
                    <a:pt x="7569" y="926"/>
                  </a:cubicBezTo>
                  <a:lnTo>
                    <a:pt x="7506" y="799"/>
                  </a:lnTo>
                  <a:cubicBezTo>
                    <a:pt x="7425" y="799"/>
                    <a:pt x="7369" y="862"/>
                    <a:pt x="7309" y="862"/>
                  </a:cubicBezTo>
                  <a:cubicBezTo>
                    <a:pt x="7291" y="862"/>
                    <a:pt x="7273" y="856"/>
                    <a:pt x="7254" y="842"/>
                  </a:cubicBezTo>
                  <a:cubicBezTo>
                    <a:pt x="7296" y="757"/>
                    <a:pt x="7254" y="652"/>
                    <a:pt x="7170" y="610"/>
                  </a:cubicBezTo>
                  <a:cubicBezTo>
                    <a:pt x="7149" y="694"/>
                    <a:pt x="7065" y="694"/>
                    <a:pt x="7065" y="778"/>
                  </a:cubicBezTo>
                  <a:cubicBezTo>
                    <a:pt x="7086" y="820"/>
                    <a:pt x="7149" y="905"/>
                    <a:pt x="7065" y="905"/>
                  </a:cubicBezTo>
                  <a:cubicBezTo>
                    <a:pt x="7055" y="907"/>
                    <a:pt x="7046" y="908"/>
                    <a:pt x="7038" y="908"/>
                  </a:cubicBezTo>
                  <a:cubicBezTo>
                    <a:pt x="6971" y="908"/>
                    <a:pt x="6929" y="842"/>
                    <a:pt x="6854" y="842"/>
                  </a:cubicBezTo>
                  <a:cubicBezTo>
                    <a:pt x="6896" y="778"/>
                    <a:pt x="6938" y="736"/>
                    <a:pt x="6896" y="694"/>
                  </a:cubicBezTo>
                  <a:lnTo>
                    <a:pt x="6896" y="694"/>
                  </a:lnTo>
                  <a:lnTo>
                    <a:pt x="6812" y="715"/>
                  </a:lnTo>
                  <a:cubicBezTo>
                    <a:pt x="6668" y="715"/>
                    <a:pt x="6586" y="576"/>
                    <a:pt x="6446" y="576"/>
                  </a:cubicBezTo>
                  <a:cubicBezTo>
                    <a:pt x="6423" y="576"/>
                    <a:pt x="6398" y="580"/>
                    <a:pt x="6371" y="589"/>
                  </a:cubicBezTo>
                  <a:lnTo>
                    <a:pt x="6350" y="442"/>
                  </a:lnTo>
                  <a:cubicBezTo>
                    <a:pt x="6266" y="421"/>
                    <a:pt x="6161" y="379"/>
                    <a:pt x="6182" y="316"/>
                  </a:cubicBezTo>
                  <a:cubicBezTo>
                    <a:pt x="6203" y="232"/>
                    <a:pt x="6308" y="274"/>
                    <a:pt x="6308" y="211"/>
                  </a:cubicBezTo>
                  <a:cubicBezTo>
                    <a:pt x="6287" y="148"/>
                    <a:pt x="6329" y="64"/>
                    <a:pt x="626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6"/>
            <p:cNvSpPr/>
            <p:nvPr/>
          </p:nvSpPr>
          <p:spPr>
            <a:xfrm>
              <a:off x="1901249" y="2317334"/>
              <a:ext cx="5651" cy="26872"/>
            </a:xfrm>
            <a:custGeom>
              <a:avLst/>
              <a:gdLst/>
              <a:ahLst/>
              <a:cxnLst/>
              <a:rect l="l" t="t" r="r" b="b"/>
              <a:pathLst>
                <a:path w="548" h="2566" extrusionOk="0">
                  <a:moveTo>
                    <a:pt x="350" y="1440"/>
                  </a:moveTo>
                  <a:cubicBezTo>
                    <a:pt x="363" y="1440"/>
                    <a:pt x="379" y="1451"/>
                    <a:pt x="400" y="1472"/>
                  </a:cubicBezTo>
                  <a:cubicBezTo>
                    <a:pt x="390" y="1493"/>
                    <a:pt x="374" y="1503"/>
                    <a:pt x="358" y="1503"/>
                  </a:cubicBezTo>
                  <a:cubicBezTo>
                    <a:pt x="342" y="1503"/>
                    <a:pt x="326" y="1493"/>
                    <a:pt x="316" y="1472"/>
                  </a:cubicBezTo>
                  <a:cubicBezTo>
                    <a:pt x="326" y="1451"/>
                    <a:pt x="337" y="1440"/>
                    <a:pt x="350" y="1440"/>
                  </a:cubicBezTo>
                  <a:close/>
                  <a:moveTo>
                    <a:pt x="127" y="0"/>
                  </a:moveTo>
                  <a:cubicBezTo>
                    <a:pt x="43" y="189"/>
                    <a:pt x="1" y="379"/>
                    <a:pt x="22" y="589"/>
                  </a:cubicBezTo>
                  <a:cubicBezTo>
                    <a:pt x="85" y="673"/>
                    <a:pt x="127" y="778"/>
                    <a:pt x="190" y="862"/>
                  </a:cubicBezTo>
                  <a:cubicBezTo>
                    <a:pt x="253" y="925"/>
                    <a:pt x="190" y="1072"/>
                    <a:pt x="295" y="1136"/>
                  </a:cubicBezTo>
                  <a:lnTo>
                    <a:pt x="169" y="1283"/>
                  </a:lnTo>
                  <a:cubicBezTo>
                    <a:pt x="148" y="1388"/>
                    <a:pt x="169" y="1493"/>
                    <a:pt x="211" y="1577"/>
                  </a:cubicBezTo>
                  <a:lnTo>
                    <a:pt x="169" y="1661"/>
                  </a:lnTo>
                  <a:cubicBezTo>
                    <a:pt x="358" y="1829"/>
                    <a:pt x="316" y="2061"/>
                    <a:pt x="421" y="2250"/>
                  </a:cubicBezTo>
                  <a:cubicBezTo>
                    <a:pt x="400" y="2313"/>
                    <a:pt x="232" y="2313"/>
                    <a:pt x="316" y="2439"/>
                  </a:cubicBezTo>
                  <a:lnTo>
                    <a:pt x="400" y="2376"/>
                  </a:lnTo>
                  <a:cubicBezTo>
                    <a:pt x="400" y="2460"/>
                    <a:pt x="463" y="2544"/>
                    <a:pt x="547" y="2565"/>
                  </a:cubicBezTo>
                  <a:cubicBezTo>
                    <a:pt x="526" y="2313"/>
                    <a:pt x="484" y="2061"/>
                    <a:pt x="400" y="1829"/>
                  </a:cubicBezTo>
                  <a:cubicBezTo>
                    <a:pt x="379" y="1745"/>
                    <a:pt x="337" y="1661"/>
                    <a:pt x="316" y="1577"/>
                  </a:cubicBezTo>
                  <a:cubicBezTo>
                    <a:pt x="383" y="1577"/>
                    <a:pt x="437" y="1631"/>
                    <a:pt x="488" y="1631"/>
                  </a:cubicBezTo>
                  <a:cubicBezTo>
                    <a:pt x="501" y="1631"/>
                    <a:pt x="514" y="1627"/>
                    <a:pt x="526" y="1619"/>
                  </a:cubicBezTo>
                  <a:cubicBezTo>
                    <a:pt x="442" y="1556"/>
                    <a:pt x="526" y="1493"/>
                    <a:pt x="526" y="1409"/>
                  </a:cubicBezTo>
                  <a:lnTo>
                    <a:pt x="400" y="1262"/>
                  </a:lnTo>
                  <a:cubicBezTo>
                    <a:pt x="421" y="1051"/>
                    <a:pt x="400" y="820"/>
                    <a:pt x="316" y="631"/>
                  </a:cubicBezTo>
                  <a:cubicBezTo>
                    <a:pt x="232" y="442"/>
                    <a:pt x="274" y="189"/>
                    <a:pt x="12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6"/>
            <p:cNvSpPr/>
            <p:nvPr/>
          </p:nvSpPr>
          <p:spPr>
            <a:xfrm>
              <a:off x="1905807" y="2347275"/>
              <a:ext cx="6074" cy="9142"/>
            </a:xfrm>
            <a:custGeom>
              <a:avLst/>
              <a:gdLst/>
              <a:ahLst/>
              <a:cxnLst/>
              <a:rect l="l" t="t" r="r" b="b"/>
              <a:pathLst>
                <a:path w="589" h="873" extrusionOk="0">
                  <a:moveTo>
                    <a:pt x="105" y="1"/>
                  </a:moveTo>
                  <a:cubicBezTo>
                    <a:pt x="0" y="64"/>
                    <a:pt x="0" y="190"/>
                    <a:pt x="63" y="295"/>
                  </a:cubicBezTo>
                  <a:cubicBezTo>
                    <a:pt x="168" y="484"/>
                    <a:pt x="168" y="694"/>
                    <a:pt x="336" y="863"/>
                  </a:cubicBezTo>
                  <a:cubicBezTo>
                    <a:pt x="364" y="868"/>
                    <a:pt x="391" y="872"/>
                    <a:pt x="418" y="872"/>
                  </a:cubicBezTo>
                  <a:cubicBezTo>
                    <a:pt x="492" y="872"/>
                    <a:pt x="558" y="840"/>
                    <a:pt x="589" y="715"/>
                  </a:cubicBezTo>
                  <a:cubicBezTo>
                    <a:pt x="526" y="547"/>
                    <a:pt x="526" y="316"/>
                    <a:pt x="294" y="253"/>
                  </a:cubicBezTo>
                  <a:cubicBezTo>
                    <a:pt x="358" y="148"/>
                    <a:pt x="315" y="43"/>
                    <a:pt x="210" y="1"/>
                  </a:cubicBezTo>
                  <a:cubicBezTo>
                    <a:pt x="189" y="43"/>
                    <a:pt x="174" y="64"/>
                    <a:pt x="158" y="64"/>
                  </a:cubicBezTo>
                  <a:cubicBezTo>
                    <a:pt x="142" y="64"/>
                    <a:pt x="126" y="43"/>
                    <a:pt x="10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6"/>
            <p:cNvSpPr/>
            <p:nvPr/>
          </p:nvSpPr>
          <p:spPr>
            <a:xfrm>
              <a:off x="1996000" y="2253703"/>
              <a:ext cx="7384" cy="8598"/>
            </a:xfrm>
            <a:custGeom>
              <a:avLst/>
              <a:gdLst/>
              <a:ahLst/>
              <a:cxnLst/>
              <a:rect l="l" t="t" r="r" b="b"/>
              <a:pathLst>
                <a:path w="716" h="821" extrusionOk="0">
                  <a:moveTo>
                    <a:pt x="505" y="499"/>
                  </a:moveTo>
                  <a:lnTo>
                    <a:pt x="505" y="499"/>
                  </a:lnTo>
                  <a:cubicBezTo>
                    <a:pt x="531" y="514"/>
                    <a:pt x="563" y="526"/>
                    <a:pt x="547" y="526"/>
                  </a:cubicBezTo>
                  <a:cubicBezTo>
                    <a:pt x="539" y="530"/>
                    <a:pt x="532" y="532"/>
                    <a:pt x="527" y="532"/>
                  </a:cubicBezTo>
                  <a:cubicBezTo>
                    <a:pt x="511" y="532"/>
                    <a:pt x="506" y="515"/>
                    <a:pt x="505" y="499"/>
                  </a:cubicBezTo>
                  <a:close/>
                  <a:moveTo>
                    <a:pt x="126" y="0"/>
                  </a:moveTo>
                  <a:cubicBezTo>
                    <a:pt x="126" y="42"/>
                    <a:pt x="95" y="42"/>
                    <a:pt x="63" y="42"/>
                  </a:cubicBezTo>
                  <a:cubicBezTo>
                    <a:pt x="32" y="42"/>
                    <a:pt x="0" y="42"/>
                    <a:pt x="0" y="84"/>
                  </a:cubicBezTo>
                  <a:cubicBezTo>
                    <a:pt x="63" y="189"/>
                    <a:pt x="168" y="231"/>
                    <a:pt x="189" y="337"/>
                  </a:cubicBezTo>
                  <a:cubicBezTo>
                    <a:pt x="189" y="358"/>
                    <a:pt x="205" y="363"/>
                    <a:pt x="226" y="363"/>
                  </a:cubicBezTo>
                  <a:cubicBezTo>
                    <a:pt x="247" y="363"/>
                    <a:pt x="274" y="358"/>
                    <a:pt x="295" y="358"/>
                  </a:cubicBezTo>
                  <a:lnTo>
                    <a:pt x="316" y="379"/>
                  </a:lnTo>
                  <a:lnTo>
                    <a:pt x="316" y="316"/>
                  </a:lnTo>
                  <a:cubicBezTo>
                    <a:pt x="295" y="316"/>
                    <a:pt x="232" y="273"/>
                    <a:pt x="274" y="273"/>
                  </a:cubicBezTo>
                  <a:cubicBezTo>
                    <a:pt x="316" y="273"/>
                    <a:pt x="316" y="295"/>
                    <a:pt x="316" y="316"/>
                  </a:cubicBezTo>
                  <a:lnTo>
                    <a:pt x="421" y="316"/>
                  </a:lnTo>
                  <a:cubicBezTo>
                    <a:pt x="379" y="400"/>
                    <a:pt x="484" y="421"/>
                    <a:pt x="484" y="484"/>
                  </a:cubicBezTo>
                  <a:cubicBezTo>
                    <a:pt x="485" y="485"/>
                    <a:pt x="487" y="487"/>
                    <a:pt x="489" y="488"/>
                  </a:cubicBezTo>
                  <a:lnTo>
                    <a:pt x="489" y="488"/>
                  </a:lnTo>
                  <a:cubicBezTo>
                    <a:pt x="434" y="498"/>
                    <a:pt x="396" y="472"/>
                    <a:pt x="358" y="568"/>
                  </a:cubicBezTo>
                  <a:cubicBezTo>
                    <a:pt x="442" y="673"/>
                    <a:pt x="526" y="757"/>
                    <a:pt x="631" y="820"/>
                  </a:cubicBezTo>
                  <a:cubicBezTo>
                    <a:pt x="568" y="631"/>
                    <a:pt x="694" y="568"/>
                    <a:pt x="715" y="442"/>
                  </a:cubicBezTo>
                  <a:cubicBezTo>
                    <a:pt x="701" y="421"/>
                    <a:pt x="682" y="416"/>
                    <a:pt x="662" y="416"/>
                  </a:cubicBezTo>
                  <a:cubicBezTo>
                    <a:pt x="646" y="416"/>
                    <a:pt x="629" y="419"/>
                    <a:pt x="612" y="419"/>
                  </a:cubicBezTo>
                  <a:cubicBezTo>
                    <a:pt x="587" y="419"/>
                    <a:pt x="564" y="412"/>
                    <a:pt x="547" y="379"/>
                  </a:cubicBezTo>
                  <a:cubicBezTo>
                    <a:pt x="631" y="358"/>
                    <a:pt x="589" y="316"/>
                    <a:pt x="547" y="273"/>
                  </a:cubicBezTo>
                  <a:cubicBezTo>
                    <a:pt x="589" y="231"/>
                    <a:pt x="694" y="252"/>
                    <a:pt x="652" y="147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6"/>
            <p:cNvSpPr/>
            <p:nvPr/>
          </p:nvSpPr>
          <p:spPr>
            <a:xfrm>
              <a:off x="1991442" y="2255022"/>
              <a:ext cx="5218" cy="6399"/>
            </a:xfrm>
            <a:custGeom>
              <a:avLst/>
              <a:gdLst/>
              <a:ahLst/>
              <a:cxnLst/>
              <a:rect l="l" t="t" r="r" b="b"/>
              <a:pathLst>
                <a:path w="506" h="611" extrusionOk="0">
                  <a:moveTo>
                    <a:pt x="106" y="0"/>
                  </a:moveTo>
                  <a:lnTo>
                    <a:pt x="1" y="42"/>
                  </a:lnTo>
                  <a:lnTo>
                    <a:pt x="1" y="63"/>
                  </a:lnTo>
                  <a:cubicBezTo>
                    <a:pt x="64" y="232"/>
                    <a:pt x="253" y="274"/>
                    <a:pt x="379" y="400"/>
                  </a:cubicBezTo>
                  <a:cubicBezTo>
                    <a:pt x="253" y="484"/>
                    <a:pt x="337" y="547"/>
                    <a:pt x="379" y="610"/>
                  </a:cubicBezTo>
                  <a:cubicBezTo>
                    <a:pt x="421" y="610"/>
                    <a:pt x="463" y="589"/>
                    <a:pt x="505" y="547"/>
                  </a:cubicBezTo>
                  <a:cubicBezTo>
                    <a:pt x="442" y="316"/>
                    <a:pt x="295" y="126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6"/>
            <p:cNvSpPr/>
            <p:nvPr/>
          </p:nvSpPr>
          <p:spPr>
            <a:xfrm>
              <a:off x="1983635" y="2243576"/>
              <a:ext cx="2836" cy="4943"/>
            </a:xfrm>
            <a:custGeom>
              <a:avLst/>
              <a:gdLst/>
              <a:ahLst/>
              <a:cxnLst/>
              <a:rect l="l" t="t" r="r" b="b"/>
              <a:pathLst>
                <a:path w="275" h="472" extrusionOk="0">
                  <a:moveTo>
                    <a:pt x="85" y="0"/>
                  </a:moveTo>
                  <a:lnTo>
                    <a:pt x="85" y="0"/>
                  </a:lnTo>
                  <a:cubicBezTo>
                    <a:pt x="190" y="189"/>
                    <a:pt x="106" y="294"/>
                    <a:pt x="1" y="421"/>
                  </a:cubicBezTo>
                  <a:cubicBezTo>
                    <a:pt x="16" y="414"/>
                    <a:pt x="31" y="412"/>
                    <a:pt x="45" y="412"/>
                  </a:cubicBezTo>
                  <a:cubicBezTo>
                    <a:pt x="111" y="412"/>
                    <a:pt x="161" y="471"/>
                    <a:pt x="217" y="471"/>
                  </a:cubicBezTo>
                  <a:cubicBezTo>
                    <a:pt x="229" y="471"/>
                    <a:pt x="241" y="469"/>
                    <a:pt x="253" y="463"/>
                  </a:cubicBezTo>
                  <a:lnTo>
                    <a:pt x="274" y="463"/>
                  </a:lnTo>
                  <a:cubicBezTo>
                    <a:pt x="232" y="105"/>
                    <a:pt x="232" y="105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6"/>
            <p:cNvSpPr/>
            <p:nvPr/>
          </p:nvSpPr>
          <p:spPr>
            <a:xfrm>
              <a:off x="1986461" y="2249849"/>
              <a:ext cx="4558" cy="3864"/>
            </a:xfrm>
            <a:custGeom>
              <a:avLst/>
              <a:gdLst/>
              <a:ahLst/>
              <a:cxnLst/>
              <a:rect l="l" t="t" r="r" b="b"/>
              <a:pathLst>
                <a:path w="442" h="369" extrusionOk="0">
                  <a:moveTo>
                    <a:pt x="76" y="1"/>
                  </a:moveTo>
                  <a:cubicBezTo>
                    <a:pt x="53" y="1"/>
                    <a:pt x="28" y="4"/>
                    <a:pt x="0" y="11"/>
                  </a:cubicBezTo>
                  <a:cubicBezTo>
                    <a:pt x="210" y="95"/>
                    <a:pt x="189" y="326"/>
                    <a:pt x="379" y="368"/>
                  </a:cubicBezTo>
                  <a:cubicBezTo>
                    <a:pt x="442" y="305"/>
                    <a:pt x="358" y="284"/>
                    <a:pt x="358" y="263"/>
                  </a:cubicBezTo>
                  <a:cubicBezTo>
                    <a:pt x="379" y="200"/>
                    <a:pt x="358" y="137"/>
                    <a:pt x="316" y="95"/>
                  </a:cubicBezTo>
                  <a:cubicBezTo>
                    <a:pt x="263" y="77"/>
                    <a:pt x="195" y="1"/>
                    <a:pt x="7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6"/>
            <p:cNvSpPr/>
            <p:nvPr/>
          </p:nvSpPr>
          <p:spPr>
            <a:xfrm>
              <a:off x="1998599" y="2263390"/>
              <a:ext cx="3259" cy="3089"/>
            </a:xfrm>
            <a:custGeom>
              <a:avLst/>
              <a:gdLst/>
              <a:ahLst/>
              <a:cxnLst/>
              <a:rect l="l" t="t" r="r" b="b"/>
              <a:pathLst>
                <a:path w="316" h="295" extrusionOk="0">
                  <a:moveTo>
                    <a:pt x="64" y="0"/>
                  </a:moveTo>
                  <a:cubicBezTo>
                    <a:pt x="43" y="42"/>
                    <a:pt x="1" y="42"/>
                    <a:pt x="1" y="105"/>
                  </a:cubicBezTo>
                  <a:cubicBezTo>
                    <a:pt x="106" y="105"/>
                    <a:pt x="148" y="168"/>
                    <a:pt x="190" y="274"/>
                  </a:cubicBezTo>
                  <a:cubicBezTo>
                    <a:pt x="190" y="295"/>
                    <a:pt x="232" y="295"/>
                    <a:pt x="253" y="295"/>
                  </a:cubicBezTo>
                  <a:cubicBezTo>
                    <a:pt x="316" y="253"/>
                    <a:pt x="295" y="210"/>
                    <a:pt x="295" y="168"/>
                  </a:cubicBezTo>
                  <a:cubicBezTo>
                    <a:pt x="232" y="84"/>
                    <a:pt x="148" y="21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6"/>
            <p:cNvSpPr/>
            <p:nvPr/>
          </p:nvSpPr>
          <p:spPr>
            <a:xfrm>
              <a:off x="2018543" y="2282764"/>
              <a:ext cx="3486" cy="1770"/>
            </a:xfrm>
            <a:custGeom>
              <a:avLst/>
              <a:gdLst/>
              <a:ahLst/>
              <a:cxnLst/>
              <a:rect l="l" t="t" r="r" b="b"/>
              <a:pathLst>
                <a:path w="338" h="169" extrusionOk="0">
                  <a:moveTo>
                    <a:pt x="148" y="0"/>
                  </a:moveTo>
                  <a:cubicBezTo>
                    <a:pt x="64" y="0"/>
                    <a:pt x="1" y="84"/>
                    <a:pt x="22" y="169"/>
                  </a:cubicBezTo>
                  <a:lnTo>
                    <a:pt x="337" y="169"/>
                  </a:lnTo>
                  <a:cubicBezTo>
                    <a:pt x="274" y="84"/>
                    <a:pt x="232" y="21"/>
                    <a:pt x="14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6"/>
            <p:cNvSpPr/>
            <p:nvPr/>
          </p:nvSpPr>
          <p:spPr>
            <a:xfrm>
              <a:off x="2004023" y="2272857"/>
              <a:ext cx="2609" cy="3309"/>
            </a:xfrm>
            <a:custGeom>
              <a:avLst/>
              <a:gdLst/>
              <a:ahLst/>
              <a:cxnLst/>
              <a:rect l="l" t="t" r="r" b="b"/>
              <a:pathLst>
                <a:path w="253" h="316" extrusionOk="0">
                  <a:moveTo>
                    <a:pt x="126" y="0"/>
                  </a:moveTo>
                  <a:cubicBezTo>
                    <a:pt x="84" y="21"/>
                    <a:pt x="42" y="0"/>
                    <a:pt x="0" y="84"/>
                  </a:cubicBezTo>
                  <a:cubicBezTo>
                    <a:pt x="42" y="168"/>
                    <a:pt x="147" y="211"/>
                    <a:pt x="147" y="316"/>
                  </a:cubicBezTo>
                  <a:cubicBezTo>
                    <a:pt x="210" y="274"/>
                    <a:pt x="252" y="253"/>
                    <a:pt x="252" y="211"/>
                  </a:cubicBezTo>
                  <a:lnTo>
                    <a:pt x="252" y="190"/>
                  </a:lnTo>
                  <a:cubicBezTo>
                    <a:pt x="168" y="168"/>
                    <a:pt x="126" y="84"/>
                    <a:pt x="12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6"/>
            <p:cNvSpPr/>
            <p:nvPr/>
          </p:nvSpPr>
          <p:spPr>
            <a:xfrm>
              <a:off x="2002940" y="2269108"/>
              <a:ext cx="3042" cy="2000"/>
            </a:xfrm>
            <a:custGeom>
              <a:avLst/>
              <a:gdLst/>
              <a:ahLst/>
              <a:cxnLst/>
              <a:rect l="l" t="t" r="r" b="b"/>
              <a:pathLst>
                <a:path w="295" h="191" extrusionOk="0">
                  <a:moveTo>
                    <a:pt x="105" y="1"/>
                  </a:moveTo>
                  <a:cubicBezTo>
                    <a:pt x="63" y="22"/>
                    <a:pt x="21" y="43"/>
                    <a:pt x="0" y="106"/>
                  </a:cubicBezTo>
                  <a:lnTo>
                    <a:pt x="189" y="190"/>
                  </a:lnTo>
                  <a:cubicBezTo>
                    <a:pt x="231" y="148"/>
                    <a:pt x="294" y="148"/>
                    <a:pt x="294" y="85"/>
                  </a:cubicBezTo>
                  <a:lnTo>
                    <a:pt x="105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6"/>
            <p:cNvSpPr/>
            <p:nvPr/>
          </p:nvSpPr>
          <p:spPr>
            <a:xfrm>
              <a:off x="1993174" y="2261411"/>
              <a:ext cx="3053" cy="1990"/>
            </a:xfrm>
            <a:custGeom>
              <a:avLst/>
              <a:gdLst/>
              <a:ahLst/>
              <a:cxnLst/>
              <a:rect l="l" t="t" r="r" b="b"/>
              <a:pathLst>
                <a:path w="296" h="190" extrusionOk="0">
                  <a:moveTo>
                    <a:pt x="118" y="59"/>
                  </a:moveTo>
                  <a:cubicBezTo>
                    <a:pt x="121" y="59"/>
                    <a:pt x="124" y="60"/>
                    <a:pt x="127" y="63"/>
                  </a:cubicBezTo>
                  <a:cubicBezTo>
                    <a:pt x="127" y="103"/>
                    <a:pt x="108" y="105"/>
                    <a:pt x="88" y="105"/>
                  </a:cubicBezTo>
                  <a:lnTo>
                    <a:pt x="88" y="105"/>
                  </a:lnTo>
                  <a:cubicBezTo>
                    <a:pt x="94" y="84"/>
                    <a:pt x="106" y="59"/>
                    <a:pt x="118" y="59"/>
                  </a:cubicBezTo>
                  <a:close/>
                  <a:moveTo>
                    <a:pt x="22" y="0"/>
                  </a:moveTo>
                  <a:cubicBezTo>
                    <a:pt x="22" y="42"/>
                    <a:pt x="1" y="126"/>
                    <a:pt x="85" y="126"/>
                  </a:cubicBezTo>
                  <a:cubicBezTo>
                    <a:pt x="85" y="123"/>
                    <a:pt x="86" y="118"/>
                    <a:pt x="87" y="113"/>
                  </a:cubicBezTo>
                  <a:lnTo>
                    <a:pt x="87" y="113"/>
                  </a:lnTo>
                  <a:cubicBezTo>
                    <a:pt x="100" y="177"/>
                    <a:pt x="137" y="187"/>
                    <a:pt x="177" y="187"/>
                  </a:cubicBezTo>
                  <a:cubicBezTo>
                    <a:pt x="197" y="187"/>
                    <a:pt x="218" y="184"/>
                    <a:pt x="238" y="184"/>
                  </a:cubicBezTo>
                  <a:cubicBezTo>
                    <a:pt x="251" y="184"/>
                    <a:pt x="263" y="186"/>
                    <a:pt x="274" y="189"/>
                  </a:cubicBezTo>
                  <a:cubicBezTo>
                    <a:pt x="295" y="105"/>
                    <a:pt x="211" y="63"/>
                    <a:pt x="21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6"/>
            <p:cNvSpPr/>
            <p:nvPr/>
          </p:nvSpPr>
          <p:spPr>
            <a:xfrm>
              <a:off x="1909488" y="2345180"/>
              <a:ext cx="2392" cy="1550"/>
            </a:xfrm>
            <a:custGeom>
              <a:avLst/>
              <a:gdLst/>
              <a:ahLst/>
              <a:cxnLst/>
              <a:rect l="l" t="t" r="r" b="b"/>
              <a:pathLst>
                <a:path w="232" h="148" extrusionOk="0">
                  <a:moveTo>
                    <a:pt x="108" y="1"/>
                  </a:moveTo>
                  <a:cubicBezTo>
                    <a:pt x="69" y="1"/>
                    <a:pt x="32" y="11"/>
                    <a:pt x="1" y="32"/>
                  </a:cubicBezTo>
                  <a:lnTo>
                    <a:pt x="1" y="137"/>
                  </a:lnTo>
                  <a:cubicBezTo>
                    <a:pt x="9" y="135"/>
                    <a:pt x="18" y="135"/>
                    <a:pt x="26" y="135"/>
                  </a:cubicBezTo>
                  <a:cubicBezTo>
                    <a:pt x="61" y="135"/>
                    <a:pt x="98" y="148"/>
                    <a:pt x="132" y="148"/>
                  </a:cubicBezTo>
                  <a:cubicBezTo>
                    <a:pt x="174" y="148"/>
                    <a:pt x="211" y="127"/>
                    <a:pt x="232" y="32"/>
                  </a:cubicBezTo>
                  <a:cubicBezTo>
                    <a:pt x="190" y="11"/>
                    <a:pt x="148" y="1"/>
                    <a:pt x="10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6"/>
            <p:cNvSpPr/>
            <p:nvPr/>
          </p:nvSpPr>
          <p:spPr>
            <a:xfrm>
              <a:off x="1920110" y="2262563"/>
              <a:ext cx="2609" cy="1445"/>
            </a:xfrm>
            <a:custGeom>
              <a:avLst/>
              <a:gdLst/>
              <a:ahLst/>
              <a:cxnLst/>
              <a:rect l="l" t="t" r="r" b="b"/>
              <a:pathLst>
                <a:path w="253" h="138" extrusionOk="0">
                  <a:moveTo>
                    <a:pt x="108" y="0"/>
                  </a:moveTo>
                  <a:cubicBezTo>
                    <a:pt x="69" y="0"/>
                    <a:pt x="32" y="6"/>
                    <a:pt x="1" y="16"/>
                  </a:cubicBezTo>
                  <a:cubicBezTo>
                    <a:pt x="47" y="94"/>
                    <a:pt x="106" y="137"/>
                    <a:pt x="167" y="137"/>
                  </a:cubicBezTo>
                  <a:cubicBezTo>
                    <a:pt x="189" y="137"/>
                    <a:pt x="210" y="132"/>
                    <a:pt x="232" y="121"/>
                  </a:cubicBezTo>
                  <a:cubicBezTo>
                    <a:pt x="253" y="79"/>
                    <a:pt x="253" y="58"/>
                    <a:pt x="232" y="16"/>
                  </a:cubicBezTo>
                  <a:cubicBezTo>
                    <a:pt x="190" y="6"/>
                    <a:pt x="148" y="0"/>
                    <a:pt x="10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6"/>
            <p:cNvSpPr/>
            <p:nvPr/>
          </p:nvSpPr>
          <p:spPr>
            <a:xfrm>
              <a:off x="1897784" y="2292891"/>
              <a:ext cx="2609" cy="1445"/>
            </a:xfrm>
            <a:custGeom>
              <a:avLst/>
              <a:gdLst/>
              <a:ahLst/>
              <a:cxnLst/>
              <a:rect l="l" t="t" r="r" b="b"/>
              <a:pathLst>
                <a:path w="253" h="138" extrusionOk="0">
                  <a:moveTo>
                    <a:pt x="21" y="1"/>
                  </a:moveTo>
                  <a:cubicBezTo>
                    <a:pt x="21" y="64"/>
                    <a:pt x="0" y="106"/>
                    <a:pt x="42" y="106"/>
                  </a:cubicBezTo>
                  <a:cubicBezTo>
                    <a:pt x="74" y="127"/>
                    <a:pt x="111" y="137"/>
                    <a:pt x="147" y="137"/>
                  </a:cubicBezTo>
                  <a:cubicBezTo>
                    <a:pt x="184" y="137"/>
                    <a:pt x="221" y="127"/>
                    <a:pt x="252" y="106"/>
                  </a:cubicBezTo>
                  <a:cubicBezTo>
                    <a:pt x="236" y="48"/>
                    <a:pt x="206" y="35"/>
                    <a:pt x="172" y="35"/>
                  </a:cubicBezTo>
                  <a:cubicBezTo>
                    <a:pt x="148" y="35"/>
                    <a:pt x="121" y="42"/>
                    <a:pt x="96" y="42"/>
                  </a:cubicBezTo>
                  <a:cubicBezTo>
                    <a:pt x="68" y="42"/>
                    <a:pt x="41" y="34"/>
                    <a:pt x="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6"/>
            <p:cNvSpPr/>
            <p:nvPr/>
          </p:nvSpPr>
          <p:spPr>
            <a:xfrm>
              <a:off x="2007705" y="2269108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22" y="1"/>
                  </a:moveTo>
                  <a:cubicBezTo>
                    <a:pt x="22" y="43"/>
                    <a:pt x="1" y="85"/>
                    <a:pt x="43" y="127"/>
                  </a:cubicBezTo>
                  <a:cubicBezTo>
                    <a:pt x="148" y="127"/>
                    <a:pt x="148" y="85"/>
                    <a:pt x="12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6"/>
            <p:cNvSpPr/>
            <p:nvPr/>
          </p:nvSpPr>
          <p:spPr>
            <a:xfrm>
              <a:off x="1911654" y="2271590"/>
              <a:ext cx="2836" cy="869"/>
            </a:xfrm>
            <a:custGeom>
              <a:avLst/>
              <a:gdLst/>
              <a:ahLst/>
              <a:cxnLst/>
              <a:rect l="l" t="t" r="r" b="b"/>
              <a:pathLst>
                <a:path w="275" h="83" extrusionOk="0">
                  <a:moveTo>
                    <a:pt x="184" y="1"/>
                  </a:moveTo>
                  <a:cubicBezTo>
                    <a:pt x="135" y="1"/>
                    <a:pt x="75" y="37"/>
                    <a:pt x="1" y="37"/>
                  </a:cubicBezTo>
                  <a:cubicBezTo>
                    <a:pt x="64" y="75"/>
                    <a:pt x="119" y="83"/>
                    <a:pt x="172" y="83"/>
                  </a:cubicBezTo>
                  <a:cubicBezTo>
                    <a:pt x="207" y="83"/>
                    <a:pt x="240" y="79"/>
                    <a:pt x="274" y="79"/>
                  </a:cubicBezTo>
                  <a:cubicBezTo>
                    <a:pt x="248" y="19"/>
                    <a:pt x="219" y="1"/>
                    <a:pt x="1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6"/>
            <p:cNvSpPr/>
            <p:nvPr/>
          </p:nvSpPr>
          <p:spPr>
            <a:xfrm>
              <a:off x="1939838" y="2266469"/>
              <a:ext cx="1279" cy="1225"/>
            </a:xfrm>
            <a:custGeom>
              <a:avLst/>
              <a:gdLst/>
              <a:ahLst/>
              <a:cxnLst/>
              <a:rect l="l" t="t" r="r" b="b"/>
              <a:pathLst>
                <a:path w="124" h="117" extrusionOk="0">
                  <a:moveTo>
                    <a:pt x="85" y="1"/>
                  </a:moveTo>
                  <a:lnTo>
                    <a:pt x="1" y="106"/>
                  </a:lnTo>
                  <a:cubicBezTo>
                    <a:pt x="37" y="112"/>
                    <a:pt x="63" y="116"/>
                    <a:pt x="81" y="116"/>
                  </a:cubicBezTo>
                  <a:cubicBezTo>
                    <a:pt x="124" y="116"/>
                    <a:pt x="115" y="90"/>
                    <a:pt x="8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6"/>
            <p:cNvSpPr/>
            <p:nvPr/>
          </p:nvSpPr>
          <p:spPr>
            <a:xfrm>
              <a:off x="2022018" y="2278847"/>
              <a:ext cx="1310" cy="1068"/>
            </a:xfrm>
            <a:custGeom>
              <a:avLst/>
              <a:gdLst/>
              <a:ahLst/>
              <a:cxnLst/>
              <a:rect l="l" t="t" r="r" b="b"/>
              <a:pathLst>
                <a:path w="127" h="102" extrusionOk="0">
                  <a:moveTo>
                    <a:pt x="68" y="0"/>
                  </a:moveTo>
                  <a:cubicBezTo>
                    <a:pt x="50" y="0"/>
                    <a:pt x="28" y="6"/>
                    <a:pt x="0" y="17"/>
                  </a:cubicBezTo>
                  <a:cubicBezTo>
                    <a:pt x="21" y="59"/>
                    <a:pt x="42" y="101"/>
                    <a:pt x="126" y="101"/>
                  </a:cubicBezTo>
                  <a:cubicBezTo>
                    <a:pt x="126" y="40"/>
                    <a:pt x="115" y="0"/>
                    <a:pt x="6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6"/>
            <p:cNvSpPr/>
            <p:nvPr/>
          </p:nvSpPr>
          <p:spPr>
            <a:xfrm>
              <a:off x="2006622" y="2294870"/>
              <a:ext cx="1310" cy="1173"/>
            </a:xfrm>
            <a:custGeom>
              <a:avLst/>
              <a:gdLst/>
              <a:ahLst/>
              <a:cxnLst/>
              <a:rect l="l" t="t" r="r" b="b"/>
              <a:pathLst>
                <a:path w="127" h="112" extrusionOk="0">
                  <a:moveTo>
                    <a:pt x="0" y="1"/>
                  </a:moveTo>
                  <a:lnTo>
                    <a:pt x="0" y="22"/>
                  </a:lnTo>
                  <a:cubicBezTo>
                    <a:pt x="13" y="86"/>
                    <a:pt x="18" y="111"/>
                    <a:pt x="44" y="111"/>
                  </a:cubicBezTo>
                  <a:cubicBezTo>
                    <a:pt x="61" y="111"/>
                    <a:pt x="86" y="101"/>
                    <a:pt x="127" y="85"/>
                  </a:cubicBezTo>
                  <a:cubicBezTo>
                    <a:pt x="85" y="64"/>
                    <a:pt x="64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6"/>
            <p:cNvSpPr/>
            <p:nvPr/>
          </p:nvSpPr>
          <p:spPr>
            <a:xfrm>
              <a:off x="1912520" y="2356962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" y="1"/>
                  </a:moveTo>
                  <a:cubicBezTo>
                    <a:pt x="1" y="43"/>
                    <a:pt x="1" y="106"/>
                    <a:pt x="43" y="127"/>
                  </a:cubicBezTo>
                  <a:cubicBezTo>
                    <a:pt x="85" y="127"/>
                    <a:pt x="127" y="106"/>
                    <a:pt x="127" y="64"/>
                  </a:cubicBezTo>
                  <a:cubicBezTo>
                    <a:pt x="85" y="43"/>
                    <a:pt x="43" y="22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6"/>
            <p:cNvSpPr/>
            <p:nvPr/>
          </p:nvSpPr>
          <p:spPr>
            <a:xfrm>
              <a:off x="2000981" y="2269768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106" y="1"/>
                  </a:moveTo>
                  <a:cubicBezTo>
                    <a:pt x="64" y="22"/>
                    <a:pt x="1" y="43"/>
                    <a:pt x="1" y="106"/>
                  </a:cubicBezTo>
                  <a:cubicBezTo>
                    <a:pt x="43" y="127"/>
                    <a:pt x="85" y="127"/>
                    <a:pt x="127" y="127"/>
                  </a:cubicBezTo>
                  <a:cubicBezTo>
                    <a:pt x="127" y="85"/>
                    <a:pt x="148" y="43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6"/>
            <p:cNvSpPr/>
            <p:nvPr/>
          </p:nvSpPr>
          <p:spPr>
            <a:xfrm>
              <a:off x="2015511" y="2278083"/>
              <a:ext cx="1310" cy="1162"/>
            </a:xfrm>
            <a:custGeom>
              <a:avLst/>
              <a:gdLst/>
              <a:ahLst/>
              <a:cxnLst/>
              <a:rect l="l" t="t" r="r" b="b"/>
              <a:pathLst>
                <a:path w="127" h="111" extrusionOk="0">
                  <a:moveTo>
                    <a:pt x="66" y="1"/>
                  </a:moveTo>
                  <a:cubicBezTo>
                    <a:pt x="48" y="1"/>
                    <a:pt x="32" y="6"/>
                    <a:pt x="21" y="6"/>
                  </a:cubicBezTo>
                  <a:lnTo>
                    <a:pt x="0" y="6"/>
                  </a:lnTo>
                  <a:cubicBezTo>
                    <a:pt x="0" y="48"/>
                    <a:pt x="0" y="90"/>
                    <a:pt x="21" y="111"/>
                  </a:cubicBezTo>
                  <a:cubicBezTo>
                    <a:pt x="85" y="111"/>
                    <a:pt x="106" y="69"/>
                    <a:pt x="127" y="27"/>
                  </a:cubicBezTo>
                  <a:cubicBezTo>
                    <a:pt x="106" y="6"/>
                    <a:pt x="85" y="1"/>
                    <a:pt x="6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6"/>
            <p:cNvSpPr/>
            <p:nvPr/>
          </p:nvSpPr>
          <p:spPr>
            <a:xfrm>
              <a:off x="1916862" y="2265369"/>
              <a:ext cx="1310" cy="1162"/>
            </a:xfrm>
            <a:custGeom>
              <a:avLst/>
              <a:gdLst/>
              <a:ahLst/>
              <a:cxnLst/>
              <a:rect l="l" t="t" r="r" b="b"/>
              <a:pathLst>
                <a:path w="127" h="111" extrusionOk="0">
                  <a:moveTo>
                    <a:pt x="42" y="0"/>
                  </a:moveTo>
                  <a:cubicBezTo>
                    <a:pt x="0" y="21"/>
                    <a:pt x="21" y="64"/>
                    <a:pt x="21" y="106"/>
                  </a:cubicBezTo>
                  <a:cubicBezTo>
                    <a:pt x="32" y="106"/>
                    <a:pt x="48" y="111"/>
                    <a:pt x="66" y="111"/>
                  </a:cubicBezTo>
                  <a:cubicBezTo>
                    <a:pt x="84" y="111"/>
                    <a:pt x="105" y="106"/>
                    <a:pt x="126" y="85"/>
                  </a:cubicBezTo>
                  <a:cubicBezTo>
                    <a:pt x="105" y="43"/>
                    <a:pt x="84" y="0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6"/>
            <p:cNvSpPr/>
            <p:nvPr/>
          </p:nvSpPr>
          <p:spPr>
            <a:xfrm>
              <a:off x="1948975" y="2257441"/>
              <a:ext cx="1072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19" y="1"/>
                  </a:moveTo>
                  <a:lnTo>
                    <a:pt x="19" y="1"/>
                  </a:lnTo>
                  <a:cubicBezTo>
                    <a:pt x="6" y="81"/>
                    <a:pt x="1" y="110"/>
                    <a:pt x="26" y="110"/>
                  </a:cubicBezTo>
                  <a:cubicBezTo>
                    <a:pt x="40" y="110"/>
                    <a:pt x="65" y="100"/>
                    <a:pt x="103" y="85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6"/>
            <p:cNvSpPr/>
            <p:nvPr/>
          </p:nvSpPr>
          <p:spPr>
            <a:xfrm>
              <a:off x="1975612" y="2236821"/>
              <a:ext cx="1103" cy="681"/>
            </a:xfrm>
            <a:custGeom>
              <a:avLst/>
              <a:gdLst/>
              <a:ahLst/>
              <a:cxnLst/>
              <a:rect l="l" t="t" r="r" b="b"/>
              <a:pathLst>
                <a:path w="107" h="65" extrusionOk="0">
                  <a:moveTo>
                    <a:pt x="38" y="1"/>
                  </a:moveTo>
                  <a:cubicBezTo>
                    <a:pt x="23" y="1"/>
                    <a:pt x="10" y="8"/>
                    <a:pt x="1" y="35"/>
                  </a:cubicBezTo>
                  <a:cubicBezTo>
                    <a:pt x="20" y="54"/>
                    <a:pt x="35" y="65"/>
                    <a:pt x="49" y="65"/>
                  </a:cubicBezTo>
                  <a:cubicBezTo>
                    <a:pt x="66" y="65"/>
                    <a:pt x="83" y="49"/>
                    <a:pt x="106" y="14"/>
                  </a:cubicBezTo>
                  <a:cubicBezTo>
                    <a:pt x="82" y="14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6"/>
            <p:cNvSpPr/>
            <p:nvPr/>
          </p:nvSpPr>
          <p:spPr>
            <a:xfrm>
              <a:off x="2016811" y="2287822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1" y="1"/>
                  </a:moveTo>
                  <a:lnTo>
                    <a:pt x="1" y="127"/>
                  </a:lnTo>
                  <a:cubicBezTo>
                    <a:pt x="106" y="85"/>
                    <a:pt x="106" y="64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6"/>
            <p:cNvSpPr/>
            <p:nvPr/>
          </p:nvSpPr>
          <p:spPr>
            <a:xfrm>
              <a:off x="1980603" y="2267924"/>
              <a:ext cx="1743" cy="534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62" y="0"/>
                  </a:moveTo>
                  <a:cubicBezTo>
                    <a:pt x="39" y="0"/>
                    <a:pt x="20" y="13"/>
                    <a:pt x="1" y="51"/>
                  </a:cubicBezTo>
                  <a:lnTo>
                    <a:pt x="169" y="30"/>
                  </a:lnTo>
                  <a:cubicBezTo>
                    <a:pt x="123" y="18"/>
                    <a:pt x="89" y="0"/>
                    <a:pt x="6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6"/>
            <p:cNvSpPr/>
            <p:nvPr/>
          </p:nvSpPr>
          <p:spPr>
            <a:xfrm>
              <a:off x="2006405" y="2276156"/>
              <a:ext cx="877" cy="1330"/>
            </a:xfrm>
            <a:custGeom>
              <a:avLst/>
              <a:gdLst/>
              <a:ahLst/>
              <a:cxnLst/>
              <a:rect l="l" t="t" r="r" b="b"/>
              <a:pathLst>
                <a:path w="85" h="127" extrusionOk="0">
                  <a:moveTo>
                    <a:pt x="85" y="1"/>
                  </a:moveTo>
                  <a:cubicBezTo>
                    <a:pt x="0" y="64"/>
                    <a:pt x="0" y="85"/>
                    <a:pt x="85" y="127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6"/>
            <p:cNvSpPr/>
            <p:nvPr/>
          </p:nvSpPr>
          <p:spPr>
            <a:xfrm>
              <a:off x="1990576" y="2254143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43" y="0"/>
                  </a:moveTo>
                  <a:cubicBezTo>
                    <a:pt x="22" y="63"/>
                    <a:pt x="1" y="105"/>
                    <a:pt x="85" y="126"/>
                  </a:cubicBezTo>
                  <a:cubicBezTo>
                    <a:pt x="85" y="105"/>
                    <a:pt x="106" y="63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6"/>
            <p:cNvSpPr/>
            <p:nvPr/>
          </p:nvSpPr>
          <p:spPr>
            <a:xfrm>
              <a:off x="1996433" y="2269108"/>
              <a:ext cx="877" cy="1340"/>
            </a:xfrm>
            <a:custGeom>
              <a:avLst/>
              <a:gdLst/>
              <a:ahLst/>
              <a:cxnLst/>
              <a:rect l="l" t="t" r="r" b="b"/>
              <a:pathLst>
                <a:path w="85" h="128" extrusionOk="0">
                  <a:moveTo>
                    <a:pt x="0" y="1"/>
                  </a:moveTo>
                  <a:lnTo>
                    <a:pt x="0" y="127"/>
                  </a:lnTo>
                  <a:lnTo>
                    <a:pt x="63" y="127"/>
                  </a:lnTo>
                  <a:cubicBezTo>
                    <a:pt x="63" y="64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6"/>
            <p:cNvSpPr/>
            <p:nvPr/>
          </p:nvSpPr>
          <p:spPr>
            <a:xfrm>
              <a:off x="1985162" y="2313616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48" y="0"/>
                  </a:moveTo>
                  <a:cubicBezTo>
                    <a:pt x="34" y="0"/>
                    <a:pt x="19" y="11"/>
                    <a:pt x="0" y="40"/>
                  </a:cubicBezTo>
                  <a:cubicBezTo>
                    <a:pt x="18" y="58"/>
                    <a:pt x="32" y="64"/>
                    <a:pt x="45" y="64"/>
                  </a:cubicBezTo>
                  <a:cubicBezTo>
                    <a:pt x="64" y="64"/>
                    <a:pt x="81" y="52"/>
                    <a:pt x="105" y="40"/>
                  </a:cubicBezTo>
                  <a:cubicBezTo>
                    <a:pt x="82" y="17"/>
                    <a:pt x="65" y="0"/>
                    <a:pt x="4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6"/>
            <p:cNvSpPr/>
            <p:nvPr/>
          </p:nvSpPr>
          <p:spPr>
            <a:xfrm>
              <a:off x="1909055" y="2276156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64" y="1"/>
                  </a:moveTo>
                  <a:cubicBezTo>
                    <a:pt x="43" y="43"/>
                    <a:pt x="0" y="85"/>
                    <a:pt x="64" y="127"/>
                  </a:cubicBezTo>
                  <a:cubicBezTo>
                    <a:pt x="106" y="85"/>
                    <a:pt x="85" y="43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6"/>
            <p:cNvSpPr/>
            <p:nvPr/>
          </p:nvSpPr>
          <p:spPr>
            <a:xfrm>
              <a:off x="1905590" y="2334948"/>
              <a:ext cx="1310" cy="827"/>
            </a:xfrm>
            <a:custGeom>
              <a:avLst/>
              <a:gdLst/>
              <a:ahLst/>
              <a:cxnLst/>
              <a:rect l="l" t="t" r="r" b="b"/>
              <a:pathLst>
                <a:path w="127" h="79" extrusionOk="0">
                  <a:moveTo>
                    <a:pt x="105" y="0"/>
                  </a:moveTo>
                  <a:cubicBezTo>
                    <a:pt x="84" y="0"/>
                    <a:pt x="42" y="0"/>
                    <a:pt x="0" y="42"/>
                  </a:cubicBezTo>
                  <a:cubicBezTo>
                    <a:pt x="25" y="67"/>
                    <a:pt x="47" y="79"/>
                    <a:pt x="65" y="79"/>
                  </a:cubicBezTo>
                  <a:cubicBezTo>
                    <a:pt x="93" y="79"/>
                    <a:pt x="113" y="51"/>
                    <a:pt x="12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6"/>
            <p:cNvSpPr/>
            <p:nvPr/>
          </p:nvSpPr>
          <p:spPr>
            <a:xfrm>
              <a:off x="1906457" y="2336268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42" y="42"/>
                    <a:pt x="0" y="84"/>
                    <a:pt x="63" y="105"/>
                  </a:cubicBezTo>
                  <a:cubicBezTo>
                    <a:pt x="105" y="84"/>
                    <a:pt x="105" y="42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6"/>
            <p:cNvSpPr/>
            <p:nvPr/>
          </p:nvSpPr>
          <p:spPr>
            <a:xfrm>
              <a:off x="1909705" y="2272637"/>
              <a:ext cx="877" cy="1550"/>
            </a:xfrm>
            <a:custGeom>
              <a:avLst/>
              <a:gdLst/>
              <a:ahLst/>
              <a:cxnLst/>
              <a:rect l="l" t="t" r="r" b="b"/>
              <a:pathLst>
                <a:path w="85" h="148" extrusionOk="0">
                  <a:moveTo>
                    <a:pt x="64" y="0"/>
                  </a:moveTo>
                  <a:cubicBezTo>
                    <a:pt x="43" y="84"/>
                    <a:pt x="1" y="105"/>
                    <a:pt x="85" y="147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6"/>
            <p:cNvSpPr/>
            <p:nvPr/>
          </p:nvSpPr>
          <p:spPr>
            <a:xfrm>
              <a:off x="1906673" y="2346615"/>
              <a:ext cx="1310" cy="670"/>
            </a:xfrm>
            <a:custGeom>
              <a:avLst/>
              <a:gdLst/>
              <a:ahLst/>
              <a:cxnLst/>
              <a:rect l="l" t="t" r="r" b="b"/>
              <a:pathLst>
                <a:path w="127" h="64" extrusionOk="0">
                  <a:moveTo>
                    <a:pt x="71" y="0"/>
                  </a:moveTo>
                  <a:cubicBezTo>
                    <a:pt x="53" y="0"/>
                    <a:pt x="32" y="21"/>
                    <a:pt x="0" y="64"/>
                  </a:cubicBezTo>
                  <a:lnTo>
                    <a:pt x="126" y="64"/>
                  </a:lnTo>
                  <a:cubicBezTo>
                    <a:pt x="105" y="21"/>
                    <a:pt x="90" y="0"/>
                    <a:pt x="7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6"/>
            <p:cNvSpPr/>
            <p:nvPr/>
          </p:nvSpPr>
          <p:spPr>
            <a:xfrm>
              <a:off x="1997083" y="2262028"/>
              <a:ext cx="1093" cy="618"/>
            </a:xfrm>
            <a:custGeom>
              <a:avLst/>
              <a:gdLst/>
              <a:ahLst/>
              <a:cxnLst/>
              <a:rect l="l" t="t" r="r" b="b"/>
              <a:pathLst>
                <a:path w="106" h="59" extrusionOk="0">
                  <a:moveTo>
                    <a:pt x="60" y="1"/>
                  </a:moveTo>
                  <a:cubicBezTo>
                    <a:pt x="42" y="1"/>
                    <a:pt x="25" y="13"/>
                    <a:pt x="0" y="25"/>
                  </a:cubicBezTo>
                  <a:cubicBezTo>
                    <a:pt x="26" y="38"/>
                    <a:pt x="51" y="58"/>
                    <a:pt x="72" y="58"/>
                  </a:cubicBezTo>
                  <a:cubicBezTo>
                    <a:pt x="86" y="58"/>
                    <a:pt x="97" y="50"/>
                    <a:pt x="105" y="25"/>
                  </a:cubicBezTo>
                  <a:cubicBezTo>
                    <a:pt x="88" y="7"/>
                    <a:pt x="74" y="1"/>
                    <a:pt x="6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6"/>
            <p:cNvSpPr/>
            <p:nvPr/>
          </p:nvSpPr>
          <p:spPr>
            <a:xfrm>
              <a:off x="2016594" y="2279465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4" y="0"/>
                  </a:moveTo>
                  <a:cubicBezTo>
                    <a:pt x="43" y="42"/>
                    <a:pt x="1" y="84"/>
                    <a:pt x="64" y="105"/>
                  </a:cubicBezTo>
                  <a:cubicBezTo>
                    <a:pt x="106" y="63"/>
                    <a:pt x="85" y="42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6"/>
            <p:cNvSpPr/>
            <p:nvPr/>
          </p:nvSpPr>
          <p:spPr>
            <a:xfrm>
              <a:off x="2015511" y="2287142"/>
              <a:ext cx="1310" cy="691"/>
            </a:xfrm>
            <a:custGeom>
              <a:avLst/>
              <a:gdLst/>
              <a:ahLst/>
              <a:cxnLst/>
              <a:rect l="l" t="t" r="r" b="b"/>
              <a:pathLst>
                <a:path w="127" h="66" extrusionOk="0">
                  <a:moveTo>
                    <a:pt x="67" y="1"/>
                  </a:moveTo>
                  <a:cubicBezTo>
                    <a:pt x="52" y="1"/>
                    <a:pt x="35" y="3"/>
                    <a:pt x="21" y="3"/>
                  </a:cubicBezTo>
                  <a:lnTo>
                    <a:pt x="0" y="3"/>
                  </a:lnTo>
                  <a:cubicBezTo>
                    <a:pt x="0" y="24"/>
                    <a:pt x="0" y="45"/>
                    <a:pt x="0" y="66"/>
                  </a:cubicBezTo>
                  <a:lnTo>
                    <a:pt x="127" y="66"/>
                  </a:lnTo>
                  <a:cubicBezTo>
                    <a:pt x="127" y="10"/>
                    <a:pt x="99" y="1"/>
                    <a:pt x="6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6"/>
            <p:cNvSpPr/>
            <p:nvPr/>
          </p:nvSpPr>
          <p:spPr>
            <a:xfrm>
              <a:off x="1927700" y="2264489"/>
              <a:ext cx="1310" cy="848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22" y="0"/>
                  </a:moveTo>
                  <a:lnTo>
                    <a:pt x="1" y="21"/>
                  </a:lnTo>
                  <a:cubicBezTo>
                    <a:pt x="25" y="58"/>
                    <a:pt x="42" y="80"/>
                    <a:pt x="65" y="80"/>
                  </a:cubicBezTo>
                  <a:cubicBezTo>
                    <a:pt x="81" y="80"/>
                    <a:pt x="100" y="69"/>
                    <a:pt x="127" y="42"/>
                  </a:cubicBezTo>
                  <a:cubicBezTo>
                    <a:pt x="85" y="0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6"/>
            <p:cNvSpPr/>
            <p:nvPr/>
          </p:nvSpPr>
          <p:spPr>
            <a:xfrm>
              <a:off x="1935940" y="2264709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43" y="0"/>
                  </a:moveTo>
                  <a:cubicBezTo>
                    <a:pt x="0" y="42"/>
                    <a:pt x="22" y="84"/>
                    <a:pt x="43" y="106"/>
                  </a:cubicBezTo>
                  <a:cubicBezTo>
                    <a:pt x="85" y="84"/>
                    <a:pt x="85" y="42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6"/>
            <p:cNvSpPr/>
            <p:nvPr/>
          </p:nvSpPr>
          <p:spPr>
            <a:xfrm>
              <a:off x="1972364" y="2235502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4"/>
                  </a:cubicBezTo>
                  <a:cubicBezTo>
                    <a:pt x="1" y="56"/>
                    <a:pt x="22" y="56"/>
                    <a:pt x="64" y="56"/>
                  </a:cubicBezTo>
                  <a:cubicBezTo>
                    <a:pt x="64" y="40"/>
                    <a:pt x="39" y="0"/>
                    <a:pt x="2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6"/>
            <p:cNvSpPr/>
            <p:nvPr/>
          </p:nvSpPr>
          <p:spPr>
            <a:xfrm>
              <a:off x="1980387" y="223740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0"/>
                  </a:moveTo>
                  <a:cubicBezTo>
                    <a:pt x="43" y="0"/>
                    <a:pt x="0" y="42"/>
                    <a:pt x="43" y="63"/>
                  </a:cubicBezTo>
                  <a:cubicBezTo>
                    <a:pt x="85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6"/>
            <p:cNvSpPr/>
            <p:nvPr/>
          </p:nvSpPr>
          <p:spPr>
            <a:xfrm>
              <a:off x="1952853" y="223828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43"/>
                    <a:pt x="21" y="43"/>
                  </a:cubicBezTo>
                  <a:cubicBezTo>
                    <a:pt x="21" y="2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6"/>
            <p:cNvSpPr/>
            <p:nvPr/>
          </p:nvSpPr>
          <p:spPr>
            <a:xfrm>
              <a:off x="1954152" y="224004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6"/>
            <p:cNvSpPr/>
            <p:nvPr/>
          </p:nvSpPr>
          <p:spPr>
            <a:xfrm>
              <a:off x="1984285" y="2242026"/>
              <a:ext cx="660" cy="607"/>
            </a:xfrm>
            <a:custGeom>
              <a:avLst/>
              <a:gdLst/>
              <a:ahLst/>
              <a:cxnLst/>
              <a:rect l="l" t="t" r="r" b="b"/>
              <a:pathLst>
                <a:path w="64" h="58" extrusionOk="0">
                  <a:moveTo>
                    <a:pt x="1" y="1"/>
                  </a:moveTo>
                  <a:cubicBezTo>
                    <a:pt x="17" y="17"/>
                    <a:pt x="33" y="57"/>
                    <a:pt x="49" y="57"/>
                  </a:cubicBezTo>
                  <a:cubicBezTo>
                    <a:pt x="54" y="57"/>
                    <a:pt x="59" y="53"/>
                    <a:pt x="64" y="43"/>
                  </a:cubicBezTo>
                  <a:cubicBezTo>
                    <a:pt x="64" y="1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6"/>
            <p:cNvSpPr/>
            <p:nvPr/>
          </p:nvSpPr>
          <p:spPr>
            <a:xfrm>
              <a:off x="1986244" y="2248414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1"/>
                  </a:moveTo>
                  <a:cubicBezTo>
                    <a:pt x="0" y="17"/>
                    <a:pt x="24" y="57"/>
                    <a:pt x="36" y="57"/>
                  </a:cubicBezTo>
                  <a:cubicBezTo>
                    <a:pt x="40" y="57"/>
                    <a:pt x="42" y="53"/>
                    <a:pt x="42" y="43"/>
                  </a:cubicBezTo>
                  <a:cubicBezTo>
                    <a:pt x="63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6"/>
            <p:cNvSpPr/>
            <p:nvPr/>
          </p:nvSpPr>
          <p:spPr>
            <a:xfrm>
              <a:off x="1953069" y="2254802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0"/>
                  </a:moveTo>
                  <a:cubicBezTo>
                    <a:pt x="42" y="0"/>
                    <a:pt x="0" y="42"/>
                    <a:pt x="42" y="63"/>
                  </a:cubicBezTo>
                  <a:cubicBezTo>
                    <a:pt x="85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6"/>
            <p:cNvSpPr/>
            <p:nvPr/>
          </p:nvSpPr>
          <p:spPr>
            <a:xfrm>
              <a:off x="1999032" y="2257441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1" y="1"/>
                  </a:moveTo>
                  <a:cubicBezTo>
                    <a:pt x="1" y="30"/>
                    <a:pt x="21" y="69"/>
                    <a:pt x="33" y="69"/>
                  </a:cubicBezTo>
                  <a:cubicBezTo>
                    <a:pt x="39" y="69"/>
                    <a:pt x="43" y="62"/>
                    <a:pt x="43" y="43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6"/>
            <p:cNvSpPr/>
            <p:nvPr/>
          </p:nvSpPr>
          <p:spPr>
            <a:xfrm>
              <a:off x="1995783" y="2263390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ubicBezTo>
                    <a:pt x="42" y="63"/>
                    <a:pt x="63" y="42"/>
                    <a:pt x="63" y="21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6"/>
            <p:cNvSpPr/>
            <p:nvPr/>
          </p:nvSpPr>
          <p:spPr>
            <a:xfrm>
              <a:off x="1927051" y="2264050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43" y="0"/>
                  </a:moveTo>
                  <a:cubicBezTo>
                    <a:pt x="0" y="0"/>
                    <a:pt x="0" y="21"/>
                    <a:pt x="0" y="63"/>
                  </a:cubicBezTo>
                  <a:lnTo>
                    <a:pt x="64" y="63"/>
                  </a:lnTo>
                  <a:cubicBezTo>
                    <a:pt x="43" y="42"/>
                    <a:pt x="106" y="21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6"/>
            <p:cNvSpPr/>
            <p:nvPr/>
          </p:nvSpPr>
          <p:spPr>
            <a:xfrm>
              <a:off x="1937889" y="2264165"/>
              <a:ext cx="660" cy="429"/>
            </a:xfrm>
            <a:custGeom>
              <a:avLst/>
              <a:gdLst/>
              <a:ahLst/>
              <a:cxnLst/>
              <a:rect l="l" t="t" r="r" b="b"/>
              <a:pathLst>
                <a:path w="64" h="41" extrusionOk="0">
                  <a:moveTo>
                    <a:pt x="54" y="1"/>
                  </a:moveTo>
                  <a:cubicBezTo>
                    <a:pt x="52" y="1"/>
                    <a:pt x="57" y="10"/>
                    <a:pt x="43" y="10"/>
                  </a:cubicBezTo>
                  <a:cubicBezTo>
                    <a:pt x="22" y="10"/>
                    <a:pt x="1" y="10"/>
                    <a:pt x="22" y="31"/>
                  </a:cubicBezTo>
                  <a:cubicBezTo>
                    <a:pt x="22" y="38"/>
                    <a:pt x="26" y="41"/>
                    <a:pt x="33" y="41"/>
                  </a:cubicBezTo>
                  <a:cubicBezTo>
                    <a:pt x="45" y="41"/>
                    <a:pt x="64" y="31"/>
                    <a:pt x="64" y="31"/>
                  </a:cubicBezTo>
                  <a:lnTo>
                    <a:pt x="64" y="10"/>
                  </a:lnTo>
                  <a:cubicBezTo>
                    <a:pt x="57" y="3"/>
                    <a:pt x="54" y="1"/>
                    <a:pt x="5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6"/>
            <p:cNvSpPr/>
            <p:nvPr/>
          </p:nvSpPr>
          <p:spPr>
            <a:xfrm>
              <a:off x="1994917" y="2263830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4" y="0"/>
                  </a:moveTo>
                  <a:cubicBezTo>
                    <a:pt x="63" y="21"/>
                    <a:pt x="0" y="42"/>
                    <a:pt x="42" y="63"/>
                  </a:cubicBezTo>
                  <a:cubicBezTo>
                    <a:pt x="84" y="63"/>
                    <a:pt x="84" y="42"/>
                    <a:pt x="84" y="21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6"/>
            <p:cNvSpPr/>
            <p:nvPr/>
          </p:nvSpPr>
          <p:spPr>
            <a:xfrm>
              <a:off x="1926184" y="2264489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84" y="0"/>
                  </a:moveTo>
                  <a:cubicBezTo>
                    <a:pt x="63" y="21"/>
                    <a:pt x="0" y="42"/>
                    <a:pt x="42" y="63"/>
                  </a:cubicBezTo>
                  <a:cubicBezTo>
                    <a:pt x="106" y="63"/>
                    <a:pt x="106" y="42"/>
                    <a:pt x="106" y="21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6"/>
            <p:cNvSpPr/>
            <p:nvPr/>
          </p:nvSpPr>
          <p:spPr>
            <a:xfrm>
              <a:off x="1911438" y="2265809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1"/>
                  </a:moveTo>
                  <a:lnTo>
                    <a:pt x="1" y="43"/>
                  </a:lnTo>
                  <a:lnTo>
                    <a:pt x="43" y="64"/>
                  </a:lnTo>
                  <a:lnTo>
                    <a:pt x="43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6"/>
            <p:cNvSpPr/>
            <p:nvPr/>
          </p:nvSpPr>
          <p:spPr>
            <a:xfrm>
              <a:off x="1915996" y="2266469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5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5" y="51"/>
                    <a:pt x="105" y="31"/>
                    <a:pt x="10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6"/>
            <p:cNvSpPr/>
            <p:nvPr/>
          </p:nvSpPr>
          <p:spPr>
            <a:xfrm>
              <a:off x="1917615" y="2267956"/>
              <a:ext cx="557" cy="387"/>
            </a:xfrm>
            <a:custGeom>
              <a:avLst/>
              <a:gdLst/>
              <a:ahLst/>
              <a:cxnLst/>
              <a:rect l="l" t="t" r="r" b="b"/>
              <a:pathLst>
                <a:path w="54" h="37" extrusionOk="0">
                  <a:moveTo>
                    <a:pt x="6" y="0"/>
                  </a:moveTo>
                  <a:cubicBezTo>
                    <a:pt x="1" y="0"/>
                    <a:pt x="1" y="6"/>
                    <a:pt x="11" y="27"/>
                  </a:cubicBezTo>
                  <a:cubicBezTo>
                    <a:pt x="11" y="34"/>
                    <a:pt x="16" y="36"/>
                    <a:pt x="22" y="36"/>
                  </a:cubicBezTo>
                  <a:cubicBezTo>
                    <a:pt x="35" y="36"/>
                    <a:pt x="53" y="27"/>
                    <a:pt x="53" y="27"/>
                  </a:cubicBezTo>
                  <a:lnTo>
                    <a:pt x="53" y="6"/>
                  </a:lnTo>
                  <a:lnTo>
                    <a:pt x="32" y="6"/>
                  </a:lnTo>
                  <a:cubicBezTo>
                    <a:pt x="22" y="6"/>
                    <a:pt x="11" y="0"/>
                    <a:pt x="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6"/>
            <p:cNvSpPr/>
            <p:nvPr/>
          </p:nvSpPr>
          <p:spPr>
            <a:xfrm>
              <a:off x="1936806" y="226800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22" y="22"/>
                    <a:pt x="22" y="22"/>
                  </a:cubicBezTo>
                  <a:cubicBezTo>
                    <a:pt x="22" y="22"/>
                    <a:pt x="22" y="43"/>
                    <a:pt x="43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6"/>
            <p:cNvSpPr/>
            <p:nvPr/>
          </p:nvSpPr>
          <p:spPr>
            <a:xfrm>
              <a:off x="2007272" y="2268427"/>
              <a:ext cx="660" cy="691"/>
            </a:xfrm>
            <a:custGeom>
              <a:avLst/>
              <a:gdLst/>
              <a:ahLst/>
              <a:cxnLst/>
              <a:rect l="l" t="t" r="r" b="b"/>
              <a:pathLst>
                <a:path w="64" h="66" extrusionOk="0">
                  <a:moveTo>
                    <a:pt x="29" y="1"/>
                  </a:moveTo>
                  <a:cubicBezTo>
                    <a:pt x="24" y="1"/>
                    <a:pt x="22" y="7"/>
                    <a:pt x="22" y="24"/>
                  </a:cubicBezTo>
                  <a:cubicBezTo>
                    <a:pt x="1" y="66"/>
                    <a:pt x="43" y="66"/>
                    <a:pt x="64" y="66"/>
                  </a:cubicBezTo>
                  <a:cubicBezTo>
                    <a:pt x="64" y="50"/>
                    <a:pt x="41" y="1"/>
                    <a:pt x="2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6"/>
            <p:cNvSpPr/>
            <p:nvPr/>
          </p:nvSpPr>
          <p:spPr>
            <a:xfrm>
              <a:off x="1936806" y="2269548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lnTo>
                    <a:pt x="1" y="22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6"/>
            <p:cNvSpPr/>
            <p:nvPr/>
          </p:nvSpPr>
          <p:spPr>
            <a:xfrm>
              <a:off x="2002280" y="2271098"/>
              <a:ext cx="670" cy="670"/>
            </a:xfrm>
            <a:custGeom>
              <a:avLst/>
              <a:gdLst/>
              <a:ahLst/>
              <a:cxnLst/>
              <a:rect l="l" t="t" r="r" b="b"/>
              <a:pathLst>
                <a:path w="65" h="64" extrusionOk="0">
                  <a:moveTo>
                    <a:pt x="1" y="0"/>
                  </a:moveTo>
                  <a:cubicBezTo>
                    <a:pt x="1" y="21"/>
                    <a:pt x="22" y="63"/>
                    <a:pt x="64" y="63"/>
                  </a:cubicBezTo>
                  <a:cubicBezTo>
                    <a:pt x="64" y="21"/>
                    <a:pt x="43" y="0"/>
                    <a:pt x="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6"/>
            <p:cNvSpPr/>
            <p:nvPr/>
          </p:nvSpPr>
          <p:spPr>
            <a:xfrm>
              <a:off x="1939405" y="227175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42"/>
                    <a:pt x="1" y="42"/>
                    <a:pt x="22" y="42"/>
                  </a:cubicBezTo>
                  <a:cubicBezTo>
                    <a:pt x="22" y="42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6"/>
            <p:cNvSpPr/>
            <p:nvPr/>
          </p:nvSpPr>
          <p:spPr>
            <a:xfrm>
              <a:off x="2002940" y="2271757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0" y="16"/>
                    <a:pt x="12" y="56"/>
                    <a:pt x="27" y="56"/>
                  </a:cubicBezTo>
                  <a:cubicBezTo>
                    <a:pt x="32" y="56"/>
                    <a:pt x="37" y="52"/>
                    <a:pt x="42" y="42"/>
                  </a:cubicBezTo>
                  <a:cubicBezTo>
                    <a:pt x="63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6"/>
            <p:cNvSpPr/>
            <p:nvPr/>
          </p:nvSpPr>
          <p:spPr>
            <a:xfrm>
              <a:off x="2015078" y="2277329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6" y="1"/>
                  </a:moveTo>
                  <a:cubicBezTo>
                    <a:pt x="10" y="1"/>
                    <a:pt x="5" y="5"/>
                    <a:pt x="0" y="15"/>
                  </a:cubicBezTo>
                  <a:cubicBezTo>
                    <a:pt x="0" y="78"/>
                    <a:pt x="21" y="78"/>
                    <a:pt x="42" y="78"/>
                  </a:cubicBezTo>
                  <a:lnTo>
                    <a:pt x="63" y="57"/>
                  </a:lnTo>
                  <a:cubicBezTo>
                    <a:pt x="47" y="41"/>
                    <a:pt x="32" y="1"/>
                    <a:pt x="1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6"/>
            <p:cNvSpPr/>
            <p:nvPr/>
          </p:nvSpPr>
          <p:spPr>
            <a:xfrm>
              <a:off x="2020719" y="2277036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21" y="1"/>
                  </a:moveTo>
                  <a:cubicBezTo>
                    <a:pt x="21" y="22"/>
                    <a:pt x="0" y="22"/>
                    <a:pt x="0" y="22"/>
                  </a:cubicBezTo>
                  <a:cubicBezTo>
                    <a:pt x="11" y="32"/>
                    <a:pt x="21" y="38"/>
                    <a:pt x="29" y="38"/>
                  </a:cubicBezTo>
                  <a:cubicBezTo>
                    <a:pt x="37" y="38"/>
                    <a:pt x="42" y="3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6"/>
            <p:cNvSpPr/>
            <p:nvPr/>
          </p:nvSpPr>
          <p:spPr>
            <a:xfrm>
              <a:off x="2018110" y="2295530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" y="1"/>
                  </a:moveTo>
                  <a:cubicBezTo>
                    <a:pt x="1" y="33"/>
                    <a:pt x="25" y="78"/>
                    <a:pt x="37" y="78"/>
                  </a:cubicBezTo>
                  <a:cubicBezTo>
                    <a:pt x="40" y="78"/>
                    <a:pt x="43" y="74"/>
                    <a:pt x="43" y="64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6"/>
            <p:cNvSpPr/>
            <p:nvPr/>
          </p:nvSpPr>
          <p:spPr>
            <a:xfrm>
              <a:off x="1979954" y="2284597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1" y="4"/>
                    <a:pt x="21" y="15"/>
                  </a:cubicBezTo>
                  <a:cubicBezTo>
                    <a:pt x="0" y="57"/>
                    <a:pt x="42" y="57"/>
                    <a:pt x="64" y="57"/>
                  </a:cubicBezTo>
                  <a:cubicBezTo>
                    <a:pt x="64" y="41"/>
                    <a:pt x="39" y="0"/>
                    <a:pt x="2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6"/>
            <p:cNvSpPr/>
            <p:nvPr/>
          </p:nvSpPr>
          <p:spPr>
            <a:xfrm>
              <a:off x="2009437" y="229774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" y="21"/>
                    <a:pt x="22" y="42"/>
                    <a:pt x="22" y="42"/>
                  </a:cubicBezTo>
                  <a:cubicBezTo>
                    <a:pt x="43" y="2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6"/>
            <p:cNvSpPr/>
            <p:nvPr/>
          </p:nvSpPr>
          <p:spPr>
            <a:xfrm>
              <a:off x="2013995" y="2276156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1"/>
                  </a:moveTo>
                  <a:lnTo>
                    <a:pt x="0" y="43"/>
                  </a:lnTo>
                  <a:lnTo>
                    <a:pt x="21" y="64"/>
                  </a:lnTo>
                  <a:lnTo>
                    <a:pt x="21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6"/>
            <p:cNvSpPr/>
            <p:nvPr/>
          </p:nvSpPr>
          <p:spPr>
            <a:xfrm>
              <a:off x="1978871" y="22981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6"/>
            <p:cNvSpPr/>
            <p:nvPr/>
          </p:nvSpPr>
          <p:spPr>
            <a:xfrm>
              <a:off x="1921626" y="2302358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lnTo>
                    <a:pt x="1" y="22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6"/>
            <p:cNvSpPr/>
            <p:nvPr/>
          </p:nvSpPr>
          <p:spPr>
            <a:xfrm>
              <a:off x="1947428" y="2304557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1"/>
                  </a:moveTo>
                  <a:cubicBezTo>
                    <a:pt x="64" y="22"/>
                    <a:pt x="1" y="43"/>
                    <a:pt x="43" y="64"/>
                  </a:cubicBezTo>
                  <a:cubicBezTo>
                    <a:pt x="85" y="64"/>
                    <a:pt x="85" y="43"/>
                    <a:pt x="85" y="22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6"/>
            <p:cNvSpPr/>
            <p:nvPr/>
          </p:nvSpPr>
          <p:spPr>
            <a:xfrm>
              <a:off x="1901249" y="230720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21"/>
                  </a:lnTo>
                  <a:lnTo>
                    <a:pt x="43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6"/>
            <p:cNvSpPr/>
            <p:nvPr/>
          </p:nvSpPr>
          <p:spPr>
            <a:xfrm>
              <a:off x="1901898" y="231314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22"/>
                  </a:lnTo>
                  <a:lnTo>
                    <a:pt x="43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6"/>
            <p:cNvSpPr/>
            <p:nvPr/>
          </p:nvSpPr>
          <p:spPr>
            <a:xfrm>
              <a:off x="1898650" y="232085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0" y="1"/>
                  </a:moveTo>
                  <a:cubicBezTo>
                    <a:pt x="0" y="22"/>
                    <a:pt x="0" y="43"/>
                    <a:pt x="0" y="43"/>
                  </a:cubicBezTo>
                  <a:lnTo>
                    <a:pt x="21" y="64"/>
                  </a:lnTo>
                  <a:cubicBezTo>
                    <a:pt x="42" y="43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6"/>
            <p:cNvSpPr/>
            <p:nvPr/>
          </p:nvSpPr>
          <p:spPr>
            <a:xfrm>
              <a:off x="1908189" y="2332079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lnTo>
                    <a:pt x="0" y="22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6"/>
            <p:cNvSpPr/>
            <p:nvPr/>
          </p:nvSpPr>
          <p:spPr>
            <a:xfrm>
              <a:off x="1901898" y="2333179"/>
              <a:ext cx="443" cy="461"/>
            </a:xfrm>
            <a:custGeom>
              <a:avLst/>
              <a:gdLst/>
              <a:ahLst/>
              <a:cxnLst/>
              <a:rect l="l" t="t" r="r" b="b"/>
              <a:pathLst>
                <a:path w="43" h="44" extrusionOk="0">
                  <a:moveTo>
                    <a:pt x="22" y="1"/>
                  </a:moveTo>
                  <a:lnTo>
                    <a:pt x="1" y="22"/>
                  </a:lnTo>
                  <a:lnTo>
                    <a:pt x="43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6"/>
            <p:cNvSpPr/>
            <p:nvPr/>
          </p:nvSpPr>
          <p:spPr>
            <a:xfrm>
              <a:off x="1901898" y="2334509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42"/>
                    <a:pt x="1" y="42"/>
                    <a:pt x="22" y="42"/>
                  </a:cubicBezTo>
                  <a:cubicBezTo>
                    <a:pt x="22" y="42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6"/>
            <p:cNvSpPr/>
            <p:nvPr/>
          </p:nvSpPr>
          <p:spPr>
            <a:xfrm>
              <a:off x="1906673" y="233428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lnTo>
                    <a:pt x="21" y="21"/>
                  </a:lnTo>
                  <a:cubicBezTo>
                    <a:pt x="0" y="42"/>
                    <a:pt x="0" y="42"/>
                    <a:pt x="21" y="63"/>
                  </a:cubicBezTo>
                  <a:cubicBezTo>
                    <a:pt x="21" y="63"/>
                    <a:pt x="26" y="68"/>
                    <a:pt x="34" y="68"/>
                  </a:cubicBezTo>
                  <a:cubicBezTo>
                    <a:pt x="42" y="68"/>
                    <a:pt x="53" y="63"/>
                    <a:pt x="63" y="42"/>
                  </a:cubicBezTo>
                  <a:cubicBezTo>
                    <a:pt x="63" y="0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6"/>
            <p:cNvSpPr/>
            <p:nvPr/>
          </p:nvSpPr>
          <p:spPr>
            <a:xfrm>
              <a:off x="1906673" y="2344196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16" y="16"/>
                    <a:pt x="32" y="56"/>
                    <a:pt x="48" y="56"/>
                  </a:cubicBezTo>
                  <a:cubicBezTo>
                    <a:pt x="53" y="56"/>
                    <a:pt x="58" y="52"/>
                    <a:pt x="63" y="42"/>
                  </a:cubicBezTo>
                  <a:cubicBezTo>
                    <a:pt x="63" y="0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6"/>
            <p:cNvSpPr/>
            <p:nvPr/>
          </p:nvSpPr>
          <p:spPr>
            <a:xfrm>
              <a:off x="1905157" y="2344636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0"/>
                  </a:moveTo>
                  <a:lnTo>
                    <a:pt x="0" y="42"/>
                  </a:lnTo>
                  <a:lnTo>
                    <a:pt x="21" y="63"/>
                  </a:lnTo>
                  <a:lnTo>
                    <a:pt x="21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6"/>
            <p:cNvSpPr/>
            <p:nvPr/>
          </p:nvSpPr>
          <p:spPr>
            <a:xfrm>
              <a:off x="1910788" y="2275496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1"/>
                  </a:moveTo>
                  <a:lnTo>
                    <a:pt x="1" y="43"/>
                  </a:lnTo>
                  <a:lnTo>
                    <a:pt x="43" y="64"/>
                  </a:lnTo>
                  <a:lnTo>
                    <a:pt x="43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6"/>
            <p:cNvSpPr/>
            <p:nvPr/>
          </p:nvSpPr>
          <p:spPr>
            <a:xfrm>
              <a:off x="1908622" y="227373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0"/>
                  </a:moveTo>
                  <a:cubicBezTo>
                    <a:pt x="21" y="21"/>
                    <a:pt x="0" y="21"/>
                    <a:pt x="21" y="42"/>
                  </a:cubicBezTo>
                  <a:lnTo>
                    <a:pt x="63" y="42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6"/>
            <p:cNvSpPr/>
            <p:nvPr/>
          </p:nvSpPr>
          <p:spPr>
            <a:xfrm>
              <a:off x="1930949" y="2349254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1" y="1"/>
                  </a:moveTo>
                  <a:cubicBezTo>
                    <a:pt x="1" y="22"/>
                    <a:pt x="1" y="43"/>
                    <a:pt x="1" y="64"/>
                  </a:cubicBezTo>
                  <a:cubicBezTo>
                    <a:pt x="11" y="64"/>
                    <a:pt x="22" y="69"/>
                    <a:pt x="30" y="69"/>
                  </a:cubicBezTo>
                  <a:cubicBezTo>
                    <a:pt x="38" y="69"/>
                    <a:pt x="43" y="64"/>
                    <a:pt x="43" y="43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6"/>
            <p:cNvSpPr/>
            <p:nvPr/>
          </p:nvSpPr>
          <p:spPr>
            <a:xfrm>
              <a:off x="1911871" y="2356375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22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6"/>
            <p:cNvSpPr/>
            <p:nvPr/>
          </p:nvSpPr>
          <p:spPr>
            <a:xfrm>
              <a:off x="2011170" y="22730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cubicBezTo>
                    <a:pt x="43" y="0"/>
                    <a:pt x="43" y="21"/>
                    <a:pt x="22" y="21"/>
                  </a:cubicBezTo>
                  <a:cubicBezTo>
                    <a:pt x="1" y="21"/>
                    <a:pt x="1" y="21"/>
                    <a:pt x="1" y="42"/>
                  </a:cubicBezTo>
                  <a:lnTo>
                    <a:pt x="43" y="4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6"/>
            <p:cNvSpPr/>
            <p:nvPr/>
          </p:nvSpPr>
          <p:spPr>
            <a:xfrm>
              <a:off x="2018760" y="228144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0"/>
                  </a:moveTo>
                  <a:cubicBezTo>
                    <a:pt x="22" y="0"/>
                    <a:pt x="1" y="0"/>
                    <a:pt x="22" y="21"/>
                  </a:cubicBezTo>
                  <a:cubicBezTo>
                    <a:pt x="22" y="42"/>
                    <a:pt x="43" y="42"/>
                    <a:pt x="43" y="42"/>
                  </a:cubicBezTo>
                  <a:lnTo>
                    <a:pt x="43" y="21"/>
                  </a:lnTo>
                  <a:cubicBezTo>
                    <a:pt x="43" y="21"/>
                    <a:pt x="64" y="0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6"/>
            <p:cNvSpPr/>
            <p:nvPr/>
          </p:nvSpPr>
          <p:spPr>
            <a:xfrm>
              <a:off x="1905157" y="2308526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0"/>
                  </a:moveTo>
                  <a:lnTo>
                    <a:pt x="0" y="21"/>
                  </a:lnTo>
                  <a:lnTo>
                    <a:pt x="21" y="42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6"/>
            <p:cNvSpPr/>
            <p:nvPr/>
          </p:nvSpPr>
          <p:spPr>
            <a:xfrm>
              <a:off x="2014862" y="2292577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53" y="0"/>
                  </a:moveTo>
                  <a:cubicBezTo>
                    <a:pt x="52" y="0"/>
                    <a:pt x="49" y="2"/>
                    <a:pt x="42" y="9"/>
                  </a:cubicBezTo>
                  <a:cubicBezTo>
                    <a:pt x="21" y="9"/>
                    <a:pt x="0" y="9"/>
                    <a:pt x="21" y="31"/>
                  </a:cubicBezTo>
                  <a:lnTo>
                    <a:pt x="63" y="31"/>
                  </a:lnTo>
                  <a:lnTo>
                    <a:pt x="63" y="9"/>
                  </a:lnTo>
                  <a:cubicBezTo>
                    <a:pt x="49" y="9"/>
                    <a:pt x="54" y="0"/>
                    <a:pt x="5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6"/>
            <p:cNvSpPr/>
            <p:nvPr/>
          </p:nvSpPr>
          <p:spPr>
            <a:xfrm>
              <a:off x="2007705" y="2283424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85" y="0"/>
                  </a:moveTo>
                  <a:lnTo>
                    <a:pt x="85" y="0"/>
                  </a:lnTo>
                  <a:cubicBezTo>
                    <a:pt x="1" y="21"/>
                    <a:pt x="1" y="43"/>
                    <a:pt x="64" y="106"/>
                  </a:cubicBezTo>
                  <a:cubicBezTo>
                    <a:pt x="85" y="64"/>
                    <a:pt x="85" y="43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6"/>
            <p:cNvSpPr/>
            <p:nvPr/>
          </p:nvSpPr>
          <p:spPr>
            <a:xfrm>
              <a:off x="1963041" y="229575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6"/>
            <p:cNvSpPr/>
            <p:nvPr/>
          </p:nvSpPr>
          <p:spPr>
            <a:xfrm>
              <a:off x="1925751" y="2281444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21" y="0"/>
                  </a:moveTo>
                  <a:cubicBezTo>
                    <a:pt x="0" y="42"/>
                    <a:pt x="42" y="63"/>
                    <a:pt x="84" y="6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9" name="Google Shape;1669;p6"/>
          <p:cNvGrpSpPr/>
          <p:nvPr/>
        </p:nvGrpSpPr>
        <p:grpSpPr>
          <a:xfrm>
            <a:off x="240570" y="332260"/>
            <a:ext cx="632355" cy="625779"/>
            <a:chOff x="722221" y="2869758"/>
            <a:chExt cx="127493" cy="126173"/>
          </a:xfrm>
        </p:grpSpPr>
        <p:sp>
          <p:nvSpPr>
            <p:cNvPr id="1670" name="Google Shape;1670;p6"/>
            <p:cNvSpPr/>
            <p:nvPr/>
          </p:nvSpPr>
          <p:spPr>
            <a:xfrm>
              <a:off x="722221" y="2869758"/>
              <a:ext cx="125111" cy="126173"/>
            </a:xfrm>
            <a:custGeom>
              <a:avLst/>
              <a:gdLst/>
              <a:ahLst/>
              <a:cxnLst/>
              <a:rect l="l" t="t" r="r" b="b"/>
              <a:pathLst>
                <a:path w="12132" h="12048" extrusionOk="0">
                  <a:moveTo>
                    <a:pt x="7800" y="484"/>
                  </a:moveTo>
                  <a:lnTo>
                    <a:pt x="7800" y="484"/>
                  </a:lnTo>
                  <a:cubicBezTo>
                    <a:pt x="7779" y="568"/>
                    <a:pt x="7779" y="568"/>
                    <a:pt x="7674" y="610"/>
                  </a:cubicBezTo>
                  <a:cubicBezTo>
                    <a:pt x="7716" y="547"/>
                    <a:pt x="7737" y="505"/>
                    <a:pt x="7800" y="484"/>
                  </a:cubicBezTo>
                  <a:close/>
                  <a:moveTo>
                    <a:pt x="7443" y="799"/>
                  </a:moveTo>
                  <a:cubicBezTo>
                    <a:pt x="7485" y="799"/>
                    <a:pt x="7464" y="841"/>
                    <a:pt x="7464" y="883"/>
                  </a:cubicBezTo>
                  <a:cubicBezTo>
                    <a:pt x="7401" y="862"/>
                    <a:pt x="7422" y="820"/>
                    <a:pt x="7443" y="799"/>
                  </a:cubicBezTo>
                  <a:close/>
                  <a:moveTo>
                    <a:pt x="5719" y="1094"/>
                  </a:moveTo>
                  <a:lnTo>
                    <a:pt x="5740" y="1115"/>
                  </a:lnTo>
                  <a:cubicBezTo>
                    <a:pt x="5740" y="1115"/>
                    <a:pt x="5740" y="1136"/>
                    <a:pt x="5719" y="1136"/>
                  </a:cubicBezTo>
                  <a:cubicBezTo>
                    <a:pt x="5698" y="1136"/>
                    <a:pt x="5698" y="1115"/>
                    <a:pt x="5698" y="1115"/>
                  </a:cubicBezTo>
                  <a:cubicBezTo>
                    <a:pt x="5698" y="1094"/>
                    <a:pt x="5719" y="1094"/>
                    <a:pt x="5719" y="1094"/>
                  </a:cubicBezTo>
                  <a:close/>
                  <a:moveTo>
                    <a:pt x="5887" y="1073"/>
                  </a:moveTo>
                  <a:cubicBezTo>
                    <a:pt x="6034" y="1262"/>
                    <a:pt x="6223" y="1388"/>
                    <a:pt x="6371" y="1556"/>
                  </a:cubicBezTo>
                  <a:cubicBezTo>
                    <a:pt x="6349" y="1619"/>
                    <a:pt x="6392" y="1661"/>
                    <a:pt x="6328" y="1703"/>
                  </a:cubicBezTo>
                  <a:cubicBezTo>
                    <a:pt x="6321" y="1704"/>
                    <a:pt x="6314" y="1705"/>
                    <a:pt x="6307" y="1705"/>
                  </a:cubicBezTo>
                  <a:cubicBezTo>
                    <a:pt x="6185" y="1705"/>
                    <a:pt x="6218" y="1534"/>
                    <a:pt x="6118" y="1514"/>
                  </a:cubicBezTo>
                  <a:cubicBezTo>
                    <a:pt x="6118" y="1530"/>
                    <a:pt x="6094" y="1570"/>
                    <a:pt x="6082" y="1570"/>
                  </a:cubicBezTo>
                  <a:cubicBezTo>
                    <a:pt x="6079" y="1570"/>
                    <a:pt x="6076" y="1566"/>
                    <a:pt x="6076" y="1556"/>
                  </a:cubicBezTo>
                  <a:cubicBezTo>
                    <a:pt x="6076" y="1514"/>
                    <a:pt x="6097" y="1514"/>
                    <a:pt x="6118" y="1514"/>
                  </a:cubicBezTo>
                  <a:cubicBezTo>
                    <a:pt x="6055" y="1430"/>
                    <a:pt x="5971" y="1346"/>
                    <a:pt x="5887" y="1304"/>
                  </a:cubicBezTo>
                  <a:lnTo>
                    <a:pt x="5887" y="1073"/>
                  </a:lnTo>
                  <a:close/>
                  <a:moveTo>
                    <a:pt x="6854" y="1577"/>
                  </a:moveTo>
                  <a:lnTo>
                    <a:pt x="6938" y="1661"/>
                  </a:lnTo>
                  <a:lnTo>
                    <a:pt x="6854" y="1745"/>
                  </a:lnTo>
                  <a:cubicBezTo>
                    <a:pt x="6791" y="1703"/>
                    <a:pt x="6854" y="1640"/>
                    <a:pt x="6854" y="1577"/>
                  </a:cubicBezTo>
                  <a:close/>
                  <a:moveTo>
                    <a:pt x="5046" y="1766"/>
                  </a:moveTo>
                  <a:cubicBezTo>
                    <a:pt x="5088" y="1787"/>
                    <a:pt x="5088" y="1851"/>
                    <a:pt x="5046" y="1872"/>
                  </a:cubicBezTo>
                  <a:cubicBezTo>
                    <a:pt x="5004" y="1851"/>
                    <a:pt x="5004" y="1787"/>
                    <a:pt x="5046" y="1766"/>
                  </a:cubicBezTo>
                  <a:close/>
                  <a:moveTo>
                    <a:pt x="7022" y="1745"/>
                  </a:moveTo>
                  <a:lnTo>
                    <a:pt x="7085" y="1830"/>
                  </a:lnTo>
                  <a:cubicBezTo>
                    <a:pt x="7106" y="1893"/>
                    <a:pt x="7043" y="1893"/>
                    <a:pt x="7001" y="1935"/>
                  </a:cubicBezTo>
                  <a:lnTo>
                    <a:pt x="6833" y="1851"/>
                  </a:lnTo>
                  <a:cubicBezTo>
                    <a:pt x="6850" y="1817"/>
                    <a:pt x="6880" y="1814"/>
                    <a:pt x="6912" y="1814"/>
                  </a:cubicBezTo>
                  <a:cubicBezTo>
                    <a:pt x="6920" y="1814"/>
                    <a:pt x="6928" y="1814"/>
                    <a:pt x="6936" y="1814"/>
                  </a:cubicBezTo>
                  <a:cubicBezTo>
                    <a:pt x="6975" y="1814"/>
                    <a:pt x="7012" y="1808"/>
                    <a:pt x="7022" y="1745"/>
                  </a:cubicBezTo>
                  <a:close/>
                  <a:moveTo>
                    <a:pt x="7989" y="1956"/>
                  </a:moveTo>
                  <a:lnTo>
                    <a:pt x="8010" y="1977"/>
                  </a:lnTo>
                  <a:lnTo>
                    <a:pt x="8031" y="1977"/>
                  </a:lnTo>
                  <a:cubicBezTo>
                    <a:pt x="8010" y="1977"/>
                    <a:pt x="8010" y="1998"/>
                    <a:pt x="7989" y="1998"/>
                  </a:cubicBezTo>
                  <a:cubicBezTo>
                    <a:pt x="7968" y="1998"/>
                    <a:pt x="7968" y="1977"/>
                    <a:pt x="7968" y="1977"/>
                  </a:cubicBezTo>
                  <a:cubicBezTo>
                    <a:pt x="7968" y="1956"/>
                    <a:pt x="7989" y="1956"/>
                    <a:pt x="7989" y="1956"/>
                  </a:cubicBezTo>
                  <a:close/>
                  <a:moveTo>
                    <a:pt x="4794" y="1830"/>
                  </a:moveTo>
                  <a:cubicBezTo>
                    <a:pt x="4794" y="1830"/>
                    <a:pt x="4815" y="1830"/>
                    <a:pt x="4836" y="1872"/>
                  </a:cubicBezTo>
                  <a:lnTo>
                    <a:pt x="4815" y="1872"/>
                  </a:lnTo>
                  <a:cubicBezTo>
                    <a:pt x="4794" y="1935"/>
                    <a:pt x="4752" y="1998"/>
                    <a:pt x="4731" y="2040"/>
                  </a:cubicBezTo>
                  <a:cubicBezTo>
                    <a:pt x="4712" y="2049"/>
                    <a:pt x="4693" y="2059"/>
                    <a:pt x="4678" y="2059"/>
                  </a:cubicBezTo>
                  <a:cubicBezTo>
                    <a:pt x="4659" y="2059"/>
                    <a:pt x="4647" y="2044"/>
                    <a:pt x="4647" y="1998"/>
                  </a:cubicBezTo>
                  <a:cubicBezTo>
                    <a:pt x="4647" y="1935"/>
                    <a:pt x="4773" y="1851"/>
                    <a:pt x="4794" y="1830"/>
                  </a:cubicBezTo>
                  <a:close/>
                  <a:moveTo>
                    <a:pt x="5193" y="1830"/>
                  </a:moveTo>
                  <a:cubicBezTo>
                    <a:pt x="5375" y="1931"/>
                    <a:pt x="5304" y="2109"/>
                    <a:pt x="5373" y="2254"/>
                  </a:cubicBezTo>
                  <a:lnTo>
                    <a:pt x="5373" y="2254"/>
                  </a:lnTo>
                  <a:lnTo>
                    <a:pt x="5277" y="2292"/>
                  </a:lnTo>
                  <a:cubicBezTo>
                    <a:pt x="5218" y="2272"/>
                    <a:pt x="5289" y="2122"/>
                    <a:pt x="5175" y="2122"/>
                  </a:cubicBezTo>
                  <a:cubicBezTo>
                    <a:pt x="5168" y="2122"/>
                    <a:pt x="5160" y="2123"/>
                    <a:pt x="5151" y="2124"/>
                  </a:cubicBezTo>
                  <a:cubicBezTo>
                    <a:pt x="5130" y="2061"/>
                    <a:pt x="5193" y="2040"/>
                    <a:pt x="5193" y="1998"/>
                  </a:cubicBezTo>
                  <a:cubicBezTo>
                    <a:pt x="5193" y="1935"/>
                    <a:pt x="5193" y="1872"/>
                    <a:pt x="5193" y="1830"/>
                  </a:cubicBezTo>
                  <a:close/>
                  <a:moveTo>
                    <a:pt x="4585" y="2355"/>
                  </a:moveTo>
                  <a:cubicBezTo>
                    <a:pt x="4619" y="2356"/>
                    <a:pt x="4639" y="2370"/>
                    <a:pt x="4645" y="2398"/>
                  </a:cubicBezTo>
                  <a:lnTo>
                    <a:pt x="4645" y="2398"/>
                  </a:lnTo>
                  <a:cubicBezTo>
                    <a:pt x="4638" y="2401"/>
                    <a:pt x="4631" y="2403"/>
                    <a:pt x="4625" y="2403"/>
                  </a:cubicBezTo>
                  <a:cubicBezTo>
                    <a:pt x="4603" y="2403"/>
                    <a:pt x="4590" y="2381"/>
                    <a:pt x="4585" y="2355"/>
                  </a:cubicBezTo>
                  <a:close/>
                  <a:moveTo>
                    <a:pt x="8599" y="2376"/>
                  </a:moveTo>
                  <a:lnTo>
                    <a:pt x="8620" y="2397"/>
                  </a:lnTo>
                  <a:cubicBezTo>
                    <a:pt x="8620" y="2411"/>
                    <a:pt x="8618" y="2416"/>
                    <a:pt x="8615" y="2416"/>
                  </a:cubicBezTo>
                  <a:cubicBezTo>
                    <a:pt x="8608" y="2416"/>
                    <a:pt x="8599" y="2397"/>
                    <a:pt x="8599" y="2397"/>
                  </a:cubicBezTo>
                  <a:cubicBezTo>
                    <a:pt x="8578" y="2397"/>
                    <a:pt x="8599" y="2376"/>
                    <a:pt x="8599" y="2376"/>
                  </a:cubicBezTo>
                  <a:close/>
                  <a:moveTo>
                    <a:pt x="9228" y="2321"/>
                  </a:moveTo>
                  <a:cubicBezTo>
                    <a:pt x="9249" y="2321"/>
                    <a:pt x="9261" y="2342"/>
                    <a:pt x="9272" y="2376"/>
                  </a:cubicBezTo>
                  <a:cubicBezTo>
                    <a:pt x="9293" y="2376"/>
                    <a:pt x="9356" y="2397"/>
                    <a:pt x="9314" y="2418"/>
                  </a:cubicBezTo>
                  <a:cubicBezTo>
                    <a:pt x="9272" y="2418"/>
                    <a:pt x="9272" y="2397"/>
                    <a:pt x="9272" y="2376"/>
                  </a:cubicBezTo>
                  <a:lnTo>
                    <a:pt x="9146" y="2376"/>
                  </a:lnTo>
                  <a:cubicBezTo>
                    <a:pt x="9185" y="2337"/>
                    <a:pt x="9210" y="2321"/>
                    <a:pt x="9228" y="2321"/>
                  </a:cubicBezTo>
                  <a:close/>
                  <a:moveTo>
                    <a:pt x="4649" y="2418"/>
                  </a:moveTo>
                  <a:cubicBezTo>
                    <a:pt x="4666" y="2419"/>
                    <a:pt x="4695" y="2433"/>
                    <a:pt x="4706" y="2460"/>
                  </a:cubicBezTo>
                  <a:lnTo>
                    <a:pt x="4706" y="2460"/>
                  </a:lnTo>
                  <a:cubicBezTo>
                    <a:pt x="4674" y="2459"/>
                    <a:pt x="4655" y="2445"/>
                    <a:pt x="4649" y="2418"/>
                  </a:cubicBezTo>
                  <a:close/>
                  <a:moveTo>
                    <a:pt x="8746" y="2439"/>
                  </a:moveTo>
                  <a:cubicBezTo>
                    <a:pt x="8761" y="2439"/>
                    <a:pt x="8766" y="2461"/>
                    <a:pt x="8767" y="2481"/>
                  </a:cubicBezTo>
                  <a:lnTo>
                    <a:pt x="8731" y="2481"/>
                  </a:lnTo>
                  <a:cubicBezTo>
                    <a:pt x="8728" y="2467"/>
                    <a:pt x="8718" y="2453"/>
                    <a:pt x="8746" y="2439"/>
                  </a:cubicBezTo>
                  <a:close/>
                  <a:moveTo>
                    <a:pt x="5396" y="2265"/>
                  </a:moveTo>
                  <a:cubicBezTo>
                    <a:pt x="5418" y="2265"/>
                    <a:pt x="5445" y="2296"/>
                    <a:pt x="5445" y="2313"/>
                  </a:cubicBezTo>
                  <a:cubicBezTo>
                    <a:pt x="5530" y="2334"/>
                    <a:pt x="5487" y="2397"/>
                    <a:pt x="5509" y="2502"/>
                  </a:cubicBezTo>
                  <a:cubicBezTo>
                    <a:pt x="5424" y="2460"/>
                    <a:pt x="5340" y="2439"/>
                    <a:pt x="5256" y="2439"/>
                  </a:cubicBezTo>
                  <a:cubicBezTo>
                    <a:pt x="5277" y="2376"/>
                    <a:pt x="5277" y="2376"/>
                    <a:pt x="5340" y="2376"/>
                  </a:cubicBezTo>
                  <a:cubicBezTo>
                    <a:pt x="5354" y="2383"/>
                    <a:pt x="5371" y="2388"/>
                    <a:pt x="5386" y="2388"/>
                  </a:cubicBezTo>
                  <a:cubicBezTo>
                    <a:pt x="5417" y="2388"/>
                    <a:pt x="5445" y="2369"/>
                    <a:pt x="5445" y="2313"/>
                  </a:cubicBezTo>
                  <a:cubicBezTo>
                    <a:pt x="5410" y="2313"/>
                    <a:pt x="5390" y="2299"/>
                    <a:pt x="5384" y="2269"/>
                  </a:cubicBezTo>
                  <a:lnTo>
                    <a:pt x="5384" y="2269"/>
                  </a:lnTo>
                  <a:cubicBezTo>
                    <a:pt x="5388" y="2267"/>
                    <a:pt x="5392" y="2265"/>
                    <a:pt x="5396" y="2265"/>
                  </a:cubicBezTo>
                  <a:close/>
                  <a:moveTo>
                    <a:pt x="4710" y="2481"/>
                  </a:moveTo>
                  <a:lnTo>
                    <a:pt x="4710" y="2481"/>
                  </a:lnTo>
                  <a:cubicBezTo>
                    <a:pt x="4731" y="2481"/>
                    <a:pt x="4793" y="2502"/>
                    <a:pt x="4752" y="2502"/>
                  </a:cubicBezTo>
                  <a:cubicBezTo>
                    <a:pt x="4740" y="2508"/>
                    <a:pt x="4732" y="2511"/>
                    <a:pt x="4726" y="2511"/>
                  </a:cubicBezTo>
                  <a:cubicBezTo>
                    <a:pt x="4714" y="2511"/>
                    <a:pt x="4711" y="2500"/>
                    <a:pt x="4710" y="2481"/>
                  </a:cubicBezTo>
                  <a:close/>
                  <a:moveTo>
                    <a:pt x="8715" y="2502"/>
                  </a:moveTo>
                  <a:cubicBezTo>
                    <a:pt x="8703" y="2524"/>
                    <a:pt x="8692" y="2541"/>
                    <a:pt x="8681" y="2541"/>
                  </a:cubicBezTo>
                  <a:cubicBezTo>
                    <a:pt x="8674" y="2541"/>
                    <a:pt x="8668" y="2536"/>
                    <a:pt x="8662" y="2523"/>
                  </a:cubicBezTo>
                  <a:cubicBezTo>
                    <a:pt x="8662" y="2504"/>
                    <a:pt x="8680" y="2502"/>
                    <a:pt x="8715" y="2502"/>
                  </a:cubicBezTo>
                  <a:close/>
                  <a:moveTo>
                    <a:pt x="9419" y="2502"/>
                  </a:moveTo>
                  <a:cubicBezTo>
                    <a:pt x="9440" y="2502"/>
                    <a:pt x="9440" y="2502"/>
                    <a:pt x="9440" y="2523"/>
                  </a:cubicBezTo>
                  <a:cubicBezTo>
                    <a:pt x="9433" y="2537"/>
                    <a:pt x="9426" y="2542"/>
                    <a:pt x="9420" y="2542"/>
                  </a:cubicBezTo>
                  <a:cubicBezTo>
                    <a:pt x="9407" y="2542"/>
                    <a:pt x="9398" y="2523"/>
                    <a:pt x="9398" y="2523"/>
                  </a:cubicBezTo>
                  <a:cubicBezTo>
                    <a:pt x="9398" y="2523"/>
                    <a:pt x="9419" y="2502"/>
                    <a:pt x="9419" y="2502"/>
                  </a:cubicBezTo>
                  <a:close/>
                  <a:moveTo>
                    <a:pt x="8786" y="2504"/>
                  </a:moveTo>
                  <a:cubicBezTo>
                    <a:pt x="8830" y="2512"/>
                    <a:pt x="8830" y="2551"/>
                    <a:pt x="8830" y="2607"/>
                  </a:cubicBezTo>
                  <a:cubicBezTo>
                    <a:pt x="8760" y="2590"/>
                    <a:pt x="8778" y="2543"/>
                    <a:pt x="8786" y="2504"/>
                  </a:cubicBezTo>
                  <a:close/>
                  <a:moveTo>
                    <a:pt x="4415" y="2565"/>
                  </a:moveTo>
                  <a:cubicBezTo>
                    <a:pt x="4436" y="2565"/>
                    <a:pt x="4436" y="2565"/>
                    <a:pt x="4415" y="2586"/>
                  </a:cubicBezTo>
                  <a:cubicBezTo>
                    <a:pt x="4415" y="2607"/>
                    <a:pt x="4410" y="2618"/>
                    <a:pt x="4405" y="2618"/>
                  </a:cubicBezTo>
                  <a:cubicBezTo>
                    <a:pt x="4399" y="2618"/>
                    <a:pt x="4394" y="2607"/>
                    <a:pt x="4394" y="2586"/>
                  </a:cubicBezTo>
                  <a:lnTo>
                    <a:pt x="4394" y="2565"/>
                  </a:lnTo>
                  <a:close/>
                  <a:moveTo>
                    <a:pt x="4541" y="2692"/>
                  </a:moveTo>
                  <a:cubicBezTo>
                    <a:pt x="4583" y="2713"/>
                    <a:pt x="4583" y="2755"/>
                    <a:pt x="4541" y="2797"/>
                  </a:cubicBezTo>
                  <a:cubicBezTo>
                    <a:pt x="4499" y="2755"/>
                    <a:pt x="4499" y="2734"/>
                    <a:pt x="4520" y="2692"/>
                  </a:cubicBezTo>
                  <a:close/>
                  <a:moveTo>
                    <a:pt x="9070" y="2746"/>
                  </a:moveTo>
                  <a:cubicBezTo>
                    <a:pt x="9092" y="2746"/>
                    <a:pt x="9104" y="2766"/>
                    <a:pt x="9104" y="2797"/>
                  </a:cubicBezTo>
                  <a:lnTo>
                    <a:pt x="9083" y="2797"/>
                  </a:lnTo>
                  <a:cubicBezTo>
                    <a:pt x="9083" y="2839"/>
                    <a:pt x="9083" y="2860"/>
                    <a:pt x="9041" y="2860"/>
                  </a:cubicBezTo>
                  <a:cubicBezTo>
                    <a:pt x="9020" y="2860"/>
                    <a:pt x="8999" y="2839"/>
                    <a:pt x="8999" y="2797"/>
                  </a:cubicBezTo>
                  <a:cubicBezTo>
                    <a:pt x="8978" y="2755"/>
                    <a:pt x="8999" y="2755"/>
                    <a:pt x="9041" y="2755"/>
                  </a:cubicBezTo>
                  <a:cubicBezTo>
                    <a:pt x="9052" y="2749"/>
                    <a:pt x="9062" y="2746"/>
                    <a:pt x="9070" y="2746"/>
                  </a:cubicBezTo>
                  <a:close/>
                  <a:moveTo>
                    <a:pt x="10428" y="3049"/>
                  </a:moveTo>
                  <a:cubicBezTo>
                    <a:pt x="10428" y="3070"/>
                    <a:pt x="10428" y="3049"/>
                    <a:pt x="10428" y="3091"/>
                  </a:cubicBezTo>
                  <a:cubicBezTo>
                    <a:pt x="10418" y="3101"/>
                    <a:pt x="10407" y="3107"/>
                    <a:pt x="10399" y="3107"/>
                  </a:cubicBezTo>
                  <a:cubicBezTo>
                    <a:pt x="10391" y="3107"/>
                    <a:pt x="10386" y="3101"/>
                    <a:pt x="10386" y="3091"/>
                  </a:cubicBezTo>
                  <a:lnTo>
                    <a:pt x="10407" y="3070"/>
                  </a:lnTo>
                  <a:lnTo>
                    <a:pt x="10428" y="3049"/>
                  </a:lnTo>
                  <a:close/>
                  <a:moveTo>
                    <a:pt x="9230" y="3070"/>
                  </a:moveTo>
                  <a:lnTo>
                    <a:pt x="9251" y="3091"/>
                  </a:lnTo>
                  <a:lnTo>
                    <a:pt x="9272" y="3091"/>
                  </a:lnTo>
                  <a:cubicBezTo>
                    <a:pt x="9251" y="3091"/>
                    <a:pt x="9230" y="3112"/>
                    <a:pt x="9230" y="3112"/>
                  </a:cubicBezTo>
                  <a:cubicBezTo>
                    <a:pt x="9230" y="3112"/>
                    <a:pt x="9209" y="3091"/>
                    <a:pt x="9209" y="3091"/>
                  </a:cubicBezTo>
                  <a:cubicBezTo>
                    <a:pt x="9209" y="3070"/>
                    <a:pt x="9230" y="3070"/>
                    <a:pt x="9230" y="3070"/>
                  </a:cubicBezTo>
                  <a:close/>
                  <a:moveTo>
                    <a:pt x="2986" y="3219"/>
                  </a:moveTo>
                  <a:cubicBezTo>
                    <a:pt x="3024" y="3224"/>
                    <a:pt x="3063" y="3241"/>
                    <a:pt x="3028" y="3259"/>
                  </a:cubicBezTo>
                  <a:cubicBezTo>
                    <a:pt x="2987" y="3259"/>
                    <a:pt x="2986" y="3239"/>
                    <a:pt x="2986" y="3219"/>
                  </a:cubicBezTo>
                  <a:close/>
                  <a:moveTo>
                    <a:pt x="9545" y="3301"/>
                  </a:moveTo>
                  <a:lnTo>
                    <a:pt x="9545" y="3301"/>
                  </a:lnTo>
                  <a:cubicBezTo>
                    <a:pt x="9608" y="3427"/>
                    <a:pt x="9545" y="3406"/>
                    <a:pt x="9440" y="3427"/>
                  </a:cubicBezTo>
                  <a:lnTo>
                    <a:pt x="9545" y="3301"/>
                  </a:lnTo>
                  <a:close/>
                  <a:moveTo>
                    <a:pt x="4604" y="3301"/>
                  </a:moveTo>
                  <a:lnTo>
                    <a:pt x="4731" y="3532"/>
                  </a:lnTo>
                  <a:lnTo>
                    <a:pt x="4541" y="3448"/>
                  </a:lnTo>
                  <a:cubicBezTo>
                    <a:pt x="4499" y="3364"/>
                    <a:pt x="4583" y="3343"/>
                    <a:pt x="4604" y="3301"/>
                  </a:cubicBezTo>
                  <a:close/>
                  <a:moveTo>
                    <a:pt x="4523" y="3606"/>
                  </a:moveTo>
                  <a:cubicBezTo>
                    <a:pt x="4541" y="3606"/>
                    <a:pt x="4562" y="3617"/>
                    <a:pt x="4583" y="3638"/>
                  </a:cubicBezTo>
                  <a:cubicBezTo>
                    <a:pt x="4547" y="3650"/>
                    <a:pt x="4525" y="3662"/>
                    <a:pt x="4508" y="3662"/>
                  </a:cubicBezTo>
                  <a:cubicBezTo>
                    <a:pt x="4496" y="3662"/>
                    <a:pt x="4487" y="3655"/>
                    <a:pt x="4478" y="3638"/>
                  </a:cubicBezTo>
                  <a:cubicBezTo>
                    <a:pt x="4489" y="3617"/>
                    <a:pt x="4505" y="3606"/>
                    <a:pt x="4523" y="3606"/>
                  </a:cubicBezTo>
                  <a:close/>
                  <a:moveTo>
                    <a:pt x="8809" y="3743"/>
                  </a:moveTo>
                  <a:cubicBezTo>
                    <a:pt x="8830" y="3743"/>
                    <a:pt x="8830" y="3764"/>
                    <a:pt x="8830" y="3764"/>
                  </a:cubicBezTo>
                  <a:lnTo>
                    <a:pt x="8809" y="3785"/>
                  </a:lnTo>
                  <a:cubicBezTo>
                    <a:pt x="8809" y="3764"/>
                    <a:pt x="8788" y="3764"/>
                    <a:pt x="8788" y="3764"/>
                  </a:cubicBezTo>
                  <a:cubicBezTo>
                    <a:pt x="8788" y="3743"/>
                    <a:pt x="8809" y="3743"/>
                    <a:pt x="8809" y="3743"/>
                  </a:cubicBezTo>
                  <a:close/>
                  <a:moveTo>
                    <a:pt x="9987" y="3743"/>
                  </a:moveTo>
                  <a:cubicBezTo>
                    <a:pt x="10008" y="3743"/>
                    <a:pt x="10008" y="3764"/>
                    <a:pt x="10008" y="3764"/>
                  </a:cubicBezTo>
                  <a:lnTo>
                    <a:pt x="9987" y="3785"/>
                  </a:lnTo>
                  <a:cubicBezTo>
                    <a:pt x="9987" y="3774"/>
                    <a:pt x="9981" y="3774"/>
                    <a:pt x="9976" y="3774"/>
                  </a:cubicBezTo>
                  <a:cubicBezTo>
                    <a:pt x="9971" y="3774"/>
                    <a:pt x="9966" y="3774"/>
                    <a:pt x="9966" y="3764"/>
                  </a:cubicBezTo>
                  <a:cubicBezTo>
                    <a:pt x="9966" y="3743"/>
                    <a:pt x="9966" y="3743"/>
                    <a:pt x="9987" y="3743"/>
                  </a:cubicBezTo>
                  <a:close/>
                  <a:moveTo>
                    <a:pt x="5109" y="3869"/>
                  </a:moveTo>
                  <a:cubicBezTo>
                    <a:pt x="5109" y="3869"/>
                    <a:pt x="5130" y="3890"/>
                    <a:pt x="5130" y="3890"/>
                  </a:cubicBezTo>
                  <a:lnTo>
                    <a:pt x="5109" y="3911"/>
                  </a:lnTo>
                  <a:cubicBezTo>
                    <a:pt x="5067" y="3890"/>
                    <a:pt x="5109" y="3869"/>
                    <a:pt x="5109" y="3869"/>
                  </a:cubicBezTo>
                  <a:close/>
                  <a:moveTo>
                    <a:pt x="10731" y="3798"/>
                  </a:moveTo>
                  <a:cubicBezTo>
                    <a:pt x="10753" y="3798"/>
                    <a:pt x="10765" y="3817"/>
                    <a:pt x="10765" y="3848"/>
                  </a:cubicBezTo>
                  <a:lnTo>
                    <a:pt x="10744" y="3848"/>
                  </a:lnTo>
                  <a:cubicBezTo>
                    <a:pt x="10765" y="3890"/>
                    <a:pt x="10765" y="3911"/>
                    <a:pt x="10723" y="3911"/>
                  </a:cubicBezTo>
                  <a:cubicBezTo>
                    <a:pt x="10680" y="3911"/>
                    <a:pt x="10659" y="3890"/>
                    <a:pt x="10659" y="3848"/>
                  </a:cubicBezTo>
                  <a:cubicBezTo>
                    <a:pt x="10659" y="3827"/>
                    <a:pt x="10680" y="3806"/>
                    <a:pt x="10702" y="3806"/>
                  </a:cubicBezTo>
                  <a:cubicBezTo>
                    <a:pt x="10713" y="3800"/>
                    <a:pt x="10723" y="3798"/>
                    <a:pt x="10731" y="3798"/>
                  </a:cubicBezTo>
                  <a:close/>
                  <a:moveTo>
                    <a:pt x="1998" y="3893"/>
                  </a:moveTo>
                  <a:cubicBezTo>
                    <a:pt x="2022" y="3900"/>
                    <a:pt x="2050" y="3916"/>
                    <a:pt x="2018" y="3932"/>
                  </a:cubicBezTo>
                  <a:cubicBezTo>
                    <a:pt x="2002" y="3932"/>
                    <a:pt x="1998" y="3919"/>
                    <a:pt x="1998" y="3893"/>
                  </a:cubicBezTo>
                  <a:close/>
                  <a:moveTo>
                    <a:pt x="4773" y="3743"/>
                  </a:moveTo>
                  <a:cubicBezTo>
                    <a:pt x="4752" y="3953"/>
                    <a:pt x="4625" y="3995"/>
                    <a:pt x="4562" y="4100"/>
                  </a:cubicBezTo>
                  <a:lnTo>
                    <a:pt x="4541" y="4100"/>
                  </a:lnTo>
                  <a:cubicBezTo>
                    <a:pt x="4499" y="4058"/>
                    <a:pt x="4520" y="4016"/>
                    <a:pt x="4520" y="3953"/>
                  </a:cubicBezTo>
                  <a:cubicBezTo>
                    <a:pt x="4625" y="3911"/>
                    <a:pt x="4710" y="3827"/>
                    <a:pt x="4773" y="3743"/>
                  </a:cubicBezTo>
                  <a:close/>
                  <a:moveTo>
                    <a:pt x="2124" y="3995"/>
                  </a:moveTo>
                  <a:lnTo>
                    <a:pt x="2124" y="3995"/>
                  </a:lnTo>
                  <a:cubicBezTo>
                    <a:pt x="2177" y="4013"/>
                    <a:pt x="2170" y="4061"/>
                    <a:pt x="2167" y="4101"/>
                  </a:cubicBezTo>
                  <a:lnTo>
                    <a:pt x="2167" y="4101"/>
                  </a:lnTo>
                  <a:cubicBezTo>
                    <a:pt x="2166" y="4101"/>
                    <a:pt x="2166" y="4100"/>
                    <a:pt x="2166" y="4100"/>
                  </a:cubicBezTo>
                  <a:lnTo>
                    <a:pt x="2166" y="4100"/>
                  </a:lnTo>
                  <a:cubicBezTo>
                    <a:pt x="2166" y="4100"/>
                    <a:pt x="2166" y="4100"/>
                    <a:pt x="2166" y="4100"/>
                  </a:cubicBezTo>
                  <a:cubicBezTo>
                    <a:pt x="2103" y="4100"/>
                    <a:pt x="2082" y="4058"/>
                    <a:pt x="2124" y="3995"/>
                  </a:cubicBezTo>
                  <a:close/>
                  <a:moveTo>
                    <a:pt x="6034" y="4100"/>
                  </a:moveTo>
                  <a:cubicBezTo>
                    <a:pt x="6034" y="4100"/>
                    <a:pt x="6055" y="4121"/>
                    <a:pt x="6055" y="4121"/>
                  </a:cubicBezTo>
                  <a:lnTo>
                    <a:pt x="6034" y="4142"/>
                  </a:lnTo>
                  <a:cubicBezTo>
                    <a:pt x="6013" y="4142"/>
                    <a:pt x="6013" y="4142"/>
                    <a:pt x="6013" y="4121"/>
                  </a:cubicBezTo>
                  <a:cubicBezTo>
                    <a:pt x="6013" y="4100"/>
                    <a:pt x="6034" y="4100"/>
                    <a:pt x="6034" y="4100"/>
                  </a:cubicBezTo>
                  <a:close/>
                  <a:moveTo>
                    <a:pt x="11058" y="4179"/>
                  </a:moveTo>
                  <a:cubicBezTo>
                    <a:pt x="11080" y="4179"/>
                    <a:pt x="11080" y="4209"/>
                    <a:pt x="11080" y="4226"/>
                  </a:cubicBezTo>
                  <a:cubicBezTo>
                    <a:pt x="11115" y="4226"/>
                    <a:pt x="11135" y="4241"/>
                    <a:pt x="11141" y="4269"/>
                  </a:cubicBezTo>
                  <a:lnTo>
                    <a:pt x="11141" y="4269"/>
                  </a:lnTo>
                  <a:cubicBezTo>
                    <a:pt x="11134" y="4273"/>
                    <a:pt x="11127" y="4274"/>
                    <a:pt x="11121" y="4274"/>
                  </a:cubicBezTo>
                  <a:cubicBezTo>
                    <a:pt x="11094" y="4274"/>
                    <a:pt x="11080" y="4243"/>
                    <a:pt x="11080" y="4226"/>
                  </a:cubicBezTo>
                  <a:cubicBezTo>
                    <a:pt x="11059" y="4205"/>
                    <a:pt x="10996" y="4184"/>
                    <a:pt x="11038" y="4184"/>
                  </a:cubicBezTo>
                  <a:cubicBezTo>
                    <a:pt x="11046" y="4180"/>
                    <a:pt x="11052" y="4179"/>
                    <a:pt x="11058" y="4179"/>
                  </a:cubicBezTo>
                  <a:close/>
                  <a:moveTo>
                    <a:pt x="2628" y="4226"/>
                  </a:moveTo>
                  <a:cubicBezTo>
                    <a:pt x="2649" y="4226"/>
                    <a:pt x="2649" y="4247"/>
                    <a:pt x="2649" y="4247"/>
                  </a:cubicBezTo>
                  <a:cubicBezTo>
                    <a:pt x="2649" y="4262"/>
                    <a:pt x="2660" y="4277"/>
                    <a:pt x="2651" y="4277"/>
                  </a:cubicBezTo>
                  <a:cubicBezTo>
                    <a:pt x="2647" y="4277"/>
                    <a:pt x="2640" y="4274"/>
                    <a:pt x="2628" y="4268"/>
                  </a:cubicBezTo>
                  <a:cubicBezTo>
                    <a:pt x="2607" y="4247"/>
                    <a:pt x="2607" y="4226"/>
                    <a:pt x="2628" y="4226"/>
                  </a:cubicBezTo>
                  <a:close/>
                  <a:moveTo>
                    <a:pt x="11143" y="4289"/>
                  </a:moveTo>
                  <a:cubicBezTo>
                    <a:pt x="11165" y="4290"/>
                    <a:pt x="11227" y="4310"/>
                    <a:pt x="11185" y="4331"/>
                  </a:cubicBezTo>
                  <a:cubicBezTo>
                    <a:pt x="11151" y="4331"/>
                    <a:pt x="11144" y="4317"/>
                    <a:pt x="11143" y="4289"/>
                  </a:cubicBezTo>
                  <a:close/>
                  <a:moveTo>
                    <a:pt x="5059" y="4289"/>
                  </a:moveTo>
                  <a:cubicBezTo>
                    <a:pt x="5072" y="4289"/>
                    <a:pt x="5088" y="4300"/>
                    <a:pt x="5109" y="4310"/>
                  </a:cubicBezTo>
                  <a:cubicBezTo>
                    <a:pt x="5109" y="4331"/>
                    <a:pt x="5093" y="4337"/>
                    <a:pt x="5075" y="4337"/>
                  </a:cubicBezTo>
                  <a:cubicBezTo>
                    <a:pt x="5056" y="4337"/>
                    <a:pt x="5035" y="4331"/>
                    <a:pt x="5025" y="4331"/>
                  </a:cubicBezTo>
                  <a:cubicBezTo>
                    <a:pt x="5035" y="4300"/>
                    <a:pt x="5046" y="4289"/>
                    <a:pt x="5059" y="4289"/>
                  </a:cubicBezTo>
                  <a:close/>
                  <a:moveTo>
                    <a:pt x="11435" y="4279"/>
                  </a:moveTo>
                  <a:cubicBezTo>
                    <a:pt x="11453" y="4279"/>
                    <a:pt x="11469" y="4289"/>
                    <a:pt x="11479" y="4310"/>
                  </a:cubicBezTo>
                  <a:lnTo>
                    <a:pt x="11500" y="4310"/>
                  </a:lnTo>
                  <a:cubicBezTo>
                    <a:pt x="11479" y="4331"/>
                    <a:pt x="11453" y="4342"/>
                    <a:pt x="11429" y="4342"/>
                  </a:cubicBezTo>
                  <a:cubicBezTo>
                    <a:pt x="11406" y="4342"/>
                    <a:pt x="11385" y="4331"/>
                    <a:pt x="11374" y="4310"/>
                  </a:cubicBezTo>
                  <a:cubicBezTo>
                    <a:pt x="11395" y="4289"/>
                    <a:pt x="11416" y="4279"/>
                    <a:pt x="11435" y="4279"/>
                  </a:cubicBezTo>
                  <a:close/>
                  <a:moveTo>
                    <a:pt x="2166" y="4100"/>
                  </a:moveTo>
                  <a:lnTo>
                    <a:pt x="2166" y="4121"/>
                  </a:lnTo>
                  <a:cubicBezTo>
                    <a:pt x="2166" y="4115"/>
                    <a:pt x="2166" y="4108"/>
                    <a:pt x="2167" y="4101"/>
                  </a:cubicBezTo>
                  <a:lnTo>
                    <a:pt x="2167" y="4101"/>
                  </a:lnTo>
                  <a:cubicBezTo>
                    <a:pt x="2230" y="4163"/>
                    <a:pt x="2355" y="4164"/>
                    <a:pt x="2397" y="4289"/>
                  </a:cubicBezTo>
                  <a:cubicBezTo>
                    <a:pt x="2397" y="4352"/>
                    <a:pt x="2355" y="4373"/>
                    <a:pt x="2313" y="4394"/>
                  </a:cubicBezTo>
                  <a:lnTo>
                    <a:pt x="2229" y="4352"/>
                  </a:lnTo>
                  <a:cubicBezTo>
                    <a:pt x="2213" y="4368"/>
                    <a:pt x="2197" y="4409"/>
                    <a:pt x="2190" y="4409"/>
                  </a:cubicBezTo>
                  <a:cubicBezTo>
                    <a:pt x="2188" y="4409"/>
                    <a:pt x="2187" y="4405"/>
                    <a:pt x="2187" y="4394"/>
                  </a:cubicBezTo>
                  <a:cubicBezTo>
                    <a:pt x="2166" y="4352"/>
                    <a:pt x="2208" y="4352"/>
                    <a:pt x="2229" y="4352"/>
                  </a:cubicBezTo>
                  <a:cubicBezTo>
                    <a:pt x="2250" y="4268"/>
                    <a:pt x="2145" y="4205"/>
                    <a:pt x="2166" y="4100"/>
                  </a:cubicBezTo>
                  <a:close/>
                  <a:moveTo>
                    <a:pt x="4541" y="4163"/>
                  </a:moveTo>
                  <a:lnTo>
                    <a:pt x="4541" y="4163"/>
                  </a:lnTo>
                  <a:cubicBezTo>
                    <a:pt x="4689" y="4226"/>
                    <a:pt x="4689" y="4226"/>
                    <a:pt x="4836" y="4416"/>
                  </a:cubicBezTo>
                  <a:cubicBezTo>
                    <a:pt x="4815" y="4437"/>
                    <a:pt x="4801" y="4444"/>
                    <a:pt x="4791" y="4444"/>
                  </a:cubicBezTo>
                  <a:cubicBezTo>
                    <a:pt x="4773" y="4444"/>
                    <a:pt x="4773" y="4416"/>
                    <a:pt x="4773" y="4416"/>
                  </a:cubicBezTo>
                  <a:cubicBezTo>
                    <a:pt x="4676" y="4416"/>
                    <a:pt x="4722" y="4523"/>
                    <a:pt x="4647" y="4523"/>
                  </a:cubicBezTo>
                  <a:cubicBezTo>
                    <a:pt x="4641" y="4523"/>
                    <a:pt x="4634" y="4522"/>
                    <a:pt x="4625" y="4521"/>
                  </a:cubicBezTo>
                  <a:cubicBezTo>
                    <a:pt x="4625" y="4394"/>
                    <a:pt x="4583" y="4289"/>
                    <a:pt x="4541" y="4163"/>
                  </a:cubicBezTo>
                  <a:close/>
                  <a:moveTo>
                    <a:pt x="2353" y="4465"/>
                  </a:moveTo>
                  <a:cubicBezTo>
                    <a:pt x="2363" y="4465"/>
                    <a:pt x="2371" y="4469"/>
                    <a:pt x="2376" y="4479"/>
                  </a:cubicBezTo>
                  <a:cubicBezTo>
                    <a:pt x="2396" y="4499"/>
                    <a:pt x="2397" y="4538"/>
                    <a:pt x="2397" y="4579"/>
                  </a:cubicBezTo>
                  <a:lnTo>
                    <a:pt x="2397" y="4579"/>
                  </a:lnTo>
                  <a:cubicBezTo>
                    <a:pt x="2390" y="4578"/>
                    <a:pt x="2382" y="4577"/>
                    <a:pt x="2375" y="4577"/>
                  </a:cubicBezTo>
                  <a:cubicBezTo>
                    <a:pt x="2350" y="4577"/>
                    <a:pt x="2324" y="4582"/>
                    <a:pt x="2299" y="4582"/>
                  </a:cubicBezTo>
                  <a:cubicBezTo>
                    <a:pt x="2275" y="4582"/>
                    <a:pt x="2252" y="4578"/>
                    <a:pt x="2229" y="4563"/>
                  </a:cubicBezTo>
                  <a:cubicBezTo>
                    <a:pt x="2261" y="4514"/>
                    <a:pt x="2319" y="4465"/>
                    <a:pt x="2353" y="4465"/>
                  </a:cubicBezTo>
                  <a:close/>
                  <a:moveTo>
                    <a:pt x="4794" y="4605"/>
                  </a:moveTo>
                  <a:cubicBezTo>
                    <a:pt x="4815" y="4626"/>
                    <a:pt x="4815" y="4668"/>
                    <a:pt x="4794" y="4710"/>
                  </a:cubicBezTo>
                  <a:cubicBezTo>
                    <a:pt x="4752" y="4668"/>
                    <a:pt x="4752" y="4626"/>
                    <a:pt x="4794" y="4605"/>
                  </a:cubicBezTo>
                  <a:close/>
                  <a:moveTo>
                    <a:pt x="4920" y="4731"/>
                  </a:moveTo>
                  <a:lnTo>
                    <a:pt x="4941" y="4752"/>
                  </a:lnTo>
                  <a:lnTo>
                    <a:pt x="4920" y="4752"/>
                  </a:lnTo>
                  <a:cubicBezTo>
                    <a:pt x="4899" y="4752"/>
                    <a:pt x="4899" y="4752"/>
                    <a:pt x="4899" y="4731"/>
                  </a:cubicBezTo>
                  <a:close/>
                  <a:moveTo>
                    <a:pt x="2145" y="4668"/>
                  </a:moveTo>
                  <a:cubicBezTo>
                    <a:pt x="2166" y="4689"/>
                    <a:pt x="2166" y="4731"/>
                    <a:pt x="2145" y="4752"/>
                  </a:cubicBezTo>
                  <a:cubicBezTo>
                    <a:pt x="2139" y="4755"/>
                    <a:pt x="2133" y="4756"/>
                    <a:pt x="2129" y="4756"/>
                  </a:cubicBezTo>
                  <a:cubicBezTo>
                    <a:pt x="2103" y="4756"/>
                    <a:pt x="2103" y="4710"/>
                    <a:pt x="2103" y="4710"/>
                  </a:cubicBezTo>
                  <a:cubicBezTo>
                    <a:pt x="2103" y="4689"/>
                    <a:pt x="2124" y="4668"/>
                    <a:pt x="2124" y="4668"/>
                  </a:cubicBezTo>
                  <a:close/>
                  <a:moveTo>
                    <a:pt x="4983" y="4836"/>
                  </a:moveTo>
                  <a:lnTo>
                    <a:pt x="4983" y="4857"/>
                  </a:lnTo>
                  <a:cubicBezTo>
                    <a:pt x="4983" y="4857"/>
                    <a:pt x="4992" y="4848"/>
                    <a:pt x="4998" y="4848"/>
                  </a:cubicBezTo>
                  <a:cubicBezTo>
                    <a:pt x="5002" y="4848"/>
                    <a:pt x="5004" y="4850"/>
                    <a:pt x="5004" y="4857"/>
                  </a:cubicBezTo>
                  <a:cubicBezTo>
                    <a:pt x="4993" y="4878"/>
                    <a:pt x="4983" y="4889"/>
                    <a:pt x="4975" y="4889"/>
                  </a:cubicBezTo>
                  <a:cubicBezTo>
                    <a:pt x="4967" y="4889"/>
                    <a:pt x="4962" y="4878"/>
                    <a:pt x="4962" y="4857"/>
                  </a:cubicBezTo>
                  <a:lnTo>
                    <a:pt x="4983" y="4836"/>
                  </a:lnTo>
                  <a:close/>
                  <a:moveTo>
                    <a:pt x="1262" y="4983"/>
                  </a:moveTo>
                  <a:cubicBezTo>
                    <a:pt x="1262" y="4983"/>
                    <a:pt x="1283" y="5004"/>
                    <a:pt x="1283" y="5004"/>
                  </a:cubicBezTo>
                  <a:cubicBezTo>
                    <a:pt x="1283" y="5004"/>
                    <a:pt x="1304" y="5025"/>
                    <a:pt x="1262" y="5025"/>
                  </a:cubicBezTo>
                  <a:cubicBezTo>
                    <a:pt x="1241" y="5004"/>
                    <a:pt x="1262" y="4983"/>
                    <a:pt x="1262" y="4983"/>
                  </a:cubicBezTo>
                  <a:close/>
                  <a:moveTo>
                    <a:pt x="4920" y="4962"/>
                  </a:moveTo>
                  <a:cubicBezTo>
                    <a:pt x="4962" y="5025"/>
                    <a:pt x="5109" y="4983"/>
                    <a:pt x="5067" y="5109"/>
                  </a:cubicBezTo>
                  <a:cubicBezTo>
                    <a:pt x="5059" y="5118"/>
                    <a:pt x="5052" y="5121"/>
                    <a:pt x="5046" y="5121"/>
                  </a:cubicBezTo>
                  <a:cubicBezTo>
                    <a:pt x="5023" y="5121"/>
                    <a:pt x="5017" y="5067"/>
                    <a:pt x="4983" y="5067"/>
                  </a:cubicBezTo>
                  <a:lnTo>
                    <a:pt x="4836" y="5067"/>
                  </a:lnTo>
                  <a:lnTo>
                    <a:pt x="4920" y="4962"/>
                  </a:lnTo>
                  <a:close/>
                  <a:moveTo>
                    <a:pt x="631" y="4899"/>
                  </a:moveTo>
                  <a:lnTo>
                    <a:pt x="631" y="4899"/>
                  </a:lnTo>
                  <a:cubicBezTo>
                    <a:pt x="547" y="5025"/>
                    <a:pt x="400" y="5025"/>
                    <a:pt x="358" y="5130"/>
                  </a:cubicBezTo>
                  <a:cubicBezTo>
                    <a:pt x="294" y="5088"/>
                    <a:pt x="315" y="5046"/>
                    <a:pt x="315" y="4983"/>
                  </a:cubicBezTo>
                  <a:lnTo>
                    <a:pt x="631" y="4899"/>
                  </a:lnTo>
                  <a:close/>
                  <a:moveTo>
                    <a:pt x="5193" y="5025"/>
                  </a:moveTo>
                  <a:cubicBezTo>
                    <a:pt x="5256" y="5025"/>
                    <a:pt x="5298" y="5067"/>
                    <a:pt x="5319" y="5130"/>
                  </a:cubicBezTo>
                  <a:cubicBezTo>
                    <a:pt x="5296" y="5138"/>
                    <a:pt x="5273" y="5143"/>
                    <a:pt x="5251" y="5143"/>
                  </a:cubicBezTo>
                  <a:cubicBezTo>
                    <a:pt x="5213" y="5143"/>
                    <a:pt x="5178" y="5128"/>
                    <a:pt x="5151" y="5088"/>
                  </a:cubicBezTo>
                  <a:lnTo>
                    <a:pt x="5193" y="5025"/>
                  </a:lnTo>
                  <a:close/>
                  <a:moveTo>
                    <a:pt x="1430" y="5025"/>
                  </a:moveTo>
                  <a:lnTo>
                    <a:pt x="1409" y="5109"/>
                  </a:lnTo>
                  <a:cubicBezTo>
                    <a:pt x="1391" y="5136"/>
                    <a:pt x="1369" y="5144"/>
                    <a:pt x="1343" y="5144"/>
                  </a:cubicBezTo>
                  <a:cubicBezTo>
                    <a:pt x="1309" y="5144"/>
                    <a:pt x="1268" y="5130"/>
                    <a:pt x="1220" y="5130"/>
                  </a:cubicBezTo>
                  <a:lnTo>
                    <a:pt x="1430" y="5025"/>
                  </a:lnTo>
                  <a:close/>
                  <a:moveTo>
                    <a:pt x="1367" y="5299"/>
                  </a:moveTo>
                  <a:cubicBezTo>
                    <a:pt x="1430" y="5299"/>
                    <a:pt x="1430" y="5362"/>
                    <a:pt x="1493" y="5362"/>
                  </a:cubicBezTo>
                  <a:cubicBezTo>
                    <a:pt x="1463" y="5373"/>
                    <a:pt x="1441" y="5379"/>
                    <a:pt x="1423" y="5379"/>
                  </a:cubicBezTo>
                  <a:cubicBezTo>
                    <a:pt x="1378" y="5379"/>
                    <a:pt x="1367" y="5344"/>
                    <a:pt x="1367" y="5299"/>
                  </a:cubicBezTo>
                  <a:close/>
                  <a:moveTo>
                    <a:pt x="1451" y="5467"/>
                  </a:moveTo>
                  <a:lnTo>
                    <a:pt x="1472" y="5488"/>
                  </a:lnTo>
                  <a:cubicBezTo>
                    <a:pt x="1451" y="5488"/>
                    <a:pt x="1472" y="5509"/>
                    <a:pt x="1451" y="5509"/>
                  </a:cubicBezTo>
                  <a:cubicBezTo>
                    <a:pt x="1430" y="5509"/>
                    <a:pt x="1430" y="5488"/>
                    <a:pt x="1430" y="5488"/>
                  </a:cubicBezTo>
                  <a:cubicBezTo>
                    <a:pt x="1430" y="5488"/>
                    <a:pt x="1451" y="5467"/>
                    <a:pt x="1451" y="5467"/>
                  </a:cubicBezTo>
                  <a:close/>
                  <a:moveTo>
                    <a:pt x="965" y="5525"/>
                  </a:moveTo>
                  <a:cubicBezTo>
                    <a:pt x="967" y="5525"/>
                    <a:pt x="967" y="5530"/>
                    <a:pt x="967" y="5551"/>
                  </a:cubicBezTo>
                  <a:cubicBezTo>
                    <a:pt x="957" y="5561"/>
                    <a:pt x="946" y="5567"/>
                    <a:pt x="938" y="5567"/>
                  </a:cubicBezTo>
                  <a:cubicBezTo>
                    <a:pt x="930" y="5567"/>
                    <a:pt x="925" y="5561"/>
                    <a:pt x="925" y="5551"/>
                  </a:cubicBezTo>
                  <a:lnTo>
                    <a:pt x="946" y="5530"/>
                  </a:lnTo>
                  <a:cubicBezTo>
                    <a:pt x="957" y="5530"/>
                    <a:pt x="962" y="5525"/>
                    <a:pt x="965" y="5525"/>
                  </a:cubicBezTo>
                  <a:close/>
                  <a:moveTo>
                    <a:pt x="5359" y="5525"/>
                  </a:moveTo>
                  <a:cubicBezTo>
                    <a:pt x="5361" y="5525"/>
                    <a:pt x="5361" y="5530"/>
                    <a:pt x="5361" y="5551"/>
                  </a:cubicBezTo>
                  <a:cubicBezTo>
                    <a:pt x="5351" y="5561"/>
                    <a:pt x="5340" y="5567"/>
                    <a:pt x="5332" y="5567"/>
                  </a:cubicBezTo>
                  <a:cubicBezTo>
                    <a:pt x="5325" y="5567"/>
                    <a:pt x="5319" y="5561"/>
                    <a:pt x="5319" y="5551"/>
                  </a:cubicBezTo>
                  <a:lnTo>
                    <a:pt x="5340" y="5530"/>
                  </a:lnTo>
                  <a:cubicBezTo>
                    <a:pt x="5351" y="5530"/>
                    <a:pt x="5356" y="5525"/>
                    <a:pt x="5359" y="5525"/>
                  </a:cubicBezTo>
                  <a:close/>
                  <a:moveTo>
                    <a:pt x="5088" y="5283"/>
                  </a:moveTo>
                  <a:cubicBezTo>
                    <a:pt x="5130" y="5283"/>
                    <a:pt x="5172" y="5288"/>
                    <a:pt x="5214" y="5299"/>
                  </a:cubicBezTo>
                  <a:cubicBezTo>
                    <a:pt x="5298" y="5362"/>
                    <a:pt x="5130" y="5446"/>
                    <a:pt x="5235" y="5509"/>
                  </a:cubicBezTo>
                  <a:lnTo>
                    <a:pt x="5130" y="5551"/>
                  </a:lnTo>
                  <a:lnTo>
                    <a:pt x="5172" y="5614"/>
                  </a:lnTo>
                  <a:cubicBezTo>
                    <a:pt x="5133" y="5636"/>
                    <a:pt x="5101" y="5645"/>
                    <a:pt x="5075" y="5645"/>
                  </a:cubicBezTo>
                  <a:cubicBezTo>
                    <a:pt x="4972" y="5645"/>
                    <a:pt x="4949" y="5508"/>
                    <a:pt x="4899" y="5425"/>
                  </a:cubicBezTo>
                  <a:cubicBezTo>
                    <a:pt x="4920" y="5383"/>
                    <a:pt x="4962" y="5362"/>
                    <a:pt x="4962" y="5299"/>
                  </a:cubicBezTo>
                  <a:cubicBezTo>
                    <a:pt x="5004" y="5288"/>
                    <a:pt x="5046" y="5283"/>
                    <a:pt x="5088" y="5283"/>
                  </a:cubicBezTo>
                  <a:close/>
                  <a:moveTo>
                    <a:pt x="1325" y="5656"/>
                  </a:moveTo>
                  <a:cubicBezTo>
                    <a:pt x="1367" y="5656"/>
                    <a:pt x="1346" y="5698"/>
                    <a:pt x="1367" y="5698"/>
                  </a:cubicBezTo>
                  <a:cubicBezTo>
                    <a:pt x="1388" y="5698"/>
                    <a:pt x="1451" y="5740"/>
                    <a:pt x="1409" y="5740"/>
                  </a:cubicBezTo>
                  <a:cubicBezTo>
                    <a:pt x="1367" y="5740"/>
                    <a:pt x="1367" y="5719"/>
                    <a:pt x="1367" y="5698"/>
                  </a:cubicBezTo>
                  <a:cubicBezTo>
                    <a:pt x="1346" y="5698"/>
                    <a:pt x="1283" y="5656"/>
                    <a:pt x="1325" y="5656"/>
                  </a:cubicBezTo>
                  <a:close/>
                  <a:moveTo>
                    <a:pt x="5277" y="5845"/>
                  </a:moveTo>
                  <a:cubicBezTo>
                    <a:pt x="5308" y="5845"/>
                    <a:pt x="5316" y="5867"/>
                    <a:pt x="5318" y="5887"/>
                  </a:cubicBezTo>
                  <a:lnTo>
                    <a:pt x="5318" y="5887"/>
                  </a:lnTo>
                  <a:cubicBezTo>
                    <a:pt x="5297" y="5887"/>
                    <a:pt x="5236" y="5866"/>
                    <a:pt x="5277" y="5845"/>
                  </a:cubicBezTo>
                  <a:close/>
                  <a:moveTo>
                    <a:pt x="379" y="5971"/>
                  </a:moveTo>
                  <a:cubicBezTo>
                    <a:pt x="400" y="5971"/>
                    <a:pt x="400" y="5992"/>
                    <a:pt x="400" y="5992"/>
                  </a:cubicBezTo>
                  <a:lnTo>
                    <a:pt x="358" y="5992"/>
                  </a:lnTo>
                  <a:cubicBezTo>
                    <a:pt x="379" y="5971"/>
                    <a:pt x="379" y="5971"/>
                    <a:pt x="379" y="5971"/>
                  </a:cubicBezTo>
                  <a:close/>
                  <a:moveTo>
                    <a:pt x="5319" y="5887"/>
                  </a:moveTo>
                  <a:lnTo>
                    <a:pt x="5319" y="5887"/>
                  </a:lnTo>
                  <a:cubicBezTo>
                    <a:pt x="5466" y="5929"/>
                    <a:pt x="5466" y="5929"/>
                    <a:pt x="5487" y="6097"/>
                  </a:cubicBezTo>
                  <a:cubicBezTo>
                    <a:pt x="5361" y="6013"/>
                    <a:pt x="5361" y="6013"/>
                    <a:pt x="5319" y="5887"/>
                  </a:cubicBezTo>
                  <a:close/>
                  <a:moveTo>
                    <a:pt x="6875" y="6203"/>
                  </a:moveTo>
                  <a:cubicBezTo>
                    <a:pt x="6875" y="6203"/>
                    <a:pt x="6896" y="6224"/>
                    <a:pt x="6896" y="6224"/>
                  </a:cubicBezTo>
                  <a:lnTo>
                    <a:pt x="6917" y="6224"/>
                  </a:lnTo>
                  <a:cubicBezTo>
                    <a:pt x="6917" y="6224"/>
                    <a:pt x="6904" y="6251"/>
                    <a:pt x="6888" y="6251"/>
                  </a:cubicBezTo>
                  <a:cubicBezTo>
                    <a:pt x="6883" y="6251"/>
                    <a:pt x="6879" y="6249"/>
                    <a:pt x="6875" y="6245"/>
                  </a:cubicBezTo>
                  <a:cubicBezTo>
                    <a:pt x="6833" y="6245"/>
                    <a:pt x="6875" y="6224"/>
                    <a:pt x="6875" y="6203"/>
                  </a:cubicBezTo>
                  <a:close/>
                  <a:moveTo>
                    <a:pt x="757" y="5109"/>
                  </a:moveTo>
                  <a:cubicBezTo>
                    <a:pt x="841" y="5172"/>
                    <a:pt x="757" y="5256"/>
                    <a:pt x="820" y="5299"/>
                  </a:cubicBezTo>
                  <a:cubicBezTo>
                    <a:pt x="694" y="5320"/>
                    <a:pt x="673" y="5425"/>
                    <a:pt x="610" y="5509"/>
                  </a:cubicBezTo>
                  <a:cubicBezTo>
                    <a:pt x="694" y="5635"/>
                    <a:pt x="757" y="5761"/>
                    <a:pt x="799" y="5908"/>
                  </a:cubicBezTo>
                  <a:lnTo>
                    <a:pt x="799" y="5887"/>
                  </a:lnTo>
                  <a:cubicBezTo>
                    <a:pt x="883" y="5887"/>
                    <a:pt x="841" y="5803"/>
                    <a:pt x="883" y="5782"/>
                  </a:cubicBezTo>
                  <a:cubicBezTo>
                    <a:pt x="904" y="5887"/>
                    <a:pt x="925" y="5992"/>
                    <a:pt x="904" y="6097"/>
                  </a:cubicBezTo>
                  <a:cubicBezTo>
                    <a:pt x="862" y="6182"/>
                    <a:pt x="778" y="6118"/>
                    <a:pt x="736" y="6182"/>
                  </a:cubicBezTo>
                  <a:lnTo>
                    <a:pt x="778" y="6245"/>
                  </a:lnTo>
                  <a:cubicBezTo>
                    <a:pt x="758" y="6265"/>
                    <a:pt x="735" y="6274"/>
                    <a:pt x="710" y="6274"/>
                  </a:cubicBezTo>
                  <a:cubicBezTo>
                    <a:pt x="655" y="6274"/>
                    <a:pt x="584" y="6232"/>
                    <a:pt x="484" y="6161"/>
                  </a:cubicBezTo>
                  <a:cubicBezTo>
                    <a:pt x="463" y="5950"/>
                    <a:pt x="484" y="5719"/>
                    <a:pt x="547" y="5509"/>
                  </a:cubicBezTo>
                  <a:cubicBezTo>
                    <a:pt x="505" y="5467"/>
                    <a:pt x="463" y="5404"/>
                    <a:pt x="421" y="5362"/>
                  </a:cubicBezTo>
                  <a:cubicBezTo>
                    <a:pt x="442" y="5299"/>
                    <a:pt x="463" y="5235"/>
                    <a:pt x="505" y="5172"/>
                  </a:cubicBezTo>
                  <a:cubicBezTo>
                    <a:pt x="533" y="5158"/>
                    <a:pt x="563" y="5156"/>
                    <a:pt x="593" y="5156"/>
                  </a:cubicBezTo>
                  <a:cubicBezTo>
                    <a:pt x="609" y="5156"/>
                    <a:pt x="624" y="5157"/>
                    <a:pt x="639" y="5157"/>
                  </a:cubicBezTo>
                  <a:cubicBezTo>
                    <a:pt x="683" y="5157"/>
                    <a:pt x="725" y="5151"/>
                    <a:pt x="757" y="5109"/>
                  </a:cubicBezTo>
                  <a:close/>
                  <a:moveTo>
                    <a:pt x="757" y="6329"/>
                  </a:moveTo>
                  <a:lnTo>
                    <a:pt x="778" y="6350"/>
                  </a:lnTo>
                  <a:cubicBezTo>
                    <a:pt x="771" y="6364"/>
                    <a:pt x="764" y="6368"/>
                    <a:pt x="758" y="6368"/>
                  </a:cubicBezTo>
                  <a:cubicBezTo>
                    <a:pt x="745" y="6368"/>
                    <a:pt x="736" y="6350"/>
                    <a:pt x="736" y="6350"/>
                  </a:cubicBezTo>
                  <a:cubicBezTo>
                    <a:pt x="715" y="6350"/>
                    <a:pt x="757" y="6329"/>
                    <a:pt x="757" y="6329"/>
                  </a:cubicBezTo>
                  <a:close/>
                  <a:moveTo>
                    <a:pt x="6492" y="6333"/>
                  </a:moveTo>
                  <a:cubicBezTo>
                    <a:pt x="6545" y="6333"/>
                    <a:pt x="6548" y="6372"/>
                    <a:pt x="6518" y="6434"/>
                  </a:cubicBezTo>
                  <a:lnTo>
                    <a:pt x="6413" y="6350"/>
                  </a:lnTo>
                  <a:cubicBezTo>
                    <a:pt x="6446" y="6338"/>
                    <a:pt x="6473" y="6333"/>
                    <a:pt x="6492" y="6333"/>
                  </a:cubicBezTo>
                  <a:close/>
                  <a:moveTo>
                    <a:pt x="1262" y="6455"/>
                  </a:moveTo>
                  <a:cubicBezTo>
                    <a:pt x="1262" y="6455"/>
                    <a:pt x="1283" y="6476"/>
                    <a:pt x="1283" y="6476"/>
                  </a:cubicBezTo>
                  <a:cubicBezTo>
                    <a:pt x="1283" y="6476"/>
                    <a:pt x="1283" y="6503"/>
                    <a:pt x="1272" y="6503"/>
                  </a:cubicBezTo>
                  <a:cubicBezTo>
                    <a:pt x="1269" y="6503"/>
                    <a:pt x="1266" y="6501"/>
                    <a:pt x="1262" y="6497"/>
                  </a:cubicBezTo>
                  <a:cubicBezTo>
                    <a:pt x="1220" y="6476"/>
                    <a:pt x="1241" y="6455"/>
                    <a:pt x="1262" y="6455"/>
                  </a:cubicBezTo>
                  <a:close/>
                  <a:moveTo>
                    <a:pt x="1262" y="6581"/>
                  </a:moveTo>
                  <a:cubicBezTo>
                    <a:pt x="1283" y="6581"/>
                    <a:pt x="1283" y="6602"/>
                    <a:pt x="1283" y="6602"/>
                  </a:cubicBezTo>
                  <a:lnTo>
                    <a:pt x="1259" y="6614"/>
                  </a:lnTo>
                  <a:lnTo>
                    <a:pt x="1259" y="6614"/>
                  </a:lnTo>
                  <a:cubicBezTo>
                    <a:pt x="1257" y="6613"/>
                    <a:pt x="1254" y="6613"/>
                    <a:pt x="1251" y="6613"/>
                  </a:cubicBezTo>
                  <a:cubicBezTo>
                    <a:pt x="1246" y="6613"/>
                    <a:pt x="1241" y="6613"/>
                    <a:pt x="1241" y="6602"/>
                  </a:cubicBezTo>
                  <a:cubicBezTo>
                    <a:pt x="1241" y="6581"/>
                    <a:pt x="1241" y="6581"/>
                    <a:pt x="1262" y="6581"/>
                  </a:cubicBezTo>
                  <a:close/>
                  <a:moveTo>
                    <a:pt x="1595" y="6337"/>
                  </a:moveTo>
                  <a:lnTo>
                    <a:pt x="1595" y="6337"/>
                  </a:lnTo>
                  <a:cubicBezTo>
                    <a:pt x="1545" y="6482"/>
                    <a:pt x="1804" y="6626"/>
                    <a:pt x="1598" y="6791"/>
                  </a:cubicBezTo>
                  <a:lnTo>
                    <a:pt x="1493" y="6602"/>
                  </a:lnTo>
                  <a:lnTo>
                    <a:pt x="1595" y="6337"/>
                  </a:lnTo>
                  <a:close/>
                  <a:moveTo>
                    <a:pt x="6728" y="6686"/>
                  </a:moveTo>
                  <a:lnTo>
                    <a:pt x="6833" y="6770"/>
                  </a:lnTo>
                  <a:cubicBezTo>
                    <a:pt x="6803" y="6788"/>
                    <a:pt x="6782" y="6796"/>
                    <a:pt x="6767" y="6796"/>
                  </a:cubicBezTo>
                  <a:cubicBezTo>
                    <a:pt x="6728" y="6796"/>
                    <a:pt x="6728" y="6746"/>
                    <a:pt x="6728" y="6686"/>
                  </a:cubicBezTo>
                  <a:close/>
                  <a:moveTo>
                    <a:pt x="810" y="6456"/>
                  </a:moveTo>
                  <a:cubicBezTo>
                    <a:pt x="856" y="6456"/>
                    <a:pt x="850" y="6527"/>
                    <a:pt x="883" y="6560"/>
                  </a:cubicBezTo>
                  <a:cubicBezTo>
                    <a:pt x="925" y="6560"/>
                    <a:pt x="967" y="6523"/>
                    <a:pt x="1016" y="6523"/>
                  </a:cubicBezTo>
                  <a:cubicBezTo>
                    <a:pt x="1035" y="6523"/>
                    <a:pt x="1055" y="6529"/>
                    <a:pt x="1076" y="6545"/>
                  </a:cubicBezTo>
                  <a:lnTo>
                    <a:pt x="1076" y="6545"/>
                  </a:lnTo>
                  <a:cubicBezTo>
                    <a:pt x="962" y="6589"/>
                    <a:pt x="905" y="6675"/>
                    <a:pt x="925" y="6875"/>
                  </a:cubicBezTo>
                  <a:lnTo>
                    <a:pt x="841" y="6707"/>
                  </a:lnTo>
                  <a:cubicBezTo>
                    <a:pt x="736" y="6728"/>
                    <a:pt x="757" y="6833"/>
                    <a:pt x="694" y="6875"/>
                  </a:cubicBezTo>
                  <a:cubicBezTo>
                    <a:pt x="631" y="6875"/>
                    <a:pt x="568" y="6833"/>
                    <a:pt x="547" y="6770"/>
                  </a:cubicBezTo>
                  <a:cubicBezTo>
                    <a:pt x="526" y="6665"/>
                    <a:pt x="568" y="6623"/>
                    <a:pt x="778" y="6560"/>
                  </a:cubicBezTo>
                  <a:lnTo>
                    <a:pt x="757" y="6476"/>
                  </a:lnTo>
                  <a:cubicBezTo>
                    <a:pt x="780" y="6462"/>
                    <a:pt x="797" y="6456"/>
                    <a:pt x="810" y="6456"/>
                  </a:cubicBezTo>
                  <a:close/>
                  <a:moveTo>
                    <a:pt x="1262" y="6875"/>
                  </a:moveTo>
                  <a:cubicBezTo>
                    <a:pt x="1262" y="6896"/>
                    <a:pt x="1283" y="6875"/>
                    <a:pt x="1262" y="6917"/>
                  </a:cubicBezTo>
                  <a:cubicBezTo>
                    <a:pt x="1262" y="6924"/>
                    <a:pt x="1259" y="6927"/>
                    <a:pt x="1256" y="6927"/>
                  </a:cubicBezTo>
                  <a:cubicBezTo>
                    <a:pt x="1250" y="6927"/>
                    <a:pt x="1241" y="6917"/>
                    <a:pt x="1241" y="6917"/>
                  </a:cubicBezTo>
                  <a:cubicBezTo>
                    <a:pt x="1241" y="6896"/>
                    <a:pt x="1241" y="6896"/>
                    <a:pt x="1241" y="6896"/>
                  </a:cubicBezTo>
                  <a:lnTo>
                    <a:pt x="1262" y="6875"/>
                  </a:lnTo>
                  <a:close/>
                  <a:moveTo>
                    <a:pt x="1283" y="7170"/>
                  </a:moveTo>
                  <a:lnTo>
                    <a:pt x="1409" y="7275"/>
                  </a:lnTo>
                  <a:cubicBezTo>
                    <a:pt x="1380" y="7292"/>
                    <a:pt x="1359" y="7300"/>
                    <a:pt x="1343" y="7300"/>
                  </a:cubicBezTo>
                  <a:cubicBezTo>
                    <a:pt x="1302" y="7300"/>
                    <a:pt x="1298" y="7246"/>
                    <a:pt x="1283" y="7170"/>
                  </a:cubicBezTo>
                  <a:close/>
                  <a:moveTo>
                    <a:pt x="1038" y="7258"/>
                  </a:moveTo>
                  <a:cubicBezTo>
                    <a:pt x="1090" y="7258"/>
                    <a:pt x="1109" y="7297"/>
                    <a:pt x="1093" y="7359"/>
                  </a:cubicBezTo>
                  <a:cubicBezTo>
                    <a:pt x="1030" y="7359"/>
                    <a:pt x="1030" y="7296"/>
                    <a:pt x="967" y="7296"/>
                  </a:cubicBezTo>
                  <a:lnTo>
                    <a:pt x="967" y="7275"/>
                  </a:lnTo>
                  <a:cubicBezTo>
                    <a:pt x="995" y="7264"/>
                    <a:pt x="1019" y="7258"/>
                    <a:pt x="1038" y="7258"/>
                  </a:cubicBezTo>
                  <a:close/>
                  <a:moveTo>
                    <a:pt x="1367" y="7443"/>
                  </a:moveTo>
                  <a:cubicBezTo>
                    <a:pt x="1388" y="7443"/>
                    <a:pt x="1388" y="7464"/>
                    <a:pt x="1388" y="7464"/>
                  </a:cubicBezTo>
                  <a:lnTo>
                    <a:pt x="1377" y="7475"/>
                  </a:lnTo>
                  <a:lnTo>
                    <a:pt x="1377" y="7475"/>
                  </a:lnTo>
                  <a:cubicBezTo>
                    <a:pt x="1374" y="7475"/>
                    <a:pt x="1370" y="7475"/>
                    <a:pt x="1367" y="7475"/>
                  </a:cubicBezTo>
                  <a:cubicBezTo>
                    <a:pt x="1356" y="7475"/>
                    <a:pt x="1346" y="7475"/>
                    <a:pt x="1346" y="7464"/>
                  </a:cubicBezTo>
                  <a:cubicBezTo>
                    <a:pt x="1346" y="7443"/>
                    <a:pt x="1367" y="7443"/>
                    <a:pt x="1367" y="7443"/>
                  </a:cubicBezTo>
                  <a:close/>
                  <a:moveTo>
                    <a:pt x="5233" y="7438"/>
                  </a:moveTo>
                  <a:cubicBezTo>
                    <a:pt x="5235" y="7438"/>
                    <a:pt x="5235" y="7443"/>
                    <a:pt x="5235" y="7464"/>
                  </a:cubicBezTo>
                  <a:cubicBezTo>
                    <a:pt x="5225" y="7475"/>
                    <a:pt x="5214" y="7480"/>
                    <a:pt x="5206" y="7480"/>
                  </a:cubicBezTo>
                  <a:cubicBezTo>
                    <a:pt x="5198" y="7480"/>
                    <a:pt x="5193" y="7475"/>
                    <a:pt x="5193" y="7464"/>
                  </a:cubicBezTo>
                  <a:lnTo>
                    <a:pt x="5214" y="7443"/>
                  </a:lnTo>
                  <a:cubicBezTo>
                    <a:pt x="5225" y="7443"/>
                    <a:pt x="5230" y="7438"/>
                    <a:pt x="5233" y="7438"/>
                  </a:cubicBezTo>
                  <a:close/>
                  <a:moveTo>
                    <a:pt x="1451" y="7569"/>
                  </a:moveTo>
                  <a:cubicBezTo>
                    <a:pt x="1493" y="7590"/>
                    <a:pt x="1493" y="7632"/>
                    <a:pt x="1451" y="7674"/>
                  </a:cubicBezTo>
                  <a:cubicBezTo>
                    <a:pt x="1409" y="7632"/>
                    <a:pt x="1409" y="7590"/>
                    <a:pt x="1451" y="7569"/>
                  </a:cubicBezTo>
                  <a:close/>
                  <a:moveTo>
                    <a:pt x="946" y="7443"/>
                  </a:moveTo>
                  <a:cubicBezTo>
                    <a:pt x="988" y="7485"/>
                    <a:pt x="988" y="7527"/>
                    <a:pt x="988" y="7569"/>
                  </a:cubicBezTo>
                  <a:cubicBezTo>
                    <a:pt x="1051" y="7590"/>
                    <a:pt x="1072" y="7611"/>
                    <a:pt x="1030" y="7674"/>
                  </a:cubicBezTo>
                  <a:cubicBezTo>
                    <a:pt x="1018" y="7687"/>
                    <a:pt x="1004" y="7692"/>
                    <a:pt x="990" y="7692"/>
                  </a:cubicBezTo>
                  <a:cubicBezTo>
                    <a:pt x="957" y="7692"/>
                    <a:pt x="925" y="7662"/>
                    <a:pt x="925" y="7632"/>
                  </a:cubicBezTo>
                  <a:cubicBezTo>
                    <a:pt x="862" y="7527"/>
                    <a:pt x="862" y="7527"/>
                    <a:pt x="946" y="7443"/>
                  </a:cubicBezTo>
                  <a:close/>
                  <a:moveTo>
                    <a:pt x="5419" y="7660"/>
                  </a:moveTo>
                  <a:cubicBezTo>
                    <a:pt x="5422" y="7660"/>
                    <a:pt x="5424" y="7665"/>
                    <a:pt x="5424" y="7674"/>
                  </a:cubicBezTo>
                  <a:cubicBezTo>
                    <a:pt x="5424" y="7714"/>
                    <a:pt x="5405" y="7716"/>
                    <a:pt x="5385" y="7716"/>
                  </a:cubicBezTo>
                  <a:lnTo>
                    <a:pt x="5385" y="7716"/>
                  </a:lnTo>
                  <a:cubicBezTo>
                    <a:pt x="5392" y="7689"/>
                    <a:pt x="5410" y="7660"/>
                    <a:pt x="5419" y="7660"/>
                  </a:cubicBezTo>
                  <a:close/>
                  <a:moveTo>
                    <a:pt x="1514" y="7800"/>
                  </a:moveTo>
                  <a:cubicBezTo>
                    <a:pt x="1514" y="7811"/>
                    <a:pt x="1519" y="7811"/>
                    <a:pt x="1524" y="7811"/>
                  </a:cubicBezTo>
                  <a:cubicBezTo>
                    <a:pt x="1530" y="7811"/>
                    <a:pt x="1535" y="7811"/>
                    <a:pt x="1535" y="7821"/>
                  </a:cubicBezTo>
                  <a:cubicBezTo>
                    <a:pt x="1528" y="7835"/>
                    <a:pt x="1521" y="7840"/>
                    <a:pt x="1515" y="7840"/>
                  </a:cubicBezTo>
                  <a:cubicBezTo>
                    <a:pt x="1502" y="7840"/>
                    <a:pt x="1493" y="7821"/>
                    <a:pt x="1493" y="7821"/>
                  </a:cubicBezTo>
                  <a:cubicBezTo>
                    <a:pt x="1493" y="7821"/>
                    <a:pt x="1514" y="7800"/>
                    <a:pt x="1514" y="7800"/>
                  </a:cubicBezTo>
                  <a:close/>
                  <a:moveTo>
                    <a:pt x="1270" y="8124"/>
                  </a:moveTo>
                  <a:cubicBezTo>
                    <a:pt x="1312" y="8161"/>
                    <a:pt x="1367" y="8185"/>
                    <a:pt x="1367" y="8263"/>
                  </a:cubicBezTo>
                  <a:cubicBezTo>
                    <a:pt x="1352" y="8273"/>
                    <a:pt x="1340" y="8277"/>
                    <a:pt x="1331" y="8277"/>
                  </a:cubicBezTo>
                  <a:cubicBezTo>
                    <a:pt x="1302" y="8277"/>
                    <a:pt x="1299" y="8237"/>
                    <a:pt x="1283" y="8221"/>
                  </a:cubicBezTo>
                  <a:cubicBezTo>
                    <a:pt x="1245" y="8202"/>
                    <a:pt x="1241" y="8150"/>
                    <a:pt x="1270" y="8124"/>
                  </a:cubicBezTo>
                  <a:close/>
                  <a:moveTo>
                    <a:pt x="652" y="8242"/>
                  </a:moveTo>
                  <a:cubicBezTo>
                    <a:pt x="652" y="8242"/>
                    <a:pt x="673" y="8263"/>
                    <a:pt x="673" y="8263"/>
                  </a:cubicBezTo>
                  <a:lnTo>
                    <a:pt x="652" y="8284"/>
                  </a:lnTo>
                  <a:cubicBezTo>
                    <a:pt x="610" y="8263"/>
                    <a:pt x="652" y="8242"/>
                    <a:pt x="652" y="8242"/>
                  </a:cubicBezTo>
                  <a:close/>
                  <a:moveTo>
                    <a:pt x="1546" y="7964"/>
                  </a:moveTo>
                  <a:cubicBezTo>
                    <a:pt x="1593" y="7964"/>
                    <a:pt x="1616" y="8008"/>
                    <a:pt x="1661" y="8053"/>
                  </a:cubicBezTo>
                  <a:lnTo>
                    <a:pt x="1661" y="8284"/>
                  </a:lnTo>
                  <a:cubicBezTo>
                    <a:pt x="1577" y="8200"/>
                    <a:pt x="1514" y="8095"/>
                    <a:pt x="1472" y="7990"/>
                  </a:cubicBezTo>
                  <a:cubicBezTo>
                    <a:pt x="1503" y="7971"/>
                    <a:pt x="1526" y="7964"/>
                    <a:pt x="1546" y="7964"/>
                  </a:cubicBezTo>
                  <a:close/>
                  <a:moveTo>
                    <a:pt x="655" y="7206"/>
                  </a:moveTo>
                  <a:cubicBezTo>
                    <a:pt x="683" y="7206"/>
                    <a:pt x="715" y="7222"/>
                    <a:pt x="757" y="7254"/>
                  </a:cubicBezTo>
                  <a:lnTo>
                    <a:pt x="862" y="7254"/>
                  </a:lnTo>
                  <a:cubicBezTo>
                    <a:pt x="820" y="7401"/>
                    <a:pt x="694" y="7506"/>
                    <a:pt x="757" y="7653"/>
                  </a:cubicBezTo>
                  <a:lnTo>
                    <a:pt x="862" y="7716"/>
                  </a:lnTo>
                  <a:cubicBezTo>
                    <a:pt x="883" y="7948"/>
                    <a:pt x="946" y="8158"/>
                    <a:pt x="1072" y="8347"/>
                  </a:cubicBezTo>
                  <a:cubicBezTo>
                    <a:pt x="904" y="8305"/>
                    <a:pt x="904" y="8305"/>
                    <a:pt x="799" y="8095"/>
                  </a:cubicBezTo>
                  <a:lnTo>
                    <a:pt x="862" y="8032"/>
                  </a:lnTo>
                  <a:cubicBezTo>
                    <a:pt x="736" y="7927"/>
                    <a:pt x="673" y="7758"/>
                    <a:pt x="673" y="7611"/>
                  </a:cubicBezTo>
                  <a:cubicBezTo>
                    <a:pt x="589" y="7485"/>
                    <a:pt x="484" y="7422"/>
                    <a:pt x="442" y="7275"/>
                  </a:cubicBezTo>
                  <a:cubicBezTo>
                    <a:pt x="463" y="7254"/>
                    <a:pt x="505" y="7254"/>
                    <a:pt x="547" y="7254"/>
                  </a:cubicBezTo>
                  <a:lnTo>
                    <a:pt x="568" y="7254"/>
                  </a:lnTo>
                  <a:cubicBezTo>
                    <a:pt x="599" y="7222"/>
                    <a:pt x="626" y="7206"/>
                    <a:pt x="655" y="7206"/>
                  </a:cubicBezTo>
                  <a:close/>
                  <a:moveTo>
                    <a:pt x="5824" y="7969"/>
                  </a:moveTo>
                  <a:lnTo>
                    <a:pt x="5824" y="7969"/>
                  </a:lnTo>
                  <a:cubicBezTo>
                    <a:pt x="6013" y="8011"/>
                    <a:pt x="5908" y="8137"/>
                    <a:pt x="5971" y="8221"/>
                  </a:cubicBezTo>
                  <a:lnTo>
                    <a:pt x="6076" y="8263"/>
                  </a:lnTo>
                  <a:lnTo>
                    <a:pt x="5971" y="8347"/>
                  </a:lnTo>
                  <a:cubicBezTo>
                    <a:pt x="5824" y="8263"/>
                    <a:pt x="5929" y="8095"/>
                    <a:pt x="5824" y="7969"/>
                  </a:cubicBezTo>
                  <a:close/>
                  <a:moveTo>
                    <a:pt x="1661" y="8305"/>
                  </a:moveTo>
                  <a:lnTo>
                    <a:pt x="1661" y="8305"/>
                  </a:lnTo>
                  <a:cubicBezTo>
                    <a:pt x="1724" y="8326"/>
                    <a:pt x="1745" y="8347"/>
                    <a:pt x="1703" y="8410"/>
                  </a:cubicBezTo>
                  <a:cubicBezTo>
                    <a:pt x="1640" y="8389"/>
                    <a:pt x="1682" y="8347"/>
                    <a:pt x="1661" y="8305"/>
                  </a:cubicBezTo>
                  <a:close/>
                  <a:moveTo>
                    <a:pt x="1356" y="8361"/>
                  </a:moveTo>
                  <a:cubicBezTo>
                    <a:pt x="1404" y="8361"/>
                    <a:pt x="1425" y="8388"/>
                    <a:pt x="1409" y="8452"/>
                  </a:cubicBezTo>
                  <a:cubicBezTo>
                    <a:pt x="1367" y="8452"/>
                    <a:pt x="1346" y="8410"/>
                    <a:pt x="1325" y="8368"/>
                  </a:cubicBezTo>
                  <a:lnTo>
                    <a:pt x="1304" y="8368"/>
                  </a:lnTo>
                  <a:cubicBezTo>
                    <a:pt x="1323" y="8363"/>
                    <a:pt x="1341" y="8361"/>
                    <a:pt x="1356" y="8361"/>
                  </a:cubicBezTo>
                  <a:close/>
                  <a:moveTo>
                    <a:pt x="1766" y="8494"/>
                  </a:moveTo>
                  <a:cubicBezTo>
                    <a:pt x="1787" y="8515"/>
                    <a:pt x="1808" y="8557"/>
                    <a:pt x="1766" y="8578"/>
                  </a:cubicBezTo>
                  <a:cubicBezTo>
                    <a:pt x="1760" y="8581"/>
                    <a:pt x="1755" y="8583"/>
                    <a:pt x="1751" y="8583"/>
                  </a:cubicBezTo>
                  <a:cubicBezTo>
                    <a:pt x="1724" y="8583"/>
                    <a:pt x="1724" y="8536"/>
                    <a:pt x="1724" y="8536"/>
                  </a:cubicBezTo>
                  <a:cubicBezTo>
                    <a:pt x="1745" y="8515"/>
                    <a:pt x="1766" y="8515"/>
                    <a:pt x="1766" y="8494"/>
                  </a:cubicBezTo>
                  <a:close/>
                  <a:moveTo>
                    <a:pt x="2216" y="9410"/>
                  </a:moveTo>
                  <a:cubicBezTo>
                    <a:pt x="2271" y="9410"/>
                    <a:pt x="2313" y="9447"/>
                    <a:pt x="2355" y="9503"/>
                  </a:cubicBezTo>
                  <a:lnTo>
                    <a:pt x="2334" y="9503"/>
                  </a:lnTo>
                  <a:cubicBezTo>
                    <a:pt x="2302" y="9514"/>
                    <a:pt x="2265" y="9519"/>
                    <a:pt x="2229" y="9519"/>
                  </a:cubicBezTo>
                  <a:cubicBezTo>
                    <a:pt x="2192" y="9519"/>
                    <a:pt x="2155" y="9514"/>
                    <a:pt x="2124" y="9503"/>
                  </a:cubicBezTo>
                  <a:lnTo>
                    <a:pt x="2124" y="9440"/>
                  </a:lnTo>
                  <a:cubicBezTo>
                    <a:pt x="2159" y="9419"/>
                    <a:pt x="2189" y="9410"/>
                    <a:pt x="2216" y="9410"/>
                  </a:cubicBezTo>
                  <a:close/>
                  <a:moveTo>
                    <a:pt x="2502" y="9861"/>
                  </a:moveTo>
                  <a:cubicBezTo>
                    <a:pt x="2544" y="9882"/>
                    <a:pt x="2544" y="9903"/>
                    <a:pt x="2502" y="9924"/>
                  </a:cubicBezTo>
                  <a:cubicBezTo>
                    <a:pt x="2498" y="9928"/>
                    <a:pt x="2494" y="9930"/>
                    <a:pt x="2490" y="9930"/>
                  </a:cubicBezTo>
                  <a:cubicBezTo>
                    <a:pt x="2474" y="9930"/>
                    <a:pt x="2464" y="9899"/>
                    <a:pt x="2481" y="9882"/>
                  </a:cubicBezTo>
                  <a:cubicBezTo>
                    <a:pt x="2481" y="9882"/>
                    <a:pt x="2502" y="9861"/>
                    <a:pt x="2502" y="9861"/>
                  </a:cubicBezTo>
                  <a:close/>
                  <a:moveTo>
                    <a:pt x="2607" y="10176"/>
                  </a:moveTo>
                  <a:cubicBezTo>
                    <a:pt x="2670" y="10176"/>
                    <a:pt x="2691" y="10218"/>
                    <a:pt x="2691" y="10260"/>
                  </a:cubicBezTo>
                  <a:cubicBezTo>
                    <a:pt x="2676" y="10265"/>
                    <a:pt x="2663" y="10268"/>
                    <a:pt x="2651" y="10268"/>
                  </a:cubicBezTo>
                  <a:cubicBezTo>
                    <a:pt x="2612" y="10268"/>
                    <a:pt x="2591" y="10240"/>
                    <a:pt x="2607" y="10176"/>
                  </a:cubicBezTo>
                  <a:close/>
                  <a:moveTo>
                    <a:pt x="5719" y="0"/>
                  </a:moveTo>
                  <a:cubicBezTo>
                    <a:pt x="5656" y="106"/>
                    <a:pt x="5719" y="211"/>
                    <a:pt x="5677" y="337"/>
                  </a:cubicBezTo>
                  <a:cubicBezTo>
                    <a:pt x="5593" y="421"/>
                    <a:pt x="5614" y="610"/>
                    <a:pt x="5445" y="673"/>
                  </a:cubicBezTo>
                  <a:cubicBezTo>
                    <a:pt x="5298" y="631"/>
                    <a:pt x="5151" y="610"/>
                    <a:pt x="5025" y="610"/>
                  </a:cubicBezTo>
                  <a:cubicBezTo>
                    <a:pt x="5025" y="652"/>
                    <a:pt x="5067" y="715"/>
                    <a:pt x="5109" y="715"/>
                  </a:cubicBezTo>
                  <a:cubicBezTo>
                    <a:pt x="5214" y="757"/>
                    <a:pt x="5340" y="778"/>
                    <a:pt x="5424" y="820"/>
                  </a:cubicBezTo>
                  <a:cubicBezTo>
                    <a:pt x="5445" y="841"/>
                    <a:pt x="5466" y="883"/>
                    <a:pt x="5466" y="904"/>
                  </a:cubicBezTo>
                  <a:cubicBezTo>
                    <a:pt x="5509" y="946"/>
                    <a:pt x="5509" y="1010"/>
                    <a:pt x="5466" y="1031"/>
                  </a:cubicBezTo>
                  <a:cubicBezTo>
                    <a:pt x="5403" y="1031"/>
                    <a:pt x="5340" y="960"/>
                    <a:pt x="5277" y="960"/>
                  </a:cubicBezTo>
                  <a:cubicBezTo>
                    <a:pt x="5256" y="960"/>
                    <a:pt x="5235" y="968"/>
                    <a:pt x="5214" y="989"/>
                  </a:cubicBezTo>
                  <a:cubicBezTo>
                    <a:pt x="5193" y="1031"/>
                    <a:pt x="5277" y="1052"/>
                    <a:pt x="5214" y="1094"/>
                  </a:cubicBezTo>
                  <a:cubicBezTo>
                    <a:pt x="5056" y="1094"/>
                    <a:pt x="4953" y="945"/>
                    <a:pt x="4784" y="945"/>
                  </a:cubicBezTo>
                  <a:cubicBezTo>
                    <a:pt x="4774" y="945"/>
                    <a:pt x="4763" y="945"/>
                    <a:pt x="4752" y="946"/>
                  </a:cubicBezTo>
                  <a:cubicBezTo>
                    <a:pt x="4794" y="1052"/>
                    <a:pt x="4836" y="1178"/>
                    <a:pt x="4815" y="1304"/>
                  </a:cubicBezTo>
                  <a:cubicBezTo>
                    <a:pt x="4878" y="1367"/>
                    <a:pt x="4962" y="1304"/>
                    <a:pt x="4983" y="1388"/>
                  </a:cubicBezTo>
                  <a:lnTo>
                    <a:pt x="4857" y="1409"/>
                  </a:lnTo>
                  <a:cubicBezTo>
                    <a:pt x="4794" y="1472"/>
                    <a:pt x="4899" y="1472"/>
                    <a:pt x="4836" y="1535"/>
                  </a:cubicBezTo>
                  <a:cubicBezTo>
                    <a:pt x="4773" y="1514"/>
                    <a:pt x="4710" y="1472"/>
                    <a:pt x="4689" y="1409"/>
                  </a:cubicBezTo>
                  <a:lnTo>
                    <a:pt x="4478" y="1409"/>
                  </a:lnTo>
                  <a:cubicBezTo>
                    <a:pt x="4436" y="1283"/>
                    <a:pt x="4394" y="1157"/>
                    <a:pt x="4373" y="1031"/>
                  </a:cubicBezTo>
                  <a:cubicBezTo>
                    <a:pt x="4289" y="1094"/>
                    <a:pt x="4352" y="1178"/>
                    <a:pt x="4310" y="1241"/>
                  </a:cubicBezTo>
                  <a:cubicBezTo>
                    <a:pt x="4163" y="1598"/>
                    <a:pt x="4289" y="1830"/>
                    <a:pt x="4583" y="2040"/>
                  </a:cubicBezTo>
                  <a:cubicBezTo>
                    <a:pt x="4521" y="2123"/>
                    <a:pt x="4666" y="2228"/>
                    <a:pt x="4585" y="2353"/>
                  </a:cubicBezTo>
                  <a:lnTo>
                    <a:pt x="4585" y="2353"/>
                  </a:lnTo>
                  <a:cubicBezTo>
                    <a:pt x="4584" y="2347"/>
                    <a:pt x="4583" y="2340"/>
                    <a:pt x="4583" y="2334"/>
                  </a:cubicBezTo>
                  <a:cubicBezTo>
                    <a:pt x="4478" y="2460"/>
                    <a:pt x="4310" y="2439"/>
                    <a:pt x="4226" y="2544"/>
                  </a:cubicBezTo>
                  <a:cubicBezTo>
                    <a:pt x="4310" y="2797"/>
                    <a:pt x="4499" y="2986"/>
                    <a:pt x="4457" y="3238"/>
                  </a:cubicBezTo>
                  <a:cubicBezTo>
                    <a:pt x="4268" y="3427"/>
                    <a:pt x="4142" y="3638"/>
                    <a:pt x="4037" y="3848"/>
                  </a:cubicBezTo>
                  <a:cubicBezTo>
                    <a:pt x="3911" y="3764"/>
                    <a:pt x="3806" y="3638"/>
                    <a:pt x="3700" y="3511"/>
                  </a:cubicBezTo>
                  <a:cubicBezTo>
                    <a:pt x="3785" y="3364"/>
                    <a:pt x="3806" y="3196"/>
                    <a:pt x="3763" y="3049"/>
                  </a:cubicBezTo>
                  <a:cubicBezTo>
                    <a:pt x="3739" y="3033"/>
                    <a:pt x="3712" y="3026"/>
                    <a:pt x="3684" y="3026"/>
                  </a:cubicBezTo>
                  <a:cubicBezTo>
                    <a:pt x="3639" y="3026"/>
                    <a:pt x="3592" y="3044"/>
                    <a:pt x="3553" y="3070"/>
                  </a:cubicBezTo>
                  <a:cubicBezTo>
                    <a:pt x="3511" y="2986"/>
                    <a:pt x="3385" y="3049"/>
                    <a:pt x="3322" y="2965"/>
                  </a:cubicBezTo>
                  <a:lnTo>
                    <a:pt x="3175" y="3049"/>
                  </a:lnTo>
                  <a:cubicBezTo>
                    <a:pt x="3133" y="3091"/>
                    <a:pt x="3175" y="3154"/>
                    <a:pt x="3133" y="3196"/>
                  </a:cubicBezTo>
                  <a:cubicBezTo>
                    <a:pt x="3095" y="3183"/>
                    <a:pt x="3057" y="3140"/>
                    <a:pt x="3023" y="3140"/>
                  </a:cubicBezTo>
                  <a:cubicBezTo>
                    <a:pt x="3001" y="3140"/>
                    <a:pt x="2982" y="3158"/>
                    <a:pt x="2965" y="3216"/>
                  </a:cubicBezTo>
                  <a:lnTo>
                    <a:pt x="2965" y="3216"/>
                  </a:lnTo>
                  <a:cubicBezTo>
                    <a:pt x="2909" y="3208"/>
                    <a:pt x="2853" y="3173"/>
                    <a:pt x="2796" y="3154"/>
                  </a:cubicBezTo>
                  <a:cubicBezTo>
                    <a:pt x="2796" y="3259"/>
                    <a:pt x="2712" y="3301"/>
                    <a:pt x="2691" y="3385"/>
                  </a:cubicBezTo>
                  <a:cubicBezTo>
                    <a:pt x="2684" y="3388"/>
                    <a:pt x="2678" y="3389"/>
                    <a:pt x="2672" y="3389"/>
                  </a:cubicBezTo>
                  <a:cubicBezTo>
                    <a:pt x="2633" y="3389"/>
                    <a:pt x="2623" y="3340"/>
                    <a:pt x="2584" y="3340"/>
                  </a:cubicBezTo>
                  <a:cubicBezTo>
                    <a:pt x="2579" y="3340"/>
                    <a:pt x="2572" y="3341"/>
                    <a:pt x="2565" y="3343"/>
                  </a:cubicBezTo>
                  <a:cubicBezTo>
                    <a:pt x="2523" y="3364"/>
                    <a:pt x="2544" y="3448"/>
                    <a:pt x="2439" y="3448"/>
                  </a:cubicBezTo>
                  <a:cubicBezTo>
                    <a:pt x="2433" y="3449"/>
                    <a:pt x="2427" y="3450"/>
                    <a:pt x="2421" y="3450"/>
                  </a:cubicBezTo>
                  <a:cubicBezTo>
                    <a:pt x="2322" y="3450"/>
                    <a:pt x="2222" y="3323"/>
                    <a:pt x="2100" y="3323"/>
                  </a:cubicBezTo>
                  <a:cubicBezTo>
                    <a:pt x="2074" y="3323"/>
                    <a:pt x="2047" y="3329"/>
                    <a:pt x="2018" y="3343"/>
                  </a:cubicBezTo>
                  <a:lnTo>
                    <a:pt x="1955" y="3448"/>
                  </a:lnTo>
                  <a:cubicBezTo>
                    <a:pt x="1938" y="3457"/>
                    <a:pt x="1922" y="3460"/>
                    <a:pt x="1906" y="3460"/>
                  </a:cubicBezTo>
                  <a:cubicBezTo>
                    <a:pt x="1853" y="3460"/>
                    <a:pt x="1807" y="3424"/>
                    <a:pt x="1752" y="3424"/>
                  </a:cubicBezTo>
                  <a:cubicBezTo>
                    <a:pt x="1743" y="3424"/>
                    <a:pt x="1734" y="3425"/>
                    <a:pt x="1724" y="3427"/>
                  </a:cubicBezTo>
                  <a:cubicBezTo>
                    <a:pt x="1719" y="3429"/>
                    <a:pt x="1714" y="3430"/>
                    <a:pt x="1709" y="3430"/>
                  </a:cubicBezTo>
                  <a:cubicBezTo>
                    <a:pt x="1668" y="3430"/>
                    <a:pt x="1619" y="3385"/>
                    <a:pt x="1568" y="3385"/>
                  </a:cubicBezTo>
                  <a:cubicBezTo>
                    <a:pt x="1544" y="3385"/>
                    <a:pt x="1518" y="3396"/>
                    <a:pt x="1493" y="3427"/>
                  </a:cubicBezTo>
                  <a:cubicBezTo>
                    <a:pt x="1472" y="3554"/>
                    <a:pt x="1640" y="3554"/>
                    <a:pt x="1619" y="3680"/>
                  </a:cubicBezTo>
                  <a:cubicBezTo>
                    <a:pt x="1737" y="3719"/>
                    <a:pt x="1856" y="3777"/>
                    <a:pt x="1957" y="3871"/>
                  </a:cubicBezTo>
                  <a:lnTo>
                    <a:pt x="1957" y="3871"/>
                  </a:lnTo>
                  <a:cubicBezTo>
                    <a:pt x="1835" y="3868"/>
                    <a:pt x="1716" y="3782"/>
                    <a:pt x="1623" y="3782"/>
                  </a:cubicBezTo>
                  <a:cubicBezTo>
                    <a:pt x="1615" y="3782"/>
                    <a:pt x="1606" y="3783"/>
                    <a:pt x="1598" y="3785"/>
                  </a:cubicBezTo>
                  <a:cubicBezTo>
                    <a:pt x="1573" y="3792"/>
                    <a:pt x="1549" y="3795"/>
                    <a:pt x="1525" y="3795"/>
                  </a:cubicBezTo>
                  <a:cubicBezTo>
                    <a:pt x="1421" y="3795"/>
                    <a:pt x="1327" y="3740"/>
                    <a:pt x="1234" y="3740"/>
                  </a:cubicBezTo>
                  <a:cubicBezTo>
                    <a:pt x="1222" y="3740"/>
                    <a:pt x="1210" y="3741"/>
                    <a:pt x="1199" y="3743"/>
                  </a:cubicBezTo>
                  <a:lnTo>
                    <a:pt x="1199" y="3638"/>
                  </a:lnTo>
                  <a:lnTo>
                    <a:pt x="1051" y="3701"/>
                  </a:lnTo>
                  <a:cubicBezTo>
                    <a:pt x="1009" y="3638"/>
                    <a:pt x="946" y="3638"/>
                    <a:pt x="904" y="3617"/>
                  </a:cubicBezTo>
                  <a:lnTo>
                    <a:pt x="946" y="3532"/>
                  </a:lnTo>
                  <a:lnTo>
                    <a:pt x="778" y="3532"/>
                  </a:lnTo>
                  <a:cubicBezTo>
                    <a:pt x="526" y="3659"/>
                    <a:pt x="526" y="3890"/>
                    <a:pt x="442" y="4058"/>
                  </a:cubicBezTo>
                  <a:lnTo>
                    <a:pt x="189" y="4184"/>
                  </a:lnTo>
                  <a:cubicBezTo>
                    <a:pt x="231" y="4268"/>
                    <a:pt x="105" y="4352"/>
                    <a:pt x="189" y="4458"/>
                  </a:cubicBezTo>
                  <a:cubicBezTo>
                    <a:pt x="231" y="4500"/>
                    <a:pt x="189" y="4563"/>
                    <a:pt x="147" y="4647"/>
                  </a:cubicBezTo>
                  <a:cubicBezTo>
                    <a:pt x="126" y="4752"/>
                    <a:pt x="42" y="4794"/>
                    <a:pt x="0" y="4878"/>
                  </a:cubicBezTo>
                  <a:cubicBezTo>
                    <a:pt x="63" y="4941"/>
                    <a:pt x="63" y="5025"/>
                    <a:pt x="0" y="5067"/>
                  </a:cubicBezTo>
                  <a:cubicBezTo>
                    <a:pt x="63" y="5151"/>
                    <a:pt x="168" y="5235"/>
                    <a:pt x="147" y="5362"/>
                  </a:cubicBezTo>
                  <a:cubicBezTo>
                    <a:pt x="126" y="5446"/>
                    <a:pt x="231" y="5488"/>
                    <a:pt x="273" y="5509"/>
                  </a:cubicBezTo>
                  <a:cubicBezTo>
                    <a:pt x="305" y="5509"/>
                    <a:pt x="337" y="5498"/>
                    <a:pt x="365" y="5498"/>
                  </a:cubicBezTo>
                  <a:cubicBezTo>
                    <a:pt x="394" y="5498"/>
                    <a:pt x="421" y="5509"/>
                    <a:pt x="442" y="5551"/>
                  </a:cubicBezTo>
                  <a:cubicBezTo>
                    <a:pt x="294" y="5635"/>
                    <a:pt x="252" y="5803"/>
                    <a:pt x="147" y="5908"/>
                  </a:cubicBezTo>
                  <a:cubicBezTo>
                    <a:pt x="189" y="6140"/>
                    <a:pt x="379" y="6308"/>
                    <a:pt x="315" y="6581"/>
                  </a:cubicBezTo>
                  <a:lnTo>
                    <a:pt x="210" y="6707"/>
                  </a:lnTo>
                  <a:cubicBezTo>
                    <a:pt x="210" y="6770"/>
                    <a:pt x="189" y="6812"/>
                    <a:pt x="231" y="6854"/>
                  </a:cubicBezTo>
                  <a:lnTo>
                    <a:pt x="294" y="6854"/>
                  </a:lnTo>
                  <a:cubicBezTo>
                    <a:pt x="358" y="6812"/>
                    <a:pt x="315" y="6728"/>
                    <a:pt x="358" y="6665"/>
                  </a:cubicBezTo>
                  <a:lnTo>
                    <a:pt x="505" y="6812"/>
                  </a:lnTo>
                  <a:lnTo>
                    <a:pt x="463" y="6875"/>
                  </a:lnTo>
                  <a:cubicBezTo>
                    <a:pt x="484" y="6917"/>
                    <a:pt x="526" y="6980"/>
                    <a:pt x="568" y="7002"/>
                  </a:cubicBezTo>
                  <a:lnTo>
                    <a:pt x="273" y="7212"/>
                  </a:lnTo>
                  <a:cubicBezTo>
                    <a:pt x="231" y="7401"/>
                    <a:pt x="400" y="7422"/>
                    <a:pt x="505" y="7506"/>
                  </a:cubicBezTo>
                  <a:cubicBezTo>
                    <a:pt x="547" y="7590"/>
                    <a:pt x="589" y="7674"/>
                    <a:pt x="610" y="7758"/>
                  </a:cubicBezTo>
                  <a:cubicBezTo>
                    <a:pt x="547" y="7885"/>
                    <a:pt x="547" y="8032"/>
                    <a:pt x="610" y="8158"/>
                  </a:cubicBezTo>
                  <a:lnTo>
                    <a:pt x="463" y="8242"/>
                  </a:lnTo>
                  <a:lnTo>
                    <a:pt x="463" y="8368"/>
                  </a:lnTo>
                  <a:cubicBezTo>
                    <a:pt x="631" y="8473"/>
                    <a:pt x="841" y="8494"/>
                    <a:pt x="988" y="8641"/>
                  </a:cubicBezTo>
                  <a:lnTo>
                    <a:pt x="1093" y="8536"/>
                  </a:lnTo>
                  <a:cubicBezTo>
                    <a:pt x="1135" y="8620"/>
                    <a:pt x="1220" y="8683"/>
                    <a:pt x="1325" y="8704"/>
                  </a:cubicBezTo>
                  <a:cubicBezTo>
                    <a:pt x="1409" y="8662"/>
                    <a:pt x="1325" y="8557"/>
                    <a:pt x="1451" y="8515"/>
                  </a:cubicBezTo>
                  <a:cubicBezTo>
                    <a:pt x="1640" y="8620"/>
                    <a:pt x="1619" y="8831"/>
                    <a:pt x="1619" y="9020"/>
                  </a:cubicBezTo>
                  <a:cubicBezTo>
                    <a:pt x="1640" y="9020"/>
                    <a:pt x="1703" y="9062"/>
                    <a:pt x="1661" y="9062"/>
                  </a:cubicBezTo>
                  <a:cubicBezTo>
                    <a:pt x="1619" y="9062"/>
                    <a:pt x="1619" y="9041"/>
                    <a:pt x="1619" y="9020"/>
                  </a:cubicBezTo>
                  <a:cubicBezTo>
                    <a:pt x="1556" y="8999"/>
                    <a:pt x="1577" y="8936"/>
                    <a:pt x="1535" y="8894"/>
                  </a:cubicBezTo>
                  <a:cubicBezTo>
                    <a:pt x="1472" y="8957"/>
                    <a:pt x="1388" y="8999"/>
                    <a:pt x="1367" y="9083"/>
                  </a:cubicBezTo>
                  <a:cubicBezTo>
                    <a:pt x="1367" y="9125"/>
                    <a:pt x="1409" y="9167"/>
                    <a:pt x="1409" y="9209"/>
                  </a:cubicBezTo>
                  <a:cubicBezTo>
                    <a:pt x="1388" y="9335"/>
                    <a:pt x="1577" y="9293"/>
                    <a:pt x="1556" y="9398"/>
                  </a:cubicBezTo>
                  <a:cubicBezTo>
                    <a:pt x="1535" y="9503"/>
                    <a:pt x="1619" y="9566"/>
                    <a:pt x="1619" y="9672"/>
                  </a:cubicBezTo>
                  <a:cubicBezTo>
                    <a:pt x="1619" y="9756"/>
                    <a:pt x="1682" y="9819"/>
                    <a:pt x="1766" y="9819"/>
                  </a:cubicBezTo>
                  <a:lnTo>
                    <a:pt x="1871" y="9735"/>
                  </a:lnTo>
                  <a:cubicBezTo>
                    <a:pt x="1829" y="9609"/>
                    <a:pt x="1808" y="9503"/>
                    <a:pt x="1745" y="9335"/>
                  </a:cubicBezTo>
                  <a:lnTo>
                    <a:pt x="1745" y="9335"/>
                  </a:lnTo>
                  <a:cubicBezTo>
                    <a:pt x="2018" y="9545"/>
                    <a:pt x="2103" y="9840"/>
                    <a:pt x="2355" y="9966"/>
                  </a:cubicBezTo>
                  <a:lnTo>
                    <a:pt x="2313" y="10050"/>
                  </a:lnTo>
                  <a:cubicBezTo>
                    <a:pt x="2418" y="10155"/>
                    <a:pt x="2523" y="10302"/>
                    <a:pt x="2607" y="10428"/>
                  </a:cubicBezTo>
                  <a:cubicBezTo>
                    <a:pt x="2586" y="10492"/>
                    <a:pt x="2565" y="10534"/>
                    <a:pt x="2544" y="10555"/>
                  </a:cubicBezTo>
                  <a:cubicBezTo>
                    <a:pt x="2649" y="10555"/>
                    <a:pt x="2691" y="10618"/>
                    <a:pt x="2733" y="10723"/>
                  </a:cubicBezTo>
                  <a:cubicBezTo>
                    <a:pt x="2838" y="11038"/>
                    <a:pt x="3028" y="11312"/>
                    <a:pt x="3280" y="11501"/>
                  </a:cubicBezTo>
                  <a:cubicBezTo>
                    <a:pt x="3364" y="11564"/>
                    <a:pt x="3448" y="11648"/>
                    <a:pt x="3490" y="11753"/>
                  </a:cubicBezTo>
                  <a:cubicBezTo>
                    <a:pt x="3553" y="11879"/>
                    <a:pt x="3700" y="11984"/>
                    <a:pt x="3848" y="11984"/>
                  </a:cubicBezTo>
                  <a:cubicBezTo>
                    <a:pt x="3890" y="11984"/>
                    <a:pt x="3911" y="12005"/>
                    <a:pt x="3911" y="12047"/>
                  </a:cubicBezTo>
                  <a:lnTo>
                    <a:pt x="3974" y="12047"/>
                  </a:lnTo>
                  <a:cubicBezTo>
                    <a:pt x="4079" y="11921"/>
                    <a:pt x="4037" y="11774"/>
                    <a:pt x="4037" y="11648"/>
                  </a:cubicBezTo>
                  <a:cubicBezTo>
                    <a:pt x="3995" y="11585"/>
                    <a:pt x="3932" y="11564"/>
                    <a:pt x="3932" y="11501"/>
                  </a:cubicBezTo>
                  <a:cubicBezTo>
                    <a:pt x="3974" y="11480"/>
                    <a:pt x="3995" y="11438"/>
                    <a:pt x="4058" y="11438"/>
                  </a:cubicBezTo>
                  <a:cubicBezTo>
                    <a:pt x="4074" y="11438"/>
                    <a:pt x="4089" y="11473"/>
                    <a:pt x="4114" y="11473"/>
                  </a:cubicBezTo>
                  <a:cubicBezTo>
                    <a:pt x="4122" y="11473"/>
                    <a:pt x="4131" y="11469"/>
                    <a:pt x="4142" y="11459"/>
                  </a:cubicBezTo>
                  <a:lnTo>
                    <a:pt x="4184" y="11375"/>
                  </a:lnTo>
                  <a:lnTo>
                    <a:pt x="4268" y="11438"/>
                  </a:lnTo>
                  <a:lnTo>
                    <a:pt x="4457" y="11480"/>
                  </a:lnTo>
                  <a:cubicBezTo>
                    <a:pt x="4457" y="11333"/>
                    <a:pt x="4352" y="11248"/>
                    <a:pt x="4310" y="11122"/>
                  </a:cubicBezTo>
                  <a:lnTo>
                    <a:pt x="4142" y="11122"/>
                  </a:lnTo>
                  <a:cubicBezTo>
                    <a:pt x="4142" y="11143"/>
                    <a:pt x="4121" y="11185"/>
                    <a:pt x="4079" y="11185"/>
                  </a:cubicBezTo>
                  <a:cubicBezTo>
                    <a:pt x="4079" y="11227"/>
                    <a:pt x="4100" y="11312"/>
                    <a:pt x="4058" y="11354"/>
                  </a:cubicBezTo>
                  <a:lnTo>
                    <a:pt x="3869" y="11354"/>
                  </a:lnTo>
                  <a:cubicBezTo>
                    <a:pt x="3700" y="11248"/>
                    <a:pt x="3679" y="11080"/>
                    <a:pt x="3637" y="10891"/>
                  </a:cubicBezTo>
                  <a:cubicBezTo>
                    <a:pt x="3448" y="10681"/>
                    <a:pt x="3217" y="10471"/>
                    <a:pt x="3259" y="10155"/>
                  </a:cubicBezTo>
                  <a:cubicBezTo>
                    <a:pt x="3154" y="10134"/>
                    <a:pt x="3196" y="10029"/>
                    <a:pt x="3154" y="10008"/>
                  </a:cubicBezTo>
                  <a:cubicBezTo>
                    <a:pt x="2944" y="9777"/>
                    <a:pt x="2965" y="9440"/>
                    <a:pt x="2775" y="9209"/>
                  </a:cubicBezTo>
                  <a:cubicBezTo>
                    <a:pt x="2796" y="8894"/>
                    <a:pt x="2502" y="8704"/>
                    <a:pt x="2481" y="8410"/>
                  </a:cubicBezTo>
                  <a:cubicBezTo>
                    <a:pt x="2481" y="8368"/>
                    <a:pt x="2418" y="8326"/>
                    <a:pt x="2376" y="8284"/>
                  </a:cubicBezTo>
                  <a:cubicBezTo>
                    <a:pt x="2460" y="8116"/>
                    <a:pt x="2355" y="7969"/>
                    <a:pt x="2334" y="7821"/>
                  </a:cubicBezTo>
                  <a:cubicBezTo>
                    <a:pt x="2313" y="7653"/>
                    <a:pt x="2229" y="7506"/>
                    <a:pt x="2208" y="7359"/>
                  </a:cubicBezTo>
                  <a:cubicBezTo>
                    <a:pt x="2166" y="7212"/>
                    <a:pt x="2208" y="7023"/>
                    <a:pt x="2039" y="6959"/>
                  </a:cubicBezTo>
                  <a:lnTo>
                    <a:pt x="2039" y="6434"/>
                  </a:lnTo>
                  <a:cubicBezTo>
                    <a:pt x="2103" y="6497"/>
                    <a:pt x="2103" y="6602"/>
                    <a:pt x="2208" y="6602"/>
                  </a:cubicBezTo>
                  <a:cubicBezTo>
                    <a:pt x="2229" y="6518"/>
                    <a:pt x="2166" y="6455"/>
                    <a:pt x="2208" y="6392"/>
                  </a:cubicBezTo>
                  <a:cubicBezTo>
                    <a:pt x="2145" y="6371"/>
                    <a:pt x="2082" y="6329"/>
                    <a:pt x="2039" y="6245"/>
                  </a:cubicBezTo>
                  <a:cubicBezTo>
                    <a:pt x="2082" y="6203"/>
                    <a:pt x="1997" y="6118"/>
                    <a:pt x="2103" y="6055"/>
                  </a:cubicBezTo>
                  <a:cubicBezTo>
                    <a:pt x="2166" y="6140"/>
                    <a:pt x="2250" y="6245"/>
                    <a:pt x="2397" y="6245"/>
                  </a:cubicBezTo>
                  <a:cubicBezTo>
                    <a:pt x="2376" y="6140"/>
                    <a:pt x="2313" y="6034"/>
                    <a:pt x="2229" y="5971"/>
                  </a:cubicBezTo>
                  <a:cubicBezTo>
                    <a:pt x="2292" y="5908"/>
                    <a:pt x="2334" y="5824"/>
                    <a:pt x="2460" y="5824"/>
                  </a:cubicBezTo>
                  <a:cubicBezTo>
                    <a:pt x="2439" y="6055"/>
                    <a:pt x="2649" y="6266"/>
                    <a:pt x="2586" y="6518"/>
                  </a:cubicBezTo>
                  <a:cubicBezTo>
                    <a:pt x="2544" y="6581"/>
                    <a:pt x="2481" y="6602"/>
                    <a:pt x="2481" y="6686"/>
                  </a:cubicBezTo>
                  <a:lnTo>
                    <a:pt x="2691" y="6686"/>
                  </a:lnTo>
                  <a:cubicBezTo>
                    <a:pt x="2733" y="6560"/>
                    <a:pt x="2901" y="6581"/>
                    <a:pt x="2944" y="6455"/>
                  </a:cubicBezTo>
                  <a:cubicBezTo>
                    <a:pt x="2923" y="6392"/>
                    <a:pt x="2817" y="6371"/>
                    <a:pt x="2859" y="6266"/>
                  </a:cubicBezTo>
                  <a:lnTo>
                    <a:pt x="2944" y="6224"/>
                  </a:lnTo>
                  <a:lnTo>
                    <a:pt x="2418" y="5425"/>
                  </a:lnTo>
                  <a:lnTo>
                    <a:pt x="2250" y="5425"/>
                  </a:lnTo>
                  <a:lnTo>
                    <a:pt x="2124" y="5551"/>
                  </a:lnTo>
                  <a:lnTo>
                    <a:pt x="2082" y="5509"/>
                  </a:lnTo>
                  <a:lnTo>
                    <a:pt x="2208" y="5278"/>
                  </a:lnTo>
                  <a:cubicBezTo>
                    <a:pt x="2187" y="5235"/>
                    <a:pt x="2145" y="5214"/>
                    <a:pt x="2187" y="5130"/>
                  </a:cubicBezTo>
                  <a:lnTo>
                    <a:pt x="2376" y="5130"/>
                  </a:lnTo>
                  <a:lnTo>
                    <a:pt x="2481" y="4920"/>
                  </a:lnTo>
                  <a:cubicBezTo>
                    <a:pt x="2481" y="4878"/>
                    <a:pt x="2397" y="4878"/>
                    <a:pt x="2439" y="4836"/>
                  </a:cubicBezTo>
                  <a:lnTo>
                    <a:pt x="2523" y="4836"/>
                  </a:lnTo>
                  <a:cubicBezTo>
                    <a:pt x="2523" y="4773"/>
                    <a:pt x="2565" y="4710"/>
                    <a:pt x="2481" y="4710"/>
                  </a:cubicBezTo>
                  <a:cubicBezTo>
                    <a:pt x="2418" y="4689"/>
                    <a:pt x="2418" y="4626"/>
                    <a:pt x="2418" y="4584"/>
                  </a:cubicBezTo>
                  <a:lnTo>
                    <a:pt x="2418" y="4584"/>
                  </a:lnTo>
                  <a:cubicBezTo>
                    <a:pt x="2642" y="4586"/>
                    <a:pt x="2866" y="4629"/>
                    <a:pt x="3091" y="4731"/>
                  </a:cubicBezTo>
                  <a:lnTo>
                    <a:pt x="3091" y="5067"/>
                  </a:lnTo>
                  <a:cubicBezTo>
                    <a:pt x="3175" y="5214"/>
                    <a:pt x="3322" y="5088"/>
                    <a:pt x="3427" y="5214"/>
                  </a:cubicBezTo>
                  <a:cubicBezTo>
                    <a:pt x="3574" y="5572"/>
                    <a:pt x="3763" y="5908"/>
                    <a:pt x="3995" y="6224"/>
                  </a:cubicBezTo>
                  <a:cubicBezTo>
                    <a:pt x="3984" y="6245"/>
                    <a:pt x="3963" y="6245"/>
                    <a:pt x="3945" y="6245"/>
                  </a:cubicBezTo>
                  <a:cubicBezTo>
                    <a:pt x="3926" y="6245"/>
                    <a:pt x="3911" y="6245"/>
                    <a:pt x="3911" y="6266"/>
                  </a:cubicBezTo>
                  <a:cubicBezTo>
                    <a:pt x="3995" y="6581"/>
                    <a:pt x="4184" y="6875"/>
                    <a:pt x="4436" y="7107"/>
                  </a:cubicBezTo>
                  <a:lnTo>
                    <a:pt x="4541" y="7002"/>
                  </a:lnTo>
                  <a:cubicBezTo>
                    <a:pt x="4604" y="7065"/>
                    <a:pt x="4562" y="7149"/>
                    <a:pt x="4647" y="7212"/>
                  </a:cubicBezTo>
                  <a:cubicBezTo>
                    <a:pt x="4678" y="7243"/>
                    <a:pt x="4715" y="7243"/>
                    <a:pt x="4752" y="7243"/>
                  </a:cubicBezTo>
                  <a:cubicBezTo>
                    <a:pt x="4788" y="7243"/>
                    <a:pt x="4825" y="7243"/>
                    <a:pt x="4857" y="7275"/>
                  </a:cubicBezTo>
                  <a:cubicBezTo>
                    <a:pt x="5004" y="7338"/>
                    <a:pt x="5025" y="7527"/>
                    <a:pt x="5172" y="7590"/>
                  </a:cubicBezTo>
                  <a:cubicBezTo>
                    <a:pt x="5201" y="7576"/>
                    <a:pt x="5230" y="7542"/>
                    <a:pt x="5258" y="7542"/>
                  </a:cubicBezTo>
                  <a:cubicBezTo>
                    <a:pt x="5272" y="7542"/>
                    <a:pt x="5285" y="7549"/>
                    <a:pt x="5298" y="7569"/>
                  </a:cubicBezTo>
                  <a:lnTo>
                    <a:pt x="5277" y="7632"/>
                  </a:lnTo>
                  <a:cubicBezTo>
                    <a:pt x="5298" y="7674"/>
                    <a:pt x="5319" y="7737"/>
                    <a:pt x="5382" y="7737"/>
                  </a:cubicBezTo>
                  <a:cubicBezTo>
                    <a:pt x="5382" y="7732"/>
                    <a:pt x="5383" y="7726"/>
                    <a:pt x="5384" y="7721"/>
                  </a:cubicBezTo>
                  <a:lnTo>
                    <a:pt x="5384" y="7721"/>
                  </a:lnTo>
                  <a:cubicBezTo>
                    <a:pt x="5427" y="7821"/>
                    <a:pt x="5510" y="7822"/>
                    <a:pt x="5593" y="7864"/>
                  </a:cubicBezTo>
                  <a:cubicBezTo>
                    <a:pt x="5614" y="7842"/>
                    <a:pt x="5635" y="7821"/>
                    <a:pt x="5677" y="7800"/>
                  </a:cubicBezTo>
                  <a:cubicBezTo>
                    <a:pt x="5677" y="7800"/>
                    <a:pt x="5677" y="7821"/>
                    <a:pt x="5677" y="7821"/>
                  </a:cubicBezTo>
                  <a:cubicBezTo>
                    <a:pt x="5656" y="7990"/>
                    <a:pt x="5530" y="8137"/>
                    <a:pt x="5593" y="8347"/>
                  </a:cubicBezTo>
                  <a:cubicBezTo>
                    <a:pt x="5698" y="8431"/>
                    <a:pt x="5866" y="8431"/>
                    <a:pt x="5992" y="8536"/>
                  </a:cubicBezTo>
                  <a:cubicBezTo>
                    <a:pt x="5992" y="8452"/>
                    <a:pt x="6118" y="8515"/>
                    <a:pt x="6118" y="8410"/>
                  </a:cubicBezTo>
                  <a:cubicBezTo>
                    <a:pt x="6097" y="8410"/>
                    <a:pt x="6034" y="8368"/>
                    <a:pt x="6076" y="8368"/>
                  </a:cubicBezTo>
                  <a:cubicBezTo>
                    <a:pt x="6084" y="8364"/>
                    <a:pt x="6091" y="8362"/>
                    <a:pt x="6096" y="8362"/>
                  </a:cubicBezTo>
                  <a:cubicBezTo>
                    <a:pt x="6118" y="8362"/>
                    <a:pt x="6118" y="8393"/>
                    <a:pt x="6118" y="8410"/>
                  </a:cubicBezTo>
                  <a:lnTo>
                    <a:pt x="6223" y="8410"/>
                  </a:lnTo>
                  <a:cubicBezTo>
                    <a:pt x="6265" y="8494"/>
                    <a:pt x="6286" y="8578"/>
                    <a:pt x="6349" y="8641"/>
                  </a:cubicBezTo>
                  <a:cubicBezTo>
                    <a:pt x="6355" y="8644"/>
                    <a:pt x="6361" y="8646"/>
                    <a:pt x="6367" y="8646"/>
                  </a:cubicBezTo>
                  <a:cubicBezTo>
                    <a:pt x="6404" y="8646"/>
                    <a:pt x="6440" y="8599"/>
                    <a:pt x="6476" y="8599"/>
                  </a:cubicBezTo>
                  <a:lnTo>
                    <a:pt x="6854" y="9125"/>
                  </a:lnTo>
                  <a:cubicBezTo>
                    <a:pt x="6955" y="9125"/>
                    <a:pt x="7042" y="9071"/>
                    <a:pt x="7160" y="9071"/>
                  </a:cubicBezTo>
                  <a:cubicBezTo>
                    <a:pt x="7189" y="9071"/>
                    <a:pt x="7220" y="9075"/>
                    <a:pt x="7254" y="9083"/>
                  </a:cubicBezTo>
                  <a:cubicBezTo>
                    <a:pt x="7211" y="8957"/>
                    <a:pt x="7254" y="8831"/>
                    <a:pt x="7338" y="8747"/>
                  </a:cubicBezTo>
                  <a:cubicBezTo>
                    <a:pt x="7359" y="8726"/>
                    <a:pt x="7338" y="8641"/>
                    <a:pt x="7338" y="8578"/>
                  </a:cubicBezTo>
                  <a:lnTo>
                    <a:pt x="7127" y="8473"/>
                  </a:lnTo>
                  <a:cubicBezTo>
                    <a:pt x="7106" y="8389"/>
                    <a:pt x="7211" y="8347"/>
                    <a:pt x="7169" y="8284"/>
                  </a:cubicBezTo>
                  <a:lnTo>
                    <a:pt x="7064" y="8242"/>
                  </a:lnTo>
                  <a:cubicBezTo>
                    <a:pt x="7085" y="8179"/>
                    <a:pt x="7190" y="8116"/>
                    <a:pt x="7043" y="8074"/>
                  </a:cubicBezTo>
                  <a:cubicBezTo>
                    <a:pt x="7043" y="8090"/>
                    <a:pt x="7031" y="8130"/>
                    <a:pt x="7016" y="8130"/>
                  </a:cubicBezTo>
                  <a:cubicBezTo>
                    <a:pt x="7011" y="8130"/>
                    <a:pt x="7006" y="8126"/>
                    <a:pt x="7001" y="8116"/>
                  </a:cubicBezTo>
                  <a:cubicBezTo>
                    <a:pt x="7001" y="8074"/>
                    <a:pt x="7022" y="8074"/>
                    <a:pt x="7043" y="8074"/>
                  </a:cubicBezTo>
                  <a:cubicBezTo>
                    <a:pt x="7064" y="7990"/>
                    <a:pt x="7043" y="7906"/>
                    <a:pt x="6980" y="7842"/>
                  </a:cubicBezTo>
                  <a:cubicBezTo>
                    <a:pt x="6896" y="7779"/>
                    <a:pt x="6854" y="7653"/>
                    <a:pt x="6875" y="7527"/>
                  </a:cubicBezTo>
                  <a:lnTo>
                    <a:pt x="6875" y="7527"/>
                  </a:lnTo>
                  <a:cubicBezTo>
                    <a:pt x="7043" y="7653"/>
                    <a:pt x="7169" y="7842"/>
                    <a:pt x="7233" y="8053"/>
                  </a:cubicBezTo>
                  <a:cubicBezTo>
                    <a:pt x="7338" y="8221"/>
                    <a:pt x="7401" y="8431"/>
                    <a:pt x="7422" y="8620"/>
                  </a:cubicBezTo>
                  <a:cubicBezTo>
                    <a:pt x="7569" y="8641"/>
                    <a:pt x="7611" y="8768"/>
                    <a:pt x="7716" y="8810"/>
                  </a:cubicBezTo>
                  <a:cubicBezTo>
                    <a:pt x="7758" y="8747"/>
                    <a:pt x="7737" y="8662"/>
                    <a:pt x="7737" y="8578"/>
                  </a:cubicBezTo>
                  <a:cubicBezTo>
                    <a:pt x="7653" y="8557"/>
                    <a:pt x="7674" y="8515"/>
                    <a:pt x="7674" y="8473"/>
                  </a:cubicBezTo>
                  <a:cubicBezTo>
                    <a:pt x="7737" y="8242"/>
                    <a:pt x="7758" y="8032"/>
                    <a:pt x="7779" y="7800"/>
                  </a:cubicBezTo>
                  <a:lnTo>
                    <a:pt x="7674" y="7758"/>
                  </a:lnTo>
                  <a:lnTo>
                    <a:pt x="7674" y="7653"/>
                  </a:lnTo>
                  <a:lnTo>
                    <a:pt x="7548" y="7653"/>
                  </a:lnTo>
                  <a:cubicBezTo>
                    <a:pt x="7464" y="7590"/>
                    <a:pt x="7506" y="7527"/>
                    <a:pt x="7485" y="7464"/>
                  </a:cubicBezTo>
                  <a:cubicBezTo>
                    <a:pt x="7422" y="7422"/>
                    <a:pt x="7422" y="7401"/>
                    <a:pt x="7485" y="7359"/>
                  </a:cubicBezTo>
                  <a:cubicBezTo>
                    <a:pt x="7506" y="7233"/>
                    <a:pt x="7653" y="7338"/>
                    <a:pt x="7674" y="7233"/>
                  </a:cubicBezTo>
                  <a:cubicBezTo>
                    <a:pt x="7695" y="7191"/>
                    <a:pt x="7674" y="7170"/>
                    <a:pt x="7611" y="7170"/>
                  </a:cubicBezTo>
                  <a:cubicBezTo>
                    <a:pt x="7611" y="7186"/>
                    <a:pt x="7599" y="7226"/>
                    <a:pt x="7584" y="7226"/>
                  </a:cubicBezTo>
                  <a:cubicBezTo>
                    <a:pt x="7579" y="7226"/>
                    <a:pt x="7574" y="7222"/>
                    <a:pt x="7569" y="7212"/>
                  </a:cubicBezTo>
                  <a:cubicBezTo>
                    <a:pt x="7569" y="7170"/>
                    <a:pt x="7590" y="7170"/>
                    <a:pt x="7611" y="7170"/>
                  </a:cubicBezTo>
                  <a:cubicBezTo>
                    <a:pt x="7611" y="7086"/>
                    <a:pt x="7548" y="7065"/>
                    <a:pt x="7464" y="7044"/>
                  </a:cubicBezTo>
                  <a:cubicBezTo>
                    <a:pt x="7296" y="6980"/>
                    <a:pt x="7148" y="6812"/>
                    <a:pt x="7148" y="6623"/>
                  </a:cubicBezTo>
                  <a:lnTo>
                    <a:pt x="7211" y="6560"/>
                  </a:lnTo>
                  <a:cubicBezTo>
                    <a:pt x="7317" y="6602"/>
                    <a:pt x="7296" y="6728"/>
                    <a:pt x="7401" y="6791"/>
                  </a:cubicBezTo>
                  <a:lnTo>
                    <a:pt x="7548" y="6812"/>
                  </a:lnTo>
                  <a:lnTo>
                    <a:pt x="7548" y="6917"/>
                  </a:lnTo>
                  <a:cubicBezTo>
                    <a:pt x="7554" y="6916"/>
                    <a:pt x="7561" y="6915"/>
                    <a:pt x="7568" y="6915"/>
                  </a:cubicBezTo>
                  <a:cubicBezTo>
                    <a:pt x="7633" y="6915"/>
                    <a:pt x="7696" y="6989"/>
                    <a:pt x="7737" y="6989"/>
                  </a:cubicBezTo>
                  <a:cubicBezTo>
                    <a:pt x="7745" y="6989"/>
                    <a:pt x="7752" y="6987"/>
                    <a:pt x="7758" y="6980"/>
                  </a:cubicBezTo>
                  <a:cubicBezTo>
                    <a:pt x="7815" y="6924"/>
                    <a:pt x="7821" y="6798"/>
                    <a:pt x="7837" y="6759"/>
                  </a:cubicBezTo>
                  <a:lnTo>
                    <a:pt x="7837" y="6759"/>
                  </a:lnTo>
                  <a:cubicBezTo>
                    <a:pt x="7848" y="6765"/>
                    <a:pt x="7855" y="6768"/>
                    <a:pt x="7859" y="6768"/>
                  </a:cubicBezTo>
                  <a:cubicBezTo>
                    <a:pt x="7870" y="6768"/>
                    <a:pt x="7856" y="6749"/>
                    <a:pt x="7842" y="6749"/>
                  </a:cubicBezTo>
                  <a:cubicBezTo>
                    <a:pt x="7840" y="6751"/>
                    <a:pt x="7838" y="6755"/>
                    <a:pt x="7837" y="6759"/>
                  </a:cubicBezTo>
                  <a:lnTo>
                    <a:pt x="7837" y="6759"/>
                  </a:lnTo>
                  <a:cubicBezTo>
                    <a:pt x="7832" y="6756"/>
                    <a:pt x="7827" y="6753"/>
                    <a:pt x="7821" y="6749"/>
                  </a:cubicBezTo>
                  <a:cubicBezTo>
                    <a:pt x="7808" y="6736"/>
                    <a:pt x="7797" y="6731"/>
                    <a:pt x="7787" y="6731"/>
                  </a:cubicBezTo>
                  <a:cubicBezTo>
                    <a:pt x="7755" y="6731"/>
                    <a:pt x="7733" y="6779"/>
                    <a:pt x="7700" y="6779"/>
                  </a:cubicBezTo>
                  <a:cubicBezTo>
                    <a:pt x="7692" y="6779"/>
                    <a:pt x="7683" y="6776"/>
                    <a:pt x="7674" y="6770"/>
                  </a:cubicBezTo>
                  <a:lnTo>
                    <a:pt x="7674" y="6665"/>
                  </a:lnTo>
                  <a:cubicBezTo>
                    <a:pt x="7653" y="6665"/>
                    <a:pt x="7590" y="6644"/>
                    <a:pt x="7632" y="6623"/>
                  </a:cubicBezTo>
                  <a:cubicBezTo>
                    <a:pt x="7674" y="6623"/>
                    <a:pt x="7674" y="6644"/>
                    <a:pt x="7674" y="6665"/>
                  </a:cubicBezTo>
                  <a:cubicBezTo>
                    <a:pt x="7737" y="6665"/>
                    <a:pt x="7779" y="6623"/>
                    <a:pt x="7779" y="6560"/>
                  </a:cubicBezTo>
                  <a:cubicBezTo>
                    <a:pt x="7767" y="6547"/>
                    <a:pt x="7750" y="6544"/>
                    <a:pt x="7733" y="6544"/>
                  </a:cubicBezTo>
                  <a:cubicBezTo>
                    <a:pt x="7715" y="6544"/>
                    <a:pt x="7696" y="6548"/>
                    <a:pt x="7679" y="6548"/>
                  </a:cubicBezTo>
                  <a:cubicBezTo>
                    <a:pt x="7658" y="6548"/>
                    <a:pt x="7640" y="6542"/>
                    <a:pt x="7632" y="6518"/>
                  </a:cubicBezTo>
                  <a:lnTo>
                    <a:pt x="7737" y="6455"/>
                  </a:lnTo>
                  <a:cubicBezTo>
                    <a:pt x="7737" y="6413"/>
                    <a:pt x="7758" y="6350"/>
                    <a:pt x="7716" y="6308"/>
                  </a:cubicBezTo>
                  <a:cubicBezTo>
                    <a:pt x="7696" y="6297"/>
                    <a:pt x="7676" y="6293"/>
                    <a:pt x="7657" y="6293"/>
                  </a:cubicBezTo>
                  <a:cubicBezTo>
                    <a:pt x="7581" y="6293"/>
                    <a:pt x="7518" y="6364"/>
                    <a:pt x="7451" y="6364"/>
                  </a:cubicBezTo>
                  <a:cubicBezTo>
                    <a:pt x="7434" y="6364"/>
                    <a:pt x="7418" y="6360"/>
                    <a:pt x="7401" y="6350"/>
                  </a:cubicBezTo>
                  <a:cubicBezTo>
                    <a:pt x="7359" y="6224"/>
                    <a:pt x="7233" y="6182"/>
                    <a:pt x="7148" y="6034"/>
                  </a:cubicBezTo>
                  <a:cubicBezTo>
                    <a:pt x="7127" y="6013"/>
                    <a:pt x="7254" y="5908"/>
                    <a:pt x="7106" y="5866"/>
                  </a:cubicBezTo>
                  <a:cubicBezTo>
                    <a:pt x="7106" y="5929"/>
                    <a:pt x="7085" y="5929"/>
                    <a:pt x="7022" y="5929"/>
                  </a:cubicBezTo>
                  <a:cubicBezTo>
                    <a:pt x="6980" y="5950"/>
                    <a:pt x="7022" y="6034"/>
                    <a:pt x="6959" y="6034"/>
                  </a:cubicBezTo>
                  <a:cubicBezTo>
                    <a:pt x="6854" y="5992"/>
                    <a:pt x="6875" y="5866"/>
                    <a:pt x="6791" y="5824"/>
                  </a:cubicBezTo>
                  <a:cubicBezTo>
                    <a:pt x="6774" y="5815"/>
                    <a:pt x="6760" y="5810"/>
                    <a:pt x="6747" y="5810"/>
                  </a:cubicBezTo>
                  <a:cubicBezTo>
                    <a:pt x="6728" y="5810"/>
                    <a:pt x="6710" y="5821"/>
                    <a:pt x="6686" y="5845"/>
                  </a:cubicBezTo>
                  <a:cubicBezTo>
                    <a:pt x="6686" y="5908"/>
                    <a:pt x="6770" y="5971"/>
                    <a:pt x="6707" y="6034"/>
                  </a:cubicBezTo>
                  <a:lnTo>
                    <a:pt x="6791" y="6076"/>
                  </a:lnTo>
                  <a:cubicBezTo>
                    <a:pt x="6770" y="6118"/>
                    <a:pt x="6749" y="6182"/>
                    <a:pt x="6686" y="6182"/>
                  </a:cubicBezTo>
                  <a:cubicBezTo>
                    <a:pt x="6434" y="6076"/>
                    <a:pt x="6307" y="5803"/>
                    <a:pt x="6413" y="5572"/>
                  </a:cubicBezTo>
                  <a:lnTo>
                    <a:pt x="6413" y="5572"/>
                  </a:lnTo>
                  <a:cubicBezTo>
                    <a:pt x="6487" y="5691"/>
                    <a:pt x="6540" y="5747"/>
                    <a:pt x="6603" y="5747"/>
                  </a:cubicBezTo>
                  <a:cubicBezTo>
                    <a:pt x="6628" y="5747"/>
                    <a:pt x="6655" y="5737"/>
                    <a:pt x="6686" y="5719"/>
                  </a:cubicBezTo>
                  <a:lnTo>
                    <a:pt x="6644" y="5656"/>
                  </a:lnTo>
                  <a:cubicBezTo>
                    <a:pt x="6707" y="5614"/>
                    <a:pt x="6686" y="5509"/>
                    <a:pt x="6728" y="5509"/>
                  </a:cubicBezTo>
                  <a:cubicBezTo>
                    <a:pt x="6759" y="5498"/>
                    <a:pt x="6786" y="5498"/>
                    <a:pt x="6807" y="5498"/>
                  </a:cubicBezTo>
                  <a:cubicBezTo>
                    <a:pt x="6828" y="5498"/>
                    <a:pt x="6844" y="5498"/>
                    <a:pt x="6854" y="5488"/>
                  </a:cubicBezTo>
                  <a:cubicBezTo>
                    <a:pt x="6917" y="5362"/>
                    <a:pt x="6812" y="5320"/>
                    <a:pt x="6812" y="5235"/>
                  </a:cubicBezTo>
                  <a:lnTo>
                    <a:pt x="6938" y="5004"/>
                  </a:lnTo>
                  <a:lnTo>
                    <a:pt x="6938" y="5004"/>
                  </a:lnTo>
                  <a:cubicBezTo>
                    <a:pt x="6924" y="5008"/>
                    <a:pt x="6910" y="5010"/>
                    <a:pt x="6897" y="5010"/>
                  </a:cubicBezTo>
                  <a:cubicBezTo>
                    <a:pt x="6834" y="5010"/>
                    <a:pt x="6787" y="4969"/>
                    <a:pt x="6770" y="4899"/>
                  </a:cubicBezTo>
                  <a:cubicBezTo>
                    <a:pt x="6833" y="4899"/>
                    <a:pt x="6896" y="4836"/>
                    <a:pt x="6917" y="4773"/>
                  </a:cubicBezTo>
                  <a:lnTo>
                    <a:pt x="6749" y="4584"/>
                  </a:lnTo>
                  <a:lnTo>
                    <a:pt x="6791" y="4479"/>
                  </a:lnTo>
                  <a:cubicBezTo>
                    <a:pt x="6770" y="4331"/>
                    <a:pt x="6539" y="4331"/>
                    <a:pt x="6497" y="4184"/>
                  </a:cubicBezTo>
                  <a:cubicBezTo>
                    <a:pt x="6476" y="4037"/>
                    <a:pt x="6307" y="3995"/>
                    <a:pt x="6244" y="3848"/>
                  </a:cubicBezTo>
                  <a:cubicBezTo>
                    <a:pt x="6202" y="3785"/>
                    <a:pt x="6202" y="3722"/>
                    <a:pt x="6181" y="3659"/>
                  </a:cubicBezTo>
                  <a:lnTo>
                    <a:pt x="6013" y="3554"/>
                  </a:lnTo>
                  <a:cubicBezTo>
                    <a:pt x="6013" y="3490"/>
                    <a:pt x="5992" y="3448"/>
                    <a:pt x="6055" y="3406"/>
                  </a:cubicBezTo>
                  <a:cubicBezTo>
                    <a:pt x="6065" y="3404"/>
                    <a:pt x="6074" y="3404"/>
                    <a:pt x="6084" y="3404"/>
                  </a:cubicBezTo>
                  <a:cubicBezTo>
                    <a:pt x="6159" y="3404"/>
                    <a:pt x="6224" y="3458"/>
                    <a:pt x="6298" y="3458"/>
                  </a:cubicBezTo>
                  <a:cubicBezTo>
                    <a:pt x="6314" y="3458"/>
                    <a:pt x="6332" y="3456"/>
                    <a:pt x="6349" y="3448"/>
                  </a:cubicBezTo>
                  <a:cubicBezTo>
                    <a:pt x="6392" y="3280"/>
                    <a:pt x="6518" y="3154"/>
                    <a:pt x="6560" y="2965"/>
                  </a:cubicBezTo>
                  <a:cubicBezTo>
                    <a:pt x="6581" y="2776"/>
                    <a:pt x="6707" y="2607"/>
                    <a:pt x="6665" y="2397"/>
                  </a:cubicBezTo>
                  <a:cubicBezTo>
                    <a:pt x="6833" y="2334"/>
                    <a:pt x="7001" y="2229"/>
                    <a:pt x="7148" y="2103"/>
                  </a:cubicBezTo>
                  <a:lnTo>
                    <a:pt x="7338" y="2481"/>
                  </a:lnTo>
                  <a:cubicBezTo>
                    <a:pt x="7422" y="2481"/>
                    <a:pt x="7506" y="2460"/>
                    <a:pt x="7590" y="2439"/>
                  </a:cubicBezTo>
                  <a:cubicBezTo>
                    <a:pt x="7633" y="2410"/>
                    <a:pt x="7696" y="2352"/>
                    <a:pt x="7765" y="2352"/>
                  </a:cubicBezTo>
                  <a:cubicBezTo>
                    <a:pt x="7797" y="2352"/>
                    <a:pt x="7830" y="2364"/>
                    <a:pt x="7863" y="2397"/>
                  </a:cubicBezTo>
                  <a:cubicBezTo>
                    <a:pt x="7842" y="2481"/>
                    <a:pt x="7737" y="2544"/>
                    <a:pt x="7821" y="2649"/>
                  </a:cubicBezTo>
                  <a:cubicBezTo>
                    <a:pt x="7905" y="2755"/>
                    <a:pt x="7821" y="2839"/>
                    <a:pt x="7800" y="2923"/>
                  </a:cubicBezTo>
                  <a:cubicBezTo>
                    <a:pt x="7926" y="3007"/>
                    <a:pt x="8010" y="3154"/>
                    <a:pt x="7989" y="3301"/>
                  </a:cubicBezTo>
                  <a:cubicBezTo>
                    <a:pt x="7989" y="3343"/>
                    <a:pt x="7926" y="3448"/>
                    <a:pt x="8052" y="3469"/>
                  </a:cubicBezTo>
                  <a:cubicBezTo>
                    <a:pt x="8052" y="3453"/>
                    <a:pt x="8077" y="3413"/>
                    <a:pt x="8088" y="3413"/>
                  </a:cubicBezTo>
                  <a:cubicBezTo>
                    <a:pt x="8092" y="3413"/>
                    <a:pt x="8094" y="3417"/>
                    <a:pt x="8094" y="3427"/>
                  </a:cubicBezTo>
                  <a:cubicBezTo>
                    <a:pt x="8094" y="3469"/>
                    <a:pt x="8073" y="3469"/>
                    <a:pt x="8052" y="3469"/>
                  </a:cubicBezTo>
                  <a:cubicBezTo>
                    <a:pt x="8073" y="3554"/>
                    <a:pt x="7989" y="3638"/>
                    <a:pt x="7989" y="3722"/>
                  </a:cubicBezTo>
                  <a:cubicBezTo>
                    <a:pt x="8032" y="3793"/>
                    <a:pt x="8075" y="3835"/>
                    <a:pt x="8131" y="3835"/>
                  </a:cubicBezTo>
                  <a:cubicBezTo>
                    <a:pt x="8158" y="3835"/>
                    <a:pt x="8187" y="3826"/>
                    <a:pt x="8221" y="3806"/>
                  </a:cubicBezTo>
                  <a:cubicBezTo>
                    <a:pt x="8263" y="3764"/>
                    <a:pt x="8221" y="3701"/>
                    <a:pt x="8242" y="3680"/>
                  </a:cubicBezTo>
                  <a:cubicBezTo>
                    <a:pt x="8271" y="3660"/>
                    <a:pt x="8300" y="3653"/>
                    <a:pt x="8327" y="3653"/>
                  </a:cubicBezTo>
                  <a:cubicBezTo>
                    <a:pt x="8395" y="3653"/>
                    <a:pt x="8458" y="3696"/>
                    <a:pt x="8519" y="3696"/>
                  </a:cubicBezTo>
                  <a:cubicBezTo>
                    <a:pt x="8539" y="3696"/>
                    <a:pt x="8558" y="3691"/>
                    <a:pt x="8578" y="3680"/>
                  </a:cubicBezTo>
                  <a:lnTo>
                    <a:pt x="8578" y="3680"/>
                  </a:lnTo>
                  <a:cubicBezTo>
                    <a:pt x="8641" y="3743"/>
                    <a:pt x="8536" y="3869"/>
                    <a:pt x="8641" y="3890"/>
                  </a:cubicBezTo>
                  <a:cubicBezTo>
                    <a:pt x="8672" y="3902"/>
                    <a:pt x="8704" y="3906"/>
                    <a:pt x="8735" y="3906"/>
                  </a:cubicBezTo>
                  <a:cubicBezTo>
                    <a:pt x="8769" y="3906"/>
                    <a:pt x="8803" y="3902"/>
                    <a:pt x="8839" y="3902"/>
                  </a:cubicBezTo>
                  <a:cubicBezTo>
                    <a:pt x="8883" y="3902"/>
                    <a:pt x="8929" y="3907"/>
                    <a:pt x="8978" y="3932"/>
                  </a:cubicBezTo>
                  <a:lnTo>
                    <a:pt x="8830" y="3995"/>
                  </a:lnTo>
                  <a:cubicBezTo>
                    <a:pt x="9104" y="4142"/>
                    <a:pt x="9356" y="4352"/>
                    <a:pt x="9566" y="4584"/>
                  </a:cubicBezTo>
                  <a:cubicBezTo>
                    <a:pt x="9692" y="4584"/>
                    <a:pt x="9629" y="4458"/>
                    <a:pt x="9713" y="4458"/>
                  </a:cubicBezTo>
                  <a:cubicBezTo>
                    <a:pt x="9713" y="4416"/>
                    <a:pt x="9734" y="4394"/>
                    <a:pt x="9776" y="4394"/>
                  </a:cubicBezTo>
                  <a:cubicBezTo>
                    <a:pt x="9818" y="4247"/>
                    <a:pt x="9692" y="4184"/>
                    <a:pt x="9650" y="4100"/>
                  </a:cubicBezTo>
                  <a:cubicBezTo>
                    <a:pt x="9671" y="3995"/>
                    <a:pt x="9755" y="4016"/>
                    <a:pt x="9797" y="3995"/>
                  </a:cubicBezTo>
                  <a:cubicBezTo>
                    <a:pt x="9840" y="3953"/>
                    <a:pt x="9818" y="3869"/>
                    <a:pt x="9882" y="3848"/>
                  </a:cubicBezTo>
                  <a:lnTo>
                    <a:pt x="9966" y="3974"/>
                  </a:lnTo>
                  <a:cubicBezTo>
                    <a:pt x="10050" y="3974"/>
                    <a:pt x="10008" y="4037"/>
                    <a:pt x="10050" y="4079"/>
                  </a:cubicBezTo>
                  <a:cubicBezTo>
                    <a:pt x="10081" y="4087"/>
                    <a:pt x="10114" y="4092"/>
                    <a:pt x="10148" y="4092"/>
                  </a:cubicBezTo>
                  <a:cubicBezTo>
                    <a:pt x="10208" y="4092"/>
                    <a:pt x="10270" y="4077"/>
                    <a:pt x="10323" y="4037"/>
                  </a:cubicBezTo>
                  <a:cubicBezTo>
                    <a:pt x="10428" y="4184"/>
                    <a:pt x="10554" y="4289"/>
                    <a:pt x="10638" y="4416"/>
                  </a:cubicBezTo>
                  <a:cubicBezTo>
                    <a:pt x="10744" y="4521"/>
                    <a:pt x="10933" y="4647"/>
                    <a:pt x="10996" y="4731"/>
                  </a:cubicBezTo>
                  <a:cubicBezTo>
                    <a:pt x="11049" y="4802"/>
                    <a:pt x="11132" y="4888"/>
                    <a:pt x="11220" y="4888"/>
                  </a:cubicBezTo>
                  <a:cubicBezTo>
                    <a:pt x="11236" y="4888"/>
                    <a:pt x="11253" y="4885"/>
                    <a:pt x="11269" y="4878"/>
                  </a:cubicBezTo>
                  <a:cubicBezTo>
                    <a:pt x="11290" y="4868"/>
                    <a:pt x="11309" y="4864"/>
                    <a:pt x="11326" y="4864"/>
                  </a:cubicBezTo>
                  <a:cubicBezTo>
                    <a:pt x="11377" y="4864"/>
                    <a:pt x="11416" y="4899"/>
                    <a:pt x="11479" y="4899"/>
                  </a:cubicBezTo>
                  <a:lnTo>
                    <a:pt x="11437" y="4983"/>
                  </a:lnTo>
                  <a:cubicBezTo>
                    <a:pt x="11479" y="5046"/>
                    <a:pt x="11521" y="5088"/>
                    <a:pt x="11585" y="5130"/>
                  </a:cubicBezTo>
                  <a:cubicBezTo>
                    <a:pt x="11669" y="5025"/>
                    <a:pt x="11542" y="4941"/>
                    <a:pt x="11585" y="4836"/>
                  </a:cubicBezTo>
                  <a:cubicBezTo>
                    <a:pt x="11606" y="4815"/>
                    <a:pt x="11521" y="4752"/>
                    <a:pt x="11500" y="4710"/>
                  </a:cubicBezTo>
                  <a:cubicBezTo>
                    <a:pt x="11479" y="4703"/>
                    <a:pt x="11458" y="4703"/>
                    <a:pt x="11440" y="4703"/>
                  </a:cubicBezTo>
                  <a:lnTo>
                    <a:pt x="11440" y="4703"/>
                  </a:lnTo>
                  <a:cubicBezTo>
                    <a:pt x="11402" y="4703"/>
                    <a:pt x="11374" y="4703"/>
                    <a:pt x="11374" y="4647"/>
                  </a:cubicBezTo>
                  <a:cubicBezTo>
                    <a:pt x="11290" y="4563"/>
                    <a:pt x="11311" y="4458"/>
                    <a:pt x="11269" y="4352"/>
                  </a:cubicBezTo>
                  <a:lnTo>
                    <a:pt x="11269" y="4352"/>
                  </a:lnTo>
                  <a:cubicBezTo>
                    <a:pt x="11374" y="4437"/>
                    <a:pt x="11479" y="4521"/>
                    <a:pt x="11564" y="4647"/>
                  </a:cubicBezTo>
                  <a:cubicBezTo>
                    <a:pt x="11620" y="4692"/>
                    <a:pt x="11688" y="4713"/>
                    <a:pt x="11759" y="4713"/>
                  </a:cubicBezTo>
                  <a:cubicBezTo>
                    <a:pt x="11820" y="4713"/>
                    <a:pt x="11883" y="4697"/>
                    <a:pt x="11942" y="4668"/>
                  </a:cubicBezTo>
                  <a:cubicBezTo>
                    <a:pt x="12047" y="4626"/>
                    <a:pt x="12131" y="4584"/>
                    <a:pt x="12110" y="4437"/>
                  </a:cubicBezTo>
                  <a:cubicBezTo>
                    <a:pt x="11984" y="4331"/>
                    <a:pt x="11879" y="4226"/>
                    <a:pt x="11774" y="4100"/>
                  </a:cubicBezTo>
                  <a:cubicBezTo>
                    <a:pt x="11745" y="4114"/>
                    <a:pt x="11716" y="4148"/>
                    <a:pt x="11681" y="4148"/>
                  </a:cubicBezTo>
                  <a:cubicBezTo>
                    <a:pt x="11664" y="4148"/>
                    <a:pt x="11647" y="4141"/>
                    <a:pt x="11627" y="4121"/>
                  </a:cubicBezTo>
                  <a:cubicBezTo>
                    <a:pt x="11606" y="4016"/>
                    <a:pt x="11648" y="3890"/>
                    <a:pt x="11564" y="3785"/>
                  </a:cubicBezTo>
                  <a:cubicBezTo>
                    <a:pt x="11521" y="3785"/>
                    <a:pt x="11500" y="3764"/>
                    <a:pt x="11500" y="3722"/>
                  </a:cubicBezTo>
                  <a:cubicBezTo>
                    <a:pt x="11374" y="3722"/>
                    <a:pt x="11269" y="3659"/>
                    <a:pt x="11227" y="3554"/>
                  </a:cubicBezTo>
                  <a:cubicBezTo>
                    <a:pt x="11197" y="3568"/>
                    <a:pt x="11168" y="3575"/>
                    <a:pt x="11140" y="3575"/>
                  </a:cubicBezTo>
                  <a:cubicBezTo>
                    <a:pt x="11089" y="3575"/>
                    <a:pt x="11044" y="3552"/>
                    <a:pt x="11017" y="3511"/>
                  </a:cubicBezTo>
                  <a:cubicBezTo>
                    <a:pt x="10954" y="3427"/>
                    <a:pt x="10933" y="3343"/>
                    <a:pt x="10933" y="3259"/>
                  </a:cubicBezTo>
                  <a:cubicBezTo>
                    <a:pt x="10765" y="3175"/>
                    <a:pt x="10638" y="3028"/>
                    <a:pt x="10575" y="2860"/>
                  </a:cubicBezTo>
                  <a:cubicBezTo>
                    <a:pt x="10470" y="2839"/>
                    <a:pt x="10470" y="2755"/>
                    <a:pt x="10428" y="2692"/>
                  </a:cubicBezTo>
                  <a:cubicBezTo>
                    <a:pt x="10411" y="2694"/>
                    <a:pt x="10395" y="2695"/>
                    <a:pt x="10379" y="2695"/>
                  </a:cubicBezTo>
                  <a:cubicBezTo>
                    <a:pt x="10144" y="2695"/>
                    <a:pt x="10058" y="2418"/>
                    <a:pt x="9861" y="2418"/>
                  </a:cubicBezTo>
                  <a:lnTo>
                    <a:pt x="9818" y="2271"/>
                  </a:lnTo>
                  <a:cubicBezTo>
                    <a:pt x="9797" y="2276"/>
                    <a:pt x="9776" y="2279"/>
                    <a:pt x="9756" y="2279"/>
                  </a:cubicBezTo>
                  <a:cubicBezTo>
                    <a:pt x="9694" y="2279"/>
                    <a:pt x="9635" y="2255"/>
                    <a:pt x="9587" y="2208"/>
                  </a:cubicBezTo>
                  <a:cubicBezTo>
                    <a:pt x="9482" y="2061"/>
                    <a:pt x="9314" y="2040"/>
                    <a:pt x="9167" y="1977"/>
                  </a:cubicBezTo>
                  <a:cubicBezTo>
                    <a:pt x="9104" y="1787"/>
                    <a:pt x="8914" y="1724"/>
                    <a:pt x="8809" y="1577"/>
                  </a:cubicBezTo>
                  <a:cubicBezTo>
                    <a:pt x="8777" y="1593"/>
                    <a:pt x="8745" y="1633"/>
                    <a:pt x="8714" y="1633"/>
                  </a:cubicBezTo>
                  <a:cubicBezTo>
                    <a:pt x="8703" y="1633"/>
                    <a:pt x="8693" y="1629"/>
                    <a:pt x="8683" y="1619"/>
                  </a:cubicBezTo>
                  <a:cubicBezTo>
                    <a:pt x="8662" y="1577"/>
                    <a:pt x="8599" y="1556"/>
                    <a:pt x="8599" y="1514"/>
                  </a:cubicBezTo>
                  <a:lnTo>
                    <a:pt x="8599" y="1472"/>
                  </a:lnTo>
                  <a:cubicBezTo>
                    <a:pt x="8494" y="1388"/>
                    <a:pt x="8452" y="1283"/>
                    <a:pt x="8305" y="1241"/>
                  </a:cubicBezTo>
                  <a:cubicBezTo>
                    <a:pt x="8158" y="1199"/>
                    <a:pt x="8137" y="1094"/>
                    <a:pt x="8052" y="1031"/>
                  </a:cubicBezTo>
                  <a:lnTo>
                    <a:pt x="8052" y="1031"/>
                  </a:lnTo>
                  <a:cubicBezTo>
                    <a:pt x="8101" y="1037"/>
                    <a:pt x="8136" y="1041"/>
                    <a:pt x="8163" y="1041"/>
                  </a:cubicBezTo>
                  <a:cubicBezTo>
                    <a:pt x="8231" y="1041"/>
                    <a:pt x="8257" y="1015"/>
                    <a:pt x="8347" y="925"/>
                  </a:cubicBezTo>
                  <a:cubicBezTo>
                    <a:pt x="8221" y="862"/>
                    <a:pt x="8137" y="757"/>
                    <a:pt x="8073" y="631"/>
                  </a:cubicBezTo>
                  <a:lnTo>
                    <a:pt x="8094" y="568"/>
                  </a:lnTo>
                  <a:cubicBezTo>
                    <a:pt x="8010" y="505"/>
                    <a:pt x="7905" y="484"/>
                    <a:pt x="7800" y="484"/>
                  </a:cubicBezTo>
                  <a:cubicBezTo>
                    <a:pt x="7800" y="442"/>
                    <a:pt x="7758" y="421"/>
                    <a:pt x="7716" y="421"/>
                  </a:cubicBezTo>
                  <a:cubicBezTo>
                    <a:pt x="7590" y="442"/>
                    <a:pt x="7464" y="463"/>
                    <a:pt x="7338" y="526"/>
                  </a:cubicBezTo>
                  <a:lnTo>
                    <a:pt x="7127" y="421"/>
                  </a:lnTo>
                  <a:cubicBezTo>
                    <a:pt x="7127" y="547"/>
                    <a:pt x="7043" y="589"/>
                    <a:pt x="6980" y="652"/>
                  </a:cubicBezTo>
                  <a:cubicBezTo>
                    <a:pt x="6833" y="631"/>
                    <a:pt x="6917" y="505"/>
                    <a:pt x="6833" y="442"/>
                  </a:cubicBezTo>
                  <a:cubicBezTo>
                    <a:pt x="6818" y="457"/>
                    <a:pt x="6803" y="472"/>
                    <a:pt x="6781" y="472"/>
                  </a:cubicBezTo>
                  <a:cubicBezTo>
                    <a:pt x="6772" y="472"/>
                    <a:pt x="6761" y="469"/>
                    <a:pt x="6749" y="463"/>
                  </a:cubicBezTo>
                  <a:cubicBezTo>
                    <a:pt x="6602" y="400"/>
                    <a:pt x="6455" y="358"/>
                    <a:pt x="6328" y="295"/>
                  </a:cubicBezTo>
                  <a:cubicBezTo>
                    <a:pt x="6286" y="295"/>
                    <a:pt x="6244" y="316"/>
                    <a:pt x="6265" y="337"/>
                  </a:cubicBezTo>
                  <a:cubicBezTo>
                    <a:pt x="6307" y="379"/>
                    <a:pt x="6413" y="358"/>
                    <a:pt x="6349" y="463"/>
                  </a:cubicBezTo>
                  <a:cubicBezTo>
                    <a:pt x="6286" y="505"/>
                    <a:pt x="6202" y="484"/>
                    <a:pt x="6160" y="526"/>
                  </a:cubicBezTo>
                  <a:cubicBezTo>
                    <a:pt x="6118" y="505"/>
                    <a:pt x="6160" y="442"/>
                    <a:pt x="6055" y="442"/>
                  </a:cubicBezTo>
                  <a:cubicBezTo>
                    <a:pt x="6055" y="442"/>
                    <a:pt x="6055" y="477"/>
                    <a:pt x="6037" y="477"/>
                  </a:cubicBezTo>
                  <a:cubicBezTo>
                    <a:pt x="6031" y="477"/>
                    <a:pt x="6024" y="473"/>
                    <a:pt x="6013" y="463"/>
                  </a:cubicBezTo>
                  <a:cubicBezTo>
                    <a:pt x="5992" y="337"/>
                    <a:pt x="6013" y="211"/>
                    <a:pt x="6055" y="106"/>
                  </a:cubicBezTo>
                  <a:cubicBezTo>
                    <a:pt x="6076" y="106"/>
                    <a:pt x="6034" y="84"/>
                    <a:pt x="6034" y="63"/>
                  </a:cubicBezTo>
                  <a:cubicBezTo>
                    <a:pt x="6023" y="61"/>
                    <a:pt x="6012" y="59"/>
                    <a:pt x="6003" y="59"/>
                  </a:cubicBezTo>
                  <a:cubicBezTo>
                    <a:pt x="5944" y="59"/>
                    <a:pt x="5923" y="111"/>
                    <a:pt x="5887" y="148"/>
                  </a:cubicBezTo>
                  <a:cubicBezTo>
                    <a:pt x="5908" y="190"/>
                    <a:pt x="5908" y="190"/>
                    <a:pt x="5866" y="232"/>
                  </a:cubicBezTo>
                  <a:cubicBezTo>
                    <a:pt x="5761" y="190"/>
                    <a:pt x="5887" y="63"/>
                    <a:pt x="578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6"/>
            <p:cNvSpPr/>
            <p:nvPr/>
          </p:nvSpPr>
          <p:spPr>
            <a:xfrm>
              <a:off x="822386" y="2917314"/>
              <a:ext cx="8467" cy="9551"/>
            </a:xfrm>
            <a:custGeom>
              <a:avLst/>
              <a:gdLst/>
              <a:ahLst/>
              <a:cxnLst/>
              <a:rect l="l" t="t" r="r" b="b"/>
              <a:pathLst>
                <a:path w="821" h="912" extrusionOk="0">
                  <a:moveTo>
                    <a:pt x="169" y="190"/>
                  </a:moveTo>
                  <a:cubicBezTo>
                    <a:pt x="169" y="205"/>
                    <a:pt x="179" y="220"/>
                    <a:pt x="170" y="220"/>
                  </a:cubicBezTo>
                  <a:cubicBezTo>
                    <a:pt x="167" y="220"/>
                    <a:pt x="160" y="217"/>
                    <a:pt x="148" y="211"/>
                  </a:cubicBezTo>
                  <a:cubicBezTo>
                    <a:pt x="127" y="211"/>
                    <a:pt x="148" y="190"/>
                    <a:pt x="148" y="190"/>
                  </a:cubicBezTo>
                  <a:cubicBezTo>
                    <a:pt x="148" y="190"/>
                    <a:pt x="169" y="211"/>
                    <a:pt x="169" y="211"/>
                  </a:cubicBezTo>
                  <a:lnTo>
                    <a:pt x="169" y="190"/>
                  </a:lnTo>
                  <a:close/>
                  <a:moveTo>
                    <a:pt x="473" y="668"/>
                  </a:moveTo>
                  <a:cubicBezTo>
                    <a:pt x="479" y="668"/>
                    <a:pt x="484" y="673"/>
                    <a:pt x="484" y="694"/>
                  </a:cubicBezTo>
                  <a:cubicBezTo>
                    <a:pt x="477" y="701"/>
                    <a:pt x="470" y="704"/>
                    <a:pt x="464" y="704"/>
                  </a:cubicBezTo>
                  <a:cubicBezTo>
                    <a:pt x="451" y="704"/>
                    <a:pt x="442" y="694"/>
                    <a:pt x="442" y="694"/>
                  </a:cubicBezTo>
                  <a:cubicBezTo>
                    <a:pt x="442" y="694"/>
                    <a:pt x="463" y="673"/>
                    <a:pt x="463" y="673"/>
                  </a:cubicBezTo>
                  <a:cubicBezTo>
                    <a:pt x="463" y="673"/>
                    <a:pt x="468" y="668"/>
                    <a:pt x="473" y="668"/>
                  </a:cubicBezTo>
                  <a:close/>
                  <a:moveTo>
                    <a:pt x="232" y="1"/>
                  </a:moveTo>
                  <a:cubicBezTo>
                    <a:pt x="105" y="106"/>
                    <a:pt x="21" y="232"/>
                    <a:pt x="0" y="400"/>
                  </a:cubicBezTo>
                  <a:cubicBezTo>
                    <a:pt x="148" y="484"/>
                    <a:pt x="148" y="652"/>
                    <a:pt x="253" y="779"/>
                  </a:cubicBezTo>
                  <a:cubicBezTo>
                    <a:pt x="421" y="779"/>
                    <a:pt x="556" y="911"/>
                    <a:pt x="717" y="911"/>
                  </a:cubicBezTo>
                  <a:cubicBezTo>
                    <a:pt x="737" y="911"/>
                    <a:pt x="757" y="909"/>
                    <a:pt x="778" y="905"/>
                  </a:cubicBezTo>
                  <a:cubicBezTo>
                    <a:pt x="820" y="800"/>
                    <a:pt x="715" y="779"/>
                    <a:pt x="736" y="694"/>
                  </a:cubicBezTo>
                  <a:cubicBezTo>
                    <a:pt x="736" y="610"/>
                    <a:pt x="736" y="526"/>
                    <a:pt x="736" y="442"/>
                  </a:cubicBezTo>
                  <a:cubicBezTo>
                    <a:pt x="673" y="421"/>
                    <a:pt x="589" y="379"/>
                    <a:pt x="610" y="295"/>
                  </a:cubicBezTo>
                  <a:cubicBezTo>
                    <a:pt x="505" y="274"/>
                    <a:pt x="589" y="169"/>
                    <a:pt x="505" y="106"/>
                  </a:cubicBezTo>
                  <a:cubicBezTo>
                    <a:pt x="503" y="104"/>
                    <a:pt x="502" y="103"/>
                    <a:pt x="500" y="103"/>
                  </a:cubicBezTo>
                  <a:cubicBezTo>
                    <a:pt x="487" y="103"/>
                    <a:pt x="483" y="166"/>
                    <a:pt x="463" y="166"/>
                  </a:cubicBezTo>
                  <a:cubicBezTo>
                    <a:pt x="457" y="166"/>
                    <a:pt x="450" y="161"/>
                    <a:pt x="442" y="148"/>
                  </a:cubicBezTo>
                  <a:cubicBezTo>
                    <a:pt x="400" y="85"/>
                    <a:pt x="484" y="64"/>
                    <a:pt x="463" y="1"/>
                  </a:cubicBezTo>
                  <a:lnTo>
                    <a:pt x="463" y="1"/>
                  </a:lnTo>
                  <a:cubicBezTo>
                    <a:pt x="431" y="11"/>
                    <a:pt x="395" y="16"/>
                    <a:pt x="355" y="16"/>
                  </a:cubicBezTo>
                  <a:cubicBezTo>
                    <a:pt x="316" y="16"/>
                    <a:pt x="274" y="11"/>
                    <a:pt x="23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6"/>
            <p:cNvSpPr/>
            <p:nvPr/>
          </p:nvSpPr>
          <p:spPr>
            <a:xfrm>
              <a:off x="740866" y="2975447"/>
              <a:ext cx="8683" cy="12117"/>
            </a:xfrm>
            <a:custGeom>
              <a:avLst/>
              <a:gdLst/>
              <a:ahLst/>
              <a:cxnLst/>
              <a:rect l="l" t="t" r="r" b="b"/>
              <a:pathLst>
                <a:path w="842" h="1157" extrusionOk="0">
                  <a:moveTo>
                    <a:pt x="126" y="0"/>
                  </a:moveTo>
                  <a:cubicBezTo>
                    <a:pt x="63" y="21"/>
                    <a:pt x="42" y="84"/>
                    <a:pt x="42" y="147"/>
                  </a:cubicBezTo>
                  <a:cubicBezTo>
                    <a:pt x="63" y="210"/>
                    <a:pt x="42" y="273"/>
                    <a:pt x="0" y="315"/>
                  </a:cubicBezTo>
                  <a:cubicBezTo>
                    <a:pt x="147" y="589"/>
                    <a:pt x="358" y="862"/>
                    <a:pt x="568" y="1093"/>
                  </a:cubicBezTo>
                  <a:lnTo>
                    <a:pt x="631" y="1051"/>
                  </a:lnTo>
                  <a:cubicBezTo>
                    <a:pt x="673" y="1093"/>
                    <a:pt x="652" y="1156"/>
                    <a:pt x="715" y="1156"/>
                  </a:cubicBezTo>
                  <a:cubicBezTo>
                    <a:pt x="715" y="1114"/>
                    <a:pt x="757" y="1093"/>
                    <a:pt x="778" y="1093"/>
                  </a:cubicBezTo>
                  <a:cubicBezTo>
                    <a:pt x="841" y="988"/>
                    <a:pt x="673" y="967"/>
                    <a:pt x="673" y="925"/>
                  </a:cubicBezTo>
                  <a:cubicBezTo>
                    <a:pt x="694" y="799"/>
                    <a:pt x="547" y="799"/>
                    <a:pt x="547" y="736"/>
                  </a:cubicBezTo>
                  <a:cubicBezTo>
                    <a:pt x="547" y="673"/>
                    <a:pt x="526" y="610"/>
                    <a:pt x="568" y="547"/>
                  </a:cubicBezTo>
                  <a:lnTo>
                    <a:pt x="631" y="610"/>
                  </a:lnTo>
                  <a:cubicBezTo>
                    <a:pt x="673" y="568"/>
                    <a:pt x="715" y="547"/>
                    <a:pt x="715" y="484"/>
                  </a:cubicBezTo>
                  <a:cubicBezTo>
                    <a:pt x="652" y="463"/>
                    <a:pt x="610" y="400"/>
                    <a:pt x="610" y="336"/>
                  </a:cubicBezTo>
                  <a:cubicBezTo>
                    <a:pt x="610" y="315"/>
                    <a:pt x="568" y="315"/>
                    <a:pt x="547" y="294"/>
                  </a:cubicBezTo>
                  <a:cubicBezTo>
                    <a:pt x="547" y="310"/>
                    <a:pt x="523" y="351"/>
                    <a:pt x="511" y="351"/>
                  </a:cubicBezTo>
                  <a:cubicBezTo>
                    <a:pt x="507" y="351"/>
                    <a:pt x="505" y="347"/>
                    <a:pt x="505" y="336"/>
                  </a:cubicBezTo>
                  <a:cubicBezTo>
                    <a:pt x="484" y="294"/>
                    <a:pt x="526" y="294"/>
                    <a:pt x="547" y="294"/>
                  </a:cubicBezTo>
                  <a:cubicBezTo>
                    <a:pt x="463" y="210"/>
                    <a:pt x="337" y="189"/>
                    <a:pt x="337" y="63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6"/>
            <p:cNvSpPr/>
            <p:nvPr/>
          </p:nvSpPr>
          <p:spPr>
            <a:xfrm>
              <a:off x="834740" y="2899699"/>
              <a:ext cx="9766" cy="9760"/>
            </a:xfrm>
            <a:custGeom>
              <a:avLst/>
              <a:gdLst/>
              <a:ahLst/>
              <a:cxnLst/>
              <a:rect l="l" t="t" r="r" b="b"/>
              <a:pathLst>
                <a:path w="947" h="932" extrusionOk="0">
                  <a:moveTo>
                    <a:pt x="253" y="127"/>
                  </a:moveTo>
                  <a:cubicBezTo>
                    <a:pt x="253" y="137"/>
                    <a:pt x="258" y="137"/>
                    <a:pt x="264" y="137"/>
                  </a:cubicBezTo>
                  <a:cubicBezTo>
                    <a:pt x="269" y="137"/>
                    <a:pt x="274" y="137"/>
                    <a:pt x="274" y="148"/>
                  </a:cubicBezTo>
                  <a:cubicBezTo>
                    <a:pt x="265" y="166"/>
                    <a:pt x="256" y="172"/>
                    <a:pt x="249" y="172"/>
                  </a:cubicBezTo>
                  <a:cubicBezTo>
                    <a:pt x="239" y="172"/>
                    <a:pt x="232" y="160"/>
                    <a:pt x="232" y="148"/>
                  </a:cubicBezTo>
                  <a:cubicBezTo>
                    <a:pt x="232" y="148"/>
                    <a:pt x="253" y="127"/>
                    <a:pt x="253" y="127"/>
                  </a:cubicBezTo>
                  <a:close/>
                  <a:moveTo>
                    <a:pt x="169" y="1"/>
                  </a:moveTo>
                  <a:cubicBezTo>
                    <a:pt x="127" y="64"/>
                    <a:pt x="64" y="106"/>
                    <a:pt x="22" y="169"/>
                  </a:cubicBezTo>
                  <a:cubicBezTo>
                    <a:pt x="1" y="211"/>
                    <a:pt x="1" y="295"/>
                    <a:pt x="85" y="316"/>
                  </a:cubicBezTo>
                  <a:lnTo>
                    <a:pt x="85" y="190"/>
                  </a:lnTo>
                  <a:cubicBezTo>
                    <a:pt x="169" y="253"/>
                    <a:pt x="148" y="295"/>
                    <a:pt x="85" y="316"/>
                  </a:cubicBezTo>
                  <a:cubicBezTo>
                    <a:pt x="211" y="400"/>
                    <a:pt x="253" y="547"/>
                    <a:pt x="379" y="610"/>
                  </a:cubicBezTo>
                  <a:cubicBezTo>
                    <a:pt x="400" y="617"/>
                    <a:pt x="424" y="617"/>
                    <a:pt x="448" y="617"/>
                  </a:cubicBezTo>
                  <a:lnTo>
                    <a:pt x="448" y="617"/>
                  </a:lnTo>
                  <a:cubicBezTo>
                    <a:pt x="496" y="617"/>
                    <a:pt x="547" y="617"/>
                    <a:pt x="589" y="673"/>
                  </a:cubicBezTo>
                  <a:lnTo>
                    <a:pt x="589" y="863"/>
                  </a:lnTo>
                  <a:cubicBezTo>
                    <a:pt x="631" y="863"/>
                    <a:pt x="653" y="905"/>
                    <a:pt x="653" y="926"/>
                  </a:cubicBezTo>
                  <a:cubicBezTo>
                    <a:pt x="684" y="926"/>
                    <a:pt x="716" y="931"/>
                    <a:pt x="745" y="931"/>
                  </a:cubicBezTo>
                  <a:cubicBezTo>
                    <a:pt x="773" y="931"/>
                    <a:pt x="800" y="926"/>
                    <a:pt x="821" y="905"/>
                  </a:cubicBezTo>
                  <a:cubicBezTo>
                    <a:pt x="821" y="821"/>
                    <a:pt x="695" y="821"/>
                    <a:pt x="716" y="716"/>
                  </a:cubicBezTo>
                  <a:cubicBezTo>
                    <a:pt x="772" y="716"/>
                    <a:pt x="818" y="753"/>
                    <a:pt x="868" y="753"/>
                  </a:cubicBezTo>
                  <a:cubicBezTo>
                    <a:pt x="893" y="753"/>
                    <a:pt x="919" y="744"/>
                    <a:pt x="947" y="716"/>
                  </a:cubicBezTo>
                  <a:cubicBezTo>
                    <a:pt x="926" y="652"/>
                    <a:pt x="905" y="610"/>
                    <a:pt x="863" y="547"/>
                  </a:cubicBezTo>
                  <a:cubicBezTo>
                    <a:pt x="695" y="400"/>
                    <a:pt x="589" y="211"/>
                    <a:pt x="505" y="22"/>
                  </a:cubicBezTo>
                  <a:cubicBezTo>
                    <a:pt x="489" y="13"/>
                    <a:pt x="473" y="10"/>
                    <a:pt x="460" y="10"/>
                  </a:cubicBezTo>
                  <a:cubicBezTo>
                    <a:pt x="406" y="10"/>
                    <a:pt x="379" y="64"/>
                    <a:pt x="379" y="64"/>
                  </a:cubicBezTo>
                  <a:cubicBezTo>
                    <a:pt x="274" y="43"/>
                    <a:pt x="253" y="1"/>
                    <a:pt x="16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6"/>
            <p:cNvSpPr/>
            <p:nvPr/>
          </p:nvSpPr>
          <p:spPr>
            <a:xfrm>
              <a:off x="757778" y="2974787"/>
              <a:ext cx="7590" cy="12117"/>
            </a:xfrm>
            <a:custGeom>
              <a:avLst/>
              <a:gdLst/>
              <a:ahLst/>
              <a:cxnLst/>
              <a:rect l="l" t="t" r="r" b="b"/>
              <a:pathLst>
                <a:path w="736" h="1157" extrusionOk="0">
                  <a:moveTo>
                    <a:pt x="168" y="0"/>
                  </a:moveTo>
                  <a:cubicBezTo>
                    <a:pt x="105" y="42"/>
                    <a:pt x="21" y="21"/>
                    <a:pt x="0" y="126"/>
                  </a:cubicBezTo>
                  <a:cubicBezTo>
                    <a:pt x="126" y="336"/>
                    <a:pt x="358" y="526"/>
                    <a:pt x="315" y="820"/>
                  </a:cubicBezTo>
                  <a:lnTo>
                    <a:pt x="400" y="883"/>
                  </a:lnTo>
                  <a:cubicBezTo>
                    <a:pt x="463" y="946"/>
                    <a:pt x="379" y="967"/>
                    <a:pt x="400" y="1030"/>
                  </a:cubicBezTo>
                  <a:cubicBezTo>
                    <a:pt x="498" y="1030"/>
                    <a:pt x="522" y="1122"/>
                    <a:pt x="611" y="1151"/>
                  </a:cubicBezTo>
                  <a:lnTo>
                    <a:pt x="611" y="1151"/>
                  </a:lnTo>
                  <a:cubicBezTo>
                    <a:pt x="616" y="1129"/>
                    <a:pt x="654" y="1093"/>
                    <a:pt x="673" y="1093"/>
                  </a:cubicBezTo>
                  <a:cubicBezTo>
                    <a:pt x="673" y="1030"/>
                    <a:pt x="673" y="946"/>
                    <a:pt x="736" y="883"/>
                  </a:cubicBezTo>
                  <a:lnTo>
                    <a:pt x="610" y="757"/>
                  </a:lnTo>
                  <a:cubicBezTo>
                    <a:pt x="631" y="610"/>
                    <a:pt x="610" y="484"/>
                    <a:pt x="547" y="357"/>
                  </a:cubicBezTo>
                  <a:lnTo>
                    <a:pt x="315" y="42"/>
                  </a:lnTo>
                  <a:cubicBezTo>
                    <a:pt x="294" y="105"/>
                    <a:pt x="273" y="105"/>
                    <a:pt x="210" y="105"/>
                  </a:cubicBezTo>
                  <a:lnTo>
                    <a:pt x="168" y="0"/>
                  </a:lnTo>
                  <a:close/>
                  <a:moveTo>
                    <a:pt x="611" y="1151"/>
                  </a:moveTo>
                  <a:cubicBezTo>
                    <a:pt x="610" y="1153"/>
                    <a:pt x="610" y="1155"/>
                    <a:pt x="610" y="1156"/>
                  </a:cubicBezTo>
                  <a:lnTo>
                    <a:pt x="631" y="1156"/>
                  </a:lnTo>
                  <a:cubicBezTo>
                    <a:pt x="624" y="1155"/>
                    <a:pt x="617" y="1153"/>
                    <a:pt x="611" y="115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6"/>
            <p:cNvSpPr/>
            <p:nvPr/>
          </p:nvSpPr>
          <p:spPr>
            <a:xfrm>
              <a:off x="752354" y="2962670"/>
              <a:ext cx="6518" cy="12567"/>
            </a:xfrm>
            <a:custGeom>
              <a:avLst/>
              <a:gdLst/>
              <a:ahLst/>
              <a:cxnLst/>
              <a:rect l="l" t="t" r="r" b="b"/>
              <a:pathLst>
                <a:path w="632" h="1200" extrusionOk="0">
                  <a:moveTo>
                    <a:pt x="190" y="316"/>
                  </a:moveTo>
                  <a:lnTo>
                    <a:pt x="211" y="337"/>
                  </a:lnTo>
                  <a:cubicBezTo>
                    <a:pt x="211" y="337"/>
                    <a:pt x="190" y="358"/>
                    <a:pt x="190" y="358"/>
                  </a:cubicBezTo>
                  <a:cubicBezTo>
                    <a:pt x="190" y="337"/>
                    <a:pt x="190" y="337"/>
                    <a:pt x="169" y="316"/>
                  </a:cubicBezTo>
                  <a:close/>
                  <a:moveTo>
                    <a:pt x="400" y="547"/>
                  </a:moveTo>
                  <a:lnTo>
                    <a:pt x="400" y="631"/>
                  </a:lnTo>
                  <a:cubicBezTo>
                    <a:pt x="393" y="634"/>
                    <a:pt x="387" y="635"/>
                    <a:pt x="381" y="635"/>
                  </a:cubicBezTo>
                  <a:cubicBezTo>
                    <a:pt x="336" y="635"/>
                    <a:pt x="332" y="568"/>
                    <a:pt x="295" y="568"/>
                  </a:cubicBezTo>
                  <a:cubicBezTo>
                    <a:pt x="330" y="551"/>
                    <a:pt x="365" y="548"/>
                    <a:pt x="400" y="547"/>
                  </a:cubicBezTo>
                  <a:close/>
                  <a:moveTo>
                    <a:pt x="253" y="1"/>
                  </a:moveTo>
                  <a:lnTo>
                    <a:pt x="253" y="1"/>
                  </a:lnTo>
                  <a:cubicBezTo>
                    <a:pt x="169" y="64"/>
                    <a:pt x="337" y="127"/>
                    <a:pt x="274" y="211"/>
                  </a:cubicBezTo>
                  <a:cubicBezTo>
                    <a:pt x="253" y="221"/>
                    <a:pt x="227" y="227"/>
                    <a:pt x="200" y="227"/>
                  </a:cubicBezTo>
                  <a:cubicBezTo>
                    <a:pt x="174" y="227"/>
                    <a:pt x="148" y="221"/>
                    <a:pt x="127" y="211"/>
                  </a:cubicBezTo>
                  <a:cubicBezTo>
                    <a:pt x="127" y="190"/>
                    <a:pt x="106" y="148"/>
                    <a:pt x="106" y="127"/>
                  </a:cubicBezTo>
                  <a:lnTo>
                    <a:pt x="85" y="106"/>
                  </a:lnTo>
                  <a:lnTo>
                    <a:pt x="43" y="148"/>
                  </a:lnTo>
                  <a:cubicBezTo>
                    <a:pt x="1" y="379"/>
                    <a:pt x="127" y="631"/>
                    <a:pt x="337" y="758"/>
                  </a:cubicBezTo>
                  <a:cubicBezTo>
                    <a:pt x="337" y="905"/>
                    <a:pt x="379" y="1073"/>
                    <a:pt x="442" y="1199"/>
                  </a:cubicBezTo>
                  <a:cubicBezTo>
                    <a:pt x="505" y="1157"/>
                    <a:pt x="484" y="1115"/>
                    <a:pt x="484" y="1031"/>
                  </a:cubicBezTo>
                  <a:cubicBezTo>
                    <a:pt x="484" y="947"/>
                    <a:pt x="589" y="968"/>
                    <a:pt x="589" y="905"/>
                  </a:cubicBezTo>
                  <a:cubicBezTo>
                    <a:pt x="610" y="863"/>
                    <a:pt x="631" y="779"/>
                    <a:pt x="526" y="779"/>
                  </a:cubicBezTo>
                  <a:cubicBezTo>
                    <a:pt x="526" y="779"/>
                    <a:pt x="547" y="821"/>
                    <a:pt x="505" y="821"/>
                  </a:cubicBezTo>
                  <a:cubicBezTo>
                    <a:pt x="499" y="824"/>
                    <a:pt x="494" y="825"/>
                    <a:pt x="491" y="825"/>
                  </a:cubicBezTo>
                  <a:cubicBezTo>
                    <a:pt x="468" y="825"/>
                    <a:pt x="481" y="779"/>
                    <a:pt x="463" y="779"/>
                  </a:cubicBezTo>
                  <a:cubicBezTo>
                    <a:pt x="442" y="779"/>
                    <a:pt x="379" y="758"/>
                    <a:pt x="421" y="737"/>
                  </a:cubicBezTo>
                  <a:cubicBezTo>
                    <a:pt x="463" y="737"/>
                    <a:pt x="463" y="758"/>
                    <a:pt x="463" y="779"/>
                  </a:cubicBezTo>
                  <a:lnTo>
                    <a:pt x="526" y="779"/>
                  </a:lnTo>
                  <a:cubicBezTo>
                    <a:pt x="526" y="695"/>
                    <a:pt x="484" y="590"/>
                    <a:pt x="400" y="547"/>
                  </a:cubicBezTo>
                  <a:lnTo>
                    <a:pt x="400" y="547"/>
                  </a:lnTo>
                  <a:cubicBezTo>
                    <a:pt x="407" y="547"/>
                    <a:pt x="414" y="547"/>
                    <a:pt x="421" y="547"/>
                  </a:cubicBezTo>
                  <a:lnTo>
                    <a:pt x="421" y="190"/>
                  </a:lnTo>
                  <a:cubicBezTo>
                    <a:pt x="337" y="148"/>
                    <a:pt x="358" y="22"/>
                    <a:pt x="25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6"/>
            <p:cNvSpPr/>
            <p:nvPr/>
          </p:nvSpPr>
          <p:spPr>
            <a:xfrm>
              <a:off x="763625" y="2977394"/>
              <a:ext cx="5868" cy="6200"/>
            </a:xfrm>
            <a:custGeom>
              <a:avLst/>
              <a:gdLst/>
              <a:ahLst/>
              <a:cxnLst/>
              <a:rect l="l" t="t" r="r" b="b"/>
              <a:pathLst>
                <a:path w="569" h="592" extrusionOk="0">
                  <a:moveTo>
                    <a:pt x="68" y="0"/>
                  </a:moveTo>
                  <a:cubicBezTo>
                    <a:pt x="60" y="0"/>
                    <a:pt x="52" y="1"/>
                    <a:pt x="43" y="3"/>
                  </a:cubicBezTo>
                  <a:cubicBezTo>
                    <a:pt x="1" y="45"/>
                    <a:pt x="1" y="87"/>
                    <a:pt x="1" y="129"/>
                  </a:cubicBezTo>
                  <a:lnTo>
                    <a:pt x="106" y="129"/>
                  </a:lnTo>
                  <a:cubicBezTo>
                    <a:pt x="127" y="172"/>
                    <a:pt x="148" y="235"/>
                    <a:pt x="148" y="256"/>
                  </a:cubicBezTo>
                  <a:lnTo>
                    <a:pt x="442" y="466"/>
                  </a:lnTo>
                  <a:lnTo>
                    <a:pt x="379" y="592"/>
                  </a:lnTo>
                  <a:lnTo>
                    <a:pt x="379" y="592"/>
                  </a:lnTo>
                  <a:lnTo>
                    <a:pt x="568" y="487"/>
                  </a:lnTo>
                  <a:cubicBezTo>
                    <a:pt x="547" y="382"/>
                    <a:pt x="505" y="298"/>
                    <a:pt x="442" y="214"/>
                  </a:cubicBezTo>
                  <a:cubicBezTo>
                    <a:pt x="379" y="172"/>
                    <a:pt x="253" y="172"/>
                    <a:pt x="211" y="129"/>
                  </a:cubicBezTo>
                  <a:cubicBezTo>
                    <a:pt x="173" y="73"/>
                    <a:pt x="136" y="0"/>
                    <a:pt x="6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6"/>
            <p:cNvSpPr/>
            <p:nvPr/>
          </p:nvSpPr>
          <p:spPr>
            <a:xfrm>
              <a:off x="749538" y="2942416"/>
              <a:ext cx="4775" cy="5739"/>
            </a:xfrm>
            <a:custGeom>
              <a:avLst/>
              <a:gdLst/>
              <a:ahLst/>
              <a:cxnLst/>
              <a:rect l="l" t="t" r="r" b="b"/>
              <a:pathLst>
                <a:path w="463" h="548" extrusionOk="0">
                  <a:moveTo>
                    <a:pt x="210" y="0"/>
                  </a:moveTo>
                  <a:cubicBezTo>
                    <a:pt x="105" y="21"/>
                    <a:pt x="84" y="85"/>
                    <a:pt x="0" y="148"/>
                  </a:cubicBezTo>
                  <a:cubicBezTo>
                    <a:pt x="84" y="190"/>
                    <a:pt x="42" y="295"/>
                    <a:pt x="105" y="379"/>
                  </a:cubicBezTo>
                  <a:cubicBezTo>
                    <a:pt x="121" y="374"/>
                    <a:pt x="138" y="371"/>
                    <a:pt x="156" y="371"/>
                  </a:cubicBezTo>
                  <a:cubicBezTo>
                    <a:pt x="208" y="371"/>
                    <a:pt x="263" y="395"/>
                    <a:pt x="295" y="442"/>
                  </a:cubicBezTo>
                  <a:cubicBezTo>
                    <a:pt x="316" y="484"/>
                    <a:pt x="231" y="505"/>
                    <a:pt x="295" y="547"/>
                  </a:cubicBezTo>
                  <a:cubicBezTo>
                    <a:pt x="400" y="547"/>
                    <a:pt x="463" y="463"/>
                    <a:pt x="442" y="337"/>
                  </a:cubicBezTo>
                  <a:cubicBezTo>
                    <a:pt x="379" y="316"/>
                    <a:pt x="316" y="274"/>
                    <a:pt x="274" y="232"/>
                  </a:cubicBezTo>
                  <a:cubicBezTo>
                    <a:pt x="316" y="127"/>
                    <a:pt x="252" y="64"/>
                    <a:pt x="21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6"/>
            <p:cNvSpPr/>
            <p:nvPr/>
          </p:nvSpPr>
          <p:spPr>
            <a:xfrm>
              <a:off x="752787" y="2958052"/>
              <a:ext cx="5857" cy="3309"/>
            </a:xfrm>
            <a:custGeom>
              <a:avLst/>
              <a:gdLst/>
              <a:ahLst/>
              <a:cxnLst/>
              <a:rect l="l" t="t" r="r" b="b"/>
              <a:pathLst>
                <a:path w="568" h="316" extrusionOk="0">
                  <a:moveTo>
                    <a:pt x="286" y="193"/>
                  </a:moveTo>
                  <a:cubicBezTo>
                    <a:pt x="291" y="193"/>
                    <a:pt x="295" y="198"/>
                    <a:pt x="295" y="210"/>
                  </a:cubicBezTo>
                  <a:cubicBezTo>
                    <a:pt x="295" y="221"/>
                    <a:pt x="284" y="221"/>
                    <a:pt x="274" y="221"/>
                  </a:cubicBezTo>
                  <a:cubicBezTo>
                    <a:pt x="269" y="221"/>
                    <a:pt x="263" y="221"/>
                    <a:pt x="259" y="222"/>
                  </a:cubicBezTo>
                  <a:lnTo>
                    <a:pt x="259" y="222"/>
                  </a:lnTo>
                  <a:cubicBezTo>
                    <a:pt x="267" y="205"/>
                    <a:pt x="278" y="193"/>
                    <a:pt x="286" y="193"/>
                  </a:cubicBezTo>
                  <a:close/>
                  <a:moveTo>
                    <a:pt x="64" y="0"/>
                  </a:moveTo>
                  <a:cubicBezTo>
                    <a:pt x="43" y="0"/>
                    <a:pt x="22" y="21"/>
                    <a:pt x="1" y="21"/>
                  </a:cubicBezTo>
                  <a:cubicBezTo>
                    <a:pt x="43" y="63"/>
                    <a:pt x="64" y="126"/>
                    <a:pt x="85" y="189"/>
                  </a:cubicBezTo>
                  <a:cubicBezTo>
                    <a:pt x="99" y="182"/>
                    <a:pt x="111" y="179"/>
                    <a:pt x="122" y="179"/>
                  </a:cubicBezTo>
                  <a:cubicBezTo>
                    <a:pt x="177" y="179"/>
                    <a:pt x="200" y="252"/>
                    <a:pt x="253" y="252"/>
                  </a:cubicBezTo>
                  <a:cubicBezTo>
                    <a:pt x="253" y="249"/>
                    <a:pt x="253" y="246"/>
                    <a:pt x="253" y="243"/>
                  </a:cubicBezTo>
                  <a:lnTo>
                    <a:pt x="253" y="243"/>
                  </a:lnTo>
                  <a:cubicBezTo>
                    <a:pt x="257" y="278"/>
                    <a:pt x="278" y="297"/>
                    <a:pt x="316" y="316"/>
                  </a:cubicBezTo>
                  <a:cubicBezTo>
                    <a:pt x="358" y="273"/>
                    <a:pt x="421" y="252"/>
                    <a:pt x="484" y="231"/>
                  </a:cubicBezTo>
                  <a:cubicBezTo>
                    <a:pt x="495" y="234"/>
                    <a:pt x="505" y="236"/>
                    <a:pt x="513" y="236"/>
                  </a:cubicBezTo>
                  <a:cubicBezTo>
                    <a:pt x="567" y="236"/>
                    <a:pt x="563" y="178"/>
                    <a:pt x="526" y="105"/>
                  </a:cubicBezTo>
                  <a:lnTo>
                    <a:pt x="526" y="105"/>
                  </a:lnTo>
                  <a:cubicBezTo>
                    <a:pt x="488" y="110"/>
                    <a:pt x="451" y="113"/>
                    <a:pt x="413" y="113"/>
                  </a:cubicBezTo>
                  <a:cubicBezTo>
                    <a:pt x="284" y="113"/>
                    <a:pt x="161" y="82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6"/>
            <p:cNvSpPr/>
            <p:nvPr/>
          </p:nvSpPr>
          <p:spPr>
            <a:xfrm>
              <a:off x="824985" y="2891834"/>
              <a:ext cx="5651" cy="2157"/>
            </a:xfrm>
            <a:custGeom>
              <a:avLst/>
              <a:gdLst/>
              <a:ahLst/>
              <a:cxnLst/>
              <a:rect l="l" t="t" r="r" b="b"/>
              <a:pathLst>
                <a:path w="548" h="206" extrusionOk="0">
                  <a:moveTo>
                    <a:pt x="231" y="0"/>
                  </a:moveTo>
                  <a:cubicBezTo>
                    <a:pt x="176" y="0"/>
                    <a:pt x="119" y="12"/>
                    <a:pt x="64" y="37"/>
                  </a:cubicBezTo>
                  <a:cubicBezTo>
                    <a:pt x="22" y="37"/>
                    <a:pt x="1" y="79"/>
                    <a:pt x="1" y="121"/>
                  </a:cubicBezTo>
                  <a:lnTo>
                    <a:pt x="64" y="184"/>
                  </a:lnTo>
                  <a:cubicBezTo>
                    <a:pt x="118" y="150"/>
                    <a:pt x="172" y="138"/>
                    <a:pt x="226" y="138"/>
                  </a:cubicBezTo>
                  <a:cubicBezTo>
                    <a:pt x="338" y="138"/>
                    <a:pt x="448" y="191"/>
                    <a:pt x="547" y="205"/>
                  </a:cubicBezTo>
                  <a:cubicBezTo>
                    <a:pt x="488" y="71"/>
                    <a:pt x="365" y="0"/>
                    <a:pt x="23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6"/>
            <p:cNvSpPr/>
            <p:nvPr/>
          </p:nvSpPr>
          <p:spPr>
            <a:xfrm>
              <a:off x="757562" y="2962450"/>
              <a:ext cx="2393" cy="4419"/>
            </a:xfrm>
            <a:custGeom>
              <a:avLst/>
              <a:gdLst/>
              <a:ahLst/>
              <a:cxnLst/>
              <a:rect l="l" t="t" r="r" b="b"/>
              <a:pathLst>
                <a:path w="232" h="422" extrusionOk="0">
                  <a:moveTo>
                    <a:pt x="0" y="1"/>
                  </a:moveTo>
                  <a:cubicBezTo>
                    <a:pt x="84" y="85"/>
                    <a:pt x="0" y="232"/>
                    <a:pt x="42" y="295"/>
                  </a:cubicBezTo>
                  <a:cubicBezTo>
                    <a:pt x="84" y="337"/>
                    <a:pt x="126" y="400"/>
                    <a:pt x="210" y="421"/>
                  </a:cubicBezTo>
                  <a:cubicBezTo>
                    <a:pt x="231" y="253"/>
                    <a:pt x="147" y="148"/>
                    <a:pt x="14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6"/>
            <p:cNvSpPr/>
            <p:nvPr/>
          </p:nvSpPr>
          <p:spPr>
            <a:xfrm>
              <a:off x="745197" y="2942416"/>
              <a:ext cx="2176" cy="5184"/>
            </a:xfrm>
            <a:custGeom>
              <a:avLst/>
              <a:gdLst/>
              <a:ahLst/>
              <a:cxnLst/>
              <a:rect l="l" t="t" r="r" b="b"/>
              <a:pathLst>
                <a:path w="211" h="495" extrusionOk="0">
                  <a:moveTo>
                    <a:pt x="85" y="0"/>
                  </a:moveTo>
                  <a:lnTo>
                    <a:pt x="1" y="169"/>
                  </a:lnTo>
                  <a:cubicBezTo>
                    <a:pt x="106" y="253"/>
                    <a:pt x="1" y="379"/>
                    <a:pt x="85" y="463"/>
                  </a:cubicBezTo>
                  <a:cubicBezTo>
                    <a:pt x="95" y="484"/>
                    <a:pt x="106" y="495"/>
                    <a:pt x="122" y="495"/>
                  </a:cubicBezTo>
                  <a:cubicBezTo>
                    <a:pt x="137" y="495"/>
                    <a:pt x="158" y="484"/>
                    <a:pt x="190" y="463"/>
                  </a:cubicBezTo>
                  <a:cubicBezTo>
                    <a:pt x="211" y="295"/>
                    <a:pt x="169" y="148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6"/>
            <p:cNvSpPr/>
            <p:nvPr/>
          </p:nvSpPr>
          <p:spPr>
            <a:xfrm>
              <a:off x="748889" y="2990192"/>
              <a:ext cx="3042" cy="4430"/>
            </a:xfrm>
            <a:custGeom>
              <a:avLst/>
              <a:gdLst/>
              <a:ahLst/>
              <a:cxnLst/>
              <a:rect l="l" t="t" r="r" b="b"/>
              <a:pathLst>
                <a:path w="295" h="423" extrusionOk="0">
                  <a:moveTo>
                    <a:pt x="168" y="1"/>
                  </a:moveTo>
                  <a:cubicBezTo>
                    <a:pt x="126" y="85"/>
                    <a:pt x="84" y="127"/>
                    <a:pt x="0" y="169"/>
                  </a:cubicBezTo>
                  <a:lnTo>
                    <a:pt x="126" y="211"/>
                  </a:lnTo>
                  <a:cubicBezTo>
                    <a:pt x="186" y="270"/>
                    <a:pt x="59" y="423"/>
                    <a:pt x="219" y="423"/>
                  </a:cubicBezTo>
                  <a:cubicBezTo>
                    <a:pt x="229" y="423"/>
                    <a:pt x="240" y="422"/>
                    <a:pt x="252" y="421"/>
                  </a:cubicBezTo>
                  <a:cubicBezTo>
                    <a:pt x="189" y="295"/>
                    <a:pt x="294" y="127"/>
                    <a:pt x="16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6"/>
            <p:cNvSpPr/>
            <p:nvPr/>
          </p:nvSpPr>
          <p:spPr>
            <a:xfrm>
              <a:off x="812847" y="2882304"/>
              <a:ext cx="2176" cy="3257"/>
            </a:xfrm>
            <a:custGeom>
              <a:avLst/>
              <a:gdLst/>
              <a:ahLst/>
              <a:cxnLst/>
              <a:rect l="l" t="t" r="r" b="b"/>
              <a:pathLst>
                <a:path w="211" h="311" extrusionOk="0">
                  <a:moveTo>
                    <a:pt x="0" y="1"/>
                  </a:moveTo>
                  <a:lnTo>
                    <a:pt x="0" y="295"/>
                  </a:lnTo>
                  <a:cubicBezTo>
                    <a:pt x="42" y="306"/>
                    <a:pt x="74" y="311"/>
                    <a:pt x="100" y="311"/>
                  </a:cubicBezTo>
                  <a:cubicBezTo>
                    <a:pt x="126" y="311"/>
                    <a:pt x="147" y="306"/>
                    <a:pt x="168" y="295"/>
                  </a:cubicBezTo>
                  <a:cubicBezTo>
                    <a:pt x="147" y="253"/>
                    <a:pt x="126" y="211"/>
                    <a:pt x="126" y="169"/>
                  </a:cubicBezTo>
                  <a:cubicBezTo>
                    <a:pt x="126" y="106"/>
                    <a:pt x="211" y="64"/>
                    <a:pt x="12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6"/>
            <p:cNvSpPr/>
            <p:nvPr/>
          </p:nvSpPr>
          <p:spPr>
            <a:xfrm>
              <a:off x="823036" y="2914015"/>
              <a:ext cx="3259" cy="2492"/>
            </a:xfrm>
            <a:custGeom>
              <a:avLst/>
              <a:gdLst/>
              <a:ahLst/>
              <a:cxnLst/>
              <a:rect l="l" t="t" r="r" b="b"/>
              <a:pathLst>
                <a:path w="316" h="238" extrusionOk="0">
                  <a:moveTo>
                    <a:pt x="274" y="0"/>
                  </a:moveTo>
                  <a:cubicBezTo>
                    <a:pt x="190" y="63"/>
                    <a:pt x="106" y="126"/>
                    <a:pt x="0" y="168"/>
                  </a:cubicBezTo>
                  <a:lnTo>
                    <a:pt x="0" y="190"/>
                  </a:lnTo>
                  <a:cubicBezTo>
                    <a:pt x="0" y="211"/>
                    <a:pt x="0" y="232"/>
                    <a:pt x="0" y="232"/>
                  </a:cubicBezTo>
                  <a:cubicBezTo>
                    <a:pt x="19" y="235"/>
                    <a:pt x="38" y="237"/>
                    <a:pt x="56" y="237"/>
                  </a:cubicBezTo>
                  <a:cubicBezTo>
                    <a:pt x="142" y="237"/>
                    <a:pt x="226" y="199"/>
                    <a:pt x="295" y="147"/>
                  </a:cubicBezTo>
                  <a:cubicBezTo>
                    <a:pt x="295" y="105"/>
                    <a:pt x="316" y="63"/>
                    <a:pt x="27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6"/>
            <p:cNvSpPr/>
            <p:nvPr/>
          </p:nvSpPr>
          <p:spPr>
            <a:xfrm>
              <a:off x="789644" y="2906087"/>
              <a:ext cx="2393" cy="3309"/>
            </a:xfrm>
            <a:custGeom>
              <a:avLst/>
              <a:gdLst/>
              <a:ahLst/>
              <a:cxnLst/>
              <a:rect l="l" t="t" r="r" b="b"/>
              <a:pathLst>
                <a:path w="232" h="316" extrusionOk="0">
                  <a:moveTo>
                    <a:pt x="148" y="0"/>
                  </a:moveTo>
                  <a:cubicBezTo>
                    <a:pt x="148" y="127"/>
                    <a:pt x="43" y="148"/>
                    <a:pt x="1" y="253"/>
                  </a:cubicBezTo>
                  <a:cubicBezTo>
                    <a:pt x="1" y="274"/>
                    <a:pt x="22" y="295"/>
                    <a:pt x="22" y="316"/>
                  </a:cubicBezTo>
                  <a:cubicBezTo>
                    <a:pt x="85" y="295"/>
                    <a:pt x="148" y="253"/>
                    <a:pt x="190" y="211"/>
                  </a:cubicBezTo>
                  <a:cubicBezTo>
                    <a:pt x="169" y="148"/>
                    <a:pt x="232" y="85"/>
                    <a:pt x="14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6"/>
            <p:cNvSpPr/>
            <p:nvPr/>
          </p:nvSpPr>
          <p:spPr>
            <a:xfrm>
              <a:off x="735658" y="2971394"/>
              <a:ext cx="2393" cy="1361"/>
            </a:xfrm>
            <a:custGeom>
              <a:avLst/>
              <a:gdLst/>
              <a:ahLst/>
              <a:cxnLst/>
              <a:rect l="l" t="t" r="r" b="b"/>
              <a:pathLst>
                <a:path w="232" h="130" extrusionOk="0">
                  <a:moveTo>
                    <a:pt x="84" y="1"/>
                  </a:moveTo>
                  <a:cubicBezTo>
                    <a:pt x="58" y="1"/>
                    <a:pt x="30" y="7"/>
                    <a:pt x="1" y="30"/>
                  </a:cubicBezTo>
                  <a:lnTo>
                    <a:pt x="1" y="114"/>
                  </a:lnTo>
                  <a:cubicBezTo>
                    <a:pt x="32" y="124"/>
                    <a:pt x="69" y="130"/>
                    <a:pt x="108" y="130"/>
                  </a:cubicBezTo>
                  <a:cubicBezTo>
                    <a:pt x="148" y="130"/>
                    <a:pt x="190" y="124"/>
                    <a:pt x="232" y="114"/>
                  </a:cubicBezTo>
                  <a:lnTo>
                    <a:pt x="232" y="9"/>
                  </a:lnTo>
                  <a:cubicBezTo>
                    <a:pt x="219" y="12"/>
                    <a:pt x="206" y="13"/>
                    <a:pt x="194" y="13"/>
                  </a:cubicBezTo>
                  <a:cubicBezTo>
                    <a:pt x="156" y="13"/>
                    <a:pt x="121" y="1"/>
                    <a:pt x="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6"/>
            <p:cNvSpPr/>
            <p:nvPr/>
          </p:nvSpPr>
          <p:spPr>
            <a:xfrm>
              <a:off x="817178" y="2881089"/>
              <a:ext cx="1970" cy="1885"/>
            </a:xfrm>
            <a:custGeom>
              <a:avLst/>
              <a:gdLst/>
              <a:ahLst/>
              <a:cxnLst/>
              <a:rect l="l" t="t" r="r" b="b"/>
              <a:pathLst>
                <a:path w="191" h="180" extrusionOk="0">
                  <a:moveTo>
                    <a:pt x="62" y="0"/>
                  </a:moveTo>
                  <a:cubicBezTo>
                    <a:pt x="44" y="0"/>
                    <a:pt x="24" y="4"/>
                    <a:pt x="1" y="12"/>
                  </a:cubicBezTo>
                  <a:cubicBezTo>
                    <a:pt x="85" y="54"/>
                    <a:pt x="22" y="138"/>
                    <a:pt x="106" y="180"/>
                  </a:cubicBezTo>
                  <a:cubicBezTo>
                    <a:pt x="127" y="180"/>
                    <a:pt x="169" y="159"/>
                    <a:pt x="190" y="138"/>
                  </a:cubicBezTo>
                  <a:cubicBezTo>
                    <a:pt x="173" y="69"/>
                    <a:pt x="142" y="0"/>
                    <a:pt x="6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6"/>
            <p:cNvSpPr/>
            <p:nvPr/>
          </p:nvSpPr>
          <p:spPr>
            <a:xfrm>
              <a:off x="749322" y="2984474"/>
              <a:ext cx="1526" cy="2482"/>
            </a:xfrm>
            <a:custGeom>
              <a:avLst/>
              <a:gdLst/>
              <a:ahLst/>
              <a:cxnLst/>
              <a:rect l="l" t="t" r="r" b="b"/>
              <a:pathLst>
                <a:path w="148" h="237" extrusionOk="0">
                  <a:moveTo>
                    <a:pt x="42" y="0"/>
                  </a:moveTo>
                  <a:cubicBezTo>
                    <a:pt x="0" y="84"/>
                    <a:pt x="21" y="168"/>
                    <a:pt x="21" y="231"/>
                  </a:cubicBezTo>
                  <a:cubicBezTo>
                    <a:pt x="42" y="231"/>
                    <a:pt x="63" y="237"/>
                    <a:pt x="84" y="237"/>
                  </a:cubicBezTo>
                  <a:cubicBezTo>
                    <a:pt x="105" y="237"/>
                    <a:pt x="126" y="231"/>
                    <a:pt x="147" y="210"/>
                  </a:cubicBezTo>
                  <a:cubicBezTo>
                    <a:pt x="42" y="168"/>
                    <a:pt x="126" y="63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6"/>
            <p:cNvSpPr/>
            <p:nvPr/>
          </p:nvSpPr>
          <p:spPr>
            <a:xfrm>
              <a:off x="749972" y="2956732"/>
              <a:ext cx="1310" cy="3529"/>
            </a:xfrm>
            <a:custGeom>
              <a:avLst/>
              <a:gdLst/>
              <a:ahLst/>
              <a:cxnLst/>
              <a:rect l="l" t="t" r="r" b="b"/>
              <a:pathLst>
                <a:path w="127" h="337" extrusionOk="0">
                  <a:moveTo>
                    <a:pt x="42" y="0"/>
                  </a:moveTo>
                  <a:cubicBezTo>
                    <a:pt x="42" y="147"/>
                    <a:pt x="0" y="252"/>
                    <a:pt x="84" y="336"/>
                  </a:cubicBezTo>
                  <a:cubicBezTo>
                    <a:pt x="126" y="231"/>
                    <a:pt x="105" y="105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6"/>
            <p:cNvSpPr/>
            <p:nvPr/>
          </p:nvSpPr>
          <p:spPr>
            <a:xfrm>
              <a:off x="748239" y="2986893"/>
              <a:ext cx="1310" cy="1916"/>
            </a:xfrm>
            <a:custGeom>
              <a:avLst/>
              <a:gdLst/>
              <a:ahLst/>
              <a:cxnLst/>
              <a:rect l="l" t="t" r="r" b="b"/>
              <a:pathLst>
                <a:path w="127" h="183" extrusionOk="0">
                  <a:moveTo>
                    <a:pt x="63" y="0"/>
                  </a:moveTo>
                  <a:cubicBezTo>
                    <a:pt x="63" y="42"/>
                    <a:pt x="42" y="63"/>
                    <a:pt x="0" y="63"/>
                  </a:cubicBezTo>
                  <a:cubicBezTo>
                    <a:pt x="0" y="105"/>
                    <a:pt x="0" y="148"/>
                    <a:pt x="21" y="169"/>
                  </a:cubicBezTo>
                  <a:cubicBezTo>
                    <a:pt x="38" y="177"/>
                    <a:pt x="56" y="182"/>
                    <a:pt x="72" y="182"/>
                  </a:cubicBezTo>
                  <a:cubicBezTo>
                    <a:pt x="94" y="182"/>
                    <a:pt x="114" y="172"/>
                    <a:pt x="126" y="148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6"/>
            <p:cNvSpPr/>
            <p:nvPr/>
          </p:nvSpPr>
          <p:spPr>
            <a:xfrm>
              <a:off x="812847" y="2880409"/>
              <a:ext cx="1743" cy="1288"/>
            </a:xfrm>
            <a:custGeom>
              <a:avLst/>
              <a:gdLst/>
              <a:ahLst/>
              <a:cxnLst/>
              <a:rect l="l" t="t" r="r" b="b"/>
              <a:pathLst>
                <a:path w="169" h="123" extrusionOk="0">
                  <a:moveTo>
                    <a:pt x="114" y="0"/>
                  </a:moveTo>
                  <a:cubicBezTo>
                    <a:pt x="52" y="0"/>
                    <a:pt x="0" y="53"/>
                    <a:pt x="0" y="119"/>
                  </a:cubicBezTo>
                  <a:cubicBezTo>
                    <a:pt x="9" y="122"/>
                    <a:pt x="18" y="123"/>
                    <a:pt x="27" y="123"/>
                  </a:cubicBezTo>
                  <a:cubicBezTo>
                    <a:pt x="85" y="123"/>
                    <a:pt x="150" y="68"/>
                    <a:pt x="168" y="14"/>
                  </a:cubicBezTo>
                  <a:cubicBezTo>
                    <a:pt x="150" y="4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6"/>
            <p:cNvSpPr/>
            <p:nvPr/>
          </p:nvSpPr>
          <p:spPr>
            <a:xfrm>
              <a:off x="819354" y="2883687"/>
              <a:ext cx="1310" cy="1937"/>
            </a:xfrm>
            <a:custGeom>
              <a:avLst/>
              <a:gdLst/>
              <a:ahLst/>
              <a:cxnLst/>
              <a:rect l="l" t="t" r="r" b="b"/>
              <a:pathLst>
                <a:path w="127" h="185" extrusionOk="0">
                  <a:moveTo>
                    <a:pt x="42" y="0"/>
                  </a:moveTo>
                  <a:cubicBezTo>
                    <a:pt x="26" y="0"/>
                    <a:pt x="11" y="5"/>
                    <a:pt x="0" y="16"/>
                  </a:cubicBezTo>
                  <a:cubicBezTo>
                    <a:pt x="0" y="79"/>
                    <a:pt x="42" y="142"/>
                    <a:pt x="105" y="184"/>
                  </a:cubicBezTo>
                  <a:cubicBezTo>
                    <a:pt x="105" y="100"/>
                    <a:pt x="126" y="58"/>
                    <a:pt x="84" y="16"/>
                  </a:cubicBezTo>
                  <a:cubicBezTo>
                    <a:pt x="74" y="5"/>
                    <a:pt x="58" y="0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6"/>
            <p:cNvSpPr/>
            <p:nvPr/>
          </p:nvSpPr>
          <p:spPr>
            <a:xfrm>
              <a:off x="799399" y="2946815"/>
              <a:ext cx="1970" cy="1340"/>
            </a:xfrm>
            <a:custGeom>
              <a:avLst/>
              <a:gdLst/>
              <a:ahLst/>
              <a:cxnLst/>
              <a:rect l="l" t="t" r="r" b="b"/>
              <a:pathLst>
                <a:path w="191" h="128" extrusionOk="0">
                  <a:moveTo>
                    <a:pt x="1" y="1"/>
                  </a:moveTo>
                  <a:lnTo>
                    <a:pt x="1" y="127"/>
                  </a:lnTo>
                  <a:cubicBezTo>
                    <a:pt x="57" y="127"/>
                    <a:pt x="96" y="61"/>
                    <a:pt x="163" y="61"/>
                  </a:cubicBezTo>
                  <a:cubicBezTo>
                    <a:pt x="172" y="61"/>
                    <a:pt x="181" y="62"/>
                    <a:pt x="190" y="64"/>
                  </a:cubicBezTo>
                  <a:cubicBezTo>
                    <a:pt x="169" y="11"/>
                    <a:pt x="137" y="1"/>
                    <a:pt x="103" y="1"/>
                  </a:cubicBezTo>
                  <a:cubicBezTo>
                    <a:pt x="81" y="1"/>
                    <a:pt x="57" y="6"/>
                    <a:pt x="34" y="6"/>
                  </a:cubicBezTo>
                  <a:cubicBezTo>
                    <a:pt x="22" y="6"/>
                    <a:pt x="11" y="4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6"/>
            <p:cNvSpPr/>
            <p:nvPr/>
          </p:nvSpPr>
          <p:spPr>
            <a:xfrm>
              <a:off x="735008" y="2902925"/>
              <a:ext cx="1743" cy="754"/>
            </a:xfrm>
            <a:custGeom>
              <a:avLst/>
              <a:gdLst/>
              <a:ahLst/>
              <a:cxnLst/>
              <a:rect l="l" t="t" r="r" b="b"/>
              <a:pathLst>
                <a:path w="169" h="72" extrusionOk="0">
                  <a:moveTo>
                    <a:pt x="36" y="0"/>
                  </a:moveTo>
                  <a:cubicBezTo>
                    <a:pt x="16" y="0"/>
                    <a:pt x="5" y="17"/>
                    <a:pt x="1" y="50"/>
                  </a:cubicBezTo>
                  <a:lnTo>
                    <a:pt x="1" y="50"/>
                  </a:lnTo>
                  <a:cubicBezTo>
                    <a:pt x="22" y="50"/>
                    <a:pt x="54" y="61"/>
                    <a:pt x="85" y="61"/>
                  </a:cubicBezTo>
                  <a:cubicBezTo>
                    <a:pt x="116" y="61"/>
                    <a:pt x="148" y="50"/>
                    <a:pt x="169" y="8"/>
                  </a:cubicBezTo>
                  <a:lnTo>
                    <a:pt x="64" y="8"/>
                  </a:lnTo>
                  <a:cubicBezTo>
                    <a:pt x="53" y="3"/>
                    <a:pt x="44" y="0"/>
                    <a:pt x="36" y="0"/>
                  </a:cubicBezTo>
                  <a:close/>
                  <a:moveTo>
                    <a:pt x="1" y="50"/>
                  </a:moveTo>
                  <a:lnTo>
                    <a:pt x="1" y="71"/>
                  </a:lnTo>
                  <a:cubicBezTo>
                    <a:pt x="1" y="64"/>
                    <a:pt x="1" y="57"/>
                    <a:pt x="1" y="50"/>
                  </a:cubicBezTo>
                  <a:lnTo>
                    <a:pt x="1" y="50"/>
                  </a:lnTo>
                  <a:cubicBezTo>
                    <a:pt x="1" y="50"/>
                    <a:pt x="1" y="50"/>
                    <a:pt x="1" y="5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6"/>
            <p:cNvSpPr/>
            <p:nvPr/>
          </p:nvSpPr>
          <p:spPr>
            <a:xfrm>
              <a:off x="800699" y="2947475"/>
              <a:ext cx="1537" cy="1340"/>
            </a:xfrm>
            <a:custGeom>
              <a:avLst/>
              <a:gdLst/>
              <a:ahLst/>
              <a:cxnLst/>
              <a:rect l="l" t="t" r="r" b="b"/>
              <a:pathLst>
                <a:path w="149" h="128" extrusionOk="0">
                  <a:moveTo>
                    <a:pt x="64" y="1"/>
                  </a:moveTo>
                  <a:lnTo>
                    <a:pt x="1" y="127"/>
                  </a:lnTo>
                  <a:lnTo>
                    <a:pt x="127" y="127"/>
                  </a:lnTo>
                  <a:cubicBezTo>
                    <a:pt x="106" y="85"/>
                    <a:pt x="148" y="1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6"/>
            <p:cNvSpPr/>
            <p:nvPr/>
          </p:nvSpPr>
          <p:spPr>
            <a:xfrm>
              <a:off x="769266" y="2882304"/>
              <a:ext cx="1093" cy="1770"/>
            </a:xfrm>
            <a:custGeom>
              <a:avLst/>
              <a:gdLst/>
              <a:ahLst/>
              <a:cxnLst/>
              <a:rect l="l" t="t" r="r" b="b"/>
              <a:pathLst>
                <a:path w="106" h="169" extrusionOk="0">
                  <a:moveTo>
                    <a:pt x="42" y="1"/>
                  </a:moveTo>
                  <a:cubicBezTo>
                    <a:pt x="0" y="43"/>
                    <a:pt x="0" y="127"/>
                    <a:pt x="42" y="169"/>
                  </a:cubicBezTo>
                  <a:cubicBezTo>
                    <a:pt x="106" y="127"/>
                    <a:pt x="85" y="64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6"/>
            <p:cNvSpPr/>
            <p:nvPr/>
          </p:nvSpPr>
          <p:spPr>
            <a:xfrm>
              <a:off x="772298" y="2875256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7"/>
                    <a:pt x="85" y="127"/>
                    <a:pt x="148" y="127"/>
                  </a:cubicBezTo>
                  <a:lnTo>
                    <a:pt x="148" y="106"/>
                  </a:lnTo>
                  <a:cubicBezTo>
                    <a:pt x="148" y="64"/>
                    <a:pt x="106" y="22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6"/>
            <p:cNvSpPr/>
            <p:nvPr/>
          </p:nvSpPr>
          <p:spPr>
            <a:xfrm>
              <a:off x="768833" y="2982484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63" y="1"/>
                  </a:moveTo>
                  <a:cubicBezTo>
                    <a:pt x="63" y="64"/>
                    <a:pt x="0" y="148"/>
                    <a:pt x="127" y="190"/>
                  </a:cubicBezTo>
                  <a:cubicBezTo>
                    <a:pt x="105" y="127"/>
                    <a:pt x="169" y="22"/>
                    <a:pt x="6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6"/>
            <p:cNvSpPr/>
            <p:nvPr/>
          </p:nvSpPr>
          <p:spPr>
            <a:xfrm>
              <a:off x="802679" y="2944500"/>
              <a:ext cx="1073" cy="1005"/>
            </a:xfrm>
            <a:custGeom>
              <a:avLst/>
              <a:gdLst/>
              <a:ahLst/>
              <a:cxnLst/>
              <a:rect l="l" t="t" r="r" b="b"/>
              <a:pathLst>
                <a:path w="104" h="96" extrusionOk="0">
                  <a:moveTo>
                    <a:pt x="33" y="1"/>
                  </a:moveTo>
                  <a:cubicBezTo>
                    <a:pt x="0" y="1"/>
                    <a:pt x="5" y="23"/>
                    <a:pt x="19" y="96"/>
                  </a:cubicBezTo>
                  <a:lnTo>
                    <a:pt x="103" y="12"/>
                  </a:lnTo>
                  <a:cubicBezTo>
                    <a:pt x="71" y="5"/>
                    <a:pt x="48" y="1"/>
                    <a:pt x="3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6"/>
            <p:cNvSpPr/>
            <p:nvPr/>
          </p:nvSpPr>
          <p:spPr>
            <a:xfrm>
              <a:off x="823685" y="2911365"/>
              <a:ext cx="1093" cy="1236"/>
            </a:xfrm>
            <a:custGeom>
              <a:avLst/>
              <a:gdLst/>
              <a:ahLst/>
              <a:cxnLst/>
              <a:rect l="l" t="t" r="r" b="b"/>
              <a:pathLst>
                <a:path w="106" h="118" extrusionOk="0">
                  <a:moveTo>
                    <a:pt x="106" y="1"/>
                  </a:moveTo>
                  <a:lnTo>
                    <a:pt x="106" y="1"/>
                  </a:lnTo>
                  <a:cubicBezTo>
                    <a:pt x="64" y="22"/>
                    <a:pt x="1" y="43"/>
                    <a:pt x="1" y="106"/>
                  </a:cubicBezTo>
                  <a:cubicBezTo>
                    <a:pt x="20" y="114"/>
                    <a:pt x="36" y="117"/>
                    <a:pt x="49" y="117"/>
                  </a:cubicBezTo>
                  <a:cubicBezTo>
                    <a:pt x="106" y="117"/>
                    <a:pt x="106" y="52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6"/>
            <p:cNvSpPr/>
            <p:nvPr/>
          </p:nvSpPr>
          <p:spPr>
            <a:xfrm>
              <a:off x="769483" y="2989584"/>
              <a:ext cx="1093" cy="1058"/>
            </a:xfrm>
            <a:custGeom>
              <a:avLst/>
              <a:gdLst/>
              <a:ahLst/>
              <a:cxnLst/>
              <a:rect l="l" t="t" r="r" b="b"/>
              <a:pathLst>
                <a:path w="106" h="101" extrusionOk="0">
                  <a:moveTo>
                    <a:pt x="64" y="0"/>
                  </a:moveTo>
                  <a:cubicBezTo>
                    <a:pt x="49" y="0"/>
                    <a:pt x="29" y="5"/>
                    <a:pt x="0" y="17"/>
                  </a:cubicBezTo>
                  <a:cubicBezTo>
                    <a:pt x="21" y="59"/>
                    <a:pt x="64" y="101"/>
                    <a:pt x="106" y="101"/>
                  </a:cubicBezTo>
                  <a:cubicBezTo>
                    <a:pt x="106" y="39"/>
                    <a:pt x="106" y="0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6"/>
            <p:cNvSpPr/>
            <p:nvPr/>
          </p:nvSpPr>
          <p:spPr>
            <a:xfrm>
              <a:off x="776423" y="2879110"/>
              <a:ext cx="1310" cy="597"/>
            </a:xfrm>
            <a:custGeom>
              <a:avLst/>
              <a:gdLst/>
              <a:ahLst/>
              <a:cxnLst/>
              <a:rect l="l" t="t" r="r" b="b"/>
              <a:pathLst>
                <a:path w="127" h="57" extrusionOk="0">
                  <a:moveTo>
                    <a:pt x="71" y="1"/>
                  </a:moveTo>
                  <a:cubicBezTo>
                    <a:pt x="53" y="1"/>
                    <a:pt x="32" y="11"/>
                    <a:pt x="0" y="32"/>
                  </a:cubicBezTo>
                  <a:cubicBezTo>
                    <a:pt x="27" y="50"/>
                    <a:pt x="46" y="57"/>
                    <a:pt x="62" y="57"/>
                  </a:cubicBezTo>
                  <a:cubicBezTo>
                    <a:pt x="85" y="57"/>
                    <a:pt x="102" y="45"/>
                    <a:pt x="126" y="32"/>
                  </a:cubicBezTo>
                  <a:cubicBezTo>
                    <a:pt x="105" y="11"/>
                    <a:pt x="90" y="1"/>
                    <a:pt x="7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6"/>
            <p:cNvSpPr/>
            <p:nvPr/>
          </p:nvSpPr>
          <p:spPr>
            <a:xfrm>
              <a:off x="753220" y="2951004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43" y="0"/>
                  </a:moveTo>
                  <a:lnTo>
                    <a:pt x="43" y="0"/>
                  </a:lnTo>
                  <a:cubicBezTo>
                    <a:pt x="22" y="21"/>
                    <a:pt x="1" y="63"/>
                    <a:pt x="64" y="84"/>
                  </a:cubicBezTo>
                  <a:cubicBezTo>
                    <a:pt x="85" y="63"/>
                    <a:pt x="106" y="21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6"/>
            <p:cNvSpPr/>
            <p:nvPr/>
          </p:nvSpPr>
          <p:spPr>
            <a:xfrm>
              <a:off x="786612" y="2906789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54" y="0"/>
                  </a:moveTo>
                  <a:cubicBezTo>
                    <a:pt x="32" y="0"/>
                    <a:pt x="13" y="23"/>
                    <a:pt x="0" y="60"/>
                  </a:cubicBezTo>
                  <a:cubicBezTo>
                    <a:pt x="21" y="60"/>
                    <a:pt x="42" y="65"/>
                    <a:pt x="61" y="65"/>
                  </a:cubicBezTo>
                  <a:cubicBezTo>
                    <a:pt x="79" y="65"/>
                    <a:pt x="95" y="60"/>
                    <a:pt x="105" y="39"/>
                  </a:cubicBezTo>
                  <a:cubicBezTo>
                    <a:pt x="88" y="12"/>
                    <a:pt x="70" y="0"/>
                    <a:pt x="5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6"/>
            <p:cNvSpPr/>
            <p:nvPr/>
          </p:nvSpPr>
          <p:spPr>
            <a:xfrm>
              <a:off x="810681" y="2884283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43"/>
                    <a:pt x="21" y="85"/>
                    <a:pt x="21" y="127"/>
                  </a:cubicBezTo>
                  <a:cubicBezTo>
                    <a:pt x="84" y="106"/>
                    <a:pt x="105" y="64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6"/>
            <p:cNvSpPr/>
            <p:nvPr/>
          </p:nvSpPr>
          <p:spPr>
            <a:xfrm>
              <a:off x="750838" y="2951988"/>
              <a:ext cx="1310" cy="681"/>
            </a:xfrm>
            <a:custGeom>
              <a:avLst/>
              <a:gdLst/>
              <a:ahLst/>
              <a:cxnLst/>
              <a:rect l="l" t="t" r="r" b="b"/>
              <a:pathLst>
                <a:path w="127" h="65" extrusionOk="0">
                  <a:moveTo>
                    <a:pt x="63" y="1"/>
                  </a:moveTo>
                  <a:cubicBezTo>
                    <a:pt x="42" y="1"/>
                    <a:pt x="21" y="12"/>
                    <a:pt x="0" y="33"/>
                  </a:cubicBezTo>
                  <a:cubicBezTo>
                    <a:pt x="21" y="54"/>
                    <a:pt x="42" y="64"/>
                    <a:pt x="63" y="64"/>
                  </a:cubicBezTo>
                  <a:cubicBezTo>
                    <a:pt x="84" y="64"/>
                    <a:pt x="105" y="54"/>
                    <a:pt x="126" y="33"/>
                  </a:cubicBezTo>
                  <a:cubicBezTo>
                    <a:pt x="105" y="12"/>
                    <a:pt x="84" y="1"/>
                    <a:pt x="6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6"/>
            <p:cNvSpPr/>
            <p:nvPr/>
          </p:nvSpPr>
          <p:spPr>
            <a:xfrm>
              <a:off x="802442" y="2959811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0" y="0"/>
                  </a:moveTo>
                  <a:cubicBezTo>
                    <a:pt x="21" y="42"/>
                    <a:pt x="0" y="84"/>
                    <a:pt x="42" y="127"/>
                  </a:cubicBezTo>
                  <a:cubicBezTo>
                    <a:pt x="105" y="63"/>
                    <a:pt x="84" y="21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6"/>
            <p:cNvSpPr/>
            <p:nvPr/>
          </p:nvSpPr>
          <p:spPr>
            <a:xfrm>
              <a:off x="735441" y="2969718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43"/>
                    <a:pt x="22" y="64"/>
                    <a:pt x="43" y="106"/>
                  </a:cubicBezTo>
                  <a:cubicBezTo>
                    <a:pt x="64" y="64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6"/>
            <p:cNvSpPr/>
            <p:nvPr/>
          </p:nvSpPr>
          <p:spPr>
            <a:xfrm>
              <a:off x="751704" y="2901647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37" y="1"/>
                  </a:moveTo>
                  <a:cubicBezTo>
                    <a:pt x="22" y="1"/>
                    <a:pt x="9" y="7"/>
                    <a:pt x="0" y="25"/>
                  </a:cubicBezTo>
                  <a:cubicBezTo>
                    <a:pt x="19" y="53"/>
                    <a:pt x="34" y="65"/>
                    <a:pt x="48" y="65"/>
                  </a:cubicBezTo>
                  <a:cubicBezTo>
                    <a:pt x="66" y="65"/>
                    <a:pt x="82" y="48"/>
                    <a:pt x="106" y="25"/>
                  </a:cubicBezTo>
                  <a:cubicBezTo>
                    <a:pt x="81" y="13"/>
                    <a:pt x="57" y="1"/>
                    <a:pt x="3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6"/>
            <p:cNvSpPr/>
            <p:nvPr/>
          </p:nvSpPr>
          <p:spPr>
            <a:xfrm>
              <a:off x="791160" y="2904851"/>
              <a:ext cx="1093" cy="691"/>
            </a:xfrm>
            <a:custGeom>
              <a:avLst/>
              <a:gdLst/>
              <a:ahLst/>
              <a:cxnLst/>
              <a:rect l="l" t="t" r="r" b="b"/>
              <a:pathLst>
                <a:path w="106" h="66" extrusionOk="0">
                  <a:moveTo>
                    <a:pt x="34" y="1"/>
                  </a:moveTo>
                  <a:cubicBezTo>
                    <a:pt x="21" y="1"/>
                    <a:pt x="9" y="10"/>
                    <a:pt x="1" y="34"/>
                  </a:cubicBezTo>
                  <a:cubicBezTo>
                    <a:pt x="11" y="55"/>
                    <a:pt x="27" y="66"/>
                    <a:pt x="46" y="66"/>
                  </a:cubicBezTo>
                  <a:cubicBezTo>
                    <a:pt x="64" y="66"/>
                    <a:pt x="85" y="55"/>
                    <a:pt x="106" y="34"/>
                  </a:cubicBezTo>
                  <a:cubicBezTo>
                    <a:pt x="80" y="22"/>
                    <a:pt x="55" y="1"/>
                    <a:pt x="3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6"/>
            <p:cNvSpPr/>
            <p:nvPr/>
          </p:nvSpPr>
          <p:spPr>
            <a:xfrm>
              <a:off x="842980" y="292194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21"/>
                    <a:pt x="22" y="42"/>
                  </a:cubicBezTo>
                  <a:cubicBezTo>
                    <a:pt x="43" y="21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6"/>
            <p:cNvSpPr/>
            <p:nvPr/>
          </p:nvSpPr>
          <p:spPr>
            <a:xfrm>
              <a:off x="778372" y="287349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1" y="1"/>
                  </a:moveTo>
                  <a:cubicBezTo>
                    <a:pt x="0" y="1"/>
                    <a:pt x="0" y="1"/>
                    <a:pt x="21" y="22"/>
                  </a:cubicBezTo>
                  <a:cubicBezTo>
                    <a:pt x="21" y="22"/>
                    <a:pt x="21" y="43"/>
                    <a:pt x="42" y="43"/>
                  </a:cubicBezTo>
                  <a:cubicBezTo>
                    <a:pt x="42" y="22"/>
                    <a:pt x="64" y="1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6"/>
            <p:cNvSpPr/>
            <p:nvPr/>
          </p:nvSpPr>
          <p:spPr>
            <a:xfrm>
              <a:off x="777289" y="287459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43"/>
                    <a:pt x="21" y="43"/>
                    <a:pt x="21" y="43"/>
                  </a:cubicBezTo>
                  <a:cubicBezTo>
                    <a:pt x="42" y="43"/>
                    <a:pt x="42" y="22"/>
                    <a:pt x="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6"/>
            <p:cNvSpPr/>
            <p:nvPr/>
          </p:nvSpPr>
          <p:spPr>
            <a:xfrm>
              <a:off x="816095" y="288054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43"/>
                    <a:pt x="22" y="43"/>
                  </a:cubicBezTo>
                  <a:cubicBezTo>
                    <a:pt x="22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6"/>
            <p:cNvSpPr/>
            <p:nvPr/>
          </p:nvSpPr>
          <p:spPr>
            <a:xfrm>
              <a:off x="831275" y="2925241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lnTo>
                    <a:pt x="42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6"/>
            <p:cNvSpPr/>
            <p:nvPr/>
          </p:nvSpPr>
          <p:spPr>
            <a:xfrm>
              <a:off x="812197" y="2881592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32" y="0"/>
                  </a:moveTo>
                  <a:cubicBezTo>
                    <a:pt x="21" y="0"/>
                    <a:pt x="11" y="6"/>
                    <a:pt x="0" y="27"/>
                  </a:cubicBezTo>
                  <a:cubicBezTo>
                    <a:pt x="0" y="69"/>
                    <a:pt x="21" y="69"/>
                    <a:pt x="63" y="69"/>
                  </a:cubicBezTo>
                  <a:cubicBezTo>
                    <a:pt x="63" y="48"/>
                    <a:pt x="63" y="27"/>
                    <a:pt x="63" y="6"/>
                  </a:cubicBezTo>
                  <a:cubicBezTo>
                    <a:pt x="53" y="6"/>
                    <a:pt x="42" y="0"/>
                    <a:pt x="3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6"/>
            <p:cNvSpPr/>
            <p:nvPr/>
          </p:nvSpPr>
          <p:spPr>
            <a:xfrm>
              <a:off x="846672" y="2928320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9"/>
                    <a:pt x="5" y="31"/>
                    <a:pt x="11" y="31"/>
                  </a:cubicBezTo>
                  <a:cubicBezTo>
                    <a:pt x="23" y="31"/>
                    <a:pt x="42" y="2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6"/>
            <p:cNvSpPr/>
            <p:nvPr/>
          </p:nvSpPr>
          <p:spPr>
            <a:xfrm>
              <a:off x="770566" y="2884283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64" y="1"/>
                  </a:moveTo>
                  <a:cubicBezTo>
                    <a:pt x="1" y="1"/>
                    <a:pt x="1" y="22"/>
                    <a:pt x="1" y="64"/>
                  </a:cubicBezTo>
                  <a:cubicBezTo>
                    <a:pt x="43" y="64"/>
                    <a:pt x="106" y="22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6"/>
            <p:cNvSpPr/>
            <p:nvPr/>
          </p:nvSpPr>
          <p:spPr>
            <a:xfrm>
              <a:off x="794852" y="2930687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31" y="0"/>
                  </a:moveTo>
                  <a:cubicBezTo>
                    <a:pt x="25" y="0"/>
                    <a:pt x="21" y="8"/>
                    <a:pt x="21" y="27"/>
                  </a:cubicBezTo>
                  <a:cubicBezTo>
                    <a:pt x="0" y="69"/>
                    <a:pt x="42" y="69"/>
                    <a:pt x="63" y="69"/>
                  </a:cubicBezTo>
                  <a:cubicBezTo>
                    <a:pt x="63" y="40"/>
                    <a:pt x="43" y="0"/>
                    <a:pt x="3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6"/>
            <p:cNvSpPr/>
            <p:nvPr/>
          </p:nvSpPr>
          <p:spPr>
            <a:xfrm>
              <a:off x="746496" y="293734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6"/>
            <p:cNvSpPr/>
            <p:nvPr/>
          </p:nvSpPr>
          <p:spPr>
            <a:xfrm>
              <a:off x="849271" y="2937128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1" y="1"/>
                  </a:moveTo>
                  <a:lnTo>
                    <a:pt x="0" y="43"/>
                  </a:lnTo>
                  <a:lnTo>
                    <a:pt x="42" y="64"/>
                  </a:lnTo>
                  <a:lnTo>
                    <a:pt x="42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6"/>
            <p:cNvSpPr/>
            <p:nvPr/>
          </p:nvSpPr>
          <p:spPr>
            <a:xfrm>
              <a:off x="828130" y="2893981"/>
              <a:ext cx="557" cy="534"/>
            </a:xfrm>
            <a:custGeom>
              <a:avLst/>
              <a:gdLst/>
              <a:ahLst/>
              <a:cxnLst/>
              <a:rect l="l" t="t" r="r" b="b"/>
              <a:pathLst>
                <a:path w="54" h="51" extrusionOk="0">
                  <a:moveTo>
                    <a:pt x="11" y="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36"/>
                    <a:pt x="1" y="51"/>
                    <a:pt x="9" y="51"/>
                  </a:cubicBezTo>
                  <a:cubicBezTo>
                    <a:pt x="13" y="51"/>
                    <a:pt x="20" y="48"/>
                    <a:pt x="32" y="42"/>
                  </a:cubicBezTo>
                  <a:cubicBezTo>
                    <a:pt x="53" y="42"/>
                    <a:pt x="53" y="21"/>
                    <a:pt x="3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6"/>
            <p:cNvSpPr/>
            <p:nvPr/>
          </p:nvSpPr>
          <p:spPr>
            <a:xfrm>
              <a:off x="746713" y="29397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60" y="48"/>
                    <a:pt x="72" y="50"/>
                    <a:pt x="81" y="50"/>
                  </a:cubicBezTo>
                  <a:cubicBezTo>
                    <a:pt x="106" y="50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6"/>
            <p:cNvSpPr/>
            <p:nvPr/>
          </p:nvSpPr>
          <p:spPr>
            <a:xfrm>
              <a:off x="744547" y="29404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lnTo>
                    <a:pt x="1" y="21"/>
                  </a:lnTo>
                  <a:lnTo>
                    <a:pt x="43" y="42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6"/>
            <p:cNvSpPr/>
            <p:nvPr/>
          </p:nvSpPr>
          <p:spPr>
            <a:xfrm>
              <a:off x="798966" y="2942416"/>
              <a:ext cx="1093" cy="513"/>
            </a:xfrm>
            <a:custGeom>
              <a:avLst/>
              <a:gdLst/>
              <a:ahLst/>
              <a:cxnLst/>
              <a:rect l="l" t="t" r="r" b="b"/>
              <a:pathLst>
                <a:path w="106" h="49" extrusionOk="0">
                  <a:moveTo>
                    <a:pt x="106" y="0"/>
                  </a:moveTo>
                  <a:cubicBezTo>
                    <a:pt x="64" y="0"/>
                    <a:pt x="1" y="42"/>
                    <a:pt x="64" y="42"/>
                  </a:cubicBezTo>
                  <a:cubicBezTo>
                    <a:pt x="72" y="46"/>
                    <a:pt x="78" y="48"/>
                    <a:pt x="84" y="48"/>
                  </a:cubicBezTo>
                  <a:cubicBezTo>
                    <a:pt x="106" y="48"/>
                    <a:pt x="106" y="17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6"/>
            <p:cNvSpPr/>
            <p:nvPr/>
          </p:nvSpPr>
          <p:spPr>
            <a:xfrm>
              <a:off x="748456" y="294505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6"/>
            <p:cNvSpPr/>
            <p:nvPr/>
          </p:nvSpPr>
          <p:spPr>
            <a:xfrm>
              <a:off x="828893" y="2896620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1" y="0"/>
                  </a:moveTo>
                  <a:cubicBezTo>
                    <a:pt x="21" y="21"/>
                    <a:pt x="0" y="21"/>
                    <a:pt x="0" y="21"/>
                  </a:cubicBezTo>
                  <a:cubicBezTo>
                    <a:pt x="0" y="36"/>
                    <a:pt x="0" y="51"/>
                    <a:pt x="8" y="51"/>
                  </a:cubicBezTo>
                  <a:cubicBezTo>
                    <a:pt x="11" y="51"/>
                    <a:pt x="15" y="49"/>
                    <a:pt x="21" y="42"/>
                  </a:cubicBezTo>
                  <a:cubicBezTo>
                    <a:pt x="42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6"/>
            <p:cNvSpPr/>
            <p:nvPr/>
          </p:nvSpPr>
          <p:spPr>
            <a:xfrm>
              <a:off x="831275" y="2899196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23" y="1"/>
                  </a:moveTo>
                  <a:cubicBezTo>
                    <a:pt x="0" y="1"/>
                    <a:pt x="0" y="32"/>
                    <a:pt x="0" y="49"/>
                  </a:cubicBezTo>
                  <a:cubicBezTo>
                    <a:pt x="21" y="49"/>
                    <a:pt x="84" y="7"/>
                    <a:pt x="42" y="7"/>
                  </a:cubicBezTo>
                  <a:cubicBezTo>
                    <a:pt x="34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6"/>
            <p:cNvSpPr/>
            <p:nvPr/>
          </p:nvSpPr>
          <p:spPr>
            <a:xfrm>
              <a:off x="801792" y="2948805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ubicBezTo>
                    <a:pt x="42" y="63"/>
                    <a:pt x="63" y="42"/>
                    <a:pt x="63" y="21"/>
                  </a:cubicBezTo>
                  <a:cubicBezTo>
                    <a:pt x="4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6"/>
            <p:cNvSpPr/>
            <p:nvPr/>
          </p:nvSpPr>
          <p:spPr>
            <a:xfrm>
              <a:off x="801183" y="2949621"/>
              <a:ext cx="835" cy="513"/>
            </a:xfrm>
            <a:custGeom>
              <a:avLst/>
              <a:gdLst/>
              <a:ahLst/>
              <a:cxnLst/>
              <a:rect l="l" t="t" r="r" b="b"/>
              <a:pathLst>
                <a:path w="81" h="49" extrusionOk="0">
                  <a:moveTo>
                    <a:pt x="56" y="1"/>
                  </a:moveTo>
                  <a:cubicBezTo>
                    <a:pt x="24" y="1"/>
                    <a:pt x="0" y="31"/>
                    <a:pt x="17" y="48"/>
                  </a:cubicBezTo>
                  <a:cubicBezTo>
                    <a:pt x="59" y="48"/>
                    <a:pt x="80" y="48"/>
                    <a:pt x="80" y="6"/>
                  </a:cubicBezTo>
                  <a:cubicBezTo>
                    <a:pt x="72" y="2"/>
                    <a:pt x="64" y="1"/>
                    <a:pt x="5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6"/>
            <p:cNvSpPr/>
            <p:nvPr/>
          </p:nvSpPr>
          <p:spPr>
            <a:xfrm>
              <a:off x="733925" y="2903668"/>
              <a:ext cx="1093" cy="503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106" y="0"/>
                  </a:moveTo>
                  <a:cubicBezTo>
                    <a:pt x="64" y="0"/>
                    <a:pt x="0" y="21"/>
                    <a:pt x="42" y="42"/>
                  </a:cubicBezTo>
                  <a:cubicBezTo>
                    <a:pt x="55" y="46"/>
                    <a:pt x="64" y="48"/>
                    <a:pt x="72" y="48"/>
                  </a:cubicBezTo>
                  <a:cubicBezTo>
                    <a:pt x="106" y="48"/>
                    <a:pt x="106" y="17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6"/>
            <p:cNvSpPr/>
            <p:nvPr/>
          </p:nvSpPr>
          <p:spPr>
            <a:xfrm>
              <a:off x="741948" y="290366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42" y="0"/>
                  </a:moveTo>
                  <a:cubicBezTo>
                    <a:pt x="0" y="0"/>
                    <a:pt x="0" y="21"/>
                    <a:pt x="0" y="63"/>
                  </a:cubicBezTo>
                  <a:cubicBezTo>
                    <a:pt x="21" y="63"/>
                    <a:pt x="84" y="21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6"/>
            <p:cNvSpPr/>
            <p:nvPr/>
          </p:nvSpPr>
          <p:spPr>
            <a:xfrm>
              <a:off x="749105" y="290366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6"/>
            <p:cNvSpPr/>
            <p:nvPr/>
          </p:nvSpPr>
          <p:spPr>
            <a:xfrm>
              <a:off x="741082" y="2904328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84" y="0"/>
                  </a:moveTo>
                  <a:cubicBezTo>
                    <a:pt x="63" y="0"/>
                    <a:pt x="0" y="21"/>
                    <a:pt x="42" y="42"/>
                  </a:cubicBezTo>
                  <a:cubicBezTo>
                    <a:pt x="84" y="42"/>
                    <a:pt x="84" y="21"/>
                    <a:pt x="8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6"/>
            <p:cNvSpPr/>
            <p:nvPr/>
          </p:nvSpPr>
          <p:spPr>
            <a:xfrm>
              <a:off x="803958" y="2951664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6"/>
            <p:cNvSpPr/>
            <p:nvPr/>
          </p:nvSpPr>
          <p:spPr>
            <a:xfrm>
              <a:off x="734358" y="290762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2" y="43"/>
                    <a:pt x="85" y="22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6"/>
            <p:cNvSpPr/>
            <p:nvPr/>
          </p:nvSpPr>
          <p:spPr>
            <a:xfrm>
              <a:off x="785962" y="2907407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63" y="1"/>
                  </a:moveTo>
                  <a:cubicBezTo>
                    <a:pt x="21" y="1"/>
                    <a:pt x="0" y="43"/>
                    <a:pt x="0" y="64"/>
                  </a:cubicBezTo>
                  <a:cubicBezTo>
                    <a:pt x="8" y="67"/>
                    <a:pt x="15" y="69"/>
                    <a:pt x="21" y="69"/>
                  </a:cubicBezTo>
                  <a:cubicBezTo>
                    <a:pt x="49" y="69"/>
                    <a:pt x="63" y="35"/>
                    <a:pt x="6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6"/>
            <p:cNvSpPr/>
            <p:nvPr/>
          </p:nvSpPr>
          <p:spPr>
            <a:xfrm>
              <a:off x="788128" y="291026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43"/>
                    <a:pt x="22" y="43"/>
                  </a:cubicBez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6"/>
            <p:cNvSpPr/>
            <p:nvPr/>
          </p:nvSpPr>
          <p:spPr>
            <a:xfrm>
              <a:off x="802008" y="2959308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11" y="1"/>
                  </a:moveTo>
                  <a:cubicBezTo>
                    <a:pt x="0" y="1"/>
                    <a:pt x="0" y="31"/>
                    <a:pt x="0" y="48"/>
                  </a:cubicBezTo>
                  <a:lnTo>
                    <a:pt x="63" y="48"/>
                  </a:lnTo>
                  <a:cubicBezTo>
                    <a:pt x="42" y="27"/>
                    <a:pt x="84" y="6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6"/>
            <p:cNvSpPr/>
            <p:nvPr/>
          </p:nvSpPr>
          <p:spPr>
            <a:xfrm>
              <a:off x="735658" y="2968399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7" y="21"/>
                    <a:pt x="21" y="48"/>
                    <a:pt x="32" y="48"/>
                  </a:cubicBezTo>
                  <a:cubicBezTo>
                    <a:pt x="35" y="48"/>
                    <a:pt x="38" y="47"/>
                    <a:pt x="43" y="42"/>
                  </a:cubicBezTo>
                  <a:cubicBezTo>
                    <a:pt x="43" y="21"/>
                    <a:pt x="43" y="21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6"/>
            <p:cNvSpPr/>
            <p:nvPr/>
          </p:nvSpPr>
          <p:spPr>
            <a:xfrm>
              <a:off x="803308" y="295034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0"/>
                  </a:moveTo>
                  <a:cubicBezTo>
                    <a:pt x="0" y="0"/>
                    <a:pt x="21" y="21"/>
                    <a:pt x="21" y="21"/>
                  </a:cubicBezTo>
                  <a:cubicBezTo>
                    <a:pt x="21" y="21"/>
                    <a:pt x="21" y="21"/>
                    <a:pt x="21" y="42"/>
                  </a:cubicBez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6"/>
            <p:cNvSpPr/>
            <p:nvPr/>
          </p:nvSpPr>
          <p:spPr>
            <a:xfrm>
              <a:off x="741515" y="297279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6"/>
            <p:cNvSpPr/>
            <p:nvPr/>
          </p:nvSpPr>
          <p:spPr>
            <a:xfrm>
              <a:off x="822169" y="2916654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21" y="1"/>
                  </a:moveTo>
                  <a:cubicBezTo>
                    <a:pt x="21" y="1"/>
                    <a:pt x="0" y="43"/>
                    <a:pt x="42" y="43"/>
                  </a:cubicBezTo>
                  <a:cubicBezTo>
                    <a:pt x="84" y="43"/>
                    <a:pt x="84" y="22"/>
                    <a:pt x="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6"/>
            <p:cNvSpPr/>
            <p:nvPr/>
          </p:nvSpPr>
          <p:spPr>
            <a:xfrm>
              <a:off x="760593" y="2974630"/>
              <a:ext cx="443" cy="827"/>
            </a:xfrm>
            <a:custGeom>
              <a:avLst/>
              <a:gdLst/>
              <a:ahLst/>
              <a:cxnLst/>
              <a:rect l="l" t="t" r="r" b="b"/>
              <a:pathLst>
                <a:path w="43" h="79" extrusionOk="0">
                  <a:moveTo>
                    <a:pt x="15" y="1"/>
                  </a:moveTo>
                  <a:cubicBezTo>
                    <a:pt x="11" y="1"/>
                    <a:pt x="5" y="5"/>
                    <a:pt x="0" y="15"/>
                  </a:cubicBezTo>
                  <a:cubicBezTo>
                    <a:pt x="0" y="78"/>
                    <a:pt x="21" y="78"/>
                    <a:pt x="42" y="78"/>
                  </a:cubicBezTo>
                  <a:lnTo>
                    <a:pt x="42" y="57"/>
                  </a:lnTo>
                  <a:cubicBezTo>
                    <a:pt x="42" y="41"/>
                    <a:pt x="30" y="1"/>
                    <a:pt x="1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6"/>
            <p:cNvSpPr/>
            <p:nvPr/>
          </p:nvSpPr>
          <p:spPr>
            <a:xfrm>
              <a:off x="840814" y="2918413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64" y="1"/>
                  </a:moveTo>
                  <a:cubicBezTo>
                    <a:pt x="21" y="1"/>
                    <a:pt x="0" y="22"/>
                    <a:pt x="0" y="64"/>
                  </a:cubicBezTo>
                  <a:cubicBezTo>
                    <a:pt x="8" y="68"/>
                    <a:pt x="15" y="69"/>
                    <a:pt x="21" y="69"/>
                  </a:cubicBezTo>
                  <a:cubicBezTo>
                    <a:pt x="50" y="69"/>
                    <a:pt x="64" y="35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6"/>
            <p:cNvSpPr/>
            <p:nvPr/>
          </p:nvSpPr>
          <p:spPr>
            <a:xfrm>
              <a:off x="769916" y="2984474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16" y="16"/>
                    <a:pt x="32" y="56"/>
                    <a:pt x="48" y="56"/>
                  </a:cubicBezTo>
                  <a:cubicBezTo>
                    <a:pt x="53" y="56"/>
                    <a:pt x="58" y="52"/>
                    <a:pt x="64" y="42"/>
                  </a:cubicBezTo>
                  <a:cubicBezTo>
                    <a:pt x="64" y="0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6"/>
            <p:cNvSpPr/>
            <p:nvPr/>
          </p:nvSpPr>
          <p:spPr>
            <a:xfrm>
              <a:off x="770133" y="2986453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7" y="21"/>
                    <a:pt x="21" y="48"/>
                    <a:pt x="21" y="48"/>
                  </a:cubicBezTo>
                  <a:cubicBezTo>
                    <a:pt x="22" y="48"/>
                    <a:pt x="22" y="47"/>
                    <a:pt x="22" y="42"/>
                  </a:cubicBezTo>
                  <a:cubicBezTo>
                    <a:pt x="43" y="21"/>
                    <a:pt x="43" y="21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6"/>
            <p:cNvSpPr/>
            <p:nvPr/>
          </p:nvSpPr>
          <p:spPr>
            <a:xfrm>
              <a:off x="828677" y="2919869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7" y="1"/>
                  </a:moveTo>
                  <a:cubicBezTo>
                    <a:pt x="0" y="1"/>
                    <a:pt x="0" y="20"/>
                    <a:pt x="0" y="51"/>
                  </a:cubicBezTo>
                  <a:cubicBezTo>
                    <a:pt x="42" y="51"/>
                    <a:pt x="105" y="9"/>
                    <a:pt x="42" y="9"/>
                  </a:cubicBezTo>
                  <a:cubicBezTo>
                    <a:pt x="31" y="3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6"/>
            <p:cNvSpPr/>
            <p:nvPr/>
          </p:nvSpPr>
          <p:spPr>
            <a:xfrm>
              <a:off x="748342" y="2989532"/>
              <a:ext cx="557" cy="503"/>
            </a:xfrm>
            <a:custGeom>
              <a:avLst/>
              <a:gdLst/>
              <a:ahLst/>
              <a:cxnLst/>
              <a:rect l="l" t="t" r="r" b="b"/>
              <a:pathLst>
                <a:path w="54" h="48" extrusionOk="0">
                  <a:moveTo>
                    <a:pt x="32" y="1"/>
                  </a:moveTo>
                  <a:cubicBezTo>
                    <a:pt x="22" y="11"/>
                    <a:pt x="11" y="11"/>
                    <a:pt x="6" y="11"/>
                  </a:cubicBezTo>
                  <a:cubicBezTo>
                    <a:pt x="1" y="11"/>
                    <a:pt x="1" y="11"/>
                    <a:pt x="11" y="22"/>
                  </a:cubicBezTo>
                  <a:cubicBezTo>
                    <a:pt x="11" y="43"/>
                    <a:pt x="22" y="48"/>
                    <a:pt x="32" y="48"/>
                  </a:cubicBezTo>
                  <a:cubicBezTo>
                    <a:pt x="43" y="48"/>
                    <a:pt x="53" y="43"/>
                    <a:pt x="53" y="43"/>
                  </a:cubicBezTo>
                  <a:lnTo>
                    <a:pt x="53" y="22"/>
                  </a:lnTo>
                  <a:cubicBezTo>
                    <a:pt x="32" y="22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6"/>
            <p:cNvSpPr/>
            <p:nvPr/>
          </p:nvSpPr>
          <p:spPr>
            <a:xfrm>
              <a:off x="748239" y="2920393"/>
              <a:ext cx="660" cy="607"/>
            </a:xfrm>
            <a:custGeom>
              <a:avLst/>
              <a:gdLst/>
              <a:ahLst/>
              <a:cxnLst/>
              <a:rect l="l" t="t" r="r" b="b"/>
              <a:pathLst>
                <a:path w="64" h="58" extrusionOk="0">
                  <a:moveTo>
                    <a:pt x="0" y="1"/>
                  </a:moveTo>
                  <a:cubicBezTo>
                    <a:pt x="0" y="17"/>
                    <a:pt x="24" y="57"/>
                    <a:pt x="45" y="57"/>
                  </a:cubicBezTo>
                  <a:cubicBezTo>
                    <a:pt x="52" y="57"/>
                    <a:pt x="58" y="53"/>
                    <a:pt x="63" y="43"/>
                  </a:cubicBezTo>
                  <a:cubicBezTo>
                    <a:pt x="63" y="1"/>
                    <a:pt x="42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6"/>
            <p:cNvSpPr/>
            <p:nvPr/>
          </p:nvSpPr>
          <p:spPr>
            <a:xfrm>
              <a:off x="768183" y="2990192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0" y="1"/>
                  </a:moveTo>
                  <a:cubicBezTo>
                    <a:pt x="0" y="17"/>
                    <a:pt x="25" y="57"/>
                    <a:pt x="36" y="57"/>
                  </a:cubicBezTo>
                  <a:cubicBezTo>
                    <a:pt x="40" y="57"/>
                    <a:pt x="42" y="53"/>
                    <a:pt x="42" y="43"/>
                  </a:cubicBezTo>
                  <a:cubicBezTo>
                    <a:pt x="42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6"/>
            <p:cNvSpPr/>
            <p:nvPr/>
          </p:nvSpPr>
          <p:spPr>
            <a:xfrm>
              <a:off x="839515" y="291797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42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42" y="43"/>
                    <a:pt x="105" y="1"/>
                    <a:pt x="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6"/>
            <p:cNvSpPr/>
            <p:nvPr/>
          </p:nvSpPr>
          <p:spPr>
            <a:xfrm>
              <a:off x="799616" y="2948805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60" y="48"/>
                    <a:pt x="72" y="50"/>
                    <a:pt x="81" y="50"/>
                  </a:cubicBezTo>
                  <a:cubicBezTo>
                    <a:pt x="106" y="50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4" name="Google Shape;1754;p6"/>
          <p:cNvGrpSpPr/>
          <p:nvPr/>
        </p:nvGrpSpPr>
        <p:grpSpPr>
          <a:xfrm rot="4145016">
            <a:off x="2845695" y="1197491"/>
            <a:ext cx="216676" cy="481504"/>
            <a:chOff x="2039148" y="1850553"/>
            <a:chExt cx="110364" cy="245255"/>
          </a:xfrm>
        </p:grpSpPr>
        <p:sp>
          <p:nvSpPr>
            <p:cNvPr id="1755" name="Google Shape;1755;p6"/>
            <p:cNvSpPr/>
            <p:nvPr/>
          </p:nvSpPr>
          <p:spPr>
            <a:xfrm>
              <a:off x="2109169" y="1850553"/>
              <a:ext cx="21048" cy="30831"/>
            </a:xfrm>
            <a:custGeom>
              <a:avLst/>
              <a:gdLst/>
              <a:ahLst/>
              <a:cxnLst/>
              <a:rect l="l" t="t" r="r" b="b"/>
              <a:pathLst>
                <a:path w="2041" h="2944" extrusionOk="0">
                  <a:moveTo>
                    <a:pt x="1178" y="1"/>
                  </a:moveTo>
                  <a:lnTo>
                    <a:pt x="737" y="127"/>
                  </a:lnTo>
                  <a:cubicBezTo>
                    <a:pt x="590" y="169"/>
                    <a:pt x="400" y="190"/>
                    <a:pt x="316" y="358"/>
                  </a:cubicBezTo>
                  <a:cubicBezTo>
                    <a:pt x="169" y="757"/>
                    <a:pt x="1" y="1115"/>
                    <a:pt x="127" y="1535"/>
                  </a:cubicBezTo>
                  <a:cubicBezTo>
                    <a:pt x="295" y="2082"/>
                    <a:pt x="548" y="2608"/>
                    <a:pt x="1052" y="2944"/>
                  </a:cubicBezTo>
                  <a:cubicBezTo>
                    <a:pt x="1347" y="2944"/>
                    <a:pt x="1410" y="2923"/>
                    <a:pt x="1536" y="2692"/>
                  </a:cubicBezTo>
                  <a:cubicBezTo>
                    <a:pt x="1683" y="2439"/>
                    <a:pt x="1809" y="2166"/>
                    <a:pt x="1893" y="1872"/>
                  </a:cubicBezTo>
                  <a:cubicBezTo>
                    <a:pt x="2040" y="1451"/>
                    <a:pt x="1956" y="989"/>
                    <a:pt x="1956" y="547"/>
                  </a:cubicBezTo>
                  <a:cubicBezTo>
                    <a:pt x="1956" y="379"/>
                    <a:pt x="1851" y="232"/>
                    <a:pt x="1704" y="190"/>
                  </a:cubicBezTo>
                  <a:cubicBezTo>
                    <a:pt x="1620" y="148"/>
                    <a:pt x="1557" y="64"/>
                    <a:pt x="149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6"/>
            <p:cNvSpPr/>
            <p:nvPr/>
          </p:nvSpPr>
          <p:spPr>
            <a:xfrm>
              <a:off x="2128691" y="1905806"/>
              <a:ext cx="20821" cy="27323"/>
            </a:xfrm>
            <a:custGeom>
              <a:avLst/>
              <a:gdLst/>
              <a:ahLst/>
              <a:cxnLst/>
              <a:rect l="l" t="t" r="r" b="b"/>
              <a:pathLst>
                <a:path w="2019" h="2609" extrusionOk="0">
                  <a:moveTo>
                    <a:pt x="1368" y="0"/>
                  </a:moveTo>
                  <a:cubicBezTo>
                    <a:pt x="1354" y="0"/>
                    <a:pt x="1339" y="1"/>
                    <a:pt x="1325" y="2"/>
                  </a:cubicBezTo>
                  <a:cubicBezTo>
                    <a:pt x="1051" y="44"/>
                    <a:pt x="799" y="107"/>
                    <a:pt x="526" y="191"/>
                  </a:cubicBezTo>
                  <a:cubicBezTo>
                    <a:pt x="0" y="1053"/>
                    <a:pt x="400" y="2272"/>
                    <a:pt x="1135" y="2609"/>
                  </a:cubicBezTo>
                  <a:cubicBezTo>
                    <a:pt x="1409" y="2546"/>
                    <a:pt x="1640" y="2335"/>
                    <a:pt x="1703" y="2062"/>
                  </a:cubicBezTo>
                  <a:cubicBezTo>
                    <a:pt x="1787" y="1789"/>
                    <a:pt x="1934" y="1536"/>
                    <a:pt x="1934" y="1221"/>
                  </a:cubicBezTo>
                  <a:cubicBezTo>
                    <a:pt x="1934" y="1200"/>
                    <a:pt x="1976" y="1179"/>
                    <a:pt x="1997" y="1158"/>
                  </a:cubicBezTo>
                  <a:lnTo>
                    <a:pt x="2018" y="590"/>
                  </a:lnTo>
                  <a:cubicBezTo>
                    <a:pt x="1997" y="569"/>
                    <a:pt x="1934" y="548"/>
                    <a:pt x="1934" y="506"/>
                  </a:cubicBezTo>
                  <a:cubicBezTo>
                    <a:pt x="1914" y="205"/>
                    <a:pt x="1665" y="0"/>
                    <a:pt x="136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6"/>
            <p:cNvSpPr/>
            <p:nvPr/>
          </p:nvSpPr>
          <p:spPr>
            <a:xfrm>
              <a:off x="2092700" y="1964808"/>
              <a:ext cx="39466" cy="56038"/>
            </a:xfrm>
            <a:custGeom>
              <a:avLst/>
              <a:gdLst/>
              <a:ahLst/>
              <a:cxnLst/>
              <a:rect l="l" t="t" r="r" b="b"/>
              <a:pathLst>
                <a:path w="3827" h="5351" extrusionOk="0">
                  <a:moveTo>
                    <a:pt x="2142" y="1"/>
                  </a:moveTo>
                  <a:cubicBezTo>
                    <a:pt x="2122" y="1"/>
                    <a:pt x="2102" y="1"/>
                    <a:pt x="2082" y="2"/>
                  </a:cubicBezTo>
                  <a:cubicBezTo>
                    <a:pt x="1745" y="23"/>
                    <a:pt x="1409" y="86"/>
                    <a:pt x="1093" y="191"/>
                  </a:cubicBezTo>
                  <a:cubicBezTo>
                    <a:pt x="883" y="233"/>
                    <a:pt x="694" y="381"/>
                    <a:pt x="589" y="570"/>
                  </a:cubicBezTo>
                  <a:cubicBezTo>
                    <a:pt x="210" y="1285"/>
                    <a:pt x="0" y="2042"/>
                    <a:pt x="252" y="2861"/>
                  </a:cubicBezTo>
                  <a:cubicBezTo>
                    <a:pt x="358" y="3198"/>
                    <a:pt x="547" y="3513"/>
                    <a:pt x="694" y="3850"/>
                  </a:cubicBezTo>
                  <a:cubicBezTo>
                    <a:pt x="946" y="4480"/>
                    <a:pt x="1493" y="4880"/>
                    <a:pt x="2018" y="5216"/>
                  </a:cubicBezTo>
                  <a:cubicBezTo>
                    <a:pt x="2175" y="5310"/>
                    <a:pt x="2323" y="5350"/>
                    <a:pt x="2458" y="5350"/>
                  </a:cubicBezTo>
                  <a:cubicBezTo>
                    <a:pt x="2775" y="5350"/>
                    <a:pt x="3021" y="5131"/>
                    <a:pt x="3154" y="4880"/>
                  </a:cubicBezTo>
                  <a:cubicBezTo>
                    <a:pt x="3532" y="4165"/>
                    <a:pt x="3827" y="3429"/>
                    <a:pt x="3742" y="2672"/>
                  </a:cubicBezTo>
                  <a:cubicBezTo>
                    <a:pt x="3742" y="2462"/>
                    <a:pt x="3763" y="2336"/>
                    <a:pt x="3763" y="2210"/>
                  </a:cubicBezTo>
                  <a:cubicBezTo>
                    <a:pt x="3763" y="1600"/>
                    <a:pt x="3574" y="1011"/>
                    <a:pt x="3217" y="549"/>
                  </a:cubicBezTo>
                  <a:cubicBezTo>
                    <a:pt x="2956" y="208"/>
                    <a:pt x="2561" y="1"/>
                    <a:pt x="21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6"/>
            <p:cNvSpPr/>
            <p:nvPr/>
          </p:nvSpPr>
          <p:spPr>
            <a:xfrm>
              <a:off x="2039148" y="1937873"/>
              <a:ext cx="36001" cy="50802"/>
            </a:xfrm>
            <a:custGeom>
              <a:avLst/>
              <a:gdLst/>
              <a:ahLst/>
              <a:cxnLst/>
              <a:rect l="l" t="t" r="r" b="b"/>
              <a:pathLst>
                <a:path w="3491" h="4851" extrusionOk="0">
                  <a:moveTo>
                    <a:pt x="1688" y="0"/>
                  </a:moveTo>
                  <a:cubicBezTo>
                    <a:pt x="1274" y="0"/>
                    <a:pt x="754" y="126"/>
                    <a:pt x="547" y="304"/>
                  </a:cubicBezTo>
                  <a:cubicBezTo>
                    <a:pt x="547" y="304"/>
                    <a:pt x="547" y="325"/>
                    <a:pt x="526" y="325"/>
                  </a:cubicBezTo>
                  <a:cubicBezTo>
                    <a:pt x="231" y="661"/>
                    <a:pt x="42" y="1081"/>
                    <a:pt x="42" y="1544"/>
                  </a:cubicBezTo>
                  <a:cubicBezTo>
                    <a:pt x="0" y="2217"/>
                    <a:pt x="168" y="2869"/>
                    <a:pt x="526" y="3436"/>
                  </a:cubicBezTo>
                  <a:cubicBezTo>
                    <a:pt x="757" y="3920"/>
                    <a:pt x="1114" y="4340"/>
                    <a:pt x="1556" y="4677"/>
                  </a:cubicBezTo>
                  <a:cubicBezTo>
                    <a:pt x="1713" y="4794"/>
                    <a:pt x="1900" y="4851"/>
                    <a:pt x="2086" y="4851"/>
                  </a:cubicBezTo>
                  <a:cubicBezTo>
                    <a:pt x="2398" y="4851"/>
                    <a:pt x="2709" y="4693"/>
                    <a:pt x="2880" y="4403"/>
                  </a:cubicBezTo>
                  <a:cubicBezTo>
                    <a:pt x="3259" y="3836"/>
                    <a:pt x="3448" y="3184"/>
                    <a:pt x="3490" y="2532"/>
                  </a:cubicBezTo>
                  <a:cubicBezTo>
                    <a:pt x="3448" y="2301"/>
                    <a:pt x="3448" y="2070"/>
                    <a:pt x="3385" y="1817"/>
                  </a:cubicBezTo>
                  <a:cubicBezTo>
                    <a:pt x="3238" y="1039"/>
                    <a:pt x="2922" y="388"/>
                    <a:pt x="2124" y="72"/>
                  </a:cubicBezTo>
                  <a:cubicBezTo>
                    <a:pt x="2018" y="23"/>
                    <a:pt x="1862" y="0"/>
                    <a:pt x="168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6"/>
            <p:cNvSpPr/>
            <p:nvPr/>
          </p:nvSpPr>
          <p:spPr>
            <a:xfrm>
              <a:off x="2087059" y="1896444"/>
              <a:ext cx="30577" cy="44037"/>
            </a:xfrm>
            <a:custGeom>
              <a:avLst/>
              <a:gdLst/>
              <a:ahLst/>
              <a:cxnLst/>
              <a:rect l="l" t="t" r="r" b="b"/>
              <a:pathLst>
                <a:path w="2965" h="4205" extrusionOk="0">
                  <a:moveTo>
                    <a:pt x="1684" y="1"/>
                  </a:moveTo>
                  <a:cubicBezTo>
                    <a:pt x="1586" y="1"/>
                    <a:pt x="1487" y="11"/>
                    <a:pt x="1388" y="34"/>
                  </a:cubicBezTo>
                  <a:cubicBezTo>
                    <a:pt x="1199" y="76"/>
                    <a:pt x="1031" y="118"/>
                    <a:pt x="862" y="181"/>
                  </a:cubicBezTo>
                  <a:cubicBezTo>
                    <a:pt x="694" y="244"/>
                    <a:pt x="547" y="328"/>
                    <a:pt x="442" y="454"/>
                  </a:cubicBezTo>
                  <a:cubicBezTo>
                    <a:pt x="127" y="854"/>
                    <a:pt x="0" y="1358"/>
                    <a:pt x="85" y="1863"/>
                  </a:cubicBezTo>
                  <a:cubicBezTo>
                    <a:pt x="274" y="2725"/>
                    <a:pt x="610" y="3503"/>
                    <a:pt x="1346" y="4028"/>
                  </a:cubicBezTo>
                  <a:cubicBezTo>
                    <a:pt x="1490" y="4142"/>
                    <a:pt x="1614" y="4204"/>
                    <a:pt x="1733" y="4204"/>
                  </a:cubicBezTo>
                  <a:cubicBezTo>
                    <a:pt x="1856" y="4204"/>
                    <a:pt x="1974" y="4136"/>
                    <a:pt x="2103" y="3986"/>
                  </a:cubicBezTo>
                  <a:cubicBezTo>
                    <a:pt x="2250" y="3776"/>
                    <a:pt x="2376" y="3566"/>
                    <a:pt x="2481" y="3355"/>
                  </a:cubicBezTo>
                  <a:cubicBezTo>
                    <a:pt x="2755" y="2809"/>
                    <a:pt x="2923" y="2199"/>
                    <a:pt x="2965" y="1589"/>
                  </a:cubicBezTo>
                  <a:cubicBezTo>
                    <a:pt x="2923" y="1337"/>
                    <a:pt x="2902" y="1064"/>
                    <a:pt x="2839" y="833"/>
                  </a:cubicBezTo>
                  <a:cubicBezTo>
                    <a:pt x="2714" y="333"/>
                    <a:pt x="2226" y="1"/>
                    <a:pt x="16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6"/>
            <p:cNvSpPr/>
            <p:nvPr/>
          </p:nvSpPr>
          <p:spPr>
            <a:xfrm>
              <a:off x="2064939" y="2017213"/>
              <a:ext cx="19748" cy="31596"/>
            </a:xfrm>
            <a:custGeom>
              <a:avLst/>
              <a:gdLst/>
              <a:ahLst/>
              <a:cxnLst/>
              <a:rect l="l" t="t" r="r" b="b"/>
              <a:pathLst>
                <a:path w="1915" h="3017" extrusionOk="0">
                  <a:moveTo>
                    <a:pt x="1216" y="1"/>
                  </a:moveTo>
                  <a:cubicBezTo>
                    <a:pt x="1204" y="1"/>
                    <a:pt x="1191" y="1"/>
                    <a:pt x="1178" y="2"/>
                  </a:cubicBezTo>
                  <a:cubicBezTo>
                    <a:pt x="905" y="23"/>
                    <a:pt x="632" y="86"/>
                    <a:pt x="379" y="170"/>
                  </a:cubicBezTo>
                  <a:cubicBezTo>
                    <a:pt x="295" y="233"/>
                    <a:pt x="232" y="296"/>
                    <a:pt x="190" y="401"/>
                  </a:cubicBezTo>
                  <a:cubicBezTo>
                    <a:pt x="22" y="780"/>
                    <a:pt x="1" y="1242"/>
                    <a:pt x="127" y="1642"/>
                  </a:cubicBezTo>
                  <a:cubicBezTo>
                    <a:pt x="232" y="2125"/>
                    <a:pt x="464" y="2546"/>
                    <a:pt x="821" y="2861"/>
                  </a:cubicBezTo>
                  <a:cubicBezTo>
                    <a:pt x="935" y="2967"/>
                    <a:pt x="1034" y="3017"/>
                    <a:pt x="1124" y="3017"/>
                  </a:cubicBezTo>
                  <a:cubicBezTo>
                    <a:pt x="1249" y="3017"/>
                    <a:pt x="1354" y="2919"/>
                    <a:pt x="1452" y="2735"/>
                  </a:cubicBezTo>
                  <a:cubicBezTo>
                    <a:pt x="1767" y="2252"/>
                    <a:pt x="1914" y="1684"/>
                    <a:pt x="1893" y="1116"/>
                  </a:cubicBezTo>
                  <a:cubicBezTo>
                    <a:pt x="1893" y="948"/>
                    <a:pt x="1893" y="801"/>
                    <a:pt x="1872" y="654"/>
                  </a:cubicBezTo>
                  <a:cubicBezTo>
                    <a:pt x="1872" y="288"/>
                    <a:pt x="1578" y="1"/>
                    <a:pt x="121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6"/>
            <p:cNvSpPr/>
            <p:nvPr/>
          </p:nvSpPr>
          <p:spPr>
            <a:xfrm>
              <a:off x="2093350" y="2063763"/>
              <a:ext cx="19522" cy="32046"/>
            </a:xfrm>
            <a:custGeom>
              <a:avLst/>
              <a:gdLst/>
              <a:ahLst/>
              <a:cxnLst/>
              <a:rect l="l" t="t" r="r" b="b"/>
              <a:pathLst>
                <a:path w="1893" h="3060" extrusionOk="0">
                  <a:moveTo>
                    <a:pt x="1245" y="1"/>
                  </a:moveTo>
                  <a:cubicBezTo>
                    <a:pt x="955" y="1"/>
                    <a:pt x="402" y="147"/>
                    <a:pt x="295" y="308"/>
                  </a:cubicBezTo>
                  <a:cubicBezTo>
                    <a:pt x="273" y="308"/>
                    <a:pt x="273" y="308"/>
                    <a:pt x="273" y="330"/>
                  </a:cubicBezTo>
                  <a:cubicBezTo>
                    <a:pt x="21" y="813"/>
                    <a:pt x="0" y="1360"/>
                    <a:pt x="168" y="1864"/>
                  </a:cubicBezTo>
                  <a:cubicBezTo>
                    <a:pt x="316" y="2201"/>
                    <a:pt x="484" y="2495"/>
                    <a:pt x="694" y="2768"/>
                  </a:cubicBezTo>
                  <a:cubicBezTo>
                    <a:pt x="779" y="2955"/>
                    <a:pt x="960" y="3060"/>
                    <a:pt x="1159" y="3060"/>
                  </a:cubicBezTo>
                  <a:cubicBezTo>
                    <a:pt x="1207" y="3060"/>
                    <a:pt x="1255" y="3054"/>
                    <a:pt x="1304" y="3042"/>
                  </a:cubicBezTo>
                  <a:cubicBezTo>
                    <a:pt x="1346" y="2937"/>
                    <a:pt x="1430" y="2831"/>
                    <a:pt x="1493" y="2705"/>
                  </a:cubicBezTo>
                  <a:cubicBezTo>
                    <a:pt x="1766" y="2117"/>
                    <a:pt x="1892" y="1465"/>
                    <a:pt x="1850" y="834"/>
                  </a:cubicBezTo>
                  <a:cubicBezTo>
                    <a:pt x="1829" y="456"/>
                    <a:pt x="1766" y="161"/>
                    <a:pt x="1367" y="14"/>
                  </a:cubicBezTo>
                  <a:cubicBezTo>
                    <a:pt x="1336" y="5"/>
                    <a:pt x="1294" y="1"/>
                    <a:pt x="124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4"/>
        </a:solidFill>
        <a:effectLst/>
      </p:bgPr>
    </p:bg>
    <p:spTree>
      <p:nvGrpSpPr>
        <p:cNvPr id="1" name="Shape 1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9" name="Google Shape;1769;p8"/>
          <p:cNvGrpSpPr/>
          <p:nvPr/>
        </p:nvGrpSpPr>
        <p:grpSpPr>
          <a:xfrm rot="8476035">
            <a:off x="-155611" y="547465"/>
            <a:ext cx="2770009" cy="1001407"/>
            <a:chOff x="1399329" y="1839767"/>
            <a:chExt cx="981740" cy="354934"/>
          </a:xfrm>
        </p:grpSpPr>
        <p:sp>
          <p:nvSpPr>
            <p:cNvPr id="1770" name="Google Shape;1770;p8"/>
            <p:cNvSpPr/>
            <p:nvPr/>
          </p:nvSpPr>
          <p:spPr>
            <a:xfrm>
              <a:off x="1403011" y="1911294"/>
              <a:ext cx="931012" cy="283407"/>
            </a:xfrm>
            <a:custGeom>
              <a:avLst/>
              <a:gdLst/>
              <a:ahLst/>
              <a:cxnLst/>
              <a:rect l="l" t="t" r="r" b="b"/>
              <a:pathLst>
                <a:path w="90280" h="27062" extrusionOk="0">
                  <a:moveTo>
                    <a:pt x="43668" y="182"/>
                  </a:moveTo>
                  <a:cubicBezTo>
                    <a:pt x="43684" y="182"/>
                    <a:pt x="43700" y="192"/>
                    <a:pt x="43710" y="213"/>
                  </a:cubicBezTo>
                  <a:cubicBezTo>
                    <a:pt x="43698" y="226"/>
                    <a:pt x="43686" y="238"/>
                    <a:pt x="43670" y="238"/>
                  </a:cubicBezTo>
                  <a:cubicBezTo>
                    <a:pt x="43658" y="238"/>
                    <a:pt x="43644" y="231"/>
                    <a:pt x="43626" y="213"/>
                  </a:cubicBezTo>
                  <a:cubicBezTo>
                    <a:pt x="43637" y="192"/>
                    <a:pt x="43652" y="182"/>
                    <a:pt x="43668" y="182"/>
                  </a:cubicBezTo>
                  <a:close/>
                  <a:moveTo>
                    <a:pt x="40767" y="760"/>
                  </a:moveTo>
                  <a:cubicBezTo>
                    <a:pt x="40788" y="760"/>
                    <a:pt x="40851" y="802"/>
                    <a:pt x="40809" y="802"/>
                  </a:cubicBezTo>
                  <a:cubicBezTo>
                    <a:pt x="40767" y="802"/>
                    <a:pt x="40767" y="781"/>
                    <a:pt x="40767" y="760"/>
                  </a:cubicBezTo>
                  <a:close/>
                  <a:moveTo>
                    <a:pt x="41587" y="1286"/>
                  </a:moveTo>
                  <a:lnTo>
                    <a:pt x="41608" y="1307"/>
                  </a:lnTo>
                  <a:lnTo>
                    <a:pt x="41608" y="1328"/>
                  </a:lnTo>
                  <a:lnTo>
                    <a:pt x="41587" y="1328"/>
                  </a:lnTo>
                  <a:cubicBezTo>
                    <a:pt x="41587" y="1328"/>
                    <a:pt x="41566" y="1328"/>
                    <a:pt x="41566" y="1307"/>
                  </a:cubicBezTo>
                  <a:cubicBezTo>
                    <a:pt x="41587" y="1286"/>
                    <a:pt x="41587" y="1286"/>
                    <a:pt x="41587" y="1286"/>
                  </a:cubicBezTo>
                  <a:close/>
                  <a:moveTo>
                    <a:pt x="40683" y="1622"/>
                  </a:moveTo>
                  <a:cubicBezTo>
                    <a:pt x="40704" y="1643"/>
                    <a:pt x="40683" y="1664"/>
                    <a:pt x="40683" y="1706"/>
                  </a:cubicBezTo>
                  <a:cubicBezTo>
                    <a:pt x="40662" y="1727"/>
                    <a:pt x="40630" y="1733"/>
                    <a:pt x="40599" y="1733"/>
                  </a:cubicBezTo>
                  <a:cubicBezTo>
                    <a:pt x="40567" y="1733"/>
                    <a:pt x="40536" y="1727"/>
                    <a:pt x="40515" y="1727"/>
                  </a:cubicBezTo>
                  <a:cubicBezTo>
                    <a:pt x="40501" y="1783"/>
                    <a:pt x="40468" y="1793"/>
                    <a:pt x="40435" y="1793"/>
                  </a:cubicBezTo>
                  <a:cubicBezTo>
                    <a:pt x="40421" y="1793"/>
                    <a:pt x="40406" y="1791"/>
                    <a:pt x="40394" y="1790"/>
                  </a:cubicBezTo>
                  <a:lnTo>
                    <a:pt x="40394" y="1790"/>
                  </a:lnTo>
                  <a:cubicBezTo>
                    <a:pt x="40399" y="1790"/>
                    <a:pt x="40404" y="1790"/>
                    <a:pt x="40409" y="1790"/>
                  </a:cubicBezTo>
                  <a:cubicBezTo>
                    <a:pt x="40409" y="1734"/>
                    <a:pt x="40437" y="1725"/>
                    <a:pt x="40469" y="1725"/>
                  </a:cubicBezTo>
                  <a:cubicBezTo>
                    <a:pt x="40484" y="1725"/>
                    <a:pt x="40501" y="1727"/>
                    <a:pt x="40515" y="1727"/>
                  </a:cubicBezTo>
                  <a:cubicBezTo>
                    <a:pt x="40536" y="1643"/>
                    <a:pt x="40641" y="1664"/>
                    <a:pt x="40683" y="1622"/>
                  </a:cubicBezTo>
                  <a:close/>
                  <a:moveTo>
                    <a:pt x="40388" y="1791"/>
                  </a:moveTo>
                  <a:lnTo>
                    <a:pt x="40388" y="1791"/>
                  </a:lnTo>
                  <a:cubicBezTo>
                    <a:pt x="40388" y="1807"/>
                    <a:pt x="40376" y="1847"/>
                    <a:pt x="40361" y="1847"/>
                  </a:cubicBezTo>
                  <a:cubicBezTo>
                    <a:pt x="40356" y="1847"/>
                    <a:pt x="40351" y="1842"/>
                    <a:pt x="40346" y="1832"/>
                  </a:cubicBezTo>
                  <a:cubicBezTo>
                    <a:pt x="40346" y="1798"/>
                    <a:pt x="40360" y="1792"/>
                    <a:pt x="40388" y="1791"/>
                  </a:cubicBezTo>
                  <a:close/>
                  <a:moveTo>
                    <a:pt x="38559" y="2673"/>
                  </a:moveTo>
                  <a:cubicBezTo>
                    <a:pt x="38559" y="2673"/>
                    <a:pt x="38580" y="2694"/>
                    <a:pt x="38580" y="2694"/>
                  </a:cubicBezTo>
                  <a:cubicBezTo>
                    <a:pt x="38580" y="2694"/>
                    <a:pt x="38594" y="2721"/>
                    <a:pt x="38578" y="2721"/>
                  </a:cubicBezTo>
                  <a:cubicBezTo>
                    <a:pt x="38574" y="2721"/>
                    <a:pt x="38568" y="2720"/>
                    <a:pt x="38559" y="2715"/>
                  </a:cubicBezTo>
                  <a:cubicBezTo>
                    <a:pt x="38538" y="2694"/>
                    <a:pt x="38559" y="2673"/>
                    <a:pt x="38559" y="2673"/>
                  </a:cubicBezTo>
                  <a:close/>
                  <a:moveTo>
                    <a:pt x="38370" y="2778"/>
                  </a:moveTo>
                  <a:cubicBezTo>
                    <a:pt x="38370" y="2842"/>
                    <a:pt x="38370" y="2842"/>
                    <a:pt x="38160" y="2926"/>
                  </a:cubicBezTo>
                  <a:lnTo>
                    <a:pt x="38370" y="2778"/>
                  </a:lnTo>
                  <a:close/>
                  <a:moveTo>
                    <a:pt x="37571" y="3409"/>
                  </a:moveTo>
                  <a:cubicBezTo>
                    <a:pt x="37559" y="3447"/>
                    <a:pt x="37538" y="3455"/>
                    <a:pt x="37515" y="3455"/>
                  </a:cubicBezTo>
                  <a:cubicBezTo>
                    <a:pt x="37500" y="3455"/>
                    <a:pt x="37483" y="3451"/>
                    <a:pt x="37466" y="3451"/>
                  </a:cubicBezTo>
                  <a:cubicBezTo>
                    <a:pt x="37448" y="3524"/>
                    <a:pt x="37382" y="3581"/>
                    <a:pt x="37310" y="3581"/>
                  </a:cubicBezTo>
                  <a:cubicBezTo>
                    <a:pt x="37299" y="3581"/>
                    <a:pt x="37288" y="3580"/>
                    <a:pt x="37278" y="3578"/>
                  </a:cubicBezTo>
                  <a:lnTo>
                    <a:pt x="37278" y="3578"/>
                  </a:lnTo>
                  <a:cubicBezTo>
                    <a:pt x="37284" y="3577"/>
                    <a:pt x="37290" y="3577"/>
                    <a:pt x="37298" y="3577"/>
                  </a:cubicBezTo>
                  <a:cubicBezTo>
                    <a:pt x="37319" y="3493"/>
                    <a:pt x="37382" y="3451"/>
                    <a:pt x="37466" y="3451"/>
                  </a:cubicBezTo>
                  <a:cubicBezTo>
                    <a:pt x="37487" y="3409"/>
                    <a:pt x="37529" y="3409"/>
                    <a:pt x="37571" y="3409"/>
                  </a:cubicBezTo>
                  <a:close/>
                  <a:moveTo>
                    <a:pt x="37277" y="3578"/>
                  </a:moveTo>
                  <a:lnTo>
                    <a:pt x="37277" y="3578"/>
                  </a:lnTo>
                  <a:cubicBezTo>
                    <a:pt x="37277" y="3594"/>
                    <a:pt x="37265" y="3634"/>
                    <a:pt x="37259" y="3634"/>
                  </a:cubicBezTo>
                  <a:cubicBezTo>
                    <a:pt x="37257" y="3634"/>
                    <a:pt x="37256" y="3630"/>
                    <a:pt x="37256" y="3619"/>
                  </a:cubicBezTo>
                  <a:cubicBezTo>
                    <a:pt x="37239" y="3585"/>
                    <a:pt x="37249" y="3579"/>
                    <a:pt x="37277" y="3578"/>
                  </a:cubicBezTo>
                  <a:close/>
                  <a:moveTo>
                    <a:pt x="46864" y="3640"/>
                  </a:moveTo>
                  <a:cubicBezTo>
                    <a:pt x="46906" y="3661"/>
                    <a:pt x="46906" y="3725"/>
                    <a:pt x="46864" y="3746"/>
                  </a:cubicBezTo>
                  <a:cubicBezTo>
                    <a:pt x="46822" y="3725"/>
                    <a:pt x="46822" y="3661"/>
                    <a:pt x="46864" y="3640"/>
                  </a:cubicBezTo>
                  <a:close/>
                  <a:moveTo>
                    <a:pt x="46927" y="3851"/>
                  </a:moveTo>
                  <a:lnTo>
                    <a:pt x="46948" y="3872"/>
                  </a:lnTo>
                  <a:cubicBezTo>
                    <a:pt x="46948" y="3872"/>
                    <a:pt x="46927" y="3893"/>
                    <a:pt x="46927" y="3893"/>
                  </a:cubicBezTo>
                  <a:cubicBezTo>
                    <a:pt x="46906" y="3893"/>
                    <a:pt x="46906" y="3872"/>
                    <a:pt x="46906" y="3872"/>
                  </a:cubicBezTo>
                  <a:cubicBezTo>
                    <a:pt x="46906" y="3851"/>
                    <a:pt x="46927" y="3851"/>
                    <a:pt x="46927" y="3851"/>
                  </a:cubicBezTo>
                  <a:close/>
                  <a:moveTo>
                    <a:pt x="36709" y="3935"/>
                  </a:moveTo>
                  <a:lnTo>
                    <a:pt x="36709" y="3935"/>
                  </a:lnTo>
                  <a:cubicBezTo>
                    <a:pt x="36726" y="4034"/>
                    <a:pt x="36716" y="4068"/>
                    <a:pt x="36661" y="4068"/>
                  </a:cubicBezTo>
                  <a:cubicBezTo>
                    <a:pt x="36645" y="4068"/>
                    <a:pt x="36627" y="4065"/>
                    <a:pt x="36604" y="4061"/>
                  </a:cubicBezTo>
                  <a:lnTo>
                    <a:pt x="36709" y="3935"/>
                  </a:lnTo>
                  <a:close/>
                  <a:moveTo>
                    <a:pt x="36078" y="4460"/>
                  </a:moveTo>
                  <a:lnTo>
                    <a:pt x="36078" y="4460"/>
                  </a:lnTo>
                  <a:cubicBezTo>
                    <a:pt x="35973" y="4566"/>
                    <a:pt x="35931" y="4755"/>
                    <a:pt x="35742" y="4755"/>
                  </a:cubicBezTo>
                  <a:cubicBezTo>
                    <a:pt x="35726" y="4771"/>
                    <a:pt x="35710" y="4811"/>
                    <a:pt x="35703" y="4811"/>
                  </a:cubicBezTo>
                  <a:cubicBezTo>
                    <a:pt x="35701" y="4811"/>
                    <a:pt x="35700" y="4807"/>
                    <a:pt x="35700" y="4797"/>
                  </a:cubicBezTo>
                  <a:cubicBezTo>
                    <a:pt x="35679" y="4755"/>
                    <a:pt x="35721" y="4755"/>
                    <a:pt x="35742" y="4755"/>
                  </a:cubicBezTo>
                  <a:cubicBezTo>
                    <a:pt x="35805" y="4629"/>
                    <a:pt x="35931" y="4523"/>
                    <a:pt x="36078" y="4460"/>
                  </a:cubicBezTo>
                  <a:close/>
                  <a:moveTo>
                    <a:pt x="47448" y="5028"/>
                  </a:moveTo>
                  <a:lnTo>
                    <a:pt x="47432" y="5112"/>
                  </a:lnTo>
                  <a:cubicBezTo>
                    <a:pt x="47420" y="5116"/>
                    <a:pt x="47410" y="5118"/>
                    <a:pt x="47401" y="5118"/>
                  </a:cubicBezTo>
                  <a:cubicBezTo>
                    <a:pt x="47361" y="5118"/>
                    <a:pt x="47344" y="5083"/>
                    <a:pt x="47326" y="5049"/>
                  </a:cubicBezTo>
                  <a:cubicBezTo>
                    <a:pt x="47367" y="5029"/>
                    <a:pt x="47408" y="5028"/>
                    <a:pt x="47448" y="5028"/>
                  </a:cubicBezTo>
                  <a:close/>
                  <a:moveTo>
                    <a:pt x="34880" y="5322"/>
                  </a:moveTo>
                  <a:cubicBezTo>
                    <a:pt x="34901" y="5491"/>
                    <a:pt x="34901" y="5491"/>
                    <a:pt x="34691" y="5491"/>
                  </a:cubicBezTo>
                  <a:cubicBezTo>
                    <a:pt x="34733" y="5407"/>
                    <a:pt x="34796" y="5322"/>
                    <a:pt x="34880" y="5322"/>
                  </a:cubicBezTo>
                  <a:close/>
                  <a:moveTo>
                    <a:pt x="46738" y="6079"/>
                  </a:moveTo>
                  <a:cubicBezTo>
                    <a:pt x="46738" y="6079"/>
                    <a:pt x="46759" y="6100"/>
                    <a:pt x="46759" y="6100"/>
                  </a:cubicBezTo>
                  <a:lnTo>
                    <a:pt x="46738" y="6121"/>
                  </a:lnTo>
                  <a:cubicBezTo>
                    <a:pt x="46738" y="6121"/>
                    <a:pt x="46717" y="6121"/>
                    <a:pt x="46717" y="6100"/>
                  </a:cubicBezTo>
                  <a:cubicBezTo>
                    <a:pt x="46717" y="6079"/>
                    <a:pt x="46738" y="6079"/>
                    <a:pt x="46738" y="6079"/>
                  </a:cubicBezTo>
                  <a:close/>
                  <a:moveTo>
                    <a:pt x="34228" y="5911"/>
                  </a:moveTo>
                  <a:lnTo>
                    <a:pt x="34228" y="5911"/>
                  </a:lnTo>
                  <a:cubicBezTo>
                    <a:pt x="34081" y="6163"/>
                    <a:pt x="33850" y="6353"/>
                    <a:pt x="33598" y="6479"/>
                  </a:cubicBezTo>
                  <a:cubicBezTo>
                    <a:pt x="33766" y="6247"/>
                    <a:pt x="33976" y="6058"/>
                    <a:pt x="34228" y="5911"/>
                  </a:cubicBezTo>
                  <a:close/>
                  <a:moveTo>
                    <a:pt x="46927" y="6689"/>
                  </a:moveTo>
                  <a:cubicBezTo>
                    <a:pt x="46927" y="6689"/>
                    <a:pt x="46948" y="6689"/>
                    <a:pt x="46948" y="6710"/>
                  </a:cubicBezTo>
                  <a:cubicBezTo>
                    <a:pt x="46939" y="6728"/>
                    <a:pt x="46930" y="6734"/>
                    <a:pt x="46923" y="6734"/>
                  </a:cubicBezTo>
                  <a:cubicBezTo>
                    <a:pt x="46913" y="6734"/>
                    <a:pt x="46906" y="6722"/>
                    <a:pt x="46906" y="6710"/>
                  </a:cubicBezTo>
                  <a:cubicBezTo>
                    <a:pt x="46906" y="6710"/>
                    <a:pt x="46927" y="6689"/>
                    <a:pt x="46927" y="6689"/>
                  </a:cubicBezTo>
                  <a:close/>
                  <a:moveTo>
                    <a:pt x="46990" y="6815"/>
                  </a:moveTo>
                  <a:cubicBezTo>
                    <a:pt x="47011" y="6815"/>
                    <a:pt x="47011" y="6836"/>
                    <a:pt x="47011" y="6836"/>
                  </a:cubicBezTo>
                  <a:cubicBezTo>
                    <a:pt x="47011" y="6836"/>
                    <a:pt x="47011" y="6863"/>
                    <a:pt x="47000" y="6863"/>
                  </a:cubicBezTo>
                  <a:cubicBezTo>
                    <a:pt x="46998" y="6863"/>
                    <a:pt x="46994" y="6861"/>
                    <a:pt x="46990" y="6857"/>
                  </a:cubicBezTo>
                  <a:cubicBezTo>
                    <a:pt x="46948" y="6857"/>
                    <a:pt x="46969" y="6815"/>
                    <a:pt x="46990" y="6815"/>
                  </a:cubicBezTo>
                  <a:close/>
                  <a:moveTo>
                    <a:pt x="32990" y="6948"/>
                  </a:moveTo>
                  <a:cubicBezTo>
                    <a:pt x="33009" y="6948"/>
                    <a:pt x="33009" y="6988"/>
                    <a:pt x="33009" y="7004"/>
                  </a:cubicBezTo>
                  <a:cubicBezTo>
                    <a:pt x="33009" y="7004"/>
                    <a:pt x="32967" y="7025"/>
                    <a:pt x="32967" y="7025"/>
                  </a:cubicBezTo>
                  <a:cubicBezTo>
                    <a:pt x="32946" y="7004"/>
                    <a:pt x="32925" y="6983"/>
                    <a:pt x="32967" y="6962"/>
                  </a:cubicBezTo>
                  <a:cubicBezTo>
                    <a:pt x="32977" y="6952"/>
                    <a:pt x="32985" y="6948"/>
                    <a:pt x="32990" y="6948"/>
                  </a:cubicBezTo>
                  <a:close/>
                  <a:moveTo>
                    <a:pt x="46990" y="7004"/>
                  </a:moveTo>
                  <a:cubicBezTo>
                    <a:pt x="47011" y="7004"/>
                    <a:pt x="47011" y="7025"/>
                    <a:pt x="47011" y="7025"/>
                  </a:cubicBezTo>
                  <a:lnTo>
                    <a:pt x="46990" y="7046"/>
                  </a:lnTo>
                  <a:cubicBezTo>
                    <a:pt x="46980" y="7036"/>
                    <a:pt x="46974" y="7036"/>
                    <a:pt x="46972" y="7036"/>
                  </a:cubicBezTo>
                  <a:cubicBezTo>
                    <a:pt x="46969" y="7036"/>
                    <a:pt x="46969" y="7036"/>
                    <a:pt x="46969" y="7025"/>
                  </a:cubicBezTo>
                  <a:cubicBezTo>
                    <a:pt x="46969" y="7004"/>
                    <a:pt x="46969" y="7004"/>
                    <a:pt x="46990" y="7004"/>
                  </a:cubicBezTo>
                  <a:close/>
                  <a:moveTo>
                    <a:pt x="47978" y="7299"/>
                  </a:moveTo>
                  <a:lnTo>
                    <a:pt x="47999" y="7320"/>
                  </a:lnTo>
                  <a:cubicBezTo>
                    <a:pt x="47999" y="7341"/>
                    <a:pt x="47999" y="7341"/>
                    <a:pt x="47978" y="7341"/>
                  </a:cubicBezTo>
                  <a:cubicBezTo>
                    <a:pt x="47957" y="7341"/>
                    <a:pt x="47957" y="7341"/>
                    <a:pt x="47957" y="7320"/>
                  </a:cubicBezTo>
                  <a:cubicBezTo>
                    <a:pt x="47957" y="7299"/>
                    <a:pt x="47978" y="7299"/>
                    <a:pt x="47978" y="7299"/>
                  </a:cubicBezTo>
                  <a:close/>
                  <a:moveTo>
                    <a:pt x="32567" y="7383"/>
                  </a:moveTo>
                  <a:lnTo>
                    <a:pt x="32567" y="7383"/>
                  </a:lnTo>
                  <a:cubicBezTo>
                    <a:pt x="32483" y="7593"/>
                    <a:pt x="32231" y="7614"/>
                    <a:pt x="32105" y="7761"/>
                  </a:cubicBezTo>
                  <a:cubicBezTo>
                    <a:pt x="32168" y="7551"/>
                    <a:pt x="32420" y="7530"/>
                    <a:pt x="32567" y="7383"/>
                  </a:cubicBezTo>
                  <a:close/>
                  <a:moveTo>
                    <a:pt x="32005" y="7861"/>
                  </a:moveTo>
                  <a:cubicBezTo>
                    <a:pt x="32010" y="7861"/>
                    <a:pt x="32010" y="7866"/>
                    <a:pt x="32000" y="7887"/>
                  </a:cubicBezTo>
                  <a:cubicBezTo>
                    <a:pt x="32000" y="7894"/>
                    <a:pt x="31995" y="7897"/>
                    <a:pt x="31989" y="7897"/>
                  </a:cubicBezTo>
                  <a:cubicBezTo>
                    <a:pt x="31976" y="7897"/>
                    <a:pt x="31958" y="7887"/>
                    <a:pt x="31958" y="7887"/>
                  </a:cubicBezTo>
                  <a:cubicBezTo>
                    <a:pt x="31958" y="7887"/>
                    <a:pt x="31979" y="7866"/>
                    <a:pt x="31979" y="7866"/>
                  </a:cubicBezTo>
                  <a:cubicBezTo>
                    <a:pt x="31989" y="7866"/>
                    <a:pt x="32000" y="7861"/>
                    <a:pt x="32005" y="7861"/>
                  </a:cubicBezTo>
                  <a:close/>
                  <a:moveTo>
                    <a:pt x="31867" y="7978"/>
                  </a:moveTo>
                  <a:cubicBezTo>
                    <a:pt x="31871" y="7978"/>
                    <a:pt x="31874" y="7982"/>
                    <a:pt x="31874" y="7993"/>
                  </a:cubicBezTo>
                  <a:cubicBezTo>
                    <a:pt x="31874" y="8035"/>
                    <a:pt x="31853" y="8035"/>
                    <a:pt x="31831" y="8035"/>
                  </a:cubicBezTo>
                  <a:cubicBezTo>
                    <a:pt x="31831" y="8056"/>
                    <a:pt x="31810" y="8098"/>
                    <a:pt x="31768" y="8098"/>
                  </a:cubicBezTo>
                  <a:cubicBezTo>
                    <a:pt x="31768" y="8119"/>
                    <a:pt x="31747" y="8161"/>
                    <a:pt x="31705" y="8161"/>
                  </a:cubicBezTo>
                  <a:cubicBezTo>
                    <a:pt x="31705" y="8182"/>
                    <a:pt x="31684" y="8224"/>
                    <a:pt x="31642" y="8224"/>
                  </a:cubicBezTo>
                  <a:cubicBezTo>
                    <a:pt x="31642" y="8240"/>
                    <a:pt x="31630" y="8280"/>
                    <a:pt x="31615" y="8280"/>
                  </a:cubicBezTo>
                  <a:cubicBezTo>
                    <a:pt x="31610" y="8280"/>
                    <a:pt x="31605" y="8276"/>
                    <a:pt x="31600" y="8266"/>
                  </a:cubicBezTo>
                  <a:cubicBezTo>
                    <a:pt x="31600" y="8224"/>
                    <a:pt x="31621" y="8224"/>
                    <a:pt x="31642" y="8224"/>
                  </a:cubicBezTo>
                  <a:cubicBezTo>
                    <a:pt x="31642" y="8182"/>
                    <a:pt x="31684" y="8161"/>
                    <a:pt x="31705" y="8161"/>
                  </a:cubicBezTo>
                  <a:cubicBezTo>
                    <a:pt x="31705" y="8119"/>
                    <a:pt x="31747" y="8098"/>
                    <a:pt x="31768" y="8098"/>
                  </a:cubicBezTo>
                  <a:cubicBezTo>
                    <a:pt x="31768" y="8056"/>
                    <a:pt x="31810" y="8035"/>
                    <a:pt x="31831" y="8035"/>
                  </a:cubicBezTo>
                  <a:cubicBezTo>
                    <a:pt x="31831" y="8019"/>
                    <a:pt x="31856" y="7978"/>
                    <a:pt x="31867" y="7978"/>
                  </a:cubicBezTo>
                  <a:close/>
                  <a:moveTo>
                    <a:pt x="31453" y="8371"/>
                  </a:moveTo>
                  <a:cubicBezTo>
                    <a:pt x="31453" y="8392"/>
                    <a:pt x="31453" y="8413"/>
                    <a:pt x="31432" y="8413"/>
                  </a:cubicBezTo>
                  <a:cubicBezTo>
                    <a:pt x="31432" y="8413"/>
                    <a:pt x="31432" y="8392"/>
                    <a:pt x="31432" y="8392"/>
                  </a:cubicBezTo>
                  <a:cubicBezTo>
                    <a:pt x="31432" y="8371"/>
                    <a:pt x="31432" y="8371"/>
                    <a:pt x="31453" y="8371"/>
                  </a:cubicBezTo>
                  <a:close/>
                  <a:moveTo>
                    <a:pt x="30549" y="9149"/>
                  </a:moveTo>
                  <a:lnTo>
                    <a:pt x="30549" y="9149"/>
                  </a:lnTo>
                  <a:cubicBezTo>
                    <a:pt x="30381" y="9401"/>
                    <a:pt x="30150" y="9611"/>
                    <a:pt x="29918" y="9780"/>
                  </a:cubicBezTo>
                  <a:cubicBezTo>
                    <a:pt x="29918" y="9800"/>
                    <a:pt x="29898" y="9821"/>
                    <a:pt x="29857" y="9822"/>
                  </a:cubicBezTo>
                  <a:lnTo>
                    <a:pt x="29857" y="9822"/>
                  </a:lnTo>
                  <a:cubicBezTo>
                    <a:pt x="29864" y="9794"/>
                    <a:pt x="29884" y="9780"/>
                    <a:pt x="29918" y="9780"/>
                  </a:cubicBezTo>
                  <a:cubicBezTo>
                    <a:pt x="29918" y="9717"/>
                    <a:pt x="29918" y="9674"/>
                    <a:pt x="29960" y="9632"/>
                  </a:cubicBezTo>
                  <a:cubicBezTo>
                    <a:pt x="30150" y="9464"/>
                    <a:pt x="30339" y="9296"/>
                    <a:pt x="30549" y="9149"/>
                  </a:cubicBezTo>
                  <a:close/>
                  <a:moveTo>
                    <a:pt x="29833" y="9837"/>
                  </a:moveTo>
                  <a:cubicBezTo>
                    <a:pt x="29839" y="9837"/>
                    <a:pt x="29845" y="9838"/>
                    <a:pt x="29852" y="9841"/>
                  </a:cubicBezTo>
                  <a:lnTo>
                    <a:pt x="29852" y="9841"/>
                  </a:lnTo>
                  <a:cubicBezTo>
                    <a:pt x="29842" y="9870"/>
                    <a:pt x="29810" y="9885"/>
                    <a:pt x="29792" y="9885"/>
                  </a:cubicBezTo>
                  <a:cubicBezTo>
                    <a:pt x="29775" y="9919"/>
                    <a:pt x="29758" y="9953"/>
                    <a:pt x="29752" y="9953"/>
                  </a:cubicBezTo>
                  <a:cubicBezTo>
                    <a:pt x="29751" y="9953"/>
                    <a:pt x="29750" y="9952"/>
                    <a:pt x="29750" y="9948"/>
                  </a:cubicBezTo>
                  <a:cubicBezTo>
                    <a:pt x="29750" y="9885"/>
                    <a:pt x="29771" y="9885"/>
                    <a:pt x="29792" y="9885"/>
                  </a:cubicBezTo>
                  <a:cubicBezTo>
                    <a:pt x="29792" y="9868"/>
                    <a:pt x="29806" y="9837"/>
                    <a:pt x="29833" y="9837"/>
                  </a:cubicBezTo>
                  <a:close/>
                  <a:moveTo>
                    <a:pt x="47663" y="9506"/>
                  </a:moveTo>
                  <a:lnTo>
                    <a:pt x="47663" y="9506"/>
                  </a:lnTo>
                  <a:cubicBezTo>
                    <a:pt x="47747" y="9674"/>
                    <a:pt x="47768" y="9843"/>
                    <a:pt x="47768" y="10011"/>
                  </a:cubicBezTo>
                  <a:cubicBezTo>
                    <a:pt x="47663" y="9864"/>
                    <a:pt x="47621" y="9695"/>
                    <a:pt x="47663" y="9506"/>
                  </a:cubicBezTo>
                  <a:close/>
                  <a:moveTo>
                    <a:pt x="47768" y="10011"/>
                  </a:moveTo>
                  <a:cubicBezTo>
                    <a:pt x="47852" y="10032"/>
                    <a:pt x="47831" y="10095"/>
                    <a:pt x="47831" y="10137"/>
                  </a:cubicBezTo>
                  <a:cubicBezTo>
                    <a:pt x="47747" y="10137"/>
                    <a:pt x="47768" y="10053"/>
                    <a:pt x="47768" y="10011"/>
                  </a:cubicBezTo>
                  <a:close/>
                  <a:moveTo>
                    <a:pt x="47831" y="10137"/>
                  </a:moveTo>
                  <a:cubicBezTo>
                    <a:pt x="47852" y="10158"/>
                    <a:pt x="47915" y="10179"/>
                    <a:pt x="47873" y="10200"/>
                  </a:cubicBezTo>
                  <a:cubicBezTo>
                    <a:pt x="47831" y="10200"/>
                    <a:pt x="47831" y="10158"/>
                    <a:pt x="47831" y="10137"/>
                  </a:cubicBezTo>
                  <a:close/>
                  <a:moveTo>
                    <a:pt x="47862" y="10363"/>
                  </a:moveTo>
                  <a:cubicBezTo>
                    <a:pt x="47873" y="10363"/>
                    <a:pt x="47873" y="10393"/>
                    <a:pt x="47873" y="10410"/>
                  </a:cubicBezTo>
                  <a:cubicBezTo>
                    <a:pt x="47873" y="10431"/>
                    <a:pt x="47852" y="10452"/>
                    <a:pt x="47852" y="10452"/>
                  </a:cubicBezTo>
                  <a:lnTo>
                    <a:pt x="47852" y="10431"/>
                  </a:lnTo>
                  <a:cubicBezTo>
                    <a:pt x="47831" y="10410"/>
                    <a:pt x="47810" y="10389"/>
                    <a:pt x="47852" y="10368"/>
                  </a:cubicBezTo>
                  <a:cubicBezTo>
                    <a:pt x="47856" y="10364"/>
                    <a:pt x="47859" y="10363"/>
                    <a:pt x="47862" y="10363"/>
                  </a:cubicBezTo>
                  <a:close/>
                  <a:moveTo>
                    <a:pt x="29267" y="10473"/>
                  </a:moveTo>
                  <a:cubicBezTo>
                    <a:pt x="29161" y="10705"/>
                    <a:pt x="28951" y="10894"/>
                    <a:pt x="28720" y="10957"/>
                  </a:cubicBezTo>
                  <a:cubicBezTo>
                    <a:pt x="28846" y="10747"/>
                    <a:pt x="29035" y="10579"/>
                    <a:pt x="29267" y="10473"/>
                  </a:cubicBezTo>
                  <a:close/>
                  <a:moveTo>
                    <a:pt x="28209" y="11447"/>
                  </a:moveTo>
                  <a:cubicBezTo>
                    <a:pt x="28213" y="11447"/>
                    <a:pt x="28215" y="11451"/>
                    <a:pt x="28215" y="11462"/>
                  </a:cubicBezTo>
                  <a:cubicBezTo>
                    <a:pt x="28215" y="11504"/>
                    <a:pt x="28194" y="11504"/>
                    <a:pt x="28173" y="11504"/>
                  </a:cubicBezTo>
                  <a:cubicBezTo>
                    <a:pt x="28173" y="11488"/>
                    <a:pt x="28198" y="11447"/>
                    <a:pt x="28209" y="11447"/>
                  </a:cubicBezTo>
                  <a:close/>
                  <a:moveTo>
                    <a:pt x="28173" y="11504"/>
                  </a:moveTo>
                  <a:lnTo>
                    <a:pt x="28173" y="11504"/>
                  </a:lnTo>
                  <a:cubicBezTo>
                    <a:pt x="28194" y="11588"/>
                    <a:pt x="28110" y="11693"/>
                    <a:pt x="28005" y="11693"/>
                  </a:cubicBezTo>
                  <a:cubicBezTo>
                    <a:pt x="28026" y="11609"/>
                    <a:pt x="28089" y="11525"/>
                    <a:pt x="28173" y="11504"/>
                  </a:cubicBezTo>
                  <a:close/>
                  <a:moveTo>
                    <a:pt x="48209" y="11756"/>
                  </a:moveTo>
                  <a:cubicBezTo>
                    <a:pt x="48273" y="11819"/>
                    <a:pt x="48252" y="11882"/>
                    <a:pt x="48252" y="11945"/>
                  </a:cubicBezTo>
                  <a:cubicBezTo>
                    <a:pt x="48167" y="11903"/>
                    <a:pt x="48188" y="11840"/>
                    <a:pt x="48209" y="11756"/>
                  </a:cubicBezTo>
                  <a:close/>
                  <a:moveTo>
                    <a:pt x="48252" y="11945"/>
                  </a:moveTo>
                  <a:cubicBezTo>
                    <a:pt x="48336" y="11966"/>
                    <a:pt x="48315" y="12050"/>
                    <a:pt x="48378" y="12113"/>
                  </a:cubicBezTo>
                  <a:cubicBezTo>
                    <a:pt x="48364" y="12120"/>
                    <a:pt x="48352" y="12123"/>
                    <a:pt x="48342" y="12123"/>
                  </a:cubicBezTo>
                  <a:cubicBezTo>
                    <a:pt x="48322" y="12123"/>
                    <a:pt x="48308" y="12113"/>
                    <a:pt x="48294" y="12113"/>
                  </a:cubicBezTo>
                  <a:cubicBezTo>
                    <a:pt x="48230" y="12050"/>
                    <a:pt x="48252" y="11987"/>
                    <a:pt x="48252" y="11945"/>
                  </a:cubicBezTo>
                  <a:close/>
                  <a:moveTo>
                    <a:pt x="48315" y="12324"/>
                  </a:moveTo>
                  <a:lnTo>
                    <a:pt x="48315" y="12324"/>
                  </a:lnTo>
                  <a:cubicBezTo>
                    <a:pt x="48399" y="12345"/>
                    <a:pt x="48378" y="12408"/>
                    <a:pt x="48378" y="12429"/>
                  </a:cubicBezTo>
                  <a:cubicBezTo>
                    <a:pt x="48315" y="12429"/>
                    <a:pt x="48315" y="12387"/>
                    <a:pt x="48315" y="12324"/>
                  </a:cubicBezTo>
                  <a:close/>
                  <a:moveTo>
                    <a:pt x="27290" y="12366"/>
                  </a:moveTo>
                  <a:cubicBezTo>
                    <a:pt x="27269" y="12471"/>
                    <a:pt x="27206" y="12534"/>
                    <a:pt x="27122" y="12555"/>
                  </a:cubicBezTo>
                  <a:cubicBezTo>
                    <a:pt x="27122" y="12571"/>
                    <a:pt x="27098" y="12611"/>
                    <a:pt x="27086" y="12611"/>
                  </a:cubicBezTo>
                  <a:cubicBezTo>
                    <a:pt x="27082" y="12611"/>
                    <a:pt x="27080" y="12607"/>
                    <a:pt x="27080" y="12597"/>
                  </a:cubicBezTo>
                  <a:cubicBezTo>
                    <a:pt x="27080" y="12555"/>
                    <a:pt x="27101" y="12555"/>
                    <a:pt x="27122" y="12555"/>
                  </a:cubicBezTo>
                  <a:cubicBezTo>
                    <a:pt x="27101" y="12471"/>
                    <a:pt x="27185" y="12366"/>
                    <a:pt x="27290" y="12366"/>
                  </a:cubicBezTo>
                  <a:close/>
                  <a:moveTo>
                    <a:pt x="48378" y="12429"/>
                  </a:moveTo>
                  <a:cubicBezTo>
                    <a:pt x="48483" y="12471"/>
                    <a:pt x="48420" y="12555"/>
                    <a:pt x="48441" y="12618"/>
                  </a:cubicBezTo>
                  <a:cubicBezTo>
                    <a:pt x="48336" y="12576"/>
                    <a:pt x="48420" y="12492"/>
                    <a:pt x="48378" y="12429"/>
                  </a:cubicBezTo>
                  <a:close/>
                  <a:moveTo>
                    <a:pt x="48441" y="12618"/>
                  </a:moveTo>
                  <a:lnTo>
                    <a:pt x="48441" y="12618"/>
                  </a:lnTo>
                  <a:cubicBezTo>
                    <a:pt x="48504" y="12639"/>
                    <a:pt x="48504" y="12681"/>
                    <a:pt x="48504" y="12723"/>
                  </a:cubicBezTo>
                  <a:cubicBezTo>
                    <a:pt x="48420" y="12702"/>
                    <a:pt x="48441" y="12660"/>
                    <a:pt x="48441" y="12618"/>
                  </a:cubicBezTo>
                  <a:close/>
                  <a:moveTo>
                    <a:pt x="26533" y="13122"/>
                  </a:moveTo>
                  <a:lnTo>
                    <a:pt x="26533" y="13122"/>
                  </a:lnTo>
                  <a:cubicBezTo>
                    <a:pt x="26596" y="13227"/>
                    <a:pt x="26514" y="13228"/>
                    <a:pt x="26451" y="13228"/>
                  </a:cubicBezTo>
                  <a:lnTo>
                    <a:pt x="26451" y="13228"/>
                  </a:lnTo>
                  <a:cubicBezTo>
                    <a:pt x="26459" y="13180"/>
                    <a:pt x="26496" y="13159"/>
                    <a:pt x="26533" y="13122"/>
                  </a:cubicBezTo>
                  <a:close/>
                  <a:moveTo>
                    <a:pt x="26428" y="13243"/>
                  </a:moveTo>
                  <a:cubicBezTo>
                    <a:pt x="26430" y="13243"/>
                    <a:pt x="26432" y="13243"/>
                    <a:pt x="26433" y="13243"/>
                  </a:cubicBezTo>
                  <a:lnTo>
                    <a:pt x="26433" y="13243"/>
                  </a:lnTo>
                  <a:cubicBezTo>
                    <a:pt x="26418" y="13258"/>
                    <a:pt x="26403" y="13273"/>
                    <a:pt x="26388" y="13288"/>
                  </a:cubicBezTo>
                  <a:lnTo>
                    <a:pt x="26388" y="13288"/>
                  </a:lnTo>
                  <a:cubicBezTo>
                    <a:pt x="26393" y="13263"/>
                    <a:pt x="26407" y="13243"/>
                    <a:pt x="26428" y="13243"/>
                  </a:cubicBezTo>
                  <a:close/>
                  <a:moveTo>
                    <a:pt x="26364" y="13306"/>
                  </a:moveTo>
                  <a:cubicBezTo>
                    <a:pt x="26366" y="13306"/>
                    <a:pt x="26368" y="13306"/>
                    <a:pt x="26370" y="13306"/>
                  </a:cubicBezTo>
                  <a:lnTo>
                    <a:pt x="26370" y="13306"/>
                  </a:lnTo>
                  <a:cubicBezTo>
                    <a:pt x="26355" y="13322"/>
                    <a:pt x="26339" y="13338"/>
                    <a:pt x="26323" y="13354"/>
                  </a:cubicBezTo>
                  <a:cubicBezTo>
                    <a:pt x="26307" y="13370"/>
                    <a:pt x="26291" y="13410"/>
                    <a:pt x="26284" y="13410"/>
                  </a:cubicBezTo>
                  <a:cubicBezTo>
                    <a:pt x="26282" y="13410"/>
                    <a:pt x="26281" y="13406"/>
                    <a:pt x="26281" y="13396"/>
                  </a:cubicBezTo>
                  <a:cubicBezTo>
                    <a:pt x="26260" y="13354"/>
                    <a:pt x="26302" y="13354"/>
                    <a:pt x="26323" y="13354"/>
                  </a:cubicBezTo>
                  <a:cubicBezTo>
                    <a:pt x="26323" y="13337"/>
                    <a:pt x="26337" y="13306"/>
                    <a:pt x="26364" y="13306"/>
                  </a:cubicBezTo>
                  <a:close/>
                  <a:moveTo>
                    <a:pt x="26155" y="13480"/>
                  </a:moveTo>
                  <a:cubicBezTo>
                    <a:pt x="26176" y="13480"/>
                    <a:pt x="26176" y="13501"/>
                    <a:pt x="26176" y="13501"/>
                  </a:cubicBezTo>
                  <a:lnTo>
                    <a:pt x="26155" y="13522"/>
                  </a:lnTo>
                  <a:lnTo>
                    <a:pt x="26155" y="13543"/>
                  </a:lnTo>
                  <a:cubicBezTo>
                    <a:pt x="26155" y="13522"/>
                    <a:pt x="26134" y="13522"/>
                    <a:pt x="26134" y="13501"/>
                  </a:cubicBezTo>
                  <a:cubicBezTo>
                    <a:pt x="26134" y="13480"/>
                    <a:pt x="26134" y="13480"/>
                    <a:pt x="26155" y="13480"/>
                  </a:cubicBezTo>
                  <a:close/>
                  <a:moveTo>
                    <a:pt x="48588" y="12870"/>
                  </a:moveTo>
                  <a:lnTo>
                    <a:pt x="48588" y="12870"/>
                  </a:lnTo>
                  <a:cubicBezTo>
                    <a:pt x="48756" y="13122"/>
                    <a:pt x="48861" y="13417"/>
                    <a:pt x="48840" y="13711"/>
                  </a:cubicBezTo>
                  <a:cubicBezTo>
                    <a:pt x="48672" y="13459"/>
                    <a:pt x="48693" y="13143"/>
                    <a:pt x="48588" y="12870"/>
                  </a:cubicBezTo>
                  <a:close/>
                  <a:moveTo>
                    <a:pt x="25396" y="14181"/>
                  </a:moveTo>
                  <a:cubicBezTo>
                    <a:pt x="25409" y="14181"/>
                    <a:pt x="25423" y="14186"/>
                    <a:pt x="25440" y="14195"/>
                  </a:cubicBezTo>
                  <a:cubicBezTo>
                    <a:pt x="25430" y="14216"/>
                    <a:pt x="25414" y="14221"/>
                    <a:pt x="25395" y="14221"/>
                  </a:cubicBezTo>
                  <a:cubicBezTo>
                    <a:pt x="25377" y="14221"/>
                    <a:pt x="25356" y="14216"/>
                    <a:pt x="25335" y="14216"/>
                  </a:cubicBezTo>
                  <a:cubicBezTo>
                    <a:pt x="25360" y="14191"/>
                    <a:pt x="25377" y="14181"/>
                    <a:pt x="25396" y="14181"/>
                  </a:cubicBezTo>
                  <a:close/>
                  <a:moveTo>
                    <a:pt x="25256" y="14295"/>
                  </a:moveTo>
                  <a:cubicBezTo>
                    <a:pt x="25261" y="14295"/>
                    <a:pt x="25261" y="14300"/>
                    <a:pt x="25251" y="14321"/>
                  </a:cubicBezTo>
                  <a:cubicBezTo>
                    <a:pt x="25251" y="14328"/>
                    <a:pt x="25246" y="14330"/>
                    <a:pt x="25240" y="14330"/>
                  </a:cubicBezTo>
                  <a:cubicBezTo>
                    <a:pt x="25228" y="14330"/>
                    <a:pt x="25209" y="14321"/>
                    <a:pt x="25209" y="14321"/>
                  </a:cubicBezTo>
                  <a:cubicBezTo>
                    <a:pt x="25209" y="14300"/>
                    <a:pt x="25230" y="14300"/>
                    <a:pt x="25230" y="14300"/>
                  </a:cubicBezTo>
                  <a:cubicBezTo>
                    <a:pt x="25240" y="14300"/>
                    <a:pt x="25251" y="14295"/>
                    <a:pt x="25256" y="14295"/>
                  </a:cubicBezTo>
                  <a:close/>
                  <a:moveTo>
                    <a:pt x="49156" y="14678"/>
                  </a:moveTo>
                  <a:cubicBezTo>
                    <a:pt x="49198" y="14699"/>
                    <a:pt x="49198" y="14720"/>
                    <a:pt x="49177" y="14741"/>
                  </a:cubicBezTo>
                  <a:cubicBezTo>
                    <a:pt x="49169" y="14745"/>
                    <a:pt x="49162" y="14747"/>
                    <a:pt x="49157" y="14747"/>
                  </a:cubicBezTo>
                  <a:cubicBezTo>
                    <a:pt x="49135" y="14747"/>
                    <a:pt x="49135" y="14716"/>
                    <a:pt x="49135" y="14699"/>
                  </a:cubicBezTo>
                  <a:cubicBezTo>
                    <a:pt x="49135" y="14699"/>
                    <a:pt x="49156" y="14678"/>
                    <a:pt x="49156" y="14678"/>
                  </a:cubicBezTo>
                  <a:close/>
                  <a:moveTo>
                    <a:pt x="24788" y="14678"/>
                  </a:moveTo>
                  <a:cubicBezTo>
                    <a:pt x="24809" y="14699"/>
                    <a:pt x="24830" y="14741"/>
                    <a:pt x="24809" y="14762"/>
                  </a:cubicBezTo>
                  <a:cubicBezTo>
                    <a:pt x="24578" y="14973"/>
                    <a:pt x="24368" y="15162"/>
                    <a:pt x="24137" y="15351"/>
                  </a:cubicBezTo>
                  <a:cubicBezTo>
                    <a:pt x="24137" y="15393"/>
                    <a:pt x="24116" y="15414"/>
                    <a:pt x="24074" y="15414"/>
                  </a:cubicBezTo>
                  <a:lnTo>
                    <a:pt x="24074" y="15519"/>
                  </a:lnTo>
                  <a:lnTo>
                    <a:pt x="23968" y="15519"/>
                  </a:lnTo>
                  <a:cubicBezTo>
                    <a:pt x="23968" y="15560"/>
                    <a:pt x="23930" y="15581"/>
                    <a:pt x="23908" y="15582"/>
                  </a:cubicBezTo>
                  <a:lnTo>
                    <a:pt x="23908" y="15582"/>
                  </a:lnTo>
                  <a:cubicBezTo>
                    <a:pt x="23920" y="15568"/>
                    <a:pt x="23933" y="15554"/>
                    <a:pt x="23947" y="15540"/>
                  </a:cubicBezTo>
                  <a:cubicBezTo>
                    <a:pt x="23968" y="15477"/>
                    <a:pt x="24010" y="15435"/>
                    <a:pt x="24074" y="15414"/>
                  </a:cubicBezTo>
                  <a:cubicBezTo>
                    <a:pt x="24074" y="15372"/>
                    <a:pt x="24116" y="15351"/>
                    <a:pt x="24137" y="15351"/>
                  </a:cubicBezTo>
                  <a:cubicBezTo>
                    <a:pt x="24137" y="15183"/>
                    <a:pt x="24284" y="15099"/>
                    <a:pt x="24389" y="15036"/>
                  </a:cubicBezTo>
                  <a:cubicBezTo>
                    <a:pt x="24515" y="14931"/>
                    <a:pt x="24620" y="14825"/>
                    <a:pt x="24704" y="14699"/>
                  </a:cubicBezTo>
                  <a:cubicBezTo>
                    <a:pt x="24725" y="14678"/>
                    <a:pt x="24767" y="14678"/>
                    <a:pt x="24788" y="14678"/>
                  </a:cubicBezTo>
                  <a:close/>
                  <a:moveTo>
                    <a:pt x="23905" y="15585"/>
                  </a:moveTo>
                  <a:cubicBezTo>
                    <a:pt x="23904" y="15617"/>
                    <a:pt x="23877" y="15637"/>
                    <a:pt x="23857" y="15643"/>
                  </a:cubicBezTo>
                  <a:lnTo>
                    <a:pt x="23857" y="15643"/>
                  </a:lnTo>
                  <a:cubicBezTo>
                    <a:pt x="23873" y="15624"/>
                    <a:pt x="23888" y="15605"/>
                    <a:pt x="23905" y="15585"/>
                  </a:cubicBezTo>
                  <a:close/>
                  <a:moveTo>
                    <a:pt x="23840" y="15663"/>
                  </a:moveTo>
                  <a:lnTo>
                    <a:pt x="23840" y="15663"/>
                  </a:lnTo>
                  <a:cubicBezTo>
                    <a:pt x="23834" y="15685"/>
                    <a:pt x="23817" y="15705"/>
                    <a:pt x="23797" y="15712"/>
                  </a:cubicBezTo>
                  <a:lnTo>
                    <a:pt x="23797" y="15712"/>
                  </a:lnTo>
                  <a:cubicBezTo>
                    <a:pt x="23812" y="15695"/>
                    <a:pt x="23826" y="15679"/>
                    <a:pt x="23840" y="15663"/>
                  </a:cubicBezTo>
                  <a:close/>
                  <a:moveTo>
                    <a:pt x="49219" y="14846"/>
                  </a:moveTo>
                  <a:cubicBezTo>
                    <a:pt x="49614" y="15513"/>
                    <a:pt x="49948" y="16241"/>
                    <a:pt x="50179" y="17011"/>
                  </a:cubicBezTo>
                  <a:lnTo>
                    <a:pt x="50179" y="17011"/>
                  </a:lnTo>
                  <a:cubicBezTo>
                    <a:pt x="50059" y="16987"/>
                    <a:pt x="50038" y="16885"/>
                    <a:pt x="50018" y="16823"/>
                  </a:cubicBezTo>
                  <a:cubicBezTo>
                    <a:pt x="49997" y="16570"/>
                    <a:pt x="49765" y="16423"/>
                    <a:pt x="49723" y="16171"/>
                  </a:cubicBezTo>
                  <a:cubicBezTo>
                    <a:pt x="49513" y="15961"/>
                    <a:pt x="49492" y="15645"/>
                    <a:pt x="49366" y="15393"/>
                  </a:cubicBezTo>
                  <a:cubicBezTo>
                    <a:pt x="49324" y="15267"/>
                    <a:pt x="49324" y="15120"/>
                    <a:pt x="49198" y="15015"/>
                  </a:cubicBezTo>
                  <a:cubicBezTo>
                    <a:pt x="49177" y="14973"/>
                    <a:pt x="49177" y="14910"/>
                    <a:pt x="49219" y="14846"/>
                  </a:cubicBezTo>
                  <a:close/>
                  <a:moveTo>
                    <a:pt x="50185" y="17030"/>
                  </a:moveTo>
                  <a:cubicBezTo>
                    <a:pt x="50185" y="17031"/>
                    <a:pt x="50185" y="17032"/>
                    <a:pt x="50186" y="17033"/>
                  </a:cubicBezTo>
                  <a:cubicBezTo>
                    <a:pt x="50228" y="17033"/>
                    <a:pt x="50228" y="17075"/>
                    <a:pt x="50228" y="17138"/>
                  </a:cubicBezTo>
                  <a:cubicBezTo>
                    <a:pt x="50173" y="17120"/>
                    <a:pt x="50182" y="17070"/>
                    <a:pt x="50185" y="17030"/>
                  </a:cubicBezTo>
                  <a:close/>
                  <a:moveTo>
                    <a:pt x="23757" y="15740"/>
                  </a:moveTo>
                  <a:cubicBezTo>
                    <a:pt x="23741" y="15905"/>
                    <a:pt x="23604" y="15967"/>
                    <a:pt x="23485" y="16066"/>
                  </a:cubicBezTo>
                  <a:cubicBezTo>
                    <a:pt x="23401" y="16108"/>
                    <a:pt x="23338" y="16171"/>
                    <a:pt x="23254" y="16255"/>
                  </a:cubicBezTo>
                  <a:cubicBezTo>
                    <a:pt x="23001" y="16507"/>
                    <a:pt x="22707" y="16739"/>
                    <a:pt x="22413" y="16949"/>
                  </a:cubicBezTo>
                  <a:cubicBezTo>
                    <a:pt x="22307" y="17033"/>
                    <a:pt x="22223" y="17138"/>
                    <a:pt x="22076" y="17201"/>
                  </a:cubicBezTo>
                  <a:cubicBezTo>
                    <a:pt x="22139" y="17054"/>
                    <a:pt x="22244" y="16928"/>
                    <a:pt x="22392" y="16844"/>
                  </a:cubicBezTo>
                  <a:cubicBezTo>
                    <a:pt x="22707" y="16634"/>
                    <a:pt x="23022" y="16381"/>
                    <a:pt x="23296" y="16108"/>
                  </a:cubicBezTo>
                  <a:cubicBezTo>
                    <a:pt x="23417" y="15967"/>
                    <a:pt x="23577" y="15825"/>
                    <a:pt x="23757" y="15740"/>
                  </a:cubicBezTo>
                  <a:close/>
                  <a:moveTo>
                    <a:pt x="50326" y="17281"/>
                  </a:moveTo>
                  <a:cubicBezTo>
                    <a:pt x="50344" y="17281"/>
                    <a:pt x="50340" y="17310"/>
                    <a:pt x="50346" y="17322"/>
                  </a:cubicBezTo>
                  <a:lnTo>
                    <a:pt x="50346" y="17322"/>
                  </a:lnTo>
                  <a:cubicBezTo>
                    <a:pt x="50311" y="17311"/>
                    <a:pt x="50279" y="17285"/>
                    <a:pt x="50312" y="17285"/>
                  </a:cubicBezTo>
                  <a:cubicBezTo>
                    <a:pt x="50318" y="17282"/>
                    <a:pt x="50323" y="17281"/>
                    <a:pt x="50326" y="17281"/>
                  </a:cubicBezTo>
                  <a:close/>
                  <a:moveTo>
                    <a:pt x="50375" y="17329"/>
                  </a:moveTo>
                  <a:cubicBezTo>
                    <a:pt x="50413" y="17334"/>
                    <a:pt x="50452" y="17352"/>
                    <a:pt x="50417" y="17369"/>
                  </a:cubicBezTo>
                  <a:cubicBezTo>
                    <a:pt x="50376" y="17369"/>
                    <a:pt x="50375" y="17349"/>
                    <a:pt x="50375" y="17329"/>
                  </a:cubicBezTo>
                  <a:close/>
                  <a:moveTo>
                    <a:pt x="50486" y="17435"/>
                  </a:moveTo>
                  <a:cubicBezTo>
                    <a:pt x="50496" y="17435"/>
                    <a:pt x="50508" y="17439"/>
                    <a:pt x="50522" y="17453"/>
                  </a:cubicBezTo>
                  <a:cubicBezTo>
                    <a:pt x="50560" y="17510"/>
                    <a:pt x="50547" y="17567"/>
                    <a:pt x="50544" y="17624"/>
                  </a:cubicBezTo>
                  <a:lnTo>
                    <a:pt x="50544" y="17624"/>
                  </a:lnTo>
                  <a:cubicBezTo>
                    <a:pt x="50544" y="17623"/>
                    <a:pt x="50543" y="17623"/>
                    <a:pt x="50543" y="17622"/>
                  </a:cubicBezTo>
                  <a:cubicBezTo>
                    <a:pt x="50459" y="17601"/>
                    <a:pt x="50501" y="17496"/>
                    <a:pt x="50438" y="17453"/>
                  </a:cubicBezTo>
                  <a:cubicBezTo>
                    <a:pt x="50452" y="17453"/>
                    <a:pt x="50466" y="17435"/>
                    <a:pt x="50486" y="17435"/>
                  </a:cubicBezTo>
                  <a:close/>
                  <a:moveTo>
                    <a:pt x="21593" y="17706"/>
                  </a:moveTo>
                  <a:cubicBezTo>
                    <a:pt x="21509" y="17832"/>
                    <a:pt x="21424" y="17937"/>
                    <a:pt x="21298" y="18000"/>
                  </a:cubicBezTo>
                  <a:lnTo>
                    <a:pt x="21298" y="17853"/>
                  </a:lnTo>
                  <a:lnTo>
                    <a:pt x="21593" y="17706"/>
                  </a:lnTo>
                  <a:close/>
                  <a:moveTo>
                    <a:pt x="21298" y="18000"/>
                  </a:moveTo>
                  <a:cubicBezTo>
                    <a:pt x="21284" y="18056"/>
                    <a:pt x="21252" y="18066"/>
                    <a:pt x="21219" y="18066"/>
                  </a:cubicBezTo>
                  <a:cubicBezTo>
                    <a:pt x="21203" y="18066"/>
                    <a:pt x="21186" y="18063"/>
                    <a:pt x="21172" y="18063"/>
                  </a:cubicBezTo>
                  <a:cubicBezTo>
                    <a:pt x="21172" y="18126"/>
                    <a:pt x="21109" y="18147"/>
                    <a:pt x="21067" y="18189"/>
                  </a:cubicBezTo>
                  <a:cubicBezTo>
                    <a:pt x="21025" y="18063"/>
                    <a:pt x="21109" y="18063"/>
                    <a:pt x="21172" y="18063"/>
                  </a:cubicBezTo>
                  <a:cubicBezTo>
                    <a:pt x="21186" y="18007"/>
                    <a:pt x="21219" y="18007"/>
                    <a:pt x="21252" y="18007"/>
                  </a:cubicBezTo>
                  <a:lnTo>
                    <a:pt x="21252" y="18007"/>
                  </a:lnTo>
                  <a:cubicBezTo>
                    <a:pt x="21268" y="18007"/>
                    <a:pt x="21284" y="18007"/>
                    <a:pt x="21298" y="18000"/>
                  </a:cubicBezTo>
                  <a:close/>
                  <a:moveTo>
                    <a:pt x="50548" y="17643"/>
                  </a:moveTo>
                  <a:lnTo>
                    <a:pt x="50548" y="17643"/>
                  </a:lnTo>
                  <a:cubicBezTo>
                    <a:pt x="50608" y="17645"/>
                    <a:pt x="50649" y="17686"/>
                    <a:pt x="50690" y="17748"/>
                  </a:cubicBezTo>
                  <a:cubicBezTo>
                    <a:pt x="50816" y="17937"/>
                    <a:pt x="50901" y="18147"/>
                    <a:pt x="50985" y="18379"/>
                  </a:cubicBezTo>
                  <a:cubicBezTo>
                    <a:pt x="50901" y="18358"/>
                    <a:pt x="50859" y="18231"/>
                    <a:pt x="50753" y="18231"/>
                  </a:cubicBezTo>
                  <a:cubicBezTo>
                    <a:pt x="50713" y="18028"/>
                    <a:pt x="50594" y="17845"/>
                    <a:pt x="50548" y="17643"/>
                  </a:cubicBezTo>
                  <a:close/>
                  <a:moveTo>
                    <a:pt x="50985" y="18379"/>
                  </a:moveTo>
                  <a:cubicBezTo>
                    <a:pt x="51006" y="18379"/>
                    <a:pt x="51069" y="18421"/>
                    <a:pt x="51027" y="18421"/>
                  </a:cubicBezTo>
                  <a:cubicBezTo>
                    <a:pt x="50985" y="18421"/>
                    <a:pt x="50985" y="18400"/>
                    <a:pt x="50985" y="18379"/>
                  </a:cubicBezTo>
                  <a:close/>
                  <a:moveTo>
                    <a:pt x="51152" y="18520"/>
                  </a:moveTo>
                  <a:cubicBezTo>
                    <a:pt x="51174" y="18520"/>
                    <a:pt x="51174" y="18551"/>
                    <a:pt x="51174" y="18568"/>
                  </a:cubicBezTo>
                  <a:cubicBezTo>
                    <a:pt x="51153" y="18547"/>
                    <a:pt x="51090" y="18526"/>
                    <a:pt x="51132" y="18526"/>
                  </a:cubicBezTo>
                  <a:cubicBezTo>
                    <a:pt x="51140" y="18522"/>
                    <a:pt x="51146" y="18520"/>
                    <a:pt x="51152" y="18520"/>
                  </a:cubicBezTo>
                  <a:close/>
                  <a:moveTo>
                    <a:pt x="19673" y="19184"/>
                  </a:moveTo>
                  <a:cubicBezTo>
                    <a:pt x="19677" y="19184"/>
                    <a:pt x="19679" y="19188"/>
                    <a:pt x="19679" y="19199"/>
                  </a:cubicBezTo>
                  <a:cubicBezTo>
                    <a:pt x="19679" y="19241"/>
                    <a:pt x="19658" y="19241"/>
                    <a:pt x="19637" y="19241"/>
                  </a:cubicBezTo>
                  <a:cubicBezTo>
                    <a:pt x="19574" y="19346"/>
                    <a:pt x="19490" y="19430"/>
                    <a:pt x="19364" y="19493"/>
                  </a:cubicBezTo>
                  <a:cubicBezTo>
                    <a:pt x="19112" y="19619"/>
                    <a:pt x="18859" y="19766"/>
                    <a:pt x="18628" y="19955"/>
                  </a:cubicBezTo>
                  <a:cubicBezTo>
                    <a:pt x="18593" y="19973"/>
                    <a:pt x="18558" y="19976"/>
                    <a:pt x="18523" y="19976"/>
                  </a:cubicBezTo>
                  <a:lnTo>
                    <a:pt x="18523" y="19976"/>
                  </a:lnTo>
                  <a:cubicBezTo>
                    <a:pt x="18565" y="19829"/>
                    <a:pt x="18754" y="19829"/>
                    <a:pt x="18796" y="19682"/>
                  </a:cubicBezTo>
                  <a:cubicBezTo>
                    <a:pt x="19049" y="19556"/>
                    <a:pt x="19259" y="19388"/>
                    <a:pt x="19490" y="19241"/>
                  </a:cubicBezTo>
                  <a:cubicBezTo>
                    <a:pt x="19504" y="19234"/>
                    <a:pt x="19521" y="19231"/>
                    <a:pt x="19538" y="19231"/>
                  </a:cubicBezTo>
                  <a:cubicBezTo>
                    <a:pt x="19572" y="19231"/>
                    <a:pt x="19609" y="19241"/>
                    <a:pt x="19637" y="19241"/>
                  </a:cubicBezTo>
                  <a:cubicBezTo>
                    <a:pt x="19637" y="19225"/>
                    <a:pt x="19662" y="19184"/>
                    <a:pt x="19673" y="19184"/>
                  </a:cubicBezTo>
                  <a:close/>
                  <a:moveTo>
                    <a:pt x="18490" y="19972"/>
                  </a:moveTo>
                  <a:cubicBezTo>
                    <a:pt x="18501" y="19972"/>
                    <a:pt x="18512" y="19974"/>
                    <a:pt x="18523" y="19976"/>
                  </a:cubicBezTo>
                  <a:lnTo>
                    <a:pt x="18523" y="19976"/>
                  </a:lnTo>
                  <a:cubicBezTo>
                    <a:pt x="18516" y="19976"/>
                    <a:pt x="18509" y="19976"/>
                    <a:pt x="18502" y="19976"/>
                  </a:cubicBezTo>
                  <a:cubicBezTo>
                    <a:pt x="18484" y="20049"/>
                    <a:pt x="18434" y="20107"/>
                    <a:pt x="18352" y="20107"/>
                  </a:cubicBezTo>
                  <a:cubicBezTo>
                    <a:pt x="18340" y="20107"/>
                    <a:pt x="18327" y="20105"/>
                    <a:pt x="18313" y="20103"/>
                  </a:cubicBezTo>
                  <a:cubicBezTo>
                    <a:pt x="18313" y="20159"/>
                    <a:pt x="18285" y="20168"/>
                    <a:pt x="18254" y="20168"/>
                  </a:cubicBezTo>
                  <a:cubicBezTo>
                    <a:pt x="18241" y="20168"/>
                    <a:pt x="18228" y="20166"/>
                    <a:pt x="18216" y="20166"/>
                  </a:cubicBezTo>
                  <a:lnTo>
                    <a:pt x="18216" y="20166"/>
                  </a:lnTo>
                  <a:cubicBezTo>
                    <a:pt x="18220" y="20166"/>
                    <a:pt x="18224" y="20166"/>
                    <a:pt x="18229" y="20166"/>
                  </a:cubicBezTo>
                  <a:cubicBezTo>
                    <a:pt x="18229" y="20110"/>
                    <a:pt x="18257" y="20100"/>
                    <a:pt x="18294" y="20100"/>
                  </a:cubicBezTo>
                  <a:cubicBezTo>
                    <a:pt x="18313" y="20100"/>
                    <a:pt x="18334" y="20103"/>
                    <a:pt x="18355" y="20103"/>
                  </a:cubicBezTo>
                  <a:cubicBezTo>
                    <a:pt x="18355" y="20030"/>
                    <a:pt x="18418" y="19972"/>
                    <a:pt x="18490" y="19972"/>
                  </a:cubicBezTo>
                  <a:close/>
                  <a:moveTo>
                    <a:pt x="18207" y="20166"/>
                  </a:moveTo>
                  <a:cubicBezTo>
                    <a:pt x="18166" y="20248"/>
                    <a:pt x="18105" y="20330"/>
                    <a:pt x="17985" y="20334"/>
                  </a:cubicBezTo>
                  <a:lnTo>
                    <a:pt x="17985" y="20334"/>
                  </a:lnTo>
                  <a:cubicBezTo>
                    <a:pt x="18025" y="20244"/>
                    <a:pt x="18085" y="20173"/>
                    <a:pt x="18207" y="20166"/>
                  </a:cubicBezTo>
                  <a:close/>
                  <a:moveTo>
                    <a:pt x="76457" y="19905"/>
                  </a:moveTo>
                  <a:cubicBezTo>
                    <a:pt x="76529" y="19905"/>
                    <a:pt x="76592" y="19929"/>
                    <a:pt x="76655" y="19976"/>
                  </a:cubicBezTo>
                  <a:cubicBezTo>
                    <a:pt x="76640" y="19975"/>
                    <a:pt x="76625" y="19974"/>
                    <a:pt x="76611" y="19974"/>
                  </a:cubicBezTo>
                  <a:cubicBezTo>
                    <a:pt x="76405" y="19974"/>
                    <a:pt x="76264" y="20105"/>
                    <a:pt x="76088" y="20145"/>
                  </a:cubicBezTo>
                  <a:cubicBezTo>
                    <a:pt x="75899" y="20208"/>
                    <a:pt x="75730" y="20313"/>
                    <a:pt x="75562" y="20418"/>
                  </a:cubicBezTo>
                  <a:cubicBezTo>
                    <a:pt x="75520" y="20355"/>
                    <a:pt x="75583" y="20334"/>
                    <a:pt x="75604" y="20313"/>
                  </a:cubicBezTo>
                  <a:cubicBezTo>
                    <a:pt x="75857" y="20145"/>
                    <a:pt x="76109" y="20018"/>
                    <a:pt x="76382" y="19913"/>
                  </a:cubicBezTo>
                  <a:cubicBezTo>
                    <a:pt x="76408" y="19908"/>
                    <a:pt x="76433" y="19905"/>
                    <a:pt x="76457" y="19905"/>
                  </a:cubicBezTo>
                  <a:close/>
                  <a:moveTo>
                    <a:pt x="17968" y="20355"/>
                  </a:moveTo>
                  <a:lnTo>
                    <a:pt x="17968" y="20355"/>
                  </a:lnTo>
                  <a:cubicBezTo>
                    <a:pt x="17945" y="20402"/>
                    <a:pt x="17908" y="20423"/>
                    <a:pt x="17871" y="20460"/>
                  </a:cubicBezTo>
                  <a:cubicBezTo>
                    <a:pt x="17831" y="20359"/>
                    <a:pt x="17906" y="20355"/>
                    <a:pt x="17968" y="20355"/>
                  </a:cubicBezTo>
                  <a:close/>
                  <a:moveTo>
                    <a:pt x="17304" y="20733"/>
                  </a:moveTo>
                  <a:lnTo>
                    <a:pt x="17325" y="20754"/>
                  </a:lnTo>
                  <a:cubicBezTo>
                    <a:pt x="17325" y="20775"/>
                    <a:pt x="17304" y="20775"/>
                    <a:pt x="17304" y="20775"/>
                  </a:cubicBezTo>
                  <a:cubicBezTo>
                    <a:pt x="17283" y="20775"/>
                    <a:pt x="17283" y="20775"/>
                    <a:pt x="17283" y="20754"/>
                  </a:cubicBezTo>
                  <a:cubicBezTo>
                    <a:pt x="17283" y="20754"/>
                    <a:pt x="17304" y="20733"/>
                    <a:pt x="17304" y="20733"/>
                  </a:cubicBezTo>
                  <a:close/>
                  <a:moveTo>
                    <a:pt x="51180" y="18571"/>
                  </a:moveTo>
                  <a:lnTo>
                    <a:pt x="51180" y="18571"/>
                  </a:lnTo>
                  <a:cubicBezTo>
                    <a:pt x="51346" y="18655"/>
                    <a:pt x="51512" y="18780"/>
                    <a:pt x="51615" y="18946"/>
                  </a:cubicBezTo>
                  <a:cubicBezTo>
                    <a:pt x="51678" y="19051"/>
                    <a:pt x="51805" y="19156"/>
                    <a:pt x="51868" y="19262"/>
                  </a:cubicBezTo>
                  <a:cubicBezTo>
                    <a:pt x="52162" y="19619"/>
                    <a:pt x="52456" y="19976"/>
                    <a:pt x="52793" y="20292"/>
                  </a:cubicBezTo>
                  <a:cubicBezTo>
                    <a:pt x="52814" y="20313"/>
                    <a:pt x="52835" y="20334"/>
                    <a:pt x="52835" y="20355"/>
                  </a:cubicBezTo>
                  <a:cubicBezTo>
                    <a:pt x="52877" y="20355"/>
                    <a:pt x="52898" y="20376"/>
                    <a:pt x="52898" y="20418"/>
                  </a:cubicBezTo>
                  <a:cubicBezTo>
                    <a:pt x="52940" y="20418"/>
                    <a:pt x="52961" y="20439"/>
                    <a:pt x="52961" y="20481"/>
                  </a:cubicBezTo>
                  <a:lnTo>
                    <a:pt x="53024" y="20481"/>
                  </a:lnTo>
                  <a:cubicBezTo>
                    <a:pt x="53213" y="20670"/>
                    <a:pt x="53487" y="20754"/>
                    <a:pt x="53592" y="21028"/>
                  </a:cubicBezTo>
                  <a:lnTo>
                    <a:pt x="53529" y="21028"/>
                  </a:lnTo>
                  <a:cubicBezTo>
                    <a:pt x="53402" y="20901"/>
                    <a:pt x="53171" y="20880"/>
                    <a:pt x="53108" y="20691"/>
                  </a:cubicBezTo>
                  <a:cubicBezTo>
                    <a:pt x="53066" y="20607"/>
                    <a:pt x="52982" y="20565"/>
                    <a:pt x="52961" y="20481"/>
                  </a:cubicBezTo>
                  <a:cubicBezTo>
                    <a:pt x="52919" y="20481"/>
                    <a:pt x="52898" y="20460"/>
                    <a:pt x="52898" y="20418"/>
                  </a:cubicBezTo>
                  <a:cubicBezTo>
                    <a:pt x="52856" y="20418"/>
                    <a:pt x="52835" y="20397"/>
                    <a:pt x="52835" y="20355"/>
                  </a:cubicBezTo>
                  <a:cubicBezTo>
                    <a:pt x="52646" y="20313"/>
                    <a:pt x="52477" y="20208"/>
                    <a:pt x="52351" y="20061"/>
                  </a:cubicBezTo>
                  <a:cubicBezTo>
                    <a:pt x="52183" y="19892"/>
                    <a:pt x="52015" y="19703"/>
                    <a:pt x="51889" y="19493"/>
                  </a:cubicBezTo>
                  <a:cubicBezTo>
                    <a:pt x="51805" y="19346"/>
                    <a:pt x="51700" y="19241"/>
                    <a:pt x="51594" y="19135"/>
                  </a:cubicBezTo>
                  <a:cubicBezTo>
                    <a:pt x="51447" y="18988"/>
                    <a:pt x="51321" y="18799"/>
                    <a:pt x="51174" y="18652"/>
                  </a:cubicBezTo>
                  <a:cubicBezTo>
                    <a:pt x="51174" y="18634"/>
                    <a:pt x="51190" y="18584"/>
                    <a:pt x="51180" y="18571"/>
                  </a:cubicBezTo>
                  <a:close/>
                  <a:moveTo>
                    <a:pt x="53592" y="21028"/>
                  </a:moveTo>
                  <a:lnTo>
                    <a:pt x="53592" y="21028"/>
                  </a:lnTo>
                  <a:cubicBezTo>
                    <a:pt x="53634" y="21049"/>
                    <a:pt x="53613" y="21091"/>
                    <a:pt x="53655" y="21091"/>
                  </a:cubicBezTo>
                  <a:cubicBezTo>
                    <a:pt x="53613" y="21091"/>
                    <a:pt x="53571" y="21070"/>
                    <a:pt x="53592" y="21028"/>
                  </a:cubicBezTo>
                  <a:close/>
                  <a:moveTo>
                    <a:pt x="53655" y="21091"/>
                  </a:moveTo>
                  <a:cubicBezTo>
                    <a:pt x="53676" y="21112"/>
                    <a:pt x="53739" y="21133"/>
                    <a:pt x="53697" y="21133"/>
                  </a:cubicBezTo>
                  <a:cubicBezTo>
                    <a:pt x="53689" y="21137"/>
                    <a:pt x="53682" y="21138"/>
                    <a:pt x="53677" y="21138"/>
                  </a:cubicBezTo>
                  <a:cubicBezTo>
                    <a:pt x="53655" y="21138"/>
                    <a:pt x="53655" y="21108"/>
                    <a:pt x="53655" y="21091"/>
                  </a:cubicBezTo>
                  <a:close/>
                  <a:moveTo>
                    <a:pt x="53802" y="21175"/>
                  </a:moveTo>
                  <a:cubicBezTo>
                    <a:pt x="53821" y="21175"/>
                    <a:pt x="53823" y="21192"/>
                    <a:pt x="53823" y="21210"/>
                  </a:cubicBezTo>
                  <a:lnTo>
                    <a:pt x="53823" y="21210"/>
                  </a:lnTo>
                  <a:cubicBezTo>
                    <a:pt x="53798" y="21199"/>
                    <a:pt x="53770" y="21175"/>
                    <a:pt x="53802" y="21175"/>
                  </a:cubicBezTo>
                  <a:close/>
                  <a:moveTo>
                    <a:pt x="17030" y="20944"/>
                  </a:moveTo>
                  <a:lnTo>
                    <a:pt x="17030" y="20944"/>
                  </a:lnTo>
                  <a:cubicBezTo>
                    <a:pt x="16841" y="21133"/>
                    <a:pt x="16610" y="21259"/>
                    <a:pt x="16337" y="21280"/>
                  </a:cubicBezTo>
                  <a:cubicBezTo>
                    <a:pt x="16337" y="21296"/>
                    <a:pt x="16312" y="21336"/>
                    <a:pt x="16301" y="21336"/>
                  </a:cubicBezTo>
                  <a:cubicBezTo>
                    <a:pt x="16297" y="21336"/>
                    <a:pt x="16294" y="21332"/>
                    <a:pt x="16294" y="21322"/>
                  </a:cubicBezTo>
                  <a:cubicBezTo>
                    <a:pt x="16294" y="21280"/>
                    <a:pt x="16316" y="21280"/>
                    <a:pt x="16337" y="21280"/>
                  </a:cubicBezTo>
                  <a:cubicBezTo>
                    <a:pt x="16547" y="21133"/>
                    <a:pt x="16778" y="21028"/>
                    <a:pt x="17030" y="20944"/>
                  </a:cubicBezTo>
                  <a:close/>
                  <a:moveTo>
                    <a:pt x="53846" y="21220"/>
                  </a:moveTo>
                  <a:lnTo>
                    <a:pt x="53991" y="21238"/>
                  </a:lnTo>
                  <a:cubicBezTo>
                    <a:pt x="54159" y="21427"/>
                    <a:pt x="54412" y="21532"/>
                    <a:pt x="54559" y="21763"/>
                  </a:cubicBezTo>
                  <a:cubicBezTo>
                    <a:pt x="54580" y="21763"/>
                    <a:pt x="54559" y="21785"/>
                    <a:pt x="54559" y="21827"/>
                  </a:cubicBezTo>
                  <a:cubicBezTo>
                    <a:pt x="54287" y="21680"/>
                    <a:pt x="54035" y="21471"/>
                    <a:pt x="53846" y="21220"/>
                  </a:cubicBezTo>
                  <a:close/>
                  <a:moveTo>
                    <a:pt x="54790" y="21974"/>
                  </a:moveTo>
                  <a:cubicBezTo>
                    <a:pt x="54811" y="21974"/>
                    <a:pt x="54811" y="21995"/>
                    <a:pt x="54811" y="21995"/>
                  </a:cubicBezTo>
                  <a:lnTo>
                    <a:pt x="54790" y="22016"/>
                  </a:lnTo>
                  <a:cubicBezTo>
                    <a:pt x="54790" y="22016"/>
                    <a:pt x="54769" y="22016"/>
                    <a:pt x="54769" y="21995"/>
                  </a:cubicBezTo>
                  <a:cubicBezTo>
                    <a:pt x="54769" y="21974"/>
                    <a:pt x="54769" y="21974"/>
                    <a:pt x="54790" y="21974"/>
                  </a:cubicBezTo>
                  <a:close/>
                  <a:moveTo>
                    <a:pt x="16204" y="21350"/>
                  </a:moveTo>
                  <a:cubicBezTo>
                    <a:pt x="16208" y="21350"/>
                    <a:pt x="16210" y="21354"/>
                    <a:pt x="16210" y="21364"/>
                  </a:cubicBezTo>
                  <a:cubicBezTo>
                    <a:pt x="16210" y="21406"/>
                    <a:pt x="16189" y="21406"/>
                    <a:pt x="16168" y="21406"/>
                  </a:cubicBezTo>
                  <a:cubicBezTo>
                    <a:pt x="16084" y="21553"/>
                    <a:pt x="15958" y="21637"/>
                    <a:pt x="15790" y="21658"/>
                  </a:cubicBezTo>
                  <a:cubicBezTo>
                    <a:pt x="15601" y="21869"/>
                    <a:pt x="15327" y="22016"/>
                    <a:pt x="15033" y="22079"/>
                  </a:cubicBezTo>
                  <a:cubicBezTo>
                    <a:pt x="15243" y="21932"/>
                    <a:pt x="15454" y="21785"/>
                    <a:pt x="15664" y="21658"/>
                  </a:cubicBezTo>
                  <a:lnTo>
                    <a:pt x="15790" y="21658"/>
                  </a:lnTo>
                  <a:lnTo>
                    <a:pt x="15790" y="21553"/>
                  </a:lnTo>
                  <a:cubicBezTo>
                    <a:pt x="15916" y="21532"/>
                    <a:pt x="16021" y="21406"/>
                    <a:pt x="16147" y="21406"/>
                  </a:cubicBezTo>
                  <a:cubicBezTo>
                    <a:pt x="16163" y="21390"/>
                    <a:pt x="16191" y="21350"/>
                    <a:pt x="16204" y="21350"/>
                  </a:cubicBezTo>
                  <a:close/>
                  <a:moveTo>
                    <a:pt x="54979" y="22163"/>
                  </a:moveTo>
                  <a:cubicBezTo>
                    <a:pt x="54999" y="22163"/>
                    <a:pt x="55000" y="22182"/>
                    <a:pt x="55000" y="22202"/>
                  </a:cubicBezTo>
                  <a:lnTo>
                    <a:pt x="55000" y="22202"/>
                  </a:lnTo>
                  <a:cubicBezTo>
                    <a:pt x="54967" y="22192"/>
                    <a:pt x="54944" y="22163"/>
                    <a:pt x="54979" y="22163"/>
                  </a:cubicBezTo>
                  <a:close/>
                  <a:moveTo>
                    <a:pt x="55021" y="22207"/>
                  </a:moveTo>
                  <a:cubicBezTo>
                    <a:pt x="55049" y="22213"/>
                    <a:pt x="55063" y="22233"/>
                    <a:pt x="55063" y="22267"/>
                  </a:cubicBezTo>
                  <a:lnTo>
                    <a:pt x="55063" y="22267"/>
                  </a:lnTo>
                  <a:cubicBezTo>
                    <a:pt x="55022" y="22263"/>
                    <a:pt x="55021" y="22243"/>
                    <a:pt x="55021" y="22207"/>
                  </a:cubicBezTo>
                  <a:close/>
                  <a:moveTo>
                    <a:pt x="14760" y="22142"/>
                  </a:moveTo>
                  <a:lnTo>
                    <a:pt x="14760" y="22142"/>
                  </a:lnTo>
                  <a:cubicBezTo>
                    <a:pt x="14718" y="22352"/>
                    <a:pt x="14549" y="22310"/>
                    <a:pt x="14423" y="22394"/>
                  </a:cubicBezTo>
                  <a:cubicBezTo>
                    <a:pt x="14255" y="22520"/>
                    <a:pt x="14066" y="22647"/>
                    <a:pt x="13856" y="22731"/>
                  </a:cubicBezTo>
                  <a:cubicBezTo>
                    <a:pt x="13835" y="22752"/>
                    <a:pt x="13793" y="22752"/>
                    <a:pt x="13751" y="22752"/>
                  </a:cubicBezTo>
                  <a:lnTo>
                    <a:pt x="13582" y="22752"/>
                  </a:lnTo>
                  <a:cubicBezTo>
                    <a:pt x="13940" y="22499"/>
                    <a:pt x="14339" y="22289"/>
                    <a:pt x="14760" y="22142"/>
                  </a:cubicBezTo>
                  <a:close/>
                  <a:moveTo>
                    <a:pt x="13408" y="22843"/>
                  </a:moveTo>
                  <a:cubicBezTo>
                    <a:pt x="13412" y="22843"/>
                    <a:pt x="13414" y="22847"/>
                    <a:pt x="13414" y="22857"/>
                  </a:cubicBezTo>
                  <a:cubicBezTo>
                    <a:pt x="13414" y="22899"/>
                    <a:pt x="13393" y="22899"/>
                    <a:pt x="13372" y="22899"/>
                  </a:cubicBezTo>
                  <a:cubicBezTo>
                    <a:pt x="13372" y="22883"/>
                    <a:pt x="13396" y="22843"/>
                    <a:pt x="13408" y="22843"/>
                  </a:cubicBezTo>
                  <a:close/>
                  <a:moveTo>
                    <a:pt x="55126" y="22263"/>
                  </a:moveTo>
                  <a:cubicBezTo>
                    <a:pt x="55225" y="22263"/>
                    <a:pt x="55309" y="22304"/>
                    <a:pt x="55379" y="22373"/>
                  </a:cubicBezTo>
                  <a:cubicBezTo>
                    <a:pt x="55589" y="22541"/>
                    <a:pt x="55862" y="22604"/>
                    <a:pt x="56052" y="22815"/>
                  </a:cubicBezTo>
                  <a:cubicBezTo>
                    <a:pt x="56094" y="22878"/>
                    <a:pt x="56241" y="22836"/>
                    <a:pt x="56241" y="23004"/>
                  </a:cubicBezTo>
                  <a:cubicBezTo>
                    <a:pt x="55820" y="22815"/>
                    <a:pt x="55421" y="22562"/>
                    <a:pt x="55084" y="22268"/>
                  </a:cubicBezTo>
                  <a:cubicBezTo>
                    <a:pt x="55078" y="22268"/>
                    <a:pt x="55072" y="22268"/>
                    <a:pt x="55067" y="22267"/>
                  </a:cubicBezTo>
                  <a:lnTo>
                    <a:pt x="55067" y="22267"/>
                  </a:lnTo>
                  <a:cubicBezTo>
                    <a:pt x="55088" y="22264"/>
                    <a:pt x="55107" y="22263"/>
                    <a:pt x="55126" y="22263"/>
                  </a:cubicBezTo>
                  <a:close/>
                  <a:moveTo>
                    <a:pt x="56325" y="23025"/>
                  </a:moveTo>
                  <a:lnTo>
                    <a:pt x="57229" y="23361"/>
                  </a:lnTo>
                  <a:cubicBezTo>
                    <a:pt x="57270" y="23423"/>
                    <a:pt x="57372" y="23485"/>
                    <a:pt x="57416" y="23587"/>
                  </a:cubicBezTo>
                  <a:lnTo>
                    <a:pt x="57416" y="23587"/>
                  </a:lnTo>
                  <a:cubicBezTo>
                    <a:pt x="57005" y="23480"/>
                    <a:pt x="56634" y="23293"/>
                    <a:pt x="56325" y="23025"/>
                  </a:cubicBezTo>
                  <a:close/>
                  <a:moveTo>
                    <a:pt x="75311" y="20446"/>
                  </a:moveTo>
                  <a:cubicBezTo>
                    <a:pt x="75336" y="20446"/>
                    <a:pt x="75365" y="20453"/>
                    <a:pt x="75397" y="20471"/>
                  </a:cubicBezTo>
                  <a:lnTo>
                    <a:pt x="75397" y="20471"/>
                  </a:lnTo>
                  <a:cubicBezTo>
                    <a:pt x="75130" y="20634"/>
                    <a:pt x="74862" y="20778"/>
                    <a:pt x="74574" y="20923"/>
                  </a:cubicBezTo>
                  <a:cubicBezTo>
                    <a:pt x="74301" y="21007"/>
                    <a:pt x="74069" y="21133"/>
                    <a:pt x="73796" y="21238"/>
                  </a:cubicBezTo>
                  <a:cubicBezTo>
                    <a:pt x="73628" y="21280"/>
                    <a:pt x="73460" y="21364"/>
                    <a:pt x="73334" y="21490"/>
                  </a:cubicBezTo>
                  <a:cubicBezTo>
                    <a:pt x="72997" y="21511"/>
                    <a:pt x="72766" y="21742"/>
                    <a:pt x="72472" y="21827"/>
                  </a:cubicBezTo>
                  <a:cubicBezTo>
                    <a:pt x="72009" y="21974"/>
                    <a:pt x="71589" y="22247"/>
                    <a:pt x="71147" y="22415"/>
                  </a:cubicBezTo>
                  <a:cubicBezTo>
                    <a:pt x="70811" y="22541"/>
                    <a:pt x="70516" y="22710"/>
                    <a:pt x="70180" y="22836"/>
                  </a:cubicBezTo>
                  <a:cubicBezTo>
                    <a:pt x="70012" y="22857"/>
                    <a:pt x="69823" y="22920"/>
                    <a:pt x="69654" y="23004"/>
                  </a:cubicBezTo>
                  <a:cubicBezTo>
                    <a:pt x="69360" y="23172"/>
                    <a:pt x="69045" y="23298"/>
                    <a:pt x="68708" y="23403"/>
                  </a:cubicBezTo>
                  <a:cubicBezTo>
                    <a:pt x="68540" y="23509"/>
                    <a:pt x="68351" y="23572"/>
                    <a:pt x="68162" y="23635"/>
                  </a:cubicBezTo>
                  <a:cubicBezTo>
                    <a:pt x="68014" y="23677"/>
                    <a:pt x="67867" y="23698"/>
                    <a:pt x="67720" y="23698"/>
                  </a:cubicBezTo>
                  <a:cubicBezTo>
                    <a:pt x="67930" y="23614"/>
                    <a:pt x="68077" y="23445"/>
                    <a:pt x="68309" y="23424"/>
                  </a:cubicBezTo>
                  <a:cubicBezTo>
                    <a:pt x="68456" y="23382"/>
                    <a:pt x="68603" y="23319"/>
                    <a:pt x="68750" y="23235"/>
                  </a:cubicBezTo>
                  <a:cubicBezTo>
                    <a:pt x="68876" y="23151"/>
                    <a:pt x="69003" y="23109"/>
                    <a:pt x="69150" y="23067"/>
                  </a:cubicBezTo>
                  <a:cubicBezTo>
                    <a:pt x="69339" y="23025"/>
                    <a:pt x="69486" y="22941"/>
                    <a:pt x="69633" y="22836"/>
                  </a:cubicBezTo>
                  <a:cubicBezTo>
                    <a:pt x="69759" y="22752"/>
                    <a:pt x="69907" y="22689"/>
                    <a:pt x="70054" y="22689"/>
                  </a:cubicBezTo>
                  <a:cubicBezTo>
                    <a:pt x="70327" y="22647"/>
                    <a:pt x="70600" y="22541"/>
                    <a:pt x="70853" y="22394"/>
                  </a:cubicBezTo>
                  <a:cubicBezTo>
                    <a:pt x="71168" y="22205"/>
                    <a:pt x="71483" y="22058"/>
                    <a:pt x="71820" y="21932"/>
                  </a:cubicBezTo>
                  <a:cubicBezTo>
                    <a:pt x="72198" y="21806"/>
                    <a:pt x="72577" y="21658"/>
                    <a:pt x="72913" y="21448"/>
                  </a:cubicBezTo>
                  <a:cubicBezTo>
                    <a:pt x="73123" y="21322"/>
                    <a:pt x="73355" y="21238"/>
                    <a:pt x="73607" y="21175"/>
                  </a:cubicBezTo>
                  <a:lnTo>
                    <a:pt x="74048" y="21007"/>
                  </a:lnTo>
                  <a:cubicBezTo>
                    <a:pt x="74217" y="20923"/>
                    <a:pt x="74385" y="20817"/>
                    <a:pt x="74574" y="20733"/>
                  </a:cubicBezTo>
                  <a:cubicBezTo>
                    <a:pt x="74742" y="20649"/>
                    <a:pt x="74931" y="20586"/>
                    <a:pt x="75100" y="20544"/>
                  </a:cubicBezTo>
                  <a:cubicBezTo>
                    <a:pt x="75164" y="20544"/>
                    <a:pt x="75216" y="20446"/>
                    <a:pt x="75311" y="20446"/>
                  </a:cubicBezTo>
                  <a:close/>
                  <a:moveTo>
                    <a:pt x="13261" y="22891"/>
                  </a:moveTo>
                  <a:cubicBezTo>
                    <a:pt x="13289" y="22891"/>
                    <a:pt x="13320" y="22902"/>
                    <a:pt x="13348" y="22902"/>
                  </a:cubicBezTo>
                  <a:cubicBezTo>
                    <a:pt x="13356" y="22902"/>
                    <a:pt x="13364" y="22901"/>
                    <a:pt x="13372" y="22899"/>
                  </a:cubicBezTo>
                  <a:lnTo>
                    <a:pt x="13372" y="22899"/>
                  </a:lnTo>
                  <a:cubicBezTo>
                    <a:pt x="13354" y="22945"/>
                    <a:pt x="13327" y="22955"/>
                    <a:pt x="13298" y="22955"/>
                  </a:cubicBezTo>
                  <a:cubicBezTo>
                    <a:pt x="13276" y="22955"/>
                    <a:pt x="13253" y="22949"/>
                    <a:pt x="13230" y="22949"/>
                  </a:cubicBezTo>
                  <a:cubicBezTo>
                    <a:pt x="13214" y="22949"/>
                    <a:pt x="13198" y="22952"/>
                    <a:pt x="13183" y="22962"/>
                  </a:cubicBezTo>
                  <a:lnTo>
                    <a:pt x="13225" y="23046"/>
                  </a:lnTo>
                  <a:cubicBezTo>
                    <a:pt x="13078" y="23151"/>
                    <a:pt x="12952" y="23235"/>
                    <a:pt x="12804" y="23319"/>
                  </a:cubicBezTo>
                  <a:cubicBezTo>
                    <a:pt x="12489" y="23466"/>
                    <a:pt x="12174" y="23572"/>
                    <a:pt x="11858" y="23677"/>
                  </a:cubicBezTo>
                  <a:cubicBezTo>
                    <a:pt x="11543" y="23740"/>
                    <a:pt x="11228" y="23866"/>
                    <a:pt x="10933" y="24013"/>
                  </a:cubicBezTo>
                  <a:cubicBezTo>
                    <a:pt x="10891" y="24034"/>
                    <a:pt x="10828" y="24055"/>
                    <a:pt x="10765" y="24076"/>
                  </a:cubicBezTo>
                  <a:cubicBezTo>
                    <a:pt x="10639" y="24076"/>
                    <a:pt x="10492" y="24118"/>
                    <a:pt x="10366" y="24202"/>
                  </a:cubicBezTo>
                  <a:cubicBezTo>
                    <a:pt x="10303" y="24223"/>
                    <a:pt x="10239" y="24286"/>
                    <a:pt x="10155" y="24307"/>
                  </a:cubicBezTo>
                  <a:lnTo>
                    <a:pt x="9945" y="24307"/>
                  </a:lnTo>
                  <a:lnTo>
                    <a:pt x="9798" y="24434"/>
                  </a:lnTo>
                  <a:cubicBezTo>
                    <a:pt x="9756" y="24328"/>
                    <a:pt x="9819" y="24265"/>
                    <a:pt x="9882" y="24265"/>
                  </a:cubicBezTo>
                  <a:cubicBezTo>
                    <a:pt x="10008" y="24223"/>
                    <a:pt x="10134" y="24181"/>
                    <a:pt x="10261" y="24097"/>
                  </a:cubicBezTo>
                  <a:cubicBezTo>
                    <a:pt x="10387" y="24034"/>
                    <a:pt x="10534" y="24076"/>
                    <a:pt x="10660" y="24013"/>
                  </a:cubicBezTo>
                  <a:cubicBezTo>
                    <a:pt x="10744" y="23992"/>
                    <a:pt x="10828" y="23950"/>
                    <a:pt x="10912" y="23908"/>
                  </a:cubicBezTo>
                  <a:cubicBezTo>
                    <a:pt x="11207" y="23719"/>
                    <a:pt x="11522" y="23593"/>
                    <a:pt x="11858" y="23530"/>
                  </a:cubicBezTo>
                  <a:cubicBezTo>
                    <a:pt x="12153" y="23466"/>
                    <a:pt x="12426" y="23361"/>
                    <a:pt x="12699" y="23214"/>
                  </a:cubicBezTo>
                  <a:cubicBezTo>
                    <a:pt x="12846" y="23109"/>
                    <a:pt x="13015" y="23025"/>
                    <a:pt x="13183" y="22962"/>
                  </a:cubicBezTo>
                  <a:cubicBezTo>
                    <a:pt x="13202" y="22904"/>
                    <a:pt x="13230" y="22891"/>
                    <a:pt x="13261" y="22891"/>
                  </a:cubicBezTo>
                  <a:close/>
                  <a:moveTo>
                    <a:pt x="9251" y="24560"/>
                  </a:moveTo>
                  <a:lnTo>
                    <a:pt x="9251" y="24560"/>
                  </a:lnTo>
                  <a:cubicBezTo>
                    <a:pt x="9108" y="24739"/>
                    <a:pt x="8965" y="24796"/>
                    <a:pt x="8679" y="24796"/>
                  </a:cubicBezTo>
                  <a:cubicBezTo>
                    <a:pt x="8629" y="24796"/>
                    <a:pt x="8575" y="24794"/>
                    <a:pt x="8515" y="24791"/>
                  </a:cubicBezTo>
                  <a:cubicBezTo>
                    <a:pt x="8747" y="24665"/>
                    <a:pt x="8999" y="24581"/>
                    <a:pt x="9251" y="24560"/>
                  </a:cubicBezTo>
                  <a:close/>
                  <a:moveTo>
                    <a:pt x="57418" y="23572"/>
                  </a:moveTo>
                  <a:cubicBezTo>
                    <a:pt x="57586" y="23593"/>
                    <a:pt x="57712" y="23719"/>
                    <a:pt x="57860" y="23740"/>
                  </a:cubicBezTo>
                  <a:cubicBezTo>
                    <a:pt x="57986" y="23803"/>
                    <a:pt x="58112" y="23845"/>
                    <a:pt x="58259" y="23866"/>
                  </a:cubicBezTo>
                  <a:cubicBezTo>
                    <a:pt x="58322" y="23866"/>
                    <a:pt x="58364" y="23908"/>
                    <a:pt x="58406" y="23929"/>
                  </a:cubicBezTo>
                  <a:cubicBezTo>
                    <a:pt x="58659" y="24055"/>
                    <a:pt x="58932" y="24118"/>
                    <a:pt x="59205" y="24118"/>
                  </a:cubicBezTo>
                  <a:cubicBezTo>
                    <a:pt x="59289" y="24118"/>
                    <a:pt x="59352" y="24139"/>
                    <a:pt x="59436" y="24160"/>
                  </a:cubicBezTo>
                  <a:cubicBezTo>
                    <a:pt x="59752" y="24223"/>
                    <a:pt x="60088" y="24265"/>
                    <a:pt x="60446" y="24328"/>
                  </a:cubicBezTo>
                  <a:cubicBezTo>
                    <a:pt x="60574" y="24420"/>
                    <a:pt x="60718" y="24480"/>
                    <a:pt x="60878" y="24480"/>
                  </a:cubicBezTo>
                  <a:cubicBezTo>
                    <a:pt x="60902" y="24480"/>
                    <a:pt x="60926" y="24478"/>
                    <a:pt x="60950" y="24476"/>
                  </a:cubicBezTo>
                  <a:cubicBezTo>
                    <a:pt x="61003" y="24486"/>
                    <a:pt x="61050" y="24491"/>
                    <a:pt x="61097" y="24491"/>
                  </a:cubicBezTo>
                  <a:cubicBezTo>
                    <a:pt x="61145" y="24491"/>
                    <a:pt x="61192" y="24486"/>
                    <a:pt x="61245" y="24476"/>
                  </a:cubicBezTo>
                  <a:cubicBezTo>
                    <a:pt x="61497" y="24476"/>
                    <a:pt x="61749" y="24497"/>
                    <a:pt x="61980" y="24560"/>
                  </a:cubicBezTo>
                  <a:cubicBezTo>
                    <a:pt x="62012" y="24570"/>
                    <a:pt x="62049" y="24575"/>
                    <a:pt x="62086" y="24575"/>
                  </a:cubicBezTo>
                  <a:cubicBezTo>
                    <a:pt x="62122" y="24575"/>
                    <a:pt x="62159" y="24570"/>
                    <a:pt x="62191" y="24560"/>
                  </a:cubicBezTo>
                  <a:cubicBezTo>
                    <a:pt x="62254" y="24549"/>
                    <a:pt x="62322" y="24544"/>
                    <a:pt x="62390" y="24544"/>
                  </a:cubicBezTo>
                  <a:cubicBezTo>
                    <a:pt x="62459" y="24544"/>
                    <a:pt x="62527" y="24549"/>
                    <a:pt x="62590" y="24560"/>
                  </a:cubicBezTo>
                  <a:cubicBezTo>
                    <a:pt x="62800" y="24591"/>
                    <a:pt x="63011" y="24607"/>
                    <a:pt x="63221" y="24607"/>
                  </a:cubicBezTo>
                  <a:cubicBezTo>
                    <a:pt x="63431" y="24607"/>
                    <a:pt x="63641" y="24591"/>
                    <a:pt x="63852" y="24560"/>
                  </a:cubicBezTo>
                  <a:cubicBezTo>
                    <a:pt x="63925" y="24535"/>
                    <a:pt x="64007" y="24525"/>
                    <a:pt x="64086" y="24525"/>
                  </a:cubicBezTo>
                  <a:cubicBezTo>
                    <a:pt x="64143" y="24525"/>
                    <a:pt x="64199" y="24530"/>
                    <a:pt x="64251" y="24539"/>
                  </a:cubicBezTo>
                  <a:cubicBezTo>
                    <a:pt x="64298" y="24558"/>
                    <a:pt x="64350" y="24568"/>
                    <a:pt x="64402" y="24568"/>
                  </a:cubicBezTo>
                  <a:cubicBezTo>
                    <a:pt x="64465" y="24568"/>
                    <a:pt x="64530" y="24552"/>
                    <a:pt x="64587" y="24518"/>
                  </a:cubicBezTo>
                  <a:cubicBezTo>
                    <a:pt x="64602" y="24503"/>
                    <a:pt x="64628" y="24488"/>
                    <a:pt x="64656" y="24488"/>
                  </a:cubicBezTo>
                  <a:cubicBezTo>
                    <a:pt x="64668" y="24488"/>
                    <a:pt x="64680" y="24490"/>
                    <a:pt x="64693" y="24497"/>
                  </a:cubicBezTo>
                  <a:cubicBezTo>
                    <a:pt x="64714" y="24499"/>
                    <a:pt x="64735" y="24499"/>
                    <a:pt x="64756" y="24499"/>
                  </a:cubicBezTo>
                  <a:cubicBezTo>
                    <a:pt x="64966" y="24499"/>
                    <a:pt x="65176" y="24413"/>
                    <a:pt x="65386" y="24413"/>
                  </a:cubicBezTo>
                  <a:cubicBezTo>
                    <a:pt x="65555" y="24413"/>
                    <a:pt x="65702" y="24349"/>
                    <a:pt x="65849" y="24286"/>
                  </a:cubicBezTo>
                  <a:cubicBezTo>
                    <a:pt x="65996" y="24202"/>
                    <a:pt x="66164" y="24139"/>
                    <a:pt x="66353" y="24118"/>
                  </a:cubicBezTo>
                  <a:cubicBezTo>
                    <a:pt x="66480" y="24055"/>
                    <a:pt x="66627" y="24013"/>
                    <a:pt x="66753" y="23929"/>
                  </a:cubicBezTo>
                  <a:cubicBezTo>
                    <a:pt x="67026" y="23845"/>
                    <a:pt x="67300" y="23761"/>
                    <a:pt x="67573" y="23719"/>
                  </a:cubicBezTo>
                  <a:lnTo>
                    <a:pt x="67573" y="23719"/>
                  </a:lnTo>
                  <a:cubicBezTo>
                    <a:pt x="67594" y="23740"/>
                    <a:pt x="67594" y="23803"/>
                    <a:pt x="67552" y="23803"/>
                  </a:cubicBezTo>
                  <a:cubicBezTo>
                    <a:pt x="67468" y="23803"/>
                    <a:pt x="67405" y="23824"/>
                    <a:pt x="67363" y="23887"/>
                  </a:cubicBezTo>
                  <a:cubicBezTo>
                    <a:pt x="67237" y="23971"/>
                    <a:pt x="67089" y="24034"/>
                    <a:pt x="66942" y="24055"/>
                  </a:cubicBezTo>
                  <a:cubicBezTo>
                    <a:pt x="66858" y="24055"/>
                    <a:pt x="66795" y="24097"/>
                    <a:pt x="66732" y="24139"/>
                  </a:cubicBezTo>
                  <a:cubicBezTo>
                    <a:pt x="66522" y="24244"/>
                    <a:pt x="66311" y="24328"/>
                    <a:pt x="66101" y="24413"/>
                  </a:cubicBezTo>
                  <a:cubicBezTo>
                    <a:pt x="65982" y="24427"/>
                    <a:pt x="65874" y="24442"/>
                    <a:pt x="65769" y="24442"/>
                  </a:cubicBezTo>
                  <a:cubicBezTo>
                    <a:pt x="65725" y="24442"/>
                    <a:pt x="65682" y="24440"/>
                    <a:pt x="65639" y="24434"/>
                  </a:cubicBezTo>
                  <a:cubicBezTo>
                    <a:pt x="65534" y="24581"/>
                    <a:pt x="65323" y="24539"/>
                    <a:pt x="65155" y="24602"/>
                  </a:cubicBezTo>
                  <a:cubicBezTo>
                    <a:pt x="65008" y="24665"/>
                    <a:pt x="64819" y="24686"/>
                    <a:pt x="64651" y="24686"/>
                  </a:cubicBezTo>
                  <a:lnTo>
                    <a:pt x="64356" y="24686"/>
                  </a:lnTo>
                  <a:cubicBezTo>
                    <a:pt x="64062" y="24686"/>
                    <a:pt x="63767" y="24707"/>
                    <a:pt x="63473" y="24770"/>
                  </a:cubicBezTo>
                  <a:cubicBezTo>
                    <a:pt x="63368" y="24770"/>
                    <a:pt x="63263" y="24770"/>
                    <a:pt x="63158" y="24791"/>
                  </a:cubicBezTo>
                  <a:cubicBezTo>
                    <a:pt x="63113" y="24806"/>
                    <a:pt x="63068" y="24813"/>
                    <a:pt x="63025" y="24813"/>
                  </a:cubicBezTo>
                  <a:cubicBezTo>
                    <a:pt x="62945" y="24813"/>
                    <a:pt x="62868" y="24790"/>
                    <a:pt x="62800" y="24749"/>
                  </a:cubicBezTo>
                  <a:cubicBezTo>
                    <a:pt x="62758" y="24738"/>
                    <a:pt x="62722" y="24733"/>
                    <a:pt x="62687" y="24733"/>
                  </a:cubicBezTo>
                  <a:cubicBezTo>
                    <a:pt x="62653" y="24733"/>
                    <a:pt x="62622" y="24738"/>
                    <a:pt x="62590" y="24749"/>
                  </a:cubicBezTo>
                  <a:cubicBezTo>
                    <a:pt x="62149" y="24749"/>
                    <a:pt x="61707" y="24728"/>
                    <a:pt x="61266" y="24665"/>
                  </a:cubicBezTo>
                  <a:cubicBezTo>
                    <a:pt x="60950" y="24623"/>
                    <a:pt x="60635" y="24560"/>
                    <a:pt x="60341" y="24476"/>
                  </a:cubicBezTo>
                  <a:cubicBezTo>
                    <a:pt x="60249" y="24460"/>
                    <a:pt x="60158" y="24401"/>
                    <a:pt x="60051" y="24401"/>
                  </a:cubicBezTo>
                  <a:cubicBezTo>
                    <a:pt x="60010" y="24401"/>
                    <a:pt x="59967" y="24410"/>
                    <a:pt x="59920" y="24434"/>
                  </a:cubicBezTo>
                  <a:cubicBezTo>
                    <a:pt x="59911" y="24437"/>
                    <a:pt x="59901" y="24438"/>
                    <a:pt x="59890" y="24438"/>
                  </a:cubicBezTo>
                  <a:cubicBezTo>
                    <a:pt x="59822" y="24438"/>
                    <a:pt x="59716" y="24389"/>
                    <a:pt x="59626" y="24371"/>
                  </a:cubicBezTo>
                  <a:cubicBezTo>
                    <a:pt x="59205" y="24307"/>
                    <a:pt x="58806" y="24202"/>
                    <a:pt x="58406" y="24055"/>
                  </a:cubicBezTo>
                  <a:cubicBezTo>
                    <a:pt x="58133" y="23992"/>
                    <a:pt x="57881" y="23887"/>
                    <a:pt x="57649" y="23782"/>
                  </a:cubicBezTo>
                  <a:cubicBezTo>
                    <a:pt x="57544" y="23740"/>
                    <a:pt x="57481" y="23677"/>
                    <a:pt x="57439" y="23593"/>
                  </a:cubicBezTo>
                  <a:cubicBezTo>
                    <a:pt x="57432" y="23591"/>
                    <a:pt x="57425" y="23589"/>
                    <a:pt x="57418" y="23587"/>
                  </a:cubicBezTo>
                  <a:lnTo>
                    <a:pt x="57418" y="23587"/>
                  </a:lnTo>
                  <a:lnTo>
                    <a:pt x="57418" y="23572"/>
                  </a:lnTo>
                  <a:close/>
                  <a:moveTo>
                    <a:pt x="8273" y="24937"/>
                  </a:moveTo>
                  <a:cubicBezTo>
                    <a:pt x="8287" y="24937"/>
                    <a:pt x="8304" y="24944"/>
                    <a:pt x="8326" y="24959"/>
                  </a:cubicBezTo>
                  <a:cubicBezTo>
                    <a:pt x="8314" y="24997"/>
                    <a:pt x="8293" y="25005"/>
                    <a:pt x="8270" y="25005"/>
                  </a:cubicBezTo>
                  <a:cubicBezTo>
                    <a:pt x="8255" y="25005"/>
                    <a:pt x="8238" y="25001"/>
                    <a:pt x="8221" y="25001"/>
                  </a:cubicBezTo>
                  <a:cubicBezTo>
                    <a:pt x="8221" y="25022"/>
                    <a:pt x="8200" y="25043"/>
                    <a:pt x="8179" y="25064"/>
                  </a:cubicBezTo>
                  <a:cubicBezTo>
                    <a:pt x="8158" y="25064"/>
                    <a:pt x="8137" y="25043"/>
                    <a:pt x="8116" y="25043"/>
                  </a:cubicBezTo>
                  <a:cubicBezTo>
                    <a:pt x="8129" y="25005"/>
                    <a:pt x="8156" y="24998"/>
                    <a:pt x="8181" y="24998"/>
                  </a:cubicBezTo>
                  <a:cubicBezTo>
                    <a:pt x="8198" y="24998"/>
                    <a:pt x="8213" y="25001"/>
                    <a:pt x="8221" y="25001"/>
                  </a:cubicBezTo>
                  <a:cubicBezTo>
                    <a:pt x="8235" y="24961"/>
                    <a:pt x="8248" y="24937"/>
                    <a:pt x="8273" y="24937"/>
                  </a:cubicBezTo>
                  <a:close/>
                  <a:moveTo>
                    <a:pt x="7717" y="25085"/>
                  </a:moveTo>
                  <a:lnTo>
                    <a:pt x="7822" y="25169"/>
                  </a:lnTo>
                  <a:cubicBezTo>
                    <a:pt x="7653" y="25190"/>
                    <a:pt x="7485" y="25296"/>
                    <a:pt x="7380" y="25443"/>
                  </a:cubicBezTo>
                  <a:cubicBezTo>
                    <a:pt x="7363" y="25441"/>
                    <a:pt x="7347" y="25441"/>
                    <a:pt x="7330" y="25441"/>
                  </a:cubicBezTo>
                  <a:cubicBezTo>
                    <a:pt x="7104" y="25441"/>
                    <a:pt x="6893" y="25561"/>
                    <a:pt x="6666" y="25569"/>
                  </a:cubicBezTo>
                  <a:lnTo>
                    <a:pt x="6666" y="25569"/>
                  </a:lnTo>
                  <a:cubicBezTo>
                    <a:pt x="6729" y="25485"/>
                    <a:pt x="6855" y="25485"/>
                    <a:pt x="6939" y="25443"/>
                  </a:cubicBezTo>
                  <a:cubicBezTo>
                    <a:pt x="7191" y="25296"/>
                    <a:pt x="7464" y="25211"/>
                    <a:pt x="7717" y="25085"/>
                  </a:cubicBezTo>
                  <a:close/>
                  <a:moveTo>
                    <a:pt x="43492" y="0"/>
                  </a:moveTo>
                  <a:cubicBezTo>
                    <a:pt x="43453" y="0"/>
                    <a:pt x="43413" y="1"/>
                    <a:pt x="43374" y="3"/>
                  </a:cubicBezTo>
                  <a:cubicBezTo>
                    <a:pt x="43269" y="45"/>
                    <a:pt x="43164" y="108"/>
                    <a:pt x="43080" y="192"/>
                  </a:cubicBezTo>
                  <a:lnTo>
                    <a:pt x="42785" y="192"/>
                  </a:lnTo>
                  <a:cubicBezTo>
                    <a:pt x="42709" y="117"/>
                    <a:pt x="42604" y="79"/>
                    <a:pt x="42499" y="79"/>
                  </a:cubicBezTo>
                  <a:cubicBezTo>
                    <a:pt x="42429" y="79"/>
                    <a:pt x="42360" y="96"/>
                    <a:pt x="42302" y="129"/>
                  </a:cubicBezTo>
                  <a:cubicBezTo>
                    <a:pt x="42289" y="138"/>
                    <a:pt x="42277" y="141"/>
                    <a:pt x="42266" y="141"/>
                  </a:cubicBezTo>
                  <a:cubicBezTo>
                    <a:pt x="42221" y="141"/>
                    <a:pt x="42184" y="87"/>
                    <a:pt x="42133" y="87"/>
                  </a:cubicBezTo>
                  <a:lnTo>
                    <a:pt x="41923" y="319"/>
                  </a:lnTo>
                  <a:cubicBezTo>
                    <a:pt x="41885" y="286"/>
                    <a:pt x="41848" y="274"/>
                    <a:pt x="41812" y="274"/>
                  </a:cubicBezTo>
                  <a:cubicBezTo>
                    <a:pt x="41732" y="274"/>
                    <a:pt x="41659" y="332"/>
                    <a:pt x="41594" y="332"/>
                  </a:cubicBezTo>
                  <a:cubicBezTo>
                    <a:pt x="41577" y="332"/>
                    <a:pt x="41561" y="328"/>
                    <a:pt x="41545" y="319"/>
                  </a:cubicBezTo>
                  <a:lnTo>
                    <a:pt x="41335" y="508"/>
                  </a:lnTo>
                  <a:cubicBezTo>
                    <a:pt x="41303" y="495"/>
                    <a:pt x="41271" y="490"/>
                    <a:pt x="41238" y="490"/>
                  </a:cubicBezTo>
                  <a:cubicBezTo>
                    <a:pt x="41148" y="490"/>
                    <a:pt x="41051" y="526"/>
                    <a:pt x="40947" y="526"/>
                  </a:cubicBezTo>
                  <a:cubicBezTo>
                    <a:pt x="40909" y="526"/>
                    <a:pt x="40870" y="521"/>
                    <a:pt x="40830" y="508"/>
                  </a:cubicBezTo>
                  <a:cubicBezTo>
                    <a:pt x="40830" y="592"/>
                    <a:pt x="40809" y="676"/>
                    <a:pt x="40767" y="760"/>
                  </a:cubicBezTo>
                  <a:cubicBezTo>
                    <a:pt x="40739" y="754"/>
                    <a:pt x="40711" y="751"/>
                    <a:pt x="40684" y="751"/>
                  </a:cubicBezTo>
                  <a:cubicBezTo>
                    <a:pt x="40530" y="751"/>
                    <a:pt x="40400" y="848"/>
                    <a:pt x="40346" y="991"/>
                  </a:cubicBezTo>
                  <a:lnTo>
                    <a:pt x="40283" y="886"/>
                  </a:lnTo>
                  <a:cubicBezTo>
                    <a:pt x="40266" y="883"/>
                    <a:pt x="40248" y="881"/>
                    <a:pt x="40231" y="881"/>
                  </a:cubicBezTo>
                  <a:cubicBezTo>
                    <a:pt x="40072" y="881"/>
                    <a:pt x="39945" y="1023"/>
                    <a:pt x="39775" y="1023"/>
                  </a:cubicBezTo>
                  <a:cubicBezTo>
                    <a:pt x="39749" y="1023"/>
                    <a:pt x="39723" y="1020"/>
                    <a:pt x="39695" y="1012"/>
                  </a:cubicBezTo>
                  <a:lnTo>
                    <a:pt x="39695" y="1139"/>
                  </a:lnTo>
                  <a:cubicBezTo>
                    <a:pt x="39765" y="1080"/>
                    <a:pt x="39841" y="1067"/>
                    <a:pt x="39928" y="1067"/>
                  </a:cubicBezTo>
                  <a:cubicBezTo>
                    <a:pt x="39997" y="1067"/>
                    <a:pt x="40073" y="1075"/>
                    <a:pt x="40157" y="1075"/>
                  </a:cubicBezTo>
                  <a:cubicBezTo>
                    <a:pt x="39989" y="1244"/>
                    <a:pt x="39779" y="1202"/>
                    <a:pt x="39632" y="1307"/>
                  </a:cubicBezTo>
                  <a:cubicBezTo>
                    <a:pt x="39589" y="1265"/>
                    <a:pt x="39589" y="1223"/>
                    <a:pt x="39589" y="1181"/>
                  </a:cubicBezTo>
                  <a:cubicBezTo>
                    <a:pt x="39442" y="1286"/>
                    <a:pt x="39274" y="1349"/>
                    <a:pt x="39085" y="1370"/>
                  </a:cubicBezTo>
                  <a:cubicBezTo>
                    <a:pt x="38980" y="1580"/>
                    <a:pt x="38749" y="1643"/>
                    <a:pt x="38643" y="1790"/>
                  </a:cubicBezTo>
                  <a:cubicBezTo>
                    <a:pt x="38538" y="1811"/>
                    <a:pt x="38454" y="1769"/>
                    <a:pt x="38412" y="1853"/>
                  </a:cubicBezTo>
                  <a:cubicBezTo>
                    <a:pt x="38355" y="1910"/>
                    <a:pt x="38303" y="1933"/>
                    <a:pt x="38248" y="1933"/>
                  </a:cubicBezTo>
                  <a:cubicBezTo>
                    <a:pt x="38182" y="1933"/>
                    <a:pt x="38114" y="1900"/>
                    <a:pt x="38034" y="1853"/>
                  </a:cubicBezTo>
                  <a:cubicBezTo>
                    <a:pt x="38013" y="2043"/>
                    <a:pt x="37865" y="2106"/>
                    <a:pt x="37760" y="2190"/>
                  </a:cubicBezTo>
                  <a:cubicBezTo>
                    <a:pt x="37739" y="2190"/>
                    <a:pt x="37739" y="2232"/>
                    <a:pt x="37739" y="2232"/>
                  </a:cubicBezTo>
                  <a:lnTo>
                    <a:pt x="37823" y="2232"/>
                  </a:lnTo>
                  <a:cubicBezTo>
                    <a:pt x="37802" y="2337"/>
                    <a:pt x="37718" y="2421"/>
                    <a:pt x="37613" y="2421"/>
                  </a:cubicBezTo>
                  <a:cubicBezTo>
                    <a:pt x="37613" y="2442"/>
                    <a:pt x="37592" y="2484"/>
                    <a:pt x="37550" y="2484"/>
                  </a:cubicBezTo>
                  <a:cubicBezTo>
                    <a:pt x="37382" y="2652"/>
                    <a:pt x="37151" y="2694"/>
                    <a:pt x="36982" y="2842"/>
                  </a:cubicBezTo>
                  <a:cubicBezTo>
                    <a:pt x="36919" y="2799"/>
                    <a:pt x="37046" y="2757"/>
                    <a:pt x="36919" y="2715"/>
                  </a:cubicBezTo>
                  <a:cubicBezTo>
                    <a:pt x="36835" y="2905"/>
                    <a:pt x="36583" y="2989"/>
                    <a:pt x="36541" y="3241"/>
                  </a:cubicBezTo>
                  <a:cubicBezTo>
                    <a:pt x="36520" y="3325"/>
                    <a:pt x="36394" y="3367"/>
                    <a:pt x="36352" y="3367"/>
                  </a:cubicBezTo>
                  <a:cubicBezTo>
                    <a:pt x="36328" y="3360"/>
                    <a:pt x="36307" y="3357"/>
                    <a:pt x="36287" y="3357"/>
                  </a:cubicBezTo>
                  <a:cubicBezTo>
                    <a:pt x="36184" y="3357"/>
                    <a:pt x="36128" y="3440"/>
                    <a:pt x="36057" y="3493"/>
                  </a:cubicBezTo>
                  <a:cubicBezTo>
                    <a:pt x="35879" y="3612"/>
                    <a:pt x="35719" y="3768"/>
                    <a:pt x="35490" y="3768"/>
                  </a:cubicBezTo>
                  <a:cubicBezTo>
                    <a:pt x="35476" y="3768"/>
                    <a:pt x="35462" y="3768"/>
                    <a:pt x="35448" y="3767"/>
                  </a:cubicBezTo>
                  <a:lnTo>
                    <a:pt x="35448" y="4040"/>
                  </a:lnTo>
                  <a:cubicBezTo>
                    <a:pt x="35385" y="4250"/>
                    <a:pt x="35216" y="4229"/>
                    <a:pt x="35111" y="4292"/>
                  </a:cubicBezTo>
                  <a:cubicBezTo>
                    <a:pt x="34943" y="4418"/>
                    <a:pt x="34733" y="4523"/>
                    <a:pt x="34544" y="4608"/>
                  </a:cubicBezTo>
                  <a:cubicBezTo>
                    <a:pt x="34312" y="4692"/>
                    <a:pt x="34123" y="4818"/>
                    <a:pt x="34018" y="5028"/>
                  </a:cubicBezTo>
                  <a:cubicBezTo>
                    <a:pt x="33976" y="5091"/>
                    <a:pt x="33913" y="5154"/>
                    <a:pt x="33829" y="5175"/>
                  </a:cubicBezTo>
                  <a:cubicBezTo>
                    <a:pt x="33724" y="5238"/>
                    <a:pt x="33619" y="5322"/>
                    <a:pt x="33577" y="5449"/>
                  </a:cubicBezTo>
                  <a:cubicBezTo>
                    <a:pt x="33534" y="5659"/>
                    <a:pt x="33366" y="5722"/>
                    <a:pt x="33198" y="5806"/>
                  </a:cubicBezTo>
                  <a:cubicBezTo>
                    <a:pt x="33135" y="5764"/>
                    <a:pt x="33261" y="5680"/>
                    <a:pt x="33177" y="5680"/>
                  </a:cubicBezTo>
                  <a:cubicBezTo>
                    <a:pt x="33072" y="5680"/>
                    <a:pt x="33030" y="5764"/>
                    <a:pt x="33009" y="5848"/>
                  </a:cubicBezTo>
                  <a:cubicBezTo>
                    <a:pt x="32988" y="5932"/>
                    <a:pt x="32862" y="5890"/>
                    <a:pt x="32862" y="5995"/>
                  </a:cubicBezTo>
                  <a:lnTo>
                    <a:pt x="32946" y="6016"/>
                  </a:lnTo>
                  <a:cubicBezTo>
                    <a:pt x="32841" y="6205"/>
                    <a:pt x="32715" y="6353"/>
                    <a:pt x="32546" y="6479"/>
                  </a:cubicBezTo>
                  <a:cubicBezTo>
                    <a:pt x="32525" y="6479"/>
                    <a:pt x="32504" y="6484"/>
                    <a:pt x="32483" y="6484"/>
                  </a:cubicBezTo>
                  <a:cubicBezTo>
                    <a:pt x="32462" y="6484"/>
                    <a:pt x="32441" y="6479"/>
                    <a:pt x="32420" y="6458"/>
                  </a:cubicBezTo>
                  <a:lnTo>
                    <a:pt x="32504" y="6374"/>
                  </a:lnTo>
                  <a:cubicBezTo>
                    <a:pt x="32546" y="6332"/>
                    <a:pt x="32546" y="6290"/>
                    <a:pt x="32504" y="6247"/>
                  </a:cubicBezTo>
                  <a:cubicBezTo>
                    <a:pt x="32441" y="6332"/>
                    <a:pt x="32336" y="6269"/>
                    <a:pt x="32273" y="6353"/>
                  </a:cubicBezTo>
                  <a:cubicBezTo>
                    <a:pt x="32210" y="6563"/>
                    <a:pt x="32063" y="6731"/>
                    <a:pt x="31853" y="6815"/>
                  </a:cubicBezTo>
                  <a:lnTo>
                    <a:pt x="31916" y="6983"/>
                  </a:lnTo>
                  <a:cubicBezTo>
                    <a:pt x="31810" y="7109"/>
                    <a:pt x="31705" y="7215"/>
                    <a:pt x="31579" y="7320"/>
                  </a:cubicBezTo>
                  <a:cubicBezTo>
                    <a:pt x="31474" y="7404"/>
                    <a:pt x="31453" y="7593"/>
                    <a:pt x="31285" y="7656"/>
                  </a:cubicBezTo>
                  <a:lnTo>
                    <a:pt x="31096" y="7656"/>
                  </a:lnTo>
                  <a:cubicBezTo>
                    <a:pt x="31096" y="7698"/>
                    <a:pt x="31117" y="7740"/>
                    <a:pt x="31075" y="7761"/>
                  </a:cubicBezTo>
                  <a:cubicBezTo>
                    <a:pt x="31063" y="7767"/>
                    <a:pt x="31051" y="7769"/>
                    <a:pt x="31038" y="7769"/>
                  </a:cubicBezTo>
                  <a:cubicBezTo>
                    <a:pt x="31005" y="7769"/>
                    <a:pt x="30975" y="7750"/>
                    <a:pt x="30991" y="7719"/>
                  </a:cubicBezTo>
                  <a:lnTo>
                    <a:pt x="30991" y="7719"/>
                  </a:lnTo>
                  <a:cubicBezTo>
                    <a:pt x="30843" y="7824"/>
                    <a:pt x="30654" y="7803"/>
                    <a:pt x="30549" y="7950"/>
                  </a:cubicBezTo>
                  <a:cubicBezTo>
                    <a:pt x="30570" y="7993"/>
                    <a:pt x="30591" y="8035"/>
                    <a:pt x="30612" y="8077"/>
                  </a:cubicBezTo>
                  <a:cubicBezTo>
                    <a:pt x="30618" y="8078"/>
                    <a:pt x="30623" y="8079"/>
                    <a:pt x="30627" y="8079"/>
                  </a:cubicBezTo>
                  <a:cubicBezTo>
                    <a:pt x="30687" y="8079"/>
                    <a:pt x="30666" y="7969"/>
                    <a:pt x="30757" y="7969"/>
                  </a:cubicBezTo>
                  <a:cubicBezTo>
                    <a:pt x="30764" y="7969"/>
                    <a:pt x="30772" y="7970"/>
                    <a:pt x="30780" y="7971"/>
                  </a:cubicBezTo>
                  <a:cubicBezTo>
                    <a:pt x="30759" y="8056"/>
                    <a:pt x="30717" y="8140"/>
                    <a:pt x="30633" y="8203"/>
                  </a:cubicBezTo>
                  <a:cubicBezTo>
                    <a:pt x="30591" y="8203"/>
                    <a:pt x="30549" y="8203"/>
                    <a:pt x="30549" y="8140"/>
                  </a:cubicBezTo>
                  <a:cubicBezTo>
                    <a:pt x="30486" y="8161"/>
                    <a:pt x="30465" y="8203"/>
                    <a:pt x="30423" y="8245"/>
                  </a:cubicBezTo>
                  <a:lnTo>
                    <a:pt x="30465" y="8308"/>
                  </a:lnTo>
                  <a:cubicBezTo>
                    <a:pt x="30297" y="8413"/>
                    <a:pt x="30150" y="8539"/>
                    <a:pt x="30044" y="8707"/>
                  </a:cubicBezTo>
                  <a:cubicBezTo>
                    <a:pt x="29960" y="8876"/>
                    <a:pt x="29792" y="9002"/>
                    <a:pt x="29624" y="9065"/>
                  </a:cubicBezTo>
                  <a:cubicBezTo>
                    <a:pt x="29615" y="9073"/>
                    <a:pt x="29603" y="9079"/>
                    <a:pt x="29591" y="9079"/>
                  </a:cubicBezTo>
                  <a:cubicBezTo>
                    <a:pt x="29575" y="9079"/>
                    <a:pt x="29561" y="9068"/>
                    <a:pt x="29561" y="9044"/>
                  </a:cubicBezTo>
                  <a:cubicBezTo>
                    <a:pt x="29561" y="9023"/>
                    <a:pt x="29624" y="9002"/>
                    <a:pt x="29561" y="8960"/>
                  </a:cubicBezTo>
                  <a:cubicBezTo>
                    <a:pt x="29456" y="8960"/>
                    <a:pt x="29414" y="9107"/>
                    <a:pt x="29351" y="9107"/>
                  </a:cubicBezTo>
                  <a:cubicBezTo>
                    <a:pt x="29182" y="9359"/>
                    <a:pt x="29035" y="9611"/>
                    <a:pt x="28930" y="9822"/>
                  </a:cubicBezTo>
                  <a:cubicBezTo>
                    <a:pt x="28825" y="10032"/>
                    <a:pt x="28531" y="10053"/>
                    <a:pt x="28468" y="10305"/>
                  </a:cubicBezTo>
                  <a:lnTo>
                    <a:pt x="28236" y="10305"/>
                  </a:lnTo>
                  <a:cubicBezTo>
                    <a:pt x="28215" y="10431"/>
                    <a:pt x="28131" y="10536"/>
                    <a:pt x="28026" y="10579"/>
                  </a:cubicBezTo>
                  <a:cubicBezTo>
                    <a:pt x="27900" y="10642"/>
                    <a:pt x="27879" y="10747"/>
                    <a:pt x="27816" y="10831"/>
                  </a:cubicBezTo>
                  <a:cubicBezTo>
                    <a:pt x="27784" y="10852"/>
                    <a:pt x="27758" y="10852"/>
                    <a:pt x="27734" y="10852"/>
                  </a:cubicBezTo>
                  <a:cubicBezTo>
                    <a:pt x="27711" y="10852"/>
                    <a:pt x="27690" y="10852"/>
                    <a:pt x="27669" y="10873"/>
                  </a:cubicBezTo>
                  <a:cubicBezTo>
                    <a:pt x="27585" y="11083"/>
                    <a:pt x="27458" y="11251"/>
                    <a:pt x="27269" y="11356"/>
                  </a:cubicBezTo>
                  <a:cubicBezTo>
                    <a:pt x="27164" y="11398"/>
                    <a:pt x="27101" y="11483"/>
                    <a:pt x="27080" y="11588"/>
                  </a:cubicBezTo>
                  <a:cubicBezTo>
                    <a:pt x="26996" y="11777"/>
                    <a:pt x="26849" y="11924"/>
                    <a:pt x="26660" y="12029"/>
                  </a:cubicBezTo>
                  <a:lnTo>
                    <a:pt x="26554" y="11966"/>
                  </a:lnTo>
                  <a:cubicBezTo>
                    <a:pt x="26512" y="12050"/>
                    <a:pt x="26428" y="12071"/>
                    <a:pt x="26407" y="12176"/>
                  </a:cubicBezTo>
                  <a:cubicBezTo>
                    <a:pt x="26344" y="12387"/>
                    <a:pt x="26218" y="12555"/>
                    <a:pt x="26008" y="12660"/>
                  </a:cubicBezTo>
                  <a:cubicBezTo>
                    <a:pt x="25861" y="13038"/>
                    <a:pt x="25524" y="13080"/>
                    <a:pt x="25251" y="13249"/>
                  </a:cubicBezTo>
                  <a:cubicBezTo>
                    <a:pt x="25125" y="13522"/>
                    <a:pt x="24830" y="13648"/>
                    <a:pt x="24662" y="13900"/>
                  </a:cubicBezTo>
                  <a:cubicBezTo>
                    <a:pt x="24473" y="14153"/>
                    <a:pt x="24263" y="14363"/>
                    <a:pt x="24031" y="14552"/>
                  </a:cubicBezTo>
                  <a:cubicBezTo>
                    <a:pt x="24001" y="14560"/>
                    <a:pt x="23967" y="14565"/>
                    <a:pt x="23934" y="14565"/>
                  </a:cubicBezTo>
                  <a:cubicBezTo>
                    <a:pt x="23876" y="14565"/>
                    <a:pt x="23819" y="14550"/>
                    <a:pt x="23779" y="14510"/>
                  </a:cubicBezTo>
                  <a:cubicBezTo>
                    <a:pt x="23758" y="14552"/>
                    <a:pt x="23674" y="14573"/>
                    <a:pt x="23716" y="14615"/>
                  </a:cubicBezTo>
                  <a:cubicBezTo>
                    <a:pt x="23737" y="14657"/>
                    <a:pt x="23779" y="14678"/>
                    <a:pt x="23821" y="14720"/>
                  </a:cubicBezTo>
                  <a:cubicBezTo>
                    <a:pt x="23737" y="14804"/>
                    <a:pt x="23737" y="14910"/>
                    <a:pt x="23611" y="14952"/>
                  </a:cubicBezTo>
                  <a:cubicBezTo>
                    <a:pt x="23506" y="14994"/>
                    <a:pt x="23401" y="15099"/>
                    <a:pt x="23359" y="15204"/>
                  </a:cubicBezTo>
                  <a:cubicBezTo>
                    <a:pt x="23212" y="15498"/>
                    <a:pt x="22854" y="15603"/>
                    <a:pt x="22728" y="15898"/>
                  </a:cubicBezTo>
                  <a:cubicBezTo>
                    <a:pt x="22707" y="15919"/>
                    <a:pt x="22686" y="15919"/>
                    <a:pt x="22665" y="15940"/>
                  </a:cubicBezTo>
                  <a:cubicBezTo>
                    <a:pt x="22328" y="16150"/>
                    <a:pt x="22013" y="16381"/>
                    <a:pt x="21698" y="16655"/>
                  </a:cubicBezTo>
                  <a:cubicBezTo>
                    <a:pt x="21530" y="16802"/>
                    <a:pt x="21382" y="16970"/>
                    <a:pt x="21277" y="17159"/>
                  </a:cubicBezTo>
                  <a:cubicBezTo>
                    <a:pt x="21130" y="17201"/>
                    <a:pt x="21004" y="17285"/>
                    <a:pt x="20899" y="17390"/>
                  </a:cubicBezTo>
                  <a:cubicBezTo>
                    <a:pt x="20857" y="17432"/>
                    <a:pt x="20794" y="17496"/>
                    <a:pt x="20752" y="17538"/>
                  </a:cubicBezTo>
                  <a:cubicBezTo>
                    <a:pt x="20647" y="17664"/>
                    <a:pt x="20520" y="17748"/>
                    <a:pt x="20394" y="17811"/>
                  </a:cubicBezTo>
                  <a:cubicBezTo>
                    <a:pt x="20247" y="17853"/>
                    <a:pt x="20142" y="18000"/>
                    <a:pt x="20058" y="18042"/>
                  </a:cubicBezTo>
                  <a:cubicBezTo>
                    <a:pt x="19932" y="18147"/>
                    <a:pt x="19953" y="18273"/>
                    <a:pt x="19827" y="18294"/>
                  </a:cubicBezTo>
                  <a:cubicBezTo>
                    <a:pt x="19785" y="18442"/>
                    <a:pt x="19616" y="18442"/>
                    <a:pt x="19532" y="18526"/>
                  </a:cubicBezTo>
                  <a:cubicBezTo>
                    <a:pt x="19322" y="18715"/>
                    <a:pt x="19091" y="18862"/>
                    <a:pt x="18838" y="18967"/>
                  </a:cubicBezTo>
                  <a:cubicBezTo>
                    <a:pt x="18733" y="19030"/>
                    <a:pt x="18649" y="19093"/>
                    <a:pt x="18565" y="19177"/>
                  </a:cubicBezTo>
                  <a:cubicBezTo>
                    <a:pt x="18439" y="19304"/>
                    <a:pt x="18292" y="19388"/>
                    <a:pt x="18124" y="19409"/>
                  </a:cubicBezTo>
                  <a:cubicBezTo>
                    <a:pt x="18061" y="19535"/>
                    <a:pt x="17997" y="19640"/>
                    <a:pt x="17892" y="19703"/>
                  </a:cubicBezTo>
                  <a:lnTo>
                    <a:pt x="17745" y="19703"/>
                  </a:lnTo>
                  <a:cubicBezTo>
                    <a:pt x="17388" y="19913"/>
                    <a:pt x="17051" y="20166"/>
                    <a:pt x="16778" y="20460"/>
                  </a:cubicBezTo>
                  <a:cubicBezTo>
                    <a:pt x="16750" y="20449"/>
                    <a:pt x="16720" y="20443"/>
                    <a:pt x="16690" y="20443"/>
                  </a:cubicBezTo>
                  <a:cubicBezTo>
                    <a:pt x="16608" y="20443"/>
                    <a:pt x="16524" y="20483"/>
                    <a:pt x="16463" y="20544"/>
                  </a:cubicBezTo>
                  <a:cubicBezTo>
                    <a:pt x="16231" y="20712"/>
                    <a:pt x="15937" y="20796"/>
                    <a:pt x="15706" y="20965"/>
                  </a:cubicBezTo>
                  <a:cubicBezTo>
                    <a:pt x="15496" y="21133"/>
                    <a:pt x="15222" y="21217"/>
                    <a:pt x="14991" y="21364"/>
                  </a:cubicBezTo>
                  <a:cubicBezTo>
                    <a:pt x="14760" y="21532"/>
                    <a:pt x="14507" y="21637"/>
                    <a:pt x="14276" y="21806"/>
                  </a:cubicBezTo>
                  <a:cubicBezTo>
                    <a:pt x="14171" y="21869"/>
                    <a:pt x="14066" y="21932"/>
                    <a:pt x="13961" y="21974"/>
                  </a:cubicBezTo>
                  <a:cubicBezTo>
                    <a:pt x="13835" y="22016"/>
                    <a:pt x="13751" y="22121"/>
                    <a:pt x="13624" y="22142"/>
                  </a:cubicBezTo>
                  <a:cubicBezTo>
                    <a:pt x="13288" y="22247"/>
                    <a:pt x="12994" y="22394"/>
                    <a:pt x="12720" y="22604"/>
                  </a:cubicBezTo>
                  <a:cubicBezTo>
                    <a:pt x="12552" y="22710"/>
                    <a:pt x="12363" y="22794"/>
                    <a:pt x="12153" y="22857"/>
                  </a:cubicBezTo>
                  <a:cubicBezTo>
                    <a:pt x="11921" y="22941"/>
                    <a:pt x="11669" y="23025"/>
                    <a:pt x="11438" y="23151"/>
                  </a:cubicBezTo>
                  <a:cubicBezTo>
                    <a:pt x="11391" y="23198"/>
                    <a:pt x="11320" y="23222"/>
                    <a:pt x="11252" y="23222"/>
                  </a:cubicBezTo>
                  <a:cubicBezTo>
                    <a:pt x="11229" y="23222"/>
                    <a:pt x="11207" y="23219"/>
                    <a:pt x="11186" y="23214"/>
                  </a:cubicBezTo>
                  <a:cubicBezTo>
                    <a:pt x="11123" y="23214"/>
                    <a:pt x="11080" y="23235"/>
                    <a:pt x="11038" y="23256"/>
                  </a:cubicBezTo>
                  <a:cubicBezTo>
                    <a:pt x="10576" y="23403"/>
                    <a:pt x="10176" y="23656"/>
                    <a:pt x="9714" y="23761"/>
                  </a:cubicBezTo>
                  <a:cubicBezTo>
                    <a:pt x="9441" y="23803"/>
                    <a:pt x="9230" y="24055"/>
                    <a:pt x="8957" y="24055"/>
                  </a:cubicBezTo>
                  <a:cubicBezTo>
                    <a:pt x="8663" y="24223"/>
                    <a:pt x="8305" y="24244"/>
                    <a:pt x="8011" y="24434"/>
                  </a:cubicBezTo>
                  <a:cubicBezTo>
                    <a:pt x="7981" y="24448"/>
                    <a:pt x="7951" y="24463"/>
                    <a:pt x="7914" y="24463"/>
                  </a:cubicBezTo>
                  <a:cubicBezTo>
                    <a:pt x="7899" y="24463"/>
                    <a:pt x="7882" y="24461"/>
                    <a:pt x="7864" y="24455"/>
                  </a:cubicBezTo>
                  <a:cubicBezTo>
                    <a:pt x="7759" y="24455"/>
                    <a:pt x="7675" y="24476"/>
                    <a:pt x="7590" y="24539"/>
                  </a:cubicBezTo>
                  <a:cubicBezTo>
                    <a:pt x="7317" y="24707"/>
                    <a:pt x="7044" y="24833"/>
                    <a:pt x="6749" y="24938"/>
                  </a:cubicBezTo>
                  <a:cubicBezTo>
                    <a:pt x="6518" y="25001"/>
                    <a:pt x="6287" y="25106"/>
                    <a:pt x="6077" y="25169"/>
                  </a:cubicBezTo>
                  <a:cubicBezTo>
                    <a:pt x="5866" y="25233"/>
                    <a:pt x="5698" y="25338"/>
                    <a:pt x="5488" y="25401"/>
                  </a:cubicBezTo>
                  <a:cubicBezTo>
                    <a:pt x="5131" y="25464"/>
                    <a:pt x="4794" y="25569"/>
                    <a:pt x="4437" y="25674"/>
                  </a:cubicBezTo>
                  <a:cubicBezTo>
                    <a:pt x="4353" y="25737"/>
                    <a:pt x="4269" y="25758"/>
                    <a:pt x="4163" y="25758"/>
                  </a:cubicBezTo>
                  <a:cubicBezTo>
                    <a:pt x="3869" y="25758"/>
                    <a:pt x="3554" y="25800"/>
                    <a:pt x="3280" y="25884"/>
                  </a:cubicBezTo>
                  <a:cubicBezTo>
                    <a:pt x="3112" y="25926"/>
                    <a:pt x="2923" y="25947"/>
                    <a:pt x="2755" y="25947"/>
                  </a:cubicBezTo>
                  <a:cubicBezTo>
                    <a:pt x="2702" y="25937"/>
                    <a:pt x="2644" y="25932"/>
                    <a:pt x="2587" y="25932"/>
                  </a:cubicBezTo>
                  <a:cubicBezTo>
                    <a:pt x="2529" y="25932"/>
                    <a:pt x="2471" y="25937"/>
                    <a:pt x="2418" y="25947"/>
                  </a:cubicBezTo>
                  <a:cubicBezTo>
                    <a:pt x="2187" y="26010"/>
                    <a:pt x="1935" y="26052"/>
                    <a:pt x="1683" y="26073"/>
                  </a:cubicBezTo>
                  <a:cubicBezTo>
                    <a:pt x="1612" y="26073"/>
                    <a:pt x="1533" y="26055"/>
                    <a:pt x="1469" y="26055"/>
                  </a:cubicBezTo>
                  <a:cubicBezTo>
                    <a:pt x="1437" y="26055"/>
                    <a:pt x="1409" y="26059"/>
                    <a:pt x="1388" y="26073"/>
                  </a:cubicBezTo>
                  <a:cubicBezTo>
                    <a:pt x="1265" y="26104"/>
                    <a:pt x="1142" y="26124"/>
                    <a:pt x="1011" y="26124"/>
                  </a:cubicBezTo>
                  <a:cubicBezTo>
                    <a:pt x="963" y="26124"/>
                    <a:pt x="913" y="26121"/>
                    <a:pt x="863" y="26116"/>
                  </a:cubicBezTo>
                  <a:cubicBezTo>
                    <a:pt x="800" y="26116"/>
                    <a:pt x="715" y="26137"/>
                    <a:pt x="652" y="26179"/>
                  </a:cubicBezTo>
                  <a:cubicBezTo>
                    <a:pt x="589" y="26073"/>
                    <a:pt x="484" y="26052"/>
                    <a:pt x="379" y="25989"/>
                  </a:cubicBezTo>
                  <a:cubicBezTo>
                    <a:pt x="337" y="26052"/>
                    <a:pt x="279" y="26063"/>
                    <a:pt x="216" y="26063"/>
                  </a:cubicBezTo>
                  <a:cubicBezTo>
                    <a:pt x="185" y="26063"/>
                    <a:pt x="152" y="26060"/>
                    <a:pt x="119" y="26060"/>
                  </a:cubicBezTo>
                  <a:cubicBezTo>
                    <a:pt x="86" y="26060"/>
                    <a:pt x="53" y="26063"/>
                    <a:pt x="22" y="26073"/>
                  </a:cubicBezTo>
                  <a:cubicBezTo>
                    <a:pt x="22" y="26158"/>
                    <a:pt x="64" y="26221"/>
                    <a:pt x="148" y="26242"/>
                  </a:cubicBezTo>
                  <a:lnTo>
                    <a:pt x="589" y="26242"/>
                  </a:lnTo>
                  <a:lnTo>
                    <a:pt x="842" y="26389"/>
                  </a:lnTo>
                  <a:cubicBezTo>
                    <a:pt x="1136" y="26347"/>
                    <a:pt x="1430" y="26389"/>
                    <a:pt x="1725" y="26326"/>
                  </a:cubicBezTo>
                  <a:cubicBezTo>
                    <a:pt x="1824" y="26301"/>
                    <a:pt x="1927" y="26289"/>
                    <a:pt x="2029" y="26289"/>
                  </a:cubicBezTo>
                  <a:cubicBezTo>
                    <a:pt x="2186" y="26289"/>
                    <a:pt x="2341" y="26317"/>
                    <a:pt x="2481" y="26368"/>
                  </a:cubicBezTo>
                  <a:cubicBezTo>
                    <a:pt x="2513" y="26378"/>
                    <a:pt x="2545" y="26384"/>
                    <a:pt x="2573" y="26384"/>
                  </a:cubicBezTo>
                  <a:cubicBezTo>
                    <a:pt x="2602" y="26384"/>
                    <a:pt x="2629" y="26378"/>
                    <a:pt x="2650" y="26368"/>
                  </a:cubicBezTo>
                  <a:cubicBezTo>
                    <a:pt x="2711" y="26337"/>
                    <a:pt x="2773" y="26318"/>
                    <a:pt x="2834" y="26318"/>
                  </a:cubicBezTo>
                  <a:cubicBezTo>
                    <a:pt x="2857" y="26318"/>
                    <a:pt x="2879" y="26320"/>
                    <a:pt x="2902" y="26326"/>
                  </a:cubicBezTo>
                  <a:cubicBezTo>
                    <a:pt x="2986" y="26326"/>
                    <a:pt x="3049" y="26305"/>
                    <a:pt x="3133" y="26263"/>
                  </a:cubicBezTo>
                  <a:cubicBezTo>
                    <a:pt x="3146" y="26254"/>
                    <a:pt x="3158" y="26251"/>
                    <a:pt x="3170" y="26251"/>
                  </a:cubicBezTo>
                  <a:cubicBezTo>
                    <a:pt x="3210" y="26251"/>
                    <a:pt x="3247" y="26287"/>
                    <a:pt x="3310" y="26287"/>
                  </a:cubicBezTo>
                  <a:cubicBezTo>
                    <a:pt x="3320" y="26287"/>
                    <a:pt x="3331" y="26286"/>
                    <a:pt x="3343" y="26284"/>
                  </a:cubicBezTo>
                  <a:cubicBezTo>
                    <a:pt x="3491" y="26242"/>
                    <a:pt x="3659" y="26221"/>
                    <a:pt x="3806" y="26200"/>
                  </a:cubicBezTo>
                  <a:cubicBezTo>
                    <a:pt x="4058" y="26179"/>
                    <a:pt x="4290" y="26137"/>
                    <a:pt x="4521" y="26052"/>
                  </a:cubicBezTo>
                  <a:cubicBezTo>
                    <a:pt x="4668" y="26010"/>
                    <a:pt x="4836" y="25968"/>
                    <a:pt x="5004" y="25947"/>
                  </a:cubicBezTo>
                  <a:cubicBezTo>
                    <a:pt x="5194" y="25947"/>
                    <a:pt x="5383" y="25905"/>
                    <a:pt x="5551" y="25821"/>
                  </a:cubicBezTo>
                  <a:cubicBezTo>
                    <a:pt x="5882" y="25656"/>
                    <a:pt x="6253" y="25572"/>
                    <a:pt x="6644" y="25569"/>
                  </a:cubicBezTo>
                  <a:lnTo>
                    <a:pt x="6644" y="25569"/>
                  </a:lnTo>
                  <a:cubicBezTo>
                    <a:pt x="6476" y="25758"/>
                    <a:pt x="6203" y="25779"/>
                    <a:pt x="6014" y="25926"/>
                  </a:cubicBezTo>
                  <a:cubicBezTo>
                    <a:pt x="5768" y="25926"/>
                    <a:pt x="5552" y="26072"/>
                    <a:pt x="5317" y="26072"/>
                  </a:cubicBezTo>
                  <a:cubicBezTo>
                    <a:pt x="5270" y="26072"/>
                    <a:pt x="5222" y="26066"/>
                    <a:pt x="5173" y="26052"/>
                  </a:cubicBezTo>
                  <a:cubicBezTo>
                    <a:pt x="4962" y="26158"/>
                    <a:pt x="4752" y="26242"/>
                    <a:pt x="4542" y="26284"/>
                  </a:cubicBezTo>
                  <a:cubicBezTo>
                    <a:pt x="4326" y="26384"/>
                    <a:pt x="4083" y="26444"/>
                    <a:pt x="3845" y="26444"/>
                  </a:cubicBezTo>
                  <a:cubicBezTo>
                    <a:pt x="3783" y="26444"/>
                    <a:pt x="3720" y="26440"/>
                    <a:pt x="3659" y="26431"/>
                  </a:cubicBezTo>
                  <a:cubicBezTo>
                    <a:pt x="3491" y="26431"/>
                    <a:pt x="3301" y="26473"/>
                    <a:pt x="3133" y="26536"/>
                  </a:cubicBezTo>
                  <a:cubicBezTo>
                    <a:pt x="3070" y="26557"/>
                    <a:pt x="3028" y="26557"/>
                    <a:pt x="2965" y="26557"/>
                  </a:cubicBezTo>
                  <a:cubicBezTo>
                    <a:pt x="2932" y="26555"/>
                    <a:pt x="2900" y="26555"/>
                    <a:pt x="2867" y="26555"/>
                  </a:cubicBezTo>
                  <a:cubicBezTo>
                    <a:pt x="2543" y="26555"/>
                    <a:pt x="2230" y="26629"/>
                    <a:pt x="1919" y="26629"/>
                  </a:cubicBezTo>
                  <a:cubicBezTo>
                    <a:pt x="1861" y="26629"/>
                    <a:pt x="1803" y="26626"/>
                    <a:pt x="1746" y="26620"/>
                  </a:cubicBezTo>
                  <a:cubicBezTo>
                    <a:pt x="1704" y="26620"/>
                    <a:pt x="1662" y="26641"/>
                    <a:pt x="1619" y="26662"/>
                  </a:cubicBezTo>
                  <a:cubicBezTo>
                    <a:pt x="1613" y="26665"/>
                    <a:pt x="1606" y="26667"/>
                    <a:pt x="1599" y="26667"/>
                  </a:cubicBezTo>
                  <a:cubicBezTo>
                    <a:pt x="1571" y="26667"/>
                    <a:pt x="1538" y="26647"/>
                    <a:pt x="1509" y="26647"/>
                  </a:cubicBezTo>
                  <a:cubicBezTo>
                    <a:pt x="1496" y="26647"/>
                    <a:pt x="1483" y="26651"/>
                    <a:pt x="1472" y="26662"/>
                  </a:cubicBezTo>
                  <a:cubicBezTo>
                    <a:pt x="1457" y="26678"/>
                    <a:pt x="1433" y="26682"/>
                    <a:pt x="1405" y="26682"/>
                  </a:cubicBezTo>
                  <a:cubicBezTo>
                    <a:pt x="1375" y="26682"/>
                    <a:pt x="1341" y="26677"/>
                    <a:pt x="1310" y="26677"/>
                  </a:cubicBezTo>
                  <a:cubicBezTo>
                    <a:pt x="1293" y="26677"/>
                    <a:pt x="1276" y="26678"/>
                    <a:pt x="1262" y="26683"/>
                  </a:cubicBezTo>
                  <a:cubicBezTo>
                    <a:pt x="1226" y="26683"/>
                    <a:pt x="1197" y="26669"/>
                    <a:pt x="1167" y="26669"/>
                  </a:cubicBezTo>
                  <a:cubicBezTo>
                    <a:pt x="1144" y="26669"/>
                    <a:pt x="1121" y="26677"/>
                    <a:pt x="1094" y="26704"/>
                  </a:cubicBezTo>
                  <a:cubicBezTo>
                    <a:pt x="1072" y="26721"/>
                    <a:pt x="1051" y="26727"/>
                    <a:pt x="1032" y="26727"/>
                  </a:cubicBezTo>
                  <a:cubicBezTo>
                    <a:pt x="978" y="26727"/>
                    <a:pt x="936" y="26678"/>
                    <a:pt x="905" y="26662"/>
                  </a:cubicBezTo>
                  <a:cubicBezTo>
                    <a:pt x="720" y="26631"/>
                    <a:pt x="524" y="26612"/>
                    <a:pt x="325" y="26612"/>
                  </a:cubicBezTo>
                  <a:cubicBezTo>
                    <a:pt x="252" y="26612"/>
                    <a:pt x="179" y="26614"/>
                    <a:pt x="106" y="26620"/>
                  </a:cubicBezTo>
                  <a:cubicBezTo>
                    <a:pt x="1" y="26767"/>
                    <a:pt x="1" y="26767"/>
                    <a:pt x="106" y="26935"/>
                  </a:cubicBezTo>
                  <a:cubicBezTo>
                    <a:pt x="316" y="26935"/>
                    <a:pt x="505" y="26978"/>
                    <a:pt x="694" y="27020"/>
                  </a:cubicBezTo>
                  <a:lnTo>
                    <a:pt x="694" y="27062"/>
                  </a:lnTo>
                  <a:lnTo>
                    <a:pt x="2187" y="27062"/>
                  </a:lnTo>
                  <a:cubicBezTo>
                    <a:pt x="2187" y="27020"/>
                    <a:pt x="2208" y="26999"/>
                    <a:pt x="2229" y="26999"/>
                  </a:cubicBezTo>
                  <a:cubicBezTo>
                    <a:pt x="2397" y="26999"/>
                    <a:pt x="2566" y="26989"/>
                    <a:pt x="2734" y="26989"/>
                  </a:cubicBezTo>
                  <a:cubicBezTo>
                    <a:pt x="2818" y="26989"/>
                    <a:pt x="2902" y="26992"/>
                    <a:pt x="2986" y="26999"/>
                  </a:cubicBezTo>
                  <a:cubicBezTo>
                    <a:pt x="3006" y="27000"/>
                    <a:pt x="3025" y="27001"/>
                    <a:pt x="3044" y="27001"/>
                  </a:cubicBezTo>
                  <a:cubicBezTo>
                    <a:pt x="3236" y="27001"/>
                    <a:pt x="3406" y="26927"/>
                    <a:pt x="3594" y="26927"/>
                  </a:cubicBezTo>
                  <a:cubicBezTo>
                    <a:pt x="3629" y="26927"/>
                    <a:pt x="3664" y="26929"/>
                    <a:pt x="3701" y="26935"/>
                  </a:cubicBezTo>
                  <a:cubicBezTo>
                    <a:pt x="4016" y="26935"/>
                    <a:pt x="4311" y="26872"/>
                    <a:pt x="4584" y="26788"/>
                  </a:cubicBezTo>
                  <a:cubicBezTo>
                    <a:pt x="4731" y="26746"/>
                    <a:pt x="4878" y="26704"/>
                    <a:pt x="5025" y="26662"/>
                  </a:cubicBezTo>
                  <a:cubicBezTo>
                    <a:pt x="5299" y="26620"/>
                    <a:pt x="5593" y="26557"/>
                    <a:pt x="5845" y="26452"/>
                  </a:cubicBezTo>
                  <a:cubicBezTo>
                    <a:pt x="5951" y="26410"/>
                    <a:pt x="6056" y="26389"/>
                    <a:pt x="6161" y="26368"/>
                  </a:cubicBezTo>
                  <a:cubicBezTo>
                    <a:pt x="6413" y="26326"/>
                    <a:pt x="6665" y="26242"/>
                    <a:pt x="6897" y="26116"/>
                  </a:cubicBezTo>
                  <a:lnTo>
                    <a:pt x="7149" y="26116"/>
                  </a:lnTo>
                  <a:cubicBezTo>
                    <a:pt x="7317" y="26010"/>
                    <a:pt x="7506" y="25926"/>
                    <a:pt x="7717" y="25884"/>
                  </a:cubicBezTo>
                  <a:cubicBezTo>
                    <a:pt x="7822" y="25863"/>
                    <a:pt x="7927" y="25842"/>
                    <a:pt x="8032" y="25821"/>
                  </a:cubicBezTo>
                  <a:cubicBezTo>
                    <a:pt x="8326" y="25737"/>
                    <a:pt x="8621" y="25611"/>
                    <a:pt x="8873" y="25464"/>
                  </a:cubicBezTo>
                  <a:cubicBezTo>
                    <a:pt x="9041" y="25359"/>
                    <a:pt x="9209" y="25275"/>
                    <a:pt x="9399" y="25254"/>
                  </a:cubicBezTo>
                  <a:cubicBezTo>
                    <a:pt x="9609" y="25233"/>
                    <a:pt x="9798" y="25169"/>
                    <a:pt x="9987" y="25106"/>
                  </a:cubicBezTo>
                  <a:cubicBezTo>
                    <a:pt x="10239" y="25022"/>
                    <a:pt x="10471" y="24854"/>
                    <a:pt x="10744" y="24770"/>
                  </a:cubicBezTo>
                  <a:cubicBezTo>
                    <a:pt x="11228" y="24644"/>
                    <a:pt x="11669" y="24392"/>
                    <a:pt x="12174" y="24286"/>
                  </a:cubicBezTo>
                  <a:cubicBezTo>
                    <a:pt x="12300" y="24244"/>
                    <a:pt x="12447" y="24160"/>
                    <a:pt x="12573" y="24097"/>
                  </a:cubicBezTo>
                  <a:cubicBezTo>
                    <a:pt x="12783" y="23971"/>
                    <a:pt x="13015" y="23887"/>
                    <a:pt x="13246" y="23803"/>
                  </a:cubicBezTo>
                  <a:cubicBezTo>
                    <a:pt x="13477" y="23719"/>
                    <a:pt x="13687" y="23572"/>
                    <a:pt x="13919" y="23509"/>
                  </a:cubicBezTo>
                  <a:cubicBezTo>
                    <a:pt x="14024" y="23466"/>
                    <a:pt x="14108" y="23424"/>
                    <a:pt x="14192" y="23361"/>
                  </a:cubicBezTo>
                  <a:cubicBezTo>
                    <a:pt x="14528" y="23088"/>
                    <a:pt x="14928" y="22878"/>
                    <a:pt x="15348" y="22731"/>
                  </a:cubicBezTo>
                  <a:cubicBezTo>
                    <a:pt x="15496" y="22710"/>
                    <a:pt x="15622" y="22647"/>
                    <a:pt x="15748" y="22541"/>
                  </a:cubicBezTo>
                  <a:cubicBezTo>
                    <a:pt x="15811" y="22499"/>
                    <a:pt x="15874" y="22457"/>
                    <a:pt x="15958" y="22436"/>
                  </a:cubicBezTo>
                  <a:cubicBezTo>
                    <a:pt x="16210" y="22310"/>
                    <a:pt x="16442" y="22163"/>
                    <a:pt x="16673" y="22016"/>
                  </a:cubicBezTo>
                  <a:cubicBezTo>
                    <a:pt x="16757" y="21932"/>
                    <a:pt x="16862" y="21890"/>
                    <a:pt x="16967" y="21869"/>
                  </a:cubicBezTo>
                  <a:cubicBezTo>
                    <a:pt x="17135" y="21827"/>
                    <a:pt x="17283" y="21742"/>
                    <a:pt x="17367" y="21616"/>
                  </a:cubicBezTo>
                  <a:cubicBezTo>
                    <a:pt x="17514" y="21469"/>
                    <a:pt x="17703" y="21343"/>
                    <a:pt x="17892" y="21280"/>
                  </a:cubicBezTo>
                  <a:cubicBezTo>
                    <a:pt x="18018" y="21238"/>
                    <a:pt x="18145" y="21196"/>
                    <a:pt x="18250" y="21112"/>
                  </a:cubicBezTo>
                  <a:cubicBezTo>
                    <a:pt x="18523" y="20923"/>
                    <a:pt x="18775" y="20712"/>
                    <a:pt x="19049" y="20544"/>
                  </a:cubicBezTo>
                  <a:cubicBezTo>
                    <a:pt x="19301" y="20376"/>
                    <a:pt x="19553" y="20208"/>
                    <a:pt x="19827" y="20082"/>
                  </a:cubicBezTo>
                  <a:cubicBezTo>
                    <a:pt x="20058" y="20018"/>
                    <a:pt x="20247" y="19871"/>
                    <a:pt x="20373" y="19661"/>
                  </a:cubicBezTo>
                  <a:cubicBezTo>
                    <a:pt x="20415" y="19619"/>
                    <a:pt x="20436" y="19598"/>
                    <a:pt x="20478" y="19577"/>
                  </a:cubicBezTo>
                  <a:cubicBezTo>
                    <a:pt x="20752" y="19430"/>
                    <a:pt x="21004" y="19220"/>
                    <a:pt x="21193" y="18967"/>
                  </a:cubicBezTo>
                  <a:cubicBezTo>
                    <a:pt x="21229" y="18931"/>
                    <a:pt x="21234" y="18879"/>
                    <a:pt x="21289" y="18879"/>
                  </a:cubicBezTo>
                  <a:cubicBezTo>
                    <a:pt x="21298" y="18879"/>
                    <a:pt x="21308" y="18880"/>
                    <a:pt x="21319" y="18883"/>
                  </a:cubicBezTo>
                  <a:cubicBezTo>
                    <a:pt x="21328" y="18885"/>
                    <a:pt x="21337" y="18886"/>
                    <a:pt x="21345" y="18886"/>
                  </a:cubicBezTo>
                  <a:cubicBezTo>
                    <a:pt x="21413" y="18886"/>
                    <a:pt x="21452" y="18816"/>
                    <a:pt x="21509" y="18778"/>
                  </a:cubicBezTo>
                  <a:cubicBezTo>
                    <a:pt x="21740" y="18589"/>
                    <a:pt x="21971" y="18379"/>
                    <a:pt x="22244" y="18210"/>
                  </a:cubicBezTo>
                  <a:cubicBezTo>
                    <a:pt x="22328" y="18147"/>
                    <a:pt x="22328" y="18021"/>
                    <a:pt x="22413" y="18021"/>
                  </a:cubicBezTo>
                  <a:cubicBezTo>
                    <a:pt x="22560" y="18000"/>
                    <a:pt x="22665" y="17916"/>
                    <a:pt x="22728" y="17790"/>
                  </a:cubicBezTo>
                  <a:cubicBezTo>
                    <a:pt x="22833" y="17643"/>
                    <a:pt x="22980" y="17496"/>
                    <a:pt x="23127" y="17390"/>
                  </a:cubicBezTo>
                  <a:cubicBezTo>
                    <a:pt x="23254" y="17243"/>
                    <a:pt x="23464" y="17138"/>
                    <a:pt x="23527" y="16928"/>
                  </a:cubicBezTo>
                  <a:cubicBezTo>
                    <a:pt x="23569" y="16907"/>
                    <a:pt x="23611" y="16907"/>
                    <a:pt x="23653" y="16886"/>
                  </a:cubicBezTo>
                  <a:cubicBezTo>
                    <a:pt x="23926" y="16676"/>
                    <a:pt x="24179" y="16444"/>
                    <a:pt x="24410" y="16192"/>
                  </a:cubicBezTo>
                  <a:cubicBezTo>
                    <a:pt x="24683" y="15898"/>
                    <a:pt x="24978" y="15624"/>
                    <a:pt x="25314" y="15414"/>
                  </a:cubicBezTo>
                  <a:cubicBezTo>
                    <a:pt x="25356" y="15330"/>
                    <a:pt x="25377" y="15267"/>
                    <a:pt x="25398" y="15225"/>
                  </a:cubicBezTo>
                  <a:cubicBezTo>
                    <a:pt x="25608" y="15078"/>
                    <a:pt x="25713" y="14867"/>
                    <a:pt x="25924" y="14846"/>
                  </a:cubicBezTo>
                  <a:cubicBezTo>
                    <a:pt x="25966" y="14699"/>
                    <a:pt x="26071" y="14594"/>
                    <a:pt x="26197" y="14531"/>
                  </a:cubicBezTo>
                  <a:cubicBezTo>
                    <a:pt x="26344" y="14426"/>
                    <a:pt x="26491" y="14300"/>
                    <a:pt x="26617" y="14153"/>
                  </a:cubicBezTo>
                  <a:cubicBezTo>
                    <a:pt x="26807" y="13984"/>
                    <a:pt x="26996" y="13795"/>
                    <a:pt x="27143" y="13627"/>
                  </a:cubicBezTo>
                  <a:cubicBezTo>
                    <a:pt x="27164" y="13585"/>
                    <a:pt x="27227" y="13585"/>
                    <a:pt x="27248" y="13564"/>
                  </a:cubicBezTo>
                  <a:cubicBezTo>
                    <a:pt x="27522" y="13354"/>
                    <a:pt x="27753" y="13101"/>
                    <a:pt x="27921" y="12828"/>
                  </a:cubicBezTo>
                  <a:cubicBezTo>
                    <a:pt x="27942" y="12765"/>
                    <a:pt x="27984" y="12723"/>
                    <a:pt x="28026" y="12681"/>
                  </a:cubicBezTo>
                  <a:cubicBezTo>
                    <a:pt x="28383" y="12429"/>
                    <a:pt x="28699" y="12134"/>
                    <a:pt x="29014" y="11819"/>
                  </a:cubicBezTo>
                  <a:cubicBezTo>
                    <a:pt x="29119" y="11714"/>
                    <a:pt x="29224" y="11630"/>
                    <a:pt x="29330" y="11546"/>
                  </a:cubicBezTo>
                  <a:cubicBezTo>
                    <a:pt x="29540" y="11356"/>
                    <a:pt x="29750" y="11167"/>
                    <a:pt x="29918" y="10957"/>
                  </a:cubicBezTo>
                  <a:cubicBezTo>
                    <a:pt x="29960" y="10936"/>
                    <a:pt x="29960" y="10915"/>
                    <a:pt x="29960" y="10873"/>
                  </a:cubicBezTo>
                  <a:cubicBezTo>
                    <a:pt x="29981" y="10747"/>
                    <a:pt x="30065" y="10642"/>
                    <a:pt x="30192" y="10600"/>
                  </a:cubicBezTo>
                  <a:cubicBezTo>
                    <a:pt x="30381" y="10494"/>
                    <a:pt x="30549" y="10326"/>
                    <a:pt x="30675" y="10137"/>
                  </a:cubicBezTo>
                  <a:cubicBezTo>
                    <a:pt x="30822" y="9927"/>
                    <a:pt x="31033" y="9738"/>
                    <a:pt x="31285" y="9611"/>
                  </a:cubicBezTo>
                  <a:cubicBezTo>
                    <a:pt x="31558" y="9485"/>
                    <a:pt x="31768" y="9296"/>
                    <a:pt x="31958" y="9044"/>
                  </a:cubicBezTo>
                  <a:cubicBezTo>
                    <a:pt x="32126" y="8791"/>
                    <a:pt x="32399" y="8686"/>
                    <a:pt x="32546" y="8413"/>
                  </a:cubicBezTo>
                  <a:cubicBezTo>
                    <a:pt x="32904" y="8161"/>
                    <a:pt x="33240" y="7866"/>
                    <a:pt x="33534" y="7551"/>
                  </a:cubicBezTo>
                  <a:cubicBezTo>
                    <a:pt x="33619" y="7467"/>
                    <a:pt x="33703" y="7383"/>
                    <a:pt x="33808" y="7341"/>
                  </a:cubicBezTo>
                  <a:cubicBezTo>
                    <a:pt x="34060" y="7194"/>
                    <a:pt x="34312" y="6983"/>
                    <a:pt x="34502" y="6773"/>
                  </a:cubicBezTo>
                  <a:cubicBezTo>
                    <a:pt x="34712" y="6542"/>
                    <a:pt x="34943" y="6332"/>
                    <a:pt x="35216" y="6184"/>
                  </a:cubicBezTo>
                  <a:cubicBezTo>
                    <a:pt x="35511" y="6016"/>
                    <a:pt x="35742" y="5743"/>
                    <a:pt x="36078" y="5617"/>
                  </a:cubicBezTo>
                  <a:cubicBezTo>
                    <a:pt x="36163" y="5596"/>
                    <a:pt x="36226" y="5449"/>
                    <a:pt x="36331" y="5428"/>
                  </a:cubicBezTo>
                  <a:cubicBezTo>
                    <a:pt x="36499" y="5196"/>
                    <a:pt x="36688" y="4986"/>
                    <a:pt x="36898" y="4797"/>
                  </a:cubicBezTo>
                  <a:cubicBezTo>
                    <a:pt x="37088" y="4755"/>
                    <a:pt x="37277" y="4650"/>
                    <a:pt x="37424" y="4545"/>
                  </a:cubicBezTo>
                  <a:cubicBezTo>
                    <a:pt x="37634" y="4355"/>
                    <a:pt x="37844" y="4208"/>
                    <a:pt x="38097" y="4082"/>
                  </a:cubicBezTo>
                  <a:cubicBezTo>
                    <a:pt x="38202" y="3956"/>
                    <a:pt x="38244" y="3851"/>
                    <a:pt x="38370" y="3809"/>
                  </a:cubicBezTo>
                  <a:cubicBezTo>
                    <a:pt x="38454" y="3788"/>
                    <a:pt x="38517" y="3746"/>
                    <a:pt x="38580" y="3683"/>
                  </a:cubicBezTo>
                  <a:cubicBezTo>
                    <a:pt x="38875" y="3472"/>
                    <a:pt x="39232" y="3325"/>
                    <a:pt x="39505" y="3094"/>
                  </a:cubicBezTo>
                  <a:cubicBezTo>
                    <a:pt x="39540" y="3060"/>
                    <a:pt x="39574" y="3025"/>
                    <a:pt x="39631" y="3025"/>
                  </a:cubicBezTo>
                  <a:cubicBezTo>
                    <a:pt x="39644" y="3025"/>
                    <a:pt x="39658" y="3027"/>
                    <a:pt x="39674" y="3031"/>
                  </a:cubicBezTo>
                  <a:cubicBezTo>
                    <a:pt x="39685" y="3034"/>
                    <a:pt x="39697" y="3035"/>
                    <a:pt x="39709" y="3035"/>
                  </a:cubicBezTo>
                  <a:cubicBezTo>
                    <a:pt x="39781" y="3035"/>
                    <a:pt x="39851" y="2986"/>
                    <a:pt x="39905" y="2968"/>
                  </a:cubicBezTo>
                  <a:cubicBezTo>
                    <a:pt x="40241" y="2799"/>
                    <a:pt x="40578" y="2652"/>
                    <a:pt x="40935" y="2526"/>
                  </a:cubicBezTo>
                  <a:cubicBezTo>
                    <a:pt x="41103" y="2484"/>
                    <a:pt x="41271" y="2400"/>
                    <a:pt x="41398" y="2253"/>
                  </a:cubicBezTo>
                  <a:cubicBezTo>
                    <a:pt x="41713" y="2190"/>
                    <a:pt x="42007" y="2085"/>
                    <a:pt x="42302" y="1937"/>
                  </a:cubicBezTo>
                  <a:cubicBezTo>
                    <a:pt x="42617" y="1937"/>
                    <a:pt x="42953" y="1916"/>
                    <a:pt x="43290" y="1874"/>
                  </a:cubicBezTo>
                  <a:cubicBezTo>
                    <a:pt x="43336" y="1867"/>
                    <a:pt x="43382" y="1862"/>
                    <a:pt x="43427" y="1862"/>
                  </a:cubicBezTo>
                  <a:cubicBezTo>
                    <a:pt x="43505" y="1862"/>
                    <a:pt x="43581" y="1876"/>
                    <a:pt x="43647" y="1916"/>
                  </a:cubicBezTo>
                  <a:cubicBezTo>
                    <a:pt x="43794" y="1980"/>
                    <a:pt x="43942" y="2064"/>
                    <a:pt x="44068" y="2169"/>
                  </a:cubicBezTo>
                  <a:cubicBezTo>
                    <a:pt x="44341" y="2484"/>
                    <a:pt x="44572" y="2821"/>
                    <a:pt x="44761" y="3199"/>
                  </a:cubicBezTo>
                  <a:cubicBezTo>
                    <a:pt x="45056" y="3767"/>
                    <a:pt x="45308" y="4334"/>
                    <a:pt x="45518" y="4923"/>
                  </a:cubicBezTo>
                  <a:cubicBezTo>
                    <a:pt x="45623" y="5112"/>
                    <a:pt x="45666" y="5343"/>
                    <a:pt x="45666" y="5554"/>
                  </a:cubicBezTo>
                  <a:cubicBezTo>
                    <a:pt x="45666" y="5743"/>
                    <a:pt x="45729" y="5932"/>
                    <a:pt x="45855" y="6079"/>
                  </a:cubicBezTo>
                  <a:cubicBezTo>
                    <a:pt x="45876" y="6121"/>
                    <a:pt x="45897" y="6163"/>
                    <a:pt x="45918" y="6226"/>
                  </a:cubicBezTo>
                  <a:cubicBezTo>
                    <a:pt x="45981" y="6521"/>
                    <a:pt x="46065" y="6836"/>
                    <a:pt x="46170" y="7152"/>
                  </a:cubicBezTo>
                  <a:cubicBezTo>
                    <a:pt x="46296" y="7425"/>
                    <a:pt x="46338" y="7719"/>
                    <a:pt x="46338" y="8014"/>
                  </a:cubicBezTo>
                  <a:cubicBezTo>
                    <a:pt x="46338" y="8077"/>
                    <a:pt x="46338" y="8140"/>
                    <a:pt x="46359" y="8203"/>
                  </a:cubicBezTo>
                  <a:cubicBezTo>
                    <a:pt x="46422" y="8434"/>
                    <a:pt x="46528" y="8644"/>
                    <a:pt x="46654" y="8833"/>
                  </a:cubicBezTo>
                  <a:cubicBezTo>
                    <a:pt x="46633" y="9149"/>
                    <a:pt x="46696" y="9464"/>
                    <a:pt x="46801" y="9780"/>
                  </a:cubicBezTo>
                  <a:cubicBezTo>
                    <a:pt x="46885" y="10074"/>
                    <a:pt x="47053" y="10368"/>
                    <a:pt x="47011" y="10663"/>
                  </a:cubicBezTo>
                  <a:cubicBezTo>
                    <a:pt x="47137" y="10957"/>
                    <a:pt x="47242" y="11293"/>
                    <a:pt x="47284" y="11609"/>
                  </a:cubicBezTo>
                  <a:cubicBezTo>
                    <a:pt x="47284" y="11693"/>
                    <a:pt x="47305" y="11756"/>
                    <a:pt x="47326" y="11840"/>
                  </a:cubicBezTo>
                  <a:cubicBezTo>
                    <a:pt x="47368" y="12050"/>
                    <a:pt x="47453" y="12239"/>
                    <a:pt x="47516" y="12450"/>
                  </a:cubicBezTo>
                  <a:cubicBezTo>
                    <a:pt x="47579" y="12597"/>
                    <a:pt x="47537" y="12723"/>
                    <a:pt x="47600" y="12870"/>
                  </a:cubicBezTo>
                  <a:cubicBezTo>
                    <a:pt x="47768" y="13249"/>
                    <a:pt x="47894" y="13648"/>
                    <a:pt x="48083" y="14005"/>
                  </a:cubicBezTo>
                  <a:cubicBezTo>
                    <a:pt x="48230" y="14342"/>
                    <a:pt x="48336" y="14678"/>
                    <a:pt x="48378" y="15036"/>
                  </a:cubicBezTo>
                  <a:cubicBezTo>
                    <a:pt x="48399" y="15204"/>
                    <a:pt x="48462" y="15372"/>
                    <a:pt x="48546" y="15540"/>
                  </a:cubicBezTo>
                  <a:cubicBezTo>
                    <a:pt x="48798" y="15961"/>
                    <a:pt x="49008" y="16402"/>
                    <a:pt x="49177" y="16844"/>
                  </a:cubicBezTo>
                  <a:cubicBezTo>
                    <a:pt x="49240" y="17075"/>
                    <a:pt x="49345" y="17264"/>
                    <a:pt x="49492" y="17453"/>
                  </a:cubicBezTo>
                  <a:cubicBezTo>
                    <a:pt x="49681" y="17727"/>
                    <a:pt x="49849" y="18021"/>
                    <a:pt x="49976" y="18337"/>
                  </a:cubicBezTo>
                  <a:cubicBezTo>
                    <a:pt x="49997" y="18421"/>
                    <a:pt x="50018" y="18505"/>
                    <a:pt x="50060" y="18526"/>
                  </a:cubicBezTo>
                  <a:cubicBezTo>
                    <a:pt x="50375" y="18778"/>
                    <a:pt x="50501" y="19135"/>
                    <a:pt x="50795" y="19388"/>
                  </a:cubicBezTo>
                  <a:cubicBezTo>
                    <a:pt x="50880" y="19493"/>
                    <a:pt x="51027" y="19556"/>
                    <a:pt x="51069" y="19661"/>
                  </a:cubicBezTo>
                  <a:cubicBezTo>
                    <a:pt x="51300" y="19976"/>
                    <a:pt x="51531" y="20271"/>
                    <a:pt x="51784" y="20565"/>
                  </a:cubicBezTo>
                  <a:cubicBezTo>
                    <a:pt x="51910" y="20733"/>
                    <a:pt x="52057" y="20880"/>
                    <a:pt x="52246" y="20986"/>
                  </a:cubicBezTo>
                  <a:cubicBezTo>
                    <a:pt x="52625" y="21238"/>
                    <a:pt x="52982" y="21511"/>
                    <a:pt x="53297" y="21848"/>
                  </a:cubicBezTo>
                  <a:cubicBezTo>
                    <a:pt x="53424" y="21974"/>
                    <a:pt x="53550" y="22079"/>
                    <a:pt x="53697" y="22184"/>
                  </a:cubicBezTo>
                  <a:cubicBezTo>
                    <a:pt x="53760" y="22205"/>
                    <a:pt x="53823" y="22247"/>
                    <a:pt x="53886" y="22289"/>
                  </a:cubicBezTo>
                  <a:cubicBezTo>
                    <a:pt x="54033" y="22436"/>
                    <a:pt x="54180" y="22583"/>
                    <a:pt x="54349" y="22731"/>
                  </a:cubicBezTo>
                  <a:cubicBezTo>
                    <a:pt x="54517" y="22878"/>
                    <a:pt x="54706" y="23025"/>
                    <a:pt x="54916" y="23130"/>
                  </a:cubicBezTo>
                  <a:cubicBezTo>
                    <a:pt x="55126" y="23214"/>
                    <a:pt x="55316" y="23340"/>
                    <a:pt x="55505" y="23466"/>
                  </a:cubicBezTo>
                  <a:cubicBezTo>
                    <a:pt x="55736" y="23572"/>
                    <a:pt x="55946" y="23698"/>
                    <a:pt x="56115" y="23845"/>
                  </a:cubicBezTo>
                  <a:cubicBezTo>
                    <a:pt x="56241" y="23971"/>
                    <a:pt x="56388" y="24055"/>
                    <a:pt x="56577" y="24076"/>
                  </a:cubicBezTo>
                  <a:cubicBezTo>
                    <a:pt x="56829" y="24223"/>
                    <a:pt x="57124" y="24286"/>
                    <a:pt x="57355" y="24434"/>
                  </a:cubicBezTo>
                  <a:cubicBezTo>
                    <a:pt x="57565" y="24581"/>
                    <a:pt x="57797" y="24665"/>
                    <a:pt x="58028" y="24749"/>
                  </a:cubicBezTo>
                  <a:cubicBezTo>
                    <a:pt x="58490" y="24896"/>
                    <a:pt x="58953" y="25001"/>
                    <a:pt x="59415" y="25064"/>
                  </a:cubicBezTo>
                  <a:cubicBezTo>
                    <a:pt x="59458" y="25064"/>
                    <a:pt x="59458" y="25106"/>
                    <a:pt x="59521" y="25106"/>
                  </a:cubicBezTo>
                  <a:cubicBezTo>
                    <a:pt x="59557" y="25101"/>
                    <a:pt x="59595" y="25098"/>
                    <a:pt x="59634" y="25098"/>
                  </a:cubicBezTo>
                  <a:cubicBezTo>
                    <a:pt x="59751" y="25098"/>
                    <a:pt x="59873" y="25122"/>
                    <a:pt x="59983" y="25169"/>
                  </a:cubicBezTo>
                  <a:cubicBezTo>
                    <a:pt x="60151" y="25254"/>
                    <a:pt x="60341" y="25296"/>
                    <a:pt x="60509" y="25296"/>
                  </a:cubicBezTo>
                  <a:cubicBezTo>
                    <a:pt x="60856" y="25343"/>
                    <a:pt x="61191" y="25367"/>
                    <a:pt x="61523" y="25367"/>
                  </a:cubicBezTo>
                  <a:cubicBezTo>
                    <a:pt x="61634" y="25367"/>
                    <a:pt x="61744" y="25364"/>
                    <a:pt x="61854" y="25359"/>
                  </a:cubicBezTo>
                  <a:lnTo>
                    <a:pt x="62043" y="25359"/>
                  </a:lnTo>
                  <a:cubicBezTo>
                    <a:pt x="62275" y="25422"/>
                    <a:pt x="62485" y="25464"/>
                    <a:pt x="62716" y="25485"/>
                  </a:cubicBezTo>
                  <a:cubicBezTo>
                    <a:pt x="62781" y="25490"/>
                    <a:pt x="62844" y="25492"/>
                    <a:pt x="62908" y="25492"/>
                  </a:cubicBezTo>
                  <a:cubicBezTo>
                    <a:pt x="63280" y="25492"/>
                    <a:pt x="63643" y="25414"/>
                    <a:pt x="64003" y="25414"/>
                  </a:cubicBezTo>
                  <a:cubicBezTo>
                    <a:pt x="64065" y="25414"/>
                    <a:pt x="64126" y="25416"/>
                    <a:pt x="64188" y="25422"/>
                  </a:cubicBezTo>
                  <a:cubicBezTo>
                    <a:pt x="64346" y="25374"/>
                    <a:pt x="64503" y="25351"/>
                    <a:pt x="64661" y="25351"/>
                  </a:cubicBezTo>
                  <a:cubicBezTo>
                    <a:pt x="64714" y="25351"/>
                    <a:pt x="64766" y="25353"/>
                    <a:pt x="64819" y="25359"/>
                  </a:cubicBezTo>
                  <a:cubicBezTo>
                    <a:pt x="64861" y="25359"/>
                    <a:pt x="64882" y="25338"/>
                    <a:pt x="64903" y="25338"/>
                  </a:cubicBezTo>
                  <a:cubicBezTo>
                    <a:pt x="65176" y="25233"/>
                    <a:pt x="65470" y="25169"/>
                    <a:pt x="65765" y="25169"/>
                  </a:cubicBezTo>
                  <a:lnTo>
                    <a:pt x="65807" y="25169"/>
                  </a:lnTo>
                  <a:cubicBezTo>
                    <a:pt x="66122" y="25085"/>
                    <a:pt x="66396" y="24980"/>
                    <a:pt x="66690" y="24854"/>
                  </a:cubicBezTo>
                  <a:cubicBezTo>
                    <a:pt x="66858" y="24791"/>
                    <a:pt x="67047" y="24728"/>
                    <a:pt x="67237" y="24665"/>
                  </a:cubicBezTo>
                  <a:cubicBezTo>
                    <a:pt x="67489" y="24623"/>
                    <a:pt x="67741" y="24539"/>
                    <a:pt x="67972" y="24413"/>
                  </a:cubicBezTo>
                  <a:cubicBezTo>
                    <a:pt x="68204" y="24244"/>
                    <a:pt x="68477" y="24139"/>
                    <a:pt x="68750" y="24076"/>
                  </a:cubicBezTo>
                  <a:cubicBezTo>
                    <a:pt x="68982" y="24013"/>
                    <a:pt x="69192" y="23929"/>
                    <a:pt x="69381" y="23803"/>
                  </a:cubicBezTo>
                  <a:cubicBezTo>
                    <a:pt x="69486" y="23740"/>
                    <a:pt x="69591" y="23698"/>
                    <a:pt x="69717" y="23677"/>
                  </a:cubicBezTo>
                  <a:cubicBezTo>
                    <a:pt x="70054" y="23593"/>
                    <a:pt x="70390" y="23445"/>
                    <a:pt x="70706" y="23256"/>
                  </a:cubicBezTo>
                  <a:cubicBezTo>
                    <a:pt x="71021" y="23088"/>
                    <a:pt x="71378" y="23025"/>
                    <a:pt x="71736" y="22815"/>
                  </a:cubicBezTo>
                  <a:cubicBezTo>
                    <a:pt x="72114" y="22625"/>
                    <a:pt x="72514" y="22520"/>
                    <a:pt x="72871" y="22310"/>
                  </a:cubicBezTo>
                  <a:cubicBezTo>
                    <a:pt x="72955" y="22268"/>
                    <a:pt x="73018" y="22205"/>
                    <a:pt x="73081" y="22205"/>
                  </a:cubicBezTo>
                  <a:cubicBezTo>
                    <a:pt x="73418" y="22163"/>
                    <a:pt x="73628" y="21974"/>
                    <a:pt x="73943" y="21869"/>
                  </a:cubicBezTo>
                  <a:cubicBezTo>
                    <a:pt x="74259" y="21742"/>
                    <a:pt x="74553" y="21553"/>
                    <a:pt x="74868" y="21448"/>
                  </a:cubicBezTo>
                  <a:cubicBezTo>
                    <a:pt x="75121" y="21343"/>
                    <a:pt x="75394" y="21196"/>
                    <a:pt x="75646" y="21112"/>
                  </a:cubicBezTo>
                  <a:cubicBezTo>
                    <a:pt x="76046" y="20965"/>
                    <a:pt x="76382" y="20691"/>
                    <a:pt x="76803" y="20628"/>
                  </a:cubicBezTo>
                  <a:cubicBezTo>
                    <a:pt x="77034" y="20481"/>
                    <a:pt x="77286" y="20355"/>
                    <a:pt x="77559" y="20250"/>
                  </a:cubicBezTo>
                  <a:cubicBezTo>
                    <a:pt x="77686" y="20166"/>
                    <a:pt x="77812" y="20124"/>
                    <a:pt x="77959" y="20103"/>
                  </a:cubicBezTo>
                  <a:cubicBezTo>
                    <a:pt x="78169" y="20082"/>
                    <a:pt x="78358" y="19997"/>
                    <a:pt x="78506" y="19871"/>
                  </a:cubicBezTo>
                  <a:cubicBezTo>
                    <a:pt x="78821" y="19661"/>
                    <a:pt x="79157" y="19514"/>
                    <a:pt x="79494" y="19388"/>
                  </a:cubicBezTo>
                  <a:cubicBezTo>
                    <a:pt x="79893" y="19262"/>
                    <a:pt x="80314" y="19177"/>
                    <a:pt x="80629" y="18925"/>
                  </a:cubicBezTo>
                  <a:cubicBezTo>
                    <a:pt x="80860" y="18883"/>
                    <a:pt x="81007" y="18715"/>
                    <a:pt x="81218" y="18673"/>
                  </a:cubicBezTo>
                  <a:cubicBezTo>
                    <a:pt x="81491" y="18610"/>
                    <a:pt x="81764" y="18505"/>
                    <a:pt x="82038" y="18400"/>
                  </a:cubicBezTo>
                  <a:cubicBezTo>
                    <a:pt x="82164" y="18358"/>
                    <a:pt x="82290" y="18294"/>
                    <a:pt x="82416" y="18252"/>
                  </a:cubicBezTo>
                  <a:cubicBezTo>
                    <a:pt x="82584" y="18210"/>
                    <a:pt x="82731" y="18147"/>
                    <a:pt x="82879" y="18084"/>
                  </a:cubicBezTo>
                  <a:cubicBezTo>
                    <a:pt x="83026" y="18000"/>
                    <a:pt x="83173" y="17958"/>
                    <a:pt x="83341" y="17916"/>
                  </a:cubicBezTo>
                  <a:cubicBezTo>
                    <a:pt x="83593" y="17874"/>
                    <a:pt x="83846" y="17811"/>
                    <a:pt x="84077" y="17748"/>
                  </a:cubicBezTo>
                  <a:cubicBezTo>
                    <a:pt x="84308" y="17664"/>
                    <a:pt x="84540" y="17622"/>
                    <a:pt x="84792" y="17622"/>
                  </a:cubicBezTo>
                  <a:cubicBezTo>
                    <a:pt x="84805" y="17623"/>
                    <a:pt x="84818" y="17624"/>
                    <a:pt x="84830" y="17624"/>
                  </a:cubicBezTo>
                  <a:cubicBezTo>
                    <a:pt x="84964" y="17624"/>
                    <a:pt x="85098" y="17553"/>
                    <a:pt x="85231" y="17553"/>
                  </a:cubicBezTo>
                  <a:cubicBezTo>
                    <a:pt x="85274" y="17553"/>
                    <a:pt x="85317" y="17561"/>
                    <a:pt x="85360" y="17580"/>
                  </a:cubicBezTo>
                  <a:cubicBezTo>
                    <a:pt x="85403" y="17549"/>
                    <a:pt x="85446" y="17538"/>
                    <a:pt x="85489" y="17538"/>
                  </a:cubicBezTo>
                  <a:cubicBezTo>
                    <a:pt x="85593" y="17538"/>
                    <a:pt x="85697" y="17601"/>
                    <a:pt x="85801" y="17601"/>
                  </a:cubicBezTo>
                  <a:cubicBezTo>
                    <a:pt x="85948" y="17559"/>
                    <a:pt x="86095" y="17538"/>
                    <a:pt x="86243" y="17538"/>
                  </a:cubicBezTo>
                  <a:lnTo>
                    <a:pt x="86327" y="17538"/>
                  </a:lnTo>
                  <a:cubicBezTo>
                    <a:pt x="86495" y="17622"/>
                    <a:pt x="86684" y="17643"/>
                    <a:pt x="86852" y="17643"/>
                  </a:cubicBezTo>
                  <a:cubicBezTo>
                    <a:pt x="87147" y="17685"/>
                    <a:pt x="87441" y="17790"/>
                    <a:pt x="87693" y="17916"/>
                  </a:cubicBezTo>
                  <a:cubicBezTo>
                    <a:pt x="87946" y="18042"/>
                    <a:pt x="88177" y="18189"/>
                    <a:pt x="88387" y="18358"/>
                  </a:cubicBezTo>
                  <a:cubicBezTo>
                    <a:pt x="88492" y="18421"/>
                    <a:pt x="88597" y="18505"/>
                    <a:pt x="88702" y="18589"/>
                  </a:cubicBezTo>
                  <a:cubicBezTo>
                    <a:pt x="88808" y="18736"/>
                    <a:pt x="88955" y="18862"/>
                    <a:pt x="89060" y="18988"/>
                  </a:cubicBezTo>
                  <a:cubicBezTo>
                    <a:pt x="89291" y="19220"/>
                    <a:pt x="89480" y="19472"/>
                    <a:pt x="89648" y="19724"/>
                  </a:cubicBezTo>
                  <a:cubicBezTo>
                    <a:pt x="89670" y="19766"/>
                    <a:pt x="89691" y="19766"/>
                    <a:pt x="89733" y="19766"/>
                  </a:cubicBezTo>
                  <a:cubicBezTo>
                    <a:pt x="89796" y="19724"/>
                    <a:pt x="89838" y="19661"/>
                    <a:pt x="89838" y="19598"/>
                  </a:cubicBezTo>
                  <a:cubicBezTo>
                    <a:pt x="89754" y="19472"/>
                    <a:pt x="89733" y="19283"/>
                    <a:pt x="89670" y="19114"/>
                  </a:cubicBezTo>
                  <a:cubicBezTo>
                    <a:pt x="89585" y="18967"/>
                    <a:pt x="89501" y="18820"/>
                    <a:pt x="89396" y="18694"/>
                  </a:cubicBezTo>
                  <a:cubicBezTo>
                    <a:pt x="89165" y="18379"/>
                    <a:pt x="88892" y="18105"/>
                    <a:pt x="88576" y="17895"/>
                  </a:cubicBezTo>
                  <a:cubicBezTo>
                    <a:pt x="88240" y="17643"/>
                    <a:pt x="87861" y="17517"/>
                    <a:pt x="87525" y="17285"/>
                  </a:cubicBezTo>
                  <a:cubicBezTo>
                    <a:pt x="87504" y="17243"/>
                    <a:pt x="87483" y="17243"/>
                    <a:pt x="87441" y="17222"/>
                  </a:cubicBezTo>
                  <a:cubicBezTo>
                    <a:pt x="87062" y="17117"/>
                    <a:pt x="86684" y="17033"/>
                    <a:pt x="86285" y="16970"/>
                  </a:cubicBezTo>
                  <a:cubicBezTo>
                    <a:pt x="86232" y="16949"/>
                    <a:pt x="86179" y="16938"/>
                    <a:pt x="86127" y="16938"/>
                  </a:cubicBezTo>
                  <a:cubicBezTo>
                    <a:pt x="86074" y="16938"/>
                    <a:pt x="86022" y="16949"/>
                    <a:pt x="85969" y="16970"/>
                  </a:cubicBezTo>
                  <a:cubicBezTo>
                    <a:pt x="85917" y="16991"/>
                    <a:pt x="85854" y="16991"/>
                    <a:pt x="85793" y="16991"/>
                  </a:cubicBezTo>
                  <a:cubicBezTo>
                    <a:pt x="85733" y="16991"/>
                    <a:pt x="85675" y="16991"/>
                    <a:pt x="85633" y="17012"/>
                  </a:cubicBezTo>
                  <a:cubicBezTo>
                    <a:pt x="85580" y="17044"/>
                    <a:pt x="85517" y="17059"/>
                    <a:pt x="85454" y="17059"/>
                  </a:cubicBezTo>
                  <a:cubicBezTo>
                    <a:pt x="85391" y="17059"/>
                    <a:pt x="85328" y="17044"/>
                    <a:pt x="85275" y="17012"/>
                  </a:cubicBezTo>
                  <a:cubicBezTo>
                    <a:pt x="85268" y="17010"/>
                    <a:pt x="85262" y="17009"/>
                    <a:pt x="85256" y="17009"/>
                  </a:cubicBezTo>
                  <a:cubicBezTo>
                    <a:pt x="85207" y="17009"/>
                    <a:pt x="85184" y="17075"/>
                    <a:pt x="85128" y="17075"/>
                  </a:cubicBezTo>
                  <a:cubicBezTo>
                    <a:pt x="85033" y="17034"/>
                    <a:pt x="84929" y="17011"/>
                    <a:pt x="84822" y="17011"/>
                  </a:cubicBezTo>
                  <a:cubicBezTo>
                    <a:pt x="84764" y="17011"/>
                    <a:pt x="84704" y="17018"/>
                    <a:pt x="84645" y="17033"/>
                  </a:cubicBezTo>
                  <a:cubicBezTo>
                    <a:pt x="84392" y="17096"/>
                    <a:pt x="84161" y="17180"/>
                    <a:pt x="83888" y="17201"/>
                  </a:cubicBezTo>
                  <a:cubicBezTo>
                    <a:pt x="83593" y="17201"/>
                    <a:pt x="83299" y="17285"/>
                    <a:pt x="83026" y="17411"/>
                  </a:cubicBezTo>
                  <a:cubicBezTo>
                    <a:pt x="82984" y="17432"/>
                    <a:pt x="82921" y="17453"/>
                    <a:pt x="82858" y="17453"/>
                  </a:cubicBezTo>
                  <a:cubicBezTo>
                    <a:pt x="82605" y="17475"/>
                    <a:pt x="82374" y="17559"/>
                    <a:pt x="82143" y="17685"/>
                  </a:cubicBezTo>
                  <a:cubicBezTo>
                    <a:pt x="81954" y="17790"/>
                    <a:pt x="81743" y="17895"/>
                    <a:pt x="81533" y="17937"/>
                  </a:cubicBezTo>
                  <a:cubicBezTo>
                    <a:pt x="81386" y="17958"/>
                    <a:pt x="81260" y="18000"/>
                    <a:pt x="81155" y="18063"/>
                  </a:cubicBezTo>
                  <a:cubicBezTo>
                    <a:pt x="80881" y="18210"/>
                    <a:pt x="80608" y="18315"/>
                    <a:pt x="80293" y="18379"/>
                  </a:cubicBezTo>
                  <a:cubicBezTo>
                    <a:pt x="80177" y="18513"/>
                    <a:pt x="79992" y="18613"/>
                    <a:pt x="79816" y="18613"/>
                  </a:cubicBezTo>
                  <a:cubicBezTo>
                    <a:pt x="79800" y="18613"/>
                    <a:pt x="79783" y="18612"/>
                    <a:pt x="79767" y="18610"/>
                  </a:cubicBezTo>
                  <a:cubicBezTo>
                    <a:pt x="79725" y="18610"/>
                    <a:pt x="79704" y="18610"/>
                    <a:pt x="79662" y="18631"/>
                  </a:cubicBezTo>
                  <a:cubicBezTo>
                    <a:pt x="79241" y="18799"/>
                    <a:pt x="78842" y="18988"/>
                    <a:pt x="78421" y="19199"/>
                  </a:cubicBezTo>
                  <a:cubicBezTo>
                    <a:pt x="78085" y="19367"/>
                    <a:pt x="77707" y="19514"/>
                    <a:pt x="77328" y="19640"/>
                  </a:cubicBezTo>
                  <a:cubicBezTo>
                    <a:pt x="77254" y="19689"/>
                    <a:pt x="77166" y="19710"/>
                    <a:pt x="77076" y="19710"/>
                  </a:cubicBezTo>
                  <a:cubicBezTo>
                    <a:pt x="77012" y="19710"/>
                    <a:pt x="76948" y="19699"/>
                    <a:pt x="76887" y="19682"/>
                  </a:cubicBezTo>
                  <a:cubicBezTo>
                    <a:pt x="77034" y="19598"/>
                    <a:pt x="77202" y="19535"/>
                    <a:pt x="77349" y="19472"/>
                  </a:cubicBezTo>
                  <a:cubicBezTo>
                    <a:pt x="77770" y="19388"/>
                    <a:pt x="78169" y="19220"/>
                    <a:pt x="78527" y="18988"/>
                  </a:cubicBezTo>
                  <a:cubicBezTo>
                    <a:pt x="78863" y="18757"/>
                    <a:pt x="79241" y="18589"/>
                    <a:pt x="79641" y="18505"/>
                  </a:cubicBezTo>
                  <a:cubicBezTo>
                    <a:pt x="79998" y="18421"/>
                    <a:pt x="80356" y="18273"/>
                    <a:pt x="80671" y="18084"/>
                  </a:cubicBezTo>
                  <a:cubicBezTo>
                    <a:pt x="80755" y="18021"/>
                    <a:pt x="80860" y="17958"/>
                    <a:pt x="80965" y="17937"/>
                  </a:cubicBezTo>
                  <a:cubicBezTo>
                    <a:pt x="81302" y="17874"/>
                    <a:pt x="81638" y="17748"/>
                    <a:pt x="81954" y="17601"/>
                  </a:cubicBezTo>
                  <a:cubicBezTo>
                    <a:pt x="82143" y="17517"/>
                    <a:pt x="82332" y="17432"/>
                    <a:pt x="82521" y="17390"/>
                  </a:cubicBezTo>
                  <a:cubicBezTo>
                    <a:pt x="82774" y="17327"/>
                    <a:pt x="83005" y="17264"/>
                    <a:pt x="83236" y="17180"/>
                  </a:cubicBezTo>
                  <a:cubicBezTo>
                    <a:pt x="83377" y="17145"/>
                    <a:pt x="83489" y="17065"/>
                    <a:pt x="83620" y="17065"/>
                  </a:cubicBezTo>
                  <a:cubicBezTo>
                    <a:pt x="83645" y="17065"/>
                    <a:pt x="83671" y="17068"/>
                    <a:pt x="83699" y="17075"/>
                  </a:cubicBezTo>
                  <a:cubicBezTo>
                    <a:pt x="83825" y="16949"/>
                    <a:pt x="83951" y="17012"/>
                    <a:pt x="84077" y="16970"/>
                  </a:cubicBezTo>
                  <a:cubicBezTo>
                    <a:pt x="84413" y="16886"/>
                    <a:pt x="84771" y="16823"/>
                    <a:pt x="85128" y="16823"/>
                  </a:cubicBezTo>
                  <a:cubicBezTo>
                    <a:pt x="85212" y="16823"/>
                    <a:pt x="85296" y="16865"/>
                    <a:pt x="85360" y="16865"/>
                  </a:cubicBezTo>
                  <a:cubicBezTo>
                    <a:pt x="85544" y="16834"/>
                    <a:pt x="85729" y="16815"/>
                    <a:pt x="85914" y="16815"/>
                  </a:cubicBezTo>
                  <a:cubicBezTo>
                    <a:pt x="85981" y="16815"/>
                    <a:pt x="86049" y="16817"/>
                    <a:pt x="86116" y="16823"/>
                  </a:cubicBezTo>
                  <a:cubicBezTo>
                    <a:pt x="86369" y="16823"/>
                    <a:pt x="86642" y="16844"/>
                    <a:pt x="86894" y="16928"/>
                  </a:cubicBezTo>
                  <a:cubicBezTo>
                    <a:pt x="86999" y="16928"/>
                    <a:pt x="87084" y="16928"/>
                    <a:pt x="87189" y="16949"/>
                  </a:cubicBezTo>
                  <a:cubicBezTo>
                    <a:pt x="87735" y="17138"/>
                    <a:pt x="88261" y="17390"/>
                    <a:pt x="88723" y="17727"/>
                  </a:cubicBezTo>
                  <a:cubicBezTo>
                    <a:pt x="88808" y="17769"/>
                    <a:pt x="88871" y="17811"/>
                    <a:pt x="88955" y="17874"/>
                  </a:cubicBezTo>
                  <a:cubicBezTo>
                    <a:pt x="89375" y="18273"/>
                    <a:pt x="89775" y="18736"/>
                    <a:pt x="90090" y="19220"/>
                  </a:cubicBezTo>
                  <a:cubicBezTo>
                    <a:pt x="90153" y="19199"/>
                    <a:pt x="90237" y="19199"/>
                    <a:pt x="90279" y="19114"/>
                  </a:cubicBezTo>
                  <a:cubicBezTo>
                    <a:pt x="90132" y="18967"/>
                    <a:pt x="90048" y="18778"/>
                    <a:pt x="90090" y="18589"/>
                  </a:cubicBezTo>
                  <a:cubicBezTo>
                    <a:pt x="89964" y="18484"/>
                    <a:pt x="89859" y="18358"/>
                    <a:pt x="89754" y="18252"/>
                  </a:cubicBezTo>
                  <a:cubicBezTo>
                    <a:pt x="89585" y="18021"/>
                    <a:pt x="89396" y="17811"/>
                    <a:pt x="89186" y="17622"/>
                  </a:cubicBezTo>
                  <a:cubicBezTo>
                    <a:pt x="88808" y="17327"/>
                    <a:pt x="88408" y="17054"/>
                    <a:pt x="87967" y="16844"/>
                  </a:cubicBezTo>
                  <a:cubicBezTo>
                    <a:pt x="87756" y="16739"/>
                    <a:pt x="87567" y="16634"/>
                    <a:pt x="87357" y="16507"/>
                  </a:cubicBezTo>
                  <a:cubicBezTo>
                    <a:pt x="87312" y="16512"/>
                    <a:pt x="87267" y="16515"/>
                    <a:pt x="87223" y="16515"/>
                  </a:cubicBezTo>
                  <a:cubicBezTo>
                    <a:pt x="87078" y="16515"/>
                    <a:pt x="86934" y="16488"/>
                    <a:pt x="86789" y="16423"/>
                  </a:cubicBezTo>
                  <a:cubicBezTo>
                    <a:pt x="86663" y="16367"/>
                    <a:pt x="86528" y="16339"/>
                    <a:pt x="86389" y="16339"/>
                  </a:cubicBezTo>
                  <a:cubicBezTo>
                    <a:pt x="86320" y="16339"/>
                    <a:pt x="86250" y="16346"/>
                    <a:pt x="86179" y="16360"/>
                  </a:cubicBezTo>
                  <a:cubicBezTo>
                    <a:pt x="86032" y="16381"/>
                    <a:pt x="85906" y="16402"/>
                    <a:pt x="85759" y="16402"/>
                  </a:cubicBezTo>
                  <a:lnTo>
                    <a:pt x="84729" y="16402"/>
                  </a:lnTo>
                  <a:cubicBezTo>
                    <a:pt x="84666" y="16402"/>
                    <a:pt x="84582" y="16402"/>
                    <a:pt x="84519" y="16423"/>
                  </a:cubicBezTo>
                  <a:cubicBezTo>
                    <a:pt x="84245" y="16507"/>
                    <a:pt x="83951" y="16549"/>
                    <a:pt x="83678" y="16591"/>
                  </a:cubicBezTo>
                  <a:cubicBezTo>
                    <a:pt x="83572" y="16591"/>
                    <a:pt x="83467" y="16591"/>
                    <a:pt x="83383" y="16613"/>
                  </a:cubicBezTo>
                  <a:cubicBezTo>
                    <a:pt x="83110" y="16739"/>
                    <a:pt x="82816" y="16781"/>
                    <a:pt x="82521" y="16886"/>
                  </a:cubicBezTo>
                  <a:cubicBezTo>
                    <a:pt x="82486" y="16900"/>
                    <a:pt x="82451" y="16902"/>
                    <a:pt x="82416" y="16902"/>
                  </a:cubicBezTo>
                  <a:cubicBezTo>
                    <a:pt x="82399" y="16902"/>
                    <a:pt x="82381" y="16902"/>
                    <a:pt x="82364" y="16902"/>
                  </a:cubicBezTo>
                  <a:cubicBezTo>
                    <a:pt x="82311" y="16902"/>
                    <a:pt x="82258" y="16907"/>
                    <a:pt x="82206" y="16949"/>
                  </a:cubicBezTo>
                  <a:cubicBezTo>
                    <a:pt x="82017" y="17054"/>
                    <a:pt x="81827" y="17117"/>
                    <a:pt x="81638" y="17222"/>
                  </a:cubicBezTo>
                  <a:cubicBezTo>
                    <a:pt x="81449" y="17306"/>
                    <a:pt x="81260" y="17369"/>
                    <a:pt x="81050" y="17411"/>
                  </a:cubicBezTo>
                  <a:cubicBezTo>
                    <a:pt x="80839" y="17496"/>
                    <a:pt x="80629" y="17601"/>
                    <a:pt x="80398" y="17685"/>
                  </a:cubicBezTo>
                  <a:cubicBezTo>
                    <a:pt x="80314" y="17706"/>
                    <a:pt x="80230" y="17748"/>
                    <a:pt x="80166" y="17790"/>
                  </a:cubicBezTo>
                  <a:cubicBezTo>
                    <a:pt x="79977" y="17958"/>
                    <a:pt x="79725" y="18063"/>
                    <a:pt x="79473" y="18063"/>
                  </a:cubicBezTo>
                  <a:cubicBezTo>
                    <a:pt x="79347" y="18063"/>
                    <a:pt x="79220" y="18105"/>
                    <a:pt x="79115" y="18168"/>
                  </a:cubicBezTo>
                  <a:cubicBezTo>
                    <a:pt x="78632" y="18379"/>
                    <a:pt x="78169" y="18610"/>
                    <a:pt x="77707" y="18841"/>
                  </a:cubicBezTo>
                  <a:cubicBezTo>
                    <a:pt x="77602" y="18883"/>
                    <a:pt x="77517" y="18904"/>
                    <a:pt x="77391" y="18946"/>
                  </a:cubicBezTo>
                  <a:cubicBezTo>
                    <a:pt x="77265" y="18988"/>
                    <a:pt x="77118" y="18946"/>
                    <a:pt x="77055" y="19009"/>
                  </a:cubicBezTo>
                  <a:cubicBezTo>
                    <a:pt x="76908" y="19135"/>
                    <a:pt x="76697" y="19114"/>
                    <a:pt x="76571" y="19241"/>
                  </a:cubicBezTo>
                  <a:cubicBezTo>
                    <a:pt x="76424" y="19346"/>
                    <a:pt x="76256" y="19430"/>
                    <a:pt x="76088" y="19451"/>
                  </a:cubicBezTo>
                  <a:cubicBezTo>
                    <a:pt x="75751" y="19535"/>
                    <a:pt x="75436" y="19661"/>
                    <a:pt x="75142" y="19850"/>
                  </a:cubicBezTo>
                  <a:cubicBezTo>
                    <a:pt x="75069" y="19923"/>
                    <a:pt x="74964" y="19980"/>
                    <a:pt x="74841" y="19980"/>
                  </a:cubicBezTo>
                  <a:cubicBezTo>
                    <a:pt x="74823" y="19980"/>
                    <a:pt x="74804" y="19979"/>
                    <a:pt x="74784" y="19976"/>
                  </a:cubicBezTo>
                  <a:cubicBezTo>
                    <a:pt x="74763" y="19976"/>
                    <a:pt x="74742" y="19997"/>
                    <a:pt x="74721" y="19997"/>
                  </a:cubicBezTo>
                  <a:cubicBezTo>
                    <a:pt x="74658" y="20039"/>
                    <a:pt x="74658" y="20103"/>
                    <a:pt x="74637" y="20145"/>
                  </a:cubicBezTo>
                  <a:cubicBezTo>
                    <a:pt x="74385" y="20271"/>
                    <a:pt x="74133" y="20376"/>
                    <a:pt x="73880" y="20439"/>
                  </a:cubicBezTo>
                  <a:lnTo>
                    <a:pt x="73691" y="20607"/>
                  </a:lnTo>
                  <a:lnTo>
                    <a:pt x="73460" y="20607"/>
                  </a:lnTo>
                  <a:cubicBezTo>
                    <a:pt x="73376" y="20649"/>
                    <a:pt x="73313" y="20691"/>
                    <a:pt x="73228" y="20733"/>
                  </a:cubicBezTo>
                  <a:cubicBezTo>
                    <a:pt x="72955" y="20796"/>
                    <a:pt x="72682" y="20901"/>
                    <a:pt x="72472" y="21070"/>
                  </a:cubicBezTo>
                  <a:cubicBezTo>
                    <a:pt x="72451" y="21091"/>
                    <a:pt x="72409" y="21091"/>
                    <a:pt x="72387" y="21091"/>
                  </a:cubicBezTo>
                  <a:cubicBezTo>
                    <a:pt x="72261" y="21091"/>
                    <a:pt x="72156" y="21133"/>
                    <a:pt x="72072" y="21217"/>
                  </a:cubicBezTo>
                  <a:cubicBezTo>
                    <a:pt x="71988" y="21280"/>
                    <a:pt x="71904" y="21238"/>
                    <a:pt x="71799" y="21301"/>
                  </a:cubicBezTo>
                  <a:cubicBezTo>
                    <a:pt x="71589" y="21469"/>
                    <a:pt x="71357" y="21574"/>
                    <a:pt x="71105" y="21679"/>
                  </a:cubicBezTo>
                  <a:cubicBezTo>
                    <a:pt x="70832" y="21763"/>
                    <a:pt x="70558" y="21890"/>
                    <a:pt x="70306" y="22037"/>
                  </a:cubicBezTo>
                  <a:cubicBezTo>
                    <a:pt x="70159" y="22142"/>
                    <a:pt x="69970" y="22205"/>
                    <a:pt x="69780" y="22226"/>
                  </a:cubicBezTo>
                  <a:cubicBezTo>
                    <a:pt x="69675" y="22226"/>
                    <a:pt x="69549" y="22268"/>
                    <a:pt x="69444" y="22331"/>
                  </a:cubicBezTo>
                  <a:cubicBezTo>
                    <a:pt x="69339" y="22415"/>
                    <a:pt x="69213" y="22478"/>
                    <a:pt x="69066" y="22499"/>
                  </a:cubicBezTo>
                  <a:cubicBezTo>
                    <a:pt x="68855" y="22583"/>
                    <a:pt x="68624" y="22668"/>
                    <a:pt x="68414" y="22773"/>
                  </a:cubicBezTo>
                  <a:cubicBezTo>
                    <a:pt x="68246" y="22857"/>
                    <a:pt x="68077" y="22920"/>
                    <a:pt x="67888" y="22962"/>
                  </a:cubicBezTo>
                  <a:cubicBezTo>
                    <a:pt x="67699" y="22983"/>
                    <a:pt x="67594" y="23130"/>
                    <a:pt x="67384" y="23130"/>
                  </a:cubicBezTo>
                  <a:cubicBezTo>
                    <a:pt x="67173" y="23130"/>
                    <a:pt x="67047" y="23277"/>
                    <a:pt x="66879" y="23361"/>
                  </a:cubicBezTo>
                  <a:cubicBezTo>
                    <a:pt x="66795" y="23403"/>
                    <a:pt x="66711" y="23445"/>
                    <a:pt x="66606" y="23487"/>
                  </a:cubicBezTo>
                  <a:cubicBezTo>
                    <a:pt x="66311" y="23593"/>
                    <a:pt x="66017" y="23677"/>
                    <a:pt x="65702" y="23761"/>
                  </a:cubicBezTo>
                  <a:lnTo>
                    <a:pt x="64924" y="23929"/>
                  </a:lnTo>
                  <a:cubicBezTo>
                    <a:pt x="64714" y="23992"/>
                    <a:pt x="64524" y="24013"/>
                    <a:pt x="64314" y="24013"/>
                  </a:cubicBezTo>
                  <a:cubicBezTo>
                    <a:pt x="64230" y="24003"/>
                    <a:pt x="64146" y="23997"/>
                    <a:pt x="64064" y="23997"/>
                  </a:cubicBezTo>
                  <a:cubicBezTo>
                    <a:pt x="63983" y="23997"/>
                    <a:pt x="63904" y="24003"/>
                    <a:pt x="63831" y="24013"/>
                  </a:cubicBezTo>
                  <a:cubicBezTo>
                    <a:pt x="63725" y="24013"/>
                    <a:pt x="63620" y="24034"/>
                    <a:pt x="63536" y="24055"/>
                  </a:cubicBezTo>
                  <a:cubicBezTo>
                    <a:pt x="63421" y="24108"/>
                    <a:pt x="63300" y="24134"/>
                    <a:pt x="63179" y="24134"/>
                  </a:cubicBezTo>
                  <a:cubicBezTo>
                    <a:pt x="63058" y="24134"/>
                    <a:pt x="62937" y="24108"/>
                    <a:pt x="62821" y="24055"/>
                  </a:cubicBezTo>
                  <a:cubicBezTo>
                    <a:pt x="62720" y="24021"/>
                    <a:pt x="62613" y="24000"/>
                    <a:pt x="62506" y="24000"/>
                  </a:cubicBezTo>
                  <a:cubicBezTo>
                    <a:pt x="62413" y="24000"/>
                    <a:pt x="62321" y="24016"/>
                    <a:pt x="62233" y="24055"/>
                  </a:cubicBezTo>
                  <a:cubicBezTo>
                    <a:pt x="62191" y="24066"/>
                    <a:pt x="62143" y="24071"/>
                    <a:pt x="62093" y="24071"/>
                  </a:cubicBezTo>
                  <a:cubicBezTo>
                    <a:pt x="62043" y="24071"/>
                    <a:pt x="61991" y="24066"/>
                    <a:pt x="61938" y="24055"/>
                  </a:cubicBezTo>
                  <a:cubicBezTo>
                    <a:pt x="61707" y="23971"/>
                    <a:pt x="61476" y="23929"/>
                    <a:pt x="61224" y="23929"/>
                  </a:cubicBezTo>
                  <a:cubicBezTo>
                    <a:pt x="61182" y="23929"/>
                    <a:pt x="61139" y="23929"/>
                    <a:pt x="61076" y="23908"/>
                  </a:cubicBezTo>
                  <a:cubicBezTo>
                    <a:pt x="60856" y="23798"/>
                    <a:pt x="60604" y="23736"/>
                    <a:pt x="60347" y="23736"/>
                  </a:cubicBezTo>
                  <a:cubicBezTo>
                    <a:pt x="60310" y="23736"/>
                    <a:pt x="60273" y="23737"/>
                    <a:pt x="60235" y="23740"/>
                  </a:cubicBezTo>
                  <a:cubicBezTo>
                    <a:pt x="60109" y="23740"/>
                    <a:pt x="59983" y="23719"/>
                    <a:pt x="59857" y="23656"/>
                  </a:cubicBezTo>
                  <a:cubicBezTo>
                    <a:pt x="59619" y="23564"/>
                    <a:pt x="59365" y="23504"/>
                    <a:pt x="59095" y="23504"/>
                  </a:cubicBezTo>
                  <a:cubicBezTo>
                    <a:pt x="59055" y="23504"/>
                    <a:pt x="59015" y="23506"/>
                    <a:pt x="58974" y="23509"/>
                  </a:cubicBezTo>
                  <a:cubicBezTo>
                    <a:pt x="58827" y="23403"/>
                    <a:pt x="58659" y="23340"/>
                    <a:pt x="58469" y="23319"/>
                  </a:cubicBezTo>
                  <a:cubicBezTo>
                    <a:pt x="58259" y="23298"/>
                    <a:pt x="58070" y="23214"/>
                    <a:pt x="57902" y="23067"/>
                  </a:cubicBezTo>
                  <a:cubicBezTo>
                    <a:pt x="57712" y="22941"/>
                    <a:pt x="57544" y="22731"/>
                    <a:pt x="57292" y="22731"/>
                  </a:cubicBezTo>
                  <a:cubicBezTo>
                    <a:pt x="57166" y="22731"/>
                    <a:pt x="57061" y="22668"/>
                    <a:pt x="56998" y="22583"/>
                  </a:cubicBezTo>
                  <a:cubicBezTo>
                    <a:pt x="56850" y="22457"/>
                    <a:pt x="56682" y="22352"/>
                    <a:pt x="56514" y="22289"/>
                  </a:cubicBezTo>
                  <a:cubicBezTo>
                    <a:pt x="56094" y="22100"/>
                    <a:pt x="55694" y="21848"/>
                    <a:pt x="55358" y="21532"/>
                  </a:cubicBezTo>
                  <a:cubicBezTo>
                    <a:pt x="55295" y="21448"/>
                    <a:pt x="55232" y="21364"/>
                    <a:pt x="55126" y="21322"/>
                  </a:cubicBezTo>
                  <a:cubicBezTo>
                    <a:pt x="54958" y="21238"/>
                    <a:pt x="54790" y="21091"/>
                    <a:pt x="54664" y="20944"/>
                  </a:cubicBezTo>
                  <a:cubicBezTo>
                    <a:pt x="54538" y="20817"/>
                    <a:pt x="54454" y="20628"/>
                    <a:pt x="54307" y="20523"/>
                  </a:cubicBezTo>
                  <a:cubicBezTo>
                    <a:pt x="54222" y="20523"/>
                    <a:pt x="54138" y="20523"/>
                    <a:pt x="54054" y="20481"/>
                  </a:cubicBezTo>
                  <a:cubicBezTo>
                    <a:pt x="53844" y="20376"/>
                    <a:pt x="53697" y="20166"/>
                    <a:pt x="53487" y="20061"/>
                  </a:cubicBezTo>
                  <a:cubicBezTo>
                    <a:pt x="53297" y="19682"/>
                    <a:pt x="52877" y="19535"/>
                    <a:pt x="52667" y="19199"/>
                  </a:cubicBezTo>
                  <a:cubicBezTo>
                    <a:pt x="52477" y="19135"/>
                    <a:pt x="52435" y="18946"/>
                    <a:pt x="52351" y="18820"/>
                  </a:cubicBezTo>
                  <a:cubicBezTo>
                    <a:pt x="52309" y="18736"/>
                    <a:pt x="52246" y="18652"/>
                    <a:pt x="52183" y="18589"/>
                  </a:cubicBezTo>
                  <a:cubicBezTo>
                    <a:pt x="52015" y="18421"/>
                    <a:pt x="51847" y="18231"/>
                    <a:pt x="51700" y="18042"/>
                  </a:cubicBezTo>
                  <a:cubicBezTo>
                    <a:pt x="51468" y="17769"/>
                    <a:pt x="51279" y="17453"/>
                    <a:pt x="51174" y="17138"/>
                  </a:cubicBezTo>
                  <a:cubicBezTo>
                    <a:pt x="51090" y="17012"/>
                    <a:pt x="50985" y="16907"/>
                    <a:pt x="50880" y="16802"/>
                  </a:cubicBezTo>
                  <a:cubicBezTo>
                    <a:pt x="50859" y="16718"/>
                    <a:pt x="50901" y="16655"/>
                    <a:pt x="50859" y="16591"/>
                  </a:cubicBezTo>
                  <a:cubicBezTo>
                    <a:pt x="50732" y="16360"/>
                    <a:pt x="50606" y="16150"/>
                    <a:pt x="50459" y="15961"/>
                  </a:cubicBezTo>
                  <a:cubicBezTo>
                    <a:pt x="50417" y="15898"/>
                    <a:pt x="50396" y="15835"/>
                    <a:pt x="50375" y="15772"/>
                  </a:cubicBezTo>
                  <a:cubicBezTo>
                    <a:pt x="50207" y="15498"/>
                    <a:pt x="50144" y="15183"/>
                    <a:pt x="49997" y="14889"/>
                  </a:cubicBezTo>
                  <a:cubicBezTo>
                    <a:pt x="49933" y="14720"/>
                    <a:pt x="49891" y="14531"/>
                    <a:pt x="49870" y="14342"/>
                  </a:cubicBezTo>
                  <a:lnTo>
                    <a:pt x="49870" y="14342"/>
                  </a:lnTo>
                  <a:cubicBezTo>
                    <a:pt x="49933" y="14447"/>
                    <a:pt x="49933" y="14489"/>
                    <a:pt x="49954" y="14531"/>
                  </a:cubicBezTo>
                  <a:cubicBezTo>
                    <a:pt x="50123" y="14426"/>
                    <a:pt x="50039" y="14300"/>
                    <a:pt x="50081" y="14174"/>
                  </a:cubicBezTo>
                  <a:lnTo>
                    <a:pt x="50081" y="14174"/>
                  </a:lnTo>
                  <a:lnTo>
                    <a:pt x="49891" y="14237"/>
                  </a:lnTo>
                  <a:cubicBezTo>
                    <a:pt x="49765" y="13963"/>
                    <a:pt x="49639" y="13732"/>
                    <a:pt x="49513" y="13459"/>
                  </a:cubicBezTo>
                  <a:cubicBezTo>
                    <a:pt x="49492" y="13438"/>
                    <a:pt x="49471" y="13354"/>
                    <a:pt x="49534" y="13312"/>
                  </a:cubicBezTo>
                  <a:cubicBezTo>
                    <a:pt x="49576" y="13333"/>
                    <a:pt x="49555" y="13396"/>
                    <a:pt x="49639" y="13417"/>
                  </a:cubicBezTo>
                  <a:cubicBezTo>
                    <a:pt x="49576" y="13312"/>
                    <a:pt x="49681" y="13291"/>
                    <a:pt x="49681" y="13228"/>
                  </a:cubicBezTo>
                  <a:cubicBezTo>
                    <a:pt x="49618" y="13165"/>
                    <a:pt x="49639" y="13059"/>
                    <a:pt x="49618" y="12996"/>
                  </a:cubicBezTo>
                  <a:lnTo>
                    <a:pt x="49597" y="12996"/>
                  </a:lnTo>
                  <a:lnTo>
                    <a:pt x="49492" y="13165"/>
                  </a:lnTo>
                  <a:cubicBezTo>
                    <a:pt x="49471" y="12891"/>
                    <a:pt x="49282" y="12723"/>
                    <a:pt x="49303" y="12492"/>
                  </a:cubicBezTo>
                  <a:cubicBezTo>
                    <a:pt x="49261" y="12450"/>
                    <a:pt x="49198" y="12429"/>
                    <a:pt x="49156" y="12408"/>
                  </a:cubicBezTo>
                  <a:cubicBezTo>
                    <a:pt x="49114" y="12092"/>
                    <a:pt x="48945" y="11819"/>
                    <a:pt x="48966" y="11441"/>
                  </a:cubicBezTo>
                  <a:lnTo>
                    <a:pt x="48966" y="11441"/>
                  </a:lnTo>
                  <a:cubicBezTo>
                    <a:pt x="49029" y="11630"/>
                    <a:pt x="49029" y="11777"/>
                    <a:pt x="49135" y="11882"/>
                  </a:cubicBezTo>
                  <a:cubicBezTo>
                    <a:pt x="49240" y="11735"/>
                    <a:pt x="49198" y="11609"/>
                    <a:pt x="49198" y="11483"/>
                  </a:cubicBezTo>
                  <a:cubicBezTo>
                    <a:pt x="49166" y="11451"/>
                    <a:pt x="49135" y="11446"/>
                    <a:pt x="49103" y="11446"/>
                  </a:cubicBezTo>
                  <a:cubicBezTo>
                    <a:pt x="49087" y="11446"/>
                    <a:pt x="49071" y="11447"/>
                    <a:pt x="49056" y="11447"/>
                  </a:cubicBezTo>
                  <a:cubicBezTo>
                    <a:pt x="49040" y="11447"/>
                    <a:pt x="49024" y="11446"/>
                    <a:pt x="49008" y="11441"/>
                  </a:cubicBezTo>
                  <a:cubicBezTo>
                    <a:pt x="48924" y="11419"/>
                    <a:pt x="48861" y="11356"/>
                    <a:pt x="48882" y="11272"/>
                  </a:cubicBezTo>
                  <a:cubicBezTo>
                    <a:pt x="48945" y="11104"/>
                    <a:pt x="48840" y="10957"/>
                    <a:pt x="48882" y="10789"/>
                  </a:cubicBezTo>
                  <a:cubicBezTo>
                    <a:pt x="48714" y="10726"/>
                    <a:pt x="48777" y="10515"/>
                    <a:pt x="48630" y="10473"/>
                  </a:cubicBezTo>
                  <a:cubicBezTo>
                    <a:pt x="48693" y="10389"/>
                    <a:pt x="48714" y="10263"/>
                    <a:pt x="48672" y="10158"/>
                  </a:cubicBezTo>
                  <a:lnTo>
                    <a:pt x="48588" y="10116"/>
                  </a:lnTo>
                  <a:cubicBezTo>
                    <a:pt x="48567" y="10032"/>
                    <a:pt x="48546" y="9948"/>
                    <a:pt x="48546" y="9864"/>
                  </a:cubicBezTo>
                  <a:cubicBezTo>
                    <a:pt x="48525" y="9695"/>
                    <a:pt x="48399" y="9569"/>
                    <a:pt x="48399" y="9401"/>
                  </a:cubicBezTo>
                  <a:cubicBezTo>
                    <a:pt x="48399" y="9317"/>
                    <a:pt x="48357" y="9191"/>
                    <a:pt x="48399" y="9128"/>
                  </a:cubicBezTo>
                  <a:cubicBezTo>
                    <a:pt x="48420" y="9065"/>
                    <a:pt x="48399" y="8939"/>
                    <a:pt x="48399" y="8791"/>
                  </a:cubicBezTo>
                  <a:cubicBezTo>
                    <a:pt x="48252" y="8728"/>
                    <a:pt x="48230" y="8539"/>
                    <a:pt x="48125" y="8413"/>
                  </a:cubicBezTo>
                  <a:cubicBezTo>
                    <a:pt x="48188" y="8203"/>
                    <a:pt x="48020" y="8014"/>
                    <a:pt x="48104" y="7782"/>
                  </a:cubicBezTo>
                  <a:lnTo>
                    <a:pt x="48104" y="7782"/>
                  </a:lnTo>
                  <a:cubicBezTo>
                    <a:pt x="48104" y="7929"/>
                    <a:pt x="48230" y="7887"/>
                    <a:pt x="48336" y="7929"/>
                  </a:cubicBezTo>
                  <a:lnTo>
                    <a:pt x="48167" y="7656"/>
                  </a:lnTo>
                  <a:cubicBezTo>
                    <a:pt x="48138" y="7686"/>
                    <a:pt x="48108" y="7716"/>
                    <a:pt x="48071" y="7716"/>
                  </a:cubicBezTo>
                  <a:cubicBezTo>
                    <a:pt x="48055" y="7716"/>
                    <a:pt x="48039" y="7710"/>
                    <a:pt x="48020" y="7698"/>
                  </a:cubicBezTo>
                  <a:cubicBezTo>
                    <a:pt x="47999" y="7614"/>
                    <a:pt x="47999" y="7551"/>
                    <a:pt x="48041" y="7488"/>
                  </a:cubicBezTo>
                  <a:cubicBezTo>
                    <a:pt x="48054" y="7483"/>
                    <a:pt x="48065" y="7480"/>
                    <a:pt x="48074" y="7480"/>
                  </a:cubicBezTo>
                  <a:cubicBezTo>
                    <a:pt x="48138" y="7480"/>
                    <a:pt x="48115" y="7593"/>
                    <a:pt x="48188" y="7593"/>
                  </a:cubicBezTo>
                  <a:lnTo>
                    <a:pt x="48188" y="7362"/>
                  </a:lnTo>
                  <a:cubicBezTo>
                    <a:pt x="48134" y="7270"/>
                    <a:pt x="48031" y="7211"/>
                    <a:pt x="47922" y="7211"/>
                  </a:cubicBezTo>
                  <a:cubicBezTo>
                    <a:pt x="47906" y="7211"/>
                    <a:pt x="47889" y="7212"/>
                    <a:pt x="47873" y="7215"/>
                  </a:cubicBezTo>
                  <a:cubicBezTo>
                    <a:pt x="47957" y="7067"/>
                    <a:pt x="47978" y="6878"/>
                    <a:pt x="47936" y="6731"/>
                  </a:cubicBezTo>
                  <a:lnTo>
                    <a:pt x="47936" y="6731"/>
                  </a:lnTo>
                  <a:lnTo>
                    <a:pt x="47852" y="6773"/>
                  </a:lnTo>
                  <a:cubicBezTo>
                    <a:pt x="47831" y="6710"/>
                    <a:pt x="47789" y="6668"/>
                    <a:pt x="47768" y="6605"/>
                  </a:cubicBezTo>
                  <a:cubicBezTo>
                    <a:pt x="47831" y="6458"/>
                    <a:pt x="47810" y="6269"/>
                    <a:pt x="47726" y="6121"/>
                  </a:cubicBezTo>
                  <a:lnTo>
                    <a:pt x="47726" y="6121"/>
                  </a:lnTo>
                  <a:cubicBezTo>
                    <a:pt x="47663" y="6184"/>
                    <a:pt x="47747" y="6290"/>
                    <a:pt x="47663" y="6353"/>
                  </a:cubicBezTo>
                  <a:cubicBezTo>
                    <a:pt x="47537" y="6163"/>
                    <a:pt x="47474" y="5953"/>
                    <a:pt x="47474" y="5743"/>
                  </a:cubicBezTo>
                  <a:lnTo>
                    <a:pt x="47474" y="5743"/>
                  </a:lnTo>
                  <a:lnTo>
                    <a:pt x="47537" y="5785"/>
                  </a:lnTo>
                  <a:cubicBezTo>
                    <a:pt x="47579" y="5701"/>
                    <a:pt x="47663" y="5617"/>
                    <a:pt x="47642" y="5533"/>
                  </a:cubicBezTo>
                  <a:cubicBezTo>
                    <a:pt x="47580" y="5367"/>
                    <a:pt x="47599" y="5160"/>
                    <a:pt x="47459" y="5013"/>
                  </a:cubicBezTo>
                  <a:lnTo>
                    <a:pt x="47459" y="5013"/>
                  </a:lnTo>
                  <a:lnTo>
                    <a:pt x="47495" y="4923"/>
                  </a:lnTo>
                  <a:cubicBezTo>
                    <a:pt x="47242" y="4734"/>
                    <a:pt x="47158" y="4608"/>
                    <a:pt x="47200" y="4418"/>
                  </a:cubicBezTo>
                  <a:cubicBezTo>
                    <a:pt x="47053" y="4313"/>
                    <a:pt x="46969" y="4166"/>
                    <a:pt x="46948" y="3998"/>
                  </a:cubicBezTo>
                  <a:cubicBezTo>
                    <a:pt x="46953" y="3995"/>
                    <a:pt x="46957" y="3994"/>
                    <a:pt x="46962" y="3994"/>
                  </a:cubicBezTo>
                  <a:cubicBezTo>
                    <a:pt x="46985" y="3994"/>
                    <a:pt x="47003" y="4022"/>
                    <a:pt x="47029" y="4022"/>
                  </a:cubicBezTo>
                  <a:cubicBezTo>
                    <a:pt x="47042" y="4022"/>
                    <a:pt x="47056" y="4016"/>
                    <a:pt x="47074" y="3998"/>
                  </a:cubicBezTo>
                  <a:lnTo>
                    <a:pt x="47137" y="3935"/>
                  </a:lnTo>
                  <a:cubicBezTo>
                    <a:pt x="47095" y="3746"/>
                    <a:pt x="46948" y="3640"/>
                    <a:pt x="46822" y="3514"/>
                  </a:cubicBezTo>
                  <a:lnTo>
                    <a:pt x="46822" y="3325"/>
                  </a:lnTo>
                  <a:cubicBezTo>
                    <a:pt x="46759" y="3283"/>
                    <a:pt x="46675" y="3262"/>
                    <a:pt x="46654" y="3178"/>
                  </a:cubicBezTo>
                  <a:cubicBezTo>
                    <a:pt x="46612" y="2863"/>
                    <a:pt x="46633" y="2505"/>
                    <a:pt x="46401" y="2253"/>
                  </a:cubicBezTo>
                  <a:cubicBezTo>
                    <a:pt x="46384" y="2247"/>
                    <a:pt x="46369" y="2245"/>
                    <a:pt x="46355" y="2245"/>
                  </a:cubicBezTo>
                  <a:cubicBezTo>
                    <a:pt x="46316" y="2245"/>
                    <a:pt x="46285" y="2264"/>
                    <a:pt x="46254" y="2295"/>
                  </a:cubicBezTo>
                  <a:lnTo>
                    <a:pt x="46107" y="2211"/>
                  </a:lnTo>
                  <a:lnTo>
                    <a:pt x="46212" y="2148"/>
                  </a:lnTo>
                  <a:cubicBezTo>
                    <a:pt x="46170" y="2106"/>
                    <a:pt x="46128" y="2064"/>
                    <a:pt x="46086" y="2001"/>
                  </a:cubicBezTo>
                  <a:lnTo>
                    <a:pt x="46086" y="1853"/>
                  </a:lnTo>
                  <a:cubicBezTo>
                    <a:pt x="46023" y="1748"/>
                    <a:pt x="45855" y="1748"/>
                    <a:pt x="45876" y="1622"/>
                  </a:cubicBezTo>
                  <a:cubicBezTo>
                    <a:pt x="45897" y="1454"/>
                    <a:pt x="45771" y="1349"/>
                    <a:pt x="45771" y="1265"/>
                  </a:cubicBezTo>
                  <a:cubicBezTo>
                    <a:pt x="45666" y="1118"/>
                    <a:pt x="45560" y="1139"/>
                    <a:pt x="45497" y="1118"/>
                  </a:cubicBezTo>
                  <a:cubicBezTo>
                    <a:pt x="45076" y="415"/>
                    <a:pt x="44310" y="0"/>
                    <a:pt x="4349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8"/>
            <p:cNvSpPr/>
            <p:nvPr/>
          </p:nvSpPr>
          <p:spPr>
            <a:xfrm>
              <a:off x="1399546" y="1871027"/>
              <a:ext cx="961795" cy="292434"/>
            </a:xfrm>
            <a:custGeom>
              <a:avLst/>
              <a:gdLst/>
              <a:ahLst/>
              <a:cxnLst/>
              <a:rect l="l" t="t" r="r" b="b"/>
              <a:pathLst>
                <a:path w="93265" h="27924" extrusionOk="0">
                  <a:moveTo>
                    <a:pt x="38406" y="2236"/>
                  </a:moveTo>
                  <a:cubicBezTo>
                    <a:pt x="38409" y="2236"/>
                    <a:pt x="38412" y="2240"/>
                    <a:pt x="38412" y="2250"/>
                  </a:cubicBezTo>
                  <a:cubicBezTo>
                    <a:pt x="38412" y="2292"/>
                    <a:pt x="38391" y="2292"/>
                    <a:pt x="38370" y="2292"/>
                  </a:cubicBezTo>
                  <a:cubicBezTo>
                    <a:pt x="38228" y="2414"/>
                    <a:pt x="38067" y="2496"/>
                    <a:pt x="37886" y="2521"/>
                  </a:cubicBezTo>
                  <a:lnTo>
                    <a:pt x="37886" y="2521"/>
                  </a:lnTo>
                  <a:cubicBezTo>
                    <a:pt x="38012" y="2386"/>
                    <a:pt x="38191" y="2292"/>
                    <a:pt x="38370" y="2292"/>
                  </a:cubicBezTo>
                  <a:cubicBezTo>
                    <a:pt x="38370" y="2276"/>
                    <a:pt x="38394" y="2236"/>
                    <a:pt x="38406" y="2236"/>
                  </a:cubicBezTo>
                  <a:close/>
                  <a:moveTo>
                    <a:pt x="37846" y="2545"/>
                  </a:moveTo>
                  <a:lnTo>
                    <a:pt x="37846" y="2545"/>
                  </a:lnTo>
                  <a:cubicBezTo>
                    <a:pt x="37683" y="2722"/>
                    <a:pt x="37500" y="2843"/>
                    <a:pt x="37297" y="2944"/>
                  </a:cubicBezTo>
                  <a:cubicBezTo>
                    <a:pt x="36982" y="3091"/>
                    <a:pt x="36688" y="3302"/>
                    <a:pt x="36456" y="3533"/>
                  </a:cubicBezTo>
                  <a:cubicBezTo>
                    <a:pt x="36372" y="3617"/>
                    <a:pt x="36288" y="3659"/>
                    <a:pt x="36183" y="3701"/>
                  </a:cubicBezTo>
                  <a:cubicBezTo>
                    <a:pt x="35784" y="3911"/>
                    <a:pt x="35426" y="4164"/>
                    <a:pt x="35069" y="4437"/>
                  </a:cubicBezTo>
                  <a:cubicBezTo>
                    <a:pt x="34922" y="4584"/>
                    <a:pt x="34753" y="4710"/>
                    <a:pt x="34543" y="4815"/>
                  </a:cubicBezTo>
                  <a:lnTo>
                    <a:pt x="34409" y="4815"/>
                  </a:lnTo>
                  <a:cubicBezTo>
                    <a:pt x="34512" y="4658"/>
                    <a:pt x="34634" y="4539"/>
                    <a:pt x="34796" y="4479"/>
                  </a:cubicBezTo>
                  <a:cubicBezTo>
                    <a:pt x="34880" y="4437"/>
                    <a:pt x="34943" y="4395"/>
                    <a:pt x="34985" y="4332"/>
                  </a:cubicBezTo>
                  <a:cubicBezTo>
                    <a:pt x="35132" y="4185"/>
                    <a:pt x="35300" y="4058"/>
                    <a:pt x="35489" y="3974"/>
                  </a:cubicBezTo>
                  <a:cubicBezTo>
                    <a:pt x="35721" y="3869"/>
                    <a:pt x="35931" y="3722"/>
                    <a:pt x="36099" y="3533"/>
                  </a:cubicBezTo>
                  <a:cubicBezTo>
                    <a:pt x="36288" y="3344"/>
                    <a:pt x="36499" y="3175"/>
                    <a:pt x="36751" y="3070"/>
                  </a:cubicBezTo>
                  <a:cubicBezTo>
                    <a:pt x="37087" y="2902"/>
                    <a:pt x="37424" y="2755"/>
                    <a:pt x="37760" y="2566"/>
                  </a:cubicBezTo>
                  <a:cubicBezTo>
                    <a:pt x="37795" y="2548"/>
                    <a:pt x="37816" y="2545"/>
                    <a:pt x="37846" y="2545"/>
                  </a:cubicBezTo>
                  <a:close/>
                  <a:moveTo>
                    <a:pt x="34384" y="4836"/>
                  </a:moveTo>
                  <a:cubicBezTo>
                    <a:pt x="34302" y="4975"/>
                    <a:pt x="34200" y="5093"/>
                    <a:pt x="34060" y="5173"/>
                  </a:cubicBezTo>
                  <a:cubicBezTo>
                    <a:pt x="33934" y="5278"/>
                    <a:pt x="33849" y="5425"/>
                    <a:pt x="33723" y="5530"/>
                  </a:cubicBezTo>
                  <a:cubicBezTo>
                    <a:pt x="33597" y="5635"/>
                    <a:pt x="33429" y="5656"/>
                    <a:pt x="33303" y="5740"/>
                  </a:cubicBezTo>
                  <a:cubicBezTo>
                    <a:pt x="33408" y="5551"/>
                    <a:pt x="33618" y="5425"/>
                    <a:pt x="33723" y="5236"/>
                  </a:cubicBezTo>
                  <a:cubicBezTo>
                    <a:pt x="33849" y="5068"/>
                    <a:pt x="34123" y="5026"/>
                    <a:pt x="34228" y="4836"/>
                  </a:cubicBezTo>
                  <a:close/>
                  <a:moveTo>
                    <a:pt x="32987" y="5972"/>
                  </a:moveTo>
                  <a:cubicBezTo>
                    <a:pt x="33008" y="6074"/>
                    <a:pt x="32928" y="6077"/>
                    <a:pt x="32846" y="6077"/>
                  </a:cubicBezTo>
                  <a:lnTo>
                    <a:pt x="32846" y="6077"/>
                  </a:lnTo>
                  <a:cubicBezTo>
                    <a:pt x="32869" y="6007"/>
                    <a:pt x="32911" y="5972"/>
                    <a:pt x="32987" y="5972"/>
                  </a:cubicBezTo>
                  <a:close/>
                  <a:moveTo>
                    <a:pt x="44322" y="608"/>
                  </a:moveTo>
                  <a:cubicBezTo>
                    <a:pt x="44478" y="608"/>
                    <a:pt x="44628" y="649"/>
                    <a:pt x="44761" y="716"/>
                  </a:cubicBezTo>
                  <a:cubicBezTo>
                    <a:pt x="44971" y="821"/>
                    <a:pt x="45203" y="884"/>
                    <a:pt x="45434" y="884"/>
                  </a:cubicBezTo>
                  <a:cubicBezTo>
                    <a:pt x="45539" y="884"/>
                    <a:pt x="45623" y="968"/>
                    <a:pt x="45749" y="968"/>
                  </a:cubicBezTo>
                  <a:cubicBezTo>
                    <a:pt x="45917" y="1115"/>
                    <a:pt x="46128" y="1220"/>
                    <a:pt x="46359" y="1241"/>
                  </a:cubicBezTo>
                  <a:cubicBezTo>
                    <a:pt x="46527" y="1304"/>
                    <a:pt x="46695" y="1388"/>
                    <a:pt x="46842" y="1515"/>
                  </a:cubicBezTo>
                  <a:cubicBezTo>
                    <a:pt x="47137" y="1725"/>
                    <a:pt x="47410" y="1935"/>
                    <a:pt x="47683" y="2166"/>
                  </a:cubicBezTo>
                  <a:cubicBezTo>
                    <a:pt x="47810" y="2292"/>
                    <a:pt x="47936" y="2398"/>
                    <a:pt x="48041" y="2524"/>
                  </a:cubicBezTo>
                  <a:cubicBezTo>
                    <a:pt x="48083" y="2566"/>
                    <a:pt x="48125" y="2608"/>
                    <a:pt x="48146" y="2629"/>
                  </a:cubicBezTo>
                  <a:cubicBezTo>
                    <a:pt x="48524" y="2965"/>
                    <a:pt x="48819" y="3365"/>
                    <a:pt x="49050" y="3806"/>
                  </a:cubicBezTo>
                  <a:cubicBezTo>
                    <a:pt x="49134" y="3953"/>
                    <a:pt x="49239" y="4080"/>
                    <a:pt x="49323" y="4227"/>
                  </a:cubicBezTo>
                  <a:cubicBezTo>
                    <a:pt x="49492" y="4521"/>
                    <a:pt x="49639" y="4857"/>
                    <a:pt x="49786" y="5152"/>
                  </a:cubicBezTo>
                  <a:cubicBezTo>
                    <a:pt x="49954" y="5446"/>
                    <a:pt x="50059" y="5782"/>
                    <a:pt x="50185" y="6077"/>
                  </a:cubicBezTo>
                  <a:cubicBezTo>
                    <a:pt x="50227" y="6140"/>
                    <a:pt x="50248" y="6203"/>
                    <a:pt x="50290" y="6266"/>
                  </a:cubicBezTo>
                  <a:cubicBezTo>
                    <a:pt x="50438" y="6560"/>
                    <a:pt x="50543" y="6876"/>
                    <a:pt x="50606" y="7212"/>
                  </a:cubicBezTo>
                  <a:cubicBezTo>
                    <a:pt x="50606" y="7254"/>
                    <a:pt x="50606" y="7296"/>
                    <a:pt x="50606" y="7338"/>
                  </a:cubicBezTo>
                  <a:cubicBezTo>
                    <a:pt x="50501" y="7254"/>
                    <a:pt x="50459" y="7128"/>
                    <a:pt x="50480" y="7002"/>
                  </a:cubicBezTo>
                  <a:cubicBezTo>
                    <a:pt x="50333" y="6855"/>
                    <a:pt x="50227" y="6644"/>
                    <a:pt x="50227" y="6434"/>
                  </a:cubicBezTo>
                  <a:cubicBezTo>
                    <a:pt x="50185" y="6182"/>
                    <a:pt x="50080" y="5951"/>
                    <a:pt x="49912" y="5761"/>
                  </a:cubicBezTo>
                  <a:cubicBezTo>
                    <a:pt x="49807" y="5614"/>
                    <a:pt x="49702" y="5446"/>
                    <a:pt x="49660" y="5257"/>
                  </a:cubicBezTo>
                  <a:cubicBezTo>
                    <a:pt x="49597" y="5005"/>
                    <a:pt x="49471" y="4794"/>
                    <a:pt x="49323" y="4584"/>
                  </a:cubicBezTo>
                  <a:cubicBezTo>
                    <a:pt x="49092" y="4248"/>
                    <a:pt x="48861" y="3890"/>
                    <a:pt x="48672" y="3533"/>
                  </a:cubicBezTo>
                  <a:cubicBezTo>
                    <a:pt x="48335" y="3091"/>
                    <a:pt x="47978" y="2692"/>
                    <a:pt x="47578" y="2334"/>
                  </a:cubicBezTo>
                  <a:cubicBezTo>
                    <a:pt x="47536" y="2271"/>
                    <a:pt x="47473" y="2292"/>
                    <a:pt x="47410" y="2271"/>
                  </a:cubicBezTo>
                  <a:cubicBezTo>
                    <a:pt x="47284" y="2187"/>
                    <a:pt x="47200" y="2082"/>
                    <a:pt x="47116" y="1956"/>
                  </a:cubicBezTo>
                  <a:cubicBezTo>
                    <a:pt x="47095" y="1914"/>
                    <a:pt x="47074" y="1851"/>
                    <a:pt x="47032" y="1851"/>
                  </a:cubicBezTo>
                  <a:cubicBezTo>
                    <a:pt x="46885" y="1809"/>
                    <a:pt x="46779" y="1683"/>
                    <a:pt x="46632" y="1641"/>
                  </a:cubicBezTo>
                  <a:cubicBezTo>
                    <a:pt x="46380" y="1536"/>
                    <a:pt x="46149" y="1409"/>
                    <a:pt x="45896" y="1325"/>
                  </a:cubicBezTo>
                  <a:cubicBezTo>
                    <a:pt x="45707" y="1283"/>
                    <a:pt x="45476" y="1262"/>
                    <a:pt x="45350" y="1073"/>
                  </a:cubicBezTo>
                  <a:cubicBezTo>
                    <a:pt x="45308" y="1010"/>
                    <a:pt x="45245" y="989"/>
                    <a:pt x="45161" y="989"/>
                  </a:cubicBezTo>
                  <a:cubicBezTo>
                    <a:pt x="44915" y="989"/>
                    <a:pt x="44685" y="916"/>
                    <a:pt x="44432" y="916"/>
                  </a:cubicBezTo>
                  <a:cubicBezTo>
                    <a:pt x="44381" y="916"/>
                    <a:pt x="44330" y="919"/>
                    <a:pt x="44278" y="926"/>
                  </a:cubicBezTo>
                  <a:cubicBezTo>
                    <a:pt x="44232" y="931"/>
                    <a:pt x="44186" y="934"/>
                    <a:pt x="44140" y="934"/>
                  </a:cubicBezTo>
                  <a:cubicBezTo>
                    <a:pt x="43870" y="934"/>
                    <a:pt x="43590" y="855"/>
                    <a:pt x="43308" y="855"/>
                  </a:cubicBezTo>
                  <a:cubicBezTo>
                    <a:pt x="43260" y="855"/>
                    <a:pt x="43211" y="857"/>
                    <a:pt x="43163" y="863"/>
                  </a:cubicBezTo>
                  <a:cubicBezTo>
                    <a:pt x="42932" y="884"/>
                    <a:pt x="42722" y="905"/>
                    <a:pt x="42511" y="968"/>
                  </a:cubicBezTo>
                  <a:cubicBezTo>
                    <a:pt x="42364" y="989"/>
                    <a:pt x="42238" y="1031"/>
                    <a:pt x="42112" y="1031"/>
                  </a:cubicBezTo>
                  <a:cubicBezTo>
                    <a:pt x="42080" y="1041"/>
                    <a:pt x="42054" y="1047"/>
                    <a:pt x="42028" y="1047"/>
                  </a:cubicBezTo>
                  <a:cubicBezTo>
                    <a:pt x="42002" y="1047"/>
                    <a:pt x="41975" y="1041"/>
                    <a:pt x="41944" y="1031"/>
                  </a:cubicBezTo>
                  <a:cubicBezTo>
                    <a:pt x="41923" y="1031"/>
                    <a:pt x="41902" y="1010"/>
                    <a:pt x="41881" y="989"/>
                  </a:cubicBezTo>
                  <a:cubicBezTo>
                    <a:pt x="41734" y="1031"/>
                    <a:pt x="41607" y="1094"/>
                    <a:pt x="41439" y="1115"/>
                  </a:cubicBezTo>
                  <a:cubicBezTo>
                    <a:pt x="41313" y="1136"/>
                    <a:pt x="41208" y="1199"/>
                    <a:pt x="41124" y="1283"/>
                  </a:cubicBezTo>
                  <a:cubicBezTo>
                    <a:pt x="41040" y="1367"/>
                    <a:pt x="40914" y="1409"/>
                    <a:pt x="40787" y="1409"/>
                  </a:cubicBezTo>
                  <a:cubicBezTo>
                    <a:pt x="40514" y="1430"/>
                    <a:pt x="40241" y="1494"/>
                    <a:pt x="39968" y="1599"/>
                  </a:cubicBezTo>
                  <a:cubicBezTo>
                    <a:pt x="39870" y="1676"/>
                    <a:pt x="39791" y="1790"/>
                    <a:pt x="39663" y="1790"/>
                  </a:cubicBezTo>
                  <a:cubicBezTo>
                    <a:pt x="39653" y="1790"/>
                    <a:pt x="39642" y="1789"/>
                    <a:pt x="39631" y="1788"/>
                  </a:cubicBezTo>
                  <a:cubicBezTo>
                    <a:pt x="39631" y="1788"/>
                    <a:pt x="39610" y="1809"/>
                    <a:pt x="39610" y="1809"/>
                  </a:cubicBezTo>
                  <a:cubicBezTo>
                    <a:pt x="39400" y="1956"/>
                    <a:pt x="39190" y="2061"/>
                    <a:pt x="38958" y="2145"/>
                  </a:cubicBezTo>
                  <a:cubicBezTo>
                    <a:pt x="38832" y="2208"/>
                    <a:pt x="38685" y="2250"/>
                    <a:pt x="38538" y="2292"/>
                  </a:cubicBezTo>
                  <a:cubicBezTo>
                    <a:pt x="38496" y="2250"/>
                    <a:pt x="38538" y="2208"/>
                    <a:pt x="38580" y="2166"/>
                  </a:cubicBezTo>
                  <a:cubicBezTo>
                    <a:pt x="38874" y="1977"/>
                    <a:pt x="39211" y="1788"/>
                    <a:pt x="39547" y="1641"/>
                  </a:cubicBezTo>
                  <a:cubicBezTo>
                    <a:pt x="39694" y="1599"/>
                    <a:pt x="39862" y="1578"/>
                    <a:pt x="40010" y="1557"/>
                  </a:cubicBezTo>
                  <a:cubicBezTo>
                    <a:pt x="40073" y="1430"/>
                    <a:pt x="40199" y="1346"/>
                    <a:pt x="40346" y="1325"/>
                  </a:cubicBezTo>
                  <a:cubicBezTo>
                    <a:pt x="40598" y="1220"/>
                    <a:pt x="40830" y="1157"/>
                    <a:pt x="41103" y="1052"/>
                  </a:cubicBezTo>
                  <a:cubicBezTo>
                    <a:pt x="41313" y="968"/>
                    <a:pt x="41523" y="905"/>
                    <a:pt x="41734" y="842"/>
                  </a:cubicBezTo>
                  <a:cubicBezTo>
                    <a:pt x="41818" y="821"/>
                    <a:pt x="41881" y="821"/>
                    <a:pt x="41944" y="821"/>
                  </a:cubicBezTo>
                  <a:cubicBezTo>
                    <a:pt x="41959" y="823"/>
                    <a:pt x="41974" y="824"/>
                    <a:pt x="41989" y="824"/>
                  </a:cubicBezTo>
                  <a:cubicBezTo>
                    <a:pt x="42121" y="824"/>
                    <a:pt x="42228" y="755"/>
                    <a:pt x="42345" y="755"/>
                  </a:cubicBezTo>
                  <a:cubicBezTo>
                    <a:pt x="42359" y="755"/>
                    <a:pt x="42372" y="756"/>
                    <a:pt x="42385" y="758"/>
                  </a:cubicBezTo>
                  <a:cubicBezTo>
                    <a:pt x="42459" y="768"/>
                    <a:pt x="42533" y="773"/>
                    <a:pt x="42606" y="773"/>
                  </a:cubicBezTo>
                  <a:cubicBezTo>
                    <a:pt x="42680" y="773"/>
                    <a:pt x="42753" y="768"/>
                    <a:pt x="42827" y="758"/>
                  </a:cubicBezTo>
                  <a:cubicBezTo>
                    <a:pt x="42921" y="710"/>
                    <a:pt x="43028" y="687"/>
                    <a:pt x="43137" y="687"/>
                  </a:cubicBezTo>
                  <a:cubicBezTo>
                    <a:pt x="43174" y="687"/>
                    <a:pt x="43211" y="689"/>
                    <a:pt x="43247" y="695"/>
                  </a:cubicBezTo>
                  <a:cubicBezTo>
                    <a:pt x="43289" y="716"/>
                    <a:pt x="43331" y="723"/>
                    <a:pt x="43374" y="723"/>
                  </a:cubicBezTo>
                  <a:cubicBezTo>
                    <a:pt x="43460" y="723"/>
                    <a:pt x="43549" y="695"/>
                    <a:pt x="43647" y="695"/>
                  </a:cubicBezTo>
                  <a:cubicBezTo>
                    <a:pt x="43681" y="700"/>
                    <a:pt x="43716" y="703"/>
                    <a:pt x="43752" y="703"/>
                  </a:cubicBezTo>
                  <a:cubicBezTo>
                    <a:pt x="43850" y="703"/>
                    <a:pt x="43954" y="683"/>
                    <a:pt x="44046" y="653"/>
                  </a:cubicBezTo>
                  <a:cubicBezTo>
                    <a:pt x="44139" y="622"/>
                    <a:pt x="44231" y="608"/>
                    <a:pt x="44322" y="608"/>
                  </a:cubicBezTo>
                  <a:close/>
                  <a:moveTo>
                    <a:pt x="50606" y="7338"/>
                  </a:moveTo>
                  <a:lnTo>
                    <a:pt x="50606" y="7338"/>
                  </a:lnTo>
                  <a:cubicBezTo>
                    <a:pt x="50711" y="7359"/>
                    <a:pt x="50669" y="7443"/>
                    <a:pt x="50648" y="7528"/>
                  </a:cubicBezTo>
                  <a:cubicBezTo>
                    <a:pt x="50585" y="7464"/>
                    <a:pt x="50606" y="7401"/>
                    <a:pt x="50606" y="7338"/>
                  </a:cubicBezTo>
                  <a:close/>
                  <a:moveTo>
                    <a:pt x="32794" y="6095"/>
                  </a:moveTo>
                  <a:cubicBezTo>
                    <a:pt x="32806" y="6095"/>
                    <a:pt x="32817" y="6095"/>
                    <a:pt x="32828" y="6096"/>
                  </a:cubicBezTo>
                  <a:lnTo>
                    <a:pt x="32828" y="6096"/>
                  </a:lnTo>
                  <a:cubicBezTo>
                    <a:pt x="32680" y="6335"/>
                    <a:pt x="32435" y="6440"/>
                    <a:pt x="32231" y="6644"/>
                  </a:cubicBezTo>
                  <a:cubicBezTo>
                    <a:pt x="32189" y="6666"/>
                    <a:pt x="32146" y="6729"/>
                    <a:pt x="32083" y="6771"/>
                  </a:cubicBezTo>
                  <a:cubicBezTo>
                    <a:pt x="31936" y="6981"/>
                    <a:pt x="31747" y="7170"/>
                    <a:pt x="31537" y="7338"/>
                  </a:cubicBezTo>
                  <a:cubicBezTo>
                    <a:pt x="31327" y="7506"/>
                    <a:pt x="31053" y="7654"/>
                    <a:pt x="30927" y="7927"/>
                  </a:cubicBezTo>
                  <a:cubicBezTo>
                    <a:pt x="30654" y="7948"/>
                    <a:pt x="30507" y="8179"/>
                    <a:pt x="30338" y="8326"/>
                  </a:cubicBezTo>
                  <a:cubicBezTo>
                    <a:pt x="30107" y="8516"/>
                    <a:pt x="29918" y="8726"/>
                    <a:pt x="29708" y="8936"/>
                  </a:cubicBezTo>
                  <a:cubicBezTo>
                    <a:pt x="29476" y="9167"/>
                    <a:pt x="29224" y="9378"/>
                    <a:pt x="28951" y="9588"/>
                  </a:cubicBezTo>
                  <a:cubicBezTo>
                    <a:pt x="28825" y="9693"/>
                    <a:pt x="28677" y="9840"/>
                    <a:pt x="28572" y="9945"/>
                  </a:cubicBezTo>
                  <a:cubicBezTo>
                    <a:pt x="28467" y="10050"/>
                    <a:pt x="28362" y="10156"/>
                    <a:pt x="28257" y="10261"/>
                  </a:cubicBezTo>
                  <a:cubicBezTo>
                    <a:pt x="28068" y="10429"/>
                    <a:pt x="27900" y="10618"/>
                    <a:pt x="27689" y="10786"/>
                  </a:cubicBezTo>
                  <a:cubicBezTo>
                    <a:pt x="27374" y="11039"/>
                    <a:pt x="27122" y="11333"/>
                    <a:pt x="26890" y="11669"/>
                  </a:cubicBezTo>
                  <a:cubicBezTo>
                    <a:pt x="26743" y="11901"/>
                    <a:pt x="26491" y="12069"/>
                    <a:pt x="26218" y="12132"/>
                  </a:cubicBezTo>
                  <a:cubicBezTo>
                    <a:pt x="26218" y="12174"/>
                    <a:pt x="26197" y="12195"/>
                    <a:pt x="26155" y="12195"/>
                  </a:cubicBezTo>
                  <a:lnTo>
                    <a:pt x="26155" y="12300"/>
                  </a:lnTo>
                  <a:cubicBezTo>
                    <a:pt x="25986" y="12342"/>
                    <a:pt x="25923" y="12510"/>
                    <a:pt x="25818" y="12636"/>
                  </a:cubicBezTo>
                  <a:cubicBezTo>
                    <a:pt x="25755" y="12721"/>
                    <a:pt x="25671" y="12826"/>
                    <a:pt x="25566" y="12889"/>
                  </a:cubicBezTo>
                  <a:cubicBezTo>
                    <a:pt x="25314" y="13078"/>
                    <a:pt x="25103" y="13330"/>
                    <a:pt x="24956" y="13604"/>
                  </a:cubicBezTo>
                  <a:cubicBezTo>
                    <a:pt x="24704" y="13772"/>
                    <a:pt x="24473" y="13982"/>
                    <a:pt x="24283" y="14234"/>
                  </a:cubicBezTo>
                  <a:cubicBezTo>
                    <a:pt x="24157" y="14487"/>
                    <a:pt x="23947" y="14676"/>
                    <a:pt x="23674" y="14760"/>
                  </a:cubicBezTo>
                  <a:cubicBezTo>
                    <a:pt x="23611" y="14781"/>
                    <a:pt x="23569" y="14823"/>
                    <a:pt x="23526" y="14865"/>
                  </a:cubicBezTo>
                  <a:cubicBezTo>
                    <a:pt x="23232" y="15159"/>
                    <a:pt x="22917" y="15454"/>
                    <a:pt x="22622" y="15769"/>
                  </a:cubicBezTo>
                  <a:cubicBezTo>
                    <a:pt x="22538" y="15853"/>
                    <a:pt x="22475" y="16000"/>
                    <a:pt x="22370" y="16063"/>
                  </a:cubicBezTo>
                  <a:cubicBezTo>
                    <a:pt x="22244" y="16126"/>
                    <a:pt x="22139" y="16211"/>
                    <a:pt x="22034" y="16316"/>
                  </a:cubicBezTo>
                  <a:cubicBezTo>
                    <a:pt x="21908" y="16421"/>
                    <a:pt x="21802" y="16547"/>
                    <a:pt x="21739" y="16694"/>
                  </a:cubicBezTo>
                  <a:cubicBezTo>
                    <a:pt x="21403" y="16904"/>
                    <a:pt x="21214" y="17241"/>
                    <a:pt x="20898" y="17472"/>
                  </a:cubicBezTo>
                  <a:cubicBezTo>
                    <a:pt x="20541" y="17724"/>
                    <a:pt x="20226" y="17998"/>
                    <a:pt x="19931" y="18313"/>
                  </a:cubicBezTo>
                  <a:cubicBezTo>
                    <a:pt x="19868" y="18376"/>
                    <a:pt x="19805" y="18439"/>
                    <a:pt x="19763" y="18523"/>
                  </a:cubicBezTo>
                  <a:cubicBezTo>
                    <a:pt x="19721" y="18586"/>
                    <a:pt x="19616" y="18607"/>
                    <a:pt x="19574" y="18670"/>
                  </a:cubicBezTo>
                  <a:cubicBezTo>
                    <a:pt x="19322" y="18944"/>
                    <a:pt x="19027" y="19175"/>
                    <a:pt x="18691" y="19364"/>
                  </a:cubicBezTo>
                  <a:cubicBezTo>
                    <a:pt x="18649" y="19406"/>
                    <a:pt x="18607" y="19448"/>
                    <a:pt x="18565" y="19490"/>
                  </a:cubicBezTo>
                  <a:cubicBezTo>
                    <a:pt x="18228" y="19827"/>
                    <a:pt x="17871" y="20121"/>
                    <a:pt x="17471" y="20352"/>
                  </a:cubicBezTo>
                  <a:cubicBezTo>
                    <a:pt x="17135" y="20563"/>
                    <a:pt x="16841" y="20815"/>
                    <a:pt x="16504" y="21025"/>
                  </a:cubicBezTo>
                  <a:cubicBezTo>
                    <a:pt x="16294" y="21151"/>
                    <a:pt x="16084" y="21277"/>
                    <a:pt x="15874" y="21404"/>
                  </a:cubicBezTo>
                  <a:lnTo>
                    <a:pt x="15830" y="21404"/>
                  </a:lnTo>
                  <a:cubicBezTo>
                    <a:pt x="16036" y="21182"/>
                    <a:pt x="16281" y="20998"/>
                    <a:pt x="16525" y="20815"/>
                  </a:cubicBezTo>
                  <a:cubicBezTo>
                    <a:pt x="16757" y="20689"/>
                    <a:pt x="16967" y="20542"/>
                    <a:pt x="17156" y="20373"/>
                  </a:cubicBezTo>
                  <a:cubicBezTo>
                    <a:pt x="17303" y="20247"/>
                    <a:pt x="17492" y="20142"/>
                    <a:pt x="17682" y="20079"/>
                  </a:cubicBezTo>
                  <a:cubicBezTo>
                    <a:pt x="17808" y="20037"/>
                    <a:pt x="17913" y="19974"/>
                    <a:pt x="17997" y="19890"/>
                  </a:cubicBezTo>
                  <a:cubicBezTo>
                    <a:pt x="18165" y="19722"/>
                    <a:pt x="18397" y="19659"/>
                    <a:pt x="18481" y="19427"/>
                  </a:cubicBezTo>
                  <a:cubicBezTo>
                    <a:pt x="18481" y="19406"/>
                    <a:pt x="18502" y="19385"/>
                    <a:pt x="18523" y="19385"/>
                  </a:cubicBezTo>
                  <a:cubicBezTo>
                    <a:pt x="18754" y="19238"/>
                    <a:pt x="18964" y="19070"/>
                    <a:pt x="19153" y="18902"/>
                  </a:cubicBezTo>
                  <a:cubicBezTo>
                    <a:pt x="19406" y="18712"/>
                    <a:pt x="19658" y="18523"/>
                    <a:pt x="19868" y="18292"/>
                  </a:cubicBezTo>
                  <a:cubicBezTo>
                    <a:pt x="19952" y="18187"/>
                    <a:pt x="20036" y="18061"/>
                    <a:pt x="20100" y="17935"/>
                  </a:cubicBezTo>
                  <a:cubicBezTo>
                    <a:pt x="20226" y="17872"/>
                    <a:pt x="20352" y="17787"/>
                    <a:pt x="20457" y="17703"/>
                  </a:cubicBezTo>
                  <a:lnTo>
                    <a:pt x="21004" y="17178"/>
                  </a:lnTo>
                  <a:cubicBezTo>
                    <a:pt x="21172" y="16988"/>
                    <a:pt x="21361" y="16820"/>
                    <a:pt x="21550" y="16652"/>
                  </a:cubicBezTo>
                  <a:cubicBezTo>
                    <a:pt x="21739" y="16463"/>
                    <a:pt x="21866" y="16232"/>
                    <a:pt x="22076" y="16063"/>
                  </a:cubicBezTo>
                  <a:cubicBezTo>
                    <a:pt x="22139" y="16021"/>
                    <a:pt x="22223" y="15937"/>
                    <a:pt x="22307" y="15895"/>
                  </a:cubicBezTo>
                  <a:cubicBezTo>
                    <a:pt x="22433" y="15811"/>
                    <a:pt x="22559" y="15706"/>
                    <a:pt x="22622" y="15580"/>
                  </a:cubicBezTo>
                  <a:cubicBezTo>
                    <a:pt x="22686" y="15475"/>
                    <a:pt x="22770" y="15391"/>
                    <a:pt x="22896" y="15349"/>
                  </a:cubicBezTo>
                  <a:cubicBezTo>
                    <a:pt x="22938" y="15328"/>
                    <a:pt x="22959" y="15307"/>
                    <a:pt x="22980" y="15264"/>
                  </a:cubicBezTo>
                  <a:cubicBezTo>
                    <a:pt x="23295" y="14907"/>
                    <a:pt x="23695" y="14613"/>
                    <a:pt x="24031" y="14276"/>
                  </a:cubicBezTo>
                  <a:cubicBezTo>
                    <a:pt x="24220" y="14087"/>
                    <a:pt x="24388" y="13898"/>
                    <a:pt x="24599" y="13730"/>
                  </a:cubicBezTo>
                  <a:cubicBezTo>
                    <a:pt x="24725" y="13604"/>
                    <a:pt x="24830" y="13435"/>
                    <a:pt x="24956" y="13309"/>
                  </a:cubicBezTo>
                  <a:cubicBezTo>
                    <a:pt x="25145" y="13162"/>
                    <a:pt x="25272" y="12952"/>
                    <a:pt x="25482" y="12826"/>
                  </a:cubicBezTo>
                  <a:cubicBezTo>
                    <a:pt x="25629" y="12742"/>
                    <a:pt x="25692" y="12531"/>
                    <a:pt x="25839" y="12426"/>
                  </a:cubicBezTo>
                  <a:cubicBezTo>
                    <a:pt x="25923" y="12321"/>
                    <a:pt x="26049" y="12258"/>
                    <a:pt x="26155" y="12195"/>
                  </a:cubicBezTo>
                  <a:cubicBezTo>
                    <a:pt x="26155" y="12153"/>
                    <a:pt x="26197" y="12132"/>
                    <a:pt x="26218" y="12132"/>
                  </a:cubicBezTo>
                  <a:cubicBezTo>
                    <a:pt x="26365" y="11880"/>
                    <a:pt x="26575" y="11648"/>
                    <a:pt x="26827" y="11501"/>
                  </a:cubicBezTo>
                  <a:cubicBezTo>
                    <a:pt x="27017" y="11249"/>
                    <a:pt x="27227" y="11018"/>
                    <a:pt x="27458" y="10786"/>
                  </a:cubicBezTo>
                  <a:cubicBezTo>
                    <a:pt x="27647" y="10534"/>
                    <a:pt x="27879" y="10324"/>
                    <a:pt x="28131" y="10177"/>
                  </a:cubicBezTo>
                  <a:cubicBezTo>
                    <a:pt x="28299" y="10050"/>
                    <a:pt x="28467" y="9924"/>
                    <a:pt x="28614" y="9777"/>
                  </a:cubicBezTo>
                  <a:cubicBezTo>
                    <a:pt x="28951" y="9462"/>
                    <a:pt x="29266" y="9146"/>
                    <a:pt x="29581" y="8810"/>
                  </a:cubicBezTo>
                  <a:cubicBezTo>
                    <a:pt x="29750" y="8642"/>
                    <a:pt x="29939" y="8474"/>
                    <a:pt x="30149" y="8326"/>
                  </a:cubicBezTo>
                  <a:cubicBezTo>
                    <a:pt x="30338" y="8179"/>
                    <a:pt x="30486" y="7969"/>
                    <a:pt x="30696" y="7843"/>
                  </a:cubicBezTo>
                  <a:cubicBezTo>
                    <a:pt x="30843" y="7717"/>
                    <a:pt x="30969" y="7549"/>
                    <a:pt x="31158" y="7506"/>
                  </a:cubicBezTo>
                  <a:cubicBezTo>
                    <a:pt x="31327" y="7254"/>
                    <a:pt x="31516" y="7023"/>
                    <a:pt x="31747" y="6855"/>
                  </a:cubicBezTo>
                  <a:cubicBezTo>
                    <a:pt x="31999" y="6687"/>
                    <a:pt x="32231" y="6476"/>
                    <a:pt x="32441" y="6266"/>
                  </a:cubicBezTo>
                  <a:cubicBezTo>
                    <a:pt x="32535" y="6172"/>
                    <a:pt x="32663" y="6095"/>
                    <a:pt x="32794" y="6095"/>
                  </a:cubicBezTo>
                  <a:close/>
                  <a:moveTo>
                    <a:pt x="43689" y="1"/>
                  </a:moveTo>
                  <a:cubicBezTo>
                    <a:pt x="43648" y="42"/>
                    <a:pt x="43581" y="65"/>
                    <a:pt x="43510" y="65"/>
                  </a:cubicBezTo>
                  <a:cubicBezTo>
                    <a:pt x="43472" y="65"/>
                    <a:pt x="43432" y="58"/>
                    <a:pt x="43395" y="43"/>
                  </a:cubicBezTo>
                  <a:cubicBezTo>
                    <a:pt x="43384" y="32"/>
                    <a:pt x="43373" y="27"/>
                    <a:pt x="43363" y="27"/>
                  </a:cubicBezTo>
                  <a:cubicBezTo>
                    <a:pt x="43352" y="27"/>
                    <a:pt x="43342" y="32"/>
                    <a:pt x="43331" y="43"/>
                  </a:cubicBezTo>
                  <a:cubicBezTo>
                    <a:pt x="43245" y="67"/>
                    <a:pt x="43159" y="78"/>
                    <a:pt x="43077" y="78"/>
                  </a:cubicBezTo>
                  <a:cubicBezTo>
                    <a:pt x="43019" y="78"/>
                    <a:pt x="42963" y="73"/>
                    <a:pt x="42911" y="64"/>
                  </a:cubicBezTo>
                  <a:cubicBezTo>
                    <a:pt x="42892" y="62"/>
                    <a:pt x="42874" y="60"/>
                    <a:pt x="42857" y="60"/>
                  </a:cubicBezTo>
                  <a:cubicBezTo>
                    <a:pt x="42719" y="60"/>
                    <a:pt x="42621" y="127"/>
                    <a:pt x="42490" y="127"/>
                  </a:cubicBezTo>
                  <a:cubicBezTo>
                    <a:pt x="42301" y="127"/>
                    <a:pt x="42133" y="169"/>
                    <a:pt x="41965" y="253"/>
                  </a:cubicBezTo>
                  <a:cubicBezTo>
                    <a:pt x="41924" y="212"/>
                    <a:pt x="41866" y="189"/>
                    <a:pt x="41801" y="189"/>
                  </a:cubicBezTo>
                  <a:cubicBezTo>
                    <a:pt x="41766" y="189"/>
                    <a:pt x="41729" y="196"/>
                    <a:pt x="41692" y="211"/>
                  </a:cubicBezTo>
                  <a:cubicBezTo>
                    <a:pt x="41615" y="242"/>
                    <a:pt x="41526" y="261"/>
                    <a:pt x="41435" y="261"/>
                  </a:cubicBezTo>
                  <a:cubicBezTo>
                    <a:pt x="41402" y="261"/>
                    <a:pt x="41368" y="259"/>
                    <a:pt x="41334" y="253"/>
                  </a:cubicBezTo>
                  <a:cubicBezTo>
                    <a:pt x="41187" y="358"/>
                    <a:pt x="41019" y="400"/>
                    <a:pt x="40872" y="400"/>
                  </a:cubicBezTo>
                  <a:cubicBezTo>
                    <a:pt x="40830" y="463"/>
                    <a:pt x="40787" y="526"/>
                    <a:pt x="40703" y="568"/>
                  </a:cubicBezTo>
                  <a:cubicBezTo>
                    <a:pt x="40577" y="632"/>
                    <a:pt x="40451" y="674"/>
                    <a:pt x="40304" y="674"/>
                  </a:cubicBezTo>
                  <a:cubicBezTo>
                    <a:pt x="39989" y="716"/>
                    <a:pt x="39673" y="821"/>
                    <a:pt x="39400" y="1010"/>
                  </a:cubicBezTo>
                  <a:cubicBezTo>
                    <a:pt x="39253" y="1094"/>
                    <a:pt x="39127" y="1178"/>
                    <a:pt x="38979" y="1241"/>
                  </a:cubicBezTo>
                  <a:cubicBezTo>
                    <a:pt x="38769" y="1346"/>
                    <a:pt x="38538" y="1451"/>
                    <a:pt x="38328" y="1536"/>
                  </a:cubicBezTo>
                  <a:cubicBezTo>
                    <a:pt x="38296" y="1504"/>
                    <a:pt x="38259" y="1488"/>
                    <a:pt x="38223" y="1488"/>
                  </a:cubicBezTo>
                  <a:cubicBezTo>
                    <a:pt x="38186" y="1488"/>
                    <a:pt x="38149" y="1504"/>
                    <a:pt x="38117" y="1536"/>
                  </a:cubicBezTo>
                  <a:cubicBezTo>
                    <a:pt x="38075" y="1557"/>
                    <a:pt x="38033" y="1620"/>
                    <a:pt x="37991" y="1620"/>
                  </a:cubicBezTo>
                  <a:cubicBezTo>
                    <a:pt x="37676" y="1662"/>
                    <a:pt x="37487" y="1935"/>
                    <a:pt x="37192" y="2019"/>
                  </a:cubicBezTo>
                  <a:cubicBezTo>
                    <a:pt x="37171" y="2019"/>
                    <a:pt x="37150" y="2040"/>
                    <a:pt x="37150" y="2082"/>
                  </a:cubicBezTo>
                  <a:cubicBezTo>
                    <a:pt x="37108" y="2187"/>
                    <a:pt x="37024" y="2208"/>
                    <a:pt x="36940" y="2229"/>
                  </a:cubicBezTo>
                  <a:cubicBezTo>
                    <a:pt x="36877" y="2229"/>
                    <a:pt x="36793" y="2271"/>
                    <a:pt x="36751" y="2313"/>
                  </a:cubicBezTo>
                  <a:cubicBezTo>
                    <a:pt x="36499" y="2440"/>
                    <a:pt x="36267" y="2587"/>
                    <a:pt x="36036" y="2755"/>
                  </a:cubicBezTo>
                  <a:cubicBezTo>
                    <a:pt x="35952" y="2818"/>
                    <a:pt x="35889" y="2923"/>
                    <a:pt x="35805" y="2965"/>
                  </a:cubicBezTo>
                  <a:cubicBezTo>
                    <a:pt x="35426" y="3133"/>
                    <a:pt x="35111" y="3449"/>
                    <a:pt x="34753" y="3659"/>
                  </a:cubicBezTo>
                  <a:cubicBezTo>
                    <a:pt x="34543" y="3764"/>
                    <a:pt x="34354" y="3911"/>
                    <a:pt x="34186" y="4080"/>
                  </a:cubicBezTo>
                  <a:cubicBezTo>
                    <a:pt x="34081" y="4185"/>
                    <a:pt x="33955" y="4248"/>
                    <a:pt x="33807" y="4269"/>
                  </a:cubicBezTo>
                  <a:cubicBezTo>
                    <a:pt x="33660" y="4500"/>
                    <a:pt x="33387" y="4605"/>
                    <a:pt x="33282" y="4857"/>
                  </a:cubicBezTo>
                  <a:cubicBezTo>
                    <a:pt x="33114" y="4920"/>
                    <a:pt x="32945" y="5005"/>
                    <a:pt x="32798" y="5110"/>
                  </a:cubicBezTo>
                  <a:cubicBezTo>
                    <a:pt x="32609" y="5236"/>
                    <a:pt x="32441" y="5383"/>
                    <a:pt x="32273" y="5551"/>
                  </a:cubicBezTo>
                  <a:cubicBezTo>
                    <a:pt x="32231" y="5614"/>
                    <a:pt x="32167" y="5677"/>
                    <a:pt x="32083" y="5698"/>
                  </a:cubicBezTo>
                  <a:cubicBezTo>
                    <a:pt x="31978" y="5740"/>
                    <a:pt x="31873" y="5804"/>
                    <a:pt x="31789" y="5909"/>
                  </a:cubicBezTo>
                  <a:cubicBezTo>
                    <a:pt x="31726" y="5972"/>
                    <a:pt x="31684" y="6056"/>
                    <a:pt x="31600" y="6056"/>
                  </a:cubicBezTo>
                  <a:cubicBezTo>
                    <a:pt x="31537" y="6161"/>
                    <a:pt x="31516" y="6287"/>
                    <a:pt x="31432" y="6329"/>
                  </a:cubicBezTo>
                  <a:cubicBezTo>
                    <a:pt x="31221" y="6434"/>
                    <a:pt x="31095" y="6623"/>
                    <a:pt x="30906" y="6750"/>
                  </a:cubicBezTo>
                  <a:cubicBezTo>
                    <a:pt x="30780" y="6834"/>
                    <a:pt x="30570" y="6897"/>
                    <a:pt x="30549" y="7086"/>
                  </a:cubicBezTo>
                  <a:cubicBezTo>
                    <a:pt x="30380" y="7128"/>
                    <a:pt x="30233" y="7233"/>
                    <a:pt x="30149" y="7401"/>
                  </a:cubicBezTo>
                  <a:cubicBezTo>
                    <a:pt x="30065" y="7443"/>
                    <a:pt x="29981" y="7485"/>
                    <a:pt x="29897" y="7549"/>
                  </a:cubicBezTo>
                  <a:cubicBezTo>
                    <a:pt x="29834" y="7717"/>
                    <a:pt x="29708" y="7864"/>
                    <a:pt x="29539" y="7948"/>
                  </a:cubicBezTo>
                  <a:cubicBezTo>
                    <a:pt x="29455" y="7990"/>
                    <a:pt x="29371" y="8074"/>
                    <a:pt x="29308" y="8137"/>
                  </a:cubicBezTo>
                  <a:cubicBezTo>
                    <a:pt x="29119" y="8326"/>
                    <a:pt x="28930" y="8537"/>
                    <a:pt x="28719" y="8726"/>
                  </a:cubicBezTo>
                  <a:cubicBezTo>
                    <a:pt x="28467" y="8957"/>
                    <a:pt x="28110" y="9104"/>
                    <a:pt x="27942" y="9441"/>
                  </a:cubicBezTo>
                  <a:cubicBezTo>
                    <a:pt x="27584" y="9714"/>
                    <a:pt x="27248" y="10029"/>
                    <a:pt x="26953" y="10387"/>
                  </a:cubicBezTo>
                  <a:cubicBezTo>
                    <a:pt x="26953" y="10387"/>
                    <a:pt x="26932" y="10387"/>
                    <a:pt x="26932" y="10408"/>
                  </a:cubicBezTo>
                  <a:cubicBezTo>
                    <a:pt x="26764" y="10534"/>
                    <a:pt x="26617" y="10702"/>
                    <a:pt x="26470" y="10870"/>
                  </a:cubicBezTo>
                  <a:cubicBezTo>
                    <a:pt x="26365" y="10976"/>
                    <a:pt x="26239" y="11081"/>
                    <a:pt x="26218" y="11186"/>
                  </a:cubicBezTo>
                  <a:cubicBezTo>
                    <a:pt x="26049" y="11354"/>
                    <a:pt x="25881" y="11480"/>
                    <a:pt x="25692" y="11585"/>
                  </a:cubicBezTo>
                  <a:cubicBezTo>
                    <a:pt x="25545" y="11690"/>
                    <a:pt x="25440" y="11838"/>
                    <a:pt x="25314" y="11964"/>
                  </a:cubicBezTo>
                  <a:cubicBezTo>
                    <a:pt x="25208" y="12027"/>
                    <a:pt x="25250" y="12132"/>
                    <a:pt x="25208" y="12174"/>
                  </a:cubicBezTo>
                  <a:cubicBezTo>
                    <a:pt x="24977" y="12342"/>
                    <a:pt x="24746" y="12531"/>
                    <a:pt x="24557" y="12742"/>
                  </a:cubicBezTo>
                  <a:cubicBezTo>
                    <a:pt x="24452" y="12931"/>
                    <a:pt x="24283" y="13099"/>
                    <a:pt x="24115" y="13246"/>
                  </a:cubicBezTo>
                  <a:cubicBezTo>
                    <a:pt x="23905" y="13372"/>
                    <a:pt x="23737" y="13562"/>
                    <a:pt x="23632" y="13793"/>
                  </a:cubicBezTo>
                  <a:cubicBezTo>
                    <a:pt x="23548" y="13940"/>
                    <a:pt x="23421" y="14066"/>
                    <a:pt x="23274" y="14129"/>
                  </a:cubicBezTo>
                  <a:cubicBezTo>
                    <a:pt x="23258" y="14140"/>
                    <a:pt x="23246" y="14144"/>
                    <a:pt x="23235" y="14144"/>
                  </a:cubicBezTo>
                  <a:cubicBezTo>
                    <a:pt x="23213" y="14144"/>
                    <a:pt x="23200" y="14125"/>
                    <a:pt x="23173" y="14125"/>
                  </a:cubicBezTo>
                  <a:cubicBezTo>
                    <a:pt x="23166" y="14125"/>
                    <a:pt x="23158" y="14126"/>
                    <a:pt x="23148" y="14129"/>
                  </a:cubicBezTo>
                  <a:cubicBezTo>
                    <a:pt x="22980" y="14276"/>
                    <a:pt x="22833" y="14445"/>
                    <a:pt x="22686" y="14613"/>
                  </a:cubicBezTo>
                  <a:cubicBezTo>
                    <a:pt x="22538" y="14760"/>
                    <a:pt x="22370" y="14928"/>
                    <a:pt x="22223" y="15075"/>
                  </a:cubicBezTo>
                  <a:cubicBezTo>
                    <a:pt x="22034" y="15243"/>
                    <a:pt x="21866" y="15412"/>
                    <a:pt x="21697" y="15601"/>
                  </a:cubicBezTo>
                  <a:cubicBezTo>
                    <a:pt x="21424" y="15832"/>
                    <a:pt x="21172" y="16105"/>
                    <a:pt x="20962" y="16379"/>
                  </a:cubicBezTo>
                  <a:cubicBezTo>
                    <a:pt x="20814" y="16526"/>
                    <a:pt x="20646" y="16673"/>
                    <a:pt x="20478" y="16820"/>
                  </a:cubicBezTo>
                  <a:cubicBezTo>
                    <a:pt x="20142" y="17136"/>
                    <a:pt x="19700" y="17388"/>
                    <a:pt x="19427" y="17787"/>
                  </a:cubicBezTo>
                  <a:cubicBezTo>
                    <a:pt x="19195" y="17956"/>
                    <a:pt x="18964" y="18166"/>
                    <a:pt x="18775" y="18376"/>
                  </a:cubicBezTo>
                  <a:cubicBezTo>
                    <a:pt x="18712" y="18439"/>
                    <a:pt x="18649" y="18481"/>
                    <a:pt x="18586" y="18523"/>
                  </a:cubicBezTo>
                  <a:cubicBezTo>
                    <a:pt x="18397" y="18607"/>
                    <a:pt x="18228" y="18734"/>
                    <a:pt x="18081" y="18881"/>
                  </a:cubicBezTo>
                  <a:cubicBezTo>
                    <a:pt x="17703" y="19280"/>
                    <a:pt x="17240" y="19638"/>
                    <a:pt x="16757" y="19932"/>
                  </a:cubicBezTo>
                  <a:cubicBezTo>
                    <a:pt x="16525" y="20100"/>
                    <a:pt x="16273" y="20247"/>
                    <a:pt x="16021" y="20394"/>
                  </a:cubicBezTo>
                  <a:cubicBezTo>
                    <a:pt x="15895" y="20584"/>
                    <a:pt x="15684" y="20626"/>
                    <a:pt x="15516" y="20773"/>
                  </a:cubicBezTo>
                  <a:cubicBezTo>
                    <a:pt x="15453" y="20794"/>
                    <a:pt x="15390" y="20836"/>
                    <a:pt x="15327" y="20878"/>
                  </a:cubicBezTo>
                  <a:cubicBezTo>
                    <a:pt x="15180" y="21025"/>
                    <a:pt x="15012" y="21151"/>
                    <a:pt x="14801" y="21235"/>
                  </a:cubicBezTo>
                  <a:cubicBezTo>
                    <a:pt x="14570" y="21362"/>
                    <a:pt x="14360" y="21488"/>
                    <a:pt x="14150" y="21635"/>
                  </a:cubicBezTo>
                  <a:cubicBezTo>
                    <a:pt x="13855" y="21803"/>
                    <a:pt x="13603" y="21992"/>
                    <a:pt x="13309" y="22160"/>
                  </a:cubicBezTo>
                  <a:cubicBezTo>
                    <a:pt x="12993" y="22308"/>
                    <a:pt x="12699" y="22476"/>
                    <a:pt x="12426" y="22644"/>
                  </a:cubicBezTo>
                  <a:cubicBezTo>
                    <a:pt x="12299" y="22728"/>
                    <a:pt x="12173" y="22791"/>
                    <a:pt x="12047" y="22833"/>
                  </a:cubicBezTo>
                  <a:cubicBezTo>
                    <a:pt x="11879" y="22875"/>
                    <a:pt x="11711" y="22980"/>
                    <a:pt x="11564" y="23107"/>
                  </a:cubicBezTo>
                  <a:cubicBezTo>
                    <a:pt x="11395" y="23275"/>
                    <a:pt x="11185" y="23380"/>
                    <a:pt x="10954" y="23464"/>
                  </a:cubicBezTo>
                  <a:cubicBezTo>
                    <a:pt x="10533" y="23590"/>
                    <a:pt x="10134" y="23737"/>
                    <a:pt x="9756" y="23948"/>
                  </a:cubicBezTo>
                  <a:cubicBezTo>
                    <a:pt x="9713" y="23969"/>
                    <a:pt x="9650" y="23990"/>
                    <a:pt x="9608" y="24011"/>
                  </a:cubicBezTo>
                  <a:cubicBezTo>
                    <a:pt x="9188" y="24137"/>
                    <a:pt x="8809" y="24305"/>
                    <a:pt x="8410" y="24494"/>
                  </a:cubicBezTo>
                  <a:cubicBezTo>
                    <a:pt x="8221" y="24599"/>
                    <a:pt x="8032" y="24683"/>
                    <a:pt x="7842" y="24768"/>
                  </a:cubicBezTo>
                  <a:cubicBezTo>
                    <a:pt x="7695" y="24810"/>
                    <a:pt x="7527" y="24873"/>
                    <a:pt x="7380" y="24915"/>
                  </a:cubicBezTo>
                  <a:cubicBezTo>
                    <a:pt x="7212" y="24978"/>
                    <a:pt x="7064" y="25020"/>
                    <a:pt x="6917" y="25104"/>
                  </a:cubicBezTo>
                  <a:cubicBezTo>
                    <a:pt x="6665" y="25209"/>
                    <a:pt x="6371" y="25251"/>
                    <a:pt x="6202" y="25482"/>
                  </a:cubicBezTo>
                  <a:cubicBezTo>
                    <a:pt x="6160" y="25524"/>
                    <a:pt x="6118" y="25545"/>
                    <a:pt x="6076" y="25545"/>
                  </a:cubicBezTo>
                  <a:cubicBezTo>
                    <a:pt x="5698" y="25566"/>
                    <a:pt x="5403" y="25798"/>
                    <a:pt x="5067" y="25945"/>
                  </a:cubicBezTo>
                  <a:cubicBezTo>
                    <a:pt x="4899" y="26008"/>
                    <a:pt x="4731" y="26071"/>
                    <a:pt x="4563" y="26113"/>
                  </a:cubicBezTo>
                  <a:cubicBezTo>
                    <a:pt x="4268" y="26155"/>
                    <a:pt x="3974" y="26260"/>
                    <a:pt x="3722" y="26407"/>
                  </a:cubicBezTo>
                  <a:cubicBezTo>
                    <a:pt x="3618" y="26459"/>
                    <a:pt x="3485" y="26497"/>
                    <a:pt x="3360" y="26497"/>
                  </a:cubicBezTo>
                  <a:cubicBezTo>
                    <a:pt x="3333" y="26497"/>
                    <a:pt x="3306" y="26495"/>
                    <a:pt x="3280" y="26492"/>
                  </a:cubicBezTo>
                  <a:cubicBezTo>
                    <a:pt x="3254" y="26483"/>
                    <a:pt x="3224" y="26478"/>
                    <a:pt x="3194" y="26478"/>
                  </a:cubicBezTo>
                  <a:cubicBezTo>
                    <a:pt x="3151" y="26478"/>
                    <a:pt x="3107" y="26488"/>
                    <a:pt x="3070" y="26513"/>
                  </a:cubicBezTo>
                  <a:cubicBezTo>
                    <a:pt x="2839" y="26597"/>
                    <a:pt x="2607" y="26660"/>
                    <a:pt x="2355" y="26702"/>
                  </a:cubicBezTo>
                  <a:cubicBezTo>
                    <a:pt x="2166" y="26765"/>
                    <a:pt x="1977" y="26786"/>
                    <a:pt x="1766" y="26786"/>
                  </a:cubicBezTo>
                  <a:lnTo>
                    <a:pt x="1514" y="26786"/>
                  </a:lnTo>
                  <a:lnTo>
                    <a:pt x="1283" y="26912"/>
                  </a:lnTo>
                  <a:cubicBezTo>
                    <a:pt x="1214" y="26924"/>
                    <a:pt x="1147" y="26928"/>
                    <a:pt x="1083" y="26928"/>
                  </a:cubicBezTo>
                  <a:cubicBezTo>
                    <a:pt x="1014" y="26928"/>
                    <a:pt x="949" y="26924"/>
                    <a:pt x="887" y="26924"/>
                  </a:cubicBezTo>
                  <a:cubicBezTo>
                    <a:pt x="810" y="26924"/>
                    <a:pt x="738" y="26930"/>
                    <a:pt x="673" y="26954"/>
                  </a:cubicBezTo>
                  <a:cubicBezTo>
                    <a:pt x="484" y="27017"/>
                    <a:pt x="274" y="26954"/>
                    <a:pt x="147" y="27143"/>
                  </a:cubicBezTo>
                  <a:cubicBezTo>
                    <a:pt x="195" y="27167"/>
                    <a:pt x="248" y="27170"/>
                    <a:pt x="302" y="27170"/>
                  </a:cubicBezTo>
                  <a:cubicBezTo>
                    <a:pt x="319" y="27170"/>
                    <a:pt x="337" y="27170"/>
                    <a:pt x="355" y="27170"/>
                  </a:cubicBezTo>
                  <a:cubicBezTo>
                    <a:pt x="426" y="27170"/>
                    <a:pt x="494" y="27175"/>
                    <a:pt x="547" y="27227"/>
                  </a:cubicBezTo>
                  <a:cubicBezTo>
                    <a:pt x="627" y="27234"/>
                    <a:pt x="705" y="27236"/>
                    <a:pt x="783" y="27236"/>
                  </a:cubicBezTo>
                  <a:cubicBezTo>
                    <a:pt x="970" y="27236"/>
                    <a:pt x="1153" y="27221"/>
                    <a:pt x="1346" y="27206"/>
                  </a:cubicBezTo>
                  <a:cubicBezTo>
                    <a:pt x="1535" y="27164"/>
                    <a:pt x="1703" y="27143"/>
                    <a:pt x="1892" y="27122"/>
                  </a:cubicBezTo>
                  <a:cubicBezTo>
                    <a:pt x="2133" y="27088"/>
                    <a:pt x="2359" y="27054"/>
                    <a:pt x="2594" y="27054"/>
                  </a:cubicBezTo>
                  <a:cubicBezTo>
                    <a:pt x="2647" y="27054"/>
                    <a:pt x="2700" y="27055"/>
                    <a:pt x="2754" y="27059"/>
                  </a:cubicBezTo>
                  <a:lnTo>
                    <a:pt x="2817" y="27059"/>
                  </a:lnTo>
                  <a:cubicBezTo>
                    <a:pt x="3070" y="26975"/>
                    <a:pt x="3343" y="26933"/>
                    <a:pt x="3595" y="26912"/>
                  </a:cubicBezTo>
                  <a:cubicBezTo>
                    <a:pt x="3785" y="26828"/>
                    <a:pt x="3995" y="26744"/>
                    <a:pt x="4184" y="26681"/>
                  </a:cubicBezTo>
                  <a:cubicBezTo>
                    <a:pt x="4436" y="26639"/>
                    <a:pt x="4668" y="26576"/>
                    <a:pt x="4899" y="26470"/>
                  </a:cubicBezTo>
                  <a:cubicBezTo>
                    <a:pt x="5067" y="26365"/>
                    <a:pt x="5256" y="26302"/>
                    <a:pt x="5446" y="26260"/>
                  </a:cubicBezTo>
                  <a:cubicBezTo>
                    <a:pt x="5698" y="26218"/>
                    <a:pt x="5929" y="26155"/>
                    <a:pt x="6139" y="26029"/>
                  </a:cubicBezTo>
                  <a:cubicBezTo>
                    <a:pt x="6413" y="25924"/>
                    <a:pt x="6707" y="25819"/>
                    <a:pt x="6980" y="25714"/>
                  </a:cubicBezTo>
                  <a:cubicBezTo>
                    <a:pt x="7233" y="25630"/>
                    <a:pt x="7443" y="25524"/>
                    <a:pt x="7653" y="25398"/>
                  </a:cubicBezTo>
                  <a:cubicBezTo>
                    <a:pt x="7779" y="25314"/>
                    <a:pt x="7905" y="25272"/>
                    <a:pt x="8053" y="25251"/>
                  </a:cubicBezTo>
                  <a:cubicBezTo>
                    <a:pt x="8347" y="25209"/>
                    <a:pt x="8641" y="25083"/>
                    <a:pt x="8894" y="24915"/>
                  </a:cubicBezTo>
                  <a:cubicBezTo>
                    <a:pt x="9020" y="24789"/>
                    <a:pt x="9188" y="24725"/>
                    <a:pt x="9356" y="24683"/>
                  </a:cubicBezTo>
                  <a:cubicBezTo>
                    <a:pt x="9511" y="24683"/>
                    <a:pt x="9649" y="24576"/>
                    <a:pt x="9801" y="24576"/>
                  </a:cubicBezTo>
                  <a:cubicBezTo>
                    <a:pt x="9814" y="24576"/>
                    <a:pt x="9827" y="24577"/>
                    <a:pt x="9840" y="24578"/>
                  </a:cubicBezTo>
                  <a:cubicBezTo>
                    <a:pt x="10029" y="24389"/>
                    <a:pt x="10260" y="24263"/>
                    <a:pt x="10512" y="24200"/>
                  </a:cubicBezTo>
                  <a:cubicBezTo>
                    <a:pt x="10954" y="24116"/>
                    <a:pt x="11374" y="23927"/>
                    <a:pt x="11753" y="23653"/>
                  </a:cubicBezTo>
                  <a:cubicBezTo>
                    <a:pt x="11816" y="23611"/>
                    <a:pt x="11858" y="23590"/>
                    <a:pt x="11921" y="23590"/>
                  </a:cubicBezTo>
                  <a:cubicBezTo>
                    <a:pt x="12026" y="23569"/>
                    <a:pt x="12131" y="23506"/>
                    <a:pt x="12215" y="23443"/>
                  </a:cubicBezTo>
                  <a:cubicBezTo>
                    <a:pt x="12510" y="23212"/>
                    <a:pt x="12846" y="23022"/>
                    <a:pt x="13182" y="22875"/>
                  </a:cubicBezTo>
                  <a:cubicBezTo>
                    <a:pt x="13288" y="22854"/>
                    <a:pt x="13393" y="22812"/>
                    <a:pt x="13477" y="22749"/>
                  </a:cubicBezTo>
                  <a:cubicBezTo>
                    <a:pt x="13729" y="22560"/>
                    <a:pt x="14002" y="22455"/>
                    <a:pt x="14255" y="22287"/>
                  </a:cubicBezTo>
                  <a:cubicBezTo>
                    <a:pt x="14444" y="22139"/>
                    <a:pt x="14633" y="22013"/>
                    <a:pt x="14843" y="21887"/>
                  </a:cubicBezTo>
                  <a:cubicBezTo>
                    <a:pt x="15075" y="21761"/>
                    <a:pt x="15327" y="21677"/>
                    <a:pt x="15558" y="21551"/>
                  </a:cubicBezTo>
                  <a:cubicBezTo>
                    <a:pt x="15631" y="21515"/>
                    <a:pt x="15672" y="21416"/>
                    <a:pt x="15762" y="21416"/>
                  </a:cubicBezTo>
                  <a:cubicBezTo>
                    <a:pt x="15777" y="21416"/>
                    <a:pt x="15793" y="21419"/>
                    <a:pt x="15810" y="21425"/>
                  </a:cubicBezTo>
                  <a:lnTo>
                    <a:pt x="15810" y="21425"/>
                  </a:lnTo>
                  <a:cubicBezTo>
                    <a:pt x="15810" y="21464"/>
                    <a:pt x="15804" y="21512"/>
                    <a:pt x="15768" y="21530"/>
                  </a:cubicBezTo>
                  <a:cubicBezTo>
                    <a:pt x="15600" y="21656"/>
                    <a:pt x="15411" y="21782"/>
                    <a:pt x="15243" y="21887"/>
                  </a:cubicBezTo>
                  <a:cubicBezTo>
                    <a:pt x="14843" y="22055"/>
                    <a:pt x="14465" y="22266"/>
                    <a:pt x="14129" y="22539"/>
                  </a:cubicBezTo>
                  <a:cubicBezTo>
                    <a:pt x="14087" y="22581"/>
                    <a:pt x="14023" y="22623"/>
                    <a:pt x="13960" y="22623"/>
                  </a:cubicBezTo>
                  <a:cubicBezTo>
                    <a:pt x="13897" y="22623"/>
                    <a:pt x="13834" y="22665"/>
                    <a:pt x="13792" y="22707"/>
                  </a:cubicBezTo>
                  <a:cubicBezTo>
                    <a:pt x="13729" y="22770"/>
                    <a:pt x="13645" y="22812"/>
                    <a:pt x="13561" y="22833"/>
                  </a:cubicBezTo>
                  <a:cubicBezTo>
                    <a:pt x="13477" y="22854"/>
                    <a:pt x="13393" y="22917"/>
                    <a:pt x="13330" y="22980"/>
                  </a:cubicBezTo>
                  <a:cubicBezTo>
                    <a:pt x="13140" y="23128"/>
                    <a:pt x="12930" y="23254"/>
                    <a:pt x="12678" y="23359"/>
                  </a:cubicBezTo>
                  <a:cubicBezTo>
                    <a:pt x="12426" y="23443"/>
                    <a:pt x="12173" y="23569"/>
                    <a:pt x="11942" y="23737"/>
                  </a:cubicBezTo>
                  <a:cubicBezTo>
                    <a:pt x="11753" y="23884"/>
                    <a:pt x="11543" y="24011"/>
                    <a:pt x="11311" y="24116"/>
                  </a:cubicBezTo>
                  <a:cubicBezTo>
                    <a:pt x="10639" y="24347"/>
                    <a:pt x="9966" y="24599"/>
                    <a:pt x="9314" y="24894"/>
                  </a:cubicBezTo>
                  <a:cubicBezTo>
                    <a:pt x="9125" y="24957"/>
                    <a:pt x="8915" y="25041"/>
                    <a:pt x="8725" y="25125"/>
                  </a:cubicBezTo>
                  <a:cubicBezTo>
                    <a:pt x="8368" y="25335"/>
                    <a:pt x="7968" y="25482"/>
                    <a:pt x="7548" y="25608"/>
                  </a:cubicBezTo>
                  <a:cubicBezTo>
                    <a:pt x="7422" y="25651"/>
                    <a:pt x="7317" y="25777"/>
                    <a:pt x="7212" y="25798"/>
                  </a:cubicBezTo>
                  <a:cubicBezTo>
                    <a:pt x="6875" y="25882"/>
                    <a:pt x="6581" y="26008"/>
                    <a:pt x="6287" y="26197"/>
                  </a:cubicBezTo>
                  <a:cubicBezTo>
                    <a:pt x="6265" y="26197"/>
                    <a:pt x="6265" y="26218"/>
                    <a:pt x="6244" y="26218"/>
                  </a:cubicBezTo>
                  <a:cubicBezTo>
                    <a:pt x="5950" y="26302"/>
                    <a:pt x="5677" y="26407"/>
                    <a:pt x="5403" y="26534"/>
                  </a:cubicBezTo>
                  <a:cubicBezTo>
                    <a:pt x="5151" y="26660"/>
                    <a:pt x="4899" y="26744"/>
                    <a:pt x="4626" y="26807"/>
                  </a:cubicBezTo>
                  <a:cubicBezTo>
                    <a:pt x="4415" y="26828"/>
                    <a:pt x="4205" y="26891"/>
                    <a:pt x="4016" y="26996"/>
                  </a:cubicBezTo>
                  <a:cubicBezTo>
                    <a:pt x="3806" y="27080"/>
                    <a:pt x="3553" y="27143"/>
                    <a:pt x="3301" y="27164"/>
                  </a:cubicBezTo>
                  <a:cubicBezTo>
                    <a:pt x="3238" y="27164"/>
                    <a:pt x="3175" y="27185"/>
                    <a:pt x="3091" y="27185"/>
                  </a:cubicBezTo>
                  <a:cubicBezTo>
                    <a:pt x="2839" y="27269"/>
                    <a:pt x="2565" y="27332"/>
                    <a:pt x="2313" y="27354"/>
                  </a:cubicBezTo>
                  <a:cubicBezTo>
                    <a:pt x="2145" y="27375"/>
                    <a:pt x="1977" y="27375"/>
                    <a:pt x="1808" y="27417"/>
                  </a:cubicBezTo>
                  <a:cubicBezTo>
                    <a:pt x="1582" y="27486"/>
                    <a:pt x="1370" y="27527"/>
                    <a:pt x="1148" y="27527"/>
                  </a:cubicBezTo>
                  <a:cubicBezTo>
                    <a:pt x="1103" y="27527"/>
                    <a:pt x="1056" y="27525"/>
                    <a:pt x="1009" y="27522"/>
                  </a:cubicBezTo>
                  <a:cubicBezTo>
                    <a:pt x="925" y="27522"/>
                    <a:pt x="883" y="27585"/>
                    <a:pt x="799" y="27585"/>
                  </a:cubicBezTo>
                  <a:cubicBezTo>
                    <a:pt x="755" y="27555"/>
                    <a:pt x="710" y="27525"/>
                    <a:pt x="665" y="27525"/>
                  </a:cubicBezTo>
                  <a:cubicBezTo>
                    <a:pt x="647" y="27525"/>
                    <a:pt x="628" y="27530"/>
                    <a:pt x="610" y="27543"/>
                  </a:cubicBezTo>
                  <a:cubicBezTo>
                    <a:pt x="556" y="27583"/>
                    <a:pt x="493" y="27607"/>
                    <a:pt x="426" y="27607"/>
                  </a:cubicBezTo>
                  <a:cubicBezTo>
                    <a:pt x="390" y="27607"/>
                    <a:pt x="353" y="27600"/>
                    <a:pt x="316" y="27585"/>
                  </a:cubicBezTo>
                  <a:cubicBezTo>
                    <a:pt x="231" y="27585"/>
                    <a:pt x="161" y="27639"/>
                    <a:pt x="82" y="27639"/>
                  </a:cubicBezTo>
                  <a:cubicBezTo>
                    <a:pt x="62" y="27639"/>
                    <a:pt x="42" y="27635"/>
                    <a:pt x="21" y="27627"/>
                  </a:cubicBezTo>
                  <a:lnTo>
                    <a:pt x="21" y="27627"/>
                  </a:lnTo>
                  <a:cubicBezTo>
                    <a:pt x="0" y="27690"/>
                    <a:pt x="21" y="27732"/>
                    <a:pt x="84" y="27753"/>
                  </a:cubicBezTo>
                  <a:cubicBezTo>
                    <a:pt x="274" y="27816"/>
                    <a:pt x="463" y="27858"/>
                    <a:pt x="652" y="27921"/>
                  </a:cubicBezTo>
                  <a:cubicBezTo>
                    <a:pt x="660" y="27923"/>
                    <a:pt x="668" y="27924"/>
                    <a:pt x="676" y="27924"/>
                  </a:cubicBezTo>
                  <a:cubicBezTo>
                    <a:pt x="747" y="27924"/>
                    <a:pt x="800" y="27861"/>
                    <a:pt x="866" y="27861"/>
                  </a:cubicBezTo>
                  <a:cubicBezTo>
                    <a:pt x="884" y="27861"/>
                    <a:pt x="904" y="27866"/>
                    <a:pt x="925" y="27879"/>
                  </a:cubicBezTo>
                  <a:cubicBezTo>
                    <a:pt x="979" y="27906"/>
                    <a:pt x="1030" y="27914"/>
                    <a:pt x="1078" y="27914"/>
                  </a:cubicBezTo>
                  <a:cubicBezTo>
                    <a:pt x="1142" y="27914"/>
                    <a:pt x="1202" y="27900"/>
                    <a:pt x="1262" y="27900"/>
                  </a:cubicBezTo>
                  <a:cubicBezTo>
                    <a:pt x="1314" y="27911"/>
                    <a:pt x="1367" y="27916"/>
                    <a:pt x="1419" y="27916"/>
                  </a:cubicBezTo>
                  <a:cubicBezTo>
                    <a:pt x="1472" y="27916"/>
                    <a:pt x="1524" y="27911"/>
                    <a:pt x="1577" y="27900"/>
                  </a:cubicBezTo>
                  <a:cubicBezTo>
                    <a:pt x="1704" y="27884"/>
                    <a:pt x="1819" y="27808"/>
                    <a:pt x="1949" y="27808"/>
                  </a:cubicBezTo>
                  <a:cubicBezTo>
                    <a:pt x="1991" y="27808"/>
                    <a:pt x="2035" y="27816"/>
                    <a:pt x="2082" y="27837"/>
                  </a:cubicBezTo>
                  <a:cubicBezTo>
                    <a:pt x="2205" y="27806"/>
                    <a:pt x="2339" y="27787"/>
                    <a:pt x="2477" y="27787"/>
                  </a:cubicBezTo>
                  <a:cubicBezTo>
                    <a:pt x="2527" y="27787"/>
                    <a:pt x="2578" y="27789"/>
                    <a:pt x="2628" y="27795"/>
                  </a:cubicBezTo>
                  <a:lnTo>
                    <a:pt x="2839" y="27795"/>
                  </a:lnTo>
                  <a:cubicBezTo>
                    <a:pt x="3049" y="27732"/>
                    <a:pt x="3280" y="27690"/>
                    <a:pt x="3511" y="27690"/>
                  </a:cubicBezTo>
                  <a:cubicBezTo>
                    <a:pt x="3722" y="27669"/>
                    <a:pt x="3911" y="27606"/>
                    <a:pt x="4121" y="27522"/>
                  </a:cubicBezTo>
                  <a:cubicBezTo>
                    <a:pt x="4205" y="27480"/>
                    <a:pt x="4310" y="27438"/>
                    <a:pt x="4415" y="27417"/>
                  </a:cubicBezTo>
                  <a:cubicBezTo>
                    <a:pt x="4689" y="27375"/>
                    <a:pt x="4920" y="27311"/>
                    <a:pt x="5172" y="27227"/>
                  </a:cubicBezTo>
                  <a:cubicBezTo>
                    <a:pt x="5361" y="27101"/>
                    <a:pt x="5572" y="27038"/>
                    <a:pt x="5782" y="26996"/>
                  </a:cubicBezTo>
                  <a:cubicBezTo>
                    <a:pt x="5929" y="26996"/>
                    <a:pt x="6097" y="26933"/>
                    <a:pt x="6244" y="26870"/>
                  </a:cubicBezTo>
                  <a:cubicBezTo>
                    <a:pt x="6476" y="26723"/>
                    <a:pt x="6749" y="26702"/>
                    <a:pt x="6959" y="26534"/>
                  </a:cubicBezTo>
                  <a:cubicBezTo>
                    <a:pt x="7001" y="26492"/>
                    <a:pt x="7064" y="26513"/>
                    <a:pt x="7106" y="26492"/>
                  </a:cubicBezTo>
                  <a:cubicBezTo>
                    <a:pt x="7359" y="26449"/>
                    <a:pt x="7590" y="26386"/>
                    <a:pt x="7821" y="26260"/>
                  </a:cubicBezTo>
                  <a:cubicBezTo>
                    <a:pt x="7884" y="26197"/>
                    <a:pt x="7968" y="26134"/>
                    <a:pt x="8053" y="26092"/>
                  </a:cubicBezTo>
                  <a:cubicBezTo>
                    <a:pt x="8137" y="26050"/>
                    <a:pt x="8221" y="26029"/>
                    <a:pt x="8305" y="26008"/>
                  </a:cubicBezTo>
                  <a:cubicBezTo>
                    <a:pt x="8620" y="25966"/>
                    <a:pt x="8936" y="25861"/>
                    <a:pt x="9188" y="25672"/>
                  </a:cubicBezTo>
                  <a:cubicBezTo>
                    <a:pt x="9356" y="25545"/>
                    <a:pt x="9566" y="25461"/>
                    <a:pt x="9798" y="25440"/>
                  </a:cubicBezTo>
                  <a:cubicBezTo>
                    <a:pt x="9987" y="25419"/>
                    <a:pt x="10155" y="25335"/>
                    <a:pt x="10302" y="25209"/>
                  </a:cubicBezTo>
                  <a:cubicBezTo>
                    <a:pt x="10431" y="25080"/>
                    <a:pt x="10608" y="25016"/>
                    <a:pt x="10791" y="25016"/>
                  </a:cubicBezTo>
                  <a:cubicBezTo>
                    <a:pt x="10817" y="25016"/>
                    <a:pt x="10844" y="25017"/>
                    <a:pt x="10870" y="25020"/>
                  </a:cubicBezTo>
                  <a:cubicBezTo>
                    <a:pt x="11038" y="24894"/>
                    <a:pt x="11248" y="24894"/>
                    <a:pt x="11395" y="24789"/>
                  </a:cubicBezTo>
                  <a:lnTo>
                    <a:pt x="11480" y="24831"/>
                  </a:lnTo>
                  <a:cubicBezTo>
                    <a:pt x="11711" y="24725"/>
                    <a:pt x="11837" y="24515"/>
                    <a:pt x="12089" y="24452"/>
                  </a:cubicBezTo>
                  <a:cubicBezTo>
                    <a:pt x="12320" y="24347"/>
                    <a:pt x="12573" y="24221"/>
                    <a:pt x="12804" y="24074"/>
                  </a:cubicBezTo>
                  <a:cubicBezTo>
                    <a:pt x="12909" y="24032"/>
                    <a:pt x="13014" y="23948"/>
                    <a:pt x="13140" y="23884"/>
                  </a:cubicBezTo>
                  <a:cubicBezTo>
                    <a:pt x="13288" y="23737"/>
                    <a:pt x="13477" y="23653"/>
                    <a:pt x="13708" y="23653"/>
                  </a:cubicBezTo>
                  <a:cubicBezTo>
                    <a:pt x="14486" y="23128"/>
                    <a:pt x="15306" y="22644"/>
                    <a:pt x="16147" y="22224"/>
                  </a:cubicBezTo>
                  <a:cubicBezTo>
                    <a:pt x="16294" y="22097"/>
                    <a:pt x="16504" y="21950"/>
                    <a:pt x="16715" y="21782"/>
                  </a:cubicBezTo>
                  <a:cubicBezTo>
                    <a:pt x="16946" y="21593"/>
                    <a:pt x="17240" y="21446"/>
                    <a:pt x="17492" y="21235"/>
                  </a:cubicBezTo>
                  <a:cubicBezTo>
                    <a:pt x="17598" y="21130"/>
                    <a:pt x="17703" y="20983"/>
                    <a:pt x="17850" y="20941"/>
                  </a:cubicBezTo>
                  <a:cubicBezTo>
                    <a:pt x="18060" y="20899"/>
                    <a:pt x="18228" y="20731"/>
                    <a:pt x="18439" y="20689"/>
                  </a:cubicBezTo>
                  <a:cubicBezTo>
                    <a:pt x="18565" y="20647"/>
                    <a:pt x="18670" y="20563"/>
                    <a:pt x="18733" y="20458"/>
                  </a:cubicBezTo>
                  <a:cubicBezTo>
                    <a:pt x="18838" y="20310"/>
                    <a:pt x="18964" y="20184"/>
                    <a:pt x="19111" y="20100"/>
                  </a:cubicBezTo>
                  <a:cubicBezTo>
                    <a:pt x="19322" y="19953"/>
                    <a:pt x="19511" y="19743"/>
                    <a:pt x="19721" y="19596"/>
                  </a:cubicBezTo>
                  <a:cubicBezTo>
                    <a:pt x="19994" y="19427"/>
                    <a:pt x="20226" y="19217"/>
                    <a:pt x="20415" y="18965"/>
                  </a:cubicBezTo>
                  <a:cubicBezTo>
                    <a:pt x="20541" y="18797"/>
                    <a:pt x="20730" y="18691"/>
                    <a:pt x="20835" y="18502"/>
                  </a:cubicBezTo>
                  <a:cubicBezTo>
                    <a:pt x="20877" y="18460"/>
                    <a:pt x="20919" y="18418"/>
                    <a:pt x="20983" y="18397"/>
                  </a:cubicBezTo>
                  <a:cubicBezTo>
                    <a:pt x="21109" y="18334"/>
                    <a:pt x="21235" y="18250"/>
                    <a:pt x="21319" y="18124"/>
                  </a:cubicBezTo>
                  <a:cubicBezTo>
                    <a:pt x="21508" y="17935"/>
                    <a:pt x="21697" y="17745"/>
                    <a:pt x="21908" y="17577"/>
                  </a:cubicBezTo>
                  <a:cubicBezTo>
                    <a:pt x="22097" y="17451"/>
                    <a:pt x="22244" y="17304"/>
                    <a:pt x="22349" y="17115"/>
                  </a:cubicBezTo>
                  <a:cubicBezTo>
                    <a:pt x="22433" y="16967"/>
                    <a:pt x="22538" y="16841"/>
                    <a:pt x="22686" y="16736"/>
                  </a:cubicBezTo>
                  <a:cubicBezTo>
                    <a:pt x="22959" y="16547"/>
                    <a:pt x="23232" y="16316"/>
                    <a:pt x="23442" y="16063"/>
                  </a:cubicBezTo>
                  <a:cubicBezTo>
                    <a:pt x="23548" y="15916"/>
                    <a:pt x="23716" y="15874"/>
                    <a:pt x="23842" y="15748"/>
                  </a:cubicBezTo>
                  <a:cubicBezTo>
                    <a:pt x="24010" y="15559"/>
                    <a:pt x="24136" y="15328"/>
                    <a:pt x="24388" y="15243"/>
                  </a:cubicBezTo>
                  <a:cubicBezTo>
                    <a:pt x="24431" y="15222"/>
                    <a:pt x="24452" y="15180"/>
                    <a:pt x="24473" y="15159"/>
                  </a:cubicBezTo>
                  <a:cubicBezTo>
                    <a:pt x="24683" y="14907"/>
                    <a:pt x="24935" y="14718"/>
                    <a:pt x="25124" y="14466"/>
                  </a:cubicBezTo>
                  <a:cubicBezTo>
                    <a:pt x="25187" y="14360"/>
                    <a:pt x="25272" y="14276"/>
                    <a:pt x="25377" y="14192"/>
                  </a:cubicBezTo>
                  <a:cubicBezTo>
                    <a:pt x="25671" y="13982"/>
                    <a:pt x="25923" y="13751"/>
                    <a:pt x="26134" y="13456"/>
                  </a:cubicBezTo>
                  <a:cubicBezTo>
                    <a:pt x="26302" y="13246"/>
                    <a:pt x="26491" y="13057"/>
                    <a:pt x="26701" y="12910"/>
                  </a:cubicBezTo>
                  <a:cubicBezTo>
                    <a:pt x="26785" y="12847"/>
                    <a:pt x="26848" y="12784"/>
                    <a:pt x="26890" y="12700"/>
                  </a:cubicBezTo>
                  <a:cubicBezTo>
                    <a:pt x="27017" y="12510"/>
                    <a:pt x="27164" y="12342"/>
                    <a:pt x="27353" y="12216"/>
                  </a:cubicBezTo>
                  <a:cubicBezTo>
                    <a:pt x="27605" y="12027"/>
                    <a:pt x="27836" y="11795"/>
                    <a:pt x="28005" y="11543"/>
                  </a:cubicBezTo>
                  <a:cubicBezTo>
                    <a:pt x="28110" y="11375"/>
                    <a:pt x="28257" y="11228"/>
                    <a:pt x="28404" y="11102"/>
                  </a:cubicBezTo>
                  <a:cubicBezTo>
                    <a:pt x="28509" y="11039"/>
                    <a:pt x="28593" y="10976"/>
                    <a:pt x="28677" y="10891"/>
                  </a:cubicBezTo>
                  <a:cubicBezTo>
                    <a:pt x="28762" y="10786"/>
                    <a:pt x="28867" y="10723"/>
                    <a:pt x="28993" y="10681"/>
                  </a:cubicBezTo>
                  <a:cubicBezTo>
                    <a:pt x="29056" y="10660"/>
                    <a:pt x="29119" y="10618"/>
                    <a:pt x="29161" y="10576"/>
                  </a:cubicBezTo>
                  <a:cubicBezTo>
                    <a:pt x="29371" y="10303"/>
                    <a:pt x="29624" y="10050"/>
                    <a:pt x="29897" y="9819"/>
                  </a:cubicBezTo>
                  <a:cubicBezTo>
                    <a:pt x="29939" y="9756"/>
                    <a:pt x="30023" y="9756"/>
                    <a:pt x="30065" y="9693"/>
                  </a:cubicBezTo>
                  <a:cubicBezTo>
                    <a:pt x="30254" y="9420"/>
                    <a:pt x="30486" y="9167"/>
                    <a:pt x="30780" y="8978"/>
                  </a:cubicBezTo>
                  <a:cubicBezTo>
                    <a:pt x="30864" y="8915"/>
                    <a:pt x="30927" y="8852"/>
                    <a:pt x="30990" y="8789"/>
                  </a:cubicBezTo>
                  <a:cubicBezTo>
                    <a:pt x="31137" y="8642"/>
                    <a:pt x="31284" y="8432"/>
                    <a:pt x="31432" y="8368"/>
                  </a:cubicBezTo>
                  <a:cubicBezTo>
                    <a:pt x="31600" y="8305"/>
                    <a:pt x="31747" y="8221"/>
                    <a:pt x="31831" y="8053"/>
                  </a:cubicBezTo>
                  <a:cubicBezTo>
                    <a:pt x="31978" y="8053"/>
                    <a:pt x="31978" y="7864"/>
                    <a:pt x="32083" y="7780"/>
                  </a:cubicBezTo>
                  <a:cubicBezTo>
                    <a:pt x="32294" y="7675"/>
                    <a:pt x="32441" y="7485"/>
                    <a:pt x="32651" y="7359"/>
                  </a:cubicBezTo>
                  <a:cubicBezTo>
                    <a:pt x="32756" y="7296"/>
                    <a:pt x="32840" y="7170"/>
                    <a:pt x="32945" y="7107"/>
                  </a:cubicBezTo>
                  <a:cubicBezTo>
                    <a:pt x="32987" y="7065"/>
                    <a:pt x="33008" y="7023"/>
                    <a:pt x="33051" y="6981"/>
                  </a:cubicBezTo>
                  <a:cubicBezTo>
                    <a:pt x="33114" y="6855"/>
                    <a:pt x="33240" y="6771"/>
                    <a:pt x="33366" y="6729"/>
                  </a:cubicBezTo>
                  <a:cubicBezTo>
                    <a:pt x="33660" y="6687"/>
                    <a:pt x="33891" y="6518"/>
                    <a:pt x="34039" y="6266"/>
                  </a:cubicBezTo>
                  <a:cubicBezTo>
                    <a:pt x="34060" y="6245"/>
                    <a:pt x="34081" y="6224"/>
                    <a:pt x="34102" y="6203"/>
                  </a:cubicBezTo>
                  <a:cubicBezTo>
                    <a:pt x="34249" y="6035"/>
                    <a:pt x="34396" y="5909"/>
                    <a:pt x="34585" y="5782"/>
                  </a:cubicBezTo>
                  <a:cubicBezTo>
                    <a:pt x="34753" y="5677"/>
                    <a:pt x="34922" y="5572"/>
                    <a:pt x="35090" y="5446"/>
                  </a:cubicBezTo>
                  <a:cubicBezTo>
                    <a:pt x="35321" y="5299"/>
                    <a:pt x="35531" y="5131"/>
                    <a:pt x="35742" y="4942"/>
                  </a:cubicBezTo>
                  <a:cubicBezTo>
                    <a:pt x="35784" y="4899"/>
                    <a:pt x="35847" y="4794"/>
                    <a:pt x="35910" y="4794"/>
                  </a:cubicBezTo>
                  <a:cubicBezTo>
                    <a:pt x="36288" y="4689"/>
                    <a:pt x="36499" y="4416"/>
                    <a:pt x="36751" y="4164"/>
                  </a:cubicBezTo>
                  <a:cubicBezTo>
                    <a:pt x="36814" y="4122"/>
                    <a:pt x="36856" y="4058"/>
                    <a:pt x="36919" y="4037"/>
                  </a:cubicBezTo>
                  <a:cubicBezTo>
                    <a:pt x="37234" y="3869"/>
                    <a:pt x="37550" y="3722"/>
                    <a:pt x="37886" y="3617"/>
                  </a:cubicBezTo>
                  <a:cubicBezTo>
                    <a:pt x="37949" y="3596"/>
                    <a:pt x="38012" y="3554"/>
                    <a:pt x="38054" y="3512"/>
                  </a:cubicBezTo>
                  <a:cubicBezTo>
                    <a:pt x="38286" y="3323"/>
                    <a:pt x="38538" y="3196"/>
                    <a:pt x="38811" y="3112"/>
                  </a:cubicBezTo>
                  <a:cubicBezTo>
                    <a:pt x="38979" y="3070"/>
                    <a:pt x="39127" y="2986"/>
                    <a:pt x="39274" y="2902"/>
                  </a:cubicBezTo>
                  <a:cubicBezTo>
                    <a:pt x="39379" y="2860"/>
                    <a:pt x="39442" y="2734"/>
                    <a:pt x="39547" y="2713"/>
                  </a:cubicBezTo>
                  <a:cubicBezTo>
                    <a:pt x="39609" y="2697"/>
                    <a:pt x="39682" y="2648"/>
                    <a:pt x="39758" y="2648"/>
                  </a:cubicBezTo>
                  <a:cubicBezTo>
                    <a:pt x="39786" y="2648"/>
                    <a:pt x="39814" y="2654"/>
                    <a:pt x="39841" y="2671"/>
                  </a:cubicBezTo>
                  <a:cubicBezTo>
                    <a:pt x="40052" y="2503"/>
                    <a:pt x="40367" y="2524"/>
                    <a:pt x="40556" y="2313"/>
                  </a:cubicBezTo>
                  <a:cubicBezTo>
                    <a:pt x="40598" y="2292"/>
                    <a:pt x="40640" y="2271"/>
                    <a:pt x="40661" y="2271"/>
                  </a:cubicBezTo>
                  <a:cubicBezTo>
                    <a:pt x="40893" y="2208"/>
                    <a:pt x="41124" y="2124"/>
                    <a:pt x="41355" y="2061"/>
                  </a:cubicBezTo>
                  <a:cubicBezTo>
                    <a:pt x="41586" y="1998"/>
                    <a:pt x="41818" y="1914"/>
                    <a:pt x="42028" y="1788"/>
                  </a:cubicBezTo>
                  <a:lnTo>
                    <a:pt x="42070" y="1788"/>
                  </a:lnTo>
                  <a:cubicBezTo>
                    <a:pt x="42123" y="1788"/>
                    <a:pt x="42175" y="1798"/>
                    <a:pt x="42225" y="1798"/>
                  </a:cubicBezTo>
                  <a:cubicBezTo>
                    <a:pt x="42275" y="1798"/>
                    <a:pt x="42322" y="1788"/>
                    <a:pt x="42364" y="1746"/>
                  </a:cubicBezTo>
                  <a:cubicBezTo>
                    <a:pt x="42419" y="1787"/>
                    <a:pt x="42490" y="1810"/>
                    <a:pt x="42563" y="1810"/>
                  </a:cubicBezTo>
                  <a:cubicBezTo>
                    <a:pt x="42603" y="1810"/>
                    <a:pt x="42642" y="1803"/>
                    <a:pt x="42680" y="1788"/>
                  </a:cubicBezTo>
                  <a:cubicBezTo>
                    <a:pt x="42848" y="1746"/>
                    <a:pt x="43037" y="1725"/>
                    <a:pt x="43205" y="1725"/>
                  </a:cubicBezTo>
                  <a:lnTo>
                    <a:pt x="43731" y="1725"/>
                  </a:lnTo>
                  <a:cubicBezTo>
                    <a:pt x="43833" y="1638"/>
                    <a:pt x="43964" y="1591"/>
                    <a:pt x="44098" y="1591"/>
                  </a:cubicBezTo>
                  <a:cubicBezTo>
                    <a:pt x="44158" y="1591"/>
                    <a:pt x="44219" y="1600"/>
                    <a:pt x="44278" y="1620"/>
                  </a:cubicBezTo>
                  <a:cubicBezTo>
                    <a:pt x="44740" y="1746"/>
                    <a:pt x="45203" y="1893"/>
                    <a:pt x="45665" y="2061"/>
                  </a:cubicBezTo>
                  <a:cubicBezTo>
                    <a:pt x="45791" y="2103"/>
                    <a:pt x="45917" y="2145"/>
                    <a:pt x="46044" y="2208"/>
                  </a:cubicBezTo>
                  <a:cubicBezTo>
                    <a:pt x="46233" y="2313"/>
                    <a:pt x="46401" y="2461"/>
                    <a:pt x="46569" y="2608"/>
                  </a:cubicBezTo>
                  <a:cubicBezTo>
                    <a:pt x="46716" y="2734"/>
                    <a:pt x="46885" y="2860"/>
                    <a:pt x="47032" y="2965"/>
                  </a:cubicBezTo>
                  <a:cubicBezTo>
                    <a:pt x="47326" y="3154"/>
                    <a:pt x="47494" y="3491"/>
                    <a:pt x="47768" y="3680"/>
                  </a:cubicBezTo>
                  <a:lnTo>
                    <a:pt x="47768" y="3722"/>
                  </a:lnTo>
                  <a:cubicBezTo>
                    <a:pt x="47915" y="3932"/>
                    <a:pt x="48062" y="4143"/>
                    <a:pt x="48188" y="4353"/>
                  </a:cubicBezTo>
                  <a:cubicBezTo>
                    <a:pt x="48335" y="4584"/>
                    <a:pt x="48482" y="4815"/>
                    <a:pt x="48609" y="5068"/>
                  </a:cubicBezTo>
                  <a:cubicBezTo>
                    <a:pt x="48651" y="5194"/>
                    <a:pt x="48693" y="5299"/>
                    <a:pt x="48777" y="5404"/>
                  </a:cubicBezTo>
                  <a:cubicBezTo>
                    <a:pt x="48903" y="5551"/>
                    <a:pt x="48882" y="5740"/>
                    <a:pt x="49008" y="5867"/>
                  </a:cubicBezTo>
                  <a:cubicBezTo>
                    <a:pt x="49029" y="6098"/>
                    <a:pt x="49113" y="6308"/>
                    <a:pt x="49281" y="6497"/>
                  </a:cubicBezTo>
                  <a:cubicBezTo>
                    <a:pt x="49450" y="6750"/>
                    <a:pt x="49555" y="7023"/>
                    <a:pt x="49618" y="7338"/>
                  </a:cubicBezTo>
                  <a:cubicBezTo>
                    <a:pt x="49639" y="7570"/>
                    <a:pt x="49723" y="7801"/>
                    <a:pt x="49849" y="8011"/>
                  </a:cubicBezTo>
                  <a:cubicBezTo>
                    <a:pt x="49912" y="8116"/>
                    <a:pt x="49975" y="8242"/>
                    <a:pt x="49975" y="8368"/>
                  </a:cubicBezTo>
                  <a:cubicBezTo>
                    <a:pt x="50017" y="8726"/>
                    <a:pt x="50122" y="9083"/>
                    <a:pt x="50290" y="9420"/>
                  </a:cubicBezTo>
                  <a:cubicBezTo>
                    <a:pt x="50375" y="9630"/>
                    <a:pt x="50417" y="9861"/>
                    <a:pt x="50417" y="10092"/>
                  </a:cubicBezTo>
                  <a:cubicBezTo>
                    <a:pt x="50564" y="10198"/>
                    <a:pt x="50459" y="10408"/>
                    <a:pt x="50585" y="10513"/>
                  </a:cubicBezTo>
                  <a:cubicBezTo>
                    <a:pt x="50564" y="10576"/>
                    <a:pt x="50522" y="10618"/>
                    <a:pt x="50564" y="10681"/>
                  </a:cubicBezTo>
                  <a:cubicBezTo>
                    <a:pt x="50690" y="10933"/>
                    <a:pt x="50732" y="11207"/>
                    <a:pt x="50732" y="11480"/>
                  </a:cubicBezTo>
                  <a:cubicBezTo>
                    <a:pt x="50711" y="11564"/>
                    <a:pt x="50753" y="11669"/>
                    <a:pt x="50795" y="11753"/>
                  </a:cubicBezTo>
                  <a:cubicBezTo>
                    <a:pt x="50858" y="11880"/>
                    <a:pt x="50879" y="12027"/>
                    <a:pt x="50921" y="12153"/>
                  </a:cubicBezTo>
                  <a:cubicBezTo>
                    <a:pt x="51110" y="12615"/>
                    <a:pt x="51152" y="13120"/>
                    <a:pt x="51342" y="13583"/>
                  </a:cubicBezTo>
                  <a:cubicBezTo>
                    <a:pt x="51342" y="13625"/>
                    <a:pt x="51342" y="13667"/>
                    <a:pt x="51342" y="13688"/>
                  </a:cubicBezTo>
                  <a:cubicBezTo>
                    <a:pt x="51321" y="14129"/>
                    <a:pt x="51531" y="14466"/>
                    <a:pt x="51657" y="14907"/>
                  </a:cubicBezTo>
                  <a:lnTo>
                    <a:pt x="51657" y="15222"/>
                  </a:lnTo>
                  <a:cubicBezTo>
                    <a:pt x="51699" y="15307"/>
                    <a:pt x="51741" y="15391"/>
                    <a:pt x="51783" y="15475"/>
                  </a:cubicBezTo>
                  <a:cubicBezTo>
                    <a:pt x="51825" y="15622"/>
                    <a:pt x="51888" y="15769"/>
                    <a:pt x="51951" y="15895"/>
                  </a:cubicBezTo>
                  <a:cubicBezTo>
                    <a:pt x="52099" y="16105"/>
                    <a:pt x="52183" y="16358"/>
                    <a:pt x="52204" y="16610"/>
                  </a:cubicBezTo>
                  <a:cubicBezTo>
                    <a:pt x="52267" y="17031"/>
                    <a:pt x="52393" y="17430"/>
                    <a:pt x="52582" y="17808"/>
                  </a:cubicBezTo>
                  <a:cubicBezTo>
                    <a:pt x="52708" y="18040"/>
                    <a:pt x="52813" y="18271"/>
                    <a:pt x="52919" y="18502"/>
                  </a:cubicBezTo>
                  <a:cubicBezTo>
                    <a:pt x="52961" y="18565"/>
                    <a:pt x="52982" y="18628"/>
                    <a:pt x="53003" y="18691"/>
                  </a:cubicBezTo>
                  <a:cubicBezTo>
                    <a:pt x="53108" y="19133"/>
                    <a:pt x="53297" y="19532"/>
                    <a:pt x="53549" y="19890"/>
                  </a:cubicBezTo>
                  <a:cubicBezTo>
                    <a:pt x="53612" y="19974"/>
                    <a:pt x="53675" y="20058"/>
                    <a:pt x="53696" y="20163"/>
                  </a:cubicBezTo>
                  <a:cubicBezTo>
                    <a:pt x="53760" y="20331"/>
                    <a:pt x="53865" y="20479"/>
                    <a:pt x="53991" y="20605"/>
                  </a:cubicBezTo>
                  <a:cubicBezTo>
                    <a:pt x="54306" y="20815"/>
                    <a:pt x="54474" y="21151"/>
                    <a:pt x="54727" y="21383"/>
                  </a:cubicBezTo>
                  <a:cubicBezTo>
                    <a:pt x="54769" y="21404"/>
                    <a:pt x="54748" y="21446"/>
                    <a:pt x="54769" y="21467"/>
                  </a:cubicBezTo>
                  <a:cubicBezTo>
                    <a:pt x="54811" y="21572"/>
                    <a:pt x="54895" y="21677"/>
                    <a:pt x="54979" y="21740"/>
                  </a:cubicBezTo>
                  <a:cubicBezTo>
                    <a:pt x="55105" y="21824"/>
                    <a:pt x="55147" y="21950"/>
                    <a:pt x="55252" y="22034"/>
                  </a:cubicBezTo>
                  <a:cubicBezTo>
                    <a:pt x="55505" y="22203"/>
                    <a:pt x="55736" y="22392"/>
                    <a:pt x="55946" y="22602"/>
                  </a:cubicBezTo>
                  <a:cubicBezTo>
                    <a:pt x="55988" y="22644"/>
                    <a:pt x="56030" y="22686"/>
                    <a:pt x="56093" y="22728"/>
                  </a:cubicBezTo>
                  <a:cubicBezTo>
                    <a:pt x="56367" y="22896"/>
                    <a:pt x="56619" y="23107"/>
                    <a:pt x="56829" y="23359"/>
                  </a:cubicBezTo>
                  <a:cubicBezTo>
                    <a:pt x="56955" y="23527"/>
                    <a:pt x="57123" y="23674"/>
                    <a:pt x="57313" y="23779"/>
                  </a:cubicBezTo>
                  <a:cubicBezTo>
                    <a:pt x="57502" y="23927"/>
                    <a:pt x="57712" y="24032"/>
                    <a:pt x="57943" y="24116"/>
                  </a:cubicBezTo>
                  <a:cubicBezTo>
                    <a:pt x="58027" y="24263"/>
                    <a:pt x="58175" y="24368"/>
                    <a:pt x="58343" y="24410"/>
                  </a:cubicBezTo>
                  <a:cubicBezTo>
                    <a:pt x="58574" y="24452"/>
                    <a:pt x="58784" y="24557"/>
                    <a:pt x="58953" y="24704"/>
                  </a:cubicBezTo>
                  <a:cubicBezTo>
                    <a:pt x="59205" y="24915"/>
                    <a:pt x="59520" y="25062"/>
                    <a:pt x="59836" y="25125"/>
                  </a:cubicBezTo>
                  <a:cubicBezTo>
                    <a:pt x="60151" y="25230"/>
                    <a:pt x="60466" y="25293"/>
                    <a:pt x="60803" y="25314"/>
                  </a:cubicBezTo>
                  <a:cubicBezTo>
                    <a:pt x="61034" y="25356"/>
                    <a:pt x="61265" y="25440"/>
                    <a:pt x="61496" y="25482"/>
                  </a:cubicBezTo>
                  <a:cubicBezTo>
                    <a:pt x="61600" y="25497"/>
                    <a:pt x="61703" y="25584"/>
                    <a:pt x="61821" y="25584"/>
                  </a:cubicBezTo>
                  <a:cubicBezTo>
                    <a:pt x="61871" y="25584"/>
                    <a:pt x="61923" y="25568"/>
                    <a:pt x="61980" y="25524"/>
                  </a:cubicBezTo>
                  <a:cubicBezTo>
                    <a:pt x="61980" y="25518"/>
                    <a:pt x="61985" y="25516"/>
                    <a:pt x="61994" y="25516"/>
                  </a:cubicBezTo>
                  <a:cubicBezTo>
                    <a:pt x="62013" y="25516"/>
                    <a:pt x="62049" y="25531"/>
                    <a:pt x="62064" y="25545"/>
                  </a:cubicBezTo>
                  <a:cubicBezTo>
                    <a:pt x="62082" y="25569"/>
                    <a:pt x="62100" y="25578"/>
                    <a:pt x="62118" y="25578"/>
                  </a:cubicBezTo>
                  <a:cubicBezTo>
                    <a:pt x="62163" y="25578"/>
                    <a:pt x="62208" y="25524"/>
                    <a:pt x="62253" y="25524"/>
                  </a:cubicBezTo>
                  <a:cubicBezTo>
                    <a:pt x="62422" y="25608"/>
                    <a:pt x="62611" y="25651"/>
                    <a:pt x="62779" y="25651"/>
                  </a:cubicBezTo>
                  <a:cubicBezTo>
                    <a:pt x="62809" y="25653"/>
                    <a:pt x="62840" y="25654"/>
                    <a:pt x="62871" y="25654"/>
                  </a:cubicBezTo>
                  <a:cubicBezTo>
                    <a:pt x="62992" y="25654"/>
                    <a:pt x="63117" y="25638"/>
                    <a:pt x="63238" y="25638"/>
                  </a:cubicBezTo>
                  <a:cubicBezTo>
                    <a:pt x="63341" y="25638"/>
                    <a:pt x="63442" y="25650"/>
                    <a:pt x="63536" y="25693"/>
                  </a:cubicBezTo>
                  <a:cubicBezTo>
                    <a:pt x="63571" y="25684"/>
                    <a:pt x="63606" y="25680"/>
                    <a:pt x="63640" y="25680"/>
                  </a:cubicBezTo>
                  <a:cubicBezTo>
                    <a:pt x="63732" y="25680"/>
                    <a:pt x="63819" y="25705"/>
                    <a:pt x="63905" y="25705"/>
                  </a:cubicBezTo>
                  <a:cubicBezTo>
                    <a:pt x="63936" y="25705"/>
                    <a:pt x="63967" y="25701"/>
                    <a:pt x="63998" y="25693"/>
                  </a:cubicBezTo>
                  <a:cubicBezTo>
                    <a:pt x="64293" y="25608"/>
                    <a:pt x="64587" y="25587"/>
                    <a:pt x="64902" y="25587"/>
                  </a:cubicBezTo>
                  <a:cubicBezTo>
                    <a:pt x="65050" y="25587"/>
                    <a:pt x="65197" y="25566"/>
                    <a:pt x="65344" y="25524"/>
                  </a:cubicBezTo>
                  <a:cubicBezTo>
                    <a:pt x="65722" y="25398"/>
                    <a:pt x="66122" y="25293"/>
                    <a:pt x="66479" y="25125"/>
                  </a:cubicBezTo>
                  <a:cubicBezTo>
                    <a:pt x="66816" y="24999"/>
                    <a:pt x="67194" y="24999"/>
                    <a:pt x="67467" y="24725"/>
                  </a:cubicBezTo>
                  <a:lnTo>
                    <a:pt x="67530" y="24725"/>
                  </a:lnTo>
                  <a:cubicBezTo>
                    <a:pt x="67699" y="24704"/>
                    <a:pt x="67846" y="24662"/>
                    <a:pt x="67993" y="24578"/>
                  </a:cubicBezTo>
                  <a:cubicBezTo>
                    <a:pt x="68119" y="24515"/>
                    <a:pt x="68287" y="24452"/>
                    <a:pt x="68435" y="24431"/>
                  </a:cubicBezTo>
                  <a:cubicBezTo>
                    <a:pt x="68582" y="24410"/>
                    <a:pt x="68729" y="24347"/>
                    <a:pt x="68834" y="24242"/>
                  </a:cubicBezTo>
                  <a:cubicBezTo>
                    <a:pt x="69002" y="24095"/>
                    <a:pt x="69233" y="23990"/>
                    <a:pt x="69465" y="23990"/>
                  </a:cubicBezTo>
                  <a:cubicBezTo>
                    <a:pt x="69696" y="23969"/>
                    <a:pt x="69927" y="23884"/>
                    <a:pt x="70116" y="23737"/>
                  </a:cubicBezTo>
                  <a:cubicBezTo>
                    <a:pt x="70201" y="23674"/>
                    <a:pt x="70264" y="23632"/>
                    <a:pt x="70348" y="23611"/>
                  </a:cubicBezTo>
                  <a:cubicBezTo>
                    <a:pt x="70600" y="23527"/>
                    <a:pt x="70831" y="23443"/>
                    <a:pt x="71042" y="23317"/>
                  </a:cubicBezTo>
                  <a:cubicBezTo>
                    <a:pt x="71231" y="23233"/>
                    <a:pt x="71399" y="23170"/>
                    <a:pt x="71588" y="23086"/>
                  </a:cubicBezTo>
                  <a:cubicBezTo>
                    <a:pt x="71714" y="23044"/>
                    <a:pt x="71840" y="23086"/>
                    <a:pt x="71925" y="23001"/>
                  </a:cubicBezTo>
                  <a:cubicBezTo>
                    <a:pt x="72156" y="22812"/>
                    <a:pt x="72429" y="22686"/>
                    <a:pt x="72723" y="22602"/>
                  </a:cubicBezTo>
                  <a:cubicBezTo>
                    <a:pt x="73144" y="22497"/>
                    <a:pt x="73543" y="22329"/>
                    <a:pt x="73901" y="22076"/>
                  </a:cubicBezTo>
                  <a:cubicBezTo>
                    <a:pt x="73985" y="22013"/>
                    <a:pt x="74069" y="21992"/>
                    <a:pt x="74174" y="21992"/>
                  </a:cubicBezTo>
                  <a:cubicBezTo>
                    <a:pt x="74191" y="21998"/>
                    <a:pt x="74209" y="22001"/>
                    <a:pt x="74228" y="22001"/>
                  </a:cubicBezTo>
                  <a:cubicBezTo>
                    <a:pt x="74279" y="22001"/>
                    <a:pt x="74333" y="21981"/>
                    <a:pt x="74363" y="21950"/>
                  </a:cubicBezTo>
                  <a:cubicBezTo>
                    <a:pt x="74553" y="21845"/>
                    <a:pt x="74742" y="21803"/>
                    <a:pt x="74910" y="21698"/>
                  </a:cubicBezTo>
                  <a:cubicBezTo>
                    <a:pt x="74994" y="21656"/>
                    <a:pt x="75099" y="21656"/>
                    <a:pt x="75183" y="21593"/>
                  </a:cubicBezTo>
                  <a:cubicBezTo>
                    <a:pt x="75352" y="21467"/>
                    <a:pt x="75541" y="21404"/>
                    <a:pt x="75751" y="21383"/>
                  </a:cubicBezTo>
                  <a:cubicBezTo>
                    <a:pt x="75919" y="21362"/>
                    <a:pt x="76066" y="21298"/>
                    <a:pt x="76193" y="21193"/>
                  </a:cubicBezTo>
                  <a:cubicBezTo>
                    <a:pt x="76340" y="21067"/>
                    <a:pt x="76508" y="20962"/>
                    <a:pt x="76676" y="20878"/>
                  </a:cubicBezTo>
                  <a:lnTo>
                    <a:pt x="76928" y="20878"/>
                  </a:lnTo>
                  <a:cubicBezTo>
                    <a:pt x="76970" y="20857"/>
                    <a:pt x="76991" y="20836"/>
                    <a:pt x="77033" y="20836"/>
                  </a:cubicBezTo>
                  <a:cubicBezTo>
                    <a:pt x="77349" y="20710"/>
                    <a:pt x="77643" y="20563"/>
                    <a:pt x="77938" y="20394"/>
                  </a:cubicBezTo>
                  <a:cubicBezTo>
                    <a:pt x="78274" y="20184"/>
                    <a:pt x="78631" y="20037"/>
                    <a:pt x="79031" y="19953"/>
                  </a:cubicBezTo>
                  <a:cubicBezTo>
                    <a:pt x="79346" y="19911"/>
                    <a:pt x="79640" y="19806"/>
                    <a:pt x="79914" y="19638"/>
                  </a:cubicBezTo>
                  <a:cubicBezTo>
                    <a:pt x="80187" y="19469"/>
                    <a:pt x="80460" y="19364"/>
                    <a:pt x="80755" y="19280"/>
                  </a:cubicBezTo>
                  <a:cubicBezTo>
                    <a:pt x="81070" y="19196"/>
                    <a:pt x="81386" y="19091"/>
                    <a:pt x="81680" y="18944"/>
                  </a:cubicBezTo>
                  <a:cubicBezTo>
                    <a:pt x="81722" y="18902"/>
                    <a:pt x="81785" y="18881"/>
                    <a:pt x="81848" y="18860"/>
                  </a:cubicBezTo>
                  <a:cubicBezTo>
                    <a:pt x="82184" y="18797"/>
                    <a:pt x="82563" y="18691"/>
                    <a:pt x="82878" y="18607"/>
                  </a:cubicBezTo>
                  <a:cubicBezTo>
                    <a:pt x="83194" y="18523"/>
                    <a:pt x="83509" y="18418"/>
                    <a:pt x="83824" y="18376"/>
                  </a:cubicBezTo>
                  <a:cubicBezTo>
                    <a:pt x="84119" y="18292"/>
                    <a:pt x="84434" y="18250"/>
                    <a:pt x="84749" y="18229"/>
                  </a:cubicBezTo>
                  <a:cubicBezTo>
                    <a:pt x="84855" y="18229"/>
                    <a:pt x="84918" y="18166"/>
                    <a:pt x="85023" y="18166"/>
                  </a:cubicBezTo>
                  <a:cubicBezTo>
                    <a:pt x="85086" y="18213"/>
                    <a:pt x="85161" y="18237"/>
                    <a:pt x="85239" y="18237"/>
                  </a:cubicBezTo>
                  <a:cubicBezTo>
                    <a:pt x="85265" y="18237"/>
                    <a:pt x="85291" y="18234"/>
                    <a:pt x="85317" y="18229"/>
                  </a:cubicBezTo>
                  <a:cubicBezTo>
                    <a:pt x="85407" y="18235"/>
                    <a:pt x="85497" y="18237"/>
                    <a:pt x="85587" y="18237"/>
                  </a:cubicBezTo>
                  <a:cubicBezTo>
                    <a:pt x="85834" y="18237"/>
                    <a:pt x="86080" y="18218"/>
                    <a:pt x="86326" y="18187"/>
                  </a:cubicBezTo>
                  <a:cubicBezTo>
                    <a:pt x="86407" y="18171"/>
                    <a:pt x="86487" y="18164"/>
                    <a:pt x="86566" y="18164"/>
                  </a:cubicBezTo>
                  <a:cubicBezTo>
                    <a:pt x="86694" y="18164"/>
                    <a:pt x="86819" y="18182"/>
                    <a:pt x="86936" y="18208"/>
                  </a:cubicBezTo>
                  <a:cubicBezTo>
                    <a:pt x="87083" y="18229"/>
                    <a:pt x="87251" y="18250"/>
                    <a:pt x="87398" y="18292"/>
                  </a:cubicBezTo>
                  <a:cubicBezTo>
                    <a:pt x="87714" y="18397"/>
                    <a:pt x="88029" y="18460"/>
                    <a:pt x="88366" y="18502"/>
                  </a:cubicBezTo>
                  <a:cubicBezTo>
                    <a:pt x="88492" y="18565"/>
                    <a:pt x="88639" y="18628"/>
                    <a:pt x="88807" y="18691"/>
                  </a:cubicBezTo>
                  <a:cubicBezTo>
                    <a:pt x="89333" y="18923"/>
                    <a:pt x="89795" y="19301"/>
                    <a:pt x="90300" y="19553"/>
                  </a:cubicBezTo>
                  <a:cubicBezTo>
                    <a:pt x="90510" y="19680"/>
                    <a:pt x="90720" y="19848"/>
                    <a:pt x="90889" y="20037"/>
                  </a:cubicBezTo>
                  <a:cubicBezTo>
                    <a:pt x="91204" y="20331"/>
                    <a:pt x="91456" y="20689"/>
                    <a:pt x="91751" y="21004"/>
                  </a:cubicBezTo>
                  <a:cubicBezTo>
                    <a:pt x="92024" y="21320"/>
                    <a:pt x="92234" y="21677"/>
                    <a:pt x="92402" y="22034"/>
                  </a:cubicBezTo>
                  <a:cubicBezTo>
                    <a:pt x="92409" y="22033"/>
                    <a:pt x="92415" y="22033"/>
                    <a:pt x="92421" y="22033"/>
                  </a:cubicBezTo>
                  <a:cubicBezTo>
                    <a:pt x="92525" y="22033"/>
                    <a:pt x="92556" y="22183"/>
                    <a:pt x="92710" y="22183"/>
                  </a:cubicBezTo>
                  <a:cubicBezTo>
                    <a:pt x="92719" y="22183"/>
                    <a:pt x="92729" y="22183"/>
                    <a:pt x="92739" y="22182"/>
                  </a:cubicBezTo>
                  <a:cubicBezTo>
                    <a:pt x="92613" y="21803"/>
                    <a:pt x="92339" y="21509"/>
                    <a:pt x="92339" y="21151"/>
                  </a:cubicBezTo>
                  <a:cubicBezTo>
                    <a:pt x="92192" y="21025"/>
                    <a:pt x="92066" y="20878"/>
                    <a:pt x="91961" y="20710"/>
                  </a:cubicBezTo>
                  <a:cubicBezTo>
                    <a:pt x="91814" y="20373"/>
                    <a:pt x="91477" y="20142"/>
                    <a:pt x="91267" y="19848"/>
                  </a:cubicBezTo>
                  <a:cubicBezTo>
                    <a:pt x="91120" y="19701"/>
                    <a:pt x="90994" y="19574"/>
                    <a:pt x="90825" y="19448"/>
                  </a:cubicBezTo>
                  <a:cubicBezTo>
                    <a:pt x="90615" y="19238"/>
                    <a:pt x="90363" y="19070"/>
                    <a:pt x="90090" y="18902"/>
                  </a:cubicBezTo>
                  <a:cubicBezTo>
                    <a:pt x="89585" y="18565"/>
                    <a:pt x="89038" y="18271"/>
                    <a:pt x="88492" y="18040"/>
                  </a:cubicBezTo>
                  <a:cubicBezTo>
                    <a:pt x="88155" y="18040"/>
                    <a:pt x="87840" y="17935"/>
                    <a:pt x="87567" y="17766"/>
                  </a:cubicBezTo>
                  <a:cubicBezTo>
                    <a:pt x="87504" y="17772"/>
                    <a:pt x="87441" y="17774"/>
                    <a:pt x="87378" y="17774"/>
                  </a:cubicBezTo>
                  <a:cubicBezTo>
                    <a:pt x="87190" y="17774"/>
                    <a:pt x="87004" y="17751"/>
                    <a:pt x="86831" y="17703"/>
                  </a:cubicBezTo>
                  <a:cubicBezTo>
                    <a:pt x="86726" y="17682"/>
                    <a:pt x="86626" y="17672"/>
                    <a:pt x="86529" y="17672"/>
                  </a:cubicBezTo>
                  <a:cubicBezTo>
                    <a:pt x="86431" y="17672"/>
                    <a:pt x="86337" y="17682"/>
                    <a:pt x="86242" y="17703"/>
                  </a:cubicBezTo>
                  <a:cubicBezTo>
                    <a:pt x="86190" y="17714"/>
                    <a:pt x="86137" y="17719"/>
                    <a:pt x="86084" y="17719"/>
                  </a:cubicBezTo>
                  <a:cubicBezTo>
                    <a:pt x="86032" y="17719"/>
                    <a:pt x="85979" y="17714"/>
                    <a:pt x="85927" y="17703"/>
                  </a:cubicBezTo>
                  <a:cubicBezTo>
                    <a:pt x="85899" y="17689"/>
                    <a:pt x="85871" y="17685"/>
                    <a:pt x="85843" y="17685"/>
                  </a:cubicBezTo>
                  <a:cubicBezTo>
                    <a:pt x="85789" y="17685"/>
                    <a:pt x="85738" y="17703"/>
                    <a:pt x="85696" y="17703"/>
                  </a:cubicBezTo>
                  <a:cubicBezTo>
                    <a:pt x="85585" y="17703"/>
                    <a:pt x="85487" y="17739"/>
                    <a:pt x="85391" y="17739"/>
                  </a:cubicBezTo>
                  <a:cubicBezTo>
                    <a:pt x="85359" y="17739"/>
                    <a:pt x="85328" y="17735"/>
                    <a:pt x="85296" y="17724"/>
                  </a:cubicBezTo>
                  <a:cubicBezTo>
                    <a:pt x="85136" y="17674"/>
                    <a:pt x="84975" y="17648"/>
                    <a:pt x="84817" y="17648"/>
                  </a:cubicBezTo>
                  <a:cubicBezTo>
                    <a:pt x="84643" y="17648"/>
                    <a:pt x="84473" y="17679"/>
                    <a:pt x="84308" y="17745"/>
                  </a:cubicBezTo>
                  <a:cubicBezTo>
                    <a:pt x="84014" y="17829"/>
                    <a:pt x="83698" y="17872"/>
                    <a:pt x="83404" y="17893"/>
                  </a:cubicBezTo>
                  <a:cubicBezTo>
                    <a:pt x="83131" y="17914"/>
                    <a:pt x="82878" y="17977"/>
                    <a:pt x="82647" y="18061"/>
                  </a:cubicBezTo>
                  <a:cubicBezTo>
                    <a:pt x="82311" y="18187"/>
                    <a:pt x="81974" y="18271"/>
                    <a:pt x="81617" y="18292"/>
                  </a:cubicBezTo>
                  <a:cubicBezTo>
                    <a:pt x="81386" y="18418"/>
                    <a:pt x="81175" y="18523"/>
                    <a:pt x="80965" y="18628"/>
                  </a:cubicBezTo>
                  <a:lnTo>
                    <a:pt x="80881" y="18628"/>
                  </a:lnTo>
                  <a:cubicBezTo>
                    <a:pt x="80755" y="18691"/>
                    <a:pt x="80587" y="18670"/>
                    <a:pt x="80439" y="18734"/>
                  </a:cubicBezTo>
                  <a:cubicBezTo>
                    <a:pt x="80208" y="18860"/>
                    <a:pt x="79956" y="18965"/>
                    <a:pt x="79704" y="19007"/>
                  </a:cubicBezTo>
                  <a:cubicBezTo>
                    <a:pt x="79662" y="19007"/>
                    <a:pt x="79619" y="19070"/>
                    <a:pt x="79577" y="19112"/>
                  </a:cubicBezTo>
                  <a:cubicBezTo>
                    <a:pt x="79409" y="19238"/>
                    <a:pt x="79220" y="19322"/>
                    <a:pt x="79010" y="19364"/>
                  </a:cubicBezTo>
                  <a:cubicBezTo>
                    <a:pt x="78652" y="19427"/>
                    <a:pt x="78295" y="19553"/>
                    <a:pt x="77959" y="19722"/>
                  </a:cubicBezTo>
                  <a:cubicBezTo>
                    <a:pt x="77622" y="19869"/>
                    <a:pt x="77286" y="20079"/>
                    <a:pt x="76907" y="20205"/>
                  </a:cubicBezTo>
                  <a:cubicBezTo>
                    <a:pt x="76718" y="20289"/>
                    <a:pt x="76508" y="20373"/>
                    <a:pt x="76298" y="20415"/>
                  </a:cubicBezTo>
                  <a:cubicBezTo>
                    <a:pt x="76087" y="20458"/>
                    <a:pt x="75898" y="20521"/>
                    <a:pt x="75709" y="20626"/>
                  </a:cubicBezTo>
                  <a:cubicBezTo>
                    <a:pt x="75646" y="20647"/>
                    <a:pt x="75625" y="20731"/>
                    <a:pt x="75541" y="20731"/>
                  </a:cubicBezTo>
                  <a:cubicBezTo>
                    <a:pt x="75267" y="20773"/>
                    <a:pt x="75015" y="20878"/>
                    <a:pt x="74784" y="21025"/>
                  </a:cubicBezTo>
                  <a:cubicBezTo>
                    <a:pt x="74511" y="21193"/>
                    <a:pt x="74153" y="21256"/>
                    <a:pt x="73880" y="21467"/>
                  </a:cubicBezTo>
                  <a:cubicBezTo>
                    <a:pt x="73866" y="21462"/>
                    <a:pt x="73853" y="21460"/>
                    <a:pt x="73841" y="21460"/>
                  </a:cubicBezTo>
                  <a:cubicBezTo>
                    <a:pt x="73748" y="21460"/>
                    <a:pt x="73721" y="21593"/>
                    <a:pt x="73628" y="21593"/>
                  </a:cubicBezTo>
                  <a:cubicBezTo>
                    <a:pt x="73386" y="21593"/>
                    <a:pt x="73222" y="21804"/>
                    <a:pt x="73006" y="21804"/>
                  </a:cubicBezTo>
                  <a:cubicBezTo>
                    <a:pt x="72996" y="21804"/>
                    <a:pt x="72986" y="21804"/>
                    <a:pt x="72976" y="21803"/>
                  </a:cubicBezTo>
                  <a:cubicBezTo>
                    <a:pt x="72808" y="21971"/>
                    <a:pt x="72555" y="21950"/>
                    <a:pt x="72387" y="22097"/>
                  </a:cubicBezTo>
                  <a:cubicBezTo>
                    <a:pt x="72282" y="22160"/>
                    <a:pt x="72114" y="22160"/>
                    <a:pt x="71988" y="22203"/>
                  </a:cubicBezTo>
                  <a:cubicBezTo>
                    <a:pt x="71861" y="22266"/>
                    <a:pt x="71756" y="22371"/>
                    <a:pt x="71609" y="22434"/>
                  </a:cubicBezTo>
                  <a:cubicBezTo>
                    <a:pt x="71567" y="22434"/>
                    <a:pt x="71525" y="22455"/>
                    <a:pt x="71483" y="22476"/>
                  </a:cubicBezTo>
                  <a:cubicBezTo>
                    <a:pt x="71210" y="22518"/>
                    <a:pt x="70957" y="22623"/>
                    <a:pt x="70726" y="22770"/>
                  </a:cubicBezTo>
                  <a:cubicBezTo>
                    <a:pt x="70684" y="22791"/>
                    <a:pt x="70621" y="22812"/>
                    <a:pt x="70579" y="22833"/>
                  </a:cubicBezTo>
                  <a:cubicBezTo>
                    <a:pt x="70243" y="22938"/>
                    <a:pt x="69906" y="23086"/>
                    <a:pt x="69570" y="23275"/>
                  </a:cubicBezTo>
                  <a:cubicBezTo>
                    <a:pt x="69423" y="23338"/>
                    <a:pt x="69254" y="23401"/>
                    <a:pt x="69107" y="23422"/>
                  </a:cubicBezTo>
                  <a:cubicBezTo>
                    <a:pt x="68960" y="23464"/>
                    <a:pt x="68813" y="23506"/>
                    <a:pt x="68687" y="23590"/>
                  </a:cubicBezTo>
                  <a:cubicBezTo>
                    <a:pt x="68561" y="23653"/>
                    <a:pt x="68413" y="23716"/>
                    <a:pt x="68266" y="23737"/>
                  </a:cubicBezTo>
                  <a:cubicBezTo>
                    <a:pt x="68035" y="23821"/>
                    <a:pt x="67783" y="23906"/>
                    <a:pt x="67551" y="24011"/>
                  </a:cubicBezTo>
                  <a:cubicBezTo>
                    <a:pt x="67089" y="24179"/>
                    <a:pt x="66626" y="24326"/>
                    <a:pt x="66185" y="24536"/>
                  </a:cubicBezTo>
                  <a:cubicBezTo>
                    <a:pt x="65933" y="24662"/>
                    <a:pt x="65659" y="24746"/>
                    <a:pt x="65365" y="24768"/>
                  </a:cubicBezTo>
                  <a:cubicBezTo>
                    <a:pt x="65338" y="24765"/>
                    <a:pt x="65312" y="24764"/>
                    <a:pt x="65285" y="24764"/>
                  </a:cubicBezTo>
                  <a:cubicBezTo>
                    <a:pt x="65102" y="24764"/>
                    <a:pt x="64926" y="24826"/>
                    <a:pt x="64797" y="24936"/>
                  </a:cubicBezTo>
                  <a:cubicBezTo>
                    <a:pt x="64419" y="24936"/>
                    <a:pt x="64040" y="24957"/>
                    <a:pt x="63662" y="24999"/>
                  </a:cubicBezTo>
                  <a:cubicBezTo>
                    <a:pt x="63583" y="25010"/>
                    <a:pt x="63504" y="25015"/>
                    <a:pt x="63425" y="25015"/>
                  </a:cubicBezTo>
                  <a:cubicBezTo>
                    <a:pt x="63092" y="25015"/>
                    <a:pt x="62757" y="24934"/>
                    <a:pt x="62410" y="24934"/>
                  </a:cubicBezTo>
                  <a:cubicBezTo>
                    <a:pt x="62379" y="24934"/>
                    <a:pt x="62348" y="24934"/>
                    <a:pt x="62316" y="24936"/>
                  </a:cubicBezTo>
                  <a:cubicBezTo>
                    <a:pt x="62169" y="24936"/>
                    <a:pt x="62022" y="24915"/>
                    <a:pt x="61896" y="24852"/>
                  </a:cubicBezTo>
                  <a:cubicBezTo>
                    <a:pt x="61496" y="24725"/>
                    <a:pt x="61097" y="24620"/>
                    <a:pt x="60698" y="24557"/>
                  </a:cubicBezTo>
                  <a:cubicBezTo>
                    <a:pt x="60592" y="24536"/>
                    <a:pt x="60529" y="24473"/>
                    <a:pt x="60424" y="24473"/>
                  </a:cubicBezTo>
                  <a:cubicBezTo>
                    <a:pt x="60256" y="24473"/>
                    <a:pt x="60067" y="24431"/>
                    <a:pt x="59920" y="24347"/>
                  </a:cubicBezTo>
                  <a:cubicBezTo>
                    <a:pt x="59836" y="24305"/>
                    <a:pt x="59751" y="24284"/>
                    <a:pt x="59688" y="24284"/>
                  </a:cubicBezTo>
                  <a:cubicBezTo>
                    <a:pt x="59625" y="24221"/>
                    <a:pt x="59541" y="24158"/>
                    <a:pt x="59478" y="24116"/>
                  </a:cubicBezTo>
                  <a:cubicBezTo>
                    <a:pt x="59037" y="23927"/>
                    <a:pt x="58637" y="23653"/>
                    <a:pt x="58217" y="23422"/>
                  </a:cubicBezTo>
                  <a:cubicBezTo>
                    <a:pt x="58006" y="23338"/>
                    <a:pt x="57817" y="23191"/>
                    <a:pt x="57670" y="23044"/>
                  </a:cubicBezTo>
                  <a:cubicBezTo>
                    <a:pt x="57481" y="22854"/>
                    <a:pt x="57271" y="22665"/>
                    <a:pt x="57039" y="22497"/>
                  </a:cubicBezTo>
                  <a:cubicBezTo>
                    <a:pt x="56892" y="22371"/>
                    <a:pt x="56808" y="22182"/>
                    <a:pt x="56619" y="22097"/>
                  </a:cubicBezTo>
                  <a:cubicBezTo>
                    <a:pt x="56346" y="21971"/>
                    <a:pt x="56135" y="21803"/>
                    <a:pt x="55946" y="21572"/>
                  </a:cubicBezTo>
                  <a:cubicBezTo>
                    <a:pt x="55820" y="21446"/>
                    <a:pt x="55694" y="21341"/>
                    <a:pt x="55547" y="21235"/>
                  </a:cubicBezTo>
                  <a:cubicBezTo>
                    <a:pt x="55420" y="21151"/>
                    <a:pt x="55315" y="21025"/>
                    <a:pt x="55231" y="20878"/>
                  </a:cubicBezTo>
                  <a:cubicBezTo>
                    <a:pt x="55084" y="20647"/>
                    <a:pt x="54916" y="20436"/>
                    <a:pt x="54727" y="20247"/>
                  </a:cubicBezTo>
                  <a:cubicBezTo>
                    <a:pt x="54537" y="20037"/>
                    <a:pt x="54369" y="19806"/>
                    <a:pt x="54285" y="19553"/>
                  </a:cubicBezTo>
                  <a:cubicBezTo>
                    <a:pt x="54243" y="19406"/>
                    <a:pt x="54180" y="19280"/>
                    <a:pt x="54075" y="19175"/>
                  </a:cubicBezTo>
                  <a:cubicBezTo>
                    <a:pt x="53949" y="19028"/>
                    <a:pt x="53844" y="18860"/>
                    <a:pt x="53781" y="18670"/>
                  </a:cubicBezTo>
                  <a:cubicBezTo>
                    <a:pt x="53591" y="18313"/>
                    <a:pt x="53423" y="17956"/>
                    <a:pt x="53297" y="17556"/>
                  </a:cubicBezTo>
                  <a:cubicBezTo>
                    <a:pt x="53234" y="17409"/>
                    <a:pt x="53213" y="17241"/>
                    <a:pt x="53171" y="17073"/>
                  </a:cubicBezTo>
                  <a:cubicBezTo>
                    <a:pt x="53108" y="16841"/>
                    <a:pt x="53024" y="16589"/>
                    <a:pt x="52898" y="16379"/>
                  </a:cubicBezTo>
                  <a:cubicBezTo>
                    <a:pt x="52876" y="16337"/>
                    <a:pt x="52876" y="16274"/>
                    <a:pt x="52876" y="16232"/>
                  </a:cubicBezTo>
                  <a:cubicBezTo>
                    <a:pt x="52855" y="15979"/>
                    <a:pt x="52771" y="15748"/>
                    <a:pt x="52645" y="15538"/>
                  </a:cubicBezTo>
                  <a:cubicBezTo>
                    <a:pt x="52519" y="15307"/>
                    <a:pt x="52519" y="15054"/>
                    <a:pt x="52393" y="14844"/>
                  </a:cubicBezTo>
                  <a:cubicBezTo>
                    <a:pt x="52414" y="14697"/>
                    <a:pt x="52309" y="14550"/>
                    <a:pt x="52330" y="14402"/>
                  </a:cubicBezTo>
                  <a:cubicBezTo>
                    <a:pt x="52330" y="14192"/>
                    <a:pt x="52288" y="14003"/>
                    <a:pt x="52204" y="13814"/>
                  </a:cubicBezTo>
                  <a:cubicBezTo>
                    <a:pt x="52141" y="13625"/>
                    <a:pt x="52078" y="13435"/>
                    <a:pt x="52014" y="13246"/>
                  </a:cubicBezTo>
                  <a:cubicBezTo>
                    <a:pt x="51993" y="13099"/>
                    <a:pt x="51951" y="12952"/>
                    <a:pt x="51909" y="12784"/>
                  </a:cubicBezTo>
                  <a:cubicBezTo>
                    <a:pt x="51825" y="12405"/>
                    <a:pt x="51741" y="12006"/>
                    <a:pt x="51699" y="11606"/>
                  </a:cubicBezTo>
                  <a:cubicBezTo>
                    <a:pt x="51636" y="11501"/>
                    <a:pt x="51594" y="11396"/>
                    <a:pt x="51573" y="11291"/>
                  </a:cubicBezTo>
                  <a:cubicBezTo>
                    <a:pt x="51510" y="11039"/>
                    <a:pt x="51489" y="10807"/>
                    <a:pt x="51405" y="10555"/>
                  </a:cubicBezTo>
                  <a:cubicBezTo>
                    <a:pt x="51342" y="10408"/>
                    <a:pt x="51300" y="10240"/>
                    <a:pt x="51279" y="10071"/>
                  </a:cubicBezTo>
                  <a:cubicBezTo>
                    <a:pt x="51258" y="9798"/>
                    <a:pt x="51174" y="9546"/>
                    <a:pt x="51068" y="9294"/>
                  </a:cubicBezTo>
                  <a:cubicBezTo>
                    <a:pt x="50942" y="9062"/>
                    <a:pt x="50879" y="8831"/>
                    <a:pt x="50837" y="8579"/>
                  </a:cubicBezTo>
                  <a:cubicBezTo>
                    <a:pt x="50837" y="8411"/>
                    <a:pt x="50795" y="8242"/>
                    <a:pt x="50732" y="8095"/>
                  </a:cubicBezTo>
                  <a:cubicBezTo>
                    <a:pt x="50690" y="7948"/>
                    <a:pt x="50585" y="7843"/>
                    <a:pt x="50669" y="7675"/>
                  </a:cubicBezTo>
                  <a:lnTo>
                    <a:pt x="50669" y="7675"/>
                  </a:lnTo>
                  <a:cubicBezTo>
                    <a:pt x="50774" y="7759"/>
                    <a:pt x="50774" y="7864"/>
                    <a:pt x="50837" y="7969"/>
                  </a:cubicBezTo>
                  <a:cubicBezTo>
                    <a:pt x="50879" y="8095"/>
                    <a:pt x="50921" y="8221"/>
                    <a:pt x="50921" y="8368"/>
                  </a:cubicBezTo>
                  <a:cubicBezTo>
                    <a:pt x="50984" y="8621"/>
                    <a:pt x="51110" y="8852"/>
                    <a:pt x="51195" y="9125"/>
                  </a:cubicBezTo>
                  <a:cubicBezTo>
                    <a:pt x="51216" y="9252"/>
                    <a:pt x="51258" y="9357"/>
                    <a:pt x="51342" y="9462"/>
                  </a:cubicBezTo>
                  <a:cubicBezTo>
                    <a:pt x="51300" y="9651"/>
                    <a:pt x="51342" y="9840"/>
                    <a:pt x="51468" y="9987"/>
                  </a:cubicBezTo>
                  <a:cubicBezTo>
                    <a:pt x="51426" y="10198"/>
                    <a:pt x="51447" y="10429"/>
                    <a:pt x="51552" y="10618"/>
                  </a:cubicBezTo>
                  <a:cubicBezTo>
                    <a:pt x="51615" y="10828"/>
                    <a:pt x="51636" y="11039"/>
                    <a:pt x="51636" y="11270"/>
                  </a:cubicBezTo>
                  <a:cubicBezTo>
                    <a:pt x="51678" y="11354"/>
                    <a:pt x="51720" y="11438"/>
                    <a:pt x="51762" y="11522"/>
                  </a:cubicBezTo>
                  <a:cubicBezTo>
                    <a:pt x="51762" y="11585"/>
                    <a:pt x="51720" y="11669"/>
                    <a:pt x="51762" y="11711"/>
                  </a:cubicBezTo>
                  <a:cubicBezTo>
                    <a:pt x="51909" y="11901"/>
                    <a:pt x="51867" y="12153"/>
                    <a:pt x="51972" y="12363"/>
                  </a:cubicBezTo>
                  <a:cubicBezTo>
                    <a:pt x="52057" y="12531"/>
                    <a:pt x="52120" y="12721"/>
                    <a:pt x="52120" y="12931"/>
                  </a:cubicBezTo>
                  <a:cubicBezTo>
                    <a:pt x="52141" y="13183"/>
                    <a:pt x="52204" y="13414"/>
                    <a:pt x="52309" y="13646"/>
                  </a:cubicBezTo>
                  <a:cubicBezTo>
                    <a:pt x="52288" y="13814"/>
                    <a:pt x="52330" y="14003"/>
                    <a:pt x="52393" y="14171"/>
                  </a:cubicBezTo>
                  <a:cubicBezTo>
                    <a:pt x="52477" y="14339"/>
                    <a:pt x="52414" y="14550"/>
                    <a:pt x="52561" y="14655"/>
                  </a:cubicBezTo>
                  <a:cubicBezTo>
                    <a:pt x="52561" y="14949"/>
                    <a:pt x="52624" y="15222"/>
                    <a:pt x="52771" y="15475"/>
                  </a:cubicBezTo>
                  <a:cubicBezTo>
                    <a:pt x="52898" y="15685"/>
                    <a:pt x="52982" y="15895"/>
                    <a:pt x="53045" y="16126"/>
                  </a:cubicBezTo>
                  <a:cubicBezTo>
                    <a:pt x="53066" y="16253"/>
                    <a:pt x="53108" y="16400"/>
                    <a:pt x="53150" y="16547"/>
                  </a:cubicBezTo>
                  <a:cubicBezTo>
                    <a:pt x="53234" y="16715"/>
                    <a:pt x="53255" y="16904"/>
                    <a:pt x="53234" y="17094"/>
                  </a:cubicBezTo>
                  <a:cubicBezTo>
                    <a:pt x="53360" y="17367"/>
                    <a:pt x="53507" y="17619"/>
                    <a:pt x="53675" y="17872"/>
                  </a:cubicBezTo>
                  <a:cubicBezTo>
                    <a:pt x="53675" y="17998"/>
                    <a:pt x="53781" y="18103"/>
                    <a:pt x="53802" y="18229"/>
                  </a:cubicBezTo>
                  <a:cubicBezTo>
                    <a:pt x="53886" y="18586"/>
                    <a:pt x="54033" y="18923"/>
                    <a:pt x="54243" y="19238"/>
                  </a:cubicBezTo>
                  <a:cubicBezTo>
                    <a:pt x="54285" y="19280"/>
                    <a:pt x="54327" y="19343"/>
                    <a:pt x="54348" y="19406"/>
                  </a:cubicBezTo>
                  <a:cubicBezTo>
                    <a:pt x="54411" y="19638"/>
                    <a:pt x="54558" y="19848"/>
                    <a:pt x="54727" y="20016"/>
                  </a:cubicBezTo>
                  <a:cubicBezTo>
                    <a:pt x="55021" y="20331"/>
                    <a:pt x="55294" y="20647"/>
                    <a:pt x="55568" y="20983"/>
                  </a:cubicBezTo>
                  <a:cubicBezTo>
                    <a:pt x="55673" y="21130"/>
                    <a:pt x="55757" y="21298"/>
                    <a:pt x="55946" y="21362"/>
                  </a:cubicBezTo>
                  <a:cubicBezTo>
                    <a:pt x="56009" y="21509"/>
                    <a:pt x="56114" y="21635"/>
                    <a:pt x="56282" y="21698"/>
                  </a:cubicBezTo>
                  <a:cubicBezTo>
                    <a:pt x="56388" y="21761"/>
                    <a:pt x="56493" y="21845"/>
                    <a:pt x="56598" y="21950"/>
                  </a:cubicBezTo>
                  <a:cubicBezTo>
                    <a:pt x="56661" y="22013"/>
                    <a:pt x="56724" y="22055"/>
                    <a:pt x="56787" y="22118"/>
                  </a:cubicBezTo>
                  <a:cubicBezTo>
                    <a:pt x="57060" y="22266"/>
                    <a:pt x="57313" y="22497"/>
                    <a:pt x="57481" y="22770"/>
                  </a:cubicBezTo>
                  <a:cubicBezTo>
                    <a:pt x="57523" y="22833"/>
                    <a:pt x="57586" y="22875"/>
                    <a:pt x="57649" y="22917"/>
                  </a:cubicBezTo>
                  <a:cubicBezTo>
                    <a:pt x="57880" y="23044"/>
                    <a:pt x="58112" y="23191"/>
                    <a:pt x="58322" y="23338"/>
                  </a:cubicBezTo>
                  <a:cubicBezTo>
                    <a:pt x="58448" y="23401"/>
                    <a:pt x="58553" y="23485"/>
                    <a:pt x="58658" y="23527"/>
                  </a:cubicBezTo>
                  <a:cubicBezTo>
                    <a:pt x="58974" y="23674"/>
                    <a:pt x="59289" y="23842"/>
                    <a:pt x="59583" y="24032"/>
                  </a:cubicBezTo>
                  <a:cubicBezTo>
                    <a:pt x="59794" y="24179"/>
                    <a:pt x="60046" y="24179"/>
                    <a:pt x="60235" y="24326"/>
                  </a:cubicBezTo>
                  <a:cubicBezTo>
                    <a:pt x="60247" y="24324"/>
                    <a:pt x="60258" y="24323"/>
                    <a:pt x="60270" y="24323"/>
                  </a:cubicBezTo>
                  <a:cubicBezTo>
                    <a:pt x="60363" y="24323"/>
                    <a:pt x="60457" y="24389"/>
                    <a:pt x="60550" y="24389"/>
                  </a:cubicBezTo>
                  <a:cubicBezTo>
                    <a:pt x="60845" y="24410"/>
                    <a:pt x="61118" y="24452"/>
                    <a:pt x="61412" y="24536"/>
                  </a:cubicBezTo>
                  <a:cubicBezTo>
                    <a:pt x="61749" y="24620"/>
                    <a:pt x="62085" y="24683"/>
                    <a:pt x="62443" y="24704"/>
                  </a:cubicBezTo>
                  <a:lnTo>
                    <a:pt x="62569" y="24704"/>
                  </a:lnTo>
                  <a:cubicBezTo>
                    <a:pt x="62842" y="24768"/>
                    <a:pt x="63136" y="24810"/>
                    <a:pt x="63431" y="24810"/>
                  </a:cubicBezTo>
                  <a:cubicBezTo>
                    <a:pt x="63508" y="24817"/>
                    <a:pt x="63587" y="24822"/>
                    <a:pt x="63668" y="24822"/>
                  </a:cubicBezTo>
                  <a:cubicBezTo>
                    <a:pt x="63807" y="24822"/>
                    <a:pt x="63949" y="24807"/>
                    <a:pt x="64082" y="24768"/>
                  </a:cubicBezTo>
                  <a:cubicBezTo>
                    <a:pt x="64335" y="24725"/>
                    <a:pt x="64587" y="24768"/>
                    <a:pt x="64839" y="24704"/>
                  </a:cubicBezTo>
                  <a:cubicBezTo>
                    <a:pt x="65218" y="24641"/>
                    <a:pt x="65575" y="24536"/>
                    <a:pt x="65933" y="24410"/>
                  </a:cubicBezTo>
                  <a:cubicBezTo>
                    <a:pt x="65996" y="24368"/>
                    <a:pt x="66080" y="24326"/>
                    <a:pt x="66164" y="24326"/>
                  </a:cubicBezTo>
                  <a:cubicBezTo>
                    <a:pt x="66269" y="24305"/>
                    <a:pt x="66374" y="24263"/>
                    <a:pt x="66458" y="24221"/>
                  </a:cubicBezTo>
                  <a:cubicBezTo>
                    <a:pt x="66984" y="24011"/>
                    <a:pt x="67509" y="23821"/>
                    <a:pt x="68035" y="23653"/>
                  </a:cubicBezTo>
                  <a:cubicBezTo>
                    <a:pt x="68245" y="23611"/>
                    <a:pt x="68435" y="23527"/>
                    <a:pt x="68624" y="23422"/>
                  </a:cubicBezTo>
                  <a:cubicBezTo>
                    <a:pt x="68750" y="23317"/>
                    <a:pt x="68897" y="23233"/>
                    <a:pt x="69065" y="23212"/>
                  </a:cubicBezTo>
                  <a:cubicBezTo>
                    <a:pt x="69339" y="23170"/>
                    <a:pt x="69591" y="23086"/>
                    <a:pt x="69822" y="22938"/>
                  </a:cubicBezTo>
                  <a:cubicBezTo>
                    <a:pt x="69906" y="22896"/>
                    <a:pt x="69990" y="22854"/>
                    <a:pt x="70095" y="22812"/>
                  </a:cubicBezTo>
                  <a:cubicBezTo>
                    <a:pt x="70243" y="22770"/>
                    <a:pt x="70390" y="22707"/>
                    <a:pt x="70516" y="22623"/>
                  </a:cubicBezTo>
                  <a:cubicBezTo>
                    <a:pt x="70663" y="22560"/>
                    <a:pt x="70810" y="22497"/>
                    <a:pt x="70957" y="22434"/>
                  </a:cubicBezTo>
                  <a:cubicBezTo>
                    <a:pt x="71273" y="22350"/>
                    <a:pt x="71567" y="22224"/>
                    <a:pt x="71840" y="22076"/>
                  </a:cubicBezTo>
                  <a:cubicBezTo>
                    <a:pt x="72009" y="21950"/>
                    <a:pt x="72219" y="21866"/>
                    <a:pt x="72450" y="21845"/>
                  </a:cubicBezTo>
                  <a:cubicBezTo>
                    <a:pt x="72618" y="21740"/>
                    <a:pt x="72787" y="21656"/>
                    <a:pt x="72997" y="21614"/>
                  </a:cubicBezTo>
                  <a:cubicBezTo>
                    <a:pt x="73186" y="21551"/>
                    <a:pt x="73354" y="21425"/>
                    <a:pt x="73543" y="21362"/>
                  </a:cubicBezTo>
                  <a:cubicBezTo>
                    <a:pt x="74006" y="21214"/>
                    <a:pt x="74447" y="21025"/>
                    <a:pt x="74868" y="20815"/>
                  </a:cubicBezTo>
                  <a:cubicBezTo>
                    <a:pt x="74994" y="20731"/>
                    <a:pt x="75120" y="20689"/>
                    <a:pt x="75246" y="20647"/>
                  </a:cubicBezTo>
                  <a:cubicBezTo>
                    <a:pt x="75562" y="20563"/>
                    <a:pt x="75856" y="20436"/>
                    <a:pt x="76108" y="20247"/>
                  </a:cubicBezTo>
                  <a:cubicBezTo>
                    <a:pt x="76214" y="20184"/>
                    <a:pt x="76340" y="20142"/>
                    <a:pt x="76466" y="20121"/>
                  </a:cubicBezTo>
                  <a:cubicBezTo>
                    <a:pt x="76844" y="20037"/>
                    <a:pt x="77181" y="19890"/>
                    <a:pt x="77517" y="19680"/>
                  </a:cubicBezTo>
                  <a:cubicBezTo>
                    <a:pt x="77853" y="19469"/>
                    <a:pt x="78211" y="19301"/>
                    <a:pt x="78589" y="19217"/>
                  </a:cubicBezTo>
                  <a:cubicBezTo>
                    <a:pt x="78968" y="19133"/>
                    <a:pt x="79346" y="19007"/>
                    <a:pt x="79683" y="18839"/>
                  </a:cubicBezTo>
                  <a:cubicBezTo>
                    <a:pt x="79851" y="18734"/>
                    <a:pt x="80040" y="18670"/>
                    <a:pt x="80208" y="18607"/>
                  </a:cubicBezTo>
                  <a:cubicBezTo>
                    <a:pt x="80313" y="18565"/>
                    <a:pt x="80439" y="18607"/>
                    <a:pt x="80545" y="18544"/>
                  </a:cubicBezTo>
                  <a:cubicBezTo>
                    <a:pt x="80797" y="18460"/>
                    <a:pt x="81049" y="18355"/>
                    <a:pt x="81301" y="18208"/>
                  </a:cubicBezTo>
                  <a:cubicBezTo>
                    <a:pt x="81313" y="18210"/>
                    <a:pt x="81324" y="18210"/>
                    <a:pt x="81334" y="18210"/>
                  </a:cubicBezTo>
                  <a:cubicBezTo>
                    <a:pt x="81465" y="18210"/>
                    <a:pt x="81563" y="18101"/>
                    <a:pt x="81680" y="18082"/>
                  </a:cubicBezTo>
                  <a:cubicBezTo>
                    <a:pt x="82037" y="17998"/>
                    <a:pt x="82374" y="17893"/>
                    <a:pt x="82731" y="17808"/>
                  </a:cubicBezTo>
                  <a:cubicBezTo>
                    <a:pt x="83173" y="17703"/>
                    <a:pt x="83593" y="17577"/>
                    <a:pt x="84014" y="17514"/>
                  </a:cubicBezTo>
                  <a:cubicBezTo>
                    <a:pt x="84050" y="17509"/>
                    <a:pt x="84087" y="17508"/>
                    <a:pt x="84124" y="17508"/>
                  </a:cubicBezTo>
                  <a:cubicBezTo>
                    <a:pt x="84161" y="17508"/>
                    <a:pt x="84198" y="17509"/>
                    <a:pt x="84234" y="17509"/>
                  </a:cubicBezTo>
                  <a:cubicBezTo>
                    <a:pt x="84308" y="17509"/>
                    <a:pt x="84381" y="17504"/>
                    <a:pt x="84455" y="17472"/>
                  </a:cubicBezTo>
                  <a:cubicBezTo>
                    <a:pt x="84595" y="17416"/>
                    <a:pt x="84745" y="17388"/>
                    <a:pt x="84897" y="17388"/>
                  </a:cubicBezTo>
                  <a:cubicBezTo>
                    <a:pt x="84974" y="17388"/>
                    <a:pt x="85051" y="17395"/>
                    <a:pt x="85128" y="17409"/>
                  </a:cubicBezTo>
                  <a:lnTo>
                    <a:pt x="86663" y="17409"/>
                  </a:lnTo>
                  <a:cubicBezTo>
                    <a:pt x="86915" y="17409"/>
                    <a:pt x="87167" y="17451"/>
                    <a:pt x="87398" y="17535"/>
                  </a:cubicBezTo>
                  <a:cubicBezTo>
                    <a:pt x="87672" y="17598"/>
                    <a:pt x="87966" y="17661"/>
                    <a:pt x="88239" y="17703"/>
                  </a:cubicBezTo>
                  <a:cubicBezTo>
                    <a:pt x="88534" y="17745"/>
                    <a:pt x="88807" y="17829"/>
                    <a:pt x="89059" y="17977"/>
                  </a:cubicBezTo>
                  <a:cubicBezTo>
                    <a:pt x="89375" y="18103"/>
                    <a:pt x="89648" y="18271"/>
                    <a:pt x="89942" y="18418"/>
                  </a:cubicBezTo>
                  <a:cubicBezTo>
                    <a:pt x="90006" y="18460"/>
                    <a:pt x="90069" y="18502"/>
                    <a:pt x="90132" y="18565"/>
                  </a:cubicBezTo>
                  <a:cubicBezTo>
                    <a:pt x="90216" y="18649"/>
                    <a:pt x="90321" y="18712"/>
                    <a:pt x="90426" y="18776"/>
                  </a:cubicBezTo>
                  <a:cubicBezTo>
                    <a:pt x="90783" y="18965"/>
                    <a:pt x="91120" y="19217"/>
                    <a:pt x="91414" y="19511"/>
                  </a:cubicBezTo>
                  <a:cubicBezTo>
                    <a:pt x="91582" y="19659"/>
                    <a:pt x="91751" y="19848"/>
                    <a:pt x="91898" y="20037"/>
                  </a:cubicBezTo>
                  <a:cubicBezTo>
                    <a:pt x="92276" y="20458"/>
                    <a:pt x="92613" y="20920"/>
                    <a:pt x="92844" y="21446"/>
                  </a:cubicBezTo>
                  <a:cubicBezTo>
                    <a:pt x="92907" y="21593"/>
                    <a:pt x="93012" y="21719"/>
                    <a:pt x="93138" y="21803"/>
                  </a:cubicBezTo>
                  <a:cubicBezTo>
                    <a:pt x="93201" y="21782"/>
                    <a:pt x="93243" y="21761"/>
                    <a:pt x="93264" y="21698"/>
                  </a:cubicBezTo>
                  <a:cubicBezTo>
                    <a:pt x="93138" y="21383"/>
                    <a:pt x="92886" y="21109"/>
                    <a:pt x="92823" y="20773"/>
                  </a:cubicBezTo>
                  <a:cubicBezTo>
                    <a:pt x="92823" y="20668"/>
                    <a:pt x="92697" y="20710"/>
                    <a:pt x="92676" y="20647"/>
                  </a:cubicBezTo>
                  <a:cubicBezTo>
                    <a:pt x="92676" y="20605"/>
                    <a:pt x="92655" y="20563"/>
                    <a:pt x="92655" y="20521"/>
                  </a:cubicBezTo>
                  <a:cubicBezTo>
                    <a:pt x="92634" y="20479"/>
                    <a:pt x="92570" y="20500"/>
                    <a:pt x="92528" y="20436"/>
                  </a:cubicBezTo>
                  <a:cubicBezTo>
                    <a:pt x="92360" y="20037"/>
                    <a:pt x="92003" y="19764"/>
                    <a:pt x="91751" y="19427"/>
                  </a:cubicBezTo>
                  <a:cubicBezTo>
                    <a:pt x="91603" y="19301"/>
                    <a:pt x="91477" y="19154"/>
                    <a:pt x="91372" y="18986"/>
                  </a:cubicBezTo>
                  <a:cubicBezTo>
                    <a:pt x="91330" y="18923"/>
                    <a:pt x="91267" y="18860"/>
                    <a:pt x="91183" y="18818"/>
                  </a:cubicBezTo>
                  <a:cubicBezTo>
                    <a:pt x="90973" y="18712"/>
                    <a:pt x="90762" y="18586"/>
                    <a:pt x="90552" y="18439"/>
                  </a:cubicBezTo>
                  <a:cubicBezTo>
                    <a:pt x="90363" y="18334"/>
                    <a:pt x="90237" y="18166"/>
                    <a:pt x="90048" y="18061"/>
                  </a:cubicBezTo>
                  <a:cubicBezTo>
                    <a:pt x="89711" y="17872"/>
                    <a:pt x="89354" y="17724"/>
                    <a:pt x="89017" y="17514"/>
                  </a:cubicBezTo>
                  <a:cubicBezTo>
                    <a:pt x="88891" y="17451"/>
                    <a:pt x="88765" y="17409"/>
                    <a:pt x="88639" y="17409"/>
                  </a:cubicBezTo>
                  <a:cubicBezTo>
                    <a:pt x="88387" y="17388"/>
                    <a:pt x="88134" y="17304"/>
                    <a:pt x="87903" y="17199"/>
                  </a:cubicBezTo>
                  <a:cubicBezTo>
                    <a:pt x="87798" y="17136"/>
                    <a:pt x="87672" y="17094"/>
                    <a:pt x="87525" y="17094"/>
                  </a:cubicBezTo>
                  <a:cubicBezTo>
                    <a:pt x="87486" y="17097"/>
                    <a:pt x="87448" y="17099"/>
                    <a:pt x="87409" y="17099"/>
                  </a:cubicBezTo>
                  <a:cubicBezTo>
                    <a:pt x="87217" y="17099"/>
                    <a:pt x="87027" y="17055"/>
                    <a:pt x="86852" y="16967"/>
                  </a:cubicBezTo>
                  <a:lnTo>
                    <a:pt x="86726" y="16967"/>
                  </a:lnTo>
                  <a:cubicBezTo>
                    <a:pt x="86494" y="16967"/>
                    <a:pt x="86242" y="16967"/>
                    <a:pt x="86011" y="17010"/>
                  </a:cubicBezTo>
                  <a:cubicBezTo>
                    <a:pt x="85906" y="17031"/>
                    <a:pt x="85801" y="17041"/>
                    <a:pt x="85698" y="17041"/>
                  </a:cubicBezTo>
                  <a:cubicBezTo>
                    <a:pt x="85596" y="17041"/>
                    <a:pt x="85496" y="17031"/>
                    <a:pt x="85401" y="17010"/>
                  </a:cubicBezTo>
                  <a:cubicBezTo>
                    <a:pt x="85217" y="16974"/>
                    <a:pt x="85033" y="16958"/>
                    <a:pt x="84848" y="16958"/>
                  </a:cubicBezTo>
                  <a:cubicBezTo>
                    <a:pt x="84591" y="16958"/>
                    <a:pt x="84334" y="16990"/>
                    <a:pt x="84077" y="17052"/>
                  </a:cubicBezTo>
                  <a:cubicBezTo>
                    <a:pt x="83824" y="17136"/>
                    <a:pt x="83551" y="17178"/>
                    <a:pt x="83299" y="17199"/>
                  </a:cubicBezTo>
                  <a:cubicBezTo>
                    <a:pt x="82941" y="17199"/>
                    <a:pt x="82605" y="17304"/>
                    <a:pt x="82311" y="17472"/>
                  </a:cubicBezTo>
                  <a:cubicBezTo>
                    <a:pt x="82267" y="17461"/>
                    <a:pt x="82224" y="17456"/>
                    <a:pt x="82181" y="17456"/>
                  </a:cubicBezTo>
                  <a:cubicBezTo>
                    <a:pt x="82058" y="17456"/>
                    <a:pt x="81942" y="17499"/>
                    <a:pt x="81848" y="17577"/>
                  </a:cubicBezTo>
                  <a:cubicBezTo>
                    <a:pt x="81795" y="17546"/>
                    <a:pt x="81738" y="17530"/>
                    <a:pt x="81682" y="17530"/>
                  </a:cubicBezTo>
                  <a:cubicBezTo>
                    <a:pt x="81627" y="17530"/>
                    <a:pt x="81575" y="17546"/>
                    <a:pt x="81533" y="17577"/>
                  </a:cubicBezTo>
                  <a:cubicBezTo>
                    <a:pt x="81259" y="17703"/>
                    <a:pt x="80965" y="17829"/>
                    <a:pt x="80671" y="17935"/>
                  </a:cubicBezTo>
                  <a:cubicBezTo>
                    <a:pt x="80376" y="18019"/>
                    <a:pt x="80082" y="18124"/>
                    <a:pt x="79788" y="18271"/>
                  </a:cubicBezTo>
                  <a:cubicBezTo>
                    <a:pt x="79746" y="18292"/>
                    <a:pt x="79725" y="18313"/>
                    <a:pt x="79683" y="18313"/>
                  </a:cubicBezTo>
                  <a:cubicBezTo>
                    <a:pt x="79430" y="18334"/>
                    <a:pt x="79199" y="18439"/>
                    <a:pt x="79010" y="18607"/>
                  </a:cubicBezTo>
                  <a:cubicBezTo>
                    <a:pt x="78989" y="18628"/>
                    <a:pt x="78926" y="18628"/>
                    <a:pt x="78884" y="18628"/>
                  </a:cubicBezTo>
                  <a:cubicBezTo>
                    <a:pt x="78484" y="18734"/>
                    <a:pt x="78085" y="18860"/>
                    <a:pt x="77706" y="19028"/>
                  </a:cubicBezTo>
                  <a:cubicBezTo>
                    <a:pt x="77496" y="19112"/>
                    <a:pt x="77286" y="19259"/>
                    <a:pt x="77076" y="19343"/>
                  </a:cubicBezTo>
                  <a:cubicBezTo>
                    <a:pt x="76676" y="19511"/>
                    <a:pt x="76256" y="19638"/>
                    <a:pt x="75856" y="19764"/>
                  </a:cubicBezTo>
                  <a:cubicBezTo>
                    <a:pt x="75751" y="19806"/>
                    <a:pt x="75646" y="19785"/>
                    <a:pt x="75562" y="19848"/>
                  </a:cubicBezTo>
                  <a:cubicBezTo>
                    <a:pt x="75352" y="19974"/>
                    <a:pt x="75120" y="20058"/>
                    <a:pt x="74889" y="20142"/>
                  </a:cubicBezTo>
                  <a:cubicBezTo>
                    <a:pt x="74574" y="20289"/>
                    <a:pt x="74279" y="20436"/>
                    <a:pt x="73964" y="20563"/>
                  </a:cubicBezTo>
                  <a:cubicBezTo>
                    <a:pt x="73754" y="20647"/>
                    <a:pt x="73543" y="20773"/>
                    <a:pt x="73333" y="20878"/>
                  </a:cubicBezTo>
                  <a:cubicBezTo>
                    <a:pt x="72997" y="21025"/>
                    <a:pt x="72639" y="21109"/>
                    <a:pt x="72303" y="21277"/>
                  </a:cubicBezTo>
                  <a:cubicBezTo>
                    <a:pt x="72072" y="21404"/>
                    <a:pt x="71798" y="21425"/>
                    <a:pt x="71567" y="21572"/>
                  </a:cubicBezTo>
                  <a:cubicBezTo>
                    <a:pt x="71435" y="21685"/>
                    <a:pt x="71269" y="21764"/>
                    <a:pt x="71100" y="21764"/>
                  </a:cubicBezTo>
                  <a:cubicBezTo>
                    <a:pt x="71081" y="21764"/>
                    <a:pt x="71061" y="21763"/>
                    <a:pt x="71042" y="21761"/>
                  </a:cubicBezTo>
                  <a:cubicBezTo>
                    <a:pt x="71021" y="21761"/>
                    <a:pt x="70999" y="21803"/>
                    <a:pt x="70957" y="21803"/>
                  </a:cubicBezTo>
                  <a:cubicBezTo>
                    <a:pt x="70621" y="21929"/>
                    <a:pt x="70306" y="22118"/>
                    <a:pt x="69969" y="22266"/>
                  </a:cubicBezTo>
                  <a:cubicBezTo>
                    <a:pt x="69633" y="22413"/>
                    <a:pt x="69275" y="22539"/>
                    <a:pt x="68939" y="22665"/>
                  </a:cubicBezTo>
                  <a:cubicBezTo>
                    <a:pt x="68582" y="22749"/>
                    <a:pt x="68266" y="22980"/>
                    <a:pt x="67909" y="23044"/>
                  </a:cubicBezTo>
                  <a:cubicBezTo>
                    <a:pt x="67678" y="23128"/>
                    <a:pt x="67446" y="23212"/>
                    <a:pt x="67215" y="23317"/>
                  </a:cubicBezTo>
                  <a:cubicBezTo>
                    <a:pt x="66900" y="23443"/>
                    <a:pt x="66563" y="23527"/>
                    <a:pt x="66248" y="23674"/>
                  </a:cubicBezTo>
                  <a:cubicBezTo>
                    <a:pt x="66038" y="23758"/>
                    <a:pt x="65849" y="23842"/>
                    <a:pt x="65638" y="23906"/>
                  </a:cubicBezTo>
                  <a:cubicBezTo>
                    <a:pt x="65419" y="23997"/>
                    <a:pt x="65183" y="24057"/>
                    <a:pt x="64945" y="24057"/>
                  </a:cubicBezTo>
                  <a:cubicBezTo>
                    <a:pt x="64910" y="24057"/>
                    <a:pt x="64875" y="24055"/>
                    <a:pt x="64839" y="24053"/>
                  </a:cubicBezTo>
                  <a:cubicBezTo>
                    <a:pt x="64603" y="24147"/>
                    <a:pt x="64354" y="24195"/>
                    <a:pt x="64103" y="24195"/>
                  </a:cubicBezTo>
                  <a:cubicBezTo>
                    <a:pt x="64019" y="24195"/>
                    <a:pt x="63935" y="24189"/>
                    <a:pt x="63851" y="24179"/>
                  </a:cubicBezTo>
                  <a:cubicBezTo>
                    <a:pt x="63746" y="24179"/>
                    <a:pt x="63641" y="24200"/>
                    <a:pt x="63536" y="24242"/>
                  </a:cubicBezTo>
                  <a:cubicBezTo>
                    <a:pt x="63431" y="24242"/>
                    <a:pt x="63389" y="24179"/>
                    <a:pt x="63305" y="24179"/>
                  </a:cubicBezTo>
                  <a:cubicBezTo>
                    <a:pt x="63215" y="24184"/>
                    <a:pt x="63127" y="24187"/>
                    <a:pt x="63040" y="24187"/>
                  </a:cubicBezTo>
                  <a:cubicBezTo>
                    <a:pt x="62778" y="24187"/>
                    <a:pt x="62521" y="24163"/>
                    <a:pt x="62253" y="24116"/>
                  </a:cubicBezTo>
                  <a:cubicBezTo>
                    <a:pt x="61959" y="24074"/>
                    <a:pt x="61665" y="23990"/>
                    <a:pt x="61391" y="23863"/>
                  </a:cubicBezTo>
                  <a:cubicBezTo>
                    <a:pt x="61362" y="23876"/>
                    <a:pt x="61333" y="23881"/>
                    <a:pt x="61305" y="23881"/>
                  </a:cubicBezTo>
                  <a:cubicBezTo>
                    <a:pt x="61192" y="23881"/>
                    <a:pt x="61084" y="23800"/>
                    <a:pt x="60950" y="23800"/>
                  </a:cubicBezTo>
                  <a:cubicBezTo>
                    <a:pt x="60613" y="23779"/>
                    <a:pt x="60298" y="23695"/>
                    <a:pt x="59983" y="23548"/>
                  </a:cubicBezTo>
                  <a:cubicBezTo>
                    <a:pt x="59604" y="23359"/>
                    <a:pt x="59247" y="23128"/>
                    <a:pt x="58868" y="22917"/>
                  </a:cubicBezTo>
                  <a:cubicBezTo>
                    <a:pt x="58511" y="22749"/>
                    <a:pt x="58217" y="22539"/>
                    <a:pt x="57964" y="22266"/>
                  </a:cubicBezTo>
                  <a:cubicBezTo>
                    <a:pt x="57775" y="22097"/>
                    <a:pt x="57586" y="21929"/>
                    <a:pt x="57376" y="21761"/>
                  </a:cubicBezTo>
                  <a:cubicBezTo>
                    <a:pt x="57271" y="21656"/>
                    <a:pt x="57165" y="21551"/>
                    <a:pt x="57039" y="21467"/>
                  </a:cubicBezTo>
                  <a:cubicBezTo>
                    <a:pt x="56682" y="21277"/>
                    <a:pt x="56451" y="20920"/>
                    <a:pt x="56093" y="20710"/>
                  </a:cubicBezTo>
                  <a:cubicBezTo>
                    <a:pt x="56051" y="20689"/>
                    <a:pt x="56030" y="20668"/>
                    <a:pt x="56030" y="20626"/>
                  </a:cubicBezTo>
                  <a:cubicBezTo>
                    <a:pt x="55799" y="20205"/>
                    <a:pt x="55399" y="19911"/>
                    <a:pt x="55189" y="19490"/>
                  </a:cubicBezTo>
                  <a:cubicBezTo>
                    <a:pt x="55000" y="19406"/>
                    <a:pt x="54958" y="19217"/>
                    <a:pt x="54895" y="19028"/>
                  </a:cubicBezTo>
                  <a:cubicBezTo>
                    <a:pt x="54874" y="18944"/>
                    <a:pt x="54832" y="18860"/>
                    <a:pt x="54790" y="18797"/>
                  </a:cubicBezTo>
                  <a:cubicBezTo>
                    <a:pt x="54516" y="18418"/>
                    <a:pt x="54306" y="18019"/>
                    <a:pt x="54159" y="17577"/>
                  </a:cubicBezTo>
                  <a:cubicBezTo>
                    <a:pt x="53970" y="17052"/>
                    <a:pt x="53823" y="16484"/>
                    <a:pt x="53654" y="15958"/>
                  </a:cubicBezTo>
                  <a:cubicBezTo>
                    <a:pt x="53570" y="15580"/>
                    <a:pt x="53423" y="15201"/>
                    <a:pt x="53213" y="14865"/>
                  </a:cubicBezTo>
                  <a:cubicBezTo>
                    <a:pt x="53213" y="14613"/>
                    <a:pt x="53171" y="14360"/>
                    <a:pt x="53108" y="14129"/>
                  </a:cubicBezTo>
                  <a:cubicBezTo>
                    <a:pt x="53024" y="13751"/>
                    <a:pt x="52919" y="13393"/>
                    <a:pt x="52813" y="13036"/>
                  </a:cubicBezTo>
                  <a:cubicBezTo>
                    <a:pt x="52708" y="12805"/>
                    <a:pt x="52666" y="12552"/>
                    <a:pt x="52666" y="12300"/>
                  </a:cubicBezTo>
                  <a:lnTo>
                    <a:pt x="52540" y="12069"/>
                  </a:lnTo>
                  <a:lnTo>
                    <a:pt x="52540" y="11606"/>
                  </a:lnTo>
                  <a:cubicBezTo>
                    <a:pt x="52393" y="11438"/>
                    <a:pt x="52435" y="11228"/>
                    <a:pt x="52351" y="11018"/>
                  </a:cubicBezTo>
                  <a:cubicBezTo>
                    <a:pt x="52288" y="10786"/>
                    <a:pt x="52246" y="10555"/>
                    <a:pt x="52183" y="10324"/>
                  </a:cubicBezTo>
                  <a:cubicBezTo>
                    <a:pt x="52120" y="10092"/>
                    <a:pt x="52057" y="9861"/>
                    <a:pt x="52036" y="9630"/>
                  </a:cubicBezTo>
                  <a:cubicBezTo>
                    <a:pt x="52036" y="9441"/>
                    <a:pt x="51888" y="9273"/>
                    <a:pt x="51909" y="9062"/>
                  </a:cubicBezTo>
                  <a:cubicBezTo>
                    <a:pt x="51909" y="9062"/>
                    <a:pt x="51888" y="9041"/>
                    <a:pt x="51888" y="9020"/>
                  </a:cubicBezTo>
                  <a:cubicBezTo>
                    <a:pt x="51762" y="8915"/>
                    <a:pt x="51762" y="8726"/>
                    <a:pt x="51678" y="8600"/>
                  </a:cubicBezTo>
                  <a:cubicBezTo>
                    <a:pt x="51657" y="8537"/>
                    <a:pt x="51594" y="8432"/>
                    <a:pt x="51678" y="8347"/>
                  </a:cubicBezTo>
                  <a:cubicBezTo>
                    <a:pt x="51699" y="8326"/>
                    <a:pt x="51657" y="8263"/>
                    <a:pt x="51657" y="8200"/>
                  </a:cubicBezTo>
                  <a:cubicBezTo>
                    <a:pt x="51531" y="7801"/>
                    <a:pt x="51426" y="7401"/>
                    <a:pt x="51321" y="7023"/>
                  </a:cubicBezTo>
                  <a:cubicBezTo>
                    <a:pt x="51279" y="6855"/>
                    <a:pt x="51216" y="6687"/>
                    <a:pt x="51131" y="6539"/>
                  </a:cubicBezTo>
                  <a:cubicBezTo>
                    <a:pt x="51089" y="6455"/>
                    <a:pt x="51047" y="6350"/>
                    <a:pt x="51005" y="6245"/>
                  </a:cubicBezTo>
                  <a:cubicBezTo>
                    <a:pt x="50942" y="5993"/>
                    <a:pt x="50837" y="5740"/>
                    <a:pt x="50690" y="5530"/>
                  </a:cubicBezTo>
                  <a:cubicBezTo>
                    <a:pt x="50564" y="5320"/>
                    <a:pt x="50459" y="5110"/>
                    <a:pt x="50375" y="4878"/>
                  </a:cubicBezTo>
                  <a:cubicBezTo>
                    <a:pt x="50290" y="4542"/>
                    <a:pt x="50122" y="4227"/>
                    <a:pt x="49870" y="3974"/>
                  </a:cubicBezTo>
                  <a:cubicBezTo>
                    <a:pt x="49681" y="3806"/>
                    <a:pt x="49555" y="3554"/>
                    <a:pt x="49513" y="3302"/>
                  </a:cubicBezTo>
                  <a:cubicBezTo>
                    <a:pt x="49428" y="3196"/>
                    <a:pt x="49302" y="3133"/>
                    <a:pt x="49281" y="3028"/>
                  </a:cubicBezTo>
                  <a:cubicBezTo>
                    <a:pt x="49176" y="2671"/>
                    <a:pt x="48882" y="2524"/>
                    <a:pt x="48651" y="2292"/>
                  </a:cubicBezTo>
                  <a:cubicBezTo>
                    <a:pt x="48630" y="2250"/>
                    <a:pt x="48524" y="2229"/>
                    <a:pt x="48503" y="2166"/>
                  </a:cubicBezTo>
                  <a:cubicBezTo>
                    <a:pt x="48377" y="1893"/>
                    <a:pt x="48083" y="1788"/>
                    <a:pt x="47936" y="1536"/>
                  </a:cubicBezTo>
                  <a:cubicBezTo>
                    <a:pt x="47894" y="1451"/>
                    <a:pt x="47789" y="1515"/>
                    <a:pt x="47726" y="1451"/>
                  </a:cubicBezTo>
                  <a:cubicBezTo>
                    <a:pt x="47704" y="1409"/>
                    <a:pt x="47726" y="1346"/>
                    <a:pt x="47726" y="1346"/>
                  </a:cubicBezTo>
                  <a:cubicBezTo>
                    <a:pt x="47620" y="1283"/>
                    <a:pt x="47536" y="1241"/>
                    <a:pt x="47452" y="1178"/>
                  </a:cubicBezTo>
                  <a:cubicBezTo>
                    <a:pt x="47305" y="1052"/>
                    <a:pt x="47158" y="968"/>
                    <a:pt x="46990" y="905"/>
                  </a:cubicBezTo>
                  <a:cubicBezTo>
                    <a:pt x="46885" y="863"/>
                    <a:pt x="46779" y="821"/>
                    <a:pt x="46674" y="758"/>
                  </a:cubicBezTo>
                  <a:cubicBezTo>
                    <a:pt x="46527" y="674"/>
                    <a:pt x="46401" y="610"/>
                    <a:pt x="46233" y="568"/>
                  </a:cubicBezTo>
                  <a:cubicBezTo>
                    <a:pt x="46149" y="547"/>
                    <a:pt x="46065" y="505"/>
                    <a:pt x="45980" y="463"/>
                  </a:cubicBezTo>
                  <a:cubicBezTo>
                    <a:pt x="45896" y="400"/>
                    <a:pt x="45749" y="421"/>
                    <a:pt x="45665" y="379"/>
                  </a:cubicBezTo>
                  <a:cubicBezTo>
                    <a:pt x="45581" y="337"/>
                    <a:pt x="45581" y="253"/>
                    <a:pt x="45539" y="211"/>
                  </a:cubicBezTo>
                  <a:cubicBezTo>
                    <a:pt x="44929" y="85"/>
                    <a:pt x="44299" y="169"/>
                    <a:pt x="4368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8"/>
            <p:cNvSpPr/>
            <p:nvPr/>
          </p:nvSpPr>
          <p:spPr>
            <a:xfrm>
              <a:off x="1404093" y="1854009"/>
              <a:ext cx="964837" cy="292141"/>
            </a:xfrm>
            <a:custGeom>
              <a:avLst/>
              <a:gdLst/>
              <a:ahLst/>
              <a:cxnLst/>
              <a:rect l="l" t="t" r="r" b="b"/>
              <a:pathLst>
                <a:path w="93560" h="27896" extrusionOk="0">
                  <a:moveTo>
                    <a:pt x="44783" y="217"/>
                  </a:moveTo>
                  <a:lnTo>
                    <a:pt x="44804" y="238"/>
                  </a:lnTo>
                  <a:cubicBezTo>
                    <a:pt x="44783" y="238"/>
                    <a:pt x="44762" y="259"/>
                    <a:pt x="44762" y="259"/>
                  </a:cubicBezTo>
                  <a:cubicBezTo>
                    <a:pt x="44762" y="238"/>
                    <a:pt x="44762" y="238"/>
                    <a:pt x="44762" y="238"/>
                  </a:cubicBezTo>
                  <a:cubicBezTo>
                    <a:pt x="44762" y="217"/>
                    <a:pt x="44783" y="217"/>
                    <a:pt x="44783" y="217"/>
                  </a:cubicBezTo>
                  <a:close/>
                  <a:moveTo>
                    <a:pt x="51538" y="9012"/>
                  </a:moveTo>
                  <a:cubicBezTo>
                    <a:pt x="51542" y="9012"/>
                    <a:pt x="51547" y="9016"/>
                    <a:pt x="51552" y="9026"/>
                  </a:cubicBezTo>
                  <a:cubicBezTo>
                    <a:pt x="51552" y="9061"/>
                    <a:pt x="51538" y="9067"/>
                    <a:pt x="51510" y="9068"/>
                  </a:cubicBezTo>
                  <a:lnTo>
                    <a:pt x="51510" y="9068"/>
                  </a:lnTo>
                  <a:cubicBezTo>
                    <a:pt x="51511" y="9052"/>
                    <a:pt x="51523" y="9012"/>
                    <a:pt x="51538" y="9012"/>
                  </a:cubicBezTo>
                  <a:close/>
                  <a:moveTo>
                    <a:pt x="52888" y="14327"/>
                  </a:moveTo>
                  <a:cubicBezTo>
                    <a:pt x="52917" y="14347"/>
                    <a:pt x="52948" y="14367"/>
                    <a:pt x="52919" y="14367"/>
                  </a:cubicBezTo>
                  <a:cubicBezTo>
                    <a:pt x="52892" y="14367"/>
                    <a:pt x="52891" y="14340"/>
                    <a:pt x="52888" y="14327"/>
                  </a:cubicBezTo>
                  <a:close/>
                  <a:moveTo>
                    <a:pt x="85023" y="17468"/>
                  </a:moveTo>
                  <a:cubicBezTo>
                    <a:pt x="85039" y="17468"/>
                    <a:pt x="85055" y="17478"/>
                    <a:pt x="85065" y="17499"/>
                  </a:cubicBezTo>
                  <a:cubicBezTo>
                    <a:pt x="85055" y="17520"/>
                    <a:pt x="85039" y="17531"/>
                    <a:pt x="85023" y="17531"/>
                  </a:cubicBezTo>
                  <a:cubicBezTo>
                    <a:pt x="85007" y="17531"/>
                    <a:pt x="84992" y="17520"/>
                    <a:pt x="84981" y="17499"/>
                  </a:cubicBezTo>
                  <a:cubicBezTo>
                    <a:pt x="84992" y="17478"/>
                    <a:pt x="85007" y="17468"/>
                    <a:pt x="85023" y="17468"/>
                  </a:cubicBezTo>
                  <a:close/>
                  <a:moveTo>
                    <a:pt x="83346" y="17542"/>
                  </a:moveTo>
                  <a:cubicBezTo>
                    <a:pt x="83376" y="17636"/>
                    <a:pt x="83470" y="17566"/>
                    <a:pt x="83509" y="17625"/>
                  </a:cubicBezTo>
                  <a:cubicBezTo>
                    <a:pt x="83482" y="17652"/>
                    <a:pt x="83448" y="17660"/>
                    <a:pt x="83410" y="17660"/>
                  </a:cubicBezTo>
                  <a:cubicBezTo>
                    <a:pt x="83360" y="17660"/>
                    <a:pt x="83305" y="17646"/>
                    <a:pt x="83257" y="17646"/>
                  </a:cubicBezTo>
                  <a:cubicBezTo>
                    <a:pt x="83257" y="17589"/>
                    <a:pt x="83292" y="17549"/>
                    <a:pt x="83346" y="17542"/>
                  </a:cubicBezTo>
                  <a:close/>
                  <a:moveTo>
                    <a:pt x="82942" y="17667"/>
                  </a:moveTo>
                  <a:cubicBezTo>
                    <a:pt x="82963" y="17667"/>
                    <a:pt x="82963" y="17688"/>
                    <a:pt x="82963" y="17688"/>
                  </a:cubicBezTo>
                  <a:lnTo>
                    <a:pt x="82942" y="17709"/>
                  </a:lnTo>
                  <a:cubicBezTo>
                    <a:pt x="82942" y="17688"/>
                    <a:pt x="82921" y="17688"/>
                    <a:pt x="82921" y="17688"/>
                  </a:cubicBezTo>
                  <a:cubicBezTo>
                    <a:pt x="82921" y="17667"/>
                    <a:pt x="82942" y="17667"/>
                    <a:pt x="82942" y="17667"/>
                  </a:cubicBezTo>
                  <a:close/>
                  <a:moveTo>
                    <a:pt x="80209" y="18214"/>
                  </a:moveTo>
                  <a:lnTo>
                    <a:pt x="80251" y="18235"/>
                  </a:lnTo>
                  <a:lnTo>
                    <a:pt x="80251" y="18256"/>
                  </a:lnTo>
                  <a:lnTo>
                    <a:pt x="80209" y="18256"/>
                  </a:lnTo>
                  <a:cubicBezTo>
                    <a:pt x="80209" y="18256"/>
                    <a:pt x="80209" y="18235"/>
                    <a:pt x="80188" y="18235"/>
                  </a:cubicBezTo>
                  <a:cubicBezTo>
                    <a:pt x="80209" y="18214"/>
                    <a:pt x="80209" y="18214"/>
                    <a:pt x="80209" y="18214"/>
                  </a:cubicBezTo>
                  <a:close/>
                  <a:moveTo>
                    <a:pt x="79977" y="18340"/>
                  </a:moveTo>
                  <a:cubicBezTo>
                    <a:pt x="79998" y="18340"/>
                    <a:pt x="80019" y="18361"/>
                    <a:pt x="80019" y="18361"/>
                  </a:cubicBezTo>
                  <a:lnTo>
                    <a:pt x="79998" y="18361"/>
                  </a:lnTo>
                  <a:cubicBezTo>
                    <a:pt x="79984" y="18376"/>
                    <a:pt x="80000" y="18391"/>
                    <a:pt x="79996" y="18391"/>
                  </a:cubicBezTo>
                  <a:cubicBezTo>
                    <a:pt x="79995" y="18391"/>
                    <a:pt x="79990" y="18388"/>
                    <a:pt x="79977" y="18382"/>
                  </a:cubicBezTo>
                  <a:cubicBezTo>
                    <a:pt x="79956" y="18382"/>
                    <a:pt x="79977" y="18361"/>
                    <a:pt x="79977" y="18340"/>
                  </a:cubicBezTo>
                  <a:close/>
                  <a:moveTo>
                    <a:pt x="79305" y="18592"/>
                  </a:moveTo>
                  <a:cubicBezTo>
                    <a:pt x="79326" y="18592"/>
                    <a:pt x="79326" y="18613"/>
                    <a:pt x="79326" y="18613"/>
                  </a:cubicBezTo>
                  <a:lnTo>
                    <a:pt x="79305" y="18635"/>
                  </a:lnTo>
                  <a:lnTo>
                    <a:pt x="79284" y="18635"/>
                  </a:lnTo>
                  <a:cubicBezTo>
                    <a:pt x="79284" y="18635"/>
                    <a:pt x="79284" y="18635"/>
                    <a:pt x="79284" y="18613"/>
                  </a:cubicBezTo>
                  <a:cubicBezTo>
                    <a:pt x="79284" y="18592"/>
                    <a:pt x="79284" y="18592"/>
                    <a:pt x="79305" y="18592"/>
                  </a:cubicBezTo>
                  <a:close/>
                  <a:moveTo>
                    <a:pt x="80671" y="18719"/>
                  </a:moveTo>
                  <a:lnTo>
                    <a:pt x="80692" y="18740"/>
                  </a:lnTo>
                  <a:lnTo>
                    <a:pt x="80671" y="18740"/>
                  </a:lnTo>
                  <a:cubicBezTo>
                    <a:pt x="80671" y="18740"/>
                    <a:pt x="80671" y="18761"/>
                    <a:pt x="80671" y="18761"/>
                  </a:cubicBezTo>
                  <a:cubicBezTo>
                    <a:pt x="80650" y="18740"/>
                    <a:pt x="80650" y="18740"/>
                    <a:pt x="80650" y="18740"/>
                  </a:cubicBezTo>
                  <a:cubicBezTo>
                    <a:pt x="80650" y="18719"/>
                    <a:pt x="80671" y="18719"/>
                    <a:pt x="80671" y="18719"/>
                  </a:cubicBezTo>
                  <a:close/>
                  <a:moveTo>
                    <a:pt x="90042" y="19136"/>
                  </a:moveTo>
                  <a:cubicBezTo>
                    <a:pt x="90051" y="19136"/>
                    <a:pt x="90060" y="19142"/>
                    <a:pt x="90069" y="19160"/>
                  </a:cubicBezTo>
                  <a:cubicBezTo>
                    <a:pt x="90090" y="19202"/>
                    <a:pt x="90048" y="19202"/>
                    <a:pt x="90027" y="19202"/>
                  </a:cubicBezTo>
                  <a:cubicBezTo>
                    <a:pt x="90027" y="19202"/>
                    <a:pt x="90006" y="19160"/>
                    <a:pt x="90006" y="19160"/>
                  </a:cubicBezTo>
                  <a:cubicBezTo>
                    <a:pt x="90018" y="19148"/>
                    <a:pt x="90030" y="19136"/>
                    <a:pt x="90042" y="19136"/>
                  </a:cubicBezTo>
                  <a:close/>
                  <a:moveTo>
                    <a:pt x="76908" y="19518"/>
                  </a:moveTo>
                  <a:cubicBezTo>
                    <a:pt x="76929" y="19518"/>
                    <a:pt x="76950" y="19560"/>
                    <a:pt x="76950" y="19560"/>
                  </a:cubicBezTo>
                  <a:cubicBezTo>
                    <a:pt x="76938" y="19572"/>
                    <a:pt x="76919" y="19584"/>
                    <a:pt x="76901" y="19584"/>
                  </a:cubicBezTo>
                  <a:cubicBezTo>
                    <a:pt x="76887" y="19584"/>
                    <a:pt x="76875" y="19577"/>
                    <a:pt x="76866" y="19560"/>
                  </a:cubicBezTo>
                  <a:cubicBezTo>
                    <a:pt x="76845" y="19518"/>
                    <a:pt x="76908" y="19518"/>
                    <a:pt x="76908" y="19518"/>
                  </a:cubicBezTo>
                  <a:close/>
                  <a:moveTo>
                    <a:pt x="74786" y="20267"/>
                  </a:moveTo>
                  <a:cubicBezTo>
                    <a:pt x="74798" y="20267"/>
                    <a:pt x="74811" y="20269"/>
                    <a:pt x="74826" y="20274"/>
                  </a:cubicBezTo>
                  <a:cubicBezTo>
                    <a:pt x="74814" y="20312"/>
                    <a:pt x="74794" y="20320"/>
                    <a:pt x="74770" y="20320"/>
                  </a:cubicBezTo>
                  <a:cubicBezTo>
                    <a:pt x="74757" y="20320"/>
                    <a:pt x="74743" y="20317"/>
                    <a:pt x="74729" y="20317"/>
                  </a:cubicBezTo>
                  <a:lnTo>
                    <a:pt x="74729" y="20317"/>
                  </a:lnTo>
                  <a:cubicBezTo>
                    <a:pt x="74743" y="20283"/>
                    <a:pt x="74758" y="20267"/>
                    <a:pt x="74786" y="20267"/>
                  </a:cubicBezTo>
                  <a:close/>
                  <a:moveTo>
                    <a:pt x="16715" y="20569"/>
                  </a:moveTo>
                  <a:cubicBezTo>
                    <a:pt x="16715" y="20569"/>
                    <a:pt x="16736" y="20590"/>
                    <a:pt x="16736" y="20590"/>
                  </a:cubicBezTo>
                  <a:lnTo>
                    <a:pt x="16715" y="20611"/>
                  </a:lnTo>
                  <a:lnTo>
                    <a:pt x="16694" y="20611"/>
                  </a:lnTo>
                  <a:cubicBezTo>
                    <a:pt x="16694" y="20611"/>
                    <a:pt x="16694" y="20590"/>
                    <a:pt x="16694" y="20590"/>
                  </a:cubicBezTo>
                  <a:cubicBezTo>
                    <a:pt x="16694" y="20569"/>
                    <a:pt x="16715" y="20569"/>
                    <a:pt x="16715" y="20569"/>
                  </a:cubicBezTo>
                  <a:close/>
                  <a:moveTo>
                    <a:pt x="70892" y="21993"/>
                  </a:moveTo>
                  <a:cubicBezTo>
                    <a:pt x="70900" y="21993"/>
                    <a:pt x="70905" y="21998"/>
                    <a:pt x="70895" y="22019"/>
                  </a:cubicBezTo>
                  <a:cubicBezTo>
                    <a:pt x="70888" y="22026"/>
                    <a:pt x="70881" y="22029"/>
                    <a:pt x="70875" y="22029"/>
                  </a:cubicBezTo>
                  <a:cubicBezTo>
                    <a:pt x="70862" y="22029"/>
                    <a:pt x="70853" y="22019"/>
                    <a:pt x="70853" y="22019"/>
                  </a:cubicBezTo>
                  <a:cubicBezTo>
                    <a:pt x="70853" y="21998"/>
                    <a:pt x="70874" y="21998"/>
                    <a:pt x="70874" y="21998"/>
                  </a:cubicBezTo>
                  <a:cubicBezTo>
                    <a:pt x="70874" y="21998"/>
                    <a:pt x="70884" y="21993"/>
                    <a:pt x="70892" y="21993"/>
                  </a:cubicBezTo>
                  <a:close/>
                  <a:moveTo>
                    <a:pt x="67846" y="23281"/>
                  </a:moveTo>
                  <a:cubicBezTo>
                    <a:pt x="67846" y="23281"/>
                    <a:pt x="67867" y="23302"/>
                    <a:pt x="67867" y="23302"/>
                  </a:cubicBezTo>
                  <a:lnTo>
                    <a:pt x="67846" y="23323"/>
                  </a:lnTo>
                  <a:cubicBezTo>
                    <a:pt x="67804" y="23302"/>
                    <a:pt x="67825" y="23281"/>
                    <a:pt x="67846" y="23281"/>
                  </a:cubicBezTo>
                  <a:close/>
                  <a:moveTo>
                    <a:pt x="7416" y="24907"/>
                  </a:moveTo>
                  <a:cubicBezTo>
                    <a:pt x="7420" y="24907"/>
                    <a:pt x="7422" y="24911"/>
                    <a:pt x="7422" y="24921"/>
                  </a:cubicBezTo>
                  <a:cubicBezTo>
                    <a:pt x="7422" y="24963"/>
                    <a:pt x="7401" y="24963"/>
                    <a:pt x="7380" y="24963"/>
                  </a:cubicBezTo>
                  <a:cubicBezTo>
                    <a:pt x="7367" y="25003"/>
                    <a:pt x="7354" y="25017"/>
                    <a:pt x="7330" y="25017"/>
                  </a:cubicBezTo>
                  <a:cubicBezTo>
                    <a:pt x="7316" y="25017"/>
                    <a:pt x="7298" y="25013"/>
                    <a:pt x="7275" y="25005"/>
                  </a:cubicBezTo>
                  <a:cubicBezTo>
                    <a:pt x="7288" y="24967"/>
                    <a:pt x="7308" y="24959"/>
                    <a:pt x="7331" y="24959"/>
                  </a:cubicBezTo>
                  <a:cubicBezTo>
                    <a:pt x="7347" y="24959"/>
                    <a:pt x="7363" y="24963"/>
                    <a:pt x="7380" y="24963"/>
                  </a:cubicBezTo>
                  <a:cubicBezTo>
                    <a:pt x="7380" y="24947"/>
                    <a:pt x="7405" y="24907"/>
                    <a:pt x="7416" y="24907"/>
                  </a:cubicBezTo>
                  <a:close/>
                  <a:moveTo>
                    <a:pt x="4857" y="26834"/>
                  </a:moveTo>
                  <a:cubicBezTo>
                    <a:pt x="4878" y="26834"/>
                    <a:pt x="4878" y="26855"/>
                    <a:pt x="4878" y="26855"/>
                  </a:cubicBezTo>
                  <a:lnTo>
                    <a:pt x="4857" y="26876"/>
                  </a:lnTo>
                  <a:cubicBezTo>
                    <a:pt x="4857" y="26855"/>
                    <a:pt x="4836" y="26834"/>
                    <a:pt x="4836" y="26834"/>
                  </a:cubicBezTo>
                  <a:close/>
                  <a:moveTo>
                    <a:pt x="42556" y="0"/>
                  </a:moveTo>
                  <a:cubicBezTo>
                    <a:pt x="42480" y="0"/>
                    <a:pt x="42401" y="11"/>
                    <a:pt x="42323" y="28"/>
                  </a:cubicBezTo>
                  <a:cubicBezTo>
                    <a:pt x="42155" y="91"/>
                    <a:pt x="42007" y="133"/>
                    <a:pt x="41839" y="133"/>
                  </a:cubicBezTo>
                  <a:cubicBezTo>
                    <a:pt x="41818" y="133"/>
                    <a:pt x="41797" y="133"/>
                    <a:pt x="41776" y="154"/>
                  </a:cubicBezTo>
                  <a:cubicBezTo>
                    <a:pt x="41755" y="196"/>
                    <a:pt x="41755" y="259"/>
                    <a:pt x="41713" y="259"/>
                  </a:cubicBezTo>
                  <a:cubicBezTo>
                    <a:pt x="41662" y="254"/>
                    <a:pt x="41610" y="251"/>
                    <a:pt x="41557" y="251"/>
                  </a:cubicBezTo>
                  <a:cubicBezTo>
                    <a:pt x="41413" y="251"/>
                    <a:pt x="41263" y="270"/>
                    <a:pt x="41124" y="301"/>
                  </a:cubicBezTo>
                  <a:cubicBezTo>
                    <a:pt x="40986" y="270"/>
                    <a:pt x="40836" y="251"/>
                    <a:pt x="40683" y="251"/>
                  </a:cubicBezTo>
                  <a:cubicBezTo>
                    <a:pt x="40627" y="251"/>
                    <a:pt x="40571" y="254"/>
                    <a:pt x="40515" y="259"/>
                  </a:cubicBezTo>
                  <a:cubicBezTo>
                    <a:pt x="40136" y="511"/>
                    <a:pt x="39695" y="596"/>
                    <a:pt x="39316" y="806"/>
                  </a:cubicBezTo>
                  <a:cubicBezTo>
                    <a:pt x="39274" y="764"/>
                    <a:pt x="39379" y="722"/>
                    <a:pt x="39274" y="701"/>
                  </a:cubicBezTo>
                  <a:lnTo>
                    <a:pt x="39106" y="785"/>
                  </a:lnTo>
                  <a:cubicBezTo>
                    <a:pt x="39127" y="827"/>
                    <a:pt x="39211" y="806"/>
                    <a:pt x="39211" y="869"/>
                  </a:cubicBezTo>
                  <a:cubicBezTo>
                    <a:pt x="38896" y="869"/>
                    <a:pt x="38686" y="1100"/>
                    <a:pt x="38412" y="1184"/>
                  </a:cubicBezTo>
                  <a:cubicBezTo>
                    <a:pt x="38370" y="1184"/>
                    <a:pt x="38349" y="1121"/>
                    <a:pt x="38328" y="1121"/>
                  </a:cubicBezTo>
                  <a:cubicBezTo>
                    <a:pt x="38097" y="1289"/>
                    <a:pt x="37845" y="1416"/>
                    <a:pt x="37571" y="1521"/>
                  </a:cubicBezTo>
                  <a:cubicBezTo>
                    <a:pt x="37298" y="1605"/>
                    <a:pt x="37067" y="1752"/>
                    <a:pt x="36793" y="1857"/>
                  </a:cubicBezTo>
                  <a:lnTo>
                    <a:pt x="36541" y="1857"/>
                  </a:lnTo>
                  <a:cubicBezTo>
                    <a:pt x="36352" y="1962"/>
                    <a:pt x="36163" y="2088"/>
                    <a:pt x="36015" y="2257"/>
                  </a:cubicBezTo>
                  <a:cubicBezTo>
                    <a:pt x="35973" y="2341"/>
                    <a:pt x="35889" y="2383"/>
                    <a:pt x="35784" y="2404"/>
                  </a:cubicBezTo>
                  <a:cubicBezTo>
                    <a:pt x="35553" y="2404"/>
                    <a:pt x="35448" y="2572"/>
                    <a:pt x="35259" y="2635"/>
                  </a:cubicBezTo>
                  <a:cubicBezTo>
                    <a:pt x="35196" y="2677"/>
                    <a:pt x="35090" y="2698"/>
                    <a:pt x="35048" y="2782"/>
                  </a:cubicBezTo>
                  <a:cubicBezTo>
                    <a:pt x="34922" y="2971"/>
                    <a:pt x="34754" y="3119"/>
                    <a:pt x="34544" y="3182"/>
                  </a:cubicBezTo>
                  <a:cubicBezTo>
                    <a:pt x="34270" y="3308"/>
                    <a:pt x="34081" y="3560"/>
                    <a:pt x="33766" y="3623"/>
                  </a:cubicBezTo>
                  <a:cubicBezTo>
                    <a:pt x="33640" y="3770"/>
                    <a:pt x="33472" y="3896"/>
                    <a:pt x="33303" y="3981"/>
                  </a:cubicBezTo>
                  <a:cubicBezTo>
                    <a:pt x="33303" y="4065"/>
                    <a:pt x="33387" y="4002"/>
                    <a:pt x="33387" y="4086"/>
                  </a:cubicBezTo>
                  <a:cubicBezTo>
                    <a:pt x="33324" y="4128"/>
                    <a:pt x="33261" y="4233"/>
                    <a:pt x="33177" y="4254"/>
                  </a:cubicBezTo>
                  <a:cubicBezTo>
                    <a:pt x="32904" y="4359"/>
                    <a:pt x="32652" y="4464"/>
                    <a:pt x="32420" y="4611"/>
                  </a:cubicBezTo>
                  <a:lnTo>
                    <a:pt x="32462" y="4695"/>
                  </a:lnTo>
                  <a:cubicBezTo>
                    <a:pt x="32399" y="4758"/>
                    <a:pt x="32336" y="4843"/>
                    <a:pt x="32231" y="4885"/>
                  </a:cubicBezTo>
                  <a:cubicBezTo>
                    <a:pt x="32063" y="4969"/>
                    <a:pt x="31916" y="5095"/>
                    <a:pt x="31790" y="5242"/>
                  </a:cubicBezTo>
                  <a:cubicBezTo>
                    <a:pt x="31663" y="5368"/>
                    <a:pt x="31537" y="5473"/>
                    <a:pt x="31390" y="5557"/>
                  </a:cubicBezTo>
                  <a:cubicBezTo>
                    <a:pt x="31243" y="5620"/>
                    <a:pt x="31117" y="5683"/>
                    <a:pt x="30991" y="5768"/>
                  </a:cubicBezTo>
                  <a:cubicBezTo>
                    <a:pt x="30780" y="5852"/>
                    <a:pt x="30633" y="6041"/>
                    <a:pt x="30570" y="6251"/>
                  </a:cubicBezTo>
                  <a:cubicBezTo>
                    <a:pt x="30381" y="6356"/>
                    <a:pt x="30234" y="6524"/>
                    <a:pt x="30045" y="6630"/>
                  </a:cubicBezTo>
                  <a:cubicBezTo>
                    <a:pt x="29855" y="6756"/>
                    <a:pt x="29687" y="6903"/>
                    <a:pt x="29519" y="7050"/>
                  </a:cubicBezTo>
                  <a:cubicBezTo>
                    <a:pt x="29351" y="7197"/>
                    <a:pt x="29204" y="7344"/>
                    <a:pt x="29056" y="7513"/>
                  </a:cubicBezTo>
                  <a:cubicBezTo>
                    <a:pt x="29014" y="7576"/>
                    <a:pt x="28930" y="7639"/>
                    <a:pt x="28888" y="7681"/>
                  </a:cubicBezTo>
                  <a:cubicBezTo>
                    <a:pt x="28720" y="7891"/>
                    <a:pt x="28405" y="7912"/>
                    <a:pt x="28300" y="8164"/>
                  </a:cubicBezTo>
                  <a:cubicBezTo>
                    <a:pt x="28026" y="8312"/>
                    <a:pt x="27816" y="8522"/>
                    <a:pt x="27690" y="8795"/>
                  </a:cubicBezTo>
                  <a:cubicBezTo>
                    <a:pt x="27480" y="8858"/>
                    <a:pt x="27374" y="9068"/>
                    <a:pt x="27185" y="9174"/>
                  </a:cubicBezTo>
                  <a:cubicBezTo>
                    <a:pt x="27038" y="9258"/>
                    <a:pt x="26912" y="9405"/>
                    <a:pt x="26828" y="9573"/>
                  </a:cubicBezTo>
                  <a:cubicBezTo>
                    <a:pt x="26786" y="9636"/>
                    <a:pt x="26723" y="9699"/>
                    <a:pt x="26639" y="9741"/>
                  </a:cubicBezTo>
                  <a:cubicBezTo>
                    <a:pt x="26386" y="9867"/>
                    <a:pt x="26176" y="10057"/>
                    <a:pt x="26029" y="10267"/>
                  </a:cubicBezTo>
                  <a:cubicBezTo>
                    <a:pt x="25840" y="10540"/>
                    <a:pt x="25545" y="10624"/>
                    <a:pt x="25377" y="10898"/>
                  </a:cubicBezTo>
                  <a:cubicBezTo>
                    <a:pt x="25230" y="10961"/>
                    <a:pt x="25104" y="11087"/>
                    <a:pt x="25041" y="11255"/>
                  </a:cubicBezTo>
                  <a:cubicBezTo>
                    <a:pt x="24978" y="11402"/>
                    <a:pt x="24873" y="11549"/>
                    <a:pt x="24746" y="11633"/>
                  </a:cubicBezTo>
                  <a:cubicBezTo>
                    <a:pt x="24662" y="11696"/>
                    <a:pt x="24578" y="11760"/>
                    <a:pt x="24515" y="11823"/>
                  </a:cubicBezTo>
                  <a:cubicBezTo>
                    <a:pt x="24410" y="11928"/>
                    <a:pt x="24305" y="12033"/>
                    <a:pt x="24200" y="12138"/>
                  </a:cubicBezTo>
                  <a:lnTo>
                    <a:pt x="24116" y="12075"/>
                  </a:lnTo>
                  <a:cubicBezTo>
                    <a:pt x="24053" y="12180"/>
                    <a:pt x="23969" y="12285"/>
                    <a:pt x="23884" y="12390"/>
                  </a:cubicBezTo>
                  <a:cubicBezTo>
                    <a:pt x="23779" y="12516"/>
                    <a:pt x="23716" y="12706"/>
                    <a:pt x="23527" y="12790"/>
                  </a:cubicBezTo>
                  <a:cubicBezTo>
                    <a:pt x="23275" y="12895"/>
                    <a:pt x="23064" y="13126"/>
                    <a:pt x="22980" y="13420"/>
                  </a:cubicBezTo>
                  <a:cubicBezTo>
                    <a:pt x="22791" y="13526"/>
                    <a:pt x="22623" y="13673"/>
                    <a:pt x="22476" y="13820"/>
                  </a:cubicBezTo>
                  <a:cubicBezTo>
                    <a:pt x="22371" y="13988"/>
                    <a:pt x="22223" y="14156"/>
                    <a:pt x="22076" y="14282"/>
                  </a:cubicBezTo>
                  <a:cubicBezTo>
                    <a:pt x="22034" y="14303"/>
                    <a:pt x="22013" y="14346"/>
                    <a:pt x="21992" y="14367"/>
                  </a:cubicBezTo>
                  <a:cubicBezTo>
                    <a:pt x="21887" y="14619"/>
                    <a:pt x="21614" y="14703"/>
                    <a:pt x="21446" y="14892"/>
                  </a:cubicBezTo>
                  <a:cubicBezTo>
                    <a:pt x="21432" y="14892"/>
                    <a:pt x="21399" y="14883"/>
                    <a:pt x="21379" y="14883"/>
                  </a:cubicBezTo>
                  <a:cubicBezTo>
                    <a:pt x="21368" y="14883"/>
                    <a:pt x="21361" y="14885"/>
                    <a:pt x="21361" y="14892"/>
                  </a:cubicBezTo>
                  <a:cubicBezTo>
                    <a:pt x="21340" y="14892"/>
                    <a:pt x="21319" y="14913"/>
                    <a:pt x="21319" y="14913"/>
                  </a:cubicBezTo>
                  <a:cubicBezTo>
                    <a:pt x="21361" y="14955"/>
                    <a:pt x="21361" y="14997"/>
                    <a:pt x="21361" y="15039"/>
                  </a:cubicBezTo>
                  <a:lnTo>
                    <a:pt x="21277" y="15123"/>
                  </a:lnTo>
                  <a:lnTo>
                    <a:pt x="21214" y="14997"/>
                  </a:lnTo>
                  <a:cubicBezTo>
                    <a:pt x="21151" y="15102"/>
                    <a:pt x="21046" y="15144"/>
                    <a:pt x="20983" y="15271"/>
                  </a:cubicBezTo>
                  <a:cubicBezTo>
                    <a:pt x="20899" y="15418"/>
                    <a:pt x="20752" y="15502"/>
                    <a:pt x="20689" y="15649"/>
                  </a:cubicBezTo>
                  <a:cubicBezTo>
                    <a:pt x="20394" y="15859"/>
                    <a:pt x="20142" y="16091"/>
                    <a:pt x="19911" y="16364"/>
                  </a:cubicBezTo>
                  <a:cubicBezTo>
                    <a:pt x="19827" y="16490"/>
                    <a:pt x="19701" y="16595"/>
                    <a:pt x="19553" y="16658"/>
                  </a:cubicBezTo>
                  <a:cubicBezTo>
                    <a:pt x="19469" y="16868"/>
                    <a:pt x="19322" y="17037"/>
                    <a:pt x="19133" y="17163"/>
                  </a:cubicBezTo>
                  <a:cubicBezTo>
                    <a:pt x="19028" y="17205"/>
                    <a:pt x="18944" y="17310"/>
                    <a:pt x="18881" y="17415"/>
                  </a:cubicBezTo>
                  <a:cubicBezTo>
                    <a:pt x="18839" y="17499"/>
                    <a:pt x="18775" y="17562"/>
                    <a:pt x="18691" y="17604"/>
                  </a:cubicBezTo>
                  <a:cubicBezTo>
                    <a:pt x="18376" y="17794"/>
                    <a:pt x="18103" y="18025"/>
                    <a:pt x="17850" y="18298"/>
                  </a:cubicBezTo>
                  <a:cubicBezTo>
                    <a:pt x="17808" y="18340"/>
                    <a:pt x="17787" y="18382"/>
                    <a:pt x="17745" y="18424"/>
                  </a:cubicBezTo>
                  <a:cubicBezTo>
                    <a:pt x="17703" y="18529"/>
                    <a:pt x="17598" y="18529"/>
                    <a:pt x="17535" y="18613"/>
                  </a:cubicBezTo>
                  <a:cubicBezTo>
                    <a:pt x="17472" y="18698"/>
                    <a:pt x="17388" y="18761"/>
                    <a:pt x="17325" y="18845"/>
                  </a:cubicBezTo>
                  <a:cubicBezTo>
                    <a:pt x="17199" y="18971"/>
                    <a:pt x="17073" y="19097"/>
                    <a:pt x="16904" y="19160"/>
                  </a:cubicBezTo>
                  <a:cubicBezTo>
                    <a:pt x="16778" y="19244"/>
                    <a:pt x="16589" y="19286"/>
                    <a:pt x="16526" y="19475"/>
                  </a:cubicBezTo>
                  <a:cubicBezTo>
                    <a:pt x="16484" y="19560"/>
                    <a:pt x="16442" y="19623"/>
                    <a:pt x="16358" y="19665"/>
                  </a:cubicBezTo>
                  <a:cubicBezTo>
                    <a:pt x="16084" y="19833"/>
                    <a:pt x="15853" y="20064"/>
                    <a:pt x="15580" y="20211"/>
                  </a:cubicBezTo>
                  <a:cubicBezTo>
                    <a:pt x="15433" y="20274"/>
                    <a:pt x="15306" y="20380"/>
                    <a:pt x="15222" y="20506"/>
                  </a:cubicBezTo>
                  <a:cubicBezTo>
                    <a:pt x="15117" y="20695"/>
                    <a:pt x="14928" y="20758"/>
                    <a:pt x="14739" y="20821"/>
                  </a:cubicBezTo>
                  <a:cubicBezTo>
                    <a:pt x="14550" y="20884"/>
                    <a:pt x="14381" y="20989"/>
                    <a:pt x="14213" y="21115"/>
                  </a:cubicBezTo>
                  <a:cubicBezTo>
                    <a:pt x="14024" y="21305"/>
                    <a:pt x="13793" y="21473"/>
                    <a:pt x="13540" y="21620"/>
                  </a:cubicBezTo>
                  <a:cubicBezTo>
                    <a:pt x="13435" y="21662"/>
                    <a:pt x="13351" y="21725"/>
                    <a:pt x="13267" y="21809"/>
                  </a:cubicBezTo>
                  <a:cubicBezTo>
                    <a:pt x="13183" y="21893"/>
                    <a:pt x="13078" y="21935"/>
                    <a:pt x="12952" y="21956"/>
                  </a:cubicBezTo>
                  <a:cubicBezTo>
                    <a:pt x="12805" y="22083"/>
                    <a:pt x="12699" y="22251"/>
                    <a:pt x="12489" y="22293"/>
                  </a:cubicBezTo>
                  <a:cubicBezTo>
                    <a:pt x="12405" y="22335"/>
                    <a:pt x="12300" y="22377"/>
                    <a:pt x="12195" y="22440"/>
                  </a:cubicBezTo>
                  <a:cubicBezTo>
                    <a:pt x="11879" y="22587"/>
                    <a:pt x="11606" y="22860"/>
                    <a:pt x="11270" y="22987"/>
                  </a:cubicBezTo>
                  <a:cubicBezTo>
                    <a:pt x="11144" y="23029"/>
                    <a:pt x="11060" y="23155"/>
                    <a:pt x="10912" y="23197"/>
                  </a:cubicBezTo>
                  <a:lnTo>
                    <a:pt x="10954" y="23281"/>
                  </a:lnTo>
                  <a:cubicBezTo>
                    <a:pt x="10937" y="23294"/>
                    <a:pt x="10922" y="23299"/>
                    <a:pt x="10908" y="23299"/>
                  </a:cubicBezTo>
                  <a:cubicBezTo>
                    <a:pt x="10857" y="23299"/>
                    <a:pt x="10819" y="23236"/>
                    <a:pt x="10763" y="23236"/>
                  </a:cubicBezTo>
                  <a:cubicBezTo>
                    <a:pt x="10757" y="23236"/>
                    <a:pt x="10751" y="23237"/>
                    <a:pt x="10744" y="23239"/>
                  </a:cubicBezTo>
                  <a:cubicBezTo>
                    <a:pt x="10576" y="23344"/>
                    <a:pt x="10408" y="23470"/>
                    <a:pt x="10261" y="23596"/>
                  </a:cubicBezTo>
                  <a:cubicBezTo>
                    <a:pt x="10092" y="23701"/>
                    <a:pt x="9903" y="23807"/>
                    <a:pt x="9693" y="23870"/>
                  </a:cubicBezTo>
                  <a:cubicBezTo>
                    <a:pt x="9504" y="23954"/>
                    <a:pt x="9336" y="24059"/>
                    <a:pt x="9167" y="24164"/>
                  </a:cubicBezTo>
                  <a:lnTo>
                    <a:pt x="9083" y="24101"/>
                  </a:lnTo>
                  <a:cubicBezTo>
                    <a:pt x="8894" y="24143"/>
                    <a:pt x="8726" y="24227"/>
                    <a:pt x="8600" y="24332"/>
                  </a:cubicBezTo>
                  <a:cubicBezTo>
                    <a:pt x="8516" y="24395"/>
                    <a:pt x="8432" y="24458"/>
                    <a:pt x="8326" y="24458"/>
                  </a:cubicBezTo>
                  <a:cubicBezTo>
                    <a:pt x="8158" y="24479"/>
                    <a:pt x="8032" y="24626"/>
                    <a:pt x="7843" y="24669"/>
                  </a:cubicBezTo>
                  <a:cubicBezTo>
                    <a:pt x="7775" y="24818"/>
                    <a:pt x="7663" y="24845"/>
                    <a:pt x="7552" y="24845"/>
                  </a:cubicBezTo>
                  <a:cubicBezTo>
                    <a:pt x="7492" y="24845"/>
                    <a:pt x="7432" y="24837"/>
                    <a:pt x="7380" y="24837"/>
                  </a:cubicBezTo>
                  <a:lnTo>
                    <a:pt x="6518" y="25257"/>
                  </a:lnTo>
                  <a:cubicBezTo>
                    <a:pt x="6503" y="25227"/>
                    <a:pt x="6478" y="25198"/>
                    <a:pt x="6450" y="25198"/>
                  </a:cubicBezTo>
                  <a:cubicBezTo>
                    <a:pt x="6438" y="25198"/>
                    <a:pt x="6425" y="25203"/>
                    <a:pt x="6413" y="25215"/>
                  </a:cubicBezTo>
                  <a:cubicBezTo>
                    <a:pt x="6350" y="25278"/>
                    <a:pt x="6266" y="25320"/>
                    <a:pt x="6245" y="25404"/>
                  </a:cubicBezTo>
                  <a:lnTo>
                    <a:pt x="6371" y="25404"/>
                  </a:lnTo>
                  <a:cubicBezTo>
                    <a:pt x="6371" y="25388"/>
                    <a:pt x="6395" y="25348"/>
                    <a:pt x="6407" y="25348"/>
                  </a:cubicBezTo>
                  <a:cubicBezTo>
                    <a:pt x="6411" y="25348"/>
                    <a:pt x="6413" y="25352"/>
                    <a:pt x="6413" y="25362"/>
                  </a:cubicBezTo>
                  <a:cubicBezTo>
                    <a:pt x="6413" y="25404"/>
                    <a:pt x="6392" y="25404"/>
                    <a:pt x="6371" y="25404"/>
                  </a:cubicBezTo>
                  <a:cubicBezTo>
                    <a:pt x="6350" y="25446"/>
                    <a:pt x="6334" y="25467"/>
                    <a:pt x="6316" y="25467"/>
                  </a:cubicBezTo>
                  <a:cubicBezTo>
                    <a:pt x="6298" y="25467"/>
                    <a:pt x="6277" y="25446"/>
                    <a:pt x="6245" y="25404"/>
                  </a:cubicBezTo>
                  <a:cubicBezTo>
                    <a:pt x="6203" y="25404"/>
                    <a:pt x="6140" y="25404"/>
                    <a:pt x="6098" y="25446"/>
                  </a:cubicBezTo>
                  <a:cubicBezTo>
                    <a:pt x="5951" y="25573"/>
                    <a:pt x="5761" y="25678"/>
                    <a:pt x="5551" y="25699"/>
                  </a:cubicBezTo>
                  <a:cubicBezTo>
                    <a:pt x="5446" y="25741"/>
                    <a:pt x="5341" y="25762"/>
                    <a:pt x="5236" y="25825"/>
                  </a:cubicBezTo>
                  <a:cubicBezTo>
                    <a:pt x="5005" y="25951"/>
                    <a:pt x="4794" y="26098"/>
                    <a:pt x="4584" y="26266"/>
                  </a:cubicBezTo>
                  <a:cubicBezTo>
                    <a:pt x="4578" y="26268"/>
                    <a:pt x="4573" y="26269"/>
                    <a:pt x="4567" y="26269"/>
                  </a:cubicBezTo>
                  <a:cubicBezTo>
                    <a:pt x="4523" y="26269"/>
                    <a:pt x="4487" y="26214"/>
                    <a:pt x="4434" y="26214"/>
                  </a:cubicBezTo>
                  <a:cubicBezTo>
                    <a:pt x="4422" y="26214"/>
                    <a:pt x="4409" y="26217"/>
                    <a:pt x="4395" y="26224"/>
                  </a:cubicBezTo>
                  <a:cubicBezTo>
                    <a:pt x="4248" y="26266"/>
                    <a:pt x="4122" y="26329"/>
                    <a:pt x="3995" y="26393"/>
                  </a:cubicBezTo>
                  <a:cubicBezTo>
                    <a:pt x="3911" y="26456"/>
                    <a:pt x="3806" y="26498"/>
                    <a:pt x="3701" y="26540"/>
                  </a:cubicBezTo>
                  <a:cubicBezTo>
                    <a:pt x="3512" y="26561"/>
                    <a:pt x="3323" y="26666"/>
                    <a:pt x="3133" y="26708"/>
                  </a:cubicBezTo>
                  <a:cubicBezTo>
                    <a:pt x="2944" y="26750"/>
                    <a:pt x="2797" y="26876"/>
                    <a:pt x="2608" y="26918"/>
                  </a:cubicBezTo>
                  <a:lnTo>
                    <a:pt x="2608" y="26939"/>
                  </a:lnTo>
                  <a:lnTo>
                    <a:pt x="2713" y="27002"/>
                  </a:lnTo>
                  <a:cubicBezTo>
                    <a:pt x="2598" y="27069"/>
                    <a:pt x="2482" y="27084"/>
                    <a:pt x="2365" y="27084"/>
                  </a:cubicBezTo>
                  <a:cubicBezTo>
                    <a:pt x="2275" y="27084"/>
                    <a:pt x="2185" y="27076"/>
                    <a:pt x="2092" y="27076"/>
                  </a:cubicBezTo>
                  <a:cubicBezTo>
                    <a:pt x="2040" y="27076"/>
                    <a:pt x="1988" y="27078"/>
                    <a:pt x="1935" y="27086"/>
                  </a:cubicBezTo>
                  <a:cubicBezTo>
                    <a:pt x="1872" y="27170"/>
                    <a:pt x="1767" y="27212"/>
                    <a:pt x="1662" y="27212"/>
                  </a:cubicBezTo>
                  <a:cubicBezTo>
                    <a:pt x="1683" y="27318"/>
                    <a:pt x="1620" y="27339"/>
                    <a:pt x="1557" y="27381"/>
                  </a:cubicBezTo>
                  <a:cubicBezTo>
                    <a:pt x="1535" y="27376"/>
                    <a:pt x="1513" y="27374"/>
                    <a:pt x="1490" y="27374"/>
                  </a:cubicBezTo>
                  <a:cubicBezTo>
                    <a:pt x="1366" y="27374"/>
                    <a:pt x="1235" y="27437"/>
                    <a:pt x="1102" y="27437"/>
                  </a:cubicBezTo>
                  <a:cubicBezTo>
                    <a:pt x="1050" y="27437"/>
                    <a:pt x="998" y="27428"/>
                    <a:pt x="947" y="27402"/>
                  </a:cubicBezTo>
                  <a:lnTo>
                    <a:pt x="737" y="27591"/>
                  </a:lnTo>
                  <a:cubicBezTo>
                    <a:pt x="689" y="27574"/>
                    <a:pt x="643" y="27567"/>
                    <a:pt x="596" y="27567"/>
                  </a:cubicBezTo>
                  <a:cubicBezTo>
                    <a:pt x="444" y="27567"/>
                    <a:pt x="297" y="27640"/>
                    <a:pt x="142" y="27640"/>
                  </a:cubicBezTo>
                  <a:cubicBezTo>
                    <a:pt x="116" y="27640"/>
                    <a:pt x="90" y="27638"/>
                    <a:pt x="64" y="27633"/>
                  </a:cubicBezTo>
                  <a:lnTo>
                    <a:pt x="64" y="27633"/>
                  </a:lnTo>
                  <a:cubicBezTo>
                    <a:pt x="85" y="27717"/>
                    <a:pt x="1" y="27759"/>
                    <a:pt x="22" y="27822"/>
                  </a:cubicBezTo>
                  <a:cubicBezTo>
                    <a:pt x="85" y="27843"/>
                    <a:pt x="169" y="27864"/>
                    <a:pt x="253" y="27864"/>
                  </a:cubicBezTo>
                  <a:cubicBezTo>
                    <a:pt x="400" y="27885"/>
                    <a:pt x="553" y="27896"/>
                    <a:pt x="705" y="27896"/>
                  </a:cubicBezTo>
                  <a:cubicBezTo>
                    <a:pt x="857" y="27896"/>
                    <a:pt x="1010" y="27885"/>
                    <a:pt x="1157" y="27864"/>
                  </a:cubicBezTo>
                  <a:cubicBezTo>
                    <a:pt x="1388" y="27843"/>
                    <a:pt x="1599" y="27822"/>
                    <a:pt x="1809" y="27780"/>
                  </a:cubicBezTo>
                  <a:cubicBezTo>
                    <a:pt x="2082" y="27675"/>
                    <a:pt x="2355" y="27633"/>
                    <a:pt x="2629" y="27612"/>
                  </a:cubicBezTo>
                  <a:lnTo>
                    <a:pt x="2671" y="27612"/>
                  </a:lnTo>
                  <a:cubicBezTo>
                    <a:pt x="2860" y="27549"/>
                    <a:pt x="3070" y="27507"/>
                    <a:pt x="3260" y="27465"/>
                  </a:cubicBezTo>
                  <a:cubicBezTo>
                    <a:pt x="3785" y="27339"/>
                    <a:pt x="4269" y="27149"/>
                    <a:pt x="4731" y="26897"/>
                  </a:cubicBezTo>
                  <a:cubicBezTo>
                    <a:pt x="4768" y="26934"/>
                    <a:pt x="4812" y="26956"/>
                    <a:pt x="4858" y="26956"/>
                  </a:cubicBezTo>
                  <a:cubicBezTo>
                    <a:pt x="4892" y="26956"/>
                    <a:pt x="4927" y="26945"/>
                    <a:pt x="4962" y="26918"/>
                  </a:cubicBezTo>
                  <a:cubicBezTo>
                    <a:pt x="5257" y="26729"/>
                    <a:pt x="5635" y="26666"/>
                    <a:pt x="5951" y="26435"/>
                  </a:cubicBezTo>
                  <a:cubicBezTo>
                    <a:pt x="5958" y="26421"/>
                    <a:pt x="5967" y="26416"/>
                    <a:pt x="5976" y="26416"/>
                  </a:cubicBezTo>
                  <a:cubicBezTo>
                    <a:pt x="5995" y="26416"/>
                    <a:pt x="6014" y="26435"/>
                    <a:pt x="6014" y="26435"/>
                  </a:cubicBezTo>
                  <a:cubicBezTo>
                    <a:pt x="6051" y="26405"/>
                    <a:pt x="6089" y="26399"/>
                    <a:pt x="6129" y="26399"/>
                  </a:cubicBezTo>
                  <a:cubicBezTo>
                    <a:pt x="6155" y="26399"/>
                    <a:pt x="6183" y="26401"/>
                    <a:pt x="6213" y="26401"/>
                  </a:cubicBezTo>
                  <a:cubicBezTo>
                    <a:pt x="6265" y="26401"/>
                    <a:pt x="6323" y="26393"/>
                    <a:pt x="6392" y="26350"/>
                  </a:cubicBezTo>
                  <a:cubicBezTo>
                    <a:pt x="6539" y="26266"/>
                    <a:pt x="6686" y="26182"/>
                    <a:pt x="6834" y="26077"/>
                  </a:cubicBezTo>
                  <a:cubicBezTo>
                    <a:pt x="7128" y="25888"/>
                    <a:pt x="7464" y="25783"/>
                    <a:pt x="7801" y="25783"/>
                  </a:cubicBezTo>
                  <a:cubicBezTo>
                    <a:pt x="7822" y="25762"/>
                    <a:pt x="7822" y="25762"/>
                    <a:pt x="7843" y="25762"/>
                  </a:cubicBezTo>
                  <a:cubicBezTo>
                    <a:pt x="7927" y="25699"/>
                    <a:pt x="7927" y="25594"/>
                    <a:pt x="8011" y="25552"/>
                  </a:cubicBezTo>
                  <a:cubicBezTo>
                    <a:pt x="8347" y="25404"/>
                    <a:pt x="8684" y="25278"/>
                    <a:pt x="9041" y="25194"/>
                  </a:cubicBezTo>
                  <a:lnTo>
                    <a:pt x="8978" y="25110"/>
                  </a:lnTo>
                  <a:cubicBezTo>
                    <a:pt x="9188" y="25005"/>
                    <a:pt x="9420" y="24921"/>
                    <a:pt x="9651" y="24858"/>
                  </a:cubicBezTo>
                  <a:cubicBezTo>
                    <a:pt x="9819" y="24816"/>
                    <a:pt x="10008" y="24774"/>
                    <a:pt x="10177" y="24711"/>
                  </a:cubicBezTo>
                  <a:cubicBezTo>
                    <a:pt x="10492" y="24605"/>
                    <a:pt x="10786" y="24416"/>
                    <a:pt x="10996" y="24164"/>
                  </a:cubicBezTo>
                  <a:lnTo>
                    <a:pt x="11081" y="24227"/>
                  </a:lnTo>
                  <a:cubicBezTo>
                    <a:pt x="11312" y="24143"/>
                    <a:pt x="11522" y="24017"/>
                    <a:pt x="11690" y="23870"/>
                  </a:cubicBezTo>
                  <a:cubicBezTo>
                    <a:pt x="11901" y="23659"/>
                    <a:pt x="12174" y="23554"/>
                    <a:pt x="12468" y="23533"/>
                  </a:cubicBezTo>
                  <a:cubicBezTo>
                    <a:pt x="12489" y="23491"/>
                    <a:pt x="12510" y="23428"/>
                    <a:pt x="12552" y="23407"/>
                  </a:cubicBezTo>
                  <a:cubicBezTo>
                    <a:pt x="12763" y="23281"/>
                    <a:pt x="12952" y="23155"/>
                    <a:pt x="13162" y="23029"/>
                  </a:cubicBezTo>
                  <a:cubicBezTo>
                    <a:pt x="13330" y="22987"/>
                    <a:pt x="13414" y="22797"/>
                    <a:pt x="13603" y="22776"/>
                  </a:cubicBezTo>
                  <a:cubicBezTo>
                    <a:pt x="13625" y="22755"/>
                    <a:pt x="13646" y="22755"/>
                    <a:pt x="13667" y="22734"/>
                  </a:cubicBezTo>
                  <a:cubicBezTo>
                    <a:pt x="13709" y="22608"/>
                    <a:pt x="13814" y="22587"/>
                    <a:pt x="13919" y="22545"/>
                  </a:cubicBezTo>
                  <a:cubicBezTo>
                    <a:pt x="14087" y="22503"/>
                    <a:pt x="14234" y="22419"/>
                    <a:pt x="14381" y="22335"/>
                  </a:cubicBezTo>
                  <a:cubicBezTo>
                    <a:pt x="14444" y="22272"/>
                    <a:pt x="14550" y="22272"/>
                    <a:pt x="14613" y="22209"/>
                  </a:cubicBezTo>
                  <a:lnTo>
                    <a:pt x="14508" y="22167"/>
                  </a:lnTo>
                  <a:cubicBezTo>
                    <a:pt x="14565" y="22090"/>
                    <a:pt x="14605" y="21996"/>
                    <a:pt x="14707" y="21996"/>
                  </a:cubicBezTo>
                  <a:cubicBezTo>
                    <a:pt x="14717" y="21996"/>
                    <a:pt x="14728" y="21997"/>
                    <a:pt x="14739" y="21998"/>
                  </a:cubicBezTo>
                  <a:cubicBezTo>
                    <a:pt x="14739" y="21982"/>
                    <a:pt x="14763" y="21942"/>
                    <a:pt x="14775" y="21942"/>
                  </a:cubicBezTo>
                  <a:cubicBezTo>
                    <a:pt x="14778" y="21942"/>
                    <a:pt x="14781" y="21946"/>
                    <a:pt x="14781" y="21956"/>
                  </a:cubicBezTo>
                  <a:cubicBezTo>
                    <a:pt x="14781" y="21998"/>
                    <a:pt x="14760" y="21998"/>
                    <a:pt x="14739" y="21998"/>
                  </a:cubicBezTo>
                  <a:lnTo>
                    <a:pt x="14739" y="22061"/>
                  </a:lnTo>
                  <a:cubicBezTo>
                    <a:pt x="14781" y="22061"/>
                    <a:pt x="14823" y="22061"/>
                    <a:pt x="14865" y="22040"/>
                  </a:cubicBezTo>
                  <a:cubicBezTo>
                    <a:pt x="14949" y="21914"/>
                    <a:pt x="15075" y="21830"/>
                    <a:pt x="15201" y="21746"/>
                  </a:cubicBezTo>
                  <a:cubicBezTo>
                    <a:pt x="15264" y="21704"/>
                    <a:pt x="15306" y="21641"/>
                    <a:pt x="15327" y="21578"/>
                  </a:cubicBezTo>
                  <a:cubicBezTo>
                    <a:pt x="15601" y="21473"/>
                    <a:pt x="15853" y="21284"/>
                    <a:pt x="16084" y="21073"/>
                  </a:cubicBezTo>
                  <a:cubicBezTo>
                    <a:pt x="16126" y="21010"/>
                    <a:pt x="16211" y="20947"/>
                    <a:pt x="16295" y="20926"/>
                  </a:cubicBezTo>
                  <a:cubicBezTo>
                    <a:pt x="16505" y="20842"/>
                    <a:pt x="16715" y="20737"/>
                    <a:pt x="16925" y="20632"/>
                  </a:cubicBezTo>
                  <a:cubicBezTo>
                    <a:pt x="17030" y="20590"/>
                    <a:pt x="17115" y="20464"/>
                    <a:pt x="17115" y="20359"/>
                  </a:cubicBezTo>
                  <a:cubicBezTo>
                    <a:pt x="17283" y="20253"/>
                    <a:pt x="17451" y="20127"/>
                    <a:pt x="17598" y="19980"/>
                  </a:cubicBezTo>
                  <a:cubicBezTo>
                    <a:pt x="17703" y="19854"/>
                    <a:pt x="17829" y="19749"/>
                    <a:pt x="17956" y="19644"/>
                  </a:cubicBezTo>
                  <a:cubicBezTo>
                    <a:pt x="18313" y="19454"/>
                    <a:pt x="18586" y="19160"/>
                    <a:pt x="18775" y="18803"/>
                  </a:cubicBezTo>
                  <a:cubicBezTo>
                    <a:pt x="18797" y="18761"/>
                    <a:pt x="18860" y="18740"/>
                    <a:pt x="18902" y="18719"/>
                  </a:cubicBezTo>
                  <a:cubicBezTo>
                    <a:pt x="19028" y="18613"/>
                    <a:pt x="19196" y="18529"/>
                    <a:pt x="19343" y="18403"/>
                  </a:cubicBezTo>
                  <a:cubicBezTo>
                    <a:pt x="19574" y="18214"/>
                    <a:pt x="19743" y="17962"/>
                    <a:pt x="19995" y="17773"/>
                  </a:cubicBezTo>
                  <a:cubicBezTo>
                    <a:pt x="20394" y="17457"/>
                    <a:pt x="20647" y="16995"/>
                    <a:pt x="21067" y="16700"/>
                  </a:cubicBezTo>
                  <a:cubicBezTo>
                    <a:pt x="21130" y="16658"/>
                    <a:pt x="21130" y="16574"/>
                    <a:pt x="21172" y="16553"/>
                  </a:cubicBezTo>
                  <a:cubicBezTo>
                    <a:pt x="21183" y="16548"/>
                    <a:pt x="21195" y="16547"/>
                    <a:pt x="21207" y="16547"/>
                  </a:cubicBezTo>
                  <a:cubicBezTo>
                    <a:pt x="21219" y="16547"/>
                    <a:pt x="21231" y="16548"/>
                    <a:pt x="21243" y="16548"/>
                  </a:cubicBezTo>
                  <a:cubicBezTo>
                    <a:pt x="21267" y="16548"/>
                    <a:pt x="21288" y="16543"/>
                    <a:pt x="21298" y="16511"/>
                  </a:cubicBezTo>
                  <a:lnTo>
                    <a:pt x="21256" y="16448"/>
                  </a:lnTo>
                  <a:cubicBezTo>
                    <a:pt x="21340" y="16364"/>
                    <a:pt x="21425" y="16280"/>
                    <a:pt x="21530" y="16217"/>
                  </a:cubicBezTo>
                  <a:cubicBezTo>
                    <a:pt x="21698" y="16112"/>
                    <a:pt x="21866" y="15985"/>
                    <a:pt x="21992" y="15838"/>
                  </a:cubicBezTo>
                  <a:cubicBezTo>
                    <a:pt x="22097" y="15691"/>
                    <a:pt x="22245" y="15565"/>
                    <a:pt x="22392" y="15460"/>
                  </a:cubicBezTo>
                  <a:cubicBezTo>
                    <a:pt x="22476" y="15397"/>
                    <a:pt x="22560" y="15334"/>
                    <a:pt x="22644" y="15250"/>
                  </a:cubicBezTo>
                  <a:cubicBezTo>
                    <a:pt x="22770" y="15144"/>
                    <a:pt x="22875" y="15018"/>
                    <a:pt x="22980" y="14892"/>
                  </a:cubicBezTo>
                  <a:cubicBezTo>
                    <a:pt x="23085" y="14766"/>
                    <a:pt x="23275" y="14703"/>
                    <a:pt x="23317" y="14535"/>
                  </a:cubicBezTo>
                  <a:cubicBezTo>
                    <a:pt x="23464" y="14472"/>
                    <a:pt x="23569" y="14346"/>
                    <a:pt x="23590" y="14198"/>
                  </a:cubicBezTo>
                  <a:cubicBezTo>
                    <a:pt x="23674" y="14093"/>
                    <a:pt x="23842" y="14114"/>
                    <a:pt x="23884" y="14009"/>
                  </a:cubicBezTo>
                  <a:cubicBezTo>
                    <a:pt x="24032" y="13799"/>
                    <a:pt x="24179" y="13631"/>
                    <a:pt x="24368" y="13484"/>
                  </a:cubicBezTo>
                  <a:cubicBezTo>
                    <a:pt x="24410" y="13420"/>
                    <a:pt x="24494" y="13357"/>
                    <a:pt x="24536" y="13294"/>
                  </a:cubicBezTo>
                  <a:cubicBezTo>
                    <a:pt x="24599" y="13126"/>
                    <a:pt x="24746" y="13000"/>
                    <a:pt x="24936" y="12979"/>
                  </a:cubicBezTo>
                  <a:cubicBezTo>
                    <a:pt x="24999" y="12937"/>
                    <a:pt x="24957" y="12874"/>
                    <a:pt x="24999" y="12832"/>
                  </a:cubicBezTo>
                  <a:cubicBezTo>
                    <a:pt x="25230" y="12622"/>
                    <a:pt x="25440" y="12390"/>
                    <a:pt x="25671" y="12180"/>
                  </a:cubicBezTo>
                  <a:cubicBezTo>
                    <a:pt x="25714" y="12138"/>
                    <a:pt x="25798" y="12138"/>
                    <a:pt x="25840" y="12054"/>
                  </a:cubicBezTo>
                  <a:cubicBezTo>
                    <a:pt x="26008" y="11781"/>
                    <a:pt x="26218" y="11528"/>
                    <a:pt x="26449" y="11318"/>
                  </a:cubicBezTo>
                  <a:cubicBezTo>
                    <a:pt x="26512" y="11276"/>
                    <a:pt x="26576" y="11234"/>
                    <a:pt x="26618" y="11171"/>
                  </a:cubicBezTo>
                  <a:cubicBezTo>
                    <a:pt x="26702" y="10940"/>
                    <a:pt x="26912" y="10855"/>
                    <a:pt x="27080" y="10729"/>
                  </a:cubicBezTo>
                  <a:lnTo>
                    <a:pt x="27185" y="10792"/>
                  </a:lnTo>
                  <a:cubicBezTo>
                    <a:pt x="27395" y="10561"/>
                    <a:pt x="27606" y="10309"/>
                    <a:pt x="27816" y="10078"/>
                  </a:cubicBezTo>
                  <a:cubicBezTo>
                    <a:pt x="27879" y="10015"/>
                    <a:pt x="27942" y="9951"/>
                    <a:pt x="28026" y="9909"/>
                  </a:cubicBezTo>
                  <a:cubicBezTo>
                    <a:pt x="28110" y="9888"/>
                    <a:pt x="28152" y="9804"/>
                    <a:pt x="28194" y="9741"/>
                  </a:cubicBezTo>
                  <a:cubicBezTo>
                    <a:pt x="28342" y="9489"/>
                    <a:pt x="28552" y="9300"/>
                    <a:pt x="28783" y="9153"/>
                  </a:cubicBezTo>
                  <a:cubicBezTo>
                    <a:pt x="28993" y="9047"/>
                    <a:pt x="29162" y="8900"/>
                    <a:pt x="29288" y="8711"/>
                  </a:cubicBezTo>
                  <a:cubicBezTo>
                    <a:pt x="29393" y="8522"/>
                    <a:pt x="29561" y="8396"/>
                    <a:pt x="29771" y="8354"/>
                  </a:cubicBezTo>
                  <a:cubicBezTo>
                    <a:pt x="29813" y="8333"/>
                    <a:pt x="29834" y="8291"/>
                    <a:pt x="29876" y="8269"/>
                  </a:cubicBezTo>
                  <a:cubicBezTo>
                    <a:pt x="30024" y="8122"/>
                    <a:pt x="30150" y="7975"/>
                    <a:pt x="30276" y="7807"/>
                  </a:cubicBezTo>
                  <a:cubicBezTo>
                    <a:pt x="30318" y="7723"/>
                    <a:pt x="30381" y="7660"/>
                    <a:pt x="30465" y="7618"/>
                  </a:cubicBezTo>
                  <a:cubicBezTo>
                    <a:pt x="30696" y="7534"/>
                    <a:pt x="30780" y="7281"/>
                    <a:pt x="31012" y="7239"/>
                  </a:cubicBezTo>
                  <a:cubicBezTo>
                    <a:pt x="31075" y="7050"/>
                    <a:pt x="31243" y="7029"/>
                    <a:pt x="31390" y="6882"/>
                  </a:cubicBezTo>
                  <a:cubicBezTo>
                    <a:pt x="31516" y="6735"/>
                    <a:pt x="31600" y="6714"/>
                    <a:pt x="31916" y="6630"/>
                  </a:cubicBezTo>
                  <a:cubicBezTo>
                    <a:pt x="31937" y="6609"/>
                    <a:pt x="32000" y="6588"/>
                    <a:pt x="32021" y="6567"/>
                  </a:cubicBezTo>
                  <a:cubicBezTo>
                    <a:pt x="32147" y="6356"/>
                    <a:pt x="32399" y="6251"/>
                    <a:pt x="32504" y="6020"/>
                  </a:cubicBezTo>
                  <a:cubicBezTo>
                    <a:pt x="32567" y="5894"/>
                    <a:pt x="32673" y="5810"/>
                    <a:pt x="32778" y="5747"/>
                  </a:cubicBezTo>
                  <a:cubicBezTo>
                    <a:pt x="33114" y="5578"/>
                    <a:pt x="33408" y="5326"/>
                    <a:pt x="33724" y="5116"/>
                  </a:cubicBezTo>
                  <a:cubicBezTo>
                    <a:pt x="33787" y="5074"/>
                    <a:pt x="33850" y="5074"/>
                    <a:pt x="33913" y="5011"/>
                  </a:cubicBezTo>
                  <a:cubicBezTo>
                    <a:pt x="34123" y="4695"/>
                    <a:pt x="34523" y="4590"/>
                    <a:pt x="34754" y="4422"/>
                  </a:cubicBezTo>
                  <a:cubicBezTo>
                    <a:pt x="34964" y="4149"/>
                    <a:pt x="35238" y="3917"/>
                    <a:pt x="35532" y="3791"/>
                  </a:cubicBezTo>
                  <a:cubicBezTo>
                    <a:pt x="35700" y="3728"/>
                    <a:pt x="35805" y="3581"/>
                    <a:pt x="35952" y="3560"/>
                  </a:cubicBezTo>
                  <a:cubicBezTo>
                    <a:pt x="36058" y="3539"/>
                    <a:pt x="36142" y="3497"/>
                    <a:pt x="36226" y="3413"/>
                  </a:cubicBezTo>
                  <a:cubicBezTo>
                    <a:pt x="36247" y="3371"/>
                    <a:pt x="36310" y="3350"/>
                    <a:pt x="36352" y="3350"/>
                  </a:cubicBezTo>
                  <a:cubicBezTo>
                    <a:pt x="36371" y="3352"/>
                    <a:pt x="36389" y="3354"/>
                    <a:pt x="36407" y="3354"/>
                  </a:cubicBezTo>
                  <a:cubicBezTo>
                    <a:pt x="36530" y="3354"/>
                    <a:pt x="36633" y="3292"/>
                    <a:pt x="36688" y="3182"/>
                  </a:cubicBezTo>
                  <a:cubicBezTo>
                    <a:pt x="36793" y="3034"/>
                    <a:pt x="37004" y="3055"/>
                    <a:pt x="37088" y="2887"/>
                  </a:cubicBezTo>
                  <a:cubicBezTo>
                    <a:pt x="37107" y="2901"/>
                    <a:pt x="37124" y="2907"/>
                    <a:pt x="37139" y="2907"/>
                  </a:cubicBezTo>
                  <a:cubicBezTo>
                    <a:pt x="37194" y="2907"/>
                    <a:pt x="37238" y="2840"/>
                    <a:pt x="37319" y="2824"/>
                  </a:cubicBezTo>
                  <a:cubicBezTo>
                    <a:pt x="37403" y="2803"/>
                    <a:pt x="37487" y="2761"/>
                    <a:pt x="37571" y="2740"/>
                  </a:cubicBezTo>
                  <a:cubicBezTo>
                    <a:pt x="37739" y="2698"/>
                    <a:pt x="37866" y="2635"/>
                    <a:pt x="37992" y="2530"/>
                  </a:cubicBezTo>
                  <a:cubicBezTo>
                    <a:pt x="38181" y="2404"/>
                    <a:pt x="38370" y="2320"/>
                    <a:pt x="38580" y="2257"/>
                  </a:cubicBezTo>
                  <a:cubicBezTo>
                    <a:pt x="38896" y="2193"/>
                    <a:pt x="39190" y="2046"/>
                    <a:pt x="39442" y="1836"/>
                  </a:cubicBezTo>
                  <a:lnTo>
                    <a:pt x="39716" y="1836"/>
                  </a:lnTo>
                  <a:cubicBezTo>
                    <a:pt x="40031" y="1668"/>
                    <a:pt x="40389" y="1668"/>
                    <a:pt x="40662" y="1416"/>
                  </a:cubicBezTo>
                  <a:cubicBezTo>
                    <a:pt x="40694" y="1435"/>
                    <a:pt x="40724" y="1442"/>
                    <a:pt x="40753" y="1442"/>
                  </a:cubicBezTo>
                  <a:cubicBezTo>
                    <a:pt x="40820" y="1442"/>
                    <a:pt x="40883" y="1403"/>
                    <a:pt x="40956" y="1373"/>
                  </a:cubicBezTo>
                  <a:cubicBezTo>
                    <a:pt x="41061" y="1352"/>
                    <a:pt x="41166" y="1352"/>
                    <a:pt x="41293" y="1352"/>
                  </a:cubicBezTo>
                  <a:cubicBezTo>
                    <a:pt x="41335" y="1352"/>
                    <a:pt x="41398" y="1331"/>
                    <a:pt x="41461" y="1310"/>
                  </a:cubicBezTo>
                  <a:cubicBezTo>
                    <a:pt x="41551" y="1292"/>
                    <a:pt x="41642" y="1243"/>
                    <a:pt x="41745" y="1243"/>
                  </a:cubicBezTo>
                  <a:cubicBezTo>
                    <a:pt x="41762" y="1243"/>
                    <a:pt x="41780" y="1244"/>
                    <a:pt x="41797" y="1247"/>
                  </a:cubicBezTo>
                  <a:cubicBezTo>
                    <a:pt x="41881" y="1268"/>
                    <a:pt x="41965" y="1279"/>
                    <a:pt x="42049" y="1279"/>
                  </a:cubicBezTo>
                  <a:cubicBezTo>
                    <a:pt x="42134" y="1279"/>
                    <a:pt x="42218" y="1268"/>
                    <a:pt x="42302" y="1247"/>
                  </a:cubicBezTo>
                  <a:cubicBezTo>
                    <a:pt x="42393" y="1222"/>
                    <a:pt x="42487" y="1211"/>
                    <a:pt x="42583" y="1211"/>
                  </a:cubicBezTo>
                  <a:cubicBezTo>
                    <a:pt x="42729" y="1211"/>
                    <a:pt x="42877" y="1238"/>
                    <a:pt x="43017" y="1289"/>
                  </a:cubicBezTo>
                  <a:cubicBezTo>
                    <a:pt x="43080" y="1184"/>
                    <a:pt x="43269" y="1268"/>
                    <a:pt x="43269" y="1100"/>
                  </a:cubicBezTo>
                  <a:cubicBezTo>
                    <a:pt x="43366" y="1088"/>
                    <a:pt x="43461" y="1083"/>
                    <a:pt x="43557" y="1083"/>
                  </a:cubicBezTo>
                  <a:cubicBezTo>
                    <a:pt x="43939" y="1083"/>
                    <a:pt x="44316" y="1163"/>
                    <a:pt x="44720" y="1163"/>
                  </a:cubicBezTo>
                  <a:cubicBezTo>
                    <a:pt x="44688" y="1205"/>
                    <a:pt x="44651" y="1205"/>
                    <a:pt x="44620" y="1205"/>
                  </a:cubicBezTo>
                  <a:cubicBezTo>
                    <a:pt x="44588" y="1205"/>
                    <a:pt x="44562" y="1205"/>
                    <a:pt x="44551" y="1247"/>
                  </a:cubicBezTo>
                  <a:cubicBezTo>
                    <a:pt x="44762" y="1331"/>
                    <a:pt x="45014" y="1395"/>
                    <a:pt x="45245" y="1416"/>
                  </a:cubicBezTo>
                  <a:cubicBezTo>
                    <a:pt x="45392" y="1416"/>
                    <a:pt x="45561" y="1458"/>
                    <a:pt x="45687" y="1542"/>
                  </a:cubicBezTo>
                  <a:cubicBezTo>
                    <a:pt x="45897" y="1689"/>
                    <a:pt x="46107" y="1773"/>
                    <a:pt x="46338" y="1836"/>
                  </a:cubicBezTo>
                  <a:cubicBezTo>
                    <a:pt x="46465" y="1836"/>
                    <a:pt x="46570" y="1878"/>
                    <a:pt x="46654" y="1941"/>
                  </a:cubicBezTo>
                  <a:cubicBezTo>
                    <a:pt x="46885" y="2067"/>
                    <a:pt x="47053" y="2278"/>
                    <a:pt x="47306" y="2404"/>
                  </a:cubicBezTo>
                  <a:cubicBezTo>
                    <a:pt x="47411" y="2446"/>
                    <a:pt x="47516" y="2530"/>
                    <a:pt x="47558" y="2656"/>
                  </a:cubicBezTo>
                  <a:cubicBezTo>
                    <a:pt x="47600" y="2698"/>
                    <a:pt x="47663" y="2761"/>
                    <a:pt x="47726" y="2782"/>
                  </a:cubicBezTo>
                  <a:cubicBezTo>
                    <a:pt x="47810" y="2803"/>
                    <a:pt x="47873" y="2845"/>
                    <a:pt x="47936" y="2887"/>
                  </a:cubicBezTo>
                  <a:cubicBezTo>
                    <a:pt x="48083" y="3034"/>
                    <a:pt x="48252" y="3182"/>
                    <a:pt x="48399" y="3329"/>
                  </a:cubicBezTo>
                  <a:cubicBezTo>
                    <a:pt x="48546" y="3497"/>
                    <a:pt x="48714" y="3623"/>
                    <a:pt x="48882" y="3791"/>
                  </a:cubicBezTo>
                  <a:cubicBezTo>
                    <a:pt x="48924" y="3833"/>
                    <a:pt x="48966" y="3875"/>
                    <a:pt x="49009" y="3917"/>
                  </a:cubicBezTo>
                  <a:cubicBezTo>
                    <a:pt x="49156" y="4170"/>
                    <a:pt x="49303" y="4422"/>
                    <a:pt x="49450" y="4653"/>
                  </a:cubicBezTo>
                  <a:cubicBezTo>
                    <a:pt x="49597" y="4927"/>
                    <a:pt x="49765" y="5158"/>
                    <a:pt x="49976" y="5368"/>
                  </a:cubicBezTo>
                  <a:cubicBezTo>
                    <a:pt x="50018" y="5620"/>
                    <a:pt x="50144" y="5873"/>
                    <a:pt x="50312" y="6041"/>
                  </a:cubicBezTo>
                  <a:cubicBezTo>
                    <a:pt x="50396" y="6083"/>
                    <a:pt x="50438" y="6167"/>
                    <a:pt x="50438" y="6230"/>
                  </a:cubicBezTo>
                  <a:cubicBezTo>
                    <a:pt x="50480" y="6419"/>
                    <a:pt x="50522" y="6588"/>
                    <a:pt x="50606" y="6756"/>
                  </a:cubicBezTo>
                  <a:cubicBezTo>
                    <a:pt x="50648" y="6924"/>
                    <a:pt x="50711" y="7092"/>
                    <a:pt x="50796" y="7239"/>
                  </a:cubicBezTo>
                  <a:cubicBezTo>
                    <a:pt x="50901" y="7407"/>
                    <a:pt x="51006" y="7597"/>
                    <a:pt x="51090" y="7765"/>
                  </a:cubicBezTo>
                  <a:cubicBezTo>
                    <a:pt x="51111" y="7807"/>
                    <a:pt x="51132" y="7849"/>
                    <a:pt x="51132" y="7891"/>
                  </a:cubicBezTo>
                  <a:cubicBezTo>
                    <a:pt x="51153" y="8080"/>
                    <a:pt x="51216" y="8269"/>
                    <a:pt x="51300" y="8438"/>
                  </a:cubicBezTo>
                  <a:cubicBezTo>
                    <a:pt x="51321" y="8627"/>
                    <a:pt x="51258" y="8816"/>
                    <a:pt x="51447" y="8942"/>
                  </a:cubicBezTo>
                  <a:lnTo>
                    <a:pt x="51447" y="8816"/>
                  </a:lnTo>
                  <a:cubicBezTo>
                    <a:pt x="51531" y="8879"/>
                    <a:pt x="51510" y="8921"/>
                    <a:pt x="51447" y="8942"/>
                  </a:cubicBezTo>
                  <a:cubicBezTo>
                    <a:pt x="51447" y="8984"/>
                    <a:pt x="51407" y="9065"/>
                    <a:pt x="51505" y="9068"/>
                  </a:cubicBezTo>
                  <a:lnTo>
                    <a:pt x="51505" y="9068"/>
                  </a:lnTo>
                  <a:cubicBezTo>
                    <a:pt x="51500" y="9068"/>
                    <a:pt x="51495" y="9068"/>
                    <a:pt x="51489" y="9068"/>
                  </a:cubicBezTo>
                  <a:cubicBezTo>
                    <a:pt x="51489" y="9174"/>
                    <a:pt x="51531" y="9279"/>
                    <a:pt x="51616" y="9321"/>
                  </a:cubicBezTo>
                  <a:lnTo>
                    <a:pt x="51573" y="9384"/>
                  </a:lnTo>
                  <a:cubicBezTo>
                    <a:pt x="51616" y="9678"/>
                    <a:pt x="51700" y="9930"/>
                    <a:pt x="51805" y="10204"/>
                  </a:cubicBezTo>
                  <a:cubicBezTo>
                    <a:pt x="51931" y="10435"/>
                    <a:pt x="52015" y="10687"/>
                    <a:pt x="52057" y="10961"/>
                  </a:cubicBezTo>
                  <a:cubicBezTo>
                    <a:pt x="52141" y="11213"/>
                    <a:pt x="52099" y="11486"/>
                    <a:pt x="52246" y="11717"/>
                  </a:cubicBezTo>
                  <a:cubicBezTo>
                    <a:pt x="52225" y="11760"/>
                    <a:pt x="52204" y="11802"/>
                    <a:pt x="52162" y="11844"/>
                  </a:cubicBezTo>
                  <a:cubicBezTo>
                    <a:pt x="52246" y="11949"/>
                    <a:pt x="52309" y="12096"/>
                    <a:pt x="52309" y="12222"/>
                  </a:cubicBezTo>
                  <a:cubicBezTo>
                    <a:pt x="52330" y="12369"/>
                    <a:pt x="52351" y="12516"/>
                    <a:pt x="52372" y="12643"/>
                  </a:cubicBezTo>
                  <a:cubicBezTo>
                    <a:pt x="52499" y="12937"/>
                    <a:pt x="52541" y="13273"/>
                    <a:pt x="52646" y="13589"/>
                  </a:cubicBezTo>
                  <a:cubicBezTo>
                    <a:pt x="52751" y="13820"/>
                    <a:pt x="52814" y="14051"/>
                    <a:pt x="52856" y="14303"/>
                  </a:cubicBezTo>
                  <a:cubicBezTo>
                    <a:pt x="52861" y="14309"/>
                    <a:pt x="52870" y="14315"/>
                    <a:pt x="52880" y="14322"/>
                  </a:cubicBezTo>
                  <a:lnTo>
                    <a:pt x="52880" y="14322"/>
                  </a:lnTo>
                  <a:cubicBezTo>
                    <a:pt x="52879" y="14322"/>
                    <a:pt x="52878" y="14323"/>
                    <a:pt x="52877" y="14325"/>
                  </a:cubicBezTo>
                  <a:cubicBezTo>
                    <a:pt x="52835" y="14325"/>
                    <a:pt x="52793" y="14325"/>
                    <a:pt x="52793" y="14388"/>
                  </a:cubicBezTo>
                  <a:cubicBezTo>
                    <a:pt x="52919" y="14619"/>
                    <a:pt x="53003" y="14871"/>
                    <a:pt x="53045" y="15123"/>
                  </a:cubicBezTo>
                  <a:cubicBezTo>
                    <a:pt x="53087" y="15376"/>
                    <a:pt x="53129" y="15628"/>
                    <a:pt x="53234" y="15859"/>
                  </a:cubicBezTo>
                  <a:cubicBezTo>
                    <a:pt x="53297" y="15943"/>
                    <a:pt x="53319" y="16070"/>
                    <a:pt x="53297" y="16175"/>
                  </a:cubicBezTo>
                  <a:cubicBezTo>
                    <a:pt x="53302" y="16179"/>
                    <a:pt x="53307" y="16181"/>
                    <a:pt x="53312" y="16181"/>
                  </a:cubicBezTo>
                  <a:cubicBezTo>
                    <a:pt x="53320" y="16181"/>
                    <a:pt x="53327" y="16176"/>
                    <a:pt x="53332" y="16176"/>
                  </a:cubicBezTo>
                  <a:cubicBezTo>
                    <a:pt x="53337" y="16176"/>
                    <a:pt x="53340" y="16180"/>
                    <a:pt x="53340" y="16196"/>
                  </a:cubicBezTo>
                  <a:cubicBezTo>
                    <a:pt x="53361" y="16238"/>
                    <a:pt x="53319" y="16238"/>
                    <a:pt x="53297" y="16238"/>
                  </a:cubicBezTo>
                  <a:cubicBezTo>
                    <a:pt x="53340" y="16469"/>
                    <a:pt x="53424" y="16700"/>
                    <a:pt x="53550" y="16911"/>
                  </a:cubicBezTo>
                  <a:cubicBezTo>
                    <a:pt x="53613" y="17016"/>
                    <a:pt x="53655" y="17121"/>
                    <a:pt x="53697" y="17247"/>
                  </a:cubicBezTo>
                  <a:cubicBezTo>
                    <a:pt x="53739" y="17541"/>
                    <a:pt x="53844" y="17836"/>
                    <a:pt x="53949" y="18088"/>
                  </a:cubicBezTo>
                  <a:cubicBezTo>
                    <a:pt x="54012" y="18193"/>
                    <a:pt x="53928" y="18256"/>
                    <a:pt x="53928" y="18340"/>
                  </a:cubicBezTo>
                  <a:cubicBezTo>
                    <a:pt x="53970" y="18529"/>
                    <a:pt x="54054" y="18698"/>
                    <a:pt x="54159" y="18866"/>
                  </a:cubicBezTo>
                  <a:cubicBezTo>
                    <a:pt x="54307" y="19055"/>
                    <a:pt x="54391" y="19244"/>
                    <a:pt x="54454" y="19475"/>
                  </a:cubicBezTo>
                  <a:cubicBezTo>
                    <a:pt x="54496" y="19665"/>
                    <a:pt x="54559" y="19833"/>
                    <a:pt x="54643" y="20001"/>
                  </a:cubicBezTo>
                  <a:cubicBezTo>
                    <a:pt x="54769" y="20295"/>
                    <a:pt x="54958" y="20527"/>
                    <a:pt x="55085" y="20821"/>
                  </a:cubicBezTo>
                  <a:cubicBezTo>
                    <a:pt x="55127" y="20905"/>
                    <a:pt x="55190" y="20968"/>
                    <a:pt x="55274" y="21031"/>
                  </a:cubicBezTo>
                  <a:cubicBezTo>
                    <a:pt x="55505" y="21242"/>
                    <a:pt x="55694" y="21452"/>
                    <a:pt x="55883" y="21704"/>
                  </a:cubicBezTo>
                  <a:cubicBezTo>
                    <a:pt x="56031" y="21935"/>
                    <a:pt x="56220" y="22146"/>
                    <a:pt x="56451" y="22314"/>
                  </a:cubicBezTo>
                  <a:cubicBezTo>
                    <a:pt x="56598" y="22461"/>
                    <a:pt x="56809" y="22545"/>
                    <a:pt x="56914" y="22734"/>
                  </a:cubicBezTo>
                  <a:cubicBezTo>
                    <a:pt x="56935" y="22755"/>
                    <a:pt x="56977" y="22776"/>
                    <a:pt x="56998" y="22797"/>
                  </a:cubicBezTo>
                  <a:cubicBezTo>
                    <a:pt x="57208" y="22923"/>
                    <a:pt x="57397" y="23092"/>
                    <a:pt x="57565" y="23260"/>
                  </a:cubicBezTo>
                  <a:cubicBezTo>
                    <a:pt x="57692" y="23428"/>
                    <a:pt x="57839" y="23575"/>
                    <a:pt x="58007" y="23701"/>
                  </a:cubicBezTo>
                  <a:cubicBezTo>
                    <a:pt x="58091" y="23785"/>
                    <a:pt x="58196" y="23764"/>
                    <a:pt x="58259" y="23849"/>
                  </a:cubicBezTo>
                  <a:cubicBezTo>
                    <a:pt x="58659" y="24227"/>
                    <a:pt x="59184" y="24374"/>
                    <a:pt x="59605" y="24690"/>
                  </a:cubicBezTo>
                  <a:cubicBezTo>
                    <a:pt x="59899" y="24858"/>
                    <a:pt x="60193" y="24942"/>
                    <a:pt x="60509" y="24963"/>
                  </a:cubicBezTo>
                  <a:cubicBezTo>
                    <a:pt x="60551" y="24984"/>
                    <a:pt x="60614" y="25005"/>
                    <a:pt x="60656" y="25005"/>
                  </a:cubicBezTo>
                  <a:cubicBezTo>
                    <a:pt x="60686" y="25001"/>
                    <a:pt x="60716" y="24999"/>
                    <a:pt x="60747" y="24999"/>
                  </a:cubicBezTo>
                  <a:cubicBezTo>
                    <a:pt x="60891" y="24999"/>
                    <a:pt x="61043" y="25037"/>
                    <a:pt x="61182" y="25089"/>
                  </a:cubicBezTo>
                  <a:cubicBezTo>
                    <a:pt x="61304" y="25177"/>
                    <a:pt x="61456" y="25220"/>
                    <a:pt x="61613" y="25220"/>
                  </a:cubicBezTo>
                  <a:cubicBezTo>
                    <a:pt x="61644" y="25220"/>
                    <a:pt x="61676" y="25219"/>
                    <a:pt x="61707" y="25215"/>
                  </a:cubicBezTo>
                  <a:cubicBezTo>
                    <a:pt x="61875" y="25215"/>
                    <a:pt x="62023" y="25215"/>
                    <a:pt x="62191" y="25236"/>
                  </a:cubicBezTo>
                  <a:cubicBezTo>
                    <a:pt x="62422" y="25299"/>
                    <a:pt x="62653" y="25341"/>
                    <a:pt x="62906" y="25341"/>
                  </a:cubicBezTo>
                  <a:lnTo>
                    <a:pt x="63578" y="25341"/>
                  </a:lnTo>
                  <a:cubicBezTo>
                    <a:pt x="63629" y="25344"/>
                    <a:pt x="63680" y="25345"/>
                    <a:pt x="63731" y="25345"/>
                  </a:cubicBezTo>
                  <a:cubicBezTo>
                    <a:pt x="64079" y="25345"/>
                    <a:pt x="64423" y="25283"/>
                    <a:pt x="64735" y="25173"/>
                  </a:cubicBezTo>
                  <a:cubicBezTo>
                    <a:pt x="64819" y="25131"/>
                    <a:pt x="64903" y="25089"/>
                    <a:pt x="65008" y="25047"/>
                  </a:cubicBezTo>
                  <a:cubicBezTo>
                    <a:pt x="65408" y="24963"/>
                    <a:pt x="65765" y="24795"/>
                    <a:pt x="66164" y="24711"/>
                  </a:cubicBezTo>
                  <a:cubicBezTo>
                    <a:pt x="66183" y="24616"/>
                    <a:pt x="66219" y="24539"/>
                    <a:pt x="66302" y="24539"/>
                  </a:cubicBezTo>
                  <a:cubicBezTo>
                    <a:pt x="66311" y="24539"/>
                    <a:pt x="66322" y="24540"/>
                    <a:pt x="66333" y="24542"/>
                  </a:cubicBezTo>
                  <a:cubicBezTo>
                    <a:pt x="66417" y="24542"/>
                    <a:pt x="66522" y="24521"/>
                    <a:pt x="66606" y="24458"/>
                  </a:cubicBezTo>
                  <a:cubicBezTo>
                    <a:pt x="66753" y="24395"/>
                    <a:pt x="66942" y="24437"/>
                    <a:pt x="67068" y="24353"/>
                  </a:cubicBezTo>
                  <a:cubicBezTo>
                    <a:pt x="67216" y="24269"/>
                    <a:pt x="67363" y="24185"/>
                    <a:pt x="67510" y="24122"/>
                  </a:cubicBezTo>
                  <a:cubicBezTo>
                    <a:pt x="67552" y="24143"/>
                    <a:pt x="67594" y="24164"/>
                    <a:pt x="67636" y="24164"/>
                  </a:cubicBezTo>
                  <a:cubicBezTo>
                    <a:pt x="67678" y="24101"/>
                    <a:pt x="67678" y="24038"/>
                    <a:pt x="67762" y="23996"/>
                  </a:cubicBezTo>
                  <a:cubicBezTo>
                    <a:pt x="67825" y="23996"/>
                    <a:pt x="67888" y="23975"/>
                    <a:pt x="67951" y="23954"/>
                  </a:cubicBezTo>
                  <a:cubicBezTo>
                    <a:pt x="68036" y="23933"/>
                    <a:pt x="68099" y="23891"/>
                    <a:pt x="68162" y="23849"/>
                  </a:cubicBezTo>
                  <a:cubicBezTo>
                    <a:pt x="68222" y="23862"/>
                    <a:pt x="68282" y="23869"/>
                    <a:pt x="68341" y="23869"/>
                  </a:cubicBezTo>
                  <a:cubicBezTo>
                    <a:pt x="68469" y="23869"/>
                    <a:pt x="68593" y="23836"/>
                    <a:pt x="68708" y="23764"/>
                  </a:cubicBezTo>
                  <a:cubicBezTo>
                    <a:pt x="68982" y="23596"/>
                    <a:pt x="69255" y="23470"/>
                    <a:pt x="69549" y="23344"/>
                  </a:cubicBezTo>
                  <a:cubicBezTo>
                    <a:pt x="69949" y="23197"/>
                    <a:pt x="70327" y="23008"/>
                    <a:pt x="70727" y="22881"/>
                  </a:cubicBezTo>
                  <a:cubicBezTo>
                    <a:pt x="70832" y="22860"/>
                    <a:pt x="70895" y="22818"/>
                    <a:pt x="70979" y="22755"/>
                  </a:cubicBezTo>
                  <a:cubicBezTo>
                    <a:pt x="71063" y="22650"/>
                    <a:pt x="71189" y="22587"/>
                    <a:pt x="71336" y="22566"/>
                  </a:cubicBezTo>
                  <a:cubicBezTo>
                    <a:pt x="71526" y="22545"/>
                    <a:pt x="71694" y="22440"/>
                    <a:pt x="71883" y="22398"/>
                  </a:cubicBezTo>
                  <a:cubicBezTo>
                    <a:pt x="71988" y="22398"/>
                    <a:pt x="72093" y="22356"/>
                    <a:pt x="72177" y="22272"/>
                  </a:cubicBezTo>
                  <a:cubicBezTo>
                    <a:pt x="72346" y="22104"/>
                    <a:pt x="72577" y="22104"/>
                    <a:pt x="72787" y="22019"/>
                  </a:cubicBezTo>
                  <a:cubicBezTo>
                    <a:pt x="73102" y="21872"/>
                    <a:pt x="73418" y="21767"/>
                    <a:pt x="73754" y="21641"/>
                  </a:cubicBezTo>
                  <a:cubicBezTo>
                    <a:pt x="73775" y="21620"/>
                    <a:pt x="73775" y="21620"/>
                    <a:pt x="73796" y="21599"/>
                  </a:cubicBezTo>
                  <a:lnTo>
                    <a:pt x="73754" y="21557"/>
                  </a:lnTo>
                  <a:lnTo>
                    <a:pt x="73901" y="21473"/>
                  </a:lnTo>
                  <a:lnTo>
                    <a:pt x="73964" y="21515"/>
                  </a:lnTo>
                  <a:cubicBezTo>
                    <a:pt x="73985" y="21515"/>
                    <a:pt x="74006" y="21515"/>
                    <a:pt x="74028" y="21494"/>
                  </a:cubicBezTo>
                  <a:cubicBezTo>
                    <a:pt x="74145" y="21377"/>
                    <a:pt x="74302" y="21313"/>
                    <a:pt x="74456" y="21313"/>
                  </a:cubicBezTo>
                  <a:cubicBezTo>
                    <a:pt x="74496" y="21313"/>
                    <a:pt x="74536" y="21317"/>
                    <a:pt x="74574" y="21326"/>
                  </a:cubicBezTo>
                  <a:cubicBezTo>
                    <a:pt x="74595" y="21305"/>
                    <a:pt x="74595" y="21284"/>
                    <a:pt x="74595" y="21263"/>
                  </a:cubicBezTo>
                  <a:cubicBezTo>
                    <a:pt x="74595" y="21263"/>
                    <a:pt x="74511" y="21221"/>
                    <a:pt x="74553" y="21221"/>
                  </a:cubicBezTo>
                  <a:cubicBezTo>
                    <a:pt x="74595" y="21221"/>
                    <a:pt x="74595" y="21242"/>
                    <a:pt x="74595" y="21263"/>
                  </a:cubicBezTo>
                  <a:cubicBezTo>
                    <a:pt x="74620" y="21270"/>
                    <a:pt x="74643" y="21272"/>
                    <a:pt x="74666" y="21272"/>
                  </a:cubicBezTo>
                  <a:cubicBezTo>
                    <a:pt x="74778" y="21272"/>
                    <a:pt x="74868" y="21199"/>
                    <a:pt x="74974" y="21199"/>
                  </a:cubicBezTo>
                  <a:cubicBezTo>
                    <a:pt x="74932" y="21115"/>
                    <a:pt x="74847" y="21157"/>
                    <a:pt x="74784" y="21094"/>
                  </a:cubicBezTo>
                  <a:cubicBezTo>
                    <a:pt x="75079" y="20926"/>
                    <a:pt x="75415" y="20842"/>
                    <a:pt x="75752" y="20821"/>
                  </a:cubicBezTo>
                  <a:cubicBezTo>
                    <a:pt x="75815" y="20779"/>
                    <a:pt x="75920" y="20737"/>
                    <a:pt x="76004" y="20716"/>
                  </a:cubicBezTo>
                  <a:cubicBezTo>
                    <a:pt x="76193" y="20653"/>
                    <a:pt x="76361" y="20548"/>
                    <a:pt x="76529" y="20443"/>
                  </a:cubicBezTo>
                  <a:cubicBezTo>
                    <a:pt x="76782" y="20253"/>
                    <a:pt x="77076" y="20127"/>
                    <a:pt x="77391" y="20022"/>
                  </a:cubicBezTo>
                  <a:cubicBezTo>
                    <a:pt x="77560" y="19938"/>
                    <a:pt x="77749" y="19896"/>
                    <a:pt x="77938" y="19875"/>
                  </a:cubicBezTo>
                  <a:cubicBezTo>
                    <a:pt x="78148" y="19875"/>
                    <a:pt x="78316" y="19707"/>
                    <a:pt x="78548" y="19686"/>
                  </a:cubicBezTo>
                  <a:cubicBezTo>
                    <a:pt x="78569" y="19686"/>
                    <a:pt x="78569" y="19665"/>
                    <a:pt x="78569" y="19665"/>
                  </a:cubicBezTo>
                  <a:cubicBezTo>
                    <a:pt x="78611" y="19560"/>
                    <a:pt x="78716" y="19560"/>
                    <a:pt x="78800" y="19518"/>
                  </a:cubicBezTo>
                  <a:cubicBezTo>
                    <a:pt x="79178" y="19370"/>
                    <a:pt x="79536" y="19244"/>
                    <a:pt x="79914" y="19118"/>
                  </a:cubicBezTo>
                  <a:cubicBezTo>
                    <a:pt x="80188" y="19013"/>
                    <a:pt x="80461" y="18887"/>
                    <a:pt x="80755" y="18803"/>
                  </a:cubicBezTo>
                  <a:cubicBezTo>
                    <a:pt x="80839" y="18782"/>
                    <a:pt x="80923" y="18719"/>
                    <a:pt x="80987" y="18635"/>
                  </a:cubicBezTo>
                  <a:lnTo>
                    <a:pt x="81092" y="18719"/>
                  </a:lnTo>
                  <a:cubicBezTo>
                    <a:pt x="81428" y="18613"/>
                    <a:pt x="81764" y="18487"/>
                    <a:pt x="82080" y="18340"/>
                  </a:cubicBezTo>
                  <a:cubicBezTo>
                    <a:pt x="82206" y="18340"/>
                    <a:pt x="82353" y="18298"/>
                    <a:pt x="82479" y="18298"/>
                  </a:cubicBezTo>
                  <a:cubicBezTo>
                    <a:pt x="82605" y="18298"/>
                    <a:pt x="82732" y="18277"/>
                    <a:pt x="82858" y="18235"/>
                  </a:cubicBezTo>
                  <a:cubicBezTo>
                    <a:pt x="82900" y="18214"/>
                    <a:pt x="82963" y="18214"/>
                    <a:pt x="83005" y="18214"/>
                  </a:cubicBezTo>
                  <a:cubicBezTo>
                    <a:pt x="83040" y="18219"/>
                    <a:pt x="83074" y="18222"/>
                    <a:pt x="83109" y="18222"/>
                  </a:cubicBezTo>
                  <a:cubicBezTo>
                    <a:pt x="83222" y="18222"/>
                    <a:pt x="83334" y="18194"/>
                    <a:pt x="83446" y="18130"/>
                  </a:cubicBezTo>
                  <a:cubicBezTo>
                    <a:pt x="83494" y="18111"/>
                    <a:pt x="83545" y="18101"/>
                    <a:pt x="83597" y="18101"/>
                  </a:cubicBezTo>
                  <a:cubicBezTo>
                    <a:pt x="83661" y="18101"/>
                    <a:pt x="83725" y="18116"/>
                    <a:pt x="83783" y="18151"/>
                  </a:cubicBezTo>
                  <a:cubicBezTo>
                    <a:pt x="83867" y="18088"/>
                    <a:pt x="83951" y="18046"/>
                    <a:pt x="84056" y="18046"/>
                  </a:cubicBezTo>
                  <a:cubicBezTo>
                    <a:pt x="84175" y="18029"/>
                    <a:pt x="84293" y="17971"/>
                    <a:pt x="84390" y="17971"/>
                  </a:cubicBezTo>
                  <a:cubicBezTo>
                    <a:pt x="84413" y="17971"/>
                    <a:pt x="84435" y="17975"/>
                    <a:pt x="84456" y="17983"/>
                  </a:cubicBezTo>
                  <a:cubicBezTo>
                    <a:pt x="84563" y="18014"/>
                    <a:pt x="84671" y="18033"/>
                    <a:pt x="84787" y="18033"/>
                  </a:cubicBezTo>
                  <a:cubicBezTo>
                    <a:pt x="84829" y="18033"/>
                    <a:pt x="84873" y="18030"/>
                    <a:pt x="84918" y="18025"/>
                  </a:cubicBezTo>
                  <a:lnTo>
                    <a:pt x="86369" y="18025"/>
                  </a:lnTo>
                  <a:cubicBezTo>
                    <a:pt x="86400" y="18020"/>
                    <a:pt x="86433" y="18017"/>
                    <a:pt x="86467" y="18017"/>
                  </a:cubicBezTo>
                  <a:cubicBezTo>
                    <a:pt x="86567" y="18017"/>
                    <a:pt x="86674" y="18041"/>
                    <a:pt x="86768" y="18088"/>
                  </a:cubicBezTo>
                  <a:lnTo>
                    <a:pt x="86831" y="17962"/>
                  </a:lnTo>
                  <a:cubicBezTo>
                    <a:pt x="86852" y="18004"/>
                    <a:pt x="86873" y="18046"/>
                    <a:pt x="86894" y="18088"/>
                  </a:cubicBezTo>
                  <a:cubicBezTo>
                    <a:pt x="86911" y="18086"/>
                    <a:pt x="86928" y="18086"/>
                    <a:pt x="86945" y="18086"/>
                  </a:cubicBezTo>
                  <a:cubicBezTo>
                    <a:pt x="87133" y="18086"/>
                    <a:pt x="87311" y="18167"/>
                    <a:pt x="87497" y="18167"/>
                  </a:cubicBezTo>
                  <a:cubicBezTo>
                    <a:pt x="87541" y="18167"/>
                    <a:pt x="87585" y="18162"/>
                    <a:pt x="87630" y="18151"/>
                  </a:cubicBezTo>
                  <a:lnTo>
                    <a:pt x="87693" y="18256"/>
                  </a:lnTo>
                  <a:cubicBezTo>
                    <a:pt x="87722" y="18268"/>
                    <a:pt x="87752" y="18273"/>
                    <a:pt x="87782" y="18273"/>
                  </a:cubicBezTo>
                  <a:cubicBezTo>
                    <a:pt x="87850" y="18273"/>
                    <a:pt x="87920" y="18251"/>
                    <a:pt x="87989" y="18251"/>
                  </a:cubicBezTo>
                  <a:cubicBezTo>
                    <a:pt x="88046" y="18251"/>
                    <a:pt x="88102" y="18266"/>
                    <a:pt x="88156" y="18319"/>
                  </a:cubicBezTo>
                  <a:cubicBezTo>
                    <a:pt x="88156" y="18340"/>
                    <a:pt x="88093" y="18361"/>
                    <a:pt x="88156" y="18382"/>
                  </a:cubicBezTo>
                  <a:cubicBezTo>
                    <a:pt x="88170" y="18382"/>
                    <a:pt x="88203" y="18401"/>
                    <a:pt x="88235" y="18401"/>
                  </a:cubicBezTo>
                  <a:cubicBezTo>
                    <a:pt x="88252" y="18401"/>
                    <a:pt x="88268" y="18396"/>
                    <a:pt x="88282" y="18382"/>
                  </a:cubicBezTo>
                  <a:cubicBezTo>
                    <a:pt x="88309" y="18341"/>
                    <a:pt x="88354" y="18318"/>
                    <a:pt x="88405" y="18318"/>
                  </a:cubicBezTo>
                  <a:cubicBezTo>
                    <a:pt x="88433" y="18318"/>
                    <a:pt x="88462" y="18325"/>
                    <a:pt x="88492" y="18340"/>
                  </a:cubicBezTo>
                  <a:cubicBezTo>
                    <a:pt x="88576" y="18445"/>
                    <a:pt x="88745" y="18424"/>
                    <a:pt x="88850" y="18550"/>
                  </a:cubicBezTo>
                  <a:cubicBezTo>
                    <a:pt x="88850" y="18571"/>
                    <a:pt x="88787" y="18592"/>
                    <a:pt x="88850" y="18635"/>
                  </a:cubicBezTo>
                  <a:lnTo>
                    <a:pt x="88934" y="18635"/>
                  </a:lnTo>
                  <a:cubicBezTo>
                    <a:pt x="88934" y="18604"/>
                    <a:pt x="88956" y="18584"/>
                    <a:pt x="88993" y="18584"/>
                  </a:cubicBezTo>
                  <a:cubicBezTo>
                    <a:pt x="89007" y="18584"/>
                    <a:pt x="89022" y="18587"/>
                    <a:pt x="89039" y="18592"/>
                  </a:cubicBezTo>
                  <a:cubicBezTo>
                    <a:pt x="89026" y="18630"/>
                    <a:pt x="88999" y="18638"/>
                    <a:pt x="88974" y="18638"/>
                  </a:cubicBezTo>
                  <a:cubicBezTo>
                    <a:pt x="88957" y="18638"/>
                    <a:pt x="88942" y="18635"/>
                    <a:pt x="88934" y="18635"/>
                  </a:cubicBezTo>
                  <a:lnTo>
                    <a:pt x="88934" y="18635"/>
                  </a:lnTo>
                  <a:cubicBezTo>
                    <a:pt x="88934" y="18656"/>
                    <a:pt x="88955" y="18698"/>
                    <a:pt x="88955" y="18698"/>
                  </a:cubicBezTo>
                  <a:cubicBezTo>
                    <a:pt x="88978" y="18692"/>
                    <a:pt x="89001" y="18690"/>
                    <a:pt x="89023" y="18690"/>
                  </a:cubicBezTo>
                  <a:cubicBezTo>
                    <a:pt x="89185" y="18690"/>
                    <a:pt x="89333" y="18810"/>
                    <a:pt x="89480" y="18866"/>
                  </a:cubicBezTo>
                  <a:cubicBezTo>
                    <a:pt x="89628" y="18929"/>
                    <a:pt x="89775" y="19013"/>
                    <a:pt x="89901" y="19097"/>
                  </a:cubicBezTo>
                  <a:cubicBezTo>
                    <a:pt x="89880" y="19139"/>
                    <a:pt x="89859" y="19139"/>
                    <a:pt x="89880" y="19223"/>
                  </a:cubicBezTo>
                  <a:cubicBezTo>
                    <a:pt x="90132" y="19370"/>
                    <a:pt x="90511" y="19349"/>
                    <a:pt x="90679" y="19686"/>
                  </a:cubicBezTo>
                  <a:cubicBezTo>
                    <a:pt x="90763" y="19686"/>
                    <a:pt x="90826" y="19749"/>
                    <a:pt x="90910" y="19749"/>
                  </a:cubicBezTo>
                  <a:cubicBezTo>
                    <a:pt x="90920" y="19748"/>
                    <a:pt x="90929" y="19747"/>
                    <a:pt x="90938" y="19747"/>
                  </a:cubicBezTo>
                  <a:cubicBezTo>
                    <a:pt x="91083" y="19747"/>
                    <a:pt x="91128" y="19898"/>
                    <a:pt x="91246" y="19938"/>
                  </a:cubicBezTo>
                  <a:cubicBezTo>
                    <a:pt x="91267" y="20127"/>
                    <a:pt x="91457" y="20127"/>
                    <a:pt x="91562" y="20211"/>
                  </a:cubicBezTo>
                  <a:cubicBezTo>
                    <a:pt x="91583" y="20295"/>
                    <a:pt x="91646" y="20380"/>
                    <a:pt x="91730" y="20422"/>
                  </a:cubicBezTo>
                  <a:cubicBezTo>
                    <a:pt x="91835" y="20485"/>
                    <a:pt x="91772" y="20611"/>
                    <a:pt x="91877" y="20695"/>
                  </a:cubicBezTo>
                  <a:cubicBezTo>
                    <a:pt x="91961" y="20779"/>
                    <a:pt x="92087" y="20821"/>
                    <a:pt x="92129" y="20926"/>
                  </a:cubicBezTo>
                  <a:cubicBezTo>
                    <a:pt x="92129" y="20968"/>
                    <a:pt x="92172" y="20989"/>
                    <a:pt x="92214" y="20989"/>
                  </a:cubicBezTo>
                  <a:cubicBezTo>
                    <a:pt x="92298" y="21031"/>
                    <a:pt x="92361" y="21115"/>
                    <a:pt x="92403" y="21199"/>
                  </a:cubicBezTo>
                  <a:cubicBezTo>
                    <a:pt x="92592" y="21473"/>
                    <a:pt x="92823" y="21725"/>
                    <a:pt x="92991" y="21977"/>
                  </a:cubicBezTo>
                  <a:cubicBezTo>
                    <a:pt x="93076" y="22125"/>
                    <a:pt x="93202" y="22230"/>
                    <a:pt x="93202" y="22440"/>
                  </a:cubicBezTo>
                  <a:cubicBezTo>
                    <a:pt x="93223" y="22524"/>
                    <a:pt x="93265" y="22587"/>
                    <a:pt x="93328" y="22629"/>
                  </a:cubicBezTo>
                  <a:cubicBezTo>
                    <a:pt x="93412" y="22692"/>
                    <a:pt x="93349" y="22797"/>
                    <a:pt x="93412" y="22839"/>
                  </a:cubicBezTo>
                  <a:lnTo>
                    <a:pt x="93559" y="22902"/>
                  </a:lnTo>
                  <a:lnTo>
                    <a:pt x="93559" y="22629"/>
                  </a:lnTo>
                  <a:cubicBezTo>
                    <a:pt x="93454" y="22545"/>
                    <a:pt x="93349" y="22440"/>
                    <a:pt x="93349" y="22314"/>
                  </a:cubicBezTo>
                  <a:cubicBezTo>
                    <a:pt x="93328" y="21998"/>
                    <a:pt x="93076" y="21851"/>
                    <a:pt x="92907" y="21641"/>
                  </a:cubicBezTo>
                  <a:lnTo>
                    <a:pt x="92949" y="21578"/>
                  </a:lnTo>
                  <a:cubicBezTo>
                    <a:pt x="92886" y="21473"/>
                    <a:pt x="92760" y="21410"/>
                    <a:pt x="92739" y="21263"/>
                  </a:cubicBezTo>
                  <a:cubicBezTo>
                    <a:pt x="92739" y="21157"/>
                    <a:pt x="92676" y="21073"/>
                    <a:pt x="92571" y="21031"/>
                  </a:cubicBezTo>
                  <a:cubicBezTo>
                    <a:pt x="92466" y="20989"/>
                    <a:pt x="92424" y="20884"/>
                    <a:pt x="92382" y="20800"/>
                  </a:cubicBezTo>
                  <a:cubicBezTo>
                    <a:pt x="92277" y="20590"/>
                    <a:pt x="92129" y="20422"/>
                    <a:pt x="91919" y="20295"/>
                  </a:cubicBezTo>
                  <a:cubicBezTo>
                    <a:pt x="91877" y="20274"/>
                    <a:pt x="91835" y="20232"/>
                    <a:pt x="91793" y="20169"/>
                  </a:cubicBezTo>
                  <a:cubicBezTo>
                    <a:pt x="91562" y="19833"/>
                    <a:pt x="91267" y="19581"/>
                    <a:pt x="90910" y="19391"/>
                  </a:cubicBezTo>
                  <a:cubicBezTo>
                    <a:pt x="90847" y="19286"/>
                    <a:pt x="90763" y="19202"/>
                    <a:pt x="90637" y="19139"/>
                  </a:cubicBezTo>
                  <a:cubicBezTo>
                    <a:pt x="90469" y="19034"/>
                    <a:pt x="90300" y="18929"/>
                    <a:pt x="90132" y="18803"/>
                  </a:cubicBezTo>
                  <a:cubicBezTo>
                    <a:pt x="89859" y="18635"/>
                    <a:pt x="89565" y="18487"/>
                    <a:pt x="89249" y="18361"/>
                  </a:cubicBezTo>
                  <a:cubicBezTo>
                    <a:pt x="89228" y="18319"/>
                    <a:pt x="89249" y="18256"/>
                    <a:pt x="89207" y="18214"/>
                  </a:cubicBezTo>
                  <a:lnTo>
                    <a:pt x="89123" y="18256"/>
                  </a:lnTo>
                  <a:cubicBezTo>
                    <a:pt x="89114" y="18259"/>
                    <a:pt x="89106" y="18260"/>
                    <a:pt x="89099" y="18260"/>
                  </a:cubicBezTo>
                  <a:cubicBezTo>
                    <a:pt x="89053" y="18260"/>
                    <a:pt x="89030" y="18211"/>
                    <a:pt x="88976" y="18193"/>
                  </a:cubicBezTo>
                  <a:cubicBezTo>
                    <a:pt x="88618" y="18109"/>
                    <a:pt x="88282" y="17983"/>
                    <a:pt x="87925" y="17899"/>
                  </a:cubicBezTo>
                  <a:cubicBezTo>
                    <a:pt x="87818" y="17881"/>
                    <a:pt x="87772" y="17758"/>
                    <a:pt x="87684" y="17758"/>
                  </a:cubicBezTo>
                  <a:cubicBezTo>
                    <a:pt x="87668" y="17758"/>
                    <a:pt x="87650" y="17763"/>
                    <a:pt x="87630" y="17773"/>
                  </a:cubicBezTo>
                  <a:cubicBezTo>
                    <a:pt x="87252" y="17646"/>
                    <a:pt x="86852" y="17604"/>
                    <a:pt x="86453" y="17583"/>
                  </a:cubicBezTo>
                  <a:cubicBezTo>
                    <a:pt x="86439" y="17583"/>
                    <a:pt x="86423" y="17586"/>
                    <a:pt x="86406" y="17586"/>
                  </a:cubicBezTo>
                  <a:cubicBezTo>
                    <a:pt x="86373" y="17586"/>
                    <a:pt x="86341" y="17576"/>
                    <a:pt x="86327" y="17520"/>
                  </a:cubicBezTo>
                  <a:cubicBezTo>
                    <a:pt x="86287" y="17515"/>
                    <a:pt x="86249" y="17513"/>
                    <a:pt x="86211" y="17513"/>
                  </a:cubicBezTo>
                  <a:cubicBezTo>
                    <a:pt x="86089" y="17513"/>
                    <a:pt x="85977" y="17540"/>
                    <a:pt x="85864" y="17604"/>
                  </a:cubicBezTo>
                  <a:cubicBezTo>
                    <a:pt x="85759" y="17531"/>
                    <a:pt x="85649" y="17520"/>
                    <a:pt x="85538" y="17520"/>
                  </a:cubicBezTo>
                  <a:cubicBezTo>
                    <a:pt x="85494" y="17520"/>
                    <a:pt x="85450" y="17522"/>
                    <a:pt x="85406" y="17522"/>
                  </a:cubicBezTo>
                  <a:cubicBezTo>
                    <a:pt x="85341" y="17522"/>
                    <a:pt x="85276" y="17518"/>
                    <a:pt x="85212" y="17499"/>
                  </a:cubicBezTo>
                  <a:cubicBezTo>
                    <a:pt x="85263" y="17461"/>
                    <a:pt x="85313" y="17454"/>
                    <a:pt x="85364" y="17454"/>
                  </a:cubicBezTo>
                  <a:cubicBezTo>
                    <a:pt x="85397" y="17454"/>
                    <a:pt x="85431" y="17457"/>
                    <a:pt x="85465" y="17457"/>
                  </a:cubicBezTo>
                  <a:lnTo>
                    <a:pt x="85675" y="17457"/>
                  </a:lnTo>
                  <a:cubicBezTo>
                    <a:pt x="85696" y="17462"/>
                    <a:pt x="85718" y="17465"/>
                    <a:pt x="85741" y="17465"/>
                  </a:cubicBezTo>
                  <a:cubicBezTo>
                    <a:pt x="85809" y="17465"/>
                    <a:pt x="85880" y="17441"/>
                    <a:pt x="85927" y="17394"/>
                  </a:cubicBezTo>
                  <a:lnTo>
                    <a:pt x="85927" y="17394"/>
                  </a:lnTo>
                  <a:cubicBezTo>
                    <a:pt x="85899" y="17401"/>
                    <a:pt x="85874" y="17404"/>
                    <a:pt x="85851" y="17404"/>
                  </a:cubicBezTo>
                  <a:cubicBezTo>
                    <a:pt x="85736" y="17404"/>
                    <a:pt x="85675" y="17331"/>
                    <a:pt x="85570" y="17331"/>
                  </a:cubicBezTo>
                  <a:cubicBezTo>
                    <a:pt x="85514" y="17387"/>
                    <a:pt x="85439" y="17406"/>
                    <a:pt x="85358" y="17406"/>
                  </a:cubicBezTo>
                  <a:cubicBezTo>
                    <a:pt x="85318" y="17406"/>
                    <a:pt x="85276" y="17401"/>
                    <a:pt x="85233" y="17394"/>
                  </a:cubicBezTo>
                  <a:cubicBezTo>
                    <a:pt x="85212" y="17352"/>
                    <a:pt x="85191" y="17331"/>
                    <a:pt x="85170" y="17268"/>
                  </a:cubicBezTo>
                  <a:cubicBezTo>
                    <a:pt x="84960" y="17268"/>
                    <a:pt x="84771" y="17331"/>
                    <a:pt x="84603" y="17457"/>
                  </a:cubicBezTo>
                  <a:lnTo>
                    <a:pt x="83909" y="17457"/>
                  </a:lnTo>
                  <a:lnTo>
                    <a:pt x="83972" y="17331"/>
                  </a:lnTo>
                  <a:lnTo>
                    <a:pt x="83972" y="17331"/>
                  </a:lnTo>
                  <a:cubicBezTo>
                    <a:pt x="83767" y="17413"/>
                    <a:pt x="83543" y="17395"/>
                    <a:pt x="83357" y="17510"/>
                  </a:cubicBezTo>
                  <a:lnTo>
                    <a:pt x="83357" y="17510"/>
                  </a:lnTo>
                  <a:cubicBezTo>
                    <a:pt x="83341" y="17470"/>
                    <a:pt x="83295" y="17449"/>
                    <a:pt x="83278" y="17415"/>
                  </a:cubicBezTo>
                  <a:cubicBezTo>
                    <a:pt x="83208" y="17454"/>
                    <a:pt x="83132" y="17461"/>
                    <a:pt x="83054" y="17461"/>
                  </a:cubicBezTo>
                  <a:cubicBezTo>
                    <a:pt x="83010" y="17461"/>
                    <a:pt x="82965" y="17459"/>
                    <a:pt x="82920" y="17459"/>
                  </a:cubicBezTo>
                  <a:cubicBezTo>
                    <a:pt x="82833" y="17459"/>
                    <a:pt x="82747" y="17468"/>
                    <a:pt x="82669" y="17520"/>
                  </a:cubicBezTo>
                  <a:cubicBezTo>
                    <a:pt x="82647" y="17520"/>
                    <a:pt x="82626" y="17478"/>
                    <a:pt x="82605" y="17478"/>
                  </a:cubicBezTo>
                  <a:lnTo>
                    <a:pt x="82584" y="17478"/>
                  </a:lnTo>
                  <a:cubicBezTo>
                    <a:pt x="82416" y="17562"/>
                    <a:pt x="82269" y="17667"/>
                    <a:pt x="82143" y="17773"/>
                  </a:cubicBezTo>
                  <a:cubicBezTo>
                    <a:pt x="82119" y="17768"/>
                    <a:pt x="82096" y="17766"/>
                    <a:pt x="82074" y="17766"/>
                  </a:cubicBezTo>
                  <a:cubicBezTo>
                    <a:pt x="82035" y="17766"/>
                    <a:pt x="81999" y="17771"/>
                    <a:pt x="81964" y="17771"/>
                  </a:cubicBezTo>
                  <a:cubicBezTo>
                    <a:pt x="81932" y="17771"/>
                    <a:pt x="81901" y="17767"/>
                    <a:pt x="81870" y="17751"/>
                  </a:cubicBezTo>
                  <a:cubicBezTo>
                    <a:pt x="81912" y="17709"/>
                    <a:pt x="81975" y="17730"/>
                    <a:pt x="81975" y="17667"/>
                  </a:cubicBezTo>
                  <a:cubicBezTo>
                    <a:pt x="81943" y="17646"/>
                    <a:pt x="81912" y="17641"/>
                    <a:pt x="81877" y="17641"/>
                  </a:cubicBezTo>
                  <a:cubicBezTo>
                    <a:pt x="81843" y="17641"/>
                    <a:pt x="81807" y="17646"/>
                    <a:pt x="81764" y="17646"/>
                  </a:cubicBezTo>
                  <a:cubicBezTo>
                    <a:pt x="81743" y="17688"/>
                    <a:pt x="81743" y="17730"/>
                    <a:pt x="81722" y="17751"/>
                  </a:cubicBezTo>
                  <a:cubicBezTo>
                    <a:pt x="81449" y="17794"/>
                    <a:pt x="81176" y="17878"/>
                    <a:pt x="80945" y="18025"/>
                  </a:cubicBezTo>
                  <a:cubicBezTo>
                    <a:pt x="80930" y="18028"/>
                    <a:pt x="80916" y="18029"/>
                    <a:pt x="80903" y="18029"/>
                  </a:cubicBezTo>
                  <a:cubicBezTo>
                    <a:pt x="80827" y="18029"/>
                    <a:pt x="80788" y="17983"/>
                    <a:pt x="80734" y="17983"/>
                  </a:cubicBezTo>
                  <a:lnTo>
                    <a:pt x="80587" y="18109"/>
                  </a:lnTo>
                  <a:cubicBezTo>
                    <a:pt x="80545" y="18098"/>
                    <a:pt x="80503" y="18093"/>
                    <a:pt x="80464" y="18093"/>
                  </a:cubicBezTo>
                  <a:cubicBezTo>
                    <a:pt x="80424" y="18093"/>
                    <a:pt x="80387" y="18098"/>
                    <a:pt x="80356" y="18109"/>
                  </a:cubicBezTo>
                  <a:cubicBezTo>
                    <a:pt x="80083" y="18193"/>
                    <a:pt x="79809" y="18298"/>
                    <a:pt x="79536" y="18445"/>
                  </a:cubicBezTo>
                  <a:cubicBezTo>
                    <a:pt x="79473" y="18498"/>
                    <a:pt x="79431" y="18519"/>
                    <a:pt x="79383" y="18519"/>
                  </a:cubicBezTo>
                  <a:cubicBezTo>
                    <a:pt x="79336" y="18519"/>
                    <a:pt x="79284" y="18498"/>
                    <a:pt x="79199" y="18466"/>
                  </a:cubicBezTo>
                  <a:cubicBezTo>
                    <a:pt x="79052" y="18529"/>
                    <a:pt x="78905" y="18592"/>
                    <a:pt x="78758" y="18677"/>
                  </a:cubicBezTo>
                  <a:cubicBezTo>
                    <a:pt x="78611" y="18740"/>
                    <a:pt x="78485" y="18866"/>
                    <a:pt x="78401" y="19034"/>
                  </a:cubicBezTo>
                  <a:cubicBezTo>
                    <a:pt x="78332" y="19005"/>
                    <a:pt x="78296" y="18989"/>
                    <a:pt x="78245" y="18989"/>
                  </a:cubicBezTo>
                  <a:cubicBezTo>
                    <a:pt x="78185" y="18989"/>
                    <a:pt x="78107" y="19010"/>
                    <a:pt x="77938" y="19055"/>
                  </a:cubicBezTo>
                  <a:cubicBezTo>
                    <a:pt x="77791" y="19097"/>
                    <a:pt x="77623" y="19076"/>
                    <a:pt x="77497" y="19202"/>
                  </a:cubicBezTo>
                  <a:cubicBezTo>
                    <a:pt x="77452" y="19172"/>
                    <a:pt x="77407" y="19143"/>
                    <a:pt x="77363" y="19143"/>
                  </a:cubicBezTo>
                  <a:cubicBezTo>
                    <a:pt x="77344" y="19143"/>
                    <a:pt x="77326" y="19148"/>
                    <a:pt x="77307" y="19160"/>
                  </a:cubicBezTo>
                  <a:cubicBezTo>
                    <a:pt x="77181" y="19223"/>
                    <a:pt x="77034" y="19244"/>
                    <a:pt x="76971" y="19349"/>
                  </a:cubicBezTo>
                  <a:cubicBezTo>
                    <a:pt x="76887" y="19475"/>
                    <a:pt x="76761" y="19433"/>
                    <a:pt x="76677" y="19518"/>
                  </a:cubicBezTo>
                  <a:cubicBezTo>
                    <a:pt x="76653" y="19479"/>
                    <a:pt x="76630" y="19466"/>
                    <a:pt x="76608" y="19466"/>
                  </a:cubicBezTo>
                  <a:cubicBezTo>
                    <a:pt x="76570" y="19466"/>
                    <a:pt x="76535" y="19504"/>
                    <a:pt x="76508" y="19518"/>
                  </a:cubicBezTo>
                  <a:cubicBezTo>
                    <a:pt x="76298" y="19623"/>
                    <a:pt x="76088" y="19728"/>
                    <a:pt x="75878" y="19833"/>
                  </a:cubicBezTo>
                  <a:cubicBezTo>
                    <a:pt x="75709" y="19917"/>
                    <a:pt x="75520" y="19980"/>
                    <a:pt x="75331" y="20022"/>
                  </a:cubicBezTo>
                  <a:cubicBezTo>
                    <a:pt x="75100" y="20043"/>
                    <a:pt x="74890" y="20106"/>
                    <a:pt x="74679" y="20232"/>
                  </a:cubicBezTo>
                  <a:cubicBezTo>
                    <a:pt x="74658" y="20232"/>
                    <a:pt x="74658" y="20253"/>
                    <a:pt x="74658" y="20274"/>
                  </a:cubicBezTo>
                  <a:cubicBezTo>
                    <a:pt x="74676" y="20292"/>
                    <a:pt x="74694" y="20325"/>
                    <a:pt x="74711" y="20335"/>
                  </a:cubicBezTo>
                  <a:lnTo>
                    <a:pt x="74711" y="20335"/>
                  </a:lnTo>
                  <a:cubicBezTo>
                    <a:pt x="74667" y="20407"/>
                    <a:pt x="74589" y="20443"/>
                    <a:pt x="74511" y="20443"/>
                  </a:cubicBezTo>
                  <a:lnTo>
                    <a:pt x="74448" y="20337"/>
                  </a:lnTo>
                  <a:cubicBezTo>
                    <a:pt x="74280" y="20443"/>
                    <a:pt x="74112" y="20527"/>
                    <a:pt x="73922" y="20590"/>
                  </a:cubicBezTo>
                  <a:cubicBezTo>
                    <a:pt x="73754" y="20632"/>
                    <a:pt x="73544" y="20611"/>
                    <a:pt x="73397" y="20800"/>
                  </a:cubicBezTo>
                  <a:cubicBezTo>
                    <a:pt x="73382" y="20797"/>
                    <a:pt x="73369" y="20796"/>
                    <a:pt x="73356" y="20796"/>
                  </a:cubicBezTo>
                  <a:cubicBezTo>
                    <a:pt x="73274" y="20796"/>
                    <a:pt x="73217" y="20848"/>
                    <a:pt x="73144" y="20884"/>
                  </a:cubicBezTo>
                  <a:cubicBezTo>
                    <a:pt x="73039" y="20884"/>
                    <a:pt x="72934" y="20926"/>
                    <a:pt x="72850" y="20989"/>
                  </a:cubicBezTo>
                  <a:cubicBezTo>
                    <a:pt x="72703" y="21115"/>
                    <a:pt x="72556" y="21199"/>
                    <a:pt x="72367" y="21263"/>
                  </a:cubicBezTo>
                  <a:cubicBezTo>
                    <a:pt x="72177" y="21305"/>
                    <a:pt x="71988" y="21389"/>
                    <a:pt x="71820" y="21494"/>
                  </a:cubicBezTo>
                  <a:cubicBezTo>
                    <a:pt x="71673" y="21578"/>
                    <a:pt x="71505" y="21641"/>
                    <a:pt x="71336" y="21704"/>
                  </a:cubicBezTo>
                  <a:cubicBezTo>
                    <a:pt x="71318" y="21717"/>
                    <a:pt x="71299" y="21720"/>
                    <a:pt x="71280" y="21720"/>
                  </a:cubicBezTo>
                  <a:cubicBezTo>
                    <a:pt x="71260" y="21720"/>
                    <a:pt x="71240" y="21716"/>
                    <a:pt x="71221" y="21716"/>
                  </a:cubicBezTo>
                  <a:cubicBezTo>
                    <a:pt x="71196" y="21716"/>
                    <a:pt x="71172" y="21722"/>
                    <a:pt x="71147" y="21746"/>
                  </a:cubicBezTo>
                  <a:cubicBezTo>
                    <a:pt x="71084" y="21788"/>
                    <a:pt x="71000" y="21830"/>
                    <a:pt x="70937" y="21851"/>
                  </a:cubicBezTo>
                  <a:cubicBezTo>
                    <a:pt x="70862" y="21870"/>
                    <a:pt x="70821" y="21939"/>
                    <a:pt x="70738" y="21939"/>
                  </a:cubicBezTo>
                  <a:cubicBezTo>
                    <a:pt x="70728" y="21939"/>
                    <a:pt x="70717" y="21938"/>
                    <a:pt x="70706" y="21935"/>
                  </a:cubicBezTo>
                  <a:lnTo>
                    <a:pt x="70706" y="21935"/>
                  </a:lnTo>
                  <a:cubicBezTo>
                    <a:pt x="70706" y="21956"/>
                    <a:pt x="70727" y="21977"/>
                    <a:pt x="70685" y="21977"/>
                  </a:cubicBezTo>
                  <a:cubicBezTo>
                    <a:pt x="70643" y="21977"/>
                    <a:pt x="70643" y="21956"/>
                    <a:pt x="70643" y="21935"/>
                  </a:cubicBezTo>
                  <a:cubicBezTo>
                    <a:pt x="70390" y="22019"/>
                    <a:pt x="70159" y="22146"/>
                    <a:pt x="69928" y="22272"/>
                  </a:cubicBezTo>
                  <a:cubicBezTo>
                    <a:pt x="69802" y="22314"/>
                    <a:pt x="69675" y="22356"/>
                    <a:pt x="69549" y="22377"/>
                  </a:cubicBezTo>
                  <a:cubicBezTo>
                    <a:pt x="69423" y="22377"/>
                    <a:pt x="69339" y="22524"/>
                    <a:pt x="69213" y="22545"/>
                  </a:cubicBezTo>
                  <a:cubicBezTo>
                    <a:pt x="68919" y="22608"/>
                    <a:pt x="68645" y="22713"/>
                    <a:pt x="68393" y="22881"/>
                  </a:cubicBezTo>
                  <a:cubicBezTo>
                    <a:pt x="68225" y="22966"/>
                    <a:pt x="68057" y="23008"/>
                    <a:pt x="67888" y="23050"/>
                  </a:cubicBezTo>
                  <a:cubicBezTo>
                    <a:pt x="67741" y="23050"/>
                    <a:pt x="67615" y="23092"/>
                    <a:pt x="67510" y="23176"/>
                  </a:cubicBezTo>
                  <a:cubicBezTo>
                    <a:pt x="67426" y="23260"/>
                    <a:pt x="67321" y="23197"/>
                    <a:pt x="67258" y="23302"/>
                  </a:cubicBezTo>
                  <a:cubicBezTo>
                    <a:pt x="67232" y="23296"/>
                    <a:pt x="67207" y="23294"/>
                    <a:pt x="67184" y="23294"/>
                  </a:cubicBezTo>
                  <a:cubicBezTo>
                    <a:pt x="67039" y="23294"/>
                    <a:pt x="66943" y="23395"/>
                    <a:pt x="66816" y="23449"/>
                  </a:cubicBezTo>
                  <a:cubicBezTo>
                    <a:pt x="66732" y="23491"/>
                    <a:pt x="66648" y="23512"/>
                    <a:pt x="66543" y="23554"/>
                  </a:cubicBezTo>
                  <a:cubicBezTo>
                    <a:pt x="66270" y="23638"/>
                    <a:pt x="65933" y="23638"/>
                    <a:pt x="65702" y="23912"/>
                  </a:cubicBezTo>
                  <a:lnTo>
                    <a:pt x="65660" y="23912"/>
                  </a:lnTo>
                  <a:cubicBezTo>
                    <a:pt x="65562" y="23968"/>
                    <a:pt x="65464" y="23977"/>
                    <a:pt x="65359" y="23977"/>
                  </a:cubicBezTo>
                  <a:cubicBezTo>
                    <a:pt x="65307" y="23977"/>
                    <a:pt x="65253" y="23975"/>
                    <a:pt x="65197" y="23975"/>
                  </a:cubicBezTo>
                  <a:cubicBezTo>
                    <a:pt x="65092" y="23996"/>
                    <a:pt x="65008" y="24080"/>
                    <a:pt x="64903" y="24101"/>
                  </a:cubicBezTo>
                  <a:cubicBezTo>
                    <a:pt x="64735" y="24164"/>
                    <a:pt x="64567" y="24206"/>
                    <a:pt x="64377" y="24227"/>
                  </a:cubicBezTo>
                  <a:cubicBezTo>
                    <a:pt x="64209" y="24339"/>
                    <a:pt x="64022" y="24358"/>
                    <a:pt x="63835" y="24358"/>
                  </a:cubicBezTo>
                  <a:cubicBezTo>
                    <a:pt x="63742" y="24358"/>
                    <a:pt x="63648" y="24353"/>
                    <a:pt x="63557" y="24353"/>
                  </a:cubicBezTo>
                  <a:cubicBezTo>
                    <a:pt x="63535" y="24348"/>
                    <a:pt x="63512" y="24345"/>
                    <a:pt x="63490" y="24345"/>
                  </a:cubicBezTo>
                  <a:cubicBezTo>
                    <a:pt x="63428" y="24345"/>
                    <a:pt x="63367" y="24364"/>
                    <a:pt x="63305" y="24395"/>
                  </a:cubicBezTo>
                  <a:cubicBezTo>
                    <a:pt x="63263" y="24406"/>
                    <a:pt x="63216" y="24411"/>
                    <a:pt x="63166" y="24411"/>
                  </a:cubicBezTo>
                  <a:cubicBezTo>
                    <a:pt x="63116" y="24411"/>
                    <a:pt x="63063" y="24406"/>
                    <a:pt x="63011" y="24395"/>
                  </a:cubicBezTo>
                  <a:cubicBezTo>
                    <a:pt x="62932" y="24348"/>
                    <a:pt x="62853" y="24324"/>
                    <a:pt x="62774" y="24324"/>
                  </a:cubicBezTo>
                  <a:cubicBezTo>
                    <a:pt x="62748" y="24324"/>
                    <a:pt x="62722" y="24327"/>
                    <a:pt x="62695" y="24332"/>
                  </a:cubicBezTo>
                  <a:cubicBezTo>
                    <a:pt x="62653" y="24338"/>
                    <a:pt x="62611" y="24341"/>
                    <a:pt x="62570" y="24341"/>
                  </a:cubicBezTo>
                  <a:cubicBezTo>
                    <a:pt x="62350" y="24341"/>
                    <a:pt x="62149" y="24267"/>
                    <a:pt x="61939" y="24267"/>
                  </a:cubicBezTo>
                  <a:cubicBezTo>
                    <a:pt x="61918" y="24267"/>
                    <a:pt x="61897" y="24267"/>
                    <a:pt x="61875" y="24269"/>
                  </a:cubicBezTo>
                  <a:cubicBezTo>
                    <a:pt x="61801" y="24269"/>
                    <a:pt x="61743" y="24203"/>
                    <a:pt x="61671" y="24203"/>
                  </a:cubicBezTo>
                  <a:cubicBezTo>
                    <a:pt x="61663" y="24203"/>
                    <a:pt x="61654" y="24204"/>
                    <a:pt x="61644" y="24206"/>
                  </a:cubicBezTo>
                  <a:cubicBezTo>
                    <a:pt x="61560" y="24059"/>
                    <a:pt x="61392" y="24122"/>
                    <a:pt x="61266" y="24038"/>
                  </a:cubicBezTo>
                  <a:cubicBezTo>
                    <a:pt x="61253" y="24029"/>
                    <a:pt x="61241" y="24026"/>
                    <a:pt x="61230" y="24026"/>
                  </a:cubicBezTo>
                  <a:cubicBezTo>
                    <a:pt x="61186" y="24026"/>
                    <a:pt x="61152" y="24080"/>
                    <a:pt x="61119" y="24080"/>
                  </a:cubicBezTo>
                  <a:cubicBezTo>
                    <a:pt x="61034" y="24059"/>
                    <a:pt x="60950" y="24017"/>
                    <a:pt x="60866" y="23954"/>
                  </a:cubicBezTo>
                  <a:cubicBezTo>
                    <a:pt x="60782" y="23891"/>
                    <a:pt x="60656" y="23933"/>
                    <a:pt x="60572" y="23891"/>
                  </a:cubicBezTo>
                  <a:cubicBezTo>
                    <a:pt x="60362" y="23807"/>
                    <a:pt x="60088" y="23891"/>
                    <a:pt x="59962" y="23596"/>
                  </a:cubicBezTo>
                  <a:lnTo>
                    <a:pt x="59899" y="23596"/>
                  </a:lnTo>
                  <a:cubicBezTo>
                    <a:pt x="59710" y="23470"/>
                    <a:pt x="59521" y="23344"/>
                    <a:pt x="59310" y="23239"/>
                  </a:cubicBezTo>
                  <a:cubicBezTo>
                    <a:pt x="58869" y="23029"/>
                    <a:pt x="58469" y="22734"/>
                    <a:pt x="58133" y="22377"/>
                  </a:cubicBezTo>
                  <a:cubicBezTo>
                    <a:pt x="58091" y="22356"/>
                    <a:pt x="58028" y="22314"/>
                    <a:pt x="58028" y="22272"/>
                  </a:cubicBezTo>
                  <a:cubicBezTo>
                    <a:pt x="57965" y="22104"/>
                    <a:pt x="57839" y="22040"/>
                    <a:pt x="57713" y="21977"/>
                  </a:cubicBezTo>
                  <a:cubicBezTo>
                    <a:pt x="57502" y="21893"/>
                    <a:pt x="57334" y="21746"/>
                    <a:pt x="57208" y="21536"/>
                  </a:cubicBezTo>
                  <a:cubicBezTo>
                    <a:pt x="57145" y="21452"/>
                    <a:pt x="57082" y="21368"/>
                    <a:pt x="56977" y="21305"/>
                  </a:cubicBezTo>
                  <a:cubicBezTo>
                    <a:pt x="56788" y="21199"/>
                    <a:pt x="56640" y="21031"/>
                    <a:pt x="56556" y="20842"/>
                  </a:cubicBezTo>
                  <a:cubicBezTo>
                    <a:pt x="56514" y="20758"/>
                    <a:pt x="56472" y="20695"/>
                    <a:pt x="56409" y="20632"/>
                  </a:cubicBezTo>
                  <a:cubicBezTo>
                    <a:pt x="56325" y="20548"/>
                    <a:pt x="56262" y="20464"/>
                    <a:pt x="56220" y="20401"/>
                  </a:cubicBezTo>
                  <a:cubicBezTo>
                    <a:pt x="56094" y="20211"/>
                    <a:pt x="56010" y="20001"/>
                    <a:pt x="55883" y="19833"/>
                  </a:cubicBezTo>
                  <a:cubicBezTo>
                    <a:pt x="55652" y="19454"/>
                    <a:pt x="55463" y="19055"/>
                    <a:pt x="55295" y="18656"/>
                  </a:cubicBezTo>
                  <a:cubicBezTo>
                    <a:pt x="55253" y="18529"/>
                    <a:pt x="55190" y="18403"/>
                    <a:pt x="55127" y="18277"/>
                  </a:cubicBezTo>
                  <a:cubicBezTo>
                    <a:pt x="55127" y="17941"/>
                    <a:pt x="55021" y="17604"/>
                    <a:pt x="54811" y="17331"/>
                  </a:cubicBezTo>
                  <a:cubicBezTo>
                    <a:pt x="54832" y="17037"/>
                    <a:pt x="54748" y="16721"/>
                    <a:pt x="54538" y="16490"/>
                  </a:cubicBezTo>
                  <a:cubicBezTo>
                    <a:pt x="54517" y="16448"/>
                    <a:pt x="54496" y="16406"/>
                    <a:pt x="54496" y="16364"/>
                  </a:cubicBezTo>
                  <a:cubicBezTo>
                    <a:pt x="54454" y="16133"/>
                    <a:pt x="54391" y="15922"/>
                    <a:pt x="54349" y="15691"/>
                  </a:cubicBezTo>
                  <a:cubicBezTo>
                    <a:pt x="54265" y="15460"/>
                    <a:pt x="54244" y="15208"/>
                    <a:pt x="54244" y="14976"/>
                  </a:cubicBezTo>
                  <a:cubicBezTo>
                    <a:pt x="54075" y="14787"/>
                    <a:pt x="54138" y="14514"/>
                    <a:pt x="53949" y="14346"/>
                  </a:cubicBezTo>
                  <a:cubicBezTo>
                    <a:pt x="53970" y="14303"/>
                    <a:pt x="53991" y="14261"/>
                    <a:pt x="53991" y="14240"/>
                  </a:cubicBezTo>
                  <a:cubicBezTo>
                    <a:pt x="53907" y="13946"/>
                    <a:pt x="53907" y="13631"/>
                    <a:pt x="53739" y="13378"/>
                  </a:cubicBezTo>
                  <a:lnTo>
                    <a:pt x="53739" y="12916"/>
                  </a:lnTo>
                  <a:cubicBezTo>
                    <a:pt x="53697" y="12874"/>
                    <a:pt x="53655" y="12832"/>
                    <a:pt x="53613" y="12769"/>
                  </a:cubicBezTo>
                  <a:cubicBezTo>
                    <a:pt x="53655" y="12369"/>
                    <a:pt x="53424" y="12033"/>
                    <a:pt x="53424" y="11633"/>
                  </a:cubicBezTo>
                  <a:cubicBezTo>
                    <a:pt x="53276" y="11381"/>
                    <a:pt x="53213" y="11108"/>
                    <a:pt x="53255" y="10834"/>
                  </a:cubicBezTo>
                  <a:cubicBezTo>
                    <a:pt x="53129" y="10687"/>
                    <a:pt x="53150" y="10477"/>
                    <a:pt x="53024" y="10351"/>
                  </a:cubicBezTo>
                  <a:cubicBezTo>
                    <a:pt x="52961" y="10288"/>
                    <a:pt x="52919" y="10204"/>
                    <a:pt x="52940" y="10120"/>
                  </a:cubicBezTo>
                  <a:cubicBezTo>
                    <a:pt x="52940" y="10057"/>
                    <a:pt x="52898" y="10015"/>
                    <a:pt x="52898" y="9951"/>
                  </a:cubicBezTo>
                  <a:cubicBezTo>
                    <a:pt x="52877" y="9846"/>
                    <a:pt x="52814" y="9783"/>
                    <a:pt x="52814" y="9657"/>
                  </a:cubicBezTo>
                  <a:cubicBezTo>
                    <a:pt x="52772" y="9363"/>
                    <a:pt x="52709" y="9089"/>
                    <a:pt x="52625" y="8795"/>
                  </a:cubicBezTo>
                  <a:cubicBezTo>
                    <a:pt x="52541" y="8543"/>
                    <a:pt x="52583" y="8227"/>
                    <a:pt x="52393" y="8017"/>
                  </a:cubicBezTo>
                  <a:cubicBezTo>
                    <a:pt x="52288" y="7618"/>
                    <a:pt x="52036" y="7302"/>
                    <a:pt x="51994" y="6903"/>
                  </a:cubicBezTo>
                  <a:cubicBezTo>
                    <a:pt x="51910" y="6651"/>
                    <a:pt x="51763" y="6419"/>
                    <a:pt x="51595" y="6209"/>
                  </a:cubicBezTo>
                  <a:cubicBezTo>
                    <a:pt x="51510" y="6083"/>
                    <a:pt x="51447" y="5915"/>
                    <a:pt x="51405" y="5747"/>
                  </a:cubicBezTo>
                  <a:cubicBezTo>
                    <a:pt x="51384" y="5536"/>
                    <a:pt x="51279" y="5347"/>
                    <a:pt x="51132" y="5200"/>
                  </a:cubicBezTo>
                  <a:cubicBezTo>
                    <a:pt x="51090" y="5158"/>
                    <a:pt x="51069" y="5116"/>
                    <a:pt x="51048" y="5074"/>
                  </a:cubicBezTo>
                  <a:cubicBezTo>
                    <a:pt x="50964" y="4885"/>
                    <a:pt x="50901" y="4674"/>
                    <a:pt x="50690" y="4611"/>
                  </a:cubicBezTo>
                  <a:cubicBezTo>
                    <a:pt x="50606" y="4380"/>
                    <a:pt x="50480" y="4149"/>
                    <a:pt x="50333" y="3917"/>
                  </a:cubicBezTo>
                  <a:cubicBezTo>
                    <a:pt x="50186" y="3749"/>
                    <a:pt x="50060" y="3581"/>
                    <a:pt x="49955" y="3392"/>
                  </a:cubicBezTo>
                  <a:cubicBezTo>
                    <a:pt x="49913" y="3329"/>
                    <a:pt x="49871" y="3287"/>
                    <a:pt x="49807" y="3287"/>
                  </a:cubicBezTo>
                  <a:cubicBezTo>
                    <a:pt x="49786" y="3287"/>
                    <a:pt x="49828" y="3308"/>
                    <a:pt x="49786" y="3329"/>
                  </a:cubicBezTo>
                  <a:cubicBezTo>
                    <a:pt x="49744" y="3329"/>
                    <a:pt x="49744" y="3308"/>
                    <a:pt x="49744" y="3287"/>
                  </a:cubicBezTo>
                  <a:cubicBezTo>
                    <a:pt x="49734" y="3276"/>
                    <a:pt x="49729" y="3276"/>
                    <a:pt x="49723" y="3276"/>
                  </a:cubicBezTo>
                  <a:cubicBezTo>
                    <a:pt x="49718" y="3276"/>
                    <a:pt x="49713" y="3276"/>
                    <a:pt x="49702" y="3266"/>
                  </a:cubicBezTo>
                  <a:cubicBezTo>
                    <a:pt x="49702" y="3224"/>
                    <a:pt x="49723" y="3224"/>
                    <a:pt x="49744" y="3224"/>
                  </a:cubicBezTo>
                  <a:lnTo>
                    <a:pt x="49744" y="3055"/>
                  </a:lnTo>
                  <a:cubicBezTo>
                    <a:pt x="49639" y="2950"/>
                    <a:pt x="49513" y="2845"/>
                    <a:pt x="49387" y="2761"/>
                  </a:cubicBezTo>
                  <a:cubicBezTo>
                    <a:pt x="49261" y="2677"/>
                    <a:pt x="49177" y="2572"/>
                    <a:pt x="49114" y="2446"/>
                  </a:cubicBezTo>
                  <a:cubicBezTo>
                    <a:pt x="49114" y="2383"/>
                    <a:pt x="49072" y="2362"/>
                    <a:pt x="49009" y="2362"/>
                  </a:cubicBezTo>
                  <a:cubicBezTo>
                    <a:pt x="49009" y="2378"/>
                    <a:pt x="48984" y="2418"/>
                    <a:pt x="48973" y="2418"/>
                  </a:cubicBezTo>
                  <a:cubicBezTo>
                    <a:pt x="48969" y="2418"/>
                    <a:pt x="48966" y="2414"/>
                    <a:pt x="48966" y="2404"/>
                  </a:cubicBezTo>
                  <a:cubicBezTo>
                    <a:pt x="48966" y="2362"/>
                    <a:pt x="48987" y="2362"/>
                    <a:pt x="49009" y="2362"/>
                  </a:cubicBezTo>
                  <a:cubicBezTo>
                    <a:pt x="48546" y="2046"/>
                    <a:pt x="48104" y="1689"/>
                    <a:pt x="47705" y="1310"/>
                  </a:cubicBezTo>
                  <a:lnTo>
                    <a:pt x="47705" y="1310"/>
                  </a:lnTo>
                  <a:cubicBezTo>
                    <a:pt x="47705" y="1311"/>
                    <a:pt x="47726" y="1331"/>
                    <a:pt x="47684" y="1352"/>
                  </a:cubicBezTo>
                  <a:cubicBezTo>
                    <a:pt x="47642" y="1352"/>
                    <a:pt x="47642" y="1331"/>
                    <a:pt x="47642" y="1310"/>
                  </a:cubicBezTo>
                  <a:cubicBezTo>
                    <a:pt x="47637" y="1306"/>
                    <a:pt x="47633" y="1304"/>
                    <a:pt x="47630" y="1304"/>
                  </a:cubicBezTo>
                  <a:cubicBezTo>
                    <a:pt x="47625" y="1304"/>
                    <a:pt x="47621" y="1309"/>
                    <a:pt x="47617" y="1309"/>
                  </a:cubicBezTo>
                  <a:cubicBezTo>
                    <a:pt x="47613" y="1309"/>
                    <a:pt x="47608" y="1305"/>
                    <a:pt x="47600" y="1289"/>
                  </a:cubicBezTo>
                  <a:cubicBezTo>
                    <a:pt x="47600" y="1247"/>
                    <a:pt x="47621" y="1247"/>
                    <a:pt x="47642" y="1247"/>
                  </a:cubicBezTo>
                  <a:cubicBezTo>
                    <a:pt x="47516" y="1163"/>
                    <a:pt x="47348" y="1121"/>
                    <a:pt x="47242" y="1037"/>
                  </a:cubicBezTo>
                  <a:cubicBezTo>
                    <a:pt x="47053" y="911"/>
                    <a:pt x="46843" y="848"/>
                    <a:pt x="46633" y="827"/>
                  </a:cubicBezTo>
                  <a:cubicBezTo>
                    <a:pt x="46528" y="806"/>
                    <a:pt x="46423" y="764"/>
                    <a:pt x="46338" y="722"/>
                  </a:cubicBezTo>
                  <a:cubicBezTo>
                    <a:pt x="46170" y="617"/>
                    <a:pt x="46002" y="533"/>
                    <a:pt x="45813" y="448"/>
                  </a:cubicBezTo>
                  <a:cubicBezTo>
                    <a:pt x="45673" y="361"/>
                    <a:pt x="45503" y="317"/>
                    <a:pt x="45329" y="317"/>
                  </a:cubicBezTo>
                  <a:cubicBezTo>
                    <a:pt x="45294" y="317"/>
                    <a:pt x="45259" y="319"/>
                    <a:pt x="45224" y="322"/>
                  </a:cubicBezTo>
                  <a:cubicBezTo>
                    <a:pt x="44999" y="210"/>
                    <a:pt x="44787" y="97"/>
                    <a:pt x="44549" y="97"/>
                  </a:cubicBezTo>
                  <a:cubicBezTo>
                    <a:pt x="44476" y="97"/>
                    <a:pt x="44400" y="108"/>
                    <a:pt x="44320" y="133"/>
                  </a:cubicBezTo>
                  <a:cubicBezTo>
                    <a:pt x="44278" y="144"/>
                    <a:pt x="44236" y="149"/>
                    <a:pt x="44194" y="149"/>
                  </a:cubicBezTo>
                  <a:cubicBezTo>
                    <a:pt x="44152" y="149"/>
                    <a:pt x="44110" y="144"/>
                    <a:pt x="44068" y="133"/>
                  </a:cubicBezTo>
                  <a:cubicBezTo>
                    <a:pt x="43926" y="86"/>
                    <a:pt x="43784" y="62"/>
                    <a:pt x="43642" y="62"/>
                  </a:cubicBezTo>
                  <a:cubicBezTo>
                    <a:pt x="43595" y="62"/>
                    <a:pt x="43547" y="65"/>
                    <a:pt x="43500" y="70"/>
                  </a:cubicBezTo>
                  <a:cubicBezTo>
                    <a:pt x="43437" y="70"/>
                    <a:pt x="43353" y="70"/>
                    <a:pt x="43290" y="28"/>
                  </a:cubicBezTo>
                  <a:cubicBezTo>
                    <a:pt x="43238" y="11"/>
                    <a:pt x="43178" y="0"/>
                    <a:pt x="43117" y="0"/>
                  </a:cubicBezTo>
                  <a:cubicBezTo>
                    <a:pt x="43032" y="0"/>
                    <a:pt x="42943" y="21"/>
                    <a:pt x="42869" y="70"/>
                  </a:cubicBezTo>
                  <a:cubicBezTo>
                    <a:pt x="42771" y="21"/>
                    <a:pt x="42665" y="0"/>
                    <a:pt x="4255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8"/>
            <p:cNvSpPr/>
            <p:nvPr/>
          </p:nvSpPr>
          <p:spPr>
            <a:xfrm>
              <a:off x="1399329" y="1839767"/>
              <a:ext cx="981740" cy="295042"/>
            </a:xfrm>
            <a:custGeom>
              <a:avLst/>
              <a:gdLst/>
              <a:ahLst/>
              <a:cxnLst/>
              <a:rect l="l" t="t" r="r" b="b"/>
              <a:pathLst>
                <a:path w="95199" h="28173" extrusionOk="0">
                  <a:moveTo>
                    <a:pt x="42" y="27958"/>
                  </a:moveTo>
                  <a:lnTo>
                    <a:pt x="42" y="27958"/>
                  </a:lnTo>
                  <a:cubicBezTo>
                    <a:pt x="28" y="27958"/>
                    <a:pt x="15" y="27960"/>
                    <a:pt x="0" y="27963"/>
                  </a:cubicBezTo>
                  <a:cubicBezTo>
                    <a:pt x="15" y="27963"/>
                    <a:pt x="29" y="27961"/>
                    <a:pt x="42" y="27958"/>
                  </a:cubicBezTo>
                  <a:close/>
                  <a:moveTo>
                    <a:pt x="43205" y="0"/>
                  </a:moveTo>
                  <a:cubicBezTo>
                    <a:pt x="43163" y="0"/>
                    <a:pt x="43100" y="0"/>
                    <a:pt x="43058" y="21"/>
                  </a:cubicBezTo>
                  <a:cubicBezTo>
                    <a:pt x="43012" y="52"/>
                    <a:pt x="42966" y="72"/>
                    <a:pt x="42911" y="72"/>
                  </a:cubicBezTo>
                  <a:cubicBezTo>
                    <a:pt x="42891" y="72"/>
                    <a:pt x="42870" y="69"/>
                    <a:pt x="42848" y="63"/>
                  </a:cubicBezTo>
                  <a:cubicBezTo>
                    <a:pt x="42448" y="63"/>
                    <a:pt x="42070" y="147"/>
                    <a:pt x="41692" y="274"/>
                  </a:cubicBezTo>
                  <a:cubicBezTo>
                    <a:pt x="41617" y="289"/>
                    <a:pt x="41543" y="303"/>
                    <a:pt x="41469" y="303"/>
                  </a:cubicBezTo>
                  <a:cubicBezTo>
                    <a:pt x="41438" y="303"/>
                    <a:pt x="41407" y="301"/>
                    <a:pt x="41376" y="295"/>
                  </a:cubicBezTo>
                  <a:cubicBezTo>
                    <a:pt x="41334" y="284"/>
                    <a:pt x="41287" y="279"/>
                    <a:pt x="41239" y="279"/>
                  </a:cubicBezTo>
                  <a:cubicBezTo>
                    <a:pt x="41192" y="279"/>
                    <a:pt x="41145" y="284"/>
                    <a:pt x="41103" y="295"/>
                  </a:cubicBezTo>
                  <a:cubicBezTo>
                    <a:pt x="41050" y="316"/>
                    <a:pt x="40992" y="316"/>
                    <a:pt x="40935" y="316"/>
                  </a:cubicBezTo>
                  <a:cubicBezTo>
                    <a:pt x="40877" y="316"/>
                    <a:pt x="40819" y="316"/>
                    <a:pt x="40766" y="337"/>
                  </a:cubicBezTo>
                  <a:cubicBezTo>
                    <a:pt x="40388" y="421"/>
                    <a:pt x="40010" y="568"/>
                    <a:pt x="39673" y="757"/>
                  </a:cubicBezTo>
                  <a:cubicBezTo>
                    <a:pt x="39639" y="754"/>
                    <a:pt x="39605" y="752"/>
                    <a:pt x="39571" y="752"/>
                  </a:cubicBezTo>
                  <a:cubicBezTo>
                    <a:pt x="39396" y="752"/>
                    <a:pt x="39225" y="799"/>
                    <a:pt x="39084" y="904"/>
                  </a:cubicBezTo>
                  <a:cubicBezTo>
                    <a:pt x="38832" y="1052"/>
                    <a:pt x="38580" y="1157"/>
                    <a:pt x="38328" y="1241"/>
                  </a:cubicBezTo>
                  <a:cubicBezTo>
                    <a:pt x="38138" y="1283"/>
                    <a:pt x="37970" y="1367"/>
                    <a:pt x="37823" y="1472"/>
                  </a:cubicBezTo>
                  <a:cubicBezTo>
                    <a:pt x="37613" y="1661"/>
                    <a:pt x="37276" y="1661"/>
                    <a:pt x="37045" y="1871"/>
                  </a:cubicBezTo>
                  <a:lnTo>
                    <a:pt x="36961" y="1871"/>
                  </a:lnTo>
                  <a:cubicBezTo>
                    <a:pt x="36604" y="1956"/>
                    <a:pt x="36288" y="2103"/>
                    <a:pt x="35973" y="2313"/>
                  </a:cubicBezTo>
                  <a:cubicBezTo>
                    <a:pt x="35805" y="2460"/>
                    <a:pt x="35615" y="2565"/>
                    <a:pt x="35405" y="2649"/>
                  </a:cubicBezTo>
                  <a:cubicBezTo>
                    <a:pt x="35153" y="2755"/>
                    <a:pt x="34943" y="2902"/>
                    <a:pt x="34732" y="3070"/>
                  </a:cubicBezTo>
                  <a:cubicBezTo>
                    <a:pt x="34480" y="3301"/>
                    <a:pt x="34186" y="3490"/>
                    <a:pt x="33870" y="3680"/>
                  </a:cubicBezTo>
                  <a:cubicBezTo>
                    <a:pt x="33597" y="3869"/>
                    <a:pt x="33282" y="4058"/>
                    <a:pt x="33008" y="4247"/>
                  </a:cubicBezTo>
                  <a:cubicBezTo>
                    <a:pt x="32966" y="4268"/>
                    <a:pt x="32903" y="4310"/>
                    <a:pt x="32903" y="4352"/>
                  </a:cubicBezTo>
                  <a:cubicBezTo>
                    <a:pt x="32861" y="4521"/>
                    <a:pt x="32693" y="4563"/>
                    <a:pt x="32588" y="4626"/>
                  </a:cubicBezTo>
                  <a:cubicBezTo>
                    <a:pt x="32273" y="4752"/>
                    <a:pt x="31978" y="4962"/>
                    <a:pt x="31747" y="5214"/>
                  </a:cubicBezTo>
                  <a:cubicBezTo>
                    <a:pt x="31579" y="5404"/>
                    <a:pt x="31348" y="5530"/>
                    <a:pt x="31179" y="5719"/>
                  </a:cubicBezTo>
                  <a:cubicBezTo>
                    <a:pt x="31158" y="5761"/>
                    <a:pt x="31137" y="5740"/>
                    <a:pt x="31095" y="5761"/>
                  </a:cubicBezTo>
                  <a:cubicBezTo>
                    <a:pt x="30906" y="5866"/>
                    <a:pt x="30738" y="5992"/>
                    <a:pt x="30549" y="6118"/>
                  </a:cubicBezTo>
                  <a:cubicBezTo>
                    <a:pt x="30380" y="6287"/>
                    <a:pt x="30212" y="6434"/>
                    <a:pt x="30023" y="6581"/>
                  </a:cubicBezTo>
                  <a:cubicBezTo>
                    <a:pt x="29813" y="6707"/>
                    <a:pt x="29708" y="6917"/>
                    <a:pt x="29518" y="7043"/>
                  </a:cubicBezTo>
                  <a:cubicBezTo>
                    <a:pt x="29371" y="7170"/>
                    <a:pt x="29224" y="7296"/>
                    <a:pt x="29098" y="7443"/>
                  </a:cubicBezTo>
                  <a:cubicBezTo>
                    <a:pt x="29014" y="7527"/>
                    <a:pt x="28888" y="7569"/>
                    <a:pt x="28825" y="7674"/>
                  </a:cubicBezTo>
                  <a:cubicBezTo>
                    <a:pt x="28656" y="7905"/>
                    <a:pt x="28425" y="8011"/>
                    <a:pt x="28257" y="8221"/>
                  </a:cubicBezTo>
                  <a:cubicBezTo>
                    <a:pt x="27879" y="8410"/>
                    <a:pt x="27647" y="8746"/>
                    <a:pt x="27353" y="8999"/>
                  </a:cubicBezTo>
                  <a:cubicBezTo>
                    <a:pt x="27290" y="9062"/>
                    <a:pt x="27290" y="9167"/>
                    <a:pt x="27206" y="9230"/>
                  </a:cubicBezTo>
                  <a:cubicBezTo>
                    <a:pt x="26974" y="9356"/>
                    <a:pt x="26785" y="9524"/>
                    <a:pt x="26617" y="9693"/>
                  </a:cubicBezTo>
                  <a:cubicBezTo>
                    <a:pt x="26554" y="9735"/>
                    <a:pt x="26512" y="9777"/>
                    <a:pt x="26449" y="9819"/>
                  </a:cubicBezTo>
                  <a:lnTo>
                    <a:pt x="26344" y="10008"/>
                  </a:lnTo>
                  <a:cubicBezTo>
                    <a:pt x="26133" y="10176"/>
                    <a:pt x="25944" y="10323"/>
                    <a:pt x="25776" y="10470"/>
                  </a:cubicBezTo>
                  <a:cubicBezTo>
                    <a:pt x="25713" y="10513"/>
                    <a:pt x="25650" y="10597"/>
                    <a:pt x="25608" y="10681"/>
                  </a:cubicBezTo>
                  <a:cubicBezTo>
                    <a:pt x="25566" y="10765"/>
                    <a:pt x="25482" y="10828"/>
                    <a:pt x="25398" y="10891"/>
                  </a:cubicBezTo>
                  <a:cubicBezTo>
                    <a:pt x="25019" y="11185"/>
                    <a:pt x="24683" y="11522"/>
                    <a:pt x="24409" y="11900"/>
                  </a:cubicBezTo>
                  <a:cubicBezTo>
                    <a:pt x="24325" y="12026"/>
                    <a:pt x="24241" y="12131"/>
                    <a:pt x="24115" y="12215"/>
                  </a:cubicBezTo>
                  <a:cubicBezTo>
                    <a:pt x="23989" y="12300"/>
                    <a:pt x="23842" y="12405"/>
                    <a:pt x="23716" y="12531"/>
                  </a:cubicBezTo>
                  <a:cubicBezTo>
                    <a:pt x="23526" y="12678"/>
                    <a:pt x="23379" y="12888"/>
                    <a:pt x="23190" y="13056"/>
                  </a:cubicBezTo>
                  <a:cubicBezTo>
                    <a:pt x="22770" y="13456"/>
                    <a:pt x="22412" y="13939"/>
                    <a:pt x="21992" y="14318"/>
                  </a:cubicBezTo>
                  <a:cubicBezTo>
                    <a:pt x="21971" y="14339"/>
                    <a:pt x="21929" y="14360"/>
                    <a:pt x="21929" y="14360"/>
                  </a:cubicBezTo>
                  <a:cubicBezTo>
                    <a:pt x="21676" y="14717"/>
                    <a:pt x="21382" y="15012"/>
                    <a:pt x="21025" y="15243"/>
                  </a:cubicBezTo>
                  <a:cubicBezTo>
                    <a:pt x="20709" y="15495"/>
                    <a:pt x="20415" y="15790"/>
                    <a:pt x="20184" y="16105"/>
                  </a:cubicBezTo>
                  <a:cubicBezTo>
                    <a:pt x="20036" y="16252"/>
                    <a:pt x="19910" y="16420"/>
                    <a:pt x="19742" y="16547"/>
                  </a:cubicBezTo>
                  <a:cubicBezTo>
                    <a:pt x="19679" y="16568"/>
                    <a:pt x="19637" y="16631"/>
                    <a:pt x="19595" y="16694"/>
                  </a:cubicBezTo>
                  <a:cubicBezTo>
                    <a:pt x="19532" y="16799"/>
                    <a:pt x="19448" y="16904"/>
                    <a:pt x="19322" y="16967"/>
                  </a:cubicBezTo>
                  <a:cubicBezTo>
                    <a:pt x="19259" y="17009"/>
                    <a:pt x="19174" y="17072"/>
                    <a:pt x="19132" y="17156"/>
                  </a:cubicBezTo>
                  <a:cubicBezTo>
                    <a:pt x="18859" y="17472"/>
                    <a:pt x="18565" y="17766"/>
                    <a:pt x="18270" y="18060"/>
                  </a:cubicBezTo>
                  <a:cubicBezTo>
                    <a:pt x="18249" y="18081"/>
                    <a:pt x="18207" y="18081"/>
                    <a:pt x="18186" y="18102"/>
                  </a:cubicBezTo>
                  <a:cubicBezTo>
                    <a:pt x="17934" y="18292"/>
                    <a:pt x="17703" y="18502"/>
                    <a:pt x="17492" y="18733"/>
                  </a:cubicBezTo>
                  <a:cubicBezTo>
                    <a:pt x="17324" y="18943"/>
                    <a:pt x="17135" y="19133"/>
                    <a:pt x="16904" y="19280"/>
                  </a:cubicBezTo>
                  <a:cubicBezTo>
                    <a:pt x="16715" y="19406"/>
                    <a:pt x="16546" y="19553"/>
                    <a:pt x="16378" y="19679"/>
                  </a:cubicBezTo>
                  <a:cubicBezTo>
                    <a:pt x="16126" y="19952"/>
                    <a:pt x="15853" y="20184"/>
                    <a:pt x="15537" y="20394"/>
                  </a:cubicBezTo>
                  <a:cubicBezTo>
                    <a:pt x="15222" y="20604"/>
                    <a:pt x="14906" y="20857"/>
                    <a:pt x="14591" y="21088"/>
                  </a:cubicBezTo>
                  <a:cubicBezTo>
                    <a:pt x="14297" y="21319"/>
                    <a:pt x="13918" y="21445"/>
                    <a:pt x="13666" y="21761"/>
                  </a:cubicBezTo>
                  <a:cubicBezTo>
                    <a:pt x="13666" y="21782"/>
                    <a:pt x="13645" y="21782"/>
                    <a:pt x="13624" y="21782"/>
                  </a:cubicBezTo>
                  <a:cubicBezTo>
                    <a:pt x="13351" y="21950"/>
                    <a:pt x="13056" y="22097"/>
                    <a:pt x="12804" y="22286"/>
                  </a:cubicBezTo>
                  <a:cubicBezTo>
                    <a:pt x="12468" y="22496"/>
                    <a:pt x="12131" y="22686"/>
                    <a:pt x="11816" y="22917"/>
                  </a:cubicBezTo>
                  <a:cubicBezTo>
                    <a:pt x="11564" y="23085"/>
                    <a:pt x="11290" y="23232"/>
                    <a:pt x="11017" y="23358"/>
                  </a:cubicBezTo>
                  <a:cubicBezTo>
                    <a:pt x="10744" y="23506"/>
                    <a:pt x="10491" y="23653"/>
                    <a:pt x="10239" y="23821"/>
                  </a:cubicBezTo>
                  <a:cubicBezTo>
                    <a:pt x="9945" y="24031"/>
                    <a:pt x="9650" y="24199"/>
                    <a:pt x="9314" y="24305"/>
                  </a:cubicBezTo>
                  <a:cubicBezTo>
                    <a:pt x="8999" y="24410"/>
                    <a:pt x="8683" y="24536"/>
                    <a:pt x="8389" y="24704"/>
                  </a:cubicBezTo>
                  <a:cubicBezTo>
                    <a:pt x="7989" y="24893"/>
                    <a:pt x="7569" y="25040"/>
                    <a:pt x="7170" y="25230"/>
                  </a:cubicBezTo>
                  <a:cubicBezTo>
                    <a:pt x="6686" y="25461"/>
                    <a:pt x="6202" y="25629"/>
                    <a:pt x="5740" y="25881"/>
                  </a:cubicBezTo>
                  <a:cubicBezTo>
                    <a:pt x="5256" y="26134"/>
                    <a:pt x="4773" y="26344"/>
                    <a:pt x="4289" y="26596"/>
                  </a:cubicBezTo>
                  <a:cubicBezTo>
                    <a:pt x="3827" y="26806"/>
                    <a:pt x="3343" y="26975"/>
                    <a:pt x="2860" y="27122"/>
                  </a:cubicBezTo>
                  <a:cubicBezTo>
                    <a:pt x="2460" y="27248"/>
                    <a:pt x="2040" y="27374"/>
                    <a:pt x="1619" y="27500"/>
                  </a:cubicBezTo>
                  <a:cubicBezTo>
                    <a:pt x="1325" y="27563"/>
                    <a:pt x="1051" y="27668"/>
                    <a:pt x="757" y="27710"/>
                  </a:cubicBezTo>
                  <a:cubicBezTo>
                    <a:pt x="631" y="27774"/>
                    <a:pt x="484" y="27795"/>
                    <a:pt x="337" y="27795"/>
                  </a:cubicBezTo>
                  <a:cubicBezTo>
                    <a:pt x="330" y="27793"/>
                    <a:pt x="323" y="27793"/>
                    <a:pt x="317" y="27793"/>
                  </a:cubicBezTo>
                  <a:cubicBezTo>
                    <a:pt x="215" y="27793"/>
                    <a:pt x="154" y="27929"/>
                    <a:pt x="42" y="27958"/>
                  </a:cubicBezTo>
                  <a:lnTo>
                    <a:pt x="42" y="27958"/>
                  </a:lnTo>
                  <a:cubicBezTo>
                    <a:pt x="46" y="27957"/>
                    <a:pt x="50" y="27957"/>
                    <a:pt x="55" y="27957"/>
                  </a:cubicBezTo>
                  <a:cubicBezTo>
                    <a:pt x="230" y="27957"/>
                    <a:pt x="333" y="28135"/>
                    <a:pt x="505" y="28173"/>
                  </a:cubicBezTo>
                  <a:lnTo>
                    <a:pt x="1178" y="28173"/>
                  </a:lnTo>
                  <a:cubicBezTo>
                    <a:pt x="1325" y="28173"/>
                    <a:pt x="1451" y="28152"/>
                    <a:pt x="1598" y="28110"/>
                  </a:cubicBezTo>
                  <a:cubicBezTo>
                    <a:pt x="1791" y="28022"/>
                    <a:pt x="1998" y="27979"/>
                    <a:pt x="2220" y="27979"/>
                  </a:cubicBezTo>
                  <a:cubicBezTo>
                    <a:pt x="2264" y="27979"/>
                    <a:pt x="2309" y="27980"/>
                    <a:pt x="2355" y="27984"/>
                  </a:cubicBezTo>
                  <a:lnTo>
                    <a:pt x="2565" y="27858"/>
                  </a:lnTo>
                  <a:cubicBezTo>
                    <a:pt x="2691" y="27837"/>
                    <a:pt x="2796" y="27858"/>
                    <a:pt x="2923" y="27816"/>
                  </a:cubicBezTo>
                  <a:cubicBezTo>
                    <a:pt x="3259" y="27753"/>
                    <a:pt x="3532" y="27584"/>
                    <a:pt x="3848" y="27500"/>
                  </a:cubicBezTo>
                  <a:cubicBezTo>
                    <a:pt x="4016" y="27458"/>
                    <a:pt x="4184" y="27395"/>
                    <a:pt x="4352" y="27311"/>
                  </a:cubicBezTo>
                  <a:cubicBezTo>
                    <a:pt x="4436" y="27227"/>
                    <a:pt x="4562" y="27185"/>
                    <a:pt x="4668" y="27164"/>
                  </a:cubicBezTo>
                  <a:cubicBezTo>
                    <a:pt x="4815" y="27143"/>
                    <a:pt x="4962" y="27101"/>
                    <a:pt x="5109" y="27038"/>
                  </a:cubicBezTo>
                  <a:cubicBezTo>
                    <a:pt x="5277" y="26975"/>
                    <a:pt x="5446" y="26869"/>
                    <a:pt x="5614" y="26806"/>
                  </a:cubicBezTo>
                  <a:cubicBezTo>
                    <a:pt x="5782" y="26701"/>
                    <a:pt x="5971" y="26617"/>
                    <a:pt x="6160" y="26596"/>
                  </a:cubicBezTo>
                  <a:cubicBezTo>
                    <a:pt x="6202" y="26596"/>
                    <a:pt x="6244" y="26554"/>
                    <a:pt x="6308" y="26533"/>
                  </a:cubicBezTo>
                  <a:cubicBezTo>
                    <a:pt x="6581" y="26407"/>
                    <a:pt x="6833" y="26260"/>
                    <a:pt x="7085" y="26071"/>
                  </a:cubicBezTo>
                  <a:cubicBezTo>
                    <a:pt x="7380" y="26071"/>
                    <a:pt x="7653" y="25986"/>
                    <a:pt x="7884" y="25818"/>
                  </a:cubicBezTo>
                  <a:cubicBezTo>
                    <a:pt x="8032" y="25692"/>
                    <a:pt x="8221" y="25608"/>
                    <a:pt x="8410" y="25545"/>
                  </a:cubicBezTo>
                  <a:cubicBezTo>
                    <a:pt x="8746" y="25440"/>
                    <a:pt x="9083" y="25293"/>
                    <a:pt x="9377" y="25082"/>
                  </a:cubicBezTo>
                  <a:cubicBezTo>
                    <a:pt x="9419" y="25040"/>
                    <a:pt x="9482" y="25019"/>
                    <a:pt x="9524" y="25019"/>
                  </a:cubicBezTo>
                  <a:cubicBezTo>
                    <a:pt x="9763" y="24999"/>
                    <a:pt x="9946" y="24828"/>
                    <a:pt x="10179" y="24828"/>
                  </a:cubicBezTo>
                  <a:cubicBezTo>
                    <a:pt x="10192" y="24828"/>
                    <a:pt x="10205" y="24829"/>
                    <a:pt x="10218" y="24830"/>
                  </a:cubicBezTo>
                  <a:lnTo>
                    <a:pt x="11038" y="24326"/>
                  </a:lnTo>
                  <a:cubicBezTo>
                    <a:pt x="11080" y="24305"/>
                    <a:pt x="11059" y="24220"/>
                    <a:pt x="11122" y="24220"/>
                  </a:cubicBezTo>
                  <a:cubicBezTo>
                    <a:pt x="11395" y="24136"/>
                    <a:pt x="11627" y="23989"/>
                    <a:pt x="11837" y="23779"/>
                  </a:cubicBezTo>
                  <a:cubicBezTo>
                    <a:pt x="11863" y="23790"/>
                    <a:pt x="11888" y="23795"/>
                    <a:pt x="11911" y="23795"/>
                  </a:cubicBezTo>
                  <a:cubicBezTo>
                    <a:pt x="12022" y="23795"/>
                    <a:pt x="12115" y="23695"/>
                    <a:pt x="12236" y="23695"/>
                  </a:cubicBezTo>
                  <a:cubicBezTo>
                    <a:pt x="12447" y="23506"/>
                    <a:pt x="12678" y="23358"/>
                    <a:pt x="12930" y="23211"/>
                  </a:cubicBezTo>
                  <a:cubicBezTo>
                    <a:pt x="13014" y="23127"/>
                    <a:pt x="13119" y="23064"/>
                    <a:pt x="13225" y="23001"/>
                  </a:cubicBezTo>
                  <a:cubicBezTo>
                    <a:pt x="13393" y="22938"/>
                    <a:pt x="13561" y="22833"/>
                    <a:pt x="13687" y="22728"/>
                  </a:cubicBezTo>
                  <a:cubicBezTo>
                    <a:pt x="13792" y="22644"/>
                    <a:pt x="13897" y="22581"/>
                    <a:pt x="14002" y="22559"/>
                  </a:cubicBezTo>
                  <a:cubicBezTo>
                    <a:pt x="14234" y="22496"/>
                    <a:pt x="14444" y="22370"/>
                    <a:pt x="14591" y="22202"/>
                  </a:cubicBezTo>
                  <a:cubicBezTo>
                    <a:pt x="14885" y="21908"/>
                    <a:pt x="15243" y="21719"/>
                    <a:pt x="15537" y="21445"/>
                  </a:cubicBezTo>
                  <a:cubicBezTo>
                    <a:pt x="15621" y="21403"/>
                    <a:pt x="15705" y="21340"/>
                    <a:pt x="15789" y="21256"/>
                  </a:cubicBezTo>
                  <a:cubicBezTo>
                    <a:pt x="15895" y="21130"/>
                    <a:pt x="16042" y="21046"/>
                    <a:pt x="16210" y="21004"/>
                  </a:cubicBezTo>
                  <a:cubicBezTo>
                    <a:pt x="16483" y="20920"/>
                    <a:pt x="16715" y="20751"/>
                    <a:pt x="16841" y="20520"/>
                  </a:cubicBezTo>
                  <a:cubicBezTo>
                    <a:pt x="16883" y="20478"/>
                    <a:pt x="16925" y="20436"/>
                    <a:pt x="16967" y="20394"/>
                  </a:cubicBezTo>
                  <a:cubicBezTo>
                    <a:pt x="17198" y="20289"/>
                    <a:pt x="17324" y="20100"/>
                    <a:pt x="17513" y="19952"/>
                  </a:cubicBezTo>
                  <a:cubicBezTo>
                    <a:pt x="17661" y="19868"/>
                    <a:pt x="17808" y="19763"/>
                    <a:pt x="17913" y="19637"/>
                  </a:cubicBezTo>
                  <a:cubicBezTo>
                    <a:pt x="17997" y="19553"/>
                    <a:pt x="18060" y="19427"/>
                    <a:pt x="18144" y="19343"/>
                  </a:cubicBezTo>
                  <a:cubicBezTo>
                    <a:pt x="18439" y="19048"/>
                    <a:pt x="18754" y="18754"/>
                    <a:pt x="19069" y="18502"/>
                  </a:cubicBezTo>
                  <a:cubicBezTo>
                    <a:pt x="19174" y="18397"/>
                    <a:pt x="19237" y="18271"/>
                    <a:pt x="19364" y="18207"/>
                  </a:cubicBezTo>
                  <a:cubicBezTo>
                    <a:pt x="19679" y="18039"/>
                    <a:pt x="19847" y="17724"/>
                    <a:pt x="20078" y="17472"/>
                  </a:cubicBezTo>
                  <a:cubicBezTo>
                    <a:pt x="20268" y="17219"/>
                    <a:pt x="20478" y="17009"/>
                    <a:pt x="20730" y="16862"/>
                  </a:cubicBezTo>
                  <a:cubicBezTo>
                    <a:pt x="20835" y="16799"/>
                    <a:pt x="20919" y="16715"/>
                    <a:pt x="20983" y="16631"/>
                  </a:cubicBezTo>
                  <a:cubicBezTo>
                    <a:pt x="21088" y="16483"/>
                    <a:pt x="21193" y="16357"/>
                    <a:pt x="21340" y="16273"/>
                  </a:cubicBezTo>
                  <a:cubicBezTo>
                    <a:pt x="21466" y="16189"/>
                    <a:pt x="21613" y="16126"/>
                    <a:pt x="21655" y="15958"/>
                  </a:cubicBezTo>
                  <a:cubicBezTo>
                    <a:pt x="21676" y="15916"/>
                    <a:pt x="21760" y="15895"/>
                    <a:pt x="21802" y="15853"/>
                  </a:cubicBezTo>
                  <a:cubicBezTo>
                    <a:pt x="22097" y="15621"/>
                    <a:pt x="22349" y="15348"/>
                    <a:pt x="22580" y="15054"/>
                  </a:cubicBezTo>
                  <a:cubicBezTo>
                    <a:pt x="22707" y="14886"/>
                    <a:pt x="22854" y="14738"/>
                    <a:pt x="23022" y="14633"/>
                  </a:cubicBezTo>
                  <a:cubicBezTo>
                    <a:pt x="23127" y="14570"/>
                    <a:pt x="23211" y="14486"/>
                    <a:pt x="23274" y="14402"/>
                  </a:cubicBezTo>
                  <a:cubicBezTo>
                    <a:pt x="23442" y="14108"/>
                    <a:pt x="23737" y="13939"/>
                    <a:pt x="23905" y="13666"/>
                  </a:cubicBezTo>
                  <a:cubicBezTo>
                    <a:pt x="23947" y="13603"/>
                    <a:pt x="23989" y="13540"/>
                    <a:pt x="24052" y="13519"/>
                  </a:cubicBezTo>
                  <a:cubicBezTo>
                    <a:pt x="24199" y="13435"/>
                    <a:pt x="24325" y="13330"/>
                    <a:pt x="24388" y="13204"/>
                  </a:cubicBezTo>
                  <a:cubicBezTo>
                    <a:pt x="24557" y="13014"/>
                    <a:pt x="24725" y="12825"/>
                    <a:pt x="24935" y="12678"/>
                  </a:cubicBezTo>
                  <a:cubicBezTo>
                    <a:pt x="25187" y="12489"/>
                    <a:pt x="25398" y="12258"/>
                    <a:pt x="25566" y="11984"/>
                  </a:cubicBezTo>
                  <a:cubicBezTo>
                    <a:pt x="25797" y="11711"/>
                    <a:pt x="26049" y="11417"/>
                    <a:pt x="26323" y="11164"/>
                  </a:cubicBezTo>
                  <a:lnTo>
                    <a:pt x="26533" y="11164"/>
                  </a:lnTo>
                  <a:cubicBezTo>
                    <a:pt x="26701" y="10996"/>
                    <a:pt x="26848" y="10807"/>
                    <a:pt x="26995" y="10639"/>
                  </a:cubicBezTo>
                  <a:cubicBezTo>
                    <a:pt x="27290" y="10365"/>
                    <a:pt x="27584" y="10113"/>
                    <a:pt x="27857" y="9840"/>
                  </a:cubicBezTo>
                  <a:cubicBezTo>
                    <a:pt x="28194" y="9482"/>
                    <a:pt x="28593" y="9188"/>
                    <a:pt x="28930" y="8831"/>
                  </a:cubicBezTo>
                  <a:cubicBezTo>
                    <a:pt x="28972" y="8789"/>
                    <a:pt x="29014" y="8746"/>
                    <a:pt x="29056" y="8746"/>
                  </a:cubicBezTo>
                  <a:cubicBezTo>
                    <a:pt x="29245" y="8662"/>
                    <a:pt x="29413" y="8515"/>
                    <a:pt x="29518" y="8326"/>
                  </a:cubicBezTo>
                  <a:cubicBezTo>
                    <a:pt x="29708" y="8095"/>
                    <a:pt x="29939" y="7905"/>
                    <a:pt x="30170" y="7737"/>
                  </a:cubicBezTo>
                  <a:cubicBezTo>
                    <a:pt x="30359" y="7632"/>
                    <a:pt x="30528" y="7485"/>
                    <a:pt x="30675" y="7317"/>
                  </a:cubicBezTo>
                  <a:cubicBezTo>
                    <a:pt x="30780" y="7128"/>
                    <a:pt x="30927" y="7001"/>
                    <a:pt x="31116" y="6917"/>
                  </a:cubicBezTo>
                  <a:cubicBezTo>
                    <a:pt x="31146" y="6932"/>
                    <a:pt x="31186" y="6947"/>
                    <a:pt x="31230" y="6947"/>
                  </a:cubicBezTo>
                  <a:cubicBezTo>
                    <a:pt x="31247" y="6947"/>
                    <a:pt x="31266" y="6945"/>
                    <a:pt x="31284" y="6938"/>
                  </a:cubicBezTo>
                  <a:cubicBezTo>
                    <a:pt x="31474" y="6791"/>
                    <a:pt x="31663" y="6602"/>
                    <a:pt x="31810" y="6413"/>
                  </a:cubicBezTo>
                  <a:cubicBezTo>
                    <a:pt x="32104" y="6013"/>
                    <a:pt x="32546" y="5824"/>
                    <a:pt x="32924" y="5530"/>
                  </a:cubicBezTo>
                  <a:cubicBezTo>
                    <a:pt x="33366" y="5214"/>
                    <a:pt x="33744" y="4815"/>
                    <a:pt x="34270" y="4584"/>
                  </a:cubicBezTo>
                  <a:cubicBezTo>
                    <a:pt x="34459" y="4500"/>
                    <a:pt x="34564" y="4310"/>
                    <a:pt x="34732" y="4163"/>
                  </a:cubicBezTo>
                  <a:cubicBezTo>
                    <a:pt x="35090" y="3869"/>
                    <a:pt x="35489" y="3638"/>
                    <a:pt x="35952" y="3469"/>
                  </a:cubicBezTo>
                  <a:cubicBezTo>
                    <a:pt x="36078" y="3427"/>
                    <a:pt x="36204" y="3364"/>
                    <a:pt x="36309" y="3280"/>
                  </a:cubicBezTo>
                  <a:cubicBezTo>
                    <a:pt x="36498" y="3154"/>
                    <a:pt x="36688" y="3028"/>
                    <a:pt x="36898" y="2944"/>
                  </a:cubicBezTo>
                  <a:cubicBezTo>
                    <a:pt x="37276" y="2818"/>
                    <a:pt x="37634" y="2628"/>
                    <a:pt x="37949" y="2397"/>
                  </a:cubicBezTo>
                  <a:cubicBezTo>
                    <a:pt x="38075" y="2313"/>
                    <a:pt x="38201" y="2250"/>
                    <a:pt x="38328" y="2229"/>
                  </a:cubicBezTo>
                  <a:cubicBezTo>
                    <a:pt x="38580" y="2187"/>
                    <a:pt x="38790" y="2061"/>
                    <a:pt x="39042" y="2019"/>
                  </a:cubicBezTo>
                  <a:cubicBezTo>
                    <a:pt x="39106" y="2019"/>
                    <a:pt x="39169" y="1977"/>
                    <a:pt x="39211" y="1935"/>
                  </a:cubicBezTo>
                  <a:cubicBezTo>
                    <a:pt x="39295" y="1829"/>
                    <a:pt x="39421" y="1766"/>
                    <a:pt x="39568" y="1745"/>
                  </a:cubicBezTo>
                  <a:cubicBezTo>
                    <a:pt x="40031" y="1598"/>
                    <a:pt x="40514" y="1514"/>
                    <a:pt x="40893" y="1262"/>
                  </a:cubicBezTo>
                  <a:cubicBezTo>
                    <a:pt x="41082" y="1241"/>
                    <a:pt x="41208" y="1241"/>
                    <a:pt x="41355" y="1199"/>
                  </a:cubicBezTo>
                  <a:cubicBezTo>
                    <a:pt x="41497" y="1151"/>
                    <a:pt x="41651" y="1128"/>
                    <a:pt x="41799" y="1128"/>
                  </a:cubicBezTo>
                  <a:cubicBezTo>
                    <a:pt x="41848" y="1128"/>
                    <a:pt x="41896" y="1130"/>
                    <a:pt x="41944" y="1136"/>
                  </a:cubicBezTo>
                  <a:cubicBezTo>
                    <a:pt x="41986" y="1136"/>
                    <a:pt x="42049" y="1157"/>
                    <a:pt x="42070" y="1157"/>
                  </a:cubicBezTo>
                  <a:cubicBezTo>
                    <a:pt x="42406" y="1073"/>
                    <a:pt x="42722" y="1094"/>
                    <a:pt x="43058" y="1009"/>
                  </a:cubicBezTo>
                  <a:lnTo>
                    <a:pt x="43142" y="1009"/>
                  </a:lnTo>
                  <a:cubicBezTo>
                    <a:pt x="43237" y="1062"/>
                    <a:pt x="43337" y="1073"/>
                    <a:pt x="43437" y="1073"/>
                  </a:cubicBezTo>
                  <a:cubicBezTo>
                    <a:pt x="43503" y="1073"/>
                    <a:pt x="43570" y="1068"/>
                    <a:pt x="43635" y="1068"/>
                  </a:cubicBezTo>
                  <a:cubicBezTo>
                    <a:pt x="43667" y="1068"/>
                    <a:pt x="43699" y="1069"/>
                    <a:pt x="43731" y="1073"/>
                  </a:cubicBezTo>
                  <a:lnTo>
                    <a:pt x="43878" y="946"/>
                  </a:lnTo>
                  <a:lnTo>
                    <a:pt x="44719" y="946"/>
                  </a:lnTo>
                  <a:cubicBezTo>
                    <a:pt x="44908" y="946"/>
                    <a:pt x="45097" y="988"/>
                    <a:pt x="45266" y="1052"/>
                  </a:cubicBezTo>
                  <a:cubicBezTo>
                    <a:pt x="45623" y="1220"/>
                    <a:pt x="46001" y="1304"/>
                    <a:pt x="46401" y="1325"/>
                  </a:cubicBezTo>
                  <a:cubicBezTo>
                    <a:pt x="46716" y="1493"/>
                    <a:pt x="47032" y="1640"/>
                    <a:pt x="47368" y="1766"/>
                  </a:cubicBezTo>
                  <a:cubicBezTo>
                    <a:pt x="47620" y="1850"/>
                    <a:pt x="47894" y="1871"/>
                    <a:pt x="48083" y="2082"/>
                  </a:cubicBezTo>
                  <a:cubicBezTo>
                    <a:pt x="48230" y="2229"/>
                    <a:pt x="48398" y="2355"/>
                    <a:pt x="48609" y="2439"/>
                  </a:cubicBezTo>
                  <a:cubicBezTo>
                    <a:pt x="48714" y="2523"/>
                    <a:pt x="48819" y="2607"/>
                    <a:pt x="48903" y="2691"/>
                  </a:cubicBezTo>
                  <a:cubicBezTo>
                    <a:pt x="49008" y="2797"/>
                    <a:pt x="49134" y="2902"/>
                    <a:pt x="49260" y="2965"/>
                  </a:cubicBezTo>
                  <a:cubicBezTo>
                    <a:pt x="49407" y="3049"/>
                    <a:pt x="49534" y="3154"/>
                    <a:pt x="49639" y="3280"/>
                  </a:cubicBezTo>
                  <a:cubicBezTo>
                    <a:pt x="49933" y="3595"/>
                    <a:pt x="50227" y="3869"/>
                    <a:pt x="50564" y="4142"/>
                  </a:cubicBezTo>
                  <a:cubicBezTo>
                    <a:pt x="50606" y="4163"/>
                    <a:pt x="50648" y="4205"/>
                    <a:pt x="50669" y="4247"/>
                  </a:cubicBezTo>
                  <a:cubicBezTo>
                    <a:pt x="50921" y="4752"/>
                    <a:pt x="51258" y="5172"/>
                    <a:pt x="51552" y="5635"/>
                  </a:cubicBezTo>
                  <a:cubicBezTo>
                    <a:pt x="51699" y="5887"/>
                    <a:pt x="51825" y="6139"/>
                    <a:pt x="51972" y="6392"/>
                  </a:cubicBezTo>
                  <a:cubicBezTo>
                    <a:pt x="52035" y="6518"/>
                    <a:pt x="52057" y="6665"/>
                    <a:pt x="52141" y="6749"/>
                  </a:cubicBezTo>
                  <a:cubicBezTo>
                    <a:pt x="52267" y="6896"/>
                    <a:pt x="52351" y="7086"/>
                    <a:pt x="52393" y="7296"/>
                  </a:cubicBezTo>
                  <a:cubicBezTo>
                    <a:pt x="52477" y="7569"/>
                    <a:pt x="52582" y="7842"/>
                    <a:pt x="52729" y="8095"/>
                  </a:cubicBezTo>
                  <a:cubicBezTo>
                    <a:pt x="52940" y="8410"/>
                    <a:pt x="53066" y="8767"/>
                    <a:pt x="53129" y="9146"/>
                  </a:cubicBezTo>
                  <a:cubicBezTo>
                    <a:pt x="53171" y="9419"/>
                    <a:pt x="53276" y="9693"/>
                    <a:pt x="53444" y="9924"/>
                  </a:cubicBezTo>
                  <a:cubicBezTo>
                    <a:pt x="53465" y="9987"/>
                    <a:pt x="53507" y="10029"/>
                    <a:pt x="53507" y="10092"/>
                  </a:cubicBezTo>
                  <a:cubicBezTo>
                    <a:pt x="53507" y="10260"/>
                    <a:pt x="53507" y="10407"/>
                    <a:pt x="53570" y="10576"/>
                  </a:cubicBezTo>
                  <a:cubicBezTo>
                    <a:pt x="53612" y="10807"/>
                    <a:pt x="53696" y="11017"/>
                    <a:pt x="53781" y="11248"/>
                  </a:cubicBezTo>
                  <a:cubicBezTo>
                    <a:pt x="53865" y="11417"/>
                    <a:pt x="53907" y="11585"/>
                    <a:pt x="53949" y="11753"/>
                  </a:cubicBezTo>
                  <a:cubicBezTo>
                    <a:pt x="53991" y="11942"/>
                    <a:pt x="54012" y="12152"/>
                    <a:pt x="54054" y="12342"/>
                  </a:cubicBezTo>
                  <a:cubicBezTo>
                    <a:pt x="54096" y="12615"/>
                    <a:pt x="54180" y="12888"/>
                    <a:pt x="54306" y="13162"/>
                  </a:cubicBezTo>
                  <a:cubicBezTo>
                    <a:pt x="54306" y="13393"/>
                    <a:pt x="54327" y="13645"/>
                    <a:pt x="54369" y="13876"/>
                  </a:cubicBezTo>
                  <a:cubicBezTo>
                    <a:pt x="54516" y="14255"/>
                    <a:pt x="54621" y="14654"/>
                    <a:pt x="54706" y="15054"/>
                  </a:cubicBezTo>
                  <a:cubicBezTo>
                    <a:pt x="54727" y="15222"/>
                    <a:pt x="54727" y="15432"/>
                    <a:pt x="54874" y="15558"/>
                  </a:cubicBezTo>
                  <a:cubicBezTo>
                    <a:pt x="54874" y="15811"/>
                    <a:pt x="54916" y="16063"/>
                    <a:pt x="54979" y="16294"/>
                  </a:cubicBezTo>
                  <a:cubicBezTo>
                    <a:pt x="55000" y="16462"/>
                    <a:pt x="55105" y="16568"/>
                    <a:pt x="55105" y="16715"/>
                  </a:cubicBezTo>
                  <a:cubicBezTo>
                    <a:pt x="55168" y="17156"/>
                    <a:pt x="55315" y="17577"/>
                    <a:pt x="55526" y="17955"/>
                  </a:cubicBezTo>
                  <a:cubicBezTo>
                    <a:pt x="55568" y="17997"/>
                    <a:pt x="55610" y="18060"/>
                    <a:pt x="55610" y="18102"/>
                  </a:cubicBezTo>
                  <a:cubicBezTo>
                    <a:pt x="55610" y="18439"/>
                    <a:pt x="55757" y="18733"/>
                    <a:pt x="55736" y="19048"/>
                  </a:cubicBezTo>
                  <a:cubicBezTo>
                    <a:pt x="55946" y="19385"/>
                    <a:pt x="56093" y="19721"/>
                    <a:pt x="56219" y="20100"/>
                  </a:cubicBezTo>
                  <a:cubicBezTo>
                    <a:pt x="56388" y="20604"/>
                    <a:pt x="56619" y="21088"/>
                    <a:pt x="56913" y="21529"/>
                  </a:cubicBezTo>
                  <a:cubicBezTo>
                    <a:pt x="56955" y="21592"/>
                    <a:pt x="56997" y="21634"/>
                    <a:pt x="57039" y="21676"/>
                  </a:cubicBezTo>
                  <a:cubicBezTo>
                    <a:pt x="57271" y="21761"/>
                    <a:pt x="57376" y="21992"/>
                    <a:pt x="57523" y="22181"/>
                  </a:cubicBezTo>
                  <a:cubicBezTo>
                    <a:pt x="57775" y="22517"/>
                    <a:pt x="58112" y="22812"/>
                    <a:pt x="58469" y="23064"/>
                  </a:cubicBezTo>
                  <a:cubicBezTo>
                    <a:pt x="58574" y="23148"/>
                    <a:pt x="58700" y="23190"/>
                    <a:pt x="58763" y="23295"/>
                  </a:cubicBezTo>
                  <a:cubicBezTo>
                    <a:pt x="58889" y="23506"/>
                    <a:pt x="59037" y="23674"/>
                    <a:pt x="59226" y="23800"/>
                  </a:cubicBezTo>
                  <a:cubicBezTo>
                    <a:pt x="59520" y="24052"/>
                    <a:pt x="59815" y="24241"/>
                    <a:pt x="60151" y="24410"/>
                  </a:cubicBezTo>
                  <a:cubicBezTo>
                    <a:pt x="60277" y="24473"/>
                    <a:pt x="60403" y="24536"/>
                    <a:pt x="60508" y="24641"/>
                  </a:cubicBezTo>
                  <a:cubicBezTo>
                    <a:pt x="60698" y="24809"/>
                    <a:pt x="60929" y="24893"/>
                    <a:pt x="61181" y="24935"/>
                  </a:cubicBezTo>
                  <a:cubicBezTo>
                    <a:pt x="61475" y="24956"/>
                    <a:pt x="61749" y="25040"/>
                    <a:pt x="62022" y="25103"/>
                  </a:cubicBezTo>
                  <a:cubicBezTo>
                    <a:pt x="62485" y="25230"/>
                    <a:pt x="62968" y="25293"/>
                    <a:pt x="63452" y="25314"/>
                  </a:cubicBezTo>
                  <a:lnTo>
                    <a:pt x="64019" y="25314"/>
                  </a:lnTo>
                  <a:cubicBezTo>
                    <a:pt x="64029" y="25311"/>
                    <a:pt x="64038" y="25310"/>
                    <a:pt x="64048" y="25310"/>
                  </a:cubicBezTo>
                  <a:cubicBezTo>
                    <a:pt x="64126" y="25310"/>
                    <a:pt x="64213" y="25377"/>
                    <a:pt x="64251" y="25377"/>
                  </a:cubicBezTo>
                  <a:cubicBezTo>
                    <a:pt x="64272" y="25356"/>
                    <a:pt x="64314" y="25314"/>
                    <a:pt x="64356" y="25314"/>
                  </a:cubicBezTo>
                  <a:cubicBezTo>
                    <a:pt x="64755" y="25293"/>
                    <a:pt x="65134" y="25167"/>
                    <a:pt x="65491" y="24956"/>
                  </a:cubicBezTo>
                  <a:cubicBezTo>
                    <a:pt x="65575" y="24914"/>
                    <a:pt x="65659" y="24893"/>
                    <a:pt x="65764" y="24872"/>
                  </a:cubicBezTo>
                  <a:cubicBezTo>
                    <a:pt x="65912" y="24830"/>
                    <a:pt x="66059" y="24788"/>
                    <a:pt x="66227" y="24725"/>
                  </a:cubicBezTo>
                  <a:cubicBezTo>
                    <a:pt x="66521" y="24599"/>
                    <a:pt x="66816" y="24473"/>
                    <a:pt x="67131" y="24389"/>
                  </a:cubicBezTo>
                  <a:cubicBezTo>
                    <a:pt x="67404" y="24326"/>
                    <a:pt x="67636" y="24220"/>
                    <a:pt x="67867" y="24073"/>
                  </a:cubicBezTo>
                  <a:cubicBezTo>
                    <a:pt x="67972" y="23989"/>
                    <a:pt x="68098" y="23947"/>
                    <a:pt x="68224" y="23947"/>
                  </a:cubicBezTo>
                  <a:cubicBezTo>
                    <a:pt x="68392" y="23905"/>
                    <a:pt x="68582" y="23884"/>
                    <a:pt x="68750" y="23842"/>
                  </a:cubicBezTo>
                  <a:cubicBezTo>
                    <a:pt x="68876" y="23779"/>
                    <a:pt x="69002" y="23716"/>
                    <a:pt x="69107" y="23632"/>
                  </a:cubicBezTo>
                  <a:cubicBezTo>
                    <a:pt x="69486" y="23506"/>
                    <a:pt x="69822" y="23337"/>
                    <a:pt x="70180" y="23169"/>
                  </a:cubicBezTo>
                  <a:cubicBezTo>
                    <a:pt x="70243" y="23148"/>
                    <a:pt x="70306" y="23148"/>
                    <a:pt x="70348" y="23148"/>
                  </a:cubicBezTo>
                  <a:cubicBezTo>
                    <a:pt x="70516" y="23127"/>
                    <a:pt x="70642" y="23064"/>
                    <a:pt x="70768" y="22980"/>
                  </a:cubicBezTo>
                  <a:cubicBezTo>
                    <a:pt x="70873" y="22833"/>
                    <a:pt x="71042" y="22749"/>
                    <a:pt x="71231" y="22707"/>
                  </a:cubicBezTo>
                  <a:cubicBezTo>
                    <a:pt x="71357" y="22686"/>
                    <a:pt x="71483" y="22665"/>
                    <a:pt x="71609" y="22623"/>
                  </a:cubicBezTo>
                  <a:cubicBezTo>
                    <a:pt x="71777" y="22581"/>
                    <a:pt x="71925" y="22433"/>
                    <a:pt x="72093" y="22412"/>
                  </a:cubicBezTo>
                  <a:cubicBezTo>
                    <a:pt x="72282" y="22370"/>
                    <a:pt x="72471" y="22286"/>
                    <a:pt x="72639" y="22181"/>
                  </a:cubicBezTo>
                  <a:cubicBezTo>
                    <a:pt x="72766" y="22118"/>
                    <a:pt x="72892" y="22055"/>
                    <a:pt x="73018" y="22034"/>
                  </a:cubicBezTo>
                  <a:cubicBezTo>
                    <a:pt x="73060" y="22013"/>
                    <a:pt x="73102" y="22013"/>
                    <a:pt x="73144" y="22013"/>
                  </a:cubicBezTo>
                  <a:cubicBezTo>
                    <a:pt x="73501" y="21824"/>
                    <a:pt x="73901" y="21697"/>
                    <a:pt x="74258" y="21487"/>
                  </a:cubicBezTo>
                  <a:lnTo>
                    <a:pt x="74553" y="21487"/>
                  </a:lnTo>
                  <a:cubicBezTo>
                    <a:pt x="74847" y="21361"/>
                    <a:pt x="75120" y="21193"/>
                    <a:pt x="75373" y="20983"/>
                  </a:cubicBezTo>
                  <a:lnTo>
                    <a:pt x="75709" y="20983"/>
                  </a:lnTo>
                  <a:cubicBezTo>
                    <a:pt x="75786" y="20944"/>
                    <a:pt x="75827" y="20854"/>
                    <a:pt x="75913" y="20854"/>
                  </a:cubicBezTo>
                  <a:cubicBezTo>
                    <a:pt x="75922" y="20854"/>
                    <a:pt x="75931" y="20855"/>
                    <a:pt x="75940" y="20857"/>
                  </a:cubicBezTo>
                  <a:cubicBezTo>
                    <a:pt x="76214" y="20688"/>
                    <a:pt x="76571" y="20688"/>
                    <a:pt x="76802" y="20436"/>
                  </a:cubicBezTo>
                  <a:cubicBezTo>
                    <a:pt x="76823" y="20394"/>
                    <a:pt x="76865" y="20394"/>
                    <a:pt x="76907" y="20373"/>
                  </a:cubicBezTo>
                  <a:cubicBezTo>
                    <a:pt x="77097" y="20289"/>
                    <a:pt x="77286" y="20226"/>
                    <a:pt x="77496" y="20142"/>
                  </a:cubicBezTo>
                  <a:cubicBezTo>
                    <a:pt x="77769" y="20016"/>
                    <a:pt x="78064" y="19931"/>
                    <a:pt x="78358" y="19889"/>
                  </a:cubicBezTo>
                  <a:cubicBezTo>
                    <a:pt x="78673" y="19805"/>
                    <a:pt x="78968" y="19679"/>
                    <a:pt x="79262" y="19511"/>
                  </a:cubicBezTo>
                  <a:cubicBezTo>
                    <a:pt x="79514" y="19511"/>
                    <a:pt x="79746" y="19301"/>
                    <a:pt x="80061" y="19238"/>
                  </a:cubicBezTo>
                  <a:cubicBezTo>
                    <a:pt x="80376" y="19196"/>
                    <a:pt x="80608" y="18985"/>
                    <a:pt x="80923" y="18880"/>
                  </a:cubicBezTo>
                  <a:cubicBezTo>
                    <a:pt x="80940" y="18882"/>
                    <a:pt x="80956" y="18882"/>
                    <a:pt x="80973" y="18882"/>
                  </a:cubicBezTo>
                  <a:cubicBezTo>
                    <a:pt x="81211" y="18882"/>
                    <a:pt x="81465" y="18751"/>
                    <a:pt x="81701" y="18712"/>
                  </a:cubicBezTo>
                  <a:cubicBezTo>
                    <a:pt x="82205" y="18586"/>
                    <a:pt x="82689" y="18376"/>
                    <a:pt x="83215" y="18376"/>
                  </a:cubicBezTo>
                  <a:lnTo>
                    <a:pt x="83278" y="18376"/>
                  </a:lnTo>
                  <a:cubicBezTo>
                    <a:pt x="83509" y="18292"/>
                    <a:pt x="83761" y="18249"/>
                    <a:pt x="84014" y="18249"/>
                  </a:cubicBezTo>
                  <a:lnTo>
                    <a:pt x="84161" y="18249"/>
                  </a:lnTo>
                  <a:cubicBezTo>
                    <a:pt x="84392" y="18186"/>
                    <a:pt x="84602" y="18144"/>
                    <a:pt x="84812" y="18123"/>
                  </a:cubicBezTo>
                  <a:cubicBezTo>
                    <a:pt x="84832" y="18121"/>
                    <a:pt x="84851" y="18121"/>
                    <a:pt x="84869" y="18121"/>
                  </a:cubicBezTo>
                  <a:cubicBezTo>
                    <a:pt x="85057" y="18121"/>
                    <a:pt x="85231" y="18207"/>
                    <a:pt x="85422" y="18207"/>
                  </a:cubicBezTo>
                  <a:lnTo>
                    <a:pt x="85822" y="18207"/>
                  </a:lnTo>
                  <a:cubicBezTo>
                    <a:pt x="85874" y="18216"/>
                    <a:pt x="85926" y="18221"/>
                    <a:pt x="85978" y="18221"/>
                  </a:cubicBezTo>
                  <a:cubicBezTo>
                    <a:pt x="86052" y="18221"/>
                    <a:pt x="86126" y="18211"/>
                    <a:pt x="86200" y="18186"/>
                  </a:cubicBezTo>
                  <a:cubicBezTo>
                    <a:pt x="86219" y="18179"/>
                    <a:pt x="86238" y="18176"/>
                    <a:pt x="86257" y="18176"/>
                  </a:cubicBezTo>
                  <a:cubicBezTo>
                    <a:pt x="86322" y="18176"/>
                    <a:pt x="86393" y="18207"/>
                    <a:pt x="86466" y="18207"/>
                  </a:cubicBezTo>
                  <a:cubicBezTo>
                    <a:pt x="86496" y="18207"/>
                    <a:pt x="86527" y="18202"/>
                    <a:pt x="86557" y="18186"/>
                  </a:cubicBezTo>
                  <a:cubicBezTo>
                    <a:pt x="86600" y="18176"/>
                    <a:pt x="86642" y="18171"/>
                    <a:pt x="86684" y="18171"/>
                  </a:cubicBezTo>
                  <a:cubicBezTo>
                    <a:pt x="86726" y="18171"/>
                    <a:pt x="86768" y="18176"/>
                    <a:pt x="86810" y="18186"/>
                  </a:cubicBezTo>
                  <a:cubicBezTo>
                    <a:pt x="86978" y="18271"/>
                    <a:pt x="87167" y="18207"/>
                    <a:pt x="87335" y="18292"/>
                  </a:cubicBezTo>
                  <a:cubicBezTo>
                    <a:pt x="87348" y="18300"/>
                    <a:pt x="87361" y="18303"/>
                    <a:pt x="87373" y="18303"/>
                  </a:cubicBezTo>
                  <a:cubicBezTo>
                    <a:pt x="87422" y="18303"/>
                    <a:pt x="87466" y="18249"/>
                    <a:pt x="87483" y="18249"/>
                  </a:cubicBezTo>
                  <a:cubicBezTo>
                    <a:pt x="88092" y="18407"/>
                    <a:pt x="88627" y="18674"/>
                    <a:pt x="89227" y="18674"/>
                  </a:cubicBezTo>
                  <a:cubicBezTo>
                    <a:pt x="89269" y="18674"/>
                    <a:pt x="89311" y="18673"/>
                    <a:pt x="89354" y="18670"/>
                  </a:cubicBezTo>
                  <a:cubicBezTo>
                    <a:pt x="89543" y="18817"/>
                    <a:pt x="89753" y="18922"/>
                    <a:pt x="89984" y="19006"/>
                  </a:cubicBezTo>
                  <a:cubicBezTo>
                    <a:pt x="90132" y="19048"/>
                    <a:pt x="90216" y="19196"/>
                    <a:pt x="90384" y="19238"/>
                  </a:cubicBezTo>
                  <a:cubicBezTo>
                    <a:pt x="90552" y="19259"/>
                    <a:pt x="90636" y="19427"/>
                    <a:pt x="90783" y="19490"/>
                  </a:cubicBezTo>
                  <a:cubicBezTo>
                    <a:pt x="91036" y="19595"/>
                    <a:pt x="91246" y="19742"/>
                    <a:pt x="91435" y="19952"/>
                  </a:cubicBezTo>
                  <a:cubicBezTo>
                    <a:pt x="91540" y="19952"/>
                    <a:pt x="91582" y="20079"/>
                    <a:pt x="91687" y="20100"/>
                  </a:cubicBezTo>
                  <a:cubicBezTo>
                    <a:pt x="91898" y="20142"/>
                    <a:pt x="92087" y="20268"/>
                    <a:pt x="92213" y="20415"/>
                  </a:cubicBezTo>
                  <a:cubicBezTo>
                    <a:pt x="92255" y="20457"/>
                    <a:pt x="92276" y="20499"/>
                    <a:pt x="92339" y="20520"/>
                  </a:cubicBezTo>
                  <a:cubicBezTo>
                    <a:pt x="92528" y="20625"/>
                    <a:pt x="92697" y="20772"/>
                    <a:pt x="92823" y="20962"/>
                  </a:cubicBezTo>
                  <a:cubicBezTo>
                    <a:pt x="93096" y="21235"/>
                    <a:pt x="93327" y="21508"/>
                    <a:pt x="93559" y="21824"/>
                  </a:cubicBezTo>
                  <a:cubicBezTo>
                    <a:pt x="93769" y="22076"/>
                    <a:pt x="93916" y="22391"/>
                    <a:pt x="94210" y="22581"/>
                  </a:cubicBezTo>
                  <a:lnTo>
                    <a:pt x="94168" y="22665"/>
                  </a:lnTo>
                  <a:cubicBezTo>
                    <a:pt x="94337" y="22728"/>
                    <a:pt x="94337" y="22959"/>
                    <a:pt x="94505" y="23022"/>
                  </a:cubicBezTo>
                  <a:cubicBezTo>
                    <a:pt x="94463" y="23064"/>
                    <a:pt x="94463" y="23106"/>
                    <a:pt x="94505" y="23169"/>
                  </a:cubicBezTo>
                  <a:cubicBezTo>
                    <a:pt x="94526" y="23232"/>
                    <a:pt x="94547" y="23274"/>
                    <a:pt x="94547" y="23337"/>
                  </a:cubicBezTo>
                  <a:cubicBezTo>
                    <a:pt x="94589" y="23506"/>
                    <a:pt x="94757" y="23569"/>
                    <a:pt x="94694" y="23758"/>
                  </a:cubicBezTo>
                  <a:cubicBezTo>
                    <a:pt x="94841" y="23779"/>
                    <a:pt x="94904" y="23905"/>
                    <a:pt x="95030" y="23947"/>
                  </a:cubicBezTo>
                  <a:lnTo>
                    <a:pt x="95198" y="23779"/>
                  </a:lnTo>
                  <a:cubicBezTo>
                    <a:pt x="95114" y="23569"/>
                    <a:pt x="95009" y="23358"/>
                    <a:pt x="94904" y="23169"/>
                  </a:cubicBezTo>
                  <a:cubicBezTo>
                    <a:pt x="94841" y="23064"/>
                    <a:pt x="94715" y="22980"/>
                    <a:pt x="94736" y="22833"/>
                  </a:cubicBezTo>
                  <a:cubicBezTo>
                    <a:pt x="94736" y="22791"/>
                    <a:pt x="94736" y="22749"/>
                    <a:pt x="94694" y="22728"/>
                  </a:cubicBezTo>
                  <a:cubicBezTo>
                    <a:pt x="94568" y="22581"/>
                    <a:pt x="94484" y="22412"/>
                    <a:pt x="94400" y="22244"/>
                  </a:cubicBezTo>
                  <a:cubicBezTo>
                    <a:pt x="94126" y="21719"/>
                    <a:pt x="93664" y="21340"/>
                    <a:pt x="93369" y="20835"/>
                  </a:cubicBezTo>
                  <a:cubicBezTo>
                    <a:pt x="93159" y="20667"/>
                    <a:pt x="92949" y="20478"/>
                    <a:pt x="92760" y="20289"/>
                  </a:cubicBezTo>
                  <a:cubicBezTo>
                    <a:pt x="92528" y="20079"/>
                    <a:pt x="92297" y="19868"/>
                    <a:pt x="92045" y="19679"/>
                  </a:cubicBezTo>
                  <a:cubicBezTo>
                    <a:pt x="91498" y="19301"/>
                    <a:pt x="90994" y="18859"/>
                    <a:pt x="90363" y="18628"/>
                  </a:cubicBezTo>
                  <a:cubicBezTo>
                    <a:pt x="90342" y="18628"/>
                    <a:pt x="90300" y="18607"/>
                    <a:pt x="90279" y="18586"/>
                  </a:cubicBezTo>
                  <a:cubicBezTo>
                    <a:pt x="90132" y="18481"/>
                    <a:pt x="89942" y="18397"/>
                    <a:pt x="89753" y="18355"/>
                  </a:cubicBezTo>
                  <a:cubicBezTo>
                    <a:pt x="89648" y="18313"/>
                    <a:pt x="89564" y="18249"/>
                    <a:pt x="89501" y="18186"/>
                  </a:cubicBezTo>
                  <a:cubicBezTo>
                    <a:pt x="89448" y="18165"/>
                    <a:pt x="89401" y="18165"/>
                    <a:pt x="89356" y="18165"/>
                  </a:cubicBezTo>
                  <a:cubicBezTo>
                    <a:pt x="89312" y="18165"/>
                    <a:pt x="89270" y="18165"/>
                    <a:pt x="89228" y="18144"/>
                  </a:cubicBezTo>
                  <a:cubicBezTo>
                    <a:pt x="88912" y="18039"/>
                    <a:pt x="88618" y="17955"/>
                    <a:pt x="88324" y="17850"/>
                  </a:cubicBezTo>
                  <a:cubicBezTo>
                    <a:pt x="88071" y="17766"/>
                    <a:pt x="87819" y="17724"/>
                    <a:pt x="87588" y="17724"/>
                  </a:cubicBezTo>
                  <a:cubicBezTo>
                    <a:pt x="87546" y="17724"/>
                    <a:pt x="87485" y="17743"/>
                    <a:pt x="87443" y="17743"/>
                  </a:cubicBezTo>
                  <a:cubicBezTo>
                    <a:pt x="87422" y="17743"/>
                    <a:pt x="87405" y="17738"/>
                    <a:pt x="87398" y="17724"/>
                  </a:cubicBezTo>
                  <a:cubicBezTo>
                    <a:pt x="87356" y="17681"/>
                    <a:pt x="87309" y="17673"/>
                    <a:pt x="87260" y="17673"/>
                  </a:cubicBezTo>
                  <a:cubicBezTo>
                    <a:pt x="87233" y="17673"/>
                    <a:pt x="87204" y="17676"/>
                    <a:pt x="87175" y="17676"/>
                  </a:cubicBezTo>
                  <a:cubicBezTo>
                    <a:pt x="87131" y="17676"/>
                    <a:pt x="87086" y="17670"/>
                    <a:pt x="87041" y="17640"/>
                  </a:cubicBezTo>
                  <a:cubicBezTo>
                    <a:pt x="87014" y="17623"/>
                    <a:pt x="86985" y="17618"/>
                    <a:pt x="86956" y="17618"/>
                  </a:cubicBezTo>
                  <a:cubicBezTo>
                    <a:pt x="86907" y="17618"/>
                    <a:pt x="86856" y="17632"/>
                    <a:pt x="86803" y="17632"/>
                  </a:cubicBezTo>
                  <a:cubicBezTo>
                    <a:pt x="86764" y="17632"/>
                    <a:pt x="86724" y="17624"/>
                    <a:pt x="86684" y="17598"/>
                  </a:cubicBezTo>
                  <a:cubicBezTo>
                    <a:pt x="86648" y="17580"/>
                    <a:pt x="86616" y="17574"/>
                    <a:pt x="86585" y="17574"/>
                  </a:cubicBezTo>
                  <a:cubicBezTo>
                    <a:pt x="86519" y="17574"/>
                    <a:pt x="86460" y="17601"/>
                    <a:pt x="86390" y="17601"/>
                  </a:cubicBezTo>
                  <a:cubicBezTo>
                    <a:pt x="86376" y="17601"/>
                    <a:pt x="86362" y="17600"/>
                    <a:pt x="86347" y="17598"/>
                  </a:cubicBezTo>
                  <a:cubicBezTo>
                    <a:pt x="86317" y="17595"/>
                    <a:pt x="86286" y="17594"/>
                    <a:pt x="86255" y="17594"/>
                  </a:cubicBezTo>
                  <a:cubicBezTo>
                    <a:pt x="86134" y="17594"/>
                    <a:pt x="86009" y="17610"/>
                    <a:pt x="85884" y="17610"/>
                  </a:cubicBezTo>
                  <a:cubicBezTo>
                    <a:pt x="85778" y="17610"/>
                    <a:pt x="85672" y="17598"/>
                    <a:pt x="85569" y="17556"/>
                  </a:cubicBezTo>
                  <a:cubicBezTo>
                    <a:pt x="85563" y="17550"/>
                    <a:pt x="85555" y="17547"/>
                    <a:pt x="85547" y="17547"/>
                  </a:cubicBezTo>
                  <a:cubicBezTo>
                    <a:pt x="85525" y="17547"/>
                    <a:pt x="85500" y="17562"/>
                    <a:pt x="85485" y="17577"/>
                  </a:cubicBezTo>
                  <a:cubicBezTo>
                    <a:pt x="85464" y="17587"/>
                    <a:pt x="85438" y="17592"/>
                    <a:pt x="85412" y="17592"/>
                  </a:cubicBezTo>
                  <a:cubicBezTo>
                    <a:pt x="85385" y="17592"/>
                    <a:pt x="85359" y="17587"/>
                    <a:pt x="85338" y="17577"/>
                  </a:cubicBezTo>
                  <a:cubicBezTo>
                    <a:pt x="85202" y="17536"/>
                    <a:pt x="85067" y="17513"/>
                    <a:pt x="84931" y="17513"/>
                  </a:cubicBezTo>
                  <a:cubicBezTo>
                    <a:pt x="84856" y="17513"/>
                    <a:pt x="84782" y="17520"/>
                    <a:pt x="84707" y="17535"/>
                  </a:cubicBezTo>
                  <a:cubicBezTo>
                    <a:pt x="84648" y="17524"/>
                    <a:pt x="84588" y="17519"/>
                    <a:pt x="84529" y="17519"/>
                  </a:cubicBezTo>
                  <a:cubicBezTo>
                    <a:pt x="84359" y="17519"/>
                    <a:pt x="84196" y="17562"/>
                    <a:pt x="84056" y="17640"/>
                  </a:cubicBezTo>
                  <a:cubicBezTo>
                    <a:pt x="84014" y="17661"/>
                    <a:pt x="83971" y="17661"/>
                    <a:pt x="83929" y="17661"/>
                  </a:cubicBezTo>
                  <a:cubicBezTo>
                    <a:pt x="83895" y="17655"/>
                    <a:pt x="83860" y="17653"/>
                    <a:pt x="83825" y="17653"/>
                  </a:cubicBezTo>
                  <a:cubicBezTo>
                    <a:pt x="83621" y="17653"/>
                    <a:pt x="83418" y="17732"/>
                    <a:pt x="83214" y="17732"/>
                  </a:cubicBezTo>
                  <a:cubicBezTo>
                    <a:pt x="83179" y="17732"/>
                    <a:pt x="83144" y="17729"/>
                    <a:pt x="83109" y="17724"/>
                  </a:cubicBezTo>
                  <a:cubicBezTo>
                    <a:pt x="83099" y="17713"/>
                    <a:pt x="83088" y="17708"/>
                    <a:pt x="83078" y="17708"/>
                  </a:cubicBezTo>
                  <a:cubicBezTo>
                    <a:pt x="83067" y="17708"/>
                    <a:pt x="83057" y="17713"/>
                    <a:pt x="83046" y="17724"/>
                  </a:cubicBezTo>
                  <a:cubicBezTo>
                    <a:pt x="82815" y="17787"/>
                    <a:pt x="82584" y="17829"/>
                    <a:pt x="82353" y="17829"/>
                  </a:cubicBezTo>
                  <a:cubicBezTo>
                    <a:pt x="82290" y="17850"/>
                    <a:pt x="82247" y="17850"/>
                    <a:pt x="82205" y="17850"/>
                  </a:cubicBezTo>
                  <a:cubicBezTo>
                    <a:pt x="81918" y="17907"/>
                    <a:pt x="81684" y="18087"/>
                    <a:pt x="81390" y="18087"/>
                  </a:cubicBezTo>
                  <a:cubicBezTo>
                    <a:pt x="81361" y="18087"/>
                    <a:pt x="81332" y="18085"/>
                    <a:pt x="81301" y="18081"/>
                  </a:cubicBezTo>
                  <a:cubicBezTo>
                    <a:pt x="81217" y="18186"/>
                    <a:pt x="81091" y="18123"/>
                    <a:pt x="80986" y="18165"/>
                  </a:cubicBezTo>
                  <a:cubicBezTo>
                    <a:pt x="80629" y="18271"/>
                    <a:pt x="80292" y="18397"/>
                    <a:pt x="79956" y="18544"/>
                  </a:cubicBezTo>
                  <a:cubicBezTo>
                    <a:pt x="79767" y="18670"/>
                    <a:pt x="79556" y="18712"/>
                    <a:pt x="79346" y="18712"/>
                  </a:cubicBezTo>
                  <a:cubicBezTo>
                    <a:pt x="79283" y="18754"/>
                    <a:pt x="79199" y="18775"/>
                    <a:pt x="79136" y="18817"/>
                  </a:cubicBezTo>
                  <a:cubicBezTo>
                    <a:pt x="78821" y="18922"/>
                    <a:pt x="78505" y="19048"/>
                    <a:pt x="78232" y="19196"/>
                  </a:cubicBezTo>
                  <a:cubicBezTo>
                    <a:pt x="78106" y="19259"/>
                    <a:pt x="77959" y="19301"/>
                    <a:pt x="77832" y="19343"/>
                  </a:cubicBezTo>
                  <a:cubicBezTo>
                    <a:pt x="77664" y="19385"/>
                    <a:pt x="77454" y="19364"/>
                    <a:pt x="77307" y="19511"/>
                  </a:cubicBezTo>
                  <a:cubicBezTo>
                    <a:pt x="77076" y="19574"/>
                    <a:pt x="76844" y="19658"/>
                    <a:pt x="76634" y="19784"/>
                  </a:cubicBezTo>
                  <a:cubicBezTo>
                    <a:pt x="76466" y="19826"/>
                    <a:pt x="76340" y="19889"/>
                    <a:pt x="76192" y="19973"/>
                  </a:cubicBezTo>
                  <a:cubicBezTo>
                    <a:pt x="75982" y="20100"/>
                    <a:pt x="75751" y="20184"/>
                    <a:pt x="75520" y="20247"/>
                  </a:cubicBezTo>
                  <a:cubicBezTo>
                    <a:pt x="75162" y="20331"/>
                    <a:pt x="74805" y="20457"/>
                    <a:pt x="74490" y="20604"/>
                  </a:cubicBezTo>
                  <a:cubicBezTo>
                    <a:pt x="74342" y="20688"/>
                    <a:pt x="74174" y="20751"/>
                    <a:pt x="74006" y="20793"/>
                  </a:cubicBezTo>
                  <a:cubicBezTo>
                    <a:pt x="73943" y="20814"/>
                    <a:pt x="73880" y="20835"/>
                    <a:pt x="73817" y="20857"/>
                  </a:cubicBezTo>
                  <a:cubicBezTo>
                    <a:pt x="73354" y="21109"/>
                    <a:pt x="72871" y="21256"/>
                    <a:pt x="72387" y="21487"/>
                  </a:cubicBezTo>
                  <a:cubicBezTo>
                    <a:pt x="72177" y="21592"/>
                    <a:pt x="71946" y="21697"/>
                    <a:pt x="71714" y="21782"/>
                  </a:cubicBezTo>
                  <a:cubicBezTo>
                    <a:pt x="71315" y="21929"/>
                    <a:pt x="70894" y="22097"/>
                    <a:pt x="70495" y="22244"/>
                  </a:cubicBezTo>
                  <a:cubicBezTo>
                    <a:pt x="70348" y="22328"/>
                    <a:pt x="70201" y="22391"/>
                    <a:pt x="70032" y="22454"/>
                  </a:cubicBezTo>
                  <a:cubicBezTo>
                    <a:pt x="69675" y="22538"/>
                    <a:pt x="69360" y="22749"/>
                    <a:pt x="69002" y="22854"/>
                  </a:cubicBezTo>
                  <a:cubicBezTo>
                    <a:pt x="68603" y="22980"/>
                    <a:pt x="68266" y="23274"/>
                    <a:pt x="67804" y="23274"/>
                  </a:cubicBezTo>
                  <a:cubicBezTo>
                    <a:pt x="67467" y="23443"/>
                    <a:pt x="67110" y="23569"/>
                    <a:pt x="66753" y="23695"/>
                  </a:cubicBezTo>
                  <a:cubicBezTo>
                    <a:pt x="66542" y="23779"/>
                    <a:pt x="66311" y="23863"/>
                    <a:pt x="66080" y="23926"/>
                  </a:cubicBezTo>
                  <a:cubicBezTo>
                    <a:pt x="65870" y="24031"/>
                    <a:pt x="65659" y="24136"/>
                    <a:pt x="65428" y="24199"/>
                  </a:cubicBezTo>
                  <a:cubicBezTo>
                    <a:pt x="65092" y="24241"/>
                    <a:pt x="64776" y="24389"/>
                    <a:pt x="64461" y="24452"/>
                  </a:cubicBezTo>
                  <a:cubicBezTo>
                    <a:pt x="64387" y="24462"/>
                    <a:pt x="64319" y="24467"/>
                    <a:pt x="64253" y="24467"/>
                  </a:cubicBezTo>
                  <a:cubicBezTo>
                    <a:pt x="64188" y="24467"/>
                    <a:pt x="64124" y="24462"/>
                    <a:pt x="64061" y="24452"/>
                  </a:cubicBezTo>
                  <a:cubicBezTo>
                    <a:pt x="63939" y="24452"/>
                    <a:pt x="63845" y="24525"/>
                    <a:pt x="63732" y="24525"/>
                  </a:cubicBezTo>
                  <a:cubicBezTo>
                    <a:pt x="63710" y="24525"/>
                    <a:pt x="63686" y="24522"/>
                    <a:pt x="63662" y="24515"/>
                  </a:cubicBezTo>
                  <a:lnTo>
                    <a:pt x="63641" y="24515"/>
                  </a:lnTo>
                  <a:cubicBezTo>
                    <a:pt x="63519" y="24474"/>
                    <a:pt x="63388" y="24451"/>
                    <a:pt x="63254" y="24451"/>
                  </a:cubicBezTo>
                  <a:cubicBezTo>
                    <a:pt x="63180" y="24451"/>
                    <a:pt x="63106" y="24458"/>
                    <a:pt x="63031" y="24473"/>
                  </a:cubicBezTo>
                  <a:cubicBezTo>
                    <a:pt x="62905" y="24473"/>
                    <a:pt x="62779" y="24452"/>
                    <a:pt x="62653" y="24410"/>
                  </a:cubicBezTo>
                  <a:cubicBezTo>
                    <a:pt x="62337" y="24305"/>
                    <a:pt x="62022" y="24220"/>
                    <a:pt x="61707" y="24136"/>
                  </a:cubicBezTo>
                  <a:cubicBezTo>
                    <a:pt x="61433" y="24094"/>
                    <a:pt x="61160" y="23989"/>
                    <a:pt x="60950" y="23842"/>
                  </a:cubicBezTo>
                  <a:cubicBezTo>
                    <a:pt x="60824" y="23758"/>
                    <a:pt x="60719" y="23674"/>
                    <a:pt x="60571" y="23632"/>
                  </a:cubicBezTo>
                  <a:cubicBezTo>
                    <a:pt x="60340" y="23485"/>
                    <a:pt x="60109" y="23316"/>
                    <a:pt x="59899" y="23127"/>
                  </a:cubicBezTo>
                  <a:cubicBezTo>
                    <a:pt x="59646" y="22875"/>
                    <a:pt x="59352" y="22686"/>
                    <a:pt x="59121" y="22433"/>
                  </a:cubicBezTo>
                  <a:cubicBezTo>
                    <a:pt x="59100" y="22391"/>
                    <a:pt x="59079" y="22370"/>
                    <a:pt x="59037" y="22349"/>
                  </a:cubicBezTo>
                  <a:cubicBezTo>
                    <a:pt x="58868" y="22244"/>
                    <a:pt x="58700" y="22118"/>
                    <a:pt x="58553" y="21971"/>
                  </a:cubicBezTo>
                  <a:cubicBezTo>
                    <a:pt x="58343" y="21740"/>
                    <a:pt x="58133" y="21487"/>
                    <a:pt x="57922" y="21235"/>
                  </a:cubicBezTo>
                  <a:cubicBezTo>
                    <a:pt x="57691" y="20941"/>
                    <a:pt x="57502" y="20604"/>
                    <a:pt x="57313" y="20268"/>
                  </a:cubicBezTo>
                  <a:cubicBezTo>
                    <a:pt x="57081" y="19910"/>
                    <a:pt x="56913" y="19490"/>
                    <a:pt x="56829" y="19069"/>
                  </a:cubicBezTo>
                  <a:cubicBezTo>
                    <a:pt x="56787" y="18796"/>
                    <a:pt x="56703" y="18544"/>
                    <a:pt x="56556" y="18313"/>
                  </a:cubicBezTo>
                  <a:cubicBezTo>
                    <a:pt x="56556" y="18271"/>
                    <a:pt x="56556" y="18228"/>
                    <a:pt x="56556" y="18186"/>
                  </a:cubicBezTo>
                  <a:cubicBezTo>
                    <a:pt x="56472" y="18039"/>
                    <a:pt x="56514" y="17850"/>
                    <a:pt x="56430" y="17703"/>
                  </a:cubicBezTo>
                  <a:cubicBezTo>
                    <a:pt x="56324" y="17535"/>
                    <a:pt x="56261" y="17366"/>
                    <a:pt x="56198" y="17177"/>
                  </a:cubicBezTo>
                  <a:cubicBezTo>
                    <a:pt x="56114" y="16967"/>
                    <a:pt x="56051" y="16736"/>
                    <a:pt x="56051" y="16504"/>
                  </a:cubicBezTo>
                  <a:cubicBezTo>
                    <a:pt x="56051" y="16315"/>
                    <a:pt x="56009" y="16126"/>
                    <a:pt x="55946" y="15958"/>
                  </a:cubicBezTo>
                  <a:cubicBezTo>
                    <a:pt x="55799" y="15579"/>
                    <a:pt x="55694" y="15180"/>
                    <a:pt x="55631" y="14780"/>
                  </a:cubicBezTo>
                  <a:cubicBezTo>
                    <a:pt x="55568" y="14423"/>
                    <a:pt x="55483" y="14066"/>
                    <a:pt x="55378" y="13708"/>
                  </a:cubicBezTo>
                  <a:cubicBezTo>
                    <a:pt x="55315" y="13540"/>
                    <a:pt x="55294" y="13372"/>
                    <a:pt x="55315" y="13204"/>
                  </a:cubicBezTo>
                  <a:cubicBezTo>
                    <a:pt x="55315" y="13162"/>
                    <a:pt x="55315" y="13099"/>
                    <a:pt x="55273" y="13056"/>
                  </a:cubicBezTo>
                  <a:cubicBezTo>
                    <a:pt x="55210" y="12909"/>
                    <a:pt x="55168" y="12741"/>
                    <a:pt x="55189" y="12573"/>
                  </a:cubicBezTo>
                  <a:cubicBezTo>
                    <a:pt x="55126" y="12447"/>
                    <a:pt x="55084" y="12342"/>
                    <a:pt x="55063" y="12237"/>
                  </a:cubicBezTo>
                  <a:cubicBezTo>
                    <a:pt x="54979" y="11858"/>
                    <a:pt x="54853" y="11480"/>
                    <a:pt x="54727" y="11122"/>
                  </a:cubicBezTo>
                  <a:cubicBezTo>
                    <a:pt x="54600" y="10870"/>
                    <a:pt x="54537" y="10618"/>
                    <a:pt x="54516" y="10344"/>
                  </a:cubicBezTo>
                  <a:cubicBezTo>
                    <a:pt x="54453" y="10008"/>
                    <a:pt x="54390" y="9672"/>
                    <a:pt x="54285" y="9335"/>
                  </a:cubicBezTo>
                  <a:cubicBezTo>
                    <a:pt x="54201" y="9062"/>
                    <a:pt x="54096" y="8810"/>
                    <a:pt x="53970" y="8557"/>
                  </a:cubicBezTo>
                  <a:cubicBezTo>
                    <a:pt x="53928" y="8431"/>
                    <a:pt x="53886" y="8305"/>
                    <a:pt x="53823" y="8200"/>
                  </a:cubicBezTo>
                  <a:cubicBezTo>
                    <a:pt x="53802" y="8137"/>
                    <a:pt x="53781" y="8095"/>
                    <a:pt x="53759" y="8032"/>
                  </a:cubicBezTo>
                  <a:cubicBezTo>
                    <a:pt x="53717" y="7737"/>
                    <a:pt x="53612" y="7443"/>
                    <a:pt x="53423" y="7191"/>
                  </a:cubicBezTo>
                  <a:cubicBezTo>
                    <a:pt x="53318" y="7001"/>
                    <a:pt x="53213" y="6791"/>
                    <a:pt x="53129" y="6581"/>
                  </a:cubicBezTo>
                  <a:cubicBezTo>
                    <a:pt x="53066" y="6371"/>
                    <a:pt x="52961" y="6181"/>
                    <a:pt x="52855" y="5992"/>
                  </a:cubicBezTo>
                  <a:cubicBezTo>
                    <a:pt x="52666" y="5614"/>
                    <a:pt x="52351" y="5319"/>
                    <a:pt x="52204" y="4920"/>
                  </a:cubicBezTo>
                  <a:cubicBezTo>
                    <a:pt x="52057" y="4815"/>
                    <a:pt x="52035" y="4605"/>
                    <a:pt x="51888" y="4479"/>
                  </a:cubicBezTo>
                  <a:cubicBezTo>
                    <a:pt x="51720" y="4268"/>
                    <a:pt x="51552" y="4037"/>
                    <a:pt x="51405" y="3806"/>
                  </a:cubicBezTo>
                  <a:cubicBezTo>
                    <a:pt x="51342" y="3680"/>
                    <a:pt x="51279" y="3595"/>
                    <a:pt x="51216" y="3490"/>
                  </a:cubicBezTo>
                  <a:cubicBezTo>
                    <a:pt x="50837" y="3175"/>
                    <a:pt x="50585" y="2733"/>
                    <a:pt x="50122" y="2523"/>
                  </a:cubicBezTo>
                  <a:cubicBezTo>
                    <a:pt x="50080" y="2502"/>
                    <a:pt x="50059" y="2460"/>
                    <a:pt x="50017" y="2439"/>
                  </a:cubicBezTo>
                  <a:cubicBezTo>
                    <a:pt x="49681" y="2187"/>
                    <a:pt x="49365" y="1914"/>
                    <a:pt x="49050" y="1619"/>
                  </a:cubicBezTo>
                  <a:cubicBezTo>
                    <a:pt x="49029" y="1598"/>
                    <a:pt x="49008" y="1577"/>
                    <a:pt x="48987" y="1577"/>
                  </a:cubicBezTo>
                  <a:cubicBezTo>
                    <a:pt x="48566" y="1304"/>
                    <a:pt x="48125" y="1094"/>
                    <a:pt x="47662" y="946"/>
                  </a:cubicBezTo>
                  <a:cubicBezTo>
                    <a:pt x="47557" y="925"/>
                    <a:pt x="47473" y="904"/>
                    <a:pt x="47389" y="862"/>
                  </a:cubicBezTo>
                  <a:cubicBezTo>
                    <a:pt x="46906" y="631"/>
                    <a:pt x="46422" y="421"/>
                    <a:pt x="45917" y="274"/>
                  </a:cubicBezTo>
                  <a:cubicBezTo>
                    <a:pt x="45749" y="190"/>
                    <a:pt x="45581" y="147"/>
                    <a:pt x="45392" y="126"/>
                  </a:cubicBezTo>
                  <a:lnTo>
                    <a:pt x="44656" y="126"/>
                  </a:lnTo>
                  <a:cubicBezTo>
                    <a:pt x="44633" y="128"/>
                    <a:pt x="44610" y="129"/>
                    <a:pt x="44586" y="129"/>
                  </a:cubicBezTo>
                  <a:cubicBezTo>
                    <a:pt x="44380" y="129"/>
                    <a:pt x="44175" y="61"/>
                    <a:pt x="43969" y="61"/>
                  </a:cubicBezTo>
                  <a:cubicBezTo>
                    <a:pt x="43945" y="61"/>
                    <a:pt x="43922" y="61"/>
                    <a:pt x="43899" y="63"/>
                  </a:cubicBezTo>
                  <a:cubicBezTo>
                    <a:pt x="43822" y="77"/>
                    <a:pt x="43745" y="84"/>
                    <a:pt x="43668" y="84"/>
                  </a:cubicBezTo>
                  <a:cubicBezTo>
                    <a:pt x="43514" y="84"/>
                    <a:pt x="43359" y="56"/>
                    <a:pt x="4320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8"/>
            <p:cNvSpPr/>
            <p:nvPr/>
          </p:nvSpPr>
          <p:spPr>
            <a:xfrm>
              <a:off x="1408868" y="1894758"/>
              <a:ext cx="932085" cy="277207"/>
            </a:xfrm>
            <a:custGeom>
              <a:avLst/>
              <a:gdLst/>
              <a:ahLst/>
              <a:cxnLst/>
              <a:rect l="l" t="t" r="r" b="b"/>
              <a:pathLst>
                <a:path w="90384" h="26470" extrusionOk="0">
                  <a:moveTo>
                    <a:pt x="45981" y="2129"/>
                  </a:moveTo>
                  <a:cubicBezTo>
                    <a:pt x="46002" y="2129"/>
                    <a:pt x="46002" y="2150"/>
                    <a:pt x="46002" y="2150"/>
                  </a:cubicBezTo>
                  <a:cubicBezTo>
                    <a:pt x="46002" y="2171"/>
                    <a:pt x="46023" y="2171"/>
                    <a:pt x="45981" y="2171"/>
                  </a:cubicBezTo>
                  <a:cubicBezTo>
                    <a:pt x="45960" y="2150"/>
                    <a:pt x="45960" y="2129"/>
                    <a:pt x="45981" y="2129"/>
                  </a:cubicBezTo>
                  <a:close/>
                  <a:moveTo>
                    <a:pt x="36309" y="2991"/>
                  </a:moveTo>
                  <a:cubicBezTo>
                    <a:pt x="36330" y="2991"/>
                    <a:pt x="36330" y="3012"/>
                    <a:pt x="36330" y="3012"/>
                  </a:cubicBezTo>
                  <a:lnTo>
                    <a:pt x="36309" y="3033"/>
                  </a:lnTo>
                  <a:lnTo>
                    <a:pt x="36309" y="3054"/>
                  </a:lnTo>
                  <a:cubicBezTo>
                    <a:pt x="36309" y="3033"/>
                    <a:pt x="36288" y="3012"/>
                    <a:pt x="36288" y="3012"/>
                  </a:cubicBezTo>
                  <a:cubicBezTo>
                    <a:pt x="36288" y="3012"/>
                    <a:pt x="36309" y="2991"/>
                    <a:pt x="36309" y="2991"/>
                  </a:cubicBezTo>
                  <a:close/>
                  <a:moveTo>
                    <a:pt x="47346" y="4751"/>
                  </a:moveTo>
                  <a:cubicBezTo>
                    <a:pt x="47359" y="4751"/>
                    <a:pt x="47365" y="4762"/>
                    <a:pt x="47367" y="4775"/>
                  </a:cubicBezTo>
                  <a:lnTo>
                    <a:pt x="47367" y="4775"/>
                  </a:lnTo>
                  <a:cubicBezTo>
                    <a:pt x="47336" y="4769"/>
                    <a:pt x="47294" y="4757"/>
                    <a:pt x="47326" y="4757"/>
                  </a:cubicBezTo>
                  <a:cubicBezTo>
                    <a:pt x="47334" y="4753"/>
                    <a:pt x="47341" y="4751"/>
                    <a:pt x="47346" y="4751"/>
                  </a:cubicBezTo>
                  <a:close/>
                  <a:moveTo>
                    <a:pt x="47388" y="4800"/>
                  </a:moveTo>
                  <a:cubicBezTo>
                    <a:pt x="47441" y="4809"/>
                    <a:pt x="47434" y="4853"/>
                    <a:pt x="47432" y="4903"/>
                  </a:cubicBezTo>
                  <a:lnTo>
                    <a:pt x="47432" y="4903"/>
                  </a:lnTo>
                  <a:cubicBezTo>
                    <a:pt x="47380" y="4894"/>
                    <a:pt x="47386" y="4850"/>
                    <a:pt x="47388" y="4800"/>
                  </a:cubicBezTo>
                  <a:close/>
                  <a:moveTo>
                    <a:pt x="47454" y="4929"/>
                  </a:moveTo>
                  <a:lnTo>
                    <a:pt x="47454" y="4929"/>
                  </a:lnTo>
                  <a:cubicBezTo>
                    <a:pt x="47479" y="4935"/>
                    <a:pt x="47510" y="4946"/>
                    <a:pt x="47494" y="4946"/>
                  </a:cubicBezTo>
                  <a:cubicBezTo>
                    <a:pt x="47486" y="4950"/>
                    <a:pt x="47480" y="4952"/>
                    <a:pt x="47475" y="4952"/>
                  </a:cubicBezTo>
                  <a:cubicBezTo>
                    <a:pt x="47461" y="4952"/>
                    <a:pt x="47456" y="4941"/>
                    <a:pt x="47454" y="4929"/>
                  </a:cubicBezTo>
                  <a:close/>
                  <a:moveTo>
                    <a:pt x="47515" y="5114"/>
                  </a:moveTo>
                  <a:lnTo>
                    <a:pt x="47515" y="5114"/>
                  </a:lnTo>
                  <a:cubicBezTo>
                    <a:pt x="47578" y="5135"/>
                    <a:pt x="47557" y="5177"/>
                    <a:pt x="47536" y="5198"/>
                  </a:cubicBezTo>
                  <a:cubicBezTo>
                    <a:pt x="47494" y="5177"/>
                    <a:pt x="47515" y="5156"/>
                    <a:pt x="47515" y="5114"/>
                  </a:cubicBezTo>
                  <a:close/>
                  <a:moveTo>
                    <a:pt x="48209" y="7343"/>
                  </a:moveTo>
                  <a:lnTo>
                    <a:pt x="48230" y="7364"/>
                  </a:lnTo>
                  <a:cubicBezTo>
                    <a:pt x="48230" y="7364"/>
                    <a:pt x="48230" y="7385"/>
                    <a:pt x="48209" y="7385"/>
                  </a:cubicBezTo>
                  <a:cubicBezTo>
                    <a:pt x="48188" y="7385"/>
                    <a:pt x="48188" y="7385"/>
                    <a:pt x="48188" y="7364"/>
                  </a:cubicBezTo>
                  <a:cubicBezTo>
                    <a:pt x="48188" y="7343"/>
                    <a:pt x="48209" y="7343"/>
                    <a:pt x="48209" y="7343"/>
                  </a:cubicBezTo>
                  <a:close/>
                  <a:moveTo>
                    <a:pt x="28446" y="9382"/>
                  </a:moveTo>
                  <a:lnTo>
                    <a:pt x="28467" y="9403"/>
                  </a:lnTo>
                  <a:cubicBezTo>
                    <a:pt x="28467" y="9403"/>
                    <a:pt x="28467" y="9424"/>
                    <a:pt x="28446" y="9424"/>
                  </a:cubicBezTo>
                  <a:cubicBezTo>
                    <a:pt x="28425" y="9424"/>
                    <a:pt x="28425" y="9424"/>
                    <a:pt x="28425" y="9403"/>
                  </a:cubicBezTo>
                  <a:cubicBezTo>
                    <a:pt x="28425" y="9382"/>
                    <a:pt x="28446" y="9382"/>
                    <a:pt x="28446" y="9382"/>
                  </a:cubicBezTo>
                  <a:close/>
                  <a:moveTo>
                    <a:pt x="48882" y="9992"/>
                  </a:moveTo>
                  <a:cubicBezTo>
                    <a:pt x="48882" y="9999"/>
                    <a:pt x="48882" y="10006"/>
                    <a:pt x="48882" y="10013"/>
                  </a:cubicBezTo>
                  <a:cubicBezTo>
                    <a:pt x="48924" y="10013"/>
                    <a:pt x="48924" y="10055"/>
                    <a:pt x="48924" y="10118"/>
                  </a:cubicBezTo>
                  <a:cubicBezTo>
                    <a:pt x="48861" y="10097"/>
                    <a:pt x="48882" y="10034"/>
                    <a:pt x="48882" y="9992"/>
                  </a:cubicBezTo>
                  <a:close/>
                  <a:moveTo>
                    <a:pt x="27266" y="10672"/>
                  </a:moveTo>
                  <a:cubicBezTo>
                    <a:pt x="27268" y="10672"/>
                    <a:pt x="27269" y="10676"/>
                    <a:pt x="27269" y="10686"/>
                  </a:cubicBezTo>
                  <a:cubicBezTo>
                    <a:pt x="27286" y="10720"/>
                    <a:pt x="27275" y="10726"/>
                    <a:pt x="27248" y="10728"/>
                  </a:cubicBezTo>
                  <a:lnTo>
                    <a:pt x="27248" y="10728"/>
                  </a:lnTo>
                  <a:cubicBezTo>
                    <a:pt x="27248" y="10711"/>
                    <a:pt x="27260" y="10672"/>
                    <a:pt x="27266" y="10672"/>
                  </a:cubicBezTo>
                  <a:close/>
                  <a:moveTo>
                    <a:pt x="27226" y="10740"/>
                  </a:moveTo>
                  <a:cubicBezTo>
                    <a:pt x="27222" y="10758"/>
                    <a:pt x="27214" y="10784"/>
                    <a:pt x="27209" y="10784"/>
                  </a:cubicBezTo>
                  <a:cubicBezTo>
                    <a:pt x="27207" y="10784"/>
                    <a:pt x="27206" y="10780"/>
                    <a:pt x="27206" y="10770"/>
                  </a:cubicBezTo>
                  <a:cubicBezTo>
                    <a:pt x="27194" y="10745"/>
                    <a:pt x="27210" y="10742"/>
                    <a:pt x="27226" y="10740"/>
                  </a:cubicBezTo>
                  <a:close/>
                  <a:moveTo>
                    <a:pt x="25482" y="12410"/>
                  </a:moveTo>
                  <a:cubicBezTo>
                    <a:pt x="25482" y="12410"/>
                    <a:pt x="25503" y="12431"/>
                    <a:pt x="25503" y="12431"/>
                  </a:cubicBezTo>
                  <a:cubicBezTo>
                    <a:pt x="25482" y="12452"/>
                    <a:pt x="25524" y="12452"/>
                    <a:pt x="25482" y="12452"/>
                  </a:cubicBezTo>
                  <a:cubicBezTo>
                    <a:pt x="25461" y="12431"/>
                    <a:pt x="25482" y="12410"/>
                    <a:pt x="25482" y="12410"/>
                  </a:cubicBezTo>
                  <a:close/>
                  <a:moveTo>
                    <a:pt x="23926" y="13945"/>
                  </a:moveTo>
                  <a:lnTo>
                    <a:pt x="23926" y="13966"/>
                  </a:lnTo>
                  <a:cubicBezTo>
                    <a:pt x="23926" y="13966"/>
                    <a:pt x="23945" y="13956"/>
                    <a:pt x="23951" y="13956"/>
                  </a:cubicBezTo>
                  <a:cubicBezTo>
                    <a:pt x="23954" y="13956"/>
                    <a:pt x="23954" y="13959"/>
                    <a:pt x="23947" y="13966"/>
                  </a:cubicBezTo>
                  <a:cubicBezTo>
                    <a:pt x="23940" y="13980"/>
                    <a:pt x="23933" y="13984"/>
                    <a:pt x="23927" y="13984"/>
                  </a:cubicBezTo>
                  <a:cubicBezTo>
                    <a:pt x="23914" y="13984"/>
                    <a:pt x="23905" y="13966"/>
                    <a:pt x="23905" y="13966"/>
                  </a:cubicBezTo>
                  <a:cubicBezTo>
                    <a:pt x="23905" y="13966"/>
                    <a:pt x="23926" y="13945"/>
                    <a:pt x="23926" y="13945"/>
                  </a:cubicBezTo>
                  <a:close/>
                  <a:moveTo>
                    <a:pt x="23521" y="14393"/>
                  </a:moveTo>
                  <a:cubicBezTo>
                    <a:pt x="23524" y="14393"/>
                    <a:pt x="23527" y="14397"/>
                    <a:pt x="23527" y="14407"/>
                  </a:cubicBezTo>
                  <a:cubicBezTo>
                    <a:pt x="23527" y="14440"/>
                    <a:pt x="23501" y="14434"/>
                    <a:pt x="23490" y="14440"/>
                  </a:cubicBezTo>
                  <a:lnTo>
                    <a:pt x="23490" y="14440"/>
                  </a:lnTo>
                  <a:cubicBezTo>
                    <a:pt x="23498" y="14416"/>
                    <a:pt x="23513" y="14393"/>
                    <a:pt x="23521" y="14393"/>
                  </a:cubicBezTo>
                  <a:close/>
                  <a:moveTo>
                    <a:pt x="18634" y="18850"/>
                  </a:moveTo>
                  <a:cubicBezTo>
                    <a:pt x="18639" y="18850"/>
                    <a:pt x="18644" y="18854"/>
                    <a:pt x="18649" y="18864"/>
                  </a:cubicBezTo>
                  <a:cubicBezTo>
                    <a:pt x="18649" y="18899"/>
                    <a:pt x="18635" y="18905"/>
                    <a:pt x="18607" y="18906"/>
                  </a:cubicBezTo>
                  <a:lnTo>
                    <a:pt x="18607" y="18906"/>
                  </a:lnTo>
                  <a:cubicBezTo>
                    <a:pt x="18607" y="18890"/>
                    <a:pt x="18619" y="18850"/>
                    <a:pt x="18634" y="18850"/>
                  </a:cubicBezTo>
                  <a:close/>
                  <a:moveTo>
                    <a:pt x="42564" y="0"/>
                  </a:moveTo>
                  <a:cubicBezTo>
                    <a:pt x="42406" y="0"/>
                    <a:pt x="42249" y="16"/>
                    <a:pt x="42091" y="47"/>
                  </a:cubicBezTo>
                  <a:cubicBezTo>
                    <a:pt x="41923" y="90"/>
                    <a:pt x="41755" y="111"/>
                    <a:pt x="41586" y="111"/>
                  </a:cubicBezTo>
                  <a:cubicBezTo>
                    <a:pt x="41551" y="108"/>
                    <a:pt x="41515" y="107"/>
                    <a:pt x="41480" y="107"/>
                  </a:cubicBezTo>
                  <a:cubicBezTo>
                    <a:pt x="41162" y="107"/>
                    <a:pt x="40863" y="193"/>
                    <a:pt x="40598" y="363"/>
                  </a:cubicBezTo>
                  <a:cubicBezTo>
                    <a:pt x="40493" y="426"/>
                    <a:pt x="40388" y="468"/>
                    <a:pt x="40262" y="489"/>
                  </a:cubicBezTo>
                  <a:cubicBezTo>
                    <a:pt x="40250" y="488"/>
                    <a:pt x="40238" y="488"/>
                    <a:pt x="40226" y="488"/>
                  </a:cubicBezTo>
                  <a:cubicBezTo>
                    <a:pt x="39889" y="488"/>
                    <a:pt x="39662" y="764"/>
                    <a:pt x="39358" y="825"/>
                  </a:cubicBezTo>
                  <a:cubicBezTo>
                    <a:pt x="39253" y="973"/>
                    <a:pt x="39064" y="994"/>
                    <a:pt x="38916" y="1057"/>
                  </a:cubicBezTo>
                  <a:cubicBezTo>
                    <a:pt x="38684" y="1164"/>
                    <a:pt x="38482" y="1302"/>
                    <a:pt x="38246" y="1302"/>
                  </a:cubicBezTo>
                  <a:cubicBezTo>
                    <a:pt x="38204" y="1302"/>
                    <a:pt x="38161" y="1297"/>
                    <a:pt x="38117" y="1288"/>
                  </a:cubicBezTo>
                  <a:cubicBezTo>
                    <a:pt x="38075" y="1330"/>
                    <a:pt x="38033" y="1393"/>
                    <a:pt x="37991" y="1393"/>
                  </a:cubicBezTo>
                  <a:cubicBezTo>
                    <a:pt x="37802" y="1414"/>
                    <a:pt x="37697" y="1540"/>
                    <a:pt x="37550" y="1624"/>
                  </a:cubicBezTo>
                  <a:cubicBezTo>
                    <a:pt x="37319" y="1750"/>
                    <a:pt x="37108" y="1898"/>
                    <a:pt x="36877" y="2024"/>
                  </a:cubicBezTo>
                  <a:cubicBezTo>
                    <a:pt x="36814" y="2045"/>
                    <a:pt x="36772" y="2087"/>
                    <a:pt x="36730" y="2129"/>
                  </a:cubicBezTo>
                  <a:cubicBezTo>
                    <a:pt x="36393" y="2381"/>
                    <a:pt x="36036" y="2612"/>
                    <a:pt x="35679" y="2844"/>
                  </a:cubicBezTo>
                  <a:cubicBezTo>
                    <a:pt x="35468" y="2928"/>
                    <a:pt x="35300" y="3054"/>
                    <a:pt x="35132" y="3201"/>
                  </a:cubicBezTo>
                  <a:cubicBezTo>
                    <a:pt x="34943" y="3411"/>
                    <a:pt x="34711" y="3559"/>
                    <a:pt x="34459" y="3685"/>
                  </a:cubicBezTo>
                  <a:cubicBezTo>
                    <a:pt x="34249" y="3790"/>
                    <a:pt x="34039" y="3958"/>
                    <a:pt x="33892" y="4168"/>
                  </a:cubicBezTo>
                  <a:cubicBezTo>
                    <a:pt x="33765" y="4294"/>
                    <a:pt x="33618" y="4421"/>
                    <a:pt x="33450" y="4526"/>
                  </a:cubicBezTo>
                  <a:cubicBezTo>
                    <a:pt x="33156" y="4673"/>
                    <a:pt x="32861" y="4883"/>
                    <a:pt x="32630" y="5135"/>
                  </a:cubicBezTo>
                  <a:cubicBezTo>
                    <a:pt x="32588" y="5177"/>
                    <a:pt x="32546" y="5219"/>
                    <a:pt x="32483" y="5262"/>
                  </a:cubicBezTo>
                  <a:cubicBezTo>
                    <a:pt x="32357" y="5367"/>
                    <a:pt x="32168" y="5430"/>
                    <a:pt x="32062" y="5598"/>
                  </a:cubicBezTo>
                  <a:cubicBezTo>
                    <a:pt x="31894" y="5871"/>
                    <a:pt x="31642" y="6081"/>
                    <a:pt x="31327" y="6208"/>
                  </a:cubicBezTo>
                  <a:cubicBezTo>
                    <a:pt x="31306" y="6271"/>
                    <a:pt x="31263" y="6334"/>
                    <a:pt x="31221" y="6376"/>
                  </a:cubicBezTo>
                  <a:cubicBezTo>
                    <a:pt x="31074" y="6565"/>
                    <a:pt x="30885" y="6691"/>
                    <a:pt x="30675" y="6796"/>
                  </a:cubicBezTo>
                  <a:cubicBezTo>
                    <a:pt x="30317" y="7070"/>
                    <a:pt x="30002" y="7385"/>
                    <a:pt x="29729" y="7721"/>
                  </a:cubicBezTo>
                  <a:cubicBezTo>
                    <a:pt x="29666" y="7805"/>
                    <a:pt x="29666" y="7890"/>
                    <a:pt x="29518" y="7911"/>
                  </a:cubicBezTo>
                  <a:cubicBezTo>
                    <a:pt x="29392" y="7911"/>
                    <a:pt x="29329" y="7995"/>
                    <a:pt x="29266" y="8058"/>
                  </a:cubicBezTo>
                  <a:cubicBezTo>
                    <a:pt x="29014" y="8289"/>
                    <a:pt x="28804" y="8520"/>
                    <a:pt x="28530" y="8731"/>
                  </a:cubicBezTo>
                  <a:cubicBezTo>
                    <a:pt x="28194" y="9025"/>
                    <a:pt x="27921" y="9361"/>
                    <a:pt x="27563" y="9635"/>
                  </a:cubicBezTo>
                  <a:cubicBezTo>
                    <a:pt x="27353" y="9845"/>
                    <a:pt x="27143" y="10097"/>
                    <a:pt x="26954" y="10349"/>
                  </a:cubicBezTo>
                  <a:cubicBezTo>
                    <a:pt x="26806" y="10518"/>
                    <a:pt x="26659" y="10665"/>
                    <a:pt x="26491" y="10812"/>
                  </a:cubicBezTo>
                  <a:cubicBezTo>
                    <a:pt x="26323" y="10812"/>
                    <a:pt x="26260" y="10959"/>
                    <a:pt x="26155" y="11043"/>
                  </a:cubicBezTo>
                  <a:cubicBezTo>
                    <a:pt x="26007" y="11190"/>
                    <a:pt x="25881" y="11359"/>
                    <a:pt x="25734" y="11485"/>
                  </a:cubicBezTo>
                  <a:cubicBezTo>
                    <a:pt x="25503" y="11674"/>
                    <a:pt x="25293" y="11905"/>
                    <a:pt x="25103" y="12136"/>
                  </a:cubicBezTo>
                  <a:cubicBezTo>
                    <a:pt x="25040" y="12242"/>
                    <a:pt x="24935" y="12305"/>
                    <a:pt x="24872" y="12431"/>
                  </a:cubicBezTo>
                  <a:lnTo>
                    <a:pt x="24767" y="12452"/>
                  </a:lnTo>
                  <a:cubicBezTo>
                    <a:pt x="24641" y="12620"/>
                    <a:pt x="24494" y="12767"/>
                    <a:pt x="24346" y="12914"/>
                  </a:cubicBezTo>
                  <a:cubicBezTo>
                    <a:pt x="24199" y="13104"/>
                    <a:pt x="24052" y="13272"/>
                    <a:pt x="23905" y="13419"/>
                  </a:cubicBezTo>
                  <a:cubicBezTo>
                    <a:pt x="23758" y="13440"/>
                    <a:pt x="23632" y="13503"/>
                    <a:pt x="23548" y="13629"/>
                  </a:cubicBezTo>
                  <a:cubicBezTo>
                    <a:pt x="23442" y="13734"/>
                    <a:pt x="23337" y="13818"/>
                    <a:pt x="23232" y="13882"/>
                  </a:cubicBezTo>
                  <a:cubicBezTo>
                    <a:pt x="23106" y="13966"/>
                    <a:pt x="23064" y="14071"/>
                    <a:pt x="22959" y="14155"/>
                  </a:cubicBezTo>
                  <a:cubicBezTo>
                    <a:pt x="22854" y="14239"/>
                    <a:pt x="22749" y="14365"/>
                    <a:pt x="22686" y="14491"/>
                  </a:cubicBezTo>
                  <a:cubicBezTo>
                    <a:pt x="22644" y="14554"/>
                    <a:pt x="22601" y="14596"/>
                    <a:pt x="22538" y="14638"/>
                  </a:cubicBezTo>
                  <a:cubicBezTo>
                    <a:pt x="22433" y="14680"/>
                    <a:pt x="22349" y="14744"/>
                    <a:pt x="22265" y="14849"/>
                  </a:cubicBezTo>
                  <a:cubicBezTo>
                    <a:pt x="21992" y="15080"/>
                    <a:pt x="21739" y="15353"/>
                    <a:pt x="21508" y="15627"/>
                  </a:cubicBezTo>
                  <a:cubicBezTo>
                    <a:pt x="21403" y="15753"/>
                    <a:pt x="21277" y="15837"/>
                    <a:pt x="21172" y="15942"/>
                  </a:cubicBezTo>
                  <a:lnTo>
                    <a:pt x="20793" y="16320"/>
                  </a:lnTo>
                  <a:cubicBezTo>
                    <a:pt x="20751" y="16341"/>
                    <a:pt x="20709" y="16362"/>
                    <a:pt x="20688" y="16383"/>
                  </a:cubicBezTo>
                  <a:cubicBezTo>
                    <a:pt x="20436" y="16636"/>
                    <a:pt x="20058" y="16762"/>
                    <a:pt x="19889" y="17098"/>
                  </a:cubicBezTo>
                  <a:cubicBezTo>
                    <a:pt x="19742" y="17119"/>
                    <a:pt x="19721" y="17287"/>
                    <a:pt x="19637" y="17330"/>
                  </a:cubicBezTo>
                  <a:cubicBezTo>
                    <a:pt x="19427" y="17456"/>
                    <a:pt x="19301" y="17666"/>
                    <a:pt x="19111" y="17792"/>
                  </a:cubicBezTo>
                  <a:cubicBezTo>
                    <a:pt x="18754" y="18023"/>
                    <a:pt x="18418" y="18297"/>
                    <a:pt x="18081" y="18591"/>
                  </a:cubicBezTo>
                  <a:cubicBezTo>
                    <a:pt x="18039" y="18654"/>
                    <a:pt x="17976" y="18696"/>
                    <a:pt x="17934" y="18738"/>
                  </a:cubicBezTo>
                  <a:cubicBezTo>
                    <a:pt x="17766" y="18864"/>
                    <a:pt x="17598" y="19011"/>
                    <a:pt x="17408" y="19138"/>
                  </a:cubicBezTo>
                  <a:cubicBezTo>
                    <a:pt x="17303" y="19180"/>
                    <a:pt x="17219" y="19222"/>
                    <a:pt x="17114" y="19285"/>
                  </a:cubicBezTo>
                  <a:cubicBezTo>
                    <a:pt x="16925" y="19432"/>
                    <a:pt x="16715" y="19579"/>
                    <a:pt x="16504" y="19726"/>
                  </a:cubicBezTo>
                  <a:cubicBezTo>
                    <a:pt x="16294" y="19873"/>
                    <a:pt x="16063" y="20000"/>
                    <a:pt x="15811" y="20105"/>
                  </a:cubicBezTo>
                  <a:cubicBezTo>
                    <a:pt x="15769" y="20126"/>
                    <a:pt x="15726" y="20147"/>
                    <a:pt x="15684" y="20189"/>
                  </a:cubicBezTo>
                  <a:cubicBezTo>
                    <a:pt x="15537" y="20357"/>
                    <a:pt x="15369" y="20483"/>
                    <a:pt x="15159" y="20609"/>
                  </a:cubicBezTo>
                  <a:cubicBezTo>
                    <a:pt x="15054" y="20672"/>
                    <a:pt x="14907" y="20714"/>
                    <a:pt x="14801" y="20799"/>
                  </a:cubicBezTo>
                  <a:cubicBezTo>
                    <a:pt x="14486" y="21030"/>
                    <a:pt x="14150" y="21177"/>
                    <a:pt x="13834" y="21387"/>
                  </a:cubicBezTo>
                  <a:cubicBezTo>
                    <a:pt x="13666" y="21492"/>
                    <a:pt x="13498" y="21555"/>
                    <a:pt x="13330" y="21640"/>
                  </a:cubicBezTo>
                  <a:cubicBezTo>
                    <a:pt x="12972" y="21850"/>
                    <a:pt x="12594" y="22081"/>
                    <a:pt x="12215" y="22249"/>
                  </a:cubicBezTo>
                  <a:cubicBezTo>
                    <a:pt x="11942" y="22354"/>
                    <a:pt x="11711" y="22480"/>
                    <a:pt x="11480" y="22649"/>
                  </a:cubicBezTo>
                  <a:cubicBezTo>
                    <a:pt x="11143" y="22922"/>
                    <a:pt x="10744" y="23006"/>
                    <a:pt x="10344" y="23174"/>
                  </a:cubicBezTo>
                  <a:cubicBezTo>
                    <a:pt x="10050" y="23300"/>
                    <a:pt x="9735" y="23342"/>
                    <a:pt x="9440" y="23511"/>
                  </a:cubicBezTo>
                  <a:cubicBezTo>
                    <a:pt x="9146" y="23658"/>
                    <a:pt x="8809" y="23763"/>
                    <a:pt x="8515" y="23889"/>
                  </a:cubicBezTo>
                  <a:cubicBezTo>
                    <a:pt x="7990" y="24141"/>
                    <a:pt x="7422" y="24310"/>
                    <a:pt x="6875" y="24541"/>
                  </a:cubicBezTo>
                  <a:cubicBezTo>
                    <a:pt x="6581" y="24625"/>
                    <a:pt x="6308" y="24751"/>
                    <a:pt x="6034" y="24898"/>
                  </a:cubicBezTo>
                  <a:cubicBezTo>
                    <a:pt x="5908" y="24961"/>
                    <a:pt x="5782" y="25024"/>
                    <a:pt x="5656" y="25045"/>
                  </a:cubicBezTo>
                  <a:cubicBezTo>
                    <a:pt x="5319" y="25151"/>
                    <a:pt x="5025" y="25340"/>
                    <a:pt x="4689" y="25403"/>
                  </a:cubicBezTo>
                  <a:cubicBezTo>
                    <a:pt x="4605" y="25424"/>
                    <a:pt x="4542" y="25508"/>
                    <a:pt x="4436" y="25529"/>
                  </a:cubicBezTo>
                  <a:cubicBezTo>
                    <a:pt x="4100" y="25592"/>
                    <a:pt x="3743" y="25697"/>
                    <a:pt x="3427" y="25823"/>
                  </a:cubicBezTo>
                  <a:cubicBezTo>
                    <a:pt x="3175" y="25928"/>
                    <a:pt x="2944" y="25971"/>
                    <a:pt x="2691" y="25971"/>
                  </a:cubicBezTo>
                  <a:cubicBezTo>
                    <a:pt x="2660" y="25968"/>
                    <a:pt x="2628" y="25967"/>
                    <a:pt x="2597" y="25967"/>
                  </a:cubicBezTo>
                  <a:cubicBezTo>
                    <a:pt x="2377" y="25967"/>
                    <a:pt x="2161" y="26031"/>
                    <a:pt x="1977" y="26160"/>
                  </a:cubicBezTo>
                  <a:cubicBezTo>
                    <a:pt x="1896" y="26141"/>
                    <a:pt x="1817" y="26134"/>
                    <a:pt x="1740" y="26134"/>
                  </a:cubicBezTo>
                  <a:cubicBezTo>
                    <a:pt x="1499" y="26134"/>
                    <a:pt x="1271" y="26204"/>
                    <a:pt x="1036" y="26204"/>
                  </a:cubicBezTo>
                  <a:cubicBezTo>
                    <a:pt x="1013" y="26204"/>
                    <a:pt x="990" y="26203"/>
                    <a:pt x="967" y="26202"/>
                  </a:cubicBezTo>
                  <a:lnTo>
                    <a:pt x="904" y="26202"/>
                  </a:lnTo>
                  <a:cubicBezTo>
                    <a:pt x="673" y="26286"/>
                    <a:pt x="442" y="26328"/>
                    <a:pt x="189" y="26328"/>
                  </a:cubicBezTo>
                  <a:cubicBezTo>
                    <a:pt x="178" y="26325"/>
                    <a:pt x="167" y="26324"/>
                    <a:pt x="157" y="26324"/>
                  </a:cubicBezTo>
                  <a:cubicBezTo>
                    <a:pt x="93" y="26324"/>
                    <a:pt x="55" y="26373"/>
                    <a:pt x="0" y="26391"/>
                  </a:cubicBezTo>
                  <a:cubicBezTo>
                    <a:pt x="0" y="26454"/>
                    <a:pt x="42" y="26454"/>
                    <a:pt x="84" y="26454"/>
                  </a:cubicBezTo>
                  <a:cubicBezTo>
                    <a:pt x="126" y="26433"/>
                    <a:pt x="168" y="26423"/>
                    <a:pt x="211" y="26423"/>
                  </a:cubicBezTo>
                  <a:cubicBezTo>
                    <a:pt x="253" y="26423"/>
                    <a:pt x="295" y="26433"/>
                    <a:pt x="337" y="26454"/>
                  </a:cubicBezTo>
                  <a:cubicBezTo>
                    <a:pt x="400" y="26465"/>
                    <a:pt x="463" y="26470"/>
                    <a:pt x="526" y="26470"/>
                  </a:cubicBezTo>
                  <a:cubicBezTo>
                    <a:pt x="589" y="26470"/>
                    <a:pt x="652" y="26465"/>
                    <a:pt x="715" y="26454"/>
                  </a:cubicBezTo>
                  <a:cubicBezTo>
                    <a:pt x="904" y="26407"/>
                    <a:pt x="1105" y="26383"/>
                    <a:pt x="1300" y="26383"/>
                  </a:cubicBezTo>
                  <a:cubicBezTo>
                    <a:pt x="1366" y="26383"/>
                    <a:pt x="1430" y="26386"/>
                    <a:pt x="1493" y="26391"/>
                  </a:cubicBezTo>
                  <a:cubicBezTo>
                    <a:pt x="1513" y="26388"/>
                    <a:pt x="1533" y="26387"/>
                    <a:pt x="1553" y="26387"/>
                  </a:cubicBezTo>
                  <a:cubicBezTo>
                    <a:pt x="1617" y="26387"/>
                    <a:pt x="1684" y="26399"/>
                    <a:pt x="1746" y="26399"/>
                  </a:cubicBezTo>
                  <a:cubicBezTo>
                    <a:pt x="1791" y="26399"/>
                    <a:pt x="1834" y="26392"/>
                    <a:pt x="1871" y="26370"/>
                  </a:cubicBezTo>
                  <a:cubicBezTo>
                    <a:pt x="1948" y="26339"/>
                    <a:pt x="2025" y="26320"/>
                    <a:pt x="2102" y="26320"/>
                  </a:cubicBezTo>
                  <a:cubicBezTo>
                    <a:pt x="2130" y="26320"/>
                    <a:pt x="2159" y="26322"/>
                    <a:pt x="2187" y="26328"/>
                  </a:cubicBezTo>
                  <a:cubicBezTo>
                    <a:pt x="2200" y="26330"/>
                    <a:pt x="2213" y="26331"/>
                    <a:pt x="2226" y="26331"/>
                  </a:cubicBezTo>
                  <a:cubicBezTo>
                    <a:pt x="2337" y="26331"/>
                    <a:pt x="2413" y="26262"/>
                    <a:pt x="2510" y="26262"/>
                  </a:cubicBezTo>
                  <a:cubicBezTo>
                    <a:pt x="2521" y="26262"/>
                    <a:pt x="2533" y="26263"/>
                    <a:pt x="2544" y="26265"/>
                  </a:cubicBezTo>
                  <a:cubicBezTo>
                    <a:pt x="2733" y="26265"/>
                    <a:pt x="2902" y="26244"/>
                    <a:pt x="3070" y="26202"/>
                  </a:cubicBezTo>
                  <a:cubicBezTo>
                    <a:pt x="3259" y="26181"/>
                    <a:pt x="3427" y="26118"/>
                    <a:pt x="3574" y="26013"/>
                  </a:cubicBezTo>
                  <a:cubicBezTo>
                    <a:pt x="3641" y="26023"/>
                    <a:pt x="3707" y="26028"/>
                    <a:pt x="3773" y="26028"/>
                  </a:cubicBezTo>
                  <a:cubicBezTo>
                    <a:pt x="3978" y="26028"/>
                    <a:pt x="4177" y="25977"/>
                    <a:pt x="4352" y="25865"/>
                  </a:cubicBezTo>
                  <a:cubicBezTo>
                    <a:pt x="4563" y="25781"/>
                    <a:pt x="4794" y="25697"/>
                    <a:pt x="5004" y="25655"/>
                  </a:cubicBezTo>
                  <a:cubicBezTo>
                    <a:pt x="5214" y="25592"/>
                    <a:pt x="5446" y="25529"/>
                    <a:pt x="5635" y="25487"/>
                  </a:cubicBezTo>
                  <a:cubicBezTo>
                    <a:pt x="5803" y="25424"/>
                    <a:pt x="5992" y="25361"/>
                    <a:pt x="6160" y="25277"/>
                  </a:cubicBezTo>
                  <a:cubicBezTo>
                    <a:pt x="6245" y="25256"/>
                    <a:pt x="6287" y="25172"/>
                    <a:pt x="6392" y="25151"/>
                  </a:cubicBezTo>
                  <a:cubicBezTo>
                    <a:pt x="6623" y="25109"/>
                    <a:pt x="6875" y="25024"/>
                    <a:pt x="7107" y="24961"/>
                  </a:cubicBezTo>
                  <a:lnTo>
                    <a:pt x="7716" y="24583"/>
                  </a:lnTo>
                  <a:cubicBezTo>
                    <a:pt x="7776" y="24594"/>
                    <a:pt x="7836" y="24599"/>
                    <a:pt x="7895" y="24599"/>
                  </a:cubicBezTo>
                  <a:cubicBezTo>
                    <a:pt x="8064" y="24599"/>
                    <a:pt x="8228" y="24556"/>
                    <a:pt x="8368" y="24478"/>
                  </a:cubicBezTo>
                  <a:cubicBezTo>
                    <a:pt x="8578" y="24394"/>
                    <a:pt x="8809" y="24394"/>
                    <a:pt x="8936" y="24162"/>
                  </a:cubicBezTo>
                  <a:cubicBezTo>
                    <a:pt x="8946" y="24163"/>
                    <a:pt x="8956" y="24164"/>
                    <a:pt x="8966" y="24164"/>
                  </a:cubicBezTo>
                  <a:cubicBezTo>
                    <a:pt x="9135" y="24164"/>
                    <a:pt x="9279" y="24024"/>
                    <a:pt x="9443" y="24024"/>
                  </a:cubicBezTo>
                  <a:cubicBezTo>
                    <a:pt x="9470" y="24024"/>
                    <a:pt x="9497" y="24028"/>
                    <a:pt x="9524" y="24036"/>
                  </a:cubicBezTo>
                  <a:cubicBezTo>
                    <a:pt x="9756" y="23868"/>
                    <a:pt x="10050" y="23763"/>
                    <a:pt x="10302" y="23595"/>
                  </a:cubicBezTo>
                  <a:lnTo>
                    <a:pt x="10407" y="23658"/>
                  </a:lnTo>
                  <a:cubicBezTo>
                    <a:pt x="10491" y="23574"/>
                    <a:pt x="10639" y="23574"/>
                    <a:pt x="10744" y="23511"/>
                  </a:cubicBezTo>
                  <a:cubicBezTo>
                    <a:pt x="10849" y="23448"/>
                    <a:pt x="10954" y="23406"/>
                    <a:pt x="11080" y="23364"/>
                  </a:cubicBezTo>
                  <a:cubicBezTo>
                    <a:pt x="11206" y="23342"/>
                    <a:pt x="11311" y="23258"/>
                    <a:pt x="11438" y="23237"/>
                  </a:cubicBezTo>
                  <a:lnTo>
                    <a:pt x="11543" y="23279"/>
                  </a:lnTo>
                  <a:cubicBezTo>
                    <a:pt x="11543" y="23153"/>
                    <a:pt x="11585" y="23048"/>
                    <a:pt x="11753" y="23048"/>
                  </a:cubicBezTo>
                  <a:cubicBezTo>
                    <a:pt x="12005" y="23048"/>
                    <a:pt x="12131" y="22775"/>
                    <a:pt x="12405" y="22775"/>
                  </a:cubicBezTo>
                  <a:cubicBezTo>
                    <a:pt x="12468" y="22649"/>
                    <a:pt x="12594" y="22628"/>
                    <a:pt x="12678" y="22523"/>
                  </a:cubicBezTo>
                  <a:cubicBezTo>
                    <a:pt x="12741" y="22417"/>
                    <a:pt x="12846" y="22375"/>
                    <a:pt x="12972" y="22375"/>
                  </a:cubicBezTo>
                  <a:cubicBezTo>
                    <a:pt x="13014" y="22375"/>
                    <a:pt x="13056" y="22375"/>
                    <a:pt x="13077" y="22354"/>
                  </a:cubicBezTo>
                  <a:cubicBezTo>
                    <a:pt x="13246" y="22186"/>
                    <a:pt x="13456" y="22186"/>
                    <a:pt x="13666" y="22123"/>
                  </a:cubicBezTo>
                  <a:cubicBezTo>
                    <a:pt x="13687" y="22060"/>
                    <a:pt x="13750" y="21997"/>
                    <a:pt x="13813" y="21955"/>
                  </a:cubicBezTo>
                  <a:lnTo>
                    <a:pt x="13897" y="21997"/>
                  </a:lnTo>
                  <a:cubicBezTo>
                    <a:pt x="14024" y="21976"/>
                    <a:pt x="14129" y="21892"/>
                    <a:pt x="14213" y="21787"/>
                  </a:cubicBezTo>
                  <a:lnTo>
                    <a:pt x="14171" y="21703"/>
                  </a:lnTo>
                  <a:cubicBezTo>
                    <a:pt x="14297" y="21661"/>
                    <a:pt x="14423" y="21640"/>
                    <a:pt x="14570" y="21618"/>
                  </a:cubicBezTo>
                  <a:cubicBezTo>
                    <a:pt x="14591" y="21534"/>
                    <a:pt x="14654" y="21450"/>
                    <a:pt x="14738" y="21387"/>
                  </a:cubicBezTo>
                  <a:cubicBezTo>
                    <a:pt x="14748" y="21385"/>
                    <a:pt x="14758" y="21384"/>
                    <a:pt x="14768" y="21384"/>
                  </a:cubicBezTo>
                  <a:cubicBezTo>
                    <a:pt x="14813" y="21384"/>
                    <a:pt x="14858" y="21404"/>
                    <a:pt x="14903" y="21404"/>
                  </a:cubicBezTo>
                  <a:cubicBezTo>
                    <a:pt x="14932" y="21404"/>
                    <a:pt x="14961" y="21396"/>
                    <a:pt x="14991" y="21366"/>
                  </a:cubicBezTo>
                  <a:cubicBezTo>
                    <a:pt x="15096" y="21282"/>
                    <a:pt x="15117" y="21114"/>
                    <a:pt x="15264" y="21072"/>
                  </a:cubicBezTo>
                  <a:lnTo>
                    <a:pt x="15390" y="21072"/>
                  </a:lnTo>
                  <a:cubicBezTo>
                    <a:pt x="15684" y="20904"/>
                    <a:pt x="15937" y="20672"/>
                    <a:pt x="16252" y="20525"/>
                  </a:cubicBezTo>
                  <a:cubicBezTo>
                    <a:pt x="16252" y="20469"/>
                    <a:pt x="16280" y="20460"/>
                    <a:pt x="16318" y="20460"/>
                  </a:cubicBezTo>
                  <a:cubicBezTo>
                    <a:pt x="16336" y="20460"/>
                    <a:pt x="16357" y="20462"/>
                    <a:pt x="16378" y="20462"/>
                  </a:cubicBezTo>
                  <a:cubicBezTo>
                    <a:pt x="16378" y="20378"/>
                    <a:pt x="16441" y="20336"/>
                    <a:pt x="16525" y="20336"/>
                  </a:cubicBezTo>
                  <a:cubicBezTo>
                    <a:pt x="16652" y="20336"/>
                    <a:pt x="16673" y="20231"/>
                    <a:pt x="16694" y="20168"/>
                  </a:cubicBezTo>
                  <a:lnTo>
                    <a:pt x="16799" y="20210"/>
                  </a:lnTo>
                  <a:lnTo>
                    <a:pt x="17156" y="20042"/>
                  </a:lnTo>
                  <a:cubicBezTo>
                    <a:pt x="17156" y="19810"/>
                    <a:pt x="17345" y="19726"/>
                    <a:pt x="17450" y="19600"/>
                  </a:cubicBezTo>
                  <a:cubicBezTo>
                    <a:pt x="17493" y="19600"/>
                    <a:pt x="17535" y="19600"/>
                    <a:pt x="17556" y="19642"/>
                  </a:cubicBezTo>
                  <a:cubicBezTo>
                    <a:pt x="17745" y="19621"/>
                    <a:pt x="17850" y="19432"/>
                    <a:pt x="17997" y="19348"/>
                  </a:cubicBezTo>
                  <a:cubicBezTo>
                    <a:pt x="18165" y="19243"/>
                    <a:pt x="18334" y="19117"/>
                    <a:pt x="18460" y="18948"/>
                  </a:cubicBezTo>
                  <a:cubicBezTo>
                    <a:pt x="18497" y="18911"/>
                    <a:pt x="18534" y="18907"/>
                    <a:pt x="18586" y="18906"/>
                  </a:cubicBezTo>
                  <a:lnTo>
                    <a:pt x="18586" y="18906"/>
                  </a:lnTo>
                  <a:lnTo>
                    <a:pt x="18586" y="18969"/>
                  </a:lnTo>
                  <a:cubicBezTo>
                    <a:pt x="18599" y="18971"/>
                    <a:pt x="18611" y="18972"/>
                    <a:pt x="18623" y="18972"/>
                  </a:cubicBezTo>
                  <a:cubicBezTo>
                    <a:pt x="18741" y="18972"/>
                    <a:pt x="18781" y="18880"/>
                    <a:pt x="18838" y="18822"/>
                  </a:cubicBezTo>
                  <a:cubicBezTo>
                    <a:pt x="18880" y="18759"/>
                    <a:pt x="18817" y="18675"/>
                    <a:pt x="18880" y="18612"/>
                  </a:cubicBezTo>
                  <a:cubicBezTo>
                    <a:pt x="19006" y="18612"/>
                    <a:pt x="19027" y="18465"/>
                    <a:pt x="19132" y="18444"/>
                  </a:cubicBezTo>
                  <a:cubicBezTo>
                    <a:pt x="19174" y="18465"/>
                    <a:pt x="19132" y="18528"/>
                    <a:pt x="19217" y="18528"/>
                  </a:cubicBezTo>
                  <a:cubicBezTo>
                    <a:pt x="19259" y="18486"/>
                    <a:pt x="19322" y="18402"/>
                    <a:pt x="19322" y="18381"/>
                  </a:cubicBezTo>
                  <a:cubicBezTo>
                    <a:pt x="19259" y="18234"/>
                    <a:pt x="19406" y="18192"/>
                    <a:pt x="19448" y="18192"/>
                  </a:cubicBezTo>
                  <a:cubicBezTo>
                    <a:pt x="19679" y="18128"/>
                    <a:pt x="19784" y="17918"/>
                    <a:pt x="19973" y="17813"/>
                  </a:cubicBezTo>
                  <a:cubicBezTo>
                    <a:pt x="20036" y="17771"/>
                    <a:pt x="20079" y="17687"/>
                    <a:pt x="20079" y="17624"/>
                  </a:cubicBezTo>
                  <a:cubicBezTo>
                    <a:pt x="20100" y="17519"/>
                    <a:pt x="20163" y="17477"/>
                    <a:pt x="20268" y="17477"/>
                  </a:cubicBezTo>
                  <a:cubicBezTo>
                    <a:pt x="20499" y="17203"/>
                    <a:pt x="20772" y="16951"/>
                    <a:pt x="21067" y="16741"/>
                  </a:cubicBezTo>
                  <a:cubicBezTo>
                    <a:pt x="21214" y="16615"/>
                    <a:pt x="21403" y="16552"/>
                    <a:pt x="21508" y="16362"/>
                  </a:cubicBezTo>
                  <a:cubicBezTo>
                    <a:pt x="21571" y="16236"/>
                    <a:pt x="21676" y="16173"/>
                    <a:pt x="21782" y="16131"/>
                  </a:cubicBezTo>
                  <a:cubicBezTo>
                    <a:pt x="21866" y="16110"/>
                    <a:pt x="21908" y="16089"/>
                    <a:pt x="21929" y="16005"/>
                  </a:cubicBezTo>
                  <a:lnTo>
                    <a:pt x="21887" y="15900"/>
                  </a:lnTo>
                  <a:cubicBezTo>
                    <a:pt x="21950" y="15900"/>
                    <a:pt x="21992" y="15879"/>
                    <a:pt x="22034" y="15858"/>
                  </a:cubicBezTo>
                  <a:cubicBezTo>
                    <a:pt x="22097" y="15837"/>
                    <a:pt x="22139" y="15795"/>
                    <a:pt x="22181" y="15753"/>
                  </a:cubicBezTo>
                  <a:cubicBezTo>
                    <a:pt x="22202" y="15648"/>
                    <a:pt x="22202" y="15669"/>
                    <a:pt x="22349" y="15563"/>
                  </a:cubicBezTo>
                  <a:cubicBezTo>
                    <a:pt x="22517" y="15416"/>
                    <a:pt x="22728" y="15311"/>
                    <a:pt x="22770" y="15059"/>
                  </a:cubicBezTo>
                  <a:cubicBezTo>
                    <a:pt x="22875" y="15017"/>
                    <a:pt x="22938" y="14975"/>
                    <a:pt x="23022" y="14912"/>
                  </a:cubicBezTo>
                  <a:cubicBezTo>
                    <a:pt x="23190" y="14786"/>
                    <a:pt x="23295" y="14575"/>
                    <a:pt x="23484" y="14470"/>
                  </a:cubicBezTo>
                  <a:cubicBezTo>
                    <a:pt x="23484" y="14467"/>
                    <a:pt x="23485" y="14464"/>
                    <a:pt x="23485" y="14461"/>
                  </a:cubicBezTo>
                  <a:lnTo>
                    <a:pt x="23485" y="14461"/>
                  </a:lnTo>
                  <a:cubicBezTo>
                    <a:pt x="23489" y="14499"/>
                    <a:pt x="23510" y="14533"/>
                    <a:pt x="23548" y="14533"/>
                  </a:cubicBezTo>
                  <a:lnTo>
                    <a:pt x="23737" y="14428"/>
                  </a:lnTo>
                  <a:cubicBezTo>
                    <a:pt x="23716" y="14323"/>
                    <a:pt x="23758" y="14197"/>
                    <a:pt x="23821" y="14092"/>
                  </a:cubicBezTo>
                  <a:cubicBezTo>
                    <a:pt x="23853" y="14110"/>
                    <a:pt x="23882" y="14117"/>
                    <a:pt x="23909" y="14117"/>
                  </a:cubicBezTo>
                  <a:cubicBezTo>
                    <a:pt x="24006" y="14117"/>
                    <a:pt x="24075" y="14024"/>
                    <a:pt x="24157" y="14008"/>
                  </a:cubicBezTo>
                  <a:lnTo>
                    <a:pt x="24094" y="13903"/>
                  </a:lnTo>
                  <a:cubicBezTo>
                    <a:pt x="24178" y="13734"/>
                    <a:pt x="24346" y="13692"/>
                    <a:pt x="24473" y="13587"/>
                  </a:cubicBezTo>
                  <a:cubicBezTo>
                    <a:pt x="24473" y="13566"/>
                    <a:pt x="24452" y="13566"/>
                    <a:pt x="24494" y="13545"/>
                  </a:cubicBezTo>
                  <a:cubicBezTo>
                    <a:pt x="24536" y="13545"/>
                    <a:pt x="24536" y="13566"/>
                    <a:pt x="24536" y="13587"/>
                  </a:cubicBezTo>
                  <a:cubicBezTo>
                    <a:pt x="24599" y="13587"/>
                    <a:pt x="24641" y="13524"/>
                    <a:pt x="24662" y="13461"/>
                  </a:cubicBezTo>
                  <a:lnTo>
                    <a:pt x="24620" y="13377"/>
                  </a:lnTo>
                  <a:lnTo>
                    <a:pt x="24935" y="13041"/>
                  </a:lnTo>
                  <a:cubicBezTo>
                    <a:pt x="24945" y="13038"/>
                    <a:pt x="24955" y="13037"/>
                    <a:pt x="24966" y="13037"/>
                  </a:cubicBezTo>
                  <a:cubicBezTo>
                    <a:pt x="25013" y="13037"/>
                    <a:pt x="25064" y="13058"/>
                    <a:pt x="25109" y="13058"/>
                  </a:cubicBezTo>
                  <a:cubicBezTo>
                    <a:pt x="25138" y="13058"/>
                    <a:pt x="25165" y="13049"/>
                    <a:pt x="25187" y="13020"/>
                  </a:cubicBezTo>
                  <a:cubicBezTo>
                    <a:pt x="25251" y="12935"/>
                    <a:pt x="25124" y="12893"/>
                    <a:pt x="25166" y="12830"/>
                  </a:cubicBezTo>
                  <a:cubicBezTo>
                    <a:pt x="25251" y="12767"/>
                    <a:pt x="25335" y="12704"/>
                    <a:pt x="25461" y="12641"/>
                  </a:cubicBezTo>
                  <a:cubicBezTo>
                    <a:pt x="25608" y="12557"/>
                    <a:pt x="25545" y="12389"/>
                    <a:pt x="25671" y="12305"/>
                  </a:cubicBezTo>
                  <a:cubicBezTo>
                    <a:pt x="25702" y="12335"/>
                    <a:pt x="25744" y="12355"/>
                    <a:pt x="25781" y="12355"/>
                  </a:cubicBezTo>
                  <a:cubicBezTo>
                    <a:pt x="25794" y="12355"/>
                    <a:pt x="25807" y="12352"/>
                    <a:pt x="25818" y="12347"/>
                  </a:cubicBezTo>
                  <a:lnTo>
                    <a:pt x="25881" y="12263"/>
                  </a:lnTo>
                  <a:cubicBezTo>
                    <a:pt x="25881" y="12221"/>
                    <a:pt x="25818" y="12200"/>
                    <a:pt x="25839" y="12158"/>
                  </a:cubicBezTo>
                  <a:lnTo>
                    <a:pt x="26197" y="11926"/>
                  </a:lnTo>
                  <a:cubicBezTo>
                    <a:pt x="26197" y="11905"/>
                    <a:pt x="26197" y="11884"/>
                    <a:pt x="26197" y="11863"/>
                  </a:cubicBezTo>
                  <a:cubicBezTo>
                    <a:pt x="26218" y="11758"/>
                    <a:pt x="26323" y="11758"/>
                    <a:pt x="26365" y="11716"/>
                  </a:cubicBezTo>
                  <a:cubicBezTo>
                    <a:pt x="26407" y="11653"/>
                    <a:pt x="26386" y="11548"/>
                    <a:pt x="26470" y="11506"/>
                  </a:cubicBezTo>
                  <a:cubicBezTo>
                    <a:pt x="26491" y="11485"/>
                    <a:pt x="26533" y="11443"/>
                    <a:pt x="26554" y="11443"/>
                  </a:cubicBezTo>
                  <a:cubicBezTo>
                    <a:pt x="26564" y="11444"/>
                    <a:pt x="26573" y="11445"/>
                    <a:pt x="26581" y="11445"/>
                  </a:cubicBezTo>
                  <a:cubicBezTo>
                    <a:pt x="26687" y="11445"/>
                    <a:pt x="26730" y="11334"/>
                    <a:pt x="26827" y="11296"/>
                  </a:cubicBezTo>
                  <a:cubicBezTo>
                    <a:pt x="26848" y="11296"/>
                    <a:pt x="26806" y="11274"/>
                    <a:pt x="26848" y="11274"/>
                  </a:cubicBezTo>
                  <a:cubicBezTo>
                    <a:pt x="26855" y="11268"/>
                    <a:pt x="26859" y="11266"/>
                    <a:pt x="26862" y="11266"/>
                  </a:cubicBezTo>
                  <a:cubicBezTo>
                    <a:pt x="26869" y="11266"/>
                    <a:pt x="26869" y="11281"/>
                    <a:pt x="26869" y="11296"/>
                  </a:cubicBezTo>
                  <a:cubicBezTo>
                    <a:pt x="26932" y="11296"/>
                    <a:pt x="26954" y="11253"/>
                    <a:pt x="26996" y="11211"/>
                  </a:cubicBezTo>
                  <a:cubicBezTo>
                    <a:pt x="26996" y="11169"/>
                    <a:pt x="26890" y="11127"/>
                    <a:pt x="26975" y="11085"/>
                  </a:cubicBezTo>
                  <a:cubicBezTo>
                    <a:pt x="26989" y="11085"/>
                    <a:pt x="27003" y="11095"/>
                    <a:pt x="27029" y="11095"/>
                  </a:cubicBezTo>
                  <a:cubicBezTo>
                    <a:pt x="27042" y="11095"/>
                    <a:pt x="27059" y="11092"/>
                    <a:pt x="27080" y="11085"/>
                  </a:cubicBezTo>
                  <a:cubicBezTo>
                    <a:pt x="27122" y="10959"/>
                    <a:pt x="27206" y="10875"/>
                    <a:pt x="27311" y="10812"/>
                  </a:cubicBezTo>
                  <a:cubicBezTo>
                    <a:pt x="27437" y="10749"/>
                    <a:pt x="27521" y="10602"/>
                    <a:pt x="27521" y="10476"/>
                  </a:cubicBezTo>
                  <a:cubicBezTo>
                    <a:pt x="27626" y="10434"/>
                    <a:pt x="27731" y="10349"/>
                    <a:pt x="27794" y="10265"/>
                  </a:cubicBezTo>
                  <a:lnTo>
                    <a:pt x="27752" y="10181"/>
                  </a:lnTo>
                  <a:cubicBezTo>
                    <a:pt x="28047" y="10076"/>
                    <a:pt x="28299" y="9824"/>
                    <a:pt x="28383" y="9508"/>
                  </a:cubicBezTo>
                  <a:cubicBezTo>
                    <a:pt x="28635" y="9466"/>
                    <a:pt x="28741" y="9214"/>
                    <a:pt x="28951" y="9151"/>
                  </a:cubicBezTo>
                  <a:lnTo>
                    <a:pt x="29056" y="9214"/>
                  </a:lnTo>
                  <a:cubicBezTo>
                    <a:pt x="29098" y="9088"/>
                    <a:pt x="29245" y="9109"/>
                    <a:pt x="29287" y="8962"/>
                  </a:cubicBezTo>
                  <a:lnTo>
                    <a:pt x="29182" y="8920"/>
                  </a:lnTo>
                  <a:lnTo>
                    <a:pt x="29603" y="8457"/>
                  </a:lnTo>
                  <a:cubicBezTo>
                    <a:pt x="29617" y="8457"/>
                    <a:pt x="29659" y="8476"/>
                    <a:pt x="29704" y="8476"/>
                  </a:cubicBezTo>
                  <a:cubicBezTo>
                    <a:pt x="29726" y="8476"/>
                    <a:pt x="29750" y="8471"/>
                    <a:pt x="29771" y="8457"/>
                  </a:cubicBezTo>
                  <a:cubicBezTo>
                    <a:pt x="29771" y="8268"/>
                    <a:pt x="30044" y="8289"/>
                    <a:pt x="30065" y="8121"/>
                  </a:cubicBezTo>
                  <a:cubicBezTo>
                    <a:pt x="30044" y="8079"/>
                    <a:pt x="29981" y="8121"/>
                    <a:pt x="29981" y="8058"/>
                  </a:cubicBezTo>
                  <a:lnTo>
                    <a:pt x="30191" y="7953"/>
                  </a:lnTo>
                  <a:cubicBezTo>
                    <a:pt x="30212" y="7826"/>
                    <a:pt x="30275" y="7721"/>
                    <a:pt x="30401" y="7658"/>
                  </a:cubicBezTo>
                  <a:lnTo>
                    <a:pt x="30486" y="7721"/>
                  </a:lnTo>
                  <a:cubicBezTo>
                    <a:pt x="30633" y="7553"/>
                    <a:pt x="30969" y="7553"/>
                    <a:pt x="30969" y="7238"/>
                  </a:cubicBezTo>
                  <a:lnTo>
                    <a:pt x="31158" y="7112"/>
                  </a:lnTo>
                  <a:cubicBezTo>
                    <a:pt x="31221" y="7049"/>
                    <a:pt x="31179" y="6964"/>
                    <a:pt x="31242" y="6901"/>
                  </a:cubicBezTo>
                  <a:cubicBezTo>
                    <a:pt x="31352" y="6823"/>
                    <a:pt x="31472" y="6780"/>
                    <a:pt x="31596" y="6780"/>
                  </a:cubicBezTo>
                  <a:cubicBezTo>
                    <a:pt x="31639" y="6780"/>
                    <a:pt x="31683" y="6785"/>
                    <a:pt x="31726" y="6796"/>
                  </a:cubicBezTo>
                  <a:cubicBezTo>
                    <a:pt x="31747" y="6733"/>
                    <a:pt x="31852" y="6670"/>
                    <a:pt x="31768" y="6586"/>
                  </a:cubicBezTo>
                  <a:cubicBezTo>
                    <a:pt x="31852" y="6502"/>
                    <a:pt x="31957" y="6439"/>
                    <a:pt x="31978" y="6313"/>
                  </a:cubicBezTo>
                  <a:cubicBezTo>
                    <a:pt x="32104" y="6313"/>
                    <a:pt x="32210" y="6250"/>
                    <a:pt x="32294" y="6145"/>
                  </a:cubicBezTo>
                  <a:cubicBezTo>
                    <a:pt x="32441" y="6039"/>
                    <a:pt x="32567" y="5892"/>
                    <a:pt x="32693" y="5766"/>
                  </a:cubicBezTo>
                  <a:lnTo>
                    <a:pt x="32756" y="5766"/>
                  </a:lnTo>
                  <a:cubicBezTo>
                    <a:pt x="32945" y="5598"/>
                    <a:pt x="33114" y="5451"/>
                    <a:pt x="33282" y="5283"/>
                  </a:cubicBezTo>
                  <a:cubicBezTo>
                    <a:pt x="33290" y="5279"/>
                    <a:pt x="33298" y="5277"/>
                    <a:pt x="33306" y="5277"/>
                  </a:cubicBezTo>
                  <a:cubicBezTo>
                    <a:pt x="33340" y="5277"/>
                    <a:pt x="33374" y="5308"/>
                    <a:pt x="33408" y="5325"/>
                  </a:cubicBezTo>
                  <a:cubicBezTo>
                    <a:pt x="33461" y="5237"/>
                    <a:pt x="33542" y="5193"/>
                    <a:pt x="33641" y="5193"/>
                  </a:cubicBezTo>
                  <a:cubicBezTo>
                    <a:pt x="33661" y="5193"/>
                    <a:pt x="33681" y="5195"/>
                    <a:pt x="33702" y="5198"/>
                  </a:cubicBezTo>
                  <a:cubicBezTo>
                    <a:pt x="33765" y="5156"/>
                    <a:pt x="33828" y="5093"/>
                    <a:pt x="33871" y="5009"/>
                  </a:cubicBezTo>
                  <a:lnTo>
                    <a:pt x="33744" y="5009"/>
                  </a:lnTo>
                  <a:cubicBezTo>
                    <a:pt x="33728" y="5025"/>
                    <a:pt x="33712" y="5065"/>
                    <a:pt x="33706" y="5065"/>
                  </a:cubicBezTo>
                  <a:cubicBezTo>
                    <a:pt x="33704" y="5065"/>
                    <a:pt x="33702" y="5061"/>
                    <a:pt x="33702" y="5051"/>
                  </a:cubicBezTo>
                  <a:cubicBezTo>
                    <a:pt x="33681" y="5009"/>
                    <a:pt x="33723" y="5009"/>
                    <a:pt x="33744" y="5009"/>
                  </a:cubicBezTo>
                  <a:cubicBezTo>
                    <a:pt x="33744" y="4988"/>
                    <a:pt x="33765" y="4946"/>
                    <a:pt x="33807" y="4925"/>
                  </a:cubicBezTo>
                  <a:cubicBezTo>
                    <a:pt x="33955" y="4820"/>
                    <a:pt x="34102" y="4715"/>
                    <a:pt x="34249" y="4610"/>
                  </a:cubicBezTo>
                  <a:cubicBezTo>
                    <a:pt x="34459" y="4484"/>
                    <a:pt x="34585" y="4252"/>
                    <a:pt x="34775" y="4105"/>
                  </a:cubicBezTo>
                  <a:cubicBezTo>
                    <a:pt x="34922" y="4000"/>
                    <a:pt x="35111" y="3958"/>
                    <a:pt x="35195" y="3790"/>
                  </a:cubicBezTo>
                  <a:lnTo>
                    <a:pt x="35237" y="3895"/>
                  </a:lnTo>
                  <a:cubicBezTo>
                    <a:pt x="35405" y="3853"/>
                    <a:pt x="35531" y="3727"/>
                    <a:pt x="35573" y="3580"/>
                  </a:cubicBezTo>
                  <a:cubicBezTo>
                    <a:pt x="35679" y="3495"/>
                    <a:pt x="35826" y="3495"/>
                    <a:pt x="35889" y="3390"/>
                  </a:cubicBezTo>
                  <a:lnTo>
                    <a:pt x="35868" y="3306"/>
                  </a:lnTo>
                  <a:cubicBezTo>
                    <a:pt x="35948" y="3242"/>
                    <a:pt x="36053" y="3215"/>
                    <a:pt x="36164" y="3215"/>
                  </a:cubicBezTo>
                  <a:cubicBezTo>
                    <a:pt x="36198" y="3215"/>
                    <a:pt x="36233" y="3217"/>
                    <a:pt x="36267" y="3222"/>
                  </a:cubicBezTo>
                  <a:cubicBezTo>
                    <a:pt x="36351" y="3117"/>
                    <a:pt x="36478" y="3033"/>
                    <a:pt x="36478" y="2886"/>
                  </a:cubicBezTo>
                  <a:cubicBezTo>
                    <a:pt x="36604" y="2802"/>
                    <a:pt x="36751" y="2802"/>
                    <a:pt x="36835" y="2718"/>
                  </a:cubicBezTo>
                  <a:cubicBezTo>
                    <a:pt x="36898" y="2633"/>
                    <a:pt x="37045" y="2633"/>
                    <a:pt x="37150" y="2591"/>
                  </a:cubicBezTo>
                  <a:cubicBezTo>
                    <a:pt x="37108" y="2528"/>
                    <a:pt x="37087" y="2507"/>
                    <a:pt x="37087" y="2465"/>
                  </a:cubicBezTo>
                  <a:cubicBezTo>
                    <a:pt x="37157" y="2396"/>
                    <a:pt x="37255" y="2355"/>
                    <a:pt x="37347" y="2355"/>
                  </a:cubicBezTo>
                  <a:cubicBezTo>
                    <a:pt x="37366" y="2355"/>
                    <a:pt x="37385" y="2357"/>
                    <a:pt x="37403" y="2360"/>
                  </a:cubicBezTo>
                  <a:cubicBezTo>
                    <a:pt x="37424" y="2360"/>
                    <a:pt x="37445" y="2381"/>
                    <a:pt x="37445" y="2423"/>
                  </a:cubicBezTo>
                  <a:cubicBezTo>
                    <a:pt x="37508" y="2423"/>
                    <a:pt x="37571" y="2402"/>
                    <a:pt x="37613" y="2360"/>
                  </a:cubicBezTo>
                  <a:cubicBezTo>
                    <a:pt x="37676" y="2276"/>
                    <a:pt x="37739" y="2213"/>
                    <a:pt x="37823" y="2171"/>
                  </a:cubicBezTo>
                  <a:cubicBezTo>
                    <a:pt x="37844" y="2129"/>
                    <a:pt x="37865" y="2087"/>
                    <a:pt x="37886" y="2087"/>
                  </a:cubicBezTo>
                  <a:cubicBezTo>
                    <a:pt x="38033" y="2024"/>
                    <a:pt x="38159" y="1961"/>
                    <a:pt x="38286" y="1877"/>
                  </a:cubicBezTo>
                  <a:cubicBezTo>
                    <a:pt x="38385" y="1913"/>
                    <a:pt x="38450" y="1933"/>
                    <a:pt x="38499" y="1933"/>
                  </a:cubicBezTo>
                  <a:cubicBezTo>
                    <a:pt x="38565" y="1933"/>
                    <a:pt x="38604" y="1897"/>
                    <a:pt x="38664" y="1814"/>
                  </a:cubicBezTo>
                  <a:cubicBezTo>
                    <a:pt x="38643" y="1771"/>
                    <a:pt x="38580" y="1814"/>
                    <a:pt x="38580" y="1750"/>
                  </a:cubicBezTo>
                  <a:cubicBezTo>
                    <a:pt x="38671" y="1677"/>
                    <a:pt x="38778" y="1620"/>
                    <a:pt x="38888" y="1620"/>
                  </a:cubicBezTo>
                  <a:cubicBezTo>
                    <a:pt x="38904" y="1620"/>
                    <a:pt x="38921" y="1622"/>
                    <a:pt x="38937" y="1624"/>
                  </a:cubicBezTo>
                  <a:cubicBezTo>
                    <a:pt x="38965" y="1559"/>
                    <a:pt x="39010" y="1548"/>
                    <a:pt x="39058" y="1548"/>
                  </a:cubicBezTo>
                  <a:cubicBezTo>
                    <a:pt x="39084" y="1548"/>
                    <a:pt x="39112" y="1551"/>
                    <a:pt x="39139" y="1551"/>
                  </a:cubicBezTo>
                  <a:cubicBezTo>
                    <a:pt x="39173" y="1551"/>
                    <a:pt x="39206" y="1545"/>
                    <a:pt x="39232" y="1519"/>
                  </a:cubicBezTo>
                  <a:cubicBezTo>
                    <a:pt x="39379" y="1351"/>
                    <a:pt x="39589" y="1267"/>
                    <a:pt x="39799" y="1246"/>
                  </a:cubicBezTo>
                  <a:cubicBezTo>
                    <a:pt x="39883" y="1162"/>
                    <a:pt x="39989" y="1120"/>
                    <a:pt x="40094" y="1120"/>
                  </a:cubicBezTo>
                  <a:cubicBezTo>
                    <a:pt x="40388" y="1057"/>
                    <a:pt x="40682" y="1057"/>
                    <a:pt x="40914" y="825"/>
                  </a:cubicBezTo>
                  <a:cubicBezTo>
                    <a:pt x="40935" y="783"/>
                    <a:pt x="40893" y="720"/>
                    <a:pt x="40956" y="699"/>
                  </a:cubicBezTo>
                  <a:cubicBezTo>
                    <a:pt x="40987" y="699"/>
                    <a:pt x="41024" y="694"/>
                    <a:pt x="41061" y="694"/>
                  </a:cubicBezTo>
                  <a:cubicBezTo>
                    <a:pt x="41098" y="694"/>
                    <a:pt x="41134" y="699"/>
                    <a:pt x="41166" y="720"/>
                  </a:cubicBezTo>
                  <a:cubicBezTo>
                    <a:pt x="41212" y="755"/>
                    <a:pt x="41259" y="771"/>
                    <a:pt x="41305" y="771"/>
                  </a:cubicBezTo>
                  <a:cubicBezTo>
                    <a:pt x="41343" y="771"/>
                    <a:pt x="41380" y="760"/>
                    <a:pt x="41418" y="741"/>
                  </a:cubicBezTo>
                  <a:cubicBezTo>
                    <a:pt x="41513" y="699"/>
                    <a:pt x="41613" y="678"/>
                    <a:pt x="41713" y="678"/>
                  </a:cubicBezTo>
                  <a:cubicBezTo>
                    <a:pt x="41812" y="678"/>
                    <a:pt x="41912" y="699"/>
                    <a:pt x="42007" y="741"/>
                  </a:cubicBezTo>
                  <a:cubicBezTo>
                    <a:pt x="42031" y="757"/>
                    <a:pt x="42058" y="764"/>
                    <a:pt x="42086" y="764"/>
                  </a:cubicBezTo>
                  <a:cubicBezTo>
                    <a:pt x="42131" y="764"/>
                    <a:pt x="42178" y="746"/>
                    <a:pt x="42217" y="720"/>
                  </a:cubicBezTo>
                  <a:cubicBezTo>
                    <a:pt x="42238" y="657"/>
                    <a:pt x="42175" y="636"/>
                    <a:pt x="42175" y="573"/>
                  </a:cubicBezTo>
                  <a:lnTo>
                    <a:pt x="42301" y="573"/>
                  </a:lnTo>
                  <a:cubicBezTo>
                    <a:pt x="42343" y="636"/>
                    <a:pt x="42343" y="720"/>
                    <a:pt x="42448" y="741"/>
                  </a:cubicBezTo>
                  <a:cubicBezTo>
                    <a:pt x="42659" y="594"/>
                    <a:pt x="42911" y="657"/>
                    <a:pt x="43142" y="573"/>
                  </a:cubicBezTo>
                  <a:cubicBezTo>
                    <a:pt x="43170" y="566"/>
                    <a:pt x="43198" y="563"/>
                    <a:pt x="43226" y="563"/>
                  </a:cubicBezTo>
                  <a:cubicBezTo>
                    <a:pt x="43367" y="563"/>
                    <a:pt x="43510" y="636"/>
                    <a:pt x="43668" y="636"/>
                  </a:cubicBezTo>
                  <a:cubicBezTo>
                    <a:pt x="43563" y="720"/>
                    <a:pt x="43458" y="657"/>
                    <a:pt x="43395" y="720"/>
                  </a:cubicBezTo>
                  <a:cubicBezTo>
                    <a:pt x="43416" y="762"/>
                    <a:pt x="43458" y="804"/>
                    <a:pt x="43500" y="825"/>
                  </a:cubicBezTo>
                  <a:cubicBezTo>
                    <a:pt x="43539" y="830"/>
                    <a:pt x="43578" y="833"/>
                    <a:pt x="43615" y="833"/>
                  </a:cubicBezTo>
                  <a:cubicBezTo>
                    <a:pt x="43736" y="833"/>
                    <a:pt x="43845" y="806"/>
                    <a:pt x="43941" y="741"/>
                  </a:cubicBezTo>
                  <a:cubicBezTo>
                    <a:pt x="44046" y="867"/>
                    <a:pt x="44172" y="952"/>
                    <a:pt x="44299" y="1015"/>
                  </a:cubicBezTo>
                  <a:cubicBezTo>
                    <a:pt x="44698" y="1120"/>
                    <a:pt x="44698" y="1120"/>
                    <a:pt x="44908" y="1372"/>
                  </a:cubicBezTo>
                  <a:cubicBezTo>
                    <a:pt x="44929" y="1393"/>
                    <a:pt x="44955" y="1398"/>
                    <a:pt x="44982" y="1398"/>
                  </a:cubicBezTo>
                  <a:cubicBezTo>
                    <a:pt x="45004" y="1398"/>
                    <a:pt x="45027" y="1395"/>
                    <a:pt x="45049" y="1395"/>
                  </a:cubicBezTo>
                  <a:cubicBezTo>
                    <a:pt x="45082" y="1395"/>
                    <a:pt x="45114" y="1401"/>
                    <a:pt x="45140" y="1435"/>
                  </a:cubicBezTo>
                  <a:cubicBezTo>
                    <a:pt x="45266" y="1645"/>
                    <a:pt x="45434" y="1814"/>
                    <a:pt x="45623" y="1961"/>
                  </a:cubicBezTo>
                  <a:cubicBezTo>
                    <a:pt x="45686" y="1982"/>
                    <a:pt x="45707" y="2045"/>
                    <a:pt x="45749" y="2087"/>
                  </a:cubicBezTo>
                  <a:cubicBezTo>
                    <a:pt x="45981" y="2297"/>
                    <a:pt x="46065" y="2612"/>
                    <a:pt x="46296" y="2781"/>
                  </a:cubicBezTo>
                  <a:cubicBezTo>
                    <a:pt x="46317" y="2844"/>
                    <a:pt x="46275" y="2886"/>
                    <a:pt x="46233" y="2928"/>
                  </a:cubicBezTo>
                  <a:cubicBezTo>
                    <a:pt x="46338" y="2991"/>
                    <a:pt x="46443" y="3054"/>
                    <a:pt x="46506" y="3159"/>
                  </a:cubicBezTo>
                  <a:cubicBezTo>
                    <a:pt x="46590" y="3243"/>
                    <a:pt x="46653" y="3348"/>
                    <a:pt x="46716" y="3453"/>
                  </a:cubicBezTo>
                  <a:cubicBezTo>
                    <a:pt x="46737" y="3495"/>
                    <a:pt x="46758" y="3538"/>
                    <a:pt x="46695" y="3559"/>
                  </a:cubicBezTo>
                  <a:cubicBezTo>
                    <a:pt x="46779" y="3706"/>
                    <a:pt x="46864" y="3853"/>
                    <a:pt x="46990" y="3979"/>
                  </a:cubicBezTo>
                  <a:cubicBezTo>
                    <a:pt x="46990" y="4021"/>
                    <a:pt x="46969" y="4063"/>
                    <a:pt x="46927" y="4063"/>
                  </a:cubicBezTo>
                  <a:cubicBezTo>
                    <a:pt x="46948" y="4231"/>
                    <a:pt x="47053" y="4400"/>
                    <a:pt x="47200" y="4526"/>
                  </a:cubicBezTo>
                  <a:cubicBezTo>
                    <a:pt x="47116" y="4694"/>
                    <a:pt x="47263" y="4841"/>
                    <a:pt x="47326" y="4967"/>
                  </a:cubicBezTo>
                  <a:cubicBezTo>
                    <a:pt x="47368" y="5093"/>
                    <a:pt x="47368" y="5283"/>
                    <a:pt x="47536" y="5346"/>
                  </a:cubicBezTo>
                  <a:lnTo>
                    <a:pt x="47599" y="5304"/>
                  </a:lnTo>
                  <a:cubicBezTo>
                    <a:pt x="47608" y="5299"/>
                    <a:pt x="47612" y="5298"/>
                    <a:pt x="47614" y="5298"/>
                  </a:cubicBezTo>
                  <a:lnTo>
                    <a:pt x="47614" y="5298"/>
                  </a:lnTo>
                  <a:cubicBezTo>
                    <a:pt x="47621" y="5298"/>
                    <a:pt x="47591" y="5325"/>
                    <a:pt x="47641" y="5325"/>
                  </a:cubicBezTo>
                  <a:cubicBezTo>
                    <a:pt x="47515" y="5514"/>
                    <a:pt x="47536" y="5745"/>
                    <a:pt x="47684" y="5913"/>
                  </a:cubicBezTo>
                  <a:cubicBezTo>
                    <a:pt x="47599" y="6081"/>
                    <a:pt x="47599" y="6081"/>
                    <a:pt x="47641" y="6145"/>
                  </a:cubicBezTo>
                  <a:lnTo>
                    <a:pt x="47726" y="6102"/>
                  </a:lnTo>
                  <a:cubicBezTo>
                    <a:pt x="47747" y="6229"/>
                    <a:pt x="47873" y="6292"/>
                    <a:pt x="47957" y="6418"/>
                  </a:cubicBezTo>
                  <a:cubicBezTo>
                    <a:pt x="47831" y="6544"/>
                    <a:pt x="48062" y="6670"/>
                    <a:pt x="47978" y="6838"/>
                  </a:cubicBezTo>
                  <a:lnTo>
                    <a:pt x="47915" y="6712"/>
                  </a:lnTo>
                  <a:lnTo>
                    <a:pt x="47915" y="6712"/>
                  </a:lnTo>
                  <a:cubicBezTo>
                    <a:pt x="47873" y="6901"/>
                    <a:pt x="47873" y="6901"/>
                    <a:pt x="48125" y="7196"/>
                  </a:cubicBezTo>
                  <a:cubicBezTo>
                    <a:pt x="48125" y="7427"/>
                    <a:pt x="48188" y="7637"/>
                    <a:pt x="48293" y="7848"/>
                  </a:cubicBezTo>
                  <a:lnTo>
                    <a:pt x="48230" y="7953"/>
                  </a:lnTo>
                  <a:lnTo>
                    <a:pt x="48398" y="8142"/>
                  </a:lnTo>
                  <a:cubicBezTo>
                    <a:pt x="48335" y="8310"/>
                    <a:pt x="48482" y="8436"/>
                    <a:pt x="48461" y="8604"/>
                  </a:cubicBezTo>
                  <a:cubicBezTo>
                    <a:pt x="48609" y="8710"/>
                    <a:pt x="48630" y="8836"/>
                    <a:pt x="48630" y="9004"/>
                  </a:cubicBezTo>
                  <a:cubicBezTo>
                    <a:pt x="48585" y="8974"/>
                    <a:pt x="48561" y="8944"/>
                    <a:pt x="48529" y="8944"/>
                  </a:cubicBezTo>
                  <a:cubicBezTo>
                    <a:pt x="48516" y="8944"/>
                    <a:pt x="48501" y="8949"/>
                    <a:pt x="48482" y="8962"/>
                  </a:cubicBezTo>
                  <a:lnTo>
                    <a:pt x="48588" y="9319"/>
                  </a:lnTo>
                  <a:lnTo>
                    <a:pt x="48672" y="9277"/>
                  </a:lnTo>
                  <a:cubicBezTo>
                    <a:pt x="48714" y="9487"/>
                    <a:pt x="48798" y="9677"/>
                    <a:pt x="48882" y="9866"/>
                  </a:cubicBezTo>
                  <a:cubicBezTo>
                    <a:pt x="48882" y="9885"/>
                    <a:pt x="48882" y="9936"/>
                    <a:pt x="48882" y="9992"/>
                  </a:cubicBezTo>
                  <a:lnTo>
                    <a:pt x="48756" y="9950"/>
                  </a:lnTo>
                  <a:lnTo>
                    <a:pt x="48756" y="9950"/>
                  </a:lnTo>
                  <a:cubicBezTo>
                    <a:pt x="48756" y="10139"/>
                    <a:pt x="48861" y="10286"/>
                    <a:pt x="48819" y="10476"/>
                  </a:cubicBezTo>
                  <a:cubicBezTo>
                    <a:pt x="48903" y="10518"/>
                    <a:pt x="48966" y="10602"/>
                    <a:pt x="49008" y="10686"/>
                  </a:cubicBezTo>
                  <a:cubicBezTo>
                    <a:pt x="49092" y="10980"/>
                    <a:pt x="49134" y="11274"/>
                    <a:pt x="49113" y="11569"/>
                  </a:cubicBezTo>
                  <a:cubicBezTo>
                    <a:pt x="49147" y="11603"/>
                    <a:pt x="49181" y="11664"/>
                    <a:pt x="49215" y="11664"/>
                  </a:cubicBezTo>
                  <a:cubicBezTo>
                    <a:pt x="49223" y="11664"/>
                    <a:pt x="49231" y="11661"/>
                    <a:pt x="49239" y="11653"/>
                  </a:cubicBezTo>
                  <a:cubicBezTo>
                    <a:pt x="49260" y="11632"/>
                    <a:pt x="49239" y="11590"/>
                    <a:pt x="49302" y="11569"/>
                  </a:cubicBezTo>
                  <a:lnTo>
                    <a:pt x="49302" y="11569"/>
                  </a:lnTo>
                  <a:cubicBezTo>
                    <a:pt x="49281" y="11842"/>
                    <a:pt x="49323" y="12115"/>
                    <a:pt x="49429" y="12347"/>
                  </a:cubicBezTo>
                  <a:cubicBezTo>
                    <a:pt x="49385" y="12332"/>
                    <a:pt x="49362" y="12308"/>
                    <a:pt x="49337" y="12308"/>
                  </a:cubicBezTo>
                  <a:cubicBezTo>
                    <a:pt x="49326" y="12308"/>
                    <a:pt x="49315" y="12313"/>
                    <a:pt x="49302" y="12326"/>
                  </a:cubicBezTo>
                  <a:lnTo>
                    <a:pt x="49302" y="12389"/>
                  </a:lnTo>
                  <a:cubicBezTo>
                    <a:pt x="49450" y="12494"/>
                    <a:pt x="49534" y="12641"/>
                    <a:pt x="49555" y="12809"/>
                  </a:cubicBezTo>
                  <a:cubicBezTo>
                    <a:pt x="49576" y="13020"/>
                    <a:pt x="49618" y="13209"/>
                    <a:pt x="49660" y="13419"/>
                  </a:cubicBezTo>
                  <a:cubicBezTo>
                    <a:pt x="49681" y="13440"/>
                    <a:pt x="49660" y="13482"/>
                    <a:pt x="49618" y="13482"/>
                  </a:cubicBezTo>
                  <a:cubicBezTo>
                    <a:pt x="49618" y="13545"/>
                    <a:pt x="49681" y="13524"/>
                    <a:pt x="49744" y="13566"/>
                  </a:cubicBezTo>
                  <a:cubicBezTo>
                    <a:pt x="49744" y="13692"/>
                    <a:pt x="49723" y="13860"/>
                    <a:pt x="49849" y="13966"/>
                  </a:cubicBezTo>
                  <a:cubicBezTo>
                    <a:pt x="49859" y="13970"/>
                    <a:pt x="49868" y="13972"/>
                    <a:pt x="49877" y="13972"/>
                  </a:cubicBezTo>
                  <a:cubicBezTo>
                    <a:pt x="49894" y="13972"/>
                    <a:pt x="49910" y="13967"/>
                    <a:pt x="49923" y="13967"/>
                  </a:cubicBezTo>
                  <a:cubicBezTo>
                    <a:pt x="49936" y="13967"/>
                    <a:pt x="49946" y="13971"/>
                    <a:pt x="49954" y="13987"/>
                  </a:cubicBezTo>
                  <a:cubicBezTo>
                    <a:pt x="50038" y="14218"/>
                    <a:pt x="50080" y="14449"/>
                    <a:pt x="50059" y="14680"/>
                  </a:cubicBezTo>
                  <a:cubicBezTo>
                    <a:pt x="50164" y="14786"/>
                    <a:pt x="50248" y="14933"/>
                    <a:pt x="50270" y="15080"/>
                  </a:cubicBezTo>
                  <a:lnTo>
                    <a:pt x="50354" y="15017"/>
                  </a:lnTo>
                  <a:lnTo>
                    <a:pt x="50354" y="15332"/>
                  </a:lnTo>
                  <a:cubicBezTo>
                    <a:pt x="50354" y="15479"/>
                    <a:pt x="50396" y="15606"/>
                    <a:pt x="50480" y="15732"/>
                  </a:cubicBezTo>
                  <a:cubicBezTo>
                    <a:pt x="50501" y="15774"/>
                    <a:pt x="50522" y="15837"/>
                    <a:pt x="50543" y="15879"/>
                  </a:cubicBezTo>
                  <a:cubicBezTo>
                    <a:pt x="50774" y="16257"/>
                    <a:pt x="50774" y="16741"/>
                    <a:pt x="51068" y="17035"/>
                  </a:cubicBezTo>
                  <a:cubicBezTo>
                    <a:pt x="51110" y="17182"/>
                    <a:pt x="51005" y="17203"/>
                    <a:pt x="51047" y="17308"/>
                  </a:cubicBezTo>
                  <a:cubicBezTo>
                    <a:pt x="51089" y="17393"/>
                    <a:pt x="51237" y="17372"/>
                    <a:pt x="51258" y="17477"/>
                  </a:cubicBezTo>
                  <a:lnTo>
                    <a:pt x="51153" y="17603"/>
                  </a:lnTo>
                  <a:lnTo>
                    <a:pt x="51237" y="17750"/>
                  </a:lnTo>
                  <a:cubicBezTo>
                    <a:pt x="51342" y="17771"/>
                    <a:pt x="51426" y="17834"/>
                    <a:pt x="51510" y="17876"/>
                  </a:cubicBezTo>
                  <a:cubicBezTo>
                    <a:pt x="51552" y="18086"/>
                    <a:pt x="51636" y="18255"/>
                    <a:pt x="51762" y="18402"/>
                  </a:cubicBezTo>
                  <a:cubicBezTo>
                    <a:pt x="51720" y="18570"/>
                    <a:pt x="51720" y="18570"/>
                    <a:pt x="51846" y="18696"/>
                  </a:cubicBezTo>
                  <a:cubicBezTo>
                    <a:pt x="51846" y="18654"/>
                    <a:pt x="51825" y="18612"/>
                    <a:pt x="51888" y="18570"/>
                  </a:cubicBezTo>
                  <a:lnTo>
                    <a:pt x="52099" y="18885"/>
                  </a:lnTo>
                  <a:cubicBezTo>
                    <a:pt x="52057" y="18948"/>
                    <a:pt x="52015" y="18969"/>
                    <a:pt x="52036" y="19032"/>
                  </a:cubicBezTo>
                  <a:cubicBezTo>
                    <a:pt x="52225" y="19159"/>
                    <a:pt x="52456" y="19201"/>
                    <a:pt x="52540" y="19474"/>
                  </a:cubicBezTo>
                  <a:cubicBezTo>
                    <a:pt x="52540" y="19474"/>
                    <a:pt x="52561" y="19495"/>
                    <a:pt x="52582" y="19495"/>
                  </a:cubicBezTo>
                  <a:cubicBezTo>
                    <a:pt x="52708" y="19558"/>
                    <a:pt x="52792" y="19684"/>
                    <a:pt x="52898" y="19768"/>
                  </a:cubicBezTo>
                  <a:cubicBezTo>
                    <a:pt x="52898" y="19852"/>
                    <a:pt x="52877" y="19916"/>
                    <a:pt x="52919" y="19979"/>
                  </a:cubicBezTo>
                  <a:lnTo>
                    <a:pt x="53276" y="20231"/>
                  </a:lnTo>
                  <a:cubicBezTo>
                    <a:pt x="53265" y="20258"/>
                    <a:pt x="53251" y="20267"/>
                    <a:pt x="53237" y="20267"/>
                  </a:cubicBezTo>
                  <a:cubicBezTo>
                    <a:pt x="53210" y="20267"/>
                    <a:pt x="53182" y="20237"/>
                    <a:pt x="53165" y="20237"/>
                  </a:cubicBezTo>
                  <a:cubicBezTo>
                    <a:pt x="53156" y="20237"/>
                    <a:pt x="53150" y="20246"/>
                    <a:pt x="53150" y="20273"/>
                  </a:cubicBezTo>
                  <a:cubicBezTo>
                    <a:pt x="53129" y="20378"/>
                    <a:pt x="53234" y="20399"/>
                    <a:pt x="53297" y="20462"/>
                  </a:cubicBezTo>
                  <a:lnTo>
                    <a:pt x="53402" y="20420"/>
                  </a:lnTo>
                  <a:lnTo>
                    <a:pt x="53928" y="20904"/>
                  </a:lnTo>
                  <a:lnTo>
                    <a:pt x="53991" y="20862"/>
                  </a:lnTo>
                  <a:cubicBezTo>
                    <a:pt x="54033" y="20862"/>
                    <a:pt x="54012" y="20925"/>
                    <a:pt x="54033" y="20946"/>
                  </a:cubicBezTo>
                  <a:cubicBezTo>
                    <a:pt x="54075" y="20988"/>
                    <a:pt x="54138" y="20967"/>
                    <a:pt x="54138" y="21030"/>
                  </a:cubicBezTo>
                  <a:cubicBezTo>
                    <a:pt x="54159" y="21040"/>
                    <a:pt x="54180" y="21040"/>
                    <a:pt x="54201" y="21040"/>
                  </a:cubicBezTo>
                  <a:cubicBezTo>
                    <a:pt x="54222" y="21040"/>
                    <a:pt x="54243" y="21040"/>
                    <a:pt x="54264" y="21051"/>
                  </a:cubicBezTo>
                  <a:lnTo>
                    <a:pt x="54201" y="21135"/>
                  </a:lnTo>
                  <a:cubicBezTo>
                    <a:pt x="54285" y="21198"/>
                    <a:pt x="54348" y="21282"/>
                    <a:pt x="54432" y="21303"/>
                  </a:cubicBezTo>
                  <a:lnTo>
                    <a:pt x="54390" y="21366"/>
                  </a:lnTo>
                  <a:cubicBezTo>
                    <a:pt x="54432" y="21429"/>
                    <a:pt x="54453" y="21471"/>
                    <a:pt x="54537" y="21471"/>
                  </a:cubicBezTo>
                  <a:cubicBezTo>
                    <a:pt x="54558" y="21471"/>
                    <a:pt x="54580" y="21429"/>
                    <a:pt x="54580" y="21408"/>
                  </a:cubicBezTo>
                  <a:cubicBezTo>
                    <a:pt x="54558" y="21408"/>
                    <a:pt x="54495" y="21366"/>
                    <a:pt x="54537" y="21366"/>
                  </a:cubicBezTo>
                  <a:cubicBezTo>
                    <a:pt x="54580" y="21366"/>
                    <a:pt x="54558" y="21408"/>
                    <a:pt x="54580" y="21408"/>
                  </a:cubicBezTo>
                  <a:cubicBezTo>
                    <a:pt x="54594" y="21408"/>
                    <a:pt x="54626" y="21399"/>
                    <a:pt x="54646" y="21399"/>
                  </a:cubicBezTo>
                  <a:cubicBezTo>
                    <a:pt x="54657" y="21399"/>
                    <a:pt x="54664" y="21401"/>
                    <a:pt x="54664" y="21408"/>
                  </a:cubicBezTo>
                  <a:cubicBezTo>
                    <a:pt x="54727" y="21576"/>
                    <a:pt x="54916" y="21661"/>
                    <a:pt x="54979" y="21829"/>
                  </a:cubicBezTo>
                  <a:lnTo>
                    <a:pt x="55063" y="21682"/>
                  </a:lnTo>
                  <a:cubicBezTo>
                    <a:pt x="55189" y="21892"/>
                    <a:pt x="55336" y="22081"/>
                    <a:pt x="55505" y="22270"/>
                  </a:cubicBezTo>
                  <a:cubicBezTo>
                    <a:pt x="55516" y="22266"/>
                    <a:pt x="55528" y="22265"/>
                    <a:pt x="55539" y="22265"/>
                  </a:cubicBezTo>
                  <a:cubicBezTo>
                    <a:pt x="55590" y="22265"/>
                    <a:pt x="55638" y="22299"/>
                    <a:pt x="55673" y="22333"/>
                  </a:cubicBezTo>
                  <a:cubicBezTo>
                    <a:pt x="55736" y="22396"/>
                    <a:pt x="55778" y="22480"/>
                    <a:pt x="55883" y="22502"/>
                  </a:cubicBezTo>
                  <a:cubicBezTo>
                    <a:pt x="55883" y="22486"/>
                    <a:pt x="55907" y="22445"/>
                    <a:pt x="55919" y="22445"/>
                  </a:cubicBezTo>
                  <a:cubicBezTo>
                    <a:pt x="55923" y="22445"/>
                    <a:pt x="55925" y="22449"/>
                    <a:pt x="55925" y="22459"/>
                  </a:cubicBezTo>
                  <a:cubicBezTo>
                    <a:pt x="55925" y="22502"/>
                    <a:pt x="55904" y="22502"/>
                    <a:pt x="55883" y="22502"/>
                  </a:cubicBezTo>
                  <a:cubicBezTo>
                    <a:pt x="55883" y="22586"/>
                    <a:pt x="55946" y="22565"/>
                    <a:pt x="55988" y="22586"/>
                  </a:cubicBezTo>
                  <a:cubicBezTo>
                    <a:pt x="56114" y="22628"/>
                    <a:pt x="56304" y="22586"/>
                    <a:pt x="56367" y="22754"/>
                  </a:cubicBezTo>
                  <a:cubicBezTo>
                    <a:pt x="56379" y="22752"/>
                    <a:pt x="56390" y="22752"/>
                    <a:pt x="56401" y="22752"/>
                  </a:cubicBezTo>
                  <a:cubicBezTo>
                    <a:pt x="56556" y="22752"/>
                    <a:pt x="56557" y="22887"/>
                    <a:pt x="56577" y="22985"/>
                  </a:cubicBezTo>
                  <a:cubicBezTo>
                    <a:pt x="56892" y="23027"/>
                    <a:pt x="57166" y="23153"/>
                    <a:pt x="57397" y="23364"/>
                  </a:cubicBezTo>
                  <a:cubicBezTo>
                    <a:pt x="57438" y="23329"/>
                    <a:pt x="57474" y="23315"/>
                    <a:pt x="57507" y="23315"/>
                  </a:cubicBezTo>
                  <a:cubicBezTo>
                    <a:pt x="57575" y="23315"/>
                    <a:pt x="57627" y="23377"/>
                    <a:pt x="57670" y="23448"/>
                  </a:cubicBezTo>
                  <a:cubicBezTo>
                    <a:pt x="57712" y="23511"/>
                    <a:pt x="57775" y="23553"/>
                    <a:pt x="57859" y="23574"/>
                  </a:cubicBezTo>
                  <a:cubicBezTo>
                    <a:pt x="57922" y="23574"/>
                    <a:pt x="58006" y="23616"/>
                    <a:pt x="58049" y="23679"/>
                  </a:cubicBezTo>
                  <a:cubicBezTo>
                    <a:pt x="58280" y="23700"/>
                    <a:pt x="58511" y="23784"/>
                    <a:pt x="58721" y="23889"/>
                  </a:cubicBezTo>
                  <a:lnTo>
                    <a:pt x="58595" y="23952"/>
                  </a:lnTo>
                  <a:cubicBezTo>
                    <a:pt x="58634" y="23976"/>
                    <a:pt x="58671" y="23985"/>
                    <a:pt x="58708" y="23985"/>
                  </a:cubicBezTo>
                  <a:cubicBezTo>
                    <a:pt x="58801" y="23985"/>
                    <a:pt x="58890" y="23930"/>
                    <a:pt x="58984" y="23930"/>
                  </a:cubicBezTo>
                  <a:cubicBezTo>
                    <a:pt x="59015" y="23930"/>
                    <a:pt x="59046" y="23936"/>
                    <a:pt x="59079" y="23952"/>
                  </a:cubicBezTo>
                  <a:lnTo>
                    <a:pt x="59184" y="24036"/>
                  </a:lnTo>
                  <a:cubicBezTo>
                    <a:pt x="59409" y="24088"/>
                    <a:pt x="59634" y="24126"/>
                    <a:pt x="59870" y="24126"/>
                  </a:cubicBezTo>
                  <a:cubicBezTo>
                    <a:pt x="59921" y="24126"/>
                    <a:pt x="59973" y="24124"/>
                    <a:pt x="60025" y="24120"/>
                  </a:cubicBezTo>
                  <a:cubicBezTo>
                    <a:pt x="60151" y="24204"/>
                    <a:pt x="60319" y="24141"/>
                    <a:pt x="60445" y="24289"/>
                  </a:cubicBezTo>
                  <a:cubicBezTo>
                    <a:pt x="60424" y="24310"/>
                    <a:pt x="60361" y="24289"/>
                    <a:pt x="60340" y="24331"/>
                  </a:cubicBezTo>
                  <a:cubicBezTo>
                    <a:pt x="60378" y="24368"/>
                    <a:pt x="60416" y="24376"/>
                    <a:pt x="60454" y="24376"/>
                  </a:cubicBezTo>
                  <a:cubicBezTo>
                    <a:pt x="60479" y="24376"/>
                    <a:pt x="60504" y="24373"/>
                    <a:pt x="60529" y="24373"/>
                  </a:cubicBezTo>
                  <a:cubicBezTo>
                    <a:pt x="60578" y="24316"/>
                    <a:pt x="60629" y="24297"/>
                    <a:pt x="60682" y="24297"/>
                  </a:cubicBezTo>
                  <a:cubicBezTo>
                    <a:pt x="60765" y="24297"/>
                    <a:pt x="60851" y="24347"/>
                    <a:pt x="60929" y="24373"/>
                  </a:cubicBezTo>
                  <a:lnTo>
                    <a:pt x="60992" y="24247"/>
                  </a:lnTo>
                  <a:lnTo>
                    <a:pt x="61181" y="24394"/>
                  </a:lnTo>
                  <a:cubicBezTo>
                    <a:pt x="61206" y="24400"/>
                    <a:pt x="61232" y="24402"/>
                    <a:pt x="61259" y="24402"/>
                  </a:cubicBezTo>
                  <a:cubicBezTo>
                    <a:pt x="61325" y="24402"/>
                    <a:pt x="61395" y="24388"/>
                    <a:pt x="61454" y="24373"/>
                  </a:cubicBezTo>
                  <a:cubicBezTo>
                    <a:pt x="61480" y="24364"/>
                    <a:pt x="61505" y="24361"/>
                    <a:pt x="61530" y="24361"/>
                  </a:cubicBezTo>
                  <a:cubicBezTo>
                    <a:pt x="61631" y="24361"/>
                    <a:pt x="61732" y="24415"/>
                    <a:pt x="61833" y="24415"/>
                  </a:cubicBezTo>
                  <a:lnTo>
                    <a:pt x="62422" y="24415"/>
                  </a:lnTo>
                  <a:cubicBezTo>
                    <a:pt x="62443" y="24457"/>
                    <a:pt x="62359" y="24478"/>
                    <a:pt x="62422" y="24541"/>
                  </a:cubicBezTo>
                  <a:cubicBezTo>
                    <a:pt x="62611" y="24478"/>
                    <a:pt x="62821" y="24457"/>
                    <a:pt x="63031" y="24457"/>
                  </a:cubicBezTo>
                  <a:lnTo>
                    <a:pt x="63178" y="24352"/>
                  </a:lnTo>
                  <a:cubicBezTo>
                    <a:pt x="63452" y="24394"/>
                    <a:pt x="63746" y="24394"/>
                    <a:pt x="64019" y="24394"/>
                  </a:cubicBezTo>
                  <a:cubicBezTo>
                    <a:pt x="64167" y="24247"/>
                    <a:pt x="64377" y="24226"/>
                    <a:pt x="64755" y="24226"/>
                  </a:cubicBezTo>
                  <a:cubicBezTo>
                    <a:pt x="64839" y="24162"/>
                    <a:pt x="64945" y="24120"/>
                    <a:pt x="65029" y="24099"/>
                  </a:cubicBezTo>
                  <a:cubicBezTo>
                    <a:pt x="65239" y="24036"/>
                    <a:pt x="65428" y="23994"/>
                    <a:pt x="65638" y="23931"/>
                  </a:cubicBezTo>
                  <a:cubicBezTo>
                    <a:pt x="65737" y="23872"/>
                    <a:pt x="65798" y="23740"/>
                    <a:pt x="65909" y="23740"/>
                  </a:cubicBezTo>
                  <a:cubicBezTo>
                    <a:pt x="65916" y="23740"/>
                    <a:pt x="65924" y="23741"/>
                    <a:pt x="65933" y="23742"/>
                  </a:cubicBezTo>
                  <a:lnTo>
                    <a:pt x="66038" y="23784"/>
                  </a:lnTo>
                  <a:cubicBezTo>
                    <a:pt x="66125" y="23696"/>
                    <a:pt x="66228" y="23653"/>
                    <a:pt x="66344" y="23653"/>
                  </a:cubicBezTo>
                  <a:cubicBezTo>
                    <a:pt x="66368" y="23653"/>
                    <a:pt x="66392" y="23654"/>
                    <a:pt x="66416" y="23658"/>
                  </a:cubicBezTo>
                  <a:cubicBezTo>
                    <a:pt x="66584" y="23532"/>
                    <a:pt x="66795" y="23490"/>
                    <a:pt x="66942" y="23364"/>
                  </a:cubicBezTo>
                  <a:lnTo>
                    <a:pt x="67215" y="23364"/>
                  </a:lnTo>
                  <a:cubicBezTo>
                    <a:pt x="67299" y="23342"/>
                    <a:pt x="67278" y="23258"/>
                    <a:pt x="67299" y="23258"/>
                  </a:cubicBezTo>
                  <a:cubicBezTo>
                    <a:pt x="67446" y="23258"/>
                    <a:pt x="67552" y="23132"/>
                    <a:pt x="67720" y="23090"/>
                  </a:cubicBezTo>
                  <a:cubicBezTo>
                    <a:pt x="67867" y="23069"/>
                    <a:pt x="68035" y="23027"/>
                    <a:pt x="68182" y="22964"/>
                  </a:cubicBezTo>
                  <a:cubicBezTo>
                    <a:pt x="68393" y="22880"/>
                    <a:pt x="68582" y="22775"/>
                    <a:pt x="68771" y="22670"/>
                  </a:cubicBezTo>
                  <a:cubicBezTo>
                    <a:pt x="68771" y="22654"/>
                    <a:pt x="68783" y="22614"/>
                    <a:pt x="68798" y="22614"/>
                  </a:cubicBezTo>
                  <a:cubicBezTo>
                    <a:pt x="68803" y="22614"/>
                    <a:pt x="68808" y="22618"/>
                    <a:pt x="68813" y="22628"/>
                  </a:cubicBezTo>
                  <a:cubicBezTo>
                    <a:pt x="68813" y="22670"/>
                    <a:pt x="68792" y="22670"/>
                    <a:pt x="68771" y="22670"/>
                  </a:cubicBezTo>
                  <a:cubicBezTo>
                    <a:pt x="68781" y="22733"/>
                    <a:pt x="68802" y="22749"/>
                    <a:pt x="68831" y="22749"/>
                  </a:cubicBezTo>
                  <a:cubicBezTo>
                    <a:pt x="68860" y="22749"/>
                    <a:pt x="68897" y="22733"/>
                    <a:pt x="68939" y="22733"/>
                  </a:cubicBezTo>
                  <a:cubicBezTo>
                    <a:pt x="68939" y="22670"/>
                    <a:pt x="68960" y="22628"/>
                    <a:pt x="68960" y="22586"/>
                  </a:cubicBezTo>
                  <a:cubicBezTo>
                    <a:pt x="68960" y="22565"/>
                    <a:pt x="68981" y="22565"/>
                    <a:pt x="68981" y="22565"/>
                  </a:cubicBezTo>
                  <a:cubicBezTo>
                    <a:pt x="68993" y="22561"/>
                    <a:pt x="69004" y="22559"/>
                    <a:pt x="69013" y="22559"/>
                  </a:cubicBezTo>
                  <a:cubicBezTo>
                    <a:pt x="69053" y="22559"/>
                    <a:pt x="69073" y="22590"/>
                    <a:pt x="69107" y="22607"/>
                  </a:cubicBezTo>
                  <a:cubicBezTo>
                    <a:pt x="69339" y="22438"/>
                    <a:pt x="69633" y="22375"/>
                    <a:pt x="69927" y="22375"/>
                  </a:cubicBezTo>
                  <a:lnTo>
                    <a:pt x="69738" y="22270"/>
                  </a:lnTo>
                  <a:cubicBezTo>
                    <a:pt x="69850" y="22252"/>
                    <a:pt x="69896" y="22183"/>
                    <a:pt x="69979" y="22183"/>
                  </a:cubicBezTo>
                  <a:cubicBezTo>
                    <a:pt x="69989" y="22183"/>
                    <a:pt x="70000" y="22184"/>
                    <a:pt x="70011" y="22186"/>
                  </a:cubicBezTo>
                  <a:cubicBezTo>
                    <a:pt x="70032" y="22165"/>
                    <a:pt x="69990" y="22144"/>
                    <a:pt x="70032" y="22144"/>
                  </a:cubicBezTo>
                  <a:cubicBezTo>
                    <a:pt x="70074" y="22144"/>
                    <a:pt x="70074" y="22165"/>
                    <a:pt x="70074" y="22186"/>
                  </a:cubicBezTo>
                  <a:cubicBezTo>
                    <a:pt x="70083" y="22187"/>
                    <a:pt x="70091" y="22188"/>
                    <a:pt x="70098" y="22188"/>
                  </a:cubicBezTo>
                  <a:cubicBezTo>
                    <a:pt x="70217" y="22188"/>
                    <a:pt x="70187" y="22037"/>
                    <a:pt x="70306" y="21997"/>
                  </a:cubicBezTo>
                  <a:lnTo>
                    <a:pt x="70516" y="21997"/>
                  </a:lnTo>
                  <a:lnTo>
                    <a:pt x="70726" y="21808"/>
                  </a:lnTo>
                  <a:lnTo>
                    <a:pt x="70979" y="21808"/>
                  </a:lnTo>
                  <a:lnTo>
                    <a:pt x="71021" y="21703"/>
                  </a:lnTo>
                  <a:lnTo>
                    <a:pt x="71084" y="21724"/>
                  </a:lnTo>
                  <a:cubicBezTo>
                    <a:pt x="71431" y="21683"/>
                    <a:pt x="71599" y="21344"/>
                    <a:pt x="71956" y="21344"/>
                  </a:cubicBezTo>
                  <a:cubicBezTo>
                    <a:pt x="71966" y="21344"/>
                    <a:pt x="71977" y="21345"/>
                    <a:pt x="71988" y="21345"/>
                  </a:cubicBezTo>
                  <a:lnTo>
                    <a:pt x="72282" y="21198"/>
                  </a:lnTo>
                  <a:cubicBezTo>
                    <a:pt x="72336" y="21198"/>
                    <a:pt x="72359" y="21244"/>
                    <a:pt x="72391" y="21244"/>
                  </a:cubicBezTo>
                  <a:cubicBezTo>
                    <a:pt x="72397" y="21244"/>
                    <a:pt x="72402" y="21243"/>
                    <a:pt x="72408" y="21240"/>
                  </a:cubicBezTo>
                  <a:lnTo>
                    <a:pt x="72450" y="21135"/>
                  </a:lnTo>
                  <a:lnTo>
                    <a:pt x="72513" y="21177"/>
                  </a:lnTo>
                  <a:cubicBezTo>
                    <a:pt x="72597" y="21156"/>
                    <a:pt x="72597" y="21072"/>
                    <a:pt x="72639" y="21030"/>
                  </a:cubicBezTo>
                  <a:cubicBezTo>
                    <a:pt x="72766" y="20988"/>
                    <a:pt x="72913" y="20946"/>
                    <a:pt x="73039" y="20883"/>
                  </a:cubicBezTo>
                  <a:cubicBezTo>
                    <a:pt x="73207" y="20756"/>
                    <a:pt x="73396" y="20672"/>
                    <a:pt x="73607" y="20630"/>
                  </a:cubicBezTo>
                  <a:lnTo>
                    <a:pt x="73628" y="20609"/>
                  </a:lnTo>
                  <a:cubicBezTo>
                    <a:pt x="73691" y="20504"/>
                    <a:pt x="73838" y="20546"/>
                    <a:pt x="73880" y="20420"/>
                  </a:cubicBezTo>
                  <a:cubicBezTo>
                    <a:pt x="73929" y="20457"/>
                    <a:pt x="73985" y="20479"/>
                    <a:pt x="74027" y="20479"/>
                  </a:cubicBezTo>
                  <a:cubicBezTo>
                    <a:pt x="74058" y="20479"/>
                    <a:pt x="74081" y="20468"/>
                    <a:pt x="74090" y="20441"/>
                  </a:cubicBezTo>
                  <a:cubicBezTo>
                    <a:pt x="74111" y="20315"/>
                    <a:pt x="74258" y="20357"/>
                    <a:pt x="74321" y="20315"/>
                  </a:cubicBezTo>
                  <a:cubicBezTo>
                    <a:pt x="74448" y="20273"/>
                    <a:pt x="74553" y="20231"/>
                    <a:pt x="74637" y="20147"/>
                  </a:cubicBezTo>
                  <a:cubicBezTo>
                    <a:pt x="74658" y="20126"/>
                    <a:pt x="74721" y="20105"/>
                    <a:pt x="74763" y="20105"/>
                  </a:cubicBezTo>
                  <a:cubicBezTo>
                    <a:pt x="74776" y="20110"/>
                    <a:pt x="74789" y="20112"/>
                    <a:pt x="74800" y="20112"/>
                  </a:cubicBezTo>
                  <a:cubicBezTo>
                    <a:pt x="74884" y="20112"/>
                    <a:pt x="74942" y="20000"/>
                    <a:pt x="75015" y="20000"/>
                  </a:cubicBezTo>
                  <a:cubicBezTo>
                    <a:pt x="75120" y="20000"/>
                    <a:pt x="75204" y="19958"/>
                    <a:pt x="75310" y="19916"/>
                  </a:cubicBezTo>
                  <a:cubicBezTo>
                    <a:pt x="75457" y="19789"/>
                    <a:pt x="75688" y="19747"/>
                    <a:pt x="75835" y="19579"/>
                  </a:cubicBezTo>
                  <a:cubicBezTo>
                    <a:pt x="75877" y="19537"/>
                    <a:pt x="75961" y="19495"/>
                    <a:pt x="76045" y="19495"/>
                  </a:cubicBezTo>
                  <a:cubicBezTo>
                    <a:pt x="76256" y="19453"/>
                    <a:pt x="76445" y="19411"/>
                    <a:pt x="76634" y="19327"/>
                  </a:cubicBezTo>
                  <a:cubicBezTo>
                    <a:pt x="76778" y="19309"/>
                    <a:pt x="76892" y="19167"/>
                    <a:pt x="77041" y="19167"/>
                  </a:cubicBezTo>
                  <a:cubicBezTo>
                    <a:pt x="77065" y="19167"/>
                    <a:pt x="77091" y="19171"/>
                    <a:pt x="77118" y="19180"/>
                  </a:cubicBezTo>
                  <a:cubicBezTo>
                    <a:pt x="77286" y="18885"/>
                    <a:pt x="77601" y="18843"/>
                    <a:pt x="77874" y="18696"/>
                  </a:cubicBezTo>
                  <a:lnTo>
                    <a:pt x="78001" y="18738"/>
                  </a:lnTo>
                  <a:cubicBezTo>
                    <a:pt x="78148" y="18696"/>
                    <a:pt x="78274" y="18612"/>
                    <a:pt x="78400" y="18507"/>
                  </a:cubicBezTo>
                  <a:cubicBezTo>
                    <a:pt x="78440" y="18547"/>
                    <a:pt x="78480" y="18562"/>
                    <a:pt x="78525" y="18562"/>
                  </a:cubicBezTo>
                  <a:cubicBezTo>
                    <a:pt x="78552" y="18562"/>
                    <a:pt x="78580" y="18557"/>
                    <a:pt x="78610" y="18549"/>
                  </a:cubicBezTo>
                  <a:lnTo>
                    <a:pt x="78715" y="18402"/>
                  </a:lnTo>
                  <a:cubicBezTo>
                    <a:pt x="78968" y="18339"/>
                    <a:pt x="79220" y="18402"/>
                    <a:pt x="79325" y="18149"/>
                  </a:cubicBezTo>
                  <a:cubicBezTo>
                    <a:pt x="79514" y="18128"/>
                    <a:pt x="79641" y="18002"/>
                    <a:pt x="79788" y="17960"/>
                  </a:cubicBezTo>
                  <a:lnTo>
                    <a:pt x="79872" y="18002"/>
                  </a:lnTo>
                  <a:cubicBezTo>
                    <a:pt x="80040" y="17918"/>
                    <a:pt x="80208" y="17855"/>
                    <a:pt x="80376" y="17813"/>
                  </a:cubicBezTo>
                  <a:cubicBezTo>
                    <a:pt x="80587" y="17792"/>
                    <a:pt x="80797" y="17708"/>
                    <a:pt x="80965" y="17561"/>
                  </a:cubicBezTo>
                  <a:cubicBezTo>
                    <a:pt x="81007" y="17498"/>
                    <a:pt x="81133" y="17477"/>
                    <a:pt x="81196" y="17456"/>
                  </a:cubicBezTo>
                  <a:cubicBezTo>
                    <a:pt x="81344" y="17372"/>
                    <a:pt x="81512" y="17477"/>
                    <a:pt x="81617" y="17330"/>
                  </a:cubicBezTo>
                  <a:cubicBezTo>
                    <a:pt x="81642" y="17355"/>
                    <a:pt x="81674" y="17387"/>
                    <a:pt x="81705" y="17387"/>
                  </a:cubicBezTo>
                  <a:cubicBezTo>
                    <a:pt x="81727" y="17387"/>
                    <a:pt x="81747" y="17372"/>
                    <a:pt x="81764" y="17330"/>
                  </a:cubicBezTo>
                  <a:cubicBezTo>
                    <a:pt x="81743" y="17330"/>
                    <a:pt x="81722" y="17308"/>
                    <a:pt x="81680" y="17245"/>
                  </a:cubicBezTo>
                  <a:lnTo>
                    <a:pt x="81680" y="17245"/>
                  </a:lnTo>
                  <a:cubicBezTo>
                    <a:pt x="81726" y="17259"/>
                    <a:pt x="81766" y="17265"/>
                    <a:pt x="81803" y="17265"/>
                  </a:cubicBezTo>
                  <a:cubicBezTo>
                    <a:pt x="81938" y="17265"/>
                    <a:pt x="82027" y="17190"/>
                    <a:pt x="82142" y="17140"/>
                  </a:cubicBezTo>
                  <a:lnTo>
                    <a:pt x="82248" y="17182"/>
                  </a:lnTo>
                  <a:lnTo>
                    <a:pt x="82374" y="17077"/>
                  </a:lnTo>
                  <a:lnTo>
                    <a:pt x="82731" y="17077"/>
                  </a:lnTo>
                  <a:cubicBezTo>
                    <a:pt x="82836" y="16993"/>
                    <a:pt x="82962" y="16951"/>
                    <a:pt x="83089" y="16951"/>
                  </a:cubicBezTo>
                  <a:cubicBezTo>
                    <a:pt x="83215" y="16930"/>
                    <a:pt x="83320" y="16888"/>
                    <a:pt x="83446" y="16888"/>
                  </a:cubicBezTo>
                  <a:cubicBezTo>
                    <a:pt x="83572" y="16888"/>
                    <a:pt x="83698" y="16846"/>
                    <a:pt x="83824" y="16783"/>
                  </a:cubicBezTo>
                  <a:cubicBezTo>
                    <a:pt x="83854" y="16765"/>
                    <a:pt x="83884" y="16759"/>
                    <a:pt x="83914" y="16759"/>
                  </a:cubicBezTo>
                  <a:cubicBezTo>
                    <a:pt x="83978" y="16759"/>
                    <a:pt x="84045" y="16786"/>
                    <a:pt x="84118" y="16786"/>
                  </a:cubicBezTo>
                  <a:cubicBezTo>
                    <a:pt x="84132" y="16786"/>
                    <a:pt x="84146" y="16785"/>
                    <a:pt x="84161" y="16783"/>
                  </a:cubicBezTo>
                  <a:cubicBezTo>
                    <a:pt x="84245" y="16772"/>
                    <a:pt x="84334" y="16767"/>
                    <a:pt x="84426" y="16767"/>
                  </a:cubicBezTo>
                  <a:cubicBezTo>
                    <a:pt x="84518" y="16767"/>
                    <a:pt x="84613" y="16772"/>
                    <a:pt x="84707" y="16783"/>
                  </a:cubicBezTo>
                  <a:cubicBezTo>
                    <a:pt x="84745" y="16783"/>
                    <a:pt x="84782" y="16849"/>
                    <a:pt x="84820" y="16849"/>
                  </a:cubicBezTo>
                  <a:cubicBezTo>
                    <a:pt x="84824" y="16849"/>
                    <a:pt x="84829" y="16848"/>
                    <a:pt x="84834" y="16846"/>
                  </a:cubicBezTo>
                  <a:cubicBezTo>
                    <a:pt x="84922" y="16784"/>
                    <a:pt x="85018" y="16774"/>
                    <a:pt x="85116" y="16774"/>
                  </a:cubicBezTo>
                  <a:cubicBezTo>
                    <a:pt x="85162" y="16774"/>
                    <a:pt x="85209" y="16776"/>
                    <a:pt x="85256" y="16776"/>
                  </a:cubicBezTo>
                  <a:cubicBezTo>
                    <a:pt x="85347" y="16776"/>
                    <a:pt x="85439" y="16768"/>
                    <a:pt x="85527" y="16720"/>
                  </a:cubicBezTo>
                  <a:cubicBezTo>
                    <a:pt x="85545" y="16711"/>
                    <a:pt x="85566" y="16706"/>
                    <a:pt x="85587" y="16706"/>
                  </a:cubicBezTo>
                  <a:cubicBezTo>
                    <a:pt x="85618" y="16706"/>
                    <a:pt x="85650" y="16716"/>
                    <a:pt x="85675" y="16741"/>
                  </a:cubicBezTo>
                  <a:cubicBezTo>
                    <a:pt x="85705" y="16772"/>
                    <a:pt x="85747" y="16791"/>
                    <a:pt x="85792" y="16791"/>
                  </a:cubicBezTo>
                  <a:cubicBezTo>
                    <a:pt x="85809" y="16791"/>
                    <a:pt x="85826" y="16789"/>
                    <a:pt x="85843" y="16783"/>
                  </a:cubicBezTo>
                  <a:cubicBezTo>
                    <a:pt x="85866" y="16779"/>
                    <a:pt x="85890" y="16777"/>
                    <a:pt x="85914" y="16777"/>
                  </a:cubicBezTo>
                  <a:cubicBezTo>
                    <a:pt x="86022" y="16777"/>
                    <a:pt x="86139" y="16812"/>
                    <a:pt x="86242" y="16846"/>
                  </a:cubicBezTo>
                  <a:cubicBezTo>
                    <a:pt x="86305" y="16867"/>
                    <a:pt x="86389" y="16888"/>
                    <a:pt x="86452" y="16909"/>
                  </a:cubicBezTo>
                  <a:cubicBezTo>
                    <a:pt x="86894" y="16930"/>
                    <a:pt x="87314" y="17056"/>
                    <a:pt x="87693" y="17266"/>
                  </a:cubicBezTo>
                  <a:cubicBezTo>
                    <a:pt x="87756" y="17314"/>
                    <a:pt x="87843" y="17337"/>
                    <a:pt x="87926" y="17337"/>
                  </a:cubicBezTo>
                  <a:cubicBezTo>
                    <a:pt x="87954" y="17337"/>
                    <a:pt x="87982" y="17335"/>
                    <a:pt x="88008" y="17330"/>
                  </a:cubicBezTo>
                  <a:cubicBezTo>
                    <a:pt x="88176" y="17561"/>
                    <a:pt x="88429" y="17624"/>
                    <a:pt x="88618" y="17771"/>
                  </a:cubicBezTo>
                  <a:cubicBezTo>
                    <a:pt x="88807" y="17897"/>
                    <a:pt x="89017" y="18023"/>
                    <a:pt x="89228" y="18149"/>
                  </a:cubicBezTo>
                  <a:cubicBezTo>
                    <a:pt x="89312" y="18192"/>
                    <a:pt x="89375" y="18255"/>
                    <a:pt x="89459" y="18339"/>
                  </a:cubicBezTo>
                  <a:cubicBezTo>
                    <a:pt x="89543" y="18465"/>
                    <a:pt x="89648" y="18570"/>
                    <a:pt x="89753" y="18675"/>
                  </a:cubicBezTo>
                  <a:cubicBezTo>
                    <a:pt x="89879" y="18801"/>
                    <a:pt x="89985" y="18927"/>
                    <a:pt x="90111" y="19075"/>
                  </a:cubicBezTo>
                  <a:cubicBezTo>
                    <a:pt x="90153" y="19138"/>
                    <a:pt x="90237" y="19180"/>
                    <a:pt x="90279" y="19285"/>
                  </a:cubicBezTo>
                  <a:cubicBezTo>
                    <a:pt x="90279" y="19304"/>
                    <a:pt x="90292" y="19314"/>
                    <a:pt x="90309" y="19314"/>
                  </a:cubicBezTo>
                  <a:cubicBezTo>
                    <a:pt x="90331" y="19314"/>
                    <a:pt x="90361" y="19298"/>
                    <a:pt x="90384" y="19264"/>
                  </a:cubicBezTo>
                  <a:cubicBezTo>
                    <a:pt x="90258" y="18948"/>
                    <a:pt x="90069" y="18696"/>
                    <a:pt x="89795" y="18486"/>
                  </a:cubicBezTo>
                  <a:cubicBezTo>
                    <a:pt x="89732" y="18423"/>
                    <a:pt x="89690" y="18360"/>
                    <a:pt x="89627" y="18297"/>
                  </a:cubicBezTo>
                  <a:cubicBezTo>
                    <a:pt x="89543" y="18255"/>
                    <a:pt x="89480" y="18192"/>
                    <a:pt x="89438" y="18107"/>
                  </a:cubicBezTo>
                  <a:cubicBezTo>
                    <a:pt x="89396" y="18023"/>
                    <a:pt x="89312" y="17939"/>
                    <a:pt x="89228" y="17897"/>
                  </a:cubicBezTo>
                  <a:cubicBezTo>
                    <a:pt x="88933" y="17792"/>
                    <a:pt x="88765" y="17540"/>
                    <a:pt x="88492" y="17393"/>
                  </a:cubicBezTo>
                  <a:cubicBezTo>
                    <a:pt x="88366" y="17308"/>
                    <a:pt x="88197" y="17224"/>
                    <a:pt x="88050" y="17161"/>
                  </a:cubicBezTo>
                  <a:cubicBezTo>
                    <a:pt x="87924" y="17098"/>
                    <a:pt x="87819" y="17035"/>
                    <a:pt x="87714" y="16972"/>
                  </a:cubicBezTo>
                  <a:cubicBezTo>
                    <a:pt x="87609" y="16888"/>
                    <a:pt x="87483" y="16825"/>
                    <a:pt x="87356" y="16783"/>
                  </a:cubicBezTo>
                  <a:cubicBezTo>
                    <a:pt x="87083" y="16762"/>
                    <a:pt x="86810" y="16699"/>
                    <a:pt x="86558" y="16594"/>
                  </a:cubicBezTo>
                  <a:cubicBezTo>
                    <a:pt x="86347" y="16531"/>
                    <a:pt x="86137" y="16489"/>
                    <a:pt x="85927" y="16468"/>
                  </a:cubicBezTo>
                  <a:lnTo>
                    <a:pt x="85527" y="16468"/>
                  </a:lnTo>
                  <a:cubicBezTo>
                    <a:pt x="85401" y="16468"/>
                    <a:pt x="85275" y="16489"/>
                    <a:pt x="85149" y="16510"/>
                  </a:cubicBezTo>
                  <a:cubicBezTo>
                    <a:pt x="85119" y="16518"/>
                    <a:pt x="85092" y="16521"/>
                    <a:pt x="85065" y="16521"/>
                  </a:cubicBezTo>
                  <a:cubicBezTo>
                    <a:pt x="84959" y="16521"/>
                    <a:pt x="84871" y="16468"/>
                    <a:pt x="84770" y="16468"/>
                  </a:cubicBezTo>
                  <a:cubicBezTo>
                    <a:pt x="84679" y="16475"/>
                    <a:pt x="84586" y="16477"/>
                    <a:pt x="84492" y="16477"/>
                  </a:cubicBezTo>
                  <a:cubicBezTo>
                    <a:pt x="84303" y="16477"/>
                    <a:pt x="84112" y="16468"/>
                    <a:pt x="83930" y="16468"/>
                  </a:cubicBezTo>
                  <a:cubicBezTo>
                    <a:pt x="83845" y="16468"/>
                    <a:pt x="83782" y="16489"/>
                    <a:pt x="83698" y="16510"/>
                  </a:cubicBezTo>
                  <a:cubicBezTo>
                    <a:pt x="83488" y="16573"/>
                    <a:pt x="83257" y="16636"/>
                    <a:pt x="83025" y="16657"/>
                  </a:cubicBezTo>
                  <a:cubicBezTo>
                    <a:pt x="82731" y="16657"/>
                    <a:pt x="82437" y="16720"/>
                    <a:pt x="82142" y="16804"/>
                  </a:cubicBezTo>
                  <a:cubicBezTo>
                    <a:pt x="81880" y="16898"/>
                    <a:pt x="81617" y="17042"/>
                    <a:pt x="81354" y="17042"/>
                  </a:cubicBezTo>
                  <a:cubicBezTo>
                    <a:pt x="81323" y="17042"/>
                    <a:pt x="81291" y="17040"/>
                    <a:pt x="81259" y="17035"/>
                  </a:cubicBezTo>
                  <a:cubicBezTo>
                    <a:pt x="81028" y="17119"/>
                    <a:pt x="80818" y="17224"/>
                    <a:pt x="80608" y="17330"/>
                  </a:cubicBezTo>
                  <a:cubicBezTo>
                    <a:pt x="80587" y="17351"/>
                    <a:pt x="80545" y="17393"/>
                    <a:pt x="80503" y="17393"/>
                  </a:cubicBezTo>
                  <a:cubicBezTo>
                    <a:pt x="80271" y="17393"/>
                    <a:pt x="80103" y="17540"/>
                    <a:pt x="79893" y="17582"/>
                  </a:cubicBezTo>
                  <a:cubicBezTo>
                    <a:pt x="79683" y="17624"/>
                    <a:pt x="79514" y="17771"/>
                    <a:pt x="79304" y="17813"/>
                  </a:cubicBezTo>
                  <a:cubicBezTo>
                    <a:pt x="79136" y="17855"/>
                    <a:pt x="78968" y="17939"/>
                    <a:pt x="78842" y="18044"/>
                  </a:cubicBezTo>
                  <a:cubicBezTo>
                    <a:pt x="78694" y="18192"/>
                    <a:pt x="78526" y="18107"/>
                    <a:pt x="78379" y="18170"/>
                  </a:cubicBezTo>
                  <a:cubicBezTo>
                    <a:pt x="78001" y="18297"/>
                    <a:pt x="77643" y="18444"/>
                    <a:pt x="77307" y="18612"/>
                  </a:cubicBezTo>
                  <a:cubicBezTo>
                    <a:pt x="76865" y="18864"/>
                    <a:pt x="76403" y="19032"/>
                    <a:pt x="75919" y="19159"/>
                  </a:cubicBezTo>
                  <a:cubicBezTo>
                    <a:pt x="75667" y="19222"/>
                    <a:pt x="75394" y="19390"/>
                    <a:pt x="75141" y="19474"/>
                  </a:cubicBezTo>
                  <a:cubicBezTo>
                    <a:pt x="74973" y="19537"/>
                    <a:pt x="74826" y="19600"/>
                    <a:pt x="74679" y="19663"/>
                  </a:cubicBezTo>
                  <a:cubicBezTo>
                    <a:pt x="74532" y="19747"/>
                    <a:pt x="74363" y="19768"/>
                    <a:pt x="74216" y="19873"/>
                  </a:cubicBezTo>
                  <a:cubicBezTo>
                    <a:pt x="74027" y="20021"/>
                    <a:pt x="73796" y="20105"/>
                    <a:pt x="73565" y="20126"/>
                  </a:cubicBezTo>
                  <a:cubicBezTo>
                    <a:pt x="73459" y="20252"/>
                    <a:pt x="73312" y="20336"/>
                    <a:pt x="73144" y="20399"/>
                  </a:cubicBezTo>
                  <a:cubicBezTo>
                    <a:pt x="72871" y="20504"/>
                    <a:pt x="72597" y="20609"/>
                    <a:pt x="72324" y="20735"/>
                  </a:cubicBezTo>
                  <a:cubicBezTo>
                    <a:pt x="72072" y="20862"/>
                    <a:pt x="71756" y="20946"/>
                    <a:pt x="71504" y="21051"/>
                  </a:cubicBezTo>
                  <a:cubicBezTo>
                    <a:pt x="71231" y="21198"/>
                    <a:pt x="70957" y="21324"/>
                    <a:pt x="70684" y="21408"/>
                  </a:cubicBezTo>
                  <a:cubicBezTo>
                    <a:pt x="70516" y="21471"/>
                    <a:pt x="70369" y="21534"/>
                    <a:pt x="70222" y="21640"/>
                  </a:cubicBezTo>
                  <a:cubicBezTo>
                    <a:pt x="70074" y="21745"/>
                    <a:pt x="69864" y="21682"/>
                    <a:pt x="69738" y="21850"/>
                  </a:cubicBezTo>
                  <a:cubicBezTo>
                    <a:pt x="69318" y="21976"/>
                    <a:pt x="68939" y="22249"/>
                    <a:pt x="68498" y="22312"/>
                  </a:cubicBezTo>
                  <a:cubicBezTo>
                    <a:pt x="68287" y="22354"/>
                    <a:pt x="68119" y="22523"/>
                    <a:pt x="67930" y="22586"/>
                  </a:cubicBezTo>
                  <a:cubicBezTo>
                    <a:pt x="67804" y="22628"/>
                    <a:pt x="67657" y="22607"/>
                    <a:pt x="67573" y="22733"/>
                  </a:cubicBezTo>
                  <a:cubicBezTo>
                    <a:pt x="67383" y="22733"/>
                    <a:pt x="67257" y="22880"/>
                    <a:pt x="67068" y="22922"/>
                  </a:cubicBezTo>
                  <a:cubicBezTo>
                    <a:pt x="66921" y="22943"/>
                    <a:pt x="66774" y="22985"/>
                    <a:pt x="66626" y="23048"/>
                  </a:cubicBezTo>
                  <a:cubicBezTo>
                    <a:pt x="66038" y="23300"/>
                    <a:pt x="65470" y="23511"/>
                    <a:pt x="64860" y="23700"/>
                  </a:cubicBezTo>
                  <a:cubicBezTo>
                    <a:pt x="64722" y="23752"/>
                    <a:pt x="64569" y="23789"/>
                    <a:pt x="64414" y="23789"/>
                  </a:cubicBezTo>
                  <a:cubicBezTo>
                    <a:pt x="64381" y="23789"/>
                    <a:pt x="64347" y="23788"/>
                    <a:pt x="64314" y="23784"/>
                  </a:cubicBezTo>
                  <a:lnTo>
                    <a:pt x="64083" y="23910"/>
                  </a:lnTo>
                  <a:cubicBezTo>
                    <a:pt x="63914" y="23910"/>
                    <a:pt x="63748" y="23905"/>
                    <a:pt x="63583" y="23905"/>
                  </a:cubicBezTo>
                  <a:cubicBezTo>
                    <a:pt x="63253" y="23905"/>
                    <a:pt x="62926" y="23924"/>
                    <a:pt x="62590" y="24036"/>
                  </a:cubicBezTo>
                  <a:cubicBezTo>
                    <a:pt x="62527" y="23952"/>
                    <a:pt x="62380" y="23994"/>
                    <a:pt x="62274" y="23952"/>
                  </a:cubicBezTo>
                  <a:cubicBezTo>
                    <a:pt x="62148" y="23910"/>
                    <a:pt x="62043" y="23910"/>
                    <a:pt x="61917" y="23910"/>
                  </a:cubicBezTo>
                  <a:cubicBezTo>
                    <a:pt x="61518" y="23910"/>
                    <a:pt x="61139" y="23889"/>
                    <a:pt x="60761" y="23826"/>
                  </a:cubicBezTo>
                  <a:cubicBezTo>
                    <a:pt x="60592" y="23721"/>
                    <a:pt x="60424" y="23658"/>
                    <a:pt x="60235" y="23658"/>
                  </a:cubicBezTo>
                  <a:cubicBezTo>
                    <a:pt x="60088" y="23637"/>
                    <a:pt x="59962" y="23658"/>
                    <a:pt x="59815" y="23616"/>
                  </a:cubicBezTo>
                  <a:cubicBezTo>
                    <a:pt x="59436" y="23532"/>
                    <a:pt x="59079" y="23448"/>
                    <a:pt x="58721" y="23342"/>
                  </a:cubicBezTo>
                  <a:cubicBezTo>
                    <a:pt x="58490" y="23321"/>
                    <a:pt x="58280" y="23237"/>
                    <a:pt x="58112" y="23111"/>
                  </a:cubicBezTo>
                  <a:cubicBezTo>
                    <a:pt x="58006" y="23027"/>
                    <a:pt x="57880" y="22943"/>
                    <a:pt x="57754" y="22901"/>
                  </a:cubicBezTo>
                  <a:cubicBezTo>
                    <a:pt x="57376" y="22691"/>
                    <a:pt x="56997" y="22502"/>
                    <a:pt x="56640" y="22312"/>
                  </a:cubicBezTo>
                  <a:cubicBezTo>
                    <a:pt x="56304" y="22144"/>
                    <a:pt x="56009" y="21934"/>
                    <a:pt x="55778" y="21661"/>
                  </a:cubicBezTo>
                  <a:cubicBezTo>
                    <a:pt x="55715" y="21597"/>
                    <a:pt x="55631" y="21534"/>
                    <a:pt x="55568" y="21492"/>
                  </a:cubicBezTo>
                  <a:cubicBezTo>
                    <a:pt x="55378" y="21366"/>
                    <a:pt x="55252" y="21156"/>
                    <a:pt x="55042" y="21051"/>
                  </a:cubicBezTo>
                  <a:cubicBezTo>
                    <a:pt x="55021" y="20904"/>
                    <a:pt x="54895" y="20883"/>
                    <a:pt x="54790" y="20820"/>
                  </a:cubicBezTo>
                  <a:cubicBezTo>
                    <a:pt x="54495" y="20672"/>
                    <a:pt x="54264" y="20483"/>
                    <a:pt x="54054" y="20252"/>
                  </a:cubicBezTo>
                  <a:cubicBezTo>
                    <a:pt x="53928" y="20105"/>
                    <a:pt x="53802" y="19979"/>
                    <a:pt x="53654" y="19873"/>
                  </a:cubicBezTo>
                  <a:cubicBezTo>
                    <a:pt x="53528" y="19747"/>
                    <a:pt x="53402" y="19600"/>
                    <a:pt x="53276" y="19453"/>
                  </a:cubicBezTo>
                  <a:cubicBezTo>
                    <a:pt x="53066" y="19201"/>
                    <a:pt x="52898" y="18927"/>
                    <a:pt x="52666" y="18675"/>
                  </a:cubicBezTo>
                  <a:cubicBezTo>
                    <a:pt x="52477" y="18465"/>
                    <a:pt x="52225" y="18297"/>
                    <a:pt x="52225" y="17939"/>
                  </a:cubicBezTo>
                  <a:cubicBezTo>
                    <a:pt x="52225" y="17897"/>
                    <a:pt x="52141" y="17813"/>
                    <a:pt x="52099" y="17750"/>
                  </a:cubicBezTo>
                  <a:cubicBezTo>
                    <a:pt x="51972" y="17582"/>
                    <a:pt x="51867" y="17414"/>
                    <a:pt x="51783" y="17245"/>
                  </a:cubicBezTo>
                  <a:cubicBezTo>
                    <a:pt x="51615" y="16909"/>
                    <a:pt x="51447" y="16573"/>
                    <a:pt x="51300" y="16215"/>
                  </a:cubicBezTo>
                  <a:cubicBezTo>
                    <a:pt x="51195" y="15984"/>
                    <a:pt x="51110" y="15753"/>
                    <a:pt x="51047" y="15521"/>
                  </a:cubicBezTo>
                  <a:cubicBezTo>
                    <a:pt x="51005" y="15332"/>
                    <a:pt x="50942" y="15143"/>
                    <a:pt x="50879" y="14954"/>
                  </a:cubicBezTo>
                  <a:cubicBezTo>
                    <a:pt x="50774" y="14786"/>
                    <a:pt x="50711" y="14617"/>
                    <a:pt x="50690" y="14428"/>
                  </a:cubicBezTo>
                  <a:cubicBezTo>
                    <a:pt x="50648" y="14155"/>
                    <a:pt x="50564" y="13903"/>
                    <a:pt x="50438" y="13671"/>
                  </a:cubicBezTo>
                  <a:cubicBezTo>
                    <a:pt x="50291" y="13440"/>
                    <a:pt x="50206" y="13167"/>
                    <a:pt x="50164" y="12914"/>
                  </a:cubicBezTo>
                  <a:cubicBezTo>
                    <a:pt x="50143" y="12809"/>
                    <a:pt x="50122" y="12704"/>
                    <a:pt x="50101" y="12578"/>
                  </a:cubicBezTo>
                  <a:cubicBezTo>
                    <a:pt x="50101" y="12242"/>
                    <a:pt x="50017" y="11905"/>
                    <a:pt x="49870" y="11611"/>
                  </a:cubicBezTo>
                  <a:cubicBezTo>
                    <a:pt x="49828" y="11548"/>
                    <a:pt x="49807" y="11485"/>
                    <a:pt x="49786" y="11422"/>
                  </a:cubicBezTo>
                  <a:cubicBezTo>
                    <a:pt x="49744" y="11253"/>
                    <a:pt x="49744" y="11106"/>
                    <a:pt x="49723" y="10938"/>
                  </a:cubicBezTo>
                  <a:cubicBezTo>
                    <a:pt x="49660" y="10707"/>
                    <a:pt x="49576" y="10497"/>
                    <a:pt x="49513" y="10265"/>
                  </a:cubicBezTo>
                  <a:cubicBezTo>
                    <a:pt x="49513" y="10139"/>
                    <a:pt x="49513" y="10013"/>
                    <a:pt x="49471" y="9908"/>
                  </a:cubicBezTo>
                  <a:cubicBezTo>
                    <a:pt x="49323" y="9466"/>
                    <a:pt x="49281" y="9004"/>
                    <a:pt x="49134" y="8562"/>
                  </a:cubicBezTo>
                  <a:cubicBezTo>
                    <a:pt x="49008" y="8184"/>
                    <a:pt x="48987" y="7763"/>
                    <a:pt x="48798" y="7385"/>
                  </a:cubicBezTo>
                  <a:cubicBezTo>
                    <a:pt x="48693" y="7091"/>
                    <a:pt x="48609" y="6796"/>
                    <a:pt x="48567" y="6481"/>
                  </a:cubicBezTo>
                  <a:cubicBezTo>
                    <a:pt x="48524" y="6313"/>
                    <a:pt x="48461" y="6145"/>
                    <a:pt x="48440" y="5976"/>
                  </a:cubicBezTo>
                  <a:cubicBezTo>
                    <a:pt x="48398" y="5787"/>
                    <a:pt x="48356" y="5598"/>
                    <a:pt x="48293" y="5409"/>
                  </a:cubicBezTo>
                  <a:cubicBezTo>
                    <a:pt x="48167" y="5177"/>
                    <a:pt x="48062" y="4925"/>
                    <a:pt x="47978" y="4673"/>
                  </a:cubicBezTo>
                  <a:cubicBezTo>
                    <a:pt x="47915" y="4357"/>
                    <a:pt x="47789" y="4084"/>
                    <a:pt x="47599" y="3853"/>
                  </a:cubicBezTo>
                  <a:cubicBezTo>
                    <a:pt x="47557" y="3790"/>
                    <a:pt x="47515" y="3727"/>
                    <a:pt x="47515" y="3664"/>
                  </a:cubicBezTo>
                  <a:cubicBezTo>
                    <a:pt x="47452" y="3453"/>
                    <a:pt x="47368" y="3264"/>
                    <a:pt x="47242" y="3096"/>
                  </a:cubicBezTo>
                  <a:cubicBezTo>
                    <a:pt x="47179" y="2991"/>
                    <a:pt x="47116" y="2865"/>
                    <a:pt x="47053" y="2760"/>
                  </a:cubicBezTo>
                  <a:cubicBezTo>
                    <a:pt x="46906" y="2528"/>
                    <a:pt x="46758" y="2297"/>
                    <a:pt x="46632" y="2087"/>
                  </a:cubicBezTo>
                  <a:cubicBezTo>
                    <a:pt x="46506" y="1898"/>
                    <a:pt x="46338" y="1708"/>
                    <a:pt x="46212" y="1519"/>
                  </a:cubicBezTo>
                  <a:cubicBezTo>
                    <a:pt x="46170" y="1456"/>
                    <a:pt x="46128" y="1414"/>
                    <a:pt x="46086" y="1393"/>
                  </a:cubicBezTo>
                  <a:cubicBezTo>
                    <a:pt x="45917" y="1267"/>
                    <a:pt x="45749" y="1120"/>
                    <a:pt x="45644" y="952"/>
                  </a:cubicBezTo>
                  <a:cubicBezTo>
                    <a:pt x="45497" y="825"/>
                    <a:pt x="45350" y="720"/>
                    <a:pt x="45203" y="615"/>
                  </a:cubicBezTo>
                  <a:cubicBezTo>
                    <a:pt x="45119" y="531"/>
                    <a:pt x="44992" y="489"/>
                    <a:pt x="44887" y="468"/>
                  </a:cubicBezTo>
                  <a:cubicBezTo>
                    <a:pt x="44719" y="468"/>
                    <a:pt x="44635" y="321"/>
                    <a:pt x="44488" y="300"/>
                  </a:cubicBezTo>
                  <a:cubicBezTo>
                    <a:pt x="44291" y="138"/>
                    <a:pt x="44063" y="38"/>
                    <a:pt x="43818" y="38"/>
                  </a:cubicBezTo>
                  <a:cubicBezTo>
                    <a:pt x="43775" y="38"/>
                    <a:pt x="43732" y="41"/>
                    <a:pt x="43689" y="47"/>
                  </a:cubicBezTo>
                  <a:lnTo>
                    <a:pt x="43037" y="47"/>
                  </a:lnTo>
                  <a:cubicBezTo>
                    <a:pt x="42879" y="16"/>
                    <a:pt x="42722" y="0"/>
                    <a:pt x="425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8"/>
            <p:cNvSpPr/>
            <p:nvPr/>
          </p:nvSpPr>
          <p:spPr>
            <a:xfrm>
              <a:off x="1556296" y="212247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lnTo>
                    <a:pt x="1" y="22"/>
                  </a:lnTo>
                  <a:lnTo>
                    <a:pt x="43" y="64"/>
                  </a:lnTo>
                  <a:lnTo>
                    <a:pt x="43" y="22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8"/>
            <p:cNvSpPr/>
            <p:nvPr/>
          </p:nvSpPr>
          <p:spPr>
            <a:xfrm>
              <a:off x="1549149" y="2126441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0" y="16"/>
                    <a:pt x="24" y="56"/>
                    <a:pt x="36" y="56"/>
                  </a:cubicBezTo>
                  <a:cubicBezTo>
                    <a:pt x="40" y="56"/>
                    <a:pt x="42" y="52"/>
                    <a:pt x="42" y="42"/>
                  </a:cubicBezTo>
                  <a:cubicBezTo>
                    <a:pt x="63" y="0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8"/>
            <p:cNvSpPr/>
            <p:nvPr/>
          </p:nvSpPr>
          <p:spPr>
            <a:xfrm>
              <a:off x="1488006" y="215308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8"/>
            <p:cNvSpPr/>
            <p:nvPr/>
          </p:nvSpPr>
          <p:spPr>
            <a:xfrm>
              <a:off x="1482149" y="2156162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" y="0"/>
                  </a:moveTo>
                  <a:cubicBezTo>
                    <a:pt x="1" y="33"/>
                    <a:pt x="25" y="77"/>
                    <a:pt x="37" y="77"/>
                  </a:cubicBezTo>
                  <a:cubicBezTo>
                    <a:pt x="40" y="77"/>
                    <a:pt x="43" y="73"/>
                    <a:pt x="43" y="63"/>
                  </a:cubicBezTo>
                  <a:cubicBezTo>
                    <a:pt x="64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79" name="Google Shape;1779;p8"/>
          <p:cNvSpPr/>
          <p:nvPr/>
        </p:nvSpPr>
        <p:spPr>
          <a:xfrm>
            <a:off x="1234050" y="1159500"/>
            <a:ext cx="6675900" cy="28245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80" name="Google Shape;1780;p8"/>
          <p:cNvSpPr txBox="1">
            <a:spLocks noGrp="1"/>
          </p:cNvSpPr>
          <p:nvPr>
            <p:ph type="title"/>
          </p:nvPr>
        </p:nvSpPr>
        <p:spPr>
          <a:xfrm>
            <a:off x="1388100" y="1159500"/>
            <a:ext cx="6367800" cy="282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781" name="Google Shape;1781;p8"/>
          <p:cNvSpPr/>
          <p:nvPr/>
        </p:nvSpPr>
        <p:spPr>
          <a:xfrm rot="-9675196">
            <a:off x="7496830" y="808517"/>
            <a:ext cx="958113" cy="479340"/>
          </a:xfrm>
          <a:custGeom>
            <a:avLst/>
            <a:gdLst/>
            <a:ahLst/>
            <a:cxnLst/>
            <a:rect l="l" t="t" r="r" b="b"/>
            <a:pathLst>
              <a:path w="46444" h="22878" extrusionOk="0">
                <a:moveTo>
                  <a:pt x="328" y="0"/>
                </a:moveTo>
                <a:cubicBezTo>
                  <a:pt x="201" y="0"/>
                  <a:pt x="78" y="63"/>
                  <a:pt x="0" y="172"/>
                </a:cubicBezTo>
                <a:cubicBezTo>
                  <a:pt x="0" y="256"/>
                  <a:pt x="0" y="319"/>
                  <a:pt x="21" y="403"/>
                </a:cubicBezTo>
                <a:cubicBezTo>
                  <a:pt x="168" y="1076"/>
                  <a:pt x="379" y="1706"/>
                  <a:pt x="652" y="2337"/>
                </a:cubicBezTo>
                <a:cubicBezTo>
                  <a:pt x="1304" y="3914"/>
                  <a:pt x="2103" y="5449"/>
                  <a:pt x="3007" y="6878"/>
                </a:cubicBezTo>
                <a:cubicBezTo>
                  <a:pt x="3785" y="8119"/>
                  <a:pt x="4647" y="9296"/>
                  <a:pt x="5593" y="10432"/>
                </a:cubicBezTo>
                <a:cubicBezTo>
                  <a:pt x="6202" y="11146"/>
                  <a:pt x="6833" y="11882"/>
                  <a:pt x="7506" y="12555"/>
                </a:cubicBezTo>
                <a:cubicBezTo>
                  <a:pt x="8242" y="13312"/>
                  <a:pt x="9020" y="14006"/>
                  <a:pt x="9819" y="14699"/>
                </a:cubicBezTo>
                <a:cubicBezTo>
                  <a:pt x="10554" y="15351"/>
                  <a:pt x="11290" y="15961"/>
                  <a:pt x="12089" y="16529"/>
                </a:cubicBezTo>
                <a:cubicBezTo>
                  <a:pt x="13267" y="17412"/>
                  <a:pt x="14507" y="18211"/>
                  <a:pt x="15790" y="18925"/>
                </a:cubicBezTo>
                <a:cubicBezTo>
                  <a:pt x="17093" y="19661"/>
                  <a:pt x="18460" y="20334"/>
                  <a:pt x="19847" y="20902"/>
                </a:cubicBezTo>
                <a:cubicBezTo>
                  <a:pt x="21235" y="21448"/>
                  <a:pt x="22643" y="21911"/>
                  <a:pt x="24094" y="22247"/>
                </a:cubicBezTo>
                <a:cubicBezTo>
                  <a:pt x="24809" y="22394"/>
                  <a:pt x="25524" y="22521"/>
                  <a:pt x="26239" y="22626"/>
                </a:cubicBezTo>
                <a:cubicBezTo>
                  <a:pt x="26617" y="22689"/>
                  <a:pt x="27017" y="22710"/>
                  <a:pt x="27395" y="22752"/>
                </a:cubicBezTo>
                <a:cubicBezTo>
                  <a:pt x="27837" y="22815"/>
                  <a:pt x="28278" y="22857"/>
                  <a:pt x="28699" y="22878"/>
                </a:cubicBezTo>
                <a:cubicBezTo>
                  <a:pt x="29729" y="22878"/>
                  <a:pt x="30759" y="22836"/>
                  <a:pt x="31768" y="22815"/>
                </a:cubicBezTo>
                <a:cubicBezTo>
                  <a:pt x="32357" y="22794"/>
                  <a:pt x="32945" y="22752"/>
                  <a:pt x="33513" y="22689"/>
                </a:cubicBezTo>
                <a:cubicBezTo>
                  <a:pt x="34144" y="22605"/>
                  <a:pt x="34796" y="22478"/>
                  <a:pt x="35426" y="22394"/>
                </a:cubicBezTo>
                <a:cubicBezTo>
                  <a:pt x="36414" y="22226"/>
                  <a:pt x="37382" y="21995"/>
                  <a:pt x="38328" y="21722"/>
                </a:cubicBezTo>
                <a:cubicBezTo>
                  <a:pt x="39589" y="21343"/>
                  <a:pt x="40788" y="20902"/>
                  <a:pt x="41965" y="20334"/>
                </a:cubicBezTo>
                <a:cubicBezTo>
                  <a:pt x="43121" y="19808"/>
                  <a:pt x="44257" y="19262"/>
                  <a:pt x="45413" y="18715"/>
                </a:cubicBezTo>
                <a:cubicBezTo>
                  <a:pt x="45560" y="18631"/>
                  <a:pt x="45686" y="18505"/>
                  <a:pt x="45770" y="18358"/>
                </a:cubicBezTo>
                <a:cubicBezTo>
                  <a:pt x="46023" y="17895"/>
                  <a:pt x="46212" y="17433"/>
                  <a:pt x="46338" y="16928"/>
                </a:cubicBezTo>
                <a:cubicBezTo>
                  <a:pt x="46380" y="16802"/>
                  <a:pt x="46401" y="16697"/>
                  <a:pt x="46443" y="16571"/>
                </a:cubicBezTo>
                <a:lnTo>
                  <a:pt x="46401" y="16381"/>
                </a:lnTo>
                <a:cubicBezTo>
                  <a:pt x="46325" y="16172"/>
                  <a:pt x="46214" y="15997"/>
                  <a:pt x="46007" y="15997"/>
                </a:cubicBezTo>
                <a:cubicBezTo>
                  <a:pt x="45985" y="15997"/>
                  <a:pt x="45962" y="15999"/>
                  <a:pt x="45938" y="16003"/>
                </a:cubicBezTo>
                <a:cubicBezTo>
                  <a:pt x="45833" y="15919"/>
                  <a:pt x="45770" y="15835"/>
                  <a:pt x="45665" y="15751"/>
                </a:cubicBezTo>
                <a:cubicBezTo>
                  <a:pt x="45476" y="15772"/>
                  <a:pt x="45266" y="15793"/>
                  <a:pt x="45076" y="15835"/>
                </a:cubicBezTo>
                <a:cubicBezTo>
                  <a:pt x="44677" y="15919"/>
                  <a:pt x="44278" y="16024"/>
                  <a:pt x="43899" y="16150"/>
                </a:cubicBezTo>
                <a:cubicBezTo>
                  <a:pt x="43479" y="16339"/>
                  <a:pt x="43079" y="16550"/>
                  <a:pt x="42701" y="16781"/>
                </a:cubicBezTo>
                <a:cubicBezTo>
                  <a:pt x="41355" y="17496"/>
                  <a:pt x="39968" y="18147"/>
                  <a:pt x="38538" y="18715"/>
                </a:cubicBezTo>
                <a:cubicBezTo>
                  <a:pt x="37361" y="19157"/>
                  <a:pt x="36162" y="19493"/>
                  <a:pt x="34922" y="19724"/>
                </a:cubicBezTo>
                <a:cubicBezTo>
                  <a:pt x="34291" y="19850"/>
                  <a:pt x="33618" y="19914"/>
                  <a:pt x="32987" y="19977"/>
                </a:cubicBezTo>
                <a:cubicBezTo>
                  <a:pt x="32357" y="20061"/>
                  <a:pt x="31726" y="20166"/>
                  <a:pt x="31095" y="20166"/>
                </a:cubicBezTo>
                <a:cubicBezTo>
                  <a:pt x="30582" y="20166"/>
                  <a:pt x="30069" y="20176"/>
                  <a:pt x="29556" y="20176"/>
                </a:cubicBezTo>
                <a:cubicBezTo>
                  <a:pt x="28787" y="20176"/>
                  <a:pt x="28017" y="20153"/>
                  <a:pt x="27248" y="20040"/>
                </a:cubicBezTo>
                <a:cubicBezTo>
                  <a:pt x="26638" y="19956"/>
                  <a:pt x="26007" y="19892"/>
                  <a:pt x="25398" y="19808"/>
                </a:cubicBezTo>
                <a:cubicBezTo>
                  <a:pt x="24494" y="19640"/>
                  <a:pt x="23590" y="19451"/>
                  <a:pt x="22686" y="19178"/>
                </a:cubicBezTo>
                <a:cubicBezTo>
                  <a:pt x="21529" y="18862"/>
                  <a:pt x="20373" y="18463"/>
                  <a:pt x="19259" y="18000"/>
                </a:cubicBezTo>
                <a:cubicBezTo>
                  <a:pt x="17577" y="17306"/>
                  <a:pt x="15979" y="16487"/>
                  <a:pt x="14423" y="15519"/>
                </a:cubicBezTo>
                <a:cubicBezTo>
                  <a:pt x="12762" y="14510"/>
                  <a:pt x="11164" y="13333"/>
                  <a:pt x="9692" y="12029"/>
                </a:cubicBezTo>
                <a:cubicBezTo>
                  <a:pt x="9062" y="11483"/>
                  <a:pt x="8431" y="10936"/>
                  <a:pt x="7821" y="10347"/>
                </a:cubicBezTo>
                <a:cubicBezTo>
                  <a:pt x="6980" y="9527"/>
                  <a:pt x="6181" y="8644"/>
                  <a:pt x="5467" y="7740"/>
                </a:cubicBezTo>
                <a:cubicBezTo>
                  <a:pt x="4857" y="6984"/>
                  <a:pt x="4247" y="6206"/>
                  <a:pt x="3680" y="5428"/>
                </a:cubicBezTo>
                <a:cubicBezTo>
                  <a:pt x="2523" y="3788"/>
                  <a:pt x="1514" y="2085"/>
                  <a:pt x="631" y="277"/>
                </a:cubicBezTo>
                <a:cubicBezTo>
                  <a:pt x="589" y="193"/>
                  <a:pt x="526" y="109"/>
                  <a:pt x="463" y="24"/>
                </a:cubicBezTo>
                <a:cubicBezTo>
                  <a:pt x="419" y="8"/>
                  <a:pt x="373" y="0"/>
                  <a:pt x="328" y="0"/>
                </a:cubicBezTo>
                <a:close/>
              </a:path>
            </a:pathLst>
          </a:custGeom>
          <a:solidFill>
            <a:srgbClr val="0096C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82" name="Google Shape;1782;p8"/>
          <p:cNvGrpSpPr/>
          <p:nvPr/>
        </p:nvGrpSpPr>
        <p:grpSpPr>
          <a:xfrm rot="-6270638">
            <a:off x="352456" y="3815419"/>
            <a:ext cx="478955" cy="487258"/>
            <a:chOff x="1896484" y="2229920"/>
            <a:chExt cx="126844" cy="129032"/>
          </a:xfrm>
        </p:grpSpPr>
        <p:sp>
          <p:nvSpPr>
            <p:cNvPr id="1783" name="Google Shape;1783;p8"/>
            <p:cNvSpPr/>
            <p:nvPr/>
          </p:nvSpPr>
          <p:spPr>
            <a:xfrm>
              <a:off x="1896484" y="2300159"/>
              <a:ext cx="2176" cy="3309"/>
            </a:xfrm>
            <a:custGeom>
              <a:avLst/>
              <a:gdLst/>
              <a:ahLst/>
              <a:cxnLst/>
              <a:rect l="l" t="t" r="r" b="b"/>
              <a:pathLst>
                <a:path w="211" h="316" extrusionOk="0">
                  <a:moveTo>
                    <a:pt x="189" y="0"/>
                  </a:moveTo>
                  <a:cubicBezTo>
                    <a:pt x="126" y="42"/>
                    <a:pt x="84" y="63"/>
                    <a:pt x="21" y="63"/>
                  </a:cubicBezTo>
                  <a:lnTo>
                    <a:pt x="0" y="190"/>
                  </a:lnTo>
                  <a:cubicBezTo>
                    <a:pt x="11" y="187"/>
                    <a:pt x="21" y="186"/>
                    <a:pt x="30" y="186"/>
                  </a:cubicBezTo>
                  <a:cubicBezTo>
                    <a:pt x="106" y="186"/>
                    <a:pt x="114" y="259"/>
                    <a:pt x="189" y="316"/>
                  </a:cubicBezTo>
                  <a:cubicBezTo>
                    <a:pt x="210" y="211"/>
                    <a:pt x="210" y="105"/>
                    <a:pt x="189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8"/>
            <p:cNvSpPr/>
            <p:nvPr/>
          </p:nvSpPr>
          <p:spPr>
            <a:xfrm>
              <a:off x="1919028" y="2357517"/>
              <a:ext cx="1743" cy="1435"/>
            </a:xfrm>
            <a:custGeom>
              <a:avLst/>
              <a:gdLst/>
              <a:ahLst/>
              <a:cxnLst/>
              <a:rect l="l" t="t" r="r" b="b"/>
              <a:pathLst>
                <a:path w="169" h="137" extrusionOk="0">
                  <a:moveTo>
                    <a:pt x="77" y="0"/>
                  </a:moveTo>
                  <a:cubicBezTo>
                    <a:pt x="48" y="0"/>
                    <a:pt x="22" y="11"/>
                    <a:pt x="1" y="32"/>
                  </a:cubicBezTo>
                  <a:cubicBezTo>
                    <a:pt x="22" y="74"/>
                    <a:pt x="43" y="95"/>
                    <a:pt x="43" y="137"/>
                  </a:cubicBezTo>
                  <a:lnTo>
                    <a:pt x="106" y="137"/>
                  </a:lnTo>
                  <a:cubicBezTo>
                    <a:pt x="127" y="95"/>
                    <a:pt x="148" y="74"/>
                    <a:pt x="169" y="32"/>
                  </a:cubicBezTo>
                  <a:cubicBezTo>
                    <a:pt x="137" y="11"/>
                    <a:pt x="106" y="0"/>
                    <a:pt x="7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8"/>
            <p:cNvSpPr/>
            <p:nvPr/>
          </p:nvSpPr>
          <p:spPr>
            <a:xfrm>
              <a:off x="1899300" y="2229920"/>
              <a:ext cx="122513" cy="128393"/>
            </a:xfrm>
            <a:custGeom>
              <a:avLst/>
              <a:gdLst/>
              <a:ahLst/>
              <a:cxnLst/>
              <a:rect l="l" t="t" r="r" b="b"/>
              <a:pathLst>
                <a:path w="11880" h="12260" extrusionOk="0">
                  <a:moveTo>
                    <a:pt x="6245" y="463"/>
                  </a:moveTo>
                  <a:lnTo>
                    <a:pt x="6245" y="463"/>
                  </a:lnTo>
                  <a:cubicBezTo>
                    <a:pt x="6276" y="541"/>
                    <a:pt x="6261" y="584"/>
                    <a:pt x="6208" y="584"/>
                  </a:cubicBezTo>
                  <a:cubicBezTo>
                    <a:pt x="6190" y="584"/>
                    <a:pt x="6167" y="579"/>
                    <a:pt x="6139" y="568"/>
                  </a:cubicBezTo>
                  <a:lnTo>
                    <a:pt x="6245" y="463"/>
                  </a:lnTo>
                  <a:close/>
                  <a:moveTo>
                    <a:pt x="5761" y="842"/>
                  </a:moveTo>
                  <a:lnTo>
                    <a:pt x="5761" y="863"/>
                  </a:lnTo>
                  <a:cubicBezTo>
                    <a:pt x="5803" y="884"/>
                    <a:pt x="5803" y="905"/>
                    <a:pt x="5761" y="926"/>
                  </a:cubicBezTo>
                  <a:cubicBezTo>
                    <a:pt x="5758" y="929"/>
                    <a:pt x="5755" y="930"/>
                    <a:pt x="5752" y="930"/>
                  </a:cubicBezTo>
                  <a:cubicBezTo>
                    <a:pt x="5735" y="930"/>
                    <a:pt x="5722" y="884"/>
                    <a:pt x="5740" y="884"/>
                  </a:cubicBezTo>
                  <a:cubicBezTo>
                    <a:pt x="5740" y="863"/>
                    <a:pt x="5761" y="842"/>
                    <a:pt x="5761" y="842"/>
                  </a:cubicBezTo>
                  <a:close/>
                  <a:moveTo>
                    <a:pt x="7359" y="884"/>
                  </a:moveTo>
                  <a:cubicBezTo>
                    <a:pt x="7401" y="1010"/>
                    <a:pt x="7380" y="1031"/>
                    <a:pt x="7296" y="1031"/>
                  </a:cubicBezTo>
                  <a:cubicBezTo>
                    <a:pt x="7275" y="947"/>
                    <a:pt x="7359" y="968"/>
                    <a:pt x="7359" y="884"/>
                  </a:cubicBezTo>
                  <a:close/>
                  <a:moveTo>
                    <a:pt x="7590" y="968"/>
                  </a:moveTo>
                  <a:lnTo>
                    <a:pt x="7611" y="989"/>
                  </a:lnTo>
                  <a:cubicBezTo>
                    <a:pt x="7653" y="1010"/>
                    <a:pt x="7632" y="1031"/>
                    <a:pt x="7611" y="1052"/>
                  </a:cubicBezTo>
                  <a:cubicBezTo>
                    <a:pt x="7605" y="1055"/>
                    <a:pt x="7600" y="1056"/>
                    <a:pt x="7596" y="1056"/>
                  </a:cubicBezTo>
                  <a:cubicBezTo>
                    <a:pt x="7569" y="1056"/>
                    <a:pt x="7569" y="1010"/>
                    <a:pt x="7569" y="1010"/>
                  </a:cubicBezTo>
                  <a:cubicBezTo>
                    <a:pt x="7569" y="989"/>
                    <a:pt x="7590" y="968"/>
                    <a:pt x="7590" y="968"/>
                  </a:cubicBezTo>
                  <a:close/>
                  <a:moveTo>
                    <a:pt x="7464" y="1010"/>
                  </a:moveTo>
                  <a:cubicBezTo>
                    <a:pt x="7485" y="1031"/>
                    <a:pt x="7485" y="1031"/>
                    <a:pt x="7485" y="1031"/>
                  </a:cubicBezTo>
                  <a:lnTo>
                    <a:pt x="7471" y="1059"/>
                  </a:lnTo>
                  <a:lnTo>
                    <a:pt x="7471" y="1059"/>
                  </a:lnTo>
                  <a:cubicBezTo>
                    <a:pt x="7459" y="1047"/>
                    <a:pt x="7443" y="1031"/>
                    <a:pt x="7443" y="1031"/>
                  </a:cubicBezTo>
                  <a:cubicBezTo>
                    <a:pt x="7464" y="1031"/>
                    <a:pt x="7464" y="1031"/>
                    <a:pt x="7464" y="1010"/>
                  </a:cubicBezTo>
                  <a:close/>
                  <a:moveTo>
                    <a:pt x="7737" y="1577"/>
                  </a:moveTo>
                  <a:lnTo>
                    <a:pt x="7737" y="1598"/>
                  </a:lnTo>
                  <a:cubicBezTo>
                    <a:pt x="7737" y="1598"/>
                    <a:pt x="7747" y="1580"/>
                    <a:pt x="7753" y="1580"/>
                  </a:cubicBezTo>
                  <a:cubicBezTo>
                    <a:pt x="7756" y="1580"/>
                    <a:pt x="7758" y="1584"/>
                    <a:pt x="7758" y="1598"/>
                  </a:cubicBezTo>
                  <a:cubicBezTo>
                    <a:pt x="7748" y="1609"/>
                    <a:pt x="7737" y="1614"/>
                    <a:pt x="7729" y="1614"/>
                  </a:cubicBezTo>
                  <a:cubicBezTo>
                    <a:pt x="7722" y="1614"/>
                    <a:pt x="7716" y="1609"/>
                    <a:pt x="7716" y="1598"/>
                  </a:cubicBezTo>
                  <a:lnTo>
                    <a:pt x="7737" y="1577"/>
                  </a:lnTo>
                  <a:close/>
                  <a:moveTo>
                    <a:pt x="5130" y="1704"/>
                  </a:moveTo>
                  <a:lnTo>
                    <a:pt x="5151" y="1725"/>
                  </a:lnTo>
                  <a:cubicBezTo>
                    <a:pt x="5151" y="1732"/>
                    <a:pt x="5149" y="1734"/>
                    <a:pt x="5145" y="1734"/>
                  </a:cubicBezTo>
                  <a:cubicBezTo>
                    <a:pt x="5137" y="1734"/>
                    <a:pt x="5123" y="1725"/>
                    <a:pt x="5109" y="1725"/>
                  </a:cubicBezTo>
                  <a:cubicBezTo>
                    <a:pt x="5109" y="1725"/>
                    <a:pt x="5130" y="1704"/>
                    <a:pt x="5130" y="1704"/>
                  </a:cubicBezTo>
                  <a:close/>
                  <a:moveTo>
                    <a:pt x="8387" y="2206"/>
                  </a:moveTo>
                  <a:cubicBezTo>
                    <a:pt x="8439" y="2206"/>
                    <a:pt x="8473" y="2256"/>
                    <a:pt x="8473" y="2271"/>
                  </a:cubicBezTo>
                  <a:cubicBezTo>
                    <a:pt x="8494" y="2292"/>
                    <a:pt x="8494" y="2313"/>
                    <a:pt x="8452" y="2313"/>
                  </a:cubicBezTo>
                  <a:cubicBezTo>
                    <a:pt x="8389" y="2313"/>
                    <a:pt x="8347" y="2271"/>
                    <a:pt x="8326" y="2229"/>
                  </a:cubicBezTo>
                  <a:cubicBezTo>
                    <a:pt x="8348" y="2212"/>
                    <a:pt x="8369" y="2206"/>
                    <a:pt x="8387" y="2206"/>
                  </a:cubicBezTo>
                  <a:close/>
                  <a:moveTo>
                    <a:pt x="6665" y="1725"/>
                  </a:moveTo>
                  <a:cubicBezTo>
                    <a:pt x="6770" y="1872"/>
                    <a:pt x="6875" y="2040"/>
                    <a:pt x="7023" y="2166"/>
                  </a:cubicBezTo>
                  <a:lnTo>
                    <a:pt x="7023" y="2397"/>
                  </a:lnTo>
                  <a:cubicBezTo>
                    <a:pt x="6791" y="2208"/>
                    <a:pt x="6749" y="1893"/>
                    <a:pt x="6497" y="1725"/>
                  </a:cubicBezTo>
                  <a:close/>
                  <a:moveTo>
                    <a:pt x="5130" y="2755"/>
                  </a:moveTo>
                  <a:lnTo>
                    <a:pt x="5151" y="2776"/>
                  </a:lnTo>
                  <a:lnTo>
                    <a:pt x="5151" y="2797"/>
                  </a:lnTo>
                  <a:lnTo>
                    <a:pt x="5130" y="2797"/>
                  </a:lnTo>
                  <a:cubicBezTo>
                    <a:pt x="5130" y="2776"/>
                    <a:pt x="5130" y="2776"/>
                    <a:pt x="5109" y="2776"/>
                  </a:cubicBezTo>
                  <a:cubicBezTo>
                    <a:pt x="5109" y="2755"/>
                    <a:pt x="5130" y="2755"/>
                    <a:pt x="5130" y="2755"/>
                  </a:cubicBezTo>
                  <a:close/>
                  <a:moveTo>
                    <a:pt x="5509" y="2881"/>
                  </a:moveTo>
                  <a:lnTo>
                    <a:pt x="5530" y="2902"/>
                  </a:lnTo>
                  <a:lnTo>
                    <a:pt x="5551" y="2902"/>
                  </a:lnTo>
                  <a:cubicBezTo>
                    <a:pt x="5530" y="2923"/>
                    <a:pt x="5509" y="2923"/>
                    <a:pt x="5509" y="2923"/>
                  </a:cubicBezTo>
                  <a:cubicBezTo>
                    <a:pt x="5509" y="2902"/>
                    <a:pt x="5488" y="2902"/>
                    <a:pt x="5488" y="2902"/>
                  </a:cubicBezTo>
                  <a:cubicBezTo>
                    <a:pt x="5488" y="2881"/>
                    <a:pt x="5509" y="2881"/>
                    <a:pt x="5509" y="2881"/>
                  </a:cubicBezTo>
                  <a:close/>
                  <a:moveTo>
                    <a:pt x="6772" y="2863"/>
                  </a:moveTo>
                  <a:cubicBezTo>
                    <a:pt x="6778" y="2863"/>
                    <a:pt x="6785" y="2868"/>
                    <a:pt x="6791" y="2881"/>
                  </a:cubicBezTo>
                  <a:cubicBezTo>
                    <a:pt x="6812" y="2923"/>
                    <a:pt x="6770" y="2923"/>
                    <a:pt x="6749" y="2923"/>
                  </a:cubicBezTo>
                  <a:cubicBezTo>
                    <a:pt x="6728" y="2923"/>
                    <a:pt x="6707" y="2881"/>
                    <a:pt x="6707" y="2881"/>
                  </a:cubicBezTo>
                  <a:lnTo>
                    <a:pt x="6707" y="2881"/>
                  </a:lnTo>
                  <a:lnTo>
                    <a:pt x="6728" y="2902"/>
                  </a:lnTo>
                  <a:cubicBezTo>
                    <a:pt x="6743" y="2887"/>
                    <a:pt x="6757" y="2863"/>
                    <a:pt x="6772" y="2863"/>
                  </a:cubicBezTo>
                  <a:close/>
                  <a:moveTo>
                    <a:pt x="7191" y="2587"/>
                  </a:moveTo>
                  <a:cubicBezTo>
                    <a:pt x="7191" y="2650"/>
                    <a:pt x="7128" y="2713"/>
                    <a:pt x="7128" y="2776"/>
                  </a:cubicBezTo>
                  <a:cubicBezTo>
                    <a:pt x="7149" y="2818"/>
                    <a:pt x="7170" y="2881"/>
                    <a:pt x="7107" y="2944"/>
                  </a:cubicBezTo>
                  <a:lnTo>
                    <a:pt x="7107" y="2587"/>
                  </a:lnTo>
                  <a:close/>
                  <a:moveTo>
                    <a:pt x="6938" y="3112"/>
                  </a:moveTo>
                  <a:cubicBezTo>
                    <a:pt x="6938" y="3112"/>
                    <a:pt x="6938" y="3133"/>
                    <a:pt x="6938" y="3133"/>
                  </a:cubicBezTo>
                  <a:lnTo>
                    <a:pt x="6959" y="3154"/>
                  </a:lnTo>
                  <a:cubicBezTo>
                    <a:pt x="6949" y="3165"/>
                    <a:pt x="6949" y="3170"/>
                    <a:pt x="6949" y="3170"/>
                  </a:cubicBezTo>
                  <a:cubicBezTo>
                    <a:pt x="6949" y="3170"/>
                    <a:pt x="6949" y="3165"/>
                    <a:pt x="6938" y="3154"/>
                  </a:cubicBezTo>
                  <a:cubicBezTo>
                    <a:pt x="6896" y="3154"/>
                    <a:pt x="6917" y="3133"/>
                    <a:pt x="6938" y="3112"/>
                  </a:cubicBezTo>
                  <a:close/>
                  <a:moveTo>
                    <a:pt x="5320" y="3112"/>
                  </a:moveTo>
                  <a:lnTo>
                    <a:pt x="5411" y="3222"/>
                  </a:lnTo>
                  <a:lnTo>
                    <a:pt x="5411" y="3222"/>
                  </a:lnTo>
                  <a:cubicBezTo>
                    <a:pt x="5386" y="3232"/>
                    <a:pt x="5364" y="3237"/>
                    <a:pt x="5347" y="3237"/>
                  </a:cubicBezTo>
                  <a:cubicBezTo>
                    <a:pt x="5302" y="3237"/>
                    <a:pt x="5290" y="3200"/>
                    <a:pt x="5320" y="3112"/>
                  </a:cubicBezTo>
                  <a:close/>
                  <a:moveTo>
                    <a:pt x="5287" y="3385"/>
                  </a:moveTo>
                  <a:cubicBezTo>
                    <a:pt x="5301" y="3385"/>
                    <a:pt x="5318" y="3392"/>
                    <a:pt x="5341" y="3406"/>
                  </a:cubicBezTo>
                  <a:cubicBezTo>
                    <a:pt x="5330" y="3428"/>
                    <a:pt x="5314" y="3433"/>
                    <a:pt x="5296" y="3433"/>
                  </a:cubicBezTo>
                  <a:cubicBezTo>
                    <a:pt x="5280" y="3433"/>
                    <a:pt x="5262" y="3429"/>
                    <a:pt x="5243" y="3428"/>
                  </a:cubicBezTo>
                  <a:lnTo>
                    <a:pt x="5243" y="3428"/>
                  </a:lnTo>
                  <a:cubicBezTo>
                    <a:pt x="5254" y="3400"/>
                    <a:pt x="5267" y="3385"/>
                    <a:pt x="5287" y="3385"/>
                  </a:cubicBezTo>
                  <a:close/>
                  <a:moveTo>
                    <a:pt x="8122" y="3476"/>
                  </a:moveTo>
                  <a:cubicBezTo>
                    <a:pt x="8127" y="3476"/>
                    <a:pt x="8132" y="3480"/>
                    <a:pt x="8137" y="3491"/>
                  </a:cubicBezTo>
                  <a:cubicBezTo>
                    <a:pt x="8137" y="3525"/>
                    <a:pt x="8123" y="3531"/>
                    <a:pt x="8095" y="3532"/>
                  </a:cubicBezTo>
                  <a:lnTo>
                    <a:pt x="8095" y="3532"/>
                  </a:lnTo>
                  <a:cubicBezTo>
                    <a:pt x="8095" y="3516"/>
                    <a:pt x="8107" y="3476"/>
                    <a:pt x="8122" y="3476"/>
                  </a:cubicBezTo>
                  <a:close/>
                  <a:moveTo>
                    <a:pt x="6980" y="3259"/>
                  </a:moveTo>
                  <a:cubicBezTo>
                    <a:pt x="7149" y="3280"/>
                    <a:pt x="7149" y="3406"/>
                    <a:pt x="7254" y="3575"/>
                  </a:cubicBezTo>
                  <a:cubicBezTo>
                    <a:pt x="7065" y="3491"/>
                    <a:pt x="7065" y="3343"/>
                    <a:pt x="6980" y="3280"/>
                  </a:cubicBezTo>
                  <a:lnTo>
                    <a:pt x="6980" y="3259"/>
                  </a:lnTo>
                  <a:close/>
                  <a:moveTo>
                    <a:pt x="2292" y="3743"/>
                  </a:moveTo>
                  <a:lnTo>
                    <a:pt x="2292" y="3764"/>
                  </a:lnTo>
                  <a:cubicBezTo>
                    <a:pt x="2306" y="3764"/>
                    <a:pt x="2320" y="3745"/>
                    <a:pt x="2322" y="3745"/>
                  </a:cubicBezTo>
                  <a:lnTo>
                    <a:pt x="2322" y="3745"/>
                  </a:lnTo>
                  <a:cubicBezTo>
                    <a:pt x="2322" y="3745"/>
                    <a:pt x="2320" y="3750"/>
                    <a:pt x="2313" y="3764"/>
                  </a:cubicBezTo>
                  <a:cubicBezTo>
                    <a:pt x="2313" y="3771"/>
                    <a:pt x="2311" y="3773"/>
                    <a:pt x="2307" y="3773"/>
                  </a:cubicBezTo>
                  <a:cubicBezTo>
                    <a:pt x="2299" y="3773"/>
                    <a:pt x="2285" y="3764"/>
                    <a:pt x="2271" y="3764"/>
                  </a:cubicBezTo>
                  <a:cubicBezTo>
                    <a:pt x="2271" y="3743"/>
                    <a:pt x="2292" y="3743"/>
                    <a:pt x="2292" y="3743"/>
                  </a:cubicBezTo>
                  <a:close/>
                  <a:moveTo>
                    <a:pt x="2460" y="3848"/>
                  </a:moveTo>
                  <a:cubicBezTo>
                    <a:pt x="2460" y="3848"/>
                    <a:pt x="2481" y="3890"/>
                    <a:pt x="2481" y="3890"/>
                  </a:cubicBezTo>
                  <a:lnTo>
                    <a:pt x="2502" y="3911"/>
                  </a:lnTo>
                  <a:cubicBezTo>
                    <a:pt x="2494" y="3920"/>
                    <a:pt x="2478" y="3925"/>
                    <a:pt x="2460" y="3925"/>
                  </a:cubicBezTo>
                  <a:cubicBezTo>
                    <a:pt x="2436" y="3925"/>
                    <a:pt x="2409" y="3915"/>
                    <a:pt x="2397" y="3890"/>
                  </a:cubicBezTo>
                  <a:cubicBezTo>
                    <a:pt x="2376" y="3848"/>
                    <a:pt x="2439" y="3848"/>
                    <a:pt x="2460" y="3848"/>
                  </a:cubicBezTo>
                  <a:close/>
                  <a:moveTo>
                    <a:pt x="9020" y="3911"/>
                  </a:moveTo>
                  <a:lnTo>
                    <a:pt x="9041" y="3953"/>
                  </a:lnTo>
                  <a:cubicBezTo>
                    <a:pt x="9041" y="3960"/>
                    <a:pt x="9041" y="3962"/>
                    <a:pt x="9040" y="3962"/>
                  </a:cubicBezTo>
                  <a:cubicBezTo>
                    <a:pt x="9039" y="3962"/>
                    <a:pt x="9034" y="3953"/>
                    <a:pt x="9020" y="3953"/>
                  </a:cubicBezTo>
                  <a:cubicBezTo>
                    <a:pt x="8999" y="3953"/>
                    <a:pt x="8999" y="3953"/>
                    <a:pt x="8999" y="3932"/>
                  </a:cubicBezTo>
                  <a:cubicBezTo>
                    <a:pt x="8999" y="3911"/>
                    <a:pt x="9020" y="3911"/>
                    <a:pt x="9020" y="3911"/>
                  </a:cubicBezTo>
                  <a:close/>
                  <a:moveTo>
                    <a:pt x="9566" y="3974"/>
                  </a:moveTo>
                  <a:lnTo>
                    <a:pt x="9566" y="3974"/>
                  </a:lnTo>
                  <a:cubicBezTo>
                    <a:pt x="9609" y="4016"/>
                    <a:pt x="9609" y="4058"/>
                    <a:pt x="9566" y="4079"/>
                  </a:cubicBezTo>
                  <a:lnTo>
                    <a:pt x="9587" y="4100"/>
                  </a:lnTo>
                  <a:cubicBezTo>
                    <a:pt x="9524" y="4100"/>
                    <a:pt x="9503" y="3995"/>
                    <a:pt x="9566" y="3974"/>
                  </a:cubicBezTo>
                  <a:close/>
                  <a:moveTo>
                    <a:pt x="2781" y="4113"/>
                  </a:moveTo>
                  <a:cubicBezTo>
                    <a:pt x="2848" y="4113"/>
                    <a:pt x="2915" y="4155"/>
                    <a:pt x="2944" y="4226"/>
                  </a:cubicBezTo>
                  <a:cubicBezTo>
                    <a:pt x="2923" y="4239"/>
                    <a:pt x="2904" y="4244"/>
                    <a:pt x="2887" y="4244"/>
                  </a:cubicBezTo>
                  <a:cubicBezTo>
                    <a:pt x="2819" y="4244"/>
                    <a:pt x="2776" y="4163"/>
                    <a:pt x="2691" y="4163"/>
                  </a:cubicBezTo>
                  <a:lnTo>
                    <a:pt x="2691" y="4142"/>
                  </a:lnTo>
                  <a:cubicBezTo>
                    <a:pt x="2718" y="4122"/>
                    <a:pt x="2750" y="4113"/>
                    <a:pt x="2781" y="4113"/>
                  </a:cubicBezTo>
                  <a:close/>
                  <a:moveTo>
                    <a:pt x="1689" y="4320"/>
                  </a:moveTo>
                  <a:cubicBezTo>
                    <a:pt x="1729" y="4320"/>
                    <a:pt x="1738" y="4339"/>
                    <a:pt x="1766" y="4395"/>
                  </a:cubicBezTo>
                  <a:lnTo>
                    <a:pt x="1598" y="4332"/>
                  </a:lnTo>
                  <a:cubicBezTo>
                    <a:pt x="1640" y="4325"/>
                    <a:pt x="1668" y="4320"/>
                    <a:pt x="1689" y="4320"/>
                  </a:cubicBezTo>
                  <a:close/>
                  <a:moveTo>
                    <a:pt x="4142" y="4356"/>
                  </a:moveTo>
                  <a:lnTo>
                    <a:pt x="4142" y="4356"/>
                  </a:lnTo>
                  <a:cubicBezTo>
                    <a:pt x="4176" y="4366"/>
                    <a:pt x="4202" y="4395"/>
                    <a:pt x="4184" y="4395"/>
                  </a:cubicBezTo>
                  <a:cubicBezTo>
                    <a:pt x="4144" y="4395"/>
                    <a:pt x="4142" y="4376"/>
                    <a:pt x="4142" y="4356"/>
                  </a:cubicBezTo>
                  <a:close/>
                  <a:moveTo>
                    <a:pt x="2460" y="4121"/>
                  </a:moveTo>
                  <a:cubicBezTo>
                    <a:pt x="2544" y="4163"/>
                    <a:pt x="2586" y="4226"/>
                    <a:pt x="2649" y="4290"/>
                  </a:cubicBezTo>
                  <a:lnTo>
                    <a:pt x="2313" y="4290"/>
                  </a:lnTo>
                  <a:lnTo>
                    <a:pt x="2166" y="4416"/>
                  </a:lnTo>
                  <a:cubicBezTo>
                    <a:pt x="2145" y="4395"/>
                    <a:pt x="2145" y="4353"/>
                    <a:pt x="2145" y="4311"/>
                  </a:cubicBezTo>
                  <a:cubicBezTo>
                    <a:pt x="2166" y="4226"/>
                    <a:pt x="2250" y="4184"/>
                    <a:pt x="2313" y="4121"/>
                  </a:cubicBezTo>
                  <a:close/>
                  <a:moveTo>
                    <a:pt x="9945" y="4395"/>
                  </a:moveTo>
                  <a:lnTo>
                    <a:pt x="10050" y="4521"/>
                  </a:lnTo>
                  <a:cubicBezTo>
                    <a:pt x="10027" y="4525"/>
                    <a:pt x="10009" y="4528"/>
                    <a:pt x="9993" y="4528"/>
                  </a:cubicBezTo>
                  <a:cubicBezTo>
                    <a:pt x="9938" y="4528"/>
                    <a:pt x="9928" y="4494"/>
                    <a:pt x="9945" y="4395"/>
                  </a:cubicBezTo>
                  <a:close/>
                  <a:moveTo>
                    <a:pt x="7191" y="4605"/>
                  </a:moveTo>
                  <a:cubicBezTo>
                    <a:pt x="7191" y="4605"/>
                    <a:pt x="7212" y="4626"/>
                    <a:pt x="7212" y="4626"/>
                  </a:cubicBezTo>
                  <a:lnTo>
                    <a:pt x="7204" y="4634"/>
                  </a:lnTo>
                  <a:lnTo>
                    <a:pt x="7204" y="4634"/>
                  </a:lnTo>
                  <a:cubicBezTo>
                    <a:pt x="7201" y="4631"/>
                    <a:pt x="7197" y="4629"/>
                    <a:pt x="7191" y="4626"/>
                  </a:cubicBezTo>
                  <a:cubicBezTo>
                    <a:pt x="7170" y="4626"/>
                    <a:pt x="7191" y="4605"/>
                    <a:pt x="7191" y="4605"/>
                  </a:cubicBezTo>
                  <a:close/>
                  <a:moveTo>
                    <a:pt x="4331" y="4500"/>
                  </a:moveTo>
                  <a:cubicBezTo>
                    <a:pt x="4373" y="4542"/>
                    <a:pt x="4373" y="4605"/>
                    <a:pt x="4331" y="4668"/>
                  </a:cubicBezTo>
                  <a:lnTo>
                    <a:pt x="4247" y="4584"/>
                  </a:lnTo>
                  <a:lnTo>
                    <a:pt x="4331" y="4500"/>
                  </a:lnTo>
                  <a:close/>
                  <a:moveTo>
                    <a:pt x="2037" y="4557"/>
                  </a:moveTo>
                  <a:cubicBezTo>
                    <a:pt x="2049" y="4557"/>
                    <a:pt x="2064" y="4559"/>
                    <a:pt x="2082" y="4563"/>
                  </a:cubicBezTo>
                  <a:cubicBezTo>
                    <a:pt x="2103" y="4584"/>
                    <a:pt x="2082" y="4668"/>
                    <a:pt x="2103" y="4668"/>
                  </a:cubicBezTo>
                  <a:cubicBezTo>
                    <a:pt x="2124" y="4668"/>
                    <a:pt x="2187" y="4710"/>
                    <a:pt x="2145" y="4710"/>
                  </a:cubicBezTo>
                  <a:cubicBezTo>
                    <a:pt x="2103" y="4710"/>
                    <a:pt x="2103" y="4689"/>
                    <a:pt x="2103" y="4668"/>
                  </a:cubicBezTo>
                  <a:lnTo>
                    <a:pt x="2019" y="4668"/>
                  </a:lnTo>
                  <a:cubicBezTo>
                    <a:pt x="1984" y="4598"/>
                    <a:pt x="1978" y="4557"/>
                    <a:pt x="2037" y="4557"/>
                  </a:cubicBezTo>
                  <a:close/>
                  <a:moveTo>
                    <a:pt x="1682" y="4521"/>
                  </a:moveTo>
                  <a:cubicBezTo>
                    <a:pt x="1724" y="4605"/>
                    <a:pt x="1724" y="4710"/>
                    <a:pt x="1682" y="4794"/>
                  </a:cubicBezTo>
                  <a:lnTo>
                    <a:pt x="1556" y="4773"/>
                  </a:lnTo>
                  <a:cubicBezTo>
                    <a:pt x="1535" y="4689"/>
                    <a:pt x="1640" y="4752"/>
                    <a:pt x="1640" y="4689"/>
                  </a:cubicBezTo>
                  <a:cubicBezTo>
                    <a:pt x="1640" y="4647"/>
                    <a:pt x="1661" y="4605"/>
                    <a:pt x="1682" y="4521"/>
                  </a:cubicBezTo>
                  <a:close/>
                  <a:moveTo>
                    <a:pt x="2586" y="4622"/>
                  </a:moveTo>
                  <a:cubicBezTo>
                    <a:pt x="2598" y="4622"/>
                    <a:pt x="2612" y="4623"/>
                    <a:pt x="2628" y="4626"/>
                  </a:cubicBezTo>
                  <a:cubicBezTo>
                    <a:pt x="2607" y="4668"/>
                    <a:pt x="2586" y="4710"/>
                    <a:pt x="2523" y="4731"/>
                  </a:cubicBezTo>
                  <a:cubicBezTo>
                    <a:pt x="2523" y="4773"/>
                    <a:pt x="2502" y="4794"/>
                    <a:pt x="2460" y="4794"/>
                  </a:cubicBezTo>
                  <a:cubicBezTo>
                    <a:pt x="2460" y="4752"/>
                    <a:pt x="2502" y="4731"/>
                    <a:pt x="2523" y="4731"/>
                  </a:cubicBezTo>
                  <a:cubicBezTo>
                    <a:pt x="2542" y="4676"/>
                    <a:pt x="2512" y="4622"/>
                    <a:pt x="2586" y="4622"/>
                  </a:cubicBezTo>
                  <a:close/>
                  <a:moveTo>
                    <a:pt x="10092" y="4626"/>
                  </a:moveTo>
                  <a:cubicBezTo>
                    <a:pt x="10155" y="4647"/>
                    <a:pt x="10197" y="4731"/>
                    <a:pt x="10197" y="4794"/>
                  </a:cubicBezTo>
                  <a:cubicBezTo>
                    <a:pt x="10145" y="4794"/>
                    <a:pt x="10121" y="4721"/>
                    <a:pt x="10042" y="4721"/>
                  </a:cubicBezTo>
                  <a:cubicBezTo>
                    <a:pt x="10026" y="4721"/>
                    <a:pt x="10008" y="4724"/>
                    <a:pt x="9987" y="4731"/>
                  </a:cubicBezTo>
                  <a:lnTo>
                    <a:pt x="10092" y="4626"/>
                  </a:lnTo>
                  <a:close/>
                  <a:moveTo>
                    <a:pt x="10702" y="4563"/>
                  </a:moveTo>
                  <a:cubicBezTo>
                    <a:pt x="10786" y="4626"/>
                    <a:pt x="10849" y="4710"/>
                    <a:pt x="10786" y="4794"/>
                  </a:cubicBezTo>
                  <a:lnTo>
                    <a:pt x="10681" y="4752"/>
                  </a:lnTo>
                  <a:lnTo>
                    <a:pt x="10681" y="4878"/>
                  </a:lnTo>
                  <a:lnTo>
                    <a:pt x="10576" y="4878"/>
                  </a:lnTo>
                  <a:lnTo>
                    <a:pt x="10576" y="4773"/>
                  </a:lnTo>
                  <a:cubicBezTo>
                    <a:pt x="10537" y="4773"/>
                    <a:pt x="10517" y="4738"/>
                    <a:pt x="10513" y="4701"/>
                  </a:cubicBezTo>
                  <a:lnTo>
                    <a:pt x="10513" y="4701"/>
                  </a:lnTo>
                  <a:cubicBezTo>
                    <a:pt x="10527" y="4711"/>
                    <a:pt x="10534" y="4728"/>
                    <a:pt x="10534" y="4752"/>
                  </a:cubicBezTo>
                  <a:lnTo>
                    <a:pt x="10702" y="4752"/>
                  </a:lnTo>
                  <a:lnTo>
                    <a:pt x="10702" y="4563"/>
                  </a:lnTo>
                  <a:close/>
                  <a:moveTo>
                    <a:pt x="442" y="4374"/>
                  </a:moveTo>
                  <a:cubicBezTo>
                    <a:pt x="547" y="4521"/>
                    <a:pt x="715" y="4479"/>
                    <a:pt x="841" y="4584"/>
                  </a:cubicBezTo>
                  <a:lnTo>
                    <a:pt x="862" y="4689"/>
                  </a:lnTo>
                  <a:cubicBezTo>
                    <a:pt x="904" y="4773"/>
                    <a:pt x="1031" y="4752"/>
                    <a:pt x="1031" y="4857"/>
                  </a:cubicBezTo>
                  <a:cubicBezTo>
                    <a:pt x="1031" y="4857"/>
                    <a:pt x="1031" y="4857"/>
                    <a:pt x="1031" y="4857"/>
                  </a:cubicBezTo>
                  <a:lnTo>
                    <a:pt x="1031" y="4857"/>
                  </a:lnTo>
                  <a:cubicBezTo>
                    <a:pt x="1094" y="4878"/>
                    <a:pt x="1115" y="4920"/>
                    <a:pt x="1073" y="4962"/>
                  </a:cubicBezTo>
                  <a:cubicBezTo>
                    <a:pt x="1010" y="4941"/>
                    <a:pt x="1031" y="4899"/>
                    <a:pt x="1031" y="4857"/>
                  </a:cubicBezTo>
                  <a:lnTo>
                    <a:pt x="1031" y="4857"/>
                  </a:lnTo>
                  <a:lnTo>
                    <a:pt x="946" y="4899"/>
                  </a:lnTo>
                  <a:cubicBezTo>
                    <a:pt x="820" y="4752"/>
                    <a:pt x="589" y="4731"/>
                    <a:pt x="421" y="4521"/>
                  </a:cubicBezTo>
                  <a:cubicBezTo>
                    <a:pt x="421" y="4479"/>
                    <a:pt x="421" y="4416"/>
                    <a:pt x="442" y="4374"/>
                  </a:cubicBezTo>
                  <a:close/>
                  <a:moveTo>
                    <a:pt x="3175" y="4836"/>
                  </a:moveTo>
                  <a:cubicBezTo>
                    <a:pt x="3210" y="4924"/>
                    <a:pt x="3187" y="4968"/>
                    <a:pt x="3141" y="4968"/>
                  </a:cubicBezTo>
                  <a:cubicBezTo>
                    <a:pt x="3132" y="4968"/>
                    <a:pt x="3122" y="4966"/>
                    <a:pt x="3112" y="4962"/>
                  </a:cubicBezTo>
                  <a:cubicBezTo>
                    <a:pt x="3091" y="4899"/>
                    <a:pt x="3175" y="4899"/>
                    <a:pt x="3175" y="4836"/>
                  </a:cubicBezTo>
                  <a:close/>
                  <a:moveTo>
                    <a:pt x="10702" y="4881"/>
                  </a:moveTo>
                  <a:cubicBezTo>
                    <a:pt x="10749" y="4893"/>
                    <a:pt x="10770" y="4946"/>
                    <a:pt x="10807" y="4983"/>
                  </a:cubicBezTo>
                  <a:cubicBezTo>
                    <a:pt x="10787" y="4991"/>
                    <a:pt x="10771" y="4995"/>
                    <a:pt x="10758" y="4995"/>
                  </a:cubicBezTo>
                  <a:cubicBezTo>
                    <a:pt x="10703" y="4995"/>
                    <a:pt x="10702" y="4932"/>
                    <a:pt x="10702" y="4881"/>
                  </a:cubicBezTo>
                  <a:close/>
                  <a:moveTo>
                    <a:pt x="9388" y="4928"/>
                  </a:moveTo>
                  <a:cubicBezTo>
                    <a:pt x="9412" y="4928"/>
                    <a:pt x="9429" y="4950"/>
                    <a:pt x="9440" y="4983"/>
                  </a:cubicBezTo>
                  <a:cubicBezTo>
                    <a:pt x="9461" y="4983"/>
                    <a:pt x="9524" y="5004"/>
                    <a:pt x="9482" y="5025"/>
                  </a:cubicBezTo>
                  <a:cubicBezTo>
                    <a:pt x="9440" y="5025"/>
                    <a:pt x="9440" y="5004"/>
                    <a:pt x="9440" y="4983"/>
                  </a:cubicBezTo>
                  <a:lnTo>
                    <a:pt x="9314" y="4983"/>
                  </a:lnTo>
                  <a:cubicBezTo>
                    <a:pt x="9343" y="4944"/>
                    <a:pt x="9368" y="4928"/>
                    <a:pt x="9388" y="4928"/>
                  </a:cubicBezTo>
                  <a:close/>
                  <a:moveTo>
                    <a:pt x="1178" y="4899"/>
                  </a:moveTo>
                  <a:lnTo>
                    <a:pt x="1283" y="5004"/>
                  </a:lnTo>
                  <a:cubicBezTo>
                    <a:pt x="1254" y="5022"/>
                    <a:pt x="1233" y="5029"/>
                    <a:pt x="1218" y="5029"/>
                  </a:cubicBezTo>
                  <a:cubicBezTo>
                    <a:pt x="1178" y="5029"/>
                    <a:pt x="1178" y="4975"/>
                    <a:pt x="1178" y="4899"/>
                  </a:cubicBezTo>
                  <a:close/>
                  <a:moveTo>
                    <a:pt x="2460" y="4794"/>
                  </a:moveTo>
                  <a:lnTo>
                    <a:pt x="2460" y="4794"/>
                  </a:lnTo>
                  <a:cubicBezTo>
                    <a:pt x="2481" y="4857"/>
                    <a:pt x="2523" y="4899"/>
                    <a:pt x="2586" y="4920"/>
                  </a:cubicBezTo>
                  <a:cubicBezTo>
                    <a:pt x="2607" y="4899"/>
                    <a:pt x="2565" y="4878"/>
                    <a:pt x="2607" y="4878"/>
                  </a:cubicBezTo>
                  <a:cubicBezTo>
                    <a:pt x="2615" y="4874"/>
                    <a:pt x="2622" y="4872"/>
                    <a:pt x="2627" y="4872"/>
                  </a:cubicBezTo>
                  <a:cubicBezTo>
                    <a:pt x="2649" y="4872"/>
                    <a:pt x="2649" y="4903"/>
                    <a:pt x="2649" y="4920"/>
                  </a:cubicBezTo>
                  <a:cubicBezTo>
                    <a:pt x="2649" y="4920"/>
                    <a:pt x="2660" y="4915"/>
                    <a:pt x="2670" y="4915"/>
                  </a:cubicBezTo>
                  <a:cubicBezTo>
                    <a:pt x="2681" y="4915"/>
                    <a:pt x="2691" y="4920"/>
                    <a:pt x="2691" y="4941"/>
                  </a:cubicBezTo>
                  <a:cubicBezTo>
                    <a:pt x="2713" y="4983"/>
                    <a:pt x="2670" y="4983"/>
                    <a:pt x="2649" y="4983"/>
                  </a:cubicBezTo>
                  <a:cubicBezTo>
                    <a:pt x="2649" y="5004"/>
                    <a:pt x="2628" y="5025"/>
                    <a:pt x="2607" y="5025"/>
                  </a:cubicBezTo>
                  <a:cubicBezTo>
                    <a:pt x="2544" y="5046"/>
                    <a:pt x="2502" y="5088"/>
                    <a:pt x="2523" y="5109"/>
                  </a:cubicBezTo>
                  <a:cubicBezTo>
                    <a:pt x="2544" y="5109"/>
                    <a:pt x="2607" y="5130"/>
                    <a:pt x="2565" y="5152"/>
                  </a:cubicBezTo>
                  <a:cubicBezTo>
                    <a:pt x="2523" y="5152"/>
                    <a:pt x="2523" y="5130"/>
                    <a:pt x="2523" y="5109"/>
                  </a:cubicBezTo>
                  <a:cubicBezTo>
                    <a:pt x="2376" y="4983"/>
                    <a:pt x="2376" y="4941"/>
                    <a:pt x="2460" y="4794"/>
                  </a:cubicBezTo>
                  <a:close/>
                  <a:moveTo>
                    <a:pt x="9209" y="5099"/>
                  </a:moveTo>
                  <a:cubicBezTo>
                    <a:pt x="9241" y="5099"/>
                    <a:pt x="9272" y="5109"/>
                    <a:pt x="9293" y="5130"/>
                  </a:cubicBezTo>
                  <a:cubicBezTo>
                    <a:pt x="9272" y="5152"/>
                    <a:pt x="9241" y="5162"/>
                    <a:pt x="9209" y="5162"/>
                  </a:cubicBezTo>
                  <a:cubicBezTo>
                    <a:pt x="9178" y="5162"/>
                    <a:pt x="9146" y="5152"/>
                    <a:pt x="9125" y="5130"/>
                  </a:cubicBezTo>
                  <a:cubicBezTo>
                    <a:pt x="9146" y="5109"/>
                    <a:pt x="9178" y="5099"/>
                    <a:pt x="9209" y="5099"/>
                  </a:cubicBezTo>
                  <a:close/>
                  <a:moveTo>
                    <a:pt x="1893" y="4731"/>
                  </a:moveTo>
                  <a:cubicBezTo>
                    <a:pt x="1956" y="4731"/>
                    <a:pt x="1998" y="4815"/>
                    <a:pt x="2082" y="4815"/>
                  </a:cubicBezTo>
                  <a:cubicBezTo>
                    <a:pt x="2019" y="4899"/>
                    <a:pt x="1935" y="4836"/>
                    <a:pt x="1893" y="4899"/>
                  </a:cubicBezTo>
                  <a:cubicBezTo>
                    <a:pt x="1872" y="4962"/>
                    <a:pt x="1956" y="5004"/>
                    <a:pt x="1977" y="5067"/>
                  </a:cubicBezTo>
                  <a:lnTo>
                    <a:pt x="1851" y="5130"/>
                  </a:lnTo>
                  <a:lnTo>
                    <a:pt x="1893" y="5215"/>
                  </a:lnTo>
                  <a:cubicBezTo>
                    <a:pt x="1881" y="5216"/>
                    <a:pt x="1871" y="5217"/>
                    <a:pt x="1862" y="5217"/>
                  </a:cubicBezTo>
                  <a:cubicBezTo>
                    <a:pt x="1751" y="5217"/>
                    <a:pt x="1783" y="5108"/>
                    <a:pt x="1724" y="5088"/>
                  </a:cubicBezTo>
                  <a:cubicBezTo>
                    <a:pt x="1829" y="5004"/>
                    <a:pt x="1703" y="4815"/>
                    <a:pt x="1893" y="4731"/>
                  </a:cubicBezTo>
                  <a:close/>
                  <a:moveTo>
                    <a:pt x="5088" y="5215"/>
                  </a:moveTo>
                  <a:lnTo>
                    <a:pt x="5088" y="5236"/>
                  </a:lnTo>
                  <a:cubicBezTo>
                    <a:pt x="5088" y="5236"/>
                    <a:pt x="5098" y="5217"/>
                    <a:pt x="5104" y="5217"/>
                  </a:cubicBezTo>
                  <a:cubicBezTo>
                    <a:pt x="5107" y="5217"/>
                    <a:pt x="5109" y="5222"/>
                    <a:pt x="5109" y="5236"/>
                  </a:cubicBezTo>
                  <a:cubicBezTo>
                    <a:pt x="5102" y="5243"/>
                    <a:pt x="5095" y="5245"/>
                    <a:pt x="5089" y="5245"/>
                  </a:cubicBezTo>
                  <a:cubicBezTo>
                    <a:pt x="5077" y="5245"/>
                    <a:pt x="5067" y="5236"/>
                    <a:pt x="5067" y="5236"/>
                  </a:cubicBezTo>
                  <a:cubicBezTo>
                    <a:pt x="5067" y="5236"/>
                    <a:pt x="5088" y="5215"/>
                    <a:pt x="5088" y="5215"/>
                  </a:cubicBezTo>
                  <a:close/>
                  <a:moveTo>
                    <a:pt x="2038" y="5209"/>
                  </a:moveTo>
                  <a:cubicBezTo>
                    <a:pt x="2061" y="5209"/>
                    <a:pt x="2061" y="5240"/>
                    <a:pt x="2061" y="5257"/>
                  </a:cubicBezTo>
                  <a:cubicBezTo>
                    <a:pt x="2040" y="5236"/>
                    <a:pt x="1977" y="5215"/>
                    <a:pt x="2019" y="5215"/>
                  </a:cubicBezTo>
                  <a:cubicBezTo>
                    <a:pt x="2027" y="5211"/>
                    <a:pt x="2033" y="5209"/>
                    <a:pt x="2038" y="5209"/>
                  </a:cubicBezTo>
                  <a:close/>
                  <a:moveTo>
                    <a:pt x="10933" y="4878"/>
                  </a:moveTo>
                  <a:cubicBezTo>
                    <a:pt x="11017" y="5004"/>
                    <a:pt x="11185" y="5067"/>
                    <a:pt x="11269" y="5194"/>
                  </a:cubicBezTo>
                  <a:lnTo>
                    <a:pt x="11122" y="5278"/>
                  </a:lnTo>
                  <a:cubicBezTo>
                    <a:pt x="11101" y="5236"/>
                    <a:pt x="11080" y="5194"/>
                    <a:pt x="11080" y="5173"/>
                  </a:cubicBezTo>
                  <a:lnTo>
                    <a:pt x="10996" y="5215"/>
                  </a:lnTo>
                  <a:cubicBezTo>
                    <a:pt x="10954" y="5152"/>
                    <a:pt x="10996" y="5130"/>
                    <a:pt x="11017" y="5067"/>
                  </a:cubicBezTo>
                  <a:lnTo>
                    <a:pt x="10933" y="5025"/>
                  </a:lnTo>
                  <a:cubicBezTo>
                    <a:pt x="10912" y="4983"/>
                    <a:pt x="10912" y="4920"/>
                    <a:pt x="10933" y="4878"/>
                  </a:cubicBezTo>
                  <a:close/>
                  <a:moveTo>
                    <a:pt x="10197" y="4794"/>
                  </a:moveTo>
                  <a:cubicBezTo>
                    <a:pt x="10365" y="4857"/>
                    <a:pt x="10513" y="4962"/>
                    <a:pt x="10639" y="5109"/>
                  </a:cubicBezTo>
                  <a:lnTo>
                    <a:pt x="10597" y="5109"/>
                  </a:lnTo>
                  <a:cubicBezTo>
                    <a:pt x="10681" y="5130"/>
                    <a:pt x="10660" y="5194"/>
                    <a:pt x="10681" y="5257"/>
                  </a:cubicBezTo>
                  <a:cubicBezTo>
                    <a:pt x="10656" y="5281"/>
                    <a:pt x="10631" y="5291"/>
                    <a:pt x="10603" y="5291"/>
                  </a:cubicBezTo>
                  <a:cubicBezTo>
                    <a:pt x="10582" y="5291"/>
                    <a:pt x="10560" y="5286"/>
                    <a:pt x="10534" y="5278"/>
                  </a:cubicBezTo>
                  <a:cubicBezTo>
                    <a:pt x="10365" y="5152"/>
                    <a:pt x="10260" y="4983"/>
                    <a:pt x="10197" y="4794"/>
                  </a:cubicBezTo>
                  <a:close/>
                  <a:moveTo>
                    <a:pt x="5887" y="5341"/>
                  </a:moveTo>
                  <a:lnTo>
                    <a:pt x="5908" y="5362"/>
                  </a:lnTo>
                  <a:cubicBezTo>
                    <a:pt x="5908" y="5369"/>
                    <a:pt x="5906" y="5371"/>
                    <a:pt x="5903" y="5371"/>
                  </a:cubicBezTo>
                  <a:cubicBezTo>
                    <a:pt x="5897" y="5371"/>
                    <a:pt x="5887" y="5362"/>
                    <a:pt x="5887" y="5362"/>
                  </a:cubicBezTo>
                  <a:cubicBezTo>
                    <a:pt x="5866" y="5341"/>
                    <a:pt x="5887" y="5341"/>
                    <a:pt x="5887" y="5341"/>
                  </a:cubicBezTo>
                  <a:close/>
                  <a:moveTo>
                    <a:pt x="11164" y="5383"/>
                  </a:moveTo>
                  <a:lnTo>
                    <a:pt x="11164" y="5383"/>
                  </a:lnTo>
                  <a:cubicBezTo>
                    <a:pt x="11221" y="5402"/>
                    <a:pt x="11210" y="5455"/>
                    <a:pt x="11207" y="5496"/>
                  </a:cubicBezTo>
                  <a:lnTo>
                    <a:pt x="11207" y="5496"/>
                  </a:lnTo>
                  <a:cubicBezTo>
                    <a:pt x="11207" y="5493"/>
                    <a:pt x="11206" y="5491"/>
                    <a:pt x="11206" y="5488"/>
                  </a:cubicBezTo>
                  <a:cubicBezTo>
                    <a:pt x="11164" y="5488"/>
                    <a:pt x="11164" y="5446"/>
                    <a:pt x="11164" y="5383"/>
                  </a:cubicBezTo>
                  <a:close/>
                  <a:moveTo>
                    <a:pt x="10765" y="5467"/>
                  </a:moveTo>
                  <a:lnTo>
                    <a:pt x="10765" y="5488"/>
                  </a:lnTo>
                  <a:cubicBezTo>
                    <a:pt x="10765" y="5488"/>
                    <a:pt x="10784" y="5469"/>
                    <a:pt x="10790" y="5469"/>
                  </a:cubicBezTo>
                  <a:lnTo>
                    <a:pt x="10790" y="5469"/>
                  </a:lnTo>
                  <a:cubicBezTo>
                    <a:pt x="10793" y="5469"/>
                    <a:pt x="10793" y="5474"/>
                    <a:pt x="10786" y="5488"/>
                  </a:cubicBezTo>
                  <a:cubicBezTo>
                    <a:pt x="10786" y="5495"/>
                    <a:pt x="10781" y="5497"/>
                    <a:pt x="10775" y="5497"/>
                  </a:cubicBezTo>
                  <a:cubicBezTo>
                    <a:pt x="10763" y="5497"/>
                    <a:pt x="10744" y="5488"/>
                    <a:pt x="10744" y="5488"/>
                  </a:cubicBezTo>
                  <a:cubicBezTo>
                    <a:pt x="10744" y="5488"/>
                    <a:pt x="10765" y="5467"/>
                    <a:pt x="10765" y="5467"/>
                  </a:cubicBezTo>
                  <a:close/>
                  <a:moveTo>
                    <a:pt x="7548" y="5236"/>
                  </a:moveTo>
                  <a:cubicBezTo>
                    <a:pt x="7590" y="5341"/>
                    <a:pt x="7674" y="5404"/>
                    <a:pt x="7611" y="5530"/>
                  </a:cubicBezTo>
                  <a:cubicBezTo>
                    <a:pt x="7590" y="5467"/>
                    <a:pt x="7527" y="5404"/>
                    <a:pt x="7464" y="5383"/>
                  </a:cubicBezTo>
                  <a:lnTo>
                    <a:pt x="7548" y="5236"/>
                  </a:lnTo>
                  <a:close/>
                  <a:moveTo>
                    <a:pt x="631" y="5593"/>
                  </a:moveTo>
                  <a:cubicBezTo>
                    <a:pt x="652" y="5593"/>
                    <a:pt x="652" y="5614"/>
                    <a:pt x="652" y="5614"/>
                  </a:cubicBezTo>
                  <a:lnTo>
                    <a:pt x="631" y="5635"/>
                  </a:lnTo>
                  <a:lnTo>
                    <a:pt x="631" y="5656"/>
                  </a:lnTo>
                  <a:cubicBezTo>
                    <a:pt x="631" y="5656"/>
                    <a:pt x="610" y="5635"/>
                    <a:pt x="610" y="5614"/>
                  </a:cubicBezTo>
                  <a:cubicBezTo>
                    <a:pt x="610" y="5593"/>
                    <a:pt x="610" y="5593"/>
                    <a:pt x="631" y="5593"/>
                  </a:cubicBezTo>
                  <a:close/>
                  <a:moveTo>
                    <a:pt x="9945" y="5530"/>
                  </a:moveTo>
                  <a:lnTo>
                    <a:pt x="10029" y="5635"/>
                  </a:lnTo>
                  <a:cubicBezTo>
                    <a:pt x="10008" y="5656"/>
                    <a:pt x="10029" y="5656"/>
                    <a:pt x="9966" y="5656"/>
                  </a:cubicBezTo>
                  <a:cubicBezTo>
                    <a:pt x="9924" y="5635"/>
                    <a:pt x="9924" y="5614"/>
                    <a:pt x="9945" y="5530"/>
                  </a:cubicBezTo>
                  <a:close/>
                  <a:moveTo>
                    <a:pt x="10218" y="5719"/>
                  </a:moveTo>
                  <a:lnTo>
                    <a:pt x="10218" y="5740"/>
                  </a:lnTo>
                  <a:cubicBezTo>
                    <a:pt x="10218" y="5761"/>
                    <a:pt x="10197" y="5761"/>
                    <a:pt x="10197" y="5761"/>
                  </a:cubicBezTo>
                  <a:cubicBezTo>
                    <a:pt x="10197" y="5740"/>
                    <a:pt x="10197" y="5740"/>
                    <a:pt x="10197" y="5740"/>
                  </a:cubicBezTo>
                  <a:cubicBezTo>
                    <a:pt x="10197" y="5719"/>
                    <a:pt x="10218" y="5719"/>
                    <a:pt x="10218" y="5719"/>
                  </a:cubicBezTo>
                  <a:close/>
                  <a:moveTo>
                    <a:pt x="9272" y="5656"/>
                  </a:moveTo>
                  <a:cubicBezTo>
                    <a:pt x="9356" y="5656"/>
                    <a:pt x="9398" y="5740"/>
                    <a:pt x="9461" y="5740"/>
                  </a:cubicBezTo>
                  <a:cubicBezTo>
                    <a:pt x="9461" y="5782"/>
                    <a:pt x="9419" y="5803"/>
                    <a:pt x="9377" y="5845"/>
                  </a:cubicBezTo>
                  <a:lnTo>
                    <a:pt x="9272" y="5677"/>
                  </a:lnTo>
                  <a:lnTo>
                    <a:pt x="9272" y="5656"/>
                  </a:lnTo>
                  <a:close/>
                  <a:moveTo>
                    <a:pt x="904" y="5824"/>
                  </a:moveTo>
                  <a:lnTo>
                    <a:pt x="925" y="5866"/>
                  </a:lnTo>
                  <a:lnTo>
                    <a:pt x="904" y="5866"/>
                  </a:lnTo>
                  <a:cubicBezTo>
                    <a:pt x="883" y="5866"/>
                    <a:pt x="883" y="5866"/>
                    <a:pt x="883" y="5845"/>
                  </a:cubicBezTo>
                  <a:cubicBezTo>
                    <a:pt x="883" y="5824"/>
                    <a:pt x="904" y="5824"/>
                    <a:pt x="904" y="5824"/>
                  </a:cubicBezTo>
                  <a:close/>
                  <a:moveTo>
                    <a:pt x="10315" y="5851"/>
                  </a:moveTo>
                  <a:cubicBezTo>
                    <a:pt x="10344" y="5851"/>
                    <a:pt x="10376" y="5856"/>
                    <a:pt x="10407" y="5866"/>
                  </a:cubicBezTo>
                  <a:cubicBezTo>
                    <a:pt x="10365" y="5908"/>
                    <a:pt x="10281" y="5887"/>
                    <a:pt x="10260" y="5971"/>
                  </a:cubicBezTo>
                  <a:cubicBezTo>
                    <a:pt x="10239" y="5950"/>
                    <a:pt x="10218" y="5908"/>
                    <a:pt x="10239" y="5866"/>
                  </a:cubicBezTo>
                  <a:cubicBezTo>
                    <a:pt x="10260" y="5856"/>
                    <a:pt x="10287" y="5851"/>
                    <a:pt x="10315" y="5851"/>
                  </a:cubicBezTo>
                  <a:close/>
                  <a:moveTo>
                    <a:pt x="10828" y="6014"/>
                  </a:moveTo>
                  <a:lnTo>
                    <a:pt x="10828" y="6035"/>
                  </a:lnTo>
                  <a:cubicBezTo>
                    <a:pt x="10828" y="6035"/>
                    <a:pt x="10847" y="6016"/>
                    <a:pt x="10853" y="6016"/>
                  </a:cubicBezTo>
                  <a:lnTo>
                    <a:pt x="10853" y="6016"/>
                  </a:lnTo>
                  <a:cubicBezTo>
                    <a:pt x="10856" y="6016"/>
                    <a:pt x="10856" y="6021"/>
                    <a:pt x="10849" y="6035"/>
                  </a:cubicBezTo>
                  <a:cubicBezTo>
                    <a:pt x="10849" y="6042"/>
                    <a:pt x="10844" y="6044"/>
                    <a:pt x="10838" y="6044"/>
                  </a:cubicBezTo>
                  <a:cubicBezTo>
                    <a:pt x="10826" y="6044"/>
                    <a:pt x="10807" y="6035"/>
                    <a:pt x="10807" y="6035"/>
                  </a:cubicBezTo>
                  <a:cubicBezTo>
                    <a:pt x="10807" y="6035"/>
                    <a:pt x="10828" y="6014"/>
                    <a:pt x="10828" y="6014"/>
                  </a:cubicBezTo>
                  <a:close/>
                  <a:moveTo>
                    <a:pt x="1622" y="5799"/>
                  </a:moveTo>
                  <a:cubicBezTo>
                    <a:pt x="1662" y="5799"/>
                    <a:pt x="1667" y="5845"/>
                    <a:pt x="1703" y="5845"/>
                  </a:cubicBezTo>
                  <a:cubicBezTo>
                    <a:pt x="1682" y="5908"/>
                    <a:pt x="1661" y="5950"/>
                    <a:pt x="1598" y="6056"/>
                  </a:cubicBezTo>
                  <a:lnTo>
                    <a:pt x="1598" y="5803"/>
                  </a:lnTo>
                  <a:cubicBezTo>
                    <a:pt x="1607" y="5800"/>
                    <a:pt x="1615" y="5799"/>
                    <a:pt x="1622" y="5799"/>
                  </a:cubicBezTo>
                  <a:close/>
                  <a:moveTo>
                    <a:pt x="967" y="5320"/>
                  </a:moveTo>
                  <a:lnTo>
                    <a:pt x="967" y="5320"/>
                  </a:lnTo>
                  <a:cubicBezTo>
                    <a:pt x="1136" y="5341"/>
                    <a:pt x="1262" y="5446"/>
                    <a:pt x="1304" y="5593"/>
                  </a:cubicBezTo>
                  <a:lnTo>
                    <a:pt x="1451" y="5614"/>
                  </a:lnTo>
                  <a:cubicBezTo>
                    <a:pt x="1367" y="5740"/>
                    <a:pt x="1409" y="5866"/>
                    <a:pt x="1388" y="6014"/>
                  </a:cubicBezTo>
                  <a:lnTo>
                    <a:pt x="1304" y="6098"/>
                  </a:lnTo>
                  <a:lnTo>
                    <a:pt x="1241" y="5992"/>
                  </a:lnTo>
                  <a:lnTo>
                    <a:pt x="1241" y="5656"/>
                  </a:lnTo>
                  <a:cubicBezTo>
                    <a:pt x="1157" y="5551"/>
                    <a:pt x="1052" y="5446"/>
                    <a:pt x="967" y="5320"/>
                  </a:cubicBezTo>
                  <a:close/>
                  <a:moveTo>
                    <a:pt x="10967" y="5530"/>
                  </a:moveTo>
                  <a:cubicBezTo>
                    <a:pt x="10986" y="5530"/>
                    <a:pt x="11007" y="5551"/>
                    <a:pt x="11038" y="5593"/>
                  </a:cubicBezTo>
                  <a:cubicBezTo>
                    <a:pt x="11038" y="5598"/>
                    <a:pt x="11039" y="5599"/>
                    <a:pt x="11041" y="5599"/>
                  </a:cubicBezTo>
                  <a:cubicBezTo>
                    <a:pt x="11045" y="5599"/>
                    <a:pt x="11051" y="5594"/>
                    <a:pt x="11058" y="5594"/>
                  </a:cubicBezTo>
                  <a:cubicBezTo>
                    <a:pt x="11065" y="5594"/>
                    <a:pt x="11072" y="5599"/>
                    <a:pt x="11080" y="5614"/>
                  </a:cubicBezTo>
                  <a:cubicBezTo>
                    <a:pt x="11080" y="5635"/>
                    <a:pt x="11059" y="5635"/>
                    <a:pt x="11038" y="5635"/>
                  </a:cubicBezTo>
                  <a:cubicBezTo>
                    <a:pt x="11059" y="5740"/>
                    <a:pt x="11143" y="5803"/>
                    <a:pt x="11248" y="5845"/>
                  </a:cubicBezTo>
                  <a:cubicBezTo>
                    <a:pt x="11319" y="5881"/>
                    <a:pt x="11375" y="5960"/>
                    <a:pt x="11465" y="5960"/>
                  </a:cubicBezTo>
                  <a:cubicBezTo>
                    <a:pt x="11483" y="5960"/>
                    <a:pt x="11501" y="5957"/>
                    <a:pt x="11522" y="5950"/>
                  </a:cubicBezTo>
                  <a:lnTo>
                    <a:pt x="11522" y="6056"/>
                  </a:lnTo>
                  <a:cubicBezTo>
                    <a:pt x="11509" y="6068"/>
                    <a:pt x="11497" y="6073"/>
                    <a:pt x="11485" y="6073"/>
                  </a:cubicBezTo>
                  <a:cubicBezTo>
                    <a:pt x="11455" y="6073"/>
                    <a:pt x="11425" y="6043"/>
                    <a:pt x="11396" y="6014"/>
                  </a:cubicBezTo>
                  <a:lnTo>
                    <a:pt x="11248" y="6119"/>
                  </a:lnTo>
                  <a:cubicBezTo>
                    <a:pt x="11122" y="6014"/>
                    <a:pt x="11017" y="5887"/>
                    <a:pt x="10933" y="5740"/>
                  </a:cubicBezTo>
                  <a:cubicBezTo>
                    <a:pt x="10975" y="5698"/>
                    <a:pt x="10996" y="5656"/>
                    <a:pt x="11038" y="5656"/>
                  </a:cubicBezTo>
                  <a:lnTo>
                    <a:pt x="11038" y="5593"/>
                  </a:lnTo>
                  <a:lnTo>
                    <a:pt x="10912" y="5593"/>
                  </a:lnTo>
                  <a:cubicBezTo>
                    <a:pt x="10897" y="5624"/>
                    <a:pt x="10881" y="5643"/>
                    <a:pt x="10849" y="5643"/>
                  </a:cubicBezTo>
                  <a:cubicBezTo>
                    <a:pt x="10838" y="5643"/>
                    <a:pt x="10824" y="5641"/>
                    <a:pt x="10807" y="5635"/>
                  </a:cubicBezTo>
                  <a:cubicBezTo>
                    <a:pt x="10820" y="5597"/>
                    <a:pt x="10840" y="5590"/>
                    <a:pt x="10863" y="5590"/>
                  </a:cubicBezTo>
                  <a:cubicBezTo>
                    <a:pt x="10878" y="5590"/>
                    <a:pt x="10895" y="5593"/>
                    <a:pt x="10912" y="5593"/>
                  </a:cubicBezTo>
                  <a:cubicBezTo>
                    <a:pt x="10933" y="5551"/>
                    <a:pt x="10949" y="5530"/>
                    <a:pt x="10967" y="5530"/>
                  </a:cubicBezTo>
                  <a:close/>
                  <a:moveTo>
                    <a:pt x="7443" y="6098"/>
                  </a:moveTo>
                  <a:cubicBezTo>
                    <a:pt x="7432" y="6140"/>
                    <a:pt x="7417" y="6150"/>
                    <a:pt x="7398" y="6150"/>
                  </a:cubicBezTo>
                  <a:cubicBezTo>
                    <a:pt x="7382" y="6150"/>
                    <a:pt x="7365" y="6142"/>
                    <a:pt x="7347" y="6140"/>
                  </a:cubicBezTo>
                  <a:lnTo>
                    <a:pt x="7347" y="6140"/>
                  </a:lnTo>
                  <a:cubicBezTo>
                    <a:pt x="7369" y="6098"/>
                    <a:pt x="7406" y="6098"/>
                    <a:pt x="7443" y="6098"/>
                  </a:cubicBezTo>
                  <a:close/>
                  <a:moveTo>
                    <a:pt x="3785" y="6140"/>
                  </a:moveTo>
                  <a:cubicBezTo>
                    <a:pt x="3806" y="6140"/>
                    <a:pt x="3806" y="6161"/>
                    <a:pt x="3806" y="6161"/>
                  </a:cubicBezTo>
                  <a:lnTo>
                    <a:pt x="3785" y="6182"/>
                  </a:lnTo>
                  <a:lnTo>
                    <a:pt x="3785" y="6203"/>
                  </a:lnTo>
                  <a:cubicBezTo>
                    <a:pt x="3785" y="6203"/>
                    <a:pt x="3764" y="6182"/>
                    <a:pt x="3764" y="6161"/>
                  </a:cubicBezTo>
                  <a:cubicBezTo>
                    <a:pt x="3764" y="6140"/>
                    <a:pt x="3764" y="6140"/>
                    <a:pt x="3785" y="6140"/>
                  </a:cubicBezTo>
                  <a:close/>
                  <a:moveTo>
                    <a:pt x="7315" y="6163"/>
                  </a:moveTo>
                  <a:cubicBezTo>
                    <a:pt x="7312" y="6190"/>
                    <a:pt x="7303" y="6217"/>
                    <a:pt x="7299" y="6217"/>
                  </a:cubicBezTo>
                  <a:cubicBezTo>
                    <a:pt x="7297" y="6217"/>
                    <a:pt x="7296" y="6212"/>
                    <a:pt x="7296" y="6203"/>
                  </a:cubicBezTo>
                  <a:cubicBezTo>
                    <a:pt x="7296" y="6177"/>
                    <a:pt x="7304" y="6167"/>
                    <a:pt x="7315" y="6163"/>
                  </a:cubicBezTo>
                  <a:close/>
                  <a:moveTo>
                    <a:pt x="11354" y="6245"/>
                  </a:moveTo>
                  <a:cubicBezTo>
                    <a:pt x="11381" y="6245"/>
                    <a:pt x="11390" y="6254"/>
                    <a:pt x="11394" y="6266"/>
                  </a:cubicBezTo>
                  <a:lnTo>
                    <a:pt x="11394" y="6266"/>
                  </a:lnTo>
                  <a:cubicBezTo>
                    <a:pt x="11371" y="6265"/>
                    <a:pt x="11313" y="6245"/>
                    <a:pt x="11354" y="6245"/>
                  </a:cubicBezTo>
                  <a:close/>
                  <a:moveTo>
                    <a:pt x="7380" y="6329"/>
                  </a:moveTo>
                  <a:cubicBezTo>
                    <a:pt x="7401" y="6329"/>
                    <a:pt x="7401" y="6350"/>
                    <a:pt x="7401" y="6350"/>
                  </a:cubicBezTo>
                  <a:lnTo>
                    <a:pt x="7359" y="6371"/>
                  </a:lnTo>
                  <a:cubicBezTo>
                    <a:pt x="7359" y="6366"/>
                    <a:pt x="7359" y="6360"/>
                    <a:pt x="7359" y="6350"/>
                  </a:cubicBezTo>
                  <a:cubicBezTo>
                    <a:pt x="7359" y="6329"/>
                    <a:pt x="7359" y="6329"/>
                    <a:pt x="7380" y="6329"/>
                  </a:cubicBezTo>
                  <a:close/>
                  <a:moveTo>
                    <a:pt x="6034" y="6329"/>
                  </a:moveTo>
                  <a:cubicBezTo>
                    <a:pt x="6034" y="6345"/>
                    <a:pt x="6022" y="6385"/>
                    <a:pt x="6007" y="6385"/>
                  </a:cubicBezTo>
                  <a:cubicBezTo>
                    <a:pt x="6002" y="6385"/>
                    <a:pt x="5997" y="6381"/>
                    <a:pt x="5992" y="6371"/>
                  </a:cubicBezTo>
                  <a:cubicBezTo>
                    <a:pt x="5992" y="6337"/>
                    <a:pt x="6006" y="6330"/>
                    <a:pt x="6034" y="6329"/>
                  </a:cubicBezTo>
                  <a:close/>
                  <a:moveTo>
                    <a:pt x="1430" y="6287"/>
                  </a:moveTo>
                  <a:cubicBezTo>
                    <a:pt x="1472" y="6308"/>
                    <a:pt x="1451" y="6329"/>
                    <a:pt x="1451" y="6371"/>
                  </a:cubicBezTo>
                  <a:cubicBezTo>
                    <a:pt x="1430" y="6392"/>
                    <a:pt x="1404" y="6402"/>
                    <a:pt x="1377" y="6402"/>
                  </a:cubicBezTo>
                  <a:cubicBezTo>
                    <a:pt x="1351" y="6402"/>
                    <a:pt x="1325" y="6392"/>
                    <a:pt x="1304" y="6371"/>
                  </a:cubicBezTo>
                  <a:cubicBezTo>
                    <a:pt x="1325" y="6329"/>
                    <a:pt x="1367" y="6287"/>
                    <a:pt x="1430" y="6287"/>
                  </a:cubicBezTo>
                  <a:close/>
                  <a:moveTo>
                    <a:pt x="463" y="6455"/>
                  </a:moveTo>
                  <a:lnTo>
                    <a:pt x="442" y="6476"/>
                  </a:lnTo>
                  <a:cubicBezTo>
                    <a:pt x="456" y="6476"/>
                    <a:pt x="470" y="6457"/>
                    <a:pt x="478" y="6457"/>
                  </a:cubicBezTo>
                  <a:cubicBezTo>
                    <a:pt x="482" y="6457"/>
                    <a:pt x="484" y="6462"/>
                    <a:pt x="484" y="6476"/>
                  </a:cubicBezTo>
                  <a:cubicBezTo>
                    <a:pt x="473" y="6487"/>
                    <a:pt x="463" y="6492"/>
                    <a:pt x="455" y="6492"/>
                  </a:cubicBezTo>
                  <a:cubicBezTo>
                    <a:pt x="447" y="6492"/>
                    <a:pt x="442" y="6487"/>
                    <a:pt x="442" y="6476"/>
                  </a:cubicBezTo>
                  <a:cubicBezTo>
                    <a:pt x="442" y="6455"/>
                    <a:pt x="463" y="6455"/>
                    <a:pt x="463" y="6455"/>
                  </a:cubicBezTo>
                  <a:close/>
                  <a:moveTo>
                    <a:pt x="274" y="6518"/>
                  </a:moveTo>
                  <a:cubicBezTo>
                    <a:pt x="278" y="6523"/>
                    <a:pt x="283" y="6524"/>
                    <a:pt x="287" y="6524"/>
                  </a:cubicBezTo>
                  <a:cubicBezTo>
                    <a:pt x="295" y="6524"/>
                    <a:pt x="301" y="6520"/>
                    <a:pt x="303" y="6520"/>
                  </a:cubicBezTo>
                  <a:lnTo>
                    <a:pt x="303" y="6520"/>
                  </a:lnTo>
                  <a:cubicBezTo>
                    <a:pt x="305" y="6520"/>
                    <a:pt x="302" y="6524"/>
                    <a:pt x="295" y="6539"/>
                  </a:cubicBezTo>
                  <a:cubicBezTo>
                    <a:pt x="284" y="6550"/>
                    <a:pt x="274" y="6555"/>
                    <a:pt x="266" y="6555"/>
                  </a:cubicBezTo>
                  <a:cubicBezTo>
                    <a:pt x="258" y="6555"/>
                    <a:pt x="253" y="6550"/>
                    <a:pt x="253" y="6539"/>
                  </a:cubicBezTo>
                  <a:lnTo>
                    <a:pt x="274" y="6518"/>
                  </a:lnTo>
                  <a:close/>
                  <a:moveTo>
                    <a:pt x="6266" y="6224"/>
                  </a:moveTo>
                  <a:cubicBezTo>
                    <a:pt x="6308" y="6329"/>
                    <a:pt x="6287" y="6476"/>
                    <a:pt x="6224" y="6581"/>
                  </a:cubicBezTo>
                  <a:cubicBezTo>
                    <a:pt x="6139" y="6560"/>
                    <a:pt x="6139" y="6434"/>
                    <a:pt x="6118" y="6413"/>
                  </a:cubicBezTo>
                  <a:cubicBezTo>
                    <a:pt x="6103" y="6382"/>
                    <a:pt x="6077" y="6341"/>
                    <a:pt x="6055" y="6328"/>
                  </a:cubicBezTo>
                  <a:lnTo>
                    <a:pt x="6055" y="6328"/>
                  </a:lnTo>
                  <a:lnTo>
                    <a:pt x="6055" y="6224"/>
                  </a:lnTo>
                  <a:close/>
                  <a:moveTo>
                    <a:pt x="6995" y="6404"/>
                  </a:moveTo>
                  <a:cubicBezTo>
                    <a:pt x="7016" y="6404"/>
                    <a:pt x="7030" y="6413"/>
                    <a:pt x="7044" y="6413"/>
                  </a:cubicBezTo>
                  <a:cubicBezTo>
                    <a:pt x="7086" y="6455"/>
                    <a:pt x="7086" y="6539"/>
                    <a:pt x="7044" y="6581"/>
                  </a:cubicBezTo>
                  <a:lnTo>
                    <a:pt x="6959" y="6413"/>
                  </a:lnTo>
                  <a:cubicBezTo>
                    <a:pt x="6973" y="6406"/>
                    <a:pt x="6985" y="6404"/>
                    <a:pt x="6995" y="6404"/>
                  </a:cubicBezTo>
                  <a:close/>
                  <a:moveTo>
                    <a:pt x="1690" y="6535"/>
                  </a:moveTo>
                  <a:cubicBezTo>
                    <a:pt x="1703" y="6535"/>
                    <a:pt x="1703" y="6581"/>
                    <a:pt x="1703" y="6581"/>
                  </a:cubicBezTo>
                  <a:cubicBezTo>
                    <a:pt x="1703" y="6602"/>
                    <a:pt x="1682" y="6623"/>
                    <a:pt x="1682" y="6623"/>
                  </a:cubicBezTo>
                  <a:cubicBezTo>
                    <a:pt x="1661" y="6602"/>
                    <a:pt x="1640" y="6560"/>
                    <a:pt x="1682" y="6539"/>
                  </a:cubicBezTo>
                  <a:cubicBezTo>
                    <a:pt x="1685" y="6536"/>
                    <a:pt x="1688" y="6535"/>
                    <a:pt x="1690" y="6535"/>
                  </a:cubicBezTo>
                  <a:close/>
                  <a:moveTo>
                    <a:pt x="6224" y="6581"/>
                  </a:moveTo>
                  <a:cubicBezTo>
                    <a:pt x="6245" y="6581"/>
                    <a:pt x="6308" y="6623"/>
                    <a:pt x="6266" y="6623"/>
                  </a:cubicBezTo>
                  <a:cubicBezTo>
                    <a:pt x="6224" y="6623"/>
                    <a:pt x="6224" y="6602"/>
                    <a:pt x="6224" y="6581"/>
                  </a:cubicBezTo>
                  <a:close/>
                  <a:moveTo>
                    <a:pt x="400" y="6644"/>
                  </a:moveTo>
                  <a:cubicBezTo>
                    <a:pt x="400" y="6644"/>
                    <a:pt x="421" y="6665"/>
                    <a:pt x="421" y="6665"/>
                  </a:cubicBezTo>
                  <a:lnTo>
                    <a:pt x="421" y="6686"/>
                  </a:lnTo>
                  <a:lnTo>
                    <a:pt x="400" y="6686"/>
                  </a:lnTo>
                  <a:cubicBezTo>
                    <a:pt x="358" y="6665"/>
                    <a:pt x="400" y="6644"/>
                    <a:pt x="400" y="6644"/>
                  </a:cubicBezTo>
                  <a:close/>
                  <a:moveTo>
                    <a:pt x="7485" y="6812"/>
                  </a:moveTo>
                  <a:cubicBezTo>
                    <a:pt x="7506" y="6833"/>
                    <a:pt x="7506" y="6833"/>
                    <a:pt x="7506" y="6833"/>
                  </a:cubicBezTo>
                  <a:lnTo>
                    <a:pt x="7485" y="6854"/>
                  </a:lnTo>
                  <a:lnTo>
                    <a:pt x="7485" y="6876"/>
                  </a:lnTo>
                  <a:cubicBezTo>
                    <a:pt x="7485" y="6876"/>
                    <a:pt x="7464" y="6833"/>
                    <a:pt x="7464" y="6833"/>
                  </a:cubicBezTo>
                  <a:cubicBezTo>
                    <a:pt x="7485" y="6833"/>
                    <a:pt x="7485" y="6812"/>
                    <a:pt x="7485" y="6812"/>
                  </a:cubicBezTo>
                  <a:close/>
                  <a:moveTo>
                    <a:pt x="7191" y="6876"/>
                  </a:moveTo>
                  <a:lnTo>
                    <a:pt x="7212" y="6897"/>
                  </a:lnTo>
                  <a:lnTo>
                    <a:pt x="7191" y="6918"/>
                  </a:lnTo>
                  <a:cubicBezTo>
                    <a:pt x="7170" y="6918"/>
                    <a:pt x="7170" y="6918"/>
                    <a:pt x="7170" y="6897"/>
                  </a:cubicBezTo>
                  <a:cubicBezTo>
                    <a:pt x="7170" y="6897"/>
                    <a:pt x="7191" y="6876"/>
                    <a:pt x="7191" y="6876"/>
                  </a:cubicBezTo>
                  <a:close/>
                  <a:moveTo>
                    <a:pt x="7254" y="7065"/>
                  </a:moveTo>
                  <a:cubicBezTo>
                    <a:pt x="7275" y="7065"/>
                    <a:pt x="7275" y="7086"/>
                    <a:pt x="7275" y="7086"/>
                  </a:cubicBezTo>
                  <a:lnTo>
                    <a:pt x="7254" y="7107"/>
                  </a:lnTo>
                  <a:lnTo>
                    <a:pt x="7233" y="7128"/>
                  </a:lnTo>
                  <a:cubicBezTo>
                    <a:pt x="7233" y="7128"/>
                    <a:pt x="7233" y="7107"/>
                    <a:pt x="7233" y="7086"/>
                  </a:cubicBezTo>
                  <a:cubicBezTo>
                    <a:pt x="7233" y="7065"/>
                    <a:pt x="7233" y="7065"/>
                    <a:pt x="7254" y="7065"/>
                  </a:cubicBezTo>
                  <a:close/>
                  <a:moveTo>
                    <a:pt x="5341" y="7191"/>
                  </a:moveTo>
                  <a:lnTo>
                    <a:pt x="5362" y="7212"/>
                  </a:lnTo>
                  <a:lnTo>
                    <a:pt x="5341" y="7233"/>
                  </a:lnTo>
                  <a:cubicBezTo>
                    <a:pt x="5320" y="7233"/>
                    <a:pt x="5320" y="7212"/>
                    <a:pt x="5320" y="7212"/>
                  </a:cubicBezTo>
                  <a:cubicBezTo>
                    <a:pt x="5320" y="7191"/>
                    <a:pt x="5341" y="7191"/>
                    <a:pt x="5341" y="7191"/>
                  </a:cubicBezTo>
                  <a:close/>
                  <a:moveTo>
                    <a:pt x="7847" y="7267"/>
                  </a:moveTo>
                  <a:cubicBezTo>
                    <a:pt x="7865" y="7267"/>
                    <a:pt x="7869" y="7286"/>
                    <a:pt x="7885" y="7317"/>
                  </a:cubicBezTo>
                  <a:cubicBezTo>
                    <a:pt x="7885" y="7359"/>
                    <a:pt x="7863" y="7380"/>
                    <a:pt x="7821" y="7380"/>
                  </a:cubicBezTo>
                  <a:cubicBezTo>
                    <a:pt x="7800" y="7380"/>
                    <a:pt x="7779" y="7359"/>
                    <a:pt x="7758" y="7317"/>
                  </a:cubicBezTo>
                  <a:cubicBezTo>
                    <a:pt x="7758" y="7296"/>
                    <a:pt x="7779" y="7275"/>
                    <a:pt x="7821" y="7275"/>
                  </a:cubicBezTo>
                  <a:cubicBezTo>
                    <a:pt x="7833" y="7269"/>
                    <a:pt x="7841" y="7267"/>
                    <a:pt x="7847" y="7267"/>
                  </a:cubicBezTo>
                  <a:close/>
                  <a:moveTo>
                    <a:pt x="1682" y="6728"/>
                  </a:moveTo>
                  <a:cubicBezTo>
                    <a:pt x="1703" y="6854"/>
                    <a:pt x="1808" y="6833"/>
                    <a:pt x="1914" y="6854"/>
                  </a:cubicBezTo>
                  <a:lnTo>
                    <a:pt x="1787" y="6918"/>
                  </a:lnTo>
                  <a:cubicBezTo>
                    <a:pt x="1787" y="7002"/>
                    <a:pt x="1724" y="7107"/>
                    <a:pt x="1872" y="7170"/>
                  </a:cubicBezTo>
                  <a:cubicBezTo>
                    <a:pt x="1851" y="7254"/>
                    <a:pt x="1766" y="7338"/>
                    <a:pt x="1893" y="7422"/>
                  </a:cubicBezTo>
                  <a:cubicBezTo>
                    <a:pt x="1851" y="7464"/>
                    <a:pt x="1766" y="7443"/>
                    <a:pt x="1745" y="7506"/>
                  </a:cubicBezTo>
                  <a:cubicBezTo>
                    <a:pt x="1556" y="7359"/>
                    <a:pt x="1619" y="7149"/>
                    <a:pt x="1514" y="7002"/>
                  </a:cubicBezTo>
                  <a:cubicBezTo>
                    <a:pt x="1577" y="6897"/>
                    <a:pt x="1577" y="6791"/>
                    <a:pt x="1682" y="6728"/>
                  </a:cubicBezTo>
                  <a:close/>
                  <a:moveTo>
                    <a:pt x="1998" y="7506"/>
                  </a:moveTo>
                  <a:lnTo>
                    <a:pt x="2019" y="7527"/>
                  </a:lnTo>
                  <a:lnTo>
                    <a:pt x="2019" y="7548"/>
                  </a:lnTo>
                  <a:lnTo>
                    <a:pt x="1998" y="7548"/>
                  </a:lnTo>
                  <a:cubicBezTo>
                    <a:pt x="1977" y="7548"/>
                    <a:pt x="1977" y="7548"/>
                    <a:pt x="1977" y="7527"/>
                  </a:cubicBezTo>
                  <a:cubicBezTo>
                    <a:pt x="1977" y="7506"/>
                    <a:pt x="1998" y="7506"/>
                    <a:pt x="1998" y="7506"/>
                  </a:cubicBezTo>
                  <a:close/>
                  <a:moveTo>
                    <a:pt x="7422" y="7801"/>
                  </a:moveTo>
                  <a:lnTo>
                    <a:pt x="7422" y="7822"/>
                  </a:lnTo>
                  <a:cubicBezTo>
                    <a:pt x="7401" y="7822"/>
                    <a:pt x="7422" y="7801"/>
                    <a:pt x="7422" y="7801"/>
                  </a:cubicBezTo>
                  <a:close/>
                  <a:moveTo>
                    <a:pt x="7449" y="7816"/>
                  </a:moveTo>
                  <a:cubicBezTo>
                    <a:pt x="7449" y="7816"/>
                    <a:pt x="7447" y="7817"/>
                    <a:pt x="7443" y="7822"/>
                  </a:cubicBezTo>
                  <a:cubicBezTo>
                    <a:pt x="7443" y="7836"/>
                    <a:pt x="7441" y="7840"/>
                    <a:pt x="7438" y="7840"/>
                  </a:cubicBezTo>
                  <a:cubicBezTo>
                    <a:pt x="7434" y="7840"/>
                    <a:pt x="7429" y="7833"/>
                    <a:pt x="7425" y="7828"/>
                  </a:cubicBezTo>
                  <a:lnTo>
                    <a:pt x="7425" y="7828"/>
                  </a:lnTo>
                  <a:cubicBezTo>
                    <a:pt x="7426" y="7828"/>
                    <a:pt x="7426" y="7828"/>
                    <a:pt x="7427" y="7828"/>
                  </a:cubicBezTo>
                  <a:cubicBezTo>
                    <a:pt x="7434" y="7828"/>
                    <a:pt x="7448" y="7816"/>
                    <a:pt x="7449" y="7816"/>
                  </a:cubicBezTo>
                  <a:close/>
                  <a:moveTo>
                    <a:pt x="1451" y="7990"/>
                  </a:moveTo>
                  <a:cubicBezTo>
                    <a:pt x="1451" y="7990"/>
                    <a:pt x="1472" y="8011"/>
                    <a:pt x="1472" y="8011"/>
                  </a:cubicBezTo>
                  <a:lnTo>
                    <a:pt x="1451" y="8032"/>
                  </a:lnTo>
                  <a:lnTo>
                    <a:pt x="1430" y="8053"/>
                  </a:lnTo>
                  <a:cubicBezTo>
                    <a:pt x="1430" y="8053"/>
                    <a:pt x="1430" y="8011"/>
                    <a:pt x="1430" y="8011"/>
                  </a:cubicBezTo>
                  <a:cubicBezTo>
                    <a:pt x="1430" y="8011"/>
                    <a:pt x="1430" y="7990"/>
                    <a:pt x="1451" y="7990"/>
                  </a:cubicBezTo>
                  <a:close/>
                  <a:moveTo>
                    <a:pt x="1703" y="8368"/>
                  </a:moveTo>
                  <a:lnTo>
                    <a:pt x="1682" y="8389"/>
                  </a:lnTo>
                  <a:cubicBezTo>
                    <a:pt x="1682" y="8389"/>
                    <a:pt x="1710" y="8371"/>
                    <a:pt x="1723" y="8371"/>
                  </a:cubicBezTo>
                  <a:cubicBezTo>
                    <a:pt x="1729" y="8371"/>
                    <a:pt x="1731" y="8375"/>
                    <a:pt x="1724" y="8389"/>
                  </a:cubicBezTo>
                  <a:cubicBezTo>
                    <a:pt x="1714" y="8400"/>
                    <a:pt x="1703" y="8405"/>
                    <a:pt x="1695" y="8405"/>
                  </a:cubicBezTo>
                  <a:cubicBezTo>
                    <a:pt x="1688" y="8405"/>
                    <a:pt x="1682" y="8400"/>
                    <a:pt x="1682" y="8389"/>
                  </a:cubicBezTo>
                  <a:cubicBezTo>
                    <a:pt x="1682" y="8368"/>
                    <a:pt x="1703" y="8368"/>
                    <a:pt x="1703" y="8368"/>
                  </a:cubicBezTo>
                  <a:close/>
                  <a:moveTo>
                    <a:pt x="6076" y="8557"/>
                  </a:moveTo>
                  <a:cubicBezTo>
                    <a:pt x="6097" y="8557"/>
                    <a:pt x="6097" y="8578"/>
                    <a:pt x="6097" y="8578"/>
                  </a:cubicBezTo>
                  <a:lnTo>
                    <a:pt x="6097" y="8600"/>
                  </a:lnTo>
                  <a:lnTo>
                    <a:pt x="6076" y="8600"/>
                  </a:lnTo>
                  <a:cubicBezTo>
                    <a:pt x="6055" y="8578"/>
                    <a:pt x="6076" y="8557"/>
                    <a:pt x="6076" y="8557"/>
                  </a:cubicBezTo>
                  <a:close/>
                  <a:moveTo>
                    <a:pt x="6412" y="8699"/>
                  </a:moveTo>
                  <a:cubicBezTo>
                    <a:pt x="6434" y="8699"/>
                    <a:pt x="6434" y="8730"/>
                    <a:pt x="6434" y="8747"/>
                  </a:cubicBezTo>
                  <a:cubicBezTo>
                    <a:pt x="6413" y="8726"/>
                    <a:pt x="6350" y="8705"/>
                    <a:pt x="6392" y="8705"/>
                  </a:cubicBezTo>
                  <a:cubicBezTo>
                    <a:pt x="6400" y="8701"/>
                    <a:pt x="6406" y="8699"/>
                    <a:pt x="6412" y="8699"/>
                  </a:cubicBezTo>
                  <a:close/>
                  <a:moveTo>
                    <a:pt x="1661" y="8536"/>
                  </a:moveTo>
                  <a:lnTo>
                    <a:pt x="1740" y="8873"/>
                  </a:lnTo>
                  <a:lnTo>
                    <a:pt x="1661" y="8873"/>
                  </a:lnTo>
                  <a:cubicBezTo>
                    <a:pt x="1619" y="8768"/>
                    <a:pt x="1619" y="8642"/>
                    <a:pt x="1661" y="8536"/>
                  </a:cubicBezTo>
                  <a:close/>
                  <a:moveTo>
                    <a:pt x="6430" y="8752"/>
                  </a:moveTo>
                  <a:cubicBezTo>
                    <a:pt x="6498" y="8777"/>
                    <a:pt x="6453" y="8852"/>
                    <a:pt x="6465" y="8911"/>
                  </a:cubicBezTo>
                  <a:lnTo>
                    <a:pt x="6465" y="8911"/>
                  </a:lnTo>
                  <a:cubicBezTo>
                    <a:pt x="6425" y="8899"/>
                    <a:pt x="6405" y="8865"/>
                    <a:pt x="6371" y="8831"/>
                  </a:cubicBezTo>
                  <a:lnTo>
                    <a:pt x="6430" y="8752"/>
                  </a:lnTo>
                  <a:close/>
                  <a:moveTo>
                    <a:pt x="1569" y="8967"/>
                  </a:moveTo>
                  <a:cubicBezTo>
                    <a:pt x="1582" y="8967"/>
                    <a:pt x="1598" y="8978"/>
                    <a:pt x="1619" y="8999"/>
                  </a:cubicBezTo>
                  <a:lnTo>
                    <a:pt x="1640" y="9020"/>
                  </a:lnTo>
                  <a:cubicBezTo>
                    <a:pt x="1621" y="9039"/>
                    <a:pt x="1607" y="9049"/>
                    <a:pt x="1592" y="9049"/>
                  </a:cubicBezTo>
                  <a:cubicBezTo>
                    <a:pt x="1575" y="9049"/>
                    <a:pt x="1558" y="9034"/>
                    <a:pt x="1535" y="8999"/>
                  </a:cubicBezTo>
                  <a:cubicBezTo>
                    <a:pt x="1546" y="8978"/>
                    <a:pt x="1556" y="8967"/>
                    <a:pt x="1569" y="8967"/>
                  </a:cubicBezTo>
                  <a:close/>
                  <a:moveTo>
                    <a:pt x="6602" y="8936"/>
                  </a:moveTo>
                  <a:cubicBezTo>
                    <a:pt x="6560" y="9062"/>
                    <a:pt x="6560" y="9062"/>
                    <a:pt x="6455" y="9104"/>
                  </a:cubicBezTo>
                  <a:cubicBezTo>
                    <a:pt x="6380" y="9030"/>
                    <a:pt x="6471" y="8988"/>
                    <a:pt x="6492" y="8936"/>
                  </a:cubicBezTo>
                  <a:close/>
                  <a:moveTo>
                    <a:pt x="8116" y="9041"/>
                  </a:moveTo>
                  <a:cubicBezTo>
                    <a:pt x="8116" y="9041"/>
                    <a:pt x="8137" y="9062"/>
                    <a:pt x="8137" y="9062"/>
                  </a:cubicBezTo>
                  <a:lnTo>
                    <a:pt x="8116" y="9083"/>
                  </a:lnTo>
                  <a:lnTo>
                    <a:pt x="8095" y="9104"/>
                  </a:lnTo>
                  <a:cubicBezTo>
                    <a:pt x="8095" y="9104"/>
                    <a:pt x="8095" y="9083"/>
                    <a:pt x="8095" y="9062"/>
                  </a:cubicBezTo>
                  <a:cubicBezTo>
                    <a:pt x="8095" y="9041"/>
                    <a:pt x="8116" y="9041"/>
                    <a:pt x="8116" y="9041"/>
                  </a:cubicBezTo>
                  <a:close/>
                  <a:moveTo>
                    <a:pt x="7632" y="10029"/>
                  </a:moveTo>
                  <a:lnTo>
                    <a:pt x="7653" y="10050"/>
                  </a:lnTo>
                  <a:lnTo>
                    <a:pt x="7632" y="10071"/>
                  </a:lnTo>
                  <a:cubicBezTo>
                    <a:pt x="7611" y="10071"/>
                    <a:pt x="7611" y="10071"/>
                    <a:pt x="7611" y="10050"/>
                  </a:cubicBezTo>
                  <a:cubicBezTo>
                    <a:pt x="7611" y="10029"/>
                    <a:pt x="7632" y="10029"/>
                    <a:pt x="7632" y="10029"/>
                  </a:cubicBezTo>
                  <a:close/>
                  <a:moveTo>
                    <a:pt x="2565" y="11774"/>
                  </a:moveTo>
                  <a:cubicBezTo>
                    <a:pt x="2607" y="11774"/>
                    <a:pt x="2607" y="11795"/>
                    <a:pt x="2607" y="11816"/>
                  </a:cubicBezTo>
                  <a:cubicBezTo>
                    <a:pt x="2586" y="11816"/>
                    <a:pt x="2523" y="11774"/>
                    <a:pt x="2565" y="11774"/>
                  </a:cubicBezTo>
                  <a:close/>
                  <a:moveTo>
                    <a:pt x="1777" y="11819"/>
                  </a:moveTo>
                  <a:cubicBezTo>
                    <a:pt x="1783" y="11819"/>
                    <a:pt x="1787" y="11823"/>
                    <a:pt x="1787" y="11837"/>
                  </a:cubicBezTo>
                  <a:cubicBezTo>
                    <a:pt x="1780" y="11844"/>
                    <a:pt x="1773" y="11847"/>
                    <a:pt x="1767" y="11847"/>
                  </a:cubicBezTo>
                  <a:cubicBezTo>
                    <a:pt x="1755" y="11847"/>
                    <a:pt x="1745" y="11837"/>
                    <a:pt x="1745" y="11837"/>
                  </a:cubicBezTo>
                  <a:cubicBezTo>
                    <a:pt x="1745" y="11837"/>
                    <a:pt x="1764" y="11819"/>
                    <a:pt x="1777" y="11819"/>
                  </a:cubicBezTo>
                  <a:close/>
                  <a:moveTo>
                    <a:pt x="6266" y="1"/>
                  </a:moveTo>
                  <a:lnTo>
                    <a:pt x="6224" y="106"/>
                  </a:lnTo>
                  <a:cubicBezTo>
                    <a:pt x="6170" y="106"/>
                    <a:pt x="6146" y="59"/>
                    <a:pt x="6101" y="59"/>
                  </a:cubicBezTo>
                  <a:cubicBezTo>
                    <a:pt x="6094" y="59"/>
                    <a:pt x="6085" y="61"/>
                    <a:pt x="6076" y="64"/>
                  </a:cubicBezTo>
                  <a:cubicBezTo>
                    <a:pt x="5929" y="148"/>
                    <a:pt x="5950" y="337"/>
                    <a:pt x="5824" y="421"/>
                  </a:cubicBezTo>
                  <a:cubicBezTo>
                    <a:pt x="5751" y="389"/>
                    <a:pt x="5677" y="374"/>
                    <a:pt x="5606" y="374"/>
                  </a:cubicBezTo>
                  <a:cubicBezTo>
                    <a:pt x="5535" y="374"/>
                    <a:pt x="5467" y="389"/>
                    <a:pt x="5404" y="421"/>
                  </a:cubicBezTo>
                  <a:cubicBezTo>
                    <a:pt x="5509" y="505"/>
                    <a:pt x="5614" y="631"/>
                    <a:pt x="5656" y="778"/>
                  </a:cubicBezTo>
                  <a:cubicBezTo>
                    <a:pt x="5551" y="863"/>
                    <a:pt x="5635" y="989"/>
                    <a:pt x="5593" y="1094"/>
                  </a:cubicBezTo>
                  <a:lnTo>
                    <a:pt x="5488" y="1136"/>
                  </a:lnTo>
                  <a:lnTo>
                    <a:pt x="5593" y="1199"/>
                  </a:lnTo>
                  <a:cubicBezTo>
                    <a:pt x="5614" y="1241"/>
                    <a:pt x="5614" y="1283"/>
                    <a:pt x="5572" y="1304"/>
                  </a:cubicBezTo>
                  <a:cubicBezTo>
                    <a:pt x="5530" y="1346"/>
                    <a:pt x="5656" y="1388"/>
                    <a:pt x="5572" y="1409"/>
                  </a:cubicBezTo>
                  <a:lnTo>
                    <a:pt x="5467" y="1409"/>
                  </a:lnTo>
                  <a:cubicBezTo>
                    <a:pt x="5425" y="1325"/>
                    <a:pt x="5404" y="1220"/>
                    <a:pt x="5383" y="1115"/>
                  </a:cubicBezTo>
                  <a:cubicBezTo>
                    <a:pt x="5375" y="1113"/>
                    <a:pt x="5368" y="1112"/>
                    <a:pt x="5362" y="1112"/>
                  </a:cubicBezTo>
                  <a:cubicBezTo>
                    <a:pt x="5302" y="1112"/>
                    <a:pt x="5316" y="1201"/>
                    <a:pt x="5277" y="1220"/>
                  </a:cubicBezTo>
                  <a:cubicBezTo>
                    <a:pt x="5246" y="1204"/>
                    <a:pt x="5238" y="1164"/>
                    <a:pt x="5208" y="1164"/>
                  </a:cubicBezTo>
                  <a:cubicBezTo>
                    <a:pt x="5199" y="1164"/>
                    <a:pt x="5188" y="1168"/>
                    <a:pt x="5172" y="1178"/>
                  </a:cubicBezTo>
                  <a:cubicBezTo>
                    <a:pt x="5109" y="1220"/>
                    <a:pt x="5130" y="1325"/>
                    <a:pt x="5025" y="1346"/>
                  </a:cubicBezTo>
                  <a:cubicBezTo>
                    <a:pt x="5004" y="1351"/>
                    <a:pt x="4982" y="1353"/>
                    <a:pt x="4959" y="1353"/>
                  </a:cubicBezTo>
                  <a:cubicBezTo>
                    <a:pt x="4936" y="1353"/>
                    <a:pt x="4912" y="1351"/>
                    <a:pt x="4889" y="1351"/>
                  </a:cubicBezTo>
                  <a:cubicBezTo>
                    <a:pt x="4841" y="1351"/>
                    <a:pt x="4794" y="1357"/>
                    <a:pt x="4752" y="1388"/>
                  </a:cubicBezTo>
                  <a:cubicBezTo>
                    <a:pt x="4815" y="1430"/>
                    <a:pt x="4836" y="1535"/>
                    <a:pt x="4794" y="1619"/>
                  </a:cubicBezTo>
                  <a:cubicBezTo>
                    <a:pt x="4731" y="1704"/>
                    <a:pt x="4836" y="1830"/>
                    <a:pt x="4815" y="1872"/>
                  </a:cubicBezTo>
                  <a:cubicBezTo>
                    <a:pt x="4815" y="1935"/>
                    <a:pt x="4962" y="1872"/>
                    <a:pt x="4899" y="1977"/>
                  </a:cubicBezTo>
                  <a:cubicBezTo>
                    <a:pt x="4878" y="2019"/>
                    <a:pt x="4941" y="2103"/>
                    <a:pt x="4941" y="2166"/>
                  </a:cubicBezTo>
                  <a:cubicBezTo>
                    <a:pt x="4941" y="2208"/>
                    <a:pt x="4941" y="2229"/>
                    <a:pt x="4962" y="2250"/>
                  </a:cubicBezTo>
                  <a:cubicBezTo>
                    <a:pt x="4973" y="2261"/>
                    <a:pt x="4988" y="2266"/>
                    <a:pt x="5004" y="2266"/>
                  </a:cubicBezTo>
                  <a:cubicBezTo>
                    <a:pt x="5020" y="2266"/>
                    <a:pt x="5036" y="2261"/>
                    <a:pt x="5046" y="2250"/>
                  </a:cubicBezTo>
                  <a:cubicBezTo>
                    <a:pt x="5046" y="2187"/>
                    <a:pt x="4920" y="2103"/>
                    <a:pt x="5046" y="2019"/>
                  </a:cubicBezTo>
                  <a:cubicBezTo>
                    <a:pt x="5109" y="2019"/>
                    <a:pt x="5130" y="2082"/>
                    <a:pt x="5151" y="2103"/>
                  </a:cubicBezTo>
                  <a:lnTo>
                    <a:pt x="5130" y="2187"/>
                  </a:lnTo>
                  <a:cubicBezTo>
                    <a:pt x="5172" y="2271"/>
                    <a:pt x="5277" y="2292"/>
                    <a:pt x="5299" y="2397"/>
                  </a:cubicBezTo>
                  <a:cubicBezTo>
                    <a:pt x="5315" y="2397"/>
                    <a:pt x="5336" y="2394"/>
                    <a:pt x="5354" y="2394"/>
                  </a:cubicBezTo>
                  <a:cubicBezTo>
                    <a:pt x="5381" y="2394"/>
                    <a:pt x="5404" y="2402"/>
                    <a:pt x="5404" y="2439"/>
                  </a:cubicBezTo>
                  <a:lnTo>
                    <a:pt x="5404" y="2481"/>
                  </a:lnTo>
                  <a:cubicBezTo>
                    <a:pt x="5383" y="2502"/>
                    <a:pt x="5341" y="2523"/>
                    <a:pt x="5320" y="2523"/>
                  </a:cubicBezTo>
                  <a:cubicBezTo>
                    <a:pt x="5254" y="2556"/>
                    <a:pt x="5214" y="2576"/>
                    <a:pt x="5186" y="2576"/>
                  </a:cubicBezTo>
                  <a:cubicBezTo>
                    <a:pt x="5142" y="2576"/>
                    <a:pt x="5127" y="2526"/>
                    <a:pt x="5088" y="2397"/>
                  </a:cubicBezTo>
                  <a:cubicBezTo>
                    <a:pt x="5088" y="2367"/>
                    <a:pt x="5066" y="2347"/>
                    <a:pt x="5037" y="2347"/>
                  </a:cubicBezTo>
                  <a:cubicBezTo>
                    <a:pt x="5027" y="2347"/>
                    <a:pt x="5015" y="2350"/>
                    <a:pt x="5004" y="2355"/>
                  </a:cubicBezTo>
                  <a:cubicBezTo>
                    <a:pt x="5004" y="2418"/>
                    <a:pt x="4983" y="2502"/>
                    <a:pt x="4941" y="2566"/>
                  </a:cubicBezTo>
                  <a:cubicBezTo>
                    <a:pt x="4983" y="2587"/>
                    <a:pt x="5025" y="2566"/>
                    <a:pt x="5046" y="2629"/>
                  </a:cubicBezTo>
                  <a:cubicBezTo>
                    <a:pt x="5067" y="2734"/>
                    <a:pt x="5046" y="2839"/>
                    <a:pt x="5004" y="2923"/>
                  </a:cubicBezTo>
                  <a:lnTo>
                    <a:pt x="5109" y="2965"/>
                  </a:lnTo>
                  <a:cubicBezTo>
                    <a:pt x="5067" y="3028"/>
                    <a:pt x="5046" y="3091"/>
                    <a:pt x="5046" y="3154"/>
                  </a:cubicBezTo>
                  <a:cubicBezTo>
                    <a:pt x="5067" y="3238"/>
                    <a:pt x="5004" y="3301"/>
                    <a:pt x="5004" y="3364"/>
                  </a:cubicBezTo>
                  <a:cubicBezTo>
                    <a:pt x="5049" y="3440"/>
                    <a:pt x="5116" y="3450"/>
                    <a:pt x="5173" y="3450"/>
                  </a:cubicBezTo>
                  <a:cubicBezTo>
                    <a:pt x="5195" y="3450"/>
                    <a:pt x="5216" y="3449"/>
                    <a:pt x="5233" y="3449"/>
                  </a:cubicBezTo>
                  <a:lnTo>
                    <a:pt x="5233" y="3449"/>
                  </a:lnTo>
                  <a:cubicBezTo>
                    <a:pt x="5231" y="3544"/>
                    <a:pt x="5338" y="3622"/>
                    <a:pt x="5299" y="3701"/>
                  </a:cubicBezTo>
                  <a:cubicBezTo>
                    <a:pt x="5172" y="3890"/>
                    <a:pt x="5277" y="4058"/>
                    <a:pt x="5320" y="4226"/>
                  </a:cubicBezTo>
                  <a:cubicBezTo>
                    <a:pt x="5467" y="4226"/>
                    <a:pt x="5572" y="4290"/>
                    <a:pt x="5656" y="4395"/>
                  </a:cubicBezTo>
                  <a:cubicBezTo>
                    <a:pt x="5635" y="4426"/>
                    <a:pt x="5603" y="4426"/>
                    <a:pt x="5572" y="4426"/>
                  </a:cubicBezTo>
                  <a:cubicBezTo>
                    <a:pt x="5540" y="4426"/>
                    <a:pt x="5509" y="4426"/>
                    <a:pt x="5488" y="4458"/>
                  </a:cubicBezTo>
                  <a:cubicBezTo>
                    <a:pt x="5467" y="4584"/>
                    <a:pt x="5509" y="4710"/>
                    <a:pt x="5593" y="4794"/>
                  </a:cubicBezTo>
                  <a:cubicBezTo>
                    <a:pt x="5698" y="4794"/>
                    <a:pt x="5782" y="4857"/>
                    <a:pt x="5782" y="4941"/>
                  </a:cubicBezTo>
                  <a:cubicBezTo>
                    <a:pt x="5782" y="5046"/>
                    <a:pt x="5908" y="5067"/>
                    <a:pt x="5908" y="5152"/>
                  </a:cubicBezTo>
                  <a:cubicBezTo>
                    <a:pt x="5889" y="5164"/>
                    <a:pt x="5869" y="5167"/>
                    <a:pt x="5849" y="5167"/>
                  </a:cubicBezTo>
                  <a:cubicBezTo>
                    <a:pt x="5827" y="5167"/>
                    <a:pt x="5806" y="5164"/>
                    <a:pt x="5788" y="5164"/>
                  </a:cubicBezTo>
                  <a:cubicBezTo>
                    <a:pt x="5766" y="5164"/>
                    <a:pt x="5748" y="5169"/>
                    <a:pt x="5740" y="5194"/>
                  </a:cubicBezTo>
                  <a:cubicBezTo>
                    <a:pt x="5761" y="5341"/>
                    <a:pt x="5824" y="5446"/>
                    <a:pt x="5908" y="5551"/>
                  </a:cubicBezTo>
                  <a:cubicBezTo>
                    <a:pt x="5971" y="5593"/>
                    <a:pt x="6013" y="5635"/>
                    <a:pt x="6055" y="5698"/>
                  </a:cubicBezTo>
                  <a:cubicBezTo>
                    <a:pt x="6097" y="5824"/>
                    <a:pt x="6245" y="5887"/>
                    <a:pt x="6224" y="6035"/>
                  </a:cubicBezTo>
                  <a:cubicBezTo>
                    <a:pt x="6224" y="6052"/>
                    <a:pt x="6224" y="6082"/>
                    <a:pt x="6201" y="6082"/>
                  </a:cubicBezTo>
                  <a:cubicBezTo>
                    <a:pt x="6196" y="6082"/>
                    <a:pt x="6190" y="6081"/>
                    <a:pt x="6182" y="6077"/>
                  </a:cubicBezTo>
                  <a:cubicBezTo>
                    <a:pt x="6161" y="6035"/>
                    <a:pt x="6182" y="5971"/>
                    <a:pt x="6139" y="5971"/>
                  </a:cubicBezTo>
                  <a:cubicBezTo>
                    <a:pt x="6038" y="6032"/>
                    <a:pt x="6034" y="6113"/>
                    <a:pt x="6034" y="6213"/>
                  </a:cubicBezTo>
                  <a:lnTo>
                    <a:pt x="6034" y="6213"/>
                  </a:lnTo>
                  <a:lnTo>
                    <a:pt x="5929" y="6266"/>
                  </a:lnTo>
                  <a:cubicBezTo>
                    <a:pt x="5908" y="6203"/>
                    <a:pt x="5824" y="6182"/>
                    <a:pt x="5824" y="6098"/>
                  </a:cubicBezTo>
                  <a:cubicBezTo>
                    <a:pt x="5824" y="6077"/>
                    <a:pt x="5866" y="6056"/>
                    <a:pt x="5824" y="6035"/>
                  </a:cubicBezTo>
                  <a:cubicBezTo>
                    <a:pt x="5803" y="5908"/>
                    <a:pt x="5656" y="6014"/>
                    <a:pt x="5614" y="5908"/>
                  </a:cubicBezTo>
                  <a:lnTo>
                    <a:pt x="5656" y="5803"/>
                  </a:lnTo>
                  <a:lnTo>
                    <a:pt x="5572" y="5761"/>
                  </a:lnTo>
                  <a:lnTo>
                    <a:pt x="5593" y="5698"/>
                  </a:lnTo>
                  <a:cubicBezTo>
                    <a:pt x="5509" y="5593"/>
                    <a:pt x="5425" y="5509"/>
                    <a:pt x="5320" y="5404"/>
                  </a:cubicBezTo>
                  <a:cubicBezTo>
                    <a:pt x="5151" y="5320"/>
                    <a:pt x="5214" y="5130"/>
                    <a:pt x="5151" y="5025"/>
                  </a:cubicBezTo>
                  <a:cubicBezTo>
                    <a:pt x="5109" y="4983"/>
                    <a:pt x="5130" y="4899"/>
                    <a:pt x="5109" y="4878"/>
                  </a:cubicBezTo>
                  <a:cubicBezTo>
                    <a:pt x="4983" y="4731"/>
                    <a:pt x="4920" y="4542"/>
                    <a:pt x="4920" y="4353"/>
                  </a:cubicBezTo>
                  <a:lnTo>
                    <a:pt x="4331" y="3974"/>
                  </a:lnTo>
                  <a:cubicBezTo>
                    <a:pt x="4331" y="4079"/>
                    <a:pt x="4226" y="4121"/>
                    <a:pt x="4289" y="4184"/>
                  </a:cubicBezTo>
                  <a:cubicBezTo>
                    <a:pt x="4289" y="4309"/>
                    <a:pt x="4126" y="4249"/>
                    <a:pt x="4121" y="4348"/>
                  </a:cubicBezTo>
                  <a:lnTo>
                    <a:pt x="4121" y="4348"/>
                  </a:lnTo>
                  <a:cubicBezTo>
                    <a:pt x="4028" y="4319"/>
                    <a:pt x="4117" y="4224"/>
                    <a:pt x="4058" y="4184"/>
                  </a:cubicBezTo>
                  <a:cubicBezTo>
                    <a:pt x="3953" y="4121"/>
                    <a:pt x="3848" y="4121"/>
                    <a:pt x="3764" y="4016"/>
                  </a:cubicBezTo>
                  <a:cubicBezTo>
                    <a:pt x="3785" y="3995"/>
                    <a:pt x="3806" y="3974"/>
                    <a:pt x="3827" y="3932"/>
                  </a:cubicBezTo>
                  <a:cubicBezTo>
                    <a:pt x="3596" y="3827"/>
                    <a:pt x="3322" y="3785"/>
                    <a:pt x="3070" y="3785"/>
                  </a:cubicBezTo>
                  <a:cubicBezTo>
                    <a:pt x="3007" y="3764"/>
                    <a:pt x="2944" y="3722"/>
                    <a:pt x="2881" y="3680"/>
                  </a:cubicBezTo>
                  <a:cubicBezTo>
                    <a:pt x="2860" y="3673"/>
                    <a:pt x="2839" y="3670"/>
                    <a:pt x="2818" y="3670"/>
                  </a:cubicBezTo>
                  <a:cubicBezTo>
                    <a:pt x="2778" y="3670"/>
                    <a:pt x="2741" y="3680"/>
                    <a:pt x="2713" y="3680"/>
                  </a:cubicBezTo>
                  <a:cubicBezTo>
                    <a:pt x="2565" y="3617"/>
                    <a:pt x="2418" y="3554"/>
                    <a:pt x="2313" y="3449"/>
                  </a:cubicBezTo>
                  <a:cubicBezTo>
                    <a:pt x="2166" y="3491"/>
                    <a:pt x="2229" y="3617"/>
                    <a:pt x="2208" y="3701"/>
                  </a:cubicBezTo>
                  <a:lnTo>
                    <a:pt x="2103" y="3764"/>
                  </a:lnTo>
                  <a:lnTo>
                    <a:pt x="2103" y="3890"/>
                  </a:lnTo>
                  <a:lnTo>
                    <a:pt x="2208" y="3953"/>
                  </a:lnTo>
                  <a:cubicBezTo>
                    <a:pt x="2078" y="4083"/>
                    <a:pt x="1909" y="4163"/>
                    <a:pt x="1723" y="4163"/>
                  </a:cubicBezTo>
                  <a:cubicBezTo>
                    <a:pt x="1669" y="4163"/>
                    <a:pt x="1613" y="4157"/>
                    <a:pt x="1556" y="4142"/>
                  </a:cubicBezTo>
                  <a:cubicBezTo>
                    <a:pt x="1535" y="4121"/>
                    <a:pt x="1556" y="4037"/>
                    <a:pt x="1472" y="4037"/>
                  </a:cubicBezTo>
                  <a:cubicBezTo>
                    <a:pt x="1493" y="4121"/>
                    <a:pt x="1451" y="4184"/>
                    <a:pt x="1388" y="4205"/>
                  </a:cubicBezTo>
                  <a:lnTo>
                    <a:pt x="1325" y="4100"/>
                  </a:lnTo>
                  <a:cubicBezTo>
                    <a:pt x="1283" y="4184"/>
                    <a:pt x="1262" y="4290"/>
                    <a:pt x="1241" y="4353"/>
                  </a:cubicBezTo>
                  <a:cubicBezTo>
                    <a:pt x="1262" y="4458"/>
                    <a:pt x="1388" y="4458"/>
                    <a:pt x="1409" y="4521"/>
                  </a:cubicBezTo>
                  <a:cubicBezTo>
                    <a:pt x="1430" y="4626"/>
                    <a:pt x="1346" y="4689"/>
                    <a:pt x="1325" y="4773"/>
                  </a:cubicBezTo>
                  <a:cubicBezTo>
                    <a:pt x="1283" y="4647"/>
                    <a:pt x="1178" y="4605"/>
                    <a:pt x="1115" y="4605"/>
                  </a:cubicBezTo>
                  <a:cubicBezTo>
                    <a:pt x="1067" y="4605"/>
                    <a:pt x="1056" y="4640"/>
                    <a:pt x="1026" y="4640"/>
                  </a:cubicBezTo>
                  <a:cubicBezTo>
                    <a:pt x="1016" y="4640"/>
                    <a:pt x="1004" y="4636"/>
                    <a:pt x="989" y="4626"/>
                  </a:cubicBezTo>
                  <a:cubicBezTo>
                    <a:pt x="883" y="4374"/>
                    <a:pt x="610" y="4374"/>
                    <a:pt x="337" y="4205"/>
                  </a:cubicBezTo>
                  <a:lnTo>
                    <a:pt x="337" y="4205"/>
                  </a:lnTo>
                  <a:cubicBezTo>
                    <a:pt x="421" y="4437"/>
                    <a:pt x="295" y="4542"/>
                    <a:pt x="316" y="4689"/>
                  </a:cubicBezTo>
                  <a:cubicBezTo>
                    <a:pt x="673" y="4962"/>
                    <a:pt x="757" y="5046"/>
                    <a:pt x="715" y="5088"/>
                  </a:cubicBezTo>
                  <a:lnTo>
                    <a:pt x="631" y="5109"/>
                  </a:lnTo>
                  <a:cubicBezTo>
                    <a:pt x="673" y="5173"/>
                    <a:pt x="694" y="5236"/>
                    <a:pt x="673" y="5320"/>
                  </a:cubicBezTo>
                  <a:cubicBezTo>
                    <a:pt x="589" y="5341"/>
                    <a:pt x="547" y="5383"/>
                    <a:pt x="505" y="5446"/>
                  </a:cubicBezTo>
                  <a:cubicBezTo>
                    <a:pt x="505" y="5551"/>
                    <a:pt x="463" y="5656"/>
                    <a:pt x="421" y="5740"/>
                  </a:cubicBezTo>
                  <a:cubicBezTo>
                    <a:pt x="437" y="5751"/>
                    <a:pt x="451" y="5755"/>
                    <a:pt x="463" y="5755"/>
                  </a:cubicBezTo>
                  <a:cubicBezTo>
                    <a:pt x="490" y="5755"/>
                    <a:pt x="507" y="5736"/>
                    <a:pt x="529" y="5736"/>
                  </a:cubicBezTo>
                  <a:cubicBezTo>
                    <a:pt x="535" y="5736"/>
                    <a:pt x="541" y="5737"/>
                    <a:pt x="547" y="5740"/>
                  </a:cubicBezTo>
                  <a:lnTo>
                    <a:pt x="610" y="5866"/>
                  </a:lnTo>
                  <a:cubicBezTo>
                    <a:pt x="463" y="5971"/>
                    <a:pt x="421" y="5971"/>
                    <a:pt x="400" y="6098"/>
                  </a:cubicBezTo>
                  <a:cubicBezTo>
                    <a:pt x="337" y="6329"/>
                    <a:pt x="169" y="6497"/>
                    <a:pt x="105" y="6728"/>
                  </a:cubicBezTo>
                  <a:cubicBezTo>
                    <a:pt x="105" y="6770"/>
                    <a:pt x="42" y="6812"/>
                    <a:pt x="21" y="6854"/>
                  </a:cubicBezTo>
                  <a:cubicBezTo>
                    <a:pt x="84" y="6939"/>
                    <a:pt x="84" y="7065"/>
                    <a:pt x="21" y="7170"/>
                  </a:cubicBezTo>
                  <a:cubicBezTo>
                    <a:pt x="0" y="7191"/>
                    <a:pt x="0" y="7233"/>
                    <a:pt x="42" y="7254"/>
                  </a:cubicBezTo>
                  <a:cubicBezTo>
                    <a:pt x="84" y="7170"/>
                    <a:pt x="190" y="7233"/>
                    <a:pt x="253" y="7170"/>
                  </a:cubicBezTo>
                  <a:cubicBezTo>
                    <a:pt x="253" y="7044"/>
                    <a:pt x="337" y="6918"/>
                    <a:pt x="274" y="6791"/>
                  </a:cubicBezTo>
                  <a:cubicBezTo>
                    <a:pt x="306" y="6775"/>
                    <a:pt x="338" y="6768"/>
                    <a:pt x="369" y="6768"/>
                  </a:cubicBezTo>
                  <a:cubicBezTo>
                    <a:pt x="419" y="6768"/>
                    <a:pt x="466" y="6786"/>
                    <a:pt x="505" y="6812"/>
                  </a:cubicBezTo>
                  <a:cubicBezTo>
                    <a:pt x="442" y="6960"/>
                    <a:pt x="547" y="7107"/>
                    <a:pt x="610" y="7233"/>
                  </a:cubicBezTo>
                  <a:cubicBezTo>
                    <a:pt x="568" y="7254"/>
                    <a:pt x="547" y="7296"/>
                    <a:pt x="568" y="7338"/>
                  </a:cubicBezTo>
                  <a:cubicBezTo>
                    <a:pt x="589" y="7422"/>
                    <a:pt x="673" y="7443"/>
                    <a:pt x="736" y="7464"/>
                  </a:cubicBezTo>
                  <a:cubicBezTo>
                    <a:pt x="757" y="7548"/>
                    <a:pt x="757" y="7632"/>
                    <a:pt x="736" y="7716"/>
                  </a:cubicBezTo>
                  <a:cubicBezTo>
                    <a:pt x="673" y="7759"/>
                    <a:pt x="568" y="7716"/>
                    <a:pt x="568" y="7822"/>
                  </a:cubicBezTo>
                  <a:cubicBezTo>
                    <a:pt x="589" y="7906"/>
                    <a:pt x="715" y="7864"/>
                    <a:pt x="757" y="7969"/>
                  </a:cubicBezTo>
                  <a:cubicBezTo>
                    <a:pt x="778" y="8074"/>
                    <a:pt x="652" y="8158"/>
                    <a:pt x="757" y="8263"/>
                  </a:cubicBezTo>
                  <a:cubicBezTo>
                    <a:pt x="673" y="8389"/>
                    <a:pt x="757" y="8536"/>
                    <a:pt x="757" y="8684"/>
                  </a:cubicBezTo>
                  <a:lnTo>
                    <a:pt x="757" y="9125"/>
                  </a:lnTo>
                  <a:cubicBezTo>
                    <a:pt x="820" y="9251"/>
                    <a:pt x="989" y="9251"/>
                    <a:pt x="989" y="9377"/>
                  </a:cubicBezTo>
                  <a:cubicBezTo>
                    <a:pt x="946" y="9462"/>
                    <a:pt x="925" y="9525"/>
                    <a:pt x="883" y="9588"/>
                  </a:cubicBezTo>
                  <a:lnTo>
                    <a:pt x="989" y="9630"/>
                  </a:lnTo>
                  <a:cubicBezTo>
                    <a:pt x="1031" y="10176"/>
                    <a:pt x="1283" y="10660"/>
                    <a:pt x="1325" y="11186"/>
                  </a:cubicBezTo>
                  <a:cubicBezTo>
                    <a:pt x="1367" y="11207"/>
                    <a:pt x="1430" y="11207"/>
                    <a:pt x="1430" y="11228"/>
                  </a:cubicBezTo>
                  <a:cubicBezTo>
                    <a:pt x="1451" y="11396"/>
                    <a:pt x="1388" y="11564"/>
                    <a:pt x="1451" y="11690"/>
                  </a:cubicBezTo>
                  <a:cubicBezTo>
                    <a:pt x="1462" y="11692"/>
                    <a:pt x="1472" y="11692"/>
                    <a:pt x="1482" y="11692"/>
                  </a:cubicBezTo>
                  <a:cubicBezTo>
                    <a:pt x="1599" y="11692"/>
                    <a:pt x="1603" y="11580"/>
                    <a:pt x="1661" y="11522"/>
                  </a:cubicBezTo>
                  <a:lnTo>
                    <a:pt x="1661" y="11522"/>
                  </a:lnTo>
                  <a:cubicBezTo>
                    <a:pt x="1703" y="11669"/>
                    <a:pt x="1682" y="11816"/>
                    <a:pt x="1598" y="11921"/>
                  </a:cubicBezTo>
                  <a:cubicBezTo>
                    <a:pt x="1514" y="11942"/>
                    <a:pt x="1430" y="11942"/>
                    <a:pt x="1388" y="12026"/>
                  </a:cubicBezTo>
                  <a:cubicBezTo>
                    <a:pt x="1388" y="12090"/>
                    <a:pt x="1451" y="12132"/>
                    <a:pt x="1430" y="12195"/>
                  </a:cubicBezTo>
                  <a:cubicBezTo>
                    <a:pt x="1556" y="12195"/>
                    <a:pt x="1640" y="12111"/>
                    <a:pt x="1724" y="12069"/>
                  </a:cubicBezTo>
                  <a:lnTo>
                    <a:pt x="2061" y="12069"/>
                  </a:lnTo>
                  <a:cubicBezTo>
                    <a:pt x="2199" y="12108"/>
                    <a:pt x="2263" y="12260"/>
                    <a:pt x="2393" y="12260"/>
                  </a:cubicBezTo>
                  <a:cubicBezTo>
                    <a:pt x="2401" y="12260"/>
                    <a:pt x="2410" y="12259"/>
                    <a:pt x="2418" y="12258"/>
                  </a:cubicBezTo>
                  <a:lnTo>
                    <a:pt x="2670" y="12026"/>
                  </a:lnTo>
                  <a:cubicBezTo>
                    <a:pt x="2670" y="11942"/>
                    <a:pt x="2586" y="11900"/>
                    <a:pt x="2607" y="11816"/>
                  </a:cubicBezTo>
                  <a:lnTo>
                    <a:pt x="2607" y="11816"/>
                  </a:lnTo>
                  <a:cubicBezTo>
                    <a:pt x="2656" y="11833"/>
                    <a:pt x="2718" y="11899"/>
                    <a:pt x="2772" y="11899"/>
                  </a:cubicBezTo>
                  <a:cubicBezTo>
                    <a:pt x="2788" y="11899"/>
                    <a:pt x="2803" y="11894"/>
                    <a:pt x="2818" y="11879"/>
                  </a:cubicBezTo>
                  <a:cubicBezTo>
                    <a:pt x="2881" y="11816"/>
                    <a:pt x="2965" y="11795"/>
                    <a:pt x="2965" y="11669"/>
                  </a:cubicBezTo>
                  <a:cubicBezTo>
                    <a:pt x="2933" y="11638"/>
                    <a:pt x="2891" y="11638"/>
                    <a:pt x="2849" y="11638"/>
                  </a:cubicBezTo>
                  <a:cubicBezTo>
                    <a:pt x="2807" y="11638"/>
                    <a:pt x="2765" y="11638"/>
                    <a:pt x="2734" y="11606"/>
                  </a:cubicBezTo>
                  <a:cubicBezTo>
                    <a:pt x="2713" y="11564"/>
                    <a:pt x="2734" y="11501"/>
                    <a:pt x="2755" y="11459"/>
                  </a:cubicBezTo>
                  <a:cubicBezTo>
                    <a:pt x="2839" y="11585"/>
                    <a:pt x="2965" y="11543"/>
                    <a:pt x="3091" y="11564"/>
                  </a:cubicBezTo>
                  <a:lnTo>
                    <a:pt x="3091" y="11459"/>
                  </a:lnTo>
                  <a:cubicBezTo>
                    <a:pt x="3091" y="11454"/>
                    <a:pt x="3090" y="11453"/>
                    <a:pt x="3088" y="11453"/>
                  </a:cubicBezTo>
                  <a:cubicBezTo>
                    <a:pt x="3085" y="11453"/>
                    <a:pt x="3078" y="11457"/>
                    <a:pt x="3071" y="11457"/>
                  </a:cubicBezTo>
                  <a:cubicBezTo>
                    <a:pt x="3064" y="11457"/>
                    <a:pt x="3057" y="11453"/>
                    <a:pt x="3049" y="11438"/>
                  </a:cubicBezTo>
                  <a:cubicBezTo>
                    <a:pt x="3049" y="11396"/>
                    <a:pt x="3070" y="11396"/>
                    <a:pt x="3091" y="11396"/>
                  </a:cubicBezTo>
                  <a:lnTo>
                    <a:pt x="3133" y="11312"/>
                  </a:lnTo>
                  <a:cubicBezTo>
                    <a:pt x="3070" y="11080"/>
                    <a:pt x="2860" y="10975"/>
                    <a:pt x="2734" y="10807"/>
                  </a:cubicBezTo>
                  <a:cubicBezTo>
                    <a:pt x="2713" y="10723"/>
                    <a:pt x="2734" y="10639"/>
                    <a:pt x="2670" y="10555"/>
                  </a:cubicBezTo>
                  <a:cubicBezTo>
                    <a:pt x="2607" y="10429"/>
                    <a:pt x="2607" y="10302"/>
                    <a:pt x="2670" y="10197"/>
                  </a:cubicBezTo>
                  <a:cubicBezTo>
                    <a:pt x="2628" y="10113"/>
                    <a:pt x="2544" y="10050"/>
                    <a:pt x="2481" y="10008"/>
                  </a:cubicBezTo>
                  <a:lnTo>
                    <a:pt x="2208" y="10008"/>
                  </a:lnTo>
                  <a:lnTo>
                    <a:pt x="2082" y="9756"/>
                  </a:lnTo>
                  <a:cubicBezTo>
                    <a:pt x="2124" y="9714"/>
                    <a:pt x="2145" y="9651"/>
                    <a:pt x="2124" y="9630"/>
                  </a:cubicBezTo>
                  <a:cubicBezTo>
                    <a:pt x="1998" y="9504"/>
                    <a:pt x="2019" y="9314"/>
                    <a:pt x="1935" y="9188"/>
                  </a:cubicBezTo>
                  <a:cubicBezTo>
                    <a:pt x="1917" y="9154"/>
                    <a:pt x="1886" y="9120"/>
                    <a:pt x="1864" y="9120"/>
                  </a:cubicBezTo>
                  <a:cubicBezTo>
                    <a:pt x="1859" y="9120"/>
                    <a:pt x="1854" y="9121"/>
                    <a:pt x="1851" y="9125"/>
                  </a:cubicBezTo>
                  <a:cubicBezTo>
                    <a:pt x="1808" y="9146"/>
                    <a:pt x="1808" y="9188"/>
                    <a:pt x="1808" y="9251"/>
                  </a:cubicBezTo>
                  <a:cubicBezTo>
                    <a:pt x="1829" y="9251"/>
                    <a:pt x="1893" y="9272"/>
                    <a:pt x="1851" y="9293"/>
                  </a:cubicBezTo>
                  <a:cubicBezTo>
                    <a:pt x="1808" y="9293"/>
                    <a:pt x="1808" y="9272"/>
                    <a:pt x="1808" y="9251"/>
                  </a:cubicBezTo>
                  <a:cubicBezTo>
                    <a:pt x="1766" y="9230"/>
                    <a:pt x="1745" y="9188"/>
                    <a:pt x="1703" y="9146"/>
                  </a:cubicBezTo>
                  <a:cubicBezTo>
                    <a:pt x="1781" y="9069"/>
                    <a:pt x="1751" y="8974"/>
                    <a:pt x="1746" y="8894"/>
                  </a:cubicBezTo>
                  <a:lnTo>
                    <a:pt x="1746" y="8894"/>
                  </a:lnTo>
                  <a:cubicBezTo>
                    <a:pt x="1830" y="8894"/>
                    <a:pt x="1914" y="8852"/>
                    <a:pt x="1935" y="8768"/>
                  </a:cubicBezTo>
                  <a:cubicBezTo>
                    <a:pt x="2040" y="8536"/>
                    <a:pt x="2040" y="8284"/>
                    <a:pt x="2124" y="8053"/>
                  </a:cubicBezTo>
                  <a:cubicBezTo>
                    <a:pt x="2145" y="8011"/>
                    <a:pt x="2103" y="7969"/>
                    <a:pt x="2061" y="7927"/>
                  </a:cubicBezTo>
                  <a:cubicBezTo>
                    <a:pt x="2124" y="7885"/>
                    <a:pt x="2124" y="7843"/>
                    <a:pt x="2145" y="7801"/>
                  </a:cubicBezTo>
                  <a:cubicBezTo>
                    <a:pt x="2208" y="7716"/>
                    <a:pt x="2355" y="7759"/>
                    <a:pt x="2376" y="7632"/>
                  </a:cubicBezTo>
                  <a:cubicBezTo>
                    <a:pt x="2350" y="7589"/>
                    <a:pt x="2314" y="7582"/>
                    <a:pt x="2277" y="7582"/>
                  </a:cubicBezTo>
                  <a:cubicBezTo>
                    <a:pt x="2256" y="7582"/>
                    <a:pt x="2235" y="7584"/>
                    <a:pt x="2215" y="7584"/>
                  </a:cubicBezTo>
                  <a:cubicBezTo>
                    <a:pt x="2185" y="7584"/>
                    <a:pt x="2160" y="7578"/>
                    <a:pt x="2145" y="7548"/>
                  </a:cubicBezTo>
                  <a:lnTo>
                    <a:pt x="2145" y="7296"/>
                  </a:lnTo>
                  <a:cubicBezTo>
                    <a:pt x="2187" y="7254"/>
                    <a:pt x="2271" y="7296"/>
                    <a:pt x="2313" y="7233"/>
                  </a:cubicBezTo>
                  <a:cubicBezTo>
                    <a:pt x="2292" y="7212"/>
                    <a:pt x="2292" y="7212"/>
                    <a:pt x="2250" y="7170"/>
                  </a:cubicBezTo>
                  <a:cubicBezTo>
                    <a:pt x="2229" y="7138"/>
                    <a:pt x="2197" y="7138"/>
                    <a:pt x="2166" y="7138"/>
                  </a:cubicBezTo>
                  <a:cubicBezTo>
                    <a:pt x="2134" y="7138"/>
                    <a:pt x="2103" y="7138"/>
                    <a:pt x="2082" y="7107"/>
                  </a:cubicBezTo>
                  <a:cubicBezTo>
                    <a:pt x="2040" y="6939"/>
                    <a:pt x="2082" y="6749"/>
                    <a:pt x="2187" y="6602"/>
                  </a:cubicBezTo>
                  <a:lnTo>
                    <a:pt x="2019" y="6497"/>
                  </a:lnTo>
                  <a:lnTo>
                    <a:pt x="2124" y="6434"/>
                  </a:lnTo>
                  <a:lnTo>
                    <a:pt x="2124" y="5677"/>
                  </a:lnTo>
                  <a:cubicBezTo>
                    <a:pt x="2103" y="5614"/>
                    <a:pt x="2019" y="5635"/>
                    <a:pt x="1998" y="5509"/>
                  </a:cubicBezTo>
                  <a:cubicBezTo>
                    <a:pt x="1998" y="5446"/>
                    <a:pt x="2103" y="5362"/>
                    <a:pt x="2061" y="5257"/>
                  </a:cubicBezTo>
                  <a:lnTo>
                    <a:pt x="2061" y="5257"/>
                  </a:lnTo>
                  <a:cubicBezTo>
                    <a:pt x="2166" y="5278"/>
                    <a:pt x="2082" y="5383"/>
                    <a:pt x="2145" y="5425"/>
                  </a:cubicBezTo>
                  <a:cubicBezTo>
                    <a:pt x="2208" y="5383"/>
                    <a:pt x="2271" y="5404"/>
                    <a:pt x="2376" y="5383"/>
                  </a:cubicBezTo>
                  <a:cubicBezTo>
                    <a:pt x="2481" y="5362"/>
                    <a:pt x="2628" y="5341"/>
                    <a:pt x="2670" y="5278"/>
                  </a:cubicBezTo>
                  <a:cubicBezTo>
                    <a:pt x="2737" y="5178"/>
                    <a:pt x="2856" y="5118"/>
                    <a:pt x="2976" y="5118"/>
                  </a:cubicBezTo>
                  <a:cubicBezTo>
                    <a:pt x="3008" y="5118"/>
                    <a:pt x="3039" y="5122"/>
                    <a:pt x="3070" y="5130"/>
                  </a:cubicBezTo>
                  <a:cubicBezTo>
                    <a:pt x="3217" y="5194"/>
                    <a:pt x="3133" y="5383"/>
                    <a:pt x="3280" y="5404"/>
                  </a:cubicBezTo>
                  <a:cubicBezTo>
                    <a:pt x="3259" y="5425"/>
                    <a:pt x="3238" y="5467"/>
                    <a:pt x="3238" y="5509"/>
                  </a:cubicBezTo>
                  <a:cubicBezTo>
                    <a:pt x="3343" y="5656"/>
                    <a:pt x="3448" y="5824"/>
                    <a:pt x="3575" y="5971"/>
                  </a:cubicBezTo>
                  <a:cubicBezTo>
                    <a:pt x="3638" y="6077"/>
                    <a:pt x="3701" y="6203"/>
                    <a:pt x="3722" y="6350"/>
                  </a:cubicBezTo>
                  <a:cubicBezTo>
                    <a:pt x="3722" y="6392"/>
                    <a:pt x="3764" y="6413"/>
                    <a:pt x="3785" y="6455"/>
                  </a:cubicBezTo>
                  <a:cubicBezTo>
                    <a:pt x="3829" y="6474"/>
                    <a:pt x="3870" y="6482"/>
                    <a:pt x="3908" y="6482"/>
                  </a:cubicBezTo>
                  <a:cubicBezTo>
                    <a:pt x="3994" y="6482"/>
                    <a:pt x="4063" y="6442"/>
                    <a:pt x="4121" y="6413"/>
                  </a:cubicBezTo>
                  <a:cubicBezTo>
                    <a:pt x="4226" y="6497"/>
                    <a:pt x="4331" y="6539"/>
                    <a:pt x="4458" y="6560"/>
                  </a:cubicBezTo>
                  <a:cubicBezTo>
                    <a:pt x="4458" y="6686"/>
                    <a:pt x="4647" y="6728"/>
                    <a:pt x="4584" y="6876"/>
                  </a:cubicBezTo>
                  <a:cubicBezTo>
                    <a:pt x="4563" y="6907"/>
                    <a:pt x="4531" y="6907"/>
                    <a:pt x="4500" y="6907"/>
                  </a:cubicBezTo>
                  <a:cubicBezTo>
                    <a:pt x="4468" y="6907"/>
                    <a:pt x="4437" y="6907"/>
                    <a:pt x="4415" y="6939"/>
                  </a:cubicBezTo>
                  <a:cubicBezTo>
                    <a:pt x="4415" y="6960"/>
                    <a:pt x="4415" y="6981"/>
                    <a:pt x="4415" y="7023"/>
                  </a:cubicBezTo>
                  <a:cubicBezTo>
                    <a:pt x="4433" y="7036"/>
                    <a:pt x="4448" y="7041"/>
                    <a:pt x="4462" y="7041"/>
                  </a:cubicBezTo>
                  <a:cubicBezTo>
                    <a:pt x="4513" y="7041"/>
                    <a:pt x="4551" y="6978"/>
                    <a:pt x="4607" y="6978"/>
                  </a:cubicBezTo>
                  <a:cubicBezTo>
                    <a:pt x="4613" y="6978"/>
                    <a:pt x="4619" y="6979"/>
                    <a:pt x="4626" y="6981"/>
                  </a:cubicBezTo>
                  <a:cubicBezTo>
                    <a:pt x="4626" y="7086"/>
                    <a:pt x="4773" y="7002"/>
                    <a:pt x="4773" y="7086"/>
                  </a:cubicBezTo>
                  <a:lnTo>
                    <a:pt x="4920" y="7023"/>
                  </a:lnTo>
                  <a:lnTo>
                    <a:pt x="5046" y="7149"/>
                  </a:lnTo>
                  <a:lnTo>
                    <a:pt x="5130" y="7107"/>
                  </a:lnTo>
                  <a:cubicBezTo>
                    <a:pt x="5172" y="7149"/>
                    <a:pt x="5193" y="7191"/>
                    <a:pt x="5235" y="7212"/>
                  </a:cubicBezTo>
                  <a:cubicBezTo>
                    <a:pt x="5383" y="7296"/>
                    <a:pt x="5488" y="7443"/>
                    <a:pt x="5530" y="7632"/>
                  </a:cubicBezTo>
                  <a:cubicBezTo>
                    <a:pt x="5593" y="7801"/>
                    <a:pt x="5698" y="7948"/>
                    <a:pt x="5824" y="8074"/>
                  </a:cubicBezTo>
                  <a:cubicBezTo>
                    <a:pt x="5824" y="8473"/>
                    <a:pt x="5824" y="8473"/>
                    <a:pt x="5992" y="8600"/>
                  </a:cubicBezTo>
                  <a:cubicBezTo>
                    <a:pt x="5992" y="8684"/>
                    <a:pt x="5908" y="8684"/>
                    <a:pt x="5908" y="8726"/>
                  </a:cubicBezTo>
                  <a:cubicBezTo>
                    <a:pt x="5950" y="8873"/>
                    <a:pt x="6118" y="8873"/>
                    <a:pt x="6161" y="8978"/>
                  </a:cubicBezTo>
                  <a:cubicBezTo>
                    <a:pt x="6203" y="9104"/>
                    <a:pt x="6329" y="9125"/>
                    <a:pt x="6392" y="9188"/>
                  </a:cubicBezTo>
                  <a:cubicBezTo>
                    <a:pt x="6455" y="9272"/>
                    <a:pt x="6602" y="9188"/>
                    <a:pt x="6665" y="9314"/>
                  </a:cubicBezTo>
                  <a:cubicBezTo>
                    <a:pt x="6665" y="9320"/>
                    <a:pt x="6669" y="9322"/>
                    <a:pt x="6675" y="9322"/>
                  </a:cubicBezTo>
                  <a:cubicBezTo>
                    <a:pt x="6693" y="9322"/>
                    <a:pt x="6728" y="9299"/>
                    <a:pt x="6728" y="9251"/>
                  </a:cubicBezTo>
                  <a:cubicBezTo>
                    <a:pt x="6686" y="9251"/>
                    <a:pt x="6665" y="9209"/>
                    <a:pt x="6686" y="9188"/>
                  </a:cubicBezTo>
                  <a:cubicBezTo>
                    <a:pt x="6699" y="9162"/>
                    <a:pt x="6720" y="9144"/>
                    <a:pt x="6744" y="9144"/>
                  </a:cubicBezTo>
                  <a:cubicBezTo>
                    <a:pt x="6759" y="9144"/>
                    <a:pt x="6775" y="9151"/>
                    <a:pt x="6791" y="9167"/>
                  </a:cubicBezTo>
                  <a:lnTo>
                    <a:pt x="6728" y="9272"/>
                  </a:lnTo>
                  <a:cubicBezTo>
                    <a:pt x="6749" y="9272"/>
                    <a:pt x="6770" y="9267"/>
                    <a:pt x="6791" y="9267"/>
                  </a:cubicBezTo>
                  <a:cubicBezTo>
                    <a:pt x="6812" y="9267"/>
                    <a:pt x="6833" y="9272"/>
                    <a:pt x="6854" y="9293"/>
                  </a:cubicBezTo>
                  <a:lnTo>
                    <a:pt x="6812" y="9356"/>
                  </a:lnTo>
                  <a:cubicBezTo>
                    <a:pt x="6938" y="9419"/>
                    <a:pt x="6980" y="9588"/>
                    <a:pt x="7128" y="9651"/>
                  </a:cubicBezTo>
                  <a:cubicBezTo>
                    <a:pt x="7254" y="9735"/>
                    <a:pt x="7359" y="9840"/>
                    <a:pt x="7443" y="9966"/>
                  </a:cubicBezTo>
                  <a:cubicBezTo>
                    <a:pt x="7506" y="10071"/>
                    <a:pt x="7422" y="10113"/>
                    <a:pt x="7422" y="10176"/>
                  </a:cubicBezTo>
                  <a:lnTo>
                    <a:pt x="7779" y="10302"/>
                  </a:lnTo>
                  <a:lnTo>
                    <a:pt x="7906" y="9924"/>
                  </a:lnTo>
                  <a:cubicBezTo>
                    <a:pt x="7906" y="9798"/>
                    <a:pt x="7821" y="9777"/>
                    <a:pt x="7800" y="9714"/>
                  </a:cubicBezTo>
                  <a:cubicBezTo>
                    <a:pt x="7821" y="9693"/>
                    <a:pt x="7842" y="9651"/>
                    <a:pt x="7842" y="9609"/>
                  </a:cubicBezTo>
                  <a:cubicBezTo>
                    <a:pt x="7842" y="9567"/>
                    <a:pt x="7842" y="9504"/>
                    <a:pt x="7906" y="9504"/>
                  </a:cubicBezTo>
                  <a:cubicBezTo>
                    <a:pt x="7917" y="9502"/>
                    <a:pt x="7927" y="9501"/>
                    <a:pt x="7936" y="9501"/>
                  </a:cubicBezTo>
                  <a:cubicBezTo>
                    <a:pt x="8053" y="9501"/>
                    <a:pt x="8059" y="9615"/>
                    <a:pt x="8137" y="9693"/>
                  </a:cubicBezTo>
                  <a:cubicBezTo>
                    <a:pt x="8158" y="9588"/>
                    <a:pt x="8179" y="9504"/>
                    <a:pt x="8116" y="9440"/>
                  </a:cubicBezTo>
                  <a:cubicBezTo>
                    <a:pt x="8200" y="9356"/>
                    <a:pt x="8116" y="9251"/>
                    <a:pt x="8179" y="9167"/>
                  </a:cubicBezTo>
                  <a:lnTo>
                    <a:pt x="8179" y="9167"/>
                  </a:lnTo>
                  <a:lnTo>
                    <a:pt x="8242" y="9272"/>
                  </a:lnTo>
                  <a:cubicBezTo>
                    <a:pt x="8262" y="9277"/>
                    <a:pt x="8282" y="9280"/>
                    <a:pt x="8301" y="9280"/>
                  </a:cubicBezTo>
                  <a:cubicBezTo>
                    <a:pt x="8363" y="9280"/>
                    <a:pt x="8420" y="9252"/>
                    <a:pt x="8452" y="9188"/>
                  </a:cubicBezTo>
                  <a:cubicBezTo>
                    <a:pt x="8326" y="9020"/>
                    <a:pt x="8494" y="8810"/>
                    <a:pt x="8389" y="8621"/>
                  </a:cubicBezTo>
                  <a:cubicBezTo>
                    <a:pt x="8284" y="8452"/>
                    <a:pt x="8347" y="8200"/>
                    <a:pt x="8158" y="8074"/>
                  </a:cubicBezTo>
                  <a:lnTo>
                    <a:pt x="8158" y="7738"/>
                  </a:lnTo>
                  <a:lnTo>
                    <a:pt x="8263" y="7780"/>
                  </a:lnTo>
                  <a:cubicBezTo>
                    <a:pt x="8284" y="7716"/>
                    <a:pt x="8263" y="7632"/>
                    <a:pt x="8326" y="7569"/>
                  </a:cubicBezTo>
                  <a:cubicBezTo>
                    <a:pt x="8074" y="7338"/>
                    <a:pt x="7885" y="7044"/>
                    <a:pt x="7800" y="6707"/>
                  </a:cubicBezTo>
                  <a:cubicBezTo>
                    <a:pt x="7737" y="6665"/>
                    <a:pt x="7653" y="6707"/>
                    <a:pt x="7569" y="6623"/>
                  </a:cubicBezTo>
                  <a:cubicBezTo>
                    <a:pt x="7464" y="6518"/>
                    <a:pt x="7443" y="6371"/>
                    <a:pt x="7506" y="6224"/>
                  </a:cubicBezTo>
                  <a:lnTo>
                    <a:pt x="7506" y="6224"/>
                  </a:lnTo>
                  <a:cubicBezTo>
                    <a:pt x="7527" y="6287"/>
                    <a:pt x="7548" y="6308"/>
                    <a:pt x="7569" y="6350"/>
                  </a:cubicBezTo>
                  <a:cubicBezTo>
                    <a:pt x="7590" y="6371"/>
                    <a:pt x="7590" y="6413"/>
                    <a:pt x="7632" y="6434"/>
                  </a:cubicBezTo>
                  <a:cubicBezTo>
                    <a:pt x="7641" y="6437"/>
                    <a:pt x="7649" y="6438"/>
                    <a:pt x="7657" y="6438"/>
                  </a:cubicBezTo>
                  <a:cubicBezTo>
                    <a:pt x="7701" y="6438"/>
                    <a:pt x="7719" y="6392"/>
                    <a:pt x="7737" y="6392"/>
                  </a:cubicBezTo>
                  <a:lnTo>
                    <a:pt x="7863" y="6392"/>
                  </a:lnTo>
                  <a:cubicBezTo>
                    <a:pt x="7934" y="6504"/>
                    <a:pt x="7957" y="6541"/>
                    <a:pt x="8002" y="6541"/>
                  </a:cubicBezTo>
                  <a:cubicBezTo>
                    <a:pt x="8025" y="6541"/>
                    <a:pt x="8053" y="6532"/>
                    <a:pt x="8095" y="6518"/>
                  </a:cubicBezTo>
                  <a:lnTo>
                    <a:pt x="7842" y="6161"/>
                  </a:lnTo>
                  <a:lnTo>
                    <a:pt x="7969" y="6035"/>
                  </a:lnTo>
                  <a:lnTo>
                    <a:pt x="7779" y="5887"/>
                  </a:lnTo>
                  <a:lnTo>
                    <a:pt x="8137" y="5362"/>
                  </a:lnTo>
                  <a:cubicBezTo>
                    <a:pt x="8062" y="5343"/>
                    <a:pt x="8004" y="5274"/>
                    <a:pt x="7932" y="5274"/>
                  </a:cubicBezTo>
                  <a:cubicBezTo>
                    <a:pt x="7924" y="5274"/>
                    <a:pt x="7915" y="5275"/>
                    <a:pt x="7906" y="5278"/>
                  </a:cubicBezTo>
                  <a:cubicBezTo>
                    <a:pt x="7906" y="5320"/>
                    <a:pt x="7927" y="5341"/>
                    <a:pt x="7948" y="5383"/>
                  </a:cubicBezTo>
                  <a:cubicBezTo>
                    <a:pt x="7912" y="5383"/>
                    <a:pt x="7906" y="5429"/>
                    <a:pt x="7853" y="5429"/>
                  </a:cubicBezTo>
                  <a:cubicBezTo>
                    <a:pt x="7844" y="5429"/>
                    <a:pt x="7833" y="5428"/>
                    <a:pt x="7821" y="5425"/>
                  </a:cubicBezTo>
                  <a:cubicBezTo>
                    <a:pt x="7779" y="5341"/>
                    <a:pt x="7737" y="5257"/>
                    <a:pt x="7674" y="5173"/>
                  </a:cubicBezTo>
                  <a:cubicBezTo>
                    <a:pt x="7695" y="5152"/>
                    <a:pt x="7716" y="5088"/>
                    <a:pt x="7716" y="5046"/>
                  </a:cubicBezTo>
                  <a:cubicBezTo>
                    <a:pt x="7611" y="4899"/>
                    <a:pt x="7359" y="4899"/>
                    <a:pt x="7296" y="4668"/>
                  </a:cubicBezTo>
                  <a:cubicBezTo>
                    <a:pt x="7380" y="4668"/>
                    <a:pt x="7443" y="4626"/>
                    <a:pt x="7464" y="4542"/>
                  </a:cubicBezTo>
                  <a:cubicBezTo>
                    <a:pt x="7429" y="4521"/>
                    <a:pt x="7394" y="4516"/>
                    <a:pt x="7360" y="4516"/>
                  </a:cubicBezTo>
                  <a:cubicBezTo>
                    <a:pt x="7332" y="4516"/>
                    <a:pt x="7305" y="4519"/>
                    <a:pt x="7279" y="4519"/>
                  </a:cubicBezTo>
                  <a:cubicBezTo>
                    <a:pt x="7240" y="4519"/>
                    <a:pt x="7203" y="4512"/>
                    <a:pt x="7170" y="4479"/>
                  </a:cubicBezTo>
                  <a:cubicBezTo>
                    <a:pt x="7317" y="4479"/>
                    <a:pt x="7275" y="4353"/>
                    <a:pt x="7317" y="4290"/>
                  </a:cubicBezTo>
                  <a:cubicBezTo>
                    <a:pt x="7359" y="4311"/>
                    <a:pt x="7380" y="4395"/>
                    <a:pt x="7464" y="4395"/>
                  </a:cubicBezTo>
                  <a:cubicBezTo>
                    <a:pt x="7485" y="4247"/>
                    <a:pt x="7443" y="4121"/>
                    <a:pt x="7527" y="3974"/>
                  </a:cubicBezTo>
                  <a:lnTo>
                    <a:pt x="7317" y="3953"/>
                  </a:lnTo>
                  <a:lnTo>
                    <a:pt x="7422" y="3428"/>
                  </a:lnTo>
                  <a:cubicBezTo>
                    <a:pt x="7548" y="3491"/>
                    <a:pt x="7674" y="3554"/>
                    <a:pt x="7779" y="3638"/>
                  </a:cubicBezTo>
                  <a:lnTo>
                    <a:pt x="7969" y="3343"/>
                  </a:lnTo>
                  <a:cubicBezTo>
                    <a:pt x="8051" y="3405"/>
                    <a:pt x="7971" y="3529"/>
                    <a:pt x="8089" y="3533"/>
                  </a:cubicBezTo>
                  <a:lnTo>
                    <a:pt x="8089" y="3533"/>
                  </a:lnTo>
                  <a:cubicBezTo>
                    <a:pt x="8084" y="3533"/>
                    <a:pt x="8079" y="3533"/>
                    <a:pt x="8074" y="3533"/>
                  </a:cubicBezTo>
                  <a:cubicBezTo>
                    <a:pt x="8116" y="3617"/>
                    <a:pt x="8158" y="3743"/>
                    <a:pt x="8221" y="3764"/>
                  </a:cubicBezTo>
                  <a:cubicBezTo>
                    <a:pt x="8284" y="3806"/>
                    <a:pt x="8410" y="3764"/>
                    <a:pt x="8431" y="3890"/>
                  </a:cubicBezTo>
                  <a:cubicBezTo>
                    <a:pt x="8410" y="3911"/>
                    <a:pt x="8410" y="3932"/>
                    <a:pt x="8368" y="3974"/>
                  </a:cubicBezTo>
                  <a:cubicBezTo>
                    <a:pt x="8431" y="4058"/>
                    <a:pt x="8557" y="4142"/>
                    <a:pt x="8515" y="4268"/>
                  </a:cubicBezTo>
                  <a:cubicBezTo>
                    <a:pt x="8542" y="4268"/>
                    <a:pt x="8568" y="4267"/>
                    <a:pt x="8593" y="4267"/>
                  </a:cubicBezTo>
                  <a:cubicBezTo>
                    <a:pt x="8668" y="4267"/>
                    <a:pt x="8731" y="4279"/>
                    <a:pt x="8747" y="4374"/>
                  </a:cubicBezTo>
                  <a:cubicBezTo>
                    <a:pt x="8768" y="4500"/>
                    <a:pt x="8915" y="4542"/>
                    <a:pt x="8957" y="4563"/>
                  </a:cubicBezTo>
                  <a:cubicBezTo>
                    <a:pt x="9020" y="4605"/>
                    <a:pt x="9083" y="4647"/>
                    <a:pt x="9125" y="4668"/>
                  </a:cubicBezTo>
                  <a:cubicBezTo>
                    <a:pt x="9146" y="4710"/>
                    <a:pt x="9062" y="4752"/>
                    <a:pt x="9083" y="4773"/>
                  </a:cubicBezTo>
                  <a:cubicBezTo>
                    <a:pt x="9119" y="4773"/>
                    <a:pt x="9124" y="4819"/>
                    <a:pt x="9165" y="4819"/>
                  </a:cubicBezTo>
                  <a:cubicBezTo>
                    <a:pt x="9171" y="4819"/>
                    <a:pt x="9179" y="4818"/>
                    <a:pt x="9188" y="4815"/>
                  </a:cubicBezTo>
                  <a:cubicBezTo>
                    <a:pt x="9202" y="4815"/>
                    <a:pt x="9207" y="4796"/>
                    <a:pt x="9221" y="4796"/>
                  </a:cubicBezTo>
                  <a:cubicBezTo>
                    <a:pt x="9228" y="4796"/>
                    <a:pt x="9237" y="4801"/>
                    <a:pt x="9251" y="4815"/>
                  </a:cubicBezTo>
                  <a:cubicBezTo>
                    <a:pt x="9272" y="4899"/>
                    <a:pt x="9230" y="4983"/>
                    <a:pt x="9146" y="5004"/>
                  </a:cubicBezTo>
                  <a:cubicBezTo>
                    <a:pt x="9104" y="4899"/>
                    <a:pt x="8999" y="4794"/>
                    <a:pt x="8894" y="4710"/>
                  </a:cubicBezTo>
                  <a:cubicBezTo>
                    <a:pt x="8852" y="4794"/>
                    <a:pt x="8852" y="4899"/>
                    <a:pt x="8894" y="5004"/>
                  </a:cubicBezTo>
                  <a:cubicBezTo>
                    <a:pt x="8936" y="5088"/>
                    <a:pt x="8957" y="5194"/>
                    <a:pt x="8915" y="5299"/>
                  </a:cubicBezTo>
                  <a:cubicBezTo>
                    <a:pt x="8873" y="5194"/>
                    <a:pt x="8852" y="5109"/>
                    <a:pt x="8768" y="5109"/>
                  </a:cubicBezTo>
                  <a:cubicBezTo>
                    <a:pt x="8725" y="5173"/>
                    <a:pt x="8641" y="5194"/>
                    <a:pt x="8641" y="5299"/>
                  </a:cubicBezTo>
                  <a:lnTo>
                    <a:pt x="9104" y="5551"/>
                  </a:lnTo>
                  <a:cubicBezTo>
                    <a:pt x="9188" y="5719"/>
                    <a:pt x="9188" y="5719"/>
                    <a:pt x="9167" y="5740"/>
                  </a:cubicBezTo>
                  <a:cubicBezTo>
                    <a:pt x="9147" y="5753"/>
                    <a:pt x="9131" y="5759"/>
                    <a:pt x="9119" y="5759"/>
                  </a:cubicBezTo>
                  <a:cubicBezTo>
                    <a:pt x="9060" y="5759"/>
                    <a:pt x="9061" y="5645"/>
                    <a:pt x="8996" y="5645"/>
                  </a:cubicBezTo>
                  <a:cubicBezTo>
                    <a:pt x="8985" y="5645"/>
                    <a:pt x="8972" y="5648"/>
                    <a:pt x="8957" y="5656"/>
                  </a:cubicBezTo>
                  <a:lnTo>
                    <a:pt x="8873" y="5803"/>
                  </a:lnTo>
                  <a:lnTo>
                    <a:pt x="9020" y="5971"/>
                  </a:lnTo>
                  <a:cubicBezTo>
                    <a:pt x="9053" y="5912"/>
                    <a:pt x="9082" y="5892"/>
                    <a:pt x="9109" y="5892"/>
                  </a:cubicBezTo>
                  <a:cubicBezTo>
                    <a:pt x="9165" y="5892"/>
                    <a:pt x="9214" y="5973"/>
                    <a:pt x="9278" y="5973"/>
                  </a:cubicBezTo>
                  <a:cubicBezTo>
                    <a:pt x="9283" y="5973"/>
                    <a:pt x="9288" y="5972"/>
                    <a:pt x="9293" y="5971"/>
                  </a:cubicBezTo>
                  <a:cubicBezTo>
                    <a:pt x="9346" y="5961"/>
                    <a:pt x="9398" y="5956"/>
                    <a:pt x="9451" y="5956"/>
                  </a:cubicBezTo>
                  <a:cubicBezTo>
                    <a:pt x="9503" y="5956"/>
                    <a:pt x="9556" y="5961"/>
                    <a:pt x="9609" y="5971"/>
                  </a:cubicBezTo>
                  <a:cubicBezTo>
                    <a:pt x="9714" y="6014"/>
                    <a:pt x="9798" y="6077"/>
                    <a:pt x="9903" y="6077"/>
                  </a:cubicBezTo>
                  <a:cubicBezTo>
                    <a:pt x="10029" y="6077"/>
                    <a:pt x="10134" y="6119"/>
                    <a:pt x="10239" y="6182"/>
                  </a:cubicBezTo>
                  <a:cubicBezTo>
                    <a:pt x="10302" y="6203"/>
                    <a:pt x="10344" y="6203"/>
                    <a:pt x="10407" y="6203"/>
                  </a:cubicBezTo>
                  <a:cubicBezTo>
                    <a:pt x="10407" y="6140"/>
                    <a:pt x="10302" y="6077"/>
                    <a:pt x="10386" y="5971"/>
                  </a:cubicBezTo>
                  <a:lnTo>
                    <a:pt x="10386" y="5971"/>
                  </a:lnTo>
                  <a:cubicBezTo>
                    <a:pt x="10492" y="6098"/>
                    <a:pt x="10597" y="6245"/>
                    <a:pt x="10660" y="6392"/>
                  </a:cubicBezTo>
                  <a:cubicBezTo>
                    <a:pt x="10807" y="6392"/>
                    <a:pt x="10954" y="6434"/>
                    <a:pt x="11059" y="6497"/>
                  </a:cubicBezTo>
                  <a:cubicBezTo>
                    <a:pt x="11101" y="6476"/>
                    <a:pt x="11080" y="6413"/>
                    <a:pt x="11122" y="6413"/>
                  </a:cubicBezTo>
                  <a:lnTo>
                    <a:pt x="11185" y="6455"/>
                  </a:lnTo>
                  <a:cubicBezTo>
                    <a:pt x="11248" y="6393"/>
                    <a:pt x="11372" y="6392"/>
                    <a:pt x="11395" y="6270"/>
                  </a:cubicBezTo>
                  <a:lnTo>
                    <a:pt x="11395" y="6270"/>
                  </a:lnTo>
                  <a:cubicBezTo>
                    <a:pt x="11396" y="6276"/>
                    <a:pt x="11396" y="6281"/>
                    <a:pt x="11396" y="6287"/>
                  </a:cubicBezTo>
                  <a:lnTo>
                    <a:pt x="11522" y="6287"/>
                  </a:lnTo>
                  <a:cubicBezTo>
                    <a:pt x="11537" y="6241"/>
                    <a:pt x="11566" y="6231"/>
                    <a:pt x="11600" y="6231"/>
                  </a:cubicBezTo>
                  <a:cubicBezTo>
                    <a:pt x="11625" y="6231"/>
                    <a:pt x="11654" y="6237"/>
                    <a:pt x="11682" y="6237"/>
                  </a:cubicBezTo>
                  <a:cubicBezTo>
                    <a:pt x="11717" y="6237"/>
                    <a:pt x="11751" y="6227"/>
                    <a:pt x="11774" y="6182"/>
                  </a:cubicBezTo>
                  <a:cubicBezTo>
                    <a:pt x="11648" y="6014"/>
                    <a:pt x="11438" y="5908"/>
                    <a:pt x="11396" y="5677"/>
                  </a:cubicBezTo>
                  <a:cubicBezTo>
                    <a:pt x="11333" y="5656"/>
                    <a:pt x="11290" y="5614"/>
                    <a:pt x="11269" y="5551"/>
                  </a:cubicBezTo>
                  <a:cubicBezTo>
                    <a:pt x="11252" y="5551"/>
                    <a:pt x="11221" y="5537"/>
                    <a:pt x="11210" y="5509"/>
                  </a:cubicBezTo>
                  <a:lnTo>
                    <a:pt x="11269" y="5509"/>
                  </a:lnTo>
                  <a:cubicBezTo>
                    <a:pt x="11290" y="5446"/>
                    <a:pt x="11248" y="5383"/>
                    <a:pt x="11333" y="5299"/>
                  </a:cubicBezTo>
                  <a:cubicBezTo>
                    <a:pt x="11459" y="5446"/>
                    <a:pt x="11669" y="5509"/>
                    <a:pt x="11753" y="5698"/>
                  </a:cubicBezTo>
                  <a:cubicBezTo>
                    <a:pt x="11816" y="5677"/>
                    <a:pt x="11858" y="5635"/>
                    <a:pt x="11879" y="5593"/>
                  </a:cubicBezTo>
                  <a:cubicBezTo>
                    <a:pt x="11753" y="5509"/>
                    <a:pt x="11648" y="5383"/>
                    <a:pt x="11585" y="5257"/>
                  </a:cubicBezTo>
                  <a:cubicBezTo>
                    <a:pt x="11543" y="5257"/>
                    <a:pt x="11480" y="5257"/>
                    <a:pt x="11459" y="5215"/>
                  </a:cubicBezTo>
                  <a:cubicBezTo>
                    <a:pt x="11354" y="5025"/>
                    <a:pt x="11227" y="4878"/>
                    <a:pt x="11080" y="4731"/>
                  </a:cubicBezTo>
                  <a:cubicBezTo>
                    <a:pt x="10954" y="4563"/>
                    <a:pt x="10786" y="4395"/>
                    <a:pt x="10639" y="4205"/>
                  </a:cubicBezTo>
                  <a:cubicBezTo>
                    <a:pt x="10576" y="4142"/>
                    <a:pt x="10471" y="4121"/>
                    <a:pt x="10428" y="4016"/>
                  </a:cubicBezTo>
                  <a:cubicBezTo>
                    <a:pt x="10414" y="4021"/>
                    <a:pt x="10400" y="4022"/>
                    <a:pt x="10386" y="4022"/>
                  </a:cubicBezTo>
                  <a:cubicBezTo>
                    <a:pt x="10360" y="4022"/>
                    <a:pt x="10335" y="4018"/>
                    <a:pt x="10309" y="4018"/>
                  </a:cubicBezTo>
                  <a:cubicBezTo>
                    <a:pt x="10286" y="4018"/>
                    <a:pt x="10263" y="4022"/>
                    <a:pt x="10239" y="4037"/>
                  </a:cubicBezTo>
                  <a:lnTo>
                    <a:pt x="10281" y="4142"/>
                  </a:lnTo>
                  <a:cubicBezTo>
                    <a:pt x="10365" y="4163"/>
                    <a:pt x="10428" y="4247"/>
                    <a:pt x="10407" y="4332"/>
                  </a:cubicBezTo>
                  <a:cubicBezTo>
                    <a:pt x="10492" y="4353"/>
                    <a:pt x="10471" y="4395"/>
                    <a:pt x="10471" y="4458"/>
                  </a:cubicBezTo>
                  <a:cubicBezTo>
                    <a:pt x="10492" y="4458"/>
                    <a:pt x="10513" y="4452"/>
                    <a:pt x="10531" y="4452"/>
                  </a:cubicBezTo>
                  <a:cubicBezTo>
                    <a:pt x="10549" y="4452"/>
                    <a:pt x="10565" y="4458"/>
                    <a:pt x="10576" y="4479"/>
                  </a:cubicBezTo>
                  <a:cubicBezTo>
                    <a:pt x="10555" y="4521"/>
                    <a:pt x="10534" y="4563"/>
                    <a:pt x="10471" y="4563"/>
                  </a:cubicBezTo>
                  <a:lnTo>
                    <a:pt x="10471" y="4689"/>
                  </a:lnTo>
                  <a:cubicBezTo>
                    <a:pt x="10477" y="4689"/>
                    <a:pt x="10483" y="4689"/>
                    <a:pt x="10489" y="4691"/>
                  </a:cubicBezTo>
                  <a:lnTo>
                    <a:pt x="10489" y="4691"/>
                  </a:lnTo>
                  <a:cubicBezTo>
                    <a:pt x="10480" y="4691"/>
                    <a:pt x="10471" y="4692"/>
                    <a:pt x="10462" y="4692"/>
                  </a:cubicBezTo>
                  <a:cubicBezTo>
                    <a:pt x="10437" y="4692"/>
                    <a:pt x="10412" y="4685"/>
                    <a:pt x="10386" y="4647"/>
                  </a:cubicBezTo>
                  <a:cubicBezTo>
                    <a:pt x="10302" y="4521"/>
                    <a:pt x="10176" y="4416"/>
                    <a:pt x="10029" y="4374"/>
                  </a:cubicBezTo>
                  <a:lnTo>
                    <a:pt x="10071" y="4290"/>
                  </a:lnTo>
                  <a:cubicBezTo>
                    <a:pt x="10050" y="4290"/>
                    <a:pt x="9987" y="4290"/>
                    <a:pt x="9987" y="4268"/>
                  </a:cubicBezTo>
                  <a:cubicBezTo>
                    <a:pt x="9945" y="4184"/>
                    <a:pt x="9903" y="4100"/>
                    <a:pt x="9861" y="4016"/>
                  </a:cubicBezTo>
                  <a:cubicBezTo>
                    <a:pt x="9840" y="3964"/>
                    <a:pt x="9792" y="3964"/>
                    <a:pt x="9748" y="3964"/>
                  </a:cubicBezTo>
                  <a:cubicBezTo>
                    <a:pt x="9703" y="3964"/>
                    <a:pt x="9661" y="3964"/>
                    <a:pt x="9651" y="3911"/>
                  </a:cubicBezTo>
                  <a:cubicBezTo>
                    <a:pt x="9630" y="3869"/>
                    <a:pt x="9651" y="3848"/>
                    <a:pt x="9630" y="3848"/>
                  </a:cubicBezTo>
                  <a:lnTo>
                    <a:pt x="9524" y="3890"/>
                  </a:lnTo>
                  <a:cubicBezTo>
                    <a:pt x="9503" y="3911"/>
                    <a:pt x="9545" y="3932"/>
                    <a:pt x="9503" y="3932"/>
                  </a:cubicBezTo>
                  <a:cubicBezTo>
                    <a:pt x="9492" y="3938"/>
                    <a:pt x="9484" y="3940"/>
                    <a:pt x="9478" y="3940"/>
                  </a:cubicBezTo>
                  <a:cubicBezTo>
                    <a:pt x="9461" y="3940"/>
                    <a:pt x="9461" y="3921"/>
                    <a:pt x="9461" y="3890"/>
                  </a:cubicBezTo>
                  <a:cubicBezTo>
                    <a:pt x="9398" y="3890"/>
                    <a:pt x="9377" y="3848"/>
                    <a:pt x="9356" y="3806"/>
                  </a:cubicBezTo>
                  <a:cubicBezTo>
                    <a:pt x="9377" y="3785"/>
                    <a:pt x="9419" y="3785"/>
                    <a:pt x="9461" y="3785"/>
                  </a:cubicBezTo>
                  <a:cubicBezTo>
                    <a:pt x="9440" y="3680"/>
                    <a:pt x="9314" y="3638"/>
                    <a:pt x="9272" y="3533"/>
                  </a:cubicBezTo>
                  <a:lnTo>
                    <a:pt x="9272" y="3385"/>
                  </a:lnTo>
                  <a:cubicBezTo>
                    <a:pt x="9230" y="3301"/>
                    <a:pt x="9146" y="3238"/>
                    <a:pt x="9041" y="3196"/>
                  </a:cubicBezTo>
                  <a:cubicBezTo>
                    <a:pt x="9146" y="3133"/>
                    <a:pt x="9041" y="3091"/>
                    <a:pt x="9041" y="3028"/>
                  </a:cubicBezTo>
                  <a:cubicBezTo>
                    <a:pt x="9020" y="3028"/>
                    <a:pt x="8957" y="3007"/>
                    <a:pt x="8999" y="2986"/>
                  </a:cubicBezTo>
                  <a:cubicBezTo>
                    <a:pt x="9041" y="2986"/>
                    <a:pt x="9041" y="3007"/>
                    <a:pt x="9041" y="3028"/>
                  </a:cubicBezTo>
                  <a:lnTo>
                    <a:pt x="9167" y="3028"/>
                  </a:lnTo>
                  <a:lnTo>
                    <a:pt x="9167" y="2881"/>
                  </a:lnTo>
                  <a:cubicBezTo>
                    <a:pt x="9083" y="2839"/>
                    <a:pt x="8999" y="2818"/>
                    <a:pt x="8894" y="2797"/>
                  </a:cubicBezTo>
                  <a:cubicBezTo>
                    <a:pt x="8747" y="2755"/>
                    <a:pt x="8662" y="2692"/>
                    <a:pt x="8662" y="2523"/>
                  </a:cubicBezTo>
                  <a:cubicBezTo>
                    <a:pt x="8662" y="2502"/>
                    <a:pt x="8620" y="2481"/>
                    <a:pt x="8599" y="2481"/>
                  </a:cubicBezTo>
                  <a:cubicBezTo>
                    <a:pt x="8578" y="2502"/>
                    <a:pt x="8620" y="2523"/>
                    <a:pt x="8578" y="2523"/>
                  </a:cubicBezTo>
                  <a:cubicBezTo>
                    <a:pt x="8536" y="2523"/>
                    <a:pt x="8557" y="2481"/>
                    <a:pt x="8536" y="2481"/>
                  </a:cubicBezTo>
                  <a:cubicBezTo>
                    <a:pt x="8515" y="2481"/>
                    <a:pt x="8452" y="2439"/>
                    <a:pt x="8494" y="2439"/>
                  </a:cubicBezTo>
                  <a:cubicBezTo>
                    <a:pt x="8536" y="2439"/>
                    <a:pt x="8536" y="2460"/>
                    <a:pt x="8536" y="2481"/>
                  </a:cubicBezTo>
                  <a:lnTo>
                    <a:pt x="8599" y="2481"/>
                  </a:lnTo>
                  <a:cubicBezTo>
                    <a:pt x="8578" y="2376"/>
                    <a:pt x="8662" y="2292"/>
                    <a:pt x="8662" y="2187"/>
                  </a:cubicBezTo>
                  <a:lnTo>
                    <a:pt x="8662" y="2187"/>
                  </a:lnTo>
                  <a:cubicBezTo>
                    <a:pt x="8637" y="2197"/>
                    <a:pt x="8614" y="2201"/>
                    <a:pt x="8593" y="2201"/>
                  </a:cubicBezTo>
                  <a:cubicBezTo>
                    <a:pt x="8527" y="2201"/>
                    <a:pt x="8479" y="2161"/>
                    <a:pt x="8431" y="2145"/>
                  </a:cubicBezTo>
                  <a:cubicBezTo>
                    <a:pt x="8452" y="2103"/>
                    <a:pt x="8515" y="2061"/>
                    <a:pt x="8452" y="1998"/>
                  </a:cubicBezTo>
                  <a:lnTo>
                    <a:pt x="8452" y="1998"/>
                  </a:lnTo>
                  <a:lnTo>
                    <a:pt x="8368" y="2040"/>
                  </a:lnTo>
                  <a:cubicBezTo>
                    <a:pt x="8284" y="1998"/>
                    <a:pt x="8305" y="1893"/>
                    <a:pt x="8284" y="1830"/>
                  </a:cubicBezTo>
                  <a:lnTo>
                    <a:pt x="8053" y="1725"/>
                  </a:lnTo>
                  <a:lnTo>
                    <a:pt x="7927" y="1430"/>
                  </a:lnTo>
                  <a:cubicBezTo>
                    <a:pt x="7927" y="1136"/>
                    <a:pt x="7927" y="1136"/>
                    <a:pt x="8011" y="1010"/>
                  </a:cubicBezTo>
                  <a:cubicBezTo>
                    <a:pt x="8095" y="1178"/>
                    <a:pt x="8095" y="1178"/>
                    <a:pt x="8284" y="1178"/>
                  </a:cubicBezTo>
                  <a:cubicBezTo>
                    <a:pt x="8294" y="1125"/>
                    <a:pt x="8326" y="1120"/>
                    <a:pt x="8360" y="1120"/>
                  </a:cubicBezTo>
                  <a:cubicBezTo>
                    <a:pt x="8369" y="1120"/>
                    <a:pt x="8377" y="1120"/>
                    <a:pt x="8386" y="1120"/>
                  </a:cubicBezTo>
                  <a:cubicBezTo>
                    <a:pt x="8412" y="1120"/>
                    <a:pt x="8436" y="1117"/>
                    <a:pt x="8452" y="1094"/>
                  </a:cubicBezTo>
                  <a:cubicBezTo>
                    <a:pt x="8368" y="1010"/>
                    <a:pt x="8284" y="884"/>
                    <a:pt x="8221" y="778"/>
                  </a:cubicBezTo>
                  <a:cubicBezTo>
                    <a:pt x="8179" y="589"/>
                    <a:pt x="7969" y="673"/>
                    <a:pt x="7948" y="505"/>
                  </a:cubicBezTo>
                  <a:lnTo>
                    <a:pt x="7948" y="505"/>
                  </a:lnTo>
                  <a:cubicBezTo>
                    <a:pt x="7863" y="631"/>
                    <a:pt x="7948" y="673"/>
                    <a:pt x="7969" y="757"/>
                  </a:cubicBezTo>
                  <a:lnTo>
                    <a:pt x="8074" y="757"/>
                  </a:lnTo>
                  <a:cubicBezTo>
                    <a:pt x="8053" y="842"/>
                    <a:pt x="8158" y="863"/>
                    <a:pt x="8158" y="926"/>
                  </a:cubicBezTo>
                  <a:cubicBezTo>
                    <a:pt x="8158" y="926"/>
                    <a:pt x="8158" y="926"/>
                    <a:pt x="8158" y="926"/>
                  </a:cubicBezTo>
                  <a:lnTo>
                    <a:pt x="8158" y="926"/>
                  </a:lnTo>
                  <a:cubicBezTo>
                    <a:pt x="8263" y="947"/>
                    <a:pt x="8200" y="1031"/>
                    <a:pt x="8200" y="1094"/>
                  </a:cubicBezTo>
                  <a:cubicBezTo>
                    <a:pt x="8137" y="1052"/>
                    <a:pt x="8158" y="989"/>
                    <a:pt x="8158" y="926"/>
                  </a:cubicBezTo>
                  <a:lnTo>
                    <a:pt x="8158" y="926"/>
                  </a:lnTo>
                  <a:cubicBezTo>
                    <a:pt x="8151" y="927"/>
                    <a:pt x="8144" y="928"/>
                    <a:pt x="8137" y="928"/>
                  </a:cubicBezTo>
                  <a:cubicBezTo>
                    <a:pt x="8069" y="928"/>
                    <a:pt x="8009" y="866"/>
                    <a:pt x="7944" y="866"/>
                  </a:cubicBezTo>
                  <a:cubicBezTo>
                    <a:pt x="7918" y="866"/>
                    <a:pt x="7892" y="876"/>
                    <a:pt x="7863" y="905"/>
                  </a:cubicBezTo>
                  <a:lnTo>
                    <a:pt x="7737" y="778"/>
                  </a:lnTo>
                  <a:lnTo>
                    <a:pt x="7779" y="694"/>
                  </a:lnTo>
                  <a:cubicBezTo>
                    <a:pt x="7737" y="673"/>
                    <a:pt x="7737" y="631"/>
                    <a:pt x="7737" y="631"/>
                  </a:cubicBezTo>
                  <a:cubicBezTo>
                    <a:pt x="7527" y="673"/>
                    <a:pt x="7632" y="842"/>
                    <a:pt x="7569" y="926"/>
                  </a:cubicBezTo>
                  <a:lnTo>
                    <a:pt x="7506" y="799"/>
                  </a:lnTo>
                  <a:cubicBezTo>
                    <a:pt x="7425" y="799"/>
                    <a:pt x="7369" y="862"/>
                    <a:pt x="7309" y="862"/>
                  </a:cubicBezTo>
                  <a:cubicBezTo>
                    <a:pt x="7291" y="862"/>
                    <a:pt x="7273" y="856"/>
                    <a:pt x="7254" y="842"/>
                  </a:cubicBezTo>
                  <a:cubicBezTo>
                    <a:pt x="7296" y="757"/>
                    <a:pt x="7254" y="652"/>
                    <a:pt x="7170" y="610"/>
                  </a:cubicBezTo>
                  <a:cubicBezTo>
                    <a:pt x="7149" y="694"/>
                    <a:pt x="7065" y="694"/>
                    <a:pt x="7065" y="778"/>
                  </a:cubicBezTo>
                  <a:cubicBezTo>
                    <a:pt x="7086" y="820"/>
                    <a:pt x="7149" y="905"/>
                    <a:pt x="7065" y="905"/>
                  </a:cubicBezTo>
                  <a:cubicBezTo>
                    <a:pt x="7055" y="907"/>
                    <a:pt x="7046" y="908"/>
                    <a:pt x="7038" y="908"/>
                  </a:cubicBezTo>
                  <a:cubicBezTo>
                    <a:pt x="6971" y="908"/>
                    <a:pt x="6929" y="842"/>
                    <a:pt x="6854" y="842"/>
                  </a:cubicBezTo>
                  <a:cubicBezTo>
                    <a:pt x="6896" y="778"/>
                    <a:pt x="6938" y="736"/>
                    <a:pt x="6896" y="694"/>
                  </a:cubicBezTo>
                  <a:lnTo>
                    <a:pt x="6896" y="694"/>
                  </a:lnTo>
                  <a:lnTo>
                    <a:pt x="6812" y="715"/>
                  </a:lnTo>
                  <a:cubicBezTo>
                    <a:pt x="6668" y="715"/>
                    <a:pt x="6586" y="576"/>
                    <a:pt x="6446" y="576"/>
                  </a:cubicBezTo>
                  <a:cubicBezTo>
                    <a:pt x="6423" y="576"/>
                    <a:pt x="6398" y="580"/>
                    <a:pt x="6371" y="589"/>
                  </a:cubicBezTo>
                  <a:lnTo>
                    <a:pt x="6350" y="442"/>
                  </a:lnTo>
                  <a:cubicBezTo>
                    <a:pt x="6266" y="421"/>
                    <a:pt x="6161" y="379"/>
                    <a:pt x="6182" y="316"/>
                  </a:cubicBezTo>
                  <a:cubicBezTo>
                    <a:pt x="6203" y="232"/>
                    <a:pt x="6308" y="274"/>
                    <a:pt x="6308" y="211"/>
                  </a:cubicBezTo>
                  <a:cubicBezTo>
                    <a:pt x="6287" y="148"/>
                    <a:pt x="6329" y="64"/>
                    <a:pt x="626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8"/>
            <p:cNvSpPr/>
            <p:nvPr/>
          </p:nvSpPr>
          <p:spPr>
            <a:xfrm>
              <a:off x="1901249" y="2317334"/>
              <a:ext cx="5651" cy="26872"/>
            </a:xfrm>
            <a:custGeom>
              <a:avLst/>
              <a:gdLst/>
              <a:ahLst/>
              <a:cxnLst/>
              <a:rect l="l" t="t" r="r" b="b"/>
              <a:pathLst>
                <a:path w="548" h="2566" extrusionOk="0">
                  <a:moveTo>
                    <a:pt x="350" y="1440"/>
                  </a:moveTo>
                  <a:cubicBezTo>
                    <a:pt x="363" y="1440"/>
                    <a:pt x="379" y="1451"/>
                    <a:pt x="400" y="1472"/>
                  </a:cubicBezTo>
                  <a:cubicBezTo>
                    <a:pt x="390" y="1493"/>
                    <a:pt x="374" y="1503"/>
                    <a:pt x="358" y="1503"/>
                  </a:cubicBezTo>
                  <a:cubicBezTo>
                    <a:pt x="342" y="1503"/>
                    <a:pt x="326" y="1493"/>
                    <a:pt x="316" y="1472"/>
                  </a:cubicBezTo>
                  <a:cubicBezTo>
                    <a:pt x="326" y="1451"/>
                    <a:pt x="337" y="1440"/>
                    <a:pt x="350" y="1440"/>
                  </a:cubicBezTo>
                  <a:close/>
                  <a:moveTo>
                    <a:pt x="127" y="0"/>
                  </a:moveTo>
                  <a:cubicBezTo>
                    <a:pt x="43" y="189"/>
                    <a:pt x="1" y="379"/>
                    <a:pt x="22" y="589"/>
                  </a:cubicBezTo>
                  <a:cubicBezTo>
                    <a:pt x="85" y="673"/>
                    <a:pt x="127" y="778"/>
                    <a:pt x="190" y="862"/>
                  </a:cubicBezTo>
                  <a:cubicBezTo>
                    <a:pt x="253" y="925"/>
                    <a:pt x="190" y="1072"/>
                    <a:pt x="295" y="1136"/>
                  </a:cubicBezTo>
                  <a:lnTo>
                    <a:pt x="169" y="1283"/>
                  </a:lnTo>
                  <a:cubicBezTo>
                    <a:pt x="148" y="1388"/>
                    <a:pt x="169" y="1493"/>
                    <a:pt x="211" y="1577"/>
                  </a:cubicBezTo>
                  <a:lnTo>
                    <a:pt x="169" y="1661"/>
                  </a:lnTo>
                  <a:cubicBezTo>
                    <a:pt x="358" y="1829"/>
                    <a:pt x="316" y="2061"/>
                    <a:pt x="421" y="2250"/>
                  </a:cubicBezTo>
                  <a:cubicBezTo>
                    <a:pt x="400" y="2313"/>
                    <a:pt x="232" y="2313"/>
                    <a:pt x="316" y="2439"/>
                  </a:cubicBezTo>
                  <a:lnTo>
                    <a:pt x="400" y="2376"/>
                  </a:lnTo>
                  <a:cubicBezTo>
                    <a:pt x="400" y="2460"/>
                    <a:pt x="463" y="2544"/>
                    <a:pt x="547" y="2565"/>
                  </a:cubicBezTo>
                  <a:cubicBezTo>
                    <a:pt x="526" y="2313"/>
                    <a:pt x="484" y="2061"/>
                    <a:pt x="400" y="1829"/>
                  </a:cubicBezTo>
                  <a:cubicBezTo>
                    <a:pt x="379" y="1745"/>
                    <a:pt x="337" y="1661"/>
                    <a:pt x="316" y="1577"/>
                  </a:cubicBezTo>
                  <a:cubicBezTo>
                    <a:pt x="383" y="1577"/>
                    <a:pt x="437" y="1631"/>
                    <a:pt x="488" y="1631"/>
                  </a:cubicBezTo>
                  <a:cubicBezTo>
                    <a:pt x="501" y="1631"/>
                    <a:pt x="514" y="1627"/>
                    <a:pt x="526" y="1619"/>
                  </a:cubicBezTo>
                  <a:cubicBezTo>
                    <a:pt x="442" y="1556"/>
                    <a:pt x="526" y="1493"/>
                    <a:pt x="526" y="1409"/>
                  </a:cubicBezTo>
                  <a:lnTo>
                    <a:pt x="400" y="1262"/>
                  </a:lnTo>
                  <a:cubicBezTo>
                    <a:pt x="421" y="1051"/>
                    <a:pt x="400" y="820"/>
                    <a:pt x="316" y="631"/>
                  </a:cubicBezTo>
                  <a:cubicBezTo>
                    <a:pt x="232" y="442"/>
                    <a:pt x="274" y="189"/>
                    <a:pt x="12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8"/>
            <p:cNvSpPr/>
            <p:nvPr/>
          </p:nvSpPr>
          <p:spPr>
            <a:xfrm>
              <a:off x="1905807" y="2347275"/>
              <a:ext cx="6074" cy="9142"/>
            </a:xfrm>
            <a:custGeom>
              <a:avLst/>
              <a:gdLst/>
              <a:ahLst/>
              <a:cxnLst/>
              <a:rect l="l" t="t" r="r" b="b"/>
              <a:pathLst>
                <a:path w="589" h="873" extrusionOk="0">
                  <a:moveTo>
                    <a:pt x="105" y="1"/>
                  </a:moveTo>
                  <a:cubicBezTo>
                    <a:pt x="0" y="64"/>
                    <a:pt x="0" y="190"/>
                    <a:pt x="63" y="295"/>
                  </a:cubicBezTo>
                  <a:cubicBezTo>
                    <a:pt x="168" y="484"/>
                    <a:pt x="168" y="694"/>
                    <a:pt x="336" y="863"/>
                  </a:cubicBezTo>
                  <a:cubicBezTo>
                    <a:pt x="364" y="868"/>
                    <a:pt x="391" y="872"/>
                    <a:pt x="418" y="872"/>
                  </a:cubicBezTo>
                  <a:cubicBezTo>
                    <a:pt x="492" y="872"/>
                    <a:pt x="558" y="840"/>
                    <a:pt x="589" y="715"/>
                  </a:cubicBezTo>
                  <a:cubicBezTo>
                    <a:pt x="526" y="547"/>
                    <a:pt x="526" y="316"/>
                    <a:pt x="294" y="253"/>
                  </a:cubicBezTo>
                  <a:cubicBezTo>
                    <a:pt x="358" y="148"/>
                    <a:pt x="315" y="43"/>
                    <a:pt x="210" y="1"/>
                  </a:cubicBezTo>
                  <a:cubicBezTo>
                    <a:pt x="189" y="43"/>
                    <a:pt x="174" y="64"/>
                    <a:pt x="158" y="64"/>
                  </a:cubicBezTo>
                  <a:cubicBezTo>
                    <a:pt x="142" y="64"/>
                    <a:pt x="126" y="43"/>
                    <a:pt x="10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8"/>
            <p:cNvSpPr/>
            <p:nvPr/>
          </p:nvSpPr>
          <p:spPr>
            <a:xfrm>
              <a:off x="1996000" y="2253703"/>
              <a:ext cx="7384" cy="8598"/>
            </a:xfrm>
            <a:custGeom>
              <a:avLst/>
              <a:gdLst/>
              <a:ahLst/>
              <a:cxnLst/>
              <a:rect l="l" t="t" r="r" b="b"/>
              <a:pathLst>
                <a:path w="716" h="821" extrusionOk="0">
                  <a:moveTo>
                    <a:pt x="505" y="499"/>
                  </a:moveTo>
                  <a:lnTo>
                    <a:pt x="505" y="499"/>
                  </a:lnTo>
                  <a:cubicBezTo>
                    <a:pt x="531" y="514"/>
                    <a:pt x="563" y="526"/>
                    <a:pt x="547" y="526"/>
                  </a:cubicBezTo>
                  <a:cubicBezTo>
                    <a:pt x="539" y="530"/>
                    <a:pt x="532" y="532"/>
                    <a:pt x="527" y="532"/>
                  </a:cubicBezTo>
                  <a:cubicBezTo>
                    <a:pt x="511" y="532"/>
                    <a:pt x="506" y="515"/>
                    <a:pt x="505" y="499"/>
                  </a:cubicBezTo>
                  <a:close/>
                  <a:moveTo>
                    <a:pt x="126" y="0"/>
                  </a:moveTo>
                  <a:cubicBezTo>
                    <a:pt x="126" y="42"/>
                    <a:pt x="95" y="42"/>
                    <a:pt x="63" y="42"/>
                  </a:cubicBezTo>
                  <a:cubicBezTo>
                    <a:pt x="32" y="42"/>
                    <a:pt x="0" y="42"/>
                    <a:pt x="0" y="84"/>
                  </a:cubicBezTo>
                  <a:cubicBezTo>
                    <a:pt x="63" y="189"/>
                    <a:pt x="168" y="231"/>
                    <a:pt x="189" y="337"/>
                  </a:cubicBezTo>
                  <a:cubicBezTo>
                    <a:pt x="189" y="358"/>
                    <a:pt x="205" y="363"/>
                    <a:pt x="226" y="363"/>
                  </a:cubicBezTo>
                  <a:cubicBezTo>
                    <a:pt x="247" y="363"/>
                    <a:pt x="274" y="358"/>
                    <a:pt x="295" y="358"/>
                  </a:cubicBezTo>
                  <a:lnTo>
                    <a:pt x="316" y="379"/>
                  </a:lnTo>
                  <a:lnTo>
                    <a:pt x="316" y="316"/>
                  </a:lnTo>
                  <a:cubicBezTo>
                    <a:pt x="295" y="316"/>
                    <a:pt x="232" y="273"/>
                    <a:pt x="274" y="273"/>
                  </a:cubicBezTo>
                  <a:cubicBezTo>
                    <a:pt x="316" y="273"/>
                    <a:pt x="316" y="295"/>
                    <a:pt x="316" y="316"/>
                  </a:cubicBezTo>
                  <a:lnTo>
                    <a:pt x="421" y="316"/>
                  </a:lnTo>
                  <a:cubicBezTo>
                    <a:pt x="379" y="400"/>
                    <a:pt x="484" y="421"/>
                    <a:pt x="484" y="484"/>
                  </a:cubicBezTo>
                  <a:cubicBezTo>
                    <a:pt x="485" y="485"/>
                    <a:pt x="487" y="487"/>
                    <a:pt x="489" y="488"/>
                  </a:cubicBezTo>
                  <a:lnTo>
                    <a:pt x="489" y="488"/>
                  </a:lnTo>
                  <a:cubicBezTo>
                    <a:pt x="434" y="498"/>
                    <a:pt x="396" y="472"/>
                    <a:pt x="358" y="568"/>
                  </a:cubicBezTo>
                  <a:cubicBezTo>
                    <a:pt x="442" y="673"/>
                    <a:pt x="526" y="757"/>
                    <a:pt x="631" y="820"/>
                  </a:cubicBezTo>
                  <a:cubicBezTo>
                    <a:pt x="568" y="631"/>
                    <a:pt x="694" y="568"/>
                    <a:pt x="715" y="442"/>
                  </a:cubicBezTo>
                  <a:cubicBezTo>
                    <a:pt x="701" y="421"/>
                    <a:pt x="682" y="416"/>
                    <a:pt x="662" y="416"/>
                  </a:cubicBezTo>
                  <a:cubicBezTo>
                    <a:pt x="646" y="416"/>
                    <a:pt x="629" y="419"/>
                    <a:pt x="612" y="419"/>
                  </a:cubicBezTo>
                  <a:cubicBezTo>
                    <a:pt x="587" y="419"/>
                    <a:pt x="564" y="412"/>
                    <a:pt x="547" y="379"/>
                  </a:cubicBezTo>
                  <a:cubicBezTo>
                    <a:pt x="631" y="358"/>
                    <a:pt x="589" y="316"/>
                    <a:pt x="547" y="273"/>
                  </a:cubicBezTo>
                  <a:cubicBezTo>
                    <a:pt x="589" y="231"/>
                    <a:pt x="694" y="252"/>
                    <a:pt x="652" y="147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8"/>
            <p:cNvSpPr/>
            <p:nvPr/>
          </p:nvSpPr>
          <p:spPr>
            <a:xfrm>
              <a:off x="1991442" y="2255022"/>
              <a:ext cx="5218" cy="6399"/>
            </a:xfrm>
            <a:custGeom>
              <a:avLst/>
              <a:gdLst/>
              <a:ahLst/>
              <a:cxnLst/>
              <a:rect l="l" t="t" r="r" b="b"/>
              <a:pathLst>
                <a:path w="506" h="611" extrusionOk="0">
                  <a:moveTo>
                    <a:pt x="106" y="0"/>
                  </a:moveTo>
                  <a:lnTo>
                    <a:pt x="1" y="42"/>
                  </a:lnTo>
                  <a:lnTo>
                    <a:pt x="1" y="63"/>
                  </a:lnTo>
                  <a:cubicBezTo>
                    <a:pt x="64" y="232"/>
                    <a:pt x="253" y="274"/>
                    <a:pt x="379" y="400"/>
                  </a:cubicBezTo>
                  <a:cubicBezTo>
                    <a:pt x="253" y="484"/>
                    <a:pt x="337" y="547"/>
                    <a:pt x="379" y="610"/>
                  </a:cubicBezTo>
                  <a:cubicBezTo>
                    <a:pt x="421" y="610"/>
                    <a:pt x="463" y="589"/>
                    <a:pt x="505" y="547"/>
                  </a:cubicBezTo>
                  <a:cubicBezTo>
                    <a:pt x="442" y="316"/>
                    <a:pt x="295" y="126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8"/>
            <p:cNvSpPr/>
            <p:nvPr/>
          </p:nvSpPr>
          <p:spPr>
            <a:xfrm>
              <a:off x="1983635" y="2243576"/>
              <a:ext cx="2836" cy="4943"/>
            </a:xfrm>
            <a:custGeom>
              <a:avLst/>
              <a:gdLst/>
              <a:ahLst/>
              <a:cxnLst/>
              <a:rect l="l" t="t" r="r" b="b"/>
              <a:pathLst>
                <a:path w="275" h="472" extrusionOk="0">
                  <a:moveTo>
                    <a:pt x="85" y="0"/>
                  </a:moveTo>
                  <a:lnTo>
                    <a:pt x="85" y="0"/>
                  </a:lnTo>
                  <a:cubicBezTo>
                    <a:pt x="190" y="189"/>
                    <a:pt x="106" y="294"/>
                    <a:pt x="1" y="421"/>
                  </a:cubicBezTo>
                  <a:cubicBezTo>
                    <a:pt x="16" y="414"/>
                    <a:pt x="31" y="412"/>
                    <a:pt x="45" y="412"/>
                  </a:cubicBezTo>
                  <a:cubicBezTo>
                    <a:pt x="111" y="412"/>
                    <a:pt x="161" y="471"/>
                    <a:pt x="217" y="471"/>
                  </a:cubicBezTo>
                  <a:cubicBezTo>
                    <a:pt x="229" y="471"/>
                    <a:pt x="241" y="469"/>
                    <a:pt x="253" y="463"/>
                  </a:cubicBezTo>
                  <a:lnTo>
                    <a:pt x="274" y="463"/>
                  </a:lnTo>
                  <a:cubicBezTo>
                    <a:pt x="232" y="105"/>
                    <a:pt x="232" y="105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8"/>
            <p:cNvSpPr/>
            <p:nvPr/>
          </p:nvSpPr>
          <p:spPr>
            <a:xfrm>
              <a:off x="1986461" y="2249849"/>
              <a:ext cx="4558" cy="3864"/>
            </a:xfrm>
            <a:custGeom>
              <a:avLst/>
              <a:gdLst/>
              <a:ahLst/>
              <a:cxnLst/>
              <a:rect l="l" t="t" r="r" b="b"/>
              <a:pathLst>
                <a:path w="442" h="369" extrusionOk="0">
                  <a:moveTo>
                    <a:pt x="76" y="1"/>
                  </a:moveTo>
                  <a:cubicBezTo>
                    <a:pt x="53" y="1"/>
                    <a:pt x="28" y="4"/>
                    <a:pt x="0" y="11"/>
                  </a:cubicBezTo>
                  <a:cubicBezTo>
                    <a:pt x="210" y="95"/>
                    <a:pt x="189" y="326"/>
                    <a:pt x="379" y="368"/>
                  </a:cubicBezTo>
                  <a:cubicBezTo>
                    <a:pt x="442" y="305"/>
                    <a:pt x="358" y="284"/>
                    <a:pt x="358" y="263"/>
                  </a:cubicBezTo>
                  <a:cubicBezTo>
                    <a:pt x="379" y="200"/>
                    <a:pt x="358" y="137"/>
                    <a:pt x="316" y="95"/>
                  </a:cubicBezTo>
                  <a:cubicBezTo>
                    <a:pt x="263" y="77"/>
                    <a:pt x="195" y="1"/>
                    <a:pt x="7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8"/>
            <p:cNvSpPr/>
            <p:nvPr/>
          </p:nvSpPr>
          <p:spPr>
            <a:xfrm>
              <a:off x="1998599" y="2263390"/>
              <a:ext cx="3259" cy="3089"/>
            </a:xfrm>
            <a:custGeom>
              <a:avLst/>
              <a:gdLst/>
              <a:ahLst/>
              <a:cxnLst/>
              <a:rect l="l" t="t" r="r" b="b"/>
              <a:pathLst>
                <a:path w="316" h="295" extrusionOk="0">
                  <a:moveTo>
                    <a:pt x="64" y="0"/>
                  </a:moveTo>
                  <a:cubicBezTo>
                    <a:pt x="43" y="42"/>
                    <a:pt x="1" y="42"/>
                    <a:pt x="1" y="105"/>
                  </a:cubicBezTo>
                  <a:cubicBezTo>
                    <a:pt x="106" y="105"/>
                    <a:pt x="148" y="168"/>
                    <a:pt x="190" y="274"/>
                  </a:cubicBezTo>
                  <a:cubicBezTo>
                    <a:pt x="190" y="295"/>
                    <a:pt x="232" y="295"/>
                    <a:pt x="253" y="295"/>
                  </a:cubicBezTo>
                  <a:cubicBezTo>
                    <a:pt x="316" y="253"/>
                    <a:pt x="295" y="210"/>
                    <a:pt x="295" y="168"/>
                  </a:cubicBezTo>
                  <a:cubicBezTo>
                    <a:pt x="232" y="84"/>
                    <a:pt x="148" y="21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8"/>
            <p:cNvSpPr/>
            <p:nvPr/>
          </p:nvSpPr>
          <p:spPr>
            <a:xfrm>
              <a:off x="2018543" y="2282764"/>
              <a:ext cx="3486" cy="1770"/>
            </a:xfrm>
            <a:custGeom>
              <a:avLst/>
              <a:gdLst/>
              <a:ahLst/>
              <a:cxnLst/>
              <a:rect l="l" t="t" r="r" b="b"/>
              <a:pathLst>
                <a:path w="338" h="169" extrusionOk="0">
                  <a:moveTo>
                    <a:pt x="148" y="0"/>
                  </a:moveTo>
                  <a:cubicBezTo>
                    <a:pt x="64" y="0"/>
                    <a:pt x="1" y="84"/>
                    <a:pt x="22" y="169"/>
                  </a:cubicBezTo>
                  <a:lnTo>
                    <a:pt x="337" y="169"/>
                  </a:lnTo>
                  <a:cubicBezTo>
                    <a:pt x="274" y="84"/>
                    <a:pt x="232" y="21"/>
                    <a:pt x="14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8"/>
            <p:cNvSpPr/>
            <p:nvPr/>
          </p:nvSpPr>
          <p:spPr>
            <a:xfrm>
              <a:off x="2004023" y="2272857"/>
              <a:ext cx="2609" cy="3309"/>
            </a:xfrm>
            <a:custGeom>
              <a:avLst/>
              <a:gdLst/>
              <a:ahLst/>
              <a:cxnLst/>
              <a:rect l="l" t="t" r="r" b="b"/>
              <a:pathLst>
                <a:path w="253" h="316" extrusionOk="0">
                  <a:moveTo>
                    <a:pt x="126" y="0"/>
                  </a:moveTo>
                  <a:cubicBezTo>
                    <a:pt x="84" y="21"/>
                    <a:pt x="42" y="0"/>
                    <a:pt x="0" y="84"/>
                  </a:cubicBezTo>
                  <a:cubicBezTo>
                    <a:pt x="42" y="168"/>
                    <a:pt x="147" y="211"/>
                    <a:pt x="147" y="316"/>
                  </a:cubicBezTo>
                  <a:cubicBezTo>
                    <a:pt x="210" y="274"/>
                    <a:pt x="252" y="253"/>
                    <a:pt x="252" y="211"/>
                  </a:cubicBezTo>
                  <a:lnTo>
                    <a:pt x="252" y="190"/>
                  </a:lnTo>
                  <a:cubicBezTo>
                    <a:pt x="168" y="168"/>
                    <a:pt x="126" y="84"/>
                    <a:pt x="12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8"/>
            <p:cNvSpPr/>
            <p:nvPr/>
          </p:nvSpPr>
          <p:spPr>
            <a:xfrm>
              <a:off x="2002940" y="2269108"/>
              <a:ext cx="3042" cy="2000"/>
            </a:xfrm>
            <a:custGeom>
              <a:avLst/>
              <a:gdLst/>
              <a:ahLst/>
              <a:cxnLst/>
              <a:rect l="l" t="t" r="r" b="b"/>
              <a:pathLst>
                <a:path w="295" h="191" extrusionOk="0">
                  <a:moveTo>
                    <a:pt x="105" y="1"/>
                  </a:moveTo>
                  <a:cubicBezTo>
                    <a:pt x="63" y="22"/>
                    <a:pt x="21" y="43"/>
                    <a:pt x="0" y="106"/>
                  </a:cubicBezTo>
                  <a:lnTo>
                    <a:pt x="189" y="190"/>
                  </a:lnTo>
                  <a:cubicBezTo>
                    <a:pt x="231" y="148"/>
                    <a:pt x="294" y="148"/>
                    <a:pt x="294" y="85"/>
                  </a:cubicBezTo>
                  <a:lnTo>
                    <a:pt x="105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8"/>
            <p:cNvSpPr/>
            <p:nvPr/>
          </p:nvSpPr>
          <p:spPr>
            <a:xfrm>
              <a:off x="1993174" y="2261411"/>
              <a:ext cx="3053" cy="1990"/>
            </a:xfrm>
            <a:custGeom>
              <a:avLst/>
              <a:gdLst/>
              <a:ahLst/>
              <a:cxnLst/>
              <a:rect l="l" t="t" r="r" b="b"/>
              <a:pathLst>
                <a:path w="296" h="190" extrusionOk="0">
                  <a:moveTo>
                    <a:pt x="118" y="59"/>
                  </a:moveTo>
                  <a:cubicBezTo>
                    <a:pt x="121" y="59"/>
                    <a:pt x="124" y="60"/>
                    <a:pt x="127" y="63"/>
                  </a:cubicBezTo>
                  <a:cubicBezTo>
                    <a:pt x="127" y="103"/>
                    <a:pt x="108" y="105"/>
                    <a:pt x="88" y="105"/>
                  </a:cubicBezTo>
                  <a:lnTo>
                    <a:pt x="88" y="105"/>
                  </a:lnTo>
                  <a:cubicBezTo>
                    <a:pt x="94" y="84"/>
                    <a:pt x="106" y="59"/>
                    <a:pt x="118" y="59"/>
                  </a:cubicBezTo>
                  <a:close/>
                  <a:moveTo>
                    <a:pt x="22" y="0"/>
                  </a:moveTo>
                  <a:cubicBezTo>
                    <a:pt x="22" y="42"/>
                    <a:pt x="1" y="126"/>
                    <a:pt x="85" y="126"/>
                  </a:cubicBezTo>
                  <a:cubicBezTo>
                    <a:pt x="85" y="123"/>
                    <a:pt x="86" y="118"/>
                    <a:pt x="87" y="113"/>
                  </a:cubicBezTo>
                  <a:lnTo>
                    <a:pt x="87" y="113"/>
                  </a:lnTo>
                  <a:cubicBezTo>
                    <a:pt x="100" y="177"/>
                    <a:pt x="137" y="187"/>
                    <a:pt x="177" y="187"/>
                  </a:cubicBezTo>
                  <a:cubicBezTo>
                    <a:pt x="197" y="187"/>
                    <a:pt x="218" y="184"/>
                    <a:pt x="238" y="184"/>
                  </a:cubicBezTo>
                  <a:cubicBezTo>
                    <a:pt x="251" y="184"/>
                    <a:pt x="263" y="186"/>
                    <a:pt x="274" y="189"/>
                  </a:cubicBezTo>
                  <a:cubicBezTo>
                    <a:pt x="295" y="105"/>
                    <a:pt x="211" y="63"/>
                    <a:pt x="21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8"/>
            <p:cNvSpPr/>
            <p:nvPr/>
          </p:nvSpPr>
          <p:spPr>
            <a:xfrm>
              <a:off x="1909488" y="2345180"/>
              <a:ext cx="2392" cy="1550"/>
            </a:xfrm>
            <a:custGeom>
              <a:avLst/>
              <a:gdLst/>
              <a:ahLst/>
              <a:cxnLst/>
              <a:rect l="l" t="t" r="r" b="b"/>
              <a:pathLst>
                <a:path w="232" h="148" extrusionOk="0">
                  <a:moveTo>
                    <a:pt x="108" y="1"/>
                  </a:moveTo>
                  <a:cubicBezTo>
                    <a:pt x="69" y="1"/>
                    <a:pt x="32" y="11"/>
                    <a:pt x="1" y="32"/>
                  </a:cubicBezTo>
                  <a:lnTo>
                    <a:pt x="1" y="137"/>
                  </a:lnTo>
                  <a:cubicBezTo>
                    <a:pt x="9" y="135"/>
                    <a:pt x="18" y="135"/>
                    <a:pt x="26" y="135"/>
                  </a:cubicBezTo>
                  <a:cubicBezTo>
                    <a:pt x="61" y="135"/>
                    <a:pt x="98" y="148"/>
                    <a:pt x="132" y="148"/>
                  </a:cubicBezTo>
                  <a:cubicBezTo>
                    <a:pt x="174" y="148"/>
                    <a:pt x="211" y="127"/>
                    <a:pt x="232" y="32"/>
                  </a:cubicBezTo>
                  <a:cubicBezTo>
                    <a:pt x="190" y="11"/>
                    <a:pt x="148" y="1"/>
                    <a:pt x="10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8"/>
            <p:cNvSpPr/>
            <p:nvPr/>
          </p:nvSpPr>
          <p:spPr>
            <a:xfrm>
              <a:off x="1920110" y="2262563"/>
              <a:ext cx="2609" cy="1445"/>
            </a:xfrm>
            <a:custGeom>
              <a:avLst/>
              <a:gdLst/>
              <a:ahLst/>
              <a:cxnLst/>
              <a:rect l="l" t="t" r="r" b="b"/>
              <a:pathLst>
                <a:path w="253" h="138" extrusionOk="0">
                  <a:moveTo>
                    <a:pt x="108" y="0"/>
                  </a:moveTo>
                  <a:cubicBezTo>
                    <a:pt x="69" y="0"/>
                    <a:pt x="32" y="6"/>
                    <a:pt x="1" y="16"/>
                  </a:cubicBezTo>
                  <a:cubicBezTo>
                    <a:pt x="47" y="94"/>
                    <a:pt x="106" y="137"/>
                    <a:pt x="167" y="137"/>
                  </a:cubicBezTo>
                  <a:cubicBezTo>
                    <a:pt x="189" y="137"/>
                    <a:pt x="210" y="132"/>
                    <a:pt x="232" y="121"/>
                  </a:cubicBezTo>
                  <a:cubicBezTo>
                    <a:pt x="253" y="79"/>
                    <a:pt x="253" y="58"/>
                    <a:pt x="232" y="16"/>
                  </a:cubicBezTo>
                  <a:cubicBezTo>
                    <a:pt x="190" y="6"/>
                    <a:pt x="148" y="0"/>
                    <a:pt x="10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8"/>
            <p:cNvSpPr/>
            <p:nvPr/>
          </p:nvSpPr>
          <p:spPr>
            <a:xfrm>
              <a:off x="1897784" y="2292891"/>
              <a:ext cx="2609" cy="1445"/>
            </a:xfrm>
            <a:custGeom>
              <a:avLst/>
              <a:gdLst/>
              <a:ahLst/>
              <a:cxnLst/>
              <a:rect l="l" t="t" r="r" b="b"/>
              <a:pathLst>
                <a:path w="253" h="138" extrusionOk="0">
                  <a:moveTo>
                    <a:pt x="21" y="1"/>
                  </a:moveTo>
                  <a:cubicBezTo>
                    <a:pt x="21" y="64"/>
                    <a:pt x="0" y="106"/>
                    <a:pt x="42" y="106"/>
                  </a:cubicBezTo>
                  <a:cubicBezTo>
                    <a:pt x="74" y="127"/>
                    <a:pt x="111" y="137"/>
                    <a:pt x="147" y="137"/>
                  </a:cubicBezTo>
                  <a:cubicBezTo>
                    <a:pt x="184" y="137"/>
                    <a:pt x="221" y="127"/>
                    <a:pt x="252" y="106"/>
                  </a:cubicBezTo>
                  <a:cubicBezTo>
                    <a:pt x="236" y="48"/>
                    <a:pt x="206" y="35"/>
                    <a:pt x="172" y="35"/>
                  </a:cubicBezTo>
                  <a:cubicBezTo>
                    <a:pt x="148" y="35"/>
                    <a:pt x="121" y="42"/>
                    <a:pt x="96" y="42"/>
                  </a:cubicBezTo>
                  <a:cubicBezTo>
                    <a:pt x="68" y="42"/>
                    <a:pt x="41" y="34"/>
                    <a:pt x="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8"/>
            <p:cNvSpPr/>
            <p:nvPr/>
          </p:nvSpPr>
          <p:spPr>
            <a:xfrm>
              <a:off x="2007705" y="2269108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22" y="1"/>
                  </a:moveTo>
                  <a:cubicBezTo>
                    <a:pt x="22" y="43"/>
                    <a:pt x="1" y="85"/>
                    <a:pt x="43" y="127"/>
                  </a:cubicBezTo>
                  <a:cubicBezTo>
                    <a:pt x="148" y="127"/>
                    <a:pt x="148" y="85"/>
                    <a:pt x="12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8"/>
            <p:cNvSpPr/>
            <p:nvPr/>
          </p:nvSpPr>
          <p:spPr>
            <a:xfrm>
              <a:off x="1911654" y="2271590"/>
              <a:ext cx="2836" cy="869"/>
            </a:xfrm>
            <a:custGeom>
              <a:avLst/>
              <a:gdLst/>
              <a:ahLst/>
              <a:cxnLst/>
              <a:rect l="l" t="t" r="r" b="b"/>
              <a:pathLst>
                <a:path w="275" h="83" extrusionOk="0">
                  <a:moveTo>
                    <a:pt x="184" y="1"/>
                  </a:moveTo>
                  <a:cubicBezTo>
                    <a:pt x="135" y="1"/>
                    <a:pt x="75" y="37"/>
                    <a:pt x="1" y="37"/>
                  </a:cubicBezTo>
                  <a:cubicBezTo>
                    <a:pt x="64" y="75"/>
                    <a:pt x="119" y="83"/>
                    <a:pt x="172" y="83"/>
                  </a:cubicBezTo>
                  <a:cubicBezTo>
                    <a:pt x="207" y="83"/>
                    <a:pt x="240" y="79"/>
                    <a:pt x="274" y="79"/>
                  </a:cubicBezTo>
                  <a:cubicBezTo>
                    <a:pt x="248" y="19"/>
                    <a:pt x="219" y="1"/>
                    <a:pt x="1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8"/>
            <p:cNvSpPr/>
            <p:nvPr/>
          </p:nvSpPr>
          <p:spPr>
            <a:xfrm>
              <a:off x="1939838" y="2266469"/>
              <a:ext cx="1279" cy="1225"/>
            </a:xfrm>
            <a:custGeom>
              <a:avLst/>
              <a:gdLst/>
              <a:ahLst/>
              <a:cxnLst/>
              <a:rect l="l" t="t" r="r" b="b"/>
              <a:pathLst>
                <a:path w="124" h="117" extrusionOk="0">
                  <a:moveTo>
                    <a:pt x="85" y="1"/>
                  </a:moveTo>
                  <a:lnTo>
                    <a:pt x="1" y="106"/>
                  </a:lnTo>
                  <a:cubicBezTo>
                    <a:pt x="37" y="112"/>
                    <a:pt x="63" y="116"/>
                    <a:pt x="81" y="116"/>
                  </a:cubicBezTo>
                  <a:cubicBezTo>
                    <a:pt x="124" y="116"/>
                    <a:pt x="115" y="90"/>
                    <a:pt x="8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8"/>
            <p:cNvSpPr/>
            <p:nvPr/>
          </p:nvSpPr>
          <p:spPr>
            <a:xfrm>
              <a:off x="2022018" y="2278847"/>
              <a:ext cx="1310" cy="1068"/>
            </a:xfrm>
            <a:custGeom>
              <a:avLst/>
              <a:gdLst/>
              <a:ahLst/>
              <a:cxnLst/>
              <a:rect l="l" t="t" r="r" b="b"/>
              <a:pathLst>
                <a:path w="127" h="102" extrusionOk="0">
                  <a:moveTo>
                    <a:pt x="68" y="0"/>
                  </a:moveTo>
                  <a:cubicBezTo>
                    <a:pt x="50" y="0"/>
                    <a:pt x="28" y="6"/>
                    <a:pt x="0" y="17"/>
                  </a:cubicBezTo>
                  <a:cubicBezTo>
                    <a:pt x="21" y="59"/>
                    <a:pt x="42" y="101"/>
                    <a:pt x="126" y="101"/>
                  </a:cubicBezTo>
                  <a:cubicBezTo>
                    <a:pt x="126" y="40"/>
                    <a:pt x="115" y="0"/>
                    <a:pt x="6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8"/>
            <p:cNvSpPr/>
            <p:nvPr/>
          </p:nvSpPr>
          <p:spPr>
            <a:xfrm>
              <a:off x="2006622" y="2294870"/>
              <a:ext cx="1310" cy="1173"/>
            </a:xfrm>
            <a:custGeom>
              <a:avLst/>
              <a:gdLst/>
              <a:ahLst/>
              <a:cxnLst/>
              <a:rect l="l" t="t" r="r" b="b"/>
              <a:pathLst>
                <a:path w="127" h="112" extrusionOk="0">
                  <a:moveTo>
                    <a:pt x="0" y="1"/>
                  </a:moveTo>
                  <a:lnTo>
                    <a:pt x="0" y="22"/>
                  </a:lnTo>
                  <a:cubicBezTo>
                    <a:pt x="13" y="86"/>
                    <a:pt x="18" y="111"/>
                    <a:pt x="44" y="111"/>
                  </a:cubicBezTo>
                  <a:cubicBezTo>
                    <a:pt x="61" y="111"/>
                    <a:pt x="86" y="101"/>
                    <a:pt x="127" y="85"/>
                  </a:cubicBezTo>
                  <a:cubicBezTo>
                    <a:pt x="85" y="64"/>
                    <a:pt x="64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8"/>
            <p:cNvSpPr/>
            <p:nvPr/>
          </p:nvSpPr>
          <p:spPr>
            <a:xfrm>
              <a:off x="1912520" y="2356962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" y="1"/>
                  </a:moveTo>
                  <a:cubicBezTo>
                    <a:pt x="1" y="43"/>
                    <a:pt x="1" y="106"/>
                    <a:pt x="43" y="127"/>
                  </a:cubicBezTo>
                  <a:cubicBezTo>
                    <a:pt x="85" y="127"/>
                    <a:pt x="127" y="106"/>
                    <a:pt x="127" y="64"/>
                  </a:cubicBezTo>
                  <a:cubicBezTo>
                    <a:pt x="85" y="43"/>
                    <a:pt x="43" y="22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8"/>
            <p:cNvSpPr/>
            <p:nvPr/>
          </p:nvSpPr>
          <p:spPr>
            <a:xfrm>
              <a:off x="2000981" y="2269768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106" y="1"/>
                  </a:moveTo>
                  <a:cubicBezTo>
                    <a:pt x="64" y="22"/>
                    <a:pt x="1" y="43"/>
                    <a:pt x="1" y="106"/>
                  </a:cubicBezTo>
                  <a:cubicBezTo>
                    <a:pt x="43" y="127"/>
                    <a:pt x="85" y="127"/>
                    <a:pt x="127" y="127"/>
                  </a:cubicBezTo>
                  <a:cubicBezTo>
                    <a:pt x="127" y="85"/>
                    <a:pt x="148" y="43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8"/>
            <p:cNvSpPr/>
            <p:nvPr/>
          </p:nvSpPr>
          <p:spPr>
            <a:xfrm>
              <a:off x="2015511" y="2278083"/>
              <a:ext cx="1310" cy="1162"/>
            </a:xfrm>
            <a:custGeom>
              <a:avLst/>
              <a:gdLst/>
              <a:ahLst/>
              <a:cxnLst/>
              <a:rect l="l" t="t" r="r" b="b"/>
              <a:pathLst>
                <a:path w="127" h="111" extrusionOk="0">
                  <a:moveTo>
                    <a:pt x="66" y="1"/>
                  </a:moveTo>
                  <a:cubicBezTo>
                    <a:pt x="48" y="1"/>
                    <a:pt x="32" y="6"/>
                    <a:pt x="21" y="6"/>
                  </a:cubicBezTo>
                  <a:lnTo>
                    <a:pt x="0" y="6"/>
                  </a:lnTo>
                  <a:cubicBezTo>
                    <a:pt x="0" y="48"/>
                    <a:pt x="0" y="90"/>
                    <a:pt x="21" y="111"/>
                  </a:cubicBezTo>
                  <a:cubicBezTo>
                    <a:pt x="85" y="111"/>
                    <a:pt x="106" y="69"/>
                    <a:pt x="127" y="27"/>
                  </a:cubicBezTo>
                  <a:cubicBezTo>
                    <a:pt x="106" y="6"/>
                    <a:pt x="85" y="1"/>
                    <a:pt x="6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8"/>
            <p:cNvSpPr/>
            <p:nvPr/>
          </p:nvSpPr>
          <p:spPr>
            <a:xfrm>
              <a:off x="1916862" y="2265369"/>
              <a:ext cx="1310" cy="1162"/>
            </a:xfrm>
            <a:custGeom>
              <a:avLst/>
              <a:gdLst/>
              <a:ahLst/>
              <a:cxnLst/>
              <a:rect l="l" t="t" r="r" b="b"/>
              <a:pathLst>
                <a:path w="127" h="111" extrusionOk="0">
                  <a:moveTo>
                    <a:pt x="42" y="0"/>
                  </a:moveTo>
                  <a:cubicBezTo>
                    <a:pt x="0" y="21"/>
                    <a:pt x="21" y="64"/>
                    <a:pt x="21" y="106"/>
                  </a:cubicBezTo>
                  <a:cubicBezTo>
                    <a:pt x="32" y="106"/>
                    <a:pt x="48" y="111"/>
                    <a:pt x="66" y="111"/>
                  </a:cubicBezTo>
                  <a:cubicBezTo>
                    <a:pt x="84" y="111"/>
                    <a:pt x="105" y="106"/>
                    <a:pt x="126" y="85"/>
                  </a:cubicBezTo>
                  <a:cubicBezTo>
                    <a:pt x="105" y="43"/>
                    <a:pt x="84" y="0"/>
                    <a:pt x="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8"/>
            <p:cNvSpPr/>
            <p:nvPr/>
          </p:nvSpPr>
          <p:spPr>
            <a:xfrm>
              <a:off x="1948975" y="2257441"/>
              <a:ext cx="1072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19" y="1"/>
                  </a:moveTo>
                  <a:lnTo>
                    <a:pt x="19" y="1"/>
                  </a:lnTo>
                  <a:cubicBezTo>
                    <a:pt x="6" y="81"/>
                    <a:pt x="1" y="110"/>
                    <a:pt x="26" y="110"/>
                  </a:cubicBezTo>
                  <a:cubicBezTo>
                    <a:pt x="40" y="110"/>
                    <a:pt x="65" y="100"/>
                    <a:pt x="103" y="85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8"/>
            <p:cNvSpPr/>
            <p:nvPr/>
          </p:nvSpPr>
          <p:spPr>
            <a:xfrm>
              <a:off x="1975612" y="2236821"/>
              <a:ext cx="1103" cy="681"/>
            </a:xfrm>
            <a:custGeom>
              <a:avLst/>
              <a:gdLst/>
              <a:ahLst/>
              <a:cxnLst/>
              <a:rect l="l" t="t" r="r" b="b"/>
              <a:pathLst>
                <a:path w="107" h="65" extrusionOk="0">
                  <a:moveTo>
                    <a:pt x="38" y="1"/>
                  </a:moveTo>
                  <a:cubicBezTo>
                    <a:pt x="23" y="1"/>
                    <a:pt x="10" y="8"/>
                    <a:pt x="1" y="35"/>
                  </a:cubicBezTo>
                  <a:cubicBezTo>
                    <a:pt x="20" y="54"/>
                    <a:pt x="35" y="65"/>
                    <a:pt x="49" y="65"/>
                  </a:cubicBezTo>
                  <a:cubicBezTo>
                    <a:pt x="66" y="65"/>
                    <a:pt x="83" y="49"/>
                    <a:pt x="106" y="14"/>
                  </a:cubicBezTo>
                  <a:cubicBezTo>
                    <a:pt x="82" y="14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8"/>
            <p:cNvSpPr/>
            <p:nvPr/>
          </p:nvSpPr>
          <p:spPr>
            <a:xfrm>
              <a:off x="2016811" y="2287822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1" y="1"/>
                  </a:moveTo>
                  <a:lnTo>
                    <a:pt x="1" y="127"/>
                  </a:lnTo>
                  <a:cubicBezTo>
                    <a:pt x="106" y="85"/>
                    <a:pt x="106" y="64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8"/>
            <p:cNvSpPr/>
            <p:nvPr/>
          </p:nvSpPr>
          <p:spPr>
            <a:xfrm>
              <a:off x="1980603" y="2267924"/>
              <a:ext cx="1743" cy="534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62" y="0"/>
                  </a:moveTo>
                  <a:cubicBezTo>
                    <a:pt x="39" y="0"/>
                    <a:pt x="20" y="13"/>
                    <a:pt x="1" y="51"/>
                  </a:cubicBezTo>
                  <a:lnTo>
                    <a:pt x="169" y="30"/>
                  </a:lnTo>
                  <a:cubicBezTo>
                    <a:pt x="123" y="18"/>
                    <a:pt x="89" y="0"/>
                    <a:pt x="6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8"/>
            <p:cNvSpPr/>
            <p:nvPr/>
          </p:nvSpPr>
          <p:spPr>
            <a:xfrm>
              <a:off x="2006405" y="2276156"/>
              <a:ext cx="877" cy="1330"/>
            </a:xfrm>
            <a:custGeom>
              <a:avLst/>
              <a:gdLst/>
              <a:ahLst/>
              <a:cxnLst/>
              <a:rect l="l" t="t" r="r" b="b"/>
              <a:pathLst>
                <a:path w="85" h="127" extrusionOk="0">
                  <a:moveTo>
                    <a:pt x="85" y="1"/>
                  </a:moveTo>
                  <a:cubicBezTo>
                    <a:pt x="0" y="64"/>
                    <a:pt x="0" y="85"/>
                    <a:pt x="85" y="127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8"/>
            <p:cNvSpPr/>
            <p:nvPr/>
          </p:nvSpPr>
          <p:spPr>
            <a:xfrm>
              <a:off x="1990576" y="2254143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43" y="0"/>
                  </a:moveTo>
                  <a:cubicBezTo>
                    <a:pt x="22" y="63"/>
                    <a:pt x="1" y="105"/>
                    <a:pt x="85" y="126"/>
                  </a:cubicBezTo>
                  <a:cubicBezTo>
                    <a:pt x="85" y="105"/>
                    <a:pt x="106" y="63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8"/>
            <p:cNvSpPr/>
            <p:nvPr/>
          </p:nvSpPr>
          <p:spPr>
            <a:xfrm>
              <a:off x="1996433" y="2269108"/>
              <a:ext cx="877" cy="1340"/>
            </a:xfrm>
            <a:custGeom>
              <a:avLst/>
              <a:gdLst/>
              <a:ahLst/>
              <a:cxnLst/>
              <a:rect l="l" t="t" r="r" b="b"/>
              <a:pathLst>
                <a:path w="85" h="128" extrusionOk="0">
                  <a:moveTo>
                    <a:pt x="0" y="1"/>
                  </a:moveTo>
                  <a:lnTo>
                    <a:pt x="0" y="127"/>
                  </a:lnTo>
                  <a:lnTo>
                    <a:pt x="63" y="127"/>
                  </a:lnTo>
                  <a:cubicBezTo>
                    <a:pt x="63" y="64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8"/>
            <p:cNvSpPr/>
            <p:nvPr/>
          </p:nvSpPr>
          <p:spPr>
            <a:xfrm>
              <a:off x="1985162" y="2313616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48" y="0"/>
                  </a:moveTo>
                  <a:cubicBezTo>
                    <a:pt x="34" y="0"/>
                    <a:pt x="19" y="11"/>
                    <a:pt x="0" y="40"/>
                  </a:cubicBezTo>
                  <a:cubicBezTo>
                    <a:pt x="18" y="58"/>
                    <a:pt x="32" y="64"/>
                    <a:pt x="45" y="64"/>
                  </a:cubicBezTo>
                  <a:cubicBezTo>
                    <a:pt x="64" y="64"/>
                    <a:pt x="81" y="52"/>
                    <a:pt x="105" y="40"/>
                  </a:cubicBezTo>
                  <a:cubicBezTo>
                    <a:pt x="82" y="17"/>
                    <a:pt x="65" y="0"/>
                    <a:pt x="4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8"/>
            <p:cNvSpPr/>
            <p:nvPr/>
          </p:nvSpPr>
          <p:spPr>
            <a:xfrm>
              <a:off x="1909055" y="2276156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64" y="1"/>
                  </a:moveTo>
                  <a:cubicBezTo>
                    <a:pt x="43" y="43"/>
                    <a:pt x="0" y="85"/>
                    <a:pt x="64" y="127"/>
                  </a:cubicBezTo>
                  <a:cubicBezTo>
                    <a:pt x="106" y="85"/>
                    <a:pt x="85" y="43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8"/>
            <p:cNvSpPr/>
            <p:nvPr/>
          </p:nvSpPr>
          <p:spPr>
            <a:xfrm>
              <a:off x="1905590" y="2334948"/>
              <a:ext cx="1310" cy="827"/>
            </a:xfrm>
            <a:custGeom>
              <a:avLst/>
              <a:gdLst/>
              <a:ahLst/>
              <a:cxnLst/>
              <a:rect l="l" t="t" r="r" b="b"/>
              <a:pathLst>
                <a:path w="127" h="79" extrusionOk="0">
                  <a:moveTo>
                    <a:pt x="105" y="0"/>
                  </a:moveTo>
                  <a:cubicBezTo>
                    <a:pt x="84" y="0"/>
                    <a:pt x="42" y="0"/>
                    <a:pt x="0" y="42"/>
                  </a:cubicBezTo>
                  <a:cubicBezTo>
                    <a:pt x="25" y="67"/>
                    <a:pt x="47" y="79"/>
                    <a:pt x="65" y="79"/>
                  </a:cubicBezTo>
                  <a:cubicBezTo>
                    <a:pt x="93" y="79"/>
                    <a:pt x="113" y="51"/>
                    <a:pt x="12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8"/>
            <p:cNvSpPr/>
            <p:nvPr/>
          </p:nvSpPr>
          <p:spPr>
            <a:xfrm>
              <a:off x="1906457" y="2336268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42" y="42"/>
                    <a:pt x="0" y="84"/>
                    <a:pt x="63" y="105"/>
                  </a:cubicBezTo>
                  <a:cubicBezTo>
                    <a:pt x="105" y="84"/>
                    <a:pt x="105" y="42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8"/>
            <p:cNvSpPr/>
            <p:nvPr/>
          </p:nvSpPr>
          <p:spPr>
            <a:xfrm>
              <a:off x="1909705" y="2272637"/>
              <a:ext cx="877" cy="1550"/>
            </a:xfrm>
            <a:custGeom>
              <a:avLst/>
              <a:gdLst/>
              <a:ahLst/>
              <a:cxnLst/>
              <a:rect l="l" t="t" r="r" b="b"/>
              <a:pathLst>
                <a:path w="85" h="148" extrusionOk="0">
                  <a:moveTo>
                    <a:pt x="64" y="0"/>
                  </a:moveTo>
                  <a:cubicBezTo>
                    <a:pt x="43" y="84"/>
                    <a:pt x="1" y="105"/>
                    <a:pt x="85" y="147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8"/>
            <p:cNvSpPr/>
            <p:nvPr/>
          </p:nvSpPr>
          <p:spPr>
            <a:xfrm>
              <a:off x="1906673" y="2346615"/>
              <a:ext cx="1310" cy="670"/>
            </a:xfrm>
            <a:custGeom>
              <a:avLst/>
              <a:gdLst/>
              <a:ahLst/>
              <a:cxnLst/>
              <a:rect l="l" t="t" r="r" b="b"/>
              <a:pathLst>
                <a:path w="127" h="64" extrusionOk="0">
                  <a:moveTo>
                    <a:pt x="71" y="0"/>
                  </a:moveTo>
                  <a:cubicBezTo>
                    <a:pt x="53" y="0"/>
                    <a:pt x="32" y="21"/>
                    <a:pt x="0" y="64"/>
                  </a:cubicBezTo>
                  <a:lnTo>
                    <a:pt x="126" y="64"/>
                  </a:lnTo>
                  <a:cubicBezTo>
                    <a:pt x="105" y="21"/>
                    <a:pt x="90" y="0"/>
                    <a:pt x="7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8"/>
            <p:cNvSpPr/>
            <p:nvPr/>
          </p:nvSpPr>
          <p:spPr>
            <a:xfrm>
              <a:off x="1997083" y="2262028"/>
              <a:ext cx="1093" cy="618"/>
            </a:xfrm>
            <a:custGeom>
              <a:avLst/>
              <a:gdLst/>
              <a:ahLst/>
              <a:cxnLst/>
              <a:rect l="l" t="t" r="r" b="b"/>
              <a:pathLst>
                <a:path w="106" h="59" extrusionOk="0">
                  <a:moveTo>
                    <a:pt x="60" y="1"/>
                  </a:moveTo>
                  <a:cubicBezTo>
                    <a:pt x="42" y="1"/>
                    <a:pt x="25" y="13"/>
                    <a:pt x="0" y="25"/>
                  </a:cubicBezTo>
                  <a:cubicBezTo>
                    <a:pt x="26" y="38"/>
                    <a:pt x="51" y="58"/>
                    <a:pt x="72" y="58"/>
                  </a:cubicBezTo>
                  <a:cubicBezTo>
                    <a:pt x="86" y="58"/>
                    <a:pt x="97" y="50"/>
                    <a:pt x="105" y="25"/>
                  </a:cubicBezTo>
                  <a:cubicBezTo>
                    <a:pt x="88" y="7"/>
                    <a:pt x="74" y="1"/>
                    <a:pt x="6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8"/>
            <p:cNvSpPr/>
            <p:nvPr/>
          </p:nvSpPr>
          <p:spPr>
            <a:xfrm>
              <a:off x="2016594" y="2279465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4" y="0"/>
                  </a:moveTo>
                  <a:cubicBezTo>
                    <a:pt x="43" y="42"/>
                    <a:pt x="1" y="84"/>
                    <a:pt x="64" y="105"/>
                  </a:cubicBezTo>
                  <a:cubicBezTo>
                    <a:pt x="106" y="63"/>
                    <a:pt x="85" y="42"/>
                    <a:pt x="6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8"/>
            <p:cNvSpPr/>
            <p:nvPr/>
          </p:nvSpPr>
          <p:spPr>
            <a:xfrm>
              <a:off x="2015511" y="2287142"/>
              <a:ext cx="1310" cy="691"/>
            </a:xfrm>
            <a:custGeom>
              <a:avLst/>
              <a:gdLst/>
              <a:ahLst/>
              <a:cxnLst/>
              <a:rect l="l" t="t" r="r" b="b"/>
              <a:pathLst>
                <a:path w="127" h="66" extrusionOk="0">
                  <a:moveTo>
                    <a:pt x="67" y="1"/>
                  </a:moveTo>
                  <a:cubicBezTo>
                    <a:pt x="52" y="1"/>
                    <a:pt x="35" y="3"/>
                    <a:pt x="21" y="3"/>
                  </a:cubicBezTo>
                  <a:lnTo>
                    <a:pt x="0" y="3"/>
                  </a:lnTo>
                  <a:cubicBezTo>
                    <a:pt x="0" y="24"/>
                    <a:pt x="0" y="45"/>
                    <a:pt x="0" y="66"/>
                  </a:cubicBezTo>
                  <a:lnTo>
                    <a:pt x="127" y="66"/>
                  </a:lnTo>
                  <a:cubicBezTo>
                    <a:pt x="127" y="10"/>
                    <a:pt x="99" y="1"/>
                    <a:pt x="6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8"/>
            <p:cNvSpPr/>
            <p:nvPr/>
          </p:nvSpPr>
          <p:spPr>
            <a:xfrm>
              <a:off x="1927700" y="2264489"/>
              <a:ext cx="1310" cy="848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22" y="0"/>
                  </a:moveTo>
                  <a:lnTo>
                    <a:pt x="1" y="21"/>
                  </a:lnTo>
                  <a:cubicBezTo>
                    <a:pt x="25" y="58"/>
                    <a:pt x="42" y="80"/>
                    <a:pt x="65" y="80"/>
                  </a:cubicBezTo>
                  <a:cubicBezTo>
                    <a:pt x="81" y="80"/>
                    <a:pt x="100" y="69"/>
                    <a:pt x="127" y="42"/>
                  </a:cubicBezTo>
                  <a:cubicBezTo>
                    <a:pt x="85" y="0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8"/>
            <p:cNvSpPr/>
            <p:nvPr/>
          </p:nvSpPr>
          <p:spPr>
            <a:xfrm>
              <a:off x="1935940" y="2264709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43" y="0"/>
                  </a:moveTo>
                  <a:cubicBezTo>
                    <a:pt x="0" y="42"/>
                    <a:pt x="22" y="84"/>
                    <a:pt x="43" y="106"/>
                  </a:cubicBezTo>
                  <a:cubicBezTo>
                    <a:pt x="85" y="84"/>
                    <a:pt x="85" y="42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8"/>
            <p:cNvSpPr/>
            <p:nvPr/>
          </p:nvSpPr>
          <p:spPr>
            <a:xfrm>
              <a:off x="1972364" y="2235502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4"/>
                  </a:cubicBezTo>
                  <a:cubicBezTo>
                    <a:pt x="1" y="56"/>
                    <a:pt x="22" y="56"/>
                    <a:pt x="64" y="56"/>
                  </a:cubicBezTo>
                  <a:cubicBezTo>
                    <a:pt x="64" y="40"/>
                    <a:pt x="39" y="0"/>
                    <a:pt x="2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8"/>
            <p:cNvSpPr/>
            <p:nvPr/>
          </p:nvSpPr>
          <p:spPr>
            <a:xfrm>
              <a:off x="1980387" y="223740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0"/>
                  </a:moveTo>
                  <a:cubicBezTo>
                    <a:pt x="43" y="0"/>
                    <a:pt x="0" y="42"/>
                    <a:pt x="43" y="63"/>
                  </a:cubicBezTo>
                  <a:cubicBezTo>
                    <a:pt x="85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8"/>
            <p:cNvSpPr/>
            <p:nvPr/>
          </p:nvSpPr>
          <p:spPr>
            <a:xfrm>
              <a:off x="1952853" y="223828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43"/>
                    <a:pt x="21" y="43"/>
                  </a:cubicBezTo>
                  <a:cubicBezTo>
                    <a:pt x="21" y="2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8"/>
            <p:cNvSpPr/>
            <p:nvPr/>
          </p:nvSpPr>
          <p:spPr>
            <a:xfrm>
              <a:off x="1954152" y="224004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8"/>
            <p:cNvSpPr/>
            <p:nvPr/>
          </p:nvSpPr>
          <p:spPr>
            <a:xfrm>
              <a:off x="1984285" y="2242026"/>
              <a:ext cx="660" cy="607"/>
            </a:xfrm>
            <a:custGeom>
              <a:avLst/>
              <a:gdLst/>
              <a:ahLst/>
              <a:cxnLst/>
              <a:rect l="l" t="t" r="r" b="b"/>
              <a:pathLst>
                <a:path w="64" h="58" extrusionOk="0">
                  <a:moveTo>
                    <a:pt x="1" y="1"/>
                  </a:moveTo>
                  <a:cubicBezTo>
                    <a:pt x="17" y="17"/>
                    <a:pt x="33" y="57"/>
                    <a:pt x="49" y="57"/>
                  </a:cubicBezTo>
                  <a:cubicBezTo>
                    <a:pt x="54" y="57"/>
                    <a:pt x="59" y="53"/>
                    <a:pt x="64" y="43"/>
                  </a:cubicBezTo>
                  <a:cubicBezTo>
                    <a:pt x="64" y="1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8"/>
            <p:cNvSpPr/>
            <p:nvPr/>
          </p:nvSpPr>
          <p:spPr>
            <a:xfrm>
              <a:off x="1986244" y="2248414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1"/>
                  </a:moveTo>
                  <a:cubicBezTo>
                    <a:pt x="0" y="17"/>
                    <a:pt x="24" y="57"/>
                    <a:pt x="36" y="57"/>
                  </a:cubicBezTo>
                  <a:cubicBezTo>
                    <a:pt x="40" y="57"/>
                    <a:pt x="42" y="53"/>
                    <a:pt x="42" y="43"/>
                  </a:cubicBezTo>
                  <a:cubicBezTo>
                    <a:pt x="63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8"/>
            <p:cNvSpPr/>
            <p:nvPr/>
          </p:nvSpPr>
          <p:spPr>
            <a:xfrm>
              <a:off x="1953069" y="2254802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0"/>
                  </a:moveTo>
                  <a:cubicBezTo>
                    <a:pt x="42" y="0"/>
                    <a:pt x="0" y="42"/>
                    <a:pt x="42" y="63"/>
                  </a:cubicBezTo>
                  <a:cubicBezTo>
                    <a:pt x="85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8"/>
            <p:cNvSpPr/>
            <p:nvPr/>
          </p:nvSpPr>
          <p:spPr>
            <a:xfrm>
              <a:off x="1999032" y="2257441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1" y="1"/>
                  </a:moveTo>
                  <a:cubicBezTo>
                    <a:pt x="1" y="30"/>
                    <a:pt x="21" y="69"/>
                    <a:pt x="33" y="69"/>
                  </a:cubicBezTo>
                  <a:cubicBezTo>
                    <a:pt x="39" y="69"/>
                    <a:pt x="43" y="62"/>
                    <a:pt x="43" y="43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8"/>
            <p:cNvSpPr/>
            <p:nvPr/>
          </p:nvSpPr>
          <p:spPr>
            <a:xfrm>
              <a:off x="1995783" y="2263390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ubicBezTo>
                    <a:pt x="42" y="63"/>
                    <a:pt x="63" y="42"/>
                    <a:pt x="63" y="21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8"/>
            <p:cNvSpPr/>
            <p:nvPr/>
          </p:nvSpPr>
          <p:spPr>
            <a:xfrm>
              <a:off x="1927051" y="2264050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43" y="0"/>
                  </a:moveTo>
                  <a:cubicBezTo>
                    <a:pt x="0" y="0"/>
                    <a:pt x="0" y="21"/>
                    <a:pt x="0" y="63"/>
                  </a:cubicBezTo>
                  <a:lnTo>
                    <a:pt x="64" y="63"/>
                  </a:lnTo>
                  <a:cubicBezTo>
                    <a:pt x="43" y="42"/>
                    <a:pt x="106" y="21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8"/>
            <p:cNvSpPr/>
            <p:nvPr/>
          </p:nvSpPr>
          <p:spPr>
            <a:xfrm>
              <a:off x="1937889" y="2264165"/>
              <a:ext cx="660" cy="429"/>
            </a:xfrm>
            <a:custGeom>
              <a:avLst/>
              <a:gdLst/>
              <a:ahLst/>
              <a:cxnLst/>
              <a:rect l="l" t="t" r="r" b="b"/>
              <a:pathLst>
                <a:path w="64" h="41" extrusionOk="0">
                  <a:moveTo>
                    <a:pt x="54" y="1"/>
                  </a:moveTo>
                  <a:cubicBezTo>
                    <a:pt x="52" y="1"/>
                    <a:pt x="57" y="10"/>
                    <a:pt x="43" y="10"/>
                  </a:cubicBezTo>
                  <a:cubicBezTo>
                    <a:pt x="22" y="10"/>
                    <a:pt x="1" y="10"/>
                    <a:pt x="22" y="31"/>
                  </a:cubicBezTo>
                  <a:cubicBezTo>
                    <a:pt x="22" y="38"/>
                    <a:pt x="26" y="41"/>
                    <a:pt x="33" y="41"/>
                  </a:cubicBezTo>
                  <a:cubicBezTo>
                    <a:pt x="45" y="41"/>
                    <a:pt x="64" y="31"/>
                    <a:pt x="64" y="31"/>
                  </a:cubicBezTo>
                  <a:lnTo>
                    <a:pt x="64" y="10"/>
                  </a:lnTo>
                  <a:cubicBezTo>
                    <a:pt x="57" y="3"/>
                    <a:pt x="54" y="1"/>
                    <a:pt x="5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8"/>
            <p:cNvSpPr/>
            <p:nvPr/>
          </p:nvSpPr>
          <p:spPr>
            <a:xfrm>
              <a:off x="1994917" y="2263830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4" y="0"/>
                  </a:moveTo>
                  <a:cubicBezTo>
                    <a:pt x="63" y="21"/>
                    <a:pt x="0" y="42"/>
                    <a:pt x="42" y="63"/>
                  </a:cubicBezTo>
                  <a:cubicBezTo>
                    <a:pt x="84" y="63"/>
                    <a:pt x="84" y="42"/>
                    <a:pt x="84" y="21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8"/>
            <p:cNvSpPr/>
            <p:nvPr/>
          </p:nvSpPr>
          <p:spPr>
            <a:xfrm>
              <a:off x="1926184" y="2264489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84" y="0"/>
                  </a:moveTo>
                  <a:cubicBezTo>
                    <a:pt x="63" y="21"/>
                    <a:pt x="0" y="42"/>
                    <a:pt x="42" y="63"/>
                  </a:cubicBezTo>
                  <a:cubicBezTo>
                    <a:pt x="106" y="63"/>
                    <a:pt x="106" y="42"/>
                    <a:pt x="106" y="21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8"/>
            <p:cNvSpPr/>
            <p:nvPr/>
          </p:nvSpPr>
          <p:spPr>
            <a:xfrm>
              <a:off x="1911438" y="2265809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1"/>
                  </a:moveTo>
                  <a:lnTo>
                    <a:pt x="1" y="43"/>
                  </a:lnTo>
                  <a:lnTo>
                    <a:pt x="43" y="64"/>
                  </a:lnTo>
                  <a:lnTo>
                    <a:pt x="43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8"/>
            <p:cNvSpPr/>
            <p:nvPr/>
          </p:nvSpPr>
          <p:spPr>
            <a:xfrm>
              <a:off x="1915996" y="2266469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5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5" y="51"/>
                    <a:pt x="105" y="31"/>
                    <a:pt x="10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8"/>
            <p:cNvSpPr/>
            <p:nvPr/>
          </p:nvSpPr>
          <p:spPr>
            <a:xfrm>
              <a:off x="1917615" y="2267956"/>
              <a:ext cx="557" cy="387"/>
            </a:xfrm>
            <a:custGeom>
              <a:avLst/>
              <a:gdLst/>
              <a:ahLst/>
              <a:cxnLst/>
              <a:rect l="l" t="t" r="r" b="b"/>
              <a:pathLst>
                <a:path w="54" h="37" extrusionOk="0">
                  <a:moveTo>
                    <a:pt x="6" y="0"/>
                  </a:moveTo>
                  <a:cubicBezTo>
                    <a:pt x="1" y="0"/>
                    <a:pt x="1" y="6"/>
                    <a:pt x="11" y="27"/>
                  </a:cubicBezTo>
                  <a:cubicBezTo>
                    <a:pt x="11" y="34"/>
                    <a:pt x="16" y="36"/>
                    <a:pt x="22" y="36"/>
                  </a:cubicBezTo>
                  <a:cubicBezTo>
                    <a:pt x="35" y="36"/>
                    <a:pt x="53" y="27"/>
                    <a:pt x="53" y="27"/>
                  </a:cubicBezTo>
                  <a:lnTo>
                    <a:pt x="53" y="6"/>
                  </a:lnTo>
                  <a:lnTo>
                    <a:pt x="32" y="6"/>
                  </a:lnTo>
                  <a:cubicBezTo>
                    <a:pt x="22" y="6"/>
                    <a:pt x="11" y="0"/>
                    <a:pt x="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8"/>
            <p:cNvSpPr/>
            <p:nvPr/>
          </p:nvSpPr>
          <p:spPr>
            <a:xfrm>
              <a:off x="1936806" y="226800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22" y="22"/>
                    <a:pt x="22" y="22"/>
                  </a:cubicBezTo>
                  <a:cubicBezTo>
                    <a:pt x="22" y="22"/>
                    <a:pt x="22" y="43"/>
                    <a:pt x="43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8"/>
            <p:cNvSpPr/>
            <p:nvPr/>
          </p:nvSpPr>
          <p:spPr>
            <a:xfrm>
              <a:off x="2007272" y="2268427"/>
              <a:ext cx="660" cy="691"/>
            </a:xfrm>
            <a:custGeom>
              <a:avLst/>
              <a:gdLst/>
              <a:ahLst/>
              <a:cxnLst/>
              <a:rect l="l" t="t" r="r" b="b"/>
              <a:pathLst>
                <a:path w="64" h="66" extrusionOk="0">
                  <a:moveTo>
                    <a:pt x="29" y="1"/>
                  </a:moveTo>
                  <a:cubicBezTo>
                    <a:pt x="24" y="1"/>
                    <a:pt x="22" y="7"/>
                    <a:pt x="22" y="24"/>
                  </a:cubicBezTo>
                  <a:cubicBezTo>
                    <a:pt x="1" y="66"/>
                    <a:pt x="43" y="66"/>
                    <a:pt x="64" y="66"/>
                  </a:cubicBezTo>
                  <a:cubicBezTo>
                    <a:pt x="64" y="50"/>
                    <a:pt x="41" y="1"/>
                    <a:pt x="2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8"/>
            <p:cNvSpPr/>
            <p:nvPr/>
          </p:nvSpPr>
          <p:spPr>
            <a:xfrm>
              <a:off x="1936806" y="2269548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lnTo>
                    <a:pt x="1" y="22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8"/>
            <p:cNvSpPr/>
            <p:nvPr/>
          </p:nvSpPr>
          <p:spPr>
            <a:xfrm>
              <a:off x="2002280" y="2271098"/>
              <a:ext cx="670" cy="670"/>
            </a:xfrm>
            <a:custGeom>
              <a:avLst/>
              <a:gdLst/>
              <a:ahLst/>
              <a:cxnLst/>
              <a:rect l="l" t="t" r="r" b="b"/>
              <a:pathLst>
                <a:path w="65" h="64" extrusionOk="0">
                  <a:moveTo>
                    <a:pt x="1" y="0"/>
                  </a:moveTo>
                  <a:cubicBezTo>
                    <a:pt x="1" y="21"/>
                    <a:pt x="22" y="63"/>
                    <a:pt x="64" y="63"/>
                  </a:cubicBezTo>
                  <a:cubicBezTo>
                    <a:pt x="64" y="21"/>
                    <a:pt x="43" y="0"/>
                    <a:pt x="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8"/>
            <p:cNvSpPr/>
            <p:nvPr/>
          </p:nvSpPr>
          <p:spPr>
            <a:xfrm>
              <a:off x="1939405" y="227175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42"/>
                    <a:pt x="1" y="42"/>
                    <a:pt x="22" y="42"/>
                  </a:cubicBezTo>
                  <a:cubicBezTo>
                    <a:pt x="22" y="42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8"/>
            <p:cNvSpPr/>
            <p:nvPr/>
          </p:nvSpPr>
          <p:spPr>
            <a:xfrm>
              <a:off x="2002940" y="2271757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0" y="16"/>
                    <a:pt x="12" y="56"/>
                    <a:pt x="27" y="56"/>
                  </a:cubicBezTo>
                  <a:cubicBezTo>
                    <a:pt x="32" y="56"/>
                    <a:pt x="37" y="52"/>
                    <a:pt x="42" y="42"/>
                  </a:cubicBezTo>
                  <a:cubicBezTo>
                    <a:pt x="63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8"/>
            <p:cNvSpPr/>
            <p:nvPr/>
          </p:nvSpPr>
          <p:spPr>
            <a:xfrm>
              <a:off x="2015078" y="2277329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6" y="1"/>
                  </a:moveTo>
                  <a:cubicBezTo>
                    <a:pt x="10" y="1"/>
                    <a:pt x="5" y="5"/>
                    <a:pt x="0" y="15"/>
                  </a:cubicBezTo>
                  <a:cubicBezTo>
                    <a:pt x="0" y="78"/>
                    <a:pt x="21" y="78"/>
                    <a:pt x="42" y="78"/>
                  </a:cubicBezTo>
                  <a:lnTo>
                    <a:pt x="63" y="57"/>
                  </a:lnTo>
                  <a:cubicBezTo>
                    <a:pt x="47" y="41"/>
                    <a:pt x="32" y="1"/>
                    <a:pt x="1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8"/>
            <p:cNvSpPr/>
            <p:nvPr/>
          </p:nvSpPr>
          <p:spPr>
            <a:xfrm>
              <a:off x="2020719" y="2277036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21" y="1"/>
                  </a:moveTo>
                  <a:cubicBezTo>
                    <a:pt x="21" y="22"/>
                    <a:pt x="0" y="22"/>
                    <a:pt x="0" y="22"/>
                  </a:cubicBezTo>
                  <a:cubicBezTo>
                    <a:pt x="11" y="32"/>
                    <a:pt x="21" y="38"/>
                    <a:pt x="29" y="38"/>
                  </a:cubicBezTo>
                  <a:cubicBezTo>
                    <a:pt x="37" y="38"/>
                    <a:pt x="42" y="3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8"/>
            <p:cNvSpPr/>
            <p:nvPr/>
          </p:nvSpPr>
          <p:spPr>
            <a:xfrm>
              <a:off x="2018110" y="2295530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" y="1"/>
                  </a:moveTo>
                  <a:cubicBezTo>
                    <a:pt x="1" y="33"/>
                    <a:pt x="25" y="78"/>
                    <a:pt x="37" y="78"/>
                  </a:cubicBezTo>
                  <a:cubicBezTo>
                    <a:pt x="40" y="78"/>
                    <a:pt x="43" y="74"/>
                    <a:pt x="43" y="64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8"/>
            <p:cNvSpPr/>
            <p:nvPr/>
          </p:nvSpPr>
          <p:spPr>
            <a:xfrm>
              <a:off x="1979954" y="2284597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1" y="4"/>
                    <a:pt x="21" y="15"/>
                  </a:cubicBezTo>
                  <a:cubicBezTo>
                    <a:pt x="0" y="57"/>
                    <a:pt x="42" y="57"/>
                    <a:pt x="64" y="57"/>
                  </a:cubicBezTo>
                  <a:cubicBezTo>
                    <a:pt x="64" y="41"/>
                    <a:pt x="39" y="0"/>
                    <a:pt x="2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8"/>
            <p:cNvSpPr/>
            <p:nvPr/>
          </p:nvSpPr>
          <p:spPr>
            <a:xfrm>
              <a:off x="2009437" y="229774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" y="21"/>
                    <a:pt x="22" y="42"/>
                    <a:pt x="22" y="42"/>
                  </a:cubicBezTo>
                  <a:cubicBezTo>
                    <a:pt x="43" y="2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8"/>
            <p:cNvSpPr/>
            <p:nvPr/>
          </p:nvSpPr>
          <p:spPr>
            <a:xfrm>
              <a:off x="2013995" y="2276156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1"/>
                  </a:moveTo>
                  <a:lnTo>
                    <a:pt x="0" y="43"/>
                  </a:lnTo>
                  <a:lnTo>
                    <a:pt x="21" y="64"/>
                  </a:lnTo>
                  <a:lnTo>
                    <a:pt x="21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8"/>
            <p:cNvSpPr/>
            <p:nvPr/>
          </p:nvSpPr>
          <p:spPr>
            <a:xfrm>
              <a:off x="1978871" y="22981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8"/>
            <p:cNvSpPr/>
            <p:nvPr/>
          </p:nvSpPr>
          <p:spPr>
            <a:xfrm>
              <a:off x="1921626" y="2302358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lnTo>
                    <a:pt x="1" y="22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8"/>
            <p:cNvSpPr/>
            <p:nvPr/>
          </p:nvSpPr>
          <p:spPr>
            <a:xfrm>
              <a:off x="1947428" y="2304557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1"/>
                  </a:moveTo>
                  <a:cubicBezTo>
                    <a:pt x="64" y="22"/>
                    <a:pt x="1" y="43"/>
                    <a:pt x="43" y="64"/>
                  </a:cubicBezTo>
                  <a:cubicBezTo>
                    <a:pt x="85" y="64"/>
                    <a:pt x="85" y="43"/>
                    <a:pt x="85" y="22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8"/>
            <p:cNvSpPr/>
            <p:nvPr/>
          </p:nvSpPr>
          <p:spPr>
            <a:xfrm>
              <a:off x="1901249" y="230720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21"/>
                  </a:lnTo>
                  <a:lnTo>
                    <a:pt x="43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8"/>
            <p:cNvSpPr/>
            <p:nvPr/>
          </p:nvSpPr>
          <p:spPr>
            <a:xfrm>
              <a:off x="1901898" y="231314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22"/>
                  </a:lnTo>
                  <a:lnTo>
                    <a:pt x="43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8"/>
            <p:cNvSpPr/>
            <p:nvPr/>
          </p:nvSpPr>
          <p:spPr>
            <a:xfrm>
              <a:off x="1898650" y="232085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0" y="1"/>
                  </a:moveTo>
                  <a:cubicBezTo>
                    <a:pt x="0" y="22"/>
                    <a:pt x="0" y="43"/>
                    <a:pt x="0" y="43"/>
                  </a:cubicBezTo>
                  <a:lnTo>
                    <a:pt x="21" y="64"/>
                  </a:lnTo>
                  <a:cubicBezTo>
                    <a:pt x="42" y="43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8"/>
            <p:cNvSpPr/>
            <p:nvPr/>
          </p:nvSpPr>
          <p:spPr>
            <a:xfrm>
              <a:off x="1908189" y="2332079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lnTo>
                    <a:pt x="0" y="22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8"/>
            <p:cNvSpPr/>
            <p:nvPr/>
          </p:nvSpPr>
          <p:spPr>
            <a:xfrm>
              <a:off x="1901898" y="2333179"/>
              <a:ext cx="443" cy="461"/>
            </a:xfrm>
            <a:custGeom>
              <a:avLst/>
              <a:gdLst/>
              <a:ahLst/>
              <a:cxnLst/>
              <a:rect l="l" t="t" r="r" b="b"/>
              <a:pathLst>
                <a:path w="43" h="44" extrusionOk="0">
                  <a:moveTo>
                    <a:pt x="22" y="1"/>
                  </a:moveTo>
                  <a:lnTo>
                    <a:pt x="1" y="22"/>
                  </a:lnTo>
                  <a:lnTo>
                    <a:pt x="43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8"/>
            <p:cNvSpPr/>
            <p:nvPr/>
          </p:nvSpPr>
          <p:spPr>
            <a:xfrm>
              <a:off x="1901898" y="2334509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42"/>
                    <a:pt x="1" y="42"/>
                    <a:pt x="22" y="42"/>
                  </a:cubicBezTo>
                  <a:cubicBezTo>
                    <a:pt x="22" y="42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8"/>
            <p:cNvSpPr/>
            <p:nvPr/>
          </p:nvSpPr>
          <p:spPr>
            <a:xfrm>
              <a:off x="1906673" y="233428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lnTo>
                    <a:pt x="21" y="21"/>
                  </a:lnTo>
                  <a:cubicBezTo>
                    <a:pt x="0" y="42"/>
                    <a:pt x="0" y="42"/>
                    <a:pt x="21" y="63"/>
                  </a:cubicBezTo>
                  <a:cubicBezTo>
                    <a:pt x="21" y="63"/>
                    <a:pt x="26" y="68"/>
                    <a:pt x="34" y="68"/>
                  </a:cubicBezTo>
                  <a:cubicBezTo>
                    <a:pt x="42" y="68"/>
                    <a:pt x="53" y="63"/>
                    <a:pt x="63" y="42"/>
                  </a:cubicBezTo>
                  <a:cubicBezTo>
                    <a:pt x="63" y="0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8"/>
            <p:cNvSpPr/>
            <p:nvPr/>
          </p:nvSpPr>
          <p:spPr>
            <a:xfrm>
              <a:off x="1906673" y="2344196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16" y="16"/>
                    <a:pt x="32" y="56"/>
                    <a:pt x="48" y="56"/>
                  </a:cubicBezTo>
                  <a:cubicBezTo>
                    <a:pt x="53" y="56"/>
                    <a:pt x="58" y="52"/>
                    <a:pt x="63" y="42"/>
                  </a:cubicBezTo>
                  <a:cubicBezTo>
                    <a:pt x="63" y="0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8"/>
            <p:cNvSpPr/>
            <p:nvPr/>
          </p:nvSpPr>
          <p:spPr>
            <a:xfrm>
              <a:off x="1905157" y="2344636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0"/>
                  </a:moveTo>
                  <a:lnTo>
                    <a:pt x="0" y="42"/>
                  </a:lnTo>
                  <a:lnTo>
                    <a:pt x="21" y="63"/>
                  </a:lnTo>
                  <a:lnTo>
                    <a:pt x="21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8"/>
            <p:cNvSpPr/>
            <p:nvPr/>
          </p:nvSpPr>
          <p:spPr>
            <a:xfrm>
              <a:off x="1910788" y="2275496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1"/>
                  </a:moveTo>
                  <a:lnTo>
                    <a:pt x="1" y="43"/>
                  </a:lnTo>
                  <a:lnTo>
                    <a:pt x="43" y="64"/>
                  </a:lnTo>
                  <a:lnTo>
                    <a:pt x="43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8"/>
            <p:cNvSpPr/>
            <p:nvPr/>
          </p:nvSpPr>
          <p:spPr>
            <a:xfrm>
              <a:off x="1908622" y="227373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0"/>
                  </a:moveTo>
                  <a:cubicBezTo>
                    <a:pt x="21" y="21"/>
                    <a:pt x="0" y="21"/>
                    <a:pt x="21" y="42"/>
                  </a:cubicBezTo>
                  <a:lnTo>
                    <a:pt x="63" y="42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8"/>
            <p:cNvSpPr/>
            <p:nvPr/>
          </p:nvSpPr>
          <p:spPr>
            <a:xfrm>
              <a:off x="1930949" y="2349254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1" y="1"/>
                  </a:moveTo>
                  <a:cubicBezTo>
                    <a:pt x="1" y="22"/>
                    <a:pt x="1" y="43"/>
                    <a:pt x="1" y="64"/>
                  </a:cubicBezTo>
                  <a:cubicBezTo>
                    <a:pt x="11" y="64"/>
                    <a:pt x="22" y="69"/>
                    <a:pt x="30" y="69"/>
                  </a:cubicBezTo>
                  <a:cubicBezTo>
                    <a:pt x="38" y="69"/>
                    <a:pt x="43" y="64"/>
                    <a:pt x="43" y="43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8"/>
            <p:cNvSpPr/>
            <p:nvPr/>
          </p:nvSpPr>
          <p:spPr>
            <a:xfrm>
              <a:off x="1911871" y="2356375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22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8"/>
            <p:cNvSpPr/>
            <p:nvPr/>
          </p:nvSpPr>
          <p:spPr>
            <a:xfrm>
              <a:off x="2011170" y="22730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cubicBezTo>
                    <a:pt x="43" y="0"/>
                    <a:pt x="43" y="21"/>
                    <a:pt x="22" y="21"/>
                  </a:cubicBezTo>
                  <a:cubicBezTo>
                    <a:pt x="1" y="21"/>
                    <a:pt x="1" y="21"/>
                    <a:pt x="1" y="42"/>
                  </a:cubicBezTo>
                  <a:lnTo>
                    <a:pt x="43" y="4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8"/>
            <p:cNvSpPr/>
            <p:nvPr/>
          </p:nvSpPr>
          <p:spPr>
            <a:xfrm>
              <a:off x="2018760" y="228144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0"/>
                  </a:moveTo>
                  <a:cubicBezTo>
                    <a:pt x="22" y="0"/>
                    <a:pt x="1" y="0"/>
                    <a:pt x="22" y="21"/>
                  </a:cubicBezTo>
                  <a:cubicBezTo>
                    <a:pt x="22" y="42"/>
                    <a:pt x="43" y="42"/>
                    <a:pt x="43" y="42"/>
                  </a:cubicBezTo>
                  <a:lnTo>
                    <a:pt x="43" y="21"/>
                  </a:lnTo>
                  <a:cubicBezTo>
                    <a:pt x="43" y="21"/>
                    <a:pt x="64" y="0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8"/>
            <p:cNvSpPr/>
            <p:nvPr/>
          </p:nvSpPr>
          <p:spPr>
            <a:xfrm>
              <a:off x="1905157" y="2308526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0"/>
                  </a:moveTo>
                  <a:lnTo>
                    <a:pt x="0" y="21"/>
                  </a:lnTo>
                  <a:lnTo>
                    <a:pt x="21" y="42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8"/>
            <p:cNvSpPr/>
            <p:nvPr/>
          </p:nvSpPr>
          <p:spPr>
            <a:xfrm>
              <a:off x="2014862" y="2292577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53" y="0"/>
                  </a:moveTo>
                  <a:cubicBezTo>
                    <a:pt x="52" y="0"/>
                    <a:pt x="49" y="2"/>
                    <a:pt x="42" y="9"/>
                  </a:cubicBezTo>
                  <a:cubicBezTo>
                    <a:pt x="21" y="9"/>
                    <a:pt x="0" y="9"/>
                    <a:pt x="21" y="31"/>
                  </a:cubicBezTo>
                  <a:lnTo>
                    <a:pt x="63" y="31"/>
                  </a:lnTo>
                  <a:lnTo>
                    <a:pt x="63" y="9"/>
                  </a:lnTo>
                  <a:cubicBezTo>
                    <a:pt x="49" y="9"/>
                    <a:pt x="54" y="0"/>
                    <a:pt x="5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8"/>
            <p:cNvSpPr/>
            <p:nvPr/>
          </p:nvSpPr>
          <p:spPr>
            <a:xfrm>
              <a:off x="2007705" y="2283424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85" y="0"/>
                  </a:moveTo>
                  <a:lnTo>
                    <a:pt x="85" y="0"/>
                  </a:lnTo>
                  <a:cubicBezTo>
                    <a:pt x="1" y="21"/>
                    <a:pt x="1" y="43"/>
                    <a:pt x="64" y="106"/>
                  </a:cubicBezTo>
                  <a:cubicBezTo>
                    <a:pt x="85" y="64"/>
                    <a:pt x="85" y="43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8"/>
            <p:cNvSpPr/>
            <p:nvPr/>
          </p:nvSpPr>
          <p:spPr>
            <a:xfrm>
              <a:off x="1963041" y="229575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8"/>
            <p:cNvSpPr/>
            <p:nvPr/>
          </p:nvSpPr>
          <p:spPr>
            <a:xfrm>
              <a:off x="1925751" y="2281444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21" y="0"/>
                  </a:moveTo>
                  <a:cubicBezTo>
                    <a:pt x="0" y="42"/>
                    <a:pt x="42" y="63"/>
                    <a:pt x="84" y="6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8" name="Google Shape;1878;p8"/>
          <p:cNvGrpSpPr/>
          <p:nvPr/>
        </p:nvGrpSpPr>
        <p:grpSpPr>
          <a:xfrm rot="8100000">
            <a:off x="8205650" y="4507220"/>
            <a:ext cx="478955" cy="424920"/>
            <a:chOff x="964205" y="3175261"/>
            <a:chExt cx="130309" cy="115616"/>
          </a:xfrm>
        </p:grpSpPr>
        <p:sp>
          <p:nvSpPr>
            <p:cNvPr id="1879" name="Google Shape;1879;p8"/>
            <p:cNvSpPr/>
            <p:nvPr/>
          </p:nvSpPr>
          <p:spPr>
            <a:xfrm>
              <a:off x="1090606" y="3208281"/>
              <a:ext cx="3908" cy="7718"/>
            </a:xfrm>
            <a:custGeom>
              <a:avLst/>
              <a:gdLst/>
              <a:ahLst/>
              <a:cxnLst/>
              <a:rect l="l" t="t" r="r" b="b"/>
              <a:pathLst>
                <a:path w="379" h="737" extrusionOk="0">
                  <a:moveTo>
                    <a:pt x="84" y="1"/>
                  </a:moveTo>
                  <a:cubicBezTo>
                    <a:pt x="42" y="43"/>
                    <a:pt x="0" y="64"/>
                    <a:pt x="0" y="127"/>
                  </a:cubicBezTo>
                  <a:lnTo>
                    <a:pt x="105" y="211"/>
                  </a:lnTo>
                  <a:lnTo>
                    <a:pt x="63" y="316"/>
                  </a:lnTo>
                  <a:cubicBezTo>
                    <a:pt x="168" y="379"/>
                    <a:pt x="168" y="506"/>
                    <a:pt x="232" y="590"/>
                  </a:cubicBezTo>
                  <a:cubicBezTo>
                    <a:pt x="189" y="632"/>
                    <a:pt x="147" y="674"/>
                    <a:pt x="211" y="737"/>
                  </a:cubicBezTo>
                  <a:cubicBezTo>
                    <a:pt x="253" y="716"/>
                    <a:pt x="316" y="674"/>
                    <a:pt x="379" y="674"/>
                  </a:cubicBezTo>
                  <a:lnTo>
                    <a:pt x="379" y="421"/>
                  </a:lnTo>
                  <a:cubicBezTo>
                    <a:pt x="358" y="421"/>
                    <a:pt x="316" y="421"/>
                    <a:pt x="337" y="400"/>
                  </a:cubicBezTo>
                  <a:cubicBezTo>
                    <a:pt x="337" y="379"/>
                    <a:pt x="358" y="379"/>
                    <a:pt x="379" y="379"/>
                  </a:cubicBezTo>
                  <a:lnTo>
                    <a:pt x="379" y="190"/>
                  </a:lnTo>
                  <a:cubicBezTo>
                    <a:pt x="370" y="191"/>
                    <a:pt x="362" y="192"/>
                    <a:pt x="354" y="192"/>
                  </a:cubicBezTo>
                  <a:cubicBezTo>
                    <a:pt x="226" y="192"/>
                    <a:pt x="183" y="41"/>
                    <a:pt x="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8"/>
            <p:cNvSpPr/>
            <p:nvPr/>
          </p:nvSpPr>
          <p:spPr>
            <a:xfrm>
              <a:off x="1092555" y="3221937"/>
              <a:ext cx="1959" cy="3749"/>
            </a:xfrm>
            <a:custGeom>
              <a:avLst/>
              <a:gdLst/>
              <a:ahLst/>
              <a:cxnLst/>
              <a:rect l="l" t="t" r="r" b="b"/>
              <a:pathLst>
                <a:path w="190" h="358" extrusionOk="0">
                  <a:moveTo>
                    <a:pt x="64" y="0"/>
                  </a:moveTo>
                  <a:cubicBezTo>
                    <a:pt x="64" y="64"/>
                    <a:pt x="43" y="148"/>
                    <a:pt x="0" y="211"/>
                  </a:cubicBezTo>
                  <a:cubicBezTo>
                    <a:pt x="64" y="232"/>
                    <a:pt x="22" y="358"/>
                    <a:pt x="106" y="358"/>
                  </a:cubicBezTo>
                  <a:cubicBezTo>
                    <a:pt x="169" y="316"/>
                    <a:pt x="85" y="190"/>
                    <a:pt x="190" y="169"/>
                  </a:cubicBezTo>
                  <a:lnTo>
                    <a:pt x="190" y="4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8"/>
            <p:cNvSpPr/>
            <p:nvPr/>
          </p:nvSpPr>
          <p:spPr>
            <a:xfrm>
              <a:off x="964205" y="3175554"/>
              <a:ext cx="126844" cy="114789"/>
            </a:xfrm>
            <a:custGeom>
              <a:avLst/>
              <a:gdLst/>
              <a:ahLst/>
              <a:cxnLst/>
              <a:rect l="l" t="t" r="r" b="b"/>
              <a:pathLst>
                <a:path w="12300" h="10961" extrusionOk="0">
                  <a:moveTo>
                    <a:pt x="7275" y="351"/>
                  </a:moveTo>
                  <a:cubicBezTo>
                    <a:pt x="7296" y="351"/>
                    <a:pt x="7296" y="372"/>
                    <a:pt x="7296" y="372"/>
                  </a:cubicBezTo>
                  <a:lnTo>
                    <a:pt x="7275" y="393"/>
                  </a:lnTo>
                  <a:cubicBezTo>
                    <a:pt x="7275" y="393"/>
                    <a:pt x="7253" y="393"/>
                    <a:pt x="7253" y="372"/>
                  </a:cubicBezTo>
                  <a:cubicBezTo>
                    <a:pt x="7253" y="351"/>
                    <a:pt x="7275" y="351"/>
                    <a:pt x="7275" y="351"/>
                  </a:cubicBezTo>
                  <a:close/>
                  <a:moveTo>
                    <a:pt x="6791" y="603"/>
                  </a:moveTo>
                  <a:cubicBezTo>
                    <a:pt x="6791" y="608"/>
                    <a:pt x="6792" y="609"/>
                    <a:pt x="6793" y="609"/>
                  </a:cubicBezTo>
                  <a:cubicBezTo>
                    <a:pt x="6796" y="609"/>
                    <a:pt x="6800" y="604"/>
                    <a:pt x="6800" y="604"/>
                  </a:cubicBezTo>
                  <a:lnTo>
                    <a:pt x="6800" y="604"/>
                  </a:lnTo>
                  <a:cubicBezTo>
                    <a:pt x="6801" y="604"/>
                    <a:pt x="6799" y="608"/>
                    <a:pt x="6791" y="624"/>
                  </a:cubicBezTo>
                  <a:cubicBezTo>
                    <a:pt x="6791" y="631"/>
                    <a:pt x="6786" y="633"/>
                    <a:pt x="6780" y="633"/>
                  </a:cubicBezTo>
                  <a:cubicBezTo>
                    <a:pt x="6768" y="633"/>
                    <a:pt x="6749" y="624"/>
                    <a:pt x="6749" y="624"/>
                  </a:cubicBezTo>
                  <a:cubicBezTo>
                    <a:pt x="6749" y="624"/>
                    <a:pt x="6770" y="603"/>
                    <a:pt x="6770" y="603"/>
                  </a:cubicBezTo>
                  <a:close/>
                  <a:moveTo>
                    <a:pt x="8086" y="481"/>
                  </a:moveTo>
                  <a:cubicBezTo>
                    <a:pt x="8182" y="481"/>
                    <a:pt x="8237" y="573"/>
                    <a:pt x="8305" y="624"/>
                  </a:cubicBezTo>
                  <a:cubicBezTo>
                    <a:pt x="8241" y="630"/>
                    <a:pt x="8195" y="634"/>
                    <a:pt x="8161" y="634"/>
                  </a:cubicBezTo>
                  <a:cubicBezTo>
                    <a:pt x="8069" y="634"/>
                    <a:pt x="8056" y="605"/>
                    <a:pt x="8010" y="498"/>
                  </a:cubicBezTo>
                  <a:cubicBezTo>
                    <a:pt x="8038" y="486"/>
                    <a:pt x="8064" y="481"/>
                    <a:pt x="8086" y="481"/>
                  </a:cubicBezTo>
                  <a:close/>
                  <a:moveTo>
                    <a:pt x="7148" y="603"/>
                  </a:moveTo>
                  <a:lnTo>
                    <a:pt x="7148" y="624"/>
                  </a:lnTo>
                  <a:cubicBezTo>
                    <a:pt x="7190" y="645"/>
                    <a:pt x="7190" y="666"/>
                    <a:pt x="7148" y="708"/>
                  </a:cubicBezTo>
                  <a:cubicBezTo>
                    <a:pt x="7127" y="687"/>
                    <a:pt x="7127" y="645"/>
                    <a:pt x="7148" y="603"/>
                  </a:cubicBezTo>
                  <a:close/>
                  <a:moveTo>
                    <a:pt x="7852" y="650"/>
                  </a:moveTo>
                  <a:cubicBezTo>
                    <a:pt x="7878" y="650"/>
                    <a:pt x="7904" y="655"/>
                    <a:pt x="7926" y="666"/>
                  </a:cubicBezTo>
                  <a:cubicBezTo>
                    <a:pt x="7898" y="738"/>
                    <a:pt x="7839" y="770"/>
                    <a:pt x="7779" y="770"/>
                  </a:cubicBezTo>
                  <a:cubicBezTo>
                    <a:pt x="7750" y="770"/>
                    <a:pt x="7722" y="763"/>
                    <a:pt x="7695" y="750"/>
                  </a:cubicBezTo>
                  <a:cubicBezTo>
                    <a:pt x="7710" y="689"/>
                    <a:pt x="7782" y="650"/>
                    <a:pt x="7852" y="650"/>
                  </a:cubicBezTo>
                  <a:close/>
                  <a:moveTo>
                    <a:pt x="9273" y="1046"/>
                  </a:moveTo>
                  <a:cubicBezTo>
                    <a:pt x="9306" y="1051"/>
                    <a:pt x="9331" y="1066"/>
                    <a:pt x="9314" y="1066"/>
                  </a:cubicBezTo>
                  <a:cubicBezTo>
                    <a:pt x="9306" y="1070"/>
                    <a:pt x="9299" y="1071"/>
                    <a:pt x="9294" y="1071"/>
                  </a:cubicBezTo>
                  <a:cubicBezTo>
                    <a:pt x="9280" y="1071"/>
                    <a:pt x="9275" y="1059"/>
                    <a:pt x="9273" y="1046"/>
                  </a:cubicBezTo>
                  <a:close/>
                  <a:moveTo>
                    <a:pt x="8156" y="1291"/>
                  </a:moveTo>
                  <a:cubicBezTo>
                    <a:pt x="8171" y="1291"/>
                    <a:pt x="8176" y="1304"/>
                    <a:pt x="8178" y="1318"/>
                  </a:cubicBezTo>
                  <a:lnTo>
                    <a:pt x="8178" y="1318"/>
                  </a:lnTo>
                  <a:cubicBezTo>
                    <a:pt x="8156" y="1317"/>
                    <a:pt x="8095" y="1297"/>
                    <a:pt x="8137" y="1297"/>
                  </a:cubicBezTo>
                  <a:cubicBezTo>
                    <a:pt x="8145" y="1293"/>
                    <a:pt x="8151" y="1291"/>
                    <a:pt x="8156" y="1291"/>
                  </a:cubicBezTo>
                  <a:close/>
                  <a:moveTo>
                    <a:pt x="8263" y="1339"/>
                  </a:moveTo>
                  <a:cubicBezTo>
                    <a:pt x="8299" y="1393"/>
                    <a:pt x="8320" y="1448"/>
                    <a:pt x="8243" y="1448"/>
                  </a:cubicBezTo>
                  <a:cubicBezTo>
                    <a:pt x="8231" y="1448"/>
                    <a:pt x="8216" y="1447"/>
                    <a:pt x="8200" y="1444"/>
                  </a:cubicBezTo>
                  <a:cubicBezTo>
                    <a:pt x="8185" y="1415"/>
                    <a:pt x="8191" y="1367"/>
                    <a:pt x="8189" y="1339"/>
                  </a:cubicBezTo>
                  <a:close/>
                  <a:moveTo>
                    <a:pt x="8389" y="1465"/>
                  </a:moveTo>
                  <a:cubicBezTo>
                    <a:pt x="8431" y="1465"/>
                    <a:pt x="8389" y="1507"/>
                    <a:pt x="8431" y="1507"/>
                  </a:cubicBezTo>
                  <a:lnTo>
                    <a:pt x="8431" y="1507"/>
                  </a:lnTo>
                  <a:lnTo>
                    <a:pt x="8431" y="1507"/>
                  </a:lnTo>
                  <a:cubicBezTo>
                    <a:pt x="8452" y="1528"/>
                    <a:pt x="8515" y="1549"/>
                    <a:pt x="8473" y="1549"/>
                  </a:cubicBezTo>
                  <a:cubicBezTo>
                    <a:pt x="8465" y="1553"/>
                    <a:pt x="8458" y="1555"/>
                    <a:pt x="8453" y="1555"/>
                  </a:cubicBezTo>
                  <a:cubicBezTo>
                    <a:pt x="8431" y="1555"/>
                    <a:pt x="8431" y="1524"/>
                    <a:pt x="8431" y="1507"/>
                  </a:cubicBezTo>
                  <a:lnTo>
                    <a:pt x="8431" y="1528"/>
                  </a:lnTo>
                  <a:cubicBezTo>
                    <a:pt x="8410" y="1507"/>
                    <a:pt x="8347" y="1486"/>
                    <a:pt x="8389" y="1465"/>
                  </a:cubicBezTo>
                  <a:close/>
                  <a:moveTo>
                    <a:pt x="7401" y="1780"/>
                  </a:moveTo>
                  <a:cubicBezTo>
                    <a:pt x="7401" y="1780"/>
                    <a:pt x="7422" y="1801"/>
                    <a:pt x="7422" y="1801"/>
                  </a:cubicBezTo>
                  <a:cubicBezTo>
                    <a:pt x="7422" y="1801"/>
                    <a:pt x="7422" y="1822"/>
                    <a:pt x="7401" y="1822"/>
                  </a:cubicBezTo>
                  <a:cubicBezTo>
                    <a:pt x="7359" y="1801"/>
                    <a:pt x="7401" y="1780"/>
                    <a:pt x="7401" y="1780"/>
                  </a:cubicBezTo>
                  <a:close/>
                  <a:moveTo>
                    <a:pt x="9125" y="1780"/>
                  </a:moveTo>
                  <a:cubicBezTo>
                    <a:pt x="9146" y="1780"/>
                    <a:pt x="9146" y="1801"/>
                    <a:pt x="9146" y="1801"/>
                  </a:cubicBezTo>
                  <a:cubicBezTo>
                    <a:pt x="9146" y="1801"/>
                    <a:pt x="9167" y="1822"/>
                    <a:pt x="9125" y="1822"/>
                  </a:cubicBezTo>
                  <a:cubicBezTo>
                    <a:pt x="9104" y="1801"/>
                    <a:pt x="9125" y="1780"/>
                    <a:pt x="9125" y="1780"/>
                  </a:cubicBezTo>
                  <a:close/>
                  <a:moveTo>
                    <a:pt x="7401" y="1907"/>
                  </a:moveTo>
                  <a:cubicBezTo>
                    <a:pt x="7443" y="1928"/>
                    <a:pt x="7443" y="1970"/>
                    <a:pt x="7401" y="1991"/>
                  </a:cubicBezTo>
                  <a:cubicBezTo>
                    <a:pt x="7359" y="1970"/>
                    <a:pt x="7359" y="1949"/>
                    <a:pt x="7401" y="1907"/>
                  </a:cubicBezTo>
                  <a:close/>
                  <a:moveTo>
                    <a:pt x="11164" y="1970"/>
                  </a:moveTo>
                  <a:cubicBezTo>
                    <a:pt x="11185" y="1970"/>
                    <a:pt x="11164" y="2012"/>
                    <a:pt x="11185" y="2012"/>
                  </a:cubicBezTo>
                  <a:cubicBezTo>
                    <a:pt x="11206" y="2012"/>
                    <a:pt x="11269" y="2054"/>
                    <a:pt x="11227" y="2054"/>
                  </a:cubicBezTo>
                  <a:cubicBezTo>
                    <a:pt x="11185" y="2054"/>
                    <a:pt x="11185" y="2033"/>
                    <a:pt x="11185" y="2012"/>
                  </a:cubicBezTo>
                  <a:lnTo>
                    <a:pt x="11122" y="2012"/>
                  </a:lnTo>
                  <a:cubicBezTo>
                    <a:pt x="11143" y="1991"/>
                    <a:pt x="11143" y="1970"/>
                    <a:pt x="11164" y="1970"/>
                  </a:cubicBezTo>
                  <a:close/>
                  <a:moveTo>
                    <a:pt x="8578" y="2075"/>
                  </a:moveTo>
                  <a:cubicBezTo>
                    <a:pt x="8599" y="2096"/>
                    <a:pt x="8599" y="2096"/>
                    <a:pt x="8599" y="2096"/>
                  </a:cubicBezTo>
                  <a:lnTo>
                    <a:pt x="8578" y="2117"/>
                  </a:lnTo>
                  <a:lnTo>
                    <a:pt x="8578" y="2138"/>
                  </a:lnTo>
                  <a:cubicBezTo>
                    <a:pt x="8557" y="2117"/>
                    <a:pt x="8557" y="2096"/>
                    <a:pt x="8557" y="2096"/>
                  </a:cubicBezTo>
                  <a:cubicBezTo>
                    <a:pt x="8557" y="2096"/>
                    <a:pt x="8557" y="2096"/>
                    <a:pt x="8578" y="2075"/>
                  </a:cubicBezTo>
                  <a:close/>
                  <a:moveTo>
                    <a:pt x="8809" y="2075"/>
                  </a:moveTo>
                  <a:cubicBezTo>
                    <a:pt x="8851" y="2180"/>
                    <a:pt x="8851" y="2180"/>
                    <a:pt x="8662" y="2180"/>
                  </a:cubicBezTo>
                  <a:cubicBezTo>
                    <a:pt x="8725" y="2138"/>
                    <a:pt x="8746" y="2075"/>
                    <a:pt x="8809" y="2075"/>
                  </a:cubicBezTo>
                  <a:close/>
                  <a:moveTo>
                    <a:pt x="9629" y="2201"/>
                  </a:moveTo>
                  <a:cubicBezTo>
                    <a:pt x="9629" y="2211"/>
                    <a:pt x="9634" y="2211"/>
                    <a:pt x="9640" y="2211"/>
                  </a:cubicBezTo>
                  <a:cubicBezTo>
                    <a:pt x="9645" y="2211"/>
                    <a:pt x="9650" y="2211"/>
                    <a:pt x="9650" y="2222"/>
                  </a:cubicBezTo>
                  <a:cubicBezTo>
                    <a:pt x="9643" y="2236"/>
                    <a:pt x="9636" y="2241"/>
                    <a:pt x="9630" y="2241"/>
                  </a:cubicBezTo>
                  <a:cubicBezTo>
                    <a:pt x="9618" y="2241"/>
                    <a:pt x="9608" y="2222"/>
                    <a:pt x="9608" y="2222"/>
                  </a:cubicBezTo>
                  <a:cubicBezTo>
                    <a:pt x="9608" y="2222"/>
                    <a:pt x="9629" y="2201"/>
                    <a:pt x="9629" y="2201"/>
                  </a:cubicBezTo>
                  <a:close/>
                  <a:moveTo>
                    <a:pt x="11290" y="2201"/>
                  </a:moveTo>
                  <a:cubicBezTo>
                    <a:pt x="11290" y="2222"/>
                    <a:pt x="11311" y="2222"/>
                    <a:pt x="11311" y="2222"/>
                  </a:cubicBezTo>
                  <a:lnTo>
                    <a:pt x="11290" y="2243"/>
                  </a:lnTo>
                  <a:cubicBezTo>
                    <a:pt x="11290" y="2243"/>
                    <a:pt x="11269" y="2243"/>
                    <a:pt x="11269" y="2222"/>
                  </a:cubicBezTo>
                  <a:cubicBezTo>
                    <a:pt x="11269" y="2201"/>
                    <a:pt x="11290" y="2201"/>
                    <a:pt x="11290" y="2201"/>
                  </a:cubicBezTo>
                  <a:close/>
                  <a:moveTo>
                    <a:pt x="10190" y="2281"/>
                  </a:moveTo>
                  <a:cubicBezTo>
                    <a:pt x="10213" y="2281"/>
                    <a:pt x="10200" y="2327"/>
                    <a:pt x="10218" y="2327"/>
                  </a:cubicBezTo>
                  <a:cubicBezTo>
                    <a:pt x="10197" y="2327"/>
                    <a:pt x="10134" y="2285"/>
                    <a:pt x="10176" y="2285"/>
                  </a:cubicBezTo>
                  <a:cubicBezTo>
                    <a:pt x="10182" y="2282"/>
                    <a:pt x="10187" y="2281"/>
                    <a:pt x="10190" y="2281"/>
                  </a:cubicBezTo>
                  <a:close/>
                  <a:moveTo>
                    <a:pt x="10218" y="2327"/>
                  </a:moveTo>
                  <a:cubicBezTo>
                    <a:pt x="10239" y="2327"/>
                    <a:pt x="10302" y="2348"/>
                    <a:pt x="10260" y="2369"/>
                  </a:cubicBezTo>
                  <a:cubicBezTo>
                    <a:pt x="10226" y="2369"/>
                    <a:pt x="10219" y="2355"/>
                    <a:pt x="10218" y="2327"/>
                  </a:cubicBezTo>
                  <a:close/>
                  <a:moveTo>
                    <a:pt x="8641" y="2390"/>
                  </a:moveTo>
                  <a:lnTo>
                    <a:pt x="8662" y="2411"/>
                  </a:lnTo>
                  <a:cubicBezTo>
                    <a:pt x="8662" y="2432"/>
                    <a:pt x="8662" y="2432"/>
                    <a:pt x="8641" y="2432"/>
                  </a:cubicBezTo>
                  <a:cubicBezTo>
                    <a:pt x="8620" y="2432"/>
                    <a:pt x="8620" y="2411"/>
                    <a:pt x="8620" y="2411"/>
                  </a:cubicBezTo>
                  <a:cubicBezTo>
                    <a:pt x="8620" y="2411"/>
                    <a:pt x="8641" y="2390"/>
                    <a:pt x="8641" y="2390"/>
                  </a:cubicBezTo>
                  <a:close/>
                  <a:moveTo>
                    <a:pt x="6055" y="2558"/>
                  </a:moveTo>
                  <a:cubicBezTo>
                    <a:pt x="6076" y="2579"/>
                    <a:pt x="6139" y="2600"/>
                    <a:pt x="6097" y="2600"/>
                  </a:cubicBezTo>
                  <a:cubicBezTo>
                    <a:pt x="6089" y="2604"/>
                    <a:pt x="6083" y="2606"/>
                    <a:pt x="6077" y="2606"/>
                  </a:cubicBezTo>
                  <a:cubicBezTo>
                    <a:pt x="6055" y="2606"/>
                    <a:pt x="6055" y="2575"/>
                    <a:pt x="6055" y="2558"/>
                  </a:cubicBezTo>
                  <a:close/>
                  <a:moveTo>
                    <a:pt x="9924" y="2390"/>
                  </a:moveTo>
                  <a:lnTo>
                    <a:pt x="9924" y="2390"/>
                  </a:lnTo>
                  <a:cubicBezTo>
                    <a:pt x="10022" y="2449"/>
                    <a:pt x="10102" y="2508"/>
                    <a:pt x="10095" y="2619"/>
                  </a:cubicBezTo>
                  <a:lnTo>
                    <a:pt x="10095" y="2619"/>
                  </a:lnTo>
                  <a:cubicBezTo>
                    <a:pt x="10061" y="2611"/>
                    <a:pt x="10033" y="2584"/>
                    <a:pt x="10002" y="2584"/>
                  </a:cubicBezTo>
                  <a:cubicBezTo>
                    <a:pt x="9984" y="2584"/>
                    <a:pt x="9966" y="2593"/>
                    <a:pt x="9945" y="2621"/>
                  </a:cubicBezTo>
                  <a:cubicBezTo>
                    <a:pt x="9924" y="2558"/>
                    <a:pt x="9903" y="2474"/>
                    <a:pt x="9924" y="2390"/>
                  </a:cubicBezTo>
                  <a:close/>
                  <a:moveTo>
                    <a:pt x="9850" y="2758"/>
                  </a:moveTo>
                  <a:cubicBezTo>
                    <a:pt x="9871" y="2758"/>
                    <a:pt x="9892" y="2769"/>
                    <a:pt x="9903" y="2790"/>
                  </a:cubicBezTo>
                  <a:cubicBezTo>
                    <a:pt x="9892" y="2800"/>
                    <a:pt x="9871" y="2805"/>
                    <a:pt x="9850" y="2805"/>
                  </a:cubicBezTo>
                  <a:cubicBezTo>
                    <a:pt x="9829" y="2805"/>
                    <a:pt x="9808" y="2800"/>
                    <a:pt x="9797" y="2790"/>
                  </a:cubicBezTo>
                  <a:cubicBezTo>
                    <a:pt x="9808" y="2769"/>
                    <a:pt x="9829" y="2758"/>
                    <a:pt x="9850" y="2758"/>
                  </a:cubicBezTo>
                  <a:close/>
                  <a:moveTo>
                    <a:pt x="9125" y="2769"/>
                  </a:moveTo>
                  <a:cubicBezTo>
                    <a:pt x="9146" y="2769"/>
                    <a:pt x="9146" y="2790"/>
                    <a:pt x="9146" y="2790"/>
                  </a:cubicBezTo>
                  <a:lnTo>
                    <a:pt x="9125" y="2811"/>
                  </a:lnTo>
                  <a:cubicBezTo>
                    <a:pt x="9125" y="2811"/>
                    <a:pt x="9125" y="2790"/>
                    <a:pt x="9125" y="2790"/>
                  </a:cubicBezTo>
                  <a:cubicBezTo>
                    <a:pt x="9125" y="2769"/>
                    <a:pt x="9125" y="2769"/>
                    <a:pt x="9125" y="2769"/>
                  </a:cubicBezTo>
                  <a:close/>
                  <a:moveTo>
                    <a:pt x="11290" y="2705"/>
                  </a:moveTo>
                  <a:cubicBezTo>
                    <a:pt x="11332" y="2747"/>
                    <a:pt x="11332" y="2769"/>
                    <a:pt x="11290" y="2811"/>
                  </a:cubicBezTo>
                  <a:cubicBezTo>
                    <a:pt x="11269" y="2769"/>
                    <a:pt x="11269" y="2747"/>
                    <a:pt x="11290" y="2705"/>
                  </a:cubicBezTo>
                  <a:close/>
                  <a:moveTo>
                    <a:pt x="10218" y="2642"/>
                  </a:moveTo>
                  <a:lnTo>
                    <a:pt x="10218" y="2747"/>
                  </a:lnTo>
                  <a:cubicBezTo>
                    <a:pt x="10239" y="2747"/>
                    <a:pt x="10281" y="2769"/>
                    <a:pt x="10281" y="2811"/>
                  </a:cubicBezTo>
                  <a:cubicBezTo>
                    <a:pt x="10302" y="2811"/>
                    <a:pt x="10365" y="2853"/>
                    <a:pt x="10323" y="2853"/>
                  </a:cubicBezTo>
                  <a:cubicBezTo>
                    <a:pt x="10281" y="2853"/>
                    <a:pt x="10281" y="2832"/>
                    <a:pt x="10281" y="2811"/>
                  </a:cubicBezTo>
                  <a:cubicBezTo>
                    <a:pt x="10239" y="2811"/>
                    <a:pt x="10218" y="2790"/>
                    <a:pt x="10218" y="2747"/>
                  </a:cubicBezTo>
                  <a:lnTo>
                    <a:pt x="10113" y="2747"/>
                  </a:lnTo>
                  <a:lnTo>
                    <a:pt x="10113" y="2642"/>
                  </a:lnTo>
                  <a:close/>
                  <a:moveTo>
                    <a:pt x="11427" y="2775"/>
                  </a:moveTo>
                  <a:cubicBezTo>
                    <a:pt x="11458" y="2797"/>
                    <a:pt x="11456" y="2835"/>
                    <a:pt x="11437" y="2874"/>
                  </a:cubicBezTo>
                  <a:cubicBezTo>
                    <a:pt x="11399" y="2835"/>
                    <a:pt x="11396" y="2797"/>
                    <a:pt x="11427" y="2775"/>
                  </a:cubicBezTo>
                  <a:close/>
                  <a:moveTo>
                    <a:pt x="9945" y="2895"/>
                  </a:moveTo>
                  <a:cubicBezTo>
                    <a:pt x="9945" y="2895"/>
                    <a:pt x="9966" y="2916"/>
                    <a:pt x="9966" y="2916"/>
                  </a:cubicBezTo>
                  <a:cubicBezTo>
                    <a:pt x="9952" y="2916"/>
                    <a:pt x="9956" y="2925"/>
                    <a:pt x="9955" y="2925"/>
                  </a:cubicBezTo>
                  <a:cubicBezTo>
                    <a:pt x="9954" y="2925"/>
                    <a:pt x="9952" y="2923"/>
                    <a:pt x="9945" y="2916"/>
                  </a:cubicBezTo>
                  <a:cubicBezTo>
                    <a:pt x="9903" y="2916"/>
                    <a:pt x="9945" y="2895"/>
                    <a:pt x="9945" y="2895"/>
                  </a:cubicBezTo>
                  <a:close/>
                  <a:moveTo>
                    <a:pt x="12089" y="3084"/>
                  </a:moveTo>
                  <a:cubicBezTo>
                    <a:pt x="12108" y="3084"/>
                    <a:pt x="12110" y="3101"/>
                    <a:pt x="12110" y="3119"/>
                  </a:cubicBezTo>
                  <a:lnTo>
                    <a:pt x="12110" y="3119"/>
                  </a:lnTo>
                  <a:cubicBezTo>
                    <a:pt x="12085" y="3108"/>
                    <a:pt x="12057" y="3084"/>
                    <a:pt x="12089" y="3084"/>
                  </a:cubicBezTo>
                  <a:close/>
                  <a:moveTo>
                    <a:pt x="11542" y="2895"/>
                  </a:moveTo>
                  <a:cubicBezTo>
                    <a:pt x="11585" y="2958"/>
                    <a:pt x="11627" y="3021"/>
                    <a:pt x="11627" y="3126"/>
                  </a:cubicBezTo>
                  <a:cubicBezTo>
                    <a:pt x="11479" y="3126"/>
                    <a:pt x="11521" y="3000"/>
                    <a:pt x="11479" y="2958"/>
                  </a:cubicBezTo>
                  <a:lnTo>
                    <a:pt x="11542" y="2895"/>
                  </a:lnTo>
                  <a:close/>
                  <a:moveTo>
                    <a:pt x="10680" y="2811"/>
                  </a:moveTo>
                  <a:cubicBezTo>
                    <a:pt x="10849" y="2874"/>
                    <a:pt x="10701" y="3063"/>
                    <a:pt x="10849" y="3168"/>
                  </a:cubicBezTo>
                  <a:lnTo>
                    <a:pt x="10680" y="3168"/>
                  </a:lnTo>
                  <a:cubicBezTo>
                    <a:pt x="10617" y="3105"/>
                    <a:pt x="10701" y="2958"/>
                    <a:pt x="10596" y="2895"/>
                  </a:cubicBezTo>
                  <a:lnTo>
                    <a:pt x="10680" y="2811"/>
                  </a:lnTo>
                  <a:close/>
                  <a:moveTo>
                    <a:pt x="2586" y="3378"/>
                  </a:moveTo>
                  <a:lnTo>
                    <a:pt x="2607" y="3399"/>
                  </a:lnTo>
                  <a:cubicBezTo>
                    <a:pt x="2586" y="3420"/>
                    <a:pt x="2607" y="3420"/>
                    <a:pt x="2586" y="3420"/>
                  </a:cubicBezTo>
                  <a:cubicBezTo>
                    <a:pt x="2565" y="3420"/>
                    <a:pt x="2565" y="3420"/>
                    <a:pt x="2565" y="3399"/>
                  </a:cubicBezTo>
                  <a:cubicBezTo>
                    <a:pt x="2565" y="3378"/>
                    <a:pt x="2586" y="3378"/>
                    <a:pt x="2586" y="3378"/>
                  </a:cubicBezTo>
                  <a:close/>
                  <a:moveTo>
                    <a:pt x="1188" y="3431"/>
                  </a:moveTo>
                  <a:cubicBezTo>
                    <a:pt x="1204" y="3431"/>
                    <a:pt x="1219" y="3441"/>
                    <a:pt x="1241" y="3462"/>
                  </a:cubicBezTo>
                  <a:lnTo>
                    <a:pt x="1219" y="3462"/>
                  </a:lnTo>
                  <a:cubicBezTo>
                    <a:pt x="1209" y="3483"/>
                    <a:pt x="1198" y="3494"/>
                    <a:pt x="1185" y="3494"/>
                  </a:cubicBezTo>
                  <a:cubicBezTo>
                    <a:pt x="1172" y="3494"/>
                    <a:pt x="1156" y="3483"/>
                    <a:pt x="1135" y="3462"/>
                  </a:cubicBezTo>
                  <a:cubicBezTo>
                    <a:pt x="1156" y="3441"/>
                    <a:pt x="1172" y="3431"/>
                    <a:pt x="1188" y="3431"/>
                  </a:cubicBezTo>
                  <a:close/>
                  <a:moveTo>
                    <a:pt x="1030" y="3631"/>
                  </a:moveTo>
                  <a:cubicBezTo>
                    <a:pt x="1030" y="3631"/>
                    <a:pt x="1051" y="3652"/>
                    <a:pt x="1051" y="3652"/>
                  </a:cubicBezTo>
                  <a:cubicBezTo>
                    <a:pt x="1051" y="3652"/>
                    <a:pt x="1072" y="3673"/>
                    <a:pt x="1030" y="3673"/>
                  </a:cubicBezTo>
                  <a:cubicBezTo>
                    <a:pt x="1009" y="3652"/>
                    <a:pt x="1030" y="3631"/>
                    <a:pt x="1030" y="3631"/>
                  </a:cubicBezTo>
                  <a:close/>
                  <a:moveTo>
                    <a:pt x="5845" y="3525"/>
                  </a:moveTo>
                  <a:lnTo>
                    <a:pt x="5845" y="3525"/>
                  </a:lnTo>
                  <a:cubicBezTo>
                    <a:pt x="5908" y="3567"/>
                    <a:pt x="5887" y="3609"/>
                    <a:pt x="5866" y="3673"/>
                  </a:cubicBezTo>
                  <a:cubicBezTo>
                    <a:pt x="5782" y="3631"/>
                    <a:pt x="5866" y="3567"/>
                    <a:pt x="5845" y="3525"/>
                  </a:cubicBezTo>
                  <a:close/>
                  <a:moveTo>
                    <a:pt x="3070" y="3694"/>
                  </a:moveTo>
                  <a:lnTo>
                    <a:pt x="3091" y="3715"/>
                  </a:lnTo>
                  <a:cubicBezTo>
                    <a:pt x="3091" y="3715"/>
                    <a:pt x="3091" y="3736"/>
                    <a:pt x="3070" y="3736"/>
                  </a:cubicBezTo>
                  <a:cubicBezTo>
                    <a:pt x="3049" y="3736"/>
                    <a:pt x="3049" y="3715"/>
                    <a:pt x="3049" y="3715"/>
                  </a:cubicBezTo>
                  <a:cubicBezTo>
                    <a:pt x="3049" y="3694"/>
                    <a:pt x="3070" y="3694"/>
                    <a:pt x="3070" y="3694"/>
                  </a:cubicBezTo>
                  <a:close/>
                  <a:moveTo>
                    <a:pt x="5992" y="3694"/>
                  </a:moveTo>
                  <a:cubicBezTo>
                    <a:pt x="5992" y="3694"/>
                    <a:pt x="6013" y="3715"/>
                    <a:pt x="6013" y="3715"/>
                  </a:cubicBezTo>
                  <a:lnTo>
                    <a:pt x="5992" y="3715"/>
                  </a:lnTo>
                  <a:cubicBezTo>
                    <a:pt x="5992" y="3715"/>
                    <a:pt x="6013" y="3736"/>
                    <a:pt x="5992" y="3736"/>
                  </a:cubicBezTo>
                  <a:cubicBezTo>
                    <a:pt x="5950" y="3715"/>
                    <a:pt x="5992" y="3694"/>
                    <a:pt x="5992" y="3694"/>
                  </a:cubicBezTo>
                  <a:close/>
                  <a:moveTo>
                    <a:pt x="5487" y="3694"/>
                  </a:moveTo>
                  <a:cubicBezTo>
                    <a:pt x="5529" y="3736"/>
                    <a:pt x="5529" y="3757"/>
                    <a:pt x="5487" y="3778"/>
                  </a:cubicBezTo>
                  <a:cubicBezTo>
                    <a:pt x="5445" y="3757"/>
                    <a:pt x="5445" y="3736"/>
                    <a:pt x="5487" y="3694"/>
                  </a:cubicBezTo>
                  <a:close/>
                  <a:moveTo>
                    <a:pt x="946" y="3758"/>
                  </a:moveTo>
                  <a:cubicBezTo>
                    <a:pt x="985" y="3763"/>
                    <a:pt x="1024" y="3781"/>
                    <a:pt x="988" y="3799"/>
                  </a:cubicBezTo>
                  <a:cubicBezTo>
                    <a:pt x="947" y="3799"/>
                    <a:pt x="946" y="3779"/>
                    <a:pt x="946" y="3758"/>
                  </a:cubicBezTo>
                  <a:close/>
                  <a:moveTo>
                    <a:pt x="3196" y="3757"/>
                  </a:moveTo>
                  <a:cubicBezTo>
                    <a:pt x="3217" y="3757"/>
                    <a:pt x="3217" y="3778"/>
                    <a:pt x="3217" y="3778"/>
                  </a:cubicBezTo>
                  <a:lnTo>
                    <a:pt x="3196" y="3799"/>
                  </a:lnTo>
                  <a:cubicBezTo>
                    <a:pt x="3196" y="3799"/>
                    <a:pt x="3175" y="3799"/>
                    <a:pt x="3175" y="3778"/>
                  </a:cubicBezTo>
                  <a:cubicBezTo>
                    <a:pt x="3175" y="3757"/>
                    <a:pt x="3196" y="3757"/>
                    <a:pt x="3196" y="3757"/>
                  </a:cubicBezTo>
                  <a:close/>
                  <a:moveTo>
                    <a:pt x="4328" y="3814"/>
                  </a:moveTo>
                  <a:cubicBezTo>
                    <a:pt x="4336" y="3814"/>
                    <a:pt x="4342" y="3820"/>
                    <a:pt x="4331" y="3841"/>
                  </a:cubicBezTo>
                  <a:cubicBezTo>
                    <a:pt x="4321" y="3851"/>
                    <a:pt x="4310" y="3857"/>
                    <a:pt x="4302" y="3857"/>
                  </a:cubicBezTo>
                  <a:cubicBezTo>
                    <a:pt x="4294" y="3857"/>
                    <a:pt x="4289" y="3851"/>
                    <a:pt x="4289" y="3841"/>
                  </a:cubicBezTo>
                  <a:lnTo>
                    <a:pt x="4310" y="3820"/>
                  </a:lnTo>
                  <a:cubicBezTo>
                    <a:pt x="4310" y="3820"/>
                    <a:pt x="4321" y="3814"/>
                    <a:pt x="4328" y="3814"/>
                  </a:cubicBezTo>
                  <a:close/>
                  <a:moveTo>
                    <a:pt x="4058" y="3820"/>
                  </a:moveTo>
                  <a:lnTo>
                    <a:pt x="4079" y="3841"/>
                  </a:lnTo>
                  <a:lnTo>
                    <a:pt x="4100" y="3841"/>
                  </a:lnTo>
                  <a:cubicBezTo>
                    <a:pt x="4079" y="3841"/>
                    <a:pt x="4058" y="3862"/>
                    <a:pt x="4058" y="3862"/>
                  </a:cubicBezTo>
                  <a:cubicBezTo>
                    <a:pt x="4058" y="3862"/>
                    <a:pt x="4058" y="3841"/>
                    <a:pt x="4037" y="3841"/>
                  </a:cubicBezTo>
                  <a:cubicBezTo>
                    <a:pt x="4037" y="3820"/>
                    <a:pt x="4058" y="3820"/>
                    <a:pt x="4058" y="3820"/>
                  </a:cubicBezTo>
                  <a:close/>
                  <a:moveTo>
                    <a:pt x="5004" y="3883"/>
                  </a:moveTo>
                  <a:cubicBezTo>
                    <a:pt x="5004" y="3883"/>
                    <a:pt x="5004" y="3904"/>
                    <a:pt x="5004" y="3904"/>
                  </a:cubicBezTo>
                  <a:cubicBezTo>
                    <a:pt x="5004" y="3904"/>
                    <a:pt x="5025" y="3925"/>
                    <a:pt x="5004" y="3925"/>
                  </a:cubicBezTo>
                  <a:cubicBezTo>
                    <a:pt x="4962" y="3904"/>
                    <a:pt x="4983" y="3883"/>
                    <a:pt x="5004" y="3883"/>
                  </a:cubicBezTo>
                  <a:close/>
                  <a:moveTo>
                    <a:pt x="5824" y="3799"/>
                  </a:moveTo>
                  <a:cubicBezTo>
                    <a:pt x="5908" y="3820"/>
                    <a:pt x="5845" y="3925"/>
                    <a:pt x="5950" y="3925"/>
                  </a:cubicBezTo>
                  <a:cubicBezTo>
                    <a:pt x="5896" y="4020"/>
                    <a:pt x="5832" y="4045"/>
                    <a:pt x="5766" y="4045"/>
                  </a:cubicBezTo>
                  <a:cubicBezTo>
                    <a:pt x="5730" y="4045"/>
                    <a:pt x="5693" y="4037"/>
                    <a:pt x="5656" y="4030"/>
                  </a:cubicBezTo>
                  <a:cubicBezTo>
                    <a:pt x="5635" y="3925"/>
                    <a:pt x="5719" y="3883"/>
                    <a:pt x="5740" y="3799"/>
                  </a:cubicBezTo>
                  <a:close/>
                  <a:moveTo>
                    <a:pt x="4289" y="3883"/>
                  </a:moveTo>
                  <a:lnTo>
                    <a:pt x="4394" y="4114"/>
                  </a:lnTo>
                  <a:cubicBezTo>
                    <a:pt x="4226" y="4030"/>
                    <a:pt x="4226" y="4030"/>
                    <a:pt x="4289" y="3883"/>
                  </a:cubicBezTo>
                  <a:close/>
                  <a:moveTo>
                    <a:pt x="5466" y="3925"/>
                  </a:moveTo>
                  <a:cubicBezTo>
                    <a:pt x="5572" y="3988"/>
                    <a:pt x="5614" y="4072"/>
                    <a:pt x="5551" y="4177"/>
                  </a:cubicBezTo>
                  <a:cubicBezTo>
                    <a:pt x="5551" y="4072"/>
                    <a:pt x="5445" y="4030"/>
                    <a:pt x="5466" y="3925"/>
                  </a:cubicBezTo>
                  <a:close/>
                  <a:moveTo>
                    <a:pt x="5361" y="4177"/>
                  </a:moveTo>
                  <a:cubicBezTo>
                    <a:pt x="5361" y="4188"/>
                    <a:pt x="5372" y="4188"/>
                    <a:pt x="5380" y="4188"/>
                  </a:cubicBezTo>
                  <a:cubicBezTo>
                    <a:pt x="5388" y="4188"/>
                    <a:pt x="5393" y="4188"/>
                    <a:pt x="5382" y="4198"/>
                  </a:cubicBezTo>
                  <a:cubicBezTo>
                    <a:pt x="5375" y="4212"/>
                    <a:pt x="5368" y="4217"/>
                    <a:pt x="5362" y="4217"/>
                  </a:cubicBezTo>
                  <a:cubicBezTo>
                    <a:pt x="5350" y="4217"/>
                    <a:pt x="5340" y="4198"/>
                    <a:pt x="5340" y="4198"/>
                  </a:cubicBezTo>
                  <a:cubicBezTo>
                    <a:pt x="5340" y="4198"/>
                    <a:pt x="5361" y="4177"/>
                    <a:pt x="5361" y="4177"/>
                  </a:cubicBezTo>
                  <a:close/>
                  <a:moveTo>
                    <a:pt x="3319" y="4163"/>
                  </a:moveTo>
                  <a:cubicBezTo>
                    <a:pt x="3321" y="4163"/>
                    <a:pt x="3322" y="4167"/>
                    <a:pt x="3322" y="4177"/>
                  </a:cubicBezTo>
                  <a:cubicBezTo>
                    <a:pt x="3337" y="4206"/>
                    <a:pt x="3321" y="4215"/>
                    <a:pt x="3302" y="4218"/>
                  </a:cubicBezTo>
                  <a:lnTo>
                    <a:pt x="3302" y="4218"/>
                  </a:lnTo>
                  <a:cubicBezTo>
                    <a:pt x="3306" y="4191"/>
                    <a:pt x="3315" y="4163"/>
                    <a:pt x="3319" y="4163"/>
                  </a:cubicBezTo>
                  <a:close/>
                  <a:moveTo>
                    <a:pt x="6097" y="4177"/>
                  </a:moveTo>
                  <a:lnTo>
                    <a:pt x="6118" y="4198"/>
                  </a:lnTo>
                  <a:lnTo>
                    <a:pt x="6118" y="4219"/>
                  </a:lnTo>
                  <a:lnTo>
                    <a:pt x="6097" y="4219"/>
                  </a:lnTo>
                  <a:cubicBezTo>
                    <a:pt x="6097" y="4219"/>
                    <a:pt x="6097" y="4219"/>
                    <a:pt x="6097" y="4198"/>
                  </a:cubicBezTo>
                  <a:cubicBezTo>
                    <a:pt x="6097" y="4198"/>
                    <a:pt x="6097" y="4177"/>
                    <a:pt x="6097" y="4177"/>
                  </a:cubicBezTo>
                  <a:close/>
                  <a:moveTo>
                    <a:pt x="5838" y="4174"/>
                  </a:moveTo>
                  <a:cubicBezTo>
                    <a:pt x="5867" y="4174"/>
                    <a:pt x="5901" y="4186"/>
                    <a:pt x="5950" y="4198"/>
                  </a:cubicBezTo>
                  <a:lnTo>
                    <a:pt x="5950" y="4219"/>
                  </a:lnTo>
                  <a:cubicBezTo>
                    <a:pt x="5924" y="4228"/>
                    <a:pt x="5898" y="4233"/>
                    <a:pt x="5873" y="4233"/>
                  </a:cubicBezTo>
                  <a:cubicBezTo>
                    <a:pt x="5838" y="4233"/>
                    <a:pt x="5806" y="4223"/>
                    <a:pt x="5782" y="4198"/>
                  </a:cubicBezTo>
                  <a:cubicBezTo>
                    <a:pt x="5800" y="4180"/>
                    <a:pt x="5817" y="4174"/>
                    <a:pt x="5838" y="4174"/>
                  </a:cubicBezTo>
                  <a:close/>
                  <a:moveTo>
                    <a:pt x="560" y="4242"/>
                  </a:moveTo>
                  <a:cubicBezTo>
                    <a:pt x="565" y="4242"/>
                    <a:pt x="568" y="4246"/>
                    <a:pt x="568" y="4261"/>
                  </a:cubicBezTo>
                  <a:cubicBezTo>
                    <a:pt x="557" y="4272"/>
                    <a:pt x="547" y="4277"/>
                    <a:pt x="539" y="4277"/>
                  </a:cubicBezTo>
                  <a:cubicBezTo>
                    <a:pt x="531" y="4277"/>
                    <a:pt x="526" y="4272"/>
                    <a:pt x="526" y="4261"/>
                  </a:cubicBezTo>
                  <a:lnTo>
                    <a:pt x="540" y="4246"/>
                  </a:lnTo>
                  <a:lnTo>
                    <a:pt x="540" y="4246"/>
                  </a:lnTo>
                  <a:cubicBezTo>
                    <a:pt x="548" y="4246"/>
                    <a:pt x="555" y="4242"/>
                    <a:pt x="560" y="4242"/>
                  </a:cubicBezTo>
                  <a:close/>
                  <a:moveTo>
                    <a:pt x="2858" y="4237"/>
                  </a:moveTo>
                  <a:cubicBezTo>
                    <a:pt x="2870" y="4237"/>
                    <a:pt x="2884" y="4243"/>
                    <a:pt x="2901" y="4261"/>
                  </a:cubicBezTo>
                  <a:cubicBezTo>
                    <a:pt x="2916" y="4276"/>
                    <a:pt x="2889" y="4291"/>
                    <a:pt x="2864" y="4291"/>
                  </a:cubicBezTo>
                  <a:cubicBezTo>
                    <a:pt x="2854" y="4291"/>
                    <a:pt x="2845" y="4288"/>
                    <a:pt x="2838" y="4282"/>
                  </a:cubicBezTo>
                  <a:cubicBezTo>
                    <a:pt x="2838" y="4282"/>
                    <a:pt x="2817" y="4261"/>
                    <a:pt x="2817" y="4261"/>
                  </a:cubicBezTo>
                  <a:cubicBezTo>
                    <a:pt x="2829" y="4249"/>
                    <a:pt x="2842" y="4237"/>
                    <a:pt x="2858" y="4237"/>
                  </a:cubicBezTo>
                  <a:close/>
                  <a:moveTo>
                    <a:pt x="3279" y="4250"/>
                  </a:moveTo>
                  <a:cubicBezTo>
                    <a:pt x="3276" y="4269"/>
                    <a:pt x="3265" y="4296"/>
                    <a:pt x="3253" y="4296"/>
                  </a:cubicBezTo>
                  <a:cubicBezTo>
                    <a:pt x="3248" y="4296"/>
                    <a:pt x="3243" y="4292"/>
                    <a:pt x="3238" y="4282"/>
                  </a:cubicBezTo>
                  <a:cubicBezTo>
                    <a:pt x="3238" y="4252"/>
                    <a:pt x="3259" y="4254"/>
                    <a:pt x="3279" y="4250"/>
                  </a:cubicBezTo>
                  <a:close/>
                  <a:moveTo>
                    <a:pt x="925" y="4303"/>
                  </a:moveTo>
                  <a:cubicBezTo>
                    <a:pt x="967" y="4303"/>
                    <a:pt x="967" y="4324"/>
                    <a:pt x="988" y="4345"/>
                  </a:cubicBezTo>
                  <a:cubicBezTo>
                    <a:pt x="988" y="4387"/>
                    <a:pt x="967" y="4408"/>
                    <a:pt x="946" y="4408"/>
                  </a:cubicBezTo>
                  <a:cubicBezTo>
                    <a:pt x="935" y="4414"/>
                    <a:pt x="925" y="4417"/>
                    <a:pt x="917" y="4417"/>
                  </a:cubicBezTo>
                  <a:cubicBezTo>
                    <a:pt x="894" y="4417"/>
                    <a:pt x="883" y="4397"/>
                    <a:pt x="883" y="4366"/>
                  </a:cubicBezTo>
                  <a:cubicBezTo>
                    <a:pt x="883" y="4324"/>
                    <a:pt x="883" y="4303"/>
                    <a:pt x="925" y="4303"/>
                  </a:cubicBezTo>
                  <a:close/>
                  <a:moveTo>
                    <a:pt x="5090" y="4299"/>
                  </a:moveTo>
                  <a:cubicBezTo>
                    <a:pt x="5130" y="4299"/>
                    <a:pt x="5130" y="4353"/>
                    <a:pt x="5130" y="4429"/>
                  </a:cubicBezTo>
                  <a:lnTo>
                    <a:pt x="5025" y="4324"/>
                  </a:lnTo>
                  <a:cubicBezTo>
                    <a:pt x="5054" y="4307"/>
                    <a:pt x="5075" y="4299"/>
                    <a:pt x="5090" y="4299"/>
                  </a:cubicBezTo>
                  <a:close/>
                  <a:moveTo>
                    <a:pt x="7749" y="4230"/>
                  </a:moveTo>
                  <a:cubicBezTo>
                    <a:pt x="7787" y="4230"/>
                    <a:pt x="7820" y="4285"/>
                    <a:pt x="7863" y="4429"/>
                  </a:cubicBezTo>
                  <a:cubicBezTo>
                    <a:pt x="7737" y="4366"/>
                    <a:pt x="7737" y="4366"/>
                    <a:pt x="7695" y="4261"/>
                  </a:cubicBezTo>
                  <a:cubicBezTo>
                    <a:pt x="7715" y="4241"/>
                    <a:pt x="7732" y="4230"/>
                    <a:pt x="7749" y="4230"/>
                  </a:cubicBezTo>
                  <a:close/>
                  <a:moveTo>
                    <a:pt x="5298" y="4429"/>
                  </a:moveTo>
                  <a:cubicBezTo>
                    <a:pt x="5319" y="4429"/>
                    <a:pt x="5319" y="4450"/>
                    <a:pt x="5319" y="4450"/>
                  </a:cubicBezTo>
                  <a:lnTo>
                    <a:pt x="5298" y="4471"/>
                  </a:lnTo>
                  <a:cubicBezTo>
                    <a:pt x="5298" y="4471"/>
                    <a:pt x="5277" y="4450"/>
                    <a:pt x="5277" y="4450"/>
                  </a:cubicBezTo>
                  <a:cubicBezTo>
                    <a:pt x="5277" y="4450"/>
                    <a:pt x="5298" y="4429"/>
                    <a:pt x="5298" y="4429"/>
                  </a:cubicBezTo>
                  <a:close/>
                  <a:moveTo>
                    <a:pt x="7968" y="4493"/>
                  </a:moveTo>
                  <a:lnTo>
                    <a:pt x="7989" y="4514"/>
                  </a:lnTo>
                  <a:cubicBezTo>
                    <a:pt x="7968" y="4514"/>
                    <a:pt x="7989" y="4535"/>
                    <a:pt x="7968" y="4535"/>
                  </a:cubicBezTo>
                  <a:cubicBezTo>
                    <a:pt x="7947" y="4535"/>
                    <a:pt x="7947" y="4514"/>
                    <a:pt x="7947" y="4514"/>
                  </a:cubicBezTo>
                  <a:cubicBezTo>
                    <a:pt x="7947" y="4514"/>
                    <a:pt x="7968" y="4493"/>
                    <a:pt x="7968" y="4493"/>
                  </a:cubicBezTo>
                  <a:close/>
                  <a:moveTo>
                    <a:pt x="875" y="4545"/>
                  </a:moveTo>
                  <a:cubicBezTo>
                    <a:pt x="888" y="4545"/>
                    <a:pt x="904" y="4556"/>
                    <a:pt x="925" y="4577"/>
                  </a:cubicBezTo>
                  <a:cubicBezTo>
                    <a:pt x="915" y="4598"/>
                    <a:pt x="899" y="4608"/>
                    <a:pt x="883" y="4608"/>
                  </a:cubicBezTo>
                  <a:cubicBezTo>
                    <a:pt x="867" y="4608"/>
                    <a:pt x="852" y="4598"/>
                    <a:pt x="841" y="4577"/>
                  </a:cubicBezTo>
                  <a:cubicBezTo>
                    <a:pt x="852" y="4556"/>
                    <a:pt x="862" y="4545"/>
                    <a:pt x="875" y="4545"/>
                  </a:cubicBezTo>
                  <a:close/>
                  <a:moveTo>
                    <a:pt x="9943" y="3015"/>
                  </a:moveTo>
                  <a:cubicBezTo>
                    <a:pt x="9966" y="3015"/>
                    <a:pt x="9966" y="3046"/>
                    <a:pt x="9966" y="3063"/>
                  </a:cubicBezTo>
                  <a:lnTo>
                    <a:pt x="10239" y="3063"/>
                  </a:lnTo>
                  <a:cubicBezTo>
                    <a:pt x="10281" y="3084"/>
                    <a:pt x="10302" y="3126"/>
                    <a:pt x="10323" y="3147"/>
                  </a:cubicBezTo>
                  <a:cubicBezTo>
                    <a:pt x="10344" y="3168"/>
                    <a:pt x="10344" y="3210"/>
                    <a:pt x="10344" y="3231"/>
                  </a:cubicBezTo>
                  <a:cubicBezTo>
                    <a:pt x="10617" y="3231"/>
                    <a:pt x="10723" y="3483"/>
                    <a:pt x="10912" y="3609"/>
                  </a:cubicBezTo>
                  <a:cubicBezTo>
                    <a:pt x="11122" y="3736"/>
                    <a:pt x="11311" y="3904"/>
                    <a:pt x="11500" y="4072"/>
                  </a:cubicBezTo>
                  <a:cubicBezTo>
                    <a:pt x="11669" y="4240"/>
                    <a:pt x="11795" y="4429"/>
                    <a:pt x="11900" y="4640"/>
                  </a:cubicBezTo>
                  <a:cubicBezTo>
                    <a:pt x="11732" y="4598"/>
                    <a:pt x="11585" y="4450"/>
                    <a:pt x="11542" y="4282"/>
                  </a:cubicBezTo>
                  <a:cubicBezTo>
                    <a:pt x="11395" y="4240"/>
                    <a:pt x="11290" y="4072"/>
                    <a:pt x="11143" y="3988"/>
                  </a:cubicBezTo>
                  <a:cubicBezTo>
                    <a:pt x="10996" y="3904"/>
                    <a:pt x="10891" y="3757"/>
                    <a:pt x="10723" y="3715"/>
                  </a:cubicBezTo>
                  <a:cubicBezTo>
                    <a:pt x="10638" y="3673"/>
                    <a:pt x="10659" y="3588"/>
                    <a:pt x="10575" y="3546"/>
                  </a:cubicBezTo>
                  <a:cubicBezTo>
                    <a:pt x="10428" y="3420"/>
                    <a:pt x="10281" y="3294"/>
                    <a:pt x="10113" y="3210"/>
                  </a:cubicBezTo>
                  <a:cubicBezTo>
                    <a:pt x="10029" y="3189"/>
                    <a:pt x="9987" y="3126"/>
                    <a:pt x="9966" y="3063"/>
                  </a:cubicBezTo>
                  <a:cubicBezTo>
                    <a:pt x="9945" y="3042"/>
                    <a:pt x="9882" y="3021"/>
                    <a:pt x="9924" y="3021"/>
                  </a:cubicBezTo>
                  <a:cubicBezTo>
                    <a:pt x="9932" y="3017"/>
                    <a:pt x="9938" y="3015"/>
                    <a:pt x="9943" y="3015"/>
                  </a:cubicBezTo>
                  <a:close/>
                  <a:moveTo>
                    <a:pt x="5298" y="4619"/>
                  </a:moveTo>
                  <a:cubicBezTo>
                    <a:pt x="5298" y="4619"/>
                    <a:pt x="5319" y="4640"/>
                    <a:pt x="5319" y="4640"/>
                  </a:cubicBezTo>
                  <a:lnTo>
                    <a:pt x="5298" y="4661"/>
                  </a:lnTo>
                  <a:cubicBezTo>
                    <a:pt x="5277" y="4640"/>
                    <a:pt x="5298" y="4619"/>
                    <a:pt x="5298" y="4619"/>
                  </a:cubicBezTo>
                  <a:close/>
                  <a:moveTo>
                    <a:pt x="2481" y="4703"/>
                  </a:moveTo>
                  <a:cubicBezTo>
                    <a:pt x="2532" y="4703"/>
                    <a:pt x="2542" y="4717"/>
                    <a:pt x="2544" y="4745"/>
                  </a:cubicBezTo>
                  <a:lnTo>
                    <a:pt x="2544" y="4745"/>
                  </a:lnTo>
                  <a:cubicBezTo>
                    <a:pt x="2522" y="4745"/>
                    <a:pt x="2460" y="4724"/>
                    <a:pt x="2481" y="4703"/>
                  </a:cubicBezTo>
                  <a:close/>
                  <a:moveTo>
                    <a:pt x="1829" y="4619"/>
                  </a:moveTo>
                  <a:lnTo>
                    <a:pt x="1829" y="4619"/>
                  </a:lnTo>
                  <a:cubicBezTo>
                    <a:pt x="1871" y="4640"/>
                    <a:pt x="1892" y="4745"/>
                    <a:pt x="1955" y="4745"/>
                  </a:cubicBezTo>
                  <a:cubicBezTo>
                    <a:pt x="1997" y="4745"/>
                    <a:pt x="2060" y="4787"/>
                    <a:pt x="2103" y="4829"/>
                  </a:cubicBezTo>
                  <a:cubicBezTo>
                    <a:pt x="2060" y="4871"/>
                    <a:pt x="1955" y="4829"/>
                    <a:pt x="1892" y="4913"/>
                  </a:cubicBezTo>
                  <a:cubicBezTo>
                    <a:pt x="1871" y="4808"/>
                    <a:pt x="1787" y="4745"/>
                    <a:pt x="1829" y="4619"/>
                  </a:cubicBezTo>
                  <a:close/>
                  <a:moveTo>
                    <a:pt x="6896" y="5039"/>
                  </a:moveTo>
                  <a:cubicBezTo>
                    <a:pt x="6917" y="5060"/>
                    <a:pt x="6917" y="5060"/>
                    <a:pt x="6917" y="5060"/>
                  </a:cubicBezTo>
                  <a:lnTo>
                    <a:pt x="6896" y="5081"/>
                  </a:lnTo>
                  <a:lnTo>
                    <a:pt x="6875" y="5060"/>
                  </a:lnTo>
                  <a:cubicBezTo>
                    <a:pt x="6875" y="5060"/>
                    <a:pt x="6896" y="5060"/>
                    <a:pt x="6896" y="5039"/>
                  </a:cubicBezTo>
                  <a:close/>
                  <a:moveTo>
                    <a:pt x="967" y="5102"/>
                  </a:moveTo>
                  <a:cubicBezTo>
                    <a:pt x="987" y="5102"/>
                    <a:pt x="970" y="5139"/>
                    <a:pt x="984" y="5161"/>
                  </a:cubicBezTo>
                  <a:lnTo>
                    <a:pt x="984" y="5161"/>
                  </a:lnTo>
                  <a:cubicBezTo>
                    <a:pt x="954" y="5149"/>
                    <a:pt x="934" y="5119"/>
                    <a:pt x="967" y="5102"/>
                  </a:cubicBezTo>
                  <a:close/>
                  <a:moveTo>
                    <a:pt x="1010" y="5167"/>
                  </a:moveTo>
                  <a:cubicBezTo>
                    <a:pt x="1043" y="5173"/>
                    <a:pt x="1069" y="5190"/>
                    <a:pt x="1051" y="5207"/>
                  </a:cubicBezTo>
                  <a:cubicBezTo>
                    <a:pt x="1018" y="5207"/>
                    <a:pt x="1011" y="5194"/>
                    <a:pt x="1010" y="5167"/>
                  </a:cubicBezTo>
                  <a:close/>
                  <a:moveTo>
                    <a:pt x="6476" y="5165"/>
                  </a:moveTo>
                  <a:lnTo>
                    <a:pt x="6497" y="5186"/>
                  </a:lnTo>
                  <a:cubicBezTo>
                    <a:pt x="6497" y="5207"/>
                    <a:pt x="6497" y="5207"/>
                    <a:pt x="6476" y="5207"/>
                  </a:cubicBezTo>
                  <a:cubicBezTo>
                    <a:pt x="6455" y="5207"/>
                    <a:pt x="6455" y="5186"/>
                    <a:pt x="6455" y="5186"/>
                  </a:cubicBezTo>
                  <a:cubicBezTo>
                    <a:pt x="6455" y="5186"/>
                    <a:pt x="6476" y="5165"/>
                    <a:pt x="6476" y="5165"/>
                  </a:cubicBezTo>
                  <a:close/>
                  <a:moveTo>
                    <a:pt x="1388" y="4556"/>
                  </a:moveTo>
                  <a:cubicBezTo>
                    <a:pt x="1661" y="4808"/>
                    <a:pt x="1682" y="4913"/>
                    <a:pt x="1472" y="5312"/>
                  </a:cubicBezTo>
                  <a:cubicBezTo>
                    <a:pt x="1388" y="5081"/>
                    <a:pt x="1430" y="4850"/>
                    <a:pt x="1304" y="4661"/>
                  </a:cubicBezTo>
                  <a:lnTo>
                    <a:pt x="1388" y="4556"/>
                  </a:lnTo>
                  <a:close/>
                  <a:moveTo>
                    <a:pt x="1102" y="5280"/>
                  </a:moveTo>
                  <a:cubicBezTo>
                    <a:pt x="1106" y="5280"/>
                    <a:pt x="1110" y="5283"/>
                    <a:pt x="1114" y="5291"/>
                  </a:cubicBezTo>
                  <a:cubicBezTo>
                    <a:pt x="1114" y="5329"/>
                    <a:pt x="1098" y="5333"/>
                    <a:pt x="1065" y="5333"/>
                  </a:cubicBezTo>
                  <a:lnTo>
                    <a:pt x="1065" y="5333"/>
                  </a:lnTo>
                  <a:cubicBezTo>
                    <a:pt x="1077" y="5310"/>
                    <a:pt x="1090" y="5280"/>
                    <a:pt x="1102" y="5280"/>
                  </a:cubicBezTo>
                  <a:close/>
                  <a:moveTo>
                    <a:pt x="673" y="5355"/>
                  </a:moveTo>
                  <a:cubicBezTo>
                    <a:pt x="673" y="5359"/>
                    <a:pt x="674" y="5361"/>
                    <a:pt x="675" y="5361"/>
                  </a:cubicBezTo>
                  <a:cubicBezTo>
                    <a:pt x="678" y="5361"/>
                    <a:pt x="682" y="5356"/>
                    <a:pt x="682" y="5356"/>
                  </a:cubicBezTo>
                  <a:lnTo>
                    <a:pt x="682" y="5356"/>
                  </a:lnTo>
                  <a:cubicBezTo>
                    <a:pt x="683" y="5356"/>
                    <a:pt x="681" y="5360"/>
                    <a:pt x="673" y="5376"/>
                  </a:cubicBezTo>
                  <a:cubicBezTo>
                    <a:pt x="662" y="5386"/>
                    <a:pt x="652" y="5391"/>
                    <a:pt x="644" y="5391"/>
                  </a:cubicBezTo>
                  <a:cubicBezTo>
                    <a:pt x="636" y="5391"/>
                    <a:pt x="631" y="5386"/>
                    <a:pt x="631" y="5376"/>
                  </a:cubicBezTo>
                  <a:lnTo>
                    <a:pt x="652" y="5355"/>
                  </a:lnTo>
                  <a:close/>
                  <a:moveTo>
                    <a:pt x="1051" y="5333"/>
                  </a:moveTo>
                  <a:cubicBezTo>
                    <a:pt x="1051" y="5334"/>
                    <a:pt x="1051" y="5334"/>
                    <a:pt x="1051" y="5334"/>
                  </a:cubicBezTo>
                  <a:lnTo>
                    <a:pt x="1051" y="5334"/>
                  </a:lnTo>
                  <a:lnTo>
                    <a:pt x="1051" y="5355"/>
                  </a:lnTo>
                  <a:cubicBezTo>
                    <a:pt x="1051" y="5354"/>
                    <a:pt x="1052" y="5354"/>
                    <a:pt x="1052" y="5354"/>
                  </a:cubicBezTo>
                  <a:lnTo>
                    <a:pt x="1052" y="5354"/>
                  </a:lnTo>
                  <a:cubicBezTo>
                    <a:pt x="1054" y="5404"/>
                    <a:pt x="1061" y="5449"/>
                    <a:pt x="1009" y="5458"/>
                  </a:cubicBezTo>
                  <a:lnTo>
                    <a:pt x="1009" y="5458"/>
                  </a:lnTo>
                  <a:cubicBezTo>
                    <a:pt x="1009" y="5415"/>
                    <a:pt x="989" y="5333"/>
                    <a:pt x="1051" y="5333"/>
                  </a:cubicBezTo>
                  <a:close/>
                  <a:moveTo>
                    <a:pt x="5971" y="4867"/>
                  </a:moveTo>
                  <a:cubicBezTo>
                    <a:pt x="6076" y="4867"/>
                    <a:pt x="6226" y="5137"/>
                    <a:pt x="6265" y="5333"/>
                  </a:cubicBezTo>
                  <a:lnTo>
                    <a:pt x="6265" y="5333"/>
                  </a:lnTo>
                  <a:lnTo>
                    <a:pt x="6265" y="5333"/>
                  </a:lnTo>
                  <a:cubicBezTo>
                    <a:pt x="6307" y="5355"/>
                    <a:pt x="6391" y="5312"/>
                    <a:pt x="6370" y="5460"/>
                  </a:cubicBezTo>
                  <a:cubicBezTo>
                    <a:pt x="6307" y="5439"/>
                    <a:pt x="6265" y="5397"/>
                    <a:pt x="6265" y="5333"/>
                  </a:cubicBezTo>
                  <a:lnTo>
                    <a:pt x="6265" y="5355"/>
                  </a:lnTo>
                  <a:cubicBezTo>
                    <a:pt x="6097" y="5355"/>
                    <a:pt x="6076" y="5207"/>
                    <a:pt x="5950" y="5144"/>
                  </a:cubicBezTo>
                  <a:lnTo>
                    <a:pt x="5950" y="4871"/>
                  </a:lnTo>
                  <a:cubicBezTo>
                    <a:pt x="5957" y="4868"/>
                    <a:pt x="5964" y="4867"/>
                    <a:pt x="5971" y="4867"/>
                  </a:cubicBezTo>
                  <a:close/>
                  <a:moveTo>
                    <a:pt x="988" y="5460"/>
                  </a:moveTo>
                  <a:cubicBezTo>
                    <a:pt x="988" y="5476"/>
                    <a:pt x="976" y="5516"/>
                    <a:pt x="970" y="5516"/>
                  </a:cubicBezTo>
                  <a:cubicBezTo>
                    <a:pt x="968" y="5516"/>
                    <a:pt x="967" y="5512"/>
                    <a:pt x="967" y="5502"/>
                  </a:cubicBezTo>
                  <a:cubicBezTo>
                    <a:pt x="950" y="5467"/>
                    <a:pt x="961" y="5461"/>
                    <a:pt x="988" y="5460"/>
                  </a:cubicBezTo>
                  <a:close/>
                  <a:moveTo>
                    <a:pt x="5971" y="5481"/>
                  </a:moveTo>
                  <a:cubicBezTo>
                    <a:pt x="5971" y="5481"/>
                    <a:pt x="5992" y="5502"/>
                    <a:pt x="5992" y="5502"/>
                  </a:cubicBezTo>
                  <a:cubicBezTo>
                    <a:pt x="5992" y="5502"/>
                    <a:pt x="6013" y="5523"/>
                    <a:pt x="5971" y="5523"/>
                  </a:cubicBezTo>
                  <a:cubicBezTo>
                    <a:pt x="5950" y="5502"/>
                    <a:pt x="5971" y="5481"/>
                    <a:pt x="5971" y="5481"/>
                  </a:cubicBezTo>
                  <a:close/>
                  <a:moveTo>
                    <a:pt x="741" y="5602"/>
                  </a:moveTo>
                  <a:cubicBezTo>
                    <a:pt x="746" y="5602"/>
                    <a:pt x="746" y="5607"/>
                    <a:pt x="736" y="5628"/>
                  </a:cubicBezTo>
                  <a:cubicBezTo>
                    <a:pt x="729" y="5635"/>
                    <a:pt x="722" y="5637"/>
                    <a:pt x="716" y="5637"/>
                  </a:cubicBezTo>
                  <a:cubicBezTo>
                    <a:pt x="703" y="5637"/>
                    <a:pt x="694" y="5628"/>
                    <a:pt x="694" y="5628"/>
                  </a:cubicBezTo>
                  <a:cubicBezTo>
                    <a:pt x="694" y="5607"/>
                    <a:pt x="715" y="5607"/>
                    <a:pt x="715" y="5607"/>
                  </a:cubicBezTo>
                  <a:cubicBezTo>
                    <a:pt x="725" y="5607"/>
                    <a:pt x="736" y="5602"/>
                    <a:pt x="741" y="5602"/>
                  </a:cubicBezTo>
                  <a:close/>
                  <a:moveTo>
                    <a:pt x="1481" y="5388"/>
                  </a:moveTo>
                  <a:cubicBezTo>
                    <a:pt x="1505" y="5388"/>
                    <a:pt x="1523" y="5404"/>
                    <a:pt x="1535" y="5439"/>
                  </a:cubicBezTo>
                  <a:cubicBezTo>
                    <a:pt x="1595" y="5519"/>
                    <a:pt x="1617" y="5620"/>
                    <a:pt x="1600" y="5739"/>
                  </a:cubicBezTo>
                  <a:lnTo>
                    <a:pt x="1600" y="5739"/>
                  </a:lnTo>
                  <a:cubicBezTo>
                    <a:pt x="1600" y="5737"/>
                    <a:pt x="1599" y="5735"/>
                    <a:pt x="1598" y="5733"/>
                  </a:cubicBezTo>
                  <a:lnTo>
                    <a:pt x="1493" y="5733"/>
                  </a:lnTo>
                  <a:cubicBezTo>
                    <a:pt x="1472" y="5628"/>
                    <a:pt x="1493" y="5502"/>
                    <a:pt x="1409" y="5418"/>
                  </a:cubicBezTo>
                  <a:cubicBezTo>
                    <a:pt x="1437" y="5399"/>
                    <a:pt x="1461" y="5388"/>
                    <a:pt x="1481" y="5388"/>
                  </a:cubicBezTo>
                  <a:close/>
                  <a:moveTo>
                    <a:pt x="8137" y="5355"/>
                  </a:moveTo>
                  <a:lnTo>
                    <a:pt x="8221" y="5439"/>
                  </a:lnTo>
                  <a:lnTo>
                    <a:pt x="8179" y="5523"/>
                  </a:lnTo>
                  <a:cubicBezTo>
                    <a:pt x="8158" y="5628"/>
                    <a:pt x="8305" y="5649"/>
                    <a:pt x="8284" y="5754"/>
                  </a:cubicBezTo>
                  <a:cubicBezTo>
                    <a:pt x="8284" y="5764"/>
                    <a:pt x="8278" y="5770"/>
                    <a:pt x="8271" y="5770"/>
                  </a:cubicBezTo>
                  <a:cubicBezTo>
                    <a:pt x="8263" y="5770"/>
                    <a:pt x="8252" y="5764"/>
                    <a:pt x="8242" y="5754"/>
                  </a:cubicBezTo>
                  <a:cubicBezTo>
                    <a:pt x="8158" y="5628"/>
                    <a:pt x="8052" y="5544"/>
                    <a:pt x="7926" y="5481"/>
                  </a:cubicBezTo>
                  <a:cubicBezTo>
                    <a:pt x="7943" y="5429"/>
                    <a:pt x="7964" y="5413"/>
                    <a:pt x="7987" y="5413"/>
                  </a:cubicBezTo>
                  <a:cubicBezTo>
                    <a:pt x="8020" y="5413"/>
                    <a:pt x="8057" y="5447"/>
                    <a:pt x="8094" y="5460"/>
                  </a:cubicBezTo>
                  <a:lnTo>
                    <a:pt x="8137" y="5355"/>
                  </a:lnTo>
                  <a:close/>
                  <a:moveTo>
                    <a:pt x="4857" y="5733"/>
                  </a:moveTo>
                  <a:cubicBezTo>
                    <a:pt x="4878" y="5733"/>
                    <a:pt x="4878" y="5733"/>
                    <a:pt x="4878" y="5754"/>
                  </a:cubicBezTo>
                  <a:lnTo>
                    <a:pt x="4857" y="5775"/>
                  </a:lnTo>
                  <a:cubicBezTo>
                    <a:pt x="4857" y="5754"/>
                    <a:pt x="4836" y="5733"/>
                    <a:pt x="4836" y="5733"/>
                  </a:cubicBezTo>
                  <a:close/>
                  <a:moveTo>
                    <a:pt x="6455" y="5775"/>
                  </a:moveTo>
                  <a:cubicBezTo>
                    <a:pt x="6476" y="5796"/>
                    <a:pt x="6497" y="5796"/>
                    <a:pt x="6497" y="5838"/>
                  </a:cubicBezTo>
                  <a:cubicBezTo>
                    <a:pt x="6497" y="5869"/>
                    <a:pt x="6485" y="5888"/>
                    <a:pt x="6463" y="5888"/>
                  </a:cubicBezTo>
                  <a:cubicBezTo>
                    <a:pt x="6455" y="5888"/>
                    <a:pt x="6445" y="5886"/>
                    <a:pt x="6434" y="5880"/>
                  </a:cubicBezTo>
                  <a:cubicBezTo>
                    <a:pt x="6413" y="5880"/>
                    <a:pt x="6391" y="5859"/>
                    <a:pt x="6391" y="5838"/>
                  </a:cubicBezTo>
                  <a:cubicBezTo>
                    <a:pt x="6391" y="5796"/>
                    <a:pt x="6413" y="5775"/>
                    <a:pt x="6455" y="5775"/>
                  </a:cubicBezTo>
                  <a:close/>
                  <a:moveTo>
                    <a:pt x="1140" y="5840"/>
                  </a:moveTo>
                  <a:cubicBezTo>
                    <a:pt x="1171" y="5840"/>
                    <a:pt x="1206" y="5857"/>
                    <a:pt x="1241" y="5880"/>
                  </a:cubicBezTo>
                  <a:cubicBezTo>
                    <a:pt x="1177" y="5943"/>
                    <a:pt x="1198" y="6048"/>
                    <a:pt x="1219" y="6132"/>
                  </a:cubicBezTo>
                  <a:cubicBezTo>
                    <a:pt x="1219" y="6238"/>
                    <a:pt x="1325" y="6343"/>
                    <a:pt x="1156" y="6427"/>
                  </a:cubicBezTo>
                  <a:cubicBezTo>
                    <a:pt x="1135" y="6364"/>
                    <a:pt x="1072" y="6280"/>
                    <a:pt x="1009" y="6238"/>
                  </a:cubicBezTo>
                  <a:lnTo>
                    <a:pt x="1114" y="6069"/>
                  </a:lnTo>
                  <a:cubicBezTo>
                    <a:pt x="1093" y="6006"/>
                    <a:pt x="1030" y="5943"/>
                    <a:pt x="1072" y="5880"/>
                  </a:cubicBezTo>
                  <a:cubicBezTo>
                    <a:pt x="1091" y="5852"/>
                    <a:pt x="1115" y="5840"/>
                    <a:pt x="1140" y="5840"/>
                  </a:cubicBezTo>
                  <a:close/>
                  <a:moveTo>
                    <a:pt x="7800" y="6280"/>
                  </a:moveTo>
                  <a:lnTo>
                    <a:pt x="7989" y="6343"/>
                  </a:lnTo>
                  <a:cubicBezTo>
                    <a:pt x="7842" y="6469"/>
                    <a:pt x="7989" y="6574"/>
                    <a:pt x="7989" y="6700"/>
                  </a:cubicBezTo>
                  <a:cubicBezTo>
                    <a:pt x="7821" y="6616"/>
                    <a:pt x="7800" y="6469"/>
                    <a:pt x="7800" y="6280"/>
                  </a:cubicBezTo>
                  <a:close/>
                  <a:moveTo>
                    <a:pt x="7989" y="6700"/>
                  </a:moveTo>
                  <a:lnTo>
                    <a:pt x="7989" y="6700"/>
                  </a:lnTo>
                  <a:cubicBezTo>
                    <a:pt x="8062" y="6736"/>
                    <a:pt x="8087" y="6835"/>
                    <a:pt x="8214" y="6835"/>
                  </a:cubicBezTo>
                  <a:cubicBezTo>
                    <a:pt x="8234" y="6835"/>
                    <a:pt x="8257" y="6832"/>
                    <a:pt x="8284" y="6826"/>
                  </a:cubicBezTo>
                  <a:lnTo>
                    <a:pt x="8284" y="6826"/>
                  </a:lnTo>
                  <a:cubicBezTo>
                    <a:pt x="8222" y="6857"/>
                    <a:pt x="8161" y="6877"/>
                    <a:pt x="8091" y="6877"/>
                  </a:cubicBezTo>
                  <a:cubicBezTo>
                    <a:pt x="8065" y="6877"/>
                    <a:pt x="8039" y="6874"/>
                    <a:pt x="8010" y="6868"/>
                  </a:cubicBezTo>
                  <a:cubicBezTo>
                    <a:pt x="7968" y="6805"/>
                    <a:pt x="7989" y="6742"/>
                    <a:pt x="7989" y="6700"/>
                  </a:cubicBezTo>
                  <a:close/>
                  <a:moveTo>
                    <a:pt x="1156" y="7015"/>
                  </a:moveTo>
                  <a:lnTo>
                    <a:pt x="1177" y="7036"/>
                  </a:lnTo>
                  <a:cubicBezTo>
                    <a:pt x="1177" y="7057"/>
                    <a:pt x="1177" y="7057"/>
                    <a:pt x="1156" y="7057"/>
                  </a:cubicBezTo>
                  <a:cubicBezTo>
                    <a:pt x="1135" y="7057"/>
                    <a:pt x="1135" y="7057"/>
                    <a:pt x="1135" y="7036"/>
                  </a:cubicBezTo>
                  <a:cubicBezTo>
                    <a:pt x="1135" y="7036"/>
                    <a:pt x="1156" y="7015"/>
                    <a:pt x="1156" y="7015"/>
                  </a:cubicBezTo>
                  <a:close/>
                  <a:moveTo>
                    <a:pt x="6581" y="6826"/>
                  </a:moveTo>
                  <a:cubicBezTo>
                    <a:pt x="6644" y="6868"/>
                    <a:pt x="6623" y="6910"/>
                    <a:pt x="6623" y="6952"/>
                  </a:cubicBezTo>
                  <a:cubicBezTo>
                    <a:pt x="6686" y="6952"/>
                    <a:pt x="6707" y="6994"/>
                    <a:pt x="6665" y="7057"/>
                  </a:cubicBezTo>
                  <a:cubicBezTo>
                    <a:pt x="6602" y="7036"/>
                    <a:pt x="6623" y="6973"/>
                    <a:pt x="6623" y="6952"/>
                  </a:cubicBezTo>
                  <a:cubicBezTo>
                    <a:pt x="6560" y="6931"/>
                    <a:pt x="6581" y="6889"/>
                    <a:pt x="6581" y="6826"/>
                  </a:cubicBezTo>
                  <a:close/>
                  <a:moveTo>
                    <a:pt x="8153" y="6966"/>
                  </a:moveTo>
                  <a:cubicBezTo>
                    <a:pt x="8165" y="6966"/>
                    <a:pt x="8180" y="6968"/>
                    <a:pt x="8200" y="6973"/>
                  </a:cubicBezTo>
                  <a:cubicBezTo>
                    <a:pt x="8200" y="7015"/>
                    <a:pt x="8179" y="7036"/>
                    <a:pt x="8137" y="7057"/>
                  </a:cubicBezTo>
                  <a:cubicBezTo>
                    <a:pt x="8120" y="6993"/>
                    <a:pt x="8117" y="6966"/>
                    <a:pt x="8153" y="6966"/>
                  </a:cubicBezTo>
                  <a:close/>
                  <a:moveTo>
                    <a:pt x="8278" y="7095"/>
                  </a:moveTo>
                  <a:cubicBezTo>
                    <a:pt x="8305" y="7095"/>
                    <a:pt x="8305" y="7142"/>
                    <a:pt x="8305" y="7142"/>
                  </a:cubicBezTo>
                  <a:cubicBezTo>
                    <a:pt x="8284" y="7163"/>
                    <a:pt x="8263" y="7184"/>
                    <a:pt x="8263" y="7184"/>
                  </a:cubicBezTo>
                  <a:cubicBezTo>
                    <a:pt x="8242" y="7163"/>
                    <a:pt x="8221" y="7121"/>
                    <a:pt x="8263" y="7100"/>
                  </a:cubicBezTo>
                  <a:cubicBezTo>
                    <a:pt x="8269" y="7097"/>
                    <a:pt x="8274" y="7095"/>
                    <a:pt x="8278" y="7095"/>
                  </a:cubicBezTo>
                  <a:close/>
                  <a:moveTo>
                    <a:pt x="1703" y="7331"/>
                  </a:moveTo>
                  <a:lnTo>
                    <a:pt x="1892" y="7562"/>
                  </a:lnTo>
                  <a:cubicBezTo>
                    <a:pt x="1787" y="7646"/>
                    <a:pt x="2018" y="7793"/>
                    <a:pt x="1892" y="7941"/>
                  </a:cubicBezTo>
                  <a:cubicBezTo>
                    <a:pt x="1871" y="7835"/>
                    <a:pt x="1808" y="7793"/>
                    <a:pt x="1745" y="7709"/>
                  </a:cubicBezTo>
                  <a:cubicBezTo>
                    <a:pt x="1745" y="7583"/>
                    <a:pt x="1745" y="7457"/>
                    <a:pt x="1703" y="7331"/>
                  </a:cubicBezTo>
                  <a:close/>
                  <a:moveTo>
                    <a:pt x="7477" y="1"/>
                  </a:moveTo>
                  <a:cubicBezTo>
                    <a:pt x="7420" y="1"/>
                    <a:pt x="7325" y="32"/>
                    <a:pt x="7127" y="98"/>
                  </a:cubicBezTo>
                  <a:cubicBezTo>
                    <a:pt x="7110" y="81"/>
                    <a:pt x="7080" y="51"/>
                    <a:pt x="7035" y="51"/>
                  </a:cubicBezTo>
                  <a:cubicBezTo>
                    <a:pt x="7025" y="51"/>
                    <a:pt x="7013" y="52"/>
                    <a:pt x="7001" y="56"/>
                  </a:cubicBezTo>
                  <a:cubicBezTo>
                    <a:pt x="6959" y="161"/>
                    <a:pt x="6896" y="246"/>
                    <a:pt x="6791" y="288"/>
                  </a:cubicBezTo>
                  <a:cubicBezTo>
                    <a:pt x="6812" y="414"/>
                    <a:pt x="6707" y="456"/>
                    <a:pt x="6623" y="498"/>
                  </a:cubicBezTo>
                  <a:cubicBezTo>
                    <a:pt x="6644" y="666"/>
                    <a:pt x="6749" y="834"/>
                    <a:pt x="6707" y="1045"/>
                  </a:cubicBezTo>
                  <a:cubicBezTo>
                    <a:pt x="6602" y="960"/>
                    <a:pt x="6455" y="1002"/>
                    <a:pt x="6391" y="855"/>
                  </a:cubicBezTo>
                  <a:cubicBezTo>
                    <a:pt x="6380" y="832"/>
                    <a:pt x="6349" y="815"/>
                    <a:pt x="6317" y="815"/>
                  </a:cubicBezTo>
                  <a:cubicBezTo>
                    <a:pt x="6291" y="815"/>
                    <a:pt x="6263" y="827"/>
                    <a:pt x="6244" y="855"/>
                  </a:cubicBezTo>
                  <a:cubicBezTo>
                    <a:pt x="6202" y="918"/>
                    <a:pt x="6265" y="960"/>
                    <a:pt x="6286" y="981"/>
                  </a:cubicBezTo>
                  <a:cubicBezTo>
                    <a:pt x="6202" y="1023"/>
                    <a:pt x="6265" y="1150"/>
                    <a:pt x="6223" y="1171"/>
                  </a:cubicBezTo>
                  <a:cubicBezTo>
                    <a:pt x="6179" y="1190"/>
                    <a:pt x="6140" y="1197"/>
                    <a:pt x="6104" y="1197"/>
                  </a:cubicBezTo>
                  <a:cubicBezTo>
                    <a:pt x="6023" y="1197"/>
                    <a:pt x="5960" y="1158"/>
                    <a:pt x="5887" y="1129"/>
                  </a:cubicBezTo>
                  <a:cubicBezTo>
                    <a:pt x="5782" y="1318"/>
                    <a:pt x="5698" y="1528"/>
                    <a:pt x="5635" y="1738"/>
                  </a:cubicBezTo>
                  <a:cubicBezTo>
                    <a:pt x="5660" y="1755"/>
                    <a:pt x="5678" y="1762"/>
                    <a:pt x="5692" y="1762"/>
                  </a:cubicBezTo>
                  <a:cubicBezTo>
                    <a:pt x="5747" y="1762"/>
                    <a:pt x="5727" y="1654"/>
                    <a:pt x="5761" y="1654"/>
                  </a:cubicBezTo>
                  <a:lnTo>
                    <a:pt x="5992" y="1864"/>
                  </a:lnTo>
                  <a:cubicBezTo>
                    <a:pt x="5950" y="2033"/>
                    <a:pt x="5803" y="2159"/>
                    <a:pt x="5803" y="2327"/>
                  </a:cubicBezTo>
                  <a:cubicBezTo>
                    <a:pt x="5824" y="2369"/>
                    <a:pt x="5855" y="2374"/>
                    <a:pt x="5887" y="2374"/>
                  </a:cubicBezTo>
                  <a:cubicBezTo>
                    <a:pt x="5897" y="2374"/>
                    <a:pt x="5908" y="2374"/>
                    <a:pt x="5918" y="2374"/>
                  </a:cubicBezTo>
                  <a:cubicBezTo>
                    <a:pt x="5938" y="2374"/>
                    <a:pt x="5957" y="2376"/>
                    <a:pt x="5971" y="2390"/>
                  </a:cubicBezTo>
                  <a:cubicBezTo>
                    <a:pt x="5992" y="2453"/>
                    <a:pt x="6034" y="2516"/>
                    <a:pt x="6055" y="2558"/>
                  </a:cubicBezTo>
                  <a:cubicBezTo>
                    <a:pt x="5929" y="2558"/>
                    <a:pt x="5845" y="2453"/>
                    <a:pt x="5719" y="2432"/>
                  </a:cubicBezTo>
                  <a:cubicBezTo>
                    <a:pt x="5690" y="2418"/>
                    <a:pt x="5661" y="2384"/>
                    <a:pt x="5626" y="2384"/>
                  </a:cubicBezTo>
                  <a:cubicBezTo>
                    <a:pt x="5609" y="2384"/>
                    <a:pt x="5592" y="2391"/>
                    <a:pt x="5572" y="2411"/>
                  </a:cubicBezTo>
                  <a:cubicBezTo>
                    <a:pt x="5635" y="2516"/>
                    <a:pt x="5782" y="2579"/>
                    <a:pt x="5782" y="2747"/>
                  </a:cubicBezTo>
                  <a:lnTo>
                    <a:pt x="5719" y="2790"/>
                  </a:lnTo>
                  <a:cubicBezTo>
                    <a:pt x="5698" y="2790"/>
                    <a:pt x="5682" y="2774"/>
                    <a:pt x="5664" y="2774"/>
                  </a:cubicBezTo>
                  <a:cubicBezTo>
                    <a:pt x="5645" y="2774"/>
                    <a:pt x="5624" y="2790"/>
                    <a:pt x="5593" y="2853"/>
                  </a:cubicBezTo>
                  <a:cubicBezTo>
                    <a:pt x="5593" y="2853"/>
                    <a:pt x="5677" y="2874"/>
                    <a:pt x="5656" y="2916"/>
                  </a:cubicBezTo>
                  <a:cubicBezTo>
                    <a:pt x="5614" y="2937"/>
                    <a:pt x="5614" y="2937"/>
                    <a:pt x="5551" y="3000"/>
                  </a:cubicBezTo>
                  <a:cubicBezTo>
                    <a:pt x="5487" y="3084"/>
                    <a:pt x="5635" y="3126"/>
                    <a:pt x="5614" y="3231"/>
                  </a:cubicBezTo>
                  <a:cubicBezTo>
                    <a:pt x="5614" y="3245"/>
                    <a:pt x="5602" y="3247"/>
                    <a:pt x="5586" y="3247"/>
                  </a:cubicBezTo>
                  <a:cubicBezTo>
                    <a:pt x="5579" y="3247"/>
                    <a:pt x="5570" y="3247"/>
                    <a:pt x="5561" y="3247"/>
                  </a:cubicBezTo>
                  <a:cubicBezTo>
                    <a:pt x="5535" y="3247"/>
                    <a:pt x="5508" y="3252"/>
                    <a:pt x="5508" y="3294"/>
                  </a:cubicBezTo>
                  <a:cubicBezTo>
                    <a:pt x="5614" y="3315"/>
                    <a:pt x="5719" y="3399"/>
                    <a:pt x="5761" y="3504"/>
                  </a:cubicBezTo>
                  <a:cubicBezTo>
                    <a:pt x="5572" y="3420"/>
                    <a:pt x="5424" y="3357"/>
                    <a:pt x="5277" y="3294"/>
                  </a:cubicBezTo>
                  <a:cubicBezTo>
                    <a:pt x="5256" y="3294"/>
                    <a:pt x="5235" y="3315"/>
                    <a:pt x="5214" y="3315"/>
                  </a:cubicBezTo>
                  <a:cubicBezTo>
                    <a:pt x="5172" y="3378"/>
                    <a:pt x="5193" y="3462"/>
                    <a:pt x="5151" y="3483"/>
                  </a:cubicBezTo>
                  <a:cubicBezTo>
                    <a:pt x="5144" y="3486"/>
                    <a:pt x="5137" y="3487"/>
                    <a:pt x="5131" y="3487"/>
                  </a:cubicBezTo>
                  <a:cubicBezTo>
                    <a:pt x="5089" y="3487"/>
                    <a:pt x="5068" y="3438"/>
                    <a:pt x="5038" y="3438"/>
                  </a:cubicBezTo>
                  <a:cubicBezTo>
                    <a:pt x="5034" y="3438"/>
                    <a:pt x="5030" y="3439"/>
                    <a:pt x="5025" y="3441"/>
                  </a:cubicBezTo>
                  <a:cubicBezTo>
                    <a:pt x="4941" y="3546"/>
                    <a:pt x="5088" y="3631"/>
                    <a:pt x="5046" y="3736"/>
                  </a:cubicBezTo>
                  <a:cubicBezTo>
                    <a:pt x="4962" y="3652"/>
                    <a:pt x="4815" y="3673"/>
                    <a:pt x="4815" y="3504"/>
                  </a:cubicBezTo>
                  <a:cubicBezTo>
                    <a:pt x="4815" y="3483"/>
                    <a:pt x="4899" y="3483"/>
                    <a:pt x="4836" y="3420"/>
                  </a:cubicBezTo>
                  <a:cubicBezTo>
                    <a:pt x="4646" y="3399"/>
                    <a:pt x="4541" y="3168"/>
                    <a:pt x="4331" y="3126"/>
                  </a:cubicBezTo>
                  <a:cubicBezTo>
                    <a:pt x="4310" y="3168"/>
                    <a:pt x="4331" y="3231"/>
                    <a:pt x="4268" y="3231"/>
                  </a:cubicBezTo>
                  <a:lnTo>
                    <a:pt x="4142" y="3189"/>
                  </a:lnTo>
                  <a:lnTo>
                    <a:pt x="4142" y="3189"/>
                  </a:lnTo>
                  <a:cubicBezTo>
                    <a:pt x="4121" y="3231"/>
                    <a:pt x="4142" y="3294"/>
                    <a:pt x="4184" y="3315"/>
                  </a:cubicBezTo>
                  <a:cubicBezTo>
                    <a:pt x="4121" y="3399"/>
                    <a:pt x="4100" y="3504"/>
                    <a:pt x="4100" y="3609"/>
                  </a:cubicBezTo>
                  <a:cubicBezTo>
                    <a:pt x="3995" y="3609"/>
                    <a:pt x="4016" y="3546"/>
                    <a:pt x="4016" y="3462"/>
                  </a:cubicBezTo>
                  <a:cubicBezTo>
                    <a:pt x="4037" y="3399"/>
                    <a:pt x="3953" y="3357"/>
                    <a:pt x="3953" y="3294"/>
                  </a:cubicBezTo>
                  <a:cubicBezTo>
                    <a:pt x="3970" y="3224"/>
                    <a:pt x="4031" y="3184"/>
                    <a:pt x="4099" y="3184"/>
                  </a:cubicBezTo>
                  <a:cubicBezTo>
                    <a:pt x="4113" y="3184"/>
                    <a:pt x="4127" y="3185"/>
                    <a:pt x="4142" y="3189"/>
                  </a:cubicBezTo>
                  <a:cubicBezTo>
                    <a:pt x="4121" y="3126"/>
                    <a:pt x="4079" y="3084"/>
                    <a:pt x="4016" y="3063"/>
                  </a:cubicBezTo>
                  <a:cubicBezTo>
                    <a:pt x="3998" y="3085"/>
                    <a:pt x="3976" y="3093"/>
                    <a:pt x="3952" y="3093"/>
                  </a:cubicBezTo>
                  <a:cubicBezTo>
                    <a:pt x="3893" y="3093"/>
                    <a:pt x="3822" y="3042"/>
                    <a:pt x="3772" y="3042"/>
                  </a:cubicBezTo>
                  <a:cubicBezTo>
                    <a:pt x="3750" y="3042"/>
                    <a:pt x="3732" y="3053"/>
                    <a:pt x="3721" y="3084"/>
                  </a:cubicBezTo>
                  <a:cubicBezTo>
                    <a:pt x="3658" y="3210"/>
                    <a:pt x="3763" y="3273"/>
                    <a:pt x="3827" y="3336"/>
                  </a:cubicBezTo>
                  <a:lnTo>
                    <a:pt x="3742" y="3420"/>
                  </a:lnTo>
                  <a:cubicBezTo>
                    <a:pt x="3616" y="3168"/>
                    <a:pt x="3322" y="3252"/>
                    <a:pt x="3175" y="3063"/>
                  </a:cubicBezTo>
                  <a:cubicBezTo>
                    <a:pt x="3144" y="3094"/>
                    <a:pt x="3113" y="3113"/>
                    <a:pt x="3082" y="3113"/>
                  </a:cubicBezTo>
                  <a:cubicBezTo>
                    <a:pt x="3071" y="3113"/>
                    <a:pt x="3060" y="3111"/>
                    <a:pt x="3049" y="3105"/>
                  </a:cubicBezTo>
                  <a:lnTo>
                    <a:pt x="3070" y="3021"/>
                  </a:lnTo>
                  <a:cubicBezTo>
                    <a:pt x="3046" y="3002"/>
                    <a:pt x="3023" y="2995"/>
                    <a:pt x="3001" y="2995"/>
                  </a:cubicBezTo>
                  <a:cubicBezTo>
                    <a:pt x="2931" y="2995"/>
                    <a:pt x="2865" y="3065"/>
                    <a:pt x="2779" y="3065"/>
                  </a:cubicBezTo>
                  <a:cubicBezTo>
                    <a:pt x="2771" y="3065"/>
                    <a:pt x="2763" y="3064"/>
                    <a:pt x="2754" y="3063"/>
                  </a:cubicBezTo>
                  <a:cubicBezTo>
                    <a:pt x="2669" y="3002"/>
                    <a:pt x="2570" y="2941"/>
                    <a:pt x="2465" y="2941"/>
                  </a:cubicBezTo>
                  <a:cubicBezTo>
                    <a:pt x="2389" y="2941"/>
                    <a:pt x="2309" y="2974"/>
                    <a:pt x="2229" y="3063"/>
                  </a:cubicBezTo>
                  <a:lnTo>
                    <a:pt x="2208" y="3168"/>
                  </a:lnTo>
                  <a:cubicBezTo>
                    <a:pt x="2110" y="3201"/>
                    <a:pt x="2025" y="3334"/>
                    <a:pt x="1913" y="3334"/>
                  </a:cubicBezTo>
                  <a:cubicBezTo>
                    <a:pt x="1881" y="3334"/>
                    <a:pt x="1846" y="3323"/>
                    <a:pt x="1808" y="3294"/>
                  </a:cubicBezTo>
                  <a:lnTo>
                    <a:pt x="1766" y="3189"/>
                  </a:lnTo>
                  <a:lnTo>
                    <a:pt x="1640" y="3294"/>
                  </a:lnTo>
                  <a:lnTo>
                    <a:pt x="1535" y="3210"/>
                  </a:lnTo>
                  <a:cubicBezTo>
                    <a:pt x="1409" y="3210"/>
                    <a:pt x="1451" y="3336"/>
                    <a:pt x="1367" y="3378"/>
                  </a:cubicBezTo>
                  <a:lnTo>
                    <a:pt x="1093" y="3378"/>
                  </a:lnTo>
                  <a:cubicBezTo>
                    <a:pt x="1072" y="3441"/>
                    <a:pt x="1009" y="3504"/>
                    <a:pt x="925" y="3546"/>
                  </a:cubicBezTo>
                  <a:lnTo>
                    <a:pt x="925" y="3757"/>
                  </a:lnTo>
                  <a:cubicBezTo>
                    <a:pt x="930" y="3757"/>
                    <a:pt x="936" y="3757"/>
                    <a:pt x="941" y="3758"/>
                  </a:cubicBezTo>
                  <a:lnTo>
                    <a:pt x="941" y="3758"/>
                  </a:lnTo>
                  <a:cubicBezTo>
                    <a:pt x="936" y="3758"/>
                    <a:pt x="931" y="3759"/>
                    <a:pt x="926" y="3759"/>
                  </a:cubicBezTo>
                  <a:cubicBezTo>
                    <a:pt x="855" y="3759"/>
                    <a:pt x="825" y="3678"/>
                    <a:pt x="764" y="3678"/>
                  </a:cubicBezTo>
                  <a:cubicBezTo>
                    <a:pt x="750" y="3678"/>
                    <a:pt x="734" y="3682"/>
                    <a:pt x="715" y="3694"/>
                  </a:cubicBezTo>
                  <a:cubicBezTo>
                    <a:pt x="631" y="3757"/>
                    <a:pt x="610" y="3862"/>
                    <a:pt x="568" y="3946"/>
                  </a:cubicBezTo>
                  <a:lnTo>
                    <a:pt x="631" y="4051"/>
                  </a:lnTo>
                  <a:cubicBezTo>
                    <a:pt x="463" y="4093"/>
                    <a:pt x="442" y="4261"/>
                    <a:pt x="336" y="4345"/>
                  </a:cubicBezTo>
                  <a:lnTo>
                    <a:pt x="442" y="4408"/>
                  </a:lnTo>
                  <a:cubicBezTo>
                    <a:pt x="421" y="4450"/>
                    <a:pt x="463" y="4514"/>
                    <a:pt x="400" y="4535"/>
                  </a:cubicBezTo>
                  <a:lnTo>
                    <a:pt x="189" y="4345"/>
                  </a:lnTo>
                  <a:lnTo>
                    <a:pt x="189" y="4345"/>
                  </a:lnTo>
                  <a:cubicBezTo>
                    <a:pt x="231" y="4493"/>
                    <a:pt x="126" y="4556"/>
                    <a:pt x="63" y="4619"/>
                  </a:cubicBezTo>
                  <a:cubicBezTo>
                    <a:pt x="84" y="4661"/>
                    <a:pt x="105" y="4703"/>
                    <a:pt x="126" y="4703"/>
                  </a:cubicBezTo>
                  <a:cubicBezTo>
                    <a:pt x="224" y="4703"/>
                    <a:pt x="313" y="4759"/>
                    <a:pt x="399" y="4759"/>
                  </a:cubicBezTo>
                  <a:cubicBezTo>
                    <a:pt x="442" y="4759"/>
                    <a:pt x="484" y="4745"/>
                    <a:pt x="526" y="4703"/>
                  </a:cubicBezTo>
                  <a:lnTo>
                    <a:pt x="526" y="4703"/>
                  </a:lnTo>
                  <a:cubicBezTo>
                    <a:pt x="652" y="4871"/>
                    <a:pt x="400" y="4955"/>
                    <a:pt x="463" y="5102"/>
                  </a:cubicBezTo>
                  <a:cubicBezTo>
                    <a:pt x="463" y="5102"/>
                    <a:pt x="442" y="5144"/>
                    <a:pt x="421" y="5144"/>
                  </a:cubicBezTo>
                  <a:cubicBezTo>
                    <a:pt x="400" y="5165"/>
                    <a:pt x="379" y="5165"/>
                    <a:pt x="315" y="5165"/>
                  </a:cubicBezTo>
                  <a:cubicBezTo>
                    <a:pt x="357" y="5081"/>
                    <a:pt x="252" y="5060"/>
                    <a:pt x="252" y="4976"/>
                  </a:cubicBezTo>
                  <a:cubicBezTo>
                    <a:pt x="252" y="4934"/>
                    <a:pt x="336" y="4934"/>
                    <a:pt x="294" y="4871"/>
                  </a:cubicBezTo>
                  <a:cubicBezTo>
                    <a:pt x="265" y="4842"/>
                    <a:pt x="236" y="4802"/>
                    <a:pt x="192" y="4802"/>
                  </a:cubicBezTo>
                  <a:cubicBezTo>
                    <a:pt x="173" y="4802"/>
                    <a:pt x="152" y="4810"/>
                    <a:pt x="126" y="4829"/>
                  </a:cubicBezTo>
                  <a:cubicBezTo>
                    <a:pt x="168" y="4955"/>
                    <a:pt x="84" y="5060"/>
                    <a:pt x="126" y="5186"/>
                  </a:cubicBezTo>
                  <a:cubicBezTo>
                    <a:pt x="147" y="5312"/>
                    <a:pt x="105" y="5460"/>
                    <a:pt x="147" y="5607"/>
                  </a:cubicBezTo>
                  <a:cubicBezTo>
                    <a:pt x="198" y="5607"/>
                    <a:pt x="248" y="5630"/>
                    <a:pt x="290" y="5630"/>
                  </a:cubicBezTo>
                  <a:cubicBezTo>
                    <a:pt x="317" y="5630"/>
                    <a:pt x="341" y="5619"/>
                    <a:pt x="357" y="5586"/>
                  </a:cubicBezTo>
                  <a:cubicBezTo>
                    <a:pt x="400" y="5502"/>
                    <a:pt x="379" y="5439"/>
                    <a:pt x="315" y="5376"/>
                  </a:cubicBezTo>
                  <a:cubicBezTo>
                    <a:pt x="414" y="5376"/>
                    <a:pt x="347" y="5247"/>
                    <a:pt x="440" y="5247"/>
                  </a:cubicBezTo>
                  <a:cubicBezTo>
                    <a:pt x="447" y="5247"/>
                    <a:pt x="454" y="5248"/>
                    <a:pt x="463" y="5249"/>
                  </a:cubicBezTo>
                  <a:cubicBezTo>
                    <a:pt x="526" y="5355"/>
                    <a:pt x="484" y="5460"/>
                    <a:pt x="526" y="5586"/>
                  </a:cubicBezTo>
                  <a:cubicBezTo>
                    <a:pt x="547" y="5712"/>
                    <a:pt x="694" y="5712"/>
                    <a:pt x="778" y="5817"/>
                  </a:cubicBezTo>
                  <a:cubicBezTo>
                    <a:pt x="862" y="5985"/>
                    <a:pt x="925" y="6174"/>
                    <a:pt x="925" y="6364"/>
                  </a:cubicBezTo>
                  <a:cubicBezTo>
                    <a:pt x="925" y="6385"/>
                    <a:pt x="904" y="6385"/>
                    <a:pt x="904" y="6385"/>
                  </a:cubicBezTo>
                  <a:cubicBezTo>
                    <a:pt x="778" y="6385"/>
                    <a:pt x="841" y="6259"/>
                    <a:pt x="757" y="6217"/>
                  </a:cubicBezTo>
                  <a:cubicBezTo>
                    <a:pt x="662" y="6264"/>
                    <a:pt x="556" y="6287"/>
                    <a:pt x="447" y="6287"/>
                  </a:cubicBezTo>
                  <a:cubicBezTo>
                    <a:pt x="410" y="6287"/>
                    <a:pt x="373" y="6285"/>
                    <a:pt x="336" y="6280"/>
                  </a:cubicBezTo>
                  <a:lnTo>
                    <a:pt x="189" y="6174"/>
                  </a:lnTo>
                  <a:lnTo>
                    <a:pt x="189" y="6174"/>
                  </a:lnTo>
                  <a:cubicBezTo>
                    <a:pt x="126" y="6322"/>
                    <a:pt x="315" y="6427"/>
                    <a:pt x="189" y="6616"/>
                  </a:cubicBezTo>
                  <a:cubicBezTo>
                    <a:pt x="147" y="6658"/>
                    <a:pt x="21" y="6700"/>
                    <a:pt x="0" y="6826"/>
                  </a:cubicBezTo>
                  <a:cubicBezTo>
                    <a:pt x="42" y="6847"/>
                    <a:pt x="84" y="6847"/>
                    <a:pt x="105" y="6889"/>
                  </a:cubicBezTo>
                  <a:cubicBezTo>
                    <a:pt x="65" y="7029"/>
                    <a:pt x="82" y="7206"/>
                    <a:pt x="156" y="7206"/>
                  </a:cubicBezTo>
                  <a:cubicBezTo>
                    <a:pt x="160" y="7206"/>
                    <a:pt x="164" y="7206"/>
                    <a:pt x="168" y="7205"/>
                  </a:cubicBezTo>
                  <a:cubicBezTo>
                    <a:pt x="273" y="7205"/>
                    <a:pt x="294" y="7100"/>
                    <a:pt x="336" y="7036"/>
                  </a:cubicBezTo>
                  <a:cubicBezTo>
                    <a:pt x="379" y="7184"/>
                    <a:pt x="421" y="7310"/>
                    <a:pt x="463" y="7436"/>
                  </a:cubicBezTo>
                  <a:lnTo>
                    <a:pt x="315" y="7499"/>
                  </a:lnTo>
                  <a:cubicBezTo>
                    <a:pt x="210" y="7478"/>
                    <a:pt x="336" y="7289"/>
                    <a:pt x="168" y="7289"/>
                  </a:cubicBezTo>
                  <a:cubicBezTo>
                    <a:pt x="189" y="7415"/>
                    <a:pt x="126" y="7562"/>
                    <a:pt x="294" y="7646"/>
                  </a:cubicBezTo>
                  <a:cubicBezTo>
                    <a:pt x="357" y="7541"/>
                    <a:pt x="505" y="7625"/>
                    <a:pt x="610" y="7541"/>
                  </a:cubicBezTo>
                  <a:cubicBezTo>
                    <a:pt x="526" y="7163"/>
                    <a:pt x="421" y="6784"/>
                    <a:pt x="315" y="6385"/>
                  </a:cubicBezTo>
                  <a:lnTo>
                    <a:pt x="315" y="6385"/>
                  </a:lnTo>
                  <a:cubicBezTo>
                    <a:pt x="505" y="6532"/>
                    <a:pt x="463" y="6784"/>
                    <a:pt x="652" y="6868"/>
                  </a:cubicBezTo>
                  <a:cubicBezTo>
                    <a:pt x="673" y="6826"/>
                    <a:pt x="673" y="6784"/>
                    <a:pt x="694" y="6700"/>
                  </a:cubicBezTo>
                  <a:cubicBezTo>
                    <a:pt x="757" y="6763"/>
                    <a:pt x="799" y="6805"/>
                    <a:pt x="841" y="6868"/>
                  </a:cubicBezTo>
                  <a:cubicBezTo>
                    <a:pt x="862" y="6931"/>
                    <a:pt x="883" y="6994"/>
                    <a:pt x="799" y="7015"/>
                  </a:cubicBezTo>
                  <a:cubicBezTo>
                    <a:pt x="778" y="7100"/>
                    <a:pt x="904" y="7057"/>
                    <a:pt x="904" y="7121"/>
                  </a:cubicBezTo>
                  <a:lnTo>
                    <a:pt x="799" y="7163"/>
                  </a:lnTo>
                  <a:lnTo>
                    <a:pt x="862" y="7268"/>
                  </a:lnTo>
                  <a:cubicBezTo>
                    <a:pt x="894" y="7299"/>
                    <a:pt x="930" y="7299"/>
                    <a:pt x="967" y="7299"/>
                  </a:cubicBezTo>
                  <a:cubicBezTo>
                    <a:pt x="1004" y="7299"/>
                    <a:pt x="1041" y="7299"/>
                    <a:pt x="1072" y="7331"/>
                  </a:cubicBezTo>
                  <a:cubicBezTo>
                    <a:pt x="1135" y="7289"/>
                    <a:pt x="1051" y="7163"/>
                    <a:pt x="1198" y="7142"/>
                  </a:cubicBezTo>
                  <a:cubicBezTo>
                    <a:pt x="1219" y="7268"/>
                    <a:pt x="1283" y="7373"/>
                    <a:pt x="1346" y="7478"/>
                  </a:cubicBezTo>
                  <a:cubicBezTo>
                    <a:pt x="1262" y="7541"/>
                    <a:pt x="1262" y="7667"/>
                    <a:pt x="1346" y="7730"/>
                  </a:cubicBezTo>
                  <a:cubicBezTo>
                    <a:pt x="1430" y="7814"/>
                    <a:pt x="1472" y="7919"/>
                    <a:pt x="1493" y="8046"/>
                  </a:cubicBezTo>
                  <a:cubicBezTo>
                    <a:pt x="1514" y="8214"/>
                    <a:pt x="1619" y="8382"/>
                    <a:pt x="1640" y="8571"/>
                  </a:cubicBezTo>
                  <a:cubicBezTo>
                    <a:pt x="1640" y="8697"/>
                    <a:pt x="1745" y="8803"/>
                    <a:pt x="1787" y="8929"/>
                  </a:cubicBezTo>
                  <a:cubicBezTo>
                    <a:pt x="1808" y="9139"/>
                    <a:pt x="1913" y="9349"/>
                    <a:pt x="2081" y="9517"/>
                  </a:cubicBezTo>
                  <a:cubicBezTo>
                    <a:pt x="1934" y="9665"/>
                    <a:pt x="2081" y="9791"/>
                    <a:pt x="2124" y="9917"/>
                  </a:cubicBezTo>
                  <a:cubicBezTo>
                    <a:pt x="2166" y="10085"/>
                    <a:pt x="2271" y="10232"/>
                    <a:pt x="2418" y="10337"/>
                  </a:cubicBezTo>
                  <a:lnTo>
                    <a:pt x="2418" y="10569"/>
                  </a:lnTo>
                  <a:cubicBezTo>
                    <a:pt x="2502" y="10653"/>
                    <a:pt x="2565" y="10737"/>
                    <a:pt x="2649" y="10842"/>
                  </a:cubicBezTo>
                  <a:cubicBezTo>
                    <a:pt x="2679" y="10901"/>
                    <a:pt x="2730" y="10961"/>
                    <a:pt x="2801" y="10961"/>
                  </a:cubicBezTo>
                  <a:cubicBezTo>
                    <a:pt x="2831" y="10961"/>
                    <a:pt x="2864" y="10951"/>
                    <a:pt x="2901" y="10926"/>
                  </a:cubicBezTo>
                  <a:cubicBezTo>
                    <a:pt x="2901" y="10821"/>
                    <a:pt x="2943" y="10716"/>
                    <a:pt x="2859" y="10611"/>
                  </a:cubicBezTo>
                  <a:cubicBezTo>
                    <a:pt x="2943" y="10527"/>
                    <a:pt x="2880" y="10379"/>
                    <a:pt x="2965" y="10274"/>
                  </a:cubicBezTo>
                  <a:cubicBezTo>
                    <a:pt x="2943" y="10274"/>
                    <a:pt x="2901" y="10253"/>
                    <a:pt x="2901" y="10232"/>
                  </a:cubicBezTo>
                  <a:cubicBezTo>
                    <a:pt x="2894" y="10230"/>
                    <a:pt x="2887" y="10229"/>
                    <a:pt x="2882" y="10229"/>
                  </a:cubicBezTo>
                  <a:cubicBezTo>
                    <a:pt x="2827" y="10229"/>
                    <a:pt x="2871" y="10316"/>
                    <a:pt x="2775" y="10316"/>
                  </a:cubicBezTo>
                  <a:cubicBezTo>
                    <a:pt x="2733" y="10148"/>
                    <a:pt x="2565" y="10022"/>
                    <a:pt x="2607" y="9812"/>
                  </a:cubicBezTo>
                  <a:cubicBezTo>
                    <a:pt x="2607" y="9770"/>
                    <a:pt x="2586" y="9728"/>
                    <a:pt x="2565" y="9707"/>
                  </a:cubicBezTo>
                  <a:cubicBezTo>
                    <a:pt x="2460" y="9559"/>
                    <a:pt x="2397" y="9391"/>
                    <a:pt x="2355" y="9223"/>
                  </a:cubicBezTo>
                  <a:cubicBezTo>
                    <a:pt x="2334" y="9181"/>
                    <a:pt x="2334" y="9118"/>
                    <a:pt x="2292" y="9076"/>
                  </a:cubicBezTo>
                  <a:cubicBezTo>
                    <a:pt x="2208" y="8992"/>
                    <a:pt x="2145" y="8908"/>
                    <a:pt x="2103" y="8803"/>
                  </a:cubicBezTo>
                  <a:lnTo>
                    <a:pt x="2103" y="8445"/>
                  </a:lnTo>
                  <a:cubicBezTo>
                    <a:pt x="2018" y="8424"/>
                    <a:pt x="2039" y="8361"/>
                    <a:pt x="2039" y="8319"/>
                  </a:cubicBezTo>
                  <a:cubicBezTo>
                    <a:pt x="2018" y="8319"/>
                    <a:pt x="1955" y="8319"/>
                    <a:pt x="1934" y="8298"/>
                  </a:cubicBezTo>
                  <a:cubicBezTo>
                    <a:pt x="2018" y="8214"/>
                    <a:pt x="1871" y="8109"/>
                    <a:pt x="1955" y="8025"/>
                  </a:cubicBezTo>
                  <a:lnTo>
                    <a:pt x="1955" y="8025"/>
                  </a:lnTo>
                  <a:lnTo>
                    <a:pt x="2081" y="8130"/>
                  </a:lnTo>
                  <a:cubicBezTo>
                    <a:pt x="2166" y="8046"/>
                    <a:pt x="2081" y="7962"/>
                    <a:pt x="2039" y="7898"/>
                  </a:cubicBezTo>
                  <a:cubicBezTo>
                    <a:pt x="2039" y="7888"/>
                    <a:pt x="2034" y="7888"/>
                    <a:pt x="2029" y="7888"/>
                  </a:cubicBezTo>
                  <a:cubicBezTo>
                    <a:pt x="2024" y="7888"/>
                    <a:pt x="2018" y="7888"/>
                    <a:pt x="2018" y="7877"/>
                  </a:cubicBezTo>
                  <a:cubicBezTo>
                    <a:pt x="1997" y="7835"/>
                    <a:pt x="2018" y="7835"/>
                    <a:pt x="2039" y="7835"/>
                  </a:cubicBezTo>
                  <a:cubicBezTo>
                    <a:pt x="1976" y="7625"/>
                    <a:pt x="1997" y="7394"/>
                    <a:pt x="1808" y="7247"/>
                  </a:cubicBezTo>
                  <a:cubicBezTo>
                    <a:pt x="1840" y="7215"/>
                    <a:pt x="1882" y="7215"/>
                    <a:pt x="1924" y="7215"/>
                  </a:cubicBezTo>
                  <a:cubicBezTo>
                    <a:pt x="1966" y="7215"/>
                    <a:pt x="2008" y="7215"/>
                    <a:pt x="2039" y="7184"/>
                  </a:cubicBezTo>
                  <a:lnTo>
                    <a:pt x="2081" y="7100"/>
                  </a:lnTo>
                  <a:lnTo>
                    <a:pt x="2166" y="7163"/>
                  </a:lnTo>
                  <a:cubicBezTo>
                    <a:pt x="2187" y="7057"/>
                    <a:pt x="2187" y="6952"/>
                    <a:pt x="2145" y="6847"/>
                  </a:cubicBezTo>
                  <a:lnTo>
                    <a:pt x="1871" y="6847"/>
                  </a:lnTo>
                  <a:cubicBezTo>
                    <a:pt x="1745" y="6805"/>
                    <a:pt x="1640" y="6721"/>
                    <a:pt x="1556" y="6616"/>
                  </a:cubicBezTo>
                  <a:cubicBezTo>
                    <a:pt x="1556" y="6532"/>
                    <a:pt x="1577" y="6427"/>
                    <a:pt x="1556" y="6322"/>
                  </a:cubicBezTo>
                  <a:cubicBezTo>
                    <a:pt x="1535" y="6217"/>
                    <a:pt x="1577" y="6090"/>
                    <a:pt x="1556" y="6006"/>
                  </a:cubicBezTo>
                  <a:cubicBezTo>
                    <a:pt x="1517" y="5928"/>
                    <a:pt x="1622" y="5850"/>
                    <a:pt x="1605" y="5756"/>
                  </a:cubicBezTo>
                  <a:lnTo>
                    <a:pt x="1605" y="5756"/>
                  </a:lnTo>
                  <a:cubicBezTo>
                    <a:pt x="1665" y="5773"/>
                    <a:pt x="1716" y="5810"/>
                    <a:pt x="1772" y="5810"/>
                  </a:cubicBezTo>
                  <a:cubicBezTo>
                    <a:pt x="1790" y="5810"/>
                    <a:pt x="1809" y="5806"/>
                    <a:pt x="1829" y="5796"/>
                  </a:cubicBezTo>
                  <a:cubicBezTo>
                    <a:pt x="1871" y="5649"/>
                    <a:pt x="2039" y="5586"/>
                    <a:pt x="2103" y="5439"/>
                  </a:cubicBezTo>
                  <a:lnTo>
                    <a:pt x="2060" y="5333"/>
                  </a:lnTo>
                  <a:cubicBezTo>
                    <a:pt x="2081" y="5291"/>
                    <a:pt x="2166" y="5312"/>
                    <a:pt x="2166" y="5249"/>
                  </a:cubicBezTo>
                  <a:cubicBezTo>
                    <a:pt x="2166" y="5165"/>
                    <a:pt x="2060" y="5165"/>
                    <a:pt x="2060" y="5081"/>
                  </a:cubicBezTo>
                  <a:cubicBezTo>
                    <a:pt x="2124" y="5060"/>
                    <a:pt x="2208" y="5039"/>
                    <a:pt x="2208" y="4955"/>
                  </a:cubicBezTo>
                  <a:lnTo>
                    <a:pt x="2166" y="4892"/>
                  </a:lnTo>
                  <a:cubicBezTo>
                    <a:pt x="2313" y="4871"/>
                    <a:pt x="2460" y="4913"/>
                    <a:pt x="2544" y="4745"/>
                  </a:cubicBezTo>
                  <a:lnTo>
                    <a:pt x="2544" y="4745"/>
                  </a:lnTo>
                  <a:cubicBezTo>
                    <a:pt x="2544" y="4752"/>
                    <a:pt x="2544" y="4758"/>
                    <a:pt x="2544" y="4766"/>
                  </a:cubicBezTo>
                  <a:cubicBezTo>
                    <a:pt x="2649" y="4766"/>
                    <a:pt x="2775" y="4724"/>
                    <a:pt x="2880" y="4640"/>
                  </a:cubicBezTo>
                  <a:cubicBezTo>
                    <a:pt x="2917" y="4676"/>
                    <a:pt x="2961" y="4699"/>
                    <a:pt x="3003" y="4699"/>
                  </a:cubicBezTo>
                  <a:cubicBezTo>
                    <a:pt x="3034" y="4699"/>
                    <a:pt x="3064" y="4687"/>
                    <a:pt x="3091" y="4661"/>
                  </a:cubicBezTo>
                  <a:cubicBezTo>
                    <a:pt x="3070" y="4619"/>
                    <a:pt x="2965" y="4640"/>
                    <a:pt x="2986" y="4556"/>
                  </a:cubicBezTo>
                  <a:cubicBezTo>
                    <a:pt x="3007" y="4514"/>
                    <a:pt x="3028" y="4471"/>
                    <a:pt x="3070" y="4471"/>
                  </a:cubicBezTo>
                  <a:cubicBezTo>
                    <a:pt x="3154" y="4535"/>
                    <a:pt x="3217" y="4598"/>
                    <a:pt x="3259" y="4703"/>
                  </a:cubicBezTo>
                  <a:lnTo>
                    <a:pt x="3301" y="4577"/>
                  </a:lnTo>
                  <a:cubicBezTo>
                    <a:pt x="3328" y="4612"/>
                    <a:pt x="3354" y="4625"/>
                    <a:pt x="3381" y="4625"/>
                  </a:cubicBezTo>
                  <a:cubicBezTo>
                    <a:pt x="3417" y="4625"/>
                    <a:pt x="3454" y="4601"/>
                    <a:pt x="3490" y="4577"/>
                  </a:cubicBezTo>
                  <a:lnTo>
                    <a:pt x="3637" y="4682"/>
                  </a:lnTo>
                  <a:cubicBezTo>
                    <a:pt x="3656" y="4675"/>
                    <a:pt x="3675" y="4673"/>
                    <a:pt x="3694" y="4673"/>
                  </a:cubicBezTo>
                  <a:cubicBezTo>
                    <a:pt x="3769" y="4673"/>
                    <a:pt x="3844" y="4711"/>
                    <a:pt x="3925" y="4711"/>
                  </a:cubicBezTo>
                  <a:cubicBezTo>
                    <a:pt x="3961" y="4711"/>
                    <a:pt x="3998" y="4704"/>
                    <a:pt x="4037" y="4682"/>
                  </a:cubicBezTo>
                  <a:lnTo>
                    <a:pt x="4268" y="4892"/>
                  </a:lnTo>
                  <a:lnTo>
                    <a:pt x="4142" y="5018"/>
                  </a:lnTo>
                  <a:cubicBezTo>
                    <a:pt x="4184" y="5081"/>
                    <a:pt x="4247" y="5102"/>
                    <a:pt x="4310" y="5144"/>
                  </a:cubicBezTo>
                  <a:cubicBezTo>
                    <a:pt x="4289" y="5186"/>
                    <a:pt x="4226" y="5144"/>
                    <a:pt x="4226" y="5207"/>
                  </a:cubicBezTo>
                  <a:lnTo>
                    <a:pt x="4373" y="5291"/>
                  </a:lnTo>
                  <a:cubicBezTo>
                    <a:pt x="4415" y="5249"/>
                    <a:pt x="4373" y="5186"/>
                    <a:pt x="4436" y="5186"/>
                  </a:cubicBezTo>
                  <a:cubicBezTo>
                    <a:pt x="4436" y="5228"/>
                    <a:pt x="4436" y="5270"/>
                    <a:pt x="4457" y="5333"/>
                  </a:cubicBezTo>
                  <a:cubicBezTo>
                    <a:pt x="4499" y="5376"/>
                    <a:pt x="4562" y="5355"/>
                    <a:pt x="4583" y="5418"/>
                  </a:cubicBezTo>
                  <a:cubicBezTo>
                    <a:pt x="4583" y="5494"/>
                    <a:pt x="4566" y="5588"/>
                    <a:pt x="4499" y="5588"/>
                  </a:cubicBezTo>
                  <a:cubicBezTo>
                    <a:pt x="4493" y="5588"/>
                    <a:pt x="4486" y="5588"/>
                    <a:pt x="4478" y="5586"/>
                  </a:cubicBezTo>
                  <a:cubicBezTo>
                    <a:pt x="4463" y="5578"/>
                    <a:pt x="4447" y="5575"/>
                    <a:pt x="4430" y="5575"/>
                  </a:cubicBezTo>
                  <a:cubicBezTo>
                    <a:pt x="4389" y="5575"/>
                    <a:pt x="4346" y="5592"/>
                    <a:pt x="4308" y="5592"/>
                  </a:cubicBezTo>
                  <a:cubicBezTo>
                    <a:pt x="4277" y="5592"/>
                    <a:pt x="4249" y="5582"/>
                    <a:pt x="4226" y="5544"/>
                  </a:cubicBezTo>
                  <a:cubicBezTo>
                    <a:pt x="4220" y="5538"/>
                    <a:pt x="4213" y="5535"/>
                    <a:pt x="4205" y="5535"/>
                  </a:cubicBezTo>
                  <a:cubicBezTo>
                    <a:pt x="4184" y="5535"/>
                    <a:pt x="4157" y="5555"/>
                    <a:pt x="4142" y="5586"/>
                  </a:cubicBezTo>
                  <a:cubicBezTo>
                    <a:pt x="4142" y="5670"/>
                    <a:pt x="4205" y="5691"/>
                    <a:pt x="4247" y="5733"/>
                  </a:cubicBezTo>
                  <a:cubicBezTo>
                    <a:pt x="4373" y="5733"/>
                    <a:pt x="4499" y="5733"/>
                    <a:pt x="4625" y="5691"/>
                  </a:cubicBezTo>
                  <a:cubicBezTo>
                    <a:pt x="4667" y="5775"/>
                    <a:pt x="4689" y="5901"/>
                    <a:pt x="4773" y="5943"/>
                  </a:cubicBezTo>
                  <a:cubicBezTo>
                    <a:pt x="4805" y="5957"/>
                    <a:pt x="4834" y="5963"/>
                    <a:pt x="4859" y="5963"/>
                  </a:cubicBezTo>
                  <a:cubicBezTo>
                    <a:pt x="4948" y="5963"/>
                    <a:pt x="4997" y="5892"/>
                    <a:pt x="5046" y="5859"/>
                  </a:cubicBezTo>
                  <a:cubicBezTo>
                    <a:pt x="5075" y="5851"/>
                    <a:pt x="5106" y="5848"/>
                    <a:pt x="5136" y="5848"/>
                  </a:cubicBezTo>
                  <a:cubicBezTo>
                    <a:pt x="5181" y="5848"/>
                    <a:pt x="5227" y="5854"/>
                    <a:pt x="5269" y="5854"/>
                  </a:cubicBezTo>
                  <a:cubicBezTo>
                    <a:pt x="5340" y="5854"/>
                    <a:pt x="5403" y="5838"/>
                    <a:pt x="5445" y="5754"/>
                  </a:cubicBezTo>
                  <a:cubicBezTo>
                    <a:pt x="5445" y="5712"/>
                    <a:pt x="5319" y="5670"/>
                    <a:pt x="5445" y="5670"/>
                  </a:cubicBezTo>
                  <a:cubicBezTo>
                    <a:pt x="5551" y="5670"/>
                    <a:pt x="5551" y="5796"/>
                    <a:pt x="5614" y="5838"/>
                  </a:cubicBezTo>
                  <a:lnTo>
                    <a:pt x="5761" y="5859"/>
                  </a:lnTo>
                  <a:lnTo>
                    <a:pt x="5635" y="6006"/>
                  </a:lnTo>
                  <a:cubicBezTo>
                    <a:pt x="5698" y="6153"/>
                    <a:pt x="5572" y="6322"/>
                    <a:pt x="5740" y="6448"/>
                  </a:cubicBezTo>
                  <a:cubicBezTo>
                    <a:pt x="5751" y="6453"/>
                    <a:pt x="5761" y="6456"/>
                    <a:pt x="5770" y="6456"/>
                  </a:cubicBezTo>
                  <a:cubicBezTo>
                    <a:pt x="5795" y="6456"/>
                    <a:pt x="5814" y="6437"/>
                    <a:pt x="5845" y="6406"/>
                  </a:cubicBezTo>
                  <a:cubicBezTo>
                    <a:pt x="5908" y="6511"/>
                    <a:pt x="6034" y="6511"/>
                    <a:pt x="6097" y="6574"/>
                  </a:cubicBezTo>
                  <a:cubicBezTo>
                    <a:pt x="6139" y="6721"/>
                    <a:pt x="6181" y="6847"/>
                    <a:pt x="6244" y="6952"/>
                  </a:cubicBezTo>
                  <a:cubicBezTo>
                    <a:pt x="6286" y="7079"/>
                    <a:pt x="6413" y="7163"/>
                    <a:pt x="6539" y="7163"/>
                  </a:cubicBezTo>
                  <a:cubicBezTo>
                    <a:pt x="6560" y="7247"/>
                    <a:pt x="6455" y="7289"/>
                    <a:pt x="6497" y="7373"/>
                  </a:cubicBezTo>
                  <a:cubicBezTo>
                    <a:pt x="6476" y="7436"/>
                    <a:pt x="6581" y="7478"/>
                    <a:pt x="6560" y="7541"/>
                  </a:cubicBezTo>
                  <a:cubicBezTo>
                    <a:pt x="6518" y="7604"/>
                    <a:pt x="6644" y="7625"/>
                    <a:pt x="6581" y="7688"/>
                  </a:cubicBezTo>
                  <a:cubicBezTo>
                    <a:pt x="6539" y="7688"/>
                    <a:pt x="6518" y="7709"/>
                    <a:pt x="6497" y="7751"/>
                  </a:cubicBezTo>
                  <a:lnTo>
                    <a:pt x="6581" y="7814"/>
                  </a:lnTo>
                  <a:cubicBezTo>
                    <a:pt x="6604" y="7811"/>
                    <a:pt x="6628" y="7810"/>
                    <a:pt x="6652" y="7810"/>
                  </a:cubicBezTo>
                  <a:cubicBezTo>
                    <a:pt x="6711" y="7810"/>
                    <a:pt x="6771" y="7818"/>
                    <a:pt x="6831" y="7818"/>
                  </a:cubicBezTo>
                  <a:cubicBezTo>
                    <a:pt x="6895" y="7818"/>
                    <a:pt x="6958" y="7809"/>
                    <a:pt x="7022" y="7772"/>
                  </a:cubicBezTo>
                  <a:cubicBezTo>
                    <a:pt x="6875" y="7625"/>
                    <a:pt x="6791" y="7415"/>
                    <a:pt x="6791" y="7205"/>
                  </a:cubicBezTo>
                  <a:cubicBezTo>
                    <a:pt x="6796" y="7202"/>
                    <a:pt x="6801" y="7201"/>
                    <a:pt x="6806" y="7201"/>
                  </a:cubicBezTo>
                  <a:cubicBezTo>
                    <a:pt x="6841" y="7201"/>
                    <a:pt x="6885" y="7250"/>
                    <a:pt x="6908" y="7250"/>
                  </a:cubicBezTo>
                  <a:cubicBezTo>
                    <a:pt x="6912" y="7250"/>
                    <a:pt x="6915" y="7249"/>
                    <a:pt x="6917" y="7247"/>
                  </a:cubicBezTo>
                  <a:cubicBezTo>
                    <a:pt x="6938" y="7226"/>
                    <a:pt x="6980" y="7205"/>
                    <a:pt x="6980" y="7121"/>
                  </a:cubicBezTo>
                  <a:lnTo>
                    <a:pt x="6833" y="6994"/>
                  </a:lnTo>
                  <a:cubicBezTo>
                    <a:pt x="6812" y="6973"/>
                    <a:pt x="6833" y="6952"/>
                    <a:pt x="6833" y="6910"/>
                  </a:cubicBezTo>
                  <a:cubicBezTo>
                    <a:pt x="6896" y="6889"/>
                    <a:pt x="6980" y="6910"/>
                    <a:pt x="7043" y="6847"/>
                  </a:cubicBezTo>
                  <a:cubicBezTo>
                    <a:pt x="7085" y="6910"/>
                    <a:pt x="7169" y="6931"/>
                    <a:pt x="7190" y="7015"/>
                  </a:cubicBezTo>
                  <a:lnTo>
                    <a:pt x="7169" y="7015"/>
                  </a:lnTo>
                  <a:cubicBezTo>
                    <a:pt x="7232" y="7015"/>
                    <a:pt x="7296" y="7036"/>
                    <a:pt x="7338" y="7079"/>
                  </a:cubicBezTo>
                  <a:cubicBezTo>
                    <a:pt x="7485" y="7226"/>
                    <a:pt x="7590" y="7394"/>
                    <a:pt x="7674" y="7583"/>
                  </a:cubicBezTo>
                  <a:cubicBezTo>
                    <a:pt x="7703" y="7569"/>
                    <a:pt x="7731" y="7563"/>
                    <a:pt x="7758" y="7563"/>
                  </a:cubicBezTo>
                  <a:cubicBezTo>
                    <a:pt x="7848" y="7563"/>
                    <a:pt x="7925" y="7625"/>
                    <a:pt x="7989" y="7625"/>
                  </a:cubicBezTo>
                  <a:cubicBezTo>
                    <a:pt x="8129" y="7625"/>
                    <a:pt x="8117" y="7816"/>
                    <a:pt x="8261" y="7816"/>
                  </a:cubicBezTo>
                  <a:cubicBezTo>
                    <a:pt x="8268" y="7816"/>
                    <a:pt x="8276" y="7815"/>
                    <a:pt x="8284" y="7814"/>
                  </a:cubicBezTo>
                  <a:lnTo>
                    <a:pt x="8284" y="7436"/>
                  </a:lnTo>
                  <a:lnTo>
                    <a:pt x="8158" y="7436"/>
                  </a:lnTo>
                  <a:cubicBezTo>
                    <a:pt x="8187" y="7397"/>
                    <a:pt x="8212" y="7380"/>
                    <a:pt x="8232" y="7380"/>
                  </a:cubicBezTo>
                  <a:cubicBezTo>
                    <a:pt x="8255" y="7380"/>
                    <a:pt x="8272" y="7402"/>
                    <a:pt x="8284" y="7436"/>
                  </a:cubicBezTo>
                  <a:cubicBezTo>
                    <a:pt x="8389" y="7436"/>
                    <a:pt x="8494" y="7478"/>
                    <a:pt x="8578" y="7541"/>
                  </a:cubicBezTo>
                  <a:lnTo>
                    <a:pt x="8536" y="7583"/>
                  </a:lnTo>
                  <a:cubicBezTo>
                    <a:pt x="8557" y="7625"/>
                    <a:pt x="8578" y="7667"/>
                    <a:pt x="8641" y="7667"/>
                  </a:cubicBezTo>
                  <a:cubicBezTo>
                    <a:pt x="8725" y="7625"/>
                    <a:pt x="8746" y="7541"/>
                    <a:pt x="8704" y="7457"/>
                  </a:cubicBezTo>
                  <a:cubicBezTo>
                    <a:pt x="8620" y="7436"/>
                    <a:pt x="8578" y="7394"/>
                    <a:pt x="8536" y="7331"/>
                  </a:cubicBezTo>
                  <a:cubicBezTo>
                    <a:pt x="8536" y="7205"/>
                    <a:pt x="8494" y="7079"/>
                    <a:pt x="8389" y="7015"/>
                  </a:cubicBezTo>
                  <a:cubicBezTo>
                    <a:pt x="8326" y="6931"/>
                    <a:pt x="8305" y="6826"/>
                    <a:pt x="8326" y="6742"/>
                  </a:cubicBezTo>
                  <a:cubicBezTo>
                    <a:pt x="8326" y="6658"/>
                    <a:pt x="8326" y="6595"/>
                    <a:pt x="8305" y="6532"/>
                  </a:cubicBezTo>
                  <a:cubicBezTo>
                    <a:pt x="8347" y="6511"/>
                    <a:pt x="8410" y="6511"/>
                    <a:pt x="8410" y="6427"/>
                  </a:cubicBezTo>
                  <a:lnTo>
                    <a:pt x="8158" y="6174"/>
                  </a:lnTo>
                  <a:cubicBezTo>
                    <a:pt x="8177" y="6117"/>
                    <a:pt x="8126" y="6025"/>
                    <a:pt x="8196" y="6025"/>
                  </a:cubicBezTo>
                  <a:cubicBezTo>
                    <a:pt x="8203" y="6025"/>
                    <a:pt x="8211" y="6025"/>
                    <a:pt x="8221" y="6027"/>
                  </a:cubicBezTo>
                  <a:cubicBezTo>
                    <a:pt x="8326" y="6048"/>
                    <a:pt x="8242" y="6153"/>
                    <a:pt x="8326" y="6195"/>
                  </a:cubicBezTo>
                  <a:lnTo>
                    <a:pt x="8410" y="6195"/>
                  </a:lnTo>
                  <a:cubicBezTo>
                    <a:pt x="8389" y="6132"/>
                    <a:pt x="8431" y="6090"/>
                    <a:pt x="8452" y="6048"/>
                  </a:cubicBezTo>
                  <a:cubicBezTo>
                    <a:pt x="8410" y="5985"/>
                    <a:pt x="8389" y="5880"/>
                    <a:pt x="8242" y="5859"/>
                  </a:cubicBezTo>
                  <a:cubicBezTo>
                    <a:pt x="8452" y="5817"/>
                    <a:pt x="8473" y="5691"/>
                    <a:pt x="8515" y="5607"/>
                  </a:cubicBezTo>
                  <a:lnTo>
                    <a:pt x="8515" y="5270"/>
                  </a:lnTo>
                  <a:cubicBezTo>
                    <a:pt x="8473" y="5102"/>
                    <a:pt x="8326" y="5186"/>
                    <a:pt x="8284" y="5102"/>
                  </a:cubicBezTo>
                  <a:cubicBezTo>
                    <a:pt x="8263" y="4913"/>
                    <a:pt x="8284" y="4724"/>
                    <a:pt x="8326" y="4535"/>
                  </a:cubicBezTo>
                  <a:cubicBezTo>
                    <a:pt x="8309" y="4526"/>
                    <a:pt x="8295" y="4523"/>
                    <a:pt x="8284" y="4523"/>
                  </a:cubicBezTo>
                  <a:cubicBezTo>
                    <a:pt x="8216" y="4523"/>
                    <a:pt x="8225" y="4645"/>
                    <a:pt x="8162" y="4645"/>
                  </a:cubicBezTo>
                  <a:cubicBezTo>
                    <a:pt x="8155" y="4645"/>
                    <a:pt x="8146" y="4644"/>
                    <a:pt x="8137" y="4640"/>
                  </a:cubicBezTo>
                  <a:cubicBezTo>
                    <a:pt x="8094" y="4619"/>
                    <a:pt x="8031" y="4598"/>
                    <a:pt x="8031" y="4535"/>
                  </a:cubicBezTo>
                  <a:cubicBezTo>
                    <a:pt x="8010" y="4366"/>
                    <a:pt x="7926" y="4198"/>
                    <a:pt x="7821" y="4051"/>
                  </a:cubicBezTo>
                  <a:cubicBezTo>
                    <a:pt x="7821" y="4030"/>
                    <a:pt x="7800" y="4030"/>
                    <a:pt x="7758" y="4030"/>
                  </a:cubicBezTo>
                  <a:lnTo>
                    <a:pt x="7632" y="4156"/>
                  </a:lnTo>
                  <a:lnTo>
                    <a:pt x="7485" y="4051"/>
                  </a:lnTo>
                  <a:cubicBezTo>
                    <a:pt x="7464" y="3925"/>
                    <a:pt x="7506" y="3799"/>
                    <a:pt x="7422" y="3673"/>
                  </a:cubicBezTo>
                  <a:cubicBezTo>
                    <a:pt x="7422" y="3673"/>
                    <a:pt x="7443" y="3631"/>
                    <a:pt x="7443" y="3609"/>
                  </a:cubicBezTo>
                  <a:cubicBezTo>
                    <a:pt x="7458" y="3604"/>
                    <a:pt x="7476" y="3603"/>
                    <a:pt x="7493" y="3603"/>
                  </a:cubicBezTo>
                  <a:cubicBezTo>
                    <a:pt x="7511" y="3603"/>
                    <a:pt x="7529" y="3604"/>
                    <a:pt x="7548" y="3604"/>
                  </a:cubicBezTo>
                  <a:cubicBezTo>
                    <a:pt x="7585" y="3604"/>
                    <a:pt x="7621" y="3599"/>
                    <a:pt x="7653" y="3567"/>
                  </a:cubicBezTo>
                  <a:cubicBezTo>
                    <a:pt x="7695" y="3378"/>
                    <a:pt x="7548" y="3189"/>
                    <a:pt x="7590" y="3021"/>
                  </a:cubicBezTo>
                  <a:cubicBezTo>
                    <a:pt x="7485" y="2895"/>
                    <a:pt x="7338" y="2937"/>
                    <a:pt x="7253" y="2832"/>
                  </a:cubicBezTo>
                  <a:cubicBezTo>
                    <a:pt x="7380" y="2684"/>
                    <a:pt x="7569" y="2558"/>
                    <a:pt x="7611" y="2348"/>
                  </a:cubicBezTo>
                  <a:cubicBezTo>
                    <a:pt x="7569" y="2285"/>
                    <a:pt x="7485" y="2222"/>
                    <a:pt x="7422" y="2201"/>
                  </a:cubicBezTo>
                  <a:cubicBezTo>
                    <a:pt x="7695" y="2180"/>
                    <a:pt x="7695" y="2180"/>
                    <a:pt x="7737" y="1970"/>
                  </a:cubicBezTo>
                  <a:cubicBezTo>
                    <a:pt x="7821" y="1928"/>
                    <a:pt x="7884" y="1885"/>
                    <a:pt x="7947" y="1822"/>
                  </a:cubicBezTo>
                  <a:lnTo>
                    <a:pt x="8094" y="1907"/>
                  </a:lnTo>
                  <a:cubicBezTo>
                    <a:pt x="8137" y="2033"/>
                    <a:pt x="8158" y="2159"/>
                    <a:pt x="8158" y="2306"/>
                  </a:cubicBezTo>
                  <a:cubicBezTo>
                    <a:pt x="8137" y="2474"/>
                    <a:pt x="8179" y="2642"/>
                    <a:pt x="8242" y="2790"/>
                  </a:cubicBezTo>
                  <a:cubicBezTo>
                    <a:pt x="8279" y="2803"/>
                    <a:pt x="8315" y="2808"/>
                    <a:pt x="8351" y="2808"/>
                  </a:cubicBezTo>
                  <a:cubicBezTo>
                    <a:pt x="8425" y="2808"/>
                    <a:pt x="8498" y="2788"/>
                    <a:pt x="8575" y="2788"/>
                  </a:cubicBezTo>
                  <a:cubicBezTo>
                    <a:pt x="8629" y="2788"/>
                    <a:pt x="8685" y="2798"/>
                    <a:pt x="8746" y="2832"/>
                  </a:cubicBezTo>
                  <a:lnTo>
                    <a:pt x="8515" y="2558"/>
                  </a:lnTo>
                  <a:cubicBezTo>
                    <a:pt x="8552" y="2552"/>
                    <a:pt x="8589" y="2550"/>
                    <a:pt x="8626" y="2550"/>
                  </a:cubicBezTo>
                  <a:cubicBezTo>
                    <a:pt x="8715" y="2550"/>
                    <a:pt x="8804" y="2564"/>
                    <a:pt x="8893" y="2579"/>
                  </a:cubicBezTo>
                  <a:cubicBezTo>
                    <a:pt x="8893" y="2642"/>
                    <a:pt x="8872" y="2663"/>
                    <a:pt x="8830" y="2726"/>
                  </a:cubicBezTo>
                  <a:cubicBezTo>
                    <a:pt x="8839" y="2725"/>
                    <a:pt x="8847" y="2725"/>
                    <a:pt x="8855" y="2725"/>
                  </a:cubicBezTo>
                  <a:cubicBezTo>
                    <a:pt x="8995" y="2725"/>
                    <a:pt x="8963" y="2897"/>
                    <a:pt x="9083" y="2937"/>
                  </a:cubicBezTo>
                  <a:cubicBezTo>
                    <a:pt x="9129" y="2905"/>
                    <a:pt x="9200" y="2851"/>
                    <a:pt x="9267" y="2851"/>
                  </a:cubicBezTo>
                  <a:cubicBezTo>
                    <a:pt x="9290" y="2851"/>
                    <a:pt x="9313" y="2857"/>
                    <a:pt x="9335" y="2874"/>
                  </a:cubicBezTo>
                  <a:cubicBezTo>
                    <a:pt x="9587" y="2958"/>
                    <a:pt x="9776" y="3126"/>
                    <a:pt x="9903" y="3357"/>
                  </a:cubicBezTo>
                  <a:cubicBezTo>
                    <a:pt x="10134" y="3441"/>
                    <a:pt x="10344" y="3588"/>
                    <a:pt x="10491" y="3778"/>
                  </a:cubicBezTo>
                  <a:lnTo>
                    <a:pt x="10659" y="3778"/>
                  </a:lnTo>
                  <a:cubicBezTo>
                    <a:pt x="10701" y="3925"/>
                    <a:pt x="10786" y="3988"/>
                    <a:pt x="10891" y="3988"/>
                  </a:cubicBezTo>
                  <a:cubicBezTo>
                    <a:pt x="11017" y="4198"/>
                    <a:pt x="11206" y="4366"/>
                    <a:pt x="11416" y="4493"/>
                  </a:cubicBezTo>
                  <a:lnTo>
                    <a:pt x="11374" y="4556"/>
                  </a:lnTo>
                  <a:lnTo>
                    <a:pt x="11479" y="4619"/>
                  </a:lnTo>
                  <a:cubicBezTo>
                    <a:pt x="11458" y="4661"/>
                    <a:pt x="11416" y="4724"/>
                    <a:pt x="11458" y="4745"/>
                  </a:cubicBezTo>
                  <a:cubicBezTo>
                    <a:pt x="11463" y="4754"/>
                    <a:pt x="11469" y="4757"/>
                    <a:pt x="11476" y="4757"/>
                  </a:cubicBezTo>
                  <a:cubicBezTo>
                    <a:pt x="11496" y="4757"/>
                    <a:pt x="11522" y="4733"/>
                    <a:pt x="11535" y="4733"/>
                  </a:cubicBezTo>
                  <a:cubicBezTo>
                    <a:pt x="11540" y="4733"/>
                    <a:pt x="11542" y="4736"/>
                    <a:pt x="11542" y="4745"/>
                  </a:cubicBezTo>
                  <a:cubicBezTo>
                    <a:pt x="11563" y="4766"/>
                    <a:pt x="11563" y="4808"/>
                    <a:pt x="11585" y="4829"/>
                  </a:cubicBezTo>
                  <a:cubicBezTo>
                    <a:pt x="11612" y="4835"/>
                    <a:pt x="11637" y="4837"/>
                    <a:pt x="11662" y="4837"/>
                  </a:cubicBezTo>
                  <a:cubicBezTo>
                    <a:pt x="11811" y="4837"/>
                    <a:pt x="11924" y="4745"/>
                    <a:pt x="12068" y="4745"/>
                  </a:cubicBezTo>
                  <a:cubicBezTo>
                    <a:pt x="11984" y="4535"/>
                    <a:pt x="11837" y="4387"/>
                    <a:pt x="11858" y="4177"/>
                  </a:cubicBezTo>
                  <a:cubicBezTo>
                    <a:pt x="11795" y="4156"/>
                    <a:pt x="11711" y="4093"/>
                    <a:pt x="11690" y="4030"/>
                  </a:cubicBezTo>
                  <a:cubicBezTo>
                    <a:pt x="11606" y="3862"/>
                    <a:pt x="11479" y="3736"/>
                    <a:pt x="11311" y="3652"/>
                  </a:cubicBezTo>
                  <a:lnTo>
                    <a:pt x="11206" y="3715"/>
                  </a:lnTo>
                  <a:cubicBezTo>
                    <a:pt x="11185" y="3609"/>
                    <a:pt x="11122" y="3525"/>
                    <a:pt x="11059" y="3441"/>
                  </a:cubicBezTo>
                  <a:cubicBezTo>
                    <a:pt x="11038" y="3420"/>
                    <a:pt x="11006" y="3420"/>
                    <a:pt x="10975" y="3420"/>
                  </a:cubicBezTo>
                  <a:cubicBezTo>
                    <a:pt x="10943" y="3420"/>
                    <a:pt x="10912" y="3420"/>
                    <a:pt x="10891" y="3399"/>
                  </a:cubicBezTo>
                  <a:cubicBezTo>
                    <a:pt x="10996" y="3252"/>
                    <a:pt x="11038" y="3084"/>
                    <a:pt x="10996" y="2916"/>
                  </a:cubicBezTo>
                  <a:lnTo>
                    <a:pt x="10996" y="2916"/>
                  </a:lnTo>
                  <a:lnTo>
                    <a:pt x="11122" y="3021"/>
                  </a:lnTo>
                  <a:cubicBezTo>
                    <a:pt x="11038" y="3084"/>
                    <a:pt x="11059" y="3168"/>
                    <a:pt x="11059" y="3252"/>
                  </a:cubicBezTo>
                  <a:cubicBezTo>
                    <a:pt x="11164" y="3315"/>
                    <a:pt x="11164" y="3441"/>
                    <a:pt x="11269" y="3525"/>
                  </a:cubicBezTo>
                  <a:cubicBezTo>
                    <a:pt x="11304" y="3534"/>
                    <a:pt x="11339" y="3539"/>
                    <a:pt x="11372" y="3539"/>
                  </a:cubicBezTo>
                  <a:cubicBezTo>
                    <a:pt x="11419" y="3539"/>
                    <a:pt x="11463" y="3529"/>
                    <a:pt x="11500" y="3504"/>
                  </a:cubicBezTo>
                  <a:cubicBezTo>
                    <a:pt x="11500" y="3357"/>
                    <a:pt x="11311" y="3273"/>
                    <a:pt x="11395" y="3105"/>
                  </a:cubicBezTo>
                  <a:lnTo>
                    <a:pt x="11395" y="3105"/>
                  </a:lnTo>
                  <a:cubicBezTo>
                    <a:pt x="11521" y="3210"/>
                    <a:pt x="11648" y="3315"/>
                    <a:pt x="11795" y="3399"/>
                  </a:cubicBezTo>
                  <a:lnTo>
                    <a:pt x="11921" y="3294"/>
                  </a:lnTo>
                  <a:cubicBezTo>
                    <a:pt x="12005" y="3336"/>
                    <a:pt x="12005" y="3441"/>
                    <a:pt x="12152" y="3441"/>
                  </a:cubicBezTo>
                  <a:cubicBezTo>
                    <a:pt x="11963" y="3504"/>
                    <a:pt x="11963" y="3609"/>
                    <a:pt x="11921" y="3694"/>
                  </a:cubicBezTo>
                  <a:cubicBezTo>
                    <a:pt x="11948" y="3715"/>
                    <a:pt x="11973" y="3723"/>
                    <a:pt x="11997" y="3723"/>
                  </a:cubicBezTo>
                  <a:cubicBezTo>
                    <a:pt x="12059" y="3723"/>
                    <a:pt x="12109" y="3670"/>
                    <a:pt x="12141" y="3670"/>
                  </a:cubicBezTo>
                  <a:cubicBezTo>
                    <a:pt x="12145" y="3670"/>
                    <a:pt x="12149" y="3671"/>
                    <a:pt x="12152" y="3673"/>
                  </a:cubicBezTo>
                  <a:cubicBezTo>
                    <a:pt x="12179" y="3699"/>
                    <a:pt x="12206" y="3735"/>
                    <a:pt x="12238" y="3735"/>
                  </a:cubicBezTo>
                  <a:cubicBezTo>
                    <a:pt x="12257" y="3735"/>
                    <a:pt x="12277" y="3724"/>
                    <a:pt x="12299" y="3694"/>
                  </a:cubicBezTo>
                  <a:lnTo>
                    <a:pt x="12299" y="3420"/>
                  </a:lnTo>
                  <a:cubicBezTo>
                    <a:pt x="12257" y="3441"/>
                    <a:pt x="12236" y="3462"/>
                    <a:pt x="12236" y="3504"/>
                  </a:cubicBezTo>
                  <a:cubicBezTo>
                    <a:pt x="12236" y="3525"/>
                    <a:pt x="12215" y="3546"/>
                    <a:pt x="12173" y="3546"/>
                  </a:cubicBezTo>
                  <a:cubicBezTo>
                    <a:pt x="12173" y="3562"/>
                    <a:pt x="12161" y="3603"/>
                    <a:pt x="12146" y="3603"/>
                  </a:cubicBezTo>
                  <a:cubicBezTo>
                    <a:pt x="12141" y="3603"/>
                    <a:pt x="12136" y="3599"/>
                    <a:pt x="12131" y="3588"/>
                  </a:cubicBezTo>
                  <a:cubicBezTo>
                    <a:pt x="12131" y="3546"/>
                    <a:pt x="12152" y="3546"/>
                    <a:pt x="12173" y="3546"/>
                  </a:cubicBezTo>
                  <a:cubicBezTo>
                    <a:pt x="12152" y="3441"/>
                    <a:pt x="12257" y="3357"/>
                    <a:pt x="12236" y="3252"/>
                  </a:cubicBezTo>
                  <a:cubicBezTo>
                    <a:pt x="12194" y="3231"/>
                    <a:pt x="12131" y="3189"/>
                    <a:pt x="12131" y="3126"/>
                  </a:cubicBezTo>
                  <a:cubicBezTo>
                    <a:pt x="12129" y="3126"/>
                    <a:pt x="12127" y="3126"/>
                    <a:pt x="12125" y="3125"/>
                  </a:cubicBezTo>
                  <a:lnTo>
                    <a:pt x="12125" y="3125"/>
                  </a:lnTo>
                  <a:cubicBezTo>
                    <a:pt x="12177" y="3119"/>
                    <a:pt x="12198" y="3080"/>
                    <a:pt x="12236" y="3042"/>
                  </a:cubicBezTo>
                  <a:lnTo>
                    <a:pt x="12152" y="2895"/>
                  </a:lnTo>
                  <a:lnTo>
                    <a:pt x="12026" y="2853"/>
                  </a:lnTo>
                  <a:cubicBezTo>
                    <a:pt x="12005" y="2811"/>
                    <a:pt x="11984" y="2790"/>
                    <a:pt x="11963" y="2747"/>
                  </a:cubicBezTo>
                  <a:lnTo>
                    <a:pt x="11816" y="2747"/>
                  </a:lnTo>
                  <a:cubicBezTo>
                    <a:pt x="11802" y="2788"/>
                    <a:pt x="11789" y="2811"/>
                    <a:pt x="11764" y="2811"/>
                  </a:cubicBezTo>
                  <a:cubicBezTo>
                    <a:pt x="11750" y="2811"/>
                    <a:pt x="11733" y="2804"/>
                    <a:pt x="11711" y="2790"/>
                  </a:cubicBezTo>
                  <a:cubicBezTo>
                    <a:pt x="11723" y="2752"/>
                    <a:pt x="11743" y="2744"/>
                    <a:pt x="11767" y="2744"/>
                  </a:cubicBezTo>
                  <a:cubicBezTo>
                    <a:pt x="11782" y="2744"/>
                    <a:pt x="11799" y="2747"/>
                    <a:pt x="11816" y="2747"/>
                  </a:cubicBezTo>
                  <a:cubicBezTo>
                    <a:pt x="11816" y="2705"/>
                    <a:pt x="11774" y="2663"/>
                    <a:pt x="11711" y="2642"/>
                  </a:cubicBezTo>
                  <a:cubicBezTo>
                    <a:pt x="11702" y="2639"/>
                    <a:pt x="11693" y="2638"/>
                    <a:pt x="11686" y="2638"/>
                  </a:cubicBezTo>
                  <a:cubicBezTo>
                    <a:pt x="11641" y="2638"/>
                    <a:pt x="11618" y="2684"/>
                    <a:pt x="11563" y="2684"/>
                  </a:cubicBezTo>
                  <a:cubicBezTo>
                    <a:pt x="11458" y="2663"/>
                    <a:pt x="11374" y="2600"/>
                    <a:pt x="11311" y="2495"/>
                  </a:cubicBezTo>
                  <a:cubicBezTo>
                    <a:pt x="11311" y="2390"/>
                    <a:pt x="11458" y="2243"/>
                    <a:pt x="11311" y="2117"/>
                  </a:cubicBezTo>
                  <a:lnTo>
                    <a:pt x="11500" y="1907"/>
                  </a:lnTo>
                  <a:cubicBezTo>
                    <a:pt x="11290" y="1885"/>
                    <a:pt x="11164" y="1738"/>
                    <a:pt x="10975" y="1696"/>
                  </a:cubicBezTo>
                  <a:lnTo>
                    <a:pt x="10954" y="1759"/>
                  </a:lnTo>
                  <a:cubicBezTo>
                    <a:pt x="10996" y="1780"/>
                    <a:pt x="11038" y="1822"/>
                    <a:pt x="11059" y="1885"/>
                  </a:cubicBezTo>
                  <a:cubicBezTo>
                    <a:pt x="11059" y="1949"/>
                    <a:pt x="10954" y="1991"/>
                    <a:pt x="11038" y="2075"/>
                  </a:cubicBezTo>
                  <a:lnTo>
                    <a:pt x="11122" y="2012"/>
                  </a:lnTo>
                  <a:lnTo>
                    <a:pt x="11122" y="2012"/>
                  </a:lnTo>
                  <a:cubicBezTo>
                    <a:pt x="11101" y="2117"/>
                    <a:pt x="11164" y="2222"/>
                    <a:pt x="11080" y="2348"/>
                  </a:cubicBezTo>
                  <a:cubicBezTo>
                    <a:pt x="10954" y="2243"/>
                    <a:pt x="10891" y="2138"/>
                    <a:pt x="10765" y="2096"/>
                  </a:cubicBezTo>
                  <a:cubicBezTo>
                    <a:pt x="10723" y="2012"/>
                    <a:pt x="10870" y="1970"/>
                    <a:pt x="10765" y="1885"/>
                  </a:cubicBezTo>
                  <a:lnTo>
                    <a:pt x="10765" y="1885"/>
                  </a:lnTo>
                  <a:cubicBezTo>
                    <a:pt x="10737" y="1907"/>
                    <a:pt x="10708" y="1915"/>
                    <a:pt x="10678" y="1915"/>
                  </a:cubicBezTo>
                  <a:cubicBezTo>
                    <a:pt x="10612" y="1915"/>
                    <a:pt x="10542" y="1877"/>
                    <a:pt x="10477" y="1877"/>
                  </a:cubicBezTo>
                  <a:cubicBezTo>
                    <a:pt x="10460" y="1877"/>
                    <a:pt x="10444" y="1879"/>
                    <a:pt x="10428" y="1885"/>
                  </a:cubicBezTo>
                  <a:cubicBezTo>
                    <a:pt x="10344" y="1843"/>
                    <a:pt x="10281" y="1759"/>
                    <a:pt x="10239" y="1675"/>
                  </a:cubicBezTo>
                  <a:cubicBezTo>
                    <a:pt x="10113" y="1612"/>
                    <a:pt x="9987" y="1591"/>
                    <a:pt x="9903" y="1528"/>
                  </a:cubicBezTo>
                  <a:cubicBezTo>
                    <a:pt x="9776" y="1465"/>
                    <a:pt x="9671" y="1381"/>
                    <a:pt x="9587" y="1297"/>
                  </a:cubicBezTo>
                  <a:cubicBezTo>
                    <a:pt x="9587" y="1234"/>
                    <a:pt x="9629" y="1150"/>
                    <a:pt x="9587" y="1108"/>
                  </a:cubicBezTo>
                  <a:cubicBezTo>
                    <a:pt x="9545" y="1066"/>
                    <a:pt x="9608" y="981"/>
                    <a:pt x="9545" y="918"/>
                  </a:cubicBezTo>
                  <a:cubicBezTo>
                    <a:pt x="9499" y="949"/>
                    <a:pt x="9453" y="969"/>
                    <a:pt x="9398" y="969"/>
                  </a:cubicBezTo>
                  <a:cubicBezTo>
                    <a:pt x="9378" y="969"/>
                    <a:pt x="9357" y="966"/>
                    <a:pt x="9335" y="960"/>
                  </a:cubicBezTo>
                  <a:cubicBezTo>
                    <a:pt x="9301" y="960"/>
                    <a:pt x="9267" y="974"/>
                    <a:pt x="9255" y="1013"/>
                  </a:cubicBezTo>
                  <a:lnTo>
                    <a:pt x="9255" y="1013"/>
                  </a:lnTo>
                  <a:cubicBezTo>
                    <a:pt x="9068" y="892"/>
                    <a:pt x="8826" y="807"/>
                    <a:pt x="8683" y="603"/>
                  </a:cubicBezTo>
                  <a:lnTo>
                    <a:pt x="8599" y="645"/>
                  </a:lnTo>
                  <a:cubicBezTo>
                    <a:pt x="8578" y="582"/>
                    <a:pt x="8557" y="519"/>
                    <a:pt x="8494" y="477"/>
                  </a:cubicBezTo>
                  <a:cubicBezTo>
                    <a:pt x="8263" y="414"/>
                    <a:pt x="8031" y="393"/>
                    <a:pt x="7779" y="393"/>
                  </a:cubicBezTo>
                  <a:cubicBezTo>
                    <a:pt x="7779" y="435"/>
                    <a:pt x="7758" y="477"/>
                    <a:pt x="7716" y="477"/>
                  </a:cubicBezTo>
                  <a:cubicBezTo>
                    <a:pt x="7716" y="493"/>
                    <a:pt x="7692" y="533"/>
                    <a:pt x="7680" y="533"/>
                  </a:cubicBezTo>
                  <a:cubicBezTo>
                    <a:pt x="7676" y="533"/>
                    <a:pt x="7674" y="529"/>
                    <a:pt x="7674" y="519"/>
                  </a:cubicBezTo>
                  <a:cubicBezTo>
                    <a:pt x="7674" y="477"/>
                    <a:pt x="7695" y="477"/>
                    <a:pt x="7716" y="477"/>
                  </a:cubicBezTo>
                  <a:lnTo>
                    <a:pt x="7716" y="309"/>
                  </a:lnTo>
                  <a:cubicBezTo>
                    <a:pt x="7779" y="288"/>
                    <a:pt x="7884" y="288"/>
                    <a:pt x="7821" y="183"/>
                  </a:cubicBezTo>
                  <a:cubicBezTo>
                    <a:pt x="7791" y="168"/>
                    <a:pt x="7759" y="161"/>
                    <a:pt x="7727" y="161"/>
                  </a:cubicBezTo>
                  <a:cubicBezTo>
                    <a:pt x="7668" y="161"/>
                    <a:pt x="7610" y="184"/>
                    <a:pt x="7569" y="225"/>
                  </a:cubicBezTo>
                  <a:cubicBezTo>
                    <a:pt x="7559" y="199"/>
                    <a:pt x="7543" y="191"/>
                    <a:pt x="7523" y="191"/>
                  </a:cubicBezTo>
                  <a:cubicBezTo>
                    <a:pt x="7487" y="191"/>
                    <a:pt x="7439" y="220"/>
                    <a:pt x="7400" y="220"/>
                  </a:cubicBezTo>
                  <a:cubicBezTo>
                    <a:pt x="7373" y="220"/>
                    <a:pt x="7351" y="207"/>
                    <a:pt x="7338" y="161"/>
                  </a:cubicBezTo>
                  <a:cubicBezTo>
                    <a:pt x="7363" y="119"/>
                    <a:pt x="7400" y="111"/>
                    <a:pt x="7438" y="111"/>
                  </a:cubicBezTo>
                  <a:cubicBezTo>
                    <a:pt x="7460" y="111"/>
                    <a:pt x="7483" y="113"/>
                    <a:pt x="7504" y="113"/>
                  </a:cubicBezTo>
                  <a:cubicBezTo>
                    <a:pt x="7537" y="113"/>
                    <a:pt x="7567" y="107"/>
                    <a:pt x="7590" y="77"/>
                  </a:cubicBezTo>
                  <a:cubicBezTo>
                    <a:pt x="7550" y="27"/>
                    <a:pt x="7529" y="1"/>
                    <a:pt x="747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8"/>
            <p:cNvSpPr/>
            <p:nvPr/>
          </p:nvSpPr>
          <p:spPr>
            <a:xfrm>
              <a:off x="988481" y="3257428"/>
              <a:ext cx="13025" cy="29030"/>
            </a:xfrm>
            <a:custGeom>
              <a:avLst/>
              <a:gdLst/>
              <a:ahLst/>
              <a:cxnLst/>
              <a:rect l="l" t="t" r="r" b="b"/>
              <a:pathLst>
                <a:path w="1263" h="2772" extrusionOk="0">
                  <a:moveTo>
                    <a:pt x="463" y="879"/>
                  </a:moveTo>
                  <a:lnTo>
                    <a:pt x="484" y="900"/>
                  </a:lnTo>
                  <a:cubicBezTo>
                    <a:pt x="484" y="900"/>
                    <a:pt x="484" y="921"/>
                    <a:pt x="463" y="921"/>
                  </a:cubicBezTo>
                  <a:cubicBezTo>
                    <a:pt x="442" y="921"/>
                    <a:pt x="442" y="900"/>
                    <a:pt x="442" y="900"/>
                  </a:cubicBezTo>
                  <a:cubicBezTo>
                    <a:pt x="442" y="879"/>
                    <a:pt x="463" y="879"/>
                    <a:pt x="463" y="879"/>
                  </a:cubicBezTo>
                  <a:close/>
                  <a:moveTo>
                    <a:pt x="653" y="1006"/>
                  </a:moveTo>
                  <a:cubicBezTo>
                    <a:pt x="653" y="1006"/>
                    <a:pt x="653" y="1006"/>
                    <a:pt x="674" y="1027"/>
                  </a:cubicBezTo>
                  <a:lnTo>
                    <a:pt x="653" y="1027"/>
                  </a:lnTo>
                  <a:cubicBezTo>
                    <a:pt x="653" y="1027"/>
                    <a:pt x="632" y="1027"/>
                    <a:pt x="632" y="1006"/>
                  </a:cubicBezTo>
                  <a:close/>
                  <a:moveTo>
                    <a:pt x="526" y="1111"/>
                  </a:moveTo>
                  <a:cubicBezTo>
                    <a:pt x="526" y="1111"/>
                    <a:pt x="547" y="1132"/>
                    <a:pt x="547" y="1132"/>
                  </a:cubicBezTo>
                  <a:cubicBezTo>
                    <a:pt x="547" y="1147"/>
                    <a:pt x="547" y="1161"/>
                    <a:pt x="540" y="1161"/>
                  </a:cubicBezTo>
                  <a:cubicBezTo>
                    <a:pt x="537" y="1161"/>
                    <a:pt x="533" y="1159"/>
                    <a:pt x="526" y="1153"/>
                  </a:cubicBezTo>
                  <a:cubicBezTo>
                    <a:pt x="484" y="1153"/>
                    <a:pt x="526" y="1111"/>
                    <a:pt x="526" y="1111"/>
                  </a:cubicBezTo>
                  <a:close/>
                  <a:moveTo>
                    <a:pt x="674" y="1237"/>
                  </a:moveTo>
                  <a:cubicBezTo>
                    <a:pt x="716" y="1237"/>
                    <a:pt x="737" y="1258"/>
                    <a:pt x="737" y="1300"/>
                  </a:cubicBezTo>
                  <a:cubicBezTo>
                    <a:pt x="758" y="1321"/>
                    <a:pt x="716" y="1342"/>
                    <a:pt x="695" y="1342"/>
                  </a:cubicBezTo>
                  <a:cubicBezTo>
                    <a:pt x="687" y="1346"/>
                    <a:pt x="679" y="1348"/>
                    <a:pt x="673" y="1348"/>
                  </a:cubicBezTo>
                  <a:cubicBezTo>
                    <a:pt x="645" y="1348"/>
                    <a:pt x="632" y="1317"/>
                    <a:pt x="632" y="1300"/>
                  </a:cubicBezTo>
                  <a:cubicBezTo>
                    <a:pt x="632" y="1258"/>
                    <a:pt x="653" y="1258"/>
                    <a:pt x="674" y="1237"/>
                  </a:cubicBezTo>
                  <a:close/>
                  <a:moveTo>
                    <a:pt x="211" y="963"/>
                  </a:moveTo>
                  <a:cubicBezTo>
                    <a:pt x="316" y="1048"/>
                    <a:pt x="316" y="1195"/>
                    <a:pt x="379" y="1321"/>
                  </a:cubicBezTo>
                  <a:cubicBezTo>
                    <a:pt x="379" y="1342"/>
                    <a:pt x="316" y="1363"/>
                    <a:pt x="316" y="1363"/>
                  </a:cubicBezTo>
                  <a:cubicBezTo>
                    <a:pt x="316" y="1384"/>
                    <a:pt x="337" y="1405"/>
                    <a:pt x="295" y="1405"/>
                  </a:cubicBezTo>
                  <a:cubicBezTo>
                    <a:pt x="287" y="1409"/>
                    <a:pt x="281" y="1411"/>
                    <a:pt x="277" y="1411"/>
                  </a:cubicBezTo>
                  <a:cubicBezTo>
                    <a:pt x="260" y="1411"/>
                    <a:pt x="270" y="1380"/>
                    <a:pt x="253" y="1363"/>
                  </a:cubicBezTo>
                  <a:cubicBezTo>
                    <a:pt x="248" y="1358"/>
                    <a:pt x="244" y="1357"/>
                    <a:pt x="239" y="1357"/>
                  </a:cubicBezTo>
                  <a:cubicBezTo>
                    <a:pt x="231" y="1357"/>
                    <a:pt x="224" y="1362"/>
                    <a:pt x="219" y="1362"/>
                  </a:cubicBezTo>
                  <a:cubicBezTo>
                    <a:pt x="214" y="1362"/>
                    <a:pt x="211" y="1357"/>
                    <a:pt x="211" y="1342"/>
                  </a:cubicBezTo>
                  <a:cubicBezTo>
                    <a:pt x="211" y="1321"/>
                    <a:pt x="232" y="1321"/>
                    <a:pt x="253" y="1321"/>
                  </a:cubicBezTo>
                  <a:cubicBezTo>
                    <a:pt x="176" y="1243"/>
                    <a:pt x="170" y="1148"/>
                    <a:pt x="136" y="1068"/>
                  </a:cubicBezTo>
                  <a:lnTo>
                    <a:pt x="136" y="1068"/>
                  </a:lnTo>
                  <a:cubicBezTo>
                    <a:pt x="190" y="1060"/>
                    <a:pt x="191" y="983"/>
                    <a:pt x="211" y="963"/>
                  </a:cubicBezTo>
                  <a:close/>
                  <a:moveTo>
                    <a:pt x="400" y="1426"/>
                  </a:moveTo>
                  <a:cubicBezTo>
                    <a:pt x="400" y="1426"/>
                    <a:pt x="421" y="1447"/>
                    <a:pt x="421" y="1447"/>
                  </a:cubicBezTo>
                  <a:cubicBezTo>
                    <a:pt x="421" y="1447"/>
                    <a:pt x="442" y="1468"/>
                    <a:pt x="400" y="1468"/>
                  </a:cubicBezTo>
                  <a:cubicBezTo>
                    <a:pt x="379" y="1447"/>
                    <a:pt x="400" y="1426"/>
                    <a:pt x="400" y="1426"/>
                  </a:cubicBezTo>
                  <a:close/>
                  <a:moveTo>
                    <a:pt x="420" y="1623"/>
                  </a:moveTo>
                  <a:cubicBezTo>
                    <a:pt x="446" y="1641"/>
                    <a:pt x="469" y="1657"/>
                    <a:pt x="442" y="1657"/>
                  </a:cubicBezTo>
                  <a:cubicBezTo>
                    <a:pt x="412" y="1657"/>
                    <a:pt x="425" y="1636"/>
                    <a:pt x="420" y="1623"/>
                  </a:cubicBezTo>
                  <a:close/>
                  <a:moveTo>
                    <a:pt x="232" y="1"/>
                  </a:moveTo>
                  <a:cubicBezTo>
                    <a:pt x="216" y="1"/>
                    <a:pt x="201" y="6"/>
                    <a:pt x="190" y="17"/>
                  </a:cubicBezTo>
                  <a:cubicBezTo>
                    <a:pt x="148" y="228"/>
                    <a:pt x="316" y="333"/>
                    <a:pt x="358" y="480"/>
                  </a:cubicBezTo>
                  <a:lnTo>
                    <a:pt x="253" y="606"/>
                  </a:lnTo>
                  <a:cubicBezTo>
                    <a:pt x="274" y="648"/>
                    <a:pt x="379" y="606"/>
                    <a:pt x="379" y="711"/>
                  </a:cubicBezTo>
                  <a:cubicBezTo>
                    <a:pt x="274" y="795"/>
                    <a:pt x="127" y="858"/>
                    <a:pt x="64" y="1006"/>
                  </a:cubicBezTo>
                  <a:cubicBezTo>
                    <a:pt x="98" y="1006"/>
                    <a:pt x="119" y="1020"/>
                    <a:pt x="125" y="1048"/>
                  </a:cubicBezTo>
                  <a:lnTo>
                    <a:pt x="64" y="1048"/>
                  </a:lnTo>
                  <a:lnTo>
                    <a:pt x="1" y="1195"/>
                  </a:lnTo>
                  <a:cubicBezTo>
                    <a:pt x="106" y="1279"/>
                    <a:pt x="148" y="1426"/>
                    <a:pt x="232" y="1531"/>
                  </a:cubicBezTo>
                  <a:cubicBezTo>
                    <a:pt x="246" y="1538"/>
                    <a:pt x="267" y="1538"/>
                    <a:pt x="289" y="1538"/>
                  </a:cubicBezTo>
                  <a:lnTo>
                    <a:pt x="289" y="1538"/>
                  </a:lnTo>
                  <a:cubicBezTo>
                    <a:pt x="333" y="1538"/>
                    <a:pt x="379" y="1538"/>
                    <a:pt x="379" y="1594"/>
                  </a:cubicBezTo>
                  <a:cubicBezTo>
                    <a:pt x="385" y="1600"/>
                    <a:pt x="396" y="1608"/>
                    <a:pt x="408" y="1616"/>
                  </a:cubicBezTo>
                  <a:lnTo>
                    <a:pt x="408" y="1616"/>
                  </a:lnTo>
                  <a:cubicBezTo>
                    <a:pt x="406" y="1615"/>
                    <a:pt x="403" y="1615"/>
                    <a:pt x="400" y="1615"/>
                  </a:cubicBezTo>
                  <a:cubicBezTo>
                    <a:pt x="383" y="1615"/>
                    <a:pt x="367" y="1612"/>
                    <a:pt x="350" y="1612"/>
                  </a:cubicBezTo>
                  <a:cubicBezTo>
                    <a:pt x="325" y="1612"/>
                    <a:pt x="299" y="1619"/>
                    <a:pt x="274" y="1657"/>
                  </a:cubicBezTo>
                  <a:cubicBezTo>
                    <a:pt x="253" y="1762"/>
                    <a:pt x="358" y="1868"/>
                    <a:pt x="358" y="1973"/>
                  </a:cubicBezTo>
                  <a:cubicBezTo>
                    <a:pt x="505" y="1994"/>
                    <a:pt x="526" y="2120"/>
                    <a:pt x="568" y="2204"/>
                  </a:cubicBezTo>
                  <a:cubicBezTo>
                    <a:pt x="484" y="2288"/>
                    <a:pt x="611" y="2351"/>
                    <a:pt x="568" y="2414"/>
                  </a:cubicBezTo>
                  <a:cubicBezTo>
                    <a:pt x="611" y="2414"/>
                    <a:pt x="632" y="2435"/>
                    <a:pt x="632" y="2477"/>
                  </a:cubicBezTo>
                  <a:cubicBezTo>
                    <a:pt x="660" y="2500"/>
                    <a:pt x="689" y="2507"/>
                    <a:pt x="720" y="2507"/>
                  </a:cubicBezTo>
                  <a:cubicBezTo>
                    <a:pt x="780" y="2507"/>
                    <a:pt x="843" y="2480"/>
                    <a:pt x="907" y="2480"/>
                  </a:cubicBezTo>
                  <a:cubicBezTo>
                    <a:pt x="934" y="2480"/>
                    <a:pt x="962" y="2485"/>
                    <a:pt x="989" y="2498"/>
                  </a:cubicBezTo>
                  <a:cubicBezTo>
                    <a:pt x="1010" y="2624"/>
                    <a:pt x="1136" y="2687"/>
                    <a:pt x="1220" y="2772"/>
                  </a:cubicBezTo>
                  <a:cubicBezTo>
                    <a:pt x="1262" y="2730"/>
                    <a:pt x="1241" y="2687"/>
                    <a:pt x="1241" y="2624"/>
                  </a:cubicBezTo>
                  <a:cubicBezTo>
                    <a:pt x="1157" y="2519"/>
                    <a:pt x="1010" y="2414"/>
                    <a:pt x="1010" y="2204"/>
                  </a:cubicBezTo>
                  <a:cubicBezTo>
                    <a:pt x="1031" y="2141"/>
                    <a:pt x="1178" y="2099"/>
                    <a:pt x="1115" y="1952"/>
                  </a:cubicBezTo>
                  <a:cubicBezTo>
                    <a:pt x="1073" y="1931"/>
                    <a:pt x="989" y="1910"/>
                    <a:pt x="947" y="1825"/>
                  </a:cubicBezTo>
                  <a:cubicBezTo>
                    <a:pt x="989" y="1804"/>
                    <a:pt x="1010" y="1762"/>
                    <a:pt x="1010" y="1720"/>
                  </a:cubicBezTo>
                  <a:cubicBezTo>
                    <a:pt x="968" y="1636"/>
                    <a:pt x="905" y="1531"/>
                    <a:pt x="821" y="1447"/>
                  </a:cubicBezTo>
                  <a:lnTo>
                    <a:pt x="821" y="1048"/>
                  </a:lnTo>
                  <a:cubicBezTo>
                    <a:pt x="737" y="942"/>
                    <a:pt x="611" y="858"/>
                    <a:pt x="589" y="753"/>
                  </a:cubicBezTo>
                  <a:cubicBezTo>
                    <a:pt x="526" y="564"/>
                    <a:pt x="442" y="375"/>
                    <a:pt x="316" y="207"/>
                  </a:cubicBezTo>
                  <a:lnTo>
                    <a:pt x="379" y="101"/>
                  </a:lnTo>
                  <a:cubicBezTo>
                    <a:pt x="333" y="40"/>
                    <a:pt x="276" y="1"/>
                    <a:pt x="23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8"/>
            <p:cNvSpPr/>
            <p:nvPr/>
          </p:nvSpPr>
          <p:spPr>
            <a:xfrm>
              <a:off x="973095" y="3268393"/>
              <a:ext cx="12581" cy="17185"/>
            </a:xfrm>
            <a:custGeom>
              <a:avLst/>
              <a:gdLst/>
              <a:ahLst/>
              <a:cxnLst/>
              <a:rect l="l" t="t" r="r" b="b"/>
              <a:pathLst>
                <a:path w="1220" h="1641" extrusionOk="0">
                  <a:moveTo>
                    <a:pt x="357" y="316"/>
                  </a:moveTo>
                  <a:cubicBezTo>
                    <a:pt x="357" y="316"/>
                    <a:pt x="379" y="337"/>
                    <a:pt x="379" y="337"/>
                  </a:cubicBezTo>
                  <a:lnTo>
                    <a:pt x="357" y="358"/>
                  </a:lnTo>
                  <a:cubicBezTo>
                    <a:pt x="347" y="347"/>
                    <a:pt x="342" y="347"/>
                    <a:pt x="339" y="347"/>
                  </a:cubicBezTo>
                  <a:cubicBezTo>
                    <a:pt x="336" y="347"/>
                    <a:pt x="336" y="347"/>
                    <a:pt x="336" y="337"/>
                  </a:cubicBezTo>
                  <a:cubicBezTo>
                    <a:pt x="336" y="316"/>
                    <a:pt x="336" y="316"/>
                    <a:pt x="357" y="316"/>
                  </a:cubicBezTo>
                  <a:close/>
                  <a:moveTo>
                    <a:pt x="652" y="526"/>
                  </a:moveTo>
                  <a:cubicBezTo>
                    <a:pt x="715" y="526"/>
                    <a:pt x="673" y="631"/>
                    <a:pt x="736" y="652"/>
                  </a:cubicBezTo>
                  <a:cubicBezTo>
                    <a:pt x="722" y="673"/>
                    <a:pt x="706" y="680"/>
                    <a:pt x="688" y="680"/>
                  </a:cubicBezTo>
                  <a:cubicBezTo>
                    <a:pt x="654" y="680"/>
                    <a:pt x="617" y="652"/>
                    <a:pt x="589" y="652"/>
                  </a:cubicBezTo>
                  <a:lnTo>
                    <a:pt x="652" y="526"/>
                  </a:lnTo>
                  <a:close/>
                  <a:moveTo>
                    <a:pt x="294" y="1"/>
                  </a:moveTo>
                  <a:cubicBezTo>
                    <a:pt x="252" y="64"/>
                    <a:pt x="231" y="148"/>
                    <a:pt x="147" y="190"/>
                  </a:cubicBezTo>
                  <a:cubicBezTo>
                    <a:pt x="63" y="211"/>
                    <a:pt x="0" y="253"/>
                    <a:pt x="21" y="337"/>
                  </a:cubicBezTo>
                  <a:cubicBezTo>
                    <a:pt x="36" y="352"/>
                    <a:pt x="52" y="358"/>
                    <a:pt x="67" y="358"/>
                  </a:cubicBezTo>
                  <a:cubicBezTo>
                    <a:pt x="103" y="358"/>
                    <a:pt x="137" y="327"/>
                    <a:pt x="165" y="327"/>
                  </a:cubicBezTo>
                  <a:cubicBezTo>
                    <a:pt x="174" y="327"/>
                    <a:pt x="182" y="330"/>
                    <a:pt x="189" y="337"/>
                  </a:cubicBezTo>
                  <a:cubicBezTo>
                    <a:pt x="210" y="379"/>
                    <a:pt x="168" y="442"/>
                    <a:pt x="231" y="484"/>
                  </a:cubicBezTo>
                  <a:lnTo>
                    <a:pt x="357" y="505"/>
                  </a:lnTo>
                  <a:cubicBezTo>
                    <a:pt x="336" y="694"/>
                    <a:pt x="442" y="863"/>
                    <a:pt x="484" y="1031"/>
                  </a:cubicBezTo>
                  <a:cubicBezTo>
                    <a:pt x="484" y="1115"/>
                    <a:pt x="526" y="1220"/>
                    <a:pt x="631" y="1241"/>
                  </a:cubicBezTo>
                  <a:cubicBezTo>
                    <a:pt x="631" y="1225"/>
                    <a:pt x="655" y="1185"/>
                    <a:pt x="667" y="1185"/>
                  </a:cubicBezTo>
                  <a:cubicBezTo>
                    <a:pt x="670" y="1185"/>
                    <a:pt x="673" y="1189"/>
                    <a:pt x="673" y="1199"/>
                  </a:cubicBezTo>
                  <a:cubicBezTo>
                    <a:pt x="673" y="1241"/>
                    <a:pt x="652" y="1241"/>
                    <a:pt x="631" y="1241"/>
                  </a:cubicBezTo>
                  <a:cubicBezTo>
                    <a:pt x="777" y="1417"/>
                    <a:pt x="801" y="1491"/>
                    <a:pt x="824" y="1491"/>
                  </a:cubicBezTo>
                  <a:cubicBezTo>
                    <a:pt x="834" y="1491"/>
                    <a:pt x="843" y="1477"/>
                    <a:pt x="862" y="1451"/>
                  </a:cubicBezTo>
                  <a:cubicBezTo>
                    <a:pt x="946" y="1388"/>
                    <a:pt x="757" y="1325"/>
                    <a:pt x="862" y="1241"/>
                  </a:cubicBezTo>
                  <a:lnTo>
                    <a:pt x="862" y="1241"/>
                  </a:lnTo>
                  <a:cubicBezTo>
                    <a:pt x="946" y="1325"/>
                    <a:pt x="1030" y="1409"/>
                    <a:pt x="946" y="1535"/>
                  </a:cubicBezTo>
                  <a:lnTo>
                    <a:pt x="1093" y="1556"/>
                  </a:lnTo>
                  <a:cubicBezTo>
                    <a:pt x="1156" y="1577"/>
                    <a:pt x="1114" y="1640"/>
                    <a:pt x="1198" y="1640"/>
                  </a:cubicBezTo>
                  <a:cubicBezTo>
                    <a:pt x="1219" y="1535"/>
                    <a:pt x="1198" y="1409"/>
                    <a:pt x="1156" y="1304"/>
                  </a:cubicBezTo>
                  <a:cubicBezTo>
                    <a:pt x="1072" y="1136"/>
                    <a:pt x="988" y="968"/>
                    <a:pt x="904" y="800"/>
                  </a:cubicBezTo>
                  <a:cubicBezTo>
                    <a:pt x="862" y="778"/>
                    <a:pt x="841" y="736"/>
                    <a:pt x="841" y="694"/>
                  </a:cubicBezTo>
                  <a:cubicBezTo>
                    <a:pt x="841" y="589"/>
                    <a:pt x="799" y="484"/>
                    <a:pt x="736" y="442"/>
                  </a:cubicBezTo>
                  <a:cubicBezTo>
                    <a:pt x="721" y="432"/>
                    <a:pt x="704" y="429"/>
                    <a:pt x="685" y="429"/>
                  </a:cubicBezTo>
                  <a:cubicBezTo>
                    <a:pt x="660" y="429"/>
                    <a:pt x="633" y="435"/>
                    <a:pt x="608" y="435"/>
                  </a:cubicBezTo>
                  <a:cubicBezTo>
                    <a:pt x="574" y="435"/>
                    <a:pt x="544" y="425"/>
                    <a:pt x="526" y="379"/>
                  </a:cubicBezTo>
                  <a:cubicBezTo>
                    <a:pt x="533" y="331"/>
                    <a:pt x="548" y="317"/>
                    <a:pt x="568" y="317"/>
                  </a:cubicBezTo>
                  <a:cubicBezTo>
                    <a:pt x="600" y="317"/>
                    <a:pt x="642" y="352"/>
                    <a:pt x="680" y="352"/>
                  </a:cubicBezTo>
                  <a:cubicBezTo>
                    <a:pt x="692" y="352"/>
                    <a:pt x="704" y="348"/>
                    <a:pt x="715" y="337"/>
                  </a:cubicBezTo>
                  <a:cubicBezTo>
                    <a:pt x="694" y="211"/>
                    <a:pt x="652" y="85"/>
                    <a:pt x="547" y="1"/>
                  </a:cubicBezTo>
                  <a:cubicBezTo>
                    <a:pt x="515" y="43"/>
                    <a:pt x="468" y="64"/>
                    <a:pt x="421" y="64"/>
                  </a:cubicBezTo>
                  <a:cubicBezTo>
                    <a:pt x="373" y="64"/>
                    <a:pt x="326" y="43"/>
                    <a:pt x="29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8"/>
            <p:cNvSpPr/>
            <p:nvPr/>
          </p:nvSpPr>
          <p:spPr>
            <a:xfrm>
              <a:off x="985233" y="3251626"/>
              <a:ext cx="5218" cy="7624"/>
            </a:xfrm>
            <a:custGeom>
              <a:avLst/>
              <a:gdLst/>
              <a:ahLst/>
              <a:cxnLst/>
              <a:rect l="l" t="t" r="r" b="b"/>
              <a:pathLst>
                <a:path w="506" h="728" extrusionOk="0">
                  <a:moveTo>
                    <a:pt x="130" y="0"/>
                  </a:moveTo>
                  <a:cubicBezTo>
                    <a:pt x="116" y="0"/>
                    <a:pt x="102" y="7"/>
                    <a:pt x="85" y="25"/>
                  </a:cubicBezTo>
                  <a:cubicBezTo>
                    <a:pt x="0" y="172"/>
                    <a:pt x="127" y="298"/>
                    <a:pt x="127" y="445"/>
                  </a:cubicBezTo>
                  <a:cubicBezTo>
                    <a:pt x="85" y="487"/>
                    <a:pt x="64" y="550"/>
                    <a:pt x="21" y="550"/>
                  </a:cubicBezTo>
                  <a:cubicBezTo>
                    <a:pt x="0" y="571"/>
                    <a:pt x="0" y="592"/>
                    <a:pt x="21" y="613"/>
                  </a:cubicBezTo>
                  <a:lnTo>
                    <a:pt x="211" y="571"/>
                  </a:lnTo>
                  <a:lnTo>
                    <a:pt x="148" y="719"/>
                  </a:lnTo>
                  <a:cubicBezTo>
                    <a:pt x="160" y="725"/>
                    <a:pt x="172" y="727"/>
                    <a:pt x="185" y="727"/>
                  </a:cubicBezTo>
                  <a:cubicBezTo>
                    <a:pt x="214" y="727"/>
                    <a:pt x="244" y="712"/>
                    <a:pt x="274" y="698"/>
                  </a:cubicBezTo>
                  <a:cubicBezTo>
                    <a:pt x="358" y="634"/>
                    <a:pt x="337" y="487"/>
                    <a:pt x="379" y="445"/>
                  </a:cubicBezTo>
                  <a:cubicBezTo>
                    <a:pt x="421" y="382"/>
                    <a:pt x="337" y="319"/>
                    <a:pt x="337" y="256"/>
                  </a:cubicBezTo>
                  <a:cubicBezTo>
                    <a:pt x="421" y="235"/>
                    <a:pt x="505" y="214"/>
                    <a:pt x="421" y="151"/>
                  </a:cubicBezTo>
                  <a:cubicBezTo>
                    <a:pt x="408" y="138"/>
                    <a:pt x="396" y="133"/>
                    <a:pt x="384" y="133"/>
                  </a:cubicBezTo>
                  <a:cubicBezTo>
                    <a:pt x="347" y="133"/>
                    <a:pt x="314" y="181"/>
                    <a:pt x="267" y="181"/>
                  </a:cubicBezTo>
                  <a:cubicBezTo>
                    <a:pt x="256" y="181"/>
                    <a:pt x="244" y="178"/>
                    <a:pt x="232" y="172"/>
                  </a:cubicBezTo>
                  <a:lnTo>
                    <a:pt x="148" y="109"/>
                  </a:lnTo>
                  <a:lnTo>
                    <a:pt x="190" y="25"/>
                  </a:lnTo>
                  <a:cubicBezTo>
                    <a:pt x="165" y="13"/>
                    <a:pt x="148" y="0"/>
                    <a:pt x="13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8"/>
            <p:cNvSpPr/>
            <p:nvPr/>
          </p:nvSpPr>
          <p:spPr>
            <a:xfrm>
              <a:off x="1028380" y="3175261"/>
              <a:ext cx="5858" cy="7278"/>
            </a:xfrm>
            <a:custGeom>
              <a:avLst/>
              <a:gdLst/>
              <a:ahLst/>
              <a:cxnLst/>
              <a:rect l="l" t="t" r="r" b="b"/>
              <a:pathLst>
                <a:path w="568" h="695" extrusionOk="0">
                  <a:moveTo>
                    <a:pt x="442" y="0"/>
                  </a:moveTo>
                  <a:cubicBezTo>
                    <a:pt x="211" y="84"/>
                    <a:pt x="42" y="274"/>
                    <a:pt x="0" y="505"/>
                  </a:cubicBezTo>
                  <a:cubicBezTo>
                    <a:pt x="105" y="505"/>
                    <a:pt x="63" y="673"/>
                    <a:pt x="168" y="694"/>
                  </a:cubicBezTo>
                  <a:cubicBezTo>
                    <a:pt x="211" y="673"/>
                    <a:pt x="232" y="652"/>
                    <a:pt x="232" y="631"/>
                  </a:cubicBezTo>
                  <a:lnTo>
                    <a:pt x="232" y="610"/>
                  </a:lnTo>
                  <a:cubicBezTo>
                    <a:pt x="227" y="605"/>
                    <a:pt x="222" y="604"/>
                    <a:pt x="218" y="604"/>
                  </a:cubicBezTo>
                  <a:cubicBezTo>
                    <a:pt x="209" y="604"/>
                    <a:pt x="202" y="609"/>
                    <a:pt x="197" y="609"/>
                  </a:cubicBezTo>
                  <a:cubicBezTo>
                    <a:pt x="192" y="609"/>
                    <a:pt x="190" y="604"/>
                    <a:pt x="190" y="589"/>
                  </a:cubicBezTo>
                  <a:cubicBezTo>
                    <a:pt x="190" y="568"/>
                    <a:pt x="211" y="568"/>
                    <a:pt x="232" y="568"/>
                  </a:cubicBezTo>
                  <a:cubicBezTo>
                    <a:pt x="274" y="463"/>
                    <a:pt x="379" y="337"/>
                    <a:pt x="337" y="274"/>
                  </a:cubicBezTo>
                  <a:cubicBezTo>
                    <a:pt x="295" y="126"/>
                    <a:pt x="568" y="147"/>
                    <a:pt x="4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8"/>
            <p:cNvSpPr/>
            <p:nvPr/>
          </p:nvSpPr>
          <p:spPr>
            <a:xfrm>
              <a:off x="1001928" y="3200583"/>
              <a:ext cx="5424" cy="6409"/>
            </a:xfrm>
            <a:custGeom>
              <a:avLst/>
              <a:gdLst/>
              <a:ahLst/>
              <a:cxnLst/>
              <a:rect l="l" t="t" r="r" b="b"/>
              <a:pathLst>
                <a:path w="526" h="612" extrusionOk="0">
                  <a:moveTo>
                    <a:pt x="63" y="0"/>
                  </a:moveTo>
                  <a:cubicBezTo>
                    <a:pt x="63" y="63"/>
                    <a:pt x="63" y="105"/>
                    <a:pt x="63" y="168"/>
                  </a:cubicBezTo>
                  <a:cubicBezTo>
                    <a:pt x="63" y="210"/>
                    <a:pt x="0" y="231"/>
                    <a:pt x="21" y="294"/>
                  </a:cubicBezTo>
                  <a:lnTo>
                    <a:pt x="126" y="336"/>
                  </a:lnTo>
                  <a:cubicBezTo>
                    <a:pt x="126" y="421"/>
                    <a:pt x="42" y="463"/>
                    <a:pt x="63" y="547"/>
                  </a:cubicBezTo>
                  <a:cubicBezTo>
                    <a:pt x="84" y="589"/>
                    <a:pt x="84" y="610"/>
                    <a:pt x="126" y="610"/>
                  </a:cubicBezTo>
                  <a:cubicBezTo>
                    <a:pt x="131" y="611"/>
                    <a:pt x="136" y="612"/>
                    <a:pt x="141" y="612"/>
                  </a:cubicBezTo>
                  <a:cubicBezTo>
                    <a:pt x="205" y="612"/>
                    <a:pt x="231" y="498"/>
                    <a:pt x="304" y="498"/>
                  </a:cubicBezTo>
                  <a:cubicBezTo>
                    <a:pt x="314" y="498"/>
                    <a:pt x="325" y="500"/>
                    <a:pt x="337" y="505"/>
                  </a:cubicBezTo>
                  <a:lnTo>
                    <a:pt x="400" y="610"/>
                  </a:lnTo>
                  <a:lnTo>
                    <a:pt x="526" y="505"/>
                  </a:lnTo>
                  <a:cubicBezTo>
                    <a:pt x="295" y="400"/>
                    <a:pt x="316" y="84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8"/>
            <p:cNvSpPr/>
            <p:nvPr/>
          </p:nvSpPr>
          <p:spPr>
            <a:xfrm>
              <a:off x="1050707" y="3240599"/>
              <a:ext cx="6084" cy="4461"/>
            </a:xfrm>
            <a:custGeom>
              <a:avLst/>
              <a:gdLst/>
              <a:ahLst/>
              <a:cxnLst/>
              <a:rect l="l" t="t" r="r" b="b"/>
              <a:pathLst>
                <a:path w="590" h="426" extrusionOk="0">
                  <a:moveTo>
                    <a:pt x="87" y="0"/>
                  </a:moveTo>
                  <a:cubicBezTo>
                    <a:pt x="73" y="0"/>
                    <a:pt x="58" y="2"/>
                    <a:pt x="43" y="6"/>
                  </a:cubicBezTo>
                  <a:cubicBezTo>
                    <a:pt x="1" y="195"/>
                    <a:pt x="274" y="216"/>
                    <a:pt x="232" y="405"/>
                  </a:cubicBezTo>
                  <a:cubicBezTo>
                    <a:pt x="257" y="420"/>
                    <a:pt x="277" y="425"/>
                    <a:pt x="294" y="425"/>
                  </a:cubicBezTo>
                  <a:cubicBezTo>
                    <a:pt x="344" y="425"/>
                    <a:pt x="371" y="381"/>
                    <a:pt x="420" y="381"/>
                  </a:cubicBezTo>
                  <a:cubicBezTo>
                    <a:pt x="427" y="381"/>
                    <a:pt x="434" y="382"/>
                    <a:pt x="442" y="384"/>
                  </a:cubicBezTo>
                  <a:cubicBezTo>
                    <a:pt x="444" y="382"/>
                    <a:pt x="446" y="381"/>
                    <a:pt x="448" y="381"/>
                  </a:cubicBezTo>
                  <a:cubicBezTo>
                    <a:pt x="460" y="381"/>
                    <a:pt x="466" y="425"/>
                    <a:pt x="491" y="425"/>
                  </a:cubicBezTo>
                  <a:cubicBezTo>
                    <a:pt x="500" y="425"/>
                    <a:pt x="511" y="420"/>
                    <a:pt x="526" y="405"/>
                  </a:cubicBezTo>
                  <a:lnTo>
                    <a:pt x="589" y="342"/>
                  </a:lnTo>
                  <a:cubicBezTo>
                    <a:pt x="484" y="258"/>
                    <a:pt x="358" y="216"/>
                    <a:pt x="274" y="90"/>
                  </a:cubicBezTo>
                  <a:cubicBezTo>
                    <a:pt x="222" y="38"/>
                    <a:pt x="156" y="0"/>
                    <a:pt x="8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8"/>
            <p:cNvSpPr/>
            <p:nvPr/>
          </p:nvSpPr>
          <p:spPr>
            <a:xfrm>
              <a:off x="1064587" y="3183408"/>
              <a:ext cx="6517" cy="5069"/>
            </a:xfrm>
            <a:custGeom>
              <a:avLst/>
              <a:gdLst/>
              <a:ahLst/>
              <a:cxnLst/>
              <a:rect l="l" t="t" r="r" b="b"/>
              <a:pathLst>
                <a:path w="632" h="484" extrusionOk="0">
                  <a:moveTo>
                    <a:pt x="0" y="0"/>
                  </a:moveTo>
                  <a:cubicBezTo>
                    <a:pt x="42" y="63"/>
                    <a:pt x="63" y="147"/>
                    <a:pt x="105" y="189"/>
                  </a:cubicBezTo>
                  <a:cubicBezTo>
                    <a:pt x="274" y="295"/>
                    <a:pt x="442" y="400"/>
                    <a:pt x="631" y="484"/>
                  </a:cubicBezTo>
                  <a:cubicBezTo>
                    <a:pt x="463" y="273"/>
                    <a:pt x="253" y="105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8"/>
            <p:cNvSpPr/>
            <p:nvPr/>
          </p:nvSpPr>
          <p:spPr>
            <a:xfrm>
              <a:off x="984799" y="3286447"/>
              <a:ext cx="1959" cy="4430"/>
            </a:xfrm>
            <a:custGeom>
              <a:avLst/>
              <a:gdLst/>
              <a:ahLst/>
              <a:cxnLst/>
              <a:rect l="l" t="t" r="r" b="b"/>
              <a:pathLst>
                <a:path w="190" h="423" extrusionOk="0">
                  <a:moveTo>
                    <a:pt x="84" y="1"/>
                  </a:moveTo>
                  <a:lnTo>
                    <a:pt x="0" y="22"/>
                  </a:lnTo>
                  <a:lnTo>
                    <a:pt x="0" y="337"/>
                  </a:lnTo>
                  <a:cubicBezTo>
                    <a:pt x="32" y="368"/>
                    <a:pt x="51" y="423"/>
                    <a:pt x="111" y="423"/>
                  </a:cubicBezTo>
                  <a:cubicBezTo>
                    <a:pt x="132" y="423"/>
                    <a:pt x="157" y="416"/>
                    <a:pt x="190" y="400"/>
                  </a:cubicBezTo>
                  <a:cubicBezTo>
                    <a:pt x="84" y="295"/>
                    <a:pt x="148" y="127"/>
                    <a:pt x="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8"/>
            <p:cNvSpPr/>
            <p:nvPr/>
          </p:nvSpPr>
          <p:spPr>
            <a:xfrm>
              <a:off x="1043550" y="3257386"/>
              <a:ext cx="5002" cy="3089"/>
            </a:xfrm>
            <a:custGeom>
              <a:avLst/>
              <a:gdLst/>
              <a:ahLst/>
              <a:cxnLst/>
              <a:rect l="l" t="t" r="r" b="b"/>
              <a:pathLst>
                <a:path w="485" h="295" extrusionOk="0">
                  <a:moveTo>
                    <a:pt x="43" y="0"/>
                  </a:moveTo>
                  <a:cubicBezTo>
                    <a:pt x="43" y="42"/>
                    <a:pt x="22" y="63"/>
                    <a:pt x="1" y="105"/>
                  </a:cubicBezTo>
                  <a:cubicBezTo>
                    <a:pt x="127" y="127"/>
                    <a:pt x="169" y="232"/>
                    <a:pt x="253" y="295"/>
                  </a:cubicBezTo>
                  <a:cubicBezTo>
                    <a:pt x="337" y="232"/>
                    <a:pt x="485" y="253"/>
                    <a:pt x="485" y="105"/>
                  </a:cubicBezTo>
                  <a:cubicBezTo>
                    <a:pt x="464" y="63"/>
                    <a:pt x="421" y="63"/>
                    <a:pt x="400" y="63"/>
                  </a:cubicBezTo>
                  <a:cubicBezTo>
                    <a:pt x="346" y="81"/>
                    <a:pt x="339" y="177"/>
                    <a:pt x="298" y="177"/>
                  </a:cubicBezTo>
                  <a:cubicBezTo>
                    <a:pt x="291" y="177"/>
                    <a:pt x="283" y="174"/>
                    <a:pt x="274" y="169"/>
                  </a:cubicBezTo>
                  <a:cubicBezTo>
                    <a:pt x="190" y="127"/>
                    <a:pt x="148" y="21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8"/>
            <p:cNvSpPr/>
            <p:nvPr/>
          </p:nvSpPr>
          <p:spPr>
            <a:xfrm>
              <a:off x="982850" y="3238452"/>
              <a:ext cx="3259" cy="4063"/>
            </a:xfrm>
            <a:custGeom>
              <a:avLst/>
              <a:gdLst/>
              <a:ahLst/>
              <a:cxnLst/>
              <a:rect l="l" t="t" r="r" b="b"/>
              <a:pathLst>
                <a:path w="316" h="388" extrusionOk="0">
                  <a:moveTo>
                    <a:pt x="316" y="0"/>
                  </a:moveTo>
                  <a:lnTo>
                    <a:pt x="316" y="0"/>
                  </a:lnTo>
                  <a:cubicBezTo>
                    <a:pt x="147" y="42"/>
                    <a:pt x="84" y="147"/>
                    <a:pt x="0" y="232"/>
                  </a:cubicBezTo>
                  <a:cubicBezTo>
                    <a:pt x="73" y="286"/>
                    <a:pt x="98" y="387"/>
                    <a:pt x="185" y="387"/>
                  </a:cubicBezTo>
                  <a:cubicBezTo>
                    <a:pt x="199" y="387"/>
                    <a:pt x="214" y="385"/>
                    <a:pt x="231" y="379"/>
                  </a:cubicBezTo>
                  <a:lnTo>
                    <a:pt x="189" y="253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8"/>
            <p:cNvSpPr/>
            <p:nvPr/>
          </p:nvSpPr>
          <p:spPr>
            <a:xfrm>
              <a:off x="1002145" y="3272582"/>
              <a:ext cx="1743" cy="3529"/>
            </a:xfrm>
            <a:custGeom>
              <a:avLst/>
              <a:gdLst/>
              <a:ahLst/>
              <a:cxnLst/>
              <a:rect l="l" t="t" r="r" b="b"/>
              <a:pathLst>
                <a:path w="169" h="337" extrusionOk="0">
                  <a:moveTo>
                    <a:pt x="21" y="0"/>
                  </a:moveTo>
                  <a:cubicBezTo>
                    <a:pt x="0" y="147"/>
                    <a:pt x="21" y="315"/>
                    <a:pt x="84" y="336"/>
                  </a:cubicBezTo>
                  <a:cubicBezTo>
                    <a:pt x="105" y="294"/>
                    <a:pt x="169" y="273"/>
                    <a:pt x="169" y="210"/>
                  </a:cubicBezTo>
                  <a:cubicBezTo>
                    <a:pt x="126" y="147"/>
                    <a:pt x="126" y="63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8"/>
            <p:cNvSpPr/>
            <p:nvPr/>
          </p:nvSpPr>
          <p:spPr>
            <a:xfrm>
              <a:off x="985016" y="3261125"/>
              <a:ext cx="2826" cy="3320"/>
            </a:xfrm>
            <a:custGeom>
              <a:avLst/>
              <a:gdLst/>
              <a:ahLst/>
              <a:cxnLst/>
              <a:rect l="l" t="t" r="r" b="b"/>
              <a:pathLst>
                <a:path w="274" h="317" extrusionOk="0">
                  <a:moveTo>
                    <a:pt x="127" y="1"/>
                  </a:moveTo>
                  <a:cubicBezTo>
                    <a:pt x="0" y="22"/>
                    <a:pt x="42" y="85"/>
                    <a:pt x="42" y="127"/>
                  </a:cubicBezTo>
                  <a:lnTo>
                    <a:pt x="42" y="148"/>
                  </a:lnTo>
                  <a:cubicBezTo>
                    <a:pt x="106" y="148"/>
                    <a:pt x="106" y="211"/>
                    <a:pt x="106" y="253"/>
                  </a:cubicBezTo>
                  <a:lnTo>
                    <a:pt x="211" y="316"/>
                  </a:lnTo>
                  <a:cubicBezTo>
                    <a:pt x="274" y="169"/>
                    <a:pt x="169" y="106"/>
                    <a:pt x="12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8"/>
            <p:cNvSpPr/>
            <p:nvPr/>
          </p:nvSpPr>
          <p:spPr>
            <a:xfrm>
              <a:off x="1055481" y="3249019"/>
              <a:ext cx="1959" cy="1990"/>
            </a:xfrm>
            <a:custGeom>
              <a:avLst/>
              <a:gdLst/>
              <a:ahLst/>
              <a:cxnLst/>
              <a:rect l="l" t="t" r="r" b="b"/>
              <a:pathLst>
                <a:path w="190" h="190" extrusionOk="0">
                  <a:moveTo>
                    <a:pt x="0" y="0"/>
                  </a:moveTo>
                  <a:cubicBezTo>
                    <a:pt x="0" y="127"/>
                    <a:pt x="63" y="169"/>
                    <a:pt x="190" y="190"/>
                  </a:cubicBezTo>
                  <a:cubicBezTo>
                    <a:pt x="190" y="42"/>
                    <a:pt x="126" y="0"/>
                    <a:pt x="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8"/>
            <p:cNvSpPr/>
            <p:nvPr/>
          </p:nvSpPr>
          <p:spPr>
            <a:xfrm>
              <a:off x="1047025" y="3218418"/>
              <a:ext cx="2176" cy="2869"/>
            </a:xfrm>
            <a:custGeom>
              <a:avLst/>
              <a:gdLst/>
              <a:ahLst/>
              <a:cxnLst/>
              <a:rect l="l" t="t" r="r" b="b"/>
              <a:pathLst>
                <a:path w="211" h="274" extrusionOk="0">
                  <a:moveTo>
                    <a:pt x="42" y="0"/>
                  </a:moveTo>
                  <a:cubicBezTo>
                    <a:pt x="0" y="147"/>
                    <a:pt x="21" y="210"/>
                    <a:pt x="127" y="273"/>
                  </a:cubicBezTo>
                  <a:cubicBezTo>
                    <a:pt x="148" y="231"/>
                    <a:pt x="190" y="210"/>
                    <a:pt x="211" y="16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8"/>
            <p:cNvSpPr/>
            <p:nvPr/>
          </p:nvSpPr>
          <p:spPr>
            <a:xfrm>
              <a:off x="966588" y="3214585"/>
              <a:ext cx="2176" cy="2074"/>
            </a:xfrm>
            <a:custGeom>
              <a:avLst/>
              <a:gdLst/>
              <a:ahLst/>
              <a:cxnLst/>
              <a:rect l="l" t="t" r="r" b="b"/>
              <a:pathLst>
                <a:path w="211" h="198" extrusionOk="0">
                  <a:moveTo>
                    <a:pt x="95" y="0"/>
                  </a:moveTo>
                  <a:cubicBezTo>
                    <a:pt x="70" y="0"/>
                    <a:pt x="52" y="13"/>
                    <a:pt x="42" y="51"/>
                  </a:cubicBezTo>
                  <a:cubicBezTo>
                    <a:pt x="21" y="114"/>
                    <a:pt x="0" y="177"/>
                    <a:pt x="84" y="198"/>
                  </a:cubicBezTo>
                  <a:cubicBezTo>
                    <a:pt x="169" y="177"/>
                    <a:pt x="169" y="93"/>
                    <a:pt x="211" y="30"/>
                  </a:cubicBezTo>
                  <a:cubicBezTo>
                    <a:pt x="165" y="18"/>
                    <a:pt x="125" y="0"/>
                    <a:pt x="9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8"/>
            <p:cNvSpPr/>
            <p:nvPr/>
          </p:nvSpPr>
          <p:spPr>
            <a:xfrm>
              <a:off x="1054182" y="3246380"/>
              <a:ext cx="2609" cy="2042"/>
            </a:xfrm>
            <a:custGeom>
              <a:avLst/>
              <a:gdLst/>
              <a:ahLst/>
              <a:cxnLst/>
              <a:rect l="l" t="t" r="r" b="b"/>
              <a:pathLst>
                <a:path w="253" h="195" extrusionOk="0">
                  <a:moveTo>
                    <a:pt x="63" y="0"/>
                  </a:moveTo>
                  <a:cubicBezTo>
                    <a:pt x="0" y="21"/>
                    <a:pt x="0" y="63"/>
                    <a:pt x="21" y="105"/>
                  </a:cubicBezTo>
                  <a:cubicBezTo>
                    <a:pt x="42" y="147"/>
                    <a:pt x="126" y="126"/>
                    <a:pt x="126" y="189"/>
                  </a:cubicBezTo>
                  <a:cubicBezTo>
                    <a:pt x="147" y="189"/>
                    <a:pt x="168" y="195"/>
                    <a:pt x="189" y="195"/>
                  </a:cubicBezTo>
                  <a:cubicBezTo>
                    <a:pt x="210" y="195"/>
                    <a:pt x="231" y="189"/>
                    <a:pt x="252" y="168"/>
                  </a:cubicBezTo>
                  <a:cubicBezTo>
                    <a:pt x="189" y="105"/>
                    <a:pt x="147" y="0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8"/>
            <p:cNvSpPr/>
            <p:nvPr/>
          </p:nvSpPr>
          <p:spPr>
            <a:xfrm>
              <a:off x="998670" y="3269712"/>
              <a:ext cx="1537" cy="31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" y="1"/>
                  </a:moveTo>
                  <a:lnTo>
                    <a:pt x="1" y="295"/>
                  </a:lnTo>
                  <a:cubicBezTo>
                    <a:pt x="85" y="295"/>
                    <a:pt x="106" y="253"/>
                    <a:pt x="127" y="211"/>
                  </a:cubicBezTo>
                  <a:cubicBezTo>
                    <a:pt x="1" y="169"/>
                    <a:pt x="148" y="22"/>
                    <a:pt x="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8"/>
            <p:cNvSpPr/>
            <p:nvPr/>
          </p:nvSpPr>
          <p:spPr>
            <a:xfrm>
              <a:off x="1070878" y="3218198"/>
              <a:ext cx="1959" cy="1770"/>
            </a:xfrm>
            <a:custGeom>
              <a:avLst/>
              <a:gdLst/>
              <a:ahLst/>
              <a:cxnLst/>
              <a:rect l="l" t="t" r="r" b="b"/>
              <a:pathLst>
                <a:path w="190" h="169" extrusionOk="0">
                  <a:moveTo>
                    <a:pt x="63" y="0"/>
                  </a:moveTo>
                  <a:lnTo>
                    <a:pt x="0" y="63"/>
                  </a:lnTo>
                  <a:cubicBezTo>
                    <a:pt x="42" y="105"/>
                    <a:pt x="63" y="168"/>
                    <a:pt x="126" y="168"/>
                  </a:cubicBezTo>
                  <a:cubicBezTo>
                    <a:pt x="126" y="126"/>
                    <a:pt x="147" y="105"/>
                    <a:pt x="189" y="105"/>
                  </a:cubicBezTo>
                  <a:cubicBezTo>
                    <a:pt x="168" y="42"/>
                    <a:pt x="126" y="0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8"/>
            <p:cNvSpPr/>
            <p:nvPr/>
          </p:nvSpPr>
          <p:spPr>
            <a:xfrm>
              <a:off x="984799" y="3205107"/>
              <a:ext cx="3042" cy="1173"/>
            </a:xfrm>
            <a:custGeom>
              <a:avLst/>
              <a:gdLst/>
              <a:ahLst/>
              <a:cxnLst/>
              <a:rect l="l" t="t" r="r" b="b"/>
              <a:pathLst>
                <a:path w="295" h="112" extrusionOk="0">
                  <a:moveTo>
                    <a:pt x="142" y="0"/>
                  </a:moveTo>
                  <a:cubicBezTo>
                    <a:pt x="103" y="0"/>
                    <a:pt x="56" y="10"/>
                    <a:pt x="0" y="31"/>
                  </a:cubicBezTo>
                  <a:cubicBezTo>
                    <a:pt x="118" y="31"/>
                    <a:pt x="169" y="111"/>
                    <a:pt x="238" y="111"/>
                  </a:cubicBezTo>
                  <a:cubicBezTo>
                    <a:pt x="255" y="111"/>
                    <a:pt x="274" y="106"/>
                    <a:pt x="295" y="94"/>
                  </a:cubicBezTo>
                  <a:cubicBezTo>
                    <a:pt x="267" y="38"/>
                    <a:pt x="220" y="0"/>
                    <a:pt x="14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8"/>
            <p:cNvSpPr/>
            <p:nvPr/>
          </p:nvSpPr>
          <p:spPr>
            <a:xfrm>
              <a:off x="1037703" y="3249019"/>
              <a:ext cx="1743" cy="1979"/>
            </a:xfrm>
            <a:custGeom>
              <a:avLst/>
              <a:gdLst/>
              <a:ahLst/>
              <a:cxnLst/>
              <a:rect l="l" t="t" r="r" b="b"/>
              <a:pathLst>
                <a:path w="169" h="189" extrusionOk="0">
                  <a:moveTo>
                    <a:pt x="63" y="0"/>
                  </a:moveTo>
                  <a:cubicBezTo>
                    <a:pt x="0" y="0"/>
                    <a:pt x="0" y="21"/>
                    <a:pt x="0" y="85"/>
                  </a:cubicBezTo>
                  <a:cubicBezTo>
                    <a:pt x="33" y="117"/>
                    <a:pt x="53" y="188"/>
                    <a:pt x="110" y="188"/>
                  </a:cubicBezTo>
                  <a:cubicBezTo>
                    <a:pt x="126" y="188"/>
                    <a:pt x="145" y="183"/>
                    <a:pt x="169" y="169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8"/>
            <p:cNvSpPr/>
            <p:nvPr/>
          </p:nvSpPr>
          <p:spPr>
            <a:xfrm>
              <a:off x="1046592" y="3176580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63" y="0"/>
                  </a:moveTo>
                  <a:cubicBezTo>
                    <a:pt x="21" y="0"/>
                    <a:pt x="0" y="0"/>
                    <a:pt x="0" y="42"/>
                  </a:cubicBezTo>
                  <a:cubicBezTo>
                    <a:pt x="0" y="85"/>
                    <a:pt x="0" y="127"/>
                    <a:pt x="63" y="127"/>
                  </a:cubicBezTo>
                  <a:cubicBezTo>
                    <a:pt x="105" y="127"/>
                    <a:pt x="126" y="106"/>
                    <a:pt x="126" y="42"/>
                  </a:cubicBezTo>
                  <a:cubicBezTo>
                    <a:pt x="126" y="21"/>
                    <a:pt x="84" y="0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8"/>
            <p:cNvSpPr/>
            <p:nvPr/>
          </p:nvSpPr>
          <p:spPr>
            <a:xfrm>
              <a:off x="1072177" y="3219298"/>
              <a:ext cx="1743" cy="1770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42" y="0"/>
                  </a:moveTo>
                  <a:cubicBezTo>
                    <a:pt x="42" y="42"/>
                    <a:pt x="21" y="63"/>
                    <a:pt x="0" y="63"/>
                  </a:cubicBezTo>
                  <a:cubicBezTo>
                    <a:pt x="0" y="126"/>
                    <a:pt x="42" y="168"/>
                    <a:pt x="105" y="168"/>
                  </a:cubicBezTo>
                  <a:cubicBezTo>
                    <a:pt x="126" y="105"/>
                    <a:pt x="168" y="21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8"/>
            <p:cNvSpPr/>
            <p:nvPr/>
          </p:nvSpPr>
          <p:spPr>
            <a:xfrm>
              <a:off x="1071528" y="3215329"/>
              <a:ext cx="1743" cy="1875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126" y="1"/>
                  </a:moveTo>
                  <a:cubicBezTo>
                    <a:pt x="0" y="43"/>
                    <a:pt x="42" y="106"/>
                    <a:pt x="105" y="169"/>
                  </a:cubicBezTo>
                  <a:cubicBezTo>
                    <a:pt x="105" y="176"/>
                    <a:pt x="110" y="178"/>
                    <a:pt x="117" y="178"/>
                  </a:cubicBezTo>
                  <a:cubicBezTo>
                    <a:pt x="131" y="178"/>
                    <a:pt x="154" y="169"/>
                    <a:pt x="168" y="169"/>
                  </a:cubicBezTo>
                  <a:cubicBezTo>
                    <a:pt x="147" y="127"/>
                    <a:pt x="126" y="64"/>
                    <a:pt x="12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8"/>
            <p:cNvSpPr/>
            <p:nvPr/>
          </p:nvSpPr>
          <p:spPr>
            <a:xfrm>
              <a:off x="1041601" y="3255585"/>
              <a:ext cx="1073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78" y="0"/>
                  </a:moveTo>
                  <a:cubicBezTo>
                    <a:pt x="64" y="0"/>
                    <a:pt x="39" y="10"/>
                    <a:pt x="1" y="25"/>
                  </a:cubicBezTo>
                  <a:lnTo>
                    <a:pt x="85" y="109"/>
                  </a:lnTo>
                  <a:cubicBezTo>
                    <a:pt x="98" y="29"/>
                    <a:pt x="103" y="0"/>
                    <a:pt x="7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8"/>
            <p:cNvSpPr/>
            <p:nvPr/>
          </p:nvSpPr>
          <p:spPr>
            <a:xfrm>
              <a:off x="986099" y="3245280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85" y="0"/>
                  </a:moveTo>
                  <a:cubicBezTo>
                    <a:pt x="43" y="21"/>
                    <a:pt x="1" y="42"/>
                    <a:pt x="1" y="84"/>
                  </a:cubicBezTo>
                  <a:cubicBezTo>
                    <a:pt x="43" y="105"/>
                    <a:pt x="85" y="105"/>
                    <a:pt x="106" y="105"/>
                  </a:cubicBezTo>
                  <a:cubicBezTo>
                    <a:pt x="106" y="63"/>
                    <a:pt x="127" y="21"/>
                    <a:pt x="8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8"/>
            <p:cNvSpPr/>
            <p:nvPr/>
          </p:nvSpPr>
          <p:spPr>
            <a:xfrm>
              <a:off x="998020" y="3202783"/>
              <a:ext cx="1320" cy="1623"/>
            </a:xfrm>
            <a:custGeom>
              <a:avLst/>
              <a:gdLst/>
              <a:ahLst/>
              <a:cxnLst/>
              <a:rect l="l" t="t" r="r" b="b"/>
              <a:pathLst>
                <a:path w="128" h="155" extrusionOk="0">
                  <a:moveTo>
                    <a:pt x="127" y="0"/>
                  </a:moveTo>
                  <a:lnTo>
                    <a:pt x="1" y="126"/>
                  </a:lnTo>
                  <a:cubicBezTo>
                    <a:pt x="32" y="145"/>
                    <a:pt x="56" y="155"/>
                    <a:pt x="74" y="155"/>
                  </a:cubicBezTo>
                  <a:cubicBezTo>
                    <a:pt x="117" y="155"/>
                    <a:pt x="127" y="103"/>
                    <a:pt x="12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8"/>
            <p:cNvSpPr/>
            <p:nvPr/>
          </p:nvSpPr>
          <p:spPr>
            <a:xfrm>
              <a:off x="987182" y="3246380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22" y="0"/>
                  </a:moveTo>
                  <a:cubicBezTo>
                    <a:pt x="22" y="42"/>
                    <a:pt x="1" y="84"/>
                    <a:pt x="64" y="126"/>
                  </a:cubicBezTo>
                  <a:cubicBezTo>
                    <a:pt x="85" y="63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8"/>
            <p:cNvSpPr/>
            <p:nvPr/>
          </p:nvSpPr>
          <p:spPr>
            <a:xfrm>
              <a:off x="971352" y="3248327"/>
              <a:ext cx="1320" cy="754"/>
            </a:xfrm>
            <a:custGeom>
              <a:avLst/>
              <a:gdLst/>
              <a:ahLst/>
              <a:cxnLst/>
              <a:rect l="l" t="t" r="r" b="b"/>
              <a:pathLst>
                <a:path w="128" h="72" extrusionOk="0">
                  <a:moveTo>
                    <a:pt x="75" y="0"/>
                  </a:moveTo>
                  <a:cubicBezTo>
                    <a:pt x="55" y="0"/>
                    <a:pt x="30" y="16"/>
                    <a:pt x="1" y="45"/>
                  </a:cubicBezTo>
                  <a:cubicBezTo>
                    <a:pt x="22" y="66"/>
                    <a:pt x="43" y="72"/>
                    <a:pt x="64" y="72"/>
                  </a:cubicBezTo>
                  <a:cubicBezTo>
                    <a:pt x="85" y="72"/>
                    <a:pt x="106" y="66"/>
                    <a:pt x="127" y="66"/>
                  </a:cubicBezTo>
                  <a:cubicBezTo>
                    <a:pt x="116" y="21"/>
                    <a:pt x="98" y="0"/>
                    <a:pt x="7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8"/>
            <p:cNvSpPr/>
            <p:nvPr/>
          </p:nvSpPr>
          <p:spPr>
            <a:xfrm>
              <a:off x="1030762" y="3181146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1" y="1"/>
                  </a:moveTo>
                  <a:cubicBezTo>
                    <a:pt x="43" y="1"/>
                    <a:pt x="22" y="6"/>
                    <a:pt x="1" y="6"/>
                  </a:cubicBezTo>
                  <a:cubicBezTo>
                    <a:pt x="1" y="27"/>
                    <a:pt x="1" y="48"/>
                    <a:pt x="1" y="69"/>
                  </a:cubicBezTo>
                  <a:cubicBezTo>
                    <a:pt x="11" y="64"/>
                    <a:pt x="23" y="62"/>
                    <a:pt x="35" y="62"/>
                  </a:cubicBezTo>
                  <a:cubicBezTo>
                    <a:pt x="47" y="62"/>
                    <a:pt x="58" y="64"/>
                    <a:pt x="69" y="64"/>
                  </a:cubicBezTo>
                  <a:cubicBezTo>
                    <a:pt x="90" y="64"/>
                    <a:pt x="106" y="58"/>
                    <a:pt x="106" y="27"/>
                  </a:cubicBezTo>
                  <a:cubicBezTo>
                    <a:pt x="95" y="6"/>
                    <a:pt x="79" y="1"/>
                    <a:pt x="6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8"/>
            <p:cNvSpPr/>
            <p:nvPr/>
          </p:nvSpPr>
          <p:spPr>
            <a:xfrm>
              <a:off x="1066103" y="3187587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22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27" y="64"/>
                    <a:pt x="106" y="22"/>
                    <a:pt x="2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8"/>
            <p:cNvSpPr/>
            <p:nvPr/>
          </p:nvSpPr>
          <p:spPr>
            <a:xfrm>
              <a:off x="985449" y="3234043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06" y="1"/>
                  </a:moveTo>
                  <a:cubicBezTo>
                    <a:pt x="85" y="22"/>
                    <a:pt x="43" y="1"/>
                    <a:pt x="0" y="43"/>
                  </a:cubicBezTo>
                  <a:cubicBezTo>
                    <a:pt x="25" y="68"/>
                    <a:pt x="44" y="79"/>
                    <a:pt x="59" y="79"/>
                  </a:cubicBezTo>
                  <a:cubicBezTo>
                    <a:pt x="83" y="79"/>
                    <a:pt x="101" y="52"/>
                    <a:pt x="127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8"/>
            <p:cNvSpPr/>
            <p:nvPr/>
          </p:nvSpPr>
          <p:spPr>
            <a:xfrm>
              <a:off x="1067836" y="3216617"/>
              <a:ext cx="1093" cy="775"/>
            </a:xfrm>
            <a:custGeom>
              <a:avLst/>
              <a:gdLst/>
              <a:ahLst/>
              <a:cxnLst/>
              <a:rect l="l" t="t" r="r" b="b"/>
              <a:pathLst>
                <a:path w="106" h="74" extrusionOk="0">
                  <a:moveTo>
                    <a:pt x="57" y="0"/>
                  </a:moveTo>
                  <a:cubicBezTo>
                    <a:pt x="34" y="0"/>
                    <a:pt x="13" y="8"/>
                    <a:pt x="1" y="46"/>
                  </a:cubicBezTo>
                  <a:cubicBezTo>
                    <a:pt x="18" y="63"/>
                    <a:pt x="36" y="74"/>
                    <a:pt x="51" y="74"/>
                  </a:cubicBezTo>
                  <a:cubicBezTo>
                    <a:pt x="74" y="74"/>
                    <a:pt x="94" y="53"/>
                    <a:pt x="106" y="4"/>
                  </a:cubicBezTo>
                  <a:cubicBezTo>
                    <a:pt x="89" y="4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8"/>
            <p:cNvSpPr/>
            <p:nvPr/>
          </p:nvSpPr>
          <p:spPr>
            <a:xfrm>
              <a:off x="993039" y="3258580"/>
              <a:ext cx="1310" cy="775"/>
            </a:xfrm>
            <a:custGeom>
              <a:avLst/>
              <a:gdLst/>
              <a:ahLst/>
              <a:cxnLst/>
              <a:rect l="l" t="t" r="r" b="b"/>
              <a:pathLst>
                <a:path w="127" h="74" extrusionOk="0">
                  <a:moveTo>
                    <a:pt x="50" y="0"/>
                  </a:moveTo>
                  <a:cubicBezTo>
                    <a:pt x="33" y="0"/>
                    <a:pt x="17" y="9"/>
                    <a:pt x="0" y="34"/>
                  </a:cubicBezTo>
                  <a:cubicBezTo>
                    <a:pt x="19" y="62"/>
                    <a:pt x="38" y="73"/>
                    <a:pt x="57" y="73"/>
                  </a:cubicBezTo>
                  <a:cubicBezTo>
                    <a:pt x="80" y="73"/>
                    <a:pt x="103" y="57"/>
                    <a:pt x="126" y="34"/>
                  </a:cubicBezTo>
                  <a:cubicBezTo>
                    <a:pt x="101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8"/>
            <p:cNvSpPr/>
            <p:nvPr/>
          </p:nvSpPr>
          <p:spPr>
            <a:xfrm>
              <a:off x="1050273" y="3219957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43" y="0"/>
                  </a:moveTo>
                  <a:cubicBezTo>
                    <a:pt x="1" y="21"/>
                    <a:pt x="1" y="84"/>
                    <a:pt x="43" y="105"/>
                  </a:cubicBezTo>
                  <a:cubicBezTo>
                    <a:pt x="106" y="63"/>
                    <a:pt x="85" y="21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8"/>
            <p:cNvSpPr/>
            <p:nvPr/>
          </p:nvSpPr>
          <p:spPr>
            <a:xfrm>
              <a:off x="1075859" y="3193975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27" y="0"/>
                  </a:moveTo>
                  <a:cubicBezTo>
                    <a:pt x="85" y="21"/>
                    <a:pt x="43" y="0"/>
                    <a:pt x="1" y="42"/>
                  </a:cubicBezTo>
                  <a:cubicBezTo>
                    <a:pt x="32" y="63"/>
                    <a:pt x="58" y="79"/>
                    <a:pt x="79" y="79"/>
                  </a:cubicBezTo>
                  <a:cubicBezTo>
                    <a:pt x="100" y="79"/>
                    <a:pt x="116" y="63"/>
                    <a:pt x="127" y="21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8"/>
            <p:cNvSpPr/>
            <p:nvPr/>
          </p:nvSpPr>
          <p:spPr>
            <a:xfrm>
              <a:off x="974827" y="3275001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21" y="21"/>
                    <a:pt x="0" y="63"/>
                    <a:pt x="63" y="105"/>
                  </a:cubicBezTo>
                  <a:cubicBezTo>
                    <a:pt x="105" y="63"/>
                    <a:pt x="84" y="21"/>
                    <a:pt x="6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8"/>
            <p:cNvSpPr/>
            <p:nvPr/>
          </p:nvSpPr>
          <p:spPr>
            <a:xfrm>
              <a:off x="1086264" y="3212051"/>
              <a:ext cx="1093" cy="754"/>
            </a:xfrm>
            <a:custGeom>
              <a:avLst/>
              <a:gdLst/>
              <a:ahLst/>
              <a:cxnLst/>
              <a:rect l="l" t="t" r="r" b="b"/>
              <a:pathLst>
                <a:path w="106" h="72" extrusionOk="0">
                  <a:moveTo>
                    <a:pt x="40" y="1"/>
                  </a:moveTo>
                  <a:cubicBezTo>
                    <a:pt x="24" y="1"/>
                    <a:pt x="10" y="12"/>
                    <a:pt x="1" y="40"/>
                  </a:cubicBezTo>
                  <a:cubicBezTo>
                    <a:pt x="11" y="61"/>
                    <a:pt x="27" y="72"/>
                    <a:pt x="45" y="72"/>
                  </a:cubicBezTo>
                  <a:cubicBezTo>
                    <a:pt x="64" y="72"/>
                    <a:pt x="85" y="61"/>
                    <a:pt x="106" y="40"/>
                  </a:cubicBezTo>
                  <a:cubicBezTo>
                    <a:pt x="83" y="17"/>
                    <a:pt x="60" y="1"/>
                    <a:pt x="40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8"/>
            <p:cNvSpPr/>
            <p:nvPr/>
          </p:nvSpPr>
          <p:spPr>
            <a:xfrm>
              <a:off x="1057214" y="3245050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64"/>
                    <a:pt x="1" y="85"/>
                    <a:pt x="64" y="127"/>
                  </a:cubicBezTo>
                  <a:cubicBezTo>
                    <a:pt x="106" y="85"/>
                    <a:pt x="106" y="64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8"/>
            <p:cNvSpPr/>
            <p:nvPr/>
          </p:nvSpPr>
          <p:spPr>
            <a:xfrm>
              <a:off x="1048541" y="322193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85" y="0"/>
                    <a:pt x="4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8"/>
            <p:cNvSpPr/>
            <p:nvPr/>
          </p:nvSpPr>
          <p:spPr>
            <a:xfrm>
              <a:off x="1033794" y="3177973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43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8"/>
            <p:cNvSpPr/>
            <p:nvPr/>
          </p:nvSpPr>
          <p:spPr>
            <a:xfrm>
              <a:off x="1047458" y="32223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0" y="43"/>
                    <a:pt x="64" y="43"/>
                  </a:cubicBezTo>
                  <a:cubicBezTo>
                    <a:pt x="75" y="48"/>
                    <a:pt x="83" y="51"/>
                    <a:pt x="89" y="51"/>
                  </a:cubicBezTo>
                  <a:cubicBezTo>
                    <a:pt x="106" y="51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8"/>
            <p:cNvSpPr/>
            <p:nvPr/>
          </p:nvSpPr>
          <p:spPr>
            <a:xfrm>
              <a:off x="1091905" y="3222649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32" y="1"/>
                  </a:moveTo>
                  <a:cubicBezTo>
                    <a:pt x="27" y="1"/>
                    <a:pt x="21" y="6"/>
                    <a:pt x="21" y="17"/>
                  </a:cubicBezTo>
                  <a:cubicBezTo>
                    <a:pt x="21" y="17"/>
                    <a:pt x="0" y="17"/>
                    <a:pt x="0" y="38"/>
                  </a:cubicBezTo>
                  <a:lnTo>
                    <a:pt x="42" y="38"/>
                  </a:lnTo>
                  <a:lnTo>
                    <a:pt x="42" y="17"/>
                  </a:lnTo>
                  <a:cubicBezTo>
                    <a:pt x="42" y="6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8"/>
            <p:cNvSpPr/>
            <p:nvPr/>
          </p:nvSpPr>
          <p:spPr>
            <a:xfrm>
              <a:off x="1065887" y="3187000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5" y="0"/>
                  </a:moveTo>
                  <a:cubicBezTo>
                    <a:pt x="11" y="0"/>
                    <a:pt x="6" y="4"/>
                    <a:pt x="1" y="15"/>
                  </a:cubicBezTo>
                  <a:cubicBezTo>
                    <a:pt x="1" y="57"/>
                    <a:pt x="22" y="57"/>
                    <a:pt x="43" y="57"/>
                  </a:cubicBezTo>
                  <a:cubicBezTo>
                    <a:pt x="43" y="41"/>
                    <a:pt x="30" y="0"/>
                    <a:pt x="15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8"/>
            <p:cNvSpPr/>
            <p:nvPr/>
          </p:nvSpPr>
          <p:spPr>
            <a:xfrm>
              <a:off x="1071528" y="3188906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21" y="1"/>
                  </a:moveTo>
                  <a:cubicBezTo>
                    <a:pt x="21" y="11"/>
                    <a:pt x="16" y="11"/>
                    <a:pt x="11" y="11"/>
                  </a:cubicBezTo>
                  <a:cubicBezTo>
                    <a:pt x="5" y="11"/>
                    <a:pt x="0" y="11"/>
                    <a:pt x="0" y="22"/>
                  </a:cubicBezTo>
                  <a:cubicBezTo>
                    <a:pt x="11" y="43"/>
                    <a:pt x="21" y="48"/>
                    <a:pt x="29" y="48"/>
                  </a:cubicBezTo>
                  <a:cubicBezTo>
                    <a:pt x="37" y="48"/>
                    <a:pt x="42" y="43"/>
                    <a:pt x="42" y="43"/>
                  </a:cubicBezTo>
                  <a:lnTo>
                    <a:pt x="42" y="22"/>
                  </a:ln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8"/>
            <p:cNvSpPr/>
            <p:nvPr/>
          </p:nvSpPr>
          <p:spPr>
            <a:xfrm>
              <a:off x="1071094" y="319044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43"/>
                    <a:pt x="21" y="43"/>
                  </a:cubicBez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8"/>
            <p:cNvSpPr/>
            <p:nvPr/>
          </p:nvSpPr>
          <p:spPr>
            <a:xfrm>
              <a:off x="986532" y="323360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64" y="1"/>
                  </a:moveTo>
                  <a:cubicBezTo>
                    <a:pt x="1" y="1"/>
                    <a:pt x="1" y="22"/>
                    <a:pt x="1" y="43"/>
                  </a:cubicBezTo>
                  <a:lnTo>
                    <a:pt x="22" y="43"/>
                  </a:lnTo>
                  <a:cubicBezTo>
                    <a:pt x="43" y="43"/>
                    <a:pt x="106" y="1"/>
                    <a:pt x="6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8"/>
            <p:cNvSpPr/>
            <p:nvPr/>
          </p:nvSpPr>
          <p:spPr>
            <a:xfrm>
              <a:off x="968320" y="323558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22" y="1"/>
                    <a:pt x="1" y="22"/>
                    <a:pt x="1" y="22"/>
                  </a:cubicBezTo>
                  <a:cubicBezTo>
                    <a:pt x="1" y="22"/>
                    <a:pt x="22" y="43"/>
                    <a:pt x="22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8"/>
            <p:cNvSpPr/>
            <p:nvPr/>
          </p:nvSpPr>
          <p:spPr>
            <a:xfrm>
              <a:off x="970919" y="3236692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lnTo>
                    <a:pt x="1" y="21"/>
                  </a:lnTo>
                  <a:lnTo>
                    <a:pt x="22" y="42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8"/>
            <p:cNvSpPr/>
            <p:nvPr/>
          </p:nvSpPr>
          <p:spPr>
            <a:xfrm>
              <a:off x="970702" y="3238127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6" y="1"/>
                  </a:moveTo>
                  <a:cubicBezTo>
                    <a:pt x="3" y="1"/>
                    <a:pt x="1" y="3"/>
                    <a:pt x="1" y="10"/>
                  </a:cubicBezTo>
                  <a:cubicBezTo>
                    <a:pt x="11" y="31"/>
                    <a:pt x="22" y="37"/>
                    <a:pt x="30" y="37"/>
                  </a:cubicBezTo>
                  <a:cubicBezTo>
                    <a:pt x="38" y="37"/>
                    <a:pt x="43" y="31"/>
                    <a:pt x="43" y="31"/>
                  </a:cubicBezTo>
                  <a:lnTo>
                    <a:pt x="43" y="10"/>
                  </a:lnTo>
                  <a:cubicBezTo>
                    <a:pt x="43" y="10"/>
                    <a:pt x="34" y="1"/>
                    <a:pt x="27" y="1"/>
                  </a:cubicBezTo>
                  <a:cubicBezTo>
                    <a:pt x="24" y="1"/>
                    <a:pt x="22" y="3"/>
                    <a:pt x="22" y="10"/>
                  </a:cubicBezTo>
                  <a:cubicBezTo>
                    <a:pt x="22" y="10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8"/>
            <p:cNvSpPr/>
            <p:nvPr/>
          </p:nvSpPr>
          <p:spPr>
            <a:xfrm>
              <a:off x="1078024" y="319815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8"/>
            <p:cNvSpPr/>
            <p:nvPr/>
          </p:nvSpPr>
          <p:spPr>
            <a:xfrm>
              <a:off x="1051789" y="32452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8"/>
            <p:cNvSpPr/>
            <p:nvPr/>
          </p:nvSpPr>
          <p:spPr>
            <a:xfrm>
              <a:off x="1036403" y="3248579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0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8"/>
            <p:cNvSpPr/>
            <p:nvPr/>
          </p:nvSpPr>
          <p:spPr>
            <a:xfrm>
              <a:off x="1055048" y="3248306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21" y="0"/>
                  </a:moveTo>
                  <a:cubicBezTo>
                    <a:pt x="11" y="0"/>
                    <a:pt x="0" y="5"/>
                    <a:pt x="0" y="26"/>
                  </a:cubicBezTo>
                  <a:cubicBezTo>
                    <a:pt x="0" y="68"/>
                    <a:pt x="21" y="68"/>
                    <a:pt x="42" y="68"/>
                  </a:cubicBezTo>
                  <a:cubicBezTo>
                    <a:pt x="42" y="47"/>
                    <a:pt x="42" y="26"/>
                    <a:pt x="42" y="5"/>
                  </a:cubicBezTo>
                  <a:cubicBezTo>
                    <a:pt x="42" y="5"/>
                    <a:pt x="32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8"/>
            <p:cNvSpPr/>
            <p:nvPr/>
          </p:nvSpPr>
          <p:spPr>
            <a:xfrm>
              <a:off x="972218" y="3251658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106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106" y="43"/>
                    <a:pt x="106" y="22"/>
                    <a:pt x="10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8"/>
            <p:cNvSpPr/>
            <p:nvPr/>
          </p:nvSpPr>
          <p:spPr>
            <a:xfrm>
              <a:off x="1039765" y="3251658"/>
              <a:ext cx="330" cy="545"/>
            </a:xfrm>
            <a:custGeom>
              <a:avLst/>
              <a:gdLst/>
              <a:ahLst/>
              <a:cxnLst/>
              <a:rect l="l" t="t" r="r" b="b"/>
              <a:pathLst>
                <a:path w="32" h="52" extrusionOk="0">
                  <a:moveTo>
                    <a:pt x="11" y="1"/>
                  </a:moveTo>
                  <a:cubicBezTo>
                    <a:pt x="0" y="11"/>
                    <a:pt x="0" y="11"/>
                    <a:pt x="3" y="11"/>
                  </a:cubicBezTo>
                  <a:cubicBezTo>
                    <a:pt x="5" y="11"/>
                    <a:pt x="11" y="11"/>
                    <a:pt x="11" y="22"/>
                  </a:cubicBezTo>
                  <a:cubicBezTo>
                    <a:pt x="11" y="37"/>
                    <a:pt x="11" y="51"/>
                    <a:pt x="18" y="51"/>
                  </a:cubicBezTo>
                  <a:cubicBezTo>
                    <a:pt x="21" y="51"/>
                    <a:pt x="25" y="49"/>
                    <a:pt x="32" y="43"/>
                  </a:cubicBezTo>
                  <a:cubicBezTo>
                    <a:pt x="32" y="43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8"/>
            <p:cNvSpPr/>
            <p:nvPr/>
          </p:nvSpPr>
          <p:spPr>
            <a:xfrm>
              <a:off x="975910" y="3252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8"/>
            <p:cNvSpPr/>
            <p:nvPr/>
          </p:nvSpPr>
          <p:spPr>
            <a:xfrm>
              <a:off x="1038352" y="325297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lnTo>
                    <a:pt x="0" y="43"/>
                  </a:lnTo>
                  <a:lnTo>
                    <a:pt x="21" y="43"/>
                  </a:lnTo>
                  <a:lnTo>
                    <a:pt x="63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8"/>
            <p:cNvSpPr/>
            <p:nvPr/>
          </p:nvSpPr>
          <p:spPr>
            <a:xfrm>
              <a:off x="1039652" y="32536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8"/>
            <p:cNvSpPr/>
            <p:nvPr/>
          </p:nvSpPr>
          <p:spPr>
            <a:xfrm>
              <a:off x="1043333" y="3256800"/>
              <a:ext cx="670" cy="597"/>
            </a:xfrm>
            <a:custGeom>
              <a:avLst/>
              <a:gdLst/>
              <a:ahLst/>
              <a:cxnLst/>
              <a:rect l="l" t="t" r="r" b="b"/>
              <a:pathLst>
                <a:path w="65" h="57" extrusionOk="0">
                  <a:moveTo>
                    <a:pt x="37" y="0"/>
                  </a:moveTo>
                  <a:cubicBezTo>
                    <a:pt x="32" y="0"/>
                    <a:pt x="27" y="4"/>
                    <a:pt x="22" y="14"/>
                  </a:cubicBezTo>
                  <a:cubicBezTo>
                    <a:pt x="1" y="56"/>
                    <a:pt x="43" y="56"/>
                    <a:pt x="64" y="56"/>
                  </a:cubicBezTo>
                  <a:cubicBezTo>
                    <a:pt x="64" y="40"/>
                    <a:pt x="52" y="0"/>
                    <a:pt x="3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8"/>
            <p:cNvSpPr/>
            <p:nvPr/>
          </p:nvSpPr>
          <p:spPr>
            <a:xfrm>
              <a:off x="1045942" y="3256946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1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8"/>
            <p:cNvSpPr/>
            <p:nvPr/>
          </p:nvSpPr>
          <p:spPr>
            <a:xfrm>
              <a:off x="1062638" y="321115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8"/>
            <p:cNvSpPr/>
            <p:nvPr/>
          </p:nvSpPr>
          <p:spPr>
            <a:xfrm>
              <a:off x="989780" y="3263994"/>
              <a:ext cx="670" cy="450"/>
            </a:xfrm>
            <a:custGeom>
              <a:avLst/>
              <a:gdLst/>
              <a:ahLst/>
              <a:cxnLst/>
              <a:rect l="l" t="t" r="r" b="b"/>
              <a:pathLst>
                <a:path w="65" h="43" extrusionOk="0">
                  <a:moveTo>
                    <a:pt x="43" y="0"/>
                  </a:moveTo>
                  <a:lnTo>
                    <a:pt x="1" y="42"/>
                  </a:lnTo>
                  <a:lnTo>
                    <a:pt x="43" y="42"/>
                  </a:lnTo>
                  <a:lnTo>
                    <a:pt x="64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8"/>
            <p:cNvSpPr/>
            <p:nvPr/>
          </p:nvSpPr>
          <p:spPr>
            <a:xfrm>
              <a:off x="988698" y="3267681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14" y="0"/>
                  </a:moveTo>
                  <a:cubicBezTo>
                    <a:pt x="6" y="0"/>
                    <a:pt x="1" y="6"/>
                    <a:pt x="1" y="27"/>
                  </a:cubicBezTo>
                  <a:cubicBezTo>
                    <a:pt x="1" y="69"/>
                    <a:pt x="22" y="69"/>
                    <a:pt x="43" y="69"/>
                  </a:cubicBezTo>
                  <a:cubicBezTo>
                    <a:pt x="43" y="48"/>
                    <a:pt x="43" y="27"/>
                    <a:pt x="43" y="6"/>
                  </a:cubicBezTo>
                  <a:cubicBezTo>
                    <a:pt x="32" y="6"/>
                    <a:pt x="22" y="0"/>
                    <a:pt x="14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8"/>
            <p:cNvSpPr/>
            <p:nvPr/>
          </p:nvSpPr>
          <p:spPr>
            <a:xfrm>
              <a:off x="972662" y="3213035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37" y="0"/>
                  </a:moveTo>
                  <a:cubicBezTo>
                    <a:pt x="30" y="0"/>
                    <a:pt x="21" y="9"/>
                    <a:pt x="21" y="9"/>
                  </a:cubicBezTo>
                  <a:cubicBezTo>
                    <a:pt x="21" y="9"/>
                    <a:pt x="0" y="9"/>
                    <a:pt x="0" y="30"/>
                  </a:cubicBezTo>
                  <a:lnTo>
                    <a:pt x="42" y="30"/>
                  </a:lnTo>
                  <a:lnTo>
                    <a:pt x="42" y="9"/>
                  </a:lnTo>
                  <a:cubicBezTo>
                    <a:pt x="42" y="2"/>
                    <a:pt x="40" y="0"/>
                    <a:pt x="37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8"/>
            <p:cNvSpPr/>
            <p:nvPr/>
          </p:nvSpPr>
          <p:spPr>
            <a:xfrm>
              <a:off x="998237" y="3268990"/>
              <a:ext cx="443" cy="733"/>
            </a:xfrm>
            <a:custGeom>
              <a:avLst/>
              <a:gdLst/>
              <a:ahLst/>
              <a:cxnLst/>
              <a:rect l="l" t="t" r="r" b="b"/>
              <a:pathLst>
                <a:path w="43" h="70" extrusionOk="0">
                  <a:moveTo>
                    <a:pt x="19" y="1"/>
                  </a:moveTo>
                  <a:cubicBezTo>
                    <a:pt x="14" y="1"/>
                    <a:pt x="7" y="9"/>
                    <a:pt x="1" y="28"/>
                  </a:cubicBezTo>
                  <a:cubicBezTo>
                    <a:pt x="1" y="70"/>
                    <a:pt x="22" y="70"/>
                    <a:pt x="43" y="70"/>
                  </a:cubicBezTo>
                  <a:cubicBezTo>
                    <a:pt x="43" y="40"/>
                    <a:pt x="33" y="1"/>
                    <a:pt x="19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8"/>
            <p:cNvSpPr/>
            <p:nvPr/>
          </p:nvSpPr>
          <p:spPr>
            <a:xfrm>
              <a:off x="999546" y="3275661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8"/>
            <p:cNvSpPr/>
            <p:nvPr/>
          </p:nvSpPr>
          <p:spPr>
            <a:xfrm>
              <a:off x="1068918" y="3216156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23" y="0"/>
                  </a:moveTo>
                  <a:cubicBezTo>
                    <a:pt x="1" y="0"/>
                    <a:pt x="1" y="31"/>
                    <a:pt x="1" y="48"/>
                  </a:cubicBezTo>
                  <a:cubicBezTo>
                    <a:pt x="22" y="48"/>
                    <a:pt x="85" y="27"/>
                    <a:pt x="43" y="6"/>
                  </a:cubicBezTo>
                  <a:cubicBezTo>
                    <a:pt x="35" y="2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8"/>
            <p:cNvSpPr/>
            <p:nvPr/>
          </p:nvSpPr>
          <p:spPr>
            <a:xfrm>
              <a:off x="1069785" y="3217308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8"/>
            <p:cNvSpPr/>
            <p:nvPr/>
          </p:nvSpPr>
          <p:spPr>
            <a:xfrm>
              <a:off x="991090" y="327097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cubicBezTo>
                    <a:pt x="15" y="0"/>
                    <a:pt x="8" y="2"/>
                    <a:pt x="0" y="6"/>
                  </a:cubicBezTo>
                  <a:lnTo>
                    <a:pt x="0" y="69"/>
                  </a:lnTo>
                  <a:lnTo>
                    <a:pt x="63" y="69"/>
                  </a:lnTo>
                  <a:cubicBezTo>
                    <a:pt x="63" y="35"/>
                    <a:pt x="49" y="0"/>
                    <a:pt x="21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1" name="Google Shape;1951;p8"/>
          <p:cNvGrpSpPr/>
          <p:nvPr/>
        </p:nvGrpSpPr>
        <p:grpSpPr>
          <a:xfrm rot="-5400000">
            <a:off x="4040222" y="2837596"/>
            <a:ext cx="812205" cy="3192736"/>
            <a:chOff x="2039148" y="1850553"/>
            <a:chExt cx="110364" cy="245255"/>
          </a:xfrm>
        </p:grpSpPr>
        <p:sp>
          <p:nvSpPr>
            <p:cNvPr id="1952" name="Google Shape;1952;p8"/>
            <p:cNvSpPr/>
            <p:nvPr/>
          </p:nvSpPr>
          <p:spPr>
            <a:xfrm>
              <a:off x="2109169" y="1850553"/>
              <a:ext cx="21048" cy="30831"/>
            </a:xfrm>
            <a:custGeom>
              <a:avLst/>
              <a:gdLst/>
              <a:ahLst/>
              <a:cxnLst/>
              <a:rect l="l" t="t" r="r" b="b"/>
              <a:pathLst>
                <a:path w="2041" h="2944" extrusionOk="0">
                  <a:moveTo>
                    <a:pt x="1178" y="1"/>
                  </a:moveTo>
                  <a:lnTo>
                    <a:pt x="737" y="127"/>
                  </a:lnTo>
                  <a:cubicBezTo>
                    <a:pt x="590" y="169"/>
                    <a:pt x="400" y="190"/>
                    <a:pt x="316" y="358"/>
                  </a:cubicBezTo>
                  <a:cubicBezTo>
                    <a:pt x="169" y="757"/>
                    <a:pt x="1" y="1115"/>
                    <a:pt x="127" y="1535"/>
                  </a:cubicBezTo>
                  <a:cubicBezTo>
                    <a:pt x="295" y="2082"/>
                    <a:pt x="548" y="2608"/>
                    <a:pt x="1052" y="2944"/>
                  </a:cubicBezTo>
                  <a:cubicBezTo>
                    <a:pt x="1347" y="2944"/>
                    <a:pt x="1410" y="2923"/>
                    <a:pt x="1536" y="2692"/>
                  </a:cubicBezTo>
                  <a:cubicBezTo>
                    <a:pt x="1683" y="2439"/>
                    <a:pt x="1809" y="2166"/>
                    <a:pt x="1893" y="1872"/>
                  </a:cubicBezTo>
                  <a:cubicBezTo>
                    <a:pt x="2040" y="1451"/>
                    <a:pt x="1956" y="989"/>
                    <a:pt x="1956" y="547"/>
                  </a:cubicBezTo>
                  <a:cubicBezTo>
                    <a:pt x="1956" y="379"/>
                    <a:pt x="1851" y="232"/>
                    <a:pt x="1704" y="190"/>
                  </a:cubicBezTo>
                  <a:cubicBezTo>
                    <a:pt x="1620" y="148"/>
                    <a:pt x="1557" y="64"/>
                    <a:pt x="149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8"/>
            <p:cNvSpPr/>
            <p:nvPr/>
          </p:nvSpPr>
          <p:spPr>
            <a:xfrm>
              <a:off x="2128691" y="1905806"/>
              <a:ext cx="20821" cy="27323"/>
            </a:xfrm>
            <a:custGeom>
              <a:avLst/>
              <a:gdLst/>
              <a:ahLst/>
              <a:cxnLst/>
              <a:rect l="l" t="t" r="r" b="b"/>
              <a:pathLst>
                <a:path w="2019" h="2609" extrusionOk="0">
                  <a:moveTo>
                    <a:pt x="1368" y="0"/>
                  </a:moveTo>
                  <a:cubicBezTo>
                    <a:pt x="1354" y="0"/>
                    <a:pt x="1339" y="1"/>
                    <a:pt x="1325" y="2"/>
                  </a:cubicBezTo>
                  <a:cubicBezTo>
                    <a:pt x="1051" y="44"/>
                    <a:pt x="799" y="107"/>
                    <a:pt x="526" y="191"/>
                  </a:cubicBezTo>
                  <a:cubicBezTo>
                    <a:pt x="0" y="1053"/>
                    <a:pt x="400" y="2272"/>
                    <a:pt x="1135" y="2609"/>
                  </a:cubicBezTo>
                  <a:cubicBezTo>
                    <a:pt x="1409" y="2546"/>
                    <a:pt x="1640" y="2335"/>
                    <a:pt x="1703" y="2062"/>
                  </a:cubicBezTo>
                  <a:cubicBezTo>
                    <a:pt x="1787" y="1789"/>
                    <a:pt x="1934" y="1536"/>
                    <a:pt x="1934" y="1221"/>
                  </a:cubicBezTo>
                  <a:cubicBezTo>
                    <a:pt x="1934" y="1200"/>
                    <a:pt x="1976" y="1179"/>
                    <a:pt x="1997" y="1158"/>
                  </a:cubicBezTo>
                  <a:lnTo>
                    <a:pt x="2018" y="590"/>
                  </a:lnTo>
                  <a:cubicBezTo>
                    <a:pt x="1997" y="569"/>
                    <a:pt x="1934" y="548"/>
                    <a:pt x="1934" y="506"/>
                  </a:cubicBezTo>
                  <a:cubicBezTo>
                    <a:pt x="1914" y="205"/>
                    <a:pt x="1665" y="0"/>
                    <a:pt x="136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8"/>
            <p:cNvSpPr/>
            <p:nvPr/>
          </p:nvSpPr>
          <p:spPr>
            <a:xfrm>
              <a:off x="2092700" y="1964808"/>
              <a:ext cx="39466" cy="56038"/>
            </a:xfrm>
            <a:custGeom>
              <a:avLst/>
              <a:gdLst/>
              <a:ahLst/>
              <a:cxnLst/>
              <a:rect l="l" t="t" r="r" b="b"/>
              <a:pathLst>
                <a:path w="3827" h="5351" extrusionOk="0">
                  <a:moveTo>
                    <a:pt x="2142" y="1"/>
                  </a:moveTo>
                  <a:cubicBezTo>
                    <a:pt x="2122" y="1"/>
                    <a:pt x="2102" y="1"/>
                    <a:pt x="2082" y="2"/>
                  </a:cubicBezTo>
                  <a:cubicBezTo>
                    <a:pt x="1745" y="23"/>
                    <a:pt x="1409" y="86"/>
                    <a:pt x="1093" y="191"/>
                  </a:cubicBezTo>
                  <a:cubicBezTo>
                    <a:pt x="883" y="233"/>
                    <a:pt x="694" y="381"/>
                    <a:pt x="589" y="570"/>
                  </a:cubicBezTo>
                  <a:cubicBezTo>
                    <a:pt x="210" y="1285"/>
                    <a:pt x="0" y="2042"/>
                    <a:pt x="252" y="2861"/>
                  </a:cubicBezTo>
                  <a:cubicBezTo>
                    <a:pt x="358" y="3198"/>
                    <a:pt x="547" y="3513"/>
                    <a:pt x="694" y="3850"/>
                  </a:cubicBezTo>
                  <a:cubicBezTo>
                    <a:pt x="946" y="4480"/>
                    <a:pt x="1493" y="4880"/>
                    <a:pt x="2018" y="5216"/>
                  </a:cubicBezTo>
                  <a:cubicBezTo>
                    <a:pt x="2175" y="5310"/>
                    <a:pt x="2323" y="5350"/>
                    <a:pt x="2458" y="5350"/>
                  </a:cubicBezTo>
                  <a:cubicBezTo>
                    <a:pt x="2775" y="5350"/>
                    <a:pt x="3021" y="5131"/>
                    <a:pt x="3154" y="4880"/>
                  </a:cubicBezTo>
                  <a:cubicBezTo>
                    <a:pt x="3532" y="4165"/>
                    <a:pt x="3827" y="3429"/>
                    <a:pt x="3742" y="2672"/>
                  </a:cubicBezTo>
                  <a:cubicBezTo>
                    <a:pt x="3742" y="2462"/>
                    <a:pt x="3763" y="2336"/>
                    <a:pt x="3763" y="2210"/>
                  </a:cubicBezTo>
                  <a:cubicBezTo>
                    <a:pt x="3763" y="1600"/>
                    <a:pt x="3574" y="1011"/>
                    <a:pt x="3217" y="549"/>
                  </a:cubicBezTo>
                  <a:cubicBezTo>
                    <a:pt x="2956" y="208"/>
                    <a:pt x="2561" y="1"/>
                    <a:pt x="2142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8"/>
            <p:cNvSpPr/>
            <p:nvPr/>
          </p:nvSpPr>
          <p:spPr>
            <a:xfrm>
              <a:off x="2039148" y="1937873"/>
              <a:ext cx="36001" cy="50802"/>
            </a:xfrm>
            <a:custGeom>
              <a:avLst/>
              <a:gdLst/>
              <a:ahLst/>
              <a:cxnLst/>
              <a:rect l="l" t="t" r="r" b="b"/>
              <a:pathLst>
                <a:path w="3491" h="4851" extrusionOk="0">
                  <a:moveTo>
                    <a:pt x="1688" y="0"/>
                  </a:moveTo>
                  <a:cubicBezTo>
                    <a:pt x="1274" y="0"/>
                    <a:pt x="754" y="126"/>
                    <a:pt x="547" y="304"/>
                  </a:cubicBezTo>
                  <a:cubicBezTo>
                    <a:pt x="547" y="304"/>
                    <a:pt x="547" y="325"/>
                    <a:pt x="526" y="325"/>
                  </a:cubicBezTo>
                  <a:cubicBezTo>
                    <a:pt x="231" y="661"/>
                    <a:pt x="42" y="1081"/>
                    <a:pt x="42" y="1544"/>
                  </a:cubicBezTo>
                  <a:cubicBezTo>
                    <a:pt x="0" y="2217"/>
                    <a:pt x="168" y="2869"/>
                    <a:pt x="526" y="3436"/>
                  </a:cubicBezTo>
                  <a:cubicBezTo>
                    <a:pt x="757" y="3920"/>
                    <a:pt x="1114" y="4340"/>
                    <a:pt x="1556" y="4677"/>
                  </a:cubicBezTo>
                  <a:cubicBezTo>
                    <a:pt x="1713" y="4794"/>
                    <a:pt x="1900" y="4851"/>
                    <a:pt x="2086" y="4851"/>
                  </a:cubicBezTo>
                  <a:cubicBezTo>
                    <a:pt x="2398" y="4851"/>
                    <a:pt x="2709" y="4693"/>
                    <a:pt x="2880" y="4403"/>
                  </a:cubicBezTo>
                  <a:cubicBezTo>
                    <a:pt x="3259" y="3836"/>
                    <a:pt x="3448" y="3184"/>
                    <a:pt x="3490" y="2532"/>
                  </a:cubicBezTo>
                  <a:cubicBezTo>
                    <a:pt x="3448" y="2301"/>
                    <a:pt x="3448" y="2070"/>
                    <a:pt x="3385" y="1817"/>
                  </a:cubicBezTo>
                  <a:cubicBezTo>
                    <a:pt x="3238" y="1039"/>
                    <a:pt x="2922" y="388"/>
                    <a:pt x="2124" y="72"/>
                  </a:cubicBezTo>
                  <a:cubicBezTo>
                    <a:pt x="2018" y="23"/>
                    <a:pt x="1862" y="0"/>
                    <a:pt x="1688" y="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8"/>
            <p:cNvSpPr/>
            <p:nvPr/>
          </p:nvSpPr>
          <p:spPr>
            <a:xfrm>
              <a:off x="2087059" y="1896444"/>
              <a:ext cx="30577" cy="44037"/>
            </a:xfrm>
            <a:custGeom>
              <a:avLst/>
              <a:gdLst/>
              <a:ahLst/>
              <a:cxnLst/>
              <a:rect l="l" t="t" r="r" b="b"/>
              <a:pathLst>
                <a:path w="2965" h="4205" extrusionOk="0">
                  <a:moveTo>
                    <a:pt x="1684" y="1"/>
                  </a:moveTo>
                  <a:cubicBezTo>
                    <a:pt x="1586" y="1"/>
                    <a:pt x="1487" y="11"/>
                    <a:pt x="1388" y="34"/>
                  </a:cubicBezTo>
                  <a:cubicBezTo>
                    <a:pt x="1199" y="76"/>
                    <a:pt x="1031" y="118"/>
                    <a:pt x="862" y="181"/>
                  </a:cubicBezTo>
                  <a:cubicBezTo>
                    <a:pt x="694" y="244"/>
                    <a:pt x="547" y="328"/>
                    <a:pt x="442" y="454"/>
                  </a:cubicBezTo>
                  <a:cubicBezTo>
                    <a:pt x="127" y="854"/>
                    <a:pt x="0" y="1358"/>
                    <a:pt x="85" y="1863"/>
                  </a:cubicBezTo>
                  <a:cubicBezTo>
                    <a:pt x="274" y="2725"/>
                    <a:pt x="610" y="3503"/>
                    <a:pt x="1346" y="4028"/>
                  </a:cubicBezTo>
                  <a:cubicBezTo>
                    <a:pt x="1490" y="4142"/>
                    <a:pt x="1614" y="4204"/>
                    <a:pt x="1733" y="4204"/>
                  </a:cubicBezTo>
                  <a:cubicBezTo>
                    <a:pt x="1856" y="4204"/>
                    <a:pt x="1974" y="4136"/>
                    <a:pt x="2103" y="3986"/>
                  </a:cubicBezTo>
                  <a:cubicBezTo>
                    <a:pt x="2250" y="3776"/>
                    <a:pt x="2376" y="3566"/>
                    <a:pt x="2481" y="3355"/>
                  </a:cubicBezTo>
                  <a:cubicBezTo>
                    <a:pt x="2755" y="2809"/>
                    <a:pt x="2923" y="2199"/>
                    <a:pt x="2965" y="1589"/>
                  </a:cubicBezTo>
                  <a:cubicBezTo>
                    <a:pt x="2923" y="1337"/>
                    <a:pt x="2902" y="1064"/>
                    <a:pt x="2839" y="833"/>
                  </a:cubicBezTo>
                  <a:cubicBezTo>
                    <a:pt x="2714" y="333"/>
                    <a:pt x="2226" y="1"/>
                    <a:pt x="1684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8"/>
            <p:cNvSpPr/>
            <p:nvPr/>
          </p:nvSpPr>
          <p:spPr>
            <a:xfrm>
              <a:off x="2064939" y="2017213"/>
              <a:ext cx="19748" cy="31596"/>
            </a:xfrm>
            <a:custGeom>
              <a:avLst/>
              <a:gdLst/>
              <a:ahLst/>
              <a:cxnLst/>
              <a:rect l="l" t="t" r="r" b="b"/>
              <a:pathLst>
                <a:path w="1915" h="3017" extrusionOk="0">
                  <a:moveTo>
                    <a:pt x="1216" y="1"/>
                  </a:moveTo>
                  <a:cubicBezTo>
                    <a:pt x="1204" y="1"/>
                    <a:pt x="1191" y="1"/>
                    <a:pt x="1178" y="2"/>
                  </a:cubicBezTo>
                  <a:cubicBezTo>
                    <a:pt x="905" y="23"/>
                    <a:pt x="632" y="86"/>
                    <a:pt x="379" y="170"/>
                  </a:cubicBezTo>
                  <a:cubicBezTo>
                    <a:pt x="295" y="233"/>
                    <a:pt x="232" y="296"/>
                    <a:pt x="190" y="401"/>
                  </a:cubicBezTo>
                  <a:cubicBezTo>
                    <a:pt x="22" y="780"/>
                    <a:pt x="1" y="1242"/>
                    <a:pt x="127" y="1642"/>
                  </a:cubicBezTo>
                  <a:cubicBezTo>
                    <a:pt x="232" y="2125"/>
                    <a:pt x="464" y="2546"/>
                    <a:pt x="821" y="2861"/>
                  </a:cubicBezTo>
                  <a:cubicBezTo>
                    <a:pt x="935" y="2967"/>
                    <a:pt x="1034" y="3017"/>
                    <a:pt x="1124" y="3017"/>
                  </a:cubicBezTo>
                  <a:cubicBezTo>
                    <a:pt x="1249" y="3017"/>
                    <a:pt x="1354" y="2919"/>
                    <a:pt x="1452" y="2735"/>
                  </a:cubicBezTo>
                  <a:cubicBezTo>
                    <a:pt x="1767" y="2252"/>
                    <a:pt x="1914" y="1684"/>
                    <a:pt x="1893" y="1116"/>
                  </a:cubicBezTo>
                  <a:cubicBezTo>
                    <a:pt x="1893" y="948"/>
                    <a:pt x="1893" y="801"/>
                    <a:pt x="1872" y="654"/>
                  </a:cubicBezTo>
                  <a:cubicBezTo>
                    <a:pt x="1872" y="288"/>
                    <a:pt x="1578" y="1"/>
                    <a:pt x="1216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8"/>
            <p:cNvSpPr/>
            <p:nvPr/>
          </p:nvSpPr>
          <p:spPr>
            <a:xfrm>
              <a:off x="2093350" y="2063763"/>
              <a:ext cx="19522" cy="32046"/>
            </a:xfrm>
            <a:custGeom>
              <a:avLst/>
              <a:gdLst/>
              <a:ahLst/>
              <a:cxnLst/>
              <a:rect l="l" t="t" r="r" b="b"/>
              <a:pathLst>
                <a:path w="1893" h="3060" extrusionOk="0">
                  <a:moveTo>
                    <a:pt x="1245" y="1"/>
                  </a:moveTo>
                  <a:cubicBezTo>
                    <a:pt x="955" y="1"/>
                    <a:pt x="402" y="147"/>
                    <a:pt x="295" y="308"/>
                  </a:cubicBezTo>
                  <a:cubicBezTo>
                    <a:pt x="273" y="308"/>
                    <a:pt x="273" y="308"/>
                    <a:pt x="273" y="330"/>
                  </a:cubicBezTo>
                  <a:cubicBezTo>
                    <a:pt x="21" y="813"/>
                    <a:pt x="0" y="1360"/>
                    <a:pt x="168" y="1864"/>
                  </a:cubicBezTo>
                  <a:cubicBezTo>
                    <a:pt x="316" y="2201"/>
                    <a:pt x="484" y="2495"/>
                    <a:pt x="694" y="2768"/>
                  </a:cubicBezTo>
                  <a:cubicBezTo>
                    <a:pt x="779" y="2955"/>
                    <a:pt x="960" y="3060"/>
                    <a:pt x="1159" y="3060"/>
                  </a:cubicBezTo>
                  <a:cubicBezTo>
                    <a:pt x="1207" y="3060"/>
                    <a:pt x="1255" y="3054"/>
                    <a:pt x="1304" y="3042"/>
                  </a:cubicBezTo>
                  <a:cubicBezTo>
                    <a:pt x="1346" y="2937"/>
                    <a:pt x="1430" y="2831"/>
                    <a:pt x="1493" y="2705"/>
                  </a:cubicBezTo>
                  <a:cubicBezTo>
                    <a:pt x="1766" y="2117"/>
                    <a:pt x="1892" y="1465"/>
                    <a:pt x="1850" y="834"/>
                  </a:cubicBezTo>
                  <a:cubicBezTo>
                    <a:pt x="1829" y="456"/>
                    <a:pt x="1766" y="161"/>
                    <a:pt x="1367" y="14"/>
                  </a:cubicBezTo>
                  <a:cubicBezTo>
                    <a:pt x="1336" y="5"/>
                    <a:pt x="1294" y="1"/>
                    <a:pt x="1245" y="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accent1"/>
        </a:solidFill>
        <a:effectLst/>
      </p:bgPr>
    </p:bg>
    <p:spTree>
      <p:nvGrpSpPr>
        <p:cNvPr id="1" name="Shape 1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0" name="Google Shape;1960;p9"/>
          <p:cNvGrpSpPr/>
          <p:nvPr/>
        </p:nvGrpSpPr>
        <p:grpSpPr>
          <a:xfrm>
            <a:off x="795000" y="1309050"/>
            <a:ext cx="4636634" cy="2413500"/>
            <a:chOff x="795000" y="1307775"/>
            <a:chExt cx="4636634" cy="2413500"/>
          </a:xfrm>
        </p:grpSpPr>
        <p:sp>
          <p:nvSpPr>
            <p:cNvPr id="1961" name="Google Shape;1961;p9"/>
            <p:cNvSpPr/>
            <p:nvPr/>
          </p:nvSpPr>
          <p:spPr>
            <a:xfrm>
              <a:off x="795000" y="1307775"/>
              <a:ext cx="4118400" cy="2413500"/>
            </a:xfrm>
            <a:prstGeom prst="roundRect">
              <a:avLst>
                <a:gd name="adj" fmla="val 16667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9"/>
            <p:cNvSpPr/>
            <p:nvPr/>
          </p:nvSpPr>
          <p:spPr>
            <a:xfrm rot="5400000">
              <a:off x="4819934" y="1719460"/>
              <a:ext cx="656100" cy="567300"/>
            </a:xfrm>
            <a:prstGeom prst="triangle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63" name="Google Shape;1963;p9"/>
          <p:cNvSpPr txBox="1">
            <a:spLocks noGrp="1"/>
          </p:cNvSpPr>
          <p:nvPr>
            <p:ph type="title"/>
          </p:nvPr>
        </p:nvSpPr>
        <p:spPr>
          <a:xfrm>
            <a:off x="1102161" y="1681624"/>
            <a:ext cx="3504300" cy="54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000"/>
              <a:buNone/>
              <a:defRPr sz="3000">
                <a:solidFill>
                  <a:schemeClr val="accent5"/>
                </a:solidFill>
              </a:defRPr>
            </a:lvl9pPr>
          </a:lstStyle>
          <a:p>
            <a:endParaRPr/>
          </a:p>
        </p:txBody>
      </p:sp>
      <p:sp>
        <p:nvSpPr>
          <p:cNvPr id="1964" name="Google Shape;1964;p9"/>
          <p:cNvSpPr txBox="1">
            <a:spLocks noGrp="1"/>
          </p:cNvSpPr>
          <p:nvPr>
            <p:ph type="subTitle" idx="1"/>
          </p:nvPr>
        </p:nvSpPr>
        <p:spPr>
          <a:xfrm>
            <a:off x="1102161" y="2226774"/>
            <a:ext cx="3504300" cy="123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None/>
              <a:defRPr sz="16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965" name="Google Shape;1965;p9"/>
          <p:cNvSpPr/>
          <p:nvPr/>
        </p:nvSpPr>
        <p:spPr>
          <a:xfrm>
            <a:off x="3117329" y="4128038"/>
            <a:ext cx="1067167" cy="533801"/>
          </a:xfrm>
          <a:custGeom>
            <a:avLst/>
            <a:gdLst/>
            <a:ahLst/>
            <a:cxnLst/>
            <a:rect l="l" t="t" r="r" b="b"/>
            <a:pathLst>
              <a:path w="46444" h="22878" extrusionOk="0">
                <a:moveTo>
                  <a:pt x="328" y="0"/>
                </a:moveTo>
                <a:cubicBezTo>
                  <a:pt x="201" y="0"/>
                  <a:pt x="78" y="63"/>
                  <a:pt x="0" y="172"/>
                </a:cubicBezTo>
                <a:cubicBezTo>
                  <a:pt x="0" y="256"/>
                  <a:pt x="0" y="319"/>
                  <a:pt x="21" y="403"/>
                </a:cubicBezTo>
                <a:cubicBezTo>
                  <a:pt x="168" y="1076"/>
                  <a:pt x="379" y="1706"/>
                  <a:pt x="652" y="2337"/>
                </a:cubicBezTo>
                <a:cubicBezTo>
                  <a:pt x="1304" y="3914"/>
                  <a:pt x="2103" y="5449"/>
                  <a:pt x="3007" y="6878"/>
                </a:cubicBezTo>
                <a:cubicBezTo>
                  <a:pt x="3785" y="8119"/>
                  <a:pt x="4647" y="9296"/>
                  <a:pt x="5593" y="10432"/>
                </a:cubicBezTo>
                <a:cubicBezTo>
                  <a:pt x="6202" y="11146"/>
                  <a:pt x="6833" y="11882"/>
                  <a:pt x="7506" y="12555"/>
                </a:cubicBezTo>
                <a:cubicBezTo>
                  <a:pt x="8242" y="13312"/>
                  <a:pt x="9020" y="14006"/>
                  <a:pt x="9819" y="14699"/>
                </a:cubicBezTo>
                <a:cubicBezTo>
                  <a:pt x="10554" y="15351"/>
                  <a:pt x="11290" y="15961"/>
                  <a:pt x="12089" y="16529"/>
                </a:cubicBezTo>
                <a:cubicBezTo>
                  <a:pt x="13267" y="17412"/>
                  <a:pt x="14507" y="18211"/>
                  <a:pt x="15790" y="18925"/>
                </a:cubicBezTo>
                <a:cubicBezTo>
                  <a:pt x="17093" y="19661"/>
                  <a:pt x="18460" y="20334"/>
                  <a:pt x="19847" y="20902"/>
                </a:cubicBezTo>
                <a:cubicBezTo>
                  <a:pt x="21235" y="21448"/>
                  <a:pt x="22643" y="21911"/>
                  <a:pt x="24094" y="22247"/>
                </a:cubicBezTo>
                <a:cubicBezTo>
                  <a:pt x="24809" y="22394"/>
                  <a:pt x="25524" y="22521"/>
                  <a:pt x="26239" y="22626"/>
                </a:cubicBezTo>
                <a:cubicBezTo>
                  <a:pt x="26617" y="22689"/>
                  <a:pt x="27017" y="22710"/>
                  <a:pt x="27395" y="22752"/>
                </a:cubicBezTo>
                <a:cubicBezTo>
                  <a:pt x="27837" y="22815"/>
                  <a:pt x="28278" y="22857"/>
                  <a:pt x="28699" y="22878"/>
                </a:cubicBezTo>
                <a:cubicBezTo>
                  <a:pt x="29729" y="22878"/>
                  <a:pt x="30759" y="22836"/>
                  <a:pt x="31768" y="22815"/>
                </a:cubicBezTo>
                <a:cubicBezTo>
                  <a:pt x="32357" y="22794"/>
                  <a:pt x="32945" y="22752"/>
                  <a:pt x="33513" y="22689"/>
                </a:cubicBezTo>
                <a:cubicBezTo>
                  <a:pt x="34144" y="22605"/>
                  <a:pt x="34796" y="22478"/>
                  <a:pt x="35426" y="22394"/>
                </a:cubicBezTo>
                <a:cubicBezTo>
                  <a:pt x="36414" y="22226"/>
                  <a:pt x="37382" y="21995"/>
                  <a:pt x="38328" y="21722"/>
                </a:cubicBezTo>
                <a:cubicBezTo>
                  <a:pt x="39589" y="21343"/>
                  <a:pt x="40788" y="20902"/>
                  <a:pt x="41965" y="20334"/>
                </a:cubicBezTo>
                <a:cubicBezTo>
                  <a:pt x="43121" y="19808"/>
                  <a:pt x="44257" y="19262"/>
                  <a:pt x="45413" y="18715"/>
                </a:cubicBezTo>
                <a:cubicBezTo>
                  <a:pt x="45560" y="18631"/>
                  <a:pt x="45686" y="18505"/>
                  <a:pt x="45770" y="18358"/>
                </a:cubicBezTo>
                <a:cubicBezTo>
                  <a:pt x="46023" y="17895"/>
                  <a:pt x="46212" y="17433"/>
                  <a:pt x="46338" y="16928"/>
                </a:cubicBezTo>
                <a:cubicBezTo>
                  <a:pt x="46380" y="16802"/>
                  <a:pt x="46401" y="16697"/>
                  <a:pt x="46443" y="16571"/>
                </a:cubicBezTo>
                <a:lnTo>
                  <a:pt x="46401" y="16381"/>
                </a:lnTo>
                <a:cubicBezTo>
                  <a:pt x="46325" y="16172"/>
                  <a:pt x="46214" y="15997"/>
                  <a:pt x="46007" y="15997"/>
                </a:cubicBezTo>
                <a:cubicBezTo>
                  <a:pt x="45985" y="15997"/>
                  <a:pt x="45962" y="15999"/>
                  <a:pt x="45938" y="16003"/>
                </a:cubicBezTo>
                <a:cubicBezTo>
                  <a:pt x="45833" y="15919"/>
                  <a:pt x="45770" y="15835"/>
                  <a:pt x="45665" y="15751"/>
                </a:cubicBezTo>
                <a:cubicBezTo>
                  <a:pt x="45476" y="15772"/>
                  <a:pt x="45266" y="15793"/>
                  <a:pt x="45076" y="15835"/>
                </a:cubicBezTo>
                <a:cubicBezTo>
                  <a:pt x="44677" y="15919"/>
                  <a:pt x="44278" y="16024"/>
                  <a:pt x="43899" y="16150"/>
                </a:cubicBezTo>
                <a:cubicBezTo>
                  <a:pt x="43479" y="16339"/>
                  <a:pt x="43079" y="16550"/>
                  <a:pt x="42701" y="16781"/>
                </a:cubicBezTo>
                <a:cubicBezTo>
                  <a:pt x="41355" y="17496"/>
                  <a:pt x="39968" y="18147"/>
                  <a:pt x="38538" y="18715"/>
                </a:cubicBezTo>
                <a:cubicBezTo>
                  <a:pt x="37361" y="19157"/>
                  <a:pt x="36162" y="19493"/>
                  <a:pt x="34922" y="19724"/>
                </a:cubicBezTo>
                <a:cubicBezTo>
                  <a:pt x="34291" y="19850"/>
                  <a:pt x="33618" y="19914"/>
                  <a:pt x="32987" y="19977"/>
                </a:cubicBezTo>
                <a:cubicBezTo>
                  <a:pt x="32357" y="20061"/>
                  <a:pt x="31726" y="20166"/>
                  <a:pt x="31095" y="20166"/>
                </a:cubicBezTo>
                <a:cubicBezTo>
                  <a:pt x="30582" y="20166"/>
                  <a:pt x="30069" y="20176"/>
                  <a:pt x="29556" y="20176"/>
                </a:cubicBezTo>
                <a:cubicBezTo>
                  <a:pt x="28787" y="20176"/>
                  <a:pt x="28017" y="20153"/>
                  <a:pt x="27248" y="20040"/>
                </a:cubicBezTo>
                <a:cubicBezTo>
                  <a:pt x="26638" y="19956"/>
                  <a:pt x="26007" y="19892"/>
                  <a:pt x="25398" y="19808"/>
                </a:cubicBezTo>
                <a:cubicBezTo>
                  <a:pt x="24494" y="19640"/>
                  <a:pt x="23590" y="19451"/>
                  <a:pt x="22686" y="19178"/>
                </a:cubicBezTo>
                <a:cubicBezTo>
                  <a:pt x="21529" y="18862"/>
                  <a:pt x="20373" y="18463"/>
                  <a:pt x="19259" y="18000"/>
                </a:cubicBezTo>
                <a:cubicBezTo>
                  <a:pt x="17577" y="17306"/>
                  <a:pt x="15979" y="16487"/>
                  <a:pt x="14423" y="15519"/>
                </a:cubicBezTo>
                <a:cubicBezTo>
                  <a:pt x="12762" y="14510"/>
                  <a:pt x="11164" y="13333"/>
                  <a:pt x="9692" y="12029"/>
                </a:cubicBezTo>
                <a:cubicBezTo>
                  <a:pt x="9062" y="11483"/>
                  <a:pt x="8431" y="10936"/>
                  <a:pt x="7821" y="10347"/>
                </a:cubicBezTo>
                <a:cubicBezTo>
                  <a:pt x="6980" y="9527"/>
                  <a:pt x="6181" y="8644"/>
                  <a:pt x="5467" y="7740"/>
                </a:cubicBezTo>
                <a:cubicBezTo>
                  <a:pt x="4857" y="6984"/>
                  <a:pt x="4247" y="6206"/>
                  <a:pt x="3680" y="5428"/>
                </a:cubicBezTo>
                <a:cubicBezTo>
                  <a:pt x="2523" y="3788"/>
                  <a:pt x="1514" y="2085"/>
                  <a:pt x="631" y="277"/>
                </a:cubicBezTo>
                <a:cubicBezTo>
                  <a:pt x="589" y="193"/>
                  <a:pt x="526" y="109"/>
                  <a:pt x="463" y="24"/>
                </a:cubicBezTo>
                <a:cubicBezTo>
                  <a:pt x="419" y="8"/>
                  <a:pt x="373" y="0"/>
                  <a:pt x="328" y="0"/>
                </a:cubicBezTo>
                <a:close/>
              </a:path>
            </a:pathLst>
          </a:custGeom>
          <a:solidFill>
            <a:srgbClr val="FF709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66" name="Google Shape;1966;p9"/>
          <p:cNvGrpSpPr/>
          <p:nvPr/>
        </p:nvGrpSpPr>
        <p:grpSpPr>
          <a:xfrm rot="4160883">
            <a:off x="766615" y="4080568"/>
            <a:ext cx="502893" cy="511568"/>
            <a:chOff x="1896484" y="2229920"/>
            <a:chExt cx="126844" cy="129032"/>
          </a:xfrm>
        </p:grpSpPr>
        <p:sp>
          <p:nvSpPr>
            <p:cNvPr id="1967" name="Google Shape;1967;p9"/>
            <p:cNvSpPr/>
            <p:nvPr/>
          </p:nvSpPr>
          <p:spPr>
            <a:xfrm>
              <a:off x="1896484" y="2300159"/>
              <a:ext cx="2176" cy="3309"/>
            </a:xfrm>
            <a:custGeom>
              <a:avLst/>
              <a:gdLst/>
              <a:ahLst/>
              <a:cxnLst/>
              <a:rect l="l" t="t" r="r" b="b"/>
              <a:pathLst>
                <a:path w="211" h="316" extrusionOk="0">
                  <a:moveTo>
                    <a:pt x="189" y="0"/>
                  </a:moveTo>
                  <a:cubicBezTo>
                    <a:pt x="126" y="42"/>
                    <a:pt x="84" y="63"/>
                    <a:pt x="21" y="63"/>
                  </a:cubicBezTo>
                  <a:lnTo>
                    <a:pt x="0" y="190"/>
                  </a:lnTo>
                  <a:cubicBezTo>
                    <a:pt x="11" y="187"/>
                    <a:pt x="21" y="186"/>
                    <a:pt x="30" y="186"/>
                  </a:cubicBezTo>
                  <a:cubicBezTo>
                    <a:pt x="106" y="186"/>
                    <a:pt x="114" y="259"/>
                    <a:pt x="189" y="316"/>
                  </a:cubicBezTo>
                  <a:cubicBezTo>
                    <a:pt x="210" y="211"/>
                    <a:pt x="210" y="105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9"/>
            <p:cNvSpPr/>
            <p:nvPr/>
          </p:nvSpPr>
          <p:spPr>
            <a:xfrm>
              <a:off x="1919028" y="2357517"/>
              <a:ext cx="1743" cy="1435"/>
            </a:xfrm>
            <a:custGeom>
              <a:avLst/>
              <a:gdLst/>
              <a:ahLst/>
              <a:cxnLst/>
              <a:rect l="l" t="t" r="r" b="b"/>
              <a:pathLst>
                <a:path w="169" h="137" extrusionOk="0">
                  <a:moveTo>
                    <a:pt x="77" y="0"/>
                  </a:moveTo>
                  <a:cubicBezTo>
                    <a:pt x="48" y="0"/>
                    <a:pt x="22" y="11"/>
                    <a:pt x="1" y="32"/>
                  </a:cubicBezTo>
                  <a:cubicBezTo>
                    <a:pt x="22" y="74"/>
                    <a:pt x="43" y="95"/>
                    <a:pt x="43" y="137"/>
                  </a:cubicBezTo>
                  <a:lnTo>
                    <a:pt x="106" y="137"/>
                  </a:lnTo>
                  <a:cubicBezTo>
                    <a:pt x="127" y="95"/>
                    <a:pt x="148" y="74"/>
                    <a:pt x="169" y="32"/>
                  </a:cubicBezTo>
                  <a:cubicBezTo>
                    <a:pt x="137" y="1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9"/>
            <p:cNvSpPr/>
            <p:nvPr/>
          </p:nvSpPr>
          <p:spPr>
            <a:xfrm>
              <a:off x="1899300" y="2229920"/>
              <a:ext cx="122513" cy="128393"/>
            </a:xfrm>
            <a:custGeom>
              <a:avLst/>
              <a:gdLst/>
              <a:ahLst/>
              <a:cxnLst/>
              <a:rect l="l" t="t" r="r" b="b"/>
              <a:pathLst>
                <a:path w="11880" h="12260" extrusionOk="0">
                  <a:moveTo>
                    <a:pt x="6245" y="463"/>
                  </a:moveTo>
                  <a:lnTo>
                    <a:pt x="6245" y="463"/>
                  </a:lnTo>
                  <a:cubicBezTo>
                    <a:pt x="6276" y="541"/>
                    <a:pt x="6261" y="584"/>
                    <a:pt x="6208" y="584"/>
                  </a:cubicBezTo>
                  <a:cubicBezTo>
                    <a:pt x="6190" y="584"/>
                    <a:pt x="6167" y="579"/>
                    <a:pt x="6139" y="568"/>
                  </a:cubicBezTo>
                  <a:lnTo>
                    <a:pt x="6245" y="463"/>
                  </a:lnTo>
                  <a:close/>
                  <a:moveTo>
                    <a:pt x="5761" y="842"/>
                  </a:moveTo>
                  <a:lnTo>
                    <a:pt x="5761" y="863"/>
                  </a:lnTo>
                  <a:cubicBezTo>
                    <a:pt x="5803" y="884"/>
                    <a:pt x="5803" y="905"/>
                    <a:pt x="5761" y="926"/>
                  </a:cubicBezTo>
                  <a:cubicBezTo>
                    <a:pt x="5758" y="929"/>
                    <a:pt x="5755" y="930"/>
                    <a:pt x="5752" y="930"/>
                  </a:cubicBezTo>
                  <a:cubicBezTo>
                    <a:pt x="5735" y="930"/>
                    <a:pt x="5722" y="884"/>
                    <a:pt x="5740" y="884"/>
                  </a:cubicBezTo>
                  <a:cubicBezTo>
                    <a:pt x="5740" y="863"/>
                    <a:pt x="5761" y="842"/>
                    <a:pt x="5761" y="842"/>
                  </a:cubicBezTo>
                  <a:close/>
                  <a:moveTo>
                    <a:pt x="7359" y="884"/>
                  </a:moveTo>
                  <a:cubicBezTo>
                    <a:pt x="7401" y="1010"/>
                    <a:pt x="7380" y="1031"/>
                    <a:pt x="7296" y="1031"/>
                  </a:cubicBezTo>
                  <a:cubicBezTo>
                    <a:pt x="7275" y="947"/>
                    <a:pt x="7359" y="968"/>
                    <a:pt x="7359" y="884"/>
                  </a:cubicBezTo>
                  <a:close/>
                  <a:moveTo>
                    <a:pt x="7590" y="968"/>
                  </a:moveTo>
                  <a:lnTo>
                    <a:pt x="7611" y="989"/>
                  </a:lnTo>
                  <a:cubicBezTo>
                    <a:pt x="7653" y="1010"/>
                    <a:pt x="7632" y="1031"/>
                    <a:pt x="7611" y="1052"/>
                  </a:cubicBezTo>
                  <a:cubicBezTo>
                    <a:pt x="7605" y="1055"/>
                    <a:pt x="7600" y="1056"/>
                    <a:pt x="7596" y="1056"/>
                  </a:cubicBezTo>
                  <a:cubicBezTo>
                    <a:pt x="7569" y="1056"/>
                    <a:pt x="7569" y="1010"/>
                    <a:pt x="7569" y="1010"/>
                  </a:cubicBezTo>
                  <a:cubicBezTo>
                    <a:pt x="7569" y="989"/>
                    <a:pt x="7590" y="968"/>
                    <a:pt x="7590" y="968"/>
                  </a:cubicBezTo>
                  <a:close/>
                  <a:moveTo>
                    <a:pt x="7464" y="1010"/>
                  </a:moveTo>
                  <a:cubicBezTo>
                    <a:pt x="7485" y="1031"/>
                    <a:pt x="7485" y="1031"/>
                    <a:pt x="7485" y="1031"/>
                  </a:cubicBezTo>
                  <a:lnTo>
                    <a:pt x="7471" y="1059"/>
                  </a:lnTo>
                  <a:lnTo>
                    <a:pt x="7471" y="1059"/>
                  </a:lnTo>
                  <a:cubicBezTo>
                    <a:pt x="7459" y="1047"/>
                    <a:pt x="7443" y="1031"/>
                    <a:pt x="7443" y="1031"/>
                  </a:cubicBezTo>
                  <a:cubicBezTo>
                    <a:pt x="7464" y="1031"/>
                    <a:pt x="7464" y="1031"/>
                    <a:pt x="7464" y="1010"/>
                  </a:cubicBezTo>
                  <a:close/>
                  <a:moveTo>
                    <a:pt x="7737" y="1577"/>
                  </a:moveTo>
                  <a:lnTo>
                    <a:pt x="7737" y="1598"/>
                  </a:lnTo>
                  <a:cubicBezTo>
                    <a:pt x="7737" y="1598"/>
                    <a:pt x="7747" y="1580"/>
                    <a:pt x="7753" y="1580"/>
                  </a:cubicBezTo>
                  <a:cubicBezTo>
                    <a:pt x="7756" y="1580"/>
                    <a:pt x="7758" y="1584"/>
                    <a:pt x="7758" y="1598"/>
                  </a:cubicBezTo>
                  <a:cubicBezTo>
                    <a:pt x="7748" y="1609"/>
                    <a:pt x="7737" y="1614"/>
                    <a:pt x="7729" y="1614"/>
                  </a:cubicBezTo>
                  <a:cubicBezTo>
                    <a:pt x="7722" y="1614"/>
                    <a:pt x="7716" y="1609"/>
                    <a:pt x="7716" y="1598"/>
                  </a:cubicBezTo>
                  <a:lnTo>
                    <a:pt x="7737" y="1577"/>
                  </a:lnTo>
                  <a:close/>
                  <a:moveTo>
                    <a:pt x="5130" y="1704"/>
                  </a:moveTo>
                  <a:lnTo>
                    <a:pt x="5151" y="1725"/>
                  </a:lnTo>
                  <a:cubicBezTo>
                    <a:pt x="5151" y="1732"/>
                    <a:pt x="5149" y="1734"/>
                    <a:pt x="5145" y="1734"/>
                  </a:cubicBezTo>
                  <a:cubicBezTo>
                    <a:pt x="5137" y="1734"/>
                    <a:pt x="5123" y="1725"/>
                    <a:pt x="5109" y="1725"/>
                  </a:cubicBezTo>
                  <a:cubicBezTo>
                    <a:pt x="5109" y="1725"/>
                    <a:pt x="5130" y="1704"/>
                    <a:pt x="5130" y="1704"/>
                  </a:cubicBezTo>
                  <a:close/>
                  <a:moveTo>
                    <a:pt x="8387" y="2206"/>
                  </a:moveTo>
                  <a:cubicBezTo>
                    <a:pt x="8439" y="2206"/>
                    <a:pt x="8473" y="2256"/>
                    <a:pt x="8473" y="2271"/>
                  </a:cubicBezTo>
                  <a:cubicBezTo>
                    <a:pt x="8494" y="2292"/>
                    <a:pt x="8494" y="2313"/>
                    <a:pt x="8452" y="2313"/>
                  </a:cubicBezTo>
                  <a:cubicBezTo>
                    <a:pt x="8389" y="2313"/>
                    <a:pt x="8347" y="2271"/>
                    <a:pt x="8326" y="2229"/>
                  </a:cubicBezTo>
                  <a:cubicBezTo>
                    <a:pt x="8348" y="2212"/>
                    <a:pt x="8369" y="2206"/>
                    <a:pt x="8387" y="2206"/>
                  </a:cubicBezTo>
                  <a:close/>
                  <a:moveTo>
                    <a:pt x="6665" y="1725"/>
                  </a:moveTo>
                  <a:cubicBezTo>
                    <a:pt x="6770" y="1872"/>
                    <a:pt x="6875" y="2040"/>
                    <a:pt x="7023" y="2166"/>
                  </a:cubicBezTo>
                  <a:lnTo>
                    <a:pt x="7023" y="2397"/>
                  </a:lnTo>
                  <a:cubicBezTo>
                    <a:pt x="6791" y="2208"/>
                    <a:pt x="6749" y="1893"/>
                    <a:pt x="6497" y="1725"/>
                  </a:cubicBezTo>
                  <a:close/>
                  <a:moveTo>
                    <a:pt x="5130" y="2755"/>
                  </a:moveTo>
                  <a:lnTo>
                    <a:pt x="5151" y="2776"/>
                  </a:lnTo>
                  <a:lnTo>
                    <a:pt x="5151" y="2797"/>
                  </a:lnTo>
                  <a:lnTo>
                    <a:pt x="5130" y="2797"/>
                  </a:lnTo>
                  <a:cubicBezTo>
                    <a:pt x="5130" y="2776"/>
                    <a:pt x="5130" y="2776"/>
                    <a:pt x="5109" y="2776"/>
                  </a:cubicBezTo>
                  <a:cubicBezTo>
                    <a:pt x="5109" y="2755"/>
                    <a:pt x="5130" y="2755"/>
                    <a:pt x="5130" y="2755"/>
                  </a:cubicBezTo>
                  <a:close/>
                  <a:moveTo>
                    <a:pt x="5509" y="2881"/>
                  </a:moveTo>
                  <a:lnTo>
                    <a:pt x="5530" y="2902"/>
                  </a:lnTo>
                  <a:lnTo>
                    <a:pt x="5551" y="2902"/>
                  </a:lnTo>
                  <a:cubicBezTo>
                    <a:pt x="5530" y="2923"/>
                    <a:pt x="5509" y="2923"/>
                    <a:pt x="5509" y="2923"/>
                  </a:cubicBezTo>
                  <a:cubicBezTo>
                    <a:pt x="5509" y="2902"/>
                    <a:pt x="5488" y="2902"/>
                    <a:pt x="5488" y="2902"/>
                  </a:cubicBezTo>
                  <a:cubicBezTo>
                    <a:pt x="5488" y="2881"/>
                    <a:pt x="5509" y="2881"/>
                    <a:pt x="5509" y="2881"/>
                  </a:cubicBezTo>
                  <a:close/>
                  <a:moveTo>
                    <a:pt x="6772" y="2863"/>
                  </a:moveTo>
                  <a:cubicBezTo>
                    <a:pt x="6778" y="2863"/>
                    <a:pt x="6785" y="2868"/>
                    <a:pt x="6791" y="2881"/>
                  </a:cubicBezTo>
                  <a:cubicBezTo>
                    <a:pt x="6812" y="2923"/>
                    <a:pt x="6770" y="2923"/>
                    <a:pt x="6749" y="2923"/>
                  </a:cubicBezTo>
                  <a:cubicBezTo>
                    <a:pt x="6728" y="2923"/>
                    <a:pt x="6707" y="2881"/>
                    <a:pt x="6707" y="2881"/>
                  </a:cubicBezTo>
                  <a:lnTo>
                    <a:pt x="6707" y="2881"/>
                  </a:lnTo>
                  <a:lnTo>
                    <a:pt x="6728" y="2902"/>
                  </a:lnTo>
                  <a:cubicBezTo>
                    <a:pt x="6743" y="2887"/>
                    <a:pt x="6757" y="2863"/>
                    <a:pt x="6772" y="2863"/>
                  </a:cubicBezTo>
                  <a:close/>
                  <a:moveTo>
                    <a:pt x="7191" y="2587"/>
                  </a:moveTo>
                  <a:cubicBezTo>
                    <a:pt x="7191" y="2650"/>
                    <a:pt x="7128" y="2713"/>
                    <a:pt x="7128" y="2776"/>
                  </a:cubicBezTo>
                  <a:cubicBezTo>
                    <a:pt x="7149" y="2818"/>
                    <a:pt x="7170" y="2881"/>
                    <a:pt x="7107" y="2944"/>
                  </a:cubicBezTo>
                  <a:lnTo>
                    <a:pt x="7107" y="2587"/>
                  </a:lnTo>
                  <a:close/>
                  <a:moveTo>
                    <a:pt x="6938" y="3112"/>
                  </a:moveTo>
                  <a:cubicBezTo>
                    <a:pt x="6938" y="3112"/>
                    <a:pt x="6938" y="3133"/>
                    <a:pt x="6938" y="3133"/>
                  </a:cubicBezTo>
                  <a:lnTo>
                    <a:pt x="6959" y="3154"/>
                  </a:lnTo>
                  <a:cubicBezTo>
                    <a:pt x="6949" y="3165"/>
                    <a:pt x="6949" y="3170"/>
                    <a:pt x="6949" y="3170"/>
                  </a:cubicBezTo>
                  <a:cubicBezTo>
                    <a:pt x="6949" y="3170"/>
                    <a:pt x="6949" y="3165"/>
                    <a:pt x="6938" y="3154"/>
                  </a:cubicBezTo>
                  <a:cubicBezTo>
                    <a:pt x="6896" y="3154"/>
                    <a:pt x="6917" y="3133"/>
                    <a:pt x="6938" y="3112"/>
                  </a:cubicBezTo>
                  <a:close/>
                  <a:moveTo>
                    <a:pt x="5320" y="3112"/>
                  </a:moveTo>
                  <a:lnTo>
                    <a:pt x="5411" y="3222"/>
                  </a:lnTo>
                  <a:lnTo>
                    <a:pt x="5411" y="3222"/>
                  </a:lnTo>
                  <a:cubicBezTo>
                    <a:pt x="5386" y="3232"/>
                    <a:pt x="5364" y="3237"/>
                    <a:pt x="5347" y="3237"/>
                  </a:cubicBezTo>
                  <a:cubicBezTo>
                    <a:pt x="5302" y="3237"/>
                    <a:pt x="5290" y="3200"/>
                    <a:pt x="5320" y="3112"/>
                  </a:cubicBezTo>
                  <a:close/>
                  <a:moveTo>
                    <a:pt x="5287" y="3385"/>
                  </a:moveTo>
                  <a:cubicBezTo>
                    <a:pt x="5301" y="3385"/>
                    <a:pt x="5318" y="3392"/>
                    <a:pt x="5341" y="3406"/>
                  </a:cubicBezTo>
                  <a:cubicBezTo>
                    <a:pt x="5330" y="3428"/>
                    <a:pt x="5314" y="3433"/>
                    <a:pt x="5296" y="3433"/>
                  </a:cubicBezTo>
                  <a:cubicBezTo>
                    <a:pt x="5280" y="3433"/>
                    <a:pt x="5262" y="3429"/>
                    <a:pt x="5243" y="3428"/>
                  </a:cubicBezTo>
                  <a:lnTo>
                    <a:pt x="5243" y="3428"/>
                  </a:lnTo>
                  <a:cubicBezTo>
                    <a:pt x="5254" y="3400"/>
                    <a:pt x="5267" y="3385"/>
                    <a:pt x="5287" y="3385"/>
                  </a:cubicBezTo>
                  <a:close/>
                  <a:moveTo>
                    <a:pt x="8122" y="3476"/>
                  </a:moveTo>
                  <a:cubicBezTo>
                    <a:pt x="8127" y="3476"/>
                    <a:pt x="8132" y="3480"/>
                    <a:pt x="8137" y="3491"/>
                  </a:cubicBezTo>
                  <a:cubicBezTo>
                    <a:pt x="8137" y="3525"/>
                    <a:pt x="8123" y="3531"/>
                    <a:pt x="8095" y="3532"/>
                  </a:cubicBezTo>
                  <a:lnTo>
                    <a:pt x="8095" y="3532"/>
                  </a:lnTo>
                  <a:cubicBezTo>
                    <a:pt x="8095" y="3516"/>
                    <a:pt x="8107" y="3476"/>
                    <a:pt x="8122" y="3476"/>
                  </a:cubicBezTo>
                  <a:close/>
                  <a:moveTo>
                    <a:pt x="6980" y="3259"/>
                  </a:moveTo>
                  <a:cubicBezTo>
                    <a:pt x="7149" y="3280"/>
                    <a:pt x="7149" y="3406"/>
                    <a:pt x="7254" y="3575"/>
                  </a:cubicBezTo>
                  <a:cubicBezTo>
                    <a:pt x="7065" y="3491"/>
                    <a:pt x="7065" y="3343"/>
                    <a:pt x="6980" y="3280"/>
                  </a:cubicBezTo>
                  <a:lnTo>
                    <a:pt x="6980" y="3259"/>
                  </a:lnTo>
                  <a:close/>
                  <a:moveTo>
                    <a:pt x="2292" y="3743"/>
                  </a:moveTo>
                  <a:lnTo>
                    <a:pt x="2292" y="3764"/>
                  </a:lnTo>
                  <a:cubicBezTo>
                    <a:pt x="2306" y="3764"/>
                    <a:pt x="2320" y="3745"/>
                    <a:pt x="2322" y="3745"/>
                  </a:cubicBezTo>
                  <a:lnTo>
                    <a:pt x="2322" y="3745"/>
                  </a:lnTo>
                  <a:cubicBezTo>
                    <a:pt x="2322" y="3745"/>
                    <a:pt x="2320" y="3750"/>
                    <a:pt x="2313" y="3764"/>
                  </a:cubicBezTo>
                  <a:cubicBezTo>
                    <a:pt x="2313" y="3771"/>
                    <a:pt x="2311" y="3773"/>
                    <a:pt x="2307" y="3773"/>
                  </a:cubicBezTo>
                  <a:cubicBezTo>
                    <a:pt x="2299" y="3773"/>
                    <a:pt x="2285" y="3764"/>
                    <a:pt x="2271" y="3764"/>
                  </a:cubicBezTo>
                  <a:cubicBezTo>
                    <a:pt x="2271" y="3743"/>
                    <a:pt x="2292" y="3743"/>
                    <a:pt x="2292" y="3743"/>
                  </a:cubicBezTo>
                  <a:close/>
                  <a:moveTo>
                    <a:pt x="2460" y="3848"/>
                  </a:moveTo>
                  <a:cubicBezTo>
                    <a:pt x="2460" y="3848"/>
                    <a:pt x="2481" y="3890"/>
                    <a:pt x="2481" y="3890"/>
                  </a:cubicBezTo>
                  <a:lnTo>
                    <a:pt x="2502" y="3911"/>
                  </a:lnTo>
                  <a:cubicBezTo>
                    <a:pt x="2494" y="3920"/>
                    <a:pt x="2478" y="3925"/>
                    <a:pt x="2460" y="3925"/>
                  </a:cubicBezTo>
                  <a:cubicBezTo>
                    <a:pt x="2436" y="3925"/>
                    <a:pt x="2409" y="3915"/>
                    <a:pt x="2397" y="3890"/>
                  </a:cubicBezTo>
                  <a:cubicBezTo>
                    <a:pt x="2376" y="3848"/>
                    <a:pt x="2439" y="3848"/>
                    <a:pt x="2460" y="3848"/>
                  </a:cubicBezTo>
                  <a:close/>
                  <a:moveTo>
                    <a:pt x="9020" y="3911"/>
                  </a:moveTo>
                  <a:lnTo>
                    <a:pt x="9041" y="3953"/>
                  </a:lnTo>
                  <a:cubicBezTo>
                    <a:pt x="9041" y="3960"/>
                    <a:pt x="9041" y="3962"/>
                    <a:pt x="9040" y="3962"/>
                  </a:cubicBezTo>
                  <a:cubicBezTo>
                    <a:pt x="9039" y="3962"/>
                    <a:pt x="9034" y="3953"/>
                    <a:pt x="9020" y="3953"/>
                  </a:cubicBezTo>
                  <a:cubicBezTo>
                    <a:pt x="8999" y="3953"/>
                    <a:pt x="8999" y="3953"/>
                    <a:pt x="8999" y="3932"/>
                  </a:cubicBezTo>
                  <a:cubicBezTo>
                    <a:pt x="8999" y="3911"/>
                    <a:pt x="9020" y="3911"/>
                    <a:pt x="9020" y="3911"/>
                  </a:cubicBezTo>
                  <a:close/>
                  <a:moveTo>
                    <a:pt x="9566" y="3974"/>
                  </a:moveTo>
                  <a:lnTo>
                    <a:pt x="9566" y="3974"/>
                  </a:lnTo>
                  <a:cubicBezTo>
                    <a:pt x="9609" y="4016"/>
                    <a:pt x="9609" y="4058"/>
                    <a:pt x="9566" y="4079"/>
                  </a:cubicBezTo>
                  <a:lnTo>
                    <a:pt x="9587" y="4100"/>
                  </a:lnTo>
                  <a:cubicBezTo>
                    <a:pt x="9524" y="4100"/>
                    <a:pt x="9503" y="3995"/>
                    <a:pt x="9566" y="3974"/>
                  </a:cubicBezTo>
                  <a:close/>
                  <a:moveTo>
                    <a:pt x="2781" y="4113"/>
                  </a:moveTo>
                  <a:cubicBezTo>
                    <a:pt x="2848" y="4113"/>
                    <a:pt x="2915" y="4155"/>
                    <a:pt x="2944" y="4226"/>
                  </a:cubicBezTo>
                  <a:cubicBezTo>
                    <a:pt x="2923" y="4239"/>
                    <a:pt x="2904" y="4244"/>
                    <a:pt x="2887" y="4244"/>
                  </a:cubicBezTo>
                  <a:cubicBezTo>
                    <a:pt x="2819" y="4244"/>
                    <a:pt x="2776" y="4163"/>
                    <a:pt x="2691" y="4163"/>
                  </a:cubicBezTo>
                  <a:lnTo>
                    <a:pt x="2691" y="4142"/>
                  </a:lnTo>
                  <a:cubicBezTo>
                    <a:pt x="2718" y="4122"/>
                    <a:pt x="2750" y="4113"/>
                    <a:pt x="2781" y="4113"/>
                  </a:cubicBezTo>
                  <a:close/>
                  <a:moveTo>
                    <a:pt x="1689" y="4320"/>
                  </a:moveTo>
                  <a:cubicBezTo>
                    <a:pt x="1729" y="4320"/>
                    <a:pt x="1738" y="4339"/>
                    <a:pt x="1766" y="4395"/>
                  </a:cubicBezTo>
                  <a:lnTo>
                    <a:pt x="1598" y="4332"/>
                  </a:lnTo>
                  <a:cubicBezTo>
                    <a:pt x="1640" y="4325"/>
                    <a:pt x="1668" y="4320"/>
                    <a:pt x="1689" y="4320"/>
                  </a:cubicBezTo>
                  <a:close/>
                  <a:moveTo>
                    <a:pt x="4142" y="4356"/>
                  </a:moveTo>
                  <a:lnTo>
                    <a:pt x="4142" y="4356"/>
                  </a:lnTo>
                  <a:cubicBezTo>
                    <a:pt x="4176" y="4366"/>
                    <a:pt x="4202" y="4395"/>
                    <a:pt x="4184" y="4395"/>
                  </a:cubicBezTo>
                  <a:cubicBezTo>
                    <a:pt x="4144" y="4395"/>
                    <a:pt x="4142" y="4376"/>
                    <a:pt x="4142" y="4356"/>
                  </a:cubicBezTo>
                  <a:close/>
                  <a:moveTo>
                    <a:pt x="2460" y="4121"/>
                  </a:moveTo>
                  <a:cubicBezTo>
                    <a:pt x="2544" y="4163"/>
                    <a:pt x="2586" y="4226"/>
                    <a:pt x="2649" y="4290"/>
                  </a:cubicBezTo>
                  <a:lnTo>
                    <a:pt x="2313" y="4290"/>
                  </a:lnTo>
                  <a:lnTo>
                    <a:pt x="2166" y="4416"/>
                  </a:lnTo>
                  <a:cubicBezTo>
                    <a:pt x="2145" y="4395"/>
                    <a:pt x="2145" y="4353"/>
                    <a:pt x="2145" y="4311"/>
                  </a:cubicBezTo>
                  <a:cubicBezTo>
                    <a:pt x="2166" y="4226"/>
                    <a:pt x="2250" y="4184"/>
                    <a:pt x="2313" y="4121"/>
                  </a:cubicBezTo>
                  <a:close/>
                  <a:moveTo>
                    <a:pt x="9945" y="4395"/>
                  </a:moveTo>
                  <a:lnTo>
                    <a:pt x="10050" y="4521"/>
                  </a:lnTo>
                  <a:cubicBezTo>
                    <a:pt x="10027" y="4525"/>
                    <a:pt x="10009" y="4528"/>
                    <a:pt x="9993" y="4528"/>
                  </a:cubicBezTo>
                  <a:cubicBezTo>
                    <a:pt x="9938" y="4528"/>
                    <a:pt x="9928" y="4494"/>
                    <a:pt x="9945" y="4395"/>
                  </a:cubicBezTo>
                  <a:close/>
                  <a:moveTo>
                    <a:pt x="7191" y="4605"/>
                  </a:moveTo>
                  <a:cubicBezTo>
                    <a:pt x="7191" y="4605"/>
                    <a:pt x="7212" y="4626"/>
                    <a:pt x="7212" y="4626"/>
                  </a:cubicBezTo>
                  <a:lnTo>
                    <a:pt x="7204" y="4634"/>
                  </a:lnTo>
                  <a:lnTo>
                    <a:pt x="7204" y="4634"/>
                  </a:lnTo>
                  <a:cubicBezTo>
                    <a:pt x="7201" y="4631"/>
                    <a:pt x="7197" y="4629"/>
                    <a:pt x="7191" y="4626"/>
                  </a:cubicBezTo>
                  <a:cubicBezTo>
                    <a:pt x="7170" y="4626"/>
                    <a:pt x="7191" y="4605"/>
                    <a:pt x="7191" y="4605"/>
                  </a:cubicBezTo>
                  <a:close/>
                  <a:moveTo>
                    <a:pt x="4331" y="4500"/>
                  </a:moveTo>
                  <a:cubicBezTo>
                    <a:pt x="4373" y="4542"/>
                    <a:pt x="4373" y="4605"/>
                    <a:pt x="4331" y="4668"/>
                  </a:cubicBezTo>
                  <a:lnTo>
                    <a:pt x="4247" y="4584"/>
                  </a:lnTo>
                  <a:lnTo>
                    <a:pt x="4331" y="4500"/>
                  </a:lnTo>
                  <a:close/>
                  <a:moveTo>
                    <a:pt x="2037" y="4557"/>
                  </a:moveTo>
                  <a:cubicBezTo>
                    <a:pt x="2049" y="4557"/>
                    <a:pt x="2064" y="4559"/>
                    <a:pt x="2082" y="4563"/>
                  </a:cubicBezTo>
                  <a:cubicBezTo>
                    <a:pt x="2103" y="4584"/>
                    <a:pt x="2082" y="4668"/>
                    <a:pt x="2103" y="4668"/>
                  </a:cubicBezTo>
                  <a:cubicBezTo>
                    <a:pt x="2124" y="4668"/>
                    <a:pt x="2187" y="4710"/>
                    <a:pt x="2145" y="4710"/>
                  </a:cubicBezTo>
                  <a:cubicBezTo>
                    <a:pt x="2103" y="4710"/>
                    <a:pt x="2103" y="4689"/>
                    <a:pt x="2103" y="4668"/>
                  </a:cubicBezTo>
                  <a:lnTo>
                    <a:pt x="2019" y="4668"/>
                  </a:lnTo>
                  <a:cubicBezTo>
                    <a:pt x="1984" y="4598"/>
                    <a:pt x="1978" y="4557"/>
                    <a:pt x="2037" y="4557"/>
                  </a:cubicBezTo>
                  <a:close/>
                  <a:moveTo>
                    <a:pt x="1682" y="4521"/>
                  </a:moveTo>
                  <a:cubicBezTo>
                    <a:pt x="1724" y="4605"/>
                    <a:pt x="1724" y="4710"/>
                    <a:pt x="1682" y="4794"/>
                  </a:cubicBezTo>
                  <a:lnTo>
                    <a:pt x="1556" y="4773"/>
                  </a:lnTo>
                  <a:cubicBezTo>
                    <a:pt x="1535" y="4689"/>
                    <a:pt x="1640" y="4752"/>
                    <a:pt x="1640" y="4689"/>
                  </a:cubicBezTo>
                  <a:cubicBezTo>
                    <a:pt x="1640" y="4647"/>
                    <a:pt x="1661" y="4605"/>
                    <a:pt x="1682" y="4521"/>
                  </a:cubicBezTo>
                  <a:close/>
                  <a:moveTo>
                    <a:pt x="2586" y="4622"/>
                  </a:moveTo>
                  <a:cubicBezTo>
                    <a:pt x="2598" y="4622"/>
                    <a:pt x="2612" y="4623"/>
                    <a:pt x="2628" y="4626"/>
                  </a:cubicBezTo>
                  <a:cubicBezTo>
                    <a:pt x="2607" y="4668"/>
                    <a:pt x="2586" y="4710"/>
                    <a:pt x="2523" y="4731"/>
                  </a:cubicBezTo>
                  <a:cubicBezTo>
                    <a:pt x="2523" y="4773"/>
                    <a:pt x="2502" y="4794"/>
                    <a:pt x="2460" y="4794"/>
                  </a:cubicBezTo>
                  <a:cubicBezTo>
                    <a:pt x="2460" y="4752"/>
                    <a:pt x="2502" y="4731"/>
                    <a:pt x="2523" y="4731"/>
                  </a:cubicBezTo>
                  <a:cubicBezTo>
                    <a:pt x="2542" y="4676"/>
                    <a:pt x="2512" y="4622"/>
                    <a:pt x="2586" y="4622"/>
                  </a:cubicBezTo>
                  <a:close/>
                  <a:moveTo>
                    <a:pt x="10092" y="4626"/>
                  </a:moveTo>
                  <a:cubicBezTo>
                    <a:pt x="10155" y="4647"/>
                    <a:pt x="10197" y="4731"/>
                    <a:pt x="10197" y="4794"/>
                  </a:cubicBezTo>
                  <a:cubicBezTo>
                    <a:pt x="10145" y="4794"/>
                    <a:pt x="10121" y="4721"/>
                    <a:pt x="10042" y="4721"/>
                  </a:cubicBezTo>
                  <a:cubicBezTo>
                    <a:pt x="10026" y="4721"/>
                    <a:pt x="10008" y="4724"/>
                    <a:pt x="9987" y="4731"/>
                  </a:cubicBezTo>
                  <a:lnTo>
                    <a:pt x="10092" y="4626"/>
                  </a:lnTo>
                  <a:close/>
                  <a:moveTo>
                    <a:pt x="10702" y="4563"/>
                  </a:moveTo>
                  <a:cubicBezTo>
                    <a:pt x="10786" y="4626"/>
                    <a:pt x="10849" y="4710"/>
                    <a:pt x="10786" y="4794"/>
                  </a:cubicBezTo>
                  <a:lnTo>
                    <a:pt x="10681" y="4752"/>
                  </a:lnTo>
                  <a:lnTo>
                    <a:pt x="10681" y="4878"/>
                  </a:lnTo>
                  <a:lnTo>
                    <a:pt x="10576" y="4878"/>
                  </a:lnTo>
                  <a:lnTo>
                    <a:pt x="10576" y="4773"/>
                  </a:lnTo>
                  <a:cubicBezTo>
                    <a:pt x="10537" y="4773"/>
                    <a:pt x="10517" y="4738"/>
                    <a:pt x="10513" y="4701"/>
                  </a:cubicBezTo>
                  <a:lnTo>
                    <a:pt x="10513" y="4701"/>
                  </a:lnTo>
                  <a:cubicBezTo>
                    <a:pt x="10527" y="4711"/>
                    <a:pt x="10534" y="4728"/>
                    <a:pt x="10534" y="4752"/>
                  </a:cubicBezTo>
                  <a:lnTo>
                    <a:pt x="10702" y="4752"/>
                  </a:lnTo>
                  <a:lnTo>
                    <a:pt x="10702" y="4563"/>
                  </a:lnTo>
                  <a:close/>
                  <a:moveTo>
                    <a:pt x="442" y="4374"/>
                  </a:moveTo>
                  <a:cubicBezTo>
                    <a:pt x="547" y="4521"/>
                    <a:pt x="715" y="4479"/>
                    <a:pt x="841" y="4584"/>
                  </a:cubicBezTo>
                  <a:lnTo>
                    <a:pt x="862" y="4689"/>
                  </a:lnTo>
                  <a:cubicBezTo>
                    <a:pt x="904" y="4773"/>
                    <a:pt x="1031" y="4752"/>
                    <a:pt x="1031" y="4857"/>
                  </a:cubicBezTo>
                  <a:cubicBezTo>
                    <a:pt x="1031" y="4857"/>
                    <a:pt x="1031" y="4857"/>
                    <a:pt x="1031" y="4857"/>
                  </a:cubicBezTo>
                  <a:lnTo>
                    <a:pt x="1031" y="4857"/>
                  </a:lnTo>
                  <a:cubicBezTo>
                    <a:pt x="1094" y="4878"/>
                    <a:pt x="1115" y="4920"/>
                    <a:pt x="1073" y="4962"/>
                  </a:cubicBezTo>
                  <a:cubicBezTo>
                    <a:pt x="1010" y="4941"/>
                    <a:pt x="1031" y="4899"/>
                    <a:pt x="1031" y="4857"/>
                  </a:cubicBezTo>
                  <a:lnTo>
                    <a:pt x="1031" y="4857"/>
                  </a:lnTo>
                  <a:lnTo>
                    <a:pt x="946" y="4899"/>
                  </a:lnTo>
                  <a:cubicBezTo>
                    <a:pt x="820" y="4752"/>
                    <a:pt x="589" y="4731"/>
                    <a:pt x="421" y="4521"/>
                  </a:cubicBezTo>
                  <a:cubicBezTo>
                    <a:pt x="421" y="4479"/>
                    <a:pt x="421" y="4416"/>
                    <a:pt x="442" y="4374"/>
                  </a:cubicBezTo>
                  <a:close/>
                  <a:moveTo>
                    <a:pt x="3175" y="4836"/>
                  </a:moveTo>
                  <a:cubicBezTo>
                    <a:pt x="3210" y="4924"/>
                    <a:pt x="3187" y="4968"/>
                    <a:pt x="3141" y="4968"/>
                  </a:cubicBezTo>
                  <a:cubicBezTo>
                    <a:pt x="3132" y="4968"/>
                    <a:pt x="3122" y="4966"/>
                    <a:pt x="3112" y="4962"/>
                  </a:cubicBezTo>
                  <a:cubicBezTo>
                    <a:pt x="3091" y="4899"/>
                    <a:pt x="3175" y="4899"/>
                    <a:pt x="3175" y="4836"/>
                  </a:cubicBezTo>
                  <a:close/>
                  <a:moveTo>
                    <a:pt x="10702" y="4881"/>
                  </a:moveTo>
                  <a:cubicBezTo>
                    <a:pt x="10749" y="4893"/>
                    <a:pt x="10770" y="4946"/>
                    <a:pt x="10807" y="4983"/>
                  </a:cubicBezTo>
                  <a:cubicBezTo>
                    <a:pt x="10787" y="4991"/>
                    <a:pt x="10771" y="4995"/>
                    <a:pt x="10758" y="4995"/>
                  </a:cubicBezTo>
                  <a:cubicBezTo>
                    <a:pt x="10703" y="4995"/>
                    <a:pt x="10702" y="4932"/>
                    <a:pt x="10702" y="4881"/>
                  </a:cubicBezTo>
                  <a:close/>
                  <a:moveTo>
                    <a:pt x="9388" y="4928"/>
                  </a:moveTo>
                  <a:cubicBezTo>
                    <a:pt x="9412" y="4928"/>
                    <a:pt x="9429" y="4950"/>
                    <a:pt x="9440" y="4983"/>
                  </a:cubicBezTo>
                  <a:cubicBezTo>
                    <a:pt x="9461" y="4983"/>
                    <a:pt x="9524" y="5004"/>
                    <a:pt x="9482" y="5025"/>
                  </a:cubicBezTo>
                  <a:cubicBezTo>
                    <a:pt x="9440" y="5025"/>
                    <a:pt x="9440" y="5004"/>
                    <a:pt x="9440" y="4983"/>
                  </a:cubicBezTo>
                  <a:lnTo>
                    <a:pt x="9314" y="4983"/>
                  </a:lnTo>
                  <a:cubicBezTo>
                    <a:pt x="9343" y="4944"/>
                    <a:pt x="9368" y="4928"/>
                    <a:pt x="9388" y="4928"/>
                  </a:cubicBezTo>
                  <a:close/>
                  <a:moveTo>
                    <a:pt x="1178" y="4899"/>
                  </a:moveTo>
                  <a:lnTo>
                    <a:pt x="1283" y="5004"/>
                  </a:lnTo>
                  <a:cubicBezTo>
                    <a:pt x="1254" y="5022"/>
                    <a:pt x="1233" y="5029"/>
                    <a:pt x="1218" y="5029"/>
                  </a:cubicBezTo>
                  <a:cubicBezTo>
                    <a:pt x="1178" y="5029"/>
                    <a:pt x="1178" y="4975"/>
                    <a:pt x="1178" y="4899"/>
                  </a:cubicBezTo>
                  <a:close/>
                  <a:moveTo>
                    <a:pt x="2460" y="4794"/>
                  </a:moveTo>
                  <a:lnTo>
                    <a:pt x="2460" y="4794"/>
                  </a:lnTo>
                  <a:cubicBezTo>
                    <a:pt x="2481" y="4857"/>
                    <a:pt x="2523" y="4899"/>
                    <a:pt x="2586" y="4920"/>
                  </a:cubicBezTo>
                  <a:cubicBezTo>
                    <a:pt x="2607" y="4899"/>
                    <a:pt x="2565" y="4878"/>
                    <a:pt x="2607" y="4878"/>
                  </a:cubicBezTo>
                  <a:cubicBezTo>
                    <a:pt x="2615" y="4874"/>
                    <a:pt x="2622" y="4872"/>
                    <a:pt x="2627" y="4872"/>
                  </a:cubicBezTo>
                  <a:cubicBezTo>
                    <a:pt x="2649" y="4872"/>
                    <a:pt x="2649" y="4903"/>
                    <a:pt x="2649" y="4920"/>
                  </a:cubicBezTo>
                  <a:cubicBezTo>
                    <a:pt x="2649" y="4920"/>
                    <a:pt x="2660" y="4915"/>
                    <a:pt x="2670" y="4915"/>
                  </a:cubicBezTo>
                  <a:cubicBezTo>
                    <a:pt x="2681" y="4915"/>
                    <a:pt x="2691" y="4920"/>
                    <a:pt x="2691" y="4941"/>
                  </a:cubicBezTo>
                  <a:cubicBezTo>
                    <a:pt x="2713" y="4983"/>
                    <a:pt x="2670" y="4983"/>
                    <a:pt x="2649" y="4983"/>
                  </a:cubicBezTo>
                  <a:cubicBezTo>
                    <a:pt x="2649" y="5004"/>
                    <a:pt x="2628" y="5025"/>
                    <a:pt x="2607" y="5025"/>
                  </a:cubicBezTo>
                  <a:cubicBezTo>
                    <a:pt x="2544" y="5046"/>
                    <a:pt x="2502" y="5088"/>
                    <a:pt x="2523" y="5109"/>
                  </a:cubicBezTo>
                  <a:cubicBezTo>
                    <a:pt x="2544" y="5109"/>
                    <a:pt x="2607" y="5130"/>
                    <a:pt x="2565" y="5152"/>
                  </a:cubicBezTo>
                  <a:cubicBezTo>
                    <a:pt x="2523" y="5152"/>
                    <a:pt x="2523" y="5130"/>
                    <a:pt x="2523" y="5109"/>
                  </a:cubicBezTo>
                  <a:cubicBezTo>
                    <a:pt x="2376" y="4983"/>
                    <a:pt x="2376" y="4941"/>
                    <a:pt x="2460" y="4794"/>
                  </a:cubicBezTo>
                  <a:close/>
                  <a:moveTo>
                    <a:pt x="9209" y="5099"/>
                  </a:moveTo>
                  <a:cubicBezTo>
                    <a:pt x="9241" y="5099"/>
                    <a:pt x="9272" y="5109"/>
                    <a:pt x="9293" y="5130"/>
                  </a:cubicBezTo>
                  <a:cubicBezTo>
                    <a:pt x="9272" y="5152"/>
                    <a:pt x="9241" y="5162"/>
                    <a:pt x="9209" y="5162"/>
                  </a:cubicBezTo>
                  <a:cubicBezTo>
                    <a:pt x="9178" y="5162"/>
                    <a:pt x="9146" y="5152"/>
                    <a:pt x="9125" y="5130"/>
                  </a:cubicBezTo>
                  <a:cubicBezTo>
                    <a:pt x="9146" y="5109"/>
                    <a:pt x="9178" y="5099"/>
                    <a:pt x="9209" y="5099"/>
                  </a:cubicBezTo>
                  <a:close/>
                  <a:moveTo>
                    <a:pt x="1893" y="4731"/>
                  </a:moveTo>
                  <a:cubicBezTo>
                    <a:pt x="1956" y="4731"/>
                    <a:pt x="1998" y="4815"/>
                    <a:pt x="2082" y="4815"/>
                  </a:cubicBezTo>
                  <a:cubicBezTo>
                    <a:pt x="2019" y="4899"/>
                    <a:pt x="1935" y="4836"/>
                    <a:pt x="1893" y="4899"/>
                  </a:cubicBezTo>
                  <a:cubicBezTo>
                    <a:pt x="1872" y="4962"/>
                    <a:pt x="1956" y="5004"/>
                    <a:pt x="1977" y="5067"/>
                  </a:cubicBezTo>
                  <a:lnTo>
                    <a:pt x="1851" y="5130"/>
                  </a:lnTo>
                  <a:lnTo>
                    <a:pt x="1893" y="5215"/>
                  </a:lnTo>
                  <a:cubicBezTo>
                    <a:pt x="1881" y="5216"/>
                    <a:pt x="1871" y="5217"/>
                    <a:pt x="1862" y="5217"/>
                  </a:cubicBezTo>
                  <a:cubicBezTo>
                    <a:pt x="1751" y="5217"/>
                    <a:pt x="1783" y="5108"/>
                    <a:pt x="1724" y="5088"/>
                  </a:cubicBezTo>
                  <a:cubicBezTo>
                    <a:pt x="1829" y="5004"/>
                    <a:pt x="1703" y="4815"/>
                    <a:pt x="1893" y="4731"/>
                  </a:cubicBezTo>
                  <a:close/>
                  <a:moveTo>
                    <a:pt x="5088" y="5215"/>
                  </a:moveTo>
                  <a:lnTo>
                    <a:pt x="5088" y="5236"/>
                  </a:lnTo>
                  <a:cubicBezTo>
                    <a:pt x="5088" y="5236"/>
                    <a:pt x="5098" y="5217"/>
                    <a:pt x="5104" y="5217"/>
                  </a:cubicBezTo>
                  <a:cubicBezTo>
                    <a:pt x="5107" y="5217"/>
                    <a:pt x="5109" y="5222"/>
                    <a:pt x="5109" y="5236"/>
                  </a:cubicBezTo>
                  <a:cubicBezTo>
                    <a:pt x="5102" y="5243"/>
                    <a:pt x="5095" y="5245"/>
                    <a:pt x="5089" y="5245"/>
                  </a:cubicBezTo>
                  <a:cubicBezTo>
                    <a:pt x="5077" y="5245"/>
                    <a:pt x="5067" y="5236"/>
                    <a:pt x="5067" y="5236"/>
                  </a:cubicBezTo>
                  <a:cubicBezTo>
                    <a:pt x="5067" y="5236"/>
                    <a:pt x="5088" y="5215"/>
                    <a:pt x="5088" y="5215"/>
                  </a:cubicBezTo>
                  <a:close/>
                  <a:moveTo>
                    <a:pt x="2038" y="5209"/>
                  </a:moveTo>
                  <a:cubicBezTo>
                    <a:pt x="2061" y="5209"/>
                    <a:pt x="2061" y="5240"/>
                    <a:pt x="2061" y="5257"/>
                  </a:cubicBezTo>
                  <a:cubicBezTo>
                    <a:pt x="2040" y="5236"/>
                    <a:pt x="1977" y="5215"/>
                    <a:pt x="2019" y="5215"/>
                  </a:cubicBezTo>
                  <a:cubicBezTo>
                    <a:pt x="2027" y="5211"/>
                    <a:pt x="2033" y="5209"/>
                    <a:pt x="2038" y="5209"/>
                  </a:cubicBezTo>
                  <a:close/>
                  <a:moveTo>
                    <a:pt x="10933" y="4878"/>
                  </a:moveTo>
                  <a:cubicBezTo>
                    <a:pt x="11017" y="5004"/>
                    <a:pt x="11185" y="5067"/>
                    <a:pt x="11269" y="5194"/>
                  </a:cubicBezTo>
                  <a:lnTo>
                    <a:pt x="11122" y="5278"/>
                  </a:lnTo>
                  <a:cubicBezTo>
                    <a:pt x="11101" y="5236"/>
                    <a:pt x="11080" y="5194"/>
                    <a:pt x="11080" y="5173"/>
                  </a:cubicBezTo>
                  <a:lnTo>
                    <a:pt x="10996" y="5215"/>
                  </a:lnTo>
                  <a:cubicBezTo>
                    <a:pt x="10954" y="5152"/>
                    <a:pt x="10996" y="5130"/>
                    <a:pt x="11017" y="5067"/>
                  </a:cubicBezTo>
                  <a:lnTo>
                    <a:pt x="10933" y="5025"/>
                  </a:lnTo>
                  <a:cubicBezTo>
                    <a:pt x="10912" y="4983"/>
                    <a:pt x="10912" y="4920"/>
                    <a:pt x="10933" y="4878"/>
                  </a:cubicBezTo>
                  <a:close/>
                  <a:moveTo>
                    <a:pt x="10197" y="4794"/>
                  </a:moveTo>
                  <a:cubicBezTo>
                    <a:pt x="10365" y="4857"/>
                    <a:pt x="10513" y="4962"/>
                    <a:pt x="10639" y="5109"/>
                  </a:cubicBezTo>
                  <a:lnTo>
                    <a:pt x="10597" y="5109"/>
                  </a:lnTo>
                  <a:cubicBezTo>
                    <a:pt x="10681" y="5130"/>
                    <a:pt x="10660" y="5194"/>
                    <a:pt x="10681" y="5257"/>
                  </a:cubicBezTo>
                  <a:cubicBezTo>
                    <a:pt x="10656" y="5281"/>
                    <a:pt x="10631" y="5291"/>
                    <a:pt x="10603" y="5291"/>
                  </a:cubicBezTo>
                  <a:cubicBezTo>
                    <a:pt x="10582" y="5291"/>
                    <a:pt x="10560" y="5286"/>
                    <a:pt x="10534" y="5278"/>
                  </a:cubicBezTo>
                  <a:cubicBezTo>
                    <a:pt x="10365" y="5152"/>
                    <a:pt x="10260" y="4983"/>
                    <a:pt x="10197" y="4794"/>
                  </a:cubicBezTo>
                  <a:close/>
                  <a:moveTo>
                    <a:pt x="5887" y="5341"/>
                  </a:moveTo>
                  <a:lnTo>
                    <a:pt x="5908" y="5362"/>
                  </a:lnTo>
                  <a:cubicBezTo>
                    <a:pt x="5908" y="5369"/>
                    <a:pt x="5906" y="5371"/>
                    <a:pt x="5903" y="5371"/>
                  </a:cubicBezTo>
                  <a:cubicBezTo>
                    <a:pt x="5897" y="5371"/>
                    <a:pt x="5887" y="5362"/>
                    <a:pt x="5887" y="5362"/>
                  </a:cubicBezTo>
                  <a:cubicBezTo>
                    <a:pt x="5866" y="5341"/>
                    <a:pt x="5887" y="5341"/>
                    <a:pt x="5887" y="5341"/>
                  </a:cubicBezTo>
                  <a:close/>
                  <a:moveTo>
                    <a:pt x="11164" y="5383"/>
                  </a:moveTo>
                  <a:lnTo>
                    <a:pt x="11164" y="5383"/>
                  </a:lnTo>
                  <a:cubicBezTo>
                    <a:pt x="11221" y="5402"/>
                    <a:pt x="11210" y="5455"/>
                    <a:pt x="11207" y="5496"/>
                  </a:cubicBezTo>
                  <a:lnTo>
                    <a:pt x="11207" y="5496"/>
                  </a:lnTo>
                  <a:cubicBezTo>
                    <a:pt x="11207" y="5493"/>
                    <a:pt x="11206" y="5491"/>
                    <a:pt x="11206" y="5488"/>
                  </a:cubicBezTo>
                  <a:cubicBezTo>
                    <a:pt x="11164" y="5488"/>
                    <a:pt x="11164" y="5446"/>
                    <a:pt x="11164" y="5383"/>
                  </a:cubicBezTo>
                  <a:close/>
                  <a:moveTo>
                    <a:pt x="10765" y="5467"/>
                  </a:moveTo>
                  <a:lnTo>
                    <a:pt x="10765" y="5488"/>
                  </a:lnTo>
                  <a:cubicBezTo>
                    <a:pt x="10765" y="5488"/>
                    <a:pt x="10784" y="5469"/>
                    <a:pt x="10790" y="5469"/>
                  </a:cubicBezTo>
                  <a:lnTo>
                    <a:pt x="10790" y="5469"/>
                  </a:lnTo>
                  <a:cubicBezTo>
                    <a:pt x="10793" y="5469"/>
                    <a:pt x="10793" y="5474"/>
                    <a:pt x="10786" y="5488"/>
                  </a:cubicBezTo>
                  <a:cubicBezTo>
                    <a:pt x="10786" y="5495"/>
                    <a:pt x="10781" y="5497"/>
                    <a:pt x="10775" y="5497"/>
                  </a:cubicBezTo>
                  <a:cubicBezTo>
                    <a:pt x="10763" y="5497"/>
                    <a:pt x="10744" y="5488"/>
                    <a:pt x="10744" y="5488"/>
                  </a:cubicBezTo>
                  <a:cubicBezTo>
                    <a:pt x="10744" y="5488"/>
                    <a:pt x="10765" y="5467"/>
                    <a:pt x="10765" y="5467"/>
                  </a:cubicBezTo>
                  <a:close/>
                  <a:moveTo>
                    <a:pt x="7548" y="5236"/>
                  </a:moveTo>
                  <a:cubicBezTo>
                    <a:pt x="7590" y="5341"/>
                    <a:pt x="7674" y="5404"/>
                    <a:pt x="7611" y="5530"/>
                  </a:cubicBezTo>
                  <a:cubicBezTo>
                    <a:pt x="7590" y="5467"/>
                    <a:pt x="7527" y="5404"/>
                    <a:pt x="7464" y="5383"/>
                  </a:cubicBezTo>
                  <a:lnTo>
                    <a:pt x="7548" y="5236"/>
                  </a:lnTo>
                  <a:close/>
                  <a:moveTo>
                    <a:pt x="631" y="5593"/>
                  </a:moveTo>
                  <a:cubicBezTo>
                    <a:pt x="652" y="5593"/>
                    <a:pt x="652" y="5614"/>
                    <a:pt x="652" y="5614"/>
                  </a:cubicBezTo>
                  <a:lnTo>
                    <a:pt x="631" y="5635"/>
                  </a:lnTo>
                  <a:lnTo>
                    <a:pt x="631" y="5656"/>
                  </a:lnTo>
                  <a:cubicBezTo>
                    <a:pt x="631" y="5656"/>
                    <a:pt x="610" y="5635"/>
                    <a:pt x="610" y="5614"/>
                  </a:cubicBezTo>
                  <a:cubicBezTo>
                    <a:pt x="610" y="5593"/>
                    <a:pt x="610" y="5593"/>
                    <a:pt x="631" y="5593"/>
                  </a:cubicBezTo>
                  <a:close/>
                  <a:moveTo>
                    <a:pt x="9945" y="5530"/>
                  </a:moveTo>
                  <a:lnTo>
                    <a:pt x="10029" y="5635"/>
                  </a:lnTo>
                  <a:cubicBezTo>
                    <a:pt x="10008" y="5656"/>
                    <a:pt x="10029" y="5656"/>
                    <a:pt x="9966" y="5656"/>
                  </a:cubicBezTo>
                  <a:cubicBezTo>
                    <a:pt x="9924" y="5635"/>
                    <a:pt x="9924" y="5614"/>
                    <a:pt x="9945" y="5530"/>
                  </a:cubicBezTo>
                  <a:close/>
                  <a:moveTo>
                    <a:pt x="10218" y="5719"/>
                  </a:moveTo>
                  <a:lnTo>
                    <a:pt x="10218" y="5740"/>
                  </a:lnTo>
                  <a:cubicBezTo>
                    <a:pt x="10218" y="5761"/>
                    <a:pt x="10197" y="5761"/>
                    <a:pt x="10197" y="5761"/>
                  </a:cubicBezTo>
                  <a:cubicBezTo>
                    <a:pt x="10197" y="5740"/>
                    <a:pt x="10197" y="5740"/>
                    <a:pt x="10197" y="5740"/>
                  </a:cubicBezTo>
                  <a:cubicBezTo>
                    <a:pt x="10197" y="5719"/>
                    <a:pt x="10218" y="5719"/>
                    <a:pt x="10218" y="5719"/>
                  </a:cubicBezTo>
                  <a:close/>
                  <a:moveTo>
                    <a:pt x="9272" y="5656"/>
                  </a:moveTo>
                  <a:cubicBezTo>
                    <a:pt x="9356" y="5656"/>
                    <a:pt x="9398" y="5740"/>
                    <a:pt x="9461" y="5740"/>
                  </a:cubicBezTo>
                  <a:cubicBezTo>
                    <a:pt x="9461" y="5782"/>
                    <a:pt x="9419" y="5803"/>
                    <a:pt x="9377" y="5845"/>
                  </a:cubicBezTo>
                  <a:lnTo>
                    <a:pt x="9272" y="5677"/>
                  </a:lnTo>
                  <a:lnTo>
                    <a:pt x="9272" y="5656"/>
                  </a:lnTo>
                  <a:close/>
                  <a:moveTo>
                    <a:pt x="904" y="5824"/>
                  </a:moveTo>
                  <a:lnTo>
                    <a:pt x="925" y="5866"/>
                  </a:lnTo>
                  <a:lnTo>
                    <a:pt x="904" y="5866"/>
                  </a:lnTo>
                  <a:cubicBezTo>
                    <a:pt x="883" y="5866"/>
                    <a:pt x="883" y="5866"/>
                    <a:pt x="883" y="5845"/>
                  </a:cubicBezTo>
                  <a:cubicBezTo>
                    <a:pt x="883" y="5824"/>
                    <a:pt x="904" y="5824"/>
                    <a:pt x="904" y="5824"/>
                  </a:cubicBezTo>
                  <a:close/>
                  <a:moveTo>
                    <a:pt x="10315" y="5851"/>
                  </a:moveTo>
                  <a:cubicBezTo>
                    <a:pt x="10344" y="5851"/>
                    <a:pt x="10376" y="5856"/>
                    <a:pt x="10407" y="5866"/>
                  </a:cubicBezTo>
                  <a:cubicBezTo>
                    <a:pt x="10365" y="5908"/>
                    <a:pt x="10281" y="5887"/>
                    <a:pt x="10260" y="5971"/>
                  </a:cubicBezTo>
                  <a:cubicBezTo>
                    <a:pt x="10239" y="5950"/>
                    <a:pt x="10218" y="5908"/>
                    <a:pt x="10239" y="5866"/>
                  </a:cubicBezTo>
                  <a:cubicBezTo>
                    <a:pt x="10260" y="5856"/>
                    <a:pt x="10287" y="5851"/>
                    <a:pt x="10315" y="5851"/>
                  </a:cubicBezTo>
                  <a:close/>
                  <a:moveTo>
                    <a:pt x="10828" y="6014"/>
                  </a:moveTo>
                  <a:lnTo>
                    <a:pt x="10828" y="6035"/>
                  </a:lnTo>
                  <a:cubicBezTo>
                    <a:pt x="10828" y="6035"/>
                    <a:pt x="10847" y="6016"/>
                    <a:pt x="10853" y="6016"/>
                  </a:cubicBezTo>
                  <a:lnTo>
                    <a:pt x="10853" y="6016"/>
                  </a:lnTo>
                  <a:cubicBezTo>
                    <a:pt x="10856" y="6016"/>
                    <a:pt x="10856" y="6021"/>
                    <a:pt x="10849" y="6035"/>
                  </a:cubicBezTo>
                  <a:cubicBezTo>
                    <a:pt x="10849" y="6042"/>
                    <a:pt x="10844" y="6044"/>
                    <a:pt x="10838" y="6044"/>
                  </a:cubicBezTo>
                  <a:cubicBezTo>
                    <a:pt x="10826" y="6044"/>
                    <a:pt x="10807" y="6035"/>
                    <a:pt x="10807" y="6035"/>
                  </a:cubicBezTo>
                  <a:cubicBezTo>
                    <a:pt x="10807" y="6035"/>
                    <a:pt x="10828" y="6014"/>
                    <a:pt x="10828" y="6014"/>
                  </a:cubicBezTo>
                  <a:close/>
                  <a:moveTo>
                    <a:pt x="1622" y="5799"/>
                  </a:moveTo>
                  <a:cubicBezTo>
                    <a:pt x="1662" y="5799"/>
                    <a:pt x="1667" y="5845"/>
                    <a:pt x="1703" y="5845"/>
                  </a:cubicBezTo>
                  <a:cubicBezTo>
                    <a:pt x="1682" y="5908"/>
                    <a:pt x="1661" y="5950"/>
                    <a:pt x="1598" y="6056"/>
                  </a:cubicBezTo>
                  <a:lnTo>
                    <a:pt x="1598" y="5803"/>
                  </a:lnTo>
                  <a:cubicBezTo>
                    <a:pt x="1607" y="5800"/>
                    <a:pt x="1615" y="5799"/>
                    <a:pt x="1622" y="5799"/>
                  </a:cubicBezTo>
                  <a:close/>
                  <a:moveTo>
                    <a:pt x="967" y="5320"/>
                  </a:moveTo>
                  <a:lnTo>
                    <a:pt x="967" y="5320"/>
                  </a:lnTo>
                  <a:cubicBezTo>
                    <a:pt x="1136" y="5341"/>
                    <a:pt x="1262" y="5446"/>
                    <a:pt x="1304" y="5593"/>
                  </a:cubicBezTo>
                  <a:lnTo>
                    <a:pt x="1451" y="5614"/>
                  </a:lnTo>
                  <a:cubicBezTo>
                    <a:pt x="1367" y="5740"/>
                    <a:pt x="1409" y="5866"/>
                    <a:pt x="1388" y="6014"/>
                  </a:cubicBezTo>
                  <a:lnTo>
                    <a:pt x="1304" y="6098"/>
                  </a:lnTo>
                  <a:lnTo>
                    <a:pt x="1241" y="5992"/>
                  </a:lnTo>
                  <a:lnTo>
                    <a:pt x="1241" y="5656"/>
                  </a:lnTo>
                  <a:cubicBezTo>
                    <a:pt x="1157" y="5551"/>
                    <a:pt x="1052" y="5446"/>
                    <a:pt x="967" y="5320"/>
                  </a:cubicBezTo>
                  <a:close/>
                  <a:moveTo>
                    <a:pt x="10967" y="5530"/>
                  </a:moveTo>
                  <a:cubicBezTo>
                    <a:pt x="10986" y="5530"/>
                    <a:pt x="11007" y="5551"/>
                    <a:pt x="11038" y="5593"/>
                  </a:cubicBezTo>
                  <a:cubicBezTo>
                    <a:pt x="11038" y="5598"/>
                    <a:pt x="11039" y="5599"/>
                    <a:pt x="11041" y="5599"/>
                  </a:cubicBezTo>
                  <a:cubicBezTo>
                    <a:pt x="11045" y="5599"/>
                    <a:pt x="11051" y="5594"/>
                    <a:pt x="11058" y="5594"/>
                  </a:cubicBezTo>
                  <a:cubicBezTo>
                    <a:pt x="11065" y="5594"/>
                    <a:pt x="11072" y="5599"/>
                    <a:pt x="11080" y="5614"/>
                  </a:cubicBezTo>
                  <a:cubicBezTo>
                    <a:pt x="11080" y="5635"/>
                    <a:pt x="11059" y="5635"/>
                    <a:pt x="11038" y="5635"/>
                  </a:cubicBezTo>
                  <a:cubicBezTo>
                    <a:pt x="11059" y="5740"/>
                    <a:pt x="11143" y="5803"/>
                    <a:pt x="11248" y="5845"/>
                  </a:cubicBezTo>
                  <a:cubicBezTo>
                    <a:pt x="11319" y="5881"/>
                    <a:pt x="11375" y="5960"/>
                    <a:pt x="11465" y="5960"/>
                  </a:cubicBezTo>
                  <a:cubicBezTo>
                    <a:pt x="11483" y="5960"/>
                    <a:pt x="11501" y="5957"/>
                    <a:pt x="11522" y="5950"/>
                  </a:cubicBezTo>
                  <a:lnTo>
                    <a:pt x="11522" y="6056"/>
                  </a:lnTo>
                  <a:cubicBezTo>
                    <a:pt x="11509" y="6068"/>
                    <a:pt x="11497" y="6073"/>
                    <a:pt x="11485" y="6073"/>
                  </a:cubicBezTo>
                  <a:cubicBezTo>
                    <a:pt x="11455" y="6073"/>
                    <a:pt x="11425" y="6043"/>
                    <a:pt x="11396" y="6014"/>
                  </a:cubicBezTo>
                  <a:lnTo>
                    <a:pt x="11248" y="6119"/>
                  </a:lnTo>
                  <a:cubicBezTo>
                    <a:pt x="11122" y="6014"/>
                    <a:pt x="11017" y="5887"/>
                    <a:pt x="10933" y="5740"/>
                  </a:cubicBezTo>
                  <a:cubicBezTo>
                    <a:pt x="10975" y="5698"/>
                    <a:pt x="10996" y="5656"/>
                    <a:pt x="11038" y="5656"/>
                  </a:cubicBezTo>
                  <a:lnTo>
                    <a:pt x="11038" y="5593"/>
                  </a:lnTo>
                  <a:lnTo>
                    <a:pt x="10912" y="5593"/>
                  </a:lnTo>
                  <a:cubicBezTo>
                    <a:pt x="10897" y="5624"/>
                    <a:pt x="10881" y="5643"/>
                    <a:pt x="10849" y="5643"/>
                  </a:cubicBezTo>
                  <a:cubicBezTo>
                    <a:pt x="10838" y="5643"/>
                    <a:pt x="10824" y="5641"/>
                    <a:pt x="10807" y="5635"/>
                  </a:cubicBezTo>
                  <a:cubicBezTo>
                    <a:pt x="10820" y="5597"/>
                    <a:pt x="10840" y="5590"/>
                    <a:pt x="10863" y="5590"/>
                  </a:cubicBezTo>
                  <a:cubicBezTo>
                    <a:pt x="10878" y="5590"/>
                    <a:pt x="10895" y="5593"/>
                    <a:pt x="10912" y="5593"/>
                  </a:cubicBezTo>
                  <a:cubicBezTo>
                    <a:pt x="10933" y="5551"/>
                    <a:pt x="10949" y="5530"/>
                    <a:pt x="10967" y="5530"/>
                  </a:cubicBezTo>
                  <a:close/>
                  <a:moveTo>
                    <a:pt x="7443" y="6098"/>
                  </a:moveTo>
                  <a:cubicBezTo>
                    <a:pt x="7432" y="6140"/>
                    <a:pt x="7417" y="6150"/>
                    <a:pt x="7398" y="6150"/>
                  </a:cubicBezTo>
                  <a:cubicBezTo>
                    <a:pt x="7382" y="6150"/>
                    <a:pt x="7365" y="6142"/>
                    <a:pt x="7347" y="6140"/>
                  </a:cubicBezTo>
                  <a:lnTo>
                    <a:pt x="7347" y="6140"/>
                  </a:lnTo>
                  <a:cubicBezTo>
                    <a:pt x="7369" y="6098"/>
                    <a:pt x="7406" y="6098"/>
                    <a:pt x="7443" y="6098"/>
                  </a:cubicBezTo>
                  <a:close/>
                  <a:moveTo>
                    <a:pt x="3785" y="6140"/>
                  </a:moveTo>
                  <a:cubicBezTo>
                    <a:pt x="3806" y="6140"/>
                    <a:pt x="3806" y="6161"/>
                    <a:pt x="3806" y="6161"/>
                  </a:cubicBezTo>
                  <a:lnTo>
                    <a:pt x="3785" y="6182"/>
                  </a:lnTo>
                  <a:lnTo>
                    <a:pt x="3785" y="6203"/>
                  </a:lnTo>
                  <a:cubicBezTo>
                    <a:pt x="3785" y="6203"/>
                    <a:pt x="3764" y="6182"/>
                    <a:pt x="3764" y="6161"/>
                  </a:cubicBezTo>
                  <a:cubicBezTo>
                    <a:pt x="3764" y="6140"/>
                    <a:pt x="3764" y="6140"/>
                    <a:pt x="3785" y="6140"/>
                  </a:cubicBezTo>
                  <a:close/>
                  <a:moveTo>
                    <a:pt x="7315" y="6163"/>
                  </a:moveTo>
                  <a:cubicBezTo>
                    <a:pt x="7312" y="6190"/>
                    <a:pt x="7303" y="6217"/>
                    <a:pt x="7299" y="6217"/>
                  </a:cubicBezTo>
                  <a:cubicBezTo>
                    <a:pt x="7297" y="6217"/>
                    <a:pt x="7296" y="6212"/>
                    <a:pt x="7296" y="6203"/>
                  </a:cubicBezTo>
                  <a:cubicBezTo>
                    <a:pt x="7296" y="6177"/>
                    <a:pt x="7304" y="6167"/>
                    <a:pt x="7315" y="6163"/>
                  </a:cubicBezTo>
                  <a:close/>
                  <a:moveTo>
                    <a:pt x="11354" y="6245"/>
                  </a:moveTo>
                  <a:cubicBezTo>
                    <a:pt x="11381" y="6245"/>
                    <a:pt x="11390" y="6254"/>
                    <a:pt x="11394" y="6266"/>
                  </a:cubicBezTo>
                  <a:lnTo>
                    <a:pt x="11394" y="6266"/>
                  </a:lnTo>
                  <a:cubicBezTo>
                    <a:pt x="11371" y="6265"/>
                    <a:pt x="11313" y="6245"/>
                    <a:pt x="11354" y="6245"/>
                  </a:cubicBezTo>
                  <a:close/>
                  <a:moveTo>
                    <a:pt x="7380" y="6329"/>
                  </a:moveTo>
                  <a:cubicBezTo>
                    <a:pt x="7401" y="6329"/>
                    <a:pt x="7401" y="6350"/>
                    <a:pt x="7401" y="6350"/>
                  </a:cubicBezTo>
                  <a:lnTo>
                    <a:pt x="7359" y="6371"/>
                  </a:lnTo>
                  <a:cubicBezTo>
                    <a:pt x="7359" y="6366"/>
                    <a:pt x="7359" y="6360"/>
                    <a:pt x="7359" y="6350"/>
                  </a:cubicBezTo>
                  <a:cubicBezTo>
                    <a:pt x="7359" y="6329"/>
                    <a:pt x="7359" y="6329"/>
                    <a:pt x="7380" y="6329"/>
                  </a:cubicBezTo>
                  <a:close/>
                  <a:moveTo>
                    <a:pt x="6034" y="6329"/>
                  </a:moveTo>
                  <a:cubicBezTo>
                    <a:pt x="6034" y="6345"/>
                    <a:pt x="6022" y="6385"/>
                    <a:pt x="6007" y="6385"/>
                  </a:cubicBezTo>
                  <a:cubicBezTo>
                    <a:pt x="6002" y="6385"/>
                    <a:pt x="5997" y="6381"/>
                    <a:pt x="5992" y="6371"/>
                  </a:cubicBezTo>
                  <a:cubicBezTo>
                    <a:pt x="5992" y="6337"/>
                    <a:pt x="6006" y="6330"/>
                    <a:pt x="6034" y="6329"/>
                  </a:cubicBezTo>
                  <a:close/>
                  <a:moveTo>
                    <a:pt x="1430" y="6287"/>
                  </a:moveTo>
                  <a:cubicBezTo>
                    <a:pt x="1472" y="6308"/>
                    <a:pt x="1451" y="6329"/>
                    <a:pt x="1451" y="6371"/>
                  </a:cubicBezTo>
                  <a:cubicBezTo>
                    <a:pt x="1430" y="6392"/>
                    <a:pt x="1404" y="6402"/>
                    <a:pt x="1377" y="6402"/>
                  </a:cubicBezTo>
                  <a:cubicBezTo>
                    <a:pt x="1351" y="6402"/>
                    <a:pt x="1325" y="6392"/>
                    <a:pt x="1304" y="6371"/>
                  </a:cubicBezTo>
                  <a:cubicBezTo>
                    <a:pt x="1325" y="6329"/>
                    <a:pt x="1367" y="6287"/>
                    <a:pt x="1430" y="6287"/>
                  </a:cubicBezTo>
                  <a:close/>
                  <a:moveTo>
                    <a:pt x="463" y="6455"/>
                  </a:moveTo>
                  <a:lnTo>
                    <a:pt x="442" y="6476"/>
                  </a:lnTo>
                  <a:cubicBezTo>
                    <a:pt x="456" y="6476"/>
                    <a:pt x="470" y="6457"/>
                    <a:pt x="478" y="6457"/>
                  </a:cubicBezTo>
                  <a:cubicBezTo>
                    <a:pt x="482" y="6457"/>
                    <a:pt x="484" y="6462"/>
                    <a:pt x="484" y="6476"/>
                  </a:cubicBezTo>
                  <a:cubicBezTo>
                    <a:pt x="473" y="6487"/>
                    <a:pt x="463" y="6492"/>
                    <a:pt x="455" y="6492"/>
                  </a:cubicBezTo>
                  <a:cubicBezTo>
                    <a:pt x="447" y="6492"/>
                    <a:pt x="442" y="6487"/>
                    <a:pt x="442" y="6476"/>
                  </a:cubicBezTo>
                  <a:cubicBezTo>
                    <a:pt x="442" y="6455"/>
                    <a:pt x="463" y="6455"/>
                    <a:pt x="463" y="6455"/>
                  </a:cubicBezTo>
                  <a:close/>
                  <a:moveTo>
                    <a:pt x="274" y="6518"/>
                  </a:moveTo>
                  <a:cubicBezTo>
                    <a:pt x="278" y="6523"/>
                    <a:pt x="283" y="6524"/>
                    <a:pt x="287" y="6524"/>
                  </a:cubicBezTo>
                  <a:cubicBezTo>
                    <a:pt x="295" y="6524"/>
                    <a:pt x="301" y="6520"/>
                    <a:pt x="303" y="6520"/>
                  </a:cubicBezTo>
                  <a:lnTo>
                    <a:pt x="303" y="6520"/>
                  </a:lnTo>
                  <a:cubicBezTo>
                    <a:pt x="305" y="6520"/>
                    <a:pt x="302" y="6524"/>
                    <a:pt x="295" y="6539"/>
                  </a:cubicBezTo>
                  <a:cubicBezTo>
                    <a:pt x="284" y="6550"/>
                    <a:pt x="274" y="6555"/>
                    <a:pt x="266" y="6555"/>
                  </a:cubicBezTo>
                  <a:cubicBezTo>
                    <a:pt x="258" y="6555"/>
                    <a:pt x="253" y="6550"/>
                    <a:pt x="253" y="6539"/>
                  </a:cubicBezTo>
                  <a:lnTo>
                    <a:pt x="274" y="6518"/>
                  </a:lnTo>
                  <a:close/>
                  <a:moveTo>
                    <a:pt x="6266" y="6224"/>
                  </a:moveTo>
                  <a:cubicBezTo>
                    <a:pt x="6308" y="6329"/>
                    <a:pt x="6287" y="6476"/>
                    <a:pt x="6224" y="6581"/>
                  </a:cubicBezTo>
                  <a:cubicBezTo>
                    <a:pt x="6139" y="6560"/>
                    <a:pt x="6139" y="6434"/>
                    <a:pt x="6118" y="6413"/>
                  </a:cubicBezTo>
                  <a:cubicBezTo>
                    <a:pt x="6103" y="6382"/>
                    <a:pt x="6077" y="6341"/>
                    <a:pt x="6055" y="6328"/>
                  </a:cubicBezTo>
                  <a:lnTo>
                    <a:pt x="6055" y="6328"/>
                  </a:lnTo>
                  <a:lnTo>
                    <a:pt x="6055" y="6224"/>
                  </a:lnTo>
                  <a:close/>
                  <a:moveTo>
                    <a:pt x="6995" y="6404"/>
                  </a:moveTo>
                  <a:cubicBezTo>
                    <a:pt x="7016" y="6404"/>
                    <a:pt x="7030" y="6413"/>
                    <a:pt x="7044" y="6413"/>
                  </a:cubicBezTo>
                  <a:cubicBezTo>
                    <a:pt x="7086" y="6455"/>
                    <a:pt x="7086" y="6539"/>
                    <a:pt x="7044" y="6581"/>
                  </a:cubicBezTo>
                  <a:lnTo>
                    <a:pt x="6959" y="6413"/>
                  </a:lnTo>
                  <a:cubicBezTo>
                    <a:pt x="6973" y="6406"/>
                    <a:pt x="6985" y="6404"/>
                    <a:pt x="6995" y="6404"/>
                  </a:cubicBezTo>
                  <a:close/>
                  <a:moveTo>
                    <a:pt x="1690" y="6535"/>
                  </a:moveTo>
                  <a:cubicBezTo>
                    <a:pt x="1703" y="6535"/>
                    <a:pt x="1703" y="6581"/>
                    <a:pt x="1703" y="6581"/>
                  </a:cubicBezTo>
                  <a:cubicBezTo>
                    <a:pt x="1703" y="6602"/>
                    <a:pt x="1682" y="6623"/>
                    <a:pt x="1682" y="6623"/>
                  </a:cubicBezTo>
                  <a:cubicBezTo>
                    <a:pt x="1661" y="6602"/>
                    <a:pt x="1640" y="6560"/>
                    <a:pt x="1682" y="6539"/>
                  </a:cubicBezTo>
                  <a:cubicBezTo>
                    <a:pt x="1685" y="6536"/>
                    <a:pt x="1688" y="6535"/>
                    <a:pt x="1690" y="6535"/>
                  </a:cubicBezTo>
                  <a:close/>
                  <a:moveTo>
                    <a:pt x="6224" y="6581"/>
                  </a:moveTo>
                  <a:cubicBezTo>
                    <a:pt x="6245" y="6581"/>
                    <a:pt x="6308" y="6623"/>
                    <a:pt x="6266" y="6623"/>
                  </a:cubicBezTo>
                  <a:cubicBezTo>
                    <a:pt x="6224" y="6623"/>
                    <a:pt x="6224" y="6602"/>
                    <a:pt x="6224" y="6581"/>
                  </a:cubicBezTo>
                  <a:close/>
                  <a:moveTo>
                    <a:pt x="400" y="6644"/>
                  </a:moveTo>
                  <a:cubicBezTo>
                    <a:pt x="400" y="6644"/>
                    <a:pt x="421" y="6665"/>
                    <a:pt x="421" y="6665"/>
                  </a:cubicBezTo>
                  <a:lnTo>
                    <a:pt x="421" y="6686"/>
                  </a:lnTo>
                  <a:lnTo>
                    <a:pt x="400" y="6686"/>
                  </a:lnTo>
                  <a:cubicBezTo>
                    <a:pt x="358" y="6665"/>
                    <a:pt x="400" y="6644"/>
                    <a:pt x="400" y="6644"/>
                  </a:cubicBezTo>
                  <a:close/>
                  <a:moveTo>
                    <a:pt x="7485" y="6812"/>
                  </a:moveTo>
                  <a:cubicBezTo>
                    <a:pt x="7506" y="6833"/>
                    <a:pt x="7506" y="6833"/>
                    <a:pt x="7506" y="6833"/>
                  </a:cubicBezTo>
                  <a:lnTo>
                    <a:pt x="7485" y="6854"/>
                  </a:lnTo>
                  <a:lnTo>
                    <a:pt x="7485" y="6876"/>
                  </a:lnTo>
                  <a:cubicBezTo>
                    <a:pt x="7485" y="6876"/>
                    <a:pt x="7464" y="6833"/>
                    <a:pt x="7464" y="6833"/>
                  </a:cubicBezTo>
                  <a:cubicBezTo>
                    <a:pt x="7485" y="6833"/>
                    <a:pt x="7485" y="6812"/>
                    <a:pt x="7485" y="6812"/>
                  </a:cubicBezTo>
                  <a:close/>
                  <a:moveTo>
                    <a:pt x="7191" y="6876"/>
                  </a:moveTo>
                  <a:lnTo>
                    <a:pt x="7212" y="6897"/>
                  </a:lnTo>
                  <a:lnTo>
                    <a:pt x="7191" y="6918"/>
                  </a:lnTo>
                  <a:cubicBezTo>
                    <a:pt x="7170" y="6918"/>
                    <a:pt x="7170" y="6918"/>
                    <a:pt x="7170" y="6897"/>
                  </a:cubicBezTo>
                  <a:cubicBezTo>
                    <a:pt x="7170" y="6897"/>
                    <a:pt x="7191" y="6876"/>
                    <a:pt x="7191" y="6876"/>
                  </a:cubicBezTo>
                  <a:close/>
                  <a:moveTo>
                    <a:pt x="7254" y="7065"/>
                  </a:moveTo>
                  <a:cubicBezTo>
                    <a:pt x="7275" y="7065"/>
                    <a:pt x="7275" y="7086"/>
                    <a:pt x="7275" y="7086"/>
                  </a:cubicBezTo>
                  <a:lnTo>
                    <a:pt x="7254" y="7107"/>
                  </a:lnTo>
                  <a:lnTo>
                    <a:pt x="7233" y="7128"/>
                  </a:lnTo>
                  <a:cubicBezTo>
                    <a:pt x="7233" y="7128"/>
                    <a:pt x="7233" y="7107"/>
                    <a:pt x="7233" y="7086"/>
                  </a:cubicBezTo>
                  <a:cubicBezTo>
                    <a:pt x="7233" y="7065"/>
                    <a:pt x="7233" y="7065"/>
                    <a:pt x="7254" y="7065"/>
                  </a:cubicBezTo>
                  <a:close/>
                  <a:moveTo>
                    <a:pt x="5341" y="7191"/>
                  </a:moveTo>
                  <a:lnTo>
                    <a:pt x="5362" y="7212"/>
                  </a:lnTo>
                  <a:lnTo>
                    <a:pt x="5341" y="7233"/>
                  </a:lnTo>
                  <a:cubicBezTo>
                    <a:pt x="5320" y="7233"/>
                    <a:pt x="5320" y="7212"/>
                    <a:pt x="5320" y="7212"/>
                  </a:cubicBezTo>
                  <a:cubicBezTo>
                    <a:pt x="5320" y="7191"/>
                    <a:pt x="5341" y="7191"/>
                    <a:pt x="5341" y="7191"/>
                  </a:cubicBezTo>
                  <a:close/>
                  <a:moveTo>
                    <a:pt x="7847" y="7267"/>
                  </a:moveTo>
                  <a:cubicBezTo>
                    <a:pt x="7865" y="7267"/>
                    <a:pt x="7869" y="7286"/>
                    <a:pt x="7885" y="7317"/>
                  </a:cubicBezTo>
                  <a:cubicBezTo>
                    <a:pt x="7885" y="7359"/>
                    <a:pt x="7863" y="7380"/>
                    <a:pt x="7821" y="7380"/>
                  </a:cubicBezTo>
                  <a:cubicBezTo>
                    <a:pt x="7800" y="7380"/>
                    <a:pt x="7779" y="7359"/>
                    <a:pt x="7758" y="7317"/>
                  </a:cubicBezTo>
                  <a:cubicBezTo>
                    <a:pt x="7758" y="7296"/>
                    <a:pt x="7779" y="7275"/>
                    <a:pt x="7821" y="7275"/>
                  </a:cubicBezTo>
                  <a:cubicBezTo>
                    <a:pt x="7833" y="7269"/>
                    <a:pt x="7841" y="7267"/>
                    <a:pt x="7847" y="7267"/>
                  </a:cubicBezTo>
                  <a:close/>
                  <a:moveTo>
                    <a:pt x="1682" y="6728"/>
                  </a:moveTo>
                  <a:cubicBezTo>
                    <a:pt x="1703" y="6854"/>
                    <a:pt x="1808" y="6833"/>
                    <a:pt x="1914" y="6854"/>
                  </a:cubicBezTo>
                  <a:lnTo>
                    <a:pt x="1787" y="6918"/>
                  </a:lnTo>
                  <a:cubicBezTo>
                    <a:pt x="1787" y="7002"/>
                    <a:pt x="1724" y="7107"/>
                    <a:pt x="1872" y="7170"/>
                  </a:cubicBezTo>
                  <a:cubicBezTo>
                    <a:pt x="1851" y="7254"/>
                    <a:pt x="1766" y="7338"/>
                    <a:pt x="1893" y="7422"/>
                  </a:cubicBezTo>
                  <a:cubicBezTo>
                    <a:pt x="1851" y="7464"/>
                    <a:pt x="1766" y="7443"/>
                    <a:pt x="1745" y="7506"/>
                  </a:cubicBezTo>
                  <a:cubicBezTo>
                    <a:pt x="1556" y="7359"/>
                    <a:pt x="1619" y="7149"/>
                    <a:pt x="1514" y="7002"/>
                  </a:cubicBezTo>
                  <a:cubicBezTo>
                    <a:pt x="1577" y="6897"/>
                    <a:pt x="1577" y="6791"/>
                    <a:pt x="1682" y="6728"/>
                  </a:cubicBezTo>
                  <a:close/>
                  <a:moveTo>
                    <a:pt x="1998" y="7506"/>
                  </a:moveTo>
                  <a:lnTo>
                    <a:pt x="2019" y="7527"/>
                  </a:lnTo>
                  <a:lnTo>
                    <a:pt x="2019" y="7548"/>
                  </a:lnTo>
                  <a:lnTo>
                    <a:pt x="1998" y="7548"/>
                  </a:lnTo>
                  <a:cubicBezTo>
                    <a:pt x="1977" y="7548"/>
                    <a:pt x="1977" y="7548"/>
                    <a:pt x="1977" y="7527"/>
                  </a:cubicBezTo>
                  <a:cubicBezTo>
                    <a:pt x="1977" y="7506"/>
                    <a:pt x="1998" y="7506"/>
                    <a:pt x="1998" y="7506"/>
                  </a:cubicBezTo>
                  <a:close/>
                  <a:moveTo>
                    <a:pt x="7422" y="7801"/>
                  </a:moveTo>
                  <a:lnTo>
                    <a:pt x="7422" y="7822"/>
                  </a:lnTo>
                  <a:cubicBezTo>
                    <a:pt x="7401" y="7822"/>
                    <a:pt x="7422" y="7801"/>
                    <a:pt x="7422" y="7801"/>
                  </a:cubicBezTo>
                  <a:close/>
                  <a:moveTo>
                    <a:pt x="7449" y="7816"/>
                  </a:moveTo>
                  <a:cubicBezTo>
                    <a:pt x="7449" y="7816"/>
                    <a:pt x="7447" y="7817"/>
                    <a:pt x="7443" y="7822"/>
                  </a:cubicBezTo>
                  <a:cubicBezTo>
                    <a:pt x="7443" y="7836"/>
                    <a:pt x="7441" y="7840"/>
                    <a:pt x="7438" y="7840"/>
                  </a:cubicBezTo>
                  <a:cubicBezTo>
                    <a:pt x="7434" y="7840"/>
                    <a:pt x="7429" y="7833"/>
                    <a:pt x="7425" y="7828"/>
                  </a:cubicBezTo>
                  <a:lnTo>
                    <a:pt x="7425" y="7828"/>
                  </a:lnTo>
                  <a:cubicBezTo>
                    <a:pt x="7426" y="7828"/>
                    <a:pt x="7426" y="7828"/>
                    <a:pt x="7427" y="7828"/>
                  </a:cubicBezTo>
                  <a:cubicBezTo>
                    <a:pt x="7434" y="7828"/>
                    <a:pt x="7448" y="7816"/>
                    <a:pt x="7449" y="7816"/>
                  </a:cubicBezTo>
                  <a:close/>
                  <a:moveTo>
                    <a:pt x="1451" y="7990"/>
                  </a:moveTo>
                  <a:cubicBezTo>
                    <a:pt x="1451" y="7990"/>
                    <a:pt x="1472" y="8011"/>
                    <a:pt x="1472" y="8011"/>
                  </a:cubicBezTo>
                  <a:lnTo>
                    <a:pt x="1451" y="8032"/>
                  </a:lnTo>
                  <a:lnTo>
                    <a:pt x="1430" y="8053"/>
                  </a:lnTo>
                  <a:cubicBezTo>
                    <a:pt x="1430" y="8053"/>
                    <a:pt x="1430" y="8011"/>
                    <a:pt x="1430" y="8011"/>
                  </a:cubicBezTo>
                  <a:cubicBezTo>
                    <a:pt x="1430" y="8011"/>
                    <a:pt x="1430" y="7990"/>
                    <a:pt x="1451" y="7990"/>
                  </a:cubicBezTo>
                  <a:close/>
                  <a:moveTo>
                    <a:pt x="1703" y="8368"/>
                  </a:moveTo>
                  <a:lnTo>
                    <a:pt x="1682" y="8389"/>
                  </a:lnTo>
                  <a:cubicBezTo>
                    <a:pt x="1682" y="8389"/>
                    <a:pt x="1710" y="8371"/>
                    <a:pt x="1723" y="8371"/>
                  </a:cubicBezTo>
                  <a:cubicBezTo>
                    <a:pt x="1729" y="8371"/>
                    <a:pt x="1731" y="8375"/>
                    <a:pt x="1724" y="8389"/>
                  </a:cubicBezTo>
                  <a:cubicBezTo>
                    <a:pt x="1714" y="8400"/>
                    <a:pt x="1703" y="8405"/>
                    <a:pt x="1695" y="8405"/>
                  </a:cubicBezTo>
                  <a:cubicBezTo>
                    <a:pt x="1688" y="8405"/>
                    <a:pt x="1682" y="8400"/>
                    <a:pt x="1682" y="8389"/>
                  </a:cubicBezTo>
                  <a:cubicBezTo>
                    <a:pt x="1682" y="8368"/>
                    <a:pt x="1703" y="8368"/>
                    <a:pt x="1703" y="8368"/>
                  </a:cubicBezTo>
                  <a:close/>
                  <a:moveTo>
                    <a:pt x="6076" y="8557"/>
                  </a:moveTo>
                  <a:cubicBezTo>
                    <a:pt x="6097" y="8557"/>
                    <a:pt x="6097" y="8578"/>
                    <a:pt x="6097" y="8578"/>
                  </a:cubicBezTo>
                  <a:lnTo>
                    <a:pt x="6097" y="8600"/>
                  </a:lnTo>
                  <a:lnTo>
                    <a:pt x="6076" y="8600"/>
                  </a:lnTo>
                  <a:cubicBezTo>
                    <a:pt x="6055" y="8578"/>
                    <a:pt x="6076" y="8557"/>
                    <a:pt x="6076" y="8557"/>
                  </a:cubicBezTo>
                  <a:close/>
                  <a:moveTo>
                    <a:pt x="6412" y="8699"/>
                  </a:moveTo>
                  <a:cubicBezTo>
                    <a:pt x="6434" y="8699"/>
                    <a:pt x="6434" y="8730"/>
                    <a:pt x="6434" y="8747"/>
                  </a:cubicBezTo>
                  <a:cubicBezTo>
                    <a:pt x="6413" y="8726"/>
                    <a:pt x="6350" y="8705"/>
                    <a:pt x="6392" y="8705"/>
                  </a:cubicBezTo>
                  <a:cubicBezTo>
                    <a:pt x="6400" y="8701"/>
                    <a:pt x="6406" y="8699"/>
                    <a:pt x="6412" y="8699"/>
                  </a:cubicBezTo>
                  <a:close/>
                  <a:moveTo>
                    <a:pt x="1661" y="8536"/>
                  </a:moveTo>
                  <a:lnTo>
                    <a:pt x="1740" y="8873"/>
                  </a:lnTo>
                  <a:lnTo>
                    <a:pt x="1661" y="8873"/>
                  </a:lnTo>
                  <a:cubicBezTo>
                    <a:pt x="1619" y="8768"/>
                    <a:pt x="1619" y="8642"/>
                    <a:pt x="1661" y="8536"/>
                  </a:cubicBezTo>
                  <a:close/>
                  <a:moveTo>
                    <a:pt x="6430" y="8752"/>
                  </a:moveTo>
                  <a:cubicBezTo>
                    <a:pt x="6498" y="8777"/>
                    <a:pt x="6453" y="8852"/>
                    <a:pt x="6465" y="8911"/>
                  </a:cubicBezTo>
                  <a:lnTo>
                    <a:pt x="6465" y="8911"/>
                  </a:lnTo>
                  <a:cubicBezTo>
                    <a:pt x="6425" y="8899"/>
                    <a:pt x="6405" y="8865"/>
                    <a:pt x="6371" y="8831"/>
                  </a:cubicBezTo>
                  <a:lnTo>
                    <a:pt x="6430" y="8752"/>
                  </a:lnTo>
                  <a:close/>
                  <a:moveTo>
                    <a:pt x="1569" y="8967"/>
                  </a:moveTo>
                  <a:cubicBezTo>
                    <a:pt x="1582" y="8967"/>
                    <a:pt x="1598" y="8978"/>
                    <a:pt x="1619" y="8999"/>
                  </a:cubicBezTo>
                  <a:lnTo>
                    <a:pt x="1640" y="9020"/>
                  </a:lnTo>
                  <a:cubicBezTo>
                    <a:pt x="1621" y="9039"/>
                    <a:pt x="1607" y="9049"/>
                    <a:pt x="1592" y="9049"/>
                  </a:cubicBezTo>
                  <a:cubicBezTo>
                    <a:pt x="1575" y="9049"/>
                    <a:pt x="1558" y="9034"/>
                    <a:pt x="1535" y="8999"/>
                  </a:cubicBezTo>
                  <a:cubicBezTo>
                    <a:pt x="1546" y="8978"/>
                    <a:pt x="1556" y="8967"/>
                    <a:pt x="1569" y="8967"/>
                  </a:cubicBezTo>
                  <a:close/>
                  <a:moveTo>
                    <a:pt x="6602" y="8936"/>
                  </a:moveTo>
                  <a:cubicBezTo>
                    <a:pt x="6560" y="9062"/>
                    <a:pt x="6560" y="9062"/>
                    <a:pt x="6455" y="9104"/>
                  </a:cubicBezTo>
                  <a:cubicBezTo>
                    <a:pt x="6380" y="9030"/>
                    <a:pt x="6471" y="8988"/>
                    <a:pt x="6492" y="8936"/>
                  </a:cubicBezTo>
                  <a:close/>
                  <a:moveTo>
                    <a:pt x="8116" y="9041"/>
                  </a:moveTo>
                  <a:cubicBezTo>
                    <a:pt x="8116" y="9041"/>
                    <a:pt x="8137" y="9062"/>
                    <a:pt x="8137" y="9062"/>
                  </a:cubicBezTo>
                  <a:lnTo>
                    <a:pt x="8116" y="9083"/>
                  </a:lnTo>
                  <a:lnTo>
                    <a:pt x="8095" y="9104"/>
                  </a:lnTo>
                  <a:cubicBezTo>
                    <a:pt x="8095" y="9104"/>
                    <a:pt x="8095" y="9083"/>
                    <a:pt x="8095" y="9062"/>
                  </a:cubicBezTo>
                  <a:cubicBezTo>
                    <a:pt x="8095" y="9041"/>
                    <a:pt x="8116" y="9041"/>
                    <a:pt x="8116" y="9041"/>
                  </a:cubicBezTo>
                  <a:close/>
                  <a:moveTo>
                    <a:pt x="7632" y="10029"/>
                  </a:moveTo>
                  <a:lnTo>
                    <a:pt x="7653" y="10050"/>
                  </a:lnTo>
                  <a:lnTo>
                    <a:pt x="7632" y="10071"/>
                  </a:lnTo>
                  <a:cubicBezTo>
                    <a:pt x="7611" y="10071"/>
                    <a:pt x="7611" y="10071"/>
                    <a:pt x="7611" y="10050"/>
                  </a:cubicBezTo>
                  <a:cubicBezTo>
                    <a:pt x="7611" y="10029"/>
                    <a:pt x="7632" y="10029"/>
                    <a:pt x="7632" y="10029"/>
                  </a:cubicBezTo>
                  <a:close/>
                  <a:moveTo>
                    <a:pt x="2565" y="11774"/>
                  </a:moveTo>
                  <a:cubicBezTo>
                    <a:pt x="2607" y="11774"/>
                    <a:pt x="2607" y="11795"/>
                    <a:pt x="2607" y="11816"/>
                  </a:cubicBezTo>
                  <a:cubicBezTo>
                    <a:pt x="2586" y="11816"/>
                    <a:pt x="2523" y="11774"/>
                    <a:pt x="2565" y="11774"/>
                  </a:cubicBezTo>
                  <a:close/>
                  <a:moveTo>
                    <a:pt x="1777" y="11819"/>
                  </a:moveTo>
                  <a:cubicBezTo>
                    <a:pt x="1783" y="11819"/>
                    <a:pt x="1787" y="11823"/>
                    <a:pt x="1787" y="11837"/>
                  </a:cubicBezTo>
                  <a:cubicBezTo>
                    <a:pt x="1780" y="11844"/>
                    <a:pt x="1773" y="11847"/>
                    <a:pt x="1767" y="11847"/>
                  </a:cubicBezTo>
                  <a:cubicBezTo>
                    <a:pt x="1755" y="11847"/>
                    <a:pt x="1745" y="11837"/>
                    <a:pt x="1745" y="11837"/>
                  </a:cubicBezTo>
                  <a:cubicBezTo>
                    <a:pt x="1745" y="11837"/>
                    <a:pt x="1764" y="11819"/>
                    <a:pt x="1777" y="11819"/>
                  </a:cubicBezTo>
                  <a:close/>
                  <a:moveTo>
                    <a:pt x="6266" y="1"/>
                  </a:moveTo>
                  <a:lnTo>
                    <a:pt x="6224" y="106"/>
                  </a:lnTo>
                  <a:cubicBezTo>
                    <a:pt x="6170" y="106"/>
                    <a:pt x="6146" y="59"/>
                    <a:pt x="6101" y="59"/>
                  </a:cubicBezTo>
                  <a:cubicBezTo>
                    <a:pt x="6094" y="59"/>
                    <a:pt x="6085" y="61"/>
                    <a:pt x="6076" y="64"/>
                  </a:cubicBezTo>
                  <a:cubicBezTo>
                    <a:pt x="5929" y="148"/>
                    <a:pt x="5950" y="337"/>
                    <a:pt x="5824" y="421"/>
                  </a:cubicBezTo>
                  <a:cubicBezTo>
                    <a:pt x="5751" y="389"/>
                    <a:pt x="5677" y="374"/>
                    <a:pt x="5606" y="374"/>
                  </a:cubicBezTo>
                  <a:cubicBezTo>
                    <a:pt x="5535" y="374"/>
                    <a:pt x="5467" y="389"/>
                    <a:pt x="5404" y="421"/>
                  </a:cubicBezTo>
                  <a:cubicBezTo>
                    <a:pt x="5509" y="505"/>
                    <a:pt x="5614" y="631"/>
                    <a:pt x="5656" y="778"/>
                  </a:cubicBezTo>
                  <a:cubicBezTo>
                    <a:pt x="5551" y="863"/>
                    <a:pt x="5635" y="989"/>
                    <a:pt x="5593" y="1094"/>
                  </a:cubicBezTo>
                  <a:lnTo>
                    <a:pt x="5488" y="1136"/>
                  </a:lnTo>
                  <a:lnTo>
                    <a:pt x="5593" y="1199"/>
                  </a:lnTo>
                  <a:cubicBezTo>
                    <a:pt x="5614" y="1241"/>
                    <a:pt x="5614" y="1283"/>
                    <a:pt x="5572" y="1304"/>
                  </a:cubicBezTo>
                  <a:cubicBezTo>
                    <a:pt x="5530" y="1346"/>
                    <a:pt x="5656" y="1388"/>
                    <a:pt x="5572" y="1409"/>
                  </a:cubicBezTo>
                  <a:lnTo>
                    <a:pt x="5467" y="1409"/>
                  </a:lnTo>
                  <a:cubicBezTo>
                    <a:pt x="5425" y="1325"/>
                    <a:pt x="5404" y="1220"/>
                    <a:pt x="5383" y="1115"/>
                  </a:cubicBezTo>
                  <a:cubicBezTo>
                    <a:pt x="5375" y="1113"/>
                    <a:pt x="5368" y="1112"/>
                    <a:pt x="5362" y="1112"/>
                  </a:cubicBezTo>
                  <a:cubicBezTo>
                    <a:pt x="5302" y="1112"/>
                    <a:pt x="5316" y="1201"/>
                    <a:pt x="5277" y="1220"/>
                  </a:cubicBezTo>
                  <a:cubicBezTo>
                    <a:pt x="5246" y="1204"/>
                    <a:pt x="5238" y="1164"/>
                    <a:pt x="5208" y="1164"/>
                  </a:cubicBezTo>
                  <a:cubicBezTo>
                    <a:pt x="5199" y="1164"/>
                    <a:pt x="5188" y="1168"/>
                    <a:pt x="5172" y="1178"/>
                  </a:cubicBezTo>
                  <a:cubicBezTo>
                    <a:pt x="5109" y="1220"/>
                    <a:pt x="5130" y="1325"/>
                    <a:pt x="5025" y="1346"/>
                  </a:cubicBezTo>
                  <a:cubicBezTo>
                    <a:pt x="5004" y="1351"/>
                    <a:pt x="4982" y="1353"/>
                    <a:pt x="4959" y="1353"/>
                  </a:cubicBezTo>
                  <a:cubicBezTo>
                    <a:pt x="4936" y="1353"/>
                    <a:pt x="4912" y="1351"/>
                    <a:pt x="4889" y="1351"/>
                  </a:cubicBezTo>
                  <a:cubicBezTo>
                    <a:pt x="4841" y="1351"/>
                    <a:pt x="4794" y="1357"/>
                    <a:pt x="4752" y="1388"/>
                  </a:cubicBezTo>
                  <a:cubicBezTo>
                    <a:pt x="4815" y="1430"/>
                    <a:pt x="4836" y="1535"/>
                    <a:pt x="4794" y="1619"/>
                  </a:cubicBezTo>
                  <a:cubicBezTo>
                    <a:pt x="4731" y="1704"/>
                    <a:pt x="4836" y="1830"/>
                    <a:pt x="4815" y="1872"/>
                  </a:cubicBezTo>
                  <a:cubicBezTo>
                    <a:pt x="4815" y="1935"/>
                    <a:pt x="4962" y="1872"/>
                    <a:pt x="4899" y="1977"/>
                  </a:cubicBezTo>
                  <a:cubicBezTo>
                    <a:pt x="4878" y="2019"/>
                    <a:pt x="4941" y="2103"/>
                    <a:pt x="4941" y="2166"/>
                  </a:cubicBezTo>
                  <a:cubicBezTo>
                    <a:pt x="4941" y="2208"/>
                    <a:pt x="4941" y="2229"/>
                    <a:pt x="4962" y="2250"/>
                  </a:cubicBezTo>
                  <a:cubicBezTo>
                    <a:pt x="4973" y="2261"/>
                    <a:pt x="4988" y="2266"/>
                    <a:pt x="5004" y="2266"/>
                  </a:cubicBezTo>
                  <a:cubicBezTo>
                    <a:pt x="5020" y="2266"/>
                    <a:pt x="5036" y="2261"/>
                    <a:pt x="5046" y="2250"/>
                  </a:cubicBezTo>
                  <a:cubicBezTo>
                    <a:pt x="5046" y="2187"/>
                    <a:pt x="4920" y="2103"/>
                    <a:pt x="5046" y="2019"/>
                  </a:cubicBezTo>
                  <a:cubicBezTo>
                    <a:pt x="5109" y="2019"/>
                    <a:pt x="5130" y="2082"/>
                    <a:pt x="5151" y="2103"/>
                  </a:cubicBezTo>
                  <a:lnTo>
                    <a:pt x="5130" y="2187"/>
                  </a:lnTo>
                  <a:cubicBezTo>
                    <a:pt x="5172" y="2271"/>
                    <a:pt x="5277" y="2292"/>
                    <a:pt x="5299" y="2397"/>
                  </a:cubicBezTo>
                  <a:cubicBezTo>
                    <a:pt x="5315" y="2397"/>
                    <a:pt x="5336" y="2394"/>
                    <a:pt x="5354" y="2394"/>
                  </a:cubicBezTo>
                  <a:cubicBezTo>
                    <a:pt x="5381" y="2394"/>
                    <a:pt x="5404" y="2402"/>
                    <a:pt x="5404" y="2439"/>
                  </a:cubicBezTo>
                  <a:lnTo>
                    <a:pt x="5404" y="2481"/>
                  </a:lnTo>
                  <a:cubicBezTo>
                    <a:pt x="5383" y="2502"/>
                    <a:pt x="5341" y="2523"/>
                    <a:pt x="5320" y="2523"/>
                  </a:cubicBezTo>
                  <a:cubicBezTo>
                    <a:pt x="5254" y="2556"/>
                    <a:pt x="5214" y="2576"/>
                    <a:pt x="5186" y="2576"/>
                  </a:cubicBezTo>
                  <a:cubicBezTo>
                    <a:pt x="5142" y="2576"/>
                    <a:pt x="5127" y="2526"/>
                    <a:pt x="5088" y="2397"/>
                  </a:cubicBezTo>
                  <a:cubicBezTo>
                    <a:pt x="5088" y="2367"/>
                    <a:pt x="5066" y="2347"/>
                    <a:pt x="5037" y="2347"/>
                  </a:cubicBezTo>
                  <a:cubicBezTo>
                    <a:pt x="5027" y="2347"/>
                    <a:pt x="5015" y="2350"/>
                    <a:pt x="5004" y="2355"/>
                  </a:cubicBezTo>
                  <a:cubicBezTo>
                    <a:pt x="5004" y="2418"/>
                    <a:pt x="4983" y="2502"/>
                    <a:pt x="4941" y="2566"/>
                  </a:cubicBezTo>
                  <a:cubicBezTo>
                    <a:pt x="4983" y="2587"/>
                    <a:pt x="5025" y="2566"/>
                    <a:pt x="5046" y="2629"/>
                  </a:cubicBezTo>
                  <a:cubicBezTo>
                    <a:pt x="5067" y="2734"/>
                    <a:pt x="5046" y="2839"/>
                    <a:pt x="5004" y="2923"/>
                  </a:cubicBezTo>
                  <a:lnTo>
                    <a:pt x="5109" y="2965"/>
                  </a:lnTo>
                  <a:cubicBezTo>
                    <a:pt x="5067" y="3028"/>
                    <a:pt x="5046" y="3091"/>
                    <a:pt x="5046" y="3154"/>
                  </a:cubicBezTo>
                  <a:cubicBezTo>
                    <a:pt x="5067" y="3238"/>
                    <a:pt x="5004" y="3301"/>
                    <a:pt x="5004" y="3364"/>
                  </a:cubicBezTo>
                  <a:cubicBezTo>
                    <a:pt x="5049" y="3440"/>
                    <a:pt x="5116" y="3450"/>
                    <a:pt x="5173" y="3450"/>
                  </a:cubicBezTo>
                  <a:cubicBezTo>
                    <a:pt x="5195" y="3450"/>
                    <a:pt x="5216" y="3449"/>
                    <a:pt x="5233" y="3449"/>
                  </a:cubicBezTo>
                  <a:lnTo>
                    <a:pt x="5233" y="3449"/>
                  </a:lnTo>
                  <a:cubicBezTo>
                    <a:pt x="5231" y="3544"/>
                    <a:pt x="5338" y="3622"/>
                    <a:pt x="5299" y="3701"/>
                  </a:cubicBezTo>
                  <a:cubicBezTo>
                    <a:pt x="5172" y="3890"/>
                    <a:pt x="5277" y="4058"/>
                    <a:pt x="5320" y="4226"/>
                  </a:cubicBezTo>
                  <a:cubicBezTo>
                    <a:pt x="5467" y="4226"/>
                    <a:pt x="5572" y="4290"/>
                    <a:pt x="5656" y="4395"/>
                  </a:cubicBezTo>
                  <a:cubicBezTo>
                    <a:pt x="5635" y="4426"/>
                    <a:pt x="5603" y="4426"/>
                    <a:pt x="5572" y="4426"/>
                  </a:cubicBezTo>
                  <a:cubicBezTo>
                    <a:pt x="5540" y="4426"/>
                    <a:pt x="5509" y="4426"/>
                    <a:pt x="5488" y="4458"/>
                  </a:cubicBezTo>
                  <a:cubicBezTo>
                    <a:pt x="5467" y="4584"/>
                    <a:pt x="5509" y="4710"/>
                    <a:pt x="5593" y="4794"/>
                  </a:cubicBezTo>
                  <a:cubicBezTo>
                    <a:pt x="5698" y="4794"/>
                    <a:pt x="5782" y="4857"/>
                    <a:pt x="5782" y="4941"/>
                  </a:cubicBezTo>
                  <a:cubicBezTo>
                    <a:pt x="5782" y="5046"/>
                    <a:pt x="5908" y="5067"/>
                    <a:pt x="5908" y="5152"/>
                  </a:cubicBezTo>
                  <a:cubicBezTo>
                    <a:pt x="5889" y="5164"/>
                    <a:pt x="5869" y="5167"/>
                    <a:pt x="5849" y="5167"/>
                  </a:cubicBezTo>
                  <a:cubicBezTo>
                    <a:pt x="5827" y="5167"/>
                    <a:pt x="5806" y="5164"/>
                    <a:pt x="5788" y="5164"/>
                  </a:cubicBezTo>
                  <a:cubicBezTo>
                    <a:pt x="5766" y="5164"/>
                    <a:pt x="5748" y="5169"/>
                    <a:pt x="5740" y="5194"/>
                  </a:cubicBezTo>
                  <a:cubicBezTo>
                    <a:pt x="5761" y="5341"/>
                    <a:pt x="5824" y="5446"/>
                    <a:pt x="5908" y="5551"/>
                  </a:cubicBezTo>
                  <a:cubicBezTo>
                    <a:pt x="5971" y="5593"/>
                    <a:pt x="6013" y="5635"/>
                    <a:pt x="6055" y="5698"/>
                  </a:cubicBezTo>
                  <a:cubicBezTo>
                    <a:pt x="6097" y="5824"/>
                    <a:pt x="6245" y="5887"/>
                    <a:pt x="6224" y="6035"/>
                  </a:cubicBezTo>
                  <a:cubicBezTo>
                    <a:pt x="6224" y="6052"/>
                    <a:pt x="6224" y="6082"/>
                    <a:pt x="6201" y="6082"/>
                  </a:cubicBezTo>
                  <a:cubicBezTo>
                    <a:pt x="6196" y="6082"/>
                    <a:pt x="6190" y="6081"/>
                    <a:pt x="6182" y="6077"/>
                  </a:cubicBezTo>
                  <a:cubicBezTo>
                    <a:pt x="6161" y="6035"/>
                    <a:pt x="6182" y="5971"/>
                    <a:pt x="6139" y="5971"/>
                  </a:cubicBezTo>
                  <a:cubicBezTo>
                    <a:pt x="6038" y="6032"/>
                    <a:pt x="6034" y="6113"/>
                    <a:pt x="6034" y="6213"/>
                  </a:cubicBezTo>
                  <a:lnTo>
                    <a:pt x="6034" y="6213"/>
                  </a:lnTo>
                  <a:lnTo>
                    <a:pt x="5929" y="6266"/>
                  </a:lnTo>
                  <a:cubicBezTo>
                    <a:pt x="5908" y="6203"/>
                    <a:pt x="5824" y="6182"/>
                    <a:pt x="5824" y="6098"/>
                  </a:cubicBezTo>
                  <a:cubicBezTo>
                    <a:pt x="5824" y="6077"/>
                    <a:pt x="5866" y="6056"/>
                    <a:pt x="5824" y="6035"/>
                  </a:cubicBezTo>
                  <a:cubicBezTo>
                    <a:pt x="5803" y="5908"/>
                    <a:pt x="5656" y="6014"/>
                    <a:pt x="5614" y="5908"/>
                  </a:cubicBezTo>
                  <a:lnTo>
                    <a:pt x="5656" y="5803"/>
                  </a:lnTo>
                  <a:lnTo>
                    <a:pt x="5572" y="5761"/>
                  </a:lnTo>
                  <a:lnTo>
                    <a:pt x="5593" y="5698"/>
                  </a:lnTo>
                  <a:cubicBezTo>
                    <a:pt x="5509" y="5593"/>
                    <a:pt x="5425" y="5509"/>
                    <a:pt x="5320" y="5404"/>
                  </a:cubicBezTo>
                  <a:cubicBezTo>
                    <a:pt x="5151" y="5320"/>
                    <a:pt x="5214" y="5130"/>
                    <a:pt x="5151" y="5025"/>
                  </a:cubicBezTo>
                  <a:cubicBezTo>
                    <a:pt x="5109" y="4983"/>
                    <a:pt x="5130" y="4899"/>
                    <a:pt x="5109" y="4878"/>
                  </a:cubicBezTo>
                  <a:cubicBezTo>
                    <a:pt x="4983" y="4731"/>
                    <a:pt x="4920" y="4542"/>
                    <a:pt x="4920" y="4353"/>
                  </a:cubicBezTo>
                  <a:lnTo>
                    <a:pt x="4331" y="3974"/>
                  </a:lnTo>
                  <a:cubicBezTo>
                    <a:pt x="4331" y="4079"/>
                    <a:pt x="4226" y="4121"/>
                    <a:pt x="4289" y="4184"/>
                  </a:cubicBezTo>
                  <a:cubicBezTo>
                    <a:pt x="4289" y="4309"/>
                    <a:pt x="4126" y="4249"/>
                    <a:pt x="4121" y="4348"/>
                  </a:cubicBezTo>
                  <a:lnTo>
                    <a:pt x="4121" y="4348"/>
                  </a:lnTo>
                  <a:cubicBezTo>
                    <a:pt x="4028" y="4319"/>
                    <a:pt x="4117" y="4224"/>
                    <a:pt x="4058" y="4184"/>
                  </a:cubicBezTo>
                  <a:cubicBezTo>
                    <a:pt x="3953" y="4121"/>
                    <a:pt x="3848" y="4121"/>
                    <a:pt x="3764" y="4016"/>
                  </a:cubicBezTo>
                  <a:cubicBezTo>
                    <a:pt x="3785" y="3995"/>
                    <a:pt x="3806" y="3974"/>
                    <a:pt x="3827" y="3932"/>
                  </a:cubicBezTo>
                  <a:cubicBezTo>
                    <a:pt x="3596" y="3827"/>
                    <a:pt x="3322" y="3785"/>
                    <a:pt x="3070" y="3785"/>
                  </a:cubicBezTo>
                  <a:cubicBezTo>
                    <a:pt x="3007" y="3764"/>
                    <a:pt x="2944" y="3722"/>
                    <a:pt x="2881" y="3680"/>
                  </a:cubicBezTo>
                  <a:cubicBezTo>
                    <a:pt x="2860" y="3673"/>
                    <a:pt x="2839" y="3670"/>
                    <a:pt x="2818" y="3670"/>
                  </a:cubicBezTo>
                  <a:cubicBezTo>
                    <a:pt x="2778" y="3670"/>
                    <a:pt x="2741" y="3680"/>
                    <a:pt x="2713" y="3680"/>
                  </a:cubicBezTo>
                  <a:cubicBezTo>
                    <a:pt x="2565" y="3617"/>
                    <a:pt x="2418" y="3554"/>
                    <a:pt x="2313" y="3449"/>
                  </a:cubicBezTo>
                  <a:cubicBezTo>
                    <a:pt x="2166" y="3491"/>
                    <a:pt x="2229" y="3617"/>
                    <a:pt x="2208" y="3701"/>
                  </a:cubicBezTo>
                  <a:lnTo>
                    <a:pt x="2103" y="3764"/>
                  </a:lnTo>
                  <a:lnTo>
                    <a:pt x="2103" y="3890"/>
                  </a:lnTo>
                  <a:lnTo>
                    <a:pt x="2208" y="3953"/>
                  </a:lnTo>
                  <a:cubicBezTo>
                    <a:pt x="2078" y="4083"/>
                    <a:pt x="1909" y="4163"/>
                    <a:pt x="1723" y="4163"/>
                  </a:cubicBezTo>
                  <a:cubicBezTo>
                    <a:pt x="1669" y="4163"/>
                    <a:pt x="1613" y="4157"/>
                    <a:pt x="1556" y="4142"/>
                  </a:cubicBezTo>
                  <a:cubicBezTo>
                    <a:pt x="1535" y="4121"/>
                    <a:pt x="1556" y="4037"/>
                    <a:pt x="1472" y="4037"/>
                  </a:cubicBezTo>
                  <a:cubicBezTo>
                    <a:pt x="1493" y="4121"/>
                    <a:pt x="1451" y="4184"/>
                    <a:pt x="1388" y="4205"/>
                  </a:cubicBezTo>
                  <a:lnTo>
                    <a:pt x="1325" y="4100"/>
                  </a:lnTo>
                  <a:cubicBezTo>
                    <a:pt x="1283" y="4184"/>
                    <a:pt x="1262" y="4290"/>
                    <a:pt x="1241" y="4353"/>
                  </a:cubicBezTo>
                  <a:cubicBezTo>
                    <a:pt x="1262" y="4458"/>
                    <a:pt x="1388" y="4458"/>
                    <a:pt x="1409" y="4521"/>
                  </a:cubicBezTo>
                  <a:cubicBezTo>
                    <a:pt x="1430" y="4626"/>
                    <a:pt x="1346" y="4689"/>
                    <a:pt x="1325" y="4773"/>
                  </a:cubicBezTo>
                  <a:cubicBezTo>
                    <a:pt x="1283" y="4647"/>
                    <a:pt x="1178" y="4605"/>
                    <a:pt x="1115" y="4605"/>
                  </a:cubicBezTo>
                  <a:cubicBezTo>
                    <a:pt x="1067" y="4605"/>
                    <a:pt x="1056" y="4640"/>
                    <a:pt x="1026" y="4640"/>
                  </a:cubicBezTo>
                  <a:cubicBezTo>
                    <a:pt x="1016" y="4640"/>
                    <a:pt x="1004" y="4636"/>
                    <a:pt x="989" y="4626"/>
                  </a:cubicBezTo>
                  <a:cubicBezTo>
                    <a:pt x="883" y="4374"/>
                    <a:pt x="610" y="4374"/>
                    <a:pt x="337" y="4205"/>
                  </a:cubicBezTo>
                  <a:lnTo>
                    <a:pt x="337" y="4205"/>
                  </a:lnTo>
                  <a:cubicBezTo>
                    <a:pt x="421" y="4437"/>
                    <a:pt x="295" y="4542"/>
                    <a:pt x="316" y="4689"/>
                  </a:cubicBezTo>
                  <a:cubicBezTo>
                    <a:pt x="673" y="4962"/>
                    <a:pt x="757" y="5046"/>
                    <a:pt x="715" y="5088"/>
                  </a:cubicBezTo>
                  <a:lnTo>
                    <a:pt x="631" y="5109"/>
                  </a:lnTo>
                  <a:cubicBezTo>
                    <a:pt x="673" y="5173"/>
                    <a:pt x="694" y="5236"/>
                    <a:pt x="673" y="5320"/>
                  </a:cubicBezTo>
                  <a:cubicBezTo>
                    <a:pt x="589" y="5341"/>
                    <a:pt x="547" y="5383"/>
                    <a:pt x="505" y="5446"/>
                  </a:cubicBezTo>
                  <a:cubicBezTo>
                    <a:pt x="505" y="5551"/>
                    <a:pt x="463" y="5656"/>
                    <a:pt x="421" y="5740"/>
                  </a:cubicBezTo>
                  <a:cubicBezTo>
                    <a:pt x="437" y="5751"/>
                    <a:pt x="451" y="5755"/>
                    <a:pt x="463" y="5755"/>
                  </a:cubicBezTo>
                  <a:cubicBezTo>
                    <a:pt x="490" y="5755"/>
                    <a:pt x="507" y="5736"/>
                    <a:pt x="529" y="5736"/>
                  </a:cubicBezTo>
                  <a:cubicBezTo>
                    <a:pt x="535" y="5736"/>
                    <a:pt x="541" y="5737"/>
                    <a:pt x="547" y="5740"/>
                  </a:cubicBezTo>
                  <a:lnTo>
                    <a:pt x="610" y="5866"/>
                  </a:lnTo>
                  <a:cubicBezTo>
                    <a:pt x="463" y="5971"/>
                    <a:pt x="421" y="5971"/>
                    <a:pt x="400" y="6098"/>
                  </a:cubicBezTo>
                  <a:cubicBezTo>
                    <a:pt x="337" y="6329"/>
                    <a:pt x="169" y="6497"/>
                    <a:pt x="105" y="6728"/>
                  </a:cubicBezTo>
                  <a:cubicBezTo>
                    <a:pt x="105" y="6770"/>
                    <a:pt x="42" y="6812"/>
                    <a:pt x="21" y="6854"/>
                  </a:cubicBezTo>
                  <a:cubicBezTo>
                    <a:pt x="84" y="6939"/>
                    <a:pt x="84" y="7065"/>
                    <a:pt x="21" y="7170"/>
                  </a:cubicBezTo>
                  <a:cubicBezTo>
                    <a:pt x="0" y="7191"/>
                    <a:pt x="0" y="7233"/>
                    <a:pt x="42" y="7254"/>
                  </a:cubicBezTo>
                  <a:cubicBezTo>
                    <a:pt x="84" y="7170"/>
                    <a:pt x="190" y="7233"/>
                    <a:pt x="253" y="7170"/>
                  </a:cubicBezTo>
                  <a:cubicBezTo>
                    <a:pt x="253" y="7044"/>
                    <a:pt x="337" y="6918"/>
                    <a:pt x="274" y="6791"/>
                  </a:cubicBezTo>
                  <a:cubicBezTo>
                    <a:pt x="306" y="6775"/>
                    <a:pt x="338" y="6768"/>
                    <a:pt x="369" y="6768"/>
                  </a:cubicBezTo>
                  <a:cubicBezTo>
                    <a:pt x="419" y="6768"/>
                    <a:pt x="466" y="6786"/>
                    <a:pt x="505" y="6812"/>
                  </a:cubicBezTo>
                  <a:cubicBezTo>
                    <a:pt x="442" y="6960"/>
                    <a:pt x="547" y="7107"/>
                    <a:pt x="610" y="7233"/>
                  </a:cubicBezTo>
                  <a:cubicBezTo>
                    <a:pt x="568" y="7254"/>
                    <a:pt x="547" y="7296"/>
                    <a:pt x="568" y="7338"/>
                  </a:cubicBezTo>
                  <a:cubicBezTo>
                    <a:pt x="589" y="7422"/>
                    <a:pt x="673" y="7443"/>
                    <a:pt x="736" y="7464"/>
                  </a:cubicBezTo>
                  <a:cubicBezTo>
                    <a:pt x="757" y="7548"/>
                    <a:pt x="757" y="7632"/>
                    <a:pt x="736" y="7716"/>
                  </a:cubicBezTo>
                  <a:cubicBezTo>
                    <a:pt x="673" y="7759"/>
                    <a:pt x="568" y="7716"/>
                    <a:pt x="568" y="7822"/>
                  </a:cubicBezTo>
                  <a:cubicBezTo>
                    <a:pt x="589" y="7906"/>
                    <a:pt x="715" y="7864"/>
                    <a:pt x="757" y="7969"/>
                  </a:cubicBezTo>
                  <a:cubicBezTo>
                    <a:pt x="778" y="8074"/>
                    <a:pt x="652" y="8158"/>
                    <a:pt x="757" y="8263"/>
                  </a:cubicBezTo>
                  <a:cubicBezTo>
                    <a:pt x="673" y="8389"/>
                    <a:pt x="757" y="8536"/>
                    <a:pt x="757" y="8684"/>
                  </a:cubicBezTo>
                  <a:lnTo>
                    <a:pt x="757" y="9125"/>
                  </a:lnTo>
                  <a:cubicBezTo>
                    <a:pt x="820" y="9251"/>
                    <a:pt x="989" y="9251"/>
                    <a:pt x="989" y="9377"/>
                  </a:cubicBezTo>
                  <a:cubicBezTo>
                    <a:pt x="946" y="9462"/>
                    <a:pt x="925" y="9525"/>
                    <a:pt x="883" y="9588"/>
                  </a:cubicBezTo>
                  <a:lnTo>
                    <a:pt x="989" y="9630"/>
                  </a:lnTo>
                  <a:cubicBezTo>
                    <a:pt x="1031" y="10176"/>
                    <a:pt x="1283" y="10660"/>
                    <a:pt x="1325" y="11186"/>
                  </a:cubicBezTo>
                  <a:cubicBezTo>
                    <a:pt x="1367" y="11207"/>
                    <a:pt x="1430" y="11207"/>
                    <a:pt x="1430" y="11228"/>
                  </a:cubicBezTo>
                  <a:cubicBezTo>
                    <a:pt x="1451" y="11396"/>
                    <a:pt x="1388" y="11564"/>
                    <a:pt x="1451" y="11690"/>
                  </a:cubicBezTo>
                  <a:cubicBezTo>
                    <a:pt x="1462" y="11692"/>
                    <a:pt x="1472" y="11692"/>
                    <a:pt x="1482" y="11692"/>
                  </a:cubicBezTo>
                  <a:cubicBezTo>
                    <a:pt x="1599" y="11692"/>
                    <a:pt x="1603" y="11580"/>
                    <a:pt x="1661" y="11522"/>
                  </a:cubicBezTo>
                  <a:lnTo>
                    <a:pt x="1661" y="11522"/>
                  </a:lnTo>
                  <a:cubicBezTo>
                    <a:pt x="1703" y="11669"/>
                    <a:pt x="1682" y="11816"/>
                    <a:pt x="1598" y="11921"/>
                  </a:cubicBezTo>
                  <a:cubicBezTo>
                    <a:pt x="1514" y="11942"/>
                    <a:pt x="1430" y="11942"/>
                    <a:pt x="1388" y="12026"/>
                  </a:cubicBezTo>
                  <a:cubicBezTo>
                    <a:pt x="1388" y="12090"/>
                    <a:pt x="1451" y="12132"/>
                    <a:pt x="1430" y="12195"/>
                  </a:cubicBezTo>
                  <a:cubicBezTo>
                    <a:pt x="1556" y="12195"/>
                    <a:pt x="1640" y="12111"/>
                    <a:pt x="1724" y="12069"/>
                  </a:cubicBezTo>
                  <a:lnTo>
                    <a:pt x="2061" y="12069"/>
                  </a:lnTo>
                  <a:cubicBezTo>
                    <a:pt x="2199" y="12108"/>
                    <a:pt x="2263" y="12260"/>
                    <a:pt x="2393" y="12260"/>
                  </a:cubicBezTo>
                  <a:cubicBezTo>
                    <a:pt x="2401" y="12260"/>
                    <a:pt x="2410" y="12259"/>
                    <a:pt x="2418" y="12258"/>
                  </a:cubicBezTo>
                  <a:lnTo>
                    <a:pt x="2670" y="12026"/>
                  </a:lnTo>
                  <a:cubicBezTo>
                    <a:pt x="2670" y="11942"/>
                    <a:pt x="2586" y="11900"/>
                    <a:pt x="2607" y="11816"/>
                  </a:cubicBezTo>
                  <a:lnTo>
                    <a:pt x="2607" y="11816"/>
                  </a:lnTo>
                  <a:cubicBezTo>
                    <a:pt x="2656" y="11833"/>
                    <a:pt x="2718" y="11899"/>
                    <a:pt x="2772" y="11899"/>
                  </a:cubicBezTo>
                  <a:cubicBezTo>
                    <a:pt x="2788" y="11899"/>
                    <a:pt x="2803" y="11894"/>
                    <a:pt x="2818" y="11879"/>
                  </a:cubicBezTo>
                  <a:cubicBezTo>
                    <a:pt x="2881" y="11816"/>
                    <a:pt x="2965" y="11795"/>
                    <a:pt x="2965" y="11669"/>
                  </a:cubicBezTo>
                  <a:cubicBezTo>
                    <a:pt x="2933" y="11638"/>
                    <a:pt x="2891" y="11638"/>
                    <a:pt x="2849" y="11638"/>
                  </a:cubicBezTo>
                  <a:cubicBezTo>
                    <a:pt x="2807" y="11638"/>
                    <a:pt x="2765" y="11638"/>
                    <a:pt x="2734" y="11606"/>
                  </a:cubicBezTo>
                  <a:cubicBezTo>
                    <a:pt x="2713" y="11564"/>
                    <a:pt x="2734" y="11501"/>
                    <a:pt x="2755" y="11459"/>
                  </a:cubicBezTo>
                  <a:cubicBezTo>
                    <a:pt x="2839" y="11585"/>
                    <a:pt x="2965" y="11543"/>
                    <a:pt x="3091" y="11564"/>
                  </a:cubicBezTo>
                  <a:lnTo>
                    <a:pt x="3091" y="11459"/>
                  </a:lnTo>
                  <a:cubicBezTo>
                    <a:pt x="3091" y="11454"/>
                    <a:pt x="3090" y="11453"/>
                    <a:pt x="3088" y="11453"/>
                  </a:cubicBezTo>
                  <a:cubicBezTo>
                    <a:pt x="3085" y="11453"/>
                    <a:pt x="3078" y="11457"/>
                    <a:pt x="3071" y="11457"/>
                  </a:cubicBezTo>
                  <a:cubicBezTo>
                    <a:pt x="3064" y="11457"/>
                    <a:pt x="3057" y="11453"/>
                    <a:pt x="3049" y="11438"/>
                  </a:cubicBezTo>
                  <a:cubicBezTo>
                    <a:pt x="3049" y="11396"/>
                    <a:pt x="3070" y="11396"/>
                    <a:pt x="3091" y="11396"/>
                  </a:cubicBezTo>
                  <a:lnTo>
                    <a:pt x="3133" y="11312"/>
                  </a:lnTo>
                  <a:cubicBezTo>
                    <a:pt x="3070" y="11080"/>
                    <a:pt x="2860" y="10975"/>
                    <a:pt x="2734" y="10807"/>
                  </a:cubicBezTo>
                  <a:cubicBezTo>
                    <a:pt x="2713" y="10723"/>
                    <a:pt x="2734" y="10639"/>
                    <a:pt x="2670" y="10555"/>
                  </a:cubicBezTo>
                  <a:cubicBezTo>
                    <a:pt x="2607" y="10429"/>
                    <a:pt x="2607" y="10302"/>
                    <a:pt x="2670" y="10197"/>
                  </a:cubicBezTo>
                  <a:cubicBezTo>
                    <a:pt x="2628" y="10113"/>
                    <a:pt x="2544" y="10050"/>
                    <a:pt x="2481" y="10008"/>
                  </a:cubicBezTo>
                  <a:lnTo>
                    <a:pt x="2208" y="10008"/>
                  </a:lnTo>
                  <a:lnTo>
                    <a:pt x="2082" y="9756"/>
                  </a:lnTo>
                  <a:cubicBezTo>
                    <a:pt x="2124" y="9714"/>
                    <a:pt x="2145" y="9651"/>
                    <a:pt x="2124" y="9630"/>
                  </a:cubicBezTo>
                  <a:cubicBezTo>
                    <a:pt x="1998" y="9504"/>
                    <a:pt x="2019" y="9314"/>
                    <a:pt x="1935" y="9188"/>
                  </a:cubicBezTo>
                  <a:cubicBezTo>
                    <a:pt x="1917" y="9154"/>
                    <a:pt x="1886" y="9120"/>
                    <a:pt x="1864" y="9120"/>
                  </a:cubicBezTo>
                  <a:cubicBezTo>
                    <a:pt x="1859" y="9120"/>
                    <a:pt x="1854" y="9121"/>
                    <a:pt x="1851" y="9125"/>
                  </a:cubicBezTo>
                  <a:cubicBezTo>
                    <a:pt x="1808" y="9146"/>
                    <a:pt x="1808" y="9188"/>
                    <a:pt x="1808" y="9251"/>
                  </a:cubicBezTo>
                  <a:cubicBezTo>
                    <a:pt x="1829" y="9251"/>
                    <a:pt x="1893" y="9272"/>
                    <a:pt x="1851" y="9293"/>
                  </a:cubicBezTo>
                  <a:cubicBezTo>
                    <a:pt x="1808" y="9293"/>
                    <a:pt x="1808" y="9272"/>
                    <a:pt x="1808" y="9251"/>
                  </a:cubicBezTo>
                  <a:cubicBezTo>
                    <a:pt x="1766" y="9230"/>
                    <a:pt x="1745" y="9188"/>
                    <a:pt x="1703" y="9146"/>
                  </a:cubicBezTo>
                  <a:cubicBezTo>
                    <a:pt x="1781" y="9069"/>
                    <a:pt x="1751" y="8974"/>
                    <a:pt x="1746" y="8894"/>
                  </a:cubicBezTo>
                  <a:lnTo>
                    <a:pt x="1746" y="8894"/>
                  </a:lnTo>
                  <a:cubicBezTo>
                    <a:pt x="1830" y="8894"/>
                    <a:pt x="1914" y="8852"/>
                    <a:pt x="1935" y="8768"/>
                  </a:cubicBezTo>
                  <a:cubicBezTo>
                    <a:pt x="2040" y="8536"/>
                    <a:pt x="2040" y="8284"/>
                    <a:pt x="2124" y="8053"/>
                  </a:cubicBezTo>
                  <a:cubicBezTo>
                    <a:pt x="2145" y="8011"/>
                    <a:pt x="2103" y="7969"/>
                    <a:pt x="2061" y="7927"/>
                  </a:cubicBezTo>
                  <a:cubicBezTo>
                    <a:pt x="2124" y="7885"/>
                    <a:pt x="2124" y="7843"/>
                    <a:pt x="2145" y="7801"/>
                  </a:cubicBezTo>
                  <a:cubicBezTo>
                    <a:pt x="2208" y="7716"/>
                    <a:pt x="2355" y="7759"/>
                    <a:pt x="2376" y="7632"/>
                  </a:cubicBezTo>
                  <a:cubicBezTo>
                    <a:pt x="2350" y="7589"/>
                    <a:pt x="2314" y="7582"/>
                    <a:pt x="2277" y="7582"/>
                  </a:cubicBezTo>
                  <a:cubicBezTo>
                    <a:pt x="2256" y="7582"/>
                    <a:pt x="2235" y="7584"/>
                    <a:pt x="2215" y="7584"/>
                  </a:cubicBezTo>
                  <a:cubicBezTo>
                    <a:pt x="2185" y="7584"/>
                    <a:pt x="2160" y="7578"/>
                    <a:pt x="2145" y="7548"/>
                  </a:cubicBezTo>
                  <a:lnTo>
                    <a:pt x="2145" y="7296"/>
                  </a:lnTo>
                  <a:cubicBezTo>
                    <a:pt x="2187" y="7254"/>
                    <a:pt x="2271" y="7296"/>
                    <a:pt x="2313" y="7233"/>
                  </a:cubicBezTo>
                  <a:cubicBezTo>
                    <a:pt x="2292" y="7212"/>
                    <a:pt x="2292" y="7212"/>
                    <a:pt x="2250" y="7170"/>
                  </a:cubicBezTo>
                  <a:cubicBezTo>
                    <a:pt x="2229" y="7138"/>
                    <a:pt x="2197" y="7138"/>
                    <a:pt x="2166" y="7138"/>
                  </a:cubicBezTo>
                  <a:cubicBezTo>
                    <a:pt x="2134" y="7138"/>
                    <a:pt x="2103" y="7138"/>
                    <a:pt x="2082" y="7107"/>
                  </a:cubicBezTo>
                  <a:cubicBezTo>
                    <a:pt x="2040" y="6939"/>
                    <a:pt x="2082" y="6749"/>
                    <a:pt x="2187" y="6602"/>
                  </a:cubicBezTo>
                  <a:lnTo>
                    <a:pt x="2019" y="6497"/>
                  </a:lnTo>
                  <a:lnTo>
                    <a:pt x="2124" y="6434"/>
                  </a:lnTo>
                  <a:lnTo>
                    <a:pt x="2124" y="5677"/>
                  </a:lnTo>
                  <a:cubicBezTo>
                    <a:pt x="2103" y="5614"/>
                    <a:pt x="2019" y="5635"/>
                    <a:pt x="1998" y="5509"/>
                  </a:cubicBezTo>
                  <a:cubicBezTo>
                    <a:pt x="1998" y="5446"/>
                    <a:pt x="2103" y="5362"/>
                    <a:pt x="2061" y="5257"/>
                  </a:cubicBezTo>
                  <a:lnTo>
                    <a:pt x="2061" y="5257"/>
                  </a:lnTo>
                  <a:cubicBezTo>
                    <a:pt x="2166" y="5278"/>
                    <a:pt x="2082" y="5383"/>
                    <a:pt x="2145" y="5425"/>
                  </a:cubicBezTo>
                  <a:cubicBezTo>
                    <a:pt x="2208" y="5383"/>
                    <a:pt x="2271" y="5404"/>
                    <a:pt x="2376" y="5383"/>
                  </a:cubicBezTo>
                  <a:cubicBezTo>
                    <a:pt x="2481" y="5362"/>
                    <a:pt x="2628" y="5341"/>
                    <a:pt x="2670" y="5278"/>
                  </a:cubicBezTo>
                  <a:cubicBezTo>
                    <a:pt x="2737" y="5178"/>
                    <a:pt x="2856" y="5118"/>
                    <a:pt x="2976" y="5118"/>
                  </a:cubicBezTo>
                  <a:cubicBezTo>
                    <a:pt x="3008" y="5118"/>
                    <a:pt x="3039" y="5122"/>
                    <a:pt x="3070" y="5130"/>
                  </a:cubicBezTo>
                  <a:cubicBezTo>
                    <a:pt x="3217" y="5194"/>
                    <a:pt x="3133" y="5383"/>
                    <a:pt x="3280" y="5404"/>
                  </a:cubicBezTo>
                  <a:cubicBezTo>
                    <a:pt x="3259" y="5425"/>
                    <a:pt x="3238" y="5467"/>
                    <a:pt x="3238" y="5509"/>
                  </a:cubicBezTo>
                  <a:cubicBezTo>
                    <a:pt x="3343" y="5656"/>
                    <a:pt x="3448" y="5824"/>
                    <a:pt x="3575" y="5971"/>
                  </a:cubicBezTo>
                  <a:cubicBezTo>
                    <a:pt x="3638" y="6077"/>
                    <a:pt x="3701" y="6203"/>
                    <a:pt x="3722" y="6350"/>
                  </a:cubicBezTo>
                  <a:cubicBezTo>
                    <a:pt x="3722" y="6392"/>
                    <a:pt x="3764" y="6413"/>
                    <a:pt x="3785" y="6455"/>
                  </a:cubicBezTo>
                  <a:cubicBezTo>
                    <a:pt x="3829" y="6474"/>
                    <a:pt x="3870" y="6482"/>
                    <a:pt x="3908" y="6482"/>
                  </a:cubicBezTo>
                  <a:cubicBezTo>
                    <a:pt x="3994" y="6482"/>
                    <a:pt x="4063" y="6442"/>
                    <a:pt x="4121" y="6413"/>
                  </a:cubicBezTo>
                  <a:cubicBezTo>
                    <a:pt x="4226" y="6497"/>
                    <a:pt x="4331" y="6539"/>
                    <a:pt x="4458" y="6560"/>
                  </a:cubicBezTo>
                  <a:cubicBezTo>
                    <a:pt x="4458" y="6686"/>
                    <a:pt x="4647" y="6728"/>
                    <a:pt x="4584" y="6876"/>
                  </a:cubicBezTo>
                  <a:cubicBezTo>
                    <a:pt x="4563" y="6907"/>
                    <a:pt x="4531" y="6907"/>
                    <a:pt x="4500" y="6907"/>
                  </a:cubicBezTo>
                  <a:cubicBezTo>
                    <a:pt x="4468" y="6907"/>
                    <a:pt x="4437" y="6907"/>
                    <a:pt x="4415" y="6939"/>
                  </a:cubicBezTo>
                  <a:cubicBezTo>
                    <a:pt x="4415" y="6960"/>
                    <a:pt x="4415" y="6981"/>
                    <a:pt x="4415" y="7023"/>
                  </a:cubicBezTo>
                  <a:cubicBezTo>
                    <a:pt x="4433" y="7036"/>
                    <a:pt x="4448" y="7041"/>
                    <a:pt x="4462" y="7041"/>
                  </a:cubicBezTo>
                  <a:cubicBezTo>
                    <a:pt x="4513" y="7041"/>
                    <a:pt x="4551" y="6978"/>
                    <a:pt x="4607" y="6978"/>
                  </a:cubicBezTo>
                  <a:cubicBezTo>
                    <a:pt x="4613" y="6978"/>
                    <a:pt x="4619" y="6979"/>
                    <a:pt x="4626" y="6981"/>
                  </a:cubicBezTo>
                  <a:cubicBezTo>
                    <a:pt x="4626" y="7086"/>
                    <a:pt x="4773" y="7002"/>
                    <a:pt x="4773" y="7086"/>
                  </a:cubicBezTo>
                  <a:lnTo>
                    <a:pt x="4920" y="7023"/>
                  </a:lnTo>
                  <a:lnTo>
                    <a:pt x="5046" y="7149"/>
                  </a:lnTo>
                  <a:lnTo>
                    <a:pt x="5130" y="7107"/>
                  </a:lnTo>
                  <a:cubicBezTo>
                    <a:pt x="5172" y="7149"/>
                    <a:pt x="5193" y="7191"/>
                    <a:pt x="5235" y="7212"/>
                  </a:cubicBezTo>
                  <a:cubicBezTo>
                    <a:pt x="5383" y="7296"/>
                    <a:pt x="5488" y="7443"/>
                    <a:pt x="5530" y="7632"/>
                  </a:cubicBezTo>
                  <a:cubicBezTo>
                    <a:pt x="5593" y="7801"/>
                    <a:pt x="5698" y="7948"/>
                    <a:pt x="5824" y="8074"/>
                  </a:cubicBezTo>
                  <a:cubicBezTo>
                    <a:pt x="5824" y="8473"/>
                    <a:pt x="5824" y="8473"/>
                    <a:pt x="5992" y="8600"/>
                  </a:cubicBezTo>
                  <a:cubicBezTo>
                    <a:pt x="5992" y="8684"/>
                    <a:pt x="5908" y="8684"/>
                    <a:pt x="5908" y="8726"/>
                  </a:cubicBezTo>
                  <a:cubicBezTo>
                    <a:pt x="5950" y="8873"/>
                    <a:pt x="6118" y="8873"/>
                    <a:pt x="6161" y="8978"/>
                  </a:cubicBezTo>
                  <a:cubicBezTo>
                    <a:pt x="6203" y="9104"/>
                    <a:pt x="6329" y="9125"/>
                    <a:pt x="6392" y="9188"/>
                  </a:cubicBezTo>
                  <a:cubicBezTo>
                    <a:pt x="6455" y="9272"/>
                    <a:pt x="6602" y="9188"/>
                    <a:pt x="6665" y="9314"/>
                  </a:cubicBezTo>
                  <a:cubicBezTo>
                    <a:pt x="6665" y="9320"/>
                    <a:pt x="6669" y="9322"/>
                    <a:pt x="6675" y="9322"/>
                  </a:cubicBezTo>
                  <a:cubicBezTo>
                    <a:pt x="6693" y="9322"/>
                    <a:pt x="6728" y="9299"/>
                    <a:pt x="6728" y="9251"/>
                  </a:cubicBezTo>
                  <a:cubicBezTo>
                    <a:pt x="6686" y="9251"/>
                    <a:pt x="6665" y="9209"/>
                    <a:pt x="6686" y="9188"/>
                  </a:cubicBezTo>
                  <a:cubicBezTo>
                    <a:pt x="6699" y="9162"/>
                    <a:pt x="6720" y="9144"/>
                    <a:pt x="6744" y="9144"/>
                  </a:cubicBezTo>
                  <a:cubicBezTo>
                    <a:pt x="6759" y="9144"/>
                    <a:pt x="6775" y="9151"/>
                    <a:pt x="6791" y="9167"/>
                  </a:cubicBezTo>
                  <a:lnTo>
                    <a:pt x="6728" y="9272"/>
                  </a:lnTo>
                  <a:cubicBezTo>
                    <a:pt x="6749" y="9272"/>
                    <a:pt x="6770" y="9267"/>
                    <a:pt x="6791" y="9267"/>
                  </a:cubicBezTo>
                  <a:cubicBezTo>
                    <a:pt x="6812" y="9267"/>
                    <a:pt x="6833" y="9272"/>
                    <a:pt x="6854" y="9293"/>
                  </a:cubicBezTo>
                  <a:lnTo>
                    <a:pt x="6812" y="9356"/>
                  </a:lnTo>
                  <a:cubicBezTo>
                    <a:pt x="6938" y="9419"/>
                    <a:pt x="6980" y="9588"/>
                    <a:pt x="7128" y="9651"/>
                  </a:cubicBezTo>
                  <a:cubicBezTo>
                    <a:pt x="7254" y="9735"/>
                    <a:pt x="7359" y="9840"/>
                    <a:pt x="7443" y="9966"/>
                  </a:cubicBezTo>
                  <a:cubicBezTo>
                    <a:pt x="7506" y="10071"/>
                    <a:pt x="7422" y="10113"/>
                    <a:pt x="7422" y="10176"/>
                  </a:cubicBezTo>
                  <a:lnTo>
                    <a:pt x="7779" y="10302"/>
                  </a:lnTo>
                  <a:lnTo>
                    <a:pt x="7906" y="9924"/>
                  </a:lnTo>
                  <a:cubicBezTo>
                    <a:pt x="7906" y="9798"/>
                    <a:pt x="7821" y="9777"/>
                    <a:pt x="7800" y="9714"/>
                  </a:cubicBezTo>
                  <a:cubicBezTo>
                    <a:pt x="7821" y="9693"/>
                    <a:pt x="7842" y="9651"/>
                    <a:pt x="7842" y="9609"/>
                  </a:cubicBezTo>
                  <a:cubicBezTo>
                    <a:pt x="7842" y="9567"/>
                    <a:pt x="7842" y="9504"/>
                    <a:pt x="7906" y="9504"/>
                  </a:cubicBezTo>
                  <a:cubicBezTo>
                    <a:pt x="7917" y="9502"/>
                    <a:pt x="7927" y="9501"/>
                    <a:pt x="7936" y="9501"/>
                  </a:cubicBezTo>
                  <a:cubicBezTo>
                    <a:pt x="8053" y="9501"/>
                    <a:pt x="8059" y="9615"/>
                    <a:pt x="8137" y="9693"/>
                  </a:cubicBezTo>
                  <a:cubicBezTo>
                    <a:pt x="8158" y="9588"/>
                    <a:pt x="8179" y="9504"/>
                    <a:pt x="8116" y="9440"/>
                  </a:cubicBezTo>
                  <a:cubicBezTo>
                    <a:pt x="8200" y="9356"/>
                    <a:pt x="8116" y="9251"/>
                    <a:pt x="8179" y="9167"/>
                  </a:cubicBezTo>
                  <a:lnTo>
                    <a:pt x="8179" y="9167"/>
                  </a:lnTo>
                  <a:lnTo>
                    <a:pt x="8242" y="9272"/>
                  </a:lnTo>
                  <a:cubicBezTo>
                    <a:pt x="8262" y="9277"/>
                    <a:pt x="8282" y="9280"/>
                    <a:pt x="8301" y="9280"/>
                  </a:cubicBezTo>
                  <a:cubicBezTo>
                    <a:pt x="8363" y="9280"/>
                    <a:pt x="8420" y="9252"/>
                    <a:pt x="8452" y="9188"/>
                  </a:cubicBezTo>
                  <a:cubicBezTo>
                    <a:pt x="8326" y="9020"/>
                    <a:pt x="8494" y="8810"/>
                    <a:pt x="8389" y="8621"/>
                  </a:cubicBezTo>
                  <a:cubicBezTo>
                    <a:pt x="8284" y="8452"/>
                    <a:pt x="8347" y="8200"/>
                    <a:pt x="8158" y="8074"/>
                  </a:cubicBezTo>
                  <a:lnTo>
                    <a:pt x="8158" y="7738"/>
                  </a:lnTo>
                  <a:lnTo>
                    <a:pt x="8263" y="7780"/>
                  </a:lnTo>
                  <a:cubicBezTo>
                    <a:pt x="8284" y="7716"/>
                    <a:pt x="8263" y="7632"/>
                    <a:pt x="8326" y="7569"/>
                  </a:cubicBezTo>
                  <a:cubicBezTo>
                    <a:pt x="8074" y="7338"/>
                    <a:pt x="7885" y="7044"/>
                    <a:pt x="7800" y="6707"/>
                  </a:cubicBezTo>
                  <a:cubicBezTo>
                    <a:pt x="7737" y="6665"/>
                    <a:pt x="7653" y="6707"/>
                    <a:pt x="7569" y="6623"/>
                  </a:cubicBezTo>
                  <a:cubicBezTo>
                    <a:pt x="7464" y="6518"/>
                    <a:pt x="7443" y="6371"/>
                    <a:pt x="7506" y="6224"/>
                  </a:cubicBezTo>
                  <a:lnTo>
                    <a:pt x="7506" y="6224"/>
                  </a:lnTo>
                  <a:cubicBezTo>
                    <a:pt x="7527" y="6287"/>
                    <a:pt x="7548" y="6308"/>
                    <a:pt x="7569" y="6350"/>
                  </a:cubicBezTo>
                  <a:cubicBezTo>
                    <a:pt x="7590" y="6371"/>
                    <a:pt x="7590" y="6413"/>
                    <a:pt x="7632" y="6434"/>
                  </a:cubicBezTo>
                  <a:cubicBezTo>
                    <a:pt x="7641" y="6437"/>
                    <a:pt x="7649" y="6438"/>
                    <a:pt x="7657" y="6438"/>
                  </a:cubicBezTo>
                  <a:cubicBezTo>
                    <a:pt x="7701" y="6438"/>
                    <a:pt x="7719" y="6392"/>
                    <a:pt x="7737" y="6392"/>
                  </a:cubicBezTo>
                  <a:lnTo>
                    <a:pt x="7863" y="6392"/>
                  </a:lnTo>
                  <a:cubicBezTo>
                    <a:pt x="7934" y="6504"/>
                    <a:pt x="7957" y="6541"/>
                    <a:pt x="8002" y="6541"/>
                  </a:cubicBezTo>
                  <a:cubicBezTo>
                    <a:pt x="8025" y="6541"/>
                    <a:pt x="8053" y="6532"/>
                    <a:pt x="8095" y="6518"/>
                  </a:cubicBezTo>
                  <a:lnTo>
                    <a:pt x="7842" y="6161"/>
                  </a:lnTo>
                  <a:lnTo>
                    <a:pt x="7969" y="6035"/>
                  </a:lnTo>
                  <a:lnTo>
                    <a:pt x="7779" y="5887"/>
                  </a:lnTo>
                  <a:lnTo>
                    <a:pt x="8137" y="5362"/>
                  </a:lnTo>
                  <a:cubicBezTo>
                    <a:pt x="8062" y="5343"/>
                    <a:pt x="8004" y="5274"/>
                    <a:pt x="7932" y="5274"/>
                  </a:cubicBezTo>
                  <a:cubicBezTo>
                    <a:pt x="7924" y="5274"/>
                    <a:pt x="7915" y="5275"/>
                    <a:pt x="7906" y="5278"/>
                  </a:cubicBezTo>
                  <a:cubicBezTo>
                    <a:pt x="7906" y="5320"/>
                    <a:pt x="7927" y="5341"/>
                    <a:pt x="7948" y="5383"/>
                  </a:cubicBezTo>
                  <a:cubicBezTo>
                    <a:pt x="7912" y="5383"/>
                    <a:pt x="7906" y="5429"/>
                    <a:pt x="7853" y="5429"/>
                  </a:cubicBezTo>
                  <a:cubicBezTo>
                    <a:pt x="7844" y="5429"/>
                    <a:pt x="7833" y="5428"/>
                    <a:pt x="7821" y="5425"/>
                  </a:cubicBezTo>
                  <a:cubicBezTo>
                    <a:pt x="7779" y="5341"/>
                    <a:pt x="7737" y="5257"/>
                    <a:pt x="7674" y="5173"/>
                  </a:cubicBezTo>
                  <a:cubicBezTo>
                    <a:pt x="7695" y="5152"/>
                    <a:pt x="7716" y="5088"/>
                    <a:pt x="7716" y="5046"/>
                  </a:cubicBezTo>
                  <a:cubicBezTo>
                    <a:pt x="7611" y="4899"/>
                    <a:pt x="7359" y="4899"/>
                    <a:pt x="7296" y="4668"/>
                  </a:cubicBezTo>
                  <a:cubicBezTo>
                    <a:pt x="7380" y="4668"/>
                    <a:pt x="7443" y="4626"/>
                    <a:pt x="7464" y="4542"/>
                  </a:cubicBezTo>
                  <a:cubicBezTo>
                    <a:pt x="7429" y="4521"/>
                    <a:pt x="7394" y="4516"/>
                    <a:pt x="7360" y="4516"/>
                  </a:cubicBezTo>
                  <a:cubicBezTo>
                    <a:pt x="7332" y="4516"/>
                    <a:pt x="7305" y="4519"/>
                    <a:pt x="7279" y="4519"/>
                  </a:cubicBezTo>
                  <a:cubicBezTo>
                    <a:pt x="7240" y="4519"/>
                    <a:pt x="7203" y="4512"/>
                    <a:pt x="7170" y="4479"/>
                  </a:cubicBezTo>
                  <a:cubicBezTo>
                    <a:pt x="7317" y="4479"/>
                    <a:pt x="7275" y="4353"/>
                    <a:pt x="7317" y="4290"/>
                  </a:cubicBezTo>
                  <a:cubicBezTo>
                    <a:pt x="7359" y="4311"/>
                    <a:pt x="7380" y="4395"/>
                    <a:pt x="7464" y="4395"/>
                  </a:cubicBezTo>
                  <a:cubicBezTo>
                    <a:pt x="7485" y="4247"/>
                    <a:pt x="7443" y="4121"/>
                    <a:pt x="7527" y="3974"/>
                  </a:cubicBezTo>
                  <a:lnTo>
                    <a:pt x="7317" y="3953"/>
                  </a:lnTo>
                  <a:lnTo>
                    <a:pt x="7422" y="3428"/>
                  </a:lnTo>
                  <a:cubicBezTo>
                    <a:pt x="7548" y="3491"/>
                    <a:pt x="7674" y="3554"/>
                    <a:pt x="7779" y="3638"/>
                  </a:cubicBezTo>
                  <a:lnTo>
                    <a:pt x="7969" y="3343"/>
                  </a:lnTo>
                  <a:cubicBezTo>
                    <a:pt x="8051" y="3405"/>
                    <a:pt x="7971" y="3529"/>
                    <a:pt x="8089" y="3533"/>
                  </a:cubicBezTo>
                  <a:lnTo>
                    <a:pt x="8089" y="3533"/>
                  </a:lnTo>
                  <a:cubicBezTo>
                    <a:pt x="8084" y="3533"/>
                    <a:pt x="8079" y="3533"/>
                    <a:pt x="8074" y="3533"/>
                  </a:cubicBezTo>
                  <a:cubicBezTo>
                    <a:pt x="8116" y="3617"/>
                    <a:pt x="8158" y="3743"/>
                    <a:pt x="8221" y="3764"/>
                  </a:cubicBezTo>
                  <a:cubicBezTo>
                    <a:pt x="8284" y="3806"/>
                    <a:pt x="8410" y="3764"/>
                    <a:pt x="8431" y="3890"/>
                  </a:cubicBezTo>
                  <a:cubicBezTo>
                    <a:pt x="8410" y="3911"/>
                    <a:pt x="8410" y="3932"/>
                    <a:pt x="8368" y="3974"/>
                  </a:cubicBezTo>
                  <a:cubicBezTo>
                    <a:pt x="8431" y="4058"/>
                    <a:pt x="8557" y="4142"/>
                    <a:pt x="8515" y="4268"/>
                  </a:cubicBezTo>
                  <a:cubicBezTo>
                    <a:pt x="8542" y="4268"/>
                    <a:pt x="8568" y="4267"/>
                    <a:pt x="8593" y="4267"/>
                  </a:cubicBezTo>
                  <a:cubicBezTo>
                    <a:pt x="8668" y="4267"/>
                    <a:pt x="8731" y="4279"/>
                    <a:pt x="8747" y="4374"/>
                  </a:cubicBezTo>
                  <a:cubicBezTo>
                    <a:pt x="8768" y="4500"/>
                    <a:pt x="8915" y="4542"/>
                    <a:pt x="8957" y="4563"/>
                  </a:cubicBezTo>
                  <a:cubicBezTo>
                    <a:pt x="9020" y="4605"/>
                    <a:pt x="9083" y="4647"/>
                    <a:pt x="9125" y="4668"/>
                  </a:cubicBezTo>
                  <a:cubicBezTo>
                    <a:pt x="9146" y="4710"/>
                    <a:pt x="9062" y="4752"/>
                    <a:pt x="9083" y="4773"/>
                  </a:cubicBezTo>
                  <a:cubicBezTo>
                    <a:pt x="9119" y="4773"/>
                    <a:pt x="9124" y="4819"/>
                    <a:pt x="9165" y="4819"/>
                  </a:cubicBezTo>
                  <a:cubicBezTo>
                    <a:pt x="9171" y="4819"/>
                    <a:pt x="9179" y="4818"/>
                    <a:pt x="9188" y="4815"/>
                  </a:cubicBezTo>
                  <a:cubicBezTo>
                    <a:pt x="9202" y="4815"/>
                    <a:pt x="9207" y="4796"/>
                    <a:pt x="9221" y="4796"/>
                  </a:cubicBezTo>
                  <a:cubicBezTo>
                    <a:pt x="9228" y="4796"/>
                    <a:pt x="9237" y="4801"/>
                    <a:pt x="9251" y="4815"/>
                  </a:cubicBezTo>
                  <a:cubicBezTo>
                    <a:pt x="9272" y="4899"/>
                    <a:pt x="9230" y="4983"/>
                    <a:pt x="9146" y="5004"/>
                  </a:cubicBezTo>
                  <a:cubicBezTo>
                    <a:pt x="9104" y="4899"/>
                    <a:pt x="8999" y="4794"/>
                    <a:pt x="8894" y="4710"/>
                  </a:cubicBezTo>
                  <a:cubicBezTo>
                    <a:pt x="8852" y="4794"/>
                    <a:pt x="8852" y="4899"/>
                    <a:pt x="8894" y="5004"/>
                  </a:cubicBezTo>
                  <a:cubicBezTo>
                    <a:pt x="8936" y="5088"/>
                    <a:pt x="8957" y="5194"/>
                    <a:pt x="8915" y="5299"/>
                  </a:cubicBezTo>
                  <a:cubicBezTo>
                    <a:pt x="8873" y="5194"/>
                    <a:pt x="8852" y="5109"/>
                    <a:pt x="8768" y="5109"/>
                  </a:cubicBezTo>
                  <a:cubicBezTo>
                    <a:pt x="8725" y="5173"/>
                    <a:pt x="8641" y="5194"/>
                    <a:pt x="8641" y="5299"/>
                  </a:cubicBezTo>
                  <a:lnTo>
                    <a:pt x="9104" y="5551"/>
                  </a:lnTo>
                  <a:cubicBezTo>
                    <a:pt x="9188" y="5719"/>
                    <a:pt x="9188" y="5719"/>
                    <a:pt x="9167" y="5740"/>
                  </a:cubicBezTo>
                  <a:cubicBezTo>
                    <a:pt x="9147" y="5753"/>
                    <a:pt x="9131" y="5759"/>
                    <a:pt x="9119" y="5759"/>
                  </a:cubicBezTo>
                  <a:cubicBezTo>
                    <a:pt x="9060" y="5759"/>
                    <a:pt x="9061" y="5645"/>
                    <a:pt x="8996" y="5645"/>
                  </a:cubicBezTo>
                  <a:cubicBezTo>
                    <a:pt x="8985" y="5645"/>
                    <a:pt x="8972" y="5648"/>
                    <a:pt x="8957" y="5656"/>
                  </a:cubicBezTo>
                  <a:lnTo>
                    <a:pt x="8873" y="5803"/>
                  </a:lnTo>
                  <a:lnTo>
                    <a:pt x="9020" y="5971"/>
                  </a:lnTo>
                  <a:cubicBezTo>
                    <a:pt x="9053" y="5912"/>
                    <a:pt x="9082" y="5892"/>
                    <a:pt x="9109" y="5892"/>
                  </a:cubicBezTo>
                  <a:cubicBezTo>
                    <a:pt x="9165" y="5892"/>
                    <a:pt x="9214" y="5973"/>
                    <a:pt x="9278" y="5973"/>
                  </a:cubicBezTo>
                  <a:cubicBezTo>
                    <a:pt x="9283" y="5973"/>
                    <a:pt x="9288" y="5972"/>
                    <a:pt x="9293" y="5971"/>
                  </a:cubicBezTo>
                  <a:cubicBezTo>
                    <a:pt x="9346" y="5961"/>
                    <a:pt x="9398" y="5956"/>
                    <a:pt x="9451" y="5956"/>
                  </a:cubicBezTo>
                  <a:cubicBezTo>
                    <a:pt x="9503" y="5956"/>
                    <a:pt x="9556" y="5961"/>
                    <a:pt x="9609" y="5971"/>
                  </a:cubicBezTo>
                  <a:cubicBezTo>
                    <a:pt x="9714" y="6014"/>
                    <a:pt x="9798" y="6077"/>
                    <a:pt x="9903" y="6077"/>
                  </a:cubicBezTo>
                  <a:cubicBezTo>
                    <a:pt x="10029" y="6077"/>
                    <a:pt x="10134" y="6119"/>
                    <a:pt x="10239" y="6182"/>
                  </a:cubicBezTo>
                  <a:cubicBezTo>
                    <a:pt x="10302" y="6203"/>
                    <a:pt x="10344" y="6203"/>
                    <a:pt x="10407" y="6203"/>
                  </a:cubicBezTo>
                  <a:cubicBezTo>
                    <a:pt x="10407" y="6140"/>
                    <a:pt x="10302" y="6077"/>
                    <a:pt x="10386" y="5971"/>
                  </a:cubicBezTo>
                  <a:lnTo>
                    <a:pt x="10386" y="5971"/>
                  </a:lnTo>
                  <a:cubicBezTo>
                    <a:pt x="10492" y="6098"/>
                    <a:pt x="10597" y="6245"/>
                    <a:pt x="10660" y="6392"/>
                  </a:cubicBezTo>
                  <a:cubicBezTo>
                    <a:pt x="10807" y="6392"/>
                    <a:pt x="10954" y="6434"/>
                    <a:pt x="11059" y="6497"/>
                  </a:cubicBezTo>
                  <a:cubicBezTo>
                    <a:pt x="11101" y="6476"/>
                    <a:pt x="11080" y="6413"/>
                    <a:pt x="11122" y="6413"/>
                  </a:cubicBezTo>
                  <a:lnTo>
                    <a:pt x="11185" y="6455"/>
                  </a:lnTo>
                  <a:cubicBezTo>
                    <a:pt x="11248" y="6393"/>
                    <a:pt x="11372" y="6392"/>
                    <a:pt x="11395" y="6270"/>
                  </a:cubicBezTo>
                  <a:lnTo>
                    <a:pt x="11395" y="6270"/>
                  </a:lnTo>
                  <a:cubicBezTo>
                    <a:pt x="11396" y="6276"/>
                    <a:pt x="11396" y="6281"/>
                    <a:pt x="11396" y="6287"/>
                  </a:cubicBezTo>
                  <a:lnTo>
                    <a:pt x="11522" y="6287"/>
                  </a:lnTo>
                  <a:cubicBezTo>
                    <a:pt x="11537" y="6241"/>
                    <a:pt x="11566" y="6231"/>
                    <a:pt x="11600" y="6231"/>
                  </a:cubicBezTo>
                  <a:cubicBezTo>
                    <a:pt x="11625" y="6231"/>
                    <a:pt x="11654" y="6237"/>
                    <a:pt x="11682" y="6237"/>
                  </a:cubicBezTo>
                  <a:cubicBezTo>
                    <a:pt x="11717" y="6237"/>
                    <a:pt x="11751" y="6227"/>
                    <a:pt x="11774" y="6182"/>
                  </a:cubicBezTo>
                  <a:cubicBezTo>
                    <a:pt x="11648" y="6014"/>
                    <a:pt x="11438" y="5908"/>
                    <a:pt x="11396" y="5677"/>
                  </a:cubicBezTo>
                  <a:cubicBezTo>
                    <a:pt x="11333" y="5656"/>
                    <a:pt x="11290" y="5614"/>
                    <a:pt x="11269" y="5551"/>
                  </a:cubicBezTo>
                  <a:cubicBezTo>
                    <a:pt x="11252" y="5551"/>
                    <a:pt x="11221" y="5537"/>
                    <a:pt x="11210" y="5509"/>
                  </a:cubicBezTo>
                  <a:lnTo>
                    <a:pt x="11269" y="5509"/>
                  </a:lnTo>
                  <a:cubicBezTo>
                    <a:pt x="11290" y="5446"/>
                    <a:pt x="11248" y="5383"/>
                    <a:pt x="11333" y="5299"/>
                  </a:cubicBezTo>
                  <a:cubicBezTo>
                    <a:pt x="11459" y="5446"/>
                    <a:pt x="11669" y="5509"/>
                    <a:pt x="11753" y="5698"/>
                  </a:cubicBezTo>
                  <a:cubicBezTo>
                    <a:pt x="11816" y="5677"/>
                    <a:pt x="11858" y="5635"/>
                    <a:pt x="11879" y="5593"/>
                  </a:cubicBezTo>
                  <a:cubicBezTo>
                    <a:pt x="11753" y="5509"/>
                    <a:pt x="11648" y="5383"/>
                    <a:pt x="11585" y="5257"/>
                  </a:cubicBezTo>
                  <a:cubicBezTo>
                    <a:pt x="11543" y="5257"/>
                    <a:pt x="11480" y="5257"/>
                    <a:pt x="11459" y="5215"/>
                  </a:cubicBezTo>
                  <a:cubicBezTo>
                    <a:pt x="11354" y="5025"/>
                    <a:pt x="11227" y="4878"/>
                    <a:pt x="11080" y="4731"/>
                  </a:cubicBezTo>
                  <a:cubicBezTo>
                    <a:pt x="10954" y="4563"/>
                    <a:pt x="10786" y="4395"/>
                    <a:pt x="10639" y="4205"/>
                  </a:cubicBezTo>
                  <a:cubicBezTo>
                    <a:pt x="10576" y="4142"/>
                    <a:pt x="10471" y="4121"/>
                    <a:pt x="10428" y="4016"/>
                  </a:cubicBezTo>
                  <a:cubicBezTo>
                    <a:pt x="10414" y="4021"/>
                    <a:pt x="10400" y="4022"/>
                    <a:pt x="10386" y="4022"/>
                  </a:cubicBezTo>
                  <a:cubicBezTo>
                    <a:pt x="10360" y="4022"/>
                    <a:pt x="10335" y="4018"/>
                    <a:pt x="10309" y="4018"/>
                  </a:cubicBezTo>
                  <a:cubicBezTo>
                    <a:pt x="10286" y="4018"/>
                    <a:pt x="10263" y="4022"/>
                    <a:pt x="10239" y="4037"/>
                  </a:cubicBezTo>
                  <a:lnTo>
                    <a:pt x="10281" y="4142"/>
                  </a:lnTo>
                  <a:cubicBezTo>
                    <a:pt x="10365" y="4163"/>
                    <a:pt x="10428" y="4247"/>
                    <a:pt x="10407" y="4332"/>
                  </a:cubicBezTo>
                  <a:cubicBezTo>
                    <a:pt x="10492" y="4353"/>
                    <a:pt x="10471" y="4395"/>
                    <a:pt x="10471" y="4458"/>
                  </a:cubicBezTo>
                  <a:cubicBezTo>
                    <a:pt x="10492" y="4458"/>
                    <a:pt x="10513" y="4452"/>
                    <a:pt x="10531" y="4452"/>
                  </a:cubicBezTo>
                  <a:cubicBezTo>
                    <a:pt x="10549" y="4452"/>
                    <a:pt x="10565" y="4458"/>
                    <a:pt x="10576" y="4479"/>
                  </a:cubicBezTo>
                  <a:cubicBezTo>
                    <a:pt x="10555" y="4521"/>
                    <a:pt x="10534" y="4563"/>
                    <a:pt x="10471" y="4563"/>
                  </a:cubicBezTo>
                  <a:lnTo>
                    <a:pt x="10471" y="4689"/>
                  </a:lnTo>
                  <a:cubicBezTo>
                    <a:pt x="10477" y="4689"/>
                    <a:pt x="10483" y="4689"/>
                    <a:pt x="10489" y="4691"/>
                  </a:cubicBezTo>
                  <a:lnTo>
                    <a:pt x="10489" y="4691"/>
                  </a:lnTo>
                  <a:cubicBezTo>
                    <a:pt x="10480" y="4691"/>
                    <a:pt x="10471" y="4692"/>
                    <a:pt x="10462" y="4692"/>
                  </a:cubicBezTo>
                  <a:cubicBezTo>
                    <a:pt x="10437" y="4692"/>
                    <a:pt x="10412" y="4685"/>
                    <a:pt x="10386" y="4647"/>
                  </a:cubicBezTo>
                  <a:cubicBezTo>
                    <a:pt x="10302" y="4521"/>
                    <a:pt x="10176" y="4416"/>
                    <a:pt x="10029" y="4374"/>
                  </a:cubicBezTo>
                  <a:lnTo>
                    <a:pt x="10071" y="4290"/>
                  </a:lnTo>
                  <a:cubicBezTo>
                    <a:pt x="10050" y="4290"/>
                    <a:pt x="9987" y="4290"/>
                    <a:pt x="9987" y="4268"/>
                  </a:cubicBezTo>
                  <a:cubicBezTo>
                    <a:pt x="9945" y="4184"/>
                    <a:pt x="9903" y="4100"/>
                    <a:pt x="9861" y="4016"/>
                  </a:cubicBezTo>
                  <a:cubicBezTo>
                    <a:pt x="9840" y="3964"/>
                    <a:pt x="9792" y="3964"/>
                    <a:pt x="9748" y="3964"/>
                  </a:cubicBezTo>
                  <a:cubicBezTo>
                    <a:pt x="9703" y="3964"/>
                    <a:pt x="9661" y="3964"/>
                    <a:pt x="9651" y="3911"/>
                  </a:cubicBezTo>
                  <a:cubicBezTo>
                    <a:pt x="9630" y="3869"/>
                    <a:pt x="9651" y="3848"/>
                    <a:pt x="9630" y="3848"/>
                  </a:cubicBezTo>
                  <a:lnTo>
                    <a:pt x="9524" y="3890"/>
                  </a:lnTo>
                  <a:cubicBezTo>
                    <a:pt x="9503" y="3911"/>
                    <a:pt x="9545" y="3932"/>
                    <a:pt x="9503" y="3932"/>
                  </a:cubicBezTo>
                  <a:cubicBezTo>
                    <a:pt x="9492" y="3938"/>
                    <a:pt x="9484" y="3940"/>
                    <a:pt x="9478" y="3940"/>
                  </a:cubicBezTo>
                  <a:cubicBezTo>
                    <a:pt x="9461" y="3940"/>
                    <a:pt x="9461" y="3921"/>
                    <a:pt x="9461" y="3890"/>
                  </a:cubicBezTo>
                  <a:cubicBezTo>
                    <a:pt x="9398" y="3890"/>
                    <a:pt x="9377" y="3848"/>
                    <a:pt x="9356" y="3806"/>
                  </a:cubicBezTo>
                  <a:cubicBezTo>
                    <a:pt x="9377" y="3785"/>
                    <a:pt x="9419" y="3785"/>
                    <a:pt x="9461" y="3785"/>
                  </a:cubicBezTo>
                  <a:cubicBezTo>
                    <a:pt x="9440" y="3680"/>
                    <a:pt x="9314" y="3638"/>
                    <a:pt x="9272" y="3533"/>
                  </a:cubicBezTo>
                  <a:lnTo>
                    <a:pt x="9272" y="3385"/>
                  </a:lnTo>
                  <a:cubicBezTo>
                    <a:pt x="9230" y="3301"/>
                    <a:pt x="9146" y="3238"/>
                    <a:pt x="9041" y="3196"/>
                  </a:cubicBezTo>
                  <a:cubicBezTo>
                    <a:pt x="9146" y="3133"/>
                    <a:pt x="9041" y="3091"/>
                    <a:pt x="9041" y="3028"/>
                  </a:cubicBezTo>
                  <a:cubicBezTo>
                    <a:pt x="9020" y="3028"/>
                    <a:pt x="8957" y="3007"/>
                    <a:pt x="8999" y="2986"/>
                  </a:cubicBezTo>
                  <a:cubicBezTo>
                    <a:pt x="9041" y="2986"/>
                    <a:pt x="9041" y="3007"/>
                    <a:pt x="9041" y="3028"/>
                  </a:cubicBezTo>
                  <a:lnTo>
                    <a:pt x="9167" y="3028"/>
                  </a:lnTo>
                  <a:lnTo>
                    <a:pt x="9167" y="2881"/>
                  </a:lnTo>
                  <a:cubicBezTo>
                    <a:pt x="9083" y="2839"/>
                    <a:pt x="8999" y="2818"/>
                    <a:pt x="8894" y="2797"/>
                  </a:cubicBezTo>
                  <a:cubicBezTo>
                    <a:pt x="8747" y="2755"/>
                    <a:pt x="8662" y="2692"/>
                    <a:pt x="8662" y="2523"/>
                  </a:cubicBezTo>
                  <a:cubicBezTo>
                    <a:pt x="8662" y="2502"/>
                    <a:pt x="8620" y="2481"/>
                    <a:pt x="8599" y="2481"/>
                  </a:cubicBezTo>
                  <a:cubicBezTo>
                    <a:pt x="8578" y="2502"/>
                    <a:pt x="8620" y="2523"/>
                    <a:pt x="8578" y="2523"/>
                  </a:cubicBezTo>
                  <a:cubicBezTo>
                    <a:pt x="8536" y="2523"/>
                    <a:pt x="8557" y="2481"/>
                    <a:pt x="8536" y="2481"/>
                  </a:cubicBezTo>
                  <a:cubicBezTo>
                    <a:pt x="8515" y="2481"/>
                    <a:pt x="8452" y="2439"/>
                    <a:pt x="8494" y="2439"/>
                  </a:cubicBezTo>
                  <a:cubicBezTo>
                    <a:pt x="8536" y="2439"/>
                    <a:pt x="8536" y="2460"/>
                    <a:pt x="8536" y="2481"/>
                  </a:cubicBezTo>
                  <a:lnTo>
                    <a:pt x="8599" y="2481"/>
                  </a:lnTo>
                  <a:cubicBezTo>
                    <a:pt x="8578" y="2376"/>
                    <a:pt x="8662" y="2292"/>
                    <a:pt x="8662" y="2187"/>
                  </a:cubicBezTo>
                  <a:lnTo>
                    <a:pt x="8662" y="2187"/>
                  </a:lnTo>
                  <a:cubicBezTo>
                    <a:pt x="8637" y="2197"/>
                    <a:pt x="8614" y="2201"/>
                    <a:pt x="8593" y="2201"/>
                  </a:cubicBezTo>
                  <a:cubicBezTo>
                    <a:pt x="8527" y="2201"/>
                    <a:pt x="8479" y="2161"/>
                    <a:pt x="8431" y="2145"/>
                  </a:cubicBezTo>
                  <a:cubicBezTo>
                    <a:pt x="8452" y="2103"/>
                    <a:pt x="8515" y="2061"/>
                    <a:pt x="8452" y="1998"/>
                  </a:cubicBezTo>
                  <a:lnTo>
                    <a:pt x="8452" y="1998"/>
                  </a:lnTo>
                  <a:lnTo>
                    <a:pt x="8368" y="2040"/>
                  </a:lnTo>
                  <a:cubicBezTo>
                    <a:pt x="8284" y="1998"/>
                    <a:pt x="8305" y="1893"/>
                    <a:pt x="8284" y="1830"/>
                  </a:cubicBezTo>
                  <a:lnTo>
                    <a:pt x="8053" y="1725"/>
                  </a:lnTo>
                  <a:lnTo>
                    <a:pt x="7927" y="1430"/>
                  </a:lnTo>
                  <a:cubicBezTo>
                    <a:pt x="7927" y="1136"/>
                    <a:pt x="7927" y="1136"/>
                    <a:pt x="8011" y="1010"/>
                  </a:cubicBezTo>
                  <a:cubicBezTo>
                    <a:pt x="8095" y="1178"/>
                    <a:pt x="8095" y="1178"/>
                    <a:pt x="8284" y="1178"/>
                  </a:cubicBezTo>
                  <a:cubicBezTo>
                    <a:pt x="8294" y="1125"/>
                    <a:pt x="8326" y="1120"/>
                    <a:pt x="8360" y="1120"/>
                  </a:cubicBezTo>
                  <a:cubicBezTo>
                    <a:pt x="8369" y="1120"/>
                    <a:pt x="8377" y="1120"/>
                    <a:pt x="8386" y="1120"/>
                  </a:cubicBezTo>
                  <a:cubicBezTo>
                    <a:pt x="8412" y="1120"/>
                    <a:pt x="8436" y="1117"/>
                    <a:pt x="8452" y="1094"/>
                  </a:cubicBezTo>
                  <a:cubicBezTo>
                    <a:pt x="8368" y="1010"/>
                    <a:pt x="8284" y="884"/>
                    <a:pt x="8221" y="778"/>
                  </a:cubicBezTo>
                  <a:cubicBezTo>
                    <a:pt x="8179" y="589"/>
                    <a:pt x="7969" y="673"/>
                    <a:pt x="7948" y="505"/>
                  </a:cubicBezTo>
                  <a:lnTo>
                    <a:pt x="7948" y="505"/>
                  </a:lnTo>
                  <a:cubicBezTo>
                    <a:pt x="7863" y="631"/>
                    <a:pt x="7948" y="673"/>
                    <a:pt x="7969" y="757"/>
                  </a:cubicBezTo>
                  <a:lnTo>
                    <a:pt x="8074" y="757"/>
                  </a:lnTo>
                  <a:cubicBezTo>
                    <a:pt x="8053" y="842"/>
                    <a:pt x="8158" y="863"/>
                    <a:pt x="8158" y="926"/>
                  </a:cubicBezTo>
                  <a:cubicBezTo>
                    <a:pt x="8158" y="926"/>
                    <a:pt x="8158" y="926"/>
                    <a:pt x="8158" y="926"/>
                  </a:cubicBezTo>
                  <a:lnTo>
                    <a:pt x="8158" y="926"/>
                  </a:lnTo>
                  <a:cubicBezTo>
                    <a:pt x="8263" y="947"/>
                    <a:pt x="8200" y="1031"/>
                    <a:pt x="8200" y="1094"/>
                  </a:cubicBezTo>
                  <a:cubicBezTo>
                    <a:pt x="8137" y="1052"/>
                    <a:pt x="8158" y="989"/>
                    <a:pt x="8158" y="926"/>
                  </a:cubicBezTo>
                  <a:lnTo>
                    <a:pt x="8158" y="926"/>
                  </a:lnTo>
                  <a:cubicBezTo>
                    <a:pt x="8151" y="927"/>
                    <a:pt x="8144" y="928"/>
                    <a:pt x="8137" y="928"/>
                  </a:cubicBezTo>
                  <a:cubicBezTo>
                    <a:pt x="8069" y="928"/>
                    <a:pt x="8009" y="866"/>
                    <a:pt x="7944" y="866"/>
                  </a:cubicBezTo>
                  <a:cubicBezTo>
                    <a:pt x="7918" y="866"/>
                    <a:pt x="7892" y="876"/>
                    <a:pt x="7863" y="905"/>
                  </a:cubicBezTo>
                  <a:lnTo>
                    <a:pt x="7737" y="778"/>
                  </a:lnTo>
                  <a:lnTo>
                    <a:pt x="7779" y="694"/>
                  </a:lnTo>
                  <a:cubicBezTo>
                    <a:pt x="7737" y="673"/>
                    <a:pt x="7737" y="631"/>
                    <a:pt x="7737" y="631"/>
                  </a:cubicBezTo>
                  <a:cubicBezTo>
                    <a:pt x="7527" y="673"/>
                    <a:pt x="7632" y="842"/>
                    <a:pt x="7569" y="926"/>
                  </a:cubicBezTo>
                  <a:lnTo>
                    <a:pt x="7506" y="799"/>
                  </a:lnTo>
                  <a:cubicBezTo>
                    <a:pt x="7425" y="799"/>
                    <a:pt x="7369" y="862"/>
                    <a:pt x="7309" y="862"/>
                  </a:cubicBezTo>
                  <a:cubicBezTo>
                    <a:pt x="7291" y="862"/>
                    <a:pt x="7273" y="856"/>
                    <a:pt x="7254" y="842"/>
                  </a:cubicBezTo>
                  <a:cubicBezTo>
                    <a:pt x="7296" y="757"/>
                    <a:pt x="7254" y="652"/>
                    <a:pt x="7170" y="610"/>
                  </a:cubicBezTo>
                  <a:cubicBezTo>
                    <a:pt x="7149" y="694"/>
                    <a:pt x="7065" y="694"/>
                    <a:pt x="7065" y="778"/>
                  </a:cubicBezTo>
                  <a:cubicBezTo>
                    <a:pt x="7086" y="820"/>
                    <a:pt x="7149" y="905"/>
                    <a:pt x="7065" y="905"/>
                  </a:cubicBezTo>
                  <a:cubicBezTo>
                    <a:pt x="7055" y="907"/>
                    <a:pt x="7046" y="908"/>
                    <a:pt x="7038" y="908"/>
                  </a:cubicBezTo>
                  <a:cubicBezTo>
                    <a:pt x="6971" y="908"/>
                    <a:pt x="6929" y="842"/>
                    <a:pt x="6854" y="842"/>
                  </a:cubicBezTo>
                  <a:cubicBezTo>
                    <a:pt x="6896" y="778"/>
                    <a:pt x="6938" y="736"/>
                    <a:pt x="6896" y="694"/>
                  </a:cubicBezTo>
                  <a:lnTo>
                    <a:pt x="6896" y="694"/>
                  </a:lnTo>
                  <a:lnTo>
                    <a:pt x="6812" y="715"/>
                  </a:lnTo>
                  <a:cubicBezTo>
                    <a:pt x="6668" y="715"/>
                    <a:pt x="6586" y="576"/>
                    <a:pt x="6446" y="576"/>
                  </a:cubicBezTo>
                  <a:cubicBezTo>
                    <a:pt x="6423" y="576"/>
                    <a:pt x="6398" y="580"/>
                    <a:pt x="6371" y="589"/>
                  </a:cubicBezTo>
                  <a:lnTo>
                    <a:pt x="6350" y="442"/>
                  </a:lnTo>
                  <a:cubicBezTo>
                    <a:pt x="6266" y="421"/>
                    <a:pt x="6161" y="379"/>
                    <a:pt x="6182" y="316"/>
                  </a:cubicBezTo>
                  <a:cubicBezTo>
                    <a:pt x="6203" y="232"/>
                    <a:pt x="6308" y="274"/>
                    <a:pt x="6308" y="211"/>
                  </a:cubicBezTo>
                  <a:cubicBezTo>
                    <a:pt x="6287" y="148"/>
                    <a:pt x="6329" y="64"/>
                    <a:pt x="62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9"/>
            <p:cNvSpPr/>
            <p:nvPr/>
          </p:nvSpPr>
          <p:spPr>
            <a:xfrm>
              <a:off x="1901249" y="2317334"/>
              <a:ext cx="5651" cy="26872"/>
            </a:xfrm>
            <a:custGeom>
              <a:avLst/>
              <a:gdLst/>
              <a:ahLst/>
              <a:cxnLst/>
              <a:rect l="l" t="t" r="r" b="b"/>
              <a:pathLst>
                <a:path w="548" h="2566" extrusionOk="0">
                  <a:moveTo>
                    <a:pt x="350" y="1440"/>
                  </a:moveTo>
                  <a:cubicBezTo>
                    <a:pt x="363" y="1440"/>
                    <a:pt x="379" y="1451"/>
                    <a:pt x="400" y="1472"/>
                  </a:cubicBezTo>
                  <a:cubicBezTo>
                    <a:pt x="390" y="1493"/>
                    <a:pt x="374" y="1503"/>
                    <a:pt x="358" y="1503"/>
                  </a:cubicBezTo>
                  <a:cubicBezTo>
                    <a:pt x="342" y="1503"/>
                    <a:pt x="326" y="1493"/>
                    <a:pt x="316" y="1472"/>
                  </a:cubicBezTo>
                  <a:cubicBezTo>
                    <a:pt x="326" y="1451"/>
                    <a:pt x="337" y="1440"/>
                    <a:pt x="350" y="1440"/>
                  </a:cubicBezTo>
                  <a:close/>
                  <a:moveTo>
                    <a:pt x="127" y="0"/>
                  </a:moveTo>
                  <a:cubicBezTo>
                    <a:pt x="43" y="189"/>
                    <a:pt x="1" y="379"/>
                    <a:pt x="22" y="589"/>
                  </a:cubicBezTo>
                  <a:cubicBezTo>
                    <a:pt x="85" y="673"/>
                    <a:pt x="127" y="778"/>
                    <a:pt x="190" y="862"/>
                  </a:cubicBezTo>
                  <a:cubicBezTo>
                    <a:pt x="253" y="925"/>
                    <a:pt x="190" y="1072"/>
                    <a:pt x="295" y="1136"/>
                  </a:cubicBezTo>
                  <a:lnTo>
                    <a:pt x="169" y="1283"/>
                  </a:lnTo>
                  <a:cubicBezTo>
                    <a:pt x="148" y="1388"/>
                    <a:pt x="169" y="1493"/>
                    <a:pt x="211" y="1577"/>
                  </a:cubicBezTo>
                  <a:lnTo>
                    <a:pt x="169" y="1661"/>
                  </a:lnTo>
                  <a:cubicBezTo>
                    <a:pt x="358" y="1829"/>
                    <a:pt x="316" y="2061"/>
                    <a:pt x="421" y="2250"/>
                  </a:cubicBezTo>
                  <a:cubicBezTo>
                    <a:pt x="400" y="2313"/>
                    <a:pt x="232" y="2313"/>
                    <a:pt x="316" y="2439"/>
                  </a:cubicBezTo>
                  <a:lnTo>
                    <a:pt x="400" y="2376"/>
                  </a:lnTo>
                  <a:cubicBezTo>
                    <a:pt x="400" y="2460"/>
                    <a:pt x="463" y="2544"/>
                    <a:pt x="547" y="2565"/>
                  </a:cubicBezTo>
                  <a:cubicBezTo>
                    <a:pt x="526" y="2313"/>
                    <a:pt x="484" y="2061"/>
                    <a:pt x="400" y="1829"/>
                  </a:cubicBezTo>
                  <a:cubicBezTo>
                    <a:pt x="379" y="1745"/>
                    <a:pt x="337" y="1661"/>
                    <a:pt x="316" y="1577"/>
                  </a:cubicBezTo>
                  <a:cubicBezTo>
                    <a:pt x="383" y="1577"/>
                    <a:pt x="437" y="1631"/>
                    <a:pt x="488" y="1631"/>
                  </a:cubicBezTo>
                  <a:cubicBezTo>
                    <a:pt x="501" y="1631"/>
                    <a:pt x="514" y="1627"/>
                    <a:pt x="526" y="1619"/>
                  </a:cubicBezTo>
                  <a:cubicBezTo>
                    <a:pt x="442" y="1556"/>
                    <a:pt x="526" y="1493"/>
                    <a:pt x="526" y="1409"/>
                  </a:cubicBezTo>
                  <a:lnTo>
                    <a:pt x="400" y="1262"/>
                  </a:lnTo>
                  <a:cubicBezTo>
                    <a:pt x="421" y="1051"/>
                    <a:pt x="400" y="820"/>
                    <a:pt x="316" y="631"/>
                  </a:cubicBezTo>
                  <a:cubicBezTo>
                    <a:pt x="232" y="442"/>
                    <a:pt x="274" y="189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9"/>
            <p:cNvSpPr/>
            <p:nvPr/>
          </p:nvSpPr>
          <p:spPr>
            <a:xfrm>
              <a:off x="1905807" y="2347275"/>
              <a:ext cx="6074" cy="9142"/>
            </a:xfrm>
            <a:custGeom>
              <a:avLst/>
              <a:gdLst/>
              <a:ahLst/>
              <a:cxnLst/>
              <a:rect l="l" t="t" r="r" b="b"/>
              <a:pathLst>
                <a:path w="589" h="873" extrusionOk="0">
                  <a:moveTo>
                    <a:pt x="105" y="1"/>
                  </a:moveTo>
                  <a:cubicBezTo>
                    <a:pt x="0" y="64"/>
                    <a:pt x="0" y="190"/>
                    <a:pt x="63" y="295"/>
                  </a:cubicBezTo>
                  <a:cubicBezTo>
                    <a:pt x="168" y="484"/>
                    <a:pt x="168" y="694"/>
                    <a:pt x="336" y="863"/>
                  </a:cubicBezTo>
                  <a:cubicBezTo>
                    <a:pt x="364" y="868"/>
                    <a:pt x="391" y="872"/>
                    <a:pt x="418" y="872"/>
                  </a:cubicBezTo>
                  <a:cubicBezTo>
                    <a:pt x="492" y="872"/>
                    <a:pt x="558" y="840"/>
                    <a:pt x="589" y="715"/>
                  </a:cubicBezTo>
                  <a:cubicBezTo>
                    <a:pt x="526" y="547"/>
                    <a:pt x="526" y="316"/>
                    <a:pt x="294" y="253"/>
                  </a:cubicBezTo>
                  <a:cubicBezTo>
                    <a:pt x="358" y="148"/>
                    <a:pt x="315" y="43"/>
                    <a:pt x="210" y="1"/>
                  </a:cubicBezTo>
                  <a:cubicBezTo>
                    <a:pt x="189" y="43"/>
                    <a:pt x="174" y="64"/>
                    <a:pt x="158" y="64"/>
                  </a:cubicBezTo>
                  <a:cubicBezTo>
                    <a:pt x="142" y="64"/>
                    <a:pt x="126" y="43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9"/>
            <p:cNvSpPr/>
            <p:nvPr/>
          </p:nvSpPr>
          <p:spPr>
            <a:xfrm>
              <a:off x="1996000" y="2253703"/>
              <a:ext cx="7384" cy="8598"/>
            </a:xfrm>
            <a:custGeom>
              <a:avLst/>
              <a:gdLst/>
              <a:ahLst/>
              <a:cxnLst/>
              <a:rect l="l" t="t" r="r" b="b"/>
              <a:pathLst>
                <a:path w="716" h="821" extrusionOk="0">
                  <a:moveTo>
                    <a:pt x="505" y="499"/>
                  </a:moveTo>
                  <a:lnTo>
                    <a:pt x="505" y="499"/>
                  </a:lnTo>
                  <a:cubicBezTo>
                    <a:pt x="531" y="514"/>
                    <a:pt x="563" y="526"/>
                    <a:pt x="547" y="526"/>
                  </a:cubicBezTo>
                  <a:cubicBezTo>
                    <a:pt x="539" y="530"/>
                    <a:pt x="532" y="532"/>
                    <a:pt x="527" y="532"/>
                  </a:cubicBezTo>
                  <a:cubicBezTo>
                    <a:pt x="511" y="532"/>
                    <a:pt x="506" y="515"/>
                    <a:pt x="505" y="499"/>
                  </a:cubicBezTo>
                  <a:close/>
                  <a:moveTo>
                    <a:pt x="126" y="0"/>
                  </a:moveTo>
                  <a:cubicBezTo>
                    <a:pt x="126" y="42"/>
                    <a:pt x="95" y="42"/>
                    <a:pt x="63" y="42"/>
                  </a:cubicBezTo>
                  <a:cubicBezTo>
                    <a:pt x="32" y="42"/>
                    <a:pt x="0" y="42"/>
                    <a:pt x="0" y="84"/>
                  </a:cubicBezTo>
                  <a:cubicBezTo>
                    <a:pt x="63" y="189"/>
                    <a:pt x="168" y="231"/>
                    <a:pt x="189" y="337"/>
                  </a:cubicBezTo>
                  <a:cubicBezTo>
                    <a:pt x="189" y="358"/>
                    <a:pt x="205" y="363"/>
                    <a:pt x="226" y="363"/>
                  </a:cubicBezTo>
                  <a:cubicBezTo>
                    <a:pt x="247" y="363"/>
                    <a:pt x="274" y="358"/>
                    <a:pt x="295" y="358"/>
                  </a:cubicBezTo>
                  <a:lnTo>
                    <a:pt x="316" y="379"/>
                  </a:lnTo>
                  <a:lnTo>
                    <a:pt x="316" y="316"/>
                  </a:lnTo>
                  <a:cubicBezTo>
                    <a:pt x="295" y="316"/>
                    <a:pt x="232" y="273"/>
                    <a:pt x="274" y="273"/>
                  </a:cubicBezTo>
                  <a:cubicBezTo>
                    <a:pt x="316" y="273"/>
                    <a:pt x="316" y="295"/>
                    <a:pt x="316" y="316"/>
                  </a:cubicBezTo>
                  <a:lnTo>
                    <a:pt x="421" y="316"/>
                  </a:lnTo>
                  <a:cubicBezTo>
                    <a:pt x="379" y="400"/>
                    <a:pt x="484" y="421"/>
                    <a:pt x="484" y="484"/>
                  </a:cubicBezTo>
                  <a:cubicBezTo>
                    <a:pt x="485" y="485"/>
                    <a:pt x="487" y="487"/>
                    <a:pt x="489" y="488"/>
                  </a:cubicBezTo>
                  <a:lnTo>
                    <a:pt x="489" y="488"/>
                  </a:lnTo>
                  <a:cubicBezTo>
                    <a:pt x="434" y="498"/>
                    <a:pt x="396" y="472"/>
                    <a:pt x="358" y="568"/>
                  </a:cubicBezTo>
                  <a:cubicBezTo>
                    <a:pt x="442" y="673"/>
                    <a:pt x="526" y="757"/>
                    <a:pt x="631" y="820"/>
                  </a:cubicBezTo>
                  <a:cubicBezTo>
                    <a:pt x="568" y="631"/>
                    <a:pt x="694" y="568"/>
                    <a:pt x="715" y="442"/>
                  </a:cubicBezTo>
                  <a:cubicBezTo>
                    <a:pt x="701" y="421"/>
                    <a:pt x="682" y="416"/>
                    <a:pt x="662" y="416"/>
                  </a:cubicBezTo>
                  <a:cubicBezTo>
                    <a:pt x="646" y="416"/>
                    <a:pt x="629" y="419"/>
                    <a:pt x="612" y="419"/>
                  </a:cubicBezTo>
                  <a:cubicBezTo>
                    <a:pt x="587" y="419"/>
                    <a:pt x="564" y="412"/>
                    <a:pt x="547" y="379"/>
                  </a:cubicBezTo>
                  <a:cubicBezTo>
                    <a:pt x="631" y="358"/>
                    <a:pt x="589" y="316"/>
                    <a:pt x="547" y="273"/>
                  </a:cubicBezTo>
                  <a:cubicBezTo>
                    <a:pt x="589" y="231"/>
                    <a:pt x="694" y="252"/>
                    <a:pt x="652" y="147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9"/>
            <p:cNvSpPr/>
            <p:nvPr/>
          </p:nvSpPr>
          <p:spPr>
            <a:xfrm>
              <a:off x="1991442" y="2255022"/>
              <a:ext cx="5218" cy="6399"/>
            </a:xfrm>
            <a:custGeom>
              <a:avLst/>
              <a:gdLst/>
              <a:ahLst/>
              <a:cxnLst/>
              <a:rect l="l" t="t" r="r" b="b"/>
              <a:pathLst>
                <a:path w="506" h="611" extrusionOk="0">
                  <a:moveTo>
                    <a:pt x="106" y="0"/>
                  </a:moveTo>
                  <a:lnTo>
                    <a:pt x="1" y="42"/>
                  </a:lnTo>
                  <a:lnTo>
                    <a:pt x="1" y="63"/>
                  </a:lnTo>
                  <a:cubicBezTo>
                    <a:pt x="64" y="232"/>
                    <a:pt x="253" y="274"/>
                    <a:pt x="379" y="400"/>
                  </a:cubicBezTo>
                  <a:cubicBezTo>
                    <a:pt x="253" y="484"/>
                    <a:pt x="337" y="547"/>
                    <a:pt x="379" y="610"/>
                  </a:cubicBezTo>
                  <a:cubicBezTo>
                    <a:pt x="421" y="610"/>
                    <a:pt x="463" y="589"/>
                    <a:pt x="505" y="547"/>
                  </a:cubicBezTo>
                  <a:cubicBezTo>
                    <a:pt x="442" y="316"/>
                    <a:pt x="295" y="126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9"/>
            <p:cNvSpPr/>
            <p:nvPr/>
          </p:nvSpPr>
          <p:spPr>
            <a:xfrm>
              <a:off x="1983635" y="2243576"/>
              <a:ext cx="2836" cy="4943"/>
            </a:xfrm>
            <a:custGeom>
              <a:avLst/>
              <a:gdLst/>
              <a:ahLst/>
              <a:cxnLst/>
              <a:rect l="l" t="t" r="r" b="b"/>
              <a:pathLst>
                <a:path w="275" h="472" extrusionOk="0">
                  <a:moveTo>
                    <a:pt x="85" y="0"/>
                  </a:moveTo>
                  <a:lnTo>
                    <a:pt x="85" y="0"/>
                  </a:lnTo>
                  <a:cubicBezTo>
                    <a:pt x="190" y="189"/>
                    <a:pt x="106" y="294"/>
                    <a:pt x="1" y="421"/>
                  </a:cubicBezTo>
                  <a:cubicBezTo>
                    <a:pt x="16" y="414"/>
                    <a:pt x="31" y="412"/>
                    <a:pt x="45" y="412"/>
                  </a:cubicBezTo>
                  <a:cubicBezTo>
                    <a:pt x="111" y="412"/>
                    <a:pt x="161" y="471"/>
                    <a:pt x="217" y="471"/>
                  </a:cubicBezTo>
                  <a:cubicBezTo>
                    <a:pt x="229" y="471"/>
                    <a:pt x="241" y="469"/>
                    <a:pt x="253" y="463"/>
                  </a:cubicBezTo>
                  <a:lnTo>
                    <a:pt x="274" y="463"/>
                  </a:lnTo>
                  <a:cubicBezTo>
                    <a:pt x="232" y="105"/>
                    <a:pt x="232" y="105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9"/>
            <p:cNvSpPr/>
            <p:nvPr/>
          </p:nvSpPr>
          <p:spPr>
            <a:xfrm>
              <a:off x="1986461" y="2249849"/>
              <a:ext cx="4558" cy="3864"/>
            </a:xfrm>
            <a:custGeom>
              <a:avLst/>
              <a:gdLst/>
              <a:ahLst/>
              <a:cxnLst/>
              <a:rect l="l" t="t" r="r" b="b"/>
              <a:pathLst>
                <a:path w="442" h="369" extrusionOk="0">
                  <a:moveTo>
                    <a:pt x="76" y="1"/>
                  </a:moveTo>
                  <a:cubicBezTo>
                    <a:pt x="53" y="1"/>
                    <a:pt x="28" y="4"/>
                    <a:pt x="0" y="11"/>
                  </a:cubicBezTo>
                  <a:cubicBezTo>
                    <a:pt x="210" y="95"/>
                    <a:pt x="189" y="326"/>
                    <a:pt x="379" y="368"/>
                  </a:cubicBezTo>
                  <a:cubicBezTo>
                    <a:pt x="442" y="305"/>
                    <a:pt x="358" y="284"/>
                    <a:pt x="358" y="263"/>
                  </a:cubicBezTo>
                  <a:cubicBezTo>
                    <a:pt x="379" y="200"/>
                    <a:pt x="358" y="137"/>
                    <a:pt x="316" y="95"/>
                  </a:cubicBezTo>
                  <a:cubicBezTo>
                    <a:pt x="263" y="77"/>
                    <a:pt x="195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9"/>
            <p:cNvSpPr/>
            <p:nvPr/>
          </p:nvSpPr>
          <p:spPr>
            <a:xfrm>
              <a:off x="1998599" y="2263390"/>
              <a:ext cx="3259" cy="3089"/>
            </a:xfrm>
            <a:custGeom>
              <a:avLst/>
              <a:gdLst/>
              <a:ahLst/>
              <a:cxnLst/>
              <a:rect l="l" t="t" r="r" b="b"/>
              <a:pathLst>
                <a:path w="316" h="295" extrusionOk="0">
                  <a:moveTo>
                    <a:pt x="64" y="0"/>
                  </a:moveTo>
                  <a:cubicBezTo>
                    <a:pt x="43" y="42"/>
                    <a:pt x="1" y="42"/>
                    <a:pt x="1" y="105"/>
                  </a:cubicBezTo>
                  <a:cubicBezTo>
                    <a:pt x="106" y="105"/>
                    <a:pt x="148" y="168"/>
                    <a:pt x="190" y="274"/>
                  </a:cubicBezTo>
                  <a:cubicBezTo>
                    <a:pt x="190" y="295"/>
                    <a:pt x="232" y="295"/>
                    <a:pt x="253" y="295"/>
                  </a:cubicBezTo>
                  <a:cubicBezTo>
                    <a:pt x="316" y="253"/>
                    <a:pt x="295" y="210"/>
                    <a:pt x="295" y="168"/>
                  </a:cubicBezTo>
                  <a:cubicBezTo>
                    <a:pt x="232" y="84"/>
                    <a:pt x="148" y="21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9"/>
            <p:cNvSpPr/>
            <p:nvPr/>
          </p:nvSpPr>
          <p:spPr>
            <a:xfrm>
              <a:off x="2018543" y="2282764"/>
              <a:ext cx="3486" cy="1770"/>
            </a:xfrm>
            <a:custGeom>
              <a:avLst/>
              <a:gdLst/>
              <a:ahLst/>
              <a:cxnLst/>
              <a:rect l="l" t="t" r="r" b="b"/>
              <a:pathLst>
                <a:path w="338" h="169" extrusionOk="0">
                  <a:moveTo>
                    <a:pt x="148" y="0"/>
                  </a:moveTo>
                  <a:cubicBezTo>
                    <a:pt x="64" y="0"/>
                    <a:pt x="1" y="84"/>
                    <a:pt x="22" y="169"/>
                  </a:cubicBezTo>
                  <a:lnTo>
                    <a:pt x="337" y="169"/>
                  </a:lnTo>
                  <a:cubicBezTo>
                    <a:pt x="274" y="84"/>
                    <a:pt x="232" y="21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9"/>
            <p:cNvSpPr/>
            <p:nvPr/>
          </p:nvSpPr>
          <p:spPr>
            <a:xfrm>
              <a:off x="2004023" y="2272857"/>
              <a:ext cx="2609" cy="3309"/>
            </a:xfrm>
            <a:custGeom>
              <a:avLst/>
              <a:gdLst/>
              <a:ahLst/>
              <a:cxnLst/>
              <a:rect l="l" t="t" r="r" b="b"/>
              <a:pathLst>
                <a:path w="253" h="316" extrusionOk="0">
                  <a:moveTo>
                    <a:pt x="126" y="0"/>
                  </a:moveTo>
                  <a:cubicBezTo>
                    <a:pt x="84" y="21"/>
                    <a:pt x="42" y="0"/>
                    <a:pt x="0" y="84"/>
                  </a:cubicBezTo>
                  <a:cubicBezTo>
                    <a:pt x="42" y="168"/>
                    <a:pt x="147" y="211"/>
                    <a:pt x="147" y="316"/>
                  </a:cubicBezTo>
                  <a:cubicBezTo>
                    <a:pt x="210" y="274"/>
                    <a:pt x="252" y="253"/>
                    <a:pt x="252" y="211"/>
                  </a:cubicBezTo>
                  <a:lnTo>
                    <a:pt x="252" y="190"/>
                  </a:lnTo>
                  <a:cubicBezTo>
                    <a:pt x="168" y="168"/>
                    <a:pt x="126" y="84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9"/>
            <p:cNvSpPr/>
            <p:nvPr/>
          </p:nvSpPr>
          <p:spPr>
            <a:xfrm>
              <a:off x="2002940" y="2269108"/>
              <a:ext cx="3042" cy="2000"/>
            </a:xfrm>
            <a:custGeom>
              <a:avLst/>
              <a:gdLst/>
              <a:ahLst/>
              <a:cxnLst/>
              <a:rect l="l" t="t" r="r" b="b"/>
              <a:pathLst>
                <a:path w="295" h="191" extrusionOk="0">
                  <a:moveTo>
                    <a:pt x="105" y="1"/>
                  </a:moveTo>
                  <a:cubicBezTo>
                    <a:pt x="63" y="22"/>
                    <a:pt x="21" y="43"/>
                    <a:pt x="0" y="106"/>
                  </a:cubicBezTo>
                  <a:lnTo>
                    <a:pt x="189" y="190"/>
                  </a:lnTo>
                  <a:cubicBezTo>
                    <a:pt x="231" y="148"/>
                    <a:pt x="294" y="148"/>
                    <a:pt x="294" y="85"/>
                  </a:cubicBezTo>
                  <a:lnTo>
                    <a:pt x="1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9"/>
            <p:cNvSpPr/>
            <p:nvPr/>
          </p:nvSpPr>
          <p:spPr>
            <a:xfrm>
              <a:off x="1993174" y="2261411"/>
              <a:ext cx="3053" cy="1990"/>
            </a:xfrm>
            <a:custGeom>
              <a:avLst/>
              <a:gdLst/>
              <a:ahLst/>
              <a:cxnLst/>
              <a:rect l="l" t="t" r="r" b="b"/>
              <a:pathLst>
                <a:path w="296" h="190" extrusionOk="0">
                  <a:moveTo>
                    <a:pt x="118" y="59"/>
                  </a:moveTo>
                  <a:cubicBezTo>
                    <a:pt x="121" y="59"/>
                    <a:pt x="124" y="60"/>
                    <a:pt x="127" y="63"/>
                  </a:cubicBezTo>
                  <a:cubicBezTo>
                    <a:pt x="127" y="103"/>
                    <a:pt x="108" y="105"/>
                    <a:pt x="88" y="105"/>
                  </a:cubicBezTo>
                  <a:lnTo>
                    <a:pt x="88" y="105"/>
                  </a:lnTo>
                  <a:cubicBezTo>
                    <a:pt x="94" y="84"/>
                    <a:pt x="106" y="59"/>
                    <a:pt x="118" y="59"/>
                  </a:cubicBezTo>
                  <a:close/>
                  <a:moveTo>
                    <a:pt x="22" y="0"/>
                  </a:moveTo>
                  <a:cubicBezTo>
                    <a:pt x="22" y="42"/>
                    <a:pt x="1" y="126"/>
                    <a:pt x="85" y="126"/>
                  </a:cubicBezTo>
                  <a:cubicBezTo>
                    <a:pt x="85" y="123"/>
                    <a:pt x="86" y="118"/>
                    <a:pt x="87" y="113"/>
                  </a:cubicBezTo>
                  <a:lnTo>
                    <a:pt x="87" y="113"/>
                  </a:lnTo>
                  <a:cubicBezTo>
                    <a:pt x="100" y="177"/>
                    <a:pt x="137" y="187"/>
                    <a:pt x="177" y="187"/>
                  </a:cubicBezTo>
                  <a:cubicBezTo>
                    <a:pt x="197" y="187"/>
                    <a:pt x="218" y="184"/>
                    <a:pt x="238" y="184"/>
                  </a:cubicBezTo>
                  <a:cubicBezTo>
                    <a:pt x="251" y="184"/>
                    <a:pt x="263" y="186"/>
                    <a:pt x="274" y="189"/>
                  </a:cubicBezTo>
                  <a:cubicBezTo>
                    <a:pt x="295" y="105"/>
                    <a:pt x="211" y="63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9"/>
            <p:cNvSpPr/>
            <p:nvPr/>
          </p:nvSpPr>
          <p:spPr>
            <a:xfrm>
              <a:off x="1909488" y="2345180"/>
              <a:ext cx="2392" cy="1550"/>
            </a:xfrm>
            <a:custGeom>
              <a:avLst/>
              <a:gdLst/>
              <a:ahLst/>
              <a:cxnLst/>
              <a:rect l="l" t="t" r="r" b="b"/>
              <a:pathLst>
                <a:path w="232" h="148" extrusionOk="0">
                  <a:moveTo>
                    <a:pt x="108" y="1"/>
                  </a:moveTo>
                  <a:cubicBezTo>
                    <a:pt x="69" y="1"/>
                    <a:pt x="32" y="11"/>
                    <a:pt x="1" y="32"/>
                  </a:cubicBezTo>
                  <a:lnTo>
                    <a:pt x="1" y="137"/>
                  </a:lnTo>
                  <a:cubicBezTo>
                    <a:pt x="9" y="135"/>
                    <a:pt x="18" y="135"/>
                    <a:pt x="26" y="135"/>
                  </a:cubicBezTo>
                  <a:cubicBezTo>
                    <a:pt x="61" y="135"/>
                    <a:pt x="98" y="148"/>
                    <a:pt x="132" y="148"/>
                  </a:cubicBezTo>
                  <a:cubicBezTo>
                    <a:pt x="174" y="148"/>
                    <a:pt x="211" y="127"/>
                    <a:pt x="232" y="32"/>
                  </a:cubicBezTo>
                  <a:cubicBezTo>
                    <a:pt x="190" y="11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9"/>
            <p:cNvSpPr/>
            <p:nvPr/>
          </p:nvSpPr>
          <p:spPr>
            <a:xfrm>
              <a:off x="1920110" y="2262563"/>
              <a:ext cx="2609" cy="1445"/>
            </a:xfrm>
            <a:custGeom>
              <a:avLst/>
              <a:gdLst/>
              <a:ahLst/>
              <a:cxnLst/>
              <a:rect l="l" t="t" r="r" b="b"/>
              <a:pathLst>
                <a:path w="253" h="138" extrusionOk="0">
                  <a:moveTo>
                    <a:pt x="108" y="0"/>
                  </a:moveTo>
                  <a:cubicBezTo>
                    <a:pt x="69" y="0"/>
                    <a:pt x="32" y="6"/>
                    <a:pt x="1" y="16"/>
                  </a:cubicBezTo>
                  <a:cubicBezTo>
                    <a:pt x="47" y="94"/>
                    <a:pt x="106" y="137"/>
                    <a:pt x="167" y="137"/>
                  </a:cubicBezTo>
                  <a:cubicBezTo>
                    <a:pt x="189" y="137"/>
                    <a:pt x="210" y="132"/>
                    <a:pt x="232" y="121"/>
                  </a:cubicBezTo>
                  <a:cubicBezTo>
                    <a:pt x="253" y="79"/>
                    <a:pt x="253" y="58"/>
                    <a:pt x="232" y="16"/>
                  </a:cubicBezTo>
                  <a:cubicBezTo>
                    <a:pt x="190" y="6"/>
                    <a:pt x="14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9"/>
            <p:cNvSpPr/>
            <p:nvPr/>
          </p:nvSpPr>
          <p:spPr>
            <a:xfrm>
              <a:off x="1897784" y="2292891"/>
              <a:ext cx="2609" cy="1445"/>
            </a:xfrm>
            <a:custGeom>
              <a:avLst/>
              <a:gdLst/>
              <a:ahLst/>
              <a:cxnLst/>
              <a:rect l="l" t="t" r="r" b="b"/>
              <a:pathLst>
                <a:path w="253" h="138" extrusionOk="0">
                  <a:moveTo>
                    <a:pt x="21" y="1"/>
                  </a:moveTo>
                  <a:cubicBezTo>
                    <a:pt x="21" y="64"/>
                    <a:pt x="0" y="106"/>
                    <a:pt x="42" y="106"/>
                  </a:cubicBezTo>
                  <a:cubicBezTo>
                    <a:pt x="74" y="127"/>
                    <a:pt x="111" y="137"/>
                    <a:pt x="147" y="137"/>
                  </a:cubicBezTo>
                  <a:cubicBezTo>
                    <a:pt x="184" y="137"/>
                    <a:pt x="221" y="127"/>
                    <a:pt x="252" y="106"/>
                  </a:cubicBezTo>
                  <a:cubicBezTo>
                    <a:pt x="236" y="48"/>
                    <a:pt x="206" y="35"/>
                    <a:pt x="172" y="35"/>
                  </a:cubicBezTo>
                  <a:cubicBezTo>
                    <a:pt x="148" y="35"/>
                    <a:pt x="121" y="42"/>
                    <a:pt x="96" y="42"/>
                  </a:cubicBezTo>
                  <a:cubicBezTo>
                    <a:pt x="68" y="42"/>
                    <a:pt x="41" y="34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9"/>
            <p:cNvSpPr/>
            <p:nvPr/>
          </p:nvSpPr>
          <p:spPr>
            <a:xfrm>
              <a:off x="2007705" y="2269108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22" y="1"/>
                  </a:moveTo>
                  <a:cubicBezTo>
                    <a:pt x="22" y="43"/>
                    <a:pt x="1" y="85"/>
                    <a:pt x="43" y="127"/>
                  </a:cubicBezTo>
                  <a:cubicBezTo>
                    <a:pt x="148" y="127"/>
                    <a:pt x="148" y="85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9"/>
            <p:cNvSpPr/>
            <p:nvPr/>
          </p:nvSpPr>
          <p:spPr>
            <a:xfrm>
              <a:off x="1911654" y="2271590"/>
              <a:ext cx="2836" cy="869"/>
            </a:xfrm>
            <a:custGeom>
              <a:avLst/>
              <a:gdLst/>
              <a:ahLst/>
              <a:cxnLst/>
              <a:rect l="l" t="t" r="r" b="b"/>
              <a:pathLst>
                <a:path w="275" h="83" extrusionOk="0">
                  <a:moveTo>
                    <a:pt x="184" y="1"/>
                  </a:moveTo>
                  <a:cubicBezTo>
                    <a:pt x="135" y="1"/>
                    <a:pt x="75" y="37"/>
                    <a:pt x="1" y="37"/>
                  </a:cubicBezTo>
                  <a:cubicBezTo>
                    <a:pt x="64" y="75"/>
                    <a:pt x="119" y="83"/>
                    <a:pt x="172" y="83"/>
                  </a:cubicBezTo>
                  <a:cubicBezTo>
                    <a:pt x="207" y="83"/>
                    <a:pt x="240" y="79"/>
                    <a:pt x="274" y="79"/>
                  </a:cubicBezTo>
                  <a:cubicBezTo>
                    <a:pt x="248" y="19"/>
                    <a:pt x="219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9"/>
            <p:cNvSpPr/>
            <p:nvPr/>
          </p:nvSpPr>
          <p:spPr>
            <a:xfrm>
              <a:off x="1939838" y="2266469"/>
              <a:ext cx="1279" cy="1225"/>
            </a:xfrm>
            <a:custGeom>
              <a:avLst/>
              <a:gdLst/>
              <a:ahLst/>
              <a:cxnLst/>
              <a:rect l="l" t="t" r="r" b="b"/>
              <a:pathLst>
                <a:path w="124" h="117" extrusionOk="0">
                  <a:moveTo>
                    <a:pt x="85" y="1"/>
                  </a:moveTo>
                  <a:lnTo>
                    <a:pt x="1" y="106"/>
                  </a:lnTo>
                  <a:cubicBezTo>
                    <a:pt x="37" y="112"/>
                    <a:pt x="63" y="116"/>
                    <a:pt x="81" y="116"/>
                  </a:cubicBezTo>
                  <a:cubicBezTo>
                    <a:pt x="124" y="116"/>
                    <a:pt x="115" y="90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9"/>
            <p:cNvSpPr/>
            <p:nvPr/>
          </p:nvSpPr>
          <p:spPr>
            <a:xfrm>
              <a:off x="2022018" y="2278847"/>
              <a:ext cx="1310" cy="1068"/>
            </a:xfrm>
            <a:custGeom>
              <a:avLst/>
              <a:gdLst/>
              <a:ahLst/>
              <a:cxnLst/>
              <a:rect l="l" t="t" r="r" b="b"/>
              <a:pathLst>
                <a:path w="127" h="102" extrusionOk="0">
                  <a:moveTo>
                    <a:pt x="68" y="0"/>
                  </a:moveTo>
                  <a:cubicBezTo>
                    <a:pt x="50" y="0"/>
                    <a:pt x="28" y="6"/>
                    <a:pt x="0" y="17"/>
                  </a:cubicBezTo>
                  <a:cubicBezTo>
                    <a:pt x="21" y="59"/>
                    <a:pt x="42" y="101"/>
                    <a:pt x="126" y="101"/>
                  </a:cubicBezTo>
                  <a:cubicBezTo>
                    <a:pt x="126" y="40"/>
                    <a:pt x="115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9"/>
            <p:cNvSpPr/>
            <p:nvPr/>
          </p:nvSpPr>
          <p:spPr>
            <a:xfrm>
              <a:off x="2006622" y="2294870"/>
              <a:ext cx="1310" cy="1173"/>
            </a:xfrm>
            <a:custGeom>
              <a:avLst/>
              <a:gdLst/>
              <a:ahLst/>
              <a:cxnLst/>
              <a:rect l="l" t="t" r="r" b="b"/>
              <a:pathLst>
                <a:path w="127" h="112" extrusionOk="0">
                  <a:moveTo>
                    <a:pt x="0" y="1"/>
                  </a:moveTo>
                  <a:lnTo>
                    <a:pt x="0" y="22"/>
                  </a:lnTo>
                  <a:cubicBezTo>
                    <a:pt x="13" y="86"/>
                    <a:pt x="18" y="111"/>
                    <a:pt x="44" y="111"/>
                  </a:cubicBezTo>
                  <a:cubicBezTo>
                    <a:pt x="61" y="111"/>
                    <a:pt x="86" y="101"/>
                    <a:pt x="127" y="85"/>
                  </a:cubicBezTo>
                  <a:cubicBezTo>
                    <a:pt x="85" y="64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9"/>
            <p:cNvSpPr/>
            <p:nvPr/>
          </p:nvSpPr>
          <p:spPr>
            <a:xfrm>
              <a:off x="1912520" y="2356962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" y="1"/>
                  </a:moveTo>
                  <a:cubicBezTo>
                    <a:pt x="1" y="43"/>
                    <a:pt x="1" y="106"/>
                    <a:pt x="43" y="127"/>
                  </a:cubicBezTo>
                  <a:cubicBezTo>
                    <a:pt x="85" y="127"/>
                    <a:pt x="127" y="106"/>
                    <a:pt x="127" y="64"/>
                  </a:cubicBezTo>
                  <a:cubicBezTo>
                    <a:pt x="85" y="43"/>
                    <a:pt x="43" y="2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9"/>
            <p:cNvSpPr/>
            <p:nvPr/>
          </p:nvSpPr>
          <p:spPr>
            <a:xfrm>
              <a:off x="2000981" y="2269768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106" y="1"/>
                  </a:moveTo>
                  <a:cubicBezTo>
                    <a:pt x="64" y="22"/>
                    <a:pt x="1" y="43"/>
                    <a:pt x="1" y="106"/>
                  </a:cubicBezTo>
                  <a:cubicBezTo>
                    <a:pt x="43" y="127"/>
                    <a:pt x="85" y="127"/>
                    <a:pt x="127" y="127"/>
                  </a:cubicBezTo>
                  <a:cubicBezTo>
                    <a:pt x="127" y="85"/>
                    <a:pt x="148" y="43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9"/>
            <p:cNvSpPr/>
            <p:nvPr/>
          </p:nvSpPr>
          <p:spPr>
            <a:xfrm>
              <a:off x="2015511" y="2278083"/>
              <a:ext cx="1310" cy="1162"/>
            </a:xfrm>
            <a:custGeom>
              <a:avLst/>
              <a:gdLst/>
              <a:ahLst/>
              <a:cxnLst/>
              <a:rect l="l" t="t" r="r" b="b"/>
              <a:pathLst>
                <a:path w="127" h="111" extrusionOk="0">
                  <a:moveTo>
                    <a:pt x="66" y="1"/>
                  </a:moveTo>
                  <a:cubicBezTo>
                    <a:pt x="48" y="1"/>
                    <a:pt x="32" y="6"/>
                    <a:pt x="21" y="6"/>
                  </a:cubicBezTo>
                  <a:lnTo>
                    <a:pt x="0" y="6"/>
                  </a:lnTo>
                  <a:cubicBezTo>
                    <a:pt x="0" y="48"/>
                    <a:pt x="0" y="90"/>
                    <a:pt x="21" y="111"/>
                  </a:cubicBezTo>
                  <a:cubicBezTo>
                    <a:pt x="85" y="111"/>
                    <a:pt x="106" y="69"/>
                    <a:pt x="127" y="27"/>
                  </a:cubicBezTo>
                  <a:cubicBezTo>
                    <a:pt x="106" y="6"/>
                    <a:pt x="85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9"/>
            <p:cNvSpPr/>
            <p:nvPr/>
          </p:nvSpPr>
          <p:spPr>
            <a:xfrm>
              <a:off x="1916862" y="2265369"/>
              <a:ext cx="1310" cy="1162"/>
            </a:xfrm>
            <a:custGeom>
              <a:avLst/>
              <a:gdLst/>
              <a:ahLst/>
              <a:cxnLst/>
              <a:rect l="l" t="t" r="r" b="b"/>
              <a:pathLst>
                <a:path w="127" h="111" extrusionOk="0">
                  <a:moveTo>
                    <a:pt x="42" y="0"/>
                  </a:moveTo>
                  <a:cubicBezTo>
                    <a:pt x="0" y="21"/>
                    <a:pt x="21" y="64"/>
                    <a:pt x="21" y="106"/>
                  </a:cubicBezTo>
                  <a:cubicBezTo>
                    <a:pt x="32" y="106"/>
                    <a:pt x="48" y="111"/>
                    <a:pt x="66" y="111"/>
                  </a:cubicBezTo>
                  <a:cubicBezTo>
                    <a:pt x="84" y="111"/>
                    <a:pt x="105" y="106"/>
                    <a:pt x="126" y="85"/>
                  </a:cubicBezTo>
                  <a:cubicBezTo>
                    <a:pt x="105" y="43"/>
                    <a:pt x="84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9"/>
            <p:cNvSpPr/>
            <p:nvPr/>
          </p:nvSpPr>
          <p:spPr>
            <a:xfrm>
              <a:off x="1948975" y="2257441"/>
              <a:ext cx="1072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19" y="1"/>
                  </a:moveTo>
                  <a:lnTo>
                    <a:pt x="19" y="1"/>
                  </a:lnTo>
                  <a:cubicBezTo>
                    <a:pt x="6" y="81"/>
                    <a:pt x="1" y="110"/>
                    <a:pt x="26" y="110"/>
                  </a:cubicBezTo>
                  <a:cubicBezTo>
                    <a:pt x="40" y="110"/>
                    <a:pt x="65" y="100"/>
                    <a:pt x="103" y="85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9"/>
            <p:cNvSpPr/>
            <p:nvPr/>
          </p:nvSpPr>
          <p:spPr>
            <a:xfrm>
              <a:off x="1975612" y="2236821"/>
              <a:ext cx="1103" cy="681"/>
            </a:xfrm>
            <a:custGeom>
              <a:avLst/>
              <a:gdLst/>
              <a:ahLst/>
              <a:cxnLst/>
              <a:rect l="l" t="t" r="r" b="b"/>
              <a:pathLst>
                <a:path w="107" h="65" extrusionOk="0">
                  <a:moveTo>
                    <a:pt x="38" y="1"/>
                  </a:moveTo>
                  <a:cubicBezTo>
                    <a:pt x="23" y="1"/>
                    <a:pt x="10" y="8"/>
                    <a:pt x="1" y="35"/>
                  </a:cubicBezTo>
                  <a:cubicBezTo>
                    <a:pt x="20" y="54"/>
                    <a:pt x="35" y="65"/>
                    <a:pt x="49" y="65"/>
                  </a:cubicBezTo>
                  <a:cubicBezTo>
                    <a:pt x="66" y="65"/>
                    <a:pt x="83" y="49"/>
                    <a:pt x="106" y="14"/>
                  </a:cubicBezTo>
                  <a:cubicBezTo>
                    <a:pt x="82" y="14"/>
                    <a:pt x="58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9"/>
            <p:cNvSpPr/>
            <p:nvPr/>
          </p:nvSpPr>
          <p:spPr>
            <a:xfrm>
              <a:off x="2016811" y="2287822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1" y="1"/>
                  </a:moveTo>
                  <a:lnTo>
                    <a:pt x="1" y="127"/>
                  </a:lnTo>
                  <a:cubicBezTo>
                    <a:pt x="106" y="85"/>
                    <a:pt x="106" y="6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9"/>
            <p:cNvSpPr/>
            <p:nvPr/>
          </p:nvSpPr>
          <p:spPr>
            <a:xfrm>
              <a:off x="1980603" y="2267924"/>
              <a:ext cx="1743" cy="534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62" y="0"/>
                  </a:moveTo>
                  <a:cubicBezTo>
                    <a:pt x="39" y="0"/>
                    <a:pt x="20" y="13"/>
                    <a:pt x="1" y="51"/>
                  </a:cubicBezTo>
                  <a:lnTo>
                    <a:pt x="169" y="30"/>
                  </a:lnTo>
                  <a:cubicBezTo>
                    <a:pt x="123" y="18"/>
                    <a:pt x="89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9"/>
            <p:cNvSpPr/>
            <p:nvPr/>
          </p:nvSpPr>
          <p:spPr>
            <a:xfrm>
              <a:off x="2006405" y="2276156"/>
              <a:ext cx="877" cy="1330"/>
            </a:xfrm>
            <a:custGeom>
              <a:avLst/>
              <a:gdLst/>
              <a:ahLst/>
              <a:cxnLst/>
              <a:rect l="l" t="t" r="r" b="b"/>
              <a:pathLst>
                <a:path w="85" h="127" extrusionOk="0">
                  <a:moveTo>
                    <a:pt x="85" y="1"/>
                  </a:moveTo>
                  <a:cubicBezTo>
                    <a:pt x="0" y="64"/>
                    <a:pt x="0" y="85"/>
                    <a:pt x="85" y="127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9"/>
            <p:cNvSpPr/>
            <p:nvPr/>
          </p:nvSpPr>
          <p:spPr>
            <a:xfrm>
              <a:off x="1990576" y="2254143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43" y="0"/>
                  </a:moveTo>
                  <a:cubicBezTo>
                    <a:pt x="22" y="63"/>
                    <a:pt x="1" y="105"/>
                    <a:pt x="85" y="126"/>
                  </a:cubicBezTo>
                  <a:cubicBezTo>
                    <a:pt x="85" y="105"/>
                    <a:pt x="106" y="63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9"/>
            <p:cNvSpPr/>
            <p:nvPr/>
          </p:nvSpPr>
          <p:spPr>
            <a:xfrm>
              <a:off x="1996433" y="2269108"/>
              <a:ext cx="877" cy="1340"/>
            </a:xfrm>
            <a:custGeom>
              <a:avLst/>
              <a:gdLst/>
              <a:ahLst/>
              <a:cxnLst/>
              <a:rect l="l" t="t" r="r" b="b"/>
              <a:pathLst>
                <a:path w="85" h="128" extrusionOk="0">
                  <a:moveTo>
                    <a:pt x="0" y="1"/>
                  </a:moveTo>
                  <a:lnTo>
                    <a:pt x="0" y="127"/>
                  </a:lnTo>
                  <a:lnTo>
                    <a:pt x="63" y="127"/>
                  </a:lnTo>
                  <a:cubicBezTo>
                    <a:pt x="63" y="64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9"/>
            <p:cNvSpPr/>
            <p:nvPr/>
          </p:nvSpPr>
          <p:spPr>
            <a:xfrm>
              <a:off x="1985162" y="2313616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48" y="0"/>
                  </a:moveTo>
                  <a:cubicBezTo>
                    <a:pt x="34" y="0"/>
                    <a:pt x="19" y="11"/>
                    <a:pt x="0" y="40"/>
                  </a:cubicBezTo>
                  <a:cubicBezTo>
                    <a:pt x="18" y="58"/>
                    <a:pt x="32" y="64"/>
                    <a:pt x="45" y="64"/>
                  </a:cubicBezTo>
                  <a:cubicBezTo>
                    <a:pt x="64" y="64"/>
                    <a:pt x="81" y="52"/>
                    <a:pt x="105" y="40"/>
                  </a:cubicBezTo>
                  <a:cubicBezTo>
                    <a:pt x="82" y="17"/>
                    <a:pt x="65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9"/>
            <p:cNvSpPr/>
            <p:nvPr/>
          </p:nvSpPr>
          <p:spPr>
            <a:xfrm>
              <a:off x="1909055" y="2276156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64" y="1"/>
                  </a:moveTo>
                  <a:cubicBezTo>
                    <a:pt x="43" y="43"/>
                    <a:pt x="0" y="85"/>
                    <a:pt x="64" y="127"/>
                  </a:cubicBezTo>
                  <a:cubicBezTo>
                    <a:pt x="106" y="85"/>
                    <a:pt x="85" y="43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9"/>
            <p:cNvSpPr/>
            <p:nvPr/>
          </p:nvSpPr>
          <p:spPr>
            <a:xfrm>
              <a:off x="1905590" y="2334948"/>
              <a:ext cx="1310" cy="827"/>
            </a:xfrm>
            <a:custGeom>
              <a:avLst/>
              <a:gdLst/>
              <a:ahLst/>
              <a:cxnLst/>
              <a:rect l="l" t="t" r="r" b="b"/>
              <a:pathLst>
                <a:path w="127" h="79" extrusionOk="0">
                  <a:moveTo>
                    <a:pt x="105" y="0"/>
                  </a:moveTo>
                  <a:cubicBezTo>
                    <a:pt x="84" y="0"/>
                    <a:pt x="42" y="0"/>
                    <a:pt x="0" y="42"/>
                  </a:cubicBezTo>
                  <a:cubicBezTo>
                    <a:pt x="25" y="67"/>
                    <a:pt x="47" y="79"/>
                    <a:pt x="65" y="79"/>
                  </a:cubicBezTo>
                  <a:cubicBezTo>
                    <a:pt x="93" y="79"/>
                    <a:pt x="113" y="51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9"/>
            <p:cNvSpPr/>
            <p:nvPr/>
          </p:nvSpPr>
          <p:spPr>
            <a:xfrm>
              <a:off x="1906457" y="2336268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42" y="42"/>
                    <a:pt x="0" y="84"/>
                    <a:pt x="63" y="105"/>
                  </a:cubicBezTo>
                  <a:cubicBezTo>
                    <a:pt x="105" y="84"/>
                    <a:pt x="105" y="42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9"/>
            <p:cNvSpPr/>
            <p:nvPr/>
          </p:nvSpPr>
          <p:spPr>
            <a:xfrm>
              <a:off x="1909705" y="2272637"/>
              <a:ext cx="877" cy="1550"/>
            </a:xfrm>
            <a:custGeom>
              <a:avLst/>
              <a:gdLst/>
              <a:ahLst/>
              <a:cxnLst/>
              <a:rect l="l" t="t" r="r" b="b"/>
              <a:pathLst>
                <a:path w="85" h="148" extrusionOk="0">
                  <a:moveTo>
                    <a:pt x="64" y="0"/>
                  </a:moveTo>
                  <a:cubicBezTo>
                    <a:pt x="43" y="84"/>
                    <a:pt x="1" y="105"/>
                    <a:pt x="85" y="147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9"/>
            <p:cNvSpPr/>
            <p:nvPr/>
          </p:nvSpPr>
          <p:spPr>
            <a:xfrm>
              <a:off x="1906673" y="2346615"/>
              <a:ext cx="1310" cy="670"/>
            </a:xfrm>
            <a:custGeom>
              <a:avLst/>
              <a:gdLst/>
              <a:ahLst/>
              <a:cxnLst/>
              <a:rect l="l" t="t" r="r" b="b"/>
              <a:pathLst>
                <a:path w="127" h="64" extrusionOk="0">
                  <a:moveTo>
                    <a:pt x="71" y="0"/>
                  </a:moveTo>
                  <a:cubicBezTo>
                    <a:pt x="53" y="0"/>
                    <a:pt x="32" y="21"/>
                    <a:pt x="0" y="64"/>
                  </a:cubicBezTo>
                  <a:lnTo>
                    <a:pt x="126" y="64"/>
                  </a:lnTo>
                  <a:cubicBezTo>
                    <a:pt x="105" y="21"/>
                    <a:pt x="90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9"/>
            <p:cNvSpPr/>
            <p:nvPr/>
          </p:nvSpPr>
          <p:spPr>
            <a:xfrm>
              <a:off x="1997083" y="2262028"/>
              <a:ext cx="1093" cy="618"/>
            </a:xfrm>
            <a:custGeom>
              <a:avLst/>
              <a:gdLst/>
              <a:ahLst/>
              <a:cxnLst/>
              <a:rect l="l" t="t" r="r" b="b"/>
              <a:pathLst>
                <a:path w="106" h="59" extrusionOk="0">
                  <a:moveTo>
                    <a:pt x="60" y="1"/>
                  </a:moveTo>
                  <a:cubicBezTo>
                    <a:pt x="42" y="1"/>
                    <a:pt x="25" y="13"/>
                    <a:pt x="0" y="25"/>
                  </a:cubicBezTo>
                  <a:cubicBezTo>
                    <a:pt x="26" y="38"/>
                    <a:pt x="51" y="58"/>
                    <a:pt x="72" y="58"/>
                  </a:cubicBezTo>
                  <a:cubicBezTo>
                    <a:pt x="86" y="58"/>
                    <a:pt x="97" y="50"/>
                    <a:pt x="105" y="25"/>
                  </a:cubicBezTo>
                  <a:cubicBezTo>
                    <a:pt x="88" y="7"/>
                    <a:pt x="74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9"/>
            <p:cNvSpPr/>
            <p:nvPr/>
          </p:nvSpPr>
          <p:spPr>
            <a:xfrm>
              <a:off x="2016594" y="2279465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4" y="0"/>
                  </a:moveTo>
                  <a:cubicBezTo>
                    <a:pt x="43" y="42"/>
                    <a:pt x="1" y="84"/>
                    <a:pt x="64" y="105"/>
                  </a:cubicBezTo>
                  <a:cubicBezTo>
                    <a:pt x="106" y="63"/>
                    <a:pt x="85" y="42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9"/>
            <p:cNvSpPr/>
            <p:nvPr/>
          </p:nvSpPr>
          <p:spPr>
            <a:xfrm>
              <a:off x="2015511" y="2287142"/>
              <a:ext cx="1310" cy="691"/>
            </a:xfrm>
            <a:custGeom>
              <a:avLst/>
              <a:gdLst/>
              <a:ahLst/>
              <a:cxnLst/>
              <a:rect l="l" t="t" r="r" b="b"/>
              <a:pathLst>
                <a:path w="127" h="66" extrusionOk="0">
                  <a:moveTo>
                    <a:pt x="67" y="1"/>
                  </a:moveTo>
                  <a:cubicBezTo>
                    <a:pt x="52" y="1"/>
                    <a:pt x="35" y="3"/>
                    <a:pt x="21" y="3"/>
                  </a:cubicBezTo>
                  <a:lnTo>
                    <a:pt x="0" y="3"/>
                  </a:lnTo>
                  <a:cubicBezTo>
                    <a:pt x="0" y="24"/>
                    <a:pt x="0" y="45"/>
                    <a:pt x="0" y="66"/>
                  </a:cubicBezTo>
                  <a:lnTo>
                    <a:pt x="127" y="66"/>
                  </a:lnTo>
                  <a:cubicBezTo>
                    <a:pt x="127" y="10"/>
                    <a:pt x="99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9"/>
            <p:cNvSpPr/>
            <p:nvPr/>
          </p:nvSpPr>
          <p:spPr>
            <a:xfrm>
              <a:off x="1927700" y="2264489"/>
              <a:ext cx="1310" cy="848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22" y="0"/>
                  </a:moveTo>
                  <a:lnTo>
                    <a:pt x="1" y="21"/>
                  </a:lnTo>
                  <a:cubicBezTo>
                    <a:pt x="25" y="58"/>
                    <a:pt x="42" y="80"/>
                    <a:pt x="65" y="80"/>
                  </a:cubicBezTo>
                  <a:cubicBezTo>
                    <a:pt x="81" y="80"/>
                    <a:pt x="100" y="69"/>
                    <a:pt x="127" y="42"/>
                  </a:cubicBezTo>
                  <a:cubicBezTo>
                    <a:pt x="85" y="0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9"/>
            <p:cNvSpPr/>
            <p:nvPr/>
          </p:nvSpPr>
          <p:spPr>
            <a:xfrm>
              <a:off x="1935940" y="2264709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43" y="0"/>
                  </a:moveTo>
                  <a:cubicBezTo>
                    <a:pt x="0" y="42"/>
                    <a:pt x="22" y="84"/>
                    <a:pt x="43" y="106"/>
                  </a:cubicBezTo>
                  <a:cubicBezTo>
                    <a:pt x="85" y="84"/>
                    <a:pt x="85" y="42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9"/>
            <p:cNvSpPr/>
            <p:nvPr/>
          </p:nvSpPr>
          <p:spPr>
            <a:xfrm>
              <a:off x="1972364" y="2235502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4"/>
                  </a:cubicBezTo>
                  <a:cubicBezTo>
                    <a:pt x="1" y="56"/>
                    <a:pt x="22" y="56"/>
                    <a:pt x="64" y="56"/>
                  </a:cubicBezTo>
                  <a:cubicBezTo>
                    <a:pt x="64" y="40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9"/>
            <p:cNvSpPr/>
            <p:nvPr/>
          </p:nvSpPr>
          <p:spPr>
            <a:xfrm>
              <a:off x="1980387" y="223740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0"/>
                  </a:moveTo>
                  <a:cubicBezTo>
                    <a:pt x="43" y="0"/>
                    <a:pt x="0" y="42"/>
                    <a:pt x="43" y="63"/>
                  </a:cubicBezTo>
                  <a:cubicBezTo>
                    <a:pt x="85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9"/>
            <p:cNvSpPr/>
            <p:nvPr/>
          </p:nvSpPr>
          <p:spPr>
            <a:xfrm>
              <a:off x="1952853" y="223828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43"/>
                    <a:pt x="21" y="43"/>
                  </a:cubicBezTo>
                  <a:cubicBezTo>
                    <a:pt x="21" y="21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9"/>
            <p:cNvSpPr/>
            <p:nvPr/>
          </p:nvSpPr>
          <p:spPr>
            <a:xfrm>
              <a:off x="1954152" y="224004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9"/>
            <p:cNvSpPr/>
            <p:nvPr/>
          </p:nvSpPr>
          <p:spPr>
            <a:xfrm>
              <a:off x="1984285" y="2242026"/>
              <a:ext cx="660" cy="607"/>
            </a:xfrm>
            <a:custGeom>
              <a:avLst/>
              <a:gdLst/>
              <a:ahLst/>
              <a:cxnLst/>
              <a:rect l="l" t="t" r="r" b="b"/>
              <a:pathLst>
                <a:path w="64" h="58" extrusionOk="0">
                  <a:moveTo>
                    <a:pt x="1" y="1"/>
                  </a:moveTo>
                  <a:cubicBezTo>
                    <a:pt x="17" y="17"/>
                    <a:pt x="33" y="57"/>
                    <a:pt x="49" y="57"/>
                  </a:cubicBezTo>
                  <a:cubicBezTo>
                    <a:pt x="54" y="57"/>
                    <a:pt x="59" y="53"/>
                    <a:pt x="64" y="43"/>
                  </a:cubicBezTo>
                  <a:cubicBezTo>
                    <a:pt x="64" y="1"/>
                    <a:pt x="43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9"/>
            <p:cNvSpPr/>
            <p:nvPr/>
          </p:nvSpPr>
          <p:spPr>
            <a:xfrm>
              <a:off x="1986244" y="2248414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1"/>
                  </a:moveTo>
                  <a:cubicBezTo>
                    <a:pt x="0" y="17"/>
                    <a:pt x="24" y="57"/>
                    <a:pt x="36" y="57"/>
                  </a:cubicBezTo>
                  <a:cubicBezTo>
                    <a:pt x="40" y="57"/>
                    <a:pt x="42" y="53"/>
                    <a:pt x="42" y="43"/>
                  </a:cubicBezTo>
                  <a:cubicBezTo>
                    <a:pt x="63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9"/>
            <p:cNvSpPr/>
            <p:nvPr/>
          </p:nvSpPr>
          <p:spPr>
            <a:xfrm>
              <a:off x="1953069" y="2254802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0"/>
                  </a:moveTo>
                  <a:cubicBezTo>
                    <a:pt x="42" y="0"/>
                    <a:pt x="0" y="42"/>
                    <a:pt x="42" y="63"/>
                  </a:cubicBezTo>
                  <a:cubicBezTo>
                    <a:pt x="85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9"/>
            <p:cNvSpPr/>
            <p:nvPr/>
          </p:nvSpPr>
          <p:spPr>
            <a:xfrm>
              <a:off x="1999032" y="2257441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1" y="1"/>
                  </a:moveTo>
                  <a:cubicBezTo>
                    <a:pt x="1" y="30"/>
                    <a:pt x="21" y="69"/>
                    <a:pt x="33" y="69"/>
                  </a:cubicBezTo>
                  <a:cubicBezTo>
                    <a:pt x="39" y="69"/>
                    <a:pt x="43" y="62"/>
                    <a:pt x="43" y="43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9"/>
            <p:cNvSpPr/>
            <p:nvPr/>
          </p:nvSpPr>
          <p:spPr>
            <a:xfrm>
              <a:off x="1995783" y="2263390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ubicBezTo>
                    <a:pt x="42" y="63"/>
                    <a:pt x="63" y="42"/>
                    <a:pt x="63" y="21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9"/>
            <p:cNvSpPr/>
            <p:nvPr/>
          </p:nvSpPr>
          <p:spPr>
            <a:xfrm>
              <a:off x="1927051" y="2264050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43" y="0"/>
                  </a:moveTo>
                  <a:cubicBezTo>
                    <a:pt x="0" y="0"/>
                    <a:pt x="0" y="21"/>
                    <a:pt x="0" y="63"/>
                  </a:cubicBezTo>
                  <a:lnTo>
                    <a:pt x="64" y="63"/>
                  </a:lnTo>
                  <a:cubicBezTo>
                    <a:pt x="43" y="42"/>
                    <a:pt x="106" y="21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9"/>
            <p:cNvSpPr/>
            <p:nvPr/>
          </p:nvSpPr>
          <p:spPr>
            <a:xfrm>
              <a:off x="1937889" y="2264165"/>
              <a:ext cx="660" cy="429"/>
            </a:xfrm>
            <a:custGeom>
              <a:avLst/>
              <a:gdLst/>
              <a:ahLst/>
              <a:cxnLst/>
              <a:rect l="l" t="t" r="r" b="b"/>
              <a:pathLst>
                <a:path w="64" h="41" extrusionOk="0">
                  <a:moveTo>
                    <a:pt x="54" y="1"/>
                  </a:moveTo>
                  <a:cubicBezTo>
                    <a:pt x="52" y="1"/>
                    <a:pt x="57" y="10"/>
                    <a:pt x="43" y="10"/>
                  </a:cubicBezTo>
                  <a:cubicBezTo>
                    <a:pt x="22" y="10"/>
                    <a:pt x="1" y="10"/>
                    <a:pt x="22" y="31"/>
                  </a:cubicBezTo>
                  <a:cubicBezTo>
                    <a:pt x="22" y="38"/>
                    <a:pt x="26" y="41"/>
                    <a:pt x="33" y="41"/>
                  </a:cubicBezTo>
                  <a:cubicBezTo>
                    <a:pt x="45" y="41"/>
                    <a:pt x="64" y="31"/>
                    <a:pt x="64" y="31"/>
                  </a:cubicBezTo>
                  <a:lnTo>
                    <a:pt x="64" y="10"/>
                  </a:lnTo>
                  <a:cubicBezTo>
                    <a:pt x="57" y="3"/>
                    <a:pt x="54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9"/>
            <p:cNvSpPr/>
            <p:nvPr/>
          </p:nvSpPr>
          <p:spPr>
            <a:xfrm>
              <a:off x="1994917" y="2263830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4" y="0"/>
                  </a:moveTo>
                  <a:cubicBezTo>
                    <a:pt x="63" y="21"/>
                    <a:pt x="0" y="42"/>
                    <a:pt x="42" y="63"/>
                  </a:cubicBezTo>
                  <a:cubicBezTo>
                    <a:pt x="84" y="63"/>
                    <a:pt x="84" y="42"/>
                    <a:pt x="84" y="21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9"/>
            <p:cNvSpPr/>
            <p:nvPr/>
          </p:nvSpPr>
          <p:spPr>
            <a:xfrm>
              <a:off x="1926184" y="2264489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84" y="0"/>
                  </a:moveTo>
                  <a:cubicBezTo>
                    <a:pt x="63" y="21"/>
                    <a:pt x="0" y="42"/>
                    <a:pt x="42" y="63"/>
                  </a:cubicBezTo>
                  <a:cubicBezTo>
                    <a:pt x="106" y="63"/>
                    <a:pt x="106" y="42"/>
                    <a:pt x="106" y="21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9"/>
            <p:cNvSpPr/>
            <p:nvPr/>
          </p:nvSpPr>
          <p:spPr>
            <a:xfrm>
              <a:off x="1911438" y="2265809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1"/>
                  </a:moveTo>
                  <a:lnTo>
                    <a:pt x="1" y="43"/>
                  </a:lnTo>
                  <a:lnTo>
                    <a:pt x="43" y="64"/>
                  </a:lnTo>
                  <a:lnTo>
                    <a:pt x="43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9"/>
            <p:cNvSpPr/>
            <p:nvPr/>
          </p:nvSpPr>
          <p:spPr>
            <a:xfrm>
              <a:off x="1915996" y="2266469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5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5" y="51"/>
                    <a:pt x="105" y="3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9"/>
            <p:cNvSpPr/>
            <p:nvPr/>
          </p:nvSpPr>
          <p:spPr>
            <a:xfrm>
              <a:off x="1917615" y="2267956"/>
              <a:ext cx="557" cy="387"/>
            </a:xfrm>
            <a:custGeom>
              <a:avLst/>
              <a:gdLst/>
              <a:ahLst/>
              <a:cxnLst/>
              <a:rect l="l" t="t" r="r" b="b"/>
              <a:pathLst>
                <a:path w="54" h="37" extrusionOk="0">
                  <a:moveTo>
                    <a:pt x="6" y="0"/>
                  </a:moveTo>
                  <a:cubicBezTo>
                    <a:pt x="1" y="0"/>
                    <a:pt x="1" y="6"/>
                    <a:pt x="11" y="27"/>
                  </a:cubicBezTo>
                  <a:cubicBezTo>
                    <a:pt x="11" y="34"/>
                    <a:pt x="16" y="36"/>
                    <a:pt x="22" y="36"/>
                  </a:cubicBezTo>
                  <a:cubicBezTo>
                    <a:pt x="35" y="36"/>
                    <a:pt x="53" y="27"/>
                    <a:pt x="53" y="27"/>
                  </a:cubicBezTo>
                  <a:lnTo>
                    <a:pt x="53" y="6"/>
                  </a:lnTo>
                  <a:lnTo>
                    <a:pt x="32" y="6"/>
                  </a:lnTo>
                  <a:cubicBezTo>
                    <a:pt x="22" y="6"/>
                    <a:pt x="11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9"/>
            <p:cNvSpPr/>
            <p:nvPr/>
          </p:nvSpPr>
          <p:spPr>
            <a:xfrm>
              <a:off x="1936806" y="226800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22" y="22"/>
                    <a:pt x="22" y="22"/>
                  </a:cubicBezTo>
                  <a:cubicBezTo>
                    <a:pt x="22" y="22"/>
                    <a:pt x="22" y="43"/>
                    <a:pt x="43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9"/>
            <p:cNvSpPr/>
            <p:nvPr/>
          </p:nvSpPr>
          <p:spPr>
            <a:xfrm>
              <a:off x="2007272" y="2268427"/>
              <a:ext cx="660" cy="691"/>
            </a:xfrm>
            <a:custGeom>
              <a:avLst/>
              <a:gdLst/>
              <a:ahLst/>
              <a:cxnLst/>
              <a:rect l="l" t="t" r="r" b="b"/>
              <a:pathLst>
                <a:path w="64" h="66" extrusionOk="0">
                  <a:moveTo>
                    <a:pt x="29" y="1"/>
                  </a:moveTo>
                  <a:cubicBezTo>
                    <a:pt x="24" y="1"/>
                    <a:pt x="22" y="7"/>
                    <a:pt x="22" y="24"/>
                  </a:cubicBezTo>
                  <a:cubicBezTo>
                    <a:pt x="1" y="66"/>
                    <a:pt x="43" y="66"/>
                    <a:pt x="64" y="66"/>
                  </a:cubicBezTo>
                  <a:cubicBezTo>
                    <a:pt x="64" y="50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9"/>
            <p:cNvSpPr/>
            <p:nvPr/>
          </p:nvSpPr>
          <p:spPr>
            <a:xfrm>
              <a:off x="1936806" y="2269548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lnTo>
                    <a:pt x="1" y="22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9"/>
            <p:cNvSpPr/>
            <p:nvPr/>
          </p:nvSpPr>
          <p:spPr>
            <a:xfrm>
              <a:off x="2002280" y="2271098"/>
              <a:ext cx="670" cy="670"/>
            </a:xfrm>
            <a:custGeom>
              <a:avLst/>
              <a:gdLst/>
              <a:ahLst/>
              <a:cxnLst/>
              <a:rect l="l" t="t" r="r" b="b"/>
              <a:pathLst>
                <a:path w="65" h="64" extrusionOk="0">
                  <a:moveTo>
                    <a:pt x="1" y="0"/>
                  </a:moveTo>
                  <a:cubicBezTo>
                    <a:pt x="1" y="21"/>
                    <a:pt x="22" y="63"/>
                    <a:pt x="64" y="63"/>
                  </a:cubicBezTo>
                  <a:cubicBezTo>
                    <a:pt x="64" y="21"/>
                    <a:pt x="4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9"/>
            <p:cNvSpPr/>
            <p:nvPr/>
          </p:nvSpPr>
          <p:spPr>
            <a:xfrm>
              <a:off x="1939405" y="227175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42"/>
                    <a:pt x="1" y="42"/>
                    <a:pt x="22" y="42"/>
                  </a:cubicBezTo>
                  <a:cubicBezTo>
                    <a:pt x="22" y="42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9"/>
            <p:cNvSpPr/>
            <p:nvPr/>
          </p:nvSpPr>
          <p:spPr>
            <a:xfrm>
              <a:off x="2002940" y="2271757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0" y="16"/>
                    <a:pt x="12" y="56"/>
                    <a:pt x="27" y="56"/>
                  </a:cubicBezTo>
                  <a:cubicBezTo>
                    <a:pt x="32" y="56"/>
                    <a:pt x="37" y="52"/>
                    <a:pt x="42" y="42"/>
                  </a:cubicBezTo>
                  <a:cubicBezTo>
                    <a:pt x="63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9"/>
            <p:cNvSpPr/>
            <p:nvPr/>
          </p:nvSpPr>
          <p:spPr>
            <a:xfrm>
              <a:off x="2015078" y="2277329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6" y="1"/>
                  </a:moveTo>
                  <a:cubicBezTo>
                    <a:pt x="10" y="1"/>
                    <a:pt x="5" y="5"/>
                    <a:pt x="0" y="15"/>
                  </a:cubicBezTo>
                  <a:cubicBezTo>
                    <a:pt x="0" y="78"/>
                    <a:pt x="21" y="78"/>
                    <a:pt x="42" y="78"/>
                  </a:cubicBezTo>
                  <a:lnTo>
                    <a:pt x="63" y="57"/>
                  </a:lnTo>
                  <a:cubicBezTo>
                    <a:pt x="47" y="41"/>
                    <a:pt x="32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9"/>
            <p:cNvSpPr/>
            <p:nvPr/>
          </p:nvSpPr>
          <p:spPr>
            <a:xfrm>
              <a:off x="2020719" y="2277036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21" y="1"/>
                  </a:moveTo>
                  <a:cubicBezTo>
                    <a:pt x="21" y="22"/>
                    <a:pt x="0" y="22"/>
                    <a:pt x="0" y="22"/>
                  </a:cubicBezTo>
                  <a:cubicBezTo>
                    <a:pt x="11" y="32"/>
                    <a:pt x="21" y="38"/>
                    <a:pt x="29" y="38"/>
                  </a:cubicBezTo>
                  <a:cubicBezTo>
                    <a:pt x="37" y="38"/>
                    <a:pt x="42" y="3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9"/>
            <p:cNvSpPr/>
            <p:nvPr/>
          </p:nvSpPr>
          <p:spPr>
            <a:xfrm>
              <a:off x="2018110" y="2295530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" y="1"/>
                  </a:moveTo>
                  <a:cubicBezTo>
                    <a:pt x="1" y="33"/>
                    <a:pt x="25" y="78"/>
                    <a:pt x="37" y="78"/>
                  </a:cubicBezTo>
                  <a:cubicBezTo>
                    <a:pt x="40" y="78"/>
                    <a:pt x="43" y="74"/>
                    <a:pt x="43" y="64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9"/>
            <p:cNvSpPr/>
            <p:nvPr/>
          </p:nvSpPr>
          <p:spPr>
            <a:xfrm>
              <a:off x="1979954" y="2284597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1" y="4"/>
                    <a:pt x="21" y="15"/>
                  </a:cubicBezTo>
                  <a:cubicBezTo>
                    <a:pt x="0" y="57"/>
                    <a:pt x="42" y="57"/>
                    <a:pt x="64" y="57"/>
                  </a:cubicBezTo>
                  <a:cubicBezTo>
                    <a:pt x="64" y="41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9"/>
            <p:cNvSpPr/>
            <p:nvPr/>
          </p:nvSpPr>
          <p:spPr>
            <a:xfrm>
              <a:off x="2009437" y="229774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" y="21"/>
                    <a:pt x="22" y="42"/>
                    <a:pt x="22" y="42"/>
                  </a:cubicBezTo>
                  <a:cubicBezTo>
                    <a:pt x="43" y="21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9"/>
            <p:cNvSpPr/>
            <p:nvPr/>
          </p:nvSpPr>
          <p:spPr>
            <a:xfrm>
              <a:off x="2013995" y="2276156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1"/>
                  </a:moveTo>
                  <a:lnTo>
                    <a:pt x="0" y="43"/>
                  </a:lnTo>
                  <a:lnTo>
                    <a:pt x="21" y="64"/>
                  </a:lnTo>
                  <a:lnTo>
                    <a:pt x="21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9"/>
            <p:cNvSpPr/>
            <p:nvPr/>
          </p:nvSpPr>
          <p:spPr>
            <a:xfrm>
              <a:off x="1978871" y="22981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9"/>
            <p:cNvSpPr/>
            <p:nvPr/>
          </p:nvSpPr>
          <p:spPr>
            <a:xfrm>
              <a:off x="1921626" y="2302358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lnTo>
                    <a:pt x="1" y="22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9"/>
            <p:cNvSpPr/>
            <p:nvPr/>
          </p:nvSpPr>
          <p:spPr>
            <a:xfrm>
              <a:off x="1947428" y="2304557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1"/>
                  </a:moveTo>
                  <a:cubicBezTo>
                    <a:pt x="64" y="22"/>
                    <a:pt x="1" y="43"/>
                    <a:pt x="43" y="64"/>
                  </a:cubicBezTo>
                  <a:cubicBezTo>
                    <a:pt x="85" y="64"/>
                    <a:pt x="85" y="43"/>
                    <a:pt x="85" y="22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9"/>
            <p:cNvSpPr/>
            <p:nvPr/>
          </p:nvSpPr>
          <p:spPr>
            <a:xfrm>
              <a:off x="1901249" y="230720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21"/>
                  </a:lnTo>
                  <a:lnTo>
                    <a:pt x="43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9"/>
            <p:cNvSpPr/>
            <p:nvPr/>
          </p:nvSpPr>
          <p:spPr>
            <a:xfrm>
              <a:off x="1901898" y="231314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22"/>
                  </a:lnTo>
                  <a:lnTo>
                    <a:pt x="43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9"/>
            <p:cNvSpPr/>
            <p:nvPr/>
          </p:nvSpPr>
          <p:spPr>
            <a:xfrm>
              <a:off x="1898650" y="232085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0" y="1"/>
                  </a:moveTo>
                  <a:cubicBezTo>
                    <a:pt x="0" y="22"/>
                    <a:pt x="0" y="43"/>
                    <a:pt x="0" y="43"/>
                  </a:cubicBezTo>
                  <a:lnTo>
                    <a:pt x="21" y="64"/>
                  </a:lnTo>
                  <a:cubicBezTo>
                    <a:pt x="42" y="43"/>
                    <a:pt x="42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9"/>
            <p:cNvSpPr/>
            <p:nvPr/>
          </p:nvSpPr>
          <p:spPr>
            <a:xfrm>
              <a:off x="1908189" y="2332079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lnTo>
                    <a:pt x="0" y="22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9"/>
            <p:cNvSpPr/>
            <p:nvPr/>
          </p:nvSpPr>
          <p:spPr>
            <a:xfrm>
              <a:off x="1901898" y="2333179"/>
              <a:ext cx="443" cy="461"/>
            </a:xfrm>
            <a:custGeom>
              <a:avLst/>
              <a:gdLst/>
              <a:ahLst/>
              <a:cxnLst/>
              <a:rect l="l" t="t" r="r" b="b"/>
              <a:pathLst>
                <a:path w="43" h="44" extrusionOk="0">
                  <a:moveTo>
                    <a:pt x="22" y="1"/>
                  </a:moveTo>
                  <a:lnTo>
                    <a:pt x="1" y="22"/>
                  </a:lnTo>
                  <a:lnTo>
                    <a:pt x="43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9"/>
            <p:cNvSpPr/>
            <p:nvPr/>
          </p:nvSpPr>
          <p:spPr>
            <a:xfrm>
              <a:off x="1901898" y="2334509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42"/>
                    <a:pt x="1" y="42"/>
                    <a:pt x="22" y="42"/>
                  </a:cubicBezTo>
                  <a:cubicBezTo>
                    <a:pt x="22" y="42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9"/>
            <p:cNvSpPr/>
            <p:nvPr/>
          </p:nvSpPr>
          <p:spPr>
            <a:xfrm>
              <a:off x="1906673" y="233428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lnTo>
                    <a:pt x="21" y="21"/>
                  </a:lnTo>
                  <a:cubicBezTo>
                    <a:pt x="0" y="42"/>
                    <a:pt x="0" y="42"/>
                    <a:pt x="21" y="63"/>
                  </a:cubicBezTo>
                  <a:cubicBezTo>
                    <a:pt x="21" y="63"/>
                    <a:pt x="26" y="68"/>
                    <a:pt x="34" y="68"/>
                  </a:cubicBezTo>
                  <a:cubicBezTo>
                    <a:pt x="42" y="68"/>
                    <a:pt x="53" y="63"/>
                    <a:pt x="63" y="42"/>
                  </a:cubicBezTo>
                  <a:cubicBezTo>
                    <a:pt x="63" y="0"/>
                    <a:pt x="4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9"/>
            <p:cNvSpPr/>
            <p:nvPr/>
          </p:nvSpPr>
          <p:spPr>
            <a:xfrm>
              <a:off x="1906673" y="2344196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16" y="16"/>
                    <a:pt x="32" y="56"/>
                    <a:pt x="48" y="56"/>
                  </a:cubicBezTo>
                  <a:cubicBezTo>
                    <a:pt x="53" y="56"/>
                    <a:pt x="58" y="52"/>
                    <a:pt x="63" y="42"/>
                  </a:cubicBezTo>
                  <a:cubicBezTo>
                    <a:pt x="63" y="0"/>
                    <a:pt x="4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9"/>
            <p:cNvSpPr/>
            <p:nvPr/>
          </p:nvSpPr>
          <p:spPr>
            <a:xfrm>
              <a:off x="1905157" y="2344636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0"/>
                  </a:moveTo>
                  <a:lnTo>
                    <a:pt x="0" y="42"/>
                  </a:lnTo>
                  <a:lnTo>
                    <a:pt x="21" y="63"/>
                  </a:lnTo>
                  <a:lnTo>
                    <a:pt x="21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9"/>
            <p:cNvSpPr/>
            <p:nvPr/>
          </p:nvSpPr>
          <p:spPr>
            <a:xfrm>
              <a:off x="1910788" y="2275496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1"/>
                  </a:moveTo>
                  <a:lnTo>
                    <a:pt x="1" y="43"/>
                  </a:lnTo>
                  <a:lnTo>
                    <a:pt x="43" y="64"/>
                  </a:lnTo>
                  <a:lnTo>
                    <a:pt x="43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9"/>
            <p:cNvSpPr/>
            <p:nvPr/>
          </p:nvSpPr>
          <p:spPr>
            <a:xfrm>
              <a:off x="1908622" y="227373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0"/>
                  </a:moveTo>
                  <a:cubicBezTo>
                    <a:pt x="21" y="21"/>
                    <a:pt x="0" y="21"/>
                    <a:pt x="21" y="42"/>
                  </a:cubicBezTo>
                  <a:lnTo>
                    <a:pt x="63" y="42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9"/>
            <p:cNvSpPr/>
            <p:nvPr/>
          </p:nvSpPr>
          <p:spPr>
            <a:xfrm>
              <a:off x="1930949" y="2349254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1" y="1"/>
                  </a:moveTo>
                  <a:cubicBezTo>
                    <a:pt x="1" y="22"/>
                    <a:pt x="1" y="43"/>
                    <a:pt x="1" y="64"/>
                  </a:cubicBezTo>
                  <a:cubicBezTo>
                    <a:pt x="11" y="64"/>
                    <a:pt x="22" y="69"/>
                    <a:pt x="30" y="69"/>
                  </a:cubicBezTo>
                  <a:cubicBezTo>
                    <a:pt x="38" y="69"/>
                    <a:pt x="43" y="64"/>
                    <a:pt x="43" y="43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9"/>
            <p:cNvSpPr/>
            <p:nvPr/>
          </p:nvSpPr>
          <p:spPr>
            <a:xfrm>
              <a:off x="1911871" y="2356375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22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9"/>
            <p:cNvSpPr/>
            <p:nvPr/>
          </p:nvSpPr>
          <p:spPr>
            <a:xfrm>
              <a:off x="2011170" y="22730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cubicBezTo>
                    <a:pt x="43" y="0"/>
                    <a:pt x="43" y="21"/>
                    <a:pt x="22" y="21"/>
                  </a:cubicBezTo>
                  <a:cubicBezTo>
                    <a:pt x="1" y="21"/>
                    <a:pt x="1" y="21"/>
                    <a:pt x="1" y="42"/>
                  </a:cubicBezTo>
                  <a:lnTo>
                    <a:pt x="43" y="4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9"/>
            <p:cNvSpPr/>
            <p:nvPr/>
          </p:nvSpPr>
          <p:spPr>
            <a:xfrm>
              <a:off x="2018760" y="228144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0"/>
                  </a:moveTo>
                  <a:cubicBezTo>
                    <a:pt x="22" y="0"/>
                    <a:pt x="1" y="0"/>
                    <a:pt x="22" y="21"/>
                  </a:cubicBezTo>
                  <a:cubicBezTo>
                    <a:pt x="22" y="42"/>
                    <a:pt x="43" y="42"/>
                    <a:pt x="43" y="42"/>
                  </a:cubicBezTo>
                  <a:lnTo>
                    <a:pt x="43" y="21"/>
                  </a:lnTo>
                  <a:cubicBezTo>
                    <a:pt x="43" y="21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9"/>
            <p:cNvSpPr/>
            <p:nvPr/>
          </p:nvSpPr>
          <p:spPr>
            <a:xfrm>
              <a:off x="1905157" y="2308526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0"/>
                  </a:moveTo>
                  <a:lnTo>
                    <a:pt x="0" y="21"/>
                  </a:lnTo>
                  <a:lnTo>
                    <a:pt x="21" y="42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9"/>
            <p:cNvSpPr/>
            <p:nvPr/>
          </p:nvSpPr>
          <p:spPr>
            <a:xfrm>
              <a:off x="2014862" y="2292577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53" y="0"/>
                  </a:moveTo>
                  <a:cubicBezTo>
                    <a:pt x="52" y="0"/>
                    <a:pt x="49" y="2"/>
                    <a:pt x="42" y="9"/>
                  </a:cubicBezTo>
                  <a:cubicBezTo>
                    <a:pt x="21" y="9"/>
                    <a:pt x="0" y="9"/>
                    <a:pt x="21" y="31"/>
                  </a:cubicBezTo>
                  <a:lnTo>
                    <a:pt x="63" y="31"/>
                  </a:lnTo>
                  <a:lnTo>
                    <a:pt x="63" y="9"/>
                  </a:lnTo>
                  <a:cubicBezTo>
                    <a:pt x="49" y="9"/>
                    <a:pt x="54" y="0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9"/>
            <p:cNvSpPr/>
            <p:nvPr/>
          </p:nvSpPr>
          <p:spPr>
            <a:xfrm>
              <a:off x="2007705" y="2283424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85" y="0"/>
                  </a:moveTo>
                  <a:lnTo>
                    <a:pt x="85" y="0"/>
                  </a:lnTo>
                  <a:cubicBezTo>
                    <a:pt x="1" y="21"/>
                    <a:pt x="1" y="43"/>
                    <a:pt x="64" y="106"/>
                  </a:cubicBezTo>
                  <a:cubicBezTo>
                    <a:pt x="85" y="64"/>
                    <a:pt x="85" y="43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9"/>
            <p:cNvSpPr/>
            <p:nvPr/>
          </p:nvSpPr>
          <p:spPr>
            <a:xfrm>
              <a:off x="1963041" y="229575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9"/>
            <p:cNvSpPr/>
            <p:nvPr/>
          </p:nvSpPr>
          <p:spPr>
            <a:xfrm>
              <a:off x="1925751" y="2281444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21" y="0"/>
                  </a:moveTo>
                  <a:cubicBezTo>
                    <a:pt x="0" y="42"/>
                    <a:pt x="42" y="63"/>
                    <a:pt x="84" y="6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2" name="Google Shape;2062;p9"/>
          <p:cNvGrpSpPr/>
          <p:nvPr/>
        </p:nvGrpSpPr>
        <p:grpSpPr>
          <a:xfrm rot="-5400000">
            <a:off x="7296895" y="2998990"/>
            <a:ext cx="1189703" cy="3213376"/>
            <a:chOff x="1598577" y="1491221"/>
            <a:chExt cx="148531" cy="401181"/>
          </a:xfrm>
        </p:grpSpPr>
        <p:sp>
          <p:nvSpPr>
            <p:cNvPr id="2063" name="Google Shape;2063;p9"/>
            <p:cNvSpPr/>
            <p:nvPr/>
          </p:nvSpPr>
          <p:spPr>
            <a:xfrm>
              <a:off x="1598577" y="1519842"/>
              <a:ext cx="6517" cy="11687"/>
            </a:xfrm>
            <a:custGeom>
              <a:avLst/>
              <a:gdLst/>
              <a:ahLst/>
              <a:cxnLst/>
              <a:rect l="l" t="t" r="r" b="b"/>
              <a:pathLst>
                <a:path w="632" h="1116" extrusionOk="0">
                  <a:moveTo>
                    <a:pt x="127" y="1"/>
                  </a:moveTo>
                  <a:cubicBezTo>
                    <a:pt x="85" y="85"/>
                    <a:pt x="43" y="148"/>
                    <a:pt x="1" y="232"/>
                  </a:cubicBezTo>
                  <a:lnTo>
                    <a:pt x="1" y="611"/>
                  </a:lnTo>
                  <a:cubicBezTo>
                    <a:pt x="106" y="779"/>
                    <a:pt x="211" y="926"/>
                    <a:pt x="316" y="1115"/>
                  </a:cubicBezTo>
                  <a:cubicBezTo>
                    <a:pt x="610" y="800"/>
                    <a:pt x="631" y="337"/>
                    <a:pt x="379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9"/>
            <p:cNvSpPr/>
            <p:nvPr/>
          </p:nvSpPr>
          <p:spPr>
            <a:xfrm>
              <a:off x="1738641" y="1664258"/>
              <a:ext cx="8467" cy="25710"/>
            </a:xfrm>
            <a:custGeom>
              <a:avLst/>
              <a:gdLst/>
              <a:ahLst/>
              <a:cxnLst/>
              <a:rect l="l" t="t" r="r" b="b"/>
              <a:pathLst>
                <a:path w="821" h="2455" extrusionOk="0">
                  <a:moveTo>
                    <a:pt x="385" y="0"/>
                  </a:moveTo>
                  <a:cubicBezTo>
                    <a:pt x="293" y="0"/>
                    <a:pt x="203" y="63"/>
                    <a:pt x="63" y="192"/>
                  </a:cubicBezTo>
                  <a:cubicBezTo>
                    <a:pt x="42" y="634"/>
                    <a:pt x="42" y="1096"/>
                    <a:pt x="21" y="1580"/>
                  </a:cubicBezTo>
                  <a:cubicBezTo>
                    <a:pt x="0" y="1832"/>
                    <a:pt x="84" y="2063"/>
                    <a:pt x="211" y="2274"/>
                  </a:cubicBezTo>
                  <a:cubicBezTo>
                    <a:pt x="261" y="2391"/>
                    <a:pt x="364" y="2455"/>
                    <a:pt x="479" y="2455"/>
                  </a:cubicBezTo>
                  <a:cubicBezTo>
                    <a:pt x="508" y="2455"/>
                    <a:pt x="538" y="2450"/>
                    <a:pt x="568" y="2442"/>
                  </a:cubicBezTo>
                  <a:cubicBezTo>
                    <a:pt x="736" y="2253"/>
                    <a:pt x="820" y="1979"/>
                    <a:pt x="799" y="1727"/>
                  </a:cubicBezTo>
                  <a:cubicBezTo>
                    <a:pt x="757" y="1201"/>
                    <a:pt x="715" y="676"/>
                    <a:pt x="694" y="171"/>
                  </a:cubicBezTo>
                  <a:cubicBezTo>
                    <a:pt x="560" y="58"/>
                    <a:pt x="472" y="0"/>
                    <a:pt x="38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9"/>
            <p:cNvSpPr/>
            <p:nvPr/>
          </p:nvSpPr>
          <p:spPr>
            <a:xfrm>
              <a:off x="1690719" y="1551501"/>
              <a:ext cx="11076" cy="22516"/>
            </a:xfrm>
            <a:custGeom>
              <a:avLst/>
              <a:gdLst/>
              <a:ahLst/>
              <a:cxnLst/>
              <a:rect l="l" t="t" r="r" b="b"/>
              <a:pathLst>
                <a:path w="1074" h="2150" extrusionOk="0">
                  <a:moveTo>
                    <a:pt x="597" y="0"/>
                  </a:moveTo>
                  <a:cubicBezTo>
                    <a:pt x="553" y="0"/>
                    <a:pt x="508" y="9"/>
                    <a:pt x="463" y="26"/>
                  </a:cubicBezTo>
                  <a:cubicBezTo>
                    <a:pt x="400" y="47"/>
                    <a:pt x="337" y="68"/>
                    <a:pt x="274" y="111"/>
                  </a:cubicBezTo>
                  <a:cubicBezTo>
                    <a:pt x="1" y="657"/>
                    <a:pt x="232" y="1708"/>
                    <a:pt x="716" y="2150"/>
                  </a:cubicBezTo>
                  <a:cubicBezTo>
                    <a:pt x="926" y="1940"/>
                    <a:pt x="1052" y="1645"/>
                    <a:pt x="1052" y="1351"/>
                  </a:cubicBezTo>
                  <a:cubicBezTo>
                    <a:pt x="1073" y="994"/>
                    <a:pt x="1031" y="636"/>
                    <a:pt x="926" y="300"/>
                  </a:cubicBezTo>
                  <a:cubicBezTo>
                    <a:pt x="909" y="117"/>
                    <a:pt x="762" y="0"/>
                    <a:pt x="59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9"/>
            <p:cNvSpPr/>
            <p:nvPr/>
          </p:nvSpPr>
          <p:spPr>
            <a:xfrm>
              <a:off x="1701784" y="1801238"/>
              <a:ext cx="9116" cy="25762"/>
            </a:xfrm>
            <a:custGeom>
              <a:avLst/>
              <a:gdLst/>
              <a:ahLst/>
              <a:cxnLst/>
              <a:rect l="l" t="t" r="r" b="b"/>
              <a:pathLst>
                <a:path w="884" h="2460" extrusionOk="0">
                  <a:moveTo>
                    <a:pt x="400" y="0"/>
                  </a:moveTo>
                  <a:lnTo>
                    <a:pt x="84" y="21"/>
                  </a:lnTo>
                  <a:cubicBezTo>
                    <a:pt x="84" y="147"/>
                    <a:pt x="84" y="231"/>
                    <a:pt x="84" y="336"/>
                  </a:cubicBezTo>
                  <a:cubicBezTo>
                    <a:pt x="63" y="673"/>
                    <a:pt x="42" y="1051"/>
                    <a:pt x="21" y="1388"/>
                  </a:cubicBezTo>
                  <a:cubicBezTo>
                    <a:pt x="0" y="1724"/>
                    <a:pt x="105" y="2039"/>
                    <a:pt x="316" y="2313"/>
                  </a:cubicBezTo>
                  <a:cubicBezTo>
                    <a:pt x="358" y="2376"/>
                    <a:pt x="463" y="2418"/>
                    <a:pt x="526" y="2460"/>
                  </a:cubicBezTo>
                  <a:cubicBezTo>
                    <a:pt x="799" y="2145"/>
                    <a:pt x="883" y="1745"/>
                    <a:pt x="778" y="1346"/>
                  </a:cubicBezTo>
                  <a:cubicBezTo>
                    <a:pt x="673" y="904"/>
                    <a:pt x="526" y="463"/>
                    <a:pt x="40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9"/>
            <p:cNvSpPr/>
            <p:nvPr/>
          </p:nvSpPr>
          <p:spPr>
            <a:xfrm>
              <a:off x="1638259" y="1839767"/>
              <a:ext cx="8456" cy="24673"/>
            </a:xfrm>
            <a:custGeom>
              <a:avLst/>
              <a:gdLst/>
              <a:ahLst/>
              <a:cxnLst/>
              <a:rect l="l" t="t" r="r" b="b"/>
              <a:pathLst>
                <a:path w="820" h="2356" extrusionOk="0">
                  <a:moveTo>
                    <a:pt x="273" y="0"/>
                  </a:moveTo>
                  <a:lnTo>
                    <a:pt x="0" y="147"/>
                  </a:lnTo>
                  <a:cubicBezTo>
                    <a:pt x="0" y="463"/>
                    <a:pt x="0" y="778"/>
                    <a:pt x="0" y="1094"/>
                  </a:cubicBezTo>
                  <a:cubicBezTo>
                    <a:pt x="0" y="1430"/>
                    <a:pt x="84" y="1766"/>
                    <a:pt x="273" y="2061"/>
                  </a:cubicBezTo>
                  <a:cubicBezTo>
                    <a:pt x="357" y="2166"/>
                    <a:pt x="442" y="2271"/>
                    <a:pt x="526" y="2355"/>
                  </a:cubicBezTo>
                  <a:cubicBezTo>
                    <a:pt x="736" y="2061"/>
                    <a:pt x="820" y="1703"/>
                    <a:pt x="778" y="1346"/>
                  </a:cubicBezTo>
                  <a:cubicBezTo>
                    <a:pt x="736" y="1199"/>
                    <a:pt x="694" y="1031"/>
                    <a:pt x="652" y="883"/>
                  </a:cubicBezTo>
                  <a:cubicBezTo>
                    <a:pt x="610" y="673"/>
                    <a:pt x="547" y="442"/>
                    <a:pt x="463" y="232"/>
                  </a:cubicBezTo>
                  <a:cubicBezTo>
                    <a:pt x="400" y="147"/>
                    <a:pt x="336" y="63"/>
                    <a:pt x="27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9"/>
            <p:cNvSpPr/>
            <p:nvPr/>
          </p:nvSpPr>
          <p:spPr>
            <a:xfrm>
              <a:off x="1620481" y="1493033"/>
              <a:ext cx="9333" cy="20882"/>
            </a:xfrm>
            <a:custGeom>
              <a:avLst/>
              <a:gdLst/>
              <a:ahLst/>
              <a:cxnLst/>
              <a:rect l="l" t="t" r="r" b="b"/>
              <a:pathLst>
                <a:path w="905" h="1994" extrusionOk="0">
                  <a:moveTo>
                    <a:pt x="411" y="1"/>
                  </a:moveTo>
                  <a:cubicBezTo>
                    <a:pt x="269" y="1"/>
                    <a:pt x="124" y="67"/>
                    <a:pt x="21" y="185"/>
                  </a:cubicBezTo>
                  <a:cubicBezTo>
                    <a:pt x="0" y="564"/>
                    <a:pt x="0" y="942"/>
                    <a:pt x="21" y="1320"/>
                  </a:cubicBezTo>
                  <a:cubicBezTo>
                    <a:pt x="63" y="1531"/>
                    <a:pt x="147" y="1720"/>
                    <a:pt x="273" y="1888"/>
                  </a:cubicBezTo>
                  <a:cubicBezTo>
                    <a:pt x="315" y="1951"/>
                    <a:pt x="421" y="1951"/>
                    <a:pt x="484" y="1993"/>
                  </a:cubicBezTo>
                  <a:cubicBezTo>
                    <a:pt x="904" y="1594"/>
                    <a:pt x="799" y="585"/>
                    <a:pt x="589" y="38"/>
                  </a:cubicBezTo>
                  <a:cubicBezTo>
                    <a:pt x="532" y="13"/>
                    <a:pt x="472" y="1"/>
                    <a:pt x="41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9"/>
            <p:cNvSpPr/>
            <p:nvPr/>
          </p:nvSpPr>
          <p:spPr>
            <a:xfrm>
              <a:off x="1733650" y="1632579"/>
              <a:ext cx="7600" cy="22244"/>
            </a:xfrm>
            <a:custGeom>
              <a:avLst/>
              <a:gdLst/>
              <a:ahLst/>
              <a:cxnLst/>
              <a:rect l="l" t="t" r="r" b="b"/>
              <a:pathLst>
                <a:path w="737" h="2124" extrusionOk="0">
                  <a:moveTo>
                    <a:pt x="421" y="0"/>
                  </a:moveTo>
                  <a:lnTo>
                    <a:pt x="127" y="127"/>
                  </a:lnTo>
                  <a:cubicBezTo>
                    <a:pt x="106" y="421"/>
                    <a:pt x="85" y="715"/>
                    <a:pt x="85" y="1010"/>
                  </a:cubicBezTo>
                  <a:cubicBezTo>
                    <a:pt x="85" y="1094"/>
                    <a:pt x="64" y="1157"/>
                    <a:pt x="43" y="1241"/>
                  </a:cubicBezTo>
                  <a:cubicBezTo>
                    <a:pt x="1" y="1577"/>
                    <a:pt x="169" y="1935"/>
                    <a:pt x="463" y="2124"/>
                  </a:cubicBezTo>
                  <a:cubicBezTo>
                    <a:pt x="653" y="1977"/>
                    <a:pt x="737" y="1745"/>
                    <a:pt x="716" y="1514"/>
                  </a:cubicBezTo>
                  <a:cubicBezTo>
                    <a:pt x="695" y="1031"/>
                    <a:pt x="653" y="568"/>
                    <a:pt x="631" y="106"/>
                  </a:cubicBezTo>
                  <a:lnTo>
                    <a:pt x="4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9"/>
            <p:cNvSpPr/>
            <p:nvPr/>
          </p:nvSpPr>
          <p:spPr>
            <a:xfrm>
              <a:off x="1682046" y="1821272"/>
              <a:ext cx="7384" cy="28192"/>
            </a:xfrm>
            <a:custGeom>
              <a:avLst/>
              <a:gdLst/>
              <a:ahLst/>
              <a:cxnLst/>
              <a:rect l="l" t="t" r="r" b="b"/>
              <a:pathLst>
                <a:path w="716" h="2692" extrusionOk="0">
                  <a:moveTo>
                    <a:pt x="127" y="0"/>
                  </a:moveTo>
                  <a:cubicBezTo>
                    <a:pt x="106" y="63"/>
                    <a:pt x="85" y="126"/>
                    <a:pt x="64" y="189"/>
                  </a:cubicBezTo>
                  <a:lnTo>
                    <a:pt x="64" y="652"/>
                  </a:lnTo>
                  <a:cubicBezTo>
                    <a:pt x="85" y="967"/>
                    <a:pt x="85" y="1304"/>
                    <a:pt x="43" y="1619"/>
                  </a:cubicBezTo>
                  <a:cubicBezTo>
                    <a:pt x="1" y="1913"/>
                    <a:pt x="64" y="2229"/>
                    <a:pt x="211" y="2481"/>
                  </a:cubicBezTo>
                  <a:cubicBezTo>
                    <a:pt x="253" y="2565"/>
                    <a:pt x="337" y="2607"/>
                    <a:pt x="442" y="2691"/>
                  </a:cubicBezTo>
                  <a:cubicBezTo>
                    <a:pt x="632" y="2418"/>
                    <a:pt x="716" y="2082"/>
                    <a:pt x="653" y="1745"/>
                  </a:cubicBezTo>
                  <a:cubicBezTo>
                    <a:pt x="590" y="1325"/>
                    <a:pt x="506" y="904"/>
                    <a:pt x="421" y="484"/>
                  </a:cubicBezTo>
                  <a:cubicBezTo>
                    <a:pt x="358" y="316"/>
                    <a:pt x="316" y="147"/>
                    <a:pt x="23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9"/>
            <p:cNvSpPr/>
            <p:nvPr/>
          </p:nvSpPr>
          <p:spPr>
            <a:xfrm>
              <a:off x="1654728" y="1618923"/>
              <a:ext cx="7817" cy="23354"/>
            </a:xfrm>
            <a:custGeom>
              <a:avLst/>
              <a:gdLst/>
              <a:ahLst/>
              <a:cxnLst/>
              <a:rect l="l" t="t" r="r" b="b"/>
              <a:pathLst>
                <a:path w="758" h="2230" extrusionOk="0">
                  <a:moveTo>
                    <a:pt x="337" y="1"/>
                  </a:moveTo>
                  <a:lnTo>
                    <a:pt x="22" y="22"/>
                  </a:lnTo>
                  <a:cubicBezTo>
                    <a:pt x="1" y="442"/>
                    <a:pt x="1" y="863"/>
                    <a:pt x="22" y="1283"/>
                  </a:cubicBezTo>
                  <a:cubicBezTo>
                    <a:pt x="85" y="1536"/>
                    <a:pt x="190" y="1788"/>
                    <a:pt x="316" y="2019"/>
                  </a:cubicBezTo>
                  <a:cubicBezTo>
                    <a:pt x="358" y="2103"/>
                    <a:pt x="442" y="2145"/>
                    <a:pt x="548" y="2229"/>
                  </a:cubicBezTo>
                  <a:cubicBezTo>
                    <a:pt x="716" y="1893"/>
                    <a:pt x="758" y="1515"/>
                    <a:pt x="695" y="1136"/>
                  </a:cubicBezTo>
                  <a:cubicBezTo>
                    <a:pt x="632" y="737"/>
                    <a:pt x="505" y="358"/>
                    <a:pt x="33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9"/>
            <p:cNvSpPr/>
            <p:nvPr/>
          </p:nvSpPr>
          <p:spPr>
            <a:xfrm>
              <a:off x="1724111" y="1663839"/>
              <a:ext cx="7817" cy="22034"/>
            </a:xfrm>
            <a:custGeom>
              <a:avLst/>
              <a:gdLst/>
              <a:ahLst/>
              <a:cxnLst/>
              <a:rect l="l" t="t" r="r" b="b"/>
              <a:pathLst>
                <a:path w="758" h="2104" extrusionOk="0">
                  <a:moveTo>
                    <a:pt x="295" y="1"/>
                  </a:moveTo>
                  <a:lnTo>
                    <a:pt x="1" y="106"/>
                  </a:lnTo>
                  <a:cubicBezTo>
                    <a:pt x="22" y="569"/>
                    <a:pt x="22" y="1010"/>
                    <a:pt x="106" y="1431"/>
                  </a:cubicBezTo>
                  <a:cubicBezTo>
                    <a:pt x="148" y="1620"/>
                    <a:pt x="232" y="1788"/>
                    <a:pt x="337" y="1956"/>
                  </a:cubicBezTo>
                  <a:cubicBezTo>
                    <a:pt x="358" y="2019"/>
                    <a:pt x="484" y="2040"/>
                    <a:pt x="589" y="2103"/>
                  </a:cubicBezTo>
                  <a:cubicBezTo>
                    <a:pt x="652" y="1935"/>
                    <a:pt x="694" y="1746"/>
                    <a:pt x="737" y="1578"/>
                  </a:cubicBezTo>
                  <a:cubicBezTo>
                    <a:pt x="758" y="1136"/>
                    <a:pt x="694" y="674"/>
                    <a:pt x="547" y="253"/>
                  </a:cubicBezTo>
                  <a:cubicBezTo>
                    <a:pt x="526" y="127"/>
                    <a:pt x="421" y="22"/>
                    <a:pt x="29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9"/>
            <p:cNvSpPr/>
            <p:nvPr/>
          </p:nvSpPr>
          <p:spPr>
            <a:xfrm>
              <a:off x="1682490" y="1697089"/>
              <a:ext cx="8240" cy="25113"/>
            </a:xfrm>
            <a:custGeom>
              <a:avLst/>
              <a:gdLst/>
              <a:ahLst/>
              <a:cxnLst/>
              <a:rect l="l" t="t" r="r" b="b"/>
              <a:pathLst>
                <a:path w="799" h="2398" extrusionOk="0">
                  <a:moveTo>
                    <a:pt x="505" y="1"/>
                  </a:moveTo>
                  <a:lnTo>
                    <a:pt x="252" y="22"/>
                  </a:lnTo>
                  <a:cubicBezTo>
                    <a:pt x="0" y="568"/>
                    <a:pt x="147" y="2061"/>
                    <a:pt x="484" y="2397"/>
                  </a:cubicBezTo>
                  <a:cubicBezTo>
                    <a:pt x="736" y="2103"/>
                    <a:pt x="799" y="1283"/>
                    <a:pt x="610" y="274"/>
                  </a:cubicBezTo>
                  <a:cubicBezTo>
                    <a:pt x="589" y="169"/>
                    <a:pt x="547" y="85"/>
                    <a:pt x="50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9"/>
            <p:cNvSpPr/>
            <p:nvPr/>
          </p:nvSpPr>
          <p:spPr>
            <a:xfrm>
              <a:off x="1630453" y="1566969"/>
              <a:ext cx="7817" cy="24443"/>
            </a:xfrm>
            <a:custGeom>
              <a:avLst/>
              <a:gdLst/>
              <a:ahLst/>
              <a:cxnLst/>
              <a:rect l="l" t="t" r="r" b="b"/>
              <a:pathLst>
                <a:path w="758" h="2334" extrusionOk="0">
                  <a:moveTo>
                    <a:pt x="337" y="0"/>
                  </a:moveTo>
                  <a:lnTo>
                    <a:pt x="21" y="42"/>
                  </a:lnTo>
                  <a:cubicBezTo>
                    <a:pt x="21" y="337"/>
                    <a:pt x="42" y="631"/>
                    <a:pt x="21" y="904"/>
                  </a:cubicBezTo>
                  <a:cubicBezTo>
                    <a:pt x="0" y="1283"/>
                    <a:pt x="105" y="1682"/>
                    <a:pt x="273" y="2018"/>
                  </a:cubicBezTo>
                  <a:cubicBezTo>
                    <a:pt x="358" y="2124"/>
                    <a:pt x="442" y="2229"/>
                    <a:pt x="526" y="2334"/>
                  </a:cubicBezTo>
                  <a:cubicBezTo>
                    <a:pt x="757" y="1556"/>
                    <a:pt x="694" y="715"/>
                    <a:pt x="33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9"/>
            <p:cNvSpPr/>
            <p:nvPr/>
          </p:nvSpPr>
          <p:spPr>
            <a:xfrm>
              <a:off x="1658637" y="1518083"/>
              <a:ext cx="9549" cy="22914"/>
            </a:xfrm>
            <a:custGeom>
              <a:avLst/>
              <a:gdLst/>
              <a:ahLst/>
              <a:cxnLst/>
              <a:rect l="l" t="t" r="r" b="b"/>
              <a:pathLst>
                <a:path w="926" h="2188" extrusionOk="0">
                  <a:moveTo>
                    <a:pt x="358" y="1"/>
                  </a:moveTo>
                  <a:cubicBezTo>
                    <a:pt x="63" y="1"/>
                    <a:pt x="0" y="22"/>
                    <a:pt x="0" y="253"/>
                  </a:cubicBezTo>
                  <a:cubicBezTo>
                    <a:pt x="21" y="673"/>
                    <a:pt x="63" y="1094"/>
                    <a:pt x="148" y="1493"/>
                  </a:cubicBezTo>
                  <a:cubicBezTo>
                    <a:pt x="190" y="1767"/>
                    <a:pt x="337" y="2019"/>
                    <a:pt x="568" y="2187"/>
                  </a:cubicBezTo>
                  <a:cubicBezTo>
                    <a:pt x="925" y="1388"/>
                    <a:pt x="568" y="695"/>
                    <a:pt x="358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9"/>
            <p:cNvSpPr/>
            <p:nvPr/>
          </p:nvSpPr>
          <p:spPr>
            <a:xfrm>
              <a:off x="1731918" y="1700828"/>
              <a:ext cx="6734" cy="22474"/>
            </a:xfrm>
            <a:custGeom>
              <a:avLst/>
              <a:gdLst/>
              <a:ahLst/>
              <a:cxnLst/>
              <a:rect l="l" t="t" r="r" b="b"/>
              <a:pathLst>
                <a:path w="653" h="2146" extrusionOk="0">
                  <a:moveTo>
                    <a:pt x="85" y="1"/>
                  </a:moveTo>
                  <a:cubicBezTo>
                    <a:pt x="43" y="64"/>
                    <a:pt x="1" y="148"/>
                    <a:pt x="1" y="253"/>
                  </a:cubicBezTo>
                  <a:lnTo>
                    <a:pt x="1" y="1515"/>
                  </a:lnTo>
                  <a:cubicBezTo>
                    <a:pt x="1" y="1767"/>
                    <a:pt x="127" y="1998"/>
                    <a:pt x="358" y="2145"/>
                  </a:cubicBezTo>
                  <a:cubicBezTo>
                    <a:pt x="547" y="1956"/>
                    <a:pt x="652" y="1704"/>
                    <a:pt x="631" y="1431"/>
                  </a:cubicBezTo>
                  <a:cubicBezTo>
                    <a:pt x="589" y="1136"/>
                    <a:pt x="547" y="863"/>
                    <a:pt x="463" y="569"/>
                  </a:cubicBezTo>
                  <a:cubicBezTo>
                    <a:pt x="442" y="379"/>
                    <a:pt x="379" y="190"/>
                    <a:pt x="33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9"/>
            <p:cNvSpPr/>
            <p:nvPr/>
          </p:nvSpPr>
          <p:spPr>
            <a:xfrm>
              <a:off x="1672724" y="1619802"/>
              <a:ext cx="8467" cy="20275"/>
            </a:xfrm>
            <a:custGeom>
              <a:avLst/>
              <a:gdLst/>
              <a:ahLst/>
              <a:cxnLst/>
              <a:rect l="l" t="t" r="r" b="b"/>
              <a:pathLst>
                <a:path w="821" h="1936" extrusionOk="0">
                  <a:moveTo>
                    <a:pt x="442" y="1"/>
                  </a:moveTo>
                  <a:cubicBezTo>
                    <a:pt x="190" y="1"/>
                    <a:pt x="148" y="43"/>
                    <a:pt x="106" y="253"/>
                  </a:cubicBezTo>
                  <a:cubicBezTo>
                    <a:pt x="106" y="400"/>
                    <a:pt x="64" y="548"/>
                    <a:pt x="64" y="695"/>
                  </a:cubicBezTo>
                  <a:cubicBezTo>
                    <a:pt x="1" y="1010"/>
                    <a:pt x="43" y="1326"/>
                    <a:pt x="169" y="1620"/>
                  </a:cubicBezTo>
                  <a:cubicBezTo>
                    <a:pt x="253" y="1746"/>
                    <a:pt x="274" y="1914"/>
                    <a:pt x="484" y="1935"/>
                  </a:cubicBezTo>
                  <a:cubicBezTo>
                    <a:pt x="821" y="1347"/>
                    <a:pt x="821" y="590"/>
                    <a:pt x="4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9"/>
            <p:cNvSpPr/>
            <p:nvPr/>
          </p:nvSpPr>
          <p:spPr>
            <a:xfrm>
              <a:off x="1727803" y="1757694"/>
              <a:ext cx="6291" cy="23951"/>
            </a:xfrm>
            <a:custGeom>
              <a:avLst/>
              <a:gdLst/>
              <a:ahLst/>
              <a:cxnLst/>
              <a:rect l="l" t="t" r="r" b="b"/>
              <a:pathLst>
                <a:path w="610" h="2287" extrusionOk="0">
                  <a:moveTo>
                    <a:pt x="186" y="0"/>
                  </a:moveTo>
                  <a:cubicBezTo>
                    <a:pt x="155" y="0"/>
                    <a:pt x="121" y="6"/>
                    <a:pt x="84" y="16"/>
                  </a:cubicBezTo>
                  <a:cubicBezTo>
                    <a:pt x="63" y="121"/>
                    <a:pt x="42" y="227"/>
                    <a:pt x="21" y="332"/>
                  </a:cubicBezTo>
                  <a:cubicBezTo>
                    <a:pt x="21" y="731"/>
                    <a:pt x="0" y="1152"/>
                    <a:pt x="21" y="1551"/>
                  </a:cubicBezTo>
                  <a:cubicBezTo>
                    <a:pt x="42" y="1845"/>
                    <a:pt x="168" y="2098"/>
                    <a:pt x="400" y="2287"/>
                  </a:cubicBezTo>
                  <a:cubicBezTo>
                    <a:pt x="526" y="2119"/>
                    <a:pt x="610" y="1908"/>
                    <a:pt x="610" y="1698"/>
                  </a:cubicBezTo>
                  <a:cubicBezTo>
                    <a:pt x="610" y="1152"/>
                    <a:pt x="442" y="668"/>
                    <a:pt x="358" y="142"/>
                  </a:cubicBezTo>
                  <a:cubicBezTo>
                    <a:pt x="342" y="48"/>
                    <a:pt x="279" y="0"/>
                    <a:pt x="18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9"/>
            <p:cNvSpPr/>
            <p:nvPr/>
          </p:nvSpPr>
          <p:spPr>
            <a:xfrm>
              <a:off x="1663834" y="1730779"/>
              <a:ext cx="9549" cy="20264"/>
            </a:xfrm>
            <a:custGeom>
              <a:avLst/>
              <a:gdLst/>
              <a:ahLst/>
              <a:cxnLst/>
              <a:rect l="l" t="t" r="r" b="b"/>
              <a:pathLst>
                <a:path w="926" h="1935" extrusionOk="0">
                  <a:moveTo>
                    <a:pt x="442" y="0"/>
                  </a:moveTo>
                  <a:lnTo>
                    <a:pt x="148" y="126"/>
                  </a:lnTo>
                  <a:cubicBezTo>
                    <a:pt x="106" y="358"/>
                    <a:pt x="85" y="526"/>
                    <a:pt x="64" y="673"/>
                  </a:cubicBezTo>
                  <a:cubicBezTo>
                    <a:pt x="1" y="1073"/>
                    <a:pt x="106" y="1472"/>
                    <a:pt x="337" y="1766"/>
                  </a:cubicBezTo>
                  <a:cubicBezTo>
                    <a:pt x="400" y="1829"/>
                    <a:pt x="463" y="1892"/>
                    <a:pt x="527" y="1935"/>
                  </a:cubicBezTo>
                  <a:cubicBezTo>
                    <a:pt x="926" y="1451"/>
                    <a:pt x="758" y="505"/>
                    <a:pt x="4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9"/>
            <p:cNvSpPr/>
            <p:nvPr/>
          </p:nvSpPr>
          <p:spPr>
            <a:xfrm>
              <a:off x="1684006" y="1642266"/>
              <a:ext cx="9116" cy="22903"/>
            </a:xfrm>
            <a:custGeom>
              <a:avLst/>
              <a:gdLst/>
              <a:ahLst/>
              <a:cxnLst/>
              <a:rect l="l" t="t" r="r" b="b"/>
              <a:pathLst>
                <a:path w="884" h="2187" extrusionOk="0">
                  <a:moveTo>
                    <a:pt x="231" y="0"/>
                  </a:moveTo>
                  <a:cubicBezTo>
                    <a:pt x="189" y="21"/>
                    <a:pt x="147" y="43"/>
                    <a:pt x="105" y="64"/>
                  </a:cubicBezTo>
                  <a:cubicBezTo>
                    <a:pt x="0" y="1094"/>
                    <a:pt x="147" y="1914"/>
                    <a:pt x="631" y="2187"/>
                  </a:cubicBezTo>
                  <a:cubicBezTo>
                    <a:pt x="883" y="1409"/>
                    <a:pt x="568" y="715"/>
                    <a:pt x="379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9"/>
            <p:cNvSpPr/>
            <p:nvPr/>
          </p:nvSpPr>
          <p:spPr>
            <a:xfrm>
              <a:off x="1710457" y="1626023"/>
              <a:ext cx="9766" cy="19332"/>
            </a:xfrm>
            <a:custGeom>
              <a:avLst/>
              <a:gdLst/>
              <a:ahLst/>
              <a:cxnLst/>
              <a:rect l="l" t="t" r="r" b="b"/>
              <a:pathLst>
                <a:path w="947" h="1846" extrusionOk="0">
                  <a:moveTo>
                    <a:pt x="484" y="1"/>
                  </a:moveTo>
                  <a:cubicBezTo>
                    <a:pt x="463" y="1"/>
                    <a:pt x="442" y="6"/>
                    <a:pt x="421" y="17"/>
                  </a:cubicBezTo>
                  <a:cubicBezTo>
                    <a:pt x="358" y="17"/>
                    <a:pt x="294" y="59"/>
                    <a:pt x="252" y="80"/>
                  </a:cubicBezTo>
                  <a:cubicBezTo>
                    <a:pt x="0" y="837"/>
                    <a:pt x="84" y="1615"/>
                    <a:pt x="589" y="1846"/>
                  </a:cubicBezTo>
                  <a:cubicBezTo>
                    <a:pt x="946" y="1404"/>
                    <a:pt x="799" y="332"/>
                    <a:pt x="547" y="17"/>
                  </a:cubicBezTo>
                  <a:cubicBezTo>
                    <a:pt x="526" y="6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9"/>
            <p:cNvSpPr/>
            <p:nvPr/>
          </p:nvSpPr>
          <p:spPr>
            <a:xfrm>
              <a:off x="1655378" y="1858481"/>
              <a:ext cx="7817" cy="21584"/>
            </a:xfrm>
            <a:custGeom>
              <a:avLst/>
              <a:gdLst/>
              <a:ahLst/>
              <a:cxnLst/>
              <a:rect l="l" t="t" r="r" b="b"/>
              <a:pathLst>
                <a:path w="758" h="2061" extrusionOk="0">
                  <a:moveTo>
                    <a:pt x="85" y="0"/>
                  </a:moveTo>
                  <a:cubicBezTo>
                    <a:pt x="43" y="463"/>
                    <a:pt x="1" y="904"/>
                    <a:pt x="22" y="1367"/>
                  </a:cubicBezTo>
                  <a:cubicBezTo>
                    <a:pt x="22" y="1640"/>
                    <a:pt x="169" y="1914"/>
                    <a:pt x="442" y="2061"/>
                  </a:cubicBezTo>
                  <a:cubicBezTo>
                    <a:pt x="674" y="1808"/>
                    <a:pt x="758" y="1430"/>
                    <a:pt x="653" y="1115"/>
                  </a:cubicBezTo>
                  <a:cubicBezTo>
                    <a:pt x="569" y="736"/>
                    <a:pt x="421" y="379"/>
                    <a:pt x="31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9"/>
            <p:cNvSpPr/>
            <p:nvPr/>
          </p:nvSpPr>
          <p:spPr>
            <a:xfrm>
              <a:off x="1734516" y="1731659"/>
              <a:ext cx="6084" cy="24013"/>
            </a:xfrm>
            <a:custGeom>
              <a:avLst/>
              <a:gdLst/>
              <a:ahLst/>
              <a:cxnLst/>
              <a:rect l="l" t="t" r="r" b="b"/>
              <a:pathLst>
                <a:path w="590" h="2293" extrusionOk="0">
                  <a:moveTo>
                    <a:pt x="274" y="0"/>
                  </a:moveTo>
                  <a:lnTo>
                    <a:pt x="190" y="42"/>
                  </a:lnTo>
                  <a:cubicBezTo>
                    <a:pt x="148" y="253"/>
                    <a:pt x="106" y="463"/>
                    <a:pt x="64" y="673"/>
                  </a:cubicBezTo>
                  <a:cubicBezTo>
                    <a:pt x="22" y="1010"/>
                    <a:pt x="1" y="1367"/>
                    <a:pt x="1" y="1724"/>
                  </a:cubicBezTo>
                  <a:cubicBezTo>
                    <a:pt x="1" y="1956"/>
                    <a:pt x="148" y="2187"/>
                    <a:pt x="379" y="2292"/>
                  </a:cubicBezTo>
                  <a:cubicBezTo>
                    <a:pt x="505" y="2124"/>
                    <a:pt x="590" y="1893"/>
                    <a:pt x="590" y="1682"/>
                  </a:cubicBezTo>
                  <a:cubicBezTo>
                    <a:pt x="526" y="1157"/>
                    <a:pt x="463" y="673"/>
                    <a:pt x="400" y="148"/>
                  </a:cubicBezTo>
                  <a:cubicBezTo>
                    <a:pt x="379" y="84"/>
                    <a:pt x="316" y="42"/>
                    <a:pt x="27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9"/>
            <p:cNvSpPr/>
            <p:nvPr/>
          </p:nvSpPr>
          <p:spPr>
            <a:xfrm>
              <a:off x="1599443" y="1691361"/>
              <a:ext cx="9766" cy="23354"/>
            </a:xfrm>
            <a:custGeom>
              <a:avLst/>
              <a:gdLst/>
              <a:ahLst/>
              <a:cxnLst/>
              <a:rect l="l" t="t" r="r" b="b"/>
              <a:pathLst>
                <a:path w="947" h="2230" extrusionOk="0">
                  <a:moveTo>
                    <a:pt x="253" y="1"/>
                  </a:moveTo>
                  <a:lnTo>
                    <a:pt x="1" y="64"/>
                  </a:lnTo>
                  <a:lnTo>
                    <a:pt x="1" y="358"/>
                  </a:lnTo>
                  <a:cubicBezTo>
                    <a:pt x="43" y="737"/>
                    <a:pt x="64" y="1115"/>
                    <a:pt x="127" y="1473"/>
                  </a:cubicBezTo>
                  <a:cubicBezTo>
                    <a:pt x="190" y="1767"/>
                    <a:pt x="316" y="2019"/>
                    <a:pt x="547" y="2229"/>
                  </a:cubicBezTo>
                  <a:cubicBezTo>
                    <a:pt x="947" y="1367"/>
                    <a:pt x="526" y="716"/>
                    <a:pt x="25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9"/>
            <p:cNvSpPr/>
            <p:nvPr/>
          </p:nvSpPr>
          <p:spPr>
            <a:xfrm>
              <a:off x="1613540" y="1682554"/>
              <a:ext cx="9549" cy="19835"/>
            </a:xfrm>
            <a:custGeom>
              <a:avLst/>
              <a:gdLst/>
              <a:ahLst/>
              <a:cxnLst/>
              <a:rect l="l" t="t" r="r" b="b"/>
              <a:pathLst>
                <a:path w="926" h="1894" extrusionOk="0">
                  <a:moveTo>
                    <a:pt x="526" y="1"/>
                  </a:moveTo>
                  <a:lnTo>
                    <a:pt x="147" y="22"/>
                  </a:lnTo>
                  <a:cubicBezTo>
                    <a:pt x="0" y="926"/>
                    <a:pt x="147" y="1599"/>
                    <a:pt x="568" y="1893"/>
                  </a:cubicBezTo>
                  <a:cubicBezTo>
                    <a:pt x="925" y="1241"/>
                    <a:pt x="736" y="632"/>
                    <a:pt x="52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9"/>
            <p:cNvSpPr/>
            <p:nvPr/>
          </p:nvSpPr>
          <p:spPr>
            <a:xfrm>
              <a:off x="1655162" y="1549354"/>
              <a:ext cx="8900" cy="19605"/>
            </a:xfrm>
            <a:custGeom>
              <a:avLst/>
              <a:gdLst/>
              <a:ahLst/>
              <a:cxnLst/>
              <a:rect l="l" t="t" r="r" b="b"/>
              <a:pathLst>
                <a:path w="863" h="1872" extrusionOk="0">
                  <a:moveTo>
                    <a:pt x="611" y="0"/>
                  </a:moveTo>
                  <a:lnTo>
                    <a:pt x="190" y="21"/>
                  </a:lnTo>
                  <a:cubicBezTo>
                    <a:pt x="1" y="736"/>
                    <a:pt x="64" y="1346"/>
                    <a:pt x="527" y="1871"/>
                  </a:cubicBezTo>
                  <a:cubicBezTo>
                    <a:pt x="863" y="1262"/>
                    <a:pt x="779" y="652"/>
                    <a:pt x="61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9"/>
            <p:cNvSpPr/>
            <p:nvPr/>
          </p:nvSpPr>
          <p:spPr>
            <a:xfrm>
              <a:off x="1612024" y="1616064"/>
              <a:ext cx="8250" cy="23574"/>
            </a:xfrm>
            <a:custGeom>
              <a:avLst/>
              <a:gdLst/>
              <a:ahLst/>
              <a:cxnLst/>
              <a:rect l="l" t="t" r="r" b="b"/>
              <a:pathLst>
                <a:path w="800" h="2251" extrusionOk="0">
                  <a:moveTo>
                    <a:pt x="336" y="1"/>
                  </a:moveTo>
                  <a:lnTo>
                    <a:pt x="147" y="85"/>
                  </a:lnTo>
                  <a:cubicBezTo>
                    <a:pt x="147" y="169"/>
                    <a:pt x="147" y="274"/>
                    <a:pt x="126" y="358"/>
                  </a:cubicBezTo>
                  <a:cubicBezTo>
                    <a:pt x="0" y="884"/>
                    <a:pt x="63" y="1430"/>
                    <a:pt x="252" y="1935"/>
                  </a:cubicBezTo>
                  <a:cubicBezTo>
                    <a:pt x="315" y="2061"/>
                    <a:pt x="379" y="2145"/>
                    <a:pt x="463" y="2250"/>
                  </a:cubicBezTo>
                  <a:cubicBezTo>
                    <a:pt x="799" y="1451"/>
                    <a:pt x="673" y="736"/>
                    <a:pt x="33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9"/>
            <p:cNvSpPr/>
            <p:nvPr/>
          </p:nvSpPr>
          <p:spPr>
            <a:xfrm>
              <a:off x="1740157" y="1706996"/>
              <a:ext cx="6734" cy="20484"/>
            </a:xfrm>
            <a:custGeom>
              <a:avLst/>
              <a:gdLst/>
              <a:ahLst/>
              <a:cxnLst/>
              <a:rect l="l" t="t" r="r" b="b"/>
              <a:pathLst>
                <a:path w="653" h="1956" extrusionOk="0">
                  <a:moveTo>
                    <a:pt x="400" y="1"/>
                  </a:moveTo>
                  <a:lnTo>
                    <a:pt x="169" y="43"/>
                  </a:lnTo>
                  <a:cubicBezTo>
                    <a:pt x="148" y="85"/>
                    <a:pt x="148" y="127"/>
                    <a:pt x="127" y="169"/>
                  </a:cubicBezTo>
                  <a:cubicBezTo>
                    <a:pt x="64" y="484"/>
                    <a:pt x="22" y="821"/>
                    <a:pt x="22" y="1157"/>
                  </a:cubicBezTo>
                  <a:cubicBezTo>
                    <a:pt x="0" y="1472"/>
                    <a:pt x="148" y="1767"/>
                    <a:pt x="400" y="1956"/>
                  </a:cubicBezTo>
                  <a:cubicBezTo>
                    <a:pt x="568" y="1788"/>
                    <a:pt x="652" y="1556"/>
                    <a:pt x="652" y="1325"/>
                  </a:cubicBezTo>
                  <a:cubicBezTo>
                    <a:pt x="610" y="926"/>
                    <a:pt x="526" y="505"/>
                    <a:pt x="463" y="106"/>
                  </a:cubicBezTo>
                  <a:cubicBezTo>
                    <a:pt x="442" y="64"/>
                    <a:pt x="442" y="43"/>
                    <a:pt x="40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9"/>
            <p:cNvSpPr/>
            <p:nvPr/>
          </p:nvSpPr>
          <p:spPr>
            <a:xfrm>
              <a:off x="1690719" y="1756500"/>
              <a:ext cx="8033" cy="21406"/>
            </a:xfrm>
            <a:custGeom>
              <a:avLst/>
              <a:gdLst/>
              <a:ahLst/>
              <a:cxnLst/>
              <a:rect l="l" t="t" r="r" b="b"/>
              <a:pathLst>
                <a:path w="779" h="2044" extrusionOk="0">
                  <a:moveTo>
                    <a:pt x="296" y="1"/>
                  </a:moveTo>
                  <a:cubicBezTo>
                    <a:pt x="186" y="1"/>
                    <a:pt x="167" y="80"/>
                    <a:pt x="148" y="193"/>
                  </a:cubicBezTo>
                  <a:cubicBezTo>
                    <a:pt x="127" y="467"/>
                    <a:pt x="85" y="740"/>
                    <a:pt x="43" y="992"/>
                  </a:cubicBezTo>
                  <a:cubicBezTo>
                    <a:pt x="1" y="1371"/>
                    <a:pt x="148" y="1749"/>
                    <a:pt x="400" y="2043"/>
                  </a:cubicBezTo>
                  <a:cubicBezTo>
                    <a:pt x="779" y="1497"/>
                    <a:pt x="737" y="446"/>
                    <a:pt x="337" y="4"/>
                  </a:cubicBezTo>
                  <a:cubicBezTo>
                    <a:pt x="322" y="2"/>
                    <a:pt x="308" y="1"/>
                    <a:pt x="29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9"/>
            <p:cNvSpPr/>
            <p:nvPr/>
          </p:nvSpPr>
          <p:spPr>
            <a:xfrm>
              <a:off x="1673373" y="1533237"/>
              <a:ext cx="9116" cy="20966"/>
            </a:xfrm>
            <a:custGeom>
              <a:avLst/>
              <a:gdLst/>
              <a:ahLst/>
              <a:cxnLst/>
              <a:rect l="l" t="t" r="r" b="b"/>
              <a:pathLst>
                <a:path w="884" h="2002" extrusionOk="0">
                  <a:moveTo>
                    <a:pt x="361" y="1"/>
                  </a:moveTo>
                  <a:cubicBezTo>
                    <a:pt x="332" y="1"/>
                    <a:pt x="302" y="9"/>
                    <a:pt x="274" y="25"/>
                  </a:cubicBezTo>
                  <a:cubicBezTo>
                    <a:pt x="1" y="593"/>
                    <a:pt x="169" y="1665"/>
                    <a:pt x="569" y="2002"/>
                  </a:cubicBezTo>
                  <a:cubicBezTo>
                    <a:pt x="611" y="1981"/>
                    <a:pt x="632" y="1960"/>
                    <a:pt x="674" y="1918"/>
                  </a:cubicBezTo>
                  <a:cubicBezTo>
                    <a:pt x="695" y="1876"/>
                    <a:pt x="695" y="1834"/>
                    <a:pt x="716" y="1791"/>
                  </a:cubicBezTo>
                  <a:cubicBezTo>
                    <a:pt x="884" y="1203"/>
                    <a:pt x="716" y="677"/>
                    <a:pt x="527" y="152"/>
                  </a:cubicBezTo>
                  <a:cubicBezTo>
                    <a:pt x="511" y="59"/>
                    <a:pt x="439" y="1"/>
                    <a:pt x="36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9"/>
            <p:cNvSpPr/>
            <p:nvPr/>
          </p:nvSpPr>
          <p:spPr>
            <a:xfrm>
              <a:off x="1722812" y="1630160"/>
              <a:ext cx="7384" cy="18285"/>
            </a:xfrm>
            <a:custGeom>
              <a:avLst/>
              <a:gdLst/>
              <a:ahLst/>
              <a:cxnLst/>
              <a:rect l="l" t="t" r="r" b="b"/>
              <a:pathLst>
                <a:path w="716" h="1746" extrusionOk="0">
                  <a:moveTo>
                    <a:pt x="85" y="0"/>
                  </a:moveTo>
                  <a:cubicBezTo>
                    <a:pt x="43" y="63"/>
                    <a:pt x="22" y="105"/>
                    <a:pt x="22" y="147"/>
                  </a:cubicBezTo>
                  <a:cubicBezTo>
                    <a:pt x="1" y="484"/>
                    <a:pt x="1" y="820"/>
                    <a:pt x="22" y="1135"/>
                  </a:cubicBezTo>
                  <a:cubicBezTo>
                    <a:pt x="22" y="1388"/>
                    <a:pt x="169" y="1619"/>
                    <a:pt x="400" y="1745"/>
                  </a:cubicBezTo>
                  <a:cubicBezTo>
                    <a:pt x="610" y="1535"/>
                    <a:pt x="715" y="1262"/>
                    <a:pt x="652" y="967"/>
                  </a:cubicBezTo>
                  <a:cubicBezTo>
                    <a:pt x="610" y="631"/>
                    <a:pt x="505" y="294"/>
                    <a:pt x="33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9"/>
            <p:cNvSpPr/>
            <p:nvPr/>
          </p:nvSpPr>
          <p:spPr>
            <a:xfrm>
              <a:off x="1690719" y="1796170"/>
              <a:ext cx="8467" cy="19605"/>
            </a:xfrm>
            <a:custGeom>
              <a:avLst/>
              <a:gdLst/>
              <a:ahLst/>
              <a:cxnLst/>
              <a:rect l="l" t="t" r="r" b="b"/>
              <a:pathLst>
                <a:path w="821" h="1872" extrusionOk="0">
                  <a:moveTo>
                    <a:pt x="85" y="0"/>
                  </a:moveTo>
                  <a:cubicBezTo>
                    <a:pt x="106" y="232"/>
                    <a:pt x="106" y="463"/>
                    <a:pt x="85" y="694"/>
                  </a:cubicBezTo>
                  <a:cubicBezTo>
                    <a:pt x="1" y="1052"/>
                    <a:pt x="85" y="1430"/>
                    <a:pt x="316" y="1724"/>
                  </a:cubicBezTo>
                  <a:cubicBezTo>
                    <a:pt x="337" y="1788"/>
                    <a:pt x="421" y="1830"/>
                    <a:pt x="484" y="1872"/>
                  </a:cubicBezTo>
                  <a:cubicBezTo>
                    <a:pt x="821" y="1472"/>
                    <a:pt x="695" y="610"/>
                    <a:pt x="33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9"/>
            <p:cNvSpPr/>
            <p:nvPr/>
          </p:nvSpPr>
          <p:spPr>
            <a:xfrm>
              <a:off x="1708714" y="1571147"/>
              <a:ext cx="8033" cy="20044"/>
            </a:xfrm>
            <a:custGeom>
              <a:avLst/>
              <a:gdLst/>
              <a:ahLst/>
              <a:cxnLst/>
              <a:rect l="l" t="t" r="r" b="b"/>
              <a:pathLst>
                <a:path w="779" h="1914" extrusionOk="0">
                  <a:moveTo>
                    <a:pt x="295" y="1"/>
                  </a:moveTo>
                  <a:cubicBezTo>
                    <a:pt x="64" y="22"/>
                    <a:pt x="22" y="169"/>
                    <a:pt x="22" y="337"/>
                  </a:cubicBezTo>
                  <a:cubicBezTo>
                    <a:pt x="1" y="568"/>
                    <a:pt x="1" y="821"/>
                    <a:pt x="22" y="1073"/>
                  </a:cubicBezTo>
                  <a:cubicBezTo>
                    <a:pt x="22" y="1388"/>
                    <a:pt x="169" y="1704"/>
                    <a:pt x="421" y="1914"/>
                  </a:cubicBezTo>
                  <a:cubicBezTo>
                    <a:pt x="779" y="1577"/>
                    <a:pt x="611" y="442"/>
                    <a:pt x="29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9"/>
            <p:cNvSpPr/>
            <p:nvPr/>
          </p:nvSpPr>
          <p:spPr>
            <a:xfrm>
              <a:off x="1665361" y="1769968"/>
              <a:ext cx="6507" cy="22694"/>
            </a:xfrm>
            <a:custGeom>
              <a:avLst/>
              <a:gdLst/>
              <a:ahLst/>
              <a:cxnLst/>
              <a:rect l="l" t="t" r="r" b="b"/>
              <a:pathLst>
                <a:path w="631" h="2167" extrusionOk="0">
                  <a:moveTo>
                    <a:pt x="147" y="1"/>
                  </a:moveTo>
                  <a:cubicBezTo>
                    <a:pt x="105" y="22"/>
                    <a:pt x="42" y="43"/>
                    <a:pt x="0" y="64"/>
                  </a:cubicBezTo>
                  <a:cubicBezTo>
                    <a:pt x="42" y="526"/>
                    <a:pt x="42" y="1010"/>
                    <a:pt x="105" y="1472"/>
                  </a:cubicBezTo>
                  <a:cubicBezTo>
                    <a:pt x="126" y="1746"/>
                    <a:pt x="252" y="2019"/>
                    <a:pt x="484" y="2166"/>
                  </a:cubicBezTo>
                  <a:cubicBezTo>
                    <a:pt x="631" y="1451"/>
                    <a:pt x="568" y="694"/>
                    <a:pt x="31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9"/>
            <p:cNvSpPr/>
            <p:nvPr/>
          </p:nvSpPr>
          <p:spPr>
            <a:xfrm>
              <a:off x="1716521" y="1790001"/>
              <a:ext cx="8033" cy="19385"/>
            </a:xfrm>
            <a:custGeom>
              <a:avLst/>
              <a:gdLst/>
              <a:ahLst/>
              <a:cxnLst/>
              <a:rect l="l" t="t" r="r" b="b"/>
              <a:pathLst>
                <a:path w="779" h="1851" extrusionOk="0">
                  <a:moveTo>
                    <a:pt x="211" y="1"/>
                  </a:moveTo>
                  <a:lnTo>
                    <a:pt x="22" y="169"/>
                  </a:lnTo>
                  <a:cubicBezTo>
                    <a:pt x="22" y="526"/>
                    <a:pt x="1" y="884"/>
                    <a:pt x="22" y="1220"/>
                  </a:cubicBezTo>
                  <a:cubicBezTo>
                    <a:pt x="22" y="1494"/>
                    <a:pt x="169" y="1746"/>
                    <a:pt x="400" y="1851"/>
                  </a:cubicBezTo>
                  <a:cubicBezTo>
                    <a:pt x="779" y="1241"/>
                    <a:pt x="547" y="674"/>
                    <a:pt x="358" y="127"/>
                  </a:cubicBezTo>
                  <a:cubicBezTo>
                    <a:pt x="337" y="85"/>
                    <a:pt x="253" y="43"/>
                    <a:pt x="21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9"/>
            <p:cNvSpPr/>
            <p:nvPr/>
          </p:nvSpPr>
          <p:spPr>
            <a:xfrm>
              <a:off x="1638693" y="1712285"/>
              <a:ext cx="8250" cy="19824"/>
            </a:xfrm>
            <a:custGeom>
              <a:avLst/>
              <a:gdLst/>
              <a:ahLst/>
              <a:cxnLst/>
              <a:rect l="l" t="t" r="r" b="b"/>
              <a:pathLst>
                <a:path w="800" h="1893" extrusionOk="0">
                  <a:moveTo>
                    <a:pt x="336" y="0"/>
                  </a:moveTo>
                  <a:cubicBezTo>
                    <a:pt x="84" y="63"/>
                    <a:pt x="21" y="105"/>
                    <a:pt x="21" y="316"/>
                  </a:cubicBezTo>
                  <a:cubicBezTo>
                    <a:pt x="21" y="526"/>
                    <a:pt x="21" y="736"/>
                    <a:pt x="21" y="925"/>
                  </a:cubicBezTo>
                  <a:cubicBezTo>
                    <a:pt x="0" y="1220"/>
                    <a:pt x="84" y="1493"/>
                    <a:pt x="252" y="1745"/>
                  </a:cubicBezTo>
                  <a:cubicBezTo>
                    <a:pt x="294" y="1808"/>
                    <a:pt x="358" y="1850"/>
                    <a:pt x="421" y="1892"/>
                  </a:cubicBezTo>
                  <a:cubicBezTo>
                    <a:pt x="799" y="1220"/>
                    <a:pt x="505" y="631"/>
                    <a:pt x="33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9"/>
            <p:cNvSpPr/>
            <p:nvPr/>
          </p:nvSpPr>
          <p:spPr>
            <a:xfrm>
              <a:off x="1716088" y="1752353"/>
              <a:ext cx="7600" cy="19385"/>
            </a:xfrm>
            <a:custGeom>
              <a:avLst/>
              <a:gdLst/>
              <a:ahLst/>
              <a:cxnLst/>
              <a:rect l="l" t="t" r="r" b="b"/>
              <a:pathLst>
                <a:path w="737" h="1851" extrusionOk="0">
                  <a:moveTo>
                    <a:pt x="442" y="1"/>
                  </a:moveTo>
                  <a:lnTo>
                    <a:pt x="211" y="43"/>
                  </a:lnTo>
                  <a:cubicBezTo>
                    <a:pt x="85" y="694"/>
                    <a:pt x="1" y="1325"/>
                    <a:pt x="442" y="1851"/>
                  </a:cubicBezTo>
                  <a:cubicBezTo>
                    <a:pt x="737" y="1472"/>
                    <a:pt x="737" y="190"/>
                    <a:pt x="4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9"/>
            <p:cNvSpPr/>
            <p:nvPr/>
          </p:nvSpPr>
          <p:spPr>
            <a:xfrm>
              <a:off x="1727153" y="1606597"/>
              <a:ext cx="8240" cy="18945"/>
            </a:xfrm>
            <a:custGeom>
              <a:avLst/>
              <a:gdLst/>
              <a:ahLst/>
              <a:cxnLst/>
              <a:rect l="l" t="t" r="r" b="b"/>
              <a:pathLst>
                <a:path w="799" h="1809" extrusionOk="0">
                  <a:moveTo>
                    <a:pt x="273" y="1"/>
                  </a:moveTo>
                  <a:lnTo>
                    <a:pt x="21" y="85"/>
                  </a:lnTo>
                  <a:cubicBezTo>
                    <a:pt x="21" y="463"/>
                    <a:pt x="0" y="820"/>
                    <a:pt x="21" y="1178"/>
                  </a:cubicBezTo>
                  <a:cubicBezTo>
                    <a:pt x="42" y="1451"/>
                    <a:pt x="189" y="1682"/>
                    <a:pt x="421" y="1809"/>
                  </a:cubicBezTo>
                  <a:cubicBezTo>
                    <a:pt x="799" y="1430"/>
                    <a:pt x="589" y="631"/>
                    <a:pt x="27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9"/>
            <p:cNvSpPr/>
            <p:nvPr/>
          </p:nvSpPr>
          <p:spPr>
            <a:xfrm>
              <a:off x="1655378" y="1797269"/>
              <a:ext cx="5651" cy="23574"/>
            </a:xfrm>
            <a:custGeom>
              <a:avLst/>
              <a:gdLst/>
              <a:ahLst/>
              <a:cxnLst/>
              <a:rect l="l" t="t" r="r" b="b"/>
              <a:pathLst>
                <a:path w="548" h="2251" extrusionOk="0">
                  <a:moveTo>
                    <a:pt x="127" y="1"/>
                  </a:moveTo>
                  <a:cubicBezTo>
                    <a:pt x="106" y="148"/>
                    <a:pt x="85" y="232"/>
                    <a:pt x="85" y="295"/>
                  </a:cubicBezTo>
                  <a:cubicBezTo>
                    <a:pt x="64" y="610"/>
                    <a:pt x="43" y="926"/>
                    <a:pt x="22" y="1241"/>
                  </a:cubicBezTo>
                  <a:cubicBezTo>
                    <a:pt x="1" y="1598"/>
                    <a:pt x="106" y="1956"/>
                    <a:pt x="337" y="2250"/>
                  </a:cubicBezTo>
                  <a:cubicBezTo>
                    <a:pt x="464" y="2124"/>
                    <a:pt x="548" y="1956"/>
                    <a:pt x="548" y="1767"/>
                  </a:cubicBezTo>
                  <a:cubicBezTo>
                    <a:pt x="548" y="1241"/>
                    <a:pt x="464" y="715"/>
                    <a:pt x="295" y="211"/>
                  </a:cubicBezTo>
                  <a:cubicBezTo>
                    <a:pt x="274" y="148"/>
                    <a:pt x="211" y="106"/>
                    <a:pt x="12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9"/>
            <p:cNvSpPr/>
            <p:nvPr/>
          </p:nvSpPr>
          <p:spPr>
            <a:xfrm>
              <a:off x="1661669" y="1688910"/>
              <a:ext cx="8250" cy="19856"/>
            </a:xfrm>
            <a:custGeom>
              <a:avLst/>
              <a:gdLst/>
              <a:ahLst/>
              <a:cxnLst/>
              <a:rect l="l" t="t" r="r" b="b"/>
              <a:pathLst>
                <a:path w="800" h="1896" extrusionOk="0">
                  <a:moveTo>
                    <a:pt x="249" y="0"/>
                  </a:moveTo>
                  <a:cubicBezTo>
                    <a:pt x="215" y="0"/>
                    <a:pt x="181" y="8"/>
                    <a:pt x="148" y="25"/>
                  </a:cubicBezTo>
                  <a:cubicBezTo>
                    <a:pt x="148" y="676"/>
                    <a:pt x="1" y="1349"/>
                    <a:pt x="631" y="1896"/>
                  </a:cubicBezTo>
                  <a:cubicBezTo>
                    <a:pt x="673" y="1791"/>
                    <a:pt x="694" y="1686"/>
                    <a:pt x="716" y="1601"/>
                  </a:cubicBezTo>
                  <a:cubicBezTo>
                    <a:pt x="800" y="1097"/>
                    <a:pt x="694" y="613"/>
                    <a:pt x="463" y="172"/>
                  </a:cubicBezTo>
                  <a:cubicBezTo>
                    <a:pt x="432" y="63"/>
                    <a:pt x="344" y="0"/>
                    <a:pt x="249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9"/>
            <p:cNvSpPr/>
            <p:nvPr/>
          </p:nvSpPr>
          <p:spPr>
            <a:xfrm>
              <a:off x="1629803" y="1521612"/>
              <a:ext cx="6507" cy="19385"/>
            </a:xfrm>
            <a:custGeom>
              <a:avLst/>
              <a:gdLst/>
              <a:ahLst/>
              <a:cxnLst/>
              <a:rect l="l" t="t" r="r" b="b"/>
              <a:pathLst>
                <a:path w="631" h="1851" extrusionOk="0">
                  <a:moveTo>
                    <a:pt x="336" y="0"/>
                  </a:moveTo>
                  <a:lnTo>
                    <a:pt x="105" y="42"/>
                  </a:lnTo>
                  <a:cubicBezTo>
                    <a:pt x="63" y="400"/>
                    <a:pt x="21" y="736"/>
                    <a:pt x="21" y="1051"/>
                  </a:cubicBezTo>
                  <a:cubicBezTo>
                    <a:pt x="0" y="1367"/>
                    <a:pt x="147" y="1661"/>
                    <a:pt x="379" y="1850"/>
                  </a:cubicBezTo>
                  <a:cubicBezTo>
                    <a:pt x="547" y="1745"/>
                    <a:pt x="631" y="1556"/>
                    <a:pt x="610" y="1346"/>
                  </a:cubicBezTo>
                  <a:cubicBezTo>
                    <a:pt x="589" y="883"/>
                    <a:pt x="484" y="442"/>
                    <a:pt x="33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9"/>
            <p:cNvSpPr/>
            <p:nvPr/>
          </p:nvSpPr>
          <p:spPr>
            <a:xfrm>
              <a:off x="1612241" y="1532179"/>
              <a:ext cx="7157" cy="21584"/>
            </a:xfrm>
            <a:custGeom>
              <a:avLst/>
              <a:gdLst/>
              <a:ahLst/>
              <a:cxnLst/>
              <a:rect l="l" t="t" r="r" b="b"/>
              <a:pathLst>
                <a:path w="694" h="2061" extrusionOk="0">
                  <a:moveTo>
                    <a:pt x="63" y="0"/>
                  </a:moveTo>
                  <a:cubicBezTo>
                    <a:pt x="0" y="610"/>
                    <a:pt x="84" y="1220"/>
                    <a:pt x="273" y="1787"/>
                  </a:cubicBezTo>
                  <a:cubicBezTo>
                    <a:pt x="315" y="1913"/>
                    <a:pt x="358" y="2040"/>
                    <a:pt x="484" y="2061"/>
                  </a:cubicBezTo>
                  <a:cubicBezTo>
                    <a:pt x="694" y="1640"/>
                    <a:pt x="568" y="631"/>
                    <a:pt x="25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9"/>
            <p:cNvSpPr/>
            <p:nvPr/>
          </p:nvSpPr>
          <p:spPr>
            <a:xfrm>
              <a:off x="1650397" y="1713804"/>
              <a:ext cx="6734" cy="21605"/>
            </a:xfrm>
            <a:custGeom>
              <a:avLst/>
              <a:gdLst/>
              <a:ahLst/>
              <a:cxnLst/>
              <a:rect l="l" t="t" r="r" b="b"/>
              <a:pathLst>
                <a:path w="653" h="2063" extrusionOk="0">
                  <a:moveTo>
                    <a:pt x="164" y="1"/>
                  </a:moveTo>
                  <a:cubicBezTo>
                    <a:pt x="153" y="1"/>
                    <a:pt x="140" y="1"/>
                    <a:pt x="127" y="2"/>
                  </a:cubicBezTo>
                  <a:cubicBezTo>
                    <a:pt x="106" y="108"/>
                    <a:pt x="85" y="213"/>
                    <a:pt x="85" y="339"/>
                  </a:cubicBezTo>
                  <a:cubicBezTo>
                    <a:pt x="85" y="528"/>
                    <a:pt x="85" y="717"/>
                    <a:pt x="63" y="906"/>
                  </a:cubicBezTo>
                  <a:cubicBezTo>
                    <a:pt x="0" y="1222"/>
                    <a:pt x="42" y="1537"/>
                    <a:pt x="190" y="1789"/>
                  </a:cubicBezTo>
                  <a:cubicBezTo>
                    <a:pt x="232" y="1895"/>
                    <a:pt x="316" y="1979"/>
                    <a:pt x="379" y="2063"/>
                  </a:cubicBezTo>
                  <a:cubicBezTo>
                    <a:pt x="652" y="1411"/>
                    <a:pt x="526" y="843"/>
                    <a:pt x="379" y="255"/>
                  </a:cubicBezTo>
                  <a:cubicBezTo>
                    <a:pt x="359" y="156"/>
                    <a:pt x="358" y="1"/>
                    <a:pt x="1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9"/>
            <p:cNvSpPr/>
            <p:nvPr/>
          </p:nvSpPr>
          <p:spPr>
            <a:xfrm>
              <a:off x="1670775" y="1659221"/>
              <a:ext cx="7817" cy="19165"/>
            </a:xfrm>
            <a:custGeom>
              <a:avLst/>
              <a:gdLst/>
              <a:ahLst/>
              <a:cxnLst/>
              <a:rect l="l" t="t" r="r" b="b"/>
              <a:pathLst>
                <a:path w="758" h="1830" extrusionOk="0">
                  <a:moveTo>
                    <a:pt x="232" y="0"/>
                  </a:moveTo>
                  <a:lnTo>
                    <a:pt x="1" y="21"/>
                  </a:lnTo>
                  <a:cubicBezTo>
                    <a:pt x="1" y="148"/>
                    <a:pt x="1" y="274"/>
                    <a:pt x="1" y="379"/>
                  </a:cubicBezTo>
                  <a:cubicBezTo>
                    <a:pt x="22" y="568"/>
                    <a:pt x="43" y="736"/>
                    <a:pt x="43" y="904"/>
                  </a:cubicBezTo>
                  <a:cubicBezTo>
                    <a:pt x="64" y="1178"/>
                    <a:pt x="127" y="1430"/>
                    <a:pt x="274" y="1661"/>
                  </a:cubicBezTo>
                  <a:cubicBezTo>
                    <a:pt x="337" y="1724"/>
                    <a:pt x="400" y="1787"/>
                    <a:pt x="463" y="1829"/>
                  </a:cubicBezTo>
                  <a:cubicBezTo>
                    <a:pt x="758" y="1115"/>
                    <a:pt x="484" y="211"/>
                    <a:pt x="23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9"/>
            <p:cNvSpPr/>
            <p:nvPr/>
          </p:nvSpPr>
          <p:spPr>
            <a:xfrm>
              <a:off x="1698309" y="1583253"/>
              <a:ext cx="8250" cy="16306"/>
            </a:xfrm>
            <a:custGeom>
              <a:avLst/>
              <a:gdLst/>
              <a:ahLst/>
              <a:cxnLst/>
              <a:rect l="l" t="t" r="r" b="b"/>
              <a:pathLst>
                <a:path w="800" h="1557" extrusionOk="0">
                  <a:moveTo>
                    <a:pt x="400" y="1"/>
                  </a:moveTo>
                  <a:lnTo>
                    <a:pt x="127" y="22"/>
                  </a:lnTo>
                  <a:cubicBezTo>
                    <a:pt x="1" y="1052"/>
                    <a:pt x="64" y="1304"/>
                    <a:pt x="463" y="1557"/>
                  </a:cubicBezTo>
                  <a:cubicBezTo>
                    <a:pt x="800" y="1199"/>
                    <a:pt x="779" y="611"/>
                    <a:pt x="40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9"/>
            <p:cNvSpPr/>
            <p:nvPr/>
          </p:nvSpPr>
          <p:spPr>
            <a:xfrm>
              <a:off x="1712406" y="1600208"/>
              <a:ext cx="8033" cy="17405"/>
            </a:xfrm>
            <a:custGeom>
              <a:avLst/>
              <a:gdLst/>
              <a:ahLst/>
              <a:cxnLst/>
              <a:rect l="l" t="t" r="r" b="b"/>
              <a:pathLst>
                <a:path w="779" h="1662" extrusionOk="0">
                  <a:moveTo>
                    <a:pt x="337" y="1"/>
                  </a:moveTo>
                  <a:cubicBezTo>
                    <a:pt x="0" y="484"/>
                    <a:pt x="169" y="1494"/>
                    <a:pt x="547" y="1662"/>
                  </a:cubicBezTo>
                  <a:cubicBezTo>
                    <a:pt x="778" y="1262"/>
                    <a:pt x="778" y="190"/>
                    <a:pt x="52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9"/>
            <p:cNvSpPr/>
            <p:nvPr/>
          </p:nvSpPr>
          <p:spPr>
            <a:xfrm>
              <a:off x="1704600" y="1693571"/>
              <a:ext cx="6084" cy="19824"/>
            </a:xfrm>
            <a:custGeom>
              <a:avLst/>
              <a:gdLst/>
              <a:ahLst/>
              <a:cxnLst/>
              <a:rect l="l" t="t" r="r" b="b"/>
              <a:pathLst>
                <a:path w="590" h="1893" extrusionOk="0">
                  <a:moveTo>
                    <a:pt x="190" y="0"/>
                  </a:moveTo>
                  <a:cubicBezTo>
                    <a:pt x="148" y="63"/>
                    <a:pt x="64" y="126"/>
                    <a:pt x="64" y="189"/>
                  </a:cubicBezTo>
                  <a:cubicBezTo>
                    <a:pt x="22" y="547"/>
                    <a:pt x="0" y="925"/>
                    <a:pt x="0" y="1283"/>
                  </a:cubicBezTo>
                  <a:cubicBezTo>
                    <a:pt x="0" y="1535"/>
                    <a:pt x="127" y="1787"/>
                    <a:pt x="358" y="1892"/>
                  </a:cubicBezTo>
                  <a:cubicBezTo>
                    <a:pt x="589" y="1451"/>
                    <a:pt x="505" y="337"/>
                    <a:pt x="19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9"/>
            <p:cNvSpPr/>
            <p:nvPr/>
          </p:nvSpPr>
          <p:spPr>
            <a:xfrm>
              <a:off x="1667093" y="1850334"/>
              <a:ext cx="7600" cy="16086"/>
            </a:xfrm>
            <a:custGeom>
              <a:avLst/>
              <a:gdLst/>
              <a:ahLst/>
              <a:cxnLst/>
              <a:rect l="l" t="t" r="r" b="b"/>
              <a:pathLst>
                <a:path w="737" h="1536" extrusionOk="0">
                  <a:moveTo>
                    <a:pt x="421" y="0"/>
                  </a:moveTo>
                  <a:lnTo>
                    <a:pt x="126" y="43"/>
                  </a:lnTo>
                  <a:cubicBezTo>
                    <a:pt x="105" y="316"/>
                    <a:pt x="63" y="568"/>
                    <a:pt x="42" y="799"/>
                  </a:cubicBezTo>
                  <a:cubicBezTo>
                    <a:pt x="0" y="1115"/>
                    <a:pt x="190" y="1409"/>
                    <a:pt x="484" y="1535"/>
                  </a:cubicBezTo>
                  <a:cubicBezTo>
                    <a:pt x="652" y="1325"/>
                    <a:pt x="736" y="1052"/>
                    <a:pt x="694" y="799"/>
                  </a:cubicBezTo>
                  <a:cubicBezTo>
                    <a:pt x="610" y="526"/>
                    <a:pt x="526" y="253"/>
                    <a:pt x="4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9"/>
            <p:cNvSpPr/>
            <p:nvPr/>
          </p:nvSpPr>
          <p:spPr>
            <a:xfrm>
              <a:off x="1707198" y="1735618"/>
              <a:ext cx="6734" cy="21594"/>
            </a:xfrm>
            <a:custGeom>
              <a:avLst/>
              <a:gdLst/>
              <a:ahLst/>
              <a:cxnLst/>
              <a:rect l="l" t="t" r="r" b="b"/>
              <a:pathLst>
                <a:path w="653" h="2062" extrusionOk="0">
                  <a:moveTo>
                    <a:pt x="316" y="1"/>
                  </a:moveTo>
                  <a:lnTo>
                    <a:pt x="316" y="1"/>
                  </a:lnTo>
                  <a:cubicBezTo>
                    <a:pt x="169" y="695"/>
                    <a:pt x="1" y="1388"/>
                    <a:pt x="442" y="2061"/>
                  </a:cubicBezTo>
                  <a:cubicBezTo>
                    <a:pt x="568" y="1977"/>
                    <a:pt x="653" y="1830"/>
                    <a:pt x="632" y="1662"/>
                  </a:cubicBezTo>
                  <a:cubicBezTo>
                    <a:pt x="610" y="1346"/>
                    <a:pt x="610" y="1010"/>
                    <a:pt x="568" y="695"/>
                  </a:cubicBezTo>
                  <a:cubicBezTo>
                    <a:pt x="547" y="505"/>
                    <a:pt x="505" y="316"/>
                    <a:pt x="442" y="127"/>
                  </a:cubicBezTo>
                  <a:cubicBezTo>
                    <a:pt x="421" y="85"/>
                    <a:pt x="358" y="43"/>
                    <a:pt x="31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9"/>
            <p:cNvSpPr/>
            <p:nvPr/>
          </p:nvSpPr>
          <p:spPr>
            <a:xfrm>
              <a:off x="1723028" y="1729900"/>
              <a:ext cx="8033" cy="15196"/>
            </a:xfrm>
            <a:custGeom>
              <a:avLst/>
              <a:gdLst/>
              <a:ahLst/>
              <a:cxnLst/>
              <a:rect l="l" t="t" r="r" b="b"/>
              <a:pathLst>
                <a:path w="779" h="1451" extrusionOk="0">
                  <a:moveTo>
                    <a:pt x="232" y="0"/>
                  </a:moveTo>
                  <a:cubicBezTo>
                    <a:pt x="190" y="105"/>
                    <a:pt x="148" y="189"/>
                    <a:pt x="127" y="273"/>
                  </a:cubicBezTo>
                  <a:cubicBezTo>
                    <a:pt x="106" y="379"/>
                    <a:pt x="106" y="484"/>
                    <a:pt x="64" y="589"/>
                  </a:cubicBezTo>
                  <a:cubicBezTo>
                    <a:pt x="1" y="925"/>
                    <a:pt x="127" y="1262"/>
                    <a:pt x="421" y="1451"/>
                  </a:cubicBezTo>
                  <a:cubicBezTo>
                    <a:pt x="778" y="1178"/>
                    <a:pt x="757" y="547"/>
                    <a:pt x="50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9"/>
            <p:cNvSpPr/>
            <p:nvPr/>
          </p:nvSpPr>
          <p:spPr>
            <a:xfrm>
              <a:off x="1646932" y="1536138"/>
              <a:ext cx="5858" cy="19385"/>
            </a:xfrm>
            <a:custGeom>
              <a:avLst/>
              <a:gdLst/>
              <a:ahLst/>
              <a:cxnLst/>
              <a:rect l="l" t="t" r="r" b="b"/>
              <a:pathLst>
                <a:path w="568" h="1851" extrusionOk="0">
                  <a:moveTo>
                    <a:pt x="42" y="1"/>
                  </a:moveTo>
                  <a:cubicBezTo>
                    <a:pt x="42" y="379"/>
                    <a:pt x="0" y="737"/>
                    <a:pt x="42" y="1094"/>
                  </a:cubicBezTo>
                  <a:cubicBezTo>
                    <a:pt x="21" y="1388"/>
                    <a:pt x="168" y="1683"/>
                    <a:pt x="421" y="1851"/>
                  </a:cubicBezTo>
                  <a:cubicBezTo>
                    <a:pt x="526" y="1641"/>
                    <a:pt x="568" y="1409"/>
                    <a:pt x="568" y="1178"/>
                  </a:cubicBezTo>
                  <a:cubicBezTo>
                    <a:pt x="484" y="800"/>
                    <a:pt x="378" y="400"/>
                    <a:pt x="29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9"/>
            <p:cNvSpPr/>
            <p:nvPr/>
          </p:nvSpPr>
          <p:spPr>
            <a:xfrm>
              <a:off x="1664711" y="1823252"/>
              <a:ext cx="8240" cy="16086"/>
            </a:xfrm>
            <a:custGeom>
              <a:avLst/>
              <a:gdLst/>
              <a:ahLst/>
              <a:cxnLst/>
              <a:rect l="l" t="t" r="r" b="b"/>
              <a:pathLst>
                <a:path w="799" h="1536" extrusionOk="0">
                  <a:moveTo>
                    <a:pt x="252" y="0"/>
                  </a:moveTo>
                  <a:cubicBezTo>
                    <a:pt x="0" y="379"/>
                    <a:pt x="231" y="1367"/>
                    <a:pt x="547" y="1535"/>
                  </a:cubicBezTo>
                  <a:cubicBezTo>
                    <a:pt x="799" y="1199"/>
                    <a:pt x="757" y="148"/>
                    <a:pt x="50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9"/>
            <p:cNvSpPr/>
            <p:nvPr/>
          </p:nvSpPr>
          <p:spPr>
            <a:xfrm>
              <a:off x="1696793" y="1613645"/>
              <a:ext cx="8467" cy="15866"/>
            </a:xfrm>
            <a:custGeom>
              <a:avLst/>
              <a:gdLst/>
              <a:ahLst/>
              <a:cxnLst/>
              <a:rect l="l" t="t" r="r" b="b"/>
              <a:pathLst>
                <a:path w="821" h="1515" extrusionOk="0">
                  <a:moveTo>
                    <a:pt x="442" y="0"/>
                  </a:moveTo>
                  <a:lnTo>
                    <a:pt x="127" y="42"/>
                  </a:lnTo>
                  <a:cubicBezTo>
                    <a:pt x="148" y="589"/>
                    <a:pt x="1" y="1115"/>
                    <a:pt x="505" y="1514"/>
                  </a:cubicBezTo>
                  <a:cubicBezTo>
                    <a:pt x="821" y="1052"/>
                    <a:pt x="800" y="526"/>
                    <a:pt x="4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9"/>
            <p:cNvSpPr/>
            <p:nvPr/>
          </p:nvSpPr>
          <p:spPr>
            <a:xfrm>
              <a:off x="1696143" y="1672867"/>
              <a:ext cx="8250" cy="16526"/>
            </a:xfrm>
            <a:custGeom>
              <a:avLst/>
              <a:gdLst/>
              <a:ahLst/>
              <a:cxnLst/>
              <a:rect l="l" t="t" r="r" b="b"/>
              <a:pathLst>
                <a:path w="800" h="1578" extrusionOk="0">
                  <a:moveTo>
                    <a:pt x="232" y="1"/>
                  </a:moveTo>
                  <a:cubicBezTo>
                    <a:pt x="1" y="611"/>
                    <a:pt x="106" y="1325"/>
                    <a:pt x="505" y="1578"/>
                  </a:cubicBezTo>
                  <a:cubicBezTo>
                    <a:pt x="799" y="1031"/>
                    <a:pt x="610" y="526"/>
                    <a:pt x="505" y="43"/>
                  </a:cubicBezTo>
                  <a:cubicBezTo>
                    <a:pt x="463" y="22"/>
                    <a:pt x="421" y="1"/>
                    <a:pt x="379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9"/>
            <p:cNvSpPr/>
            <p:nvPr/>
          </p:nvSpPr>
          <p:spPr>
            <a:xfrm>
              <a:off x="1631536" y="1655472"/>
              <a:ext cx="7817" cy="19835"/>
            </a:xfrm>
            <a:custGeom>
              <a:avLst/>
              <a:gdLst/>
              <a:ahLst/>
              <a:cxnLst/>
              <a:rect l="l" t="t" r="r" b="b"/>
              <a:pathLst>
                <a:path w="758" h="1894" extrusionOk="0">
                  <a:moveTo>
                    <a:pt x="211" y="1"/>
                  </a:moveTo>
                  <a:cubicBezTo>
                    <a:pt x="0" y="590"/>
                    <a:pt x="168" y="1662"/>
                    <a:pt x="484" y="1893"/>
                  </a:cubicBezTo>
                  <a:cubicBezTo>
                    <a:pt x="757" y="1346"/>
                    <a:pt x="589" y="253"/>
                    <a:pt x="21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9"/>
            <p:cNvSpPr/>
            <p:nvPr/>
          </p:nvSpPr>
          <p:spPr>
            <a:xfrm>
              <a:off x="1668393" y="1563879"/>
              <a:ext cx="6734" cy="16086"/>
            </a:xfrm>
            <a:custGeom>
              <a:avLst/>
              <a:gdLst/>
              <a:ahLst/>
              <a:cxnLst/>
              <a:rect l="l" t="t" r="r" b="b"/>
              <a:pathLst>
                <a:path w="653" h="1536" extrusionOk="0">
                  <a:moveTo>
                    <a:pt x="295" y="1"/>
                  </a:moveTo>
                  <a:lnTo>
                    <a:pt x="21" y="43"/>
                  </a:lnTo>
                  <a:cubicBezTo>
                    <a:pt x="21" y="316"/>
                    <a:pt x="0" y="568"/>
                    <a:pt x="21" y="842"/>
                  </a:cubicBezTo>
                  <a:cubicBezTo>
                    <a:pt x="42" y="1115"/>
                    <a:pt x="169" y="1367"/>
                    <a:pt x="400" y="1536"/>
                  </a:cubicBezTo>
                  <a:cubicBezTo>
                    <a:pt x="652" y="1052"/>
                    <a:pt x="631" y="737"/>
                    <a:pt x="29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9"/>
            <p:cNvSpPr/>
            <p:nvPr/>
          </p:nvSpPr>
          <p:spPr>
            <a:xfrm>
              <a:off x="1685088" y="1599988"/>
              <a:ext cx="6517" cy="18065"/>
            </a:xfrm>
            <a:custGeom>
              <a:avLst/>
              <a:gdLst/>
              <a:ahLst/>
              <a:cxnLst/>
              <a:rect l="l" t="t" r="r" b="b"/>
              <a:pathLst>
                <a:path w="632" h="1725" extrusionOk="0">
                  <a:moveTo>
                    <a:pt x="337" y="1"/>
                  </a:moveTo>
                  <a:lnTo>
                    <a:pt x="105" y="43"/>
                  </a:lnTo>
                  <a:cubicBezTo>
                    <a:pt x="63" y="632"/>
                    <a:pt x="0" y="1220"/>
                    <a:pt x="421" y="1725"/>
                  </a:cubicBezTo>
                  <a:cubicBezTo>
                    <a:pt x="631" y="1157"/>
                    <a:pt x="589" y="547"/>
                    <a:pt x="33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9"/>
            <p:cNvSpPr/>
            <p:nvPr/>
          </p:nvSpPr>
          <p:spPr>
            <a:xfrm>
              <a:off x="1640425" y="1507474"/>
              <a:ext cx="5858" cy="18327"/>
            </a:xfrm>
            <a:custGeom>
              <a:avLst/>
              <a:gdLst/>
              <a:ahLst/>
              <a:cxnLst/>
              <a:rect l="l" t="t" r="r" b="b"/>
              <a:pathLst>
                <a:path w="568" h="1750" extrusionOk="0">
                  <a:moveTo>
                    <a:pt x="286" y="1"/>
                  </a:moveTo>
                  <a:cubicBezTo>
                    <a:pt x="253" y="1"/>
                    <a:pt x="214" y="9"/>
                    <a:pt x="168" y="26"/>
                  </a:cubicBezTo>
                  <a:cubicBezTo>
                    <a:pt x="0" y="530"/>
                    <a:pt x="147" y="1056"/>
                    <a:pt x="274" y="1518"/>
                  </a:cubicBezTo>
                  <a:cubicBezTo>
                    <a:pt x="295" y="1644"/>
                    <a:pt x="379" y="1729"/>
                    <a:pt x="505" y="1750"/>
                  </a:cubicBezTo>
                  <a:cubicBezTo>
                    <a:pt x="547" y="1581"/>
                    <a:pt x="568" y="1392"/>
                    <a:pt x="568" y="1203"/>
                  </a:cubicBezTo>
                  <a:cubicBezTo>
                    <a:pt x="547" y="846"/>
                    <a:pt x="484" y="509"/>
                    <a:pt x="442" y="152"/>
                  </a:cubicBezTo>
                  <a:cubicBezTo>
                    <a:pt x="426" y="59"/>
                    <a:pt x="377" y="1"/>
                    <a:pt x="28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9"/>
            <p:cNvSpPr/>
            <p:nvPr/>
          </p:nvSpPr>
          <p:spPr>
            <a:xfrm>
              <a:off x="1713922" y="1678375"/>
              <a:ext cx="5868" cy="17845"/>
            </a:xfrm>
            <a:custGeom>
              <a:avLst/>
              <a:gdLst/>
              <a:ahLst/>
              <a:cxnLst/>
              <a:rect l="l" t="t" r="r" b="b"/>
              <a:pathLst>
                <a:path w="569" h="1704" extrusionOk="0">
                  <a:moveTo>
                    <a:pt x="211" y="0"/>
                  </a:moveTo>
                  <a:cubicBezTo>
                    <a:pt x="169" y="64"/>
                    <a:pt x="85" y="106"/>
                    <a:pt x="85" y="169"/>
                  </a:cubicBezTo>
                  <a:cubicBezTo>
                    <a:pt x="43" y="463"/>
                    <a:pt x="22" y="736"/>
                    <a:pt x="22" y="1031"/>
                  </a:cubicBezTo>
                  <a:cubicBezTo>
                    <a:pt x="1" y="1283"/>
                    <a:pt x="127" y="1535"/>
                    <a:pt x="337" y="1703"/>
                  </a:cubicBezTo>
                  <a:cubicBezTo>
                    <a:pt x="568" y="1367"/>
                    <a:pt x="526" y="526"/>
                    <a:pt x="21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9"/>
            <p:cNvSpPr/>
            <p:nvPr/>
          </p:nvSpPr>
          <p:spPr>
            <a:xfrm>
              <a:off x="1653862" y="1832939"/>
              <a:ext cx="7167" cy="16306"/>
            </a:xfrm>
            <a:custGeom>
              <a:avLst/>
              <a:gdLst/>
              <a:ahLst/>
              <a:cxnLst/>
              <a:rect l="l" t="t" r="r" b="b"/>
              <a:pathLst>
                <a:path w="695" h="1557" extrusionOk="0">
                  <a:moveTo>
                    <a:pt x="211" y="1"/>
                  </a:moveTo>
                  <a:lnTo>
                    <a:pt x="43" y="22"/>
                  </a:lnTo>
                  <a:cubicBezTo>
                    <a:pt x="43" y="358"/>
                    <a:pt x="1" y="694"/>
                    <a:pt x="43" y="1010"/>
                  </a:cubicBezTo>
                  <a:cubicBezTo>
                    <a:pt x="43" y="1241"/>
                    <a:pt x="169" y="1451"/>
                    <a:pt x="358" y="1556"/>
                  </a:cubicBezTo>
                  <a:cubicBezTo>
                    <a:pt x="695" y="1157"/>
                    <a:pt x="589" y="736"/>
                    <a:pt x="21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9"/>
            <p:cNvSpPr/>
            <p:nvPr/>
          </p:nvSpPr>
          <p:spPr>
            <a:xfrm>
              <a:off x="1710024" y="1769968"/>
              <a:ext cx="6724" cy="17625"/>
            </a:xfrm>
            <a:custGeom>
              <a:avLst/>
              <a:gdLst/>
              <a:ahLst/>
              <a:cxnLst/>
              <a:rect l="l" t="t" r="r" b="b"/>
              <a:pathLst>
                <a:path w="652" h="1683" extrusionOk="0">
                  <a:moveTo>
                    <a:pt x="294" y="1"/>
                  </a:moveTo>
                  <a:cubicBezTo>
                    <a:pt x="42" y="43"/>
                    <a:pt x="21" y="43"/>
                    <a:pt x="21" y="211"/>
                  </a:cubicBezTo>
                  <a:cubicBezTo>
                    <a:pt x="0" y="505"/>
                    <a:pt x="0" y="821"/>
                    <a:pt x="21" y="1136"/>
                  </a:cubicBezTo>
                  <a:cubicBezTo>
                    <a:pt x="42" y="1346"/>
                    <a:pt x="147" y="1556"/>
                    <a:pt x="336" y="1683"/>
                  </a:cubicBezTo>
                  <a:cubicBezTo>
                    <a:pt x="652" y="1073"/>
                    <a:pt x="379" y="547"/>
                    <a:pt x="29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9"/>
            <p:cNvSpPr/>
            <p:nvPr/>
          </p:nvSpPr>
          <p:spPr>
            <a:xfrm>
              <a:off x="1675116" y="1797709"/>
              <a:ext cx="6291" cy="17625"/>
            </a:xfrm>
            <a:custGeom>
              <a:avLst/>
              <a:gdLst/>
              <a:ahLst/>
              <a:cxnLst/>
              <a:rect l="l" t="t" r="r" b="b"/>
              <a:pathLst>
                <a:path w="610" h="1683" extrusionOk="0">
                  <a:moveTo>
                    <a:pt x="316" y="1"/>
                  </a:moveTo>
                  <a:lnTo>
                    <a:pt x="63" y="64"/>
                  </a:lnTo>
                  <a:cubicBezTo>
                    <a:pt x="84" y="505"/>
                    <a:pt x="0" y="947"/>
                    <a:pt x="189" y="1367"/>
                  </a:cubicBezTo>
                  <a:cubicBezTo>
                    <a:pt x="252" y="1472"/>
                    <a:pt x="316" y="1577"/>
                    <a:pt x="400" y="1683"/>
                  </a:cubicBezTo>
                  <a:cubicBezTo>
                    <a:pt x="610" y="1136"/>
                    <a:pt x="589" y="526"/>
                    <a:pt x="31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9"/>
            <p:cNvSpPr/>
            <p:nvPr/>
          </p:nvSpPr>
          <p:spPr>
            <a:xfrm>
              <a:off x="1635434" y="1680354"/>
              <a:ext cx="6084" cy="16746"/>
            </a:xfrm>
            <a:custGeom>
              <a:avLst/>
              <a:gdLst/>
              <a:ahLst/>
              <a:cxnLst/>
              <a:rect l="l" t="t" r="r" b="b"/>
              <a:pathLst>
                <a:path w="590" h="1599" extrusionOk="0">
                  <a:moveTo>
                    <a:pt x="127" y="1"/>
                  </a:moveTo>
                  <a:cubicBezTo>
                    <a:pt x="85" y="64"/>
                    <a:pt x="43" y="127"/>
                    <a:pt x="43" y="190"/>
                  </a:cubicBezTo>
                  <a:cubicBezTo>
                    <a:pt x="1" y="442"/>
                    <a:pt x="1" y="694"/>
                    <a:pt x="43" y="926"/>
                  </a:cubicBezTo>
                  <a:cubicBezTo>
                    <a:pt x="43" y="1199"/>
                    <a:pt x="169" y="1430"/>
                    <a:pt x="379" y="1599"/>
                  </a:cubicBezTo>
                  <a:cubicBezTo>
                    <a:pt x="526" y="1409"/>
                    <a:pt x="589" y="1178"/>
                    <a:pt x="547" y="947"/>
                  </a:cubicBezTo>
                  <a:cubicBezTo>
                    <a:pt x="505" y="610"/>
                    <a:pt x="400" y="295"/>
                    <a:pt x="21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9"/>
            <p:cNvSpPr/>
            <p:nvPr/>
          </p:nvSpPr>
          <p:spPr>
            <a:xfrm>
              <a:off x="1708065" y="1657681"/>
              <a:ext cx="7384" cy="16295"/>
            </a:xfrm>
            <a:custGeom>
              <a:avLst/>
              <a:gdLst/>
              <a:ahLst/>
              <a:cxnLst/>
              <a:rect l="l" t="t" r="r" b="b"/>
              <a:pathLst>
                <a:path w="716" h="1556" extrusionOk="0">
                  <a:moveTo>
                    <a:pt x="169" y="0"/>
                  </a:moveTo>
                  <a:cubicBezTo>
                    <a:pt x="1" y="252"/>
                    <a:pt x="85" y="526"/>
                    <a:pt x="106" y="799"/>
                  </a:cubicBezTo>
                  <a:cubicBezTo>
                    <a:pt x="85" y="1093"/>
                    <a:pt x="232" y="1367"/>
                    <a:pt x="463" y="1556"/>
                  </a:cubicBezTo>
                  <a:cubicBezTo>
                    <a:pt x="716" y="1030"/>
                    <a:pt x="569" y="189"/>
                    <a:pt x="169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9"/>
            <p:cNvSpPr/>
            <p:nvPr/>
          </p:nvSpPr>
          <p:spPr>
            <a:xfrm>
              <a:off x="1639126" y="1877635"/>
              <a:ext cx="6940" cy="14766"/>
            </a:xfrm>
            <a:custGeom>
              <a:avLst/>
              <a:gdLst/>
              <a:ahLst/>
              <a:cxnLst/>
              <a:rect l="l" t="t" r="r" b="b"/>
              <a:pathLst>
                <a:path w="673" h="1410" extrusionOk="0">
                  <a:moveTo>
                    <a:pt x="421" y="1"/>
                  </a:moveTo>
                  <a:lnTo>
                    <a:pt x="168" y="22"/>
                  </a:lnTo>
                  <a:cubicBezTo>
                    <a:pt x="126" y="295"/>
                    <a:pt x="63" y="526"/>
                    <a:pt x="42" y="778"/>
                  </a:cubicBezTo>
                  <a:cubicBezTo>
                    <a:pt x="0" y="1052"/>
                    <a:pt x="168" y="1304"/>
                    <a:pt x="421" y="1409"/>
                  </a:cubicBezTo>
                  <a:cubicBezTo>
                    <a:pt x="673" y="947"/>
                    <a:pt x="568" y="484"/>
                    <a:pt x="4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9"/>
            <p:cNvSpPr/>
            <p:nvPr/>
          </p:nvSpPr>
          <p:spPr>
            <a:xfrm>
              <a:off x="1678365" y="1739147"/>
              <a:ext cx="6734" cy="18505"/>
            </a:xfrm>
            <a:custGeom>
              <a:avLst/>
              <a:gdLst/>
              <a:ahLst/>
              <a:cxnLst/>
              <a:rect l="l" t="t" r="r" b="b"/>
              <a:pathLst>
                <a:path w="653" h="1767" extrusionOk="0">
                  <a:moveTo>
                    <a:pt x="232" y="0"/>
                  </a:moveTo>
                  <a:lnTo>
                    <a:pt x="232" y="0"/>
                  </a:lnTo>
                  <a:cubicBezTo>
                    <a:pt x="1" y="358"/>
                    <a:pt x="127" y="1472"/>
                    <a:pt x="463" y="1766"/>
                  </a:cubicBezTo>
                  <a:cubicBezTo>
                    <a:pt x="652" y="1367"/>
                    <a:pt x="526" y="274"/>
                    <a:pt x="23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9"/>
            <p:cNvSpPr/>
            <p:nvPr/>
          </p:nvSpPr>
          <p:spPr>
            <a:xfrm>
              <a:off x="1644756" y="1579955"/>
              <a:ext cx="6517" cy="17845"/>
            </a:xfrm>
            <a:custGeom>
              <a:avLst/>
              <a:gdLst/>
              <a:ahLst/>
              <a:cxnLst/>
              <a:rect l="l" t="t" r="r" b="b"/>
              <a:pathLst>
                <a:path w="632" h="1704" extrusionOk="0">
                  <a:moveTo>
                    <a:pt x="106" y="1"/>
                  </a:moveTo>
                  <a:lnTo>
                    <a:pt x="106" y="1"/>
                  </a:lnTo>
                  <a:cubicBezTo>
                    <a:pt x="127" y="589"/>
                    <a:pt x="1" y="1178"/>
                    <a:pt x="484" y="1704"/>
                  </a:cubicBezTo>
                  <a:cubicBezTo>
                    <a:pt x="632" y="1325"/>
                    <a:pt x="632" y="926"/>
                    <a:pt x="484" y="547"/>
                  </a:cubicBezTo>
                  <a:cubicBezTo>
                    <a:pt x="421" y="358"/>
                    <a:pt x="379" y="106"/>
                    <a:pt x="10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9"/>
            <p:cNvSpPr/>
            <p:nvPr/>
          </p:nvSpPr>
          <p:spPr>
            <a:xfrm>
              <a:off x="1648232" y="1689822"/>
              <a:ext cx="6507" cy="14326"/>
            </a:xfrm>
            <a:custGeom>
              <a:avLst/>
              <a:gdLst/>
              <a:ahLst/>
              <a:cxnLst/>
              <a:rect l="l" t="t" r="r" b="b"/>
              <a:pathLst>
                <a:path w="631" h="1368" extrusionOk="0">
                  <a:moveTo>
                    <a:pt x="189" y="1"/>
                  </a:moveTo>
                  <a:cubicBezTo>
                    <a:pt x="0" y="442"/>
                    <a:pt x="63" y="968"/>
                    <a:pt x="358" y="1367"/>
                  </a:cubicBezTo>
                  <a:cubicBezTo>
                    <a:pt x="631" y="905"/>
                    <a:pt x="610" y="148"/>
                    <a:pt x="379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9"/>
            <p:cNvSpPr/>
            <p:nvPr/>
          </p:nvSpPr>
          <p:spPr>
            <a:xfrm>
              <a:off x="1654295" y="1659001"/>
              <a:ext cx="7167" cy="14096"/>
            </a:xfrm>
            <a:custGeom>
              <a:avLst/>
              <a:gdLst/>
              <a:ahLst/>
              <a:cxnLst/>
              <a:rect l="l" t="t" r="r" b="b"/>
              <a:pathLst>
                <a:path w="695" h="1346" extrusionOk="0">
                  <a:moveTo>
                    <a:pt x="358" y="0"/>
                  </a:moveTo>
                  <a:lnTo>
                    <a:pt x="148" y="42"/>
                  </a:lnTo>
                  <a:cubicBezTo>
                    <a:pt x="22" y="526"/>
                    <a:pt x="1" y="967"/>
                    <a:pt x="379" y="1346"/>
                  </a:cubicBezTo>
                  <a:cubicBezTo>
                    <a:pt x="695" y="883"/>
                    <a:pt x="590" y="463"/>
                    <a:pt x="35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9"/>
            <p:cNvSpPr/>
            <p:nvPr/>
          </p:nvSpPr>
          <p:spPr>
            <a:xfrm>
              <a:off x="1716954" y="1707216"/>
              <a:ext cx="5868" cy="18505"/>
            </a:xfrm>
            <a:custGeom>
              <a:avLst/>
              <a:gdLst/>
              <a:ahLst/>
              <a:cxnLst/>
              <a:rect l="l" t="t" r="r" b="b"/>
              <a:pathLst>
                <a:path w="569" h="1767" extrusionOk="0">
                  <a:moveTo>
                    <a:pt x="106" y="1"/>
                  </a:moveTo>
                  <a:lnTo>
                    <a:pt x="43" y="22"/>
                  </a:lnTo>
                  <a:cubicBezTo>
                    <a:pt x="43" y="421"/>
                    <a:pt x="1" y="800"/>
                    <a:pt x="43" y="1199"/>
                  </a:cubicBezTo>
                  <a:cubicBezTo>
                    <a:pt x="22" y="1430"/>
                    <a:pt x="148" y="1662"/>
                    <a:pt x="358" y="1767"/>
                  </a:cubicBezTo>
                  <a:cubicBezTo>
                    <a:pt x="569" y="1115"/>
                    <a:pt x="295" y="568"/>
                    <a:pt x="10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9"/>
            <p:cNvSpPr/>
            <p:nvPr/>
          </p:nvSpPr>
          <p:spPr>
            <a:xfrm>
              <a:off x="1692462" y="1722632"/>
              <a:ext cx="7157" cy="14096"/>
            </a:xfrm>
            <a:custGeom>
              <a:avLst/>
              <a:gdLst/>
              <a:ahLst/>
              <a:cxnLst/>
              <a:rect l="l" t="t" r="r" b="b"/>
              <a:pathLst>
                <a:path w="694" h="1346" extrusionOk="0">
                  <a:moveTo>
                    <a:pt x="337" y="0"/>
                  </a:moveTo>
                  <a:lnTo>
                    <a:pt x="337" y="0"/>
                  </a:lnTo>
                  <a:cubicBezTo>
                    <a:pt x="0" y="253"/>
                    <a:pt x="42" y="989"/>
                    <a:pt x="379" y="1346"/>
                  </a:cubicBezTo>
                  <a:cubicBezTo>
                    <a:pt x="694" y="1073"/>
                    <a:pt x="673" y="400"/>
                    <a:pt x="33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9"/>
            <p:cNvSpPr/>
            <p:nvPr/>
          </p:nvSpPr>
          <p:spPr>
            <a:xfrm>
              <a:off x="1670775" y="1597789"/>
              <a:ext cx="5651" cy="14766"/>
            </a:xfrm>
            <a:custGeom>
              <a:avLst/>
              <a:gdLst/>
              <a:ahLst/>
              <a:cxnLst/>
              <a:rect l="l" t="t" r="r" b="b"/>
              <a:pathLst>
                <a:path w="548" h="1410" extrusionOk="0">
                  <a:moveTo>
                    <a:pt x="169" y="1"/>
                  </a:moveTo>
                  <a:cubicBezTo>
                    <a:pt x="1" y="64"/>
                    <a:pt x="1" y="190"/>
                    <a:pt x="1" y="316"/>
                  </a:cubicBezTo>
                  <a:cubicBezTo>
                    <a:pt x="1" y="694"/>
                    <a:pt x="1" y="1073"/>
                    <a:pt x="295" y="1409"/>
                  </a:cubicBezTo>
                  <a:cubicBezTo>
                    <a:pt x="547" y="968"/>
                    <a:pt x="463" y="253"/>
                    <a:pt x="169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9"/>
            <p:cNvSpPr/>
            <p:nvPr/>
          </p:nvSpPr>
          <p:spPr>
            <a:xfrm>
              <a:off x="1639775" y="1638527"/>
              <a:ext cx="6074" cy="14096"/>
            </a:xfrm>
            <a:custGeom>
              <a:avLst/>
              <a:gdLst/>
              <a:ahLst/>
              <a:cxnLst/>
              <a:rect l="l" t="t" r="r" b="b"/>
              <a:pathLst>
                <a:path w="589" h="1346" extrusionOk="0">
                  <a:moveTo>
                    <a:pt x="126" y="0"/>
                  </a:moveTo>
                  <a:lnTo>
                    <a:pt x="126" y="0"/>
                  </a:lnTo>
                  <a:cubicBezTo>
                    <a:pt x="0" y="463"/>
                    <a:pt x="84" y="946"/>
                    <a:pt x="358" y="1346"/>
                  </a:cubicBezTo>
                  <a:cubicBezTo>
                    <a:pt x="589" y="946"/>
                    <a:pt x="442" y="105"/>
                    <a:pt x="12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9"/>
            <p:cNvSpPr/>
            <p:nvPr/>
          </p:nvSpPr>
          <p:spPr>
            <a:xfrm>
              <a:off x="1610065" y="1491221"/>
              <a:ext cx="4568" cy="13887"/>
            </a:xfrm>
            <a:custGeom>
              <a:avLst/>
              <a:gdLst/>
              <a:ahLst/>
              <a:cxnLst/>
              <a:rect l="l" t="t" r="r" b="b"/>
              <a:pathLst>
                <a:path w="443" h="1326" extrusionOk="0">
                  <a:moveTo>
                    <a:pt x="211" y="1"/>
                  </a:moveTo>
                  <a:cubicBezTo>
                    <a:pt x="64" y="1"/>
                    <a:pt x="22" y="64"/>
                    <a:pt x="22" y="169"/>
                  </a:cubicBezTo>
                  <a:cubicBezTo>
                    <a:pt x="1" y="379"/>
                    <a:pt x="1" y="568"/>
                    <a:pt x="22" y="758"/>
                  </a:cubicBezTo>
                  <a:cubicBezTo>
                    <a:pt x="22" y="989"/>
                    <a:pt x="148" y="1199"/>
                    <a:pt x="337" y="1325"/>
                  </a:cubicBezTo>
                  <a:cubicBezTo>
                    <a:pt x="442" y="884"/>
                    <a:pt x="379" y="421"/>
                    <a:pt x="21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9"/>
            <p:cNvSpPr/>
            <p:nvPr/>
          </p:nvSpPr>
          <p:spPr>
            <a:xfrm>
              <a:off x="1683356" y="1575336"/>
              <a:ext cx="5208" cy="13876"/>
            </a:xfrm>
            <a:custGeom>
              <a:avLst/>
              <a:gdLst/>
              <a:ahLst/>
              <a:cxnLst/>
              <a:rect l="l" t="t" r="r" b="b"/>
              <a:pathLst>
                <a:path w="505" h="1325" extrusionOk="0">
                  <a:moveTo>
                    <a:pt x="126" y="0"/>
                  </a:moveTo>
                  <a:cubicBezTo>
                    <a:pt x="0" y="442"/>
                    <a:pt x="63" y="925"/>
                    <a:pt x="315" y="1325"/>
                  </a:cubicBezTo>
                  <a:cubicBezTo>
                    <a:pt x="505" y="925"/>
                    <a:pt x="421" y="252"/>
                    <a:pt x="12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36" name="Google Shape;2136;p9"/>
          <p:cNvGrpSpPr/>
          <p:nvPr/>
        </p:nvGrpSpPr>
        <p:grpSpPr>
          <a:xfrm>
            <a:off x="-408314" y="-367378"/>
            <a:ext cx="1729741" cy="1458472"/>
            <a:chOff x="2017027" y="1477952"/>
            <a:chExt cx="562207" cy="474038"/>
          </a:xfrm>
        </p:grpSpPr>
        <p:sp>
          <p:nvSpPr>
            <p:cNvPr id="2137" name="Google Shape;2137;p9"/>
            <p:cNvSpPr/>
            <p:nvPr/>
          </p:nvSpPr>
          <p:spPr>
            <a:xfrm>
              <a:off x="2017027" y="1477952"/>
              <a:ext cx="562207" cy="474038"/>
            </a:xfrm>
            <a:custGeom>
              <a:avLst/>
              <a:gdLst/>
              <a:ahLst/>
              <a:cxnLst/>
              <a:rect l="l" t="t" r="r" b="b"/>
              <a:pathLst>
                <a:path w="54517" h="45265" extrusionOk="0">
                  <a:moveTo>
                    <a:pt x="51384" y="10182"/>
                  </a:moveTo>
                  <a:cubicBezTo>
                    <a:pt x="51384" y="10182"/>
                    <a:pt x="51384" y="10203"/>
                    <a:pt x="51363" y="10203"/>
                  </a:cubicBezTo>
                  <a:cubicBezTo>
                    <a:pt x="51342" y="10203"/>
                    <a:pt x="51363" y="10182"/>
                    <a:pt x="51363" y="10182"/>
                  </a:cubicBezTo>
                  <a:close/>
                  <a:moveTo>
                    <a:pt x="52162" y="12200"/>
                  </a:moveTo>
                  <a:cubicBezTo>
                    <a:pt x="52225" y="12390"/>
                    <a:pt x="52288" y="12537"/>
                    <a:pt x="52225" y="12684"/>
                  </a:cubicBezTo>
                  <a:lnTo>
                    <a:pt x="52141" y="12705"/>
                  </a:lnTo>
                  <a:cubicBezTo>
                    <a:pt x="52015" y="12558"/>
                    <a:pt x="52120" y="12411"/>
                    <a:pt x="52162" y="12200"/>
                  </a:cubicBezTo>
                  <a:close/>
                  <a:moveTo>
                    <a:pt x="52204" y="12810"/>
                  </a:moveTo>
                  <a:cubicBezTo>
                    <a:pt x="52246" y="12810"/>
                    <a:pt x="52288" y="12831"/>
                    <a:pt x="52309" y="12873"/>
                  </a:cubicBezTo>
                  <a:cubicBezTo>
                    <a:pt x="52288" y="12936"/>
                    <a:pt x="52288" y="12978"/>
                    <a:pt x="52204" y="12999"/>
                  </a:cubicBezTo>
                  <a:lnTo>
                    <a:pt x="52204" y="12810"/>
                  </a:lnTo>
                  <a:close/>
                  <a:moveTo>
                    <a:pt x="53592" y="13083"/>
                  </a:moveTo>
                  <a:lnTo>
                    <a:pt x="53592" y="13083"/>
                  </a:lnTo>
                  <a:cubicBezTo>
                    <a:pt x="53603" y="13083"/>
                    <a:pt x="53608" y="13096"/>
                    <a:pt x="53614" y="13104"/>
                  </a:cubicBezTo>
                  <a:lnTo>
                    <a:pt x="53614" y="13104"/>
                  </a:lnTo>
                  <a:cubicBezTo>
                    <a:pt x="53595" y="13103"/>
                    <a:pt x="53576" y="13099"/>
                    <a:pt x="53592" y="13083"/>
                  </a:cubicBezTo>
                  <a:close/>
                  <a:moveTo>
                    <a:pt x="52414" y="13294"/>
                  </a:moveTo>
                  <a:cubicBezTo>
                    <a:pt x="52414" y="13315"/>
                    <a:pt x="52435" y="13315"/>
                    <a:pt x="52435" y="13315"/>
                  </a:cubicBezTo>
                  <a:cubicBezTo>
                    <a:pt x="52435" y="13325"/>
                    <a:pt x="52430" y="13330"/>
                    <a:pt x="52425" y="13330"/>
                  </a:cubicBezTo>
                  <a:cubicBezTo>
                    <a:pt x="52420" y="13330"/>
                    <a:pt x="52414" y="13325"/>
                    <a:pt x="52414" y="13315"/>
                  </a:cubicBezTo>
                  <a:lnTo>
                    <a:pt x="52414" y="13294"/>
                  </a:lnTo>
                  <a:close/>
                  <a:moveTo>
                    <a:pt x="52435" y="13483"/>
                  </a:moveTo>
                  <a:cubicBezTo>
                    <a:pt x="52540" y="13672"/>
                    <a:pt x="52562" y="13861"/>
                    <a:pt x="52646" y="14009"/>
                  </a:cubicBezTo>
                  <a:cubicBezTo>
                    <a:pt x="52730" y="14156"/>
                    <a:pt x="52730" y="14345"/>
                    <a:pt x="52835" y="14492"/>
                  </a:cubicBezTo>
                  <a:lnTo>
                    <a:pt x="52793" y="14576"/>
                  </a:lnTo>
                  <a:cubicBezTo>
                    <a:pt x="52856" y="14660"/>
                    <a:pt x="52877" y="14765"/>
                    <a:pt x="52835" y="14849"/>
                  </a:cubicBezTo>
                  <a:lnTo>
                    <a:pt x="53003" y="15018"/>
                  </a:lnTo>
                  <a:cubicBezTo>
                    <a:pt x="52940" y="15102"/>
                    <a:pt x="53003" y="15186"/>
                    <a:pt x="53003" y="15270"/>
                  </a:cubicBezTo>
                  <a:cubicBezTo>
                    <a:pt x="52940" y="15333"/>
                    <a:pt x="52982" y="15438"/>
                    <a:pt x="52982" y="15501"/>
                  </a:cubicBezTo>
                  <a:cubicBezTo>
                    <a:pt x="52982" y="15585"/>
                    <a:pt x="52982" y="15648"/>
                    <a:pt x="52982" y="15733"/>
                  </a:cubicBezTo>
                  <a:cubicBezTo>
                    <a:pt x="53024" y="15817"/>
                    <a:pt x="53066" y="15817"/>
                    <a:pt x="53108" y="15859"/>
                  </a:cubicBezTo>
                  <a:cubicBezTo>
                    <a:pt x="53066" y="15964"/>
                    <a:pt x="53150" y="16048"/>
                    <a:pt x="53150" y="16174"/>
                  </a:cubicBezTo>
                  <a:cubicBezTo>
                    <a:pt x="53150" y="16279"/>
                    <a:pt x="53150" y="16405"/>
                    <a:pt x="53192" y="16510"/>
                  </a:cubicBezTo>
                  <a:cubicBezTo>
                    <a:pt x="53234" y="16658"/>
                    <a:pt x="53234" y="16826"/>
                    <a:pt x="53171" y="16973"/>
                  </a:cubicBezTo>
                  <a:cubicBezTo>
                    <a:pt x="53150" y="17057"/>
                    <a:pt x="53150" y="17162"/>
                    <a:pt x="53171" y="17246"/>
                  </a:cubicBezTo>
                  <a:cubicBezTo>
                    <a:pt x="53213" y="17309"/>
                    <a:pt x="53108" y="17330"/>
                    <a:pt x="53108" y="17393"/>
                  </a:cubicBezTo>
                  <a:lnTo>
                    <a:pt x="53192" y="17499"/>
                  </a:lnTo>
                  <a:lnTo>
                    <a:pt x="53129" y="17562"/>
                  </a:lnTo>
                  <a:cubicBezTo>
                    <a:pt x="53087" y="17646"/>
                    <a:pt x="53192" y="17667"/>
                    <a:pt x="53213" y="17730"/>
                  </a:cubicBezTo>
                  <a:lnTo>
                    <a:pt x="53108" y="17835"/>
                  </a:lnTo>
                  <a:cubicBezTo>
                    <a:pt x="53045" y="17793"/>
                    <a:pt x="53129" y="17751"/>
                    <a:pt x="53087" y="17709"/>
                  </a:cubicBezTo>
                  <a:lnTo>
                    <a:pt x="53045" y="17709"/>
                  </a:lnTo>
                  <a:cubicBezTo>
                    <a:pt x="53024" y="17793"/>
                    <a:pt x="53003" y="17877"/>
                    <a:pt x="53003" y="17982"/>
                  </a:cubicBezTo>
                  <a:cubicBezTo>
                    <a:pt x="52940" y="17919"/>
                    <a:pt x="52961" y="17835"/>
                    <a:pt x="52919" y="17772"/>
                  </a:cubicBezTo>
                  <a:lnTo>
                    <a:pt x="53003" y="17646"/>
                  </a:lnTo>
                  <a:cubicBezTo>
                    <a:pt x="52919" y="17393"/>
                    <a:pt x="52856" y="17141"/>
                    <a:pt x="52835" y="16868"/>
                  </a:cubicBezTo>
                  <a:cubicBezTo>
                    <a:pt x="52835" y="16679"/>
                    <a:pt x="52856" y="16468"/>
                    <a:pt x="52835" y="16279"/>
                  </a:cubicBezTo>
                  <a:cubicBezTo>
                    <a:pt x="52856" y="16027"/>
                    <a:pt x="52814" y="15775"/>
                    <a:pt x="52730" y="15543"/>
                  </a:cubicBezTo>
                  <a:cubicBezTo>
                    <a:pt x="52667" y="15396"/>
                    <a:pt x="52730" y="15228"/>
                    <a:pt x="52667" y="15081"/>
                  </a:cubicBezTo>
                  <a:cubicBezTo>
                    <a:pt x="52646" y="15039"/>
                    <a:pt x="52646" y="14955"/>
                    <a:pt x="52583" y="14955"/>
                  </a:cubicBezTo>
                  <a:cubicBezTo>
                    <a:pt x="52562" y="14702"/>
                    <a:pt x="52498" y="14450"/>
                    <a:pt x="52414" y="14219"/>
                  </a:cubicBezTo>
                  <a:cubicBezTo>
                    <a:pt x="52414" y="14156"/>
                    <a:pt x="52477" y="14114"/>
                    <a:pt x="52477" y="14072"/>
                  </a:cubicBezTo>
                  <a:cubicBezTo>
                    <a:pt x="52456" y="14030"/>
                    <a:pt x="52456" y="13966"/>
                    <a:pt x="52393" y="13966"/>
                  </a:cubicBezTo>
                  <a:cubicBezTo>
                    <a:pt x="52435" y="13840"/>
                    <a:pt x="52393" y="13735"/>
                    <a:pt x="52456" y="13630"/>
                  </a:cubicBezTo>
                  <a:lnTo>
                    <a:pt x="52414" y="13609"/>
                  </a:lnTo>
                  <a:cubicBezTo>
                    <a:pt x="52393" y="13567"/>
                    <a:pt x="52435" y="13546"/>
                    <a:pt x="52435" y="13483"/>
                  </a:cubicBezTo>
                  <a:close/>
                  <a:moveTo>
                    <a:pt x="52751" y="21535"/>
                  </a:moveTo>
                  <a:cubicBezTo>
                    <a:pt x="52772" y="21556"/>
                    <a:pt x="52814" y="21577"/>
                    <a:pt x="52772" y="21598"/>
                  </a:cubicBezTo>
                  <a:cubicBezTo>
                    <a:pt x="52759" y="21604"/>
                    <a:pt x="52751" y="21607"/>
                    <a:pt x="52745" y="21607"/>
                  </a:cubicBezTo>
                  <a:cubicBezTo>
                    <a:pt x="52730" y="21607"/>
                    <a:pt x="52730" y="21592"/>
                    <a:pt x="52730" y="21577"/>
                  </a:cubicBezTo>
                  <a:cubicBezTo>
                    <a:pt x="52730" y="21577"/>
                    <a:pt x="52751" y="21535"/>
                    <a:pt x="52751" y="21535"/>
                  </a:cubicBezTo>
                  <a:close/>
                  <a:moveTo>
                    <a:pt x="53150" y="17940"/>
                  </a:moveTo>
                  <a:cubicBezTo>
                    <a:pt x="53192" y="18003"/>
                    <a:pt x="53234" y="18087"/>
                    <a:pt x="53213" y="18150"/>
                  </a:cubicBezTo>
                  <a:cubicBezTo>
                    <a:pt x="53192" y="18276"/>
                    <a:pt x="53234" y="18340"/>
                    <a:pt x="53276" y="18445"/>
                  </a:cubicBezTo>
                  <a:cubicBezTo>
                    <a:pt x="53234" y="18613"/>
                    <a:pt x="53213" y="18760"/>
                    <a:pt x="53192" y="18928"/>
                  </a:cubicBezTo>
                  <a:cubicBezTo>
                    <a:pt x="53234" y="19075"/>
                    <a:pt x="53255" y="19244"/>
                    <a:pt x="53213" y="19391"/>
                  </a:cubicBezTo>
                  <a:cubicBezTo>
                    <a:pt x="53213" y="19412"/>
                    <a:pt x="53192" y="19454"/>
                    <a:pt x="53192" y="19475"/>
                  </a:cubicBezTo>
                  <a:cubicBezTo>
                    <a:pt x="53234" y="19622"/>
                    <a:pt x="53234" y="19790"/>
                    <a:pt x="53171" y="19937"/>
                  </a:cubicBezTo>
                  <a:cubicBezTo>
                    <a:pt x="53108" y="20211"/>
                    <a:pt x="53108" y="20463"/>
                    <a:pt x="53087" y="20736"/>
                  </a:cubicBezTo>
                  <a:cubicBezTo>
                    <a:pt x="53087" y="20883"/>
                    <a:pt x="53087" y="21052"/>
                    <a:pt x="53087" y="21199"/>
                  </a:cubicBezTo>
                  <a:cubicBezTo>
                    <a:pt x="53024" y="21325"/>
                    <a:pt x="52982" y="21472"/>
                    <a:pt x="52982" y="21619"/>
                  </a:cubicBezTo>
                  <a:cubicBezTo>
                    <a:pt x="52982" y="21675"/>
                    <a:pt x="52949" y="21732"/>
                    <a:pt x="52897" y="21743"/>
                  </a:cubicBezTo>
                  <a:lnTo>
                    <a:pt x="52897" y="21743"/>
                  </a:lnTo>
                  <a:cubicBezTo>
                    <a:pt x="52856" y="21639"/>
                    <a:pt x="52856" y="21513"/>
                    <a:pt x="52898" y="21388"/>
                  </a:cubicBezTo>
                  <a:cubicBezTo>
                    <a:pt x="52898" y="21325"/>
                    <a:pt x="52898" y="21262"/>
                    <a:pt x="52898" y="21199"/>
                  </a:cubicBezTo>
                  <a:cubicBezTo>
                    <a:pt x="52842" y="21199"/>
                    <a:pt x="52836" y="21265"/>
                    <a:pt x="52791" y="21265"/>
                  </a:cubicBezTo>
                  <a:cubicBezTo>
                    <a:pt x="52785" y="21265"/>
                    <a:pt x="52779" y="21264"/>
                    <a:pt x="52772" y="21262"/>
                  </a:cubicBezTo>
                  <a:cubicBezTo>
                    <a:pt x="52793" y="21199"/>
                    <a:pt x="52814" y="21157"/>
                    <a:pt x="52856" y="21115"/>
                  </a:cubicBezTo>
                  <a:cubicBezTo>
                    <a:pt x="52856" y="21031"/>
                    <a:pt x="52961" y="21052"/>
                    <a:pt x="52982" y="20989"/>
                  </a:cubicBezTo>
                  <a:lnTo>
                    <a:pt x="52919" y="20799"/>
                  </a:lnTo>
                  <a:cubicBezTo>
                    <a:pt x="52940" y="20694"/>
                    <a:pt x="53045" y="20736"/>
                    <a:pt x="53045" y="20652"/>
                  </a:cubicBezTo>
                  <a:lnTo>
                    <a:pt x="52898" y="20484"/>
                  </a:lnTo>
                  <a:lnTo>
                    <a:pt x="52961" y="20337"/>
                  </a:lnTo>
                  <a:cubicBezTo>
                    <a:pt x="52940" y="20253"/>
                    <a:pt x="52877" y="20148"/>
                    <a:pt x="52877" y="20064"/>
                  </a:cubicBezTo>
                  <a:cubicBezTo>
                    <a:pt x="52898" y="20000"/>
                    <a:pt x="52940" y="20043"/>
                    <a:pt x="52982" y="20000"/>
                  </a:cubicBezTo>
                  <a:cubicBezTo>
                    <a:pt x="53024" y="19958"/>
                    <a:pt x="52982" y="19916"/>
                    <a:pt x="53024" y="19874"/>
                  </a:cubicBezTo>
                  <a:cubicBezTo>
                    <a:pt x="52940" y="19811"/>
                    <a:pt x="52919" y="19706"/>
                    <a:pt x="52961" y="19601"/>
                  </a:cubicBezTo>
                  <a:cubicBezTo>
                    <a:pt x="52982" y="19475"/>
                    <a:pt x="52982" y="19328"/>
                    <a:pt x="52961" y="19181"/>
                  </a:cubicBezTo>
                  <a:cubicBezTo>
                    <a:pt x="52961" y="19117"/>
                    <a:pt x="52961" y="19054"/>
                    <a:pt x="53003" y="18991"/>
                  </a:cubicBezTo>
                  <a:cubicBezTo>
                    <a:pt x="53045" y="18865"/>
                    <a:pt x="53003" y="18760"/>
                    <a:pt x="53003" y="18634"/>
                  </a:cubicBezTo>
                  <a:cubicBezTo>
                    <a:pt x="53024" y="18571"/>
                    <a:pt x="53024" y="18508"/>
                    <a:pt x="53003" y="18424"/>
                  </a:cubicBezTo>
                  <a:lnTo>
                    <a:pt x="53003" y="18424"/>
                  </a:lnTo>
                  <a:lnTo>
                    <a:pt x="53087" y="18445"/>
                  </a:lnTo>
                  <a:cubicBezTo>
                    <a:pt x="53108" y="18382"/>
                    <a:pt x="53066" y="18319"/>
                    <a:pt x="53066" y="18255"/>
                  </a:cubicBezTo>
                  <a:lnTo>
                    <a:pt x="53003" y="18276"/>
                  </a:lnTo>
                  <a:cubicBezTo>
                    <a:pt x="52940" y="18255"/>
                    <a:pt x="52940" y="18213"/>
                    <a:pt x="52940" y="18150"/>
                  </a:cubicBezTo>
                  <a:cubicBezTo>
                    <a:pt x="52950" y="18140"/>
                    <a:pt x="52961" y="18135"/>
                    <a:pt x="52971" y="18135"/>
                  </a:cubicBezTo>
                  <a:cubicBezTo>
                    <a:pt x="52982" y="18135"/>
                    <a:pt x="52993" y="18140"/>
                    <a:pt x="53003" y="18150"/>
                  </a:cubicBezTo>
                  <a:cubicBezTo>
                    <a:pt x="53066" y="18171"/>
                    <a:pt x="53045" y="18213"/>
                    <a:pt x="53066" y="18255"/>
                  </a:cubicBezTo>
                  <a:cubicBezTo>
                    <a:pt x="53129" y="18192"/>
                    <a:pt x="53087" y="18108"/>
                    <a:pt x="53087" y="18024"/>
                  </a:cubicBezTo>
                  <a:cubicBezTo>
                    <a:pt x="53108" y="18003"/>
                    <a:pt x="53087" y="17961"/>
                    <a:pt x="53150" y="17940"/>
                  </a:cubicBezTo>
                  <a:close/>
                  <a:moveTo>
                    <a:pt x="52879" y="21751"/>
                  </a:moveTo>
                  <a:lnTo>
                    <a:pt x="52898" y="21788"/>
                  </a:lnTo>
                  <a:cubicBezTo>
                    <a:pt x="53003" y="21851"/>
                    <a:pt x="52961" y="21914"/>
                    <a:pt x="52919" y="21998"/>
                  </a:cubicBezTo>
                  <a:lnTo>
                    <a:pt x="52835" y="21872"/>
                  </a:lnTo>
                  <a:cubicBezTo>
                    <a:pt x="52856" y="21851"/>
                    <a:pt x="52919" y="21851"/>
                    <a:pt x="52898" y="21788"/>
                  </a:cubicBezTo>
                  <a:lnTo>
                    <a:pt x="52898" y="21788"/>
                  </a:lnTo>
                  <a:cubicBezTo>
                    <a:pt x="52898" y="21788"/>
                    <a:pt x="52889" y="21806"/>
                    <a:pt x="52876" y="21806"/>
                  </a:cubicBezTo>
                  <a:cubicBezTo>
                    <a:pt x="52870" y="21806"/>
                    <a:pt x="52863" y="21802"/>
                    <a:pt x="52856" y="21788"/>
                  </a:cubicBezTo>
                  <a:cubicBezTo>
                    <a:pt x="52856" y="21773"/>
                    <a:pt x="52866" y="21758"/>
                    <a:pt x="52879" y="21751"/>
                  </a:cubicBezTo>
                  <a:close/>
                  <a:moveTo>
                    <a:pt x="52940" y="22061"/>
                  </a:moveTo>
                  <a:cubicBezTo>
                    <a:pt x="52982" y="22145"/>
                    <a:pt x="52898" y="22229"/>
                    <a:pt x="52898" y="22334"/>
                  </a:cubicBezTo>
                  <a:cubicBezTo>
                    <a:pt x="52919" y="22439"/>
                    <a:pt x="52898" y="22565"/>
                    <a:pt x="52856" y="22650"/>
                  </a:cubicBezTo>
                  <a:cubicBezTo>
                    <a:pt x="52835" y="22713"/>
                    <a:pt x="52814" y="22734"/>
                    <a:pt x="52751" y="22755"/>
                  </a:cubicBezTo>
                  <a:lnTo>
                    <a:pt x="52814" y="22839"/>
                  </a:lnTo>
                  <a:cubicBezTo>
                    <a:pt x="52814" y="22944"/>
                    <a:pt x="52688" y="23007"/>
                    <a:pt x="52604" y="23091"/>
                  </a:cubicBezTo>
                  <a:cubicBezTo>
                    <a:pt x="52583" y="23133"/>
                    <a:pt x="52646" y="23217"/>
                    <a:pt x="52604" y="23238"/>
                  </a:cubicBezTo>
                  <a:cubicBezTo>
                    <a:pt x="52583" y="23238"/>
                    <a:pt x="52540" y="23238"/>
                    <a:pt x="52540" y="23217"/>
                  </a:cubicBezTo>
                  <a:cubicBezTo>
                    <a:pt x="52519" y="23217"/>
                    <a:pt x="52456" y="23196"/>
                    <a:pt x="52498" y="23196"/>
                  </a:cubicBezTo>
                  <a:cubicBezTo>
                    <a:pt x="52505" y="23190"/>
                    <a:pt x="52511" y="23187"/>
                    <a:pt x="52516" y="23187"/>
                  </a:cubicBezTo>
                  <a:cubicBezTo>
                    <a:pt x="52530" y="23187"/>
                    <a:pt x="52540" y="23202"/>
                    <a:pt x="52540" y="23217"/>
                  </a:cubicBezTo>
                  <a:cubicBezTo>
                    <a:pt x="52583" y="23196"/>
                    <a:pt x="52583" y="23154"/>
                    <a:pt x="52540" y="23112"/>
                  </a:cubicBezTo>
                  <a:cubicBezTo>
                    <a:pt x="52498" y="23028"/>
                    <a:pt x="52540" y="22944"/>
                    <a:pt x="52540" y="22860"/>
                  </a:cubicBezTo>
                  <a:lnTo>
                    <a:pt x="52625" y="22944"/>
                  </a:lnTo>
                  <a:cubicBezTo>
                    <a:pt x="52646" y="22881"/>
                    <a:pt x="52604" y="22797"/>
                    <a:pt x="52646" y="22734"/>
                  </a:cubicBezTo>
                  <a:cubicBezTo>
                    <a:pt x="52667" y="22671"/>
                    <a:pt x="52667" y="22586"/>
                    <a:pt x="52709" y="22544"/>
                  </a:cubicBezTo>
                  <a:cubicBezTo>
                    <a:pt x="52772" y="22502"/>
                    <a:pt x="52751" y="22418"/>
                    <a:pt x="52772" y="22355"/>
                  </a:cubicBezTo>
                  <a:cubicBezTo>
                    <a:pt x="52877" y="22355"/>
                    <a:pt x="52730" y="22229"/>
                    <a:pt x="52835" y="22208"/>
                  </a:cubicBezTo>
                  <a:cubicBezTo>
                    <a:pt x="52856" y="22208"/>
                    <a:pt x="52835" y="22061"/>
                    <a:pt x="52940" y="22061"/>
                  </a:cubicBezTo>
                  <a:close/>
                  <a:moveTo>
                    <a:pt x="52536" y="23318"/>
                  </a:moveTo>
                  <a:cubicBezTo>
                    <a:pt x="52568" y="23318"/>
                    <a:pt x="52586" y="23364"/>
                    <a:pt x="52604" y="23364"/>
                  </a:cubicBezTo>
                  <a:cubicBezTo>
                    <a:pt x="52604" y="23406"/>
                    <a:pt x="52540" y="23448"/>
                    <a:pt x="52562" y="23469"/>
                  </a:cubicBezTo>
                  <a:cubicBezTo>
                    <a:pt x="52583" y="23491"/>
                    <a:pt x="52646" y="23469"/>
                    <a:pt x="52604" y="23533"/>
                  </a:cubicBezTo>
                  <a:cubicBezTo>
                    <a:pt x="52593" y="23544"/>
                    <a:pt x="52582" y="23547"/>
                    <a:pt x="52571" y="23547"/>
                  </a:cubicBezTo>
                  <a:cubicBezTo>
                    <a:pt x="52546" y="23547"/>
                    <a:pt x="52521" y="23528"/>
                    <a:pt x="52496" y="23528"/>
                  </a:cubicBezTo>
                  <a:cubicBezTo>
                    <a:pt x="52490" y="23528"/>
                    <a:pt x="52484" y="23529"/>
                    <a:pt x="52477" y="23533"/>
                  </a:cubicBezTo>
                  <a:cubicBezTo>
                    <a:pt x="52477" y="23549"/>
                    <a:pt x="52465" y="23589"/>
                    <a:pt x="52450" y="23589"/>
                  </a:cubicBezTo>
                  <a:cubicBezTo>
                    <a:pt x="52445" y="23589"/>
                    <a:pt x="52440" y="23585"/>
                    <a:pt x="52435" y="23575"/>
                  </a:cubicBezTo>
                  <a:cubicBezTo>
                    <a:pt x="52435" y="23533"/>
                    <a:pt x="52456" y="23533"/>
                    <a:pt x="52477" y="23533"/>
                  </a:cubicBezTo>
                  <a:cubicBezTo>
                    <a:pt x="52477" y="23448"/>
                    <a:pt x="52498" y="23385"/>
                    <a:pt x="52519" y="23322"/>
                  </a:cubicBezTo>
                  <a:cubicBezTo>
                    <a:pt x="52525" y="23319"/>
                    <a:pt x="52531" y="23318"/>
                    <a:pt x="52536" y="23318"/>
                  </a:cubicBezTo>
                  <a:close/>
                  <a:moveTo>
                    <a:pt x="52397" y="23884"/>
                  </a:moveTo>
                  <a:cubicBezTo>
                    <a:pt x="52422" y="23884"/>
                    <a:pt x="52448" y="23896"/>
                    <a:pt x="52477" y="23932"/>
                  </a:cubicBezTo>
                  <a:cubicBezTo>
                    <a:pt x="52456" y="24058"/>
                    <a:pt x="52288" y="24058"/>
                    <a:pt x="52246" y="24142"/>
                  </a:cubicBezTo>
                  <a:cubicBezTo>
                    <a:pt x="52225" y="24205"/>
                    <a:pt x="52372" y="24205"/>
                    <a:pt x="52330" y="24247"/>
                  </a:cubicBezTo>
                  <a:cubicBezTo>
                    <a:pt x="52246" y="24458"/>
                    <a:pt x="52162" y="24647"/>
                    <a:pt x="52057" y="24857"/>
                  </a:cubicBezTo>
                  <a:cubicBezTo>
                    <a:pt x="52015" y="24962"/>
                    <a:pt x="51973" y="25109"/>
                    <a:pt x="51931" y="25236"/>
                  </a:cubicBezTo>
                  <a:cubicBezTo>
                    <a:pt x="51910" y="25299"/>
                    <a:pt x="51847" y="25341"/>
                    <a:pt x="51784" y="25341"/>
                  </a:cubicBezTo>
                  <a:cubicBezTo>
                    <a:pt x="51763" y="25088"/>
                    <a:pt x="51805" y="24857"/>
                    <a:pt x="51910" y="24647"/>
                  </a:cubicBezTo>
                  <a:cubicBezTo>
                    <a:pt x="51994" y="24521"/>
                    <a:pt x="52036" y="24374"/>
                    <a:pt x="52078" y="24247"/>
                  </a:cubicBezTo>
                  <a:cubicBezTo>
                    <a:pt x="52078" y="24205"/>
                    <a:pt x="52099" y="24184"/>
                    <a:pt x="52120" y="24163"/>
                  </a:cubicBezTo>
                  <a:lnTo>
                    <a:pt x="52183" y="24163"/>
                  </a:lnTo>
                  <a:cubicBezTo>
                    <a:pt x="52183" y="24121"/>
                    <a:pt x="52204" y="24058"/>
                    <a:pt x="52204" y="23974"/>
                  </a:cubicBezTo>
                  <a:lnTo>
                    <a:pt x="52267" y="23974"/>
                  </a:lnTo>
                  <a:lnTo>
                    <a:pt x="52267" y="23911"/>
                  </a:lnTo>
                  <a:cubicBezTo>
                    <a:pt x="52273" y="23913"/>
                    <a:pt x="52279" y="23914"/>
                    <a:pt x="52285" y="23914"/>
                  </a:cubicBezTo>
                  <a:cubicBezTo>
                    <a:pt x="52321" y="23914"/>
                    <a:pt x="52357" y="23884"/>
                    <a:pt x="52397" y="23884"/>
                  </a:cubicBezTo>
                  <a:close/>
                  <a:moveTo>
                    <a:pt x="51952" y="25467"/>
                  </a:moveTo>
                  <a:cubicBezTo>
                    <a:pt x="51994" y="25551"/>
                    <a:pt x="51868" y="25614"/>
                    <a:pt x="51910" y="25698"/>
                  </a:cubicBezTo>
                  <a:cubicBezTo>
                    <a:pt x="51805" y="25908"/>
                    <a:pt x="51742" y="26098"/>
                    <a:pt x="51657" y="26308"/>
                  </a:cubicBezTo>
                  <a:cubicBezTo>
                    <a:pt x="51615" y="26392"/>
                    <a:pt x="51615" y="26518"/>
                    <a:pt x="51657" y="26602"/>
                  </a:cubicBezTo>
                  <a:cubicBezTo>
                    <a:pt x="51636" y="26665"/>
                    <a:pt x="51594" y="26728"/>
                    <a:pt x="51573" y="26770"/>
                  </a:cubicBezTo>
                  <a:cubicBezTo>
                    <a:pt x="51573" y="26875"/>
                    <a:pt x="51510" y="26960"/>
                    <a:pt x="51405" y="27023"/>
                  </a:cubicBezTo>
                  <a:cubicBezTo>
                    <a:pt x="51321" y="27065"/>
                    <a:pt x="51321" y="27191"/>
                    <a:pt x="51237" y="27275"/>
                  </a:cubicBezTo>
                  <a:cubicBezTo>
                    <a:pt x="51218" y="27312"/>
                    <a:pt x="51216" y="27349"/>
                    <a:pt x="51187" y="27372"/>
                  </a:cubicBezTo>
                  <a:lnTo>
                    <a:pt x="51187" y="27372"/>
                  </a:lnTo>
                  <a:lnTo>
                    <a:pt x="51132" y="27317"/>
                  </a:lnTo>
                  <a:cubicBezTo>
                    <a:pt x="51237" y="27002"/>
                    <a:pt x="51300" y="26644"/>
                    <a:pt x="51447" y="26329"/>
                  </a:cubicBezTo>
                  <a:cubicBezTo>
                    <a:pt x="51468" y="26266"/>
                    <a:pt x="51552" y="26287"/>
                    <a:pt x="51573" y="26245"/>
                  </a:cubicBezTo>
                  <a:cubicBezTo>
                    <a:pt x="51594" y="26140"/>
                    <a:pt x="51657" y="26055"/>
                    <a:pt x="51721" y="25971"/>
                  </a:cubicBezTo>
                  <a:cubicBezTo>
                    <a:pt x="51700" y="25824"/>
                    <a:pt x="51847" y="25698"/>
                    <a:pt x="51847" y="25551"/>
                  </a:cubicBezTo>
                  <a:cubicBezTo>
                    <a:pt x="51847" y="25509"/>
                    <a:pt x="51889" y="25467"/>
                    <a:pt x="51952" y="25467"/>
                  </a:cubicBezTo>
                  <a:close/>
                  <a:moveTo>
                    <a:pt x="51178" y="27386"/>
                  </a:moveTo>
                  <a:lnTo>
                    <a:pt x="51178" y="27386"/>
                  </a:lnTo>
                  <a:cubicBezTo>
                    <a:pt x="51213" y="27449"/>
                    <a:pt x="51172" y="27528"/>
                    <a:pt x="51111" y="27548"/>
                  </a:cubicBezTo>
                  <a:cubicBezTo>
                    <a:pt x="51048" y="27527"/>
                    <a:pt x="51027" y="27506"/>
                    <a:pt x="51048" y="27443"/>
                  </a:cubicBezTo>
                  <a:cubicBezTo>
                    <a:pt x="51084" y="27388"/>
                    <a:pt x="51137" y="27397"/>
                    <a:pt x="51178" y="27386"/>
                  </a:cubicBezTo>
                  <a:close/>
                  <a:moveTo>
                    <a:pt x="51027" y="27674"/>
                  </a:moveTo>
                  <a:lnTo>
                    <a:pt x="51048" y="27695"/>
                  </a:lnTo>
                  <a:cubicBezTo>
                    <a:pt x="51037" y="27706"/>
                    <a:pt x="51032" y="27711"/>
                    <a:pt x="51029" y="27711"/>
                  </a:cubicBezTo>
                  <a:cubicBezTo>
                    <a:pt x="51027" y="27711"/>
                    <a:pt x="51027" y="27706"/>
                    <a:pt x="51027" y="27695"/>
                  </a:cubicBezTo>
                  <a:lnTo>
                    <a:pt x="51027" y="27674"/>
                  </a:lnTo>
                  <a:close/>
                  <a:moveTo>
                    <a:pt x="50901" y="27779"/>
                  </a:moveTo>
                  <a:cubicBezTo>
                    <a:pt x="50914" y="27779"/>
                    <a:pt x="50928" y="27788"/>
                    <a:pt x="50936" y="27801"/>
                  </a:cubicBezTo>
                  <a:lnTo>
                    <a:pt x="50901" y="27801"/>
                  </a:lnTo>
                  <a:cubicBezTo>
                    <a:pt x="50901" y="27805"/>
                    <a:pt x="50900" y="27811"/>
                    <a:pt x="50898" y="27819"/>
                  </a:cubicBezTo>
                  <a:lnTo>
                    <a:pt x="50898" y="27819"/>
                  </a:lnTo>
                  <a:cubicBezTo>
                    <a:pt x="50894" y="27813"/>
                    <a:pt x="50884" y="27796"/>
                    <a:pt x="50901" y="27779"/>
                  </a:cubicBezTo>
                  <a:close/>
                  <a:moveTo>
                    <a:pt x="50896" y="27833"/>
                  </a:moveTo>
                  <a:cubicBezTo>
                    <a:pt x="50891" y="27853"/>
                    <a:pt x="50885" y="27875"/>
                    <a:pt x="50882" y="27875"/>
                  </a:cubicBezTo>
                  <a:cubicBezTo>
                    <a:pt x="50880" y="27875"/>
                    <a:pt x="50880" y="27872"/>
                    <a:pt x="50880" y="27864"/>
                  </a:cubicBezTo>
                  <a:cubicBezTo>
                    <a:pt x="50863" y="27847"/>
                    <a:pt x="50885" y="27844"/>
                    <a:pt x="50896" y="27833"/>
                  </a:cubicBezTo>
                  <a:close/>
                  <a:moveTo>
                    <a:pt x="51006" y="27801"/>
                  </a:moveTo>
                  <a:cubicBezTo>
                    <a:pt x="51042" y="27837"/>
                    <a:pt x="51047" y="27889"/>
                    <a:pt x="51007" y="27889"/>
                  </a:cubicBezTo>
                  <a:cubicBezTo>
                    <a:pt x="51001" y="27889"/>
                    <a:pt x="50993" y="27887"/>
                    <a:pt x="50985" y="27885"/>
                  </a:cubicBezTo>
                  <a:cubicBezTo>
                    <a:pt x="50950" y="27867"/>
                    <a:pt x="50944" y="27850"/>
                    <a:pt x="50943" y="27821"/>
                  </a:cubicBezTo>
                  <a:lnTo>
                    <a:pt x="50943" y="27821"/>
                  </a:lnTo>
                  <a:lnTo>
                    <a:pt x="51006" y="27801"/>
                  </a:lnTo>
                  <a:close/>
                  <a:moveTo>
                    <a:pt x="50880" y="27927"/>
                  </a:moveTo>
                  <a:cubicBezTo>
                    <a:pt x="50943" y="27948"/>
                    <a:pt x="50943" y="27990"/>
                    <a:pt x="50922" y="28053"/>
                  </a:cubicBezTo>
                  <a:cubicBezTo>
                    <a:pt x="50911" y="28056"/>
                    <a:pt x="50901" y="28058"/>
                    <a:pt x="50891" y="28058"/>
                  </a:cubicBezTo>
                  <a:cubicBezTo>
                    <a:pt x="50844" y="28058"/>
                    <a:pt x="50809" y="28017"/>
                    <a:pt x="50774" y="27948"/>
                  </a:cubicBezTo>
                  <a:lnTo>
                    <a:pt x="50880" y="27927"/>
                  </a:lnTo>
                  <a:close/>
                  <a:moveTo>
                    <a:pt x="50775" y="28102"/>
                  </a:moveTo>
                  <a:cubicBezTo>
                    <a:pt x="50785" y="28102"/>
                    <a:pt x="50799" y="28107"/>
                    <a:pt x="50816" y="28116"/>
                  </a:cubicBezTo>
                  <a:cubicBezTo>
                    <a:pt x="50802" y="28131"/>
                    <a:pt x="50787" y="28146"/>
                    <a:pt x="50772" y="28146"/>
                  </a:cubicBezTo>
                  <a:cubicBezTo>
                    <a:pt x="50766" y="28146"/>
                    <a:pt x="50760" y="28143"/>
                    <a:pt x="50753" y="28137"/>
                  </a:cubicBezTo>
                  <a:cubicBezTo>
                    <a:pt x="50753" y="28112"/>
                    <a:pt x="50761" y="28102"/>
                    <a:pt x="50775" y="28102"/>
                  </a:cubicBezTo>
                  <a:close/>
                  <a:moveTo>
                    <a:pt x="50774" y="28200"/>
                  </a:moveTo>
                  <a:cubicBezTo>
                    <a:pt x="50816" y="28284"/>
                    <a:pt x="50880" y="28368"/>
                    <a:pt x="50838" y="28410"/>
                  </a:cubicBezTo>
                  <a:cubicBezTo>
                    <a:pt x="50753" y="28494"/>
                    <a:pt x="50859" y="28620"/>
                    <a:pt x="50753" y="28684"/>
                  </a:cubicBezTo>
                  <a:cubicBezTo>
                    <a:pt x="50711" y="28705"/>
                    <a:pt x="50690" y="28747"/>
                    <a:pt x="50711" y="28810"/>
                  </a:cubicBezTo>
                  <a:cubicBezTo>
                    <a:pt x="50711" y="28873"/>
                    <a:pt x="50690" y="28957"/>
                    <a:pt x="50669" y="29041"/>
                  </a:cubicBezTo>
                  <a:cubicBezTo>
                    <a:pt x="50648" y="29167"/>
                    <a:pt x="50564" y="29272"/>
                    <a:pt x="50459" y="29314"/>
                  </a:cubicBezTo>
                  <a:lnTo>
                    <a:pt x="50501" y="29377"/>
                  </a:lnTo>
                  <a:cubicBezTo>
                    <a:pt x="50501" y="29419"/>
                    <a:pt x="50417" y="29461"/>
                    <a:pt x="50459" y="29525"/>
                  </a:cubicBezTo>
                  <a:cubicBezTo>
                    <a:pt x="50438" y="29546"/>
                    <a:pt x="50438" y="29546"/>
                    <a:pt x="50417" y="29567"/>
                  </a:cubicBezTo>
                  <a:cubicBezTo>
                    <a:pt x="50291" y="29651"/>
                    <a:pt x="50207" y="29798"/>
                    <a:pt x="50186" y="29966"/>
                  </a:cubicBezTo>
                  <a:cubicBezTo>
                    <a:pt x="50165" y="30071"/>
                    <a:pt x="50081" y="30155"/>
                    <a:pt x="49997" y="30239"/>
                  </a:cubicBezTo>
                  <a:cubicBezTo>
                    <a:pt x="49849" y="30660"/>
                    <a:pt x="49660" y="31038"/>
                    <a:pt x="49429" y="31417"/>
                  </a:cubicBezTo>
                  <a:lnTo>
                    <a:pt x="49429" y="31501"/>
                  </a:lnTo>
                  <a:cubicBezTo>
                    <a:pt x="49324" y="31585"/>
                    <a:pt x="49219" y="31690"/>
                    <a:pt x="49177" y="31837"/>
                  </a:cubicBezTo>
                  <a:cubicBezTo>
                    <a:pt x="49156" y="31827"/>
                    <a:pt x="49129" y="31821"/>
                    <a:pt x="49103" y="31821"/>
                  </a:cubicBezTo>
                  <a:cubicBezTo>
                    <a:pt x="49077" y="31821"/>
                    <a:pt x="49050" y="31827"/>
                    <a:pt x="49029" y="31837"/>
                  </a:cubicBezTo>
                  <a:lnTo>
                    <a:pt x="49050" y="31921"/>
                  </a:lnTo>
                  <a:lnTo>
                    <a:pt x="48966" y="31942"/>
                  </a:lnTo>
                  <a:lnTo>
                    <a:pt x="48945" y="31837"/>
                  </a:lnTo>
                  <a:cubicBezTo>
                    <a:pt x="48931" y="31837"/>
                    <a:pt x="48908" y="31856"/>
                    <a:pt x="48888" y="31856"/>
                  </a:cubicBezTo>
                  <a:cubicBezTo>
                    <a:pt x="48878" y="31856"/>
                    <a:pt x="48868" y="31851"/>
                    <a:pt x="48861" y="31837"/>
                  </a:cubicBezTo>
                  <a:cubicBezTo>
                    <a:pt x="48840" y="31690"/>
                    <a:pt x="48966" y="31627"/>
                    <a:pt x="49050" y="31522"/>
                  </a:cubicBezTo>
                  <a:cubicBezTo>
                    <a:pt x="49156" y="31417"/>
                    <a:pt x="49156" y="31270"/>
                    <a:pt x="49240" y="31164"/>
                  </a:cubicBezTo>
                  <a:cubicBezTo>
                    <a:pt x="49282" y="31143"/>
                    <a:pt x="49366" y="31164"/>
                    <a:pt x="49387" y="31101"/>
                  </a:cubicBezTo>
                  <a:lnTo>
                    <a:pt x="49345" y="31038"/>
                  </a:lnTo>
                  <a:cubicBezTo>
                    <a:pt x="49429" y="30912"/>
                    <a:pt x="49471" y="30744"/>
                    <a:pt x="49597" y="30639"/>
                  </a:cubicBezTo>
                  <a:cubicBezTo>
                    <a:pt x="49681" y="30302"/>
                    <a:pt x="49933" y="30071"/>
                    <a:pt x="50039" y="29756"/>
                  </a:cubicBezTo>
                  <a:cubicBezTo>
                    <a:pt x="50102" y="29588"/>
                    <a:pt x="50186" y="29419"/>
                    <a:pt x="50270" y="29251"/>
                  </a:cubicBezTo>
                  <a:cubicBezTo>
                    <a:pt x="50354" y="29125"/>
                    <a:pt x="50396" y="28957"/>
                    <a:pt x="50417" y="28810"/>
                  </a:cubicBezTo>
                  <a:cubicBezTo>
                    <a:pt x="50438" y="28684"/>
                    <a:pt x="50480" y="28578"/>
                    <a:pt x="50585" y="28515"/>
                  </a:cubicBezTo>
                  <a:cubicBezTo>
                    <a:pt x="50627" y="28473"/>
                    <a:pt x="50648" y="28410"/>
                    <a:pt x="50690" y="28347"/>
                  </a:cubicBezTo>
                  <a:lnTo>
                    <a:pt x="50648" y="28326"/>
                  </a:lnTo>
                  <a:cubicBezTo>
                    <a:pt x="50648" y="28242"/>
                    <a:pt x="50711" y="28200"/>
                    <a:pt x="50774" y="28200"/>
                  </a:cubicBezTo>
                  <a:close/>
                  <a:moveTo>
                    <a:pt x="48966" y="31942"/>
                  </a:moveTo>
                  <a:cubicBezTo>
                    <a:pt x="49008" y="32026"/>
                    <a:pt x="48966" y="32068"/>
                    <a:pt x="48903" y="32132"/>
                  </a:cubicBezTo>
                  <a:cubicBezTo>
                    <a:pt x="48840" y="32195"/>
                    <a:pt x="48735" y="32237"/>
                    <a:pt x="48714" y="32342"/>
                  </a:cubicBezTo>
                  <a:cubicBezTo>
                    <a:pt x="48651" y="32279"/>
                    <a:pt x="48756" y="32237"/>
                    <a:pt x="48672" y="32195"/>
                  </a:cubicBezTo>
                  <a:cubicBezTo>
                    <a:pt x="48840" y="32153"/>
                    <a:pt x="48819" y="31963"/>
                    <a:pt x="48966" y="31942"/>
                  </a:cubicBezTo>
                  <a:close/>
                  <a:moveTo>
                    <a:pt x="48670" y="32378"/>
                  </a:moveTo>
                  <a:cubicBezTo>
                    <a:pt x="48671" y="32378"/>
                    <a:pt x="48672" y="32380"/>
                    <a:pt x="48672" y="32384"/>
                  </a:cubicBezTo>
                  <a:cubicBezTo>
                    <a:pt x="48693" y="32405"/>
                    <a:pt x="48672" y="32426"/>
                    <a:pt x="48651" y="32426"/>
                  </a:cubicBezTo>
                  <a:cubicBezTo>
                    <a:pt x="48630" y="32531"/>
                    <a:pt x="48630" y="32657"/>
                    <a:pt x="48504" y="32720"/>
                  </a:cubicBezTo>
                  <a:cubicBezTo>
                    <a:pt x="48441" y="32657"/>
                    <a:pt x="48525" y="32615"/>
                    <a:pt x="48483" y="32552"/>
                  </a:cubicBezTo>
                  <a:cubicBezTo>
                    <a:pt x="48546" y="32510"/>
                    <a:pt x="48588" y="32426"/>
                    <a:pt x="48651" y="32426"/>
                  </a:cubicBezTo>
                  <a:cubicBezTo>
                    <a:pt x="48651" y="32409"/>
                    <a:pt x="48665" y="32378"/>
                    <a:pt x="48670" y="32378"/>
                  </a:cubicBezTo>
                  <a:close/>
                  <a:moveTo>
                    <a:pt x="49050" y="33961"/>
                  </a:moveTo>
                  <a:lnTo>
                    <a:pt x="49050" y="33961"/>
                  </a:lnTo>
                  <a:cubicBezTo>
                    <a:pt x="49064" y="33961"/>
                    <a:pt x="49078" y="33970"/>
                    <a:pt x="49086" y="33982"/>
                  </a:cubicBezTo>
                  <a:lnTo>
                    <a:pt x="49086" y="33982"/>
                  </a:lnTo>
                  <a:cubicBezTo>
                    <a:pt x="49061" y="33981"/>
                    <a:pt x="49012" y="33980"/>
                    <a:pt x="49050" y="33961"/>
                  </a:cubicBezTo>
                  <a:close/>
                  <a:moveTo>
                    <a:pt x="48441" y="32741"/>
                  </a:moveTo>
                  <a:cubicBezTo>
                    <a:pt x="48483" y="32867"/>
                    <a:pt x="48294" y="32951"/>
                    <a:pt x="48441" y="33036"/>
                  </a:cubicBezTo>
                  <a:cubicBezTo>
                    <a:pt x="48273" y="33183"/>
                    <a:pt x="48146" y="33351"/>
                    <a:pt x="48041" y="33540"/>
                  </a:cubicBezTo>
                  <a:lnTo>
                    <a:pt x="47915" y="33582"/>
                  </a:lnTo>
                  <a:cubicBezTo>
                    <a:pt x="47894" y="33666"/>
                    <a:pt x="47894" y="33750"/>
                    <a:pt x="47810" y="33771"/>
                  </a:cubicBezTo>
                  <a:cubicBezTo>
                    <a:pt x="47789" y="33771"/>
                    <a:pt x="47747" y="33792"/>
                    <a:pt x="47747" y="33792"/>
                  </a:cubicBezTo>
                  <a:cubicBezTo>
                    <a:pt x="47726" y="33919"/>
                    <a:pt x="47621" y="33961"/>
                    <a:pt x="47579" y="34024"/>
                  </a:cubicBezTo>
                  <a:cubicBezTo>
                    <a:pt x="47516" y="34108"/>
                    <a:pt x="47453" y="34171"/>
                    <a:pt x="47432" y="34276"/>
                  </a:cubicBezTo>
                  <a:cubicBezTo>
                    <a:pt x="47425" y="34303"/>
                    <a:pt x="47412" y="34310"/>
                    <a:pt x="47398" y="34310"/>
                  </a:cubicBezTo>
                  <a:cubicBezTo>
                    <a:pt x="47379" y="34310"/>
                    <a:pt x="47359" y="34297"/>
                    <a:pt x="47349" y="34297"/>
                  </a:cubicBezTo>
                  <a:cubicBezTo>
                    <a:pt x="47344" y="34297"/>
                    <a:pt x="47342" y="34302"/>
                    <a:pt x="47347" y="34318"/>
                  </a:cubicBezTo>
                  <a:cubicBezTo>
                    <a:pt x="47347" y="34381"/>
                    <a:pt x="47284" y="34402"/>
                    <a:pt x="47284" y="34444"/>
                  </a:cubicBezTo>
                  <a:cubicBezTo>
                    <a:pt x="47263" y="34486"/>
                    <a:pt x="47242" y="34528"/>
                    <a:pt x="47242" y="34570"/>
                  </a:cubicBezTo>
                  <a:cubicBezTo>
                    <a:pt x="47200" y="34675"/>
                    <a:pt x="47095" y="34675"/>
                    <a:pt x="47053" y="34739"/>
                  </a:cubicBezTo>
                  <a:cubicBezTo>
                    <a:pt x="46948" y="34907"/>
                    <a:pt x="46822" y="35054"/>
                    <a:pt x="46675" y="35159"/>
                  </a:cubicBezTo>
                  <a:cubicBezTo>
                    <a:pt x="46633" y="35201"/>
                    <a:pt x="46591" y="35201"/>
                    <a:pt x="46549" y="35243"/>
                  </a:cubicBezTo>
                  <a:cubicBezTo>
                    <a:pt x="46528" y="35264"/>
                    <a:pt x="46570" y="35348"/>
                    <a:pt x="46528" y="35348"/>
                  </a:cubicBezTo>
                  <a:cubicBezTo>
                    <a:pt x="46464" y="35411"/>
                    <a:pt x="46401" y="35411"/>
                    <a:pt x="46317" y="35453"/>
                  </a:cubicBezTo>
                  <a:cubicBezTo>
                    <a:pt x="46296" y="35516"/>
                    <a:pt x="46275" y="35601"/>
                    <a:pt x="46233" y="35664"/>
                  </a:cubicBezTo>
                  <a:lnTo>
                    <a:pt x="46086" y="35727"/>
                  </a:lnTo>
                  <a:cubicBezTo>
                    <a:pt x="46086" y="35811"/>
                    <a:pt x="46023" y="35895"/>
                    <a:pt x="45939" y="35937"/>
                  </a:cubicBezTo>
                  <a:cubicBezTo>
                    <a:pt x="45922" y="35931"/>
                    <a:pt x="45904" y="35929"/>
                    <a:pt x="45884" y="35929"/>
                  </a:cubicBezTo>
                  <a:cubicBezTo>
                    <a:pt x="45832" y="35929"/>
                    <a:pt x="45775" y="35948"/>
                    <a:pt x="45729" y="35979"/>
                  </a:cubicBezTo>
                  <a:lnTo>
                    <a:pt x="45729" y="36084"/>
                  </a:lnTo>
                  <a:cubicBezTo>
                    <a:pt x="45708" y="36147"/>
                    <a:pt x="45623" y="36126"/>
                    <a:pt x="45581" y="36168"/>
                  </a:cubicBezTo>
                  <a:cubicBezTo>
                    <a:pt x="45560" y="36210"/>
                    <a:pt x="45623" y="36252"/>
                    <a:pt x="45581" y="36294"/>
                  </a:cubicBezTo>
                  <a:cubicBezTo>
                    <a:pt x="45569" y="36282"/>
                    <a:pt x="45550" y="36270"/>
                    <a:pt x="45528" y="36270"/>
                  </a:cubicBezTo>
                  <a:cubicBezTo>
                    <a:pt x="45512" y="36270"/>
                    <a:pt x="45494" y="36277"/>
                    <a:pt x="45476" y="36294"/>
                  </a:cubicBezTo>
                  <a:lnTo>
                    <a:pt x="45539" y="36399"/>
                  </a:lnTo>
                  <a:cubicBezTo>
                    <a:pt x="45487" y="36399"/>
                    <a:pt x="45464" y="36499"/>
                    <a:pt x="45399" y="36499"/>
                  </a:cubicBezTo>
                  <a:cubicBezTo>
                    <a:pt x="45385" y="36499"/>
                    <a:pt x="45369" y="36495"/>
                    <a:pt x="45350" y="36484"/>
                  </a:cubicBezTo>
                  <a:cubicBezTo>
                    <a:pt x="45329" y="36526"/>
                    <a:pt x="45308" y="36568"/>
                    <a:pt x="45287" y="36631"/>
                  </a:cubicBezTo>
                  <a:lnTo>
                    <a:pt x="45098" y="36694"/>
                  </a:lnTo>
                  <a:cubicBezTo>
                    <a:pt x="45014" y="36799"/>
                    <a:pt x="44993" y="36925"/>
                    <a:pt x="44867" y="36967"/>
                  </a:cubicBezTo>
                  <a:cubicBezTo>
                    <a:pt x="44825" y="36988"/>
                    <a:pt x="44804" y="37072"/>
                    <a:pt x="44761" y="37135"/>
                  </a:cubicBezTo>
                  <a:cubicBezTo>
                    <a:pt x="44635" y="37135"/>
                    <a:pt x="44551" y="37240"/>
                    <a:pt x="44446" y="37304"/>
                  </a:cubicBezTo>
                  <a:lnTo>
                    <a:pt x="44509" y="37388"/>
                  </a:lnTo>
                  <a:lnTo>
                    <a:pt x="44404" y="37493"/>
                  </a:lnTo>
                  <a:cubicBezTo>
                    <a:pt x="44362" y="37514"/>
                    <a:pt x="44341" y="37514"/>
                    <a:pt x="44341" y="37514"/>
                  </a:cubicBezTo>
                  <a:cubicBezTo>
                    <a:pt x="44310" y="37505"/>
                    <a:pt x="44280" y="37501"/>
                    <a:pt x="44249" y="37501"/>
                  </a:cubicBezTo>
                  <a:cubicBezTo>
                    <a:pt x="44135" y="37501"/>
                    <a:pt x="44029" y="37561"/>
                    <a:pt x="43963" y="37661"/>
                  </a:cubicBezTo>
                  <a:cubicBezTo>
                    <a:pt x="43878" y="37766"/>
                    <a:pt x="43752" y="37808"/>
                    <a:pt x="43689" y="37913"/>
                  </a:cubicBezTo>
                  <a:cubicBezTo>
                    <a:pt x="43626" y="37892"/>
                    <a:pt x="43626" y="37850"/>
                    <a:pt x="43647" y="37829"/>
                  </a:cubicBezTo>
                  <a:cubicBezTo>
                    <a:pt x="43815" y="37640"/>
                    <a:pt x="44005" y="37472"/>
                    <a:pt x="44194" y="37304"/>
                  </a:cubicBezTo>
                  <a:cubicBezTo>
                    <a:pt x="44278" y="37114"/>
                    <a:pt x="44530" y="37072"/>
                    <a:pt x="44572" y="36862"/>
                  </a:cubicBezTo>
                  <a:lnTo>
                    <a:pt x="44635" y="36883"/>
                  </a:lnTo>
                  <a:cubicBezTo>
                    <a:pt x="44740" y="36694"/>
                    <a:pt x="44909" y="36547"/>
                    <a:pt x="45098" y="36442"/>
                  </a:cubicBezTo>
                  <a:cubicBezTo>
                    <a:pt x="45140" y="36420"/>
                    <a:pt x="45203" y="36336"/>
                    <a:pt x="45245" y="36273"/>
                  </a:cubicBezTo>
                  <a:cubicBezTo>
                    <a:pt x="45371" y="36189"/>
                    <a:pt x="45476" y="36084"/>
                    <a:pt x="45560" y="35958"/>
                  </a:cubicBezTo>
                  <a:cubicBezTo>
                    <a:pt x="45644" y="35853"/>
                    <a:pt x="45729" y="35769"/>
                    <a:pt x="45834" y="35706"/>
                  </a:cubicBezTo>
                  <a:cubicBezTo>
                    <a:pt x="45876" y="35664"/>
                    <a:pt x="45918" y="35601"/>
                    <a:pt x="45918" y="35516"/>
                  </a:cubicBezTo>
                  <a:lnTo>
                    <a:pt x="45960" y="35537"/>
                  </a:lnTo>
                  <a:cubicBezTo>
                    <a:pt x="46086" y="35390"/>
                    <a:pt x="46233" y="35264"/>
                    <a:pt x="46401" y="35159"/>
                  </a:cubicBezTo>
                  <a:cubicBezTo>
                    <a:pt x="46528" y="35096"/>
                    <a:pt x="46591" y="34928"/>
                    <a:pt x="46696" y="34823"/>
                  </a:cubicBezTo>
                  <a:cubicBezTo>
                    <a:pt x="46780" y="34760"/>
                    <a:pt x="46822" y="34675"/>
                    <a:pt x="46822" y="34570"/>
                  </a:cubicBezTo>
                  <a:cubicBezTo>
                    <a:pt x="46906" y="34549"/>
                    <a:pt x="46990" y="34486"/>
                    <a:pt x="47032" y="34402"/>
                  </a:cubicBezTo>
                  <a:cubicBezTo>
                    <a:pt x="47137" y="34213"/>
                    <a:pt x="47242" y="34045"/>
                    <a:pt x="47390" y="33877"/>
                  </a:cubicBezTo>
                  <a:cubicBezTo>
                    <a:pt x="47474" y="33771"/>
                    <a:pt x="47516" y="33645"/>
                    <a:pt x="47600" y="33561"/>
                  </a:cubicBezTo>
                  <a:cubicBezTo>
                    <a:pt x="47663" y="33477"/>
                    <a:pt x="47726" y="33435"/>
                    <a:pt x="47831" y="33414"/>
                  </a:cubicBezTo>
                  <a:cubicBezTo>
                    <a:pt x="47831" y="33267"/>
                    <a:pt x="47915" y="33120"/>
                    <a:pt x="48062" y="33057"/>
                  </a:cubicBezTo>
                  <a:cubicBezTo>
                    <a:pt x="48146" y="32994"/>
                    <a:pt x="48230" y="32909"/>
                    <a:pt x="48273" y="32783"/>
                  </a:cubicBezTo>
                  <a:cubicBezTo>
                    <a:pt x="48315" y="32762"/>
                    <a:pt x="48378" y="32741"/>
                    <a:pt x="48441" y="32741"/>
                  </a:cubicBezTo>
                  <a:close/>
                  <a:moveTo>
                    <a:pt x="43553" y="37907"/>
                  </a:moveTo>
                  <a:cubicBezTo>
                    <a:pt x="43556" y="37907"/>
                    <a:pt x="43559" y="37909"/>
                    <a:pt x="43563" y="37913"/>
                  </a:cubicBezTo>
                  <a:cubicBezTo>
                    <a:pt x="43563" y="37934"/>
                    <a:pt x="43542" y="37955"/>
                    <a:pt x="43542" y="37955"/>
                  </a:cubicBezTo>
                  <a:cubicBezTo>
                    <a:pt x="43542" y="37938"/>
                    <a:pt x="43542" y="37907"/>
                    <a:pt x="43553" y="37907"/>
                  </a:cubicBezTo>
                  <a:close/>
                  <a:moveTo>
                    <a:pt x="43542" y="37955"/>
                  </a:moveTo>
                  <a:cubicBezTo>
                    <a:pt x="43542" y="37971"/>
                    <a:pt x="43530" y="38011"/>
                    <a:pt x="43515" y="38011"/>
                  </a:cubicBezTo>
                  <a:cubicBezTo>
                    <a:pt x="43510" y="38011"/>
                    <a:pt x="43505" y="38007"/>
                    <a:pt x="43500" y="37997"/>
                  </a:cubicBezTo>
                  <a:cubicBezTo>
                    <a:pt x="43500" y="37976"/>
                    <a:pt x="43542" y="37976"/>
                    <a:pt x="43542" y="37955"/>
                  </a:cubicBezTo>
                  <a:close/>
                  <a:moveTo>
                    <a:pt x="37024" y="40604"/>
                  </a:moveTo>
                  <a:lnTo>
                    <a:pt x="37067" y="40625"/>
                  </a:lnTo>
                  <a:cubicBezTo>
                    <a:pt x="37067" y="40632"/>
                    <a:pt x="37064" y="40635"/>
                    <a:pt x="37060" y="40635"/>
                  </a:cubicBezTo>
                  <a:cubicBezTo>
                    <a:pt x="37053" y="40635"/>
                    <a:pt x="37039" y="40625"/>
                    <a:pt x="37024" y="40625"/>
                  </a:cubicBezTo>
                  <a:cubicBezTo>
                    <a:pt x="37024" y="40625"/>
                    <a:pt x="37024" y="40604"/>
                    <a:pt x="37024" y="40604"/>
                  </a:cubicBezTo>
                  <a:close/>
                  <a:moveTo>
                    <a:pt x="42470" y="38775"/>
                  </a:moveTo>
                  <a:lnTo>
                    <a:pt x="42701" y="38796"/>
                  </a:lnTo>
                  <a:cubicBezTo>
                    <a:pt x="42722" y="38859"/>
                    <a:pt x="42680" y="38880"/>
                    <a:pt x="42659" y="38943"/>
                  </a:cubicBezTo>
                  <a:cubicBezTo>
                    <a:pt x="42638" y="38985"/>
                    <a:pt x="42596" y="39028"/>
                    <a:pt x="42575" y="39091"/>
                  </a:cubicBezTo>
                  <a:lnTo>
                    <a:pt x="42386" y="39133"/>
                  </a:lnTo>
                  <a:cubicBezTo>
                    <a:pt x="42133" y="39322"/>
                    <a:pt x="41902" y="39532"/>
                    <a:pt x="41692" y="39742"/>
                  </a:cubicBezTo>
                  <a:cubicBezTo>
                    <a:pt x="41671" y="39753"/>
                    <a:pt x="41645" y="39758"/>
                    <a:pt x="41618" y="39758"/>
                  </a:cubicBezTo>
                  <a:cubicBezTo>
                    <a:pt x="41592" y="39758"/>
                    <a:pt x="41566" y="39753"/>
                    <a:pt x="41545" y="39742"/>
                  </a:cubicBezTo>
                  <a:cubicBezTo>
                    <a:pt x="41482" y="39784"/>
                    <a:pt x="41482" y="39826"/>
                    <a:pt x="41482" y="39911"/>
                  </a:cubicBezTo>
                  <a:cubicBezTo>
                    <a:pt x="41271" y="39911"/>
                    <a:pt x="41145" y="40100"/>
                    <a:pt x="40935" y="40100"/>
                  </a:cubicBezTo>
                  <a:cubicBezTo>
                    <a:pt x="40914" y="40142"/>
                    <a:pt x="40914" y="40163"/>
                    <a:pt x="40914" y="40205"/>
                  </a:cubicBezTo>
                  <a:cubicBezTo>
                    <a:pt x="40830" y="40226"/>
                    <a:pt x="40725" y="40184"/>
                    <a:pt x="40683" y="40268"/>
                  </a:cubicBezTo>
                  <a:cubicBezTo>
                    <a:pt x="40667" y="40284"/>
                    <a:pt x="40649" y="40289"/>
                    <a:pt x="40629" y="40289"/>
                  </a:cubicBezTo>
                  <a:cubicBezTo>
                    <a:pt x="40589" y="40289"/>
                    <a:pt x="40545" y="40268"/>
                    <a:pt x="40505" y="40268"/>
                  </a:cubicBezTo>
                  <a:cubicBezTo>
                    <a:pt x="40486" y="40268"/>
                    <a:pt x="40467" y="40273"/>
                    <a:pt x="40451" y="40289"/>
                  </a:cubicBezTo>
                  <a:lnTo>
                    <a:pt x="40515" y="40352"/>
                  </a:lnTo>
                  <a:cubicBezTo>
                    <a:pt x="40136" y="40709"/>
                    <a:pt x="39674" y="40962"/>
                    <a:pt x="39169" y="41109"/>
                  </a:cubicBezTo>
                  <a:cubicBezTo>
                    <a:pt x="39127" y="41109"/>
                    <a:pt x="39106" y="41088"/>
                    <a:pt x="39043" y="41046"/>
                  </a:cubicBezTo>
                  <a:cubicBezTo>
                    <a:pt x="39253" y="40983"/>
                    <a:pt x="39358" y="40815"/>
                    <a:pt x="39526" y="40730"/>
                  </a:cubicBezTo>
                  <a:cubicBezTo>
                    <a:pt x="39695" y="40667"/>
                    <a:pt x="39863" y="40562"/>
                    <a:pt x="40010" y="40415"/>
                  </a:cubicBezTo>
                  <a:lnTo>
                    <a:pt x="40220" y="40352"/>
                  </a:lnTo>
                  <a:lnTo>
                    <a:pt x="40325" y="40226"/>
                  </a:lnTo>
                  <a:cubicBezTo>
                    <a:pt x="40451" y="40184"/>
                    <a:pt x="40599" y="40121"/>
                    <a:pt x="40725" y="40037"/>
                  </a:cubicBezTo>
                  <a:cubicBezTo>
                    <a:pt x="40767" y="39995"/>
                    <a:pt x="40809" y="39911"/>
                    <a:pt x="40914" y="39911"/>
                  </a:cubicBezTo>
                  <a:cubicBezTo>
                    <a:pt x="41019" y="39911"/>
                    <a:pt x="40977" y="39805"/>
                    <a:pt x="41040" y="39763"/>
                  </a:cubicBezTo>
                  <a:cubicBezTo>
                    <a:pt x="41145" y="39700"/>
                    <a:pt x="41271" y="39616"/>
                    <a:pt x="41377" y="39532"/>
                  </a:cubicBezTo>
                  <a:cubicBezTo>
                    <a:pt x="41482" y="39427"/>
                    <a:pt x="41608" y="39343"/>
                    <a:pt x="41755" y="39280"/>
                  </a:cubicBezTo>
                  <a:cubicBezTo>
                    <a:pt x="41776" y="39259"/>
                    <a:pt x="41797" y="39196"/>
                    <a:pt x="41839" y="39154"/>
                  </a:cubicBezTo>
                  <a:cubicBezTo>
                    <a:pt x="42091" y="39133"/>
                    <a:pt x="42260" y="38901"/>
                    <a:pt x="42470" y="38775"/>
                  </a:cubicBezTo>
                  <a:close/>
                  <a:moveTo>
                    <a:pt x="38980" y="41046"/>
                  </a:moveTo>
                  <a:cubicBezTo>
                    <a:pt x="39022" y="41109"/>
                    <a:pt x="39043" y="41130"/>
                    <a:pt x="39064" y="41151"/>
                  </a:cubicBezTo>
                  <a:cubicBezTo>
                    <a:pt x="39001" y="41256"/>
                    <a:pt x="38875" y="41298"/>
                    <a:pt x="38770" y="41298"/>
                  </a:cubicBezTo>
                  <a:cubicBezTo>
                    <a:pt x="38854" y="41235"/>
                    <a:pt x="38917" y="41151"/>
                    <a:pt x="38980" y="41046"/>
                  </a:cubicBezTo>
                  <a:close/>
                  <a:moveTo>
                    <a:pt x="38622" y="41340"/>
                  </a:moveTo>
                  <a:cubicBezTo>
                    <a:pt x="38622" y="41340"/>
                    <a:pt x="38601" y="41361"/>
                    <a:pt x="38601" y="41361"/>
                  </a:cubicBezTo>
                  <a:lnTo>
                    <a:pt x="38580" y="41361"/>
                  </a:lnTo>
                  <a:cubicBezTo>
                    <a:pt x="38580" y="41340"/>
                    <a:pt x="38580" y="41340"/>
                    <a:pt x="38580" y="41340"/>
                  </a:cubicBezTo>
                  <a:close/>
                  <a:moveTo>
                    <a:pt x="38517" y="41382"/>
                  </a:moveTo>
                  <a:lnTo>
                    <a:pt x="38517" y="41382"/>
                  </a:lnTo>
                  <a:cubicBezTo>
                    <a:pt x="38441" y="41471"/>
                    <a:pt x="38411" y="41506"/>
                    <a:pt x="38376" y="41506"/>
                  </a:cubicBezTo>
                  <a:cubicBezTo>
                    <a:pt x="38353" y="41506"/>
                    <a:pt x="38328" y="41491"/>
                    <a:pt x="38286" y="41466"/>
                  </a:cubicBezTo>
                  <a:lnTo>
                    <a:pt x="38517" y="41382"/>
                  </a:lnTo>
                  <a:close/>
                  <a:moveTo>
                    <a:pt x="38034" y="41466"/>
                  </a:moveTo>
                  <a:cubicBezTo>
                    <a:pt x="38097" y="41550"/>
                    <a:pt x="38076" y="41592"/>
                    <a:pt x="38034" y="41656"/>
                  </a:cubicBezTo>
                  <a:lnTo>
                    <a:pt x="37950" y="41656"/>
                  </a:lnTo>
                  <a:cubicBezTo>
                    <a:pt x="37950" y="41571"/>
                    <a:pt x="38013" y="41529"/>
                    <a:pt x="38034" y="41466"/>
                  </a:cubicBezTo>
                  <a:close/>
                  <a:moveTo>
                    <a:pt x="36541" y="42055"/>
                  </a:moveTo>
                  <a:cubicBezTo>
                    <a:pt x="36562" y="42076"/>
                    <a:pt x="36583" y="42097"/>
                    <a:pt x="36562" y="42118"/>
                  </a:cubicBezTo>
                  <a:cubicBezTo>
                    <a:pt x="36554" y="42122"/>
                    <a:pt x="36547" y="42124"/>
                    <a:pt x="36541" y="42124"/>
                  </a:cubicBezTo>
                  <a:cubicBezTo>
                    <a:pt x="36520" y="42124"/>
                    <a:pt x="36520" y="42097"/>
                    <a:pt x="36520" y="42097"/>
                  </a:cubicBezTo>
                  <a:cubicBezTo>
                    <a:pt x="36520" y="42076"/>
                    <a:pt x="36541" y="42055"/>
                    <a:pt x="36541" y="42055"/>
                  </a:cubicBezTo>
                  <a:close/>
                  <a:moveTo>
                    <a:pt x="37802" y="41571"/>
                  </a:moveTo>
                  <a:cubicBezTo>
                    <a:pt x="37879" y="41571"/>
                    <a:pt x="37886" y="41658"/>
                    <a:pt x="37934" y="41658"/>
                  </a:cubicBezTo>
                  <a:cubicBezTo>
                    <a:pt x="37939" y="41658"/>
                    <a:pt x="37944" y="41657"/>
                    <a:pt x="37950" y="41656"/>
                  </a:cubicBezTo>
                  <a:lnTo>
                    <a:pt x="37950" y="41656"/>
                  </a:lnTo>
                  <a:cubicBezTo>
                    <a:pt x="37950" y="41677"/>
                    <a:pt x="37929" y="41698"/>
                    <a:pt x="37908" y="41740"/>
                  </a:cubicBezTo>
                  <a:cubicBezTo>
                    <a:pt x="37884" y="41732"/>
                    <a:pt x="37859" y="41727"/>
                    <a:pt x="37832" y="41727"/>
                  </a:cubicBezTo>
                  <a:cubicBezTo>
                    <a:pt x="37786" y="41727"/>
                    <a:pt x="37737" y="41742"/>
                    <a:pt x="37697" y="41782"/>
                  </a:cubicBezTo>
                  <a:cubicBezTo>
                    <a:pt x="37650" y="41829"/>
                    <a:pt x="37579" y="41853"/>
                    <a:pt x="37502" y="41853"/>
                  </a:cubicBezTo>
                  <a:cubicBezTo>
                    <a:pt x="37477" y="41853"/>
                    <a:pt x="37450" y="41850"/>
                    <a:pt x="37424" y="41845"/>
                  </a:cubicBezTo>
                  <a:cubicBezTo>
                    <a:pt x="37340" y="41866"/>
                    <a:pt x="37382" y="41929"/>
                    <a:pt x="37361" y="41950"/>
                  </a:cubicBezTo>
                  <a:cubicBezTo>
                    <a:pt x="37319" y="41929"/>
                    <a:pt x="37256" y="41950"/>
                    <a:pt x="37193" y="41908"/>
                  </a:cubicBezTo>
                  <a:cubicBezTo>
                    <a:pt x="37151" y="41971"/>
                    <a:pt x="37088" y="42055"/>
                    <a:pt x="37024" y="42097"/>
                  </a:cubicBezTo>
                  <a:cubicBezTo>
                    <a:pt x="36937" y="42126"/>
                    <a:pt x="36849" y="42166"/>
                    <a:pt x="36754" y="42166"/>
                  </a:cubicBezTo>
                  <a:cubicBezTo>
                    <a:pt x="36713" y="42166"/>
                    <a:pt x="36670" y="42158"/>
                    <a:pt x="36625" y="42139"/>
                  </a:cubicBezTo>
                  <a:cubicBezTo>
                    <a:pt x="36625" y="42097"/>
                    <a:pt x="36604" y="42076"/>
                    <a:pt x="36604" y="42055"/>
                  </a:cubicBezTo>
                  <a:lnTo>
                    <a:pt x="36604" y="42055"/>
                  </a:lnTo>
                  <a:cubicBezTo>
                    <a:pt x="36620" y="42058"/>
                    <a:pt x="36636" y="42060"/>
                    <a:pt x="36651" y="42060"/>
                  </a:cubicBezTo>
                  <a:cubicBezTo>
                    <a:pt x="36700" y="42060"/>
                    <a:pt x="36744" y="42047"/>
                    <a:pt x="36787" y="42047"/>
                  </a:cubicBezTo>
                  <a:cubicBezTo>
                    <a:pt x="36818" y="42047"/>
                    <a:pt x="36847" y="42054"/>
                    <a:pt x="36877" y="42076"/>
                  </a:cubicBezTo>
                  <a:cubicBezTo>
                    <a:pt x="36877" y="41971"/>
                    <a:pt x="36793" y="41992"/>
                    <a:pt x="36793" y="41950"/>
                  </a:cubicBezTo>
                  <a:cubicBezTo>
                    <a:pt x="36898" y="41887"/>
                    <a:pt x="37024" y="41824"/>
                    <a:pt x="37130" y="41740"/>
                  </a:cubicBezTo>
                  <a:cubicBezTo>
                    <a:pt x="37172" y="41719"/>
                    <a:pt x="37235" y="41698"/>
                    <a:pt x="37277" y="41698"/>
                  </a:cubicBezTo>
                  <a:cubicBezTo>
                    <a:pt x="37295" y="41701"/>
                    <a:pt x="37313" y="41702"/>
                    <a:pt x="37331" y="41702"/>
                  </a:cubicBezTo>
                  <a:cubicBezTo>
                    <a:pt x="37439" y="41702"/>
                    <a:pt x="37544" y="41656"/>
                    <a:pt x="37634" y="41656"/>
                  </a:cubicBezTo>
                  <a:cubicBezTo>
                    <a:pt x="37697" y="41635"/>
                    <a:pt x="37760" y="41614"/>
                    <a:pt x="37802" y="41571"/>
                  </a:cubicBezTo>
                  <a:close/>
                  <a:moveTo>
                    <a:pt x="39232" y="42454"/>
                  </a:moveTo>
                  <a:cubicBezTo>
                    <a:pt x="39232" y="42539"/>
                    <a:pt x="39148" y="42497"/>
                    <a:pt x="39106" y="42539"/>
                  </a:cubicBezTo>
                  <a:cubicBezTo>
                    <a:pt x="39127" y="42476"/>
                    <a:pt x="39190" y="42476"/>
                    <a:pt x="39232" y="42454"/>
                  </a:cubicBezTo>
                  <a:close/>
                  <a:moveTo>
                    <a:pt x="33534" y="42830"/>
                  </a:moveTo>
                  <a:cubicBezTo>
                    <a:pt x="33545" y="42830"/>
                    <a:pt x="33559" y="42836"/>
                    <a:pt x="33577" y="42854"/>
                  </a:cubicBezTo>
                  <a:cubicBezTo>
                    <a:pt x="33598" y="42875"/>
                    <a:pt x="33555" y="42875"/>
                    <a:pt x="33534" y="42875"/>
                  </a:cubicBezTo>
                  <a:cubicBezTo>
                    <a:pt x="33534" y="42875"/>
                    <a:pt x="33513" y="42854"/>
                    <a:pt x="33513" y="42854"/>
                  </a:cubicBezTo>
                  <a:cubicBezTo>
                    <a:pt x="33513" y="42842"/>
                    <a:pt x="33520" y="42830"/>
                    <a:pt x="33534" y="42830"/>
                  </a:cubicBezTo>
                  <a:close/>
                  <a:moveTo>
                    <a:pt x="36401" y="42086"/>
                  </a:moveTo>
                  <a:cubicBezTo>
                    <a:pt x="36418" y="42086"/>
                    <a:pt x="36437" y="42089"/>
                    <a:pt x="36457" y="42097"/>
                  </a:cubicBezTo>
                  <a:lnTo>
                    <a:pt x="36478" y="42202"/>
                  </a:lnTo>
                  <a:lnTo>
                    <a:pt x="36184" y="42307"/>
                  </a:lnTo>
                  <a:lnTo>
                    <a:pt x="36162" y="42412"/>
                  </a:lnTo>
                  <a:cubicBezTo>
                    <a:pt x="36151" y="42416"/>
                    <a:pt x="36141" y="42418"/>
                    <a:pt x="36133" y="42418"/>
                  </a:cubicBezTo>
                  <a:cubicBezTo>
                    <a:pt x="36098" y="42418"/>
                    <a:pt x="36092" y="42384"/>
                    <a:pt x="36057" y="42349"/>
                  </a:cubicBezTo>
                  <a:lnTo>
                    <a:pt x="35931" y="42539"/>
                  </a:lnTo>
                  <a:lnTo>
                    <a:pt x="35763" y="42476"/>
                  </a:lnTo>
                  <a:cubicBezTo>
                    <a:pt x="35637" y="42623"/>
                    <a:pt x="35469" y="42560"/>
                    <a:pt x="35300" y="42602"/>
                  </a:cubicBezTo>
                  <a:cubicBezTo>
                    <a:pt x="35291" y="42582"/>
                    <a:pt x="35281" y="42575"/>
                    <a:pt x="35271" y="42575"/>
                  </a:cubicBezTo>
                  <a:cubicBezTo>
                    <a:pt x="35247" y="42575"/>
                    <a:pt x="35222" y="42618"/>
                    <a:pt x="35198" y="42618"/>
                  </a:cubicBezTo>
                  <a:cubicBezTo>
                    <a:pt x="35190" y="42618"/>
                    <a:pt x="35182" y="42613"/>
                    <a:pt x="35174" y="42602"/>
                  </a:cubicBezTo>
                  <a:cubicBezTo>
                    <a:pt x="34964" y="42707"/>
                    <a:pt x="34733" y="42770"/>
                    <a:pt x="34523" y="42812"/>
                  </a:cubicBezTo>
                  <a:cubicBezTo>
                    <a:pt x="34417" y="42833"/>
                    <a:pt x="34291" y="42833"/>
                    <a:pt x="34186" y="42833"/>
                  </a:cubicBezTo>
                  <a:cubicBezTo>
                    <a:pt x="34165" y="42828"/>
                    <a:pt x="34145" y="42825"/>
                    <a:pt x="34127" y="42825"/>
                  </a:cubicBezTo>
                  <a:cubicBezTo>
                    <a:pt x="34071" y="42825"/>
                    <a:pt x="34023" y="42849"/>
                    <a:pt x="33976" y="42896"/>
                  </a:cubicBezTo>
                  <a:cubicBezTo>
                    <a:pt x="33913" y="42875"/>
                    <a:pt x="33871" y="42833"/>
                    <a:pt x="33892" y="42770"/>
                  </a:cubicBezTo>
                  <a:cubicBezTo>
                    <a:pt x="33892" y="42749"/>
                    <a:pt x="33913" y="42749"/>
                    <a:pt x="33913" y="42728"/>
                  </a:cubicBezTo>
                  <a:cubicBezTo>
                    <a:pt x="34186" y="42623"/>
                    <a:pt x="34481" y="42518"/>
                    <a:pt x="34754" y="42454"/>
                  </a:cubicBezTo>
                  <a:cubicBezTo>
                    <a:pt x="34797" y="42440"/>
                    <a:pt x="34831" y="42415"/>
                    <a:pt x="34875" y="42415"/>
                  </a:cubicBezTo>
                  <a:cubicBezTo>
                    <a:pt x="34895" y="42415"/>
                    <a:pt x="34917" y="42420"/>
                    <a:pt x="34943" y="42433"/>
                  </a:cubicBezTo>
                  <a:cubicBezTo>
                    <a:pt x="34954" y="42439"/>
                    <a:pt x="34963" y="42441"/>
                    <a:pt x="34972" y="42441"/>
                  </a:cubicBezTo>
                  <a:cubicBezTo>
                    <a:pt x="35033" y="42441"/>
                    <a:pt x="35059" y="42328"/>
                    <a:pt x="35132" y="42328"/>
                  </a:cubicBezTo>
                  <a:cubicBezTo>
                    <a:pt x="35322" y="42286"/>
                    <a:pt x="35532" y="42244"/>
                    <a:pt x="35742" y="42223"/>
                  </a:cubicBezTo>
                  <a:cubicBezTo>
                    <a:pt x="35768" y="42228"/>
                    <a:pt x="35795" y="42231"/>
                    <a:pt x="35821" y="42231"/>
                  </a:cubicBezTo>
                  <a:cubicBezTo>
                    <a:pt x="35898" y="42231"/>
                    <a:pt x="35973" y="42207"/>
                    <a:pt x="36036" y="42160"/>
                  </a:cubicBezTo>
                  <a:cubicBezTo>
                    <a:pt x="36045" y="42156"/>
                    <a:pt x="36055" y="42154"/>
                    <a:pt x="36066" y="42154"/>
                  </a:cubicBezTo>
                  <a:cubicBezTo>
                    <a:pt x="36111" y="42154"/>
                    <a:pt x="36175" y="42181"/>
                    <a:pt x="36226" y="42181"/>
                  </a:cubicBezTo>
                  <a:cubicBezTo>
                    <a:pt x="36277" y="42147"/>
                    <a:pt x="36328" y="42086"/>
                    <a:pt x="36401" y="42086"/>
                  </a:cubicBezTo>
                  <a:close/>
                  <a:moveTo>
                    <a:pt x="33156" y="42959"/>
                  </a:moveTo>
                  <a:cubicBezTo>
                    <a:pt x="33156" y="42980"/>
                    <a:pt x="33135" y="42980"/>
                    <a:pt x="33135" y="42980"/>
                  </a:cubicBezTo>
                  <a:lnTo>
                    <a:pt x="33114" y="42980"/>
                  </a:lnTo>
                  <a:cubicBezTo>
                    <a:pt x="33114" y="42959"/>
                    <a:pt x="33135" y="42959"/>
                    <a:pt x="33135" y="42959"/>
                  </a:cubicBezTo>
                  <a:close/>
                  <a:moveTo>
                    <a:pt x="33072" y="43001"/>
                  </a:moveTo>
                  <a:cubicBezTo>
                    <a:pt x="33072" y="43001"/>
                    <a:pt x="33072" y="43022"/>
                    <a:pt x="33051" y="43022"/>
                  </a:cubicBezTo>
                  <a:cubicBezTo>
                    <a:pt x="33037" y="43022"/>
                    <a:pt x="33042" y="43031"/>
                    <a:pt x="33040" y="43031"/>
                  </a:cubicBezTo>
                  <a:cubicBezTo>
                    <a:pt x="33039" y="43031"/>
                    <a:pt x="33037" y="43029"/>
                    <a:pt x="33030" y="43022"/>
                  </a:cubicBezTo>
                  <a:cubicBezTo>
                    <a:pt x="33030" y="43001"/>
                    <a:pt x="33030" y="43001"/>
                    <a:pt x="33030" y="43001"/>
                  </a:cubicBezTo>
                  <a:close/>
                  <a:moveTo>
                    <a:pt x="32736" y="43008"/>
                  </a:moveTo>
                  <a:cubicBezTo>
                    <a:pt x="32777" y="43008"/>
                    <a:pt x="32809" y="43048"/>
                    <a:pt x="32841" y="43064"/>
                  </a:cubicBezTo>
                  <a:lnTo>
                    <a:pt x="32799" y="43148"/>
                  </a:lnTo>
                  <a:lnTo>
                    <a:pt x="32693" y="43022"/>
                  </a:lnTo>
                  <a:cubicBezTo>
                    <a:pt x="32709" y="43012"/>
                    <a:pt x="32723" y="43008"/>
                    <a:pt x="32736" y="43008"/>
                  </a:cubicBezTo>
                  <a:close/>
                  <a:moveTo>
                    <a:pt x="28510" y="43737"/>
                  </a:moveTo>
                  <a:cubicBezTo>
                    <a:pt x="28573" y="43821"/>
                    <a:pt x="28699" y="43737"/>
                    <a:pt x="28762" y="43842"/>
                  </a:cubicBezTo>
                  <a:cubicBezTo>
                    <a:pt x="28738" y="43866"/>
                    <a:pt x="28719" y="43875"/>
                    <a:pt x="28703" y="43875"/>
                  </a:cubicBezTo>
                  <a:cubicBezTo>
                    <a:pt x="28664" y="43875"/>
                    <a:pt x="28645" y="43821"/>
                    <a:pt x="28615" y="43821"/>
                  </a:cubicBezTo>
                  <a:cubicBezTo>
                    <a:pt x="28525" y="43821"/>
                    <a:pt x="28465" y="43867"/>
                    <a:pt x="28411" y="43867"/>
                  </a:cubicBezTo>
                  <a:cubicBezTo>
                    <a:pt x="28402" y="43867"/>
                    <a:pt x="28392" y="43866"/>
                    <a:pt x="28383" y="43863"/>
                  </a:cubicBezTo>
                  <a:lnTo>
                    <a:pt x="28362" y="43800"/>
                  </a:lnTo>
                  <a:lnTo>
                    <a:pt x="28362" y="43800"/>
                  </a:lnTo>
                  <a:cubicBezTo>
                    <a:pt x="28375" y="43808"/>
                    <a:pt x="28386" y="43812"/>
                    <a:pt x="28397" y="43812"/>
                  </a:cubicBezTo>
                  <a:cubicBezTo>
                    <a:pt x="28442" y="43812"/>
                    <a:pt x="28476" y="43754"/>
                    <a:pt x="28510" y="43737"/>
                  </a:cubicBezTo>
                  <a:close/>
                  <a:moveTo>
                    <a:pt x="32525" y="43148"/>
                  </a:moveTo>
                  <a:lnTo>
                    <a:pt x="32525" y="43148"/>
                  </a:lnTo>
                  <a:cubicBezTo>
                    <a:pt x="32536" y="43222"/>
                    <a:pt x="32510" y="43232"/>
                    <a:pt x="32470" y="43232"/>
                  </a:cubicBezTo>
                  <a:cubicBezTo>
                    <a:pt x="32454" y="43232"/>
                    <a:pt x="32436" y="43231"/>
                    <a:pt x="32418" y="43231"/>
                  </a:cubicBezTo>
                  <a:cubicBezTo>
                    <a:pt x="32390" y="43231"/>
                    <a:pt x="32361" y="43234"/>
                    <a:pt x="32336" y="43253"/>
                  </a:cubicBezTo>
                  <a:cubicBezTo>
                    <a:pt x="32273" y="43316"/>
                    <a:pt x="32168" y="43316"/>
                    <a:pt x="32084" y="43359"/>
                  </a:cubicBezTo>
                  <a:lnTo>
                    <a:pt x="32105" y="43274"/>
                  </a:lnTo>
                  <a:cubicBezTo>
                    <a:pt x="32081" y="43265"/>
                    <a:pt x="32063" y="43261"/>
                    <a:pt x="32049" y="43261"/>
                  </a:cubicBezTo>
                  <a:cubicBezTo>
                    <a:pt x="32000" y="43261"/>
                    <a:pt x="32000" y="43310"/>
                    <a:pt x="32000" y="43359"/>
                  </a:cubicBezTo>
                  <a:lnTo>
                    <a:pt x="31831" y="43401"/>
                  </a:lnTo>
                  <a:lnTo>
                    <a:pt x="31747" y="43548"/>
                  </a:lnTo>
                  <a:cubicBezTo>
                    <a:pt x="31719" y="43520"/>
                    <a:pt x="31692" y="43510"/>
                    <a:pt x="31667" y="43510"/>
                  </a:cubicBezTo>
                  <a:cubicBezTo>
                    <a:pt x="31605" y="43510"/>
                    <a:pt x="31552" y="43571"/>
                    <a:pt x="31508" y="43571"/>
                  </a:cubicBezTo>
                  <a:cubicBezTo>
                    <a:pt x="31504" y="43571"/>
                    <a:pt x="31499" y="43570"/>
                    <a:pt x="31495" y="43569"/>
                  </a:cubicBezTo>
                  <a:cubicBezTo>
                    <a:pt x="31483" y="43566"/>
                    <a:pt x="31471" y="43565"/>
                    <a:pt x="31459" y="43565"/>
                  </a:cubicBezTo>
                  <a:cubicBezTo>
                    <a:pt x="31382" y="43565"/>
                    <a:pt x="31297" y="43614"/>
                    <a:pt x="31243" y="43632"/>
                  </a:cubicBezTo>
                  <a:lnTo>
                    <a:pt x="31054" y="43590"/>
                  </a:lnTo>
                  <a:cubicBezTo>
                    <a:pt x="31012" y="43653"/>
                    <a:pt x="30969" y="43674"/>
                    <a:pt x="30906" y="43674"/>
                  </a:cubicBezTo>
                  <a:cubicBezTo>
                    <a:pt x="30612" y="43674"/>
                    <a:pt x="30339" y="43716"/>
                    <a:pt x="30044" y="43821"/>
                  </a:cubicBezTo>
                  <a:lnTo>
                    <a:pt x="30002" y="43779"/>
                  </a:lnTo>
                  <a:cubicBezTo>
                    <a:pt x="29813" y="43800"/>
                    <a:pt x="29624" y="43821"/>
                    <a:pt x="29456" y="43821"/>
                  </a:cubicBezTo>
                  <a:cubicBezTo>
                    <a:pt x="29267" y="43863"/>
                    <a:pt x="29098" y="43863"/>
                    <a:pt x="28930" y="43884"/>
                  </a:cubicBezTo>
                  <a:cubicBezTo>
                    <a:pt x="28867" y="43863"/>
                    <a:pt x="28825" y="43821"/>
                    <a:pt x="28825" y="43779"/>
                  </a:cubicBezTo>
                  <a:cubicBezTo>
                    <a:pt x="28825" y="43737"/>
                    <a:pt x="28741" y="43737"/>
                    <a:pt x="28783" y="43674"/>
                  </a:cubicBezTo>
                  <a:lnTo>
                    <a:pt x="28783" y="43674"/>
                  </a:lnTo>
                  <a:cubicBezTo>
                    <a:pt x="28867" y="43705"/>
                    <a:pt x="28962" y="43721"/>
                    <a:pt x="29056" y="43721"/>
                  </a:cubicBezTo>
                  <a:cubicBezTo>
                    <a:pt x="29151" y="43721"/>
                    <a:pt x="29245" y="43705"/>
                    <a:pt x="29330" y="43674"/>
                  </a:cubicBezTo>
                  <a:cubicBezTo>
                    <a:pt x="29382" y="43663"/>
                    <a:pt x="29435" y="43663"/>
                    <a:pt x="29485" y="43663"/>
                  </a:cubicBezTo>
                  <a:cubicBezTo>
                    <a:pt x="29535" y="43663"/>
                    <a:pt x="29582" y="43663"/>
                    <a:pt x="29624" y="43653"/>
                  </a:cubicBezTo>
                  <a:cubicBezTo>
                    <a:pt x="29698" y="43623"/>
                    <a:pt x="29762" y="43593"/>
                    <a:pt x="29830" y="43593"/>
                  </a:cubicBezTo>
                  <a:cubicBezTo>
                    <a:pt x="29858" y="43593"/>
                    <a:pt x="29887" y="43599"/>
                    <a:pt x="29918" y="43611"/>
                  </a:cubicBezTo>
                  <a:cubicBezTo>
                    <a:pt x="29939" y="43611"/>
                    <a:pt x="30002" y="43590"/>
                    <a:pt x="30044" y="43569"/>
                  </a:cubicBezTo>
                  <a:cubicBezTo>
                    <a:pt x="30192" y="43527"/>
                    <a:pt x="30318" y="43506"/>
                    <a:pt x="30444" y="43464"/>
                  </a:cubicBezTo>
                  <a:cubicBezTo>
                    <a:pt x="30633" y="43401"/>
                    <a:pt x="30843" y="43380"/>
                    <a:pt x="31054" y="43380"/>
                  </a:cubicBezTo>
                  <a:cubicBezTo>
                    <a:pt x="31110" y="43380"/>
                    <a:pt x="31166" y="43398"/>
                    <a:pt x="31216" y="43398"/>
                  </a:cubicBezTo>
                  <a:cubicBezTo>
                    <a:pt x="31240" y="43398"/>
                    <a:pt x="31264" y="43394"/>
                    <a:pt x="31285" y="43380"/>
                  </a:cubicBezTo>
                  <a:cubicBezTo>
                    <a:pt x="31306" y="43359"/>
                    <a:pt x="31329" y="43354"/>
                    <a:pt x="31353" y="43354"/>
                  </a:cubicBezTo>
                  <a:cubicBezTo>
                    <a:pt x="31373" y="43354"/>
                    <a:pt x="31392" y="43357"/>
                    <a:pt x="31412" y="43357"/>
                  </a:cubicBezTo>
                  <a:cubicBezTo>
                    <a:pt x="31441" y="43357"/>
                    <a:pt x="31470" y="43350"/>
                    <a:pt x="31495" y="43316"/>
                  </a:cubicBezTo>
                  <a:cubicBezTo>
                    <a:pt x="31502" y="43309"/>
                    <a:pt x="31511" y="43307"/>
                    <a:pt x="31522" y="43307"/>
                  </a:cubicBezTo>
                  <a:cubicBezTo>
                    <a:pt x="31542" y="43307"/>
                    <a:pt x="31565" y="43316"/>
                    <a:pt x="31579" y="43316"/>
                  </a:cubicBezTo>
                  <a:cubicBezTo>
                    <a:pt x="31594" y="43320"/>
                    <a:pt x="31609" y="43322"/>
                    <a:pt x="31624" y="43322"/>
                  </a:cubicBezTo>
                  <a:cubicBezTo>
                    <a:pt x="31692" y="43322"/>
                    <a:pt x="31755" y="43284"/>
                    <a:pt x="31789" y="43232"/>
                  </a:cubicBezTo>
                  <a:cubicBezTo>
                    <a:pt x="31821" y="43238"/>
                    <a:pt x="31853" y="43240"/>
                    <a:pt x="31884" y="43240"/>
                  </a:cubicBezTo>
                  <a:cubicBezTo>
                    <a:pt x="31979" y="43240"/>
                    <a:pt x="32073" y="43217"/>
                    <a:pt x="32168" y="43169"/>
                  </a:cubicBezTo>
                  <a:cubicBezTo>
                    <a:pt x="32192" y="43165"/>
                    <a:pt x="32217" y="43163"/>
                    <a:pt x="32242" y="43163"/>
                  </a:cubicBezTo>
                  <a:cubicBezTo>
                    <a:pt x="32288" y="43163"/>
                    <a:pt x="32337" y="43168"/>
                    <a:pt x="32387" y="43168"/>
                  </a:cubicBezTo>
                  <a:cubicBezTo>
                    <a:pt x="32432" y="43168"/>
                    <a:pt x="32479" y="43164"/>
                    <a:pt x="32525" y="43148"/>
                  </a:cubicBezTo>
                  <a:close/>
                  <a:moveTo>
                    <a:pt x="25575" y="45110"/>
                  </a:moveTo>
                  <a:cubicBezTo>
                    <a:pt x="25578" y="45110"/>
                    <a:pt x="25582" y="45114"/>
                    <a:pt x="25587" y="45125"/>
                  </a:cubicBezTo>
                  <a:cubicBezTo>
                    <a:pt x="25598" y="45146"/>
                    <a:pt x="25587" y="45146"/>
                    <a:pt x="25577" y="45146"/>
                  </a:cubicBezTo>
                  <a:cubicBezTo>
                    <a:pt x="25573" y="45146"/>
                    <a:pt x="25569" y="45146"/>
                    <a:pt x="25567" y="45147"/>
                  </a:cubicBezTo>
                  <a:lnTo>
                    <a:pt x="25567" y="45147"/>
                  </a:lnTo>
                  <a:cubicBezTo>
                    <a:pt x="25567" y="45129"/>
                    <a:pt x="25569" y="45110"/>
                    <a:pt x="25575" y="45110"/>
                  </a:cubicBezTo>
                  <a:close/>
                  <a:moveTo>
                    <a:pt x="44407" y="1"/>
                  </a:moveTo>
                  <a:cubicBezTo>
                    <a:pt x="44385" y="1"/>
                    <a:pt x="44363" y="3"/>
                    <a:pt x="44341" y="6"/>
                  </a:cubicBezTo>
                  <a:cubicBezTo>
                    <a:pt x="44320" y="90"/>
                    <a:pt x="44320" y="174"/>
                    <a:pt x="44236" y="217"/>
                  </a:cubicBezTo>
                  <a:cubicBezTo>
                    <a:pt x="44320" y="301"/>
                    <a:pt x="44341" y="406"/>
                    <a:pt x="44467" y="448"/>
                  </a:cubicBezTo>
                  <a:cubicBezTo>
                    <a:pt x="44446" y="490"/>
                    <a:pt x="44404" y="469"/>
                    <a:pt x="44404" y="532"/>
                  </a:cubicBezTo>
                  <a:cubicBezTo>
                    <a:pt x="44415" y="543"/>
                    <a:pt x="44427" y="547"/>
                    <a:pt x="44441" y="547"/>
                  </a:cubicBezTo>
                  <a:cubicBezTo>
                    <a:pt x="44471" y="547"/>
                    <a:pt x="44507" y="527"/>
                    <a:pt x="44544" y="527"/>
                  </a:cubicBezTo>
                  <a:cubicBezTo>
                    <a:pt x="44553" y="527"/>
                    <a:pt x="44563" y="529"/>
                    <a:pt x="44572" y="532"/>
                  </a:cubicBezTo>
                  <a:cubicBezTo>
                    <a:pt x="44593" y="595"/>
                    <a:pt x="44656" y="616"/>
                    <a:pt x="44719" y="637"/>
                  </a:cubicBezTo>
                  <a:cubicBezTo>
                    <a:pt x="44951" y="700"/>
                    <a:pt x="45140" y="805"/>
                    <a:pt x="45308" y="931"/>
                  </a:cubicBezTo>
                  <a:lnTo>
                    <a:pt x="45329" y="931"/>
                  </a:lnTo>
                  <a:cubicBezTo>
                    <a:pt x="45455" y="931"/>
                    <a:pt x="45518" y="1015"/>
                    <a:pt x="45602" y="1057"/>
                  </a:cubicBezTo>
                  <a:cubicBezTo>
                    <a:pt x="45644" y="1184"/>
                    <a:pt x="45666" y="1289"/>
                    <a:pt x="45708" y="1415"/>
                  </a:cubicBezTo>
                  <a:cubicBezTo>
                    <a:pt x="45834" y="1499"/>
                    <a:pt x="45939" y="1625"/>
                    <a:pt x="46002" y="1772"/>
                  </a:cubicBezTo>
                  <a:cubicBezTo>
                    <a:pt x="46044" y="1835"/>
                    <a:pt x="46086" y="1962"/>
                    <a:pt x="46170" y="1983"/>
                  </a:cubicBezTo>
                  <a:cubicBezTo>
                    <a:pt x="46338" y="2046"/>
                    <a:pt x="46401" y="2172"/>
                    <a:pt x="46506" y="2319"/>
                  </a:cubicBezTo>
                  <a:cubicBezTo>
                    <a:pt x="46525" y="2312"/>
                    <a:pt x="46543" y="2309"/>
                    <a:pt x="46559" y="2309"/>
                  </a:cubicBezTo>
                  <a:cubicBezTo>
                    <a:pt x="46674" y="2309"/>
                    <a:pt x="46724" y="2471"/>
                    <a:pt x="46831" y="2471"/>
                  </a:cubicBezTo>
                  <a:cubicBezTo>
                    <a:pt x="46842" y="2471"/>
                    <a:pt x="46852" y="2469"/>
                    <a:pt x="46864" y="2466"/>
                  </a:cubicBezTo>
                  <a:cubicBezTo>
                    <a:pt x="46927" y="2508"/>
                    <a:pt x="46990" y="2529"/>
                    <a:pt x="46990" y="2571"/>
                  </a:cubicBezTo>
                  <a:cubicBezTo>
                    <a:pt x="47011" y="2655"/>
                    <a:pt x="47074" y="2613"/>
                    <a:pt x="47116" y="2655"/>
                  </a:cubicBezTo>
                  <a:cubicBezTo>
                    <a:pt x="47158" y="2676"/>
                    <a:pt x="47179" y="2697"/>
                    <a:pt x="47179" y="2739"/>
                  </a:cubicBezTo>
                  <a:cubicBezTo>
                    <a:pt x="47284" y="2760"/>
                    <a:pt x="47284" y="2866"/>
                    <a:pt x="47347" y="2908"/>
                  </a:cubicBezTo>
                  <a:cubicBezTo>
                    <a:pt x="47495" y="3055"/>
                    <a:pt x="47600" y="3244"/>
                    <a:pt x="47684" y="3433"/>
                  </a:cubicBezTo>
                  <a:cubicBezTo>
                    <a:pt x="47705" y="3475"/>
                    <a:pt x="47705" y="3538"/>
                    <a:pt x="47684" y="3601"/>
                  </a:cubicBezTo>
                  <a:cubicBezTo>
                    <a:pt x="47768" y="3643"/>
                    <a:pt x="47852" y="3728"/>
                    <a:pt x="47915" y="3833"/>
                  </a:cubicBezTo>
                  <a:cubicBezTo>
                    <a:pt x="47999" y="3896"/>
                    <a:pt x="48041" y="3980"/>
                    <a:pt x="48062" y="4085"/>
                  </a:cubicBezTo>
                  <a:lnTo>
                    <a:pt x="48252" y="4190"/>
                  </a:lnTo>
                  <a:cubicBezTo>
                    <a:pt x="48273" y="4274"/>
                    <a:pt x="48294" y="4337"/>
                    <a:pt x="48315" y="4421"/>
                  </a:cubicBezTo>
                  <a:lnTo>
                    <a:pt x="48441" y="4505"/>
                  </a:lnTo>
                  <a:cubicBezTo>
                    <a:pt x="48420" y="4653"/>
                    <a:pt x="48651" y="4758"/>
                    <a:pt x="48567" y="4968"/>
                  </a:cubicBezTo>
                  <a:lnTo>
                    <a:pt x="48735" y="5031"/>
                  </a:lnTo>
                  <a:cubicBezTo>
                    <a:pt x="48777" y="5199"/>
                    <a:pt x="48882" y="5325"/>
                    <a:pt x="49029" y="5367"/>
                  </a:cubicBezTo>
                  <a:cubicBezTo>
                    <a:pt x="49071" y="5578"/>
                    <a:pt x="49177" y="5746"/>
                    <a:pt x="49303" y="5893"/>
                  </a:cubicBezTo>
                  <a:cubicBezTo>
                    <a:pt x="49366" y="6019"/>
                    <a:pt x="49429" y="6124"/>
                    <a:pt x="49492" y="6251"/>
                  </a:cubicBezTo>
                  <a:cubicBezTo>
                    <a:pt x="49534" y="6356"/>
                    <a:pt x="49576" y="6482"/>
                    <a:pt x="49681" y="6524"/>
                  </a:cubicBezTo>
                  <a:cubicBezTo>
                    <a:pt x="49744" y="6545"/>
                    <a:pt x="49744" y="6587"/>
                    <a:pt x="49744" y="6629"/>
                  </a:cubicBezTo>
                  <a:cubicBezTo>
                    <a:pt x="49765" y="6671"/>
                    <a:pt x="49786" y="6713"/>
                    <a:pt x="49807" y="6755"/>
                  </a:cubicBezTo>
                  <a:cubicBezTo>
                    <a:pt x="49976" y="6944"/>
                    <a:pt x="50102" y="7176"/>
                    <a:pt x="50144" y="7428"/>
                  </a:cubicBezTo>
                  <a:cubicBezTo>
                    <a:pt x="50165" y="7428"/>
                    <a:pt x="50207" y="7449"/>
                    <a:pt x="50249" y="7512"/>
                  </a:cubicBezTo>
                  <a:cubicBezTo>
                    <a:pt x="50291" y="7575"/>
                    <a:pt x="50228" y="7638"/>
                    <a:pt x="50249" y="7722"/>
                  </a:cubicBezTo>
                  <a:lnTo>
                    <a:pt x="50396" y="7911"/>
                  </a:lnTo>
                  <a:cubicBezTo>
                    <a:pt x="50459" y="8143"/>
                    <a:pt x="50564" y="8374"/>
                    <a:pt x="50690" y="8584"/>
                  </a:cubicBezTo>
                  <a:cubicBezTo>
                    <a:pt x="50774" y="8752"/>
                    <a:pt x="50859" y="8900"/>
                    <a:pt x="50964" y="9047"/>
                  </a:cubicBezTo>
                  <a:cubicBezTo>
                    <a:pt x="51006" y="9131"/>
                    <a:pt x="51048" y="9215"/>
                    <a:pt x="51090" y="9278"/>
                  </a:cubicBezTo>
                  <a:cubicBezTo>
                    <a:pt x="51132" y="9362"/>
                    <a:pt x="51090" y="9467"/>
                    <a:pt x="51132" y="9551"/>
                  </a:cubicBezTo>
                  <a:cubicBezTo>
                    <a:pt x="51195" y="9635"/>
                    <a:pt x="51195" y="9720"/>
                    <a:pt x="51237" y="9804"/>
                  </a:cubicBezTo>
                  <a:cubicBezTo>
                    <a:pt x="51237" y="9804"/>
                    <a:pt x="51237" y="9804"/>
                    <a:pt x="51237" y="9825"/>
                  </a:cubicBezTo>
                  <a:cubicBezTo>
                    <a:pt x="51237" y="9909"/>
                    <a:pt x="51195" y="9993"/>
                    <a:pt x="51300" y="10056"/>
                  </a:cubicBezTo>
                  <a:cubicBezTo>
                    <a:pt x="51237" y="10140"/>
                    <a:pt x="51300" y="10224"/>
                    <a:pt x="51321" y="10308"/>
                  </a:cubicBezTo>
                  <a:cubicBezTo>
                    <a:pt x="51321" y="10329"/>
                    <a:pt x="51342" y="10350"/>
                    <a:pt x="51342" y="10350"/>
                  </a:cubicBezTo>
                  <a:lnTo>
                    <a:pt x="51405" y="10308"/>
                  </a:lnTo>
                  <a:lnTo>
                    <a:pt x="51468" y="10329"/>
                  </a:lnTo>
                  <a:cubicBezTo>
                    <a:pt x="51531" y="10455"/>
                    <a:pt x="51510" y="10561"/>
                    <a:pt x="51594" y="10645"/>
                  </a:cubicBezTo>
                  <a:cubicBezTo>
                    <a:pt x="51678" y="10771"/>
                    <a:pt x="51763" y="10918"/>
                    <a:pt x="51784" y="11086"/>
                  </a:cubicBezTo>
                  <a:cubicBezTo>
                    <a:pt x="51826" y="11170"/>
                    <a:pt x="51910" y="11149"/>
                    <a:pt x="51931" y="11212"/>
                  </a:cubicBezTo>
                  <a:cubicBezTo>
                    <a:pt x="51973" y="11507"/>
                    <a:pt x="52036" y="11801"/>
                    <a:pt x="52120" y="12095"/>
                  </a:cubicBezTo>
                  <a:lnTo>
                    <a:pt x="52057" y="12200"/>
                  </a:lnTo>
                  <a:cubicBezTo>
                    <a:pt x="52036" y="12116"/>
                    <a:pt x="51994" y="12032"/>
                    <a:pt x="51952" y="11969"/>
                  </a:cubicBezTo>
                  <a:cubicBezTo>
                    <a:pt x="51910" y="11885"/>
                    <a:pt x="51973" y="11843"/>
                    <a:pt x="51952" y="11801"/>
                  </a:cubicBezTo>
                  <a:lnTo>
                    <a:pt x="51847" y="11759"/>
                  </a:lnTo>
                  <a:cubicBezTo>
                    <a:pt x="51826" y="11717"/>
                    <a:pt x="51847" y="11696"/>
                    <a:pt x="51847" y="11675"/>
                  </a:cubicBezTo>
                  <a:lnTo>
                    <a:pt x="51721" y="11528"/>
                  </a:lnTo>
                  <a:lnTo>
                    <a:pt x="51636" y="11254"/>
                  </a:lnTo>
                  <a:cubicBezTo>
                    <a:pt x="51615" y="11212"/>
                    <a:pt x="51531" y="11212"/>
                    <a:pt x="51510" y="11149"/>
                  </a:cubicBezTo>
                  <a:cubicBezTo>
                    <a:pt x="51552" y="11086"/>
                    <a:pt x="51552" y="11002"/>
                    <a:pt x="51510" y="10960"/>
                  </a:cubicBezTo>
                  <a:cubicBezTo>
                    <a:pt x="51405" y="10855"/>
                    <a:pt x="51447" y="10750"/>
                    <a:pt x="51447" y="10624"/>
                  </a:cubicBezTo>
                  <a:cubicBezTo>
                    <a:pt x="51363" y="10603"/>
                    <a:pt x="51342" y="10497"/>
                    <a:pt x="51321" y="10434"/>
                  </a:cubicBezTo>
                  <a:cubicBezTo>
                    <a:pt x="51321" y="10392"/>
                    <a:pt x="51342" y="10350"/>
                    <a:pt x="51279" y="10308"/>
                  </a:cubicBezTo>
                  <a:cubicBezTo>
                    <a:pt x="51216" y="10245"/>
                    <a:pt x="51237" y="10182"/>
                    <a:pt x="51174" y="10119"/>
                  </a:cubicBezTo>
                  <a:cubicBezTo>
                    <a:pt x="51132" y="10056"/>
                    <a:pt x="51132" y="9972"/>
                    <a:pt x="51132" y="9909"/>
                  </a:cubicBezTo>
                  <a:cubicBezTo>
                    <a:pt x="51132" y="9804"/>
                    <a:pt x="51069" y="9677"/>
                    <a:pt x="51006" y="9593"/>
                  </a:cubicBezTo>
                  <a:cubicBezTo>
                    <a:pt x="50985" y="9530"/>
                    <a:pt x="51048" y="9467"/>
                    <a:pt x="50985" y="9383"/>
                  </a:cubicBezTo>
                  <a:cubicBezTo>
                    <a:pt x="50943" y="9383"/>
                    <a:pt x="50901" y="9383"/>
                    <a:pt x="50859" y="9341"/>
                  </a:cubicBezTo>
                  <a:cubicBezTo>
                    <a:pt x="50816" y="9257"/>
                    <a:pt x="50838" y="9194"/>
                    <a:pt x="50795" y="9110"/>
                  </a:cubicBezTo>
                  <a:cubicBezTo>
                    <a:pt x="50669" y="8942"/>
                    <a:pt x="50585" y="8752"/>
                    <a:pt x="50522" y="8542"/>
                  </a:cubicBezTo>
                  <a:lnTo>
                    <a:pt x="50459" y="8521"/>
                  </a:lnTo>
                  <a:cubicBezTo>
                    <a:pt x="50438" y="8311"/>
                    <a:pt x="50291" y="8122"/>
                    <a:pt x="50228" y="7932"/>
                  </a:cubicBezTo>
                  <a:cubicBezTo>
                    <a:pt x="50186" y="7764"/>
                    <a:pt x="49997" y="7638"/>
                    <a:pt x="50039" y="7428"/>
                  </a:cubicBezTo>
                  <a:lnTo>
                    <a:pt x="49933" y="7428"/>
                  </a:lnTo>
                  <a:cubicBezTo>
                    <a:pt x="49976" y="7344"/>
                    <a:pt x="49891" y="7302"/>
                    <a:pt x="49870" y="7176"/>
                  </a:cubicBezTo>
                  <a:cubicBezTo>
                    <a:pt x="49828" y="7049"/>
                    <a:pt x="49828" y="7049"/>
                    <a:pt x="49702" y="6944"/>
                  </a:cubicBezTo>
                  <a:lnTo>
                    <a:pt x="49660" y="6986"/>
                  </a:lnTo>
                  <a:cubicBezTo>
                    <a:pt x="49618" y="6755"/>
                    <a:pt x="49408" y="6650"/>
                    <a:pt x="49345" y="6440"/>
                  </a:cubicBezTo>
                  <a:lnTo>
                    <a:pt x="49282" y="6440"/>
                  </a:lnTo>
                  <a:cubicBezTo>
                    <a:pt x="49198" y="6377"/>
                    <a:pt x="49219" y="6293"/>
                    <a:pt x="49219" y="6229"/>
                  </a:cubicBezTo>
                  <a:lnTo>
                    <a:pt x="49135" y="6208"/>
                  </a:lnTo>
                  <a:cubicBezTo>
                    <a:pt x="49135" y="6019"/>
                    <a:pt x="48966" y="5914"/>
                    <a:pt x="48966" y="5725"/>
                  </a:cubicBezTo>
                  <a:cubicBezTo>
                    <a:pt x="48882" y="5683"/>
                    <a:pt x="48819" y="5620"/>
                    <a:pt x="48798" y="5557"/>
                  </a:cubicBezTo>
                  <a:cubicBezTo>
                    <a:pt x="48735" y="5410"/>
                    <a:pt x="48630" y="5304"/>
                    <a:pt x="48525" y="5199"/>
                  </a:cubicBezTo>
                  <a:cubicBezTo>
                    <a:pt x="48357" y="5010"/>
                    <a:pt x="48294" y="4758"/>
                    <a:pt x="48125" y="4611"/>
                  </a:cubicBezTo>
                  <a:cubicBezTo>
                    <a:pt x="48083" y="4421"/>
                    <a:pt x="47936" y="4316"/>
                    <a:pt x="47810" y="4211"/>
                  </a:cubicBezTo>
                  <a:cubicBezTo>
                    <a:pt x="47831" y="4169"/>
                    <a:pt x="47894" y="4190"/>
                    <a:pt x="47873" y="4127"/>
                  </a:cubicBezTo>
                  <a:cubicBezTo>
                    <a:pt x="47705" y="4085"/>
                    <a:pt x="47579" y="3980"/>
                    <a:pt x="47537" y="3812"/>
                  </a:cubicBezTo>
                  <a:cubicBezTo>
                    <a:pt x="47537" y="3791"/>
                    <a:pt x="47516" y="3770"/>
                    <a:pt x="47474" y="3749"/>
                  </a:cubicBezTo>
                  <a:cubicBezTo>
                    <a:pt x="47368" y="3665"/>
                    <a:pt x="47242" y="3580"/>
                    <a:pt x="47221" y="3433"/>
                  </a:cubicBezTo>
                  <a:cubicBezTo>
                    <a:pt x="47221" y="3391"/>
                    <a:pt x="47179" y="3391"/>
                    <a:pt x="47158" y="3349"/>
                  </a:cubicBezTo>
                  <a:cubicBezTo>
                    <a:pt x="47011" y="3160"/>
                    <a:pt x="46864" y="2971"/>
                    <a:pt x="46696" y="2803"/>
                  </a:cubicBezTo>
                  <a:cubicBezTo>
                    <a:pt x="46675" y="2781"/>
                    <a:pt x="46654" y="2781"/>
                    <a:pt x="46654" y="2781"/>
                  </a:cubicBezTo>
                  <a:lnTo>
                    <a:pt x="46549" y="2803"/>
                  </a:lnTo>
                  <a:cubicBezTo>
                    <a:pt x="46528" y="2697"/>
                    <a:pt x="46464" y="2634"/>
                    <a:pt x="46359" y="2613"/>
                  </a:cubicBezTo>
                  <a:lnTo>
                    <a:pt x="46317" y="2676"/>
                  </a:lnTo>
                  <a:cubicBezTo>
                    <a:pt x="46107" y="2613"/>
                    <a:pt x="45918" y="2487"/>
                    <a:pt x="45771" y="2340"/>
                  </a:cubicBezTo>
                  <a:cubicBezTo>
                    <a:pt x="45729" y="2277"/>
                    <a:pt x="45729" y="2193"/>
                    <a:pt x="45708" y="2172"/>
                  </a:cubicBezTo>
                  <a:cubicBezTo>
                    <a:pt x="45518" y="2130"/>
                    <a:pt x="45413" y="1983"/>
                    <a:pt x="45287" y="1898"/>
                  </a:cubicBezTo>
                  <a:cubicBezTo>
                    <a:pt x="45203" y="1814"/>
                    <a:pt x="45119" y="1772"/>
                    <a:pt x="45014" y="1730"/>
                  </a:cubicBezTo>
                  <a:cubicBezTo>
                    <a:pt x="44867" y="1688"/>
                    <a:pt x="44740" y="1625"/>
                    <a:pt x="44614" y="1541"/>
                  </a:cubicBezTo>
                  <a:cubicBezTo>
                    <a:pt x="44551" y="1310"/>
                    <a:pt x="44341" y="1331"/>
                    <a:pt x="44215" y="1268"/>
                  </a:cubicBezTo>
                  <a:cubicBezTo>
                    <a:pt x="44198" y="1185"/>
                    <a:pt x="44156" y="1128"/>
                    <a:pt x="44097" y="1128"/>
                  </a:cubicBezTo>
                  <a:cubicBezTo>
                    <a:pt x="44082" y="1128"/>
                    <a:pt x="44065" y="1133"/>
                    <a:pt x="44047" y="1142"/>
                  </a:cubicBezTo>
                  <a:cubicBezTo>
                    <a:pt x="44026" y="1150"/>
                    <a:pt x="44007" y="1153"/>
                    <a:pt x="43990" y="1153"/>
                  </a:cubicBezTo>
                  <a:cubicBezTo>
                    <a:pt x="43924" y="1153"/>
                    <a:pt x="43887" y="1100"/>
                    <a:pt x="43836" y="1100"/>
                  </a:cubicBezTo>
                  <a:lnTo>
                    <a:pt x="43731" y="1205"/>
                  </a:lnTo>
                  <a:lnTo>
                    <a:pt x="43773" y="1331"/>
                  </a:lnTo>
                  <a:cubicBezTo>
                    <a:pt x="43794" y="1373"/>
                    <a:pt x="43836" y="1352"/>
                    <a:pt x="43878" y="1373"/>
                  </a:cubicBezTo>
                  <a:lnTo>
                    <a:pt x="43920" y="1499"/>
                  </a:lnTo>
                  <a:cubicBezTo>
                    <a:pt x="44005" y="1562"/>
                    <a:pt x="44089" y="1625"/>
                    <a:pt x="44194" y="1625"/>
                  </a:cubicBezTo>
                  <a:cubicBezTo>
                    <a:pt x="44215" y="1688"/>
                    <a:pt x="44215" y="1709"/>
                    <a:pt x="44278" y="1730"/>
                  </a:cubicBezTo>
                  <a:cubicBezTo>
                    <a:pt x="44303" y="1712"/>
                    <a:pt x="44329" y="1706"/>
                    <a:pt x="44357" y="1706"/>
                  </a:cubicBezTo>
                  <a:cubicBezTo>
                    <a:pt x="44403" y="1706"/>
                    <a:pt x="44453" y="1722"/>
                    <a:pt x="44504" y="1722"/>
                  </a:cubicBezTo>
                  <a:cubicBezTo>
                    <a:pt x="44526" y="1722"/>
                    <a:pt x="44549" y="1718"/>
                    <a:pt x="44572" y="1709"/>
                  </a:cubicBezTo>
                  <a:cubicBezTo>
                    <a:pt x="44572" y="1693"/>
                    <a:pt x="44584" y="1653"/>
                    <a:pt x="44590" y="1653"/>
                  </a:cubicBezTo>
                  <a:cubicBezTo>
                    <a:pt x="44592" y="1653"/>
                    <a:pt x="44593" y="1657"/>
                    <a:pt x="44593" y="1667"/>
                  </a:cubicBezTo>
                  <a:cubicBezTo>
                    <a:pt x="44614" y="1688"/>
                    <a:pt x="44593" y="1709"/>
                    <a:pt x="44572" y="1709"/>
                  </a:cubicBezTo>
                  <a:cubicBezTo>
                    <a:pt x="44677" y="1751"/>
                    <a:pt x="44761" y="1814"/>
                    <a:pt x="44846" y="1898"/>
                  </a:cubicBezTo>
                  <a:lnTo>
                    <a:pt x="44909" y="2151"/>
                  </a:lnTo>
                  <a:cubicBezTo>
                    <a:pt x="44930" y="2172"/>
                    <a:pt x="44972" y="2193"/>
                    <a:pt x="44993" y="2214"/>
                  </a:cubicBezTo>
                  <a:cubicBezTo>
                    <a:pt x="45098" y="2361"/>
                    <a:pt x="45224" y="2508"/>
                    <a:pt x="45350" y="2655"/>
                  </a:cubicBezTo>
                  <a:cubicBezTo>
                    <a:pt x="45392" y="2718"/>
                    <a:pt x="45392" y="2781"/>
                    <a:pt x="45350" y="2845"/>
                  </a:cubicBezTo>
                  <a:lnTo>
                    <a:pt x="45855" y="3223"/>
                  </a:lnTo>
                  <a:cubicBezTo>
                    <a:pt x="45939" y="3286"/>
                    <a:pt x="46044" y="3328"/>
                    <a:pt x="46149" y="3349"/>
                  </a:cubicBezTo>
                  <a:cubicBezTo>
                    <a:pt x="46191" y="3349"/>
                    <a:pt x="46233" y="3370"/>
                    <a:pt x="46254" y="3412"/>
                  </a:cubicBezTo>
                  <a:cubicBezTo>
                    <a:pt x="46380" y="3538"/>
                    <a:pt x="46422" y="3728"/>
                    <a:pt x="46570" y="3833"/>
                  </a:cubicBezTo>
                  <a:cubicBezTo>
                    <a:pt x="46654" y="4022"/>
                    <a:pt x="46759" y="4211"/>
                    <a:pt x="46885" y="4379"/>
                  </a:cubicBezTo>
                  <a:cubicBezTo>
                    <a:pt x="46948" y="4527"/>
                    <a:pt x="47074" y="4653"/>
                    <a:pt x="47200" y="4716"/>
                  </a:cubicBezTo>
                  <a:cubicBezTo>
                    <a:pt x="47221" y="4716"/>
                    <a:pt x="47242" y="4737"/>
                    <a:pt x="47242" y="4758"/>
                  </a:cubicBezTo>
                  <a:lnTo>
                    <a:pt x="47305" y="4947"/>
                  </a:lnTo>
                  <a:lnTo>
                    <a:pt x="47432" y="5094"/>
                  </a:lnTo>
                  <a:cubicBezTo>
                    <a:pt x="47474" y="5262"/>
                    <a:pt x="47579" y="5431"/>
                    <a:pt x="47705" y="5557"/>
                  </a:cubicBezTo>
                  <a:cubicBezTo>
                    <a:pt x="47768" y="5641"/>
                    <a:pt x="47915" y="5746"/>
                    <a:pt x="47915" y="5914"/>
                  </a:cubicBezTo>
                  <a:cubicBezTo>
                    <a:pt x="47894" y="5935"/>
                    <a:pt x="47831" y="5935"/>
                    <a:pt x="47852" y="6019"/>
                  </a:cubicBezTo>
                  <a:cubicBezTo>
                    <a:pt x="47915" y="6040"/>
                    <a:pt x="48020" y="6103"/>
                    <a:pt x="48041" y="6187"/>
                  </a:cubicBezTo>
                  <a:cubicBezTo>
                    <a:pt x="48104" y="6356"/>
                    <a:pt x="48209" y="6503"/>
                    <a:pt x="48357" y="6629"/>
                  </a:cubicBezTo>
                  <a:cubicBezTo>
                    <a:pt x="48420" y="6776"/>
                    <a:pt x="48441" y="6944"/>
                    <a:pt x="48588" y="7028"/>
                  </a:cubicBezTo>
                  <a:cubicBezTo>
                    <a:pt x="48588" y="7218"/>
                    <a:pt x="48735" y="7323"/>
                    <a:pt x="48819" y="7470"/>
                  </a:cubicBezTo>
                  <a:cubicBezTo>
                    <a:pt x="48777" y="7512"/>
                    <a:pt x="48777" y="7575"/>
                    <a:pt x="48819" y="7617"/>
                  </a:cubicBezTo>
                  <a:cubicBezTo>
                    <a:pt x="48840" y="7659"/>
                    <a:pt x="48924" y="7617"/>
                    <a:pt x="48945" y="7701"/>
                  </a:cubicBezTo>
                  <a:cubicBezTo>
                    <a:pt x="48966" y="7806"/>
                    <a:pt x="49008" y="7953"/>
                    <a:pt x="49050" y="8101"/>
                  </a:cubicBezTo>
                  <a:cubicBezTo>
                    <a:pt x="49071" y="8122"/>
                    <a:pt x="49098" y="8122"/>
                    <a:pt x="49116" y="8122"/>
                  </a:cubicBezTo>
                  <a:cubicBezTo>
                    <a:pt x="49135" y="8122"/>
                    <a:pt x="49145" y="8122"/>
                    <a:pt x="49135" y="8143"/>
                  </a:cubicBezTo>
                  <a:cubicBezTo>
                    <a:pt x="49135" y="8185"/>
                    <a:pt x="49114" y="8206"/>
                    <a:pt x="49092" y="8248"/>
                  </a:cubicBezTo>
                  <a:lnTo>
                    <a:pt x="49135" y="8458"/>
                  </a:lnTo>
                  <a:cubicBezTo>
                    <a:pt x="49151" y="8452"/>
                    <a:pt x="49168" y="8450"/>
                    <a:pt x="49185" y="8450"/>
                  </a:cubicBezTo>
                  <a:cubicBezTo>
                    <a:pt x="49230" y="8450"/>
                    <a:pt x="49272" y="8469"/>
                    <a:pt x="49303" y="8500"/>
                  </a:cubicBezTo>
                  <a:cubicBezTo>
                    <a:pt x="49303" y="8584"/>
                    <a:pt x="49366" y="8647"/>
                    <a:pt x="49429" y="8710"/>
                  </a:cubicBezTo>
                  <a:cubicBezTo>
                    <a:pt x="49471" y="8794"/>
                    <a:pt x="49513" y="8858"/>
                    <a:pt x="49555" y="8942"/>
                  </a:cubicBezTo>
                  <a:cubicBezTo>
                    <a:pt x="49576" y="9005"/>
                    <a:pt x="49618" y="9068"/>
                    <a:pt x="49681" y="9110"/>
                  </a:cubicBezTo>
                  <a:cubicBezTo>
                    <a:pt x="49702" y="9236"/>
                    <a:pt x="49765" y="9341"/>
                    <a:pt x="49870" y="9404"/>
                  </a:cubicBezTo>
                  <a:cubicBezTo>
                    <a:pt x="49870" y="9446"/>
                    <a:pt x="49849" y="9467"/>
                    <a:pt x="49849" y="9509"/>
                  </a:cubicBezTo>
                  <a:cubicBezTo>
                    <a:pt x="49954" y="9572"/>
                    <a:pt x="49891" y="9699"/>
                    <a:pt x="49912" y="9762"/>
                  </a:cubicBezTo>
                  <a:cubicBezTo>
                    <a:pt x="49912" y="9846"/>
                    <a:pt x="49997" y="9867"/>
                    <a:pt x="50018" y="9951"/>
                  </a:cubicBezTo>
                  <a:cubicBezTo>
                    <a:pt x="50060" y="10161"/>
                    <a:pt x="50123" y="10350"/>
                    <a:pt x="50228" y="10539"/>
                  </a:cubicBezTo>
                  <a:cubicBezTo>
                    <a:pt x="50291" y="10666"/>
                    <a:pt x="50333" y="10813"/>
                    <a:pt x="50375" y="10939"/>
                  </a:cubicBezTo>
                  <a:cubicBezTo>
                    <a:pt x="50438" y="11086"/>
                    <a:pt x="50543" y="11212"/>
                    <a:pt x="50606" y="11359"/>
                  </a:cubicBezTo>
                  <a:cubicBezTo>
                    <a:pt x="50648" y="11444"/>
                    <a:pt x="50753" y="11507"/>
                    <a:pt x="50732" y="11633"/>
                  </a:cubicBezTo>
                  <a:lnTo>
                    <a:pt x="50669" y="11696"/>
                  </a:lnTo>
                  <a:cubicBezTo>
                    <a:pt x="50669" y="11738"/>
                    <a:pt x="50669" y="11801"/>
                    <a:pt x="50711" y="11843"/>
                  </a:cubicBezTo>
                  <a:cubicBezTo>
                    <a:pt x="50795" y="11927"/>
                    <a:pt x="50838" y="12074"/>
                    <a:pt x="50795" y="12200"/>
                  </a:cubicBezTo>
                  <a:cubicBezTo>
                    <a:pt x="50774" y="12327"/>
                    <a:pt x="50795" y="12474"/>
                    <a:pt x="50859" y="12579"/>
                  </a:cubicBezTo>
                  <a:cubicBezTo>
                    <a:pt x="50943" y="12663"/>
                    <a:pt x="50943" y="12789"/>
                    <a:pt x="51027" y="12873"/>
                  </a:cubicBezTo>
                  <a:cubicBezTo>
                    <a:pt x="51090" y="12957"/>
                    <a:pt x="51111" y="13062"/>
                    <a:pt x="51090" y="13147"/>
                  </a:cubicBezTo>
                  <a:cubicBezTo>
                    <a:pt x="51069" y="13210"/>
                    <a:pt x="51069" y="13294"/>
                    <a:pt x="51132" y="13357"/>
                  </a:cubicBezTo>
                  <a:cubicBezTo>
                    <a:pt x="51174" y="13399"/>
                    <a:pt x="51195" y="13462"/>
                    <a:pt x="51216" y="13546"/>
                  </a:cubicBezTo>
                  <a:cubicBezTo>
                    <a:pt x="51237" y="13588"/>
                    <a:pt x="51237" y="13672"/>
                    <a:pt x="51300" y="13693"/>
                  </a:cubicBezTo>
                  <a:cubicBezTo>
                    <a:pt x="51258" y="13777"/>
                    <a:pt x="51321" y="13798"/>
                    <a:pt x="51363" y="13861"/>
                  </a:cubicBezTo>
                  <a:cubicBezTo>
                    <a:pt x="51405" y="13945"/>
                    <a:pt x="51426" y="14030"/>
                    <a:pt x="51384" y="14114"/>
                  </a:cubicBezTo>
                  <a:lnTo>
                    <a:pt x="51426" y="14114"/>
                  </a:lnTo>
                  <a:cubicBezTo>
                    <a:pt x="51405" y="14282"/>
                    <a:pt x="51447" y="14450"/>
                    <a:pt x="51552" y="14576"/>
                  </a:cubicBezTo>
                  <a:cubicBezTo>
                    <a:pt x="51573" y="14597"/>
                    <a:pt x="51531" y="14618"/>
                    <a:pt x="51531" y="14639"/>
                  </a:cubicBezTo>
                  <a:lnTo>
                    <a:pt x="51657" y="14765"/>
                  </a:lnTo>
                  <a:cubicBezTo>
                    <a:pt x="51742" y="14976"/>
                    <a:pt x="51763" y="15228"/>
                    <a:pt x="51721" y="15459"/>
                  </a:cubicBezTo>
                  <a:cubicBezTo>
                    <a:pt x="51805" y="15564"/>
                    <a:pt x="51826" y="15690"/>
                    <a:pt x="51826" y="15817"/>
                  </a:cubicBezTo>
                  <a:cubicBezTo>
                    <a:pt x="51826" y="15943"/>
                    <a:pt x="51847" y="16069"/>
                    <a:pt x="51868" y="16195"/>
                  </a:cubicBezTo>
                  <a:cubicBezTo>
                    <a:pt x="51910" y="16321"/>
                    <a:pt x="51931" y="16447"/>
                    <a:pt x="51973" y="16552"/>
                  </a:cubicBezTo>
                  <a:cubicBezTo>
                    <a:pt x="51952" y="16952"/>
                    <a:pt x="51910" y="17330"/>
                    <a:pt x="51847" y="17709"/>
                  </a:cubicBezTo>
                  <a:cubicBezTo>
                    <a:pt x="52015" y="17856"/>
                    <a:pt x="51868" y="18045"/>
                    <a:pt x="51868" y="18213"/>
                  </a:cubicBezTo>
                  <a:cubicBezTo>
                    <a:pt x="51889" y="18319"/>
                    <a:pt x="51952" y="18424"/>
                    <a:pt x="51931" y="18529"/>
                  </a:cubicBezTo>
                  <a:cubicBezTo>
                    <a:pt x="51994" y="18592"/>
                    <a:pt x="52015" y="18676"/>
                    <a:pt x="52078" y="18718"/>
                  </a:cubicBezTo>
                  <a:cubicBezTo>
                    <a:pt x="52078" y="18907"/>
                    <a:pt x="52057" y="19096"/>
                    <a:pt x="51994" y="19286"/>
                  </a:cubicBezTo>
                  <a:cubicBezTo>
                    <a:pt x="51973" y="19433"/>
                    <a:pt x="51973" y="19580"/>
                    <a:pt x="51994" y="19727"/>
                  </a:cubicBezTo>
                  <a:cubicBezTo>
                    <a:pt x="51889" y="19916"/>
                    <a:pt x="51826" y="20148"/>
                    <a:pt x="51847" y="20379"/>
                  </a:cubicBezTo>
                  <a:cubicBezTo>
                    <a:pt x="51826" y="20463"/>
                    <a:pt x="51826" y="20547"/>
                    <a:pt x="51826" y="20631"/>
                  </a:cubicBezTo>
                  <a:cubicBezTo>
                    <a:pt x="51826" y="20736"/>
                    <a:pt x="51826" y="20820"/>
                    <a:pt x="51784" y="20905"/>
                  </a:cubicBezTo>
                  <a:cubicBezTo>
                    <a:pt x="51763" y="20989"/>
                    <a:pt x="51742" y="21073"/>
                    <a:pt x="51847" y="21115"/>
                  </a:cubicBezTo>
                  <a:cubicBezTo>
                    <a:pt x="51763" y="21262"/>
                    <a:pt x="51742" y="21430"/>
                    <a:pt x="51742" y="21598"/>
                  </a:cubicBezTo>
                  <a:cubicBezTo>
                    <a:pt x="51700" y="21809"/>
                    <a:pt x="51700" y="22061"/>
                    <a:pt x="51657" y="22271"/>
                  </a:cubicBezTo>
                  <a:cubicBezTo>
                    <a:pt x="51636" y="22502"/>
                    <a:pt x="51552" y="22713"/>
                    <a:pt x="51384" y="22860"/>
                  </a:cubicBezTo>
                  <a:cubicBezTo>
                    <a:pt x="51447" y="22923"/>
                    <a:pt x="51384" y="22986"/>
                    <a:pt x="51426" y="23049"/>
                  </a:cubicBezTo>
                  <a:cubicBezTo>
                    <a:pt x="51321" y="23217"/>
                    <a:pt x="51237" y="23385"/>
                    <a:pt x="51174" y="23554"/>
                  </a:cubicBezTo>
                  <a:cubicBezTo>
                    <a:pt x="51132" y="23575"/>
                    <a:pt x="51090" y="23554"/>
                    <a:pt x="51069" y="23617"/>
                  </a:cubicBezTo>
                  <a:cubicBezTo>
                    <a:pt x="51048" y="23680"/>
                    <a:pt x="51111" y="23680"/>
                    <a:pt x="51132" y="23722"/>
                  </a:cubicBezTo>
                  <a:lnTo>
                    <a:pt x="50985" y="23827"/>
                  </a:lnTo>
                  <a:cubicBezTo>
                    <a:pt x="50985" y="23869"/>
                    <a:pt x="50964" y="23911"/>
                    <a:pt x="50964" y="23953"/>
                  </a:cubicBezTo>
                  <a:cubicBezTo>
                    <a:pt x="51027" y="24226"/>
                    <a:pt x="50859" y="24500"/>
                    <a:pt x="50859" y="24752"/>
                  </a:cubicBezTo>
                  <a:cubicBezTo>
                    <a:pt x="50859" y="24815"/>
                    <a:pt x="50838" y="24878"/>
                    <a:pt x="50795" y="24920"/>
                  </a:cubicBezTo>
                  <a:cubicBezTo>
                    <a:pt x="50690" y="24983"/>
                    <a:pt x="50711" y="25109"/>
                    <a:pt x="50669" y="25193"/>
                  </a:cubicBezTo>
                  <a:cubicBezTo>
                    <a:pt x="50627" y="25236"/>
                    <a:pt x="50648" y="25320"/>
                    <a:pt x="50627" y="25362"/>
                  </a:cubicBezTo>
                  <a:cubicBezTo>
                    <a:pt x="50480" y="25719"/>
                    <a:pt x="50438" y="26077"/>
                    <a:pt x="50333" y="26413"/>
                  </a:cubicBezTo>
                  <a:cubicBezTo>
                    <a:pt x="50333" y="26434"/>
                    <a:pt x="50333" y="26455"/>
                    <a:pt x="50333" y="26455"/>
                  </a:cubicBezTo>
                  <a:lnTo>
                    <a:pt x="50291" y="26434"/>
                  </a:lnTo>
                  <a:cubicBezTo>
                    <a:pt x="50228" y="26497"/>
                    <a:pt x="50207" y="26581"/>
                    <a:pt x="50186" y="26644"/>
                  </a:cubicBezTo>
                  <a:lnTo>
                    <a:pt x="50081" y="26707"/>
                  </a:lnTo>
                  <a:cubicBezTo>
                    <a:pt x="50102" y="26770"/>
                    <a:pt x="50123" y="26812"/>
                    <a:pt x="50123" y="26854"/>
                  </a:cubicBezTo>
                  <a:lnTo>
                    <a:pt x="50018" y="26960"/>
                  </a:lnTo>
                  <a:lnTo>
                    <a:pt x="49954" y="26939"/>
                  </a:lnTo>
                  <a:cubicBezTo>
                    <a:pt x="49912" y="26960"/>
                    <a:pt x="49870" y="26981"/>
                    <a:pt x="49870" y="27044"/>
                  </a:cubicBezTo>
                  <a:cubicBezTo>
                    <a:pt x="49891" y="27275"/>
                    <a:pt x="49744" y="27485"/>
                    <a:pt x="49786" y="27716"/>
                  </a:cubicBezTo>
                  <a:cubicBezTo>
                    <a:pt x="49723" y="27885"/>
                    <a:pt x="49660" y="28074"/>
                    <a:pt x="49618" y="28242"/>
                  </a:cubicBezTo>
                  <a:cubicBezTo>
                    <a:pt x="49429" y="28431"/>
                    <a:pt x="49450" y="28726"/>
                    <a:pt x="49261" y="28894"/>
                  </a:cubicBezTo>
                  <a:cubicBezTo>
                    <a:pt x="49240" y="28894"/>
                    <a:pt x="49240" y="28915"/>
                    <a:pt x="49240" y="28915"/>
                  </a:cubicBezTo>
                  <a:cubicBezTo>
                    <a:pt x="49219" y="29083"/>
                    <a:pt x="49092" y="29188"/>
                    <a:pt x="49050" y="29356"/>
                  </a:cubicBezTo>
                  <a:cubicBezTo>
                    <a:pt x="49008" y="29525"/>
                    <a:pt x="48924" y="29672"/>
                    <a:pt x="48819" y="29777"/>
                  </a:cubicBezTo>
                  <a:cubicBezTo>
                    <a:pt x="48714" y="29945"/>
                    <a:pt x="48630" y="30092"/>
                    <a:pt x="48567" y="30260"/>
                  </a:cubicBezTo>
                  <a:cubicBezTo>
                    <a:pt x="48504" y="30471"/>
                    <a:pt x="48378" y="30681"/>
                    <a:pt x="48230" y="30828"/>
                  </a:cubicBezTo>
                  <a:cubicBezTo>
                    <a:pt x="48146" y="30954"/>
                    <a:pt x="48104" y="31101"/>
                    <a:pt x="47978" y="31206"/>
                  </a:cubicBezTo>
                  <a:cubicBezTo>
                    <a:pt x="47957" y="31206"/>
                    <a:pt x="47957" y="31248"/>
                    <a:pt x="47957" y="31291"/>
                  </a:cubicBezTo>
                  <a:cubicBezTo>
                    <a:pt x="47852" y="31333"/>
                    <a:pt x="47768" y="31375"/>
                    <a:pt x="47663" y="31438"/>
                  </a:cubicBezTo>
                  <a:lnTo>
                    <a:pt x="47726" y="31480"/>
                  </a:lnTo>
                  <a:cubicBezTo>
                    <a:pt x="47684" y="31522"/>
                    <a:pt x="47663" y="31543"/>
                    <a:pt x="47642" y="31585"/>
                  </a:cubicBezTo>
                  <a:cubicBezTo>
                    <a:pt x="47600" y="31669"/>
                    <a:pt x="47600" y="31795"/>
                    <a:pt x="47537" y="31858"/>
                  </a:cubicBezTo>
                  <a:cubicBezTo>
                    <a:pt x="47474" y="31921"/>
                    <a:pt x="47474" y="32068"/>
                    <a:pt x="47432" y="32110"/>
                  </a:cubicBezTo>
                  <a:cubicBezTo>
                    <a:pt x="47390" y="32153"/>
                    <a:pt x="47411" y="32237"/>
                    <a:pt x="47368" y="32279"/>
                  </a:cubicBezTo>
                  <a:cubicBezTo>
                    <a:pt x="47221" y="32447"/>
                    <a:pt x="47053" y="32636"/>
                    <a:pt x="46927" y="32804"/>
                  </a:cubicBezTo>
                  <a:cubicBezTo>
                    <a:pt x="46864" y="32888"/>
                    <a:pt x="46780" y="32951"/>
                    <a:pt x="46696" y="32994"/>
                  </a:cubicBezTo>
                  <a:cubicBezTo>
                    <a:pt x="46675" y="33204"/>
                    <a:pt x="46422" y="33309"/>
                    <a:pt x="46485" y="33519"/>
                  </a:cubicBezTo>
                  <a:cubicBezTo>
                    <a:pt x="46380" y="33582"/>
                    <a:pt x="46317" y="33666"/>
                    <a:pt x="46275" y="33750"/>
                  </a:cubicBezTo>
                  <a:cubicBezTo>
                    <a:pt x="46212" y="33898"/>
                    <a:pt x="46107" y="34024"/>
                    <a:pt x="45960" y="34087"/>
                  </a:cubicBezTo>
                  <a:cubicBezTo>
                    <a:pt x="45750" y="34192"/>
                    <a:pt x="45560" y="34360"/>
                    <a:pt x="45413" y="34549"/>
                  </a:cubicBezTo>
                  <a:cubicBezTo>
                    <a:pt x="45308" y="34718"/>
                    <a:pt x="45182" y="34865"/>
                    <a:pt x="45035" y="34970"/>
                  </a:cubicBezTo>
                  <a:cubicBezTo>
                    <a:pt x="45035" y="35096"/>
                    <a:pt x="44951" y="35201"/>
                    <a:pt x="44846" y="35264"/>
                  </a:cubicBezTo>
                  <a:cubicBezTo>
                    <a:pt x="44698" y="35369"/>
                    <a:pt x="44551" y="35495"/>
                    <a:pt x="44425" y="35622"/>
                  </a:cubicBezTo>
                  <a:lnTo>
                    <a:pt x="44236" y="35685"/>
                  </a:lnTo>
                  <a:cubicBezTo>
                    <a:pt x="44131" y="35895"/>
                    <a:pt x="44026" y="36084"/>
                    <a:pt x="43899" y="36273"/>
                  </a:cubicBezTo>
                  <a:cubicBezTo>
                    <a:pt x="43752" y="36273"/>
                    <a:pt x="43710" y="36399"/>
                    <a:pt x="43605" y="36463"/>
                  </a:cubicBezTo>
                  <a:cubicBezTo>
                    <a:pt x="43500" y="36505"/>
                    <a:pt x="43416" y="36610"/>
                    <a:pt x="43269" y="36610"/>
                  </a:cubicBezTo>
                  <a:cubicBezTo>
                    <a:pt x="43227" y="36673"/>
                    <a:pt x="43227" y="36778"/>
                    <a:pt x="43101" y="36799"/>
                  </a:cubicBezTo>
                  <a:cubicBezTo>
                    <a:pt x="43101" y="36820"/>
                    <a:pt x="43122" y="36820"/>
                    <a:pt x="43101" y="36841"/>
                  </a:cubicBezTo>
                  <a:cubicBezTo>
                    <a:pt x="43080" y="36841"/>
                    <a:pt x="43080" y="36820"/>
                    <a:pt x="43080" y="36820"/>
                  </a:cubicBezTo>
                  <a:cubicBezTo>
                    <a:pt x="43058" y="36827"/>
                    <a:pt x="43040" y="36829"/>
                    <a:pt x="43023" y="36829"/>
                  </a:cubicBezTo>
                  <a:cubicBezTo>
                    <a:pt x="42988" y="36829"/>
                    <a:pt x="42960" y="36820"/>
                    <a:pt x="42932" y="36820"/>
                  </a:cubicBezTo>
                  <a:lnTo>
                    <a:pt x="42869" y="36925"/>
                  </a:lnTo>
                  <a:cubicBezTo>
                    <a:pt x="42764" y="36925"/>
                    <a:pt x="42659" y="36988"/>
                    <a:pt x="42596" y="37051"/>
                  </a:cubicBezTo>
                  <a:cubicBezTo>
                    <a:pt x="42575" y="37093"/>
                    <a:pt x="42533" y="37114"/>
                    <a:pt x="42512" y="37135"/>
                  </a:cubicBezTo>
                  <a:cubicBezTo>
                    <a:pt x="42323" y="37198"/>
                    <a:pt x="42239" y="37388"/>
                    <a:pt x="42112" y="37514"/>
                  </a:cubicBezTo>
                  <a:cubicBezTo>
                    <a:pt x="42049" y="37556"/>
                    <a:pt x="42091" y="37640"/>
                    <a:pt x="42070" y="37703"/>
                  </a:cubicBezTo>
                  <a:cubicBezTo>
                    <a:pt x="42028" y="37703"/>
                    <a:pt x="42028" y="37766"/>
                    <a:pt x="41986" y="37766"/>
                  </a:cubicBezTo>
                  <a:cubicBezTo>
                    <a:pt x="41818" y="37808"/>
                    <a:pt x="41713" y="37934"/>
                    <a:pt x="41692" y="38102"/>
                  </a:cubicBezTo>
                  <a:cubicBezTo>
                    <a:pt x="41671" y="38144"/>
                    <a:pt x="41629" y="38187"/>
                    <a:pt x="41587" y="38208"/>
                  </a:cubicBezTo>
                  <a:cubicBezTo>
                    <a:pt x="41334" y="38292"/>
                    <a:pt x="41166" y="38544"/>
                    <a:pt x="40914" y="38607"/>
                  </a:cubicBezTo>
                  <a:cubicBezTo>
                    <a:pt x="40893" y="38607"/>
                    <a:pt x="40893" y="38649"/>
                    <a:pt x="40872" y="38649"/>
                  </a:cubicBezTo>
                  <a:cubicBezTo>
                    <a:pt x="40704" y="38796"/>
                    <a:pt x="40536" y="38901"/>
                    <a:pt x="40346" y="38964"/>
                  </a:cubicBezTo>
                  <a:cubicBezTo>
                    <a:pt x="40304" y="39049"/>
                    <a:pt x="40304" y="39049"/>
                    <a:pt x="40136" y="39154"/>
                  </a:cubicBezTo>
                  <a:cubicBezTo>
                    <a:pt x="40031" y="39070"/>
                    <a:pt x="40220" y="39091"/>
                    <a:pt x="40157" y="39028"/>
                  </a:cubicBezTo>
                  <a:cubicBezTo>
                    <a:pt x="40094" y="39028"/>
                    <a:pt x="40031" y="39049"/>
                    <a:pt x="39968" y="39091"/>
                  </a:cubicBezTo>
                  <a:cubicBezTo>
                    <a:pt x="39947" y="39175"/>
                    <a:pt x="39926" y="39238"/>
                    <a:pt x="39863" y="39301"/>
                  </a:cubicBezTo>
                  <a:cubicBezTo>
                    <a:pt x="39695" y="39406"/>
                    <a:pt x="39547" y="39553"/>
                    <a:pt x="39421" y="39700"/>
                  </a:cubicBezTo>
                  <a:cubicBezTo>
                    <a:pt x="39274" y="39721"/>
                    <a:pt x="39127" y="39763"/>
                    <a:pt x="39001" y="39805"/>
                  </a:cubicBezTo>
                  <a:lnTo>
                    <a:pt x="38938" y="39911"/>
                  </a:lnTo>
                  <a:lnTo>
                    <a:pt x="38875" y="39890"/>
                  </a:lnTo>
                  <a:lnTo>
                    <a:pt x="38791" y="40016"/>
                  </a:lnTo>
                  <a:cubicBezTo>
                    <a:pt x="38538" y="40079"/>
                    <a:pt x="38265" y="40163"/>
                    <a:pt x="38013" y="40268"/>
                  </a:cubicBezTo>
                  <a:cubicBezTo>
                    <a:pt x="37929" y="40331"/>
                    <a:pt x="37823" y="40394"/>
                    <a:pt x="37718" y="40436"/>
                  </a:cubicBezTo>
                  <a:cubicBezTo>
                    <a:pt x="37694" y="40428"/>
                    <a:pt x="37672" y="40425"/>
                    <a:pt x="37652" y="40425"/>
                  </a:cubicBezTo>
                  <a:cubicBezTo>
                    <a:pt x="37568" y="40425"/>
                    <a:pt x="37517" y="40486"/>
                    <a:pt x="37466" y="40520"/>
                  </a:cubicBezTo>
                  <a:lnTo>
                    <a:pt x="37361" y="40499"/>
                  </a:lnTo>
                  <a:cubicBezTo>
                    <a:pt x="37361" y="40555"/>
                    <a:pt x="37333" y="40565"/>
                    <a:pt x="37302" y="40565"/>
                  </a:cubicBezTo>
                  <a:cubicBezTo>
                    <a:pt x="37286" y="40565"/>
                    <a:pt x="37270" y="40562"/>
                    <a:pt x="37256" y="40562"/>
                  </a:cubicBezTo>
                  <a:lnTo>
                    <a:pt x="37193" y="40457"/>
                  </a:lnTo>
                  <a:cubicBezTo>
                    <a:pt x="37188" y="40456"/>
                    <a:pt x="37183" y="40455"/>
                    <a:pt x="37178" y="40455"/>
                  </a:cubicBezTo>
                  <a:cubicBezTo>
                    <a:pt x="37138" y="40455"/>
                    <a:pt x="37105" y="40507"/>
                    <a:pt x="37061" y="40507"/>
                  </a:cubicBezTo>
                  <a:cubicBezTo>
                    <a:pt x="37044" y="40507"/>
                    <a:pt x="37025" y="40500"/>
                    <a:pt x="37003" y="40478"/>
                  </a:cubicBezTo>
                  <a:cubicBezTo>
                    <a:pt x="36940" y="40625"/>
                    <a:pt x="36772" y="40646"/>
                    <a:pt x="36688" y="40752"/>
                  </a:cubicBezTo>
                  <a:cubicBezTo>
                    <a:pt x="36688" y="40794"/>
                    <a:pt x="36646" y="40815"/>
                    <a:pt x="36646" y="40857"/>
                  </a:cubicBezTo>
                  <a:cubicBezTo>
                    <a:pt x="36436" y="40920"/>
                    <a:pt x="36268" y="41025"/>
                    <a:pt x="36120" y="41151"/>
                  </a:cubicBezTo>
                  <a:lnTo>
                    <a:pt x="36078" y="41151"/>
                  </a:lnTo>
                  <a:cubicBezTo>
                    <a:pt x="36047" y="41140"/>
                    <a:pt x="36015" y="41135"/>
                    <a:pt x="35986" y="41135"/>
                  </a:cubicBezTo>
                  <a:cubicBezTo>
                    <a:pt x="35958" y="41135"/>
                    <a:pt x="35931" y="41140"/>
                    <a:pt x="35910" y="41151"/>
                  </a:cubicBezTo>
                  <a:cubicBezTo>
                    <a:pt x="35901" y="41153"/>
                    <a:pt x="35892" y="41154"/>
                    <a:pt x="35883" y="41154"/>
                  </a:cubicBezTo>
                  <a:cubicBezTo>
                    <a:pt x="35825" y="41154"/>
                    <a:pt x="35787" y="41106"/>
                    <a:pt x="35742" y="41106"/>
                  </a:cubicBezTo>
                  <a:cubicBezTo>
                    <a:pt x="35735" y="41106"/>
                    <a:pt x="35728" y="41107"/>
                    <a:pt x="35721" y="41109"/>
                  </a:cubicBezTo>
                  <a:cubicBezTo>
                    <a:pt x="35616" y="41151"/>
                    <a:pt x="35511" y="41172"/>
                    <a:pt x="35406" y="41193"/>
                  </a:cubicBezTo>
                  <a:cubicBezTo>
                    <a:pt x="35279" y="41214"/>
                    <a:pt x="35216" y="41298"/>
                    <a:pt x="35090" y="41298"/>
                  </a:cubicBezTo>
                  <a:cubicBezTo>
                    <a:pt x="34985" y="41319"/>
                    <a:pt x="34880" y="41340"/>
                    <a:pt x="34775" y="41382"/>
                  </a:cubicBezTo>
                  <a:cubicBezTo>
                    <a:pt x="34691" y="41382"/>
                    <a:pt x="34607" y="41424"/>
                    <a:pt x="34523" y="41487"/>
                  </a:cubicBezTo>
                  <a:cubicBezTo>
                    <a:pt x="34476" y="41518"/>
                    <a:pt x="34419" y="41538"/>
                    <a:pt x="34359" y="41538"/>
                  </a:cubicBezTo>
                  <a:cubicBezTo>
                    <a:pt x="34336" y="41538"/>
                    <a:pt x="34314" y="41535"/>
                    <a:pt x="34291" y="41529"/>
                  </a:cubicBezTo>
                  <a:cubicBezTo>
                    <a:pt x="34252" y="41524"/>
                    <a:pt x="34212" y="41521"/>
                    <a:pt x="34173" y="41521"/>
                  </a:cubicBezTo>
                  <a:cubicBezTo>
                    <a:pt x="34067" y="41521"/>
                    <a:pt x="33963" y="41541"/>
                    <a:pt x="33871" y="41571"/>
                  </a:cubicBezTo>
                  <a:cubicBezTo>
                    <a:pt x="33829" y="41592"/>
                    <a:pt x="33787" y="41592"/>
                    <a:pt x="33766" y="41592"/>
                  </a:cubicBezTo>
                  <a:cubicBezTo>
                    <a:pt x="33743" y="41581"/>
                    <a:pt x="33722" y="41577"/>
                    <a:pt x="33702" y="41577"/>
                  </a:cubicBezTo>
                  <a:cubicBezTo>
                    <a:pt x="33616" y="41577"/>
                    <a:pt x="33545" y="41658"/>
                    <a:pt x="33454" y="41658"/>
                  </a:cubicBezTo>
                  <a:cubicBezTo>
                    <a:pt x="33446" y="41658"/>
                    <a:pt x="33438" y="41657"/>
                    <a:pt x="33429" y="41656"/>
                  </a:cubicBezTo>
                  <a:cubicBezTo>
                    <a:pt x="33324" y="41743"/>
                    <a:pt x="33204" y="41787"/>
                    <a:pt x="33082" y="41787"/>
                  </a:cubicBezTo>
                  <a:cubicBezTo>
                    <a:pt x="33058" y="41787"/>
                    <a:pt x="33033" y="41785"/>
                    <a:pt x="33009" y="41782"/>
                  </a:cubicBezTo>
                  <a:cubicBezTo>
                    <a:pt x="32925" y="41782"/>
                    <a:pt x="32862" y="41803"/>
                    <a:pt x="32799" y="41845"/>
                  </a:cubicBezTo>
                  <a:cubicBezTo>
                    <a:pt x="32816" y="41856"/>
                    <a:pt x="32832" y="41860"/>
                    <a:pt x="32847" y="41860"/>
                  </a:cubicBezTo>
                  <a:cubicBezTo>
                    <a:pt x="32870" y="41860"/>
                    <a:pt x="32891" y="41851"/>
                    <a:pt x="32910" y="41851"/>
                  </a:cubicBezTo>
                  <a:cubicBezTo>
                    <a:pt x="32923" y="41851"/>
                    <a:pt x="32934" y="41854"/>
                    <a:pt x="32946" y="41866"/>
                  </a:cubicBezTo>
                  <a:cubicBezTo>
                    <a:pt x="32867" y="41913"/>
                    <a:pt x="32788" y="41937"/>
                    <a:pt x="32709" y="41937"/>
                  </a:cubicBezTo>
                  <a:cubicBezTo>
                    <a:pt x="32683" y="41937"/>
                    <a:pt x="32657" y="41934"/>
                    <a:pt x="32630" y="41929"/>
                  </a:cubicBezTo>
                  <a:cubicBezTo>
                    <a:pt x="32462" y="41929"/>
                    <a:pt x="32273" y="41950"/>
                    <a:pt x="32105" y="41950"/>
                  </a:cubicBezTo>
                  <a:cubicBezTo>
                    <a:pt x="32084" y="41929"/>
                    <a:pt x="32147" y="41908"/>
                    <a:pt x="32105" y="41887"/>
                  </a:cubicBezTo>
                  <a:cubicBezTo>
                    <a:pt x="32084" y="41887"/>
                    <a:pt x="32063" y="41887"/>
                    <a:pt x="32042" y="41908"/>
                  </a:cubicBezTo>
                  <a:cubicBezTo>
                    <a:pt x="31937" y="41992"/>
                    <a:pt x="31810" y="42055"/>
                    <a:pt x="31663" y="42055"/>
                  </a:cubicBezTo>
                  <a:cubicBezTo>
                    <a:pt x="31558" y="42055"/>
                    <a:pt x="31432" y="42097"/>
                    <a:pt x="31348" y="42181"/>
                  </a:cubicBezTo>
                  <a:cubicBezTo>
                    <a:pt x="31348" y="42223"/>
                    <a:pt x="31369" y="42244"/>
                    <a:pt x="31348" y="42286"/>
                  </a:cubicBezTo>
                  <a:lnTo>
                    <a:pt x="30801" y="42433"/>
                  </a:lnTo>
                  <a:lnTo>
                    <a:pt x="30591" y="42391"/>
                  </a:lnTo>
                  <a:cubicBezTo>
                    <a:pt x="30523" y="42408"/>
                    <a:pt x="30442" y="42466"/>
                    <a:pt x="30369" y="42466"/>
                  </a:cubicBezTo>
                  <a:cubicBezTo>
                    <a:pt x="30351" y="42466"/>
                    <a:pt x="30334" y="42463"/>
                    <a:pt x="30318" y="42454"/>
                  </a:cubicBezTo>
                  <a:cubicBezTo>
                    <a:pt x="30306" y="42453"/>
                    <a:pt x="30295" y="42452"/>
                    <a:pt x="30284" y="42452"/>
                  </a:cubicBezTo>
                  <a:cubicBezTo>
                    <a:pt x="30187" y="42452"/>
                    <a:pt x="30114" y="42520"/>
                    <a:pt x="30031" y="42520"/>
                  </a:cubicBezTo>
                  <a:cubicBezTo>
                    <a:pt x="30021" y="42520"/>
                    <a:pt x="30012" y="42519"/>
                    <a:pt x="30002" y="42518"/>
                  </a:cubicBezTo>
                  <a:cubicBezTo>
                    <a:pt x="29987" y="42515"/>
                    <a:pt x="29973" y="42513"/>
                    <a:pt x="29958" y="42513"/>
                  </a:cubicBezTo>
                  <a:cubicBezTo>
                    <a:pt x="29873" y="42513"/>
                    <a:pt x="29798" y="42560"/>
                    <a:pt x="29708" y="42560"/>
                  </a:cubicBezTo>
                  <a:cubicBezTo>
                    <a:pt x="29682" y="42554"/>
                    <a:pt x="29654" y="42552"/>
                    <a:pt x="29626" y="42552"/>
                  </a:cubicBezTo>
                  <a:cubicBezTo>
                    <a:pt x="29542" y="42552"/>
                    <a:pt x="29456" y="42575"/>
                    <a:pt x="29393" y="42623"/>
                  </a:cubicBezTo>
                  <a:cubicBezTo>
                    <a:pt x="29267" y="42539"/>
                    <a:pt x="29098" y="42602"/>
                    <a:pt x="28972" y="42539"/>
                  </a:cubicBezTo>
                  <a:cubicBezTo>
                    <a:pt x="28819" y="42590"/>
                    <a:pt x="28659" y="42617"/>
                    <a:pt x="28500" y="42617"/>
                  </a:cubicBezTo>
                  <a:cubicBezTo>
                    <a:pt x="28397" y="42617"/>
                    <a:pt x="28294" y="42606"/>
                    <a:pt x="28194" y="42581"/>
                  </a:cubicBezTo>
                  <a:cubicBezTo>
                    <a:pt x="28110" y="42686"/>
                    <a:pt x="27963" y="42665"/>
                    <a:pt x="27858" y="42707"/>
                  </a:cubicBezTo>
                  <a:lnTo>
                    <a:pt x="27648" y="42665"/>
                  </a:lnTo>
                  <a:cubicBezTo>
                    <a:pt x="27509" y="42665"/>
                    <a:pt x="27393" y="42789"/>
                    <a:pt x="27266" y="42789"/>
                  </a:cubicBezTo>
                  <a:cubicBezTo>
                    <a:pt x="27220" y="42789"/>
                    <a:pt x="27172" y="42773"/>
                    <a:pt x="27122" y="42728"/>
                  </a:cubicBezTo>
                  <a:cubicBezTo>
                    <a:pt x="27027" y="42759"/>
                    <a:pt x="26933" y="42775"/>
                    <a:pt x="26838" y="42775"/>
                  </a:cubicBezTo>
                  <a:cubicBezTo>
                    <a:pt x="26744" y="42775"/>
                    <a:pt x="26649" y="42759"/>
                    <a:pt x="26554" y="42728"/>
                  </a:cubicBezTo>
                  <a:cubicBezTo>
                    <a:pt x="26523" y="42707"/>
                    <a:pt x="26491" y="42696"/>
                    <a:pt x="26460" y="42696"/>
                  </a:cubicBezTo>
                  <a:cubicBezTo>
                    <a:pt x="26428" y="42696"/>
                    <a:pt x="26397" y="42707"/>
                    <a:pt x="26365" y="42728"/>
                  </a:cubicBezTo>
                  <a:cubicBezTo>
                    <a:pt x="26358" y="42730"/>
                    <a:pt x="26352" y="42731"/>
                    <a:pt x="26346" y="42731"/>
                  </a:cubicBezTo>
                  <a:cubicBezTo>
                    <a:pt x="26302" y="42731"/>
                    <a:pt x="26297" y="42665"/>
                    <a:pt x="26260" y="42665"/>
                  </a:cubicBezTo>
                  <a:cubicBezTo>
                    <a:pt x="26218" y="42728"/>
                    <a:pt x="26155" y="42728"/>
                    <a:pt x="26092" y="42749"/>
                  </a:cubicBezTo>
                  <a:cubicBezTo>
                    <a:pt x="26008" y="42759"/>
                    <a:pt x="25924" y="42765"/>
                    <a:pt x="25840" y="42765"/>
                  </a:cubicBezTo>
                  <a:cubicBezTo>
                    <a:pt x="25755" y="42765"/>
                    <a:pt x="25671" y="42759"/>
                    <a:pt x="25587" y="42749"/>
                  </a:cubicBezTo>
                  <a:cubicBezTo>
                    <a:pt x="25531" y="42824"/>
                    <a:pt x="25459" y="42836"/>
                    <a:pt x="25382" y="42836"/>
                  </a:cubicBezTo>
                  <a:cubicBezTo>
                    <a:pt x="25344" y="42836"/>
                    <a:pt x="25305" y="42833"/>
                    <a:pt x="25266" y="42833"/>
                  </a:cubicBezTo>
                  <a:cubicBezTo>
                    <a:pt x="25209" y="42833"/>
                    <a:pt x="25153" y="42840"/>
                    <a:pt x="25104" y="42875"/>
                  </a:cubicBezTo>
                  <a:cubicBezTo>
                    <a:pt x="24893" y="42665"/>
                    <a:pt x="24578" y="42770"/>
                    <a:pt x="24368" y="42623"/>
                  </a:cubicBezTo>
                  <a:lnTo>
                    <a:pt x="24284" y="42707"/>
                  </a:lnTo>
                  <a:cubicBezTo>
                    <a:pt x="24222" y="42699"/>
                    <a:pt x="24158" y="42694"/>
                    <a:pt x="24094" y="42694"/>
                  </a:cubicBezTo>
                  <a:cubicBezTo>
                    <a:pt x="23983" y="42694"/>
                    <a:pt x="23872" y="42709"/>
                    <a:pt x="23779" y="42749"/>
                  </a:cubicBezTo>
                  <a:lnTo>
                    <a:pt x="23632" y="42686"/>
                  </a:lnTo>
                  <a:cubicBezTo>
                    <a:pt x="23557" y="42711"/>
                    <a:pt x="23483" y="42722"/>
                    <a:pt x="23411" y="42722"/>
                  </a:cubicBezTo>
                  <a:cubicBezTo>
                    <a:pt x="23300" y="42722"/>
                    <a:pt x="23195" y="42695"/>
                    <a:pt x="23106" y="42644"/>
                  </a:cubicBezTo>
                  <a:cubicBezTo>
                    <a:pt x="23090" y="42644"/>
                    <a:pt x="23086" y="42671"/>
                    <a:pt x="23075" y="42671"/>
                  </a:cubicBezTo>
                  <a:cubicBezTo>
                    <a:pt x="23072" y="42671"/>
                    <a:pt x="23069" y="42669"/>
                    <a:pt x="23064" y="42665"/>
                  </a:cubicBezTo>
                  <a:cubicBezTo>
                    <a:pt x="22931" y="42565"/>
                    <a:pt x="22785" y="42505"/>
                    <a:pt x="22636" y="42505"/>
                  </a:cubicBezTo>
                  <a:cubicBezTo>
                    <a:pt x="22597" y="42505"/>
                    <a:pt x="22557" y="42509"/>
                    <a:pt x="22518" y="42518"/>
                  </a:cubicBezTo>
                  <a:lnTo>
                    <a:pt x="22518" y="42454"/>
                  </a:lnTo>
                  <a:cubicBezTo>
                    <a:pt x="22486" y="42433"/>
                    <a:pt x="22449" y="42423"/>
                    <a:pt x="22418" y="42423"/>
                  </a:cubicBezTo>
                  <a:cubicBezTo>
                    <a:pt x="22386" y="42423"/>
                    <a:pt x="22360" y="42433"/>
                    <a:pt x="22349" y="42454"/>
                  </a:cubicBezTo>
                  <a:cubicBezTo>
                    <a:pt x="22307" y="42497"/>
                    <a:pt x="22413" y="42476"/>
                    <a:pt x="22371" y="42539"/>
                  </a:cubicBezTo>
                  <a:cubicBezTo>
                    <a:pt x="22244" y="42539"/>
                    <a:pt x="22139" y="42560"/>
                    <a:pt x="22013" y="42560"/>
                  </a:cubicBezTo>
                  <a:cubicBezTo>
                    <a:pt x="21965" y="42564"/>
                    <a:pt x="21927" y="42567"/>
                    <a:pt x="21895" y="42567"/>
                  </a:cubicBezTo>
                  <a:cubicBezTo>
                    <a:pt x="21771" y="42567"/>
                    <a:pt x="21730" y="42529"/>
                    <a:pt x="21530" y="42412"/>
                  </a:cubicBezTo>
                  <a:cubicBezTo>
                    <a:pt x="21502" y="42412"/>
                    <a:pt x="21473" y="42431"/>
                    <a:pt x="21452" y="42431"/>
                  </a:cubicBezTo>
                  <a:cubicBezTo>
                    <a:pt x="21441" y="42431"/>
                    <a:pt x="21431" y="42426"/>
                    <a:pt x="21424" y="42412"/>
                  </a:cubicBezTo>
                  <a:lnTo>
                    <a:pt x="21424" y="42370"/>
                  </a:lnTo>
                  <a:cubicBezTo>
                    <a:pt x="21410" y="42356"/>
                    <a:pt x="21399" y="42350"/>
                    <a:pt x="21389" y="42350"/>
                  </a:cubicBezTo>
                  <a:cubicBezTo>
                    <a:pt x="21358" y="42350"/>
                    <a:pt x="21347" y="42412"/>
                    <a:pt x="21298" y="42412"/>
                  </a:cubicBezTo>
                  <a:lnTo>
                    <a:pt x="21235" y="42370"/>
                  </a:lnTo>
                  <a:lnTo>
                    <a:pt x="21256" y="42307"/>
                  </a:lnTo>
                  <a:lnTo>
                    <a:pt x="19700" y="41992"/>
                  </a:lnTo>
                  <a:cubicBezTo>
                    <a:pt x="19721" y="41887"/>
                    <a:pt x="19637" y="41824"/>
                    <a:pt x="19553" y="41824"/>
                  </a:cubicBezTo>
                  <a:cubicBezTo>
                    <a:pt x="19490" y="41803"/>
                    <a:pt x="19427" y="41782"/>
                    <a:pt x="19364" y="41761"/>
                  </a:cubicBezTo>
                  <a:cubicBezTo>
                    <a:pt x="19112" y="41719"/>
                    <a:pt x="18880" y="41656"/>
                    <a:pt x="18649" y="41571"/>
                  </a:cubicBezTo>
                  <a:cubicBezTo>
                    <a:pt x="18634" y="41557"/>
                    <a:pt x="18588" y="41542"/>
                    <a:pt x="18555" y="41542"/>
                  </a:cubicBezTo>
                  <a:cubicBezTo>
                    <a:pt x="18541" y="41542"/>
                    <a:pt x="18529" y="41544"/>
                    <a:pt x="18523" y="41550"/>
                  </a:cubicBezTo>
                  <a:cubicBezTo>
                    <a:pt x="18485" y="41588"/>
                    <a:pt x="18440" y="41596"/>
                    <a:pt x="18391" y="41596"/>
                  </a:cubicBezTo>
                  <a:cubicBezTo>
                    <a:pt x="18359" y="41596"/>
                    <a:pt x="18325" y="41592"/>
                    <a:pt x="18292" y="41592"/>
                  </a:cubicBezTo>
                  <a:cubicBezTo>
                    <a:pt x="18187" y="41529"/>
                    <a:pt x="18082" y="41487"/>
                    <a:pt x="17997" y="41445"/>
                  </a:cubicBezTo>
                  <a:lnTo>
                    <a:pt x="17556" y="41298"/>
                  </a:lnTo>
                  <a:cubicBezTo>
                    <a:pt x="17388" y="41235"/>
                    <a:pt x="17220" y="41130"/>
                    <a:pt x="17030" y="41067"/>
                  </a:cubicBezTo>
                  <a:cubicBezTo>
                    <a:pt x="16883" y="41046"/>
                    <a:pt x="16757" y="40962"/>
                    <a:pt x="16652" y="40836"/>
                  </a:cubicBezTo>
                  <a:cubicBezTo>
                    <a:pt x="16610" y="40794"/>
                    <a:pt x="16568" y="40773"/>
                    <a:pt x="16526" y="40752"/>
                  </a:cubicBezTo>
                  <a:cubicBezTo>
                    <a:pt x="16358" y="40646"/>
                    <a:pt x="16189" y="40562"/>
                    <a:pt x="16000" y="40478"/>
                  </a:cubicBezTo>
                  <a:cubicBezTo>
                    <a:pt x="15874" y="40457"/>
                    <a:pt x="15748" y="40352"/>
                    <a:pt x="15601" y="40310"/>
                  </a:cubicBezTo>
                  <a:lnTo>
                    <a:pt x="15475" y="40142"/>
                  </a:lnTo>
                  <a:cubicBezTo>
                    <a:pt x="15327" y="40142"/>
                    <a:pt x="15285" y="40016"/>
                    <a:pt x="15222" y="39911"/>
                  </a:cubicBezTo>
                  <a:cubicBezTo>
                    <a:pt x="15054" y="39826"/>
                    <a:pt x="14907" y="39742"/>
                    <a:pt x="14781" y="39616"/>
                  </a:cubicBezTo>
                  <a:cubicBezTo>
                    <a:pt x="14507" y="39595"/>
                    <a:pt x="14402" y="39343"/>
                    <a:pt x="14213" y="39217"/>
                  </a:cubicBezTo>
                  <a:cubicBezTo>
                    <a:pt x="14150" y="39175"/>
                    <a:pt x="14066" y="39175"/>
                    <a:pt x="14066" y="39070"/>
                  </a:cubicBezTo>
                  <a:cubicBezTo>
                    <a:pt x="14066" y="38985"/>
                    <a:pt x="13982" y="38964"/>
                    <a:pt x="13940" y="38901"/>
                  </a:cubicBezTo>
                  <a:cubicBezTo>
                    <a:pt x="13751" y="38754"/>
                    <a:pt x="13519" y="38649"/>
                    <a:pt x="13330" y="38502"/>
                  </a:cubicBezTo>
                  <a:cubicBezTo>
                    <a:pt x="13183" y="38334"/>
                    <a:pt x="13015" y="38187"/>
                    <a:pt x="12846" y="38060"/>
                  </a:cubicBezTo>
                  <a:lnTo>
                    <a:pt x="12846" y="38039"/>
                  </a:lnTo>
                  <a:cubicBezTo>
                    <a:pt x="12825" y="37913"/>
                    <a:pt x="12699" y="37850"/>
                    <a:pt x="12636" y="37766"/>
                  </a:cubicBezTo>
                  <a:cubicBezTo>
                    <a:pt x="12552" y="37703"/>
                    <a:pt x="12447" y="37682"/>
                    <a:pt x="12405" y="37577"/>
                  </a:cubicBezTo>
                  <a:lnTo>
                    <a:pt x="12279" y="37577"/>
                  </a:lnTo>
                  <a:cubicBezTo>
                    <a:pt x="12216" y="37577"/>
                    <a:pt x="12237" y="37535"/>
                    <a:pt x="12153" y="37472"/>
                  </a:cubicBezTo>
                  <a:cubicBezTo>
                    <a:pt x="12090" y="37409"/>
                    <a:pt x="12111" y="37325"/>
                    <a:pt x="12111" y="37261"/>
                  </a:cubicBezTo>
                  <a:cubicBezTo>
                    <a:pt x="12090" y="37235"/>
                    <a:pt x="12071" y="37226"/>
                    <a:pt x="12055" y="37226"/>
                  </a:cubicBezTo>
                  <a:cubicBezTo>
                    <a:pt x="12016" y="37226"/>
                    <a:pt x="11989" y="37276"/>
                    <a:pt x="11964" y="37276"/>
                  </a:cubicBezTo>
                  <a:cubicBezTo>
                    <a:pt x="11956" y="37276"/>
                    <a:pt x="11949" y="37272"/>
                    <a:pt x="11942" y="37261"/>
                  </a:cubicBezTo>
                  <a:cubicBezTo>
                    <a:pt x="11900" y="37219"/>
                    <a:pt x="11942" y="37177"/>
                    <a:pt x="11942" y="37156"/>
                  </a:cubicBezTo>
                  <a:cubicBezTo>
                    <a:pt x="11879" y="37051"/>
                    <a:pt x="11774" y="36967"/>
                    <a:pt x="11648" y="36946"/>
                  </a:cubicBezTo>
                  <a:lnTo>
                    <a:pt x="11669" y="36883"/>
                  </a:lnTo>
                  <a:cubicBezTo>
                    <a:pt x="11627" y="36841"/>
                    <a:pt x="11564" y="36883"/>
                    <a:pt x="11543" y="36820"/>
                  </a:cubicBezTo>
                  <a:cubicBezTo>
                    <a:pt x="11480" y="36673"/>
                    <a:pt x="11354" y="36610"/>
                    <a:pt x="11228" y="36547"/>
                  </a:cubicBezTo>
                  <a:cubicBezTo>
                    <a:pt x="11207" y="36399"/>
                    <a:pt x="11101" y="36315"/>
                    <a:pt x="11017" y="36210"/>
                  </a:cubicBezTo>
                  <a:cubicBezTo>
                    <a:pt x="10849" y="36189"/>
                    <a:pt x="10765" y="36021"/>
                    <a:pt x="10639" y="35937"/>
                  </a:cubicBezTo>
                  <a:cubicBezTo>
                    <a:pt x="10576" y="35916"/>
                    <a:pt x="10534" y="35853"/>
                    <a:pt x="10513" y="35811"/>
                  </a:cubicBezTo>
                  <a:cubicBezTo>
                    <a:pt x="10408" y="35643"/>
                    <a:pt x="10282" y="35495"/>
                    <a:pt x="10134" y="35369"/>
                  </a:cubicBezTo>
                  <a:cubicBezTo>
                    <a:pt x="10134" y="35264"/>
                    <a:pt x="10071" y="35180"/>
                    <a:pt x="9987" y="35117"/>
                  </a:cubicBezTo>
                  <a:cubicBezTo>
                    <a:pt x="9840" y="35012"/>
                    <a:pt x="9714" y="34907"/>
                    <a:pt x="9609" y="34760"/>
                  </a:cubicBezTo>
                  <a:cubicBezTo>
                    <a:pt x="9441" y="34591"/>
                    <a:pt x="9251" y="34444"/>
                    <a:pt x="9083" y="34255"/>
                  </a:cubicBezTo>
                  <a:cubicBezTo>
                    <a:pt x="8936" y="34108"/>
                    <a:pt x="8789" y="33940"/>
                    <a:pt x="8684" y="33771"/>
                  </a:cubicBezTo>
                  <a:cubicBezTo>
                    <a:pt x="8536" y="33582"/>
                    <a:pt x="8389" y="33372"/>
                    <a:pt x="8263" y="33162"/>
                  </a:cubicBezTo>
                  <a:cubicBezTo>
                    <a:pt x="8053" y="32867"/>
                    <a:pt x="7822" y="32594"/>
                    <a:pt x="7569" y="32342"/>
                  </a:cubicBezTo>
                  <a:cubicBezTo>
                    <a:pt x="7401" y="32174"/>
                    <a:pt x="7296" y="31963"/>
                    <a:pt x="7107" y="31795"/>
                  </a:cubicBezTo>
                  <a:cubicBezTo>
                    <a:pt x="7107" y="31690"/>
                    <a:pt x="6981" y="31690"/>
                    <a:pt x="6960" y="31627"/>
                  </a:cubicBezTo>
                  <a:cubicBezTo>
                    <a:pt x="6939" y="31543"/>
                    <a:pt x="6918" y="31480"/>
                    <a:pt x="6897" y="31417"/>
                  </a:cubicBezTo>
                  <a:cubicBezTo>
                    <a:pt x="6770" y="31291"/>
                    <a:pt x="6665" y="31164"/>
                    <a:pt x="6539" y="31059"/>
                  </a:cubicBezTo>
                  <a:cubicBezTo>
                    <a:pt x="6476" y="31017"/>
                    <a:pt x="6413" y="30933"/>
                    <a:pt x="6392" y="30870"/>
                  </a:cubicBezTo>
                  <a:cubicBezTo>
                    <a:pt x="6329" y="30744"/>
                    <a:pt x="6224" y="30639"/>
                    <a:pt x="6098" y="30576"/>
                  </a:cubicBezTo>
                  <a:cubicBezTo>
                    <a:pt x="6098" y="30471"/>
                    <a:pt x="6035" y="30408"/>
                    <a:pt x="6077" y="30344"/>
                  </a:cubicBezTo>
                  <a:cubicBezTo>
                    <a:pt x="5866" y="29945"/>
                    <a:pt x="5488" y="29714"/>
                    <a:pt x="5152" y="29356"/>
                  </a:cubicBezTo>
                  <a:lnTo>
                    <a:pt x="5110" y="29188"/>
                  </a:lnTo>
                  <a:cubicBezTo>
                    <a:pt x="5004" y="29125"/>
                    <a:pt x="4983" y="28999"/>
                    <a:pt x="4878" y="28936"/>
                  </a:cubicBezTo>
                  <a:cubicBezTo>
                    <a:pt x="4815" y="28894"/>
                    <a:pt x="4752" y="28831"/>
                    <a:pt x="4731" y="28747"/>
                  </a:cubicBezTo>
                  <a:cubicBezTo>
                    <a:pt x="4710" y="28684"/>
                    <a:pt x="4668" y="28620"/>
                    <a:pt x="4605" y="28599"/>
                  </a:cubicBezTo>
                  <a:cubicBezTo>
                    <a:pt x="4542" y="28578"/>
                    <a:pt x="4542" y="28557"/>
                    <a:pt x="4521" y="28515"/>
                  </a:cubicBezTo>
                  <a:cubicBezTo>
                    <a:pt x="4458" y="28410"/>
                    <a:pt x="4353" y="28305"/>
                    <a:pt x="4248" y="28221"/>
                  </a:cubicBezTo>
                  <a:cubicBezTo>
                    <a:pt x="4205" y="28200"/>
                    <a:pt x="4184" y="28137"/>
                    <a:pt x="4163" y="28074"/>
                  </a:cubicBezTo>
                  <a:cubicBezTo>
                    <a:pt x="4121" y="27969"/>
                    <a:pt x="4058" y="27864"/>
                    <a:pt x="3953" y="27779"/>
                  </a:cubicBezTo>
                  <a:cubicBezTo>
                    <a:pt x="3932" y="27758"/>
                    <a:pt x="3890" y="27716"/>
                    <a:pt x="3869" y="27674"/>
                  </a:cubicBezTo>
                  <a:cubicBezTo>
                    <a:pt x="3848" y="27485"/>
                    <a:pt x="3764" y="27296"/>
                    <a:pt x="3638" y="27149"/>
                  </a:cubicBezTo>
                  <a:cubicBezTo>
                    <a:pt x="3680" y="26917"/>
                    <a:pt x="3428" y="26812"/>
                    <a:pt x="3428" y="26623"/>
                  </a:cubicBezTo>
                  <a:cubicBezTo>
                    <a:pt x="3238" y="26560"/>
                    <a:pt x="3154" y="26413"/>
                    <a:pt x="3028" y="26308"/>
                  </a:cubicBezTo>
                  <a:cubicBezTo>
                    <a:pt x="3028" y="26203"/>
                    <a:pt x="3049" y="26098"/>
                    <a:pt x="3007" y="26034"/>
                  </a:cubicBezTo>
                  <a:cubicBezTo>
                    <a:pt x="2944" y="25971"/>
                    <a:pt x="2839" y="26013"/>
                    <a:pt x="2797" y="25950"/>
                  </a:cubicBezTo>
                  <a:cubicBezTo>
                    <a:pt x="2797" y="25887"/>
                    <a:pt x="2860" y="25908"/>
                    <a:pt x="2839" y="25845"/>
                  </a:cubicBezTo>
                  <a:cubicBezTo>
                    <a:pt x="2839" y="25836"/>
                    <a:pt x="2835" y="25833"/>
                    <a:pt x="2828" y="25833"/>
                  </a:cubicBezTo>
                  <a:cubicBezTo>
                    <a:pt x="2815" y="25833"/>
                    <a:pt x="2795" y="25842"/>
                    <a:pt x="2775" y="25842"/>
                  </a:cubicBezTo>
                  <a:cubicBezTo>
                    <a:pt x="2758" y="25842"/>
                    <a:pt x="2742" y="25834"/>
                    <a:pt x="2734" y="25803"/>
                  </a:cubicBezTo>
                  <a:cubicBezTo>
                    <a:pt x="2713" y="25698"/>
                    <a:pt x="2776" y="25614"/>
                    <a:pt x="2713" y="25530"/>
                  </a:cubicBezTo>
                  <a:cubicBezTo>
                    <a:pt x="2650" y="25446"/>
                    <a:pt x="2692" y="25341"/>
                    <a:pt x="2650" y="25278"/>
                  </a:cubicBezTo>
                  <a:cubicBezTo>
                    <a:pt x="2629" y="25236"/>
                    <a:pt x="2629" y="25172"/>
                    <a:pt x="2608" y="25172"/>
                  </a:cubicBezTo>
                  <a:cubicBezTo>
                    <a:pt x="2524" y="25130"/>
                    <a:pt x="2524" y="25025"/>
                    <a:pt x="2502" y="24941"/>
                  </a:cubicBezTo>
                  <a:cubicBezTo>
                    <a:pt x="2460" y="24773"/>
                    <a:pt x="2397" y="24626"/>
                    <a:pt x="2292" y="24500"/>
                  </a:cubicBezTo>
                  <a:cubicBezTo>
                    <a:pt x="2229" y="24437"/>
                    <a:pt x="2292" y="24331"/>
                    <a:pt x="2187" y="24289"/>
                  </a:cubicBezTo>
                  <a:cubicBezTo>
                    <a:pt x="2103" y="24226"/>
                    <a:pt x="2187" y="24100"/>
                    <a:pt x="2145" y="24079"/>
                  </a:cubicBezTo>
                  <a:cubicBezTo>
                    <a:pt x="2040" y="24016"/>
                    <a:pt x="2145" y="23911"/>
                    <a:pt x="2082" y="23827"/>
                  </a:cubicBezTo>
                  <a:cubicBezTo>
                    <a:pt x="1914" y="23638"/>
                    <a:pt x="1767" y="23448"/>
                    <a:pt x="1641" y="23217"/>
                  </a:cubicBezTo>
                  <a:lnTo>
                    <a:pt x="1472" y="23112"/>
                  </a:lnTo>
                  <a:cubicBezTo>
                    <a:pt x="1451" y="23154"/>
                    <a:pt x="1420" y="23154"/>
                    <a:pt x="1388" y="23154"/>
                  </a:cubicBezTo>
                  <a:cubicBezTo>
                    <a:pt x="1357" y="23154"/>
                    <a:pt x="1325" y="23154"/>
                    <a:pt x="1304" y="23196"/>
                  </a:cubicBezTo>
                  <a:cubicBezTo>
                    <a:pt x="1325" y="23259"/>
                    <a:pt x="1283" y="23301"/>
                    <a:pt x="1388" y="23406"/>
                  </a:cubicBezTo>
                  <a:cubicBezTo>
                    <a:pt x="1472" y="23491"/>
                    <a:pt x="1409" y="23659"/>
                    <a:pt x="1535" y="23722"/>
                  </a:cubicBezTo>
                  <a:cubicBezTo>
                    <a:pt x="1556" y="23743"/>
                    <a:pt x="1556" y="23764"/>
                    <a:pt x="1535" y="23785"/>
                  </a:cubicBezTo>
                  <a:cubicBezTo>
                    <a:pt x="1493" y="23890"/>
                    <a:pt x="1619" y="23932"/>
                    <a:pt x="1619" y="24037"/>
                  </a:cubicBezTo>
                  <a:cubicBezTo>
                    <a:pt x="1619" y="24163"/>
                    <a:pt x="1704" y="24205"/>
                    <a:pt x="1746" y="24289"/>
                  </a:cubicBezTo>
                  <a:cubicBezTo>
                    <a:pt x="1704" y="24542"/>
                    <a:pt x="1872" y="24731"/>
                    <a:pt x="1977" y="24941"/>
                  </a:cubicBezTo>
                  <a:cubicBezTo>
                    <a:pt x="1956" y="24983"/>
                    <a:pt x="1956" y="25046"/>
                    <a:pt x="1977" y="25088"/>
                  </a:cubicBezTo>
                  <a:cubicBezTo>
                    <a:pt x="2019" y="25151"/>
                    <a:pt x="2082" y="25151"/>
                    <a:pt x="2124" y="25236"/>
                  </a:cubicBezTo>
                  <a:cubicBezTo>
                    <a:pt x="2145" y="25299"/>
                    <a:pt x="2166" y="25383"/>
                    <a:pt x="2166" y="25467"/>
                  </a:cubicBezTo>
                  <a:cubicBezTo>
                    <a:pt x="2166" y="25551"/>
                    <a:pt x="2229" y="25614"/>
                    <a:pt x="2250" y="25677"/>
                  </a:cubicBezTo>
                  <a:cubicBezTo>
                    <a:pt x="2271" y="25761"/>
                    <a:pt x="2355" y="25824"/>
                    <a:pt x="2397" y="25887"/>
                  </a:cubicBezTo>
                  <a:lnTo>
                    <a:pt x="2334" y="25950"/>
                  </a:lnTo>
                  <a:cubicBezTo>
                    <a:pt x="2376" y="26034"/>
                    <a:pt x="2439" y="26119"/>
                    <a:pt x="2502" y="26182"/>
                  </a:cubicBezTo>
                  <a:cubicBezTo>
                    <a:pt x="2608" y="26245"/>
                    <a:pt x="2566" y="26350"/>
                    <a:pt x="2566" y="26434"/>
                  </a:cubicBezTo>
                  <a:lnTo>
                    <a:pt x="2671" y="26476"/>
                  </a:lnTo>
                  <a:lnTo>
                    <a:pt x="2692" y="26602"/>
                  </a:lnTo>
                  <a:cubicBezTo>
                    <a:pt x="2706" y="26602"/>
                    <a:pt x="2710" y="26583"/>
                    <a:pt x="2718" y="26583"/>
                  </a:cubicBezTo>
                  <a:cubicBezTo>
                    <a:pt x="2722" y="26583"/>
                    <a:pt x="2727" y="26588"/>
                    <a:pt x="2734" y="26602"/>
                  </a:cubicBezTo>
                  <a:cubicBezTo>
                    <a:pt x="2734" y="26623"/>
                    <a:pt x="2713" y="26623"/>
                    <a:pt x="2713" y="26623"/>
                  </a:cubicBezTo>
                  <a:cubicBezTo>
                    <a:pt x="2797" y="26686"/>
                    <a:pt x="2860" y="26770"/>
                    <a:pt x="2881" y="26875"/>
                  </a:cubicBezTo>
                  <a:cubicBezTo>
                    <a:pt x="2944" y="26875"/>
                    <a:pt x="2986" y="26896"/>
                    <a:pt x="2986" y="26917"/>
                  </a:cubicBezTo>
                  <a:lnTo>
                    <a:pt x="2986" y="27002"/>
                  </a:lnTo>
                  <a:cubicBezTo>
                    <a:pt x="3091" y="27044"/>
                    <a:pt x="3175" y="27170"/>
                    <a:pt x="3175" y="27296"/>
                  </a:cubicBezTo>
                  <a:lnTo>
                    <a:pt x="3280" y="27359"/>
                  </a:lnTo>
                  <a:cubicBezTo>
                    <a:pt x="3280" y="27422"/>
                    <a:pt x="3322" y="27485"/>
                    <a:pt x="3322" y="27569"/>
                  </a:cubicBezTo>
                  <a:cubicBezTo>
                    <a:pt x="3294" y="27569"/>
                    <a:pt x="3266" y="27541"/>
                    <a:pt x="3251" y="27541"/>
                  </a:cubicBezTo>
                  <a:cubicBezTo>
                    <a:pt x="3243" y="27541"/>
                    <a:pt x="3238" y="27548"/>
                    <a:pt x="3238" y="27569"/>
                  </a:cubicBezTo>
                  <a:cubicBezTo>
                    <a:pt x="3238" y="27611"/>
                    <a:pt x="3238" y="27674"/>
                    <a:pt x="3322" y="27674"/>
                  </a:cubicBezTo>
                  <a:cubicBezTo>
                    <a:pt x="3322" y="27658"/>
                    <a:pt x="3322" y="27618"/>
                    <a:pt x="3332" y="27618"/>
                  </a:cubicBezTo>
                  <a:cubicBezTo>
                    <a:pt x="3335" y="27618"/>
                    <a:pt x="3338" y="27622"/>
                    <a:pt x="3343" y="27632"/>
                  </a:cubicBezTo>
                  <a:cubicBezTo>
                    <a:pt x="3343" y="27674"/>
                    <a:pt x="3322" y="27674"/>
                    <a:pt x="3322" y="27674"/>
                  </a:cubicBezTo>
                  <a:cubicBezTo>
                    <a:pt x="3322" y="27737"/>
                    <a:pt x="3343" y="27801"/>
                    <a:pt x="3364" y="27864"/>
                  </a:cubicBezTo>
                  <a:cubicBezTo>
                    <a:pt x="3364" y="27927"/>
                    <a:pt x="3449" y="27990"/>
                    <a:pt x="3428" y="28053"/>
                  </a:cubicBezTo>
                  <a:cubicBezTo>
                    <a:pt x="3407" y="28116"/>
                    <a:pt x="3575" y="28095"/>
                    <a:pt x="3533" y="28200"/>
                  </a:cubicBezTo>
                  <a:cubicBezTo>
                    <a:pt x="3680" y="28242"/>
                    <a:pt x="3701" y="28368"/>
                    <a:pt x="3743" y="28494"/>
                  </a:cubicBezTo>
                  <a:cubicBezTo>
                    <a:pt x="3890" y="28536"/>
                    <a:pt x="3953" y="28705"/>
                    <a:pt x="4079" y="28789"/>
                  </a:cubicBezTo>
                  <a:lnTo>
                    <a:pt x="4037" y="28831"/>
                  </a:lnTo>
                  <a:lnTo>
                    <a:pt x="4037" y="28852"/>
                  </a:lnTo>
                  <a:cubicBezTo>
                    <a:pt x="4058" y="28978"/>
                    <a:pt x="4163" y="29104"/>
                    <a:pt x="4290" y="29167"/>
                  </a:cubicBezTo>
                  <a:cubicBezTo>
                    <a:pt x="4311" y="29251"/>
                    <a:pt x="4332" y="29314"/>
                    <a:pt x="4353" y="29377"/>
                  </a:cubicBezTo>
                  <a:cubicBezTo>
                    <a:pt x="4521" y="29546"/>
                    <a:pt x="4668" y="29735"/>
                    <a:pt x="4815" y="29945"/>
                  </a:cubicBezTo>
                  <a:cubicBezTo>
                    <a:pt x="4899" y="30071"/>
                    <a:pt x="4962" y="30218"/>
                    <a:pt x="5110" y="30302"/>
                  </a:cubicBezTo>
                  <a:cubicBezTo>
                    <a:pt x="5131" y="30365"/>
                    <a:pt x="5152" y="30429"/>
                    <a:pt x="5173" y="30471"/>
                  </a:cubicBezTo>
                  <a:lnTo>
                    <a:pt x="5257" y="30492"/>
                  </a:lnTo>
                  <a:cubicBezTo>
                    <a:pt x="5299" y="30618"/>
                    <a:pt x="5341" y="30723"/>
                    <a:pt x="5425" y="30807"/>
                  </a:cubicBezTo>
                  <a:cubicBezTo>
                    <a:pt x="5656" y="31164"/>
                    <a:pt x="5929" y="31501"/>
                    <a:pt x="6182" y="31837"/>
                  </a:cubicBezTo>
                  <a:cubicBezTo>
                    <a:pt x="6224" y="31900"/>
                    <a:pt x="6266" y="31942"/>
                    <a:pt x="6329" y="32005"/>
                  </a:cubicBezTo>
                  <a:cubicBezTo>
                    <a:pt x="6434" y="32132"/>
                    <a:pt x="6602" y="32237"/>
                    <a:pt x="6623" y="32426"/>
                  </a:cubicBezTo>
                  <a:lnTo>
                    <a:pt x="6707" y="32468"/>
                  </a:lnTo>
                  <a:cubicBezTo>
                    <a:pt x="6749" y="32510"/>
                    <a:pt x="6770" y="32573"/>
                    <a:pt x="6791" y="32636"/>
                  </a:cubicBezTo>
                  <a:cubicBezTo>
                    <a:pt x="6855" y="32741"/>
                    <a:pt x="6960" y="32783"/>
                    <a:pt x="7002" y="32888"/>
                  </a:cubicBezTo>
                  <a:cubicBezTo>
                    <a:pt x="7044" y="32994"/>
                    <a:pt x="7128" y="33057"/>
                    <a:pt x="7191" y="33162"/>
                  </a:cubicBezTo>
                  <a:cubicBezTo>
                    <a:pt x="7254" y="33246"/>
                    <a:pt x="7338" y="33309"/>
                    <a:pt x="7380" y="33414"/>
                  </a:cubicBezTo>
                  <a:cubicBezTo>
                    <a:pt x="7422" y="33519"/>
                    <a:pt x="7527" y="33582"/>
                    <a:pt x="7611" y="33687"/>
                  </a:cubicBezTo>
                  <a:cubicBezTo>
                    <a:pt x="7632" y="33729"/>
                    <a:pt x="7653" y="33771"/>
                    <a:pt x="7653" y="33813"/>
                  </a:cubicBezTo>
                  <a:cubicBezTo>
                    <a:pt x="7674" y="33834"/>
                    <a:pt x="7696" y="33834"/>
                    <a:pt x="7696" y="33834"/>
                  </a:cubicBezTo>
                  <a:lnTo>
                    <a:pt x="7738" y="33771"/>
                  </a:lnTo>
                  <a:cubicBezTo>
                    <a:pt x="7780" y="33919"/>
                    <a:pt x="7864" y="34045"/>
                    <a:pt x="7969" y="34150"/>
                  </a:cubicBezTo>
                  <a:cubicBezTo>
                    <a:pt x="8032" y="34192"/>
                    <a:pt x="8095" y="34276"/>
                    <a:pt x="8137" y="34339"/>
                  </a:cubicBezTo>
                  <a:cubicBezTo>
                    <a:pt x="8200" y="34423"/>
                    <a:pt x="8263" y="34507"/>
                    <a:pt x="8347" y="34570"/>
                  </a:cubicBezTo>
                  <a:cubicBezTo>
                    <a:pt x="8389" y="34612"/>
                    <a:pt x="8473" y="34696"/>
                    <a:pt x="8473" y="34760"/>
                  </a:cubicBezTo>
                  <a:cubicBezTo>
                    <a:pt x="8452" y="34844"/>
                    <a:pt x="8494" y="34907"/>
                    <a:pt x="8579" y="34949"/>
                  </a:cubicBezTo>
                  <a:cubicBezTo>
                    <a:pt x="8663" y="35012"/>
                    <a:pt x="8663" y="35096"/>
                    <a:pt x="8705" y="35159"/>
                  </a:cubicBezTo>
                  <a:cubicBezTo>
                    <a:pt x="8789" y="35201"/>
                    <a:pt x="8873" y="35264"/>
                    <a:pt x="8936" y="35327"/>
                  </a:cubicBezTo>
                  <a:cubicBezTo>
                    <a:pt x="9083" y="35474"/>
                    <a:pt x="9209" y="35643"/>
                    <a:pt x="9335" y="35811"/>
                  </a:cubicBezTo>
                  <a:cubicBezTo>
                    <a:pt x="9377" y="35895"/>
                    <a:pt x="9462" y="36000"/>
                    <a:pt x="9504" y="36084"/>
                  </a:cubicBezTo>
                  <a:cubicBezTo>
                    <a:pt x="9567" y="36147"/>
                    <a:pt x="9693" y="36189"/>
                    <a:pt x="9693" y="36294"/>
                  </a:cubicBezTo>
                  <a:cubicBezTo>
                    <a:pt x="9903" y="36463"/>
                    <a:pt x="10071" y="36673"/>
                    <a:pt x="10303" y="36841"/>
                  </a:cubicBezTo>
                  <a:cubicBezTo>
                    <a:pt x="10471" y="36967"/>
                    <a:pt x="10618" y="37135"/>
                    <a:pt x="10765" y="37304"/>
                  </a:cubicBezTo>
                  <a:cubicBezTo>
                    <a:pt x="10807" y="37367"/>
                    <a:pt x="10849" y="37451"/>
                    <a:pt x="10912" y="37514"/>
                  </a:cubicBezTo>
                  <a:cubicBezTo>
                    <a:pt x="10954" y="37577"/>
                    <a:pt x="11038" y="37661"/>
                    <a:pt x="11059" y="37703"/>
                  </a:cubicBezTo>
                  <a:cubicBezTo>
                    <a:pt x="11101" y="37745"/>
                    <a:pt x="11122" y="37787"/>
                    <a:pt x="11165" y="37787"/>
                  </a:cubicBezTo>
                  <a:cubicBezTo>
                    <a:pt x="11270" y="37808"/>
                    <a:pt x="11312" y="37871"/>
                    <a:pt x="11354" y="37955"/>
                  </a:cubicBezTo>
                  <a:cubicBezTo>
                    <a:pt x="11377" y="37948"/>
                    <a:pt x="11400" y="37943"/>
                    <a:pt x="11421" y="37943"/>
                  </a:cubicBezTo>
                  <a:cubicBezTo>
                    <a:pt x="11457" y="37943"/>
                    <a:pt x="11488" y="37957"/>
                    <a:pt x="11501" y="37997"/>
                  </a:cubicBezTo>
                  <a:cubicBezTo>
                    <a:pt x="11522" y="38102"/>
                    <a:pt x="11606" y="38123"/>
                    <a:pt x="11690" y="38166"/>
                  </a:cubicBezTo>
                  <a:cubicBezTo>
                    <a:pt x="11732" y="38187"/>
                    <a:pt x="11774" y="38229"/>
                    <a:pt x="11816" y="38271"/>
                  </a:cubicBezTo>
                  <a:cubicBezTo>
                    <a:pt x="11942" y="38418"/>
                    <a:pt x="12069" y="38565"/>
                    <a:pt x="12216" y="38691"/>
                  </a:cubicBezTo>
                  <a:cubicBezTo>
                    <a:pt x="12258" y="38754"/>
                    <a:pt x="12363" y="38754"/>
                    <a:pt x="12405" y="38817"/>
                  </a:cubicBezTo>
                  <a:cubicBezTo>
                    <a:pt x="12552" y="39028"/>
                    <a:pt x="12720" y="39196"/>
                    <a:pt x="12931" y="39343"/>
                  </a:cubicBezTo>
                  <a:cubicBezTo>
                    <a:pt x="12952" y="39364"/>
                    <a:pt x="12973" y="39406"/>
                    <a:pt x="12994" y="39448"/>
                  </a:cubicBezTo>
                  <a:cubicBezTo>
                    <a:pt x="13099" y="39490"/>
                    <a:pt x="13204" y="39595"/>
                    <a:pt x="13204" y="39742"/>
                  </a:cubicBezTo>
                  <a:cubicBezTo>
                    <a:pt x="13214" y="39741"/>
                    <a:pt x="13223" y="39741"/>
                    <a:pt x="13232" y="39741"/>
                  </a:cubicBezTo>
                  <a:cubicBezTo>
                    <a:pt x="13393" y="39741"/>
                    <a:pt x="13399" y="39913"/>
                    <a:pt x="13498" y="39953"/>
                  </a:cubicBezTo>
                  <a:cubicBezTo>
                    <a:pt x="13603" y="40016"/>
                    <a:pt x="13666" y="40121"/>
                    <a:pt x="13772" y="40163"/>
                  </a:cubicBezTo>
                  <a:cubicBezTo>
                    <a:pt x="13877" y="40205"/>
                    <a:pt x="13982" y="40268"/>
                    <a:pt x="14066" y="40331"/>
                  </a:cubicBezTo>
                  <a:cubicBezTo>
                    <a:pt x="14255" y="40478"/>
                    <a:pt x="14444" y="40604"/>
                    <a:pt x="14634" y="40709"/>
                  </a:cubicBezTo>
                  <a:cubicBezTo>
                    <a:pt x="14739" y="40752"/>
                    <a:pt x="14781" y="40836"/>
                    <a:pt x="14907" y="40878"/>
                  </a:cubicBezTo>
                  <a:cubicBezTo>
                    <a:pt x="15012" y="40941"/>
                    <a:pt x="15096" y="41046"/>
                    <a:pt x="15201" y="41109"/>
                  </a:cubicBezTo>
                  <a:cubicBezTo>
                    <a:pt x="15327" y="41151"/>
                    <a:pt x="15411" y="41235"/>
                    <a:pt x="15538" y="41277"/>
                  </a:cubicBezTo>
                  <a:lnTo>
                    <a:pt x="15580" y="41277"/>
                  </a:lnTo>
                  <a:lnTo>
                    <a:pt x="15643" y="41235"/>
                  </a:lnTo>
                  <a:lnTo>
                    <a:pt x="15769" y="41256"/>
                  </a:lnTo>
                  <a:cubicBezTo>
                    <a:pt x="15769" y="41298"/>
                    <a:pt x="15811" y="41319"/>
                    <a:pt x="15811" y="41340"/>
                  </a:cubicBezTo>
                  <a:cubicBezTo>
                    <a:pt x="15958" y="41403"/>
                    <a:pt x="16084" y="41466"/>
                    <a:pt x="16210" y="41571"/>
                  </a:cubicBezTo>
                  <a:cubicBezTo>
                    <a:pt x="16337" y="41656"/>
                    <a:pt x="16421" y="41761"/>
                    <a:pt x="16568" y="41782"/>
                  </a:cubicBezTo>
                  <a:cubicBezTo>
                    <a:pt x="16610" y="41866"/>
                    <a:pt x="16736" y="41845"/>
                    <a:pt x="16736" y="41929"/>
                  </a:cubicBezTo>
                  <a:cubicBezTo>
                    <a:pt x="17009" y="42097"/>
                    <a:pt x="17325" y="42139"/>
                    <a:pt x="17577" y="42328"/>
                  </a:cubicBezTo>
                  <a:lnTo>
                    <a:pt x="17598" y="42286"/>
                  </a:lnTo>
                  <a:cubicBezTo>
                    <a:pt x="17682" y="42328"/>
                    <a:pt x="17745" y="42370"/>
                    <a:pt x="17787" y="42412"/>
                  </a:cubicBezTo>
                  <a:cubicBezTo>
                    <a:pt x="18018" y="42497"/>
                    <a:pt x="18271" y="42539"/>
                    <a:pt x="18502" y="42560"/>
                  </a:cubicBezTo>
                  <a:cubicBezTo>
                    <a:pt x="18733" y="42665"/>
                    <a:pt x="18965" y="42728"/>
                    <a:pt x="19196" y="42791"/>
                  </a:cubicBezTo>
                  <a:cubicBezTo>
                    <a:pt x="19490" y="42875"/>
                    <a:pt x="19763" y="43001"/>
                    <a:pt x="20058" y="43064"/>
                  </a:cubicBezTo>
                  <a:cubicBezTo>
                    <a:pt x="20079" y="43075"/>
                    <a:pt x="20100" y="43080"/>
                    <a:pt x="20121" y="43080"/>
                  </a:cubicBezTo>
                  <a:cubicBezTo>
                    <a:pt x="20142" y="43080"/>
                    <a:pt x="20163" y="43075"/>
                    <a:pt x="20184" y="43064"/>
                  </a:cubicBezTo>
                  <a:cubicBezTo>
                    <a:pt x="20240" y="43064"/>
                    <a:pt x="20230" y="43131"/>
                    <a:pt x="20271" y="43131"/>
                  </a:cubicBezTo>
                  <a:cubicBezTo>
                    <a:pt x="20276" y="43131"/>
                    <a:pt x="20282" y="43130"/>
                    <a:pt x="20289" y="43127"/>
                  </a:cubicBezTo>
                  <a:cubicBezTo>
                    <a:pt x="20289" y="43110"/>
                    <a:pt x="20303" y="43079"/>
                    <a:pt x="20308" y="43079"/>
                  </a:cubicBezTo>
                  <a:cubicBezTo>
                    <a:pt x="20309" y="43079"/>
                    <a:pt x="20310" y="43081"/>
                    <a:pt x="20310" y="43085"/>
                  </a:cubicBezTo>
                  <a:cubicBezTo>
                    <a:pt x="20331" y="43106"/>
                    <a:pt x="20310" y="43127"/>
                    <a:pt x="20289" y="43127"/>
                  </a:cubicBezTo>
                  <a:cubicBezTo>
                    <a:pt x="20312" y="43158"/>
                    <a:pt x="20329" y="43169"/>
                    <a:pt x="20344" y="43169"/>
                  </a:cubicBezTo>
                  <a:cubicBezTo>
                    <a:pt x="20370" y="43169"/>
                    <a:pt x="20388" y="43133"/>
                    <a:pt x="20415" y="43106"/>
                  </a:cubicBezTo>
                  <a:cubicBezTo>
                    <a:pt x="20436" y="43127"/>
                    <a:pt x="20463" y="43127"/>
                    <a:pt x="20486" y="43127"/>
                  </a:cubicBezTo>
                  <a:cubicBezTo>
                    <a:pt x="20510" y="43127"/>
                    <a:pt x="20531" y="43127"/>
                    <a:pt x="20541" y="43148"/>
                  </a:cubicBezTo>
                  <a:cubicBezTo>
                    <a:pt x="20562" y="43190"/>
                    <a:pt x="20604" y="43190"/>
                    <a:pt x="20647" y="43190"/>
                  </a:cubicBezTo>
                  <a:cubicBezTo>
                    <a:pt x="20689" y="43211"/>
                    <a:pt x="20752" y="43211"/>
                    <a:pt x="20773" y="43232"/>
                  </a:cubicBezTo>
                  <a:cubicBezTo>
                    <a:pt x="20787" y="43260"/>
                    <a:pt x="20798" y="43270"/>
                    <a:pt x="20809" y="43270"/>
                  </a:cubicBezTo>
                  <a:cubicBezTo>
                    <a:pt x="20831" y="43270"/>
                    <a:pt x="20850" y="43232"/>
                    <a:pt x="20878" y="43232"/>
                  </a:cubicBezTo>
                  <a:cubicBezTo>
                    <a:pt x="20920" y="43295"/>
                    <a:pt x="20899" y="43422"/>
                    <a:pt x="21025" y="43422"/>
                  </a:cubicBezTo>
                  <a:cubicBezTo>
                    <a:pt x="21039" y="43422"/>
                    <a:pt x="21044" y="43394"/>
                    <a:pt x="21064" y="43394"/>
                  </a:cubicBezTo>
                  <a:cubicBezTo>
                    <a:pt x="21074" y="43394"/>
                    <a:pt x="21088" y="43401"/>
                    <a:pt x="21109" y="43422"/>
                  </a:cubicBezTo>
                  <a:lnTo>
                    <a:pt x="21172" y="43485"/>
                  </a:lnTo>
                  <a:cubicBezTo>
                    <a:pt x="21235" y="43485"/>
                    <a:pt x="21286" y="43449"/>
                    <a:pt x="21344" y="43449"/>
                  </a:cubicBezTo>
                  <a:cubicBezTo>
                    <a:pt x="21363" y="43449"/>
                    <a:pt x="21382" y="43453"/>
                    <a:pt x="21403" y="43464"/>
                  </a:cubicBezTo>
                  <a:lnTo>
                    <a:pt x="21466" y="43506"/>
                  </a:lnTo>
                  <a:cubicBezTo>
                    <a:pt x="21466" y="43506"/>
                    <a:pt x="21476" y="43496"/>
                    <a:pt x="21488" y="43496"/>
                  </a:cubicBezTo>
                  <a:cubicBezTo>
                    <a:pt x="21495" y="43496"/>
                    <a:pt x="21502" y="43499"/>
                    <a:pt x="21509" y="43506"/>
                  </a:cubicBezTo>
                  <a:cubicBezTo>
                    <a:pt x="21509" y="43527"/>
                    <a:pt x="21487" y="43548"/>
                    <a:pt x="21466" y="43548"/>
                  </a:cubicBezTo>
                  <a:cubicBezTo>
                    <a:pt x="21487" y="43590"/>
                    <a:pt x="21530" y="43590"/>
                    <a:pt x="21551" y="43590"/>
                  </a:cubicBezTo>
                  <a:cubicBezTo>
                    <a:pt x="21565" y="43590"/>
                    <a:pt x="21579" y="43599"/>
                    <a:pt x="21599" y="43599"/>
                  </a:cubicBezTo>
                  <a:cubicBezTo>
                    <a:pt x="21609" y="43599"/>
                    <a:pt x="21621" y="43597"/>
                    <a:pt x="21635" y="43590"/>
                  </a:cubicBezTo>
                  <a:lnTo>
                    <a:pt x="21635" y="43506"/>
                  </a:lnTo>
                  <a:cubicBezTo>
                    <a:pt x="21782" y="43548"/>
                    <a:pt x="21929" y="43548"/>
                    <a:pt x="22076" y="43548"/>
                  </a:cubicBezTo>
                  <a:cubicBezTo>
                    <a:pt x="22286" y="43548"/>
                    <a:pt x="22518" y="43569"/>
                    <a:pt x="22728" y="43611"/>
                  </a:cubicBezTo>
                  <a:cubicBezTo>
                    <a:pt x="22866" y="43642"/>
                    <a:pt x="23005" y="43661"/>
                    <a:pt x="23143" y="43661"/>
                  </a:cubicBezTo>
                  <a:cubicBezTo>
                    <a:pt x="23194" y="43661"/>
                    <a:pt x="23245" y="43659"/>
                    <a:pt x="23296" y="43653"/>
                  </a:cubicBezTo>
                  <a:lnTo>
                    <a:pt x="23359" y="43716"/>
                  </a:lnTo>
                  <a:cubicBezTo>
                    <a:pt x="23574" y="43685"/>
                    <a:pt x="23801" y="43666"/>
                    <a:pt x="24031" y="43666"/>
                  </a:cubicBezTo>
                  <a:cubicBezTo>
                    <a:pt x="24115" y="43666"/>
                    <a:pt x="24199" y="43668"/>
                    <a:pt x="24284" y="43674"/>
                  </a:cubicBezTo>
                  <a:cubicBezTo>
                    <a:pt x="24305" y="43737"/>
                    <a:pt x="24284" y="43758"/>
                    <a:pt x="24347" y="43779"/>
                  </a:cubicBezTo>
                  <a:cubicBezTo>
                    <a:pt x="24357" y="43786"/>
                    <a:pt x="24366" y="43789"/>
                    <a:pt x="24374" y="43789"/>
                  </a:cubicBezTo>
                  <a:cubicBezTo>
                    <a:pt x="24412" y="43789"/>
                    <a:pt x="24420" y="43716"/>
                    <a:pt x="24473" y="43716"/>
                  </a:cubicBezTo>
                  <a:cubicBezTo>
                    <a:pt x="24599" y="43779"/>
                    <a:pt x="24725" y="43821"/>
                    <a:pt x="24872" y="43821"/>
                  </a:cubicBezTo>
                  <a:cubicBezTo>
                    <a:pt x="24851" y="43863"/>
                    <a:pt x="24809" y="43863"/>
                    <a:pt x="24809" y="43905"/>
                  </a:cubicBezTo>
                  <a:cubicBezTo>
                    <a:pt x="24853" y="43888"/>
                    <a:pt x="24899" y="43882"/>
                    <a:pt x="24946" y="43882"/>
                  </a:cubicBezTo>
                  <a:cubicBezTo>
                    <a:pt x="25028" y="43882"/>
                    <a:pt x="25113" y="43899"/>
                    <a:pt x="25196" y="43899"/>
                  </a:cubicBezTo>
                  <a:cubicBezTo>
                    <a:pt x="25290" y="43899"/>
                    <a:pt x="25381" y="43877"/>
                    <a:pt x="25461" y="43779"/>
                  </a:cubicBezTo>
                  <a:cubicBezTo>
                    <a:pt x="25494" y="43799"/>
                    <a:pt x="25528" y="43806"/>
                    <a:pt x="25562" y="43806"/>
                  </a:cubicBezTo>
                  <a:cubicBezTo>
                    <a:pt x="25635" y="43806"/>
                    <a:pt x="25711" y="43772"/>
                    <a:pt x="25797" y="43758"/>
                  </a:cubicBezTo>
                  <a:lnTo>
                    <a:pt x="25924" y="43821"/>
                  </a:lnTo>
                  <a:cubicBezTo>
                    <a:pt x="25966" y="43737"/>
                    <a:pt x="26008" y="43779"/>
                    <a:pt x="26092" y="43758"/>
                  </a:cubicBezTo>
                  <a:cubicBezTo>
                    <a:pt x="26113" y="43754"/>
                    <a:pt x="26134" y="43752"/>
                    <a:pt x="26155" y="43752"/>
                  </a:cubicBezTo>
                  <a:cubicBezTo>
                    <a:pt x="26239" y="43752"/>
                    <a:pt x="26323" y="43779"/>
                    <a:pt x="26407" y="43779"/>
                  </a:cubicBezTo>
                  <a:cubicBezTo>
                    <a:pt x="26617" y="43758"/>
                    <a:pt x="26849" y="43758"/>
                    <a:pt x="27080" y="43737"/>
                  </a:cubicBezTo>
                  <a:cubicBezTo>
                    <a:pt x="27093" y="43734"/>
                    <a:pt x="27105" y="43733"/>
                    <a:pt x="27117" y="43733"/>
                  </a:cubicBezTo>
                  <a:cubicBezTo>
                    <a:pt x="27163" y="43733"/>
                    <a:pt x="27204" y="43752"/>
                    <a:pt x="27249" y="43752"/>
                  </a:cubicBezTo>
                  <a:cubicBezTo>
                    <a:pt x="27269" y="43752"/>
                    <a:pt x="27289" y="43748"/>
                    <a:pt x="27311" y="43737"/>
                  </a:cubicBezTo>
                  <a:cubicBezTo>
                    <a:pt x="27319" y="43735"/>
                    <a:pt x="27327" y="43735"/>
                    <a:pt x="27333" y="43735"/>
                  </a:cubicBezTo>
                  <a:cubicBezTo>
                    <a:pt x="27404" y="43735"/>
                    <a:pt x="27386" y="43823"/>
                    <a:pt x="27458" y="43823"/>
                  </a:cubicBezTo>
                  <a:cubicBezTo>
                    <a:pt x="27464" y="43823"/>
                    <a:pt x="27471" y="43823"/>
                    <a:pt x="27479" y="43821"/>
                  </a:cubicBezTo>
                  <a:cubicBezTo>
                    <a:pt x="27500" y="43779"/>
                    <a:pt x="27521" y="43737"/>
                    <a:pt x="27564" y="43695"/>
                  </a:cubicBezTo>
                  <a:cubicBezTo>
                    <a:pt x="27669" y="43758"/>
                    <a:pt x="27774" y="43842"/>
                    <a:pt x="27900" y="43842"/>
                  </a:cubicBezTo>
                  <a:cubicBezTo>
                    <a:pt x="27921" y="43800"/>
                    <a:pt x="27900" y="43758"/>
                    <a:pt x="27942" y="43737"/>
                  </a:cubicBezTo>
                  <a:cubicBezTo>
                    <a:pt x="27962" y="43729"/>
                    <a:pt x="27981" y="43726"/>
                    <a:pt x="27998" y="43726"/>
                  </a:cubicBezTo>
                  <a:cubicBezTo>
                    <a:pt x="28071" y="43726"/>
                    <a:pt x="28122" y="43787"/>
                    <a:pt x="28173" y="43821"/>
                  </a:cubicBezTo>
                  <a:cubicBezTo>
                    <a:pt x="28173" y="43884"/>
                    <a:pt x="28152" y="43884"/>
                    <a:pt x="28110" y="43884"/>
                  </a:cubicBezTo>
                  <a:cubicBezTo>
                    <a:pt x="28073" y="43884"/>
                    <a:pt x="28085" y="43818"/>
                    <a:pt x="28029" y="43818"/>
                  </a:cubicBezTo>
                  <a:cubicBezTo>
                    <a:pt x="28022" y="43818"/>
                    <a:pt x="28014" y="43819"/>
                    <a:pt x="28005" y="43821"/>
                  </a:cubicBezTo>
                  <a:lnTo>
                    <a:pt x="27921" y="43947"/>
                  </a:lnTo>
                  <a:cubicBezTo>
                    <a:pt x="27837" y="43968"/>
                    <a:pt x="27753" y="43968"/>
                    <a:pt x="27690" y="44052"/>
                  </a:cubicBezTo>
                  <a:cubicBezTo>
                    <a:pt x="27606" y="44010"/>
                    <a:pt x="27516" y="44005"/>
                    <a:pt x="27427" y="44005"/>
                  </a:cubicBezTo>
                  <a:cubicBezTo>
                    <a:pt x="27397" y="44005"/>
                    <a:pt x="27367" y="44006"/>
                    <a:pt x="27338" y="44006"/>
                  </a:cubicBezTo>
                  <a:cubicBezTo>
                    <a:pt x="27279" y="44006"/>
                    <a:pt x="27220" y="44003"/>
                    <a:pt x="27164" y="43989"/>
                  </a:cubicBezTo>
                  <a:lnTo>
                    <a:pt x="27038" y="43842"/>
                  </a:lnTo>
                  <a:cubicBezTo>
                    <a:pt x="26996" y="43842"/>
                    <a:pt x="26949" y="43826"/>
                    <a:pt x="26904" y="43826"/>
                  </a:cubicBezTo>
                  <a:cubicBezTo>
                    <a:pt x="26859" y="43826"/>
                    <a:pt x="26817" y="43842"/>
                    <a:pt x="26786" y="43905"/>
                  </a:cubicBezTo>
                  <a:lnTo>
                    <a:pt x="26723" y="43905"/>
                  </a:lnTo>
                  <a:cubicBezTo>
                    <a:pt x="26670" y="43926"/>
                    <a:pt x="26617" y="43926"/>
                    <a:pt x="26565" y="43926"/>
                  </a:cubicBezTo>
                  <a:cubicBezTo>
                    <a:pt x="26512" y="43926"/>
                    <a:pt x="26460" y="43926"/>
                    <a:pt x="26407" y="43947"/>
                  </a:cubicBezTo>
                  <a:cubicBezTo>
                    <a:pt x="26281" y="43989"/>
                    <a:pt x="26176" y="44010"/>
                    <a:pt x="26050" y="44010"/>
                  </a:cubicBezTo>
                  <a:cubicBezTo>
                    <a:pt x="25819" y="44031"/>
                    <a:pt x="25587" y="44052"/>
                    <a:pt x="25356" y="44052"/>
                  </a:cubicBezTo>
                  <a:lnTo>
                    <a:pt x="25146" y="44031"/>
                  </a:lnTo>
                  <a:lnTo>
                    <a:pt x="25125" y="43968"/>
                  </a:lnTo>
                  <a:lnTo>
                    <a:pt x="24914" y="44031"/>
                  </a:lnTo>
                  <a:cubicBezTo>
                    <a:pt x="24788" y="43926"/>
                    <a:pt x="24620" y="43989"/>
                    <a:pt x="24515" y="43884"/>
                  </a:cubicBezTo>
                  <a:cubicBezTo>
                    <a:pt x="24473" y="43968"/>
                    <a:pt x="24410" y="43947"/>
                    <a:pt x="24347" y="43968"/>
                  </a:cubicBezTo>
                  <a:lnTo>
                    <a:pt x="24221" y="43905"/>
                  </a:lnTo>
                  <a:cubicBezTo>
                    <a:pt x="24124" y="43946"/>
                    <a:pt x="24023" y="43958"/>
                    <a:pt x="23923" y="43958"/>
                  </a:cubicBezTo>
                  <a:cubicBezTo>
                    <a:pt x="23761" y="43958"/>
                    <a:pt x="23598" y="43926"/>
                    <a:pt x="23443" y="43926"/>
                  </a:cubicBezTo>
                  <a:lnTo>
                    <a:pt x="23359" y="44010"/>
                  </a:lnTo>
                  <a:lnTo>
                    <a:pt x="23148" y="43884"/>
                  </a:lnTo>
                  <a:cubicBezTo>
                    <a:pt x="23106" y="43884"/>
                    <a:pt x="23064" y="43842"/>
                    <a:pt x="23043" y="43842"/>
                  </a:cubicBezTo>
                  <a:cubicBezTo>
                    <a:pt x="23025" y="43844"/>
                    <a:pt x="23007" y="43844"/>
                    <a:pt x="22989" y="43844"/>
                  </a:cubicBezTo>
                  <a:cubicBezTo>
                    <a:pt x="22754" y="43844"/>
                    <a:pt x="22533" y="43735"/>
                    <a:pt x="22299" y="43735"/>
                  </a:cubicBezTo>
                  <a:cubicBezTo>
                    <a:pt x="22281" y="43735"/>
                    <a:pt x="22263" y="43736"/>
                    <a:pt x="22244" y="43737"/>
                  </a:cubicBezTo>
                  <a:cubicBezTo>
                    <a:pt x="22181" y="43737"/>
                    <a:pt x="22118" y="43716"/>
                    <a:pt x="22076" y="43653"/>
                  </a:cubicBezTo>
                  <a:cubicBezTo>
                    <a:pt x="22022" y="43689"/>
                    <a:pt x="21952" y="43741"/>
                    <a:pt x="21893" y="43741"/>
                  </a:cubicBezTo>
                  <a:cubicBezTo>
                    <a:pt x="21884" y="43741"/>
                    <a:pt x="21875" y="43740"/>
                    <a:pt x="21866" y="43737"/>
                  </a:cubicBezTo>
                  <a:cubicBezTo>
                    <a:pt x="21853" y="43734"/>
                    <a:pt x="21841" y="43733"/>
                    <a:pt x="21828" y="43733"/>
                  </a:cubicBezTo>
                  <a:cubicBezTo>
                    <a:pt x="21779" y="43733"/>
                    <a:pt x="21731" y="43752"/>
                    <a:pt x="21688" y="43752"/>
                  </a:cubicBezTo>
                  <a:cubicBezTo>
                    <a:pt x="21669" y="43752"/>
                    <a:pt x="21651" y="43748"/>
                    <a:pt x="21635" y="43737"/>
                  </a:cubicBezTo>
                  <a:cubicBezTo>
                    <a:pt x="21614" y="43726"/>
                    <a:pt x="21594" y="43723"/>
                    <a:pt x="21575" y="43723"/>
                  </a:cubicBezTo>
                  <a:cubicBezTo>
                    <a:pt x="21519" y="43723"/>
                    <a:pt x="21472" y="43758"/>
                    <a:pt x="21424" y="43758"/>
                  </a:cubicBezTo>
                  <a:cubicBezTo>
                    <a:pt x="21396" y="43764"/>
                    <a:pt x="21368" y="43766"/>
                    <a:pt x="21340" y="43766"/>
                  </a:cubicBezTo>
                  <a:cubicBezTo>
                    <a:pt x="21264" y="43766"/>
                    <a:pt x="21192" y="43747"/>
                    <a:pt x="21130" y="43716"/>
                  </a:cubicBezTo>
                  <a:cubicBezTo>
                    <a:pt x="20878" y="43548"/>
                    <a:pt x="20604" y="43422"/>
                    <a:pt x="20310" y="43380"/>
                  </a:cubicBezTo>
                  <a:cubicBezTo>
                    <a:pt x="20310" y="43295"/>
                    <a:pt x="20268" y="43232"/>
                    <a:pt x="20205" y="43232"/>
                  </a:cubicBezTo>
                  <a:cubicBezTo>
                    <a:pt x="20112" y="43232"/>
                    <a:pt x="20018" y="43166"/>
                    <a:pt x="19910" y="43166"/>
                  </a:cubicBezTo>
                  <a:cubicBezTo>
                    <a:pt x="19896" y="43166"/>
                    <a:pt x="19883" y="43167"/>
                    <a:pt x="19869" y="43169"/>
                  </a:cubicBezTo>
                  <a:cubicBezTo>
                    <a:pt x="19842" y="43175"/>
                    <a:pt x="19816" y="43177"/>
                    <a:pt x="19790" y="43177"/>
                  </a:cubicBezTo>
                  <a:cubicBezTo>
                    <a:pt x="19712" y="43177"/>
                    <a:pt x="19637" y="43154"/>
                    <a:pt x="19574" y="43106"/>
                  </a:cubicBezTo>
                  <a:cubicBezTo>
                    <a:pt x="19532" y="43075"/>
                    <a:pt x="19480" y="43075"/>
                    <a:pt x="19427" y="43075"/>
                  </a:cubicBezTo>
                  <a:cubicBezTo>
                    <a:pt x="19375" y="43075"/>
                    <a:pt x="19322" y="43075"/>
                    <a:pt x="19280" y="43043"/>
                  </a:cubicBezTo>
                  <a:cubicBezTo>
                    <a:pt x="19154" y="42938"/>
                    <a:pt x="19007" y="42896"/>
                    <a:pt x="18859" y="42896"/>
                  </a:cubicBezTo>
                  <a:cubicBezTo>
                    <a:pt x="18775" y="42896"/>
                    <a:pt x="18691" y="42896"/>
                    <a:pt x="18628" y="42875"/>
                  </a:cubicBezTo>
                  <a:cubicBezTo>
                    <a:pt x="18554" y="42845"/>
                    <a:pt x="18480" y="42816"/>
                    <a:pt x="18405" y="42816"/>
                  </a:cubicBezTo>
                  <a:cubicBezTo>
                    <a:pt x="18374" y="42816"/>
                    <a:pt x="18344" y="42821"/>
                    <a:pt x="18313" y="42833"/>
                  </a:cubicBezTo>
                  <a:cubicBezTo>
                    <a:pt x="18282" y="42841"/>
                    <a:pt x="18254" y="42846"/>
                    <a:pt x="18228" y="42846"/>
                  </a:cubicBezTo>
                  <a:cubicBezTo>
                    <a:pt x="18183" y="42846"/>
                    <a:pt x="18143" y="42831"/>
                    <a:pt x="18103" y="42791"/>
                  </a:cubicBezTo>
                  <a:cubicBezTo>
                    <a:pt x="17997" y="42728"/>
                    <a:pt x="17892" y="42686"/>
                    <a:pt x="17808" y="42623"/>
                  </a:cubicBezTo>
                  <a:cubicBezTo>
                    <a:pt x="17745" y="42602"/>
                    <a:pt x="17703" y="42560"/>
                    <a:pt x="17682" y="42539"/>
                  </a:cubicBezTo>
                  <a:lnTo>
                    <a:pt x="17640" y="42581"/>
                  </a:lnTo>
                  <a:cubicBezTo>
                    <a:pt x="17346" y="42454"/>
                    <a:pt x="17051" y="42370"/>
                    <a:pt x="16757" y="42307"/>
                  </a:cubicBezTo>
                  <a:cubicBezTo>
                    <a:pt x="16652" y="42265"/>
                    <a:pt x="16673" y="42181"/>
                    <a:pt x="16568" y="42139"/>
                  </a:cubicBezTo>
                  <a:cubicBezTo>
                    <a:pt x="16379" y="42118"/>
                    <a:pt x="16231" y="41929"/>
                    <a:pt x="16000" y="41866"/>
                  </a:cubicBezTo>
                  <a:cubicBezTo>
                    <a:pt x="15769" y="41782"/>
                    <a:pt x="15643" y="41571"/>
                    <a:pt x="15411" y="41508"/>
                  </a:cubicBezTo>
                  <a:cubicBezTo>
                    <a:pt x="15327" y="41319"/>
                    <a:pt x="15117" y="41340"/>
                    <a:pt x="14970" y="41214"/>
                  </a:cubicBezTo>
                  <a:cubicBezTo>
                    <a:pt x="14844" y="41109"/>
                    <a:pt x="14634" y="41088"/>
                    <a:pt x="14528" y="40920"/>
                  </a:cubicBezTo>
                  <a:cubicBezTo>
                    <a:pt x="14507" y="40899"/>
                    <a:pt x="14613" y="40878"/>
                    <a:pt x="14528" y="40836"/>
                  </a:cubicBezTo>
                  <a:cubicBezTo>
                    <a:pt x="14444" y="40773"/>
                    <a:pt x="14318" y="40815"/>
                    <a:pt x="14234" y="40730"/>
                  </a:cubicBezTo>
                  <a:cubicBezTo>
                    <a:pt x="14150" y="40667"/>
                    <a:pt x="14066" y="40604"/>
                    <a:pt x="13961" y="40562"/>
                  </a:cubicBezTo>
                  <a:cubicBezTo>
                    <a:pt x="13772" y="40415"/>
                    <a:pt x="13582" y="40226"/>
                    <a:pt x="13414" y="40037"/>
                  </a:cubicBezTo>
                  <a:lnTo>
                    <a:pt x="13456" y="39953"/>
                  </a:lnTo>
                  <a:cubicBezTo>
                    <a:pt x="13446" y="39949"/>
                    <a:pt x="13436" y="39948"/>
                    <a:pt x="13426" y="39948"/>
                  </a:cubicBezTo>
                  <a:cubicBezTo>
                    <a:pt x="13392" y="39948"/>
                    <a:pt x="13356" y="39960"/>
                    <a:pt x="13325" y="39960"/>
                  </a:cubicBezTo>
                  <a:cubicBezTo>
                    <a:pt x="13302" y="39960"/>
                    <a:pt x="13282" y="39954"/>
                    <a:pt x="13267" y="39932"/>
                  </a:cubicBezTo>
                  <a:cubicBezTo>
                    <a:pt x="13225" y="39847"/>
                    <a:pt x="13162" y="39805"/>
                    <a:pt x="13078" y="39784"/>
                  </a:cubicBezTo>
                  <a:cubicBezTo>
                    <a:pt x="13036" y="39763"/>
                    <a:pt x="13015" y="39700"/>
                    <a:pt x="12994" y="39679"/>
                  </a:cubicBezTo>
                  <a:cubicBezTo>
                    <a:pt x="12910" y="39658"/>
                    <a:pt x="12846" y="39637"/>
                    <a:pt x="12783" y="39574"/>
                  </a:cubicBezTo>
                  <a:lnTo>
                    <a:pt x="12804" y="39490"/>
                  </a:lnTo>
                  <a:cubicBezTo>
                    <a:pt x="12773" y="39448"/>
                    <a:pt x="12736" y="39443"/>
                    <a:pt x="12702" y="39443"/>
                  </a:cubicBezTo>
                  <a:cubicBezTo>
                    <a:pt x="12691" y="39443"/>
                    <a:pt x="12679" y="39443"/>
                    <a:pt x="12669" y="39443"/>
                  </a:cubicBezTo>
                  <a:cubicBezTo>
                    <a:pt x="12648" y="39443"/>
                    <a:pt x="12629" y="39441"/>
                    <a:pt x="12615" y="39427"/>
                  </a:cubicBezTo>
                  <a:cubicBezTo>
                    <a:pt x="12531" y="39301"/>
                    <a:pt x="12447" y="39175"/>
                    <a:pt x="12321" y="39091"/>
                  </a:cubicBezTo>
                  <a:cubicBezTo>
                    <a:pt x="12237" y="39028"/>
                    <a:pt x="12195" y="38943"/>
                    <a:pt x="12090" y="38901"/>
                  </a:cubicBezTo>
                  <a:cubicBezTo>
                    <a:pt x="11984" y="38838"/>
                    <a:pt x="11942" y="38733"/>
                    <a:pt x="11879" y="38649"/>
                  </a:cubicBezTo>
                  <a:cubicBezTo>
                    <a:pt x="11816" y="38607"/>
                    <a:pt x="11774" y="38544"/>
                    <a:pt x="11711" y="38502"/>
                  </a:cubicBezTo>
                  <a:cubicBezTo>
                    <a:pt x="11564" y="38397"/>
                    <a:pt x="11417" y="38271"/>
                    <a:pt x="11312" y="38123"/>
                  </a:cubicBezTo>
                  <a:cubicBezTo>
                    <a:pt x="11287" y="38128"/>
                    <a:pt x="11263" y="38131"/>
                    <a:pt x="11241" y="38131"/>
                  </a:cubicBezTo>
                  <a:cubicBezTo>
                    <a:pt x="11168" y="38131"/>
                    <a:pt x="11108" y="38104"/>
                    <a:pt x="11059" y="38039"/>
                  </a:cubicBezTo>
                  <a:cubicBezTo>
                    <a:pt x="11080" y="38018"/>
                    <a:pt x="11122" y="38039"/>
                    <a:pt x="11122" y="37976"/>
                  </a:cubicBezTo>
                  <a:cubicBezTo>
                    <a:pt x="11080" y="37955"/>
                    <a:pt x="11059" y="37955"/>
                    <a:pt x="11017" y="37934"/>
                  </a:cubicBezTo>
                  <a:cubicBezTo>
                    <a:pt x="10891" y="37913"/>
                    <a:pt x="10765" y="37829"/>
                    <a:pt x="10702" y="37724"/>
                  </a:cubicBezTo>
                  <a:cubicBezTo>
                    <a:pt x="10639" y="37619"/>
                    <a:pt x="10576" y="37514"/>
                    <a:pt x="10513" y="37409"/>
                  </a:cubicBezTo>
                  <a:cubicBezTo>
                    <a:pt x="10450" y="37282"/>
                    <a:pt x="10366" y="37177"/>
                    <a:pt x="10239" y="37114"/>
                  </a:cubicBezTo>
                  <a:cubicBezTo>
                    <a:pt x="10176" y="37051"/>
                    <a:pt x="10260" y="37009"/>
                    <a:pt x="10218" y="36967"/>
                  </a:cubicBezTo>
                  <a:cubicBezTo>
                    <a:pt x="10193" y="36967"/>
                    <a:pt x="10168" y="36970"/>
                    <a:pt x="10143" y="36970"/>
                  </a:cubicBezTo>
                  <a:cubicBezTo>
                    <a:pt x="10105" y="36970"/>
                    <a:pt x="10067" y="36963"/>
                    <a:pt x="10029" y="36925"/>
                  </a:cubicBezTo>
                  <a:cubicBezTo>
                    <a:pt x="9945" y="36820"/>
                    <a:pt x="9840" y="36715"/>
                    <a:pt x="9735" y="36652"/>
                  </a:cubicBezTo>
                  <a:cubicBezTo>
                    <a:pt x="9609" y="36568"/>
                    <a:pt x="9630" y="36399"/>
                    <a:pt x="9504" y="36336"/>
                  </a:cubicBezTo>
                  <a:lnTo>
                    <a:pt x="9525" y="36252"/>
                  </a:lnTo>
                  <a:cubicBezTo>
                    <a:pt x="9462" y="36252"/>
                    <a:pt x="9398" y="36231"/>
                    <a:pt x="9335" y="36210"/>
                  </a:cubicBezTo>
                  <a:cubicBezTo>
                    <a:pt x="9293" y="36168"/>
                    <a:pt x="9335" y="36147"/>
                    <a:pt x="9335" y="36126"/>
                  </a:cubicBezTo>
                  <a:cubicBezTo>
                    <a:pt x="9272" y="36084"/>
                    <a:pt x="9251" y="36000"/>
                    <a:pt x="9167" y="36000"/>
                  </a:cubicBezTo>
                  <a:cubicBezTo>
                    <a:pt x="9146" y="35853"/>
                    <a:pt x="8999" y="35811"/>
                    <a:pt x="8936" y="35685"/>
                  </a:cubicBezTo>
                  <a:cubicBezTo>
                    <a:pt x="8873" y="35558"/>
                    <a:pt x="8768" y="35453"/>
                    <a:pt x="8642" y="35411"/>
                  </a:cubicBezTo>
                  <a:lnTo>
                    <a:pt x="8579" y="35243"/>
                  </a:lnTo>
                  <a:cubicBezTo>
                    <a:pt x="8567" y="35249"/>
                    <a:pt x="8553" y="35251"/>
                    <a:pt x="8538" y="35251"/>
                  </a:cubicBezTo>
                  <a:cubicBezTo>
                    <a:pt x="8496" y="35251"/>
                    <a:pt x="8447" y="35232"/>
                    <a:pt x="8431" y="35201"/>
                  </a:cubicBezTo>
                  <a:cubicBezTo>
                    <a:pt x="8410" y="35096"/>
                    <a:pt x="8305" y="35075"/>
                    <a:pt x="8263" y="35033"/>
                  </a:cubicBezTo>
                  <a:cubicBezTo>
                    <a:pt x="8200" y="34970"/>
                    <a:pt x="8137" y="34949"/>
                    <a:pt x="8095" y="34886"/>
                  </a:cubicBezTo>
                  <a:cubicBezTo>
                    <a:pt x="8032" y="34823"/>
                    <a:pt x="7969" y="34739"/>
                    <a:pt x="7948" y="34675"/>
                  </a:cubicBezTo>
                  <a:cubicBezTo>
                    <a:pt x="7906" y="34570"/>
                    <a:pt x="7801" y="34528"/>
                    <a:pt x="7759" y="34465"/>
                  </a:cubicBezTo>
                  <a:cubicBezTo>
                    <a:pt x="7738" y="34402"/>
                    <a:pt x="7717" y="34318"/>
                    <a:pt x="7674" y="34255"/>
                  </a:cubicBezTo>
                  <a:cubicBezTo>
                    <a:pt x="7506" y="34003"/>
                    <a:pt x="7317" y="33792"/>
                    <a:pt x="7149" y="33561"/>
                  </a:cubicBezTo>
                  <a:cubicBezTo>
                    <a:pt x="7002" y="33393"/>
                    <a:pt x="6855" y="33225"/>
                    <a:pt x="6728" y="33036"/>
                  </a:cubicBezTo>
                  <a:cubicBezTo>
                    <a:pt x="6623" y="32909"/>
                    <a:pt x="6539" y="32762"/>
                    <a:pt x="6434" y="32615"/>
                  </a:cubicBezTo>
                  <a:cubicBezTo>
                    <a:pt x="6308" y="32489"/>
                    <a:pt x="6224" y="32342"/>
                    <a:pt x="6140" y="32195"/>
                  </a:cubicBezTo>
                  <a:cubicBezTo>
                    <a:pt x="6098" y="32153"/>
                    <a:pt x="6035" y="32110"/>
                    <a:pt x="5972" y="32089"/>
                  </a:cubicBezTo>
                  <a:cubicBezTo>
                    <a:pt x="5950" y="32047"/>
                    <a:pt x="5950" y="32005"/>
                    <a:pt x="5908" y="31963"/>
                  </a:cubicBezTo>
                  <a:cubicBezTo>
                    <a:pt x="5845" y="31963"/>
                    <a:pt x="5782" y="31921"/>
                    <a:pt x="5740" y="31858"/>
                  </a:cubicBezTo>
                  <a:cubicBezTo>
                    <a:pt x="5593" y="31669"/>
                    <a:pt x="5530" y="31417"/>
                    <a:pt x="5341" y="31270"/>
                  </a:cubicBezTo>
                  <a:cubicBezTo>
                    <a:pt x="5320" y="31248"/>
                    <a:pt x="5320" y="31227"/>
                    <a:pt x="5320" y="31206"/>
                  </a:cubicBezTo>
                  <a:cubicBezTo>
                    <a:pt x="5278" y="31059"/>
                    <a:pt x="5173" y="30933"/>
                    <a:pt x="5025" y="30870"/>
                  </a:cubicBezTo>
                  <a:cubicBezTo>
                    <a:pt x="5004" y="30786"/>
                    <a:pt x="5004" y="30723"/>
                    <a:pt x="4962" y="30681"/>
                  </a:cubicBezTo>
                  <a:cubicBezTo>
                    <a:pt x="4836" y="30555"/>
                    <a:pt x="4773" y="30429"/>
                    <a:pt x="4626" y="30281"/>
                  </a:cubicBezTo>
                  <a:cubicBezTo>
                    <a:pt x="4479" y="30113"/>
                    <a:pt x="4332" y="29966"/>
                    <a:pt x="4184" y="29798"/>
                  </a:cubicBezTo>
                  <a:cubicBezTo>
                    <a:pt x="4079" y="29693"/>
                    <a:pt x="3995" y="29588"/>
                    <a:pt x="3932" y="29461"/>
                  </a:cubicBezTo>
                  <a:cubicBezTo>
                    <a:pt x="3890" y="29377"/>
                    <a:pt x="3827" y="29293"/>
                    <a:pt x="3764" y="29230"/>
                  </a:cubicBezTo>
                  <a:cubicBezTo>
                    <a:pt x="3701" y="29125"/>
                    <a:pt x="3722" y="28957"/>
                    <a:pt x="3533" y="28915"/>
                  </a:cubicBezTo>
                  <a:cubicBezTo>
                    <a:pt x="3491" y="28915"/>
                    <a:pt x="3512" y="28852"/>
                    <a:pt x="3491" y="28831"/>
                  </a:cubicBezTo>
                  <a:cubicBezTo>
                    <a:pt x="3386" y="28684"/>
                    <a:pt x="3217" y="28536"/>
                    <a:pt x="3049" y="28452"/>
                  </a:cubicBezTo>
                  <a:cubicBezTo>
                    <a:pt x="3028" y="28389"/>
                    <a:pt x="3007" y="28305"/>
                    <a:pt x="2986" y="28242"/>
                  </a:cubicBezTo>
                  <a:cubicBezTo>
                    <a:pt x="2986" y="28158"/>
                    <a:pt x="2923" y="28137"/>
                    <a:pt x="2881" y="28032"/>
                  </a:cubicBezTo>
                  <a:cubicBezTo>
                    <a:pt x="2860" y="27927"/>
                    <a:pt x="2776" y="27801"/>
                    <a:pt x="2755" y="27716"/>
                  </a:cubicBezTo>
                  <a:cubicBezTo>
                    <a:pt x="2755" y="27653"/>
                    <a:pt x="2776" y="27590"/>
                    <a:pt x="2692" y="27527"/>
                  </a:cubicBezTo>
                  <a:cubicBezTo>
                    <a:pt x="2650" y="27464"/>
                    <a:pt x="2608" y="27401"/>
                    <a:pt x="2587" y="27317"/>
                  </a:cubicBezTo>
                  <a:cubicBezTo>
                    <a:pt x="2566" y="27233"/>
                    <a:pt x="2418" y="27254"/>
                    <a:pt x="2460" y="27128"/>
                  </a:cubicBezTo>
                  <a:cubicBezTo>
                    <a:pt x="2397" y="27086"/>
                    <a:pt x="2355" y="27023"/>
                    <a:pt x="2271" y="26960"/>
                  </a:cubicBezTo>
                  <a:lnTo>
                    <a:pt x="2208" y="26749"/>
                  </a:lnTo>
                  <a:lnTo>
                    <a:pt x="2103" y="26728"/>
                  </a:lnTo>
                  <a:cubicBezTo>
                    <a:pt x="2124" y="26602"/>
                    <a:pt x="2040" y="26497"/>
                    <a:pt x="2040" y="26371"/>
                  </a:cubicBezTo>
                  <a:lnTo>
                    <a:pt x="1893" y="26287"/>
                  </a:lnTo>
                  <a:cubicBezTo>
                    <a:pt x="1914" y="26266"/>
                    <a:pt x="1914" y="26224"/>
                    <a:pt x="1914" y="26224"/>
                  </a:cubicBezTo>
                  <a:cubicBezTo>
                    <a:pt x="1830" y="26055"/>
                    <a:pt x="1746" y="25908"/>
                    <a:pt x="1641" y="25740"/>
                  </a:cubicBezTo>
                  <a:cubicBezTo>
                    <a:pt x="1704" y="25656"/>
                    <a:pt x="1641" y="25593"/>
                    <a:pt x="1577" y="25530"/>
                  </a:cubicBezTo>
                  <a:cubicBezTo>
                    <a:pt x="1598" y="25425"/>
                    <a:pt x="1598" y="25299"/>
                    <a:pt x="1556" y="25278"/>
                  </a:cubicBezTo>
                  <a:cubicBezTo>
                    <a:pt x="1472" y="25215"/>
                    <a:pt x="1472" y="25109"/>
                    <a:pt x="1451" y="25025"/>
                  </a:cubicBezTo>
                  <a:cubicBezTo>
                    <a:pt x="1388" y="24899"/>
                    <a:pt x="1346" y="24731"/>
                    <a:pt x="1283" y="24584"/>
                  </a:cubicBezTo>
                  <a:cubicBezTo>
                    <a:pt x="1178" y="24331"/>
                    <a:pt x="1031" y="24100"/>
                    <a:pt x="905" y="23869"/>
                  </a:cubicBezTo>
                  <a:cubicBezTo>
                    <a:pt x="842" y="23722"/>
                    <a:pt x="673" y="23659"/>
                    <a:pt x="652" y="23491"/>
                  </a:cubicBezTo>
                  <a:cubicBezTo>
                    <a:pt x="610" y="23427"/>
                    <a:pt x="526" y="23469"/>
                    <a:pt x="484" y="23427"/>
                  </a:cubicBezTo>
                  <a:cubicBezTo>
                    <a:pt x="463" y="23364"/>
                    <a:pt x="463" y="23280"/>
                    <a:pt x="484" y="23217"/>
                  </a:cubicBezTo>
                  <a:lnTo>
                    <a:pt x="484" y="23217"/>
                  </a:lnTo>
                  <a:cubicBezTo>
                    <a:pt x="468" y="23222"/>
                    <a:pt x="453" y="23225"/>
                    <a:pt x="437" y="23225"/>
                  </a:cubicBezTo>
                  <a:cubicBezTo>
                    <a:pt x="391" y="23225"/>
                    <a:pt x="348" y="23201"/>
                    <a:pt x="316" y="23154"/>
                  </a:cubicBezTo>
                  <a:cubicBezTo>
                    <a:pt x="358" y="23049"/>
                    <a:pt x="295" y="22944"/>
                    <a:pt x="274" y="22839"/>
                  </a:cubicBezTo>
                  <a:cubicBezTo>
                    <a:pt x="266" y="22840"/>
                    <a:pt x="258" y="22841"/>
                    <a:pt x="251" y="22841"/>
                  </a:cubicBezTo>
                  <a:cubicBezTo>
                    <a:pt x="165" y="22841"/>
                    <a:pt x="141" y="22734"/>
                    <a:pt x="64" y="22734"/>
                  </a:cubicBezTo>
                  <a:cubicBezTo>
                    <a:pt x="1" y="22881"/>
                    <a:pt x="43" y="23049"/>
                    <a:pt x="148" y="23154"/>
                  </a:cubicBezTo>
                  <a:cubicBezTo>
                    <a:pt x="169" y="23217"/>
                    <a:pt x="85" y="23217"/>
                    <a:pt x="85" y="23259"/>
                  </a:cubicBezTo>
                  <a:cubicBezTo>
                    <a:pt x="148" y="23343"/>
                    <a:pt x="169" y="23448"/>
                    <a:pt x="127" y="23554"/>
                  </a:cubicBezTo>
                  <a:cubicBezTo>
                    <a:pt x="169" y="23596"/>
                    <a:pt x="253" y="23638"/>
                    <a:pt x="253" y="23722"/>
                  </a:cubicBezTo>
                  <a:cubicBezTo>
                    <a:pt x="253" y="23869"/>
                    <a:pt x="400" y="23974"/>
                    <a:pt x="379" y="24121"/>
                  </a:cubicBezTo>
                  <a:cubicBezTo>
                    <a:pt x="505" y="24205"/>
                    <a:pt x="463" y="24374"/>
                    <a:pt x="526" y="24458"/>
                  </a:cubicBezTo>
                  <a:cubicBezTo>
                    <a:pt x="610" y="24584"/>
                    <a:pt x="652" y="24710"/>
                    <a:pt x="673" y="24836"/>
                  </a:cubicBezTo>
                  <a:cubicBezTo>
                    <a:pt x="694" y="24920"/>
                    <a:pt x="715" y="24983"/>
                    <a:pt x="736" y="25046"/>
                  </a:cubicBezTo>
                  <a:cubicBezTo>
                    <a:pt x="779" y="25109"/>
                    <a:pt x="736" y="25215"/>
                    <a:pt x="779" y="25257"/>
                  </a:cubicBezTo>
                  <a:cubicBezTo>
                    <a:pt x="821" y="25299"/>
                    <a:pt x="842" y="25383"/>
                    <a:pt x="842" y="25446"/>
                  </a:cubicBezTo>
                  <a:cubicBezTo>
                    <a:pt x="863" y="25551"/>
                    <a:pt x="926" y="25656"/>
                    <a:pt x="989" y="25740"/>
                  </a:cubicBezTo>
                  <a:cubicBezTo>
                    <a:pt x="1031" y="25803"/>
                    <a:pt x="1052" y="25866"/>
                    <a:pt x="1094" y="25929"/>
                  </a:cubicBezTo>
                  <a:cubicBezTo>
                    <a:pt x="1199" y="26077"/>
                    <a:pt x="1220" y="26287"/>
                    <a:pt x="1367" y="26413"/>
                  </a:cubicBezTo>
                  <a:lnTo>
                    <a:pt x="1451" y="26665"/>
                  </a:lnTo>
                  <a:cubicBezTo>
                    <a:pt x="1493" y="26749"/>
                    <a:pt x="1598" y="26686"/>
                    <a:pt x="1619" y="26749"/>
                  </a:cubicBezTo>
                  <a:cubicBezTo>
                    <a:pt x="1662" y="26833"/>
                    <a:pt x="1535" y="26833"/>
                    <a:pt x="1577" y="26917"/>
                  </a:cubicBezTo>
                  <a:cubicBezTo>
                    <a:pt x="1662" y="26917"/>
                    <a:pt x="1619" y="27002"/>
                    <a:pt x="1619" y="27065"/>
                  </a:cubicBezTo>
                  <a:lnTo>
                    <a:pt x="1725" y="27128"/>
                  </a:lnTo>
                  <a:cubicBezTo>
                    <a:pt x="1809" y="27212"/>
                    <a:pt x="1746" y="27338"/>
                    <a:pt x="1809" y="27443"/>
                  </a:cubicBezTo>
                  <a:cubicBezTo>
                    <a:pt x="1851" y="27527"/>
                    <a:pt x="1914" y="27632"/>
                    <a:pt x="1956" y="27716"/>
                  </a:cubicBezTo>
                  <a:cubicBezTo>
                    <a:pt x="2019" y="27822"/>
                    <a:pt x="2040" y="27927"/>
                    <a:pt x="2082" y="28032"/>
                  </a:cubicBezTo>
                  <a:cubicBezTo>
                    <a:pt x="2229" y="28074"/>
                    <a:pt x="2208" y="28284"/>
                    <a:pt x="2355" y="28305"/>
                  </a:cubicBezTo>
                  <a:cubicBezTo>
                    <a:pt x="2397" y="28431"/>
                    <a:pt x="2481" y="28536"/>
                    <a:pt x="2608" y="28599"/>
                  </a:cubicBezTo>
                  <a:cubicBezTo>
                    <a:pt x="2692" y="28852"/>
                    <a:pt x="2797" y="29083"/>
                    <a:pt x="2923" y="29314"/>
                  </a:cubicBezTo>
                  <a:cubicBezTo>
                    <a:pt x="3007" y="29419"/>
                    <a:pt x="3049" y="29525"/>
                    <a:pt x="3112" y="29630"/>
                  </a:cubicBezTo>
                  <a:cubicBezTo>
                    <a:pt x="3112" y="29672"/>
                    <a:pt x="3154" y="29693"/>
                    <a:pt x="3175" y="29693"/>
                  </a:cubicBezTo>
                  <a:cubicBezTo>
                    <a:pt x="3217" y="29714"/>
                    <a:pt x="3238" y="29756"/>
                    <a:pt x="3259" y="29798"/>
                  </a:cubicBezTo>
                  <a:cubicBezTo>
                    <a:pt x="3533" y="30260"/>
                    <a:pt x="3869" y="30723"/>
                    <a:pt x="4248" y="31143"/>
                  </a:cubicBezTo>
                  <a:cubicBezTo>
                    <a:pt x="4248" y="31206"/>
                    <a:pt x="4269" y="31270"/>
                    <a:pt x="4290" y="31333"/>
                  </a:cubicBezTo>
                  <a:cubicBezTo>
                    <a:pt x="4374" y="31438"/>
                    <a:pt x="4416" y="31564"/>
                    <a:pt x="4500" y="31669"/>
                  </a:cubicBezTo>
                  <a:cubicBezTo>
                    <a:pt x="4710" y="31879"/>
                    <a:pt x="4857" y="32153"/>
                    <a:pt x="5046" y="32363"/>
                  </a:cubicBezTo>
                  <a:cubicBezTo>
                    <a:pt x="5236" y="32636"/>
                    <a:pt x="5425" y="32867"/>
                    <a:pt x="5635" y="33120"/>
                  </a:cubicBezTo>
                  <a:cubicBezTo>
                    <a:pt x="5719" y="33288"/>
                    <a:pt x="5824" y="33456"/>
                    <a:pt x="5993" y="33561"/>
                  </a:cubicBezTo>
                  <a:cubicBezTo>
                    <a:pt x="6014" y="33582"/>
                    <a:pt x="6035" y="33624"/>
                    <a:pt x="6056" y="33645"/>
                  </a:cubicBezTo>
                  <a:cubicBezTo>
                    <a:pt x="6161" y="33834"/>
                    <a:pt x="6308" y="34024"/>
                    <a:pt x="6476" y="34192"/>
                  </a:cubicBezTo>
                  <a:cubicBezTo>
                    <a:pt x="6560" y="34255"/>
                    <a:pt x="6602" y="34360"/>
                    <a:pt x="6623" y="34465"/>
                  </a:cubicBezTo>
                  <a:cubicBezTo>
                    <a:pt x="6623" y="34507"/>
                    <a:pt x="6665" y="34549"/>
                    <a:pt x="6707" y="34570"/>
                  </a:cubicBezTo>
                  <a:cubicBezTo>
                    <a:pt x="6749" y="34591"/>
                    <a:pt x="6791" y="34633"/>
                    <a:pt x="6791" y="34675"/>
                  </a:cubicBezTo>
                  <a:cubicBezTo>
                    <a:pt x="6812" y="34760"/>
                    <a:pt x="6855" y="34802"/>
                    <a:pt x="6918" y="34844"/>
                  </a:cubicBezTo>
                  <a:cubicBezTo>
                    <a:pt x="7023" y="34907"/>
                    <a:pt x="7086" y="35012"/>
                    <a:pt x="7128" y="35117"/>
                  </a:cubicBezTo>
                  <a:cubicBezTo>
                    <a:pt x="7149" y="35201"/>
                    <a:pt x="7170" y="35264"/>
                    <a:pt x="7233" y="35327"/>
                  </a:cubicBezTo>
                  <a:cubicBezTo>
                    <a:pt x="7296" y="35411"/>
                    <a:pt x="7338" y="35495"/>
                    <a:pt x="7359" y="35601"/>
                  </a:cubicBezTo>
                  <a:cubicBezTo>
                    <a:pt x="7359" y="35601"/>
                    <a:pt x="7338" y="35601"/>
                    <a:pt x="7401" y="35643"/>
                  </a:cubicBezTo>
                  <a:cubicBezTo>
                    <a:pt x="7411" y="35652"/>
                    <a:pt x="7423" y="35655"/>
                    <a:pt x="7438" y="35655"/>
                  </a:cubicBezTo>
                  <a:cubicBezTo>
                    <a:pt x="7465" y="35655"/>
                    <a:pt x="7497" y="35645"/>
                    <a:pt x="7530" y="35645"/>
                  </a:cubicBezTo>
                  <a:cubicBezTo>
                    <a:pt x="7559" y="35645"/>
                    <a:pt x="7588" y="35654"/>
                    <a:pt x="7611" y="35685"/>
                  </a:cubicBezTo>
                  <a:cubicBezTo>
                    <a:pt x="7674" y="35790"/>
                    <a:pt x="7843" y="35874"/>
                    <a:pt x="7885" y="36063"/>
                  </a:cubicBezTo>
                  <a:cubicBezTo>
                    <a:pt x="7885" y="36063"/>
                    <a:pt x="7906" y="36084"/>
                    <a:pt x="7906" y="36084"/>
                  </a:cubicBezTo>
                  <a:cubicBezTo>
                    <a:pt x="8074" y="36189"/>
                    <a:pt x="8221" y="36315"/>
                    <a:pt x="8326" y="36484"/>
                  </a:cubicBezTo>
                  <a:cubicBezTo>
                    <a:pt x="8452" y="36652"/>
                    <a:pt x="8579" y="36841"/>
                    <a:pt x="8705" y="37030"/>
                  </a:cubicBezTo>
                  <a:cubicBezTo>
                    <a:pt x="8747" y="37114"/>
                    <a:pt x="8810" y="37156"/>
                    <a:pt x="8873" y="37240"/>
                  </a:cubicBezTo>
                  <a:cubicBezTo>
                    <a:pt x="8915" y="37304"/>
                    <a:pt x="8936" y="37409"/>
                    <a:pt x="8978" y="37451"/>
                  </a:cubicBezTo>
                  <a:cubicBezTo>
                    <a:pt x="9020" y="37514"/>
                    <a:pt x="9125" y="37514"/>
                    <a:pt x="9125" y="37619"/>
                  </a:cubicBezTo>
                  <a:cubicBezTo>
                    <a:pt x="9133" y="37615"/>
                    <a:pt x="9142" y="37613"/>
                    <a:pt x="9151" y="37613"/>
                  </a:cubicBezTo>
                  <a:cubicBezTo>
                    <a:pt x="9189" y="37613"/>
                    <a:pt x="9230" y="37644"/>
                    <a:pt x="9230" y="37661"/>
                  </a:cubicBezTo>
                  <a:cubicBezTo>
                    <a:pt x="9251" y="37745"/>
                    <a:pt x="9314" y="37766"/>
                    <a:pt x="9377" y="37829"/>
                  </a:cubicBezTo>
                  <a:cubicBezTo>
                    <a:pt x="9525" y="37934"/>
                    <a:pt x="9672" y="38081"/>
                    <a:pt x="9819" y="38208"/>
                  </a:cubicBezTo>
                  <a:cubicBezTo>
                    <a:pt x="9903" y="38313"/>
                    <a:pt x="10008" y="38376"/>
                    <a:pt x="10113" y="38397"/>
                  </a:cubicBezTo>
                  <a:cubicBezTo>
                    <a:pt x="10176" y="38523"/>
                    <a:pt x="10324" y="38565"/>
                    <a:pt x="10408" y="38691"/>
                  </a:cubicBezTo>
                  <a:cubicBezTo>
                    <a:pt x="10576" y="38922"/>
                    <a:pt x="10828" y="39070"/>
                    <a:pt x="10996" y="39343"/>
                  </a:cubicBezTo>
                  <a:cubicBezTo>
                    <a:pt x="11017" y="39364"/>
                    <a:pt x="11059" y="39406"/>
                    <a:pt x="11080" y="39427"/>
                  </a:cubicBezTo>
                  <a:cubicBezTo>
                    <a:pt x="11312" y="39574"/>
                    <a:pt x="11522" y="39763"/>
                    <a:pt x="11753" y="39911"/>
                  </a:cubicBezTo>
                  <a:cubicBezTo>
                    <a:pt x="11795" y="39953"/>
                    <a:pt x="11837" y="39995"/>
                    <a:pt x="11858" y="40037"/>
                  </a:cubicBezTo>
                  <a:cubicBezTo>
                    <a:pt x="11879" y="40121"/>
                    <a:pt x="11921" y="40184"/>
                    <a:pt x="11984" y="40247"/>
                  </a:cubicBezTo>
                  <a:cubicBezTo>
                    <a:pt x="12069" y="40310"/>
                    <a:pt x="12111" y="40415"/>
                    <a:pt x="12195" y="40436"/>
                  </a:cubicBezTo>
                  <a:cubicBezTo>
                    <a:pt x="12279" y="40478"/>
                    <a:pt x="12279" y="40562"/>
                    <a:pt x="12384" y="40604"/>
                  </a:cubicBezTo>
                  <a:cubicBezTo>
                    <a:pt x="12426" y="40625"/>
                    <a:pt x="12447" y="40730"/>
                    <a:pt x="12510" y="40773"/>
                  </a:cubicBezTo>
                  <a:cubicBezTo>
                    <a:pt x="12594" y="40815"/>
                    <a:pt x="12678" y="40878"/>
                    <a:pt x="12720" y="40941"/>
                  </a:cubicBezTo>
                  <a:cubicBezTo>
                    <a:pt x="12783" y="41088"/>
                    <a:pt x="12931" y="41130"/>
                    <a:pt x="13057" y="41193"/>
                  </a:cubicBezTo>
                  <a:cubicBezTo>
                    <a:pt x="13309" y="41382"/>
                    <a:pt x="13624" y="41466"/>
                    <a:pt x="13835" y="41719"/>
                  </a:cubicBezTo>
                  <a:cubicBezTo>
                    <a:pt x="13877" y="41761"/>
                    <a:pt x="13919" y="41782"/>
                    <a:pt x="13940" y="41803"/>
                  </a:cubicBezTo>
                  <a:cubicBezTo>
                    <a:pt x="14150" y="41887"/>
                    <a:pt x="14297" y="42055"/>
                    <a:pt x="14507" y="42097"/>
                  </a:cubicBezTo>
                  <a:cubicBezTo>
                    <a:pt x="14549" y="42118"/>
                    <a:pt x="14592" y="42160"/>
                    <a:pt x="14634" y="42181"/>
                  </a:cubicBezTo>
                  <a:cubicBezTo>
                    <a:pt x="14781" y="42328"/>
                    <a:pt x="14970" y="42454"/>
                    <a:pt x="15159" y="42560"/>
                  </a:cubicBezTo>
                  <a:cubicBezTo>
                    <a:pt x="15411" y="42707"/>
                    <a:pt x="15685" y="42770"/>
                    <a:pt x="15937" y="42896"/>
                  </a:cubicBezTo>
                  <a:cubicBezTo>
                    <a:pt x="16084" y="42896"/>
                    <a:pt x="16147" y="43001"/>
                    <a:pt x="16273" y="43022"/>
                  </a:cubicBezTo>
                  <a:cubicBezTo>
                    <a:pt x="16463" y="43085"/>
                    <a:pt x="16610" y="43232"/>
                    <a:pt x="16820" y="43274"/>
                  </a:cubicBezTo>
                  <a:cubicBezTo>
                    <a:pt x="16862" y="43380"/>
                    <a:pt x="16967" y="43380"/>
                    <a:pt x="17051" y="43401"/>
                  </a:cubicBezTo>
                  <a:cubicBezTo>
                    <a:pt x="17135" y="43443"/>
                    <a:pt x="17220" y="43506"/>
                    <a:pt x="17283" y="43548"/>
                  </a:cubicBezTo>
                  <a:cubicBezTo>
                    <a:pt x="17556" y="43716"/>
                    <a:pt x="17829" y="43716"/>
                    <a:pt x="18082" y="43863"/>
                  </a:cubicBezTo>
                  <a:cubicBezTo>
                    <a:pt x="18121" y="43883"/>
                    <a:pt x="18164" y="43898"/>
                    <a:pt x="18206" y="43898"/>
                  </a:cubicBezTo>
                  <a:cubicBezTo>
                    <a:pt x="18254" y="43898"/>
                    <a:pt x="18300" y="43877"/>
                    <a:pt x="18334" y="43821"/>
                  </a:cubicBezTo>
                  <a:cubicBezTo>
                    <a:pt x="18481" y="43863"/>
                    <a:pt x="18565" y="43968"/>
                    <a:pt x="18691" y="44010"/>
                  </a:cubicBezTo>
                  <a:cubicBezTo>
                    <a:pt x="18986" y="44094"/>
                    <a:pt x="19280" y="44178"/>
                    <a:pt x="19553" y="44284"/>
                  </a:cubicBezTo>
                  <a:cubicBezTo>
                    <a:pt x="19658" y="44326"/>
                    <a:pt x="19742" y="44347"/>
                    <a:pt x="19848" y="44347"/>
                  </a:cubicBezTo>
                  <a:lnTo>
                    <a:pt x="20058" y="44536"/>
                  </a:lnTo>
                  <a:cubicBezTo>
                    <a:pt x="20077" y="44523"/>
                    <a:pt x="20099" y="44518"/>
                    <a:pt x="20121" y="44518"/>
                  </a:cubicBezTo>
                  <a:cubicBezTo>
                    <a:pt x="20171" y="44518"/>
                    <a:pt x="20225" y="44542"/>
                    <a:pt x="20268" y="44557"/>
                  </a:cubicBezTo>
                  <a:cubicBezTo>
                    <a:pt x="20331" y="44662"/>
                    <a:pt x="20352" y="44662"/>
                    <a:pt x="20436" y="44683"/>
                  </a:cubicBezTo>
                  <a:cubicBezTo>
                    <a:pt x="20625" y="44746"/>
                    <a:pt x="20815" y="44683"/>
                    <a:pt x="20941" y="44788"/>
                  </a:cubicBezTo>
                  <a:cubicBezTo>
                    <a:pt x="21004" y="44788"/>
                    <a:pt x="20983" y="44746"/>
                    <a:pt x="21046" y="44746"/>
                  </a:cubicBezTo>
                  <a:cubicBezTo>
                    <a:pt x="21256" y="44767"/>
                    <a:pt x="21466" y="44767"/>
                    <a:pt x="21656" y="44788"/>
                  </a:cubicBezTo>
                  <a:cubicBezTo>
                    <a:pt x="21950" y="44830"/>
                    <a:pt x="22244" y="44872"/>
                    <a:pt x="22539" y="44893"/>
                  </a:cubicBezTo>
                  <a:cubicBezTo>
                    <a:pt x="22723" y="44924"/>
                    <a:pt x="22908" y="44944"/>
                    <a:pt x="23093" y="44944"/>
                  </a:cubicBezTo>
                  <a:cubicBezTo>
                    <a:pt x="23160" y="44944"/>
                    <a:pt x="23228" y="44941"/>
                    <a:pt x="23296" y="44935"/>
                  </a:cubicBezTo>
                  <a:cubicBezTo>
                    <a:pt x="23307" y="44933"/>
                    <a:pt x="23319" y="44932"/>
                    <a:pt x="23331" y="44932"/>
                  </a:cubicBezTo>
                  <a:cubicBezTo>
                    <a:pt x="23424" y="44932"/>
                    <a:pt x="23518" y="44998"/>
                    <a:pt x="23611" y="44998"/>
                  </a:cubicBezTo>
                  <a:cubicBezTo>
                    <a:pt x="23737" y="45009"/>
                    <a:pt x="23869" y="45014"/>
                    <a:pt x="24000" y="45014"/>
                  </a:cubicBezTo>
                  <a:cubicBezTo>
                    <a:pt x="24131" y="45014"/>
                    <a:pt x="24263" y="45009"/>
                    <a:pt x="24389" y="44998"/>
                  </a:cubicBezTo>
                  <a:cubicBezTo>
                    <a:pt x="24424" y="44990"/>
                    <a:pt x="24455" y="44985"/>
                    <a:pt x="24484" y="44985"/>
                  </a:cubicBezTo>
                  <a:cubicBezTo>
                    <a:pt x="24525" y="44985"/>
                    <a:pt x="24562" y="44995"/>
                    <a:pt x="24599" y="45019"/>
                  </a:cubicBezTo>
                  <a:cubicBezTo>
                    <a:pt x="24767" y="45062"/>
                    <a:pt x="24957" y="45062"/>
                    <a:pt x="25125" y="45062"/>
                  </a:cubicBezTo>
                  <a:cubicBezTo>
                    <a:pt x="25230" y="45167"/>
                    <a:pt x="25419" y="45125"/>
                    <a:pt x="25566" y="45167"/>
                  </a:cubicBezTo>
                  <a:cubicBezTo>
                    <a:pt x="25583" y="45201"/>
                    <a:pt x="25615" y="45235"/>
                    <a:pt x="25637" y="45235"/>
                  </a:cubicBezTo>
                  <a:cubicBezTo>
                    <a:pt x="25642" y="45235"/>
                    <a:pt x="25646" y="45234"/>
                    <a:pt x="25650" y="45230"/>
                  </a:cubicBezTo>
                  <a:cubicBezTo>
                    <a:pt x="25692" y="45209"/>
                    <a:pt x="25692" y="45167"/>
                    <a:pt x="25755" y="45167"/>
                  </a:cubicBezTo>
                  <a:lnTo>
                    <a:pt x="25819" y="45251"/>
                  </a:lnTo>
                  <a:lnTo>
                    <a:pt x="25840" y="45209"/>
                  </a:lnTo>
                  <a:cubicBezTo>
                    <a:pt x="25849" y="45206"/>
                    <a:pt x="25857" y="45204"/>
                    <a:pt x="25864" y="45204"/>
                  </a:cubicBezTo>
                  <a:cubicBezTo>
                    <a:pt x="25909" y="45204"/>
                    <a:pt x="25930" y="45251"/>
                    <a:pt x="25966" y="45251"/>
                  </a:cubicBezTo>
                  <a:cubicBezTo>
                    <a:pt x="26029" y="45258"/>
                    <a:pt x="26092" y="45260"/>
                    <a:pt x="26155" y="45260"/>
                  </a:cubicBezTo>
                  <a:cubicBezTo>
                    <a:pt x="26281" y="45260"/>
                    <a:pt x="26407" y="45251"/>
                    <a:pt x="26533" y="45251"/>
                  </a:cubicBezTo>
                  <a:cubicBezTo>
                    <a:pt x="26593" y="45251"/>
                    <a:pt x="26647" y="45264"/>
                    <a:pt x="26697" y="45264"/>
                  </a:cubicBezTo>
                  <a:cubicBezTo>
                    <a:pt x="26735" y="45264"/>
                    <a:pt x="26771" y="45257"/>
                    <a:pt x="26807" y="45230"/>
                  </a:cubicBezTo>
                  <a:lnTo>
                    <a:pt x="26786" y="45146"/>
                  </a:lnTo>
                  <a:lnTo>
                    <a:pt x="26786" y="45146"/>
                  </a:lnTo>
                  <a:cubicBezTo>
                    <a:pt x="26811" y="45153"/>
                    <a:pt x="26835" y="45156"/>
                    <a:pt x="26859" y="45156"/>
                  </a:cubicBezTo>
                  <a:cubicBezTo>
                    <a:pt x="26964" y="45156"/>
                    <a:pt x="27063" y="45101"/>
                    <a:pt x="27181" y="45101"/>
                  </a:cubicBezTo>
                  <a:cubicBezTo>
                    <a:pt x="27196" y="45101"/>
                    <a:pt x="27212" y="45102"/>
                    <a:pt x="27227" y="45104"/>
                  </a:cubicBezTo>
                  <a:cubicBezTo>
                    <a:pt x="27264" y="45109"/>
                    <a:pt x="27301" y="45111"/>
                    <a:pt x="27338" y="45111"/>
                  </a:cubicBezTo>
                  <a:cubicBezTo>
                    <a:pt x="27448" y="45111"/>
                    <a:pt x="27558" y="45088"/>
                    <a:pt x="27669" y="45040"/>
                  </a:cubicBezTo>
                  <a:cubicBezTo>
                    <a:pt x="27715" y="45072"/>
                    <a:pt x="27765" y="45080"/>
                    <a:pt x="27816" y="45080"/>
                  </a:cubicBezTo>
                  <a:cubicBezTo>
                    <a:pt x="27872" y="45080"/>
                    <a:pt x="27930" y="45070"/>
                    <a:pt x="27989" y="45070"/>
                  </a:cubicBezTo>
                  <a:cubicBezTo>
                    <a:pt x="28022" y="45070"/>
                    <a:pt x="28056" y="45073"/>
                    <a:pt x="28089" y="45083"/>
                  </a:cubicBezTo>
                  <a:cubicBezTo>
                    <a:pt x="28110" y="45062"/>
                    <a:pt x="28131" y="44998"/>
                    <a:pt x="28131" y="44998"/>
                  </a:cubicBezTo>
                  <a:cubicBezTo>
                    <a:pt x="28320" y="45040"/>
                    <a:pt x="28489" y="45062"/>
                    <a:pt x="28678" y="45083"/>
                  </a:cubicBezTo>
                  <a:cubicBezTo>
                    <a:pt x="28691" y="45084"/>
                    <a:pt x="28705" y="45085"/>
                    <a:pt x="28718" y="45085"/>
                  </a:cubicBezTo>
                  <a:cubicBezTo>
                    <a:pt x="28824" y="45085"/>
                    <a:pt x="28921" y="45030"/>
                    <a:pt x="29025" y="45030"/>
                  </a:cubicBezTo>
                  <a:cubicBezTo>
                    <a:pt x="29049" y="45030"/>
                    <a:pt x="29073" y="45033"/>
                    <a:pt x="29098" y="45040"/>
                  </a:cubicBezTo>
                  <a:cubicBezTo>
                    <a:pt x="29245" y="45040"/>
                    <a:pt x="29372" y="45040"/>
                    <a:pt x="29519" y="45019"/>
                  </a:cubicBezTo>
                  <a:cubicBezTo>
                    <a:pt x="29624" y="45019"/>
                    <a:pt x="29708" y="44977"/>
                    <a:pt x="29792" y="44893"/>
                  </a:cubicBezTo>
                  <a:cubicBezTo>
                    <a:pt x="29820" y="44893"/>
                    <a:pt x="29848" y="44921"/>
                    <a:pt x="29876" y="44921"/>
                  </a:cubicBezTo>
                  <a:cubicBezTo>
                    <a:pt x="29890" y="44921"/>
                    <a:pt x="29904" y="44914"/>
                    <a:pt x="29918" y="44893"/>
                  </a:cubicBezTo>
                  <a:cubicBezTo>
                    <a:pt x="29918" y="44893"/>
                    <a:pt x="29897" y="44893"/>
                    <a:pt x="29897" y="44872"/>
                  </a:cubicBezTo>
                  <a:cubicBezTo>
                    <a:pt x="29897" y="44851"/>
                    <a:pt x="29876" y="44830"/>
                    <a:pt x="29897" y="44830"/>
                  </a:cubicBezTo>
                  <a:cubicBezTo>
                    <a:pt x="29935" y="44808"/>
                    <a:pt x="29972" y="44801"/>
                    <a:pt x="30009" y="44801"/>
                  </a:cubicBezTo>
                  <a:cubicBezTo>
                    <a:pt x="30061" y="44801"/>
                    <a:pt x="30112" y="44814"/>
                    <a:pt x="30164" y="44814"/>
                  </a:cubicBezTo>
                  <a:cubicBezTo>
                    <a:pt x="30180" y="44814"/>
                    <a:pt x="30196" y="44812"/>
                    <a:pt x="30213" y="44809"/>
                  </a:cubicBezTo>
                  <a:lnTo>
                    <a:pt x="30213" y="44809"/>
                  </a:lnTo>
                  <a:cubicBezTo>
                    <a:pt x="30213" y="44851"/>
                    <a:pt x="30171" y="44851"/>
                    <a:pt x="30213" y="44893"/>
                  </a:cubicBezTo>
                  <a:cubicBezTo>
                    <a:pt x="30360" y="44830"/>
                    <a:pt x="30549" y="44809"/>
                    <a:pt x="30717" y="44809"/>
                  </a:cubicBezTo>
                  <a:cubicBezTo>
                    <a:pt x="30864" y="44767"/>
                    <a:pt x="31033" y="44809"/>
                    <a:pt x="31180" y="44725"/>
                  </a:cubicBezTo>
                  <a:cubicBezTo>
                    <a:pt x="31207" y="44729"/>
                    <a:pt x="31234" y="44730"/>
                    <a:pt x="31261" y="44730"/>
                  </a:cubicBezTo>
                  <a:cubicBezTo>
                    <a:pt x="31401" y="44730"/>
                    <a:pt x="31537" y="44684"/>
                    <a:pt x="31642" y="44578"/>
                  </a:cubicBezTo>
                  <a:cubicBezTo>
                    <a:pt x="31676" y="44586"/>
                    <a:pt x="31708" y="44589"/>
                    <a:pt x="31741" y="44589"/>
                  </a:cubicBezTo>
                  <a:cubicBezTo>
                    <a:pt x="31940" y="44589"/>
                    <a:pt x="32120" y="44462"/>
                    <a:pt x="32308" y="44462"/>
                  </a:cubicBezTo>
                  <a:cubicBezTo>
                    <a:pt x="32338" y="44462"/>
                    <a:pt x="32368" y="44465"/>
                    <a:pt x="32399" y="44473"/>
                  </a:cubicBezTo>
                  <a:cubicBezTo>
                    <a:pt x="32434" y="44421"/>
                    <a:pt x="32497" y="44383"/>
                    <a:pt x="32565" y="44383"/>
                  </a:cubicBezTo>
                  <a:cubicBezTo>
                    <a:pt x="32580" y="44383"/>
                    <a:pt x="32594" y="44385"/>
                    <a:pt x="32609" y="44389"/>
                  </a:cubicBezTo>
                  <a:cubicBezTo>
                    <a:pt x="32625" y="44405"/>
                    <a:pt x="32629" y="44445"/>
                    <a:pt x="32639" y="44445"/>
                  </a:cubicBezTo>
                  <a:cubicBezTo>
                    <a:pt x="32643" y="44445"/>
                    <a:pt x="32646" y="44441"/>
                    <a:pt x="32651" y="44431"/>
                  </a:cubicBezTo>
                  <a:cubicBezTo>
                    <a:pt x="32693" y="44410"/>
                    <a:pt x="32651" y="44368"/>
                    <a:pt x="32693" y="44368"/>
                  </a:cubicBezTo>
                  <a:lnTo>
                    <a:pt x="32736" y="44368"/>
                  </a:lnTo>
                  <a:lnTo>
                    <a:pt x="32799" y="44305"/>
                  </a:lnTo>
                  <a:cubicBezTo>
                    <a:pt x="33030" y="44221"/>
                    <a:pt x="33282" y="44284"/>
                    <a:pt x="33471" y="44136"/>
                  </a:cubicBezTo>
                  <a:cubicBezTo>
                    <a:pt x="33504" y="44161"/>
                    <a:pt x="33534" y="44170"/>
                    <a:pt x="33562" y="44170"/>
                  </a:cubicBezTo>
                  <a:cubicBezTo>
                    <a:pt x="33605" y="44170"/>
                    <a:pt x="33643" y="44149"/>
                    <a:pt x="33682" y="44136"/>
                  </a:cubicBezTo>
                  <a:cubicBezTo>
                    <a:pt x="33871" y="44073"/>
                    <a:pt x="34060" y="44031"/>
                    <a:pt x="34249" y="44031"/>
                  </a:cubicBezTo>
                  <a:cubicBezTo>
                    <a:pt x="34354" y="44010"/>
                    <a:pt x="34460" y="44031"/>
                    <a:pt x="34544" y="43947"/>
                  </a:cubicBezTo>
                  <a:cubicBezTo>
                    <a:pt x="34558" y="43932"/>
                    <a:pt x="34573" y="43917"/>
                    <a:pt x="34588" y="43917"/>
                  </a:cubicBezTo>
                  <a:cubicBezTo>
                    <a:pt x="34594" y="43917"/>
                    <a:pt x="34601" y="43920"/>
                    <a:pt x="34607" y="43926"/>
                  </a:cubicBezTo>
                  <a:cubicBezTo>
                    <a:pt x="34631" y="43936"/>
                    <a:pt x="34653" y="43940"/>
                    <a:pt x="34674" y="43940"/>
                  </a:cubicBezTo>
                  <a:cubicBezTo>
                    <a:pt x="34741" y="43940"/>
                    <a:pt x="34790" y="43895"/>
                    <a:pt x="34838" y="43863"/>
                  </a:cubicBezTo>
                  <a:cubicBezTo>
                    <a:pt x="34863" y="43838"/>
                    <a:pt x="34894" y="43828"/>
                    <a:pt x="34925" y="43828"/>
                  </a:cubicBezTo>
                  <a:cubicBezTo>
                    <a:pt x="34947" y="43828"/>
                    <a:pt x="34968" y="43833"/>
                    <a:pt x="34985" y="43842"/>
                  </a:cubicBezTo>
                  <a:cubicBezTo>
                    <a:pt x="34997" y="43848"/>
                    <a:pt x="35012" y="43851"/>
                    <a:pt x="35027" y="43851"/>
                  </a:cubicBezTo>
                  <a:cubicBezTo>
                    <a:pt x="35064" y="43851"/>
                    <a:pt x="35109" y="43836"/>
                    <a:pt x="35153" y="43821"/>
                  </a:cubicBezTo>
                  <a:cubicBezTo>
                    <a:pt x="35258" y="43758"/>
                    <a:pt x="35364" y="43737"/>
                    <a:pt x="35490" y="43737"/>
                  </a:cubicBezTo>
                  <a:cubicBezTo>
                    <a:pt x="35616" y="43716"/>
                    <a:pt x="35742" y="43695"/>
                    <a:pt x="35868" y="43674"/>
                  </a:cubicBezTo>
                  <a:cubicBezTo>
                    <a:pt x="35879" y="43690"/>
                    <a:pt x="35894" y="43695"/>
                    <a:pt x="35911" y="43695"/>
                  </a:cubicBezTo>
                  <a:cubicBezTo>
                    <a:pt x="35939" y="43695"/>
                    <a:pt x="35973" y="43682"/>
                    <a:pt x="36002" y="43682"/>
                  </a:cubicBezTo>
                  <a:cubicBezTo>
                    <a:pt x="36024" y="43682"/>
                    <a:pt x="36044" y="43689"/>
                    <a:pt x="36057" y="43716"/>
                  </a:cubicBezTo>
                  <a:lnTo>
                    <a:pt x="36120" y="43716"/>
                  </a:lnTo>
                  <a:cubicBezTo>
                    <a:pt x="36120" y="43695"/>
                    <a:pt x="36120" y="43674"/>
                    <a:pt x="36120" y="43674"/>
                  </a:cubicBezTo>
                  <a:cubicBezTo>
                    <a:pt x="36373" y="43590"/>
                    <a:pt x="36541" y="43401"/>
                    <a:pt x="36814" y="43359"/>
                  </a:cubicBezTo>
                  <a:cubicBezTo>
                    <a:pt x="36961" y="43253"/>
                    <a:pt x="37130" y="43211"/>
                    <a:pt x="37298" y="43211"/>
                  </a:cubicBezTo>
                  <a:cubicBezTo>
                    <a:pt x="37424" y="43211"/>
                    <a:pt x="37571" y="43169"/>
                    <a:pt x="37676" y="43085"/>
                  </a:cubicBezTo>
                  <a:cubicBezTo>
                    <a:pt x="37718" y="43064"/>
                    <a:pt x="37781" y="43043"/>
                    <a:pt x="37823" y="43022"/>
                  </a:cubicBezTo>
                  <a:cubicBezTo>
                    <a:pt x="38055" y="42980"/>
                    <a:pt x="38265" y="42896"/>
                    <a:pt x="38454" y="42770"/>
                  </a:cubicBezTo>
                  <a:cubicBezTo>
                    <a:pt x="38517" y="42728"/>
                    <a:pt x="38622" y="42749"/>
                    <a:pt x="38664" y="42665"/>
                  </a:cubicBezTo>
                  <a:cubicBezTo>
                    <a:pt x="38706" y="42686"/>
                    <a:pt x="38727" y="42749"/>
                    <a:pt x="38812" y="42770"/>
                  </a:cubicBezTo>
                  <a:lnTo>
                    <a:pt x="39022" y="42665"/>
                  </a:lnTo>
                  <a:lnTo>
                    <a:pt x="39022" y="42518"/>
                  </a:lnTo>
                  <a:lnTo>
                    <a:pt x="39085" y="42602"/>
                  </a:lnTo>
                  <a:cubicBezTo>
                    <a:pt x="39169" y="42581"/>
                    <a:pt x="39295" y="42602"/>
                    <a:pt x="39316" y="42454"/>
                  </a:cubicBezTo>
                  <a:cubicBezTo>
                    <a:pt x="39309" y="42447"/>
                    <a:pt x="39300" y="42445"/>
                    <a:pt x="39290" y="42445"/>
                  </a:cubicBezTo>
                  <a:cubicBezTo>
                    <a:pt x="39269" y="42445"/>
                    <a:pt x="39246" y="42454"/>
                    <a:pt x="39232" y="42454"/>
                  </a:cubicBezTo>
                  <a:cubicBezTo>
                    <a:pt x="39232" y="42412"/>
                    <a:pt x="39253" y="42391"/>
                    <a:pt x="39274" y="42391"/>
                  </a:cubicBezTo>
                  <a:lnTo>
                    <a:pt x="39547" y="42328"/>
                  </a:lnTo>
                  <a:cubicBezTo>
                    <a:pt x="39589" y="42244"/>
                    <a:pt x="39653" y="42160"/>
                    <a:pt x="39737" y="42118"/>
                  </a:cubicBezTo>
                  <a:cubicBezTo>
                    <a:pt x="39774" y="42118"/>
                    <a:pt x="39745" y="42185"/>
                    <a:pt x="39812" y="42185"/>
                  </a:cubicBezTo>
                  <a:cubicBezTo>
                    <a:pt x="39820" y="42185"/>
                    <a:pt x="39830" y="42184"/>
                    <a:pt x="39842" y="42181"/>
                  </a:cubicBezTo>
                  <a:cubicBezTo>
                    <a:pt x="39926" y="42181"/>
                    <a:pt x="39863" y="42076"/>
                    <a:pt x="39947" y="42034"/>
                  </a:cubicBezTo>
                  <a:cubicBezTo>
                    <a:pt x="39968" y="42034"/>
                    <a:pt x="40010" y="41971"/>
                    <a:pt x="40052" y="41971"/>
                  </a:cubicBezTo>
                  <a:cubicBezTo>
                    <a:pt x="40066" y="41972"/>
                    <a:pt x="40080" y="41973"/>
                    <a:pt x="40094" y="41973"/>
                  </a:cubicBezTo>
                  <a:cubicBezTo>
                    <a:pt x="40345" y="41973"/>
                    <a:pt x="40525" y="41797"/>
                    <a:pt x="40725" y="41698"/>
                  </a:cubicBezTo>
                  <a:cubicBezTo>
                    <a:pt x="40977" y="41529"/>
                    <a:pt x="41250" y="41382"/>
                    <a:pt x="41503" y="41256"/>
                  </a:cubicBezTo>
                  <a:cubicBezTo>
                    <a:pt x="41629" y="41214"/>
                    <a:pt x="41776" y="41130"/>
                    <a:pt x="41776" y="40962"/>
                  </a:cubicBezTo>
                  <a:lnTo>
                    <a:pt x="41965" y="40773"/>
                  </a:lnTo>
                  <a:lnTo>
                    <a:pt x="42070" y="40794"/>
                  </a:lnTo>
                  <a:cubicBezTo>
                    <a:pt x="42175" y="40752"/>
                    <a:pt x="42112" y="40646"/>
                    <a:pt x="42196" y="40583"/>
                  </a:cubicBezTo>
                  <a:lnTo>
                    <a:pt x="42491" y="40499"/>
                  </a:lnTo>
                  <a:lnTo>
                    <a:pt x="42638" y="40331"/>
                  </a:lnTo>
                  <a:lnTo>
                    <a:pt x="42848" y="40289"/>
                  </a:lnTo>
                  <a:lnTo>
                    <a:pt x="42995" y="40142"/>
                  </a:lnTo>
                  <a:cubicBezTo>
                    <a:pt x="43143" y="40079"/>
                    <a:pt x="43332" y="40100"/>
                    <a:pt x="43437" y="39932"/>
                  </a:cubicBezTo>
                  <a:lnTo>
                    <a:pt x="43395" y="39890"/>
                  </a:lnTo>
                  <a:cubicBezTo>
                    <a:pt x="43458" y="39763"/>
                    <a:pt x="43542" y="39658"/>
                    <a:pt x="43668" y="39595"/>
                  </a:cubicBezTo>
                  <a:cubicBezTo>
                    <a:pt x="43710" y="39574"/>
                    <a:pt x="43752" y="39532"/>
                    <a:pt x="43794" y="39511"/>
                  </a:cubicBezTo>
                  <a:cubicBezTo>
                    <a:pt x="43942" y="39364"/>
                    <a:pt x="44089" y="39238"/>
                    <a:pt x="44236" y="39133"/>
                  </a:cubicBezTo>
                  <a:cubicBezTo>
                    <a:pt x="44320" y="39049"/>
                    <a:pt x="44404" y="38985"/>
                    <a:pt x="44509" y="38943"/>
                  </a:cubicBezTo>
                  <a:cubicBezTo>
                    <a:pt x="44593" y="38901"/>
                    <a:pt x="44614" y="38754"/>
                    <a:pt x="44740" y="38733"/>
                  </a:cubicBezTo>
                  <a:cubicBezTo>
                    <a:pt x="44761" y="38586"/>
                    <a:pt x="44951" y="38586"/>
                    <a:pt x="45014" y="38460"/>
                  </a:cubicBezTo>
                  <a:cubicBezTo>
                    <a:pt x="45077" y="38334"/>
                    <a:pt x="45203" y="38271"/>
                    <a:pt x="45287" y="38166"/>
                  </a:cubicBezTo>
                  <a:cubicBezTo>
                    <a:pt x="45413" y="38018"/>
                    <a:pt x="45581" y="37913"/>
                    <a:pt x="45687" y="37787"/>
                  </a:cubicBezTo>
                  <a:cubicBezTo>
                    <a:pt x="45729" y="37724"/>
                    <a:pt x="45792" y="37682"/>
                    <a:pt x="45876" y="37661"/>
                  </a:cubicBezTo>
                  <a:cubicBezTo>
                    <a:pt x="45960" y="37661"/>
                    <a:pt x="46044" y="37619"/>
                    <a:pt x="46086" y="37535"/>
                  </a:cubicBezTo>
                  <a:lnTo>
                    <a:pt x="46044" y="37493"/>
                  </a:lnTo>
                  <a:cubicBezTo>
                    <a:pt x="46065" y="37451"/>
                    <a:pt x="46170" y="37472"/>
                    <a:pt x="46170" y="37367"/>
                  </a:cubicBezTo>
                  <a:cubicBezTo>
                    <a:pt x="46149" y="37325"/>
                    <a:pt x="46233" y="37261"/>
                    <a:pt x="46296" y="37240"/>
                  </a:cubicBezTo>
                  <a:cubicBezTo>
                    <a:pt x="46401" y="37240"/>
                    <a:pt x="46464" y="37177"/>
                    <a:pt x="46506" y="37093"/>
                  </a:cubicBezTo>
                  <a:cubicBezTo>
                    <a:pt x="46570" y="36925"/>
                    <a:pt x="46738" y="36841"/>
                    <a:pt x="46864" y="36736"/>
                  </a:cubicBezTo>
                  <a:cubicBezTo>
                    <a:pt x="46906" y="36715"/>
                    <a:pt x="46927" y="36694"/>
                    <a:pt x="46948" y="36652"/>
                  </a:cubicBezTo>
                  <a:cubicBezTo>
                    <a:pt x="46948" y="36652"/>
                    <a:pt x="46948" y="36652"/>
                    <a:pt x="46948" y="36631"/>
                  </a:cubicBezTo>
                  <a:cubicBezTo>
                    <a:pt x="47116" y="36589"/>
                    <a:pt x="47158" y="36420"/>
                    <a:pt x="47284" y="36336"/>
                  </a:cubicBezTo>
                  <a:cubicBezTo>
                    <a:pt x="47432" y="36189"/>
                    <a:pt x="47558" y="36021"/>
                    <a:pt x="47684" y="35853"/>
                  </a:cubicBezTo>
                  <a:cubicBezTo>
                    <a:pt x="47789" y="35706"/>
                    <a:pt x="47894" y="35558"/>
                    <a:pt x="48020" y="35432"/>
                  </a:cubicBezTo>
                  <a:cubicBezTo>
                    <a:pt x="48104" y="35327"/>
                    <a:pt x="48167" y="35201"/>
                    <a:pt x="48252" y="35117"/>
                  </a:cubicBezTo>
                  <a:cubicBezTo>
                    <a:pt x="48420" y="34928"/>
                    <a:pt x="48525" y="34675"/>
                    <a:pt x="48714" y="34507"/>
                  </a:cubicBezTo>
                  <a:cubicBezTo>
                    <a:pt x="48756" y="34444"/>
                    <a:pt x="48861" y="34486"/>
                    <a:pt x="48882" y="34381"/>
                  </a:cubicBezTo>
                  <a:cubicBezTo>
                    <a:pt x="48882" y="34297"/>
                    <a:pt x="48966" y="34255"/>
                    <a:pt x="49008" y="34192"/>
                  </a:cubicBezTo>
                  <a:cubicBezTo>
                    <a:pt x="49049" y="34131"/>
                    <a:pt x="49070" y="34070"/>
                    <a:pt x="49090" y="33991"/>
                  </a:cubicBezTo>
                  <a:lnTo>
                    <a:pt x="49090" y="33991"/>
                  </a:lnTo>
                  <a:cubicBezTo>
                    <a:pt x="49092" y="33994"/>
                    <a:pt x="49092" y="33999"/>
                    <a:pt x="49092" y="34003"/>
                  </a:cubicBezTo>
                  <a:cubicBezTo>
                    <a:pt x="49135" y="33919"/>
                    <a:pt x="49261" y="33919"/>
                    <a:pt x="49282" y="33813"/>
                  </a:cubicBezTo>
                  <a:lnTo>
                    <a:pt x="49240" y="33771"/>
                  </a:lnTo>
                  <a:cubicBezTo>
                    <a:pt x="49345" y="33582"/>
                    <a:pt x="49471" y="33435"/>
                    <a:pt x="49618" y="33288"/>
                  </a:cubicBezTo>
                  <a:cubicBezTo>
                    <a:pt x="49786" y="33162"/>
                    <a:pt x="49849" y="32972"/>
                    <a:pt x="50018" y="32846"/>
                  </a:cubicBezTo>
                  <a:cubicBezTo>
                    <a:pt x="50039" y="32825"/>
                    <a:pt x="50060" y="32783"/>
                    <a:pt x="50081" y="32741"/>
                  </a:cubicBezTo>
                  <a:cubicBezTo>
                    <a:pt x="50186" y="32447"/>
                    <a:pt x="50333" y="32153"/>
                    <a:pt x="50501" y="31879"/>
                  </a:cubicBezTo>
                  <a:cubicBezTo>
                    <a:pt x="50522" y="31795"/>
                    <a:pt x="50585" y="31711"/>
                    <a:pt x="50669" y="31648"/>
                  </a:cubicBezTo>
                  <a:cubicBezTo>
                    <a:pt x="50732" y="31585"/>
                    <a:pt x="50732" y="31501"/>
                    <a:pt x="50774" y="31417"/>
                  </a:cubicBezTo>
                  <a:cubicBezTo>
                    <a:pt x="50880" y="31248"/>
                    <a:pt x="50964" y="31080"/>
                    <a:pt x="51048" y="30891"/>
                  </a:cubicBezTo>
                  <a:cubicBezTo>
                    <a:pt x="51132" y="30723"/>
                    <a:pt x="51216" y="30534"/>
                    <a:pt x="51300" y="30344"/>
                  </a:cubicBezTo>
                  <a:cubicBezTo>
                    <a:pt x="51363" y="30281"/>
                    <a:pt x="51384" y="30176"/>
                    <a:pt x="51405" y="30092"/>
                  </a:cubicBezTo>
                  <a:cubicBezTo>
                    <a:pt x="51405" y="29966"/>
                    <a:pt x="51447" y="29840"/>
                    <a:pt x="51531" y="29735"/>
                  </a:cubicBezTo>
                  <a:cubicBezTo>
                    <a:pt x="51615" y="29588"/>
                    <a:pt x="51657" y="29398"/>
                    <a:pt x="51742" y="29251"/>
                  </a:cubicBezTo>
                  <a:cubicBezTo>
                    <a:pt x="51847" y="29041"/>
                    <a:pt x="51931" y="28789"/>
                    <a:pt x="52036" y="28620"/>
                  </a:cubicBezTo>
                  <a:cubicBezTo>
                    <a:pt x="52162" y="28452"/>
                    <a:pt x="52183" y="28263"/>
                    <a:pt x="52309" y="28095"/>
                  </a:cubicBezTo>
                  <a:cubicBezTo>
                    <a:pt x="52330" y="28074"/>
                    <a:pt x="52372" y="28011"/>
                    <a:pt x="52372" y="28011"/>
                  </a:cubicBezTo>
                  <a:cubicBezTo>
                    <a:pt x="52372" y="27990"/>
                    <a:pt x="52351" y="27990"/>
                    <a:pt x="52372" y="27969"/>
                  </a:cubicBezTo>
                  <a:cubicBezTo>
                    <a:pt x="52378" y="27963"/>
                    <a:pt x="52385" y="27960"/>
                    <a:pt x="52390" y="27960"/>
                  </a:cubicBezTo>
                  <a:cubicBezTo>
                    <a:pt x="52404" y="27960"/>
                    <a:pt x="52414" y="27975"/>
                    <a:pt x="52414" y="27990"/>
                  </a:cubicBezTo>
                  <a:cubicBezTo>
                    <a:pt x="52435" y="27906"/>
                    <a:pt x="52435" y="27906"/>
                    <a:pt x="52435" y="27843"/>
                  </a:cubicBezTo>
                  <a:cubicBezTo>
                    <a:pt x="52477" y="27590"/>
                    <a:pt x="52667" y="27380"/>
                    <a:pt x="52667" y="27149"/>
                  </a:cubicBezTo>
                  <a:cubicBezTo>
                    <a:pt x="52688" y="26896"/>
                    <a:pt x="52856" y="26686"/>
                    <a:pt x="52793" y="26434"/>
                  </a:cubicBezTo>
                  <a:lnTo>
                    <a:pt x="52793" y="26434"/>
                  </a:lnTo>
                  <a:lnTo>
                    <a:pt x="52877" y="26455"/>
                  </a:lnTo>
                  <a:lnTo>
                    <a:pt x="52982" y="26077"/>
                  </a:lnTo>
                  <a:cubicBezTo>
                    <a:pt x="53024" y="26034"/>
                    <a:pt x="53150" y="26055"/>
                    <a:pt x="53150" y="25950"/>
                  </a:cubicBezTo>
                  <a:cubicBezTo>
                    <a:pt x="53129" y="25866"/>
                    <a:pt x="53234" y="25824"/>
                    <a:pt x="53255" y="25761"/>
                  </a:cubicBezTo>
                  <a:cubicBezTo>
                    <a:pt x="53276" y="25698"/>
                    <a:pt x="53255" y="25614"/>
                    <a:pt x="53276" y="25551"/>
                  </a:cubicBezTo>
                  <a:cubicBezTo>
                    <a:pt x="53318" y="25488"/>
                    <a:pt x="53318" y="25404"/>
                    <a:pt x="53276" y="25341"/>
                  </a:cubicBezTo>
                  <a:lnTo>
                    <a:pt x="53424" y="25109"/>
                  </a:lnTo>
                  <a:cubicBezTo>
                    <a:pt x="53466" y="25004"/>
                    <a:pt x="53402" y="24941"/>
                    <a:pt x="53402" y="24857"/>
                  </a:cubicBezTo>
                  <a:cubicBezTo>
                    <a:pt x="53466" y="24794"/>
                    <a:pt x="53445" y="24689"/>
                    <a:pt x="53529" y="24626"/>
                  </a:cubicBezTo>
                  <a:cubicBezTo>
                    <a:pt x="53529" y="24563"/>
                    <a:pt x="53487" y="24563"/>
                    <a:pt x="53445" y="24500"/>
                  </a:cubicBezTo>
                  <a:cubicBezTo>
                    <a:pt x="53487" y="24374"/>
                    <a:pt x="53529" y="24247"/>
                    <a:pt x="53571" y="24100"/>
                  </a:cubicBezTo>
                  <a:cubicBezTo>
                    <a:pt x="53739" y="23995"/>
                    <a:pt x="53655" y="23764"/>
                    <a:pt x="53781" y="23638"/>
                  </a:cubicBezTo>
                  <a:lnTo>
                    <a:pt x="53865" y="23659"/>
                  </a:lnTo>
                  <a:cubicBezTo>
                    <a:pt x="53991" y="23385"/>
                    <a:pt x="54075" y="23133"/>
                    <a:pt x="54138" y="22839"/>
                  </a:cubicBezTo>
                  <a:cubicBezTo>
                    <a:pt x="54138" y="22797"/>
                    <a:pt x="54138" y="22734"/>
                    <a:pt x="54138" y="22692"/>
                  </a:cubicBezTo>
                  <a:cubicBezTo>
                    <a:pt x="54117" y="22439"/>
                    <a:pt x="54159" y="22187"/>
                    <a:pt x="54243" y="21956"/>
                  </a:cubicBezTo>
                  <a:cubicBezTo>
                    <a:pt x="54243" y="21830"/>
                    <a:pt x="54264" y="21703"/>
                    <a:pt x="54286" y="21598"/>
                  </a:cubicBezTo>
                  <a:cubicBezTo>
                    <a:pt x="54307" y="21535"/>
                    <a:pt x="54264" y="21472"/>
                    <a:pt x="54222" y="21451"/>
                  </a:cubicBezTo>
                  <a:cubicBezTo>
                    <a:pt x="54222" y="21094"/>
                    <a:pt x="54264" y="20715"/>
                    <a:pt x="54328" y="20337"/>
                  </a:cubicBezTo>
                  <a:lnTo>
                    <a:pt x="54391" y="20316"/>
                  </a:lnTo>
                  <a:lnTo>
                    <a:pt x="54349" y="20274"/>
                  </a:lnTo>
                  <a:cubicBezTo>
                    <a:pt x="54370" y="20064"/>
                    <a:pt x="54412" y="19874"/>
                    <a:pt x="54454" y="19664"/>
                  </a:cubicBezTo>
                  <a:cubicBezTo>
                    <a:pt x="54412" y="19622"/>
                    <a:pt x="54349" y="19580"/>
                    <a:pt x="54391" y="19517"/>
                  </a:cubicBezTo>
                  <a:cubicBezTo>
                    <a:pt x="54433" y="19433"/>
                    <a:pt x="54433" y="19349"/>
                    <a:pt x="54391" y="19265"/>
                  </a:cubicBezTo>
                  <a:cubicBezTo>
                    <a:pt x="54328" y="19096"/>
                    <a:pt x="54412" y="18970"/>
                    <a:pt x="54412" y="18823"/>
                  </a:cubicBezTo>
                  <a:cubicBezTo>
                    <a:pt x="54412" y="18676"/>
                    <a:pt x="54433" y="18550"/>
                    <a:pt x="54454" y="18403"/>
                  </a:cubicBezTo>
                  <a:cubicBezTo>
                    <a:pt x="54454" y="18382"/>
                    <a:pt x="54475" y="18361"/>
                    <a:pt x="54496" y="18340"/>
                  </a:cubicBezTo>
                  <a:lnTo>
                    <a:pt x="54433" y="18297"/>
                  </a:lnTo>
                  <a:lnTo>
                    <a:pt x="54496" y="18171"/>
                  </a:lnTo>
                  <a:cubicBezTo>
                    <a:pt x="54454" y="18087"/>
                    <a:pt x="54454" y="17982"/>
                    <a:pt x="54475" y="17877"/>
                  </a:cubicBezTo>
                  <a:cubicBezTo>
                    <a:pt x="54517" y="17751"/>
                    <a:pt x="54454" y="17667"/>
                    <a:pt x="54349" y="17625"/>
                  </a:cubicBezTo>
                  <a:cubicBezTo>
                    <a:pt x="54391" y="17499"/>
                    <a:pt x="54307" y="17372"/>
                    <a:pt x="54349" y="17267"/>
                  </a:cubicBezTo>
                  <a:cubicBezTo>
                    <a:pt x="54307" y="17099"/>
                    <a:pt x="54264" y="16910"/>
                    <a:pt x="54243" y="16742"/>
                  </a:cubicBezTo>
                  <a:cubicBezTo>
                    <a:pt x="54222" y="16637"/>
                    <a:pt x="54264" y="16510"/>
                    <a:pt x="54222" y="16405"/>
                  </a:cubicBezTo>
                  <a:cubicBezTo>
                    <a:pt x="54180" y="16321"/>
                    <a:pt x="54159" y="16237"/>
                    <a:pt x="54159" y="16153"/>
                  </a:cubicBezTo>
                  <a:cubicBezTo>
                    <a:pt x="54180" y="16048"/>
                    <a:pt x="54096" y="16006"/>
                    <a:pt x="54096" y="15922"/>
                  </a:cubicBezTo>
                  <a:cubicBezTo>
                    <a:pt x="54117" y="15838"/>
                    <a:pt x="54117" y="15775"/>
                    <a:pt x="54096" y="15690"/>
                  </a:cubicBezTo>
                  <a:cubicBezTo>
                    <a:pt x="54075" y="15606"/>
                    <a:pt x="54117" y="15543"/>
                    <a:pt x="54138" y="15459"/>
                  </a:cubicBezTo>
                  <a:cubicBezTo>
                    <a:pt x="54075" y="15291"/>
                    <a:pt x="54138" y="15081"/>
                    <a:pt x="54033" y="14913"/>
                  </a:cubicBezTo>
                  <a:lnTo>
                    <a:pt x="54117" y="14828"/>
                  </a:lnTo>
                  <a:cubicBezTo>
                    <a:pt x="54096" y="14807"/>
                    <a:pt x="54054" y="14786"/>
                    <a:pt x="54054" y="14744"/>
                  </a:cubicBezTo>
                  <a:cubicBezTo>
                    <a:pt x="54075" y="14702"/>
                    <a:pt x="54096" y="14702"/>
                    <a:pt x="54138" y="14702"/>
                  </a:cubicBezTo>
                  <a:cubicBezTo>
                    <a:pt x="54117" y="14681"/>
                    <a:pt x="54096" y="14660"/>
                    <a:pt x="54096" y="14639"/>
                  </a:cubicBezTo>
                  <a:cubicBezTo>
                    <a:pt x="54075" y="14618"/>
                    <a:pt x="54054" y="14597"/>
                    <a:pt x="54054" y="14597"/>
                  </a:cubicBezTo>
                  <a:cubicBezTo>
                    <a:pt x="54117" y="14429"/>
                    <a:pt x="53949" y="14303"/>
                    <a:pt x="54033" y="14177"/>
                  </a:cubicBezTo>
                  <a:lnTo>
                    <a:pt x="54012" y="14114"/>
                  </a:lnTo>
                  <a:cubicBezTo>
                    <a:pt x="54003" y="14117"/>
                    <a:pt x="53996" y="14118"/>
                    <a:pt x="53989" y="14118"/>
                  </a:cubicBezTo>
                  <a:cubicBezTo>
                    <a:pt x="53949" y="14118"/>
                    <a:pt x="53949" y="14069"/>
                    <a:pt x="53949" y="14051"/>
                  </a:cubicBezTo>
                  <a:cubicBezTo>
                    <a:pt x="53907" y="13882"/>
                    <a:pt x="53865" y="13735"/>
                    <a:pt x="53823" y="13567"/>
                  </a:cubicBezTo>
                  <a:cubicBezTo>
                    <a:pt x="53781" y="13483"/>
                    <a:pt x="53760" y="13357"/>
                    <a:pt x="53697" y="13315"/>
                  </a:cubicBezTo>
                  <a:cubicBezTo>
                    <a:pt x="53634" y="13273"/>
                    <a:pt x="53739" y="13147"/>
                    <a:pt x="53634" y="13104"/>
                  </a:cubicBezTo>
                  <a:cubicBezTo>
                    <a:pt x="53676" y="13104"/>
                    <a:pt x="53676" y="13083"/>
                    <a:pt x="53676" y="13020"/>
                  </a:cubicBezTo>
                  <a:cubicBezTo>
                    <a:pt x="53669" y="13001"/>
                    <a:pt x="53654" y="12998"/>
                    <a:pt x="53634" y="12998"/>
                  </a:cubicBezTo>
                  <a:cubicBezTo>
                    <a:pt x="53621" y="12998"/>
                    <a:pt x="53606" y="12999"/>
                    <a:pt x="53592" y="12999"/>
                  </a:cubicBezTo>
                  <a:cubicBezTo>
                    <a:pt x="53555" y="12999"/>
                    <a:pt x="53518" y="12989"/>
                    <a:pt x="53508" y="12915"/>
                  </a:cubicBezTo>
                  <a:lnTo>
                    <a:pt x="53508" y="12831"/>
                  </a:lnTo>
                  <a:lnTo>
                    <a:pt x="53445" y="12789"/>
                  </a:lnTo>
                  <a:cubicBezTo>
                    <a:pt x="53487" y="12747"/>
                    <a:pt x="53550" y="12726"/>
                    <a:pt x="53550" y="12663"/>
                  </a:cubicBezTo>
                  <a:cubicBezTo>
                    <a:pt x="53508" y="12516"/>
                    <a:pt x="53466" y="12369"/>
                    <a:pt x="53424" y="12221"/>
                  </a:cubicBezTo>
                  <a:cubicBezTo>
                    <a:pt x="53402" y="12137"/>
                    <a:pt x="53381" y="12053"/>
                    <a:pt x="53360" y="11969"/>
                  </a:cubicBezTo>
                  <a:cubicBezTo>
                    <a:pt x="53339" y="11885"/>
                    <a:pt x="53318" y="11801"/>
                    <a:pt x="53297" y="11696"/>
                  </a:cubicBezTo>
                  <a:cubicBezTo>
                    <a:pt x="53297" y="11696"/>
                    <a:pt x="53318" y="11675"/>
                    <a:pt x="53318" y="11675"/>
                  </a:cubicBezTo>
                  <a:lnTo>
                    <a:pt x="53318" y="11633"/>
                  </a:lnTo>
                  <a:cubicBezTo>
                    <a:pt x="53276" y="11633"/>
                    <a:pt x="53255" y="11612"/>
                    <a:pt x="53255" y="11570"/>
                  </a:cubicBezTo>
                  <a:cubicBezTo>
                    <a:pt x="53234" y="11465"/>
                    <a:pt x="53213" y="11359"/>
                    <a:pt x="53192" y="11296"/>
                  </a:cubicBezTo>
                  <a:cubicBezTo>
                    <a:pt x="53150" y="11212"/>
                    <a:pt x="53150" y="11107"/>
                    <a:pt x="53087" y="11065"/>
                  </a:cubicBezTo>
                  <a:cubicBezTo>
                    <a:pt x="53129" y="10939"/>
                    <a:pt x="53003" y="10918"/>
                    <a:pt x="52982" y="10855"/>
                  </a:cubicBezTo>
                  <a:cubicBezTo>
                    <a:pt x="52940" y="10813"/>
                    <a:pt x="52940" y="10771"/>
                    <a:pt x="52940" y="10729"/>
                  </a:cubicBezTo>
                  <a:cubicBezTo>
                    <a:pt x="52940" y="10666"/>
                    <a:pt x="52835" y="10666"/>
                    <a:pt x="52877" y="10582"/>
                  </a:cubicBezTo>
                  <a:cubicBezTo>
                    <a:pt x="52898" y="10497"/>
                    <a:pt x="52793" y="10455"/>
                    <a:pt x="52772" y="10392"/>
                  </a:cubicBezTo>
                  <a:cubicBezTo>
                    <a:pt x="52709" y="10245"/>
                    <a:pt x="52646" y="10098"/>
                    <a:pt x="52604" y="9930"/>
                  </a:cubicBezTo>
                  <a:cubicBezTo>
                    <a:pt x="52604" y="9909"/>
                    <a:pt x="52583" y="9867"/>
                    <a:pt x="52562" y="9846"/>
                  </a:cubicBezTo>
                  <a:cubicBezTo>
                    <a:pt x="52456" y="9656"/>
                    <a:pt x="52351" y="9446"/>
                    <a:pt x="52309" y="9236"/>
                  </a:cubicBezTo>
                  <a:cubicBezTo>
                    <a:pt x="52141" y="9068"/>
                    <a:pt x="52120" y="8858"/>
                    <a:pt x="52015" y="8710"/>
                  </a:cubicBezTo>
                  <a:cubicBezTo>
                    <a:pt x="51952" y="8605"/>
                    <a:pt x="51931" y="8458"/>
                    <a:pt x="51973" y="8353"/>
                  </a:cubicBezTo>
                  <a:lnTo>
                    <a:pt x="51742" y="7996"/>
                  </a:lnTo>
                  <a:cubicBezTo>
                    <a:pt x="51636" y="7827"/>
                    <a:pt x="51573" y="7638"/>
                    <a:pt x="51468" y="7470"/>
                  </a:cubicBezTo>
                  <a:cubicBezTo>
                    <a:pt x="51384" y="7323"/>
                    <a:pt x="51300" y="7176"/>
                    <a:pt x="51237" y="7007"/>
                  </a:cubicBezTo>
                  <a:cubicBezTo>
                    <a:pt x="51195" y="6881"/>
                    <a:pt x="51111" y="6755"/>
                    <a:pt x="51027" y="6650"/>
                  </a:cubicBezTo>
                  <a:cubicBezTo>
                    <a:pt x="50964" y="6587"/>
                    <a:pt x="50922" y="6524"/>
                    <a:pt x="50922" y="6440"/>
                  </a:cubicBezTo>
                  <a:cubicBezTo>
                    <a:pt x="50880" y="6293"/>
                    <a:pt x="50838" y="6145"/>
                    <a:pt x="50774" y="6019"/>
                  </a:cubicBezTo>
                  <a:cubicBezTo>
                    <a:pt x="50669" y="5851"/>
                    <a:pt x="50522" y="5746"/>
                    <a:pt x="50438" y="5578"/>
                  </a:cubicBezTo>
                  <a:cubicBezTo>
                    <a:pt x="50438" y="5557"/>
                    <a:pt x="50417" y="5515"/>
                    <a:pt x="50396" y="5515"/>
                  </a:cubicBezTo>
                  <a:cubicBezTo>
                    <a:pt x="50249" y="5473"/>
                    <a:pt x="50228" y="5325"/>
                    <a:pt x="50144" y="5199"/>
                  </a:cubicBezTo>
                  <a:cubicBezTo>
                    <a:pt x="50081" y="5157"/>
                    <a:pt x="49976" y="5136"/>
                    <a:pt x="49933" y="5010"/>
                  </a:cubicBezTo>
                  <a:cubicBezTo>
                    <a:pt x="49933" y="4989"/>
                    <a:pt x="49954" y="4947"/>
                    <a:pt x="49933" y="4926"/>
                  </a:cubicBezTo>
                  <a:cubicBezTo>
                    <a:pt x="49828" y="4800"/>
                    <a:pt x="49786" y="4632"/>
                    <a:pt x="49681" y="4505"/>
                  </a:cubicBezTo>
                  <a:cubicBezTo>
                    <a:pt x="49597" y="4442"/>
                    <a:pt x="49555" y="4337"/>
                    <a:pt x="49534" y="4232"/>
                  </a:cubicBezTo>
                  <a:cubicBezTo>
                    <a:pt x="49534" y="4190"/>
                    <a:pt x="49492" y="4169"/>
                    <a:pt x="49450" y="4148"/>
                  </a:cubicBezTo>
                  <a:cubicBezTo>
                    <a:pt x="49345" y="4064"/>
                    <a:pt x="49261" y="3959"/>
                    <a:pt x="49219" y="3833"/>
                  </a:cubicBezTo>
                  <a:cubicBezTo>
                    <a:pt x="49156" y="3770"/>
                    <a:pt x="49071" y="3749"/>
                    <a:pt x="49029" y="3707"/>
                  </a:cubicBezTo>
                  <a:cubicBezTo>
                    <a:pt x="48966" y="3559"/>
                    <a:pt x="48861" y="3433"/>
                    <a:pt x="48777" y="3307"/>
                  </a:cubicBezTo>
                  <a:cubicBezTo>
                    <a:pt x="48588" y="3013"/>
                    <a:pt x="48378" y="2739"/>
                    <a:pt x="48146" y="2487"/>
                  </a:cubicBezTo>
                  <a:lnTo>
                    <a:pt x="48104" y="2445"/>
                  </a:lnTo>
                  <a:lnTo>
                    <a:pt x="47999" y="2445"/>
                  </a:lnTo>
                  <a:cubicBezTo>
                    <a:pt x="47915" y="2319"/>
                    <a:pt x="47810" y="2214"/>
                    <a:pt x="47705" y="2109"/>
                  </a:cubicBezTo>
                  <a:cubicBezTo>
                    <a:pt x="47621" y="2046"/>
                    <a:pt x="47579" y="1983"/>
                    <a:pt x="47558" y="1898"/>
                  </a:cubicBezTo>
                  <a:cubicBezTo>
                    <a:pt x="47453" y="1667"/>
                    <a:pt x="47284" y="1499"/>
                    <a:pt x="47074" y="1373"/>
                  </a:cubicBezTo>
                  <a:cubicBezTo>
                    <a:pt x="47011" y="1331"/>
                    <a:pt x="46948" y="1268"/>
                    <a:pt x="46885" y="1226"/>
                  </a:cubicBezTo>
                  <a:cubicBezTo>
                    <a:pt x="46717" y="1163"/>
                    <a:pt x="46528" y="1142"/>
                    <a:pt x="46338" y="1142"/>
                  </a:cubicBezTo>
                  <a:cubicBezTo>
                    <a:pt x="46296" y="1121"/>
                    <a:pt x="46254" y="1100"/>
                    <a:pt x="46212" y="1057"/>
                  </a:cubicBezTo>
                  <a:cubicBezTo>
                    <a:pt x="46086" y="910"/>
                    <a:pt x="45918" y="763"/>
                    <a:pt x="45750" y="637"/>
                  </a:cubicBezTo>
                  <a:cubicBezTo>
                    <a:pt x="45687" y="616"/>
                    <a:pt x="45666" y="553"/>
                    <a:pt x="45687" y="490"/>
                  </a:cubicBezTo>
                  <a:cubicBezTo>
                    <a:pt x="45659" y="483"/>
                    <a:pt x="45630" y="483"/>
                    <a:pt x="45604" y="483"/>
                  </a:cubicBezTo>
                  <a:lnTo>
                    <a:pt x="45604" y="483"/>
                  </a:lnTo>
                  <a:cubicBezTo>
                    <a:pt x="45551" y="483"/>
                    <a:pt x="45504" y="483"/>
                    <a:pt x="45476" y="427"/>
                  </a:cubicBezTo>
                  <a:cubicBezTo>
                    <a:pt x="45451" y="393"/>
                    <a:pt x="45419" y="386"/>
                    <a:pt x="45387" y="386"/>
                  </a:cubicBezTo>
                  <a:cubicBezTo>
                    <a:pt x="45366" y="386"/>
                    <a:pt x="45345" y="389"/>
                    <a:pt x="45325" y="389"/>
                  </a:cubicBezTo>
                  <a:cubicBezTo>
                    <a:pt x="45301" y="389"/>
                    <a:pt x="45280" y="385"/>
                    <a:pt x="45266" y="364"/>
                  </a:cubicBezTo>
                  <a:cubicBezTo>
                    <a:pt x="45224" y="322"/>
                    <a:pt x="45308" y="238"/>
                    <a:pt x="45245" y="217"/>
                  </a:cubicBezTo>
                  <a:cubicBezTo>
                    <a:pt x="45233" y="212"/>
                    <a:pt x="45223" y="211"/>
                    <a:pt x="45215" y="211"/>
                  </a:cubicBezTo>
                  <a:cubicBezTo>
                    <a:pt x="45181" y="211"/>
                    <a:pt x="45178" y="242"/>
                    <a:pt x="45161" y="259"/>
                  </a:cubicBezTo>
                  <a:cubicBezTo>
                    <a:pt x="44993" y="238"/>
                    <a:pt x="44867" y="174"/>
                    <a:pt x="44719" y="111"/>
                  </a:cubicBezTo>
                  <a:cubicBezTo>
                    <a:pt x="44632" y="42"/>
                    <a:pt x="44516" y="1"/>
                    <a:pt x="4440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9"/>
            <p:cNvSpPr/>
            <p:nvPr/>
          </p:nvSpPr>
          <p:spPr>
            <a:xfrm>
              <a:off x="2087276" y="1554611"/>
              <a:ext cx="391143" cy="295880"/>
            </a:xfrm>
            <a:custGeom>
              <a:avLst/>
              <a:gdLst/>
              <a:ahLst/>
              <a:cxnLst/>
              <a:rect l="l" t="t" r="r" b="b"/>
              <a:pathLst>
                <a:path w="37929" h="28253" extrusionOk="0">
                  <a:moveTo>
                    <a:pt x="37029" y="7147"/>
                  </a:moveTo>
                  <a:lnTo>
                    <a:pt x="37029" y="7147"/>
                  </a:lnTo>
                  <a:cubicBezTo>
                    <a:pt x="37129" y="7215"/>
                    <a:pt x="37128" y="7228"/>
                    <a:pt x="37108" y="7403"/>
                  </a:cubicBezTo>
                  <a:cubicBezTo>
                    <a:pt x="37069" y="7305"/>
                    <a:pt x="37048" y="7225"/>
                    <a:pt x="37029" y="7147"/>
                  </a:cubicBezTo>
                  <a:close/>
                  <a:moveTo>
                    <a:pt x="37256" y="7614"/>
                  </a:moveTo>
                  <a:lnTo>
                    <a:pt x="37256" y="7614"/>
                  </a:lnTo>
                  <a:cubicBezTo>
                    <a:pt x="37319" y="7635"/>
                    <a:pt x="37277" y="7698"/>
                    <a:pt x="37298" y="7719"/>
                  </a:cubicBezTo>
                  <a:cubicBezTo>
                    <a:pt x="37256" y="7719"/>
                    <a:pt x="37235" y="7656"/>
                    <a:pt x="37256" y="7614"/>
                  </a:cubicBezTo>
                  <a:close/>
                  <a:moveTo>
                    <a:pt x="37284" y="7974"/>
                  </a:moveTo>
                  <a:cubicBezTo>
                    <a:pt x="37298" y="7974"/>
                    <a:pt x="37298" y="7999"/>
                    <a:pt x="37298" y="8013"/>
                  </a:cubicBezTo>
                  <a:cubicBezTo>
                    <a:pt x="37298" y="8013"/>
                    <a:pt x="37277" y="8034"/>
                    <a:pt x="37277" y="8034"/>
                  </a:cubicBezTo>
                  <a:cubicBezTo>
                    <a:pt x="37256" y="8034"/>
                    <a:pt x="37214" y="8013"/>
                    <a:pt x="37256" y="7992"/>
                  </a:cubicBezTo>
                  <a:cubicBezTo>
                    <a:pt x="37269" y="7979"/>
                    <a:pt x="37278" y="7974"/>
                    <a:pt x="37284" y="7974"/>
                  </a:cubicBezTo>
                  <a:close/>
                  <a:moveTo>
                    <a:pt x="35931" y="8833"/>
                  </a:moveTo>
                  <a:lnTo>
                    <a:pt x="35931" y="8833"/>
                  </a:lnTo>
                  <a:cubicBezTo>
                    <a:pt x="35994" y="8875"/>
                    <a:pt x="35973" y="8917"/>
                    <a:pt x="35994" y="8980"/>
                  </a:cubicBezTo>
                  <a:cubicBezTo>
                    <a:pt x="35931" y="8938"/>
                    <a:pt x="35931" y="8896"/>
                    <a:pt x="35931" y="8833"/>
                  </a:cubicBezTo>
                  <a:close/>
                  <a:moveTo>
                    <a:pt x="37739" y="10368"/>
                  </a:moveTo>
                  <a:lnTo>
                    <a:pt x="37739" y="10389"/>
                  </a:lnTo>
                  <a:lnTo>
                    <a:pt x="37697" y="10389"/>
                  </a:lnTo>
                  <a:cubicBezTo>
                    <a:pt x="37697" y="10389"/>
                    <a:pt x="37697" y="10368"/>
                    <a:pt x="37718" y="10368"/>
                  </a:cubicBezTo>
                  <a:close/>
                  <a:moveTo>
                    <a:pt x="37697" y="10473"/>
                  </a:moveTo>
                  <a:cubicBezTo>
                    <a:pt x="37739" y="10473"/>
                    <a:pt x="37739" y="10515"/>
                    <a:pt x="37739" y="10536"/>
                  </a:cubicBezTo>
                  <a:cubicBezTo>
                    <a:pt x="37697" y="10536"/>
                    <a:pt x="37697" y="10494"/>
                    <a:pt x="37697" y="10473"/>
                  </a:cubicBezTo>
                  <a:close/>
                  <a:moveTo>
                    <a:pt x="37634" y="11903"/>
                  </a:moveTo>
                  <a:cubicBezTo>
                    <a:pt x="37781" y="11966"/>
                    <a:pt x="37613" y="12071"/>
                    <a:pt x="37697" y="12134"/>
                  </a:cubicBezTo>
                  <a:lnTo>
                    <a:pt x="37584" y="12247"/>
                  </a:lnTo>
                  <a:lnTo>
                    <a:pt x="37584" y="12247"/>
                  </a:lnTo>
                  <a:cubicBezTo>
                    <a:pt x="37517" y="12127"/>
                    <a:pt x="37634" y="12024"/>
                    <a:pt x="37634" y="11903"/>
                  </a:cubicBezTo>
                  <a:close/>
                  <a:moveTo>
                    <a:pt x="106" y="12239"/>
                  </a:moveTo>
                  <a:cubicBezTo>
                    <a:pt x="130" y="12240"/>
                    <a:pt x="158" y="12244"/>
                    <a:pt x="127" y="12260"/>
                  </a:cubicBezTo>
                  <a:cubicBezTo>
                    <a:pt x="103" y="12260"/>
                    <a:pt x="106" y="12247"/>
                    <a:pt x="106" y="12239"/>
                  </a:cubicBezTo>
                  <a:close/>
                  <a:moveTo>
                    <a:pt x="37571" y="12267"/>
                  </a:moveTo>
                  <a:cubicBezTo>
                    <a:pt x="37571" y="12284"/>
                    <a:pt x="37570" y="12308"/>
                    <a:pt x="37560" y="12308"/>
                  </a:cubicBezTo>
                  <a:cubicBezTo>
                    <a:pt x="37557" y="12308"/>
                    <a:pt x="37554" y="12306"/>
                    <a:pt x="37550" y="12302"/>
                  </a:cubicBezTo>
                  <a:cubicBezTo>
                    <a:pt x="37550" y="12288"/>
                    <a:pt x="37559" y="12275"/>
                    <a:pt x="37571" y="12267"/>
                  </a:cubicBezTo>
                  <a:close/>
                  <a:moveTo>
                    <a:pt x="1094" y="13690"/>
                  </a:moveTo>
                  <a:cubicBezTo>
                    <a:pt x="1094" y="13690"/>
                    <a:pt x="1073" y="13711"/>
                    <a:pt x="1073" y="13711"/>
                  </a:cubicBezTo>
                  <a:cubicBezTo>
                    <a:pt x="1052" y="13711"/>
                    <a:pt x="1052" y="13690"/>
                    <a:pt x="1073" y="13690"/>
                  </a:cubicBezTo>
                  <a:close/>
                  <a:moveTo>
                    <a:pt x="35637" y="13690"/>
                  </a:moveTo>
                  <a:lnTo>
                    <a:pt x="35637" y="13711"/>
                  </a:lnTo>
                  <a:cubicBezTo>
                    <a:pt x="35637" y="13711"/>
                    <a:pt x="35616" y="13690"/>
                    <a:pt x="35616" y="13690"/>
                  </a:cubicBezTo>
                  <a:close/>
                  <a:moveTo>
                    <a:pt x="36791" y="15114"/>
                  </a:moveTo>
                  <a:cubicBezTo>
                    <a:pt x="36792" y="15114"/>
                    <a:pt x="36793" y="15115"/>
                    <a:pt x="36793" y="15119"/>
                  </a:cubicBezTo>
                  <a:cubicBezTo>
                    <a:pt x="36814" y="15140"/>
                    <a:pt x="36793" y="15161"/>
                    <a:pt x="36772" y="15161"/>
                  </a:cubicBezTo>
                  <a:cubicBezTo>
                    <a:pt x="36772" y="15144"/>
                    <a:pt x="36786" y="15114"/>
                    <a:pt x="36791" y="15114"/>
                  </a:cubicBezTo>
                  <a:close/>
                  <a:moveTo>
                    <a:pt x="36772" y="15161"/>
                  </a:moveTo>
                  <a:lnTo>
                    <a:pt x="36772" y="15161"/>
                  </a:lnTo>
                  <a:cubicBezTo>
                    <a:pt x="36793" y="15224"/>
                    <a:pt x="36772" y="15287"/>
                    <a:pt x="36730" y="15330"/>
                  </a:cubicBezTo>
                  <a:cubicBezTo>
                    <a:pt x="36688" y="15245"/>
                    <a:pt x="36730" y="15203"/>
                    <a:pt x="36772" y="15161"/>
                  </a:cubicBezTo>
                  <a:close/>
                  <a:moveTo>
                    <a:pt x="1619" y="15498"/>
                  </a:moveTo>
                  <a:cubicBezTo>
                    <a:pt x="1640" y="15498"/>
                    <a:pt x="1661" y="15519"/>
                    <a:pt x="1661" y="15540"/>
                  </a:cubicBezTo>
                  <a:cubicBezTo>
                    <a:pt x="1661" y="15561"/>
                    <a:pt x="1640" y="15582"/>
                    <a:pt x="1619" y="15582"/>
                  </a:cubicBezTo>
                  <a:cubicBezTo>
                    <a:pt x="1598" y="15582"/>
                    <a:pt x="1577" y="15582"/>
                    <a:pt x="1577" y="15540"/>
                  </a:cubicBezTo>
                  <a:cubicBezTo>
                    <a:pt x="1577" y="15519"/>
                    <a:pt x="1577" y="15498"/>
                    <a:pt x="1619" y="15498"/>
                  </a:cubicBezTo>
                  <a:close/>
                  <a:moveTo>
                    <a:pt x="1956" y="15876"/>
                  </a:moveTo>
                  <a:lnTo>
                    <a:pt x="1935" y="15897"/>
                  </a:lnTo>
                  <a:cubicBezTo>
                    <a:pt x="1935" y="15876"/>
                    <a:pt x="1935" y="15876"/>
                    <a:pt x="1935" y="15876"/>
                  </a:cubicBezTo>
                  <a:close/>
                  <a:moveTo>
                    <a:pt x="3064" y="15889"/>
                  </a:moveTo>
                  <a:cubicBezTo>
                    <a:pt x="3091" y="15889"/>
                    <a:pt x="3091" y="15913"/>
                    <a:pt x="3091" y="15960"/>
                  </a:cubicBezTo>
                  <a:cubicBezTo>
                    <a:pt x="3054" y="15960"/>
                    <a:pt x="3050" y="15928"/>
                    <a:pt x="3049" y="15891"/>
                  </a:cubicBezTo>
                  <a:lnTo>
                    <a:pt x="3049" y="15891"/>
                  </a:lnTo>
                  <a:cubicBezTo>
                    <a:pt x="3055" y="15890"/>
                    <a:pt x="3060" y="15889"/>
                    <a:pt x="3064" y="15889"/>
                  </a:cubicBezTo>
                  <a:close/>
                  <a:moveTo>
                    <a:pt x="2586" y="16738"/>
                  </a:moveTo>
                  <a:lnTo>
                    <a:pt x="2608" y="16759"/>
                  </a:lnTo>
                  <a:cubicBezTo>
                    <a:pt x="2601" y="16766"/>
                    <a:pt x="2596" y="16769"/>
                    <a:pt x="2593" y="16769"/>
                  </a:cubicBezTo>
                  <a:cubicBezTo>
                    <a:pt x="2586" y="16769"/>
                    <a:pt x="2586" y="16759"/>
                    <a:pt x="2586" y="16759"/>
                  </a:cubicBezTo>
                  <a:lnTo>
                    <a:pt x="2586" y="16738"/>
                  </a:lnTo>
                  <a:close/>
                  <a:moveTo>
                    <a:pt x="3591" y="16879"/>
                  </a:moveTo>
                  <a:lnTo>
                    <a:pt x="3591" y="16879"/>
                  </a:lnTo>
                  <a:cubicBezTo>
                    <a:pt x="3599" y="16879"/>
                    <a:pt x="3593" y="16892"/>
                    <a:pt x="3598" y="16900"/>
                  </a:cubicBezTo>
                  <a:lnTo>
                    <a:pt x="3598" y="16900"/>
                  </a:lnTo>
                  <a:cubicBezTo>
                    <a:pt x="3581" y="16894"/>
                    <a:pt x="3561" y="16885"/>
                    <a:pt x="3575" y="16885"/>
                  </a:cubicBezTo>
                  <a:cubicBezTo>
                    <a:pt x="3583" y="16881"/>
                    <a:pt x="3588" y="16879"/>
                    <a:pt x="3591" y="16879"/>
                  </a:cubicBezTo>
                  <a:close/>
                  <a:moveTo>
                    <a:pt x="3271" y="17573"/>
                  </a:moveTo>
                  <a:cubicBezTo>
                    <a:pt x="3302" y="17573"/>
                    <a:pt x="3319" y="17597"/>
                    <a:pt x="3343" y="17621"/>
                  </a:cubicBezTo>
                  <a:cubicBezTo>
                    <a:pt x="3329" y="17642"/>
                    <a:pt x="3315" y="17649"/>
                    <a:pt x="3300" y="17649"/>
                  </a:cubicBezTo>
                  <a:cubicBezTo>
                    <a:pt x="3269" y="17649"/>
                    <a:pt x="3231" y="17621"/>
                    <a:pt x="3175" y="17621"/>
                  </a:cubicBezTo>
                  <a:cubicBezTo>
                    <a:pt x="3220" y="17586"/>
                    <a:pt x="3249" y="17573"/>
                    <a:pt x="3271" y="17573"/>
                  </a:cubicBezTo>
                  <a:close/>
                  <a:moveTo>
                    <a:pt x="4876" y="17868"/>
                  </a:moveTo>
                  <a:cubicBezTo>
                    <a:pt x="4877" y="17868"/>
                    <a:pt x="4878" y="17869"/>
                    <a:pt x="4878" y="17873"/>
                  </a:cubicBezTo>
                  <a:cubicBezTo>
                    <a:pt x="4899" y="17895"/>
                    <a:pt x="4878" y="17916"/>
                    <a:pt x="4857" y="17916"/>
                  </a:cubicBezTo>
                  <a:cubicBezTo>
                    <a:pt x="4857" y="17899"/>
                    <a:pt x="4871" y="17868"/>
                    <a:pt x="4876" y="17868"/>
                  </a:cubicBezTo>
                  <a:close/>
                  <a:moveTo>
                    <a:pt x="4857" y="17916"/>
                  </a:moveTo>
                  <a:lnTo>
                    <a:pt x="4878" y="18000"/>
                  </a:lnTo>
                  <a:cubicBezTo>
                    <a:pt x="4815" y="17979"/>
                    <a:pt x="4815" y="17937"/>
                    <a:pt x="4857" y="17916"/>
                  </a:cubicBezTo>
                  <a:close/>
                  <a:moveTo>
                    <a:pt x="5123" y="18409"/>
                  </a:moveTo>
                  <a:cubicBezTo>
                    <a:pt x="5179" y="18409"/>
                    <a:pt x="5151" y="18470"/>
                    <a:pt x="5151" y="18504"/>
                  </a:cubicBezTo>
                  <a:cubicBezTo>
                    <a:pt x="5109" y="18504"/>
                    <a:pt x="5109" y="18420"/>
                    <a:pt x="5067" y="18420"/>
                  </a:cubicBezTo>
                  <a:cubicBezTo>
                    <a:pt x="5091" y="18412"/>
                    <a:pt x="5109" y="18409"/>
                    <a:pt x="5123" y="18409"/>
                  </a:cubicBezTo>
                  <a:close/>
                  <a:moveTo>
                    <a:pt x="5593" y="18757"/>
                  </a:moveTo>
                  <a:cubicBezTo>
                    <a:pt x="5593" y="18757"/>
                    <a:pt x="5572" y="18778"/>
                    <a:pt x="5572" y="18778"/>
                  </a:cubicBezTo>
                  <a:cubicBezTo>
                    <a:pt x="5551" y="18778"/>
                    <a:pt x="5551" y="18757"/>
                    <a:pt x="5572" y="18757"/>
                  </a:cubicBezTo>
                  <a:close/>
                  <a:moveTo>
                    <a:pt x="5446" y="18672"/>
                  </a:moveTo>
                  <a:cubicBezTo>
                    <a:pt x="5509" y="18693"/>
                    <a:pt x="5488" y="18735"/>
                    <a:pt x="5509" y="18799"/>
                  </a:cubicBezTo>
                  <a:lnTo>
                    <a:pt x="5383" y="18693"/>
                  </a:lnTo>
                  <a:lnTo>
                    <a:pt x="5446" y="18672"/>
                  </a:lnTo>
                  <a:close/>
                  <a:moveTo>
                    <a:pt x="5740" y="18841"/>
                  </a:moveTo>
                  <a:cubicBezTo>
                    <a:pt x="5794" y="18841"/>
                    <a:pt x="5787" y="18871"/>
                    <a:pt x="5796" y="18906"/>
                  </a:cubicBezTo>
                  <a:lnTo>
                    <a:pt x="5796" y="18906"/>
                  </a:lnTo>
                  <a:cubicBezTo>
                    <a:pt x="5788" y="18908"/>
                    <a:pt x="5781" y="18909"/>
                    <a:pt x="5774" y="18909"/>
                  </a:cubicBezTo>
                  <a:cubicBezTo>
                    <a:pt x="5740" y="18909"/>
                    <a:pt x="5740" y="18875"/>
                    <a:pt x="5740" y="18841"/>
                  </a:cubicBezTo>
                  <a:close/>
                  <a:moveTo>
                    <a:pt x="5593" y="18820"/>
                  </a:moveTo>
                  <a:cubicBezTo>
                    <a:pt x="5656" y="18862"/>
                    <a:pt x="5656" y="18946"/>
                    <a:pt x="5656" y="18988"/>
                  </a:cubicBezTo>
                  <a:cubicBezTo>
                    <a:pt x="5614" y="18946"/>
                    <a:pt x="5530" y="18904"/>
                    <a:pt x="5530" y="18862"/>
                  </a:cubicBezTo>
                  <a:cubicBezTo>
                    <a:pt x="5551" y="18820"/>
                    <a:pt x="5572" y="18820"/>
                    <a:pt x="5593" y="18820"/>
                  </a:cubicBezTo>
                  <a:close/>
                  <a:moveTo>
                    <a:pt x="5825" y="18920"/>
                  </a:moveTo>
                  <a:cubicBezTo>
                    <a:pt x="5861" y="18920"/>
                    <a:pt x="5848" y="18970"/>
                    <a:pt x="5866" y="18988"/>
                  </a:cubicBezTo>
                  <a:cubicBezTo>
                    <a:pt x="5950" y="18988"/>
                    <a:pt x="5929" y="19093"/>
                    <a:pt x="5950" y="19114"/>
                  </a:cubicBezTo>
                  <a:cubicBezTo>
                    <a:pt x="5866" y="19114"/>
                    <a:pt x="5908" y="19030"/>
                    <a:pt x="5866" y="18988"/>
                  </a:cubicBezTo>
                  <a:cubicBezTo>
                    <a:pt x="5858" y="18991"/>
                    <a:pt x="5850" y="18992"/>
                    <a:pt x="5844" y="18992"/>
                  </a:cubicBezTo>
                  <a:cubicBezTo>
                    <a:pt x="5811" y="18992"/>
                    <a:pt x="5805" y="18957"/>
                    <a:pt x="5803" y="18925"/>
                  </a:cubicBezTo>
                  <a:lnTo>
                    <a:pt x="5803" y="18925"/>
                  </a:lnTo>
                  <a:cubicBezTo>
                    <a:pt x="5812" y="18922"/>
                    <a:pt x="5819" y="18920"/>
                    <a:pt x="5825" y="18920"/>
                  </a:cubicBezTo>
                  <a:close/>
                  <a:moveTo>
                    <a:pt x="5950" y="19114"/>
                  </a:moveTo>
                  <a:cubicBezTo>
                    <a:pt x="5971" y="19114"/>
                    <a:pt x="6034" y="19135"/>
                    <a:pt x="5992" y="19135"/>
                  </a:cubicBezTo>
                  <a:cubicBezTo>
                    <a:pt x="5980" y="19141"/>
                    <a:pt x="5971" y="19144"/>
                    <a:pt x="5965" y="19144"/>
                  </a:cubicBezTo>
                  <a:cubicBezTo>
                    <a:pt x="5950" y="19144"/>
                    <a:pt x="5950" y="19129"/>
                    <a:pt x="5950" y="19114"/>
                  </a:cubicBezTo>
                  <a:close/>
                  <a:moveTo>
                    <a:pt x="6169" y="19257"/>
                  </a:moveTo>
                  <a:cubicBezTo>
                    <a:pt x="6177" y="19257"/>
                    <a:pt x="6181" y="19274"/>
                    <a:pt x="6188" y="19282"/>
                  </a:cubicBezTo>
                  <a:lnTo>
                    <a:pt x="6188" y="19282"/>
                  </a:lnTo>
                  <a:cubicBezTo>
                    <a:pt x="6167" y="19281"/>
                    <a:pt x="6144" y="19278"/>
                    <a:pt x="6161" y="19261"/>
                  </a:cubicBezTo>
                  <a:cubicBezTo>
                    <a:pt x="6164" y="19258"/>
                    <a:pt x="6166" y="19257"/>
                    <a:pt x="6169" y="19257"/>
                  </a:cubicBezTo>
                  <a:close/>
                  <a:moveTo>
                    <a:pt x="6119" y="19429"/>
                  </a:moveTo>
                  <a:lnTo>
                    <a:pt x="6119" y="19429"/>
                  </a:lnTo>
                  <a:cubicBezTo>
                    <a:pt x="6182" y="19471"/>
                    <a:pt x="6245" y="19492"/>
                    <a:pt x="6203" y="19619"/>
                  </a:cubicBezTo>
                  <a:cubicBezTo>
                    <a:pt x="6203" y="19534"/>
                    <a:pt x="6077" y="19534"/>
                    <a:pt x="6119" y="19429"/>
                  </a:cubicBezTo>
                  <a:close/>
                  <a:moveTo>
                    <a:pt x="6581" y="19534"/>
                  </a:moveTo>
                  <a:cubicBezTo>
                    <a:pt x="6644" y="19534"/>
                    <a:pt x="6644" y="19597"/>
                    <a:pt x="6644" y="19619"/>
                  </a:cubicBezTo>
                  <a:cubicBezTo>
                    <a:pt x="6581" y="19619"/>
                    <a:pt x="6581" y="19576"/>
                    <a:pt x="6581" y="19534"/>
                  </a:cubicBezTo>
                  <a:close/>
                  <a:moveTo>
                    <a:pt x="6329" y="19619"/>
                  </a:moveTo>
                  <a:lnTo>
                    <a:pt x="6350" y="19640"/>
                  </a:lnTo>
                  <a:cubicBezTo>
                    <a:pt x="6350" y="19647"/>
                    <a:pt x="6348" y="19649"/>
                    <a:pt x="6344" y="19649"/>
                  </a:cubicBezTo>
                  <a:cubicBezTo>
                    <a:pt x="6338" y="19649"/>
                    <a:pt x="6329" y="19640"/>
                    <a:pt x="6329" y="19640"/>
                  </a:cubicBezTo>
                  <a:cubicBezTo>
                    <a:pt x="6308" y="19640"/>
                    <a:pt x="6329" y="19619"/>
                    <a:pt x="6329" y="19619"/>
                  </a:cubicBezTo>
                  <a:close/>
                  <a:moveTo>
                    <a:pt x="7023" y="20291"/>
                  </a:moveTo>
                  <a:cubicBezTo>
                    <a:pt x="7065" y="20333"/>
                    <a:pt x="7128" y="20333"/>
                    <a:pt x="7107" y="20417"/>
                  </a:cubicBezTo>
                  <a:cubicBezTo>
                    <a:pt x="7065" y="20375"/>
                    <a:pt x="7002" y="20396"/>
                    <a:pt x="7002" y="20291"/>
                  </a:cubicBezTo>
                  <a:close/>
                  <a:moveTo>
                    <a:pt x="5772" y="20356"/>
                  </a:moveTo>
                  <a:cubicBezTo>
                    <a:pt x="5816" y="20356"/>
                    <a:pt x="5803" y="20427"/>
                    <a:pt x="5803" y="20459"/>
                  </a:cubicBezTo>
                  <a:cubicBezTo>
                    <a:pt x="5761" y="20438"/>
                    <a:pt x="5761" y="20375"/>
                    <a:pt x="5719" y="20375"/>
                  </a:cubicBezTo>
                  <a:cubicBezTo>
                    <a:pt x="5742" y="20361"/>
                    <a:pt x="5759" y="20356"/>
                    <a:pt x="5772" y="20356"/>
                  </a:cubicBezTo>
                  <a:close/>
                  <a:moveTo>
                    <a:pt x="7401" y="20796"/>
                  </a:moveTo>
                  <a:lnTo>
                    <a:pt x="7401" y="20796"/>
                  </a:lnTo>
                  <a:cubicBezTo>
                    <a:pt x="7443" y="20817"/>
                    <a:pt x="7464" y="20859"/>
                    <a:pt x="7443" y="20922"/>
                  </a:cubicBezTo>
                  <a:cubicBezTo>
                    <a:pt x="7401" y="20880"/>
                    <a:pt x="7401" y="20838"/>
                    <a:pt x="7401" y="20796"/>
                  </a:cubicBezTo>
                  <a:close/>
                  <a:moveTo>
                    <a:pt x="7588" y="21097"/>
                  </a:moveTo>
                  <a:cubicBezTo>
                    <a:pt x="7616" y="21097"/>
                    <a:pt x="7632" y="21130"/>
                    <a:pt x="7632" y="21195"/>
                  </a:cubicBezTo>
                  <a:lnTo>
                    <a:pt x="7527" y="21132"/>
                  </a:lnTo>
                  <a:cubicBezTo>
                    <a:pt x="7551" y="21109"/>
                    <a:pt x="7572" y="21097"/>
                    <a:pt x="7588" y="21097"/>
                  </a:cubicBezTo>
                  <a:close/>
                  <a:moveTo>
                    <a:pt x="7716" y="21258"/>
                  </a:moveTo>
                  <a:lnTo>
                    <a:pt x="7716" y="21279"/>
                  </a:lnTo>
                  <a:cubicBezTo>
                    <a:pt x="7716" y="21279"/>
                    <a:pt x="7716" y="21300"/>
                    <a:pt x="7695" y="21300"/>
                  </a:cubicBezTo>
                  <a:cubicBezTo>
                    <a:pt x="7674" y="21300"/>
                    <a:pt x="7695" y="21258"/>
                    <a:pt x="7695" y="21258"/>
                  </a:cubicBezTo>
                  <a:close/>
                  <a:moveTo>
                    <a:pt x="30570" y="22310"/>
                  </a:moveTo>
                  <a:lnTo>
                    <a:pt x="30612" y="22331"/>
                  </a:lnTo>
                  <a:cubicBezTo>
                    <a:pt x="30612" y="22341"/>
                    <a:pt x="30601" y="22346"/>
                    <a:pt x="30591" y="22346"/>
                  </a:cubicBezTo>
                  <a:cubicBezTo>
                    <a:pt x="30580" y="22346"/>
                    <a:pt x="30570" y="22341"/>
                    <a:pt x="30570" y="22331"/>
                  </a:cubicBezTo>
                  <a:lnTo>
                    <a:pt x="30570" y="22310"/>
                  </a:lnTo>
                  <a:close/>
                  <a:moveTo>
                    <a:pt x="32147" y="23045"/>
                  </a:moveTo>
                  <a:cubicBezTo>
                    <a:pt x="32147" y="23045"/>
                    <a:pt x="32168" y="23045"/>
                    <a:pt x="32168" y="23066"/>
                  </a:cubicBezTo>
                  <a:cubicBezTo>
                    <a:pt x="32168" y="23074"/>
                    <a:pt x="32165" y="23076"/>
                    <a:pt x="32162" y="23076"/>
                  </a:cubicBezTo>
                  <a:cubicBezTo>
                    <a:pt x="32154" y="23076"/>
                    <a:pt x="32140" y="23066"/>
                    <a:pt x="32126" y="23066"/>
                  </a:cubicBezTo>
                  <a:cubicBezTo>
                    <a:pt x="32126" y="23066"/>
                    <a:pt x="32126" y="23045"/>
                    <a:pt x="32126" y="23045"/>
                  </a:cubicBezTo>
                  <a:close/>
                  <a:moveTo>
                    <a:pt x="32000" y="23235"/>
                  </a:moveTo>
                  <a:lnTo>
                    <a:pt x="32000" y="23235"/>
                  </a:lnTo>
                  <a:cubicBezTo>
                    <a:pt x="32011" y="23235"/>
                    <a:pt x="32016" y="23247"/>
                    <a:pt x="32019" y="23255"/>
                  </a:cubicBezTo>
                  <a:lnTo>
                    <a:pt x="32019" y="23255"/>
                  </a:lnTo>
                  <a:cubicBezTo>
                    <a:pt x="31994" y="23254"/>
                    <a:pt x="31969" y="23250"/>
                    <a:pt x="32000" y="23235"/>
                  </a:cubicBezTo>
                  <a:close/>
                  <a:moveTo>
                    <a:pt x="12141" y="24828"/>
                  </a:moveTo>
                  <a:cubicBezTo>
                    <a:pt x="12200" y="24828"/>
                    <a:pt x="12218" y="24883"/>
                    <a:pt x="12237" y="24938"/>
                  </a:cubicBezTo>
                  <a:cubicBezTo>
                    <a:pt x="12258" y="24938"/>
                    <a:pt x="12321" y="24938"/>
                    <a:pt x="12279" y="24959"/>
                  </a:cubicBezTo>
                  <a:cubicBezTo>
                    <a:pt x="12237" y="24959"/>
                    <a:pt x="12237" y="24938"/>
                    <a:pt x="12237" y="24938"/>
                  </a:cubicBezTo>
                  <a:cubicBezTo>
                    <a:pt x="12174" y="24938"/>
                    <a:pt x="12132" y="24917"/>
                    <a:pt x="12111" y="24833"/>
                  </a:cubicBezTo>
                  <a:cubicBezTo>
                    <a:pt x="12122" y="24830"/>
                    <a:pt x="12132" y="24828"/>
                    <a:pt x="12141" y="24828"/>
                  </a:cubicBezTo>
                  <a:close/>
                  <a:moveTo>
                    <a:pt x="12068" y="25148"/>
                  </a:moveTo>
                  <a:lnTo>
                    <a:pt x="12068" y="25148"/>
                  </a:lnTo>
                  <a:cubicBezTo>
                    <a:pt x="12089" y="25148"/>
                    <a:pt x="12111" y="25169"/>
                    <a:pt x="12111" y="25169"/>
                  </a:cubicBezTo>
                  <a:cubicBezTo>
                    <a:pt x="12153" y="25169"/>
                    <a:pt x="12174" y="25190"/>
                    <a:pt x="12216" y="25232"/>
                  </a:cubicBezTo>
                  <a:cubicBezTo>
                    <a:pt x="12191" y="25250"/>
                    <a:pt x="12172" y="25258"/>
                    <a:pt x="12157" y="25258"/>
                  </a:cubicBezTo>
                  <a:cubicBezTo>
                    <a:pt x="12121" y="25258"/>
                    <a:pt x="12111" y="25214"/>
                    <a:pt x="12111" y="25169"/>
                  </a:cubicBezTo>
                  <a:cubicBezTo>
                    <a:pt x="12089" y="25169"/>
                    <a:pt x="12026" y="25169"/>
                    <a:pt x="12068" y="25148"/>
                  </a:cubicBezTo>
                  <a:close/>
                  <a:moveTo>
                    <a:pt x="12994" y="25295"/>
                  </a:moveTo>
                  <a:lnTo>
                    <a:pt x="12994" y="25295"/>
                  </a:lnTo>
                  <a:cubicBezTo>
                    <a:pt x="13015" y="25295"/>
                    <a:pt x="13057" y="25316"/>
                    <a:pt x="13036" y="25316"/>
                  </a:cubicBezTo>
                  <a:cubicBezTo>
                    <a:pt x="13029" y="25322"/>
                    <a:pt x="13023" y="25325"/>
                    <a:pt x="13018" y="25325"/>
                  </a:cubicBezTo>
                  <a:cubicBezTo>
                    <a:pt x="13004" y="25325"/>
                    <a:pt x="12994" y="25310"/>
                    <a:pt x="12994" y="25295"/>
                  </a:cubicBezTo>
                  <a:close/>
                  <a:moveTo>
                    <a:pt x="11164" y="25845"/>
                  </a:moveTo>
                  <a:lnTo>
                    <a:pt x="11164" y="25845"/>
                  </a:lnTo>
                  <a:cubicBezTo>
                    <a:pt x="11189" y="25851"/>
                    <a:pt x="11217" y="25863"/>
                    <a:pt x="11185" y="25863"/>
                  </a:cubicBezTo>
                  <a:cubicBezTo>
                    <a:pt x="11179" y="25866"/>
                    <a:pt x="11175" y="25867"/>
                    <a:pt x="11172" y="25867"/>
                  </a:cubicBezTo>
                  <a:cubicBezTo>
                    <a:pt x="11162" y="25867"/>
                    <a:pt x="11165" y="25854"/>
                    <a:pt x="11164" y="25845"/>
                  </a:cubicBezTo>
                  <a:close/>
                  <a:moveTo>
                    <a:pt x="15895" y="26262"/>
                  </a:moveTo>
                  <a:lnTo>
                    <a:pt x="15874" y="26283"/>
                  </a:lnTo>
                  <a:lnTo>
                    <a:pt x="15874" y="26262"/>
                  </a:lnTo>
                  <a:close/>
                  <a:moveTo>
                    <a:pt x="15979" y="26283"/>
                  </a:moveTo>
                  <a:lnTo>
                    <a:pt x="15979" y="26304"/>
                  </a:lnTo>
                  <a:cubicBezTo>
                    <a:pt x="15979" y="26304"/>
                    <a:pt x="15970" y="26314"/>
                    <a:pt x="15963" y="26314"/>
                  </a:cubicBezTo>
                  <a:cubicBezTo>
                    <a:pt x="15960" y="26314"/>
                    <a:pt x="15958" y="26311"/>
                    <a:pt x="15958" y="26304"/>
                  </a:cubicBezTo>
                  <a:cubicBezTo>
                    <a:pt x="15958" y="26283"/>
                    <a:pt x="15937" y="26283"/>
                    <a:pt x="15958" y="26283"/>
                  </a:cubicBezTo>
                  <a:close/>
                  <a:moveTo>
                    <a:pt x="20625" y="26325"/>
                  </a:moveTo>
                  <a:cubicBezTo>
                    <a:pt x="20646" y="26325"/>
                    <a:pt x="20667" y="26325"/>
                    <a:pt x="20667" y="26346"/>
                  </a:cubicBezTo>
                  <a:cubicBezTo>
                    <a:pt x="20667" y="26353"/>
                    <a:pt x="20663" y="26356"/>
                    <a:pt x="20657" y="26356"/>
                  </a:cubicBezTo>
                  <a:cubicBezTo>
                    <a:pt x="20644" y="26356"/>
                    <a:pt x="20625" y="26346"/>
                    <a:pt x="20625" y="26346"/>
                  </a:cubicBezTo>
                  <a:lnTo>
                    <a:pt x="20625" y="26325"/>
                  </a:lnTo>
                  <a:close/>
                  <a:moveTo>
                    <a:pt x="20423" y="26332"/>
                  </a:moveTo>
                  <a:cubicBezTo>
                    <a:pt x="20436" y="26332"/>
                    <a:pt x="20448" y="26338"/>
                    <a:pt x="20457" y="26346"/>
                  </a:cubicBezTo>
                  <a:cubicBezTo>
                    <a:pt x="20442" y="26361"/>
                    <a:pt x="20417" y="26376"/>
                    <a:pt x="20396" y="26376"/>
                  </a:cubicBezTo>
                  <a:cubicBezTo>
                    <a:pt x="20387" y="26376"/>
                    <a:pt x="20379" y="26373"/>
                    <a:pt x="20373" y="26367"/>
                  </a:cubicBezTo>
                  <a:cubicBezTo>
                    <a:pt x="20385" y="26343"/>
                    <a:pt x="20405" y="26332"/>
                    <a:pt x="20423" y="26332"/>
                  </a:cubicBezTo>
                  <a:close/>
                  <a:moveTo>
                    <a:pt x="19217" y="26430"/>
                  </a:moveTo>
                  <a:cubicBezTo>
                    <a:pt x="19196" y="26472"/>
                    <a:pt x="19133" y="26472"/>
                    <a:pt x="19091" y="26472"/>
                  </a:cubicBezTo>
                  <a:cubicBezTo>
                    <a:pt x="19112" y="26430"/>
                    <a:pt x="19175" y="26430"/>
                    <a:pt x="19217" y="26430"/>
                  </a:cubicBezTo>
                  <a:close/>
                  <a:moveTo>
                    <a:pt x="27290" y="26557"/>
                  </a:moveTo>
                  <a:cubicBezTo>
                    <a:pt x="27269" y="26557"/>
                    <a:pt x="27290" y="26578"/>
                    <a:pt x="27269" y="26578"/>
                  </a:cubicBezTo>
                  <a:cubicBezTo>
                    <a:pt x="27248" y="26578"/>
                    <a:pt x="27248" y="26557"/>
                    <a:pt x="27269" y="26557"/>
                  </a:cubicBezTo>
                  <a:close/>
                  <a:moveTo>
                    <a:pt x="24683" y="27208"/>
                  </a:moveTo>
                  <a:lnTo>
                    <a:pt x="24704" y="27229"/>
                  </a:lnTo>
                  <a:cubicBezTo>
                    <a:pt x="24704" y="27240"/>
                    <a:pt x="24699" y="27245"/>
                    <a:pt x="24694" y="27245"/>
                  </a:cubicBezTo>
                  <a:cubicBezTo>
                    <a:pt x="24688" y="27245"/>
                    <a:pt x="24683" y="27240"/>
                    <a:pt x="24683" y="27229"/>
                  </a:cubicBezTo>
                  <a:lnTo>
                    <a:pt x="24683" y="27208"/>
                  </a:lnTo>
                  <a:close/>
                  <a:moveTo>
                    <a:pt x="24503" y="27248"/>
                  </a:moveTo>
                  <a:cubicBezTo>
                    <a:pt x="24522" y="27248"/>
                    <a:pt x="24541" y="27255"/>
                    <a:pt x="24557" y="27271"/>
                  </a:cubicBezTo>
                  <a:cubicBezTo>
                    <a:pt x="24532" y="27296"/>
                    <a:pt x="24508" y="27306"/>
                    <a:pt x="24483" y="27306"/>
                  </a:cubicBezTo>
                  <a:cubicBezTo>
                    <a:pt x="24466" y="27306"/>
                    <a:pt x="24448" y="27301"/>
                    <a:pt x="24431" y="27292"/>
                  </a:cubicBezTo>
                  <a:cubicBezTo>
                    <a:pt x="24444" y="27266"/>
                    <a:pt x="24473" y="27248"/>
                    <a:pt x="24503" y="27248"/>
                  </a:cubicBezTo>
                  <a:close/>
                  <a:moveTo>
                    <a:pt x="15937" y="27944"/>
                  </a:moveTo>
                  <a:lnTo>
                    <a:pt x="15958" y="27965"/>
                  </a:lnTo>
                  <a:cubicBezTo>
                    <a:pt x="15951" y="27972"/>
                    <a:pt x="15946" y="27975"/>
                    <a:pt x="15943" y="27975"/>
                  </a:cubicBezTo>
                  <a:cubicBezTo>
                    <a:pt x="15937" y="27975"/>
                    <a:pt x="15937" y="27965"/>
                    <a:pt x="15937" y="27965"/>
                  </a:cubicBezTo>
                  <a:lnTo>
                    <a:pt x="15937" y="27944"/>
                  </a:lnTo>
                  <a:close/>
                  <a:moveTo>
                    <a:pt x="18876" y="28044"/>
                  </a:moveTo>
                  <a:cubicBezTo>
                    <a:pt x="18789" y="28096"/>
                    <a:pt x="18684" y="28129"/>
                    <a:pt x="18573" y="28129"/>
                  </a:cubicBezTo>
                  <a:cubicBezTo>
                    <a:pt x="18529" y="28129"/>
                    <a:pt x="18484" y="28124"/>
                    <a:pt x="18439" y="28112"/>
                  </a:cubicBezTo>
                  <a:cubicBezTo>
                    <a:pt x="18590" y="28037"/>
                    <a:pt x="18741" y="28080"/>
                    <a:pt x="18876" y="28044"/>
                  </a:cubicBezTo>
                  <a:close/>
                  <a:moveTo>
                    <a:pt x="32606" y="0"/>
                  </a:moveTo>
                  <a:cubicBezTo>
                    <a:pt x="32601" y="0"/>
                    <a:pt x="32595" y="1"/>
                    <a:pt x="32588" y="3"/>
                  </a:cubicBezTo>
                  <a:cubicBezTo>
                    <a:pt x="32525" y="150"/>
                    <a:pt x="32714" y="213"/>
                    <a:pt x="32672" y="360"/>
                  </a:cubicBezTo>
                  <a:lnTo>
                    <a:pt x="32777" y="423"/>
                  </a:lnTo>
                  <a:cubicBezTo>
                    <a:pt x="32756" y="486"/>
                    <a:pt x="32735" y="528"/>
                    <a:pt x="32693" y="591"/>
                  </a:cubicBezTo>
                  <a:cubicBezTo>
                    <a:pt x="32672" y="739"/>
                    <a:pt x="32841" y="718"/>
                    <a:pt x="32841" y="823"/>
                  </a:cubicBezTo>
                  <a:lnTo>
                    <a:pt x="32799" y="886"/>
                  </a:lnTo>
                  <a:cubicBezTo>
                    <a:pt x="32714" y="886"/>
                    <a:pt x="32693" y="823"/>
                    <a:pt x="32651" y="781"/>
                  </a:cubicBezTo>
                  <a:lnTo>
                    <a:pt x="32630" y="949"/>
                  </a:lnTo>
                  <a:cubicBezTo>
                    <a:pt x="32693" y="1033"/>
                    <a:pt x="32735" y="1138"/>
                    <a:pt x="32735" y="1243"/>
                  </a:cubicBezTo>
                  <a:cubicBezTo>
                    <a:pt x="32735" y="1285"/>
                    <a:pt x="32714" y="1327"/>
                    <a:pt x="32693" y="1348"/>
                  </a:cubicBezTo>
                  <a:cubicBezTo>
                    <a:pt x="33009" y="1664"/>
                    <a:pt x="33240" y="2063"/>
                    <a:pt x="33366" y="2505"/>
                  </a:cubicBezTo>
                  <a:cubicBezTo>
                    <a:pt x="33366" y="2526"/>
                    <a:pt x="33366" y="2526"/>
                    <a:pt x="33366" y="2547"/>
                  </a:cubicBezTo>
                  <a:lnTo>
                    <a:pt x="33282" y="2568"/>
                  </a:lnTo>
                  <a:cubicBezTo>
                    <a:pt x="33135" y="2547"/>
                    <a:pt x="33072" y="2421"/>
                    <a:pt x="32946" y="2357"/>
                  </a:cubicBezTo>
                  <a:cubicBezTo>
                    <a:pt x="32777" y="2273"/>
                    <a:pt x="32672" y="2084"/>
                    <a:pt x="32483" y="2021"/>
                  </a:cubicBezTo>
                  <a:cubicBezTo>
                    <a:pt x="32210" y="1748"/>
                    <a:pt x="31915" y="1538"/>
                    <a:pt x="31579" y="1348"/>
                  </a:cubicBezTo>
                  <a:cubicBezTo>
                    <a:pt x="31487" y="1385"/>
                    <a:pt x="31387" y="1402"/>
                    <a:pt x="31287" y="1402"/>
                  </a:cubicBezTo>
                  <a:cubicBezTo>
                    <a:pt x="31160" y="1402"/>
                    <a:pt x="31034" y="1375"/>
                    <a:pt x="30927" y="1327"/>
                  </a:cubicBezTo>
                  <a:cubicBezTo>
                    <a:pt x="30864" y="1369"/>
                    <a:pt x="30822" y="1453"/>
                    <a:pt x="30864" y="1517"/>
                  </a:cubicBezTo>
                  <a:cubicBezTo>
                    <a:pt x="30885" y="1601"/>
                    <a:pt x="30801" y="1643"/>
                    <a:pt x="30801" y="1727"/>
                  </a:cubicBezTo>
                  <a:cubicBezTo>
                    <a:pt x="30801" y="1790"/>
                    <a:pt x="30801" y="1874"/>
                    <a:pt x="30801" y="1937"/>
                  </a:cubicBezTo>
                  <a:cubicBezTo>
                    <a:pt x="30948" y="2042"/>
                    <a:pt x="30948" y="2231"/>
                    <a:pt x="31096" y="2315"/>
                  </a:cubicBezTo>
                  <a:cubicBezTo>
                    <a:pt x="31138" y="2421"/>
                    <a:pt x="31159" y="2526"/>
                    <a:pt x="31201" y="2610"/>
                  </a:cubicBezTo>
                  <a:cubicBezTo>
                    <a:pt x="31222" y="2673"/>
                    <a:pt x="31264" y="2715"/>
                    <a:pt x="31306" y="2736"/>
                  </a:cubicBezTo>
                  <a:cubicBezTo>
                    <a:pt x="31327" y="2757"/>
                    <a:pt x="31348" y="2799"/>
                    <a:pt x="31348" y="2841"/>
                  </a:cubicBezTo>
                  <a:cubicBezTo>
                    <a:pt x="31369" y="2967"/>
                    <a:pt x="31516" y="3093"/>
                    <a:pt x="31516" y="3241"/>
                  </a:cubicBezTo>
                  <a:cubicBezTo>
                    <a:pt x="31663" y="3451"/>
                    <a:pt x="31705" y="3703"/>
                    <a:pt x="31852" y="3934"/>
                  </a:cubicBezTo>
                  <a:cubicBezTo>
                    <a:pt x="31894" y="4018"/>
                    <a:pt x="31915" y="4103"/>
                    <a:pt x="31915" y="4208"/>
                  </a:cubicBezTo>
                  <a:cubicBezTo>
                    <a:pt x="31915" y="4334"/>
                    <a:pt x="32063" y="4376"/>
                    <a:pt x="32042" y="4460"/>
                  </a:cubicBezTo>
                  <a:cubicBezTo>
                    <a:pt x="32021" y="4565"/>
                    <a:pt x="32105" y="4565"/>
                    <a:pt x="32105" y="4649"/>
                  </a:cubicBezTo>
                  <a:cubicBezTo>
                    <a:pt x="32105" y="4733"/>
                    <a:pt x="32189" y="4796"/>
                    <a:pt x="32210" y="4859"/>
                  </a:cubicBezTo>
                  <a:cubicBezTo>
                    <a:pt x="32231" y="4943"/>
                    <a:pt x="32231" y="5028"/>
                    <a:pt x="32273" y="5070"/>
                  </a:cubicBezTo>
                  <a:cubicBezTo>
                    <a:pt x="32336" y="5133"/>
                    <a:pt x="32378" y="5238"/>
                    <a:pt x="32399" y="5322"/>
                  </a:cubicBezTo>
                  <a:cubicBezTo>
                    <a:pt x="32399" y="5448"/>
                    <a:pt x="32504" y="5490"/>
                    <a:pt x="32525" y="5595"/>
                  </a:cubicBezTo>
                  <a:cubicBezTo>
                    <a:pt x="32525" y="5658"/>
                    <a:pt x="32546" y="5742"/>
                    <a:pt x="32588" y="5784"/>
                  </a:cubicBezTo>
                  <a:cubicBezTo>
                    <a:pt x="32630" y="5848"/>
                    <a:pt x="32651" y="5890"/>
                    <a:pt x="32672" y="5932"/>
                  </a:cubicBezTo>
                  <a:cubicBezTo>
                    <a:pt x="32693" y="5995"/>
                    <a:pt x="32735" y="6058"/>
                    <a:pt x="32756" y="6121"/>
                  </a:cubicBezTo>
                  <a:cubicBezTo>
                    <a:pt x="32799" y="6247"/>
                    <a:pt x="32904" y="6331"/>
                    <a:pt x="32925" y="6457"/>
                  </a:cubicBezTo>
                  <a:cubicBezTo>
                    <a:pt x="32925" y="6562"/>
                    <a:pt x="32967" y="6646"/>
                    <a:pt x="33051" y="6689"/>
                  </a:cubicBezTo>
                  <a:cubicBezTo>
                    <a:pt x="32988" y="6773"/>
                    <a:pt x="33051" y="6857"/>
                    <a:pt x="33009" y="6920"/>
                  </a:cubicBezTo>
                  <a:cubicBezTo>
                    <a:pt x="32988" y="7004"/>
                    <a:pt x="33009" y="7088"/>
                    <a:pt x="33051" y="7130"/>
                  </a:cubicBezTo>
                  <a:cubicBezTo>
                    <a:pt x="33135" y="7214"/>
                    <a:pt x="33156" y="7340"/>
                    <a:pt x="33177" y="7403"/>
                  </a:cubicBezTo>
                  <a:cubicBezTo>
                    <a:pt x="33198" y="7445"/>
                    <a:pt x="33198" y="7529"/>
                    <a:pt x="33240" y="7572"/>
                  </a:cubicBezTo>
                  <a:cubicBezTo>
                    <a:pt x="33303" y="7656"/>
                    <a:pt x="33345" y="7761"/>
                    <a:pt x="33303" y="7866"/>
                  </a:cubicBezTo>
                  <a:lnTo>
                    <a:pt x="33429" y="7929"/>
                  </a:lnTo>
                  <a:cubicBezTo>
                    <a:pt x="33429" y="7971"/>
                    <a:pt x="33408" y="8013"/>
                    <a:pt x="33429" y="8034"/>
                  </a:cubicBezTo>
                  <a:cubicBezTo>
                    <a:pt x="33576" y="8476"/>
                    <a:pt x="33597" y="8938"/>
                    <a:pt x="33745" y="9359"/>
                  </a:cubicBezTo>
                  <a:cubicBezTo>
                    <a:pt x="33787" y="9464"/>
                    <a:pt x="33808" y="9569"/>
                    <a:pt x="33829" y="9695"/>
                  </a:cubicBezTo>
                  <a:cubicBezTo>
                    <a:pt x="33829" y="9863"/>
                    <a:pt x="33871" y="10031"/>
                    <a:pt x="33871" y="10242"/>
                  </a:cubicBezTo>
                  <a:cubicBezTo>
                    <a:pt x="33892" y="10431"/>
                    <a:pt x="33871" y="10620"/>
                    <a:pt x="33871" y="10809"/>
                  </a:cubicBezTo>
                  <a:cubicBezTo>
                    <a:pt x="33871" y="10893"/>
                    <a:pt x="33829" y="10977"/>
                    <a:pt x="33829" y="11041"/>
                  </a:cubicBezTo>
                  <a:cubicBezTo>
                    <a:pt x="33829" y="11125"/>
                    <a:pt x="33808" y="11209"/>
                    <a:pt x="33787" y="11293"/>
                  </a:cubicBezTo>
                  <a:cubicBezTo>
                    <a:pt x="33797" y="11314"/>
                    <a:pt x="33813" y="11314"/>
                    <a:pt x="33829" y="11314"/>
                  </a:cubicBezTo>
                  <a:cubicBezTo>
                    <a:pt x="33844" y="11314"/>
                    <a:pt x="33860" y="11314"/>
                    <a:pt x="33871" y="11335"/>
                  </a:cubicBezTo>
                  <a:lnTo>
                    <a:pt x="33787" y="11503"/>
                  </a:lnTo>
                  <a:cubicBezTo>
                    <a:pt x="33850" y="11524"/>
                    <a:pt x="33871" y="11587"/>
                    <a:pt x="33850" y="11629"/>
                  </a:cubicBezTo>
                  <a:cubicBezTo>
                    <a:pt x="33829" y="11755"/>
                    <a:pt x="33808" y="11861"/>
                    <a:pt x="33787" y="11987"/>
                  </a:cubicBezTo>
                  <a:cubicBezTo>
                    <a:pt x="33745" y="12281"/>
                    <a:pt x="33639" y="12575"/>
                    <a:pt x="33513" y="12828"/>
                  </a:cubicBezTo>
                  <a:cubicBezTo>
                    <a:pt x="33387" y="13080"/>
                    <a:pt x="33282" y="13353"/>
                    <a:pt x="33219" y="13627"/>
                  </a:cubicBezTo>
                  <a:cubicBezTo>
                    <a:pt x="33156" y="13816"/>
                    <a:pt x="33093" y="14005"/>
                    <a:pt x="33072" y="14194"/>
                  </a:cubicBezTo>
                  <a:cubicBezTo>
                    <a:pt x="33030" y="14383"/>
                    <a:pt x="32883" y="14552"/>
                    <a:pt x="32904" y="14741"/>
                  </a:cubicBezTo>
                  <a:cubicBezTo>
                    <a:pt x="32820" y="14888"/>
                    <a:pt x="32735" y="15056"/>
                    <a:pt x="32693" y="15203"/>
                  </a:cubicBezTo>
                  <a:cubicBezTo>
                    <a:pt x="32588" y="15414"/>
                    <a:pt x="32483" y="15624"/>
                    <a:pt x="32420" y="15834"/>
                  </a:cubicBezTo>
                  <a:cubicBezTo>
                    <a:pt x="32357" y="16149"/>
                    <a:pt x="32252" y="16423"/>
                    <a:pt x="32105" y="16696"/>
                  </a:cubicBezTo>
                  <a:cubicBezTo>
                    <a:pt x="31979" y="16864"/>
                    <a:pt x="31894" y="17033"/>
                    <a:pt x="31810" y="17222"/>
                  </a:cubicBezTo>
                  <a:cubicBezTo>
                    <a:pt x="31747" y="17390"/>
                    <a:pt x="31642" y="17558"/>
                    <a:pt x="31495" y="17684"/>
                  </a:cubicBezTo>
                  <a:cubicBezTo>
                    <a:pt x="31348" y="17852"/>
                    <a:pt x="31222" y="18063"/>
                    <a:pt x="31138" y="18273"/>
                  </a:cubicBezTo>
                  <a:cubicBezTo>
                    <a:pt x="31138" y="18315"/>
                    <a:pt x="31117" y="18336"/>
                    <a:pt x="31096" y="18357"/>
                  </a:cubicBezTo>
                  <a:cubicBezTo>
                    <a:pt x="30969" y="18525"/>
                    <a:pt x="30885" y="18693"/>
                    <a:pt x="30822" y="18883"/>
                  </a:cubicBezTo>
                  <a:cubicBezTo>
                    <a:pt x="30801" y="18925"/>
                    <a:pt x="30780" y="18967"/>
                    <a:pt x="30759" y="18988"/>
                  </a:cubicBezTo>
                  <a:cubicBezTo>
                    <a:pt x="30633" y="19114"/>
                    <a:pt x="30528" y="19282"/>
                    <a:pt x="30381" y="19408"/>
                  </a:cubicBezTo>
                  <a:cubicBezTo>
                    <a:pt x="30255" y="19471"/>
                    <a:pt x="30212" y="19597"/>
                    <a:pt x="30107" y="19661"/>
                  </a:cubicBezTo>
                  <a:cubicBezTo>
                    <a:pt x="30002" y="19745"/>
                    <a:pt x="29918" y="19850"/>
                    <a:pt x="29834" y="19934"/>
                  </a:cubicBezTo>
                  <a:cubicBezTo>
                    <a:pt x="29708" y="20081"/>
                    <a:pt x="29582" y="20228"/>
                    <a:pt x="29435" y="20354"/>
                  </a:cubicBezTo>
                  <a:cubicBezTo>
                    <a:pt x="29203" y="20565"/>
                    <a:pt x="28930" y="20754"/>
                    <a:pt x="28657" y="20901"/>
                  </a:cubicBezTo>
                  <a:cubicBezTo>
                    <a:pt x="28446" y="21048"/>
                    <a:pt x="28278" y="21216"/>
                    <a:pt x="28131" y="21427"/>
                  </a:cubicBezTo>
                  <a:cubicBezTo>
                    <a:pt x="27984" y="21595"/>
                    <a:pt x="27858" y="21742"/>
                    <a:pt x="27690" y="21889"/>
                  </a:cubicBezTo>
                  <a:cubicBezTo>
                    <a:pt x="27627" y="21952"/>
                    <a:pt x="27563" y="22036"/>
                    <a:pt x="27458" y="22036"/>
                  </a:cubicBezTo>
                  <a:cubicBezTo>
                    <a:pt x="27353" y="22078"/>
                    <a:pt x="27248" y="22120"/>
                    <a:pt x="27185" y="22205"/>
                  </a:cubicBezTo>
                  <a:cubicBezTo>
                    <a:pt x="27080" y="22247"/>
                    <a:pt x="26996" y="22310"/>
                    <a:pt x="26912" y="22373"/>
                  </a:cubicBezTo>
                  <a:cubicBezTo>
                    <a:pt x="26933" y="22415"/>
                    <a:pt x="26912" y="22457"/>
                    <a:pt x="26870" y="22520"/>
                  </a:cubicBezTo>
                  <a:cubicBezTo>
                    <a:pt x="26722" y="22520"/>
                    <a:pt x="26617" y="22667"/>
                    <a:pt x="26470" y="22667"/>
                  </a:cubicBezTo>
                  <a:cubicBezTo>
                    <a:pt x="26428" y="22667"/>
                    <a:pt x="26386" y="22625"/>
                    <a:pt x="26386" y="22625"/>
                  </a:cubicBezTo>
                  <a:cubicBezTo>
                    <a:pt x="26239" y="22688"/>
                    <a:pt x="26134" y="22751"/>
                    <a:pt x="26008" y="22793"/>
                  </a:cubicBezTo>
                  <a:cubicBezTo>
                    <a:pt x="25839" y="22856"/>
                    <a:pt x="25692" y="22940"/>
                    <a:pt x="25545" y="23024"/>
                  </a:cubicBezTo>
                  <a:cubicBezTo>
                    <a:pt x="25533" y="23049"/>
                    <a:pt x="25513" y="23059"/>
                    <a:pt x="25491" y="23059"/>
                  </a:cubicBezTo>
                  <a:cubicBezTo>
                    <a:pt x="25475" y="23059"/>
                    <a:pt x="25457" y="23054"/>
                    <a:pt x="25440" y="23045"/>
                  </a:cubicBezTo>
                  <a:cubicBezTo>
                    <a:pt x="25419" y="23035"/>
                    <a:pt x="25403" y="23030"/>
                    <a:pt x="25390" y="23030"/>
                  </a:cubicBezTo>
                  <a:cubicBezTo>
                    <a:pt x="25377" y="23030"/>
                    <a:pt x="25366" y="23035"/>
                    <a:pt x="25356" y="23045"/>
                  </a:cubicBezTo>
                  <a:cubicBezTo>
                    <a:pt x="25293" y="23130"/>
                    <a:pt x="25209" y="23130"/>
                    <a:pt x="25125" y="23151"/>
                  </a:cubicBezTo>
                  <a:cubicBezTo>
                    <a:pt x="24956" y="23193"/>
                    <a:pt x="24767" y="23235"/>
                    <a:pt x="24578" y="23298"/>
                  </a:cubicBezTo>
                  <a:cubicBezTo>
                    <a:pt x="24389" y="23382"/>
                    <a:pt x="24179" y="23340"/>
                    <a:pt x="23989" y="23403"/>
                  </a:cubicBezTo>
                  <a:cubicBezTo>
                    <a:pt x="23850" y="23473"/>
                    <a:pt x="23711" y="23513"/>
                    <a:pt x="23571" y="23513"/>
                  </a:cubicBezTo>
                  <a:cubicBezTo>
                    <a:pt x="23542" y="23513"/>
                    <a:pt x="23514" y="23512"/>
                    <a:pt x="23485" y="23508"/>
                  </a:cubicBezTo>
                  <a:cubicBezTo>
                    <a:pt x="23422" y="23508"/>
                    <a:pt x="23359" y="23529"/>
                    <a:pt x="23317" y="23571"/>
                  </a:cubicBezTo>
                  <a:cubicBezTo>
                    <a:pt x="23295" y="23592"/>
                    <a:pt x="23253" y="23592"/>
                    <a:pt x="23232" y="23613"/>
                  </a:cubicBezTo>
                  <a:cubicBezTo>
                    <a:pt x="23127" y="23655"/>
                    <a:pt x="23022" y="23676"/>
                    <a:pt x="22938" y="23697"/>
                  </a:cubicBezTo>
                  <a:cubicBezTo>
                    <a:pt x="22812" y="23718"/>
                    <a:pt x="22686" y="23760"/>
                    <a:pt x="22581" y="23802"/>
                  </a:cubicBezTo>
                  <a:lnTo>
                    <a:pt x="22181" y="23928"/>
                  </a:lnTo>
                  <a:cubicBezTo>
                    <a:pt x="22118" y="23950"/>
                    <a:pt x="22076" y="23907"/>
                    <a:pt x="22034" y="23992"/>
                  </a:cubicBezTo>
                  <a:cubicBezTo>
                    <a:pt x="21971" y="24055"/>
                    <a:pt x="21887" y="24055"/>
                    <a:pt x="21803" y="24076"/>
                  </a:cubicBezTo>
                  <a:cubicBezTo>
                    <a:pt x="21764" y="24050"/>
                    <a:pt x="21718" y="24009"/>
                    <a:pt x="21669" y="24009"/>
                  </a:cubicBezTo>
                  <a:cubicBezTo>
                    <a:pt x="21637" y="24009"/>
                    <a:pt x="21604" y="24026"/>
                    <a:pt x="21571" y="24076"/>
                  </a:cubicBezTo>
                  <a:cubicBezTo>
                    <a:pt x="21564" y="24083"/>
                    <a:pt x="21557" y="24085"/>
                    <a:pt x="21550" y="24085"/>
                  </a:cubicBezTo>
                  <a:cubicBezTo>
                    <a:pt x="21536" y="24085"/>
                    <a:pt x="21522" y="24076"/>
                    <a:pt x="21508" y="24076"/>
                  </a:cubicBezTo>
                  <a:cubicBezTo>
                    <a:pt x="21340" y="24118"/>
                    <a:pt x="21151" y="24097"/>
                    <a:pt x="20983" y="24139"/>
                  </a:cubicBezTo>
                  <a:cubicBezTo>
                    <a:pt x="20731" y="24118"/>
                    <a:pt x="20457" y="24118"/>
                    <a:pt x="20205" y="24118"/>
                  </a:cubicBezTo>
                  <a:cubicBezTo>
                    <a:pt x="20121" y="24181"/>
                    <a:pt x="20037" y="24223"/>
                    <a:pt x="19932" y="24244"/>
                  </a:cubicBezTo>
                  <a:lnTo>
                    <a:pt x="19364" y="24244"/>
                  </a:lnTo>
                  <a:cubicBezTo>
                    <a:pt x="19301" y="24233"/>
                    <a:pt x="19238" y="24228"/>
                    <a:pt x="19177" y="24228"/>
                  </a:cubicBezTo>
                  <a:cubicBezTo>
                    <a:pt x="19117" y="24228"/>
                    <a:pt x="19059" y="24233"/>
                    <a:pt x="19007" y="24244"/>
                  </a:cubicBezTo>
                  <a:cubicBezTo>
                    <a:pt x="18902" y="24279"/>
                    <a:pt x="18792" y="24294"/>
                    <a:pt x="18678" y="24294"/>
                  </a:cubicBezTo>
                  <a:cubicBezTo>
                    <a:pt x="18586" y="24294"/>
                    <a:pt x="18491" y="24284"/>
                    <a:pt x="18397" y="24265"/>
                  </a:cubicBezTo>
                  <a:cubicBezTo>
                    <a:pt x="18315" y="24250"/>
                    <a:pt x="18233" y="24243"/>
                    <a:pt x="18151" y="24243"/>
                  </a:cubicBezTo>
                  <a:cubicBezTo>
                    <a:pt x="18002" y="24243"/>
                    <a:pt x="17852" y="24266"/>
                    <a:pt x="17703" y="24307"/>
                  </a:cubicBezTo>
                  <a:lnTo>
                    <a:pt x="17177" y="24244"/>
                  </a:lnTo>
                  <a:cubicBezTo>
                    <a:pt x="16967" y="24244"/>
                    <a:pt x="16736" y="24202"/>
                    <a:pt x="16526" y="24160"/>
                  </a:cubicBezTo>
                  <a:cubicBezTo>
                    <a:pt x="16168" y="24034"/>
                    <a:pt x="15790" y="23950"/>
                    <a:pt x="15411" y="23886"/>
                  </a:cubicBezTo>
                  <a:cubicBezTo>
                    <a:pt x="15180" y="23844"/>
                    <a:pt x="14949" y="23802"/>
                    <a:pt x="14697" y="23739"/>
                  </a:cubicBezTo>
                  <a:cubicBezTo>
                    <a:pt x="14465" y="23676"/>
                    <a:pt x="14234" y="23592"/>
                    <a:pt x="14024" y="23445"/>
                  </a:cubicBezTo>
                  <a:cubicBezTo>
                    <a:pt x="13813" y="23319"/>
                    <a:pt x="13645" y="23193"/>
                    <a:pt x="13393" y="23024"/>
                  </a:cubicBezTo>
                  <a:cubicBezTo>
                    <a:pt x="13141" y="22877"/>
                    <a:pt x="12951" y="22646"/>
                    <a:pt x="12678" y="22478"/>
                  </a:cubicBezTo>
                  <a:cubicBezTo>
                    <a:pt x="12468" y="22352"/>
                    <a:pt x="12300" y="22162"/>
                    <a:pt x="12068" y="22015"/>
                  </a:cubicBezTo>
                  <a:cubicBezTo>
                    <a:pt x="11963" y="21973"/>
                    <a:pt x="11879" y="21889"/>
                    <a:pt x="11816" y="21784"/>
                  </a:cubicBezTo>
                  <a:cubicBezTo>
                    <a:pt x="11732" y="21637"/>
                    <a:pt x="11564" y="21553"/>
                    <a:pt x="11459" y="21406"/>
                  </a:cubicBezTo>
                  <a:cubicBezTo>
                    <a:pt x="11442" y="21389"/>
                    <a:pt x="11411" y="21358"/>
                    <a:pt x="11378" y="21358"/>
                  </a:cubicBezTo>
                  <a:cubicBezTo>
                    <a:pt x="11370" y="21358"/>
                    <a:pt x="11362" y="21360"/>
                    <a:pt x="11354" y="21364"/>
                  </a:cubicBezTo>
                  <a:lnTo>
                    <a:pt x="11312" y="21406"/>
                  </a:lnTo>
                  <a:cubicBezTo>
                    <a:pt x="11185" y="21216"/>
                    <a:pt x="11017" y="21048"/>
                    <a:pt x="10828" y="20922"/>
                  </a:cubicBezTo>
                  <a:cubicBezTo>
                    <a:pt x="10660" y="20796"/>
                    <a:pt x="10513" y="20649"/>
                    <a:pt x="10366" y="20481"/>
                  </a:cubicBezTo>
                  <a:cubicBezTo>
                    <a:pt x="10366" y="20481"/>
                    <a:pt x="10323" y="20459"/>
                    <a:pt x="10323" y="20459"/>
                  </a:cubicBezTo>
                  <a:cubicBezTo>
                    <a:pt x="10155" y="20312"/>
                    <a:pt x="9966" y="20186"/>
                    <a:pt x="9798" y="20039"/>
                  </a:cubicBezTo>
                  <a:cubicBezTo>
                    <a:pt x="9630" y="19913"/>
                    <a:pt x="9482" y="19766"/>
                    <a:pt x="9356" y="19597"/>
                  </a:cubicBezTo>
                  <a:cubicBezTo>
                    <a:pt x="9230" y="19450"/>
                    <a:pt x="9083" y="19282"/>
                    <a:pt x="8978" y="19135"/>
                  </a:cubicBezTo>
                  <a:cubicBezTo>
                    <a:pt x="8852" y="18988"/>
                    <a:pt x="8726" y="18862"/>
                    <a:pt x="8578" y="18735"/>
                  </a:cubicBezTo>
                  <a:cubicBezTo>
                    <a:pt x="8515" y="18651"/>
                    <a:pt x="8452" y="18567"/>
                    <a:pt x="8368" y="18525"/>
                  </a:cubicBezTo>
                  <a:cubicBezTo>
                    <a:pt x="8263" y="18483"/>
                    <a:pt x="8242" y="18357"/>
                    <a:pt x="8137" y="18273"/>
                  </a:cubicBezTo>
                  <a:cubicBezTo>
                    <a:pt x="7843" y="18021"/>
                    <a:pt x="7548" y="17747"/>
                    <a:pt x="7296" y="17432"/>
                  </a:cubicBezTo>
                  <a:cubicBezTo>
                    <a:pt x="7233" y="17348"/>
                    <a:pt x="7149" y="17264"/>
                    <a:pt x="7065" y="17180"/>
                  </a:cubicBezTo>
                  <a:cubicBezTo>
                    <a:pt x="6896" y="17075"/>
                    <a:pt x="6770" y="16948"/>
                    <a:pt x="6665" y="16780"/>
                  </a:cubicBezTo>
                  <a:cubicBezTo>
                    <a:pt x="6476" y="16528"/>
                    <a:pt x="6266" y="16297"/>
                    <a:pt x="6034" y="16065"/>
                  </a:cubicBezTo>
                  <a:cubicBezTo>
                    <a:pt x="5992" y="16023"/>
                    <a:pt x="5992" y="15939"/>
                    <a:pt x="5950" y="15939"/>
                  </a:cubicBezTo>
                  <a:cubicBezTo>
                    <a:pt x="5761" y="15918"/>
                    <a:pt x="5719" y="15729"/>
                    <a:pt x="5593" y="15687"/>
                  </a:cubicBezTo>
                  <a:cubicBezTo>
                    <a:pt x="5404" y="15435"/>
                    <a:pt x="5172" y="15224"/>
                    <a:pt x="4920" y="15077"/>
                  </a:cubicBezTo>
                  <a:cubicBezTo>
                    <a:pt x="4920" y="14993"/>
                    <a:pt x="4836" y="14972"/>
                    <a:pt x="4815" y="14909"/>
                  </a:cubicBezTo>
                  <a:cubicBezTo>
                    <a:pt x="4647" y="14573"/>
                    <a:pt x="4416" y="14257"/>
                    <a:pt x="4121" y="14026"/>
                  </a:cubicBezTo>
                  <a:cubicBezTo>
                    <a:pt x="3890" y="13732"/>
                    <a:pt x="3659" y="13437"/>
                    <a:pt x="3448" y="13122"/>
                  </a:cubicBezTo>
                  <a:cubicBezTo>
                    <a:pt x="3448" y="12975"/>
                    <a:pt x="3301" y="12891"/>
                    <a:pt x="3217" y="12765"/>
                  </a:cubicBezTo>
                  <a:cubicBezTo>
                    <a:pt x="3217" y="12744"/>
                    <a:pt x="3238" y="12723"/>
                    <a:pt x="3238" y="12701"/>
                  </a:cubicBezTo>
                  <a:cubicBezTo>
                    <a:pt x="3049" y="12575"/>
                    <a:pt x="2923" y="12386"/>
                    <a:pt x="2902" y="12176"/>
                  </a:cubicBezTo>
                  <a:lnTo>
                    <a:pt x="2755" y="12029"/>
                  </a:lnTo>
                  <a:cubicBezTo>
                    <a:pt x="2755" y="11882"/>
                    <a:pt x="2608" y="11776"/>
                    <a:pt x="2586" y="11629"/>
                  </a:cubicBezTo>
                  <a:cubicBezTo>
                    <a:pt x="2523" y="11377"/>
                    <a:pt x="2376" y="11167"/>
                    <a:pt x="2145" y="11020"/>
                  </a:cubicBezTo>
                  <a:cubicBezTo>
                    <a:pt x="2101" y="10991"/>
                    <a:pt x="2038" y="10941"/>
                    <a:pt x="1968" y="10941"/>
                  </a:cubicBezTo>
                  <a:cubicBezTo>
                    <a:pt x="1937" y="10941"/>
                    <a:pt x="1904" y="10951"/>
                    <a:pt x="1872" y="10977"/>
                  </a:cubicBezTo>
                  <a:cubicBezTo>
                    <a:pt x="1851" y="11020"/>
                    <a:pt x="1893" y="11083"/>
                    <a:pt x="1851" y="11125"/>
                  </a:cubicBezTo>
                  <a:lnTo>
                    <a:pt x="1724" y="11125"/>
                  </a:lnTo>
                  <a:cubicBezTo>
                    <a:pt x="1703" y="11314"/>
                    <a:pt x="1661" y="11503"/>
                    <a:pt x="1640" y="11671"/>
                  </a:cubicBezTo>
                  <a:lnTo>
                    <a:pt x="1830" y="12008"/>
                  </a:lnTo>
                  <a:cubicBezTo>
                    <a:pt x="1830" y="12029"/>
                    <a:pt x="1788" y="12050"/>
                    <a:pt x="1830" y="12134"/>
                  </a:cubicBezTo>
                  <a:cubicBezTo>
                    <a:pt x="1872" y="12197"/>
                    <a:pt x="1956" y="12155"/>
                    <a:pt x="1977" y="12197"/>
                  </a:cubicBezTo>
                  <a:cubicBezTo>
                    <a:pt x="1998" y="12218"/>
                    <a:pt x="1977" y="12260"/>
                    <a:pt x="1956" y="12260"/>
                  </a:cubicBezTo>
                  <a:lnTo>
                    <a:pt x="1935" y="12260"/>
                  </a:lnTo>
                  <a:cubicBezTo>
                    <a:pt x="1998" y="12323"/>
                    <a:pt x="2061" y="12386"/>
                    <a:pt x="2124" y="12428"/>
                  </a:cubicBezTo>
                  <a:cubicBezTo>
                    <a:pt x="2187" y="12491"/>
                    <a:pt x="2229" y="12575"/>
                    <a:pt x="2334" y="12575"/>
                  </a:cubicBezTo>
                  <a:cubicBezTo>
                    <a:pt x="2334" y="12680"/>
                    <a:pt x="2439" y="12701"/>
                    <a:pt x="2481" y="12765"/>
                  </a:cubicBezTo>
                  <a:cubicBezTo>
                    <a:pt x="2460" y="12807"/>
                    <a:pt x="2460" y="12870"/>
                    <a:pt x="2481" y="12912"/>
                  </a:cubicBezTo>
                  <a:cubicBezTo>
                    <a:pt x="2523" y="12954"/>
                    <a:pt x="2586" y="12933"/>
                    <a:pt x="2608" y="12996"/>
                  </a:cubicBezTo>
                  <a:cubicBezTo>
                    <a:pt x="2650" y="13143"/>
                    <a:pt x="2692" y="13290"/>
                    <a:pt x="2734" y="13458"/>
                  </a:cubicBezTo>
                  <a:cubicBezTo>
                    <a:pt x="2776" y="13521"/>
                    <a:pt x="2860" y="13500"/>
                    <a:pt x="2881" y="13563"/>
                  </a:cubicBezTo>
                  <a:cubicBezTo>
                    <a:pt x="2860" y="13732"/>
                    <a:pt x="2860" y="13711"/>
                    <a:pt x="2944" y="13837"/>
                  </a:cubicBezTo>
                  <a:cubicBezTo>
                    <a:pt x="2965" y="13879"/>
                    <a:pt x="3070" y="13921"/>
                    <a:pt x="3007" y="14005"/>
                  </a:cubicBezTo>
                  <a:cubicBezTo>
                    <a:pt x="3070" y="14047"/>
                    <a:pt x="3049" y="14110"/>
                    <a:pt x="3112" y="14194"/>
                  </a:cubicBezTo>
                  <a:cubicBezTo>
                    <a:pt x="3154" y="14257"/>
                    <a:pt x="3112" y="14341"/>
                    <a:pt x="3154" y="14383"/>
                  </a:cubicBezTo>
                  <a:cubicBezTo>
                    <a:pt x="3301" y="14510"/>
                    <a:pt x="3259" y="14720"/>
                    <a:pt x="3427" y="14804"/>
                  </a:cubicBezTo>
                  <a:lnTo>
                    <a:pt x="3406" y="14888"/>
                  </a:lnTo>
                  <a:cubicBezTo>
                    <a:pt x="3596" y="15056"/>
                    <a:pt x="3764" y="15224"/>
                    <a:pt x="3932" y="15435"/>
                  </a:cubicBezTo>
                  <a:cubicBezTo>
                    <a:pt x="3953" y="15456"/>
                    <a:pt x="3974" y="15477"/>
                    <a:pt x="3974" y="15519"/>
                  </a:cubicBezTo>
                  <a:cubicBezTo>
                    <a:pt x="4100" y="15750"/>
                    <a:pt x="4268" y="15939"/>
                    <a:pt x="4500" y="16086"/>
                  </a:cubicBezTo>
                  <a:lnTo>
                    <a:pt x="4542" y="16213"/>
                  </a:lnTo>
                  <a:cubicBezTo>
                    <a:pt x="4647" y="16255"/>
                    <a:pt x="4689" y="16360"/>
                    <a:pt x="4773" y="16423"/>
                  </a:cubicBezTo>
                  <a:cubicBezTo>
                    <a:pt x="4878" y="16486"/>
                    <a:pt x="4962" y="16591"/>
                    <a:pt x="5046" y="16675"/>
                  </a:cubicBezTo>
                  <a:cubicBezTo>
                    <a:pt x="5151" y="16780"/>
                    <a:pt x="5257" y="16885"/>
                    <a:pt x="5362" y="16969"/>
                  </a:cubicBezTo>
                  <a:cubicBezTo>
                    <a:pt x="5446" y="17011"/>
                    <a:pt x="5509" y="17096"/>
                    <a:pt x="5551" y="17180"/>
                  </a:cubicBezTo>
                  <a:cubicBezTo>
                    <a:pt x="5614" y="17306"/>
                    <a:pt x="5698" y="17390"/>
                    <a:pt x="5782" y="17474"/>
                  </a:cubicBezTo>
                  <a:cubicBezTo>
                    <a:pt x="5824" y="17495"/>
                    <a:pt x="5866" y="17495"/>
                    <a:pt x="5866" y="17537"/>
                  </a:cubicBezTo>
                  <a:cubicBezTo>
                    <a:pt x="5929" y="17768"/>
                    <a:pt x="6203" y="17873"/>
                    <a:pt x="6266" y="18105"/>
                  </a:cubicBezTo>
                  <a:cubicBezTo>
                    <a:pt x="6602" y="18378"/>
                    <a:pt x="6896" y="18693"/>
                    <a:pt x="7191" y="19030"/>
                  </a:cubicBezTo>
                  <a:cubicBezTo>
                    <a:pt x="7275" y="19093"/>
                    <a:pt x="7359" y="19177"/>
                    <a:pt x="7443" y="19261"/>
                  </a:cubicBezTo>
                  <a:cubicBezTo>
                    <a:pt x="7569" y="19429"/>
                    <a:pt x="7716" y="19576"/>
                    <a:pt x="7885" y="19724"/>
                  </a:cubicBezTo>
                  <a:cubicBezTo>
                    <a:pt x="8095" y="19934"/>
                    <a:pt x="8305" y="20144"/>
                    <a:pt x="8473" y="20375"/>
                  </a:cubicBezTo>
                  <a:cubicBezTo>
                    <a:pt x="8578" y="20523"/>
                    <a:pt x="8684" y="20670"/>
                    <a:pt x="8810" y="20796"/>
                  </a:cubicBezTo>
                  <a:cubicBezTo>
                    <a:pt x="8978" y="20922"/>
                    <a:pt x="9062" y="21090"/>
                    <a:pt x="9209" y="21237"/>
                  </a:cubicBezTo>
                  <a:cubicBezTo>
                    <a:pt x="9209" y="21237"/>
                    <a:pt x="9167" y="21258"/>
                    <a:pt x="9209" y="21279"/>
                  </a:cubicBezTo>
                  <a:cubicBezTo>
                    <a:pt x="9398" y="21321"/>
                    <a:pt x="9482" y="21532"/>
                    <a:pt x="9672" y="21595"/>
                  </a:cubicBezTo>
                  <a:cubicBezTo>
                    <a:pt x="9672" y="21679"/>
                    <a:pt x="9714" y="21742"/>
                    <a:pt x="9777" y="21805"/>
                  </a:cubicBezTo>
                  <a:cubicBezTo>
                    <a:pt x="10029" y="22057"/>
                    <a:pt x="10344" y="22226"/>
                    <a:pt x="10555" y="22478"/>
                  </a:cubicBezTo>
                  <a:lnTo>
                    <a:pt x="10576" y="22478"/>
                  </a:lnTo>
                  <a:cubicBezTo>
                    <a:pt x="10744" y="22562"/>
                    <a:pt x="10849" y="22688"/>
                    <a:pt x="10933" y="22814"/>
                  </a:cubicBezTo>
                  <a:cubicBezTo>
                    <a:pt x="11017" y="22940"/>
                    <a:pt x="11101" y="23088"/>
                    <a:pt x="11228" y="23109"/>
                  </a:cubicBezTo>
                  <a:cubicBezTo>
                    <a:pt x="11417" y="23172"/>
                    <a:pt x="11606" y="23277"/>
                    <a:pt x="11753" y="23424"/>
                  </a:cubicBezTo>
                  <a:cubicBezTo>
                    <a:pt x="11942" y="23550"/>
                    <a:pt x="12132" y="23697"/>
                    <a:pt x="12279" y="23886"/>
                  </a:cubicBezTo>
                  <a:cubicBezTo>
                    <a:pt x="12468" y="24097"/>
                    <a:pt x="12699" y="24286"/>
                    <a:pt x="12951" y="24412"/>
                  </a:cubicBezTo>
                  <a:cubicBezTo>
                    <a:pt x="12994" y="24433"/>
                    <a:pt x="13036" y="24475"/>
                    <a:pt x="13078" y="24496"/>
                  </a:cubicBezTo>
                  <a:cubicBezTo>
                    <a:pt x="13225" y="24643"/>
                    <a:pt x="13393" y="24769"/>
                    <a:pt x="13561" y="24854"/>
                  </a:cubicBezTo>
                  <a:cubicBezTo>
                    <a:pt x="13771" y="24959"/>
                    <a:pt x="13982" y="25085"/>
                    <a:pt x="14192" y="25190"/>
                  </a:cubicBezTo>
                  <a:cubicBezTo>
                    <a:pt x="14243" y="25207"/>
                    <a:pt x="14308" y="25238"/>
                    <a:pt x="14364" y="25238"/>
                  </a:cubicBezTo>
                  <a:cubicBezTo>
                    <a:pt x="14377" y="25238"/>
                    <a:pt x="14390" y="25236"/>
                    <a:pt x="14402" y="25232"/>
                  </a:cubicBezTo>
                  <a:cubicBezTo>
                    <a:pt x="14414" y="25230"/>
                    <a:pt x="14425" y="25229"/>
                    <a:pt x="14436" y="25229"/>
                  </a:cubicBezTo>
                  <a:cubicBezTo>
                    <a:pt x="14526" y="25229"/>
                    <a:pt x="14603" y="25297"/>
                    <a:pt x="14697" y="25316"/>
                  </a:cubicBezTo>
                  <a:cubicBezTo>
                    <a:pt x="14781" y="25358"/>
                    <a:pt x="14865" y="25379"/>
                    <a:pt x="14949" y="25400"/>
                  </a:cubicBezTo>
                  <a:cubicBezTo>
                    <a:pt x="15096" y="25421"/>
                    <a:pt x="15222" y="25442"/>
                    <a:pt x="15369" y="25442"/>
                  </a:cubicBezTo>
                  <a:cubicBezTo>
                    <a:pt x="15516" y="25442"/>
                    <a:pt x="15664" y="25484"/>
                    <a:pt x="15811" y="25547"/>
                  </a:cubicBezTo>
                  <a:cubicBezTo>
                    <a:pt x="16000" y="25610"/>
                    <a:pt x="16210" y="25674"/>
                    <a:pt x="16421" y="25758"/>
                  </a:cubicBezTo>
                  <a:cubicBezTo>
                    <a:pt x="16519" y="25782"/>
                    <a:pt x="16625" y="25792"/>
                    <a:pt x="16734" y="25792"/>
                  </a:cubicBezTo>
                  <a:cubicBezTo>
                    <a:pt x="16810" y="25792"/>
                    <a:pt x="16889" y="25787"/>
                    <a:pt x="16967" y="25779"/>
                  </a:cubicBezTo>
                  <a:cubicBezTo>
                    <a:pt x="17002" y="25732"/>
                    <a:pt x="17037" y="25718"/>
                    <a:pt x="17079" y="25718"/>
                  </a:cubicBezTo>
                  <a:cubicBezTo>
                    <a:pt x="17113" y="25718"/>
                    <a:pt x="17151" y="25727"/>
                    <a:pt x="17198" y="25737"/>
                  </a:cubicBezTo>
                  <a:cubicBezTo>
                    <a:pt x="17225" y="25742"/>
                    <a:pt x="17254" y="25743"/>
                    <a:pt x="17284" y="25743"/>
                  </a:cubicBezTo>
                  <a:cubicBezTo>
                    <a:pt x="17313" y="25743"/>
                    <a:pt x="17344" y="25742"/>
                    <a:pt x="17374" y="25742"/>
                  </a:cubicBezTo>
                  <a:cubicBezTo>
                    <a:pt x="17435" y="25742"/>
                    <a:pt x="17493" y="25747"/>
                    <a:pt x="17535" y="25779"/>
                  </a:cubicBezTo>
                  <a:cubicBezTo>
                    <a:pt x="17619" y="25842"/>
                    <a:pt x="17766" y="25800"/>
                    <a:pt x="17871" y="25842"/>
                  </a:cubicBezTo>
                  <a:cubicBezTo>
                    <a:pt x="17920" y="25866"/>
                    <a:pt x="17977" y="25877"/>
                    <a:pt x="18036" y="25877"/>
                  </a:cubicBezTo>
                  <a:cubicBezTo>
                    <a:pt x="18078" y="25877"/>
                    <a:pt x="18122" y="25871"/>
                    <a:pt x="18166" y="25863"/>
                  </a:cubicBezTo>
                  <a:cubicBezTo>
                    <a:pt x="18208" y="25896"/>
                    <a:pt x="18250" y="25906"/>
                    <a:pt x="18292" y="25906"/>
                  </a:cubicBezTo>
                  <a:cubicBezTo>
                    <a:pt x="18355" y="25906"/>
                    <a:pt x="18418" y="25884"/>
                    <a:pt x="18481" y="25884"/>
                  </a:cubicBezTo>
                  <a:cubicBezTo>
                    <a:pt x="18495" y="25877"/>
                    <a:pt x="18507" y="25874"/>
                    <a:pt x="18517" y="25874"/>
                  </a:cubicBezTo>
                  <a:cubicBezTo>
                    <a:pt x="18537" y="25874"/>
                    <a:pt x="18551" y="25884"/>
                    <a:pt x="18565" y="25884"/>
                  </a:cubicBezTo>
                  <a:cubicBezTo>
                    <a:pt x="18691" y="25758"/>
                    <a:pt x="18859" y="25779"/>
                    <a:pt x="19007" y="25758"/>
                  </a:cubicBezTo>
                  <a:cubicBezTo>
                    <a:pt x="19080" y="25733"/>
                    <a:pt x="19169" y="25723"/>
                    <a:pt x="19259" y="25723"/>
                  </a:cubicBezTo>
                  <a:cubicBezTo>
                    <a:pt x="19322" y="25723"/>
                    <a:pt x="19387" y="25728"/>
                    <a:pt x="19448" y="25737"/>
                  </a:cubicBezTo>
                  <a:cubicBezTo>
                    <a:pt x="19470" y="25733"/>
                    <a:pt x="19493" y="25731"/>
                    <a:pt x="19517" y="25731"/>
                  </a:cubicBezTo>
                  <a:cubicBezTo>
                    <a:pt x="19626" y="25731"/>
                    <a:pt x="19744" y="25769"/>
                    <a:pt x="19847" y="25821"/>
                  </a:cubicBezTo>
                  <a:cubicBezTo>
                    <a:pt x="19979" y="25802"/>
                    <a:pt x="20110" y="25733"/>
                    <a:pt x="20255" y="25733"/>
                  </a:cubicBezTo>
                  <a:cubicBezTo>
                    <a:pt x="20273" y="25733"/>
                    <a:pt x="20292" y="25734"/>
                    <a:pt x="20310" y="25737"/>
                  </a:cubicBezTo>
                  <a:cubicBezTo>
                    <a:pt x="20352" y="25737"/>
                    <a:pt x="20415" y="25716"/>
                    <a:pt x="20436" y="25674"/>
                  </a:cubicBezTo>
                  <a:cubicBezTo>
                    <a:pt x="20457" y="25652"/>
                    <a:pt x="20499" y="25631"/>
                    <a:pt x="20520" y="25631"/>
                  </a:cubicBezTo>
                  <a:lnTo>
                    <a:pt x="20667" y="25695"/>
                  </a:lnTo>
                  <a:cubicBezTo>
                    <a:pt x="20718" y="25678"/>
                    <a:pt x="20769" y="25647"/>
                    <a:pt x="20832" y="25647"/>
                  </a:cubicBezTo>
                  <a:cubicBezTo>
                    <a:pt x="20846" y="25647"/>
                    <a:pt x="20862" y="25648"/>
                    <a:pt x="20878" y="25652"/>
                  </a:cubicBezTo>
                  <a:cubicBezTo>
                    <a:pt x="20928" y="25652"/>
                    <a:pt x="20979" y="25626"/>
                    <a:pt x="21029" y="25626"/>
                  </a:cubicBezTo>
                  <a:cubicBezTo>
                    <a:pt x="21042" y="25626"/>
                    <a:pt x="21054" y="25627"/>
                    <a:pt x="21067" y="25631"/>
                  </a:cubicBezTo>
                  <a:cubicBezTo>
                    <a:pt x="21088" y="25631"/>
                    <a:pt x="21119" y="25642"/>
                    <a:pt x="21151" y="25642"/>
                  </a:cubicBezTo>
                  <a:cubicBezTo>
                    <a:pt x="21183" y="25642"/>
                    <a:pt x="21214" y="25631"/>
                    <a:pt x="21235" y="25589"/>
                  </a:cubicBezTo>
                  <a:cubicBezTo>
                    <a:pt x="21254" y="25609"/>
                    <a:pt x="21270" y="25616"/>
                    <a:pt x="21285" y="25616"/>
                  </a:cubicBezTo>
                  <a:cubicBezTo>
                    <a:pt x="21324" y="25616"/>
                    <a:pt x="21350" y="25561"/>
                    <a:pt x="21394" y="25561"/>
                  </a:cubicBezTo>
                  <a:cubicBezTo>
                    <a:pt x="21404" y="25561"/>
                    <a:pt x="21413" y="25563"/>
                    <a:pt x="21424" y="25568"/>
                  </a:cubicBezTo>
                  <a:cubicBezTo>
                    <a:pt x="21437" y="25571"/>
                    <a:pt x="21449" y="25573"/>
                    <a:pt x="21462" y="25573"/>
                  </a:cubicBezTo>
                  <a:cubicBezTo>
                    <a:pt x="21526" y="25573"/>
                    <a:pt x="21596" y="25543"/>
                    <a:pt x="21659" y="25543"/>
                  </a:cubicBezTo>
                  <a:cubicBezTo>
                    <a:pt x="21673" y="25543"/>
                    <a:pt x="21685" y="25544"/>
                    <a:pt x="21698" y="25547"/>
                  </a:cubicBezTo>
                  <a:cubicBezTo>
                    <a:pt x="21703" y="25549"/>
                    <a:pt x="21709" y="25550"/>
                    <a:pt x="21715" y="25550"/>
                  </a:cubicBezTo>
                  <a:cubicBezTo>
                    <a:pt x="21767" y="25550"/>
                    <a:pt x="21820" y="25482"/>
                    <a:pt x="21885" y="25482"/>
                  </a:cubicBezTo>
                  <a:cubicBezTo>
                    <a:pt x="21893" y="25482"/>
                    <a:pt x="21900" y="25482"/>
                    <a:pt x="21908" y="25484"/>
                  </a:cubicBezTo>
                  <a:cubicBezTo>
                    <a:pt x="21935" y="25438"/>
                    <a:pt x="21975" y="25429"/>
                    <a:pt x="22014" y="25429"/>
                  </a:cubicBezTo>
                  <a:cubicBezTo>
                    <a:pt x="22044" y="25429"/>
                    <a:pt x="22073" y="25434"/>
                    <a:pt x="22097" y="25434"/>
                  </a:cubicBezTo>
                  <a:cubicBezTo>
                    <a:pt x="22115" y="25434"/>
                    <a:pt x="22129" y="25431"/>
                    <a:pt x="22139" y="25421"/>
                  </a:cubicBezTo>
                  <a:cubicBezTo>
                    <a:pt x="22202" y="25358"/>
                    <a:pt x="22265" y="25337"/>
                    <a:pt x="22328" y="25337"/>
                  </a:cubicBezTo>
                  <a:cubicBezTo>
                    <a:pt x="22391" y="25337"/>
                    <a:pt x="22455" y="25358"/>
                    <a:pt x="22518" y="25379"/>
                  </a:cubicBezTo>
                  <a:cubicBezTo>
                    <a:pt x="22590" y="25361"/>
                    <a:pt x="22662" y="25312"/>
                    <a:pt x="22748" y="25312"/>
                  </a:cubicBezTo>
                  <a:cubicBezTo>
                    <a:pt x="22762" y="25312"/>
                    <a:pt x="22776" y="25313"/>
                    <a:pt x="22791" y="25316"/>
                  </a:cubicBezTo>
                  <a:cubicBezTo>
                    <a:pt x="22797" y="25318"/>
                    <a:pt x="22804" y="25319"/>
                    <a:pt x="22810" y="25319"/>
                  </a:cubicBezTo>
                  <a:cubicBezTo>
                    <a:pt x="22869" y="25319"/>
                    <a:pt x="22919" y="25256"/>
                    <a:pt x="22984" y="25256"/>
                  </a:cubicBezTo>
                  <a:cubicBezTo>
                    <a:pt x="23002" y="25256"/>
                    <a:pt x="23022" y="25261"/>
                    <a:pt x="23043" y="25274"/>
                  </a:cubicBezTo>
                  <a:cubicBezTo>
                    <a:pt x="23052" y="25277"/>
                    <a:pt x="23062" y="25278"/>
                    <a:pt x="23072" y="25278"/>
                  </a:cubicBezTo>
                  <a:cubicBezTo>
                    <a:pt x="23136" y="25278"/>
                    <a:pt x="23226" y="25229"/>
                    <a:pt x="23317" y="25211"/>
                  </a:cubicBezTo>
                  <a:cubicBezTo>
                    <a:pt x="23401" y="25190"/>
                    <a:pt x="23506" y="25169"/>
                    <a:pt x="23590" y="25127"/>
                  </a:cubicBezTo>
                  <a:cubicBezTo>
                    <a:pt x="23674" y="25106"/>
                    <a:pt x="23758" y="25085"/>
                    <a:pt x="23842" y="25064"/>
                  </a:cubicBezTo>
                  <a:cubicBezTo>
                    <a:pt x="23852" y="25066"/>
                    <a:pt x="23862" y="25067"/>
                    <a:pt x="23871" y="25067"/>
                  </a:cubicBezTo>
                  <a:cubicBezTo>
                    <a:pt x="23939" y="25067"/>
                    <a:pt x="23998" y="25022"/>
                    <a:pt x="24056" y="25022"/>
                  </a:cubicBezTo>
                  <a:cubicBezTo>
                    <a:pt x="24076" y="25022"/>
                    <a:pt x="24096" y="25028"/>
                    <a:pt x="24115" y="25043"/>
                  </a:cubicBezTo>
                  <a:cubicBezTo>
                    <a:pt x="24179" y="24980"/>
                    <a:pt x="24263" y="25022"/>
                    <a:pt x="24347" y="24980"/>
                  </a:cubicBezTo>
                  <a:lnTo>
                    <a:pt x="24410" y="24854"/>
                  </a:lnTo>
                  <a:cubicBezTo>
                    <a:pt x="24436" y="24871"/>
                    <a:pt x="24463" y="24878"/>
                    <a:pt x="24488" y="24878"/>
                  </a:cubicBezTo>
                  <a:cubicBezTo>
                    <a:pt x="24522" y="24878"/>
                    <a:pt x="24554" y="24866"/>
                    <a:pt x="24578" y="24854"/>
                  </a:cubicBezTo>
                  <a:cubicBezTo>
                    <a:pt x="24725" y="24748"/>
                    <a:pt x="24872" y="24685"/>
                    <a:pt x="25019" y="24622"/>
                  </a:cubicBezTo>
                  <a:cubicBezTo>
                    <a:pt x="25093" y="24601"/>
                    <a:pt x="25156" y="24601"/>
                    <a:pt x="25219" y="24601"/>
                  </a:cubicBezTo>
                  <a:cubicBezTo>
                    <a:pt x="25282" y="24601"/>
                    <a:pt x="25345" y="24601"/>
                    <a:pt x="25419" y="24580"/>
                  </a:cubicBezTo>
                  <a:cubicBezTo>
                    <a:pt x="25566" y="24517"/>
                    <a:pt x="25734" y="24475"/>
                    <a:pt x="25903" y="24433"/>
                  </a:cubicBezTo>
                  <a:cubicBezTo>
                    <a:pt x="25948" y="24466"/>
                    <a:pt x="25994" y="24476"/>
                    <a:pt x="26040" y="24476"/>
                  </a:cubicBezTo>
                  <a:cubicBezTo>
                    <a:pt x="26120" y="24476"/>
                    <a:pt x="26202" y="24445"/>
                    <a:pt x="26289" y="24445"/>
                  </a:cubicBezTo>
                  <a:cubicBezTo>
                    <a:pt x="26314" y="24445"/>
                    <a:pt x="26339" y="24448"/>
                    <a:pt x="26365" y="24454"/>
                  </a:cubicBezTo>
                  <a:cubicBezTo>
                    <a:pt x="26386" y="24391"/>
                    <a:pt x="26470" y="24370"/>
                    <a:pt x="26533" y="24370"/>
                  </a:cubicBezTo>
                  <a:cubicBezTo>
                    <a:pt x="26638" y="24328"/>
                    <a:pt x="26722" y="24286"/>
                    <a:pt x="26807" y="24244"/>
                  </a:cubicBezTo>
                  <a:cubicBezTo>
                    <a:pt x="26975" y="24118"/>
                    <a:pt x="27143" y="24034"/>
                    <a:pt x="27332" y="23971"/>
                  </a:cubicBezTo>
                  <a:cubicBezTo>
                    <a:pt x="27395" y="23907"/>
                    <a:pt x="27479" y="23844"/>
                    <a:pt x="27563" y="23802"/>
                  </a:cubicBezTo>
                  <a:cubicBezTo>
                    <a:pt x="27669" y="23760"/>
                    <a:pt x="27753" y="23697"/>
                    <a:pt x="27837" y="23613"/>
                  </a:cubicBezTo>
                  <a:cubicBezTo>
                    <a:pt x="27984" y="23445"/>
                    <a:pt x="28173" y="23340"/>
                    <a:pt x="28341" y="23193"/>
                  </a:cubicBezTo>
                  <a:cubicBezTo>
                    <a:pt x="28573" y="23130"/>
                    <a:pt x="28699" y="22877"/>
                    <a:pt x="28951" y="22814"/>
                  </a:cubicBezTo>
                  <a:cubicBezTo>
                    <a:pt x="29056" y="22667"/>
                    <a:pt x="29224" y="22604"/>
                    <a:pt x="29372" y="22499"/>
                  </a:cubicBezTo>
                  <a:cubicBezTo>
                    <a:pt x="29498" y="22373"/>
                    <a:pt x="29624" y="22247"/>
                    <a:pt x="29729" y="22141"/>
                  </a:cubicBezTo>
                  <a:cubicBezTo>
                    <a:pt x="29729" y="22099"/>
                    <a:pt x="29687" y="22099"/>
                    <a:pt x="29687" y="22057"/>
                  </a:cubicBezTo>
                  <a:cubicBezTo>
                    <a:pt x="29939" y="21868"/>
                    <a:pt x="30149" y="21637"/>
                    <a:pt x="30423" y="21448"/>
                  </a:cubicBezTo>
                  <a:lnTo>
                    <a:pt x="30507" y="21469"/>
                  </a:lnTo>
                  <a:cubicBezTo>
                    <a:pt x="30528" y="21364"/>
                    <a:pt x="30591" y="21258"/>
                    <a:pt x="30675" y="21237"/>
                  </a:cubicBezTo>
                  <a:cubicBezTo>
                    <a:pt x="30822" y="21195"/>
                    <a:pt x="30843" y="21069"/>
                    <a:pt x="30906" y="21006"/>
                  </a:cubicBezTo>
                  <a:cubicBezTo>
                    <a:pt x="30948" y="20964"/>
                    <a:pt x="30948" y="20922"/>
                    <a:pt x="30990" y="20901"/>
                  </a:cubicBezTo>
                  <a:cubicBezTo>
                    <a:pt x="31159" y="20817"/>
                    <a:pt x="31201" y="20628"/>
                    <a:pt x="31348" y="20481"/>
                  </a:cubicBezTo>
                  <a:cubicBezTo>
                    <a:pt x="31516" y="20333"/>
                    <a:pt x="31642" y="20186"/>
                    <a:pt x="31768" y="20039"/>
                  </a:cubicBezTo>
                  <a:cubicBezTo>
                    <a:pt x="31789" y="19934"/>
                    <a:pt x="31810" y="19850"/>
                    <a:pt x="31894" y="19829"/>
                  </a:cubicBezTo>
                  <a:cubicBezTo>
                    <a:pt x="31915" y="19808"/>
                    <a:pt x="31958" y="19787"/>
                    <a:pt x="31979" y="19766"/>
                  </a:cubicBezTo>
                  <a:cubicBezTo>
                    <a:pt x="32063" y="19640"/>
                    <a:pt x="32189" y="19513"/>
                    <a:pt x="32273" y="19366"/>
                  </a:cubicBezTo>
                  <a:cubicBezTo>
                    <a:pt x="32336" y="19261"/>
                    <a:pt x="32462" y="19219"/>
                    <a:pt x="32504" y="19072"/>
                  </a:cubicBezTo>
                  <a:cubicBezTo>
                    <a:pt x="32546" y="18988"/>
                    <a:pt x="32588" y="18904"/>
                    <a:pt x="32651" y="18820"/>
                  </a:cubicBezTo>
                  <a:cubicBezTo>
                    <a:pt x="32714" y="18735"/>
                    <a:pt x="32756" y="18651"/>
                    <a:pt x="32799" y="18546"/>
                  </a:cubicBezTo>
                  <a:cubicBezTo>
                    <a:pt x="32862" y="18420"/>
                    <a:pt x="32925" y="18294"/>
                    <a:pt x="33009" y="18189"/>
                  </a:cubicBezTo>
                  <a:cubicBezTo>
                    <a:pt x="33072" y="18105"/>
                    <a:pt x="33135" y="18021"/>
                    <a:pt x="33177" y="17937"/>
                  </a:cubicBezTo>
                  <a:cubicBezTo>
                    <a:pt x="33282" y="17747"/>
                    <a:pt x="33345" y="17579"/>
                    <a:pt x="33450" y="17348"/>
                  </a:cubicBezTo>
                  <a:cubicBezTo>
                    <a:pt x="33555" y="17138"/>
                    <a:pt x="33660" y="16927"/>
                    <a:pt x="33766" y="16717"/>
                  </a:cubicBezTo>
                  <a:cubicBezTo>
                    <a:pt x="33829" y="16633"/>
                    <a:pt x="33871" y="16528"/>
                    <a:pt x="33892" y="16423"/>
                  </a:cubicBezTo>
                  <a:cubicBezTo>
                    <a:pt x="33871" y="16339"/>
                    <a:pt x="33955" y="16276"/>
                    <a:pt x="33955" y="16192"/>
                  </a:cubicBezTo>
                  <a:cubicBezTo>
                    <a:pt x="33955" y="16086"/>
                    <a:pt x="33976" y="16002"/>
                    <a:pt x="34039" y="15918"/>
                  </a:cubicBezTo>
                  <a:cubicBezTo>
                    <a:pt x="34060" y="15897"/>
                    <a:pt x="34081" y="15876"/>
                    <a:pt x="34081" y="15834"/>
                  </a:cubicBezTo>
                  <a:cubicBezTo>
                    <a:pt x="34102" y="15666"/>
                    <a:pt x="34165" y="15519"/>
                    <a:pt x="34270" y="15393"/>
                  </a:cubicBezTo>
                  <a:cubicBezTo>
                    <a:pt x="34459" y="15035"/>
                    <a:pt x="34565" y="14657"/>
                    <a:pt x="34607" y="14278"/>
                  </a:cubicBezTo>
                  <a:cubicBezTo>
                    <a:pt x="34607" y="14110"/>
                    <a:pt x="34649" y="13942"/>
                    <a:pt x="34754" y="13816"/>
                  </a:cubicBezTo>
                  <a:lnTo>
                    <a:pt x="34796" y="13837"/>
                  </a:lnTo>
                  <a:cubicBezTo>
                    <a:pt x="34943" y="13648"/>
                    <a:pt x="35027" y="13416"/>
                    <a:pt x="35090" y="13185"/>
                  </a:cubicBezTo>
                  <a:cubicBezTo>
                    <a:pt x="35195" y="12975"/>
                    <a:pt x="35216" y="12723"/>
                    <a:pt x="35300" y="12491"/>
                  </a:cubicBezTo>
                  <a:cubicBezTo>
                    <a:pt x="35406" y="12260"/>
                    <a:pt x="35321" y="12029"/>
                    <a:pt x="35427" y="11797"/>
                  </a:cubicBezTo>
                  <a:cubicBezTo>
                    <a:pt x="35384" y="11650"/>
                    <a:pt x="35363" y="11503"/>
                    <a:pt x="35363" y="11356"/>
                  </a:cubicBezTo>
                  <a:cubicBezTo>
                    <a:pt x="35342" y="11209"/>
                    <a:pt x="35363" y="11041"/>
                    <a:pt x="35427" y="10914"/>
                  </a:cubicBezTo>
                  <a:cubicBezTo>
                    <a:pt x="35384" y="10746"/>
                    <a:pt x="35511" y="10599"/>
                    <a:pt x="35490" y="10494"/>
                  </a:cubicBezTo>
                  <a:cubicBezTo>
                    <a:pt x="35469" y="10368"/>
                    <a:pt x="35553" y="10242"/>
                    <a:pt x="35427" y="10137"/>
                  </a:cubicBezTo>
                  <a:cubicBezTo>
                    <a:pt x="35490" y="9989"/>
                    <a:pt x="35342" y="9905"/>
                    <a:pt x="35321" y="9779"/>
                  </a:cubicBezTo>
                  <a:cubicBezTo>
                    <a:pt x="35300" y="9716"/>
                    <a:pt x="35279" y="9653"/>
                    <a:pt x="35258" y="9590"/>
                  </a:cubicBezTo>
                  <a:cubicBezTo>
                    <a:pt x="35258" y="9506"/>
                    <a:pt x="35300" y="9443"/>
                    <a:pt x="35237" y="9359"/>
                  </a:cubicBezTo>
                  <a:cubicBezTo>
                    <a:pt x="35195" y="9275"/>
                    <a:pt x="35258" y="9169"/>
                    <a:pt x="35216" y="9106"/>
                  </a:cubicBezTo>
                  <a:cubicBezTo>
                    <a:pt x="35174" y="9043"/>
                    <a:pt x="35258" y="8938"/>
                    <a:pt x="35174" y="8896"/>
                  </a:cubicBezTo>
                  <a:cubicBezTo>
                    <a:pt x="35216" y="8707"/>
                    <a:pt x="35069" y="8539"/>
                    <a:pt x="35111" y="8370"/>
                  </a:cubicBezTo>
                  <a:cubicBezTo>
                    <a:pt x="35027" y="7929"/>
                    <a:pt x="34838" y="7551"/>
                    <a:pt x="34712" y="7130"/>
                  </a:cubicBezTo>
                  <a:lnTo>
                    <a:pt x="34712" y="7109"/>
                  </a:lnTo>
                  <a:cubicBezTo>
                    <a:pt x="34607" y="6983"/>
                    <a:pt x="34544" y="6815"/>
                    <a:pt x="34544" y="6625"/>
                  </a:cubicBezTo>
                  <a:cubicBezTo>
                    <a:pt x="34522" y="6520"/>
                    <a:pt x="34501" y="6394"/>
                    <a:pt x="34438" y="6289"/>
                  </a:cubicBezTo>
                  <a:cubicBezTo>
                    <a:pt x="34375" y="6037"/>
                    <a:pt x="34207" y="5827"/>
                    <a:pt x="34102" y="5574"/>
                  </a:cubicBezTo>
                  <a:cubicBezTo>
                    <a:pt x="33997" y="5364"/>
                    <a:pt x="33934" y="5175"/>
                    <a:pt x="33871" y="4965"/>
                  </a:cubicBezTo>
                  <a:cubicBezTo>
                    <a:pt x="33829" y="4712"/>
                    <a:pt x="33703" y="4481"/>
                    <a:pt x="33534" y="4313"/>
                  </a:cubicBezTo>
                  <a:cubicBezTo>
                    <a:pt x="33366" y="4060"/>
                    <a:pt x="33345" y="3724"/>
                    <a:pt x="33156" y="3451"/>
                  </a:cubicBezTo>
                  <a:lnTo>
                    <a:pt x="33156" y="3451"/>
                  </a:lnTo>
                  <a:cubicBezTo>
                    <a:pt x="33324" y="3493"/>
                    <a:pt x="33471" y="3556"/>
                    <a:pt x="33597" y="3577"/>
                  </a:cubicBezTo>
                  <a:cubicBezTo>
                    <a:pt x="33766" y="3640"/>
                    <a:pt x="33892" y="3745"/>
                    <a:pt x="33997" y="3892"/>
                  </a:cubicBezTo>
                  <a:cubicBezTo>
                    <a:pt x="34039" y="3934"/>
                    <a:pt x="34060" y="3997"/>
                    <a:pt x="34102" y="4039"/>
                  </a:cubicBezTo>
                  <a:cubicBezTo>
                    <a:pt x="34228" y="4145"/>
                    <a:pt x="34312" y="4292"/>
                    <a:pt x="34396" y="4418"/>
                  </a:cubicBezTo>
                  <a:cubicBezTo>
                    <a:pt x="34417" y="4481"/>
                    <a:pt x="34438" y="4502"/>
                    <a:pt x="34417" y="4565"/>
                  </a:cubicBezTo>
                  <a:cubicBezTo>
                    <a:pt x="34396" y="4628"/>
                    <a:pt x="34417" y="4670"/>
                    <a:pt x="34459" y="4712"/>
                  </a:cubicBezTo>
                  <a:cubicBezTo>
                    <a:pt x="34565" y="4880"/>
                    <a:pt x="34649" y="5049"/>
                    <a:pt x="34712" y="5238"/>
                  </a:cubicBezTo>
                  <a:cubicBezTo>
                    <a:pt x="34733" y="5280"/>
                    <a:pt x="34733" y="5343"/>
                    <a:pt x="34775" y="5385"/>
                  </a:cubicBezTo>
                  <a:cubicBezTo>
                    <a:pt x="34817" y="5448"/>
                    <a:pt x="34817" y="5511"/>
                    <a:pt x="34859" y="5574"/>
                  </a:cubicBezTo>
                  <a:cubicBezTo>
                    <a:pt x="34943" y="5721"/>
                    <a:pt x="34943" y="5890"/>
                    <a:pt x="35048" y="6016"/>
                  </a:cubicBezTo>
                  <a:lnTo>
                    <a:pt x="34985" y="6163"/>
                  </a:lnTo>
                  <a:cubicBezTo>
                    <a:pt x="35027" y="6268"/>
                    <a:pt x="35048" y="6352"/>
                    <a:pt x="35069" y="6457"/>
                  </a:cubicBezTo>
                  <a:cubicBezTo>
                    <a:pt x="35111" y="6604"/>
                    <a:pt x="35174" y="6752"/>
                    <a:pt x="35237" y="6899"/>
                  </a:cubicBezTo>
                  <a:cubicBezTo>
                    <a:pt x="35363" y="7046"/>
                    <a:pt x="35448" y="7214"/>
                    <a:pt x="35490" y="7403"/>
                  </a:cubicBezTo>
                  <a:cubicBezTo>
                    <a:pt x="35490" y="7424"/>
                    <a:pt x="35532" y="7466"/>
                    <a:pt x="35574" y="7487"/>
                  </a:cubicBezTo>
                  <a:cubicBezTo>
                    <a:pt x="35553" y="7551"/>
                    <a:pt x="35553" y="7593"/>
                    <a:pt x="35574" y="7656"/>
                  </a:cubicBezTo>
                  <a:cubicBezTo>
                    <a:pt x="35574" y="7719"/>
                    <a:pt x="35595" y="7782"/>
                    <a:pt x="35595" y="7845"/>
                  </a:cubicBezTo>
                  <a:cubicBezTo>
                    <a:pt x="35595" y="8055"/>
                    <a:pt x="35616" y="8265"/>
                    <a:pt x="35700" y="8476"/>
                  </a:cubicBezTo>
                  <a:cubicBezTo>
                    <a:pt x="35763" y="8602"/>
                    <a:pt x="35784" y="8749"/>
                    <a:pt x="35784" y="8917"/>
                  </a:cubicBezTo>
                  <a:cubicBezTo>
                    <a:pt x="35784" y="8980"/>
                    <a:pt x="35805" y="9043"/>
                    <a:pt x="35847" y="9106"/>
                  </a:cubicBezTo>
                  <a:cubicBezTo>
                    <a:pt x="35931" y="9232"/>
                    <a:pt x="35973" y="9359"/>
                    <a:pt x="35973" y="9506"/>
                  </a:cubicBezTo>
                  <a:cubicBezTo>
                    <a:pt x="35973" y="9716"/>
                    <a:pt x="35994" y="9905"/>
                    <a:pt x="36057" y="10094"/>
                  </a:cubicBezTo>
                  <a:cubicBezTo>
                    <a:pt x="35994" y="10284"/>
                    <a:pt x="35952" y="10494"/>
                    <a:pt x="35952" y="10725"/>
                  </a:cubicBezTo>
                  <a:cubicBezTo>
                    <a:pt x="35931" y="10830"/>
                    <a:pt x="35952" y="10935"/>
                    <a:pt x="35973" y="11041"/>
                  </a:cubicBezTo>
                  <a:cubicBezTo>
                    <a:pt x="35994" y="11104"/>
                    <a:pt x="35952" y="11209"/>
                    <a:pt x="36057" y="11251"/>
                  </a:cubicBezTo>
                  <a:cubicBezTo>
                    <a:pt x="36057" y="11335"/>
                    <a:pt x="36057" y="11440"/>
                    <a:pt x="36057" y="11524"/>
                  </a:cubicBezTo>
                  <a:cubicBezTo>
                    <a:pt x="36057" y="11587"/>
                    <a:pt x="36015" y="11671"/>
                    <a:pt x="36015" y="11755"/>
                  </a:cubicBezTo>
                  <a:cubicBezTo>
                    <a:pt x="36015" y="11755"/>
                    <a:pt x="36015" y="11776"/>
                    <a:pt x="36015" y="11776"/>
                  </a:cubicBezTo>
                  <a:lnTo>
                    <a:pt x="35952" y="11776"/>
                  </a:lnTo>
                  <a:cubicBezTo>
                    <a:pt x="35931" y="11797"/>
                    <a:pt x="35910" y="11818"/>
                    <a:pt x="35910" y="11861"/>
                  </a:cubicBezTo>
                  <a:lnTo>
                    <a:pt x="35973" y="12071"/>
                  </a:lnTo>
                  <a:cubicBezTo>
                    <a:pt x="35931" y="12260"/>
                    <a:pt x="35910" y="12470"/>
                    <a:pt x="35931" y="12659"/>
                  </a:cubicBezTo>
                  <a:cubicBezTo>
                    <a:pt x="35952" y="12723"/>
                    <a:pt x="35931" y="12807"/>
                    <a:pt x="35868" y="12849"/>
                  </a:cubicBezTo>
                  <a:cubicBezTo>
                    <a:pt x="35805" y="12912"/>
                    <a:pt x="35784" y="12996"/>
                    <a:pt x="35763" y="13080"/>
                  </a:cubicBezTo>
                  <a:cubicBezTo>
                    <a:pt x="35721" y="13227"/>
                    <a:pt x="35742" y="13374"/>
                    <a:pt x="35637" y="13500"/>
                  </a:cubicBezTo>
                  <a:lnTo>
                    <a:pt x="35532" y="13479"/>
                  </a:lnTo>
                  <a:lnTo>
                    <a:pt x="35532" y="13479"/>
                  </a:lnTo>
                  <a:cubicBezTo>
                    <a:pt x="35553" y="13606"/>
                    <a:pt x="35448" y="13669"/>
                    <a:pt x="35427" y="13795"/>
                  </a:cubicBezTo>
                  <a:cubicBezTo>
                    <a:pt x="35406" y="13963"/>
                    <a:pt x="35363" y="14152"/>
                    <a:pt x="35279" y="14320"/>
                  </a:cubicBezTo>
                  <a:cubicBezTo>
                    <a:pt x="35237" y="14383"/>
                    <a:pt x="35216" y="14468"/>
                    <a:pt x="35216" y="14552"/>
                  </a:cubicBezTo>
                  <a:cubicBezTo>
                    <a:pt x="35258" y="14678"/>
                    <a:pt x="35237" y="14783"/>
                    <a:pt x="35153" y="14867"/>
                  </a:cubicBezTo>
                  <a:cubicBezTo>
                    <a:pt x="35069" y="14993"/>
                    <a:pt x="35027" y="15140"/>
                    <a:pt x="35006" y="15266"/>
                  </a:cubicBezTo>
                  <a:cubicBezTo>
                    <a:pt x="34985" y="15351"/>
                    <a:pt x="34985" y="15414"/>
                    <a:pt x="35006" y="15477"/>
                  </a:cubicBezTo>
                  <a:cubicBezTo>
                    <a:pt x="35027" y="15561"/>
                    <a:pt x="34922" y="15582"/>
                    <a:pt x="34901" y="15666"/>
                  </a:cubicBezTo>
                  <a:cubicBezTo>
                    <a:pt x="34817" y="15855"/>
                    <a:pt x="34712" y="16023"/>
                    <a:pt x="34586" y="16192"/>
                  </a:cubicBezTo>
                  <a:cubicBezTo>
                    <a:pt x="34522" y="16465"/>
                    <a:pt x="34438" y="16759"/>
                    <a:pt x="34354" y="17054"/>
                  </a:cubicBezTo>
                  <a:cubicBezTo>
                    <a:pt x="34312" y="17201"/>
                    <a:pt x="34228" y="17348"/>
                    <a:pt x="34123" y="17495"/>
                  </a:cubicBezTo>
                  <a:cubicBezTo>
                    <a:pt x="34018" y="17600"/>
                    <a:pt x="33955" y="17726"/>
                    <a:pt x="33913" y="17873"/>
                  </a:cubicBezTo>
                  <a:cubicBezTo>
                    <a:pt x="33850" y="18021"/>
                    <a:pt x="33787" y="18168"/>
                    <a:pt x="33703" y="18315"/>
                  </a:cubicBezTo>
                  <a:cubicBezTo>
                    <a:pt x="33534" y="18609"/>
                    <a:pt x="33324" y="18883"/>
                    <a:pt x="33093" y="19156"/>
                  </a:cubicBezTo>
                  <a:cubicBezTo>
                    <a:pt x="33051" y="19198"/>
                    <a:pt x="33072" y="19219"/>
                    <a:pt x="33114" y="19240"/>
                  </a:cubicBezTo>
                  <a:lnTo>
                    <a:pt x="33450" y="18967"/>
                  </a:lnTo>
                  <a:cubicBezTo>
                    <a:pt x="33450" y="18988"/>
                    <a:pt x="33471" y="19009"/>
                    <a:pt x="33450" y="19030"/>
                  </a:cubicBezTo>
                  <a:cubicBezTo>
                    <a:pt x="33324" y="19240"/>
                    <a:pt x="33177" y="19429"/>
                    <a:pt x="33009" y="19619"/>
                  </a:cubicBezTo>
                  <a:lnTo>
                    <a:pt x="32904" y="19597"/>
                  </a:lnTo>
                  <a:cubicBezTo>
                    <a:pt x="32841" y="19724"/>
                    <a:pt x="32756" y="19829"/>
                    <a:pt x="32651" y="19934"/>
                  </a:cubicBezTo>
                  <a:cubicBezTo>
                    <a:pt x="32567" y="19997"/>
                    <a:pt x="32504" y="20081"/>
                    <a:pt x="32462" y="20186"/>
                  </a:cubicBezTo>
                  <a:cubicBezTo>
                    <a:pt x="32399" y="20354"/>
                    <a:pt x="32315" y="20502"/>
                    <a:pt x="32231" y="20649"/>
                  </a:cubicBezTo>
                  <a:lnTo>
                    <a:pt x="32000" y="20712"/>
                  </a:lnTo>
                  <a:cubicBezTo>
                    <a:pt x="31600" y="21174"/>
                    <a:pt x="31180" y="21616"/>
                    <a:pt x="30717" y="22015"/>
                  </a:cubicBezTo>
                  <a:lnTo>
                    <a:pt x="30801" y="22120"/>
                  </a:lnTo>
                  <a:cubicBezTo>
                    <a:pt x="30738" y="22141"/>
                    <a:pt x="30738" y="22226"/>
                    <a:pt x="30633" y="22226"/>
                  </a:cubicBezTo>
                  <a:lnTo>
                    <a:pt x="30654" y="22141"/>
                  </a:lnTo>
                  <a:lnTo>
                    <a:pt x="30654" y="22141"/>
                  </a:lnTo>
                  <a:cubicBezTo>
                    <a:pt x="30507" y="22226"/>
                    <a:pt x="30339" y="22268"/>
                    <a:pt x="30255" y="22457"/>
                  </a:cubicBezTo>
                  <a:lnTo>
                    <a:pt x="29960" y="22541"/>
                  </a:lnTo>
                  <a:cubicBezTo>
                    <a:pt x="29771" y="22667"/>
                    <a:pt x="29603" y="22835"/>
                    <a:pt x="29477" y="23024"/>
                  </a:cubicBezTo>
                  <a:cubicBezTo>
                    <a:pt x="29372" y="23235"/>
                    <a:pt x="29224" y="23403"/>
                    <a:pt x="29035" y="23550"/>
                  </a:cubicBezTo>
                  <a:cubicBezTo>
                    <a:pt x="29014" y="23571"/>
                    <a:pt x="28972" y="23634"/>
                    <a:pt x="28951" y="23634"/>
                  </a:cubicBezTo>
                  <a:cubicBezTo>
                    <a:pt x="28783" y="23697"/>
                    <a:pt x="28636" y="23760"/>
                    <a:pt x="28488" y="23865"/>
                  </a:cubicBezTo>
                  <a:cubicBezTo>
                    <a:pt x="28383" y="23928"/>
                    <a:pt x="28236" y="23950"/>
                    <a:pt x="28173" y="24097"/>
                  </a:cubicBezTo>
                  <a:cubicBezTo>
                    <a:pt x="28173" y="24139"/>
                    <a:pt x="28215" y="24139"/>
                    <a:pt x="28236" y="24181"/>
                  </a:cubicBezTo>
                  <a:cubicBezTo>
                    <a:pt x="28131" y="24202"/>
                    <a:pt x="28068" y="24265"/>
                    <a:pt x="27984" y="24307"/>
                  </a:cubicBezTo>
                  <a:cubicBezTo>
                    <a:pt x="27753" y="24391"/>
                    <a:pt x="27542" y="24517"/>
                    <a:pt x="27332" y="24664"/>
                  </a:cubicBezTo>
                  <a:cubicBezTo>
                    <a:pt x="27269" y="24706"/>
                    <a:pt x="27206" y="24727"/>
                    <a:pt x="27122" y="24727"/>
                  </a:cubicBezTo>
                  <a:cubicBezTo>
                    <a:pt x="27185" y="24664"/>
                    <a:pt x="27290" y="24664"/>
                    <a:pt x="27290" y="24580"/>
                  </a:cubicBezTo>
                  <a:lnTo>
                    <a:pt x="27248" y="24580"/>
                  </a:lnTo>
                  <a:cubicBezTo>
                    <a:pt x="26996" y="24601"/>
                    <a:pt x="26786" y="24790"/>
                    <a:pt x="26554" y="24812"/>
                  </a:cubicBezTo>
                  <a:cubicBezTo>
                    <a:pt x="26449" y="24896"/>
                    <a:pt x="26323" y="24959"/>
                    <a:pt x="26197" y="25001"/>
                  </a:cubicBezTo>
                  <a:cubicBezTo>
                    <a:pt x="26071" y="25064"/>
                    <a:pt x="25924" y="25106"/>
                    <a:pt x="25776" y="25127"/>
                  </a:cubicBezTo>
                  <a:cubicBezTo>
                    <a:pt x="25713" y="25148"/>
                    <a:pt x="25629" y="25127"/>
                    <a:pt x="25587" y="25211"/>
                  </a:cubicBezTo>
                  <a:cubicBezTo>
                    <a:pt x="25569" y="25229"/>
                    <a:pt x="25547" y="25233"/>
                    <a:pt x="25523" y="25233"/>
                  </a:cubicBezTo>
                  <a:cubicBezTo>
                    <a:pt x="25500" y="25233"/>
                    <a:pt x="25476" y="25229"/>
                    <a:pt x="25455" y="25229"/>
                  </a:cubicBezTo>
                  <a:cubicBezTo>
                    <a:pt x="25422" y="25229"/>
                    <a:pt x="25398" y="25240"/>
                    <a:pt x="25398" y="25295"/>
                  </a:cubicBezTo>
                  <a:cubicBezTo>
                    <a:pt x="25230" y="25337"/>
                    <a:pt x="25083" y="25379"/>
                    <a:pt x="24914" y="25400"/>
                  </a:cubicBezTo>
                  <a:cubicBezTo>
                    <a:pt x="24878" y="25395"/>
                    <a:pt x="24839" y="25392"/>
                    <a:pt x="24801" y="25392"/>
                  </a:cubicBezTo>
                  <a:cubicBezTo>
                    <a:pt x="24684" y="25392"/>
                    <a:pt x="24562" y="25416"/>
                    <a:pt x="24452" y="25463"/>
                  </a:cubicBezTo>
                  <a:cubicBezTo>
                    <a:pt x="24389" y="25484"/>
                    <a:pt x="24305" y="25505"/>
                    <a:pt x="24263" y="25526"/>
                  </a:cubicBezTo>
                  <a:cubicBezTo>
                    <a:pt x="24200" y="25568"/>
                    <a:pt x="24115" y="25526"/>
                    <a:pt x="24073" y="25610"/>
                  </a:cubicBezTo>
                  <a:cubicBezTo>
                    <a:pt x="24049" y="25604"/>
                    <a:pt x="24026" y="25602"/>
                    <a:pt x="24003" y="25602"/>
                  </a:cubicBezTo>
                  <a:cubicBezTo>
                    <a:pt x="23881" y="25602"/>
                    <a:pt x="23778" y="25676"/>
                    <a:pt x="23666" y="25676"/>
                  </a:cubicBezTo>
                  <a:cubicBezTo>
                    <a:pt x="23655" y="25676"/>
                    <a:pt x="23643" y="25675"/>
                    <a:pt x="23632" y="25674"/>
                  </a:cubicBezTo>
                  <a:cubicBezTo>
                    <a:pt x="23603" y="25670"/>
                    <a:pt x="23575" y="25668"/>
                    <a:pt x="23547" y="25668"/>
                  </a:cubicBezTo>
                  <a:cubicBezTo>
                    <a:pt x="23414" y="25668"/>
                    <a:pt x="23295" y="25709"/>
                    <a:pt x="23190" y="25779"/>
                  </a:cubicBezTo>
                  <a:cubicBezTo>
                    <a:pt x="23001" y="25842"/>
                    <a:pt x="22833" y="25926"/>
                    <a:pt x="22665" y="26031"/>
                  </a:cubicBezTo>
                  <a:cubicBezTo>
                    <a:pt x="22623" y="26052"/>
                    <a:pt x="22602" y="26052"/>
                    <a:pt x="22581" y="26052"/>
                  </a:cubicBezTo>
                  <a:cubicBezTo>
                    <a:pt x="22412" y="26073"/>
                    <a:pt x="22244" y="26094"/>
                    <a:pt x="22097" y="26136"/>
                  </a:cubicBezTo>
                  <a:cubicBezTo>
                    <a:pt x="21924" y="26188"/>
                    <a:pt x="21737" y="26226"/>
                    <a:pt x="21559" y="26226"/>
                  </a:cubicBezTo>
                  <a:cubicBezTo>
                    <a:pt x="21520" y="26226"/>
                    <a:pt x="21483" y="26224"/>
                    <a:pt x="21445" y="26220"/>
                  </a:cubicBezTo>
                  <a:cubicBezTo>
                    <a:pt x="21438" y="26213"/>
                    <a:pt x="21429" y="26211"/>
                    <a:pt x="21419" y="26211"/>
                  </a:cubicBezTo>
                  <a:cubicBezTo>
                    <a:pt x="21399" y="26211"/>
                    <a:pt x="21375" y="26220"/>
                    <a:pt x="21361" y="26220"/>
                  </a:cubicBezTo>
                  <a:cubicBezTo>
                    <a:pt x="21277" y="26228"/>
                    <a:pt x="21189" y="26233"/>
                    <a:pt x="21100" y="26233"/>
                  </a:cubicBezTo>
                  <a:cubicBezTo>
                    <a:pt x="20945" y="26233"/>
                    <a:pt x="20785" y="26218"/>
                    <a:pt x="20625" y="26178"/>
                  </a:cubicBezTo>
                  <a:cubicBezTo>
                    <a:pt x="20520" y="26220"/>
                    <a:pt x="20415" y="26241"/>
                    <a:pt x="20289" y="26283"/>
                  </a:cubicBezTo>
                  <a:cubicBezTo>
                    <a:pt x="20252" y="26283"/>
                    <a:pt x="20247" y="26350"/>
                    <a:pt x="20203" y="26350"/>
                  </a:cubicBezTo>
                  <a:cubicBezTo>
                    <a:pt x="20197" y="26350"/>
                    <a:pt x="20191" y="26349"/>
                    <a:pt x="20184" y="26346"/>
                  </a:cubicBezTo>
                  <a:cubicBezTo>
                    <a:pt x="20153" y="26342"/>
                    <a:pt x="20122" y="26340"/>
                    <a:pt x="20091" y="26340"/>
                  </a:cubicBezTo>
                  <a:cubicBezTo>
                    <a:pt x="20006" y="26340"/>
                    <a:pt x="19921" y="26352"/>
                    <a:pt x="19836" y="26352"/>
                  </a:cubicBezTo>
                  <a:cubicBezTo>
                    <a:pt x="19805" y="26352"/>
                    <a:pt x="19773" y="26351"/>
                    <a:pt x="19742" y="26346"/>
                  </a:cubicBezTo>
                  <a:cubicBezTo>
                    <a:pt x="19638" y="26331"/>
                    <a:pt x="19524" y="26317"/>
                    <a:pt x="19414" y="26317"/>
                  </a:cubicBezTo>
                  <a:cubicBezTo>
                    <a:pt x="19368" y="26317"/>
                    <a:pt x="19323" y="26319"/>
                    <a:pt x="19280" y="26325"/>
                  </a:cubicBezTo>
                  <a:cubicBezTo>
                    <a:pt x="19261" y="26328"/>
                    <a:pt x="19242" y="26329"/>
                    <a:pt x="19222" y="26329"/>
                  </a:cubicBezTo>
                  <a:cubicBezTo>
                    <a:pt x="19170" y="26329"/>
                    <a:pt x="19116" y="26322"/>
                    <a:pt x="19064" y="26322"/>
                  </a:cubicBezTo>
                  <a:cubicBezTo>
                    <a:pt x="18981" y="26322"/>
                    <a:pt x="18905" y="26340"/>
                    <a:pt x="18859" y="26430"/>
                  </a:cubicBezTo>
                  <a:cubicBezTo>
                    <a:pt x="18796" y="26420"/>
                    <a:pt x="18733" y="26415"/>
                    <a:pt x="18670" y="26415"/>
                  </a:cubicBezTo>
                  <a:cubicBezTo>
                    <a:pt x="18607" y="26415"/>
                    <a:pt x="18544" y="26420"/>
                    <a:pt x="18481" y="26430"/>
                  </a:cubicBezTo>
                  <a:cubicBezTo>
                    <a:pt x="18470" y="26441"/>
                    <a:pt x="18455" y="26446"/>
                    <a:pt x="18439" y="26446"/>
                  </a:cubicBezTo>
                  <a:cubicBezTo>
                    <a:pt x="18423" y="26446"/>
                    <a:pt x="18407" y="26441"/>
                    <a:pt x="18397" y="26430"/>
                  </a:cubicBezTo>
                  <a:cubicBezTo>
                    <a:pt x="18208" y="26346"/>
                    <a:pt x="17997" y="26325"/>
                    <a:pt x="17787" y="26325"/>
                  </a:cubicBezTo>
                  <a:cubicBezTo>
                    <a:pt x="17724" y="26409"/>
                    <a:pt x="17650" y="26430"/>
                    <a:pt x="17574" y="26430"/>
                  </a:cubicBezTo>
                  <a:cubicBezTo>
                    <a:pt x="17498" y="26430"/>
                    <a:pt x="17419" y="26409"/>
                    <a:pt x="17346" y="26409"/>
                  </a:cubicBezTo>
                  <a:cubicBezTo>
                    <a:pt x="17177" y="26409"/>
                    <a:pt x="17009" y="26367"/>
                    <a:pt x="16883" y="26283"/>
                  </a:cubicBezTo>
                  <a:lnTo>
                    <a:pt x="16883" y="26283"/>
                  </a:lnTo>
                  <a:cubicBezTo>
                    <a:pt x="16841" y="26346"/>
                    <a:pt x="16904" y="26409"/>
                    <a:pt x="16841" y="26451"/>
                  </a:cubicBezTo>
                  <a:cubicBezTo>
                    <a:pt x="16568" y="26430"/>
                    <a:pt x="16315" y="26346"/>
                    <a:pt x="16084" y="26220"/>
                  </a:cubicBezTo>
                  <a:cubicBezTo>
                    <a:pt x="15937" y="26052"/>
                    <a:pt x="15727" y="26073"/>
                    <a:pt x="15559" y="26052"/>
                  </a:cubicBezTo>
                  <a:cubicBezTo>
                    <a:pt x="15453" y="26052"/>
                    <a:pt x="15327" y="26031"/>
                    <a:pt x="15243" y="25968"/>
                  </a:cubicBezTo>
                  <a:cubicBezTo>
                    <a:pt x="15121" y="25898"/>
                    <a:pt x="14999" y="25857"/>
                    <a:pt x="14865" y="25857"/>
                  </a:cubicBezTo>
                  <a:cubicBezTo>
                    <a:pt x="14838" y="25857"/>
                    <a:pt x="14809" y="25859"/>
                    <a:pt x="14781" y="25863"/>
                  </a:cubicBezTo>
                  <a:cubicBezTo>
                    <a:pt x="14739" y="25873"/>
                    <a:pt x="14691" y="25879"/>
                    <a:pt x="14644" y="25879"/>
                  </a:cubicBezTo>
                  <a:cubicBezTo>
                    <a:pt x="14597" y="25879"/>
                    <a:pt x="14549" y="25873"/>
                    <a:pt x="14507" y="25863"/>
                  </a:cubicBezTo>
                  <a:cubicBezTo>
                    <a:pt x="14360" y="25821"/>
                    <a:pt x="14213" y="25779"/>
                    <a:pt x="14066" y="25716"/>
                  </a:cubicBezTo>
                  <a:cubicBezTo>
                    <a:pt x="13750" y="25631"/>
                    <a:pt x="13456" y="25505"/>
                    <a:pt x="13204" y="25295"/>
                  </a:cubicBezTo>
                  <a:cubicBezTo>
                    <a:pt x="13173" y="25264"/>
                    <a:pt x="13120" y="25245"/>
                    <a:pt x="13060" y="25245"/>
                  </a:cubicBezTo>
                  <a:cubicBezTo>
                    <a:pt x="13039" y="25245"/>
                    <a:pt x="13016" y="25247"/>
                    <a:pt x="12994" y="25253"/>
                  </a:cubicBezTo>
                  <a:lnTo>
                    <a:pt x="12994" y="25295"/>
                  </a:lnTo>
                  <a:cubicBezTo>
                    <a:pt x="12846" y="25211"/>
                    <a:pt x="12699" y="25085"/>
                    <a:pt x="12552" y="24959"/>
                  </a:cubicBezTo>
                  <a:cubicBezTo>
                    <a:pt x="12426" y="24812"/>
                    <a:pt x="12279" y="24664"/>
                    <a:pt x="12111" y="24538"/>
                  </a:cubicBezTo>
                  <a:cubicBezTo>
                    <a:pt x="11963" y="24412"/>
                    <a:pt x="11795" y="24349"/>
                    <a:pt x="11648" y="24244"/>
                  </a:cubicBezTo>
                  <a:cubicBezTo>
                    <a:pt x="11585" y="24223"/>
                    <a:pt x="11543" y="24181"/>
                    <a:pt x="11501" y="24139"/>
                  </a:cubicBezTo>
                  <a:cubicBezTo>
                    <a:pt x="11396" y="23971"/>
                    <a:pt x="11228" y="23844"/>
                    <a:pt x="11017" y="23781"/>
                  </a:cubicBezTo>
                  <a:cubicBezTo>
                    <a:pt x="10807" y="23697"/>
                    <a:pt x="10639" y="23571"/>
                    <a:pt x="10492" y="23403"/>
                  </a:cubicBezTo>
                  <a:cubicBezTo>
                    <a:pt x="10471" y="23214"/>
                    <a:pt x="10323" y="23130"/>
                    <a:pt x="10239" y="22982"/>
                  </a:cubicBezTo>
                  <a:cubicBezTo>
                    <a:pt x="10197" y="22919"/>
                    <a:pt x="10134" y="22877"/>
                    <a:pt x="10050" y="22856"/>
                  </a:cubicBezTo>
                  <a:lnTo>
                    <a:pt x="10050" y="22856"/>
                  </a:lnTo>
                  <a:cubicBezTo>
                    <a:pt x="10008" y="22919"/>
                    <a:pt x="10071" y="22919"/>
                    <a:pt x="10092" y="22961"/>
                  </a:cubicBezTo>
                  <a:cubicBezTo>
                    <a:pt x="10050" y="22982"/>
                    <a:pt x="10113" y="23045"/>
                    <a:pt x="10050" y="23088"/>
                  </a:cubicBezTo>
                  <a:lnTo>
                    <a:pt x="9693" y="22688"/>
                  </a:lnTo>
                  <a:cubicBezTo>
                    <a:pt x="9672" y="22646"/>
                    <a:pt x="9651" y="22562"/>
                    <a:pt x="9630" y="22499"/>
                  </a:cubicBezTo>
                  <a:cubicBezTo>
                    <a:pt x="9482" y="22331"/>
                    <a:pt x="9314" y="22205"/>
                    <a:pt x="9167" y="22036"/>
                  </a:cubicBezTo>
                  <a:cubicBezTo>
                    <a:pt x="9104" y="21952"/>
                    <a:pt x="9020" y="21889"/>
                    <a:pt x="8936" y="21826"/>
                  </a:cubicBezTo>
                  <a:cubicBezTo>
                    <a:pt x="8705" y="21658"/>
                    <a:pt x="8473" y="21490"/>
                    <a:pt x="8263" y="21279"/>
                  </a:cubicBezTo>
                  <a:cubicBezTo>
                    <a:pt x="8179" y="21174"/>
                    <a:pt x="8095" y="21090"/>
                    <a:pt x="8011" y="20985"/>
                  </a:cubicBezTo>
                  <a:cubicBezTo>
                    <a:pt x="7969" y="20922"/>
                    <a:pt x="7906" y="20859"/>
                    <a:pt x="7843" y="20838"/>
                  </a:cubicBezTo>
                  <a:cubicBezTo>
                    <a:pt x="7737" y="20775"/>
                    <a:pt x="7674" y="20649"/>
                    <a:pt x="7548" y="20628"/>
                  </a:cubicBezTo>
                  <a:cubicBezTo>
                    <a:pt x="7527" y="20628"/>
                    <a:pt x="7485" y="20586"/>
                    <a:pt x="7485" y="20565"/>
                  </a:cubicBezTo>
                  <a:cubicBezTo>
                    <a:pt x="7380" y="20333"/>
                    <a:pt x="7212" y="20123"/>
                    <a:pt x="7002" y="19955"/>
                  </a:cubicBezTo>
                  <a:cubicBezTo>
                    <a:pt x="6981" y="19955"/>
                    <a:pt x="6981" y="19934"/>
                    <a:pt x="6981" y="19913"/>
                  </a:cubicBezTo>
                  <a:cubicBezTo>
                    <a:pt x="6918" y="19913"/>
                    <a:pt x="6875" y="19871"/>
                    <a:pt x="6854" y="19808"/>
                  </a:cubicBezTo>
                  <a:lnTo>
                    <a:pt x="6791" y="19808"/>
                  </a:lnTo>
                  <a:cubicBezTo>
                    <a:pt x="6728" y="19766"/>
                    <a:pt x="6665" y="19703"/>
                    <a:pt x="6644" y="19619"/>
                  </a:cubicBezTo>
                  <a:lnTo>
                    <a:pt x="6644" y="19619"/>
                  </a:lnTo>
                  <a:cubicBezTo>
                    <a:pt x="6749" y="19640"/>
                    <a:pt x="6791" y="19745"/>
                    <a:pt x="6854" y="19808"/>
                  </a:cubicBezTo>
                  <a:lnTo>
                    <a:pt x="6896" y="19787"/>
                  </a:lnTo>
                  <a:cubicBezTo>
                    <a:pt x="6854" y="19597"/>
                    <a:pt x="6665" y="19513"/>
                    <a:pt x="6560" y="19387"/>
                  </a:cubicBezTo>
                  <a:lnTo>
                    <a:pt x="6476" y="19450"/>
                  </a:lnTo>
                  <a:lnTo>
                    <a:pt x="6434" y="19408"/>
                  </a:lnTo>
                  <a:cubicBezTo>
                    <a:pt x="6419" y="19397"/>
                    <a:pt x="6406" y="19392"/>
                    <a:pt x="6394" y="19392"/>
                  </a:cubicBezTo>
                  <a:cubicBezTo>
                    <a:pt x="6349" y="19392"/>
                    <a:pt x="6325" y="19458"/>
                    <a:pt x="6288" y="19458"/>
                  </a:cubicBezTo>
                  <a:cubicBezTo>
                    <a:pt x="6281" y="19458"/>
                    <a:pt x="6274" y="19456"/>
                    <a:pt x="6266" y="19450"/>
                  </a:cubicBezTo>
                  <a:cubicBezTo>
                    <a:pt x="6224" y="19408"/>
                    <a:pt x="6224" y="19345"/>
                    <a:pt x="6203" y="19282"/>
                  </a:cubicBezTo>
                  <a:cubicBezTo>
                    <a:pt x="6245" y="19282"/>
                    <a:pt x="6266" y="19282"/>
                    <a:pt x="6287" y="19240"/>
                  </a:cubicBezTo>
                  <a:lnTo>
                    <a:pt x="6098" y="19114"/>
                  </a:lnTo>
                  <a:cubicBezTo>
                    <a:pt x="6140" y="19030"/>
                    <a:pt x="5971" y="18988"/>
                    <a:pt x="6034" y="18862"/>
                  </a:cubicBezTo>
                  <a:cubicBezTo>
                    <a:pt x="5887" y="18778"/>
                    <a:pt x="5887" y="18588"/>
                    <a:pt x="5761" y="18525"/>
                  </a:cubicBezTo>
                  <a:cubicBezTo>
                    <a:pt x="5752" y="18521"/>
                    <a:pt x="5743" y="18519"/>
                    <a:pt x="5735" y="18519"/>
                  </a:cubicBezTo>
                  <a:cubicBezTo>
                    <a:pt x="5711" y="18519"/>
                    <a:pt x="5689" y="18531"/>
                    <a:pt x="5672" y="18531"/>
                  </a:cubicBezTo>
                  <a:cubicBezTo>
                    <a:pt x="5666" y="18531"/>
                    <a:pt x="5660" y="18530"/>
                    <a:pt x="5656" y="18525"/>
                  </a:cubicBezTo>
                  <a:lnTo>
                    <a:pt x="5656" y="18441"/>
                  </a:lnTo>
                  <a:cubicBezTo>
                    <a:pt x="5572" y="18420"/>
                    <a:pt x="5509" y="18357"/>
                    <a:pt x="5425" y="18357"/>
                  </a:cubicBezTo>
                  <a:cubicBezTo>
                    <a:pt x="5362" y="18441"/>
                    <a:pt x="5467" y="18525"/>
                    <a:pt x="5488" y="18609"/>
                  </a:cubicBezTo>
                  <a:cubicBezTo>
                    <a:pt x="5278" y="18546"/>
                    <a:pt x="5320" y="18252"/>
                    <a:pt x="5109" y="18252"/>
                  </a:cubicBezTo>
                  <a:cubicBezTo>
                    <a:pt x="5088" y="18210"/>
                    <a:pt x="5109" y="18147"/>
                    <a:pt x="5046" y="18105"/>
                  </a:cubicBezTo>
                  <a:lnTo>
                    <a:pt x="5004" y="18168"/>
                  </a:lnTo>
                  <a:cubicBezTo>
                    <a:pt x="4962" y="18147"/>
                    <a:pt x="4920" y="18147"/>
                    <a:pt x="4920" y="18105"/>
                  </a:cubicBezTo>
                  <a:cubicBezTo>
                    <a:pt x="4983" y="18042"/>
                    <a:pt x="5046" y="18000"/>
                    <a:pt x="5130" y="17979"/>
                  </a:cubicBezTo>
                  <a:cubicBezTo>
                    <a:pt x="5067" y="17873"/>
                    <a:pt x="4941" y="17768"/>
                    <a:pt x="4857" y="17642"/>
                  </a:cubicBezTo>
                  <a:cubicBezTo>
                    <a:pt x="4815" y="17516"/>
                    <a:pt x="4731" y="17411"/>
                    <a:pt x="4605" y="17327"/>
                  </a:cubicBezTo>
                  <a:cubicBezTo>
                    <a:pt x="4563" y="17369"/>
                    <a:pt x="4563" y="17432"/>
                    <a:pt x="4605" y="17474"/>
                  </a:cubicBezTo>
                  <a:cubicBezTo>
                    <a:pt x="4647" y="17495"/>
                    <a:pt x="4668" y="17537"/>
                    <a:pt x="4647" y="17579"/>
                  </a:cubicBezTo>
                  <a:cubicBezTo>
                    <a:pt x="4626" y="17621"/>
                    <a:pt x="4731" y="17642"/>
                    <a:pt x="4689" y="17705"/>
                  </a:cubicBezTo>
                  <a:cubicBezTo>
                    <a:pt x="4605" y="17642"/>
                    <a:pt x="4500" y="17621"/>
                    <a:pt x="4437" y="17516"/>
                  </a:cubicBezTo>
                  <a:cubicBezTo>
                    <a:pt x="4416" y="17453"/>
                    <a:pt x="4332" y="17411"/>
                    <a:pt x="4268" y="17369"/>
                  </a:cubicBezTo>
                  <a:lnTo>
                    <a:pt x="4184" y="17390"/>
                  </a:lnTo>
                  <a:cubicBezTo>
                    <a:pt x="4121" y="17264"/>
                    <a:pt x="4037" y="17180"/>
                    <a:pt x="3932" y="17096"/>
                  </a:cubicBezTo>
                  <a:cubicBezTo>
                    <a:pt x="3924" y="17091"/>
                    <a:pt x="3917" y="17090"/>
                    <a:pt x="3911" y="17090"/>
                  </a:cubicBezTo>
                  <a:cubicBezTo>
                    <a:pt x="3889" y="17090"/>
                    <a:pt x="3886" y="17117"/>
                    <a:pt x="3869" y="17117"/>
                  </a:cubicBezTo>
                  <a:cubicBezTo>
                    <a:pt x="3806" y="17117"/>
                    <a:pt x="3743" y="17054"/>
                    <a:pt x="3680" y="17054"/>
                  </a:cubicBezTo>
                  <a:lnTo>
                    <a:pt x="3617" y="16906"/>
                  </a:lnTo>
                  <a:cubicBezTo>
                    <a:pt x="3645" y="16906"/>
                    <a:pt x="3673" y="16934"/>
                    <a:pt x="3707" y="16934"/>
                  </a:cubicBezTo>
                  <a:cubicBezTo>
                    <a:pt x="3724" y="16934"/>
                    <a:pt x="3743" y="16927"/>
                    <a:pt x="3764" y="16906"/>
                  </a:cubicBezTo>
                  <a:cubicBezTo>
                    <a:pt x="3785" y="16696"/>
                    <a:pt x="3512" y="16591"/>
                    <a:pt x="3554" y="16381"/>
                  </a:cubicBezTo>
                  <a:lnTo>
                    <a:pt x="3638" y="16381"/>
                  </a:lnTo>
                  <a:cubicBezTo>
                    <a:pt x="3533" y="16149"/>
                    <a:pt x="3322" y="16002"/>
                    <a:pt x="3217" y="15792"/>
                  </a:cubicBezTo>
                  <a:lnTo>
                    <a:pt x="3154" y="15834"/>
                  </a:lnTo>
                  <a:cubicBezTo>
                    <a:pt x="3070" y="15834"/>
                    <a:pt x="3070" y="15729"/>
                    <a:pt x="3007" y="15687"/>
                  </a:cubicBezTo>
                  <a:cubicBezTo>
                    <a:pt x="3002" y="15692"/>
                    <a:pt x="2996" y="15694"/>
                    <a:pt x="2991" y="15694"/>
                  </a:cubicBezTo>
                  <a:cubicBezTo>
                    <a:pt x="2986" y="15694"/>
                    <a:pt x="2981" y="15692"/>
                    <a:pt x="2975" y="15692"/>
                  </a:cubicBezTo>
                  <a:cubicBezTo>
                    <a:pt x="2965" y="15692"/>
                    <a:pt x="2954" y="15697"/>
                    <a:pt x="2944" y="15729"/>
                  </a:cubicBezTo>
                  <a:cubicBezTo>
                    <a:pt x="2944" y="15789"/>
                    <a:pt x="3020" y="15811"/>
                    <a:pt x="3027" y="15886"/>
                  </a:cubicBezTo>
                  <a:lnTo>
                    <a:pt x="3027" y="15886"/>
                  </a:lnTo>
                  <a:cubicBezTo>
                    <a:pt x="2991" y="15909"/>
                    <a:pt x="3007" y="15945"/>
                    <a:pt x="3007" y="15981"/>
                  </a:cubicBezTo>
                  <a:cubicBezTo>
                    <a:pt x="2986" y="16065"/>
                    <a:pt x="3133" y="16086"/>
                    <a:pt x="3091" y="16171"/>
                  </a:cubicBezTo>
                  <a:cubicBezTo>
                    <a:pt x="3007" y="16171"/>
                    <a:pt x="2965" y="16107"/>
                    <a:pt x="2923" y="16044"/>
                  </a:cubicBezTo>
                  <a:lnTo>
                    <a:pt x="2692" y="15540"/>
                  </a:lnTo>
                  <a:cubicBezTo>
                    <a:pt x="2671" y="15498"/>
                    <a:pt x="2650" y="15456"/>
                    <a:pt x="2650" y="15414"/>
                  </a:cubicBezTo>
                  <a:cubicBezTo>
                    <a:pt x="2629" y="15351"/>
                    <a:pt x="2544" y="15266"/>
                    <a:pt x="2586" y="15161"/>
                  </a:cubicBezTo>
                  <a:cubicBezTo>
                    <a:pt x="2586" y="15161"/>
                    <a:pt x="2565" y="15140"/>
                    <a:pt x="2565" y="15140"/>
                  </a:cubicBezTo>
                  <a:lnTo>
                    <a:pt x="2502" y="15182"/>
                  </a:lnTo>
                  <a:cubicBezTo>
                    <a:pt x="2397" y="15140"/>
                    <a:pt x="2355" y="15035"/>
                    <a:pt x="2292" y="14951"/>
                  </a:cubicBezTo>
                  <a:lnTo>
                    <a:pt x="2271" y="15077"/>
                  </a:lnTo>
                  <a:cubicBezTo>
                    <a:pt x="2229" y="15014"/>
                    <a:pt x="2166" y="15056"/>
                    <a:pt x="2124" y="15014"/>
                  </a:cubicBezTo>
                  <a:lnTo>
                    <a:pt x="2061" y="14804"/>
                  </a:lnTo>
                  <a:cubicBezTo>
                    <a:pt x="1977" y="14804"/>
                    <a:pt x="1914" y="14741"/>
                    <a:pt x="1872" y="14678"/>
                  </a:cubicBezTo>
                  <a:cubicBezTo>
                    <a:pt x="1809" y="14425"/>
                    <a:pt x="1661" y="14194"/>
                    <a:pt x="1577" y="13963"/>
                  </a:cubicBezTo>
                  <a:lnTo>
                    <a:pt x="1472" y="13900"/>
                  </a:lnTo>
                  <a:lnTo>
                    <a:pt x="1493" y="13816"/>
                  </a:lnTo>
                  <a:cubicBezTo>
                    <a:pt x="1388" y="13753"/>
                    <a:pt x="1304" y="13669"/>
                    <a:pt x="1262" y="13542"/>
                  </a:cubicBezTo>
                  <a:cubicBezTo>
                    <a:pt x="1178" y="13374"/>
                    <a:pt x="1094" y="13227"/>
                    <a:pt x="989" y="13080"/>
                  </a:cubicBezTo>
                  <a:cubicBezTo>
                    <a:pt x="820" y="12891"/>
                    <a:pt x="694" y="12659"/>
                    <a:pt x="631" y="12407"/>
                  </a:cubicBezTo>
                  <a:cubicBezTo>
                    <a:pt x="610" y="12344"/>
                    <a:pt x="610" y="12239"/>
                    <a:pt x="568" y="12218"/>
                  </a:cubicBezTo>
                  <a:cubicBezTo>
                    <a:pt x="463" y="12113"/>
                    <a:pt x="421" y="11966"/>
                    <a:pt x="274" y="11924"/>
                  </a:cubicBezTo>
                  <a:cubicBezTo>
                    <a:pt x="250" y="11982"/>
                    <a:pt x="214" y="11995"/>
                    <a:pt x="176" y="11995"/>
                  </a:cubicBezTo>
                  <a:cubicBezTo>
                    <a:pt x="145" y="11995"/>
                    <a:pt x="113" y="11987"/>
                    <a:pt x="85" y="11987"/>
                  </a:cubicBezTo>
                  <a:cubicBezTo>
                    <a:pt x="64" y="12071"/>
                    <a:pt x="64" y="12155"/>
                    <a:pt x="85" y="12239"/>
                  </a:cubicBezTo>
                  <a:cubicBezTo>
                    <a:pt x="43" y="12239"/>
                    <a:pt x="22" y="12281"/>
                    <a:pt x="0" y="12344"/>
                  </a:cubicBezTo>
                  <a:lnTo>
                    <a:pt x="85" y="12386"/>
                  </a:lnTo>
                  <a:cubicBezTo>
                    <a:pt x="101" y="12386"/>
                    <a:pt x="118" y="12383"/>
                    <a:pt x="132" y="12383"/>
                  </a:cubicBezTo>
                  <a:cubicBezTo>
                    <a:pt x="154" y="12383"/>
                    <a:pt x="169" y="12390"/>
                    <a:pt x="169" y="12428"/>
                  </a:cubicBezTo>
                  <a:cubicBezTo>
                    <a:pt x="169" y="12470"/>
                    <a:pt x="148" y="12512"/>
                    <a:pt x="127" y="12554"/>
                  </a:cubicBezTo>
                  <a:cubicBezTo>
                    <a:pt x="133" y="12557"/>
                    <a:pt x="139" y="12559"/>
                    <a:pt x="146" y="12559"/>
                  </a:cubicBezTo>
                  <a:cubicBezTo>
                    <a:pt x="170" y="12559"/>
                    <a:pt x="195" y="12540"/>
                    <a:pt x="220" y="12540"/>
                  </a:cubicBezTo>
                  <a:cubicBezTo>
                    <a:pt x="231" y="12540"/>
                    <a:pt x="242" y="12543"/>
                    <a:pt x="253" y="12554"/>
                  </a:cubicBezTo>
                  <a:cubicBezTo>
                    <a:pt x="316" y="12638"/>
                    <a:pt x="316" y="12744"/>
                    <a:pt x="295" y="12849"/>
                  </a:cubicBezTo>
                  <a:cubicBezTo>
                    <a:pt x="400" y="12849"/>
                    <a:pt x="358" y="12996"/>
                    <a:pt x="442" y="13038"/>
                  </a:cubicBezTo>
                  <a:lnTo>
                    <a:pt x="463" y="12933"/>
                  </a:lnTo>
                  <a:cubicBezTo>
                    <a:pt x="484" y="13122"/>
                    <a:pt x="631" y="13185"/>
                    <a:pt x="715" y="13290"/>
                  </a:cubicBezTo>
                  <a:cubicBezTo>
                    <a:pt x="729" y="13290"/>
                    <a:pt x="734" y="13271"/>
                    <a:pt x="748" y="13271"/>
                  </a:cubicBezTo>
                  <a:cubicBezTo>
                    <a:pt x="755" y="13271"/>
                    <a:pt x="764" y="13276"/>
                    <a:pt x="778" y="13290"/>
                  </a:cubicBezTo>
                  <a:cubicBezTo>
                    <a:pt x="820" y="13458"/>
                    <a:pt x="905" y="13606"/>
                    <a:pt x="1010" y="13732"/>
                  </a:cubicBezTo>
                  <a:cubicBezTo>
                    <a:pt x="989" y="13816"/>
                    <a:pt x="968" y="13879"/>
                    <a:pt x="968" y="13963"/>
                  </a:cubicBezTo>
                  <a:lnTo>
                    <a:pt x="1094" y="14047"/>
                  </a:lnTo>
                  <a:cubicBezTo>
                    <a:pt x="1031" y="14173"/>
                    <a:pt x="1199" y="14236"/>
                    <a:pt x="1178" y="14362"/>
                  </a:cubicBezTo>
                  <a:lnTo>
                    <a:pt x="1325" y="14447"/>
                  </a:lnTo>
                  <a:cubicBezTo>
                    <a:pt x="1283" y="14636"/>
                    <a:pt x="1493" y="14762"/>
                    <a:pt x="1493" y="14951"/>
                  </a:cubicBezTo>
                  <a:cubicBezTo>
                    <a:pt x="1283" y="14909"/>
                    <a:pt x="1346" y="14657"/>
                    <a:pt x="1136" y="14573"/>
                  </a:cubicBezTo>
                  <a:lnTo>
                    <a:pt x="1136" y="14573"/>
                  </a:lnTo>
                  <a:cubicBezTo>
                    <a:pt x="1262" y="14762"/>
                    <a:pt x="1346" y="14972"/>
                    <a:pt x="1409" y="15203"/>
                  </a:cubicBezTo>
                  <a:lnTo>
                    <a:pt x="1514" y="15245"/>
                  </a:lnTo>
                  <a:cubicBezTo>
                    <a:pt x="1556" y="15287"/>
                    <a:pt x="1556" y="15372"/>
                    <a:pt x="1619" y="15414"/>
                  </a:cubicBezTo>
                  <a:cubicBezTo>
                    <a:pt x="1598" y="15435"/>
                    <a:pt x="1577" y="15445"/>
                    <a:pt x="1562" y="15445"/>
                  </a:cubicBezTo>
                  <a:cubicBezTo>
                    <a:pt x="1546" y="15445"/>
                    <a:pt x="1535" y="15435"/>
                    <a:pt x="1535" y="15414"/>
                  </a:cubicBezTo>
                  <a:cubicBezTo>
                    <a:pt x="1514" y="15372"/>
                    <a:pt x="1472" y="15309"/>
                    <a:pt x="1430" y="15309"/>
                  </a:cubicBezTo>
                  <a:cubicBezTo>
                    <a:pt x="1388" y="15309"/>
                    <a:pt x="1367" y="15309"/>
                    <a:pt x="1367" y="15330"/>
                  </a:cubicBezTo>
                  <a:lnTo>
                    <a:pt x="1493" y="15477"/>
                  </a:lnTo>
                  <a:cubicBezTo>
                    <a:pt x="1514" y="15561"/>
                    <a:pt x="1535" y="15666"/>
                    <a:pt x="1598" y="15750"/>
                  </a:cubicBezTo>
                  <a:cubicBezTo>
                    <a:pt x="1640" y="15708"/>
                    <a:pt x="1577" y="15645"/>
                    <a:pt x="1661" y="15624"/>
                  </a:cubicBezTo>
                  <a:cubicBezTo>
                    <a:pt x="1809" y="15687"/>
                    <a:pt x="1851" y="15855"/>
                    <a:pt x="1914" y="16002"/>
                  </a:cubicBezTo>
                  <a:cubicBezTo>
                    <a:pt x="2082" y="16107"/>
                    <a:pt x="2208" y="16276"/>
                    <a:pt x="2271" y="16486"/>
                  </a:cubicBezTo>
                  <a:cubicBezTo>
                    <a:pt x="2334" y="16696"/>
                    <a:pt x="2460" y="16885"/>
                    <a:pt x="2608" y="17011"/>
                  </a:cubicBezTo>
                  <a:cubicBezTo>
                    <a:pt x="2692" y="17075"/>
                    <a:pt x="2776" y="17159"/>
                    <a:pt x="2818" y="17243"/>
                  </a:cubicBezTo>
                  <a:cubicBezTo>
                    <a:pt x="2860" y="17327"/>
                    <a:pt x="2923" y="17411"/>
                    <a:pt x="2986" y="17474"/>
                  </a:cubicBezTo>
                  <a:cubicBezTo>
                    <a:pt x="3091" y="17558"/>
                    <a:pt x="3175" y="17684"/>
                    <a:pt x="3259" y="17810"/>
                  </a:cubicBezTo>
                  <a:cubicBezTo>
                    <a:pt x="3280" y="17852"/>
                    <a:pt x="3322" y="17895"/>
                    <a:pt x="3385" y="17895"/>
                  </a:cubicBezTo>
                  <a:cubicBezTo>
                    <a:pt x="3385" y="17831"/>
                    <a:pt x="3322" y="17789"/>
                    <a:pt x="3385" y="17747"/>
                  </a:cubicBezTo>
                  <a:cubicBezTo>
                    <a:pt x="3427" y="17747"/>
                    <a:pt x="3491" y="17789"/>
                    <a:pt x="3512" y="17831"/>
                  </a:cubicBezTo>
                  <a:cubicBezTo>
                    <a:pt x="3533" y="17958"/>
                    <a:pt x="3596" y="18042"/>
                    <a:pt x="3701" y="18126"/>
                  </a:cubicBezTo>
                  <a:cubicBezTo>
                    <a:pt x="3722" y="18147"/>
                    <a:pt x="3743" y="18168"/>
                    <a:pt x="3743" y="18210"/>
                  </a:cubicBezTo>
                  <a:cubicBezTo>
                    <a:pt x="3869" y="18378"/>
                    <a:pt x="3974" y="18567"/>
                    <a:pt x="4121" y="18735"/>
                  </a:cubicBezTo>
                  <a:cubicBezTo>
                    <a:pt x="4163" y="18799"/>
                    <a:pt x="4247" y="18735"/>
                    <a:pt x="4310" y="18841"/>
                  </a:cubicBezTo>
                  <a:cubicBezTo>
                    <a:pt x="4374" y="18946"/>
                    <a:pt x="4479" y="19030"/>
                    <a:pt x="4563" y="19156"/>
                  </a:cubicBezTo>
                  <a:cubicBezTo>
                    <a:pt x="4605" y="19261"/>
                    <a:pt x="4689" y="19387"/>
                    <a:pt x="4773" y="19492"/>
                  </a:cubicBezTo>
                  <a:cubicBezTo>
                    <a:pt x="4899" y="19640"/>
                    <a:pt x="5025" y="19787"/>
                    <a:pt x="5172" y="19913"/>
                  </a:cubicBezTo>
                  <a:lnTo>
                    <a:pt x="5194" y="19808"/>
                  </a:lnTo>
                  <a:cubicBezTo>
                    <a:pt x="5236" y="19829"/>
                    <a:pt x="5299" y="19871"/>
                    <a:pt x="5299" y="19934"/>
                  </a:cubicBezTo>
                  <a:cubicBezTo>
                    <a:pt x="5383" y="19934"/>
                    <a:pt x="5362" y="19997"/>
                    <a:pt x="5383" y="20018"/>
                  </a:cubicBezTo>
                  <a:cubicBezTo>
                    <a:pt x="5404" y="20123"/>
                    <a:pt x="5425" y="20207"/>
                    <a:pt x="5467" y="20270"/>
                  </a:cubicBezTo>
                  <a:cubicBezTo>
                    <a:pt x="5572" y="20417"/>
                    <a:pt x="5656" y="20544"/>
                    <a:pt x="5782" y="20691"/>
                  </a:cubicBezTo>
                  <a:cubicBezTo>
                    <a:pt x="5803" y="20733"/>
                    <a:pt x="5866" y="20775"/>
                    <a:pt x="5908" y="20817"/>
                  </a:cubicBezTo>
                  <a:cubicBezTo>
                    <a:pt x="6056" y="20880"/>
                    <a:pt x="6161" y="21006"/>
                    <a:pt x="6245" y="21132"/>
                  </a:cubicBezTo>
                  <a:cubicBezTo>
                    <a:pt x="6350" y="21321"/>
                    <a:pt x="6497" y="21490"/>
                    <a:pt x="6665" y="21637"/>
                  </a:cubicBezTo>
                  <a:cubicBezTo>
                    <a:pt x="6707" y="21658"/>
                    <a:pt x="6707" y="21721"/>
                    <a:pt x="6749" y="21784"/>
                  </a:cubicBezTo>
                  <a:cubicBezTo>
                    <a:pt x="6765" y="21776"/>
                    <a:pt x="6780" y="21773"/>
                    <a:pt x="6794" y="21773"/>
                  </a:cubicBezTo>
                  <a:cubicBezTo>
                    <a:pt x="6856" y="21773"/>
                    <a:pt x="6904" y="21838"/>
                    <a:pt x="6939" y="21889"/>
                  </a:cubicBezTo>
                  <a:cubicBezTo>
                    <a:pt x="7002" y="22015"/>
                    <a:pt x="7107" y="22120"/>
                    <a:pt x="7170" y="22247"/>
                  </a:cubicBezTo>
                  <a:cubicBezTo>
                    <a:pt x="7275" y="22268"/>
                    <a:pt x="7380" y="22331"/>
                    <a:pt x="7443" y="22415"/>
                  </a:cubicBezTo>
                  <a:cubicBezTo>
                    <a:pt x="7506" y="22520"/>
                    <a:pt x="7590" y="22604"/>
                    <a:pt x="7674" y="22688"/>
                  </a:cubicBezTo>
                  <a:cubicBezTo>
                    <a:pt x="7843" y="22814"/>
                    <a:pt x="7969" y="22961"/>
                    <a:pt x="8074" y="23130"/>
                  </a:cubicBezTo>
                  <a:cubicBezTo>
                    <a:pt x="8158" y="23235"/>
                    <a:pt x="8221" y="23319"/>
                    <a:pt x="8305" y="23403"/>
                  </a:cubicBezTo>
                  <a:cubicBezTo>
                    <a:pt x="8410" y="23466"/>
                    <a:pt x="8431" y="23592"/>
                    <a:pt x="8536" y="23655"/>
                  </a:cubicBezTo>
                  <a:cubicBezTo>
                    <a:pt x="8663" y="23718"/>
                    <a:pt x="8747" y="23823"/>
                    <a:pt x="8789" y="23971"/>
                  </a:cubicBezTo>
                  <a:cubicBezTo>
                    <a:pt x="8789" y="23992"/>
                    <a:pt x="8831" y="23992"/>
                    <a:pt x="8873" y="24013"/>
                  </a:cubicBezTo>
                  <a:lnTo>
                    <a:pt x="8915" y="23971"/>
                  </a:lnTo>
                  <a:cubicBezTo>
                    <a:pt x="9104" y="24076"/>
                    <a:pt x="9251" y="24223"/>
                    <a:pt x="9398" y="24370"/>
                  </a:cubicBezTo>
                  <a:cubicBezTo>
                    <a:pt x="9546" y="24538"/>
                    <a:pt x="9693" y="24706"/>
                    <a:pt x="9819" y="24875"/>
                  </a:cubicBezTo>
                  <a:cubicBezTo>
                    <a:pt x="9861" y="24790"/>
                    <a:pt x="9777" y="24727"/>
                    <a:pt x="9819" y="24664"/>
                  </a:cubicBezTo>
                  <a:lnTo>
                    <a:pt x="9819" y="24664"/>
                  </a:lnTo>
                  <a:cubicBezTo>
                    <a:pt x="9987" y="24769"/>
                    <a:pt x="10134" y="24896"/>
                    <a:pt x="10260" y="25064"/>
                  </a:cubicBezTo>
                  <a:cubicBezTo>
                    <a:pt x="10387" y="25232"/>
                    <a:pt x="10387" y="25253"/>
                    <a:pt x="10513" y="25316"/>
                  </a:cubicBezTo>
                  <a:cubicBezTo>
                    <a:pt x="10555" y="25337"/>
                    <a:pt x="10597" y="25379"/>
                    <a:pt x="10639" y="25400"/>
                  </a:cubicBezTo>
                  <a:cubicBezTo>
                    <a:pt x="10744" y="25547"/>
                    <a:pt x="10891" y="25652"/>
                    <a:pt x="11038" y="25716"/>
                  </a:cubicBezTo>
                  <a:cubicBezTo>
                    <a:pt x="11101" y="25758"/>
                    <a:pt x="11143" y="25779"/>
                    <a:pt x="11143" y="25842"/>
                  </a:cubicBezTo>
                  <a:cubicBezTo>
                    <a:pt x="11122" y="25842"/>
                    <a:pt x="11080" y="25842"/>
                    <a:pt x="11059" y="25884"/>
                  </a:cubicBezTo>
                  <a:cubicBezTo>
                    <a:pt x="11164" y="25926"/>
                    <a:pt x="11206" y="26031"/>
                    <a:pt x="11312" y="26073"/>
                  </a:cubicBezTo>
                  <a:cubicBezTo>
                    <a:pt x="11438" y="26136"/>
                    <a:pt x="11564" y="26220"/>
                    <a:pt x="11690" y="26325"/>
                  </a:cubicBezTo>
                  <a:cubicBezTo>
                    <a:pt x="11774" y="26409"/>
                    <a:pt x="11921" y="26472"/>
                    <a:pt x="12047" y="26493"/>
                  </a:cubicBezTo>
                  <a:cubicBezTo>
                    <a:pt x="12089" y="26493"/>
                    <a:pt x="12111" y="26514"/>
                    <a:pt x="12132" y="26536"/>
                  </a:cubicBezTo>
                  <a:cubicBezTo>
                    <a:pt x="12216" y="26641"/>
                    <a:pt x="12321" y="26662"/>
                    <a:pt x="12405" y="26725"/>
                  </a:cubicBezTo>
                  <a:cubicBezTo>
                    <a:pt x="12573" y="26809"/>
                    <a:pt x="12720" y="26914"/>
                    <a:pt x="12846" y="27019"/>
                  </a:cubicBezTo>
                  <a:cubicBezTo>
                    <a:pt x="13162" y="27082"/>
                    <a:pt x="13372" y="27334"/>
                    <a:pt x="13687" y="27376"/>
                  </a:cubicBezTo>
                  <a:cubicBezTo>
                    <a:pt x="13835" y="27398"/>
                    <a:pt x="13982" y="27440"/>
                    <a:pt x="14129" y="27503"/>
                  </a:cubicBezTo>
                  <a:cubicBezTo>
                    <a:pt x="14465" y="27566"/>
                    <a:pt x="14823" y="27650"/>
                    <a:pt x="15138" y="27713"/>
                  </a:cubicBezTo>
                  <a:cubicBezTo>
                    <a:pt x="15222" y="27839"/>
                    <a:pt x="15348" y="27923"/>
                    <a:pt x="15516" y="27944"/>
                  </a:cubicBezTo>
                  <a:cubicBezTo>
                    <a:pt x="15530" y="27944"/>
                    <a:pt x="15554" y="27935"/>
                    <a:pt x="15580" y="27935"/>
                  </a:cubicBezTo>
                  <a:cubicBezTo>
                    <a:pt x="15594" y="27935"/>
                    <a:pt x="15608" y="27937"/>
                    <a:pt x="15622" y="27944"/>
                  </a:cubicBezTo>
                  <a:cubicBezTo>
                    <a:pt x="15790" y="28028"/>
                    <a:pt x="15937" y="28070"/>
                    <a:pt x="16126" y="28112"/>
                  </a:cubicBezTo>
                  <a:cubicBezTo>
                    <a:pt x="16155" y="28127"/>
                    <a:pt x="16184" y="28161"/>
                    <a:pt x="16219" y="28161"/>
                  </a:cubicBezTo>
                  <a:cubicBezTo>
                    <a:pt x="16235" y="28161"/>
                    <a:pt x="16253" y="28153"/>
                    <a:pt x="16273" y="28133"/>
                  </a:cubicBezTo>
                  <a:cubicBezTo>
                    <a:pt x="16252" y="28007"/>
                    <a:pt x="16084" y="28049"/>
                    <a:pt x="16000" y="27923"/>
                  </a:cubicBezTo>
                  <a:lnTo>
                    <a:pt x="16000" y="27923"/>
                  </a:lnTo>
                  <a:cubicBezTo>
                    <a:pt x="16315" y="27986"/>
                    <a:pt x="16631" y="28049"/>
                    <a:pt x="16967" y="28070"/>
                  </a:cubicBezTo>
                  <a:cubicBezTo>
                    <a:pt x="17041" y="28085"/>
                    <a:pt x="17126" y="28100"/>
                    <a:pt x="17214" y="28100"/>
                  </a:cubicBezTo>
                  <a:cubicBezTo>
                    <a:pt x="17251" y="28100"/>
                    <a:pt x="17288" y="28097"/>
                    <a:pt x="17325" y="28091"/>
                  </a:cubicBezTo>
                  <a:cubicBezTo>
                    <a:pt x="17325" y="28091"/>
                    <a:pt x="17340" y="28045"/>
                    <a:pt x="17344" y="28045"/>
                  </a:cubicBezTo>
                  <a:cubicBezTo>
                    <a:pt x="17345" y="28045"/>
                    <a:pt x="17346" y="28046"/>
                    <a:pt x="17346" y="28049"/>
                  </a:cubicBezTo>
                  <a:cubicBezTo>
                    <a:pt x="17367" y="28091"/>
                    <a:pt x="17346" y="28091"/>
                    <a:pt x="17325" y="28091"/>
                  </a:cubicBezTo>
                  <a:cubicBezTo>
                    <a:pt x="17367" y="28154"/>
                    <a:pt x="17451" y="28154"/>
                    <a:pt x="17514" y="28154"/>
                  </a:cubicBezTo>
                  <a:cubicBezTo>
                    <a:pt x="17556" y="28091"/>
                    <a:pt x="17556" y="28007"/>
                    <a:pt x="17640" y="28007"/>
                  </a:cubicBezTo>
                  <a:cubicBezTo>
                    <a:pt x="17850" y="28070"/>
                    <a:pt x="18060" y="28112"/>
                    <a:pt x="18271" y="28112"/>
                  </a:cubicBezTo>
                  <a:lnTo>
                    <a:pt x="18229" y="28196"/>
                  </a:lnTo>
                  <a:cubicBezTo>
                    <a:pt x="18206" y="28185"/>
                    <a:pt x="18183" y="28167"/>
                    <a:pt x="18163" y="28167"/>
                  </a:cubicBezTo>
                  <a:cubicBezTo>
                    <a:pt x="18147" y="28167"/>
                    <a:pt x="18133" y="28179"/>
                    <a:pt x="18123" y="28217"/>
                  </a:cubicBezTo>
                  <a:cubicBezTo>
                    <a:pt x="18160" y="28245"/>
                    <a:pt x="18192" y="28252"/>
                    <a:pt x="18228" y="28252"/>
                  </a:cubicBezTo>
                  <a:cubicBezTo>
                    <a:pt x="18277" y="28252"/>
                    <a:pt x="18334" y="28238"/>
                    <a:pt x="18418" y="28238"/>
                  </a:cubicBezTo>
                  <a:cubicBezTo>
                    <a:pt x="18544" y="28238"/>
                    <a:pt x="18670" y="28217"/>
                    <a:pt x="18796" y="28217"/>
                  </a:cubicBezTo>
                  <a:cubicBezTo>
                    <a:pt x="19017" y="28200"/>
                    <a:pt x="19211" y="28170"/>
                    <a:pt x="19422" y="28170"/>
                  </a:cubicBezTo>
                  <a:cubicBezTo>
                    <a:pt x="19471" y="28170"/>
                    <a:pt x="19522" y="28171"/>
                    <a:pt x="19574" y="28175"/>
                  </a:cubicBezTo>
                  <a:lnTo>
                    <a:pt x="19616" y="28175"/>
                  </a:lnTo>
                  <a:cubicBezTo>
                    <a:pt x="19616" y="28091"/>
                    <a:pt x="19532" y="28154"/>
                    <a:pt x="19511" y="28091"/>
                  </a:cubicBezTo>
                  <a:cubicBezTo>
                    <a:pt x="19658" y="28091"/>
                    <a:pt x="19784" y="28091"/>
                    <a:pt x="19932" y="28070"/>
                  </a:cubicBezTo>
                  <a:cubicBezTo>
                    <a:pt x="20022" y="28070"/>
                    <a:pt x="20123" y="28017"/>
                    <a:pt x="20211" y="28017"/>
                  </a:cubicBezTo>
                  <a:cubicBezTo>
                    <a:pt x="20247" y="28017"/>
                    <a:pt x="20280" y="28025"/>
                    <a:pt x="20310" y="28049"/>
                  </a:cubicBezTo>
                  <a:cubicBezTo>
                    <a:pt x="20366" y="28087"/>
                    <a:pt x="20322" y="28158"/>
                    <a:pt x="20342" y="28158"/>
                  </a:cubicBezTo>
                  <a:cubicBezTo>
                    <a:pt x="20344" y="28158"/>
                    <a:pt x="20348" y="28157"/>
                    <a:pt x="20352" y="28154"/>
                  </a:cubicBezTo>
                  <a:cubicBezTo>
                    <a:pt x="20394" y="28154"/>
                    <a:pt x="20436" y="28154"/>
                    <a:pt x="20436" y="28112"/>
                  </a:cubicBezTo>
                  <a:cubicBezTo>
                    <a:pt x="20457" y="28091"/>
                    <a:pt x="20352" y="28070"/>
                    <a:pt x="20415" y="28049"/>
                  </a:cubicBezTo>
                  <a:cubicBezTo>
                    <a:pt x="20429" y="28042"/>
                    <a:pt x="20440" y="28039"/>
                    <a:pt x="20449" y="28039"/>
                  </a:cubicBezTo>
                  <a:cubicBezTo>
                    <a:pt x="20495" y="28039"/>
                    <a:pt x="20489" y="28112"/>
                    <a:pt x="20541" y="28112"/>
                  </a:cubicBezTo>
                  <a:cubicBezTo>
                    <a:pt x="20615" y="28070"/>
                    <a:pt x="20694" y="28070"/>
                    <a:pt x="20773" y="28070"/>
                  </a:cubicBezTo>
                  <a:cubicBezTo>
                    <a:pt x="20851" y="28070"/>
                    <a:pt x="20930" y="28070"/>
                    <a:pt x="21004" y="28028"/>
                  </a:cubicBezTo>
                  <a:lnTo>
                    <a:pt x="21130" y="28091"/>
                  </a:lnTo>
                  <a:cubicBezTo>
                    <a:pt x="21298" y="28028"/>
                    <a:pt x="21466" y="28007"/>
                    <a:pt x="21656" y="27986"/>
                  </a:cubicBezTo>
                  <a:cubicBezTo>
                    <a:pt x="21667" y="27989"/>
                    <a:pt x="21680" y="27990"/>
                    <a:pt x="21692" y="27990"/>
                  </a:cubicBezTo>
                  <a:cubicBezTo>
                    <a:pt x="21777" y="27990"/>
                    <a:pt x="21873" y="27941"/>
                    <a:pt x="21970" y="27941"/>
                  </a:cubicBezTo>
                  <a:cubicBezTo>
                    <a:pt x="21985" y="27941"/>
                    <a:pt x="21999" y="27942"/>
                    <a:pt x="22013" y="27944"/>
                  </a:cubicBezTo>
                  <a:cubicBezTo>
                    <a:pt x="22076" y="27944"/>
                    <a:pt x="22118" y="27923"/>
                    <a:pt x="22160" y="27902"/>
                  </a:cubicBezTo>
                  <a:cubicBezTo>
                    <a:pt x="22307" y="27797"/>
                    <a:pt x="22476" y="27755"/>
                    <a:pt x="22644" y="27755"/>
                  </a:cubicBezTo>
                  <a:cubicBezTo>
                    <a:pt x="22959" y="27734"/>
                    <a:pt x="23274" y="27713"/>
                    <a:pt x="23590" y="27650"/>
                  </a:cubicBezTo>
                  <a:lnTo>
                    <a:pt x="23611" y="27566"/>
                  </a:lnTo>
                  <a:cubicBezTo>
                    <a:pt x="23705" y="27518"/>
                    <a:pt x="23812" y="27495"/>
                    <a:pt x="23912" y="27495"/>
                  </a:cubicBezTo>
                  <a:cubicBezTo>
                    <a:pt x="23946" y="27495"/>
                    <a:pt x="23979" y="27497"/>
                    <a:pt x="24010" y="27503"/>
                  </a:cubicBezTo>
                  <a:cubicBezTo>
                    <a:pt x="24136" y="27503"/>
                    <a:pt x="24263" y="27461"/>
                    <a:pt x="24389" y="27440"/>
                  </a:cubicBezTo>
                  <a:cubicBezTo>
                    <a:pt x="24501" y="27421"/>
                    <a:pt x="24613" y="27352"/>
                    <a:pt x="24726" y="27352"/>
                  </a:cubicBezTo>
                  <a:cubicBezTo>
                    <a:pt x="24740" y="27352"/>
                    <a:pt x="24753" y="27353"/>
                    <a:pt x="24767" y="27355"/>
                  </a:cubicBezTo>
                  <a:cubicBezTo>
                    <a:pt x="25146" y="27103"/>
                    <a:pt x="25566" y="26956"/>
                    <a:pt x="26029" y="26914"/>
                  </a:cubicBezTo>
                  <a:cubicBezTo>
                    <a:pt x="26029" y="26897"/>
                    <a:pt x="26042" y="26866"/>
                    <a:pt x="26070" y="26866"/>
                  </a:cubicBezTo>
                  <a:cubicBezTo>
                    <a:pt x="26076" y="26866"/>
                    <a:pt x="26084" y="26868"/>
                    <a:pt x="26092" y="26872"/>
                  </a:cubicBezTo>
                  <a:cubicBezTo>
                    <a:pt x="26092" y="26914"/>
                    <a:pt x="26113" y="26977"/>
                    <a:pt x="26176" y="26977"/>
                  </a:cubicBezTo>
                  <a:cubicBezTo>
                    <a:pt x="26218" y="26893"/>
                    <a:pt x="26302" y="26893"/>
                    <a:pt x="26386" y="26872"/>
                  </a:cubicBezTo>
                  <a:cubicBezTo>
                    <a:pt x="26371" y="26843"/>
                    <a:pt x="26354" y="26834"/>
                    <a:pt x="26335" y="26834"/>
                  </a:cubicBezTo>
                  <a:cubicBezTo>
                    <a:pt x="26306" y="26834"/>
                    <a:pt x="26274" y="26854"/>
                    <a:pt x="26240" y="26854"/>
                  </a:cubicBezTo>
                  <a:cubicBezTo>
                    <a:pt x="26233" y="26854"/>
                    <a:pt x="26225" y="26853"/>
                    <a:pt x="26218" y="26851"/>
                  </a:cubicBezTo>
                  <a:cubicBezTo>
                    <a:pt x="26318" y="26779"/>
                    <a:pt x="26439" y="26746"/>
                    <a:pt x="26565" y="26746"/>
                  </a:cubicBezTo>
                  <a:cubicBezTo>
                    <a:pt x="26624" y="26746"/>
                    <a:pt x="26684" y="26753"/>
                    <a:pt x="26743" y="26767"/>
                  </a:cubicBezTo>
                  <a:lnTo>
                    <a:pt x="26386" y="26851"/>
                  </a:lnTo>
                  <a:cubicBezTo>
                    <a:pt x="26386" y="26893"/>
                    <a:pt x="26407" y="26893"/>
                    <a:pt x="26449" y="26893"/>
                  </a:cubicBezTo>
                  <a:cubicBezTo>
                    <a:pt x="26544" y="26846"/>
                    <a:pt x="26650" y="26822"/>
                    <a:pt x="26751" y="26822"/>
                  </a:cubicBezTo>
                  <a:cubicBezTo>
                    <a:pt x="26784" y="26822"/>
                    <a:pt x="26817" y="26825"/>
                    <a:pt x="26849" y="26830"/>
                  </a:cubicBezTo>
                  <a:cubicBezTo>
                    <a:pt x="26933" y="26809"/>
                    <a:pt x="27017" y="26788"/>
                    <a:pt x="27080" y="26725"/>
                  </a:cubicBezTo>
                  <a:cubicBezTo>
                    <a:pt x="27073" y="26722"/>
                    <a:pt x="27065" y="26721"/>
                    <a:pt x="27059" y="26721"/>
                  </a:cubicBezTo>
                  <a:cubicBezTo>
                    <a:pt x="27023" y="26721"/>
                    <a:pt x="26993" y="26749"/>
                    <a:pt x="26953" y="26749"/>
                  </a:cubicBezTo>
                  <a:cubicBezTo>
                    <a:pt x="26935" y="26749"/>
                    <a:pt x="26914" y="26743"/>
                    <a:pt x="26891" y="26725"/>
                  </a:cubicBezTo>
                  <a:cubicBezTo>
                    <a:pt x="26975" y="26704"/>
                    <a:pt x="27101" y="26662"/>
                    <a:pt x="27143" y="26641"/>
                  </a:cubicBezTo>
                  <a:cubicBezTo>
                    <a:pt x="27206" y="26620"/>
                    <a:pt x="27290" y="26620"/>
                    <a:pt x="27332" y="26578"/>
                  </a:cubicBezTo>
                  <a:cubicBezTo>
                    <a:pt x="27378" y="26532"/>
                    <a:pt x="27445" y="26498"/>
                    <a:pt x="27518" y="26498"/>
                  </a:cubicBezTo>
                  <a:cubicBezTo>
                    <a:pt x="27547" y="26498"/>
                    <a:pt x="27576" y="26503"/>
                    <a:pt x="27605" y="26514"/>
                  </a:cubicBezTo>
                  <a:lnTo>
                    <a:pt x="27690" y="26514"/>
                  </a:lnTo>
                  <a:cubicBezTo>
                    <a:pt x="27879" y="26367"/>
                    <a:pt x="28110" y="26283"/>
                    <a:pt x="28341" y="26220"/>
                  </a:cubicBezTo>
                  <a:cubicBezTo>
                    <a:pt x="28425" y="26031"/>
                    <a:pt x="28657" y="25926"/>
                    <a:pt x="28804" y="25842"/>
                  </a:cubicBezTo>
                  <a:cubicBezTo>
                    <a:pt x="28930" y="25758"/>
                    <a:pt x="29077" y="25716"/>
                    <a:pt x="29224" y="25631"/>
                  </a:cubicBezTo>
                  <a:cubicBezTo>
                    <a:pt x="29287" y="25589"/>
                    <a:pt x="29287" y="25505"/>
                    <a:pt x="29372" y="25484"/>
                  </a:cubicBezTo>
                  <a:cubicBezTo>
                    <a:pt x="29603" y="25337"/>
                    <a:pt x="29834" y="25190"/>
                    <a:pt x="30065" y="25001"/>
                  </a:cubicBezTo>
                  <a:cubicBezTo>
                    <a:pt x="30149" y="24917"/>
                    <a:pt x="30234" y="24854"/>
                    <a:pt x="30318" y="24812"/>
                  </a:cubicBezTo>
                  <a:cubicBezTo>
                    <a:pt x="30549" y="24685"/>
                    <a:pt x="30759" y="24559"/>
                    <a:pt x="30969" y="24433"/>
                  </a:cubicBezTo>
                  <a:cubicBezTo>
                    <a:pt x="30969" y="24412"/>
                    <a:pt x="30990" y="24391"/>
                    <a:pt x="30969" y="24370"/>
                  </a:cubicBezTo>
                  <a:cubicBezTo>
                    <a:pt x="30927" y="24370"/>
                    <a:pt x="30927" y="24328"/>
                    <a:pt x="30927" y="24307"/>
                  </a:cubicBezTo>
                  <a:cubicBezTo>
                    <a:pt x="30969" y="24265"/>
                    <a:pt x="31011" y="24223"/>
                    <a:pt x="31032" y="24160"/>
                  </a:cubicBezTo>
                  <a:cubicBezTo>
                    <a:pt x="31096" y="24118"/>
                    <a:pt x="31138" y="24055"/>
                    <a:pt x="31201" y="24034"/>
                  </a:cubicBezTo>
                  <a:cubicBezTo>
                    <a:pt x="31243" y="23971"/>
                    <a:pt x="31285" y="23928"/>
                    <a:pt x="31327" y="23886"/>
                  </a:cubicBezTo>
                  <a:cubicBezTo>
                    <a:pt x="31369" y="23823"/>
                    <a:pt x="31432" y="23802"/>
                    <a:pt x="31453" y="23760"/>
                  </a:cubicBezTo>
                  <a:cubicBezTo>
                    <a:pt x="31495" y="23697"/>
                    <a:pt x="31537" y="23655"/>
                    <a:pt x="31579" y="23613"/>
                  </a:cubicBezTo>
                  <a:cubicBezTo>
                    <a:pt x="31642" y="23550"/>
                    <a:pt x="31747" y="23550"/>
                    <a:pt x="31768" y="23508"/>
                  </a:cubicBezTo>
                  <a:cubicBezTo>
                    <a:pt x="31789" y="23466"/>
                    <a:pt x="31810" y="23424"/>
                    <a:pt x="31852" y="23382"/>
                  </a:cubicBezTo>
                  <a:cubicBezTo>
                    <a:pt x="31868" y="23429"/>
                    <a:pt x="31884" y="23453"/>
                    <a:pt x="31909" y="23453"/>
                  </a:cubicBezTo>
                  <a:cubicBezTo>
                    <a:pt x="31917" y="23453"/>
                    <a:pt x="31926" y="23450"/>
                    <a:pt x="31936" y="23445"/>
                  </a:cubicBezTo>
                  <a:cubicBezTo>
                    <a:pt x="32000" y="23382"/>
                    <a:pt x="32021" y="23319"/>
                    <a:pt x="32042" y="23256"/>
                  </a:cubicBezTo>
                  <a:lnTo>
                    <a:pt x="32084" y="23256"/>
                  </a:lnTo>
                  <a:cubicBezTo>
                    <a:pt x="32294" y="23045"/>
                    <a:pt x="32483" y="22814"/>
                    <a:pt x="32651" y="22562"/>
                  </a:cubicBezTo>
                  <a:cubicBezTo>
                    <a:pt x="32672" y="22499"/>
                    <a:pt x="32735" y="22457"/>
                    <a:pt x="32777" y="22394"/>
                  </a:cubicBezTo>
                  <a:lnTo>
                    <a:pt x="32820" y="22394"/>
                  </a:lnTo>
                  <a:cubicBezTo>
                    <a:pt x="32862" y="22436"/>
                    <a:pt x="32883" y="22457"/>
                    <a:pt x="32862" y="22499"/>
                  </a:cubicBezTo>
                  <a:cubicBezTo>
                    <a:pt x="32777" y="22562"/>
                    <a:pt x="32756" y="22688"/>
                    <a:pt x="32630" y="22688"/>
                  </a:cubicBezTo>
                  <a:cubicBezTo>
                    <a:pt x="32672" y="22793"/>
                    <a:pt x="32588" y="22835"/>
                    <a:pt x="32588" y="22919"/>
                  </a:cubicBezTo>
                  <a:cubicBezTo>
                    <a:pt x="32609" y="22898"/>
                    <a:pt x="32651" y="22898"/>
                    <a:pt x="32651" y="22877"/>
                  </a:cubicBezTo>
                  <a:cubicBezTo>
                    <a:pt x="32883" y="22625"/>
                    <a:pt x="33072" y="22331"/>
                    <a:pt x="33261" y="22036"/>
                  </a:cubicBezTo>
                  <a:cubicBezTo>
                    <a:pt x="33282" y="21973"/>
                    <a:pt x="33324" y="21931"/>
                    <a:pt x="33387" y="21889"/>
                  </a:cubicBezTo>
                  <a:cubicBezTo>
                    <a:pt x="33513" y="21826"/>
                    <a:pt x="33555" y="21721"/>
                    <a:pt x="33639" y="21637"/>
                  </a:cubicBezTo>
                  <a:cubicBezTo>
                    <a:pt x="33639" y="21595"/>
                    <a:pt x="33576" y="21595"/>
                    <a:pt x="33618" y="21532"/>
                  </a:cubicBezTo>
                  <a:cubicBezTo>
                    <a:pt x="33787" y="21343"/>
                    <a:pt x="33976" y="21132"/>
                    <a:pt x="34165" y="20922"/>
                  </a:cubicBezTo>
                  <a:cubicBezTo>
                    <a:pt x="34333" y="20775"/>
                    <a:pt x="34480" y="20586"/>
                    <a:pt x="34586" y="20396"/>
                  </a:cubicBezTo>
                  <a:cubicBezTo>
                    <a:pt x="34607" y="20333"/>
                    <a:pt x="34691" y="20270"/>
                    <a:pt x="34691" y="20228"/>
                  </a:cubicBezTo>
                  <a:cubicBezTo>
                    <a:pt x="34712" y="20123"/>
                    <a:pt x="34796" y="20102"/>
                    <a:pt x="34817" y="20018"/>
                  </a:cubicBezTo>
                  <a:cubicBezTo>
                    <a:pt x="34859" y="19976"/>
                    <a:pt x="34901" y="19913"/>
                    <a:pt x="34922" y="19829"/>
                  </a:cubicBezTo>
                  <a:lnTo>
                    <a:pt x="34922" y="19829"/>
                  </a:lnTo>
                  <a:cubicBezTo>
                    <a:pt x="34908" y="19829"/>
                    <a:pt x="34894" y="19838"/>
                    <a:pt x="34886" y="19838"/>
                  </a:cubicBezTo>
                  <a:cubicBezTo>
                    <a:pt x="34882" y="19838"/>
                    <a:pt x="34880" y="19836"/>
                    <a:pt x="34880" y="19829"/>
                  </a:cubicBezTo>
                  <a:cubicBezTo>
                    <a:pt x="34859" y="19808"/>
                    <a:pt x="34880" y="19808"/>
                    <a:pt x="34901" y="19808"/>
                  </a:cubicBezTo>
                  <a:cubicBezTo>
                    <a:pt x="34901" y="19787"/>
                    <a:pt x="34880" y="19787"/>
                    <a:pt x="34901" y="19766"/>
                  </a:cubicBezTo>
                  <a:cubicBezTo>
                    <a:pt x="34907" y="19760"/>
                    <a:pt x="34913" y="19757"/>
                    <a:pt x="34919" y="19757"/>
                  </a:cubicBezTo>
                  <a:cubicBezTo>
                    <a:pt x="34932" y="19757"/>
                    <a:pt x="34943" y="19772"/>
                    <a:pt x="34943" y="19787"/>
                  </a:cubicBezTo>
                  <a:cubicBezTo>
                    <a:pt x="34964" y="19787"/>
                    <a:pt x="35006" y="19787"/>
                    <a:pt x="35027" y="19745"/>
                  </a:cubicBezTo>
                  <a:lnTo>
                    <a:pt x="34943" y="19682"/>
                  </a:lnTo>
                  <a:cubicBezTo>
                    <a:pt x="35027" y="19534"/>
                    <a:pt x="35111" y="19408"/>
                    <a:pt x="35195" y="19303"/>
                  </a:cubicBezTo>
                  <a:cubicBezTo>
                    <a:pt x="35406" y="18967"/>
                    <a:pt x="35595" y="18609"/>
                    <a:pt x="35742" y="18231"/>
                  </a:cubicBezTo>
                  <a:cubicBezTo>
                    <a:pt x="35784" y="18147"/>
                    <a:pt x="35868" y="18063"/>
                    <a:pt x="35847" y="17979"/>
                  </a:cubicBezTo>
                  <a:cubicBezTo>
                    <a:pt x="35826" y="17831"/>
                    <a:pt x="35931" y="17726"/>
                    <a:pt x="35952" y="17621"/>
                  </a:cubicBezTo>
                  <a:cubicBezTo>
                    <a:pt x="35973" y="17474"/>
                    <a:pt x="36036" y="17348"/>
                    <a:pt x="36120" y="17243"/>
                  </a:cubicBezTo>
                  <a:cubicBezTo>
                    <a:pt x="36120" y="17243"/>
                    <a:pt x="36130" y="17233"/>
                    <a:pt x="36142" y="17233"/>
                  </a:cubicBezTo>
                  <a:cubicBezTo>
                    <a:pt x="36148" y="17233"/>
                    <a:pt x="36155" y="17236"/>
                    <a:pt x="36162" y="17243"/>
                  </a:cubicBezTo>
                  <a:lnTo>
                    <a:pt x="36183" y="17306"/>
                  </a:lnTo>
                  <a:cubicBezTo>
                    <a:pt x="36225" y="17285"/>
                    <a:pt x="36225" y="17243"/>
                    <a:pt x="36246" y="17201"/>
                  </a:cubicBezTo>
                  <a:cubicBezTo>
                    <a:pt x="36310" y="16906"/>
                    <a:pt x="36394" y="16633"/>
                    <a:pt x="36499" y="16381"/>
                  </a:cubicBezTo>
                  <a:cubicBezTo>
                    <a:pt x="36478" y="16213"/>
                    <a:pt x="36520" y="16044"/>
                    <a:pt x="36625" y="15918"/>
                  </a:cubicBezTo>
                  <a:cubicBezTo>
                    <a:pt x="36646" y="15918"/>
                    <a:pt x="36688" y="15918"/>
                    <a:pt x="36688" y="15960"/>
                  </a:cubicBezTo>
                  <a:cubicBezTo>
                    <a:pt x="36835" y="15708"/>
                    <a:pt x="36919" y="15435"/>
                    <a:pt x="36961" y="15140"/>
                  </a:cubicBezTo>
                  <a:cubicBezTo>
                    <a:pt x="37003" y="14972"/>
                    <a:pt x="37045" y="14804"/>
                    <a:pt x="37066" y="14636"/>
                  </a:cubicBezTo>
                  <a:cubicBezTo>
                    <a:pt x="37066" y="14594"/>
                    <a:pt x="37066" y="14552"/>
                    <a:pt x="37087" y="14510"/>
                  </a:cubicBezTo>
                  <a:cubicBezTo>
                    <a:pt x="37151" y="14404"/>
                    <a:pt x="37214" y="14278"/>
                    <a:pt x="37256" y="14152"/>
                  </a:cubicBezTo>
                  <a:cubicBezTo>
                    <a:pt x="37277" y="14047"/>
                    <a:pt x="37361" y="14047"/>
                    <a:pt x="37445" y="14026"/>
                  </a:cubicBezTo>
                  <a:cubicBezTo>
                    <a:pt x="37466" y="13921"/>
                    <a:pt x="37445" y="13837"/>
                    <a:pt x="37466" y="13774"/>
                  </a:cubicBezTo>
                  <a:cubicBezTo>
                    <a:pt x="37529" y="13521"/>
                    <a:pt x="37613" y="13269"/>
                    <a:pt x="37697" y="13038"/>
                  </a:cubicBezTo>
                  <a:cubicBezTo>
                    <a:pt x="37739" y="12933"/>
                    <a:pt x="37739" y="12828"/>
                    <a:pt x="37718" y="12744"/>
                  </a:cubicBezTo>
                  <a:cubicBezTo>
                    <a:pt x="37697" y="12659"/>
                    <a:pt x="37697" y="12596"/>
                    <a:pt x="37739" y="12533"/>
                  </a:cubicBezTo>
                  <a:cubicBezTo>
                    <a:pt x="37802" y="12470"/>
                    <a:pt x="37781" y="12386"/>
                    <a:pt x="37802" y="12323"/>
                  </a:cubicBezTo>
                  <a:cubicBezTo>
                    <a:pt x="37823" y="12218"/>
                    <a:pt x="37823" y="12134"/>
                    <a:pt x="37802" y="12050"/>
                  </a:cubicBezTo>
                  <a:cubicBezTo>
                    <a:pt x="37802" y="11839"/>
                    <a:pt x="37865" y="11629"/>
                    <a:pt x="37781" y="11461"/>
                  </a:cubicBezTo>
                  <a:cubicBezTo>
                    <a:pt x="37823" y="11188"/>
                    <a:pt x="37844" y="10914"/>
                    <a:pt x="37844" y="10641"/>
                  </a:cubicBezTo>
                  <a:cubicBezTo>
                    <a:pt x="37928" y="10599"/>
                    <a:pt x="37802" y="10557"/>
                    <a:pt x="37844" y="10515"/>
                  </a:cubicBezTo>
                  <a:cubicBezTo>
                    <a:pt x="37907" y="10452"/>
                    <a:pt x="37802" y="10410"/>
                    <a:pt x="37844" y="10347"/>
                  </a:cubicBezTo>
                  <a:cubicBezTo>
                    <a:pt x="37781" y="10326"/>
                    <a:pt x="37823" y="10263"/>
                    <a:pt x="37802" y="10221"/>
                  </a:cubicBezTo>
                  <a:cubicBezTo>
                    <a:pt x="37760" y="10137"/>
                    <a:pt x="37802" y="10010"/>
                    <a:pt x="37697" y="9947"/>
                  </a:cubicBezTo>
                  <a:cubicBezTo>
                    <a:pt x="37718" y="9758"/>
                    <a:pt x="37697" y="9548"/>
                    <a:pt x="37634" y="9380"/>
                  </a:cubicBezTo>
                  <a:cubicBezTo>
                    <a:pt x="37655" y="9275"/>
                    <a:pt x="37760" y="9253"/>
                    <a:pt x="37739" y="9190"/>
                  </a:cubicBezTo>
                  <a:cubicBezTo>
                    <a:pt x="37718" y="9148"/>
                    <a:pt x="37697" y="9085"/>
                    <a:pt x="37697" y="9022"/>
                  </a:cubicBezTo>
                  <a:cubicBezTo>
                    <a:pt x="37634" y="8833"/>
                    <a:pt x="37592" y="8644"/>
                    <a:pt x="37571" y="8455"/>
                  </a:cubicBezTo>
                  <a:cubicBezTo>
                    <a:pt x="37592" y="8349"/>
                    <a:pt x="37550" y="8265"/>
                    <a:pt x="37466" y="8202"/>
                  </a:cubicBezTo>
                  <a:cubicBezTo>
                    <a:pt x="37487" y="8160"/>
                    <a:pt x="37487" y="8139"/>
                    <a:pt x="37487" y="8118"/>
                  </a:cubicBezTo>
                  <a:cubicBezTo>
                    <a:pt x="37382" y="7824"/>
                    <a:pt x="37382" y="7508"/>
                    <a:pt x="37277" y="7256"/>
                  </a:cubicBezTo>
                  <a:cubicBezTo>
                    <a:pt x="37214" y="7046"/>
                    <a:pt x="37151" y="6857"/>
                    <a:pt x="37066" y="6667"/>
                  </a:cubicBezTo>
                  <a:cubicBezTo>
                    <a:pt x="37045" y="6604"/>
                    <a:pt x="37003" y="6541"/>
                    <a:pt x="37024" y="6457"/>
                  </a:cubicBezTo>
                  <a:cubicBezTo>
                    <a:pt x="37024" y="6415"/>
                    <a:pt x="37003" y="6352"/>
                    <a:pt x="36961" y="6331"/>
                  </a:cubicBezTo>
                  <a:cubicBezTo>
                    <a:pt x="36898" y="6268"/>
                    <a:pt x="36877" y="6184"/>
                    <a:pt x="36919" y="6100"/>
                  </a:cubicBezTo>
                  <a:cubicBezTo>
                    <a:pt x="36772" y="6058"/>
                    <a:pt x="36688" y="5953"/>
                    <a:pt x="36730" y="5911"/>
                  </a:cubicBezTo>
                  <a:lnTo>
                    <a:pt x="36835" y="5911"/>
                  </a:lnTo>
                  <a:cubicBezTo>
                    <a:pt x="36772" y="5848"/>
                    <a:pt x="36814" y="5784"/>
                    <a:pt x="36814" y="5721"/>
                  </a:cubicBezTo>
                  <a:cubicBezTo>
                    <a:pt x="36784" y="5707"/>
                    <a:pt x="36765" y="5692"/>
                    <a:pt x="36749" y="5692"/>
                  </a:cubicBezTo>
                  <a:cubicBezTo>
                    <a:pt x="36742" y="5692"/>
                    <a:pt x="36736" y="5694"/>
                    <a:pt x="36730" y="5700"/>
                  </a:cubicBezTo>
                  <a:cubicBezTo>
                    <a:pt x="36688" y="5742"/>
                    <a:pt x="36772" y="5784"/>
                    <a:pt x="36730" y="5827"/>
                  </a:cubicBezTo>
                  <a:cubicBezTo>
                    <a:pt x="36583" y="5827"/>
                    <a:pt x="36646" y="5679"/>
                    <a:pt x="36562" y="5616"/>
                  </a:cubicBezTo>
                  <a:cubicBezTo>
                    <a:pt x="36478" y="5574"/>
                    <a:pt x="36520" y="5448"/>
                    <a:pt x="36436" y="5385"/>
                  </a:cubicBezTo>
                  <a:cubicBezTo>
                    <a:pt x="36373" y="5301"/>
                    <a:pt x="36352" y="5217"/>
                    <a:pt x="36373" y="5133"/>
                  </a:cubicBezTo>
                  <a:lnTo>
                    <a:pt x="36373" y="5133"/>
                  </a:lnTo>
                  <a:cubicBezTo>
                    <a:pt x="36415" y="5154"/>
                    <a:pt x="36415" y="5196"/>
                    <a:pt x="36457" y="5196"/>
                  </a:cubicBezTo>
                  <a:cubicBezTo>
                    <a:pt x="36478" y="5133"/>
                    <a:pt x="36415" y="5049"/>
                    <a:pt x="36457" y="4965"/>
                  </a:cubicBezTo>
                  <a:cubicBezTo>
                    <a:pt x="36457" y="4943"/>
                    <a:pt x="36457" y="4838"/>
                    <a:pt x="36373" y="4838"/>
                  </a:cubicBezTo>
                  <a:cubicBezTo>
                    <a:pt x="36373" y="4880"/>
                    <a:pt x="36394" y="4922"/>
                    <a:pt x="36373" y="4986"/>
                  </a:cubicBezTo>
                  <a:cubicBezTo>
                    <a:pt x="36331" y="4922"/>
                    <a:pt x="36310" y="4880"/>
                    <a:pt x="36373" y="4838"/>
                  </a:cubicBezTo>
                  <a:cubicBezTo>
                    <a:pt x="36310" y="4628"/>
                    <a:pt x="36204" y="4439"/>
                    <a:pt x="36099" y="4271"/>
                  </a:cubicBezTo>
                  <a:cubicBezTo>
                    <a:pt x="36036" y="4187"/>
                    <a:pt x="35994" y="4124"/>
                    <a:pt x="35952" y="4060"/>
                  </a:cubicBezTo>
                  <a:cubicBezTo>
                    <a:pt x="35889" y="3892"/>
                    <a:pt x="35784" y="3766"/>
                    <a:pt x="35721" y="3598"/>
                  </a:cubicBezTo>
                  <a:lnTo>
                    <a:pt x="35721" y="3598"/>
                  </a:lnTo>
                  <a:cubicBezTo>
                    <a:pt x="35805" y="3619"/>
                    <a:pt x="35847" y="3682"/>
                    <a:pt x="35952" y="3682"/>
                  </a:cubicBezTo>
                  <a:cubicBezTo>
                    <a:pt x="35847" y="3535"/>
                    <a:pt x="35784" y="3388"/>
                    <a:pt x="35700" y="3262"/>
                  </a:cubicBezTo>
                  <a:cubicBezTo>
                    <a:pt x="35616" y="3114"/>
                    <a:pt x="35532" y="2988"/>
                    <a:pt x="35406" y="2883"/>
                  </a:cubicBezTo>
                  <a:cubicBezTo>
                    <a:pt x="35384" y="2757"/>
                    <a:pt x="35342" y="2631"/>
                    <a:pt x="35279" y="2526"/>
                  </a:cubicBezTo>
                  <a:cubicBezTo>
                    <a:pt x="35195" y="2421"/>
                    <a:pt x="35195" y="2294"/>
                    <a:pt x="35132" y="2210"/>
                  </a:cubicBezTo>
                  <a:cubicBezTo>
                    <a:pt x="35090" y="2126"/>
                    <a:pt x="35090" y="2000"/>
                    <a:pt x="34985" y="1937"/>
                  </a:cubicBezTo>
                  <a:lnTo>
                    <a:pt x="34985" y="1937"/>
                  </a:lnTo>
                  <a:cubicBezTo>
                    <a:pt x="35006" y="2042"/>
                    <a:pt x="35027" y="2126"/>
                    <a:pt x="35048" y="2210"/>
                  </a:cubicBezTo>
                  <a:cubicBezTo>
                    <a:pt x="34943" y="2168"/>
                    <a:pt x="34901" y="2084"/>
                    <a:pt x="34880" y="1979"/>
                  </a:cubicBezTo>
                  <a:cubicBezTo>
                    <a:pt x="34880" y="1916"/>
                    <a:pt x="34964" y="1937"/>
                    <a:pt x="34943" y="1874"/>
                  </a:cubicBezTo>
                  <a:cubicBezTo>
                    <a:pt x="34943" y="1811"/>
                    <a:pt x="34922" y="1748"/>
                    <a:pt x="34901" y="1685"/>
                  </a:cubicBezTo>
                  <a:lnTo>
                    <a:pt x="34838" y="1727"/>
                  </a:lnTo>
                  <a:cubicBezTo>
                    <a:pt x="34796" y="1664"/>
                    <a:pt x="34691" y="1622"/>
                    <a:pt x="34733" y="1517"/>
                  </a:cubicBezTo>
                  <a:lnTo>
                    <a:pt x="34733" y="1517"/>
                  </a:lnTo>
                  <a:cubicBezTo>
                    <a:pt x="34796" y="1538"/>
                    <a:pt x="34817" y="1601"/>
                    <a:pt x="34859" y="1622"/>
                  </a:cubicBezTo>
                  <a:cubicBezTo>
                    <a:pt x="34838" y="1453"/>
                    <a:pt x="34775" y="1306"/>
                    <a:pt x="34712" y="1159"/>
                  </a:cubicBezTo>
                  <a:cubicBezTo>
                    <a:pt x="34607" y="1096"/>
                    <a:pt x="34522" y="1012"/>
                    <a:pt x="34438" y="949"/>
                  </a:cubicBezTo>
                  <a:cubicBezTo>
                    <a:pt x="34375" y="907"/>
                    <a:pt x="34375" y="865"/>
                    <a:pt x="34354" y="802"/>
                  </a:cubicBezTo>
                  <a:cubicBezTo>
                    <a:pt x="34343" y="806"/>
                    <a:pt x="34333" y="807"/>
                    <a:pt x="34326" y="807"/>
                  </a:cubicBezTo>
                  <a:cubicBezTo>
                    <a:pt x="34291" y="807"/>
                    <a:pt x="34291" y="773"/>
                    <a:pt x="34291" y="739"/>
                  </a:cubicBezTo>
                  <a:cubicBezTo>
                    <a:pt x="34354" y="739"/>
                    <a:pt x="34333" y="781"/>
                    <a:pt x="34354" y="802"/>
                  </a:cubicBezTo>
                  <a:lnTo>
                    <a:pt x="34438" y="739"/>
                  </a:lnTo>
                  <a:cubicBezTo>
                    <a:pt x="34228" y="528"/>
                    <a:pt x="33997" y="339"/>
                    <a:pt x="33766" y="171"/>
                  </a:cubicBezTo>
                  <a:cubicBezTo>
                    <a:pt x="33678" y="83"/>
                    <a:pt x="33561" y="40"/>
                    <a:pt x="33427" y="40"/>
                  </a:cubicBezTo>
                  <a:cubicBezTo>
                    <a:pt x="33401" y="40"/>
                    <a:pt x="33373" y="41"/>
                    <a:pt x="33345" y="45"/>
                  </a:cubicBezTo>
                  <a:cubicBezTo>
                    <a:pt x="33345" y="87"/>
                    <a:pt x="33345" y="150"/>
                    <a:pt x="33282" y="192"/>
                  </a:cubicBezTo>
                  <a:cubicBezTo>
                    <a:pt x="33156" y="66"/>
                    <a:pt x="32967" y="87"/>
                    <a:pt x="32820" y="24"/>
                  </a:cubicBezTo>
                  <a:lnTo>
                    <a:pt x="32756" y="87"/>
                  </a:lnTo>
                  <a:cubicBezTo>
                    <a:pt x="32750" y="88"/>
                    <a:pt x="32744" y="89"/>
                    <a:pt x="32738" y="89"/>
                  </a:cubicBezTo>
                  <a:cubicBezTo>
                    <a:pt x="32677" y="89"/>
                    <a:pt x="32667" y="0"/>
                    <a:pt x="3260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9"/>
            <p:cNvSpPr/>
            <p:nvPr/>
          </p:nvSpPr>
          <p:spPr>
            <a:xfrm>
              <a:off x="2060391" y="1528828"/>
              <a:ext cx="453152" cy="357248"/>
            </a:xfrm>
            <a:custGeom>
              <a:avLst/>
              <a:gdLst/>
              <a:ahLst/>
              <a:cxnLst/>
              <a:rect l="l" t="t" r="r" b="b"/>
              <a:pathLst>
                <a:path w="43942" h="34113" extrusionOk="0">
                  <a:moveTo>
                    <a:pt x="40646" y="9414"/>
                  </a:moveTo>
                  <a:cubicBezTo>
                    <a:pt x="40652" y="9414"/>
                    <a:pt x="40662" y="9424"/>
                    <a:pt x="40662" y="9424"/>
                  </a:cubicBezTo>
                  <a:cubicBezTo>
                    <a:pt x="40662" y="9424"/>
                    <a:pt x="40662" y="9445"/>
                    <a:pt x="40641" y="9445"/>
                  </a:cubicBezTo>
                  <a:cubicBezTo>
                    <a:pt x="40620" y="9445"/>
                    <a:pt x="40641" y="9424"/>
                    <a:pt x="40641" y="9424"/>
                  </a:cubicBezTo>
                  <a:cubicBezTo>
                    <a:pt x="40641" y="9417"/>
                    <a:pt x="40643" y="9414"/>
                    <a:pt x="40646" y="9414"/>
                  </a:cubicBezTo>
                  <a:close/>
                  <a:moveTo>
                    <a:pt x="37710" y="1"/>
                  </a:moveTo>
                  <a:cubicBezTo>
                    <a:pt x="37699" y="1"/>
                    <a:pt x="37688" y="2"/>
                    <a:pt x="37676" y="5"/>
                  </a:cubicBezTo>
                  <a:cubicBezTo>
                    <a:pt x="37659" y="63"/>
                    <a:pt x="37626" y="79"/>
                    <a:pt x="37586" y="79"/>
                  </a:cubicBezTo>
                  <a:cubicBezTo>
                    <a:pt x="37540" y="79"/>
                    <a:pt x="37485" y="59"/>
                    <a:pt x="37434" y="59"/>
                  </a:cubicBezTo>
                  <a:cubicBezTo>
                    <a:pt x="37416" y="59"/>
                    <a:pt x="37398" y="61"/>
                    <a:pt x="37382" y="68"/>
                  </a:cubicBezTo>
                  <a:cubicBezTo>
                    <a:pt x="37361" y="131"/>
                    <a:pt x="37319" y="194"/>
                    <a:pt x="37277" y="236"/>
                  </a:cubicBezTo>
                  <a:cubicBezTo>
                    <a:pt x="37272" y="241"/>
                    <a:pt x="37266" y="242"/>
                    <a:pt x="37260" y="242"/>
                  </a:cubicBezTo>
                  <a:cubicBezTo>
                    <a:pt x="37249" y="242"/>
                    <a:pt x="37237" y="238"/>
                    <a:pt x="37228" y="238"/>
                  </a:cubicBezTo>
                  <a:cubicBezTo>
                    <a:pt x="37219" y="238"/>
                    <a:pt x="37214" y="242"/>
                    <a:pt x="37214" y="257"/>
                  </a:cubicBezTo>
                  <a:cubicBezTo>
                    <a:pt x="37214" y="299"/>
                    <a:pt x="37256" y="362"/>
                    <a:pt x="37235" y="404"/>
                  </a:cubicBezTo>
                  <a:cubicBezTo>
                    <a:pt x="37214" y="446"/>
                    <a:pt x="37129" y="425"/>
                    <a:pt x="37129" y="509"/>
                  </a:cubicBezTo>
                  <a:cubicBezTo>
                    <a:pt x="37172" y="552"/>
                    <a:pt x="37277" y="552"/>
                    <a:pt x="37256" y="657"/>
                  </a:cubicBezTo>
                  <a:lnTo>
                    <a:pt x="37108" y="783"/>
                  </a:lnTo>
                  <a:cubicBezTo>
                    <a:pt x="37132" y="866"/>
                    <a:pt x="37176" y="875"/>
                    <a:pt x="37225" y="875"/>
                  </a:cubicBezTo>
                  <a:cubicBezTo>
                    <a:pt x="37239" y="875"/>
                    <a:pt x="37254" y="874"/>
                    <a:pt x="37269" y="874"/>
                  </a:cubicBezTo>
                  <a:cubicBezTo>
                    <a:pt x="37293" y="874"/>
                    <a:pt x="37317" y="877"/>
                    <a:pt x="37340" y="888"/>
                  </a:cubicBezTo>
                  <a:cubicBezTo>
                    <a:pt x="37340" y="930"/>
                    <a:pt x="37361" y="951"/>
                    <a:pt x="37340" y="993"/>
                  </a:cubicBezTo>
                  <a:lnTo>
                    <a:pt x="37066" y="1056"/>
                  </a:lnTo>
                  <a:cubicBezTo>
                    <a:pt x="37057" y="1058"/>
                    <a:pt x="37048" y="1059"/>
                    <a:pt x="37040" y="1059"/>
                  </a:cubicBezTo>
                  <a:cubicBezTo>
                    <a:pt x="36957" y="1059"/>
                    <a:pt x="36935" y="972"/>
                    <a:pt x="36877" y="972"/>
                  </a:cubicBezTo>
                  <a:cubicBezTo>
                    <a:pt x="36814" y="972"/>
                    <a:pt x="36793" y="1056"/>
                    <a:pt x="36751" y="1056"/>
                  </a:cubicBezTo>
                  <a:cubicBezTo>
                    <a:pt x="36723" y="1056"/>
                    <a:pt x="36704" y="1047"/>
                    <a:pt x="36676" y="1047"/>
                  </a:cubicBezTo>
                  <a:cubicBezTo>
                    <a:pt x="36662" y="1047"/>
                    <a:pt x="36646" y="1049"/>
                    <a:pt x="36625" y="1056"/>
                  </a:cubicBezTo>
                  <a:lnTo>
                    <a:pt x="36583" y="1140"/>
                  </a:lnTo>
                  <a:cubicBezTo>
                    <a:pt x="36646" y="1182"/>
                    <a:pt x="36688" y="1266"/>
                    <a:pt x="36667" y="1329"/>
                  </a:cubicBezTo>
                  <a:lnTo>
                    <a:pt x="36604" y="1308"/>
                  </a:lnTo>
                  <a:cubicBezTo>
                    <a:pt x="36604" y="1350"/>
                    <a:pt x="36541" y="1393"/>
                    <a:pt x="36562" y="1414"/>
                  </a:cubicBezTo>
                  <a:cubicBezTo>
                    <a:pt x="36572" y="1419"/>
                    <a:pt x="36583" y="1420"/>
                    <a:pt x="36593" y="1420"/>
                  </a:cubicBezTo>
                  <a:cubicBezTo>
                    <a:pt x="36603" y="1420"/>
                    <a:pt x="36613" y="1419"/>
                    <a:pt x="36622" y="1419"/>
                  </a:cubicBezTo>
                  <a:cubicBezTo>
                    <a:pt x="36641" y="1419"/>
                    <a:pt x="36656" y="1424"/>
                    <a:pt x="36667" y="1456"/>
                  </a:cubicBezTo>
                  <a:cubicBezTo>
                    <a:pt x="36667" y="1519"/>
                    <a:pt x="36604" y="1498"/>
                    <a:pt x="36604" y="1540"/>
                  </a:cubicBezTo>
                  <a:cubicBezTo>
                    <a:pt x="36646" y="1561"/>
                    <a:pt x="36730" y="1561"/>
                    <a:pt x="36751" y="1603"/>
                  </a:cubicBezTo>
                  <a:cubicBezTo>
                    <a:pt x="36793" y="1645"/>
                    <a:pt x="36709" y="1708"/>
                    <a:pt x="36793" y="1750"/>
                  </a:cubicBezTo>
                  <a:cubicBezTo>
                    <a:pt x="36730" y="1771"/>
                    <a:pt x="36709" y="1813"/>
                    <a:pt x="36730" y="1876"/>
                  </a:cubicBezTo>
                  <a:cubicBezTo>
                    <a:pt x="36814" y="1939"/>
                    <a:pt x="36856" y="1981"/>
                    <a:pt x="36919" y="2044"/>
                  </a:cubicBezTo>
                  <a:cubicBezTo>
                    <a:pt x="37045" y="2191"/>
                    <a:pt x="37193" y="2318"/>
                    <a:pt x="37361" y="2402"/>
                  </a:cubicBezTo>
                  <a:cubicBezTo>
                    <a:pt x="37403" y="2444"/>
                    <a:pt x="37445" y="2486"/>
                    <a:pt x="37487" y="2549"/>
                  </a:cubicBezTo>
                  <a:cubicBezTo>
                    <a:pt x="37655" y="2759"/>
                    <a:pt x="37739" y="3011"/>
                    <a:pt x="37928" y="3222"/>
                  </a:cubicBezTo>
                  <a:cubicBezTo>
                    <a:pt x="37991" y="3327"/>
                    <a:pt x="38034" y="3411"/>
                    <a:pt x="38055" y="3537"/>
                  </a:cubicBezTo>
                  <a:cubicBezTo>
                    <a:pt x="38097" y="3663"/>
                    <a:pt x="38160" y="3789"/>
                    <a:pt x="38265" y="3894"/>
                  </a:cubicBezTo>
                  <a:cubicBezTo>
                    <a:pt x="38349" y="4000"/>
                    <a:pt x="38391" y="4147"/>
                    <a:pt x="38370" y="4273"/>
                  </a:cubicBezTo>
                  <a:cubicBezTo>
                    <a:pt x="38391" y="4315"/>
                    <a:pt x="38433" y="4357"/>
                    <a:pt x="38454" y="4399"/>
                  </a:cubicBezTo>
                  <a:cubicBezTo>
                    <a:pt x="38475" y="4441"/>
                    <a:pt x="38475" y="4504"/>
                    <a:pt x="38517" y="4525"/>
                  </a:cubicBezTo>
                  <a:cubicBezTo>
                    <a:pt x="38622" y="4546"/>
                    <a:pt x="38643" y="4630"/>
                    <a:pt x="38664" y="4693"/>
                  </a:cubicBezTo>
                  <a:cubicBezTo>
                    <a:pt x="38769" y="4883"/>
                    <a:pt x="38875" y="5051"/>
                    <a:pt x="38980" y="5219"/>
                  </a:cubicBezTo>
                  <a:cubicBezTo>
                    <a:pt x="39106" y="5387"/>
                    <a:pt x="39190" y="5597"/>
                    <a:pt x="39148" y="5787"/>
                  </a:cubicBezTo>
                  <a:cubicBezTo>
                    <a:pt x="39148" y="5871"/>
                    <a:pt x="39169" y="5955"/>
                    <a:pt x="39211" y="5997"/>
                  </a:cubicBezTo>
                  <a:cubicBezTo>
                    <a:pt x="39295" y="6081"/>
                    <a:pt x="39316" y="6228"/>
                    <a:pt x="39337" y="6270"/>
                  </a:cubicBezTo>
                  <a:cubicBezTo>
                    <a:pt x="39379" y="6291"/>
                    <a:pt x="39442" y="6291"/>
                    <a:pt x="39442" y="6354"/>
                  </a:cubicBezTo>
                  <a:cubicBezTo>
                    <a:pt x="39421" y="6607"/>
                    <a:pt x="39610" y="6754"/>
                    <a:pt x="39673" y="6964"/>
                  </a:cubicBezTo>
                  <a:cubicBezTo>
                    <a:pt x="39737" y="7006"/>
                    <a:pt x="39821" y="7027"/>
                    <a:pt x="39863" y="7111"/>
                  </a:cubicBezTo>
                  <a:cubicBezTo>
                    <a:pt x="39842" y="7216"/>
                    <a:pt x="39863" y="7342"/>
                    <a:pt x="39905" y="7448"/>
                  </a:cubicBezTo>
                  <a:cubicBezTo>
                    <a:pt x="39926" y="7553"/>
                    <a:pt x="39968" y="7679"/>
                    <a:pt x="40052" y="7763"/>
                  </a:cubicBezTo>
                  <a:cubicBezTo>
                    <a:pt x="40136" y="8015"/>
                    <a:pt x="40220" y="8246"/>
                    <a:pt x="40304" y="8478"/>
                  </a:cubicBezTo>
                  <a:lnTo>
                    <a:pt x="40451" y="8646"/>
                  </a:lnTo>
                  <a:lnTo>
                    <a:pt x="40514" y="8877"/>
                  </a:lnTo>
                  <a:cubicBezTo>
                    <a:pt x="40514" y="8940"/>
                    <a:pt x="40493" y="9024"/>
                    <a:pt x="40472" y="9108"/>
                  </a:cubicBezTo>
                  <a:cubicBezTo>
                    <a:pt x="40556" y="9172"/>
                    <a:pt x="40514" y="9298"/>
                    <a:pt x="40556" y="9424"/>
                  </a:cubicBezTo>
                  <a:cubicBezTo>
                    <a:pt x="40599" y="9529"/>
                    <a:pt x="40662" y="9613"/>
                    <a:pt x="40746" y="9697"/>
                  </a:cubicBezTo>
                  <a:cubicBezTo>
                    <a:pt x="40725" y="9739"/>
                    <a:pt x="40704" y="9781"/>
                    <a:pt x="40683" y="9823"/>
                  </a:cubicBezTo>
                  <a:cubicBezTo>
                    <a:pt x="40746" y="10076"/>
                    <a:pt x="40830" y="10328"/>
                    <a:pt x="40956" y="10559"/>
                  </a:cubicBezTo>
                  <a:cubicBezTo>
                    <a:pt x="40977" y="10601"/>
                    <a:pt x="40998" y="10664"/>
                    <a:pt x="40977" y="10706"/>
                  </a:cubicBezTo>
                  <a:cubicBezTo>
                    <a:pt x="40956" y="10769"/>
                    <a:pt x="40956" y="10832"/>
                    <a:pt x="40998" y="10896"/>
                  </a:cubicBezTo>
                  <a:cubicBezTo>
                    <a:pt x="41040" y="11043"/>
                    <a:pt x="41040" y="11211"/>
                    <a:pt x="41166" y="11337"/>
                  </a:cubicBezTo>
                  <a:cubicBezTo>
                    <a:pt x="41187" y="11358"/>
                    <a:pt x="41187" y="11400"/>
                    <a:pt x="41187" y="11442"/>
                  </a:cubicBezTo>
                  <a:cubicBezTo>
                    <a:pt x="41166" y="11505"/>
                    <a:pt x="41166" y="11547"/>
                    <a:pt x="41187" y="11610"/>
                  </a:cubicBezTo>
                  <a:cubicBezTo>
                    <a:pt x="41250" y="11779"/>
                    <a:pt x="41208" y="11989"/>
                    <a:pt x="41292" y="12178"/>
                  </a:cubicBezTo>
                  <a:lnTo>
                    <a:pt x="41292" y="12241"/>
                  </a:lnTo>
                  <a:cubicBezTo>
                    <a:pt x="41313" y="12409"/>
                    <a:pt x="41250" y="12556"/>
                    <a:pt x="41250" y="12725"/>
                  </a:cubicBezTo>
                  <a:cubicBezTo>
                    <a:pt x="41250" y="12956"/>
                    <a:pt x="41271" y="13187"/>
                    <a:pt x="41250" y="13418"/>
                  </a:cubicBezTo>
                  <a:cubicBezTo>
                    <a:pt x="41250" y="13524"/>
                    <a:pt x="41250" y="13629"/>
                    <a:pt x="41250" y="13713"/>
                  </a:cubicBezTo>
                  <a:cubicBezTo>
                    <a:pt x="41271" y="13839"/>
                    <a:pt x="41271" y="13944"/>
                    <a:pt x="41250" y="14049"/>
                  </a:cubicBezTo>
                  <a:cubicBezTo>
                    <a:pt x="41250" y="14133"/>
                    <a:pt x="41229" y="14238"/>
                    <a:pt x="41208" y="14323"/>
                  </a:cubicBezTo>
                  <a:cubicBezTo>
                    <a:pt x="41166" y="14533"/>
                    <a:pt x="41187" y="14743"/>
                    <a:pt x="41271" y="14932"/>
                  </a:cubicBezTo>
                  <a:cubicBezTo>
                    <a:pt x="41208" y="15079"/>
                    <a:pt x="41208" y="15206"/>
                    <a:pt x="41166" y="15353"/>
                  </a:cubicBezTo>
                  <a:cubicBezTo>
                    <a:pt x="41124" y="15458"/>
                    <a:pt x="41082" y="15605"/>
                    <a:pt x="41082" y="15731"/>
                  </a:cubicBezTo>
                  <a:cubicBezTo>
                    <a:pt x="41082" y="15836"/>
                    <a:pt x="41040" y="15941"/>
                    <a:pt x="40956" y="16004"/>
                  </a:cubicBezTo>
                  <a:cubicBezTo>
                    <a:pt x="40977" y="16047"/>
                    <a:pt x="40977" y="16068"/>
                    <a:pt x="40956" y="16110"/>
                  </a:cubicBezTo>
                  <a:cubicBezTo>
                    <a:pt x="40956" y="16194"/>
                    <a:pt x="40935" y="16257"/>
                    <a:pt x="40914" y="16341"/>
                  </a:cubicBezTo>
                  <a:cubicBezTo>
                    <a:pt x="40914" y="16425"/>
                    <a:pt x="40830" y="16467"/>
                    <a:pt x="40788" y="16530"/>
                  </a:cubicBezTo>
                  <a:cubicBezTo>
                    <a:pt x="40683" y="16803"/>
                    <a:pt x="40599" y="17077"/>
                    <a:pt x="40535" y="17371"/>
                  </a:cubicBezTo>
                  <a:cubicBezTo>
                    <a:pt x="40493" y="17434"/>
                    <a:pt x="40451" y="17518"/>
                    <a:pt x="40430" y="17602"/>
                  </a:cubicBezTo>
                  <a:cubicBezTo>
                    <a:pt x="40388" y="17855"/>
                    <a:pt x="40304" y="18065"/>
                    <a:pt x="40241" y="18317"/>
                  </a:cubicBezTo>
                  <a:cubicBezTo>
                    <a:pt x="40157" y="18443"/>
                    <a:pt x="40136" y="18611"/>
                    <a:pt x="40157" y="18759"/>
                  </a:cubicBezTo>
                  <a:cubicBezTo>
                    <a:pt x="40136" y="18801"/>
                    <a:pt x="40136" y="18864"/>
                    <a:pt x="40115" y="18906"/>
                  </a:cubicBezTo>
                  <a:cubicBezTo>
                    <a:pt x="40052" y="19095"/>
                    <a:pt x="39968" y="19284"/>
                    <a:pt x="39842" y="19473"/>
                  </a:cubicBezTo>
                  <a:cubicBezTo>
                    <a:pt x="39737" y="19642"/>
                    <a:pt x="39631" y="19831"/>
                    <a:pt x="39568" y="20020"/>
                  </a:cubicBezTo>
                  <a:cubicBezTo>
                    <a:pt x="39526" y="20104"/>
                    <a:pt x="39589" y="20167"/>
                    <a:pt x="39526" y="20230"/>
                  </a:cubicBezTo>
                  <a:cubicBezTo>
                    <a:pt x="39421" y="20335"/>
                    <a:pt x="39463" y="20525"/>
                    <a:pt x="39337" y="20609"/>
                  </a:cubicBezTo>
                  <a:lnTo>
                    <a:pt x="39316" y="20756"/>
                  </a:lnTo>
                  <a:cubicBezTo>
                    <a:pt x="39253" y="20840"/>
                    <a:pt x="39211" y="20945"/>
                    <a:pt x="39232" y="21071"/>
                  </a:cubicBezTo>
                  <a:cubicBezTo>
                    <a:pt x="39169" y="21113"/>
                    <a:pt x="39106" y="21176"/>
                    <a:pt x="39064" y="21261"/>
                  </a:cubicBezTo>
                  <a:cubicBezTo>
                    <a:pt x="39001" y="21387"/>
                    <a:pt x="38938" y="21513"/>
                    <a:pt x="38896" y="21639"/>
                  </a:cubicBezTo>
                  <a:cubicBezTo>
                    <a:pt x="38832" y="21786"/>
                    <a:pt x="38748" y="21933"/>
                    <a:pt x="38643" y="22081"/>
                  </a:cubicBezTo>
                  <a:cubicBezTo>
                    <a:pt x="38580" y="22228"/>
                    <a:pt x="38559" y="22396"/>
                    <a:pt x="38391" y="22501"/>
                  </a:cubicBezTo>
                  <a:cubicBezTo>
                    <a:pt x="38307" y="22753"/>
                    <a:pt x="38055" y="22900"/>
                    <a:pt x="37949" y="23132"/>
                  </a:cubicBezTo>
                  <a:cubicBezTo>
                    <a:pt x="37907" y="23216"/>
                    <a:pt x="37802" y="23258"/>
                    <a:pt x="37802" y="23342"/>
                  </a:cubicBezTo>
                  <a:cubicBezTo>
                    <a:pt x="37760" y="23447"/>
                    <a:pt x="37739" y="23552"/>
                    <a:pt x="37676" y="23657"/>
                  </a:cubicBezTo>
                  <a:cubicBezTo>
                    <a:pt x="37655" y="23783"/>
                    <a:pt x="37571" y="23910"/>
                    <a:pt x="37466" y="24015"/>
                  </a:cubicBezTo>
                  <a:cubicBezTo>
                    <a:pt x="37382" y="24078"/>
                    <a:pt x="37298" y="24162"/>
                    <a:pt x="37235" y="24267"/>
                  </a:cubicBezTo>
                  <a:cubicBezTo>
                    <a:pt x="37151" y="24351"/>
                    <a:pt x="37108" y="24456"/>
                    <a:pt x="37045" y="24540"/>
                  </a:cubicBezTo>
                  <a:cubicBezTo>
                    <a:pt x="36772" y="24772"/>
                    <a:pt x="36562" y="25087"/>
                    <a:pt x="36331" y="25339"/>
                  </a:cubicBezTo>
                  <a:cubicBezTo>
                    <a:pt x="36036" y="25655"/>
                    <a:pt x="35742" y="25949"/>
                    <a:pt x="35448" y="26264"/>
                  </a:cubicBezTo>
                  <a:cubicBezTo>
                    <a:pt x="35342" y="26327"/>
                    <a:pt x="35258" y="26412"/>
                    <a:pt x="35174" y="26517"/>
                  </a:cubicBezTo>
                  <a:cubicBezTo>
                    <a:pt x="35153" y="26559"/>
                    <a:pt x="35111" y="26601"/>
                    <a:pt x="35048" y="26622"/>
                  </a:cubicBezTo>
                  <a:cubicBezTo>
                    <a:pt x="34901" y="26643"/>
                    <a:pt x="34838" y="26748"/>
                    <a:pt x="34733" y="26832"/>
                  </a:cubicBezTo>
                  <a:cubicBezTo>
                    <a:pt x="34691" y="26853"/>
                    <a:pt x="34649" y="26916"/>
                    <a:pt x="34607" y="26937"/>
                  </a:cubicBezTo>
                  <a:cubicBezTo>
                    <a:pt x="34396" y="27042"/>
                    <a:pt x="34228" y="27168"/>
                    <a:pt x="34081" y="27316"/>
                  </a:cubicBezTo>
                  <a:cubicBezTo>
                    <a:pt x="33934" y="27421"/>
                    <a:pt x="33808" y="27526"/>
                    <a:pt x="33724" y="27673"/>
                  </a:cubicBezTo>
                  <a:cubicBezTo>
                    <a:pt x="33555" y="27715"/>
                    <a:pt x="33513" y="27862"/>
                    <a:pt x="33429" y="27967"/>
                  </a:cubicBezTo>
                  <a:cubicBezTo>
                    <a:pt x="33324" y="28136"/>
                    <a:pt x="33198" y="28262"/>
                    <a:pt x="33051" y="28388"/>
                  </a:cubicBezTo>
                  <a:cubicBezTo>
                    <a:pt x="32841" y="28514"/>
                    <a:pt x="32651" y="28619"/>
                    <a:pt x="32420" y="28703"/>
                  </a:cubicBezTo>
                  <a:cubicBezTo>
                    <a:pt x="32231" y="28787"/>
                    <a:pt x="32063" y="28913"/>
                    <a:pt x="31894" y="29061"/>
                  </a:cubicBezTo>
                  <a:lnTo>
                    <a:pt x="31600" y="29145"/>
                  </a:lnTo>
                  <a:lnTo>
                    <a:pt x="31495" y="29313"/>
                  </a:lnTo>
                  <a:cubicBezTo>
                    <a:pt x="31469" y="29308"/>
                    <a:pt x="31441" y="29305"/>
                    <a:pt x="31413" y="29305"/>
                  </a:cubicBezTo>
                  <a:cubicBezTo>
                    <a:pt x="31328" y="29305"/>
                    <a:pt x="31237" y="29329"/>
                    <a:pt x="31159" y="29376"/>
                  </a:cubicBezTo>
                  <a:cubicBezTo>
                    <a:pt x="31095" y="29418"/>
                    <a:pt x="31032" y="29439"/>
                    <a:pt x="30969" y="29460"/>
                  </a:cubicBezTo>
                  <a:cubicBezTo>
                    <a:pt x="30843" y="29544"/>
                    <a:pt x="30717" y="29565"/>
                    <a:pt x="30591" y="29649"/>
                  </a:cubicBezTo>
                  <a:cubicBezTo>
                    <a:pt x="30507" y="29691"/>
                    <a:pt x="30423" y="29712"/>
                    <a:pt x="30360" y="29733"/>
                  </a:cubicBezTo>
                  <a:cubicBezTo>
                    <a:pt x="30255" y="29754"/>
                    <a:pt x="30212" y="29838"/>
                    <a:pt x="30128" y="29860"/>
                  </a:cubicBezTo>
                  <a:cubicBezTo>
                    <a:pt x="29939" y="29923"/>
                    <a:pt x="29771" y="30007"/>
                    <a:pt x="29624" y="30112"/>
                  </a:cubicBezTo>
                  <a:cubicBezTo>
                    <a:pt x="29592" y="30080"/>
                    <a:pt x="29560" y="30069"/>
                    <a:pt x="29529" y="30069"/>
                  </a:cubicBezTo>
                  <a:cubicBezTo>
                    <a:pt x="29476" y="30069"/>
                    <a:pt x="29424" y="30099"/>
                    <a:pt x="29372" y="30112"/>
                  </a:cubicBezTo>
                  <a:cubicBezTo>
                    <a:pt x="29245" y="30154"/>
                    <a:pt x="29098" y="30196"/>
                    <a:pt x="28951" y="30196"/>
                  </a:cubicBezTo>
                  <a:cubicBezTo>
                    <a:pt x="28888" y="30196"/>
                    <a:pt x="28804" y="30217"/>
                    <a:pt x="28741" y="30259"/>
                  </a:cubicBezTo>
                  <a:cubicBezTo>
                    <a:pt x="28688" y="30312"/>
                    <a:pt x="28635" y="30395"/>
                    <a:pt x="28557" y="30395"/>
                  </a:cubicBezTo>
                  <a:cubicBezTo>
                    <a:pt x="28542" y="30395"/>
                    <a:pt x="28526" y="30392"/>
                    <a:pt x="28510" y="30385"/>
                  </a:cubicBezTo>
                  <a:cubicBezTo>
                    <a:pt x="28491" y="30382"/>
                    <a:pt x="28473" y="30381"/>
                    <a:pt x="28457" y="30381"/>
                  </a:cubicBezTo>
                  <a:cubicBezTo>
                    <a:pt x="28375" y="30381"/>
                    <a:pt x="28310" y="30411"/>
                    <a:pt x="28239" y="30411"/>
                  </a:cubicBezTo>
                  <a:cubicBezTo>
                    <a:pt x="28224" y="30411"/>
                    <a:pt x="28210" y="30409"/>
                    <a:pt x="28194" y="30406"/>
                  </a:cubicBezTo>
                  <a:cubicBezTo>
                    <a:pt x="28110" y="30406"/>
                    <a:pt x="28005" y="30427"/>
                    <a:pt x="27942" y="30469"/>
                  </a:cubicBezTo>
                  <a:cubicBezTo>
                    <a:pt x="27605" y="30574"/>
                    <a:pt x="27269" y="30616"/>
                    <a:pt x="26933" y="30679"/>
                  </a:cubicBezTo>
                  <a:cubicBezTo>
                    <a:pt x="26575" y="30764"/>
                    <a:pt x="26260" y="30932"/>
                    <a:pt x="25902" y="31016"/>
                  </a:cubicBezTo>
                  <a:cubicBezTo>
                    <a:pt x="25839" y="31037"/>
                    <a:pt x="25818" y="31121"/>
                    <a:pt x="25692" y="31121"/>
                  </a:cubicBezTo>
                  <a:cubicBezTo>
                    <a:pt x="25713" y="31121"/>
                    <a:pt x="25671" y="31100"/>
                    <a:pt x="25650" y="31100"/>
                  </a:cubicBezTo>
                  <a:cubicBezTo>
                    <a:pt x="25440" y="31121"/>
                    <a:pt x="25230" y="31163"/>
                    <a:pt x="25040" y="31226"/>
                  </a:cubicBezTo>
                  <a:cubicBezTo>
                    <a:pt x="24977" y="31247"/>
                    <a:pt x="24893" y="31268"/>
                    <a:pt x="24830" y="31268"/>
                  </a:cubicBezTo>
                  <a:cubicBezTo>
                    <a:pt x="24771" y="31253"/>
                    <a:pt x="24711" y="31246"/>
                    <a:pt x="24652" y="31246"/>
                  </a:cubicBezTo>
                  <a:cubicBezTo>
                    <a:pt x="24546" y="31246"/>
                    <a:pt x="24442" y="31269"/>
                    <a:pt x="24347" y="31310"/>
                  </a:cubicBezTo>
                  <a:lnTo>
                    <a:pt x="24221" y="31247"/>
                  </a:lnTo>
                  <a:cubicBezTo>
                    <a:pt x="24178" y="31268"/>
                    <a:pt x="24157" y="31310"/>
                    <a:pt x="24136" y="31310"/>
                  </a:cubicBezTo>
                  <a:cubicBezTo>
                    <a:pt x="24047" y="31305"/>
                    <a:pt x="23956" y="31303"/>
                    <a:pt x="23865" y="31303"/>
                  </a:cubicBezTo>
                  <a:cubicBezTo>
                    <a:pt x="23550" y="31303"/>
                    <a:pt x="23231" y="31334"/>
                    <a:pt x="22938" y="31415"/>
                  </a:cubicBezTo>
                  <a:lnTo>
                    <a:pt x="22728" y="31373"/>
                  </a:lnTo>
                  <a:lnTo>
                    <a:pt x="22328" y="31478"/>
                  </a:lnTo>
                  <a:cubicBezTo>
                    <a:pt x="22214" y="31427"/>
                    <a:pt x="22091" y="31400"/>
                    <a:pt x="21971" y="31400"/>
                  </a:cubicBezTo>
                  <a:cubicBezTo>
                    <a:pt x="21892" y="31400"/>
                    <a:pt x="21814" y="31411"/>
                    <a:pt x="21740" y="31436"/>
                  </a:cubicBezTo>
                  <a:cubicBezTo>
                    <a:pt x="21592" y="31478"/>
                    <a:pt x="21445" y="31499"/>
                    <a:pt x="21277" y="31499"/>
                  </a:cubicBezTo>
                  <a:cubicBezTo>
                    <a:pt x="21239" y="31492"/>
                    <a:pt x="21200" y="31487"/>
                    <a:pt x="21163" y="31487"/>
                  </a:cubicBezTo>
                  <a:cubicBezTo>
                    <a:pt x="21098" y="31487"/>
                    <a:pt x="21036" y="31501"/>
                    <a:pt x="20983" y="31541"/>
                  </a:cubicBezTo>
                  <a:cubicBezTo>
                    <a:pt x="20920" y="31541"/>
                    <a:pt x="20899" y="31478"/>
                    <a:pt x="20857" y="31457"/>
                  </a:cubicBezTo>
                  <a:lnTo>
                    <a:pt x="20688" y="31457"/>
                  </a:lnTo>
                  <a:cubicBezTo>
                    <a:pt x="20604" y="31436"/>
                    <a:pt x="20520" y="31426"/>
                    <a:pt x="20436" y="31426"/>
                  </a:cubicBezTo>
                  <a:cubicBezTo>
                    <a:pt x="20352" y="31426"/>
                    <a:pt x="20268" y="31436"/>
                    <a:pt x="20184" y="31457"/>
                  </a:cubicBezTo>
                  <a:cubicBezTo>
                    <a:pt x="20142" y="31457"/>
                    <a:pt x="20100" y="31461"/>
                    <a:pt x="20059" y="31461"/>
                  </a:cubicBezTo>
                  <a:cubicBezTo>
                    <a:pt x="19998" y="31461"/>
                    <a:pt x="19940" y="31453"/>
                    <a:pt x="19890" y="31415"/>
                  </a:cubicBezTo>
                  <a:cubicBezTo>
                    <a:pt x="19858" y="31405"/>
                    <a:pt x="19826" y="31400"/>
                    <a:pt x="19795" y="31400"/>
                  </a:cubicBezTo>
                  <a:cubicBezTo>
                    <a:pt x="19763" y="31400"/>
                    <a:pt x="19732" y="31405"/>
                    <a:pt x="19700" y="31415"/>
                  </a:cubicBezTo>
                  <a:cubicBezTo>
                    <a:pt x="19655" y="31421"/>
                    <a:pt x="19609" y="31424"/>
                    <a:pt x="19562" y="31424"/>
                  </a:cubicBezTo>
                  <a:cubicBezTo>
                    <a:pt x="19434" y="31424"/>
                    <a:pt x="19303" y="31404"/>
                    <a:pt x="19196" y="31373"/>
                  </a:cubicBezTo>
                  <a:lnTo>
                    <a:pt x="19070" y="31373"/>
                  </a:lnTo>
                  <a:cubicBezTo>
                    <a:pt x="19041" y="31366"/>
                    <a:pt x="19012" y="31363"/>
                    <a:pt x="18984" y="31363"/>
                  </a:cubicBezTo>
                  <a:cubicBezTo>
                    <a:pt x="18878" y="31363"/>
                    <a:pt x="18780" y="31404"/>
                    <a:pt x="18683" y="31404"/>
                  </a:cubicBezTo>
                  <a:cubicBezTo>
                    <a:pt x="18658" y="31404"/>
                    <a:pt x="18632" y="31402"/>
                    <a:pt x="18607" y="31394"/>
                  </a:cubicBezTo>
                  <a:cubicBezTo>
                    <a:pt x="18579" y="31380"/>
                    <a:pt x="18553" y="31376"/>
                    <a:pt x="18529" y="31376"/>
                  </a:cubicBezTo>
                  <a:cubicBezTo>
                    <a:pt x="18481" y="31376"/>
                    <a:pt x="18439" y="31394"/>
                    <a:pt x="18397" y="31394"/>
                  </a:cubicBezTo>
                  <a:cubicBezTo>
                    <a:pt x="18313" y="31268"/>
                    <a:pt x="18144" y="31289"/>
                    <a:pt x="18039" y="31205"/>
                  </a:cubicBezTo>
                  <a:cubicBezTo>
                    <a:pt x="17997" y="31163"/>
                    <a:pt x="17955" y="31142"/>
                    <a:pt x="17892" y="31142"/>
                  </a:cubicBezTo>
                  <a:cubicBezTo>
                    <a:pt x="17766" y="31142"/>
                    <a:pt x="17682" y="31037"/>
                    <a:pt x="17556" y="31037"/>
                  </a:cubicBezTo>
                  <a:cubicBezTo>
                    <a:pt x="17409" y="31037"/>
                    <a:pt x="17282" y="30995"/>
                    <a:pt x="17135" y="30932"/>
                  </a:cubicBezTo>
                  <a:cubicBezTo>
                    <a:pt x="17009" y="30869"/>
                    <a:pt x="16841" y="30827"/>
                    <a:pt x="16694" y="30827"/>
                  </a:cubicBezTo>
                  <a:cubicBezTo>
                    <a:pt x="16657" y="30830"/>
                    <a:pt x="16619" y="30832"/>
                    <a:pt x="16582" y="30832"/>
                  </a:cubicBezTo>
                  <a:cubicBezTo>
                    <a:pt x="16409" y="30832"/>
                    <a:pt x="16236" y="30794"/>
                    <a:pt x="16063" y="30743"/>
                  </a:cubicBezTo>
                  <a:cubicBezTo>
                    <a:pt x="15979" y="30679"/>
                    <a:pt x="15874" y="30637"/>
                    <a:pt x="15769" y="30616"/>
                  </a:cubicBezTo>
                  <a:cubicBezTo>
                    <a:pt x="15580" y="30595"/>
                    <a:pt x="15390" y="30511"/>
                    <a:pt x="15243" y="30406"/>
                  </a:cubicBezTo>
                  <a:cubicBezTo>
                    <a:pt x="15117" y="30322"/>
                    <a:pt x="14970" y="30238"/>
                    <a:pt x="14802" y="30196"/>
                  </a:cubicBezTo>
                  <a:cubicBezTo>
                    <a:pt x="14760" y="30196"/>
                    <a:pt x="14696" y="30175"/>
                    <a:pt x="14696" y="30133"/>
                  </a:cubicBezTo>
                  <a:cubicBezTo>
                    <a:pt x="14675" y="30007"/>
                    <a:pt x="14549" y="29986"/>
                    <a:pt x="14444" y="29923"/>
                  </a:cubicBezTo>
                  <a:cubicBezTo>
                    <a:pt x="14339" y="29838"/>
                    <a:pt x="14234" y="29796"/>
                    <a:pt x="14108" y="29754"/>
                  </a:cubicBezTo>
                  <a:cubicBezTo>
                    <a:pt x="13898" y="29544"/>
                    <a:pt x="13645" y="29418"/>
                    <a:pt x="13435" y="29229"/>
                  </a:cubicBezTo>
                  <a:cubicBezTo>
                    <a:pt x="13204" y="29040"/>
                    <a:pt x="12973" y="28850"/>
                    <a:pt x="12720" y="28682"/>
                  </a:cubicBezTo>
                  <a:cubicBezTo>
                    <a:pt x="12594" y="28598"/>
                    <a:pt x="12510" y="28493"/>
                    <a:pt x="12489" y="28367"/>
                  </a:cubicBezTo>
                  <a:cubicBezTo>
                    <a:pt x="12279" y="28199"/>
                    <a:pt x="12089" y="28030"/>
                    <a:pt x="11900" y="27841"/>
                  </a:cubicBezTo>
                  <a:cubicBezTo>
                    <a:pt x="11837" y="27778"/>
                    <a:pt x="11753" y="27715"/>
                    <a:pt x="11669" y="27694"/>
                  </a:cubicBezTo>
                  <a:cubicBezTo>
                    <a:pt x="11501" y="27631"/>
                    <a:pt x="11354" y="27526"/>
                    <a:pt x="11270" y="27400"/>
                  </a:cubicBezTo>
                  <a:cubicBezTo>
                    <a:pt x="11122" y="27210"/>
                    <a:pt x="10954" y="27042"/>
                    <a:pt x="10765" y="26895"/>
                  </a:cubicBezTo>
                  <a:cubicBezTo>
                    <a:pt x="10576" y="26748"/>
                    <a:pt x="10387" y="26580"/>
                    <a:pt x="10218" y="26390"/>
                  </a:cubicBezTo>
                  <a:cubicBezTo>
                    <a:pt x="10092" y="26222"/>
                    <a:pt x="9903" y="26117"/>
                    <a:pt x="9756" y="25949"/>
                  </a:cubicBezTo>
                  <a:cubicBezTo>
                    <a:pt x="9693" y="25886"/>
                    <a:pt x="9630" y="25802"/>
                    <a:pt x="9546" y="25739"/>
                  </a:cubicBezTo>
                  <a:cubicBezTo>
                    <a:pt x="9251" y="25550"/>
                    <a:pt x="9020" y="25318"/>
                    <a:pt x="8852" y="25024"/>
                  </a:cubicBezTo>
                  <a:cubicBezTo>
                    <a:pt x="8768" y="24898"/>
                    <a:pt x="8663" y="24793"/>
                    <a:pt x="8578" y="24667"/>
                  </a:cubicBezTo>
                  <a:cubicBezTo>
                    <a:pt x="8452" y="24498"/>
                    <a:pt x="8326" y="24330"/>
                    <a:pt x="8158" y="24204"/>
                  </a:cubicBezTo>
                  <a:cubicBezTo>
                    <a:pt x="7990" y="24036"/>
                    <a:pt x="7885" y="23805"/>
                    <a:pt x="7695" y="23678"/>
                  </a:cubicBezTo>
                  <a:cubicBezTo>
                    <a:pt x="7653" y="23636"/>
                    <a:pt x="7716" y="23573"/>
                    <a:pt x="7653" y="23552"/>
                  </a:cubicBezTo>
                  <a:cubicBezTo>
                    <a:pt x="7590" y="23552"/>
                    <a:pt x="7569" y="23468"/>
                    <a:pt x="7548" y="23447"/>
                  </a:cubicBezTo>
                  <a:cubicBezTo>
                    <a:pt x="7527" y="23405"/>
                    <a:pt x="7464" y="23384"/>
                    <a:pt x="7443" y="23342"/>
                  </a:cubicBezTo>
                  <a:cubicBezTo>
                    <a:pt x="7254" y="23216"/>
                    <a:pt x="7128" y="23048"/>
                    <a:pt x="7023" y="22837"/>
                  </a:cubicBezTo>
                  <a:lnTo>
                    <a:pt x="6812" y="22732"/>
                  </a:lnTo>
                  <a:cubicBezTo>
                    <a:pt x="6770" y="22648"/>
                    <a:pt x="6728" y="22585"/>
                    <a:pt x="6644" y="22522"/>
                  </a:cubicBezTo>
                  <a:cubicBezTo>
                    <a:pt x="6518" y="22438"/>
                    <a:pt x="6413" y="22312"/>
                    <a:pt x="6329" y="22186"/>
                  </a:cubicBezTo>
                  <a:cubicBezTo>
                    <a:pt x="6245" y="22017"/>
                    <a:pt x="6140" y="21870"/>
                    <a:pt x="6034" y="21744"/>
                  </a:cubicBezTo>
                  <a:lnTo>
                    <a:pt x="6055" y="21660"/>
                  </a:lnTo>
                  <a:lnTo>
                    <a:pt x="5320" y="21050"/>
                  </a:lnTo>
                  <a:cubicBezTo>
                    <a:pt x="5320" y="21008"/>
                    <a:pt x="5299" y="20945"/>
                    <a:pt x="5278" y="20882"/>
                  </a:cubicBezTo>
                  <a:cubicBezTo>
                    <a:pt x="5172" y="20882"/>
                    <a:pt x="5130" y="20819"/>
                    <a:pt x="5088" y="20756"/>
                  </a:cubicBezTo>
                  <a:cubicBezTo>
                    <a:pt x="4983" y="20630"/>
                    <a:pt x="4878" y="20525"/>
                    <a:pt x="4752" y="20399"/>
                  </a:cubicBezTo>
                  <a:cubicBezTo>
                    <a:pt x="4626" y="20293"/>
                    <a:pt x="4563" y="20125"/>
                    <a:pt x="4395" y="20041"/>
                  </a:cubicBezTo>
                  <a:cubicBezTo>
                    <a:pt x="4353" y="20020"/>
                    <a:pt x="4374" y="19936"/>
                    <a:pt x="4310" y="19915"/>
                  </a:cubicBezTo>
                  <a:cubicBezTo>
                    <a:pt x="4268" y="19894"/>
                    <a:pt x="4353" y="19810"/>
                    <a:pt x="4289" y="19789"/>
                  </a:cubicBezTo>
                  <a:cubicBezTo>
                    <a:pt x="4275" y="19789"/>
                    <a:pt x="4257" y="19791"/>
                    <a:pt x="4237" y="19791"/>
                  </a:cubicBezTo>
                  <a:cubicBezTo>
                    <a:pt x="4198" y="19791"/>
                    <a:pt x="4156" y="19782"/>
                    <a:pt x="4142" y="19726"/>
                  </a:cubicBezTo>
                  <a:cubicBezTo>
                    <a:pt x="4121" y="19642"/>
                    <a:pt x="4100" y="19558"/>
                    <a:pt x="4079" y="19473"/>
                  </a:cubicBezTo>
                  <a:lnTo>
                    <a:pt x="3932" y="19326"/>
                  </a:lnTo>
                  <a:cubicBezTo>
                    <a:pt x="3890" y="19221"/>
                    <a:pt x="3869" y="19116"/>
                    <a:pt x="3848" y="19032"/>
                  </a:cubicBezTo>
                  <a:lnTo>
                    <a:pt x="3701" y="18948"/>
                  </a:lnTo>
                  <a:cubicBezTo>
                    <a:pt x="3743" y="18822"/>
                    <a:pt x="3575" y="18759"/>
                    <a:pt x="3617" y="18611"/>
                  </a:cubicBezTo>
                  <a:cubicBezTo>
                    <a:pt x="3427" y="18548"/>
                    <a:pt x="3322" y="18359"/>
                    <a:pt x="3154" y="18233"/>
                  </a:cubicBezTo>
                  <a:cubicBezTo>
                    <a:pt x="3154" y="18170"/>
                    <a:pt x="3154" y="18086"/>
                    <a:pt x="3112" y="18044"/>
                  </a:cubicBezTo>
                  <a:cubicBezTo>
                    <a:pt x="2965" y="17834"/>
                    <a:pt x="2839" y="17623"/>
                    <a:pt x="2755" y="17413"/>
                  </a:cubicBezTo>
                  <a:cubicBezTo>
                    <a:pt x="2692" y="17308"/>
                    <a:pt x="2629" y="17224"/>
                    <a:pt x="2607" y="17119"/>
                  </a:cubicBezTo>
                  <a:cubicBezTo>
                    <a:pt x="2565" y="16993"/>
                    <a:pt x="2502" y="16866"/>
                    <a:pt x="2418" y="16740"/>
                  </a:cubicBezTo>
                  <a:cubicBezTo>
                    <a:pt x="2292" y="16551"/>
                    <a:pt x="2166" y="16362"/>
                    <a:pt x="2040" y="16173"/>
                  </a:cubicBezTo>
                  <a:cubicBezTo>
                    <a:pt x="1956" y="16047"/>
                    <a:pt x="1872" y="15941"/>
                    <a:pt x="1788" y="15836"/>
                  </a:cubicBezTo>
                  <a:cubicBezTo>
                    <a:pt x="1745" y="15752"/>
                    <a:pt x="1745" y="15626"/>
                    <a:pt x="1640" y="15563"/>
                  </a:cubicBezTo>
                  <a:cubicBezTo>
                    <a:pt x="1745" y="15437"/>
                    <a:pt x="1598" y="15353"/>
                    <a:pt x="1598" y="15248"/>
                  </a:cubicBezTo>
                  <a:cubicBezTo>
                    <a:pt x="1493" y="15206"/>
                    <a:pt x="1409" y="15142"/>
                    <a:pt x="1388" y="15037"/>
                  </a:cubicBezTo>
                  <a:cubicBezTo>
                    <a:pt x="1365" y="15055"/>
                    <a:pt x="1342" y="15061"/>
                    <a:pt x="1319" y="15061"/>
                  </a:cubicBezTo>
                  <a:cubicBezTo>
                    <a:pt x="1258" y="15061"/>
                    <a:pt x="1197" y="15016"/>
                    <a:pt x="1136" y="15016"/>
                  </a:cubicBezTo>
                  <a:cubicBezTo>
                    <a:pt x="1220" y="15185"/>
                    <a:pt x="1136" y="15332"/>
                    <a:pt x="1115" y="15458"/>
                  </a:cubicBezTo>
                  <a:cubicBezTo>
                    <a:pt x="1178" y="15605"/>
                    <a:pt x="1178" y="15773"/>
                    <a:pt x="1136" y="15920"/>
                  </a:cubicBezTo>
                  <a:cubicBezTo>
                    <a:pt x="1154" y="15916"/>
                    <a:pt x="1171" y="15914"/>
                    <a:pt x="1187" y="15914"/>
                  </a:cubicBezTo>
                  <a:cubicBezTo>
                    <a:pt x="1314" y="15914"/>
                    <a:pt x="1358" y="16051"/>
                    <a:pt x="1451" y="16089"/>
                  </a:cubicBezTo>
                  <a:cubicBezTo>
                    <a:pt x="1493" y="16110"/>
                    <a:pt x="1493" y="16131"/>
                    <a:pt x="1514" y="16152"/>
                  </a:cubicBezTo>
                  <a:cubicBezTo>
                    <a:pt x="1640" y="16320"/>
                    <a:pt x="1682" y="16551"/>
                    <a:pt x="1851" y="16677"/>
                  </a:cubicBezTo>
                  <a:cubicBezTo>
                    <a:pt x="1872" y="16698"/>
                    <a:pt x="1872" y="16719"/>
                    <a:pt x="1872" y="16740"/>
                  </a:cubicBezTo>
                  <a:cubicBezTo>
                    <a:pt x="1935" y="16930"/>
                    <a:pt x="2082" y="17056"/>
                    <a:pt x="2082" y="17245"/>
                  </a:cubicBezTo>
                  <a:cubicBezTo>
                    <a:pt x="2166" y="17308"/>
                    <a:pt x="2166" y="17392"/>
                    <a:pt x="2187" y="17476"/>
                  </a:cubicBezTo>
                  <a:cubicBezTo>
                    <a:pt x="2208" y="17560"/>
                    <a:pt x="2292" y="17623"/>
                    <a:pt x="2292" y="17707"/>
                  </a:cubicBezTo>
                  <a:cubicBezTo>
                    <a:pt x="2292" y="17792"/>
                    <a:pt x="2418" y="17834"/>
                    <a:pt x="2418" y="17918"/>
                  </a:cubicBezTo>
                  <a:cubicBezTo>
                    <a:pt x="2418" y="18002"/>
                    <a:pt x="2460" y="18065"/>
                    <a:pt x="2502" y="18149"/>
                  </a:cubicBezTo>
                  <a:cubicBezTo>
                    <a:pt x="2523" y="18191"/>
                    <a:pt x="2586" y="18254"/>
                    <a:pt x="2565" y="18338"/>
                  </a:cubicBezTo>
                  <a:cubicBezTo>
                    <a:pt x="2565" y="18422"/>
                    <a:pt x="2671" y="18443"/>
                    <a:pt x="2671" y="18527"/>
                  </a:cubicBezTo>
                  <a:cubicBezTo>
                    <a:pt x="2692" y="18590"/>
                    <a:pt x="2713" y="18675"/>
                    <a:pt x="2734" y="18759"/>
                  </a:cubicBezTo>
                  <a:cubicBezTo>
                    <a:pt x="2755" y="18780"/>
                    <a:pt x="2776" y="18822"/>
                    <a:pt x="2797" y="18864"/>
                  </a:cubicBezTo>
                  <a:cubicBezTo>
                    <a:pt x="2944" y="19053"/>
                    <a:pt x="3091" y="19263"/>
                    <a:pt x="3238" y="19495"/>
                  </a:cubicBezTo>
                  <a:cubicBezTo>
                    <a:pt x="3385" y="19726"/>
                    <a:pt x="3533" y="19936"/>
                    <a:pt x="3701" y="20167"/>
                  </a:cubicBezTo>
                  <a:cubicBezTo>
                    <a:pt x="3806" y="20335"/>
                    <a:pt x="3953" y="20525"/>
                    <a:pt x="4100" y="20693"/>
                  </a:cubicBezTo>
                  <a:cubicBezTo>
                    <a:pt x="4268" y="20840"/>
                    <a:pt x="4395" y="21029"/>
                    <a:pt x="4521" y="21176"/>
                  </a:cubicBezTo>
                  <a:cubicBezTo>
                    <a:pt x="4668" y="21324"/>
                    <a:pt x="4752" y="21513"/>
                    <a:pt x="4962" y="21576"/>
                  </a:cubicBezTo>
                  <a:cubicBezTo>
                    <a:pt x="4962" y="21639"/>
                    <a:pt x="4983" y="21702"/>
                    <a:pt x="5004" y="21744"/>
                  </a:cubicBezTo>
                  <a:cubicBezTo>
                    <a:pt x="5236" y="21912"/>
                    <a:pt x="5404" y="22144"/>
                    <a:pt x="5488" y="22396"/>
                  </a:cubicBezTo>
                  <a:cubicBezTo>
                    <a:pt x="5551" y="22564"/>
                    <a:pt x="5677" y="22732"/>
                    <a:pt x="5824" y="22837"/>
                  </a:cubicBezTo>
                  <a:cubicBezTo>
                    <a:pt x="5950" y="22921"/>
                    <a:pt x="6055" y="23027"/>
                    <a:pt x="6140" y="23132"/>
                  </a:cubicBezTo>
                  <a:cubicBezTo>
                    <a:pt x="6308" y="23300"/>
                    <a:pt x="6497" y="23510"/>
                    <a:pt x="6623" y="23636"/>
                  </a:cubicBezTo>
                  <a:cubicBezTo>
                    <a:pt x="6749" y="23783"/>
                    <a:pt x="6917" y="23889"/>
                    <a:pt x="6981" y="24057"/>
                  </a:cubicBezTo>
                  <a:cubicBezTo>
                    <a:pt x="7107" y="24120"/>
                    <a:pt x="7128" y="24267"/>
                    <a:pt x="7212" y="24330"/>
                  </a:cubicBezTo>
                  <a:cubicBezTo>
                    <a:pt x="7359" y="24456"/>
                    <a:pt x="7506" y="24603"/>
                    <a:pt x="7611" y="24751"/>
                  </a:cubicBezTo>
                  <a:cubicBezTo>
                    <a:pt x="7758" y="24940"/>
                    <a:pt x="7906" y="25150"/>
                    <a:pt x="8032" y="25339"/>
                  </a:cubicBezTo>
                  <a:cubicBezTo>
                    <a:pt x="8074" y="25402"/>
                    <a:pt x="8137" y="25465"/>
                    <a:pt x="8200" y="25486"/>
                  </a:cubicBezTo>
                  <a:cubicBezTo>
                    <a:pt x="8284" y="25528"/>
                    <a:pt x="8347" y="25592"/>
                    <a:pt x="8368" y="25676"/>
                  </a:cubicBezTo>
                  <a:cubicBezTo>
                    <a:pt x="8410" y="25781"/>
                    <a:pt x="8452" y="25844"/>
                    <a:pt x="8494" y="25928"/>
                  </a:cubicBezTo>
                  <a:cubicBezTo>
                    <a:pt x="8536" y="26033"/>
                    <a:pt x="8599" y="26138"/>
                    <a:pt x="8705" y="26201"/>
                  </a:cubicBezTo>
                  <a:cubicBezTo>
                    <a:pt x="8915" y="26327"/>
                    <a:pt x="9125" y="26517"/>
                    <a:pt x="9293" y="26727"/>
                  </a:cubicBezTo>
                  <a:cubicBezTo>
                    <a:pt x="9440" y="26874"/>
                    <a:pt x="9609" y="27000"/>
                    <a:pt x="9672" y="27210"/>
                  </a:cubicBezTo>
                  <a:cubicBezTo>
                    <a:pt x="9672" y="27252"/>
                    <a:pt x="9693" y="27252"/>
                    <a:pt x="9714" y="27274"/>
                  </a:cubicBezTo>
                  <a:cubicBezTo>
                    <a:pt x="9840" y="27358"/>
                    <a:pt x="9945" y="27526"/>
                    <a:pt x="10092" y="27568"/>
                  </a:cubicBezTo>
                  <a:cubicBezTo>
                    <a:pt x="10134" y="27589"/>
                    <a:pt x="10155" y="27610"/>
                    <a:pt x="10176" y="27631"/>
                  </a:cubicBezTo>
                  <a:cubicBezTo>
                    <a:pt x="10239" y="27778"/>
                    <a:pt x="10408" y="27841"/>
                    <a:pt x="10471" y="27967"/>
                  </a:cubicBezTo>
                  <a:cubicBezTo>
                    <a:pt x="10471" y="27988"/>
                    <a:pt x="10492" y="28051"/>
                    <a:pt x="10534" y="28051"/>
                  </a:cubicBezTo>
                  <a:cubicBezTo>
                    <a:pt x="10545" y="28049"/>
                    <a:pt x="10555" y="28048"/>
                    <a:pt x="10565" y="28048"/>
                  </a:cubicBezTo>
                  <a:cubicBezTo>
                    <a:pt x="10644" y="28048"/>
                    <a:pt x="10667" y="28119"/>
                    <a:pt x="10723" y="28157"/>
                  </a:cubicBezTo>
                  <a:cubicBezTo>
                    <a:pt x="10891" y="28304"/>
                    <a:pt x="11080" y="28451"/>
                    <a:pt x="11249" y="28640"/>
                  </a:cubicBezTo>
                  <a:cubicBezTo>
                    <a:pt x="11270" y="28661"/>
                    <a:pt x="11312" y="28682"/>
                    <a:pt x="11354" y="28682"/>
                  </a:cubicBezTo>
                  <a:cubicBezTo>
                    <a:pt x="11375" y="28682"/>
                    <a:pt x="11396" y="28703"/>
                    <a:pt x="11417" y="28724"/>
                  </a:cubicBezTo>
                  <a:cubicBezTo>
                    <a:pt x="11501" y="28850"/>
                    <a:pt x="11606" y="28934"/>
                    <a:pt x="11732" y="28998"/>
                  </a:cubicBezTo>
                  <a:cubicBezTo>
                    <a:pt x="11879" y="29061"/>
                    <a:pt x="12005" y="29145"/>
                    <a:pt x="12089" y="29271"/>
                  </a:cubicBezTo>
                  <a:cubicBezTo>
                    <a:pt x="12174" y="29397"/>
                    <a:pt x="12300" y="29502"/>
                    <a:pt x="12426" y="29565"/>
                  </a:cubicBezTo>
                  <a:cubicBezTo>
                    <a:pt x="12510" y="29628"/>
                    <a:pt x="12594" y="29712"/>
                    <a:pt x="12678" y="29817"/>
                  </a:cubicBezTo>
                  <a:lnTo>
                    <a:pt x="12783" y="29944"/>
                  </a:lnTo>
                  <a:cubicBezTo>
                    <a:pt x="12909" y="30049"/>
                    <a:pt x="13036" y="30154"/>
                    <a:pt x="13183" y="30238"/>
                  </a:cubicBezTo>
                  <a:cubicBezTo>
                    <a:pt x="13288" y="30322"/>
                    <a:pt x="13372" y="30427"/>
                    <a:pt x="13498" y="30427"/>
                  </a:cubicBezTo>
                  <a:cubicBezTo>
                    <a:pt x="13540" y="30427"/>
                    <a:pt x="13582" y="30448"/>
                    <a:pt x="13603" y="30490"/>
                  </a:cubicBezTo>
                  <a:cubicBezTo>
                    <a:pt x="13708" y="30574"/>
                    <a:pt x="13813" y="30658"/>
                    <a:pt x="13940" y="30722"/>
                  </a:cubicBezTo>
                  <a:cubicBezTo>
                    <a:pt x="14087" y="30806"/>
                    <a:pt x="14255" y="30890"/>
                    <a:pt x="14402" y="30974"/>
                  </a:cubicBezTo>
                  <a:cubicBezTo>
                    <a:pt x="14570" y="31100"/>
                    <a:pt x="14781" y="31205"/>
                    <a:pt x="14991" y="31268"/>
                  </a:cubicBezTo>
                  <a:cubicBezTo>
                    <a:pt x="15054" y="31310"/>
                    <a:pt x="15180" y="31268"/>
                    <a:pt x="15201" y="31394"/>
                  </a:cubicBezTo>
                  <a:cubicBezTo>
                    <a:pt x="15306" y="31394"/>
                    <a:pt x="15369" y="31436"/>
                    <a:pt x="15453" y="31499"/>
                  </a:cubicBezTo>
                  <a:cubicBezTo>
                    <a:pt x="15474" y="31520"/>
                    <a:pt x="15516" y="31541"/>
                    <a:pt x="15537" y="31562"/>
                  </a:cubicBezTo>
                  <a:cubicBezTo>
                    <a:pt x="15566" y="31562"/>
                    <a:pt x="15594" y="31553"/>
                    <a:pt x="15628" y="31553"/>
                  </a:cubicBezTo>
                  <a:cubicBezTo>
                    <a:pt x="15645" y="31553"/>
                    <a:pt x="15664" y="31555"/>
                    <a:pt x="15685" y="31562"/>
                  </a:cubicBezTo>
                  <a:cubicBezTo>
                    <a:pt x="15748" y="31605"/>
                    <a:pt x="15832" y="31647"/>
                    <a:pt x="15916" y="31668"/>
                  </a:cubicBezTo>
                  <a:cubicBezTo>
                    <a:pt x="16084" y="31731"/>
                    <a:pt x="16252" y="31710"/>
                    <a:pt x="16420" y="31773"/>
                  </a:cubicBezTo>
                  <a:cubicBezTo>
                    <a:pt x="16506" y="31807"/>
                    <a:pt x="16606" y="31841"/>
                    <a:pt x="16709" y="31841"/>
                  </a:cubicBezTo>
                  <a:cubicBezTo>
                    <a:pt x="16732" y="31841"/>
                    <a:pt x="16755" y="31840"/>
                    <a:pt x="16778" y="31836"/>
                  </a:cubicBezTo>
                  <a:cubicBezTo>
                    <a:pt x="16820" y="31836"/>
                    <a:pt x="16904" y="31836"/>
                    <a:pt x="16946" y="31878"/>
                  </a:cubicBezTo>
                  <a:cubicBezTo>
                    <a:pt x="17009" y="32025"/>
                    <a:pt x="17156" y="31983"/>
                    <a:pt x="17240" y="32046"/>
                  </a:cubicBezTo>
                  <a:cubicBezTo>
                    <a:pt x="17295" y="32064"/>
                    <a:pt x="17318" y="32113"/>
                    <a:pt x="17350" y="32113"/>
                  </a:cubicBezTo>
                  <a:cubicBezTo>
                    <a:pt x="17355" y="32113"/>
                    <a:pt x="17361" y="32112"/>
                    <a:pt x="17367" y="32109"/>
                  </a:cubicBezTo>
                  <a:cubicBezTo>
                    <a:pt x="17383" y="32093"/>
                    <a:pt x="17386" y="32053"/>
                    <a:pt x="17415" y="32053"/>
                  </a:cubicBezTo>
                  <a:cubicBezTo>
                    <a:pt x="17424" y="32053"/>
                    <a:pt x="17436" y="32057"/>
                    <a:pt x="17451" y="32067"/>
                  </a:cubicBezTo>
                  <a:lnTo>
                    <a:pt x="17451" y="32109"/>
                  </a:lnTo>
                  <a:cubicBezTo>
                    <a:pt x="17577" y="32151"/>
                    <a:pt x="17703" y="32214"/>
                    <a:pt x="17808" y="32235"/>
                  </a:cubicBezTo>
                  <a:cubicBezTo>
                    <a:pt x="17913" y="32277"/>
                    <a:pt x="17997" y="32319"/>
                    <a:pt x="18123" y="32340"/>
                  </a:cubicBezTo>
                  <a:cubicBezTo>
                    <a:pt x="18250" y="32382"/>
                    <a:pt x="18376" y="32340"/>
                    <a:pt x="18460" y="32424"/>
                  </a:cubicBezTo>
                  <a:cubicBezTo>
                    <a:pt x="18544" y="32382"/>
                    <a:pt x="18544" y="32340"/>
                    <a:pt x="18649" y="32340"/>
                  </a:cubicBezTo>
                  <a:cubicBezTo>
                    <a:pt x="18817" y="32361"/>
                    <a:pt x="18985" y="32382"/>
                    <a:pt x="19154" y="32382"/>
                  </a:cubicBezTo>
                  <a:cubicBezTo>
                    <a:pt x="19201" y="32379"/>
                    <a:pt x="19249" y="32377"/>
                    <a:pt x="19297" y="32377"/>
                  </a:cubicBezTo>
                  <a:cubicBezTo>
                    <a:pt x="19543" y="32377"/>
                    <a:pt x="19787" y="32424"/>
                    <a:pt x="20016" y="32530"/>
                  </a:cubicBezTo>
                  <a:lnTo>
                    <a:pt x="20289" y="32467"/>
                  </a:lnTo>
                  <a:cubicBezTo>
                    <a:pt x="20478" y="32488"/>
                    <a:pt x="20667" y="32551"/>
                    <a:pt x="20857" y="32593"/>
                  </a:cubicBezTo>
                  <a:lnTo>
                    <a:pt x="20899" y="32551"/>
                  </a:lnTo>
                  <a:cubicBezTo>
                    <a:pt x="20983" y="32561"/>
                    <a:pt x="21067" y="32566"/>
                    <a:pt x="21151" y="32566"/>
                  </a:cubicBezTo>
                  <a:cubicBezTo>
                    <a:pt x="21235" y="32566"/>
                    <a:pt x="21319" y="32561"/>
                    <a:pt x="21403" y="32551"/>
                  </a:cubicBezTo>
                  <a:cubicBezTo>
                    <a:pt x="21539" y="32526"/>
                    <a:pt x="21667" y="32516"/>
                    <a:pt x="21796" y="32516"/>
                  </a:cubicBezTo>
                  <a:cubicBezTo>
                    <a:pt x="21888" y="32516"/>
                    <a:pt x="21980" y="32521"/>
                    <a:pt x="22076" y="32530"/>
                  </a:cubicBezTo>
                  <a:cubicBezTo>
                    <a:pt x="22102" y="32524"/>
                    <a:pt x="22130" y="32522"/>
                    <a:pt x="22158" y="32522"/>
                  </a:cubicBezTo>
                  <a:cubicBezTo>
                    <a:pt x="22242" y="32522"/>
                    <a:pt x="22328" y="32545"/>
                    <a:pt x="22391" y="32593"/>
                  </a:cubicBezTo>
                  <a:lnTo>
                    <a:pt x="22454" y="32530"/>
                  </a:lnTo>
                  <a:lnTo>
                    <a:pt x="22560" y="32593"/>
                  </a:lnTo>
                  <a:cubicBezTo>
                    <a:pt x="22682" y="32505"/>
                    <a:pt x="22819" y="32461"/>
                    <a:pt x="22959" y="32461"/>
                  </a:cubicBezTo>
                  <a:cubicBezTo>
                    <a:pt x="22987" y="32461"/>
                    <a:pt x="23015" y="32463"/>
                    <a:pt x="23043" y="32467"/>
                  </a:cubicBezTo>
                  <a:cubicBezTo>
                    <a:pt x="23148" y="32488"/>
                    <a:pt x="23274" y="32488"/>
                    <a:pt x="23401" y="32509"/>
                  </a:cubicBezTo>
                  <a:cubicBezTo>
                    <a:pt x="23527" y="32403"/>
                    <a:pt x="23695" y="32361"/>
                    <a:pt x="23863" y="32361"/>
                  </a:cubicBezTo>
                  <a:cubicBezTo>
                    <a:pt x="23905" y="32372"/>
                    <a:pt x="23947" y="32377"/>
                    <a:pt x="23987" y="32377"/>
                  </a:cubicBezTo>
                  <a:cubicBezTo>
                    <a:pt x="24026" y="32377"/>
                    <a:pt x="24063" y="32372"/>
                    <a:pt x="24094" y="32361"/>
                  </a:cubicBezTo>
                  <a:cubicBezTo>
                    <a:pt x="24118" y="32357"/>
                    <a:pt x="24142" y="32355"/>
                    <a:pt x="24165" y="32355"/>
                  </a:cubicBezTo>
                  <a:cubicBezTo>
                    <a:pt x="24207" y="32355"/>
                    <a:pt x="24247" y="32360"/>
                    <a:pt x="24283" y="32360"/>
                  </a:cubicBezTo>
                  <a:cubicBezTo>
                    <a:pt x="24315" y="32360"/>
                    <a:pt x="24344" y="32356"/>
                    <a:pt x="24368" y="32340"/>
                  </a:cubicBezTo>
                  <a:cubicBezTo>
                    <a:pt x="24389" y="32319"/>
                    <a:pt x="24410" y="32315"/>
                    <a:pt x="24432" y="32315"/>
                  </a:cubicBezTo>
                  <a:cubicBezTo>
                    <a:pt x="24449" y="32315"/>
                    <a:pt x="24467" y="32318"/>
                    <a:pt x="24486" y="32318"/>
                  </a:cubicBezTo>
                  <a:cubicBezTo>
                    <a:pt x="24514" y="32318"/>
                    <a:pt x="24544" y="32311"/>
                    <a:pt x="24578" y="32277"/>
                  </a:cubicBezTo>
                  <a:cubicBezTo>
                    <a:pt x="24600" y="32255"/>
                    <a:pt x="24628" y="32248"/>
                    <a:pt x="24658" y="32248"/>
                  </a:cubicBezTo>
                  <a:cubicBezTo>
                    <a:pt x="24700" y="32248"/>
                    <a:pt x="24746" y="32261"/>
                    <a:pt x="24790" y="32261"/>
                  </a:cubicBezTo>
                  <a:cubicBezTo>
                    <a:pt x="24804" y="32261"/>
                    <a:pt x="24817" y="32260"/>
                    <a:pt x="24830" y="32256"/>
                  </a:cubicBezTo>
                  <a:cubicBezTo>
                    <a:pt x="25104" y="32193"/>
                    <a:pt x="25398" y="32151"/>
                    <a:pt x="25671" y="32130"/>
                  </a:cubicBezTo>
                  <a:cubicBezTo>
                    <a:pt x="25755" y="32109"/>
                    <a:pt x="25860" y="32088"/>
                    <a:pt x="25945" y="32046"/>
                  </a:cubicBezTo>
                  <a:cubicBezTo>
                    <a:pt x="25964" y="32041"/>
                    <a:pt x="25984" y="32040"/>
                    <a:pt x="26004" y="32040"/>
                  </a:cubicBezTo>
                  <a:cubicBezTo>
                    <a:pt x="26041" y="32040"/>
                    <a:pt x="26078" y="32045"/>
                    <a:pt x="26113" y="32045"/>
                  </a:cubicBezTo>
                  <a:cubicBezTo>
                    <a:pt x="26144" y="32045"/>
                    <a:pt x="26174" y="32041"/>
                    <a:pt x="26197" y="32025"/>
                  </a:cubicBezTo>
                  <a:cubicBezTo>
                    <a:pt x="26239" y="31962"/>
                    <a:pt x="26344" y="32004"/>
                    <a:pt x="26428" y="31962"/>
                  </a:cubicBezTo>
                  <a:cubicBezTo>
                    <a:pt x="26596" y="31878"/>
                    <a:pt x="26786" y="31941"/>
                    <a:pt x="26933" y="31836"/>
                  </a:cubicBezTo>
                  <a:cubicBezTo>
                    <a:pt x="26959" y="31841"/>
                    <a:pt x="26987" y="31844"/>
                    <a:pt x="27015" y="31844"/>
                  </a:cubicBezTo>
                  <a:cubicBezTo>
                    <a:pt x="27100" y="31844"/>
                    <a:pt x="27190" y="31820"/>
                    <a:pt x="27269" y="31773"/>
                  </a:cubicBezTo>
                  <a:cubicBezTo>
                    <a:pt x="27416" y="31710"/>
                    <a:pt x="27584" y="31689"/>
                    <a:pt x="27753" y="31689"/>
                  </a:cubicBezTo>
                  <a:cubicBezTo>
                    <a:pt x="27942" y="31605"/>
                    <a:pt x="28068" y="31520"/>
                    <a:pt x="28236" y="31457"/>
                  </a:cubicBezTo>
                  <a:cubicBezTo>
                    <a:pt x="28299" y="31436"/>
                    <a:pt x="28383" y="31436"/>
                    <a:pt x="28446" y="31373"/>
                  </a:cubicBezTo>
                  <a:cubicBezTo>
                    <a:pt x="28462" y="31342"/>
                    <a:pt x="28488" y="31323"/>
                    <a:pt x="28518" y="31323"/>
                  </a:cubicBezTo>
                  <a:cubicBezTo>
                    <a:pt x="28529" y="31323"/>
                    <a:pt x="28540" y="31326"/>
                    <a:pt x="28552" y="31331"/>
                  </a:cubicBezTo>
                  <a:cubicBezTo>
                    <a:pt x="28583" y="31342"/>
                    <a:pt x="28615" y="31347"/>
                    <a:pt x="28646" y="31347"/>
                  </a:cubicBezTo>
                  <a:cubicBezTo>
                    <a:pt x="28678" y="31347"/>
                    <a:pt x="28709" y="31342"/>
                    <a:pt x="28741" y="31331"/>
                  </a:cubicBezTo>
                  <a:cubicBezTo>
                    <a:pt x="28800" y="31316"/>
                    <a:pt x="28860" y="31301"/>
                    <a:pt x="28919" y="31301"/>
                  </a:cubicBezTo>
                  <a:cubicBezTo>
                    <a:pt x="28944" y="31301"/>
                    <a:pt x="28968" y="31304"/>
                    <a:pt x="28993" y="31310"/>
                  </a:cubicBezTo>
                  <a:cubicBezTo>
                    <a:pt x="29014" y="31205"/>
                    <a:pt x="29140" y="31247"/>
                    <a:pt x="29182" y="31226"/>
                  </a:cubicBezTo>
                  <a:cubicBezTo>
                    <a:pt x="29188" y="31221"/>
                    <a:pt x="29197" y="31220"/>
                    <a:pt x="29208" y="31220"/>
                  </a:cubicBezTo>
                  <a:cubicBezTo>
                    <a:pt x="29220" y="31220"/>
                    <a:pt x="29234" y="31221"/>
                    <a:pt x="29248" y="31221"/>
                  </a:cubicBezTo>
                  <a:cubicBezTo>
                    <a:pt x="29277" y="31221"/>
                    <a:pt x="29308" y="31216"/>
                    <a:pt x="29329" y="31184"/>
                  </a:cubicBezTo>
                  <a:cubicBezTo>
                    <a:pt x="29372" y="31184"/>
                    <a:pt x="29414" y="31226"/>
                    <a:pt x="29477" y="31226"/>
                  </a:cubicBezTo>
                  <a:cubicBezTo>
                    <a:pt x="29708" y="31100"/>
                    <a:pt x="29960" y="31163"/>
                    <a:pt x="30234" y="31058"/>
                  </a:cubicBezTo>
                  <a:cubicBezTo>
                    <a:pt x="30276" y="31016"/>
                    <a:pt x="30318" y="30974"/>
                    <a:pt x="30360" y="30932"/>
                  </a:cubicBezTo>
                  <a:cubicBezTo>
                    <a:pt x="30376" y="30907"/>
                    <a:pt x="30395" y="30902"/>
                    <a:pt x="30417" y="30902"/>
                  </a:cubicBezTo>
                  <a:cubicBezTo>
                    <a:pt x="30434" y="30902"/>
                    <a:pt x="30453" y="30905"/>
                    <a:pt x="30472" y="30905"/>
                  </a:cubicBezTo>
                  <a:cubicBezTo>
                    <a:pt x="30490" y="30905"/>
                    <a:pt x="30509" y="30902"/>
                    <a:pt x="30528" y="30890"/>
                  </a:cubicBezTo>
                  <a:cubicBezTo>
                    <a:pt x="30759" y="30806"/>
                    <a:pt x="30969" y="30722"/>
                    <a:pt x="31201" y="30637"/>
                  </a:cubicBezTo>
                  <a:cubicBezTo>
                    <a:pt x="31474" y="30574"/>
                    <a:pt x="31705" y="30427"/>
                    <a:pt x="31915" y="30238"/>
                  </a:cubicBezTo>
                  <a:cubicBezTo>
                    <a:pt x="32042" y="30217"/>
                    <a:pt x="32147" y="30154"/>
                    <a:pt x="32252" y="30070"/>
                  </a:cubicBezTo>
                  <a:cubicBezTo>
                    <a:pt x="32378" y="29986"/>
                    <a:pt x="32504" y="29881"/>
                    <a:pt x="32651" y="29796"/>
                  </a:cubicBezTo>
                  <a:cubicBezTo>
                    <a:pt x="32819" y="29712"/>
                    <a:pt x="32988" y="29607"/>
                    <a:pt x="33135" y="29502"/>
                  </a:cubicBezTo>
                  <a:cubicBezTo>
                    <a:pt x="33303" y="29334"/>
                    <a:pt x="33471" y="29187"/>
                    <a:pt x="33681" y="29061"/>
                  </a:cubicBezTo>
                  <a:cubicBezTo>
                    <a:pt x="33913" y="28892"/>
                    <a:pt x="34165" y="28745"/>
                    <a:pt x="34438" y="28598"/>
                  </a:cubicBezTo>
                  <a:lnTo>
                    <a:pt x="34459" y="28535"/>
                  </a:lnTo>
                  <a:lnTo>
                    <a:pt x="34565" y="28493"/>
                  </a:lnTo>
                  <a:cubicBezTo>
                    <a:pt x="34754" y="28220"/>
                    <a:pt x="35048" y="28051"/>
                    <a:pt x="35195" y="27778"/>
                  </a:cubicBezTo>
                  <a:lnTo>
                    <a:pt x="35258" y="27799"/>
                  </a:lnTo>
                  <a:cubicBezTo>
                    <a:pt x="35363" y="27589"/>
                    <a:pt x="35595" y="27463"/>
                    <a:pt x="35721" y="27274"/>
                  </a:cubicBezTo>
                  <a:lnTo>
                    <a:pt x="36015" y="27189"/>
                  </a:lnTo>
                  <a:cubicBezTo>
                    <a:pt x="35973" y="27105"/>
                    <a:pt x="35994" y="27105"/>
                    <a:pt x="36078" y="27084"/>
                  </a:cubicBezTo>
                  <a:cubicBezTo>
                    <a:pt x="36162" y="27042"/>
                    <a:pt x="36141" y="26958"/>
                    <a:pt x="36162" y="26916"/>
                  </a:cubicBezTo>
                  <a:cubicBezTo>
                    <a:pt x="36246" y="26895"/>
                    <a:pt x="36310" y="26832"/>
                    <a:pt x="36352" y="26769"/>
                  </a:cubicBezTo>
                  <a:cubicBezTo>
                    <a:pt x="36394" y="26664"/>
                    <a:pt x="36520" y="26685"/>
                    <a:pt x="36583" y="26601"/>
                  </a:cubicBezTo>
                  <a:cubicBezTo>
                    <a:pt x="36603" y="26613"/>
                    <a:pt x="36623" y="26618"/>
                    <a:pt x="36641" y="26618"/>
                  </a:cubicBezTo>
                  <a:cubicBezTo>
                    <a:pt x="36717" y="26618"/>
                    <a:pt x="36772" y="26530"/>
                    <a:pt x="36772" y="26496"/>
                  </a:cubicBezTo>
                  <a:cubicBezTo>
                    <a:pt x="36793" y="26412"/>
                    <a:pt x="36877" y="26369"/>
                    <a:pt x="36898" y="26285"/>
                  </a:cubicBezTo>
                  <a:cubicBezTo>
                    <a:pt x="36940" y="26222"/>
                    <a:pt x="37024" y="26180"/>
                    <a:pt x="37045" y="26075"/>
                  </a:cubicBezTo>
                  <a:cubicBezTo>
                    <a:pt x="37087" y="25970"/>
                    <a:pt x="37193" y="25970"/>
                    <a:pt x="37235" y="25907"/>
                  </a:cubicBezTo>
                  <a:cubicBezTo>
                    <a:pt x="37361" y="25739"/>
                    <a:pt x="37487" y="25571"/>
                    <a:pt x="37592" y="25423"/>
                  </a:cubicBezTo>
                  <a:cubicBezTo>
                    <a:pt x="37739" y="25192"/>
                    <a:pt x="37949" y="25024"/>
                    <a:pt x="38076" y="24793"/>
                  </a:cubicBezTo>
                  <a:cubicBezTo>
                    <a:pt x="38160" y="24645"/>
                    <a:pt x="38349" y="24561"/>
                    <a:pt x="38454" y="24414"/>
                  </a:cubicBezTo>
                  <a:cubicBezTo>
                    <a:pt x="38475" y="24330"/>
                    <a:pt x="38538" y="24246"/>
                    <a:pt x="38580" y="24183"/>
                  </a:cubicBezTo>
                  <a:cubicBezTo>
                    <a:pt x="38685" y="24099"/>
                    <a:pt x="38748" y="23994"/>
                    <a:pt x="38832" y="23889"/>
                  </a:cubicBezTo>
                  <a:cubicBezTo>
                    <a:pt x="38875" y="23805"/>
                    <a:pt x="38917" y="23741"/>
                    <a:pt x="38980" y="23657"/>
                  </a:cubicBezTo>
                  <a:cubicBezTo>
                    <a:pt x="39022" y="23573"/>
                    <a:pt x="39064" y="23489"/>
                    <a:pt x="39127" y="23405"/>
                  </a:cubicBezTo>
                  <a:cubicBezTo>
                    <a:pt x="39127" y="23384"/>
                    <a:pt x="39148" y="23363"/>
                    <a:pt x="39148" y="23363"/>
                  </a:cubicBezTo>
                  <a:lnTo>
                    <a:pt x="39211" y="23384"/>
                  </a:lnTo>
                  <a:cubicBezTo>
                    <a:pt x="39295" y="23237"/>
                    <a:pt x="39358" y="23069"/>
                    <a:pt x="39358" y="22879"/>
                  </a:cubicBezTo>
                  <a:cubicBezTo>
                    <a:pt x="39484" y="22732"/>
                    <a:pt x="39589" y="22585"/>
                    <a:pt x="39652" y="22396"/>
                  </a:cubicBezTo>
                  <a:cubicBezTo>
                    <a:pt x="39758" y="22249"/>
                    <a:pt x="39821" y="22059"/>
                    <a:pt x="39863" y="21891"/>
                  </a:cubicBezTo>
                  <a:cubicBezTo>
                    <a:pt x="40031" y="21765"/>
                    <a:pt x="39989" y="21534"/>
                    <a:pt x="40136" y="21408"/>
                  </a:cubicBezTo>
                  <a:cubicBezTo>
                    <a:pt x="40136" y="21366"/>
                    <a:pt x="40094" y="21324"/>
                    <a:pt x="40136" y="21303"/>
                  </a:cubicBezTo>
                  <a:lnTo>
                    <a:pt x="40220" y="21261"/>
                  </a:lnTo>
                  <a:cubicBezTo>
                    <a:pt x="40220" y="21092"/>
                    <a:pt x="40283" y="20945"/>
                    <a:pt x="40388" y="20819"/>
                  </a:cubicBezTo>
                  <a:cubicBezTo>
                    <a:pt x="40514" y="20672"/>
                    <a:pt x="40599" y="20504"/>
                    <a:pt x="40641" y="20335"/>
                  </a:cubicBezTo>
                  <a:cubicBezTo>
                    <a:pt x="40641" y="20332"/>
                    <a:pt x="40642" y="20331"/>
                    <a:pt x="40643" y="20331"/>
                  </a:cubicBezTo>
                  <a:cubicBezTo>
                    <a:pt x="40650" y="20331"/>
                    <a:pt x="40668" y="20350"/>
                    <a:pt x="40684" y="20350"/>
                  </a:cubicBezTo>
                  <a:cubicBezTo>
                    <a:pt x="40691" y="20350"/>
                    <a:pt x="40698" y="20346"/>
                    <a:pt x="40704" y="20335"/>
                  </a:cubicBezTo>
                  <a:cubicBezTo>
                    <a:pt x="40725" y="20272"/>
                    <a:pt x="40662" y="20251"/>
                    <a:pt x="40641" y="20230"/>
                  </a:cubicBezTo>
                  <a:cubicBezTo>
                    <a:pt x="40746" y="20062"/>
                    <a:pt x="40809" y="19894"/>
                    <a:pt x="40830" y="19705"/>
                  </a:cubicBezTo>
                  <a:cubicBezTo>
                    <a:pt x="40830" y="19684"/>
                    <a:pt x="40851" y="19642"/>
                    <a:pt x="40851" y="19621"/>
                  </a:cubicBezTo>
                  <a:cubicBezTo>
                    <a:pt x="40977" y="19305"/>
                    <a:pt x="41124" y="19011"/>
                    <a:pt x="41292" y="18717"/>
                  </a:cubicBezTo>
                  <a:cubicBezTo>
                    <a:pt x="41313" y="18675"/>
                    <a:pt x="41334" y="18633"/>
                    <a:pt x="41334" y="18611"/>
                  </a:cubicBezTo>
                  <a:cubicBezTo>
                    <a:pt x="41292" y="18485"/>
                    <a:pt x="41397" y="18359"/>
                    <a:pt x="41397" y="18254"/>
                  </a:cubicBezTo>
                  <a:cubicBezTo>
                    <a:pt x="41397" y="18149"/>
                    <a:pt x="41503" y="18044"/>
                    <a:pt x="41418" y="17939"/>
                  </a:cubicBezTo>
                  <a:cubicBezTo>
                    <a:pt x="41524" y="17834"/>
                    <a:pt x="41503" y="17686"/>
                    <a:pt x="41587" y="17560"/>
                  </a:cubicBezTo>
                  <a:cubicBezTo>
                    <a:pt x="41692" y="17350"/>
                    <a:pt x="41797" y="17119"/>
                    <a:pt x="41902" y="16909"/>
                  </a:cubicBezTo>
                  <a:cubicBezTo>
                    <a:pt x="41944" y="16845"/>
                    <a:pt x="41944" y="16761"/>
                    <a:pt x="41986" y="16698"/>
                  </a:cubicBezTo>
                  <a:cubicBezTo>
                    <a:pt x="42007" y="16656"/>
                    <a:pt x="41965" y="16635"/>
                    <a:pt x="41965" y="16614"/>
                  </a:cubicBezTo>
                  <a:cubicBezTo>
                    <a:pt x="42007" y="16341"/>
                    <a:pt x="42091" y="16068"/>
                    <a:pt x="42217" y="15815"/>
                  </a:cubicBezTo>
                  <a:cubicBezTo>
                    <a:pt x="42091" y="15731"/>
                    <a:pt x="42301" y="15584"/>
                    <a:pt x="42133" y="15521"/>
                  </a:cubicBezTo>
                  <a:cubicBezTo>
                    <a:pt x="42154" y="15479"/>
                    <a:pt x="42175" y="15458"/>
                    <a:pt x="42196" y="15416"/>
                  </a:cubicBezTo>
                  <a:cubicBezTo>
                    <a:pt x="42259" y="15269"/>
                    <a:pt x="42301" y="15079"/>
                    <a:pt x="42301" y="14890"/>
                  </a:cubicBezTo>
                  <a:cubicBezTo>
                    <a:pt x="42259" y="14806"/>
                    <a:pt x="42259" y="14722"/>
                    <a:pt x="42301" y="14638"/>
                  </a:cubicBezTo>
                  <a:lnTo>
                    <a:pt x="42323" y="14365"/>
                  </a:lnTo>
                  <a:cubicBezTo>
                    <a:pt x="42301" y="14301"/>
                    <a:pt x="42280" y="14217"/>
                    <a:pt x="42259" y="14133"/>
                  </a:cubicBezTo>
                  <a:cubicBezTo>
                    <a:pt x="42344" y="14007"/>
                    <a:pt x="42259" y="13881"/>
                    <a:pt x="42301" y="13713"/>
                  </a:cubicBezTo>
                  <a:cubicBezTo>
                    <a:pt x="42344" y="13566"/>
                    <a:pt x="42344" y="13397"/>
                    <a:pt x="42365" y="13229"/>
                  </a:cubicBezTo>
                  <a:cubicBezTo>
                    <a:pt x="42386" y="12998"/>
                    <a:pt x="42365" y="12746"/>
                    <a:pt x="42259" y="12514"/>
                  </a:cubicBezTo>
                  <a:cubicBezTo>
                    <a:pt x="42323" y="12388"/>
                    <a:pt x="42323" y="12262"/>
                    <a:pt x="42301" y="12136"/>
                  </a:cubicBezTo>
                  <a:cubicBezTo>
                    <a:pt x="42301" y="12031"/>
                    <a:pt x="42238" y="11926"/>
                    <a:pt x="42238" y="11800"/>
                  </a:cubicBezTo>
                  <a:cubicBezTo>
                    <a:pt x="42259" y="11779"/>
                    <a:pt x="42323" y="11800"/>
                    <a:pt x="42301" y="11715"/>
                  </a:cubicBezTo>
                  <a:cubicBezTo>
                    <a:pt x="42280" y="11631"/>
                    <a:pt x="42238" y="11547"/>
                    <a:pt x="42217" y="11463"/>
                  </a:cubicBezTo>
                  <a:cubicBezTo>
                    <a:pt x="42154" y="11211"/>
                    <a:pt x="42091" y="10980"/>
                    <a:pt x="42049" y="10748"/>
                  </a:cubicBezTo>
                  <a:cubicBezTo>
                    <a:pt x="42028" y="10580"/>
                    <a:pt x="42070" y="10412"/>
                    <a:pt x="41944" y="10265"/>
                  </a:cubicBezTo>
                  <a:lnTo>
                    <a:pt x="41944" y="10223"/>
                  </a:lnTo>
                  <a:cubicBezTo>
                    <a:pt x="41944" y="10034"/>
                    <a:pt x="41881" y="9844"/>
                    <a:pt x="41776" y="9697"/>
                  </a:cubicBezTo>
                  <a:cubicBezTo>
                    <a:pt x="41776" y="9676"/>
                    <a:pt x="41776" y="9634"/>
                    <a:pt x="41776" y="9613"/>
                  </a:cubicBezTo>
                  <a:cubicBezTo>
                    <a:pt x="41755" y="9508"/>
                    <a:pt x="41734" y="9424"/>
                    <a:pt x="41713" y="9340"/>
                  </a:cubicBezTo>
                  <a:cubicBezTo>
                    <a:pt x="41692" y="9214"/>
                    <a:pt x="41671" y="9108"/>
                    <a:pt x="41629" y="9003"/>
                  </a:cubicBezTo>
                  <a:cubicBezTo>
                    <a:pt x="41608" y="8898"/>
                    <a:pt x="41566" y="8793"/>
                    <a:pt x="41524" y="8709"/>
                  </a:cubicBezTo>
                  <a:cubicBezTo>
                    <a:pt x="41439" y="8625"/>
                    <a:pt x="41439" y="8499"/>
                    <a:pt x="41397" y="8394"/>
                  </a:cubicBezTo>
                  <a:lnTo>
                    <a:pt x="41397" y="8373"/>
                  </a:lnTo>
                  <a:cubicBezTo>
                    <a:pt x="41292" y="8267"/>
                    <a:pt x="41292" y="8120"/>
                    <a:pt x="41250" y="7973"/>
                  </a:cubicBezTo>
                  <a:cubicBezTo>
                    <a:pt x="41208" y="7826"/>
                    <a:pt x="41166" y="7679"/>
                    <a:pt x="41145" y="7532"/>
                  </a:cubicBezTo>
                  <a:cubicBezTo>
                    <a:pt x="41124" y="7511"/>
                    <a:pt x="41145" y="7469"/>
                    <a:pt x="41145" y="7448"/>
                  </a:cubicBezTo>
                  <a:cubicBezTo>
                    <a:pt x="41061" y="7384"/>
                    <a:pt x="41040" y="7258"/>
                    <a:pt x="40935" y="7237"/>
                  </a:cubicBezTo>
                  <a:cubicBezTo>
                    <a:pt x="40872" y="7111"/>
                    <a:pt x="40851" y="6964"/>
                    <a:pt x="40851" y="6817"/>
                  </a:cubicBezTo>
                  <a:cubicBezTo>
                    <a:pt x="40641" y="6543"/>
                    <a:pt x="40493" y="6228"/>
                    <a:pt x="40409" y="5892"/>
                  </a:cubicBezTo>
                  <a:cubicBezTo>
                    <a:pt x="40346" y="5829"/>
                    <a:pt x="40304" y="5787"/>
                    <a:pt x="40262" y="5745"/>
                  </a:cubicBezTo>
                  <a:cubicBezTo>
                    <a:pt x="40220" y="5618"/>
                    <a:pt x="40220" y="5492"/>
                    <a:pt x="40094" y="5408"/>
                  </a:cubicBezTo>
                  <a:cubicBezTo>
                    <a:pt x="40157" y="5366"/>
                    <a:pt x="40157" y="5303"/>
                    <a:pt x="40115" y="5240"/>
                  </a:cubicBezTo>
                  <a:cubicBezTo>
                    <a:pt x="40052" y="5135"/>
                    <a:pt x="40010" y="4967"/>
                    <a:pt x="39947" y="4862"/>
                  </a:cubicBezTo>
                  <a:cubicBezTo>
                    <a:pt x="39884" y="4777"/>
                    <a:pt x="39779" y="4714"/>
                    <a:pt x="39715" y="4609"/>
                  </a:cubicBezTo>
                  <a:cubicBezTo>
                    <a:pt x="39652" y="4441"/>
                    <a:pt x="39589" y="4294"/>
                    <a:pt x="39505" y="4168"/>
                  </a:cubicBezTo>
                  <a:cubicBezTo>
                    <a:pt x="39442" y="4063"/>
                    <a:pt x="39379" y="3957"/>
                    <a:pt x="39316" y="3831"/>
                  </a:cubicBezTo>
                  <a:cubicBezTo>
                    <a:pt x="39232" y="3642"/>
                    <a:pt x="39148" y="3432"/>
                    <a:pt x="39106" y="3222"/>
                  </a:cubicBezTo>
                  <a:cubicBezTo>
                    <a:pt x="39043" y="3222"/>
                    <a:pt x="39001" y="3222"/>
                    <a:pt x="39001" y="3201"/>
                  </a:cubicBezTo>
                  <a:cubicBezTo>
                    <a:pt x="38832" y="2990"/>
                    <a:pt x="38727" y="2759"/>
                    <a:pt x="38559" y="2570"/>
                  </a:cubicBezTo>
                  <a:cubicBezTo>
                    <a:pt x="38475" y="2444"/>
                    <a:pt x="38412" y="2318"/>
                    <a:pt x="38307" y="2212"/>
                  </a:cubicBezTo>
                  <a:lnTo>
                    <a:pt x="38223" y="1918"/>
                  </a:lnTo>
                  <a:cubicBezTo>
                    <a:pt x="38055" y="1750"/>
                    <a:pt x="37865" y="1603"/>
                    <a:pt x="37655" y="1456"/>
                  </a:cubicBezTo>
                  <a:cubicBezTo>
                    <a:pt x="37534" y="1395"/>
                    <a:pt x="37451" y="1295"/>
                    <a:pt x="37408" y="1156"/>
                  </a:cubicBezTo>
                  <a:lnTo>
                    <a:pt x="37408" y="1156"/>
                  </a:lnTo>
                  <a:cubicBezTo>
                    <a:pt x="37397" y="1160"/>
                    <a:pt x="37388" y="1161"/>
                    <a:pt x="37380" y="1161"/>
                  </a:cubicBezTo>
                  <a:cubicBezTo>
                    <a:pt x="37349" y="1161"/>
                    <a:pt x="37340" y="1133"/>
                    <a:pt x="37340" y="1077"/>
                  </a:cubicBezTo>
                  <a:lnTo>
                    <a:pt x="37340" y="1077"/>
                  </a:lnTo>
                  <a:lnTo>
                    <a:pt x="37445" y="1140"/>
                  </a:lnTo>
                  <a:cubicBezTo>
                    <a:pt x="37436" y="1144"/>
                    <a:pt x="37429" y="1148"/>
                    <a:pt x="37421" y="1151"/>
                  </a:cubicBezTo>
                  <a:lnTo>
                    <a:pt x="37421" y="1151"/>
                  </a:lnTo>
                  <a:cubicBezTo>
                    <a:pt x="37415" y="1148"/>
                    <a:pt x="37409" y="1144"/>
                    <a:pt x="37403" y="1140"/>
                  </a:cubicBezTo>
                  <a:lnTo>
                    <a:pt x="37403" y="1140"/>
                  </a:lnTo>
                  <a:cubicBezTo>
                    <a:pt x="37404" y="1146"/>
                    <a:pt x="37406" y="1151"/>
                    <a:pt x="37408" y="1156"/>
                  </a:cubicBezTo>
                  <a:lnTo>
                    <a:pt x="37408" y="1156"/>
                  </a:lnTo>
                  <a:cubicBezTo>
                    <a:pt x="37412" y="1155"/>
                    <a:pt x="37417" y="1153"/>
                    <a:pt x="37421" y="1151"/>
                  </a:cubicBezTo>
                  <a:lnTo>
                    <a:pt x="37421" y="1151"/>
                  </a:lnTo>
                  <a:cubicBezTo>
                    <a:pt x="37520" y="1206"/>
                    <a:pt x="37621" y="1226"/>
                    <a:pt x="37739" y="1245"/>
                  </a:cubicBezTo>
                  <a:cubicBezTo>
                    <a:pt x="37844" y="1245"/>
                    <a:pt x="37949" y="1308"/>
                    <a:pt x="38013" y="1393"/>
                  </a:cubicBezTo>
                  <a:cubicBezTo>
                    <a:pt x="38097" y="1477"/>
                    <a:pt x="38181" y="1540"/>
                    <a:pt x="38265" y="1624"/>
                  </a:cubicBezTo>
                  <a:cubicBezTo>
                    <a:pt x="38580" y="1918"/>
                    <a:pt x="38853" y="2276"/>
                    <a:pt x="39043" y="2675"/>
                  </a:cubicBezTo>
                  <a:cubicBezTo>
                    <a:pt x="39127" y="2822"/>
                    <a:pt x="39190" y="2969"/>
                    <a:pt x="39253" y="3138"/>
                  </a:cubicBezTo>
                  <a:cubicBezTo>
                    <a:pt x="39379" y="3348"/>
                    <a:pt x="39505" y="3558"/>
                    <a:pt x="39694" y="3747"/>
                  </a:cubicBezTo>
                  <a:cubicBezTo>
                    <a:pt x="39652" y="3894"/>
                    <a:pt x="39715" y="4042"/>
                    <a:pt x="39842" y="4126"/>
                  </a:cubicBezTo>
                  <a:cubicBezTo>
                    <a:pt x="39842" y="4168"/>
                    <a:pt x="39821" y="4189"/>
                    <a:pt x="39842" y="4231"/>
                  </a:cubicBezTo>
                  <a:lnTo>
                    <a:pt x="39968" y="4315"/>
                  </a:lnTo>
                  <a:cubicBezTo>
                    <a:pt x="39968" y="4441"/>
                    <a:pt x="40094" y="4525"/>
                    <a:pt x="40115" y="4651"/>
                  </a:cubicBezTo>
                  <a:cubicBezTo>
                    <a:pt x="40115" y="4777"/>
                    <a:pt x="40262" y="4841"/>
                    <a:pt x="40262" y="4988"/>
                  </a:cubicBezTo>
                  <a:cubicBezTo>
                    <a:pt x="40241" y="5156"/>
                    <a:pt x="40346" y="5219"/>
                    <a:pt x="40367" y="5324"/>
                  </a:cubicBezTo>
                  <a:cubicBezTo>
                    <a:pt x="40409" y="5324"/>
                    <a:pt x="40442" y="5305"/>
                    <a:pt x="40465" y="5305"/>
                  </a:cubicBezTo>
                  <a:cubicBezTo>
                    <a:pt x="40477" y="5305"/>
                    <a:pt x="40486" y="5310"/>
                    <a:pt x="40493" y="5324"/>
                  </a:cubicBezTo>
                  <a:cubicBezTo>
                    <a:pt x="40535" y="5387"/>
                    <a:pt x="40535" y="5450"/>
                    <a:pt x="40535" y="5534"/>
                  </a:cubicBezTo>
                  <a:cubicBezTo>
                    <a:pt x="40535" y="5724"/>
                    <a:pt x="40620" y="5913"/>
                    <a:pt x="40767" y="6060"/>
                  </a:cubicBezTo>
                  <a:cubicBezTo>
                    <a:pt x="40893" y="6144"/>
                    <a:pt x="40935" y="6291"/>
                    <a:pt x="40914" y="6438"/>
                  </a:cubicBezTo>
                  <a:cubicBezTo>
                    <a:pt x="41019" y="6543"/>
                    <a:pt x="41103" y="6670"/>
                    <a:pt x="41124" y="6817"/>
                  </a:cubicBezTo>
                  <a:cubicBezTo>
                    <a:pt x="41145" y="6943"/>
                    <a:pt x="41292" y="7048"/>
                    <a:pt x="41250" y="7195"/>
                  </a:cubicBezTo>
                  <a:cubicBezTo>
                    <a:pt x="41334" y="7300"/>
                    <a:pt x="41376" y="7405"/>
                    <a:pt x="41376" y="7532"/>
                  </a:cubicBezTo>
                  <a:cubicBezTo>
                    <a:pt x="41397" y="7658"/>
                    <a:pt x="41503" y="7742"/>
                    <a:pt x="41524" y="7868"/>
                  </a:cubicBezTo>
                  <a:cubicBezTo>
                    <a:pt x="41545" y="7994"/>
                    <a:pt x="41608" y="8099"/>
                    <a:pt x="41692" y="8162"/>
                  </a:cubicBezTo>
                  <a:cubicBezTo>
                    <a:pt x="41671" y="8204"/>
                    <a:pt x="41671" y="8246"/>
                    <a:pt x="41692" y="8289"/>
                  </a:cubicBezTo>
                  <a:cubicBezTo>
                    <a:pt x="41713" y="8289"/>
                    <a:pt x="41776" y="8289"/>
                    <a:pt x="41734" y="8310"/>
                  </a:cubicBezTo>
                  <a:cubicBezTo>
                    <a:pt x="41728" y="8316"/>
                    <a:pt x="41722" y="8318"/>
                    <a:pt x="41716" y="8318"/>
                  </a:cubicBezTo>
                  <a:cubicBezTo>
                    <a:pt x="41702" y="8318"/>
                    <a:pt x="41692" y="8303"/>
                    <a:pt x="41692" y="8289"/>
                  </a:cubicBezTo>
                  <a:lnTo>
                    <a:pt x="41650" y="8331"/>
                  </a:lnTo>
                  <a:cubicBezTo>
                    <a:pt x="41776" y="8436"/>
                    <a:pt x="41818" y="8604"/>
                    <a:pt x="41776" y="8772"/>
                  </a:cubicBezTo>
                  <a:cubicBezTo>
                    <a:pt x="41860" y="8835"/>
                    <a:pt x="41923" y="8940"/>
                    <a:pt x="41965" y="9045"/>
                  </a:cubicBezTo>
                  <a:lnTo>
                    <a:pt x="41881" y="9108"/>
                  </a:lnTo>
                  <a:cubicBezTo>
                    <a:pt x="41944" y="9151"/>
                    <a:pt x="41923" y="9193"/>
                    <a:pt x="41923" y="9235"/>
                  </a:cubicBezTo>
                  <a:cubicBezTo>
                    <a:pt x="41944" y="9361"/>
                    <a:pt x="41986" y="9487"/>
                    <a:pt x="42070" y="9613"/>
                  </a:cubicBezTo>
                  <a:cubicBezTo>
                    <a:pt x="42112" y="9655"/>
                    <a:pt x="42112" y="9739"/>
                    <a:pt x="42133" y="9802"/>
                  </a:cubicBezTo>
                  <a:cubicBezTo>
                    <a:pt x="42154" y="9865"/>
                    <a:pt x="42175" y="9949"/>
                    <a:pt x="42154" y="10013"/>
                  </a:cubicBezTo>
                  <a:cubicBezTo>
                    <a:pt x="42217" y="10076"/>
                    <a:pt x="42217" y="10139"/>
                    <a:pt x="42196" y="10202"/>
                  </a:cubicBezTo>
                  <a:cubicBezTo>
                    <a:pt x="42196" y="10244"/>
                    <a:pt x="42196" y="10307"/>
                    <a:pt x="42238" y="10328"/>
                  </a:cubicBezTo>
                  <a:cubicBezTo>
                    <a:pt x="42301" y="10391"/>
                    <a:pt x="42323" y="10454"/>
                    <a:pt x="42323" y="10538"/>
                  </a:cubicBezTo>
                  <a:cubicBezTo>
                    <a:pt x="42344" y="10622"/>
                    <a:pt x="42407" y="10706"/>
                    <a:pt x="42365" y="10811"/>
                  </a:cubicBezTo>
                  <a:cubicBezTo>
                    <a:pt x="42470" y="10875"/>
                    <a:pt x="42449" y="10980"/>
                    <a:pt x="42470" y="11064"/>
                  </a:cubicBezTo>
                  <a:cubicBezTo>
                    <a:pt x="42575" y="11316"/>
                    <a:pt x="42533" y="11589"/>
                    <a:pt x="42638" y="11842"/>
                  </a:cubicBezTo>
                  <a:cubicBezTo>
                    <a:pt x="42596" y="11968"/>
                    <a:pt x="42680" y="12073"/>
                    <a:pt x="42638" y="12199"/>
                  </a:cubicBezTo>
                  <a:cubicBezTo>
                    <a:pt x="42617" y="12325"/>
                    <a:pt x="42617" y="12472"/>
                    <a:pt x="42617" y="12599"/>
                  </a:cubicBezTo>
                  <a:cubicBezTo>
                    <a:pt x="42596" y="12662"/>
                    <a:pt x="42617" y="12725"/>
                    <a:pt x="42617" y="12788"/>
                  </a:cubicBezTo>
                  <a:cubicBezTo>
                    <a:pt x="42575" y="13061"/>
                    <a:pt x="42575" y="13334"/>
                    <a:pt x="42617" y="13608"/>
                  </a:cubicBezTo>
                  <a:cubicBezTo>
                    <a:pt x="42617" y="13629"/>
                    <a:pt x="42638" y="13629"/>
                    <a:pt x="42659" y="13650"/>
                  </a:cubicBezTo>
                  <a:lnTo>
                    <a:pt x="42596" y="13713"/>
                  </a:lnTo>
                  <a:lnTo>
                    <a:pt x="42617" y="13734"/>
                  </a:lnTo>
                  <a:cubicBezTo>
                    <a:pt x="42659" y="13818"/>
                    <a:pt x="42554" y="13881"/>
                    <a:pt x="42617" y="13986"/>
                  </a:cubicBezTo>
                  <a:cubicBezTo>
                    <a:pt x="42617" y="13986"/>
                    <a:pt x="42659" y="13986"/>
                    <a:pt x="42638" y="14049"/>
                  </a:cubicBezTo>
                  <a:cubicBezTo>
                    <a:pt x="42554" y="14259"/>
                    <a:pt x="42554" y="14491"/>
                    <a:pt x="42596" y="14722"/>
                  </a:cubicBezTo>
                  <a:lnTo>
                    <a:pt x="42470" y="14974"/>
                  </a:lnTo>
                  <a:cubicBezTo>
                    <a:pt x="42575" y="15185"/>
                    <a:pt x="42470" y="15416"/>
                    <a:pt x="42512" y="15626"/>
                  </a:cubicBezTo>
                  <a:cubicBezTo>
                    <a:pt x="42365" y="15962"/>
                    <a:pt x="42428" y="16320"/>
                    <a:pt x="42217" y="16614"/>
                  </a:cubicBezTo>
                  <a:lnTo>
                    <a:pt x="42175" y="16635"/>
                  </a:lnTo>
                  <a:cubicBezTo>
                    <a:pt x="42175" y="16698"/>
                    <a:pt x="42175" y="16782"/>
                    <a:pt x="42154" y="16845"/>
                  </a:cubicBezTo>
                  <a:cubicBezTo>
                    <a:pt x="42112" y="16909"/>
                    <a:pt x="42028" y="16972"/>
                    <a:pt x="42028" y="17035"/>
                  </a:cubicBezTo>
                  <a:cubicBezTo>
                    <a:pt x="42028" y="17224"/>
                    <a:pt x="41965" y="17392"/>
                    <a:pt x="41881" y="17560"/>
                  </a:cubicBezTo>
                  <a:cubicBezTo>
                    <a:pt x="41797" y="17918"/>
                    <a:pt x="41692" y="18254"/>
                    <a:pt x="41566" y="18590"/>
                  </a:cubicBezTo>
                  <a:cubicBezTo>
                    <a:pt x="41503" y="18675"/>
                    <a:pt x="41503" y="18780"/>
                    <a:pt x="41566" y="18885"/>
                  </a:cubicBezTo>
                  <a:cubicBezTo>
                    <a:pt x="41418" y="18990"/>
                    <a:pt x="41461" y="19179"/>
                    <a:pt x="41313" y="19284"/>
                  </a:cubicBezTo>
                  <a:lnTo>
                    <a:pt x="41355" y="19431"/>
                  </a:lnTo>
                  <a:cubicBezTo>
                    <a:pt x="41271" y="19558"/>
                    <a:pt x="41208" y="19705"/>
                    <a:pt x="41208" y="19831"/>
                  </a:cubicBezTo>
                  <a:lnTo>
                    <a:pt x="41103" y="19810"/>
                  </a:lnTo>
                  <a:cubicBezTo>
                    <a:pt x="41103" y="19999"/>
                    <a:pt x="40977" y="20125"/>
                    <a:pt x="40935" y="20293"/>
                  </a:cubicBezTo>
                  <a:cubicBezTo>
                    <a:pt x="40893" y="20441"/>
                    <a:pt x="40809" y="20588"/>
                    <a:pt x="40767" y="20756"/>
                  </a:cubicBezTo>
                  <a:cubicBezTo>
                    <a:pt x="40704" y="20924"/>
                    <a:pt x="40683" y="21092"/>
                    <a:pt x="40641" y="21261"/>
                  </a:cubicBezTo>
                  <a:cubicBezTo>
                    <a:pt x="40577" y="21408"/>
                    <a:pt x="40451" y="21555"/>
                    <a:pt x="40388" y="21723"/>
                  </a:cubicBezTo>
                  <a:cubicBezTo>
                    <a:pt x="40367" y="21786"/>
                    <a:pt x="40346" y="21849"/>
                    <a:pt x="40325" y="21912"/>
                  </a:cubicBezTo>
                  <a:cubicBezTo>
                    <a:pt x="40346" y="21954"/>
                    <a:pt x="40325" y="21996"/>
                    <a:pt x="40283" y="22017"/>
                  </a:cubicBezTo>
                  <a:cubicBezTo>
                    <a:pt x="40178" y="22102"/>
                    <a:pt x="40115" y="22228"/>
                    <a:pt x="40073" y="22354"/>
                  </a:cubicBezTo>
                  <a:cubicBezTo>
                    <a:pt x="39968" y="22585"/>
                    <a:pt x="39842" y="22816"/>
                    <a:pt x="39715" y="23048"/>
                  </a:cubicBezTo>
                  <a:cubicBezTo>
                    <a:pt x="39652" y="23195"/>
                    <a:pt x="39547" y="23342"/>
                    <a:pt x="39421" y="23447"/>
                  </a:cubicBezTo>
                  <a:cubicBezTo>
                    <a:pt x="39358" y="23510"/>
                    <a:pt x="39295" y="23594"/>
                    <a:pt x="39253" y="23678"/>
                  </a:cubicBezTo>
                  <a:cubicBezTo>
                    <a:pt x="39127" y="23889"/>
                    <a:pt x="38980" y="24078"/>
                    <a:pt x="38832" y="24246"/>
                  </a:cubicBezTo>
                  <a:cubicBezTo>
                    <a:pt x="38832" y="24309"/>
                    <a:pt x="38896" y="24309"/>
                    <a:pt x="38896" y="24351"/>
                  </a:cubicBezTo>
                  <a:cubicBezTo>
                    <a:pt x="38875" y="24456"/>
                    <a:pt x="38769" y="24498"/>
                    <a:pt x="38727" y="24582"/>
                  </a:cubicBezTo>
                  <a:cubicBezTo>
                    <a:pt x="38580" y="24793"/>
                    <a:pt x="38433" y="24982"/>
                    <a:pt x="38286" y="25171"/>
                  </a:cubicBezTo>
                  <a:cubicBezTo>
                    <a:pt x="38181" y="25297"/>
                    <a:pt x="38034" y="25402"/>
                    <a:pt x="38013" y="25592"/>
                  </a:cubicBezTo>
                  <a:cubicBezTo>
                    <a:pt x="37718" y="25844"/>
                    <a:pt x="37466" y="26117"/>
                    <a:pt x="37214" y="26412"/>
                  </a:cubicBezTo>
                  <a:cubicBezTo>
                    <a:pt x="37024" y="26601"/>
                    <a:pt x="36877" y="26790"/>
                    <a:pt x="36688" y="26958"/>
                  </a:cubicBezTo>
                  <a:cubicBezTo>
                    <a:pt x="36520" y="27147"/>
                    <a:pt x="36352" y="27316"/>
                    <a:pt x="36141" y="27484"/>
                  </a:cubicBezTo>
                  <a:cubicBezTo>
                    <a:pt x="36015" y="27568"/>
                    <a:pt x="35910" y="27715"/>
                    <a:pt x="35763" y="27820"/>
                  </a:cubicBezTo>
                  <a:cubicBezTo>
                    <a:pt x="35679" y="27862"/>
                    <a:pt x="35574" y="27883"/>
                    <a:pt x="35490" y="27925"/>
                  </a:cubicBezTo>
                  <a:cubicBezTo>
                    <a:pt x="35321" y="28051"/>
                    <a:pt x="35153" y="28178"/>
                    <a:pt x="35006" y="28325"/>
                  </a:cubicBezTo>
                  <a:cubicBezTo>
                    <a:pt x="34964" y="28367"/>
                    <a:pt x="34922" y="28409"/>
                    <a:pt x="34859" y="28451"/>
                  </a:cubicBezTo>
                  <a:cubicBezTo>
                    <a:pt x="34670" y="28556"/>
                    <a:pt x="34522" y="28703"/>
                    <a:pt x="34438" y="28892"/>
                  </a:cubicBezTo>
                  <a:cubicBezTo>
                    <a:pt x="34354" y="28998"/>
                    <a:pt x="34291" y="29124"/>
                    <a:pt x="34228" y="29229"/>
                  </a:cubicBezTo>
                  <a:cubicBezTo>
                    <a:pt x="33955" y="29376"/>
                    <a:pt x="33681" y="29544"/>
                    <a:pt x="33429" y="29733"/>
                  </a:cubicBezTo>
                  <a:cubicBezTo>
                    <a:pt x="33156" y="29881"/>
                    <a:pt x="32904" y="30070"/>
                    <a:pt x="32630" y="30238"/>
                  </a:cubicBezTo>
                  <a:cubicBezTo>
                    <a:pt x="32534" y="30431"/>
                    <a:pt x="32349" y="30535"/>
                    <a:pt x="32141" y="30535"/>
                  </a:cubicBezTo>
                  <a:cubicBezTo>
                    <a:pt x="32122" y="30535"/>
                    <a:pt x="32103" y="30534"/>
                    <a:pt x="32084" y="30532"/>
                  </a:cubicBezTo>
                  <a:cubicBezTo>
                    <a:pt x="32042" y="30595"/>
                    <a:pt x="31936" y="30595"/>
                    <a:pt x="31894" y="30658"/>
                  </a:cubicBezTo>
                  <a:cubicBezTo>
                    <a:pt x="31852" y="30658"/>
                    <a:pt x="31810" y="30640"/>
                    <a:pt x="31775" y="30640"/>
                  </a:cubicBezTo>
                  <a:cubicBezTo>
                    <a:pt x="31757" y="30640"/>
                    <a:pt x="31740" y="30644"/>
                    <a:pt x="31726" y="30658"/>
                  </a:cubicBezTo>
                  <a:cubicBezTo>
                    <a:pt x="31663" y="30743"/>
                    <a:pt x="31537" y="30785"/>
                    <a:pt x="31432" y="30785"/>
                  </a:cubicBezTo>
                  <a:cubicBezTo>
                    <a:pt x="31306" y="30827"/>
                    <a:pt x="31264" y="30911"/>
                    <a:pt x="31117" y="30932"/>
                  </a:cubicBezTo>
                  <a:cubicBezTo>
                    <a:pt x="30948" y="30974"/>
                    <a:pt x="30843" y="31100"/>
                    <a:pt x="30696" y="31100"/>
                  </a:cubicBezTo>
                  <a:cubicBezTo>
                    <a:pt x="30633" y="31184"/>
                    <a:pt x="30528" y="31226"/>
                    <a:pt x="30423" y="31226"/>
                  </a:cubicBezTo>
                  <a:cubicBezTo>
                    <a:pt x="30318" y="31247"/>
                    <a:pt x="30255" y="31331"/>
                    <a:pt x="30170" y="31352"/>
                  </a:cubicBezTo>
                  <a:cubicBezTo>
                    <a:pt x="29897" y="31415"/>
                    <a:pt x="29645" y="31499"/>
                    <a:pt x="29372" y="31584"/>
                  </a:cubicBezTo>
                  <a:cubicBezTo>
                    <a:pt x="29358" y="31588"/>
                    <a:pt x="29345" y="31590"/>
                    <a:pt x="29332" y="31590"/>
                  </a:cubicBezTo>
                  <a:cubicBezTo>
                    <a:pt x="29295" y="31590"/>
                    <a:pt x="29259" y="31577"/>
                    <a:pt x="29222" y="31577"/>
                  </a:cubicBezTo>
                  <a:cubicBezTo>
                    <a:pt x="29209" y="31577"/>
                    <a:pt x="29196" y="31579"/>
                    <a:pt x="29182" y="31584"/>
                  </a:cubicBezTo>
                  <a:cubicBezTo>
                    <a:pt x="29161" y="31626"/>
                    <a:pt x="29098" y="31647"/>
                    <a:pt x="29056" y="31668"/>
                  </a:cubicBezTo>
                  <a:cubicBezTo>
                    <a:pt x="28888" y="31710"/>
                    <a:pt x="28720" y="31731"/>
                    <a:pt x="28552" y="31752"/>
                  </a:cubicBezTo>
                  <a:cubicBezTo>
                    <a:pt x="28341" y="31815"/>
                    <a:pt x="28110" y="31878"/>
                    <a:pt x="27879" y="31899"/>
                  </a:cubicBezTo>
                  <a:cubicBezTo>
                    <a:pt x="27774" y="31920"/>
                    <a:pt x="27669" y="31941"/>
                    <a:pt x="27584" y="31983"/>
                  </a:cubicBezTo>
                  <a:cubicBezTo>
                    <a:pt x="27479" y="32004"/>
                    <a:pt x="27374" y="32025"/>
                    <a:pt x="27269" y="32067"/>
                  </a:cubicBezTo>
                  <a:cubicBezTo>
                    <a:pt x="27238" y="32080"/>
                    <a:pt x="27205" y="32083"/>
                    <a:pt x="27171" y="32083"/>
                  </a:cubicBezTo>
                  <a:cubicBezTo>
                    <a:pt x="27136" y="32083"/>
                    <a:pt x="27101" y="32079"/>
                    <a:pt x="27067" y="32079"/>
                  </a:cubicBezTo>
                  <a:cubicBezTo>
                    <a:pt x="27025" y="32079"/>
                    <a:pt x="26986" y="32085"/>
                    <a:pt x="26954" y="32109"/>
                  </a:cubicBezTo>
                  <a:cubicBezTo>
                    <a:pt x="26870" y="32172"/>
                    <a:pt x="26764" y="32151"/>
                    <a:pt x="26659" y="32172"/>
                  </a:cubicBezTo>
                  <a:cubicBezTo>
                    <a:pt x="26386" y="32256"/>
                    <a:pt x="26134" y="32403"/>
                    <a:pt x="25839" y="32467"/>
                  </a:cubicBezTo>
                  <a:cubicBezTo>
                    <a:pt x="25797" y="32467"/>
                    <a:pt x="25755" y="32530"/>
                    <a:pt x="25713" y="32551"/>
                  </a:cubicBezTo>
                  <a:cubicBezTo>
                    <a:pt x="25690" y="32533"/>
                    <a:pt x="25667" y="32527"/>
                    <a:pt x="25644" y="32527"/>
                  </a:cubicBezTo>
                  <a:cubicBezTo>
                    <a:pt x="25583" y="32527"/>
                    <a:pt x="25522" y="32572"/>
                    <a:pt x="25461" y="32572"/>
                  </a:cubicBezTo>
                  <a:cubicBezTo>
                    <a:pt x="25188" y="32572"/>
                    <a:pt x="24935" y="32614"/>
                    <a:pt x="24662" y="32698"/>
                  </a:cubicBezTo>
                  <a:cubicBezTo>
                    <a:pt x="24599" y="32708"/>
                    <a:pt x="24536" y="32714"/>
                    <a:pt x="24473" y="32714"/>
                  </a:cubicBezTo>
                  <a:cubicBezTo>
                    <a:pt x="24410" y="32714"/>
                    <a:pt x="24347" y="32708"/>
                    <a:pt x="24284" y="32698"/>
                  </a:cubicBezTo>
                  <a:cubicBezTo>
                    <a:pt x="24221" y="32677"/>
                    <a:pt x="24136" y="32656"/>
                    <a:pt x="24073" y="32656"/>
                  </a:cubicBezTo>
                  <a:cubicBezTo>
                    <a:pt x="23821" y="32677"/>
                    <a:pt x="23569" y="32698"/>
                    <a:pt x="23295" y="32719"/>
                  </a:cubicBezTo>
                  <a:cubicBezTo>
                    <a:pt x="23267" y="32719"/>
                    <a:pt x="23239" y="32728"/>
                    <a:pt x="23211" y="32728"/>
                  </a:cubicBezTo>
                  <a:cubicBezTo>
                    <a:pt x="23197" y="32728"/>
                    <a:pt x="23183" y="32726"/>
                    <a:pt x="23169" y="32719"/>
                  </a:cubicBezTo>
                  <a:cubicBezTo>
                    <a:pt x="23113" y="32719"/>
                    <a:pt x="23090" y="32785"/>
                    <a:pt x="23042" y="32785"/>
                  </a:cubicBezTo>
                  <a:cubicBezTo>
                    <a:pt x="23036" y="32785"/>
                    <a:pt x="23029" y="32784"/>
                    <a:pt x="23022" y="32782"/>
                  </a:cubicBezTo>
                  <a:cubicBezTo>
                    <a:pt x="22997" y="32774"/>
                    <a:pt x="22973" y="32770"/>
                    <a:pt x="22949" y="32770"/>
                  </a:cubicBezTo>
                  <a:cubicBezTo>
                    <a:pt x="22854" y="32770"/>
                    <a:pt x="22770" y="32824"/>
                    <a:pt x="22686" y="32824"/>
                  </a:cubicBezTo>
                  <a:cubicBezTo>
                    <a:pt x="22597" y="32809"/>
                    <a:pt x="22497" y="32794"/>
                    <a:pt x="22401" y="32794"/>
                  </a:cubicBezTo>
                  <a:cubicBezTo>
                    <a:pt x="22362" y="32794"/>
                    <a:pt x="22323" y="32797"/>
                    <a:pt x="22286" y="32803"/>
                  </a:cubicBezTo>
                  <a:lnTo>
                    <a:pt x="21803" y="32803"/>
                  </a:lnTo>
                  <a:cubicBezTo>
                    <a:pt x="21771" y="32787"/>
                    <a:pt x="21732" y="32780"/>
                    <a:pt x="21693" y="32780"/>
                  </a:cubicBezTo>
                  <a:cubicBezTo>
                    <a:pt x="21628" y="32780"/>
                    <a:pt x="21560" y="32798"/>
                    <a:pt x="21508" y="32824"/>
                  </a:cubicBezTo>
                  <a:cubicBezTo>
                    <a:pt x="21434" y="32873"/>
                    <a:pt x="21353" y="32894"/>
                    <a:pt x="21274" y="32894"/>
                  </a:cubicBezTo>
                  <a:cubicBezTo>
                    <a:pt x="21217" y="32894"/>
                    <a:pt x="21161" y="32883"/>
                    <a:pt x="21109" y="32866"/>
                  </a:cubicBezTo>
                  <a:cubicBezTo>
                    <a:pt x="20983" y="32803"/>
                    <a:pt x="20857" y="32782"/>
                    <a:pt x="20730" y="32782"/>
                  </a:cubicBezTo>
                  <a:cubicBezTo>
                    <a:pt x="20646" y="32792"/>
                    <a:pt x="20562" y="32798"/>
                    <a:pt x="20476" y="32798"/>
                  </a:cubicBezTo>
                  <a:cubicBezTo>
                    <a:pt x="20389" y="32798"/>
                    <a:pt x="20299" y="32792"/>
                    <a:pt x="20205" y="32782"/>
                  </a:cubicBezTo>
                  <a:cubicBezTo>
                    <a:pt x="20170" y="32773"/>
                    <a:pt x="20132" y="32768"/>
                    <a:pt x="20091" y="32768"/>
                  </a:cubicBezTo>
                  <a:cubicBezTo>
                    <a:pt x="20034" y="32768"/>
                    <a:pt x="19972" y="32778"/>
                    <a:pt x="19911" y="32803"/>
                  </a:cubicBezTo>
                  <a:cubicBezTo>
                    <a:pt x="19904" y="32806"/>
                    <a:pt x="19897" y="32808"/>
                    <a:pt x="19889" y="32808"/>
                  </a:cubicBezTo>
                  <a:cubicBezTo>
                    <a:pt x="19869" y="32808"/>
                    <a:pt x="19848" y="32800"/>
                    <a:pt x="19826" y="32800"/>
                  </a:cubicBezTo>
                  <a:cubicBezTo>
                    <a:pt x="19804" y="32800"/>
                    <a:pt x="19782" y="32809"/>
                    <a:pt x="19763" y="32845"/>
                  </a:cubicBezTo>
                  <a:cubicBezTo>
                    <a:pt x="19757" y="32851"/>
                    <a:pt x="19746" y="32854"/>
                    <a:pt x="19731" y="32854"/>
                  </a:cubicBezTo>
                  <a:cubicBezTo>
                    <a:pt x="19697" y="32854"/>
                    <a:pt x="19646" y="32839"/>
                    <a:pt x="19616" y="32824"/>
                  </a:cubicBezTo>
                  <a:cubicBezTo>
                    <a:pt x="19520" y="32760"/>
                    <a:pt x="19411" y="32732"/>
                    <a:pt x="19300" y="32732"/>
                  </a:cubicBezTo>
                  <a:cubicBezTo>
                    <a:pt x="19265" y="32732"/>
                    <a:pt x="19230" y="32735"/>
                    <a:pt x="19196" y="32740"/>
                  </a:cubicBezTo>
                  <a:cubicBezTo>
                    <a:pt x="19171" y="32746"/>
                    <a:pt x="19146" y="32749"/>
                    <a:pt x="19122" y="32749"/>
                  </a:cubicBezTo>
                  <a:cubicBezTo>
                    <a:pt x="19062" y="32749"/>
                    <a:pt x="19003" y="32734"/>
                    <a:pt x="18943" y="32719"/>
                  </a:cubicBezTo>
                  <a:cubicBezTo>
                    <a:pt x="18838" y="32677"/>
                    <a:pt x="18712" y="32635"/>
                    <a:pt x="18586" y="32635"/>
                  </a:cubicBezTo>
                  <a:cubicBezTo>
                    <a:pt x="18565" y="32635"/>
                    <a:pt x="18565" y="32635"/>
                    <a:pt x="18565" y="32656"/>
                  </a:cubicBezTo>
                  <a:cubicBezTo>
                    <a:pt x="18544" y="32677"/>
                    <a:pt x="18565" y="32719"/>
                    <a:pt x="18523" y="32740"/>
                  </a:cubicBezTo>
                  <a:cubicBezTo>
                    <a:pt x="18498" y="32746"/>
                    <a:pt x="18472" y="32749"/>
                    <a:pt x="18445" y="32749"/>
                  </a:cubicBezTo>
                  <a:cubicBezTo>
                    <a:pt x="18379" y="32749"/>
                    <a:pt x="18309" y="32734"/>
                    <a:pt x="18250" y="32719"/>
                  </a:cubicBezTo>
                  <a:cubicBezTo>
                    <a:pt x="18144" y="32719"/>
                    <a:pt x="18144" y="32593"/>
                    <a:pt x="18060" y="32551"/>
                  </a:cubicBezTo>
                  <a:cubicBezTo>
                    <a:pt x="18049" y="32553"/>
                    <a:pt x="18038" y="32554"/>
                    <a:pt x="18027" y="32554"/>
                  </a:cubicBezTo>
                  <a:cubicBezTo>
                    <a:pt x="17941" y="32554"/>
                    <a:pt x="17881" y="32485"/>
                    <a:pt x="17787" y="32467"/>
                  </a:cubicBezTo>
                  <a:cubicBezTo>
                    <a:pt x="17535" y="32424"/>
                    <a:pt x="17282" y="32361"/>
                    <a:pt x="17051" y="32277"/>
                  </a:cubicBezTo>
                  <a:cubicBezTo>
                    <a:pt x="16925" y="32214"/>
                    <a:pt x="16799" y="32172"/>
                    <a:pt x="16694" y="32151"/>
                  </a:cubicBezTo>
                  <a:cubicBezTo>
                    <a:pt x="16631" y="32151"/>
                    <a:pt x="16568" y="32130"/>
                    <a:pt x="16505" y="32109"/>
                  </a:cubicBezTo>
                  <a:cubicBezTo>
                    <a:pt x="16473" y="32099"/>
                    <a:pt x="16442" y="32099"/>
                    <a:pt x="16410" y="32099"/>
                  </a:cubicBezTo>
                  <a:cubicBezTo>
                    <a:pt x="16378" y="32099"/>
                    <a:pt x="16347" y="32099"/>
                    <a:pt x="16315" y="32088"/>
                  </a:cubicBezTo>
                  <a:cubicBezTo>
                    <a:pt x="16273" y="32046"/>
                    <a:pt x="16210" y="32025"/>
                    <a:pt x="16147" y="32025"/>
                  </a:cubicBezTo>
                  <a:cubicBezTo>
                    <a:pt x="16126" y="32025"/>
                    <a:pt x="16100" y="32036"/>
                    <a:pt x="16074" y="32036"/>
                  </a:cubicBezTo>
                  <a:cubicBezTo>
                    <a:pt x="16047" y="32036"/>
                    <a:pt x="16021" y="32025"/>
                    <a:pt x="16000" y="31983"/>
                  </a:cubicBezTo>
                  <a:cubicBezTo>
                    <a:pt x="15981" y="32021"/>
                    <a:pt x="15958" y="32033"/>
                    <a:pt x="15934" y="32033"/>
                  </a:cubicBezTo>
                  <a:cubicBezTo>
                    <a:pt x="15905" y="32033"/>
                    <a:pt x="15876" y="32016"/>
                    <a:pt x="15853" y="32004"/>
                  </a:cubicBezTo>
                  <a:cubicBezTo>
                    <a:pt x="15685" y="31962"/>
                    <a:pt x="15516" y="31941"/>
                    <a:pt x="15369" y="31878"/>
                  </a:cubicBezTo>
                  <a:cubicBezTo>
                    <a:pt x="15285" y="31836"/>
                    <a:pt x="15180" y="31815"/>
                    <a:pt x="15096" y="31773"/>
                  </a:cubicBezTo>
                  <a:cubicBezTo>
                    <a:pt x="14865" y="31710"/>
                    <a:pt x="14633" y="31605"/>
                    <a:pt x="14444" y="31478"/>
                  </a:cubicBezTo>
                  <a:cubicBezTo>
                    <a:pt x="14339" y="31373"/>
                    <a:pt x="14192" y="31310"/>
                    <a:pt x="14087" y="31226"/>
                  </a:cubicBezTo>
                  <a:cubicBezTo>
                    <a:pt x="13982" y="31142"/>
                    <a:pt x="13856" y="31100"/>
                    <a:pt x="13729" y="31016"/>
                  </a:cubicBezTo>
                  <a:cubicBezTo>
                    <a:pt x="13603" y="30932"/>
                    <a:pt x="13477" y="30848"/>
                    <a:pt x="13372" y="30764"/>
                  </a:cubicBezTo>
                  <a:lnTo>
                    <a:pt x="13267" y="30764"/>
                  </a:lnTo>
                  <a:cubicBezTo>
                    <a:pt x="13183" y="30658"/>
                    <a:pt x="13057" y="30595"/>
                    <a:pt x="12973" y="30490"/>
                  </a:cubicBezTo>
                  <a:cubicBezTo>
                    <a:pt x="12804" y="30343"/>
                    <a:pt x="12636" y="30196"/>
                    <a:pt x="12468" y="30070"/>
                  </a:cubicBezTo>
                  <a:cubicBezTo>
                    <a:pt x="12384" y="29986"/>
                    <a:pt x="12300" y="29923"/>
                    <a:pt x="12195" y="29881"/>
                  </a:cubicBezTo>
                  <a:cubicBezTo>
                    <a:pt x="12068" y="29838"/>
                    <a:pt x="12005" y="29733"/>
                    <a:pt x="11942" y="29649"/>
                  </a:cubicBezTo>
                  <a:cubicBezTo>
                    <a:pt x="11774" y="29460"/>
                    <a:pt x="11543" y="29376"/>
                    <a:pt x="11417" y="29208"/>
                  </a:cubicBezTo>
                  <a:cubicBezTo>
                    <a:pt x="11417" y="29166"/>
                    <a:pt x="11417" y="29145"/>
                    <a:pt x="11417" y="29124"/>
                  </a:cubicBezTo>
                  <a:cubicBezTo>
                    <a:pt x="11354" y="29019"/>
                    <a:pt x="11270" y="28955"/>
                    <a:pt x="11164" y="28892"/>
                  </a:cubicBezTo>
                  <a:cubicBezTo>
                    <a:pt x="11059" y="28850"/>
                    <a:pt x="10954" y="28808"/>
                    <a:pt x="10849" y="28787"/>
                  </a:cubicBezTo>
                  <a:cubicBezTo>
                    <a:pt x="10786" y="28766"/>
                    <a:pt x="10828" y="28682"/>
                    <a:pt x="10765" y="28661"/>
                  </a:cubicBezTo>
                  <a:lnTo>
                    <a:pt x="10723" y="28703"/>
                  </a:lnTo>
                  <a:cubicBezTo>
                    <a:pt x="10681" y="28661"/>
                    <a:pt x="10723" y="28619"/>
                    <a:pt x="10723" y="28598"/>
                  </a:cubicBezTo>
                  <a:cubicBezTo>
                    <a:pt x="10597" y="28430"/>
                    <a:pt x="10450" y="28283"/>
                    <a:pt x="10281" y="28157"/>
                  </a:cubicBezTo>
                  <a:cubicBezTo>
                    <a:pt x="10155" y="28009"/>
                    <a:pt x="10029" y="27904"/>
                    <a:pt x="9903" y="27778"/>
                  </a:cubicBezTo>
                  <a:cubicBezTo>
                    <a:pt x="9840" y="27736"/>
                    <a:pt x="9735" y="27694"/>
                    <a:pt x="9672" y="27631"/>
                  </a:cubicBezTo>
                  <a:cubicBezTo>
                    <a:pt x="9525" y="27442"/>
                    <a:pt x="9356" y="27274"/>
                    <a:pt x="9209" y="27105"/>
                  </a:cubicBezTo>
                  <a:cubicBezTo>
                    <a:pt x="8999" y="26895"/>
                    <a:pt x="8789" y="26685"/>
                    <a:pt x="8578" y="26517"/>
                  </a:cubicBezTo>
                  <a:cubicBezTo>
                    <a:pt x="8389" y="26369"/>
                    <a:pt x="8221" y="26201"/>
                    <a:pt x="8074" y="26012"/>
                  </a:cubicBezTo>
                  <a:cubicBezTo>
                    <a:pt x="7990" y="25907"/>
                    <a:pt x="7864" y="25781"/>
                    <a:pt x="7801" y="25697"/>
                  </a:cubicBezTo>
                  <a:cubicBezTo>
                    <a:pt x="7737" y="25592"/>
                    <a:pt x="7716" y="25486"/>
                    <a:pt x="7611" y="25402"/>
                  </a:cubicBezTo>
                  <a:cubicBezTo>
                    <a:pt x="7527" y="25318"/>
                    <a:pt x="7485" y="25192"/>
                    <a:pt x="7380" y="25108"/>
                  </a:cubicBezTo>
                  <a:cubicBezTo>
                    <a:pt x="7359" y="25108"/>
                    <a:pt x="7317" y="25087"/>
                    <a:pt x="7317" y="25066"/>
                  </a:cubicBezTo>
                  <a:cubicBezTo>
                    <a:pt x="7296" y="24919"/>
                    <a:pt x="7170" y="24835"/>
                    <a:pt x="7065" y="24751"/>
                  </a:cubicBezTo>
                  <a:cubicBezTo>
                    <a:pt x="7002" y="24688"/>
                    <a:pt x="6939" y="24624"/>
                    <a:pt x="6896" y="24561"/>
                  </a:cubicBezTo>
                  <a:cubicBezTo>
                    <a:pt x="6812" y="24456"/>
                    <a:pt x="6728" y="24351"/>
                    <a:pt x="6623" y="24246"/>
                  </a:cubicBezTo>
                  <a:cubicBezTo>
                    <a:pt x="6518" y="24162"/>
                    <a:pt x="6434" y="24057"/>
                    <a:pt x="6350" y="23952"/>
                  </a:cubicBezTo>
                  <a:cubicBezTo>
                    <a:pt x="6224" y="23783"/>
                    <a:pt x="6055" y="23615"/>
                    <a:pt x="5908" y="23447"/>
                  </a:cubicBezTo>
                  <a:cubicBezTo>
                    <a:pt x="5740" y="23321"/>
                    <a:pt x="5593" y="23153"/>
                    <a:pt x="5467" y="22964"/>
                  </a:cubicBezTo>
                  <a:cubicBezTo>
                    <a:pt x="5446" y="22900"/>
                    <a:pt x="5383" y="22879"/>
                    <a:pt x="5320" y="22816"/>
                  </a:cubicBezTo>
                  <a:lnTo>
                    <a:pt x="5278" y="22648"/>
                  </a:lnTo>
                  <a:lnTo>
                    <a:pt x="5130" y="22606"/>
                  </a:lnTo>
                  <a:cubicBezTo>
                    <a:pt x="5067" y="22543"/>
                    <a:pt x="5088" y="22438"/>
                    <a:pt x="5004" y="22396"/>
                  </a:cubicBezTo>
                  <a:cubicBezTo>
                    <a:pt x="5025" y="22291"/>
                    <a:pt x="4878" y="22312"/>
                    <a:pt x="4878" y="22228"/>
                  </a:cubicBezTo>
                  <a:cubicBezTo>
                    <a:pt x="4899" y="22144"/>
                    <a:pt x="4710" y="22165"/>
                    <a:pt x="4794" y="22059"/>
                  </a:cubicBezTo>
                  <a:lnTo>
                    <a:pt x="4794" y="22059"/>
                  </a:lnTo>
                  <a:cubicBezTo>
                    <a:pt x="4786" y="22061"/>
                    <a:pt x="4778" y="22062"/>
                    <a:pt x="4771" y="22062"/>
                  </a:cubicBezTo>
                  <a:cubicBezTo>
                    <a:pt x="4685" y="22062"/>
                    <a:pt x="4663" y="21953"/>
                    <a:pt x="4605" y="21933"/>
                  </a:cubicBezTo>
                  <a:cubicBezTo>
                    <a:pt x="4563" y="21933"/>
                    <a:pt x="4521" y="21912"/>
                    <a:pt x="4500" y="21870"/>
                  </a:cubicBezTo>
                  <a:cubicBezTo>
                    <a:pt x="4416" y="21702"/>
                    <a:pt x="4268" y="21576"/>
                    <a:pt x="4100" y="21492"/>
                  </a:cubicBezTo>
                  <a:cubicBezTo>
                    <a:pt x="4079" y="21429"/>
                    <a:pt x="4058" y="21387"/>
                    <a:pt x="4037" y="21345"/>
                  </a:cubicBezTo>
                  <a:cubicBezTo>
                    <a:pt x="3932" y="21155"/>
                    <a:pt x="3764" y="21008"/>
                    <a:pt x="3638" y="20840"/>
                  </a:cubicBezTo>
                  <a:cubicBezTo>
                    <a:pt x="3491" y="20672"/>
                    <a:pt x="3343" y="20504"/>
                    <a:pt x="3238" y="20293"/>
                  </a:cubicBezTo>
                  <a:cubicBezTo>
                    <a:pt x="3175" y="20167"/>
                    <a:pt x="3070" y="20062"/>
                    <a:pt x="3007" y="19936"/>
                  </a:cubicBezTo>
                  <a:cubicBezTo>
                    <a:pt x="2944" y="19747"/>
                    <a:pt x="2839" y="19537"/>
                    <a:pt x="2734" y="19347"/>
                  </a:cubicBezTo>
                  <a:cubicBezTo>
                    <a:pt x="2586" y="19263"/>
                    <a:pt x="2460" y="19137"/>
                    <a:pt x="2376" y="18969"/>
                  </a:cubicBezTo>
                  <a:cubicBezTo>
                    <a:pt x="2334" y="18906"/>
                    <a:pt x="2292" y="18822"/>
                    <a:pt x="2250" y="18759"/>
                  </a:cubicBezTo>
                  <a:cubicBezTo>
                    <a:pt x="2124" y="18611"/>
                    <a:pt x="2040" y="18443"/>
                    <a:pt x="1977" y="18254"/>
                  </a:cubicBezTo>
                  <a:cubicBezTo>
                    <a:pt x="1977" y="18191"/>
                    <a:pt x="1935" y="18128"/>
                    <a:pt x="1893" y="18065"/>
                  </a:cubicBezTo>
                  <a:cubicBezTo>
                    <a:pt x="1809" y="17960"/>
                    <a:pt x="1745" y="17813"/>
                    <a:pt x="1724" y="17686"/>
                  </a:cubicBezTo>
                  <a:cubicBezTo>
                    <a:pt x="1598" y="17644"/>
                    <a:pt x="1640" y="17455"/>
                    <a:pt x="1493" y="17434"/>
                  </a:cubicBezTo>
                  <a:cubicBezTo>
                    <a:pt x="1514" y="17329"/>
                    <a:pt x="1493" y="17224"/>
                    <a:pt x="1451" y="17140"/>
                  </a:cubicBezTo>
                  <a:cubicBezTo>
                    <a:pt x="1388" y="17098"/>
                    <a:pt x="1325" y="17077"/>
                    <a:pt x="1304" y="16993"/>
                  </a:cubicBezTo>
                  <a:cubicBezTo>
                    <a:pt x="1220" y="16824"/>
                    <a:pt x="1115" y="16656"/>
                    <a:pt x="968" y="16509"/>
                  </a:cubicBezTo>
                  <a:cubicBezTo>
                    <a:pt x="926" y="16467"/>
                    <a:pt x="989" y="16425"/>
                    <a:pt x="968" y="16383"/>
                  </a:cubicBezTo>
                  <a:lnTo>
                    <a:pt x="778" y="16152"/>
                  </a:lnTo>
                  <a:cubicBezTo>
                    <a:pt x="778" y="16131"/>
                    <a:pt x="841" y="16131"/>
                    <a:pt x="841" y="16089"/>
                  </a:cubicBezTo>
                  <a:lnTo>
                    <a:pt x="736" y="16068"/>
                  </a:lnTo>
                  <a:cubicBezTo>
                    <a:pt x="715" y="15941"/>
                    <a:pt x="673" y="15815"/>
                    <a:pt x="589" y="15731"/>
                  </a:cubicBezTo>
                  <a:cubicBezTo>
                    <a:pt x="484" y="15626"/>
                    <a:pt x="484" y="15500"/>
                    <a:pt x="442" y="15416"/>
                  </a:cubicBezTo>
                  <a:lnTo>
                    <a:pt x="484" y="15227"/>
                  </a:lnTo>
                  <a:cubicBezTo>
                    <a:pt x="463" y="15206"/>
                    <a:pt x="442" y="15185"/>
                    <a:pt x="400" y="15185"/>
                  </a:cubicBezTo>
                  <a:lnTo>
                    <a:pt x="379" y="15227"/>
                  </a:lnTo>
                  <a:cubicBezTo>
                    <a:pt x="337" y="15206"/>
                    <a:pt x="295" y="15206"/>
                    <a:pt x="274" y="15163"/>
                  </a:cubicBezTo>
                  <a:cubicBezTo>
                    <a:pt x="253" y="15163"/>
                    <a:pt x="211" y="15142"/>
                    <a:pt x="232" y="15142"/>
                  </a:cubicBezTo>
                  <a:cubicBezTo>
                    <a:pt x="238" y="15136"/>
                    <a:pt x="244" y="15134"/>
                    <a:pt x="250" y="15134"/>
                  </a:cubicBezTo>
                  <a:cubicBezTo>
                    <a:pt x="263" y="15134"/>
                    <a:pt x="274" y="15149"/>
                    <a:pt x="274" y="15163"/>
                  </a:cubicBezTo>
                  <a:cubicBezTo>
                    <a:pt x="337" y="15142"/>
                    <a:pt x="400" y="15142"/>
                    <a:pt x="442" y="15100"/>
                  </a:cubicBezTo>
                  <a:cubicBezTo>
                    <a:pt x="400" y="15037"/>
                    <a:pt x="316" y="15058"/>
                    <a:pt x="274" y="15037"/>
                  </a:cubicBezTo>
                  <a:cubicBezTo>
                    <a:pt x="106" y="15100"/>
                    <a:pt x="148" y="15269"/>
                    <a:pt x="85" y="15395"/>
                  </a:cubicBezTo>
                  <a:cubicBezTo>
                    <a:pt x="21" y="15521"/>
                    <a:pt x="0" y="15668"/>
                    <a:pt x="21" y="15815"/>
                  </a:cubicBezTo>
                  <a:cubicBezTo>
                    <a:pt x="43" y="15878"/>
                    <a:pt x="106" y="15920"/>
                    <a:pt x="190" y="15941"/>
                  </a:cubicBezTo>
                  <a:cubicBezTo>
                    <a:pt x="232" y="16025"/>
                    <a:pt x="253" y="16131"/>
                    <a:pt x="232" y="16236"/>
                  </a:cubicBezTo>
                  <a:cubicBezTo>
                    <a:pt x="288" y="16254"/>
                    <a:pt x="294" y="16323"/>
                    <a:pt x="369" y="16323"/>
                  </a:cubicBezTo>
                  <a:cubicBezTo>
                    <a:pt x="378" y="16323"/>
                    <a:pt x="388" y="16322"/>
                    <a:pt x="400" y="16320"/>
                  </a:cubicBezTo>
                  <a:lnTo>
                    <a:pt x="400" y="16320"/>
                  </a:lnTo>
                  <a:cubicBezTo>
                    <a:pt x="400" y="16362"/>
                    <a:pt x="358" y="16404"/>
                    <a:pt x="400" y="16425"/>
                  </a:cubicBezTo>
                  <a:cubicBezTo>
                    <a:pt x="484" y="16551"/>
                    <a:pt x="526" y="16677"/>
                    <a:pt x="547" y="16824"/>
                  </a:cubicBezTo>
                  <a:cubicBezTo>
                    <a:pt x="652" y="16887"/>
                    <a:pt x="736" y="16993"/>
                    <a:pt x="778" y="17119"/>
                  </a:cubicBezTo>
                  <a:cubicBezTo>
                    <a:pt x="862" y="17308"/>
                    <a:pt x="947" y="17497"/>
                    <a:pt x="1073" y="17665"/>
                  </a:cubicBezTo>
                  <a:cubicBezTo>
                    <a:pt x="1073" y="17855"/>
                    <a:pt x="1262" y="17960"/>
                    <a:pt x="1157" y="18107"/>
                  </a:cubicBezTo>
                  <a:cubicBezTo>
                    <a:pt x="1262" y="18212"/>
                    <a:pt x="1346" y="18338"/>
                    <a:pt x="1367" y="18464"/>
                  </a:cubicBezTo>
                  <a:cubicBezTo>
                    <a:pt x="1409" y="18696"/>
                    <a:pt x="1556" y="18864"/>
                    <a:pt x="1598" y="19095"/>
                  </a:cubicBezTo>
                  <a:cubicBezTo>
                    <a:pt x="1598" y="19116"/>
                    <a:pt x="1661" y="19137"/>
                    <a:pt x="1661" y="19179"/>
                  </a:cubicBezTo>
                  <a:cubicBezTo>
                    <a:pt x="1661" y="19221"/>
                    <a:pt x="1619" y="19263"/>
                    <a:pt x="1661" y="19305"/>
                  </a:cubicBezTo>
                  <a:cubicBezTo>
                    <a:pt x="1703" y="19347"/>
                    <a:pt x="1745" y="19368"/>
                    <a:pt x="1809" y="19368"/>
                  </a:cubicBezTo>
                  <a:cubicBezTo>
                    <a:pt x="1788" y="19410"/>
                    <a:pt x="1767" y="19452"/>
                    <a:pt x="1745" y="19473"/>
                  </a:cubicBezTo>
                  <a:cubicBezTo>
                    <a:pt x="1830" y="19516"/>
                    <a:pt x="1893" y="19579"/>
                    <a:pt x="1935" y="19642"/>
                  </a:cubicBezTo>
                  <a:lnTo>
                    <a:pt x="1914" y="19726"/>
                  </a:lnTo>
                  <a:cubicBezTo>
                    <a:pt x="1998" y="19768"/>
                    <a:pt x="2061" y="19810"/>
                    <a:pt x="2103" y="19894"/>
                  </a:cubicBezTo>
                  <a:cubicBezTo>
                    <a:pt x="2082" y="19915"/>
                    <a:pt x="2082" y="19957"/>
                    <a:pt x="2103" y="19999"/>
                  </a:cubicBezTo>
                  <a:cubicBezTo>
                    <a:pt x="2120" y="19999"/>
                    <a:pt x="2140" y="19996"/>
                    <a:pt x="2161" y="19996"/>
                  </a:cubicBezTo>
                  <a:cubicBezTo>
                    <a:pt x="2192" y="19996"/>
                    <a:pt x="2225" y="20003"/>
                    <a:pt x="2250" y="20041"/>
                  </a:cubicBezTo>
                  <a:cubicBezTo>
                    <a:pt x="2292" y="20104"/>
                    <a:pt x="2271" y="20188"/>
                    <a:pt x="2334" y="20230"/>
                  </a:cubicBezTo>
                  <a:lnTo>
                    <a:pt x="2418" y="20293"/>
                  </a:lnTo>
                  <a:cubicBezTo>
                    <a:pt x="2418" y="20335"/>
                    <a:pt x="2418" y="20357"/>
                    <a:pt x="2418" y="20378"/>
                  </a:cubicBezTo>
                  <a:cubicBezTo>
                    <a:pt x="2460" y="20525"/>
                    <a:pt x="2544" y="20672"/>
                    <a:pt x="2607" y="20819"/>
                  </a:cubicBezTo>
                  <a:cubicBezTo>
                    <a:pt x="2650" y="20903"/>
                    <a:pt x="2671" y="21029"/>
                    <a:pt x="2755" y="21050"/>
                  </a:cubicBezTo>
                  <a:cubicBezTo>
                    <a:pt x="2860" y="21092"/>
                    <a:pt x="2902" y="21197"/>
                    <a:pt x="2944" y="21261"/>
                  </a:cubicBezTo>
                  <a:cubicBezTo>
                    <a:pt x="3007" y="21366"/>
                    <a:pt x="3091" y="21471"/>
                    <a:pt x="3175" y="21534"/>
                  </a:cubicBezTo>
                  <a:cubicBezTo>
                    <a:pt x="3238" y="21555"/>
                    <a:pt x="3301" y="21618"/>
                    <a:pt x="3322" y="21681"/>
                  </a:cubicBezTo>
                  <a:cubicBezTo>
                    <a:pt x="3364" y="21807"/>
                    <a:pt x="3427" y="21912"/>
                    <a:pt x="3512" y="21996"/>
                  </a:cubicBezTo>
                  <a:cubicBezTo>
                    <a:pt x="3575" y="22102"/>
                    <a:pt x="3680" y="22144"/>
                    <a:pt x="3722" y="22270"/>
                  </a:cubicBezTo>
                  <a:cubicBezTo>
                    <a:pt x="3722" y="22312"/>
                    <a:pt x="3743" y="22333"/>
                    <a:pt x="3785" y="22333"/>
                  </a:cubicBezTo>
                  <a:cubicBezTo>
                    <a:pt x="3827" y="22375"/>
                    <a:pt x="3869" y="22396"/>
                    <a:pt x="3932" y="22438"/>
                  </a:cubicBezTo>
                  <a:cubicBezTo>
                    <a:pt x="3974" y="22459"/>
                    <a:pt x="4016" y="22501"/>
                    <a:pt x="4058" y="22543"/>
                  </a:cubicBezTo>
                  <a:cubicBezTo>
                    <a:pt x="4079" y="22564"/>
                    <a:pt x="4058" y="22627"/>
                    <a:pt x="4121" y="22669"/>
                  </a:cubicBezTo>
                  <a:cubicBezTo>
                    <a:pt x="4247" y="22795"/>
                    <a:pt x="4374" y="22964"/>
                    <a:pt x="4458" y="23153"/>
                  </a:cubicBezTo>
                  <a:cubicBezTo>
                    <a:pt x="4521" y="23321"/>
                    <a:pt x="4647" y="23468"/>
                    <a:pt x="4773" y="23594"/>
                  </a:cubicBezTo>
                  <a:cubicBezTo>
                    <a:pt x="4941" y="23720"/>
                    <a:pt x="5025" y="23931"/>
                    <a:pt x="5257" y="23994"/>
                  </a:cubicBezTo>
                  <a:cubicBezTo>
                    <a:pt x="5193" y="24078"/>
                    <a:pt x="5278" y="24078"/>
                    <a:pt x="5278" y="24120"/>
                  </a:cubicBezTo>
                  <a:cubicBezTo>
                    <a:pt x="5362" y="24141"/>
                    <a:pt x="5404" y="24204"/>
                    <a:pt x="5425" y="24267"/>
                  </a:cubicBezTo>
                  <a:cubicBezTo>
                    <a:pt x="5446" y="24330"/>
                    <a:pt x="5488" y="24393"/>
                    <a:pt x="5551" y="24435"/>
                  </a:cubicBezTo>
                  <a:cubicBezTo>
                    <a:pt x="5677" y="24540"/>
                    <a:pt x="5740" y="24688"/>
                    <a:pt x="5887" y="24793"/>
                  </a:cubicBezTo>
                  <a:cubicBezTo>
                    <a:pt x="5908" y="24814"/>
                    <a:pt x="5950" y="24814"/>
                    <a:pt x="5950" y="24856"/>
                  </a:cubicBezTo>
                  <a:cubicBezTo>
                    <a:pt x="5992" y="25066"/>
                    <a:pt x="6203" y="25129"/>
                    <a:pt x="6266" y="25297"/>
                  </a:cubicBezTo>
                  <a:cubicBezTo>
                    <a:pt x="6434" y="25360"/>
                    <a:pt x="6518" y="25550"/>
                    <a:pt x="6581" y="25634"/>
                  </a:cubicBezTo>
                  <a:cubicBezTo>
                    <a:pt x="6665" y="25697"/>
                    <a:pt x="6665" y="25823"/>
                    <a:pt x="6770" y="25865"/>
                  </a:cubicBezTo>
                  <a:cubicBezTo>
                    <a:pt x="6939" y="26096"/>
                    <a:pt x="7128" y="26327"/>
                    <a:pt x="7317" y="26559"/>
                  </a:cubicBezTo>
                  <a:cubicBezTo>
                    <a:pt x="7359" y="26622"/>
                    <a:pt x="7401" y="26685"/>
                    <a:pt x="7464" y="26748"/>
                  </a:cubicBezTo>
                  <a:cubicBezTo>
                    <a:pt x="7527" y="26769"/>
                    <a:pt x="7548" y="26832"/>
                    <a:pt x="7590" y="26874"/>
                  </a:cubicBezTo>
                  <a:cubicBezTo>
                    <a:pt x="7653" y="27063"/>
                    <a:pt x="7801" y="27210"/>
                    <a:pt x="7969" y="27316"/>
                  </a:cubicBezTo>
                  <a:cubicBezTo>
                    <a:pt x="8032" y="27337"/>
                    <a:pt x="8011" y="27400"/>
                    <a:pt x="8053" y="27421"/>
                  </a:cubicBezTo>
                  <a:cubicBezTo>
                    <a:pt x="8200" y="27442"/>
                    <a:pt x="8326" y="27526"/>
                    <a:pt x="8389" y="27673"/>
                  </a:cubicBezTo>
                  <a:cubicBezTo>
                    <a:pt x="8452" y="27778"/>
                    <a:pt x="8578" y="27904"/>
                    <a:pt x="8515" y="28072"/>
                  </a:cubicBezTo>
                  <a:cubicBezTo>
                    <a:pt x="8663" y="28178"/>
                    <a:pt x="8789" y="28283"/>
                    <a:pt x="8915" y="28388"/>
                  </a:cubicBezTo>
                  <a:cubicBezTo>
                    <a:pt x="9041" y="28514"/>
                    <a:pt x="9167" y="28598"/>
                    <a:pt x="9293" y="28682"/>
                  </a:cubicBezTo>
                  <a:cubicBezTo>
                    <a:pt x="9314" y="28829"/>
                    <a:pt x="9440" y="28829"/>
                    <a:pt x="9546" y="28871"/>
                  </a:cubicBezTo>
                  <a:cubicBezTo>
                    <a:pt x="9651" y="28976"/>
                    <a:pt x="9693" y="29124"/>
                    <a:pt x="9819" y="29229"/>
                  </a:cubicBezTo>
                  <a:cubicBezTo>
                    <a:pt x="9882" y="29271"/>
                    <a:pt x="10008" y="29313"/>
                    <a:pt x="10008" y="29418"/>
                  </a:cubicBezTo>
                  <a:cubicBezTo>
                    <a:pt x="10155" y="29544"/>
                    <a:pt x="10239" y="29712"/>
                    <a:pt x="10429" y="29796"/>
                  </a:cubicBezTo>
                  <a:lnTo>
                    <a:pt x="10408" y="29796"/>
                  </a:lnTo>
                  <a:cubicBezTo>
                    <a:pt x="10492" y="29817"/>
                    <a:pt x="10555" y="29838"/>
                    <a:pt x="10597" y="29902"/>
                  </a:cubicBezTo>
                  <a:cubicBezTo>
                    <a:pt x="10639" y="29944"/>
                    <a:pt x="10681" y="29965"/>
                    <a:pt x="10744" y="29986"/>
                  </a:cubicBezTo>
                  <a:cubicBezTo>
                    <a:pt x="10807" y="30028"/>
                    <a:pt x="10786" y="30112"/>
                    <a:pt x="10849" y="30133"/>
                  </a:cubicBezTo>
                  <a:cubicBezTo>
                    <a:pt x="11017" y="30196"/>
                    <a:pt x="11143" y="30280"/>
                    <a:pt x="11249" y="30427"/>
                  </a:cubicBezTo>
                  <a:cubicBezTo>
                    <a:pt x="11333" y="30532"/>
                    <a:pt x="11438" y="30595"/>
                    <a:pt x="11564" y="30658"/>
                  </a:cubicBezTo>
                  <a:cubicBezTo>
                    <a:pt x="11627" y="30827"/>
                    <a:pt x="11732" y="30974"/>
                    <a:pt x="11879" y="31079"/>
                  </a:cubicBezTo>
                  <a:cubicBezTo>
                    <a:pt x="12153" y="31247"/>
                    <a:pt x="12384" y="31436"/>
                    <a:pt x="12615" y="31647"/>
                  </a:cubicBezTo>
                  <a:cubicBezTo>
                    <a:pt x="12657" y="31689"/>
                    <a:pt x="12741" y="31752"/>
                    <a:pt x="12804" y="31752"/>
                  </a:cubicBezTo>
                  <a:cubicBezTo>
                    <a:pt x="12830" y="31745"/>
                    <a:pt x="12853" y="31742"/>
                    <a:pt x="12874" y="31742"/>
                  </a:cubicBezTo>
                  <a:cubicBezTo>
                    <a:pt x="12992" y="31742"/>
                    <a:pt x="13045" y="31834"/>
                    <a:pt x="13099" y="31941"/>
                  </a:cubicBezTo>
                  <a:cubicBezTo>
                    <a:pt x="13225" y="31941"/>
                    <a:pt x="13330" y="31983"/>
                    <a:pt x="13393" y="32067"/>
                  </a:cubicBezTo>
                  <a:cubicBezTo>
                    <a:pt x="13477" y="32214"/>
                    <a:pt x="13666" y="32235"/>
                    <a:pt x="13771" y="32340"/>
                  </a:cubicBezTo>
                  <a:cubicBezTo>
                    <a:pt x="13792" y="32319"/>
                    <a:pt x="13792" y="32298"/>
                    <a:pt x="13835" y="32298"/>
                  </a:cubicBezTo>
                  <a:cubicBezTo>
                    <a:pt x="14087" y="32467"/>
                    <a:pt x="14444" y="32509"/>
                    <a:pt x="14633" y="32782"/>
                  </a:cubicBezTo>
                  <a:lnTo>
                    <a:pt x="14928" y="32845"/>
                  </a:lnTo>
                  <a:cubicBezTo>
                    <a:pt x="14991" y="32887"/>
                    <a:pt x="15033" y="32950"/>
                    <a:pt x="15054" y="32992"/>
                  </a:cubicBezTo>
                  <a:cubicBezTo>
                    <a:pt x="15099" y="32977"/>
                    <a:pt x="15143" y="32970"/>
                    <a:pt x="15187" y="32970"/>
                  </a:cubicBezTo>
                  <a:cubicBezTo>
                    <a:pt x="15267" y="32970"/>
                    <a:pt x="15343" y="32993"/>
                    <a:pt x="15411" y="33034"/>
                  </a:cubicBezTo>
                  <a:cubicBezTo>
                    <a:pt x="15495" y="33076"/>
                    <a:pt x="15580" y="33097"/>
                    <a:pt x="15685" y="33118"/>
                  </a:cubicBezTo>
                  <a:lnTo>
                    <a:pt x="16021" y="33223"/>
                  </a:lnTo>
                  <a:cubicBezTo>
                    <a:pt x="16084" y="33223"/>
                    <a:pt x="16126" y="33286"/>
                    <a:pt x="16210" y="33286"/>
                  </a:cubicBezTo>
                  <a:cubicBezTo>
                    <a:pt x="16420" y="33308"/>
                    <a:pt x="16610" y="33350"/>
                    <a:pt x="16799" y="33392"/>
                  </a:cubicBezTo>
                  <a:cubicBezTo>
                    <a:pt x="16883" y="33392"/>
                    <a:pt x="16946" y="33413"/>
                    <a:pt x="17009" y="33476"/>
                  </a:cubicBezTo>
                  <a:cubicBezTo>
                    <a:pt x="17030" y="33497"/>
                    <a:pt x="17051" y="33560"/>
                    <a:pt x="17093" y="33560"/>
                  </a:cubicBezTo>
                  <a:cubicBezTo>
                    <a:pt x="17219" y="33581"/>
                    <a:pt x="17367" y="33644"/>
                    <a:pt x="17472" y="33728"/>
                  </a:cubicBezTo>
                  <a:cubicBezTo>
                    <a:pt x="17514" y="33749"/>
                    <a:pt x="17556" y="33791"/>
                    <a:pt x="17619" y="33791"/>
                  </a:cubicBezTo>
                  <a:cubicBezTo>
                    <a:pt x="17633" y="33789"/>
                    <a:pt x="17647" y="33788"/>
                    <a:pt x="17660" y="33788"/>
                  </a:cubicBezTo>
                  <a:cubicBezTo>
                    <a:pt x="17769" y="33788"/>
                    <a:pt x="17864" y="33854"/>
                    <a:pt x="17976" y="33854"/>
                  </a:cubicBezTo>
                  <a:cubicBezTo>
                    <a:pt x="18102" y="33854"/>
                    <a:pt x="18208" y="33896"/>
                    <a:pt x="18313" y="33938"/>
                  </a:cubicBezTo>
                  <a:cubicBezTo>
                    <a:pt x="18341" y="33950"/>
                    <a:pt x="18371" y="33955"/>
                    <a:pt x="18401" y="33955"/>
                  </a:cubicBezTo>
                  <a:cubicBezTo>
                    <a:pt x="18482" y="33955"/>
                    <a:pt x="18566" y="33916"/>
                    <a:pt x="18628" y="33854"/>
                  </a:cubicBezTo>
                  <a:lnTo>
                    <a:pt x="18670" y="33938"/>
                  </a:lnTo>
                  <a:cubicBezTo>
                    <a:pt x="18754" y="33896"/>
                    <a:pt x="18838" y="33917"/>
                    <a:pt x="18922" y="33875"/>
                  </a:cubicBezTo>
                  <a:cubicBezTo>
                    <a:pt x="19217" y="33959"/>
                    <a:pt x="19532" y="34001"/>
                    <a:pt x="19826" y="34022"/>
                  </a:cubicBezTo>
                  <a:cubicBezTo>
                    <a:pt x="19854" y="34022"/>
                    <a:pt x="19883" y="34004"/>
                    <a:pt x="19911" y="34004"/>
                  </a:cubicBezTo>
                  <a:cubicBezTo>
                    <a:pt x="19925" y="34004"/>
                    <a:pt x="19939" y="34008"/>
                    <a:pt x="19953" y="34022"/>
                  </a:cubicBezTo>
                  <a:cubicBezTo>
                    <a:pt x="19975" y="34039"/>
                    <a:pt x="20004" y="34044"/>
                    <a:pt x="20036" y="34044"/>
                  </a:cubicBezTo>
                  <a:cubicBezTo>
                    <a:pt x="20077" y="34044"/>
                    <a:pt x="20125" y="34036"/>
                    <a:pt x="20171" y="34036"/>
                  </a:cubicBezTo>
                  <a:cubicBezTo>
                    <a:pt x="20221" y="34036"/>
                    <a:pt x="20270" y="34045"/>
                    <a:pt x="20310" y="34085"/>
                  </a:cubicBezTo>
                  <a:cubicBezTo>
                    <a:pt x="20345" y="34064"/>
                    <a:pt x="20378" y="34057"/>
                    <a:pt x="20410" y="34057"/>
                  </a:cubicBezTo>
                  <a:cubicBezTo>
                    <a:pt x="20474" y="34057"/>
                    <a:pt x="20534" y="34085"/>
                    <a:pt x="20604" y="34085"/>
                  </a:cubicBezTo>
                  <a:cubicBezTo>
                    <a:pt x="20797" y="34085"/>
                    <a:pt x="20996" y="34113"/>
                    <a:pt x="21194" y="34113"/>
                  </a:cubicBezTo>
                  <a:cubicBezTo>
                    <a:pt x="21342" y="34113"/>
                    <a:pt x="21490" y="34097"/>
                    <a:pt x="21635" y="34043"/>
                  </a:cubicBezTo>
                  <a:lnTo>
                    <a:pt x="21719" y="34043"/>
                  </a:lnTo>
                  <a:cubicBezTo>
                    <a:pt x="21824" y="34033"/>
                    <a:pt x="21924" y="34028"/>
                    <a:pt x="22023" y="34028"/>
                  </a:cubicBezTo>
                  <a:cubicBezTo>
                    <a:pt x="22123" y="34028"/>
                    <a:pt x="22223" y="34033"/>
                    <a:pt x="22328" y="34043"/>
                  </a:cubicBezTo>
                  <a:cubicBezTo>
                    <a:pt x="22403" y="34028"/>
                    <a:pt x="22477" y="34021"/>
                    <a:pt x="22552" y="34021"/>
                  </a:cubicBezTo>
                  <a:cubicBezTo>
                    <a:pt x="22688" y="34021"/>
                    <a:pt x="22823" y="34045"/>
                    <a:pt x="22959" y="34085"/>
                  </a:cubicBezTo>
                  <a:cubicBezTo>
                    <a:pt x="22994" y="34034"/>
                    <a:pt x="23028" y="33996"/>
                    <a:pt x="23075" y="33996"/>
                  </a:cubicBezTo>
                  <a:cubicBezTo>
                    <a:pt x="23085" y="33996"/>
                    <a:pt x="23095" y="33998"/>
                    <a:pt x="23106" y="34001"/>
                  </a:cubicBezTo>
                  <a:cubicBezTo>
                    <a:pt x="23130" y="34009"/>
                    <a:pt x="23152" y="34013"/>
                    <a:pt x="23173" y="34013"/>
                  </a:cubicBezTo>
                  <a:cubicBezTo>
                    <a:pt x="23265" y="34013"/>
                    <a:pt x="23336" y="33947"/>
                    <a:pt x="23422" y="33896"/>
                  </a:cubicBezTo>
                  <a:cubicBezTo>
                    <a:pt x="23506" y="33950"/>
                    <a:pt x="23589" y="33964"/>
                    <a:pt x="23675" y="33964"/>
                  </a:cubicBezTo>
                  <a:cubicBezTo>
                    <a:pt x="23780" y="33964"/>
                    <a:pt x="23887" y="33943"/>
                    <a:pt x="24001" y="33943"/>
                  </a:cubicBezTo>
                  <a:cubicBezTo>
                    <a:pt x="24052" y="33943"/>
                    <a:pt x="24104" y="33947"/>
                    <a:pt x="24157" y="33959"/>
                  </a:cubicBezTo>
                  <a:cubicBezTo>
                    <a:pt x="24209" y="33908"/>
                    <a:pt x="24260" y="33843"/>
                    <a:pt x="24334" y="33843"/>
                  </a:cubicBezTo>
                  <a:cubicBezTo>
                    <a:pt x="24351" y="33843"/>
                    <a:pt x="24369" y="33846"/>
                    <a:pt x="24389" y="33854"/>
                  </a:cubicBezTo>
                  <a:cubicBezTo>
                    <a:pt x="24494" y="33865"/>
                    <a:pt x="24599" y="33870"/>
                    <a:pt x="24701" y="33870"/>
                  </a:cubicBezTo>
                  <a:cubicBezTo>
                    <a:pt x="24804" y="33870"/>
                    <a:pt x="24904" y="33865"/>
                    <a:pt x="24998" y="33854"/>
                  </a:cubicBezTo>
                  <a:cubicBezTo>
                    <a:pt x="25040" y="33854"/>
                    <a:pt x="25083" y="33833"/>
                    <a:pt x="25125" y="33812"/>
                  </a:cubicBezTo>
                  <a:cubicBezTo>
                    <a:pt x="25335" y="33707"/>
                    <a:pt x="25566" y="33623"/>
                    <a:pt x="25797" y="33581"/>
                  </a:cubicBezTo>
                  <a:cubicBezTo>
                    <a:pt x="25853" y="33588"/>
                    <a:pt x="25908" y="33591"/>
                    <a:pt x="25964" y="33591"/>
                  </a:cubicBezTo>
                  <a:cubicBezTo>
                    <a:pt x="26147" y="33591"/>
                    <a:pt x="26328" y="33560"/>
                    <a:pt x="26505" y="33560"/>
                  </a:cubicBezTo>
                  <a:cubicBezTo>
                    <a:pt x="26578" y="33560"/>
                    <a:pt x="26651" y="33566"/>
                    <a:pt x="26722" y="33581"/>
                  </a:cubicBezTo>
                  <a:cubicBezTo>
                    <a:pt x="26764" y="33518"/>
                    <a:pt x="26849" y="33476"/>
                    <a:pt x="26912" y="33455"/>
                  </a:cubicBezTo>
                  <a:cubicBezTo>
                    <a:pt x="26912" y="33413"/>
                    <a:pt x="26933" y="33413"/>
                    <a:pt x="26975" y="33413"/>
                  </a:cubicBezTo>
                  <a:cubicBezTo>
                    <a:pt x="26998" y="33423"/>
                    <a:pt x="27022" y="33427"/>
                    <a:pt x="27046" y="33427"/>
                  </a:cubicBezTo>
                  <a:cubicBezTo>
                    <a:pt x="27153" y="33427"/>
                    <a:pt x="27262" y="33343"/>
                    <a:pt x="27381" y="33343"/>
                  </a:cubicBezTo>
                  <a:cubicBezTo>
                    <a:pt x="27399" y="33343"/>
                    <a:pt x="27418" y="33345"/>
                    <a:pt x="27437" y="33350"/>
                  </a:cubicBezTo>
                  <a:cubicBezTo>
                    <a:pt x="27490" y="33297"/>
                    <a:pt x="27548" y="33281"/>
                    <a:pt x="27608" y="33281"/>
                  </a:cubicBezTo>
                  <a:cubicBezTo>
                    <a:pt x="27669" y="33281"/>
                    <a:pt x="27732" y="33297"/>
                    <a:pt x="27795" y="33308"/>
                  </a:cubicBezTo>
                  <a:lnTo>
                    <a:pt x="28005" y="33160"/>
                  </a:lnTo>
                  <a:lnTo>
                    <a:pt x="28215" y="33202"/>
                  </a:lnTo>
                  <a:cubicBezTo>
                    <a:pt x="28299" y="33118"/>
                    <a:pt x="28425" y="33034"/>
                    <a:pt x="28552" y="33013"/>
                  </a:cubicBezTo>
                  <a:cubicBezTo>
                    <a:pt x="28615" y="32992"/>
                    <a:pt x="28657" y="32971"/>
                    <a:pt x="28699" y="32950"/>
                  </a:cubicBezTo>
                  <a:cubicBezTo>
                    <a:pt x="28825" y="32866"/>
                    <a:pt x="28993" y="32824"/>
                    <a:pt x="29140" y="32803"/>
                  </a:cubicBezTo>
                  <a:cubicBezTo>
                    <a:pt x="29154" y="32803"/>
                    <a:pt x="29178" y="32822"/>
                    <a:pt x="29198" y="32822"/>
                  </a:cubicBezTo>
                  <a:cubicBezTo>
                    <a:pt x="29208" y="32822"/>
                    <a:pt x="29217" y="32817"/>
                    <a:pt x="29224" y="32803"/>
                  </a:cubicBezTo>
                  <a:cubicBezTo>
                    <a:pt x="29256" y="32756"/>
                    <a:pt x="29323" y="32732"/>
                    <a:pt x="29381" y="32732"/>
                  </a:cubicBezTo>
                  <a:cubicBezTo>
                    <a:pt x="29400" y="32732"/>
                    <a:pt x="29419" y="32735"/>
                    <a:pt x="29435" y="32740"/>
                  </a:cubicBezTo>
                  <a:cubicBezTo>
                    <a:pt x="29451" y="32748"/>
                    <a:pt x="29467" y="32752"/>
                    <a:pt x="29481" y="32752"/>
                  </a:cubicBezTo>
                  <a:cubicBezTo>
                    <a:pt x="29537" y="32752"/>
                    <a:pt x="29578" y="32698"/>
                    <a:pt x="29645" y="32698"/>
                  </a:cubicBezTo>
                  <a:cubicBezTo>
                    <a:pt x="29939" y="32698"/>
                    <a:pt x="30255" y="32656"/>
                    <a:pt x="30528" y="32551"/>
                  </a:cubicBezTo>
                  <a:cubicBezTo>
                    <a:pt x="30570" y="32530"/>
                    <a:pt x="30633" y="32530"/>
                    <a:pt x="30675" y="32509"/>
                  </a:cubicBezTo>
                  <a:cubicBezTo>
                    <a:pt x="30717" y="32509"/>
                    <a:pt x="30738" y="32530"/>
                    <a:pt x="30759" y="32530"/>
                  </a:cubicBezTo>
                  <a:cubicBezTo>
                    <a:pt x="30864" y="32403"/>
                    <a:pt x="31032" y="32361"/>
                    <a:pt x="31117" y="32235"/>
                  </a:cubicBezTo>
                  <a:cubicBezTo>
                    <a:pt x="31285" y="32172"/>
                    <a:pt x="31453" y="32151"/>
                    <a:pt x="31621" y="32151"/>
                  </a:cubicBezTo>
                  <a:cubicBezTo>
                    <a:pt x="31684" y="32151"/>
                    <a:pt x="31726" y="32130"/>
                    <a:pt x="31768" y="32088"/>
                  </a:cubicBezTo>
                  <a:cubicBezTo>
                    <a:pt x="31810" y="32025"/>
                    <a:pt x="31873" y="32025"/>
                    <a:pt x="31915" y="32025"/>
                  </a:cubicBezTo>
                  <a:cubicBezTo>
                    <a:pt x="32063" y="31983"/>
                    <a:pt x="32210" y="31941"/>
                    <a:pt x="32357" y="31899"/>
                  </a:cubicBezTo>
                  <a:cubicBezTo>
                    <a:pt x="32504" y="31668"/>
                    <a:pt x="32841" y="31647"/>
                    <a:pt x="32925" y="31373"/>
                  </a:cubicBezTo>
                  <a:cubicBezTo>
                    <a:pt x="33014" y="31344"/>
                    <a:pt x="33093" y="31314"/>
                    <a:pt x="33168" y="31314"/>
                  </a:cubicBezTo>
                  <a:cubicBezTo>
                    <a:pt x="33199" y="31314"/>
                    <a:pt x="33230" y="31319"/>
                    <a:pt x="33261" y="31331"/>
                  </a:cubicBezTo>
                  <a:cubicBezTo>
                    <a:pt x="33345" y="31142"/>
                    <a:pt x="33576" y="31121"/>
                    <a:pt x="33681" y="30953"/>
                  </a:cubicBezTo>
                  <a:cubicBezTo>
                    <a:pt x="33955" y="30806"/>
                    <a:pt x="34207" y="30595"/>
                    <a:pt x="34480" y="30427"/>
                  </a:cubicBezTo>
                  <a:cubicBezTo>
                    <a:pt x="34522" y="30385"/>
                    <a:pt x="34586" y="30343"/>
                    <a:pt x="34628" y="30280"/>
                  </a:cubicBezTo>
                  <a:lnTo>
                    <a:pt x="34691" y="30301"/>
                  </a:lnTo>
                  <a:cubicBezTo>
                    <a:pt x="34838" y="30133"/>
                    <a:pt x="35006" y="30007"/>
                    <a:pt x="35195" y="29923"/>
                  </a:cubicBezTo>
                  <a:cubicBezTo>
                    <a:pt x="35384" y="29817"/>
                    <a:pt x="35553" y="29691"/>
                    <a:pt x="35742" y="29565"/>
                  </a:cubicBezTo>
                  <a:cubicBezTo>
                    <a:pt x="35763" y="29544"/>
                    <a:pt x="35805" y="29523"/>
                    <a:pt x="35805" y="29502"/>
                  </a:cubicBezTo>
                  <a:cubicBezTo>
                    <a:pt x="35826" y="29397"/>
                    <a:pt x="35889" y="29355"/>
                    <a:pt x="35952" y="29271"/>
                  </a:cubicBezTo>
                  <a:cubicBezTo>
                    <a:pt x="36015" y="29187"/>
                    <a:pt x="36120" y="29124"/>
                    <a:pt x="36162" y="29040"/>
                  </a:cubicBezTo>
                  <a:cubicBezTo>
                    <a:pt x="36267" y="28871"/>
                    <a:pt x="36457" y="28787"/>
                    <a:pt x="36583" y="28640"/>
                  </a:cubicBezTo>
                  <a:cubicBezTo>
                    <a:pt x="36709" y="28514"/>
                    <a:pt x="36898" y="28451"/>
                    <a:pt x="36982" y="28283"/>
                  </a:cubicBezTo>
                  <a:cubicBezTo>
                    <a:pt x="37108" y="28114"/>
                    <a:pt x="37256" y="27988"/>
                    <a:pt x="37424" y="27862"/>
                  </a:cubicBezTo>
                  <a:cubicBezTo>
                    <a:pt x="37445" y="27855"/>
                    <a:pt x="37464" y="27853"/>
                    <a:pt x="37481" y="27853"/>
                  </a:cubicBezTo>
                  <a:cubicBezTo>
                    <a:pt x="37517" y="27853"/>
                    <a:pt x="37550" y="27862"/>
                    <a:pt x="37592" y="27862"/>
                  </a:cubicBezTo>
                  <a:cubicBezTo>
                    <a:pt x="37760" y="27715"/>
                    <a:pt x="37907" y="27463"/>
                    <a:pt x="38097" y="27316"/>
                  </a:cubicBezTo>
                  <a:cubicBezTo>
                    <a:pt x="38286" y="27168"/>
                    <a:pt x="38349" y="26916"/>
                    <a:pt x="38538" y="26769"/>
                  </a:cubicBezTo>
                  <a:cubicBezTo>
                    <a:pt x="38727" y="26601"/>
                    <a:pt x="38811" y="26348"/>
                    <a:pt x="39001" y="26180"/>
                  </a:cubicBezTo>
                  <a:cubicBezTo>
                    <a:pt x="39001" y="26096"/>
                    <a:pt x="39043" y="26033"/>
                    <a:pt x="39085" y="25970"/>
                  </a:cubicBezTo>
                  <a:lnTo>
                    <a:pt x="39190" y="25991"/>
                  </a:lnTo>
                  <a:cubicBezTo>
                    <a:pt x="39232" y="25823"/>
                    <a:pt x="39232" y="25823"/>
                    <a:pt x="39484" y="25592"/>
                  </a:cubicBezTo>
                  <a:lnTo>
                    <a:pt x="39442" y="25528"/>
                  </a:lnTo>
                  <a:cubicBezTo>
                    <a:pt x="39568" y="25528"/>
                    <a:pt x="39589" y="25423"/>
                    <a:pt x="39631" y="25339"/>
                  </a:cubicBezTo>
                  <a:cubicBezTo>
                    <a:pt x="39694" y="25255"/>
                    <a:pt x="39779" y="25192"/>
                    <a:pt x="39884" y="25192"/>
                  </a:cubicBezTo>
                  <a:cubicBezTo>
                    <a:pt x="39884" y="25108"/>
                    <a:pt x="39926" y="25024"/>
                    <a:pt x="39989" y="24961"/>
                  </a:cubicBezTo>
                  <a:cubicBezTo>
                    <a:pt x="40052" y="24898"/>
                    <a:pt x="40115" y="24814"/>
                    <a:pt x="40157" y="24709"/>
                  </a:cubicBezTo>
                  <a:cubicBezTo>
                    <a:pt x="40220" y="24540"/>
                    <a:pt x="40325" y="24372"/>
                    <a:pt x="40409" y="24204"/>
                  </a:cubicBezTo>
                  <a:cubicBezTo>
                    <a:pt x="40430" y="24141"/>
                    <a:pt x="40472" y="24078"/>
                    <a:pt x="40535" y="24057"/>
                  </a:cubicBezTo>
                  <a:cubicBezTo>
                    <a:pt x="40620" y="23973"/>
                    <a:pt x="40683" y="23889"/>
                    <a:pt x="40746" y="23783"/>
                  </a:cubicBezTo>
                  <a:cubicBezTo>
                    <a:pt x="40704" y="23657"/>
                    <a:pt x="40788" y="23594"/>
                    <a:pt x="40872" y="23531"/>
                  </a:cubicBezTo>
                  <a:cubicBezTo>
                    <a:pt x="40872" y="23300"/>
                    <a:pt x="40998" y="23090"/>
                    <a:pt x="41166" y="22964"/>
                  </a:cubicBezTo>
                  <a:cubicBezTo>
                    <a:pt x="41187" y="22774"/>
                    <a:pt x="41271" y="22585"/>
                    <a:pt x="41439" y="22480"/>
                  </a:cubicBezTo>
                  <a:cubicBezTo>
                    <a:pt x="41397" y="22459"/>
                    <a:pt x="41376" y="22438"/>
                    <a:pt x="41376" y="22396"/>
                  </a:cubicBezTo>
                  <a:cubicBezTo>
                    <a:pt x="41418" y="22312"/>
                    <a:pt x="41482" y="22249"/>
                    <a:pt x="41482" y="22144"/>
                  </a:cubicBezTo>
                  <a:lnTo>
                    <a:pt x="41566" y="22102"/>
                  </a:lnTo>
                  <a:cubicBezTo>
                    <a:pt x="41608" y="21870"/>
                    <a:pt x="41587" y="21639"/>
                    <a:pt x="41839" y="21513"/>
                  </a:cubicBezTo>
                  <a:lnTo>
                    <a:pt x="41818" y="21408"/>
                  </a:lnTo>
                  <a:cubicBezTo>
                    <a:pt x="41965" y="21303"/>
                    <a:pt x="41986" y="21113"/>
                    <a:pt x="42049" y="20945"/>
                  </a:cubicBezTo>
                  <a:cubicBezTo>
                    <a:pt x="42070" y="20882"/>
                    <a:pt x="42049" y="20819"/>
                    <a:pt x="42091" y="20777"/>
                  </a:cubicBezTo>
                  <a:cubicBezTo>
                    <a:pt x="42217" y="20630"/>
                    <a:pt x="42196" y="20441"/>
                    <a:pt x="42301" y="20314"/>
                  </a:cubicBezTo>
                  <a:lnTo>
                    <a:pt x="42280" y="20167"/>
                  </a:lnTo>
                  <a:cubicBezTo>
                    <a:pt x="42301" y="20125"/>
                    <a:pt x="42344" y="20062"/>
                    <a:pt x="42344" y="19978"/>
                  </a:cubicBezTo>
                  <a:cubicBezTo>
                    <a:pt x="42386" y="19957"/>
                    <a:pt x="42428" y="19978"/>
                    <a:pt x="42449" y="19936"/>
                  </a:cubicBezTo>
                  <a:lnTo>
                    <a:pt x="42386" y="19873"/>
                  </a:lnTo>
                  <a:cubicBezTo>
                    <a:pt x="42470" y="19852"/>
                    <a:pt x="42491" y="19789"/>
                    <a:pt x="42554" y="19747"/>
                  </a:cubicBezTo>
                  <a:cubicBezTo>
                    <a:pt x="42491" y="19600"/>
                    <a:pt x="42617" y="19516"/>
                    <a:pt x="42680" y="19431"/>
                  </a:cubicBezTo>
                  <a:cubicBezTo>
                    <a:pt x="42701" y="19389"/>
                    <a:pt x="42722" y="19326"/>
                    <a:pt x="42722" y="19284"/>
                  </a:cubicBezTo>
                  <a:cubicBezTo>
                    <a:pt x="42764" y="19116"/>
                    <a:pt x="42806" y="18948"/>
                    <a:pt x="42827" y="18759"/>
                  </a:cubicBezTo>
                  <a:cubicBezTo>
                    <a:pt x="42848" y="18506"/>
                    <a:pt x="42911" y="18254"/>
                    <a:pt x="43016" y="18002"/>
                  </a:cubicBezTo>
                  <a:cubicBezTo>
                    <a:pt x="43037" y="17855"/>
                    <a:pt x="43121" y="17728"/>
                    <a:pt x="43206" y="17602"/>
                  </a:cubicBezTo>
                  <a:cubicBezTo>
                    <a:pt x="43269" y="17539"/>
                    <a:pt x="43332" y="17476"/>
                    <a:pt x="43374" y="17413"/>
                  </a:cubicBezTo>
                  <a:cubicBezTo>
                    <a:pt x="43374" y="17308"/>
                    <a:pt x="43374" y="17224"/>
                    <a:pt x="43416" y="17119"/>
                  </a:cubicBezTo>
                  <a:cubicBezTo>
                    <a:pt x="43500" y="16951"/>
                    <a:pt x="43542" y="16761"/>
                    <a:pt x="43521" y="16572"/>
                  </a:cubicBezTo>
                  <a:cubicBezTo>
                    <a:pt x="43563" y="16551"/>
                    <a:pt x="43584" y="16572"/>
                    <a:pt x="43605" y="16488"/>
                  </a:cubicBezTo>
                  <a:cubicBezTo>
                    <a:pt x="43626" y="16425"/>
                    <a:pt x="43563" y="16341"/>
                    <a:pt x="43626" y="16278"/>
                  </a:cubicBezTo>
                  <a:cubicBezTo>
                    <a:pt x="43689" y="16194"/>
                    <a:pt x="43647" y="16131"/>
                    <a:pt x="43668" y="16068"/>
                  </a:cubicBezTo>
                  <a:cubicBezTo>
                    <a:pt x="43731" y="15836"/>
                    <a:pt x="43668" y="15584"/>
                    <a:pt x="43794" y="15374"/>
                  </a:cubicBezTo>
                  <a:lnTo>
                    <a:pt x="43794" y="15311"/>
                  </a:lnTo>
                  <a:cubicBezTo>
                    <a:pt x="43815" y="15016"/>
                    <a:pt x="43815" y="14722"/>
                    <a:pt x="43794" y="14428"/>
                  </a:cubicBezTo>
                  <a:cubicBezTo>
                    <a:pt x="43794" y="14365"/>
                    <a:pt x="43815" y="14301"/>
                    <a:pt x="43836" y="14238"/>
                  </a:cubicBezTo>
                  <a:cubicBezTo>
                    <a:pt x="43836" y="14238"/>
                    <a:pt x="43836" y="14217"/>
                    <a:pt x="43836" y="14196"/>
                  </a:cubicBezTo>
                  <a:cubicBezTo>
                    <a:pt x="43815" y="14154"/>
                    <a:pt x="43773" y="14133"/>
                    <a:pt x="43773" y="14028"/>
                  </a:cubicBezTo>
                  <a:cubicBezTo>
                    <a:pt x="43836" y="13923"/>
                    <a:pt x="43815" y="13734"/>
                    <a:pt x="43836" y="13545"/>
                  </a:cubicBezTo>
                  <a:cubicBezTo>
                    <a:pt x="43857" y="13397"/>
                    <a:pt x="43857" y="13229"/>
                    <a:pt x="43836" y="13061"/>
                  </a:cubicBezTo>
                  <a:cubicBezTo>
                    <a:pt x="43794" y="12893"/>
                    <a:pt x="43941" y="12704"/>
                    <a:pt x="43836" y="12535"/>
                  </a:cubicBezTo>
                  <a:lnTo>
                    <a:pt x="43752" y="12535"/>
                  </a:lnTo>
                  <a:cubicBezTo>
                    <a:pt x="43626" y="12325"/>
                    <a:pt x="43794" y="12094"/>
                    <a:pt x="43710" y="11884"/>
                  </a:cubicBezTo>
                  <a:cubicBezTo>
                    <a:pt x="43773" y="11800"/>
                    <a:pt x="43815" y="11715"/>
                    <a:pt x="43836" y="11652"/>
                  </a:cubicBezTo>
                  <a:cubicBezTo>
                    <a:pt x="43836" y="11568"/>
                    <a:pt x="43731" y="11526"/>
                    <a:pt x="43752" y="11505"/>
                  </a:cubicBezTo>
                  <a:cubicBezTo>
                    <a:pt x="43773" y="11463"/>
                    <a:pt x="43773" y="11421"/>
                    <a:pt x="43773" y="11400"/>
                  </a:cubicBezTo>
                  <a:cubicBezTo>
                    <a:pt x="43752" y="11274"/>
                    <a:pt x="43710" y="11148"/>
                    <a:pt x="43668" y="11043"/>
                  </a:cubicBezTo>
                  <a:cubicBezTo>
                    <a:pt x="43647" y="10938"/>
                    <a:pt x="43584" y="10853"/>
                    <a:pt x="43584" y="10727"/>
                  </a:cubicBezTo>
                  <a:cubicBezTo>
                    <a:pt x="43458" y="10685"/>
                    <a:pt x="43605" y="10538"/>
                    <a:pt x="43479" y="10496"/>
                  </a:cubicBezTo>
                  <a:cubicBezTo>
                    <a:pt x="43542" y="10412"/>
                    <a:pt x="43458" y="10307"/>
                    <a:pt x="43458" y="10223"/>
                  </a:cubicBezTo>
                  <a:cubicBezTo>
                    <a:pt x="43479" y="10097"/>
                    <a:pt x="43479" y="9991"/>
                    <a:pt x="43437" y="9865"/>
                  </a:cubicBezTo>
                  <a:cubicBezTo>
                    <a:pt x="43416" y="9781"/>
                    <a:pt x="43374" y="9718"/>
                    <a:pt x="43332" y="9634"/>
                  </a:cubicBezTo>
                  <a:cubicBezTo>
                    <a:pt x="43290" y="9571"/>
                    <a:pt x="43332" y="9445"/>
                    <a:pt x="43290" y="9403"/>
                  </a:cubicBezTo>
                  <a:cubicBezTo>
                    <a:pt x="43206" y="9277"/>
                    <a:pt x="43185" y="9129"/>
                    <a:pt x="43227" y="9003"/>
                  </a:cubicBezTo>
                  <a:cubicBezTo>
                    <a:pt x="43227" y="8919"/>
                    <a:pt x="43227" y="8856"/>
                    <a:pt x="43185" y="8814"/>
                  </a:cubicBezTo>
                  <a:cubicBezTo>
                    <a:pt x="43100" y="8730"/>
                    <a:pt x="43100" y="8625"/>
                    <a:pt x="43079" y="8562"/>
                  </a:cubicBezTo>
                  <a:cubicBezTo>
                    <a:pt x="43037" y="8478"/>
                    <a:pt x="43058" y="8352"/>
                    <a:pt x="42995" y="8289"/>
                  </a:cubicBezTo>
                  <a:cubicBezTo>
                    <a:pt x="42890" y="8162"/>
                    <a:pt x="42911" y="8015"/>
                    <a:pt x="42827" y="7889"/>
                  </a:cubicBezTo>
                  <a:cubicBezTo>
                    <a:pt x="42743" y="7763"/>
                    <a:pt x="42701" y="7637"/>
                    <a:pt x="42680" y="7490"/>
                  </a:cubicBezTo>
                  <a:cubicBezTo>
                    <a:pt x="42659" y="7405"/>
                    <a:pt x="42638" y="7321"/>
                    <a:pt x="42596" y="7237"/>
                  </a:cubicBezTo>
                  <a:cubicBezTo>
                    <a:pt x="42533" y="7174"/>
                    <a:pt x="42554" y="7111"/>
                    <a:pt x="42491" y="7048"/>
                  </a:cubicBezTo>
                  <a:cubicBezTo>
                    <a:pt x="42428" y="6985"/>
                    <a:pt x="42470" y="6901"/>
                    <a:pt x="42428" y="6838"/>
                  </a:cubicBezTo>
                  <a:cubicBezTo>
                    <a:pt x="42407" y="6775"/>
                    <a:pt x="42407" y="6712"/>
                    <a:pt x="42428" y="6649"/>
                  </a:cubicBezTo>
                  <a:lnTo>
                    <a:pt x="42323" y="6586"/>
                  </a:lnTo>
                  <a:cubicBezTo>
                    <a:pt x="42301" y="6480"/>
                    <a:pt x="42259" y="6375"/>
                    <a:pt x="42238" y="6291"/>
                  </a:cubicBezTo>
                  <a:lnTo>
                    <a:pt x="42091" y="6123"/>
                  </a:lnTo>
                  <a:cubicBezTo>
                    <a:pt x="42091" y="5829"/>
                    <a:pt x="41839" y="5618"/>
                    <a:pt x="41776" y="5345"/>
                  </a:cubicBezTo>
                  <a:lnTo>
                    <a:pt x="41629" y="5198"/>
                  </a:lnTo>
                  <a:cubicBezTo>
                    <a:pt x="41524" y="4693"/>
                    <a:pt x="41292" y="4210"/>
                    <a:pt x="40935" y="3831"/>
                  </a:cubicBezTo>
                  <a:cubicBezTo>
                    <a:pt x="40935" y="3726"/>
                    <a:pt x="40893" y="3621"/>
                    <a:pt x="40851" y="3537"/>
                  </a:cubicBezTo>
                  <a:cubicBezTo>
                    <a:pt x="40725" y="3348"/>
                    <a:pt x="40641" y="3138"/>
                    <a:pt x="40493" y="2948"/>
                  </a:cubicBezTo>
                  <a:cubicBezTo>
                    <a:pt x="40367" y="2801"/>
                    <a:pt x="40241" y="2612"/>
                    <a:pt x="40157" y="2402"/>
                  </a:cubicBezTo>
                  <a:cubicBezTo>
                    <a:pt x="40094" y="2191"/>
                    <a:pt x="39863" y="2065"/>
                    <a:pt x="39821" y="1855"/>
                  </a:cubicBezTo>
                  <a:cubicBezTo>
                    <a:pt x="39758" y="1792"/>
                    <a:pt x="39737" y="1666"/>
                    <a:pt x="39631" y="1645"/>
                  </a:cubicBezTo>
                  <a:cubicBezTo>
                    <a:pt x="39589" y="1645"/>
                    <a:pt x="39568" y="1582"/>
                    <a:pt x="39547" y="1540"/>
                  </a:cubicBezTo>
                  <a:cubicBezTo>
                    <a:pt x="39442" y="1477"/>
                    <a:pt x="39463" y="1329"/>
                    <a:pt x="39379" y="1224"/>
                  </a:cubicBezTo>
                  <a:cubicBezTo>
                    <a:pt x="39295" y="1140"/>
                    <a:pt x="39253" y="1014"/>
                    <a:pt x="39211" y="909"/>
                  </a:cubicBezTo>
                  <a:cubicBezTo>
                    <a:pt x="39190" y="804"/>
                    <a:pt x="39106" y="741"/>
                    <a:pt x="39085" y="678"/>
                  </a:cubicBezTo>
                  <a:cubicBezTo>
                    <a:pt x="39022" y="678"/>
                    <a:pt x="39001" y="699"/>
                    <a:pt x="38980" y="741"/>
                  </a:cubicBezTo>
                  <a:cubicBezTo>
                    <a:pt x="38748" y="615"/>
                    <a:pt x="38538" y="446"/>
                    <a:pt x="38328" y="299"/>
                  </a:cubicBezTo>
                  <a:cubicBezTo>
                    <a:pt x="38223" y="152"/>
                    <a:pt x="38055" y="68"/>
                    <a:pt x="37865" y="47"/>
                  </a:cubicBezTo>
                  <a:cubicBezTo>
                    <a:pt x="37811" y="47"/>
                    <a:pt x="37773" y="1"/>
                    <a:pt x="3771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9"/>
            <p:cNvSpPr/>
            <p:nvPr/>
          </p:nvSpPr>
          <p:spPr>
            <a:xfrm>
              <a:off x="2065599" y="1515046"/>
              <a:ext cx="466372" cy="390677"/>
            </a:xfrm>
            <a:custGeom>
              <a:avLst/>
              <a:gdLst/>
              <a:ahLst/>
              <a:cxnLst/>
              <a:rect l="l" t="t" r="r" b="b"/>
              <a:pathLst>
                <a:path w="45224" h="37305" extrusionOk="0">
                  <a:moveTo>
                    <a:pt x="44698" y="11350"/>
                  </a:moveTo>
                  <a:lnTo>
                    <a:pt x="44698" y="11350"/>
                  </a:lnTo>
                  <a:cubicBezTo>
                    <a:pt x="44740" y="11392"/>
                    <a:pt x="44761" y="11476"/>
                    <a:pt x="44761" y="11539"/>
                  </a:cubicBezTo>
                  <a:cubicBezTo>
                    <a:pt x="44719" y="11476"/>
                    <a:pt x="44698" y="11413"/>
                    <a:pt x="44698" y="11350"/>
                  </a:cubicBezTo>
                  <a:close/>
                  <a:moveTo>
                    <a:pt x="45013" y="13095"/>
                  </a:moveTo>
                  <a:cubicBezTo>
                    <a:pt x="45097" y="13095"/>
                    <a:pt x="45097" y="13158"/>
                    <a:pt x="45097" y="13200"/>
                  </a:cubicBezTo>
                  <a:cubicBezTo>
                    <a:pt x="45097" y="13389"/>
                    <a:pt x="45076" y="13557"/>
                    <a:pt x="45013" y="13725"/>
                  </a:cubicBezTo>
                  <a:cubicBezTo>
                    <a:pt x="44908" y="13557"/>
                    <a:pt x="45013" y="13389"/>
                    <a:pt x="44908" y="13263"/>
                  </a:cubicBezTo>
                  <a:cubicBezTo>
                    <a:pt x="44929" y="13200"/>
                    <a:pt x="44971" y="13137"/>
                    <a:pt x="45013" y="13095"/>
                  </a:cubicBezTo>
                  <a:close/>
                  <a:moveTo>
                    <a:pt x="45118" y="15302"/>
                  </a:moveTo>
                  <a:cubicBezTo>
                    <a:pt x="45118" y="15319"/>
                    <a:pt x="45118" y="15350"/>
                    <a:pt x="45107" y="15350"/>
                  </a:cubicBezTo>
                  <a:cubicBezTo>
                    <a:pt x="45105" y="15350"/>
                    <a:pt x="45101" y="15348"/>
                    <a:pt x="45097" y="15344"/>
                  </a:cubicBezTo>
                  <a:cubicBezTo>
                    <a:pt x="45097" y="15323"/>
                    <a:pt x="45118" y="15302"/>
                    <a:pt x="45118" y="15302"/>
                  </a:cubicBezTo>
                  <a:close/>
                  <a:moveTo>
                    <a:pt x="44330" y="19650"/>
                  </a:moveTo>
                  <a:cubicBezTo>
                    <a:pt x="44340" y="19650"/>
                    <a:pt x="44350" y="19651"/>
                    <a:pt x="44361" y="19654"/>
                  </a:cubicBezTo>
                  <a:cubicBezTo>
                    <a:pt x="44361" y="19717"/>
                    <a:pt x="44298" y="19759"/>
                    <a:pt x="44319" y="19864"/>
                  </a:cubicBezTo>
                  <a:lnTo>
                    <a:pt x="44214" y="19780"/>
                  </a:lnTo>
                  <a:cubicBezTo>
                    <a:pt x="44233" y="19707"/>
                    <a:pt x="44267" y="19650"/>
                    <a:pt x="44330" y="19650"/>
                  </a:cubicBezTo>
                  <a:close/>
                  <a:moveTo>
                    <a:pt x="44234" y="19880"/>
                  </a:moveTo>
                  <a:cubicBezTo>
                    <a:pt x="44256" y="19880"/>
                    <a:pt x="44256" y="19910"/>
                    <a:pt x="44256" y="19927"/>
                  </a:cubicBezTo>
                  <a:cubicBezTo>
                    <a:pt x="44256" y="19927"/>
                    <a:pt x="44235" y="19949"/>
                    <a:pt x="44235" y="19949"/>
                  </a:cubicBezTo>
                  <a:cubicBezTo>
                    <a:pt x="44214" y="19927"/>
                    <a:pt x="44172" y="19927"/>
                    <a:pt x="44214" y="19885"/>
                  </a:cubicBezTo>
                  <a:cubicBezTo>
                    <a:pt x="44222" y="19881"/>
                    <a:pt x="44229" y="19880"/>
                    <a:pt x="44234" y="19880"/>
                  </a:cubicBezTo>
                  <a:close/>
                  <a:moveTo>
                    <a:pt x="294" y="21588"/>
                  </a:moveTo>
                  <a:lnTo>
                    <a:pt x="357" y="21651"/>
                  </a:lnTo>
                  <a:cubicBezTo>
                    <a:pt x="357" y="21673"/>
                    <a:pt x="378" y="21673"/>
                    <a:pt x="336" y="21673"/>
                  </a:cubicBezTo>
                  <a:cubicBezTo>
                    <a:pt x="294" y="21673"/>
                    <a:pt x="294" y="21651"/>
                    <a:pt x="294" y="21588"/>
                  </a:cubicBezTo>
                  <a:close/>
                  <a:moveTo>
                    <a:pt x="43584" y="21820"/>
                  </a:moveTo>
                  <a:cubicBezTo>
                    <a:pt x="43605" y="21820"/>
                    <a:pt x="43626" y="21820"/>
                    <a:pt x="43626" y="21841"/>
                  </a:cubicBezTo>
                  <a:cubicBezTo>
                    <a:pt x="43647" y="21883"/>
                    <a:pt x="43626" y="21883"/>
                    <a:pt x="43605" y="21904"/>
                  </a:cubicBezTo>
                  <a:cubicBezTo>
                    <a:pt x="43598" y="21910"/>
                    <a:pt x="43592" y="21912"/>
                    <a:pt x="43586" y="21912"/>
                  </a:cubicBezTo>
                  <a:cubicBezTo>
                    <a:pt x="43571" y="21912"/>
                    <a:pt x="43556" y="21898"/>
                    <a:pt x="43542" y="21883"/>
                  </a:cubicBezTo>
                  <a:cubicBezTo>
                    <a:pt x="43542" y="21862"/>
                    <a:pt x="43542" y="21820"/>
                    <a:pt x="43584" y="21820"/>
                  </a:cubicBezTo>
                  <a:close/>
                  <a:moveTo>
                    <a:pt x="43668" y="21967"/>
                  </a:moveTo>
                  <a:cubicBezTo>
                    <a:pt x="43668" y="21988"/>
                    <a:pt x="43668" y="21988"/>
                    <a:pt x="43647" y="21988"/>
                  </a:cubicBezTo>
                  <a:cubicBezTo>
                    <a:pt x="43626" y="21988"/>
                    <a:pt x="43626" y="21967"/>
                    <a:pt x="43647" y="21967"/>
                  </a:cubicBezTo>
                  <a:close/>
                  <a:moveTo>
                    <a:pt x="43542" y="22009"/>
                  </a:moveTo>
                  <a:cubicBezTo>
                    <a:pt x="43531" y="22019"/>
                    <a:pt x="43526" y="22025"/>
                    <a:pt x="43520" y="22025"/>
                  </a:cubicBezTo>
                  <a:cubicBezTo>
                    <a:pt x="43515" y="22025"/>
                    <a:pt x="43510" y="22019"/>
                    <a:pt x="43499" y="22009"/>
                  </a:cubicBezTo>
                  <a:close/>
                  <a:moveTo>
                    <a:pt x="42770" y="23960"/>
                  </a:moveTo>
                  <a:cubicBezTo>
                    <a:pt x="42775" y="23960"/>
                    <a:pt x="42775" y="23970"/>
                    <a:pt x="42778" y="23979"/>
                  </a:cubicBezTo>
                  <a:lnTo>
                    <a:pt x="42778" y="23979"/>
                  </a:lnTo>
                  <a:cubicBezTo>
                    <a:pt x="42762" y="23972"/>
                    <a:pt x="42750" y="23964"/>
                    <a:pt x="42764" y="23964"/>
                  </a:cubicBezTo>
                  <a:cubicBezTo>
                    <a:pt x="42767" y="23961"/>
                    <a:pt x="42769" y="23960"/>
                    <a:pt x="42770" y="23960"/>
                  </a:cubicBezTo>
                  <a:close/>
                  <a:moveTo>
                    <a:pt x="42595" y="24280"/>
                  </a:moveTo>
                  <a:lnTo>
                    <a:pt x="42595" y="24301"/>
                  </a:lnTo>
                  <a:lnTo>
                    <a:pt x="42574" y="24301"/>
                  </a:lnTo>
                  <a:cubicBezTo>
                    <a:pt x="42574" y="24280"/>
                    <a:pt x="42574" y="24280"/>
                    <a:pt x="42574" y="24280"/>
                  </a:cubicBezTo>
                  <a:close/>
                  <a:moveTo>
                    <a:pt x="42175" y="25331"/>
                  </a:moveTo>
                  <a:lnTo>
                    <a:pt x="42175" y="25331"/>
                  </a:lnTo>
                  <a:cubicBezTo>
                    <a:pt x="42196" y="25436"/>
                    <a:pt x="42133" y="25562"/>
                    <a:pt x="42028" y="25604"/>
                  </a:cubicBezTo>
                  <a:cubicBezTo>
                    <a:pt x="42049" y="25499"/>
                    <a:pt x="42112" y="25415"/>
                    <a:pt x="42175" y="25331"/>
                  </a:cubicBezTo>
                  <a:close/>
                  <a:moveTo>
                    <a:pt x="41439" y="26550"/>
                  </a:moveTo>
                  <a:lnTo>
                    <a:pt x="41439" y="26550"/>
                  </a:lnTo>
                  <a:cubicBezTo>
                    <a:pt x="41494" y="26578"/>
                    <a:pt x="41468" y="26614"/>
                    <a:pt x="41449" y="26648"/>
                  </a:cubicBezTo>
                  <a:lnTo>
                    <a:pt x="41449" y="26648"/>
                  </a:lnTo>
                  <a:cubicBezTo>
                    <a:pt x="41397" y="26613"/>
                    <a:pt x="41400" y="26609"/>
                    <a:pt x="41439" y="26550"/>
                  </a:cubicBezTo>
                  <a:close/>
                  <a:moveTo>
                    <a:pt x="41088" y="27235"/>
                  </a:moveTo>
                  <a:cubicBezTo>
                    <a:pt x="41103" y="27235"/>
                    <a:pt x="41103" y="27250"/>
                    <a:pt x="41103" y="27265"/>
                  </a:cubicBezTo>
                  <a:lnTo>
                    <a:pt x="41061" y="27265"/>
                  </a:lnTo>
                  <a:cubicBezTo>
                    <a:pt x="41061" y="27265"/>
                    <a:pt x="41040" y="27244"/>
                    <a:pt x="41061" y="27244"/>
                  </a:cubicBezTo>
                  <a:cubicBezTo>
                    <a:pt x="41073" y="27238"/>
                    <a:pt x="41082" y="27235"/>
                    <a:pt x="41088" y="27235"/>
                  </a:cubicBezTo>
                  <a:close/>
                  <a:moveTo>
                    <a:pt x="41061" y="27265"/>
                  </a:moveTo>
                  <a:cubicBezTo>
                    <a:pt x="41061" y="27328"/>
                    <a:pt x="41019" y="27391"/>
                    <a:pt x="40977" y="27391"/>
                  </a:cubicBezTo>
                  <a:cubicBezTo>
                    <a:pt x="40934" y="27391"/>
                    <a:pt x="40913" y="27391"/>
                    <a:pt x="40934" y="27328"/>
                  </a:cubicBezTo>
                  <a:cubicBezTo>
                    <a:pt x="40977" y="27265"/>
                    <a:pt x="41061" y="27286"/>
                    <a:pt x="41061" y="27265"/>
                  </a:cubicBezTo>
                  <a:close/>
                  <a:moveTo>
                    <a:pt x="39904" y="28611"/>
                  </a:moveTo>
                  <a:lnTo>
                    <a:pt x="39925" y="28632"/>
                  </a:lnTo>
                  <a:cubicBezTo>
                    <a:pt x="39925" y="28632"/>
                    <a:pt x="39925" y="28653"/>
                    <a:pt x="39904" y="28653"/>
                  </a:cubicBezTo>
                  <a:cubicBezTo>
                    <a:pt x="39883" y="28653"/>
                    <a:pt x="39883" y="28632"/>
                    <a:pt x="39904" y="28611"/>
                  </a:cubicBezTo>
                  <a:close/>
                  <a:moveTo>
                    <a:pt x="7130" y="30720"/>
                  </a:moveTo>
                  <a:cubicBezTo>
                    <a:pt x="7128" y="30725"/>
                    <a:pt x="7127" y="30729"/>
                    <a:pt x="7127" y="30734"/>
                  </a:cubicBezTo>
                  <a:cubicBezTo>
                    <a:pt x="7127" y="30734"/>
                    <a:pt x="7127" y="30754"/>
                    <a:pt x="7141" y="30759"/>
                  </a:cubicBezTo>
                  <a:lnTo>
                    <a:pt x="7141" y="30759"/>
                  </a:lnTo>
                  <a:cubicBezTo>
                    <a:pt x="7137" y="30746"/>
                    <a:pt x="7133" y="30733"/>
                    <a:pt x="7130" y="30720"/>
                  </a:cubicBezTo>
                  <a:close/>
                  <a:moveTo>
                    <a:pt x="37339" y="31239"/>
                  </a:moveTo>
                  <a:cubicBezTo>
                    <a:pt x="37339" y="31302"/>
                    <a:pt x="37318" y="31302"/>
                    <a:pt x="37276" y="31302"/>
                  </a:cubicBezTo>
                  <a:cubicBezTo>
                    <a:pt x="37276" y="31239"/>
                    <a:pt x="37318" y="31260"/>
                    <a:pt x="37339" y="31239"/>
                  </a:cubicBezTo>
                  <a:close/>
                  <a:moveTo>
                    <a:pt x="37129" y="31575"/>
                  </a:moveTo>
                  <a:cubicBezTo>
                    <a:pt x="37066" y="31617"/>
                    <a:pt x="37045" y="31701"/>
                    <a:pt x="36961" y="31701"/>
                  </a:cubicBezTo>
                  <a:lnTo>
                    <a:pt x="36961" y="31638"/>
                  </a:lnTo>
                  <a:cubicBezTo>
                    <a:pt x="37003" y="31575"/>
                    <a:pt x="37066" y="31575"/>
                    <a:pt x="37129" y="31575"/>
                  </a:cubicBezTo>
                  <a:close/>
                  <a:moveTo>
                    <a:pt x="35621" y="32848"/>
                  </a:moveTo>
                  <a:cubicBezTo>
                    <a:pt x="35627" y="32848"/>
                    <a:pt x="35636" y="32857"/>
                    <a:pt x="35636" y="32857"/>
                  </a:cubicBezTo>
                  <a:lnTo>
                    <a:pt x="35657" y="32857"/>
                  </a:lnTo>
                  <a:cubicBezTo>
                    <a:pt x="35643" y="32872"/>
                    <a:pt x="35628" y="32896"/>
                    <a:pt x="35607" y="32896"/>
                  </a:cubicBezTo>
                  <a:cubicBezTo>
                    <a:pt x="35597" y="32896"/>
                    <a:pt x="35586" y="32892"/>
                    <a:pt x="35573" y="32878"/>
                  </a:cubicBezTo>
                  <a:cubicBezTo>
                    <a:pt x="35552" y="32857"/>
                    <a:pt x="35594" y="32857"/>
                    <a:pt x="35615" y="32857"/>
                  </a:cubicBezTo>
                  <a:cubicBezTo>
                    <a:pt x="35615" y="32850"/>
                    <a:pt x="35618" y="32848"/>
                    <a:pt x="35621" y="32848"/>
                  </a:cubicBezTo>
                  <a:close/>
                  <a:moveTo>
                    <a:pt x="35064" y="33054"/>
                  </a:moveTo>
                  <a:cubicBezTo>
                    <a:pt x="35072" y="33054"/>
                    <a:pt x="35081" y="33059"/>
                    <a:pt x="35090" y="33068"/>
                  </a:cubicBezTo>
                  <a:cubicBezTo>
                    <a:pt x="35090" y="33083"/>
                    <a:pt x="35069" y="33097"/>
                    <a:pt x="35049" y="33097"/>
                  </a:cubicBezTo>
                  <a:cubicBezTo>
                    <a:pt x="35041" y="33097"/>
                    <a:pt x="35033" y="33095"/>
                    <a:pt x="35027" y="33089"/>
                  </a:cubicBezTo>
                  <a:cubicBezTo>
                    <a:pt x="35039" y="33064"/>
                    <a:pt x="35051" y="33054"/>
                    <a:pt x="35064" y="33054"/>
                  </a:cubicBezTo>
                  <a:close/>
                  <a:moveTo>
                    <a:pt x="33492" y="34203"/>
                  </a:moveTo>
                  <a:lnTo>
                    <a:pt x="33492" y="34224"/>
                  </a:lnTo>
                  <a:cubicBezTo>
                    <a:pt x="33492" y="34224"/>
                    <a:pt x="33483" y="34233"/>
                    <a:pt x="33476" y="34233"/>
                  </a:cubicBezTo>
                  <a:cubicBezTo>
                    <a:pt x="33473" y="34233"/>
                    <a:pt x="33471" y="34231"/>
                    <a:pt x="33471" y="34224"/>
                  </a:cubicBezTo>
                  <a:cubicBezTo>
                    <a:pt x="33471" y="34203"/>
                    <a:pt x="33450" y="34203"/>
                    <a:pt x="33471" y="34203"/>
                  </a:cubicBezTo>
                  <a:close/>
                  <a:moveTo>
                    <a:pt x="31174" y="35246"/>
                  </a:moveTo>
                  <a:cubicBezTo>
                    <a:pt x="31190" y="35246"/>
                    <a:pt x="31205" y="35249"/>
                    <a:pt x="31221" y="35254"/>
                  </a:cubicBezTo>
                  <a:cubicBezTo>
                    <a:pt x="31179" y="35296"/>
                    <a:pt x="31116" y="35317"/>
                    <a:pt x="31053" y="35317"/>
                  </a:cubicBezTo>
                  <a:cubicBezTo>
                    <a:pt x="31085" y="35270"/>
                    <a:pt x="31128" y="35246"/>
                    <a:pt x="31174" y="35246"/>
                  </a:cubicBezTo>
                  <a:close/>
                  <a:moveTo>
                    <a:pt x="13287" y="35486"/>
                  </a:moveTo>
                  <a:cubicBezTo>
                    <a:pt x="13308" y="35486"/>
                    <a:pt x="13330" y="35528"/>
                    <a:pt x="13308" y="35570"/>
                  </a:cubicBezTo>
                  <a:cubicBezTo>
                    <a:pt x="13266" y="35549"/>
                    <a:pt x="13266" y="35507"/>
                    <a:pt x="13287" y="35486"/>
                  </a:cubicBezTo>
                  <a:close/>
                  <a:moveTo>
                    <a:pt x="13414" y="35591"/>
                  </a:moveTo>
                  <a:lnTo>
                    <a:pt x="13435" y="35612"/>
                  </a:lnTo>
                  <a:cubicBezTo>
                    <a:pt x="13435" y="35622"/>
                    <a:pt x="13429" y="35627"/>
                    <a:pt x="13424" y="35627"/>
                  </a:cubicBezTo>
                  <a:cubicBezTo>
                    <a:pt x="13419" y="35627"/>
                    <a:pt x="13414" y="35622"/>
                    <a:pt x="13414" y="35612"/>
                  </a:cubicBezTo>
                  <a:lnTo>
                    <a:pt x="13414" y="35591"/>
                  </a:lnTo>
                  <a:close/>
                  <a:moveTo>
                    <a:pt x="29518" y="35780"/>
                  </a:moveTo>
                  <a:lnTo>
                    <a:pt x="29497" y="35801"/>
                  </a:lnTo>
                  <a:cubicBezTo>
                    <a:pt x="29497" y="35801"/>
                    <a:pt x="29518" y="35822"/>
                    <a:pt x="29497" y="35822"/>
                  </a:cubicBezTo>
                  <a:cubicBezTo>
                    <a:pt x="29476" y="35822"/>
                    <a:pt x="29476" y="35801"/>
                    <a:pt x="29497" y="35780"/>
                  </a:cubicBezTo>
                  <a:close/>
                  <a:moveTo>
                    <a:pt x="14528" y="36011"/>
                  </a:moveTo>
                  <a:cubicBezTo>
                    <a:pt x="14517" y="36022"/>
                    <a:pt x="14507" y="36027"/>
                    <a:pt x="14499" y="36027"/>
                  </a:cubicBezTo>
                  <a:cubicBezTo>
                    <a:pt x="14491" y="36027"/>
                    <a:pt x="14486" y="36022"/>
                    <a:pt x="14486" y="36011"/>
                  </a:cubicBezTo>
                  <a:close/>
                  <a:moveTo>
                    <a:pt x="27874" y="36234"/>
                  </a:moveTo>
                  <a:cubicBezTo>
                    <a:pt x="27888" y="36234"/>
                    <a:pt x="27904" y="36237"/>
                    <a:pt x="27920" y="36242"/>
                  </a:cubicBezTo>
                  <a:cubicBezTo>
                    <a:pt x="27899" y="36284"/>
                    <a:pt x="27836" y="36284"/>
                    <a:pt x="27794" y="36284"/>
                  </a:cubicBezTo>
                  <a:cubicBezTo>
                    <a:pt x="27810" y="36254"/>
                    <a:pt x="27836" y="36234"/>
                    <a:pt x="27874" y="36234"/>
                  </a:cubicBezTo>
                  <a:close/>
                  <a:moveTo>
                    <a:pt x="27740" y="36342"/>
                  </a:moveTo>
                  <a:cubicBezTo>
                    <a:pt x="27744" y="36342"/>
                    <a:pt x="27748" y="36344"/>
                    <a:pt x="27752" y="36348"/>
                  </a:cubicBezTo>
                  <a:cubicBezTo>
                    <a:pt x="27752" y="36363"/>
                    <a:pt x="27741" y="36378"/>
                    <a:pt x="27727" y="36385"/>
                  </a:cubicBezTo>
                  <a:lnTo>
                    <a:pt x="27727" y="36385"/>
                  </a:lnTo>
                  <a:cubicBezTo>
                    <a:pt x="27716" y="36368"/>
                    <a:pt x="27726" y="36342"/>
                    <a:pt x="27740" y="36342"/>
                  </a:cubicBezTo>
                  <a:close/>
                  <a:moveTo>
                    <a:pt x="15579" y="36348"/>
                  </a:moveTo>
                  <a:lnTo>
                    <a:pt x="15579" y="36348"/>
                  </a:lnTo>
                  <a:cubicBezTo>
                    <a:pt x="15664" y="36364"/>
                    <a:pt x="15721" y="36422"/>
                    <a:pt x="15784" y="36422"/>
                  </a:cubicBezTo>
                  <a:cubicBezTo>
                    <a:pt x="15799" y="36422"/>
                    <a:pt x="15815" y="36419"/>
                    <a:pt x="15831" y="36411"/>
                  </a:cubicBezTo>
                  <a:lnTo>
                    <a:pt x="15831" y="36390"/>
                  </a:lnTo>
                  <a:lnTo>
                    <a:pt x="15831" y="36390"/>
                  </a:lnTo>
                  <a:cubicBezTo>
                    <a:pt x="15852" y="36453"/>
                    <a:pt x="15831" y="36495"/>
                    <a:pt x="15810" y="36537"/>
                  </a:cubicBezTo>
                  <a:cubicBezTo>
                    <a:pt x="15705" y="36516"/>
                    <a:pt x="15663" y="36432"/>
                    <a:pt x="15579" y="36348"/>
                  </a:cubicBezTo>
                  <a:close/>
                  <a:moveTo>
                    <a:pt x="15937" y="36432"/>
                  </a:moveTo>
                  <a:lnTo>
                    <a:pt x="16252" y="36516"/>
                  </a:lnTo>
                  <a:cubicBezTo>
                    <a:pt x="16272" y="36596"/>
                    <a:pt x="16215" y="36600"/>
                    <a:pt x="16174" y="36600"/>
                  </a:cubicBezTo>
                  <a:lnTo>
                    <a:pt x="16174" y="36600"/>
                  </a:lnTo>
                  <a:cubicBezTo>
                    <a:pt x="16136" y="36553"/>
                    <a:pt x="16097" y="36537"/>
                    <a:pt x="16042" y="36537"/>
                  </a:cubicBezTo>
                  <a:cubicBezTo>
                    <a:pt x="16000" y="36537"/>
                    <a:pt x="15937" y="36495"/>
                    <a:pt x="15937" y="36432"/>
                  </a:cubicBezTo>
                  <a:close/>
                  <a:moveTo>
                    <a:pt x="25313" y="36705"/>
                  </a:moveTo>
                  <a:lnTo>
                    <a:pt x="25313" y="36726"/>
                  </a:lnTo>
                  <a:lnTo>
                    <a:pt x="25292" y="36747"/>
                  </a:lnTo>
                  <a:cubicBezTo>
                    <a:pt x="25292" y="36726"/>
                    <a:pt x="25292" y="36726"/>
                    <a:pt x="25292" y="36726"/>
                  </a:cubicBezTo>
                  <a:lnTo>
                    <a:pt x="25292" y="36705"/>
                  </a:lnTo>
                  <a:close/>
                  <a:moveTo>
                    <a:pt x="22433" y="37020"/>
                  </a:moveTo>
                  <a:cubicBezTo>
                    <a:pt x="22412" y="37041"/>
                    <a:pt x="22433" y="37041"/>
                    <a:pt x="22433" y="37041"/>
                  </a:cubicBezTo>
                  <a:cubicBezTo>
                    <a:pt x="22419" y="37041"/>
                    <a:pt x="22414" y="37051"/>
                    <a:pt x="22413" y="37051"/>
                  </a:cubicBezTo>
                  <a:cubicBezTo>
                    <a:pt x="22412" y="37051"/>
                    <a:pt x="22412" y="37048"/>
                    <a:pt x="22412" y="37041"/>
                  </a:cubicBezTo>
                  <a:lnTo>
                    <a:pt x="22412" y="37020"/>
                  </a:lnTo>
                  <a:close/>
                  <a:moveTo>
                    <a:pt x="37679" y="0"/>
                  </a:moveTo>
                  <a:cubicBezTo>
                    <a:pt x="37663" y="0"/>
                    <a:pt x="37648" y="9"/>
                    <a:pt x="37634" y="38"/>
                  </a:cubicBezTo>
                  <a:cubicBezTo>
                    <a:pt x="37697" y="101"/>
                    <a:pt x="37823" y="101"/>
                    <a:pt x="37823" y="228"/>
                  </a:cubicBezTo>
                  <a:cubicBezTo>
                    <a:pt x="37823" y="270"/>
                    <a:pt x="37739" y="249"/>
                    <a:pt x="37781" y="333"/>
                  </a:cubicBezTo>
                  <a:lnTo>
                    <a:pt x="37802" y="333"/>
                  </a:lnTo>
                  <a:cubicBezTo>
                    <a:pt x="37838" y="333"/>
                    <a:pt x="37843" y="286"/>
                    <a:pt x="37897" y="286"/>
                  </a:cubicBezTo>
                  <a:cubicBezTo>
                    <a:pt x="37906" y="286"/>
                    <a:pt x="37916" y="288"/>
                    <a:pt x="37928" y="291"/>
                  </a:cubicBezTo>
                  <a:cubicBezTo>
                    <a:pt x="38033" y="480"/>
                    <a:pt x="38285" y="459"/>
                    <a:pt x="38475" y="606"/>
                  </a:cubicBezTo>
                  <a:lnTo>
                    <a:pt x="38391" y="648"/>
                  </a:lnTo>
                  <a:cubicBezTo>
                    <a:pt x="38433" y="711"/>
                    <a:pt x="38517" y="753"/>
                    <a:pt x="38517" y="858"/>
                  </a:cubicBezTo>
                  <a:cubicBezTo>
                    <a:pt x="38622" y="879"/>
                    <a:pt x="38601" y="1006"/>
                    <a:pt x="38664" y="1048"/>
                  </a:cubicBezTo>
                  <a:cubicBezTo>
                    <a:pt x="38853" y="1216"/>
                    <a:pt x="39000" y="1447"/>
                    <a:pt x="39274" y="1531"/>
                  </a:cubicBezTo>
                  <a:cubicBezTo>
                    <a:pt x="39316" y="1531"/>
                    <a:pt x="39358" y="1552"/>
                    <a:pt x="39316" y="1615"/>
                  </a:cubicBezTo>
                  <a:cubicBezTo>
                    <a:pt x="39379" y="1657"/>
                    <a:pt x="39400" y="1741"/>
                    <a:pt x="39484" y="1741"/>
                  </a:cubicBezTo>
                  <a:lnTo>
                    <a:pt x="39526" y="1699"/>
                  </a:lnTo>
                  <a:lnTo>
                    <a:pt x="39589" y="1741"/>
                  </a:lnTo>
                  <a:cubicBezTo>
                    <a:pt x="39547" y="1952"/>
                    <a:pt x="39715" y="2057"/>
                    <a:pt x="39820" y="2204"/>
                  </a:cubicBezTo>
                  <a:lnTo>
                    <a:pt x="39799" y="2288"/>
                  </a:lnTo>
                  <a:cubicBezTo>
                    <a:pt x="39988" y="2330"/>
                    <a:pt x="39946" y="2561"/>
                    <a:pt x="40115" y="2624"/>
                  </a:cubicBezTo>
                  <a:cubicBezTo>
                    <a:pt x="40115" y="2687"/>
                    <a:pt x="40094" y="2730"/>
                    <a:pt x="40115" y="2751"/>
                  </a:cubicBezTo>
                  <a:cubicBezTo>
                    <a:pt x="40199" y="2919"/>
                    <a:pt x="40325" y="3066"/>
                    <a:pt x="40472" y="3192"/>
                  </a:cubicBezTo>
                  <a:cubicBezTo>
                    <a:pt x="40493" y="3402"/>
                    <a:pt x="40598" y="3571"/>
                    <a:pt x="40766" y="3697"/>
                  </a:cubicBezTo>
                  <a:cubicBezTo>
                    <a:pt x="40808" y="3781"/>
                    <a:pt x="40808" y="3865"/>
                    <a:pt x="40808" y="3949"/>
                  </a:cubicBezTo>
                  <a:cubicBezTo>
                    <a:pt x="40892" y="3970"/>
                    <a:pt x="40977" y="4012"/>
                    <a:pt x="40998" y="4096"/>
                  </a:cubicBezTo>
                  <a:cubicBezTo>
                    <a:pt x="41061" y="4243"/>
                    <a:pt x="41145" y="4348"/>
                    <a:pt x="41208" y="4475"/>
                  </a:cubicBezTo>
                  <a:cubicBezTo>
                    <a:pt x="41292" y="4643"/>
                    <a:pt x="41376" y="4811"/>
                    <a:pt x="41439" y="4958"/>
                  </a:cubicBezTo>
                  <a:lnTo>
                    <a:pt x="41565" y="5063"/>
                  </a:lnTo>
                  <a:cubicBezTo>
                    <a:pt x="41544" y="5273"/>
                    <a:pt x="41796" y="5400"/>
                    <a:pt x="41712" y="5631"/>
                  </a:cubicBezTo>
                  <a:lnTo>
                    <a:pt x="41860" y="5757"/>
                  </a:lnTo>
                  <a:lnTo>
                    <a:pt x="41839" y="5841"/>
                  </a:lnTo>
                  <a:cubicBezTo>
                    <a:pt x="41860" y="5904"/>
                    <a:pt x="41923" y="5925"/>
                    <a:pt x="41923" y="6009"/>
                  </a:cubicBezTo>
                  <a:cubicBezTo>
                    <a:pt x="41923" y="6093"/>
                    <a:pt x="42028" y="6051"/>
                    <a:pt x="42070" y="6157"/>
                  </a:cubicBezTo>
                  <a:cubicBezTo>
                    <a:pt x="42091" y="6262"/>
                    <a:pt x="42070" y="6388"/>
                    <a:pt x="42154" y="6493"/>
                  </a:cubicBezTo>
                  <a:cubicBezTo>
                    <a:pt x="42259" y="6598"/>
                    <a:pt x="42364" y="6724"/>
                    <a:pt x="42427" y="6871"/>
                  </a:cubicBezTo>
                  <a:cubicBezTo>
                    <a:pt x="42490" y="7019"/>
                    <a:pt x="42490" y="7208"/>
                    <a:pt x="42595" y="7334"/>
                  </a:cubicBezTo>
                  <a:cubicBezTo>
                    <a:pt x="42616" y="7355"/>
                    <a:pt x="42574" y="7376"/>
                    <a:pt x="42595" y="7418"/>
                  </a:cubicBezTo>
                  <a:lnTo>
                    <a:pt x="42680" y="7418"/>
                  </a:lnTo>
                  <a:cubicBezTo>
                    <a:pt x="42658" y="7460"/>
                    <a:pt x="42637" y="7523"/>
                    <a:pt x="42680" y="7565"/>
                  </a:cubicBezTo>
                  <a:cubicBezTo>
                    <a:pt x="42722" y="7586"/>
                    <a:pt x="42743" y="7628"/>
                    <a:pt x="42743" y="7691"/>
                  </a:cubicBezTo>
                  <a:cubicBezTo>
                    <a:pt x="42806" y="7838"/>
                    <a:pt x="42848" y="7986"/>
                    <a:pt x="42911" y="8133"/>
                  </a:cubicBezTo>
                  <a:cubicBezTo>
                    <a:pt x="42974" y="8238"/>
                    <a:pt x="42995" y="8364"/>
                    <a:pt x="42995" y="8511"/>
                  </a:cubicBezTo>
                  <a:lnTo>
                    <a:pt x="43100" y="8553"/>
                  </a:lnTo>
                  <a:cubicBezTo>
                    <a:pt x="43058" y="8637"/>
                    <a:pt x="43079" y="8721"/>
                    <a:pt x="43121" y="8785"/>
                  </a:cubicBezTo>
                  <a:lnTo>
                    <a:pt x="43184" y="8721"/>
                  </a:lnTo>
                  <a:cubicBezTo>
                    <a:pt x="43268" y="8806"/>
                    <a:pt x="43205" y="8911"/>
                    <a:pt x="43268" y="8995"/>
                  </a:cubicBezTo>
                  <a:cubicBezTo>
                    <a:pt x="43310" y="9100"/>
                    <a:pt x="43436" y="9163"/>
                    <a:pt x="43394" y="9310"/>
                  </a:cubicBezTo>
                  <a:cubicBezTo>
                    <a:pt x="43415" y="9373"/>
                    <a:pt x="43268" y="9352"/>
                    <a:pt x="43310" y="9457"/>
                  </a:cubicBezTo>
                  <a:cubicBezTo>
                    <a:pt x="43315" y="9467"/>
                    <a:pt x="43320" y="9470"/>
                    <a:pt x="43325" y="9470"/>
                  </a:cubicBezTo>
                  <a:cubicBezTo>
                    <a:pt x="43334" y="9470"/>
                    <a:pt x="43345" y="9460"/>
                    <a:pt x="43361" y="9460"/>
                  </a:cubicBezTo>
                  <a:cubicBezTo>
                    <a:pt x="43375" y="9460"/>
                    <a:pt x="43392" y="9468"/>
                    <a:pt x="43415" y="9499"/>
                  </a:cubicBezTo>
                  <a:cubicBezTo>
                    <a:pt x="43457" y="9562"/>
                    <a:pt x="43415" y="9647"/>
                    <a:pt x="43436" y="9731"/>
                  </a:cubicBezTo>
                  <a:cubicBezTo>
                    <a:pt x="43436" y="9794"/>
                    <a:pt x="43478" y="9836"/>
                    <a:pt x="43457" y="9941"/>
                  </a:cubicBezTo>
                  <a:cubicBezTo>
                    <a:pt x="43457" y="10025"/>
                    <a:pt x="43542" y="10067"/>
                    <a:pt x="43542" y="10130"/>
                  </a:cubicBezTo>
                  <a:cubicBezTo>
                    <a:pt x="43563" y="10214"/>
                    <a:pt x="43584" y="10319"/>
                    <a:pt x="43605" y="10382"/>
                  </a:cubicBezTo>
                  <a:cubicBezTo>
                    <a:pt x="43626" y="10445"/>
                    <a:pt x="43689" y="10467"/>
                    <a:pt x="43668" y="10551"/>
                  </a:cubicBezTo>
                  <a:cubicBezTo>
                    <a:pt x="43647" y="10635"/>
                    <a:pt x="43689" y="10698"/>
                    <a:pt x="43752" y="10740"/>
                  </a:cubicBezTo>
                  <a:cubicBezTo>
                    <a:pt x="43752" y="10803"/>
                    <a:pt x="43689" y="10845"/>
                    <a:pt x="43710" y="10908"/>
                  </a:cubicBezTo>
                  <a:cubicBezTo>
                    <a:pt x="43716" y="10921"/>
                    <a:pt x="43728" y="10924"/>
                    <a:pt x="43741" y="10924"/>
                  </a:cubicBezTo>
                  <a:cubicBezTo>
                    <a:pt x="43756" y="10924"/>
                    <a:pt x="43772" y="10920"/>
                    <a:pt x="43785" y="10920"/>
                  </a:cubicBezTo>
                  <a:cubicBezTo>
                    <a:pt x="43802" y="10920"/>
                    <a:pt x="43815" y="10926"/>
                    <a:pt x="43815" y="10950"/>
                  </a:cubicBezTo>
                  <a:cubicBezTo>
                    <a:pt x="43815" y="11013"/>
                    <a:pt x="43878" y="11076"/>
                    <a:pt x="43857" y="11181"/>
                  </a:cubicBezTo>
                  <a:cubicBezTo>
                    <a:pt x="43836" y="11265"/>
                    <a:pt x="43857" y="11350"/>
                    <a:pt x="43920" y="11413"/>
                  </a:cubicBezTo>
                  <a:cubicBezTo>
                    <a:pt x="43962" y="11455"/>
                    <a:pt x="43962" y="11518"/>
                    <a:pt x="44004" y="11560"/>
                  </a:cubicBezTo>
                  <a:cubicBezTo>
                    <a:pt x="44046" y="11665"/>
                    <a:pt x="44067" y="11749"/>
                    <a:pt x="44067" y="11854"/>
                  </a:cubicBezTo>
                  <a:cubicBezTo>
                    <a:pt x="44109" y="11980"/>
                    <a:pt x="44130" y="12085"/>
                    <a:pt x="44172" y="12191"/>
                  </a:cubicBezTo>
                  <a:cubicBezTo>
                    <a:pt x="44214" y="12296"/>
                    <a:pt x="44214" y="12401"/>
                    <a:pt x="44193" y="12485"/>
                  </a:cubicBezTo>
                  <a:cubicBezTo>
                    <a:pt x="44172" y="12632"/>
                    <a:pt x="44214" y="12800"/>
                    <a:pt x="44319" y="12905"/>
                  </a:cubicBezTo>
                  <a:lnTo>
                    <a:pt x="44235" y="12989"/>
                  </a:lnTo>
                  <a:lnTo>
                    <a:pt x="44319" y="13221"/>
                  </a:lnTo>
                  <a:cubicBezTo>
                    <a:pt x="44298" y="13305"/>
                    <a:pt x="44277" y="13410"/>
                    <a:pt x="44235" y="13494"/>
                  </a:cubicBezTo>
                  <a:lnTo>
                    <a:pt x="44277" y="13515"/>
                  </a:lnTo>
                  <a:cubicBezTo>
                    <a:pt x="44340" y="13557"/>
                    <a:pt x="44277" y="13599"/>
                    <a:pt x="44277" y="13662"/>
                  </a:cubicBezTo>
                  <a:cubicBezTo>
                    <a:pt x="44298" y="13851"/>
                    <a:pt x="44298" y="14041"/>
                    <a:pt x="44256" y="14230"/>
                  </a:cubicBezTo>
                  <a:cubicBezTo>
                    <a:pt x="44214" y="14314"/>
                    <a:pt x="44214" y="14398"/>
                    <a:pt x="44256" y="14461"/>
                  </a:cubicBezTo>
                  <a:cubicBezTo>
                    <a:pt x="44319" y="14566"/>
                    <a:pt x="44277" y="14671"/>
                    <a:pt x="44319" y="14777"/>
                  </a:cubicBezTo>
                  <a:cubicBezTo>
                    <a:pt x="44361" y="14861"/>
                    <a:pt x="44361" y="14987"/>
                    <a:pt x="44340" y="15092"/>
                  </a:cubicBezTo>
                  <a:cubicBezTo>
                    <a:pt x="44340" y="15134"/>
                    <a:pt x="44340" y="15176"/>
                    <a:pt x="44340" y="15197"/>
                  </a:cubicBezTo>
                  <a:cubicBezTo>
                    <a:pt x="44361" y="15365"/>
                    <a:pt x="44361" y="15512"/>
                    <a:pt x="44340" y="15681"/>
                  </a:cubicBezTo>
                  <a:cubicBezTo>
                    <a:pt x="44319" y="15786"/>
                    <a:pt x="44298" y="15891"/>
                    <a:pt x="44298" y="15996"/>
                  </a:cubicBezTo>
                  <a:cubicBezTo>
                    <a:pt x="44298" y="16059"/>
                    <a:pt x="44340" y="16164"/>
                    <a:pt x="44235" y="16206"/>
                  </a:cubicBezTo>
                  <a:cubicBezTo>
                    <a:pt x="44214" y="16311"/>
                    <a:pt x="44172" y="16395"/>
                    <a:pt x="44298" y="16458"/>
                  </a:cubicBezTo>
                  <a:cubicBezTo>
                    <a:pt x="44088" y="16648"/>
                    <a:pt x="44256" y="16900"/>
                    <a:pt x="44130" y="17068"/>
                  </a:cubicBezTo>
                  <a:cubicBezTo>
                    <a:pt x="44130" y="17110"/>
                    <a:pt x="44130" y="17131"/>
                    <a:pt x="44130" y="17152"/>
                  </a:cubicBezTo>
                  <a:lnTo>
                    <a:pt x="44130" y="17194"/>
                  </a:lnTo>
                  <a:cubicBezTo>
                    <a:pt x="44172" y="17510"/>
                    <a:pt x="44130" y="17825"/>
                    <a:pt x="44046" y="18119"/>
                  </a:cubicBezTo>
                  <a:cubicBezTo>
                    <a:pt x="44025" y="18182"/>
                    <a:pt x="43941" y="18203"/>
                    <a:pt x="43941" y="18288"/>
                  </a:cubicBezTo>
                  <a:cubicBezTo>
                    <a:pt x="43920" y="18477"/>
                    <a:pt x="43857" y="18645"/>
                    <a:pt x="43752" y="18792"/>
                  </a:cubicBezTo>
                  <a:cubicBezTo>
                    <a:pt x="43773" y="19002"/>
                    <a:pt x="43626" y="19129"/>
                    <a:pt x="43542" y="19297"/>
                  </a:cubicBezTo>
                  <a:cubicBezTo>
                    <a:pt x="43520" y="19360"/>
                    <a:pt x="43499" y="19402"/>
                    <a:pt x="43499" y="19465"/>
                  </a:cubicBezTo>
                  <a:cubicBezTo>
                    <a:pt x="43499" y="19549"/>
                    <a:pt x="43478" y="19654"/>
                    <a:pt x="43436" y="19738"/>
                  </a:cubicBezTo>
                  <a:cubicBezTo>
                    <a:pt x="43415" y="19843"/>
                    <a:pt x="43436" y="19970"/>
                    <a:pt x="43373" y="20033"/>
                  </a:cubicBezTo>
                  <a:cubicBezTo>
                    <a:pt x="43268" y="20117"/>
                    <a:pt x="43226" y="20243"/>
                    <a:pt x="43247" y="20369"/>
                  </a:cubicBezTo>
                  <a:cubicBezTo>
                    <a:pt x="43247" y="20390"/>
                    <a:pt x="43247" y="20432"/>
                    <a:pt x="43247" y="20453"/>
                  </a:cubicBezTo>
                  <a:cubicBezTo>
                    <a:pt x="43184" y="20726"/>
                    <a:pt x="43079" y="21000"/>
                    <a:pt x="42932" y="21252"/>
                  </a:cubicBezTo>
                  <a:lnTo>
                    <a:pt x="42932" y="21294"/>
                  </a:lnTo>
                  <a:cubicBezTo>
                    <a:pt x="42911" y="21357"/>
                    <a:pt x="42974" y="21378"/>
                    <a:pt x="42995" y="21399"/>
                  </a:cubicBezTo>
                  <a:cubicBezTo>
                    <a:pt x="42974" y="21441"/>
                    <a:pt x="42911" y="21441"/>
                    <a:pt x="42932" y="21504"/>
                  </a:cubicBezTo>
                  <a:cubicBezTo>
                    <a:pt x="42953" y="21546"/>
                    <a:pt x="42953" y="21609"/>
                    <a:pt x="42911" y="21630"/>
                  </a:cubicBezTo>
                  <a:cubicBezTo>
                    <a:pt x="42806" y="21673"/>
                    <a:pt x="42806" y="21778"/>
                    <a:pt x="42764" y="21883"/>
                  </a:cubicBezTo>
                  <a:cubicBezTo>
                    <a:pt x="42722" y="21988"/>
                    <a:pt x="42722" y="22114"/>
                    <a:pt x="42595" y="22156"/>
                  </a:cubicBezTo>
                  <a:cubicBezTo>
                    <a:pt x="42532" y="22177"/>
                    <a:pt x="42511" y="22240"/>
                    <a:pt x="42511" y="22324"/>
                  </a:cubicBezTo>
                  <a:cubicBezTo>
                    <a:pt x="42469" y="22492"/>
                    <a:pt x="42406" y="22682"/>
                    <a:pt x="42322" y="22850"/>
                  </a:cubicBezTo>
                  <a:cubicBezTo>
                    <a:pt x="42301" y="22976"/>
                    <a:pt x="42259" y="23081"/>
                    <a:pt x="42154" y="23165"/>
                  </a:cubicBezTo>
                  <a:lnTo>
                    <a:pt x="42238" y="23228"/>
                  </a:lnTo>
                  <a:cubicBezTo>
                    <a:pt x="42175" y="23312"/>
                    <a:pt x="42133" y="23375"/>
                    <a:pt x="42112" y="23460"/>
                  </a:cubicBezTo>
                  <a:cubicBezTo>
                    <a:pt x="42112" y="23565"/>
                    <a:pt x="42070" y="23628"/>
                    <a:pt x="41986" y="23670"/>
                  </a:cubicBezTo>
                  <a:cubicBezTo>
                    <a:pt x="41923" y="23691"/>
                    <a:pt x="41881" y="23754"/>
                    <a:pt x="41881" y="23817"/>
                  </a:cubicBezTo>
                  <a:cubicBezTo>
                    <a:pt x="41860" y="24006"/>
                    <a:pt x="41733" y="24153"/>
                    <a:pt x="41691" y="24343"/>
                  </a:cubicBezTo>
                  <a:lnTo>
                    <a:pt x="41628" y="24322"/>
                  </a:lnTo>
                  <a:lnTo>
                    <a:pt x="41628" y="24322"/>
                  </a:lnTo>
                  <a:cubicBezTo>
                    <a:pt x="41586" y="24385"/>
                    <a:pt x="41649" y="24448"/>
                    <a:pt x="41628" y="24532"/>
                  </a:cubicBezTo>
                  <a:cubicBezTo>
                    <a:pt x="41607" y="24574"/>
                    <a:pt x="41586" y="24616"/>
                    <a:pt x="41544" y="24637"/>
                  </a:cubicBezTo>
                  <a:cubicBezTo>
                    <a:pt x="41460" y="24721"/>
                    <a:pt x="41418" y="24826"/>
                    <a:pt x="41397" y="24952"/>
                  </a:cubicBezTo>
                  <a:cubicBezTo>
                    <a:pt x="41313" y="25247"/>
                    <a:pt x="41124" y="25520"/>
                    <a:pt x="40892" y="25709"/>
                  </a:cubicBezTo>
                  <a:cubicBezTo>
                    <a:pt x="40892" y="25814"/>
                    <a:pt x="40787" y="25877"/>
                    <a:pt x="40808" y="25961"/>
                  </a:cubicBezTo>
                  <a:lnTo>
                    <a:pt x="40682" y="26004"/>
                  </a:lnTo>
                  <a:cubicBezTo>
                    <a:pt x="40619" y="26088"/>
                    <a:pt x="40577" y="26172"/>
                    <a:pt x="40556" y="26277"/>
                  </a:cubicBezTo>
                  <a:cubicBezTo>
                    <a:pt x="40430" y="26382"/>
                    <a:pt x="40304" y="26529"/>
                    <a:pt x="40220" y="26676"/>
                  </a:cubicBezTo>
                  <a:lnTo>
                    <a:pt x="40283" y="26844"/>
                  </a:lnTo>
                  <a:lnTo>
                    <a:pt x="40072" y="27118"/>
                  </a:lnTo>
                  <a:lnTo>
                    <a:pt x="39967" y="27055"/>
                  </a:lnTo>
                  <a:lnTo>
                    <a:pt x="39967" y="27055"/>
                  </a:lnTo>
                  <a:cubicBezTo>
                    <a:pt x="39925" y="27139"/>
                    <a:pt x="40009" y="27202"/>
                    <a:pt x="39988" y="27223"/>
                  </a:cubicBezTo>
                  <a:cubicBezTo>
                    <a:pt x="39904" y="27307"/>
                    <a:pt x="39799" y="27391"/>
                    <a:pt x="39736" y="27475"/>
                  </a:cubicBezTo>
                  <a:cubicBezTo>
                    <a:pt x="39673" y="27559"/>
                    <a:pt x="39610" y="27643"/>
                    <a:pt x="39568" y="27749"/>
                  </a:cubicBezTo>
                  <a:cubicBezTo>
                    <a:pt x="39526" y="27833"/>
                    <a:pt x="39421" y="27896"/>
                    <a:pt x="39379" y="28001"/>
                  </a:cubicBezTo>
                  <a:cubicBezTo>
                    <a:pt x="39379" y="28043"/>
                    <a:pt x="39316" y="28043"/>
                    <a:pt x="39316" y="28064"/>
                  </a:cubicBezTo>
                  <a:cubicBezTo>
                    <a:pt x="39295" y="28274"/>
                    <a:pt x="39126" y="28400"/>
                    <a:pt x="39021" y="28484"/>
                  </a:cubicBezTo>
                  <a:cubicBezTo>
                    <a:pt x="38937" y="28568"/>
                    <a:pt x="38832" y="28632"/>
                    <a:pt x="38769" y="28758"/>
                  </a:cubicBezTo>
                  <a:lnTo>
                    <a:pt x="38685" y="28737"/>
                  </a:lnTo>
                  <a:cubicBezTo>
                    <a:pt x="38517" y="28863"/>
                    <a:pt x="38412" y="29073"/>
                    <a:pt x="38222" y="29178"/>
                  </a:cubicBezTo>
                  <a:cubicBezTo>
                    <a:pt x="38201" y="29178"/>
                    <a:pt x="38201" y="29199"/>
                    <a:pt x="38180" y="29241"/>
                  </a:cubicBezTo>
                  <a:cubicBezTo>
                    <a:pt x="38159" y="29346"/>
                    <a:pt x="38096" y="29430"/>
                    <a:pt x="38012" y="29494"/>
                  </a:cubicBezTo>
                  <a:cubicBezTo>
                    <a:pt x="37907" y="29578"/>
                    <a:pt x="37865" y="29683"/>
                    <a:pt x="37781" y="29767"/>
                  </a:cubicBezTo>
                  <a:cubicBezTo>
                    <a:pt x="37676" y="29851"/>
                    <a:pt x="37571" y="29935"/>
                    <a:pt x="37486" y="30061"/>
                  </a:cubicBezTo>
                  <a:cubicBezTo>
                    <a:pt x="37318" y="30208"/>
                    <a:pt x="37171" y="30377"/>
                    <a:pt x="37066" y="30545"/>
                  </a:cubicBezTo>
                  <a:cubicBezTo>
                    <a:pt x="37045" y="30566"/>
                    <a:pt x="37024" y="30587"/>
                    <a:pt x="37024" y="30587"/>
                  </a:cubicBezTo>
                  <a:cubicBezTo>
                    <a:pt x="37007" y="30598"/>
                    <a:pt x="36992" y="30602"/>
                    <a:pt x="36978" y="30602"/>
                  </a:cubicBezTo>
                  <a:cubicBezTo>
                    <a:pt x="36946" y="30602"/>
                    <a:pt x="36917" y="30582"/>
                    <a:pt x="36883" y="30582"/>
                  </a:cubicBezTo>
                  <a:cubicBezTo>
                    <a:pt x="36874" y="30582"/>
                    <a:pt x="36865" y="30584"/>
                    <a:pt x="36856" y="30587"/>
                  </a:cubicBezTo>
                  <a:cubicBezTo>
                    <a:pt x="36793" y="30713"/>
                    <a:pt x="36624" y="30755"/>
                    <a:pt x="36582" y="30902"/>
                  </a:cubicBezTo>
                  <a:lnTo>
                    <a:pt x="36330" y="30986"/>
                  </a:lnTo>
                  <a:cubicBezTo>
                    <a:pt x="36267" y="31028"/>
                    <a:pt x="36204" y="31112"/>
                    <a:pt x="36162" y="31176"/>
                  </a:cubicBezTo>
                  <a:lnTo>
                    <a:pt x="35889" y="31260"/>
                  </a:lnTo>
                  <a:cubicBezTo>
                    <a:pt x="35762" y="31302"/>
                    <a:pt x="35784" y="31449"/>
                    <a:pt x="35741" y="31512"/>
                  </a:cubicBezTo>
                  <a:cubicBezTo>
                    <a:pt x="35636" y="31533"/>
                    <a:pt x="35594" y="31617"/>
                    <a:pt x="35510" y="31617"/>
                  </a:cubicBezTo>
                  <a:cubicBezTo>
                    <a:pt x="35531" y="31680"/>
                    <a:pt x="35447" y="31659"/>
                    <a:pt x="35447" y="31701"/>
                  </a:cubicBezTo>
                  <a:cubicBezTo>
                    <a:pt x="35426" y="31827"/>
                    <a:pt x="35363" y="31932"/>
                    <a:pt x="35258" y="31995"/>
                  </a:cubicBezTo>
                  <a:cubicBezTo>
                    <a:pt x="35174" y="32059"/>
                    <a:pt x="35111" y="32143"/>
                    <a:pt x="35048" y="32227"/>
                  </a:cubicBezTo>
                  <a:cubicBezTo>
                    <a:pt x="34943" y="32374"/>
                    <a:pt x="34774" y="32353"/>
                    <a:pt x="34627" y="32416"/>
                  </a:cubicBezTo>
                  <a:lnTo>
                    <a:pt x="34690" y="32500"/>
                  </a:lnTo>
                  <a:cubicBezTo>
                    <a:pt x="34648" y="32542"/>
                    <a:pt x="34522" y="32563"/>
                    <a:pt x="34501" y="32647"/>
                  </a:cubicBezTo>
                  <a:cubicBezTo>
                    <a:pt x="34438" y="32689"/>
                    <a:pt x="34333" y="32689"/>
                    <a:pt x="34249" y="32689"/>
                  </a:cubicBezTo>
                  <a:lnTo>
                    <a:pt x="34017" y="32921"/>
                  </a:lnTo>
                  <a:cubicBezTo>
                    <a:pt x="34000" y="32909"/>
                    <a:pt x="33982" y="32904"/>
                    <a:pt x="33965" y="32904"/>
                  </a:cubicBezTo>
                  <a:cubicBezTo>
                    <a:pt x="33919" y="32904"/>
                    <a:pt x="33874" y="32938"/>
                    <a:pt x="33828" y="32984"/>
                  </a:cubicBezTo>
                  <a:cubicBezTo>
                    <a:pt x="33702" y="33110"/>
                    <a:pt x="33534" y="33257"/>
                    <a:pt x="33366" y="33362"/>
                  </a:cubicBezTo>
                  <a:cubicBezTo>
                    <a:pt x="33303" y="33383"/>
                    <a:pt x="33219" y="33425"/>
                    <a:pt x="33155" y="33467"/>
                  </a:cubicBezTo>
                  <a:cubicBezTo>
                    <a:pt x="32861" y="33677"/>
                    <a:pt x="32525" y="33846"/>
                    <a:pt x="32167" y="33972"/>
                  </a:cubicBezTo>
                  <a:cubicBezTo>
                    <a:pt x="31978" y="34035"/>
                    <a:pt x="31768" y="34014"/>
                    <a:pt x="31663" y="34203"/>
                  </a:cubicBezTo>
                  <a:lnTo>
                    <a:pt x="31452" y="34161"/>
                  </a:lnTo>
                  <a:cubicBezTo>
                    <a:pt x="31276" y="34259"/>
                    <a:pt x="31135" y="34394"/>
                    <a:pt x="30929" y="34394"/>
                  </a:cubicBezTo>
                  <a:cubicBezTo>
                    <a:pt x="30915" y="34394"/>
                    <a:pt x="30900" y="34394"/>
                    <a:pt x="30885" y="34392"/>
                  </a:cubicBezTo>
                  <a:cubicBezTo>
                    <a:pt x="30843" y="34476"/>
                    <a:pt x="30780" y="34560"/>
                    <a:pt x="30717" y="34602"/>
                  </a:cubicBezTo>
                  <a:cubicBezTo>
                    <a:pt x="30699" y="34600"/>
                    <a:pt x="30682" y="34598"/>
                    <a:pt x="30665" y="34598"/>
                  </a:cubicBezTo>
                  <a:cubicBezTo>
                    <a:pt x="30561" y="34598"/>
                    <a:pt x="30471" y="34647"/>
                    <a:pt x="30380" y="34666"/>
                  </a:cubicBezTo>
                  <a:cubicBezTo>
                    <a:pt x="30275" y="34687"/>
                    <a:pt x="30170" y="34708"/>
                    <a:pt x="30086" y="34771"/>
                  </a:cubicBezTo>
                  <a:cubicBezTo>
                    <a:pt x="30065" y="34729"/>
                    <a:pt x="30065" y="34666"/>
                    <a:pt x="30023" y="34666"/>
                  </a:cubicBezTo>
                  <a:cubicBezTo>
                    <a:pt x="29981" y="34750"/>
                    <a:pt x="29918" y="34792"/>
                    <a:pt x="29876" y="34855"/>
                  </a:cubicBezTo>
                  <a:cubicBezTo>
                    <a:pt x="29799" y="34847"/>
                    <a:pt x="29727" y="34842"/>
                    <a:pt x="29665" y="34842"/>
                  </a:cubicBezTo>
                  <a:cubicBezTo>
                    <a:pt x="29556" y="34842"/>
                    <a:pt x="29474" y="34857"/>
                    <a:pt x="29434" y="34897"/>
                  </a:cubicBezTo>
                  <a:cubicBezTo>
                    <a:pt x="29371" y="34939"/>
                    <a:pt x="29287" y="34981"/>
                    <a:pt x="29203" y="35002"/>
                  </a:cubicBezTo>
                  <a:cubicBezTo>
                    <a:pt x="29098" y="35023"/>
                    <a:pt x="28993" y="35044"/>
                    <a:pt x="28888" y="35065"/>
                  </a:cubicBezTo>
                  <a:cubicBezTo>
                    <a:pt x="28824" y="35065"/>
                    <a:pt x="28740" y="35128"/>
                    <a:pt x="28656" y="35128"/>
                  </a:cubicBezTo>
                  <a:cubicBezTo>
                    <a:pt x="28551" y="35128"/>
                    <a:pt x="28467" y="35149"/>
                    <a:pt x="28362" y="35170"/>
                  </a:cubicBezTo>
                  <a:cubicBezTo>
                    <a:pt x="28353" y="35175"/>
                    <a:pt x="28344" y="35176"/>
                    <a:pt x="28335" y="35176"/>
                  </a:cubicBezTo>
                  <a:cubicBezTo>
                    <a:pt x="28311" y="35176"/>
                    <a:pt x="28287" y="35164"/>
                    <a:pt x="28262" y="35164"/>
                  </a:cubicBezTo>
                  <a:cubicBezTo>
                    <a:pt x="28254" y="35164"/>
                    <a:pt x="28245" y="35166"/>
                    <a:pt x="28236" y="35170"/>
                  </a:cubicBezTo>
                  <a:cubicBezTo>
                    <a:pt x="28215" y="35212"/>
                    <a:pt x="28173" y="35254"/>
                    <a:pt x="28131" y="35254"/>
                  </a:cubicBezTo>
                  <a:cubicBezTo>
                    <a:pt x="27773" y="35380"/>
                    <a:pt x="27416" y="35464"/>
                    <a:pt x="27037" y="35464"/>
                  </a:cubicBezTo>
                  <a:cubicBezTo>
                    <a:pt x="26953" y="35464"/>
                    <a:pt x="26890" y="35486"/>
                    <a:pt x="26848" y="35549"/>
                  </a:cubicBezTo>
                  <a:lnTo>
                    <a:pt x="26575" y="35549"/>
                  </a:lnTo>
                  <a:cubicBezTo>
                    <a:pt x="26449" y="35654"/>
                    <a:pt x="26302" y="35759"/>
                    <a:pt x="26133" y="35843"/>
                  </a:cubicBezTo>
                  <a:lnTo>
                    <a:pt x="25986" y="35780"/>
                  </a:lnTo>
                  <a:lnTo>
                    <a:pt x="25923" y="35885"/>
                  </a:lnTo>
                  <a:cubicBezTo>
                    <a:pt x="25914" y="35883"/>
                    <a:pt x="25905" y="35882"/>
                    <a:pt x="25897" y="35882"/>
                  </a:cubicBezTo>
                  <a:cubicBezTo>
                    <a:pt x="25829" y="35882"/>
                    <a:pt x="25790" y="35948"/>
                    <a:pt x="25734" y="35948"/>
                  </a:cubicBezTo>
                  <a:cubicBezTo>
                    <a:pt x="25650" y="35948"/>
                    <a:pt x="25587" y="35927"/>
                    <a:pt x="25524" y="35906"/>
                  </a:cubicBezTo>
                  <a:cubicBezTo>
                    <a:pt x="25503" y="35948"/>
                    <a:pt x="25461" y="35969"/>
                    <a:pt x="25440" y="35990"/>
                  </a:cubicBezTo>
                  <a:cubicBezTo>
                    <a:pt x="25313" y="36032"/>
                    <a:pt x="25187" y="36011"/>
                    <a:pt x="25061" y="36032"/>
                  </a:cubicBezTo>
                  <a:cubicBezTo>
                    <a:pt x="24809" y="36095"/>
                    <a:pt x="24578" y="36116"/>
                    <a:pt x="24325" y="36137"/>
                  </a:cubicBezTo>
                  <a:cubicBezTo>
                    <a:pt x="24178" y="36158"/>
                    <a:pt x="24031" y="36158"/>
                    <a:pt x="23884" y="36158"/>
                  </a:cubicBezTo>
                  <a:cubicBezTo>
                    <a:pt x="23842" y="36148"/>
                    <a:pt x="23794" y="36148"/>
                    <a:pt x="23744" y="36148"/>
                  </a:cubicBezTo>
                  <a:cubicBezTo>
                    <a:pt x="23695" y="36148"/>
                    <a:pt x="23642" y="36148"/>
                    <a:pt x="23589" y="36137"/>
                  </a:cubicBezTo>
                  <a:cubicBezTo>
                    <a:pt x="23484" y="36137"/>
                    <a:pt x="23358" y="36158"/>
                    <a:pt x="23232" y="36179"/>
                  </a:cubicBezTo>
                  <a:lnTo>
                    <a:pt x="23106" y="36137"/>
                  </a:lnTo>
                  <a:cubicBezTo>
                    <a:pt x="23096" y="36136"/>
                    <a:pt x="23087" y="36135"/>
                    <a:pt x="23078" y="36135"/>
                  </a:cubicBezTo>
                  <a:cubicBezTo>
                    <a:pt x="22970" y="36135"/>
                    <a:pt x="22907" y="36244"/>
                    <a:pt x="22790" y="36263"/>
                  </a:cubicBezTo>
                  <a:lnTo>
                    <a:pt x="22727" y="36179"/>
                  </a:lnTo>
                  <a:cubicBezTo>
                    <a:pt x="22668" y="36259"/>
                    <a:pt x="22603" y="36282"/>
                    <a:pt x="22536" y="36282"/>
                  </a:cubicBezTo>
                  <a:cubicBezTo>
                    <a:pt x="22462" y="36282"/>
                    <a:pt x="22384" y="36253"/>
                    <a:pt x="22307" y="36242"/>
                  </a:cubicBezTo>
                  <a:lnTo>
                    <a:pt x="22076" y="36326"/>
                  </a:lnTo>
                  <a:cubicBezTo>
                    <a:pt x="21995" y="36294"/>
                    <a:pt x="21914" y="36250"/>
                    <a:pt x="21843" y="36250"/>
                  </a:cubicBezTo>
                  <a:cubicBezTo>
                    <a:pt x="21822" y="36250"/>
                    <a:pt x="21801" y="36254"/>
                    <a:pt x="21781" y="36263"/>
                  </a:cubicBezTo>
                  <a:cubicBezTo>
                    <a:pt x="21592" y="36263"/>
                    <a:pt x="21424" y="36263"/>
                    <a:pt x="21256" y="36221"/>
                  </a:cubicBezTo>
                  <a:cubicBezTo>
                    <a:pt x="21245" y="36221"/>
                    <a:pt x="21235" y="36216"/>
                    <a:pt x="21224" y="36216"/>
                  </a:cubicBezTo>
                  <a:cubicBezTo>
                    <a:pt x="21214" y="36216"/>
                    <a:pt x="21203" y="36221"/>
                    <a:pt x="21193" y="36242"/>
                  </a:cubicBezTo>
                  <a:lnTo>
                    <a:pt x="21066" y="36348"/>
                  </a:lnTo>
                  <a:cubicBezTo>
                    <a:pt x="21045" y="36337"/>
                    <a:pt x="21024" y="36332"/>
                    <a:pt x="21001" y="36332"/>
                  </a:cubicBezTo>
                  <a:cubicBezTo>
                    <a:pt x="20977" y="36332"/>
                    <a:pt x="20951" y="36337"/>
                    <a:pt x="20919" y="36348"/>
                  </a:cubicBezTo>
                  <a:cubicBezTo>
                    <a:pt x="20814" y="36369"/>
                    <a:pt x="20709" y="36369"/>
                    <a:pt x="20583" y="36369"/>
                  </a:cubicBezTo>
                  <a:cubicBezTo>
                    <a:pt x="20541" y="36358"/>
                    <a:pt x="20504" y="36353"/>
                    <a:pt x="20467" y="36353"/>
                  </a:cubicBezTo>
                  <a:cubicBezTo>
                    <a:pt x="20430" y="36353"/>
                    <a:pt x="20394" y="36358"/>
                    <a:pt x="20352" y="36369"/>
                  </a:cubicBezTo>
                  <a:cubicBezTo>
                    <a:pt x="20288" y="36353"/>
                    <a:pt x="20236" y="36312"/>
                    <a:pt x="20178" y="36312"/>
                  </a:cubicBezTo>
                  <a:cubicBezTo>
                    <a:pt x="20160" y="36312"/>
                    <a:pt x="20141" y="36316"/>
                    <a:pt x="20120" y="36326"/>
                  </a:cubicBezTo>
                  <a:cubicBezTo>
                    <a:pt x="20110" y="36337"/>
                    <a:pt x="20099" y="36342"/>
                    <a:pt x="20089" y="36342"/>
                  </a:cubicBezTo>
                  <a:cubicBezTo>
                    <a:pt x="20078" y="36342"/>
                    <a:pt x="20068" y="36337"/>
                    <a:pt x="20057" y="36326"/>
                  </a:cubicBezTo>
                  <a:cubicBezTo>
                    <a:pt x="19994" y="36263"/>
                    <a:pt x="19931" y="36263"/>
                    <a:pt x="19847" y="36263"/>
                  </a:cubicBezTo>
                  <a:cubicBezTo>
                    <a:pt x="19817" y="36255"/>
                    <a:pt x="19787" y="36251"/>
                    <a:pt x="19756" y="36251"/>
                  </a:cubicBezTo>
                  <a:cubicBezTo>
                    <a:pt x="19656" y="36251"/>
                    <a:pt x="19556" y="36288"/>
                    <a:pt x="19456" y="36288"/>
                  </a:cubicBezTo>
                  <a:cubicBezTo>
                    <a:pt x="19439" y="36288"/>
                    <a:pt x="19422" y="36287"/>
                    <a:pt x="19406" y="36284"/>
                  </a:cubicBezTo>
                  <a:cubicBezTo>
                    <a:pt x="19358" y="36280"/>
                    <a:pt x="19310" y="36278"/>
                    <a:pt x="19263" y="36278"/>
                  </a:cubicBezTo>
                  <a:cubicBezTo>
                    <a:pt x="19178" y="36278"/>
                    <a:pt x="19093" y="36283"/>
                    <a:pt x="19008" y="36283"/>
                  </a:cubicBezTo>
                  <a:cubicBezTo>
                    <a:pt x="18930" y="36283"/>
                    <a:pt x="18852" y="36279"/>
                    <a:pt x="18775" y="36263"/>
                  </a:cubicBezTo>
                  <a:cubicBezTo>
                    <a:pt x="18712" y="36242"/>
                    <a:pt x="18649" y="36200"/>
                    <a:pt x="18565" y="36200"/>
                  </a:cubicBezTo>
                  <a:cubicBezTo>
                    <a:pt x="18528" y="36210"/>
                    <a:pt x="18490" y="36214"/>
                    <a:pt x="18452" y="36214"/>
                  </a:cubicBezTo>
                  <a:cubicBezTo>
                    <a:pt x="18316" y="36214"/>
                    <a:pt x="18179" y="36161"/>
                    <a:pt x="18081" y="36095"/>
                  </a:cubicBezTo>
                  <a:cubicBezTo>
                    <a:pt x="17981" y="36167"/>
                    <a:pt x="17862" y="36209"/>
                    <a:pt x="17743" y="36209"/>
                  </a:cubicBezTo>
                  <a:cubicBezTo>
                    <a:pt x="17686" y="36209"/>
                    <a:pt x="17630" y="36200"/>
                    <a:pt x="17576" y="36179"/>
                  </a:cubicBezTo>
                  <a:cubicBezTo>
                    <a:pt x="17495" y="36179"/>
                    <a:pt x="17413" y="36090"/>
                    <a:pt x="17321" y="36090"/>
                  </a:cubicBezTo>
                  <a:cubicBezTo>
                    <a:pt x="17295" y="36090"/>
                    <a:pt x="17268" y="36098"/>
                    <a:pt x="17240" y="36116"/>
                  </a:cubicBezTo>
                  <a:cubicBezTo>
                    <a:pt x="17198" y="36032"/>
                    <a:pt x="17072" y="36032"/>
                    <a:pt x="17009" y="36011"/>
                  </a:cubicBezTo>
                  <a:cubicBezTo>
                    <a:pt x="16967" y="35969"/>
                    <a:pt x="16967" y="35885"/>
                    <a:pt x="16925" y="35885"/>
                  </a:cubicBezTo>
                  <a:cubicBezTo>
                    <a:pt x="16919" y="35882"/>
                    <a:pt x="16913" y="35881"/>
                    <a:pt x="16908" y="35881"/>
                  </a:cubicBezTo>
                  <a:cubicBezTo>
                    <a:pt x="16876" y="35881"/>
                    <a:pt x="16856" y="35927"/>
                    <a:pt x="16820" y="35927"/>
                  </a:cubicBezTo>
                  <a:cubicBezTo>
                    <a:pt x="16799" y="35822"/>
                    <a:pt x="16693" y="35822"/>
                    <a:pt x="16609" y="35822"/>
                  </a:cubicBezTo>
                  <a:cubicBezTo>
                    <a:pt x="16294" y="35780"/>
                    <a:pt x="16000" y="35717"/>
                    <a:pt x="15726" y="35591"/>
                  </a:cubicBezTo>
                  <a:cubicBezTo>
                    <a:pt x="15516" y="35528"/>
                    <a:pt x="15348" y="35380"/>
                    <a:pt x="15117" y="35380"/>
                  </a:cubicBezTo>
                  <a:lnTo>
                    <a:pt x="15053" y="35443"/>
                  </a:lnTo>
                  <a:cubicBezTo>
                    <a:pt x="14927" y="35380"/>
                    <a:pt x="14780" y="35338"/>
                    <a:pt x="14612" y="35317"/>
                  </a:cubicBezTo>
                  <a:cubicBezTo>
                    <a:pt x="14549" y="35317"/>
                    <a:pt x="14465" y="35296"/>
                    <a:pt x="14402" y="35296"/>
                  </a:cubicBezTo>
                  <a:cubicBezTo>
                    <a:pt x="14255" y="35254"/>
                    <a:pt x="14128" y="35212"/>
                    <a:pt x="14002" y="35149"/>
                  </a:cubicBezTo>
                  <a:cubicBezTo>
                    <a:pt x="13876" y="35107"/>
                    <a:pt x="13771" y="35107"/>
                    <a:pt x="13666" y="35065"/>
                  </a:cubicBezTo>
                  <a:cubicBezTo>
                    <a:pt x="13540" y="35002"/>
                    <a:pt x="13435" y="34939"/>
                    <a:pt x="13330" y="34876"/>
                  </a:cubicBezTo>
                  <a:cubicBezTo>
                    <a:pt x="13224" y="34792"/>
                    <a:pt x="13098" y="34729"/>
                    <a:pt x="12993" y="34645"/>
                  </a:cubicBezTo>
                  <a:cubicBezTo>
                    <a:pt x="12867" y="34560"/>
                    <a:pt x="12741" y="34476"/>
                    <a:pt x="12594" y="34434"/>
                  </a:cubicBezTo>
                  <a:cubicBezTo>
                    <a:pt x="12404" y="34329"/>
                    <a:pt x="12236" y="34203"/>
                    <a:pt x="12047" y="34056"/>
                  </a:cubicBezTo>
                  <a:cubicBezTo>
                    <a:pt x="11942" y="34014"/>
                    <a:pt x="11837" y="33930"/>
                    <a:pt x="11753" y="33846"/>
                  </a:cubicBezTo>
                  <a:cubicBezTo>
                    <a:pt x="11669" y="33846"/>
                    <a:pt x="11584" y="33825"/>
                    <a:pt x="11521" y="33762"/>
                  </a:cubicBezTo>
                  <a:cubicBezTo>
                    <a:pt x="11521" y="33740"/>
                    <a:pt x="11563" y="33740"/>
                    <a:pt x="11521" y="33698"/>
                  </a:cubicBezTo>
                  <a:cubicBezTo>
                    <a:pt x="11269" y="33572"/>
                    <a:pt x="11059" y="33383"/>
                    <a:pt x="10870" y="33173"/>
                  </a:cubicBezTo>
                  <a:cubicBezTo>
                    <a:pt x="10722" y="32963"/>
                    <a:pt x="10512" y="32815"/>
                    <a:pt x="10260" y="32710"/>
                  </a:cubicBezTo>
                  <a:cubicBezTo>
                    <a:pt x="10239" y="32710"/>
                    <a:pt x="10197" y="32689"/>
                    <a:pt x="10197" y="32668"/>
                  </a:cubicBezTo>
                  <a:lnTo>
                    <a:pt x="10197" y="32584"/>
                  </a:lnTo>
                  <a:cubicBezTo>
                    <a:pt x="10092" y="32479"/>
                    <a:pt x="9924" y="32479"/>
                    <a:pt x="9882" y="32311"/>
                  </a:cubicBezTo>
                  <a:cubicBezTo>
                    <a:pt x="9882" y="32290"/>
                    <a:pt x="9839" y="32290"/>
                    <a:pt x="9839" y="32290"/>
                  </a:cubicBezTo>
                  <a:cubicBezTo>
                    <a:pt x="9734" y="32248"/>
                    <a:pt x="9671" y="32122"/>
                    <a:pt x="9587" y="32059"/>
                  </a:cubicBezTo>
                  <a:cubicBezTo>
                    <a:pt x="9440" y="31911"/>
                    <a:pt x="9293" y="31785"/>
                    <a:pt x="9125" y="31680"/>
                  </a:cubicBezTo>
                  <a:cubicBezTo>
                    <a:pt x="9020" y="31638"/>
                    <a:pt x="8935" y="31554"/>
                    <a:pt x="8893" y="31449"/>
                  </a:cubicBezTo>
                  <a:cubicBezTo>
                    <a:pt x="8886" y="31450"/>
                    <a:pt x="8880" y="31451"/>
                    <a:pt x="8873" y="31451"/>
                  </a:cubicBezTo>
                  <a:cubicBezTo>
                    <a:pt x="8791" y="31451"/>
                    <a:pt x="8764" y="31342"/>
                    <a:pt x="8682" y="31342"/>
                  </a:cubicBezTo>
                  <a:cubicBezTo>
                    <a:pt x="8676" y="31342"/>
                    <a:pt x="8669" y="31342"/>
                    <a:pt x="8662" y="31344"/>
                  </a:cubicBezTo>
                  <a:lnTo>
                    <a:pt x="8620" y="31154"/>
                  </a:lnTo>
                  <a:cubicBezTo>
                    <a:pt x="8578" y="31133"/>
                    <a:pt x="8536" y="31112"/>
                    <a:pt x="8494" y="31070"/>
                  </a:cubicBezTo>
                  <a:cubicBezTo>
                    <a:pt x="8368" y="30923"/>
                    <a:pt x="8242" y="30818"/>
                    <a:pt x="8094" y="30713"/>
                  </a:cubicBezTo>
                  <a:cubicBezTo>
                    <a:pt x="7905" y="30587"/>
                    <a:pt x="7737" y="30440"/>
                    <a:pt x="7611" y="30250"/>
                  </a:cubicBezTo>
                  <a:cubicBezTo>
                    <a:pt x="7527" y="30061"/>
                    <a:pt x="7380" y="29914"/>
                    <a:pt x="7211" y="29788"/>
                  </a:cubicBezTo>
                  <a:cubicBezTo>
                    <a:pt x="7169" y="29746"/>
                    <a:pt x="7169" y="29683"/>
                    <a:pt x="7148" y="29641"/>
                  </a:cubicBezTo>
                  <a:cubicBezTo>
                    <a:pt x="6959" y="29536"/>
                    <a:pt x="6812" y="29409"/>
                    <a:pt x="6686" y="29262"/>
                  </a:cubicBezTo>
                  <a:cubicBezTo>
                    <a:pt x="6665" y="29220"/>
                    <a:pt x="6623" y="29157"/>
                    <a:pt x="6581" y="29157"/>
                  </a:cubicBezTo>
                  <a:cubicBezTo>
                    <a:pt x="6455" y="29157"/>
                    <a:pt x="6434" y="28989"/>
                    <a:pt x="6328" y="28968"/>
                  </a:cubicBezTo>
                  <a:cubicBezTo>
                    <a:pt x="6160" y="28737"/>
                    <a:pt x="5992" y="28505"/>
                    <a:pt x="5803" y="28295"/>
                  </a:cubicBezTo>
                  <a:cubicBezTo>
                    <a:pt x="5614" y="28064"/>
                    <a:pt x="5445" y="27812"/>
                    <a:pt x="5277" y="27580"/>
                  </a:cubicBezTo>
                  <a:cubicBezTo>
                    <a:pt x="5214" y="27517"/>
                    <a:pt x="5151" y="27475"/>
                    <a:pt x="5172" y="27370"/>
                  </a:cubicBezTo>
                  <a:cubicBezTo>
                    <a:pt x="5025" y="27307"/>
                    <a:pt x="4962" y="27139"/>
                    <a:pt x="4794" y="27097"/>
                  </a:cubicBezTo>
                  <a:cubicBezTo>
                    <a:pt x="4773" y="26866"/>
                    <a:pt x="4604" y="26760"/>
                    <a:pt x="4436" y="26676"/>
                  </a:cubicBezTo>
                  <a:lnTo>
                    <a:pt x="4436" y="26613"/>
                  </a:lnTo>
                  <a:cubicBezTo>
                    <a:pt x="4289" y="26466"/>
                    <a:pt x="4184" y="26256"/>
                    <a:pt x="4016" y="26109"/>
                  </a:cubicBezTo>
                  <a:cubicBezTo>
                    <a:pt x="3932" y="26067"/>
                    <a:pt x="3869" y="25961"/>
                    <a:pt x="3848" y="25877"/>
                  </a:cubicBezTo>
                  <a:cubicBezTo>
                    <a:pt x="3826" y="25856"/>
                    <a:pt x="3826" y="25835"/>
                    <a:pt x="3805" y="25814"/>
                  </a:cubicBezTo>
                  <a:cubicBezTo>
                    <a:pt x="3700" y="25793"/>
                    <a:pt x="3637" y="25688"/>
                    <a:pt x="3532" y="25667"/>
                  </a:cubicBezTo>
                  <a:lnTo>
                    <a:pt x="3490" y="25478"/>
                  </a:lnTo>
                  <a:lnTo>
                    <a:pt x="3364" y="25415"/>
                  </a:lnTo>
                  <a:cubicBezTo>
                    <a:pt x="3280" y="25099"/>
                    <a:pt x="3070" y="24826"/>
                    <a:pt x="2796" y="24658"/>
                  </a:cubicBezTo>
                  <a:lnTo>
                    <a:pt x="2817" y="24574"/>
                  </a:lnTo>
                  <a:lnTo>
                    <a:pt x="2397" y="24301"/>
                  </a:lnTo>
                  <a:cubicBezTo>
                    <a:pt x="2355" y="24280"/>
                    <a:pt x="2397" y="24195"/>
                    <a:pt x="2334" y="24174"/>
                  </a:cubicBezTo>
                  <a:lnTo>
                    <a:pt x="2208" y="24174"/>
                  </a:lnTo>
                  <a:cubicBezTo>
                    <a:pt x="2166" y="24069"/>
                    <a:pt x="2145" y="23943"/>
                    <a:pt x="2124" y="23880"/>
                  </a:cubicBezTo>
                  <a:cubicBezTo>
                    <a:pt x="1850" y="23565"/>
                    <a:pt x="1577" y="23249"/>
                    <a:pt x="1346" y="22913"/>
                  </a:cubicBezTo>
                  <a:lnTo>
                    <a:pt x="1283" y="22892"/>
                  </a:lnTo>
                  <a:cubicBezTo>
                    <a:pt x="1304" y="22745"/>
                    <a:pt x="1240" y="22577"/>
                    <a:pt x="1114" y="22471"/>
                  </a:cubicBezTo>
                  <a:cubicBezTo>
                    <a:pt x="1072" y="22408"/>
                    <a:pt x="1051" y="22324"/>
                    <a:pt x="1009" y="22282"/>
                  </a:cubicBezTo>
                  <a:lnTo>
                    <a:pt x="904" y="22261"/>
                  </a:lnTo>
                  <a:lnTo>
                    <a:pt x="820" y="21946"/>
                  </a:lnTo>
                  <a:cubicBezTo>
                    <a:pt x="757" y="21862"/>
                    <a:pt x="673" y="21820"/>
                    <a:pt x="652" y="21715"/>
                  </a:cubicBezTo>
                  <a:cubicBezTo>
                    <a:pt x="631" y="21609"/>
                    <a:pt x="547" y="21630"/>
                    <a:pt x="484" y="21609"/>
                  </a:cubicBezTo>
                  <a:cubicBezTo>
                    <a:pt x="463" y="21483"/>
                    <a:pt x="421" y="21378"/>
                    <a:pt x="315" y="21294"/>
                  </a:cubicBezTo>
                  <a:cubicBezTo>
                    <a:pt x="357" y="21252"/>
                    <a:pt x="336" y="21147"/>
                    <a:pt x="273" y="21126"/>
                  </a:cubicBezTo>
                  <a:cubicBezTo>
                    <a:pt x="252" y="21168"/>
                    <a:pt x="216" y="21178"/>
                    <a:pt x="179" y="21178"/>
                  </a:cubicBezTo>
                  <a:cubicBezTo>
                    <a:pt x="142" y="21178"/>
                    <a:pt x="105" y="21168"/>
                    <a:pt x="84" y="21168"/>
                  </a:cubicBezTo>
                  <a:cubicBezTo>
                    <a:pt x="42" y="21147"/>
                    <a:pt x="84" y="21084"/>
                    <a:pt x="0" y="21084"/>
                  </a:cubicBezTo>
                  <a:cubicBezTo>
                    <a:pt x="21" y="21273"/>
                    <a:pt x="210" y="21420"/>
                    <a:pt x="210" y="21630"/>
                  </a:cubicBezTo>
                  <a:cubicBezTo>
                    <a:pt x="231" y="21694"/>
                    <a:pt x="294" y="21757"/>
                    <a:pt x="357" y="21757"/>
                  </a:cubicBezTo>
                  <a:cubicBezTo>
                    <a:pt x="372" y="21757"/>
                    <a:pt x="388" y="21703"/>
                    <a:pt x="410" y="21703"/>
                  </a:cubicBezTo>
                  <a:cubicBezTo>
                    <a:pt x="419" y="21703"/>
                    <a:pt x="430" y="21712"/>
                    <a:pt x="442" y="21736"/>
                  </a:cubicBezTo>
                  <a:cubicBezTo>
                    <a:pt x="463" y="21820"/>
                    <a:pt x="357" y="21862"/>
                    <a:pt x="400" y="21946"/>
                  </a:cubicBezTo>
                  <a:cubicBezTo>
                    <a:pt x="421" y="21967"/>
                    <a:pt x="463" y="21988"/>
                    <a:pt x="505" y="21988"/>
                  </a:cubicBezTo>
                  <a:cubicBezTo>
                    <a:pt x="568" y="22009"/>
                    <a:pt x="631" y="22072"/>
                    <a:pt x="652" y="22156"/>
                  </a:cubicBezTo>
                  <a:cubicBezTo>
                    <a:pt x="652" y="22261"/>
                    <a:pt x="673" y="22366"/>
                    <a:pt x="736" y="22450"/>
                  </a:cubicBezTo>
                  <a:cubicBezTo>
                    <a:pt x="799" y="22556"/>
                    <a:pt x="862" y="22682"/>
                    <a:pt x="925" y="22787"/>
                  </a:cubicBezTo>
                  <a:cubicBezTo>
                    <a:pt x="988" y="22913"/>
                    <a:pt x="1114" y="22997"/>
                    <a:pt x="1135" y="23165"/>
                  </a:cubicBezTo>
                  <a:cubicBezTo>
                    <a:pt x="1135" y="23186"/>
                    <a:pt x="1156" y="23207"/>
                    <a:pt x="1177" y="23207"/>
                  </a:cubicBezTo>
                  <a:cubicBezTo>
                    <a:pt x="1388" y="23418"/>
                    <a:pt x="1556" y="23649"/>
                    <a:pt x="1703" y="23901"/>
                  </a:cubicBezTo>
                  <a:cubicBezTo>
                    <a:pt x="1787" y="24069"/>
                    <a:pt x="1892" y="24216"/>
                    <a:pt x="2039" y="24343"/>
                  </a:cubicBezTo>
                  <a:cubicBezTo>
                    <a:pt x="2208" y="24490"/>
                    <a:pt x="2355" y="24658"/>
                    <a:pt x="2481" y="24847"/>
                  </a:cubicBezTo>
                  <a:cubicBezTo>
                    <a:pt x="2502" y="24868"/>
                    <a:pt x="2481" y="24931"/>
                    <a:pt x="2481" y="24952"/>
                  </a:cubicBezTo>
                  <a:cubicBezTo>
                    <a:pt x="2487" y="24951"/>
                    <a:pt x="2494" y="24950"/>
                    <a:pt x="2499" y="24950"/>
                  </a:cubicBezTo>
                  <a:cubicBezTo>
                    <a:pt x="2563" y="24950"/>
                    <a:pt x="2590" y="25039"/>
                    <a:pt x="2668" y="25039"/>
                  </a:cubicBezTo>
                  <a:cubicBezTo>
                    <a:pt x="2675" y="25039"/>
                    <a:pt x="2683" y="25038"/>
                    <a:pt x="2691" y="25036"/>
                  </a:cubicBezTo>
                  <a:cubicBezTo>
                    <a:pt x="2712" y="25184"/>
                    <a:pt x="2796" y="25310"/>
                    <a:pt x="2880" y="25415"/>
                  </a:cubicBezTo>
                  <a:cubicBezTo>
                    <a:pt x="2817" y="25583"/>
                    <a:pt x="2964" y="25667"/>
                    <a:pt x="3007" y="25772"/>
                  </a:cubicBezTo>
                  <a:cubicBezTo>
                    <a:pt x="3112" y="25814"/>
                    <a:pt x="3217" y="25814"/>
                    <a:pt x="3280" y="25919"/>
                  </a:cubicBezTo>
                  <a:cubicBezTo>
                    <a:pt x="3301" y="25983"/>
                    <a:pt x="3322" y="26067"/>
                    <a:pt x="3343" y="26151"/>
                  </a:cubicBezTo>
                  <a:cubicBezTo>
                    <a:pt x="3427" y="26193"/>
                    <a:pt x="3490" y="26277"/>
                    <a:pt x="3553" y="26361"/>
                  </a:cubicBezTo>
                  <a:lnTo>
                    <a:pt x="3532" y="26424"/>
                  </a:lnTo>
                  <a:lnTo>
                    <a:pt x="3679" y="26424"/>
                  </a:lnTo>
                  <a:cubicBezTo>
                    <a:pt x="3763" y="26550"/>
                    <a:pt x="3932" y="26613"/>
                    <a:pt x="3932" y="26823"/>
                  </a:cubicBezTo>
                  <a:cubicBezTo>
                    <a:pt x="3974" y="26823"/>
                    <a:pt x="3995" y="26844"/>
                    <a:pt x="4016" y="26866"/>
                  </a:cubicBezTo>
                  <a:cubicBezTo>
                    <a:pt x="4142" y="27034"/>
                    <a:pt x="4247" y="27202"/>
                    <a:pt x="4373" y="27349"/>
                  </a:cubicBezTo>
                  <a:cubicBezTo>
                    <a:pt x="4436" y="27412"/>
                    <a:pt x="4499" y="27496"/>
                    <a:pt x="4541" y="27580"/>
                  </a:cubicBezTo>
                  <a:cubicBezTo>
                    <a:pt x="4583" y="27664"/>
                    <a:pt x="4688" y="27685"/>
                    <a:pt x="4752" y="27749"/>
                  </a:cubicBezTo>
                  <a:cubicBezTo>
                    <a:pt x="4815" y="27791"/>
                    <a:pt x="4857" y="27854"/>
                    <a:pt x="4899" y="27917"/>
                  </a:cubicBezTo>
                  <a:cubicBezTo>
                    <a:pt x="4962" y="28022"/>
                    <a:pt x="4983" y="28148"/>
                    <a:pt x="5088" y="28211"/>
                  </a:cubicBezTo>
                  <a:cubicBezTo>
                    <a:pt x="5172" y="28274"/>
                    <a:pt x="5235" y="28379"/>
                    <a:pt x="5298" y="28463"/>
                  </a:cubicBezTo>
                  <a:cubicBezTo>
                    <a:pt x="5298" y="28484"/>
                    <a:pt x="5319" y="28526"/>
                    <a:pt x="5298" y="28526"/>
                  </a:cubicBezTo>
                  <a:cubicBezTo>
                    <a:pt x="5270" y="28526"/>
                    <a:pt x="5242" y="28508"/>
                    <a:pt x="5214" y="28508"/>
                  </a:cubicBezTo>
                  <a:cubicBezTo>
                    <a:pt x="5200" y="28508"/>
                    <a:pt x="5186" y="28512"/>
                    <a:pt x="5172" y="28526"/>
                  </a:cubicBezTo>
                  <a:cubicBezTo>
                    <a:pt x="5130" y="28547"/>
                    <a:pt x="5172" y="28590"/>
                    <a:pt x="5172" y="28632"/>
                  </a:cubicBezTo>
                  <a:cubicBezTo>
                    <a:pt x="5382" y="28695"/>
                    <a:pt x="5572" y="28800"/>
                    <a:pt x="5719" y="28926"/>
                  </a:cubicBezTo>
                  <a:cubicBezTo>
                    <a:pt x="5761" y="28989"/>
                    <a:pt x="5677" y="29052"/>
                    <a:pt x="5719" y="29115"/>
                  </a:cubicBezTo>
                  <a:lnTo>
                    <a:pt x="5866" y="29283"/>
                  </a:lnTo>
                  <a:cubicBezTo>
                    <a:pt x="5887" y="29346"/>
                    <a:pt x="5908" y="29409"/>
                    <a:pt x="5929" y="29494"/>
                  </a:cubicBezTo>
                  <a:cubicBezTo>
                    <a:pt x="5950" y="29494"/>
                    <a:pt x="5971" y="29515"/>
                    <a:pt x="5992" y="29536"/>
                  </a:cubicBezTo>
                  <a:cubicBezTo>
                    <a:pt x="6118" y="29683"/>
                    <a:pt x="6265" y="29767"/>
                    <a:pt x="6455" y="29830"/>
                  </a:cubicBezTo>
                  <a:cubicBezTo>
                    <a:pt x="6476" y="29830"/>
                    <a:pt x="6518" y="29851"/>
                    <a:pt x="6539" y="29893"/>
                  </a:cubicBezTo>
                  <a:cubicBezTo>
                    <a:pt x="6644" y="29956"/>
                    <a:pt x="6707" y="30040"/>
                    <a:pt x="6749" y="30145"/>
                  </a:cubicBezTo>
                  <a:cubicBezTo>
                    <a:pt x="6791" y="30271"/>
                    <a:pt x="6896" y="30314"/>
                    <a:pt x="6938" y="30419"/>
                  </a:cubicBezTo>
                  <a:cubicBezTo>
                    <a:pt x="6959" y="30461"/>
                    <a:pt x="7022" y="30482"/>
                    <a:pt x="7022" y="30566"/>
                  </a:cubicBezTo>
                  <a:lnTo>
                    <a:pt x="6959" y="30629"/>
                  </a:lnTo>
                  <a:lnTo>
                    <a:pt x="7043" y="30692"/>
                  </a:lnTo>
                  <a:lnTo>
                    <a:pt x="7106" y="30629"/>
                  </a:lnTo>
                  <a:cubicBezTo>
                    <a:pt x="7114" y="30659"/>
                    <a:pt x="7121" y="30689"/>
                    <a:pt x="7130" y="30720"/>
                  </a:cubicBezTo>
                  <a:lnTo>
                    <a:pt x="7130" y="30720"/>
                  </a:lnTo>
                  <a:cubicBezTo>
                    <a:pt x="7136" y="30705"/>
                    <a:pt x="7148" y="30692"/>
                    <a:pt x="7148" y="30692"/>
                  </a:cubicBezTo>
                  <a:cubicBezTo>
                    <a:pt x="7169" y="30713"/>
                    <a:pt x="7211" y="30734"/>
                    <a:pt x="7169" y="30755"/>
                  </a:cubicBezTo>
                  <a:cubicBezTo>
                    <a:pt x="7161" y="30759"/>
                    <a:pt x="7154" y="30761"/>
                    <a:pt x="7149" y="30761"/>
                  </a:cubicBezTo>
                  <a:cubicBezTo>
                    <a:pt x="7146" y="30761"/>
                    <a:pt x="7143" y="30760"/>
                    <a:pt x="7141" y="30759"/>
                  </a:cubicBezTo>
                  <a:lnTo>
                    <a:pt x="7141" y="30759"/>
                  </a:lnTo>
                  <a:cubicBezTo>
                    <a:pt x="7154" y="30804"/>
                    <a:pt x="7170" y="30850"/>
                    <a:pt x="7190" y="30902"/>
                  </a:cubicBezTo>
                  <a:lnTo>
                    <a:pt x="7401" y="30986"/>
                  </a:lnTo>
                  <a:lnTo>
                    <a:pt x="7485" y="31281"/>
                  </a:lnTo>
                  <a:cubicBezTo>
                    <a:pt x="7548" y="31302"/>
                    <a:pt x="7590" y="31365"/>
                    <a:pt x="7632" y="31365"/>
                  </a:cubicBezTo>
                  <a:cubicBezTo>
                    <a:pt x="7663" y="31365"/>
                    <a:pt x="7671" y="31329"/>
                    <a:pt x="7682" y="31329"/>
                  </a:cubicBezTo>
                  <a:cubicBezTo>
                    <a:pt x="7686" y="31329"/>
                    <a:pt x="7690" y="31333"/>
                    <a:pt x="7695" y="31344"/>
                  </a:cubicBezTo>
                  <a:cubicBezTo>
                    <a:pt x="7716" y="31365"/>
                    <a:pt x="7716" y="31428"/>
                    <a:pt x="7758" y="31428"/>
                  </a:cubicBezTo>
                  <a:cubicBezTo>
                    <a:pt x="7821" y="31365"/>
                    <a:pt x="7737" y="31323"/>
                    <a:pt x="7758" y="31239"/>
                  </a:cubicBezTo>
                  <a:lnTo>
                    <a:pt x="7758" y="31239"/>
                  </a:lnTo>
                  <a:cubicBezTo>
                    <a:pt x="7821" y="31281"/>
                    <a:pt x="7884" y="31281"/>
                    <a:pt x="7926" y="31365"/>
                  </a:cubicBezTo>
                  <a:cubicBezTo>
                    <a:pt x="7905" y="31386"/>
                    <a:pt x="7968" y="31428"/>
                    <a:pt x="7926" y="31491"/>
                  </a:cubicBezTo>
                  <a:lnTo>
                    <a:pt x="7884" y="31533"/>
                  </a:lnTo>
                  <a:cubicBezTo>
                    <a:pt x="7968" y="31638"/>
                    <a:pt x="8094" y="31743"/>
                    <a:pt x="8115" y="31911"/>
                  </a:cubicBezTo>
                  <a:cubicBezTo>
                    <a:pt x="8130" y="31926"/>
                    <a:pt x="8145" y="31941"/>
                    <a:pt x="8160" y="31941"/>
                  </a:cubicBezTo>
                  <a:cubicBezTo>
                    <a:pt x="8166" y="31941"/>
                    <a:pt x="8172" y="31939"/>
                    <a:pt x="8179" y="31932"/>
                  </a:cubicBezTo>
                  <a:cubicBezTo>
                    <a:pt x="8179" y="31890"/>
                    <a:pt x="8179" y="31848"/>
                    <a:pt x="8179" y="31806"/>
                  </a:cubicBezTo>
                  <a:cubicBezTo>
                    <a:pt x="8179" y="31785"/>
                    <a:pt x="8094" y="31764"/>
                    <a:pt x="8136" y="31701"/>
                  </a:cubicBezTo>
                  <a:lnTo>
                    <a:pt x="8136" y="31701"/>
                  </a:lnTo>
                  <a:cubicBezTo>
                    <a:pt x="8158" y="31701"/>
                    <a:pt x="8179" y="31722"/>
                    <a:pt x="8200" y="31743"/>
                  </a:cubicBezTo>
                  <a:cubicBezTo>
                    <a:pt x="8347" y="31890"/>
                    <a:pt x="8536" y="32038"/>
                    <a:pt x="8725" y="32143"/>
                  </a:cubicBezTo>
                  <a:cubicBezTo>
                    <a:pt x="8788" y="32185"/>
                    <a:pt x="8809" y="32248"/>
                    <a:pt x="8893" y="32290"/>
                  </a:cubicBezTo>
                  <a:cubicBezTo>
                    <a:pt x="8956" y="32332"/>
                    <a:pt x="8935" y="32395"/>
                    <a:pt x="8914" y="32437"/>
                  </a:cubicBezTo>
                  <a:cubicBezTo>
                    <a:pt x="9125" y="32542"/>
                    <a:pt x="9251" y="32752"/>
                    <a:pt x="9419" y="32857"/>
                  </a:cubicBezTo>
                  <a:cubicBezTo>
                    <a:pt x="9377" y="33026"/>
                    <a:pt x="9482" y="33089"/>
                    <a:pt x="9566" y="33194"/>
                  </a:cubicBezTo>
                  <a:cubicBezTo>
                    <a:pt x="9629" y="33194"/>
                    <a:pt x="9692" y="33194"/>
                    <a:pt x="9755" y="33215"/>
                  </a:cubicBezTo>
                  <a:cubicBezTo>
                    <a:pt x="9924" y="33215"/>
                    <a:pt x="10050" y="33278"/>
                    <a:pt x="10134" y="33404"/>
                  </a:cubicBezTo>
                  <a:cubicBezTo>
                    <a:pt x="10197" y="33551"/>
                    <a:pt x="10365" y="33593"/>
                    <a:pt x="10386" y="33762"/>
                  </a:cubicBezTo>
                  <a:cubicBezTo>
                    <a:pt x="10407" y="33783"/>
                    <a:pt x="10449" y="33783"/>
                    <a:pt x="10470" y="33804"/>
                  </a:cubicBezTo>
                  <a:cubicBezTo>
                    <a:pt x="10596" y="33930"/>
                    <a:pt x="10765" y="34014"/>
                    <a:pt x="10849" y="34161"/>
                  </a:cubicBezTo>
                  <a:cubicBezTo>
                    <a:pt x="10933" y="34308"/>
                    <a:pt x="11059" y="34308"/>
                    <a:pt x="11206" y="34350"/>
                  </a:cubicBezTo>
                  <a:cubicBezTo>
                    <a:pt x="11206" y="34350"/>
                    <a:pt x="11227" y="34308"/>
                    <a:pt x="11227" y="34308"/>
                  </a:cubicBezTo>
                  <a:cubicBezTo>
                    <a:pt x="11437" y="34434"/>
                    <a:pt x="11606" y="34581"/>
                    <a:pt x="11816" y="34687"/>
                  </a:cubicBezTo>
                  <a:cubicBezTo>
                    <a:pt x="11879" y="34729"/>
                    <a:pt x="11942" y="34771"/>
                    <a:pt x="11984" y="34834"/>
                  </a:cubicBezTo>
                  <a:cubicBezTo>
                    <a:pt x="12005" y="34855"/>
                    <a:pt x="12005" y="34876"/>
                    <a:pt x="11963" y="34897"/>
                  </a:cubicBezTo>
                  <a:cubicBezTo>
                    <a:pt x="12047" y="35002"/>
                    <a:pt x="12173" y="34981"/>
                    <a:pt x="12278" y="35065"/>
                  </a:cubicBezTo>
                  <a:cubicBezTo>
                    <a:pt x="12383" y="35128"/>
                    <a:pt x="12489" y="35191"/>
                    <a:pt x="12594" y="35233"/>
                  </a:cubicBezTo>
                  <a:cubicBezTo>
                    <a:pt x="12762" y="35275"/>
                    <a:pt x="12888" y="35401"/>
                    <a:pt x="13077" y="35401"/>
                  </a:cubicBezTo>
                  <a:cubicBezTo>
                    <a:pt x="13098" y="35401"/>
                    <a:pt x="13119" y="35422"/>
                    <a:pt x="13119" y="35443"/>
                  </a:cubicBezTo>
                  <a:cubicBezTo>
                    <a:pt x="13132" y="35437"/>
                    <a:pt x="13142" y="35435"/>
                    <a:pt x="13151" y="35435"/>
                  </a:cubicBezTo>
                  <a:cubicBezTo>
                    <a:pt x="13172" y="35435"/>
                    <a:pt x="13182" y="35450"/>
                    <a:pt x="13182" y="35464"/>
                  </a:cubicBezTo>
                  <a:cubicBezTo>
                    <a:pt x="13182" y="35464"/>
                    <a:pt x="13182" y="35464"/>
                    <a:pt x="13182" y="35464"/>
                  </a:cubicBezTo>
                  <a:lnTo>
                    <a:pt x="13182" y="35464"/>
                  </a:lnTo>
                  <a:cubicBezTo>
                    <a:pt x="13203" y="35464"/>
                    <a:pt x="13266" y="35486"/>
                    <a:pt x="13224" y="35486"/>
                  </a:cubicBezTo>
                  <a:cubicBezTo>
                    <a:pt x="13212" y="35492"/>
                    <a:pt x="13203" y="35494"/>
                    <a:pt x="13197" y="35494"/>
                  </a:cubicBezTo>
                  <a:cubicBezTo>
                    <a:pt x="13182" y="35494"/>
                    <a:pt x="13182" y="35479"/>
                    <a:pt x="13182" y="35464"/>
                  </a:cubicBezTo>
                  <a:cubicBezTo>
                    <a:pt x="13176" y="35471"/>
                    <a:pt x="13170" y="35473"/>
                    <a:pt x="13164" y="35473"/>
                  </a:cubicBezTo>
                  <a:cubicBezTo>
                    <a:pt x="13149" y="35473"/>
                    <a:pt x="13134" y="35458"/>
                    <a:pt x="13119" y="35443"/>
                  </a:cubicBezTo>
                  <a:cubicBezTo>
                    <a:pt x="13098" y="35443"/>
                    <a:pt x="13056" y="35443"/>
                    <a:pt x="13035" y="35486"/>
                  </a:cubicBezTo>
                  <a:cubicBezTo>
                    <a:pt x="13056" y="35591"/>
                    <a:pt x="13140" y="35633"/>
                    <a:pt x="13182" y="35696"/>
                  </a:cubicBezTo>
                  <a:lnTo>
                    <a:pt x="13456" y="35738"/>
                  </a:lnTo>
                  <a:cubicBezTo>
                    <a:pt x="13498" y="35717"/>
                    <a:pt x="13498" y="35675"/>
                    <a:pt x="13561" y="35675"/>
                  </a:cubicBezTo>
                  <a:cubicBezTo>
                    <a:pt x="13624" y="35717"/>
                    <a:pt x="13687" y="35738"/>
                    <a:pt x="13750" y="35738"/>
                  </a:cubicBezTo>
                  <a:lnTo>
                    <a:pt x="13729" y="35801"/>
                  </a:lnTo>
                  <a:cubicBezTo>
                    <a:pt x="13813" y="35843"/>
                    <a:pt x="13897" y="35885"/>
                    <a:pt x="13981" y="35906"/>
                  </a:cubicBezTo>
                  <a:cubicBezTo>
                    <a:pt x="14065" y="35906"/>
                    <a:pt x="14149" y="35969"/>
                    <a:pt x="14149" y="36053"/>
                  </a:cubicBezTo>
                  <a:lnTo>
                    <a:pt x="14444" y="36053"/>
                  </a:lnTo>
                  <a:lnTo>
                    <a:pt x="14507" y="36116"/>
                  </a:lnTo>
                  <a:lnTo>
                    <a:pt x="14633" y="36095"/>
                  </a:lnTo>
                  <a:cubicBezTo>
                    <a:pt x="14771" y="36199"/>
                    <a:pt x="14938" y="36274"/>
                    <a:pt x="15110" y="36274"/>
                  </a:cubicBezTo>
                  <a:cubicBezTo>
                    <a:pt x="15147" y="36274"/>
                    <a:pt x="15184" y="36271"/>
                    <a:pt x="15222" y="36263"/>
                  </a:cubicBezTo>
                  <a:cubicBezTo>
                    <a:pt x="15327" y="36284"/>
                    <a:pt x="15432" y="36242"/>
                    <a:pt x="15537" y="36326"/>
                  </a:cubicBezTo>
                  <a:cubicBezTo>
                    <a:pt x="15522" y="36324"/>
                    <a:pt x="15509" y="36322"/>
                    <a:pt x="15496" y="36322"/>
                  </a:cubicBezTo>
                  <a:cubicBezTo>
                    <a:pt x="15419" y="36322"/>
                    <a:pt x="15378" y="36371"/>
                    <a:pt x="15306" y="36390"/>
                  </a:cubicBezTo>
                  <a:cubicBezTo>
                    <a:pt x="15327" y="36432"/>
                    <a:pt x="15348" y="36453"/>
                    <a:pt x="15390" y="36453"/>
                  </a:cubicBezTo>
                  <a:cubicBezTo>
                    <a:pt x="15537" y="36453"/>
                    <a:pt x="15684" y="36516"/>
                    <a:pt x="15789" y="36621"/>
                  </a:cubicBezTo>
                  <a:cubicBezTo>
                    <a:pt x="15820" y="36652"/>
                    <a:pt x="15873" y="36671"/>
                    <a:pt x="15925" y="36671"/>
                  </a:cubicBezTo>
                  <a:cubicBezTo>
                    <a:pt x="15943" y="36671"/>
                    <a:pt x="15962" y="36669"/>
                    <a:pt x="15979" y="36663"/>
                  </a:cubicBezTo>
                  <a:cubicBezTo>
                    <a:pt x="16037" y="36663"/>
                    <a:pt x="16096" y="36627"/>
                    <a:pt x="16171" y="36621"/>
                  </a:cubicBezTo>
                  <a:lnTo>
                    <a:pt x="16171" y="36621"/>
                  </a:lnTo>
                  <a:cubicBezTo>
                    <a:pt x="16464" y="36684"/>
                    <a:pt x="16715" y="36768"/>
                    <a:pt x="16988" y="36873"/>
                  </a:cubicBezTo>
                  <a:cubicBezTo>
                    <a:pt x="16967" y="36915"/>
                    <a:pt x="16883" y="36873"/>
                    <a:pt x="16883" y="36957"/>
                  </a:cubicBezTo>
                  <a:cubicBezTo>
                    <a:pt x="16897" y="36957"/>
                    <a:pt x="16911" y="36948"/>
                    <a:pt x="16931" y="36948"/>
                  </a:cubicBezTo>
                  <a:cubicBezTo>
                    <a:pt x="16941" y="36948"/>
                    <a:pt x="16953" y="36950"/>
                    <a:pt x="16967" y="36957"/>
                  </a:cubicBezTo>
                  <a:cubicBezTo>
                    <a:pt x="16946" y="36999"/>
                    <a:pt x="16925" y="36999"/>
                    <a:pt x="16883" y="37020"/>
                  </a:cubicBezTo>
                  <a:cubicBezTo>
                    <a:pt x="16904" y="37041"/>
                    <a:pt x="16925" y="37104"/>
                    <a:pt x="16946" y="37104"/>
                  </a:cubicBezTo>
                  <a:cubicBezTo>
                    <a:pt x="16946" y="37083"/>
                    <a:pt x="16988" y="37083"/>
                    <a:pt x="17009" y="37083"/>
                  </a:cubicBezTo>
                  <a:cubicBezTo>
                    <a:pt x="17053" y="37039"/>
                    <a:pt x="17098" y="36994"/>
                    <a:pt x="17150" y="36994"/>
                  </a:cubicBezTo>
                  <a:cubicBezTo>
                    <a:pt x="17172" y="36994"/>
                    <a:pt x="17194" y="37002"/>
                    <a:pt x="17219" y="37020"/>
                  </a:cubicBezTo>
                  <a:cubicBezTo>
                    <a:pt x="17271" y="36990"/>
                    <a:pt x="17329" y="36984"/>
                    <a:pt x="17388" y="36984"/>
                  </a:cubicBezTo>
                  <a:cubicBezTo>
                    <a:pt x="17428" y="36984"/>
                    <a:pt x="17467" y="36987"/>
                    <a:pt x="17507" y="36987"/>
                  </a:cubicBezTo>
                  <a:cubicBezTo>
                    <a:pt x="17575" y="36987"/>
                    <a:pt x="17642" y="36979"/>
                    <a:pt x="17703" y="36936"/>
                  </a:cubicBezTo>
                  <a:cubicBezTo>
                    <a:pt x="17703" y="36936"/>
                    <a:pt x="17787" y="36978"/>
                    <a:pt x="17766" y="36999"/>
                  </a:cubicBezTo>
                  <a:cubicBezTo>
                    <a:pt x="17766" y="37020"/>
                    <a:pt x="17724" y="37020"/>
                    <a:pt x="17724" y="37062"/>
                  </a:cubicBezTo>
                  <a:cubicBezTo>
                    <a:pt x="17934" y="37104"/>
                    <a:pt x="18070" y="37125"/>
                    <a:pt x="18173" y="37125"/>
                  </a:cubicBezTo>
                  <a:cubicBezTo>
                    <a:pt x="18275" y="37125"/>
                    <a:pt x="18344" y="37104"/>
                    <a:pt x="18417" y="37062"/>
                  </a:cubicBezTo>
                  <a:cubicBezTo>
                    <a:pt x="18375" y="37041"/>
                    <a:pt x="18354" y="37041"/>
                    <a:pt x="18312" y="37020"/>
                  </a:cubicBezTo>
                  <a:cubicBezTo>
                    <a:pt x="18291" y="37020"/>
                    <a:pt x="18249" y="37020"/>
                    <a:pt x="18249" y="36999"/>
                  </a:cubicBezTo>
                  <a:lnTo>
                    <a:pt x="18144" y="37020"/>
                  </a:lnTo>
                  <a:cubicBezTo>
                    <a:pt x="18165" y="36978"/>
                    <a:pt x="18181" y="36962"/>
                    <a:pt x="18197" y="36962"/>
                  </a:cubicBezTo>
                  <a:cubicBezTo>
                    <a:pt x="18212" y="36962"/>
                    <a:pt x="18228" y="36978"/>
                    <a:pt x="18249" y="36999"/>
                  </a:cubicBezTo>
                  <a:cubicBezTo>
                    <a:pt x="18297" y="36989"/>
                    <a:pt x="18345" y="36984"/>
                    <a:pt x="18394" y="36984"/>
                  </a:cubicBezTo>
                  <a:cubicBezTo>
                    <a:pt x="18541" y="36984"/>
                    <a:pt x="18691" y="37031"/>
                    <a:pt x="18817" y="37125"/>
                  </a:cubicBezTo>
                  <a:cubicBezTo>
                    <a:pt x="18851" y="37084"/>
                    <a:pt x="18883" y="37070"/>
                    <a:pt x="18913" y="37070"/>
                  </a:cubicBezTo>
                  <a:cubicBezTo>
                    <a:pt x="18977" y="37070"/>
                    <a:pt x="19033" y="37132"/>
                    <a:pt x="19090" y="37146"/>
                  </a:cubicBezTo>
                  <a:cubicBezTo>
                    <a:pt x="19103" y="37120"/>
                    <a:pt x="19125" y="37093"/>
                    <a:pt x="19150" y="37093"/>
                  </a:cubicBezTo>
                  <a:cubicBezTo>
                    <a:pt x="19164" y="37093"/>
                    <a:pt x="19180" y="37102"/>
                    <a:pt x="19195" y="37125"/>
                  </a:cubicBezTo>
                  <a:cubicBezTo>
                    <a:pt x="19279" y="37104"/>
                    <a:pt x="19363" y="37104"/>
                    <a:pt x="19448" y="37104"/>
                  </a:cubicBezTo>
                  <a:cubicBezTo>
                    <a:pt x="19469" y="37062"/>
                    <a:pt x="19469" y="37041"/>
                    <a:pt x="19469" y="36999"/>
                  </a:cubicBezTo>
                  <a:cubicBezTo>
                    <a:pt x="19511" y="36999"/>
                    <a:pt x="19539" y="36997"/>
                    <a:pt x="19560" y="36997"/>
                  </a:cubicBezTo>
                  <a:cubicBezTo>
                    <a:pt x="19602" y="36997"/>
                    <a:pt x="19616" y="37006"/>
                    <a:pt x="19658" y="37062"/>
                  </a:cubicBezTo>
                  <a:cubicBezTo>
                    <a:pt x="19714" y="37118"/>
                    <a:pt x="19789" y="37156"/>
                    <a:pt x="19863" y="37156"/>
                  </a:cubicBezTo>
                  <a:cubicBezTo>
                    <a:pt x="19901" y="37156"/>
                    <a:pt x="19938" y="37146"/>
                    <a:pt x="19973" y="37125"/>
                  </a:cubicBezTo>
                  <a:lnTo>
                    <a:pt x="20120" y="37125"/>
                  </a:lnTo>
                  <a:cubicBezTo>
                    <a:pt x="20225" y="37273"/>
                    <a:pt x="20373" y="37231"/>
                    <a:pt x="20478" y="37273"/>
                  </a:cubicBezTo>
                  <a:cubicBezTo>
                    <a:pt x="20478" y="37257"/>
                    <a:pt x="20490" y="37216"/>
                    <a:pt x="20496" y="37216"/>
                  </a:cubicBezTo>
                  <a:cubicBezTo>
                    <a:pt x="20498" y="37216"/>
                    <a:pt x="20499" y="37220"/>
                    <a:pt x="20499" y="37231"/>
                  </a:cubicBezTo>
                  <a:cubicBezTo>
                    <a:pt x="20520" y="37273"/>
                    <a:pt x="20499" y="37273"/>
                    <a:pt x="20478" y="37273"/>
                  </a:cubicBezTo>
                  <a:cubicBezTo>
                    <a:pt x="20512" y="37295"/>
                    <a:pt x="20542" y="37304"/>
                    <a:pt x="20568" y="37304"/>
                  </a:cubicBezTo>
                  <a:cubicBezTo>
                    <a:pt x="20640" y="37304"/>
                    <a:pt x="20690" y="37240"/>
                    <a:pt x="20751" y="37210"/>
                  </a:cubicBezTo>
                  <a:cubicBezTo>
                    <a:pt x="20772" y="37231"/>
                    <a:pt x="20793" y="37273"/>
                    <a:pt x="20814" y="37273"/>
                  </a:cubicBezTo>
                  <a:cubicBezTo>
                    <a:pt x="20835" y="37273"/>
                    <a:pt x="20856" y="37273"/>
                    <a:pt x="20856" y="37252"/>
                  </a:cubicBezTo>
                  <a:cubicBezTo>
                    <a:pt x="20877" y="37210"/>
                    <a:pt x="20814" y="37210"/>
                    <a:pt x="20835" y="37167"/>
                  </a:cubicBezTo>
                  <a:cubicBezTo>
                    <a:pt x="20877" y="37146"/>
                    <a:pt x="20898" y="37146"/>
                    <a:pt x="20919" y="37146"/>
                  </a:cubicBezTo>
                  <a:cubicBezTo>
                    <a:pt x="20982" y="37188"/>
                    <a:pt x="21051" y="37199"/>
                    <a:pt x="21119" y="37199"/>
                  </a:cubicBezTo>
                  <a:cubicBezTo>
                    <a:pt x="21187" y="37199"/>
                    <a:pt x="21256" y="37188"/>
                    <a:pt x="21319" y="37188"/>
                  </a:cubicBezTo>
                  <a:cubicBezTo>
                    <a:pt x="21347" y="37188"/>
                    <a:pt x="21365" y="37160"/>
                    <a:pt x="21387" y="37160"/>
                  </a:cubicBezTo>
                  <a:cubicBezTo>
                    <a:pt x="21398" y="37160"/>
                    <a:pt x="21410" y="37167"/>
                    <a:pt x="21424" y="37188"/>
                  </a:cubicBezTo>
                  <a:cubicBezTo>
                    <a:pt x="21487" y="37231"/>
                    <a:pt x="21571" y="37231"/>
                    <a:pt x="21613" y="37273"/>
                  </a:cubicBezTo>
                  <a:cubicBezTo>
                    <a:pt x="21622" y="37281"/>
                    <a:pt x="21633" y="37285"/>
                    <a:pt x="21645" y="37285"/>
                  </a:cubicBezTo>
                  <a:cubicBezTo>
                    <a:pt x="21678" y="37285"/>
                    <a:pt x="21723" y="37260"/>
                    <a:pt x="21770" y="37260"/>
                  </a:cubicBezTo>
                  <a:cubicBezTo>
                    <a:pt x="21788" y="37260"/>
                    <a:pt x="21806" y="37264"/>
                    <a:pt x="21823" y="37273"/>
                  </a:cubicBezTo>
                  <a:lnTo>
                    <a:pt x="21865" y="37273"/>
                  </a:lnTo>
                  <a:cubicBezTo>
                    <a:pt x="21928" y="37167"/>
                    <a:pt x="22034" y="37188"/>
                    <a:pt x="22139" y="37146"/>
                  </a:cubicBezTo>
                  <a:cubicBezTo>
                    <a:pt x="22223" y="37188"/>
                    <a:pt x="22307" y="37188"/>
                    <a:pt x="22391" y="37188"/>
                  </a:cubicBezTo>
                  <a:cubicBezTo>
                    <a:pt x="22412" y="37125"/>
                    <a:pt x="22475" y="37104"/>
                    <a:pt x="22517" y="37062"/>
                  </a:cubicBezTo>
                  <a:cubicBezTo>
                    <a:pt x="22534" y="37059"/>
                    <a:pt x="22551" y="37057"/>
                    <a:pt x="22567" y="37057"/>
                  </a:cubicBezTo>
                  <a:cubicBezTo>
                    <a:pt x="22721" y="37057"/>
                    <a:pt x="22830" y="37211"/>
                    <a:pt x="22922" y="37211"/>
                  </a:cubicBezTo>
                  <a:cubicBezTo>
                    <a:pt x="22928" y="37211"/>
                    <a:pt x="22933" y="37211"/>
                    <a:pt x="22938" y="37210"/>
                  </a:cubicBezTo>
                  <a:cubicBezTo>
                    <a:pt x="23127" y="37125"/>
                    <a:pt x="23316" y="37062"/>
                    <a:pt x="23505" y="37020"/>
                  </a:cubicBezTo>
                  <a:lnTo>
                    <a:pt x="23695" y="37062"/>
                  </a:lnTo>
                  <a:cubicBezTo>
                    <a:pt x="23772" y="37036"/>
                    <a:pt x="23850" y="37018"/>
                    <a:pt x="23923" y="37018"/>
                  </a:cubicBezTo>
                  <a:cubicBezTo>
                    <a:pt x="23969" y="37018"/>
                    <a:pt x="24012" y="37025"/>
                    <a:pt x="24052" y="37041"/>
                  </a:cubicBezTo>
                  <a:cubicBezTo>
                    <a:pt x="24010" y="37104"/>
                    <a:pt x="23926" y="37062"/>
                    <a:pt x="23884" y="37125"/>
                  </a:cubicBezTo>
                  <a:cubicBezTo>
                    <a:pt x="23968" y="37188"/>
                    <a:pt x="24052" y="37231"/>
                    <a:pt x="24157" y="37231"/>
                  </a:cubicBezTo>
                  <a:lnTo>
                    <a:pt x="24641" y="37083"/>
                  </a:lnTo>
                  <a:cubicBezTo>
                    <a:pt x="24620" y="37080"/>
                    <a:pt x="24599" y="37079"/>
                    <a:pt x="24578" y="37079"/>
                  </a:cubicBezTo>
                  <a:cubicBezTo>
                    <a:pt x="24536" y="37079"/>
                    <a:pt x="24494" y="37083"/>
                    <a:pt x="24454" y="37083"/>
                  </a:cubicBezTo>
                  <a:cubicBezTo>
                    <a:pt x="24394" y="37083"/>
                    <a:pt x="24336" y="37073"/>
                    <a:pt x="24283" y="37020"/>
                  </a:cubicBezTo>
                  <a:cubicBezTo>
                    <a:pt x="24325" y="36978"/>
                    <a:pt x="24378" y="36973"/>
                    <a:pt x="24433" y="36973"/>
                  </a:cubicBezTo>
                  <a:cubicBezTo>
                    <a:pt x="24451" y="36973"/>
                    <a:pt x="24470" y="36974"/>
                    <a:pt x="24489" y="36974"/>
                  </a:cubicBezTo>
                  <a:cubicBezTo>
                    <a:pt x="24526" y="36974"/>
                    <a:pt x="24564" y="36971"/>
                    <a:pt x="24599" y="36957"/>
                  </a:cubicBezTo>
                  <a:cubicBezTo>
                    <a:pt x="24630" y="36945"/>
                    <a:pt x="24663" y="36942"/>
                    <a:pt x="24696" y="36942"/>
                  </a:cubicBezTo>
                  <a:cubicBezTo>
                    <a:pt x="24731" y="36942"/>
                    <a:pt x="24767" y="36945"/>
                    <a:pt x="24801" y="36945"/>
                  </a:cubicBezTo>
                  <a:cubicBezTo>
                    <a:pt x="24842" y="36945"/>
                    <a:pt x="24881" y="36940"/>
                    <a:pt x="24914" y="36915"/>
                  </a:cubicBezTo>
                  <a:cubicBezTo>
                    <a:pt x="25019" y="36852"/>
                    <a:pt x="25124" y="36894"/>
                    <a:pt x="25250" y="36831"/>
                  </a:cubicBezTo>
                  <a:lnTo>
                    <a:pt x="25376" y="36936"/>
                  </a:lnTo>
                  <a:cubicBezTo>
                    <a:pt x="25503" y="36873"/>
                    <a:pt x="25629" y="36810"/>
                    <a:pt x="25755" y="36789"/>
                  </a:cubicBezTo>
                  <a:cubicBezTo>
                    <a:pt x="25797" y="36852"/>
                    <a:pt x="25776" y="36894"/>
                    <a:pt x="25776" y="36936"/>
                  </a:cubicBezTo>
                  <a:cubicBezTo>
                    <a:pt x="25839" y="36936"/>
                    <a:pt x="25923" y="36915"/>
                    <a:pt x="25986" y="36873"/>
                  </a:cubicBezTo>
                  <a:lnTo>
                    <a:pt x="25923" y="36789"/>
                  </a:lnTo>
                  <a:cubicBezTo>
                    <a:pt x="26028" y="36789"/>
                    <a:pt x="26091" y="36705"/>
                    <a:pt x="26175" y="36663"/>
                  </a:cubicBezTo>
                  <a:cubicBezTo>
                    <a:pt x="26210" y="36680"/>
                    <a:pt x="26243" y="36686"/>
                    <a:pt x="26274" y="36686"/>
                  </a:cubicBezTo>
                  <a:cubicBezTo>
                    <a:pt x="26359" y="36686"/>
                    <a:pt x="26435" y="36642"/>
                    <a:pt x="26512" y="36642"/>
                  </a:cubicBezTo>
                  <a:cubicBezTo>
                    <a:pt x="26680" y="36705"/>
                    <a:pt x="26848" y="36684"/>
                    <a:pt x="27037" y="36726"/>
                  </a:cubicBezTo>
                  <a:cubicBezTo>
                    <a:pt x="27058" y="36642"/>
                    <a:pt x="27185" y="36684"/>
                    <a:pt x="27227" y="36600"/>
                  </a:cubicBezTo>
                  <a:cubicBezTo>
                    <a:pt x="27208" y="36593"/>
                    <a:pt x="27192" y="36590"/>
                    <a:pt x="27176" y="36590"/>
                  </a:cubicBezTo>
                  <a:cubicBezTo>
                    <a:pt x="27115" y="36590"/>
                    <a:pt x="27068" y="36631"/>
                    <a:pt x="27016" y="36631"/>
                  </a:cubicBezTo>
                  <a:cubicBezTo>
                    <a:pt x="27003" y="36631"/>
                    <a:pt x="26989" y="36628"/>
                    <a:pt x="26974" y="36621"/>
                  </a:cubicBezTo>
                  <a:cubicBezTo>
                    <a:pt x="26974" y="36579"/>
                    <a:pt x="27058" y="36600"/>
                    <a:pt x="27037" y="36537"/>
                  </a:cubicBezTo>
                  <a:lnTo>
                    <a:pt x="27037" y="36537"/>
                  </a:lnTo>
                  <a:cubicBezTo>
                    <a:pt x="26990" y="36556"/>
                    <a:pt x="26939" y="36566"/>
                    <a:pt x="26889" y="36566"/>
                  </a:cubicBezTo>
                  <a:cubicBezTo>
                    <a:pt x="26827" y="36566"/>
                    <a:pt x="26768" y="36550"/>
                    <a:pt x="26722" y="36516"/>
                  </a:cubicBezTo>
                  <a:cubicBezTo>
                    <a:pt x="27031" y="36433"/>
                    <a:pt x="27361" y="36391"/>
                    <a:pt x="27710" y="36390"/>
                  </a:cubicBezTo>
                  <a:lnTo>
                    <a:pt x="27710" y="36390"/>
                  </a:lnTo>
                  <a:cubicBezTo>
                    <a:pt x="27741" y="36413"/>
                    <a:pt x="27769" y="36422"/>
                    <a:pt x="27795" y="36422"/>
                  </a:cubicBezTo>
                  <a:cubicBezTo>
                    <a:pt x="27841" y="36422"/>
                    <a:pt x="27881" y="36395"/>
                    <a:pt x="27920" y="36369"/>
                  </a:cubicBezTo>
                  <a:cubicBezTo>
                    <a:pt x="27990" y="36312"/>
                    <a:pt x="28070" y="36284"/>
                    <a:pt x="28146" y="36284"/>
                  </a:cubicBezTo>
                  <a:cubicBezTo>
                    <a:pt x="28184" y="36284"/>
                    <a:pt x="28222" y="36291"/>
                    <a:pt x="28257" y="36305"/>
                  </a:cubicBezTo>
                  <a:cubicBezTo>
                    <a:pt x="28278" y="36200"/>
                    <a:pt x="28404" y="36221"/>
                    <a:pt x="28467" y="36158"/>
                  </a:cubicBezTo>
                  <a:cubicBezTo>
                    <a:pt x="28449" y="36149"/>
                    <a:pt x="28432" y="36146"/>
                    <a:pt x="28417" y="36146"/>
                  </a:cubicBezTo>
                  <a:cubicBezTo>
                    <a:pt x="28382" y="36146"/>
                    <a:pt x="28353" y="36162"/>
                    <a:pt x="28315" y="36162"/>
                  </a:cubicBezTo>
                  <a:cubicBezTo>
                    <a:pt x="28292" y="36162"/>
                    <a:pt x="28267" y="36156"/>
                    <a:pt x="28236" y="36137"/>
                  </a:cubicBezTo>
                  <a:cubicBezTo>
                    <a:pt x="28383" y="36116"/>
                    <a:pt x="28509" y="36074"/>
                    <a:pt x="28656" y="36011"/>
                  </a:cubicBezTo>
                  <a:cubicBezTo>
                    <a:pt x="28782" y="35948"/>
                    <a:pt x="28930" y="35885"/>
                    <a:pt x="29077" y="35885"/>
                  </a:cubicBezTo>
                  <a:cubicBezTo>
                    <a:pt x="28972" y="35927"/>
                    <a:pt x="28888" y="35969"/>
                    <a:pt x="28845" y="36053"/>
                  </a:cubicBezTo>
                  <a:lnTo>
                    <a:pt x="29182" y="36095"/>
                  </a:lnTo>
                  <a:cubicBezTo>
                    <a:pt x="29224" y="35969"/>
                    <a:pt x="29308" y="36011"/>
                    <a:pt x="29392" y="35969"/>
                  </a:cubicBezTo>
                  <a:cubicBezTo>
                    <a:pt x="29497" y="35927"/>
                    <a:pt x="29602" y="35927"/>
                    <a:pt x="29623" y="35801"/>
                  </a:cubicBezTo>
                  <a:cubicBezTo>
                    <a:pt x="29602" y="35801"/>
                    <a:pt x="29560" y="35801"/>
                    <a:pt x="29581" y="35780"/>
                  </a:cubicBezTo>
                  <a:cubicBezTo>
                    <a:pt x="29587" y="35774"/>
                    <a:pt x="29594" y="35771"/>
                    <a:pt x="29599" y="35771"/>
                  </a:cubicBezTo>
                  <a:cubicBezTo>
                    <a:pt x="29613" y="35771"/>
                    <a:pt x="29623" y="35786"/>
                    <a:pt x="29623" y="35801"/>
                  </a:cubicBezTo>
                  <a:cubicBezTo>
                    <a:pt x="29771" y="35801"/>
                    <a:pt x="29918" y="35759"/>
                    <a:pt x="30044" y="35717"/>
                  </a:cubicBezTo>
                  <a:cubicBezTo>
                    <a:pt x="30086" y="35696"/>
                    <a:pt x="30128" y="35696"/>
                    <a:pt x="30170" y="35696"/>
                  </a:cubicBezTo>
                  <a:cubicBezTo>
                    <a:pt x="30338" y="35696"/>
                    <a:pt x="30527" y="35654"/>
                    <a:pt x="30675" y="35591"/>
                  </a:cubicBezTo>
                  <a:cubicBezTo>
                    <a:pt x="30717" y="35591"/>
                    <a:pt x="30738" y="35507"/>
                    <a:pt x="30801" y="35507"/>
                  </a:cubicBezTo>
                  <a:cubicBezTo>
                    <a:pt x="30829" y="35507"/>
                    <a:pt x="30866" y="35516"/>
                    <a:pt x="30900" y="35516"/>
                  </a:cubicBezTo>
                  <a:cubicBezTo>
                    <a:pt x="30918" y="35516"/>
                    <a:pt x="30934" y="35514"/>
                    <a:pt x="30948" y="35507"/>
                  </a:cubicBezTo>
                  <a:cubicBezTo>
                    <a:pt x="30998" y="35507"/>
                    <a:pt x="31008" y="35453"/>
                    <a:pt x="31054" y="35453"/>
                  </a:cubicBezTo>
                  <a:cubicBezTo>
                    <a:pt x="31065" y="35453"/>
                    <a:pt x="31078" y="35456"/>
                    <a:pt x="31095" y="35464"/>
                  </a:cubicBezTo>
                  <a:cubicBezTo>
                    <a:pt x="31102" y="35467"/>
                    <a:pt x="31108" y="35468"/>
                    <a:pt x="31114" y="35468"/>
                  </a:cubicBezTo>
                  <a:cubicBezTo>
                    <a:pt x="31163" y="35468"/>
                    <a:pt x="31184" y="35399"/>
                    <a:pt x="31221" y="35380"/>
                  </a:cubicBezTo>
                  <a:cubicBezTo>
                    <a:pt x="31235" y="35376"/>
                    <a:pt x="31248" y="35374"/>
                    <a:pt x="31261" y="35374"/>
                  </a:cubicBezTo>
                  <a:cubicBezTo>
                    <a:pt x="31295" y="35374"/>
                    <a:pt x="31326" y="35386"/>
                    <a:pt x="31340" y="35386"/>
                  </a:cubicBezTo>
                  <a:cubicBezTo>
                    <a:pt x="31345" y="35386"/>
                    <a:pt x="31347" y="35385"/>
                    <a:pt x="31347" y="35380"/>
                  </a:cubicBezTo>
                  <a:cubicBezTo>
                    <a:pt x="31368" y="35338"/>
                    <a:pt x="31326" y="35317"/>
                    <a:pt x="31389" y="35296"/>
                  </a:cubicBezTo>
                  <a:cubicBezTo>
                    <a:pt x="31452" y="35275"/>
                    <a:pt x="31495" y="35233"/>
                    <a:pt x="31558" y="35212"/>
                  </a:cubicBezTo>
                  <a:cubicBezTo>
                    <a:pt x="31662" y="35160"/>
                    <a:pt x="31767" y="35050"/>
                    <a:pt x="31896" y="35050"/>
                  </a:cubicBezTo>
                  <a:cubicBezTo>
                    <a:pt x="31922" y="35050"/>
                    <a:pt x="31949" y="35054"/>
                    <a:pt x="31978" y="35065"/>
                  </a:cubicBezTo>
                  <a:cubicBezTo>
                    <a:pt x="31994" y="35069"/>
                    <a:pt x="32008" y="35071"/>
                    <a:pt x="32022" y="35071"/>
                  </a:cubicBezTo>
                  <a:cubicBezTo>
                    <a:pt x="32085" y="35071"/>
                    <a:pt x="32137" y="35036"/>
                    <a:pt x="32188" y="35002"/>
                  </a:cubicBezTo>
                  <a:cubicBezTo>
                    <a:pt x="32336" y="34876"/>
                    <a:pt x="32525" y="34792"/>
                    <a:pt x="32735" y="34771"/>
                  </a:cubicBezTo>
                  <a:lnTo>
                    <a:pt x="32819" y="34645"/>
                  </a:lnTo>
                  <a:cubicBezTo>
                    <a:pt x="32945" y="34602"/>
                    <a:pt x="33050" y="34539"/>
                    <a:pt x="33155" y="34455"/>
                  </a:cubicBezTo>
                  <a:cubicBezTo>
                    <a:pt x="33162" y="34468"/>
                    <a:pt x="33172" y="34471"/>
                    <a:pt x="33183" y="34471"/>
                  </a:cubicBezTo>
                  <a:cubicBezTo>
                    <a:pt x="33195" y="34471"/>
                    <a:pt x="33209" y="34467"/>
                    <a:pt x="33222" y="34467"/>
                  </a:cubicBezTo>
                  <a:cubicBezTo>
                    <a:pt x="33238" y="34467"/>
                    <a:pt x="33252" y="34473"/>
                    <a:pt x="33261" y="34497"/>
                  </a:cubicBezTo>
                  <a:lnTo>
                    <a:pt x="33240" y="34560"/>
                  </a:lnTo>
                  <a:cubicBezTo>
                    <a:pt x="33271" y="34550"/>
                    <a:pt x="33297" y="34545"/>
                    <a:pt x="33321" y="34545"/>
                  </a:cubicBezTo>
                  <a:cubicBezTo>
                    <a:pt x="33345" y="34545"/>
                    <a:pt x="33366" y="34550"/>
                    <a:pt x="33387" y="34560"/>
                  </a:cubicBezTo>
                  <a:lnTo>
                    <a:pt x="33555" y="34392"/>
                  </a:lnTo>
                  <a:cubicBezTo>
                    <a:pt x="33513" y="34308"/>
                    <a:pt x="33576" y="34245"/>
                    <a:pt x="33639" y="34161"/>
                  </a:cubicBezTo>
                  <a:lnTo>
                    <a:pt x="33849" y="34098"/>
                  </a:lnTo>
                  <a:cubicBezTo>
                    <a:pt x="33912" y="34014"/>
                    <a:pt x="33996" y="33951"/>
                    <a:pt x="34102" y="33909"/>
                  </a:cubicBezTo>
                  <a:cubicBezTo>
                    <a:pt x="34123" y="33867"/>
                    <a:pt x="34081" y="33804"/>
                    <a:pt x="34123" y="33762"/>
                  </a:cubicBezTo>
                  <a:cubicBezTo>
                    <a:pt x="34123" y="33762"/>
                    <a:pt x="34123" y="33752"/>
                    <a:pt x="34129" y="33752"/>
                  </a:cubicBezTo>
                  <a:cubicBezTo>
                    <a:pt x="34132" y="33752"/>
                    <a:pt x="34137" y="33755"/>
                    <a:pt x="34144" y="33762"/>
                  </a:cubicBezTo>
                  <a:cubicBezTo>
                    <a:pt x="34186" y="33783"/>
                    <a:pt x="34207" y="33804"/>
                    <a:pt x="34228" y="33825"/>
                  </a:cubicBezTo>
                  <a:cubicBezTo>
                    <a:pt x="34312" y="33825"/>
                    <a:pt x="34369" y="33798"/>
                    <a:pt x="34442" y="33798"/>
                  </a:cubicBezTo>
                  <a:cubicBezTo>
                    <a:pt x="34461" y="33798"/>
                    <a:pt x="34480" y="33799"/>
                    <a:pt x="34501" y="33804"/>
                  </a:cubicBezTo>
                  <a:lnTo>
                    <a:pt x="34291" y="33867"/>
                  </a:lnTo>
                  <a:cubicBezTo>
                    <a:pt x="34291" y="33930"/>
                    <a:pt x="34249" y="33993"/>
                    <a:pt x="34186" y="34035"/>
                  </a:cubicBezTo>
                  <a:cubicBezTo>
                    <a:pt x="34396" y="34035"/>
                    <a:pt x="34459" y="33867"/>
                    <a:pt x="34606" y="33825"/>
                  </a:cubicBezTo>
                  <a:cubicBezTo>
                    <a:pt x="34585" y="33783"/>
                    <a:pt x="34543" y="33783"/>
                    <a:pt x="34543" y="33719"/>
                  </a:cubicBezTo>
                  <a:cubicBezTo>
                    <a:pt x="34648" y="33614"/>
                    <a:pt x="34858" y="33572"/>
                    <a:pt x="34858" y="33341"/>
                  </a:cubicBezTo>
                  <a:cubicBezTo>
                    <a:pt x="34985" y="33341"/>
                    <a:pt x="35111" y="33299"/>
                    <a:pt x="35216" y="33215"/>
                  </a:cubicBezTo>
                  <a:cubicBezTo>
                    <a:pt x="35300" y="33131"/>
                    <a:pt x="35384" y="33047"/>
                    <a:pt x="35447" y="32942"/>
                  </a:cubicBezTo>
                  <a:lnTo>
                    <a:pt x="35573" y="32984"/>
                  </a:lnTo>
                  <a:lnTo>
                    <a:pt x="35510" y="33047"/>
                  </a:lnTo>
                  <a:cubicBezTo>
                    <a:pt x="35528" y="33055"/>
                    <a:pt x="35549" y="33061"/>
                    <a:pt x="35570" y="33061"/>
                  </a:cubicBezTo>
                  <a:cubicBezTo>
                    <a:pt x="35601" y="33061"/>
                    <a:pt x="35633" y="33050"/>
                    <a:pt x="35657" y="33026"/>
                  </a:cubicBezTo>
                  <a:cubicBezTo>
                    <a:pt x="35741" y="32963"/>
                    <a:pt x="35805" y="32900"/>
                    <a:pt x="35868" y="32815"/>
                  </a:cubicBezTo>
                  <a:cubicBezTo>
                    <a:pt x="35973" y="32605"/>
                    <a:pt x="36183" y="32458"/>
                    <a:pt x="36414" y="32416"/>
                  </a:cubicBezTo>
                  <a:cubicBezTo>
                    <a:pt x="36456" y="32353"/>
                    <a:pt x="36477" y="32311"/>
                    <a:pt x="36498" y="32248"/>
                  </a:cubicBezTo>
                  <a:cubicBezTo>
                    <a:pt x="36519" y="32206"/>
                    <a:pt x="36435" y="32164"/>
                    <a:pt x="36519" y="32122"/>
                  </a:cubicBezTo>
                  <a:cubicBezTo>
                    <a:pt x="36603" y="32101"/>
                    <a:pt x="36498" y="32016"/>
                    <a:pt x="36540" y="31974"/>
                  </a:cubicBezTo>
                  <a:cubicBezTo>
                    <a:pt x="36624" y="31932"/>
                    <a:pt x="36709" y="31890"/>
                    <a:pt x="36751" y="31827"/>
                  </a:cubicBezTo>
                  <a:cubicBezTo>
                    <a:pt x="36814" y="31764"/>
                    <a:pt x="36877" y="31722"/>
                    <a:pt x="36961" y="31701"/>
                  </a:cubicBezTo>
                  <a:lnTo>
                    <a:pt x="36961" y="31701"/>
                  </a:lnTo>
                  <a:cubicBezTo>
                    <a:pt x="36982" y="31806"/>
                    <a:pt x="36856" y="31827"/>
                    <a:pt x="36835" y="31890"/>
                  </a:cubicBezTo>
                  <a:cubicBezTo>
                    <a:pt x="36835" y="31911"/>
                    <a:pt x="36835" y="31932"/>
                    <a:pt x="36856" y="31932"/>
                  </a:cubicBezTo>
                  <a:lnTo>
                    <a:pt x="37066" y="31869"/>
                  </a:lnTo>
                  <a:cubicBezTo>
                    <a:pt x="37087" y="31722"/>
                    <a:pt x="37255" y="31680"/>
                    <a:pt x="37318" y="31554"/>
                  </a:cubicBezTo>
                  <a:cubicBezTo>
                    <a:pt x="37402" y="31449"/>
                    <a:pt x="37550" y="31386"/>
                    <a:pt x="37592" y="31239"/>
                  </a:cubicBezTo>
                  <a:cubicBezTo>
                    <a:pt x="37578" y="31232"/>
                    <a:pt x="37566" y="31229"/>
                    <a:pt x="37556" y="31229"/>
                  </a:cubicBezTo>
                  <a:cubicBezTo>
                    <a:pt x="37506" y="31229"/>
                    <a:pt x="37497" y="31302"/>
                    <a:pt x="37444" y="31302"/>
                  </a:cubicBezTo>
                  <a:cubicBezTo>
                    <a:pt x="37407" y="31302"/>
                    <a:pt x="37403" y="31235"/>
                    <a:pt x="37358" y="31235"/>
                  </a:cubicBezTo>
                  <a:cubicBezTo>
                    <a:pt x="37353" y="31235"/>
                    <a:pt x="37346" y="31236"/>
                    <a:pt x="37339" y="31239"/>
                  </a:cubicBezTo>
                  <a:cubicBezTo>
                    <a:pt x="37381" y="31133"/>
                    <a:pt x="37486" y="31112"/>
                    <a:pt x="37529" y="31028"/>
                  </a:cubicBezTo>
                  <a:lnTo>
                    <a:pt x="37718" y="31112"/>
                  </a:lnTo>
                  <a:lnTo>
                    <a:pt x="38138" y="30818"/>
                  </a:lnTo>
                  <a:cubicBezTo>
                    <a:pt x="38222" y="30692"/>
                    <a:pt x="38327" y="30545"/>
                    <a:pt x="38391" y="30398"/>
                  </a:cubicBezTo>
                  <a:lnTo>
                    <a:pt x="38454" y="30419"/>
                  </a:lnTo>
                  <a:cubicBezTo>
                    <a:pt x="38454" y="30398"/>
                    <a:pt x="38454" y="30377"/>
                    <a:pt x="38454" y="30356"/>
                  </a:cubicBezTo>
                  <a:cubicBezTo>
                    <a:pt x="38580" y="30335"/>
                    <a:pt x="38664" y="30292"/>
                    <a:pt x="38685" y="30166"/>
                  </a:cubicBezTo>
                  <a:cubicBezTo>
                    <a:pt x="38895" y="30061"/>
                    <a:pt x="38937" y="29851"/>
                    <a:pt x="39000" y="29662"/>
                  </a:cubicBezTo>
                  <a:cubicBezTo>
                    <a:pt x="39010" y="29663"/>
                    <a:pt x="39020" y="29664"/>
                    <a:pt x="39029" y="29664"/>
                  </a:cubicBezTo>
                  <a:cubicBezTo>
                    <a:pt x="39176" y="29664"/>
                    <a:pt x="39239" y="29512"/>
                    <a:pt x="39358" y="29473"/>
                  </a:cubicBezTo>
                  <a:cubicBezTo>
                    <a:pt x="39463" y="29367"/>
                    <a:pt x="39463" y="29220"/>
                    <a:pt x="39547" y="29115"/>
                  </a:cubicBezTo>
                  <a:lnTo>
                    <a:pt x="39736" y="29052"/>
                  </a:lnTo>
                  <a:cubicBezTo>
                    <a:pt x="39862" y="28989"/>
                    <a:pt x="39946" y="28863"/>
                    <a:pt x="39967" y="28716"/>
                  </a:cubicBezTo>
                  <a:cubicBezTo>
                    <a:pt x="40030" y="28653"/>
                    <a:pt x="40136" y="28674"/>
                    <a:pt x="40178" y="28611"/>
                  </a:cubicBezTo>
                  <a:cubicBezTo>
                    <a:pt x="40178" y="28568"/>
                    <a:pt x="40157" y="28505"/>
                    <a:pt x="40136" y="28505"/>
                  </a:cubicBezTo>
                  <a:cubicBezTo>
                    <a:pt x="40120" y="28505"/>
                    <a:pt x="40116" y="28541"/>
                    <a:pt x="40097" y="28541"/>
                  </a:cubicBezTo>
                  <a:cubicBezTo>
                    <a:pt x="40091" y="28541"/>
                    <a:pt x="40083" y="28537"/>
                    <a:pt x="40072" y="28526"/>
                  </a:cubicBezTo>
                  <a:cubicBezTo>
                    <a:pt x="40051" y="28463"/>
                    <a:pt x="40072" y="28400"/>
                    <a:pt x="40136" y="28358"/>
                  </a:cubicBezTo>
                  <a:cubicBezTo>
                    <a:pt x="40304" y="28190"/>
                    <a:pt x="40451" y="28022"/>
                    <a:pt x="40556" y="27812"/>
                  </a:cubicBezTo>
                  <a:lnTo>
                    <a:pt x="40766" y="27770"/>
                  </a:lnTo>
                  <a:cubicBezTo>
                    <a:pt x="40829" y="27664"/>
                    <a:pt x="40913" y="27538"/>
                    <a:pt x="40956" y="27454"/>
                  </a:cubicBezTo>
                  <a:cubicBezTo>
                    <a:pt x="40967" y="27432"/>
                    <a:pt x="40980" y="27424"/>
                    <a:pt x="40994" y="27424"/>
                  </a:cubicBezTo>
                  <a:cubicBezTo>
                    <a:pt x="41020" y="27424"/>
                    <a:pt x="41051" y="27452"/>
                    <a:pt x="41083" y="27452"/>
                  </a:cubicBezTo>
                  <a:cubicBezTo>
                    <a:pt x="41096" y="27452"/>
                    <a:pt x="41110" y="27447"/>
                    <a:pt x="41124" y="27433"/>
                  </a:cubicBezTo>
                  <a:cubicBezTo>
                    <a:pt x="41166" y="27370"/>
                    <a:pt x="41124" y="27307"/>
                    <a:pt x="41124" y="27265"/>
                  </a:cubicBezTo>
                  <a:lnTo>
                    <a:pt x="41103" y="27265"/>
                  </a:lnTo>
                  <a:cubicBezTo>
                    <a:pt x="41166" y="27202"/>
                    <a:pt x="41166" y="27097"/>
                    <a:pt x="41271" y="27076"/>
                  </a:cubicBezTo>
                  <a:lnTo>
                    <a:pt x="41334" y="27097"/>
                  </a:lnTo>
                  <a:cubicBezTo>
                    <a:pt x="41376" y="27013"/>
                    <a:pt x="41523" y="26992"/>
                    <a:pt x="41439" y="26866"/>
                  </a:cubicBezTo>
                  <a:cubicBezTo>
                    <a:pt x="41355" y="26866"/>
                    <a:pt x="41355" y="26971"/>
                    <a:pt x="41271" y="26992"/>
                  </a:cubicBezTo>
                  <a:cubicBezTo>
                    <a:pt x="41334" y="26887"/>
                    <a:pt x="41250" y="26781"/>
                    <a:pt x="41334" y="26697"/>
                  </a:cubicBezTo>
                  <a:cubicBezTo>
                    <a:pt x="41365" y="26708"/>
                    <a:pt x="41397" y="26724"/>
                    <a:pt x="41421" y="26724"/>
                  </a:cubicBezTo>
                  <a:cubicBezTo>
                    <a:pt x="41438" y="26724"/>
                    <a:pt x="41451" y="26715"/>
                    <a:pt x="41457" y="26691"/>
                  </a:cubicBezTo>
                  <a:lnTo>
                    <a:pt x="41457" y="26691"/>
                  </a:lnTo>
                  <a:cubicBezTo>
                    <a:pt x="41510" y="26672"/>
                    <a:pt x="41544" y="26651"/>
                    <a:pt x="41544" y="26613"/>
                  </a:cubicBezTo>
                  <a:cubicBezTo>
                    <a:pt x="41544" y="26508"/>
                    <a:pt x="41670" y="26445"/>
                    <a:pt x="41670" y="26382"/>
                  </a:cubicBezTo>
                  <a:cubicBezTo>
                    <a:pt x="41691" y="26256"/>
                    <a:pt x="41860" y="26256"/>
                    <a:pt x="41818" y="26130"/>
                  </a:cubicBezTo>
                  <a:cubicBezTo>
                    <a:pt x="41965" y="26109"/>
                    <a:pt x="41923" y="25983"/>
                    <a:pt x="41986" y="25898"/>
                  </a:cubicBezTo>
                  <a:cubicBezTo>
                    <a:pt x="42007" y="25856"/>
                    <a:pt x="41965" y="25814"/>
                    <a:pt x="42007" y="25751"/>
                  </a:cubicBezTo>
                  <a:cubicBezTo>
                    <a:pt x="42112" y="25667"/>
                    <a:pt x="42259" y="25604"/>
                    <a:pt x="42301" y="25436"/>
                  </a:cubicBezTo>
                  <a:cubicBezTo>
                    <a:pt x="42280" y="25436"/>
                    <a:pt x="42259" y="25436"/>
                    <a:pt x="42238" y="25394"/>
                  </a:cubicBezTo>
                  <a:cubicBezTo>
                    <a:pt x="42238" y="25352"/>
                    <a:pt x="42238" y="25331"/>
                    <a:pt x="42175" y="25331"/>
                  </a:cubicBezTo>
                  <a:cubicBezTo>
                    <a:pt x="42196" y="25247"/>
                    <a:pt x="42238" y="25184"/>
                    <a:pt x="42301" y="25142"/>
                  </a:cubicBezTo>
                  <a:cubicBezTo>
                    <a:pt x="42427" y="25078"/>
                    <a:pt x="42511" y="24973"/>
                    <a:pt x="42511" y="24826"/>
                  </a:cubicBezTo>
                  <a:cubicBezTo>
                    <a:pt x="42532" y="24805"/>
                    <a:pt x="42553" y="24784"/>
                    <a:pt x="42574" y="24763"/>
                  </a:cubicBezTo>
                  <a:cubicBezTo>
                    <a:pt x="42574" y="24679"/>
                    <a:pt x="42637" y="24658"/>
                    <a:pt x="42680" y="24616"/>
                  </a:cubicBezTo>
                  <a:cubicBezTo>
                    <a:pt x="42764" y="24553"/>
                    <a:pt x="42806" y="24448"/>
                    <a:pt x="42806" y="24364"/>
                  </a:cubicBezTo>
                  <a:cubicBezTo>
                    <a:pt x="42793" y="24351"/>
                    <a:pt x="42779" y="24348"/>
                    <a:pt x="42764" y="24348"/>
                  </a:cubicBezTo>
                  <a:cubicBezTo>
                    <a:pt x="42748" y="24348"/>
                    <a:pt x="42731" y="24352"/>
                    <a:pt x="42714" y="24352"/>
                  </a:cubicBezTo>
                  <a:cubicBezTo>
                    <a:pt x="42694" y="24352"/>
                    <a:pt x="42675" y="24346"/>
                    <a:pt x="42658" y="24322"/>
                  </a:cubicBezTo>
                  <a:cubicBezTo>
                    <a:pt x="42680" y="24216"/>
                    <a:pt x="42785" y="24111"/>
                    <a:pt x="42806" y="23985"/>
                  </a:cubicBezTo>
                  <a:cubicBezTo>
                    <a:pt x="42848" y="23964"/>
                    <a:pt x="42911" y="23964"/>
                    <a:pt x="42932" y="23922"/>
                  </a:cubicBezTo>
                  <a:cubicBezTo>
                    <a:pt x="42869" y="23880"/>
                    <a:pt x="42911" y="23817"/>
                    <a:pt x="42911" y="23754"/>
                  </a:cubicBezTo>
                  <a:lnTo>
                    <a:pt x="42911" y="23754"/>
                  </a:lnTo>
                  <a:cubicBezTo>
                    <a:pt x="42942" y="23764"/>
                    <a:pt x="42963" y="23770"/>
                    <a:pt x="42982" y="23770"/>
                  </a:cubicBezTo>
                  <a:cubicBezTo>
                    <a:pt x="43000" y="23770"/>
                    <a:pt x="43016" y="23764"/>
                    <a:pt x="43037" y="23754"/>
                  </a:cubicBezTo>
                  <a:cubicBezTo>
                    <a:pt x="43037" y="23670"/>
                    <a:pt x="43079" y="23586"/>
                    <a:pt x="43142" y="23523"/>
                  </a:cubicBezTo>
                  <a:cubicBezTo>
                    <a:pt x="43226" y="23460"/>
                    <a:pt x="43205" y="23354"/>
                    <a:pt x="43226" y="23270"/>
                  </a:cubicBezTo>
                  <a:cubicBezTo>
                    <a:pt x="43209" y="23262"/>
                    <a:pt x="43191" y="23257"/>
                    <a:pt x="43175" y="23257"/>
                  </a:cubicBezTo>
                  <a:cubicBezTo>
                    <a:pt x="43153" y="23257"/>
                    <a:pt x="43133" y="23267"/>
                    <a:pt x="43121" y="23291"/>
                  </a:cubicBezTo>
                  <a:lnTo>
                    <a:pt x="43142" y="23375"/>
                  </a:lnTo>
                  <a:cubicBezTo>
                    <a:pt x="43058" y="23439"/>
                    <a:pt x="43016" y="23565"/>
                    <a:pt x="42911" y="23649"/>
                  </a:cubicBezTo>
                  <a:cubicBezTo>
                    <a:pt x="42974" y="23502"/>
                    <a:pt x="43016" y="23333"/>
                    <a:pt x="43079" y="23165"/>
                  </a:cubicBezTo>
                  <a:cubicBezTo>
                    <a:pt x="43094" y="23181"/>
                    <a:pt x="43110" y="23186"/>
                    <a:pt x="43125" y="23186"/>
                  </a:cubicBezTo>
                  <a:cubicBezTo>
                    <a:pt x="43162" y="23186"/>
                    <a:pt x="43198" y="23155"/>
                    <a:pt x="43235" y="23155"/>
                  </a:cubicBezTo>
                  <a:cubicBezTo>
                    <a:pt x="43246" y="23155"/>
                    <a:pt x="43257" y="23158"/>
                    <a:pt x="43268" y="23165"/>
                  </a:cubicBezTo>
                  <a:cubicBezTo>
                    <a:pt x="43289" y="23018"/>
                    <a:pt x="43394" y="22913"/>
                    <a:pt x="43457" y="22766"/>
                  </a:cubicBezTo>
                  <a:lnTo>
                    <a:pt x="43520" y="22787"/>
                  </a:lnTo>
                  <a:cubicBezTo>
                    <a:pt x="43584" y="22661"/>
                    <a:pt x="43605" y="22513"/>
                    <a:pt x="43626" y="22366"/>
                  </a:cubicBezTo>
                  <a:lnTo>
                    <a:pt x="43626" y="22366"/>
                  </a:lnTo>
                  <a:cubicBezTo>
                    <a:pt x="43499" y="22408"/>
                    <a:pt x="43520" y="22577"/>
                    <a:pt x="43436" y="22661"/>
                  </a:cubicBezTo>
                  <a:cubicBezTo>
                    <a:pt x="43373" y="22556"/>
                    <a:pt x="43394" y="22408"/>
                    <a:pt x="43478" y="22324"/>
                  </a:cubicBezTo>
                  <a:cubicBezTo>
                    <a:pt x="43542" y="22198"/>
                    <a:pt x="43647" y="22093"/>
                    <a:pt x="43731" y="21988"/>
                  </a:cubicBezTo>
                  <a:cubicBezTo>
                    <a:pt x="43710" y="21883"/>
                    <a:pt x="43710" y="21778"/>
                    <a:pt x="43794" y="21694"/>
                  </a:cubicBezTo>
                  <a:cubicBezTo>
                    <a:pt x="43794" y="21673"/>
                    <a:pt x="43752" y="21630"/>
                    <a:pt x="43815" y="21588"/>
                  </a:cubicBezTo>
                  <a:cubicBezTo>
                    <a:pt x="43794" y="21483"/>
                    <a:pt x="43815" y="21378"/>
                    <a:pt x="43899" y="21294"/>
                  </a:cubicBezTo>
                  <a:cubicBezTo>
                    <a:pt x="43983" y="21126"/>
                    <a:pt x="44046" y="20958"/>
                    <a:pt x="44067" y="20768"/>
                  </a:cubicBezTo>
                  <a:cubicBezTo>
                    <a:pt x="44067" y="20663"/>
                    <a:pt x="44109" y="20579"/>
                    <a:pt x="44151" y="20474"/>
                  </a:cubicBezTo>
                  <a:cubicBezTo>
                    <a:pt x="44235" y="20327"/>
                    <a:pt x="44298" y="20159"/>
                    <a:pt x="44340" y="19970"/>
                  </a:cubicBezTo>
                  <a:cubicBezTo>
                    <a:pt x="44361" y="19864"/>
                    <a:pt x="44404" y="19738"/>
                    <a:pt x="44467" y="19654"/>
                  </a:cubicBezTo>
                  <a:cubicBezTo>
                    <a:pt x="44509" y="19633"/>
                    <a:pt x="44509" y="19591"/>
                    <a:pt x="44488" y="19549"/>
                  </a:cubicBezTo>
                  <a:cubicBezTo>
                    <a:pt x="44488" y="19423"/>
                    <a:pt x="44530" y="19297"/>
                    <a:pt x="44635" y="19234"/>
                  </a:cubicBezTo>
                  <a:cubicBezTo>
                    <a:pt x="44677" y="19192"/>
                    <a:pt x="44614" y="19129"/>
                    <a:pt x="44635" y="19087"/>
                  </a:cubicBezTo>
                  <a:cubicBezTo>
                    <a:pt x="44698" y="18918"/>
                    <a:pt x="44740" y="18729"/>
                    <a:pt x="44740" y="18540"/>
                  </a:cubicBezTo>
                  <a:cubicBezTo>
                    <a:pt x="44761" y="18435"/>
                    <a:pt x="44782" y="18351"/>
                    <a:pt x="44824" y="18246"/>
                  </a:cubicBezTo>
                  <a:cubicBezTo>
                    <a:pt x="44887" y="18161"/>
                    <a:pt x="44908" y="18056"/>
                    <a:pt x="44929" y="17930"/>
                  </a:cubicBezTo>
                  <a:cubicBezTo>
                    <a:pt x="44929" y="17678"/>
                    <a:pt x="44992" y="17447"/>
                    <a:pt x="44992" y="17194"/>
                  </a:cubicBezTo>
                  <a:cubicBezTo>
                    <a:pt x="44992" y="17110"/>
                    <a:pt x="45013" y="17047"/>
                    <a:pt x="45034" y="16963"/>
                  </a:cubicBezTo>
                  <a:cubicBezTo>
                    <a:pt x="45118" y="16753"/>
                    <a:pt x="45118" y="16522"/>
                    <a:pt x="45055" y="16311"/>
                  </a:cubicBezTo>
                  <a:cubicBezTo>
                    <a:pt x="45160" y="16101"/>
                    <a:pt x="45097" y="15828"/>
                    <a:pt x="45181" y="15596"/>
                  </a:cubicBezTo>
                  <a:cubicBezTo>
                    <a:pt x="45181" y="15575"/>
                    <a:pt x="45118" y="15575"/>
                    <a:pt x="45139" y="15512"/>
                  </a:cubicBezTo>
                  <a:lnTo>
                    <a:pt x="45139" y="15512"/>
                  </a:lnTo>
                  <a:lnTo>
                    <a:pt x="45223" y="15533"/>
                  </a:lnTo>
                  <a:cubicBezTo>
                    <a:pt x="45202" y="15470"/>
                    <a:pt x="45202" y="15407"/>
                    <a:pt x="45223" y="15344"/>
                  </a:cubicBezTo>
                  <a:cubicBezTo>
                    <a:pt x="45189" y="15327"/>
                    <a:pt x="45142" y="15296"/>
                    <a:pt x="45125" y="15296"/>
                  </a:cubicBezTo>
                  <a:cubicBezTo>
                    <a:pt x="45121" y="15296"/>
                    <a:pt x="45119" y="15298"/>
                    <a:pt x="45118" y="15300"/>
                  </a:cubicBezTo>
                  <a:lnTo>
                    <a:pt x="45118" y="15300"/>
                  </a:lnTo>
                  <a:cubicBezTo>
                    <a:pt x="45139" y="15070"/>
                    <a:pt x="45161" y="14818"/>
                    <a:pt x="45223" y="14566"/>
                  </a:cubicBezTo>
                  <a:cubicBezTo>
                    <a:pt x="45160" y="14335"/>
                    <a:pt x="45139" y="14104"/>
                    <a:pt x="45160" y="13851"/>
                  </a:cubicBezTo>
                  <a:cubicBezTo>
                    <a:pt x="45202" y="13494"/>
                    <a:pt x="45160" y="13137"/>
                    <a:pt x="45013" y="12800"/>
                  </a:cubicBezTo>
                  <a:cubicBezTo>
                    <a:pt x="45118" y="12674"/>
                    <a:pt x="45055" y="12569"/>
                    <a:pt x="45076" y="12401"/>
                  </a:cubicBezTo>
                  <a:cubicBezTo>
                    <a:pt x="45076" y="12254"/>
                    <a:pt x="44908" y="12191"/>
                    <a:pt x="44824" y="12085"/>
                  </a:cubicBezTo>
                  <a:cubicBezTo>
                    <a:pt x="44842" y="12050"/>
                    <a:pt x="44858" y="12038"/>
                    <a:pt x="44873" y="12038"/>
                  </a:cubicBezTo>
                  <a:cubicBezTo>
                    <a:pt x="44905" y="12038"/>
                    <a:pt x="44931" y="12092"/>
                    <a:pt x="44956" y="12092"/>
                  </a:cubicBezTo>
                  <a:cubicBezTo>
                    <a:pt x="44961" y="12092"/>
                    <a:pt x="44966" y="12090"/>
                    <a:pt x="44971" y="12085"/>
                  </a:cubicBezTo>
                  <a:cubicBezTo>
                    <a:pt x="44929" y="11896"/>
                    <a:pt x="44887" y="11707"/>
                    <a:pt x="44866" y="11497"/>
                  </a:cubicBezTo>
                  <a:cubicBezTo>
                    <a:pt x="44866" y="11392"/>
                    <a:pt x="44824" y="11307"/>
                    <a:pt x="44740" y="11223"/>
                  </a:cubicBezTo>
                  <a:cubicBezTo>
                    <a:pt x="44677" y="11139"/>
                    <a:pt x="44761" y="11013"/>
                    <a:pt x="44698" y="10908"/>
                  </a:cubicBezTo>
                  <a:cubicBezTo>
                    <a:pt x="44677" y="10887"/>
                    <a:pt x="44698" y="10845"/>
                    <a:pt x="44677" y="10824"/>
                  </a:cubicBezTo>
                  <a:cubicBezTo>
                    <a:pt x="44572" y="10719"/>
                    <a:pt x="44551" y="10572"/>
                    <a:pt x="44572" y="10424"/>
                  </a:cubicBezTo>
                  <a:cubicBezTo>
                    <a:pt x="44551" y="10417"/>
                    <a:pt x="44530" y="10417"/>
                    <a:pt x="44511" y="10417"/>
                  </a:cubicBezTo>
                  <a:lnTo>
                    <a:pt x="44511" y="10417"/>
                  </a:lnTo>
                  <a:cubicBezTo>
                    <a:pt x="44474" y="10417"/>
                    <a:pt x="44446" y="10417"/>
                    <a:pt x="44446" y="10361"/>
                  </a:cubicBezTo>
                  <a:lnTo>
                    <a:pt x="44509" y="10235"/>
                  </a:lnTo>
                  <a:cubicBezTo>
                    <a:pt x="44488" y="10172"/>
                    <a:pt x="44509" y="10130"/>
                    <a:pt x="44446" y="10088"/>
                  </a:cubicBezTo>
                  <a:lnTo>
                    <a:pt x="44404" y="10151"/>
                  </a:lnTo>
                  <a:cubicBezTo>
                    <a:pt x="44382" y="10109"/>
                    <a:pt x="44361" y="10088"/>
                    <a:pt x="44361" y="10046"/>
                  </a:cubicBezTo>
                  <a:cubicBezTo>
                    <a:pt x="44340" y="9878"/>
                    <a:pt x="44404" y="9689"/>
                    <a:pt x="44277" y="9541"/>
                  </a:cubicBezTo>
                  <a:cubicBezTo>
                    <a:pt x="44277" y="9541"/>
                    <a:pt x="44277" y="9541"/>
                    <a:pt x="44277" y="9520"/>
                  </a:cubicBezTo>
                  <a:cubicBezTo>
                    <a:pt x="44277" y="9268"/>
                    <a:pt x="44193" y="8995"/>
                    <a:pt x="44004" y="8806"/>
                  </a:cubicBezTo>
                  <a:cubicBezTo>
                    <a:pt x="43878" y="8658"/>
                    <a:pt x="43899" y="8637"/>
                    <a:pt x="43920" y="8385"/>
                  </a:cubicBezTo>
                  <a:lnTo>
                    <a:pt x="43920" y="8385"/>
                  </a:lnTo>
                  <a:cubicBezTo>
                    <a:pt x="43938" y="8403"/>
                    <a:pt x="43941" y="8452"/>
                    <a:pt x="43981" y="8452"/>
                  </a:cubicBezTo>
                  <a:cubicBezTo>
                    <a:pt x="43988" y="8452"/>
                    <a:pt x="43995" y="8451"/>
                    <a:pt x="44004" y="8448"/>
                  </a:cubicBezTo>
                  <a:cubicBezTo>
                    <a:pt x="43983" y="8385"/>
                    <a:pt x="44004" y="8301"/>
                    <a:pt x="43941" y="8238"/>
                  </a:cubicBezTo>
                  <a:cubicBezTo>
                    <a:pt x="43878" y="8175"/>
                    <a:pt x="43941" y="8091"/>
                    <a:pt x="43878" y="8028"/>
                  </a:cubicBezTo>
                  <a:cubicBezTo>
                    <a:pt x="43773" y="8070"/>
                    <a:pt x="43836" y="8175"/>
                    <a:pt x="43794" y="8238"/>
                  </a:cubicBezTo>
                  <a:cubicBezTo>
                    <a:pt x="43815" y="8049"/>
                    <a:pt x="43563" y="7965"/>
                    <a:pt x="43647" y="7754"/>
                  </a:cubicBezTo>
                  <a:cubicBezTo>
                    <a:pt x="43542" y="7670"/>
                    <a:pt x="43542" y="7670"/>
                    <a:pt x="43520" y="7523"/>
                  </a:cubicBezTo>
                  <a:cubicBezTo>
                    <a:pt x="43542" y="7523"/>
                    <a:pt x="43563" y="7502"/>
                    <a:pt x="43563" y="7439"/>
                  </a:cubicBezTo>
                  <a:cubicBezTo>
                    <a:pt x="43478" y="7418"/>
                    <a:pt x="43478" y="7313"/>
                    <a:pt x="43457" y="7229"/>
                  </a:cubicBezTo>
                  <a:cubicBezTo>
                    <a:pt x="43436" y="7166"/>
                    <a:pt x="43415" y="7103"/>
                    <a:pt x="43415" y="7040"/>
                  </a:cubicBezTo>
                  <a:cubicBezTo>
                    <a:pt x="43394" y="6976"/>
                    <a:pt x="43331" y="6913"/>
                    <a:pt x="43352" y="6871"/>
                  </a:cubicBezTo>
                  <a:cubicBezTo>
                    <a:pt x="43373" y="6808"/>
                    <a:pt x="43226" y="6808"/>
                    <a:pt x="43226" y="6745"/>
                  </a:cubicBezTo>
                  <a:cubicBezTo>
                    <a:pt x="43226" y="6661"/>
                    <a:pt x="43142" y="6661"/>
                    <a:pt x="43142" y="6598"/>
                  </a:cubicBezTo>
                  <a:cubicBezTo>
                    <a:pt x="43121" y="6472"/>
                    <a:pt x="43016" y="6388"/>
                    <a:pt x="42953" y="6304"/>
                  </a:cubicBezTo>
                  <a:cubicBezTo>
                    <a:pt x="42890" y="6030"/>
                    <a:pt x="42764" y="5778"/>
                    <a:pt x="42574" y="5568"/>
                  </a:cubicBezTo>
                  <a:cubicBezTo>
                    <a:pt x="42511" y="5505"/>
                    <a:pt x="42469" y="5421"/>
                    <a:pt x="42553" y="5337"/>
                  </a:cubicBezTo>
                  <a:lnTo>
                    <a:pt x="42553" y="5337"/>
                  </a:lnTo>
                  <a:cubicBezTo>
                    <a:pt x="42595" y="5358"/>
                    <a:pt x="42574" y="5421"/>
                    <a:pt x="42637" y="5442"/>
                  </a:cubicBezTo>
                  <a:cubicBezTo>
                    <a:pt x="42658" y="5379"/>
                    <a:pt x="42616" y="5295"/>
                    <a:pt x="42658" y="5231"/>
                  </a:cubicBezTo>
                  <a:cubicBezTo>
                    <a:pt x="42595" y="5168"/>
                    <a:pt x="42511" y="5168"/>
                    <a:pt x="42490" y="5084"/>
                  </a:cubicBezTo>
                  <a:cubicBezTo>
                    <a:pt x="42458" y="5117"/>
                    <a:pt x="42426" y="5161"/>
                    <a:pt x="42403" y="5161"/>
                  </a:cubicBezTo>
                  <a:cubicBezTo>
                    <a:pt x="42396" y="5161"/>
                    <a:pt x="42390" y="5157"/>
                    <a:pt x="42385" y="5147"/>
                  </a:cubicBezTo>
                  <a:cubicBezTo>
                    <a:pt x="42343" y="5084"/>
                    <a:pt x="42427" y="5021"/>
                    <a:pt x="42385" y="4958"/>
                  </a:cubicBezTo>
                  <a:cubicBezTo>
                    <a:pt x="42280" y="4874"/>
                    <a:pt x="42280" y="4748"/>
                    <a:pt x="42238" y="4622"/>
                  </a:cubicBezTo>
                  <a:cubicBezTo>
                    <a:pt x="42196" y="4601"/>
                    <a:pt x="42133" y="4580"/>
                    <a:pt x="42112" y="4538"/>
                  </a:cubicBezTo>
                  <a:cubicBezTo>
                    <a:pt x="42112" y="4496"/>
                    <a:pt x="42133" y="4454"/>
                    <a:pt x="42154" y="4433"/>
                  </a:cubicBezTo>
                  <a:cubicBezTo>
                    <a:pt x="42164" y="4433"/>
                    <a:pt x="42185" y="4438"/>
                    <a:pt x="42201" y="4438"/>
                  </a:cubicBezTo>
                  <a:cubicBezTo>
                    <a:pt x="42217" y="4438"/>
                    <a:pt x="42227" y="4433"/>
                    <a:pt x="42217" y="4411"/>
                  </a:cubicBezTo>
                  <a:cubicBezTo>
                    <a:pt x="42200" y="4377"/>
                    <a:pt x="42183" y="4343"/>
                    <a:pt x="42154" y="4343"/>
                  </a:cubicBezTo>
                  <a:cubicBezTo>
                    <a:pt x="42148" y="4343"/>
                    <a:pt x="42141" y="4345"/>
                    <a:pt x="42133" y="4348"/>
                  </a:cubicBezTo>
                  <a:cubicBezTo>
                    <a:pt x="42101" y="4348"/>
                    <a:pt x="42093" y="4384"/>
                    <a:pt x="42083" y="4384"/>
                  </a:cubicBezTo>
                  <a:cubicBezTo>
                    <a:pt x="42079" y="4384"/>
                    <a:pt x="42075" y="4380"/>
                    <a:pt x="42070" y="4369"/>
                  </a:cubicBezTo>
                  <a:cubicBezTo>
                    <a:pt x="42028" y="4327"/>
                    <a:pt x="42112" y="4285"/>
                    <a:pt x="42070" y="4222"/>
                  </a:cubicBezTo>
                  <a:cubicBezTo>
                    <a:pt x="41923" y="4201"/>
                    <a:pt x="41860" y="4117"/>
                    <a:pt x="41796" y="3970"/>
                  </a:cubicBezTo>
                  <a:cubicBezTo>
                    <a:pt x="41754" y="3844"/>
                    <a:pt x="41670" y="3718"/>
                    <a:pt x="41565" y="3634"/>
                  </a:cubicBezTo>
                  <a:cubicBezTo>
                    <a:pt x="41460" y="3571"/>
                    <a:pt x="41397" y="3486"/>
                    <a:pt x="41334" y="3381"/>
                  </a:cubicBezTo>
                  <a:lnTo>
                    <a:pt x="41460" y="3234"/>
                  </a:lnTo>
                  <a:cubicBezTo>
                    <a:pt x="41271" y="3129"/>
                    <a:pt x="41292" y="2856"/>
                    <a:pt x="41082" y="2751"/>
                  </a:cubicBezTo>
                  <a:lnTo>
                    <a:pt x="41040" y="2814"/>
                  </a:lnTo>
                  <a:cubicBezTo>
                    <a:pt x="40850" y="2582"/>
                    <a:pt x="40703" y="2330"/>
                    <a:pt x="40598" y="2057"/>
                  </a:cubicBezTo>
                  <a:cubicBezTo>
                    <a:pt x="40472" y="1994"/>
                    <a:pt x="40388" y="1910"/>
                    <a:pt x="40325" y="1783"/>
                  </a:cubicBezTo>
                  <a:cubicBezTo>
                    <a:pt x="40304" y="1678"/>
                    <a:pt x="40220" y="1594"/>
                    <a:pt x="40115" y="1573"/>
                  </a:cubicBezTo>
                  <a:cubicBezTo>
                    <a:pt x="40072" y="1573"/>
                    <a:pt x="40009" y="1510"/>
                    <a:pt x="40009" y="1489"/>
                  </a:cubicBezTo>
                  <a:cubicBezTo>
                    <a:pt x="40051" y="1342"/>
                    <a:pt x="39904" y="1300"/>
                    <a:pt x="39925" y="1195"/>
                  </a:cubicBezTo>
                  <a:cubicBezTo>
                    <a:pt x="39914" y="1192"/>
                    <a:pt x="39903" y="1191"/>
                    <a:pt x="39895" y="1191"/>
                  </a:cubicBezTo>
                  <a:cubicBezTo>
                    <a:pt x="39840" y="1191"/>
                    <a:pt x="39832" y="1240"/>
                    <a:pt x="39778" y="1258"/>
                  </a:cubicBezTo>
                  <a:cubicBezTo>
                    <a:pt x="39799" y="1153"/>
                    <a:pt x="39694" y="1090"/>
                    <a:pt x="39631" y="1027"/>
                  </a:cubicBezTo>
                  <a:cubicBezTo>
                    <a:pt x="39589" y="985"/>
                    <a:pt x="39484" y="963"/>
                    <a:pt x="39442" y="900"/>
                  </a:cubicBezTo>
                  <a:cubicBezTo>
                    <a:pt x="39400" y="816"/>
                    <a:pt x="39337" y="753"/>
                    <a:pt x="39253" y="711"/>
                  </a:cubicBezTo>
                  <a:cubicBezTo>
                    <a:pt x="39157" y="692"/>
                    <a:pt x="39096" y="603"/>
                    <a:pt x="39007" y="603"/>
                  </a:cubicBezTo>
                  <a:cubicBezTo>
                    <a:pt x="38998" y="603"/>
                    <a:pt x="38989" y="604"/>
                    <a:pt x="38979" y="606"/>
                  </a:cubicBezTo>
                  <a:lnTo>
                    <a:pt x="38811" y="417"/>
                  </a:lnTo>
                  <a:cubicBezTo>
                    <a:pt x="38748" y="375"/>
                    <a:pt x="38664" y="375"/>
                    <a:pt x="38580" y="333"/>
                  </a:cubicBezTo>
                  <a:lnTo>
                    <a:pt x="38517" y="228"/>
                  </a:lnTo>
                  <a:cubicBezTo>
                    <a:pt x="38486" y="197"/>
                    <a:pt x="38444" y="177"/>
                    <a:pt x="38407" y="177"/>
                  </a:cubicBezTo>
                  <a:cubicBezTo>
                    <a:pt x="38394" y="177"/>
                    <a:pt x="38381" y="180"/>
                    <a:pt x="38370" y="186"/>
                  </a:cubicBezTo>
                  <a:cubicBezTo>
                    <a:pt x="38345" y="195"/>
                    <a:pt x="38323" y="199"/>
                    <a:pt x="38303" y="199"/>
                  </a:cubicBezTo>
                  <a:cubicBezTo>
                    <a:pt x="38236" y="199"/>
                    <a:pt x="38192" y="155"/>
                    <a:pt x="38159" y="123"/>
                  </a:cubicBezTo>
                  <a:cubicBezTo>
                    <a:pt x="38054" y="123"/>
                    <a:pt x="37991" y="59"/>
                    <a:pt x="37907" y="17"/>
                  </a:cubicBezTo>
                  <a:lnTo>
                    <a:pt x="37865" y="80"/>
                  </a:lnTo>
                  <a:cubicBezTo>
                    <a:pt x="37823" y="59"/>
                    <a:pt x="37781" y="59"/>
                    <a:pt x="37781" y="17"/>
                  </a:cubicBezTo>
                  <a:cubicBezTo>
                    <a:pt x="37773" y="20"/>
                    <a:pt x="37766" y="21"/>
                    <a:pt x="37759" y="21"/>
                  </a:cubicBezTo>
                  <a:cubicBezTo>
                    <a:pt x="37728" y="21"/>
                    <a:pt x="37702" y="0"/>
                    <a:pt x="37679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9"/>
            <p:cNvSpPr/>
            <p:nvPr/>
          </p:nvSpPr>
          <p:spPr>
            <a:xfrm>
              <a:off x="2520257" y="1733419"/>
              <a:ext cx="2609" cy="3131"/>
            </a:xfrm>
            <a:custGeom>
              <a:avLst/>
              <a:gdLst/>
              <a:ahLst/>
              <a:cxnLst/>
              <a:rect l="l" t="t" r="r" b="b"/>
              <a:pathLst>
                <a:path w="253" h="299" extrusionOk="0">
                  <a:moveTo>
                    <a:pt x="189" y="1"/>
                  </a:moveTo>
                  <a:cubicBezTo>
                    <a:pt x="105" y="64"/>
                    <a:pt x="63" y="190"/>
                    <a:pt x="0" y="274"/>
                  </a:cubicBezTo>
                  <a:cubicBezTo>
                    <a:pt x="18" y="292"/>
                    <a:pt x="36" y="298"/>
                    <a:pt x="55" y="298"/>
                  </a:cubicBezTo>
                  <a:cubicBezTo>
                    <a:pt x="81" y="298"/>
                    <a:pt x="111" y="286"/>
                    <a:pt x="147" y="274"/>
                  </a:cubicBezTo>
                  <a:cubicBezTo>
                    <a:pt x="168" y="232"/>
                    <a:pt x="210" y="148"/>
                    <a:pt x="231" y="106"/>
                  </a:cubicBezTo>
                  <a:cubicBezTo>
                    <a:pt x="252" y="64"/>
                    <a:pt x="252" y="22"/>
                    <a:pt x="189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9"/>
            <p:cNvSpPr/>
            <p:nvPr/>
          </p:nvSpPr>
          <p:spPr>
            <a:xfrm>
              <a:off x="2530012" y="1702818"/>
              <a:ext cx="1743" cy="3529"/>
            </a:xfrm>
            <a:custGeom>
              <a:avLst/>
              <a:gdLst/>
              <a:ahLst/>
              <a:cxnLst/>
              <a:rect l="l" t="t" r="r" b="b"/>
              <a:pathLst>
                <a:path w="169" h="337" extrusionOk="0">
                  <a:moveTo>
                    <a:pt x="42" y="0"/>
                  </a:moveTo>
                  <a:cubicBezTo>
                    <a:pt x="0" y="105"/>
                    <a:pt x="0" y="231"/>
                    <a:pt x="42" y="337"/>
                  </a:cubicBezTo>
                  <a:cubicBezTo>
                    <a:pt x="84" y="231"/>
                    <a:pt x="168" y="147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9"/>
            <p:cNvSpPr/>
            <p:nvPr/>
          </p:nvSpPr>
          <p:spPr>
            <a:xfrm>
              <a:off x="2517214" y="1740467"/>
              <a:ext cx="1526" cy="2304"/>
            </a:xfrm>
            <a:custGeom>
              <a:avLst/>
              <a:gdLst/>
              <a:ahLst/>
              <a:cxnLst/>
              <a:rect l="l" t="t" r="r" b="b"/>
              <a:pathLst>
                <a:path w="148" h="220" extrusionOk="0">
                  <a:moveTo>
                    <a:pt x="85" y="0"/>
                  </a:moveTo>
                  <a:lnTo>
                    <a:pt x="22" y="63"/>
                  </a:lnTo>
                  <a:lnTo>
                    <a:pt x="22" y="84"/>
                  </a:lnTo>
                  <a:cubicBezTo>
                    <a:pt x="22" y="105"/>
                    <a:pt x="64" y="148"/>
                    <a:pt x="1" y="190"/>
                  </a:cubicBezTo>
                  <a:cubicBezTo>
                    <a:pt x="16" y="204"/>
                    <a:pt x="31" y="219"/>
                    <a:pt x="53" y="219"/>
                  </a:cubicBezTo>
                  <a:cubicBezTo>
                    <a:pt x="62" y="219"/>
                    <a:pt x="73" y="217"/>
                    <a:pt x="85" y="211"/>
                  </a:cubicBezTo>
                  <a:cubicBezTo>
                    <a:pt x="85" y="148"/>
                    <a:pt x="148" y="84"/>
                    <a:pt x="8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9"/>
            <p:cNvSpPr/>
            <p:nvPr/>
          </p:nvSpPr>
          <p:spPr>
            <a:xfrm>
              <a:off x="2525454" y="1719103"/>
              <a:ext cx="1310" cy="2000"/>
            </a:xfrm>
            <a:custGeom>
              <a:avLst/>
              <a:gdLst/>
              <a:ahLst/>
              <a:cxnLst/>
              <a:rect l="l" t="t" r="r" b="b"/>
              <a:pathLst>
                <a:path w="127" h="191" extrusionOk="0">
                  <a:moveTo>
                    <a:pt x="22" y="1"/>
                  </a:moveTo>
                  <a:cubicBezTo>
                    <a:pt x="22" y="64"/>
                    <a:pt x="22" y="127"/>
                    <a:pt x="1" y="190"/>
                  </a:cubicBezTo>
                  <a:cubicBezTo>
                    <a:pt x="127" y="127"/>
                    <a:pt x="64" y="85"/>
                    <a:pt x="2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9"/>
            <p:cNvSpPr/>
            <p:nvPr/>
          </p:nvSpPr>
          <p:spPr>
            <a:xfrm>
              <a:off x="2530662" y="1700388"/>
              <a:ext cx="877" cy="1121"/>
            </a:xfrm>
            <a:custGeom>
              <a:avLst/>
              <a:gdLst/>
              <a:ahLst/>
              <a:cxnLst/>
              <a:rect l="l" t="t" r="r" b="b"/>
              <a:pathLst>
                <a:path w="85" h="107" extrusionOk="0">
                  <a:moveTo>
                    <a:pt x="42" y="1"/>
                  </a:moveTo>
                  <a:cubicBezTo>
                    <a:pt x="0" y="43"/>
                    <a:pt x="42" y="64"/>
                    <a:pt x="42" y="106"/>
                  </a:cubicBezTo>
                  <a:cubicBezTo>
                    <a:pt x="84" y="64"/>
                    <a:pt x="84" y="43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9"/>
            <p:cNvSpPr/>
            <p:nvPr/>
          </p:nvSpPr>
          <p:spPr>
            <a:xfrm>
              <a:off x="2459547" y="1735838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63" y="1"/>
                  </a:moveTo>
                  <a:cubicBezTo>
                    <a:pt x="0" y="43"/>
                    <a:pt x="0" y="64"/>
                    <a:pt x="63" y="85"/>
                  </a:cubicBezTo>
                  <a:cubicBezTo>
                    <a:pt x="105" y="64"/>
                    <a:pt x="63" y="43"/>
                    <a:pt x="6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9"/>
            <p:cNvSpPr/>
            <p:nvPr/>
          </p:nvSpPr>
          <p:spPr>
            <a:xfrm>
              <a:off x="2512667" y="1721249"/>
              <a:ext cx="1093" cy="607"/>
            </a:xfrm>
            <a:custGeom>
              <a:avLst/>
              <a:gdLst/>
              <a:ahLst/>
              <a:cxnLst/>
              <a:rect l="l" t="t" r="r" b="b"/>
              <a:pathLst>
                <a:path w="106" h="58" extrusionOk="0">
                  <a:moveTo>
                    <a:pt x="45" y="1"/>
                  </a:moveTo>
                  <a:cubicBezTo>
                    <a:pt x="27" y="1"/>
                    <a:pt x="11" y="17"/>
                    <a:pt x="0" y="48"/>
                  </a:cubicBezTo>
                  <a:cubicBezTo>
                    <a:pt x="14" y="55"/>
                    <a:pt x="26" y="58"/>
                    <a:pt x="36" y="58"/>
                  </a:cubicBezTo>
                  <a:cubicBezTo>
                    <a:pt x="56" y="58"/>
                    <a:pt x="70" y="48"/>
                    <a:pt x="84" y="48"/>
                  </a:cubicBezTo>
                  <a:lnTo>
                    <a:pt x="105" y="48"/>
                  </a:lnTo>
                  <a:cubicBezTo>
                    <a:pt x="84" y="17"/>
                    <a:pt x="63" y="1"/>
                    <a:pt x="4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9"/>
            <p:cNvSpPr/>
            <p:nvPr/>
          </p:nvSpPr>
          <p:spPr>
            <a:xfrm>
              <a:off x="2495538" y="1793436"/>
              <a:ext cx="877" cy="628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47" y="1"/>
                  </a:moveTo>
                  <a:cubicBezTo>
                    <a:pt x="30" y="1"/>
                    <a:pt x="12" y="17"/>
                    <a:pt x="0" y="51"/>
                  </a:cubicBezTo>
                  <a:cubicBezTo>
                    <a:pt x="13" y="57"/>
                    <a:pt x="23" y="60"/>
                    <a:pt x="32" y="60"/>
                  </a:cubicBezTo>
                  <a:cubicBezTo>
                    <a:pt x="55" y="60"/>
                    <a:pt x="70" y="45"/>
                    <a:pt x="84" y="30"/>
                  </a:cubicBezTo>
                  <a:cubicBezTo>
                    <a:pt x="75" y="11"/>
                    <a:pt x="61" y="1"/>
                    <a:pt x="4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9"/>
            <p:cNvSpPr/>
            <p:nvPr/>
          </p:nvSpPr>
          <p:spPr>
            <a:xfrm>
              <a:off x="2493372" y="1795070"/>
              <a:ext cx="660" cy="1110"/>
            </a:xfrm>
            <a:custGeom>
              <a:avLst/>
              <a:gdLst/>
              <a:ahLst/>
              <a:cxnLst/>
              <a:rect l="l" t="t" r="r" b="b"/>
              <a:pathLst>
                <a:path w="64" h="106" extrusionOk="0">
                  <a:moveTo>
                    <a:pt x="21" y="0"/>
                  </a:moveTo>
                  <a:cubicBezTo>
                    <a:pt x="0" y="63"/>
                    <a:pt x="0" y="84"/>
                    <a:pt x="42" y="105"/>
                  </a:cubicBezTo>
                  <a:cubicBezTo>
                    <a:pt x="63" y="63"/>
                    <a:pt x="63" y="42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9"/>
            <p:cNvSpPr/>
            <p:nvPr/>
          </p:nvSpPr>
          <p:spPr>
            <a:xfrm>
              <a:off x="2513749" y="1796610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27" y="1"/>
                  </a:moveTo>
                  <a:cubicBezTo>
                    <a:pt x="11" y="1"/>
                    <a:pt x="0" y="11"/>
                    <a:pt x="0" y="43"/>
                  </a:cubicBezTo>
                  <a:cubicBezTo>
                    <a:pt x="13" y="49"/>
                    <a:pt x="23" y="51"/>
                    <a:pt x="32" y="51"/>
                  </a:cubicBezTo>
                  <a:cubicBezTo>
                    <a:pt x="55" y="51"/>
                    <a:pt x="70" y="36"/>
                    <a:pt x="85" y="22"/>
                  </a:cubicBezTo>
                  <a:cubicBezTo>
                    <a:pt x="63" y="11"/>
                    <a:pt x="42" y="1"/>
                    <a:pt x="2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9"/>
            <p:cNvSpPr/>
            <p:nvPr/>
          </p:nvSpPr>
          <p:spPr>
            <a:xfrm>
              <a:off x="2422907" y="179463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21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9"/>
            <p:cNvSpPr/>
            <p:nvPr/>
          </p:nvSpPr>
          <p:spPr>
            <a:xfrm>
              <a:off x="2459980" y="1784064"/>
              <a:ext cx="660" cy="387"/>
            </a:xfrm>
            <a:custGeom>
              <a:avLst/>
              <a:gdLst/>
              <a:ahLst/>
              <a:cxnLst/>
              <a:rect l="l" t="t" r="r" b="b"/>
              <a:pathLst>
                <a:path w="64" h="37" extrusionOk="0">
                  <a:moveTo>
                    <a:pt x="21" y="0"/>
                  </a:moveTo>
                  <a:cubicBezTo>
                    <a:pt x="21" y="0"/>
                    <a:pt x="0" y="0"/>
                    <a:pt x="21" y="21"/>
                  </a:cubicBezTo>
                  <a:cubicBezTo>
                    <a:pt x="21" y="32"/>
                    <a:pt x="32" y="37"/>
                    <a:pt x="42" y="37"/>
                  </a:cubicBezTo>
                  <a:cubicBezTo>
                    <a:pt x="53" y="37"/>
                    <a:pt x="63" y="32"/>
                    <a:pt x="63" y="21"/>
                  </a:cubicBezTo>
                  <a:cubicBezTo>
                    <a:pt x="63" y="21"/>
                    <a:pt x="63" y="0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9"/>
            <p:cNvSpPr/>
            <p:nvPr/>
          </p:nvSpPr>
          <p:spPr>
            <a:xfrm>
              <a:off x="2422473" y="1795070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0"/>
                  </a:moveTo>
                  <a:lnTo>
                    <a:pt x="42" y="0"/>
                  </a:lnTo>
                  <a:cubicBezTo>
                    <a:pt x="21" y="21"/>
                    <a:pt x="0" y="63"/>
                    <a:pt x="21" y="63"/>
                  </a:cubicBezTo>
                  <a:cubicBezTo>
                    <a:pt x="42" y="63"/>
                    <a:pt x="42" y="21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9"/>
            <p:cNvSpPr/>
            <p:nvPr/>
          </p:nvSpPr>
          <p:spPr>
            <a:xfrm>
              <a:off x="2504643" y="1773937"/>
              <a:ext cx="443" cy="534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0" y="0"/>
                  </a:moveTo>
                  <a:cubicBezTo>
                    <a:pt x="0" y="31"/>
                    <a:pt x="23" y="50"/>
                    <a:pt x="35" y="50"/>
                  </a:cubicBezTo>
                  <a:cubicBezTo>
                    <a:pt x="39" y="50"/>
                    <a:pt x="42" y="48"/>
                    <a:pt x="42" y="42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9"/>
            <p:cNvSpPr/>
            <p:nvPr/>
          </p:nvSpPr>
          <p:spPr>
            <a:xfrm>
              <a:off x="2504643" y="1775256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lnTo>
                    <a:pt x="21" y="21"/>
                  </a:lnTo>
                  <a:cubicBezTo>
                    <a:pt x="4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9"/>
            <p:cNvSpPr/>
            <p:nvPr/>
          </p:nvSpPr>
          <p:spPr>
            <a:xfrm>
              <a:off x="2448708" y="1760061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1"/>
                  </a:moveTo>
                  <a:cubicBezTo>
                    <a:pt x="21" y="22"/>
                    <a:pt x="0" y="64"/>
                    <a:pt x="21" y="64"/>
                  </a:cubicBezTo>
                  <a:cubicBezTo>
                    <a:pt x="63" y="43"/>
                    <a:pt x="63" y="43"/>
                    <a:pt x="63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9"/>
            <p:cNvSpPr/>
            <p:nvPr/>
          </p:nvSpPr>
          <p:spPr>
            <a:xfrm>
              <a:off x="2449142" y="1759621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0"/>
                  </a:moveTo>
                  <a:cubicBezTo>
                    <a:pt x="0" y="0"/>
                    <a:pt x="0" y="21"/>
                    <a:pt x="0" y="43"/>
                  </a:cubicBezTo>
                  <a:lnTo>
                    <a:pt x="21" y="64"/>
                  </a:lnTo>
                  <a:cubicBezTo>
                    <a:pt x="42" y="43"/>
                    <a:pt x="63" y="0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9"/>
            <p:cNvSpPr/>
            <p:nvPr/>
          </p:nvSpPr>
          <p:spPr>
            <a:xfrm>
              <a:off x="2518514" y="173892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lnTo>
                    <a:pt x="22" y="42"/>
                  </a:lnTo>
                  <a:cubicBezTo>
                    <a:pt x="43" y="2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9"/>
            <p:cNvSpPr/>
            <p:nvPr/>
          </p:nvSpPr>
          <p:spPr>
            <a:xfrm>
              <a:off x="2502261" y="178009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1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1" y="22"/>
                    <a:pt x="63" y="1"/>
                    <a:pt x="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9"/>
            <p:cNvSpPr/>
            <p:nvPr/>
          </p:nvSpPr>
          <p:spPr>
            <a:xfrm>
              <a:off x="2501828" y="1780534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1"/>
                  </a:moveTo>
                  <a:lnTo>
                    <a:pt x="42" y="1"/>
                  </a:lnTo>
                  <a:cubicBezTo>
                    <a:pt x="21" y="1"/>
                    <a:pt x="0" y="22"/>
                    <a:pt x="0" y="64"/>
                  </a:cubicBezTo>
                  <a:lnTo>
                    <a:pt x="21" y="64"/>
                  </a:lnTo>
                  <a:cubicBezTo>
                    <a:pt x="42" y="43"/>
                    <a:pt x="63" y="22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9"/>
            <p:cNvSpPr/>
            <p:nvPr/>
          </p:nvSpPr>
          <p:spPr>
            <a:xfrm>
              <a:off x="2450328" y="1758196"/>
              <a:ext cx="340" cy="503"/>
            </a:xfrm>
            <a:custGeom>
              <a:avLst/>
              <a:gdLst/>
              <a:ahLst/>
              <a:cxnLst/>
              <a:rect l="l" t="t" r="r" b="b"/>
              <a:pathLst>
                <a:path w="33" h="48" extrusionOk="0">
                  <a:moveTo>
                    <a:pt x="17" y="1"/>
                  </a:moveTo>
                  <a:cubicBezTo>
                    <a:pt x="14" y="1"/>
                    <a:pt x="11" y="3"/>
                    <a:pt x="11" y="10"/>
                  </a:cubicBezTo>
                  <a:cubicBezTo>
                    <a:pt x="11" y="21"/>
                    <a:pt x="6" y="21"/>
                    <a:pt x="3" y="21"/>
                  </a:cubicBezTo>
                  <a:cubicBezTo>
                    <a:pt x="1" y="21"/>
                    <a:pt x="1" y="21"/>
                    <a:pt x="11" y="31"/>
                  </a:cubicBezTo>
                  <a:cubicBezTo>
                    <a:pt x="11" y="42"/>
                    <a:pt x="17" y="47"/>
                    <a:pt x="22" y="47"/>
                  </a:cubicBezTo>
                  <a:cubicBezTo>
                    <a:pt x="27" y="47"/>
                    <a:pt x="32" y="42"/>
                    <a:pt x="32" y="31"/>
                  </a:cubicBezTo>
                  <a:lnTo>
                    <a:pt x="32" y="10"/>
                  </a:lnTo>
                  <a:cubicBezTo>
                    <a:pt x="32" y="10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9"/>
            <p:cNvSpPr/>
            <p:nvPr/>
          </p:nvSpPr>
          <p:spPr>
            <a:xfrm>
              <a:off x="2518957" y="1737608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21" y="0"/>
                  </a:moveTo>
                  <a:cubicBezTo>
                    <a:pt x="21" y="0"/>
                    <a:pt x="0" y="0"/>
                    <a:pt x="21" y="21"/>
                  </a:cubicBezTo>
                  <a:cubicBezTo>
                    <a:pt x="21" y="32"/>
                    <a:pt x="26" y="37"/>
                    <a:pt x="32" y="37"/>
                  </a:cubicBezTo>
                  <a:cubicBezTo>
                    <a:pt x="37" y="37"/>
                    <a:pt x="42" y="32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9"/>
            <p:cNvSpPr/>
            <p:nvPr/>
          </p:nvSpPr>
          <p:spPr>
            <a:xfrm>
              <a:off x="2506376" y="1740686"/>
              <a:ext cx="660" cy="545"/>
            </a:xfrm>
            <a:custGeom>
              <a:avLst/>
              <a:gdLst/>
              <a:ahLst/>
              <a:cxnLst/>
              <a:rect l="l" t="t" r="r" b="b"/>
              <a:pathLst>
                <a:path w="64" h="52" extrusionOk="0">
                  <a:moveTo>
                    <a:pt x="22" y="0"/>
                  </a:moveTo>
                  <a:cubicBezTo>
                    <a:pt x="22" y="21"/>
                    <a:pt x="1" y="42"/>
                    <a:pt x="22" y="42"/>
                  </a:cubicBezTo>
                  <a:cubicBezTo>
                    <a:pt x="22" y="42"/>
                    <a:pt x="22" y="52"/>
                    <a:pt x="28" y="52"/>
                  </a:cubicBezTo>
                  <a:cubicBezTo>
                    <a:pt x="31" y="52"/>
                    <a:pt x="36" y="49"/>
                    <a:pt x="43" y="42"/>
                  </a:cubicBezTo>
                  <a:cubicBezTo>
                    <a:pt x="64" y="21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9"/>
            <p:cNvSpPr/>
            <p:nvPr/>
          </p:nvSpPr>
          <p:spPr>
            <a:xfrm>
              <a:off x="2539118" y="1730340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9"/>
            <p:cNvSpPr/>
            <p:nvPr/>
          </p:nvSpPr>
          <p:spPr>
            <a:xfrm>
              <a:off x="2470385" y="1793751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22" y="0"/>
                  </a:moveTo>
                  <a:cubicBezTo>
                    <a:pt x="22" y="0"/>
                    <a:pt x="1" y="0"/>
                    <a:pt x="22" y="21"/>
                  </a:cubicBezTo>
                  <a:cubicBezTo>
                    <a:pt x="32" y="32"/>
                    <a:pt x="37" y="37"/>
                    <a:pt x="40" y="37"/>
                  </a:cubicBezTo>
                  <a:cubicBezTo>
                    <a:pt x="43" y="37"/>
                    <a:pt x="43" y="32"/>
                    <a:pt x="43" y="21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9"/>
            <p:cNvSpPr/>
            <p:nvPr/>
          </p:nvSpPr>
          <p:spPr>
            <a:xfrm>
              <a:off x="2519174" y="1784723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0" y="21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9"/>
            <p:cNvSpPr/>
            <p:nvPr/>
          </p:nvSpPr>
          <p:spPr>
            <a:xfrm>
              <a:off x="2427021" y="1757422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4" y="0"/>
                  </a:moveTo>
                  <a:cubicBezTo>
                    <a:pt x="43" y="0"/>
                    <a:pt x="1" y="42"/>
                    <a:pt x="43" y="42"/>
                  </a:cubicBezTo>
                  <a:cubicBezTo>
                    <a:pt x="64" y="42"/>
                    <a:pt x="64" y="21"/>
                    <a:pt x="6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9"/>
            <p:cNvSpPr/>
            <p:nvPr/>
          </p:nvSpPr>
          <p:spPr>
            <a:xfrm>
              <a:off x="2427671" y="175676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0"/>
                  </a:moveTo>
                  <a:cubicBezTo>
                    <a:pt x="1" y="0"/>
                    <a:pt x="1" y="21"/>
                    <a:pt x="1" y="63"/>
                  </a:cubicBezTo>
                  <a:cubicBezTo>
                    <a:pt x="22" y="42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9"/>
            <p:cNvSpPr/>
            <p:nvPr/>
          </p:nvSpPr>
          <p:spPr>
            <a:xfrm>
              <a:off x="2517214" y="1790661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9"/>
            <p:cNvSpPr/>
            <p:nvPr/>
          </p:nvSpPr>
          <p:spPr>
            <a:xfrm>
              <a:off x="2509408" y="1731335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27" y="1"/>
                  </a:moveTo>
                  <a:cubicBezTo>
                    <a:pt x="24" y="1"/>
                    <a:pt x="22" y="3"/>
                    <a:pt x="22" y="10"/>
                  </a:cubicBezTo>
                  <a:cubicBezTo>
                    <a:pt x="22" y="10"/>
                    <a:pt x="1" y="10"/>
                    <a:pt x="22" y="31"/>
                  </a:cubicBezTo>
                  <a:lnTo>
                    <a:pt x="43" y="31"/>
                  </a:ln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9"/>
            <p:cNvSpPr/>
            <p:nvPr/>
          </p:nvSpPr>
          <p:spPr>
            <a:xfrm>
              <a:off x="2515482" y="174883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2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21"/>
                    <a:pt x="64" y="0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9"/>
            <p:cNvSpPr/>
            <p:nvPr/>
          </p:nvSpPr>
          <p:spPr>
            <a:xfrm>
              <a:off x="2513966" y="1797929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1"/>
                  </a:moveTo>
                  <a:lnTo>
                    <a:pt x="0" y="22"/>
                  </a:lnTo>
                  <a:lnTo>
                    <a:pt x="42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9"/>
            <p:cNvSpPr/>
            <p:nvPr/>
          </p:nvSpPr>
          <p:spPr>
            <a:xfrm>
              <a:off x="2528496" y="1712725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9"/>
            <p:cNvSpPr/>
            <p:nvPr/>
          </p:nvSpPr>
          <p:spPr>
            <a:xfrm>
              <a:off x="2530012" y="1702158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3" y="0"/>
                  </a:moveTo>
                  <a:cubicBezTo>
                    <a:pt x="42" y="0"/>
                    <a:pt x="0" y="42"/>
                    <a:pt x="42" y="42"/>
                  </a:cubicBezTo>
                  <a:cubicBezTo>
                    <a:pt x="63" y="42"/>
                    <a:pt x="63" y="21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9"/>
            <p:cNvSpPr/>
            <p:nvPr/>
          </p:nvSpPr>
          <p:spPr>
            <a:xfrm>
              <a:off x="2530445" y="1701498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0"/>
                  </a:moveTo>
                  <a:lnTo>
                    <a:pt x="42" y="0"/>
                  </a:lnTo>
                  <a:cubicBezTo>
                    <a:pt x="21" y="0"/>
                    <a:pt x="0" y="21"/>
                    <a:pt x="21" y="63"/>
                  </a:cubicBezTo>
                  <a:lnTo>
                    <a:pt x="21" y="42"/>
                  </a:lnTo>
                  <a:cubicBezTo>
                    <a:pt x="42" y="42"/>
                    <a:pt x="63" y="21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9"/>
            <p:cNvSpPr/>
            <p:nvPr/>
          </p:nvSpPr>
          <p:spPr>
            <a:xfrm>
              <a:off x="2514399" y="1754332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2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2" y="43"/>
                    <a:pt x="64" y="1"/>
                    <a:pt x="2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9"/>
            <p:cNvSpPr/>
            <p:nvPr/>
          </p:nvSpPr>
          <p:spPr>
            <a:xfrm>
              <a:off x="2513966" y="175477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1"/>
                  </a:moveTo>
                  <a:lnTo>
                    <a:pt x="42" y="1"/>
                  </a:lnTo>
                  <a:cubicBezTo>
                    <a:pt x="21" y="1"/>
                    <a:pt x="0" y="43"/>
                    <a:pt x="21" y="43"/>
                  </a:cubicBezTo>
                  <a:cubicBezTo>
                    <a:pt x="42" y="43"/>
                    <a:pt x="42" y="22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9"/>
            <p:cNvSpPr/>
            <p:nvPr/>
          </p:nvSpPr>
          <p:spPr>
            <a:xfrm>
              <a:off x="2447182" y="1761600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cubicBezTo>
                    <a:pt x="43" y="8"/>
                    <a:pt x="43" y="15"/>
                    <a:pt x="43" y="22"/>
                  </a:cubicBezTo>
                  <a:lnTo>
                    <a:pt x="43" y="22"/>
                  </a:lnTo>
                  <a:lnTo>
                    <a:pt x="43" y="1"/>
                  </a:lnTo>
                  <a:close/>
                  <a:moveTo>
                    <a:pt x="1" y="22"/>
                  </a:moveTo>
                  <a:cubicBezTo>
                    <a:pt x="1" y="43"/>
                    <a:pt x="1" y="64"/>
                    <a:pt x="1" y="64"/>
                  </a:cubicBezTo>
                  <a:cubicBezTo>
                    <a:pt x="35" y="64"/>
                    <a:pt x="42" y="50"/>
                    <a:pt x="43" y="22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9"/>
            <p:cNvSpPr/>
            <p:nvPr/>
          </p:nvSpPr>
          <p:spPr>
            <a:xfrm>
              <a:off x="2498786" y="176204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lnTo>
                    <a:pt x="22" y="22"/>
                  </a:ln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9"/>
            <p:cNvSpPr/>
            <p:nvPr/>
          </p:nvSpPr>
          <p:spPr>
            <a:xfrm>
              <a:off x="2529146" y="1761820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9"/>
            <p:cNvSpPr/>
            <p:nvPr/>
          </p:nvSpPr>
          <p:spPr>
            <a:xfrm>
              <a:off x="2557113" y="177106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1"/>
                  </a:moveTo>
                  <a:lnTo>
                    <a:pt x="0" y="22"/>
                  </a:lnTo>
                  <a:cubicBezTo>
                    <a:pt x="0" y="43"/>
                    <a:pt x="42" y="43"/>
                    <a:pt x="42" y="43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9"/>
            <p:cNvSpPr/>
            <p:nvPr/>
          </p:nvSpPr>
          <p:spPr>
            <a:xfrm>
              <a:off x="2569251" y="1733858"/>
              <a:ext cx="227" cy="325"/>
            </a:xfrm>
            <a:custGeom>
              <a:avLst/>
              <a:gdLst/>
              <a:ahLst/>
              <a:cxnLst/>
              <a:rect l="l" t="t" r="r" b="b"/>
              <a:pathLst>
                <a:path w="22" h="31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9"/>
                    <a:pt x="3" y="31"/>
                    <a:pt x="6" y="31"/>
                  </a:cubicBezTo>
                  <a:cubicBezTo>
                    <a:pt x="12" y="31"/>
                    <a:pt x="22" y="22"/>
                    <a:pt x="22" y="22"/>
                  </a:cubicBezTo>
                  <a:cubicBezTo>
                    <a:pt x="22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9"/>
            <p:cNvSpPr/>
            <p:nvPr/>
          </p:nvSpPr>
          <p:spPr>
            <a:xfrm>
              <a:off x="2562094" y="1698849"/>
              <a:ext cx="660" cy="1110"/>
            </a:xfrm>
            <a:custGeom>
              <a:avLst/>
              <a:gdLst/>
              <a:ahLst/>
              <a:cxnLst/>
              <a:rect l="l" t="t" r="r" b="b"/>
              <a:pathLst>
                <a:path w="64" h="106" extrusionOk="0">
                  <a:moveTo>
                    <a:pt x="1" y="1"/>
                  </a:moveTo>
                  <a:lnTo>
                    <a:pt x="22" y="106"/>
                  </a:lnTo>
                  <a:cubicBezTo>
                    <a:pt x="43" y="106"/>
                    <a:pt x="64" y="85"/>
                    <a:pt x="64" y="43"/>
                  </a:cubicBezTo>
                  <a:cubicBezTo>
                    <a:pt x="64" y="22"/>
                    <a:pt x="22" y="1"/>
                    <a:pt x="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4" name="Google Shape;2184;p9"/>
          <p:cNvGrpSpPr/>
          <p:nvPr/>
        </p:nvGrpSpPr>
        <p:grpSpPr>
          <a:xfrm rot="4727186">
            <a:off x="4027363" y="411547"/>
            <a:ext cx="454925" cy="450200"/>
            <a:chOff x="722221" y="2869758"/>
            <a:chExt cx="127493" cy="126173"/>
          </a:xfrm>
        </p:grpSpPr>
        <p:sp>
          <p:nvSpPr>
            <p:cNvPr id="2185" name="Google Shape;2185;p9"/>
            <p:cNvSpPr/>
            <p:nvPr/>
          </p:nvSpPr>
          <p:spPr>
            <a:xfrm>
              <a:off x="722221" y="2869758"/>
              <a:ext cx="125111" cy="126173"/>
            </a:xfrm>
            <a:custGeom>
              <a:avLst/>
              <a:gdLst/>
              <a:ahLst/>
              <a:cxnLst/>
              <a:rect l="l" t="t" r="r" b="b"/>
              <a:pathLst>
                <a:path w="12132" h="12048" extrusionOk="0">
                  <a:moveTo>
                    <a:pt x="7800" y="484"/>
                  </a:moveTo>
                  <a:lnTo>
                    <a:pt x="7800" y="484"/>
                  </a:lnTo>
                  <a:cubicBezTo>
                    <a:pt x="7779" y="568"/>
                    <a:pt x="7779" y="568"/>
                    <a:pt x="7674" y="610"/>
                  </a:cubicBezTo>
                  <a:cubicBezTo>
                    <a:pt x="7716" y="547"/>
                    <a:pt x="7737" y="505"/>
                    <a:pt x="7800" y="484"/>
                  </a:cubicBezTo>
                  <a:close/>
                  <a:moveTo>
                    <a:pt x="7443" y="799"/>
                  </a:moveTo>
                  <a:cubicBezTo>
                    <a:pt x="7485" y="799"/>
                    <a:pt x="7464" y="841"/>
                    <a:pt x="7464" y="883"/>
                  </a:cubicBezTo>
                  <a:cubicBezTo>
                    <a:pt x="7401" y="862"/>
                    <a:pt x="7422" y="820"/>
                    <a:pt x="7443" y="799"/>
                  </a:cubicBezTo>
                  <a:close/>
                  <a:moveTo>
                    <a:pt x="5719" y="1094"/>
                  </a:moveTo>
                  <a:lnTo>
                    <a:pt x="5740" y="1115"/>
                  </a:lnTo>
                  <a:cubicBezTo>
                    <a:pt x="5740" y="1115"/>
                    <a:pt x="5740" y="1136"/>
                    <a:pt x="5719" y="1136"/>
                  </a:cubicBezTo>
                  <a:cubicBezTo>
                    <a:pt x="5698" y="1136"/>
                    <a:pt x="5698" y="1115"/>
                    <a:pt x="5698" y="1115"/>
                  </a:cubicBezTo>
                  <a:cubicBezTo>
                    <a:pt x="5698" y="1094"/>
                    <a:pt x="5719" y="1094"/>
                    <a:pt x="5719" y="1094"/>
                  </a:cubicBezTo>
                  <a:close/>
                  <a:moveTo>
                    <a:pt x="5887" y="1073"/>
                  </a:moveTo>
                  <a:cubicBezTo>
                    <a:pt x="6034" y="1262"/>
                    <a:pt x="6223" y="1388"/>
                    <a:pt x="6371" y="1556"/>
                  </a:cubicBezTo>
                  <a:cubicBezTo>
                    <a:pt x="6349" y="1619"/>
                    <a:pt x="6392" y="1661"/>
                    <a:pt x="6328" y="1703"/>
                  </a:cubicBezTo>
                  <a:cubicBezTo>
                    <a:pt x="6321" y="1704"/>
                    <a:pt x="6314" y="1705"/>
                    <a:pt x="6307" y="1705"/>
                  </a:cubicBezTo>
                  <a:cubicBezTo>
                    <a:pt x="6185" y="1705"/>
                    <a:pt x="6218" y="1534"/>
                    <a:pt x="6118" y="1514"/>
                  </a:cubicBezTo>
                  <a:cubicBezTo>
                    <a:pt x="6118" y="1530"/>
                    <a:pt x="6094" y="1570"/>
                    <a:pt x="6082" y="1570"/>
                  </a:cubicBezTo>
                  <a:cubicBezTo>
                    <a:pt x="6079" y="1570"/>
                    <a:pt x="6076" y="1566"/>
                    <a:pt x="6076" y="1556"/>
                  </a:cubicBezTo>
                  <a:cubicBezTo>
                    <a:pt x="6076" y="1514"/>
                    <a:pt x="6097" y="1514"/>
                    <a:pt x="6118" y="1514"/>
                  </a:cubicBezTo>
                  <a:cubicBezTo>
                    <a:pt x="6055" y="1430"/>
                    <a:pt x="5971" y="1346"/>
                    <a:pt x="5887" y="1304"/>
                  </a:cubicBezTo>
                  <a:lnTo>
                    <a:pt x="5887" y="1073"/>
                  </a:lnTo>
                  <a:close/>
                  <a:moveTo>
                    <a:pt x="6854" y="1577"/>
                  </a:moveTo>
                  <a:lnTo>
                    <a:pt x="6938" y="1661"/>
                  </a:lnTo>
                  <a:lnTo>
                    <a:pt x="6854" y="1745"/>
                  </a:lnTo>
                  <a:cubicBezTo>
                    <a:pt x="6791" y="1703"/>
                    <a:pt x="6854" y="1640"/>
                    <a:pt x="6854" y="1577"/>
                  </a:cubicBezTo>
                  <a:close/>
                  <a:moveTo>
                    <a:pt x="5046" y="1766"/>
                  </a:moveTo>
                  <a:cubicBezTo>
                    <a:pt x="5088" y="1787"/>
                    <a:pt x="5088" y="1851"/>
                    <a:pt x="5046" y="1872"/>
                  </a:cubicBezTo>
                  <a:cubicBezTo>
                    <a:pt x="5004" y="1851"/>
                    <a:pt x="5004" y="1787"/>
                    <a:pt x="5046" y="1766"/>
                  </a:cubicBezTo>
                  <a:close/>
                  <a:moveTo>
                    <a:pt x="7022" y="1745"/>
                  </a:moveTo>
                  <a:lnTo>
                    <a:pt x="7085" y="1830"/>
                  </a:lnTo>
                  <a:cubicBezTo>
                    <a:pt x="7106" y="1893"/>
                    <a:pt x="7043" y="1893"/>
                    <a:pt x="7001" y="1935"/>
                  </a:cubicBezTo>
                  <a:lnTo>
                    <a:pt x="6833" y="1851"/>
                  </a:lnTo>
                  <a:cubicBezTo>
                    <a:pt x="6850" y="1817"/>
                    <a:pt x="6880" y="1814"/>
                    <a:pt x="6912" y="1814"/>
                  </a:cubicBezTo>
                  <a:cubicBezTo>
                    <a:pt x="6920" y="1814"/>
                    <a:pt x="6928" y="1814"/>
                    <a:pt x="6936" y="1814"/>
                  </a:cubicBezTo>
                  <a:cubicBezTo>
                    <a:pt x="6975" y="1814"/>
                    <a:pt x="7012" y="1808"/>
                    <a:pt x="7022" y="1745"/>
                  </a:cubicBezTo>
                  <a:close/>
                  <a:moveTo>
                    <a:pt x="7989" y="1956"/>
                  </a:moveTo>
                  <a:lnTo>
                    <a:pt x="8010" y="1977"/>
                  </a:lnTo>
                  <a:lnTo>
                    <a:pt x="8031" y="1977"/>
                  </a:lnTo>
                  <a:cubicBezTo>
                    <a:pt x="8010" y="1977"/>
                    <a:pt x="8010" y="1998"/>
                    <a:pt x="7989" y="1998"/>
                  </a:cubicBezTo>
                  <a:cubicBezTo>
                    <a:pt x="7968" y="1998"/>
                    <a:pt x="7968" y="1977"/>
                    <a:pt x="7968" y="1977"/>
                  </a:cubicBezTo>
                  <a:cubicBezTo>
                    <a:pt x="7968" y="1956"/>
                    <a:pt x="7989" y="1956"/>
                    <a:pt x="7989" y="1956"/>
                  </a:cubicBezTo>
                  <a:close/>
                  <a:moveTo>
                    <a:pt x="4794" y="1830"/>
                  </a:moveTo>
                  <a:cubicBezTo>
                    <a:pt x="4794" y="1830"/>
                    <a:pt x="4815" y="1830"/>
                    <a:pt x="4836" y="1872"/>
                  </a:cubicBezTo>
                  <a:lnTo>
                    <a:pt x="4815" y="1872"/>
                  </a:lnTo>
                  <a:cubicBezTo>
                    <a:pt x="4794" y="1935"/>
                    <a:pt x="4752" y="1998"/>
                    <a:pt x="4731" y="2040"/>
                  </a:cubicBezTo>
                  <a:cubicBezTo>
                    <a:pt x="4712" y="2049"/>
                    <a:pt x="4693" y="2059"/>
                    <a:pt x="4678" y="2059"/>
                  </a:cubicBezTo>
                  <a:cubicBezTo>
                    <a:pt x="4659" y="2059"/>
                    <a:pt x="4647" y="2044"/>
                    <a:pt x="4647" y="1998"/>
                  </a:cubicBezTo>
                  <a:cubicBezTo>
                    <a:pt x="4647" y="1935"/>
                    <a:pt x="4773" y="1851"/>
                    <a:pt x="4794" y="1830"/>
                  </a:cubicBezTo>
                  <a:close/>
                  <a:moveTo>
                    <a:pt x="5193" y="1830"/>
                  </a:moveTo>
                  <a:cubicBezTo>
                    <a:pt x="5375" y="1931"/>
                    <a:pt x="5304" y="2109"/>
                    <a:pt x="5373" y="2254"/>
                  </a:cubicBezTo>
                  <a:lnTo>
                    <a:pt x="5373" y="2254"/>
                  </a:lnTo>
                  <a:lnTo>
                    <a:pt x="5277" y="2292"/>
                  </a:lnTo>
                  <a:cubicBezTo>
                    <a:pt x="5218" y="2272"/>
                    <a:pt x="5289" y="2122"/>
                    <a:pt x="5175" y="2122"/>
                  </a:cubicBezTo>
                  <a:cubicBezTo>
                    <a:pt x="5168" y="2122"/>
                    <a:pt x="5160" y="2123"/>
                    <a:pt x="5151" y="2124"/>
                  </a:cubicBezTo>
                  <a:cubicBezTo>
                    <a:pt x="5130" y="2061"/>
                    <a:pt x="5193" y="2040"/>
                    <a:pt x="5193" y="1998"/>
                  </a:cubicBezTo>
                  <a:cubicBezTo>
                    <a:pt x="5193" y="1935"/>
                    <a:pt x="5193" y="1872"/>
                    <a:pt x="5193" y="1830"/>
                  </a:cubicBezTo>
                  <a:close/>
                  <a:moveTo>
                    <a:pt x="4585" y="2355"/>
                  </a:moveTo>
                  <a:cubicBezTo>
                    <a:pt x="4619" y="2356"/>
                    <a:pt x="4639" y="2370"/>
                    <a:pt x="4645" y="2398"/>
                  </a:cubicBezTo>
                  <a:lnTo>
                    <a:pt x="4645" y="2398"/>
                  </a:lnTo>
                  <a:cubicBezTo>
                    <a:pt x="4638" y="2401"/>
                    <a:pt x="4631" y="2403"/>
                    <a:pt x="4625" y="2403"/>
                  </a:cubicBezTo>
                  <a:cubicBezTo>
                    <a:pt x="4603" y="2403"/>
                    <a:pt x="4590" y="2381"/>
                    <a:pt x="4585" y="2355"/>
                  </a:cubicBezTo>
                  <a:close/>
                  <a:moveTo>
                    <a:pt x="8599" y="2376"/>
                  </a:moveTo>
                  <a:lnTo>
                    <a:pt x="8620" y="2397"/>
                  </a:lnTo>
                  <a:cubicBezTo>
                    <a:pt x="8620" y="2411"/>
                    <a:pt x="8618" y="2416"/>
                    <a:pt x="8615" y="2416"/>
                  </a:cubicBezTo>
                  <a:cubicBezTo>
                    <a:pt x="8608" y="2416"/>
                    <a:pt x="8599" y="2397"/>
                    <a:pt x="8599" y="2397"/>
                  </a:cubicBezTo>
                  <a:cubicBezTo>
                    <a:pt x="8578" y="2397"/>
                    <a:pt x="8599" y="2376"/>
                    <a:pt x="8599" y="2376"/>
                  </a:cubicBezTo>
                  <a:close/>
                  <a:moveTo>
                    <a:pt x="9228" y="2321"/>
                  </a:moveTo>
                  <a:cubicBezTo>
                    <a:pt x="9249" y="2321"/>
                    <a:pt x="9261" y="2342"/>
                    <a:pt x="9272" y="2376"/>
                  </a:cubicBezTo>
                  <a:cubicBezTo>
                    <a:pt x="9293" y="2376"/>
                    <a:pt x="9356" y="2397"/>
                    <a:pt x="9314" y="2418"/>
                  </a:cubicBezTo>
                  <a:cubicBezTo>
                    <a:pt x="9272" y="2418"/>
                    <a:pt x="9272" y="2397"/>
                    <a:pt x="9272" y="2376"/>
                  </a:cubicBezTo>
                  <a:lnTo>
                    <a:pt x="9146" y="2376"/>
                  </a:lnTo>
                  <a:cubicBezTo>
                    <a:pt x="9185" y="2337"/>
                    <a:pt x="9210" y="2321"/>
                    <a:pt x="9228" y="2321"/>
                  </a:cubicBezTo>
                  <a:close/>
                  <a:moveTo>
                    <a:pt x="4649" y="2418"/>
                  </a:moveTo>
                  <a:cubicBezTo>
                    <a:pt x="4666" y="2419"/>
                    <a:pt x="4695" y="2433"/>
                    <a:pt x="4706" y="2460"/>
                  </a:cubicBezTo>
                  <a:lnTo>
                    <a:pt x="4706" y="2460"/>
                  </a:lnTo>
                  <a:cubicBezTo>
                    <a:pt x="4674" y="2459"/>
                    <a:pt x="4655" y="2445"/>
                    <a:pt x="4649" y="2418"/>
                  </a:cubicBezTo>
                  <a:close/>
                  <a:moveTo>
                    <a:pt x="8746" y="2439"/>
                  </a:moveTo>
                  <a:cubicBezTo>
                    <a:pt x="8761" y="2439"/>
                    <a:pt x="8766" y="2461"/>
                    <a:pt x="8767" y="2481"/>
                  </a:cubicBezTo>
                  <a:lnTo>
                    <a:pt x="8731" y="2481"/>
                  </a:lnTo>
                  <a:cubicBezTo>
                    <a:pt x="8728" y="2467"/>
                    <a:pt x="8718" y="2453"/>
                    <a:pt x="8746" y="2439"/>
                  </a:cubicBezTo>
                  <a:close/>
                  <a:moveTo>
                    <a:pt x="5396" y="2265"/>
                  </a:moveTo>
                  <a:cubicBezTo>
                    <a:pt x="5418" y="2265"/>
                    <a:pt x="5445" y="2296"/>
                    <a:pt x="5445" y="2313"/>
                  </a:cubicBezTo>
                  <a:cubicBezTo>
                    <a:pt x="5530" y="2334"/>
                    <a:pt x="5487" y="2397"/>
                    <a:pt x="5509" y="2502"/>
                  </a:cubicBezTo>
                  <a:cubicBezTo>
                    <a:pt x="5424" y="2460"/>
                    <a:pt x="5340" y="2439"/>
                    <a:pt x="5256" y="2439"/>
                  </a:cubicBezTo>
                  <a:cubicBezTo>
                    <a:pt x="5277" y="2376"/>
                    <a:pt x="5277" y="2376"/>
                    <a:pt x="5340" y="2376"/>
                  </a:cubicBezTo>
                  <a:cubicBezTo>
                    <a:pt x="5354" y="2383"/>
                    <a:pt x="5371" y="2388"/>
                    <a:pt x="5386" y="2388"/>
                  </a:cubicBezTo>
                  <a:cubicBezTo>
                    <a:pt x="5417" y="2388"/>
                    <a:pt x="5445" y="2369"/>
                    <a:pt x="5445" y="2313"/>
                  </a:cubicBezTo>
                  <a:cubicBezTo>
                    <a:pt x="5410" y="2313"/>
                    <a:pt x="5390" y="2299"/>
                    <a:pt x="5384" y="2269"/>
                  </a:cubicBezTo>
                  <a:lnTo>
                    <a:pt x="5384" y="2269"/>
                  </a:lnTo>
                  <a:cubicBezTo>
                    <a:pt x="5388" y="2267"/>
                    <a:pt x="5392" y="2265"/>
                    <a:pt x="5396" y="2265"/>
                  </a:cubicBezTo>
                  <a:close/>
                  <a:moveTo>
                    <a:pt x="4710" y="2481"/>
                  </a:moveTo>
                  <a:lnTo>
                    <a:pt x="4710" y="2481"/>
                  </a:lnTo>
                  <a:cubicBezTo>
                    <a:pt x="4731" y="2481"/>
                    <a:pt x="4793" y="2502"/>
                    <a:pt x="4752" y="2502"/>
                  </a:cubicBezTo>
                  <a:cubicBezTo>
                    <a:pt x="4740" y="2508"/>
                    <a:pt x="4732" y="2511"/>
                    <a:pt x="4726" y="2511"/>
                  </a:cubicBezTo>
                  <a:cubicBezTo>
                    <a:pt x="4714" y="2511"/>
                    <a:pt x="4711" y="2500"/>
                    <a:pt x="4710" y="2481"/>
                  </a:cubicBezTo>
                  <a:close/>
                  <a:moveTo>
                    <a:pt x="8715" y="2502"/>
                  </a:moveTo>
                  <a:cubicBezTo>
                    <a:pt x="8703" y="2524"/>
                    <a:pt x="8692" y="2541"/>
                    <a:pt x="8681" y="2541"/>
                  </a:cubicBezTo>
                  <a:cubicBezTo>
                    <a:pt x="8674" y="2541"/>
                    <a:pt x="8668" y="2536"/>
                    <a:pt x="8662" y="2523"/>
                  </a:cubicBezTo>
                  <a:cubicBezTo>
                    <a:pt x="8662" y="2504"/>
                    <a:pt x="8680" y="2502"/>
                    <a:pt x="8715" y="2502"/>
                  </a:cubicBezTo>
                  <a:close/>
                  <a:moveTo>
                    <a:pt x="9419" y="2502"/>
                  </a:moveTo>
                  <a:cubicBezTo>
                    <a:pt x="9440" y="2502"/>
                    <a:pt x="9440" y="2502"/>
                    <a:pt x="9440" y="2523"/>
                  </a:cubicBezTo>
                  <a:cubicBezTo>
                    <a:pt x="9433" y="2537"/>
                    <a:pt x="9426" y="2542"/>
                    <a:pt x="9420" y="2542"/>
                  </a:cubicBezTo>
                  <a:cubicBezTo>
                    <a:pt x="9407" y="2542"/>
                    <a:pt x="9398" y="2523"/>
                    <a:pt x="9398" y="2523"/>
                  </a:cubicBezTo>
                  <a:cubicBezTo>
                    <a:pt x="9398" y="2523"/>
                    <a:pt x="9419" y="2502"/>
                    <a:pt x="9419" y="2502"/>
                  </a:cubicBezTo>
                  <a:close/>
                  <a:moveTo>
                    <a:pt x="8786" y="2504"/>
                  </a:moveTo>
                  <a:cubicBezTo>
                    <a:pt x="8830" y="2512"/>
                    <a:pt x="8830" y="2551"/>
                    <a:pt x="8830" y="2607"/>
                  </a:cubicBezTo>
                  <a:cubicBezTo>
                    <a:pt x="8760" y="2590"/>
                    <a:pt x="8778" y="2543"/>
                    <a:pt x="8786" y="2504"/>
                  </a:cubicBezTo>
                  <a:close/>
                  <a:moveTo>
                    <a:pt x="4415" y="2565"/>
                  </a:moveTo>
                  <a:cubicBezTo>
                    <a:pt x="4436" y="2565"/>
                    <a:pt x="4436" y="2565"/>
                    <a:pt x="4415" y="2586"/>
                  </a:cubicBezTo>
                  <a:cubicBezTo>
                    <a:pt x="4415" y="2607"/>
                    <a:pt x="4410" y="2618"/>
                    <a:pt x="4405" y="2618"/>
                  </a:cubicBezTo>
                  <a:cubicBezTo>
                    <a:pt x="4399" y="2618"/>
                    <a:pt x="4394" y="2607"/>
                    <a:pt x="4394" y="2586"/>
                  </a:cubicBezTo>
                  <a:lnTo>
                    <a:pt x="4394" y="2565"/>
                  </a:lnTo>
                  <a:close/>
                  <a:moveTo>
                    <a:pt x="4541" y="2692"/>
                  </a:moveTo>
                  <a:cubicBezTo>
                    <a:pt x="4583" y="2713"/>
                    <a:pt x="4583" y="2755"/>
                    <a:pt x="4541" y="2797"/>
                  </a:cubicBezTo>
                  <a:cubicBezTo>
                    <a:pt x="4499" y="2755"/>
                    <a:pt x="4499" y="2734"/>
                    <a:pt x="4520" y="2692"/>
                  </a:cubicBezTo>
                  <a:close/>
                  <a:moveTo>
                    <a:pt x="9070" y="2746"/>
                  </a:moveTo>
                  <a:cubicBezTo>
                    <a:pt x="9092" y="2746"/>
                    <a:pt x="9104" y="2766"/>
                    <a:pt x="9104" y="2797"/>
                  </a:cubicBezTo>
                  <a:lnTo>
                    <a:pt x="9083" y="2797"/>
                  </a:lnTo>
                  <a:cubicBezTo>
                    <a:pt x="9083" y="2839"/>
                    <a:pt x="9083" y="2860"/>
                    <a:pt x="9041" y="2860"/>
                  </a:cubicBezTo>
                  <a:cubicBezTo>
                    <a:pt x="9020" y="2860"/>
                    <a:pt x="8999" y="2839"/>
                    <a:pt x="8999" y="2797"/>
                  </a:cubicBezTo>
                  <a:cubicBezTo>
                    <a:pt x="8978" y="2755"/>
                    <a:pt x="8999" y="2755"/>
                    <a:pt x="9041" y="2755"/>
                  </a:cubicBezTo>
                  <a:cubicBezTo>
                    <a:pt x="9052" y="2749"/>
                    <a:pt x="9062" y="2746"/>
                    <a:pt x="9070" y="2746"/>
                  </a:cubicBezTo>
                  <a:close/>
                  <a:moveTo>
                    <a:pt x="10428" y="3049"/>
                  </a:moveTo>
                  <a:cubicBezTo>
                    <a:pt x="10428" y="3070"/>
                    <a:pt x="10428" y="3049"/>
                    <a:pt x="10428" y="3091"/>
                  </a:cubicBezTo>
                  <a:cubicBezTo>
                    <a:pt x="10418" y="3101"/>
                    <a:pt x="10407" y="3107"/>
                    <a:pt x="10399" y="3107"/>
                  </a:cubicBezTo>
                  <a:cubicBezTo>
                    <a:pt x="10391" y="3107"/>
                    <a:pt x="10386" y="3101"/>
                    <a:pt x="10386" y="3091"/>
                  </a:cubicBezTo>
                  <a:lnTo>
                    <a:pt x="10407" y="3070"/>
                  </a:lnTo>
                  <a:lnTo>
                    <a:pt x="10428" y="3049"/>
                  </a:lnTo>
                  <a:close/>
                  <a:moveTo>
                    <a:pt x="9230" y="3070"/>
                  </a:moveTo>
                  <a:lnTo>
                    <a:pt x="9251" y="3091"/>
                  </a:lnTo>
                  <a:lnTo>
                    <a:pt x="9272" y="3091"/>
                  </a:lnTo>
                  <a:cubicBezTo>
                    <a:pt x="9251" y="3091"/>
                    <a:pt x="9230" y="3112"/>
                    <a:pt x="9230" y="3112"/>
                  </a:cubicBezTo>
                  <a:cubicBezTo>
                    <a:pt x="9230" y="3112"/>
                    <a:pt x="9209" y="3091"/>
                    <a:pt x="9209" y="3091"/>
                  </a:cubicBezTo>
                  <a:cubicBezTo>
                    <a:pt x="9209" y="3070"/>
                    <a:pt x="9230" y="3070"/>
                    <a:pt x="9230" y="3070"/>
                  </a:cubicBezTo>
                  <a:close/>
                  <a:moveTo>
                    <a:pt x="2986" y="3219"/>
                  </a:moveTo>
                  <a:cubicBezTo>
                    <a:pt x="3024" y="3224"/>
                    <a:pt x="3063" y="3241"/>
                    <a:pt x="3028" y="3259"/>
                  </a:cubicBezTo>
                  <a:cubicBezTo>
                    <a:pt x="2987" y="3259"/>
                    <a:pt x="2986" y="3239"/>
                    <a:pt x="2986" y="3219"/>
                  </a:cubicBezTo>
                  <a:close/>
                  <a:moveTo>
                    <a:pt x="9545" y="3301"/>
                  </a:moveTo>
                  <a:lnTo>
                    <a:pt x="9545" y="3301"/>
                  </a:lnTo>
                  <a:cubicBezTo>
                    <a:pt x="9608" y="3427"/>
                    <a:pt x="9545" y="3406"/>
                    <a:pt x="9440" y="3427"/>
                  </a:cubicBezTo>
                  <a:lnTo>
                    <a:pt x="9545" y="3301"/>
                  </a:lnTo>
                  <a:close/>
                  <a:moveTo>
                    <a:pt x="4604" y="3301"/>
                  </a:moveTo>
                  <a:lnTo>
                    <a:pt x="4731" y="3532"/>
                  </a:lnTo>
                  <a:lnTo>
                    <a:pt x="4541" y="3448"/>
                  </a:lnTo>
                  <a:cubicBezTo>
                    <a:pt x="4499" y="3364"/>
                    <a:pt x="4583" y="3343"/>
                    <a:pt x="4604" y="3301"/>
                  </a:cubicBezTo>
                  <a:close/>
                  <a:moveTo>
                    <a:pt x="4523" y="3606"/>
                  </a:moveTo>
                  <a:cubicBezTo>
                    <a:pt x="4541" y="3606"/>
                    <a:pt x="4562" y="3617"/>
                    <a:pt x="4583" y="3638"/>
                  </a:cubicBezTo>
                  <a:cubicBezTo>
                    <a:pt x="4547" y="3650"/>
                    <a:pt x="4525" y="3662"/>
                    <a:pt x="4508" y="3662"/>
                  </a:cubicBezTo>
                  <a:cubicBezTo>
                    <a:pt x="4496" y="3662"/>
                    <a:pt x="4487" y="3655"/>
                    <a:pt x="4478" y="3638"/>
                  </a:cubicBezTo>
                  <a:cubicBezTo>
                    <a:pt x="4489" y="3617"/>
                    <a:pt x="4505" y="3606"/>
                    <a:pt x="4523" y="3606"/>
                  </a:cubicBezTo>
                  <a:close/>
                  <a:moveTo>
                    <a:pt x="8809" y="3743"/>
                  </a:moveTo>
                  <a:cubicBezTo>
                    <a:pt x="8830" y="3743"/>
                    <a:pt x="8830" y="3764"/>
                    <a:pt x="8830" y="3764"/>
                  </a:cubicBezTo>
                  <a:lnTo>
                    <a:pt x="8809" y="3785"/>
                  </a:lnTo>
                  <a:cubicBezTo>
                    <a:pt x="8809" y="3764"/>
                    <a:pt x="8788" y="3764"/>
                    <a:pt x="8788" y="3764"/>
                  </a:cubicBezTo>
                  <a:cubicBezTo>
                    <a:pt x="8788" y="3743"/>
                    <a:pt x="8809" y="3743"/>
                    <a:pt x="8809" y="3743"/>
                  </a:cubicBezTo>
                  <a:close/>
                  <a:moveTo>
                    <a:pt x="9987" y="3743"/>
                  </a:moveTo>
                  <a:cubicBezTo>
                    <a:pt x="10008" y="3743"/>
                    <a:pt x="10008" y="3764"/>
                    <a:pt x="10008" y="3764"/>
                  </a:cubicBezTo>
                  <a:lnTo>
                    <a:pt x="9987" y="3785"/>
                  </a:lnTo>
                  <a:cubicBezTo>
                    <a:pt x="9987" y="3774"/>
                    <a:pt x="9981" y="3774"/>
                    <a:pt x="9976" y="3774"/>
                  </a:cubicBezTo>
                  <a:cubicBezTo>
                    <a:pt x="9971" y="3774"/>
                    <a:pt x="9966" y="3774"/>
                    <a:pt x="9966" y="3764"/>
                  </a:cubicBezTo>
                  <a:cubicBezTo>
                    <a:pt x="9966" y="3743"/>
                    <a:pt x="9966" y="3743"/>
                    <a:pt x="9987" y="3743"/>
                  </a:cubicBezTo>
                  <a:close/>
                  <a:moveTo>
                    <a:pt x="5109" y="3869"/>
                  </a:moveTo>
                  <a:cubicBezTo>
                    <a:pt x="5109" y="3869"/>
                    <a:pt x="5130" y="3890"/>
                    <a:pt x="5130" y="3890"/>
                  </a:cubicBezTo>
                  <a:lnTo>
                    <a:pt x="5109" y="3911"/>
                  </a:lnTo>
                  <a:cubicBezTo>
                    <a:pt x="5067" y="3890"/>
                    <a:pt x="5109" y="3869"/>
                    <a:pt x="5109" y="3869"/>
                  </a:cubicBezTo>
                  <a:close/>
                  <a:moveTo>
                    <a:pt x="10731" y="3798"/>
                  </a:moveTo>
                  <a:cubicBezTo>
                    <a:pt x="10753" y="3798"/>
                    <a:pt x="10765" y="3817"/>
                    <a:pt x="10765" y="3848"/>
                  </a:cubicBezTo>
                  <a:lnTo>
                    <a:pt x="10744" y="3848"/>
                  </a:lnTo>
                  <a:cubicBezTo>
                    <a:pt x="10765" y="3890"/>
                    <a:pt x="10765" y="3911"/>
                    <a:pt x="10723" y="3911"/>
                  </a:cubicBezTo>
                  <a:cubicBezTo>
                    <a:pt x="10680" y="3911"/>
                    <a:pt x="10659" y="3890"/>
                    <a:pt x="10659" y="3848"/>
                  </a:cubicBezTo>
                  <a:cubicBezTo>
                    <a:pt x="10659" y="3827"/>
                    <a:pt x="10680" y="3806"/>
                    <a:pt x="10702" y="3806"/>
                  </a:cubicBezTo>
                  <a:cubicBezTo>
                    <a:pt x="10713" y="3800"/>
                    <a:pt x="10723" y="3798"/>
                    <a:pt x="10731" y="3798"/>
                  </a:cubicBezTo>
                  <a:close/>
                  <a:moveTo>
                    <a:pt x="1998" y="3893"/>
                  </a:moveTo>
                  <a:cubicBezTo>
                    <a:pt x="2022" y="3900"/>
                    <a:pt x="2050" y="3916"/>
                    <a:pt x="2018" y="3932"/>
                  </a:cubicBezTo>
                  <a:cubicBezTo>
                    <a:pt x="2002" y="3932"/>
                    <a:pt x="1998" y="3919"/>
                    <a:pt x="1998" y="3893"/>
                  </a:cubicBezTo>
                  <a:close/>
                  <a:moveTo>
                    <a:pt x="4773" y="3743"/>
                  </a:moveTo>
                  <a:cubicBezTo>
                    <a:pt x="4752" y="3953"/>
                    <a:pt x="4625" y="3995"/>
                    <a:pt x="4562" y="4100"/>
                  </a:cubicBezTo>
                  <a:lnTo>
                    <a:pt x="4541" y="4100"/>
                  </a:lnTo>
                  <a:cubicBezTo>
                    <a:pt x="4499" y="4058"/>
                    <a:pt x="4520" y="4016"/>
                    <a:pt x="4520" y="3953"/>
                  </a:cubicBezTo>
                  <a:cubicBezTo>
                    <a:pt x="4625" y="3911"/>
                    <a:pt x="4710" y="3827"/>
                    <a:pt x="4773" y="3743"/>
                  </a:cubicBezTo>
                  <a:close/>
                  <a:moveTo>
                    <a:pt x="2124" y="3995"/>
                  </a:moveTo>
                  <a:lnTo>
                    <a:pt x="2124" y="3995"/>
                  </a:lnTo>
                  <a:cubicBezTo>
                    <a:pt x="2177" y="4013"/>
                    <a:pt x="2170" y="4061"/>
                    <a:pt x="2167" y="4101"/>
                  </a:cubicBezTo>
                  <a:lnTo>
                    <a:pt x="2167" y="4101"/>
                  </a:lnTo>
                  <a:cubicBezTo>
                    <a:pt x="2166" y="4101"/>
                    <a:pt x="2166" y="4100"/>
                    <a:pt x="2166" y="4100"/>
                  </a:cubicBezTo>
                  <a:lnTo>
                    <a:pt x="2166" y="4100"/>
                  </a:lnTo>
                  <a:cubicBezTo>
                    <a:pt x="2166" y="4100"/>
                    <a:pt x="2166" y="4100"/>
                    <a:pt x="2166" y="4100"/>
                  </a:cubicBezTo>
                  <a:cubicBezTo>
                    <a:pt x="2103" y="4100"/>
                    <a:pt x="2082" y="4058"/>
                    <a:pt x="2124" y="3995"/>
                  </a:cubicBezTo>
                  <a:close/>
                  <a:moveTo>
                    <a:pt x="6034" y="4100"/>
                  </a:moveTo>
                  <a:cubicBezTo>
                    <a:pt x="6034" y="4100"/>
                    <a:pt x="6055" y="4121"/>
                    <a:pt x="6055" y="4121"/>
                  </a:cubicBezTo>
                  <a:lnTo>
                    <a:pt x="6034" y="4142"/>
                  </a:lnTo>
                  <a:cubicBezTo>
                    <a:pt x="6013" y="4142"/>
                    <a:pt x="6013" y="4142"/>
                    <a:pt x="6013" y="4121"/>
                  </a:cubicBezTo>
                  <a:cubicBezTo>
                    <a:pt x="6013" y="4100"/>
                    <a:pt x="6034" y="4100"/>
                    <a:pt x="6034" y="4100"/>
                  </a:cubicBezTo>
                  <a:close/>
                  <a:moveTo>
                    <a:pt x="11058" y="4179"/>
                  </a:moveTo>
                  <a:cubicBezTo>
                    <a:pt x="11080" y="4179"/>
                    <a:pt x="11080" y="4209"/>
                    <a:pt x="11080" y="4226"/>
                  </a:cubicBezTo>
                  <a:cubicBezTo>
                    <a:pt x="11115" y="4226"/>
                    <a:pt x="11135" y="4241"/>
                    <a:pt x="11141" y="4269"/>
                  </a:cubicBezTo>
                  <a:lnTo>
                    <a:pt x="11141" y="4269"/>
                  </a:lnTo>
                  <a:cubicBezTo>
                    <a:pt x="11134" y="4273"/>
                    <a:pt x="11127" y="4274"/>
                    <a:pt x="11121" y="4274"/>
                  </a:cubicBezTo>
                  <a:cubicBezTo>
                    <a:pt x="11094" y="4274"/>
                    <a:pt x="11080" y="4243"/>
                    <a:pt x="11080" y="4226"/>
                  </a:cubicBezTo>
                  <a:cubicBezTo>
                    <a:pt x="11059" y="4205"/>
                    <a:pt x="10996" y="4184"/>
                    <a:pt x="11038" y="4184"/>
                  </a:cubicBezTo>
                  <a:cubicBezTo>
                    <a:pt x="11046" y="4180"/>
                    <a:pt x="11052" y="4179"/>
                    <a:pt x="11058" y="4179"/>
                  </a:cubicBezTo>
                  <a:close/>
                  <a:moveTo>
                    <a:pt x="2628" y="4226"/>
                  </a:moveTo>
                  <a:cubicBezTo>
                    <a:pt x="2649" y="4226"/>
                    <a:pt x="2649" y="4247"/>
                    <a:pt x="2649" y="4247"/>
                  </a:cubicBezTo>
                  <a:cubicBezTo>
                    <a:pt x="2649" y="4262"/>
                    <a:pt x="2660" y="4277"/>
                    <a:pt x="2651" y="4277"/>
                  </a:cubicBezTo>
                  <a:cubicBezTo>
                    <a:pt x="2647" y="4277"/>
                    <a:pt x="2640" y="4274"/>
                    <a:pt x="2628" y="4268"/>
                  </a:cubicBezTo>
                  <a:cubicBezTo>
                    <a:pt x="2607" y="4247"/>
                    <a:pt x="2607" y="4226"/>
                    <a:pt x="2628" y="4226"/>
                  </a:cubicBezTo>
                  <a:close/>
                  <a:moveTo>
                    <a:pt x="11143" y="4289"/>
                  </a:moveTo>
                  <a:cubicBezTo>
                    <a:pt x="11165" y="4290"/>
                    <a:pt x="11227" y="4310"/>
                    <a:pt x="11185" y="4331"/>
                  </a:cubicBezTo>
                  <a:cubicBezTo>
                    <a:pt x="11151" y="4331"/>
                    <a:pt x="11144" y="4317"/>
                    <a:pt x="11143" y="4289"/>
                  </a:cubicBezTo>
                  <a:close/>
                  <a:moveTo>
                    <a:pt x="5059" y="4289"/>
                  </a:moveTo>
                  <a:cubicBezTo>
                    <a:pt x="5072" y="4289"/>
                    <a:pt x="5088" y="4300"/>
                    <a:pt x="5109" y="4310"/>
                  </a:cubicBezTo>
                  <a:cubicBezTo>
                    <a:pt x="5109" y="4331"/>
                    <a:pt x="5093" y="4337"/>
                    <a:pt x="5075" y="4337"/>
                  </a:cubicBezTo>
                  <a:cubicBezTo>
                    <a:pt x="5056" y="4337"/>
                    <a:pt x="5035" y="4331"/>
                    <a:pt x="5025" y="4331"/>
                  </a:cubicBezTo>
                  <a:cubicBezTo>
                    <a:pt x="5035" y="4300"/>
                    <a:pt x="5046" y="4289"/>
                    <a:pt x="5059" y="4289"/>
                  </a:cubicBezTo>
                  <a:close/>
                  <a:moveTo>
                    <a:pt x="11435" y="4279"/>
                  </a:moveTo>
                  <a:cubicBezTo>
                    <a:pt x="11453" y="4279"/>
                    <a:pt x="11469" y="4289"/>
                    <a:pt x="11479" y="4310"/>
                  </a:cubicBezTo>
                  <a:lnTo>
                    <a:pt x="11500" y="4310"/>
                  </a:lnTo>
                  <a:cubicBezTo>
                    <a:pt x="11479" y="4331"/>
                    <a:pt x="11453" y="4342"/>
                    <a:pt x="11429" y="4342"/>
                  </a:cubicBezTo>
                  <a:cubicBezTo>
                    <a:pt x="11406" y="4342"/>
                    <a:pt x="11385" y="4331"/>
                    <a:pt x="11374" y="4310"/>
                  </a:cubicBezTo>
                  <a:cubicBezTo>
                    <a:pt x="11395" y="4289"/>
                    <a:pt x="11416" y="4279"/>
                    <a:pt x="11435" y="4279"/>
                  </a:cubicBezTo>
                  <a:close/>
                  <a:moveTo>
                    <a:pt x="2166" y="4100"/>
                  </a:moveTo>
                  <a:lnTo>
                    <a:pt x="2166" y="4121"/>
                  </a:lnTo>
                  <a:cubicBezTo>
                    <a:pt x="2166" y="4115"/>
                    <a:pt x="2166" y="4108"/>
                    <a:pt x="2167" y="4101"/>
                  </a:cubicBezTo>
                  <a:lnTo>
                    <a:pt x="2167" y="4101"/>
                  </a:lnTo>
                  <a:cubicBezTo>
                    <a:pt x="2230" y="4163"/>
                    <a:pt x="2355" y="4164"/>
                    <a:pt x="2397" y="4289"/>
                  </a:cubicBezTo>
                  <a:cubicBezTo>
                    <a:pt x="2397" y="4352"/>
                    <a:pt x="2355" y="4373"/>
                    <a:pt x="2313" y="4394"/>
                  </a:cubicBezTo>
                  <a:lnTo>
                    <a:pt x="2229" y="4352"/>
                  </a:lnTo>
                  <a:cubicBezTo>
                    <a:pt x="2213" y="4368"/>
                    <a:pt x="2197" y="4409"/>
                    <a:pt x="2190" y="4409"/>
                  </a:cubicBezTo>
                  <a:cubicBezTo>
                    <a:pt x="2188" y="4409"/>
                    <a:pt x="2187" y="4405"/>
                    <a:pt x="2187" y="4394"/>
                  </a:cubicBezTo>
                  <a:cubicBezTo>
                    <a:pt x="2166" y="4352"/>
                    <a:pt x="2208" y="4352"/>
                    <a:pt x="2229" y="4352"/>
                  </a:cubicBezTo>
                  <a:cubicBezTo>
                    <a:pt x="2250" y="4268"/>
                    <a:pt x="2145" y="4205"/>
                    <a:pt x="2166" y="4100"/>
                  </a:cubicBezTo>
                  <a:close/>
                  <a:moveTo>
                    <a:pt x="4541" y="4163"/>
                  </a:moveTo>
                  <a:lnTo>
                    <a:pt x="4541" y="4163"/>
                  </a:lnTo>
                  <a:cubicBezTo>
                    <a:pt x="4689" y="4226"/>
                    <a:pt x="4689" y="4226"/>
                    <a:pt x="4836" y="4416"/>
                  </a:cubicBezTo>
                  <a:cubicBezTo>
                    <a:pt x="4815" y="4437"/>
                    <a:pt x="4801" y="4444"/>
                    <a:pt x="4791" y="4444"/>
                  </a:cubicBezTo>
                  <a:cubicBezTo>
                    <a:pt x="4773" y="4444"/>
                    <a:pt x="4773" y="4416"/>
                    <a:pt x="4773" y="4416"/>
                  </a:cubicBezTo>
                  <a:cubicBezTo>
                    <a:pt x="4676" y="4416"/>
                    <a:pt x="4722" y="4523"/>
                    <a:pt x="4647" y="4523"/>
                  </a:cubicBezTo>
                  <a:cubicBezTo>
                    <a:pt x="4641" y="4523"/>
                    <a:pt x="4634" y="4522"/>
                    <a:pt x="4625" y="4521"/>
                  </a:cubicBezTo>
                  <a:cubicBezTo>
                    <a:pt x="4625" y="4394"/>
                    <a:pt x="4583" y="4289"/>
                    <a:pt x="4541" y="4163"/>
                  </a:cubicBezTo>
                  <a:close/>
                  <a:moveTo>
                    <a:pt x="2353" y="4465"/>
                  </a:moveTo>
                  <a:cubicBezTo>
                    <a:pt x="2363" y="4465"/>
                    <a:pt x="2371" y="4469"/>
                    <a:pt x="2376" y="4479"/>
                  </a:cubicBezTo>
                  <a:cubicBezTo>
                    <a:pt x="2396" y="4499"/>
                    <a:pt x="2397" y="4538"/>
                    <a:pt x="2397" y="4579"/>
                  </a:cubicBezTo>
                  <a:lnTo>
                    <a:pt x="2397" y="4579"/>
                  </a:lnTo>
                  <a:cubicBezTo>
                    <a:pt x="2390" y="4578"/>
                    <a:pt x="2382" y="4577"/>
                    <a:pt x="2375" y="4577"/>
                  </a:cubicBezTo>
                  <a:cubicBezTo>
                    <a:pt x="2350" y="4577"/>
                    <a:pt x="2324" y="4582"/>
                    <a:pt x="2299" y="4582"/>
                  </a:cubicBezTo>
                  <a:cubicBezTo>
                    <a:pt x="2275" y="4582"/>
                    <a:pt x="2252" y="4578"/>
                    <a:pt x="2229" y="4563"/>
                  </a:cubicBezTo>
                  <a:cubicBezTo>
                    <a:pt x="2261" y="4514"/>
                    <a:pt x="2319" y="4465"/>
                    <a:pt x="2353" y="4465"/>
                  </a:cubicBezTo>
                  <a:close/>
                  <a:moveTo>
                    <a:pt x="4794" y="4605"/>
                  </a:moveTo>
                  <a:cubicBezTo>
                    <a:pt x="4815" y="4626"/>
                    <a:pt x="4815" y="4668"/>
                    <a:pt x="4794" y="4710"/>
                  </a:cubicBezTo>
                  <a:cubicBezTo>
                    <a:pt x="4752" y="4668"/>
                    <a:pt x="4752" y="4626"/>
                    <a:pt x="4794" y="4605"/>
                  </a:cubicBezTo>
                  <a:close/>
                  <a:moveTo>
                    <a:pt x="4920" y="4731"/>
                  </a:moveTo>
                  <a:lnTo>
                    <a:pt x="4941" y="4752"/>
                  </a:lnTo>
                  <a:lnTo>
                    <a:pt x="4920" y="4752"/>
                  </a:lnTo>
                  <a:cubicBezTo>
                    <a:pt x="4899" y="4752"/>
                    <a:pt x="4899" y="4752"/>
                    <a:pt x="4899" y="4731"/>
                  </a:cubicBezTo>
                  <a:close/>
                  <a:moveTo>
                    <a:pt x="2145" y="4668"/>
                  </a:moveTo>
                  <a:cubicBezTo>
                    <a:pt x="2166" y="4689"/>
                    <a:pt x="2166" y="4731"/>
                    <a:pt x="2145" y="4752"/>
                  </a:cubicBezTo>
                  <a:cubicBezTo>
                    <a:pt x="2139" y="4755"/>
                    <a:pt x="2133" y="4756"/>
                    <a:pt x="2129" y="4756"/>
                  </a:cubicBezTo>
                  <a:cubicBezTo>
                    <a:pt x="2103" y="4756"/>
                    <a:pt x="2103" y="4710"/>
                    <a:pt x="2103" y="4710"/>
                  </a:cubicBezTo>
                  <a:cubicBezTo>
                    <a:pt x="2103" y="4689"/>
                    <a:pt x="2124" y="4668"/>
                    <a:pt x="2124" y="4668"/>
                  </a:cubicBezTo>
                  <a:close/>
                  <a:moveTo>
                    <a:pt x="4983" y="4836"/>
                  </a:moveTo>
                  <a:lnTo>
                    <a:pt x="4983" y="4857"/>
                  </a:lnTo>
                  <a:cubicBezTo>
                    <a:pt x="4983" y="4857"/>
                    <a:pt x="4992" y="4848"/>
                    <a:pt x="4998" y="4848"/>
                  </a:cubicBezTo>
                  <a:cubicBezTo>
                    <a:pt x="5002" y="4848"/>
                    <a:pt x="5004" y="4850"/>
                    <a:pt x="5004" y="4857"/>
                  </a:cubicBezTo>
                  <a:cubicBezTo>
                    <a:pt x="4993" y="4878"/>
                    <a:pt x="4983" y="4889"/>
                    <a:pt x="4975" y="4889"/>
                  </a:cubicBezTo>
                  <a:cubicBezTo>
                    <a:pt x="4967" y="4889"/>
                    <a:pt x="4962" y="4878"/>
                    <a:pt x="4962" y="4857"/>
                  </a:cubicBezTo>
                  <a:lnTo>
                    <a:pt x="4983" y="4836"/>
                  </a:lnTo>
                  <a:close/>
                  <a:moveTo>
                    <a:pt x="1262" y="4983"/>
                  </a:moveTo>
                  <a:cubicBezTo>
                    <a:pt x="1262" y="4983"/>
                    <a:pt x="1283" y="5004"/>
                    <a:pt x="1283" y="5004"/>
                  </a:cubicBezTo>
                  <a:cubicBezTo>
                    <a:pt x="1283" y="5004"/>
                    <a:pt x="1304" y="5025"/>
                    <a:pt x="1262" y="5025"/>
                  </a:cubicBezTo>
                  <a:cubicBezTo>
                    <a:pt x="1241" y="5004"/>
                    <a:pt x="1262" y="4983"/>
                    <a:pt x="1262" y="4983"/>
                  </a:cubicBezTo>
                  <a:close/>
                  <a:moveTo>
                    <a:pt x="4920" y="4962"/>
                  </a:moveTo>
                  <a:cubicBezTo>
                    <a:pt x="4962" y="5025"/>
                    <a:pt x="5109" y="4983"/>
                    <a:pt x="5067" y="5109"/>
                  </a:cubicBezTo>
                  <a:cubicBezTo>
                    <a:pt x="5059" y="5118"/>
                    <a:pt x="5052" y="5121"/>
                    <a:pt x="5046" y="5121"/>
                  </a:cubicBezTo>
                  <a:cubicBezTo>
                    <a:pt x="5023" y="5121"/>
                    <a:pt x="5017" y="5067"/>
                    <a:pt x="4983" y="5067"/>
                  </a:cubicBezTo>
                  <a:lnTo>
                    <a:pt x="4836" y="5067"/>
                  </a:lnTo>
                  <a:lnTo>
                    <a:pt x="4920" y="4962"/>
                  </a:lnTo>
                  <a:close/>
                  <a:moveTo>
                    <a:pt x="631" y="4899"/>
                  </a:moveTo>
                  <a:lnTo>
                    <a:pt x="631" y="4899"/>
                  </a:lnTo>
                  <a:cubicBezTo>
                    <a:pt x="547" y="5025"/>
                    <a:pt x="400" y="5025"/>
                    <a:pt x="358" y="5130"/>
                  </a:cubicBezTo>
                  <a:cubicBezTo>
                    <a:pt x="294" y="5088"/>
                    <a:pt x="315" y="5046"/>
                    <a:pt x="315" y="4983"/>
                  </a:cubicBezTo>
                  <a:lnTo>
                    <a:pt x="631" y="4899"/>
                  </a:lnTo>
                  <a:close/>
                  <a:moveTo>
                    <a:pt x="5193" y="5025"/>
                  </a:moveTo>
                  <a:cubicBezTo>
                    <a:pt x="5256" y="5025"/>
                    <a:pt x="5298" y="5067"/>
                    <a:pt x="5319" y="5130"/>
                  </a:cubicBezTo>
                  <a:cubicBezTo>
                    <a:pt x="5296" y="5138"/>
                    <a:pt x="5273" y="5143"/>
                    <a:pt x="5251" y="5143"/>
                  </a:cubicBezTo>
                  <a:cubicBezTo>
                    <a:pt x="5213" y="5143"/>
                    <a:pt x="5178" y="5128"/>
                    <a:pt x="5151" y="5088"/>
                  </a:cubicBezTo>
                  <a:lnTo>
                    <a:pt x="5193" y="5025"/>
                  </a:lnTo>
                  <a:close/>
                  <a:moveTo>
                    <a:pt x="1430" y="5025"/>
                  </a:moveTo>
                  <a:lnTo>
                    <a:pt x="1409" y="5109"/>
                  </a:lnTo>
                  <a:cubicBezTo>
                    <a:pt x="1391" y="5136"/>
                    <a:pt x="1369" y="5144"/>
                    <a:pt x="1343" y="5144"/>
                  </a:cubicBezTo>
                  <a:cubicBezTo>
                    <a:pt x="1309" y="5144"/>
                    <a:pt x="1268" y="5130"/>
                    <a:pt x="1220" y="5130"/>
                  </a:cubicBezTo>
                  <a:lnTo>
                    <a:pt x="1430" y="5025"/>
                  </a:lnTo>
                  <a:close/>
                  <a:moveTo>
                    <a:pt x="1367" y="5299"/>
                  </a:moveTo>
                  <a:cubicBezTo>
                    <a:pt x="1430" y="5299"/>
                    <a:pt x="1430" y="5362"/>
                    <a:pt x="1493" y="5362"/>
                  </a:cubicBezTo>
                  <a:cubicBezTo>
                    <a:pt x="1463" y="5373"/>
                    <a:pt x="1441" y="5379"/>
                    <a:pt x="1423" y="5379"/>
                  </a:cubicBezTo>
                  <a:cubicBezTo>
                    <a:pt x="1378" y="5379"/>
                    <a:pt x="1367" y="5344"/>
                    <a:pt x="1367" y="5299"/>
                  </a:cubicBezTo>
                  <a:close/>
                  <a:moveTo>
                    <a:pt x="1451" y="5467"/>
                  </a:moveTo>
                  <a:lnTo>
                    <a:pt x="1472" y="5488"/>
                  </a:lnTo>
                  <a:cubicBezTo>
                    <a:pt x="1451" y="5488"/>
                    <a:pt x="1472" y="5509"/>
                    <a:pt x="1451" y="5509"/>
                  </a:cubicBezTo>
                  <a:cubicBezTo>
                    <a:pt x="1430" y="5509"/>
                    <a:pt x="1430" y="5488"/>
                    <a:pt x="1430" y="5488"/>
                  </a:cubicBezTo>
                  <a:cubicBezTo>
                    <a:pt x="1430" y="5488"/>
                    <a:pt x="1451" y="5467"/>
                    <a:pt x="1451" y="5467"/>
                  </a:cubicBezTo>
                  <a:close/>
                  <a:moveTo>
                    <a:pt x="965" y="5525"/>
                  </a:moveTo>
                  <a:cubicBezTo>
                    <a:pt x="967" y="5525"/>
                    <a:pt x="967" y="5530"/>
                    <a:pt x="967" y="5551"/>
                  </a:cubicBezTo>
                  <a:cubicBezTo>
                    <a:pt x="957" y="5561"/>
                    <a:pt x="946" y="5567"/>
                    <a:pt x="938" y="5567"/>
                  </a:cubicBezTo>
                  <a:cubicBezTo>
                    <a:pt x="930" y="5567"/>
                    <a:pt x="925" y="5561"/>
                    <a:pt x="925" y="5551"/>
                  </a:cubicBezTo>
                  <a:lnTo>
                    <a:pt x="946" y="5530"/>
                  </a:lnTo>
                  <a:cubicBezTo>
                    <a:pt x="957" y="5530"/>
                    <a:pt x="962" y="5525"/>
                    <a:pt x="965" y="5525"/>
                  </a:cubicBezTo>
                  <a:close/>
                  <a:moveTo>
                    <a:pt x="5359" y="5525"/>
                  </a:moveTo>
                  <a:cubicBezTo>
                    <a:pt x="5361" y="5525"/>
                    <a:pt x="5361" y="5530"/>
                    <a:pt x="5361" y="5551"/>
                  </a:cubicBezTo>
                  <a:cubicBezTo>
                    <a:pt x="5351" y="5561"/>
                    <a:pt x="5340" y="5567"/>
                    <a:pt x="5332" y="5567"/>
                  </a:cubicBezTo>
                  <a:cubicBezTo>
                    <a:pt x="5325" y="5567"/>
                    <a:pt x="5319" y="5561"/>
                    <a:pt x="5319" y="5551"/>
                  </a:cubicBezTo>
                  <a:lnTo>
                    <a:pt x="5340" y="5530"/>
                  </a:lnTo>
                  <a:cubicBezTo>
                    <a:pt x="5351" y="5530"/>
                    <a:pt x="5356" y="5525"/>
                    <a:pt x="5359" y="5525"/>
                  </a:cubicBezTo>
                  <a:close/>
                  <a:moveTo>
                    <a:pt x="5088" y="5283"/>
                  </a:moveTo>
                  <a:cubicBezTo>
                    <a:pt x="5130" y="5283"/>
                    <a:pt x="5172" y="5288"/>
                    <a:pt x="5214" y="5299"/>
                  </a:cubicBezTo>
                  <a:cubicBezTo>
                    <a:pt x="5298" y="5362"/>
                    <a:pt x="5130" y="5446"/>
                    <a:pt x="5235" y="5509"/>
                  </a:cubicBezTo>
                  <a:lnTo>
                    <a:pt x="5130" y="5551"/>
                  </a:lnTo>
                  <a:lnTo>
                    <a:pt x="5172" y="5614"/>
                  </a:lnTo>
                  <a:cubicBezTo>
                    <a:pt x="5133" y="5636"/>
                    <a:pt x="5101" y="5645"/>
                    <a:pt x="5075" y="5645"/>
                  </a:cubicBezTo>
                  <a:cubicBezTo>
                    <a:pt x="4972" y="5645"/>
                    <a:pt x="4949" y="5508"/>
                    <a:pt x="4899" y="5425"/>
                  </a:cubicBezTo>
                  <a:cubicBezTo>
                    <a:pt x="4920" y="5383"/>
                    <a:pt x="4962" y="5362"/>
                    <a:pt x="4962" y="5299"/>
                  </a:cubicBezTo>
                  <a:cubicBezTo>
                    <a:pt x="5004" y="5288"/>
                    <a:pt x="5046" y="5283"/>
                    <a:pt x="5088" y="5283"/>
                  </a:cubicBezTo>
                  <a:close/>
                  <a:moveTo>
                    <a:pt x="1325" y="5656"/>
                  </a:moveTo>
                  <a:cubicBezTo>
                    <a:pt x="1367" y="5656"/>
                    <a:pt x="1346" y="5698"/>
                    <a:pt x="1367" y="5698"/>
                  </a:cubicBezTo>
                  <a:cubicBezTo>
                    <a:pt x="1388" y="5698"/>
                    <a:pt x="1451" y="5740"/>
                    <a:pt x="1409" y="5740"/>
                  </a:cubicBezTo>
                  <a:cubicBezTo>
                    <a:pt x="1367" y="5740"/>
                    <a:pt x="1367" y="5719"/>
                    <a:pt x="1367" y="5698"/>
                  </a:cubicBezTo>
                  <a:cubicBezTo>
                    <a:pt x="1346" y="5698"/>
                    <a:pt x="1283" y="5656"/>
                    <a:pt x="1325" y="5656"/>
                  </a:cubicBezTo>
                  <a:close/>
                  <a:moveTo>
                    <a:pt x="5277" y="5845"/>
                  </a:moveTo>
                  <a:cubicBezTo>
                    <a:pt x="5308" y="5845"/>
                    <a:pt x="5316" y="5867"/>
                    <a:pt x="5318" y="5887"/>
                  </a:cubicBezTo>
                  <a:lnTo>
                    <a:pt x="5318" y="5887"/>
                  </a:lnTo>
                  <a:cubicBezTo>
                    <a:pt x="5297" y="5887"/>
                    <a:pt x="5236" y="5866"/>
                    <a:pt x="5277" y="5845"/>
                  </a:cubicBezTo>
                  <a:close/>
                  <a:moveTo>
                    <a:pt x="379" y="5971"/>
                  </a:moveTo>
                  <a:cubicBezTo>
                    <a:pt x="400" y="5971"/>
                    <a:pt x="400" y="5992"/>
                    <a:pt x="400" y="5992"/>
                  </a:cubicBezTo>
                  <a:lnTo>
                    <a:pt x="358" y="5992"/>
                  </a:lnTo>
                  <a:cubicBezTo>
                    <a:pt x="379" y="5971"/>
                    <a:pt x="379" y="5971"/>
                    <a:pt x="379" y="5971"/>
                  </a:cubicBezTo>
                  <a:close/>
                  <a:moveTo>
                    <a:pt x="5319" y="5887"/>
                  </a:moveTo>
                  <a:lnTo>
                    <a:pt x="5319" y="5887"/>
                  </a:lnTo>
                  <a:cubicBezTo>
                    <a:pt x="5466" y="5929"/>
                    <a:pt x="5466" y="5929"/>
                    <a:pt x="5487" y="6097"/>
                  </a:cubicBezTo>
                  <a:cubicBezTo>
                    <a:pt x="5361" y="6013"/>
                    <a:pt x="5361" y="6013"/>
                    <a:pt x="5319" y="5887"/>
                  </a:cubicBezTo>
                  <a:close/>
                  <a:moveTo>
                    <a:pt x="6875" y="6203"/>
                  </a:moveTo>
                  <a:cubicBezTo>
                    <a:pt x="6875" y="6203"/>
                    <a:pt x="6896" y="6224"/>
                    <a:pt x="6896" y="6224"/>
                  </a:cubicBezTo>
                  <a:lnTo>
                    <a:pt x="6917" y="6224"/>
                  </a:lnTo>
                  <a:cubicBezTo>
                    <a:pt x="6917" y="6224"/>
                    <a:pt x="6904" y="6251"/>
                    <a:pt x="6888" y="6251"/>
                  </a:cubicBezTo>
                  <a:cubicBezTo>
                    <a:pt x="6883" y="6251"/>
                    <a:pt x="6879" y="6249"/>
                    <a:pt x="6875" y="6245"/>
                  </a:cubicBezTo>
                  <a:cubicBezTo>
                    <a:pt x="6833" y="6245"/>
                    <a:pt x="6875" y="6224"/>
                    <a:pt x="6875" y="6203"/>
                  </a:cubicBezTo>
                  <a:close/>
                  <a:moveTo>
                    <a:pt x="757" y="5109"/>
                  </a:moveTo>
                  <a:cubicBezTo>
                    <a:pt x="841" y="5172"/>
                    <a:pt x="757" y="5256"/>
                    <a:pt x="820" y="5299"/>
                  </a:cubicBezTo>
                  <a:cubicBezTo>
                    <a:pt x="694" y="5320"/>
                    <a:pt x="673" y="5425"/>
                    <a:pt x="610" y="5509"/>
                  </a:cubicBezTo>
                  <a:cubicBezTo>
                    <a:pt x="694" y="5635"/>
                    <a:pt x="757" y="5761"/>
                    <a:pt x="799" y="5908"/>
                  </a:cubicBezTo>
                  <a:lnTo>
                    <a:pt x="799" y="5887"/>
                  </a:lnTo>
                  <a:cubicBezTo>
                    <a:pt x="883" y="5887"/>
                    <a:pt x="841" y="5803"/>
                    <a:pt x="883" y="5782"/>
                  </a:cubicBezTo>
                  <a:cubicBezTo>
                    <a:pt x="904" y="5887"/>
                    <a:pt x="925" y="5992"/>
                    <a:pt x="904" y="6097"/>
                  </a:cubicBezTo>
                  <a:cubicBezTo>
                    <a:pt x="862" y="6182"/>
                    <a:pt x="778" y="6118"/>
                    <a:pt x="736" y="6182"/>
                  </a:cubicBezTo>
                  <a:lnTo>
                    <a:pt x="778" y="6245"/>
                  </a:lnTo>
                  <a:cubicBezTo>
                    <a:pt x="758" y="6265"/>
                    <a:pt x="735" y="6274"/>
                    <a:pt x="710" y="6274"/>
                  </a:cubicBezTo>
                  <a:cubicBezTo>
                    <a:pt x="655" y="6274"/>
                    <a:pt x="584" y="6232"/>
                    <a:pt x="484" y="6161"/>
                  </a:cubicBezTo>
                  <a:cubicBezTo>
                    <a:pt x="463" y="5950"/>
                    <a:pt x="484" y="5719"/>
                    <a:pt x="547" y="5509"/>
                  </a:cubicBezTo>
                  <a:cubicBezTo>
                    <a:pt x="505" y="5467"/>
                    <a:pt x="463" y="5404"/>
                    <a:pt x="421" y="5362"/>
                  </a:cubicBezTo>
                  <a:cubicBezTo>
                    <a:pt x="442" y="5299"/>
                    <a:pt x="463" y="5235"/>
                    <a:pt x="505" y="5172"/>
                  </a:cubicBezTo>
                  <a:cubicBezTo>
                    <a:pt x="533" y="5158"/>
                    <a:pt x="563" y="5156"/>
                    <a:pt x="593" y="5156"/>
                  </a:cubicBezTo>
                  <a:cubicBezTo>
                    <a:pt x="609" y="5156"/>
                    <a:pt x="624" y="5157"/>
                    <a:pt x="639" y="5157"/>
                  </a:cubicBezTo>
                  <a:cubicBezTo>
                    <a:pt x="683" y="5157"/>
                    <a:pt x="725" y="5151"/>
                    <a:pt x="757" y="5109"/>
                  </a:cubicBezTo>
                  <a:close/>
                  <a:moveTo>
                    <a:pt x="757" y="6329"/>
                  </a:moveTo>
                  <a:lnTo>
                    <a:pt x="778" y="6350"/>
                  </a:lnTo>
                  <a:cubicBezTo>
                    <a:pt x="771" y="6364"/>
                    <a:pt x="764" y="6368"/>
                    <a:pt x="758" y="6368"/>
                  </a:cubicBezTo>
                  <a:cubicBezTo>
                    <a:pt x="745" y="6368"/>
                    <a:pt x="736" y="6350"/>
                    <a:pt x="736" y="6350"/>
                  </a:cubicBezTo>
                  <a:cubicBezTo>
                    <a:pt x="715" y="6350"/>
                    <a:pt x="757" y="6329"/>
                    <a:pt x="757" y="6329"/>
                  </a:cubicBezTo>
                  <a:close/>
                  <a:moveTo>
                    <a:pt x="6492" y="6333"/>
                  </a:moveTo>
                  <a:cubicBezTo>
                    <a:pt x="6545" y="6333"/>
                    <a:pt x="6548" y="6372"/>
                    <a:pt x="6518" y="6434"/>
                  </a:cubicBezTo>
                  <a:lnTo>
                    <a:pt x="6413" y="6350"/>
                  </a:lnTo>
                  <a:cubicBezTo>
                    <a:pt x="6446" y="6338"/>
                    <a:pt x="6473" y="6333"/>
                    <a:pt x="6492" y="6333"/>
                  </a:cubicBezTo>
                  <a:close/>
                  <a:moveTo>
                    <a:pt x="1262" y="6455"/>
                  </a:moveTo>
                  <a:cubicBezTo>
                    <a:pt x="1262" y="6455"/>
                    <a:pt x="1283" y="6476"/>
                    <a:pt x="1283" y="6476"/>
                  </a:cubicBezTo>
                  <a:cubicBezTo>
                    <a:pt x="1283" y="6476"/>
                    <a:pt x="1283" y="6503"/>
                    <a:pt x="1272" y="6503"/>
                  </a:cubicBezTo>
                  <a:cubicBezTo>
                    <a:pt x="1269" y="6503"/>
                    <a:pt x="1266" y="6501"/>
                    <a:pt x="1262" y="6497"/>
                  </a:cubicBezTo>
                  <a:cubicBezTo>
                    <a:pt x="1220" y="6476"/>
                    <a:pt x="1241" y="6455"/>
                    <a:pt x="1262" y="6455"/>
                  </a:cubicBezTo>
                  <a:close/>
                  <a:moveTo>
                    <a:pt x="1262" y="6581"/>
                  </a:moveTo>
                  <a:cubicBezTo>
                    <a:pt x="1283" y="6581"/>
                    <a:pt x="1283" y="6602"/>
                    <a:pt x="1283" y="6602"/>
                  </a:cubicBezTo>
                  <a:lnTo>
                    <a:pt x="1259" y="6614"/>
                  </a:lnTo>
                  <a:lnTo>
                    <a:pt x="1259" y="6614"/>
                  </a:lnTo>
                  <a:cubicBezTo>
                    <a:pt x="1257" y="6613"/>
                    <a:pt x="1254" y="6613"/>
                    <a:pt x="1251" y="6613"/>
                  </a:cubicBezTo>
                  <a:cubicBezTo>
                    <a:pt x="1246" y="6613"/>
                    <a:pt x="1241" y="6613"/>
                    <a:pt x="1241" y="6602"/>
                  </a:cubicBezTo>
                  <a:cubicBezTo>
                    <a:pt x="1241" y="6581"/>
                    <a:pt x="1241" y="6581"/>
                    <a:pt x="1262" y="6581"/>
                  </a:cubicBezTo>
                  <a:close/>
                  <a:moveTo>
                    <a:pt x="1595" y="6337"/>
                  </a:moveTo>
                  <a:lnTo>
                    <a:pt x="1595" y="6337"/>
                  </a:lnTo>
                  <a:cubicBezTo>
                    <a:pt x="1545" y="6482"/>
                    <a:pt x="1804" y="6626"/>
                    <a:pt x="1598" y="6791"/>
                  </a:cubicBezTo>
                  <a:lnTo>
                    <a:pt x="1493" y="6602"/>
                  </a:lnTo>
                  <a:lnTo>
                    <a:pt x="1595" y="6337"/>
                  </a:lnTo>
                  <a:close/>
                  <a:moveTo>
                    <a:pt x="6728" y="6686"/>
                  </a:moveTo>
                  <a:lnTo>
                    <a:pt x="6833" y="6770"/>
                  </a:lnTo>
                  <a:cubicBezTo>
                    <a:pt x="6803" y="6788"/>
                    <a:pt x="6782" y="6796"/>
                    <a:pt x="6767" y="6796"/>
                  </a:cubicBezTo>
                  <a:cubicBezTo>
                    <a:pt x="6728" y="6796"/>
                    <a:pt x="6728" y="6746"/>
                    <a:pt x="6728" y="6686"/>
                  </a:cubicBezTo>
                  <a:close/>
                  <a:moveTo>
                    <a:pt x="810" y="6456"/>
                  </a:moveTo>
                  <a:cubicBezTo>
                    <a:pt x="856" y="6456"/>
                    <a:pt x="850" y="6527"/>
                    <a:pt x="883" y="6560"/>
                  </a:cubicBezTo>
                  <a:cubicBezTo>
                    <a:pt x="925" y="6560"/>
                    <a:pt x="967" y="6523"/>
                    <a:pt x="1016" y="6523"/>
                  </a:cubicBezTo>
                  <a:cubicBezTo>
                    <a:pt x="1035" y="6523"/>
                    <a:pt x="1055" y="6529"/>
                    <a:pt x="1076" y="6545"/>
                  </a:cubicBezTo>
                  <a:lnTo>
                    <a:pt x="1076" y="6545"/>
                  </a:lnTo>
                  <a:cubicBezTo>
                    <a:pt x="962" y="6589"/>
                    <a:pt x="905" y="6675"/>
                    <a:pt x="925" y="6875"/>
                  </a:cubicBezTo>
                  <a:lnTo>
                    <a:pt x="841" y="6707"/>
                  </a:lnTo>
                  <a:cubicBezTo>
                    <a:pt x="736" y="6728"/>
                    <a:pt x="757" y="6833"/>
                    <a:pt x="694" y="6875"/>
                  </a:cubicBezTo>
                  <a:cubicBezTo>
                    <a:pt x="631" y="6875"/>
                    <a:pt x="568" y="6833"/>
                    <a:pt x="547" y="6770"/>
                  </a:cubicBezTo>
                  <a:cubicBezTo>
                    <a:pt x="526" y="6665"/>
                    <a:pt x="568" y="6623"/>
                    <a:pt x="778" y="6560"/>
                  </a:cubicBezTo>
                  <a:lnTo>
                    <a:pt x="757" y="6476"/>
                  </a:lnTo>
                  <a:cubicBezTo>
                    <a:pt x="780" y="6462"/>
                    <a:pt x="797" y="6456"/>
                    <a:pt x="810" y="6456"/>
                  </a:cubicBezTo>
                  <a:close/>
                  <a:moveTo>
                    <a:pt x="1262" y="6875"/>
                  </a:moveTo>
                  <a:cubicBezTo>
                    <a:pt x="1262" y="6896"/>
                    <a:pt x="1283" y="6875"/>
                    <a:pt x="1262" y="6917"/>
                  </a:cubicBezTo>
                  <a:cubicBezTo>
                    <a:pt x="1262" y="6924"/>
                    <a:pt x="1259" y="6927"/>
                    <a:pt x="1256" y="6927"/>
                  </a:cubicBezTo>
                  <a:cubicBezTo>
                    <a:pt x="1250" y="6927"/>
                    <a:pt x="1241" y="6917"/>
                    <a:pt x="1241" y="6917"/>
                  </a:cubicBezTo>
                  <a:cubicBezTo>
                    <a:pt x="1241" y="6896"/>
                    <a:pt x="1241" y="6896"/>
                    <a:pt x="1241" y="6896"/>
                  </a:cubicBezTo>
                  <a:lnTo>
                    <a:pt x="1262" y="6875"/>
                  </a:lnTo>
                  <a:close/>
                  <a:moveTo>
                    <a:pt x="1283" y="7170"/>
                  </a:moveTo>
                  <a:lnTo>
                    <a:pt x="1409" y="7275"/>
                  </a:lnTo>
                  <a:cubicBezTo>
                    <a:pt x="1380" y="7292"/>
                    <a:pt x="1359" y="7300"/>
                    <a:pt x="1343" y="7300"/>
                  </a:cubicBezTo>
                  <a:cubicBezTo>
                    <a:pt x="1302" y="7300"/>
                    <a:pt x="1298" y="7246"/>
                    <a:pt x="1283" y="7170"/>
                  </a:cubicBezTo>
                  <a:close/>
                  <a:moveTo>
                    <a:pt x="1038" y="7258"/>
                  </a:moveTo>
                  <a:cubicBezTo>
                    <a:pt x="1090" y="7258"/>
                    <a:pt x="1109" y="7297"/>
                    <a:pt x="1093" y="7359"/>
                  </a:cubicBezTo>
                  <a:cubicBezTo>
                    <a:pt x="1030" y="7359"/>
                    <a:pt x="1030" y="7296"/>
                    <a:pt x="967" y="7296"/>
                  </a:cubicBezTo>
                  <a:lnTo>
                    <a:pt x="967" y="7275"/>
                  </a:lnTo>
                  <a:cubicBezTo>
                    <a:pt x="995" y="7264"/>
                    <a:pt x="1019" y="7258"/>
                    <a:pt x="1038" y="7258"/>
                  </a:cubicBezTo>
                  <a:close/>
                  <a:moveTo>
                    <a:pt x="1367" y="7443"/>
                  </a:moveTo>
                  <a:cubicBezTo>
                    <a:pt x="1388" y="7443"/>
                    <a:pt x="1388" y="7464"/>
                    <a:pt x="1388" y="7464"/>
                  </a:cubicBezTo>
                  <a:lnTo>
                    <a:pt x="1377" y="7475"/>
                  </a:lnTo>
                  <a:lnTo>
                    <a:pt x="1377" y="7475"/>
                  </a:lnTo>
                  <a:cubicBezTo>
                    <a:pt x="1374" y="7475"/>
                    <a:pt x="1370" y="7475"/>
                    <a:pt x="1367" y="7475"/>
                  </a:cubicBezTo>
                  <a:cubicBezTo>
                    <a:pt x="1356" y="7475"/>
                    <a:pt x="1346" y="7475"/>
                    <a:pt x="1346" y="7464"/>
                  </a:cubicBezTo>
                  <a:cubicBezTo>
                    <a:pt x="1346" y="7443"/>
                    <a:pt x="1367" y="7443"/>
                    <a:pt x="1367" y="7443"/>
                  </a:cubicBezTo>
                  <a:close/>
                  <a:moveTo>
                    <a:pt x="5233" y="7438"/>
                  </a:moveTo>
                  <a:cubicBezTo>
                    <a:pt x="5235" y="7438"/>
                    <a:pt x="5235" y="7443"/>
                    <a:pt x="5235" y="7464"/>
                  </a:cubicBezTo>
                  <a:cubicBezTo>
                    <a:pt x="5225" y="7475"/>
                    <a:pt x="5214" y="7480"/>
                    <a:pt x="5206" y="7480"/>
                  </a:cubicBezTo>
                  <a:cubicBezTo>
                    <a:pt x="5198" y="7480"/>
                    <a:pt x="5193" y="7475"/>
                    <a:pt x="5193" y="7464"/>
                  </a:cubicBezTo>
                  <a:lnTo>
                    <a:pt x="5214" y="7443"/>
                  </a:lnTo>
                  <a:cubicBezTo>
                    <a:pt x="5225" y="7443"/>
                    <a:pt x="5230" y="7438"/>
                    <a:pt x="5233" y="7438"/>
                  </a:cubicBezTo>
                  <a:close/>
                  <a:moveTo>
                    <a:pt x="1451" y="7569"/>
                  </a:moveTo>
                  <a:cubicBezTo>
                    <a:pt x="1493" y="7590"/>
                    <a:pt x="1493" y="7632"/>
                    <a:pt x="1451" y="7674"/>
                  </a:cubicBezTo>
                  <a:cubicBezTo>
                    <a:pt x="1409" y="7632"/>
                    <a:pt x="1409" y="7590"/>
                    <a:pt x="1451" y="7569"/>
                  </a:cubicBezTo>
                  <a:close/>
                  <a:moveTo>
                    <a:pt x="946" y="7443"/>
                  </a:moveTo>
                  <a:cubicBezTo>
                    <a:pt x="988" y="7485"/>
                    <a:pt x="988" y="7527"/>
                    <a:pt x="988" y="7569"/>
                  </a:cubicBezTo>
                  <a:cubicBezTo>
                    <a:pt x="1051" y="7590"/>
                    <a:pt x="1072" y="7611"/>
                    <a:pt x="1030" y="7674"/>
                  </a:cubicBezTo>
                  <a:cubicBezTo>
                    <a:pt x="1018" y="7687"/>
                    <a:pt x="1004" y="7692"/>
                    <a:pt x="990" y="7692"/>
                  </a:cubicBezTo>
                  <a:cubicBezTo>
                    <a:pt x="957" y="7692"/>
                    <a:pt x="925" y="7662"/>
                    <a:pt x="925" y="7632"/>
                  </a:cubicBezTo>
                  <a:cubicBezTo>
                    <a:pt x="862" y="7527"/>
                    <a:pt x="862" y="7527"/>
                    <a:pt x="946" y="7443"/>
                  </a:cubicBezTo>
                  <a:close/>
                  <a:moveTo>
                    <a:pt x="5419" y="7660"/>
                  </a:moveTo>
                  <a:cubicBezTo>
                    <a:pt x="5422" y="7660"/>
                    <a:pt x="5424" y="7665"/>
                    <a:pt x="5424" y="7674"/>
                  </a:cubicBezTo>
                  <a:cubicBezTo>
                    <a:pt x="5424" y="7714"/>
                    <a:pt x="5405" y="7716"/>
                    <a:pt x="5385" y="7716"/>
                  </a:cubicBezTo>
                  <a:lnTo>
                    <a:pt x="5385" y="7716"/>
                  </a:lnTo>
                  <a:cubicBezTo>
                    <a:pt x="5392" y="7689"/>
                    <a:pt x="5410" y="7660"/>
                    <a:pt x="5419" y="7660"/>
                  </a:cubicBezTo>
                  <a:close/>
                  <a:moveTo>
                    <a:pt x="1514" y="7800"/>
                  </a:moveTo>
                  <a:cubicBezTo>
                    <a:pt x="1514" y="7811"/>
                    <a:pt x="1519" y="7811"/>
                    <a:pt x="1524" y="7811"/>
                  </a:cubicBezTo>
                  <a:cubicBezTo>
                    <a:pt x="1530" y="7811"/>
                    <a:pt x="1535" y="7811"/>
                    <a:pt x="1535" y="7821"/>
                  </a:cubicBezTo>
                  <a:cubicBezTo>
                    <a:pt x="1528" y="7835"/>
                    <a:pt x="1521" y="7840"/>
                    <a:pt x="1515" y="7840"/>
                  </a:cubicBezTo>
                  <a:cubicBezTo>
                    <a:pt x="1502" y="7840"/>
                    <a:pt x="1493" y="7821"/>
                    <a:pt x="1493" y="7821"/>
                  </a:cubicBezTo>
                  <a:cubicBezTo>
                    <a:pt x="1493" y="7821"/>
                    <a:pt x="1514" y="7800"/>
                    <a:pt x="1514" y="7800"/>
                  </a:cubicBezTo>
                  <a:close/>
                  <a:moveTo>
                    <a:pt x="1270" y="8124"/>
                  </a:moveTo>
                  <a:cubicBezTo>
                    <a:pt x="1312" y="8161"/>
                    <a:pt x="1367" y="8185"/>
                    <a:pt x="1367" y="8263"/>
                  </a:cubicBezTo>
                  <a:cubicBezTo>
                    <a:pt x="1352" y="8273"/>
                    <a:pt x="1340" y="8277"/>
                    <a:pt x="1331" y="8277"/>
                  </a:cubicBezTo>
                  <a:cubicBezTo>
                    <a:pt x="1302" y="8277"/>
                    <a:pt x="1299" y="8237"/>
                    <a:pt x="1283" y="8221"/>
                  </a:cubicBezTo>
                  <a:cubicBezTo>
                    <a:pt x="1245" y="8202"/>
                    <a:pt x="1241" y="8150"/>
                    <a:pt x="1270" y="8124"/>
                  </a:cubicBezTo>
                  <a:close/>
                  <a:moveTo>
                    <a:pt x="652" y="8242"/>
                  </a:moveTo>
                  <a:cubicBezTo>
                    <a:pt x="652" y="8242"/>
                    <a:pt x="673" y="8263"/>
                    <a:pt x="673" y="8263"/>
                  </a:cubicBezTo>
                  <a:lnTo>
                    <a:pt x="652" y="8284"/>
                  </a:lnTo>
                  <a:cubicBezTo>
                    <a:pt x="610" y="8263"/>
                    <a:pt x="652" y="8242"/>
                    <a:pt x="652" y="8242"/>
                  </a:cubicBezTo>
                  <a:close/>
                  <a:moveTo>
                    <a:pt x="1546" y="7964"/>
                  </a:moveTo>
                  <a:cubicBezTo>
                    <a:pt x="1593" y="7964"/>
                    <a:pt x="1616" y="8008"/>
                    <a:pt x="1661" y="8053"/>
                  </a:cubicBezTo>
                  <a:lnTo>
                    <a:pt x="1661" y="8284"/>
                  </a:lnTo>
                  <a:cubicBezTo>
                    <a:pt x="1577" y="8200"/>
                    <a:pt x="1514" y="8095"/>
                    <a:pt x="1472" y="7990"/>
                  </a:cubicBezTo>
                  <a:cubicBezTo>
                    <a:pt x="1503" y="7971"/>
                    <a:pt x="1526" y="7964"/>
                    <a:pt x="1546" y="7964"/>
                  </a:cubicBezTo>
                  <a:close/>
                  <a:moveTo>
                    <a:pt x="655" y="7206"/>
                  </a:moveTo>
                  <a:cubicBezTo>
                    <a:pt x="683" y="7206"/>
                    <a:pt x="715" y="7222"/>
                    <a:pt x="757" y="7254"/>
                  </a:cubicBezTo>
                  <a:lnTo>
                    <a:pt x="862" y="7254"/>
                  </a:lnTo>
                  <a:cubicBezTo>
                    <a:pt x="820" y="7401"/>
                    <a:pt x="694" y="7506"/>
                    <a:pt x="757" y="7653"/>
                  </a:cubicBezTo>
                  <a:lnTo>
                    <a:pt x="862" y="7716"/>
                  </a:lnTo>
                  <a:cubicBezTo>
                    <a:pt x="883" y="7948"/>
                    <a:pt x="946" y="8158"/>
                    <a:pt x="1072" y="8347"/>
                  </a:cubicBezTo>
                  <a:cubicBezTo>
                    <a:pt x="904" y="8305"/>
                    <a:pt x="904" y="8305"/>
                    <a:pt x="799" y="8095"/>
                  </a:cubicBezTo>
                  <a:lnTo>
                    <a:pt x="862" y="8032"/>
                  </a:lnTo>
                  <a:cubicBezTo>
                    <a:pt x="736" y="7927"/>
                    <a:pt x="673" y="7758"/>
                    <a:pt x="673" y="7611"/>
                  </a:cubicBezTo>
                  <a:cubicBezTo>
                    <a:pt x="589" y="7485"/>
                    <a:pt x="484" y="7422"/>
                    <a:pt x="442" y="7275"/>
                  </a:cubicBezTo>
                  <a:cubicBezTo>
                    <a:pt x="463" y="7254"/>
                    <a:pt x="505" y="7254"/>
                    <a:pt x="547" y="7254"/>
                  </a:cubicBezTo>
                  <a:lnTo>
                    <a:pt x="568" y="7254"/>
                  </a:lnTo>
                  <a:cubicBezTo>
                    <a:pt x="599" y="7222"/>
                    <a:pt x="626" y="7206"/>
                    <a:pt x="655" y="7206"/>
                  </a:cubicBezTo>
                  <a:close/>
                  <a:moveTo>
                    <a:pt x="5824" y="7969"/>
                  </a:moveTo>
                  <a:lnTo>
                    <a:pt x="5824" y="7969"/>
                  </a:lnTo>
                  <a:cubicBezTo>
                    <a:pt x="6013" y="8011"/>
                    <a:pt x="5908" y="8137"/>
                    <a:pt x="5971" y="8221"/>
                  </a:cubicBezTo>
                  <a:lnTo>
                    <a:pt x="6076" y="8263"/>
                  </a:lnTo>
                  <a:lnTo>
                    <a:pt x="5971" y="8347"/>
                  </a:lnTo>
                  <a:cubicBezTo>
                    <a:pt x="5824" y="8263"/>
                    <a:pt x="5929" y="8095"/>
                    <a:pt x="5824" y="7969"/>
                  </a:cubicBezTo>
                  <a:close/>
                  <a:moveTo>
                    <a:pt x="1661" y="8305"/>
                  </a:moveTo>
                  <a:lnTo>
                    <a:pt x="1661" y="8305"/>
                  </a:lnTo>
                  <a:cubicBezTo>
                    <a:pt x="1724" y="8326"/>
                    <a:pt x="1745" y="8347"/>
                    <a:pt x="1703" y="8410"/>
                  </a:cubicBezTo>
                  <a:cubicBezTo>
                    <a:pt x="1640" y="8389"/>
                    <a:pt x="1682" y="8347"/>
                    <a:pt x="1661" y="8305"/>
                  </a:cubicBezTo>
                  <a:close/>
                  <a:moveTo>
                    <a:pt x="1356" y="8361"/>
                  </a:moveTo>
                  <a:cubicBezTo>
                    <a:pt x="1404" y="8361"/>
                    <a:pt x="1425" y="8388"/>
                    <a:pt x="1409" y="8452"/>
                  </a:cubicBezTo>
                  <a:cubicBezTo>
                    <a:pt x="1367" y="8452"/>
                    <a:pt x="1346" y="8410"/>
                    <a:pt x="1325" y="8368"/>
                  </a:cubicBezTo>
                  <a:lnTo>
                    <a:pt x="1304" y="8368"/>
                  </a:lnTo>
                  <a:cubicBezTo>
                    <a:pt x="1323" y="8363"/>
                    <a:pt x="1341" y="8361"/>
                    <a:pt x="1356" y="8361"/>
                  </a:cubicBezTo>
                  <a:close/>
                  <a:moveTo>
                    <a:pt x="1766" y="8494"/>
                  </a:moveTo>
                  <a:cubicBezTo>
                    <a:pt x="1787" y="8515"/>
                    <a:pt x="1808" y="8557"/>
                    <a:pt x="1766" y="8578"/>
                  </a:cubicBezTo>
                  <a:cubicBezTo>
                    <a:pt x="1760" y="8581"/>
                    <a:pt x="1755" y="8583"/>
                    <a:pt x="1751" y="8583"/>
                  </a:cubicBezTo>
                  <a:cubicBezTo>
                    <a:pt x="1724" y="8583"/>
                    <a:pt x="1724" y="8536"/>
                    <a:pt x="1724" y="8536"/>
                  </a:cubicBezTo>
                  <a:cubicBezTo>
                    <a:pt x="1745" y="8515"/>
                    <a:pt x="1766" y="8515"/>
                    <a:pt x="1766" y="8494"/>
                  </a:cubicBezTo>
                  <a:close/>
                  <a:moveTo>
                    <a:pt x="2216" y="9410"/>
                  </a:moveTo>
                  <a:cubicBezTo>
                    <a:pt x="2271" y="9410"/>
                    <a:pt x="2313" y="9447"/>
                    <a:pt x="2355" y="9503"/>
                  </a:cubicBezTo>
                  <a:lnTo>
                    <a:pt x="2334" y="9503"/>
                  </a:lnTo>
                  <a:cubicBezTo>
                    <a:pt x="2302" y="9514"/>
                    <a:pt x="2265" y="9519"/>
                    <a:pt x="2229" y="9519"/>
                  </a:cubicBezTo>
                  <a:cubicBezTo>
                    <a:pt x="2192" y="9519"/>
                    <a:pt x="2155" y="9514"/>
                    <a:pt x="2124" y="9503"/>
                  </a:cubicBezTo>
                  <a:lnTo>
                    <a:pt x="2124" y="9440"/>
                  </a:lnTo>
                  <a:cubicBezTo>
                    <a:pt x="2159" y="9419"/>
                    <a:pt x="2189" y="9410"/>
                    <a:pt x="2216" y="9410"/>
                  </a:cubicBezTo>
                  <a:close/>
                  <a:moveTo>
                    <a:pt x="2502" y="9861"/>
                  </a:moveTo>
                  <a:cubicBezTo>
                    <a:pt x="2544" y="9882"/>
                    <a:pt x="2544" y="9903"/>
                    <a:pt x="2502" y="9924"/>
                  </a:cubicBezTo>
                  <a:cubicBezTo>
                    <a:pt x="2498" y="9928"/>
                    <a:pt x="2494" y="9930"/>
                    <a:pt x="2490" y="9930"/>
                  </a:cubicBezTo>
                  <a:cubicBezTo>
                    <a:pt x="2474" y="9930"/>
                    <a:pt x="2464" y="9899"/>
                    <a:pt x="2481" y="9882"/>
                  </a:cubicBezTo>
                  <a:cubicBezTo>
                    <a:pt x="2481" y="9882"/>
                    <a:pt x="2502" y="9861"/>
                    <a:pt x="2502" y="9861"/>
                  </a:cubicBezTo>
                  <a:close/>
                  <a:moveTo>
                    <a:pt x="2607" y="10176"/>
                  </a:moveTo>
                  <a:cubicBezTo>
                    <a:pt x="2670" y="10176"/>
                    <a:pt x="2691" y="10218"/>
                    <a:pt x="2691" y="10260"/>
                  </a:cubicBezTo>
                  <a:cubicBezTo>
                    <a:pt x="2676" y="10265"/>
                    <a:pt x="2663" y="10268"/>
                    <a:pt x="2651" y="10268"/>
                  </a:cubicBezTo>
                  <a:cubicBezTo>
                    <a:pt x="2612" y="10268"/>
                    <a:pt x="2591" y="10240"/>
                    <a:pt x="2607" y="10176"/>
                  </a:cubicBezTo>
                  <a:close/>
                  <a:moveTo>
                    <a:pt x="5719" y="0"/>
                  </a:moveTo>
                  <a:cubicBezTo>
                    <a:pt x="5656" y="106"/>
                    <a:pt x="5719" y="211"/>
                    <a:pt x="5677" y="337"/>
                  </a:cubicBezTo>
                  <a:cubicBezTo>
                    <a:pt x="5593" y="421"/>
                    <a:pt x="5614" y="610"/>
                    <a:pt x="5445" y="673"/>
                  </a:cubicBezTo>
                  <a:cubicBezTo>
                    <a:pt x="5298" y="631"/>
                    <a:pt x="5151" y="610"/>
                    <a:pt x="5025" y="610"/>
                  </a:cubicBezTo>
                  <a:cubicBezTo>
                    <a:pt x="5025" y="652"/>
                    <a:pt x="5067" y="715"/>
                    <a:pt x="5109" y="715"/>
                  </a:cubicBezTo>
                  <a:cubicBezTo>
                    <a:pt x="5214" y="757"/>
                    <a:pt x="5340" y="778"/>
                    <a:pt x="5424" y="820"/>
                  </a:cubicBezTo>
                  <a:cubicBezTo>
                    <a:pt x="5445" y="841"/>
                    <a:pt x="5466" y="883"/>
                    <a:pt x="5466" y="904"/>
                  </a:cubicBezTo>
                  <a:cubicBezTo>
                    <a:pt x="5509" y="946"/>
                    <a:pt x="5509" y="1010"/>
                    <a:pt x="5466" y="1031"/>
                  </a:cubicBezTo>
                  <a:cubicBezTo>
                    <a:pt x="5403" y="1031"/>
                    <a:pt x="5340" y="960"/>
                    <a:pt x="5277" y="960"/>
                  </a:cubicBezTo>
                  <a:cubicBezTo>
                    <a:pt x="5256" y="960"/>
                    <a:pt x="5235" y="968"/>
                    <a:pt x="5214" y="989"/>
                  </a:cubicBezTo>
                  <a:cubicBezTo>
                    <a:pt x="5193" y="1031"/>
                    <a:pt x="5277" y="1052"/>
                    <a:pt x="5214" y="1094"/>
                  </a:cubicBezTo>
                  <a:cubicBezTo>
                    <a:pt x="5056" y="1094"/>
                    <a:pt x="4953" y="945"/>
                    <a:pt x="4784" y="945"/>
                  </a:cubicBezTo>
                  <a:cubicBezTo>
                    <a:pt x="4774" y="945"/>
                    <a:pt x="4763" y="945"/>
                    <a:pt x="4752" y="946"/>
                  </a:cubicBezTo>
                  <a:cubicBezTo>
                    <a:pt x="4794" y="1052"/>
                    <a:pt x="4836" y="1178"/>
                    <a:pt x="4815" y="1304"/>
                  </a:cubicBezTo>
                  <a:cubicBezTo>
                    <a:pt x="4878" y="1367"/>
                    <a:pt x="4962" y="1304"/>
                    <a:pt x="4983" y="1388"/>
                  </a:cubicBezTo>
                  <a:lnTo>
                    <a:pt x="4857" y="1409"/>
                  </a:lnTo>
                  <a:cubicBezTo>
                    <a:pt x="4794" y="1472"/>
                    <a:pt x="4899" y="1472"/>
                    <a:pt x="4836" y="1535"/>
                  </a:cubicBezTo>
                  <a:cubicBezTo>
                    <a:pt x="4773" y="1514"/>
                    <a:pt x="4710" y="1472"/>
                    <a:pt x="4689" y="1409"/>
                  </a:cubicBezTo>
                  <a:lnTo>
                    <a:pt x="4478" y="1409"/>
                  </a:lnTo>
                  <a:cubicBezTo>
                    <a:pt x="4436" y="1283"/>
                    <a:pt x="4394" y="1157"/>
                    <a:pt x="4373" y="1031"/>
                  </a:cubicBezTo>
                  <a:cubicBezTo>
                    <a:pt x="4289" y="1094"/>
                    <a:pt x="4352" y="1178"/>
                    <a:pt x="4310" y="1241"/>
                  </a:cubicBezTo>
                  <a:cubicBezTo>
                    <a:pt x="4163" y="1598"/>
                    <a:pt x="4289" y="1830"/>
                    <a:pt x="4583" y="2040"/>
                  </a:cubicBezTo>
                  <a:cubicBezTo>
                    <a:pt x="4521" y="2123"/>
                    <a:pt x="4666" y="2228"/>
                    <a:pt x="4585" y="2353"/>
                  </a:cubicBezTo>
                  <a:lnTo>
                    <a:pt x="4585" y="2353"/>
                  </a:lnTo>
                  <a:cubicBezTo>
                    <a:pt x="4584" y="2347"/>
                    <a:pt x="4583" y="2340"/>
                    <a:pt x="4583" y="2334"/>
                  </a:cubicBezTo>
                  <a:cubicBezTo>
                    <a:pt x="4478" y="2460"/>
                    <a:pt x="4310" y="2439"/>
                    <a:pt x="4226" y="2544"/>
                  </a:cubicBezTo>
                  <a:cubicBezTo>
                    <a:pt x="4310" y="2797"/>
                    <a:pt x="4499" y="2986"/>
                    <a:pt x="4457" y="3238"/>
                  </a:cubicBezTo>
                  <a:cubicBezTo>
                    <a:pt x="4268" y="3427"/>
                    <a:pt x="4142" y="3638"/>
                    <a:pt x="4037" y="3848"/>
                  </a:cubicBezTo>
                  <a:cubicBezTo>
                    <a:pt x="3911" y="3764"/>
                    <a:pt x="3806" y="3638"/>
                    <a:pt x="3700" y="3511"/>
                  </a:cubicBezTo>
                  <a:cubicBezTo>
                    <a:pt x="3785" y="3364"/>
                    <a:pt x="3806" y="3196"/>
                    <a:pt x="3763" y="3049"/>
                  </a:cubicBezTo>
                  <a:cubicBezTo>
                    <a:pt x="3739" y="3033"/>
                    <a:pt x="3712" y="3026"/>
                    <a:pt x="3684" y="3026"/>
                  </a:cubicBezTo>
                  <a:cubicBezTo>
                    <a:pt x="3639" y="3026"/>
                    <a:pt x="3592" y="3044"/>
                    <a:pt x="3553" y="3070"/>
                  </a:cubicBezTo>
                  <a:cubicBezTo>
                    <a:pt x="3511" y="2986"/>
                    <a:pt x="3385" y="3049"/>
                    <a:pt x="3322" y="2965"/>
                  </a:cubicBezTo>
                  <a:lnTo>
                    <a:pt x="3175" y="3049"/>
                  </a:lnTo>
                  <a:cubicBezTo>
                    <a:pt x="3133" y="3091"/>
                    <a:pt x="3175" y="3154"/>
                    <a:pt x="3133" y="3196"/>
                  </a:cubicBezTo>
                  <a:cubicBezTo>
                    <a:pt x="3095" y="3183"/>
                    <a:pt x="3057" y="3140"/>
                    <a:pt x="3023" y="3140"/>
                  </a:cubicBezTo>
                  <a:cubicBezTo>
                    <a:pt x="3001" y="3140"/>
                    <a:pt x="2982" y="3158"/>
                    <a:pt x="2965" y="3216"/>
                  </a:cubicBezTo>
                  <a:lnTo>
                    <a:pt x="2965" y="3216"/>
                  </a:lnTo>
                  <a:cubicBezTo>
                    <a:pt x="2909" y="3208"/>
                    <a:pt x="2853" y="3173"/>
                    <a:pt x="2796" y="3154"/>
                  </a:cubicBezTo>
                  <a:cubicBezTo>
                    <a:pt x="2796" y="3259"/>
                    <a:pt x="2712" y="3301"/>
                    <a:pt x="2691" y="3385"/>
                  </a:cubicBezTo>
                  <a:cubicBezTo>
                    <a:pt x="2684" y="3388"/>
                    <a:pt x="2678" y="3389"/>
                    <a:pt x="2672" y="3389"/>
                  </a:cubicBezTo>
                  <a:cubicBezTo>
                    <a:pt x="2633" y="3389"/>
                    <a:pt x="2623" y="3340"/>
                    <a:pt x="2584" y="3340"/>
                  </a:cubicBezTo>
                  <a:cubicBezTo>
                    <a:pt x="2579" y="3340"/>
                    <a:pt x="2572" y="3341"/>
                    <a:pt x="2565" y="3343"/>
                  </a:cubicBezTo>
                  <a:cubicBezTo>
                    <a:pt x="2523" y="3364"/>
                    <a:pt x="2544" y="3448"/>
                    <a:pt x="2439" y="3448"/>
                  </a:cubicBezTo>
                  <a:cubicBezTo>
                    <a:pt x="2433" y="3449"/>
                    <a:pt x="2427" y="3450"/>
                    <a:pt x="2421" y="3450"/>
                  </a:cubicBezTo>
                  <a:cubicBezTo>
                    <a:pt x="2322" y="3450"/>
                    <a:pt x="2222" y="3323"/>
                    <a:pt x="2100" y="3323"/>
                  </a:cubicBezTo>
                  <a:cubicBezTo>
                    <a:pt x="2074" y="3323"/>
                    <a:pt x="2047" y="3329"/>
                    <a:pt x="2018" y="3343"/>
                  </a:cubicBezTo>
                  <a:lnTo>
                    <a:pt x="1955" y="3448"/>
                  </a:lnTo>
                  <a:cubicBezTo>
                    <a:pt x="1938" y="3457"/>
                    <a:pt x="1922" y="3460"/>
                    <a:pt x="1906" y="3460"/>
                  </a:cubicBezTo>
                  <a:cubicBezTo>
                    <a:pt x="1853" y="3460"/>
                    <a:pt x="1807" y="3424"/>
                    <a:pt x="1752" y="3424"/>
                  </a:cubicBezTo>
                  <a:cubicBezTo>
                    <a:pt x="1743" y="3424"/>
                    <a:pt x="1734" y="3425"/>
                    <a:pt x="1724" y="3427"/>
                  </a:cubicBezTo>
                  <a:cubicBezTo>
                    <a:pt x="1719" y="3429"/>
                    <a:pt x="1714" y="3430"/>
                    <a:pt x="1709" y="3430"/>
                  </a:cubicBezTo>
                  <a:cubicBezTo>
                    <a:pt x="1668" y="3430"/>
                    <a:pt x="1619" y="3385"/>
                    <a:pt x="1568" y="3385"/>
                  </a:cubicBezTo>
                  <a:cubicBezTo>
                    <a:pt x="1544" y="3385"/>
                    <a:pt x="1518" y="3396"/>
                    <a:pt x="1493" y="3427"/>
                  </a:cubicBezTo>
                  <a:cubicBezTo>
                    <a:pt x="1472" y="3554"/>
                    <a:pt x="1640" y="3554"/>
                    <a:pt x="1619" y="3680"/>
                  </a:cubicBezTo>
                  <a:cubicBezTo>
                    <a:pt x="1737" y="3719"/>
                    <a:pt x="1856" y="3777"/>
                    <a:pt x="1957" y="3871"/>
                  </a:cubicBezTo>
                  <a:lnTo>
                    <a:pt x="1957" y="3871"/>
                  </a:lnTo>
                  <a:cubicBezTo>
                    <a:pt x="1835" y="3868"/>
                    <a:pt x="1716" y="3782"/>
                    <a:pt x="1623" y="3782"/>
                  </a:cubicBezTo>
                  <a:cubicBezTo>
                    <a:pt x="1615" y="3782"/>
                    <a:pt x="1606" y="3783"/>
                    <a:pt x="1598" y="3785"/>
                  </a:cubicBezTo>
                  <a:cubicBezTo>
                    <a:pt x="1573" y="3792"/>
                    <a:pt x="1549" y="3795"/>
                    <a:pt x="1525" y="3795"/>
                  </a:cubicBezTo>
                  <a:cubicBezTo>
                    <a:pt x="1421" y="3795"/>
                    <a:pt x="1327" y="3740"/>
                    <a:pt x="1234" y="3740"/>
                  </a:cubicBezTo>
                  <a:cubicBezTo>
                    <a:pt x="1222" y="3740"/>
                    <a:pt x="1210" y="3741"/>
                    <a:pt x="1199" y="3743"/>
                  </a:cubicBezTo>
                  <a:lnTo>
                    <a:pt x="1199" y="3638"/>
                  </a:lnTo>
                  <a:lnTo>
                    <a:pt x="1051" y="3701"/>
                  </a:lnTo>
                  <a:cubicBezTo>
                    <a:pt x="1009" y="3638"/>
                    <a:pt x="946" y="3638"/>
                    <a:pt x="904" y="3617"/>
                  </a:cubicBezTo>
                  <a:lnTo>
                    <a:pt x="946" y="3532"/>
                  </a:lnTo>
                  <a:lnTo>
                    <a:pt x="778" y="3532"/>
                  </a:lnTo>
                  <a:cubicBezTo>
                    <a:pt x="526" y="3659"/>
                    <a:pt x="526" y="3890"/>
                    <a:pt x="442" y="4058"/>
                  </a:cubicBezTo>
                  <a:lnTo>
                    <a:pt x="189" y="4184"/>
                  </a:lnTo>
                  <a:cubicBezTo>
                    <a:pt x="231" y="4268"/>
                    <a:pt x="105" y="4352"/>
                    <a:pt x="189" y="4458"/>
                  </a:cubicBezTo>
                  <a:cubicBezTo>
                    <a:pt x="231" y="4500"/>
                    <a:pt x="189" y="4563"/>
                    <a:pt x="147" y="4647"/>
                  </a:cubicBezTo>
                  <a:cubicBezTo>
                    <a:pt x="126" y="4752"/>
                    <a:pt x="42" y="4794"/>
                    <a:pt x="0" y="4878"/>
                  </a:cubicBezTo>
                  <a:cubicBezTo>
                    <a:pt x="63" y="4941"/>
                    <a:pt x="63" y="5025"/>
                    <a:pt x="0" y="5067"/>
                  </a:cubicBezTo>
                  <a:cubicBezTo>
                    <a:pt x="63" y="5151"/>
                    <a:pt x="168" y="5235"/>
                    <a:pt x="147" y="5362"/>
                  </a:cubicBezTo>
                  <a:cubicBezTo>
                    <a:pt x="126" y="5446"/>
                    <a:pt x="231" y="5488"/>
                    <a:pt x="273" y="5509"/>
                  </a:cubicBezTo>
                  <a:cubicBezTo>
                    <a:pt x="305" y="5509"/>
                    <a:pt x="337" y="5498"/>
                    <a:pt x="365" y="5498"/>
                  </a:cubicBezTo>
                  <a:cubicBezTo>
                    <a:pt x="394" y="5498"/>
                    <a:pt x="421" y="5509"/>
                    <a:pt x="442" y="5551"/>
                  </a:cubicBezTo>
                  <a:cubicBezTo>
                    <a:pt x="294" y="5635"/>
                    <a:pt x="252" y="5803"/>
                    <a:pt x="147" y="5908"/>
                  </a:cubicBezTo>
                  <a:cubicBezTo>
                    <a:pt x="189" y="6140"/>
                    <a:pt x="379" y="6308"/>
                    <a:pt x="315" y="6581"/>
                  </a:cubicBezTo>
                  <a:lnTo>
                    <a:pt x="210" y="6707"/>
                  </a:lnTo>
                  <a:cubicBezTo>
                    <a:pt x="210" y="6770"/>
                    <a:pt x="189" y="6812"/>
                    <a:pt x="231" y="6854"/>
                  </a:cubicBezTo>
                  <a:lnTo>
                    <a:pt x="294" y="6854"/>
                  </a:lnTo>
                  <a:cubicBezTo>
                    <a:pt x="358" y="6812"/>
                    <a:pt x="315" y="6728"/>
                    <a:pt x="358" y="6665"/>
                  </a:cubicBezTo>
                  <a:lnTo>
                    <a:pt x="505" y="6812"/>
                  </a:lnTo>
                  <a:lnTo>
                    <a:pt x="463" y="6875"/>
                  </a:lnTo>
                  <a:cubicBezTo>
                    <a:pt x="484" y="6917"/>
                    <a:pt x="526" y="6980"/>
                    <a:pt x="568" y="7002"/>
                  </a:cubicBezTo>
                  <a:lnTo>
                    <a:pt x="273" y="7212"/>
                  </a:lnTo>
                  <a:cubicBezTo>
                    <a:pt x="231" y="7401"/>
                    <a:pt x="400" y="7422"/>
                    <a:pt x="505" y="7506"/>
                  </a:cubicBezTo>
                  <a:cubicBezTo>
                    <a:pt x="547" y="7590"/>
                    <a:pt x="589" y="7674"/>
                    <a:pt x="610" y="7758"/>
                  </a:cubicBezTo>
                  <a:cubicBezTo>
                    <a:pt x="547" y="7885"/>
                    <a:pt x="547" y="8032"/>
                    <a:pt x="610" y="8158"/>
                  </a:cubicBezTo>
                  <a:lnTo>
                    <a:pt x="463" y="8242"/>
                  </a:lnTo>
                  <a:lnTo>
                    <a:pt x="463" y="8368"/>
                  </a:lnTo>
                  <a:cubicBezTo>
                    <a:pt x="631" y="8473"/>
                    <a:pt x="841" y="8494"/>
                    <a:pt x="988" y="8641"/>
                  </a:cubicBezTo>
                  <a:lnTo>
                    <a:pt x="1093" y="8536"/>
                  </a:lnTo>
                  <a:cubicBezTo>
                    <a:pt x="1135" y="8620"/>
                    <a:pt x="1220" y="8683"/>
                    <a:pt x="1325" y="8704"/>
                  </a:cubicBezTo>
                  <a:cubicBezTo>
                    <a:pt x="1409" y="8662"/>
                    <a:pt x="1325" y="8557"/>
                    <a:pt x="1451" y="8515"/>
                  </a:cubicBezTo>
                  <a:cubicBezTo>
                    <a:pt x="1640" y="8620"/>
                    <a:pt x="1619" y="8831"/>
                    <a:pt x="1619" y="9020"/>
                  </a:cubicBezTo>
                  <a:cubicBezTo>
                    <a:pt x="1640" y="9020"/>
                    <a:pt x="1703" y="9062"/>
                    <a:pt x="1661" y="9062"/>
                  </a:cubicBezTo>
                  <a:cubicBezTo>
                    <a:pt x="1619" y="9062"/>
                    <a:pt x="1619" y="9041"/>
                    <a:pt x="1619" y="9020"/>
                  </a:cubicBezTo>
                  <a:cubicBezTo>
                    <a:pt x="1556" y="8999"/>
                    <a:pt x="1577" y="8936"/>
                    <a:pt x="1535" y="8894"/>
                  </a:cubicBezTo>
                  <a:cubicBezTo>
                    <a:pt x="1472" y="8957"/>
                    <a:pt x="1388" y="8999"/>
                    <a:pt x="1367" y="9083"/>
                  </a:cubicBezTo>
                  <a:cubicBezTo>
                    <a:pt x="1367" y="9125"/>
                    <a:pt x="1409" y="9167"/>
                    <a:pt x="1409" y="9209"/>
                  </a:cubicBezTo>
                  <a:cubicBezTo>
                    <a:pt x="1388" y="9335"/>
                    <a:pt x="1577" y="9293"/>
                    <a:pt x="1556" y="9398"/>
                  </a:cubicBezTo>
                  <a:cubicBezTo>
                    <a:pt x="1535" y="9503"/>
                    <a:pt x="1619" y="9566"/>
                    <a:pt x="1619" y="9672"/>
                  </a:cubicBezTo>
                  <a:cubicBezTo>
                    <a:pt x="1619" y="9756"/>
                    <a:pt x="1682" y="9819"/>
                    <a:pt x="1766" y="9819"/>
                  </a:cubicBezTo>
                  <a:lnTo>
                    <a:pt x="1871" y="9735"/>
                  </a:lnTo>
                  <a:cubicBezTo>
                    <a:pt x="1829" y="9609"/>
                    <a:pt x="1808" y="9503"/>
                    <a:pt x="1745" y="9335"/>
                  </a:cubicBezTo>
                  <a:lnTo>
                    <a:pt x="1745" y="9335"/>
                  </a:lnTo>
                  <a:cubicBezTo>
                    <a:pt x="2018" y="9545"/>
                    <a:pt x="2103" y="9840"/>
                    <a:pt x="2355" y="9966"/>
                  </a:cubicBezTo>
                  <a:lnTo>
                    <a:pt x="2313" y="10050"/>
                  </a:lnTo>
                  <a:cubicBezTo>
                    <a:pt x="2418" y="10155"/>
                    <a:pt x="2523" y="10302"/>
                    <a:pt x="2607" y="10428"/>
                  </a:cubicBezTo>
                  <a:cubicBezTo>
                    <a:pt x="2586" y="10492"/>
                    <a:pt x="2565" y="10534"/>
                    <a:pt x="2544" y="10555"/>
                  </a:cubicBezTo>
                  <a:cubicBezTo>
                    <a:pt x="2649" y="10555"/>
                    <a:pt x="2691" y="10618"/>
                    <a:pt x="2733" y="10723"/>
                  </a:cubicBezTo>
                  <a:cubicBezTo>
                    <a:pt x="2838" y="11038"/>
                    <a:pt x="3028" y="11312"/>
                    <a:pt x="3280" y="11501"/>
                  </a:cubicBezTo>
                  <a:cubicBezTo>
                    <a:pt x="3364" y="11564"/>
                    <a:pt x="3448" y="11648"/>
                    <a:pt x="3490" y="11753"/>
                  </a:cubicBezTo>
                  <a:cubicBezTo>
                    <a:pt x="3553" y="11879"/>
                    <a:pt x="3700" y="11984"/>
                    <a:pt x="3848" y="11984"/>
                  </a:cubicBezTo>
                  <a:cubicBezTo>
                    <a:pt x="3890" y="11984"/>
                    <a:pt x="3911" y="12005"/>
                    <a:pt x="3911" y="12047"/>
                  </a:cubicBezTo>
                  <a:lnTo>
                    <a:pt x="3974" y="12047"/>
                  </a:lnTo>
                  <a:cubicBezTo>
                    <a:pt x="4079" y="11921"/>
                    <a:pt x="4037" y="11774"/>
                    <a:pt x="4037" y="11648"/>
                  </a:cubicBezTo>
                  <a:cubicBezTo>
                    <a:pt x="3995" y="11585"/>
                    <a:pt x="3932" y="11564"/>
                    <a:pt x="3932" y="11501"/>
                  </a:cubicBezTo>
                  <a:cubicBezTo>
                    <a:pt x="3974" y="11480"/>
                    <a:pt x="3995" y="11438"/>
                    <a:pt x="4058" y="11438"/>
                  </a:cubicBezTo>
                  <a:cubicBezTo>
                    <a:pt x="4074" y="11438"/>
                    <a:pt x="4089" y="11473"/>
                    <a:pt x="4114" y="11473"/>
                  </a:cubicBezTo>
                  <a:cubicBezTo>
                    <a:pt x="4122" y="11473"/>
                    <a:pt x="4131" y="11469"/>
                    <a:pt x="4142" y="11459"/>
                  </a:cubicBezTo>
                  <a:lnTo>
                    <a:pt x="4184" y="11375"/>
                  </a:lnTo>
                  <a:lnTo>
                    <a:pt x="4268" y="11438"/>
                  </a:lnTo>
                  <a:lnTo>
                    <a:pt x="4457" y="11480"/>
                  </a:lnTo>
                  <a:cubicBezTo>
                    <a:pt x="4457" y="11333"/>
                    <a:pt x="4352" y="11248"/>
                    <a:pt x="4310" y="11122"/>
                  </a:cubicBezTo>
                  <a:lnTo>
                    <a:pt x="4142" y="11122"/>
                  </a:lnTo>
                  <a:cubicBezTo>
                    <a:pt x="4142" y="11143"/>
                    <a:pt x="4121" y="11185"/>
                    <a:pt x="4079" y="11185"/>
                  </a:cubicBezTo>
                  <a:cubicBezTo>
                    <a:pt x="4079" y="11227"/>
                    <a:pt x="4100" y="11312"/>
                    <a:pt x="4058" y="11354"/>
                  </a:cubicBezTo>
                  <a:lnTo>
                    <a:pt x="3869" y="11354"/>
                  </a:lnTo>
                  <a:cubicBezTo>
                    <a:pt x="3700" y="11248"/>
                    <a:pt x="3679" y="11080"/>
                    <a:pt x="3637" y="10891"/>
                  </a:cubicBezTo>
                  <a:cubicBezTo>
                    <a:pt x="3448" y="10681"/>
                    <a:pt x="3217" y="10471"/>
                    <a:pt x="3259" y="10155"/>
                  </a:cubicBezTo>
                  <a:cubicBezTo>
                    <a:pt x="3154" y="10134"/>
                    <a:pt x="3196" y="10029"/>
                    <a:pt x="3154" y="10008"/>
                  </a:cubicBezTo>
                  <a:cubicBezTo>
                    <a:pt x="2944" y="9777"/>
                    <a:pt x="2965" y="9440"/>
                    <a:pt x="2775" y="9209"/>
                  </a:cubicBezTo>
                  <a:cubicBezTo>
                    <a:pt x="2796" y="8894"/>
                    <a:pt x="2502" y="8704"/>
                    <a:pt x="2481" y="8410"/>
                  </a:cubicBezTo>
                  <a:cubicBezTo>
                    <a:pt x="2481" y="8368"/>
                    <a:pt x="2418" y="8326"/>
                    <a:pt x="2376" y="8284"/>
                  </a:cubicBezTo>
                  <a:cubicBezTo>
                    <a:pt x="2460" y="8116"/>
                    <a:pt x="2355" y="7969"/>
                    <a:pt x="2334" y="7821"/>
                  </a:cubicBezTo>
                  <a:cubicBezTo>
                    <a:pt x="2313" y="7653"/>
                    <a:pt x="2229" y="7506"/>
                    <a:pt x="2208" y="7359"/>
                  </a:cubicBezTo>
                  <a:cubicBezTo>
                    <a:pt x="2166" y="7212"/>
                    <a:pt x="2208" y="7023"/>
                    <a:pt x="2039" y="6959"/>
                  </a:cubicBezTo>
                  <a:lnTo>
                    <a:pt x="2039" y="6434"/>
                  </a:lnTo>
                  <a:cubicBezTo>
                    <a:pt x="2103" y="6497"/>
                    <a:pt x="2103" y="6602"/>
                    <a:pt x="2208" y="6602"/>
                  </a:cubicBezTo>
                  <a:cubicBezTo>
                    <a:pt x="2229" y="6518"/>
                    <a:pt x="2166" y="6455"/>
                    <a:pt x="2208" y="6392"/>
                  </a:cubicBezTo>
                  <a:cubicBezTo>
                    <a:pt x="2145" y="6371"/>
                    <a:pt x="2082" y="6329"/>
                    <a:pt x="2039" y="6245"/>
                  </a:cubicBezTo>
                  <a:cubicBezTo>
                    <a:pt x="2082" y="6203"/>
                    <a:pt x="1997" y="6118"/>
                    <a:pt x="2103" y="6055"/>
                  </a:cubicBezTo>
                  <a:cubicBezTo>
                    <a:pt x="2166" y="6140"/>
                    <a:pt x="2250" y="6245"/>
                    <a:pt x="2397" y="6245"/>
                  </a:cubicBezTo>
                  <a:cubicBezTo>
                    <a:pt x="2376" y="6140"/>
                    <a:pt x="2313" y="6034"/>
                    <a:pt x="2229" y="5971"/>
                  </a:cubicBezTo>
                  <a:cubicBezTo>
                    <a:pt x="2292" y="5908"/>
                    <a:pt x="2334" y="5824"/>
                    <a:pt x="2460" y="5824"/>
                  </a:cubicBezTo>
                  <a:cubicBezTo>
                    <a:pt x="2439" y="6055"/>
                    <a:pt x="2649" y="6266"/>
                    <a:pt x="2586" y="6518"/>
                  </a:cubicBezTo>
                  <a:cubicBezTo>
                    <a:pt x="2544" y="6581"/>
                    <a:pt x="2481" y="6602"/>
                    <a:pt x="2481" y="6686"/>
                  </a:cubicBezTo>
                  <a:lnTo>
                    <a:pt x="2691" y="6686"/>
                  </a:lnTo>
                  <a:cubicBezTo>
                    <a:pt x="2733" y="6560"/>
                    <a:pt x="2901" y="6581"/>
                    <a:pt x="2944" y="6455"/>
                  </a:cubicBezTo>
                  <a:cubicBezTo>
                    <a:pt x="2923" y="6392"/>
                    <a:pt x="2817" y="6371"/>
                    <a:pt x="2859" y="6266"/>
                  </a:cubicBezTo>
                  <a:lnTo>
                    <a:pt x="2944" y="6224"/>
                  </a:lnTo>
                  <a:lnTo>
                    <a:pt x="2418" y="5425"/>
                  </a:lnTo>
                  <a:lnTo>
                    <a:pt x="2250" y="5425"/>
                  </a:lnTo>
                  <a:lnTo>
                    <a:pt x="2124" y="5551"/>
                  </a:lnTo>
                  <a:lnTo>
                    <a:pt x="2082" y="5509"/>
                  </a:lnTo>
                  <a:lnTo>
                    <a:pt x="2208" y="5278"/>
                  </a:lnTo>
                  <a:cubicBezTo>
                    <a:pt x="2187" y="5235"/>
                    <a:pt x="2145" y="5214"/>
                    <a:pt x="2187" y="5130"/>
                  </a:cubicBezTo>
                  <a:lnTo>
                    <a:pt x="2376" y="5130"/>
                  </a:lnTo>
                  <a:lnTo>
                    <a:pt x="2481" y="4920"/>
                  </a:lnTo>
                  <a:cubicBezTo>
                    <a:pt x="2481" y="4878"/>
                    <a:pt x="2397" y="4878"/>
                    <a:pt x="2439" y="4836"/>
                  </a:cubicBezTo>
                  <a:lnTo>
                    <a:pt x="2523" y="4836"/>
                  </a:lnTo>
                  <a:cubicBezTo>
                    <a:pt x="2523" y="4773"/>
                    <a:pt x="2565" y="4710"/>
                    <a:pt x="2481" y="4710"/>
                  </a:cubicBezTo>
                  <a:cubicBezTo>
                    <a:pt x="2418" y="4689"/>
                    <a:pt x="2418" y="4626"/>
                    <a:pt x="2418" y="4584"/>
                  </a:cubicBezTo>
                  <a:lnTo>
                    <a:pt x="2418" y="4584"/>
                  </a:lnTo>
                  <a:cubicBezTo>
                    <a:pt x="2642" y="4586"/>
                    <a:pt x="2866" y="4629"/>
                    <a:pt x="3091" y="4731"/>
                  </a:cubicBezTo>
                  <a:lnTo>
                    <a:pt x="3091" y="5067"/>
                  </a:lnTo>
                  <a:cubicBezTo>
                    <a:pt x="3175" y="5214"/>
                    <a:pt x="3322" y="5088"/>
                    <a:pt x="3427" y="5214"/>
                  </a:cubicBezTo>
                  <a:cubicBezTo>
                    <a:pt x="3574" y="5572"/>
                    <a:pt x="3763" y="5908"/>
                    <a:pt x="3995" y="6224"/>
                  </a:cubicBezTo>
                  <a:cubicBezTo>
                    <a:pt x="3984" y="6245"/>
                    <a:pt x="3963" y="6245"/>
                    <a:pt x="3945" y="6245"/>
                  </a:cubicBezTo>
                  <a:cubicBezTo>
                    <a:pt x="3926" y="6245"/>
                    <a:pt x="3911" y="6245"/>
                    <a:pt x="3911" y="6266"/>
                  </a:cubicBezTo>
                  <a:cubicBezTo>
                    <a:pt x="3995" y="6581"/>
                    <a:pt x="4184" y="6875"/>
                    <a:pt x="4436" y="7107"/>
                  </a:cubicBezTo>
                  <a:lnTo>
                    <a:pt x="4541" y="7002"/>
                  </a:lnTo>
                  <a:cubicBezTo>
                    <a:pt x="4604" y="7065"/>
                    <a:pt x="4562" y="7149"/>
                    <a:pt x="4647" y="7212"/>
                  </a:cubicBezTo>
                  <a:cubicBezTo>
                    <a:pt x="4678" y="7243"/>
                    <a:pt x="4715" y="7243"/>
                    <a:pt x="4752" y="7243"/>
                  </a:cubicBezTo>
                  <a:cubicBezTo>
                    <a:pt x="4788" y="7243"/>
                    <a:pt x="4825" y="7243"/>
                    <a:pt x="4857" y="7275"/>
                  </a:cubicBezTo>
                  <a:cubicBezTo>
                    <a:pt x="5004" y="7338"/>
                    <a:pt x="5025" y="7527"/>
                    <a:pt x="5172" y="7590"/>
                  </a:cubicBezTo>
                  <a:cubicBezTo>
                    <a:pt x="5201" y="7576"/>
                    <a:pt x="5230" y="7542"/>
                    <a:pt x="5258" y="7542"/>
                  </a:cubicBezTo>
                  <a:cubicBezTo>
                    <a:pt x="5272" y="7542"/>
                    <a:pt x="5285" y="7549"/>
                    <a:pt x="5298" y="7569"/>
                  </a:cubicBezTo>
                  <a:lnTo>
                    <a:pt x="5277" y="7632"/>
                  </a:lnTo>
                  <a:cubicBezTo>
                    <a:pt x="5298" y="7674"/>
                    <a:pt x="5319" y="7737"/>
                    <a:pt x="5382" y="7737"/>
                  </a:cubicBezTo>
                  <a:cubicBezTo>
                    <a:pt x="5382" y="7732"/>
                    <a:pt x="5383" y="7726"/>
                    <a:pt x="5384" y="7721"/>
                  </a:cubicBezTo>
                  <a:lnTo>
                    <a:pt x="5384" y="7721"/>
                  </a:lnTo>
                  <a:cubicBezTo>
                    <a:pt x="5427" y="7821"/>
                    <a:pt x="5510" y="7822"/>
                    <a:pt x="5593" y="7864"/>
                  </a:cubicBezTo>
                  <a:cubicBezTo>
                    <a:pt x="5614" y="7842"/>
                    <a:pt x="5635" y="7821"/>
                    <a:pt x="5677" y="7800"/>
                  </a:cubicBezTo>
                  <a:cubicBezTo>
                    <a:pt x="5677" y="7800"/>
                    <a:pt x="5677" y="7821"/>
                    <a:pt x="5677" y="7821"/>
                  </a:cubicBezTo>
                  <a:cubicBezTo>
                    <a:pt x="5656" y="7990"/>
                    <a:pt x="5530" y="8137"/>
                    <a:pt x="5593" y="8347"/>
                  </a:cubicBezTo>
                  <a:cubicBezTo>
                    <a:pt x="5698" y="8431"/>
                    <a:pt x="5866" y="8431"/>
                    <a:pt x="5992" y="8536"/>
                  </a:cubicBezTo>
                  <a:cubicBezTo>
                    <a:pt x="5992" y="8452"/>
                    <a:pt x="6118" y="8515"/>
                    <a:pt x="6118" y="8410"/>
                  </a:cubicBezTo>
                  <a:cubicBezTo>
                    <a:pt x="6097" y="8410"/>
                    <a:pt x="6034" y="8368"/>
                    <a:pt x="6076" y="8368"/>
                  </a:cubicBezTo>
                  <a:cubicBezTo>
                    <a:pt x="6084" y="8364"/>
                    <a:pt x="6091" y="8362"/>
                    <a:pt x="6096" y="8362"/>
                  </a:cubicBezTo>
                  <a:cubicBezTo>
                    <a:pt x="6118" y="8362"/>
                    <a:pt x="6118" y="8393"/>
                    <a:pt x="6118" y="8410"/>
                  </a:cubicBezTo>
                  <a:lnTo>
                    <a:pt x="6223" y="8410"/>
                  </a:lnTo>
                  <a:cubicBezTo>
                    <a:pt x="6265" y="8494"/>
                    <a:pt x="6286" y="8578"/>
                    <a:pt x="6349" y="8641"/>
                  </a:cubicBezTo>
                  <a:cubicBezTo>
                    <a:pt x="6355" y="8644"/>
                    <a:pt x="6361" y="8646"/>
                    <a:pt x="6367" y="8646"/>
                  </a:cubicBezTo>
                  <a:cubicBezTo>
                    <a:pt x="6404" y="8646"/>
                    <a:pt x="6440" y="8599"/>
                    <a:pt x="6476" y="8599"/>
                  </a:cubicBezTo>
                  <a:lnTo>
                    <a:pt x="6854" y="9125"/>
                  </a:lnTo>
                  <a:cubicBezTo>
                    <a:pt x="6955" y="9125"/>
                    <a:pt x="7042" y="9071"/>
                    <a:pt x="7160" y="9071"/>
                  </a:cubicBezTo>
                  <a:cubicBezTo>
                    <a:pt x="7189" y="9071"/>
                    <a:pt x="7220" y="9075"/>
                    <a:pt x="7254" y="9083"/>
                  </a:cubicBezTo>
                  <a:cubicBezTo>
                    <a:pt x="7211" y="8957"/>
                    <a:pt x="7254" y="8831"/>
                    <a:pt x="7338" y="8747"/>
                  </a:cubicBezTo>
                  <a:cubicBezTo>
                    <a:pt x="7359" y="8726"/>
                    <a:pt x="7338" y="8641"/>
                    <a:pt x="7338" y="8578"/>
                  </a:cubicBezTo>
                  <a:lnTo>
                    <a:pt x="7127" y="8473"/>
                  </a:lnTo>
                  <a:cubicBezTo>
                    <a:pt x="7106" y="8389"/>
                    <a:pt x="7211" y="8347"/>
                    <a:pt x="7169" y="8284"/>
                  </a:cubicBezTo>
                  <a:lnTo>
                    <a:pt x="7064" y="8242"/>
                  </a:lnTo>
                  <a:cubicBezTo>
                    <a:pt x="7085" y="8179"/>
                    <a:pt x="7190" y="8116"/>
                    <a:pt x="7043" y="8074"/>
                  </a:cubicBezTo>
                  <a:cubicBezTo>
                    <a:pt x="7043" y="8090"/>
                    <a:pt x="7031" y="8130"/>
                    <a:pt x="7016" y="8130"/>
                  </a:cubicBezTo>
                  <a:cubicBezTo>
                    <a:pt x="7011" y="8130"/>
                    <a:pt x="7006" y="8126"/>
                    <a:pt x="7001" y="8116"/>
                  </a:cubicBezTo>
                  <a:cubicBezTo>
                    <a:pt x="7001" y="8074"/>
                    <a:pt x="7022" y="8074"/>
                    <a:pt x="7043" y="8074"/>
                  </a:cubicBezTo>
                  <a:cubicBezTo>
                    <a:pt x="7064" y="7990"/>
                    <a:pt x="7043" y="7906"/>
                    <a:pt x="6980" y="7842"/>
                  </a:cubicBezTo>
                  <a:cubicBezTo>
                    <a:pt x="6896" y="7779"/>
                    <a:pt x="6854" y="7653"/>
                    <a:pt x="6875" y="7527"/>
                  </a:cubicBezTo>
                  <a:lnTo>
                    <a:pt x="6875" y="7527"/>
                  </a:lnTo>
                  <a:cubicBezTo>
                    <a:pt x="7043" y="7653"/>
                    <a:pt x="7169" y="7842"/>
                    <a:pt x="7233" y="8053"/>
                  </a:cubicBezTo>
                  <a:cubicBezTo>
                    <a:pt x="7338" y="8221"/>
                    <a:pt x="7401" y="8431"/>
                    <a:pt x="7422" y="8620"/>
                  </a:cubicBezTo>
                  <a:cubicBezTo>
                    <a:pt x="7569" y="8641"/>
                    <a:pt x="7611" y="8768"/>
                    <a:pt x="7716" y="8810"/>
                  </a:cubicBezTo>
                  <a:cubicBezTo>
                    <a:pt x="7758" y="8747"/>
                    <a:pt x="7737" y="8662"/>
                    <a:pt x="7737" y="8578"/>
                  </a:cubicBezTo>
                  <a:cubicBezTo>
                    <a:pt x="7653" y="8557"/>
                    <a:pt x="7674" y="8515"/>
                    <a:pt x="7674" y="8473"/>
                  </a:cubicBezTo>
                  <a:cubicBezTo>
                    <a:pt x="7737" y="8242"/>
                    <a:pt x="7758" y="8032"/>
                    <a:pt x="7779" y="7800"/>
                  </a:cubicBezTo>
                  <a:lnTo>
                    <a:pt x="7674" y="7758"/>
                  </a:lnTo>
                  <a:lnTo>
                    <a:pt x="7674" y="7653"/>
                  </a:lnTo>
                  <a:lnTo>
                    <a:pt x="7548" y="7653"/>
                  </a:lnTo>
                  <a:cubicBezTo>
                    <a:pt x="7464" y="7590"/>
                    <a:pt x="7506" y="7527"/>
                    <a:pt x="7485" y="7464"/>
                  </a:cubicBezTo>
                  <a:cubicBezTo>
                    <a:pt x="7422" y="7422"/>
                    <a:pt x="7422" y="7401"/>
                    <a:pt x="7485" y="7359"/>
                  </a:cubicBezTo>
                  <a:cubicBezTo>
                    <a:pt x="7506" y="7233"/>
                    <a:pt x="7653" y="7338"/>
                    <a:pt x="7674" y="7233"/>
                  </a:cubicBezTo>
                  <a:cubicBezTo>
                    <a:pt x="7695" y="7191"/>
                    <a:pt x="7674" y="7170"/>
                    <a:pt x="7611" y="7170"/>
                  </a:cubicBezTo>
                  <a:cubicBezTo>
                    <a:pt x="7611" y="7186"/>
                    <a:pt x="7599" y="7226"/>
                    <a:pt x="7584" y="7226"/>
                  </a:cubicBezTo>
                  <a:cubicBezTo>
                    <a:pt x="7579" y="7226"/>
                    <a:pt x="7574" y="7222"/>
                    <a:pt x="7569" y="7212"/>
                  </a:cubicBezTo>
                  <a:cubicBezTo>
                    <a:pt x="7569" y="7170"/>
                    <a:pt x="7590" y="7170"/>
                    <a:pt x="7611" y="7170"/>
                  </a:cubicBezTo>
                  <a:cubicBezTo>
                    <a:pt x="7611" y="7086"/>
                    <a:pt x="7548" y="7065"/>
                    <a:pt x="7464" y="7044"/>
                  </a:cubicBezTo>
                  <a:cubicBezTo>
                    <a:pt x="7296" y="6980"/>
                    <a:pt x="7148" y="6812"/>
                    <a:pt x="7148" y="6623"/>
                  </a:cubicBezTo>
                  <a:lnTo>
                    <a:pt x="7211" y="6560"/>
                  </a:lnTo>
                  <a:cubicBezTo>
                    <a:pt x="7317" y="6602"/>
                    <a:pt x="7296" y="6728"/>
                    <a:pt x="7401" y="6791"/>
                  </a:cubicBezTo>
                  <a:lnTo>
                    <a:pt x="7548" y="6812"/>
                  </a:lnTo>
                  <a:lnTo>
                    <a:pt x="7548" y="6917"/>
                  </a:lnTo>
                  <a:cubicBezTo>
                    <a:pt x="7554" y="6916"/>
                    <a:pt x="7561" y="6915"/>
                    <a:pt x="7568" y="6915"/>
                  </a:cubicBezTo>
                  <a:cubicBezTo>
                    <a:pt x="7633" y="6915"/>
                    <a:pt x="7696" y="6989"/>
                    <a:pt x="7737" y="6989"/>
                  </a:cubicBezTo>
                  <a:cubicBezTo>
                    <a:pt x="7745" y="6989"/>
                    <a:pt x="7752" y="6987"/>
                    <a:pt x="7758" y="6980"/>
                  </a:cubicBezTo>
                  <a:cubicBezTo>
                    <a:pt x="7815" y="6924"/>
                    <a:pt x="7821" y="6798"/>
                    <a:pt x="7837" y="6759"/>
                  </a:cubicBezTo>
                  <a:lnTo>
                    <a:pt x="7837" y="6759"/>
                  </a:lnTo>
                  <a:cubicBezTo>
                    <a:pt x="7848" y="6765"/>
                    <a:pt x="7855" y="6768"/>
                    <a:pt x="7859" y="6768"/>
                  </a:cubicBezTo>
                  <a:cubicBezTo>
                    <a:pt x="7870" y="6768"/>
                    <a:pt x="7856" y="6749"/>
                    <a:pt x="7842" y="6749"/>
                  </a:cubicBezTo>
                  <a:cubicBezTo>
                    <a:pt x="7840" y="6751"/>
                    <a:pt x="7838" y="6755"/>
                    <a:pt x="7837" y="6759"/>
                  </a:cubicBezTo>
                  <a:lnTo>
                    <a:pt x="7837" y="6759"/>
                  </a:lnTo>
                  <a:cubicBezTo>
                    <a:pt x="7832" y="6756"/>
                    <a:pt x="7827" y="6753"/>
                    <a:pt x="7821" y="6749"/>
                  </a:cubicBezTo>
                  <a:cubicBezTo>
                    <a:pt x="7808" y="6736"/>
                    <a:pt x="7797" y="6731"/>
                    <a:pt x="7787" y="6731"/>
                  </a:cubicBezTo>
                  <a:cubicBezTo>
                    <a:pt x="7755" y="6731"/>
                    <a:pt x="7733" y="6779"/>
                    <a:pt x="7700" y="6779"/>
                  </a:cubicBezTo>
                  <a:cubicBezTo>
                    <a:pt x="7692" y="6779"/>
                    <a:pt x="7683" y="6776"/>
                    <a:pt x="7674" y="6770"/>
                  </a:cubicBezTo>
                  <a:lnTo>
                    <a:pt x="7674" y="6665"/>
                  </a:lnTo>
                  <a:cubicBezTo>
                    <a:pt x="7653" y="6665"/>
                    <a:pt x="7590" y="6644"/>
                    <a:pt x="7632" y="6623"/>
                  </a:cubicBezTo>
                  <a:cubicBezTo>
                    <a:pt x="7674" y="6623"/>
                    <a:pt x="7674" y="6644"/>
                    <a:pt x="7674" y="6665"/>
                  </a:cubicBezTo>
                  <a:cubicBezTo>
                    <a:pt x="7737" y="6665"/>
                    <a:pt x="7779" y="6623"/>
                    <a:pt x="7779" y="6560"/>
                  </a:cubicBezTo>
                  <a:cubicBezTo>
                    <a:pt x="7767" y="6547"/>
                    <a:pt x="7750" y="6544"/>
                    <a:pt x="7733" y="6544"/>
                  </a:cubicBezTo>
                  <a:cubicBezTo>
                    <a:pt x="7715" y="6544"/>
                    <a:pt x="7696" y="6548"/>
                    <a:pt x="7679" y="6548"/>
                  </a:cubicBezTo>
                  <a:cubicBezTo>
                    <a:pt x="7658" y="6548"/>
                    <a:pt x="7640" y="6542"/>
                    <a:pt x="7632" y="6518"/>
                  </a:cubicBezTo>
                  <a:lnTo>
                    <a:pt x="7737" y="6455"/>
                  </a:lnTo>
                  <a:cubicBezTo>
                    <a:pt x="7737" y="6413"/>
                    <a:pt x="7758" y="6350"/>
                    <a:pt x="7716" y="6308"/>
                  </a:cubicBezTo>
                  <a:cubicBezTo>
                    <a:pt x="7696" y="6297"/>
                    <a:pt x="7676" y="6293"/>
                    <a:pt x="7657" y="6293"/>
                  </a:cubicBezTo>
                  <a:cubicBezTo>
                    <a:pt x="7581" y="6293"/>
                    <a:pt x="7518" y="6364"/>
                    <a:pt x="7451" y="6364"/>
                  </a:cubicBezTo>
                  <a:cubicBezTo>
                    <a:pt x="7434" y="6364"/>
                    <a:pt x="7418" y="6360"/>
                    <a:pt x="7401" y="6350"/>
                  </a:cubicBezTo>
                  <a:cubicBezTo>
                    <a:pt x="7359" y="6224"/>
                    <a:pt x="7233" y="6182"/>
                    <a:pt x="7148" y="6034"/>
                  </a:cubicBezTo>
                  <a:cubicBezTo>
                    <a:pt x="7127" y="6013"/>
                    <a:pt x="7254" y="5908"/>
                    <a:pt x="7106" y="5866"/>
                  </a:cubicBezTo>
                  <a:cubicBezTo>
                    <a:pt x="7106" y="5929"/>
                    <a:pt x="7085" y="5929"/>
                    <a:pt x="7022" y="5929"/>
                  </a:cubicBezTo>
                  <a:cubicBezTo>
                    <a:pt x="6980" y="5950"/>
                    <a:pt x="7022" y="6034"/>
                    <a:pt x="6959" y="6034"/>
                  </a:cubicBezTo>
                  <a:cubicBezTo>
                    <a:pt x="6854" y="5992"/>
                    <a:pt x="6875" y="5866"/>
                    <a:pt x="6791" y="5824"/>
                  </a:cubicBezTo>
                  <a:cubicBezTo>
                    <a:pt x="6774" y="5815"/>
                    <a:pt x="6760" y="5810"/>
                    <a:pt x="6747" y="5810"/>
                  </a:cubicBezTo>
                  <a:cubicBezTo>
                    <a:pt x="6728" y="5810"/>
                    <a:pt x="6710" y="5821"/>
                    <a:pt x="6686" y="5845"/>
                  </a:cubicBezTo>
                  <a:cubicBezTo>
                    <a:pt x="6686" y="5908"/>
                    <a:pt x="6770" y="5971"/>
                    <a:pt x="6707" y="6034"/>
                  </a:cubicBezTo>
                  <a:lnTo>
                    <a:pt x="6791" y="6076"/>
                  </a:lnTo>
                  <a:cubicBezTo>
                    <a:pt x="6770" y="6118"/>
                    <a:pt x="6749" y="6182"/>
                    <a:pt x="6686" y="6182"/>
                  </a:cubicBezTo>
                  <a:cubicBezTo>
                    <a:pt x="6434" y="6076"/>
                    <a:pt x="6307" y="5803"/>
                    <a:pt x="6413" y="5572"/>
                  </a:cubicBezTo>
                  <a:lnTo>
                    <a:pt x="6413" y="5572"/>
                  </a:lnTo>
                  <a:cubicBezTo>
                    <a:pt x="6487" y="5691"/>
                    <a:pt x="6540" y="5747"/>
                    <a:pt x="6603" y="5747"/>
                  </a:cubicBezTo>
                  <a:cubicBezTo>
                    <a:pt x="6628" y="5747"/>
                    <a:pt x="6655" y="5737"/>
                    <a:pt x="6686" y="5719"/>
                  </a:cubicBezTo>
                  <a:lnTo>
                    <a:pt x="6644" y="5656"/>
                  </a:lnTo>
                  <a:cubicBezTo>
                    <a:pt x="6707" y="5614"/>
                    <a:pt x="6686" y="5509"/>
                    <a:pt x="6728" y="5509"/>
                  </a:cubicBezTo>
                  <a:cubicBezTo>
                    <a:pt x="6759" y="5498"/>
                    <a:pt x="6786" y="5498"/>
                    <a:pt x="6807" y="5498"/>
                  </a:cubicBezTo>
                  <a:cubicBezTo>
                    <a:pt x="6828" y="5498"/>
                    <a:pt x="6844" y="5498"/>
                    <a:pt x="6854" y="5488"/>
                  </a:cubicBezTo>
                  <a:cubicBezTo>
                    <a:pt x="6917" y="5362"/>
                    <a:pt x="6812" y="5320"/>
                    <a:pt x="6812" y="5235"/>
                  </a:cubicBezTo>
                  <a:lnTo>
                    <a:pt x="6938" y="5004"/>
                  </a:lnTo>
                  <a:lnTo>
                    <a:pt x="6938" y="5004"/>
                  </a:lnTo>
                  <a:cubicBezTo>
                    <a:pt x="6924" y="5008"/>
                    <a:pt x="6910" y="5010"/>
                    <a:pt x="6897" y="5010"/>
                  </a:cubicBezTo>
                  <a:cubicBezTo>
                    <a:pt x="6834" y="5010"/>
                    <a:pt x="6787" y="4969"/>
                    <a:pt x="6770" y="4899"/>
                  </a:cubicBezTo>
                  <a:cubicBezTo>
                    <a:pt x="6833" y="4899"/>
                    <a:pt x="6896" y="4836"/>
                    <a:pt x="6917" y="4773"/>
                  </a:cubicBezTo>
                  <a:lnTo>
                    <a:pt x="6749" y="4584"/>
                  </a:lnTo>
                  <a:lnTo>
                    <a:pt x="6791" y="4479"/>
                  </a:lnTo>
                  <a:cubicBezTo>
                    <a:pt x="6770" y="4331"/>
                    <a:pt x="6539" y="4331"/>
                    <a:pt x="6497" y="4184"/>
                  </a:cubicBezTo>
                  <a:cubicBezTo>
                    <a:pt x="6476" y="4037"/>
                    <a:pt x="6307" y="3995"/>
                    <a:pt x="6244" y="3848"/>
                  </a:cubicBezTo>
                  <a:cubicBezTo>
                    <a:pt x="6202" y="3785"/>
                    <a:pt x="6202" y="3722"/>
                    <a:pt x="6181" y="3659"/>
                  </a:cubicBezTo>
                  <a:lnTo>
                    <a:pt x="6013" y="3554"/>
                  </a:lnTo>
                  <a:cubicBezTo>
                    <a:pt x="6013" y="3490"/>
                    <a:pt x="5992" y="3448"/>
                    <a:pt x="6055" y="3406"/>
                  </a:cubicBezTo>
                  <a:cubicBezTo>
                    <a:pt x="6065" y="3404"/>
                    <a:pt x="6074" y="3404"/>
                    <a:pt x="6084" y="3404"/>
                  </a:cubicBezTo>
                  <a:cubicBezTo>
                    <a:pt x="6159" y="3404"/>
                    <a:pt x="6224" y="3458"/>
                    <a:pt x="6298" y="3458"/>
                  </a:cubicBezTo>
                  <a:cubicBezTo>
                    <a:pt x="6314" y="3458"/>
                    <a:pt x="6332" y="3456"/>
                    <a:pt x="6349" y="3448"/>
                  </a:cubicBezTo>
                  <a:cubicBezTo>
                    <a:pt x="6392" y="3280"/>
                    <a:pt x="6518" y="3154"/>
                    <a:pt x="6560" y="2965"/>
                  </a:cubicBezTo>
                  <a:cubicBezTo>
                    <a:pt x="6581" y="2776"/>
                    <a:pt x="6707" y="2607"/>
                    <a:pt x="6665" y="2397"/>
                  </a:cubicBezTo>
                  <a:cubicBezTo>
                    <a:pt x="6833" y="2334"/>
                    <a:pt x="7001" y="2229"/>
                    <a:pt x="7148" y="2103"/>
                  </a:cubicBezTo>
                  <a:lnTo>
                    <a:pt x="7338" y="2481"/>
                  </a:lnTo>
                  <a:cubicBezTo>
                    <a:pt x="7422" y="2481"/>
                    <a:pt x="7506" y="2460"/>
                    <a:pt x="7590" y="2439"/>
                  </a:cubicBezTo>
                  <a:cubicBezTo>
                    <a:pt x="7633" y="2410"/>
                    <a:pt x="7696" y="2352"/>
                    <a:pt x="7765" y="2352"/>
                  </a:cubicBezTo>
                  <a:cubicBezTo>
                    <a:pt x="7797" y="2352"/>
                    <a:pt x="7830" y="2364"/>
                    <a:pt x="7863" y="2397"/>
                  </a:cubicBezTo>
                  <a:cubicBezTo>
                    <a:pt x="7842" y="2481"/>
                    <a:pt x="7737" y="2544"/>
                    <a:pt x="7821" y="2649"/>
                  </a:cubicBezTo>
                  <a:cubicBezTo>
                    <a:pt x="7905" y="2755"/>
                    <a:pt x="7821" y="2839"/>
                    <a:pt x="7800" y="2923"/>
                  </a:cubicBezTo>
                  <a:cubicBezTo>
                    <a:pt x="7926" y="3007"/>
                    <a:pt x="8010" y="3154"/>
                    <a:pt x="7989" y="3301"/>
                  </a:cubicBezTo>
                  <a:cubicBezTo>
                    <a:pt x="7989" y="3343"/>
                    <a:pt x="7926" y="3448"/>
                    <a:pt x="8052" y="3469"/>
                  </a:cubicBezTo>
                  <a:cubicBezTo>
                    <a:pt x="8052" y="3453"/>
                    <a:pt x="8077" y="3413"/>
                    <a:pt x="8088" y="3413"/>
                  </a:cubicBezTo>
                  <a:cubicBezTo>
                    <a:pt x="8092" y="3413"/>
                    <a:pt x="8094" y="3417"/>
                    <a:pt x="8094" y="3427"/>
                  </a:cubicBezTo>
                  <a:cubicBezTo>
                    <a:pt x="8094" y="3469"/>
                    <a:pt x="8073" y="3469"/>
                    <a:pt x="8052" y="3469"/>
                  </a:cubicBezTo>
                  <a:cubicBezTo>
                    <a:pt x="8073" y="3554"/>
                    <a:pt x="7989" y="3638"/>
                    <a:pt x="7989" y="3722"/>
                  </a:cubicBezTo>
                  <a:cubicBezTo>
                    <a:pt x="8032" y="3793"/>
                    <a:pt x="8075" y="3835"/>
                    <a:pt x="8131" y="3835"/>
                  </a:cubicBezTo>
                  <a:cubicBezTo>
                    <a:pt x="8158" y="3835"/>
                    <a:pt x="8187" y="3826"/>
                    <a:pt x="8221" y="3806"/>
                  </a:cubicBezTo>
                  <a:cubicBezTo>
                    <a:pt x="8263" y="3764"/>
                    <a:pt x="8221" y="3701"/>
                    <a:pt x="8242" y="3680"/>
                  </a:cubicBezTo>
                  <a:cubicBezTo>
                    <a:pt x="8271" y="3660"/>
                    <a:pt x="8300" y="3653"/>
                    <a:pt x="8327" y="3653"/>
                  </a:cubicBezTo>
                  <a:cubicBezTo>
                    <a:pt x="8395" y="3653"/>
                    <a:pt x="8458" y="3696"/>
                    <a:pt x="8519" y="3696"/>
                  </a:cubicBezTo>
                  <a:cubicBezTo>
                    <a:pt x="8539" y="3696"/>
                    <a:pt x="8558" y="3691"/>
                    <a:pt x="8578" y="3680"/>
                  </a:cubicBezTo>
                  <a:lnTo>
                    <a:pt x="8578" y="3680"/>
                  </a:lnTo>
                  <a:cubicBezTo>
                    <a:pt x="8641" y="3743"/>
                    <a:pt x="8536" y="3869"/>
                    <a:pt x="8641" y="3890"/>
                  </a:cubicBezTo>
                  <a:cubicBezTo>
                    <a:pt x="8672" y="3902"/>
                    <a:pt x="8704" y="3906"/>
                    <a:pt x="8735" y="3906"/>
                  </a:cubicBezTo>
                  <a:cubicBezTo>
                    <a:pt x="8769" y="3906"/>
                    <a:pt x="8803" y="3902"/>
                    <a:pt x="8839" y="3902"/>
                  </a:cubicBezTo>
                  <a:cubicBezTo>
                    <a:pt x="8883" y="3902"/>
                    <a:pt x="8929" y="3907"/>
                    <a:pt x="8978" y="3932"/>
                  </a:cubicBezTo>
                  <a:lnTo>
                    <a:pt x="8830" y="3995"/>
                  </a:lnTo>
                  <a:cubicBezTo>
                    <a:pt x="9104" y="4142"/>
                    <a:pt x="9356" y="4352"/>
                    <a:pt x="9566" y="4584"/>
                  </a:cubicBezTo>
                  <a:cubicBezTo>
                    <a:pt x="9692" y="4584"/>
                    <a:pt x="9629" y="4458"/>
                    <a:pt x="9713" y="4458"/>
                  </a:cubicBezTo>
                  <a:cubicBezTo>
                    <a:pt x="9713" y="4416"/>
                    <a:pt x="9734" y="4394"/>
                    <a:pt x="9776" y="4394"/>
                  </a:cubicBezTo>
                  <a:cubicBezTo>
                    <a:pt x="9818" y="4247"/>
                    <a:pt x="9692" y="4184"/>
                    <a:pt x="9650" y="4100"/>
                  </a:cubicBezTo>
                  <a:cubicBezTo>
                    <a:pt x="9671" y="3995"/>
                    <a:pt x="9755" y="4016"/>
                    <a:pt x="9797" y="3995"/>
                  </a:cubicBezTo>
                  <a:cubicBezTo>
                    <a:pt x="9840" y="3953"/>
                    <a:pt x="9818" y="3869"/>
                    <a:pt x="9882" y="3848"/>
                  </a:cubicBezTo>
                  <a:lnTo>
                    <a:pt x="9966" y="3974"/>
                  </a:lnTo>
                  <a:cubicBezTo>
                    <a:pt x="10050" y="3974"/>
                    <a:pt x="10008" y="4037"/>
                    <a:pt x="10050" y="4079"/>
                  </a:cubicBezTo>
                  <a:cubicBezTo>
                    <a:pt x="10081" y="4087"/>
                    <a:pt x="10114" y="4092"/>
                    <a:pt x="10148" y="4092"/>
                  </a:cubicBezTo>
                  <a:cubicBezTo>
                    <a:pt x="10208" y="4092"/>
                    <a:pt x="10270" y="4077"/>
                    <a:pt x="10323" y="4037"/>
                  </a:cubicBezTo>
                  <a:cubicBezTo>
                    <a:pt x="10428" y="4184"/>
                    <a:pt x="10554" y="4289"/>
                    <a:pt x="10638" y="4416"/>
                  </a:cubicBezTo>
                  <a:cubicBezTo>
                    <a:pt x="10744" y="4521"/>
                    <a:pt x="10933" y="4647"/>
                    <a:pt x="10996" y="4731"/>
                  </a:cubicBezTo>
                  <a:cubicBezTo>
                    <a:pt x="11049" y="4802"/>
                    <a:pt x="11132" y="4888"/>
                    <a:pt x="11220" y="4888"/>
                  </a:cubicBezTo>
                  <a:cubicBezTo>
                    <a:pt x="11236" y="4888"/>
                    <a:pt x="11253" y="4885"/>
                    <a:pt x="11269" y="4878"/>
                  </a:cubicBezTo>
                  <a:cubicBezTo>
                    <a:pt x="11290" y="4868"/>
                    <a:pt x="11309" y="4864"/>
                    <a:pt x="11326" y="4864"/>
                  </a:cubicBezTo>
                  <a:cubicBezTo>
                    <a:pt x="11377" y="4864"/>
                    <a:pt x="11416" y="4899"/>
                    <a:pt x="11479" y="4899"/>
                  </a:cubicBezTo>
                  <a:lnTo>
                    <a:pt x="11437" y="4983"/>
                  </a:lnTo>
                  <a:cubicBezTo>
                    <a:pt x="11479" y="5046"/>
                    <a:pt x="11521" y="5088"/>
                    <a:pt x="11585" y="5130"/>
                  </a:cubicBezTo>
                  <a:cubicBezTo>
                    <a:pt x="11669" y="5025"/>
                    <a:pt x="11542" y="4941"/>
                    <a:pt x="11585" y="4836"/>
                  </a:cubicBezTo>
                  <a:cubicBezTo>
                    <a:pt x="11606" y="4815"/>
                    <a:pt x="11521" y="4752"/>
                    <a:pt x="11500" y="4710"/>
                  </a:cubicBezTo>
                  <a:cubicBezTo>
                    <a:pt x="11479" y="4703"/>
                    <a:pt x="11458" y="4703"/>
                    <a:pt x="11440" y="4703"/>
                  </a:cubicBezTo>
                  <a:lnTo>
                    <a:pt x="11440" y="4703"/>
                  </a:lnTo>
                  <a:cubicBezTo>
                    <a:pt x="11402" y="4703"/>
                    <a:pt x="11374" y="4703"/>
                    <a:pt x="11374" y="4647"/>
                  </a:cubicBezTo>
                  <a:cubicBezTo>
                    <a:pt x="11290" y="4563"/>
                    <a:pt x="11311" y="4458"/>
                    <a:pt x="11269" y="4352"/>
                  </a:cubicBezTo>
                  <a:lnTo>
                    <a:pt x="11269" y="4352"/>
                  </a:lnTo>
                  <a:cubicBezTo>
                    <a:pt x="11374" y="4437"/>
                    <a:pt x="11479" y="4521"/>
                    <a:pt x="11564" y="4647"/>
                  </a:cubicBezTo>
                  <a:cubicBezTo>
                    <a:pt x="11620" y="4692"/>
                    <a:pt x="11688" y="4713"/>
                    <a:pt x="11759" y="4713"/>
                  </a:cubicBezTo>
                  <a:cubicBezTo>
                    <a:pt x="11820" y="4713"/>
                    <a:pt x="11883" y="4697"/>
                    <a:pt x="11942" y="4668"/>
                  </a:cubicBezTo>
                  <a:cubicBezTo>
                    <a:pt x="12047" y="4626"/>
                    <a:pt x="12131" y="4584"/>
                    <a:pt x="12110" y="4437"/>
                  </a:cubicBezTo>
                  <a:cubicBezTo>
                    <a:pt x="11984" y="4331"/>
                    <a:pt x="11879" y="4226"/>
                    <a:pt x="11774" y="4100"/>
                  </a:cubicBezTo>
                  <a:cubicBezTo>
                    <a:pt x="11745" y="4114"/>
                    <a:pt x="11716" y="4148"/>
                    <a:pt x="11681" y="4148"/>
                  </a:cubicBezTo>
                  <a:cubicBezTo>
                    <a:pt x="11664" y="4148"/>
                    <a:pt x="11647" y="4141"/>
                    <a:pt x="11627" y="4121"/>
                  </a:cubicBezTo>
                  <a:cubicBezTo>
                    <a:pt x="11606" y="4016"/>
                    <a:pt x="11648" y="3890"/>
                    <a:pt x="11564" y="3785"/>
                  </a:cubicBezTo>
                  <a:cubicBezTo>
                    <a:pt x="11521" y="3785"/>
                    <a:pt x="11500" y="3764"/>
                    <a:pt x="11500" y="3722"/>
                  </a:cubicBezTo>
                  <a:cubicBezTo>
                    <a:pt x="11374" y="3722"/>
                    <a:pt x="11269" y="3659"/>
                    <a:pt x="11227" y="3554"/>
                  </a:cubicBezTo>
                  <a:cubicBezTo>
                    <a:pt x="11197" y="3568"/>
                    <a:pt x="11168" y="3575"/>
                    <a:pt x="11140" y="3575"/>
                  </a:cubicBezTo>
                  <a:cubicBezTo>
                    <a:pt x="11089" y="3575"/>
                    <a:pt x="11044" y="3552"/>
                    <a:pt x="11017" y="3511"/>
                  </a:cubicBezTo>
                  <a:cubicBezTo>
                    <a:pt x="10954" y="3427"/>
                    <a:pt x="10933" y="3343"/>
                    <a:pt x="10933" y="3259"/>
                  </a:cubicBezTo>
                  <a:cubicBezTo>
                    <a:pt x="10765" y="3175"/>
                    <a:pt x="10638" y="3028"/>
                    <a:pt x="10575" y="2860"/>
                  </a:cubicBezTo>
                  <a:cubicBezTo>
                    <a:pt x="10470" y="2839"/>
                    <a:pt x="10470" y="2755"/>
                    <a:pt x="10428" y="2692"/>
                  </a:cubicBezTo>
                  <a:cubicBezTo>
                    <a:pt x="10411" y="2694"/>
                    <a:pt x="10395" y="2695"/>
                    <a:pt x="10379" y="2695"/>
                  </a:cubicBezTo>
                  <a:cubicBezTo>
                    <a:pt x="10144" y="2695"/>
                    <a:pt x="10058" y="2418"/>
                    <a:pt x="9861" y="2418"/>
                  </a:cubicBezTo>
                  <a:lnTo>
                    <a:pt x="9818" y="2271"/>
                  </a:lnTo>
                  <a:cubicBezTo>
                    <a:pt x="9797" y="2276"/>
                    <a:pt x="9776" y="2279"/>
                    <a:pt x="9756" y="2279"/>
                  </a:cubicBezTo>
                  <a:cubicBezTo>
                    <a:pt x="9694" y="2279"/>
                    <a:pt x="9635" y="2255"/>
                    <a:pt x="9587" y="2208"/>
                  </a:cubicBezTo>
                  <a:cubicBezTo>
                    <a:pt x="9482" y="2061"/>
                    <a:pt x="9314" y="2040"/>
                    <a:pt x="9167" y="1977"/>
                  </a:cubicBezTo>
                  <a:cubicBezTo>
                    <a:pt x="9104" y="1787"/>
                    <a:pt x="8914" y="1724"/>
                    <a:pt x="8809" y="1577"/>
                  </a:cubicBezTo>
                  <a:cubicBezTo>
                    <a:pt x="8777" y="1593"/>
                    <a:pt x="8745" y="1633"/>
                    <a:pt x="8714" y="1633"/>
                  </a:cubicBezTo>
                  <a:cubicBezTo>
                    <a:pt x="8703" y="1633"/>
                    <a:pt x="8693" y="1629"/>
                    <a:pt x="8683" y="1619"/>
                  </a:cubicBezTo>
                  <a:cubicBezTo>
                    <a:pt x="8662" y="1577"/>
                    <a:pt x="8599" y="1556"/>
                    <a:pt x="8599" y="1514"/>
                  </a:cubicBezTo>
                  <a:lnTo>
                    <a:pt x="8599" y="1472"/>
                  </a:lnTo>
                  <a:cubicBezTo>
                    <a:pt x="8494" y="1388"/>
                    <a:pt x="8452" y="1283"/>
                    <a:pt x="8305" y="1241"/>
                  </a:cubicBezTo>
                  <a:cubicBezTo>
                    <a:pt x="8158" y="1199"/>
                    <a:pt x="8137" y="1094"/>
                    <a:pt x="8052" y="1031"/>
                  </a:cubicBezTo>
                  <a:lnTo>
                    <a:pt x="8052" y="1031"/>
                  </a:lnTo>
                  <a:cubicBezTo>
                    <a:pt x="8101" y="1037"/>
                    <a:pt x="8136" y="1041"/>
                    <a:pt x="8163" y="1041"/>
                  </a:cubicBezTo>
                  <a:cubicBezTo>
                    <a:pt x="8231" y="1041"/>
                    <a:pt x="8257" y="1015"/>
                    <a:pt x="8347" y="925"/>
                  </a:cubicBezTo>
                  <a:cubicBezTo>
                    <a:pt x="8221" y="862"/>
                    <a:pt x="8137" y="757"/>
                    <a:pt x="8073" y="631"/>
                  </a:cubicBezTo>
                  <a:lnTo>
                    <a:pt x="8094" y="568"/>
                  </a:lnTo>
                  <a:cubicBezTo>
                    <a:pt x="8010" y="505"/>
                    <a:pt x="7905" y="484"/>
                    <a:pt x="7800" y="484"/>
                  </a:cubicBezTo>
                  <a:cubicBezTo>
                    <a:pt x="7800" y="442"/>
                    <a:pt x="7758" y="421"/>
                    <a:pt x="7716" y="421"/>
                  </a:cubicBezTo>
                  <a:cubicBezTo>
                    <a:pt x="7590" y="442"/>
                    <a:pt x="7464" y="463"/>
                    <a:pt x="7338" y="526"/>
                  </a:cubicBezTo>
                  <a:lnTo>
                    <a:pt x="7127" y="421"/>
                  </a:lnTo>
                  <a:cubicBezTo>
                    <a:pt x="7127" y="547"/>
                    <a:pt x="7043" y="589"/>
                    <a:pt x="6980" y="652"/>
                  </a:cubicBezTo>
                  <a:cubicBezTo>
                    <a:pt x="6833" y="631"/>
                    <a:pt x="6917" y="505"/>
                    <a:pt x="6833" y="442"/>
                  </a:cubicBezTo>
                  <a:cubicBezTo>
                    <a:pt x="6818" y="457"/>
                    <a:pt x="6803" y="472"/>
                    <a:pt x="6781" y="472"/>
                  </a:cubicBezTo>
                  <a:cubicBezTo>
                    <a:pt x="6772" y="472"/>
                    <a:pt x="6761" y="469"/>
                    <a:pt x="6749" y="463"/>
                  </a:cubicBezTo>
                  <a:cubicBezTo>
                    <a:pt x="6602" y="400"/>
                    <a:pt x="6455" y="358"/>
                    <a:pt x="6328" y="295"/>
                  </a:cubicBezTo>
                  <a:cubicBezTo>
                    <a:pt x="6286" y="295"/>
                    <a:pt x="6244" y="316"/>
                    <a:pt x="6265" y="337"/>
                  </a:cubicBezTo>
                  <a:cubicBezTo>
                    <a:pt x="6307" y="379"/>
                    <a:pt x="6413" y="358"/>
                    <a:pt x="6349" y="463"/>
                  </a:cubicBezTo>
                  <a:cubicBezTo>
                    <a:pt x="6286" y="505"/>
                    <a:pt x="6202" y="484"/>
                    <a:pt x="6160" y="526"/>
                  </a:cubicBezTo>
                  <a:cubicBezTo>
                    <a:pt x="6118" y="505"/>
                    <a:pt x="6160" y="442"/>
                    <a:pt x="6055" y="442"/>
                  </a:cubicBezTo>
                  <a:cubicBezTo>
                    <a:pt x="6055" y="442"/>
                    <a:pt x="6055" y="477"/>
                    <a:pt x="6037" y="477"/>
                  </a:cubicBezTo>
                  <a:cubicBezTo>
                    <a:pt x="6031" y="477"/>
                    <a:pt x="6024" y="473"/>
                    <a:pt x="6013" y="463"/>
                  </a:cubicBezTo>
                  <a:cubicBezTo>
                    <a:pt x="5992" y="337"/>
                    <a:pt x="6013" y="211"/>
                    <a:pt x="6055" y="106"/>
                  </a:cubicBezTo>
                  <a:cubicBezTo>
                    <a:pt x="6076" y="106"/>
                    <a:pt x="6034" y="84"/>
                    <a:pt x="6034" y="63"/>
                  </a:cubicBezTo>
                  <a:cubicBezTo>
                    <a:pt x="6023" y="61"/>
                    <a:pt x="6012" y="59"/>
                    <a:pt x="6003" y="59"/>
                  </a:cubicBezTo>
                  <a:cubicBezTo>
                    <a:pt x="5944" y="59"/>
                    <a:pt x="5923" y="111"/>
                    <a:pt x="5887" y="148"/>
                  </a:cubicBezTo>
                  <a:cubicBezTo>
                    <a:pt x="5908" y="190"/>
                    <a:pt x="5908" y="190"/>
                    <a:pt x="5866" y="232"/>
                  </a:cubicBezTo>
                  <a:cubicBezTo>
                    <a:pt x="5761" y="190"/>
                    <a:pt x="5887" y="63"/>
                    <a:pt x="578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9"/>
            <p:cNvSpPr/>
            <p:nvPr/>
          </p:nvSpPr>
          <p:spPr>
            <a:xfrm>
              <a:off x="822386" y="2917314"/>
              <a:ext cx="8467" cy="9551"/>
            </a:xfrm>
            <a:custGeom>
              <a:avLst/>
              <a:gdLst/>
              <a:ahLst/>
              <a:cxnLst/>
              <a:rect l="l" t="t" r="r" b="b"/>
              <a:pathLst>
                <a:path w="821" h="912" extrusionOk="0">
                  <a:moveTo>
                    <a:pt x="169" y="190"/>
                  </a:moveTo>
                  <a:cubicBezTo>
                    <a:pt x="169" y="205"/>
                    <a:pt x="179" y="220"/>
                    <a:pt x="170" y="220"/>
                  </a:cubicBezTo>
                  <a:cubicBezTo>
                    <a:pt x="167" y="220"/>
                    <a:pt x="160" y="217"/>
                    <a:pt x="148" y="211"/>
                  </a:cubicBezTo>
                  <a:cubicBezTo>
                    <a:pt x="127" y="211"/>
                    <a:pt x="148" y="190"/>
                    <a:pt x="148" y="190"/>
                  </a:cubicBezTo>
                  <a:cubicBezTo>
                    <a:pt x="148" y="190"/>
                    <a:pt x="169" y="211"/>
                    <a:pt x="169" y="211"/>
                  </a:cubicBezTo>
                  <a:lnTo>
                    <a:pt x="169" y="190"/>
                  </a:lnTo>
                  <a:close/>
                  <a:moveTo>
                    <a:pt x="473" y="668"/>
                  </a:moveTo>
                  <a:cubicBezTo>
                    <a:pt x="479" y="668"/>
                    <a:pt x="484" y="673"/>
                    <a:pt x="484" y="694"/>
                  </a:cubicBezTo>
                  <a:cubicBezTo>
                    <a:pt x="477" y="701"/>
                    <a:pt x="470" y="704"/>
                    <a:pt x="464" y="704"/>
                  </a:cubicBezTo>
                  <a:cubicBezTo>
                    <a:pt x="451" y="704"/>
                    <a:pt x="442" y="694"/>
                    <a:pt x="442" y="694"/>
                  </a:cubicBezTo>
                  <a:cubicBezTo>
                    <a:pt x="442" y="694"/>
                    <a:pt x="463" y="673"/>
                    <a:pt x="463" y="673"/>
                  </a:cubicBezTo>
                  <a:cubicBezTo>
                    <a:pt x="463" y="673"/>
                    <a:pt x="468" y="668"/>
                    <a:pt x="473" y="668"/>
                  </a:cubicBezTo>
                  <a:close/>
                  <a:moveTo>
                    <a:pt x="232" y="1"/>
                  </a:moveTo>
                  <a:cubicBezTo>
                    <a:pt x="105" y="106"/>
                    <a:pt x="21" y="232"/>
                    <a:pt x="0" y="400"/>
                  </a:cubicBezTo>
                  <a:cubicBezTo>
                    <a:pt x="148" y="484"/>
                    <a:pt x="148" y="652"/>
                    <a:pt x="253" y="779"/>
                  </a:cubicBezTo>
                  <a:cubicBezTo>
                    <a:pt x="421" y="779"/>
                    <a:pt x="556" y="911"/>
                    <a:pt x="717" y="911"/>
                  </a:cubicBezTo>
                  <a:cubicBezTo>
                    <a:pt x="737" y="911"/>
                    <a:pt x="757" y="909"/>
                    <a:pt x="778" y="905"/>
                  </a:cubicBezTo>
                  <a:cubicBezTo>
                    <a:pt x="820" y="800"/>
                    <a:pt x="715" y="779"/>
                    <a:pt x="736" y="694"/>
                  </a:cubicBezTo>
                  <a:cubicBezTo>
                    <a:pt x="736" y="610"/>
                    <a:pt x="736" y="526"/>
                    <a:pt x="736" y="442"/>
                  </a:cubicBezTo>
                  <a:cubicBezTo>
                    <a:pt x="673" y="421"/>
                    <a:pt x="589" y="379"/>
                    <a:pt x="610" y="295"/>
                  </a:cubicBezTo>
                  <a:cubicBezTo>
                    <a:pt x="505" y="274"/>
                    <a:pt x="589" y="169"/>
                    <a:pt x="505" y="106"/>
                  </a:cubicBezTo>
                  <a:cubicBezTo>
                    <a:pt x="503" y="104"/>
                    <a:pt x="502" y="103"/>
                    <a:pt x="500" y="103"/>
                  </a:cubicBezTo>
                  <a:cubicBezTo>
                    <a:pt x="487" y="103"/>
                    <a:pt x="483" y="166"/>
                    <a:pt x="463" y="166"/>
                  </a:cubicBezTo>
                  <a:cubicBezTo>
                    <a:pt x="457" y="166"/>
                    <a:pt x="450" y="161"/>
                    <a:pt x="442" y="148"/>
                  </a:cubicBezTo>
                  <a:cubicBezTo>
                    <a:pt x="400" y="85"/>
                    <a:pt x="484" y="64"/>
                    <a:pt x="463" y="1"/>
                  </a:cubicBezTo>
                  <a:lnTo>
                    <a:pt x="463" y="1"/>
                  </a:lnTo>
                  <a:cubicBezTo>
                    <a:pt x="431" y="11"/>
                    <a:pt x="395" y="16"/>
                    <a:pt x="355" y="16"/>
                  </a:cubicBezTo>
                  <a:cubicBezTo>
                    <a:pt x="316" y="16"/>
                    <a:pt x="274" y="11"/>
                    <a:pt x="23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9"/>
            <p:cNvSpPr/>
            <p:nvPr/>
          </p:nvSpPr>
          <p:spPr>
            <a:xfrm>
              <a:off x="740866" y="2975447"/>
              <a:ext cx="8683" cy="12117"/>
            </a:xfrm>
            <a:custGeom>
              <a:avLst/>
              <a:gdLst/>
              <a:ahLst/>
              <a:cxnLst/>
              <a:rect l="l" t="t" r="r" b="b"/>
              <a:pathLst>
                <a:path w="842" h="1157" extrusionOk="0">
                  <a:moveTo>
                    <a:pt x="126" y="0"/>
                  </a:moveTo>
                  <a:cubicBezTo>
                    <a:pt x="63" y="21"/>
                    <a:pt x="42" y="84"/>
                    <a:pt x="42" y="147"/>
                  </a:cubicBezTo>
                  <a:cubicBezTo>
                    <a:pt x="63" y="210"/>
                    <a:pt x="42" y="273"/>
                    <a:pt x="0" y="315"/>
                  </a:cubicBezTo>
                  <a:cubicBezTo>
                    <a:pt x="147" y="589"/>
                    <a:pt x="358" y="862"/>
                    <a:pt x="568" y="1093"/>
                  </a:cubicBezTo>
                  <a:lnTo>
                    <a:pt x="631" y="1051"/>
                  </a:lnTo>
                  <a:cubicBezTo>
                    <a:pt x="673" y="1093"/>
                    <a:pt x="652" y="1156"/>
                    <a:pt x="715" y="1156"/>
                  </a:cubicBezTo>
                  <a:cubicBezTo>
                    <a:pt x="715" y="1114"/>
                    <a:pt x="757" y="1093"/>
                    <a:pt x="778" y="1093"/>
                  </a:cubicBezTo>
                  <a:cubicBezTo>
                    <a:pt x="841" y="988"/>
                    <a:pt x="673" y="967"/>
                    <a:pt x="673" y="925"/>
                  </a:cubicBezTo>
                  <a:cubicBezTo>
                    <a:pt x="694" y="799"/>
                    <a:pt x="547" y="799"/>
                    <a:pt x="547" y="736"/>
                  </a:cubicBezTo>
                  <a:cubicBezTo>
                    <a:pt x="547" y="673"/>
                    <a:pt x="526" y="610"/>
                    <a:pt x="568" y="547"/>
                  </a:cubicBezTo>
                  <a:lnTo>
                    <a:pt x="631" y="610"/>
                  </a:lnTo>
                  <a:cubicBezTo>
                    <a:pt x="673" y="568"/>
                    <a:pt x="715" y="547"/>
                    <a:pt x="715" y="484"/>
                  </a:cubicBezTo>
                  <a:cubicBezTo>
                    <a:pt x="652" y="463"/>
                    <a:pt x="610" y="400"/>
                    <a:pt x="610" y="336"/>
                  </a:cubicBezTo>
                  <a:cubicBezTo>
                    <a:pt x="610" y="315"/>
                    <a:pt x="568" y="315"/>
                    <a:pt x="547" y="294"/>
                  </a:cubicBezTo>
                  <a:cubicBezTo>
                    <a:pt x="547" y="310"/>
                    <a:pt x="523" y="351"/>
                    <a:pt x="511" y="351"/>
                  </a:cubicBezTo>
                  <a:cubicBezTo>
                    <a:pt x="507" y="351"/>
                    <a:pt x="505" y="347"/>
                    <a:pt x="505" y="336"/>
                  </a:cubicBezTo>
                  <a:cubicBezTo>
                    <a:pt x="484" y="294"/>
                    <a:pt x="526" y="294"/>
                    <a:pt x="547" y="294"/>
                  </a:cubicBezTo>
                  <a:cubicBezTo>
                    <a:pt x="463" y="210"/>
                    <a:pt x="337" y="189"/>
                    <a:pt x="337" y="63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9"/>
            <p:cNvSpPr/>
            <p:nvPr/>
          </p:nvSpPr>
          <p:spPr>
            <a:xfrm>
              <a:off x="834740" y="2899699"/>
              <a:ext cx="9766" cy="9760"/>
            </a:xfrm>
            <a:custGeom>
              <a:avLst/>
              <a:gdLst/>
              <a:ahLst/>
              <a:cxnLst/>
              <a:rect l="l" t="t" r="r" b="b"/>
              <a:pathLst>
                <a:path w="947" h="932" extrusionOk="0">
                  <a:moveTo>
                    <a:pt x="253" y="127"/>
                  </a:moveTo>
                  <a:cubicBezTo>
                    <a:pt x="253" y="137"/>
                    <a:pt x="258" y="137"/>
                    <a:pt x="264" y="137"/>
                  </a:cubicBezTo>
                  <a:cubicBezTo>
                    <a:pt x="269" y="137"/>
                    <a:pt x="274" y="137"/>
                    <a:pt x="274" y="148"/>
                  </a:cubicBezTo>
                  <a:cubicBezTo>
                    <a:pt x="265" y="166"/>
                    <a:pt x="256" y="172"/>
                    <a:pt x="249" y="172"/>
                  </a:cubicBezTo>
                  <a:cubicBezTo>
                    <a:pt x="239" y="172"/>
                    <a:pt x="232" y="160"/>
                    <a:pt x="232" y="148"/>
                  </a:cubicBezTo>
                  <a:cubicBezTo>
                    <a:pt x="232" y="148"/>
                    <a:pt x="253" y="127"/>
                    <a:pt x="253" y="127"/>
                  </a:cubicBezTo>
                  <a:close/>
                  <a:moveTo>
                    <a:pt x="169" y="1"/>
                  </a:moveTo>
                  <a:cubicBezTo>
                    <a:pt x="127" y="64"/>
                    <a:pt x="64" y="106"/>
                    <a:pt x="22" y="169"/>
                  </a:cubicBezTo>
                  <a:cubicBezTo>
                    <a:pt x="1" y="211"/>
                    <a:pt x="1" y="295"/>
                    <a:pt x="85" y="316"/>
                  </a:cubicBezTo>
                  <a:lnTo>
                    <a:pt x="85" y="190"/>
                  </a:lnTo>
                  <a:cubicBezTo>
                    <a:pt x="169" y="253"/>
                    <a:pt x="148" y="295"/>
                    <a:pt x="85" y="316"/>
                  </a:cubicBezTo>
                  <a:cubicBezTo>
                    <a:pt x="211" y="400"/>
                    <a:pt x="253" y="547"/>
                    <a:pt x="379" y="610"/>
                  </a:cubicBezTo>
                  <a:cubicBezTo>
                    <a:pt x="400" y="617"/>
                    <a:pt x="424" y="617"/>
                    <a:pt x="448" y="617"/>
                  </a:cubicBezTo>
                  <a:lnTo>
                    <a:pt x="448" y="617"/>
                  </a:lnTo>
                  <a:cubicBezTo>
                    <a:pt x="496" y="617"/>
                    <a:pt x="547" y="617"/>
                    <a:pt x="589" y="673"/>
                  </a:cubicBezTo>
                  <a:lnTo>
                    <a:pt x="589" y="863"/>
                  </a:lnTo>
                  <a:cubicBezTo>
                    <a:pt x="631" y="863"/>
                    <a:pt x="653" y="905"/>
                    <a:pt x="653" y="926"/>
                  </a:cubicBezTo>
                  <a:cubicBezTo>
                    <a:pt x="684" y="926"/>
                    <a:pt x="716" y="931"/>
                    <a:pt x="745" y="931"/>
                  </a:cubicBezTo>
                  <a:cubicBezTo>
                    <a:pt x="773" y="931"/>
                    <a:pt x="800" y="926"/>
                    <a:pt x="821" y="905"/>
                  </a:cubicBezTo>
                  <a:cubicBezTo>
                    <a:pt x="821" y="821"/>
                    <a:pt x="695" y="821"/>
                    <a:pt x="716" y="716"/>
                  </a:cubicBezTo>
                  <a:cubicBezTo>
                    <a:pt x="772" y="716"/>
                    <a:pt x="818" y="753"/>
                    <a:pt x="868" y="753"/>
                  </a:cubicBezTo>
                  <a:cubicBezTo>
                    <a:pt x="893" y="753"/>
                    <a:pt x="919" y="744"/>
                    <a:pt x="947" y="716"/>
                  </a:cubicBezTo>
                  <a:cubicBezTo>
                    <a:pt x="926" y="652"/>
                    <a:pt x="905" y="610"/>
                    <a:pt x="863" y="547"/>
                  </a:cubicBezTo>
                  <a:cubicBezTo>
                    <a:pt x="695" y="400"/>
                    <a:pt x="589" y="211"/>
                    <a:pt x="505" y="22"/>
                  </a:cubicBezTo>
                  <a:cubicBezTo>
                    <a:pt x="489" y="13"/>
                    <a:pt x="473" y="10"/>
                    <a:pt x="460" y="10"/>
                  </a:cubicBezTo>
                  <a:cubicBezTo>
                    <a:pt x="406" y="10"/>
                    <a:pt x="379" y="64"/>
                    <a:pt x="379" y="64"/>
                  </a:cubicBezTo>
                  <a:cubicBezTo>
                    <a:pt x="274" y="43"/>
                    <a:pt x="253" y="1"/>
                    <a:pt x="169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9"/>
            <p:cNvSpPr/>
            <p:nvPr/>
          </p:nvSpPr>
          <p:spPr>
            <a:xfrm>
              <a:off x="757778" y="2974787"/>
              <a:ext cx="7590" cy="12117"/>
            </a:xfrm>
            <a:custGeom>
              <a:avLst/>
              <a:gdLst/>
              <a:ahLst/>
              <a:cxnLst/>
              <a:rect l="l" t="t" r="r" b="b"/>
              <a:pathLst>
                <a:path w="736" h="1157" extrusionOk="0">
                  <a:moveTo>
                    <a:pt x="168" y="0"/>
                  </a:moveTo>
                  <a:cubicBezTo>
                    <a:pt x="105" y="42"/>
                    <a:pt x="21" y="21"/>
                    <a:pt x="0" y="126"/>
                  </a:cubicBezTo>
                  <a:cubicBezTo>
                    <a:pt x="126" y="336"/>
                    <a:pt x="358" y="526"/>
                    <a:pt x="315" y="820"/>
                  </a:cubicBezTo>
                  <a:lnTo>
                    <a:pt x="400" y="883"/>
                  </a:lnTo>
                  <a:cubicBezTo>
                    <a:pt x="463" y="946"/>
                    <a:pt x="379" y="967"/>
                    <a:pt x="400" y="1030"/>
                  </a:cubicBezTo>
                  <a:cubicBezTo>
                    <a:pt x="498" y="1030"/>
                    <a:pt x="522" y="1122"/>
                    <a:pt x="611" y="1151"/>
                  </a:cubicBezTo>
                  <a:lnTo>
                    <a:pt x="611" y="1151"/>
                  </a:lnTo>
                  <a:cubicBezTo>
                    <a:pt x="616" y="1129"/>
                    <a:pt x="654" y="1093"/>
                    <a:pt x="673" y="1093"/>
                  </a:cubicBezTo>
                  <a:cubicBezTo>
                    <a:pt x="673" y="1030"/>
                    <a:pt x="673" y="946"/>
                    <a:pt x="736" y="883"/>
                  </a:cubicBezTo>
                  <a:lnTo>
                    <a:pt x="610" y="757"/>
                  </a:lnTo>
                  <a:cubicBezTo>
                    <a:pt x="631" y="610"/>
                    <a:pt x="610" y="484"/>
                    <a:pt x="547" y="357"/>
                  </a:cubicBezTo>
                  <a:lnTo>
                    <a:pt x="315" y="42"/>
                  </a:lnTo>
                  <a:cubicBezTo>
                    <a:pt x="294" y="105"/>
                    <a:pt x="273" y="105"/>
                    <a:pt x="210" y="105"/>
                  </a:cubicBezTo>
                  <a:lnTo>
                    <a:pt x="168" y="0"/>
                  </a:lnTo>
                  <a:close/>
                  <a:moveTo>
                    <a:pt x="611" y="1151"/>
                  </a:moveTo>
                  <a:cubicBezTo>
                    <a:pt x="610" y="1153"/>
                    <a:pt x="610" y="1155"/>
                    <a:pt x="610" y="1156"/>
                  </a:cubicBezTo>
                  <a:lnTo>
                    <a:pt x="631" y="1156"/>
                  </a:lnTo>
                  <a:cubicBezTo>
                    <a:pt x="624" y="1155"/>
                    <a:pt x="617" y="1153"/>
                    <a:pt x="611" y="115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9"/>
            <p:cNvSpPr/>
            <p:nvPr/>
          </p:nvSpPr>
          <p:spPr>
            <a:xfrm>
              <a:off x="752354" y="2962670"/>
              <a:ext cx="6518" cy="12567"/>
            </a:xfrm>
            <a:custGeom>
              <a:avLst/>
              <a:gdLst/>
              <a:ahLst/>
              <a:cxnLst/>
              <a:rect l="l" t="t" r="r" b="b"/>
              <a:pathLst>
                <a:path w="632" h="1200" extrusionOk="0">
                  <a:moveTo>
                    <a:pt x="190" y="316"/>
                  </a:moveTo>
                  <a:lnTo>
                    <a:pt x="211" y="337"/>
                  </a:lnTo>
                  <a:cubicBezTo>
                    <a:pt x="211" y="337"/>
                    <a:pt x="190" y="358"/>
                    <a:pt x="190" y="358"/>
                  </a:cubicBezTo>
                  <a:cubicBezTo>
                    <a:pt x="190" y="337"/>
                    <a:pt x="190" y="337"/>
                    <a:pt x="169" y="316"/>
                  </a:cubicBezTo>
                  <a:close/>
                  <a:moveTo>
                    <a:pt x="400" y="547"/>
                  </a:moveTo>
                  <a:lnTo>
                    <a:pt x="400" y="631"/>
                  </a:lnTo>
                  <a:cubicBezTo>
                    <a:pt x="393" y="634"/>
                    <a:pt x="387" y="635"/>
                    <a:pt x="381" y="635"/>
                  </a:cubicBezTo>
                  <a:cubicBezTo>
                    <a:pt x="336" y="635"/>
                    <a:pt x="332" y="568"/>
                    <a:pt x="295" y="568"/>
                  </a:cubicBezTo>
                  <a:cubicBezTo>
                    <a:pt x="330" y="551"/>
                    <a:pt x="365" y="548"/>
                    <a:pt x="400" y="547"/>
                  </a:cubicBezTo>
                  <a:close/>
                  <a:moveTo>
                    <a:pt x="253" y="1"/>
                  </a:moveTo>
                  <a:lnTo>
                    <a:pt x="253" y="1"/>
                  </a:lnTo>
                  <a:cubicBezTo>
                    <a:pt x="169" y="64"/>
                    <a:pt x="337" y="127"/>
                    <a:pt x="274" y="211"/>
                  </a:cubicBezTo>
                  <a:cubicBezTo>
                    <a:pt x="253" y="221"/>
                    <a:pt x="227" y="227"/>
                    <a:pt x="200" y="227"/>
                  </a:cubicBezTo>
                  <a:cubicBezTo>
                    <a:pt x="174" y="227"/>
                    <a:pt x="148" y="221"/>
                    <a:pt x="127" y="211"/>
                  </a:cubicBezTo>
                  <a:cubicBezTo>
                    <a:pt x="127" y="190"/>
                    <a:pt x="106" y="148"/>
                    <a:pt x="106" y="127"/>
                  </a:cubicBezTo>
                  <a:lnTo>
                    <a:pt x="85" y="106"/>
                  </a:lnTo>
                  <a:lnTo>
                    <a:pt x="43" y="148"/>
                  </a:lnTo>
                  <a:cubicBezTo>
                    <a:pt x="1" y="379"/>
                    <a:pt x="127" y="631"/>
                    <a:pt x="337" y="758"/>
                  </a:cubicBezTo>
                  <a:cubicBezTo>
                    <a:pt x="337" y="905"/>
                    <a:pt x="379" y="1073"/>
                    <a:pt x="442" y="1199"/>
                  </a:cubicBezTo>
                  <a:cubicBezTo>
                    <a:pt x="505" y="1157"/>
                    <a:pt x="484" y="1115"/>
                    <a:pt x="484" y="1031"/>
                  </a:cubicBezTo>
                  <a:cubicBezTo>
                    <a:pt x="484" y="947"/>
                    <a:pt x="589" y="968"/>
                    <a:pt x="589" y="905"/>
                  </a:cubicBezTo>
                  <a:cubicBezTo>
                    <a:pt x="610" y="863"/>
                    <a:pt x="631" y="779"/>
                    <a:pt x="526" y="779"/>
                  </a:cubicBezTo>
                  <a:cubicBezTo>
                    <a:pt x="526" y="779"/>
                    <a:pt x="547" y="821"/>
                    <a:pt x="505" y="821"/>
                  </a:cubicBezTo>
                  <a:cubicBezTo>
                    <a:pt x="499" y="824"/>
                    <a:pt x="494" y="825"/>
                    <a:pt x="491" y="825"/>
                  </a:cubicBezTo>
                  <a:cubicBezTo>
                    <a:pt x="468" y="825"/>
                    <a:pt x="481" y="779"/>
                    <a:pt x="463" y="779"/>
                  </a:cubicBezTo>
                  <a:cubicBezTo>
                    <a:pt x="442" y="779"/>
                    <a:pt x="379" y="758"/>
                    <a:pt x="421" y="737"/>
                  </a:cubicBezTo>
                  <a:cubicBezTo>
                    <a:pt x="463" y="737"/>
                    <a:pt x="463" y="758"/>
                    <a:pt x="463" y="779"/>
                  </a:cubicBezTo>
                  <a:lnTo>
                    <a:pt x="526" y="779"/>
                  </a:lnTo>
                  <a:cubicBezTo>
                    <a:pt x="526" y="695"/>
                    <a:pt x="484" y="590"/>
                    <a:pt x="400" y="547"/>
                  </a:cubicBezTo>
                  <a:lnTo>
                    <a:pt x="400" y="547"/>
                  </a:lnTo>
                  <a:cubicBezTo>
                    <a:pt x="407" y="547"/>
                    <a:pt x="414" y="547"/>
                    <a:pt x="421" y="547"/>
                  </a:cubicBezTo>
                  <a:lnTo>
                    <a:pt x="421" y="190"/>
                  </a:lnTo>
                  <a:cubicBezTo>
                    <a:pt x="337" y="148"/>
                    <a:pt x="358" y="22"/>
                    <a:pt x="25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9"/>
            <p:cNvSpPr/>
            <p:nvPr/>
          </p:nvSpPr>
          <p:spPr>
            <a:xfrm>
              <a:off x="763625" y="2977394"/>
              <a:ext cx="5868" cy="6200"/>
            </a:xfrm>
            <a:custGeom>
              <a:avLst/>
              <a:gdLst/>
              <a:ahLst/>
              <a:cxnLst/>
              <a:rect l="l" t="t" r="r" b="b"/>
              <a:pathLst>
                <a:path w="569" h="592" extrusionOk="0">
                  <a:moveTo>
                    <a:pt x="68" y="0"/>
                  </a:moveTo>
                  <a:cubicBezTo>
                    <a:pt x="60" y="0"/>
                    <a:pt x="52" y="1"/>
                    <a:pt x="43" y="3"/>
                  </a:cubicBezTo>
                  <a:cubicBezTo>
                    <a:pt x="1" y="45"/>
                    <a:pt x="1" y="87"/>
                    <a:pt x="1" y="129"/>
                  </a:cubicBezTo>
                  <a:lnTo>
                    <a:pt x="106" y="129"/>
                  </a:lnTo>
                  <a:cubicBezTo>
                    <a:pt x="127" y="172"/>
                    <a:pt x="148" y="235"/>
                    <a:pt x="148" y="256"/>
                  </a:cubicBezTo>
                  <a:lnTo>
                    <a:pt x="442" y="466"/>
                  </a:lnTo>
                  <a:lnTo>
                    <a:pt x="379" y="592"/>
                  </a:lnTo>
                  <a:lnTo>
                    <a:pt x="379" y="592"/>
                  </a:lnTo>
                  <a:lnTo>
                    <a:pt x="568" y="487"/>
                  </a:lnTo>
                  <a:cubicBezTo>
                    <a:pt x="547" y="382"/>
                    <a:pt x="505" y="298"/>
                    <a:pt x="442" y="214"/>
                  </a:cubicBezTo>
                  <a:cubicBezTo>
                    <a:pt x="379" y="172"/>
                    <a:pt x="253" y="172"/>
                    <a:pt x="211" y="129"/>
                  </a:cubicBezTo>
                  <a:cubicBezTo>
                    <a:pt x="173" y="73"/>
                    <a:pt x="136" y="0"/>
                    <a:pt x="6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9"/>
            <p:cNvSpPr/>
            <p:nvPr/>
          </p:nvSpPr>
          <p:spPr>
            <a:xfrm>
              <a:off x="749538" y="2942416"/>
              <a:ext cx="4775" cy="5739"/>
            </a:xfrm>
            <a:custGeom>
              <a:avLst/>
              <a:gdLst/>
              <a:ahLst/>
              <a:cxnLst/>
              <a:rect l="l" t="t" r="r" b="b"/>
              <a:pathLst>
                <a:path w="463" h="548" extrusionOk="0">
                  <a:moveTo>
                    <a:pt x="210" y="0"/>
                  </a:moveTo>
                  <a:cubicBezTo>
                    <a:pt x="105" y="21"/>
                    <a:pt x="84" y="85"/>
                    <a:pt x="0" y="148"/>
                  </a:cubicBezTo>
                  <a:cubicBezTo>
                    <a:pt x="84" y="190"/>
                    <a:pt x="42" y="295"/>
                    <a:pt x="105" y="379"/>
                  </a:cubicBezTo>
                  <a:cubicBezTo>
                    <a:pt x="121" y="374"/>
                    <a:pt x="138" y="371"/>
                    <a:pt x="156" y="371"/>
                  </a:cubicBezTo>
                  <a:cubicBezTo>
                    <a:pt x="208" y="371"/>
                    <a:pt x="263" y="395"/>
                    <a:pt x="295" y="442"/>
                  </a:cubicBezTo>
                  <a:cubicBezTo>
                    <a:pt x="316" y="484"/>
                    <a:pt x="231" y="505"/>
                    <a:pt x="295" y="547"/>
                  </a:cubicBezTo>
                  <a:cubicBezTo>
                    <a:pt x="400" y="547"/>
                    <a:pt x="463" y="463"/>
                    <a:pt x="442" y="337"/>
                  </a:cubicBezTo>
                  <a:cubicBezTo>
                    <a:pt x="379" y="316"/>
                    <a:pt x="316" y="274"/>
                    <a:pt x="274" y="232"/>
                  </a:cubicBezTo>
                  <a:cubicBezTo>
                    <a:pt x="316" y="127"/>
                    <a:pt x="252" y="64"/>
                    <a:pt x="21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9"/>
            <p:cNvSpPr/>
            <p:nvPr/>
          </p:nvSpPr>
          <p:spPr>
            <a:xfrm>
              <a:off x="752787" y="2958052"/>
              <a:ext cx="5857" cy="3309"/>
            </a:xfrm>
            <a:custGeom>
              <a:avLst/>
              <a:gdLst/>
              <a:ahLst/>
              <a:cxnLst/>
              <a:rect l="l" t="t" r="r" b="b"/>
              <a:pathLst>
                <a:path w="568" h="316" extrusionOk="0">
                  <a:moveTo>
                    <a:pt x="286" y="193"/>
                  </a:moveTo>
                  <a:cubicBezTo>
                    <a:pt x="291" y="193"/>
                    <a:pt x="295" y="198"/>
                    <a:pt x="295" y="210"/>
                  </a:cubicBezTo>
                  <a:cubicBezTo>
                    <a:pt x="295" y="221"/>
                    <a:pt x="284" y="221"/>
                    <a:pt x="274" y="221"/>
                  </a:cubicBezTo>
                  <a:cubicBezTo>
                    <a:pt x="269" y="221"/>
                    <a:pt x="263" y="221"/>
                    <a:pt x="259" y="222"/>
                  </a:cubicBezTo>
                  <a:lnTo>
                    <a:pt x="259" y="222"/>
                  </a:lnTo>
                  <a:cubicBezTo>
                    <a:pt x="267" y="205"/>
                    <a:pt x="278" y="193"/>
                    <a:pt x="286" y="193"/>
                  </a:cubicBezTo>
                  <a:close/>
                  <a:moveTo>
                    <a:pt x="64" y="0"/>
                  </a:moveTo>
                  <a:cubicBezTo>
                    <a:pt x="43" y="0"/>
                    <a:pt x="22" y="21"/>
                    <a:pt x="1" y="21"/>
                  </a:cubicBezTo>
                  <a:cubicBezTo>
                    <a:pt x="43" y="63"/>
                    <a:pt x="64" y="126"/>
                    <a:pt x="85" y="189"/>
                  </a:cubicBezTo>
                  <a:cubicBezTo>
                    <a:pt x="99" y="182"/>
                    <a:pt x="111" y="179"/>
                    <a:pt x="122" y="179"/>
                  </a:cubicBezTo>
                  <a:cubicBezTo>
                    <a:pt x="177" y="179"/>
                    <a:pt x="200" y="252"/>
                    <a:pt x="253" y="252"/>
                  </a:cubicBezTo>
                  <a:cubicBezTo>
                    <a:pt x="253" y="249"/>
                    <a:pt x="253" y="246"/>
                    <a:pt x="253" y="243"/>
                  </a:cubicBezTo>
                  <a:lnTo>
                    <a:pt x="253" y="243"/>
                  </a:lnTo>
                  <a:cubicBezTo>
                    <a:pt x="257" y="278"/>
                    <a:pt x="278" y="297"/>
                    <a:pt x="316" y="316"/>
                  </a:cubicBezTo>
                  <a:cubicBezTo>
                    <a:pt x="358" y="273"/>
                    <a:pt x="421" y="252"/>
                    <a:pt x="484" y="231"/>
                  </a:cubicBezTo>
                  <a:cubicBezTo>
                    <a:pt x="495" y="234"/>
                    <a:pt x="505" y="236"/>
                    <a:pt x="513" y="236"/>
                  </a:cubicBezTo>
                  <a:cubicBezTo>
                    <a:pt x="567" y="236"/>
                    <a:pt x="563" y="178"/>
                    <a:pt x="526" y="105"/>
                  </a:cubicBezTo>
                  <a:lnTo>
                    <a:pt x="526" y="105"/>
                  </a:lnTo>
                  <a:cubicBezTo>
                    <a:pt x="488" y="110"/>
                    <a:pt x="451" y="113"/>
                    <a:pt x="413" y="113"/>
                  </a:cubicBezTo>
                  <a:cubicBezTo>
                    <a:pt x="284" y="113"/>
                    <a:pt x="161" y="82"/>
                    <a:pt x="6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9"/>
            <p:cNvSpPr/>
            <p:nvPr/>
          </p:nvSpPr>
          <p:spPr>
            <a:xfrm>
              <a:off x="824985" y="2891834"/>
              <a:ext cx="5651" cy="2157"/>
            </a:xfrm>
            <a:custGeom>
              <a:avLst/>
              <a:gdLst/>
              <a:ahLst/>
              <a:cxnLst/>
              <a:rect l="l" t="t" r="r" b="b"/>
              <a:pathLst>
                <a:path w="548" h="206" extrusionOk="0">
                  <a:moveTo>
                    <a:pt x="231" y="0"/>
                  </a:moveTo>
                  <a:cubicBezTo>
                    <a:pt x="176" y="0"/>
                    <a:pt x="119" y="12"/>
                    <a:pt x="64" y="37"/>
                  </a:cubicBezTo>
                  <a:cubicBezTo>
                    <a:pt x="22" y="37"/>
                    <a:pt x="1" y="79"/>
                    <a:pt x="1" y="121"/>
                  </a:cubicBezTo>
                  <a:lnTo>
                    <a:pt x="64" y="184"/>
                  </a:lnTo>
                  <a:cubicBezTo>
                    <a:pt x="118" y="150"/>
                    <a:pt x="172" y="138"/>
                    <a:pt x="226" y="138"/>
                  </a:cubicBezTo>
                  <a:cubicBezTo>
                    <a:pt x="338" y="138"/>
                    <a:pt x="448" y="191"/>
                    <a:pt x="547" y="205"/>
                  </a:cubicBezTo>
                  <a:cubicBezTo>
                    <a:pt x="488" y="71"/>
                    <a:pt x="365" y="0"/>
                    <a:pt x="23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9"/>
            <p:cNvSpPr/>
            <p:nvPr/>
          </p:nvSpPr>
          <p:spPr>
            <a:xfrm>
              <a:off x="757562" y="2962450"/>
              <a:ext cx="2393" cy="4419"/>
            </a:xfrm>
            <a:custGeom>
              <a:avLst/>
              <a:gdLst/>
              <a:ahLst/>
              <a:cxnLst/>
              <a:rect l="l" t="t" r="r" b="b"/>
              <a:pathLst>
                <a:path w="232" h="422" extrusionOk="0">
                  <a:moveTo>
                    <a:pt x="0" y="1"/>
                  </a:moveTo>
                  <a:cubicBezTo>
                    <a:pt x="84" y="85"/>
                    <a:pt x="0" y="232"/>
                    <a:pt x="42" y="295"/>
                  </a:cubicBezTo>
                  <a:cubicBezTo>
                    <a:pt x="84" y="337"/>
                    <a:pt x="126" y="400"/>
                    <a:pt x="210" y="421"/>
                  </a:cubicBezTo>
                  <a:cubicBezTo>
                    <a:pt x="231" y="253"/>
                    <a:pt x="147" y="148"/>
                    <a:pt x="14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9"/>
            <p:cNvSpPr/>
            <p:nvPr/>
          </p:nvSpPr>
          <p:spPr>
            <a:xfrm>
              <a:off x="745197" y="2942416"/>
              <a:ext cx="2176" cy="5184"/>
            </a:xfrm>
            <a:custGeom>
              <a:avLst/>
              <a:gdLst/>
              <a:ahLst/>
              <a:cxnLst/>
              <a:rect l="l" t="t" r="r" b="b"/>
              <a:pathLst>
                <a:path w="211" h="495" extrusionOk="0">
                  <a:moveTo>
                    <a:pt x="85" y="0"/>
                  </a:moveTo>
                  <a:lnTo>
                    <a:pt x="1" y="169"/>
                  </a:lnTo>
                  <a:cubicBezTo>
                    <a:pt x="106" y="253"/>
                    <a:pt x="1" y="379"/>
                    <a:pt x="85" y="463"/>
                  </a:cubicBezTo>
                  <a:cubicBezTo>
                    <a:pt x="95" y="484"/>
                    <a:pt x="106" y="495"/>
                    <a:pt x="122" y="495"/>
                  </a:cubicBezTo>
                  <a:cubicBezTo>
                    <a:pt x="137" y="495"/>
                    <a:pt x="158" y="484"/>
                    <a:pt x="190" y="463"/>
                  </a:cubicBezTo>
                  <a:cubicBezTo>
                    <a:pt x="211" y="295"/>
                    <a:pt x="169" y="148"/>
                    <a:pt x="8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9"/>
            <p:cNvSpPr/>
            <p:nvPr/>
          </p:nvSpPr>
          <p:spPr>
            <a:xfrm>
              <a:off x="748889" y="2990192"/>
              <a:ext cx="3042" cy="4430"/>
            </a:xfrm>
            <a:custGeom>
              <a:avLst/>
              <a:gdLst/>
              <a:ahLst/>
              <a:cxnLst/>
              <a:rect l="l" t="t" r="r" b="b"/>
              <a:pathLst>
                <a:path w="295" h="423" extrusionOk="0">
                  <a:moveTo>
                    <a:pt x="168" y="1"/>
                  </a:moveTo>
                  <a:cubicBezTo>
                    <a:pt x="126" y="85"/>
                    <a:pt x="84" y="127"/>
                    <a:pt x="0" y="169"/>
                  </a:cubicBezTo>
                  <a:lnTo>
                    <a:pt x="126" y="211"/>
                  </a:lnTo>
                  <a:cubicBezTo>
                    <a:pt x="186" y="270"/>
                    <a:pt x="59" y="423"/>
                    <a:pt x="219" y="423"/>
                  </a:cubicBezTo>
                  <a:cubicBezTo>
                    <a:pt x="229" y="423"/>
                    <a:pt x="240" y="422"/>
                    <a:pt x="252" y="421"/>
                  </a:cubicBezTo>
                  <a:cubicBezTo>
                    <a:pt x="189" y="295"/>
                    <a:pt x="294" y="127"/>
                    <a:pt x="168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9"/>
            <p:cNvSpPr/>
            <p:nvPr/>
          </p:nvSpPr>
          <p:spPr>
            <a:xfrm>
              <a:off x="812847" y="2882304"/>
              <a:ext cx="2176" cy="3257"/>
            </a:xfrm>
            <a:custGeom>
              <a:avLst/>
              <a:gdLst/>
              <a:ahLst/>
              <a:cxnLst/>
              <a:rect l="l" t="t" r="r" b="b"/>
              <a:pathLst>
                <a:path w="211" h="311" extrusionOk="0">
                  <a:moveTo>
                    <a:pt x="0" y="1"/>
                  </a:moveTo>
                  <a:lnTo>
                    <a:pt x="0" y="295"/>
                  </a:lnTo>
                  <a:cubicBezTo>
                    <a:pt x="42" y="306"/>
                    <a:pt x="74" y="311"/>
                    <a:pt x="100" y="311"/>
                  </a:cubicBezTo>
                  <a:cubicBezTo>
                    <a:pt x="126" y="311"/>
                    <a:pt x="147" y="306"/>
                    <a:pt x="168" y="295"/>
                  </a:cubicBezTo>
                  <a:cubicBezTo>
                    <a:pt x="147" y="253"/>
                    <a:pt x="126" y="211"/>
                    <a:pt x="126" y="169"/>
                  </a:cubicBezTo>
                  <a:cubicBezTo>
                    <a:pt x="126" y="106"/>
                    <a:pt x="211" y="64"/>
                    <a:pt x="12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9"/>
            <p:cNvSpPr/>
            <p:nvPr/>
          </p:nvSpPr>
          <p:spPr>
            <a:xfrm>
              <a:off x="823036" y="2914015"/>
              <a:ext cx="3259" cy="2492"/>
            </a:xfrm>
            <a:custGeom>
              <a:avLst/>
              <a:gdLst/>
              <a:ahLst/>
              <a:cxnLst/>
              <a:rect l="l" t="t" r="r" b="b"/>
              <a:pathLst>
                <a:path w="316" h="238" extrusionOk="0">
                  <a:moveTo>
                    <a:pt x="274" y="0"/>
                  </a:moveTo>
                  <a:cubicBezTo>
                    <a:pt x="190" y="63"/>
                    <a:pt x="106" y="126"/>
                    <a:pt x="0" y="168"/>
                  </a:cubicBezTo>
                  <a:lnTo>
                    <a:pt x="0" y="190"/>
                  </a:lnTo>
                  <a:cubicBezTo>
                    <a:pt x="0" y="211"/>
                    <a:pt x="0" y="232"/>
                    <a:pt x="0" y="232"/>
                  </a:cubicBezTo>
                  <a:cubicBezTo>
                    <a:pt x="19" y="235"/>
                    <a:pt x="38" y="237"/>
                    <a:pt x="56" y="237"/>
                  </a:cubicBezTo>
                  <a:cubicBezTo>
                    <a:pt x="142" y="237"/>
                    <a:pt x="226" y="199"/>
                    <a:pt x="295" y="147"/>
                  </a:cubicBezTo>
                  <a:cubicBezTo>
                    <a:pt x="295" y="105"/>
                    <a:pt x="316" y="63"/>
                    <a:pt x="27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9"/>
            <p:cNvSpPr/>
            <p:nvPr/>
          </p:nvSpPr>
          <p:spPr>
            <a:xfrm>
              <a:off x="789644" y="2906087"/>
              <a:ext cx="2393" cy="3309"/>
            </a:xfrm>
            <a:custGeom>
              <a:avLst/>
              <a:gdLst/>
              <a:ahLst/>
              <a:cxnLst/>
              <a:rect l="l" t="t" r="r" b="b"/>
              <a:pathLst>
                <a:path w="232" h="316" extrusionOk="0">
                  <a:moveTo>
                    <a:pt x="148" y="0"/>
                  </a:moveTo>
                  <a:cubicBezTo>
                    <a:pt x="148" y="127"/>
                    <a:pt x="43" y="148"/>
                    <a:pt x="1" y="253"/>
                  </a:cubicBezTo>
                  <a:cubicBezTo>
                    <a:pt x="1" y="274"/>
                    <a:pt x="22" y="295"/>
                    <a:pt x="22" y="316"/>
                  </a:cubicBezTo>
                  <a:cubicBezTo>
                    <a:pt x="85" y="295"/>
                    <a:pt x="148" y="253"/>
                    <a:pt x="190" y="211"/>
                  </a:cubicBezTo>
                  <a:cubicBezTo>
                    <a:pt x="169" y="148"/>
                    <a:pt x="232" y="85"/>
                    <a:pt x="14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9"/>
            <p:cNvSpPr/>
            <p:nvPr/>
          </p:nvSpPr>
          <p:spPr>
            <a:xfrm>
              <a:off x="735658" y="2971394"/>
              <a:ext cx="2393" cy="1361"/>
            </a:xfrm>
            <a:custGeom>
              <a:avLst/>
              <a:gdLst/>
              <a:ahLst/>
              <a:cxnLst/>
              <a:rect l="l" t="t" r="r" b="b"/>
              <a:pathLst>
                <a:path w="232" h="130" extrusionOk="0">
                  <a:moveTo>
                    <a:pt x="84" y="1"/>
                  </a:moveTo>
                  <a:cubicBezTo>
                    <a:pt x="58" y="1"/>
                    <a:pt x="30" y="7"/>
                    <a:pt x="1" y="30"/>
                  </a:cubicBezTo>
                  <a:lnTo>
                    <a:pt x="1" y="114"/>
                  </a:lnTo>
                  <a:cubicBezTo>
                    <a:pt x="32" y="124"/>
                    <a:pt x="69" y="130"/>
                    <a:pt x="108" y="130"/>
                  </a:cubicBezTo>
                  <a:cubicBezTo>
                    <a:pt x="148" y="130"/>
                    <a:pt x="190" y="124"/>
                    <a:pt x="232" y="114"/>
                  </a:cubicBezTo>
                  <a:lnTo>
                    <a:pt x="232" y="9"/>
                  </a:lnTo>
                  <a:cubicBezTo>
                    <a:pt x="219" y="12"/>
                    <a:pt x="206" y="13"/>
                    <a:pt x="194" y="13"/>
                  </a:cubicBezTo>
                  <a:cubicBezTo>
                    <a:pt x="156" y="13"/>
                    <a:pt x="121" y="1"/>
                    <a:pt x="8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9"/>
            <p:cNvSpPr/>
            <p:nvPr/>
          </p:nvSpPr>
          <p:spPr>
            <a:xfrm>
              <a:off x="817178" y="2881089"/>
              <a:ext cx="1970" cy="1885"/>
            </a:xfrm>
            <a:custGeom>
              <a:avLst/>
              <a:gdLst/>
              <a:ahLst/>
              <a:cxnLst/>
              <a:rect l="l" t="t" r="r" b="b"/>
              <a:pathLst>
                <a:path w="191" h="180" extrusionOk="0">
                  <a:moveTo>
                    <a:pt x="62" y="0"/>
                  </a:moveTo>
                  <a:cubicBezTo>
                    <a:pt x="44" y="0"/>
                    <a:pt x="24" y="4"/>
                    <a:pt x="1" y="12"/>
                  </a:cubicBezTo>
                  <a:cubicBezTo>
                    <a:pt x="85" y="54"/>
                    <a:pt x="22" y="138"/>
                    <a:pt x="106" y="180"/>
                  </a:cubicBezTo>
                  <a:cubicBezTo>
                    <a:pt x="127" y="180"/>
                    <a:pt x="169" y="159"/>
                    <a:pt x="190" y="138"/>
                  </a:cubicBezTo>
                  <a:cubicBezTo>
                    <a:pt x="173" y="69"/>
                    <a:pt x="142" y="0"/>
                    <a:pt x="6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9"/>
            <p:cNvSpPr/>
            <p:nvPr/>
          </p:nvSpPr>
          <p:spPr>
            <a:xfrm>
              <a:off x="749322" y="2984474"/>
              <a:ext cx="1526" cy="2482"/>
            </a:xfrm>
            <a:custGeom>
              <a:avLst/>
              <a:gdLst/>
              <a:ahLst/>
              <a:cxnLst/>
              <a:rect l="l" t="t" r="r" b="b"/>
              <a:pathLst>
                <a:path w="148" h="237" extrusionOk="0">
                  <a:moveTo>
                    <a:pt x="42" y="0"/>
                  </a:moveTo>
                  <a:cubicBezTo>
                    <a:pt x="0" y="84"/>
                    <a:pt x="21" y="168"/>
                    <a:pt x="21" y="231"/>
                  </a:cubicBezTo>
                  <a:cubicBezTo>
                    <a:pt x="42" y="231"/>
                    <a:pt x="63" y="237"/>
                    <a:pt x="84" y="237"/>
                  </a:cubicBezTo>
                  <a:cubicBezTo>
                    <a:pt x="105" y="237"/>
                    <a:pt x="126" y="231"/>
                    <a:pt x="147" y="210"/>
                  </a:cubicBezTo>
                  <a:cubicBezTo>
                    <a:pt x="42" y="168"/>
                    <a:pt x="126" y="63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9"/>
            <p:cNvSpPr/>
            <p:nvPr/>
          </p:nvSpPr>
          <p:spPr>
            <a:xfrm>
              <a:off x="749972" y="2956732"/>
              <a:ext cx="1310" cy="3529"/>
            </a:xfrm>
            <a:custGeom>
              <a:avLst/>
              <a:gdLst/>
              <a:ahLst/>
              <a:cxnLst/>
              <a:rect l="l" t="t" r="r" b="b"/>
              <a:pathLst>
                <a:path w="127" h="337" extrusionOk="0">
                  <a:moveTo>
                    <a:pt x="42" y="0"/>
                  </a:moveTo>
                  <a:cubicBezTo>
                    <a:pt x="42" y="147"/>
                    <a:pt x="0" y="252"/>
                    <a:pt x="84" y="336"/>
                  </a:cubicBezTo>
                  <a:cubicBezTo>
                    <a:pt x="126" y="231"/>
                    <a:pt x="105" y="105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9"/>
            <p:cNvSpPr/>
            <p:nvPr/>
          </p:nvSpPr>
          <p:spPr>
            <a:xfrm>
              <a:off x="748239" y="2986893"/>
              <a:ext cx="1310" cy="1916"/>
            </a:xfrm>
            <a:custGeom>
              <a:avLst/>
              <a:gdLst/>
              <a:ahLst/>
              <a:cxnLst/>
              <a:rect l="l" t="t" r="r" b="b"/>
              <a:pathLst>
                <a:path w="127" h="183" extrusionOk="0">
                  <a:moveTo>
                    <a:pt x="63" y="0"/>
                  </a:moveTo>
                  <a:cubicBezTo>
                    <a:pt x="63" y="42"/>
                    <a:pt x="42" y="63"/>
                    <a:pt x="0" y="63"/>
                  </a:cubicBezTo>
                  <a:cubicBezTo>
                    <a:pt x="0" y="105"/>
                    <a:pt x="0" y="148"/>
                    <a:pt x="21" y="169"/>
                  </a:cubicBezTo>
                  <a:cubicBezTo>
                    <a:pt x="38" y="177"/>
                    <a:pt x="56" y="182"/>
                    <a:pt x="72" y="182"/>
                  </a:cubicBezTo>
                  <a:cubicBezTo>
                    <a:pt x="94" y="182"/>
                    <a:pt x="114" y="172"/>
                    <a:pt x="126" y="148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9"/>
            <p:cNvSpPr/>
            <p:nvPr/>
          </p:nvSpPr>
          <p:spPr>
            <a:xfrm>
              <a:off x="812847" y="2880409"/>
              <a:ext cx="1743" cy="1288"/>
            </a:xfrm>
            <a:custGeom>
              <a:avLst/>
              <a:gdLst/>
              <a:ahLst/>
              <a:cxnLst/>
              <a:rect l="l" t="t" r="r" b="b"/>
              <a:pathLst>
                <a:path w="169" h="123" extrusionOk="0">
                  <a:moveTo>
                    <a:pt x="114" y="0"/>
                  </a:moveTo>
                  <a:cubicBezTo>
                    <a:pt x="52" y="0"/>
                    <a:pt x="0" y="53"/>
                    <a:pt x="0" y="119"/>
                  </a:cubicBezTo>
                  <a:cubicBezTo>
                    <a:pt x="9" y="122"/>
                    <a:pt x="18" y="123"/>
                    <a:pt x="27" y="123"/>
                  </a:cubicBezTo>
                  <a:cubicBezTo>
                    <a:pt x="85" y="123"/>
                    <a:pt x="150" y="68"/>
                    <a:pt x="168" y="14"/>
                  </a:cubicBezTo>
                  <a:cubicBezTo>
                    <a:pt x="150" y="4"/>
                    <a:pt x="132" y="0"/>
                    <a:pt x="11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9"/>
            <p:cNvSpPr/>
            <p:nvPr/>
          </p:nvSpPr>
          <p:spPr>
            <a:xfrm>
              <a:off x="819354" y="2883687"/>
              <a:ext cx="1310" cy="1937"/>
            </a:xfrm>
            <a:custGeom>
              <a:avLst/>
              <a:gdLst/>
              <a:ahLst/>
              <a:cxnLst/>
              <a:rect l="l" t="t" r="r" b="b"/>
              <a:pathLst>
                <a:path w="127" h="185" extrusionOk="0">
                  <a:moveTo>
                    <a:pt x="42" y="0"/>
                  </a:moveTo>
                  <a:cubicBezTo>
                    <a:pt x="26" y="0"/>
                    <a:pt x="11" y="5"/>
                    <a:pt x="0" y="16"/>
                  </a:cubicBezTo>
                  <a:cubicBezTo>
                    <a:pt x="0" y="79"/>
                    <a:pt x="42" y="142"/>
                    <a:pt x="105" y="184"/>
                  </a:cubicBezTo>
                  <a:cubicBezTo>
                    <a:pt x="105" y="100"/>
                    <a:pt x="126" y="58"/>
                    <a:pt x="84" y="16"/>
                  </a:cubicBezTo>
                  <a:cubicBezTo>
                    <a:pt x="74" y="5"/>
                    <a:pt x="58" y="0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9"/>
            <p:cNvSpPr/>
            <p:nvPr/>
          </p:nvSpPr>
          <p:spPr>
            <a:xfrm>
              <a:off x="799399" y="2946815"/>
              <a:ext cx="1970" cy="1340"/>
            </a:xfrm>
            <a:custGeom>
              <a:avLst/>
              <a:gdLst/>
              <a:ahLst/>
              <a:cxnLst/>
              <a:rect l="l" t="t" r="r" b="b"/>
              <a:pathLst>
                <a:path w="191" h="128" extrusionOk="0">
                  <a:moveTo>
                    <a:pt x="1" y="1"/>
                  </a:moveTo>
                  <a:lnTo>
                    <a:pt x="1" y="127"/>
                  </a:lnTo>
                  <a:cubicBezTo>
                    <a:pt x="57" y="127"/>
                    <a:pt x="96" y="61"/>
                    <a:pt x="163" y="61"/>
                  </a:cubicBezTo>
                  <a:cubicBezTo>
                    <a:pt x="172" y="61"/>
                    <a:pt x="181" y="62"/>
                    <a:pt x="190" y="64"/>
                  </a:cubicBezTo>
                  <a:cubicBezTo>
                    <a:pt x="169" y="11"/>
                    <a:pt x="137" y="1"/>
                    <a:pt x="103" y="1"/>
                  </a:cubicBezTo>
                  <a:cubicBezTo>
                    <a:pt x="81" y="1"/>
                    <a:pt x="57" y="6"/>
                    <a:pt x="34" y="6"/>
                  </a:cubicBezTo>
                  <a:cubicBezTo>
                    <a:pt x="22" y="6"/>
                    <a:pt x="11" y="4"/>
                    <a:pt x="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9"/>
            <p:cNvSpPr/>
            <p:nvPr/>
          </p:nvSpPr>
          <p:spPr>
            <a:xfrm>
              <a:off x="735008" y="2902925"/>
              <a:ext cx="1743" cy="754"/>
            </a:xfrm>
            <a:custGeom>
              <a:avLst/>
              <a:gdLst/>
              <a:ahLst/>
              <a:cxnLst/>
              <a:rect l="l" t="t" r="r" b="b"/>
              <a:pathLst>
                <a:path w="169" h="72" extrusionOk="0">
                  <a:moveTo>
                    <a:pt x="36" y="0"/>
                  </a:moveTo>
                  <a:cubicBezTo>
                    <a:pt x="16" y="0"/>
                    <a:pt x="5" y="17"/>
                    <a:pt x="1" y="50"/>
                  </a:cubicBezTo>
                  <a:lnTo>
                    <a:pt x="1" y="50"/>
                  </a:lnTo>
                  <a:cubicBezTo>
                    <a:pt x="22" y="50"/>
                    <a:pt x="54" y="61"/>
                    <a:pt x="85" y="61"/>
                  </a:cubicBezTo>
                  <a:cubicBezTo>
                    <a:pt x="116" y="61"/>
                    <a:pt x="148" y="50"/>
                    <a:pt x="169" y="8"/>
                  </a:cubicBezTo>
                  <a:lnTo>
                    <a:pt x="64" y="8"/>
                  </a:lnTo>
                  <a:cubicBezTo>
                    <a:pt x="53" y="3"/>
                    <a:pt x="44" y="0"/>
                    <a:pt x="36" y="0"/>
                  </a:cubicBezTo>
                  <a:close/>
                  <a:moveTo>
                    <a:pt x="1" y="50"/>
                  </a:moveTo>
                  <a:lnTo>
                    <a:pt x="1" y="71"/>
                  </a:lnTo>
                  <a:cubicBezTo>
                    <a:pt x="1" y="64"/>
                    <a:pt x="1" y="57"/>
                    <a:pt x="1" y="50"/>
                  </a:cubicBezTo>
                  <a:lnTo>
                    <a:pt x="1" y="50"/>
                  </a:lnTo>
                  <a:cubicBezTo>
                    <a:pt x="1" y="50"/>
                    <a:pt x="1" y="50"/>
                    <a:pt x="1" y="5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9"/>
            <p:cNvSpPr/>
            <p:nvPr/>
          </p:nvSpPr>
          <p:spPr>
            <a:xfrm>
              <a:off x="800699" y="2947475"/>
              <a:ext cx="1537" cy="1340"/>
            </a:xfrm>
            <a:custGeom>
              <a:avLst/>
              <a:gdLst/>
              <a:ahLst/>
              <a:cxnLst/>
              <a:rect l="l" t="t" r="r" b="b"/>
              <a:pathLst>
                <a:path w="149" h="128" extrusionOk="0">
                  <a:moveTo>
                    <a:pt x="64" y="1"/>
                  </a:moveTo>
                  <a:lnTo>
                    <a:pt x="1" y="127"/>
                  </a:lnTo>
                  <a:lnTo>
                    <a:pt x="127" y="127"/>
                  </a:lnTo>
                  <a:cubicBezTo>
                    <a:pt x="106" y="85"/>
                    <a:pt x="148" y="1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9"/>
            <p:cNvSpPr/>
            <p:nvPr/>
          </p:nvSpPr>
          <p:spPr>
            <a:xfrm>
              <a:off x="769266" y="2882304"/>
              <a:ext cx="1093" cy="1770"/>
            </a:xfrm>
            <a:custGeom>
              <a:avLst/>
              <a:gdLst/>
              <a:ahLst/>
              <a:cxnLst/>
              <a:rect l="l" t="t" r="r" b="b"/>
              <a:pathLst>
                <a:path w="106" h="169" extrusionOk="0">
                  <a:moveTo>
                    <a:pt x="42" y="1"/>
                  </a:moveTo>
                  <a:cubicBezTo>
                    <a:pt x="0" y="43"/>
                    <a:pt x="0" y="127"/>
                    <a:pt x="42" y="169"/>
                  </a:cubicBezTo>
                  <a:cubicBezTo>
                    <a:pt x="106" y="127"/>
                    <a:pt x="85" y="64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9"/>
            <p:cNvSpPr/>
            <p:nvPr/>
          </p:nvSpPr>
          <p:spPr>
            <a:xfrm>
              <a:off x="772298" y="2875256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7"/>
                    <a:pt x="85" y="127"/>
                    <a:pt x="148" y="127"/>
                  </a:cubicBezTo>
                  <a:lnTo>
                    <a:pt x="148" y="106"/>
                  </a:lnTo>
                  <a:cubicBezTo>
                    <a:pt x="148" y="64"/>
                    <a:pt x="106" y="22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9"/>
            <p:cNvSpPr/>
            <p:nvPr/>
          </p:nvSpPr>
          <p:spPr>
            <a:xfrm>
              <a:off x="768833" y="2982484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63" y="1"/>
                  </a:moveTo>
                  <a:cubicBezTo>
                    <a:pt x="63" y="64"/>
                    <a:pt x="0" y="148"/>
                    <a:pt x="127" y="190"/>
                  </a:cubicBezTo>
                  <a:cubicBezTo>
                    <a:pt x="105" y="127"/>
                    <a:pt x="169" y="22"/>
                    <a:pt x="6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9"/>
            <p:cNvSpPr/>
            <p:nvPr/>
          </p:nvSpPr>
          <p:spPr>
            <a:xfrm>
              <a:off x="802679" y="2944500"/>
              <a:ext cx="1073" cy="1005"/>
            </a:xfrm>
            <a:custGeom>
              <a:avLst/>
              <a:gdLst/>
              <a:ahLst/>
              <a:cxnLst/>
              <a:rect l="l" t="t" r="r" b="b"/>
              <a:pathLst>
                <a:path w="104" h="96" extrusionOk="0">
                  <a:moveTo>
                    <a:pt x="33" y="1"/>
                  </a:moveTo>
                  <a:cubicBezTo>
                    <a:pt x="0" y="1"/>
                    <a:pt x="5" y="23"/>
                    <a:pt x="19" y="96"/>
                  </a:cubicBezTo>
                  <a:lnTo>
                    <a:pt x="103" y="12"/>
                  </a:lnTo>
                  <a:cubicBezTo>
                    <a:pt x="71" y="5"/>
                    <a:pt x="48" y="1"/>
                    <a:pt x="3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9"/>
            <p:cNvSpPr/>
            <p:nvPr/>
          </p:nvSpPr>
          <p:spPr>
            <a:xfrm>
              <a:off x="823685" y="2911365"/>
              <a:ext cx="1093" cy="1236"/>
            </a:xfrm>
            <a:custGeom>
              <a:avLst/>
              <a:gdLst/>
              <a:ahLst/>
              <a:cxnLst/>
              <a:rect l="l" t="t" r="r" b="b"/>
              <a:pathLst>
                <a:path w="106" h="118" extrusionOk="0">
                  <a:moveTo>
                    <a:pt x="106" y="1"/>
                  </a:moveTo>
                  <a:lnTo>
                    <a:pt x="106" y="1"/>
                  </a:lnTo>
                  <a:cubicBezTo>
                    <a:pt x="64" y="22"/>
                    <a:pt x="1" y="43"/>
                    <a:pt x="1" y="106"/>
                  </a:cubicBezTo>
                  <a:cubicBezTo>
                    <a:pt x="20" y="114"/>
                    <a:pt x="36" y="117"/>
                    <a:pt x="49" y="117"/>
                  </a:cubicBezTo>
                  <a:cubicBezTo>
                    <a:pt x="106" y="117"/>
                    <a:pt x="106" y="52"/>
                    <a:pt x="10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9"/>
            <p:cNvSpPr/>
            <p:nvPr/>
          </p:nvSpPr>
          <p:spPr>
            <a:xfrm>
              <a:off x="769483" y="2989584"/>
              <a:ext cx="1093" cy="1058"/>
            </a:xfrm>
            <a:custGeom>
              <a:avLst/>
              <a:gdLst/>
              <a:ahLst/>
              <a:cxnLst/>
              <a:rect l="l" t="t" r="r" b="b"/>
              <a:pathLst>
                <a:path w="106" h="101" extrusionOk="0">
                  <a:moveTo>
                    <a:pt x="64" y="0"/>
                  </a:moveTo>
                  <a:cubicBezTo>
                    <a:pt x="49" y="0"/>
                    <a:pt x="29" y="5"/>
                    <a:pt x="0" y="17"/>
                  </a:cubicBezTo>
                  <a:cubicBezTo>
                    <a:pt x="21" y="59"/>
                    <a:pt x="64" y="101"/>
                    <a:pt x="106" y="101"/>
                  </a:cubicBezTo>
                  <a:cubicBezTo>
                    <a:pt x="106" y="39"/>
                    <a:pt x="106" y="0"/>
                    <a:pt x="6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9"/>
            <p:cNvSpPr/>
            <p:nvPr/>
          </p:nvSpPr>
          <p:spPr>
            <a:xfrm>
              <a:off x="776423" y="2879110"/>
              <a:ext cx="1310" cy="597"/>
            </a:xfrm>
            <a:custGeom>
              <a:avLst/>
              <a:gdLst/>
              <a:ahLst/>
              <a:cxnLst/>
              <a:rect l="l" t="t" r="r" b="b"/>
              <a:pathLst>
                <a:path w="127" h="57" extrusionOk="0">
                  <a:moveTo>
                    <a:pt x="71" y="1"/>
                  </a:moveTo>
                  <a:cubicBezTo>
                    <a:pt x="53" y="1"/>
                    <a:pt x="32" y="11"/>
                    <a:pt x="0" y="32"/>
                  </a:cubicBezTo>
                  <a:cubicBezTo>
                    <a:pt x="27" y="50"/>
                    <a:pt x="46" y="57"/>
                    <a:pt x="62" y="57"/>
                  </a:cubicBezTo>
                  <a:cubicBezTo>
                    <a:pt x="85" y="57"/>
                    <a:pt x="102" y="45"/>
                    <a:pt x="126" y="32"/>
                  </a:cubicBezTo>
                  <a:cubicBezTo>
                    <a:pt x="105" y="11"/>
                    <a:pt x="90" y="1"/>
                    <a:pt x="7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9"/>
            <p:cNvSpPr/>
            <p:nvPr/>
          </p:nvSpPr>
          <p:spPr>
            <a:xfrm>
              <a:off x="753220" y="2951004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43" y="0"/>
                  </a:moveTo>
                  <a:lnTo>
                    <a:pt x="43" y="0"/>
                  </a:lnTo>
                  <a:cubicBezTo>
                    <a:pt x="22" y="21"/>
                    <a:pt x="1" y="63"/>
                    <a:pt x="64" y="84"/>
                  </a:cubicBezTo>
                  <a:cubicBezTo>
                    <a:pt x="85" y="63"/>
                    <a:pt x="106" y="21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9"/>
            <p:cNvSpPr/>
            <p:nvPr/>
          </p:nvSpPr>
          <p:spPr>
            <a:xfrm>
              <a:off x="786612" y="2906789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54" y="0"/>
                  </a:moveTo>
                  <a:cubicBezTo>
                    <a:pt x="32" y="0"/>
                    <a:pt x="13" y="23"/>
                    <a:pt x="0" y="60"/>
                  </a:cubicBezTo>
                  <a:cubicBezTo>
                    <a:pt x="21" y="60"/>
                    <a:pt x="42" y="65"/>
                    <a:pt x="61" y="65"/>
                  </a:cubicBezTo>
                  <a:cubicBezTo>
                    <a:pt x="79" y="65"/>
                    <a:pt x="95" y="60"/>
                    <a:pt x="105" y="39"/>
                  </a:cubicBezTo>
                  <a:cubicBezTo>
                    <a:pt x="88" y="12"/>
                    <a:pt x="70" y="0"/>
                    <a:pt x="5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9"/>
            <p:cNvSpPr/>
            <p:nvPr/>
          </p:nvSpPr>
          <p:spPr>
            <a:xfrm>
              <a:off x="810681" y="2884283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43"/>
                    <a:pt x="21" y="85"/>
                    <a:pt x="21" y="127"/>
                  </a:cubicBezTo>
                  <a:cubicBezTo>
                    <a:pt x="84" y="106"/>
                    <a:pt x="105" y="64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9"/>
            <p:cNvSpPr/>
            <p:nvPr/>
          </p:nvSpPr>
          <p:spPr>
            <a:xfrm>
              <a:off x="750838" y="2951988"/>
              <a:ext cx="1310" cy="681"/>
            </a:xfrm>
            <a:custGeom>
              <a:avLst/>
              <a:gdLst/>
              <a:ahLst/>
              <a:cxnLst/>
              <a:rect l="l" t="t" r="r" b="b"/>
              <a:pathLst>
                <a:path w="127" h="65" extrusionOk="0">
                  <a:moveTo>
                    <a:pt x="63" y="1"/>
                  </a:moveTo>
                  <a:cubicBezTo>
                    <a:pt x="42" y="1"/>
                    <a:pt x="21" y="12"/>
                    <a:pt x="0" y="33"/>
                  </a:cubicBezTo>
                  <a:cubicBezTo>
                    <a:pt x="21" y="54"/>
                    <a:pt x="42" y="64"/>
                    <a:pt x="63" y="64"/>
                  </a:cubicBezTo>
                  <a:cubicBezTo>
                    <a:pt x="84" y="64"/>
                    <a:pt x="105" y="54"/>
                    <a:pt x="126" y="33"/>
                  </a:cubicBezTo>
                  <a:cubicBezTo>
                    <a:pt x="105" y="12"/>
                    <a:pt x="84" y="1"/>
                    <a:pt x="6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9"/>
            <p:cNvSpPr/>
            <p:nvPr/>
          </p:nvSpPr>
          <p:spPr>
            <a:xfrm>
              <a:off x="802442" y="2959811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0" y="0"/>
                  </a:moveTo>
                  <a:cubicBezTo>
                    <a:pt x="21" y="42"/>
                    <a:pt x="0" y="84"/>
                    <a:pt x="42" y="127"/>
                  </a:cubicBezTo>
                  <a:cubicBezTo>
                    <a:pt x="105" y="63"/>
                    <a:pt x="84" y="21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9"/>
            <p:cNvSpPr/>
            <p:nvPr/>
          </p:nvSpPr>
          <p:spPr>
            <a:xfrm>
              <a:off x="735441" y="2969718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43"/>
                    <a:pt x="22" y="64"/>
                    <a:pt x="43" y="106"/>
                  </a:cubicBezTo>
                  <a:cubicBezTo>
                    <a:pt x="64" y="64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9"/>
            <p:cNvSpPr/>
            <p:nvPr/>
          </p:nvSpPr>
          <p:spPr>
            <a:xfrm>
              <a:off x="751704" y="2901647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37" y="1"/>
                  </a:moveTo>
                  <a:cubicBezTo>
                    <a:pt x="22" y="1"/>
                    <a:pt x="9" y="7"/>
                    <a:pt x="0" y="25"/>
                  </a:cubicBezTo>
                  <a:cubicBezTo>
                    <a:pt x="19" y="53"/>
                    <a:pt x="34" y="65"/>
                    <a:pt x="48" y="65"/>
                  </a:cubicBezTo>
                  <a:cubicBezTo>
                    <a:pt x="66" y="65"/>
                    <a:pt x="82" y="48"/>
                    <a:pt x="106" y="25"/>
                  </a:cubicBezTo>
                  <a:cubicBezTo>
                    <a:pt x="81" y="13"/>
                    <a:pt x="57" y="1"/>
                    <a:pt x="3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9"/>
            <p:cNvSpPr/>
            <p:nvPr/>
          </p:nvSpPr>
          <p:spPr>
            <a:xfrm>
              <a:off x="791160" y="2904851"/>
              <a:ext cx="1093" cy="691"/>
            </a:xfrm>
            <a:custGeom>
              <a:avLst/>
              <a:gdLst/>
              <a:ahLst/>
              <a:cxnLst/>
              <a:rect l="l" t="t" r="r" b="b"/>
              <a:pathLst>
                <a:path w="106" h="66" extrusionOk="0">
                  <a:moveTo>
                    <a:pt x="34" y="1"/>
                  </a:moveTo>
                  <a:cubicBezTo>
                    <a:pt x="21" y="1"/>
                    <a:pt x="9" y="10"/>
                    <a:pt x="1" y="34"/>
                  </a:cubicBezTo>
                  <a:cubicBezTo>
                    <a:pt x="11" y="55"/>
                    <a:pt x="27" y="66"/>
                    <a:pt x="46" y="66"/>
                  </a:cubicBezTo>
                  <a:cubicBezTo>
                    <a:pt x="64" y="66"/>
                    <a:pt x="85" y="55"/>
                    <a:pt x="106" y="34"/>
                  </a:cubicBezTo>
                  <a:cubicBezTo>
                    <a:pt x="80" y="22"/>
                    <a:pt x="55" y="1"/>
                    <a:pt x="3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9"/>
            <p:cNvSpPr/>
            <p:nvPr/>
          </p:nvSpPr>
          <p:spPr>
            <a:xfrm>
              <a:off x="842980" y="292194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21"/>
                    <a:pt x="22" y="42"/>
                  </a:cubicBezTo>
                  <a:cubicBezTo>
                    <a:pt x="43" y="21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9"/>
            <p:cNvSpPr/>
            <p:nvPr/>
          </p:nvSpPr>
          <p:spPr>
            <a:xfrm>
              <a:off x="778372" y="287349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1" y="1"/>
                  </a:moveTo>
                  <a:cubicBezTo>
                    <a:pt x="0" y="1"/>
                    <a:pt x="0" y="1"/>
                    <a:pt x="21" y="22"/>
                  </a:cubicBezTo>
                  <a:cubicBezTo>
                    <a:pt x="21" y="22"/>
                    <a:pt x="21" y="43"/>
                    <a:pt x="42" y="43"/>
                  </a:cubicBezTo>
                  <a:cubicBezTo>
                    <a:pt x="42" y="22"/>
                    <a:pt x="64" y="1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9"/>
            <p:cNvSpPr/>
            <p:nvPr/>
          </p:nvSpPr>
          <p:spPr>
            <a:xfrm>
              <a:off x="777289" y="287459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43"/>
                    <a:pt x="21" y="43"/>
                    <a:pt x="21" y="43"/>
                  </a:cubicBezTo>
                  <a:cubicBezTo>
                    <a:pt x="42" y="43"/>
                    <a:pt x="42" y="22"/>
                    <a:pt x="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9"/>
            <p:cNvSpPr/>
            <p:nvPr/>
          </p:nvSpPr>
          <p:spPr>
            <a:xfrm>
              <a:off x="816095" y="288054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43"/>
                    <a:pt x="22" y="43"/>
                  </a:cubicBezTo>
                  <a:cubicBezTo>
                    <a:pt x="22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9"/>
            <p:cNvSpPr/>
            <p:nvPr/>
          </p:nvSpPr>
          <p:spPr>
            <a:xfrm>
              <a:off x="831275" y="2925241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lnTo>
                    <a:pt x="42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9"/>
            <p:cNvSpPr/>
            <p:nvPr/>
          </p:nvSpPr>
          <p:spPr>
            <a:xfrm>
              <a:off x="812197" y="2881592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32" y="0"/>
                  </a:moveTo>
                  <a:cubicBezTo>
                    <a:pt x="21" y="0"/>
                    <a:pt x="11" y="6"/>
                    <a:pt x="0" y="27"/>
                  </a:cubicBezTo>
                  <a:cubicBezTo>
                    <a:pt x="0" y="69"/>
                    <a:pt x="21" y="69"/>
                    <a:pt x="63" y="69"/>
                  </a:cubicBezTo>
                  <a:cubicBezTo>
                    <a:pt x="63" y="48"/>
                    <a:pt x="63" y="27"/>
                    <a:pt x="63" y="6"/>
                  </a:cubicBezTo>
                  <a:cubicBezTo>
                    <a:pt x="53" y="6"/>
                    <a:pt x="42" y="0"/>
                    <a:pt x="3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9"/>
            <p:cNvSpPr/>
            <p:nvPr/>
          </p:nvSpPr>
          <p:spPr>
            <a:xfrm>
              <a:off x="846672" y="2928320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9"/>
                    <a:pt x="5" y="31"/>
                    <a:pt x="11" y="31"/>
                  </a:cubicBezTo>
                  <a:cubicBezTo>
                    <a:pt x="23" y="31"/>
                    <a:pt x="42" y="2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9"/>
            <p:cNvSpPr/>
            <p:nvPr/>
          </p:nvSpPr>
          <p:spPr>
            <a:xfrm>
              <a:off x="770566" y="2884283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64" y="1"/>
                  </a:moveTo>
                  <a:cubicBezTo>
                    <a:pt x="1" y="1"/>
                    <a:pt x="1" y="22"/>
                    <a:pt x="1" y="64"/>
                  </a:cubicBezTo>
                  <a:cubicBezTo>
                    <a:pt x="43" y="64"/>
                    <a:pt x="106" y="22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9"/>
            <p:cNvSpPr/>
            <p:nvPr/>
          </p:nvSpPr>
          <p:spPr>
            <a:xfrm>
              <a:off x="794852" y="2930687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31" y="0"/>
                  </a:moveTo>
                  <a:cubicBezTo>
                    <a:pt x="25" y="0"/>
                    <a:pt x="21" y="8"/>
                    <a:pt x="21" y="27"/>
                  </a:cubicBezTo>
                  <a:cubicBezTo>
                    <a:pt x="0" y="69"/>
                    <a:pt x="42" y="69"/>
                    <a:pt x="63" y="69"/>
                  </a:cubicBezTo>
                  <a:cubicBezTo>
                    <a:pt x="63" y="40"/>
                    <a:pt x="43" y="0"/>
                    <a:pt x="3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9"/>
            <p:cNvSpPr/>
            <p:nvPr/>
          </p:nvSpPr>
          <p:spPr>
            <a:xfrm>
              <a:off x="746496" y="293734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9"/>
            <p:cNvSpPr/>
            <p:nvPr/>
          </p:nvSpPr>
          <p:spPr>
            <a:xfrm>
              <a:off x="849271" y="2937128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1" y="1"/>
                  </a:moveTo>
                  <a:lnTo>
                    <a:pt x="0" y="43"/>
                  </a:lnTo>
                  <a:lnTo>
                    <a:pt x="42" y="64"/>
                  </a:lnTo>
                  <a:lnTo>
                    <a:pt x="42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9"/>
            <p:cNvSpPr/>
            <p:nvPr/>
          </p:nvSpPr>
          <p:spPr>
            <a:xfrm>
              <a:off x="828130" y="2893981"/>
              <a:ext cx="557" cy="534"/>
            </a:xfrm>
            <a:custGeom>
              <a:avLst/>
              <a:gdLst/>
              <a:ahLst/>
              <a:cxnLst/>
              <a:rect l="l" t="t" r="r" b="b"/>
              <a:pathLst>
                <a:path w="54" h="51" extrusionOk="0">
                  <a:moveTo>
                    <a:pt x="11" y="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36"/>
                    <a:pt x="1" y="51"/>
                    <a:pt x="9" y="51"/>
                  </a:cubicBezTo>
                  <a:cubicBezTo>
                    <a:pt x="13" y="51"/>
                    <a:pt x="20" y="48"/>
                    <a:pt x="32" y="42"/>
                  </a:cubicBezTo>
                  <a:cubicBezTo>
                    <a:pt x="53" y="42"/>
                    <a:pt x="53" y="21"/>
                    <a:pt x="3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9"/>
            <p:cNvSpPr/>
            <p:nvPr/>
          </p:nvSpPr>
          <p:spPr>
            <a:xfrm>
              <a:off x="746713" y="29397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60" y="48"/>
                    <a:pt x="72" y="50"/>
                    <a:pt x="81" y="50"/>
                  </a:cubicBezTo>
                  <a:cubicBezTo>
                    <a:pt x="106" y="50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9"/>
            <p:cNvSpPr/>
            <p:nvPr/>
          </p:nvSpPr>
          <p:spPr>
            <a:xfrm>
              <a:off x="744547" y="29404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lnTo>
                    <a:pt x="1" y="21"/>
                  </a:lnTo>
                  <a:lnTo>
                    <a:pt x="43" y="42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9"/>
            <p:cNvSpPr/>
            <p:nvPr/>
          </p:nvSpPr>
          <p:spPr>
            <a:xfrm>
              <a:off x="798966" y="2942416"/>
              <a:ext cx="1093" cy="513"/>
            </a:xfrm>
            <a:custGeom>
              <a:avLst/>
              <a:gdLst/>
              <a:ahLst/>
              <a:cxnLst/>
              <a:rect l="l" t="t" r="r" b="b"/>
              <a:pathLst>
                <a:path w="106" h="49" extrusionOk="0">
                  <a:moveTo>
                    <a:pt x="106" y="0"/>
                  </a:moveTo>
                  <a:cubicBezTo>
                    <a:pt x="64" y="0"/>
                    <a:pt x="1" y="42"/>
                    <a:pt x="64" y="42"/>
                  </a:cubicBezTo>
                  <a:cubicBezTo>
                    <a:pt x="72" y="46"/>
                    <a:pt x="78" y="48"/>
                    <a:pt x="84" y="48"/>
                  </a:cubicBezTo>
                  <a:cubicBezTo>
                    <a:pt x="106" y="48"/>
                    <a:pt x="106" y="17"/>
                    <a:pt x="10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9"/>
            <p:cNvSpPr/>
            <p:nvPr/>
          </p:nvSpPr>
          <p:spPr>
            <a:xfrm>
              <a:off x="748456" y="294505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9"/>
            <p:cNvSpPr/>
            <p:nvPr/>
          </p:nvSpPr>
          <p:spPr>
            <a:xfrm>
              <a:off x="828893" y="2896620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1" y="0"/>
                  </a:moveTo>
                  <a:cubicBezTo>
                    <a:pt x="21" y="21"/>
                    <a:pt x="0" y="21"/>
                    <a:pt x="0" y="21"/>
                  </a:cubicBezTo>
                  <a:cubicBezTo>
                    <a:pt x="0" y="36"/>
                    <a:pt x="0" y="51"/>
                    <a:pt x="8" y="51"/>
                  </a:cubicBezTo>
                  <a:cubicBezTo>
                    <a:pt x="11" y="51"/>
                    <a:pt x="15" y="49"/>
                    <a:pt x="21" y="42"/>
                  </a:cubicBezTo>
                  <a:cubicBezTo>
                    <a:pt x="42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9"/>
            <p:cNvSpPr/>
            <p:nvPr/>
          </p:nvSpPr>
          <p:spPr>
            <a:xfrm>
              <a:off x="831275" y="2899196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23" y="1"/>
                  </a:moveTo>
                  <a:cubicBezTo>
                    <a:pt x="0" y="1"/>
                    <a:pt x="0" y="32"/>
                    <a:pt x="0" y="49"/>
                  </a:cubicBezTo>
                  <a:cubicBezTo>
                    <a:pt x="21" y="49"/>
                    <a:pt x="84" y="7"/>
                    <a:pt x="42" y="7"/>
                  </a:cubicBezTo>
                  <a:cubicBezTo>
                    <a:pt x="34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9"/>
            <p:cNvSpPr/>
            <p:nvPr/>
          </p:nvSpPr>
          <p:spPr>
            <a:xfrm>
              <a:off x="801792" y="2948805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ubicBezTo>
                    <a:pt x="42" y="63"/>
                    <a:pt x="63" y="42"/>
                    <a:pt x="63" y="21"/>
                  </a:cubicBezTo>
                  <a:cubicBezTo>
                    <a:pt x="4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9"/>
            <p:cNvSpPr/>
            <p:nvPr/>
          </p:nvSpPr>
          <p:spPr>
            <a:xfrm>
              <a:off x="801183" y="2949621"/>
              <a:ext cx="835" cy="513"/>
            </a:xfrm>
            <a:custGeom>
              <a:avLst/>
              <a:gdLst/>
              <a:ahLst/>
              <a:cxnLst/>
              <a:rect l="l" t="t" r="r" b="b"/>
              <a:pathLst>
                <a:path w="81" h="49" extrusionOk="0">
                  <a:moveTo>
                    <a:pt x="56" y="1"/>
                  </a:moveTo>
                  <a:cubicBezTo>
                    <a:pt x="24" y="1"/>
                    <a:pt x="0" y="31"/>
                    <a:pt x="17" y="48"/>
                  </a:cubicBezTo>
                  <a:cubicBezTo>
                    <a:pt x="59" y="48"/>
                    <a:pt x="80" y="48"/>
                    <a:pt x="80" y="6"/>
                  </a:cubicBezTo>
                  <a:cubicBezTo>
                    <a:pt x="72" y="2"/>
                    <a:pt x="64" y="1"/>
                    <a:pt x="5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9"/>
            <p:cNvSpPr/>
            <p:nvPr/>
          </p:nvSpPr>
          <p:spPr>
            <a:xfrm>
              <a:off x="733925" y="2903668"/>
              <a:ext cx="1093" cy="503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106" y="0"/>
                  </a:moveTo>
                  <a:cubicBezTo>
                    <a:pt x="64" y="0"/>
                    <a:pt x="0" y="21"/>
                    <a:pt x="42" y="42"/>
                  </a:cubicBezTo>
                  <a:cubicBezTo>
                    <a:pt x="55" y="46"/>
                    <a:pt x="64" y="48"/>
                    <a:pt x="72" y="48"/>
                  </a:cubicBezTo>
                  <a:cubicBezTo>
                    <a:pt x="106" y="48"/>
                    <a:pt x="106" y="17"/>
                    <a:pt x="10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9"/>
            <p:cNvSpPr/>
            <p:nvPr/>
          </p:nvSpPr>
          <p:spPr>
            <a:xfrm>
              <a:off x="741948" y="290366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42" y="0"/>
                  </a:moveTo>
                  <a:cubicBezTo>
                    <a:pt x="0" y="0"/>
                    <a:pt x="0" y="21"/>
                    <a:pt x="0" y="63"/>
                  </a:cubicBezTo>
                  <a:cubicBezTo>
                    <a:pt x="21" y="63"/>
                    <a:pt x="84" y="21"/>
                    <a:pt x="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9"/>
            <p:cNvSpPr/>
            <p:nvPr/>
          </p:nvSpPr>
          <p:spPr>
            <a:xfrm>
              <a:off x="749105" y="290366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9"/>
            <p:cNvSpPr/>
            <p:nvPr/>
          </p:nvSpPr>
          <p:spPr>
            <a:xfrm>
              <a:off x="741082" y="2904328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84" y="0"/>
                  </a:moveTo>
                  <a:cubicBezTo>
                    <a:pt x="63" y="0"/>
                    <a:pt x="0" y="21"/>
                    <a:pt x="42" y="42"/>
                  </a:cubicBezTo>
                  <a:cubicBezTo>
                    <a:pt x="84" y="42"/>
                    <a:pt x="84" y="21"/>
                    <a:pt x="8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9"/>
            <p:cNvSpPr/>
            <p:nvPr/>
          </p:nvSpPr>
          <p:spPr>
            <a:xfrm>
              <a:off x="803958" y="2951664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9"/>
            <p:cNvSpPr/>
            <p:nvPr/>
          </p:nvSpPr>
          <p:spPr>
            <a:xfrm>
              <a:off x="734358" y="290762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2" y="43"/>
                    <a:pt x="85" y="22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785962" y="2907407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63" y="1"/>
                  </a:moveTo>
                  <a:cubicBezTo>
                    <a:pt x="21" y="1"/>
                    <a:pt x="0" y="43"/>
                    <a:pt x="0" y="64"/>
                  </a:cubicBezTo>
                  <a:cubicBezTo>
                    <a:pt x="8" y="67"/>
                    <a:pt x="15" y="69"/>
                    <a:pt x="21" y="69"/>
                  </a:cubicBezTo>
                  <a:cubicBezTo>
                    <a:pt x="49" y="69"/>
                    <a:pt x="63" y="35"/>
                    <a:pt x="6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788128" y="291026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43"/>
                    <a:pt x="22" y="43"/>
                  </a:cubicBez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802008" y="2959308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11" y="1"/>
                  </a:moveTo>
                  <a:cubicBezTo>
                    <a:pt x="0" y="1"/>
                    <a:pt x="0" y="31"/>
                    <a:pt x="0" y="48"/>
                  </a:cubicBezTo>
                  <a:lnTo>
                    <a:pt x="63" y="48"/>
                  </a:lnTo>
                  <a:cubicBezTo>
                    <a:pt x="42" y="27"/>
                    <a:pt x="84" y="6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735658" y="2968399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7" y="21"/>
                    <a:pt x="21" y="48"/>
                    <a:pt x="32" y="48"/>
                  </a:cubicBezTo>
                  <a:cubicBezTo>
                    <a:pt x="35" y="48"/>
                    <a:pt x="38" y="47"/>
                    <a:pt x="43" y="42"/>
                  </a:cubicBezTo>
                  <a:cubicBezTo>
                    <a:pt x="43" y="21"/>
                    <a:pt x="43" y="21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803308" y="295034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0"/>
                  </a:moveTo>
                  <a:cubicBezTo>
                    <a:pt x="0" y="0"/>
                    <a:pt x="21" y="21"/>
                    <a:pt x="21" y="21"/>
                  </a:cubicBezTo>
                  <a:cubicBezTo>
                    <a:pt x="21" y="21"/>
                    <a:pt x="21" y="21"/>
                    <a:pt x="21" y="42"/>
                  </a:cubicBez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741515" y="297279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822169" y="2916654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21" y="1"/>
                  </a:moveTo>
                  <a:cubicBezTo>
                    <a:pt x="21" y="1"/>
                    <a:pt x="0" y="43"/>
                    <a:pt x="42" y="43"/>
                  </a:cubicBezTo>
                  <a:cubicBezTo>
                    <a:pt x="84" y="43"/>
                    <a:pt x="84" y="22"/>
                    <a:pt x="8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760593" y="2974630"/>
              <a:ext cx="443" cy="827"/>
            </a:xfrm>
            <a:custGeom>
              <a:avLst/>
              <a:gdLst/>
              <a:ahLst/>
              <a:cxnLst/>
              <a:rect l="l" t="t" r="r" b="b"/>
              <a:pathLst>
                <a:path w="43" h="79" extrusionOk="0">
                  <a:moveTo>
                    <a:pt x="15" y="1"/>
                  </a:moveTo>
                  <a:cubicBezTo>
                    <a:pt x="11" y="1"/>
                    <a:pt x="5" y="5"/>
                    <a:pt x="0" y="15"/>
                  </a:cubicBezTo>
                  <a:cubicBezTo>
                    <a:pt x="0" y="78"/>
                    <a:pt x="21" y="78"/>
                    <a:pt x="42" y="78"/>
                  </a:cubicBezTo>
                  <a:lnTo>
                    <a:pt x="42" y="57"/>
                  </a:lnTo>
                  <a:cubicBezTo>
                    <a:pt x="42" y="41"/>
                    <a:pt x="30" y="1"/>
                    <a:pt x="1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9"/>
            <p:cNvSpPr/>
            <p:nvPr/>
          </p:nvSpPr>
          <p:spPr>
            <a:xfrm>
              <a:off x="840814" y="2918413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64" y="1"/>
                  </a:moveTo>
                  <a:cubicBezTo>
                    <a:pt x="21" y="1"/>
                    <a:pt x="0" y="22"/>
                    <a:pt x="0" y="64"/>
                  </a:cubicBezTo>
                  <a:cubicBezTo>
                    <a:pt x="8" y="68"/>
                    <a:pt x="15" y="69"/>
                    <a:pt x="21" y="69"/>
                  </a:cubicBezTo>
                  <a:cubicBezTo>
                    <a:pt x="50" y="69"/>
                    <a:pt x="64" y="35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9"/>
            <p:cNvSpPr/>
            <p:nvPr/>
          </p:nvSpPr>
          <p:spPr>
            <a:xfrm>
              <a:off x="769916" y="2984474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16" y="16"/>
                    <a:pt x="32" y="56"/>
                    <a:pt x="48" y="56"/>
                  </a:cubicBezTo>
                  <a:cubicBezTo>
                    <a:pt x="53" y="56"/>
                    <a:pt x="58" y="52"/>
                    <a:pt x="64" y="42"/>
                  </a:cubicBezTo>
                  <a:cubicBezTo>
                    <a:pt x="64" y="0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9"/>
            <p:cNvSpPr/>
            <p:nvPr/>
          </p:nvSpPr>
          <p:spPr>
            <a:xfrm>
              <a:off x="770133" y="2986453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7" y="21"/>
                    <a:pt x="21" y="48"/>
                    <a:pt x="21" y="48"/>
                  </a:cubicBezTo>
                  <a:cubicBezTo>
                    <a:pt x="22" y="48"/>
                    <a:pt x="22" y="47"/>
                    <a:pt x="22" y="42"/>
                  </a:cubicBezTo>
                  <a:cubicBezTo>
                    <a:pt x="43" y="21"/>
                    <a:pt x="43" y="21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9"/>
            <p:cNvSpPr/>
            <p:nvPr/>
          </p:nvSpPr>
          <p:spPr>
            <a:xfrm>
              <a:off x="828677" y="2919869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7" y="1"/>
                  </a:moveTo>
                  <a:cubicBezTo>
                    <a:pt x="0" y="1"/>
                    <a:pt x="0" y="20"/>
                    <a:pt x="0" y="51"/>
                  </a:cubicBezTo>
                  <a:cubicBezTo>
                    <a:pt x="42" y="51"/>
                    <a:pt x="105" y="9"/>
                    <a:pt x="42" y="9"/>
                  </a:cubicBezTo>
                  <a:cubicBezTo>
                    <a:pt x="31" y="3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748342" y="2989532"/>
              <a:ext cx="557" cy="503"/>
            </a:xfrm>
            <a:custGeom>
              <a:avLst/>
              <a:gdLst/>
              <a:ahLst/>
              <a:cxnLst/>
              <a:rect l="l" t="t" r="r" b="b"/>
              <a:pathLst>
                <a:path w="54" h="48" extrusionOk="0">
                  <a:moveTo>
                    <a:pt x="32" y="1"/>
                  </a:moveTo>
                  <a:cubicBezTo>
                    <a:pt x="22" y="11"/>
                    <a:pt x="11" y="11"/>
                    <a:pt x="6" y="11"/>
                  </a:cubicBezTo>
                  <a:cubicBezTo>
                    <a:pt x="1" y="11"/>
                    <a:pt x="1" y="11"/>
                    <a:pt x="11" y="22"/>
                  </a:cubicBezTo>
                  <a:cubicBezTo>
                    <a:pt x="11" y="43"/>
                    <a:pt x="22" y="48"/>
                    <a:pt x="32" y="48"/>
                  </a:cubicBezTo>
                  <a:cubicBezTo>
                    <a:pt x="43" y="48"/>
                    <a:pt x="53" y="43"/>
                    <a:pt x="53" y="43"/>
                  </a:cubicBezTo>
                  <a:lnTo>
                    <a:pt x="53" y="22"/>
                  </a:lnTo>
                  <a:cubicBezTo>
                    <a:pt x="32" y="22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748239" y="2920393"/>
              <a:ext cx="660" cy="607"/>
            </a:xfrm>
            <a:custGeom>
              <a:avLst/>
              <a:gdLst/>
              <a:ahLst/>
              <a:cxnLst/>
              <a:rect l="l" t="t" r="r" b="b"/>
              <a:pathLst>
                <a:path w="64" h="58" extrusionOk="0">
                  <a:moveTo>
                    <a:pt x="0" y="1"/>
                  </a:moveTo>
                  <a:cubicBezTo>
                    <a:pt x="0" y="17"/>
                    <a:pt x="24" y="57"/>
                    <a:pt x="45" y="57"/>
                  </a:cubicBezTo>
                  <a:cubicBezTo>
                    <a:pt x="52" y="57"/>
                    <a:pt x="58" y="53"/>
                    <a:pt x="63" y="43"/>
                  </a:cubicBezTo>
                  <a:cubicBezTo>
                    <a:pt x="63" y="1"/>
                    <a:pt x="42" y="1"/>
                    <a:pt x="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768183" y="2990192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0" y="1"/>
                  </a:moveTo>
                  <a:cubicBezTo>
                    <a:pt x="0" y="17"/>
                    <a:pt x="25" y="57"/>
                    <a:pt x="36" y="57"/>
                  </a:cubicBezTo>
                  <a:cubicBezTo>
                    <a:pt x="40" y="57"/>
                    <a:pt x="42" y="53"/>
                    <a:pt x="42" y="43"/>
                  </a:cubicBezTo>
                  <a:cubicBezTo>
                    <a:pt x="42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839515" y="291797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42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42" y="43"/>
                    <a:pt x="105" y="1"/>
                    <a:pt x="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9"/>
            <p:cNvSpPr/>
            <p:nvPr/>
          </p:nvSpPr>
          <p:spPr>
            <a:xfrm>
              <a:off x="799616" y="2948805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60" y="48"/>
                    <a:pt x="72" y="50"/>
                    <a:pt x="81" y="50"/>
                  </a:cubicBezTo>
                  <a:cubicBezTo>
                    <a:pt x="106" y="50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9" name="Google Shape;2269;p9"/>
          <p:cNvGrpSpPr/>
          <p:nvPr/>
        </p:nvGrpSpPr>
        <p:grpSpPr>
          <a:xfrm>
            <a:off x="8125285" y="1119373"/>
            <a:ext cx="530044" cy="470304"/>
            <a:chOff x="964205" y="3175261"/>
            <a:chExt cx="130309" cy="115616"/>
          </a:xfrm>
        </p:grpSpPr>
        <p:sp>
          <p:nvSpPr>
            <p:cNvPr id="2270" name="Google Shape;2270;p9"/>
            <p:cNvSpPr/>
            <p:nvPr/>
          </p:nvSpPr>
          <p:spPr>
            <a:xfrm>
              <a:off x="1090606" y="3208281"/>
              <a:ext cx="3908" cy="7718"/>
            </a:xfrm>
            <a:custGeom>
              <a:avLst/>
              <a:gdLst/>
              <a:ahLst/>
              <a:cxnLst/>
              <a:rect l="l" t="t" r="r" b="b"/>
              <a:pathLst>
                <a:path w="379" h="737" extrusionOk="0">
                  <a:moveTo>
                    <a:pt x="84" y="1"/>
                  </a:moveTo>
                  <a:cubicBezTo>
                    <a:pt x="42" y="43"/>
                    <a:pt x="0" y="64"/>
                    <a:pt x="0" y="127"/>
                  </a:cubicBezTo>
                  <a:lnTo>
                    <a:pt x="105" y="211"/>
                  </a:lnTo>
                  <a:lnTo>
                    <a:pt x="63" y="316"/>
                  </a:lnTo>
                  <a:cubicBezTo>
                    <a:pt x="168" y="379"/>
                    <a:pt x="168" y="506"/>
                    <a:pt x="232" y="590"/>
                  </a:cubicBezTo>
                  <a:cubicBezTo>
                    <a:pt x="189" y="632"/>
                    <a:pt x="147" y="674"/>
                    <a:pt x="211" y="737"/>
                  </a:cubicBezTo>
                  <a:cubicBezTo>
                    <a:pt x="253" y="716"/>
                    <a:pt x="316" y="674"/>
                    <a:pt x="379" y="674"/>
                  </a:cubicBezTo>
                  <a:lnTo>
                    <a:pt x="379" y="421"/>
                  </a:lnTo>
                  <a:cubicBezTo>
                    <a:pt x="358" y="421"/>
                    <a:pt x="316" y="421"/>
                    <a:pt x="337" y="400"/>
                  </a:cubicBezTo>
                  <a:cubicBezTo>
                    <a:pt x="337" y="379"/>
                    <a:pt x="358" y="379"/>
                    <a:pt x="379" y="379"/>
                  </a:cubicBezTo>
                  <a:lnTo>
                    <a:pt x="379" y="190"/>
                  </a:lnTo>
                  <a:cubicBezTo>
                    <a:pt x="370" y="191"/>
                    <a:pt x="362" y="192"/>
                    <a:pt x="354" y="192"/>
                  </a:cubicBezTo>
                  <a:cubicBezTo>
                    <a:pt x="226" y="192"/>
                    <a:pt x="183" y="41"/>
                    <a:pt x="8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9"/>
            <p:cNvSpPr/>
            <p:nvPr/>
          </p:nvSpPr>
          <p:spPr>
            <a:xfrm>
              <a:off x="1092555" y="3221937"/>
              <a:ext cx="1959" cy="3749"/>
            </a:xfrm>
            <a:custGeom>
              <a:avLst/>
              <a:gdLst/>
              <a:ahLst/>
              <a:cxnLst/>
              <a:rect l="l" t="t" r="r" b="b"/>
              <a:pathLst>
                <a:path w="190" h="358" extrusionOk="0">
                  <a:moveTo>
                    <a:pt x="64" y="0"/>
                  </a:moveTo>
                  <a:cubicBezTo>
                    <a:pt x="64" y="64"/>
                    <a:pt x="43" y="148"/>
                    <a:pt x="0" y="211"/>
                  </a:cubicBezTo>
                  <a:cubicBezTo>
                    <a:pt x="64" y="232"/>
                    <a:pt x="22" y="358"/>
                    <a:pt x="106" y="358"/>
                  </a:cubicBezTo>
                  <a:cubicBezTo>
                    <a:pt x="169" y="316"/>
                    <a:pt x="85" y="190"/>
                    <a:pt x="190" y="169"/>
                  </a:cubicBezTo>
                  <a:lnTo>
                    <a:pt x="190" y="4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9"/>
            <p:cNvSpPr/>
            <p:nvPr/>
          </p:nvSpPr>
          <p:spPr>
            <a:xfrm>
              <a:off x="964205" y="3175554"/>
              <a:ext cx="126844" cy="114789"/>
            </a:xfrm>
            <a:custGeom>
              <a:avLst/>
              <a:gdLst/>
              <a:ahLst/>
              <a:cxnLst/>
              <a:rect l="l" t="t" r="r" b="b"/>
              <a:pathLst>
                <a:path w="12300" h="10961" extrusionOk="0">
                  <a:moveTo>
                    <a:pt x="7275" y="351"/>
                  </a:moveTo>
                  <a:cubicBezTo>
                    <a:pt x="7296" y="351"/>
                    <a:pt x="7296" y="372"/>
                    <a:pt x="7296" y="372"/>
                  </a:cubicBezTo>
                  <a:lnTo>
                    <a:pt x="7275" y="393"/>
                  </a:lnTo>
                  <a:cubicBezTo>
                    <a:pt x="7275" y="393"/>
                    <a:pt x="7253" y="393"/>
                    <a:pt x="7253" y="372"/>
                  </a:cubicBezTo>
                  <a:cubicBezTo>
                    <a:pt x="7253" y="351"/>
                    <a:pt x="7275" y="351"/>
                    <a:pt x="7275" y="351"/>
                  </a:cubicBezTo>
                  <a:close/>
                  <a:moveTo>
                    <a:pt x="6791" y="603"/>
                  </a:moveTo>
                  <a:cubicBezTo>
                    <a:pt x="6791" y="608"/>
                    <a:pt x="6792" y="609"/>
                    <a:pt x="6793" y="609"/>
                  </a:cubicBezTo>
                  <a:cubicBezTo>
                    <a:pt x="6796" y="609"/>
                    <a:pt x="6800" y="604"/>
                    <a:pt x="6800" y="604"/>
                  </a:cubicBezTo>
                  <a:lnTo>
                    <a:pt x="6800" y="604"/>
                  </a:lnTo>
                  <a:cubicBezTo>
                    <a:pt x="6801" y="604"/>
                    <a:pt x="6799" y="608"/>
                    <a:pt x="6791" y="624"/>
                  </a:cubicBezTo>
                  <a:cubicBezTo>
                    <a:pt x="6791" y="631"/>
                    <a:pt x="6786" y="633"/>
                    <a:pt x="6780" y="633"/>
                  </a:cubicBezTo>
                  <a:cubicBezTo>
                    <a:pt x="6768" y="633"/>
                    <a:pt x="6749" y="624"/>
                    <a:pt x="6749" y="624"/>
                  </a:cubicBezTo>
                  <a:cubicBezTo>
                    <a:pt x="6749" y="624"/>
                    <a:pt x="6770" y="603"/>
                    <a:pt x="6770" y="603"/>
                  </a:cubicBezTo>
                  <a:close/>
                  <a:moveTo>
                    <a:pt x="8086" y="481"/>
                  </a:moveTo>
                  <a:cubicBezTo>
                    <a:pt x="8182" y="481"/>
                    <a:pt x="8237" y="573"/>
                    <a:pt x="8305" y="624"/>
                  </a:cubicBezTo>
                  <a:cubicBezTo>
                    <a:pt x="8241" y="630"/>
                    <a:pt x="8195" y="634"/>
                    <a:pt x="8161" y="634"/>
                  </a:cubicBezTo>
                  <a:cubicBezTo>
                    <a:pt x="8069" y="634"/>
                    <a:pt x="8056" y="605"/>
                    <a:pt x="8010" y="498"/>
                  </a:cubicBezTo>
                  <a:cubicBezTo>
                    <a:pt x="8038" y="486"/>
                    <a:pt x="8064" y="481"/>
                    <a:pt x="8086" y="481"/>
                  </a:cubicBezTo>
                  <a:close/>
                  <a:moveTo>
                    <a:pt x="7148" y="603"/>
                  </a:moveTo>
                  <a:lnTo>
                    <a:pt x="7148" y="624"/>
                  </a:lnTo>
                  <a:cubicBezTo>
                    <a:pt x="7190" y="645"/>
                    <a:pt x="7190" y="666"/>
                    <a:pt x="7148" y="708"/>
                  </a:cubicBezTo>
                  <a:cubicBezTo>
                    <a:pt x="7127" y="687"/>
                    <a:pt x="7127" y="645"/>
                    <a:pt x="7148" y="603"/>
                  </a:cubicBezTo>
                  <a:close/>
                  <a:moveTo>
                    <a:pt x="7852" y="650"/>
                  </a:moveTo>
                  <a:cubicBezTo>
                    <a:pt x="7878" y="650"/>
                    <a:pt x="7904" y="655"/>
                    <a:pt x="7926" y="666"/>
                  </a:cubicBezTo>
                  <a:cubicBezTo>
                    <a:pt x="7898" y="738"/>
                    <a:pt x="7839" y="770"/>
                    <a:pt x="7779" y="770"/>
                  </a:cubicBezTo>
                  <a:cubicBezTo>
                    <a:pt x="7750" y="770"/>
                    <a:pt x="7722" y="763"/>
                    <a:pt x="7695" y="750"/>
                  </a:cubicBezTo>
                  <a:cubicBezTo>
                    <a:pt x="7710" y="689"/>
                    <a:pt x="7782" y="650"/>
                    <a:pt x="7852" y="650"/>
                  </a:cubicBezTo>
                  <a:close/>
                  <a:moveTo>
                    <a:pt x="9273" y="1046"/>
                  </a:moveTo>
                  <a:cubicBezTo>
                    <a:pt x="9306" y="1051"/>
                    <a:pt x="9331" y="1066"/>
                    <a:pt x="9314" y="1066"/>
                  </a:cubicBezTo>
                  <a:cubicBezTo>
                    <a:pt x="9306" y="1070"/>
                    <a:pt x="9299" y="1071"/>
                    <a:pt x="9294" y="1071"/>
                  </a:cubicBezTo>
                  <a:cubicBezTo>
                    <a:pt x="9280" y="1071"/>
                    <a:pt x="9275" y="1059"/>
                    <a:pt x="9273" y="1046"/>
                  </a:cubicBezTo>
                  <a:close/>
                  <a:moveTo>
                    <a:pt x="8156" y="1291"/>
                  </a:moveTo>
                  <a:cubicBezTo>
                    <a:pt x="8171" y="1291"/>
                    <a:pt x="8176" y="1304"/>
                    <a:pt x="8178" y="1318"/>
                  </a:cubicBezTo>
                  <a:lnTo>
                    <a:pt x="8178" y="1318"/>
                  </a:lnTo>
                  <a:cubicBezTo>
                    <a:pt x="8156" y="1317"/>
                    <a:pt x="8095" y="1297"/>
                    <a:pt x="8137" y="1297"/>
                  </a:cubicBezTo>
                  <a:cubicBezTo>
                    <a:pt x="8145" y="1293"/>
                    <a:pt x="8151" y="1291"/>
                    <a:pt x="8156" y="1291"/>
                  </a:cubicBezTo>
                  <a:close/>
                  <a:moveTo>
                    <a:pt x="8263" y="1339"/>
                  </a:moveTo>
                  <a:cubicBezTo>
                    <a:pt x="8299" y="1393"/>
                    <a:pt x="8320" y="1448"/>
                    <a:pt x="8243" y="1448"/>
                  </a:cubicBezTo>
                  <a:cubicBezTo>
                    <a:pt x="8231" y="1448"/>
                    <a:pt x="8216" y="1447"/>
                    <a:pt x="8200" y="1444"/>
                  </a:cubicBezTo>
                  <a:cubicBezTo>
                    <a:pt x="8185" y="1415"/>
                    <a:pt x="8191" y="1367"/>
                    <a:pt x="8189" y="1339"/>
                  </a:cubicBezTo>
                  <a:close/>
                  <a:moveTo>
                    <a:pt x="8389" y="1465"/>
                  </a:moveTo>
                  <a:cubicBezTo>
                    <a:pt x="8431" y="1465"/>
                    <a:pt x="8389" y="1507"/>
                    <a:pt x="8431" y="1507"/>
                  </a:cubicBezTo>
                  <a:lnTo>
                    <a:pt x="8431" y="1507"/>
                  </a:lnTo>
                  <a:lnTo>
                    <a:pt x="8431" y="1507"/>
                  </a:lnTo>
                  <a:cubicBezTo>
                    <a:pt x="8452" y="1528"/>
                    <a:pt x="8515" y="1549"/>
                    <a:pt x="8473" y="1549"/>
                  </a:cubicBezTo>
                  <a:cubicBezTo>
                    <a:pt x="8465" y="1553"/>
                    <a:pt x="8458" y="1555"/>
                    <a:pt x="8453" y="1555"/>
                  </a:cubicBezTo>
                  <a:cubicBezTo>
                    <a:pt x="8431" y="1555"/>
                    <a:pt x="8431" y="1524"/>
                    <a:pt x="8431" y="1507"/>
                  </a:cubicBezTo>
                  <a:lnTo>
                    <a:pt x="8431" y="1528"/>
                  </a:lnTo>
                  <a:cubicBezTo>
                    <a:pt x="8410" y="1507"/>
                    <a:pt x="8347" y="1486"/>
                    <a:pt x="8389" y="1465"/>
                  </a:cubicBezTo>
                  <a:close/>
                  <a:moveTo>
                    <a:pt x="7401" y="1780"/>
                  </a:moveTo>
                  <a:cubicBezTo>
                    <a:pt x="7401" y="1780"/>
                    <a:pt x="7422" y="1801"/>
                    <a:pt x="7422" y="1801"/>
                  </a:cubicBezTo>
                  <a:cubicBezTo>
                    <a:pt x="7422" y="1801"/>
                    <a:pt x="7422" y="1822"/>
                    <a:pt x="7401" y="1822"/>
                  </a:cubicBezTo>
                  <a:cubicBezTo>
                    <a:pt x="7359" y="1801"/>
                    <a:pt x="7401" y="1780"/>
                    <a:pt x="7401" y="1780"/>
                  </a:cubicBezTo>
                  <a:close/>
                  <a:moveTo>
                    <a:pt x="9125" y="1780"/>
                  </a:moveTo>
                  <a:cubicBezTo>
                    <a:pt x="9146" y="1780"/>
                    <a:pt x="9146" y="1801"/>
                    <a:pt x="9146" y="1801"/>
                  </a:cubicBezTo>
                  <a:cubicBezTo>
                    <a:pt x="9146" y="1801"/>
                    <a:pt x="9167" y="1822"/>
                    <a:pt x="9125" y="1822"/>
                  </a:cubicBezTo>
                  <a:cubicBezTo>
                    <a:pt x="9104" y="1801"/>
                    <a:pt x="9125" y="1780"/>
                    <a:pt x="9125" y="1780"/>
                  </a:cubicBezTo>
                  <a:close/>
                  <a:moveTo>
                    <a:pt x="7401" y="1907"/>
                  </a:moveTo>
                  <a:cubicBezTo>
                    <a:pt x="7443" y="1928"/>
                    <a:pt x="7443" y="1970"/>
                    <a:pt x="7401" y="1991"/>
                  </a:cubicBezTo>
                  <a:cubicBezTo>
                    <a:pt x="7359" y="1970"/>
                    <a:pt x="7359" y="1949"/>
                    <a:pt x="7401" y="1907"/>
                  </a:cubicBezTo>
                  <a:close/>
                  <a:moveTo>
                    <a:pt x="11164" y="1970"/>
                  </a:moveTo>
                  <a:cubicBezTo>
                    <a:pt x="11185" y="1970"/>
                    <a:pt x="11164" y="2012"/>
                    <a:pt x="11185" y="2012"/>
                  </a:cubicBezTo>
                  <a:cubicBezTo>
                    <a:pt x="11206" y="2012"/>
                    <a:pt x="11269" y="2054"/>
                    <a:pt x="11227" y="2054"/>
                  </a:cubicBezTo>
                  <a:cubicBezTo>
                    <a:pt x="11185" y="2054"/>
                    <a:pt x="11185" y="2033"/>
                    <a:pt x="11185" y="2012"/>
                  </a:cubicBezTo>
                  <a:lnTo>
                    <a:pt x="11122" y="2012"/>
                  </a:lnTo>
                  <a:cubicBezTo>
                    <a:pt x="11143" y="1991"/>
                    <a:pt x="11143" y="1970"/>
                    <a:pt x="11164" y="1970"/>
                  </a:cubicBezTo>
                  <a:close/>
                  <a:moveTo>
                    <a:pt x="8578" y="2075"/>
                  </a:moveTo>
                  <a:cubicBezTo>
                    <a:pt x="8599" y="2096"/>
                    <a:pt x="8599" y="2096"/>
                    <a:pt x="8599" y="2096"/>
                  </a:cubicBezTo>
                  <a:lnTo>
                    <a:pt x="8578" y="2117"/>
                  </a:lnTo>
                  <a:lnTo>
                    <a:pt x="8578" y="2138"/>
                  </a:lnTo>
                  <a:cubicBezTo>
                    <a:pt x="8557" y="2117"/>
                    <a:pt x="8557" y="2096"/>
                    <a:pt x="8557" y="2096"/>
                  </a:cubicBezTo>
                  <a:cubicBezTo>
                    <a:pt x="8557" y="2096"/>
                    <a:pt x="8557" y="2096"/>
                    <a:pt x="8578" y="2075"/>
                  </a:cubicBezTo>
                  <a:close/>
                  <a:moveTo>
                    <a:pt x="8809" y="2075"/>
                  </a:moveTo>
                  <a:cubicBezTo>
                    <a:pt x="8851" y="2180"/>
                    <a:pt x="8851" y="2180"/>
                    <a:pt x="8662" y="2180"/>
                  </a:cubicBezTo>
                  <a:cubicBezTo>
                    <a:pt x="8725" y="2138"/>
                    <a:pt x="8746" y="2075"/>
                    <a:pt x="8809" y="2075"/>
                  </a:cubicBezTo>
                  <a:close/>
                  <a:moveTo>
                    <a:pt x="9629" y="2201"/>
                  </a:moveTo>
                  <a:cubicBezTo>
                    <a:pt x="9629" y="2211"/>
                    <a:pt x="9634" y="2211"/>
                    <a:pt x="9640" y="2211"/>
                  </a:cubicBezTo>
                  <a:cubicBezTo>
                    <a:pt x="9645" y="2211"/>
                    <a:pt x="9650" y="2211"/>
                    <a:pt x="9650" y="2222"/>
                  </a:cubicBezTo>
                  <a:cubicBezTo>
                    <a:pt x="9643" y="2236"/>
                    <a:pt x="9636" y="2241"/>
                    <a:pt x="9630" y="2241"/>
                  </a:cubicBezTo>
                  <a:cubicBezTo>
                    <a:pt x="9618" y="2241"/>
                    <a:pt x="9608" y="2222"/>
                    <a:pt x="9608" y="2222"/>
                  </a:cubicBezTo>
                  <a:cubicBezTo>
                    <a:pt x="9608" y="2222"/>
                    <a:pt x="9629" y="2201"/>
                    <a:pt x="9629" y="2201"/>
                  </a:cubicBezTo>
                  <a:close/>
                  <a:moveTo>
                    <a:pt x="11290" y="2201"/>
                  </a:moveTo>
                  <a:cubicBezTo>
                    <a:pt x="11290" y="2222"/>
                    <a:pt x="11311" y="2222"/>
                    <a:pt x="11311" y="2222"/>
                  </a:cubicBezTo>
                  <a:lnTo>
                    <a:pt x="11290" y="2243"/>
                  </a:lnTo>
                  <a:cubicBezTo>
                    <a:pt x="11290" y="2243"/>
                    <a:pt x="11269" y="2243"/>
                    <a:pt x="11269" y="2222"/>
                  </a:cubicBezTo>
                  <a:cubicBezTo>
                    <a:pt x="11269" y="2201"/>
                    <a:pt x="11290" y="2201"/>
                    <a:pt x="11290" y="2201"/>
                  </a:cubicBezTo>
                  <a:close/>
                  <a:moveTo>
                    <a:pt x="10190" y="2281"/>
                  </a:moveTo>
                  <a:cubicBezTo>
                    <a:pt x="10213" y="2281"/>
                    <a:pt x="10200" y="2327"/>
                    <a:pt x="10218" y="2327"/>
                  </a:cubicBezTo>
                  <a:cubicBezTo>
                    <a:pt x="10197" y="2327"/>
                    <a:pt x="10134" y="2285"/>
                    <a:pt x="10176" y="2285"/>
                  </a:cubicBezTo>
                  <a:cubicBezTo>
                    <a:pt x="10182" y="2282"/>
                    <a:pt x="10187" y="2281"/>
                    <a:pt x="10190" y="2281"/>
                  </a:cubicBezTo>
                  <a:close/>
                  <a:moveTo>
                    <a:pt x="10218" y="2327"/>
                  </a:moveTo>
                  <a:cubicBezTo>
                    <a:pt x="10239" y="2327"/>
                    <a:pt x="10302" y="2348"/>
                    <a:pt x="10260" y="2369"/>
                  </a:cubicBezTo>
                  <a:cubicBezTo>
                    <a:pt x="10226" y="2369"/>
                    <a:pt x="10219" y="2355"/>
                    <a:pt x="10218" y="2327"/>
                  </a:cubicBezTo>
                  <a:close/>
                  <a:moveTo>
                    <a:pt x="8641" y="2390"/>
                  </a:moveTo>
                  <a:lnTo>
                    <a:pt x="8662" y="2411"/>
                  </a:lnTo>
                  <a:cubicBezTo>
                    <a:pt x="8662" y="2432"/>
                    <a:pt x="8662" y="2432"/>
                    <a:pt x="8641" y="2432"/>
                  </a:cubicBezTo>
                  <a:cubicBezTo>
                    <a:pt x="8620" y="2432"/>
                    <a:pt x="8620" y="2411"/>
                    <a:pt x="8620" y="2411"/>
                  </a:cubicBezTo>
                  <a:cubicBezTo>
                    <a:pt x="8620" y="2411"/>
                    <a:pt x="8641" y="2390"/>
                    <a:pt x="8641" y="2390"/>
                  </a:cubicBezTo>
                  <a:close/>
                  <a:moveTo>
                    <a:pt x="6055" y="2558"/>
                  </a:moveTo>
                  <a:cubicBezTo>
                    <a:pt x="6076" y="2579"/>
                    <a:pt x="6139" y="2600"/>
                    <a:pt x="6097" y="2600"/>
                  </a:cubicBezTo>
                  <a:cubicBezTo>
                    <a:pt x="6089" y="2604"/>
                    <a:pt x="6083" y="2606"/>
                    <a:pt x="6077" y="2606"/>
                  </a:cubicBezTo>
                  <a:cubicBezTo>
                    <a:pt x="6055" y="2606"/>
                    <a:pt x="6055" y="2575"/>
                    <a:pt x="6055" y="2558"/>
                  </a:cubicBezTo>
                  <a:close/>
                  <a:moveTo>
                    <a:pt x="9924" y="2390"/>
                  </a:moveTo>
                  <a:lnTo>
                    <a:pt x="9924" y="2390"/>
                  </a:lnTo>
                  <a:cubicBezTo>
                    <a:pt x="10022" y="2449"/>
                    <a:pt x="10102" y="2508"/>
                    <a:pt x="10095" y="2619"/>
                  </a:cubicBezTo>
                  <a:lnTo>
                    <a:pt x="10095" y="2619"/>
                  </a:lnTo>
                  <a:cubicBezTo>
                    <a:pt x="10061" y="2611"/>
                    <a:pt x="10033" y="2584"/>
                    <a:pt x="10002" y="2584"/>
                  </a:cubicBezTo>
                  <a:cubicBezTo>
                    <a:pt x="9984" y="2584"/>
                    <a:pt x="9966" y="2593"/>
                    <a:pt x="9945" y="2621"/>
                  </a:cubicBezTo>
                  <a:cubicBezTo>
                    <a:pt x="9924" y="2558"/>
                    <a:pt x="9903" y="2474"/>
                    <a:pt x="9924" y="2390"/>
                  </a:cubicBezTo>
                  <a:close/>
                  <a:moveTo>
                    <a:pt x="9850" y="2758"/>
                  </a:moveTo>
                  <a:cubicBezTo>
                    <a:pt x="9871" y="2758"/>
                    <a:pt x="9892" y="2769"/>
                    <a:pt x="9903" y="2790"/>
                  </a:cubicBezTo>
                  <a:cubicBezTo>
                    <a:pt x="9892" y="2800"/>
                    <a:pt x="9871" y="2805"/>
                    <a:pt x="9850" y="2805"/>
                  </a:cubicBezTo>
                  <a:cubicBezTo>
                    <a:pt x="9829" y="2805"/>
                    <a:pt x="9808" y="2800"/>
                    <a:pt x="9797" y="2790"/>
                  </a:cubicBezTo>
                  <a:cubicBezTo>
                    <a:pt x="9808" y="2769"/>
                    <a:pt x="9829" y="2758"/>
                    <a:pt x="9850" y="2758"/>
                  </a:cubicBezTo>
                  <a:close/>
                  <a:moveTo>
                    <a:pt x="9125" y="2769"/>
                  </a:moveTo>
                  <a:cubicBezTo>
                    <a:pt x="9146" y="2769"/>
                    <a:pt x="9146" y="2790"/>
                    <a:pt x="9146" y="2790"/>
                  </a:cubicBezTo>
                  <a:lnTo>
                    <a:pt x="9125" y="2811"/>
                  </a:lnTo>
                  <a:cubicBezTo>
                    <a:pt x="9125" y="2811"/>
                    <a:pt x="9125" y="2790"/>
                    <a:pt x="9125" y="2790"/>
                  </a:cubicBezTo>
                  <a:cubicBezTo>
                    <a:pt x="9125" y="2769"/>
                    <a:pt x="9125" y="2769"/>
                    <a:pt x="9125" y="2769"/>
                  </a:cubicBezTo>
                  <a:close/>
                  <a:moveTo>
                    <a:pt x="11290" y="2705"/>
                  </a:moveTo>
                  <a:cubicBezTo>
                    <a:pt x="11332" y="2747"/>
                    <a:pt x="11332" y="2769"/>
                    <a:pt x="11290" y="2811"/>
                  </a:cubicBezTo>
                  <a:cubicBezTo>
                    <a:pt x="11269" y="2769"/>
                    <a:pt x="11269" y="2747"/>
                    <a:pt x="11290" y="2705"/>
                  </a:cubicBezTo>
                  <a:close/>
                  <a:moveTo>
                    <a:pt x="10218" y="2642"/>
                  </a:moveTo>
                  <a:lnTo>
                    <a:pt x="10218" y="2747"/>
                  </a:lnTo>
                  <a:cubicBezTo>
                    <a:pt x="10239" y="2747"/>
                    <a:pt x="10281" y="2769"/>
                    <a:pt x="10281" y="2811"/>
                  </a:cubicBezTo>
                  <a:cubicBezTo>
                    <a:pt x="10302" y="2811"/>
                    <a:pt x="10365" y="2853"/>
                    <a:pt x="10323" y="2853"/>
                  </a:cubicBezTo>
                  <a:cubicBezTo>
                    <a:pt x="10281" y="2853"/>
                    <a:pt x="10281" y="2832"/>
                    <a:pt x="10281" y="2811"/>
                  </a:cubicBezTo>
                  <a:cubicBezTo>
                    <a:pt x="10239" y="2811"/>
                    <a:pt x="10218" y="2790"/>
                    <a:pt x="10218" y="2747"/>
                  </a:cubicBezTo>
                  <a:lnTo>
                    <a:pt x="10113" y="2747"/>
                  </a:lnTo>
                  <a:lnTo>
                    <a:pt x="10113" y="2642"/>
                  </a:lnTo>
                  <a:close/>
                  <a:moveTo>
                    <a:pt x="11427" y="2775"/>
                  </a:moveTo>
                  <a:cubicBezTo>
                    <a:pt x="11458" y="2797"/>
                    <a:pt x="11456" y="2835"/>
                    <a:pt x="11437" y="2874"/>
                  </a:cubicBezTo>
                  <a:cubicBezTo>
                    <a:pt x="11399" y="2835"/>
                    <a:pt x="11396" y="2797"/>
                    <a:pt x="11427" y="2775"/>
                  </a:cubicBezTo>
                  <a:close/>
                  <a:moveTo>
                    <a:pt x="9945" y="2895"/>
                  </a:moveTo>
                  <a:cubicBezTo>
                    <a:pt x="9945" y="2895"/>
                    <a:pt x="9966" y="2916"/>
                    <a:pt x="9966" y="2916"/>
                  </a:cubicBezTo>
                  <a:cubicBezTo>
                    <a:pt x="9952" y="2916"/>
                    <a:pt x="9956" y="2925"/>
                    <a:pt x="9955" y="2925"/>
                  </a:cubicBezTo>
                  <a:cubicBezTo>
                    <a:pt x="9954" y="2925"/>
                    <a:pt x="9952" y="2923"/>
                    <a:pt x="9945" y="2916"/>
                  </a:cubicBezTo>
                  <a:cubicBezTo>
                    <a:pt x="9903" y="2916"/>
                    <a:pt x="9945" y="2895"/>
                    <a:pt x="9945" y="2895"/>
                  </a:cubicBezTo>
                  <a:close/>
                  <a:moveTo>
                    <a:pt x="12089" y="3084"/>
                  </a:moveTo>
                  <a:cubicBezTo>
                    <a:pt x="12108" y="3084"/>
                    <a:pt x="12110" y="3101"/>
                    <a:pt x="12110" y="3119"/>
                  </a:cubicBezTo>
                  <a:lnTo>
                    <a:pt x="12110" y="3119"/>
                  </a:lnTo>
                  <a:cubicBezTo>
                    <a:pt x="12085" y="3108"/>
                    <a:pt x="12057" y="3084"/>
                    <a:pt x="12089" y="3084"/>
                  </a:cubicBezTo>
                  <a:close/>
                  <a:moveTo>
                    <a:pt x="11542" y="2895"/>
                  </a:moveTo>
                  <a:cubicBezTo>
                    <a:pt x="11585" y="2958"/>
                    <a:pt x="11627" y="3021"/>
                    <a:pt x="11627" y="3126"/>
                  </a:cubicBezTo>
                  <a:cubicBezTo>
                    <a:pt x="11479" y="3126"/>
                    <a:pt x="11521" y="3000"/>
                    <a:pt x="11479" y="2958"/>
                  </a:cubicBezTo>
                  <a:lnTo>
                    <a:pt x="11542" y="2895"/>
                  </a:lnTo>
                  <a:close/>
                  <a:moveTo>
                    <a:pt x="10680" y="2811"/>
                  </a:moveTo>
                  <a:cubicBezTo>
                    <a:pt x="10849" y="2874"/>
                    <a:pt x="10701" y="3063"/>
                    <a:pt x="10849" y="3168"/>
                  </a:cubicBezTo>
                  <a:lnTo>
                    <a:pt x="10680" y="3168"/>
                  </a:lnTo>
                  <a:cubicBezTo>
                    <a:pt x="10617" y="3105"/>
                    <a:pt x="10701" y="2958"/>
                    <a:pt x="10596" y="2895"/>
                  </a:cubicBezTo>
                  <a:lnTo>
                    <a:pt x="10680" y="2811"/>
                  </a:lnTo>
                  <a:close/>
                  <a:moveTo>
                    <a:pt x="2586" y="3378"/>
                  </a:moveTo>
                  <a:lnTo>
                    <a:pt x="2607" y="3399"/>
                  </a:lnTo>
                  <a:cubicBezTo>
                    <a:pt x="2586" y="3420"/>
                    <a:pt x="2607" y="3420"/>
                    <a:pt x="2586" y="3420"/>
                  </a:cubicBezTo>
                  <a:cubicBezTo>
                    <a:pt x="2565" y="3420"/>
                    <a:pt x="2565" y="3420"/>
                    <a:pt x="2565" y="3399"/>
                  </a:cubicBezTo>
                  <a:cubicBezTo>
                    <a:pt x="2565" y="3378"/>
                    <a:pt x="2586" y="3378"/>
                    <a:pt x="2586" y="3378"/>
                  </a:cubicBezTo>
                  <a:close/>
                  <a:moveTo>
                    <a:pt x="1188" y="3431"/>
                  </a:moveTo>
                  <a:cubicBezTo>
                    <a:pt x="1204" y="3431"/>
                    <a:pt x="1219" y="3441"/>
                    <a:pt x="1241" y="3462"/>
                  </a:cubicBezTo>
                  <a:lnTo>
                    <a:pt x="1219" y="3462"/>
                  </a:lnTo>
                  <a:cubicBezTo>
                    <a:pt x="1209" y="3483"/>
                    <a:pt x="1198" y="3494"/>
                    <a:pt x="1185" y="3494"/>
                  </a:cubicBezTo>
                  <a:cubicBezTo>
                    <a:pt x="1172" y="3494"/>
                    <a:pt x="1156" y="3483"/>
                    <a:pt x="1135" y="3462"/>
                  </a:cubicBezTo>
                  <a:cubicBezTo>
                    <a:pt x="1156" y="3441"/>
                    <a:pt x="1172" y="3431"/>
                    <a:pt x="1188" y="3431"/>
                  </a:cubicBezTo>
                  <a:close/>
                  <a:moveTo>
                    <a:pt x="1030" y="3631"/>
                  </a:moveTo>
                  <a:cubicBezTo>
                    <a:pt x="1030" y="3631"/>
                    <a:pt x="1051" y="3652"/>
                    <a:pt x="1051" y="3652"/>
                  </a:cubicBezTo>
                  <a:cubicBezTo>
                    <a:pt x="1051" y="3652"/>
                    <a:pt x="1072" y="3673"/>
                    <a:pt x="1030" y="3673"/>
                  </a:cubicBezTo>
                  <a:cubicBezTo>
                    <a:pt x="1009" y="3652"/>
                    <a:pt x="1030" y="3631"/>
                    <a:pt x="1030" y="3631"/>
                  </a:cubicBezTo>
                  <a:close/>
                  <a:moveTo>
                    <a:pt x="5845" y="3525"/>
                  </a:moveTo>
                  <a:lnTo>
                    <a:pt x="5845" y="3525"/>
                  </a:lnTo>
                  <a:cubicBezTo>
                    <a:pt x="5908" y="3567"/>
                    <a:pt x="5887" y="3609"/>
                    <a:pt x="5866" y="3673"/>
                  </a:cubicBezTo>
                  <a:cubicBezTo>
                    <a:pt x="5782" y="3631"/>
                    <a:pt x="5866" y="3567"/>
                    <a:pt x="5845" y="3525"/>
                  </a:cubicBezTo>
                  <a:close/>
                  <a:moveTo>
                    <a:pt x="3070" y="3694"/>
                  </a:moveTo>
                  <a:lnTo>
                    <a:pt x="3091" y="3715"/>
                  </a:lnTo>
                  <a:cubicBezTo>
                    <a:pt x="3091" y="3715"/>
                    <a:pt x="3091" y="3736"/>
                    <a:pt x="3070" y="3736"/>
                  </a:cubicBezTo>
                  <a:cubicBezTo>
                    <a:pt x="3049" y="3736"/>
                    <a:pt x="3049" y="3715"/>
                    <a:pt x="3049" y="3715"/>
                  </a:cubicBezTo>
                  <a:cubicBezTo>
                    <a:pt x="3049" y="3694"/>
                    <a:pt x="3070" y="3694"/>
                    <a:pt x="3070" y="3694"/>
                  </a:cubicBezTo>
                  <a:close/>
                  <a:moveTo>
                    <a:pt x="5992" y="3694"/>
                  </a:moveTo>
                  <a:cubicBezTo>
                    <a:pt x="5992" y="3694"/>
                    <a:pt x="6013" y="3715"/>
                    <a:pt x="6013" y="3715"/>
                  </a:cubicBezTo>
                  <a:lnTo>
                    <a:pt x="5992" y="3715"/>
                  </a:lnTo>
                  <a:cubicBezTo>
                    <a:pt x="5992" y="3715"/>
                    <a:pt x="6013" y="3736"/>
                    <a:pt x="5992" y="3736"/>
                  </a:cubicBezTo>
                  <a:cubicBezTo>
                    <a:pt x="5950" y="3715"/>
                    <a:pt x="5992" y="3694"/>
                    <a:pt x="5992" y="3694"/>
                  </a:cubicBezTo>
                  <a:close/>
                  <a:moveTo>
                    <a:pt x="5487" y="3694"/>
                  </a:moveTo>
                  <a:cubicBezTo>
                    <a:pt x="5529" y="3736"/>
                    <a:pt x="5529" y="3757"/>
                    <a:pt x="5487" y="3778"/>
                  </a:cubicBezTo>
                  <a:cubicBezTo>
                    <a:pt x="5445" y="3757"/>
                    <a:pt x="5445" y="3736"/>
                    <a:pt x="5487" y="3694"/>
                  </a:cubicBezTo>
                  <a:close/>
                  <a:moveTo>
                    <a:pt x="946" y="3758"/>
                  </a:moveTo>
                  <a:cubicBezTo>
                    <a:pt x="985" y="3763"/>
                    <a:pt x="1024" y="3781"/>
                    <a:pt x="988" y="3799"/>
                  </a:cubicBezTo>
                  <a:cubicBezTo>
                    <a:pt x="947" y="3799"/>
                    <a:pt x="946" y="3779"/>
                    <a:pt x="946" y="3758"/>
                  </a:cubicBezTo>
                  <a:close/>
                  <a:moveTo>
                    <a:pt x="3196" y="3757"/>
                  </a:moveTo>
                  <a:cubicBezTo>
                    <a:pt x="3217" y="3757"/>
                    <a:pt x="3217" y="3778"/>
                    <a:pt x="3217" y="3778"/>
                  </a:cubicBezTo>
                  <a:lnTo>
                    <a:pt x="3196" y="3799"/>
                  </a:lnTo>
                  <a:cubicBezTo>
                    <a:pt x="3196" y="3799"/>
                    <a:pt x="3175" y="3799"/>
                    <a:pt x="3175" y="3778"/>
                  </a:cubicBezTo>
                  <a:cubicBezTo>
                    <a:pt x="3175" y="3757"/>
                    <a:pt x="3196" y="3757"/>
                    <a:pt x="3196" y="3757"/>
                  </a:cubicBezTo>
                  <a:close/>
                  <a:moveTo>
                    <a:pt x="4328" y="3814"/>
                  </a:moveTo>
                  <a:cubicBezTo>
                    <a:pt x="4336" y="3814"/>
                    <a:pt x="4342" y="3820"/>
                    <a:pt x="4331" y="3841"/>
                  </a:cubicBezTo>
                  <a:cubicBezTo>
                    <a:pt x="4321" y="3851"/>
                    <a:pt x="4310" y="3857"/>
                    <a:pt x="4302" y="3857"/>
                  </a:cubicBezTo>
                  <a:cubicBezTo>
                    <a:pt x="4294" y="3857"/>
                    <a:pt x="4289" y="3851"/>
                    <a:pt x="4289" y="3841"/>
                  </a:cubicBezTo>
                  <a:lnTo>
                    <a:pt x="4310" y="3820"/>
                  </a:lnTo>
                  <a:cubicBezTo>
                    <a:pt x="4310" y="3820"/>
                    <a:pt x="4321" y="3814"/>
                    <a:pt x="4328" y="3814"/>
                  </a:cubicBezTo>
                  <a:close/>
                  <a:moveTo>
                    <a:pt x="4058" y="3820"/>
                  </a:moveTo>
                  <a:lnTo>
                    <a:pt x="4079" y="3841"/>
                  </a:lnTo>
                  <a:lnTo>
                    <a:pt x="4100" y="3841"/>
                  </a:lnTo>
                  <a:cubicBezTo>
                    <a:pt x="4079" y="3841"/>
                    <a:pt x="4058" y="3862"/>
                    <a:pt x="4058" y="3862"/>
                  </a:cubicBezTo>
                  <a:cubicBezTo>
                    <a:pt x="4058" y="3862"/>
                    <a:pt x="4058" y="3841"/>
                    <a:pt x="4037" y="3841"/>
                  </a:cubicBezTo>
                  <a:cubicBezTo>
                    <a:pt x="4037" y="3820"/>
                    <a:pt x="4058" y="3820"/>
                    <a:pt x="4058" y="3820"/>
                  </a:cubicBezTo>
                  <a:close/>
                  <a:moveTo>
                    <a:pt x="5004" y="3883"/>
                  </a:moveTo>
                  <a:cubicBezTo>
                    <a:pt x="5004" y="3883"/>
                    <a:pt x="5004" y="3904"/>
                    <a:pt x="5004" y="3904"/>
                  </a:cubicBezTo>
                  <a:cubicBezTo>
                    <a:pt x="5004" y="3904"/>
                    <a:pt x="5025" y="3925"/>
                    <a:pt x="5004" y="3925"/>
                  </a:cubicBezTo>
                  <a:cubicBezTo>
                    <a:pt x="4962" y="3904"/>
                    <a:pt x="4983" y="3883"/>
                    <a:pt x="5004" y="3883"/>
                  </a:cubicBezTo>
                  <a:close/>
                  <a:moveTo>
                    <a:pt x="5824" y="3799"/>
                  </a:moveTo>
                  <a:cubicBezTo>
                    <a:pt x="5908" y="3820"/>
                    <a:pt x="5845" y="3925"/>
                    <a:pt x="5950" y="3925"/>
                  </a:cubicBezTo>
                  <a:cubicBezTo>
                    <a:pt x="5896" y="4020"/>
                    <a:pt x="5832" y="4045"/>
                    <a:pt x="5766" y="4045"/>
                  </a:cubicBezTo>
                  <a:cubicBezTo>
                    <a:pt x="5730" y="4045"/>
                    <a:pt x="5693" y="4037"/>
                    <a:pt x="5656" y="4030"/>
                  </a:cubicBezTo>
                  <a:cubicBezTo>
                    <a:pt x="5635" y="3925"/>
                    <a:pt x="5719" y="3883"/>
                    <a:pt x="5740" y="3799"/>
                  </a:cubicBezTo>
                  <a:close/>
                  <a:moveTo>
                    <a:pt x="4289" y="3883"/>
                  </a:moveTo>
                  <a:lnTo>
                    <a:pt x="4394" y="4114"/>
                  </a:lnTo>
                  <a:cubicBezTo>
                    <a:pt x="4226" y="4030"/>
                    <a:pt x="4226" y="4030"/>
                    <a:pt x="4289" y="3883"/>
                  </a:cubicBezTo>
                  <a:close/>
                  <a:moveTo>
                    <a:pt x="5466" y="3925"/>
                  </a:moveTo>
                  <a:cubicBezTo>
                    <a:pt x="5572" y="3988"/>
                    <a:pt x="5614" y="4072"/>
                    <a:pt x="5551" y="4177"/>
                  </a:cubicBezTo>
                  <a:cubicBezTo>
                    <a:pt x="5551" y="4072"/>
                    <a:pt x="5445" y="4030"/>
                    <a:pt x="5466" y="3925"/>
                  </a:cubicBezTo>
                  <a:close/>
                  <a:moveTo>
                    <a:pt x="5361" y="4177"/>
                  </a:moveTo>
                  <a:cubicBezTo>
                    <a:pt x="5361" y="4188"/>
                    <a:pt x="5372" y="4188"/>
                    <a:pt x="5380" y="4188"/>
                  </a:cubicBezTo>
                  <a:cubicBezTo>
                    <a:pt x="5388" y="4188"/>
                    <a:pt x="5393" y="4188"/>
                    <a:pt x="5382" y="4198"/>
                  </a:cubicBezTo>
                  <a:cubicBezTo>
                    <a:pt x="5375" y="4212"/>
                    <a:pt x="5368" y="4217"/>
                    <a:pt x="5362" y="4217"/>
                  </a:cubicBezTo>
                  <a:cubicBezTo>
                    <a:pt x="5350" y="4217"/>
                    <a:pt x="5340" y="4198"/>
                    <a:pt x="5340" y="4198"/>
                  </a:cubicBezTo>
                  <a:cubicBezTo>
                    <a:pt x="5340" y="4198"/>
                    <a:pt x="5361" y="4177"/>
                    <a:pt x="5361" y="4177"/>
                  </a:cubicBezTo>
                  <a:close/>
                  <a:moveTo>
                    <a:pt x="3319" y="4163"/>
                  </a:moveTo>
                  <a:cubicBezTo>
                    <a:pt x="3321" y="4163"/>
                    <a:pt x="3322" y="4167"/>
                    <a:pt x="3322" y="4177"/>
                  </a:cubicBezTo>
                  <a:cubicBezTo>
                    <a:pt x="3337" y="4206"/>
                    <a:pt x="3321" y="4215"/>
                    <a:pt x="3302" y="4218"/>
                  </a:cubicBezTo>
                  <a:lnTo>
                    <a:pt x="3302" y="4218"/>
                  </a:lnTo>
                  <a:cubicBezTo>
                    <a:pt x="3306" y="4191"/>
                    <a:pt x="3315" y="4163"/>
                    <a:pt x="3319" y="4163"/>
                  </a:cubicBezTo>
                  <a:close/>
                  <a:moveTo>
                    <a:pt x="6097" y="4177"/>
                  </a:moveTo>
                  <a:lnTo>
                    <a:pt x="6118" y="4198"/>
                  </a:lnTo>
                  <a:lnTo>
                    <a:pt x="6118" y="4219"/>
                  </a:lnTo>
                  <a:lnTo>
                    <a:pt x="6097" y="4219"/>
                  </a:lnTo>
                  <a:cubicBezTo>
                    <a:pt x="6097" y="4219"/>
                    <a:pt x="6097" y="4219"/>
                    <a:pt x="6097" y="4198"/>
                  </a:cubicBezTo>
                  <a:cubicBezTo>
                    <a:pt x="6097" y="4198"/>
                    <a:pt x="6097" y="4177"/>
                    <a:pt x="6097" y="4177"/>
                  </a:cubicBezTo>
                  <a:close/>
                  <a:moveTo>
                    <a:pt x="5838" y="4174"/>
                  </a:moveTo>
                  <a:cubicBezTo>
                    <a:pt x="5867" y="4174"/>
                    <a:pt x="5901" y="4186"/>
                    <a:pt x="5950" y="4198"/>
                  </a:cubicBezTo>
                  <a:lnTo>
                    <a:pt x="5950" y="4219"/>
                  </a:lnTo>
                  <a:cubicBezTo>
                    <a:pt x="5924" y="4228"/>
                    <a:pt x="5898" y="4233"/>
                    <a:pt x="5873" y="4233"/>
                  </a:cubicBezTo>
                  <a:cubicBezTo>
                    <a:pt x="5838" y="4233"/>
                    <a:pt x="5806" y="4223"/>
                    <a:pt x="5782" y="4198"/>
                  </a:cubicBezTo>
                  <a:cubicBezTo>
                    <a:pt x="5800" y="4180"/>
                    <a:pt x="5817" y="4174"/>
                    <a:pt x="5838" y="4174"/>
                  </a:cubicBezTo>
                  <a:close/>
                  <a:moveTo>
                    <a:pt x="560" y="4242"/>
                  </a:moveTo>
                  <a:cubicBezTo>
                    <a:pt x="565" y="4242"/>
                    <a:pt x="568" y="4246"/>
                    <a:pt x="568" y="4261"/>
                  </a:cubicBezTo>
                  <a:cubicBezTo>
                    <a:pt x="557" y="4272"/>
                    <a:pt x="547" y="4277"/>
                    <a:pt x="539" y="4277"/>
                  </a:cubicBezTo>
                  <a:cubicBezTo>
                    <a:pt x="531" y="4277"/>
                    <a:pt x="526" y="4272"/>
                    <a:pt x="526" y="4261"/>
                  </a:cubicBezTo>
                  <a:lnTo>
                    <a:pt x="540" y="4246"/>
                  </a:lnTo>
                  <a:lnTo>
                    <a:pt x="540" y="4246"/>
                  </a:lnTo>
                  <a:cubicBezTo>
                    <a:pt x="548" y="4246"/>
                    <a:pt x="555" y="4242"/>
                    <a:pt x="560" y="4242"/>
                  </a:cubicBezTo>
                  <a:close/>
                  <a:moveTo>
                    <a:pt x="2858" y="4237"/>
                  </a:moveTo>
                  <a:cubicBezTo>
                    <a:pt x="2870" y="4237"/>
                    <a:pt x="2884" y="4243"/>
                    <a:pt x="2901" y="4261"/>
                  </a:cubicBezTo>
                  <a:cubicBezTo>
                    <a:pt x="2916" y="4276"/>
                    <a:pt x="2889" y="4291"/>
                    <a:pt x="2864" y="4291"/>
                  </a:cubicBezTo>
                  <a:cubicBezTo>
                    <a:pt x="2854" y="4291"/>
                    <a:pt x="2845" y="4288"/>
                    <a:pt x="2838" y="4282"/>
                  </a:cubicBezTo>
                  <a:cubicBezTo>
                    <a:pt x="2838" y="4282"/>
                    <a:pt x="2817" y="4261"/>
                    <a:pt x="2817" y="4261"/>
                  </a:cubicBezTo>
                  <a:cubicBezTo>
                    <a:pt x="2829" y="4249"/>
                    <a:pt x="2842" y="4237"/>
                    <a:pt x="2858" y="4237"/>
                  </a:cubicBezTo>
                  <a:close/>
                  <a:moveTo>
                    <a:pt x="3279" y="4250"/>
                  </a:moveTo>
                  <a:cubicBezTo>
                    <a:pt x="3276" y="4269"/>
                    <a:pt x="3265" y="4296"/>
                    <a:pt x="3253" y="4296"/>
                  </a:cubicBezTo>
                  <a:cubicBezTo>
                    <a:pt x="3248" y="4296"/>
                    <a:pt x="3243" y="4292"/>
                    <a:pt x="3238" y="4282"/>
                  </a:cubicBezTo>
                  <a:cubicBezTo>
                    <a:pt x="3238" y="4252"/>
                    <a:pt x="3259" y="4254"/>
                    <a:pt x="3279" y="4250"/>
                  </a:cubicBezTo>
                  <a:close/>
                  <a:moveTo>
                    <a:pt x="925" y="4303"/>
                  </a:moveTo>
                  <a:cubicBezTo>
                    <a:pt x="967" y="4303"/>
                    <a:pt x="967" y="4324"/>
                    <a:pt x="988" y="4345"/>
                  </a:cubicBezTo>
                  <a:cubicBezTo>
                    <a:pt x="988" y="4387"/>
                    <a:pt x="967" y="4408"/>
                    <a:pt x="946" y="4408"/>
                  </a:cubicBezTo>
                  <a:cubicBezTo>
                    <a:pt x="935" y="4414"/>
                    <a:pt x="925" y="4417"/>
                    <a:pt x="917" y="4417"/>
                  </a:cubicBezTo>
                  <a:cubicBezTo>
                    <a:pt x="894" y="4417"/>
                    <a:pt x="883" y="4397"/>
                    <a:pt x="883" y="4366"/>
                  </a:cubicBezTo>
                  <a:cubicBezTo>
                    <a:pt x="883" y="4324"/>
                    <a:pt x="883" y="4303"/>
                    <a:pt x="925" y="4303"/>
                  </a:cubicBezTo>
                  <a:close/>
                  <a:moveTo>
                    <a:pt x="5090" y="4299"/>
                  </a:moveTo>
                  <a:cubicBezTo>
                    <a:pt x="5130" y="4299"/>
                    <a:pt x="5130" y="4353"/>
                    <a:pt x="5130" y="4429"/>
                  </a:cubicBezTo>
                  <a:lnTo>
                    <a:pt x="5025" y="4324"/>
                  </a:lnTo>
                  <a:cubicBezTo>
                    <a:pt x="5054" y="4307"/>
                    <a:pt x="5075" y="4299"/>
                    <a:pt x="5090" y="4299"/>
                  </a:cubicBezTo>
                  <a:close/>
                  <a:moveTo>
                    <a:pt x="7749" y="4230"/>
                  </a:moveTo>
                  <a:cubicBezTo>
                    <a:pt x="7787" y="4230"/>
                    <a:pt x="7820" y="4285"/>
                    <a:pt x="7863" y="4429"/>
                  </a:cubicBezTo>
                  <a:cubicBezTo>
                    <a:pt x="7737" y="4366"/>
                    <a:pt x="7737" y="4366"/>
                    <a:pt x="7695" y="4261"/>
                  </a:cubicBezTo>
                  <a:cubicBezTo>
                    <a:pt x="7715" y="4241"/>
                    <a:pt x="7732" y="4230"/>
                    <a:pt x="7749" y="4230"/>
                  </a:cubicBezTo>
                  <a:close/>
                  <a:moveTo>
                    <a:pt x="5298" y="4429"/>
                  </a:moveTo>
                  <a:cubicBezTo>
                    <a:pt x="5319" y="4429"/>
                    <a:pt x="5319" y="4450"/>
                    <a:pt x="5319" y="4450"/>
                  </a:cubicBezTo>
                  <a:lnTo>
                    <a:pt x="5298" y="4471"/>
                  </a:lnTo>
                  <a:cubicBezTo>
                    <a:pt x="5298" y="4471"/>
                    <a:pt x="5277" y="4450"/>
                    <a:pt x="5277" y="4450"/>
                  </a:cubicBezTo>
                  <a:cubicBezTo>
                    <a:pt x="5277" y="4450"/>
                    <a:pt x="5298" y="4429"/>
                    <a:pt x="5298" y="4429"/>
                  </a:cubicBezTo>
                  <a:close/>
                  <a:moveTo>
                    <a:pt x="7968" y="4493"/>
                  </a:moveTo>
                  <a:lnTo>
                    <a:pt x="7989" y="4514"/>
                  </a:lnTo>
                  <a:cubicBezTo>
                    <a:pt x="7968" y="4514"/>
                    <a:pt x="7989" y="4535"/>
                    <a:pt x="7968" y="4535"/>
                  </a:cubicBezTo>
                  <a:cubicBezTo>
                    <a:pt x="7947" y="4535"/>
                    <a:pt x="7947" y="4514"/>
                    <a:pt x="7947" y="4514"/>
                  </a:cubicBezTo>
                  <a:cubicBezTo>
                    <a:pt x="7947" y="4514"/>
                    <a:pt x="7968" y="4493"/>
                    <a:pt x="7968" y="4493"/>
                  </a:cubicBezTo>
                  <a:close/>
                  <a:moveTo>
                    <a:pt x="875" y="4545"/>
                  </a:moveTo>
                  <a:cubicBezTo>
                    <a:pt x="888" y="4545"/>
                    <a:pt x="904" y="4556"/>
                    <a:pt x="925" y="4577"/>
                  </a:cubicBezTo>
                  <a:cubicBezTo>
                    <a:pt x="915" y="4598"/>
                    <a:pt x="899" y="4608"/>
                    <a:pt x="883" y="4608"/>
                  </a:cubicBezTo>
                  <a:cubicBezTo>
                    <a:pt x="867" y="4608"/>
                    <a:pt x="852" y="4598"/>
                    <a:pt x="841" y="4577"/>
                  </a:cubicBezTo>
                  <a:cubicBezTo>
                    <a:pt x="852" y="4556"/>
                    <a:pt x="862" y="4545"/>
                    <a:pt x="875" y="4545"/>
                  </a:cubicBezTo>
                  <a:close/>
                  <a:moveTo>
                    <a:pt x="9943" y="3015"/>
                  </a:moveTo>
                  <a:cubicBezTo>
                    <a:pt x="9966" y="3015"/>
                    <a:pt x="9966" y="3046"/>
                    <a:pt x="9966" y="3063"/>
                  </a:cubicBezTo>
                  <a:lnTo>
                    <a:pt x="10239" y="3063"/>
                  </a:lnTo>
                  <a:cubicBezTo>
                    <a:pt x="10281" y="3084"/>
                    <a:pt x="10302" y="3126"/>
                    <a:pt x="10323" y="3147"/>
                  </a:cubicBezTo>
                  <a:cubicBezTo>
                    <a:pt x="10344" y="3168"/>
                    <a:pt x="10344" y="3210"/>
                    <a:pt x="10344" y="3231"/>
                  </a:cubicBezTo>
                  <a:cubicBezTo>
                    <a:pt x="10617" y="3231"/>
                    <a:pt x="10723" y="3483"/>
                    <a:pt x="10912" y="3609"/>
                  </a:cubicBezTo>
                  <a:cubicBezTo>
                    <a:pt x="11122" y="3736"/>
                    <a:pt x="11311" y="3904"/>
                    <a:pt x="11500" y="4072"/>
                  </a:cubicBezTo>
                  <a:cubicBezTo>
                    <a:pt x="11669" y="4240"/>
                    <a:pt x="11795" y="4429"/>
                    <a:pt x="11900" y="4640"/>
                  </a:cubicBezTo>
                  <a:cubicBezTo>
                    <a:pt x="11732" y="4598"/>
                    <a:pt x="11585" y="4450"/>
                    <a:pt x="11542" y="4282"/>
                  </a:cubicBezTo>
                  <a:cubicBezTo>
                    <a:pt x="11395" y="4240"/>
                    <a:pt x="11290" y="4072"/>
                    <a:pt x="11143" y="3988"/>
                  </a:cubicBezTo>
                  <a:cubicBezTo>
                    <a:pt x="10996" y="3904"/>
                    <a:pt x="10891" y="3757"/>
                    <a:pt x="10723" y="3715"/>
                  </a:cubicBezTo>
                  <a:cubicBezTo>
                    <a:pt x="10638" y="3673"/>
                    <a:pt x="10659" y="3588"/>
                    <a:pt x="10575" y="3546"/>
                  </a:cubicBezTo>
                  <a:cubicBezTo>
                    <a:pt x="10428" y="3420"/>
                    <a:pt x="10281" y="3294"/>
                    <a:pt x="10113" y="3210"/>
                  </a:cubicBezTo>
                  <a:cubicBezTo>
                    <a:pt x="10029" y="3189"/>
                    <a:pt x="9987" y="3126"/>
                    <a:pt x="9966" y="3063"/>
                  </a:cubicBezTo>
                  <a:cubicBezTo>
                    <a:pt x="9945" y="3042"/>
                    <a:pt x="9882" y="3021"/>
                    <a:pt x="9924" y="3021"/>
                  </a:cubicBezTo>
                  <a:cubicBezTo>
                    <a:pt x="9932" y="3017"/>
                    <a:pt x="9938" y="3015"/>
                    <a:pt x="9943" y="3015"/>
                  </a:cubicBezTo>
                  <a:close/>
                  <a:moveTo>
                    <a:pt x="5298" y="4619"/>
                  </a:moveTo>
                  <a:cubicBezTo>
                    <a:pt x="5298" y="4619"/>
                    <a:pt x="5319" y="4640"/>
                    <a:pt x="5319" y="4640"/>
                  </a:cubicBezTo>
                  <a:lnTo>
                    <a:pt x="5298" y="4661"/>
                  </a:lnTo>
                  <a:cubicBezTo>
                    <a:pt x="5277" y="4640"/>
                    <a:pt x="5298" y="4619"/>
                    <a:pt x="5298" y="4619"/>
                  </a:cubicBezTo>
                  <a:close/>
                  <a:moveTo>
                    <a:pt x="2481" y="4703"/>
                  </a:moveTo>
                  <a:cubicBezTo>
                    <a:pt x="2532" y="4703"/>
                    <a:pt x="2542" y="4717"/>
                    <a:pt x="2544" y="4745"/>
                  </a:cubicBezTo>
                  <a:lnTo>
                    <a:pt x="2544" y="4745"/>
                  </a:lnTo>
                  <a:cubicBezTo>
                    <a:pt x="2522" y="4745"/>
                    <a:pt x="2460" y="4724"/>
                    <a:pt x="2481" y="4703"/>
                  </a:cubicBezTo>
                  <a:close/>
                  <a:moveTo>
                    <a:pt x="1829" y="4619"/>
                  </a:moveTo>
                  <a:lnTo>
                    <a:pt x="1829" y="4619"/>
                  </a:lnTo>
                  <a:cubicBezTo>
                    <a:pt x="1871" y="4640"/>
                    <a:pt x="1892" y="4745"/>
                    <a:pt x="1955" y="4745"/>
                  </a:cubicBezTo>
                  <a:cubicBezTo>
                    <a:pt x="1997" y="4745"/>
                    <a:pt x="2060" y="4787"/>
                    <a:pt x="2103" y="4829"/>
                  </a:cubicBezTo>
                  <a:cubicBezTo>
                    <a:pt x="2060" y="4871"/>
                    <a:pt x="1955" y="4829"/>
                    <a:pt x="1892" y="4913"/>
                  </a:cubicBezTo>
                  <a:cubicBezTo>
                    <a:pt x="1871" y="4808"/>
                    <a:pt x="1787" y="4745"/>
                    <a:pt x="1829" y="4619"/>
                  </a:cubicBezTo>
                  <a:close/>
                  <a:moveTo>
                    <a:pt x="6896" y="5039"/>
                  </a:moveTo>
                  <a:cubicBezTo>
                    <a:pt x="6917" y="5060"/>
                    <a:pt x="6917" y="5060"/>
                    <a:pt x="6917" y="5060"/>
                  </a:cubicBezTo>
                  <a:lnTo>
                    <a:pt x="6896" y="5081"/>
                  </a:lnTo>
                  <a:lnTo>
                    <a:pt x="6875" y="5060"/>
                  </a:lnTo>
                  <a:cubicBezTo>
                    <a:pt x="6875" y="5060"/>
                    <a:pt x="6896" y="5060"/>
                    <a:pt x="6896" y="5039"/>
                  </a:cubicBezTo>
                  <a:close/>
                  <a:moveTo>
                    <a:pt x="967" y="5102"/>
                  </a:moveTo>
                  <a:cubicBezTo>
                    <a:pt x="987" y="5102"/>
                    <a:pt x="970" y="5139"/>
                    <a:pt x="984" y="5161"/>
                  </a:cubicBezTo>
                  <a:lnTo>
                    <a:pt x="984" y="5161"/>
                  </a:lnTo>
                  <a:cubicBezTo>
                    <a:pt x="954" y="5149"/>
                    <a:pt x="934" y="5119"/>
                    <a:pt x="967" y="5102"/>
                  </a:cubicBezTo>
                  <a:close/>
                  <a:moveTo>
                    <a:pt x="1010" y="5167"/>
                  </a:moveTo>
                  <a:cubicBezTo>
                    <a:pt x="1043" y="5173"/>
                    <a:pt x="1069" y="5190"/>
                    <a:pt x="1051" y="5207"/>
                  </a:cubicBezTo>
                  <a:cubicBezTo>
                    <a:pt x="1018" y="5207"/>
                    <a:pt x="1011" y="5194"/>
                    <a:pt x="1010" y="5167"/>
                  </a:cubicBezTo>
                  <a:close/>
                  <a:moveTo>
                    <a:pt x="6476" y="5165"/>
                  </a:moveTo>
                  <a:lnTo>
                    <a:pt x="6497" y="5186"/>
                  </a:lnTo>
                  <a:cubicBezTo>
                    <a:pt x="6497" y="5207"/>
                    <a:pt x="6497" y="5207"/>
                    <a:pt x="6476" y="5207"/>
                  </a:cubicBezTo>
                  <a:cubicBezTo>
                    <a:pt x="6455" y="5207"/>
                    <a:pt x="6455" y="5186"/>
                    <a:pt x="6455" y="5186"/>
                  </a:cubicBezTo>
                  <a:cubicBezTo>
                    <a:pt x="6455" y="5186"/>
                    <a:pt x="6476" y="5165"/>
                    <a:pt x="6476" y="5165"/>
                  </a:cubicBezTo>
                  <a:close/>
                  <a:moveTo>
                    <a:pt x="1388" y="4556"/>
                  </a:moveTo>
                  <a:cubicBezTo>
                    <a:pt x="1661" y="4808"/>
                    <a:pt x="1682" y="4913"/>
                    <a:pt x="1472" y="5312"/>
                  </a:cubicBezTo>
                  <a:cubicBezTo>
                    <a:pt x="1388" y="5081"/>
                    <a:pt x="1430" y="4850"/>
                    <a:pt x="1304" y="4661"/>
                  </a:cubicBezTo>
                  <a:lnTo>
                    <a:pt x="1388" y="4556"/>
                  </a:lnTo>
                  <a:close/>
                  <a:moveTo>
                    <a:pt x="1102" y="5280"/>
                  </a:moveTo>
                  <a:cubicBezTo>
                    <a:pt x="1106" y="5280"/>
                    <a:pt x="1110" y="5283"/>
                    <a:pt x="1114" y="5291"/>
                  </a:cubicBezTo>
                  <a:cubicBezTo>
                    <a:pt x="1114" y="5329"/>
                    <a:pt x="1098" y="5333"/>
                    <a:pt x="1065" y="5333"/>
                  </a:cubicBezTo>
                  <a:lnTo>
                    <a:pt x="1065" y="5333"/>
                  </a:lnTo>
                  <a:cubicBezTo>
                    <a:pt x="1077" y="5310"/>
                    <a:pt x="1090" y="5280"/>
                    <a:pt x="1102" y="5280"/>
                  </a:cubicBezTo>
                  <a:close/>
                  <a:moveTo>
                    <a:pt x="673" y="5355"/>
                  </a:moveTo>
                  <a:cubicBezTo>
                    <a:pt x="673" y="5359"/>
                    <a:pt x="674" y="5361"/>
                    <a:pt x="675" y="5361"/>
                  </a:cubicBezTo>
                  <a:cubicBezTo>
                    <a:pt x="678" y="5361"/>
                    <a:pt x="682" y="5356"/>
                    <a:pt x="682" y="5356"/>
                  </a:cubicBezTo>
                  <a:lnTo>
                    <a:pt x="682" y="5356"/>
                  </a:lnTo>
                  <a:cubicBezTo>
                    <a:pt x="683" y="5356"/>
                    <a:pt x="681" y="5360"/>
                    <a:pt x="673" y="5376"/>
                  </a:cubicBezTo>
                  <a:cubicBezTo>
                    <a:pt x="662" y="5386"/>
                    <a:pt x="652" y="5391"/>
                    <a:pt x="644" y="5391"/>
                  </a:cubicBezTo>
                  <a:cubicBezTo>
                    <a:pt x="636" y="5391"/>
                    <a:pt x="631" y="5386"/>
                    <a:pt x="631" y="5376"/>
                  </a:cubicBezTo>
                  <a:lnTo>
                    <a:pt x="652" y="5355"/>
                  </a:lnTo>
                  <a:close/>
                  <a:moveTo>
                    <a:pt x="1051" y="5333"/>
                  </a:moveTo>
                  <a:cubicBezTo>
                    <a:pt x="1051" y="5334"/>
                    <a:pt x="1051" y="5334"/>
                    <a:pt x="1051" y="5334"/>
                  </a:cubicBezTo>
                  <a:lnTo>
                    <a:pt x="1051" y="5334"/>
                  </a:lnTo>
                  <a:lnTo>
                    <a:pt x="1051" y="5355"/>
                  </a:lnTo>
                  <a:cubicBezTo>
                    <a:pt x="1051" y="5354"/>
                    <a:pt x="1052" y="5354"/>
                    <a:pt x="1052" y="5354"/>
                  </a:cubicBezTo>
                  <a:lnTo>
                    <a:pt x="1052" y="5354"/>
                  </a:lnTo>
                  <a:cubicBezTo>
                    <a:pt x="1054" y="5404"/>
                    <a:pt x="1061" y="5449"/>
                    <a:pt x="1009" y="5458"/>
                  </a:cubicBezTo>
                  <a:lnTo>
                    <a:pt x="1009" y="5458"/>
                  </a:lnTo>
                  <a:cubicBezTo>
                    <a:pt x="1009" y="5415"/>
                    <a:pt x="989" y="5333"/>
                    <a:pt x="1051" y="5333"/>
                  </a:cubicBezTo>
                  <a:close/>
                  <a:moveTo>
                    <a:pt x="5971" y="4867"/>
                  </a:moveTo>
                  <a:cubicBezTo>
                    <a:pt x="6076" y="4867"/>
                    <a:pt x="6226" y="5137"/>
                    <a:pt x="6265" y="5333"/>
                  </a:cubicBezTo>
                  <a:lnTo>
                    <a:pt x="6265" y="5333"/>
                  </a:lnTo>
                  <a:lnTo>
                    <a:pt x="6265" y="5333"/>
                  </a:lnTo>
                  <a:cubicBezTo>
                    <a:pt x="6307" y="5355"/>
                    <a:pt x="6391" y="5312"/>
                    <a:pt x="6370" y="5460"/>
                  </a:cubicBezTo>
                  <a:cubicBezTo>
                    <a:pt x="6307" y="5439"/>
                    <a:pt x="6265" y="5397"/>
                    <a:pt x="6265" y="5333"/>
                  </a:cubicBezTo>
                  <a:lnTo>
                    <a:pt x="6265" y="5355"/>
                  </a:lnTo>
                  <a:cubicBezTo>
                    <a:pt x="6097" y="5355"/>
                    <a:pt x="6076" y="5207"/>
                    <a:pt x="5950" y="5144"/>
                  </a:cubicBezTo>
                  <a:lnTo>
                    <a:pt x="5950" y="4871"/>
                  </a:lnTo>
                  <a:cubicBezTo>
                    <a:pt x="5957" y="4868"/>
                    <a:pt x="5964" y="4867"/>
                    <a:pt x="5971" y="4867"/>
                  </a:cubicBezTo>
                  <a:close/>
                  <a:moveTo>
                    <a:pt x="988" y="5460"/>
                  </a:moveTo>
                  <a:cubicBezTo>
                    <a:pt x="988" y="5476"/>
                    <a:pt x="976" y="5516"/>
                    <a:pt x="970" y="5516"/>
                  </a:cubicBezTo>
                  <a:cubicBezTo>
                    <a:pt x="968" y="5516"/>
                    <a:pt x="967" y="5512"/>
                    <a:pt x="967" y="5502"/>
                  </a:cubicBezTo>
                  <a:cubicBezTo>
                    <a:pt x="950" y="5467"/>
                    <a:pt x="961" y="5461"/>
                    <a:pt x="988" y="5460"/>
                  </a:cubicBezTo>
                  <a:close/>
                  <a:moveTo>
                    <a:pt x="5971" y="5481"/>
                  </a:moveTo>
                  <a:cubicBezTo>
                    <a:pt x="5971" y="5481"/>
                    <a:pt x="5992" y="5502"/>
                    <a:pt x="5992" y="5502"/>
                  </a:cubicBezTo>
                  <a:cubicBezTo>
                    <a:pt x="5992" y="5502"/>
                    <a:pt x="6013" y="5523"/>
                    <a:pt x="5971" y="5523"/>
                  </a:cubicBezTo>
                  <a:cubicBezTo>
                    <a:pt x="5950" y="5502"/>
                    <a:pt x="5971" y="5481"/>
                    <a:pt x="5971" y="5481"/>
                  </a:cubicBezTo>
                  <a:close/>
                  <a:moveTo>
                    <a:pt x="741" y="5602"/>
                  </a:moveTo>
                  <a:cubicBezTo>
                    <a:pt x="746" y="5602"/>
                    <a:pt x="746" y="5607"/>
                    <a:pt x="736" y="5628"/>
                  </a:cubicBezTo>
                  <a:cubicBezTo>
                    <a:pt x="729" y="5635"/>
                    <a:pt x="722" y="5637"/>
                    <a:pt x="716" y="5637"/>
                  </a:cubicBezTo>
                  <a:cubicBezTo>
                    <a:pt x="703" y="5637"/>
                    <a:pt x="694" y="5628"/>
                    <a:pt x="694" y="5628"/>
                  </a:cubicBezTo>
                  <a:cubicBezTo>
                    <a:pt x="694" y="5607"/>
                    <a:pt x="715" y="5607"/>
                    <a:pt x="715" y="5607"/>
                  </a:cubicBezTo>
                  <a:cubicBezTo>
                    <a:pt x="725" y="5607"/>
                    <a:pt x="736" y="5602"/>
                    <a:pt x="741" y="5602"/>
                  </a:cubicBezTo>
                  <a:close/>
                  <a:moveTo>
                    <a:pt x="1481" y="5388"/>
                  </a:moveTo>
                  <a:cubicBezTo>
                    <a:pt x="1505" y="5388"/>
                    <a:pt x="1523" y="5404"/>
                    <a:pt x="1535" y="5439"/>
                  </a:cubicBezTo>
                  <a:cubicBezTo>
                    <a:pt x="1595" y="5519"/>
                    <a:pt x="1617" y="5620"/>
                    <a:pt x="1600" y="5739"/>
                  </a:cubicBezTo>
                  <a:lnTo>
                    <a:pt x="1600" y="5739"/>
                  </a:lnTo>
                  <a:cubicBezTo>
                    <a:pt x="1600" y="5737"/>
                    <a:pt x="1599" y="5735"/>
                    <a:pt x="1598" y="5733"/>
                  </a:cubicBezTo>
                  <a:lnTo>
                    <a:pt x="1493" y="5733"/>
                  </a:lnTo>
                  <a:cubicBezTo>
                    <a:pt x="1472" y="5628"/>
                    <a:pt x="1493" y="5502"/>
                    <a:pt x="1409" y="5418"/>
                  </a:cubicBezTo>
                  <a:cubicBezTo>
                    <a:pt x="1437" y="5399"/>
                    <a:pt x="1461" y="5388"/>
                    <a:pt x="1481" y="5388"/>
                  </a:cubicBezTo>
                  <a:close/>
                  <a:moveTo>
                    <a:pt x="8137" y="5355"/>
                  </a:moveTo>
                  <a:lnTo>
                    <a:pt x="8221" y="5439"/>
                  </a:lnTo>
                  <a:lnTo>
                    <a:pt x="8179" y="5523"/>
                  </a:lnTo>
                  <a:cubicBezTo>
                    <a:pt x="8158" y="5628"/>
                    <a:pt x="8305" y="5649"/>
                    <a:pt x="8284" y="5754"/>
                  </a:cubicBezTo>
                  <a:cubicBezTo>
                    <a:pt x="8284" y="5764"/>
                    <a:pt x="8278" y="5770"/>
                    <a:pt x="8271" y="5770"/>
                  </a:cubicBezTo>
                  <a:cubicBezTo>
                    <a:pt x="8263" y="5770"/>
                    <a:pt x="8252" y="5764"/>
                    <a:pt x="8242" y="5754"/>
                  </a:cubicBezTo>
                  <a:cubicBezTo>
                    <a:pt x="8158" y="5628"/>
                    <a:pt x="8052" y="5544"/>
                    <a:pt x="7926" y="5481"/>
                  </a:cubicBezTo>
                  <a:cubicBezTo>
                    <a:pt x="7943" y="5429"/>
                    <a:pt x="7964" y="5413"/>
                    <a:pt x="7987" y="5413"/>
                  </a:cubicBezTo>
                  <a:cubicBezTo>
                    <a:pt x="8020" y="5413"/>
                    <a:pt x="8057" y="5447"/>
                    <a:pt x="8094" y="5460"/>
                  </a:cubicBezTo>
                  <a:lnTo>
                    <a:pt x="8137" y="5355"/>
                  </a:lnTo>
                  <a:close/>
                  <a:moveTo>
                    <a:pt x="4857" y="5733"/>
                  </a:moveTo>
                  <a:cubicBezTo>
                    <a:pt x="4878" y="5733"/>
                    <a:pt x="4878" y="5733"/>
                    <a:pt x="4878" y="5754"/>
                  </a:cubicBezTo>
                  <a:lnTo>
                    <a:pt x="4857" y="5775"/>
                  </a:lnTo>
                  <a:cubicBezTo>
                    <a:pt x="4857" y="5754"/>
                    <a:pt x="4836" y="5733"/>
                    <a:pt x="4836" y="5733"/>
                  </a:cubicBezTo>
                  <a:close/>
                  <a:moveTo>
                    <a:pt x="6455" y="5775"/>
                  </a:moveTo>
                  <a:cubicBezTo>
                    <a:pt x="6476" y="5796"/>
                    <a:pt x="6497" y="5796"/>
                    <a:pt x="6497" y="5838"/>
                  </a:cubicBezTo>
                  <a:cubicBezTo>
                    <a:pt x="6497" y="5869"/>
                    <a:pt x="6485" y="5888"/>
                    <a:pt x="6463" y="5888"/>
                  </a:cubicBezTo>
                  <a:cubicBezTo>
                    <a:pt x="6455" y="5888"/>
                    <a:pt x="6445" y="5886"/>
                    <a:pt x="6434" y="5880"/>
                  </a:cubicBezTo>
                  <a:cubicBezTo>
                    <a:pt x="6413" y="5880"/>
                    <a:pt x="6391" y="5859"/>
                    <a:pt x="6391" y="5838"/>
                  </a:cubicBezTo>
                  <a:cubicBezTo>
                    <a:pt x="6391" y="5796"/>
                    <a:pt x="6413" y="5775"/>
                    <a:pt x="6455" y="5775"/>
                  </a:cubicBezTo>
                  <a:close/>
                  <a:moveTo>
                    <a:pt x="1140" y="5840"/>
                  </a:moveTo>
                  <a:cubicBezTo>
                    <a:pt x="1171" y="5840"/>
                    <a:pt x="1206" y="5857"/>
                    <a:pt x="1241" y="5880"/>
                  </a:cubicBezTo>
                  <a:cubicBezTo>
                    <a:pt x="1177" y="5943"/>
                    <a:pt x="1198" y="6048"/>
                    <a:pt x="1219" y="6132"/>
                  </a:cubicBezTo>
                  <a:cubicBezTo>
                    <a:pt x="1219" y="6238"/>
                    <a:pt x="1325" y="6343"/>
                    <a:pt x="1156" y="6427"/>
                  </a:cubicBezTo>
                  <a:cubicBezTo>
                    <a:pt x="1135" y="6364"/>
                    <a:pt x="1072" y="6280"/>
                    <a:pt x="1009" y="6238"/>
                  </a:cubicBezTo>
                  <a:lnTo>
                    <a:pt x="1114" y="6069"/>
                  </a:lnTo>
                  <a:cubicBezTo>
                    <a:pt x="1093" y="6006"/>
                    <a:pt x="1030" y="5943"/>
                    <a:pt x="1072" y="5880"/>
                  </a:cubicBezTo>
                  <a:cubicBezTo>
                    <a:pt x="1091" y="5852"/>
                    <a:pt x="1115" y="5840"/>
                    <a:pt x="1140" y="5840"/>
                  </a:cubicBezTo>
                  <a:close/>
                  <a:moveTo>
                    <a:pt x="7800" y="6280"/>
                  </a:moveTo>
                  <a:lnTo>
                    <a:pt x="7989" y="6343"/>
                  </a:lnTo>
                  <a:cubicBezTo>
                    <a:pt x="7842" y="6469"/>
                    <a:pt x="7989" y="6574"/>
                    <a:pt x="7989" y="6700"/>
                  </a:cubicBezTo>
                  <a:cubicBezTo>
                    <a:pt x="7821" y="6616"/>
                    <a:pt x="7800" y="6469"/>
                    <a:pt x="7800" y="6280"/>
                  </a:cubicBezTo>
                  <a:close/>
                  <a:moveTo>
                    <a:pt x="7989" y="6700"/>
                  </a:moveTo>
                  <a:lnTo>
                    <a:pt x="7989" y="6700"/>
                  </a:lnTo>
                  <a:cubicBezTo>
                    <a:pt x="8062" y="6736"/>
                    <a:pt x="8087" y="6835"/>
                    <a:pt x="8214" y="6835"/>
                  </a:cubicBezTo>
                  <a:cubicBezTo>
                    <a:pt x="8234" y="6835"/>
                    <a:pt x="8257" y="6832"/>
                    <a:pt x="8284" y="6826"/>
                  </a:cubicBezTo>
                  <a:lnTo>
                    <a:pt x="8284" y="6826"/>
                  </a:lnTo>
                  <a:cubicBezTo>
                    <a:pt x="8222" y="6857"/>
                    <a:pt x="8161" y="6877"/>
                    <a:pt x="8091" y="6877"/>
                  </a:cubicBezTo>
                  <a:cubicBezTo>
                    <a:pt x="8065" y="6877"/>
                    <a:pt x="8039" y="6874"/>
                    <a:pt x="8010" y="6868"/>
                  </a:cubicBezTo>
                  <a:cubicBezTo>
                    <a:pt x="7968" y="6805"/>
                    <a:pt x="7989" y="6742"/>
                    <a:pt x="7989" y="6700"/>
                  </a:cubicBezTo>
                  <a:close/>
                  <a:moveTo>
                    <a:pt x="1156" y="7015"/>
                  </a:moveTo>
                  <a:lnTo>
                    <a:pt x="1177" y="7036"/>
                  </a:lnTo>
                  <a:cubicBezTo>
                    <a:pt x="1177" y="7057"/>
                    <a:pt x="1177" y="7057"/>
                    <a:pt x="1156" y="7057"/>
                  </a:cubicBezTo>
                  <a:cubicBezTo>
                    <a:pt x="1135" y="7057"/>
                    <a:pt x="1135" y="7057"/>
                    <a:pt x="1135" y="7036"/>
                  </a:cubicBezTo>
                  <a:cubicBezTo>
                    <a:pt x="1135" y="7036"/>
                    <a:pt x="1156" y="7015"/>
                    <a:pt x="1156" y="7015"/>
                  </a:cubicBezTo>
                  <a:close/>
                  <a:moveTo>
                    <a:pt x="6581" y="6826"/>
                  </a:moveTo>
                  <a:cubicBezTo>
                    <a:pt x="6644" y="6868"/>
                    <a:pt x="6623" y="6910"/>
                    <a:pt x="6623" y="6952"/>
                  </a:cubicBezTo>
                  <a:cubicBezTo>
                    <a:pt x="6686" y="6952"/>
                    <a:pt x="6707" y="6994"/>
                    <a:pt x="6665" y="7057"/>
                  </a:cubicBezTo>
                  <a:cubicBezTo>
                    <a:pt x="6602" y="7036"/>
                    <a:pt x="6623" y="6973"/>
                    <a:pt x="6623" y="6952"/>
                  </a:cubicBezTo>
                  <a:cubicBezTo>
                    <a:pt x="6560" y="6931"/>
                    <a:pt x="6581" y="6889"/>
                    <a:pt x="6581" y="6826"/>
                  </a:cubicBezTo>
                  <a:close/>
                  <a:moveTo>
                    <a:pt x="8153" y="6966"/>
                  </a:moveTo>
                  <a:cubicBezTo>
                    <a:pt x="8165" y="6966"/>
                    <a:pt x="8180" y="6968"/>
                    <a:pt x="8200" y="6973"/>
                  </a:cubicBezTo>
                  <a:cubicBezTo>
                    <a:pt x="8200" y="7015"/>
                    <a:pt x="8179" y="7036"/>
                    <a:pt x="8137" y="7057"/>
                  </a:cubicBezTo>
                  <a:cubicBezTo>
                    <a:pt x="8120" y="6993"/>
                    <a:pt x="8117" y="6966"/>
                    <a:pt x="8153" y="6966"/>
                  </a:cubicBezTo>
                  <a:close/>
                  <a:moveTo>
                    <a:pt x="8278" y="7095"/>
                  </a:moveTo>
                  <a:cubicBezTo>
                    <a:pt x="8305" y="7095"/>
                    <a:pt x="8305" y="7142"/>
                    <a:pt x="8305" y="7142"/>
                  </a:cubicBezTo>
                  <a:cubicBezTo>
                    <a:pt x="8284" y="7163"/>
                    <a:pt x="8263" y="7184"/>
                    <a:pt x="8263" y="7184"/>
                  </a:cubicBezTo>
                  <a:cubicBezTo>
                    <a:pt x="8242" y="7163"/>
                    <a:pt x="8221" y="7121"/>
                    <a:pt x="8263" y="7100"/>
                  </a:cubicBezTo>
                  <a:cubicBezTo>
                    <a:pt x="8269" y="7097"/>
                    <a:pt x="8274" y="7095"/>
                    <a:pt x="8278" y="7095"/>
                  </a:cubicBezTo>
                  <a:close/>
                  <a:moveTo>
                    <a:pt x="1703" y="7331"/>
                  </a:moveTo>
                  <a:lnTo>
                    <a:pt x="1892" y="7562"/>
                  </a:lnTo>
                  <a:cubicBezTo>
                    <a:pt x="1787" y="7646"/>
                    <a:pt x="2018" y="7793"/>
                    <a:pt x="1892" y="7941"/>
                  </a:cubicBezTo>
                  <a:cubicBezTo>
                    <a:pt x="1871" y="7835"/>
                    <a:pt x="1808" y="7793"/>
                    <a:pt x="1745" y="7709"/>
                  </a:cubicBezTo>
                  <a:cubicBezTo>
                    <a:pt x="1745" y="7583"/>
                    <a:pt x="1745" y="7457"/>
                    <a:pt x="1703" y="7331"/>
                  </a:cubicBezTo>
                  <a:close/>
                  <a:moveTo>
                    <a:pt x="7477" y="1"/>
                  </a:moveTo>
                  <a:cubicBezTo>
                    <a:pt x="7420" y="1"/>
                    <a:pt x="7325" y="32"/>
                    <a:pt x="7127" y="98"/>
                  </a:cubicBezTo>
                  <a:cubicBezTo>
                    <a:pt x="7110" y="81"/>
                    <a:pt x="7080" y="51"/>
                    <a:pt x="7035" y="51"/>
                  </a:cubicBezTo>
                  <a:cubicBezTo>
                    <a:pt x="7025" y="51"/>
                    <a:pt x="7013" y="52"/>
                    <a:pt x="7001" y="56"/>
                  </a:cubicBezTo>
                  <a:cubicBezTo>
                    <a:pt x="6959" y="161"/>
                    <a:pt x="6896" y="246"/>
                    <a:pt x="6791" y="288"/>
                  </a:cubicBezTo>
                  <a:cubicBezTo>
                    <a:pt x="6812" y="414"/>
                    <a:pt x="6707" y="456"/>
                    <a:pt x="6623" y="498"/>
                  </a:cubicBezTo>
                  <a:cubicBezTo>
                    <a:pt x="6644" y="666"/>
                    <a:pt x="6749" y="834"/>
                    <a:pt x="6707" y="1045"/>
                  </a:cubicBezTo>
                  <a:cubicBezTo>
                    <a:pt x="6602" y="960"/>
                    <a:pt x="6455" y="1002"/>
                    <a:pt x="6391" y="855"/>
                  </a:cubicBezTo>
                  <a:cubicBezTo>
                    <a:pt x="6380" y="832"/>
                    <a:pt x="6349" y="815"/>
                    <a:pt x="6317" y="815"/>
                  </a:cubicBezTo>
                  <a:cubicBezTo>
                    <a:pt x="6291" y="815"/>
                    <a:pt x="6263" y="827"/>
                    <a:pt x="6244" y="855"/>
                  </a:cubicBezTo>
                  <a:cubicBezTo>
                    <a:pt x="6202" y="918"/>
                    <a:pt x="6265" y="960"/>
                    <a:pt x="6286" y="981"/>
                  </a:cubicBezTo>
                  <a:cubicBezTo>
                    <a:pt x="6202" y="1023"/>
                    <a:pt x="6265" y="1150"/>
                    <a:pt x="6223" y="1171"/>
                  </a:cubicBezTo>
                  <a:cubicBezTo>
                    <a:pt x="6179" y="1190"/>
                    <a:pt x="6140" y="1197"/>
                    <a:pt x="6104" y="1197"/>
                  </a:cubicBezTo>
                  <a:cubicBezTo>
                    <a:pt x="6023" y="1197"/>
                    <a:pt x="5960" y="1158"/>
                    <a:pt x="5887" y="1129"/>
                  </a:cubicBezTo>
                  <a:cubicBezTo>
                    <a:pt x="5782" y="1318"/>
                    <a:pt x="5698" y="1528"/>
                    <a:pt x="5635" y="1738"/>
                  </a:cubicBezTo>
                  <a:cubicBezTo>
                    <a:pt x="5660" y="1755"/>
                    <a:pt x="5678" y="1762"/>
                    <a:pt x="5692" y="1762"/>
                  </a:cubicBezTo>
                  <a:cubicBezTo>
                    <a:pt x="5747" y="1762"/>
                    <a:pt x="5727" y="1654"/>
                    <a:pt x="5761" y="1654"/>
                  </a:cubicBezTo>
                  <a:lnTo>
                    <a:pt x="5992" y="1864"/>
                  </a:lnTo>
                  <a:cubicBezTo>
                    <a:pt x="5950" y="2033"/>
                    <a:pt x="5803" y="2159"/>
                    <a:pt x="5803" y="2327"/>
                  </a:cubicBezTo>
                  <a:cubicBezTo>
                    <a:pt x="5824" y="2369"/>
                    <a:pt x="5855" y="2374"/>
                    <a:pt x="5887" y="2374"/>
                  </a:cubicBezTo>
                  <a:cubicBezTo>
                    <a:pt x="5897" y="2374"/>
                    <a:pt x="5908" y="2374"/>
                    <a:pt x="5918" y="2374"/>
                  </a:cubicBezTo>
                  <a:cubicBezTo>
                    <a:pt x="5938" y="2374"/>
                    <a:pt x="5957" y="2376"/>
                    <a:pt x="5971" y="2390"/>
                  </a:cubicBezTo>
                  <a:cubicBezTo>
                    <a:pt x="5992" y="2453"/>
                    <a:pt x="6034" y="2516"/>
                    <a:pt x="6055" y="2558"/>
                  </a:cubicBezTo>
                  <a:cubicBezTo>
                    <a:pt x="5929" y="2558"/>
                    <a:pt x="5845" y="2453"/>
                    <a:pt x="5719" y="2432"/>
                  </a:cubicBezTo>
                  <a:cubicBezTo>
                    <a:pt x="5690" y="2418"/>
                    <a:pt x="5661" y="2384"/>
                    <a:pt x="5626" y="2384"/>
                  </a:cubicBezTo>
                  <a:cubicBezTo>
                    <a:pt x="5609" y="2384"/>
                    <a:pt x="5592" y="2391"/>
                    <a:pt x="5572" y="2411"/>
                  </a:cubicBezTo>
                  <a:cubicBezTo>
                    <a:pt x="5635" y="2516"/>
                    <a:pt x="5782" y="2579"/>
                    <a:pt x="5782" y="2747"/>
                  </a:cubicBezTo>
                  <a:lnTo>
                    <a:pt x="5719" y="2790"/>
                  </a:lnTo>
                  <a:cubicBezTo>
                    <a:pt x="5698" y="2790"/>
                    <a:pt x="5682" y="2774"/>
                    <a:pt x="5664" y="2774"/>
                  </a:cubicBezTo>
                  <a:cubicBezTo>
                    <a:pt x="5645" y="2774"/>
                    <a:pt x="5624" y="2790"/>
                    <a:pt x="5593" y="2853"/>
                  </a:cubicBezTo>
                  <a:cubicBezTo>
                    <a:pt x="5593" y="2853"/>
                    <a:pt x="5677" y="2874"/>
                    <a:pt x="5656" y="2916"/>
                  </a:cubicBezTo>
                  <a:cubicBezTo>
                    <a:pt x="5614" y="2937"/>
                    <a:pt x="5614" y="2937"/>
                    <a:pt x="5551" y="3000"/>
                  </a:cubicBezTo>
                  <a:cubicBezTo>
                    <a:pt x="5487" y="3084"/>
                    <a:pt x="5635" y="3126"/>
                    <a:pt x="5614" y="3231"/>
                  </a:cubicBezTo>
                  <a:cubicBezTo>
                    <a:pt x="5614" y="3245"/>
                    <a:pt x="5602" y="3247"/>
                    <a:pt x="5586" y="3247"/>
                  </a:cubicBezTo>
                  <a:cubicBezTo>
                    <a:pt x="5579" y="3247"/>
                    <a:pt x="5570" y="3247"/>
                    <a:pt x="5561" y="3247"/>
                  </a:cubicBezTo>
                  <a:cubicBezTo>
                    <a:pt x="5535" y="3247"/>
                    <a:pt x="5508" y="3252"/>
                    <a:pt x="5508" y="3294"/>
                  </a:cubicBezTo>
                  <a:cubicBezTo>
                    <a:pt x="5614" y="3315"/>
                    <a:pt x="5719" y="3399"/>
                    <a:pt x="5761" y="3504"/>
                  </a:cubicBezTo>
                  <a:cubicBezTo>
                    <a:pt x="5572" y="3420"/>
                    <a:pt x="5424" y="3357"/>
                    <a:pt x="5277" y="3294"/>
                  </a:cubicBezTo>
                  <a:cubicBezTo>
                    <a:pt x="5256" y="3294"/>
                    <a:pt x="5235" y="3315"/>
                    <a:pt x="5214" y="3315"/>
                  </a:cubicBezTo>
                  <a:cubicBezTo>
                    <a:pt x="5172" y="3378"/>
                    <a:pt x="5193" y="3462"/>
                    <a:pt x="5151" y="3483"/>
                  </a:cubicBezTo>
                  <a:cubicBezTo>
                    <a:pt x="5144" y="3486"/>
                    <a:pt x="5137" y="3487"/>
                    <a:pt x="5131" y="3487"/>
                  </a:cubicBezTo>
                  <a:cubicBezTo>
                    <a:pt x="5089" y="3487"/>
                    <a:pt x="5068" y="3438"/>
                    <a:pt x="5038" y="3438"/>
                  </a:cubicBezTo>
                  <a:cubicBezTo>
                    <a:pt x="5034" y="3438"/>
                    <a:pt x="5030" y="3439"/>
                    <a:pt x="5025" y="3441"/>
                  </a:cubicBezTo>
                  <a:cubicBezTo>
                    <a:pt x="4941" y="3546"/>
                    <a:pt x="5088" y="3631"/>
                    <a:pt x="5046" y="3736"/>
                  </a:cubicBezTo>
                  <a:cubicBezTo>
                    <a:pt x="4962" y="3652"/>
                    <a:pt x="4815" y="3673"/>
                    <a:pt x="4815" y="3504"/>
                  </a:cubicBezTo>
                  <a:cubicBezTo>
                    <a:pt x="4815" y="3483"/>
                    <a:pt x="4899" y="3483"/>
                    <a:pt x="4836" y="3420"/>
                  </a:cubicBezTo>
                  <a:cubicBezTo>
                    <a:pt x="4646" y="3399"/>
                    <a:pt x="4541" y="3168"/>
                    <a:pt x="4331" y="3126"/>
                  </a:cubicBezTo>
                  <a:cubicBezTo>
                    <a:pt x="4310" y="3168"/>
                    <a:pt x="4331" y="3231"/>
                    <a:pt x="4268" y="3231"/>
                  </a:cubicBezTo>
                  <a:lnTo>
                    <a:pt x="4142" y="3189"/>
                  </a:lnTo>
                  <a:lnTo>
                    <a:pt x="4142" y="3189"/>
                  </a:lnTo>
                  <a:cubicBezTo>
                    <a:pt x="4121" y="3231"/>
                    <a:pt x="4142" y="3294"/>
                    <a:pt x="4184" y="3315"/>
                  </a:cubicBezTo>
                  <a:cubicBezTo>
                    <a:pt x="4121" y="3399"/>
                    <a:pt x="4100" y="3504"/>
                    <a:pt x="4100" y="3609"/>
                  </a:cubicBezTo>
                  <a:cubicBezTo>
                    <a:pt x="3995" y="3609"/>
                    <a:pt x="4016" y="3546"/>
                    <a:pt x="4016" y="3462"/>
                  </a:cubicBezTo>
                  <a:cubicBezTo>
                    <a:pt x="4037" y="3399"/>
                    <a:pt x="3953" y="3357"/>
                    <a:pt x="3953" y="3294"/>
                  </a:cubicBezTo>
                  <a:cubicBezTo>
                    <a:pt x="3970" y="3224"/>
                    <a:pt x="4031" y="3184"/>
                    <a:pt x="4099" y="3184"/>
                  </a:cubicBezTo>
                  <a:cubicBezTo>
                    <a:pt x="4113" y="3184"/>
                    <a:pt x="4127" y="3185"/>
                    <a:pt x="4142" y="3189"/>
                  </a:cubicBezTo>
                  <a:cubicBezTo>
                    <a:pt x="4121" y="3126"/>
                    <a:pt x="4079" y="3084"/>
                    <a:pt x="4016" y="3063"/>
                  </a:cubicBezTo>
                  <a:cubicBezTo>
                    <a:pt x="3998" y="3085"/>
                    <a:pt x="3976" y="3093"/>
                    <a:pt x="3952" y="3093"/>
                  </a:cubicBezTo>
                  <a:cubicBezTo>
                    <a:pt x="3893" y="3093"/>
                    <a:pt x="3822" y="3042"/>
                    <a:pt x="3772" y="3042"/>
                  </a:cubicBezTo>
                  <a:cubicBezTo>
                    <a:pt x="3750" y="3042"/>
                    <a:pt x="3732" y="3053"/>
                    <a:pt x="3721" y="3084"/>
                  </a:cubicBezTo>
                  <a:cubicBezTo>
                    <a:pt x="3658" y="3210"/>
                    <a:pt x="3763" y="3273"/>
                    <a:pt x="3827" y="3336"/>
                  </a:cubicBezTo>
                  <a:lnTo>
                    <a:pt x="3742" y="3420"/>
                  </a:lnTo>
                  <a:cubicBezTo>
                    <a:pt x="3616" y="3168"/>
                    <a:pt x="3322" y="3252"/>
                    <a:pt x="3175" y="3063"/>
                  </a:cubicBezTo>
                  <a:cubicBezTo>
                    <a:pt x="3144" y="3094"/>
                    <a:pt x="3113" y="3113"/>
                    <a:pt x="3082" y="3113"/>
                  </a:cubicBezTo>
                  <a:cubicBezTo>
                    <a:pt x="3071" y="3113"/>
                    <a:pt x="3060" y="3111"/>
                    <a:pt x="3049" y="3105"/>
                  </a:cubicBezTo>
                  <a:lnTo>
                    <a:pt x="3070" y="3021"/>
                  </a:lnTo>
                  <a:cubicBezTo>
                    <a:pt x="3046" y="3002"/>
                    <a:pt x="3023" y="2995"/>
                    <a:pt x="3001" y="2995"/>
                  </a:cubicBezTo>
                  <a:cubicBezTo>
                    <a:pt x="2931" y="2995"/>
                    <a:pt x="2865" y="3065"/>
                    <a:pt x="2779" y="3065"/>
                  </a:cubicBezTo>
                  <a:cubicBezTo>
                    <a:pt x="2771" y="3065"/>
                    <a:pt x="2763" y="3064"/>
                    <a:pt x="2754" y="3063"/>
                  </a:cubicBezTo>
                  <a:cubicBezTo>
                    <a:pt x="2669" y="3002"/>
                    <a:pt x="2570" y="2941"/>
                    <a:pt x="2465" y="2941"/>
                  </a:cubicBezTo>
                  <a:cubicBezTo>
                    <a:pt x="2389" y="2941"/>
                    <a:pt x="2309" y="2974"/>
                    <a:pt x="2229" y="3063"/>
                  </a:cubicBezTo>
                  <a:lnTo>
                    <a:pt x="2208" y="3168"/>
                  </a:lnTo>
                  <a:cubicBezTo>
                    <a:pt x="2110" y="3201"/>
                    <a:pt x="2025" y="3334"/>
                    <a:pt x="1913" y="3334"/>
                  </a:cubicBezTo>
                  <a:cubicBezTo>
                    <a:pt x="1881" y="3334"/>
                    <a:pt x="1846" y="3323"/>
                    <a:pt x="1808" y="3294"/>
                  </a:cubicBezTo>
                  <a:lnTo>
                    <a:pt x="1766" y="3189"/>
                  </a:lnTo>
                  <a:lnTo>
                    <a:pt x="1640" y="3294"/>
                  </a:lnTo>
                  <a:lnTo>
                    <a:pt x="1535" y="3210"/>
                  </a:lnTo>
                  <a:cubicBezTo>
                    <a:pt x="1409" y="3210"/>
                    <a:pt x="1451" y="3336"/>
                    <a:pt x="1367" y="3378"/>
                  </a:cubicBezTo>
                  <a:lnTo>
                    <a:pt x="1093" y="3378"/>
                  </a:lnTo>
                  <a:cubicBezTo>
                    <a:pt x="1072" y="3441"/>
                    <a:pt x="1009" y="3504"/>
                    <a:pt x="925" y="3546"/>
                  </a:cubicBezTo>
                  <a:lnTo>
                    <a:pt x="925" y="3757"/>
                  </a:lnTo>
                  <a:cubicBezTo>
                    <a:pt x="930" y="3757"/>
                    <a:pt x="936" y="3757"/>
                    <a:pt x="941" y="3758"/>
                  </a:cubicBezTo>
                  <a:lnTo>
                    <a:pt x="941" y="3758"/>
                  </a:lnTo>
                  <a:cubicBezTo>
                    <a:pt x="936" y="3758"/>
                    <a:pt x="931" y="3759"/>
                    <a:pt x="926" y="3759"/>
                  </a:cubicBezTo>
                  <a:cubicBezTo>
                    <a:pt x="855" y="3759"/>
                    <a:pt x="825" y="3678"/>
                    <a:pt x="764" y="3678"/>
                  </a:cubicBezTo>
                  <a:cubicBezTo>
                    <a:pt x="750" y="3678"/>
                    <a:pt x="734" y="3682"/>
                    <a:pt x="715" y="3694"/>
                  </a:cubicBezTo>
                  <a:cubicBezTo>
                    <a:pt x="631" y="3757"/>
                    <a:pt x="610" y="3862"/>
                    <a:pt x="568" y="3946"/>
                  </a:cubicBezTo>
                  <a:lnTo>
                    <a:pt x="631" y="4051"/>
                  </a:lnTo>
                  <a:cubicBezTo>
                    <a:pt x="463" y="4093"/>
                    <a:pt x="442" y="4261"/>
                    <a:pt x="336" y="4345"/>
                  </a:cubicBezTo>
                  <a:lnTo>
                    <a:pt x="442" y="4408"/>
                  </a:lnTo>
                  <a:cubicBezTo>
                    <a:pt x="421" y="4450"/>
                    <a:pt x="463" y="4514"/>
                    <a:pt x="400" y="4535"/>
                  </a:cubicBezTo>
                  <a:lnTo>
                    <a:pt x="189" y="4345"/>
                  </a:lnTo>
                  <a:lnTo>
                    <a:pt x="189" y="4345"/>
                  </a:lnTo>
                  <a:cubicBezTo>
                    <a:pt x="231" y="4493"/>
                    <a:pt x="126" y="4556"/>
                    <a:pt x="63" y="4619"/>
                  </a:cubicBezTo>
                  <a:cubicBezTo>
                    <a:pt x="84" y="4661"/>
                    <a:pt x="105" y="4703"/>
                    <a:pt x="126" y="4703"/>
                  </a:cubicBezTo>
                  <a:cubicBezTo>
                    <a:pt x="224" y="4703"/>
                    <a:pt x="313" y="4759"/>
                    <a:pt x="399" y="4759"/>
                  </a:cubicBezTo>
                  <a:cubicBezTo>
                    <a:pt x="442" y="4759"/>
                    <a:pt x="484" y="4745"/>
                    <a:pt x="526" y="4703"/>
                  </a:cubicBezTo>
                  <a:lnTo>
                    <a:pt x="526" y="4703"/>
                  </a:lnTo>
                  <a:cubicBezTo>
                    <a:pt x="652" y="4871"/>
                    <a:pt x="400" y="4955"/>
                    <a:pt x="463" y="5102"/>
                  </a:cubicBezTo>
                  <a:cubicBezTo>
                    <a:pt x="463" y="5102"/>
                    <a:pt x="442" y="5144"/>
                    <a:pt x="421" y="5144"/>
                  </a:cubicBezTo>
                  <a:cubicBezTo>
                    <a:pt x="400" y="5165"/>
                    <a:pt x="379" y="5165"/>
                    <a:pt x="315" y="5165"/>
                  </a:cubicBezTo>
                  <a:cubicBezTo>
                    <a:pt x="357" y="5081"/>
                    <a:pt x="252" y="5060"/>
                    <a:pt x="252" y="4976"/>
                  </a:cubicBezTo>
                  <a:cubicBezTo>
                    <a:pt x="252" y="4934"/>
                    <a:pt x="336" y="4934"/>
                    <a:pt x="294" y="4871"/>
                  </a:cubicBezTo>
                  <a:cubicBezTo>
                    <a:pt x="265" y="4842"/>
                    <a:pt x="236" y="4802"/>
                    <a:pt x="192" y="4802"/>
                  </a:cubicBezTo>
                  <a:cubicBezTo>
                    <a:pt x="173" y="4802"/>
                    <a:pt x="152" y="4810"/>
                    <a:pt x="126" y="4829"/>
                  </a:cubicBezTo>
                  <a:cubicBezTo>
                    <a:pt x="168" y="4955"/>
                    <a:pt x="84" y="5060"/>
                    <a:pt x="126" y="5186"/>
                  </a:cubicBezTo>
                  <a:cubicBezTo>
                    <a:pt x="147" y="5312"/>
                    <a:pt x="105" y="5460"/>
                    <a:pt x="147" y="5607"/>
                  </a:cubicBezTo>
                  <a:cubicBezTo>
                    <a:pt x="198" y="5607"/>
                    <a:pt x="248" y="5630"/>
                    <a:pt x="290" y="5630"/>
                  </a:cubicBezTo>
                  <a:cubicBezTo>
                    <a:pt x="317" y="5630"/>
                    <a:pt x="341" y="5619"/>
                    <a:pt x="357" y="5586"/>
                  </a:cubicBezTo>
                  <a:cubicBezTo>
                    <a:pt x="400" y="5502"/>
                    <a:pt x="379" y="5439"/>
                    <a:pt x="315" y="5376"/>
                  </a:cubicBezTo>
                  <a:cubicBezTo>
                    <a:pt x="414" y="5376"/>
                    <a:pt x="347" y="5247"/>
                    <a:pt x="440" y="5247"/>
                  </a:cubicBezTo>
                  <a:cubicBezTo>
                    <a:pt x="447" y="5247"/>
                    <a:pt x="454" y="5248"/>
                    <a:pt x="463" y="5249"/>
                  </a:cubicBezTo>
                  <a:cubicBezTo>
                    <a:pt x="526" y="5355"/>
                    <a:pt x="484" y="5460"/>
                    <a:pt x="526" y="5586"/>
                  </a:cubicBezTo>
                  <a:cubicBezTo>
                    <a:pt x="547" y="5712"/>
                    <a:pt x="694" y="5712"/>
                    <a:pt x="778" y="5817"/>
                  </a:cubicBezTo>
                  <a:cubicBezTo>
                    <a:pt x="862" y="5985"/>
                    <a:pt x="925" y="6174"/>
                    <a:pt x="925" y="6364"/>
                  </a:cubicBezTo>
                  <a:cubicBezTo>
                    <a:pt x="925" y="6385"/>
                    <a:pt x="904" y="6385"/>
                    <a:pt x="904" y="6385"/>
                  </a:cubicBezTo>
                  <a:cubicBezTo>
                    <a:pt x="778" y="6385"/>
                    <a:pt x="841" y="6259"/>
                    <a:pt x="757" y="6217"/>
                  </a:cubicBezTo>
                  <a:cubicBezTo>
                    <a:pt x="662" y="6264"/>
                    <a:pt x="556" y="6287"/>
                    <a:pt x="447" y="6287"/>
                  </a:cubicBezTo>
                  <a:cubicBezTo>
                    <a:pt x="410" y="6287"/>
                    <a:pt x="373" y="6285"/>
                    <a:pt x="336" y="6280"/>
                  </a:cubicBezTo>
                  <a:lnTo>
                    <a:pt x="189" y="6174"/>
                  </a:lnTo>
                  <a:lnTo>
                    <a:pt x="189" y="6174"/>
                  </a:lnTo>
                  <a:cubicBezTo>
                    <a:pt x="126" y="6322"/>
                    <a:pt x="315" y="6427"/>
                    <a:pt x="189" y="6616"/>
                  </a:cubicBezTo>
                  <a:cubicBezTo>
                    <a:pt x="147" y="6658"/>
                    <a:pt x="21" y="6700"/>
                    <a:pt x="0" y="6826"/>
                  </a:cubicBezTo>
                  <a:cubicBezTo>
                    <a:pt x="42" y="6847"/>
                    <a:pt x="84" y="6847"/>
                    <a:pt x="105" y="6889"/>
                  </a:cubicBezTo>
                  <a:cubicBezTo>
                    <a:pt x="65" y="7029"/>
                    <a:pt x="82" y="7206"/>
                    <a:pt x="156" y="7206"/>
                  </a:cubicBezTo>
                  <a:cubicBezTo>
                    <a:pt x="160" y="7206"/>
                    <a:pt x="164" y="7206"/>
                    <a:pt x="168" y="7205"/>
                  </a:cubicBezTo>
                  <a:cubicBezTo>
                    <a:pt x="273" y="7205"/>
                    <a:pt x="294" y="7100"/>
                    <a:pt x="336" y="7036"/>
                  </a:cubicBezTo>
                  <a:cubicBezTo>
                    <a:pt x="379" y="7184"/>
                    <a:pt x="421" y="7310"/>
                    <a:pt x="463" y="7436"/>
                  </a:cubicBezTo>
                  <a:lnTo>
                    <a:pt x="315" y="7499"/>
                  </a:lnTo>
                  <a:cubicBezTo>
                    <a:pt x="210" y="7478"/>
                    <a:pt x="336" y="7289"/>
                    <a:pt x="168" y="7289"/>
                  </a:cubicBezTo>
                  <a:cubicBezTo>
                    <a:pt x="189" y="7415"/>
                    <a:pt x="126" y="7562"/>
                    <a:pt x="294" y="7646"/>
                  </a:cubicBezTo>
                  <a:cubicBezTo>
                    <a:pt x="357" y="7541"/>
                    <a:pt x="505" y="7625"/>
                    <a:pt x="610" y="7541"/>
                  </a:cubicBezTo>
                  <a:cubicBezTo>
                    <a:pt x="526" y="7163"/>
                    <a:pt x="421" y="6784"/>
                    <a:pt x="315" y="6385"/>
                  </a:cubicBezTo>
                  <a:lnTo>
                    <a:pt x="315" y="6385"/>
                  </a:lnTo>
                  <a:cubicBezTo>
                    <a:pt x="505" y="6532"/>
                    <a:pt x="463" y="6784"/>
                    <a:pt x="652" y="6868"/>
                  </a:cubicBezTo>
                  <a:cubicBezTo>
                    <a:pt x="673" y="6826"/>
                    <a:pt x="673" y="6784"/>
                    <a:pt x="694" y="6700"/>
                  </a:cubicBezTo>
                  <a:cubicBezTo>
                    <a:pt x="757" y="6763"/>
                    <a:pt x="799" y="6805"/>
                    <a:pt x="841" y="6868"/>
                  </a:cubicBezTo>
                  <a:cubicBezTo>
                    <a:pt x="862" y="6931"/>
                    <a:pt x="883" y="6994"/>
                    <a:pt x="799" y="7015"/>
                  </a:cubicBezTo>
                  <a:cubicBezTo>
                    <a:pt x="778" y="7100"/>
                    <a:pt x="904" y="7057"/>
                    <a:pt x="904" y="7121"/>
                  </a:cubicBezTo>
                  <a:lnTo>
                    <a:pt x="799" y="7163"/>
                  </a:lnTo>
                  <a:lnTo>
                    <a:pt x="862" y="7268"/>
                  </a:lnTo>
                  <a:cubicBezTo>
                    <a:pt x="894" y="7299"/>
                    <a:pt x="930" y="7299"/>
                    <a:pt x="967" y="7299"/>
                  </a:cubicBezTo>
                  <a:cubicBezTo>
                    <a:pt x="1004" y="7299"/>
                    <a:pt x="1041" y="7299"/>
                    <a:pt x="1072" y="7331"/>
                  </a:cubicBezTo>
                  <a:cubicBezTo>
                    <a:pt x="1135" y="7289"/>
                    <a:pt x="1051" y="7163"/>
                    <a:pt x="1198" y="7142"/>
                  </a:cubicBezTo>
                  <a:cubicBezTo>
                    <a:pt x="1219" y="7268"/>
                    <a:pt x="1283" y="7373"/>
                    <a:pt x="1346" y="7478"/>
                  </a:cubicBezTo>
                  <a:cubicBezTo>
                    <a:pt x="1262" y="7541"/>
                    <a:pt x="1262" y="7667"/>
                    <a:pt x="1346" y="7730"/>
                  </a:cubicBezTo>
                  <a:cubicBezTo>
                    <a:pt x="1430" y="7814"/>
                    <a:pt x="1472" y="7919"/>
                    <a:pt x="1493" y="8046"/>
                  </a:cubicBezTo>
                  <a:cubicBezTo>
                    <a:pt x="1514" y="8214"/>
                    <a:pt x="1619" y="8382"/>
                    <a:pt x="1640" y="8571"/>
                  </a:cubicBezTo>
                  <a:cubicBezTo>
                    <a:pt x="1640" y="8697"/>
                    <a:pt x="1745" y="8803"/>
                    <a:pt x="1787" y="8929"/>
                  </a:cubicBezTo>
                  <a:cubicBezTo>
                    <a:pt x="1808" y="9139"/>
                    <a:pt x="1913" y="9349"/>
                    <a:pt x="2081" y="9517"/>
                  </a:cubicBezTo>
                  <a:cubicBezTo>
                    <a:pt x="1934" y="9665"/>
                    <a:pt x="2081" y="9791"/>
                    <a:pt x="2124" y="9917"/>
                  </a:cubicBezTo>
                  <a:cubicBezTo>
                    <a:pt x="2166" y="10085"/>
                    <a:pt x="2271" y="10232"/>
                    <a:pt x="2418" y="10337"/>
                  </a:cubicBezTo>
                  <a:lnTo>
                    <a:pt x="2418" y="10569"/>
                  </a:lnTo>
                  <a:cubicBezTo>
                    <a:pt x="2502" y="10653"/>
                    <a:pt x="2565" y="10737"/>
                    <a:pt x="2649" y="10842"/>
                  </a:cubicBezTo>
                  <a:cubicBezTo>
                    <a:pt x="2679" y="10901"/>
                    <a:pt x="2730" y="10961"/>
                    <a:pt x="2801" y="10961"/>
                  </a:cubicBezTo>
                  <a:cubicBezTo>
                    <a:pt x="2831" y="10961"/>
                    <a:pt x="2864" y="10951"/>
                    <a:pt x="2901" y="10926"/>
                  </a:cubicBezTo>
                  <a:cubicBezTo>
                    <a:pt x="2901" y="10821"/>
                    <a:pt x="2943" y="10716"/>
                    <a:pt x="2859" y="10611"/>
                  </a:cubicBezTo>
                  <a:cubicBezTo>
                    <a:pt x="2943" y="10527"/>
                    <a:pt x="2880" y="10379"/>
                    <a:pt x="2965" y="10274"/>
                  </a:cubicBezTo>
                  <a:cubicBezTo>
                    <a:pt x="2943" y="10274"/>
                    <a:pt x="2901" y="10253"/>
                    <a:pt x="2901" y="10232"/>
                  </a:cubicBezTo>
                  <a:cubicBezTo>
                    <a:pt x="2894" y="10230"/>
                    <a:pt x="2887" y="10229"/>
                    <a:pt x="2882" y="10229"/>
                  </a:cubicBezTo>
                  <a:cubicBezTo>
                    <a:pt x="2827" y="10229"/>
                    <a:pt x="2871" y="10316"/>
                    <a:pt x="2775" y="10316"/>
                  </a:cubicBezTo>
                  <a:cubicBezTo>
                    <a:pt x="2733" y="10148"/>
                    <a:pt x="2565" y="10022"/>
                    <a:pt x="2607" y="9812"/>
                  </a:cubicBezTo>
                  <a:cubicBezTo>
                    <a:pt x="2607" y="9770"/>
                    <a:pt x="2586" y="9728"/>
                    <a:pt x="2565" y="9707"/>
                  </a:cubicBezTo>
                  <a:cubicBezTo>
                    <a:pt x="2460" y="9559"/>
                    <a:pt x="2397" y="9391"/>
                    <a:pt x="2355" y="9223"/>
                  </a:cubicBezTo>
                  <a:cubicBezTo>
                    <a:pt x="2334" y="9181"/>
                    <a:pt x="2334" y="9118"/>
                    <a:pt x="2292" y="9076"/>
                  </a:cubicBezTo>
                  <a:cubicBezTo>
                    <a:pt x="2208" y="8992"/>
                    <a:pt x="2145" y="8908"/>
                    <a:pt x="2103" y="8803"/>
                  </a:cubicBezTo>
                  <a:lnTo>
                    <a:pt x="2103" y="8445"/>
                  </a:lnTo>
                  <a:cubicBezTo>
                    <a:pt x="2018" y="8424"/>
                    <a:pt x="2039" y="8361"/>
                    <a:pt x="2039" y="8319"/>
                  </a:cubicBezTo>
                  <a:cubicBezTo>
                    <a:pt x="2018" y="8319"/>
                    <a:pt x="1955" y="8319"/>
                    <a:pt x="1934" y="8298"/>
                  </a:cubicBezTo>
                  <a:cubicBezTo>
                    <a:pt x="2018" y="8214"/>
                    <a:pt x="1871" y="8109"/>
                    <a:pt x="1955" y="8025"/>
                  </a:cubicBezTo>
                  <a:lnTo>
                    <a:pt x="1955" y="8025"/>
                  </a:lnTo>
                  <a:lnTo>
                    <a:pt x="2081" y="8130"/>
                  </a:lnTo>
                  <a:cubicBezTo>
                    <a:pt x="2166" y="8046"/>
                    <a:pt x="2081" y="7962"/>
                    <a:pt x="2039" y="7898"/>
                  </a:cubicBezTo>
                  <a:cubicBezTo>
                    <a:pt x="2039" y="7888"/>
                    <a:pt x="2034" y="7888"/>
                    <a:pt x="2029" y="7888"/>
                  </a:cubicBezTo>
                  <a:cubicBezTo>
                    <a:pt x="2024" y="7888"/>
                    <a:pt x="2018" y="7888"/>
                    <a:pt x="2018" y="7877"/>
                  </a:cubicBezTo>
                  <a:cubicBezTo>
                    <a:pt x="1997" y="7835"/>
                    <a:pt x="2018" y="7835"/>
                    <a:pt x="2039" y="7835"/>
                  </a:cubicBezTo>
                  <a:cubicBezTo>
                    <a:pt x="1976" y="7625"/>
                    <a:pt x="1997" y="7394"/>
                    <a:pt x="1808" y="7247"/>
                  </a:cubicBezTo>
                  <a:cubicBezTo>
                    <a:pt x="1840" y="7215"/>
                    <a:pt x="1882" y="7215"/>
                    <a:pt x="1924" y="7215"/>
                  </a:cubicBezTo>
                  <a:cubicBezTo>
                    <a:pt x="1966" y="7215"/>
                    <a:pt x="2008" y="7215"/>
                    <a:pt x="2039" y="7184"/>
                  </a:cubicBezTo>
                  <a:lnTo>
                    <a:pt x="2081" y="7100"/>
                  </a:lnTo>
                  <a:lnTo>
                    <a:pt x="2166" y="7163"/>
                  </a:lnTo>
                  <a:cubicBezTo>
                    <a:pt x="2187" y="7057"/>
                    <a:pt x="2187" y="6952"/>
                    <a:pt x="2145" y="6847"/>
                  </a:cubicBezTo>
                  <a:lnTo>
                    <a:pt x="1871" y="6847"/>
                  </a:lnTo>
                  <a:cubicBezTo>
                    <a:pt x="1745" y="6805"/>
                    <a:pt x="1640" y="6721"/>
                    <a:pt x="1556" y="6616"/>
                  </a:cubicBezTo>
                  <a:cubicBezTo>
                    <a:pt x="1556" y="6532"/>
                    <a:pt x="1577" y="6427"/>
                    <a:pt x="1556" y="6322"/>
                  </a:cubicBezTo>
                  <a:cubicBezTo>
                    <a:pt x="1535" y="6217"/>
                    <a:pt x="1577" y="6090"/>
                    <a:pt x="1556" y="6006"/>
                  </a:cubicBezTo>
                  <a:cubicBezTo>
                    <a:pt x="1517" y="5928"/>
                    <a:pt x="1622" y="5850"/>
                    <a:pt x="1605" y="5756"/>
                  </a:cubicBezTo>
                  <a:lnTo>
                    <a:pt x="1605" y="5756"/>
                  </a:lnTo>
                  <a:cubicBezTo>
                    <a:pt x="1665" y="5773"/>
                    <a:pt x="1716" y="5810"/>
                    <a:pt x="1772" y="5810"/>
                  </a:cubicBezTo>
                  <a:cubicBezTo>
                    <a:pt x="1790" y="5810"/>
                    <a:pt x="1809" y="5806"/>
                    <a:pt x="1829" y="5796"/>
                  </a:cubicBezTo>
                  <a:cubicBezTo>
                    <a:pt x="1871" y="5649"/>
                    <a:pt x="2039" y="5586"/>
                    <a:pt x="2103" y="5439"/>
                  </a:cubicBezTo>
                  <a:lnTo>
                    <a:pt x="2060" y="5333"/>
                  </a:lnTo>
                  <a:cubicBezTo>
                    <a:pt x="2081" y="5291"/>
                    <a:pt x="2166" y="5312"/>
                    <a:pt x="2166" y="5249"/>
                  </a:cubicBezTo>
                  <a:cubicBezTo>
                    <a:pt x="2166" y="5165"/>
                    <a:pt x="2060" y="5165"/>
                    <a:pt x="2060" y="5081"/>
                  </a:cubicBezTo>
                  <a:cubicBezTo>
                    <a:pt x="2124" y="5060"/>
                    <a:pt x="2208" y="5039"/>
                    <a:pt x="2208" y="4955"/>
                  </a:cubicBezTo>
                  <a:lnTo>
                    <a:pt x="2166" y="4892"/>
                  </a:lnTo>
                  <a:cubicBezTo>
                    <a:pt x="2313" y="4871"/>
                    <a:pt x="2460" y="4913"/>
                    <a:pt x="2544" y="4745"/>
                  </a:cubicBezTo>
                  <a:lnTo>
                    <a:pt x="2544" y="4745"/>
                  </a:lnTo>
                  <a:cubicBezTo>
                    <a:pt x="2544" y="4752"/>
                    <a:pt x="2544" y="4758"/>
                    <a:pt x="2544" y="4766"/>
                  </a:cubicBezTo>
                  <a:cubicBezTo>
                    <a:pt x="2649" y="4766"/>
                    <a:pt x="2775" y="4724"/>
                    <a:pt x="2880" y="4640"/>
                  </a:cubicBezTo>
                  <a:cubicBezTo>
                    <a:pt x="2917" y="4676"/>
                    <a:pt x="2961" y="4699"/>
                    <a:pt x="3003" y="4699"/>
                  </a:cubicBezTo>
                  <a:cubicBezTo>
                    <a:pt x="3034" y="4699"/>
                    <a:pt x="3064" y="4687"/>
                    <a:pt x="3091" y="4661"/>
                  </a:cubicBezTo>
                  <a:cubicBezTo>
                    <a:pt x="3070" y="4619"/>
                    <a:pt x="2965" y="4640"/>
                    <a:pt x="2986" y="4556"/>
                  </a:cubicBezTo>
                  <a:cubicBezTo>
                    <a:pt x="3007" y="4514"/>
                    <a:pt x="3028" y="4471"/>
                    <a:pt x="3070" y="4471"/>
                  </a:cubicBezTo>
                  <a:cubicBezTo>
                    <a:pt x="3154" y="4535"/>
                    <a:pt x="3217" y="4598"/>
                    <a:pt x="3259" y="4703"/>
                  </a:cubicBezTo>
                  <a:lnTo>
                    <a:pt x="3301" y="4577"/>
                  </a:lnTo>
                  <a:cubicBezTo>
                    <a:pt x="3328" y="4612"/>
                    <a:pt x="3354" y="4625"/>
                    <a:pt x="3381" y="4625"/>
                  </a:cubicBezTo>
                  <a:cubicBezTo>
                    <a:pt x="3417" y="4625"/>
                    <a:pt x="3454" y="4601"/>
                    <a:pt x="3490" y="4577"/>
                  </a:cubicBezTo>
                  <a:lnTo>
                    <a:pt x="3637" y="4682"/>
                  </a:lnTo>
                  <a:cubicBezTo>
                    <a:pt x="3656" y="4675"/>
                    <a:pt x="3675" y="4673"/>
                    <a:pt x="3694" y="4673"/>
                  </a:cubicBezTo>
                  <a:cubicBezTo>
                    <a:pt x="3769" y="4673"/>
                    <a:pt x="3844" y="4711"/>
                    <a:pt x="3925" y="4711"/>
                  </a:cubicBezTo>
                  <a:cubicBezTo>
                    <a:pt x="3961" y="4711"/>
                    <a:pt x="3998" y="4704"/>
                    <a:pt x="4037" y="4682"/>
                  </a:cubicBezTo>
                  <a:lnTo>
                    <a:pt x="4268" y="4892"/>
                  </a:lnTo>
                  <a:lnTo>
                    <a:pt x="4142" y="5018"/>
                  </a:lnTo>
                  <a:cubicBezTo>
                    <a:pt x="4184" y="5081"/>
                    <a:pt x="4247" y="5102"/>
                    <a:pt x="4310" y="5144"/>
                  </a:cubicBezTo>
                  <a:cubicBezTo>
                    <a:pt x="4289" y="5186"/>
                    <a:pt x="4226" y="5144"/>
                    <a:pt x="4226" y="5207"/>
                  </a:cubicBezTo>
                  <a:lnTo>
                    <a:pt x="4373" y="5291"/>
                  </a:lnTo>
                  <a:cubicBezTo>
                    <a:pt x="4415" y="5249"/>
                    <a:pt x="4373" y="5186"/>
                    <a:pt x="4436" y="5186"/>
                  </a:cubicBezTo>
                  <a:cubicBezTo>
                    <a:pt x="4436" y="5228"/>
                    <a:pt x="4436" y="5270"/>
                    <a:pt x="4457" y="5333"/>
                  </a:cubicBezTo>
                  <a:cubicBezTo>
                    <a:pt x="4499" y="5376"/>
                    <a:pt x="4562" y="5355"/>
                    <a:pt x="4583" y="5418"/>
                  </a:cubicBezTo>
                  <a:cubicBezTo>
                    <a:pt x="4583" y="5494"/>
                    <a:pt x="4566" y="5588"/>
                    <a:pt x="4499" y="5588"/>
                  </a:cubicBezTo>
                  <a:cubicBezTo>
                    <a:pt x="4493" y="5588"/>
                    <a:pt x="4486" y="5588"/>
                    <a:pt x="4478" y="5586"/>
                  </a:cubicBezTo>
                  <a:cubicBezTo>
                    <a:pt x="4463" y="5578"/>
                    <a:pt x="4447" y="5575"/>
                    <a:pt x="4430" y="5575"/>
                  </a:cubicBezTo>
                  <a:cubicBezTo>
                    <a:pt x="4389" y="5575"/>
                    <a:pt x="4346" y="5592"/>
                    <a:pt x="4308" y="5592"/>
                  </a:cubicBezTo>
                  <a:cubicBezTo>
                    <a:pt x="4277" y="5592"/>
                    <a:pt x="4249" y="5582"/>
                    <a:pt x="4226" y="5544"/>
                  </a:cubicBezTo>
                  <a:cubicBezTo>
                    <a:pt x="4220" y="5538"/>
                    <a:pt x="4213" y="5535"/>
                    <a:pt x="4205" y="5535"/>
                  </a:cubicBezTo>
                  <a:cubicBezTo>
                    <a:pt x="4184" y="5535"/>
                    <a:pt x="4157" y="5555"/>
                    <a:pt x="4142" y="5586"/>
                  </a:cubicBezTo>
                  <a:cubicBezTo>
                    <a:pt x="4142" y="5670"/>
                    <a:pt x="4205" y="5691"/>
                    <a:pt x="4247" y="5733"/>
                  </a:cubicBezTo>
                  <a:cubicBezTo>
                    <a:pt x="4373" y="5733"/>
                    <a:pt x="4499" y="5733"/>
                    <a:pt x="4625" y="5691"/>
                  </a:cubicBezTo>
                  <a:cubicBezTo>
                    <a:pt x="4667" y="5775"/>
                    <a:pt x="4689" y="5901"/>
                    <a:pt x="4773" y="5943"/>
                  </a:cubicBezTo>
                  <a:cubicBezTo>
                    <a:pt x="4805" y="5957"/>
                    <a:pt x="4834" y="5963"/>
                    <a:pt x="4859" y="5963"/>
                  </a:cubicBezTo>
                  <a:cubicBezTo>
                    <a:pt x="4948" y="5963"/>
                    <a:pt x="4997" y="5892"/>
                    <a:pt x="5046" y="5859"/>
                  </a:cubicBezTo>
                  <a:cubicBezTo>
                    <a:pt x="5075" y="5851"/>
                    <a:pt x="5106" y="5848"/>
                    <a:pt x="5136" y="5848"/>
                  </a:cubicBezTo>
                  <a:cubicBezTo>
                    <a:pt x="5181" y="5848"/>
                    <a:pt x="5227" y="5854"/>
                    <a:pt x="5269" y="5854"/>
                  </a:cubicBezTo>
                  <a:cubicBezTo>
                    <a:pt x="5340" y="5854"/>
                    <a:pt x="5403" y="5838"/>
                    <a:pt x="5445" y="5754"/>
                  </a:cubicBezTo>
                  <a:cubicBezTo>
                    <a:pt x="5445" y="5712"/>
                    <a:pt x="5319" y="5670"/>
                    <a:pt x="5445" y="5670"/>
                  </a:cubicBezTo>
                  <a:cubicBezTo>
                    <a:pt x="5551" y="5670"/>
                    <a:pt x="5551" y="5796"/>
                    <a:pt x="5614" y="5838"/>
                  </a:cubicBezTo>
                  <a:lnTo>
                    <a:pt x="5761" y="5859"/>
                  </a:lnTo>
                  <a:lnTo>
                    <a:pt x="5635" y="6006"/>
                  </a:lnTo>
                  <a:cubicBezTo>
                    <a:pt x="5698" y="6153"/>
                    <a:pt x="5572" y="6322"/>
                    <a:pt x="5740" y="6448"/>
                  </a:cubicBezTo>
                  <a:cubicBezTo>
                    <a:pt x="5751" y="6453"/>
                    <a:pt x="5761" y="6456"/>
                    <a:pt x="5770" y="6456"/>
                  </a:cubicBezTo>
                  <a:cubicBezTo>
                    <a:pt x="5795" y="6456"/>
                    <a:pt x="5814" y="6437"/>
                    <a:pt x="5845" y="6406"/>
                  </a:cubicBezTo>
                  <a:cubicBezTo>
                    <a:pt x="5908" y="6511"/>
                    <a:pt x="6034" y="6511"/>
                    <a:pt x="6097" y="6574"/>
                  </a:cubicBezTo>
                  <a:cubicBezTo>
                    <a:pt x="6139" y="6721"/>
                    <a:pt x="6181" y="6847"/>
                    <a:pt x="6244" y="6952"/>
                  </a:cubicBezTo>
                  <a:cubicBezTo>
                    <a:pt x="6286" y="7079"/>
                    <a:pt x="6413" y="7163"/>
                    <a:pt x="6539" y="7163"/>
                  </a:cubicBezTo>
                  <a:cubicBezTo>
                    <a:pt x="6560" y="7247"/>
                    <a:pt x="6455" y="7289"/>
                    <a:pt x="6497" y="7373"/>
                  </a:cubicBezTo>
                  <a:cubicBezTo>
                    <a:pt x="6476" y="7436"/>
                    <a:pt x="6581" y="7478"/>
                    <a:pt x="6560" y="7541"/>
                  </a:cubicBezTo>
                  <a:cubicBezTo>
                    <a:pt x="6518" y="7604"/>
                    <a:pt x="6644" y="7625"/>
                    <a:pt x="6581" y="7688"/>
                  </a:cubicBezTo>
                  <a:cubicBezTo>
                    <a:pt x="6539" y="7688"/>
                    <a:pt x="6518" y="7709"/>
                    <a:pt x="6497" y="7751"/>
                  </a:cubicBezTo>
                  <a:lnTo>
                    <a:pt x="6581" y="7814"/>
                  </a:lnTo>
                  <a:cubicBezTo>
                    <a:pt x="6604" y="7811"/>
                    <a:pt x="6628" y="7810"/>
                    <a:pt x="6652" y="7810"/>
                  </a:cubicBezTo>
                  <a:cubicBezTo>
                    <a:pt x="6711" y="7810"/>
                    <a:pt x="6771" y="7818"/>
                    <a:pt x="6831" y="7818"/>
                  </a:cubicBezTo>
                  <a:cubicBezTo>
                    <a:pt x="6895" y="7818"/>
                    <a:pt x="6958" y="7809"/>
                    <a:pt x="7022" y="7772"/>
                  </a:cubicBezTo>
                  <a:cubicBezTo>
                    <a:pt x="6875" y="7625"/>
                    <a:pt x="6791" y="7415"/>
                    <a:pt x="6791" y="7205"/>
                  </a:cubicBezTo>
                  <a:cubicBezTo>
                    <a:pt x="6796" y="7202"/>
                    <a:pt x="6801" y="7201"/>
                    <a:pt x="6806" y="7201"/>
                  </a:cubicBezTo>
                  <a:cubicBezTo>
                    <a:pt x="6841" y="7201"/>
                    <a:pt x="6885" y="7250"/>
                    <a:pt x="6908" y="7250"/>
                  </a:cubicBezTo>
                  <a:cubicBezTo>
                    <a:pt x="6912" y="7250"/>
                    <a:pt x="6915" y="7249"/>
                    <a:pt x="6917" y="7247"/>
                  </a:cubicBezTo>
                  <a:cubicBezTo>
                    <a:pt x="6938" y="7226"/>
                    <a:pt x="6980" y="7205"/>
                    <a:pt x="6980" y="7121"/>
                  </a:cubicBezTo>
                  <a:lnTo>
                    <a:pt x="6833" y="6994"/>
                  </a:lnTo>
                  <a:cubicBezTo>
                    <a:pt x="6812" y="6973"/>
                    <a:pt x="6833" y="6952"/>
                    <a:pt x="6833" y="6910"/>
                  </a:cubicBezTo>
                  <a:cubicBezTo>
                    <a:pt x="6896" y="6889"/>
                    <a:pt x="6980" y="6910"/>
                    <a:pt x="7043" y="6847"/>
                  </a:cubicBezTo>
                  <a:cubicBezTo>
                    <a:pt x="7085" y="6910"/>
                    <a:pt x="7169" y="6931"/>
                    <a:pt x="7190" y="7015"/>
                  </a:cubicBezTo>
                  <a:lnTo>
                    <a:pt x="7169" y="7015"/>
                  </a:lnTo>
                  <a:cubicBezTo>
                    <a:pt x="7232" y="7015"/>
                    <a:pt x="7296" y="7036"/>
                    <a:pt x="7338" y="7079"/>
                  </a:cubicBezTo>
                  <a:cubicBezTo>
                    <a:pt x="7485" y="7226"/>
                    <a:pt x="7590" y="7394"/>
                    <a:pt x="7674" y="7583"/>
                  </a:cubicBezTo>
                  <a:cubicBezTo>
                    <a:pt x="7703" y="7569"/>
                    <a:pt x="7731" y="7563"/>
                    <a:pt x="7758" y="7563"/>
                  </a:cubicBezTo>
                  <a:cubicBezTo>
                    <a:pt x="7848" y="7563"/>
                    <a:pt x="7925" y="7625"/>
                    <a:pt x="7989" y="7625"/>
                  </a:cubicBezTo>
                  <a:cubicBezTo>
                    <a:pt x="8129" y="7625"/>
                    <a:pt x="8117" y="7816"/>
                    <a:pt x="8261" y="7816"/>
                  </a:cubicBezTo>
                  <a:cubicBezTo>
                    <a:pt x="8268" y="7816"/>
                    <a:pt x="8276" y="7815"/>
                    <a:pt x="8284" y="7814"/>
                  </a:cubicBezTo>
                  <a:lnTo>
                    <a:pt x="8284" y="7436"/>
                  </a:lnTo>
                  <a:lnTo>
                    <a:pt x="8158" y="7436"/>
                  </a:lnTo>
                  <a:cubicBezTo>
                    <a:pt x="8187" y="7397"/>
                    <a:pt x="8212" y="7380"/>
                    <a:pt x="8232" y="7380"/>
                  </a:cubicBezTo>
                  <a:cubicBezTo>
                    <a:pt x="8255" y="7380"/>
                    <a:pt x="8272" y="7402"/>
                    <a:pt x="8284" y="7436"/>
                  </a:cubicBezTo>
                  <a:cubicBezTo>
                    <a:pt x="8389" y="7436"/>
                    <a:pt x="8494" y="7478"/>
                    <a:pt x="8578" y="7541"/>
                  </a:cubicBezTo>
                  <a:lnTo>
                    <a:pt x="8536" y="7583"/>
                  </a:lnTo>
                  <a:cubicBezTo>
                    <a:pt x="8557" y="7625"/>
                    <a:pt x="8578" y="7667"/>
                    <a:pt x="8641" y="7667"/>
                  </a:cubicBezTo>
                  <a:cubicBezTo>
                    <a:pt x="8725" y="7625"/>
                    <a:pt x="8746" y="7541"/>
                    <a:pt x="8704" y="7457"/>
                  </a:cubicBezTo>
                  <a:cubicBezTo>
                    <a:pt x="8620" y="7436"/>
                    <a:pt x="8578" y="7394"/>
                    <a:pt x="8536" y="7331"/>
                  </a:cubicBezTo>
                  <a:cubicBezTo>
                    <a:pt x="8536" y="7205"/>
                    <a:pt x="8494" y="7079"/>
                    <a:pt x="8389" y="7015"/>
                  </a:cubicBezTo>
                  <a:cubicBezTo>
                    <a:pt x="8326" y="6931"/>
                    <a:pt x="8305" y="6826"/>
                    <a:pt x="8326" y="6742"/>
                  </a:cubicBezTo>
                  <a:cubicBezTo>
                    <a:pt x="8326" y="6658"/>
                    <a:pt x="8326" y="6595"/>
                    <a:pt x="8305" y="6532"/>
                  </a:cubicBezTo>
                  <a:cubicBezTo>
                    <a:pt x="8347" y="6511"/>
                    <a:pt x="8410" y="6511"/>
                    <a:pt x="8410" y="6427"/>
                  </a:cubicBezTo>
                  <a:lnTo>
                    <a:pt x="8158" y="6174"/>
                  </a:lnTo>
                  <a:cubicBezTo>
                    <a:pt x="8177" y="6117"/>
                    <a:pt x="8126" y="6025"/>
                    <a:pt x="8196" y="6025"/>
                  </a:cubicBezTo>
                  <a:cubicBezTo>
                    <a:pt x="8203" y="6025"/>
                    <a:pt x="8211" y="6025"/>
                    <a:pt x="8221" y="6027"/>
                  </a:cubicBezTo>
                  <a:cubicBezTo>
                    <a:pt x="8326" y="6048"/>
                    <a:pt x="8242" y="6153"/>
                    <a:pt x="8326" y="6195"/>
                  </a:cubicBezTo>
                  <a:lnTo>
                    <a:pt x="8410" y="6195"/>
                  </a:lnTo>
                  <a:cubicBezTo>
                    <a:pt x="8389" y="6132"/>
                    <a:pt x="8431" y="6090"/>
                    <a:pt x="8452" y="6048"/>
                  </a:cubicBezTo>
                  <a:cubicBezTo>
                    <a:pt x="8410" y="5985"/>
                    <a:pt x="8389" y="5880"/>
                    <a:pt x="8242" y="5859"/>
                  </a:cubicBezTo>
                  <a:cubicBezTo>
                    <a:pt x="8452" y="5817"/>
                    <a:pt x="8473" y="5691"/>
                    <a:pt x="8515" y="5607"/>
                  </a:cubicBezTo>
                  <a:lnTo>
                    <a:pt x="8515" y="5270"/>
                  </a:lnTo>
                  <a:cubicBezTo>
                    <a:pt x="8473" y="5102"/>
                    <a:pt x="8326" y="5186"/>
                    <a:pt x="8284" y="5102"/>
                  </a:cubicBezTo>
                  <a:cubicBezTo>
                    <a:pt x="8263" y="4913"/>
                    <a:pt x="8284" y="4724"/>
                    <a:pt x="8326" y="4535"/>
                  </a:cubicBezTo>
                  <a:cubicBezTo>
                    <a:pt x="8309" y="4526"/>
                    <a:pt x="8295" y="4523"/>
                    <a:pt x="8284" y="4523"/>
                  </a:cubicBezTo>
                  <a:cubicBezTo>
                    <a:pt x="8216" y="4523"/>
                    <a:pt x="8225" y="4645"/>
                    <a:pt x="8162" y="4645"/>
                  </a:cubicBezTo>
                  <a:cubicBezTo>
                    <a:pt x="8155" y="4645"/>
                    <a:pt x="8146" y="4644"/>
                    <a:pt x="8137" y="4640"/>
                  </a:cubicBezTo>
                  <a:cubicBezTo>
                    <a:pt x="8094" y="4619"/>
                    <a:pt x="8031" y="4598"/>
                    <a:pt x="8031" y="4535"/>
                  </a:cubicBezTo>
                  <a:cubicBezTo>
                    <a:pt x="8010" y="4366"/>
                    <a:pt x="7926" y="4198"/>
                    <a:pt x="7821" y="4051"/>
                  </a:cubicBezTo>
                  <a:cubicBezTo>
                    <a:pt x="7821" y="4030"/>
                    <a:pt x="7800" y="4030"/>
                    <a:pt x="7758" y="4030"/>
                  </a:cubicBezTo>
                  <a:lnTo>
                    <a:pt x="7632" y="4156"/>
                  </a:lnTo>
                  <a:lnTo>
                    <a:pt x="7485" y="4051"/>
                  </a:lnTo>
                  <a:cubicBezTo>
                    <a:pt x="7464" y="3925"/>
                    <a:pt x="7506" y="3799"/>
                    <a:pt x="7422" y="3673"/>
                  </a:cubicBezTo>
                  <a:cubicBezTo>
                    <a:pt x="7422" y="3673"/>
                    <a:pt x="7443" y="3631"/>
                    <a:pt x="7443" y="3609"/>
                  </a:cubicBezTo>
                  <a:cubicBezTo>
                    <a:pt x="7458" y="3604"/>
                    <a:pt x="7476" y="3603"/>
                    <a:pt x="7493" y="3603"/>
                  </a:cubicBezTo>
                  <a:cubicBezTo>
                    <a:pt x="7511" y="3603"/>
                    <a:pt x="7529" y="3604"/>
                    <a:pt x="7548" y="3604"/>
                  </a:cubicBezTo>
                  <a:cubicBezTo>
                    <a:pt x="7585" y="3604"/>
                    <a:pt x="7621" y="3599"/>
                    <a:pt x="7653" y="3567"/>
                  </a:cubicBezTo>
                  <a:cubicBezTo>
                    <a:pt x="7695" y="3378"/>
                    <a:pt x="7548" y="3189"/>
                    <a:pt x="7590" y="3021"/>
                  </a:cubicBezTo>
                  <a:cubicBezTo>
                    <a:pt x="7485" y="2895"/>
                    <a:pt x="7338" y="2937"/>
                    <a:pt x="7253" y="2832"/>
                  </a:cubicBezTo>
                  <a:cubicBezTo>
                    <a:pt x="7380" y="2684"/>
                    <a:pt x="7569" y="2558"/>
                    <a:pt x="7611" y="2348"/>
                  </a:cubicBezTo>
                  <a:cubicBezTo>
                    <a:pt x="7569" y="2285"/>
                    <a:pt x="7485" y="2222"/>
                    <a:pt x="7422" y="2201"/>
                  </a:cubicBezTo>
                  <a:cubicBezTo>
                    <a:pt x="7695" y="2180"/>
                    <a:pt x="7695" y="2180"/>
                    <a:pt x="7737" y="1970"/>
                  </a:cubicBezTo>
                  <a:cubicBezTo>
                    <a:pt x="7821" y="1928"/>
                    <a:pt x="7884" y="1885"/>
                    <a:pt x="7947" y="1822"/>
                  </a:cubicBezTo>
                  <a:lnTo>
                    <a:pt x="8094" y="1907"/>
                  </a:lnTo>
                  <a:cubicBezTo>
                    <a:pt x="8137" y="2033"/>
                    <a:pt x="8158" y="2159"/>
                    <a:pt x="8158" y="2306"/>
                  </a:cubicBezTo>
                  <a:cubicBezTo>
                    <a:pt x="8137" y="2474"/>
                    <a:pt x="8179" y="2642"/>
                    <a:pt x="8242" y="2790"/>
                  </a:cubicBezTo>
                  <a:cubicBezTo>
                    <a:pt x="8279" y="2803"/>
                    <a:pt x="8315" y="2808"/>
                    <a:pt x="8351" y="2808"/>
                  </a:cubicBezTo>
                  <a:cubicBezTo>
                    <a:pt x="8425" y="2808"/>
                    <a:pt x="8498" y="2788"/>
                    <a:pt x="8575" y="2788"/>
                  </a:cubicBezTo>
                  <a:cubicBezTo>
                    <a:pt x="8629" y="2788"/>
                    <a:pt x="8685" y="2798"/>
                    <a:pt x="8746" y="2832"/>
                  </a:cubicBezTo>
                  <a:lnTo>
                    <a:pt x="8515" y="2558"/>
                  </a:lnTo>
                  <a:cubicBezTo>
                    <a:pt x="8552" y="2552"/>
                    <a:pt x="8589" y="2550"/>
                    <a:pt x="8626" y="2550"/>
                  </a:cubicBezTo>
                  <a:cubicBezTo>
                    <a:pt x="8715" y="2550"/>
                    <a:pt x="8804" y="2564"/>
                    <a:pt x="8893" y="2579"/>
                  </a:cubicBezTo>
                  <a:cubicBezTo>
                    <a:pt x="8893" y="2642"/>
                    <a:pt x="8872" y="2663"/>
                    <a:pt x="8830" y="2726"/>
                  </a:cubicBezTo>
                  <a:cubicBezTo>
                    <a:pt x="8839" y="2725"/>
                    <a:pt x="8847" y="2725"/>
                    <a:pt x="8855" y="2725"/>
                  </a:cubicBezTo>
                  <a:cubicBezTo>
                    <a:pt x="8995" y="2725"/>
                    <a:pt x="8963" y="2897"/>
                    <a:pt x="9083" y="2937"/>
                  </a:cubicBezTo>
                  <a:cubicBezTo>
                    <a:pt x="9129" y="2905"/>
                    <a:pt x="9200" y="2851"/>
                    <a:pt x="9267" y="2851"/>
                  </a:cubicBezTo>
                  <a:cubicBezTo>
                    <a:pt x="9290" y="2851"/>
                    <a:pt x="9313" y="2857"/>
                    <a:pt x="9335" y="2874"/>
                  </a:cubicBezTo>
                  <a:cubicBezTo>
                    <a:pt x="9587" y="2958"/>
                    <a:pt x="9776" y="3126"/>
                    <a:pt x="9903" y="3357"/>
                  </a:cubicBezTo>
                  <a:cubicBezTo>
                    <a:pt x="10134" y="3441"/>
                    <a:pt x="10344" y="3588"/>
                    <a:pt x="10491" y="3778"/>
                  </a:cubicBezTo>
                  <a:lnTo>
                    <a:pt x="10659" y="3778"/>
                  </a:lnTo>
                  <a:cubicBezTo>
                    <a:pt x="10701" y="3925"/>
                    <a:pt x="10786" y="3988"/>
                    <a:pt x="10891" y="3988"/>
                  </a:cubicBezTo>
                  <a:cubicBezTo>
                    <a:pt x="11017" y="4198"/>
                    <a:pt x="11206" y="4366"/>
                    <a:pt x="11416" y="4493"/>
                  </a:cubicBezTo>
                  <a:lnTo>
                    <a:pt x="11374" y="4556"/>
                  </a:lnTo>
                  <a:lnTo>
                    <a:pt x="11479" y="4619"/>
                  </a:lnTo>
                  <a:cubicBezTo>
                    <a:pt x="11458" y="4661"/>
                    <a:pt x="11416" y="4724"/>
                    <a:pt x="11458" y="4745"/>
                  </a:cubicBezTo>
                  <a:cubicBezTo>
                    <a:pt x="11463" y="4754"/>
                    <a:pt x="11469" y="4757"/>
                    <a:pt x="11476" y="4757"/>
                  </a:cubicBezTo>
                  <a:cubicBezTo>
                    <a:pt x="11496" y="4757"/>
                    <a:pt x="11522" y="4733"/>
                    <a:pt x="11535" y="4733"/>
                  </a:cubicBezTo>
                  <a:cubicBezTo>
                    <a:pt x="11540" y="4733"/>
                    <a:pt x="11542" y="4736"/>
                    <a:pt x="11542" y="4745"/>
                  </a:cubicBezTo>
                  <a:cubicBezTo>
                    <a:pt x="11563" y="4766"/>
                    <a:pt x="11563" y="4808"/>
                    <a:pt x="11585" y="4829"/>
                  </a:cubicBezTo>
                  <a:cubicBezTo>
                    <a:pt x="11612" y="4835"/>
                    <a:pt x="11637" y="4837"/>
                    <a:pt x="11662" y="4837"/>
                  </a:cubicBezTo>
                  <a:cubicBezTo>
                    <a:pt x="11811" y="4837"/>
                    <a:pt x="11924" y="4745"/>
                    <a:pt x="12068" y="4745"/>
                  </a:cubicBezTo>
                  <a:cubicBezTo>
                    <a:pt x="11984" y="4535"/>
                    <a:pt x="11837" y="4387"/>
                    <a:pt x="11858" y="4177"/>
                  </a:cubicBezTo>
                  <a:cubicBezTo>
                    <a:pt x="11795" y="4156"/>
                    <a:pt x="11711" y="4093"/>
                    <a:pt x="11690" y="4030"/>
                  </a:cubicBezTo>
                  <a:cubicBezTo>
                    <a:pt x="11606" y="3862"/>
                    <a:pt x="11479" y="3736"/>
                    <a:pt x="11311" y="3652"/>
                  </a:cubicBezTo>
                  <a:lnTo>
                    <a:pt x="11206" y="3715"/>
                  </a:lnTo>
                  <a:cubicBezTo>
                    <a:pt x="11185" y="3609"/>
                    <a:pt x="11122" y="3525"/>
                    <a:pt x="11059" y="3441"/>
                  </a:cubicBezTo>
                  <a:cubicBezTo>
                    <a:pt x="11038" y="3420"/>
                    <a:pt x="11006" y="3420"/>
                    <a:pt x="10975" y="3420"/>
                  </a:cubicBezTo>
                  <a:cubicBezTo>
                    <a:pt x="10943" y="3420"/>
                    <a:pt x="10912" y="3420"/>
                    <a:pt x="10891" y="3399"/>
                  </a:cubicBezTo>
                  <a:cubicBezTo>
                    <a:pt x="10996" y="3252"/>
                    <a:pt x="11038" y="3084"/>
                    <a:pt x="10996" y="2916"/>
                  </a:cubicBezTo>
                  <a:lnTo>
                    <a:pt x="10996" y="2916"/>
                  </a:lnTo>
                  <a:lnTo>
                    <a:pt x="11122" y="3021"/>
                  </a:lnTo>
                  <a:cubicBezTo>
                    <a:pt x="11038" y="3084"/>
                    <a:pt x="11059" y="3168"/>
                    <a:pt x="11059" y="3252"/>
                  </a:cubicBezTo>
                  <a:cubicBezTo>
                    <a:pt x="11164" y="3315"/>
                    <a:pt x="11164" y="3441"/>
                    <a:pt x="11269" y="3525"/>
                  </a:cubicBezTo>
                  <a:cubicBezTo>
                    <a:pt x="11304" y="3534"/>
                    <a:pt x="11339" y="3539"/>
                    <a:pt x="11372" y="3539"/>
                  </a:cubicBezTo>
                  <a:cubicBezTo>
                    <a:pt x="11419" y="3539"/>
                    <a:pt x="11463" y="3529"/>
                    <a:pt x="11500" y="3504"/>
                  </a:cubicBezTo>
                  <a:cubicBezTo>
                    <a:pt x="11500" y="3357"/>
                    <a:pt x="11311" y="3273"/>
                    <a:pt x="11395" y="3105"/>
                  </a:cubicBezTo>
                  <a:lnTo>
                    <a:pt x="11395" y="3105"/>
                  </a:lnTo>
                  <a:cubicBezTo>
                    <a:pt x="11521" y="3210"/>
                    <a:pt x="11648" y="3315"/>
                    <a:pt x="11795" y="3399"/>
                  </a:cubicBezTo>
                  <a:lnTo>
                    <a:pt x="11921" y="3294"/>
                  </a:lnTo>
                  <a:cubicBezTo>
                    <a:pt x="12005" y="3336"/>
                    <a:pt x="12005" y="3441"/>
                    <a:pt x="12152" y="3441"/>
                  </a:cubicBezTo>
                  <a:cubicBezTo>
                    <a:pt x="11963" y="3504"/>
                    <a:pt x="11963" y="3609"/>
                    <a:pt x="11921" y="3694"/>
                  </a:cubicBezTo>
                  <a:cubicBezTo>
                    <a:pt x="11948" y="3715"/>
                    <a:pt x="11973" y="3723"/>
                    <a:pt x="11997" y="3723"/>
                  </a:cubicBezTo>
                  <a:cubicBezTo>
                    <a:pt x="12059" y="3723"/>
                    <a:pt x="12109" y="3670"/>
                    <a:pt x="12141" y="3670"/>
                  </a:cubicBezTo>
                  <a:cubicBezTo>
                    <a:pt x="12145" y="3670"/>
                    <a:pt x="12149" y="3671"/>
                    <a:pt x="12152" y="3673"/>
                  </a:cubicBezTo>
                  <a:cubicBezTo>
                    <a:pt x="12179" y="3699"/>
                    <a:pt x="12206" y="3735"/>
                    <a:pt x="12238" y="3735"/>
                  </a:cubicBezTo>
                  <a:cubicBezTo>
                    <a:pt x="12257" y="3735"/>
                    <a:pt x="12277" y="3724"/>
                    <a:pt x="12299" y="3694"/>
                  </a:cubicBezTo>
                  <a:lnTo>
                    <a:pt x="12299" y="3420"/>
                  </a:lnTo>
                  <a:cubicBezTo>
                    <a:pt x="12257" y="3441"/>
                    <a:pt x="12236" y="3462"/>
                    <a:pt x="12236" y="3504"/>
                  </a:cubicBezTo>
                  <a:cubicBezTo>
                    <a:pt x="12236" y="3525"/>
                    <a:pt x="12215" y="3546"/>
                    <a:pt x="12173" y="3546"/>
                  </a:cubicBezTo>
                  <a:cubicBezTo>
                    <a:pt x="12173" y="3562"/>
                    <a:pt x="12161" y="3603"/>
                    <a:pt x="12146" y="3603"/>
                  </a:cubicBezTo>
                  <a:cubicBezTo>
                    <a:pt x="12141" y="3603"/>
                    <a:pt x="12136" y="3599"/>
                    <a:pt x="12131" y="3588"/>
                  </a:cubicBezTo>
                  <a:cubicBezTo>
                    <a:pt x="12131" y="3546"/>
                    <a:pt x="12152" y="3546"/>
                    <a:pt x="12173" y="3546"/>
                  </a:cubicBezTo>
                  <a:cubicBezTo>
                    <a:pt x="12152" y="3441"/>
                    <a:pt x="12257" y="3357"/>
                    <a:pt x="12236" y="3252"/>
                  </a:cubicBezTo>
                  <a:cubicBezTo>
                    <a:pt x="12194" y="3231"/>
                    <a:pt x="12131" y="3189"/>
                    <a:pt x="12131" y="3126"/>
                  </a:cubicBezTo>
                  <a:cubicBezTo>
                    <a:pt x="12129" y="3126"/>
                    <a:pt x="12127" y="3126"/>
                    <a:pt x="12125" y="3125"/>
                  </a:cubicBezTo>
                  <a:lnTo>
                    <a:pt x="12125" y="3125"/>
                  </a:lnTo>
                  <a:cubicBezTo>
                    <a:pt x="12177" y="3119"/>
                    <a:pt x="12198" y="3080"/>
                    <a:pt x="12236" y="3042"/>
                  </a:cubicBezTo>
                  <a:lnTo>
                    <a:pt x="12152" y="2895"/>
                  </a:lnTo>
                  <a:lnTo>
                    <a:pt x="12026" y="2853"/>
                  </a:lnTo>
                  <a:cubicBezTo>
                    <a:pt x="12005" y="2811"/>
                    <a:pt x="11984" y="2790"/>
                    <a:pt x="11963" y="2747"/>
                  </a:cubicBezTo>
                  <a:lnTo>
                    <a:pt x="11816" y="2747"/>
                  </a:lnTo>
                  <a:cubicBezTo>
                    <a:pt x="11802" y="2788"/>
                    <a:pt x="11789" y="2811"/>
                    <a:pt x="11764" y="2811"/>
                  </a:cubicBezTo>
                  <a:cubicBezTo>
                    <a:pt x="11750" y="2811"/>
                    <a:pt x="11733" y="2804"/>
                    <a:pt x="11711" y="2790"/>
                  </a:cubicBezTo>
                  <a:cubicBezTo>
                    <a:pt x="11723" y="2752"/>
                    <a:pt x="11743" y="2744"/>
                    <a:pt x="11767" y="2744"/>
                  </a:cubicBezTo>
                  <a:cubicBezTo>
                    <a:pt x="11782" y="2744"/>
                    <a:pt x="11799" y="2747"/>
                    <a:pt x="11816" y="2747"/>
                  </a:cubicBezTo>
                  <a:cubicBezTo>
                    <a:pt x="11816" y="2705"/>
                    <a:pt x="11774" y="2663"/>
                    <a:pt x="11711" y="2642"/>
                  </a:cubicBezTo>
                  <a:cubicBezTo>
                    <a:pt x="11702" y="2639"/>
                    <a:pt x="11693" y="2638"/>
                    <a:pt x="11686" y="2638"/>
                  </a:cubicBezTo>
                  <a:cubicBezTo>
                    <a:pt x="11641" y="2638"/>
                    <a:pt x="11618" y="2684"/>
                    <a:pt x="11563" y="2684"/>
                  </a:cubicBezTo>
                  <a:cubicBezTo>
                    <a:pt x="11458" y="2663"/>
                    <a:pt x="11374" y="2600"/>
                    <a:pt x="11311" y="2495"/>
                  </a:cubicBezTo>
                  <a:cubicBezTo>
                    <a:pt x="11311" y="2390"/>
                    <a:pt x="11458" y="2243"/>
                    <a:pt x="11311" y="2117"/>
                  </a:cubicBezTo>
                  <a:lnTo>
                    <a:pt x="11500" y="1907"/>
                  </a:lnTo>
                  <a:cubicBezTo>
                    <a:pt x="11290" y="1885"/>
                    <a:pt x="11164" y="1738"/>
                    <a:pt x="10975" y="1696"/>
                  </a:cubicBezTo>
                  <a:lnTo>
                    <a:pt x="10954" y="1759"/>
                  </a:lnTo>
                  <a:cubicBezTo>
                    <a:pt x="10996" y="1780"/>
                    <a:pt x="11038" y="1822"/>
                    <a:pt x="11059" y="1885"/>
                  </a:cubicBezTo>
                  <a:cubicBezTo>
                    <a:pt x="11059" y="1949"/>
                    <a:pt x="10954" y="1991"/>
                    <a:pt x="11038" y="2075"/>
                  </a:cubicBezTo>
                  <a:lnTo>
                    <a:pt x="11122" y="2012"/>
                  </a:lnTo>
                  <a:lnTo>
                    <a:pt x="11122" y="2012"/>
                  </a:lnTo>
                  <a:cubicBezTo>
                    <a:pt x="11101" y="2117"/>
                    <a:pt x="11164" y="2222"/>
                    <a:pt x="11080" y="2348"/>
                  </a:cubicBezTo>
                  <a:cubicBezTo>
                    <a:pt x="10954" y="2243"/>
                    <a:pt x="10891" y="2138"/>
                    <a:pt x="10765" y="2096"/>
                  </a:cubicBezTo>
                  <a:cubicBezTo>
                    <a:pt x="10723" y="2012"/>
                    <a:pt x="10870" y="1970"/>
                    <a:pt x="10765" y="1885"/>
                  </a:cubicBezTo>
                  <a:lnTo>
                    <a:pt x="10765" y="1885"/>
                  </a:lnTo>
                  <a:cubicBezTo>
                    <a:pt x="10737" y="1907"/>
                    <a:pt x="10708" y="1915"/>
                    <a:pt x="10678" y="1915"/>
                  </a:cubicBezTo>
                  <a:cubicBezTo>
                    <a:pt x="10612" y="1915"/>
                    <a:pt x="10542" y="1877"/>
                    <a:pt x="10477" y="1877"/>
                  </a:cubicBezTo>
                  <a:cubicBezTo>
                    <a:pt x="10460" y="1877"/>
                    <a:pt x="10444" y="1879"/>
                    <a:pt x="10428" y="1885"/>
                  </a:cubicBezTo>
                  <a:cubicBezTo>
                    <a:pt x="10344" y="1843"/>
                    <a:pt x="10281" y="1759"/>
                    <a:pt x="10239" y="1675"/>
                  </a:cubicBezTo>
                  <a:cubicBezTo>
                    <a:pt x="10113" y="1612"/>
                    <a:pt x="9987" y="1591"/>
                    <a:pt x="9903" y="1528"/>
                  </a:cubicBezTo>
                  <a:cubicBezTo>
                    <a:pt x="9776" y="1465"/>
                    <a:pt x="9671" y="1381"/>
                    <a:pt x="9587" y="1297"/>
                  </a:cubicBezTo>
                  <a:cubicBezTo>
                    <a:pt x="9587" y="1234"/>
                    <a:pt x="9629" y="1150"/>
                    <a:pt x="9587" y="1108"/>
                  </a:cubicBezTo>
                  <a:cubicBezTo>
                    <a:pt x="9545" y="1066"/>
                    <a:pt x="9608" y="981"/>
                    <a:pt x="9545" y="918"/>
                  </a:cubicBezTo>
                  <a:cubicBezTo>
                    <a:pt x="9499" y="949"/>
                    <a:pt x="9453" y="969"/>
                    <a:pt x="9398" y="969"/>
                  </a:cubicBezTo>
                  <a:cubicBezTo>
                    <a:pt x="9378" y="969"/>
                    <a:pt x="9357" y="966"/>
                    <a:pt x="9335" y="960"/>
                  </a:cubicBezTo>
                  <a:cubicBezTo>
                    <a:pt x="9301" y="960"/>
                    <a:pt x="9267" y="974"/>
                    <a:pt x="9255" y="1013"/>
                  </a:cubicBezTo>
                  <a:lnTo>
                    <a:pt x="9255" y="1013"/>
                  </a:lnTo>
                  <a:cubicBezTo>
                    <a:pt x="9068" y="892"/>
                    <a:pt x="8826" y="807"/>
                    <a:pt x="8683" y="603"/>
                  </a:cubicBezTo>
                  <a:lnTo>
                    <a:pt x="8599" y="645"/>
                  </a:lnTo>
                  <a:cubicBezTo>
                    <a:pt x="8578" y="582"/>
                    <a:pt x="8557" y="519"/>
                    <a:pt x="8494" y="477"/>
                  </a:cubicBezTo>
                  <a:cubicBezTo>
                    <a:pt x="8263" y="414"/>
                    <a:pt x="8031" y="393"/>
                    <a:pt x="7779" y="393"/>
                  </a:cubicBezTo>
                  <a:cubicBezTo>
                    <a:pt x="7779" y="435"/>
                    <a:pt x="7758" y="477"/>
                    <a:pt x="7716" y="477"/>
                  </a:cubicBezTo>
                  <a:cubicBezTo>
                    <a:pt x="7716" y="493"/>
                    <a:pt x="7692" y="533"/>
                    <a:pt x="7680" y="533"/>
                  </a:cubicBezTo>
                  <a:cubicBezTo>
                    <a:pt x="7676" y="533"/>
                    <a:pt x="7674" y="529"/>
                    <a:pt x="7674" y="519"/>
                  </a:cubicBezTo>
                  <a:cubicBezTo>
                    <a:pt x="7674" y="477"/>
                    <a:pt x="7695" y="477"/>
                    <a:pt x="7716" y="477"/>
                  </a:cubicBezTo>
                  <a:lnTo>
                    <a:pt x="7716" y="309"/>
                  </a:lnTo>
                  <a:cubicBezTo>
                    <a:pt x="7779" y="288"/>
                    <a:pt x="7884" y="288"/>
                    <a:pt x="7821" y="183"/>
                  </a:cubicBezTo>
                  <a:cubicBezTo>
                    <a:pt x="7791" y="168"/>
                    <a:pt x="7759" y="161"/>
                    <a:pt x="7727" y="161"/>
                  </a:cubicBezTo>
                  <a:cubicBezTo>
                    <a:pt x="7668" y="161"/>
                    <a:pt x="7610" y="184"/>
                    <a:pt x="7569" y="225"/>
                  </a:cubicBezTo>
                  <a:cubicBezTo>
                    <a:pt x="7559" y="199"/>
                    <a:pt x="7543" y="191"/>
                    <a:pt x="7523" y="191"/>
                  </a:cubicBezTo>
                  <a:cubicBezTo>
                    <a:pt x="7487" y="191"/>
                    <a:pt x="7439" y="220"/>
                    <a:pt x="7400" y="220"/>
                  </a:cubicBezTo>
                  <a:cubicBezTo>
                    <a:pt x="7373" y="220"/>
                    <a:pt x="7351" y="207"/>
                    <a:pt x="7338" y="161"/>
                  </a:cubicBezTo>
                  <a:cubicBezTo>
                    <a:pt x="7363" y="119"/>
                    <a:pt x="7400" y="111"/>
                    <a:pt x="7438" y="111"/>
                  </a:cubicBezTo>
                  <a:cubicBezTo>
                    <a:pt x="7460" y="111"/>
                    <a:pt x="7483" y="113"/>
                    <a:pt x="7504" y="113"/>
                  </a:cubicBezTo>
                  <a:cubicBezTo>
                    <a:pt x="7537" y="113"/>
                    <a:pt x="7567" y="107"/>
                    <a:pt x="7590" y="77"/>
                  </a:cubicBezTo>
                  <a:cubicBezTo>
                    <a:pt x="7550" y="27"/>
                    <a:pt x="7529" y="1"/>
                    <a:pt x="747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988481" y="3257428"/>
              <a:ext cx="13025" cy="29030"/>
            </a:xfrm>
            <a:custGeom>
              <a:avLst/>
              <a:gdLst/>
              <a:ahLst/>
              <a:cxnLst/>
              <a:rect l="l" t="t" r="r" b="b"/>
              <a:pathLst>
                <a:path w="1263" h="2772" extrusionOk="0">
                  <a:moveTo>
                    <a:pt x="463" y="879"/>
                  </a:moveTo>
                  <a:lnTo>
                    <a:pt x="484" y="900"/>
                  </a:lnTo>
                  <a:cubicBezTo>
                    <a:pt x="484" y="900"/>
                    <a:pt x="484" y="921"/>
                    <a:pt x="463" y="921"/>
                  </a:cubicBezTo>
                  <a:cubicBezTo>
                    <a:pt x="442" y="921"/>
                    <a:pt x="442" y="900"/>
                    <a:pt x="442" y="900"/>
                  </a:cubicBezTo>
                  <a:cubicBezTo>
                    <a:pt x="442" y="879"/>
                    <a:pt x="463" y="879"/>
                    <a:pt x="463" y="879"/>
                  </a:cubicBezTo>
                  <a:close/>
                  <a:moveTo>
                    <a:pt x="653" y="1006"/>
                  </a:moveTo>
                  <a:cubicBezTo>
                    <a:pt x="653" y="1006"/>
                    <a:pt x="653" y="1006"/>
                    <a:pt x="674" y="1027"/>
                  </a:cubicBezTo>
                  <a:lnTo>
                    <a:pt x="653" y="1027"/>
                  </a:lnTo>
                  <a:cubicBezTo>
                    <a:pt x="653" y="1027"/>
                    <a:pt x="632" y="1027"/>
                    <a:pt x="632" y="1006"/>
                  </a:cubicBezTo>
                  <a:close/>
                  <a:moveTo>
                    <a:pt x="526" y="1111"/>
                  </a:moveTo>
                  <a:cubicBezTo>
                    <a:pt x="526" y="1111"/>
                    <a:pt x="547" y="1132"/>
                    <a:pt x="547" y="1132"/>
                  </a:cubicBezTo>
                  <a:cubicBezTo>
                    <a:pt x="547" y="1147"/>
                    <a:pt x="547" y="1161"/>
                    <a:pt x="540" y="1161"/>
                  </a:cubicBezTo>
                  <a:cubicBezTo>
                    <a:pt x="537" y="1161"/>
                    <a:pt x="533" y="1159"/>
                    <a:pt x="526" y="1153"/>
                  </a:cubicBezTo>
                  <a:cubicBezTo>
                    <a:pt x="484" y="1153"/>
                    <a:pt x="526" y="1111"/>
                    <a:pt x="526" y="1111"/>
                  </a:cubicBezTo>
                  <a:close/>
                  <a:moveTo>
                    <a:pt x="674" y="1237"/>
                  </a:moveTo>
                  <a:cubicBezTo>
                    <a:pt x="716" y="1237"/>
                    <a:pt x="737" y="1258"/>
                    <a:pt x="737" y="1300"/>
                  </a:cubicBezTo>
                  <a:cubicBezTo>
                    <a:pt x="758" y="1321"/>
                    <a:pt x="716" y="1342"/>
                    <a:pt x="695" y="1342"/>
                  </a:cubicBezTo>
                  <a:cubicBezTo>
                    <a:pt x="687" y="1346"/>
                    <a:pt x="679" y="1348"/>
                    <a:pt x="673" y="1348"/>
                  </a:cubicBezTo>
                  <a:cubicBezTo>
                    <a:pt x="645" y="1348"/>
                    <a:pt x="632" y="1317"/>
                    <a:pt x="632" y="1300"/>
                  </a:cubicBezTo>
                  <a:cubicBezTo>
                    <a:pt x="632" y="1258"/>
                    <a:pt x="653" y="1258"/>
                    <a:pt x="674" y="1237"/>
                  </a:cubicBezTo>
                  <a:close/>
                  <a:moveTo>
                    <a:pt x="211" y="963"/>
                  </a:moveTo>
                  <a:cubicBezTo>
                    <a:pt x="316" y="1048"/>
                    <a:pt x="316" y="1195"/>
                    <a:pt x="379" y="1321"/>
                  </a:cubicBezTo>
                  <a:cubicBezTo>
                    <a:pt x="379" y="1342"/>
                    <a:pt x="316" y="1363"/>
                    <a:pt x="316" y="1363"/>
                  </a:cubicBezTo>
                  <a:cubicBezTo>
                    <a:pt x="316" y="1384"/>
                    <a:pt x="337" y="1405"/>
                    <a:pt x="295" y="1405"/>
                  </a:cubicBezTo>
                  <a:cubicBezTo>
                    <a:pt x="287" y="1409"/>
                    <a:pt x="281" y="1411"/>
                    <a:pt x="277" y="1411"/>
                  </a:cubicBezTo>
                  <a:cubicBezTo>
                    <a:pt x="260" y="1411"/>
                    <a:pt x="270" y="1380"/>
                    <a:pt x="253" y="1363"/>
                  </a:cubicBezTo>
                  <a:cubicBezTo>
                    <a:pt x="248" y="1358"/>
                    <a:pt x="244" y="1357"/>
                    <a:pt x="239" y="1357"/>
                  </a:cubicBezTo>
                  <a:cubicBezTo>
                    <a:pt x="231" y="1357"/>
                    <a:pt x="224" y="1362"/>
                    <a:pt x="219" y="1362"/>
                  </a:cubicBezTo>
                  <a:cubicBezTo>
                    <a:pt x="214" y="1362"/>
                    <a:pt x="211" y="1357"/>
                    <a:pt x="211" y="1342"/>
                  </a:cubicBezTo>
                  <a:cubicBezTo>
                    <a:pt x="211" y="1321"/>
                    <a:pt x="232" y="1321"/>
                    <a:pt x="253" y="1321"/>
                  </a:cubicBezTo>
                  <a:cubicBezTo>
                    <a:pt x="176" y="1243"/>
                    <a:pt x="170" y="1148"/>
                    <a:pt x="136" y="1068"/>
                  </a:cubicBezTo>
                  <a:lnTo>
                    <a:pt x="136" y="1068"/>
                  </a:lnTo>
                  <a:cubicBezTo>
                    <a:pt x="190" y="1060"/>
                    <a:pt x="191" y="983"/>
                    <a:pt x="211" y="963"/>
                  </a:cubicBezTo>
                  <a:close/>
                  <a:moveTo>
                    <a:pt x="400" y="1426"/>
                  </a:moveTo>
                  <a:cubicBezTo>
                    <a:pt x="400" y="1426"/>
                    <a:pt x="421" y="1447"/>
                    <a:pt x="421" y="1447"/>
                  </a:cubicBezTo>
                  <a:cubicBezTo>
                    <a:pt x="421" y="1447"/>
                    <a:pt x="442" y="1468"/>
                    <a:pt x="400" y="1468"/>
                  </a:cubicBezTo>
                  <a:cubicBezTo>
                    <a:pt x="379" y="1447"/>
                    <a:pt x="400" y="1426"/>
                    <a:pt x="400" y="1426"/>
                  </a:cubicBezTo>
                  <a:close/>
                  <a:moveTo>
                    <a:pt x="420" y="1623"/>
                  </a:moveTo>
                  <a:cubicBezTo>
                    <a:pt x="446" y="1641"/>
                    <a:pt x="469" y="1657"/>
                    <a:pt x="442" y="1657"/>
                  </a:cubicBezTo>
                  <a:cubicBezTo>
                    <a:pt x="412" y="1657"/>
                    <a:pt x="425" y="1636"/>
                    <a:pt x="420" y="1623"/>
                  </a:cubicBezTo>
                  <a:close/>
                  <a:moveTo>
                    <a:pt x="232" y="1"/>
                  </a:moveTo>
                  <a:cubicBezTo>
                    <a:pt x="216" y="1"/>
                    <a:pt x="201" y="6"/>
                    <a:pt x="190" y="17"/>
                  </a:cubicBezTo>
                  <a:cubicBezTo>
                    <a:pt x="148" y="228"/>
                    <a:pt x="316" y="333"/>
                    <a:pt x="358" y="480"/>
                  </a:cubicBezTo>
                  <a:lnTo>
                    <a:pt x="253" y="606"/>
                  </a:lnTo>
                  <a:cubicBezTo>
                    <a:pt x="274" y="648"/>
                    <a:pt x="379" y="606"/>
                    <a:pt x="379" y="711"/>
                  </a:cubicBezTo>
                  <a:cubicBezTo>
                    <a:pt x="274" y="795"/>
                    <a:pt x="127" y="858"/>
                    <a:pt x="64" y="1006"/>
                  </a:cubicBezTo>
                  <a:cubicBezTo>
                    <a:pt x="98" y="1006"/>
                    <a:pt x="119" y="1020"/>
                    <a:pt x="125" y="1048"/>
                  </a:cubicBezTo>
                  <a:lnTo>
                    <a:pt x="64" y="1048"/>
                  </a:lnTo>
                  <a:lnTo>
                    <a:pt x="1" y="1195"/>
                  </a:lnTo>
                  <a:cubicBezTo>
                    <a:pt x="106" y="1279"/>
                    <a:pt x="148" y="1426"/>
                    <a:pt x="232" y="1531"/>
                  </a:cubicBezTo>
                  <a:cubicBezTo>
                    <a:pt x="246" y="1538"/>
                    <a:pt x="267" y="1538"/>
                    <a:pt x="289" y="1538"/>
                  </a:cubicBezTo>
                  <a:lnTo>
                    <a:pt x="289" y="1538"/>
                  </a:lnTo>
                  <a:cubicBezTo>
                    <a:pt x="333" y="1538"/>
                    <a:pt x="379" y="1538"/>
                    <a:pt x="379" y="1594"/>
                  </a:cubicBezTo>
                  <a:cubicBezTo>
                    <a:pt x="385" y="1600"/>
                    <a:pt x="396" y="1608"/>
                    <a:pt x="408" y="1616"/>
                  </a:cubicBezTo>
                  <a:lnTo>
                    <a:pt x="408" y="1616"/>
                  </a:lnTo>
                  <a:cubicBezTo>
                    <a:pt x="406" y="1615"/>
                    <a:pt x="403" y="1615"/>
                    <a:pt x="400" y="1615"/>
                  </a:cubicBezTo>
                  <a:cubicBezTo>
                    <a:pt x="383" y="1615"/>
                    <a:pt x="367" y="1612"/>
                    <a:pt x="350" y="1612"/>
                  </a:cubicBezTo>
                  <a:cubicBezTo>
                    <a:pt x="325" y="1612"/>
                    <a:pt x="299" y="1619"/>
                    <a:pt x="274" y="1657"/>
                  </a:cubicBezTo>
                  <a:cubicBezTo>
                    <a:pt x="253" y="1762"/>
                    <a:pt x="358" y="1868"/>
                    <a:pt x="358" y="1973"/>
                  </a:cubicBezTo>
                  <a:cubicBezTo>
                    <a:pt x="505" y="1994"/>
                    <a:pt x="526" y="2120"/>
                    <a:pt x="568" y="2204"/>
                  </a:cubicBezTo>
                  <a:cubicBezTo>
                    <a:pt x="484" y="2288"/>
                    <a:pt x="611" y="2351"/>
                    <a:pt x="568" y="2414"/>
                  </a:cubicBezTo>
                  <a:cubicBezTo>
                    <a:pt x="611" y="2414"/>
                    <a:pt x="632" y="2435"/>
                    <a:pt x="632" y="2477"/>
                  </a:cubicBezTo>
                  <a:cubicBezTo>
                    <a:pt x="660" y="2500"/>
                    <a:pt x="689" y="2507"/>
                    <a:pt x="720" y="2507"/>
                  </a:cubicBezTo>
                  <a:cubicBezTo>
                    <a:pt x="780" y="2507"/>
                    <a:pt x="843" y="2480"/>
                    <a:pt x="907" y="2480"/>
                  </a:cubicBezTo>
                  <a:cubicBezTo>
                    <a:pt x="934" y="2480"/>
                    <a:pt x="962" y="2485"/>
                    <a:pt x="989" y="2498"/>
                  </a:cubicBezTo>
                  <a:cubicBezTo>
                    <a:pt x="1010" y="2624"/>
                    <a:pt x="1136" y="2687"/>
                    <a:pt x="1220" y="2772"/>
                  </a:cubicBezTo>
                  <a:cubicBezTo>
                    <a:pt x="1262" y="2730"/>
                    <a:pt x="1241" y="2687"/>
                    <a:pt x="1241" y="2624"/>
                  </a:cubicBezTo>
                  <a:cubicBezTo>
                    <a:pt x="1157" y="2519"/>
                    <a:pt x="1010" y="2414"/>
                    <a:pt x="1010" y="2204"/>
                  </a:cubicBezTo>
                  <a:cubicBezTo>
                    <a:pt x="1031" y="2141"/>
                    <a:pt x="1178" y="2099"/>
                    <a:pt x="1115" y="1952"/>
                  </a:cubicBezTo>
                  <a:cubicBezTo>
                    <a:pt x="1073" y="1931"/>
                    <a:pt x="989" y="1910"/>
                    <a:pt x="947" y="1825"/>
                  </a:cubicBezTo>
                  <a:cubicBezTo>
                    <a:pt x="989" y="1804"/>
                    <a:pt x="1010" y="1762"/>
                    <a:pt x="1010" y="1720"/>
                  </a:cubicBezTo>
                  <a:cubicBezTo>
                    <a:pt x="968" y="1636"/>
                    <a:pt x="905" y="1531"/>
                    <a:pt x="821" y="1447"/>
                  </a:cubicBezTo>
                  <a:lnTo>
                    <a:pt x="821" y="1048"/>
                  </a:lnTo>
                  <a:cubicBezTo>
                    <a:pt x="737" y="942"/>
                    <a:pt x="611" y="858"/>
                    <a:pt x="589" y="753"/>
                  </a:cubicBezTo>
                  <a:cubicBezTo>
                    <a:pt x="526" y="564"/>
                    <a:pt x="442" y="375"/>
                    <a:pt x="316" y="207"/>
                  </a:cubicBezTo>
                  <a:lnTo>
                    <a:pt x="379" y="101"/>
                  </a:lnTo>
                  <a:cubicBezTo>
                    <a:pt x="333" y="40"/>
                    <a:pt x="276" y="1"/>
                    <a:pt x="23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973095" y="3268393"/>
              <a:ext cx="12581" cy="17185"/>
            </a:xfrm>
            <a:custGeom>
              <a:avLst/>
              <a:gdLst/>
              <a:ahLst/>
              <a:cxnLst/>
              <a:rect l="l" t="t" r="r" b="b"/>
              <a:pathLst>
                <a:path w="1220" h="1641" extrusionOk="0">
                  <a:moveTo>
                    <a:pt x="357" y="316"/>
                  </a:moveTo>
                  <a:cubicBezTo>
                    <a:pt x="357" y="316"/>
                    <a:pt x="379" y="337"/>
                    <a:pt x="379" y="337"/>
                  </a:cubicBezTo>
                  <a:lnTo>
                    <a:pt x="357" y="358"/>
                  </a:lnTo>
                  <a:cubicBezTo>
                    <a:pt x="347" y="347"/>
                    <a:pt x="342" y="347"/>
                    <a:pt x="339" y="347"/>
                  </a:cubicBezTo>
                  <a:cubicBezTo>
                    <a:pt x="336" y="347"/>
                    <a:pt x="336" y="347"/>
                    <a:pt x="336" y="337"/>
                  </a:cubicBezTo>
                  <a:cubicBezTo>
                    <a:pt x="336" y="316"/>
                    <a:pt x="336" y="316"/>
                    <a:pt x="357" y="316"/>
                  </a:cubicBezTo>
                  <a:close/>
                  <a:moveTo>
                    <a:pt x="652" y="526"/>
                  </a:moveTo>
                  <a:cubicBezTo>
                    <a:pt x="715" y="526"/>
                    <a:pt x="673" y="631"/>
                    <a:pt x="736" y="652"/>
                  </a:cubicBezTo>
                  <a:cubicBezTo>
                    <a:pt x="722" y="673"/>
                    <a:pt x="706" y="680"/>
                    <a:pt x="688" y="680"/>
                  </a:cubicBezTo>
                  <a:cubicBezTo>
                    <a:pt x="654" y="680"/>
                    <a:pt x="617" y="652"/>
                    <a:pt x="589" y="652"/>
                  </a:cubicBezTo>
                  <a:lnTo>
                    <a:pt x="652" y="526"/>
                  </a:lnTo>
                  <a:close/>
                  <a:moveTo>
                    <a:pt x="294" y="1"/>
                  </a:moveTo>
                  <a:cubicBezTo>
                    <a:pt x="252" y="64"/>
                    <a:pt x="231" y="148"/>
                    <a:pt x="147" y="190"/>
                  </a:cubicBezTo>
                  <a:cubicBezTo>
                    <a:pt x="63" y="211"/>
                    <a:pt x="0" y="253"/>
                    <a:pt x="21" y="337"/>
                  </a:cubicBezTo>
                  <a:cubicBezTo>
                    <a:pt x="36" y="352"/>
                    <a:pt x="52" y="358"/>
                    <a:pt x="67" y="358"/>
                  </a:cubicBezTo>
                  <a:cubicBezTo>
                    <a:pt x="103" y="358"/>
                    <a:pt x="137" y="327"/>
                    <a:pt x="165" y="327"/>
                  </a:cubicBezTo>
                  <a:cubicBezTo>
                    <a:pt x="174" y="327"/>
                    <a:pt x="182" y="330"/>
                    <a:pt x="189" y="337"/>
                  </a:cubicBezTo>
                  <a:cubicBezTo>
                    <a:pt x="210" y="379"/>
                    <a:pt x="168" y="442"/>
                    <a:pt x="231" y="484"/>
                  </a:cubicBezTo>
                  <a:lnTo>
                    <a:pt x="357" y="505"/>
                  </a:lnTo>
                  <a:cubicBezTo>
                    <a:pt x="336" y="694"/>
                    <a:pt x="442" y="863"/>
                    <a:pt x="484" y="1031"/>
                  </a:cubicBezTo>
                  <a:cubicBezTo>
                    <a:pt x="484" y="1115"/>
                    <a:pt x="526" y="1220"/>
                    <a:pt x="631" y="1241"/>
                  </a:cubicBezTo>
                  <a:cubicBezTo>
                    <a:pt x="631" y="1225"/>
                    <a:pt x="655" y="1185"/>
                    <a:pt x="667" y="1185"/>
                  </a:cubicBezTo>
                  <a:cubicBezTo>
                    <a:pt x="670" y="1185"/>
                    <a:pt x="673" y="1189"/>
                    <a:pt x="673" y="1199"/>
                  </a:cubicBezTo>
                  <a:cubicBezTo>
                    <a:pt x="673" y="1241"/>
                    <a:pt x="652" y="1241"/>
                    <a:pt x="631" y="1241"/>
                  </a:cubicBezTo>
                  <a:cubicBezTo>
                    <a:pt x="777" y="1417"/>
                    <a:pt x="801" y="1491"/>
                    <a:pt x="824" y="1491"/>
                  </a:cubicBezTo>
                  <a:cubicBezTo>
                    <a:pt x="834" y="1491"/>
                    <a:pt x="843" y="1477"/>
                    <a:pt x="862" y="1451"/>
                  </a:cubicBezTo>
                  <a:cubicBezTo>
                    <a:pt x="946" y="1388"/>
                    <a:pt x="757" y="1325"/>
                    <a:pt x="862" y="1241"/>
                  </a:cubicBezTo>
                  <a:lnTo>
                    <a:pt x="862" y="1241"/>
                  </a:lnTo>
                  <a:cubicBezTo>
                    <a:pt x="946" y="1325"/>
                    <a:pt x="1030" y="1409"/>
                    <a:pt x="946" y="1535"/>
                  </a:cubicBezTo>
                  <a:lnTo>
                    <a:pt x="1093" y="1556"/>
                  </a:lnTo>
                  <a:cubicBezTo>
                    <a:pt x="1156" y="1577"/>
                    <a:pt x="1114" y="1640"/>
                    <a:pt x="1198" y="1640"/>
                  </a:cubicBezTo>
                  <a:cubicBezTo>
                    <a:pt x="1219" y="1535"/>
                    <a:pt x="1198" y="1409"/>
                    <a:pt x="1156" y="1304"/>
                  </a:cubicBezTo>
                  <a:cubicBezTo>
                    <a:pt x="1072" y="1136"/>
                    <a:pt x="988" y="968"/>
                    <a:pt x="904" y="800"/>
                  </a:cubicBezTo>
                  <a:cubicBezTo>
                    <a:pt x="862" y="778"/>
                    <a:pt x="841" y="736"/>
                    <a:pt x="841" y="694"/>
                  </a:cubicBezTo>
                  <a:cubicBezTo>
                    <a:pt x="841" y="589"/>
                    <a:pt x="799" y="484"/>
                    <a:pt x="736" y="442"/>
                  </a:cubicBezTo>
                  <a:cubicBezTo>
                    <a:pt x="721" y="432"/>
                    <a:pt x="704" y="429"/>
                    <a:pt x="685" y="429"/>
                  </a:cubicBezTo>
                  <a:cubicBezTo>
                    <a:pt x="660" y="429"/>
                    <a:pt x="633" y="435"/>
                    <a:pt x="608" y="435"/>
                  </a:cubicBezTo>
                  <a:cubicBezTo>
                    <a:pt x="574" y="435"/>
                    <a:pt x="544" y="425"/>
                    <a:pt x="526" y="379"/>
                  </a:cubicBezTo>
                  <a:cubicBezTo>
                    <a:pt x="533" y="331"/>
                    <a:pt x="548" y="317"/>
                    <a:pt x="568" y="317"/>
                  </a:cubicBezTo>
                  <a:cubicBezTo>
                    <a:pt x="600" y="317"/>
                    <a:pt x="642" y="352"/>
                    <a:pt x="680" y="352"/>
                  </a:cubicBezTo>
                  <a:cubicBezTo>
                    <a:pt x="692" y="352"/>
                    <a:pt x="704" y="348"/>
                    <a:pt x="715" y="337"/>
                  </a:cubicBezTo>
                  <a:cubicBezTo>
                    <a:pt x="694" y="211"/>
                    <a:pt x="652" y="85"/>
                    <a:pt x="547" y="1"/>
                  </a:cubicBezTo>
                  <a:cubicBezTo>
                    <a:pt x="515" y="43"/>
                    <a:pt x="468" y="64"/>
                    <a:pt x="421" y="64"/>
                  </a:cubicBezTo>
                  <a:cubicBezTo>
                    <a:pt x="373" y="64"/>
                    <a:pt x="326" y="43"/>
                    <a:pt x="29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9"/>
            <p:cNvSpPr/>
            <p:nvPr/>
          </p:nvSpPr>
          <p:spPr>
            <a:xfrm>
              <a:off x="985233" y="3251626"/>
              <a:ext cx="5218" cy="7624"/>
            </a:xfrm>
            <a:custGeom>
              <a:avLst/>
              <a:gdLst/>
              <a:ahLst/>
              <a:cxnLst/>
              <a:rect l="l" t="t" r="r" b="b"/>
              <a:pathLst>
                <a:path w="506" h="728" extrusionOk="0">
                  <a:moveTo>
                    <a:pt x="130" y="0"/>
                  </a:moveTo>
                  <a:cubicBezTo>
                    <a:pt x="116" y="0"/>
                    <a:pt x="102" y="7"/>
                    <a:pt x="85" y="25"/>
                  </a:cubicBezTo>
                  <a:cubicBezTo>
                    <a:pt x="0" y="172"/>
                    <a:pt x="127" y="298"/>
                    <a:pt x="127" y="445"/>
                  </a:cubicBezTo>
                  <a:cubicBezTo>
                    <a:pt x="85" y="487"/>
                    <a:pt x="64" y="550"/>
                    <a:pt x="21" y="550"/>
                  </a:cubicBezTo>
                  <a:cubicBezTo>
                    <a:pt x="0" y="571"/>
                    <a:pt x="0" y="592"/>
                    <a:pt x="21" y="613"/>
                  </a:cubicBezTo>
                  <a:lnTo>
                    <a:pt x="211" y="571"/>
                  </a:lnTo>
                  <a:lnTo>
                    <a:pt x="148" y="719"/>
                  </a:lnTo>
                  <a:cubicBezTo>
                    <a:pt x="160" y="725"/>
                    <a:pt x="172" y="727"/>
                    <a:pt x="185" y="727"/>
                  </a:cubicBezTo>
                  <a:cubicBezTo>
                    <a:pt x="214" y="727"/>
                    <a:pt x="244" y="712"/>
                    <a:pt x="274" y="698"/>
                  </a:cubicBezTo>
                  <a:cubicBezTo>
                    <a:pt x="358" y="634"/>
                    <a:pt x="337" y="487"/>
                    <a:pt x="379" y="445"/>
                  </a:cubicBezTo>
                  <a:cubicBezTo>
                    <a:pt x="421" y="382"/>
                    <a:pt x="337" y="319"/>
                    <a:pt x="337" y="256"/>
                  </a:cubicBezTo>
                  <a:cubicBezTo>
                    <a:pt x="421" y="235"/>
                    <a:pt x="505" y="214"/>
                    <a:pt x="421" y="151"/>
                  </a:cubicBezTo>
                  <a:cubicBezTo>
                    <a:pt x="408" y="138"/>
                    <a:pt x="396" y="133"/>
                    <a:pt x="384" y="133"/>
                  </a:cubicBezTo>
                  <a:cubicBezTo>
                    <a:pt x="347" y="133"/>
                    <a:pt x="314" y="181"/>
                    <a:pt x="267" y="181"/>
                  </a:cubicBezTo>
                  <a:cubicBezTo>
                    <a:pt x="256" y="181"/>
                    <a:pt x="244" y="178"/>
                    <a:pt x="232" y="172"/>
                  </a:cubicBezTo>
                  <a:lnTo>
                    <a:pt x="148" y="109"/>
                  </a:lnTo>
                  <a:lnTo>
                    <a:pt x="190" y="25"/>
                  </a:lnTo>
                  <a:cubicBezTo>
                    <a:pt x="165" y="13"/>
                    <a:pt x="148" y="0"/>
                    <a:pt x="13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9"/>
            <p:cNvSpPr/>
            <p:nvPr/>
          </p:nvSpPr>
          <p:spPr>
            <a:xfrm>
              <a:off x="1028380" y="3175261"/>
              <a:ext cx="5858" cy="7278"/>
            </a:xfrm>
            <a:custGeom>
              <a:avLst/>
              <a:gdLst/>
              <a:ahLst/>
              <a:cxnLst/>
              <a:rect l="l" t="t" r="r" b="b"/>
              <a:pathLst>
                <a:path w="568" h="695" extrusionOk="0">
                  <a:moveTo>
                    <a:pt x="442" y="0"/>
                  </a:moveTo>
                  <a:cubicBezTo>
                    <a:pt x="211" y="84"/>
                    <a:pt x="42" y="274"/>
                    <a:pt x="0" y="505"/>
                  </a:cubicBezTo>
                  <a:cubicBezTo>
                    <a:pt x="105" y="505"/>
                    <a:pt x="63" y="673"/>
                    <a:pt x="168" y="694"/>
                  </a:cubicBezTo>
                  <a:cubicBezTo>
                    <a:pt x="211" y="673"/>
                    <a:pt x="232" y="652"/>
                    <a:pt x="232" y="631"/>
                  </a:cubicBezTo>
                  <a:lnTo>
                    <a:pt x="232" y="610"/>
                  </a:lnTo>
                  <a:cubicBezTo>
                    <a:pt x="227" y="605"/>
                    <a:pt x="222" y="604"/>
                    <a:pt x="218" y="604"/>
                  </a:cubicBezTo>
                  <a:cubicBezTo>
                    <a:pt x="209" y="604"/>
                    <a:pt x="202" y="609"/>
                    <a:pt x="197" y="609"/>
                  </a:cubicBezTo>
                  <a:cubicBezTo>
                    <a:pt x="192" y="609"/>
                    <a:pt x="190" y="604"/>
                    <a:pt x="190" y="589"/>
                  </a:cubicBezTo>
                  <a:cubicBezTo>
                    <a:pt x="190" y="568"/>
                    <a:pt x="211" y="568"/>
                    <a:pt x="232" y="568"/>
                  </a:cubicBezTo>
                  <a:cubicBezTo>
                    <a:pt x="274" y="463"/>
                    <a:pt x="379" y="337"/>
                    <a:pt x="337" y="274"/>
                  </a:cubicBezTo>
                  <a:cubicBezTo>
                    <a:pt x="295" y="126"/>
                    <a:pt x="568" y="147"/>
                    <a:pt x="4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1001928" y="3200583"/>
              <a:ext cx="5424" cy="6409"/>
            </a:xfrm>
            <a:custGeom>
              <a:avLst/>
              <a:gdLst/>
              <a:ahLst/>
              <a:cxnLst/>
              <a:rect l="l" t="t" r="r" b="b"/>
              <a:pathLst>
                <a:path w="526" h="612" extrusionOk="0">
                  <a:moveTo>
                    <a:pt x="63" y="0"/>
                  </a:moveTo>
                  <a:cubicBezTo>
                    <a:pt x="63" y="63"/>
                    <a:pt x="63" y="105"/>
                    <a:pt x="63" y="168"/>
                  </a:cubicBezTo>
                  <a:cubicBezTo>
                    <a:pt x="63" y="210"/>
                    <a:pt x="0" y="231"/>
                    <a:pt x="21" y="294"/>
                  </a:cubicBezTo>
                  <a:lnTo>
                    <a:pt x="126" y="336"/>
                  </a:lnTo>
                  <a:cubicBezTo>
                    <a:pt x="126" y="421"/>
                    <a:pt x="42" y="463"/>
                    <a:pt x="63" y="547"/>
                  </a:cubicBezTo>
                  <a:cubicBezTo>
                    <a:pt x="84" y="589"/>
                    <a:pt x="84" y="610"/>
                    <a:pt x="126" y="610"/>
                  </a:cubicBezTo>
                  <a:cubicBezTo>
                    <a:pt x="131" y="611"/>
                    <a:pt x="136" y="612"/>
                    <a:pt x="141" y="612"/>
                  </a:cubicBezTo>
                  <a:cubicBezTo>
                    <a:pt x="205" y="612"/>
                    <a:pt x="231" y="498"/>
                    <a:pt x="304" y="498"/>
                  </a:cubicBezTo>
                  <a:cubicBezTo>
                    <a:pt x="314" y="498"/>
                    <a:pt x="325" y="500"/>
                    <a:pt x="337" y="505"/>
                  </a:cubicBezTo>
                  <a:lnTo>
                    <a:pt x="400" y="610"/>
                  </a:lnTo>
                  <a:lnTo>
                    <a:pt x="526" y="505"/>
                  </a:lnTo>
                  <a:cubicBezTo>
                    <a:pt x="295" y="400"/>
                    <a:pt x="316" y="84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1050707" y="3240599"/>
              <a:ext cx="6084" cy="4461"/>
            </a:xfrm>
            <a:custGeom>
              <a:avLst/>
              <a:gdLst/>
              <a:ahLst/>
              <a:cxnLst/>
              <a:rect l="l" t="t" r="r" b="b"/>
              <a:pathLst>
                <a:path w="590" h="426" extrusionOk="0">
                  <a:moveTo>
                    <a:pt x="87" y="0"/>
                  </a:moveTo>
                  <a:cubicBezTo>
                    <a:pt x="73" y="0"/>
                    <a:pt x="58" y="2"/>
                    <a:pt x="43" y="6"/>
                  </a:cubicBezTo>
                  <a:cubicBezTo>
                    <a:pt x="1" y="195"/>
                    <a:pt x="274" y="216"/>
                    <a:pt x="232" y="405"/>
                  </a:cubicBezTo>
                  <a:cubicBezTo>
                    <a:pt x="257" y="420"/>
                    <a:pt x="277" y="425"/>
                    <a:pt x="294" y="425"/>
                  </a:cubicBezTo>
                  <a:cubicBezTo>
                    <a:pt x="344" y="425"/>
                    <a:pt x="371" y="381"/>
                    <a:pt x="420" y="381"/>
                  </a:cubicBezTo>
                  <a:cubicBezTo>
                    <a:pt x="427" y="381"/>
                    <a:pt x="434" y="382"/>
                    <a:pt x="442" y="384"/>
                  </a:cubicBezTo>
                  <a:cubicBezTo>
                    <a:pt x="444" y="382"/>
                    <a:pt x="446" y="381"/>
                    <a:pt x="448" y="381"/>
                  </a:cubicBezTo>
                  <a:cubicBezTo>
                    <a:pt x="460" y="381"/>
                    <a:pt x="466" y="425"/>
                    <a:pt x="491" y="425"/>
                  </a:cubicBezTo>
                  <a:cubicBezTo>
                    <a:pt x="500" y="425"/>
                    <a:pt x="511" y="420"/>
                    <a:pt x="526" y="405"/>
                  </a:cubicBezTo>
                  <a:lnTo>
                    <a:pt x="589" y="342"/>
                  </a:lnTo>
                  <a:cubicBezTo>
                    <a:pt x="484" y="258"/>
                    <a:pt x="358" y="216"/>
                    <a:pt x="274" y="90"/>
                  </a:cubicBezTo>
                  <a:cubicBezTo>
                    <a:pt x="222" y="38"/>
                    <a:pt x="156" y="0"/>
                    <a:pt x="8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1064587" y="3183408"/>
              <a:ext cx="6517" cy="5069"/>
            </a:xfrm>
            <a:custGeom>
              <a:avLst/>
              <a:gdLst/>
              <a:ahLst/>
              <a:cxnLst/>
              <a:rect l="l" t="t" r="r" b="b"/>
              <a:pathLst>
                <a:path w="632" h="484" extrusionOk="0">
                  <a:moveTo>
                    <a:pt x="0" y="0"/>
                  </a:moveTo>
                  <a:cubicBezTo>
                    <a:pt x="42" y="63"/>
                    <a:pt x="63" y="147"/>
                    <a:pt x="105" y="189"/>
                  </a:cubicBezTo>
                  <a:cubicBezTo>
                    <a:pt x="274" y="295"/>
                    <a:pt x="442" y="400"/>
                    <a:pt x="631" y="484"/>
                  </a:cubicBezTo>
                  <a:cubicBezTo>
                    <a:pt x="463" y="273"/>
                    <a:pt x="253" y="105"/>
                    <a:pt x="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984799" y="3286447"/>
              <a:ext cx="1959" cy="4430"/>
            </a:xfrm>
            <a:custGeom>
              <a:avLst/>
              <a:gdLst/>
              <a:ahLst/>
              <a:cxnLst/>
              <a:rect l="l" t="t" r="r" b="b"/>
              <a:pathLst>
                <a:path w="190" h="423" extrusionOk="0">
                  <a:moveTo>
                    <a:pt x="84" y="1"/>
                  </a:moveTo>
                  <a:lnTo>
                    <a:pt x="0" y="22"/>
                  </a:lnTo>
                  <a:lnTo>
                    <a:pt x="0" y="337"/>
                  </a:lnTo>
                  <a:cubicBezTo>
                    <a:pt x="32" y="368"/>
                    <a:pt x="51" y="423"/>
                    <a:pt x="111" y="423"/>
                  </a:cubicBezTo>
                  <a:cubicBezTo>
                    <a:pt x="132" y="423"/>
                    <a:pt x="157" y="416"/>
                    <a:pt x="190" y="400"/>
                  </a:cubicBezTo>
                  <a:cubicBezTo>
                    <a:pt x="84" y="295"/>
                    <a:pt x="148" y="127"/>
                    <a:pt x="8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1043550" y="3257386"/>
              <a:ext cx="5002" cy="3089"/>
            </a:xfrm>
            <a:custGeom>
              <a:avLst/>
              <a:gdLst/>
              <a:ahLst/>
              <a:cxnLst/>
              <a:rect l="l" t="t" r="r" b="b"/>
              <a:pathLst>
                <a:path w="485" h="295" extrusionOk="0">
                  <a:moveTo>
                    <a:pt x="43" y="0"/>
                  </a:moveTo>
                  <a:cubicBezTo>
                    <a:pt x="43" y="42"/>
                    <a:pt x="22" y="63"/>
                    <a:pt x="1" y="105"/>
                  </a:cubicBezTo>
                  <a:cubicBezTo>
                    <a:pt x="127" y="127"/>
                    <a:pt x="169" y="232"/>
                    <a:pt x="253" y="295"/>
                  </a:cubicBezTo>
                  <a:cubicBezTo>
                    <a:pt x="337" y="232"/>
                    <a:pt x="485" y="253"/>
                    <a:pt x="485" y="105"/>
                  </a:cubicBezTo>
                  <a:cubicBezTo>
                    <a:pt x="464" y="63"/>
                    <a:pt x="421" y="63"/>
                    <a:pt x="400" y="63"/>
                  </a:cubicBezTo>
                  <a:cubicBezTo>
                    <a:pt x="346" y="81"/>
                    <a:pt x="339" y="177"/>
                    <a:pt x="298" y="177"/>
                  </a:cubicBezTo>
                  <a:cubicBezTo>
                    <a:pt x="291" y="177"/>
                    <a:pt x="283" y="174"/>
                    <a:pt x="274" y="169"/>
                  </a:cubicBezTo>
                  <a:cubicBezTo>
                    <a:pt x="190" y="127"/>
                    <a:pt x="148" y="21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982850" y="3238452"/>
              <a:ext cx="3259" cy="4063"/>
            </a:xfrm>
            <a:custGeom>
              <a:avLst/>
              <a:gdLst/>
              <a:ahLst/>
              <a:cxnLst/>
              <a:rect l="l" t="t" r="r" b="b"/>
              <a:pathLst>
                <a:path w="316" h="388" extrusionOk="0">
                  <a:moveTo>
                    <a:pt x="316" y="0"/>
                  </a:moveTo>
                  <a:lnTo>
                    <a:pt x="316" y="0"/>
                  </a:lnTo>
                  <a:cubicBezTo>
                    <a:pt x="147" y="42"/>
                    <a:pt x="84" y="147"/>
                    <a:pt x="0" y="232"/>
                  </a:cubicBezTo>
                  <a:cubicBezTo>
                    <a:pt x="73" y="286"/>
                    <a:pt x="98" y="387"/>
                    <a:pt x="185" y="387"/>
                  </a:cubicBezTo>
                  <a:cubicBezTo>
                    <a:pt x="199" y="387"/>
                    <a:pt x="214" y="385"/>
                    <a:pt x="231" y="379"/>
                  </a:cubicBezTo>
                  <a:lnTo>
                    <a:pt x="189" y="253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1002145" y="3272582"/>
              <a:ext cx="1743" cy="3529"/>
            </a:xfrm>
            <a:custGeom>
              <a:avLst/>
              <a:gdLst/>
              <a:ahLst/>
              <a:cxnLst/>
              <a:rect l="l" t="t" r="r" b="b"/>
              <a:pathLst>
                <a:path w="169" h="337" extrusionOk="0">
                  <a:moveTo>
                    <a:pt x="21" y="0"/>
                  </a:moveTo>
                  <a:cubicBezTo>
                    <a:pt x="0" y="147"/>
                    <a:pt x="21" y="315"/>
                    <a:pt x="84" y="336"/>
                  </a:cubicBezTo>
                  <a:cubicBezTo>
                    <a:pt x="105" y="294"/>
                    <a:pt x="169" y="273"/>
                    <a:pt x="169" y="210"/>
                  </a:cubicBezTo>
                  <a:cubicBezTo>
                    <a:pt x="126" y="147"/>
                    <a:pt x="126" y="63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985016" y="3261125"/>
              <a:ext cx="2826" cy="3320"/>
            </a:xfrm>
            <a:custGeom>
              <a:avLst/>
              <a:gdLst/>
              <a:ahLst/>
              <a:cxnLst/>
              <a:rect l="l" t="t" r="r" b="b"/>
              <a:pathLst>
                <a:path w="274" h="317" extrusionOk="0">
                  <a:moveTo>
                    <a:pt x="127" y="1"/>
                  </a:moveTo>
                  <a:cubicBezTo>
                    <a:pt x="0" y="22"/>
                    <a:pt x="42" y="85"/>
                    <a:pt x="42" y="127"/>
                  </a:cubicBezTo>
                  <a:lnTo>
                    <a:pt x="42" y="148"/>
                  </a:lnTo>
                  <a:cubicBezTo>
                    <a:pt x="106" y="148"/>
                    <a:pt x="106" y="211"/>
                    <a:pt x="106" y="253"/>
                  </a:cubicBezTo>
                  <a:lnTo>
                    <a:pt x="211" y="316"/>
                  </a:lnTo>
                  <a:cubicBezTo>
                    <a:pt x="274" y="169"/>
                    <a:pt x="169" y="106"/>
                    <a:pt x="12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1055481" y="3249019"/>
              <a:ext cx="1959" cy="1990"/>
            </a:xfrm>
            <a:custGeom>
              <a:avLst/>
              <a:gdLst/>
              <a:ahLst/>
              <a:cxnLst/>
              <a:rect l="l" t="t" r="r" b="b"/>
              <a:pathLst>
                <a:path w="190" h="190" extrusionOk="0">
                  <a:moveTo>
                    <a:pt x="0" y="0"/>
                  </a:moveTo>
                  <a:cubicBezTo>
                    <a:pt x="0" y="127"/>
                    <a:pt x="63" y="169"/>
                    <a:pt x="190" y="190"/>
                  </a:cubicBezTo>
                  <a:cubicBezTo>
                    <a:pt x="190" y="42"/>
                    <a:pt x="126" y="0"/>
                    <a:pt x="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1047025" y="3218418"/>
              <a:ext cx="2176" cy="2869"/>
            </a:xfrm>
            <a:custGeom>
              <a:avLst/>
              <a:gdLst/>
              <a:ahLst/>
              <a:cxnLst/>
              <a:rect l="l" t="t" r="r" b="b"/>
              <a:pathLst>
                <a:path w="211" h="274" extrusionOk="0">
                  <a:moveTo>
                    <a:pt x="42" y="0"/>
                  </a:moveTo>
                  <a:cubicBezTo>
                    <a:pt x="0" y="147"/>
                    <a:pt x="21" y="210"/>
                    <a:pt x="127" y="273"/>
                  </a:cubicBezTo>
                  <a:cubicBezTo>
                    <a:pt x="148" y="231"/>
                    <a:pt x="190" y="210"/>
                    <a:pt x="211" y="16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966588" y="3214585"/>
              <a:ext cx="2176" cy="2074"/>
            </a:xfrm>
            <a:custGeom>
              <a:avLst/>
              <a:gdLst/>
              <a:ahLst/>
              <a:cxnLst/>
              <a:rect l="l" t="t" r="r" b="b"/>
              <a:pathLst>
                <a:path w="211" h="198" extrusionOk="0">
                  <a:moveTo>
                    <a:pt x="95" y="0"/>
                  </a:moveTo>
                  <a:cubicBezTo>
                    <a:pt x="70" y="0"/>
                    <a:pt x="52" y="13"/>
                    <a:pt x="42" y="51"/>
                  </a:cubicBezTo>
                  <a:cubicBezTo>
                    <a:pt x="21" y="114"/>
                    <a:pt x="0" y="177"/>
                    <a:pt x="84" y="198"/>
                  </a:cubicBezTo>
                  <a:cubicBezTo>
                    <a:pt x="169" y="177"/>
                    <a:pt x="169" y="93"/>
                    <a:pt x="211" y="30"/>
                  </a:cubicBezTo>
                  <a:cubicBezTo>
                    <a:pt x="165" y="18"/>
                    <a:pt x="125" y="0"/>
                    <a:pt x="9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1054182" y="3246380"/>
              <a:ext cx="2609" cy="2042"/>
            </a:xfrm>
            <a:custGeom>
              <a:avLst/>
              <a:gdLst/>
              <a:ahLst/>
              <a:cxnLst/>
              <a:rect l="l" t="t" r="r" b="b"/>
              <a:pathLst>
                <a:path w="253" h="195" extrusionOk="0">
                  <a:moveTo>
                    <a:pt x="63" y="0"/>
                  </a:moveTo>
                  <a:cubicBezTo>
                    <a:pt x="0" y="21"/>
                    <a:pt x="0" y="63"/>
                    <a:pt x="21" y="105"/>
                  </a:cubicBezTo>
                  <a:cubicBezTo>
                    <a:pt x="42" y="147"/>
                    <a:pt x="126" y="126"/>
                    <a:pt x="126" y="189"/>
                  </a:cubicBezTo>
                  <a:cubicBezTo>
                    <a:pt x="147" y="189"/>
                    <a:pt x="168" y="195"/>
                    <a:pt x="189" y="195"/>
                  </a:cubicBezTo>
                  <a:cubicBezTo>
                    <a:pt x="210" y="195"/>
                    <a:pt x="231" y="189"/>
                    <a:pt x="252" y="168"/>
                  </a:cubicBezTo>
                  <a:cubicBezTo>
                    <a:pt x="189" y="105"/>
                    <a:pt x="147" y="0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998670" y="3269712"/>
              <a:ext cx="1537" cy="31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" y="1"/>
                  </a:moveTo>
                  <a:lnTo>
                    <a:pt x="1" y="295"/>
                  </a:lnTo>
                  <a:cubicBezTo>
                    <a:pt x="85" y="295"/>
                    <a:pt x="106" y="253"/>
                    <a:pt x="127" y="211"/>
                  </a:cubicBezTo>
                  <a:cubicBezTo>
                    <a:pt x="1" y="169"/>
                    <a:pt x="148" y="22"/>
                    <a:pt x="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1070878" y="3218198"/>
              <a:ext cx="1959" cy="1770"/>
            </a:xfrm>
            <a:custGeom>
              <a:avLst/>
              <a:gdLst/>
              <a:ahLst/>
              <a:cxnLst/>
              <a:rect l="l" t="t" r="r" b="b"/>
              <a:pathLst>
                <a:path w="190" h="169" extrusionOk="0">
                  <a:moveTo>
                    <a:pt x="63" y="0"/>
                  </a:moveTo>
                  <a:lnTo>
                    <a:pt x="0" y="63"/>
                  </a:lnTo>
                  <a:cubicBezTo>
                    <a:pt x="42" y="105"/>
                    <a:pt x="63" y="168"/>
                    <a:pt x="126" y="168"/>
                  </a:cubicBezTo>
                  <a:cubicBezTo>
                    <a:pt x="126" y="126"/>
                    <a:pt x="147" y="105"/>
                    <a:pt x="189" y="105"/>
                  </a:cubicBezTo>
                  <a:cubicBezTo>
                    <a:pt x="168" y="42"/>
                    <a:pt x="126" y="0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984799" y="3205107"/>
              <a:ext cx="3042" cy="1173"/>
            </a:xfrm>
            <a:custGeom>
              <a:avLst/>
              <a:gdLst/>
              <a:ahLst/>
              <a:cxnLst/>
              <a:rect l="l" t="t" r="r" b="b"/>
              <a:pathLst>
                <a:path w="295" h="112" extrusionOk="0">
                  <a:moveTo>
                    <a:pt x="142" y="0"/>
                  </a:moveTo>
                  <a:cubicBezTo>
                    <a:pt x="103" y="0"/>
                    <a:pt x="56" y="10"/>
                    <a:pt x="0" y="31"/>
                  </a:cubicBezTo>
                  <a:cubicBezTo>
                    <a:pt x="118" y="31"/>
                    <a:pt x="169" y="111"/>
                    <a:pt x="238" y="111"/>
                  </a:cubicBezTo>
                  <a:cubicBezTo>
                    <a:pt x="255" y="111"/>
                    <a:pt x="274" y="106"/>
                    <a:pt x="295" y="94"/>
                  </a:cubicBezTo>
                  <a:cubicBezTo>
                    <a:pt x="267" y="38"/>
                    <a:pt x="220" y="0"/>
                    <a:pt x="14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1037703" y="3249019"/>
              <a:ext cx="1743" cy="1979"/>
            </a:xfrm>
            <a:custGeom>
              <a:avLst/>
              <a:gdLst/>
              <a:ahLst/>
              <a:cxnLst/>
              <a:rect l="l" t="t" r="r" b="b"/>
              <a:pathLst>
                <a:path w="169" h="189" extrusionOk="0">
                  <a:moveTo>
                    <a:pt x="63" y="0"/>
                  </a:moveTo>
                  <a:cubicBezTo>
                    <a:pt x="0" y="0"/>
                    <a:pt x="0" y="21"/>
                    <a:pt x="0" y="85"/>
                  </a:cubicBezTo>
                  <a:cubicBezTo>
                    <a:pt x="33" y="117"/>
                    <a:pt x="53" y="188"/>
                    <a:pt x="110" y="188"/>
                  </a:cubicBezTo>
                  <a:cubicBezTo>
                    <a:pt x="126" y="188"/>
                    <a:pt x="145" y="183"/>
                    <a:pt x="169" y="169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1046592" y="3176580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63" y="0"/>
                  </a:moveTo>
                  <a:cubicBezTo>
                    <a:pt x="21" y="0"/>
                    <a:pt x="0" y="0"/>
                    <a:pt x="0" y="42"/>
                  </a:cubicBezTo>
                  <a:cubicBezTo>
                    <a:pt x="0" y="85"/>
                    <a:pt x="0" y="127"/>
                    <a:pt x="63" y="127"/>
                  </a:cubicBezTo>
                  <a:cubicBezTo>
                    <a:pt x="105" y="127"/>
                    <a:pt x="126" y="106"/>
                    <a:pt x="126" y="42"/>
                  </a:cubicBezTo>
                  <a:cubicBezTo>
                    <a:pt x="126" y="21"/>
                    <a:pt x="84" y="0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1072177" y="3219298"/>
              <a:ext cx="1743" cy="1770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42" y="0"/>
                  </a:moveTo>
                  <a:cubicBezTo>
                    <a:pt x="42" y="42"/>
                    <a:pt x="21" y="63"/>
                    <a:pt x="0" y="63"/>
                  </a:cubicBezTo>
                  <a:cubicBezTo>
                    <a:pt x="0" y="126"/>
                    <a:pt x="42" y="168"/>
                    <a:pt x="105" y="168"/>
                  </a:cubicBezTo>
                  <a:cubicBezTo>
                    <a:pt x="126" y="105"/>
                    <a:pt x="168" y="21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1071528" y="3215329"/>
              <a:ext cx="1743" cy="1875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126" y="1"/>
                  </a:moveTo>
                  <a:cubicBezTo>
                    <a:pt x="0" y="43"/>
                    <a:pt x="42" y="106"/>
                    <a:pt x="105" y="169"/>
                  </a:cubicBezTo>
                  <a:cubicBezTo>
                    <a:pt x="105" y="176"/>
                    <a:pt x="110" y="178"/>
                    <a:pt x="117" y="178"/>
                  </a:cubicBezTo>
                  <a:cubicBezTo>
                    <a:pt x="131" y="178"/>
                    <a:pt x="154" y="169"/>
                    <a:pt x="168" y="169"/>
                  </a:cubicBezTo>
                  <a:cubicBezTo>
                    <a:pt x="147" y="127"/>
                    <a:pt x="126" y="64"/>
                    <a:pt x="12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1041601" y="3255585"/>
              <a:ext cx="1073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78" y="0"/>
                  </a:moveTo>
                  <a:cubicBezTo>
                    <a:pt x="64" y="0"/>
                    <a:pt x="39" y="10"/>
                    <a:pt x="1" y="25"/>
                  </a:cubicBezTo>
                  <a:lnTo>
                    <a:pt x="85" y="109"/>
                  </a:lnTo>
                  <a:cubicBezTo>
                    <a:pt x="98" y="29"/>
                    <a:pt x="103" y="0"/>
                    <a:pt x="7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986099" y="3245280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85" y="0"/>
                  </a:moveTo>
                  <a:cubicBezTo>
                    <a:pt x="43" y="21"/>
                    <a:pt x="1" y="42"/>
                    <a:pt x="1" y="84"/>
                  </a:cubicBezTo>
                  <a:cubicBezTo>
                    <a:pt x="43" y="105"/>
                    <a:pt x="85" y="105"/>
                    <a:pt x="106" y="105"/>
                  </a:cubicBezTo>
                  <a:cubicBezTo>
                    <a:pt x="106" y="63"/>
                    <a:pt x="127" y="21"/>
                    <a:pt x="8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998020" y="3202783"/>
              <a:ext cx="1320" cy="1623"/>
            </a:xfrm>
            <a:custGeom>
              <a:avLst/>
              <a:gdLst/>
              <a:ahLst/>
              <a:cxnLst/>
              <a:rect l="l" t="t" r="r" b="b"/>
              <a:pathLst>
                <a:path w="128" h="155" extrusionOk="0">
                  <a:moveTo>
                    <a:pt x="127" y="0"/>
                  </a:moveTo>
                  <a:lnTo>
                    <a:pt x="1" y="126"/>
                  </a:lnTo>
                  <a:cubicBezTo>
                    <a:pt x="32" y="145"/>
                    <a:pt x="56" y="155"/>
                    <a:pt x="74" y="155"/>
                  </a:cubicBezTo>
                  <a:cubicBezTo>
                    <a:pt x="117" y="155"/>
                    <a:pt x="127" y="103"/>
                    <a:pt x="12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9"/>
            <p:cNvSpPr/>
            <p:nvPr/>
          </p:nvSpPr>
          <p:spPr>
            <a:xfrm>
              <a:off x="987182" y="3246380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22" y="0"/>
                  </a:moveTo>
                  <a:cubicBezTo>
                    <a:pt x="22" y="42"/>
                    <a:pt x="1" y="84"/>
                    <a:pt x="64" y="126"/>
                  </a:cubicBezTo>
                  <a:cubicBezTo>
                    <a:pt x="85" y="63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9"/>
            <p:cNvSpPr/>
            <p:nvPr/>
          </p:nvSpPr>
          <p:spPr>
            <a:xfrm>
              <a:off x="971352" y="3248327"/>
              <a:ext cx="1320" cy="754"/>
            </a:xfrm>
            <a:custGeom>
              <a:avLst/>
              <a:gdLst/>
              <a:ahLst/>
              <a:cxnLst/>
              <a:rect l="l" t="t" r="r" b="b"/>
              <a:pathLst>
                <a:path w="128" h="72" extrusionOk="0">
                  <a:moveTo>
                    <a:pt x="75" y="0"/>
                  </a:moveTo>
                  <a:cubicBezTo>
                    <a:pt x="55" y="0"/>
                    <a:pt x="30" y="16"/>
                    <a:pt x="1" y="45"/>
                  </a:cubicBezTo>
                  <a:cubicBezTo>
                    <a:pt x="22" y="66"/>
                    <a:pt x="43" y="72"/>
                    <a:pt x="64" y="72"/>
                  </a:cubicBezTo>
                  <a:cubicBezTo>
                    <a:pt x="85" y="72"/>
                    <a:pt x="106" y="66"/>
                    <a:pt x="127" y="66"/>
                  </a:cubicBezTo>
                  <a:cubicBezTo>
                    <a:pt x="116" y="21"/>
                    <a:pt x="98" y="0"/>
                    <a:pt x="7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9"/>
            <p:cNvSpPr/>
            <p:nvPr/>
          </p:nvSpPr>
          <p:spPr>
            <a:xfrm>
              <a:off x="1030762" y="3181146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1" y="1"/>
                  </a:moveTo>
                  <a:cubicBezTo>
                    <a:pt x="43" y="1"/>
                    <a:pt x="22" y="6"/>
                    <a:pt x="1" y="6"/>
                  </a:cubicBezTo>
                  <a:cubicBezTo>
                    <a:pt x="1" y="27"/>
                    <a:pt x="1" y="48"/>
                    <a:pt x="1" y="69"/>
                  </a:cubicBezTo>
                  <a:cubicBezTo>
                    <a:pt x="11" y="64"/>
                    <a:pt x="23" y="62"/>
                    <a:pt x="35" y="62"/>
                  </a:cubicBezTo>
                  <a:cubicBezTo>
                    <a:pt x="47" y="62"/>
                    <a:pt x="58" y="64"/>
                    <a:pt x="69" y="64"/>
                  </a:cubicBezTo>
                  <a:cubicBezTo>
                    <a:pt x="90" y="64"/>
                    <a:pt x="106" y="58"/>
                    <a:pt x="106" y="27"/>
                  </a:cubicBezTo>
                  <a:cubicBezTo>
                    <a:pt x="95" y="6"/>
                    <a:pt x="79" y="1"/>
                    <a:pt x="6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9"/>
            <p:cNvSpPr/>
            <p:nvPr/>
          </p:nvSpPr>
          <p:spPr>
            <a:xfrm>
              <a:off x="1066103" y="3187587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22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27" y="64"/>
                    <a:pt x="106" y="22"/>
                    <a:pt x="2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9"/>
            <p:cNvSpPr/>
            <p:nvPr/>
          </p:nvSpPr>
          <p:spPr>
            <a:xfrm>
              <a:off x="985449" y="3234043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06" y="1"/>
                  </a:moveTo>
                  <a:cubicBezTo>
                    <a:pt x="85" y="22"/>
                    <a:pt x="43" y="1"/>
                    <a:pt x="0" y="43"/>
                  </a:cubicBezTo>
                  <a:cubicBezTo>
                    <a:pt x="25" y="68"/>
                    <a:pt x="44" y="79"/>
                    <a:pt x="59" y="79"/>
                  </a:cubicBezTo>
                  <a:cubicBezTo>
                    <a:pt x="83" y="79"/>
                    <a:pt x="101" y="52"/>
                    <a:pt x="127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9"/>
            <p:cNvSpPr/>
            <p:nvPr/>
          </p:nvSpPr>
          <p:spPr>
            <a:xfrm>
              <a:off x="1067836" y="3216617"/>
              <a:ext cx="1093" cy="775"/>
            </a:xfrm>
            <a:custGeom>
              <a:avLst/>
              <a:gdLst/>
              <a:ahLst/>
              <a:cxnLst/>
              <a:rect l="l" t="t" r="r" b="b"/>
              <a:pathLst>
                <a:path w="106" h="74" extrusionOk="0">
                  <a:moveTo>
                    <a:pt x="57" y="0"/>
                  </a:moveTo>
                  <a:cubicBezTo>
                    <a:pt x="34" y="0"/>
                    <a:pt x="13" y="8"/>
                    <a:pt x="1" y="46"/>
                  </a:cubicBezTo>
                  <a:cubicBezTo>
                    <a:pt x="18" y="63"/>
                    <a:pt x="36" y="74"/>
                    <a:pt x="51" y="74"/>
                  </a:cubicBezTo>
                  <a:cubicBezTo>
                    <a:pt x="74" y="74"/>
                    <a:pt x="94" y="53"/>
                    <a:pt x="106" y="4"/>
                  </a:cubicBezTo>
                  <a:cubicBezTo>
                    <a:pt x="89" y="4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993039" y="3258580"/>
              <a:ext cx="1310" cy="775"/>
            </a:xfrm>
            <a:custGeom>
              <a:avLst/>
              <a:gdLst/>
              <a:ahLst/>
              <a:cxnLst/>
              <a:rect l="l" t="t" r="r" b="b"/>
              <a:pathLst>
                <a:path w="127" h="74" extrusionOk="0">
                  <a:moveTo>
                    <a:pt x="50" y="0"/>
                  </a:moveTo>
                  <a:cubicBezTo>
                    <a:pt x="33" y="0"/>
                    <a:pt x="17" y="9"/>
                    <a:pt x="0" y="34"/>
                  </a:cubicBezTo>
                  <a:cubicBezTo>
                    <a:pt x="19" y="62"/>
                    <a:pt x="38" y="73"/>
                    <a:pt x="57" y="73"/>
                  </a:cubicBezTo>
                  <a:cubicBezTo>
                    <a:pt x="80" y="73"/>
                    <a:pt x="103" y="57"/>
                    <a:pt x="126" y="34"/>
                  </a:cubicBezTo>
                  <a:cubicBezTo>
                    <a:pt x="101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1050273" y="3219957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43" y="0"/>
                  </a:moveTo>
                  <a:cubicBezTo>
                    <a:pt x="1" y="21"/>
                    <a:pt x="1" y="84"/>
                    <a:pt x="43" y="105"/>
                  </a:cubicBezTo>
                  <a:cubicBezTo>
                    <a:pt x="106" y="63"/>
                    <a:pt x="85" y="21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1075859" y="3193975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27" y="0"/>
                  </a:moveTo>
                  <a:cubicBezTo>
                    <a:pt x="85" y="21"/>
                    <a:pt x="43" y="0"/>
                    <a:pt x="1" y="42"/>
                  </a:cubicBezTo>
                  <a:cubicBezTo>
                    <a:pt x="32" y="63"/>
                    <a:pt x="58" y="79"/>
                    <a:pt x="79" y="79"/>
                  </a:cubicBezTo>
                  <a:cubicBezTo>
                    <a:pt x="100" y="79"/>
                    <a:pt x="116" y="63"/>
                    <a:pt x="127" y="21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9"/>
            <p:cNvSpPr/>
            <p:nvPr/>
          </p:nvSpPr>
          <p:spPr>
            <a:xfrm>
              <a:off x="974827" y="3275001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21" y="21"/>
                    <a:pt x="0" y="63"/>
                    <a:pt x="63" y="105"/>
                  </a:cubicBezTo>
                  <a:cubicBezTo>
                    <a:pt x="105" y="63"/>
                    <a:pt x="84" y="21"/>
                    <a:pt x="6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9"/>
            <p:cNvSpPr/>
            <p:nvPr/>
          </p:nvSpPr>
          <p:spPr>
            <a:xfrm>
              <a:off x="1086264" y="3212051"/>
              <a:ext cx="1093" cy="754"/>
            </a:xfrm>
            <a:custGeom>
              <a:avLst/>
              <a:gdLst/>
              <a:ahLst/>
              <a:cxnLst/>
              <a:rect l="l" t="t" r="r" b="b"/>
              <a:pathLst>
                <a:path w="106" h="72" extrusionOk="0">
                  <a:moveTo>
                    <a:pt x="40" y="1"/>
                  </a:moveTo>
                  <a:cubicBezTo>
                    <a:pt x="24" y="1"/>
                    <a:pt x="10" y="12"/>
                    <a:pt x="1" y="40"/>
                  </a:cubicBezTo>
                  <a:cubicBezTo>
                    <a:pt x="11" y="61"/>
                    <a:pt x="27" y="72"/>
                    <a:pt x="45" y="72"/>
                  </a:cubicBezTo>
                  <a:cubicBezTo>
                    <a:pt x="64" y="72"/>
                    <a:pt x="85" y="61"/>
                    <a:pt x="106" y="40"/>
                  </a:cubicBezTo>
                  <a:cubicBezTo>
                    <a:pt x="83" y="17"/>
                    <a:pt x="60" y="1"/>
                    <a:pt x="4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9"/>
            <p:cNvSpPr/>
            <p:nvPr/>
          </p:nvSpPr>
          <p:spPr>
            <a:xfrm>
              <a:off x="1057214" y="3245050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64"/>
                    <a:pt x="1" y="85"/>
                    <a:pt x="64" y="127"/>
                  </a:cubicBezTo>
                  <a:cubicBezTo>
                    <a:pt x="106" y="85"/>
                    <a:pt x="106" y="64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9"/>
            <p:cNvSpPr/>
            <p:nvPr/>
          </p:nvSpPr>
          <p:spPr>
            <a:xfrm>
              <a:off x="1048541" y="322193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85" y="0"/>
                    <a:pt x="4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9"/>
            <p:cNvSpPr/>
            <p:nvPr/>
          </p:nvSpPr>
          <p:spPr>
            <a:xfrm>
              <a:off x="1033794" y="3177973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43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9"/>
            <p:cNvSpPr/>
            <p:nvPr/>
          </p:nvSpPr>
          <p:spPr>
            <a:xfrm>
              <a:off x="1047458" y="32223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0" y="43"/>
                    <a:pt x="64" y="43"/>
                  </a:cubicBezTo>
                  <a:cubicBezTo>
                    <a:pt x="75" y="48"/>
                    <a:pt x="83" y="51"/>
                    <a:pt x="89" y="51"/>
                  </a:cubicBezTo>
                  <a:cubicBezTo>
                    <a:pt x="106" y="51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9"/>
            <p:cNvSpPr/>
            <p:nvPr/>
          </p:nvSpPr>
          <p:spPr>
            <a:xfrm>
              <a:off x="1091905" y="3222649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32" y="1"/>
                  </a:moveTo>
                  <a:cubicBezTo>
                    <a:pt x="27" y="1"/>
                    <a:pt x="21" y="6"/>
                    <a:pt x="21" y="17"/>
                  </a:cubicBezTo>
                  <a:cubicBezTo>
                    <a:pt x="21" y="17"/>
                    <a:pt x="0" y="17"/>
                    <a:pt x="0" y="38"/>
                  </a:cubicBezTo>
                  <a:lnTo>
                    <a:pt x="42" y="38"/>
                  </a:lnTo>
                  <a:lnTo>
                    <a:pt x="42" y="17"/>
                  </a:lnTo>
                  <a:cubicBezTo>
                    <a:pt x="42" y="6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9"/>
            <p:cNvSpPr/>
            <p:nvPr/>
          </p:nvSpPr>
          <p:spPr>
            <a:xfrm>
              <a:off x="1065887" y="3187000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5" y="0"/>
                  </a:moveTo>
                  <a:cubicBezTo>
                    <a:pt x="11" y="0"/>
                    <a:pt x="6" y="4"/>
                    <a:pt x="1" y="15"/>
                  </a:cubicBezTo>
                  <a:cubicBezTo>
                    <a:pt x="1" y="57"/>
                    <a:pt x="22" y="57"/>
                    <a:pt x="43" y="57"/>
                  </a:cubicBezTo>
                  <a:cubicBezTo>
                    <a:pt x="43" y="41"/>
                    <a:pt x="30" y="0"/>
                    <a:pt x="15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9"/>
            <p:cNvSpPr/>
            <p:nvPr/>
          </p:nvSpPr>
          <p:spPr>
            <a:xfrm>
              <a:off x="1071528" y="3188906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21" y="1"/>
                  </a:moveTo>
                  <a:cubicBezTo>
                    <a:pt x="21" y="11"/>
                    <a:pt x="16" y="11"/>
                    <a:pt x="11" y="11"/>
                  </a:cubicBezTo>
                  <a:cubicBezTo>
                    <a:pt x="5" y="11"/>
                    <a:pt x="0" y="11"/>
                    <a:pt x="0" y="22"/>
                  </a:cubicBezTo>
                  <a:cubicBezTo>
                    <a:pt x="11" y="43"/>
                    <a:pt x="21" y="48"/>
                    <a:pt x="29" y="48"/>
                  </a:cubicBezTo>
                  <a:cubicBezTo>
                    <a:pt x="37" y="48"/>
                    <a:pt x="42" y="43"/>
                    <a:pt x="42" y="43"/>
                  </a:cubicBezTo>
                  <a:lnTo>
                    <a:pt x="42" y="22"/>
                  </a:ln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9"/>
            <p:cNvSpPr/>
            <p:nvPr/>
          </p:nvSpPr>
          <p:spPr>
            <a:xfrm>
              <a:off x="1071094" y="319044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43"/>
                    <a:pt x="21" y="43"/>
                  </a:cubicBez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9"/>
            <p:cNvSpPr/>
            <p:nvPr/>
          </p:nvSpPr>
          <p:spPr>
            <a:xfrm>
              <a:off x="986532" y="323360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64" y="1"/>
                  </a:moveTo>
                  <a:cubicBezTo>
                    <a:pt x="1" y="1"/>
                    <a:pt x="1" y="22"/>
                    <a:pt x="1" y="43"/>
                  </a:cubicBezTo>
                  <a:lnTo>
                    <a:pt x="22" y="43"/>
                  </a:lnTo>
                  <a:cubicBezTo>
                    <a:pt x="43" y="43"/>
                    <a:pt x="106" y="1"/>
                    <a:pt x="6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9"/>
            <p:cNvSpPr/>
            <p:nvPr/>
          </p:nvSpPr>
          <p:spPr>
            <a:xfrm>
              <a:off x="968320" y="323558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22" y="1"/>
                    <a:pt x="1" y="22"/>
                    <a:pt x="1" y="22"/>
                  </a:cubicBezTo>
                  <a:cubicBezTo>
                    <a:pt x="1" y="22"/>
                    <a:pt x="22" y="43"/>
                    <a:pt x="22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9"/>
            <p:cNvSpPr/>
            <p:nvPr/>
          </p:nvSpPr>
          <p:spPr>
            <a:xfrm>
              <a:off x="970919" y="3236692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lnTo>
                    <a:pt x="1" y="21"/>
                  </a:lnTo>
                  <a:lnTo>
                    <a:pt x="22" y="42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9"/>
            <p:cNvSpPr/>
            <p:nvPr/>
          </p:nvSpPr>
          <p:spPr>
            <a:xfrm>
              <a:off x="970702" y="3238127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6" y="1"/>
                  </a:moveTo>
                  <a:cubicBezTo>
                    <a:pt x="3" y="1"/>
                    <a:pt x="1" y="3"/>
                    <a:pt x="1" y="10"/>
                  </a:cubicBezTo>
                  <a:cubicBezTo>
                    <a:pt x="11" y="31"/>
                    <a:pt x="22" y="37"/>
                    <a:pt x="30" y="37"/>
                  </a:cubicBezTo>
                  <a:cubicBezTo>
                    <a:pt x="38" y="37"/>
                    <a:pt x="43" y="31"/>
                    <a:pt x="43" y="31"/>
                  </a:cubicBezTo>
                  <a:lnTo>
                    <a:pt x="43" y="10"/>
                  </a:lnTo>
                  <a:cubicBezTo>
                    <a:pt x="43" y="10"/>
                    <a:pt x="34" y="1"/>
                    <a:pt x="27" y="1"/>
                  </a:cubicBezTo>
                  <a:cubicBezTo>
                    <a:pt x="24" y="1"/>
                    <a:pt x="22" y="3"/>
                    <a:pt x="22" y="10"/>
                  </a:cubicBezTo>
                  <a:cubicBezTo>
                    <a:pt x="22" y="10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9"/>
            <p:cNvSpPr/>
            <p:nvPr/>
          </p:nvSpPr>
          <p:spPr>
            <a:xfrm>
              <a:off x="1078024" y="319815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9"/>
            <p:cNvSpPr/>
            <p:nvPr/>
          </p:nvSpPr>
          <p:spPr>
            <a:xfrm>
              <a:off x="1051789" y="32452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9"/>
            <p:cNvSpPr/>
            <p:nvPr/>
          </p:nvSpPr>
          <p:spPr>
            <a:xfrm>
              <a:off x="1036403" y="3248579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0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9"/>
            <p:cNvSpPr/>
            <p:nvPr/>
          </p:nvSpPr>
          <p:spPr>
            <a:xfrm>
              <a:off x="1055048" y="3248306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21" y="0"/>
                  </a:moveTo>
                  <a:cubicBezTo>
                    <a:pt x="11" y="0"/>
                    <a:pt x="0" y="5"/>
                    <a:pt x="0" y="26"/>
                  </a:cubicBezTo>
                  <a:cubicBezTo>
                    <a:pt x="0" y="68"/>
                    <a:pt x="21" y="68"/>
                    <a:pt x="42" y="68"/>
                  </a:cubicBezTo>
                  <a:cubicBezTo>
                    <a:pt x="42" y="47"/>
                    <a:pt x="42" y="26"/>
                    <a:pt x="42" y="5"/>
                  </a:cubicBezTo>
                  <a:cubicBezTo>
                    <a:pt x="42" y="5"/>
                    <a:pt x="32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9"/>
            <p:cNvSpPr/>
            <p:nvPr/>
          </p:nvSpPr>
          <p:spPr>
            <a:xfrm>
              <a:off x="972218" y="3251658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106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106" y="43"/>
                    <a:pt x="106" y="22"/>
                    <a:pt x="10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9"/>
            <p:cNvSpPr/>
            <p:nvPr/>
          </p:nvSpPr>
          <p:spPr>
            <a:xfrm>
              <a:off x="1039765" y="3251658"/>
              <a:ext cx="330" cy="545"/>
            </a:xfrm>
            <a:custGeom>
              <a:avLst/>
              <a:gdLst/>
              <a:ahLst/>
              <a:cxnLst/>
              <a:rect l="l" t="t" r="r" b="b"/>
              <a:pathLst>
                <a:path w="32" h="52" extrusionOk="0">
                  <a:moveTo>
                    <a:pt x="11" y="1"/>
                  </a:moveTo>
                  <a:cubicBezTo>
                    <a:pt x="0" y="11"/>
                    <a:pt x="0" y="11"/>
                    <a:pt x="3" y="11"/>
                  </a:cubicBezTo>
                  <a:cubicBezTo>
                    <a:pt x="5" y="11"/>
                    <a:pt x="11" y="11"/>
                    <a:pt x="11" y="22"/>
                  </a:cubicBezTo>
                  <a:cubicBezTo>
                    <a:pt x="11" y="37"/>
                    <a:pt x="11" y="51"/>
                    <a:pt x="18" y="51"/>
                  </a:cubicBezTo>
                  <a:cubicBezTo>
                    <a:pt x="21" y="51"/>
                    <a:pt x="25" y="49"/>
                    <a:pt x="32" y="43"/>
                  </a:cubicBezTo>
                  <a:cubicBezTo>
                    <a:pt x="32" y="43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9"/>
            <p:cNvSpPr/>
            <p:nvPr/>
          </p:nvSpPr>
          <p:spPr>
            <a:xfrm>
              <a:off x="975910" y="3252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9"/>
            <p:cNvSpPr/>
            <p:nvPr/>
          </p:nvSpPr>
          <p:spPr>
            <a:xfrm>
              <a:off x="1038352" y="325297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lnTo>
                    <a:pt x="0" y="43"/>
                  </a:lnTo>
                  <a:lnTo>
                    <a:pt x="21" y="43"/>
                  </a:lnTo>
                  <a:lnTo>
                    <a:pt x="63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9"/>
            <p:cNvSpPr/>
            <p:nvPr/>
          </p:nvSpPr>
          <p:spPr>
            <a:xfrm>
              <a:off x="1039652" y="32536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9"/>
            <p:cNvSpPr/>
            <p:nvPr/>
          </p:nvSpPr>
          <p:spPr>
            <a:xfrm>
              <a:off x="1043333" y="3256800"/>
              <a:ext cx="670" cy="597"/>
            </a:xfrm>
            <a:custGeom>
              <a:avLst/>
              <a:gdLst/>
              <a:ahLst/>
              <a:cxnLst/>
              <a:rect l="l" t="t" r="r" b="b"/>
              <a:pathLst>
                <a:path w="65" h="57" extrusionOk="0">
                  <a:moveTo>
                    <a:pt x="37" y="0"/>
                  </a:moveTo>
                  <a:cubicBezTo>
                    <a:pt x="32" y="0"/>
                    <a:pt x="27" y="4"/>
                    <a:pt x="22" y="14"/>
                  </a:cubicBezTo>
                  <a:cubicBezTo>
                    <a:pt x="1" y="56"/>
                    <a:pt x="43" y="56"/>
                    <a:pt x="64" y="56"/>
                  </a:cubicBezTo>
                  <a:cubicBezTo>
                    <a:pt x="64" y="40"/>
                    <a:pt x="52" y="0"/>
                    <a:pt x="3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9"/>
            <p:cNvSpPr/>
            <p:nvPr/>
          </p:nvSpPr>
          <p:spPr>
            <a:xfrm>
              <a:off x="1045942" y="3256946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1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9"/>
            <p:cNvSpPr/>
            <p:nvPr/>
          </p:nvSpPr>
          <p:spPr>
            <a:xfrm>
              <a:off x="1062638" y="321115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9"/>
            <p:cNvSpPr/>
            <p:nvPr/>
          </p:nvSpPr>
          <p:spPr>
            <a:xfrm>
              <a:off x="989780" y="3263994"/>
              <a:ext cx="670" cy="450"/>
            </a:xfrm>
            <a:custGeom>
              <a:avLst/>
              <a:gdLst/>
              <a:ahLst/>
              <a:cxnLst/>
              <a:rect l="l" t="t" r="r" b="b"/>
              <a:pathLst>
                <a:path w="65" h="43" extrusionOk="0">
                  <a:moveTo>
                    <a:pt x="43" y="0"/>
                  </a:moveTo>
                  <a:lnTo>
                    <a:pt x="1" y="42"/>
                  </a:lnTo>
                  <a:lnTo>
                    <a:pt x="43" y="42"/>
                  </a:lnTo>
                  <a:lnTo>
                    <a:pt x="64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9"/>
            <p:cNvSpPr/>
            <p:nvPr/>
          </p:nvSpPr>
          <p:spPr>
            <a:xfrm>
              <a:off x="988698" y="3267681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14" y="0"/>
                  </a:moveTo>
                  <a:cubicBezTo>
                    <a:pt x="6" y="0"/>
                    <a:pt x="1" y="6"/>
                    <a:pt x="1" y="27"/>
                  </a:cubicBezTo>
                  <a:cubicBezTo>
                    <a:pt x="1" y="69"/>
                    <a:pt x="22" y="69"/>
                    <a:pt x="43" y="69"/>
                  </a:cubicBezTo>
                  <a:cubicBezTo>
                    <a:pt x="43" y="48"/>
                    <a:pt x="43" y="27"/>
                    <a:pt x="43" y="6"/>
                  </a:cubicBezTo>
                  <a:cubicBezTo>
                    <a:pt x="32" y="6"/>
                    <a:pt x="22" y="0"/>
                    <a:pt x="14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9"/>
            <p:cNvSpPr/>
            <p:nvPr/>
          </p:nvSpPr>
          <p:spPr>
            <a:xfrm>
              <a:off x="972662" y="3213035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37" y="0"/>
                  </a:moveTo>
                  <a:cubicBezTo>
                    <a:pt x="30" y="0"/>
                    <a:pt x="21" y="9"/>
                    <a:pt x="21" y="9"/>
                  </a:cubicBezTo>
                  <a:cubicBezTo>
                    <a:pt x="21" y="9"/>
                    <a:pt x="0" y="9"/>
                    <a:pt x="0" y="30"/>
                  </a:cubicBezTo>
                  <a:lnTo>
                    <a:pt x="42" y="30"/>
                  </a:lnTo>
                  <a:lnTo>
                    <a:pt x="42" y="9"/>
                  </a:lnTo>
                  <a:cubicBezTo>
                    <a:pt x="42" y="2"/>
                    <a:pt x="40" y="0"/>
                    <a:pt x="37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9"/>
            <p:cNvSpPr/>
            <p:nvPr/>
          </p:nvSpPr>
          <p:spPr>
            <a:xfrm>
              <a:off x="998237" y="3268990"/>
              <a:ext cx="443" cy="733"/>
            </a:xfrm>
            <a:custGeom>
              <a:avLst/>
              <a:gdLst/>
              <a:ahLst/>
              <a:cxnLst/>
              <a:rect l="l" t="t" r="r" b="b"/>
              <a:pathLst>
                <a:path w="43" h="70" extrusionOk="0">
                  <a:moveTo>
                    <a:pt x="19" y="1"/>
                  </a:moveTo>
                  <a:cubicBezTo>
                    <a:pt x="14" y="1"/>
                    <a:pt x="7" y="9"/>
                    <a:pt x="1" y="28"/>
                  </a:cubicBezTo>
                  <a:cubicBezTo>
                    <a:pt x="1" y="70"/>
                    <a:pt x="22" y="70"/>
                    <a:pt x="43" y="70"/>
                  </a:cubicBezTo>
                  <a:cubicBezTo>
                    <a:pt x="43" y="40"/>
                    <a:pt x="33" y="1"/>
                    <a:pt x="19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9"/>
            <p:cNvSpPr/>
            <p:nvPr/>
          </p:nvSpPr>
          <p:spPr>
            <a:xfrm>
              <a:off x="999546" y="3275661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9"/>
            <p:cNvSpPr/>
            <p:nvPr/>
          </p:nvSpPr>
          <p:spPr>
            <a:xfrm>
              <a:off x="1068918" y="3216156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23" y="0"/>
                  </a:moveTo>
                  <a:cubicBezTo>
                    <a:pt x="1" y="0"/>
                    <a:pt x="1" y="31"/>
                    <a:pt x="1" y="48"/>
                  </a:cubicBezTo>
                  <a:cubicBezTo>
                    <a:pt x="22" y="48"/>
                    <a:pt x="85" y="27"/>
                    <a:pt x="43" y="6"/>
                  </a:cubicBezTo>
                  <a:cubicBezTo>
                    <a:pt x="35" y="2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9"/>
            <p:cNvSpPr/>
            <p:nvPr/>
          </p:nvSpPr>
          <p:spPr>
            <a:xfrm>
              <a:off x="1069785" y="3217308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9"/>
            <p:cNvSpPr/>
            <p:nvPr/>
          </p:nvSpPr>
          <p:spPr>
            <a:xfrm>
              <a:off x="991090" y="327097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cubicBezTo>
                    <a:pt x="15" y="0"/>
                    <a:pt x="8" y="2"/>
                    <a:pt x="0" y="6"/>
                  </a:cubicBezTo>
                  <a:lnTo>
                    <a:pt x="0" y="69"/>
                  </a:lnTo>
                  <a:lnTo>
                    <a:pt x="63" y="69"/>
                  </a:lnTo>
                  <a:cubicBezTo>
                    <a:pt x="63" y="35"/>
                    <a:pt x="49" y="0"/>
                    <a:pt x="21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2" name="Google Shape;2342;p9"/>
          <p:cNvGrpSpPr/>
          <p:nvPr/>
        </p:nvGrpSpPr>
        <p:grpSpPr>
          <a:xfrm>
            <a:off x="246264" y="2264414"/>
            <a:ext cx="330972" cy="735472"/>
            <a:chOff x="2039148" y="1850553"/>
            <a:chExt cx="110364" cy="245255"/>
          </a:xfrm>
        </p:grpSpPr>
        <p:sp>
          <p:nvSpPr>
            <p:cNvPr id="2343" name="Google Shape;2343;p9"/>
            <p:cNvSpPr/>
            <p:nvPr/>
          </p:nvSpPr>
          <p:spPr>
            <a:xfrm>
              <a:off x="2109169" y="1850553"/>
              <a:ext cx="21048" cy="30831"/>
            </a:xfrm>
            <a:custGeom>
              <a:avLst/>
              <a:gdLst/>
              <a:ahLst/>
              <a:cxnLst/>
              <a:rect l="l" t="t" r="r" b="b"/>
              <a:pathLst>
                <a:path w="2041" h="2944" extrusionOk="0">
                  <a:moveTo>
                    <a:pt x="1178" y="1"/>
                  </a:moveTo>
                  <a:lnTo>
                    <a:pt x="737" y="127"/>
                  </a:lnTo>
                  <a:cubicBezTo>
                    <a:pt x="590" y="169"/>
                    <a:pt x="400" y="190"/>
                    <a:pt x="316" y="358"/>
                  </a:cubicBezTo>
                  <a:cubicBezTo>
                    <a:pt x="169" y="757"/>
                    <a:pt x="1" y="1115"/>
                    <a:pt x="127" y="1535"/>
                  </a:cubicBezTo>
                  <a:cubicBezTo>
                    <a:pt x="295" y="2082"/>
                    <a:pt x="548" y="2608"/>
                    <a:pt x="1052" y="2944"/>
                  </a:cubicBezTo>
                  <a:cubicBezTo>
                    <a:pt x="1347" y="2944"/>
                    <a:pt x="1410" y="2923"/>
                    <a:pt x="1536" y="2692"/>
                  </a:cubicBezTo>
                  <a:cubicBezTo>
                    <a:pt x="1683" y="2439"/>
                    <a:pt x="1809" y="2166"/>
                    <a:pt x="1893" y="1872"/>
                  </a:cubicBezTo>
                  <a:cubicBezTo>
                    <a:pt x="2040" y="1451"/>
                    <a:pt x="1956" y="989"/>
                    <a:pt x="1956" y="547"/>
                  </a:cubicBezTo>
                  <a:cubicBezTo>
                    <a:pt x="1956" y="379"/>
                    <a:pt x="1851" y="232"/>
                    <a:pt x="1704" y="190"/>
                  </a:cubicBezTo>
                  <a:cubicBezTo>
                    <a:pt x="1620" y="148"/>
                    <a:pt x="1557" y="64"/>
                    <a:pt x="149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9"/>
            <p:cNvSpPr/>
            <p:nvPr/>
          </p:nvSpPr>
          <p:spPr>
            <a:xfrm>
              <a:off x="2128691" y="1905806"/>
              <a:ext cx="20821" cy="27323"/>
            </a:xfrm>
            <a:custGeom>
              <a:avLst/>
              <a:gdLst/>
              <a:ahLst/>
              <a:cxnLst/>
              <a:rect l="l" t="t" r="r" b="b"/>
              <a:pathLst>
                <a:path w="2019" h="2609" extrusionOk="0">
                  <a:moveTo>
                    <a:pt x="1368" y="0"/>
                  </a:moveTo>
                  <a:cubicBezTo>
                    <a:pt x="1354" y="0"/>
                    <a:pt x="1339" y="1"/>
                    <a:pt x="1325" y="2"/>
                  </a:cubicBezTo>
                  <a:cubicBezTo>
                    <a:pt x="1051" y="44"/>
                    <a:pt x="799" y="107"/>
                    <a:pt x="526" y="191"/>
                  </a:cubicBezTo>
                  <a:cubicBezTo>
                    <a:pt x="0" y="1053"/>
                    <a:pt x="400" y="2272"/>
                    <a:pt x="1135" y="2609"/>
                  </a:cubicBezTo>
                  <a:cubicBezTo>
                    <a:pt x="1409" y="2546"/>
                    <a:pt x="1640" y="2335"/>
                    <a:pt x="1703" y="2062"/>
                  </a:cubicBezTo>
                  <a:cubicBezTo>
                    <a:pt x="1787" y="1789"/>
                    <a:pt x="1934" y="1536"/>
                    <a:pt x="1934" y="1221"/>
                  </a:cubicBezTo>
                  <a:cubicBezTo>
                    <a:pt x="1934" y="1200"/>
                    <a:pt x="1976" y="1179"/>
                    <a:pt x="1997" y="1158"/>
                  </a:cubicBezTo>
                  <a:lnTo>
                    <a:pt x="2018" y="590"/>
                  </a:lnTo>
                  <a:cubicBezTo>
                    <a:pt x="1997" y="569"/>
                    <a:pt x="1934" y="548"/>
                    <a:pt x="1934" y="506"/>
                  </a:cubicBezTo>
                  <a:cubicBezTo>
                    <a:pt x="1914" y="205"/>
                    <a:pt x="1665" y="0"/>
                    <a:pt x="136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9"/>
            <p:cNvSpPr/>
            <p:nvPr/>
          </p:nvSpPr>
          <p:spPr>
            <a:xfrm>
              <a:off x="2092700" y="1964808"/>
              <a:ext cx="39466" cy="56038"/>
            </a:xfrm>
            <a:custGeom>
              <a:avLst/>
              <a:gdLst/>
              <a:ahLst/>
              <a:cxnLst/>
              <a:rect l="l" t="t" r="r" b="b"/>
              <a:pathLst>
                <a:path w="3827" h="5351" extrusionOk="0">
                  <a:moveTo>
                    <a:pt x="2142" y="1"/>
                  </a:moveTo>
                  <a:cubicBezTo>
                    <a:pt x="2122" y="1"/>
                    <a:pt x="2102" y="1"/>
                    <a:pt x="2082" y="2"/>
                  </a:cubicBezTo>
                  <a:cubicBezTo>
                    <a:pt x="1745" y="23"/>
                    <a:pt x="1409" y="86"/>
                    <a:pt x="1093" y="191"/>
                  </a:cubicBezTo>
                  <a:cubicBezTo>
                    <a:pt x="883" y="233"/>
                    <a:pt x="694" y="381"/>
                    <a:pt x="589" y="570"/>
                  </a:cubicBezTo>
                  <a:cubicBezTo>
                    <a:pt x="210" y="1285"/>
                    <a:pt x="0" y="2042"/>
                    <a:pt x="252" y="2861"/>
                  </a:cubicBezTo>
                  <a:cubicBezTo>
                    <a:pt x="358" y="3198"/>
                    <a:pt x="547" y="3513"/>
                    <a:pt x="694" y="3850"/>
                  </a:cubicBezTo>
                  <a:cubicBezTo>
                    <a:pt x="946" y="4480"/>
                    <a:pt x="1493" y="4880"/>
                    <a:pt x="2018" y="5216"/>
                  </a:cubicBezTo>
                  <a:cubicBezTo>
                    <a:pt x="2175" y="5310"/>
                    <a:pt x="2323" y="5350"/>
                    <a:pt x="2458" y="5350"/>
                  </a:cubicBezTo>
                  <a:cubicBezTo>
                    <a:pt x="2775" y="5350"/>
                    <a:pt x="3021" y="5131"/>
                    <a:pt x="3154" y="4880"/>
                  </a:cubicBezTo>
                  <a:cubicBezTo>
                    <a:pt x="3532" y="4165"/>
                    <a:pt x="3827" y="3429"/>
                    <a:pt x="3742" y="2672"/>
                  </a:cubicBezTo>
                  <a:cubicBezTo>
                    <a:pt x="3742" y="2462"/>
                    <a:pt x="3763" y="2336"/>
                    <a:pt x="3763" y="2210"/>
                  </a:cubicBezTo>
                  <a:cubicBezTo>
                    <a:pt x="3763" y="1600"/>
                    <a:pt x="3574" y="1011"/>
                    <a:pt x="3217" y="549"/>
                  </a:cubicBezTo>
                  <a:cubicBezTo>
                    <a:pt x="2956" y="208"/>
                    <a:pt x="2561" y="1"/>
                    <a:pt x="214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9"/>
            <p:cNvSpPr/>
            <p:nvPr/>
          </p:nvSpPr>
          <p:spPr>
            <a:xfrm>
              <a:off x="2039148" y="1937873"/>
              <a:ext cx="36001" cy="50802"/>
            </a:xfrm>
            <a:custGeom>
              <a:avLst/>
              <a:gdLst/>
              <a:ahLst/>
              <a:cxnLst/>
              <a:rect l="l" t="t" r="r" b="b"/>
              <a:pathLst>
                <a:path w="3491" h="4851" extrusionOk="0">
                  <a:moveTo>
                    <a:pt x="1688" y="0"/>
                  </a:moveTo>
                  <a:cubicBezTo>
                    <a:pt x="1274" y="0"/>
                    <a:pt x="754" y="126"/>
                    <a:pt x="547" y="304"/>
                  </a:cubicBezTo>
                  <a:cubicBezTo>
                    <a:pt x="547" y="304"/>
                    <a:pt x="547" y="325"/>
                    <a:pt x="526" y="325"/>
                  </a:cubicBezTo>
                  <a:cubicBezTo>
                    <a:pt x="231" y="661"/>
                    <a:pt x="42" y="1081"/>
                    <a:pt x="42" y="1544"/>
                  </a:cubicBezTo>
                  <a:cubicBezTo>
                    <a:pt x="0" y="2217"/>
                    <a:pt x="168" y="2869"/>
                    <a:pt x="526" y="3436"/>
                  </a:cubicBezTo>
                  <a:cubicBezTo>
                    <a:pt x="757" y="3920"/>
                    <a:pt x="1114" y="4340"/>
                    <a:pt x="1556" y="4677"/>
                  </a:cubicBezTo>
                  <a:cubicBezTo>
                    <a:pt x="1713" y="4794"/>
                    <a:pt x="1900" y="4851"/>
                    <a:pt x="2086" y="4851"/>
                  </a:cubicBezTo>
                  <a:cubicBezTo>
                    <a:pt x="2398" y="4851"/>
                    <a:pt x="2709" y="4693"/>
                    <a:pt x="2880" y="4403"/>
                  </a:cubicBezTo>
                  <a:cubicBezTo>
                    <a:pt x="3259" y="3836"/>
                    <a:pt x="3448" y="3184"/>
                    <a:pt x="3490" y="2532"/>
                  </a:cubicBezTo>
                  <a:cubicBezTo>
                    <a:pt x="3448" y="2301"/>
                    <a:pt x="3448" y="2070"/>
                    <a:pt x="3385" y="1817"/>
                  </a:cubicBezTo>
                  <a:cubicBezTo>
                    <a:pt x="3238" y="1039"/>
                    <a:pt x="2922" y="388"/>
                    <a:pt x="2124" y="72"/>
                  </a:cubicBezTo>
                  <a:cubicBezTo>
                    <a:pt x="2018" y="23"/>
                    <a:pt x="1862" y="0"/>
                    <a:pt x="1688" y="0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9"/>
            <p:cNvSpPr/>
            <p:nvPr/>
          </p:nvSpPr>
          <p:spPr>
            <a:xfrm>
              <a:off x="2087059" y="1896444"/>
              <a:ext cx="30577" cy="44037"/>
            </a:xfrm>
            <a:custGeom>
              <a:avLst/>
              <a:gdLst/>
              <a:ahLst/>
              <a:cxnLst/>
              <a:rect l="l" t="t" r="r" b="b"/>
              <a:pathLst>
                <a:path w="2965" h="4205" extrusionOk="0">
                  <a:moveTo>
                    <a:pt x="1684" y="1"/>
                  </a:moveTo>
                  <a:cubicBezTo>
                    <a:pt x="1586" y="1"/>
                    <a:pt x="1487" y="11"/>
                    <a:pt x="1388" y="34"/>
                  </a:cubicBezTo>
                  <a:cubicBezTo>
                    <a:pt x="1199" y="76"/>
                    <a:pt x="1031" y="118"/>
                    <a:pt x="862" y="181"/>
                  </a:cubicBezTo>
                  <a:cubicBezTo>
                    <a:pt x="694" y="244"/>
                    <a:pt x="547" y="328"/>
                    <a:pt x="442" y="454"/>
                  </a:cubicBezTo>
                  <a:cubicBezTo>
                    <a:pt x="127" y="854"/>
                    <a:pt x="0" y="1358"/>
                    <a:pt x="85" y="1863"/>
                  </a:cubicBezTo>
                  <a:cubicBezTo>
                    <a:pt x="274" y="2725"/>
                    <a:pt x="610" y="3503"/>
                    <a:pt x="1346" y="4028"/>
                  </a:cubicBezTo>
                  <a:cubicBezTo>
                    <a:pt x="1490" y="4142"/>
                    <a:pt x="1614" y="4204"/>
                    <a:pt x="1733" y="4204"/>
                  </a:cubicBezTo>
                  <a:cubicBezTo>
                    <a:pt x="1856" y="4204"/>
                    <a:pt x="1974" y="4136"/>
                    <a:pt x="2103" y="3986"/>
                  </a:cubicBezTo>
                  <a:cubicBezTo>
                    <a:pt x="2250" y="3776"/>
                    <a:pt x="2376" y="3566"/>
                    <a:pt x="2481" y="3355"/>
                  </a:cubicBezTo>
                  <a:cubicBezTo>
                    <a:pt x="2755" y="2809"/>
                    <a:pt x="2923" y="2199"/>
                    <a:pt x="2965" y="1589"/>
                  </a:cubicBezTo>
                  <a:cubicBezTo>
                    <a:pt x="2923" y="1337"/>
                    <a:pt x="2902" y="1064"/>
                    <a:pt x="2839" y="833"/>
                  </a:cubicBezTo>
                  <a:cubicBezTo>
                    <a:pt x="2714" y="333"/>
                    <a:pt x="2226" y="1"/>
                    <a:pt x="1684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9"/>
            <p:cNvSpPr/>
            <p:nvPr/>
          </p:nvSpPr>
          <p:spPr>
            <a:xfrm>
              <a:off x="2064939" y="2017213"/>
              <a:ext cx="19748" cy="31596"/>
            </a:xfrm>
            <a:custGeom>
              <a:avLst/>
              <a:gdLst/>
              <a:ahLst/>
              <a:cxnLst/>
              <a:rect l="l" t="t" r="r" b="b"/>
              <a:pathLst>
                <a:path w="1915" h="3017" extrusionOk="0">
                  <a:moveTo>
                    <a:pt x="1216" y="1"/>
                  </a:moveTo>
                  <a:cubicBezTo>
                    <a:pt x="1204" y="1"/>
                    <a:pt x="1191" y="1"/>
                    <a:pt x="1178" y="2"/>
                  </a:cubicBezTo>
                  <a:cubicBezTo>
                    <a:pt x="905" y="23"/>
                    <a:pt x="632" y="86"/>
                    <a:pt x="379" y="170"/>
                  </a:cubicBezTo>
                  <a:cubicBezTo>
                    <a:pt x="295" y="233"/>
                    <a:pt x="232" y="296"/>
                    <a:pt x="190" y="401"/>
                  </a:cubicBezTo>
                  <a:cubicBezTo>
                    <a:pt x="22" y="780"/>
                    <a:pt x="1" y="1242"/>
                    <a:pt x="127" y="1642"/>
                  </a:cubicBezTo>
                  <a:cubicBezTo>
                    <a:pt x="232" y="2125"/>
                    <a:pt x="464" y="2546"/>
                    <a:pt x="821" y="2861"/>
                  </a:cubicBezTo>
                  <a:cubicBezTo>
                    <a:pt x="935" y="2967"/>
                    <a:pt x="1034" y="3017"/>
                    <a:pt x="1124" y="3017"/>
                  </a:cubicBezTo>
                  <a:cubicBezTo>
                    <a:pt x="1249" y="3017"/>
                    <a:pt x="1354" y="2919"/>
                    <a:pt x="1452" y="2735"/>
                  </a:cubicBezTo>
                  <a:cubicBezTo>
                    <a:pt x="1767" y="2252"/>
                    <a:pt x="1914" y="1684"/>
                    <a:pt x="1893" y="1116"/>
                  </a:cubicBezTo>
                  <a:cubicBezTo>
                    <a:pt x="1893" y="948"/>
                    <a:pt x="1893" y="801"/>
                    <a:pt x="1872" y="654"/>
                  </a:cubicBezTo>
                  <a:cubicBezTo>
                    <a:pt x="1872" y="288"/>
                    <a:pt x="1578" y="1"/>
                    <a:pt x="1216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9"/>
            <p:cNvSpPr/>
            <p:nvPr/>
          </p:nvSpPr>
          <p:spPr>
            <a:xfrm>
              <a:off x="2093350" y="2063763"/>
              <a:ext cx="19522" cy="32046"/>
            </a:xfrm>
            <a:custGeom>
              <a:avLst/>
              <a:gdLst/>
              <a:ahLst/>
              <a:cxnLst/>
              <a:rect l="l" t="t" r="r" b="b"/>
              <a:pathLst>
                <a:path w="1893" h="3060" extrusionOk="0">
                  <a:moveTo>
                    <a:pt x="1245" y="1"/>
                  </a:moveTo>
                  <a:cubicBezTo>
                    <a:pt x="955" y="1"/>
                    <a:pt x="402" y="147"/>
                    <a:pt x="295" y="308"/>
                  </a:cubicBezTo>
                  <a:cubicBezTo>
                    <a:pt x="273" y="308"/>
                    <a:pt x="273" y="308"/>
                    <a:pt x="273" y="330"/>
                  </a:cubicBezTo>
                  <a:cubicBezTo>
                    <a:pt x="21" y="813"/>
                    <a:pt x="0" y="1360"/>
                    <a:pt x="168" y="1864"/>
                  </a:cubicBezTo>
                  <a:cubicBezTo>
                    <a:pt x="316" y="2201"/>
                    <a:pt x="484" y="2495"/>
                    <a:pt x="694" y="2768"/>
                  </a:cubicBezTo>
                  <a:cubicBezTo>
                    <a:pt x="779" y="2955"/>
                    <a:pt x="960" y="3060"/>
                    <a:pt x="1159" y="3060"/>
                  </a:cubicBezTo>
                  <a:cubicBezTo>
                    <a:pt x="1207" y="3060"/>
                    <a:pt x="1255" y="3054"/>
                    <a:pt x="1304" y="3042"/>
                  </a:cubicBezTo>
                  <a:cubicBezTo>
                    <a:pt x="1346" y="2937"/>
                    <a:pt x="1430" y="2831"/>
                    <a:pt x="1493" y="2705"/>
                  </a:cubicBezTo>
                  <a:cubicBezTo>
                    <a:pt x="1766" y="2117"/>
                    <a:pt x="1892" y="1465"/>
                    <a:pt x="1850" y="834"/>
                  </a:cubicBezTo>
                  <a:cubicBezTo>
                    <a:pt x="1829" y="456"/>
                    <a:pt x="1766" y="161"/>
                    <a:pt x="1367" y="14"/>
                  </a:cubicBezTo>
                  <a:cubicBezTo>
                    <a:pt x="1336" y="5"/>
                    <a:pt x="1294" y="1"/>
                    <a:pt x="1245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accent1"/>
        </a:solidFill>
        <a:effectLst/>
      </p:bgPr>
    </p:bg>
    <p:spTree>
      <p:nvGrpSpPr>
        <p:cNvPr id="1" name="Shape 2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1" name="Google Shape;2351;p10"/>
          <p:cNvSpPr txBox="1">
            <a:spLocks noGrp="1"/>
          </p:cNvSpPr>
          <p:nvPr>
            <p:ph type="body" idx="1"/>
          </p:nvPr>
        </p:nvSpPr>
        <p:spPr>
          <a:xfrm>
            <a:off x="4081225" y="546888"/>
            <a:ext cx="4643400" cy="8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2800"/>
              <a:buFont typeface="Delius Unicase"/>
              <a:buNone/>
              <a:defRPr sz="2800" b="1">
                <a:solidFill>
                  <a:schemeClr val="accent3"/>
                </a:solidFill>
                <a:latin typeface="Delius Unicase"/>
                <a:ea typeface="Delius Unicase"/>
                <a:cs typeface="Delius Unicase"/>
                <a:sym typeface="Delius Unicase"/>
              </a:defRPr>
            </a:lvl1pPr>
          </a:lstStyle>
          <a:p>
            <a:endParaRPr/>
          </a:p>
        </p:txBody>
      </p:sp>
      <p:grpSp>
        <p:nvGrpSpPr>
          <p:cNvPr id="2352" name="Google Shape;2352;p10"/>
          <p:cNvGrpSpPr/>
          <p:nvPr/>
        </p:nvGrpSpPr>
        <p:grpSpPr>
          <a:xfrm rot="5400000">
            <a:off x="137087" y="3159559"/>
            <a:ext cx="2146868" cy="776134"/>
            <a:chOff x="1399329" y="1839767"/>
            <a:chExt cx="981740" cy="354934"/>
          </a:xfrm>
        </p:grpSpPr>
        <p:sp>
          <p:nvSpPr>
            <p:cNvPr id="2353" name="Google Shape;2353;p10"/>
            <p:cNvSpPr/>
            <p:nvPr/>
          </p:nvSpPr>
          <p:spPr>
            <a:xfrm>
              <a:off x="1403011" y="1911294"/>
              <a:ext cx="931012" cy="283407"/>
            </a:xfrm>
            <a:custGeom>
              <a:avLst/>
              <a:gdLst/>
              <a:ahLst/>
              <a:cxnLst/>
              <a:rect l="l" t="t" r="r" b="b"/>
              <a:pathLst>
                <a:path w="90280" h="27062" extrusionOk="0">
                  <a:moveTo>
                    <a:pt x="43668" y="182"/>
                  </a:moveTo>
                  <a:cubicBezTo>
                    <a:pt x="43684" y="182"/>
                    <a:pt x="43700" y="192"/>
                    <a:pt x="43710" y="213"/>
                  </a:cubicBezTo>
                  <a:cubicBezTo>
                    <a:pt x="43698" y="226"/>
                    <a:pt x="43686" y="238"/>
                    <a:pt x="43670" y="238"/>
                  </a:cubicBezTo>
                  <a:cubicBezTo>
                    <a:pt x="43658" y="238"/>
                    <a:pt x="43644" y="231"/>
                    <a:pt x="43626" y="213"/>
                  </a:cubicBezTo>
                  <a:cubicBezTo>
                    <a:pt x="43637" y="192"/>
                    <a:pt x="43652" y="182"/>
                    <a:pt x="43668" y="182"/>
                  </a:cubicBezTo>
                  <a:close/>
                  <a:moveTo>
                    <a:pt x="40767" y="760"/>
                  </a:moveTo>
                  <a:cubicBezTo>
                    <a:pt x="40788" y="760"/>
                    <a:pt x="40851" y="802"/>
                    <a:pt x="40809" y="802"/>
                  </a:cubicBezTo>
                  <a:cubicBezTo>
                    <a:pt x="40767" y="802"/>
                    <a:pt x="40767" y="781"/>
                    <a:pt x="40767" y="760"/>
                  </a:cubicBezTo>
                  <a:close/>
                  <a:moveTo>
                    <a:pt x="41587" y="1286"/>
                  </a:moveTo>
                  <a:lnTo>
                    <a:pt x="41608" y="1307"/>
                  </a:lnTo>
                  <a:lnTo>
                    <a:pt x="41608" y="1328"/>
                  </a:lnTo>
                  <a:lnTo>
                    <a:pt x="41587" y="1328"/>
                  </a:lnTo>
                  <a:cubicBezTo>
                    <a:pt x="41587" y="1328"/>
                    <a:pt x="41566" y="1328"/>
                    <a:pt x="41566" y="1307"/>
                  </a:cubicBezTo>
                  <a:cubicBezTo>
                    <a:pt x="41587" y="1286"/>
                    <a:pt x="41587" y="1286"/>
                    <a:pt x="41587" y="1286"/>
                  </a:cubicBezTo>
                  <a:close/>
                  <a:moveTo>
                    <a:pt x="40683" y="1622"/>
                  </a:moveTo>
                  <a:cubicBezTo>
                    <a:pt x="40704" y="1643"/>
                    <a:pt x="40683" y="1664"/>
                    <a:pt x="40683" y="1706"/>
                  </a:cubicBezTo>
                  <a:cubicBezTo>
                    <a:pt x="40662" y="1727"/>
                    <a:pt x="40630" y="1733"/>
                    <a:pt x="40599" y="1733"/>
                  </a:cubicBezTo>
                  <a:cubicBezTo>
                    <a:pt x="40567" y="1733"/>
                    <a:pt x="40536" y="1727"/>
                    <a:pt x="40515" y="1727"/>
                  </a:cubicBezTo>
                  <a:cubicBezTo>
                    <a:pt x="40501" y="1783"/>
                    <a:pt x="40468" y="1793"/>
                    <a:pt x="40435" y="1793"/>
                  </a:cubicBezTo>
                  <a:cubicBezTo>
                    <a:pt x="40421" y="1793"/>
                    <a:pt x="40406" y="1791"/>
                    <a:pt x="40394" y="1790"/>
                  </a:cubicBezTo>
                  <a:lnTo>
                    <a:pt x="40394" y="1790"/>
                  </a:lnTo>
                  <a:cubicBezTo>
                    <a:pt x="40399" y="1790"/>
                    <a:pt x="40404" y="1790"/>
                    <a:pt x="40409" y="1790"/>
                  </a:cubicBezTo>
                  <a:cubicBezTo>
                    <a:pt x="40409" y="1734"/>
                    <a:pt x="40437" y="1725"/>
                    <a:pt x="40469" y="1725"/>
                  </a:cubicBezTo>
                  <a:cubicBezTo>
                    <a:pt x="40484" y="1725"/>
                    <a:pt x="40501" y="1727"/>
                    <a:pt x="40515" y="1727"/>
                  </a:cubicBezTo>
                  <a:cubicBezTo>
                    <a:pt x="40536" y="1643"/>
                    <a:pt x="40641" y="1664"/>
                    <a:pt x="40683" y="1622"/>
                  </a:cubicBezTo>
                  <a:close/>
                  <a:moveTo>
                    <a:pt x="40388" y="1791"/>
                  </a:moveTo>
                  <a:lnTo>
                    <a:pt x="40388" y="1791"/>
                  </a:lnTo>
                  <a:cubicBezTo>
                    <a:pt x="40388" y="1807"/>
                    <a:pt x="40376" y="1847"/>
                    <a:pt x="40361" y="1847"/>
                  </a:cubicBezTo>
                  <a:cubicBezTo>
                    <a:pt x="40356" y="1847"/>
                    <a:pt x="40351" y="1842"/>
                    <a:pt x="40346" y="1832"/>
                  </a:cubicBezTo>
                  <a:cubicBezTo>
                    <a:pt x="40346" y="1798"/>
                    <a:pt x="40360" y="1792"/>
                    <a:pt x="40388" y="1791"/>
                  </a:cubicBezTo>
                  <a:close/>
                  <a:moveTo>
                    <a:pt x="38559" y="2673"/>
                  </a:moveTo>
                  <a:cubicBezTo>
                    <a:pt x="38559" y="2673"/>
                    <a:pt x="38580" y="2694"/>
                    <a:pt x="38580" y="2694"/>
                  </a:cubicBezTo>
                  <a:cubicBezTo>
                    <a:pt x="38580" y="2694"/>
                    <a:pt x="38594" y="2721"/>
                    <a:pt x="38578" y="2721"/>
                  </a:cubicBezTo>
                  <a:cubicBezTo>
                    <a:pt x="38574" y="2721"/>
                    <a:pt x="38568" y="2720"/>
                    <a:pt x="38559" y="2715"/>
                  </a:cubicBezTo>
                  <a:cubicBezTo>
                    <a:pt x="38538" y="2694"/>
                    <a:pt x="38559" y="2673"/>
                    <a:pt x="38559" y="2673"/>
                  </a:cubicBezTo>
                  <a:close/>
                  <a:moveTo>
                    <a:pt x="38370" y="2778"/>
                  </a:moveTo>
                  <a:cubicBezTo>
                    <a:pt x="38370" y="2842"/>
                    <a:pt x="38370" y="2842"/>
                    <a:pt x="38160" y="2926"/>
                  </a:cubicBezTo>
                  <a:lnTo>
                    <a:pt x="38370" y="2778"/>
                  </a:lnTo>
                  <a:close/>
                  <a:moveTo>
                    <a:pt x="37571" y="3409"/>
                  </a:moveTo>
                  <a:cubicBezTo>
                    <a:pt x="37559" y="3447"/>
                    <a:pt x="37538" y="3455"/>
                    <a:pt x="37515" y="3455"/>
                  </a:cubicBezTo>
                  <a:cubicBezTo>
                    <a:pt x="37500" y="3455"/>
                    <a:pt x="37483" y="3451"/>
                    <a:pt x="37466" y="3451"/>
                  </a:cubicBezTo>
                  <a:cubicBezTo>
                    <a:pt x="37448" y="3524"/>
                    <a:pt x="37382" y="3581"/>
                    <a:pt x="37310" y="3581"/>
                  </a:cubicBezTo>
                  <a:cubicBezTo>
                    <a:pt x="37299" y="3581"/>
                    <a:pt x="37288" y="3580"/>
                    <a:pt x="37278" y="3578"/>
                  </a:cubicBezTo>
                  <a:lnTo>
                    <a:pt x="37278" y="3578"/>
                  </a:lnTo>
                  <a:cubicBezTo>
                    <a:pt x="37284" y="3577"/>
                    <a:pt x="37290" y="3577"/>
                    <a:pt x="37298" y="3577"/>
                  </a:cubicBezTo>
                  <a:cubicBezTo>
                    <a:pt x="37319" y="3493"/>
                    <a:pt x="37382" y="3451"/>
                    <a:pt x="37466" y="3451"/>
                  </a:cubicBezTo>
                  <a:cubicBezTo>
                    <a:pt x="37487" y="3409"/>
                    <a:pt x="37529" y="3409"/>
                    <a:pt x="37571" y="3409"/>
                  </a:cubicBezTo>
                  <a:close/>
                  <a:moveTo>
                    <a:pt x="37277" y="3578"/>
                  </a:moveTo>
                  <a:lnTo>
                    <a:pt x="37277" y="3578"/>
                  </a:lnTo>
                  <a:cubicBezTo>
                    <a:pt x="37277" y="3594"/>
                    <a:pt x="37265" y="3634"/>
                    <a:pt x="37259" y="3634"/>
                  </a:cubicBezTo>
                  <a:cubicBezTo>
                    <a:pt x="37257" y="3634"/>
                    <a:pt x="37256" y="3630"/>
                    <a:pt x="37256" y="3619"/>
                  </a:cubicBezTo>
                  <a:cubicBezTo>
                    <a:pt x="37239" y="3585"/>
                    <a:pt x="37249" y="3579"/>
                    <a:pt x="37277" y="3578"/>
                  </a:cubicBezTo>
                  <a:close/>
                  <a:moveTo>
                    <a:pt x="46864" y="3640"/>
                  </a:moveTo>
                  <a:cubicBezTo>
                    <a:pt x="46906" y="3661"/>
                    <a:pt x="46906" y="3725"/>
                    <a:pt x="46864" y="3746"/>
                  </a:cubicBezTo>
                  <a:cubicBezTo>
                    <a:pt x="46822" y="3725"/>
                    <a:pt x="46822" y="3661"/>
                    <a:pt x="46864" y="3640"/>
                  </a:cubicBezTo>
                  <a:close/>
                  <a:moveTo>
                    <a:pt x="46927" y="3851"/>
                  </a:moveTo>
                  <a:lnTo>
                    <a:pt x="46948" y="3872"/>
                  </a:lnTo>
                  <a:cubicBezTo>
                    <a:pt x="46948" y="3872"/>
                    <a:pt x="46927" y="3893"/>
                    <a:pt x="46927" y="3893"/>
                  </a:cubicBezTo>
                  <a:cubicBezTo>
                    <a:pt x="46906" y="3893"/>
                    <a:pt x="46906" y="3872"/>
                    <a:pt x="46906" y="3872"/>
                  </a:cubicBezTo>
                  <a:cubicBezTo>
                    <a:pt x="46906" y="3851"/>
                    <a:pt x="46927" y="3851"/>
                    <a:pt x="46927" y="3851"/>
                  </a:cubicBezTo>
                  <a:close/>
                  <a:moveTo>
                    <a:pt x="36709" y="3935"/>
                  </a:moveTo>
                  <a:lnTo>
                    <a:pt x="36709" y="3935"/>
                  </a:lnTo>
                  <a:cubicBezTo>
                    <a:pt x="36726" y="4034"/>
                    <a:pt x="36716" y="4068"/>
                    <a:pt x="36661" y="4068"/>
                  </a:cubicBezTo>
                  <a:cubicBezTo>
                    <a:pt x="36645" y="4068"/>
                    <a:pt x="36627" y="4065"/>
                    <a:pt x="36604" y="4061"/>
                  </a:cubicBezTo>
                  <a:lnTo>
                    <a:pt x="36709" y="3935"/>
                  </a:lnTo>
                  <a:close/>
                  <a:moveTo>
                    <a:pt x="36078" y="4460"/>
                  </a:moveTo>
                  <a:lnTo>
                    <a:pt x="36078" y="4460"/>
                  </a:lnTo>
                  <a:cubicBezTo>
                    <a:pt x="35973" y="4566"/>
                    <a:pt x="35931" y="4755"/>
                    <a:pt x="35742" y="4755"/>
                  </a:cubicBezTo>
                  <a:cubicBezTo>
                    <a:pt x="35726" y="4771"/>
                    <a:pt x="35710" y="4811"/>
                    <a:pt x="35703" y="4811"/>
                  </a:cubicBezTo>
                  <a:cubicBezTo>
                    <a:pt x="35701" y="4811"/>
                    <a:pt x="35700" y="4807"/>
                    <a:pt x="35700" y="4797"/>
                  </a:cubicBezTo>
                  <a:cubicBezTo>
                    <a:pt x="35679" y="4755"/>
                    <a:pt x="35721" y="4755"/>
                    <a:pt x="35742" y="4755"/>
                  </a:cubicBezTo>
                  <a:cubicBezTo>
                    <a:pt x="35805" y="4629"/>
                    <a:pt x="35931" y="4523"/>
                    <a:pt x="36078" y="4460"/>
                  </a:cubicBezTo>
                  <a:close/>
                  <a:moveTo>
                    <a:pt x="47448" y="5028"/>
                  </a:moveTo>
                  <a:lnTo>
                    <a:pt x="47432" y="5112"/>
                  </a:lnTo>
                  <a:cubicBezTo>
                    <a:pt x="47420" y="5116"/>
                    <a:pt x="47410" y="5118"/>
                    <a:pt x="47401" y="5118"/>
                  </a:cubicBezTo>
                  <a:cubicBezTo>
                    <a:pt x="47361" y="5118"/>
                    <a:pt x="47344" y="5083"/>
                    <a:pt x="47326" y="5049"/>
                  </a:cubicBezTo>
                  <a:cubicBezTo>
                    <a:pt x="47367" y="5029"/>
                    <a:pt x="47408" y="5028"/>
                    <a:pt x="47448" y="5028"/>
                  </a:cubicBezTo>
                  <a:close/>
                  <a:moveTo>
                    <a:pt x="34880" y="5322"/>
                  </a:moveTo>
                  <a:cubicBezTo>
                    <a:pt x="34901" y="5491"/>
                    <a:pt x="34901" y="5491"/>
                    <a:pt x="34691" y="5491"/>
                  </a:cubicBezTo>
                  <a:cubicBezTo>
                    <a:pt x="34733" y="5407"/>
                    <a:pt x="34796" y="5322"/>
                    <a:pt x="34880" y="5322"/>
                  </a:cubicBezTo>
                  <a:close/>
                  <a:moveTo>
                    <a:pt x="46738" y="6079"/>
                  </a:moveTo>
                  <a:cubicBezTo>
                    <a:pt x="46738" y="6079"/>
                    <a:pt x="46759" y="6100"/>
                    <a:pt x="46759" y="6100"/>
                  </a:cubicBezTo>
                  <a:lnTo>
                    <a:pt x="46738" y="6121"/>
                  </a:lnTo>
                  <a:cubicBezTo>
                    <a:pt x="46738" y="6121"/>
                    <a:pt x="46717" y="6121"/>
                    <a:pt x="46717" y="6100"/>
                  </a:cubicBezTo>
                  <a:cubicBezTo>
                    <a:pt x="46717" y="6079"/>
                    <a:pt x="46738" y="6079"/>
                    <a:pt x="46738" y="6079"/>
                  </a:cubicBezTo>
                  <a:close/>
                  <a:moveTo>
                    <a:pt x="34228" y="5911"/>
                  </a:moveTo>
                  <a:lnTo>
                    <a:pt x="34228" y="5911"/>
                  </a:lnTo>
                  <a:cubicBezTo>
                    <a:pt x="34081" y="6163"/>
                    <a:pt x="33850" y="6353"/>
                    <a:pt x="33598" y="6479"/>
                  </a:cubicBezTo>
                  <a:cubicBezTo>
                    <a:pt x="33766" y="6247"/>
                    <a:pt x="33976" y="6058"/>
                    <a:pt x="34228" y="5911"/>
                  </a:cubicBezTo>
                  <a:close/>
                  <a:moveTo>
                    <a:pt x="46927" y="6689"/>
                  </a:moveTo>
                  <a:cubicBezTo>
                    <a:pt x="46927" y="6689"/>
                    <a:pt x="46948" y="6689"/>
                    <a:pt x="46948" y="6710"/>
                  </a:cubicBezTo>
                  <a:cubicBezTo>
                    <a:pt x="46939" y="6728"/>
                    <a:pt x="46930" y="6734"/>
                    <a:pt x="46923" y="6734"/>
                  </a:cubicBezTo>
                  <a:cubicBezTo>
                    <a:pt x="46913" y="6734"/>
                    <a:pt x="46906" y="6722"/>
                    <a:pt x="46906" y="6710"/>
                  </a:cubicBezTo>
                  <a:cubicBezTo>
                    <a:pt x="46906" y="6710"/>
                    <a:pt x="46927" y="6689"/>
                    <a:pt x="46927" y="6689"/>
                  </a:cubicBezTo>
                  <a:close/>
                  <a:moveTo>
                    <a:pt x="46990" y="6815"/>
                  </a:moveTo>
                  <a:cubicBezTo>
                    <a:pt x="47011" y="6815"/>
                    <a:pt x="47011" y="6836"/>
                    <a:pt x="47011" y="6836"/>
                  </a:cubicBezTo>
                  <a:cubicBezTo>
                    <a:pt x="47011" y="6836"/>
                    <a:pt x="47011" y="6863"/>
                    <a:pt x="47000" y="6863"/>
                  </a:cubicBezTo>
                  <a:cubicBezTo>
                    <a:pt x="46998" y="6863"/>
                    <a:pt x="46994" y="6861"/>
                    <a:pt x="46990" y="6857"/>
                  </a:cubicBezTo>
                  <a:cubicBezTo>
                    <a:pt x="46948" y="6857"/>
                    <a:pt x="46969" y="6815"/>
                    <a:pt x="46990" y="6815"/>
                  </a:cubicBezTo>
                  <a:close/>
                  <a:moveTo>
                    <a:pt x="32990" y="6948"/>
                  </a:moveTo>
                  <a:cubicBezTo>
                    <a:pt x="33009" y="6948"/>
                    <a:pt x="33009" y="6988"/>
                    <a:pt x="33009" y="7004"/>
                  </a:cubicBezTo>
                  <a:cubicBezTo>
                    <a:pt x="33009" y="7004"/>
                    <a:pt x="32967" y="7025"/>
                    <a:pt x="32967" y="7025"/>
                  </a:cubicBezTo>
                  <a:cubicBezTo>
                    <a:pt x="32946" y="7004"/>
                    <a:pt x="32925" y="6983"/>
                    <a:pt x="32967" y="6962"/>
                  </a:cubicBezTo>
                  <a:cubicBezTo>
                    <a:pt x="32977" y="6952"/>
                    <a:pt x="32985" y="6948"/>
                    <a:pt x="32990" y="6948"/>
                  </a:cubicBezTo>
                  <a:close/>
                  <a:moveTo>
                    <a:pt x="46990" y="7004"/>
                  </a:moveTo>
                  <a:cubicBezTo>
                    <a:pt x="47011" y="7004"/>
                    <a:pt x="47011" y="7025"/>
                    <a:pt x="47011" y="7025"/>
                  </a:cubicBezTo>
                  <a:lnTo>
                    <a:pt x="46990" y="7046"/>
                  </a:lnTo>
                  <a:cubicBezTo>
                    <a:pt x="46980" y="7036"/>
                    <a:pt x="46974" y="7036"/>
                    <a:pt x="46972" y="7036"/>
                  </a:cubicBezTo>
                  <a:cubicBezTo>
                    <a:pt x="46969" y="7036"/>
                    <a:pt x="46969" y="7036"/>
                    <a:pt x="46969" y="7025"/>
                  </a:cubicBezTo>
                  <a:cubicBezTo>
                    <a:pt x="46969" y="7004"/>
                    <a:pt x="46969" y="7004"/>
                    <a:pt x="46990" y="7004"/>
                  </a:cubicBezTo>
                  <a:close/>
                  <a:moveTo>
                    <a:pt x="47978" y="7299"/>
                  </a:moveTo>
                  <a:lnTo>
                    <a:pt x="47999" y="7320"/>
                  </a:lnTo>
                  <a:cubicBezTo>
                    <a:pt x="47999" y="7341"/>
                    <a:pt x="47999" y="7341"/>
                    <a:pt x="47978" y="7341"/>
                  </a:cubicBezTo>
                  <a:cubicBezTo>
                    <a:pt x="47957" y="7341"/>
                    <a:pt x="47957" y="7341"/>
                    <a:pt x="47957" y="7320"/>
                  </a:cubicBezTo>
                  <a:cubicBezTo>
                    <a:pt x="47957" y="7299"/>
                    <a:pt x="47978" y="7299"/>
                    <a:pt x="47978" y="7299"/>
                  </a:cubicBezTo>
                  <a:close/>
                  <a:moveTo>
                    <a:pt x="32567" y="7383"/>
                  </a:moveTo>
                  <a:lnTo>
                    <a:pt x="32567" y="7383"/>
                  </a:lnTo>
                  <a:cubicBezTo>
                    <a:pt x="32483" y="7593"/>
                    <a:pt x="32231" y="7614"/>
                    <a:pt x="32105" y="7761"/>
                  </a:cubicBezTo>
                  <a:cubicBezTo>
                    <a:pt x="32168" y="7551"/>
                    <a:pt x="32420" y="7530"/>
                    <a:pt x="32567" y="7383"/>
                  </a:cubicBezTo>
                  <a:close/>
                  <a:moveTo>
                    <a:pt x="32005" y="7861"/>
                  </a:moveTo>
                  <a:cubicBezTo>
                    <a:pt x="32010" y="7861"/>
                    <a:pt x="32010" y="7866"/>
                    <a:pt x="32000" y="7887"/>
                  </a:cubicBezTo>
                  <a:cubicBezTo>
                    <a:pt x="32000" y="7894"/>
                    <a:pt x="31995" y="7897"/>
                    <a:pt x="31989" y="7897"/>
                  </a:cubicBezTo>
                  <a:cubicBezTo>
                    <a:pt x="31976" y="7897"/>
                    <a:pt x="31958" y="7887"/>
                    <a:pt x="31958" y="7887"/>
                  </a:cubicBezTo>
                  <a:cubicBezTo>
                    <a:pt x="31958" y="7887"/>
                    <a:pt x="31979" y="7866"/>
                    <a:pt x="31979" y="7866"/>
                  </a:cubicBezTo>
                  <a:cubicBezTo>
                    <a:pt x="31989" y="7866"/>
                    <a:pt x="32000" y="7861"/>
                    <a:pt x="32005" y="7861"/>
                  </a:cubicBezTo>
                  <a:close/>
                  <a:moveTo>
                    <a:pt x="31867" y="7978"/>
                  </a:moveTo>
                  <a:cubicBezTo>
                    <a:pt x="31871" y="7978"/>
                    <a:pt x="31874" y="7982"/>
                    <a:pt x="31874" y="7993"/>
                  </a:cubicBezTo>
                  <a:cubicBezTo>
                    <a:pt x="31874" y="8035"/>
                    <a:pt x="31853" y="8035"/>
                    <a:pt x="31831" y="8035"/>
                  </a:cubicBezTo>
                  <a:cubicBezTo>
                    <a:pt x="31831" y="8056"/>
                    <a:pt x="31810" y="8098"/>
                    <a:pt x="31768" y="8098"/>
                  </a:cubicBezTo>
                  <a:cubicBezTo>
                    <a:pt x="31768" y="8119"/>
                    <a:pt x="31747" y="8161"/>
                    <a:pt x="31705" y="8161"/>
                  </a:cubicBezTo>
                  <a:cubicBezTo>
                    <a:pt x="31705" y="8182"/>
                    <a:pt x="31684" y="8224"/>
                    <a:pt x="31642" y="8224"/>
                  </a:cubicBezTo>
                  <a:cubicBezTo>
                    <a:pt x="31642" y="8240"/>
                    <a:pt x="31630" y="8280"/>
                    <a:pt x="31615" y="8280"/>
                  </a:cubicBezTo>
                  <a:cubicBezTo>
                    <a:pt x="31610" y="8280"/>
                    <a:pt x="31605" y="8276"/>
                    <a:pt x="31600" y="8266"/>
                  </a:cubicBezTo>
                  <a:cubicBezTo>
                    <a:pt x="31600" y="8224"/>
                    <a:pt x="31621" y="8224"/>
                    <a:pt x="31642" y="8224"/>
                  </a:cubicBezTo>
                  <a:cubicBezTo>
                    <a:pt x="31642" y="8182"/>
                    <a:pt x="31684" y="8161"/>
                    <a:pt x="31705" y="8161"/>
                  </a:cubicBezTo>
                  <a:cubicBezTo>
                    <a:pt x="31705" y="8119"/>
                    <a:pt x="31747" y="8098"/>
                    <a:pt x="31768" y="8098"/>
                  </a:cubicBezTo>
                  <a:cubicBezTo>
                    <a:pt x="31768" y="8056"/>
                    <a:pt x="31810" y="8035"/>
                    <a:pt x="31831" y="8035"/>
                  </a:cubicBezTo>
                  <a:cubicBezTo>
                    <a:pt x="31831" y="8019"/>
                    <a:pt x="31856" y="7978"/>
                    <a:pt x="31867" y="7978"/>
                  </a:cubicBezTo>
                  <a:close/>
                  <a:moveTo>
                    <a:pt x="31453" y="8371"/>
                  </a:moveTo>
                  <a:cubicBezTo>
                    <a:pt x="31453" y="8392"/>
                    <a:pt x="31453" y="8413"/>
                    <a:pt x="31432" y="8413"/>
                  </a:cubicBezTo>
                  <a:cubicBezTo>
                    <a:pt x="31432" y="8413"/>
                    <a:pt x="31432" y="8392"/>
                    <a:pt x="31432" y="8392"/>
                  </a:cubicBezTo>
                  <a:cubicBezTo>
                    <a:pt x="31432" y="8371"/>
                    <a:pt x="31432" y="8371"/>
                    <a:pt x="31453" y="8371"/>
                  </a:cubicBezTo>
                  <a:close/>
                  <a:moveTo>
                    <a:pt x="30549" y="9149"/>
                  </a:moveTo>
                  <a:lnTo>
                    <a:pt x="30549" y="9149"/>
                  </a:lnTo>
                  <a:cubicBezTo>
                    <a:pt x="30381" y="9401"/>
                    <a:pt x="30150" y="9611"/>
                    <a:pt x="29918" y="9780"/>
                  </a:cubicBezTo>
                  <a:cubicBezTo>
                    <a:pt x="29918" y="9800"/>
                    <a:pt x="29898" y="9821"/>
                    <a:pt x="29857" y="9822"/>
                  </a:cubicBezTo>
                  <a:lnTo>
                    <a:pt x="29857" y="9822"/>
                  </a:lnTo>
                  <a:cubicBezTo>
                    <a:pt x="29864" y="9794"/>
                    <a:pt x="29884" y="9780"/>
                    <a:pt x="29918" y="9780"/>
                  </a:cubicBezTo>
                  <a:cubicBezTo>
                    <a:pt x="29918" y="9717"/>
                    <a:pt x="29918" y="9674"/>
                    <a:pt x="29960" y="9632"/>
                  </a:cubicBezTo>
                  <a:cubicBezTo>
                    <a:pt x="30150" y="9464"/>
                    <a:pt x="30339" y="9296"/>
                    <a:pt x="30549" y="9149"/>
                  </a:cubicBezTo>
                  <a:close/>
                  <a:moveTo>
                    <a:pt x="29833" y="9837"/>
                  </a:moveTo>
                  <a:cubicBezTo>
                    <a:pt x="29839" y="9837"/>
                    <a:pt x="29845" y="9838"/>
                    <a:pt x="29852" y="9841"/>
                  </a:cubicBezTo>
                  <a:lnTo>
                    <a:pt x="29852" y="9841"/>
                  </a:lnTo>
                  <a:cubicBezTo>
                    <a:pt x="29842" y="9870"/>
                    <a:pt x="29810" y="9885"/>
                    <a:pt x="29792" y="9885"/>
                  </a:cubicBezTo>
                  <a:cubicBezTo>
                    <a:pt x="29775" y="9919"/>
                    <a:pt x="29758" y="9953"/>
                    <a:pt x="29752" y="9953"/>
                  </a:cubicBezTo>
                  <a:cubicBezTo>
                    <a:pt x="29751" y="9953"/>
                    <a:pt x="29750" y="9952"/>
                    <a:pt x="29750" y="9948"/>
                  </a:cubicBezTo>
                  <a:cubicBezTo>
                    <a:pt x="29750" y="9885"/>
                    <a:pt x="29771" y="9885"/>
                    <a:pt x="29792" y="9885"/>
                  </a:cubicBezTo>
                  <a:cubicBezTo>
                    <a:pt x="29792" y="9868"/>
                    <a:pt x="29806" y="9837"/>
                    <a:pt x="29833" y="9837"/>
                  </a:cubicBezTo>
                  <a:close/>
                  <a:moveTo>
                    <a:pt x="47663" y="9506"/>
                  </a:moveTo>
                  <a:lnTo>
                    <a:pt x="47663" y="9506"/>
                  </a:lnTo>
                  <a:cubicBezTo>
                    <a:pt x="47747" y="9674"/>
                    <a:pt x="47768" y="9843"/>
                    <a:pt x="47768" y="10011"/>
                  </a:cubicBezTo>
                  <a:cubicBezTo>
                    <a:pt x="47663" y="9864"/>
                    <a:pt x="47621" y="9695"/>
                    <a:pt x="47663" y="9506"/>
                  </a:cubicBezTo>
                  <a:close/>
                  <a:moveTo>
                    <a:pt x="47768" y="10011"/>
                  </a:moveTo>
                  <a:cubicBezTo>
                    <a:pt x="47852" y="10032"/>
                    <a:pt x="47831" y="10095"/>
                    <a:pt x="47831" y="10137"/>
                  </a:cubicBezTo>
                  <a:cubicBezTo>
                    <a:pt x="47747" y="10137"/>
                    <a:pt x="47768" y="10053"/>
                    <a:pt x="47768" y="10011"/>
                  </a:cubicBezTo>
                  <a:close/>
                  <a:moveTo>
                    <a:pt x="47831" y="10137"/>
                  </a:moveTo>
                  <a:cubicBezTo>
                    <a:pt x="47852" y="10158"/>
                    <a:pt x="47915" y="10179"/>
                    <a:pt x="47873" y="10200"/>
                  </a:cubicBezTo>
                  <a:cubicBezTo>
                    <a:pt x="47831" y="10200"/>
                    <a:pt x="47831" y="10158"/>
                    <a:pt x="47831" y="10137"/>
                  </a:cubicBezTo>
                  <a:close/>
                  <a:moveTo>
                    <a:pt x="47862" y="10363"/>
                  </a:moveTo>
                  <a:cubicBezTo>
                    <a:pt x="47873" y="10363"/>
                    <a:pt x="47873" y="10393"/>
                    <a:pt x="47873" y="10410"/>
                  </a:cubicBezTo>
                  <a:cubicBezTo>
                    <a:pt x="47873" y="10431"/>
                    <a:pt x="47852" y="10452"/>
                    <a:pt x="47852" y="10452"/>
                  </a:cubicBezTo>
                  <a:lnTo>
                    <a:pt x="47852" y="10431"/>
                  </a:lnTo>
                  <a:cubicBezTo>
                    <a:pt x="47831" y="10410"/>
                    <a:pt x="47810" y="10389"/>
                    <a:pt x="47852" y="10368"/>
                  </a:cubicBezTo>
                  <a:cubicBezTo>
                    <a:pt x="47856" y="10364"/>
                    <a:pt x="47859" y="10363"/>
                    <a:pt x="47862" y="10363"/>
                  </a:cubicBezTo>
                  <a:close/>
                  <a:moveTo>
                    <a:pt x="29267" y="10473"/>
                  </a:moveTo>
                  <a:cubicBezTo>
                    <a:pt x="29161" y="10705"/>
                    <a:pt x="28951" y="10894"/>
                    <a:pt x="28720" y="10957"/>
                  </a:cubicBezTo>
                  <a:cubicBezTo>
                    <a:pt x="28846" y="10747"/>
                    <a:pt x="29035" y="10579"/>
                    <a:pt x="29267" y="10473"/>
                  </a:cubicBezTo>
                  <a:close/>
                  <a:moveTo>
                    <a:pt x="28209" y="11447"/>
                  </a:moveTo>
                  <a:cubicBezTo>
                    <a:pt x="28213" y="11447"/>
                    <a:pt x="28215" y="11451"/>
                    <a:pt x="28215" y="11462"/>
                  </a:cubicBezTo>
                  <a:cubicBezTo>
                    <a:pt x="28215" y="11504"/>
                    <a:pt x="28194" y="11504"/>
                    <a:pt x="28173" y="11504"/>
                  </a:cubicBezTo>
                  <a:cubicBezTo>
                    <a:pt x="28173" y="11488"/>
                    <a:pt x="28198" y="11447"/>
                    <a:pt x="28209" y="11447"/>
                  </a:cubicBezTo>
                  <a:close/>
                  <a:moveTo>
                    <a:pt x="28173" y="11504"/>
                  </a:moveTo>
                  <a:lnTo>
                    <a:pt x="28173" y="11504"/>
                  </a:lnTo>
                  <a:cubicBezTo>
                    <a:pt x="28194" y="11588"/>
                    <a:pt x="28110" y="11693"/>
                    <a:pt x="28005" y="11693"/>
                  </a:cubicBezTo>
                  <a:cubicBezTo>
                    <a:pt x="28026" y="11609"/>
                    <a:pt x="28089" y="11525"/>
                    <a:pt x="28173" y="11504"/>
                  </a:cubicBezTo>
                  <a:close/>
                  <a:moveTo>
                    <a:pt x="48209" y="11756"/>
                  </a:moveTo>
                  <a:cubicBezTo>
                    <a:pt x="48273" y="11819"/>
                    <a:pt x="48252" y="11882"/>
                    <a:pt x="48252" y="11945"/>
                  </a:cubicBezTo>
                  <a:cubicBezTo>
                    <a:pt x="48167" y="11903"/>
                    <a:pt x="48188" y="11840"/>
                    <a:pt x="48209" y="11756"/>
                  </a:cubicBezTo>
                  <a:close/>
                  <a:moveTo>
                    <a:pt x="48252" y="11945"/>
                  </a:moveTo>
                  <a:cubicBezTo>
                    <a:pt x="48336" y="11966"/>
                    <a:pt x="48315" y="12050"/>
                    <a:pt x="48378" y="12113"/>
                  </a:cubicBezTo>
                  <a:cubicBezTo>
                    <a:pt x="48364" y="12120"/>
                    <a:pt x="48352" y="12123"/>
                    <a:pt x="48342" y="12123"/>
                  </a:cubicBezTo>
                  <a:cubicBezTo>
                    <a:pt x="48322" y="12123"/>
                    <a:pt x="48308" y="12113"/>
                    <a:pt x="48294" y="12113"/>
                  </a:cubicBezTo>
                  <a:cubicBezTo>
                    <a:pt x="48230" y="12050"/>
                    <a:pt x="48252" y="11987"/>
                    <a:pt x="48252" y="11945"/>
                  </a:cubicBezTo>
                  <a:close/>
                  <a:moveTo>
                    <a:pt x="48315" y="12324"/>
                  </a:moveTo>
                  <a:lnTo>
                    <a:pt x="48315" y="12324"/>
                  </a:lnTo>
                  <a:cubicBezTo>
                    <a:pt x="48399" y="12345"/>
                    <a:pt x="48378" y="12408"/>
                    <a:pt x="48378" y="12429"/>
                  </a:cubicBezTo>
                  <a:cubicBezTo>
                    <a:pt x="48315" y="12429"/>
                    <a:pt x="48315" y="12387"/>
                    <a:pt x="48315" y="12324"/>
                  </a:cubicBezTo>
                  <a:close/>
                  <a:moveTo>
                    <a:pt x="27290" y="12366"/>
                  </a:moveTo>
                  <a:cubicBezTo>
                    <a:pt x="27269" y="12471"/>
                    <a:pt x="27206" y="12534"/>
                    <a:pt x="27122" y="12555"/>
                  </a:cubicBezTo>
                  <a:cubicBezTo>
                    <a:pt x="27122" y="12571"/>
                    <a:pt x="27098" y="12611"/>
                    <a:pt x="27086" y="12611"/>
                  </a:cubicBezTo>
                  <a:cubicBezTo>
                    <a:pt x="27082" y="12611"/>
                    <a:pt x="27080" y="12607"/>
                    <a:pt x="27080" y="12597"/>
                  </a:cubicBezTo>
                  <a:cubicBezTo>
                    <a:pt x="27080" y="12555"/>
                    <a:pt x="27101" y="12555"/>
                    <a:pt x="27122" y="12555"/>
                  </a:cubicBezTo>
                  <a:cubicBezTo>
                    <a:pt x="27101" y="12471"/>
                    <a:pt x="27185" y="12366"/>
                    <a:pt x="27290" y="12366"/>
                  </a:cubicBezTo>
                  <a:close/>
                  <a:moveTo>
                    <a:pt x="48378" y="12429"/>
                  </a:moveTo>
                  <a:cubicBezTo>
                    <a:pt x="48483" y="12471"/>
                    <a:pt x="48420" y="12555"/>
                    <a:pt x="48441" y="12618"/>
                  </a:cubicBezTo>
                  <a:cubicBezTo>
                    <a:pt x="48336" y="12576"/>
                    <a:pt x="48420" y="12492"/>
                    <a:pt x="48378" y="12429"/>
                  </a:cubicBezTo>
                  <a:close/>
                  <a:moveTo>
                    <a:pt x="48441" y="12618"/>
                  </a:moveTo>
                  <a:lnTo>
                    <a:pt x="48441" y="12618"/>
                  </a:lnTo>
                  <a:cubicBezTo>
                    <a:pt x="48504" y="12639"/>
                    <a:pt x="48504" y="12681"/>
                    <a:pt x="48504" y="12723"/>
                  </a:cubicBezTo>
                  <a:cubicBezTo>
                    <a:pt x="48420" y="12702"/>
                    <a:pt x="48441" y="12660"/>
                    <a:pt x="48441" y="12618"/>
                  </a:cubicBezTo>
                  <a:close/>
                  <a:moveTo>
                    <a:pt x="26533" y="13122"/>
                  </a:moveTo>
                  <a:lnTo>
                    <a:pt x="26533" y="13122"/>
                  </a:lnTo>
                  <a:cubicBezTo>
                    <a:pt x="26596" y="13227"/>
                    <a:pt x="26514" y="13228"/>
                    <a:pt x="26451" y="13228"/>
                  </a:cubicBezTo>
                  <a:lnTo>
                    <a:pt x="26451" y="13228"/>
                  </a:lnTo>
                  <a:cubicBezTo>
                    <a:pt x="26459" y="13180"/>
                    <a:pt x="26496" y="13159"/>
                    <a:pt x="26533" y="13122"/>
                  </a:cubicBezTo>
                  <a:close/>
                  <a:moveTo>
                    <a:pt x="26428" y="13243"/>
                  </a:moveTo>
                  <a:cubicBezTo>
                    <a:pt x="26430" y="13243"/>
                    <a:pt x="26432" y="13243"/>
                    <a:pt x="26433" y="13243"/>
                  </a:cubicBezTo>
                  <a:lnTo>
                    <a:pt x="26433" y="13243"/>
                  </a:lnTo>
                  <a:cubicBezTo>
                    <a:pt x="26418" y="13258"/>
                    <a:pt x="26403" y="13273"/>
                    <a:pt x="26388" y="13288"/>
                  </a:cubicBezTo>
                  <a:lnTo>
                    <a:pt x="26388" y="13288"/>
                  </a:lnTo>
                  <a:cubicBezTo>
                    <a:pt x="26393" y="13263"/>
                    <a:pt x="26407" y="13243"/>
                    <a:pt x="26428" y="13243"/>
                  </a:cubicBezTo>
                  <a:close/>
                  <a:moveTo>
                    <a:pt x="26364" y="13306"/>
                  </a:moveTo>
                  <a:cubicBezTo>
                    <a:pt x="26366" y="13306"/>
                    <a:pt x="26368" y="13306"/>
                    <a:pt x="26370" y="13306"/>
                  </a:cubicBezTo>
                  <a:lnTo>
                    <a:pt x="26370" y="13306"/>
                  </a:lnTo>
                  <a:cubicBezTo>
                    <a:pt x="26355" y="13322"/>
                    <a:pt x="26339" y="13338"/>
                    <a:pt x="26323" y="13354"/>
                  </a:cubicBezTo>
                  <a:cubicBezTo>
                    <a:pt x="26307" y="13370"/>
                    <a:pt x="26291" y="13410"/>
                    <a:pt x="26284" y="13410"/>
                  </a:cubicBezTo>
                  <a:cubicBezTo>
                    <a:pt x="26282" y="13410"/>
                    <a:pt x="26281" y="13406"/>
                    <a:pt x="26281" y="13396"/>
                  </a:cubicBezTo>
                  <a:cubicBezTo>
                    <a:pt x="26260" y="13354"/>
                    <a:pt x="26302" y="13354"/>
                    <a:pt x="26323" y="13354"/>
                  </a:cubicBezTo>
                  <a:cubicBezTo>
                    <a:pt x="26323" y="13337"/>
                    <a:pt x="26337" y="13306"/>
                    <a:pt x="26364" y="13306"/>
                  </a:cubicBezTo>
                  <a:close/>
                  <a:moveTo>
                    <a:pt x="26155" y="13480"/>
                  </a:moveTo>
                  <a:cubicBezTo>
                    <a:pt x="26176" y="13480"/>
                    <a:pt x="26176" y="13501"/>
                    <a:pt x="26176" y="13501"/>
                  </a:cubicBezTo>
                  <a:lnTo>
                    <a:pt x="26155" y="13522"/>
                  </a:lnTo>
                  <a:lnTo>
                    <a:pt x="26155" y="13543"/>
                  </a:lnTo>
                  <a:cubicBezTo>
                    <a:pt x="26155" y="13522"/>
                    <a:pt x="26134" y="13522"/>
                    <a:pt x="26134" y="13501"/>
                  </a:cubicBezTo>
                  <a:cubicBezTo>
                    <a:pt x="26134" y="13480"/>
                    <a:pt x="26134" y="13480"/>
                    <a:pt x="26155" y="13480"/>
                  </a:cubicBezTo>
                  <a:close/>
                  <a:moveTo>
                    <a:pt x="48588" y="12870"/>
                  </a:moveTo>
                  <a:lnTo>
                    <a:pt x="48588" y="12870"/>
                  </a:lnTo>
                  <a:cubicBezTo>
                    <a:pt x="48756" y="13122"/>
                    <a:pt x="48861" y="13417"/>
                    <a:pt x="48840" y="13711"/>
                  </a:cubicBezTo>
                  <a:cubicBezTo>
                    <a:pt x="48672" y="13459"/>
                    <a:pt x="48693" y="13143"/>
                    <a:pt x="48588" y="12870"/>
                  </a:cubicBezTo>
                  <a:close/>
                  <a:moveTo>
                    <a:pt x="25396" y="14181"/>
                  </a:moveTo>
                  <a:cubicBezTo>
                    <a:pt x="25409" y="14181"/>
                    <a:pt x="25423" y="14186"/>
                    <a:pt x="25440" y="14195"/>
                  </a:cubicBezTo>
                  <a:cubicBezTo>
                    <a:pt x="25430" y="14216"/>
                    <a:pt x="25414" y="14221"/>
                    <a:pt x="25395" y="14221"/>
                  </a:cubicBezTo>
                  <a:cubicBezTo>
                    <a:pt x="25377" y="14221"/>
                    <a:pt x="25356" y="14216"/>
                    <a:pt x="25335" y="14216"/>
                  </a:cubicBezTo>
                  <a:cubicBezTo>
                    <a:pt x="25360" y="14191"/>
                    <a:pt x="25377" y="14181"/>
                    <a:pt x="25396" y="14181"/>
                  </a:cubicBezTo>
                  <a:close/>
                  <a:moveTo>
                    <a:pt x="25256" y="14295"/>
                  </a:moveTo>
                  <a:cubicBezTo>
                    <a:pt x="25261" y="14295"/>
                    <a:pt x="25261" y="14300"/>
                    <a:pt x="25251" y="14321"/>
                  </a:cubicBezTo>
                  <a:cubicBezTo>
                    <a:pt x="25251" y="14328"/>
                    <a:pt x="25246" y="14330"/>
                    <a:pt x="25240" y="14330"/>
                  </a:cubicBezTo>
                  <a:cubicBezTo>
                    <a:pt x="25228" y="14330"/>
                    <a:pt x="25209" y="14321"/>
                    <a:pt x="25209" y="14321"/>
                  </a:cubicBezTo>
                  <a:cubicBezTo>
                    <a:pt x="25209" y="14300"/>
                    <a:pt x="25230" y="14300"/>
                    <a:pt x="25230" y="14300"/>
                  </a:cubicBezTo>
                  <a:cubicBezTo>
                    <a:pt x="25240" y="14300"/>
                    <a:pt x="25251" y="14295"/>
                    <a:pt x="25256" y="14295"/>
                  </a:cubicBezTo>
                  <a:close/>
                  <a:moveTo>
                    <a:pt x="49156" y="14678"/>
                  </a:moveTo>
                  <a:cubicBezTo>
                    <a:pt x="49198" y="14699"/>
                    <a:pt x="49198" y="14720"/>
                    <a:pt x="49177" y="14741"/>
                  </a:cubicBezTo>
                  <a:cubicBezTo>
                    <a:pt x="49169" y="14745"/>
                    <a:pt x="49162" y="14747"/>
                    <a:pt x="49157" y="14747"/>
                  </a:cubicBezTo>
                  <a:cubicBezTo>
                    <a:pt x="49135" y="14747"/>
                    <a:pt x="49135" y="14716"/>
                    <a:pt x="49135" y="14699"/>
                  </a:cubicBezTo>
                  <a:cubicBezTo>
                    <a:pt x="49135" y="14699"/>
                    <a:pt x="49156" y="14678"/>
                    <a:pt x="49156" y="14678"/>
                  </a:cubicBezTo>
                  <a:close/>
                  <a:moveTo>
                    <a:pt x="24788" y="14678"/>
                  </a:moveTo>
                  <a:cubicBezTo>
                    <a:pt x="24809" y="14699"/>
                    <a:pt x="24830" y="14741"/>
                    <a:pt x="24809" y="14762"/>
                  </a:cubicBezTo>
                  <a:cubicBezTo>
                    <a:pt x="24578" y="14973"/>
                    <a:pt x="24368" y="15162"/>
                    <a:pt x="24137" y="15351"/>
                  </a:cubicBezTo>
                  <a:cubicBezTo>
                    <a:pt x="24137" y="15393"/>
                    <a:pt x="24116" y="15414"/>
                    <a:pt x="24074" y="15414"/>
                  </a:cubicBezTo>
                  <a:lnTo>
                    <a:pt x="24074" y="15519"/>
                  </a:lnTo>
                  <a:lnTo>
                    <a:pt x="23968" y="15519"/>
                  </a:lnTo>
                  <a:cubicBezTo>
                    <a:pt x="23968" y="15560"/>
                    <a:pt x="23930" y="15581"/>
                    <a:pt x="23908" y="15582"/>
                  </a:cubicBezTo>
                  <a:lnTo>
                    <a:pt x="23908" y="15582"/>
                  </a:lnTo>
                  <a:cubicBezTo>
                    <a:pt x="23920" y="15568"/>
                    <a:pt x="23933" y="15554"/>
                    <a:pt x="23947" y="15540"/>
                  </a:cubicBezTo>
                  <a:cubicBezTo>
                    <a:pt x="23968" y="15477"/>
                    <a:pt x="24010" y="15435"/>
                    <a:pt x="24074" y="15414"/>
                  </a:cubicBezTo>
                  <a:cubicBezTo>
                    <a:pt x="24074" y="15372"/>
                    <a:pt x="24116" y="15351"/>
                    <a:pt x="24137" y="15351"/>
                  </a:cubicBezTo>
                  <a:cubicBezTo>
                    <a:pt x="24137" y="15183"/>
                    <a:pt x="24284" y="15099"/>
                    <a:pt x="24389" y="15036"/>
                  </a:cubicBezTo>
                  <a:cubicBezTo>
                    <a:pt x="24515" y="14931"/>
                    <a:pt x="24620" y="14825"/>
                    <a:pt x="24704" y="14699"/>
                  </a:cubicBezTo>
                  <a:cubicBezTo>
                    <a:pt x="24725" y="14678"/>
                    <a:pt x="24767" y="14678"/>
                    <a:pt x="24788" y="14678"/>
                  </a:cubicBezTo>
                  <a:close/>
                  <a:moveTo>
                    <a:pt x="23905" y="15585"/>
                  </a:moveTo>
                  <a:cubicBezTo>
                    <a:pt x="23904" y="15617"/>
                    <a:pt x="23877" y="15637"/>
                    <a:pt x="23857" y="15643"/>
                  </a:cubicBezTo>
                  <a:lnTo>
                    <a:pt x="23857" y="15643"/>
                  </a:lnTo>
                  <a:cubicBezTo>
                    <a:pt x="23873" y="15624"/>
                    <a:pt x="23888" y="15605"/>
                    <a:pt x="23905" y="15585"/>
                  </a:cubicBezTo>
                  <a:close/>
                  <a:moveTo>
                    <a:pt x="23840" y="15663"/>
                  </a:moveTo>
                  <a:lnTo>
                    <a:pt x="23840" y="15663"/>
                  </a:lnTo>
                  <a:cubicBezTo>
                    <a:pt x="23834" y="15685"/>
                    <a:pt x="23817" y="15705"/>
                    <a:pt x="23797" y="15712"/>
                  </a:cubicBezTo>
                  <a:lnTo>
                    <a:pt x="23797" y="15712"/>
                  </a:lnTo>
                  <a:cubicBezTo>
                    <a:pt x="23812" y="15695"/>
                    <a:pt x="23826" y="15679"/>
                    <a:pt x="23840" y="15663"/>
                  </a:cubicBezTo>
                  <a:close/>
                  <a:moveTo>
                    <a:pt x="49219" y="14846"/>
                  </a:moveTo>
                  <a:cubicBezTo>
                    <a:pt x="49614" y="15513"/>
                    <a:pt x="49948" y="16241"/>
                    <a:pt x="50179" y="17011"/>
                  </a:cubicBezTo>
                  <a:lnTo>
                    <a:pt x="50179" y="17011"/>
                  </a:lnTo>
                  <a:cubicBezTo>
                    <a:pt x="50059" y="16987"/>
                    <a:pt x="50038" y="16885"/>
                    <a:pt x="50018" y="16823"/>
                  </a:cubicBezTo>
                  <a:cubicBezTo>
                    <a:pt x="49997" y="16570"/>
                    <a:pt x="49765" y="16423"/>
                    <a:pt x="49723" y="16171"/>
                  </a:cubicBezTo>
                  <a:cubicBezTo>
                    <a:pt x="49513" y="15961"/>
                    <a:pt x="49492" y="15645"/>
                    <a:pt x="49366" y="15393"/>
                  </a:cubicBezTo>
                  <a:cubicBezTo>
                    <a:pt x="49324" y="15267"/>
                    <a:pt x="49324" y="15120"/>
                    <a:pt x="49198" y="15015"/>
                  </a:cubicBezTo>
                  <a:cubicBezTo>
                    <a:pt x="49177" y="14973"/>
                    <a:pt x="49177" y="14910"/>
                    <a:pt x="49219" y="14846"/>
                  </a:cubicBezTo>
                  <a:close/>
                  <a:moveTo>
                    <a:pt x="50185" y="17030"/>
                  </a:moveTo>
                  <a:cubicBezTo>
                    <a:pt x="50185" y="17031"/>
                    <a:pt x="50185" y="17032"/>
                    <a:pt x="50186" y="17033"/>
                  </a:cubicBezTo>
                  <a:cubicBezTo>
                    <a:pt x="50228" y="17033"/>
                    <a:pt x="50228" y="17075"/>
                    <a:pt x="50228" y="17138"/>
                  </a:cubicBezTo>
                  <a:cubicBezTo>
                    <a:pt x="50173" y="17120"/>
                    <a:pt x="50182" y="17070"/>
                    <a:pt x="50185" y="17030"/>
                  </a:cubicBezTo>
                  <a:close/>
                  <a:moveTo>
                    <a:pt x="23757" y="15740"/>
                  </a:moveTo>
                  <a:cubicBezTo>
                    <a:pt x="23741" y="15905"/>
                    <a:pt x="23604" y="15967"/>
                    <a:pt x="23485" y="16066"/>
                  </a:cubicBezTo>
                  <a:cubicBezTo>
                    <a:pt x="23401" y="16108"/>
                    <a:pt x="23338" y="16171"/>
                    <a:pt x="23254" y="16255"/>
                  </a:cubicBezTo>
                  <a:cubicBezTo>
                    <a:pt x="23001" y="16507"/>
                    <a:pt x="22707" y="16739"/>
                    <a:pt x="22413" y="16949"/>
                  </a:cubicBezTo>
                  <a:cubicBezTo>
                    <a:pt x="22307" y="17033"/>
                    <a:pt x="22223" y="17138"/>
                    <a:pt x="22076" y="17201"/>
                  </a:cubicBezTo>
                  <a:cubicBezTo>
                    <a:pt x="22139" y="17054"/>
                    <a:pt x="22244" y="16928"/>
                    <a:pt x="22392" y="16844"/>
                  </a:cubicBezTo>
                  <a:cubicBezTo>
                    <a:pt x="22707" y="16634"/>
                    <a:pt x="23022" y="16381"/>
                    <a:pt x="23296" y="16108"/>
                  </a:cubicBezTo>
                  <a:cubicBezTo>
                    <a:pt x="23417" y="15967"/>
                    <a:pt x="23577" y="15825"/>
                    <a:pt x="23757" y="15740"/>
                  </a:cubicBezTo>
                  <a:close/>
                  <a:moveTo>
                    <a:pt x="50326" y="17281"/>
                  </a:moveTo>
                  <a:cubicBezTo>
                    <a:pt x="50344" y="17281"/>
                    <a:pt x="50340" y="17310"/>
                    <a:pt x="50346" y="17322"/>
                  </a:cubicBezTo>
                  <a:lnTo>
                    <a:pt x="50346" y="17322"/>
                  </a:lnTo>
                  <a:cubicBezTo>
                    <a:pt x="50311" y="17311"/>
                    <a:pt x="50279" y="17285"/>
                    <a:pt x="50312" y="17285"/>
                  </a:cubicBezTo>
                  <a:cubicBezTo>
                    <a:pt x="50318" y="17282"/>
                    <a:pt x="50323" y="17281"/>
                    <a:pt x="50326" y="17281"/>
                  </a:cubicBezTo>
                  <a:close/>
                  <a:moveTo>
                    <a:pt x="50375" y="17329"/>
                  </a:moveTo>
                  <a:cubicBezTo>
                    <a:pt x="50413" y="17334"/>
                    <a:pt x="50452" y="17352"/>
                    <a:pt x="50417" y="17369"/>
                  </a:cubicBezTo>
                  <a:cubicBezTo>
                    <a:pt x="50376" y="17369"/>
                    <a:pt x="50375" y="17349"/>
                    <a:pt x="50375" y="17329"/>
                  </a:cubicBezTo>
                  <a:close/>
                  <a:moveTo>
                    <a:pt x="50486" y="17435"/>
                  </a:moveTo>
                  <a:cubicBezTo>
                    <a:pt x="50496" y="17435"/>
                    <a:pt x="50508" y="17439"/>
                    <a:pt x="50522" y="17453"/>
                  </a:cubicBezTo>
                  <a:cubicBezTo>
                    <a:pt x="50560" y="17510"/>
                    <a:pt x="50547" y="17567"/>
                    <a:pt x="50544" y="17624"/>
                  </a:cubicBezTo>
                  <a:lnTo>
                    <a:pt x="50544" y="17624"/>
                  </a:lnTo>
                  <a:cubicBezTo>
                    <a:pt x="50544" y="17623"/>
                    <a:pt x="50543" y="17623"/>
                    <a:pt x="50543" y="17622"/>
                  </a:cubicBezTo>
                  <a:cubicBezTo>
                    <a:pt x="50459" y="17601"/>
                    <a:pt x="50501" y="17496"/>
                    <a:pt x="50438" y="17453"/>
                  </a:cubicBezTo>
                  <a:cubicBezTo>
                    <a:pt x="50452" y="17453"/>
                    <a:pt x="50466" y="17435"/>
                    <a:pt x="50486" y="17435"/>
                  </a:cubicBezTo>
                  <a:close/>
                  <a:moveTo>
                    <a:pt x="21593" y="17706"/>
                  </a:moveTo>
                  <a:cubicBezTo>
                    <a:pt x="21509" y="17832"/>
                    <a:pt x="21424" y="17937"/>
                    <a:pt x="21298" y="18000"/>
                  </a:cubicBezTo>
                  <a:lnTo>
                    <a:pt x="21298" y="17853"/>
                  </a:lnTo>
                  <a:lnTo>
                    <a:pt x="21593" y="17706"/>
                  </a:lnTo>
                  <a:close/>
                  <a:moveTo>
                    <a:pt x="21298" y="18000"/>
                  </a:moveTo>
                  <a:cubicBezTo>
                    <a:pt x="21284" y="18056"/>
                    <a:pt x="21252" y="18066"/>
                    <a:pt x="21219" y="18066"/>
                  </a:cubicBezTo>
                  <a:cubicBezTo>
                    <a:pt x="21203" y="18066"/>
                    <a:pt x="21186" y="18063"/>
                    <a:pt x="21172" y="18063"/>
                  </a:cubicBezTo>
                  <a:cubicBezTo>
                    <a:pt x="21172" y="18126"/>
                    <a:pt x="21109" y="18147"/>
                    <a:pt x="21067" y="18189"/>
                  </a:cubicBezTo>
                  <a:cubicBezTo>
                    <a:pt x="21025" y="18063"/>
                    <a:pt x="21109" y="18063"/>
                    <a:pt x="21172" y="18063"/>
                  </a:cubicBezTo>
                  <a:cubicBezTo>
                    <a:pt x="21186" y="18007"/>
                    <a:pt x="21219" y="18007"/>
                    <a:pt x="21252" y="18007"/>
                  </a:cubicBezTo>
                  <a:lnTo>
                    <a:pt x="21252" y="18007"/>
                  </a:lnTo>
                  <a:cubicBezTo>
                    <a:pt x="21268" y="18007"/>
                    <a:pt x="21284" y="18007"/>
                    <a:pt x="21298" y="18000"/>
                  </a:cubicBezTo>
                  <a:close/>
                  <a:moveTo>
                    <a:pt x="50548" y="17643"/>
                  </a:moveTo>
                  <a:lnTo>
                    <a:pt x="50548" y="17643"/>
                  </a:lnTo>
                  <a:cubicBezTo>
                    <a:pt x="50608" y="17645"/>
                    <a:pt x="50649" y="17686"/>
                    <a:pt x="50690" y="17748"/>
                  </a:cubicBezTo>
                  <a:cubicBezTo>
                    <a:pt x="50816" y="17937"/>
                    <a:pt x="50901" y="18147"/>
                    <a:pt x="50985" y="18379"/>
                  </a:cubicBezTo>
                  <a:cubicBezTo>
                    <a:pt x="50901" y="18358"/>
                    <a:pt x="50859" y="18231"/>
                    <a:pt x="50753" y="18231"/>
                  </a:cubicBezTo>
                  <a:cubicBezTo>
                    <a:pt x="50713" y="18028"/>
                    <a:pt x="50594" y="17845"/>
                    <a:pt x="50548" y="17643"/>
                  </a:cubicBezTo>
                  <a:close/>
                  <a:moveTo>
                    <a:pt x="50985" y="18379"/>
                  </a:moveTo>
                  <a:cubicBezTo>
                    <a:pt x="51006" y="18379"/>
                    <a:pt x="51069" y="18421"/>
                    <a:pt x="51027" y="18421"/>
                  </a:cubicBezTo>
                  <a:cubicBezTo>
                    <a:pt x="50985" y="18421"/>
                    <a:pt x="50985" y="18400"/>
                    <a:pt x="50985" y="18379"/>
                  </a:cubicBezTo>
                  <a:close/>
                  <a:moveTo>
                    <a:pt x="51152" y="18520"/>
                  </a:moveTo>
                  <a:cubicBezTo>
                    <a:pt x="51174" y="18520"/>
                    <a:pt x="51174" y="18551"/>
                    <a:pt x="51174" y="18568"/>
                  </a:cubicBezTo>
                  <a:cubicBezTo>
                    <a:pt x="51153" y="18547"/>
                    <a:pt x="51090" y="18526"/>
                    <a:pt x="51132" y="18526"/>
                  </a:cubicBezTo>
                  <a:cubicBezTo>
                    <a:pt x="51140" y="18522"/>
                    <a:pt x="51146" y="18520"/>
                    <a:pt x="51152" y="18520"/>
                  </a:cubicBezTo>
                  <a:close/>
                  <a:moveTo>
                    <a:pt x="19673" y="19184"/>
                  </a:moveTo>
                  <a:cubicBezTo>
                    <a:pt x="19677" y="19184"/>
                    <a:pt x="19679" y="19188"/>
                    <a:pt x="19679" y="19199"/>
                  </a:cubicBezTo>
                  <a:cubicBezTo>
                    <a:pt x="19679" y="19241"/>
                    <a:pt x="19658" y="19241"/>
                    <a:pt x="19637" y="19241"/>
                  </a:cubicBezTo>
                  <a:cubicBezTo>
                    <a:pt x="19574" y="19346"/>
                    <a:pt x="19490" y="19430"/>
                    <a:pt x="19364" y="19493"/>
                  </a:cubicBezTo>
                  <a:cubicBezTo>
                    <a:pt x="19112" y="19619"/>
                    <a:pt x="18859" y="19766"/>
                    <a:pt x="18628" y="19955"/>
                  </a:cubicBezTo>
                  <a:cubicBezTo>
                    <a:pt x="18593" y="19973"/>
                    <a:pt x="18558" y="19976"/>
                    <a:pt x="18523" y="19976"/>
                  </a:cubicBezTo>
                  <a:lnTo>
                    <a:pt x="18523" y="19976"/>
                  </a:lnTo>
                  <a:cubicBezTo>
                    <a:pt x="18565" y="19829"/>
                    <a:pt x="18754" y="19829"/>
                    <a:pt x="18796" y="19682"/>
                  </a:cubicBezTo>
                  <a:cubicBezTo>
                    <a:pt x="19049" y="19556"/>
                    <a:pt x="19259" y="19388"/>
                    <a:pt x="19490" y="19241"/>
                  </a:cubicBezTo>
                  <a:cubicBezTo>
                    <a:pt x="19504" y="19234"/>
                    <a:pt x="19521" y="19231"/>
                    <a:pt x="19538" y="19231"/>
                  </a:cubicBezTo>
                  <a:cubicBezTo>
                    <a:pt x="19572" y="19231"/>
                    <a:pt x="19609" y="19241"/>
                    <a:pt x="19637" y="19241"/>
                  </a:cubicBezTo>
                  <a:cubicBezTo>
                    <a:pt x="19637" y="19225"/>
                    <a:pt x="19662" y="19184"/>
                    <a:pt x="19673" y="19184"/>
                  </a:cubicBezTo>
                  <a:close/>
                  <a:moveTo>
                    <a:pt x="18490" y="19972"/>
                  </a:moveTo>
                  <a:cubicBezTo>
                    <a:pt x="18501" y="19972"/>
                    <a:pt x="18512" y="19974"/>
                    <a:pt x="18523" y="19976"/>
                  </a:cubicBezTo>
                  <a:lnTo>
                    <a:pt x="18523" y="19976"/>
                  </a:lnTo>
                  <a:cubicBezTo>
                    <a:pt x="18516" y="19976"/>
                    <a:pt x="18509" y="19976"/>
                    <a:pt x="18502" y="19976"/>
                  </a:cubicBezTo>
                  <a:cubicBezTo>
                    <a:pt x="18484" y="20049"/>
                    <a:pt x="18434" y="20107"/>
                    <a:pt x="18352" y="20107"/>
                  </a:cubicBezTo>
                  <a:cubicBezTo>
                    <a:pt x="18340" y="20107"/>
                    <a:pt x="18327" y="20105"/>
                    <a:pt x="18313" y="20103"/>
                  </a:cubicBezTo>
                  <a:cubicBezTo>
                    <a:pt x="18313" y="20159"/>
                    <a:pt x="18285" y="20168"/>
                    <a:pt x="18254" y="20168"/>
                  </a:cubicBezTo>
                  <a:cubicBezTo>
                    <a:pt x="18241" y="20168"/>
                    <a:pt x="18228" y="20166"/>
                    <a:pt x="18216" y="20166"/>
                  </a:cubicBezTo>
                  <a:lnTo>
                    <a:pt x="18216" y="20166"/>
                  </a:lnTo>
                  <a:cubicBezTo>
                    <a:pt x="18220" y="20166"/>
                    <a:pt x="18224" y="20166"/>
                    <a:pt x="18229" y="20166"/>
                  </a:cubicBezTo>
                  <a:cubicBezTo>
                    <a:pt x="18229" y="20110"/>
                    <a:pt x="18257" y="20100"/>
                    <a:pt x="18294" y="20100"/>
                  </a:cubicBezTo>
                  <a:cubicBezTo>
                    <a:pt x="18313" y="20100"/>
                    <a:pt x="18334" y="20103"/>
                    <a:pt x="18355" y="20103"/>
                  </a:cubicBezTo>
                  <a:cubicBezTo>
                    <a:pt x="18355" y="20030"/>
                    <a:pt x="18418" y="19972"/>
                    <a:pt x="18490" y="19972"/>
                  </a:cubicBezTo>
                  <a:close/>
                  <a:moveTo>
                    <a:pt x="18207" y="20166"/>
                  </a:moveTo>
                  <a:cubicBezTo>
                    <a:pt x="18166" y="20248"/>
                    <a:pt x="18105" y="20330"/>
                    <a:pt x="17985" y="20334"/>
                  </a:cubicBezTo>
                  <a:lnTo>
                    <a:pt x="17985" y="20334"/>
                  </a:lnTo>
                  <a:cubicBezTo>
                    <a:pt x="18025" y="20244"/>
                    <a:pt x="18085" y="20173"/>
                    <a:pt x="18207" y="20166"/>
                  </a:cubicBezTo>
                  <a:close/>
                  <a:moveTo>
                    <a:pt x="76457" y="19905"/>
                  </a:moveTo>
                  <a:cubicBezTo>
                    <a:pt x="76529" y="19905"/>
                    <a:pt x="76592" y="19929"/>
                    <a:pt x="76655" y="19976"/>
                  </a:cubicBezTo>
                  <a:cubicBezTo>
                    <a:pt x="76640" y="19975"/>
                    <a:pt x="76625" y="19974"/>
                    <a:pt x="76611" y="19974"/>
                  </a:cubicBezTo>
                  <a:cubicBezTo>
                    <a:pt x="76405" y="19974"/>
                    <a:pt x="76264" y="20105"/>
                    <a:pt x="76088" y="20145"/>
                  </a:cubicBezTo>
                  <a:cubicBezTo>
                    <a:pt x="75899" y="20208"/>
                    <a:pt x="75730" y="20313"/>
                    <a:pt x="75562" y="20418"/>
                  </a:cubicBezTo>
                  <a:cubicBezTo>
                    <a:pt x="75520" y="20355"/>
                    <a:pt x="75583" y="20334"/>
                    <a:pt x="75604" y="20313"/>
                  </a:cubicBezTo>
                  <a:cubicBezTo>
                    <a:pt x="75857" y="20145"/>
                    <a:pt x="76109" y="20018"/>
                    <a:pt x="76382" y="19913"/>
                  </a:cubicBezTo>
                  <a:cubicBezTo>
                    <a:pt x="76408" y="19908"/>
                    <a:pt x="76433" y="19905"/>
                    <a:pt x="76457" y="19905"/>
                  </a:cubicBezTo>
                  <a:close/>
                  <a:moveTo>
                    <a:pt x="17968" y="20355"/>
                  </a:moveTo>
                  <a:lnTo>
                    <a:pt x="17968" y="20355"/>
                  </a:lnTo>
                  <a:cubicBezTo>
                    <a:pt x="17945" y="20402"/>
                    <a:pt x="17908" y="20423"/>
                    <a:pt x="17871" y="20460"/>
                  </a:cubicBezTo>
                  <a:cubicBezTo>
                    <a:pt x="17831" y="20359"/>
                    <a:pt x="17906" y="20355"/>
                    <a:pt x="17968" y="20355"/>
                  </a:cubicBezTo>
                  <a:close/>
                  <a:moveTo>
                    <a:pt x="17304" y="20733"/>
                  </a:moveTo>
                  <a:lnTo>
                    <a:pt x="17325" y="20754"/>
                  </a:lnTo>
                  <a:cubicBezTo>
                    <a:pt x="17325" y="20775"/>
                    <a:pt x="17304" y="20775"/>
                    <a:pt x="17304" y="20775"/>
                  </a:cubicBezTo>
                  <a:cubicBezTo>
                    <a:pt x="17283" y="20775"/>
                    <a:pt x="17283" y="20775"/>
                    <a:pt x="17283" y="20754"/>
                  </a:cubicBezTo>
                  <a:cubicBezTo>
                    <a:pt x="17283" y="20754"/>
                    <a:pt x="17304" y="20733"/>
                    <a:pt x="17304" y="20733"/>
                  </a:cubicBezTo>
                  <a:close/>
                  <a:moveTo>
                    <a:pt x="51180" y="18571"/>
                  </a:moveTo>
                  <a:lnTo>
                    <a:pt x="51180" y="18571"/>
                  </a:lnTo>
                  <a:cubicBezTo>
                    <a:pt x="51346" y="18655"/>
                    <a:pt x="51512" y="18780"/>
                    <a:pt x="51615" y="18946"/>
                  </a:cubicBezTo>
                  <a:cubicBezTo>
                    <a:pt x="51678" y="19051"/>
                    <a:pt x="51805" y="19156"/>
                    <a:pt x="51868" y="19262"/>
                  </a:cubicBezTo>
                  <a:cubicBezTo>
                    <a:pt x="52162" y="19619"/>
                    <a:pt x="52456" y="19976"/>
                    <a:pt x="52793" y="20292"/>
                  </a:cubicBezTo>
                  <a:cubicBezTo>
                    <a:pt x="52814" y="20313"/>
                    <a:pt x="52835" y="20334"/>
                    <a:pt x="52835" y="20355"/>
                  </a:cubicBezTo>
                  <a:cubicBezTo>
                    <a:pt x="52877" y="20355"/>
                    <a:pt x="52898" y="20376"/>
                    <a:pt x="52898" y="20418"/>
                  </a:cubicBezTo>
                  <a:cubicBezTo>
                    <a:pt x="52940" y="20418"/>
                    <a:pt x="52961" y="20439"/>
                    <a:pt x="52961" y="20481"/>
                  </a:cubicBezTo>
                  <a:lnTo>
                    <a:pt x="53024" y="20481"/>
                  </a:lnTo>
                  <a:cubicBezTo>
                    <a:pt x="53213" y="20670"/>
                    <a:pt x="53487" y="20754"/>
                    <a:pt x="53592" y="21028"/>
                  </a:cubicBezTo>
                  <a:lnTo>
                    <a:pt x="53529" y="21028"/>
                  </a:lnTo>
                  <a:cubicBezTo>
                    <a:pt x="53402" y="20901"/>
                    <a:pt x="53171" y="20880"/>
                    <a:pt x="53108" y="20691"/>
                  </a:cubicBezTo>
                  <a:cubicBezTo>
                    <a:pt x="53066" y="20607"/>
                    <a:pt x="52982" y="20565"/>
                    <a:pt x="52961" y="20481"/>
                  </a:cubicBezTo>
                  <a:cubicBezTo>
                    <a:pt x="52919" y="20481"/>
                    <a:pt x="52898" y="20460"/>
                    <a:pt x="52898" y="20418"/>
                  </a:cubicBezTo>
                  <a:cubicBezTo>
                    <a:pt x="52856" y="20418"/>
                    <a:pt x="52835" y="20397"/>
                    <a:pt x="52835" y="20355"/>
                  </a:cubicBezTo>
                  <a:cubicBezTo>
                    <a:pt x="52646" y="20313"/>
                    <a:pt x="52477" y="20208"/>
                    <a:pt x="52351" y="20061"/>
                  </a:cubicBezTo>
                  <a:cubicBezTo>
                    <a:pt x="52183" y="19892"/>
                    <a:pt x="52015" y="19703"/>
                    <a:pt x="51889" y="19493"/>
                  </a:cubicBezTo>
                  <a:cubicBezTo>
                    <a:pt x="51805" y="19346"/>
                    <a:pt x="51700" y="19241"/>
                    <a:pt x="51594" y="19135"/>
                  </a:cubicBezTo>
                  <a:cubicBezTo>
                    <a:pt x="51447" y="18988"/>
                    <a:pt x="51321" y="18799"/>
                    <a:pt x="51174" y="18652"/>
                  </a:cubicBezTo>
                  <a:cubicBezTo>
                    <a:pt x="51174" y="18634"/>
                    <a:pt x="51190" y="18584"/>
                    <a:pt x="51180" y="18571"/>
                  </a:cubicBezTo>
                  <a:close/>
                  <a:moveTo>
                    <a:pt x="53592" y="21028"/>
                  </a:moveTo>
                  <a:lnTo>
                    <a:pt x="53592" y="21028"/>
                  </a:lnTo>
                  <a:cubicBezTo>
                    <a:pt x="53634" y="21049"/>
                    <a:pt x="53613" y="21091"/>
                    <a:pt x="53655" y="21091"/>
                  </a:cubicBezTo>
                  <a:cubicBezTo>
                    <a:pt x="53613" y="21091"/>
                    <a:pt x="53571" y="21070"/>
                    <a:pt x="53592" y="21028"/>
                  </a:cubicBezTo>
                  <a:close/>
                  <a:moveTo>
                    <a:pt x="53655" y="21091"/>
                  </a:moveTo>
                  <a:cubicBezTo>
                    <a:pt x="53676" y="21112"/>
                    <a:pt x="53739" y="21133"/>
                    <a:pt x="53697" y="21133"/>
                  </a:cubicBezTo>
                  <a:cubicBezTo>
                    <a:pt x="53689" y="21137"/>
                    <a:pt x="53682" y="21138"/>
                    <a:pt x="53677" y="21138"/>
                  </a:cubicBezTo>
                  <a:cubicBezTo>
                    <a:pt x="53655" y="21138"/>
                    <a:pt x="53655" y="21108"/>
                    <a:pt x="53655" y="21091"/>
                  </a:cubicBezTo>
                  <a:close/>
                  <a:moveTo>
                    <a:pt x="53802" y="21175"/>
                  </a:moveTo>
                  <a:cubicBezTo>
                    <a:pt x="53821" y="21175"/>
                    <a:pt x="53823" y="21192"/>
                    <a:pt x="53823" y="21210"/>
                  </a:cubicBezTo>
                  <a:lnTo>
                    <a:pt x="53823" y="21210"/>
                  </a:lnTo>
                  <a:cubicBezTo>
                    <a:pt x="53798" y="21199"/>
                    <a:pt x="53770" y="21175"/>
                    <a:pt x="53802" y="21175"/>
                  </a:cubicBezTo>
                  <a:close/>
                  <a:moveTo>
                    <a:pt x="17030" y="20944"/>
                  </a:moveTo>
                  <a:lnTo>
                    <a:pt x="17030" y="20944"/>
                  </a:lnTo>
                  <a:cubicBezTo>
                    <a:pt x="16841" y="21133"/>
                    <a:pt x="16610" y="21259"/>
                    <a:pt x="16337" y="21280"/>
                  </a:cubicBezTo>
                  <a:cubicBezTo>
                    <a:pt x="16337" y="21296"/>
                    <a:pt x="16312" y="21336"/>
                    <a:pt x="16301" y="21336"/>
                  </a:cubicBezTo>
                  <a:cubicBezTo>
                    <a:pt x="16297" y="21336"/>
                    <a:pt x="16294" y="21332"/>
                    <a:pt x="16294" y="21322"/>
                  </a:cubicBezTo>
                  <a:cubicBezTo>
                    <a:pt x="16294" y="21280"/>
                    <a:pt x="16316" y="21280"/>
                    <a:pt x="16337" y="21280"/>
                  </a:cubicBezTo>
                  <a:cubicBezTo>
                    <a:pt x="16547" y="21133"/>
                    <a:pt x="16778" y="21028"/>
                    <a:pt x="17030" y="20944"/>
                  </a:cubicBezTo>
                  <a:close/>
                  <a:moveTo>
                    <a:pt x="53846" y="21220"/>
                  </a:moveTo>
                  <a:lnTo>
                    <a:pt x="53991" y="21238"/>
                  </a:lnTo>
                  <a:cubicBezTo>
                    <a:pt x="54159" y="21427"/>
                    <a:pt x="54412" y="21532"/>
                    <a:pt x="54559" y="21763"/>
                  </a:cubicBezTo>
                  <a:cubicBezTo>
                    <a:pt x="54580" y="21763"/>
                    <a:pt x="54559" y="21785"/>
                    <a:pt x="54559" y="21827"/>
                  </a:cubicBezTo>
                  <a:cubicBezTo>
                    <a:pt x="54287" y="21680"/>
                    <a:pt x="54035" y="21471"/>
                    <a:pt x="53846" y="21220"/>
                  </a:cubicBezTo>
                  <a:close/>
                  <a:moveTo>
                    <a:pt x="54790" y="21974"/>
                  </a:moveTo>
                  <a:cubicBezTo>
                    <a:pt x="54811" y="21974"/>
                    <a:pt x="54811" y="21995"/>
                    <a:pt x="54811" y="21995"/>
                  </a:cubicBezTo>
                  <a:lnTo>
                    <a:pt x="54790" y="22016"/>
                  </a:lnTo>
                  <a:cubicBezTo>
                    <a:pt x="54790" y="22016"/>
                    <a:pt x="54769" y="22016"/>
                    <a:pt x="54769" y="21995"/>
                  </a:cubicBezTo>
                  <a:cubicBezTo>
                    <a:pt x="54769" y="21974"/>
                    <a:pt x="54769" y="21974"/>
                    <a:pt x="54790" y="21974"/>
                  </a:cubicBezTo>
                  <a:close/>
                  <a:moveTo>
                    <a:pt x="16204" y="21350"/>
                  </a:moveTo>
                  <a:cubicBezTo>
                    <a:pt x="16208" y="21350"/>
                    <a:pt x="16210" y="21354"/>
                    <a:pt x="16210" y="21364"/>
                  </a:cubicBezTo>
                  <a:cubicBezTo>
                    <a:pt x="16210" y="21406"/>
                    <a:pt x="16189" y="21406"/>
                    <a:pt x="16168" y="21406"/>
                  </a:cubicBezTo>
                  <a:cubicBezTo>
                    <a:pt x="16084" y="21553"/>
                    <a:pt x="15958" y="21637"/>
                    <a:pt x="15790" y="21658"/>
                  </a:cubicBezTo>
                  <a:cubicBezTo>
                    <a:pt x="15601" y="21869"/>
                    <a:pt x="15327" y="22016"/>
                    <a:pt x="15033" y="22079"/>
                  </a:cubicBezTo>
                  <a:cubicBezTo>
                    <a:pt x="15243" y="21932"/>
                    <a:pt x="15454" y="21785"/>
                    <a:pt x="15664" y="21658"/>
                  </a:cubicBezTo>
                  <a:lnTo>
                    <a:pt x="15790" y="21658"/>
                  </a:lnTo>
                  <a:lnTo>
                    <a:pt x="15790" y="21553"/>
                  </a:lnTo>
                  <a:cubicBezTo>
                    <a:pt x="15916" y="21532"/>
                    <a:pt x="16021" y="21406"/>
                    <a:pt x="16147" y="21406"/>
                  </a:cubicBezTo>
                  <a:cubicBezTo>
                    <a:pt x="16163" y="21390"/>
                    <a:pt x="16191" y="21350"/>
                    <a:pt x="16204" y="21350"/>
                  </a:cubicBezTo>
                  <a:close/>
                  <a:moveTo>
                    <a:pt x="54979" y="22163"/>
                  </a:moveTo>
                  <a:cubicBezTo>
                    <a:pt x="54999" y="22163"/>
                    <a:pt x="55000" y="22182"/>
                    <a:pt x="55000" y="22202"/>
                  </a:cubicBezTo>
                  <a:lnTo>
                    <a:pt x="55000" y="22202"/>
                  </a:lnTo>
                  <a:cubicBezTo>
                    <a:pt x="54967" y="22192"/>
                    <a:pt x="54944" y="22163"/>
                    <a:pt x="54979" y="22163"/>
                  </a:cubicBezTo>
                  <a:close/>
                  <a:moveTo>
                    <a:pt x="55021" y="22207"/>
                  </a:moveTo>
                  <a:cubicBezTo>
                    <a:pt x="55049" y="22213"/>
                    <a:pt x="55063" y="22233"/>
                    <a:pt x="55063" y="22267"/>
                  </a:cubicBezTo>
                  <a:lnTo>
                    <a:pt x="55063" y="22267"/>
                  </a:lnTo>
                  <a:cubicBezTo>
                    <a:pt x="55022" y="22263"/>
                    <a:pt x="55021" y="22243"/>
                    <a:pt x="55021" y="22207"/>
                  </a:cubicBezTo>
                  <a:close/>
                  <a:moveTo>
                    <a:pt x="14760" y="22142"/>
                  </a:moveTo>
                  <a:lnTo>
                    <a:pt x="14760" y="22142"/>
                  </a:lnTo>
                  <a:cubicBezTo>
                    <a:pt x="14718" y="22352"/>
                    <a:pt x="14549" y="22310"/>
                    <a:pt x="14423" y="22394"/>
                  </a:cubicBezTo>
                  <a:cubicBezTo>
                    <a:pt x="14255" y="22520"/>
                    <a:pt x="14066" y="22647"/>
                    <a:pt x="13856" y="22731"/>
                  </a:cubicBezTo>
                  <a:cubicBezTo>
                    <a:pt x="13835" y="22752"/>
                    <a:pt x="13793" y="22752"/>
                    <a:pt x="13751" y="22752"/>
                  </a:cubicBezTo>
                  <a:lnTo>
                    <a:pt x="13582" y="22752"/>
                  </a:lnTo>
                  <a:cubicBezTo>
                    <a:pt x="13940" y="22499"/>
                    <a:pt x="14339" y="22289"/>
                    <a:pt x="14760" y="22142"/>
                  </a:cubicBezTo>
                  <a:close/>
                  <a:moveTo>
                    <a:pt x="13408" y="22843"/>
                  </a:moveTo>
                  <a:cubicBezTo>
                    <a:pt x="13412" y="22843"/>
                    <a:pt x="13414" y="22847"/>
                    <a:pt x="13414" y="22857"/>
                  </a:cubicBezTo>
                  <a:cubicBezTo>
                    <a:pt x="13414" y="22899"/>
                    <a:pt x="13393" y="22899"/>
                    <a:pt x="13372" y="22899"/>
                  </a:cubicBezTo>
                  <a:cubicBezTo>
                    <a:pt x="13372" y="22883"/>
                    <a:pt x="13396" y="22843"/>
                    <a:pt x="13408" y="22843"/>
                  </a:cubicBezTo>
                  <a:close/>
                  <a:moveTo>
                    <a:pt x="55126" y="22263"/>
                  </a:moveTo>
                  <a:cubicBezTo>
                    <a:pt x="55225" y="22263"/>
                    <a:pt x="55309" y="22304"/>
                    <a:pt x="55379" y="22373"/>
                  </a:cubicBezTo>
                  <a:cubicBezTo>
                    <a:pt x="55589" y="22541"/>
                    <a:pt x="55862" y="22604"/>
                    <a:pt x="56052" y="22815"/>
                  </a:cubicBezTo>
                  <a:cubicBezTo>
                    <a:pt x="56094" y="22878"/>
                    <a:pt x="56241" y="22836"/>
                    <a:pt x="56241" y="23004"/>
                  </a:cubicBezTo>
                  <a:cubicBezTo>
                    <a:pt x="55820" y="22815"/>
                    <a:pt x="55421" y="22562"/>
                    <a:pt x="55084" y="22268"/>
                  </a:cubicBezTo>
                  <a:cubicBezTo>
                    <a:pt x="55078" y="22268"/>
                    <a:pt x="55072" y="22268"/>
                    <a:pt x="55067" y="22267"/>
                  </a:cubicBezTo>
                  <a:lnTo>
                    <a:pt x="55067" y="22267"/>
                  </a:lnTo>
                  <a:cubicBezTo>
                    <a:pt x="55088" y="22264"/>
                    <a:pt x="55107" y="22263"/>
                    <a:pt x="55126" y="22263"/>
                  </a:cubicBezTo>
                  <a:close/>
                  <a:moveTo>
                    <a:pt x="56325" y="23025"/>
                  </a:moveTo>
                  <a:lnTo>
                    <a:pt x="57229" y="23361"/>
                  </a:lnTo>
                  <a:cubicBezTo>
                    <a:pt x="57270" y="23423"/>
                    <a:pt x="57372" y="23485"/>
                    <a:pt x="57416" y="23587"/>
                  </a:cubicBezTo>
                  <a:lnTo>
                    <a:pt x="57416" y="23587"/>
                  </a:lnTo>
                  <a:cubicBezTo>
                    <a:pt x="57005" y="23480"/>
                    <a:pt x="56634" y="23293"/>
                    <a:pt x="56325" y="23025"/>
                  </a:cubicBezTo>
                  <a:close/>
                  <a:moveTo>
                    <a:pt x="75311" y="20446"/>
                  </a:moveTo>
                  <a:cubicBezTo>
                    <a:pt x="75336" y="20446"/>
                    <a:pt x="75365" y="20453"/>
                    <a:pt x="75397" y="20471"/>
                  </a:cubicBezTo>
                  <a:lnTo>
                    <a:pt x="75397" y="20471"/>
                  </a:lnTo>
                  <a:cubicBezTo>
                    <a:pt x="75130" y="20634"/>
                    <a:pt x="74862" y="20778"/>
                    <a:pt x="74574" y="20923"/>
                  </a:cubicBezTo>
                  <a:cubicBezTo>
                    <a:pt x="74301" y="21007"/>
                    <a:pt x="74069" y="21133"/>
                    <a:pt x="73796" y="21238"/>
                  </a:cubicBezTo>
                  <a:cubicBezTo>
                    <a:pt x="73628" y="21280"/>
                    <a:pt x="73460" y="21364"/>
                    <a:pt x="73334" y="21490"/>
                  </a:cubicBezTo>
                  <a:cubicBezTo>
                    <a:pt x="72997" y="21511"/>
                    <a:pt x="72766" y="21742"/>
                    <a:pt x="72472" y="21827"/>
                  </a:cubicBezTo>
                  <a:cubicBezTo>
                    <a:pt x="72009" y="21974"/>
                    <a:pt x="71589" y="22247"/>
                    <a:pt x="71147" y="22415"/>
                  </a:cubicBezTo>
                  <a:cubicBezTo>
                    <a:pt x="70811" y="22541"/>
                    <a:pt x="70516" y="22710"/>
                    <a:pt x="70180" y="22836"/>
                  </a:cubicBezTo>
                  <a:cubicBezTo>
                    <a:pt x="70012" y="22857"/>
                    <a:pt x="69823" y="22920"/>
                    <a:pt x="69654" y="23004"/>
                  </a:cubicBezTo>
                  <a:cubicBezTo>
                    <a:pt x="69360" y="23172"/>
                    <a:pt x="69045" y="23298"/>
                    <a:pt x="68708" y="23403"/>
                  </a:cubicBezTo>
                  <a:cubicBezTo>
                    <a:pt x="68540" y="23509"/>
                    <a:pt x="68351" y="23572"/>
                    <a:pt x="68162" y="23635"/>
                  </a:cubicBezTo>
                  <a:cubicBezTo>
                    <a:pt x="68014" y="23677"/>
                    <a:pt x="67867" y="23698"/>
                    <a:pt x="67720" y="23698"/>
                  </a:cubicBezTo>
                  <a:cubicBezTo>
                    <a:pt x="67930" y="23614"/>
                    <a:pt x="68077" y="23445"/>
                    <a:pt x="68309" y="23424"/>
                  </a:cubicBezTo>
                  <a:cubicBezTo>
                    <a:pt x="68456" y="23382"/>
                    <a:pt x="68603" y="23319"/>
                    <a:pt x="68750" y="23235"/>
                  </a:cubicBezTo>
                  <a:cubicBezTo>
                    <a:pt x="68876" y="23151"/>
                    <a:pt x="69003" y="23109"/>
                    <a:pt x="69150" y="23067"/>
                  </a:cubicBezTo>
                  <a:cubicBezTo>
                    <a:pt x="69339" y="23025"/>
                    <a:pt x="69486" y="22941"/>
                    <a:pt x="69633" y="22836"/>
                  </a:cubicBezTo>
                  <a:cubicBezTo>
                    <a:pt x="69759" y="22752"/>
                    <a:pt x="69907" y="22689"/>
                    <a:pt x="70054" y="22689"/>
                  </a:cubicBezTo>
                  <a:cubicBezTo>
                    <a:pt x="70327" y="22647"/>
                    <a:pt x="70600" y="22541"/>
                    <a:pt x="70853" y="22394"/>
                  </a:cubicBezTo>
                  <a:cubicBezTo>
                    <a:pt x="71168" y="22205"/>
                    <a:pt x="71483" y="22058"/>
                    <a:pt x="71820" y="21932"/>
                  </a:cubicBezTo>
                  <a:cubicBezTo>
                    <a:pt x="72198" y="21806"/>
                    <a:pt x="72577" y="21658"/>
                    <a:pt x="72913" y="21448"/>
                  </a:cubicBezTo>
                  <a:cubicBezTo>
                    <a:pt x="73123" y="21322"/>
                    <a:pt x="73355" y="21238"/>
                    <a:pt x="73607" y="21175"/>
                  </a:cubicBezTo>
                  <a:lnTo>
                    <a:pt x="74048" y="21007"/>
                  </a:lnTo>
                  <a:cubicBezTo>
                    <a:pt x="74217" y="20923"/>
                    <a:pt x="74385" y="20817"/>
                    <a:pt x="74574" y="20733"/>
                  </a:cubicBezTo>
                  <a:cubicBezTo>
                    <a:pt x="74742" y="20649"/>
                    <a:pt x="74931" y="20586"/>
                    <a:pt x="75100" y="20544"/>
                  </a:cubicBezTo>
                  <a:cubicBezTo>
                    <a:pt x="75164" y="20544"/>
                    <a:pt x="75216" y="20446"/>
                    <a:pt x="75311" y="20446"/>
                  </a:cubicBezTo>
                  <a:close/>
                  <a:moveTo>
                    <a:pt x="13261" y="22891"/>
                  </a:moveTo>
                  <a:cubicBezTo>
                    <a:pt x="13289" y="22891"/>
                    <a:pt x="13320" y="22902"/>
                    <a:pt x="13348" y="22902"/>
                  </a:cubicBezTo>
                  <a:cubicBezTo>
                    <a:pt x="13356" y="22902"/>
                    <a:pt x="13364" y="22901"/>
                    <a:pt x="13372" y="22899"/>
                  </a:cubicBezTo>
                  <a:lnTo>
                    <a:pt x="13372" y="22899"/>
                  </a:lnTo>
                  <a:cubicBezTo>
                    <a:pt x="13354" y="22945"/>
                    <a:pt x="13327" y="22955"/>
                    <a:pt x="13298" y="22955"/>
                  </a:cubicBezTo>
                  <a:cubicBezTo>
                    <a:pt x="13276" y="22955"/>
                    <a:pt x="13253" y="22949"/>
                    <a:pt x="13230" y="22949"/>
                  </a:cubicBezTo>
                  <a:cubicBezTo>
                    <a:pt x="13214" y="22949"/>
                    <a:pt x="13198" y="22952"/>
                    <a:pt x="13183" y="22962"/>
                  </a:cubicBezTo>
                  <a:lnTo>
                    <a:pt x="13225" y="23046"/>
                  </a:lnTo>
                  <a:cubicBezTo>
                    <a:pt x="13078" y="23151"/>
                    <a:pt x="12952" y="23235"/>
                    <a:pt x="12804" y="23319"/>
                  </a:cubicBezTo>
                  <a:cubicBezTo>
                    <a:pt x="12489" y="23466"/>
                    <a:pt x="12174" y="23572"/>
                    <a:pt x="11858" y="23677"/>
                  </a:cubicBezTo>
                  <a:cubicBezTo>
                    <a:pt x="11543" y="23740"/>
                    <a:pt x="11228" y="23866"/>
                    <a:pt x="10933" y="24013"/>
                  </a:cubicBezTo>
                  <a:cubicBezTo>
                    <a:pt x="10891" y="24034"/>
                    <a:pt x="10828" y="24055"/>
                    <a:pt x="10765" y="24076"/>
                  </a:cubicBezTo>
                  <a:cubicBezTo>
                    <a:pt x="10639" y="24076"/>
                    <a:pt x="10492" y="24118"/>
                    <a:pt x="10366" y="24202"/>
                  </a:cubicBezTo>
                  <a:cubicBezTo>
                    <a:pt x="10303" y="24223"/>
                    <a:pt x="10239" y="24286"/>
                    <a:pt x="10155" y="24307"/>
                  </a:cubicBezTo>
                  <a:lnTo>
                    <a:pt x="9945" y="24307"/>
                  </a:lnTo>
                  <a:lnTo>
                    <a:pt x="9798" y="24434"/>
                  </a:lnTo>
                  <a:cubicBezTo>
                    <a:pt x="9756" y="24328"/>
                    <a:pt x="9819" y="24265"/>
                    <a:pt x="9882" y="24265"/>
                  </a:cubicBezTo>
                  <a:cubicBezTo>
                    <a:pt x="10008" y="24223"/>
                    <a:pt x="10134" y="24181"/>
                    <a:pt x="10261" y="24097"/>
                  </a:cubicBezTo>
                  <a:cubicBezTo>
                    <a:pt x="10387" y="24034"/>
                    <a:pt x="10534" y="24076"/>
                    <a:pt x="10660" y="24013"/>
                  </a:cubicBezTo>
                  <a:cubicBezTo>
                    <a:pt x="10744" y="23992"/>
                    <a:pt x="10828" y="23950"/>
                    <a:pt x="10912" y="23908"/>
                  </a:cubicBezTo>
                  <a:cubicBezTo>
                    <a:pt x="11207" y="23719"/>
                    <a:pt x="11522" y="23593"/>
                    <a:pt x="11858" y="23530"/>
                  </a:cubicBezTo>
                  <a:cubicBezTo>
                    <a:pt x="12153" y="23466"/>
                    <a:pt x="12426" y="23361"/>
                    <a:pt x="12699" y="23214"/>
                  </a:cubicBezTo>
                  <a:cubicBezTo>
                    <a:pt x="12846" y="23109"/>
                    <a:pt x="13015" y="23025"/>
                    <a:pt x="13183" y="22962"/>
                  </a:cubicBezTo>
                  <a:cubicBezTo>
                    <a:pt x="13202" y="22904"/>
                    <a:pt x="13230" y="22891"/>
                    <a:pt x="13261" y="22891"/>
                  </a:cubicBezTo>
                  <a:close/>
                  <a:moveTo>
                    <a:pt x="9251" y="24560"/>
                  </a:moveTo>
                  <a:lnTo>
                    <a:pt x="9251" y="24560"/>
                  </a:lnTo>
                  <a:cubicBezTo>
                    <a:pt x="9108" y="24739"/>
                    <a:pt x="8965" y="24796"/>
                    <a:pt x="8679" y="24796"/>
                  </a:cubicBezTo>
                  <a:cubicBezTo>
                    <a:pt x="8629" y="24796"/>
                    <a:pt x="8575" y="24794"/>
                    <a:pt x="8515" y="24791"/>
                  </a:cubicBezTo>
                  <a:cubicBezTo>
                    <a:pt x="8747" y="24665"/>
                    <a:pt x="8999" y="24581"/>
                    <a:pt x="9251" y="24560"/>
                  </a:cubicBezTo>
                  <a:close/>
                  <a:moveTo>
                    <a:pt x="57418" y="23572"/>
                  </a:moveTo>
                  <a:cubicBezTo>
                    <a:pt x="57586" y="23593"/>
                    <a:pt x="57712" y="23719"/>
                    <a:pt x="57860" y="23740"/>
                  </a:cubicBezTo>
                  <a:cubicBezTo>
                    <a:pt x="57986" y="23803"/>
                    <a:pt x="58112" y="23845"/>
                    <a:pt x="58259" y="23866"/>
                  </a:cubicBezTo>
                  <a:cubicBezTo>
                    <a:pt x="58322" y="23866"/>
                    <a:pt x="58364" y="23908"/>
                    <a:pt x="58406" y="23929"/>
                  </a:cubicBezTo>
                  <a:cubicBezTo>
                    <a:pt x="58659" y="24055"/>
                    <a:pt x="58932" y="24118"/>
                    <a:pt x="59205" y="24118"/>
                  </a:cubicBezTo>
                  <a:cubicBezTo>
                    <a:pt x="59289" y="24118"/>
                    <a:pt x="59352" y="24139"/>
                    <a:pt x="59436" y="24160"/>
                  </a:cubicBezTo>
                  <a:cubicBezTo>
                    <a:pt x="59752" y="24223"/>
                    <a:pt x="60088" y="24265"/>
                    <a:pt x="60446" y="24328"/>
                  </a:cubicBezTo>
                  <a:cubicBezTo>
                    <a:pt x="60574" y="24420"/>
                    <a:pt x="60718" y="24480"/>
                    <a:pt x="60878" y="24480"/>
                  </a:cubicBezTo>
                  <a:cubicBezTo>
                    <a:pt x="60902" y="24480"/>
                    <a:pt x="60926" y="24478"/>
                    <a:pt x="60950" y="24476"/>
                  </a:cubicBezTo>
                  <a:cubicBezTo>
                    <a:pt x="61003" y="24486"/>
                    <a:pt x="61050" y="24491"/>
                    <a:pt x="61097" y="24491"/>
                  </a:cubicBezTo>
                  <a:cubicBezTo>
                    <a:pt x="61145" y="24491"/>
                    <a:pt x="61192" y="24486"/>
                    <a:pt x="61245" y="24476"/>
                  </a:cubicBezTo>
                  <a:cubicBezTo>
                    <a:pt x="61497" y="24476"/>
                    <a:pt x="61749" y="24497"/>
                    <a:pt x="61980" y="24560"/>
                  </a:cubicBezTo>
                  <a:cubicBezTo>
                    <a:pt x="62012" y="24570"/>
                    <a:pt x="62049" y="24575"/>
                    <a:pt x="62086" y="24575"/>
                  </a:cubicBezTo>
                  <a:cubicBezTo>
                    <a:pt x="62122" y="24575"/>
                    <a:pt x="62159" y="24570"/>
                    <a:pt x="62191" y="24560"/>
                  </a:cubicBezTo>
                  <a:cubicBezTo>
                    <a:pt x="62254" y="24549"/>
                    <a:pt x="62322" y="24544"/>
                    <a:pt x="62390" y="24544"/>
                  </a:cubicBezTo>
                  <a:cubicBezTo>
                    <a:pt x="62459" y="24544"/>
                    <a:pt x="62527" y="24549"/>
                    <a:pt x="62590" y="24560"/>
                  </a:cubicBezTo>
                  <a:cubicBezTo>
                    <a:pt x="62800" y="24591"/>
                    <a:pt x="63011" y="24607"/>
                    <a:pt x="63221" y="24607"/>
                  </a:cubicBezTo>
                  <a:cubicBezTo>
                    <a:pt x="63431" y="24607"/>
                    <a:pt x="63641" y="24591"/>
                    <a:pt x="63852" y="24560"/>
                  </a:cubicBezTo>
                  <a:cubicBezTo>
                    <a:pt x="63925" y="24535"/>
                    <a:pt x="64007" y="24525"/>
                    <a:pt x="64086" y="24525"/>
                  </a:cubicBezTo>
                  <a:cubicBezTo>
                    <a:pt x="64143" y="24525"/>
                    <a:pt x="64199" y="24530"/>
                    <a:pt x="64251" y="24539"/>
                  </a:cubicBezTo>
                  <a:cubicBezTo>
                    <a:pt x="64298" y="24558"/>
                    <a:pt x="64350" y="24568"/>
                    <a:pt x="64402" y="24568"/>
                  </a:cubicBezTo>
                  <a:cubicBezTo>
                    <a:pt x="64465" y="24568"/>
                    <a:pt x="64530" y="24552"/>
                    <a:pt x="64587" y="24518"/>
                  </a:cubicBezTo>
                  <a:cubicBezTo>
                    <a:pt x="64602" y="24503"/>
                    <a:pt x="64628" y="24488"/>
                    <a:pt x="64656" y="24488"/>
                  </a:cubicBezTo>
                  <a:cubicBezTo>
                    <a:pt x="64668" y="24488"/>
                    <a:pt x="64680" y="24490"/>
                    <a:pt x="64693" y="24497"/>
                  </a:cubicBezTo>
                  <a:cubicBezTo>
                    <a:pt x="64714" y="24499"/>
                    <a:pt x="64735" y="24499"/>
                    <a:pt x="64756" y="24499"/>
                  </a:cubicBezTo>
                  <a:cubicBezTo>
                    <a:pt x="64966" y="24499"/>
                    <a:pt x="65176" y="24413"/>
                    <a:pt x="65386" y="24413"/>
                  </a:cubicBezTo>
                  <a:cubicBezTo>
                    <a:pt x="65555" y="24413"/>
                    <a:pt x="65702" y="24349"/>
                    <a:pt x="65849" y="24286"/>
                  </a:cubicBezTo>
                  <a:cubicBezTo>
                    <a:pt x="65996" y="24202"/>
                    <a:pt x="66164" y="24139"/>
                    <a:pt x="66353" y="24118"/>
                  </a:cubicBezTo>
                  <a:cubicBezTo>
                    <a:pt x="66480" y="24055"/>
                    <a:pt x="66627" y="24013"/>
                    <a:pt x="66753" y="23929"/>
                  </a:cubicBezTo>
                  <a:cubicBezTo>
                    <a:pt x="67026" y="23845"/>
                    <a:pt x="67300" y="23761"/>
                    <a:pt x="67573" y="23719"/>
                  </a:cubicBezTo>
                  <a:lnTo>
                    <a:pt x="67573" y="23719"/>
                  </a:lnTo>
                  <a:cubicBezTo>
                    <a:pt x="67594" y="23740"/>
                    <a:pt x="67594" y="23803"/>
                    <a:pt x="67552" y="23803"/>
                  </a:cubicBezTo>
                  <a:cubicBezTo>
                    <a:pt x="67468" y="23803"/>
                    <a:pt x="67405" y="23824"/>
                    <a:pt x="67363" y="23887"/>
                  </a:cubicBezTo>
                  <a:cubicBezTo>
                    <a:pt x="67237" y="23971"/>
                    <a:pt x="67089" y="24034"/>
                    <a:pt x="66942" y="24055"/>
                  </a:cubicBezTo>
                  <a:cubicBezTo>
                    <a:pt x="66858" y="24055"/>
                    <a:pt x="66795" y="24097"/>
                    <a:pt x="66732" y="24139"/>
                  </a:cubicBezTo>
                  <a:cubicBezTo>
                    <a:pt x="66522" y="24244"/>
                    <a:pt x="66311" y="24328"/>
                    <a:pt x="66101" y="24413"/>
                  </a:cubicBezTo>
                  <a:cubicBezTo>
                    <a:pt x="65982" y="24427"/>
                    <a:pt x="65874" y="24442"/>
                    <a:pt x="65769" y="24442"/>
                  </a:cubicBezTo>
                  <a:cubicBezTo>
                    <a:pt x="65725" y="24442"/>
                    <a:pt x="65682" y="24440"/>
                    <a:pt x="65639" y="24434"/>
                  </a:cubicBezTo>
                  <a:cubicBezTo>
                    <a:pt x="65534" y="24581"/>
                    <a:pt x="65323" y="24539"/>
                    <a:pt x="65155" y="24602"/>
                  </a:cubicBezTo>
                  <a:cubicBezTo>
                    <a:pt x="65008" y="24665"/>
                    <a:pt x="64819" y="24686"/>
                    <a:pt x="64651" y="24686"/>
                  </a:cubicBezTo>
                  <a:lnTo>
                    <a:pt x="64356" y="24686"/>
                  </a:lnTo>
                  <a:cubicBezTo>
                    <a:pt x="64062" y="24686"/>
                    <a:pt x="63767" y="24707"/>
                    <a:pt x="63473" y="24770"/>
                  </a:cubicBezTo>
                  <a:cubicBezTo>
                    <a:pt x="63368" y="24770"/>
                    <a:pt x="63263" y="24770"/>
                    <a:pt x="63158" y="24791"/>
                  </a:cubicBezTo>
                  <a:cubicBezTo>
                    <a:pt x="63113" y="24806"/>
                    <a:pt x="63068" y="24813"/>
                    <a:pt x="63025" y="24813"/>
                  </a:cubicBezTo>
                  <a:cubicBezTo>
                    <a:pt x="62945" y="24813"/>
                    <a:pt x="62868" y="24790"/>
                    <a:pt x="62800" y="24749"/>
                  </a:cubicBezTo>
                  <a:cubicBezTo>
                    <a:pt x="62758" y="24738"/>
                    <a:pt x="62722" y="24733"/>
                    <a:pt x="62687" y="24733"/>
                  </a:cubicBezTo>
                  <a:cubicBezTo>
                    <a:pt x="62653" y="24733"/>
                    <a:pt x="62622" y="24738"/>
                    <a:pt x="62590" y="24749"/>
                  </a:cubicBezTo>
                  <a:cubicBezTo>
                    <a:pt x="62149" y="24749"/>
                    <a:pt x="61707" y="24728"/>
                    <a:pt x="61266" y="24665"/>
                  </a:cubicBezTo>
                  <a:cubicBezTo>
                    <a:pt x="60950" y="24623"/>
                    <a:pt x="60635" y="24560"/>
                    <a:pt x="60341" y="24476"/>
                  </a:cubicBezTo>
                  <a:cubicBezTo>
                    <a:pt x="60249" y="24460"/>
                    <a:pt x="60158" y="24401"/>
                    <a:pt x="60051" y="24401"/>
                  </a:cubicBezTo>
                  <a:cubicBezTo>
                    <a:pt x="60010" y="24401"/>
                    <a:pt x="59967" y="24410"/>
                    <a:pt x="59920" y="24434"/>
                  </a:cubicBezTo>
                  <a:cubicBezTo>
                    <a:pt x="59911" y="24437"/>
                    <a:pt x="59901" y="24438"/>
                    <a:pt x="59890" y="24438"/>
                  </a:cubicBezTo>
                  <a:cubicBezTo>
                    <a:pt x="59822" y="24438"/>
                    <a:pt x="59716" y="24389"/>
                    <a:pt x="59626" y="24371"/>
                  </a:cubicBezTo>
                  <a:cubicBezTo>
                    <a:pt x="59205" y="24307"/>
                    <a:pt x="58806" y="24202"/>
                    <a:pt x="58406" y="24055"/>
                  </a:cubicBezTo>
                  <a:cubicBezTo>
                    <a:pt x="58133" y="23992"/>
                    <a:pt x="57881" y="23887"/>
                    <a:pt x="57649" y="23782"/>
                  </a:cubicBezTo>
                  <a:cubicBezTo>
                    <a:pt x="57544" y="23740"/>
                    <a:pt x="57481" y="23677"/>
                    <a:pt x="57439" y="23593"/>
                  </a:cubicBezTo>
                  <a:cubicBezTo>
                    <a:pt x="57432" y="23591"/>
                    <a:pt x="57425" y="23589"/>
                    <a:pt x="57418" y="23587"/>
                  </a:cubicBezTo>
                  <a:lnTo>
                    <a:pt x="57418" y="23587"/>
                  </a:lnTo>
                  <a:lnTo>
                    <a:pt x="57418" y="23572"/>
                  </a:lnTo>
                  <a:close/>
                  <a:moveTo>
                    <a:pt x="8273" y="24937"/>
                  </a:moveTo>
                  <a:cubicBezTo>
                    <a:pt x="8287" y="24937"/>
                    <a:pt x="8304" y="24944"/>
                    <a:pt x="8326" y="24959"/>
                  </a:cubicBezTo>
                  <a:cubicBezTo>
                    <a:pt x="8314" y="24997"/>
                    <a:pt x="8293" y="25005"/>
                    <a:pt x="8270" y="25005"/>
                  </a:cubicBezTo>
                  <a:cubicBezTo>
                    <a:pt x="8255" y="25005"/>
                    <a:pt x="8238" y="25001"/>
                    <a:pt x="8221" y="25001"/>
                  </a:cubicBezTo>
                  <a:cubicBezTo>
                    <a:pt x="8221" y="25022"/>
                    <a:pt x="8200" y="25043"/>
                    <a:pt x="8179" y="25064"/>
                  </a:cubicBezTo>
                  <a:cubicBezTo>
                    <a:pt x="8158" y="25064"/>
                    <a:pt x="8137" y="25043"/>
                    <a:pt x="8116" y="25043"/>
                  </a:cubicBezTo>
                  <a:cubicBezTo>
                    <a:pt x="8129" y="25005"/>
                    <a:pt x="8156" y="24998"/>
                    <a:pt x="8181" y="24998"/>
                  </a:cubicBezTo>
                  <a:cubicBezTo>
                    <a:pt x="8198" y="24998"/>
                    <a:pt x="8213" y="25001"/>
                    <a:pt x="8221" y="25001"/>
                  </a:cubicBezTo>
                  <a:cubicBezTo>
                    <a:pt x="8235" y="24961"/>
                    <a:pt x="8248" y="24937"/>
                    <a:pt x="8273" y="24937"/>
                  </a:cubicBezTo>
                  <a:close/>
                  <a:moveTo>
                    <a:pt x="7717" y="25085"/>
                  </a:moveTo>
                  <a:lnTo>
                    <a:pt x="7822" y="25169"/>
                  </a:lnTo>
                  <a:cubicBezTo>
                    <a:pt x="7653" y="25190"/>
                    <a:pt x="7485" y="25296"/>
                    <a:pt x="7380" y="25443"/>
                  </a:cubicBezTo>
                  <a:cubicBezTo>
                    <a:pt x="7363" y="25441"/>
                    <a:pt x="7347" y="25441"/>
                    <a:pt x="7330" y="25441"/>
                  </a:cubicBezTo>
                  <a:cubicBezTo>
                    <a:pt x="7104" y="25441"/>
                    <a:pt x="6893" y="25561"/>
                    <a:pt x="6666" y="25569"/>
                  </a:cubicBezTo>
                  <a:lnTo>
                    <a:pt x="6666" y="25569"/>
                  </a:lnTo>
                  <a:cubicBezTo>
                    <a:pt x="6729" y="25485"/>
                    <a:pt x="6855" y="25485"/>
                    <a:pt x="6939" y="25443"/>
                  </a:cubicBezTo>
                  <a:cubicBezTo>
                    <a:pt x="7191" y="25296"/>
                    <a:pt x="7464" y="25211"/>
                    <a:pt x="7717" y="25085"/>
                  </a:cubicBezTo>
                  <a:close/>
                  <a:moveTo>
                    <a:pt x="43492" y="0"/>
                  </a:moveTo>
                  <a:cubicBezTo>
                    <a:pt x="43453" y="0"/>
                    <a:pt x="43413" y="1"/>
                    <a:pt x="43374" y="3"/>
                  </a:cubicBezTo>
                  <a:cubicBezTo>
                    <a:pt x="43269" y="45"/>
                    <a:pt x="43164" y="108"/>
                    <a:pt x="43080" y="192"/>
                  </a:cubicBezTo>
                  <a:lnTo>
                    <a:pt x="42785" y="192"/>
                  </a:lnTo>
                  <a:cubicBezTo>
                    <a:pt x="42709" y="117"/>
                    <a:pt x="42604" y="79"/>
                    <a:pt x="42499" y="79"/>
                  </a:cubicBezTo>
                  <a:cubicBezTo>
                    <a:pt x="42429" y="79"/>
                    <a:pt x="42360" y="96"/>
                    <a:pt x="42302" y="129"/>
                  </a:cubicBezTo>
                  <a:cubicBezTo>
                    <a:pt x="42289" y="138"/>
                    <a:pt x="42277" y="141"/>
                    <a:pt x="42266" y="141"/>
                  </a:cubicBezTo>
                  <a:cubicBezTo>
                    <a:pt x="42221" y="141"/>
                    <a:pt x="42184" y="87"/>
                    <a:pt x="42133" y="87"/>
                  </a:cubicBezTo>
                  <a:lnTo>
                    <a:pt x="41923" y="319"/>
                  </a:lnTo>
                  <a:cubicBezTo>
                    <a:pt x="41885" y="286"/>
                    <a:pt x="41848" y="274"/>
                    <a:pt x="41812" y="274"/>
                  </a:cubicBezTo>
                  <a:cubicBezTo>
                    <a:pt x="41732" y="274"/>
                    <a:pt x="41659" y="332"/>
                    <a:pt x="41594" y="332"/>
                  </a:cubicBezTo>
                  <a:cubicBezTo>
                    <a:pt x="41577" y="332"/>
                    <a:pt x="41561" y="328"/>
                    <a:pt x="41545" y="319"/>
                  </a:cubicBezTo>
                  <a:lnTo>
                    <a:pt x="41335" y="508"/>
                  </a:lnTo>
                  <a:cubicBezTo>
                    <a:pt x="41303" y="495"/>
                    <a:pt x="41271" y="490"/>
                    <a:pt x="41238" y="490"/>
                  </a:cubicBezTo>
                  <a:cubicBezTo>
                    <a:pt x="41148" y="490"/>
                    <a:pt x="41051" y="526"/>
                    <a:pt x="40947" y="526"/>
                  </a:cubicBezTo>
                  <a:cubicBezTo>
                    <a:pt x="40909" y="526"/>
                    <a:pt x="40870" y="521"/>
                    <a:pt x="40830" y="508"/>
                  </a:cubicBezTo>
                  <a:cubicBezTo>
                    <a:pt x="40830" y="592"/>
                    <a:pt x="40809" y="676"/>
                    <a:pt x="40767" y="760"/>
                  </a:cubicBezTo>
                  <a:cubicBezTo>
                    <a:pt x="40739" y="754"/>
                    <a:pt x="40711" y="751"/>
                    <a:pt x="40684" y="751"/>
                  </a:cubicBezTo>
                  <a:cubicBezTo>
                    <a:pt x="40530" y="751"/>
                    <a:pt x="40400" y="848"/>
                    <a:pt x="40346" y="991"/>
                  </a:cubicBezTo>
                  <a:lnTo>
                    <a:pt x="40283" y="886"/>
                  </a:lnTo>
                  <a:cubicBezTo>
                    <a:pt x="40266" y="883"/>
                    <a:pt x="40248" y="881"/>
                    <a:pt x="40231" y="881"/>
                  </a:cubicBezTo>
                  <a:cubicBezTo>
                    <a:pt x="40072" y="881"/>
                    <a:pt x="39945" y="1023"/>
                    <a:pt x="39775" y="1023"/>
                  </a:cubicBezTo>
                  <a:cubicBezTo>
                    <a:pt x="39749" y="1023"/>
                    <a:pt x="39723" y="1020"/>
                    <a:pt x="39695" y="1012"/>
                  </a:cubicBezTo>
                  <a:lnTo>
                    <a:pt x="39695" y="1139"/>
                  </a:lnTo>
                  <a:cubicBezTo>
                    <a:pt x="39765" y="1080"/>
                    <a:pt x="39841" y="1067"/>
                    <a:pt x="39928" y="1067"/>
                  </a:cubicBezTo>
                  <a:cubicBezTo>
                    <a:pt x="39997" y="1067"/>
                    <a:pt x="40073" y="1075"/>
                    <a:pt x="40157" y="1075"/>
                  </a:cubicBezTo>
                  <a:cubicBezTo>
                    <a:pt x="39989" y="1244"/>
                    <a:pt x="39779" y="1202"/>
                    <a:pt x="39632" y="1307"/>
                  </a:cubicBezTo>
                  <a:cubicBezTo>
                    <a:pt x="39589" y="1265"/>
                    <a:pt x="39589" y="1223"/>
                    <a:pt x="39589" y="1181"/>
                  </a:cubicBezTo>
                  <a:cubicBezTo>
                    <a:pt x="39442" y="1286"/>
                    <a:pt x="39274" y="1349"/>
                    <a:pt x="39085" y="1370"/>
                  </a:cubicBezTo>
                  <a:cubicBezTo>
                    <a:pt x="38980" y="1580"/>
                    <a:pt x="38749" y="1643"/>
                    <a:pt x="38643" y="1790"/>
                  </a:cubicBezTo>
                  <a:cubicBezTo>
                    <a:pt x="38538" y="1811"/>
                    <a:pt x="38454" y="1769"/>
                    <a:pt x="38412" y="1853"/>
                  </a:cubicBezTo>
                  <a:cubicBezTo>
                    <a:pt x="38355" y="1910"/>
                    <a:pt x="38303" y="1933"/>
                    <a:pt x="38248" y="1933"/>
                  </a:cubicBezTo>
                  <a:cubicBezTo>
                    <a:pt x="38182" y="1933"/>
                    <a:pt x="38114" y="1900"/>
                    <a:pt x="38034" y="1853"/>
                  </a:cubicBezTo>
                  <a:cubicBezTo>
                    <a:pt x="38013" y="2043"/>
                    <a:pt x="37865" y="2106"/>
                    <a:pt x="37760" y="2190"/>
                  </a:cubicBezTo>
                  <a:cubicBezTo>
                    <a:pt x="37739" y="2190"/>
                    <a:pt x="37739" y="2232"/>
                    <a:pt x="37739" y="2232"/>
                  </a:cubicBezTo>
                  <a:lnTo>
                    <a:pt x="37823" y="2232"/>
                  </a:lnTo>
                  <a:cubicBezTo>
                    <a:pt x="37802" y="2337"/>
                    <a:pt x="37718" y="2421"/>
                    <a:pt x="37613" y="2421"/>
                  </a:cubicBezTo>
                  <a:cubicBezTo>
                    <a:pt x="37613" y="2442"/>
                    <a:pt x="37592" y="2484"/>
                    <a:pt x="37550" y="2484"/>
                  </a:cubicBezTo>
                  <a:cubicBezTo>
                    <a:pt x="37382" y="2652"/>
                    <a:pt x="37151" y="2694"/>
                    <a:pt x="36982" y="2842"/>
                  </a:cubicBezTo>
                  <a:cubicBezTo>
                    <a:pt x="36919" y="2799"/>
                    <a:pt x="37046" y="2757"/>
                    <a:pt x="36919" y="2715"/>
                  </a:cubicBezTo>
                  <a:cubicBezTo>
                    <a:pt x="36835" y="2905"/>
                    <a:pt x="36583" y="2989"/>
                    <a:pt x="36541" y="3241"/>
                  </a:cubicBezTo>
                  <a:cubicBezTo>
                    <a:pt x="36520" y="3325"/>
                    <a:pt x="36394" y="3367"/>
                    <a:pt x="36352" y="3367"/>
                  </a:cubicBezTo>
                  <a:cubicBezTo>
                    <a:pt x="36328" y="3360"/>
                    <a:pt x="36307" y="3357"/>
                    <a:pt x="36287" y="3357"/>
                  </a:cubicBezTo>
                  <a:cubicBezTo>
                    <a:pt x="36184" y="3357"/>
                    <a:pt x="36128" y="3440"/>
                    <a:pt x="36057" y="3493"/>
                  </a:cubicBezTo>
                  <a:cubicBezTo>
                    <a:pt x="35879" y="3612"/>
                    <a:pt x="35719" y="3768"/>
                    <a:pt x="35490" y="3768"/>
                  </a:cubicBezTo>
                  <a:cubicBezTo>
                    <a:pt x="35476" y="3768"/>
                    <a:pt x="35462" y="3768"/>
                    <a:pt x="35448" y="3767"/>
                  </a:cubicBezTo>
                  <a:lnTo>
                    <a:pt x="35448" y="4040"/>
                  </a:lnTo>
                  <a:cubicBezTo>
                    <a:pt x="35385" y="4250"/>
                    <a:pt x="35216" y="4229"/>
                    <a:pt x="35111" y="4292"/>
                  </a:cubicBezTo>
                  <a:cubicBezTo>
                    <a:pt x="34943" y="4418"/>
                    <a:pt x="34733" y="4523"/>
                    <a:pt x="34544" y="4608"/>
                  </a:cubicBezTo>
                  <a:cubicBezTo>
                    <a:pt x="34312" y="4692"/>
                    <a:pt x="34123" y="4818"/>
                    <a:pt x="34018" y="5028"/>
                  </a:cubicBezTo>
                  <a:cubicBezTo>
                    <a:pt x="33976" y="5091"/>
                    <a:pt x="33913" y="5154"/>
                    <a:pt x="33829" y="5175"/>
                  </a:cubicBezTo>
                  <a:cubicBezTo>
                    <a:pt x="33724" y="5238"/>
                    <a:pt x="33619" y="5322"/>
                    <a:pt x="33577" y="5449"/>
                  </a:cubicBezTo>
                  <a:cubicBezTo>
                    <a:pt x="33534" y="5659"/>
                    <a:pt x="33366" y="5722"/>
                    <a:pt x="33198" y="5806"/>
                  </a:cubicBezTo>
                  <a:cubicBezTo>
                    <a:pt x="33135" y="5764"/>
                    <a:pt x="33261" y="5680"/>
                    <a:pt x="33177" y="5680"/>
                  </a:cubicBezTo>
                  <a:cubicBezTo>
                    <a:pt x="33072" y="5680"/>
                    <a:pt x="33030" y="5764"/>
                    <a:pt x="33009" y="5848"/>
                  </a:cubicBezTo>
                  <a:cubicBezTo>
                    <a:pt x="32988" y="5932"/>
                    <a:pt x="32862" y="5890"/>
                    <a:pt x="32862" y="5995"/>
                  </a:cubicBezTo>
                  <a:lnTo>
                    <a:pt x="32946" y="6016"/>
                  </a:lnTo>
                  <a:cubicBezTo>
                    <a:pt x="32841" y="6205"/>
                    <a:pt x="32715" y="6353"/>
                    <a:pt x="32546" y="6479"/>
                  </a:cubicBezTo>
                  <a:cubicBezTo>
                    <a:pt x="32525" y="6479"/>
                    <a:pt x="32504" y="6484"/>
                    <a:pt x="32483" y="6484"/>
                  </a:cubicBezTo>
                  <a:cubicBezTo>
                    <a:pt x="32462" y="6484"/>
                    <a:pt x="32441" y="6479"/>
                    <a:pt x="32420" y="6458"/>
                  </a:cubicBezTo>
                  <a:lnTo>
                    <a:pt x="32504" y="6374"/>
                  </a:lnTo>
                  <a:cubicBezTo>
                    <a:pt x="32546" y="6332"/>
                    <a:pt x="32546" y="6290"/>
                    <a:pt x="32504" y="6247"/>
                  </a:cubicBezTo>
                  <a:cubicBezTo>
                    <a:pt x="32441" y="6332"/>
                    <a:pt x="32336" y="6269"/>
                    <a:pt x="32273" y="6353"/>
                  </a:cubicBezTo>
                  <a:cubicBezTo>
                    <a:pt x="32210" y="6563"/>
                    <a:pt x="32063" y="6731"/>
                    <a:pt x="31853" y="6815"/>
                  </a:cubicBezTo>
                  <a:lnTo>
                    <a:pt x="31916" y="6983"/>
                  </a:lnTo>
                  <a:cubicBezTo>
                    <a:pt x="31810" y="7109"/>
                    <a:pt x="31705" y="7215"/>
                    <a:pt x="31579" y="7320"/>
                  </a:cubicBezTo>
                  <a:cubicBezTo>
                    <a:pt x="31474" y="7404"/>
                    <a:pt x="31453" y="7593"/>
                    <a:pt x="31285" y="7656"/>
                  </a:cubicBezTo>
                  <a:lnTo>
                    <a:pt x="31096" y="7656"/>
                  </a:lnTo>
                  <a:cubicBezTo>
                    <a:pt x="31096" y="7698"/>
                    <a:pt x="31117" y="7740"/>
                    <a:pt x="31075" y="7761"/>
                  </a:cubicBezTo>
                  <a:cubicBezTo>
                    <a:pt x="31063" y="7767"/>
                    <a:pt x="31051" y="7769"/>
                    <a:pt x="31038" y="7769"/>
                  </a:cubicBezTo>
                  <a:cubicBezTo>
                    <a:pt x="31005" y="7769"/>
                    <a:pt x="30975" y="7750"/>
                    <a:pt x="30991" y="7719"/>
                  </a:cubicBezTo>
                  <a:lnTo>
                    <a:pt x="30991" y="7719"/>
                  </a:lnTo>
                  <a:cubicBezTo>
                    <a:pt x="30843" y="7824"/>
                    <a:pt x="30654" y="7803"/>
                    <a:pt x="30549" y="7950"/>
                  </a:cubicBezTo>
                  <a:cubicBezTo>
                    <a:pt x="30570" y="7993"/>
                    <a:pt x="30591" y="8035"/>
                    <a:pt x="30612" y="8077"/>
                  </a:cubicBezTo>
                  <a:cubicBezTo>
                    <a:pt x="30618" y="8078"/>
                    <a:pt x="30623" y="8079"/>
                    <a:pt x="30627" y="8079"/>
                  </a:cubicBezTo>
                  <a:cubicBezTo>
                    <a:pt x="30687" y="8079"/>
                    <a:pt x="30666" y="7969"/>
                    <a:pt x="30757" y="7969"/>
                  </a:cubicBezTo>
                  <a:cubicBezTo>
                    <a:pt x="30764" y="7969"/>
                    <a:pt x="30772" y="7970"/>
                    <a:pt x="30780" y="7971"/>
                  </a:cubicBezTo>
                  <a:cubicBezTo>
                    <a:pt x="30759" y="8056"/>
                    <a:pt x="30717" y="8140"/>
                    <a:pt x="30633" y="8203"/>
                  </a:cubicBezTo>
                  <a:cubicBezTo>
                    <a:pt x="30591" y="8203"/>
                    <a:pt x="30549" y="8203"/>
                    <a:pt x="30549" y="8140"/>
                  </a:cubicBezTo>
                  <a:cubicBezTo>
                    <a:pt x="30486" y="8161"/>
                    <a:pt x="30465" y="8203"/>
                    <a:pt x="30423" y="8245"/>
                  </a:cubicBezTo>
                  <a:lnTo>
                    <a:pt x="30465" y="8308"/>
                  </a:lnTo>
                  <a:cubicBezTo>
                    <a:pt x="30297" y="8413"/>
                    <a:pt x="30150" y="8539"/>
                    <a:pt x="30044" y="8707"/>
                  </a:cubicBezTo>
                  <a:cubicBezTo>
                    <a:pt x="29960" y="8876"/>
                    <a:pt x="29792" y="9002"/>
                    <a:pt x="29624" y="9065"/>
                  </a:cubicBezTo>
                  <a:cubicBezTo>
                    <a:pt x="29615" y="9073"/>
                    <a:pt x="29603" y="9079"/>
                    <a:pt x="29591" y="9079"/>
                  </a:cubicBezTo>
                  <a:cubicBezTo>
                    <a:pt x="29575" y="9079"/>
                    <a:pt x="29561" y="9068"/>
                    <a:pt x="29561" y="9044"/>
                  </a:cubicBezTo>
                  <a:cubicBezTo>
                    <a:pt x="29561" y="9023"/>
                    <a:pt x="29624" y="9002"/>
                    <a:pt x="29561" y="8960"/>
                  </a:cubicBezTo>
                  <a:cubicBezTo>
                    <a:pt x="29456" y="8960"/>
                    <a:pt x="29414" y="9107"/>
                    <a:pt x="29351" y="9107"/>
                  </a:cubicBezTo>
                  <a:cubicBezTo>
                    <a:pt x="29182" y="9359"/>
                    <a:pt x="29035" y="9611"/>
                    <a:pt x="28930" y="9822"/>
                  </a:cubicBezTo>
                  <a:cubicBezTo>
                    <a:pt x="28825" y="10032"/>
                    <a:pt x="28531" y="10053"/>
                    <a:pt x="28468" y="10305"/>
                  </a:cubicBezTo>
                  <a:lnTo>
                    <a:pt x="28236" y="10305"/>
                  </a:lnTo>
                  <a:cubicBezTo>
                    <a:pt x="28215" y="10431"/>
                    <a:pt x="28131" y="10536"/>
                    <a:pt x="28026" y="10579"/>
                  </a:cubicBezTo>
                  <a:cubicBezTo>
                    <a:pt x="27900" y="10642"/>
                    <a:pt x="27879" y="10747"/>
                    <a:pt x="27816" y="10831"/>
                  </a:cubicBezTo>
                  <a:cubicBezTo>
                    <a:pt x="27784" y="10852"/>
                    <a:pt x="27758" y="10852"/>
                    <a:pt x="27734" y="10852"/>
                  </a:cubicBezTo>
                  <a:cubicBezTo>
                    <a:pt x="27711" y="10852"/>
                    <a:pt x="27690" y="10852"/>
                    <a:pt x="27669" y="10873"/>
                  </a:cubicBezTo>
                  <a:cubicBezTo>
                    <a:pt x="27585" y="11083"/>
                    <a:pt x="27458" y="11251"/>
                    <a:pt x="27269" y="11356"/>
                  </a:cubicBezTo>
                  <a:cubicBezTo>
                    <a:pt x="27164" y="11398"/>
                    <a:pt x="27101" y="11483"/>
                    <a:pt x="27080" y="11588"/>
                  </a:cubicBezTo>
                  <a:cubicBezTo>
                    <a:pt x="26996" y="11777"/>
                    <a:pt x="26849" y="11924"/>
                    <a:pt x="26660" y="12029"/>
                  </a:cubicBezTo>
                  <a:lnTo>
                    <a:pt x="26554" y="11966"/>
                  </a:lnTo>
                  <a:cubicBezTo>
                    <a:pt x="26512" y="12050"/>
                    <a:pt x="26428" y="12071"/>
                    <a:pt x="26407" y="12176"/>
                  </a:cubicBezTo>
                  <a:cubicBezTo>
                    <a:pt x="26344" y="12387"/>
                    <a:pt x="26218" y="12555"/>
                    <a:pt x="26008" y="12660"/>
                  </a:cubicBezTo>
                  <a:cubicBezTo>
                    <a:pt x="25861" y="13038"/>
                    <a:pt x="25524" y="13080"/>
                    <a:pt x="25251" y="13249"/>
                  </a:cubicBezTo>
                  <a:cubicBezTo>
                    <a:pt x="25125" y="13522"/>
                    <a:pt x="24830" y="13648"/>
                    <a:pt x="24662" y="13900"/>
                  </a:cubicBezTo>
                  <a:cubicBezTo>
                    <a:pt x="24473" y="14153"/>
                    <a:pt x="24263" y="14363"/>
                    <a:pt x="24031" y="14552"/>
                  </a:cubicBezTo>
                  <a:cubicBezTo>
                    <a:pt x="24001" y="14560"/>
                    <a:pt x="23967" y="14565"/>
                    <a:pt x="23934" y="14565"/>
                  </a:cubicBezTo>
                  <a:cubicBezTo>
                    <a:pt x="23876" y="14565"/>
                    <a:pt x="23819" y="14550"/>
                    <a:pt x="23779" y="14510"/>
                  </a:cubicBezTo>
                  <a:cubicBezTo>
                    <a:pt x="23758" y="14552"/>
                    <a:pt x="23674" y="14573"/>
                    <a:pt x="23716" y="14615"/>
                  </a:cubicBezTo>
                  <a:cubicBezTo>
                    <a:pt x="23737" y="14657"/>
                    <a:pt x="23779" y="14678"/>
                    <a:pt x="23821" y="14720"/>
                  </a:cubicBezTo>
                  <a:cubicBezTo>
                    <a:pt x="23737" y="14804"/>
                    <a:pt x="23737" y="14910"/>
                    <a:pt x="23611" y="14952"/>
                  </a:cubicBezTo>
                  <a:cubicBezTo>
                    <a:pt x="23506" y="14994"/>
                    <a:pt x="23401" y="15099"/>
                    <a:pt x="23359" y="15204"/>
                  </a:cubicBezTo>
                  <a:cubicBezTo>
                    <a:pt x="23212" y="15498"/>
                    <a:pt x="22854" y="15603"/>
                    <a:pt x="22728" y="15898"/>
                  </a:cubicBezTo>
                  <a:cubicBezTo>
                    <a:pt x="22707" y="15919"/>
                    <a:pt x="22686" y="15919"/>
                    <a:pt x="22665" y="15940"/>
                  </a:cubicBezTo>
                  <a:cubicBezTo>
                    <a:pt x="22328" y="16150"/>
                    <a:pt x="22013" y="16381"/>
                    <a:pt x="21698" y="16655"/>
                  </a:cubicBezTo>
                  <a:cubicBezTo>
                    <a:pt x="21530" y="16802"/>
                    <a:pt x="21382" y="16970"/>
                    <a:pt x="21277" y="17159"/>
                  </a:cubicBezTo>
                  <a:cubicBezTo>
                    <a:pt x="21130" y="17201"/>
                    <a:pt x="21004" y="17285"/>
                    <a:pt x="20899" y="17390"/>
                  </a:cubicBezTo>
                  <a:cubicBezTo>
                    <a:pt x="20857" y="17432"/>
                    <a:pt x="20794" y="17496"/>
                    <a:pt x="20752" y="17538"/>
                  </a:cubicBezTo>
                  <a:cubicBezTo>
                    <a:pt x="20647" y="17664"/>
                    <a:pt x="20520" y="17748"/>
                    <a:pt x="20394" y="17811"/>
                  </a:cubicBezTo>
                  <a:cubicBezTo>
                    <a:pt x="20247" y="17853"/>
                    <a:pt x="20142" y="18000"/>
                    <a:pt x="20058" y="18042"/>
                  </a:cubicBezTo>
                  <a:cubicBezTo>
                    <a:pt x="19932" y="18147"/>
                    <a:pt x="19953" y="18273"/>
                    <a:pt x="19827" y="18294"/>
                  </a:cubicBezTo>
                  <a:cubicBezTo>
                    <a:pt x="19785" y="18442"/>
                    <a:pt x="19616" y="18442"/>
                    <a:pt x="19532" y="18526"/>
                  </a:cubicBezTo>
                  <a:cubicBezTo>
                    <a:pt x="19322" y="18715"/>
                    <a:pt x="19091" y="18862"/>
                    <a:pt x="18838" y="18967"/>
                  </a:cubicBezTo>
                  <a:cubicBezTo>
                    <a:pt x="18733" y="19030"/>
                    <a:pt x="18649" y="19093"/>
                    <a:pt x="18565" y="19177"/>
                  </a:cubicBezTo>
                  <a:cubicBezTo>
                    <a:pt x="18439" y="19304"/>
                    <a:pt x="18292" y="19388"/>
                    <a:pt x="18124" y="19409"/>
                  </a:cubicBezTo>
                  <a:cubicBezTo>
                    <a:pt x="18061" y="19535"/>
                    <a:pt x="17997" y="19640"/>
                    <a:pt x="17892" y="19703"/>
                  </a:cubicBezTo>
                  <a:lnTo>
                    <a:pt x="17745" y="19703"/>
                  </a:lnTo>
                  <a:cubicBezTo>
                    <a:pt x="17388" y="19913"/>
                    <a:pt x="17051" y="20166"/>
                    <a:pt x="16778" y="20460"/>
                  </a:cubicBezTo>
                  <a:cubicBezTo>
                    <a:pt x="16750" y="20449"/>
                    <a:pt x="16720" y="20443"/>
                    <a:pt x="16690" y="20443"/>
                  </a:cubicBezTo>
                  <a:cubicBezTo>
                    <a:pt x="16608" y="20443"/>
                    <a:pt x="16524" y="20483"/>
                    <a:pt x="16463" y="20544"/>
                  </a:cubicBezTo>
                  <a:cubicBezTo>
                    <a:pt x="16231" y="20712"/>
                    <a:pt x="15937" y="20796"/>
                    <a:pt x="15706" y="20965"/>
                  </a:cubicBezTo>
                  <a:cubicBezTo>
                    <a:pt x="15496" y="21133"/>
                    <a:pt x="15222" y="21217"/>
                    <a:pt x="14991" y="21364"/>
                  </a:cubicBezTo>
                  <a:cubicBezTo>
                    <a:pt x="14760" y="21532"/>
                    <a:pt x="14507" y="21637"/>
                    <a:pt x="14276" y="21806"/>
                  </a:cubicBezTo>
                  <a:cubicBezTo>
                    <a:pt x="14171" y="21869"/>
                    <a:pt x="14066" y="21932"/>
                    <a:pt x="13961" y="21974"/>
                  </a:cubicBezTo>
                  <a:cubicBezTo>
                    <a:pt x="13835" y="22016"/>
                    <a:pt x="13751" y="22121"/>
                    <a:pt x="13624" y="22142"/>
                  </a:cubicBezTo>
                  <a:cubicBezTo>
                    <a:pt x="13288" y="22247"/>
                    <a:pt x="12994" y="22394"/>
                    <a:pt x="12720" y="22604"/>
                  </a:cubicBezTo>
                  <a:cubicBezTo>
                    <a:pt x="12552" y="22710"/>
                    <a:pt x="12363" y="22794"/>
                    <a:pt x="12153" y="22857"/>
                  </a:cubicBezTo>
                  <a:cubicBezTo>
                    <a:pt x="11921" y="22941"/>
                    <a:pt x="11669" y="23025"/>
                    <a:pt x="11438" y="23151"/>
                  </a:cubicBezTo>
                  <a:cubicBezTo>
                    <a:pt x="11391" y="23198"/>
                    <a:pt x="11320" y="23222"/>
                    <a:pt x="11252" y="23222"/>
                  </a:cubicBezTo>
                  <a:cubicBezTo>
                    <a:pt x="11229" y="23222"/>
                    <a:pt x="11207" y="23219"/>
                    <a:pt x="11186" y="23214"/>
                  </a:cubicBezTo>
                  <a:cubicBezTo>
                    <a:pt x="11123" y="23214"/>
                    <a:pt x="11080" y="23235"/>
                    <a:pt x="11038" y="23256"/>
                  </a:cubicBezTo>
                  <a:cubicBezTo>
                    <a:pt x="10576" y="23403"/>
                    <a:pt x="10176" y="23656"/>
                    <a:pt x="9714" y="23761"/>
                  </a:cubicBezTo>
                  <a:cubicBezTo>
                    <a:pt x="9441" y="23803"/>
                    <a:pt x="9230" y="24055"/>
                    <a:pt x="8957" y="24055"/>
                  </a:cubicBezTo>
                  <a:cubicBezTo>
                    <a:pt x="8663" y="24223"/>
                    <a:pt x="8305" y="24244"/>
                    <a:pt x="8011" y="24434"/>
                  </a:cubicBezTo>
                  <a:cubicBezTo>
                    <a:pt x="7981" y="24448"/>
                    <a:pt x="7951" y="24463"/>
                    <a:pt x="7914" y="24463"/>
                  </a:cubicBezTo>
                  <a:cubicBezTo>
                    <a:pt x="7899" y="24463"/>
                    <a:pt x="7882" y="24461"/>
                    <a:pt x="7864" y="24455"/>
                  </a:cubicBezTo>
                  <a:cubicBezTo>
                    <a:pt x="7759" y="24455"/>
                    <a:pt x="7675" y="24476"/>
                    <a:pt x="7590" y="24539"/>
                  </a:cubicBezTo>
                  <a:cubicBezTo>
                    <a:pt x="7317" y="24707"/>
                    <a:pt x="7044" y="24833"/>
                    <a:pt x="6749" y="24938"/>
                  </a:cubicBezTo>
                  <a:cubicBezTo>
                    <a:pt x="6518" y="25001"/>
                    <a:pt x="6287" y="25106"/>
                    <a:pt x="6077" y="25169"/>
                  </a:cubicBezTo>
                  <a:cubicBezTo>
                    <a:pt x="5866" y="25233"/>
                    <a:pt x="5698" y="25338"/>
                    <a:pt x="5488" y="25401"/>
                  </a:cubicBezTo>
                  <a:cubicBezTo>
                    <a:pt x="5131" y="25464"/>
                    <a:pt x="4794" y="25569"/>
                    <a:pt x="4437" y="25674"/>
                  </a:cubicBezTo>
                  <a:cubicBezTo>
                    <a:pt x="4353" y="25737"/>
                    <a:pt x="4269" y="25758"/>
                    <a:pt x="4163" y="25758"/>
                  </a:cubicBezTo>
                  <a:cubicBezTo>
                    <a:pt x="3869" y="25758"/>
                    <a:pt x="3554" y="25800"/>
                    <a:pt x="3280" y="25884"/>
                  </a:cubicBezTo>
                  <a:cubicBezTo>
                    <a:pt x="3112" y="25926"/>
                    <a:pt x="2923" y="25947"/>
                    <a:pt x="2755" y="25947"/>
                  </a:cubicBezTo>
                  <a:cubicBezTo>
                    <a:pt x="2702" y="25937"/>
                    <a:pt x="2644" y="25932"/>
                    <a:pt x="2587" y="25932"/>
                  </a:cubicBezTo>
                  <a:cubicBezTo>
                    <a:pt x="2529" y="25932"/>
                    <a:pt x="2471" y="25937"/>
                    <a:pt x="2418" y="25947"/>
                  </a:cubicBezTo>
                  <a:cubicBezTo>
                    <a:pt x="2187" y="26010"/>
                    <a:pt x="1935" y="26052"/>
                    <a:pt x="1683" y="26073"/>
                  </a:cubicBezTo>
                  <a:cubicBezTo>
                    <a:pt x="1612" y="26073"/>
                    <a:pt x="1533" y="26055"/>
                    <a:pt x="1469" y="26055"/>
                  </a:cubicBezTo>
                  <a:cubicBezTo>
                    <a:pt x="1437" y="26055"/>
                    <a:pt x="1409" y="26059"/>
                    <a:pt x="1388" y="26073"/>
                  </a:cubicBezTo>
                  <a:cubicBezTo>
                    <a:pt x="1265" y="26104"/>
                    <a:pt x="1142" y="26124"/>
                    <a:pt x="1011" y="26124"/>
                  </a:cubicBezTo>
                  <a:cubicBezTo>
                    <a:pt x="963" y="26124"/>
                    <a:pt x="913" y="26121"/>
                    <a:pt x="863" y="26116"/>
                  </a:cubicBezTo>
                  <a:cubicBezTo>
                    <a:pt x="800" y="26116"/>
                    <a:pt x="715" y="26137"/>
                    <a:pt x="652" y="26179"/>
                  </a:cubicBezTo>
                  <a:cubicBezTo>
                    <a:pt x="589" y="26073"/>
                    <a:pt x="484" y="26052"/>
                    <a:pt x="379" y="25989"/>
                  </a:cubicBezTo>
                  <a:cubicBezTo>
                    <a:pt x="337" y="26052"/>
                    <a:pt x="279" y="26063"/>
                    <a:pt x="216" y="26063"/>
                  </a:cubicBezTo>
                  <a:cubicBezTo>
                    <a:pt x="185" y="26063"/>
                    <a:pt x="152" y="26060"/>
                    <a:pt x="119" y="26060"/>
                  </a:cubicBezTo>
                  <a:cubicBezTo>
                    <a:pt x="86" y="26060"/>
                    <a:pt x="53" y="26063"/>
                    <a:pt x="22" y="26073"/>
                  </a:cubicBezTo>
                  <a:cubicBezTo>
                    <a:pt x="22" y="26158"/>
                    <a:pt x="64" y="26221"/>
                    <a:pt x="148" y="26242"/>
                  </a:cubicBezTo>
                  <a:lnTo>
                    <a:pt x="589" y="26242"/>
                  </a:lnTo>
                  <a:lnTo>
                    <a:pt x="842" y="26389"/>
                  </a:lnTo>
                  <a:cubicBezTo>
                    <a:pt x="1136" y="26347"/>
                    <a:pt x="1430" y="26389"/>
                    <a:pt x="1725" y="26326"/>
                  </a:cubicBezTo>
                  <a:cubicBezTo>
                    <a:pt x="1824" y="26301"/>
                    <a:pt x="1927" y="26289"/>
                    <a:pt x="2029" y="26289"/>
                  </a:cubicBezTo>
                  <a:cubicBezTo>
                    <a:pt x="2186" y="26289"/>
                    <a:pt x="2341" y="26317"/>
                    <a:pt x="2481" y="26368"/>
                  </a:cubicBezTo>
                  <a:cubicBezTo>
                    <a:pt x="2513" y="26378"/>
                    <a:pt x="2545" y="26384"/>
                    <a:pt x="2573" y="26384"/>
                  </a:cubicBezTo>
                  <a:cubicBezTo>
                    <a:pt x="2602" y="26384"/>
                    <a:pt x="2629" y="26378"/>
                    <a:pt x="2650" y="26368"/>
                  </a:cubicBezTo>
                  <a:cubicBezTo>
                    <a:pt x="2711" y="26337"/>
                    <a:pt x="2773" y="26318"/>
                    <a:pt x="2834" y="26318"/>
                  </a:cubicBezTo>
                  <a:cubicBezTo>
                    <a:pt x="2857" y="26318"/>
                    <a:pt x="2879" y="26320"/>
                    <a:pt x="2902" y="26326"/>
                  </a:cubicBezTo>
                  <a:cubicBezTo>
                    <a:pt x="2986" y="26326"/>
                    <a:pt x="3049" y="26305"/>
                    <a:pt x="3133" y="26263"/>
                  </a:cubicBezTo>
                  <a:cubicBezTo>
                    <a:pt x="3146" y="26254"/>
                    <a:pt x="3158" y="26251"/>
                    <a:pt x="3170" y="26251"/>
                  </a:cubicBezTo>
                  <a:cubicBezTo>
                    <a:pt x="3210" y="26251"/>
                    <a:pt x="3247" y="26287"/>
                    <a:pt x="3310" y="26287"/>
                  </a:cubicBezTo>
                  <a:cubicBezTo>
                    <a:pt x="3320" y="26287"/>
                    <a:pt x="3331" y="26286"/>
                    <a:pt x="3343" y="26284"/>
                  </a:cubicBezTo>
                  <a:cubicBezTo>
                    <a:pt x="3491" y="26242"/>
                    <a:pt x="3659" y="26221"/>
                    <a:pt x="3806" y="26200"/>
                  </a:cubicBezTo>
                  <a:cubicBezTo>
                    <a:pt x="4058" y="26179"/>
                    <a:pt x="4290" y="26137"/>
                    <a:pt x="4521" y="26052"/>
                  </a:cubicBezTo>
                  <a:cubicBezTo>
                    <a:pt x="4668" y="26010"/>
                    <a:pt x="4836" y="25968"/>
                    <a:pt x="5004" y="25947"/>
                  </a:cubicBezTo>
                  <a:cubicBezTo>
                    <a:pt x="5194" y="25947"/>
                    <a:pt x="5383" y="25905"/>
                    <a:pt x="5551" y="25821"/>
                  </a:cubicBezTo>
                  <a:cubicBezTo>
                    <a:pt x="5882" y="25656"/>
                    <a:pt x="6253" y="25572"/>
                    <a:pt x="6644" y="25569"/>
                  </a:cubicBezTo>
                  <a:lnTo>
                    <a:pt x="6644" y="25569"/>
                  </a:lnTo>
                  <a:cubicBezTo>
                    <a:pt x="6476" y="25758"/>
                    <a:pt x="6203" y="25779"/>
                    <a:pt x="6014" y="25926"/>
                  </a:cubicBezTo>
                  <a:cubicBezTo>
                    <a:pt x="5768" y="25926"/>
                    <a:pt x="5552" y="26072"/>
                    <a:pt x="5317" y="26072"/>
                  </a:cubicBezTo>
                  <a:cubicBezTo>
                    <a:pt x="5270" y="26072"/>
                    <a:pt x="5222" y="26066"/>
                    <a:pt x="5173" y="26052"/>
                  </a:cubicBezTo>
                  <a:cubicBezTo>
                    <a:pt x="4962" y="26158"/>
                    <a:pt x="4752" y="26242"/>
                    <a:pt x="4542" y="26284"/>
                  </a:cubicBezTo>
                  <a:cubicBezTo>
                    <a:pt x="4326" y="26384"/>
                    <a:pt x="4083" y="26444"/>
                    <a:pt x="3845" y="26444"/>
                  </a:cubicBezTo>
                  <a:cubicBezTo>
                    <a:pt x="3783" y="26444"/>
                    <a:pt x="3720" y="26440"/>
                    <a:pt x="3659" y="26431"/>
                  </a:cubicBezTo>
                  <a:cubicBezTo>
                    <a:pt x="3491" y="26431"/>
                    <a:pt x="3301" y="26473"/>
                    <a:pt x="3133" y="26536"/>
                  </a:cubicBezTo>
                  <a:cubicBezTo>
                    <a:pt x="3070" y="26557"/>
                    <a:pt x="3028" y="26557"/>
                    <a:pt x="2965" y="26557"/>
                  </a:cubicBezTo>
                  <a:cubicBezTo>
                    <a:pt x="2932" y="26555"/>
                    <a:pt x="2900" y="26555"/>
                    <a:pt x="2867" y="26555"/>
                  </a:cubicBezTo>
                  <a:cubicBezTo>
                    <a:pt x="2543" y="26555"/>
                    <a:pt x="2230" y="26629"/>
                    <a:pt x="1919" y="26629"/>
                  </a:cubicBezTo>
                  <a:cubicBezTo>
                    <a:pt x="1861" y="26629"/>
                    <a:pt x="1803" y="26626"/>
                    <a:pt x="1746" y="26620"/>
                  </a:cubicBezTo>
                  <a:cubicBezTo>
                    <a:pt x="1704" y="26620"/>
                    <a:pt x="1662" y="26641"/>
                    <a:pt x="1619" y="26662"/>
                  </a:cubicBezTo>
                  <a:cubicBezTo>
                    <a:pt x="1613" y="26665"/>
                    <a:pt x="1606" y="26667"/>
                    <a:pt x="1599" y="26667"/>
                  </a:cubicBezTo>
                  <a:cubicBezTo>
                    <a:pt x="1571" y="26667"/>
                    <a:pt x="1538" y="26647"/>
                    <a:pt x="1509" y="26647"/>
                  </a:cubicBezTo>
                  <a:cubicBezTo>
                    <a:pt x="1496" y="26647"/>
                    <a:pt x="1483" y="26651"/>
                    <a:pt x="1472" y="26662"/>
                  </a:cubicBezTo>
                  <a:cubicBezTo>
                    <a:pt x="1457" y="26678"/>
                    <a:pt x="1433" y="26682"/>
                    <a:pt x="1405" y="26682"/>
                  </a:cubicBezTo>
                  <a:cubicBezTo>
                    <a:pt x="1375" y="26682"/>
                    <a:pt x="1341" y="26677"/>
                    <a:pt x="1310" y="26677"/>
                  </a:cubicBezTo>
                  <a:cubicBezTo>
                    <a:pt x="1293" y="26677"/>
                    <a:pt x="1276" y="26678"/>
                    <a:pt x="1262" y="26683"/>
                  </a:cubicBezTo>
                  <a:cubicBezTo>
                    <a:pt x="1226" y="26683"/>
                    <a:pt x="1197" y="26669"/>
                    <a:pt x="1167" y="26669"/>
                  </a:cubicBezTo>
                  <a:cubicBezTo>
                    <a:pt x="1144" y="26669"/>
                    <a:pt x="1121" y="26677"/>
                    <a:pt x="1094" y="26704"/>
                  </a:cubicBezTo>
                  <a:cubicBezTo>
                    <a:pt x="1072" y="26721"/>
                    <a:pt x="1051" y="26727"/>
                    <a:pt x="1032" y="26727"/>
                  </a:cubicBezTo>
                  <a:cubicBezTo>
                    <a:pt x="978" y="26727"/>
                    <a:pt x="936" y="26678"/>
                    <a:pt x="905" y="26662"/>
                  </a:cubicBezTo>
                  <a:cubicBezTo>
                    <a:pt x="720" y="26631"/>
                    <a:pt x="524" y="26612"/>
                    <a:pt x="325" y="26612"/>
                  </a:cubicBezTo>
                  <a:cubicBezTo>
                    <a:pt x="252" y="26612"/>
                    <a:pt x="179" y="26614"/>
                    <a:pt x="106" y="26620"/>
                  </a:cubicBezTo>
                  <a:cubicBezTo>
                    <a:pt x="1" y="26767"/>
                    <a:pt x="1" y="26767"/>
                    <a:pt x="106" y="26935"/>
                  </a:cubicBezTo>
                  <a:cubicBezTo>
                    <a:pt x="316" y="26935"/>
                    <a:pt x="505" y="26978"/>
                    <a:pt x="694" y="27020"/>
                  </a:cubicBezTo>
                  <a:lnTo>
                    <a:pt x="694" y="27062"/>
                  </a:lnTo>
                  <a:lnTo>
                    <a:pt x="2187" y="27062"/>
                  </a:lnTo>
                  <a:cubicBezTo>
                    <a:pt x="2187" y="27020"/>
                    <a:pt x="2208" y="26999"/>
                    <a:pt x="2229" y="26999"/>
                  </a:cubicBezTo>
                  <a:cubicBezTo>
                    <a:pt x="2397" y="26999"/>
                    <a:pt x="2566" y="26989"/>
                    <a:pt x="2734" y="26989"/>
                  </a:cubicBezTo>
                  <a:cubicBezTo>
                    <a:pt x="2818" y="26989"/>
                    <a:pt x="2902" y="26992"/>
                    <a:pt x="2986" y="26999"/>
                  </a:cubicBezTo>
                  <a:cubicBezTo>
                    <a:pt x="3006" y="27000"/>
                    <a:pt x="3025" y="27001"/>
                    <a:pt x="3044" y="27001"/>
                  </a:cubicBezTo>
                  <a:cubicBezTo>
                    <a:pt x="3236" y="27001"/>
                    <a:pt x="3406" y="26927"/>
                    <a:pt x="3594" y="26927"/>
                  </a:cubicBezTo>
                  <a:cubicBezTo>
                    <a:pt x="3629" y="26927"/>
                    <a:pt x="3664" y="26929"/>
                    <a:pt x="3701" y="26935"/>
                  </a:cubicBezTo>
                  <a:cubicBezTo>
                    <a:pt x="4016" y="26935"/>
                    <a:pt x="4311" y="26872"/>
                    <a:pt x="4584" y="26788"/>
                  </a:cubicBezTo>
                  <a:cubicBezTo>
                    <a:pt x="4731" y="26746"/>
                    <a:pt x="4878" y="26704"/>
                    <a:pt x="5025" y="26662"/>
                  </a:cubicBezTo>
                  <a:cubicBezTo>
                    <a:pt x="5299" y="26620"/>
                    <a:pt x="5593" y="26557"/>
                    <a:pt x="5845" y="26452"/>
                  </a:cubicBezTo>
                  <a:cubicBezTo>
                    <a:pt x="5951" y="26410"/>
                    <a:pt x="6056" y="26389"/>
                    <a:pt x="6161" y="26368"/>
                  </a:cubicBezTo>
                  <a:cubicBezTo>
                    <a:pt x="6413" y="26326"/>
                    <a:pt x="6665" y="26242"/>
                    <a:pt x="6897" y="26116"/>
                  </a:cubicBezTo>
                  <a:lnTo>
                    <a:pt x="7149" y="26116"/>
                  </a:lnTo>
                  <a:cubicBezTo>
                    <a:pt x="7317" y="26010"/>
                    <a:pt x="7506" y="25926"/>
                    <a:pt x="7717" y="25884"/>
                  </a:cubicBezTo>
                  <a:cubicBezTo>
                    <a:pt x="7822" y="25863"/>
                    <a:pt x="7927" y="25842"/>
                    <a:pt x="8032" y="25821"/>
                  </a:cubicBezTo>
                  <a:cubicBezTo>
                    <a:pt x="8326" y="25737"/>
                    <a:pt x="8621" y="25611"/>
                    <a:pt x="8873" y="25464"/>
                  </a:cubicBezTo>
                  <a:cubicBezTo>
                    <a:pt x="9041" y="25359"/>
                    <a:pt x="9209" y="25275"/>
                    <a:pt x="9399" y="25254"/>
                  </a:cubicBezTo>
                  <a:cubicBezTo>
                    <a:pt x="9609" y="25233"/>
                    <a:pt x="9798" y="25169"/>
                    <a:pt x="9987" y="25106"/>
                  </a:cubicBezTo>
                  <a:cubicBezTo>
                    <a:pt x="10239" y="25022"/>
                    <a:pt x="10471" y="24854"/>
                    <a:pt x="10744" y="24770"/>
                  </a:cubicBezTo>
                  <a:cubicBezTo>
                    <a:pt x="11228" y="24644"/>
                    <a:pt x="11669" y="24392"/>
                    <a:pt x="12174" y="24286"/>
                  </a:cubicBezTo>
                  <a:cubicBezTo>
                    <a:pt x="12300" y="24244"/>
                    <a:pt x="12447" y="24160"/>
                    <a:pt x="12573" y="24097"/>
                  </a:cubicBezTo>
                  <a:cubicBezTo>
                    <a:pt x="12783" y="23971"/>
                    <a:pt x="13015" y="23887"/>
                    <a:pt x="13246" y="23803"/>
                  </a:cubicBezTo>
                  <a:cubicBezTo>
                    <a:pt x="13477" y="23719"/>
                    <a:pt x="13687" y="23572"/>
                    <a:pt x="13919" y="23509"/>
                  </a:cubicBezTo>
                  <a:cubicBezTo>
                    <a:pt x="14024" y="23466"/>
                    <a:pt x="14108" y="23424"/>
                    <a:pt x="14192" y="23361"/>
                  </a:cubicBezTo>
                  <a:cubicBezTo>
                    <a:pt x="14528" y="23088"/>
                    <a:pt x="14928" y="22878"/>
                    <a:pt x="15348" y="22731"/>
                  </a:cubicBezTo>
                  <a:cubicBezTo>
                    <a:pt x="15496" y="22710"/>
                    <a:pt x="15622" y="22647"/>
                    <a:pt x="15748" y="22541"/>
                  </a:cubicBezTo>
                  <a:cubicBezTo>
                    <a:pt x="15811" y="22499"/>
                    <a:pt x="15874" y="22457"/>
                    <a:pt x="15958" y="22436"/>
                  </a:cubicBezTo>
                  <a:cubicBezTo>
                    <a:pt x="16210" y="22310"/>
                    <a:pt x="16442" y="22163"/>
                    <a:pt x="16673" y="22016"/>
                  </a:cubicBezTo>
                  <a:cubicBezTo>
                    <a:pt x="16757" y="21932"/>
                    <a:pt x="16862" y="21890"/>
                    <a:pt x="16967" y="21869"/>
                  </a:cubicBezTo>
                  <a:cubicBezTo>
                    <a:pt x="17135" y="21827"/>
                    <a:pt x="17283" y="21742"/>
                    <a:pt x="17367" y="21616"/>
                  </a:cubicBezTo>
                  <a:cubicBezTo>
                    <a:pt x="17514" y="21469"/>
                    <a:pt x="17703" y="21343"/>
                    <a:pt x="17892" y="21280"/>
                  </a:cubicBezTo>
                  <a:cubicBezTo>
                    <a:pt x="18018" y="21238"/>
                    <a:pt x="18145" y="21196"/>
                    <a:pt x="18250" y="21112"/>
                  </a:cubicBezTo>
                  <a:cubicBezTo>
                    <a:pt x="18523" y="20923"/>
                    <a:pt x="18775" y="20712"/>
                    <a:pt x="19049" y="20544"/>
                  </a:cubicBezTo>
                  <a:cubicBezTo>
                    <a:pt x="19301" y="20376"/>
                    <a:pt x="19553" y="20208"/>
                    <a:pt x="19827" y="20082"/>
                  </a:cubicBezTo>
                  <a:cubicBezTo>
                    <a:pt x="20058" y="20018"/>
                    <a:pt x="20247" y="19871"/>
                    <a:pt x="20373" y="19661"/>
                  </a:cubicBezTo>
                  <a:cubicBezTo>
                    <a:pt x="20415" y="19619"/>
                    <a:pt x="20436" y="19598"/>
                    <a:pt x="20478" y="19577"/>
                  </a:cubicBezTo>
                  <a:cubicBezTo>
                    <a:pt x="20752" y="19430"/>
                    <a:pt x="21004" y="19220"/>
                    <a:pt x="21193" y="18967"/>
                  </a:cubicBezTo>
                  <a:cubicBezTo>
                    <a:pt x="21229" y="18931"/>
                    <a:pt x="21234" y="18879"/>
                    <a:pt x="21289" y="18879"/>
                  </a:cubicBezTo>
                  <a:cubicBezTo>
                    <a:pt x="21298" y="18879"/>
                    <a:pt x="21308" y="18880"/>
                    <a:pt x="21319" y="18883"/>
                  </a:cubicBezTo>
                  <a:cubicBezTo>
                    <a:pt x="21328" y="18885"/>
                    <a:pt x="21337" y="18886"/>
                    <a:pt x="21345" y="18886"/>
                  </a:cubicBezTo>
                  <a:cubicBezTo>
                    <a:pt x="21413" y="18886"/>
                    <a:pt x="21452" y="18816"/>
                    <a:pt x="21509" y="18778"/>
                  </a:cubicBezTo>
                  <a:cubicBezTo>
                    <a:pt x="21740" y="18589"/>
                    <a:pt x="21971" y="18379"/>
                    <a:pt x="22244" y="18210"/>
                  </a:cubicBezTo>
                  <a:cubicBezTo>
                    <a:pt x="22328" y="18147"/>
                    <a:pt x="22328" y="18021"/>
                    <a:pt x="22413" y="18021"/>
                  </a:cubicBezTo>
                  <a:cubicBezTo>
                    <a:pt x="22560" y="18000"/>
                    <a:pt x="22665" y="17916"/>
                    <a:pt x="22728" y="17790"/>
                  </a:cubicBezTo>
                  <a:cubicBezTo>
                    <a:pt x="22833" y="17643"/>
                    <a:pt x="22980" y="17496"/>
                    <a:pt x="23127" y="17390"/>
                  </a:cubicBezTo>
                  <a:cubicBezTo>
                    <a:pt x="23254" y="17243"/>
                    <a:pt x="23464" y="17138"/>
                    <a:pt x="23527" y="16928"/>
                  </a:cubicBezTo>
                  <a:cubicBezTo>
                    <a:pt x="23569" y="16907"/>
                    <a:pt x="23611" y="16907"/>
                    <a:pt x="23653" y="16886"/>
                  </a:cubicBezTo>
                  <a:cubicBezTo>
                    <a:pt x="23926" y="16676"/>
                    <a:pt x="24179" y="16444"/>
                    <a:pt x="24410" y="16192"/>
                  </a:cubicBezTo>
                  <a:cubicBezTo>
                    <a:pt x="24683" y="15898"/>
                    <a:pt x="24978" y="15624"/>
                    <a:pt x="25314" y="15414"/>
                  </a:cubicBezTo>
                  <a:cubicBezTo>
                    <a:pt x="25356" y="15330"/>
                    <a:pt x="25377" y="15267"/>
                    <a:pt x="25398" y="15225"/>
                  </a:cubicBezTo>
                  <a:cubicBezTo>
                    <a:pt x="25608" y="15078"/>
                    <a:pt x="25713" y="14867"/>
                    <a:pt x="25924" y="14846"/>
                  </a:cubicBezTo>
                  <a:cubicBezTo>
                    <a:pt x="25966" y="14699"/>
                    <a:pt x="26071" y="14594"/>
                    <a:pt x="26197" y="14531"/>
                  </a:cubicBezTo>
                  <a:cubicBezTo>
                    <a:pt x="26344" y="14426"/>
                    <a:pt x="26491" y="14300"/>
                    <a:pt x="26617" y="14153"/>
                  </a:cubicBezTo>
                  <a:cubicBezTo>
                    <a:pt x="26807" y="13984"/>
                    <a:pt x="26996" y="13795"/>
                    <a:pt x="27143" y="13627"/>
                  </a:cubicBezTo>
                  <a:cubicBezTo>
                    <a:pt x="27164" y="13585"/>
                    <a:pt x="27227" y="13585"/>
                    <a:pt x="27248" y="13564"/>
                  </a:cubicBezTo>
                  <a:cubicBezTo>
                    <a:pt x="27522" y="13354"/>
                    <a:pt x="27753" y="13101"/>
                    <a:pt x="27921" y="12828"/>
                  </a:cubicBezTo>
                  <a:cubicBezTo>
                    <a:pt x="27942" y="12765"/>
                    <a:pt x="27984" y="12723"/>
                    <a:pt x="28026" y="12681"/>
                  </a:cubicBezTo>
                  <a:cubicBezTo>
                    <a:pt x="28383" y="12429"/>
                    <a:pt x="28699" y="12134"/>
                    <a:pt x="29014" y="11819"/>
                  </a:cubicBezTo>
                  <a:cubicBezTo>
                    <a:pt x="29119" y="11714"/>
                    <a:pt x="29224" y="11630"/>
                    <a:pt x="29330" y="11546"/>
                  </a:cubicBezTo>
                  <a:cubicBezTo>
                    <a:pt x="29540" y="11356"/>
                    <a:pt x="29750" y="11167"/>
                    <a:pt x="29918" y="10957"/>
                  </a:cubicBezTo>
                  <a:cubicBezTo>
                    <a:pt x="29960" y="10936"/>
                    <a:pt x="29960" y="10915"/>
                    <a:pt x="29960" y="10873"/>
                  </a:cubicBezTo>
                  <a:cubicBezTo>
                    <a:pt x="29981" y="10747"/>
                    <a:pt x="30065" y="10642"/>
                    <a:pt x="30192" y="10600"/>
                  </a:cubicBezTo>
                  <a:cubicBezTo>
                    <a:pt x="30381" y="10494"/>
                    <a:pt x="30549" y="10326"/>
                    <a:pt x="30675" y="10137"/>
                  </a:cubicBezTo>
                  <a:cubicBezTo>
                    <a:pt x="30822" y="9927"/>
                    <a:pt x="31033" y="9738"/>
                    <a:pt x="31285" y="9611"/>
                  </a:cubicBezTo>
                  <a:cubicBezTo>
                    <a:pt x="31558" y="9485"/>
                    <a:pt x="31768" y="9296"/>
                    <a:pt x="31958" y="9044"/>
                  </a:cubicBezTo>
                  <a:cubicBezTo>
                    <a:pt x="32126" y="8791"/>
                    <a:pt x="32399" y="8686"/>
                    <a:pt x="32546" y="8413"/>
                  </a:cubicBezTo>
                  <a:cubicBezTo>
                    <a:pt x="32904" y="8161"/>
                    <a:pt x="33240" y="7866"/>
                    <a:pt x="33534" y="7551"/>
                  </a:cubicBezTo>
                  <a:cubicBezTo>
                    <a:pt x="33619" y="7467"/>
                    <a:pt x="33703" y="7383"/>
                    <a:pt x="33808" y="7341"/>
                  </a:cubicBezTo>
                  <a:cubicBezTo>
                    <a:pt x="34060" y="7194"/>
                    <a:pt x="34312" y="6983"/>
                    <a:pt x="34502" y="6773"/>
                  </a:cubicBezTo>
                  <a:cubicBezTo>
                    <a:pt x="34712" y="6542"/>
                    <a:pt x="34943" y="6332"/>
                    <a:pt x="35216" y="6184"/>
                  </a:cubicBezTo>
                  <a:cubicBezTo>
                    <a:pt x="35511" y="6016"/>
                    <a:pt x="35742" y="5743"/>
                    <a:pt x="36078" y="5617"/>
                  </a:cubicBezTo>
                  <a:cubicBezTo>
                    <a:pt x="36163" y="5596"/>
                    <a:pt x="36226" y="5449"/>
                    <a:pt x="36331" y="5428"/>
                  </a:cubicBezTo>
                  <a:cubicBezTo>
                    <a:pt x="36499" y="5196"/>
                    <a:pt x="36688" y="4986"/>
                    <a:pt x="36898" y="4797"/>
                  </a:cubicBezTo>
                  <a:cubicBezTo>
                    <a:pt x="37088" y="4755"/>
                    <a:pt x="37277" y="4650"/>
                    <a:pt x="37424" y="4545"/>
                  </a:cubicBezTo>
                  <a:cubicBezTo>
                    <a:pt x="37634" y="4355"/>
                    <a:pt x="37844" y="4208"/>
                    <a:pt x="38097" y="4082"/>
                  </a:cubicBezTo>
                  <a:cubicBezTo>
                    <a:pt x="38202" y="3956"/>
                    <a:pt x="38244" y="3851"/>
                    <a:pt x="38370" y="3809"/>
                  </a:cubicBezTo>
                  <a:cubicBezTo>
                    <a:pt x="38454" y="3788"/>
                    <a:pt x="38517" y="3746"/>
                    <a:pt x="38580" y="3683"/>
                  </a:cubicBezTo>
                  <a:cubicBezTo>
                    <a:pt x="38875" y="3472"/>
                    <a:pt x="39232" y="3325"/>
                    <a:pt x="39505" y="3094"/>
                  </a:cubicBezTo>
                  <a:cubicBezTo>
                    <a:pt x="39540" y="3060"/>
                    <a:pt x="39574" y="3025"/>
                    <a:pt x="39631" y="3025"/>
                  </a:cubicBezTo>
                  <a:cubicBezTo>
                    <a:pt x="39644" y="3025"/>
                    <a:pt x="39658" y="3027"/>
                    <a:pt x="39674" y="3031"/>
                  </a:cubicBezTo>
                  <a:cubicBezTo>
                    <a:pt x="39685" y="3034"/>
                    <a:pt x="39697" y="3035"/>
                    <a:pt x="39709" y="3035"/>
                  </a:cubicBezTo>
                  <a:cubicBezTo>
                    <a:pt x="39781" y="3035"/>
                    <a:pt x="39851" y="2986"/>
                    <a:pt x="39905" y="2968"/>
                  </a:cubicBezTo>
                  <a:cubicBezTo>
                    <a:pt x="40241" y="2799"/>
                    <a:pt x="40578" y="2652"/>
                    <a:pt x="40935" y="2526"/>
                  </a:cubicBezTo>
                  <a:cubicBezTo>
                    <a:pt x="41103" y="2484"/>
                    <a:pt x="41271" y="2400"/>
                    <a:pt x="41398" y="2253"/>
                  </a:cubicBezTo>
                  <a:cubicBezTo>
                    <a:pt x="41713" y="2190"/>
                    <a:pt x="42007" y="2085"/>
                    <a:pt x="42302" y="1937"/>
                  </a:cubicBezTo>
                  <a:cubicBezTo>
                    <a:pt x="42617" y="1937"/>
                    <a:pt x="42953" y="1916"/>
                    <a:pt x="43290" y="1874"/>
                  </a:cubicBezTo>
                  <a:cubicBezTo>
                    <a:pt x="43336" y="1867"/>
                    <a:pt x="43382" y="1862"/>
                    <a:pt x="43427" y="1862"/>
                  </a:cubicBezTo>
                  <a:cubicBezTo>
                    <a:pt x="43505" y="1862"/>
                    <a:pt x="43581" y="1876"/>
                    <a:pt x="43647" y="1916"/>
                  </a:cubicBezTo>
                  <a:cubicBezTo>
                    <a:pt x="43794" y="1980"/>
                    <a:pt x="43942" y="2064"/>
                    <a:pt x="44068" y="2169"/>
                  </a:cubicBezTo>
                  <a:cubicBezTo>
                    <a:pt x="44341" y="2484"/>
                    <a:pt x="44572" y="2821"/>
                    <a:pt x="44761" y="3199"/>
                  </a:cubicBezTo>
                  <a:cubicBezTo>
                    <a:pt x="45056" y="3767"/>
                    <a:pt x="45308" y="4334"/>
                    <a:pt x="45518" y="4923"/>
                  </a:cubicBezTo>
                  <a:cubicBezTo>
                    <a:pt x="45623" y="5112"/>
                    <a:pt x="45666" y="5343"/>
                    <a:pt x="45666" y="5554"/>
                  </a:cubicBezTo>
                  <a:cubicBezTo>
                    <a:pt x="45666" y="5743"/>
                    <a:pt x="45729" y="5932"/>
                    <a:pt x="45855" y="6079"/>
                  </a:cubicBezTo>
                  <a:cubicBezTo>
                    <a:pt x="45876" y="6121"/>
                    <a:pt x="45897" y="6163"/>
                    <a:pt x="45918" y="6226"/>
                  </a:cubicBezTo>
                  <a:cubicBezTo>
                    <a:pt x="45981" y="6521"/>
                    <a:pt x="46065" y="6836"/>
                    <a:pt x="46170" y="7152"/>
                  </a:cubicBezTo>
                  <a:cubicBezTo>
                    <a:pt x="46296" y="7425"/>
                    <a:pt x="46338" y="7719"/>
                    <a:pt x="46338" y="8014"/>
                  </a:cubicBezTo>
                  <a:cubicBezTo>
                    <a:pt x="46338" y="8077"/>
                    <a:pt x="46338" y="8140"/>
                    <a:pt x="46359" y="8203"/>
                  </a:cubicBezTo>
                  <a:cubicBezTo>
                    <a:pt x="46422" y="8434"/>
                    <a:pt x="46528" y="8644"/>
                    <a:pt x="46654" y="8833"/>
                  </a:cubicBezTo>
                  <a:cubicBezTo>
                    <a:pt x="46633" y="9149"/>
                    <a:pt x="46696" y="9464"/>
                    <a:pt x="46801" y="9780"/>
                  </a:cubicBezTo>
                  <a:cubicBezTo>
                    <a:pt x="46885" y="10074"/>
                    <a:pt x="47053" y="10368"/>
                    <a:pt x="47011" y="10663"/>
                  </a:cubicBezTo>
                  <a:cubicBezTo>
                    <a:pt x="47137" y="10957"/>
                    <a:pt x="47242" y="11293"/>
                    <a:pt x="47284" y="11609"/>
                  </a:cubicBezTo>
                  <a:cubicBezTo>
                    <a:pt x="47284" y="11693"/>
                    <a:pt x="47305" y="11756"/>
                    <a:pt x="47326" y="11840"/>
                  </a:cubicBezTo>
                  <a:cubicBezTo>
                    <a:pt x="47368" y="12050"/>
                    <a:pt x="47453" y="12239"/>
                    <a:pt x="47516" y="12450"/>
                  </a:cubicBezTo>
                  <a:cubicBezTo>
                    <a:pt x="47579" y="12597"/>
                    <a:pt x="47537" y="12723"/>
                    <a:pt x="47600" y="12870"/>
                  </a:cubicBezTo>
                  <a:cubicBezTo>
                    <a:pt x="47768" y="13249"/>
                    <a:pt x="47894" y="13648"/>
                    <a:pt x="48083" y="14005"/>
                  </a:cubicBezTo>
                  <a:cubicBezTo>
                    <a:pt x="48230" y="14342"/>
                    <a:pt x="48336" y="14678"/>
                    <a:pt x="48378" y="15036"/>
                  </a:cubicBezTo>
                  <a:cubicBezTo>
                    <a:pt x="48399" y="15204"/>
                    <a:pt x="48462" y="15372"/>
                    <a:pt x="48546" y="15540"/>
                  </a:cubicBezTo>
                  <a:cubicBezTo>
                    <a:pt x="48798" y="15961"/>
                    <a:pt x="49008" y="16402"/>
                    <a:pt x="49177" y="16844"/>
                  </a:cubicBezTo>
                  <a:cubicBezTo>
                    <a:pt x="49240" y="17075"/>
                    <a:pt x="49345" y="17264"/>
                    <a:pt x="49492" y="17453"/>
                  </a:cubicBezTo>
                  <a:cubicBezTo>
                    <a:pt x="49681" y="17727"/>
                    <a:pt x="49849" y="18021"/>
                    <a:pt x="49976" y="18337"/>
                  </a:cubicBezTo>
                  <a:cubicBezTo>
                    <a:pt x="49997" y="18421"/>
                    <a:pt x="50018" y="18505"/>
                    <a:pt x="50060" y="18526"/>
                  </a:cubicBezTo>
                  <a:cubicBezTo>
                    <a:pt x="50375" y="18778"/>
                    <a:pt x="50501" y="19135"/>
                    <a:pt x="50795" y="19388"/>
                  </a:cubicBezTo>
                  <a:cubicBezTo>
                    <a:pt x="50880" y="19493"/>
                    <a:pt x="51027" y="19556"/>
                    <a:pt x="51069" y="19661"/>
                  </a:cubicBezTo>
                  <a:cubicBezTo>
                    <a:pt x="51300" y="19976"/>
                    <a:pt x="51531" y="20271"/>
                    <a:pt x="51784" y="20565"/>
                  </a:cubicBezTo>
                  <a:cubicBezTo>
                    <a:pt x="51910" y="20733"/>
                    <a:pt x="52057" y="20880"/>
                    <a:pt x="52246" y="20986"/>
                  </a:cubicBezTo>
                  <a:cubicBezTo>
                    <a:pt x="52625" y="21238"/>
                    <a:pt x="52982" y="21511"/>
                    <a:pt x="53297" y="21848"/>
                  </a:cubicBezTo>
                  <a:cubicBezTo>
                    <a:pt x="53424" y="21974"/>
                    <a:pt x="53550" y="22079"/>
                    <a:pt x="53697" y="22184"/>
                  </a:cubicBezTo>
                  <a:cubicBezTo>
                    <a:pt x="53760" y="22205"/>
                    <a:pt x="53823" y="22247"/>
                    <a:pt x="53886" y="22289"/>
                  </a:cubicBezTo>
                  <a:cubicBezTo>
                    <a:pt x="54033" y="22436"/>
                    <a:pt x="54180" y="22583"/>
                    <a:pt x="54349" y="22731"/>
                  </a:cubicBezTo>
                  <a:cubicBezTo>
                    <a:pt x="54517" y="22878"/>
                    <a:pt x="54706" y="23025"/>
                    <a:pt x="54916" y="23130"/>
                  </a:cubicBezTo>
                  <a:cubicBezTo>
                    <a:pt x="55126" y="23214"/>
                    <a:pt x="55316" y="23340"/>
                    <a:pt x="55505" y="23466"/>
                  </a:cubicBezTo>
                  <a:cubicBezTo>
                    <a:pt x="55736" y="23572"/>
                    <a:pt x="55946" y="23698"/>
                    <a:pt x="56115" y="23845"/>
                  </a:cubicBezTo>
                  <a:cubicBezTo>
                    <a:pt x="56241" y="23971"/>
                    <a:pt x="56388" y="24055"/>
                    <a:pt x="56577" y="24076"/>
                  </a:cubicBezTo>
                  <a:cubicBezTo>
                    <a:pt x="56829" y="24223"/>
                    <a:pt x="57124" y="24286"/>
                    <a:pt x="57355" y="24434"/>
                  </a:cubicBezTo>
                  <a:cubicBezTo>
                    <a:pt x="57565" y="24581"/>
                    <a:pt x="57797" y="24665"/>
                    <a:pt x="58028" y="24749"/>
                  </a:cubicBezTo>
                  <a:cubicBezTo>
                    <a:pt x="58490" y="24896"/>
                    <a:pt x="58953" y="25001"/>
                    <a:pt x="59415" y="25064"/>
                  </a:cubicBezTo>
                  <a:cubicBezTo>
                    <a:pt x="59458" y="25064"/>
                    <a:pt x="59458" y="25106"/>
                    <a:pt x="59521" y="25106"/>
                  </a:cubicBezTo>
                  <a:cubicBezTo>
                    <a:pt x="59557" y="25101"/>
                    <a:pt x="59595" y="25098"/>
                    <a:pt x="59634" y="25098"/>
                  </a:cubicBezTo>
                  <a:cubicBezTo>
                    <a:pt x="59751" y="25098"/>
                    <a:pt x="59873" y="25122"/>
                    <a:pt x="59983" y="25169"/>
                  </a:cubicBezTo>
                  <a:cubicBezTo>
                    <a:pt x="60151" y="25254"/>
                    <a:pt x="60341" y="25296"/>
                    <a:pt x="60509" y="25296"/>
                  </a:cubicBezTo>
                  <a:cubicBezTo>
                    <a:pt x="60856" y="25343"/>
                    <a:pt x="61191" y="25367"/>
                    <a:pt x="61523" y="25367"/>
                  </a:cubicBezTo>
                  <a:cubicBezTo>
                    <a:pt x="61634" y="25367"/>
                    <a:pt x="61744" y="25364"/>
                    <a:pt x="61854" y="25359"/>
                  </a:cubicBezTo>
                  <a:lnTo>
                    <a:pt x="62043" y="25359"/>
                  </a:lnTo>
                  <a:cubicBezTo>
                    <a:pt x="62275" y="25422"/>
                    <a:pt x="62485" y="25464"/>
                    <a:pt x="62716" y="25485"/>
                  </a:cubicBezTo>
                  <a:cubicBezTo>
                    <a:pt x="62781" y="25490"/>
                    <a:pt x="62844" y="25492"/>
                    <a:pt x="62908" y="25492"/>
                  </a:cubicBezTo>
                  <a:cubicBezTo>
                    <a:pt x="63280" y="25492"/>
                    <a:pt x="63643" y="25414"/>
                    <a:pt x="64003" y="25414"/>
                  </a:cubicBezTo>
                  <a:cubicBezTo>
                    <a:pt x="64065" y="25414"/>
                    <a:pt x="64126" y="25416"/>
                    <a:pt x="64188" y="25422"/>
                  </a:cubicBezTo>
                  <a:cubicBezTo>
                    <a:pt x="64346" y="25374"/>
                    <a:pt x="64503" y="25351"/>
                    <a:pt x="64661" y="25351"/>
                  </a:cubicBezTo>
                  <a:cubicBezTo>
                    <a:pt x="64714" y="25351"/>
                    <a:pt x="64766" y="25353"/>
                    <a:pt x="64819" y="25359"/>
                  </a:cubicBezTo>
                  <a:cubicBezTo>
                    <a:pt x="64861" y="25359"/>
                    <a:pt x="64882" y="25338"/>
                    <a:pt x="64903" y="25338"/>
                  </a:cubicBezTo>
                  <a:cubicBezTo>
                    <a:pt x="65176" y="25233"/>
                    <a:pt x="65470" y="25169"/>
                    <a:pt x="65765" y="25169"/>
                  </a:cubicBezTo>
                  <a:lnTo>
                    <a:pt x="65807" y="25169"/>
                  </a:lnTo>
                  <a:cubicBezTo>
                    <a:pt x="66122" y="25085"/>
                    <a:pt x="66396" y="24980"/>
                    <a:pt x="66690" y="24854"/>
                  </a:cubicBezTo>
                  <a:cubicBezTo>
                    <a:pt x="66858" y="24791"/>
                    <a:pt x="67047" y="24728"/>
                    <a:pt x="67237" y="24665"/>
                  </a:cubicBezTo>
                  <a:cubicBezTo>
                    <a:pt x="67489" y="24623"/>
                    <a:pt x="67741" y="24539"/>
                    <a:pt x="67972" y="24413"/>
                  </a:cubicBezTo>
                  <a:cubicBezTo>
                    <a:pt x="68204" y="24244"/>
                    <a:pt x="68477" y="24139"/>
                    <a:pt x="68750" y="24076"/>
                  </a:cubicBezTo>
                  <a:cubicBezTo>
                    <a:pt x="68982" y="24013"/>
                    <a:pt x="69192" y="23929"/>
                    <a:pt x="69381" y="23803"/>
                  </a:cubicBezTo>
                  <a:cubicBezTo>
                    <a:pt x="69486" y="23740"/>
                    <a:pt x="69591" y="23698"/>
                    <a:pt x="69717" y="23677"/>
                  </a:cubicBezTo>
                  <a:cubicBezTo>
                    <a:pt x="70054" y="23593"/>
                    <a:pt x="70390" y="23445"/>
                    <a:pt x="70706" y="23256"/>
                  </a:cubicBezTo>
                  <a:cubicBezTo>
                    <a:pt x="71021" y="23088"/>
                    <a:pt x="71378" y="23025"/>
                    <a:pt x="71736" y="22815"/>
                  </a:cubicBezTo>
                  <a:cubicBezTo>
                    <a:pt x="72114" y="22625"/>
                    <a:pt x="72514" y="22520"/>
                    <a:pt x="72871" y="22310"/>
                  </a:cubicBezTo>
                  <a:cubicBezTo>
                    <a:pt x="72955" y="22268"/>
                    <a:pt x="73018" y="22205"/>
                    <a:pt x="73081" y="22205"/>
                  </a:cubicBezTo>
                  <a:cubicBezTo>
                    <a:pt x="73418" y="22163"/>
                    <a:pt x="73628" y="21974"/>
                    <a:pt x="73943" y="21869"/>
                  </a:cubicBezTo>
                  <a:cubicBezTo>
                    <a:pt x="74259" y="21742"/>
                    <a:pt x="74553" y="21553"/>
                    <a:pt x="74868" y="21448"/>
                  </a:cubicBezTo>
                  <a:cubicBezTo>
                    <a:pt x="75121" y="21343"/>
                    <a:pt x="75394" y="21196"/>
                    <a:pt x="75646" y="21112"/>
                  </a:cubicBezTo>
                  <a:cubicBezTo>
                    <a:pt x="76046" y="20965"/>
                    <a:pt x="76382" y="20691"/>
                    <a:pt x="76803" y="20628"/>
                  </a:cubicBezTo>
                  <a:cubicBezTo>
                    <a:pt x="77034" y="20481"/>
                    <a:pt x="77286" y="20355"/>
                    <a:pt x="77559" y="20250"/>
                  </a:cubicBezTo>
                  <a:cubicBezTo>
                    <a:pt x="77686" y="20166"/>
                    <a:pt x="77812" y="20124"/>
                    <a:pt x="77959" y="20103"/>
                  </a:cubicBezTo>
                  <a:cubicBezTo>
                    <a:pt x="78169" y="20082"/>
                    <a:pt x="78358" y="19997"/>
                    <a:pt x="78506" y="19871"/>
                  </a:cubicBezTo>
                  <a:cubicBezTo>
                    <a:pt x="78821" y="19661"/>
                    <a:pt x="79157" y="19514"/>
                    <a:pt x="79494" y="19388"/>
                  </a:cubicBezTo>
                  <a:cubicBezTo>
                    <a:pt x="79893" y="19262"/>
                    <a:pt x="80314" y="19177"/>
                    <a:pt x="80629" y="18925"/>
                  </a:cubicBezTo>
                  <a:cubicBezTo>
                    <a:pt x="80860" y="18883"/>
                    <a:pt x="81007" y="18715"/>
                    <a:pt x="81218" y="18673"/>
                  </a:cubicBezTo>
                  <a:cubicBezTo>
                    <a:pt x="81491" y="18610"/>
                    <a:pt x="81764" y="18505"/>
                    <a:pt x="82038" y="18400"/>
                  </a:cubicBezTo>
                  <a:cubicBezTo>
                    <a:pt x="82164" y="18358"/>
                    <a:pt x="82290" y="18294"/>
                    <a:pt x="82416" y="18252"/>
                  </a:cubicBezTo>
                  <a:cubicBezTo>
                    <a:pt x="82584" y="18210"/>
                    <a:pt x="82731" y="18147"/>
                    <a:pt x="82879" y="18084"/>
                  </a:cubicBezTo>
                  <a:cubicBezTo>
                    <a:pt x="83026" y="18000"/>
                    <a:pt x="83173" y="17958"/>
                    <a:pt x="83341" y="17916"/>
                  </a:cubicBezTo>
                  <a:cubicBezTo>
                    <a:pt x="83593" y="17874"/>
                    <a:pt x="83846" y="17811"/>
                    <a:pt x="84077" y="17748"/>
                  </a:cubicBezTo>
                  <a:cubicBezTo>
                    <a:pt x="84308" y="17664"/>
                    <a:pt x="84540" y="17622"/>
                    <a:pt x="84792" y="17622"/>
                  </a:cubicBezTo>
                  <a:cubicBezTo>
                    <a:pt x="84805" y="17623"/>
                    <a:pt x="84818" y="17624"/>
                    <a:pt x="84830" y="17624"/>
                  </a:cubicBezTo>
                  <a:cubicBezTo>
                    <a:pt x="84964" y="17624"/>
                    <a:pt x="85098" y="17553"/>
                    <a:pt x="85231" y="17553"/>
                  </a:cubicBezTo>
                  <a:cubicBezTo>
                    <a:pt x="85274" y="17553"/>
                    <a:pt x="85317" y="17561"/>
                    <a:pt x="85360" y="17580"/>
                  </a:cubicBezTo>
                  <a:cubicBezTo>
                    <a:pt x="85403" y="17549"/>
                    <a:pt x="85446" y="17538"/>
                    <a:pt x="85489" y="17538"/>
                  </a:cubicBezTo>
                  <a:cubicBezTo>
                    <a:pt x="85593" y="17538"/>
                    <a:pt x="85697" y="17601"/>
                    <a:pt x="85801" y="17601"/>
                  </a:cubicBezTo>
                  <a:cubicBezTo>
                    <a:pt x="85948" y="17559"/>
                    <a:pt x="86095" y="17538"/>
                    <a:pt x="86243" y="17538"/>
                  </a:cubicBezTo>
                  <a:lnTo>
                    <a:pt x="86327" y="17538"/>
                  </a:lnTo>
                  <a:cubicBezTo>
                    <a:pt x="86495" y="17622"/>
                    <a:pt x="86684" y="17643"/>
                    <a:pt x="86852" y="17643"/>
                  </a:cubicBezTo>
                  <a:cubicBezTo>
                    <a:pt x="87147" y="17685"/>
                    <a:pt x="87441" y="17790"/>
                    <a:pt x="87693" y="17916"/>
                  </a:cubicBezTo>
                  <a:cubicBezTo>
                    <a:pt x="87946" y="18042"/>
                    <a:pt x="88177" y="18189"/>
                    <a:pt x="88387" y="18358"/>
                  </a:cubicBezTo>
                  <a:cubicBezTo>
                    <a:pt x="88492" y="18421"/>
                    <a:pt x="88597" y="18505"/>
                    <a:pt x="88702" y="18589"/>
                  </a:cubicBezTo>
                  <a:cubicBezTo>
                    <a:pt x="88808" y="18736"/>
                    <a:pt x="88955" y="18862"/>
                    <a:pt x="89060" y="18988"/>
                  </a:cubicBezTo>
                  <a:cubicBezTo>
                    <a:pt x="89291" y="19220"/>
                    <a:pt x="89480" y="19472"/>
                    <a:pt x="89648" y="19724"/>
                  </a:cubicBezTo>
                  <a:cubicBezTo>
                    <a:pt x="89670" y="19766"/>
                    <a:pt x="89691" y="19766"/>
                    <a:pt x="89733" y="19766"/>
                  </a:cubicBezTo>
                  <a:cubicBezTo>
                    <a:pt x="89796" y="19724"/>
                    <a:pt x="89838" y="19661"/>
                    <a:pt x="89838" y="19598"/>
                  </a:cubicBezTo>
                  <a:cubicBezTo>
                    <a:pt x="89754" y="19472"/>
                    <a:pt x="89733" y="19283"/>
                    <a:pt x="89670" y="19114"/>
                  </a:cubicBezTo>
                  <a:cubicBezTo>
                    <a:pt x="89585" y="18967"/>
                    <a:pt x="89501" y="18820"/>
                    <a:pt x="89396" y="18694"/>
                  </a:cubicBezTo>
                  <a:cubicBezTo>
                    <a:pt x="89165" y="18379"/>
                    <a:pt x="88892" y="18105"/>
                    <a:pt x="88576" y="17895"/>
                  </a:cubicBezTo>
                  <a:cubicBezTo>
                    <a:pt x="88240" y="17643"/>
                    <a:pt x="87861" y="17517"/>
                    <a:pt x="87525" y="17285"/>
                  </a:cubicBezTo>
                  <a:cubicBezTo>
                    <a:pt x="87504" y="17243"/>
                    <a:pt x="87483" y="17243"/>
                    <a:pt x="87441" y="17222"/>
                  </a:cubicBezTo>
                  <a:cubicBezTo>
                    <a:pt x="87062" y="17117"/>
                    <a:pt x="86684" y="17033"/>
                    <a:pt x="86285" y="16970"/>
                  </a:cubicBezTo>
                  <a:cubicBezTo>
                    <a:pt x="86232" y="16949"/>
                    <a:pt x="86179" y="16938"/>
                    <a:pt x="86127" y="16938"/>
                  </a:cubicBezTo>
                  <a:cubicBezTo>
                    <a:pt x="86074" y="16938"/>
                    <a:pt x="86022" y="16949"/>
                    <a:pt x="85969" y="16970"/>
                  </a:cubicBezTo>
                  <a:cubicBezTo>
                    <a:pt x="85917" y="16991"/>
                    <a:pt x="85854" y="16991"/>
                    <a:pt x="85793" y="16991"/>
                  </a:cubicBezTo>
                  <a:cubicBezTo>
                    <a:pt x="85733" y="16991"/>
                    <a:pt x="85675" y="16991"/>
                    <a:pt x="85633" y="17012"/>
                  </a:cubicBezTo>
                  <a:cubicBezTo>
                    <a:pt x="85580" y="17044"/>
                    <a:pt x="85517" y="17059"/>
                    <a:pt x="85454" y="17059"/>
                  </a:cubicBezTo>
                  <a:cubicBezTo>
                    <a:pt x="85391" y="17059"/>
                    <a:pt x="85328" y="17044"/>
                    <a:pt x="85275" y="17012"/>
                  </a:cubicBezTo>
                  <a:cubicBezTo>
                    <a:pt x="85268" y="17010"/>
                    <a:pt x="85262" y="17009"/>
                    <a:pt x="85256" y="17009"/>
                  </a:cubicBezTo>
                  <a:cubicBezTo>
                    <a:pt x="85207" y="17009"/>
                    <a:pt x="85184" y="17075"/>
                    <a:pt x="85128" y="17075"/>
                  </a:cubicBezTo>
                  <a:cubicBezTo>
                    <a:pt x="85033" y="17034"/>
                    <a:pt x="84929" y="17011"/>
                    <a:pt x="84822" y="17011"/>
                  </a:cubicBezTo>
                  <a:cubicBezTo>
                    <a:pt x="84764" y="17011"/>
                    <a:pt x="84704" y="17018"/>
                    <a:pt x="84645" y="17033"/>
                  </a:cubicBezTo>
                  <a:cubicBezTo>
                    <a:pt x="84392" y="17096"/>
                    <a:pt x="84161" y="17180"/>
                    <a:pt x="83888" y="17201"/>
                  </a:cubicBezTo>
                  <a:cubicBezTo>
                    <a:pt x="83593" y="17201"/>
                    <a:pt x="83299" y="17285"/>
                    <a:pt x="83026" y="17411"/>
                  </a:cubicBezTo>
                  <a:cubicBezTo>
                    <a:pt x="82984" y="17432"/>
                    <a:pt x="82921" y="17453"/>
                    <a:pt x="82858" y="17453"/>
                  </a:cubicBezTo>
                  <a:cubicBezTo>
                    <a:pt x="82605" y="17475"/>
                    <a:pt x="82374" y="17559"/>
                    <a:pt x="82143" y="17685"/>
                  </a:cubicBezTo>
                  <a:cubicBezTo>
                    <a:pt x="81954" y="17790"/>
                    <a:pt x="81743" y="17895"/>
                    <a:pt x="81533" y="17937"/>
                  </a:cubicBezTo>
                  <a:cubicBezTo>
                    <a:pt x="81386" y="17958"/>
                    <a:pt x="81260" y="18000"/>
                    <a:pt x="81155" y="18063"/>
                  </a:cubicBezTo>
                  <a:cubicBezTo>
                    <a:pt x="80881" y="18210"/>
                    <a:pt x="80608" y="18315"/>
                    <a:pt x="80293" y="18379"/>
                  </a:cubicBezTo>
                  <a:cubicBezTo>
                    <a:pt x="80177" y="18513"/>
                    <a:pt x="79992" y="18613"/>
                    <a:pt x="79816" y="18613"/>
                  </a:cubicBezTo>
                  <a:cubicBezTo>
                    <a:pt x="79800" y="18613"/>
                    <a:pt x="79783" y="18612"/>
                    <a:pt x="79767" y="18610"/>
                  </a:cubicBezTo>
                  <a:cubicBezTo>
                    <a:pt x="79725" y="18610"/>
                    <a:pt x="79704" y="18610"/>
                    <a:pt x="79662" y="18631"/>
                  </a:cubicBezTo>
                  <a:cubicBezTo>
                    <a:pt x="79241" y="18799"/>
                    <a:pt x="78842" y="18988"/>
                    <a:pt x="78421" y="19199"/>
                  </a:cubicBezTo>
                  <a:cubicBezTo>
                    <a:pt x="78085" y="19367"/>
                    <a:pt x="77707" y="19514"/>
                    <a:pt x="77328" y="19640"/>
                  </a:cubicBezTo>
                  <a:cubicBezTo>
                    <a:pt x="77254" y="19689"/>
                    <a:pt x="77166" y="19710"/>
                    <a:pt x="77076" y="19710"/>
                  </a:cubicBezTo>
                  <a:cubicBezTo>
                    <a:pt x="77012" y="19710"/>
                    <a:pt x="76948" y="19699"/>
                    <a:pt x="76887" y="19682"/>
                  </a:cubicBezTo>
                  <a:cubicBezTo>
                    <a:pt x="77034" y="19598"/>
                    <a:pt x="77202" y="19535"/>
                    <a:pt x="77349" y="19472"/>
                  </a:cubicBezTo>
                  <a:cubicBezTo>
                    <a:pt x="77770" y="19388"/>
                    <a:pt x="78169" y="19220"/>
                    <a:pt x="78527" y="18988"/>
                  </a:cubicBezTo>
                  <a:cubicBezTo>
                    <a:pt x="78863" y="18757"/>
                    <a:pt x="79241" y="18589"/>
                    <a:pt x="79641" y="18505"/>
                  </a:cubicBezTo>
                  <a:cubicBezTo>
                    <a:pt x="79998" y="18421"/>
                    <a:pt x="80356" y="18273"/>
                    <a:pt x="80671" y="18084"/>
                  </a:cubicBezTo>
                  <a:cubicBezTo>
                    <a:pt x="80755" y="18021"/>
                    <a:pt x="80860" y="17958"/>
                    <a:pt x="80965" y="17937"/>
                  </a:cubicBezTo>
                  <a:cubicBezTo>
                    <a:pt x="81302" y="17874"/>
                    <a:pt x="81638" y="17748"/>
                    <a:pt x="81954" y="17601"/>
                  </a:cubicBezTo>
                  <a:cubicBezTo>
                    <a:pt x="82143" y="17517"/>
                    <a:pt x="82332" y="17432"/>
                    <a:pt x="82521" y="17390"/>
                  </a:cubicBezTo>
                  <a:cubicBezTo>
                    <a:pt x="82774" y="17327"/>
                    <a:pt x="83005" y="17264"/>
                    <a:pt x="83236" y="17180"/>
                  </a:cubicBezTo>
                  <a:cubicBezTo>
                    <a:pt x="83377" y="17145"/>
                    <a:pt x="83489" y="17065"/>
                    <a:pt x="83620" y="17065"/>
                  </a:cubicBezTo>
                  <a:cubicBezTo>
                    <a:pt x="83645" y="17065"/>
                    <a:pt x="83671" y="17068"/>
                    <a:pt x="83699" y="17075"/>
                  </a:cubicBezTo>
                  <a:cubicBezTo>
                    <a:pt x="83825" y="16949"/>
                    <a:pt x="83951" y="17012"/>
                    <a:pt x="84077" y="16970"/>
                  </a:cubicBezTo>
                  <a:cubicBezTo>
                    <a:pt x="84413" y="16886"/>
                    <a:pt x="84771" y="16823"/>
                    <a:pt x="85128" y="16823"/>
                  </a:cubicBezTo>
                  <a:cubicBezTo>
                    <a:pt x="85212" y="16823"/>
                    <a:pt x="85296" y="16865"/>
                    <a:pt x="85360" y="16865"/>
                  </a:cubicBezTo>
                  <a:cubicBezTo>
                    <a:pt x="85544" y="16834"/>
                    <a:pt x="85729" y="16815"/>
                    <a:pt x="85914" y="16815"/>
                  </a:cubicBezTo>
                  <a:cubicBezTo>
                    <a:pt x="85981" y="16815"/>
                    <a:pt x="86049" y="16817"/>
                    <a:pt x="86116" y="16823"/>
                  </a:cubicBezTo>
                  <a:cubicBezTo>
                    <a:pt x="86369" y="16823"/>
                    <a:pt x="86642" y="16844"/>
                    <a:pt x="86894" y="16928"/>
                  </a:cubicBezTo>
                  <a:cubicBezTo>
                    <a:pt x="86999" y="16928"/>
                    <a:pt x="87084" y="16928"/>
                    <a:pt x="87189" y="16949"/>
                  </a:cubicBezTo>
                  <a:cubicBezTo>
                    <a:pt x="87735" y="17138"/>
                    <a:pt x="88261" y="17390"/>
                    <a:pt x="88723" y="17727"/>
                  </a:cubicBezTo>
                  <a:cubicBezTo>
                    <a:pt x="88808" y="17769"/>
                    <a:pt x="88871" y="17811"/>
                    <a:pt x="88955" y="17874"/>
                  </a:cubicBezTo>
                  <a:cubicBezTo>
                    <a:pt x="89375" y="18273"/>
                    <a:pt x="89775" y="18736"/>
                    <a:pt x="90090" y="19220"/>
                  </a:cubicBezTo>
                  <a:cubicBezTo>
                    <a:pt x="90153" y="19199"/>
                    <a:pt x="90237" y="19199"/>
                    <a:pt x="90279" y="19114"/>
                  </a:cubicBezTo>
                  <a:cubicBezTo>
                    <a:pt x="90132" y="18967"/>
                    <a:pt x="90048" y="18778"/>
                    <a:pt x="90090" y="18589"/>
                  </a:cubicBezTo>
                  <a:cubicBezTo>
                    <a:pt x="89964" y="18484"/>
                    <a:pt x="89859" y="18358"/>
                    <a:pt x="89754" y="18252"/>
                  </a:cubicBezTo>
                  <a:cubicBezTo>
                    <a:pt x="89585" y="18021"/>
                    <a:pt x="89396" y="17811"/>
                    <a:pt x="89186" y="17622"/>
                  </a:cubicBezTo>
                  <a:cubicBezTo>
                    <a:pt x="88808" y="17327"/>
                    <a:pt x="88408" y="17054"/>
                    <a:pt x="87967" y="16844"/>
                  </a:cubicBezTo>
                  <a:cubicBezTo>
                    <a:pt x="87756" y="16739"/>
                    <a:pt x="87567" y="16634"/>
                    <a:pt x="87357" y="16507"/>
                  </a:cubicBezTo>
                  <a:cubicBezTo>
                    <a:pt x="87312" y="16512"/>
                    <a:pt x="87267" y="16515"/>
                    <a:pt x="87223" y="16515"/>
                  </a:cubicBezTo>
                  <a:cubicBezTo>
                    <a:pt x="87078" y="16515"/>
                    <a:pt x="86934" y="16488"/>
                    <a:pt x="86789" y="16423"/>
                  </a:cubicBezTo>
                  <a:cubicBezTo>
                    <a:pt x="86663" y="16367"/>
                    <a:pt x="86528" y="16339"/>
                    <a:pt x="86389" y="16339"/>
                  </a:cubicBezTo>
                  <a:cubicBezTo>
                    <a:pt x="86320" y="16339"/>
                    <a:pt x="86250" y="16346"/>
                    <a:pt x="86179" y="16360"/>
                  </a:cubicBezTo>
                  <a:cubicBezTo>
                    <a:pt x="86032" y="16381"/>
                    <a:pt x="85906" y="16402"/>
                    <a:pt x="85759" y="16402"/>
                  </a:cubicBezTo>
                  <a:lnTo>
                    <a:pt x="84729" y="16402"/>
                  </a:lnTo>
                  <a:cubicBezTo>
                    <a:pt x="84666" y="16402"/>
                    <a:pt x="84582" y="16402"/>
                    <a:pt x="84519" y="16423"/>
                  </a:cubicBezTo>
                  <a:cubicBezTo>
                    <a:pt x="84245" y="16507"/>
                    <a:pt x="83951" y="16549"/>
                    <a:pt x="83678" y="16591"/>
                  </a:cubicBezTo>
                  <a:cubicBezTo>
                    <a:pt x="83572" y="16591"/>
                    <a:pt x="83467" y="16591"/>
                    <a:pt x="83383" y="16613"/>
                  </a:cubicBezTo>
                  <a:cubicBezTo>
                    <a:pt x="83110" y="16739"/>
                    <a:pt x="82816" y="16781"/>
                    <a:pt x="82521" y="16886"/>
                  </a:cubicBezTo>
                  <a:cubicBezTo>
                    <a:pt x="82486" y="16900"/>
                    <a:pt x="82451" y="16902"/>
                    <a:pt x="82416" y="16902"/>
                  </a:cubicBezTo>
                  <a:cubicBezTo>
                    <a:pt x="82399" y="16902"/>
                    <a:pt x="82381" y="16902"/>
                    <a:pt x="82364" y="16902"/>
                  </a:cubicBezTo>
                  <a:cubicBezTo>
                    <a:pt x="82311" y="16902"/>
                    <a:pt x="82258" y="16907"/>
                    <a:pt x="82206" y="16949"/>
                  </a:cubicBezTo>
                  <a:cubicBezTo>
                    <a:pt x="82017" y="17054"/>
                    <a:pt x="81827" y="17117"/>
                    <a:pt x="81638" y="17222"/>
                  </a:cubicBezTo>
                  <a:cubicBezTo>
                    <a:pt x="81449" y="17306"/>
                    <a:pt x="81260" y="17369"/>
                    <a:pt x="81050" y="17411"/>
                  </a:cubicBezTo>
                  <a:cubicBezTo>
                    <a:pt x="80839" y="17496"/>
                    <a:pt x="80629" y="17601"/>
                    <a:pt x="80398" y="17685"/>
                  </a:cubicBezTo>
                  <a:cubicBezTo>
                    <a:pt x="80314" y="17706"/>
                    <a:pt x="80230" y="17748"/>
                    <a:pt x="80166" y="17790"/>
                  </a:cubicBezTo>
                  <a:cubicBezTo>
                    <a:pt x="79977" y="17958"/>
                    <a:pt x="79725" y="18063"/>
                    <a:pt x="79473" y="18063"/>
                  </a:cubicBezTo>
                  <a:cubicBezTo>
                    <a:pt x="79347" y="18063"/>
                    <a:pt x="79220" y="18105"/>
                    <a:pt x="79115" y="18168"/>
                  </a:cubicBezTo>
                  <a:cubicBezTo>
                    <a:pt x="78632" y="18379"/>
                    <a:pt x="78169" y="18610"/>
                    <a:pt x="77707" y="18841"/>
                  </a:cubicBezTo>
                  <a:cubicBezTo>
                    <a:pt x="77602" y="18883"/>
                    <a:pt x="77517" y="18904"/>
                    <a:pt x="77391" y="18946"/>
                  </a:cubicBezTo>
                  <a:cubicBezTo>
                    <a:pt x="77265" y="18988"/>
                    <a:pt x="77118" y="18946"/>
                    <a:pt x="77055" y="19009"/>
                  </a:cubicBezTo>
                  <a:cubicBezTo>
                    <a:pt x="76908" y="19135"/>
                    <a:pt x="76697" y="19114"/>
                    <a:pt x="76571" y="19241"/>
                  </a:cubicBezTo>
                  <a:cubicBezTo>
                    <a:pt x="76424" y="19346"/>
                    <a:pt x="76256" y="19430"/>
                    <a:pt x="76088" y="19451"/>
                  </a:cubicBezTo>
                  <a:cubicBezTo>
                    <a:pt x="75751" y="19535"/>
                    <a:pt x="75436" y="19661"/>
                    <a:pt x="75142" y="19850"/>
                  </a:cubicBezTo>
                  <a:cubicBezTo>
                    <a:pt x="75069" y="19923"/>
                    <a:pt x="74964" y="19980"/>
                    <a:pt x="74841" y="19980"/>
                  </a:cubicBezTo>
                  <a:cubicBezTo>
                    <a:pt x="74823" y="19980"/>
                    <a:pt x="74804" y="19979"/>
                    <a:pt x="74784" y="19976"/>
                  </a:cubicBezTo>
                  <a:cubicBezTo>
                    <a:pt x="74763" y="19976"/>
                    <a:pt x="74742" y="19997"/>
                    <a:pt x="74721" y="19997"/>
                  </a:cubicBezTo>
                  <a:cubicBezTo>
                    <a:pt x="74658" y="20039"/>
                    <a:pt x="74658" y="20103"/>
                    <a:pt x="74637" y="20145"/>
                  </a:cubicBezTo>
                  <a:cubicBezTo>
                    <a:pt x="74385" y="20271"/>
                    <a:pt x="74133" y="20376"/>
                    <a:pt x="73880" y="20439"/>
                  </a:cubicBezTo>
                  <a:lnTo>
                    <a:pt x="73691" y="20607"/>
                  </a:lnTo>
                  <a:lnTo>
                    <a:pt x="73460" y="20607"/>
                  </a:lnTo>
                  <a:cubicBezTo>
                    <a:pt x="73376" y="20649"/>
                    <a:pt x="73313" y="20691"/>
                    <a:pt x="73228" y="20733"/>
                  </a:cubicBezTo>
                  <a:cubicBezTo>
                    <a:pt x="72955" y="20796"/>
                    <a:pt x="72682" y="20901"/>
                    <a:pt x="72472" y="21070"/>
                  </a:cubicBezTo>
                  <a:cubicBezTo>
                    <a:pt x="72451" y="21091"/>
                    <a:pt x="72409" y="21091"/>
                    <a:pt x="72387" y="21091"/>
                  </a:cubicBezTo>
                  <a:cubicBezTo>
                    <a:pt x="72261" y="21091"/>
                    <a:pt x="72156" y="21133"/>
                    <a:pt x="72072" y="21217"/>
                  </a:cubicBezTo>
                  <a:cubicBezTo>
                    <a:pt x="71988" y="21280"/>
                    <a:pt x="71904" y="21238"/>
                    <a:pt x="71799" y="21301"/>
                  </a:cubicBezTo>
                  <a:cubicBezTo>
                    <a:pt x="71589" y="21469"/>
                    <a:pt x="71357" y="21574"/>
                    <a:pt x="71105" y="21679"/>
                  </a:cubicBezTo>
                  <a:cubicBezTo>
                    <a:pt x="70832" y="21763"/>
                    <a:pt x="70558" y="21890"/>
                    <a:pt x="70306" y="22037"/>
                  </a:cubicBezTo>
                  <a:cubicBezTo>
                    <a:pt x="70159" y="22142"/>
                    <a:pt x="69970" y="22205"/>
                    <a:pt x="69780" y="22226"/>
                  </a:cubicBezTo>
                  <a:cubicBezTo>
                    <a:pt x="69675" y="22226"/>
                    <a:pt x="69549" y="22268"/>
                    <a:pt x="69444" y="22331"/>
                  </a:cubicBezTo>
                  <a:cubicBezTo>
                    <a:pt x="69339" y="22415"/>
                    <a:pt x="69213" y="22478"/>
                    <a:pt x="69066" y="22499"/>
                  </a:cubicBezTo>
                  <a:cubicBezTo>
                    <a:pt x="68855" y="22583"/>
                    <a:pt x="68624" y="22668"/>
                    <a:pt x="68414" y="22773"/>
                  </a:cubicBezTo>
                  <a:cubicBezTo>
                    <a:pt x="68246" y="22857"/>
                    <a:pt x="68077" y="22920"/>
                    <a:pt x="67888" y="22962"/>
                  </a:cubicBezTo>
                  <a:cubicBezTo>
                    <a:pt x="67699" y="22983"/>
                    <a:pt x="67594" y="23130"/>
                    <a:pt x="67384" y="23130"/>
                  </a:cubicBezTo>
                  <a:cubicBezTo>
                    <a:pt x="67173" y="23130"/>
                    <a:pt x="67047" y="23277"/>
                    <a:pt x="66879" y="23361"/>
                  </a:cubicBezTo>
                  <a:cubicBezTo>
                    <a:pt x="66795" y="23403"/>
                    <a:pt x="66711" y="23445"/>
                    <a:pt x="66606" y="23487"/>
                  </a:cubicBezTo>
                  <a:cubicBezTo>
                    <a:pt x="66311" y="23593"/>
                    <a:pt x="66017" y="23677"/>
                    <a:pt x="65702" y="23761"/>
                  </a:cubicBezTo>
                  <a:lnTo>
                    <a:pt x="64924" y="23929"/>
                  </a:lnTo>
                  <a:cubicBezTo>
                    <a:pt x="64714" y="23992"/>
                    <a:pt x="64524" y="24013"/>
                    <a:pt x="64314" y="24013"/>
                  </a:cubicBezTo>
                  <a:cubicBezTo>
                    <a:pt x="64230" y="24003"/>
                    <a:pt x="64146" y="23997"/>
                    <a:pt x="64064" y="23997"/>
                  </a:cubicBezTo>
                  <a:cubicBezTo>
                    <a:pt x="63983" y="23997"/>
                    <a:pt x="63904" y="24003"/>
                    <a:pt x="63831" y="24013"/>
                  </a:cubicBezTo>
                  <a:cubicBezTo>
                    <a:pt x="63725" y="24013"/>
                    <a:pt x="63620" y="24034"/>
                    <a:pt x="63536" y="24055"/>
                  </a:cubicBezTo>
                  <a:cubicBezTo>
                    <a:pt x="63421" y="24108"/>
                    <a:pt x="63300" y="24134"/>
                    <a:pt x="63179" y="24134"/>
                  </a:cubicBezTo>
                  <a:cubicBezTo>
                    <a:pt x="63058" y="24134"/>
                    <a:pt x="62937" y="24108"/>
                    <a:pt x="62821" y="24055"/>
                  </a:cubicBezTo>
                  <a:cubicBezTo>
                    <a:pt x="62720" y="24021"/>
                    <a:pt x="62613" y="24000"/>
                    <a:pt x="62506" y="24000"/>
                  </a:cubicBezTo>
                  <a:cubicBezTo>
                    <a:pt x="62413" y="24000"/>
                    <a:pt x="62321" y="24016"/>
                    <a:pt x="62233" y="24055"/>
                  </a:cubicBezTo>
                  <a:cubicBezTo>
                    <a:pt x="62191" y="24066"/>
                    <a:pt x="62143" y="24071"/>
                    <a:pt x="62093" y="24071"/>
                  </a:cubicBezTo>
                  <a:cubicBezTo>
                    <a:pt x="62043" y="24071"/>
                    <a:pt x="61991" y="24066"/>
                    <a:pt x="61938" y="24055"/>
                  </a:cubicBezTo>
                  <a:cubicBezTo>
                    <a:pt x="61707" y="23971"/>
                    <a:pt x="61476" y="23929"/>
                    <a:pt x="61224" y="23929"/>
                  </a:cubicBezTo>
                  <a:cubicBezTo>
                    <a:pt x="61182" y="23929"/>
                    <a:pt x="61139" y="23929"/>
                    <a:pt x="61076" y="23908"/>
                  </a:cubicBezTo>
                  <a:cubicBezTo>
                    <a:pt x="60856" y="23798"/>
                    <a:pt x="60604" y="23736"/>
                    <a:pt x="60347" y="23736"/>
                  </a:cubicBezTo>
                  <a:cubicBezTo>
                    <a:pt x="60310" y="23736"/>
                    <a:pt x="60273" y="23737"/>
                    <a:pt x="60235" y="23740"/>
                  </a:cubicBezTo>
                  <a:cubicBezTo>
                    <a:pt x="60109" y="23740"/>
                    <a:pt x="59983" y="23719"/>
                    <a:pt x="59857" y="23656"/>
                  </a:cubicBezTo>
                  <a:cubicBezTo>
                    <a:pt x="59619" y="23564"/>
                    <a:pt x="59365" y="23504"/>
                    <a:pt x="59095" y="23504"/>
                  </a:cubicBezTo>
                  <a:cubicBezTo>
                    <a:pt x="59055" y="23504"/>
                    <a:pt x="59015" y="23506"/>
                    <a:pt x="58974" y="23509"/>
                  </a:cubicBezTo>
                  <a:cubicBezTo>
                    <a:pt x="58827" y="23403"/>
                    <a:pt x="58659" y="23340"/>
                    <a:pt x="58469" y="23319"/>
                  </a:cubicBezTo>
                  <a:cubicBezTo>
                    <a:pt x="58259" y="23298"/>
                    <a:pt x="58070" y="23214"/>
                    <a:pt x="57902" y="23067"/>
                  </a:cubicBezTo>
                  <a:cubicBezTo>
                    <a:pt x="57712" y="22941"/>
                    <a:pt x="57544" y="22731"/>
                    <a:pt x="57292" y="22731"/>
                  </a:cubicBezTo>
                  <a:cubicBezTo>
                    <a:pt x="57166" y="22731"/>
                    <a:pt x="57061" y="22668"/>
                    <a:pt x="56998" y="22583"/>
                  </a:cubicBezTo>
                  <a:cubicBezTo>
                    <a:pt x="56850" y="22457"/>
                    <a:pt x="56682" y="22352"/>
                    <a:pt x="56514" y="22289"/>
                  </a:cubicBezTo>
                  <a:cubicBezTo>
                    <a:pt x="56094" y="22100"/>
                    <a:pt x="55694" y="21848"/>
                    <a:pt x="55358" y="21532"/>
                  </a:cubicBezTo>
                  <a:cubicBezTo>
                    <a:pt x="55295" y="21448"/>
                    <a:pt x="55232" y="21364"/>
                    <a:pt x="55126" y="21322"/>
                  </a:cubicBezTo>
                  <a:cubicBezTo>
                    <a:pt x="54958" y="21238"/>
                    <a:pt x="54790" y="21091"/>
                    <a:pt x="54664" y="20944"/>
                  </a:cubicBezTo>
                  <a:cubicBezTo>
                    <a:pt x="54538" y="20817"/>
                    <a:pt x="54454" y="20628"/>
                    <a:pt x="54307" y="20523"/>
                  </a:cubicBezTo>
                  <a:cubicBezTo>
                    <a:pt x="54222" y="20523"/>
                    <a:pt x="54138" y="20523"/>
                    <a:pt x="54054" y="20481"/>
                  </a:cubicBezTo>
                  <a:cubicBezTo>
                    <a:pt x="53844" y="20376"/>
                    <a:pt x="53697" y="20166"/>
                    <a:pt x="53487" y="20061"/>
                  </a:cubicBezTo>
                  <a:cubicBezTo>
                    <a:pt x="53297" y="19682"/>
                    <a:pt x="52877" y="19535"/>
                    <a:pt x="52667" y="19199"/>
                  </a:cubicBezTo>
                  <a:cubicBezTo>
                    <a:pt x="52477" y="19135"/>
                    <a:pt x="52435" y="18946"/>
                    <a:pt x="52351" y="18820"/>
                  </a:cubicBezTo>
                  <a:cubicBezTo>
                    <a:pt x="52309" y="18736"/>
                    <a:pt x="52246" y="18652"/>
                    <a:pt x="52183" y="18589"/>
                  </a:cubicBezTo>
                  <a:cubicBezTo>
                    <a:pt x="52015" y="18421"/>
                    <a:pt x="51847" y="18231"/>
                    <a:pt x="51700" y="18042"/>
                  </a:cubicBezTo>
                  <a:cubicBezTo>
                    <a:pt x="51468" y="17769"/>
                    <a:pt x="51279" y="17453"/>
                    <a:pt x="51174" y="17138"/>
                  </a:cubicBezTo>
                  <a:cubicBezTo>
                    <a:pt x="51090" y="17012"/>
                    <a:pt x="50985" y="16907"/>
                    <a:pt x="50880" y="16802"/>
                  </a:cubicBezTo>
                  <a:cubicBezTo>
                    <a:pt x="50859" y="16718"/>
                    <a:pt x="50901" y="16655"/>
                    <a:pt x="50859" y="16591"/>
                  </a:cubicBezTo>
                  <a:cubicBezTo>
                    <a:pt x="50732" y="16360"/>
                    <a:pt x="50606" y="16150"/>
                    <a:pt x="50459" y="15961"/>
                  </a:cubicBezTo>
                  <a:cubicBezTo>
                    <a:pt x="50417" y="15898"/>
                    <a:pt x="50396" y="15835"/>
                    <a:pt x="50375" y="15772"/>
                  </a:cubicBezTo>
                  <a:cubicBezTo>
                    <a:pt x="50207" y="15498"/>
                    <a:pt x="50144" y="15183"/>
                    <a:pt x="49997" y="14889"/>
                  </a:cubicBezTo>
                  <a:cubicBezTo>
                    <a:pt x="49933" y="14720"/>
                    <a:pt x="49891" y="14531"/>
                    <a:pt x="49870" y="14342"/>
                  </a:cubicBezTo>
                  <a:lnTo>
                    <a:pt x="49870" y="14342"/>
                  </a:lnTo>
                  <a:cubicBezTo>
                    <a:pt x="49933" y="14447"/>
                    <a:pt x="49933" y="14489"/>
                    <a:pt x="49954" y="14531"/>
                  </a:cubicBezTo>
                  <a:cubicBezTo>
                    <a:pt x="50123" y="14426"/>
                    <a:pt x="50039" y="14300"/>
                    <a:pt x="50081" y="14174"/>
                  </a:cubicBezTo>
                  <a:lnTo>
                    <a:pt x="50081" y="14174"/>
                  </a:lnTo>
                  <a:lnTo>
                    <a:pt x="49891" y="14237"/>
                  </a:lnTo>
                  <a:cubicBezTo>
                    <a:pt x="49765" y="13963"/>
                    <a:pt x="49639" y="13732"/>
                    <a:pt x="49513" y="13459"/>
                  </a:cubicBezTo>
                  <a:cubicBezTo>
                    <a:pt x="49492" y="13438"/>
                    <a:pt x="49471" y="13354"/>
                    <a:pt x="49534" y="13312"/>
                  </a:cubicBezTo>
                  <a:cubicBezTo>
                    <a:pt x="49576" y="13333"/>
                    <a:pt x="49555" y="13396"/>
                    <a:pt x="49639" y="13417"/>
                  </a:cubicBezTo>
                  <a:cubicBezTo>
                    <a:pt x="49576" y="13312"/>
                    <a:pt x="49681" y="13291"/>
                    <a:pt x="49681" y="13228"/>
                  </a:cubicBezTo>
                  <a:cubicBezTo>
                    <a:pt x="49618" y="13165"/>
                    <a:pt x="49639" y="13059"/>
                    <a:pt x="49618" y="12996"/>
                  </a:cubicBezTo>
                  <a:lnTo>
                    <a:pt x="49597" y="12996"/>
                  </a:lnTo>
                  <a:lnTo>
                    <a:pt x="49492" y="13165"/>
                  </a:lnTo>
                  <a:cubicBezTo>
                    <a:pt x="49471" y="12891"/>
                    <a:pt x="49282" y="12723"/>
                    <a:pt x="49303" y="12492"/>
                  </a:cubicBezTo>
                  <a:cubicBezTo>
                    <a:pt x="49261" y="12450"/>
                    <a:pt x="49198" y="12429"/>
                    <a:pt x="49156" y="12408"/>
                  </a:cubicBezTo>
                  <a:cubicBezTo>
                    <a:pt x="49114" y="12092"/>
                    <a:pt x="48945" y="11819"/>
                    <a:pt x="48966" y="11441"/>
                  </a:cubicBezTo>
                  <a:lnTo>
                    <a:pt x="48966" y="11441"/>
                  </a:lnTo>
                  <a:cubicBezTo>
                    <a:pt x="49029" y="11630"/>
                    <a:pt x="49029" y="11777"/>
                    <a:pt x="49135" y="11882"/>
                  </a:cubicBezTo>
                  <a:cubicBezTo>
                    <a:pt x="49240" y="11735"/>
                    <a:pt x="49198" y="11609"/>
                    <a:pt x="49198" y="11483"/>
                  </a:cubicBezTo>
                  <a:cubicBezTo>
                    <a:pt x="49166" y="11451"/>
                    <a:pt x="49135" y="11446"/>
                    <a:pt x="49103" y="11446"/>
                  </a:cubicBezTo>
                  <a:cubicBezTo>
                    <a:pt x="49087" y="11446"/>
                    <a:pt x="49071" y="11447"/>
                    <a:pt x="49056" y="11447"/>
                  </a:cubicBezTo>
                  <a:cubicBezTo>
                    <a:pt x="49040" y="11447"/>
                    <a:pt x="49024" y="11446"/>
                    <a:pt x="49008" y="11441"/>
                  </a:cubicBezTo>
                  <a:cubicBezTo>
                    <a:pt x="48924" y="11419"/>
                    <a:pt x="48861" y="11356"/>
                    <a:pt x="48882" y="11272"/>
                  </a:cubicBezTo>
                  <a:cubicBezTo>
                    <a:pt x="48945" y="11104"/>
                    <a:pt x="48840" y="10957"/>
                    <a:pt x="48882" y="10789"/>
                  </a:cubicBezTo>
                  <a:cubicBezTo>
                    <a:pt x="48714" y="10726"/>
                    <a:pt x="48777" y="10515"/>
                    <a:pt x="48630" y="10473"/>
                  </a:cubicBezTo>
                  <a:cubicBezTo>
                    <a:pt x="48693" y="10389"/>
                    <a:pt x="48714" y="10263"/>
                    <a:pt x="48672" y="10158"/>
                  </a:cubicBezTo>
                  <a:lnTo>
                    <a:pt x="48588" y="10116"/>
                  </a:lnTo>
                  <a:cubicBezTo>
                    <a:pt x="48567" y="10032"/>
                    <a:pt x="48546" y="9948"/>
                    <a:pt x="48546" y="9864"/>
                  </a:cubicBezTo>
                  <a:cubicBezTo>
                    <a:pt x="48525" y="9695"/>
                    <a:pt x="48399" y="9569"/>
                    <a:pt x="48399" y="9401"/>
                  </a:cubicBezTo>
                  <a:cubicBezTo>
                    <a:pt x="48399" y="9317"/>
                    <a:pt x="48357" y="9191"/>
                    <a:pt x="48399" y="9128"/>
                  </a:cubicBezTo>
                  <a:cubicBezTo>
                    <a:pt x="48420" y="9065"/>
                    <a:pt x="48399" y="8939"/>
                    <a:pt x="48399" y="8791"/>
                  </a:cubicBezTo>
                  <a:cubicBezTo>
                    <a:pt x="48252" y="8728"/>
                    <a:pt x="48230" y="8539"/>
                    <a:pt x="48125" y="8413"/>
                  </a:cubicBezTo>
                  <a:cubicBezTo>
                    <a:pt x="48188" y="8203"/>
                    <a:pt x="48020" y="8014"/>
                    <a:pt x="48104" y="7782"/>
                  </a:cubicBezTo>
                  <a:lnTo>
                    <a:pt x="48104" y="7782"/>
                  </a:lnTo>
                  <a:cubicBezTo>
                    <a:pt x="48104" y="7929"/>
                    <a:pt x="48230" y="7887"/>
                    <a:pt x="48336" y="7929"/>
                  </a:cubicBezTo>
                  <a:lnTo>
                    <a:pt x="48167" y="7656"/>
                  </a:lnTo>
                  <a:cubicBezTo>
                    <a:pt x="48138" y="7686"/>
                    <a:pt x="48108" y="7716"/>
                    <a:pt x="48071" y="7716"/>
                  </a:cubicBezTo>
                  <a:cubicBezTo>
                    <a:pt x="48055" y="7716"/>
                    <a:pt x="48039" y="7710"/>
                    <a:pt x="48020" y="7698"/>
                  </a:cubicBezTo>
                  <a:cubicBezTo>
                    <a:pt x="47999" y="7614"/>
                    <a:pt x="47999" y="7551"/>
                    <a:pt x="48041" y="7488"/>
                  </a:cubicBezTo>
                  <a:cubicBezTo>
                    <a:pt x="48054" y="7483"/>
                    <a:pt x="48065" y="7480"/>
                    <a:pt x="48074" y="7480"/>
                  </a:cubicBezTo>
                  <a:cubicBezTo>
                    <a:pt x="48138" y="7480"/>
                    <a:pt x="48115" y="7593"/>
                    <a:pt x="48188" y="7593"/>
                  </a:cubicBezTo>
                  <a:lnTo>
                    <a:pt x="48188" y="7362"/>
                  </a:lnTo>
                  <a:cubicBezTo>
                    <a:pt x="48134" y="7270"/>
                    <a:pt x="48031" y="7211"/>
                    <a:pt x="47922" y="7211"/>
                  </a:cubicBezTo>
                  <a:cubicBezTo>
                    <a:pt x="47906" y="7211"/>
                    <a:pt x="47889" y="7212"/>
                    <a:pt x="47873" y="7215"/>
                  </a:cubicBezTo>
                  <a:cubicBezTo>
                    <a:pt x="47957" y="7067"/>
                    <a:pt x="47978" y="6878"/>
                    <a:pt x="47936" y="6731"/>
                  </a:cubicBezTo>
                  <a:lnTo>
                    <a:pt x="47936" y="6731"/>
                  </a:lnTo>
                  <a:lnTo>
                    <a:pt x="47852" y="6773"/>
                  </a:lnTo>
                  <a:cubicBezTo>
                    <a:pt x="47831" y="6710"/>
                    <a:pt x="47789" y="6668"/>
                    <a:pt x="47768" y="6605"/>
                  </a:cubicBezTo>
                  <a:cubicBezTo>
                    <a:pt x="47831" y="6458"/>
                    <a:pt x="47810" y="6269"/>
                    <a:pt x="47726" y="6121"/>
                  </a:cubicBezTo>
                  <a:lnTo>
                    <a:pt x="47726" y="6121"/>
                  </a:lnTo>
                  <a:cubicBezTo>
                    <a:pt x="47663" y="6184"/>
                    <a:pt x="47747" y="6290"/>
                    <a:pt x="47663" y="6353"/>
                  </a:cubicBezTo>
                  <a:cubicBezTo>
                    <a:pt x="47537" y="6163"/>
                    <a:pt x="47474" y="5953"/>
                    <a:pt x="47474" y="5743"/>
                  </a:cubicBezTo>
                  <a:lnTo>
                    <a:pt x="47474" y="5743"/>
                  </a:lnTo>
                  <a:lnTo>
                    <a:pt x="47537" y="5785"/>
                  </a:lnTo>
                  <a:cubicBezTo>
                    <a:pt x="47579" y="5701"/>
                    <a:pt x="47663" y="5617"/>
                    <a:pt x="47642" y="5533"/>
                  </a:cubicBezTo>
                  <a:cubicBezTo>
                    <a:pt x="47580" y="5367"/>
                    <a:pt x="47599" y="5160"/>
                    <a:pt x="47459" y="5013"/>
                  </a:cubicBezTo>
                  <a:lnTo>
                    <a:pt x="47459" y="5013"/>
                  </a:lnTo>
                  <a:lnTo>
                    <a:pt x="47495" y="4923"/>
                  </a:lnTo>
                  <a:cubicBezTo>
                    <a:pt x="47242" y="4734"/>
                    <a:pt x="47158" y="4608"/>
                    <a:pt x="47200" y="4418"/>
                  </a:cubicBezTo>
                  <a:cubicBezTo>
                    <a:pt x="47053" y="4313"/>
                    <a:pt x="46969" y="4166"/>
                    <a:pt x="46948" y="3998"/>
                  </a:cubicBezTo>
                  <a:cubicBezTo>
                    <a:pt x="46953" y="3995"/>
                    <a:pt x="46957" y="3994"/>
                    <a:pt x="46962" y="3994"/>
                  </a:cubicBezTo>
                  <a:cubicBezTo>
                    <a:pt x="46985" y="3994"/>
                    <a:pt x="47003" y="4022"/>
                    <a:pt x="47029" y="4022"/>
                  </a:cubicBezTo>
                  <a:cubicBezTo>
                    <a:pt x="47042" y="4022"/>
                    <a:pt x="47056" y="4016"/>
                    <a:pt x="47074" y="3998"/>
                  </a:cubicBezTo>
                  <a:lnTo>
                    <a:pt x="47137" y="3935"/>
                  </a:lnTo>
                  <a:cubicBezTo>
                    <a:pt x="47095" y="3746"/>
                    <a:pt x="46948" y="3640"/>
                    <a:pt x="46822" y="3514"/>
                  </a:cubicBezTo>
                  <a:lnTo>
                    <a:pt x="46822" y="3325"/>
                  </a:lnTo>
                  <a:cubicBezTo>
                    <a:pt x="46759" y="3283"/>
                    <a:pt x="46675" y="3262"/>
                    <a:pt x="46654" y="3178"/>
                  </a:cubicBezTo>
                  <a:cubicBezTo>
                    <a:pt x="46612" y="2863"/>
                    <a:pt x="46633" y="2505"/>
                    <a:pt x="46401" y="2253"/>
                  </a:cubicBezTo>
                  <a:cubicBezTo>
                    <a:pt x="46384" y="2247"/>
                    <a:pt x="46369" y="2245"/>
                    <a:pt x="46355" y="2245"/>
                  </a:cubicBezTo>
                  <a:cubicBezTo>
                    <a:pt x="46316" y="2245"/>
                    <a:pt x="46285" y="2264"/>
                    <a:pt x="46254" y="2295"/>
                  </a:cubicBezTo>
                  <a:lnTo>
                    <a:pt x="46107" y="2211"/>
                  </a:lnTo>
                  <a:lnTo>
                    <a:pt x="46212" y="2148"/>
                  </a:lnTo>
                  <a:cubicBezTo>
                    <a:pt x="46170" y="2106"/>
                    <a:pt x="46128" y="2064"/>
                    <a:pt x="46086" y="2001"/>
                  </a:cubicBezTo>
                  <a:lnTo>
                    <a:pt x="46086" y="1853"/>
                  </a:lnTo>
                  <a:cubicBezTo>
                    <a:pt x="46023" y="1748"/>
                    <a:pt x="45855" y="1748"/>
                    <a:pt x="45876" y="1622"/>
                  </a:cubicBezTo>
                  <a:cubicBezTo>
                    <a:pt x="45897" y="1454"/>
                    <a:pt x="45771" y="1349"/>
                    <a:pt x="45771" y="1265"/>
                  </a:cubicBezTo>
                  <a:cubicBezTo>
                    <a:pt x="45666" y="1118"/>
                    <a:pt x="45560" y="1139"/>
                    <a:pt x="45497" y="1118"/>
                  </a:cubicBezTo>
                  <a:cubicBezTo>
                    <a:pt x="45076" y="415"/>
                    <a:pt x="44310" y="0"/>
                    <a:pt x="43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10"/>
            <p:cNvSpPr/>
            <p:nvPr/>
          </p:nvSpPr>
          <p:spPr>
            <a:xfrm>
              <a:off x="1399546" y="1871027"/>
              <a:ext cx="961795" cy="292434"/>
            </a:xfrm>
            <a:custGeom>
              <a:avLst/>
              <a:gdLst/>
              <a:ahLst/>
              <a:cxnLst/>
              <a:rect l="l" t="t" r="r" b="b"/>
              <a:pathLst>
                <a:path w="93265" h="27924" extrusionOk="0">
                  <a:moveTo>
                    <a:pt x="38406" y="2236"/>
                  </a:moveTo>
                  <a:cubicBezTo>
                    <a:pt x="38409" y="2236"/>
                    <a:pt x="38412" y="2240"/>
                    <a:pt x="38412" y="2250"/>
                  </a:cubicBezTo>
                  <a:cubicBezTo>
                    <a:pt x="38412" y="2292"/>
                    <a:pt x="38391" y="2292"/>
                    <a:pt x="38370" y="2292"/>
                  </a:cubicBezTo>
                  <a:cubicBezTo>
                    <a:pt x="38228" y="2414"/>
                    <a:pt x="38067" y="2496"/>
                    <a:pt x="37886" y="2521"/>
                  </a:cubicBezTo>
                  <a:lnTo>
                    <a:pt x="37886" y="2521"/>
                  </a:lnTo>
                  <a:cubicBezTo>
                    <a:pt x="38012" y="2386"/>
                    <a:pt x="38191" y="2292"/>
                    <a:pt x="38370" y="2292"/>
                  </a:cubicBezTo>
                  <a:cubicBezTo>
                    <a:pt x="38370" y="2276"/>
                    <a:pt x="38394" y="2236"/>
                    <a:pt x="38406" y="2236"/>
                  </a:cubicBezTo>
                  <a:close/>
                  <a:moveTo>
                    <a:pt x="37846" y="2545"/>
                  </a:moveTo>
                  <a:lnTo>
                    <a:pt x="37846" y="2545"/>
                  </a:lnTo>
                  <a:cubicBezTo>
                    <a:pt x="37683" y="2722"/>
                    <a:pt x="37500" y="2843"/>
                    <a:pt x="37297" y="2944"/>
                  </a:cubicBezTo>
                  <a:cubicBezTo>
                    <a:pt x="36982" y="3091"/>
                    <a:pt x="36688" y="3302"/>
                    <a:pt x="36456" y="3533"/>
                  </a:cubicBezTo>
                  <a:cubicBezTo>
                    <a:pt x="36372" y="3617"/>
                    <a:pt x="36288" y="3659"/>
                    <a:pt x="36183" y="3701"/>
                  </a:cubicBezTo>
                  <a:cubicBezTo>
                    <a:pt x="35784" y="3911"/>
                    <a:pt x="35426" y="4164"/>
                    <a:pt x="35069" y="4437"/>
                  </a:cubicBezTo>
                  <a:cubicBezTo>
                    <a:pt x="34922" y="4584"/>
                    <a:pt x="34753" y="4710"/>
                    <a:pt x="34543" y="4815"/>
                  </a:cubicBezTo>
                  <a:lnTo>
                    <a:pt x="34409" y="4815"/>
                  </a:lnTo>
                  <a:cubicBezTo>
                    <a:pt x="34512" y="4658"/>
                    <a:pt x="34634" y="4539"/>
                    <a:pt x="34796" y="4479"/>
                  </a:cubicBezTo>
                  <a:cubicBezTo>
                    <a:pt x="34880" y="4437"/>
                    <a:pt x="34943" y="4395"/>
                    <a:pt x="34985" y="4332"/>
                  </a:cubicBezTo>
                  <a:cubicBezTo>
                    <a:pt x="35132" y="4185"/>
                    <a:pt x="35300" y="4058"/>
                    <a:pt x="35489" y="3974"/>
                  </a:cubicBezTo>
                  <a:cubicBezTo>
                    <a:pt x="35721" y="3869"/>
                    <a:pt x="35931" y="3722"/>
                    <a:pt x="36099" y="3533"/>
                  </a:cubicBezTo>
                  <a:cubicBezTo>
                    <a:pt x="36288" y="3344"/>
                    <a:pt x="36499" y="3175"/>
                    <a:pt x="36751" y="3070"/>
                  </a:cubicBezTo>
                  <a:cubicBezTo>
                    <a:pt x="37087" y="2902"/>
                    <a:pt x="37424" y="2755"/>
                    <a:pt x="37760" y="2566"/>
                  </a:cubicBezTo>
                  <a:cubicBezTo>
                    <a:pt x="37795" y="2548"/>
                    <a:pt x="37816" y="2545"/>
                    <a:pt x="37846" y="2545"/>
                  </a:cubicBezTo>
                  <a:close/>
                  <a:moveTo>
                    <a:pt x="34384" y="4836"/>
                  </a:moveTo>
                  <a:cubicBezTo>
                    <a:pt x="34302" y="4975"/>
                    <a:pt x="34200" y="5093"/>
                    <a:pt x="34060" y="5173"/>
                  </a:cubicBezTo>
                  <a:cubicBezTo>
                    <a:pt x="33934" y="5278"/>
                    <a:pt x="33849" y="5425"/>
                    <a:pt x="33723" y="5530"/>
                  </a:cubicBezTo>
                  <a:cubicBezTo>
                    <a:pt x="33597" y="5635"/>
                    <a:pt x="33429" y="5656"/>
                    <a:pt x="33303" y="5740"/>
                  </a:cubicBezTo>
                  <a:cubicBezTo>
                    <a:pt x="33408" y="5551"/>
                    <a:pt x="33618" y="5425"/>
                    <a:pt x="33723" y="5236"/>
                  </a:cubicBezTo>
                  <a:cubicBezTo>
                    <a:pt x="33849" y="5068"/>
                    <a:pt x="34123" y="5026"/>
                    <a:pt x="34228" y="4836"/>
                  </a:cubicBezTo>
                  <a:close/>
                  <a:moveTo>
                    <a:pt x="32987" y="5972"/>
                  </a:moveTo>
                  <a:cubicBezTo>
                    <a:pt x="33008" y="6074"/>
                    <a:pt x="32928" y="6077"/>
                    <a:pt x="32846" y="6077"/>
                  </a:cubicBezTo>
                  <a:lnTo>
                    <a:pt x="32846" y="6077"/>
                  </a:lnTo>
                  <a:cubicBezTo>
                    <a:pt x="32869" y="6007"/>
                    <a:pt x="32911" y="5972"/>
                    <a:pt x="32987" y="5972"/>
                  </a:cubicBezTo>
                  <a:close/>
                  <a:moveTo>
                    <a:pt x="44322" y="608"/>
                  </a:moveTo>
                  <a:cubicBezTo>
                    <a:pt x="44478" y="608"/>
                    <a:pt x="44628" y="649"/>
                    <a:pt x="44761" y="716"/>
                  </a:cubicBezTo>
                  <a:cubicBezTo>
                    <a:pt x="44971" y="821"/>
                    <a:pt x="45203" y="884"/>
                    <a:pt x="45434" y="884"/>
                  </a:cubicBezTo>
                  <a:cubicBezTo>
                    <a:pt x="45539" y="884"/>
                    <a:pt x="45623" y="968"/>
                    <a:pt x="45749" y="968"/>
                  </a:cubicBezTo>
                  <a:cubicBezTo>
                    <a:pt x="45917" y="1115"/>
                    <a:pt x="46128" y="1220"/>
                    <a:pt x="46359" y="1241"/>
                  </a:cubicBezTo>
                  <a:cubicBezTo>
                    <a:pt x="46527" y="1304"/>
                    <a:pt x="46695" y="1388"/>
                    <a:pt x="46842" y="1515"/>
                  </a:cubicBezTo>
                  <a:cubicBezTo>
                    <a:pt x="47137" y="1725"/>
                    <a:pt x="47410" y="1935"/>
                    <a:pt x="47683" y="2166"/>
                  </a:cubicBezTo>
                  <a:cubicBezTo>
                    <a:pt x="47810" y="2292"/>
                    <a:pt x="47936" y="2398"/>
                    <a:pt x="48041" y="2524"/>
                  </a:cubicBezTo>
                  <a:cubicBezTo>
                    <a:pt x="48083" y="2566"/>
                    <a:pt x="48125" y="2608"/>
                    <a:pt x="48146" y="2629"/>
                  </a:cubicBezTo>
                  <a:cubicBezTo>
                    <a:pt x="48524" y="2965"/>
                    <a:pt x="48819" y="3365"/>
                    <a:pt x="49050" y="3806"/>
                  </a:cubicBezTo>
                  <a:cubicBezTo>
                    <a:pt x="49134" y="3953"/>
                    <a:pt x="49239" y="4080"/>
                    <a:pt x="49323" y="4227"/>
                  </a:cubicBezTo>
                  <a:cubicBezTo>
                    <a:pt x="49492" y="4521"/>
                    <a:pt x="49639" y="4857"/>
                    <a:pt x="49786" y="5152"/>
                  </a:cubicBezTo>
                  <a:cubicBezTo>
                    <a:pt x="49954" y="5446"/>
                    <a:pt x="50059" y="5782"/>
                    <a:pt x="50185" y="6077"/>
                  </a:cubicBezTo>
                  <a:cubicBezTo>
                    <a:pt x="50227" y="6140"/>
                    <a:pt x="50248" y="6203"/>
                    <a:pt x="50290" y="6266"/>
                  </a:cubicBezTo>
                  <a:cubicBezTo>
                    <a:pt x="50438" y="6560"/>
                    <a:pt x="50543" y="6876"/>
                    <a:pt x="50606" y="7212"/>
                  </a:cubicBezTo>
                  <a:cubicBezTo>
                    <a:pt x="50606" y="7254"/>
                    <a:pt x="50606" y="7296"/>
                    <a:pt x="50606" y="7338"/>
                  </a:cubicBezTo>
                  <a:cubicBezTo>
                    <a:pt x="50501" y="7254"/>
                    <a:pt x="50459" y="7128"/>
                    <a:pt x="50480" y="7002"/>
                  </a:cubicBezTo>
                  <a:cubicBezTo>
                    <a:pt x="50333" y="6855"/>
                    <a:pt x="50227" y="6644"/>
                    <a:pt x="50227" y="6434"/>
                  </a:cubicBezTo>
                  <a:cubicBezTo>
                    <a:pt x="50185" y="6182"/>
                    <a:pt x="50080" y="5951"/>
                    <a:pt x="49912" y="5761"/>
                  </a:cubicBezTo>
                  <a:cubicBezTo>
                    <a:pt x="49807" y="5614"/>
                    <a:pt x="49702" y="5446"/>
                    <a:pt x="49660" y="5257"/>
                  </a:cubicBezTo>
                  <a:cubicBezTo>
                    <a:pt x="49597" y="5005"/>
                    <a:pt x="49471" y="4794"/>
                    <a:pt x="49323" y="4584"/>
                  </a:cubicBezTo>
                  <a:cubicBezTo>
                    <a:pt x="49092" y="4248"/>
                    <a:pt x="48861" y="3890"/>
                    <a:pt x="48672" y="3533"/>
                  </a:cubicBezTo>
                  <a:cubicBezTo>
                    <a:pt x="48335" y="3091"/>
                    <a:pt x="47978" y="2692"/>
                    <a:pt x="47578" y="2334"/>
                  </a:cubicBezTo>
                  <a:cubicBezTo>
                    <a:pt x="47536" y="2271"/>
                    <a:pt x="47473" y="2292"/>
                    <a:pt x="47410" y="2271"/>
                  </a:cubicBezTo>
                  <a:cubicBezTo>
                    <a:pt x="47284" y="2187"/>
                    <a:pt x="47200" y="2082"/>
                    <a:pt x="47116" y="1956"/>
                  </a:cubicBezTo>
                  <a:cubicBezTo>
                    <a:pt x="47095" y="1914"/>
                    <a:pt x="47074" y="1851"/>
                    <a:pt x="47032" y="1851"/>
                  </a:cubicBezTo>
                  <a:cubicBezTo>
                    <a:pt x="46885" y="1809"/>
                    <a:pt x="46779" y="1683"/>
                    <a:pt x="46632" y="1641"/>
                  </a:cubicBezTo>
                  <a:cubicBezTo>
                    <a:pt x="46380" y="1536"/>
                    <a:pt x="46149" y="1409"/>
                    <a:pt x="45896" y="1325"/>
                  </a:cubicBezTo>
                  <a:cubicBezTo>
                    <a:pt x="45707" y="1283"/>
                    <a:pt x="45476" y="1262"/>
                    <a:pt x="45350" y="1073"/>
                  </a:cubicBezTo>
                  <a:cubicBezTo>
                    <a:pt x="45308" y="1010"/>
                    <a:pt x="45245" y="989"/>
                    <a:pt x="45161" y="989"/>
                  </a:cubicBezTo>
                  <a:cubicBezTo>
                    <a:pt x="44915" y="989"/>
                    <a:pt x="44685" y="916"/>
                    <a:pt x="44432" y="916"/>
                  </a:cubicBezTo>
                  <a:cubicBezTo>
                    <a:pt x="44381" y="916"/>
                    <a:pt x="44330" y="919"/>
                    <a:pt x="44278" y="926"/>
                  </a:cubicBezTo>
                  <a:cubicBezTo>
                    <a:pt x="44232" y="931"/>
                    <a:pt x="44186" y="934"/>
                    <a:pt x="44140" y="934"/>
                  </a:cubicBezTo>
                  <a:cubicBezTo>
                    <a:pt x="43870" y="934"/>
                    <a:pt x="43590" y="855"/>
                    <a:pt x="43308" y="855"/>
                  </a:cubicBezTo>
                  <a:cubicBezTo>
                    <a:pt x="43260" y="855"/>
                    <a:pt x="43211" y="857"/>
                    <a:pt x="43163" y="863"/>
                  </a:cubicBezTo>
                  <a:cubicBezTo>
                    <a:pt x="42932" y="884"/>
                    <a:pt x="42722" y="905"/>
                    <a:pt x="42511" y="968"/>
                  </a:cubicBezTo>
                  <a:cubicBezTo>
                    <a:pt x="42364" y="989"/>
                    <a:pt x="42238" y="1031"/>
                    <a:pt x="42112" y="1031"/>
                  </a:cubicBezTo>
                  <a:cubicBezTo>
                    <a:pt x="42080" y="1041"/>
                    <a:pt x="42054" y="1047"/>
                    <a:pt x="42028" y="1047"/>
                  </a:cubicBezTo>
                  <a:cubicBezTo>
                    <a:pt x="42002" y="1047"/>
                    <a:pt x="41975" y="1041"/>
                    <a:pt x="41944" y="1031"/>
                  </a:cubicBezTo>
                  <a:cubicBezTo>
                    <a:pt x="41923" y="1031"/>
                    <a:pt x="41902" y="1010"/>
                    <a:pt x="41881" y="989"/>
                  </a:cubicBezTo>
                  <a:cubicBezTo>
                    <a:pt x="41734" y="1031"/>
                    <a:pt x="41607" y="1094"/>
                    <a:pt x="41439" y="1115"/>
                  </a:cubicBezTo>
                  <a:cubicBezTo>
                    <a:pt x="41313" y="1136"/>
                    <a:pt x="41208" y="1199"/>
                    <a:pt x="41124" y="1283"/>
                  </a:cubicBezTo>
                  <a:cubicBezTo>
                    <a:pt x="41040" y="1367"/>
                    <a:pt x="40914" y="1409"/>
                    <a:pt x="40787" y="1409"/>
                  </a:cubicBezTo>
                  <a:cubicBezTo>
                    <a:pt x="40514" y="1430"/>
                    <a:pt x="40241" y="1494"/>
                    <a:pt x="39968" y="1599"/>
                  </a:cubicBezTo>
                  <a:cubicBezTo>
                    <a:pt x="39870" y="1676"/>
                    <a:pt x="39791" y="1790"/>
                    <a:pt x="39663" y="1790"/>
                  </a:cubicBezTo>
                  <a:cubicBezTo>
                    <a:pt x="39653" y="1790"/>
                    <a:pt x="39642" y="1789"/>
                    <a:pt x="39631" y="1788"/>
                  </a:cubicBezTo>
                  <a:cubicBezTo>
                    <a:pt x="39631" y="1788"/>
                    <a:pt x="39610" y="1809"/>
                    <a:pt x="39610" y="1809"/>
                  </a:cubicBezTo>
                  <a:cubicBezTo>
                    <a:pt x="39400" y="1956"/>
                    <a:pt x="39190" y="2061"/>
                    <a:pt x="38958" y="2145"/>
                  </a:cubicBezTo>
                  <a:cubicBezTo>
                    <a:pt x="38832" y="2208"/>
                    <a:pt x="38685" y="2250"/>
                    <a:pt x="38538" y="2292"/>
                  </a:cubicBezTo>
                  <a:cubicBezTo>
                    <a:pt x="38496" y="2250"/>
                    <a:pt x="38538" y="2208"/>
                    <a:pt x="38580" y="2166"/>
                  </a:cubicBezTo>
                  <a:cubicBezTo>
                    <a:pt x="38874" y="1977"/>
                    <a:pt x="39211" y="1788"/>
                    <a:pt x="39547" y="1641"/>
                  </a:cubicBezTo>
                  <a:cubicBezTo>
                    <a:pt x="39694" y="1599"/>
                    <a:pt x="39862" y="1578"/>
                    <a:pt x="40010" y="1557"/>
                  </a:cubicBezTo>
                  <a:cubicBezTo>
                    <a:pt x="40073" y="1430"/>
                    <a:pt x="40199" y="1346"/>
                    <a:pt x="40346" y="1325"/>
                  </a:cubicBezTo>
                  <a:cubicBezTo>
                    <a:pt x="40598" y="1220"/>
                    <a:pt x="40830" y="1157"/>
                    <a:pt x="41103" y="1052"/>
                  </a:cubicBezTo>
                  <a:cubicBezTo>
                    <a:pt x="41313" y="968"/>
                    <a:pt x="41523" y="905"/>
                    <a:pt x="41734" y="842"/>
                  </a:cubicBezTo>
                  <a:cubicBezTo>
                    <a:pt x="41818" y="821"/>
                    <a:pt x="41881" y="821"/>
                    <a:pt x="41944" y="821"/>
                  </a:cubicBezTo>
                  <a:cubicBezTo>
                    <a:pt x="41959" y="823"/>
                    <a:pt x="41974" y="824"/>
                    <a:pt x="41989" y="824"/>
                  </a:cubicBezTo>
                  <a:cubicBezTo>
                    <a:pt x="42121" y="824"/>
                    <a:pt x="42228" y="755"/>
                    <a:pt x="42345" y="755"/>
                  </a:cubicBezTo>
                  <a:cubicBezTo>
                    <a:pt x="42359" y="755"/>
                    <a:pt x="42372" y="756"/>
                    <a:pt x="42385" y="758"/>
                  </a:cubicBezTo>
                  <a:cubicBezTo>
                    <a:pt x="42459" y="768"/>
                    <a:pt x="42533" y="773"/>
                    <a:pt x="42606" y="773"/>
                  </a:cubicBezTo>
                  <a:cubicBezTo>
                    <a:pt x="42680" y="773"/>
                    <a:pt x="42753" y="768"/>
                    <a:pt x="42827" y="758"/>
                  </a:cubicBezTo>
                  <a:cubicBezTo>
                    <a:pt x="42921" y="710"/>
                    <a:pt x="43028" y="687"/>
                    <a:pt x="43137" y="687"/>
                  </a:cubicBezTo>
                  <a:cubicBezTo>
                    <a:pt x="43174" y="687"/>
                    <a:pt x="43211" y="689"/>
                    <a:pt x="43247" y="695"/>
                  </a:cubicBezTo>
                  <a:cubicBezTo>
                    <a:pt x="43289" y="716"/>
                    <a:pt x="43331" y="723"/>
                    <a:pt x="43374" y="723"/>
                  </a:cubicBezTo>
                  <a:cubicBezTo>
                    <a:pt x="43460" y="723"/>
                    <a:pt x="43549" y="695"/>
                    <a:pt x="43647" y="695"/>
                  </a:cubicBezTo>
                  <a:cubicBezTo>
                    <a:pt x="43681" y="700"/>
                    <a:pt x="43716" y="703"/>
                    <a:pt x="43752" y="703"/>
                  </a:cubicBezTo>
                  <a:cubicBezTo>
                    <a:pt x="43850" y="703"/>
                    <a:pt x="43954" y="683"/>
                    <a:pt x="44046" y="653"/>
                  </a:cubicBezTo>
                  <a:cubicBezTo>
                    <a:pt x="44139" y="622"/>
                    <a:pt x="44231" y="608"/>
                    <a:pt x="44322" y="608"/>
                  </a:cubicBezTo>
                  <a:close/>
                  <a:moveTo>
                    <a:pt x="50606" y="7338"/>
                  </a:moveTo>
                  <a:lnTo>
                    <a:pt x="50606" y="7338"/>
                  </a:lnTo>
                  <a:cubicBezTo>
                    <a:pt x="50711" y="7359"/>
                    <a:pt x="50669" y="7443"/>
                    <a:pt x="50648" y="7528"/>
                  </a:cubicBezTo>
                  <a:cubicBezTo>
                    <a:pt x="50585" y="7464"/>
                    <a:pt x="50606" y="7401"/>
                    <a:pt x="50606" y="7338"/>
                  </a:cubicBezTo>
                  <a:close/>
                  <a:moveTo>
                    <a:pt x="32794" y="6095"/>
                  </a:moveTo>
                  <a:cubicBezTo>
                    <a:pt x="32806" y="6095"/>
                    <a:pt x="32817" y="6095"/>
                    <a:pt x="32828" y="6096"/>
                  </a:cubicBezTo>
                  <a:lnTo>
                    <a:pt x="32828" y="6096"/>
                  </a:lnTo>
                  <a:cubicBezTo>
                    <a:pt x="32680" y="6335"/>
                    <a:pt x="32435" y="6440"/>
                    <a:pt x="32231" y="6644"/>
                  </a:cubicBezTo>
                  <a:cubicBezTo>
                    <a:pt x="32189" y="6666"/>
                    <a:pt x="32146" y="6729"/>
                    <a:pt x="32083" y="6771"/>
                  </a:cubicBezTo>
                  <a:cubicBezTo>
                    <a:pt x="31936" y="6981"/>
                    <a:pt x="31747" y="7170"/>
                    <a:pt x="31537" y="7338"/>
                  </a:cubicBezTo>
                  <a:cubicBezTo>
                    <a:pt x="31327" y="7506"/>
                    <a:pt x="31053" y="7654"/>
                    <a:pt x="30927" y="7927"/>
                  </a:cubicBezTo>
                  <a:cubicBezTo>
                    <a:pt x="30654" y="7948"/>
                    <a:pt x="30507" y="8179"/>
                    <a:pt x="30338" y="8326"/>
                  </a:cubicBezTo>
                  <a:cubicBezTo>
                    <a:pt x="30107" y="8516"/>
                    <a:pt x="29918" y="8726"/>
                    <a:pt x="29708" y="8936"/>
                  </a:cubicBezTo>
                  <a:cubicBezTo>
                    <a:pt x="29476" y="9167"/>
                    <a:pt x="29224" y="9378"/>
                    <a:pt x="28951" y="9588"/>
                  </a:cubicBezTo>
                  <a:cubicBezTo>
                    <a:pt x="28825" y="9693"/>
                    <a:pt x="28677" y="9840"/>
                    <a:pt x="28572" y="9945"/>
                  </a:cubicBezTo>
                  <a:cubicBezTo>
                    <a:pt x="28467" y="10050"/>
                    <a:pt x="28362" y="10156"/>
                    <a:pt x="28257" y="10261"/>
                  </a:cubicBezTo>
                  <a:cubicBezTo>
                    <a:pt x="28068" y="10429"/>
                    <a:pt x="27900" y="10618"/>
                    <a:pt x="27689" y="10786"/>
                  </a:cubicBezTo>
                  <a:cubicBezTo>
                    <a:pt x="27374" y="11039"/>
                    <a:pt x="27122" y="11333"/>
                    <a:pt x="26890" y="11669"/>
                  </a:cubicBezTo>
                  <a:cubicBezTo>
                    <a:pt x="26743" y="11901"/>
                    <a:pt x="26491" y="12069"/>
                    <a:pt x="26218" y="12132"/>
                  </a:cubicBezTo>
                  <a:cubicBezTo>
                    <a:pt x="26218" y="12174"/>
                    <a:pt x="26197" y="12195"/>
                    <a:pt x="26155" y="12195"/>
                  </a:cubicBezTo>
                  <a:lnTo>
                    <a:pt x="26155" y="12300"/>
                  </a:lnTo>
                  <a:cubicBezTo>
                    <a:pt x="25986" y="12342"/>
                    <a:pt x="25923" y="12510"/>
                    <a:pt x="25818" y="12636"/>
                  </a:cubicBezTo>
                  <a:cubicBezTo>
                    <a:pt x="25755" y="12721"/>
                    <a:pt x="25671" y="12826"/>
                    <a:pt x="25566" y="12889"/>
                  </a:cubicBezTo>
                  <a:cubicBezTo>
                    <a:pt x="25314" y="13078"/>
                    <a:pt x="25103" y="13330"/>
                    <a:pt x="24956" y="13604"/>
                  </a:cubicBezTo>
                  <a:cubicBezTo>
                    <a:pt x="24704" y="13772"/>
                    <a:pt x="24473" y="13982"/>
                    <a:pt x="24283" y="14234"/>
                  </a:cubicBezTo>
                  <a:cubicBezTo>
                    <a:pt x="24157" y="14487"/>
                    <a:pt x="23947" y="14676"/>
                    <a:pt x="23674" y="14760"/>
                  </a:cubicBezTo>
                  <a:cubicBezTo>
                    <a:pt x="23611" y="14781"/>
                    <a:pt x="23569" y="14823"/>
                    <a:pt x="23526" y="14865"/>
                  </a:cubicBezTo>
                  <a:cubicBezTo>
                    <a:pt x="23232" y="15159"/>
                    <a:pt x="22917" y="15454"/>
                    <a:pt x="22622" y="15769"/>
                  </a:cubicBezTo>
                  <a:cubicBezTo>
                    <a:pt x="22538" y="15853"/>
                    <a:pt x="22475" y="16000"/>
                    <a:pt x="22370" y="16063"/>
                  </a:cubicBezTo>
                  <a:cubicBezTo>
                    <a:pt x="22244" y="16126"/>
                    <a:pt x="22139" y="16211"/>
                    <a:pt x="22034" y="16316"/>
                  </a:cubicBezTo>
                  <a:cubicBezTo>
                    <a:pt x="21908" y="16421"/>
                    <a:pt x="21802" y="16547"/>
                    <a:pt x="21739" y="16694"/>
                  </a:cubicBezTo>
                  <a:cubicBezTo>
                    <a:pt x="21403" y="16904"/>
                    <a:pt x="21214" y="17241"/>
                    <a:pt x="20898" y="17472"/>
                  </a:cubicBezTo>
                  <a:cubicBezTo>
                    <a:pt x="20541" y="17724"/>
                    <a:pt x="20226" y="17998"/>
                    <a:pt x="19931" y="18313"/>
                  </a:cubicBezTo>
                  <a:cubicBezTo>
                    <a:pt x="19868" y="18376"/>
                    <a:pt x="19805" y="18439"/>
                    <a:pt x="19763" y="18523"/>
                  </a:cubicBezTo>
                  <a:cubicBezTo>
                    <a:pt x="19721" y="18586"/>
                    <a:pt x="19616" y="18607"/>
                    <a:pt x="19574" y="18670"/>
                  </a:cubicBezTo>
                  <a:cubicBezTo>
                    <a:pt x="19322" y="18944"/>
                    <a:pt x="19027" y="19175"/>
                    <a:pt x="18691" y="19364"/>
                  </a:cubicBezTo>
                  <a:cubicBezTo>
                    <a:pt x="18649" y="19406"/>
                    <a:pt x="18607" y="19448"/>
                    <a:pt x="18565" y="19490"/>
                  </a:cubicBezTo>
                  <a:cubicBezTo>
                    <a:pt x="18228" y="19827"/>
                    <a:pt x="17871" y="20121"/>
                    <a:pt x="17471" y="20352"/>
                  </a:cubicBezTo>
                  <a:cubicBezTo>
                    <a:pt x="17135" y="20563"/>
                    <a:pt x="16841" y="20815"/>
                    <a:pt x="16504" y="21025"/>
                  </a:cubicBezTo>
                  <a:cubicBezTo>
                    <a:pt x="16294" y="21151"/>
                    <a:pt x="16084" y="21277"/>
                    <a:pt x="15874" y="21404"/>
                  </a:cubicBezTo>
                  <a:lnTo>
                    <a:pt x="15830" y="21404"/>
                  </a:lnTo>
                  <a:cubicBezTo>
                    <a:pt x="16036" y="21182"/>
                    <a:pt x="16281" y="20998"/>
                    <a:pt x="16525" y="20815"/>
                  </a:cubicBezTo>
                  <a:cubicBezTo>
                    <a:pt x="16757" y="20689"/>
                    <a:pt x="16967" y="20542"/>
                    <a:pt x="17156" y="20373"/>
                  </a:cubicBezTo>
                  <a:cubicBezTo>
                    <a:pt x="17303" y="20247"/>
                    <a:pt x="17492" y="20142"/>
                    <a:pt x="17682" y="20079"/>
                  </a:cubicBezTo>
                  <a:cubicBezTo>
                    <a:pt x="17808" y="20037"/>
                    <a:pt x="17913" y="19974"/>
                    <a:pt x="17997" y="19890"/>
                  </a:cubicBezTo>
                  <a:cubicBezTo>
                    <a:pt x="18165" y="19722"/>
                    <a:pt x="18397" y="19659"/>
                    <a:pt x="18481" y="19427"/>
                  </a:cubicBezTo>
                  <a:cubicBezTo>
                    <a:pt x="18481" y="19406"/>
                    <a:pt x="18502" y="19385"/>
                    <a:pt x="18523" y="19385"/>
                  </a:cubicBezTo>
                  <a:cubicBezTo>
                    <a:pt x="18754" y="19238"/>
                    <a:pt x="18964" y="19070"/>
                    <a:pt x="19153" y="18902"/>
                  </a:cubicBezTo>
                  <a:cubicBezTo>
                    <a:pt x="19406" y="18712"/>
                    <a:pt x="19658" y="18523"/>
                    <a:pt x="19868" y="18292"/>
                  </a:cubicBezTo>
                  <a:cubicBezTo>
                    <a:pt x="19952" y="18187"/>
                    <a:pt x="20036" y="18061"/>
                    <a:pt x="20100" y="17935"/>
                  </a:cubicBezTo>
                  <a:cubicBezTo>
                    <a:pt x="20226" y="17872"/>
                    <a:pt x="20352" y="17787"/>
                    <a:pt x="20457" y="17703"/>
                  </a:cubicBezTo>
                  <a:lnTo>
                    <a:pt x="21004" y="17178"/>
                  </a:lnTo>
                  <a:cubicBezTo>
                    <a:pt x="21172" y="16988"/>
                    <a:pt x="21361" y="16820"/>
                    <a:pt x="21550" y="16652"/>
                  </a:cubicBezTo>
                  <a:cubicBezTo>
                    <a:pt x="21739" y="16463"/>
                    <a:pt x="21866" y="16232"/>
                    <a:pt x="22076" y="16063"/>
                  </a:cubicBezTo>
                  <a:cubicBezTo>
                    <a:pt x="22139" y="16021"/>
                    <a:pt x="22223" y="15937"/>
                    <a:pt x="22307" y="15895"/>
                  </a:cubicBezTo>
                  <a:cubicBezTo>
                    <a:pt x="22433" y="15811"/>
                    <a:pt x="22559" y="15706"/>
                    <a:pt x="22622" y="15580"/>
                  </a:cubicBezTo>
                  <a:cubicBezTo>
                    <a:pt x="22686" y="15475"/>
                    <a:pt x="22770" y="15391"/>
                    <a:pt x="22896" y="15349"/>
                  </a:cubicBezTo>
                  <a:cubicBezTo>
                    <a:pt x="22938" y="15328"/>
                    <a:pt x="22959" y="15307"/>
                    <a:pt x="22980" y="15264"/>
                  </a:cubicBezTo>
                  <a:cubicBezTo>
                    <a:pt x="23295" y="14907"/>
                    <a:pt x="23695" y="14613"/>
                    <a:pt x="24031" y="14276"/>
                  </a:cubicBezTo>
                  <a:cubicBezTo>
                    <a:pt x="24220" y="14087"/>
                    <a:pt x="24388" y="13898"/>
                    <a:pt x="24599" y="13730"/>
                  </a:cubicBezTo>
                  <a:cubicBezTo>
                    <a:pt x="24725" y="13604"/>
                    <a:pt x="24830" y="13435"/>
                    <a:pt x="24956" y="13309"/>
                  </a:cubicBezTo>
                  <a:cubicBezTo>
                    <a:pt x="25145" y="13162"/>
                    <a:pt x="25272" y="12952"/>
                    <a:pt x="25482" y="12826"/>
                  </a:cubicBezTo>
                  <a:cubicBezTo>
                    <a:pt x="25629" y="12742"/>
                    <a:pt x="25692" y="12531"/>
                    <a:pt x="25839" y="12426"/>
                  </a:cubicBezTo>
                  <a:cubicBezTo>
                    <a:pt x="25923" y="12321"/>
                    <a:pt x="26049" y="12258"/>
                    <a:pt x="26155" y="12195"/>
                  </a:cubicBezTo>
                  <a:cubicBezTo>
                    <a:pt x="26155" y="12153"/>
                    <a:pt x="26197" y="12132"/>
                    <a:pt x="26218" y="12132"/>
                  </a:cubicBezTo>
                  <a:cubicBezTo>
                    <a:pt x="26365" y="11880"/>
                    <a:pt x="26575" y="11648"/>
                    <a:pt x="26827" y="11501"/>
                  </a:cubicBezTo>
                  <a:cubicBezTo>
                    <a:pt x="27017" y="11249"/>
                    <a:pt x="27227" y="11018"/>
                    <a:pt x="27458" y="10786"/>
                  </a:cubicBezTo>
                  <a:cubicBezTo>
                    <a:pt x="27647" y="10534"/>
                    <a:pt x="27879" y="10324"/>
                    <a:pt x="28131" y="10177"/>
                  </a:cubicBezTo>
                  <a:cubicBezTo>
                    <a:pt x="28299" y="10050"/>
                    <a:pt x="28467" y="9924"/>
                    <a:pt x="28614" y="9777"/>
                  </a:cubicBezTo>
                  <a:cubicBezTo>
                    <a:pt x="28951" y="9462"/>
                    <a:pt x="29266" y="9146"/>
                    <a:pt x="29581" y="8810"/>
                  </a:cubicBezTo>
                  <a:cubicBezTo>
                    <a:pt x="29750" y="8642"/>
                    <a:pt x="29939" y="8474"/>
                    <a:pt x="30149" y="8326"/>
                  </a:cubicBezTo>
                  <a:cubicBezTo>
                    <a:pt x="30338" y="8179"/>
                    <a:pt x="30486" y="7969"/>
                    <a:pt x="30696" y="7843"/>
                  </a:cubicBezTo>
                  <a:cubicBezTo>
                    <a:pt x="30843" y="7717"/>
                    <a:pt x="30969" y="7549"/>
                    <a:pt x="31158" y="7506"/>
                  </a:cubicBezTo>
                  <a:cubicBezTo>
                    <a:pt x="31327" y="7254"/>
                    <a:pt x="31516" y="7023"/>
                    <a:pt x="31747" y="6855"/>
                  </a:cubicBezTo>
                  <a:cubicBezTo>
                    <a:pt x="31999" y="6687"/>
                    <a:pt x="32231" y="6476"/>
                    <a:pt x="32441" y="6266"/>
                  </a:cubicBezTo>
                  <a:cubicBezTo>
                    <a:pt x="32535" y="6172"/>
                    <a:pt x="32663" y="6095"/>
                    <a:pt x="32794" y="6095"/>
                  </a:cubicBezTo>
                  <a:close/>
                  <a:moveTo>
                    <a:pt x="43689" y="1"/>
                  </a:moveTo>
                  <a:cubicBezTo>
                    <a:pt x="43648" y="42"/>
                    <a:pt x="43581" y="65"/>
                    <a:pt x="43510" y="65"/>
                  </a:cubicBezTo>
                  <a:cubicBezTo>
                    <a:pt x="43472" y="65"/>
                    <a:pt x="43432" y="58"/>
                    <a:pt x="43395" y="43"/>
                  </a:cubicBezTo>
                  <a:cubicBezTo>
                    <a:pt x="43384" y="32"/>
                    <a:pt x="43373" y="27"/>
                    <a:pt x="43363" y="27"/>
                  </a:cubicBezTo>
                  <a:cubicBezTo>
                    <a:pt x="43352" y="27"/>
                    <a:pt x="43342" y="32"/>
                    <a:pt x="43331" y="43"/>
                  </a:cubicBezTo>
                  <a:cubicBezTo>
                    <a:pt x="43245" y="67"/>
                    <a:pt x="43159" y="78"/>
                    <a:pt x="43077" y="78"/>
                  </a:cubicBezTo>
                  <a:cubicBezTo>
                    <a:pt x="43019" y="78"/>
                    <a:pt x="42963" y="73"/>
                    <a:pt x="42911" y="64"/>
                  </a:cubicBezTo>
                  <a:cubicBezTo>
                    <a:pt x="42892" y="62"/>
                    <a:pt x="42874" y="60"/>
                    <a:pt x="42857" y="60"/>
                  </a:cubicBezTo>
                  <a:cubicBezTo>
                    <a:pt x="42719" y="60"/>
                    <a:pt x="42621" y="127"/>
                    <a:pt x="42490" y="127"/>
                  </a:cubicBezTo>
                  <a:cubicBezTo>
                    <a:pt x="42301" y="127"/>
                    <a:pt x="42133" y="169"/>
                    <a:pt x="41965" y="253"/>
                  </a:cubicBezTo>
                  <a:cubicBezTo>
                    <a:pt x="41924" y="212"/>
                    <a:pt x="41866" y="189"/>
                    <a:pt x="41801" y="189"/>
                  </a:cubicBezTo>
                  <a:cubicBezTo>
                    <a:pt x="41766" y="189"/>
                    <a:pt x="41729" y="196"/>
                    <a:pt x="41692" y="211"/>
                  </a:cubicBezTo>
                  <a:cubicBezTo>
                    <a:pt x="41615" y="242"/>
                    <a:pt x="41526" y="261"/>
                    <a:pt x="41435" y="261"/>
                  </a:cubicBezTo>
                  <a:cubicBezTo>
                    <a:pt x="41402" y="261"/>
                    <a:pt x="41368" y="259"/>
                    <a:pt x="41334" y="253"/>
                  </a:cubicBezTo>
                  <a:cubicBezTo>
                    <a:pt x="41187" y="358"/>
                    <a:pt x="41019" y="400"/>
                    <a:pt x="40872" y="400"/>
                  </a:cubicBezTo>
                  <a:cubicBezTo>
                    <a:pt x="40830" y="463"/>
                    <a:pt x="40787" y="526"/>
                    <a:pt x="40703" y="568"/>
                  </a:cubicBezTo>
                  <a:cubicBezTo>
                    <a:pt x="40577" y="632"/>
                    <a:pt x="40451" y="674"/>
                    <a:pt x="40304" y="674"/>
                  </a:cubicBezTo>
                  <a:cubicBezTo>
                    <a:pt x="39989" y="716"/>
                    <a:pt x="39673" y="821"/>
                    <a:pt x="39400" y="1010"/>
                  </a:cubicBezTo>
                  <a:cubicBezTo>
                    <a:pt x="39253" y="1094"/>
                    <a:pt x="39127" y="1178"/>
                    <a:pt x="38979" y="1241"/>
                  </a:cubicBezTo>
                  <a:cubicBezTo>
                    <a:pt x="38769" y="1346"/>
                    <a:pt x="38538" y="1451"/>
                    <a:pt x="38328" y="1536"/>
                  </a:cubicBezTo>
                  <a:cubicBezTo>
                    <a:pt x="38296" y="1504"/>
                    <a:pt x="38259" y="1488"/>
                    <a:pt x="38223" y="1488"/>
                  </a:cubicBezTo>
                  <a:cubicBezTo>
                    <a:pt x="38186" y="1488"/>
                    <a:pt x="38149" y="1504"/>
                    <a:pt x="38117" y="1536"/>
                  </a:cubicBezTo>
                  <a:cubicBezTo>
                    <a:pt x="38075" y="1557"/>
                    <a:pt x="38033" y="1620"/>
                    <a:pt x="37991" y="1620"/>
                  </a:cubicBezTo>
                  <a:cubicBezTo>
                    <a:pt x="37676" y="1662"/>
                    <a:pt x="37487" y="1935"/>
                    <a:pt x="37192" y="2019"/>
                  </a:cubicBezTo>
                  <a:cubicBezTo>
                    <a:pt x="37171" y="2019"/>
                    <a:pt x="37150" y="2040"/>
                    <a:pt x="37150" y="2082"/>
                  </a:cubicBezTo>
                  <a:cubicBezTo>
                    <a:pt x="37108" y="2187"/>
                    <a:pt x="37024" y="2208"/>
                    <a:pt x="36940" y="2229"/>
                  </a:cubicBezTo>
                  <a:cubicBezTo>
                    <a:pt x="36877" y="2229"/>
                    <a:pt x="36793" y="2271"/>
                    <a:pt x="36751" y="2313"/>
                  </a:cubicBezTo>
                  <a:cubicBezTo>
                    <a:pt x="36499" y="2440"/>
                    <a:pt x="36267" y="2587"/>
                    <a:pt x="36036" y="2755"/>
                  </a:cubicBezTo>
                  <a:cubicBezTo>
                    <a:pt x="35952" y="2818"/>
                    <a:pt x="35889" y="2923"/>
                    <a:pt x="35805" y="2965"/>
                  </a:cubicBezTo>
                  <a:cubicBezTo>
                    <a:pt x="35426" y="3133"/>
                    <a:pt x="35111" y="3449"/>
                    <a:pt x="34753" y="3659"/>
                  </a:cubicBezTo>
                  <a:cubicBezTo>
                    <a:pt x="34543" y="3764"/>
                    <a:pt x="34354" y="3911"/>
                    <a:pt x="34186" y="4080"/>
                  </a:cubicBezTo>
                  <a:cubicBezTo>
                    <a:pt x="34081" y="4185"/>
                    <a:pt x="33955" y="4248"/>
                    <a:pt x="33807" y="4269"/>
                  </a:cubicBezTo>
                  <a:cubicBezTo>
                    <a:pt x="33660" y="4500"/>
                    <a:pt x="33387" y="4605"/>
                    <a:pt x="33282" y="4857"/>
                  </a:cubicBezTo>
                  <a:cubicBezTo>
                    <a:pt x="33114" y="4920"/>
                    <a:pt x="32945" y="5005"/>
                    <a:pt x="32798" y="5110"/>
                  </a:cubicBezTo>
                  <a:cubicBezTo>
                    <a:pt x="32609" y="5236"/>
                    <a:pt x="32441" y="5383"/>
                    <a:pt x="32273" y="5551"/>
                  </a:cubicBezTo>
                  <a:cubicBezTo>
                    <a:pt x="32231" y="5614"/>
                    <a:pt x="32167" y="5677"/>
                    <a:pt x="32083" y="5698"/>
                  </a:cubicBezTo>
                  <a:cubicBezTo>
                    <a:pt x="31978" y="5740"/>
                    <a:pt x="31873" y="5804"/>
                    <a:pt x="31789" y="5909"/>
                  </a:cubicBezTo>
                  <a:cubicBezTo>
                    <a:pt x="31726" y="5972"/>
                    <a:pt x="31684" y="6056"/>
                    <a:pt x="31600" y="6056"/>
                  </a:cubicBezTo>
                  <a:cubicBezTo>
                    <a:pt x="31537" y="6161"/>
                    <a:pt x="31516" y="6287"/>
                    <a:pt x="31432" y="6329"/>
                  </a:cubicBezTo>
                  <a:cubicBezTo>
                    <a:pt x="31221" y="6434"/>
                    <a:pt x="31095" y="6623"/>
                    <a:pt x="30906" y="6750"/>
                  </a:cubicBezTo>
                  <a:cubicBezTo>
                    <a:pt x="30780" y="6834"/>
                    <a:pt x="30570" y="6897"/>
                    <a:pt x="30549" y="7086"/>
                  </a:cubicBezTo>
                  <a:cubicBezTo>
                    <a:pt x="30380" y="7128"/>
                    <a:pt x="30233" y="7233"/>
                    <a:pt x="30149" y="7401"/>
                  </a:cubicBezTo>
                  <a:cubicBezTo>
                    <a:pt x="30065" y="7443"/>
                    <a:pt x="29981" y="7485"/>
                    <a:pt x="29897" y="7549"/>
                  </a:cubicBezTo>
                  <a:cubicBezTo>
                    <a:pt x="29834" y="7717"/>
                    <a:pt x="29708" y="7864"/>
                    <a:pt x="29539" y="7948"/>
                  </a:cubicBezTo>
                  <a:cubicBezTo>
                    <a:pt x="29455" y="7990"/>
                    <a:pt x="29371" y="8074"/>
                    <a:pt x="29308" y="8137"/>
                  </a:cubicBezTo>
                  <a:cubicBezTo>
                    <a:pt x="29119" y="8326"/>
                    <a:pt x="28930" y="8537"/>
                    <a:pt x="28719" y="8726"/>
                  </a:cubicBezTo>
                  <a:cubicBezTo>
                    <a:pt x="28467" y="8957"/>
                    <a:pt x="28110" y="9104"/>
                    <a:pt x="27942" y="9441"/>
                  </a:cubicBezTo>
                  <a:cubicBezTo>
                    <a:pt x="27584" y="9714"/>
                    <a:pt x="27248" y="10029"/>
                    <a:pt x="26953" y="10387"/>
                  </a:cubicBezTo>
                  <a:cubicBezTo>
                    <a:pt x="26953" y="10387"/>
                    <a:pt x="26932" y="10387"/>
                    <a:pt x="26932" y="10408"/>
                  </a:cubicBezTo>
                  <a:cubicBezTo>
                    <a:pt x="26764" y="10534"/>
                    <a:pt x="26617" y="10702"/>
                    <a:pt x="26470" y="10870"/>
                  </a:cubicBezTo>
                  <a:cubicBezTo>
                    <a:pt x="26365" y="10976"/>
                    <a:pt x="26239" y="11081"/>
                    <a:pt x="26218" y="11186"/>
                  </a:cubicBezTo>
                  <a:cubicBezTo>
                    <a:pt x="26049" y="11354"/>
                    <a:pt x="25881" y="11480"/>
                    <a:pt x="25692" y="11585"/>
                  </a:cubicBezTo>
                  <a:cubicBezTo>
                    <a:pt x="25545" y="11690"/>
                    <a:pt x="25440" y="11838"/>
                    <a:pt x="25314" y="11964"/>
                  </a:cubicBezTo>
                  <a:cubicBezTo>
                    <a:pt x="25208" y="12027"/>
                    <a:pt x="25250" y="12132"/>
                    <a:pt x="25208" y="12174"/>
                  </a:cubicBezTo>
                  <a:cubicBezTo>
                    <a:pt x="24977" y="12342"/>
                    <a:pt x="24746" y="12531"/>
                    <a:pt x="24557" y="12742"/>
                  </a:cubicBezTo>
                  <a:cubicBezTo>
                    <a:pt x="24452" y="12931"/>
                    <a:pt x="24283" y="13099"/>
                    <a:pt x="24115" y="13246"/>
                  </a:cubicBezTo>
                  <a:cubicBezTo>
                    <a:pt x="23905" y="13372"/>
                    <a:pt x="23737" y="13562"/>
                    <a:pt x="23632" y="13793"/>
                  </a:cubicBezTo>
                  <a:cubicBezTo>
                    <a:pt x="23548" y="13940"/>
                    <a:pt x="23421" y="14066"/>
                    <a:pt x="23274" y="14129"/>
                  </a:cubicBezTo>
                  <a:cubicBezTo>
                    <a:pt x="23258" y="14140"/>
                    <a:pt x="23246" y="14144"/>
                    <a:pt x="23235" y="14144"/>
                  </a:cubicBezTo>
                  <a:cubicBezTo>
                    <a:pt x="23213" y="14144"/>
                    <a:pt x="23200" y="14125"/>
                    <a:pt x="23173" y="14125"/>
                  </a:cubicBezTo>
                  <a:cubicBezTo>
                    <a:pt x="23166" y="14125"/>
                    <a:pt x="23158" y="14126"/>
                    <a:pt x="23148" y="14129"/>
                  </a:cubicBezTo>
                  <a:cubicBezTo>
                    <a:pt x="22980" y="14276"/>
                    <a:pt x="22833" y="14445"/>
                    <a:pt x="22686" y="14613"/>
                  </a:cubicBezTo>
                  <a:cubicBezTo>
                    <a:pt x="22538" y="14760"/>
                    <a:pt x="22370" y="14928"/>
                    <a:pt x="22223" y="15075"/>
                  </a:cubicBezTo>
                  <a:cubicBezTo>
                    <a:pt x="22034" y="15243"/>
                    <a:pt x="21866" y="15412"/>
                    <a:pt x="21697" y="15601"/>
                  </a:cubicBezTo>
                  <a:cubicBezTo>
                    <a:pt x="21424" y="15832"/>
                    <a:pt x="21172" y="16105"/>
                    <a:pt x="20962" y="16379"/>
                  </a:cubicBezTo>
                  <a:cubicBezTo>
                    <a:pt x="20814" y="16526"/>
                    <a:pt x="20646" y="16673"/>
                    <a:pt x="20478" y="16820"/>
                  </a:cubicBezTo>
                  <a:cubicBezTo>
                    <a:pt x="20142" y="17136"/>
                    <a:pt x="19700" y="17388"/>
                    <a:pt x="19427" y="17787"/>
                  </a:cubicBezTo>
                  <a:cubicBezTo>
                    <a:pt x="19195" y="17956"/>
                    <a:pt x="18964" y="18166"/>
                    <a:pt x="18775" y="18376"/>
                  </a:cubicBezTo>
                  <a:cubicBezTo>
                    <a:pt x="18712" y="18439"/>
                    <a:pt x="18649" y="18481"/>
                    <a:pt x="18586" y="18523"/>
                  </a:cubicBezTo>
                  <a:cubicBezTo>
                    <a:pt x="18397" y="18607"/>
                    <a:pt x="18228" y="18734"/>
                    <a:pt x="18081" y="18881"/>
                  </a:cubicBezTo>
                  <a:cubicBezTo>
                    <a:pt x="17703" y="19280"/>
                    <a:pt x="17240" y="19638"/>
                    <a:pt x="16757" y="19932"/>
                  </a:cubicBezTo>
                  <a:cubicBezTo>
                    <a:pt x="16525" y="20100"/>
                    <a:pt x="16273" y="20247"/>
                    <a:pt x="16021" y="20394"/>
                  </a:cubicBezTo>
                  <a:cubicBezTo>
                    <a:pt x="15895" y="20584"/>
                    <a:pt x="15684" y="20626"/>
                    <a:pt x="15516" y="20773"/>
                  </a:cubicBezTo>
                  <a:cubicBezTo>
                    <a:pt x="15453" y="20794"/>
                    <a:pt x="15390" y="20836"/>
                    <a:pt x="15327" y="20878"/>
                  </a:cubicBezTo>
                  <a:cubicBezTo>
                    <a:pt x="15180" y="21025"/>
                    <a:pt x="15012" y="21151"/>
                    <a:pt x="14801" y="21235"/>
                  </a:cubicBezTo>
                  <a:cubicBezTo>
                    <a:pt x="14570" y="21362"/>
                    <a:pt x="14360" y="21488"/>
                    <a:pt x="14150" y="21635"/>
                  </a:cubicBezTo>
                  <a:cubicBezTo>
                    <a:pt x="13855" y="21803"/>
                    <a:pt x="13603" y="21992"/>
                    <a:pt x="13309" y="22160"/>
                  </a:cubicBezTo>
                  <a:cubicBezTo>
                    <a:pt x="12993" y="22308"/>
                    <a:pt x="12699" y="22476"/>
                    <a:pt x="12426" y="22644"/>
                  </a:cubicBezTo>
                  <a:cubicBezTo>
                    <a:pt x="12299" y="22728"/>
                    <a:pt x="12173" y="22791"/>
                    <a:pt x="12047" y="22833"/>
                  </a:cubicBezTo>
                  <a:cubicBezTo>
                    <a:pt x="11879" y="22875"/>
                    <a:pt x="11711" y="22980"/>
                    <a:pt x="11564" y="23107"/>
                  </a:cubicBezTo>
                  <a:cubicBezTo>
                    <a:pt x="11395" y="23275"/>
                    <a:pt x="11185" y="23380"/>
                    <a:pt x="10954" y="23464"/>
                  </a:cubicBezTo>
                  <a:cubicBezTo>
                    <a:pt x="10533" y="23590"/>
                    <a:pt x="10134" y="23737"/>
                    <a:pt x="9756" y="23948"/>
                  </a:cubicBezTo>
                  <a:cubicBezTo>
                    <a:pt x="9713" y="23969"/>
                    <a:pt x="9650" y="23990"/>
                    <a:pt x="9608" y="24011"/>
                  </a:cubicBezTo>
                  <a:cubicBezTo>
                    <a:pt x="9188" y="24137"/>
                    <a:pt x="8809" y="24305"/>
                    <a:pt x="8410" y="24494"/>
                  </a:cubicBezTo>
                  <a:cubicBezTo>
                    <a:pt x="8221" y="24599"/>
                    <a:pt x="8032" y="24683"/>
                    <a:pt x="7842" y="24768"/>
                  </a:cubicBezTo>
                  <a:cubicBezTo>
                    <a:pt x="7695" y="24810"/>
                    <a:pt x="7527" y="24873"/>
                    <a:pt x="7380" y="24915"/>
                  </a:cubicBezTo>
                  <a:cubicBezTo>
                    <a:pt x="7212" y="24978"/>
                    <a:pt x="7064" y="25020"/>
                    <a:pt x="6917" y="25104"/>
                  </a:cubicBezTo>
                  <a:cubicBezTo>
                    <a:pt x="6665" y="25209"/>
                    <a:pt x="6371" y="25251"/>
                    <a:pt x="6202" y="25482"/>
                  </a:cubicBezTo>
                  <a:cubicBezTo>
                    <a:pt x="6160" y="25524"/>
                    <a:pt x="6118" y="25545"/>
                    <a:pt x="6076" y="25545"/>
                  </a:cubicBezTo>
                  <a:cubicBezTo>
                    <a:pt x="5698" y="25566"/>
                    <a:pt x="5403" y="25798"/>
                    <a:pt x="5067" y="25945"/>
                  </a:cubicBezTo>
                  <a:cubicBezTo>
                    <a:pt x="4899" y="26008"/>
                    <a:pt x="4731" y="26071"/>
                    <a:pt x="4563" y="26113"/>
                  </a:cubicBezTo>
                  <a:cubicBezTo>
                    <a:pt x="4268" y="26155"/>
                    <a:pt x="3974" y="26260"/>
                    <a:pt x="3722" y="26407"/>
                  </a:cubicBezTo>
                  <a:cubicBezTo>
                    <a:pt x="3618" y="26459"/>
                    <a:pt x="3485" y="26497"/>
                    <a:pt x="3360" y="26497"/>
                  </a:cubicBezTo>
                  <a:cubicBezTo>
                    <a:pt x="3333" y="26497"/>
                    <a:pt x="3306" y="26495"/>
                    <a:pt x="3280" y="26492"/>
                  </a:cubicBezTo>
                  <a:cubicBezTo>
                    <a:pt x="3254" y="26483"/>
                    <a:pt x="3224" y="26478"/>
                    <a:pt x="3194" y="26478"/>
                  </a:cubicBezTo>
                  <a:cubicBezTo>
                    <a:pt x="3151" y="26478"/>
                    <a:pt x="3107" y="26488"/>
                    <a:pt x="3070" y="26513"/>
                  </a:cubicBezTo>
                  <a:cubicBezTo>
                    <a:pt x="2839" y="26597"/>
                    <a:pt x="2607" y="26660"/>
                    <a:pt x="2355" y="26702"/>
                  </a:cubicBezTo>
                  <a:cubicBezTo>
                    <a:pt x="2166" y="26765"/>
                    <a:pt x="1977" y="26786"/>
                    <a:pt x="1766" y="26786"/>
                  </a:cubicBezTo>
                  <a:lnTo>
                    <a:pt x="1514" y="26786"/>
                  </a:lnTo>
                  <a:lnTo>
                    <a:pt x="1283" y="26912"/>
                  </a:lnTo>
                  <a:cubicBezTo>
                    <a:pt x="1214" y="26924"/>
                    <a:pt x="1147" y="26928"/>
                    <a:pt x="1083" y="26928"/>
                  </a:cubicBezTo>
                  <a:cubicBezTo>
                    <a:pt x="1014" y="26928"/>
                    <a:pt x="949" y="26924"/>
                    <a:pt x="887" y="26924"/>
                  </a:cubicBezTo>
                  <a:cubicBezTo>
                    <a:pt x="810" y="26924"/>
                    <a:pt x="738" y="26930"/>
                    <a:pt x="673" y="26954"/>
                  </a:cubicBezTo>
                  <a:cubicBezTo>
                    <a:pt x="484" y="27017"/>
                    <a:pt x="274" y="26954"/>
                    <a:pt x="147" y="27143"/>
                  </a:cubicBezTo>
                  <a:cubicBezTo>
                    <a:pt x="195" y="27167"/>
                    <a:pt x="248" y="27170"/>
                    <a:pt x="302" y="27170"/>
                  </a:cubicBezTo>
                  <a:cubicBezTo>
                    <a:pt x="319" y="27170"/>
                    <a:pt x="337" y="27170"/>
                    <a:pt x="355" y="27170"/>
                  </a:cubicBezTo>
                  <a:cubicBezTo>
                    <a:pt x="426" y="27170"/>
                    <a:pt x="494" y="27175"/>
                    <a:pt x="547" y="27227"/>
                  </a:cubicBezTo>
                  <a:cubicBezTo>
                    <a:pt x="627" y="27234"/>
                    <a:pt x="705" y="27236"/>
                    <a:pt x="783" y="27236"/>
                  </a:cubicBezTo>
                  <a:cubicBezTo>
                    <a:pt x="970" y="27236"/>
                    <a:pt x="1153" y="27221"/>
                    <a:pt x="1346" y="27206"/>
                  </a:cubicBezTo>
                  <a:cubicBezTo>
                    <a:pt x="1535" y="27164"/>
                    <a:pt x="1703" y="27143"/>
                    <a:pt x="1892" y="27122"/>
                  </a:cubicBezTo>
                  <a:cubicBezTo>
                    <a:pt x="2133" y="27088"/>
                    <a:pt x="2359" y="27054"/>
                    <a:pt x="2594" y="27054"/>
                  </a:cubicBezTo>
                  <a:cubicBezTo>
                    <a:pt x="2647" y="27054"/>
                    <a:pt x="2700" y="27055"/>
                    <a:pt x="2754" y="27059"/>
                  </a:cubicBezTo>
                  <a:lnTo>
                    <a:pt x="2817" y="27059"/>
                  </a:lnTo>
                  <a:cubicBezTo>
                    <a:pt x="3070" y="26975"/>
                    <a:pt x="3343" y="26933"/>
                    <a:pt x="3595" y="26912"/>
                  </a:cubicBezTo>
                  <a:cubicBezTo>
                    <a:pt x="3785" y="26828"/>
                    <a:pt x="3995" y="26744"/>
                    <a:pt x="4184" y="26681"/>
                  </a:cubicBezTo>
                  <a:cubicBezTo>
                    <a:pt x="4436" y="26639"/>
                    <a:pt x="4668" y="26576"/>
                    <a:pt x="4899" y="26470"/>
                  </a:cubicBezTo>
                  <a:cubicBezTo>
                    <a:pt x="5067" y="26365"/>
                    <a:pt x="5256" y="26302"/>
                    <a:pt x="5446" y="26260"/>
                  </a:cubicBezTo>
                  <a:cubicBezTo>
                    <a:pt x="5698" y="26218"/>
                    <a:pt x="5929" y="26155"/>
                    <a:pt x="6139" y="26029"/>
                  </a:cubicBezTo>
                  <a:cubicBezTo>
                    <a:pt x="6413" y="25924"/>
                    <a:pt x="6707" y="25819"/>
                    <a:pt x="6980" y="25714"/>
                  </a:cubicBezTo>
                  <a:cubicBezTo>
                    <a:pt x="7233" y="25630"/>
                    <a:pt x="7443" y="25524"/>
                    <a:pt x="7653" y="25398"/>
                  </a:cubicBezTo>
                  <a:cubicBezTo>
                    <a:pt x="7779" y="25314"/>
                    <a:pt x="7905" y="25272"/>
                    <a:pt x="8053" y="25251"/>
                  </a:cubicBezTo>
                  <a:cubicBezTo>
                    <a:pt x="8347" y="25209"/>
                    <a:pt x="8641" y="25083"/>
                    <a:pt x="8894" y="24915"/>
                  </a:cubicBezTo>
                  <a:cubicBezTo>
                    <a:pt x="9020" y="24789"/>
                    <a:pt x="9188" y="24725"/>
                    <a:pt x="9356" y="24683"/>
                  </a:cubicBezTo>
                  <a:cubicBezTo>
                    <a:pt x="9511" y="24683"/>
                    <a:pt x="9649" y="24576"/>
                    <a:pt x="9801" y="24576"/>
                  </a:cubicBezTo>
                  <a:cubicBezTo>
                    <a:pt x="9814" y="24576"/>
                    <a:pt x="9827" y="24577"/>
                    <a:pt x="9840" y="24578"/>
                  </a:cubicBezTo>
                  <a:cubicBezTo>
                    <a:pt x="10029" y="24389"/>
                    <a:pt x="10260" y="24263"/>
                    <a:pt x="10512" y="24200"/>
                  </a:cubicBezTo>
                  <a:cubicBezTo>
                    <a:pt x="10954" y="24116"/>
                    <a:pt x="11374" y="23927"/>
                    <a:pt x="11753" y="23653"/>
                  </a:cubicBezTo>
                  <a:cubicBezTo>
                    <a:pt x="11816" y="23611"/>
                    <a:pt x="11858" y="23590"/>
                    <a:pt x="11921" y="23590"/>
                  </a:cubicBezTo>
                  <a:cubicBezTo>
                    <a:pt x="12026" y="23569"/>
                    <a:pt x="12131" y="23506"/>
                    <a:pt x="12215" y="23443"/>
                  </a:cubicBezTo>
                  <a:cubicBezTo>
                    <a:pt x="12510" y="23212"/>
                    <a:pt x="12846" y="23022"/>
                    <a:pt x="13182" y="22875"/>
                  </a:cubicBezTo>
                  <a:cubicBezTo>
                    <a:pt x="13288" y="22854"/>
                    <a:pt x="13393" y="22812"/>
                    <a:pt x="13477" y="22749"/>
                  </a:cubicBezTo>
                  <a:cubicBezTo>
                    <a:pt x="13729" y="22560"/>
                    <a:pt x="14002" y="22455"/>
                    <a:pt x="14255" y="22287"/>
                  </a:cubicBezTo>
                  <a:cubicBezTo>
                    <a:pt x="14444" y="22139"/>
                    <a:pt x="14633" y="22013"/>
                    <a:pt x="14843" y="21887"/>
                  </a:cubicBezTo>
                  <a:cubicBezTo>
                    <a:pt x="15075" y="21761"/>
                    <a:pt x="15327" y="21677"/>
                    <a:pt x="15558" y="21551"/>
                  </a:cubicBezTo>
                  <a:cubicBezTo>
                    <a:pt x="15631" y="21515"/>
                    <a:pt x="15672" y="21416"/>
                    <a:pt x="15762" y="21416"/>
                  </a:cubicBezTo>
                  <a:cubicBezTo>
                    <a:pt x="15777" y="21416"/>
                    <a:pt x="15793" y="21419"/>
                    <a:pt x="15810" y="21425"/>
                  </a:cubicBezTo>
                  <a:lnTo>
                    <a:pt x="15810" y="21425"/>
                  </a:lnTo>
                  <a:cubicBezTo>
                    <a:pt x="15810" y="21464"/>
                    <a:pt x="15804" y="21512"/>
                    <a:pt x="15768" y="21530"/>
                  </a:cubicBezTo>
                  <a:cubicBezTo>
                    <a:pt x="15600" y="21656"/>
                    <a:pt x="15411" y="21782"/>
                    <a:pt x="15243" y="21887"/>
                  </a:cubicBezTo>
                  <a:cubicBezTo>
                    <a:pt x="14843" y="22055"/>
                    <a:pt x="14465" y="22266"/>
                    <a:pt x="14129" y="22539"/>
                  </a:cubicBezTo>
                  <a:cubicBezTo>
                    <a:pt x="14087" y="22581"/>
                    <a:pt x="14023" y="22623"/>
                    <a:pt x="13960" y="22623"/>
                  </a:cubicBezTo>
                  <a:cubicBezTo>
                    <a:pt x="13897" y="22623"/>
                    <a:pt x="13834" y="22665"/>
                    <a:pt x="13792" y="22707"/>
                  </a:cubicBezTo>
                  <a:cubicBezTo>
                    <a:pt x="13729" y="22770"/>
                    <a:pt x="13645" y="22812"/>
                    <a:pt x="13561" y="22833"/>
                  </a:cubicBezTo>
                  <a:cubicBezTo>
                    <a:pt x="13477" y="22854"/>
                    <a:pt x="13393" y="22917"/>
                    <a:pt x="13330" y="22980"/>
                  </a:cubicBezTo>
                  <a:cubicBezTo>
                    <a:pt x="13140" y="23128"/>
                    <a:pt x="12930" y="23254"/>
                    <a:pt x="12678" y="23359"/>
                  </a:cubicBezTo>
                  <a:cubicBezTo>
                    <a:pt x="12426" y="23443"/>
                    <a:pt x="12173" y="23569"/>
                    <a:pt x="11942" y="23737"/>
                  </a:cubicBezTo>
                  <a:cubicBezTo>
                    <a:pt x="11753" y="23884"/>
                    <a:pt x="11543" y="24011"/>
                    <a:pt x="11311" y="24116"/>
                  </a:cubicBezTo>
                  <a:cubicBezTo>
                    <a:pt x="10639" y="24347"/>
                    <a:pt x="9966" y="24599"/>
                    <a:pt x="9314" y="24894"/>
                  </a:cubicBezTo>
                  <a:cubicBezTo>
                    <a:pt x="9125" y="24957"/>
                    <a:pt x="8915" y="25041"/>
                    <a:pt x="8725" y="25125"/>
                  </a:cubicBezTo>
                  <a:cubicBezTo>
                    <a:pt x="8368" y="25335"/>
                    <a:pt x="7968" y="25482"/>
                    <a:pt x="7548" y="25608"/>
                  </a:cubicBezTo>
                  <a:cubicBezTo>
                    <a:pt x="7422" y="25651"/>
                    <a:pt x="7317" y="25777"/>
                    <a:pt x="7212" y="25798"/>
                  </a:cubicBezTo>
                  <a:cubicBezTo>
                    <a:pt x="6875" y="25882"/>
                    <a:pt x="6581" y="26008"/>
                    <a:pt x="6287" y="26197"/>
                  </a:cubicBezTo>
                  <a:cubicBezTo>
                    <a:pt x="6265" y="26197"/>
                    <a:pt x="6265" y="26218"/>
                    <a:pt x="6244" y="26218"/>
                  </a:cubicBezTo>
                  <a:cubicBezTo>
                    <a:pt x="5950" y="26302"/>
                    <a:pt x="5677" y="26407"/>
                    <a:pt x="5403" y="26534"/>
                  </a:cubicBezTo>
                  <a:cubicBezTo>
                    <a:pt x="5151" y="26660"/>
                    <a:pt x="4899" y="26744"/>
                    <a:pt x="4626" y="26807"/>
                  </a:cubicBezTo>
                  <a:cubicBezTo>
                    <a:pt x="4415" y="26828"/>
                    <a:pt x="4205" y="26891"/>
                    <a:pt x="4016" y="26996"/>
                  </a:cubicBezTo>
                  <a:cubicBezTo>
                    <a:pt x="3806" y="27080"/>
                    <a:pt x="3553" y="27143"/>
                    <a:pt x="3301" y="27164"/>
                  </a:cubicBezTo>
                  <a:cubicBezTo>
                    <a:pt x="3238" y="27164"/>
                    <a:pt x="3175" y="27185"/>
                    <a:pt x="3091" y="27185"/>
                  </a:cubicBezTo>
                  <a:cubicBezTo>
                    <a:pt x="2839" y="27269"/>
                    <a:pt x="2565" y="27332"/>
                    <a:pt x="2313" y="27354"/>
                  </a:cubicBezTo>
                  <a:cubicBezTo>
                    <a:pt x="2145" y="27375"/>
                    <a:pt x="1977" y="27375"/>
                    <a:pt x="1808" y="27417"/>
                  </a:cubicBezTo>
                  <a:cubicBezTo>
                    <a:pt x="1582" y="27486"/>
                    <a:pt x="1370" y="27527"/>
                    <a:pt x="1148" y="27527"/>
                  </a:cubicBezTo>
                  <a:cubicBezTo>
                    <a:pt x="1103" y="27527"/>
                    <a:pt x="1056" y="27525"/>
                    <a:pt x="1009" y="27522"/>
                  </a:cubicBezTo>
                  <a:cubicBezTo>
                    <a:pt x="925" y="27522"/>
                    <a:pt x="883" y="27585"/>
                    <a:pt x="799" y="27585"/>
                  </a:cubicBezTo>
                  <a:cubicBezTo>
                    <a:pt x="755" y="27555"/>
                    <a:pt x="710" y="27525"/>
                    <a:pt x="665" y="27525"/>
                  </a:cubicBezTo>
                  <a:cubicBezTo>
                    <a:pt x="647" y="27525"/>
                    <a:pt x="628" y="27530"/>
                    <a:pt x="610" y="27543"/>
                  </a:cubicBezTo>
                  <a:cubicBezTo>
                    <a:pt x="556" y="27583"/>
                    <a:pt x="493" y="27607"/>
                    <a:pt x="426" y="27607"/>
                  </a:cubicBezTo>
                  <a:cubicBezTo>
                    <a:pt x="390" y="27607"/>
                    <a:pt x="353" y="27600"/>
                    <a:pt x="316" y="27585"/>
                  </a:cubicBezTo>
                  <a:cubicBezTo>
                    <a:pt x="231" y="27585"/>
                    <a:pt x="161" y="27639"/>
                    <a:pt x="82" y="27639"/>
                  </a:cubicBezTo>
                  <a:cubicBezTo>
                    <a:pt x="62" y="27639"/>
                    <a:pt x="42" y="27635"/>
                    <a:pt x="21" y="27627"/>
                  </a:cubicBezTo>
                  <a:lnTo>
                    <a:pt x="21" y="27627"/>
                  </a:lnTo>
                  <a:cubicBezTo>
                    <a:pt x="0" y="27690"/>
                    <a:pt x="21" y="27732"/>
                    <a:pt x="84" y="27753"/>
                  </a:cubicBezTo>
                  <a:cubicBezTo>
                    <a:pt x="274" y="27816"/>
                    <a:pt x="463" y="27858"/>
                    <a:pt x="652" y="27921"/>
                  </a:cubicBezTo>
                  <a:cubicBezTo>
                    <a:pt x="660" y="27923"/>
                    <a:pt x="668" y="27924"/>
                    <a:pt x="676" y="27924"/>
                  </a:cubicBezTo>
                  <a:cubicBezTo>
                    <a:pt x="747" y="27924"/>
                    <a:pt x="800" y="27861"/>
                    <a:pt x="866" y="27861"/>
                  </a:cubicBezTo>
                  <a:cubicBezTo>
                    <a:pt x="884" y="27861"/>
                    <a:pt x="904" y="27866"/>
                    <a:pt x="925" y="27879"/>
                  </a:cubicBezTo>
                  <a:cubicBezTo>
                    <a:pt x="979" y="27906"/>
                    <a:pt x="1030" y="27914"/>
                    <a:pt x="1078" y="27914"/>
                  </a:cubicBezTo>
                  <a:cubicBezTo>
                    <a:pt x="1142" y="27914"/>
                    <a:pt x="1202" y="27900"/>
                    <a:pt x="1262" y="27900"/>
                  </a:cubicBezTo>
                  <a:cubicBezTo>
                    <a:pt x="1314" y="27911"/>
                    <a:pt x="1367" y="27916"/>
                    <a:pt x="1419" y="27916"/>
                  </a:cubicBezTo>
                  <a:cubicBezTo>
                    <a:pt x="1472" y="27916"/>
                    <a:pt x="1524" y="27911"/>
                    <a:pt x="1577" y="27900"/>
                  </a:cubicBezTo>
                  <a:cubicBezTo>
                    <a:pt x="1704" y="27884"/>
                    <a:pt x="1819" y="27808"/>
                    <a:pt x="1949" y="27808"/>
                  </a:cubicBezTo>
                  <a:cubicBezTo>
                    <a:pt x="1991" y="27808"/>
                    <a:pt x="2035" y="27816"/>
                    <a:pt x="2082" y="27837"/>
                  </a:cubicBezTo>
                  <a:cubicBezTo>
                    <a:pt x="2205" y="27806"/>
                    <a:pt x="2339" y="27787"/>
                    <a:pt x="2477" y="27787"/>
                  </a:cubicBezTo>
                  <a:cubicBezTo>
                    <a:pt x="2527" y="27787"/>
                    <a:pt x="2578" y="27789"/>
                    <a:pt x="2628" y="27795"/>
                  </a:cubicBezTo>
                  <a:lnTo>
                    <a:pt x="2839" y="27795"/>
                  </a:lnTo>
                  <a:cubicBezTo>
                    <a:pt x="3049" y="27732"/>
                    <a:pt x="3280" y="27690"/>
                    <a:pt x="3511" y="27690"/>
                  </a:cubicBezTo>
                  <a:cubicBezTo>
                    <a:pt x="3722" y="27669"/>
                    <a:pt x="3911" y="27606"/>
                    <a:pt x="4121" y="27522"/>
                  </a:cubicBezTo>
                  <a:cubicBezTo>
                    <a:pt x="4205" y="27480"/>
                    <a:pt x="4310" y="27438"/>
                    <a:pt x="4415" y="27417"/>
                  </a:cubicBezTo>
                  <a:cubicBezTo>
                    <a:pt x="4689" y="27375"/>
                    <a:pt x="4920" y="27311"/>
                    <a:pt x="5172" y="27227"/>
                  </a:cubicBezTo>
                  <a:cubicBezTo>
                    <a:pt x="5361" y="27101"/>
                    <a:pt x="5572" y="27038"/>
                    <a:pt x="5782" y="26996"/>
                  </a:cubicBezTo>
                  <a:cubicBezTo>
                    <a:pt x="5929" y="26996"/>
                    <a:pt x="6097" y="26933"/>
                    <a:pt x="6244" y="26870"/>
                  </a:cubicBezTo>
                  <a:cubicBezTo>
                    <a:pt x="6476" y="26723"/>
                    <a:pt x="6749" y="26702"/>
                    <a:pt x="6959" y="26534"/>
                  </a:cubicBezTo>
                  <a:cubicBezTo>
                    <a:pt x="7001" y="26492"/>
                    <a:pt x="7064" y="26513"/>
                    <a:pt x="7106" y="26492"/>
                  </a:cubicBezTo>
                  <a:cubicBezTo>
                    <a:pt x="7359" y="26449"/>
                    <a:pt x="7590" y="26386"/>
                    <a:pt x="7821" y="26260"/>
                  </a:cubicBezTo>
                  <a:cubicBezTo>
                    <a:pt x="7884" y="26197"/>
                    <a:pt x="7968" y="26134"/>
                    <a:pt x="8053" y="26092"/>
                  </a:cubicBezTo>
                  <a:cubicBezTo>
                    <a:pt x="8137" y="26050"/>
                    <a:pt x="8221" y="26029"/>
                    <a:pt x="8305" y="26008"/>
                  </a:cubicBezTo>
                  <a:cubicBezTo>
                    <a:pt x="8620" y="25966"/>
                    <a:pt x="8936" y="25861"/>
                    <a:pt x="9188" y="25672"/>
                  </a:cubicBezTo>
                  <a:cubicBezTo>
                    <a:pt x="9356" y="25545"/>
                    <a:pt x="9566" y="25461"/>
                    <a:pt x="9798" y="25440"/>
                  </a:cubicBezTo>
                  <a:cubicBezTo>
                    <a:pt x="9987" y="25419"/>
                    <a:pt x="10155" y="25335"/>
                    <a:pt x="10302" y="25209"/>
                  </a:cubicBezTo>
                  <a:cubicBezTo>
                    <a:pt x="10431" y="25080"/>
                    <a:pt x="10608" y="25016"/>
                    <a:pt x="10791" y="25016"/>
                  </a:cubicBezTo>
                  <a:cubicBezTo>
                    <a:pt x="10817" y="25016"/>
                    <a:pt x="10844" y="25017"/>
                    <a:pt x="10870" y="25020"/>
                  </a:cubicBezTo>
                  <a:cubicBezTo>
                    <a:pt x="11038" y="24894"/>
                    <a:pt x="11248" y="24894"/>
                    <a:pt x="11395" y="24789"/>
                  </a:cubicBezTo>
                  <a:lnTo>
                    <a:pt x="11480" y="24831"/>
                  </a:lnTo>
                  <a:cubicBezTo>
                    <a:pt x="11711" y="24725"/>
                    <a:pt x="11837" y="24515"/>
                    <a:pt x="12089" y="24452"/>
                  </a:cubicBezTo>
                  <a:cubicBezTo>
                    <a:pt x="12320" y="24347"/>
                    <a:pt x="12573" y="24221"/>
                    <a:pt x="12804" y="24074"/>
                  </a:cubicBezTo>
                  <a:cubicBezTo>
                    <a:pt x="12909" y="24032"/>
                    <a:pt x="13014" y="23948"/>
                    <a:pt x="13140" y="23884"/>
                  </a:cubicBezTo>
                  <a:cubicBezTo>
                    <a:pt x="13288" y="23737"/>
                    <a:pt x="13477" y="23653"/>
                    <a:pt x="13708" y="23653"/>
                  </a:cubicBezTo>
                  <a:cubicBezTo>
                    <a:pt x="14486" y="23128"/>
                    <a:pt x="15306" y="22644"/>
                    <a:pt x="16147" y="22224"/>
                  </a:cubicBezTo>
                  <a:cubicBezTo>
                    <a:pt x="16294" y="22097"/>
                    <a:pt x="16504" y="21950"/>
                    <a:pt x="16715" y="21782"/>
                  </a:cubicBezTo>
                  <a:cubicBezTo>
                    <a:pt x="16946" y="21593"/>
                    <a:pt x="17240" y="21446"/>
                    <a:pt x="17492" y="21235"/>
                  </a:cubicBezTo>
                  <a:cubicBezTo>
                    <a:pt x="17598" y="21130"/>
                    <a:pt x="17703" y="20983"/>
                    <a:pt x="17850" y="20941"/>
                  </a:cubicBezTo>
                  <a:cubicBezTo>
                    <a:pt x="18060" y="20899"/>
                    <a:pt x="18228" y="20731"/>
                    <a:pt x="18439" y="20689"/>
                  </a:cubicBezTo>
                  <a:cubicBezTo>
                    <a:pt x="18565" y="20647"/>
                    <a:pt x="18670" y="20563"/>
                    <a:pt x="18733" y="20458"/>
                  </a:cubicBezTo>
                  <a:cubicBezTo>
                    <a:pt x="18838" y="20310"/>
                    <a:pt x="18964" y="20184"/>
                    <a:pt x="19111" y="20100"/>
                  </a:cubicBezTo>
                  <a:cubicBezTo>
                    <a:pt x="19322" y="19953"/>
                    <a:pt x="19511" y="19743"/>
                    <a:pt x="19721" y="19596"/>
                  </a:cubicBezTo>
                  <a:cubicBezTo>
                    <a:pt x="19994" y="19427"/>
                    <a:pt x="20226" y="19217"/>
                    <a:pt x="20415" y="18965"/>
                  </a:cubicBezTo>
                  <a:cubicBezTo>
                    <a:pt x="20541" y="18797"/>
                    <a:pt x="20730" y="18691"/>
                    <a:pt x="20835" y="18502"/>
                  </a:cubicBezTo>
                  <a:cubicBezTo>
                    <a:pt x="20877" y="18460"/>
                    <a:pt x="20919" y="18418"/>
                    <a:pt x="20983" y="18397"/>
                  </a:cubicBezTo>
                  <a:cubicBezTo>
                    <a:pt x="21109" y="18334"/>
                    <a:pt x="21235" y="18250"/>
                    <a:pt x="21319" y="18124"/>
                  </a:cubicBezTo>
                  <a:cubicBezTo>
                    <a:pt x="21508" y="17935"/>
                    <a:pt x="21697" y="17745"/>
                    <a:pt x="21908" y="17577"/>
                  </a:cubicBezTo>
                  <a:cubicBezTo>
                    <a:pt x="22097" y="17451"/>
                    <a:pt x="22244" y="17304"/>
                    <a:pt x="22349" y="17115"/>
                  </a:cubicBezTo>
                  <a:cubicBezTo>
                    <a:pt x="22433" y="16967"/>
                    <a:pt x="22538" y="16841"/>
                    <a:pt x="22686" y="16736"/>
                  </a:cubicBezTo>
                  <a:cubicBezTo>
                    <a:pt x="22959" y="16547"/>
                    <a:pt x="23232" y="16316"/>
                    <a:pt x="23442" y="16063"/>
                  </a:cubicBezTo>
                  <a:cubicBezTo>
                    <a:pt x="23548" y="15916"/>
                    <a:pt x="23716" y="15874"/>
                    <a:pt x="23842" y="15748"/>
                  </a:cubicBezTo>
                  <a:cubicBezTo>
                    <a:pt x="24010" y="15559"/>
                    <a:pt x="24136" y="15328"/>
                    <a:pt x="24388" y="15243"/>
                  </a:cubicBezTo>
                  <a:cubicBezTo>
                    <a:pt x="24431" y="15222"/>
                    <a:pt x="24452" y="15180"/>
                    <a:pt x="24473" y="15159"/>
                  </a:cubicBezTo>
                  <a:cubicBezTo>
                    <a:pt x="24683" y="14907"/>
                    <a:pt x="24935" y="14718"/>
                    <a:pt x="25124" y="14466"/>
                  </a:cubicBezTo>
                  <a:cubicBezTo>
                    <a:pt x="25187" y="14360"/>
                    <a:pt x="25272" y="14276"/>
                    <a:pt x="25377" y="14192"/>
                  </a:cubicBezTo>
                  <a:cubicBezTo>
                    <a:pt x="25671" y="13982"/>
                    <a:pt x="25923" y="13751"/>
                    <a:pt x="26134" y="13456"/>
                  </a:cubicBezTo>
                  <a:cubicBezTo>
                    <a:pt x="26302" y="13246"/>
                    <a:pt x="26491" y="13057"/>
                    <a:pt x="26701" y="12910"/>
                  </a:cubicBezTo>
                  <a:cubicBezTo>
                    <a:pt x="26785" y="12847"/>
                    <a:pt x="26848" y="12784"/>
                    <a:pt x="26890" y="12700"/>
                  </a:cubicBezTo>
                  <a:cubicBezTo>
                    <a:pt x="27017" y="12510"/>
                    <a:pt x="27164" y="12342"/>
                    <a:pt x="27353" y="12216"/>
                  </a:cubicBezTo>
                  <a:cubicBezTo>
                    <a:pt x="27605" y="12027"/>
                    <a:pt x="27836" y="11795"/>
                    <a:pt x="28005" y="11543"/>
                  </a:cubicBezTo>
                  <a:cubicBezTo>
                    <a:pt x="28110" y="11375"/>
                    <a:pt x="28257" y="11228"/>
                    <a:pt x="28404" y="11102"/>
                  </a:cubicBezTo>
                  <a:cubicBezTo>
                    <a:pt x="28509" y="11039"/>
                    <a:pt x="28593" y="10976"/>
                    <a:pt x="28677" y="10891"/>
                  </a:cubicBezTo>
                  <a:cubicBezTo>
                    <a:pt x="28762" y="10786"/>
                    <a:pt x="28867" y="10723"/>
                    <a:pt x="28993" y="10681"/>
                  </a:cubicBezTo>
                  <a:cubicBezTo>
                    <a:pt x="29056" y="10660"/>
                    <a:pt x="29119" y="10618"/>
                    <a:pt x="29161" y="10576"/>
                  </a:cubicBezTo>
                  <a:cubicBezTo>
                    <a:pt x="29371" y="10303"/>
                    <a:pt x="29624" y="10050"/>
                    <a:pt x="29897" y="9819"/>
                  </a:cubicBezTo>
                  <a:cubicBezTo>
                    <a:pt x="29939" y="9756"/>
                    <a:pt x="30023" y="9756"/>
                    <a:pt x="30065" y="9693"/>
                  </a:cubicBezTo>
                  <a:cubicBezTo>
                    <a:pt x="30254" y="9420"/>
                    <a:pt x="30486" y="9167"/>
                    <a:pt x="30780" y="8978"/>
                  </a:cubicBezTo>
                  <a:cubicBezTo>
                    <a:pt x="30864" y="8915"/>
                    <a:pt x="30927" y="8852"/>
                    <a:pt x="30990" y="8789"/>
                  </a:cubicBezTo>
                  <a:cubicBezTo>
                    <a:pt x="31137" y="8642"/>
                    <a:pt x="31284" y="8432"/>
                    <a:pt x="31432" y="8368"/>
                  </a:cubicBezTo>
                  <a:cubicBezTo>
                    <a:pt x="31600" y="8305"/>
                    <a:pt x="31747" y="8221"/>
                    <a:pt x="31831" y="8053"/>
                  </a:cubicBezTo>
                  <a:cubicBezTo>
                    <a:pt x="31978" y="8053"/>
                    <a:pt x="31978" y="7864"/>
                    <a:pt x="32083" y="7780"/>
                  </a:cubicBezTo>
                  <a:cubicBezTo>
                    <a:pt x="32294" y="7675"/>
                    <a:pt x="32441" y="7485"/>
                    <a:pt x="32651" y="7359"/>
                  </a:cubicBezTo>
                  <a:cubicBezTo>
                    <a:pt x="32756" y="7296"/>
                    <a:pt x="32840" y="7170"/>
                    <a:pt x="32945" y="7107"/>
                  </a:cubicBezTo>
                  <a:cubicBezTo>
                    <a:pt x="32987" y="7065"/>
                    <a:pt x="33008" y="7023"/>
                    <a:pt x="33051" y="6981"/>
                  </a:cubicBezTo>
                  <a:cubicBezTo>
                    <a:pt x="33114" y="6855"/>
                    <a:pt x="33240" y="6771"/>
                    <a:pt x="33366" y="6729"/>
                  </a:cubicBezTo>
                  <a:cubicBezTo>
                    <a:pt x="33660" y="6687"/>
                    <a:pt x="33891" y="6518"/>
                    <a:pt x="34039" y="6266"/>
                  </a:cubicBezTo>
                  <a:cubicBezTo>
                    <a:pt x="34060" y="6245"/>
                    <a:pt x="34081" y="6224"/>
                    <a:pt x="34102" y="6203"/>
                  </a:cubicBezTo>
                  <a:cubicBezTo>
                    <a:pt x="34249" y="6035"/>
                    <a:pt x="34396" y="5909"/>
                    <a:pt x="34585" y="5782"/>
                  </a:cubicBezTo>
                  <a:cubicBezTo>
                    <a:pt x="34753" y="5677"/>
                    <a:pt x="34922" y="5572"/>
                    <a:pt x="35090" y="5446"/>
                  </a:cubicBezTo>
                  <a:cubicBezTo>
                    <a:pt x="35321" y="5299"/>
                    <a:pt x="35531" y="5131"/>
                    <a:pt x="35742" y="4942"/>
                  </a:cubicBezTo>
                  <a:cubicBezTo>
                    <a:pt x="35784" y="4899"/>
                    <a:pt x="35847" y="4794"/>
                    <a:pt x="35910" y="4794"/>
                  </a:cubicBezTo>
                  <a:cubicBezTo>
                    <a:pt x="36288" y="4689"/>
                    <a:pt x="36499" y="4416"/>
                    <a:pt x="36751" y="4164"/>
                  </a:cubicBezTo>
                  <a:cubicBezTo>
                    <a:pt x="36814" y="4122"/>
                    <a:pt x="36856" y="4058"/>
                    <a:pt x="36919" y="4037"/>
                  </a:cubicBezTo>
                  <a:cubicBezTo>
                    <a:pt x="37234" y="3869"/>
                    <a:pt x="37550" y="3722"/>
                    <a:pt x="37886" y="3617"/>
                  </a:cubicBezTo>
                  <a:cubicBezTo>
                    <a:pt x="37949" y="3596"/>
                    <a:pt x="38012" y="3554"/>
                    <a:pt x="38054" y="3512"/>
                  </a:cubicBezTo>
                  <a:cubicBezTo>
                    <a:pt x="38286" y="3323"/>
                    <a:pt x="38538" y="3196"/>
                    <a:pt x="38811" y="3112"/>
                  </a:cubicBezTo>
                  <a:cubicBezTo>
                    <a:pt x="38979" y="3070"/>
                    <a:pt x="39127" y="2986"/>
                    <a:pt x="39274" y="2902"/>
                  </a:cubicBezTo>
                  <a:cubicBezTo>
                    <a:pt x="39379" y="2860"/>
                    <a:pt x="39442" y="2734"/>
                    <a:pt x="39547" y="2713"/>
                  </a:cubicBezTo>
                  <a:cubicBezTo>
                    <a:pt x="39609" y="2697"/>
                    <a:pt x="39682" y="2648"/>
                    <a:pt x="39758" y="2648"/>
                  </a:cubicBezTo>
                  <a:cubicBezTo>
                    <a:pt x="39786" y="2648"/>
                    <a:pt x="39814" y="2654"/>
                    <a:pt x="39841" y="2671"/>
                  </a:cubicBezTo>
                  <a:cubicBezTo>
                    <a:pt x="40052" y="2503"/>
                    <a:pt x="40367" y="2524"/>
                    <a:pt x="40556" y="2313"/>
                  </a:cubicBezTo>
                  <a:cubicBezTo>
                    <a:pt x="40598" y="2292"/>
                    <a:pt x="40640" y="2271"/>
                    <a:pt x="40661" y="2271"/>
                  </a:cubicBezTo>
                  <a:cubicBezTo>
                    <a:pt x="40893" y="2208"/>
                    <a:pt x="41124" y="2124"/>
                    <a:pt x="41355" y="2061"/>
                  </a:cubicBezTo>
                  <a:cubicBezTo>
                    <a:pt x="41586" y="1998"/>
                    <a:pt x="41818" y="1914"/>
                    <a:pt x="42028" y="1788"/>
                  </a:cubicBezTo>
                  <a:lnTo>
                    <a:pt x="42070" y="1788"/>
                  </a:lnTo>
                  <a:cubicBezTo>
                    <a:pt x="42123" y="1788"/>
                    <a:pt x="42175" y="1798"/>
                    <a:pt x="42225" y="1798"/>
                  </a:cubicBezTo>
                  <a:cubicBezTo>
                    <a:pt x="42275" y="1798"/>
                    <a:pt x="42322" y="1788"/>
                    <a:pt x="42364" y="1746"/>
                  </a:cubicBezTo>
                  <a:cubicBezTo>
                    <a:pt x="42419" y="1787"/>
                    <a:pt x="42490" y="1810"/>
                    <a:pt x="42563" y="1810"/>
                  </a:cubicBezTo>
                  <a:cubicBezTo>
                    <a:pt x="42603" y="1810"/>
                    <a:pt x="42642" y="1803"/>
                    <a:pt x="42680" y="1788"/>
                  </a:cubicBezTo>
                  <a:cubicBezTo>
                    <a:pt x="42848" y="1746"/>
                    <a:pt x="43037" y="1725"/>
                    <a:pt x="43205" y="1725"/>
                  </a:cubicBezTo>
                  <a:lnTo>
                    <a:pt x="43731" y="1725"/>
                  </a:lnTo>
                  <a:cubicBezTo>
                    <a:pt x="43833" y="1638"/>
                    <a:pt x="43964" y="1591"/>
                    <a:pt x="44098" y="1591"/>
                  </a:cubicBezTo>
                  <a:cubicBezTo>
                    <a:pt x="44158" y="1591"/>
                    <a:pt x="44219" y="1600"/>
                    <a:pt x="44278" y="1620"/>
                  </a:cubicBezTo>
                  <a:cubicBezTo>
                    <a:pt x="44740" y="1746"/>
                    <a:pt x="45203" y="1893"/>
                    <a:pt x="45665" y="2061"/>
                  </a:cubicBezTo>
                  <a:cubicBezTo>
                    <a:pt x="45791" y="2103"/>
                    <a:pt x="45917" y="2145"/>
                    <a:pt x="46044" y="2208"/>
                  </a:cubicBezTo>
                  <a:cubicBezTo>
                    <a:pt x="46233" y="2313"/>
                    <a:pt x="46401" y="2461"/>
                    <a:pt x="46569" y="2608"/>
                  </a:cubicBezTo>
                  <a:cubicBezTo>
                    <a:pt x="46716" y="2734"/>
                    <a:pt x="46885" y="2860"/>
                    <a:pt x="47032" y="2965"/>
                  </a:cubicBezTo>
                  <a:cubicBezTo>
                    <a:pt x="47326" y="3154"/>
                    <a:pt x="47494" y="3491"/>
                    <a:pt x="47768" y="3680"/>
                  </a:cubicBezTo>
                  <a:lnTo>
                    <a:pt x="47768" y="3722"/>
                  </a:lnTo>
                  <a:cubicBezTo>
                    <a:pt x="47915" y="3932"/>
                    <a:pt x="48062" y="4143"/>
                    <a:pt x="48188" y="4353"/>
                  </a:cubicBezTo>
                  <a:cubicBezTo>
                    <a:pt x="48335" y="4584"/>
                    <a:pt x="48482" y="4815"/>
                    <a:pt x="48609" y="5068"/>
                  </a:cubicBezTo>
                  <a:cubicBezTo>
                    <a:pt x="48651" y="5194"/>
                    <a:pt x="48693" y="5299"/>
                    <a:pt x="48777" y="5404"/>
                  </a:cubicBezTo>
                  <a:cubicBezTo>
                    <a:pt x="48903" y="5551"/>
                    <a:pt x="48882" y="5740"/>
                    <a:pt x="49008" y="5867"/>
                  </a:cubicBezTo>
                  <a:cubicBezTo>
                    <a:pt x="49029" y="6098"/>
                    <a:pt x="49113" y="6308"/>
                    <a:pt x="49281" y="6497"/>
                  </a:cubicBezTo>
                  <a:cubicBezTo>
                    <a:pt x="49450" y="6750"/>
                    <a:pt x="49555" y="7023"/>
                    <a:pt x="49618" y="7338"/>
                  </a:cubicBezTo>
                  <a:cubicBezTo>
                    <a:pt x="49639" y="7570"/>
                    <a:pt x="49723" y="7801"/>
                    <a:pt x="49849" y="8011"/>
                  </a:cubicBezTo>
                  <a:cubicBezTo>
                    <a:pt x="49912" y="8116"/>
                    <a:pt x="49975" y="8242"/>
                    <a:pt x="49975" y="8368"/>
                  </a:cubicBezTo>
                  <a:cubicBezTo>
                    <a:pt x="50017" y="8726"/>
                    <a:pt x="50122" y="9083"/>
                    <a:pt x="50290" y="9420"/>
                  </a:cubicBezTo>
                  <a:cubicBezTo>
                    <a:pt x="50375" y="9630"/>
                    <a:pt x="50417" y="9861"/>
                    <a:pt x="50417" y="10092"/>
                  </a:cubicBezTo>
                  <a:cubicBezTo>
                    <a:pt x="50564" y="10198"/>
                    <a:pt x="50459" y="10408"/>
                    <a:pt x="50585" y="10513"/>
                  </a:cubicBezTo>
                  <a:cubicBezTo>
                    <a:pt x="50564" y="10576"/>
                    <a:pt x="50522" y="10618"/>
                    <a:pt x="50564" y="10681"/>
                  </a:cubicBezTo>
                  <a:cubicBezTo>
                    <a:pt x="50690" y="10933"/>
                    <a:pt x="50732" y="11207"/>
                    <a:pt x="50732" y="11480"/>
                  </a:cubicBezTo>
                  <a:cubicBezTo>
                    <a:pt x="50711" y="11564"/>
                    <a:pt x="50753" y="11669"/>
                    <a:pt x="50795" y="11753"/>
                  </a:cubicBezTo>
                  <a:cubicBezTo>
                    <a:pt x="50858" y="11880"/>
                    <a:pt x="50879" y="12027"/>
                    <a:pt x="50921" y="12153"/>
                  </a:cubicBezTo>
                  <a:cubicBezTo>
                    <a:pt x="51110" y="12615"/>
                    <a:pt x="51152" y="13120"/>
                    <a:pt x="51342" y="13583"/>
                  </a:cubicBezTo>
                  <a:cubicBezTo>
                    <a:pt x="51342" y="13625"/>
                    <a:pt x="51342" y="13667"/>
                    <a:pt x="51342" y="13688"/>
                  </a:cubicBezTo>
                  <a:cubicBezTo>
                    <a:pt x="51321" y="14129"/>
                    <a:pt x="51531" y="14466"/>
                    <a:pt x="51657" y="14907"/>
                  </a:cubicBezTo>
                  <a:lnTo>
                    <a:pt x="51657" y="15222"/>
                  </a:lnTo>
                  <a:cubicBezTo>
                    <a:pt x="51699" y="15307"/>
                    <a:pt x="51741" y="15391"/>
                    <a:pt x="51783" y="15475"/>
                  </a:cubicBezTo>
                  <a:cubicBezTo>
                    <a:pt x="51825" y="15622"/>
                    <a:pt x="51888" y="15769"/>
                    <a:pt x="51951" y="15895"/>
                  </a:cubicBezTo>
                  <a:cubicBezTo>
                    <a:pt x="52099" y="16105"/>
                    <a:pt x="52183" y="16358"/>
                    <a:pt x="52204" y="16610"/>
                  </a:cubicBezTo>
                  <a:cubicBezTo>
                    <a:pt x="52267" y="17031"/>
                    <a:pt x="52393" y="17430"/>
                    <a:pt x="52582" y="17808"/>
                  </a:cubicBezTo>
                  <a:cubicBezTo>
                    <a:pt x="52708" y="18040"/>
                    <a:pt x="52813" y="18271"/>
                    <a:pt x="52919" y="18502"/>
                  </a:cubicBezTo>
                  <a:cubicBezTo>
                    <a:pt x="52961" y="18565"/>
                    <a:pt x="52982" y="18628"/>
                    <a:pt x="53003" y="18691"/>
                  </a:cubicBezTo>
                  <a:cubicBezTo>
                    <a:pt x="53108" y="19133"/>
                    <a:pt x="53297" y="19532"/>
                    <a:pt x="53549" y="19890"/>
                  </a:cubicBezTo>
                  <a:cubicBezTo>
                    <a:pt x="53612" y="19974"/>
                    <a:pt x="53675" y="20058"/>
                    <a:pt x="53696" y="20163"/>
                  </a:cubicBezTo>
                  <a:cubicBezTo>
                    <a:pt x="53760" y="20331"/>
                    <a:pt x="53865" y="20479"/>
                    <a:pt x="53991" y="20605"/>
                  </a:cubicBezTo>
                  <a:cubicBezTo>
                    <a:pt x="54306" y="20815"/>
                    <a:pt x="54474" y="21151"/>
                    <a:pt x="54727" y="21383"/>
                  </a:cubicBezTo>
                  <a:cubicBezTo>
                    <a:pt x="54769" y="21404"/>
                    <a:pt x="54748" y="21446"/>
                    <a:pt x="54769" y="21467"/>
                  </a:cubicBezTo>
                  <a:cubicBezTo>
                    <a:pt x="54811" y="21572"/>
                    <a:pt x="54895" y="21677"/>
                    <a:pt x="54979" y="21740"/>
                  </a:cubicBezTo>
                  <a:cubicBezTo>
                    <a:pt x="55105" y="21824"/>
                    <a:pt x="55147" y="21950"/>
                    <a:pt x="55252" y="22034"/>
                  </a:cubicBezTo>
                  <a:cubicBezTo>
                    <a:pt x="55505" y="22203"/>
                    <a:pt x="55736" y="22392"/>
                    <a:pt x="55946" y="22602"/>
                  </a:cubicBezTo>
                  <a:cubicBezTo>
                    <a:pt x="55988" y="22644"/>
                    <a:pt x="56030" y="22686"/>
                    <a:pt x="56093" y="22728"/>
                  </a:cubicBezTo>
                  <a:cubicBezTo>
                    <a:pt x="56367" y="22896"/>
                    <a:pt x="56619" y="23107"/>
                    <a:pt x="56829" y="23359"/>
                  </a:cubicBezTo>
                  <a:cubicBezTo>
                    <a:pt x="56955" y="23527"/>
                    <a:pt x="57123" y="23674"/>
                    <a:pt x="57313" y="23779"/>
                  </a:cubicBezTo>
                  <a:cubicBezTo>
                    <a:pt x="57502" y="23927"/>
                    <a:pt x="57712" y="24032"/>
                    <a:pt x="57943" y="24116"/>
                  </a:cubicBezTo>
                  <a:cubicBezTo>
                    <a:pt x="58027" y="24263"/>
                    <a:pt x="58175" y="24368"/>
                    <a:pt x="58343" y="24410"/>
                  </a:cubicBezTo>
                  <a:cubicBezTo>
                    <a:pt x="58574" y="24452"/>
                    <a:pt x="58784" y="24557"/>
                    <a:pt x="58953" y="24704"/>
                  </a:cubicBezTo>
                  <a:cubicBezTo>
                    <a:pt x="59205" y="24915"/>
                    <a:pt x="59520" y="25062"/>
                    <a:pt x="59836" y="25125"/>
                  </a:cubicBezTo>
                  <a:cubicBezTo>
                    <a:pt x="60151" y="25230"/>
                    <a:pt x="60466" y="25293"/>
                    <a:pt x="60803" y="25314"/>
                  </a:cubicBezTo>
                  <a:cubicBezTo>
                    <a:pt x="61034" y="25356"/>
                    <a:pt x="61265" y="25440"/>
                    <a:pt x="61496" y="25482"/>
                  </a:cubicBezTo>
                  <a:cubicBezTo>
                    <a:pt x="61600" y="25497"/>
                    <a:pt x="61703" y="25584"/>
                    <a:pt x="61821" y="25584"/>
                  </a:cubicBezTo>
                  <a:cubicBezTo>
                    <a:pt x="61871" y="25584"/>
                    <a:pt x="61923" y="25568"/>
                    <a:pt x="61980" y="25524"/>
                  </a:cubicBezTo>
                  <a:cubicBezTo>
                    <a:pt x="61980" y="25518"/>
                    <a:pt x="61985" y="25516"/>
                    <a:pt x="61994" y="25516"/>
                  </a:cubicBezTo>
                  <a:cubicBezTo>
                    <a:pt x="62013" y="25516"/>
                    <a:pt x="62049" y="25531"/>
                    <a:pt x="62064" y="25545"/>
                  </a:cubicBezTo>
                  <a:cubicBezTo>
                    <a:pt x="62082" y="25569"/>
                    <a:pt x="62100" y="25578"/>
                    <a:pt x="62118" y="25578"/>
                  </a:cubicBezTo>
                  <a:cubicBezTo>
                    <a:pt x="62163" y="25578"/>
                    <a:pt x="62208" y="25524"/>
                    <a:pt x="62253" y="25524"/>
                  </a:cubicBezTo>
                  <a:cubicBezTo>
                    <a:pt x="62422" y="25608"/>
                    <a:pt x="62611" y="25651"/>
                    <a:pt x="62779" y="25651"/>
                  </a:cubicBezTo>
                  <a:cubicBezTo>
                    <a:pt x="62809" y="25653"/>
                    <a:pt x="62840" y="25654"/>
                    <a:pt x="62871" y="25654"/>
                  </a:cubicBezTo>
                  <a:cubicBezTo>
                    <a:pt x="62992" y="25654"/>
                    <a:pt x="63117" y="25638"/>
                    <a:pt x="63238" y="25638"/>
                  </a:cubicBezTo>
                  <a:cubicBezTo>
                    <a:pt x="63341" y="25638"/>
                    <a:pt x="63442" y="25650"/>
                    <a:pt x="63536" y="25693"/>
                  </a:cubicBezTo>
                  <a:cubicBezTo>
                    <a:pt x="63571" y="25684"/>
                    <a:pt x="63606" y="25680"/>
                    <a:pt x="63640" y="25680"/>
                  </a:cubicBezTo>
                  <a:cubicBezTo>
                    <a:pt x="63732" y="25680"/>
                    <a:pt x="63819" y="25705"/>
                    <a:pt x="63905" y="25705"/>
                  </a:cubicBezTo>
                  <a:cubicBezTo>
                    <a:pt x="63936" y="25705"/>
                    <a:pt x="63967" y="25701"/>
                    <a:pt x="63998" y="25693"/>
                  </a:cubicBezTo>
                  <a:cubicBezTo>
                    <a:pt x="64293" y="25608"/>
                    <a:pt x="64587" y="25587"/>
                    <a:pt x="64902" y="25587"/>
                  </a:cubicBezTo>
                  <a:cubicBezTo>
                    <a:pt x="65050" y="25587"/>
                    <a:pt x="65197" y="25566"/>
                    <a:pt x="65344" y="25524"/>
                  </a:cubicBezTo>
                  <a:cubicBezTo>
                    <a:pt x="65722" y="25398"/>
                    <a:pt x="66122" y="25293"/>
                    <a:pt x="66479" y="25125"/>
                  </a:cubicBezTo>
                  <a:cubicBezTo>
                    <a:pt x="66816" y="24999"/>
                    <a:pt x="67194" y="24999"/>
                    <a:pt x="67467" y="24725"/>
                  </a:cubicBezTo>
                  <a:lnTo>
                    <a:pt x="67530" y="24725"/>
                  </a:lnTo>
                  <a:cubicBezTo>
                    <a:pt x="67699" y="24704"/>
                    <a:pt x="67846" y="24662"/>
                    <a:pt x="67993" y="24578"/>
                  </a:cubicBezTo>
                  <a:cubicBezTo>
                    <a:pt x="68119" y="24515"/>
                    <a:pt x="68287" y="24452"/>
                    <a:pt x="68435" y="24431"/>
                  </a:cubicBezTo>
                  <a:cubicBezTo>
                    <a:pt x="68582" y="24410"/>
                    <a:pt x="68729" y="24347"/>
                    <a:pt x="68834" y="24242"/>
                  </a:cubicBezTo>
                  <a:cubicBezTo>
                    <a:pt x="69002" y="24095"/>
                    <a:pt x="69233" y="23990"/>
                    <a:pt x="69465" y="23990"/>
                  </a:cubicBezTo>
                  <a:cubicBezTo>
                    <a:pt x="69696" y="23969"/>
                    <a:pt x="69927" y="23884"/>
                    <a:pt x="70116" y="23737"/>
                  </a:cubicBezTo>
                  <a:cubicBezTo>
                    <a:pt x="70201" y="23674"/>
                    <a:pt x="70264" y="23632"/>
                    <a:pt x="70348" y="23611"/>
                  </a:cubicBezTo>
                  <a:cubicBezTo>
                    <a:pt x="70600" y="23527"/>
                    <a:pt x="70831" y="23443"/>
                    <a:pt x="71042" y="23317"/>
                  </a:cubicBezTo>
                  <a:cubicBezTo>
                    <a:pt x="71231" y="23233"/>
                    <a:pt x="71399" y="23170"/>
                    <a:pt x="71588" y="23086"/>
                  </a:cubicBezTo>
                  <a:cubicBezTo>
                    <a:pt x="71714" y="23044"/>
                    <a:pt x="71840" y="23086"/>
                    <a:pt x="71925" y="23001"/>
                  </a:cubicBezTo>
                  <a:cubicBezTo>
                    <a:pt x="72156" y="22812"/>
                    <a:pt x="72429" y="22686"/>
                    <a:pt x="72723" y="22602"/>
                  </a:cubicBezTo>
                  <a:cubicBezTo>
                    <a:pt x="73144" y="22497"/>
                    <a:pt x="73543" y="22329"/>
                    <a:pt x="73901" y="22076"/>
                  </a:cubicBezTo>
                  <a:cubicBezTo>
                    <a:pt x="73985" y="22013"/>
                    <a:pt x="74069" y="21992"/>
                    <a:pt x="74174" y="21992"/>
                  </a:cubicBezTo>
                  <a:cubicBezTo>
                    <a:pt x="74191" y="21998"/>
                    <a:pt x="74209" y="22001"/>
                    <a:pt x="74228" y="22001"/>
                  </a:cubicBezTo>
                  <a:cubicBezTo>
                    <a:pt x="74279" y="22001"/>
                    <a:pt x="74333" y="21981"/>
                    <a:pt x="74363" y="21950"/>
                  </a:cubicBezTo>
                  <a:cubicBezTo>
                    <a:pt x="74553" y="21845"/>
                    <a:pt x="74742" y="21803"/>
                    <a:pt x="74910" y="21698"/>
                  </a:cubicBezTo>
                  <a:cubicBezTo>
                    <a:pt x="74994" y="21656"/>
                    <a:pt x="75099" y="21656"/>
                    <a:pt x="75183" y="21593"/>
                  </a:cubicBezTo>
                  <a:cubicBezTo>
                    <a:pt x="75352" y="21467"/>
                    <a:pt x="75541" y="21404"/>
                    <a:pt x="75751" y="21383"/>
                  </a:cubicBezTo>
                  <a:cubicBezTo>
                    <a:pt x="75919" y="21362"/>
                    <a:pt x="76066" y="21298"/>
                    <a:pt x="76193" y="21193"/>
                  </a:cubicBezTo>
                  <a:cubicBezTo>
                    <a:pt x="76340" y="21067"/>
                    <a:pt x="76508" y="20962"/>
                    <a:pt x="76676" y="20878"/>
                  </a:cubicBezTo>
                  <a:lnTo>
                    <a:pt x="76928" y="20878"/>
                  </a:lnTo>
                  <a:cubicBezTo>
                    <a:pt x="76970" y="20857"/>
                    <a:pt x="76991" y="20836"/>
                    <a:pt x="77033" y="20836"/>
                  </a:cubicBezTo>
                  <a:cubicBezTo>
                    <a:pt x="77349" y="20710"/>
                    <a:pt x="77643" y="20563"/>
                    <a:pt x="77938" y="20394"/>
                  </a:cubicBezTo>
                  <a:cubicBezTo>
                    <a:pt x="78274" y="20184"/>
                    <a:pt x="78631" y="20037"/>
                    <a:pt x="79031" y="19953"/>
                  </a:cubicBezTo>
                  <a:cubicBezTo>
                    <a:pt x="79346" y="19911"/>
                    <a:pt x="79640" y="19806"/>
                    <a:pt x="79914" y="19638"/>
                  </a:cubicBezTo>
                  <a:cubicBezTo>
                    <a:pt x="80187" y="19469"/>
                    <a:pt x="80460" y="19364"/>
                    <a:pt x="80755" y="19280"/>
                  </a:cubicBezTo>
                  <a:cubicBezTo>
                    <a:pt x="81070" y="19196"/>
                    <a:pt x="81386" y="19091"/>
                    <a:pt x="81680" y="18944"/>
                  </a:cubicBezTo>
                  <a:cubicBezTo>
                    <a:pt x="81722" y="18902"/>
                    <a:pt x="81785" y="18881"/>
                    <a:pt x="81848" y="18860"/>
                  </a:cubicBezTo>
                  <a:cubicBezTo>
                    <a:pt x="82184" y="18797"/>
                    <a:pt x="82563" y="18691"/>
                    <a:pt x="82878" y="18607"/>
                  </a:cubicBezTo>
                  <a:cubicBezTo>
                    <a:pt x="83194" y="18523"/>
                    <a:pt x="83509" y="18418"/>
                    <a:pt x="83824" y="18376"/>
                  </a:cubicBezTo>
                  <a:cubicBezTo>
                    <a:pt x="84119" y="18292"/>
                    <a:pt x="84434" y="18250"/>
                    <a:pt x="84749" y="18229"/>
                  </a:cubicBezTo>
                  <a:cubicBezTo>
                    <a:pt x="84855" y="18229"/>
                    <a:pt x="84918" y="18166"/>
                    <a:pt x="85023" y="18166"/>
                  </a:cubicBezTo>
                  <a:cubicBezTo>
                    <a:pt x="85086" y="18213"/>
                    <a:pt x="85161" y="18237"/>
                    <a:pt x="85239" y="18237"/>
                  </a:cubicBezTo>
                  <a:cubicBezTo>
                    <a:pt x="85265" y="18237"/>
                    <a:pt x="85291" y="18234"/>
                    <a:pt x="85317" y="18229"/>
                  </a:cubicBezTo>
                  <a:cubicBezTo>
                    <a:pt x="85407" y="18235"/>
                    <a:pt x="85497" y="18237"/>
                    <a:pt x="85587" y="18237"/>
                  </a:cubicBezTo>
                  <a:cubicBezTo>
                    <a:pt x="85834" y="18237"/>
                    <a:pt x="86080" y="18218"/>
                    <a:pt x="86326" y="18187"/>
                  </a:cubicBezTo>
                  <a:cubicBezTo>
                    <a:pt x="86407" y="18171"/>
                    <a:pt x="86487" y="18164"/>
                    <a:pt x="86566" y="18164"/>
                  </a:cubicBezTo>
                  <a:cubicBezTo>
                    <a:pt x="86694" y="18164"/>
                    <a:pt x="86819" y="18182"/>
                    <a:pt x="86936" y="18208"/>
                  </a:cubicBezTo>
                  <a:cubicBezTo>
                    <a:pt x="87083" y="18229"/>
                    <a:pt x="87251" y="18250"/>
                    <a:pt x="87398" y="18292"/>
                  </a:cubicBezTo>
                  <a:cubicBezTo>
                    <a:pt x="87714" y="18397"/>
                    <a:pt x="88029" y="18460"/>
                    <a:pt x="88366" y="18502"/>
                  </a:cubicBezTo>
                  <a:cubicBezTo>
                    <a:pt x="88492" y="18565"/>
                    <a:pt x="88639" y="18628"/>
                    <a:pt x="88807" y="18691"/>
                  </a:cubicBezTo>
                  <a:cubicBezTo>
                    <a:pt x="89333" y="18923"/>
                    <a:pt x="89795" y="19301"/>
                    <a:pt x="90300" y="19553"/>
                  </a:cubicBezTo>
                  <a:cubicBezTo>
                    <a:pt x="90510" y="19680"/>
                    <a:pt x="90720" y="19848"/>
                    <a:pt x="90889" y="20037"/>
                  </a:cubicBezTo>
                  <a:cubicBezTo>
                    <a:pt x="91204" y="20331"/>
                    <a:pt x="91456" y="20689"/>
                    <a:pt x="91751" y="21004"/>
                  </a:cubicBezTo>
                  <a:cubicBezTo>
                    <a:pt x="92024" y="21320"/>
                    <a:pt x="92234" y="21677"/>
                    <a:pt x="92402" y="22034"/>
                  </a:cubicBezTo>
                  <a:cubicBezTo>
                    <a:pt x="92409" y="22033"/>
                    <a:pt x="92415" y="22033"/>
                    <a:pt x="92421" y="22033"/>
                  </a:cubicBezTo>
                  <a:cubicBezTo>
                    <a:pt x="92525" y="22033"/>
                    <a:pt x="92556" y="22183"/>
                    <a:pt x="92710" y="22183"/>
                  </a:cubicBezTo>
                  <a:cubicBezTo>
                    <a:pt x="92719" y="22183"/>
                    <a:pt x="92729" y="22183"/>
                    <a:pt x="92739" y="22182"/>
                  </a:cubicBezTo>
                  <a:cubicBezTo>
                    <a:pt x="92613" y="21803"/>
                    <a:pt x="92339" y="21509"/>
                    <a:pt x="92339" y="21151"/>
                  </a:cubicBezTo>
                  <a:cubicBezTo>
                    <a:pt x="92192" y="21025"/>
                    <a:pt x="92066" y="20878"/>
                    <a:pt x="91961" y="20710"/>
                  </a:cubicBezTo>
                  <a:cubicBezTo>
                    <a:pt x="91814" y="20373"/>
                    <a:pt x="91477" y="20142"/>
                    <a:pt x="91267" y="19848"/>
                  </a:cubicBezTo>
                  <a:cubicBezTo>
                    <a:pt x="91120" y="19701"/>
                    <a:pt x="90994" y="19574"/>
                    <a:pt x="90825" y="19448"/>
                  </a:cubicBezTo>
                  <a:cubicBezTo>
                    <a:pt x="90615" y="19238"/>
                    <a:pt x="90363" y="19070"/>
                    <a:pt x="90090" y="18902"/>
                  </a:cubicBezTo>
                  <a:cubicBezTo>
                    <a:pt x="89585" y="18565"/>
                    <a:pt x="89038" y="18271"/>
                    <a:pt x="88492" y="18040"/>
                  </a:cubicBezTo>
                  <a:cubicBezTo>
                    <a:pt x="88155" y="18040"/>
                    <a:pt x="87840" y="17935"/>
                    <a:pt x="87567" y="17766"/>
                  </a:cubicBezTo>
                  <a:cubicBezTo>
                    <a:pt x="87504" y="17772"/>
                    <a:pt x="87441" y="17774"/>
                    <a:pt x="87378" y="17774"/>
                  </a:cubicBezTo>
                  <a:cubicBezTo>
                    <a:pt x="87190" y="17774"/>
                    <a:pt x="87004" y="17751"/>
                    <a:pt x="86831" y="17703"/>
                  </a:cubicBezTo>
                  <a:cubicBezTo>
                    <a:pt x="86726" y="17682"/>
                    <a:pt x="86626" y="17672"/>
                    <a:pt x="86529" y="17672"/>
                  </a:cubicBezTo>
                  <a:cubicBezTo>
                    <a:pt x="86431" y="17672"/>
                    <a:pt x="86337" y="17682"/>
                    <a:pt x="86242" y="17703"/>
                  </a:cubicBezTo>
                  <a:cubicBezTo>
                    <a:pt x="86190" y="17714"/>
                    <a:pt x="86137" y="17719"/>
                    <a:pt x="86084" y="17719"/>
                  </a:cubicBezTo>
                  <a:cubicBezTo>
                    <a:pt x="86032" y="17719"/>
                    <a:pt x="85979" y="17714"/>
                    <a:pt x="85927" y="17703"/>
                  </a:cubicBezTo>
                  <a:cubicBezTo>
                    <a:pt x="85899" y="17689"/>
                    <a:pt x="85871" y="17685"/>
                    <a:pt x="85843" y="17685"/>
                  </a:cubicBezTo>
                  <a:cubicBezTo>
                    <a:pt x="85789" y="17685"/>
                    <a:pt x="85738" y="17703"/>
                    <a:pt x="85696" y="17703"/>
                  </a:cubicBezTo>
                  <a:cubicBezTo>
                    <a:pt x="85585" y="17703"/>
                    <a:pt x="85487" y="17739"/>
                    <a:pt x="85391" y="17739"/>
                  </a:cubicBezTo>
                  <a:cubicBezTo>
                    <a:pt x="85359" y="17739"/>
                    <a:pt x="85328" y="17735"/>
                    <a:pt x="85296" y="17724"/>
                  </a:cubicBezTo>
                  <a:cubicBezTo>
                    <a:pt x="85136" y="17674"/>
                    <a:pt x="84975" y="17648"/>
                    <a:pt x="84817" y="17648"/>
                  </a:cubicBezTo>
                  <a:cubicBezTo>
                    <a:pt x="84643" y="17648"/>
                    <a:pt x="84473" y="17679"/>
                    <a:pt x="84308" y="17745"/>
                  </a:cubicBezTo>
                  <a:cubicBezTo>
                    <a:pt x="84014" y="17829"/>
                    <a:pt x="83698" y="17872"/>
                    <a:pt x="83404" y="17893"/>
                  </a:cubicBezTo>
                  <a:cubicBezTo>
                    <a:pt x="83131" y="17914"/>
                    <a:pt x="82878" y="17977"/>
                    <a:pt x="82647" y="18061"/>
                  </a:cubicBezTo>
                  <a:cubicBezTo>
                    <a:pt x="82311" y="18187"/>
                    <a:pt x="81974" y="18271"/>
                    <a:pt x="81617" y="18292"/>
                  </a:cubicBezTo>
                  <a:cubicBezTo>
                    <a:pt x="81386" y="18418"/>
                    <a:pt x="81175" y="18523"/>
                    <a:pt x="80965" y="18628"/>
                  </a:cubicBezTo>
                  <a:lnTo>
                    <a:pt x="80881" y="18628"/>
                  </a:lnTo>
                  <a:cubicBezTo>
                    <a:pt x="80755" y="18691"/>
                    <a:pt x="80587" y="18670"/>
                    <a:pt x="80439" y="18734"/>
                  </a:cubicBezTo>
                  <a:cubicBezTo>
                    <a:pt x="80208" y="18860"/>
                    <a:pt x="79956" y="18965"/>
                    <a:pt x="79704" y="19007"/>
                  </a:cubicBezTo>
                  <a:cubicBezTo>
                    <a:pt x="79662" y="19007"/>
                    <a:pt x="79619" y="19070"/>
                    <a:pt x="79577" y="19112"/>
                  </a:cubicBezTo>
                  <a:cubicBezTo>
                    <a:pt x="79409" y="19238"/>
                    <a:pt x="79220" y="19322"/>
                    <a:pt x="79010" y="19364"/>
                  </a:cubicBezTo>
                  <a:cubicBezTo>
                    <a:pt x="78652" y="19427"/>
                    <a:pt x="78295" y="19553"/>
                    <a:pt x="77959" y="19722"/>
                  </a:cubicBezTo>
                  <a:cubicBezTo>
                    <a:pt x="77622" y="19869"/>
                    <a:pt x="77286" y="20079"/>
                    <a:pt x="76907" y="20205"/>
                  </a:cubicBezTo>
                  <a:cubicBezTo>
                    <a:pt x="76718" y="20289"/>
                    <a:pt x="76508" y="20373"/>
                    <a:pt x="76298" y="20415"/>
                  </a:cubicBezTo>
                  <a:cubicBezTo>
                    <a:pt x="76087" y="20458"/>
                    <a:pt x="75898" y="20521"/>
                    <a:pt x="75709" y="20626"/>
                  </a:cubicBezTo>
                  <a:cubicBezTo>
                    <a:pt x="75646" y="20647"/>
                    <a:pt x="75625" y="20731"/>
                    <a:pt x="75541" y="20731"/>
                  </a:cubicBezTo>
                  <a:cubicBezTo>
                    <a:pt x="75267" y="20773"/>
                    <a:pt x="75015" y="20878"/>
                    <a:pt x="74784" y="21025"/>
                  </a:cubicBezTo>
                  <a:cubicBezTo>
                    <a:pt x="74511" y="21193"/>
                    <a:pt x="74153" y="21256"/>
                    <a:pt x="73880" y="21467"/>
                  </a:cubicBezTo>
                  <a:cubicBezTo>
                    <a:pt x="73866" y="21462"/>
                    <a:pt x="73853" y="21460"/>
                    <a:pt x="73841" y="21460"/>
                  </a:cubicBezTo>
                  <a:cubicBezTo>
                    <a:pt x="73748" y="21460"/>
                    <a:pt x="73721" y="21593"/>
                    <a:pt x="73628" y="21593"/>
                  </a:cubicBezTo>
                  <a:cubicBezTo>
                    <a:pt x="73386" y="21593"/>
                    <a:pt x="73222" y="21804"/>
                    <a:pt x="73006" y="21804"/>
                  </a:cubicBezTo>
                  <a:cubicBezTo>
                    <a:pt x="72996" y="21804"/>
                    <a:pt x="72986" y="21804"/>
                    <a:pt x="72976" y="21803"/>
                  </a:cubicBezTo>
                  <a:cubicBezTo>
                    <a:pt x="72808" y="21971"/>
                    <a:pt x="72555" y="21950"/>
                    <a:pt x="72387" y="22097"/>
                  </a:cubicBezTo>
                  <a:cubicBezTo>
                    <a:pt x="72282" y="22160"/>
                    <a:pt x="72114" y="22160"/>
                    <a:pt x="71988" y="22203"/>
                  </a:cubicBezTo>
                  <a:cubicBezTo>
                    <a:pt x="71861" y="22266"/>
                    <a:pt x="71756" y="22371"/>
                    <a:pt x="71609" y="22434"/>
                  </a:cubicBezTo>
                  <a:cubicBezTo>
                    <a:pt x="71567" y="22434"/>
                    <a:pt x="71525" y="22455"/>
                    <a:pt x="71483" y="22476"/>
                  </a:cubicBezTo>
                  <a:cubicBezTo>
                    <a:pt x="71210" y="22518"/>
                    <a:pt x="70957" y="22623"/>
                    <a:pt x="70726" y="22770"/>
                  </a:cubicBezTo>
                  <a:cubicBezTo>
                    <a:pt x="70684" y="22791"/>
                    <a:pt x="70621" y="22812"/>
                    <a:pt x="70579" y="22833"/>
                  </a:cubicBezTo>
                  <a:cubicBezTo>
                    <a:pt x="70243" y="22938"/>
                    <a:pt x="69906" y="23086"/>
                    <a:pt x="69570" y="23275"/>
                  </a:cubicBezTo>
                  <a:cubicBezTo>
                    <a:pt x="69423" y="23338"/>
                    <a:pt x="69254" y="23401"/>
                    <a:pt x="69107" y="23422"/>
                  </a:cubicBezTo>
                  <a:cubicBezTo>
                    <a:pt x="68960" y="23464"/>
                    <a:pt x="68813" y="23506"/>
                    <a:pt x="68687" y="23590"/>
                  </a:cubicBezTo>
                  <a:cubicBezTo>
                    <a:pt x="68561" y="23653"/>
                    <a:pt x="68413" y="23716"/>
                    <a:pt x="68266" y="23737"/>
                  </a:cubicBezTo>
                  <a:cubicBezTo>
                    <a:pt x="68035" y="23821"/>
                    <a:pt x="67783" y="23906"/>
                    <a:pt x="67551" y="24011"/>
                  </a:cubicBezTo>
                  <a:cubicBezTo>
                    <a:pt x="67089" y="24179"/>
                    <a:pt x="66626" y="24326"/>
                    <a:pt x="66185" y="24536"/>
                  </a:cubicBezTo>
                  <a:cubicBezTo>
                    <a:pt x="65933" y="24662"/>
                    <a:pt x="65659" y="24746"/>
                    <a:pt x="65365" y="24768"/>
                  </a:cubicBezTo>
                  <a:cubicBezTo>
                    <a:pt x="65338" y="24765"/>
                    <a:pt x="65312" y="24764"/>
                    <a:pt x="65285" y="24764"/>
                  </a:cubicBezTo>
                  <a:cubicBezTo>
                    <a:pt x="65102" y="24764"/>
                    <a:pt x="64926" y="24826"/>
                    <a:pt x="64797" y="24936"/>
                  </a:cubicBezTo>
                  <a:cubicBezTo>
                    <a:pt x="64419" y="24936"/>
                    <a:pt x="64040" y="24957"/>
                    <a:pt x="63662" y="24999"/>
                  </a:cubicBezTo>
                  <a:cubicBezTo>
                    <a:pt x="63583" y="25010"/>
                    <a:pt x="63504" y="25015"/>
                    <a:pt x="63425" y="25015"/>
                  </a:cubicBezTo>
                  <a:cubicBezTo>
                    <a:pt x="63092" y="25015"/>
                    <a:pt x="62757" y="24934"/>
                    <a:pt x="62410" y="24934"/>
                  </a:cubicBezTo>
                  <a:cubicBezTo>
                    <a:pt x="62379" y="24934"/>
                    <a:pt x="62348" y="24934"/>
                    <a:pt x="62316" y="24936"/>
                  </a:cubicBezTo>
                  <a:cubicBezTo>
                    <a:pt x="62169" y="24936"/>
                    <a:pt x="62022" y="24915"/>
                    <a:pt x="61896" y="24852"/>
                  </a:cubicBezTo>
                  <a:cubicBezTo>
                    <a:pt x="61496" y="24725"/>
                    <a:pt x="61097" y="24620"/>
                    <a:pt x="60698" y="24557"/>
                  </a:cubicBezTo>
                  <a:cubicBezTo>
                    <a:pt x="60592" y="24536"/>
                    <a:pt x="60529" y="24473"/>
                    <a:pt x="60424" y="24473"/>
                  </a:cubicBezTo>
                  <a:cubicBezTo>
                    <a:pt x="60256" y="24473"/>
                    <a:pt x="60067" y="24431"/>
                    <a:pt x="59920" y="24347"/>
                  </a:cubicBezTo>
                  <a:cubicBezTo>
                    <a:pt x="59836" y="24305"/>
                    <a:pt x="59751" y="24284"/>
                    <a:pt x="59688" y="24284"/>
                  </a:cubicBezTo>
                  <a:cubicBezTo>
                    <a:pt x="59625" y="24221"/>
                    <a:pt x="59541" y="24158"/>
                    <a:pt x="59478" y="24116"/>
                  </a:cubicBezTo>
                  <a:cubicBezTo>
                    <a:pt x="59037" y="23927"/>
                    <a:pt x="58637" y="23653"/>
                    <a:pt x="58217" y="23422"/>
                  </a:cubicBezTo>
                  <a:cubicBezTo>
                    <a:pt x="58006" y="23338"/>
                    <a:pt x="57817" y="23191"/>
                    <a:pt x="57670" y="23044"/>
                  </a:cubicBezTo>
                  <a:cubicBezTo>
                    <a:pt x="57481" y="22854"/>
                    <a:pt x="57271" y="22665"/>
                    <a:pt x="57039" y="22497"/>
                  </a:cubicBezTo>
                  <a:cubicBezTo>
                    <a:pt x="56892" y="22371"/>
                    <a:pt x="56808" y="22182"/>
                    <a:pt x="56619" y="22097"/>
                  </a:cubicBezTo>
                  <a:cubicBezTo>
                    <a:pt x="56346" y="21971"/>
                    <a:pt x="56135" y="21803"/>
                    <a:pt x="55946" y="21572"/>
                  </a:cubicBezTo>
                  <a:cubicBezTo>
                    <a:pt x="55820" y="21446"/>
                    <a:pt x="55694" y="21341"/>
                    <a:pt x="55547" y="21235"/>
                  </a:cubicBezTo>
                  <a:cubicBezTo>
                    <a:pt x="55420" y="21151"/>
                    <a:pt x="55315" y="21025"/>
                    <a:pt x="55231" y="20878"/>
                  </a:cubicBezTo>
                  <a:cubicBezTo>
                    <a:pt x="55084" y="20647"/>
                    <a:pt x="54916" y="20436"/>
                    <a:pt x="54727" y="20247"/>
                  </a:cubicBezTo>
                  <a:cubicBezTo>
                    <a:pt x="54537" y="20037"/>
                    <a:pt x="54369" y="19806"/>
                    <a:pt x="54285" y="19553"/>
                  </a:cubicBezTo>
                  <a:cubicBezTo>
                    <a:pt x="54243" y="19406"/>
                    <a:pt x="54180" y="19280"/>
                    <a:pt x="54075" y="19175"/>
                  </a:cubicBezTo>
                  <a:cubicBezTo>
                    <a:pt x="53949" y="19028"/>
                    <a:pt x="53844" y="18860"/>
                    <a:pt x="53781" y="18670"/>
                  </a:cubicBezTo>
                  <a:cubicBezTo>
                    <a:pt x="53591" y="18313"/>
                    <a:pt x="53423" y="17956"/>
                    <a:pt x="53297" y="17556"/>
                  </a:cubicBezTo>
                  <a:cubicBezTo>
                    <a:pt x="53234" y="17409"/>
                    <a:pt x="53213" y="17241"/>
                    <a:pt x="53171" y="17073"/>
                  </a:cubicBezTo>
                  <a:cubicBezTo>
                    <a:pt x="53108" y="16841"/>
                    <a:pt x="53024" y="16589"/>
                    <a:pt x="52898" y="16379"/>
                  </a:cubicBezTo>
                  <a:cubicBezTo>
                    <a:pt x="52876" y="16337"/>
                    <a:pt x="52876" y="16274"/>
                    <a:pt x="52876" y="16232"/>
                  </a:cubicBezTo>
                  <a:cubicBezTo>
                    <a:pt x="52855" y="15979"/>
                    <a:pt x="52771" y="15748"/>
                    <a:pt x="52645" y="15538"/>
                  </a:cubicBezTo>
                  <a:cubicBezTo>
                    <a:pt x="52519" y="15307"/>
                    <a:pt x="52519" y="15054"/>
                    <a:pt x="52393" y="14844"/>
                  </a:cubicBezTo>
                  <a:cubicBezTo>
                    <a:pt x="52414" y="14697"/>
                    <a:pt x="52309" y="14550"/>
                    <a:pt x="52330" y="14402"/>
                  </a:cubicBezTo>
                  <a:cubicBezTo>
                    <a:pt x="52330" y="14192"/>
                    <a:pt x="52288" y="14003"/>
                    <a:pt x="52204" y="13814"/>
                  </a:cubicBezTo>
                  <a:cubicBezTo>
                    <a:pt x="52141" y="13625"/>
                    <a:pt x="52078" y="13435"/>
                    <a:pt x="52014" y="13246"/>
                  </a:cubicBezTo>
                  <a:cubicBezTo>
                    <a:pt x="51993" y="13099"/>
                    <a:pt x="51951" y="12952"/>
                    <a:pt x="51909" y="12784"/>
                  </a:cubicBezTo>
                  <a:cubicBezTo>
                    <a:pt x="51825" y="12405"/>
                    <a:pt x="51741" y="12006"/>
                    <a:pt x="51699" y="11606"/>
                  </a:cubicBezTo>
                  <a:cubicBezTo>
                    <a:pt x="51636" y="11501"/>
                    <a:pt x="51594" y="11396"/>
                    <a:pt x="51573" y="11291"/>
                  </a:cubicBezTo>
                  <a:cubicBezTo>
                    <a:pt x="51510" y="11039"/>
                    <a:pt x="51489" y="10807"/>
                    <a:pt x="51405" y="10555"/>
                  </a:cubicBezTo>
                  <a:cubicBezTo>
                    <a:pt x="51342" y="10408"/>
                    <a:pt x="51300" y="10240"/>
                    <a:pt x="51279" y="10071"/>
                  </a:cubicBezTo>
                  <a:cubicBezTo>
                    <a:pt x="51258" y="9798"/>
                    <a:pt x="51174" y="9546"/>
                    <a:pt x="51068" y="9294"/>
                  </a:cubicBezTo>
                  <a:cubicBezTo>
                    <a:pt x="50942" y="9062"/>
                    <a:pt x="50879" y="8831"/>
                    <a:pt x="50837" y="8579"/>
                  </a:cubicBezTo>
                  <a:cubicBezTo>
                    <a:pt x="50837" y="8411"/>
                    <a:pt x="50795" y="8242"/>
                    <a:pt x="50732" y="8095"/>
                  </a:cubicBezTo>
                  <a:cubicBezTo>
                    <a:pt x="50690" y="7948"/>
                    <a:pt x="50585" y="7843"/>
                    <a:pt x="50669" y="7675"/>
                  </a:cubicBezTo>
                  <a:lnTo>
                    <a:pt x="50669" y="7675"/>
                  </a:lnTo>
                  <a:cubicBezTo>
                    <a:pt x="50774" y="7759"/>
                    <a:pt x="50774" y="7864"/>
                    <a:pt x="50837" y="7969"/>
                  </a:cubicBezTo>
                  <a:cubicBezTo>
                    <a:pt x="50879" y="8095"/>
                    <a:pt x="50921" y="8221"/>
                    <a:pt x="50921" y="8368"/>
                  </a:cubicBezTo>
                  <a:cubicBezTo>
                    <a:pt x="50984" y="8621"/>
                    <a:pt x="51110" y="8852"/>
                    <a:pt x="51195" y="9125"/>
                  </a:cubicBezTo>
                  <a:cubicBezTo>
                    <a:pt x="51216" y="9252"/>
                    <a:pt x="51258" y="9357"/>
                    <a:pt x="51342" y="9462"/>
                  </a:cubicBezTo>
                  <a:cubicBezTo>
                    <a:pt x="51300" y="9651"/>
                    <a:pt x="51342" y="9840"/>
                    <a:pt x="51468" y="9987"/>
                  </a:cubicBezTo>
                  <a:cubicBezTo>
                    <a:pt x="51426" y="10198"/>
                    <a:pt x="51447" y="10429"/>
                    <a:pt x="51552" y="10618"/>
                  </a:cubicBezTo>
                  <a:cubicBezTo>
                    <a:pt x="51615" y="10828"/>
                    <a:pt x="51636" y="11039"/>
                    <a:pt x="51636" y="11270"/>
                  </a:cubicBezTo>
                  <a:cubicBezTo>
                    <a:pt x="51678" y="11354"/>
                    <a:pt x="51720" y="11438"/>
                    <a:pt x="51762" y="11522"/>
                  </a:cubicBezTo>
                  <a:cubicBezTo>
                    <a:pt x="51762" y="11585"/>
                    <a:pt x="51720" y="11669"/>
                    <a:pt x="51762" y="11711"/>
                  </a:cubicBezTo>
                  <a:cubicBezTo>
                    <a:pt x="51909" y="11901"/>
                    <a:pt x="51867" y="12153"/>
                    <a:pt x="51972" y="12363"/>
                  </a:cubicBezTo>
                  <a:cubicBezTo>
                    <a:pt x="52057" y="12531"/>
                    <a:pt x="52120" y="12721"/>
                    <a:pt x="52120" y="12931"/>
                  </a:cubicBezTo>
                  <a:cubicBezTo>
                    <a:pt x="52141" y="13183"/>
                    <a:pt x="52204" y="13414"/>
                    <a:pt x="52309" y="13646"/>
                  </a:cubicBezTo>
                  <a:cubicBezTo>
                    <a:pt x="52288" y="13814"/>
                    <a:pt x="52330" y="14003"/>
                    <a:pt x="52393" y="14171"/>
                  </a:cubicBezTo>
                  <a:cubicBezTo>
                    <a:pt x="52477" y="14339"/>
                    <a:pt x="52414" y="14550"/>
                    <a:pt x="52561" y="14655"/>
                  </a:cubicBezTo>
                  <a:cubicBezTo>
                    <a:pt x="52561" y="14949"/>
                    <a:pt x="52624" y="15222"/>
                    <a:pt x="52771" y="15475"/>
                  </a:cubicBezTo>
                  <a:cubicBezTo>
                    <a:pt x="52898" y="15685"/>
                    <a:pt x="52982" y="15895"/>
                    <a:pt x="53045" y="16126"/>
                  </a:cubicBezTo>
                  <a:cubicBezTo>
                    <a:pt x="53066" y="16253"/>
                    <a:pt x="53108" y="16400"/>
                    <a:pt x="53150" y="16547"/>
                  </a:cubicBezTo>
                  <a:cubicBezTo>
                    <a:pt x="53234" y="16715"/>
                    <a:pt x="53255" y="16904"/>
                    <a:pt x="53234" y="17094"/>
                  </a:cubicBezTo>
                  <a:cubicBezTo>
                    <a:pt x="53360" y="17367"/>
                    <a:pt x="53507" y="17619"/>
                    <a:pt x="53675" y="17872"/>
                  </a:cubicBezTo>
                  <a:cubicBezTo>
                    <a:pt x="53675" y="17998"/>
                    <a:pt x="53781" y="18103"/>
                    <a:pt x="53802" y="18229"/>
                  </a:cubicBezTo>
                  <a:cubicBezTo>
                    <a:pt x="53886" y="18586"/>
                    <a:pt x="54033" y="18923"/>
                    <a:pt x="54243" y="19238"/>
                  </a:cubicBezTo>
                  <a:cubicBezTo>
                    <a:pt x="54285" y="19280"/>
                    <a:pt x="54327" y="19343"/>
                    <a:pt x="54348" y="19406"/>
                  </a:cubicBezTo>
                  <a:cubicBezTo>
                    <a:pt x="54411" y="19638"/>
                    <a:pt x="54558" y="19848"/>
                    <a:pt x="54727" y="20016"/>
                  </a:cubicBezTo>
                  <a:cubicBezTo>
                    <a:pt x="55021" y="20331"/>
                    <a:pt x="55294" y="20647"/>
                    <a:pt x="55568" y="20983"/>
                  </a:cubicBezTo>
                  <a:cubicBezTo>
                    <a:pt x="55673" y="21130"/>
                    <a:pt x="55757" y="21298"/>
                    <a:pt x="55946" y="21362"/>
                  </a:cubicBezTo>
                  <a:cubicBezTo>
                    <a:pt x="56009" y="21509"/>
                    <a:pt x="56114" y="21635"/>
                    <a:pt x="56282" y="21698"/>
                  </a:cubicBezTo>
                  <a:cubicBezTo>
                    <a:pt x="56388" y="21761"/>
                    <a:pt x="56493" y="21845"/>
                    <a:pt x="56598" y="21950"/>
                  </a:cubicBezTo>
                  <a:cubicBezTo>
                    <a:pt x="56661" y="22013"/>
                    <a:pt x="56724" y="22055"/>
                    <a:pt x="56787" y="22118"/>
                  </a:cubicBezTo>
                  <a:cubicBezTo>
                    <a:pt x="57060" y="22266"/>
                    <a:pt x="57313" y="22497"/>
                    <a:pt x="57481" y="22770"/>
                  </a:cubicBezTo>
                  <a:cubicBezTo>
                    <a:pt x="57523" y="22833"/>
                    <a:pt x="57586" y="22875"/>
                    <a:pt x="57649" y="22917"/>
                  </a:cubicBezTo>
                  <a:cubicBezTo>
                    <a:pt x="57880" y="23044"/>
                    <a:pt x="58112" y="23191"/>
                    <a:pt x="58322" y="23338"/>
                  </a:cubicBezTo>
                  <a:cubicBezTo>
                    <a:pt x="58448" y="23401"/>
                    <a:pt x="58553" y="23485"/>
                    <a:pt x="58658" y="23527"/>
                  </a:cubicBezTo>
                  <a:cubicBezTo>
                    <a:pt x="58974" y="23674"/>
                    <a:pt x="59289" y="23842"/>
                    <a:pt x="59583" y="24032"/>
                  </a:cubicBezTo>
                  <a:cubicBezTo>
                    <a:pt x="59794" y="24179"/>
                    <a:pt x="60046" y="24179"/>
                    <a:pt x="60235" y="24326"/>
                  </a:cubicBezTo>
                  <a:cubicBezTo>
                    <a:pt x="60247" y="24324"/>
                    <a:pt x="60258" y="24323"/>
                    <a:pt x="60270" y="24323"/>
                  </a:cubicBezTo>
                  <a:cubicBezTo>
                    <a:pt x="60363" y="24323"/>
                    <a:pt x="60457" y="24389"/>
                    <a:pt x="60550" y="24389"/>
                  </a:cubicBezTo>
                  <a:cubicBezTo>
                    <a:pt x="60845" y="24410"/>
                    <a:pt x="61118" y="24452"/>
                    <a:pt x="61412" y="24536"/>
                  </a:cubicBezTo>
                  <a:cubicBezTo>
                    <a:pt x="61749" y="24620"/>
                    <a:pt x="62085" y="24683"/>
                    <a:pt x="62443" y="24704"/>
                  </a:cubicBezTo>
                  <a:lnTo>
                    <a:pt x="62569" y="24704"/>
                  </a:lnTo>
                  <a:cubicBezTo>
                    <a:pt x="62842" y="24768"/>
                    <a:pt x="63136" y="24810"/>
                    <a:pt x="63431" y="24810"/>
                  </a:cubicBezTo>
                  <a:cubicBezTo>
                    <a:pt x="63508" y="24817"/>
                    <a:pt x="63587" y="24822"/>
                    <a:pt x="63668" y="24822"/>
                  </a:cubicBezTo>
                  <a:cubicBezTo>
                    <a:pt x="63807" y="24822"/>
                    <a:pt x="63949" y="24807"/>
                    <a:pt x="64082" y="24768"/>
                  </a:cubicBezTo>
                  <a:cubicBezTo>
                    <a:pt x="64335" y="24725"/>
                    <a:pt x="64587" y="24768"/>
                    <a:pt x="64839" y="24704"/>
                  </a:cubicBezTo>
                  <a:cubicBezTo>
                    <a:pt x="65218" y="24641"/>
                    <a:pt x="65575" y="24536"/>
                    <a:pt x="65933" y="24410"/>
                  </a:cubicBezTo>
                  <a:cubicBezTo>
                    <a:pt x="65996" y="24368"/>
                    <a:pt x="66080" y="24326"/>
                    <a:pt x="66164" y="24326"/>
                  </a:cubicBezTo>
                  <a:cubicBezTo>
                    <a:pt x="66269" y="24305"/>
                    <a:pt x="66374" y="24263"/>
                    <a:pt x="66458" y="24221"/>
                  </a:cubicBezTo>
                  <a:cubicBezTo>
                    <a:pt x="66984" y="24011"/>
                    <a:pt x="67509" y="23821"/>
                    <a:pt x="68035" y="23653"/>
                  </a:cubicBezTo>
                  <a:cubicBezTo>
                    <a:pt x="68245" y="23611"/>
                    <a:pt x="68435" y="23527"/>
                    <a:pt x="68624" y="23422"/>
                  </a:cubicBezTo>
                  <a:cubicBezTo>
                    <a:pt x="68750" y="23317"/>
                    <a:pt x="68897" y="23233"/>
                    <a:pt x="69065" y="23212"/>
                  </a:cubicBezTo>
                  <a:cubicBezTo>
                    <a:pt x="69339" y="23170"/>
                    <a:pt x="69591" y="23086"/>
                    <a:pt x="69822" y="22938"/>
                  </a:cubicBezTo>
                  <a:cubicBezTo>
                    <a:pt x="69906" y="22896"/>
                    <a:pt x="69990" y="22854"/>
                    <a:pt x="70095" y="22812"/>
                  </a:cubicBezTo>
                  <a:cubicBezTo>
                    <a:pt x="70243" y="22770"/>
                    <a:pt x="70390" y="22707"/>
                    <a:pt x="70516" y="22623"/>
                  </a:cubicBezTo>
                  <a:cubicBezTo>
                    <a:pt x="70663" y="22560"/>
                    <a:pt x="70810" y="22497"/>
                    <a:pt x="70957" y="22434"/>
                  </a:cubicBezTo>
                  <a:cubicBezTo>
                    <a:pt x="71273" y="22350"/>
                    <a:pt x="71567" y="22224"/>
                    <a:pt x="71840" y="22076"/>
                  </a:cubicBezTo>
                  <a:cubicBezTo>
                    <a:pt x="72009" y="21950"/>
                    <a:pt x="72219" y="21866"/>
                    <a:pt x="72450" y="21845"/>
                  </a:cubicBezTo>
                  <a:cubicBezTo>
                    <a:pt x="72618" y="21740"/>
                    <a:pt x="72787" y="21656"/>
                    <a:pt x="72997" y="21614"/>
                  </a:cubicBezTo>
                  <a:cubicBezTo>
                    <a:pt x="73186" y="21551"/>
                    <a:pt x="73354" y="21425"/>
                    <a:pt x="73543" y="21362"/>
                  </a:cubicBezTo>
                  <a:cubicBezTo>
                    <a:pt x="74006" y="21214"/>
                    <a:pt x="74447" y="21025"/>
                    <a:pt x="74868" y="20815"/>
                  </a:cubicBezTo>
                  <a:cubicBezTo>
                    <a:pt x="74994" y="20731"/>
                    <a:pt x="75120" y="20689"/>
                    <a:pt x="75246" y="20647"/>
                  </a:cubicBezTo>
                  <a:cubicBezTo>
                    <a:pt x="75562" y="20563"/>
                    <a:pt x="75856" y="20436"/>
                    <a:pt x="76108" y="20247"/>
                  </a:cubicBezTo>
                  <a:cubicBezTo>
                    <a:pt x="76214" y="20184"/>
                    <a:pt x="76340" y="20142"/>
                    <a:pt x="76466" y="20121"/>
                  </a:cubicBezTo>
                  <a:cubicBezTo>
                    <a:pt x="76844" y="20037"/>
                    <a:pt x="77181" y="19890"/>
                    <a:pt x="77517" y="19680"/>
                  </a:cubicBezTo>
                  <a:cubicBezTo>
                    <a:pt x="77853" y="19469"/>
                    <a:pt x="78211" y="19301"/>
                    <a:pt x="78589" y="19217"/>
                  </a:cubicBezTo>
                  <a:cubicBezTo>
                    <a:pt x="78968" y="19133"/>
                    <a:pt x="79346" y="19007"/>
                    <a:pt x="79683" y="18839"/>
                  </a:cubicBezTo>
                  <a:cubicBezTo>
                    <a:pt x="79851" y="18734"/>
                    <a:pt x="80040" y="18670"/>
                    <a:pt x="80208" y="18607"/>
                  </a:cubicBezTo>
                  <a:cubicBezTo>
                    <a:pt x="80313" y="18565"/>
                    <a:pt x="80439" y="18607"/>
                    <a:pt x="80545" y="18544"/>
                  </a:cubicBezTo>
                  <a:cubicBezTo>
                    <a:pt x="80797" y="18460"/>
                    <a:pt x="81049" y="18355"/>
                    <a:pt x="81301" y="18208"/>
                  </a:cubicBezTo>
                  <a:cubicBezTo>
                    <a:pt x="81313" y="18210"/>
                    <a:pt x="81324" y="18210"/>
                    <a:pt x="81334" y="18210"/>
                  </a:cubicBezTo>
                  <a:cubicBezTo>
                    <a:pt x="81465" y="18210"/>
                    <a:pt x="81563" y="18101"/>
                    <a:pt x="81680" y="18082"/>
                  </a:cubicBezTo>
                  <a:cubicBezTo>
                    <a:pt x="82037" y="17998"/>
                    <a:pt x="82374" y="17893"/>
                    <a:pt x="82731" y="17808"/>
                  </a:cubicBezTo>
                  <a:cubicBezTo>
                    <a:pt x="83173" y="17703"/>
                    <a:pt x="83593" y="17577"/>
                    <a:pt x="84014" y="17514"/>
                  </a:cubicBezTo>
                  <a:cubicBezTo>
                    <a:pt x="84050" y="17509"/>
                    <a:pt x="84087" y="17508"/>
                    <a:pt x="84124" y="17508"/>
                  </a:cubicBezTo>
                  <a:cubicBezTo>
                    <a:pt x="84161" y="17508"/>
                    <a:pt x="84198" y="17509"/>
                    <a:pt x="84234" y="17509"/>
                  </a:cubicBezTo>
                  <a:cubicBezTo>
                    <a:pt x="84308" y="17509"/>
                    <a:pt x="84381" y="17504"/>
                    <a:pt x="84455" y="17472"/>
                  </a:cubicBezTo>
                  <a:cubicBezTo>
                    <a:pt x="84595" y="17416"/>
                    <a:pt x="84745" y="17388"/>
                    <a:pt x="84897" y="17388"/>
                  </a:cubicBezTo>
                  <a:cubicBezTo>
                    <a:pt x="84974" y="17388"/>
                    <a:pt x="85051" y="17395"/>
                    <a:pt x="85128" y="17409"/>
                  </a:cubicBezTo>
                  <a:lnTo>
                    <a:pt x="86663" y="17409"/>
                  </a:lnTo>
                  <a:cubicBezTo>
                    <a:pt x="86915" y="17409"/>
                    <a:pt x="87167" y="17451"/>
                    <a:pt x="87398" y="17535"/>
                  </a:cubicBezTo>
                  <a:cubicBezTo>
                    <a:pt x="87672" y="17598"/>
                    <a:pt x="87966" y="17661"/>
                    <a:pt x="88239" y="17703"/>
                  </a:cubicBezTo>
                  <a:cubicBezTo>
                    <a:pt x="88534" y="17745"/>
                    <a:pt x="88807" y="17829"/>
                    <a:pt x="89059" y="17977"/>
                  </a:cubicBezTo>
                  <a:cubicBezTo>
                    <a:pt x="89375" y="18103"/>
                    <a:pt x="89648" y="18271"/>
                    <a:pt x="89942" y="18418"/>
                  </a:cubicBezTo>
                  <a:cubicBezTo>
                    <a:pt x="90006" y="18460"/>
                    <a:pt x="90069" y="18502"/>
                    <a:pt x="90132" y="18565"/>
                  </a:cubicBezTo>
                  <a:cubicBezTo>
                    <a:pt x="90216" y="18649"/>
                    <a:pt x="90321" y="18712"/>
                    <a:pt x="90426" y="18776"/>
                  </a:cubicBezTo>
                  <a:cubicBezTo>
                    <a:pt x="90783" y="18965"/>
                    <a:pt x="91120" y="19217"/>
                    <a:pt x="91414" y="19511"/>
                  </a:cubicBezTo>
                  <a:cubicBezTo>
                    <a:pt x="91582" y="19659"/>
                    <a:pt x="91751" y="19848"/>
                    <a:pt x="91898" y="20037"/>
                  </a:cubicBezTo>
                  <a:cubicBezTo>
                    <a:pt x="92276" y="20458"/>
                    <a:pt x="92613" y="20920"/>
                    <a:pt x="92844" y="21446"/>
                  </a:cubicBezTo>
                  <a:cubicBezTo>
                    <a:pt x="92907" y="21593"/>
                    <a:pt x="93012" y="21719"/>
                    <a:pt x="93138" y="21803"/>
                  </a:cubicBezTo>
                  <a:cubicBezTo>
                    <a:pt x="93201" y="21782"/>
                    <a:pt x="93243" y="21761"/>
                    <a:pt x="93264" y="21698"/>
                  </a:cubicBezTo>
                  <a:cubicBezTo>
                    <a:pt x="93138" y="21383"/>
                    <a:pt x="92886" y="21109"/>
                    <a:pt x="92823" y="20773"/>
                  </a:cubicBezTo>
                  <a:cubicBezTo>
                    <a:pt x="92823" y="20668"/>
                    <a:pt x="92697" y="20710"/>
                    <a:pt x="92676" y="20647"/>
                  </a:cubicBezTo>
                  <a:cubicBezTo>
                    <a:pt x="92676" y="20605"/>
                    <a:pt x="92655" y="20563"/>
                    <a:pt x="92655" y="20521"/>
                  </a:cubicBezTo>
                  <a:cubicBezTo>
                    <a:pt x="92634" y="20479"/>
                    <a:pt x="92570" y="20500"/>
                    <a:pt x="92528" y="20436"/>
                  </a:cubicBezTo>
                  <a:cubicBezTo>
                    <a:pt x="92360" y="20037"/>
                    <a:pt x="92003" y="19764"/>
                    <a:pt x="91751" y="19427"/>
                  </a:cubicBezTo>
                  <a:cubicBezTo>
                    <a:pt x="91603" y="19301"/>
                    <a:pt x="91477" y="19154"/>
                    <a:pt x="91372" y="18986"/>
                  </a:cubicBezTo>
                  <a:cubicBezTo>
                    <a:pt x="91330" y="18923"/>
                    <a:pt x="91267" y="18860"/>
                    <a:pt x="91183" y="18818"/>
                  </a:cubicBezTo>
                  <a:cubicBezTo>
                    <a:pt x="90973" y="18712"/>
                    <a:pt x="90762" y="18586"/>
                    <a:pt x="90552" y="18439"/>
                  </a:cubicBezTo>
                  <a:cubicBezTo>
                    <a:pt x="90363" y="18334"/>
                    <a:pt x="90237" y="18166"/>
                    <a:pt x="90048" y="18061"/>
                  </a:cubicBezTo>
                  <a:cubicBezTo>
                    <a:pt x="89711" y="17872"/>
                    <a:pt x="89354" y="17724"/>
                    <a:pt x="89017" y="17514"/>
                  </a:cubicBezTo>
                  <a:cubicBezTo>
                    <a:pt x="88891" y="17451"/>
                    <a:pt x="88765" y="17409"/>
                    <a:pt x="88639" y="17409"/>
                  </a:cubicBezTo>
                  <a:cubicBezTo>
                    <a:pt x="88387" y="17388"/>
                    <a:pt x="88134" y="17304"/>
                    <a:pt x="87903" y="17199"/>
                  </a:cubicBezTo>
                  <a:cubicBezTo>
                    <a:pt x="87798" y="17136"/>
                    <a:pt x="87672" y="17094"/>
                    <a:pt x="87525" y="17094"/>
                  </a:cubicBezTo>
                  <a:cubicBezTo>
                    <a:pt x="87486" y="17097"/>
                    <a:pt x="87448" y="17099"/>
                    <a:pt x="87409" y="17099"/>
                  </a:cubicBezTo>
                  <a:cubicBezTo>
                    <a:pt x="87217" y="17099"/>
                    <a:pt x="87027" y="17055"/>
                    <a:pt x="86852" y="16967"/>
                  </a:cubicBezTo>
                  <a:lnTo>
                    <a:pt x="86726" y="16967"/>
                  </a:lnTo>
                  <a:cubicBezTo>
                    <a:pt x="86494" y="16967"/>
                    <a:pt x="86242" y="16967"/>
                    <a:pt x="86011" y="17010"/>
                  </a:cubicBezTo>
                  <a:cubicBezTo>
                    <a:pt x="85906" y="17031"/>
                    <a:pt x="85801" y="17041"/>
                    <a:pt x="85698" y="17041"/>
                  </a:cubicBezTo>
                  <a:cubicBezTo>
                    <a:pt x="85596" y="17041"/>
                    <a:pt x="85496" y="17031"/>
                    <a:pt x="85401" y="17010"/>
                  </a:cubicBezTo>
                  <a:cubicBezTo>
                    <a:pt x="85217" y="16974"/>
                    <a:pt x="85033" y="16958"/>
                    <a:pt x="84848" y="16958"/>
                  </a:cubicBezTo>
                  <a:cubicBezTo>
                    <a:pt x="84591" y="16958"/>
                    <a:pt x="84334" y="16990"/>
                    <a:pt x="84077" y="17052"/>
                  </a:cubicBezTo>
                  <a:cubicBezTo>
                    <a:pt x="83824" y="17136"/>
                    <a:pt x="83551" y="17178"/>
                    <a:pt x="83299" y="17199"/>
                  </a:cubicBezTo>
                  <a:cubicBezTo>
                    <a:pt x="82941" y="17199"/>
                    <a:pt x="82605" y="17304"/>
                    <a:pt x="82311" y="17472"/>
                  </a:cubicBezTo>
                  <a:cubicBezTo>
                    <a:pt x="82267" y="17461"/>
                    <a:pt x="82224" y="17456"/>
                    <a:pt x="82181" y="17456"/>
                  </a:cubicBezTo>
                  <a:cubicBezTo>
                    <a:pt x="82058" y="17456"/>
                    <a:pt x="81942" y="17499"/>
                    <a:pt x="81848" y="17577"/>
                  </a:cubicBezTo>
                  <a:cubicBezTo>
                    <a:pt x="81795" y="17546"/>
                    <a:pt x="81738" y="17530"/>
                    <a:pt x="81682" y="17530"/>
                  </a:cubicBezTo>
                  <a:cubicBezTo>
                    <a:pt x="81627" y="17530"/>
                    <a:pt x="81575" y="17546"/>
                    <a:pt x="81533" y="17577"/>
                  </a:cubicBezTo>
                  <a:cubicBezTo>
                    <a:pt x="81259" y="17703"/>
                    <a:pt x="80965" y="17829"/>
                    <a:pt x="80671" y="17935"/>
                  </a:cubicBezTo>
                  <a:cubicBezTo>
                    <a:pt x="80376" y="18019"/>
                    <a:pt x="80082" y="18124"/>
                    <a:pt x="79788" y="18271"/>
                  </a:cubicBezTo>
                  <a:cubicBezTo>
                    <a:pt x="79746" y="18292"/>
                    <a:pt x="79725" y="18313"/>
                    <a:pt x="79683" y="18313"/>
                  </a:cubicBezTo>
                  <a:cubicBezTo>
                    <a:pt x="79430" y="18334"/>
                    <a:pt x="79199" y="18439"/>
                    <a:pt x="79010" y="18607"/>
                  </a:cubicBezTo>
                  <a:cubicBezTo>
                    <a:pt x="78989" y="18628"/>
                    <a:pt x="78926" y="18628"/>
                    <a:pt x="78884" y="18628"/>
                  </a:cubicBezTo>
                  <a:cubicBezTo>
                    <a:pt x="78484" y="18734"/>
                    <a:pt x="78085" y="18860"/>
                    <a:pt x="77706" y="19028"/>
                  </a:cubicBezTo>
                  <a:cubicBezTo>
                    <a:pt x="77496" y="19112"/>
                    <a:pt x="77286" y="19259"/>
                    <a:pt x="77076" y="19343"/>
                  </a:cubicBezTo>
                  <a:cubicBezTo>
                    <a:pt x="76676" y="19511"/>
                    <a:pt x="76256" y="19638"/>
                    <a:pt x="75856" y="19764"/>
                  </a:cubicBezTo>
                  <a:cubicBezTo>
                    <a:pt x="75751" y="19806"/>
                    <a:pt x="75646" y="19785"/>
                    <a:pt x="75562" y="19848"/>
                  </a:cubicBezTo>
                  <a:cubicBezTo>
                    <a:pt x="75352" y="19974"/>
                    <a:pt x="75120" y="20058"/>
                    <a:pt x="74889" y="20142"/>
                  </a:cubicBezTo>
                  <a:cubicBezTo>
                    <a:pt x="74574" y="20289"/>
                    <a:pt x="74279" y="20436"/>
                    <a:pt x="73964" y="20563"/>
                  </a:cubicBezTo>
                  <a:cubicBezTo>
                    <a:pt x="73754" y="20647"/>
                    <a:pt x="73543" y="20773"/>
                    <a:pt x="73333" y="20878"/>
                  </a:cubicBezTo>
                  <a:cubicBezTo>
                    <a:pt x="72997" y="21025"/>
                    <a:pt x="72639" y="21109"/>
                    <a:pt x="72303" y="21277"/>
                  </a:cubicBezTo>
                  <a:cubicBezTo>
                    <a:pt x="72072" y="21404"/>
                    <a:pt x="71798" y="21425"/>
                    <a:pt x="71567" y="21572"/>
                  </a:cubicBezTo>
                  <a:cubicBezTo>
                    <a:pt x="71435" y="21685"/>
                    <a:pt x="71269" y="21764"/>
                    <a:pt x="71100" y="21764"/>
                  </a:cubicBezTo>
                  <a:cubicBezTo>
                    <a:pt x="71081" y="21764"/>
                    <a:pt x="71061" y="21763"/>
                    <a:pt x="71042" y="21761"/>
                  </a:cubicBezTo>
                  <a:cubicBezTo>
                    <a:pt x="71021" y="21761"/>
                    <a:pt x="70999" y="21803"/>
                    <a:pt x="70957" y="21803"/>
                  </a:cubicBezTo>
                  <a:cubicBezTo>
                    <a:pt x="70621" y="21929"/>
                    <a:pt x="70306" y="22118"/>
                    <a:pt x="69969" y="22266"/>
                  </a:cubicBezTo>
                  <a:cubicBezTo>
                    <a:pt x="69633" y="22413"/>
                    <a:pt x="69275" y="22539"/>
                    <a:pt x="68939" y="22665"/>
                  </a:cubicBezTo>
                  <a:cubicBezTo>
                    <a:pt x="68582" y="22749"/>
                    <a:pt x="68266" y="22980"/>
                    <a:pt x="67909" y="23044"/>
                  </a:cubicBezTo>
                  <a:cubicBezTo>
                    <a:pt x="67678" y="23128"/>
                    <a:pt x="67446" y="23212"/>
                    <a:pt x="67215" y="23317"/>
                  </a:cubicBezTo>
                  <a:cubicBezTo>
                    <a:pt x="66900" y="23443"/>
                    <a:pt x="66563" y="23527"/>
                    <a:pt x="66248" y="23674"/>
                  </a:cubicBezTo>
                  <a:cubicBezTo>
                    <a:pt x="66038" y="23758"/>
                    <a:pt x="65849" y="23842"/>
                    <a:pt x="65638" y="23906"/>
                  </a:cubicBezTo>
                  <a:cubicBezTo>
                    <a:pt x="65419" y="23997"/>
                    <a:pt x="65183" y="24057"/>
                    <a:pt x="64945" y="24057"/>
                  </a:cubicBezTo>
                  <a:cubicBezTo>
                    <a:pt x="64910" y="24057"/>
                    <a:pt x="64875" y="24055"/>
                    <a:pt x="64839" y="24053"/>
                  </a:cubicBezTo>
                  <a:cubicBezTo>
                    <a:pt x="64603" y="24147"/>
                    <a:pt x="64354" y="24195"/>
                    <a:pt x="64103" y="24195"/>
                  </a:cubicBezTo>
                  <a:cubicBezTo>
                    <a:pt x="64019" y="24195"/>
                    <a:pt x="63935" y="24189"/>
                    <a:pt x="63851" y="24179"/>
                  </a:cubicBezTo>
                  <a:cubicBezTo>
                    <a:pt x="63746" y="24179"/>
                    <a:pt x="63641" y="24200"/>
                    <a:pt x="63536" y="24242"/>
                  </a:cubicBezTo>
                  <a:cubicBezTo>
                    <a:pt x="63431" y="24242"/>
                    <a:pt x="63389" y="24179"/>
                    <a:pt x="63305" y="24179"/>
                  </a:cubicBezTo>
                  <a:cubicBezTo>
                    <a:pt x="63215" y="24184"/>
                    <a:pt x="63127" y="24187"/>
                    <a:pt x="63040" y="24187"/>
                  </a:cubicBezTo>
                  <a:cubicBezTo>
                    <a:pt x="62778" y="24187"/>
                    <a:pt x="62521" y="24163"/>
                    <a:pt x="62253" y="24116"/>
                  </a:cubicBezTo>
                  <a:cubicBezTo>
                    <a:pt x="61959" y="24074"/>
                    <a:pt x="61665" y="23990"/>
                    <a:pt x="61391" y="23863"/>
                  </a:cubicBezTo>
                  <a:cubicBezTo>
                    <a:pt x="61362" y="23876"/>
                    <a:pt x="61333" y="23881"/>
                    <a:pt x="61305" y="23881"/>
                  </a:cubicBezTo>
                  <a:cubicBezTo>
                    <a:pt x="61192" y="23881"/>
                    <a:pt x="61084" y="23800"/>
                    <a:pt x="60950" y="23800"/>
                  </a:cubicBezTo>
                  <a:cubicBezTo>
                    <a:pt x="60613" y="23779"/>
                    <a:pt x="60298" y="23695"/>
                    <a:pt x="59983" y="23548"/>
                  </a:cubicBezTo>
                  <a:cubicBezTo>
                    <a:pt x="59604" y="23359"/>
                    <a:pt x="59247" y="23128"/>
                    <a:pt x="58868" y="22917"/>
                  </a:cubicBezTo>
                  <a:cubicBezTo>
                    <a:pt x="58511" y="22749"/>
                    <a:pt x="58217" y="22539"/>
                    <a:pt x="57964" y="22266"/>
                  </a:cubicBezTo>
                  <a:cubicBezTo>
                    <a:pt x="57775" y="22097"/>
                    <a:pt x="57586" y="21929"/>
                    <a:pt x="57376" y="21761"/>
                  </a:cubicBezTo>
                  <a:cubicBezTo>
                    <a:pt x="57271" y="21656"/>
                    <a:pt x="57165" y="21551"/>
                    <a:pt x="57039" y="21467"/>
                  </a:cubicBezTo>
                  <a:cubicBezTo>
                    <a:pt x="56682" y="21277"/>
                    <a:pt x="56451" y="20920"/>
                    <a:pt x="56093" y="20710"/>
                  </a:cubicBezTo>
                  <a:cubicBezTo>
                    <a:pt x="56051" y="20689"/>
                    <a:pt x="56030" y="20668"/>
                    <a:pt x="56030" y="20626"/>
                  </a:cubicBezTo>
                  <a:cubicBezTo>
                    <a:pt x="55799" y="20205"/>
                    <a:pt x="55399" y="19911"/>
                    <a:pt x="55189" y="19490"/>
                  </a:cubicBezTo>
                  <a:cubicBezTo>
                    <a:pt x="55000" y="19406"/>
                    <a:pt x="54958" y="19217"/>
                    <a:pt x="54895" y="19028"/>
                  </a:cubicBezTo>
                  <a:cubicBezTo>
                    <a:pt x="54874" y="18944"/>
                    <a:pt x="54832" y="18860"/>
                    <a:pt x="54790" y="18797"/>
                  </a:cubicBezTo>
                  <a:cubicBezTo>
                    <a:pt x="54516" y="18418"/>
                    <a:pt x="54306" y="18019"/>
                    <a:pt x="54159" y="17577"/>
                  </a:cubicBezTo>
                  <a:cubicBezTo>
                    <a:pt x="53970" y="17052"/>
                    <a:pt x="53823" y="16484"/>
                    <a:pt x="53654" y="15958"/>
                  </a:cubicBezTo>
                  <a:cubicBezTo>
                    <a:pt x="53570" y="15580"/>
                    <a:pt x="53423" y="15201"/>
                    <a:pt x="53213" y="14865"/>
                  </a:cubicBezTo>
                  <a:cubicBezTo>
                    <a:pt x="53213" y="14613"/>
                    <a:pt x="53171" y="14360"/>
                    <a:pt x="53108" y="14129"/>
                  </a:cubicBezTo>
                  <a:cubicBezTo>
                    <a:pt x="53024" y="13751"/>
                    <a:pt x="52919" y="13393"/>
                    <a:pt x="52813" y="13036"/>
                  </a:cubicBezTo>
                  <a:cubicBezTo>
                    <a:pt x="52708" y="12805"/>
                    <a:pt x="52666" y="12552"/>
                    <a:pt x="52666" y="12300"/>
                  </a:cubicBezTo>
                  <a:lnTo>
                    <a:pt x="52540" y="12069"/>
                  </a:lnTo>
                  <a:lnTo>
                    <a:pt x="52540" y="11606"/>
                  </a:lnTo>
                  <a:cubicBezTo>
                    <a:pt x="52393" y="11438"/>
                    <a:pt x="52435" y="11228"/>
                    <a:pt x="52351" y="11018"/>
                  </a:cubicBezTo>
                  <a:cubicBezTo>
                    <a:pt x="52288" y="10786"/>
                    <a:pt x="52246" y="10555"/>
                    <a:pt x="52183" y="10324"/>
                  </a:cubicBezTo>
                  <a:cubicBezTo>
                    <a:pt x="52120" y="10092"/>
                    <a:pt x="52057" y="9861"/>
                    <a:pt x="52036" y="9630"/>
                  </a:cubicBezTo>
                  <a:cubicBezTo>
                    <a:pt x="52036" y="9441"/>
                    <a:pt x="51888" y="9273"/>
                    <a:pt x="51909" y="9062"/>
                  </a:cubicBezTo>
                  <a:cubicBezTo>
                    <a:pt x="51909" y="9062"/>
                    <a:pt x="51888" y="9041"/>
                    <a:pt x="51888" y="9020"/>
                  </a:cubicBezTo>
                  <a:cubicBezTo>
                    <a:pt x="51762" y="8915"/>
                    <a:pt x="51762" y="8726"/>
                    <a:pt x="51678" y="8600"/>
                  </a:cubicBezTo>
                  <a:cubicBezTo>
                    <a:pt x="51657" y="8537"/>
                    <a:pt x="51594" y="8432"/>
                    <a:pt x="51678" y="8347"/>
                  </a:cubicBezTo>
                  <a:cubicBezTo>
                    <a:pt x="51699" y="8326"/>
                    <a:pt x="51657" y="8263"/>
                    <a:pt x="51657" y="8200"/>
                  </a:cubicBezTo>
                  <a:cubicBezTo>
                    <a:pt x="51531" y="7801"/>
                    <a:pt x="51426" y="7401"/>
                    <a:pt x="51321" y="7023"/>
                  </a:cubicBezTo>
                  <a:cubicBezTo>
                    <a:pt x="51279" y="6855"/>
                    <a:pt x="51216" y="6687"/>
                    <a:pt x="51131" y="6539"/>
                  </a:cubicBezTo>
                  <a:cubicBezTo>
                    <a:pt x="51089" y="6455"/>
                    <a:pt x="51047" y="6350"/>
                    <a:pt x="51005" y="6245"/>
                  </a:cubicBezTo>
                  <a:cubicBezTo>
                    <a:pt x="50942" y="5993"/>
                    <a:pt x="50837" y="5740"/>
                    <a:pt x="50690" y="5530"/>
                  </a:cubicBezTo>
                  <a:cubicBezTo>
                    <a:pt x="50564" y="5320"/>
                    <a:pt x="50459" y="5110"/>
                    <a:pt x="50375" y="4878"/>
                  </a:cubicBezTo>
                  <a:cubicBezTo>
                    <a:pt x="50290" y="4542"/>
                    <a:pt x="50122" y="4227"/>
                    <a:pt x="49870" y="3974"/>
                  </a:cubicBezTo>
                  <a:cubicBezTo>
                    <a:pt x="49681" y="3806"/>
                    <a:pt x="49555" y="3554"/>
                    <a:pt x="49513" y="3302"/>
                  </a:cubicBezTo>
                  <a:cubicBezTo>
                    <a:pt x="49428" y="3196"/>
                    <a:pt x="49302" y="3133"/>
                    <a:pt x="49281" y="3028"/>
                  </a:cubicBezTo>
                  <a:cubicBezTo>
                    <a:pt x="49176" y="2671"/>
                    <a:pt x="48882" y="2524"/>
                    <a:pt x="48651" y="2292"/>
                  </a:cubicBezTo>
                  <a:cubicBezTo>
                    <a:pt x="48630" y="2250"/>
                    <a:pt x="48524" y="2229"/>
                    <a:pt x="48503" y="2166"/>
                  </a:cubicBezTo>
                  <a:cubicBezTo>
                    <a:pt x="48377" y="1893"/>
                    <a:pt x="48083" y="1788"/>
                    <a:pt x="47936" y="1536"/>
                  </a:cubicBezTo>
                  <a:cubicBezTo>
                    <a:pt x="47894" y="1451"/>
                    <a:pt x="47789" y="1515"/>
                    <a:pt x="47726" y="1451"/>
                  </a:cubicBezTo>
                  <a:cubicBezTo>
                    <a:pt x="47704" y="1409"/>
                    <a:pt x="47726" y="1346"/>
                    <a:pt x="47726" y="1346"/>
                  </a:cubicBezTo>
                  <a:cubicBezTo>
                    <a:pt x="47620" y="1283"/>
                    <a:pt x="47536" y="1241"/>
                    <a:pt x="47452" y="1178"/>
                  </a:cubicBezTo>
                  <a:cubicBezTo>
                    <a:pt x="47305" y="1052"/>
                    <a:pt x="47158" y="968"/>
                    <a:pt x="46990" y="905"/>
                  </a:cubicBezTo>
                  <a:cubicBezTo>
                    <a:pt x="46885" y="863"/>
                    <a:pt x="46779" y="821"/>
                    <a:pt x="46674" y="758"/>
                  </a:cubicBezTo>
                  <a:cubicBezTo>
                    <a:pt x="46527" y="674"/>
                    <a:pt x="46401" y="610"/>
                    <a:pt x="46233" y="568"/>
                  </a:cubicBezTo>
                  <a:cubicBezTo>
                    <a:pt x="46149" y="547"/>
                    <a:pt x="46065" y="505"/>
                    <a:pt x="45980" y="463"/>
                  </a:cubicBezTo>
                  <a:cubicBezTo>
                    <a:pt x="45896" y="400"/>
                    <a:pt x="45749" y="421"/>
                    <a:pt x="45665" y="379"/>
                  </a:cubicBezTo>
                  <a:cubicBezTo>
                    <a:pt x="45581" y="337"/>
                    <a:pt x="45581" y="253"/>
                    <a:pt x="45539" y="211"/>
                  </a:cubicBezTo>
                  <a:cubicBezTo>
                    <a:pt x="44929" y="85"/>
                    <a:pt x="44299" y="169"/>
                    <a:pt x="43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10"/>
            <p:cNvSpPr/>
            <p:nvPr/>
          </p:nvSpPr>
          <p:spPr>
            <a:xfrm>
              <a:off x="1404093" y="1854009"/>
              <a:ext cx="964837" cy="292141"/>
            </a:xfrm>
            <a:custGeom>
              <a:avLst/>
              <a:gdLst/>
              <a:ahLst/>
              <a:cxnLst/>
              <a:rect l="l" t="t" r="r" b="b"/>
              <a:pathLst>
                <a:path w="93560" h="27896" extrusionOk="0">
                  <a:moveTo>
                    <a:pt x="44783" y="217"/>
                  </a:moveTo>
                  <a:lnTo>
                    <a:pt x="44804" y="238"/>
                  </a:lnTo>
                  <a:cubicBezTo>
                    <a:pt x="44783" y="238"/>
                    <a:pt x="44762" y="259"/>
                    <a:pt x="44762" y="259"/>
                  </a:cubicBezTo>
                  <a:cubicBezTo>
                    <a:pt x="44762" y="238"/>
                    <a:pt x="44762" y="238"/>
                    <a:pt x="44762" y="238"/>
                  </a:cubicBezTo>
                  <a:cubicBezTo>
                    <a:pt x="44762" y="217"/>
                    <a:pt x="44783" y="217"/>
                    <a:pt x="44783" y="217"/>
                  </a:cubicBezTo>
                  <a:close/>
                  <a:moveTo>
                    <a:pt x="51538" y="9012"/>
                  </a:moveTo>
                  <a:cubicBezTo>
                    <a:pt x="51542" y="9012"/>
                    <a:pt x="51547" y="9016"/>
                    <a:pt x="51552" y="9026"/>
                  </a:cubicBezTo>
                  <a:cubicBezTo>
                    <a:pt x="51552" y="9061"/>
                    <a:pt x="51538" y="9067"/>
                    <a:pt x="51510" y="9068"/>
                  </a:cubicBezTo>
                  <a:lnTo>
                    <a:pt x="51510" y="9068"/>
                  </a:lnTo>
                  <a:cubicBezTo>
                    <a:pt x="51511" y="9052"/>
                    <a:pt x="51523" y="9012"/>
                    <a:pt x="51538" y="9012"/>
                  </a:cubicBezTo>
                  <a:close/>
                  <a:moveTo>
                    <a:pt x="52888" y="14327"/>
                  </a:moveTo>
                  <a:cubicBezTo>
                    <a:pt x="52917" y="14347"/>
                    <a:pt x="52948" y="14367"/>
                    <a:pt x="52919" y="14367"/>
                  </a:cubicBezTo>
                  <a:cubicBezTo>
                    <a:pt x="52892" y="14367"/>
                    <a:pt x="52891" y="14340"/>
                    <a:pt x="52888" y="14327"/>
                  </a:cubicBezTo>
                  <a:close/>
                  <a:moveTo>
                    <a:pt x="85023" y="17468"/>
                  </a:moveTo>
                  <a:cubicBezTo>
                    <a:pt x="85039" y="17468"/>
                    <a:pt x="85055" y="17478"/>
                    <a:pt x="85065" y="17499"/>
                  </a:cubicBezTo>
                  <a:cubicBezTo>
                    <a:pt x="85055" y="17520"/>
                    <a:pt x="85039" y="17531"/>
                    <a:pt x="85023" y="17531"/>
                  </a:cubicBezTo>
                  <a:cubicBezTo>
                    <a:pt x="85007" y="17531"/>
                    <a:pt x="84992" y="17520"/>
                    <a:pt x="84981" y="17499"/>
                  </a:cubicBezTo>
                  <a:cubicBezTo>
                    <a:pt x="84992" y="17478"/>
                    <a:pt x="85007" y="17468"/>
                    <a:pt x="85023" y="17468"/>
                  </a:cubicBezTo>
                  <a:close/>
                  <a:moveTo>
                    <a:pt x="83346" y="17542"/>
                  </a:moveTo>
                  <a:cubicBezTo>
                    <a:pt x="83376" y="17636"/>
                    <a:pt x="83470" y="17566"/>
                    <a:pt x="83509" y="17625"/>
                  </a:cubicBezTo>
                  <a:cubicBezTo>
                    <a:pt x="83482" y="17652"/>
                    <a:pt x="83448" y="17660"/>
                    <a:pt x="83410" y="17660"/>
                  </a:cubicBezTo>
                  <a:cubicBezTo>
                    <a:pt x="83360" y="17660"/>
                    <a:pt x="83305" y="17646"/>
                    <a:pt x="83257" y="17646"/>
                  </a:cubicBezTo>
                  <a:cubicBezTo>
                    <a:pt x="83257" y="17589"/>
                    <a:pt x="83292" y="17549"/>
                    <a:pt x="83346" y="17542"/>
                  </a:cubicBezTo>
                  <a:close/>
                  <a:moveTo>
                    <a:pt x="82942" y="17667"/>
                  </a:moveTo>
                  <a:cubicBezTo>
                    <a:pt x="82963" y="17667"/>
                    <a:pt x="82963" y="17688"/>
                    <a:pt x="82963" y="17688"/>
                  </a:cubicBezTo>
                  <a:lnTo>
                    <a:pt x="82942" y="17709"/>
                  </a:lnTo>
                  <a:cubicBezTo>
                    <a:pt x="82942" y="17688"/>
                    <a:pt x="82921" y="17688"/>
                    <a:pt x="82921" y="17688"/>
                  </a:cubicBezTo>
                  <a:cubicBezTo>
                    <a:pt x="82921" y="17667"/>
                    <a:pt x="82942" y="17667"/>
                    <a:pt x="82942" y="17667"/>
                  </a:cubicBezTo>
                  <a:close/>
                  <a:moveTo>
                    <a:pt x="80209" y="18214"/>
                  </a:moveTo>
                  <a:lnTo>
                    <a:pt x="80251" y="18235"/>
                  </a:lnTo>
                  <a:lnTo>
                    <a:pt x="80251" y="18256"/>
                  </a:lnTo>
                  <a:lnTo>
                    <a:pt x="80209" y="18256"/>
                  </a:lnTo>
                  <a:cubicBezTo>
                    <a:pt x="80209" y="18256"/>
                    <a:pt x="80209" y="18235"/>
                    <a:pt x="80188" y="18235"/>
                  </a:cubicBezTo>
                  <a:cubicBezTo>
                    <a:pt x="80209" y="18214"/>
                    <a:pt x="80209" y="18214"/>
                    <a:pt x="80209" y="18214"/>
                  </a:cubicBezTo>
                  <a:close/>
                  <a:moveTo>
                    <a:pt x="79977" y="18340"/>
                  </a:moveTo>
                  <a:cubicBezTo>
                    <a:pt x="79998" y="18340"/>
                    <a:pt x="80019" y="18361"/>
                    <a:pt x="80019" y="18361"/>
                  </a:cubicBezTo>
                  <a:lnTo>
                    <a:pt x="79998" y="18361"/>
                  </a:lnTo>
                  <a:cubicBezTo>
                    <a:pt x="79984" y="18376"/>
                    <a:pt x="80000" y="18391"/>
                    <a:pt x="79996" y="18391"/>
                  </a:cubicBezTo>
                  <a:cubicBezTo>
                    <a:pt x="79995" y="18391"/>
                    <a:pt x="79990" y="18388"/>
                    <a:pt x="79977" y="18382"/>
                  </a:cubicBezTo>
                  <a:cubicBezTo>
                    <a:pt x="79956" y="18382"/>
                    <a:pt x="79977" y="18361"/>
                    <a:pt x="79977" y="18340"/>
                  </a:cubicBezTo>
                  <a:close/>
                  <a:moveTo>
                    <a:pt x="79305" y="18592"/>
                  </a:moveTo>
                  <a:cubicBezTo>
                    <a:pt x="79326" y="18592"/>
                    <a:pt x="79326" y="18613"/>
                    <a:pt x="79326" y="18613"/>
                  </a:cubicBezTo>
                  <a:lnTo>
                    <a:pt x="79305" y="18635"/>
                  </a:lnTo>
                  <a:lnTo>
                    <a:pt x="79284" y="18635"/>
                  </a:lnTo>
                  <a:cubicBezTo>
                    <a:pt x="79284" y="18635"/>
                    <a:pt x="79284" y="18635"/>
                    <a:pt x="79284" y="18613"/>
                  </a:cubicBezTo>
                  <a:cubicBezTo>
                    <a:pt x="79284" y="18592"/>
                    <a:pt x="79284" y="18592"/>
                    <a:pt x="79305" y="18592"/>
                  </a:cubicBezTo>
                  <a:close/>
                  <a:moveTo>
                    <a:pt x="80671" y="18719"/>
                  </a:moveTo>
                  <a:lnTo>
                    <a:pt x="80692" y="18740"/>
                  </a:lnTo>
                  <a:lnTo>
                    <a:pt x="80671" y="18740"/>
                  </a:lnTo>
                  <a:cubicBezTo>
                    <a:pt x="80671" y="18740"/>
                    <a:pt x="80671" y="18761"/>
                    <a:pt x="80671" y="18761"/>
                  </a:cubicBezTo>
                  <a:cubicBezTo>
                    <a:pt x="80650" y="18740"/>
                    <a:pt x="80650" y="18740"/>
                    <a:pt x="80650" y="18740"/>
                  </a:cubicBezTo>
                  <a:cubicBezTo>
                    <a:pt x="80650" y="18719"/>
                    <a:pt x="80671" y="18719"/>
                    <a:pt x="80671" y="18719"/>
                  </a:cubicBezTo>
                  <a:close/>
                  <a:moveTo>
                    <a:pt x="90042" y="19136"/>
                  </a:moveTo>
                  <a:cubicBezTo>
                    <a:pt x="90051" y="19136"/>
                    <a:pt x="90060" y="19142"/>
                    <a:pt x="90069" y="19160"/>
                  </a:cubicBezTo>
                  <a:cubicBezTo>
                    <a:pt x="90090" y="19202"/>
                    <a:pt x="90048" y="19202"/>
                    <a:pt x="90027" y="19202"/>
                  </a:cubicBezTo>
                  <a:cubicBezTo>
                    <a:pt x="90027" y="19202"/>
                    <a:pt x="90006" y="19160"/>
                    <a:pt x="90006" y="19160"/>
                  </a:cubicBezTo>
                  <a:cubicBezTo>
                    <a:pt x="90018" y="19148"/>
                    <a:pt x="90030" y="19136"/>
                    <a:pt x="90042" y="19136"/>
                  </a:cubicBezTo>
                  <a:close/>
                  <a:moveTo>
                    <a:pt x="76908" y="19518"/>
                  </a:moveTo>
                  <a:cubicBezTo>
                    <a:pt x="76929" y="19518"/>
                    <a:pt x="76950" y="19560"/>
                    <a:pt x="76950" y="19560"/>
                  </a:cubicBezTo>
                  <a:cubicBezTo>
                    <a:pt x="76938" y="19572"/>
                    <a:pt x="76919" y="19584"/>
                    <a:pt x="76901" y="19584"/>
                  </a:cubicBezTo>
                  <a:cubicBezTo>
                    <a:pt x="76887" y="19584"/>
                    <a:pt x="76875" y="19577"/>
                    <a:pt x="76866" y="19560"/>
                  </a:cubicBezTo>
                  <a:cubicBezTo>
                    <a:pt x="76845" y="19518"/>
                    <a:pt x="76908" y="19518"/>
                    <a:pt x="76908" y="19518"/>
                  </a:cubicBezTo>
                  <a:close/>
                  <a:moveTo>
                    <a:pt x="74786" y="20267"/>
                  </a:moveTo>
                  <a:cubicBezTo>
                    <a:pt x="74798" y="20267"/>
                    <a:pt x="74811" y="20269"/>
                    <a:pt x="74826" y="20274"/>
                  </a:cubicBezTo>
                  <a:cubicBezTo>
                    <a:pt x="74814" y="20312"/>
                    <a:pt x="74794" y="20320"/>
                    <a:pt x="74770" y="20320"/>
                  </a:cubicBezTo>
                  <a:cubicBezTo>
                    <a:pt x="74757" y="20320"/>
                    <a:pt x="74743" y="20317"/>
                    <a:pt x="74729" y="20317"/>
                  </a:cubicBezTo>
                  <a:lnTo>
                    <a:pt x="74729" y="20317"/>
                  </a:lnTo>
                  <a:cubicBezTo>
                    <a:pt x="74743" y="20283"/>
                    <a:pt x="74758" y="20267"/>
                    <a:pt x="74786" y="20267"/>
                  </a:cubicBezTo>
                  <a:close/>
                  <a:moveTo>
                    <a:pt x="16715" y="20569"/>
                  </a:moveTo>
                  <a:cubicBezTo>
                    <a:pt x="16715" y="20569"/>
                    <a:pt x="16736" y="20590"/>
                    <a:pt x="16736" y="20590"/>
                  </a:cubicBezTo>
                  <a:lnTo>
                    <a:pt x="16715" y="20611"/>
                  </a:lnTo>
                  <a:lnTo>
                    <a:pt x="16694" y="20611"/>
                  </a:lnTo>
                  <a:cubicBezTo>
                    <a:pt x="16694" y="20611"/>
                    <a:pt x="16694" y="20590"/>
                    <a:pt x="16694" y="20590"/>
                  </a:cubicBezTo>
                  <a:cubicBezTo>
                    <a:pt x="16694" y="20569"/>
                    <a:pt x="16715" y="20569"/>
                    <a:pt x="16715" y="20569"/>
                  </a:cubicBezTo>
                  <a:close/>
                  <a:moveTo>
                    <a:pt x="70892" y="21993"/>
                  </a:moveTo>
                  <a:cubicBezTo>
                    <a:pt x="70900" y="21993"/>
                    <a:pt x="70905" y="21998"/>
                    <a:pt x="70895" y="22019"/>
                  </a:cubicBezTo>
                  <a:cubicBezTo>
                    <a:pt x="70888" y="22026"/>
                    <a:pt x="70881" y="22029"/>
                    <a:pt x="70875" y="22029"/>
                  </a:cubicBezTo>
                  <a:cubicBezTo>
                    <a:pt x="70862" y="22029"/>
                    <a:pt x="70853" y="22019"/>
                    <a:pt x="70853" y="22019"/>
                  </a:cubicBezTo>
                  <a:cubicBezTo>
                    <a:pt x="70853" y="21998"/>
                    <a:pt x="70874" y="21998"/>
                    <a:pt x="70874" y="21998"/>
                  </a:cubicBezTo>
                  <a:cubicBezTo>
                    <a:pt x="70874" y="21998"/>
                    <a:pt x="70884" y="21993"/>
                    <a:pt x="70892" y="21993"/>
                  </a:cubicBezTo>
                  <a:close/>
                  <a:moveTo>
                    <a:pt x="67846" y="23281"/>
                  </a:moveTo>
                  <a:cubicBezTo>
                    <a:pt x="67846" y="23281"/>
                    <a:pt x="67867" y="23302"/>
                    <a:pt x="67867" y="23302"/>
                  </a:cubicBezTo>
                  <a:lnTo>
                    <a:pt x="67846" y="23323"/>
                  </a:lnTo>
                  <a:cubicBezTo>
                    <a:pt x="67804" y="23302"/>
                    <a:pt x="67825" y="23281"/>
                    <a:pt x="67846" y="23281"/>
                  </a:cubicBezTo>
                  <a:close/>
                  <a:moveTo>
                    <a:pt x="7416" y="24907"/>
                  </a:moveTo>
                  <a:cubicBezTo>
                    <a:pt x="7420" y="24907"/>
                    <a:pt x="7422" y="24911"/>
                    <a:pt x="7422" y="24921"/>
                  </a:cubicBezTo>
                  <a:cubicBezTo>
                    <a:pt x="7422" y="24963"/>
                    <a:pt x="7401" y="24963"/>
                    <a:pt x="7380" y="24963"/>
                  </a:cubicBezTo>
                  <a:cubicBezTo>
                    <a:pt x="7367" y="25003"/>
                    <a:pt x="7354" y="25017"/>
                    <a:pt x="7330" y="25017"/>
                  </a:cubicBezTo>
                  <a:cubicBezTo>
                    <a:pt x="7316" y="25017"/>
                    <a:pt x="7298" y="25013"/>
                    <a:pt x="7275" y="25005"/>
                  </a:cubicBezTo>
                  <a:cubicBezTo>
                    <a:pt x="7288" y="24967"/>
                    <a:pt x="7308" y="24959"/>
                    <a:pt x="7331" y="24959"/>
                  </a:cubicBezTo>
                  <a:cubicBezTo>
                    <a:pt x="7347" y="24959"/>
                    <a:pt x="7363" y="24963"/>
                    <a:pt x="7380" y="24963"/>
                  </a:cubicBezTo>
                  <a:cubicBezTo>
                    <a:pt x="7380" y="24947"/>
                    <a:pt x="7405" y="24907"/>
                    <a:pt x="7416" y="24907"/>
                  </a:cubicBezTo>
                  <a:close/>
                  <a:moveTo>
                    <a:pt x="4857" y="26834"/>
                  </a:moveTo>
                  <a:cubicBezTo>
                    <a:pt x="4878" y="26834"/>
                    <a:pt x="4878" y="26855"/>
                    <a:pt x="4878" y="26855"/>
                  </a:cubicBezTo>
                  <a:lnTo>
                    <a:pt x="4857" y="26876"/>
                  </a:lnTo>
                  <a:cubicBezTo>
                    <a:pt x="4857" y="26855"/>
                    <a:pt x="4836" y="26834"/>
                    <a:pt x="4836" y="26834"/>
                  </a:cubicBezTo>
                  <a:close/>
                  <a:moveTo>
                    <a:pt x="42556" y="0"/>
                  </a:moveTo>
                  <a:cubicBezTo>
                    <a:pt x="42480" y="0"/>
                    <a:pt x="42401" y="11"/>
                    <a:pt x="42323" y="28"/>
                  </a:cubicBezTo>
                  <a:cubicBezTo>
                    <a:pt x="42155" y="91"/>
                    <a:pt x="42007" y="133"/>
                    <a:pt x="41839" y="133"/>
                  </a:cubicBezTo>
                  <a:cubicBezTo>
                    <a:pt x="41818" y="133"/>
                    <a:pt x="41797" y="133"/>
                    <a:pt x="41776" y="154"/>
                  </a:cubicBezTo>
                  <a:cubicBezTo>
                    <a:pt x="41755" y="196"/>
                    <a:pt x="41755" y="259"/>
                    <a:pt x="41713" y="259"/>
                  </a:cubicBezTo>
                  <a:cubicBezTo>
                    <a:pt x="41662" y="254"/>
                    <a:pt x="41610" y="251"/>
                    <a:pt x="41557" y="251"/>
                  </a:cubicBezTo>
                  <a:cubicBezTo>
                    <a:pt x="41413" y="251"/>
                    <a:pt x="41263" y="270"/>
                    <a:pt x="41124" y="301"/>
                  </a:cubicBezTo>
                  <a:cubicBezTo>
                    <a:pt x="40986" y="270"/>
                    <a:pt x="40836" y="251"/>
                    <a:pt x="40683" y="251"/>
                  </a:cubicBezTo>
                  <a:cubicBezTo>
                    <a:pt x="40627" y="251"/>
                    <a:pt x="40571" y="254"/>
                    <a:pt x="40515" y="259"/>
                  </a:cubicBezTo>
                  <a:cubicBezTo>
                    <a:pt x="40136" y="511"/>
                    <a:pt x="39695" y="596"/>
                    <a:pt x="39316" y="806"/>
                  </a:cubicBezTo>
                  <a:cubicBezTo>
                    <a:pt x="39274" y="764"/>
                    <a:pt x="39379" y="722"/>
                    <a:pt x="39274" y="701"/>
                  </a:cubicBezTo>
                  <a:lnTo>
                    <a:pt x="39106" y="785"/>
                  </a:lnTo>
                  <a:cubicBezTo>
                    <a:pt x="39127" y="827"/>
                    <a:pt x="39211" y="806"/>
                    <a:pt x="39211" y="869"/>
                  </a:cubicBezTo>
                  <a:cubicBezTo>
                    <a:pt x="38896" y="869"/>
                    <a:pt x="38686" y="1100"/>
                    <a:pt x="38412" y="1184"/>
                  </a:cubicBezTo>
                  <a:cubicBezTo>
                    <a:pt x="38370" y="1184"/>
                    <a:pt x="38349" y="1121"/>
                    <a:pt x="38328" y="1121"/>
                  </a:cubicBezTo>
                  <a:cubicBezTo>
                    <a:pt x="38097" y="1289"/>
                    <a:pt x="37845" y="1416"/>
                    <a:pt x="37571" y="1521"/>
                  </a:cubicBezTo>
                  <a:cubicBezTo>
                    <a:pt x="37298" y="1605"/>
                    <a:pt x="37067" y="1752"/>
                    <a:pt x="36793" y="1857"/>
                  </a:cubicBezTo>
                  <a:lnTo>
                    <a:pt x="36541" y="1857"/>
                  </a:lnTo>
                  <a:cubicBezTo>
                    <a:pt x="36352" y="1962"/>
                    <a:pt x="36163" y="2088"/>
                    <a:pt x="36015" y="2257"/>
                  </a:cubicBezTo>
                  <a:cubicBezTo>
                    <a:pt x="35973" y="2341"/>
                    <a:pt x="35889" y="2383"/>
                    <a:pt x="35784" y="2404"/>
                  </a:cubicBezTo>
                  <a:cubicBezTo>
                    <a:pt x="35553" y="2404"/>
                    <a:pt x="35448" y="2572"/>
                    <a:pt x="35259" y="2635"/>
                  </a:cubicBezTo>
                  <a:cubicBezTo>
                    <a:pt x="35196" y="2677"/>
                    <a:pt x="35090" y="2698"/>
                    <a:pt x="35048" y="2782"/>
                  </a:cubicBezTo>
                  <a:cubicBezTo>
                    <a:pt x="34922" y="2971"/>
                    <a:pt x="34754" y="3119"/>
                    <a:pt x="34544" y="3182"/>
                  </a:cubicBezTo>
                  <a:cubicBezTo>
                    <a:pt x="34270" y="3308"/>
                    <a:pt x="34081" y="3560"/>
                    <a:pt x="33766" y="3623"/>
                  </a:cubicBezTo>
                  <a:cubicBezTo>
                    <a:pt x="33640" y="3770"/>
                    <a:pt x="33472" y="3896"/>
                    <a:pt x="33303" y="3981"/>
                  </a:cubicBezTo>
                  <a:cubicBezTo>
                    <a:pt x="33303" y="4065"/>
                    <a:pt x="33387" y="4002"/>
                    <a:pt x="33387" y="4086"/>
                  </a:cubicBezTo>
                  <a:cubicBezTo>
                    <a:pt x="33324" y="4128"/>
                    <a:pt x="33261" y="4233"/>
                    <a:pt x="33177" y="4254"/>
                  </a:cubicBezTo>
                  <a:cubicBezTo>
                    <a:pt x="32904" y="4359"/>
                    <a:pt x="32652" y="4464"/>
                    <a:pt x="32420" y="4611"/>
                  </a:cubicBezTo>
                  <a:lnTo>
                    <a:pt x="32462" y="4695"/>
                  </a:lnTo>
                  <a:cubicBezTo>
                    <a:pt x="32399" y="4758"/>
                    <a:pt x="32336" y="4843"/>
                    <a:pt x="32231" y="4885"/>
                  </a:cubicBezTo>
                  <a:cubicBezTo>
                    <a:pt x="32063" y="4969"/>
                    <a:pt x="31916" y="5095"/>
                    <a:pt x="31790" y="5242"/>
                  </a:cubicBezTo>
                  <a:cubicBezTo>
                    <a:pt x="31663" y="5368"/>
                    <a:pt x="31537" y="5473"/>
                    <a:pt x="31390" y="5557"/>
                  </a:cubicBezTo>
                  <a:cubicBezTo>
                    <a:pt x="31243" y="5620"/>
                    <a:pt x="31117" y="5683"/>
                    <a:pt x="30991" y="5768"/>
                  </a:cubicBezTo>
                  <a:cubicBezTo>
                    <a:pt x="30780" y="5852"/>
                    <a:pt x="30633" y="6041"/>
                    <a:pt x="30570" y="6251"/>
                  </a:cubicBezTo>
                  <a:cubicBezTo>
                    <a:pt x="30381" y="6356"/>
                    <a:pt x="30234" y="6524"/>
                    <a:pt x="30045" y="6630"/>
                  </a:cubicBezTo>
                  <a:cubicBezTo>
                    <a:pt x="29855" y="6756"/>
                    <a:pt x="29687" y="6903"/>
                    <a:pt x="29519" y="7050"/>
                  </a:cubicBezTo>
                  <a:cubicBezTo>
                    <a:pt x="29351" y="7197"/>
                    <a:pt x="29204" y="7344"/>
                    <a:pt x="29056" y="7513"/>
                  </a:cubicBezTo>
                  <a:cubicBezTo>
                    <a:pt x="29014" y="7576"/>
                    <a:pt x="28930" y="7639"/>
                    <a:pt x="28888" y="7681"/>
                  </a:cubicBezTo>
                  <a:cubicBezTo>
                    <a:pt x="28720" y="7891"/>
                    <a:pt x="28405" y="7912"/>
                    <a:pt x="28300" y="8164"/>
                  </a:cubicBezTo>
                  <a:cubicBezTo>
                    <a:pt x="28026" y="8312"/>
                    <a:pt x="27816" y="8522"/>
                    <a:pt x="27690" y="8795"/>
                  </a:cubicBezTo>
                  <a:cubicBezTo>
                    <a:pt x="27480" y="8858"/>
                    <a:pt x="27374" y="9068"/>
                    <a:pt x="27185" y="9174"/>
                  </a:cubicBezTo>
                  <a:cubicBezTo>
                    <a:pt x="27038" y="9258"/>
                    <a:pt x="26912" y="9405"/>
                    <a:pt x="26828" y="9573"/>
                  </a:cubicBezTo>
                  <a:cubicBezTo>
                    <a:pt x="26786" y="9636"/>
                    <a:pt x="26723" y="9699"/>
                    <a:pt x="26639" y="9741"/>
                  </a:cubicBezTo>
                  <a:cubicBezTo>
                    <a:pt x="26386" y="9867"/>
                    <a:pt x="26176" y="10057"/>
                    <a:pt x="26029" y="10267"/>
                  </a:cubicBezTo>
                  <a:cubicBezTo>
                    <a:pt x="25840" y="10540"/>
                    <a:pt x="25545" y="10624"/>
                    <a:pt x="25377" y="10898"/>
                  </a:cubicBezTo>
                  <a:cubicBezTo>
                    <a:pt x="25230" y="10961"/>
                    <a:pt x="25104" y="11087"/>
                    <a:pt x="25041" y="11255"/>
                  </a:cubicBezTo>
                  <a:cubicBezTo>
                    <a:pt x="24978" y="11402"/>
                    <a:pt x="24873" y="11549"/>
                    <a:pt x="24746" y="11633"/>
                  </a:cubicBezTo>
                  <a:cubicBezTo>
                    <a:pt x="24662" y="11696"/>
                    <a:pt x="24578" y="11760"/>
                    <a:pt x="24515" y="11823"/>
                  </a:cubicBezTo>
                  <a:cubicBezTo>
                    <a:pt x="24410" y="11928"/>
                    <a:pt x="24305" y="12033"/>
                    <a:pt x="24200" y="12138"/>
                  </a:cubicBezTo>
                  <a:lnTo>
                    <a:pt x="24116" y="12075"/>
                  </a:lnTo>
                  <a:cubicBezTo>
                    <a:pt x="24053" y="12180"/>
                    <a:pt x="23969" y="12285"/>
                    <a:pt x="23884" y="12390"/>
                  </a:cubicBezTo>
                  <a:cubicBezTo>
                    <a:pt x="23779" y="12516"/>
                    <a:pt x="23716" y="12706"/>
                    <a:pt x="23527" y="12790"/>
                  </a:cubicBezTo>
                  <a:cubicBezTo>
                    <a:pt x="23275" y="12895"/>
                    <a:pt x="23064" y="13126"/>
                    <a:pt x="22980" y="13420"/>
                  </a:cubicBezTo>
                  <a:cubicBezTo>
                    <a:pt x="22791" y="13526"/>
                    <a:pt x="22623" y="13673"/>
                    <a:pt x="22476" y="13820"/>
                  </a:cubicBezTo>
                  <a:cubicBezTo>
                    <a:pt x="22371" y="13988"/>
                    <a:pt x="22223" y="14156"/>
                    <a:pt x="22076" y="14282"/>
                  </a:cubicBezTo>
                  <a:cubicBezTo>
                    <a:pt x="22034" y="14303"/>
                    <a:pt x="22013" y="14346"/>
                    <a:pt x="21992" y="14367"/>
                  </a:cubicBezTo>
                  <a:cubicBezTo>
                    <a:pt x="21887" y="14619"/>
                    <a:pt x="21614" y="14703"/>
                    <a:pt x="21446" y="14892"/>
                  </a:cubicBezTo>
                  <a:cubicBezTo>
                    <a:pt x="21432" y="14892"/>
                    <a:pt x="21399" y="14883"/>
                    <a:pt x="21379" y="14883"/>
                  </a:cubicBezTo>
                  <a:cubicBezTo>
                    <a:pt x="21368" y="14883"/>
                    <a:pt x="21361" y="14885"/>
                    <a:pt x="21361" y="14892"/>
                  </a:cubicBezTo>
                  <a:cubicBezTo>
                    <a:pt x="21340" y="14892"/>
                    <a:pt x="21319" y="14913"/>
                    <a:pt x="21319" y="14913"/>
                  </a:cubicBezTo>
                  <a:cubicBezTo>
                    <a:pt x="21361" y="14955"/>
                    <a:pt x="21361" y="14997"/>
                    <a:pt x="21361" y="15039"/>
                  </a:cubicBezTo>
                  <a:lnTo>
                    <a:pt x="21277" y="15123"/>
                  </a:lnTo>
                  <a:lnTo>
                    <a:pt x="21214" y="14997"/>
                  </a:lnTo>
                  <a:cubicBezTo>
                    <a:pt x="21151" y="15102"/>
                    <a:pt x="21046" y="15144"/>
                    <a:pt x="20983" y="15271"/>
                  </a:cubicBezTo>
                  <a:cubicBezTo>
                    <a:pt x="20899" y="15418"/>
                    <a:pt x="20752" y="15502"/>
                    <a:pt x="20689" y="15649"/>
                  </a:cubicBezTo>
                  <a:cubicBezTo>
                    <a:pt x="20394" y="15859"/>
                    <a:pt x="20142" y="16091"/>
                    <a:pt x="19911" y="16364"/>
                  </a:cubicBezTo>
                  <a:cubicBezTo>
                    <a:pt x="19827" y="16490"/>
                    <a:pt x="19701" y="16595"/>
                    <a:pt x="19553" y="16658"/>
                  </a:cubicBezTo>
                  <a:cubicBezTo>
                    <a:pt x="19469" y="16868"/>
                    <a:pt x="19322" y="17037"/>
                    <a:pt x="19133" y="17163"/>
                  </a:cubicBezTo>
                  <a:cubicBezTo>
                    <a:pt x="19028" y="17205"/>
                    <a:pt x="18944" y="17310"/>
                    <a:pt x="18881" y="17415"/>
                  </a:cubicBezTo>
                  <a:cubicBezTo>
                    <a:pt x="18839" y="17499"/>
                    <a:pt x="18775" y="17562"/>
                    <a:pt x="18691" y="17604"/>
                  </a:cubicBezTo>
                  <a:cubicBezTo>
                    <a:pt x="18376" y="17794"/>
                    <a:pt x="18103" y="18025"/>
                    <a:pt x="17850" y="18298"/>
                  </a:cubicBezTo>
                  <a:cubicBezTo>
                    <a:pt x="17808" y="18340"/>
                    <a:pt x="17787" y="18382"/>
                    <a:pt x="17745" y="18424"/>
                  </a:cubicBezTo>
                  <a:cubicBezTo>
                    <a:pt x="17703" y="18529"/>
                    <a:pt x="17598" y="18529"/>
                    <a:pt x="17535" y="18613"/>
                  </a:cubicBezTo>
                  <a:cubicBezTo>
                    <a:pt x="17472" y="18698"/>
                    <a:pt x="17388" y="18761"/>
                    <a:pt x="17325" y="18845"/>
                  </a:cubicBezTo>
                  <a:cubicBezTo>
                    <a:pt x="17199" y="18971"/>
                    <a:pt x="17073" y="19097"/>
                    <a:pt x="16904" y="19160"/>
                  </a:cubicBezTo>
                  <a:cubicBezTo>
                    <a:pt x="16778" y="19244"/>
                    <a:pt x="16589" y="19286"/>
                    <a:pt x="16526" y="19475"/>
                  </a:cubicBezTo>
                  <a:cubicBezTo>
                    <a:pt x="16484" y="19560"/>
                    <a:pt x="16442" y="19623"/>
                    <a:pt x="16358" y="19665"/>
                  </a:cubicBezTo>
                  <a:cubicBezTo>
                    <a:pt x="16084" y="19833"/>
                    <a:pt x="15853" y="20064"/>
                    <a:pt x="15580" y="20211"/>
                  </a:cubicBezTo>
                  <a:cubicBezTo>
                    <a:pt x="15433" y="20274"/>
                    <a:pt x="15306" y="20380"/>
                    <a:pt x="15222" y="20506"/>
                  </a:cubicBezTo>
                  <a:cubicBezTo>
                    <a:pt x="15117" y="20695"/>
                    <a:pt x="14928" y="20758"/>
                    <a:pt x="14739" y="20821"/>
                  </a:cubicBezTo>
                  <a:cubicBezTo>
                    <a:pt x="14550" y="20884"/>
                    <a:pt x="14381" y="20989"/>
                    <a:pt x="14213" y="21115"/>
                  </a:cubicBezTo>
                  <a:cubicBezTo>
                    <a:pt x="14024" y="21305"/>
                    <a:pt x="13793" y="21473"/>
                    <a:pt x="13540" y="21620"/>
                  </a:cubicBezTo>
                  <a:cubicBezTo>
                    <a:pt x="13435" y="21662"/>
                    <a:pt x="13351" y="21725"/>
                    <a:pt x="13267" y="21809"/>
                  </a:cubicBezTo>
                  <a:cubicBezTo>
                    <a:pt x="13183" y="21893"/>
                    <a:pt x="13078" y="21935"/>
                    <a:pt x="12952" y="21956"/>
                  </a:cubicBezTo>
                  <a:cubicBezTo>
                    <a:pt x="12805" y="22083"/>
                    <a:pt x="12699" y="22251"/>
                    <a:pt x="12489" y="22293"/>
                  </a:cubicBezTo>
                  <a:cubicBezTo>
                    <a:pt x="12405" y="22335"/>
                    <a:pt x="12300" y="22377"/>
                    <a:pt x="12195" y="22440"/>
                  </a:cubicBezTo>
                  <a:cubicBezTo>
                    <a:pt x="11879" y="22587"/>
                    <a:pt x="11606" y="22860"/>
                    <a:pt x="11270" y="22987"/>
                  </a:cubicBezTo>
                  <a:cubicBezTo>
                    <a:pt x="11144" y="23029"/>
                    <a:pt x="11060" y="23155"/>
                    <a:pt x="10912" y="23197"/>
                  </a:cubicBezTo>
                  <a:lnTo>
                    <a:pt x="10954" y="23281"/>
                  </a:lnTo>
                  <a:cubicBezTo>
                    <a:pt x="10937" y="23294"/>
                    <a:pt x="10922" y="23299"/>
                    <a:pt x="10908" y="23299"/>
                  </a:cubicBezTo>
                  <a:cubicBezTo>
                    <a:pt x="10857" y="23299"/>
                    <a:pt x="10819" y="23236"/>
                    <a:pt x="10763" y="23236"/>
                  </a:cubicBezTo>
                  <a:cubicBezTo>
                    <a:pt x="10757" y="23236"/>
                    <a:pt x="10751" y="23237"/>
                    <a:pt x="10744" y="23239"/>
                  </a:cubicBezTo>
                  <a:cubicBezTo>
                    <a:pt x="10576" y="23344"/>
                    <a:pt x="10408" y="23470"/>
                    <a:pt x="10261" y="23596"/>
                  </a:cubicBezTo>
                  <a:cubicBezTo>
                    <a:pt x="10092" y="23701"/>
                    <a:pt x="9903" y="23807"/>
                    <a:pt x="9693" y="23870"/>
                  </a:cubicBezTo>
                  <a:cubicBezTo>
                    <a:pt x="9504" y="23954"/>
                    <a:pt x="9336" y="24059"/>
                    <a:pt x="9167" y="24164"/>
                  </a:cubicBezTo>
                  <a:lnTo>
                    <a:pt x="9083" y="24101"/>
                  </a:lnTo>
                  <a:cubicBezTo>
                    <a:pt x="8894" y="24143"/>
                    <a:pt x="8726" y="24227"/>
                    <a:pt x="8600" y="24332"/>
                  </a:cubicBezTo>
                  <a:cubicBezTo>
                    <a:pt x="8516" y="24395"/>
                    <a:pt x="8432" y="24458"/>
                    <a:pt x="8326" y="24458"/>
                  </a:cubicBezTo>
                  <a:cubicBezTo>
                    <a:pt x="8158" y="24479"/>
                    <a:pt x="8032" y="24626"/>
                    <a:pt x="7843" y="24669"/>
                  </a:cubicBezTo>
                  <a:cubicBezTo>
                    <a:pt x="7775" y="24818"/>
                    <a:pt x="7663" y="24845"/>
                    <a:pt x="7552" y="24845"/>
                  </a:cubicBezTo>
                  <a:cubicBezTo>
                    <a:pt x="7492" y="24845"/>
                    <a:pt x="7432" y="24837"/>
                    <a:pt x="7380" y="24837"/>
                  </a:cubicBezTo>
                  <a:lnTo>
                    <a:pt x="6518" y="25257"/>
                  </a:lnTo>
                  <a:cubicBezTo>
                    <a:pt x="6503" y="25227"/>
                    <a:pt x="6478" y="25198"/>
                    <a:pt x="6450" y="25198"/>
                  </a:cubicBezTo>
                  <a:cubicBezTo>
                    <a:pt x="6438" y="25198"/>
                    <a:pt x="6425" y="25203"/>
                    <a:pt x="6413" y="25215"/>
                  </a:cubicBezTo>
                  <a:cubicBezTo>
                    <a:pt x="6350" y="25278"/>
                    <a:pt x="6266" y="25320"/>
                    <a:pt x="6245" y="25404"/>
                  </a:cubicBezTo>
                  <a:lnTo>
                    <a:pt x="6371" y="25404"/>
                  </a:lnTo>
                  <a:cubicBezTo>
                    <a:pt x="6371" y="25388"/>
                    <a:pt x="6395" y="25348"/>
                    <a:pt x="6407" y="25348"/>
                  </a:cubicBezTo>
                  <a:cubicBezTo>
                    <a:pt x="6411" y="25348"/>
                    <a:pt x="6413" y="25352"/>
                    <a:pt x="6413" y="25362"/>
                  </a:cubicBezTo>
                  <a:cubicBezTo>
                    <a:pt x="6413" y="25404"/>
                    <a:pt x="6392" y="25404"/>
                    <a:pt x="6371" y="25404"/>
                  </a:cubicBezTo>
                  <a:cubicBezTo>
                    <a:pt x="6350" y="25446"/>
                    <a:pt x="6334" y="25467"/>
                    <a:pt x="6316" y="25467"/>
                  </a:cubicBezTo>
                  <a:cubicBezTo>
                    <a:pt x="6298" y="25467"/>
                    <a:pt x="6277" y="25446"/>
                    <a:pt x="6245" y="25404"/>
                  </a:cubicBezTo>
                  <a:cubicBezTo>
                    <a:pt x="6203" y="25404"/>
                    <a:pt x="6140" y="25404"/>
                    <a:pt x="6098" y="25446"/>
                  </a:cubicBezTo>
                  <a:cubicBezTo>
                    <a:pt x="5951" y="25573"/>
                    <a:pt x="5761" y="25678"/>
                    <a:pt x="5551" y="25699"/>
                  </a:cubicBezTo>
                  <a:cubicBezTo>
                    <a:pt x="5446" y="25741"/>
                    <a:pt x="5341" y="25762"/>
                    <a:pt x="5236" y="25825"/>
                  </a:cubicBezTo>
                  <a:cubicBezTo>
                    <a:pt x="5005" y="25951"/>
                    <a:pt x="4794" y="26098"/>
                    <a:pt x="4584" y="26266"/>
                  </a:cubicBezTo>
                  <a:cubicBezTo>
                    <a:pt x="4578" y="26268"/>
                    <a:pt x="4573" y="26269"/>
                    <a:pt x="4567" y="26269"/>
                  </a:cubicBezTo>
                  <a:cubicBezTo>
                    <a:pt x="4523" y="26269"/>
                    <a:pt x="4487" y="26214"/>
                    <a:pt x="4434" y="26214"/>
                  </a:cubicBezTo>
                  <a:cubicBezTo>
                    <a:pt x="4422" y="26214"/>
                    <a:pt x="4409" y="26217"/>
                    <a:pt x="4395" y="26224"/>
                  </a:cubicBezTo>
                  <a:cubicBezTo>
                    <a:pt x="4248" y="26266"/>
                    <a:pt x="4122" y="26329"/>
                    <a:pt x="3995" y="26393"/>
                  </a:cubicBezTo>
                  <a:cubicBezTo>
                    <a:pt x="3911" y="26456"/>
                    <a:pt x="3806" y="26498"/>
                    <a:pt x="3701" y="26540"/>
                  </a:cubicBezTo>
                  <a:cubicBezTo>
                    <a:pt x="3512" y="26561"/>
                    <a:pt x="3323" y="26666"/>
                    <a:pt x="3133" y="26708"/>
                  </a:cubicBezTo>
                  <a:cubicBezTo>
                    <a:pt x="2944" y="26750"/>
                    <a:pt x="2797" y="26876"/>
                    <a:pt x="2608" y="26918"/>
                  </a:cubicBezTo>
                  <a:lnTo>
                    <a:pt x="2608" y="26939"/>
                  </a:lnTo>
                  <a:lnTo>
                    <a:pt x="2713" y="27002"/>
                  </a:lnTo>
                  <a:cubicBezTo>
                    <a:pt x="2598" y="27069"/>
                    <a:pt x="2482" y="27084"/>
                    <a:pt x="2365" y="27084"/>
                  </a:cubicBezTo>
                  <a:cubicBezTo>
                    <a:pt x="2275" y="27084"/>
                    <a:pt x="2185" y="27076"/>
                    <a:pt x="2092" y="27076"/>
                  </a:cubicBezTo>
                  <a:cubicBezTo>
                    <a:pt x="2040" y="27076"/>
                    <a:pt x="1988" y="27078"/>
                    <a:pt x="1935" y="27086"/>
                  </a:cubicBezTo>
                  <a:cubicBezTo>
                    <a:pt x="1872" y="27170"/>
                    <a:pt x="1767" y="27212"/>
                    <a:pt x="1662" y="27212"/>
                  </a:cubicBezTo>
                  <a:cubicBezTo>
                    <a:pt x="1683" y="27318"/>
                    <a:pt x="1620" y="27339"/>
                    <a:pt x="1557" y="27381"/>
                  </a:cubicBezTo>
                  <a:cubicBezTo>
                    <a:pt x="1535" y="27376"/>
                    <a:pt x="1513" y="27374"/>
                    <a:pt x="1490" y="27374"/>
                  </a:cubicBezTo>
                  <a:cubicBezTo>
                    <a:pt x="1366" y="27374"/>
                    <a:pt x="1235" y="27437"/>
                    <a:pt x="1102" y="27437"/>
                  </a:cubicBezTo>
                  <a:cubicBezTo>
                    <a:pt x="1050" y="27437"/>
                    <a:pt x="998" y="27428"/>
                    <a:pt x="947" y="27402"/>
                  </a:cubicBezTo>
                  <a:lnTo>
                    <a:pt x="737" y="27591"/>
                  </a:lnTo>
                  <a:cubicBezTo>
                    <a:pt x="689" y="27574"/>
                    <a:pt x="643" y="27567"/>
                    <a:pt x="596" y="27567"/>
                  </a:cubicBezTo>
                  <a:cubicBezTo>
                    <a:pt x="444" y="27567"/>
                    <a:pt x="297" y="27640"/>
                    <a:pt x="142" y="27640"/>
                  </a:cubicBezTo>
                  <a:cubicBezTo>
                    <a:pt x="116" y="27640"/>
                    <a:pt x="90" y="27638"/>
                    <a:pt x="64" y="27633"/>
                  </a:cubicBezTo>
                  <a:lnTo>
                    <a:pt x="64" y="27633"/>
                  </a:lnTo>
                  <a:cubicBezTo>
                    <a:pt x="85" y="27717"/>
                    <a:pt x="1" y="27759"/>
                    <a:pt x="22" y="27822"/>
                  </a:cubicBezTo>
                  <a:cubicBezTo>
                    <a:pt x="85" y="27843"/>
                    <a:pt x="169" y="27864"/>
                    <a:pt x="253" y="27864"/>
                  </a:cubicBezTo>
                  <a:cubicBezTo>
                    <a:pt x="400" y="27885"/>
                    <a:pt x="553" y="27896"/>
                    <a:pt x="705" y="27896"/>
                  </a:cubicBezTo>
                  <a:cubicBezTo>
                    <a:pt x="857" y="27896"/>
                    <a:pt x="1010" y="27885"/>
                    <a:pt x="1157" y="27864"/>
                  </a:cubicBezTo>
                  <a:cubicBezTo>
                    <a:pt x="1388" y="27843"/>
                    <a:pt x="1599" y="27822"/>
                    <a:pt x="1809" y="27780"/>
                  </a:cubicBezTo>
                  <a:cubicBezTo>
                    <a:pt x="2082" y="27675"/>
                    <a:pt x="2355" y="27633"/>
                    <a:pt x="2629" y="27612"/>
                  </a:cubicBezTo>
                  <a:lnTo>
                    <a:pt x="2671" y="27612"/>
                  </a:lnTo>
                  <a:cubicBezTo>
                    <a:pt x="2860" y="27549"/>
                    <a:pt x="3070" y="27507"/>
                    <a:pt x="3260" y="27465"/>
                  </a:cubicBezTo>
                  <a:cubicBezTo>
                    <a:pt x="3785" y="27339"/>
                    <a:pt x="4269" y="27149"/>
                    <a:pt x="4731" y="26897"/>
                  </a:cubicBezTo>
                  <a:cubicBezTo>
                    <a:pt x="4768" y="26934"/>
                    <a:pt x="4812" y="26956"/>
                    <a:pt x="4858" y="26956"/>
                  </a:cubicBezTo>
                  <a:cubicBezTo>
                    <a:pt x="4892" y="26956"/>
                    <a:pt x="4927" y="26945"/>
                    <a:pt x="4962" y="26918"/>
                  </a:cubicBezTo>
                  <a:cubicBezTo>
                    <a:pt x="5257" y="26729"/>
                    <a:pt x="5635" y="26666"/>
                    <a:pt x="5951" y="26435"/>
                  </a:cubicBezTo>
                  <a:cubicBezTo>
                    <a:pt x="5958" y="26421"/>
                    <a:pt x="5967" y="26416"/>
                    <a:pt x="5976" y="26416"/>
                  </a:cubicBezTo>
                  <a:cubicBezTo>
                    <a:pt x="5995" y="26416"/>
                    <a:pt x="6014" y="26435"/>
                    <a:pt x="6014" y="26435"/>
                  </a:cubicBezTo>
                  <a:cubicBezTo>
                    <a:pt x="6051" y="26405"/>
                    <a:pt x="6089" y="26399"/>
                    <a:pt x="6129" y="26399"/>
                  </a:cubicBezTo>
                  <a:cubicBezTo>
                    <a:pt x="6155" y="26399"/>
                    <a:pt x="6183" y="26401"/>
                    <a:pt x="6213" y="26401"/>
                  </a:cubicBezTo>
                  <a:cubicBezTo>
                    <a:pt x="6265" y="26401"/>
                    <a:pt x="6323" y="26393"/>
                    <a:pt x="6392" y="26350"/>
                  </a:cubicBezTo>
                  <a:cubicBezTo>
                    <a:pt x="6539" y="26266"/>
                    <a:pt x="6686" y="26182"/>
                    <a:pt x="6834" y="26077"/>
                  </a:cubicBezTo>
                  <a:cubicBezTo>
                    <a:pt x="7128" y="25888"/>
                    <a:pt x="7464" y="25783"/>
                    <a:pt x="7801" y="25783"/>
                  </a:cubicBezTo>
                  <a:cubicBezTo>
                    <a:pt x="7822" y="25762"/>
                    <a:pt x="7822" y="25762"/>
                    <a:pt x="7843" y="25762"/>
                  </a:cubicBezTo>
                  <a:cubicBezTo>
                    <a:pt x="7927" y="25699"/>
                    <a:pt x="7927" y="25594"/>
                    <a:pt x="8011" y="25552"/>
                  </a:cubicBezTo>
                  <a:cubicBezTo>
                    <a:pt x="8347" y="25404"/>
                    <a:pt x="8684" y="25278"/>
                    <a:pt x="9041" y="25194"/>
                  </a:cubicBezTo>
                  <a:lnTo>
                    <a:pt x="8978" y="25110"/>
                  </a:lnTo>
                  <a:cubicBezTo>
                    <a:pt x="9188" y="25005"/>
                    <a:pt x="9420" y="24921"/>
                    <a:pt x="9651" y="24858"/>
                  </a:cubicBezTo>
                  <a:cubicBezTo>
                    <a:pt x="9819" y="24816"/>
                    <a:pt x="10008" y="24774"/>
                    <a:pt x="10177" y="24711"/>
                  </a:cubicBezTo>
                  <a:cubicBezTo>
                    <a:pt x="10492" y="24605"/>
                    <a:pt x="10786" y="24416"/>
                    <a:pt x="10996" y="24164"/>
                  </a:cubicBezTo>
                  <a:lnTo>
                    <a:pt x="11081" y="24227"/>
                  </a:lnTo>
                  <a:cubicBezTo>
                    <a:pt x="11312" y="24143"/>
                    <a:pt x="11522" y="24017"/>
                    <a:pt x="11690" y="23870"/>
                  </a:cubicBezTo>
                  <a:cubicBezTo>
                    <a:pt x="11901" y="23659"/>
                    <a:pt x="12174" y="23554"/>
                    <a:pt x="12468" y="23533"/>
                  </a:cubicBezTo>
                  <a:cubicBezTo>
                    <a:pt x="12489" y="23491"/>
                    <a:pt x="12510" y="23428"/>
                    <a:pt x="12552" y="23407"/>
                  </a:cubicBezTo>
                  <a:cubicBezTo>
                    <a:pt x="12763" y="23281"/>
                    <a:pt x="12952" y="23155"/>
                    <a:pt x="13162" y="23029"/>
                  </a:cubicBezTo>
                  <a:cubicBezTo>
                    <a:pt x="13330" y="22987"/>
                    <a:pt x="13414" y="22797"/>
                    <a:pt x="13603" y="22776"/>
                  </a:cubicBezTo>
                  <a:cubicBezTo>
                    <a:pt x="13625" y="22755"/>
                    <a:pt x="13646" y="22755"/>
                    <a:pt x="13667" y="22734"/>
                  </a:cubicBezTo>
                  <a:cubicBezTo>
                    <a:pt x="13709" y="22608"/>
                    <a:pt x="13814" y="22587"/>
                    <a:pt x="13919" y="22545"/>
                  </a:cubicBezTo>
                  <a:cubicBezTo>
                    <a:pt x="14087" y="22503"/>
                    <a:pt x="14234" y="22419"/>
                    <a:pt x="14381" y="22335"/>
                  </a:cubicBezTo>
                  <a:cubicBezTo>
                    <a:pt x="14444" y="22272"/>
                    <a:pt x="14550" y="22272"/>
                    <a:pt x="14613" y="22209"/>
                  </a:cubicBezTo>
                  <a:lnTo>
                    <a:pt x="14508" y="22167"/>
                  </a:lnTo>
                  <a:cubicBezTo>
                    <a:pt x="14565" y="22090"/>
                    <a:pt x="14605" y="21996"/>
                    <a:pt x="14707" y="21996"/>
                  </a:cubicBezTo>
                  <a:cubicBezTo>
                    <a:pt x="14717" y="21996"/>
                    <a:pt x="14728" y="21997"/>
                    <a:pt x="14739" y="21998"/>
                  </a:cubicBezTo>
                  <a:cubicBezTo>
                    <a:pt x="14739" y="21982"/>
                    <a:pt x="14763" y="21942"/>
                    <a:pt x="14775" y="21942"/>
                  </a:cubicBezTo>
                  <a:cubicBezTo>
                    <a:pt x="14778" y="21942"/>
                    <a:pt x="14781" y="21946"/>
                    <a:pt x="14781" y="21956"/>
                  </a:cubicBezTo>
                  <a:cubicBezTo>
                    <a:pt x="14781" y="21998"/>
                    <a:pt x="14760" y="21998"/>
                    <a:pt x="14739" y="21998"/>
                  </a:cubicBezTo>
                  <a:lnTo>
                    <a:pt x="14739" y="22061"/>
                  </a:lnTo>
                  <a:cubicBezTo>
                    <a:pt x="14781" y="22061"/>
                    <a:pt x="14823" y="22061"/>
                    <a:pt x="14865" y="22040"/>
                  </a:cubicBezTo>
                  <a:cubicBezTo>
                    <a:pt x="14949" y="21914"/>
                    <a:pt x="15075" y="21830"/>
                    <a:pt x="15201" y="21746"/>
                  </a:cubicBezTo>
                  <a:cubicBezTo>
                    <a:pt x="15264" y="21704"/>
                    <a:pt x="15306" y="21641"/>
                    <a:pt x="15327" y="21578"/>
                  </a:cubicBezTo>
                  <a:cubicBezTo>
                    <a:pt x="15601" y="21473"/>
                    <a:pt x="15853" y="21284"/>
                    <a:pt x="16084" y="21073"/>
                  </a:cubicBezTo>
                  <a:cubicBezTo>
                    <a:pt x="16126" y="21010"/>
                    <a:pt x="16211" y="20947"/>
                    <a:pt x="16295" y="20926"/>
                  </a:cubicBezTo>
                  <a:cubicBezTo>
                    <a:pt x="16505" y="20842"/>
                    <a:pt x="16715" y="20737"/>
                    <a:pt x="16925" y="20632"/>
                  </a:cubicBezTo>
                  <a:cubicBezTo>
                    <a:pt x="17030" y="20590"/>
                    <a:pt x="17115" y="20464"/>
                    <a:pt x="17115" y="20359"/>
                  </a:cubicBezTo>
                  <a:cubicBezTo>
                    <a:pt x="17283" y="20253"/>
                    <a:pt x="17451" y="20127"/>
                    <a:pt x="17598" y="19980"/>
                  </a:cubicBezTo>
                  <a:cubicBezTo>
                    <a:pt x="17703" y="19854"/>
                    <a:pt x="17829" y="19749"/>
                    <a:pt x="17956" y="19644"/>
                  </a:cubicBezTo>
                  <a:cubicBezTo>
                    <a:pt x="18313" y="19454"/>
                    <a:pt x="18586" y="19160"/>
                    <a:pt x="18775" y="18803"/>
                  </a:cubicBezTo>
                  <a:cubicBezTo>
                    <a:pt x="18797" y="18761"/>
                    <a:pt x="18860" y="18740"/>
                    <a:pt x="18902" y="18719"/>
                  </a:cubicBezTo>
                  <a:cubicBezTo>
                    <a:pt x="19028" y="18613"/>
                    <a:pt x="19196" y="18529"/>
                    <a:pt x="19343" y="18403"/>
                  </a:cubicBezTo>
                  <a:cubicBezTo>
                    <a:pt x="19574" y="18214"/>
                    <a:pt x="19743" y="17962"/>
                    <a:pt x="19995" y="17773"/>
                  </a:cubicBezTo>
                  <a:cubicBezTo>
                    <a:pt x="20394" y="17457"/>
                    <a:pt x="20647" y="16995"/>
                    <a:pt x="21067" y="16700"/>
                  </a:cubicBezTo>
                  <a:cubicBezTo>
                    <a:pt x="21130" y="16658"/>
                    <a:pt x="21130" y="16574"/>
                    <a:pt x="21172" y="16553"/>
                  </a:cubicBezTo>
                  <a:cubicBezTo>
                    <a:pt x="21183" y="16548"/>
                    <a:pt x="21195" y="16547"/>
                    <a:pt x="21207" y="16547"/>
                  </a:cubicBezTo>
                  <a:cubicBezTo>
                    <a:pt x="21219" y="16547"/>
                    <a:pt x="21231" y="16548"/>
                    <a:pt x="21243" y="16548"/>
                  </a:cubicBezTo>
                  <a:cubicBezTo>
                    <a:pt x="21267" y="16548"/>
                    <a:pt x="21288" y="16543"/>
                    <a:pt x="21298" y="16511"/>
                  </a:cubicBezTo>
                  <a:lnTo>
                    <a:pt x="21256" y="16448"/>
                  </a:lnTo>
                  <a:cubicBezTo>
                    <a:pt x="21340" y="16364"/>
                    <a:pt x="21425" y="16280"/>
                    <a:pt x="21530" y="16217"/>
                  </a:cubicBezTo>
                  <a:cubicBezTo>
                    <a:pt x="21698" y="16112"/>
                    <a:pt x="21866" y="15985"/>
                    <a:pt x="21992" y="15838"/>
                  </a:cubicBezTo>
                  <a:cubicBezTo>
                    <a:pt x="22097" y="15691"/>
                    <a:pt x="22245" y="15565"/>
                    <a:pt x="22392" y="15460"/>
                  </a:cubicBezTo>
                  <a:cubicBezTo>
                    <a:pt x="22476" y="15397"/>
                    <a:pt x="22560" y="15334"/>
                    <a:pt x="22644" y="15250"/>
                  </a:cubicBezTo>
                  <a:cubicBezTo>
                    <a:pt x="22770" y="15144"/>
                    <a:pt x="22875" y="15018"/>
                    <a:pt x="22980" y="14892"/>
                  </a:cubicBezTo>
                  <a:cubicBezTo>
                    <a:pt x="23085" y="14766"/>
                    <a:pt x="23275" y="14703"/>
                    <a:pt x="23317" y="14535"/>
                  </a:cubicBezTo>
                  <a:cubicBezTo>
                    <a:pt x="23464" y="14472"/>
                    <a:pt x="23569" y="14346"/>
                    <a:pt x="23590" y="14198"/>
                  </a:cubicBezTo>
                  <a:cubicBezTo>
                    <a:pt x="23674" y="14093"/>
                    <a:pt x="23842" y="14114"/>
                    <a:pt x="23884" y="14009"/>
                  </a:cubicBezTo>
                  <a:cubicBezTo>
                    <a:pt x="24032" y="13799"/>
                    <a:pt x="24179" y="13631"/>
                    <a:pt x="24368" y="13484"/>
                  </a:cubicBezTo>
                  <a:cubicBezTo>
                    <a:pt x="24410" y="13420"/>
                    <a:pt x="24494" y="13357"/>
                    <a:pt x="24536" y="13294"/>
                  </a:cubicBezTo>
                  <a:cubicBezTo>
                    <a:pt x="24599" y="13126"/>
                    <a:pt x="24746" y="13000"/>
                    <a:pt x="24936" y="12979"/>
                  </a:cubicBezTo>
                  <a:cubicBezTo>
                    <a:pt x="24999" y="12937"/>
                    <a:pt x="24957" y="12874"/>
                    <a:pt x="24999" y="12832"/>
                  </a:cubicBezTo>
                  <a:cubicBezTo>
                    <a:pt x="25230" y="12622"/>
                    <a:pt x="25440" y="12390"/>
                    <a:pt x="25671" y="12180"/>
                  </a:cubicBezTo>
                  <a:cubicBezTo>
                    <a:pt x="25714" y="12138"/>
                    <a:pt x="25798" y="12138"/>
                    <a:pt x="25840" y="12054"/>
                  </a:cubicBezTo>
                  <a:cubicBezTo>
                    <a:pt x="26008" y="11781"/>
                    <a:pt x="26218" y="11528"/>
                    <a:pt x="26449" y="11318"/>
                  </a:cubicBezTo>
                  <a:cubicBezTo>
                    <a:pt x="26512" y="11276"/>
                    <a:pt x="26576" y="11234"/>
                    <a:pt x="26618" y="11171"/>
                  </a:cubicBezTo>
                  <a:cubicBezTo>
                    <a:pt x="26702" y="10940"/>
                    <a:pt x="26912" y="10855"/>
                    <a:pt x="27080" y="10729"/>
                  </a:cubicBezTo>
                  <a:lnTo>
                    <a:pt x="27185" y="10792"/>
                  </a:lnTo>
                  <a:cubicBezTo>
                    <a:pt x="27395" y="10561"/>
                    <a:pt x="27606" y="10309"/>
                    <a:pt x="27816" y="10078"/>
                  </a:cubicBezTo>
                  <a:cubicBezTo>
                    <a:pt x="27879" y="10015"/>
                    <a:pt x="27942" y="9951"/>
                    <a:pt x="28026" y="9909"/>
                  </a:cubicBezTo>
                  <a:cubicBezTo>
                    <a:pt x="28110" y="9888"/>
                    <a:pt x="28152" y="9804"/>
                    <a:pt x="28194" y="9741"/>
                  </a:cubicBezTo>
                  <a:cubicBezTo>
                    <a:pt x="28342" y="9489"/>
                    <a:pt x="28552" y="9300"/>
                    <a:pt x="28783" y="9153"/>
                  </a:cubicBezTo>
                  <a:cubicBezTo>
                    <a:pt x="28993" y="9047"/>
                    <a:pt x="29162" y="8900"/>
                    <a:pt x="29288" y="8711"/>
                  </a:cubicBezTo>
                  <a:cubicBezTo>
                    <a:pt x="29393" y="8522"/>
                    <a:pt x="29561" y="8396"/>
                    <a:pt x="29771" y="8354"/>
                  </a:cubicBezTo>
                  <a:cubicBezTo>
                    <a:pt x="29813" y="8333"/>
                    <a:pt x="29834" y="8291"/>
                    <a:pt x="29876" y="8269"/>
                  </a:cubicBezTo>
                  <a:cubicBezTo>
                    <a:pt x="30024" y="8122"/>
                    <a:pt x="30150" y="7975"/>
                    <a:pt x="30276" y="7807"/>
                  </a:cubicBezTo>
                  <a:cubicBezTo>
                    <a:pt x="30318" y="7723"/>
                    <a:pt x="30381" y="7660"/>
                    <a:pt x="30465" y="7618"/>
                  </a:cubicBezTo>
                  <a:cubicBezTo>
                    <a:pt x="30696" y="7534"/>
                    <a:pt x="30780" y="7281"/>
                    <a:pt x="31012" y="7239"/>
                  </a:cubicBezTo>
                  <a:cubicBezTo>
                    <a:pt x="31075" y="7050"/>
                    <a:pt x="31243" y="7029"/>
                    <a:pt x="31390" y="6882"/>
                  </a:cubicBezTo>
                  <a:cubicBezTo>
                    <a:pt x="31516" y="6735"/>
                    <a:pt x="31600" y="6714"/>
                    <a:pt x="31916" y="6630"/>
                  </a:cubicBezTo>
                  <a:cubicBezTo>
                    <a:pt x="31937" y="6609"/>
                    <a:pt x="32000" y="6588"/>
                    <a:pt x="32021" y="6567"/>
                  </a:cubicBezTo>
                  <a:cubicBezTo>
                    <a:pt x="32147" y="6356"/>
                    <a:pt x="32399" y="6251"/>
                    <a:pt x="32504" y="6020"/>
                  </a:cubicBezTo>
                  <a:cubicBezTo>
                    <a:pt x="32567" y="5894"/>
                    <a:pt x="32673" y="5810"/>
                    <a:pt x="32778" y="5747"/>
                  </a:cubicBezTo>
                  <a:cubicBezTo>
                    <a:pt x="33114" y="5578"/>
                    <a:pt x="33408" y="5326"/>
                    <a:pt x="33724" y="5116"/>
                  </a:cubicBezTo>
                  <a:cubicBezTo>
                    <a:pt x="33787" y="5074"/>
                    <a:pt x="33850" y="5074"/>
                    <a:pt x="33913" y="5011"/>
                  </a:cubicBezTo>
                  <a:cubicBezTo>
                    <a:pt x="34123" y="4695"/>
                    <a:pt x="34523" y="4590"/>
                    <a:pt x="34754" y="4422"/>
                  </a:cubicBezTo>
                  <a:cubicBezTo>
                    <a:pt x="34964" y="4149"/>
                    <a:pt x="35238" y="3917"/>
                    <a:pt x="35532" y="3791"/>
                  </a:cubicBezTo>
                  <a:cubicBezTo>
                    <a:pt x="35700" y="3728"/>
                    <a:pt x="35805" y="3581"/>
                    <a:pt x="35952" y="3560"/>
                  </a:cubicBezTo>
                  <a:cubicBezTo>
                    <a:pt x="36058" y="3539"/>
                    <a:pt x="36142" y="3497"/>
                    <a:pt x="36226" y="3413"/>
                  </a:cubicBezTo>
                  <a:cubicBezTo>
                    <a:pt x="36247" y="3371"/>
                    <a:pt x="36310" y="3350"/>
                    <a:pt x="36352" y="3350"/>
                  </a:cubicBezTo>
                  <a:cubicBezTo>
                    <a:pt x="36371" y="3352"/>
                    <a:pt x="36389" y="3354"/>
                    <a:pt x="36407" y="3354"/>
                  </a:cubicBezTo>
                  <a:cubicBezTo>
                    <a:pt x="36530" y="3354"/>
                    <a:pt x="36633" y="3292"/>
                    <a:pt x="36688" y="3182"/>
                  </a:cubicBezTo>
                  <a:cubicBezTo>
                    <a:pt x="36793" y="3034"/>
                    <a:pt x="37004" y="3055"/>
                    <a:pt x="37088" y="2887"/>
                  </a:cubicBezTo>
                  <a:cubicBezTo>
                    <a:pt x="37107" y="2901"/>
                    <a:pt x="37124" y="2907"/>
                    <a:pt x="37139" y="2907"/>
                  </a:cubicBezTo>
                  <a:cubicBezTo>
                    <a:pt x="37194" y="2907"/>
                    <a:pt x="37238" y="2840"/>
                    <a:pt x="37319" y="2824"/>
                  </a:cubicBezTo>
                  <a:cubicBezTo>
                    <a:pt x="37403" y="2803"/>
                    <a:pt x="37487" y="2761"/>
                    <a:pt x="37571" y="2740"/>
                  </a:cubicBezTo>
                  <a:cubicBezTo>
                    <a:pt x="37739" y="2698"/>
                    <a:pt x="37866" y="2635"/>
                    <a:pt x="37992" y="2530"/>
                  </a:cubicBezTo>
                  <a:cubicBezTo>
                    <a:pt x="38181" y="2404"/>
                    <a:pt x="38370" y="2320"/>
                    <a:pt x="38580" y="2257"/>
                  </a:cubicBezTo>
                  <a:cubicBezTo>
                    <a:pt x="38896" y="2193"/>
                    <a:pt x="39190" y="2046"/>
                    <a:pt x="39442" y="1836"/>
                  </a:cubicBezTo>
                  <a:lnTo>
                    <a:pt x="39716" y="1836"/>
                  </a:lnTo>
                  <a:cubicBezTo>
                    <a:pt x="40031" y="1668"/>
                    <a:pt x="40389" y="1668"/>
                    <a:pt x="40662" y="1416"/>
                  </a:cubicBezTo>
                  <a:cubicBezTo>
                    <a:pt x="40694" y="1435"/>
                    <a:pt x="40724" y="1442"/>
                    <a:pt x="40753" y="1442"/>
                  </a:cubicBezTo>
                  <a:cubicBezTo>
                    <a:pt x="40820" y="1442"/>
                    <a:pt x="40883" y="1403"/>
                    <a:pt x="40956" y="1373"/>
                  </a:cubicBezTo>
                  <a:cubicBezTo>
                    <a:pt x="41061" y="1352"/>
                    <a:pt x="41166" y="1352"/>
                    <a:pt x="41293" y="1352"/>
                  </a:cubicBezTo>
                  <a:cubicBezTo>
                    <a:pt x="41335" y="1352"/>
                    <a:pt x="41398" y="1331"/>
                    <a:pt x="41461" y="1310"/>
                  </a:cubicBezTo>
                  <a:cubicBezTo>
                    <a:pt x="41551" y="1292"/>
                    <a:pt x="41642" y="1243"/>
                    <a:pt x="41745" y="1243"/>
                  </a:cubicBezTo>
                  <a:cubicBezTo>
                    <a:pt x="41762" y="1243"/>
                    <a:pt x="41780" y="1244"/>
                    <a:pt x="41797" y="1247"/>
                  </a:cubicBezTo>
                  <a:cubicBezTo>
                    <a:pt x="41881" y="1268"/>
                    <a:pt x="41965" y="1279"/>
                    <a:pt x="42049" y="1279"/>
                  </a:cubicBezTo>
                  <a:cubicBezTo>
                    <a:pt x="42134" y="1279"/>
                    <a:pt x="42218" y="1268"/>
                    <a:pt x="42302" y="1247"/>
                  </a:cubicBezTo>
                  <a:cubicBezTo>
                    <a:pt x="42393" y="1222"/>
                    <a:pt x="42487" y="1211"/>
                    <a:pt x="42583" y="1211"/>
                  </a:cubicBezTo>
                  <a:cubicBezTo>
                    <a:pt x="42729" y="1211"/>
                    <a:pt x="42877" y="1238"/>
                    <a:pt x="43017" y="1289"/>
                  </a:cubicBezTo>
                  <a:cubicBezTo>
                    <a:pt x="43080" y="1184"/>
                    <a:pt x="43269" y="1268"/>
                    <a:pt x="43269" y="1100"/>
                  </a:cubicBezTo>
                  <a:cubicBezTo>
                    <a:pt x="43366" y="1088"/>
                    <a:pt x="43461" y="1083"/>
                    <a:pt x="43557" y="1083"/>
                  </a:cubicBezTo>
                  <a:cubicBezTo>
                    <a:pt x="43939" y="1083"/>
                    <a:pt x="44316" y="1163"/>
                    <a:pt x="44720" y="1163"/>
                  </a:cubicBezTo>
                  <a:cubicBezTo>
                    <a:pt x="44688" y="1205"/>
                    <a:pt x="44651" y="1205"/>
                    <a:pt x="44620" y="1205"/>
                  </a:cubicBezTo>
                  <a:cubicBezTo>
                    <a:pt x="44588" y="1205"/>
                    <a:pt x="44562" y="1205"/>
                    <a:pt x="44551" y="1247"/>
                  </a:cubicBezTo>
                  <a:cubicBezTo>
                    <a:pt x="44762" y="1331"/>
                    <a:pt x="45014" y="1395"/>
                    <a:pt x="45245" y="1416"/>
                  </a:cubicBezTo>
                  <a:cubicBezTo>
                    <a:pt x="45392" y="1416"/>
                    <a:pt x="45561" y="1458"/>
                    <a:pt x="45687" y="1542"/>
                  </a:cubicBezTo>
                  <a:cubicBezTo>
                    <a:pt x="45897" y="1689"/>
                    <a:pt x="46107" y="1773"/>
                    <a:pt x="46338" y="1836"/>
                  </a:cubicBezTo>
                  <a:cubicBezTo>
                    <a:pt x="46465" y="1836"/>
                    <a:pt x="46570" y="1878"/>
                    <a:pt x="46654" y="1941"/>
                  </a:cubicBezTo>
                  <a:cubicBezTo>
                    <a:pt x="46885" y="2067"/>
                    <a:pt x="47053" y="2278"/>
                    <a:pt x="47306" y="2404"/>
                  </a:cubicBezTo>
                  <a:cubicBezTo>
                    <a:pt x="47411" y="2446"/>
                    <a:pt x="47516" y="2530"/>
                    <a:pt x="47558" y="2656"/>
                  </a:cubicBezTo>
                  <a:cubicBezTo>
                    <a:pt x="47600" y="2698"/>
                    <a:pt x="47663" y="2761"/>
                    <a:pt x="47726" y="2782"/>
                  </a:cubicBezTo>
                  <a:cubicBezTo>
                    <a:pt x="47810" y="2803"/>
                    <a:pt x="47873" y="2845"/>
                    <a:pt x="47936" y="2887"/>
                  </a:cubicBezTo>
                  <a:cubicBezTo>
                    <a:pt x="48083" y="3034"/>
                    <a:pt x="48252" y="3182"/>
                    <a:pt x="48399" y="3329"/>
                  </a:cubicBezTo>
                  <a:cubicBezTo>
                    <a:pt x="48546" y="3497"/>
                    <a:pt x="48714" y="3623"/>
                    <a:pt x="48882" y="3791"/>
                  </a:cubicBezTo>
                  <a:cubicBezTo>
                    <a:pt x="48924" y="3833"/>
                    <a:pt x="48966" y="3875"/>
                    <a:pt x="49009" y="3917"/>
                  </a:cubicBezTo>
                  <a:cubicBezTo>
                    <a:pt x="49156" y="4170"/>
                    <a:pt x="49303" y="4422"/>
                    <a:pt x="49450" y="4653"/>
                  </a:cubicBezTo>
                  <a:cubicBezTo>
                    <a:pt x="49597" y="4927"/>
                    <a:pt x="49765" y="5158"/>
                    <a:pt x="49976" y="5368"/>
                  </a:cubicBezTo>
                  <a:cubicBezTo>
                    <a:pt x="50018" y="5620"/>
                    <a:pt x="50144" y="5873"/>
                    <a:pt x="50312" y="6041"/>
                  </a:cubicBezTo>
                  <a:cubicBezTo>
                    <a:pt x="50396" y="6083"/>
                    <a:pt x="50438" y="6167"/>
                    <a:pt x="50438" y="6230"/>
                  </a:cubicBezTo>
                  <a:cubicBezTo>
                    <a:pt x="50480" y="6419"/>
                    <a:pt x="50522" y="6588"/>
                    <a:pt x="50606" y="6756"/>
                  </a:cubicBezTo>
                  <a:cubicBezTo>
                    <a:pt x="50648" y="6924"/>
                    <a:pt x="50711" y="7092"/>
                    <a:pt x="50796" y="7239"/>
                  </a:cubicBezTo>
                  <a:cubicBezTo>
                    <a:pt x="50901" y="7407"/>
                    <a:pt x="51006" y="7597"/>
                    <a:pt x="51090" y="7765"/>
                  </a:cubicBezTo>
                  <a:cubicBezTo>
                    <a:pt x="51111" y="7807"/>
                    <a:pt x="51132" y="7849"/>
                    <a:pt x="51132" y="7891"/>
                  </a:cubicBezTo>
                  <a:cubicBezTo>
                    <a:pt x="51153" y="8080"/>
                    <a:pt x="51216" y="8269"/>
                    <a:pt x="51300" y="8438"/>
                  </a:cubicBezTo>
                  <a:cubicBezTo>
                    <a:pt x="51321" y="8627"/>
                    <a:pt x="51258" y="8816"/>
                    <a:pt x="51447" y="8942"/>
                  </a:cubicBezTo>
                  <a:lnTo>
                    <a:pt x="51447" y="8816"/>
                  </a:lnTo>
                  <a:cubicBezTo>
                    <a:pt x="51531" y="8879"/>
                    <a:pt x="51510" y="8921"/>
                    <a:pt x="51447" y="8942"/>
                  </a:cubicBezTo>
                  <a:cubicBezTo>
                    <a:pt x="51447" y="8984"/>
                    <a:pt x="51407" y="9065"/>
                    <a:pt x="51505" y="9068"/>
                  </a:cubicBezTo>
                  <a:lnTo>
                    <a:pt x="51505" y="9068"/>
                  </a:lnTo>
                  <a:cubicBezTo>
                    <a:pt x="51500" y="9068"/>
                    <a:pt x="51495" y="9068"/>
                    <a:pt x="51489" y="9068"/>
                  </a:cubicBezTo>
                  <a:cubicBezTo>
                    <a:pt x="51489" y="9174"/>
                    <a:pt x="51531" y="9279"/>
                    <a:pt x="51616" y="9321"/>
                  </a:cubicBezTo>
                  <a:lnTo>
                    <a:pt x="51573" y="9384"/>
                  </a:lnTo>
                  <a:cubicBezTo>
                    <a:pt x="51616" y="9678"/>
                    <a:pt x="51700" y="9930"/>
                    <a:pt x="51805" y="10204"/>
                  </a:cubicBezTo>
                  <a:cubicBezTo>
                    <a:pt x="51931" y="10435"/>
                    <a:pt x="52015" y="10687"/>
                    <a:pt x="52057" y="10961"/>
                  </a:cubicBezTo>
                  <a:cubicBezTo>
                    <a:pt x="52141" y="11213"/>
                    <a:pt x="52099" y="11486"/>
                    <a:pt x="52246" y="11717"/>
                  </a:cubicBezTo>
                  <a:cubicBezTo>
                    <a:pt x="52225" y="11760"/>
                    <a:pt x="52204" y="11802"/>
                    <a:pt x="52162" y="11844"/>
                  </a:cubicBezTo>
                  <a:cubicBezTo>
                    <a:pt x="52246" y="11949"/>
                    <a:pt x="52309" y="12096"/>
                    <a:pt x="52309" y="12222"/>
                  </a:cubicBezTo>
                  <a:cubicBezTo>
                    <a:pt x="52330" y="12369"/>
                    <a:pt x="52351" y="12516"/>
                    <a:pt x="52372" y="12643"/>
                  </a:cubicBezTo>
                  <a:cubicBezTo>
                    <a:pt x="52499" y="12937"/>
                    <a:pt x="52541" y="13273"/>
                    <a:pt x="52646" y="13589"/>
                  </a:cubicBezTo>
                  <a:cubicBezTo>
                    <a:pt x="52751" y="13820"/>
                    <a:pt x="52814" y="14051"/>
                    <a:pt x="52856" y="14303"/>
                  </a:cubicBezTo>
                  <a:cubicBezTo>
                    <a:pt x="52861" y="14309"/>
                    <a:pt x="52870" y="14315"/>
                    <a:pt x="52880" y="14322"/>
                  </a:cubicBezTo>
                  <a:lnTo>
                    <a:pt x="52880" y="14322"/>
                  </a:lnTo>
                  <a:cubicBezTo>
                    <a:pt x="52879" y="14322"/>
                    <a:pt x="52878" y="14323"/>
                    <a:pt x="52877" y="14325"/>
                  </a:cubicBezTo>
                  <a:cubicBezTo>
                    <a:pt x="52835" y="14325"/>
                    <a:pt x="52793" y="14325"/>
                    <a:pt x="52793" y="14388"/>
                  </a:cubicBezTo>
                  <a:cubicBezTo>
                    <a:pt x="52919" y="14619"/>
                    <a:pt x="53003" y="14871"/>
                    <a:pt x="53045" y="15123"/>
                  </a:cubicBezTo>
                  <a:cubicBezTo>
                    <a:pt x="53087" y="15376"/>
                    <a:pt x="53129" y="15628"/>
                    <a:pt x="53234" y="15859"/>
                  </a:cubicBezTo>
                  <a:cubicBezTo>
                    <a:pt x="53297" y="15943"/>
                    <a:pt x="53319" y="16070"/>
                    <a:pt x="53297" y="16175"/>
                  </a:cubicBezTo>
                  <a:cubicBezTo>
                    <a:pt x="53302" y="16179"/>
                    <a:pt x="53307" y="16181"/>
                    <a:pt x="53312" y="16181"/>
                  </a:cubicBezTo>
                  <a:cubicBezTo>
                    <a:pt x="53320" y="16181"/>
                    <a:pt x="53327" y="16176"/>
                    <a:pt x="53332" y="16176"/>
                  </a:cubicBezTo>
                  <a:cubicBezTo>
                    <a:pt x="53337" y="16176"/>
                    <a:pt x="53340" y="16180"/>
                    <a:pt x="53340" y="16196"/>
                  </a:cubicBezTo>
                  <a:cubicBezTo>
                    <a:pt x="53361" y="16238"/>
                    <a:pt x="53319" y="16238"/>
                    <a:pt x="53297" y="16238"/>
                  </a:cubicBezTo>
                  <a:cubicBezTo>
                    <a:pt x="53340" y="16469"/>
                    <a:pt x="53424" y="16700"/>
                    <a:pt x="53550" y="16911"/>
                  </a:cubicBezTo>
                  <a:cubicBezTo>
                    <a:pt x="53613" y="17016"/>
                    <a:pt x="53655" y="17121"/>
                    <a:pt x="53697" y="17247"/>
                  </a:cubicBezTo>
                  <a:cubicBezTo>
                    <a:pt x="53739" y="17541"/>
                    <a:pt x="53844" y="17836"/>
                    <a:pt x="53949" y="18088"/>
                  </a:cubicBezTo>
                  <a:cubicBezTo>
                    <a:pt x="54012" y="18193"/>
                    <a:pt x="53928" y="18256"/>
                    <a:pt x="53928" y="18340"/>
                  </a:cubicBezTo>
                  <a:cubicBezTo>
                    <a:pt x="53970" y="18529"/>
                    <a:pt x="54054" y="18698"/>
                    <a:pt x="54159" y="18866"/>
                  </a:cubicBezTo>
                  <a:cubicBezTo>
                    <a:pt x="54307" y="19055"/>
                    <a:pt x="54391" y="19244"/>
                    <a:pt x="54454" y="19475"/>
                  </a:cubicBezTo>
                  <a:cubicBezTo>
                    <a:pt x="54496" y="19665"/>
                    <a:pt x="54559" y="19833"/>
                    <a:pt x="54643" y="20001"/>
                  </a:cubicBezTo>
                  <a:cubicBezTo>
                    <a:pt x="54769" y="20295"/>
                    <a:pt x="54958" y="20527"/>
                    <a:pt x="55085" y="20821"/>
                  </a:cubicBezTo>
                  <a:cubicBezTo>
                    <a:pt x="55127" y="20905"/>
                    <a:pt x="55190" y="20968"/>
                    <a:pt x="55274" y="21031"/>
                  </a:cubicBezTo>
                  <a:cubicBezTo>
                    <a:pt x="55505" y="21242"/>
                    <a:pt x="55694" y="21452"/>
                    <a:pt x="55883" y="21704"/>
                  </a:cubicBezTo>
                  <a:cubicBezTo>
                    <a:pt x="56031" y="21935"/>
                    <a:pt x="56220" y="22146"/>
                    <a:pt x="56451" y="22314"/>
                  </a:cubicBezTo>
                  <a:cubicBezTo>
                    <a:pt x="56598" y="22461"/>
                    <a:pt x="56809" y="22545"/>
                    <a:pt x="56914" y="22734"/>
                  </a:cubicBezTo>
                  <a:cubicBezTo>
                    <a:pt x="56935" y="22755"/>
                    <a:pt x="56977" y="22776"/>
                    <a:pt x="56998" y="22797"/>
                  </a:cubicBezTo>
                  <a:cubicBezTo>
                    <a:pt x="57208" y="22923"/>
                    <a:pt x="57397" y="23092"/>
                    <a:pt x="57565" y="23260"/>
                  </a:cubicBezTo>
                  <a:cubicBezTo>
                    <a:pt x="57692" y="23428"/>
                    <a:pt x="57839" y="23575"/>
                    <a:pt x="58007" y="23701"/>
                  </a:cubicBezTo>
                  <a:cubicBezTo>
                    <a:pt x="58091" y="23785"/>
                    <a:pt x="58196" y="23764"/>
                    <a:pt x="58259" y="23849"/>
                  </a:cubicBezTo>
                  <a:cubicBezTo>
                    <a:pt x="58659" y="24227"/>
                    <a:pt x="59184" y="24374"/>
                    <a:pt x="59605" y="24690"/>
                  </a:cubicBezTo>
                  <a:cubicBezTo>
                    <a:pt x="59899" y="24858"/>
                    <a:pt x="60193" y="24942"/>
                    <a:pt x="60509" y="24963"/>
                  </a:cubicBezTo>
                  <a:cubicBezTo>
                    <a:pt x="60551" y="24984"/>
                    <a:pt x="60614" y="25005"/>
                    <a:pt x="60656" y="25005"/>
                  </a:cubicBezTo>
                  <a:cubicBezTo>
                    <a:pt x="60686" y="25001"/>
                    <a:pt x="60716" y="24999"/>
                    <a:pt x="60747" y="24999"/>
                  </a:cubicBezTo>
                  <a:cubicBezTo>
                    <a:pt x="60891" y="24999"/>
                    <a:pt x="61043" y="25037"/>
                    <a:pt x="61182" y="25089"/>
                  </a:cubicBezTo>
                  <a:cubicBezTo>
                    <a:pt x="61304" y="25177"/>
                    <a:pt x="61456" y="25220"/>
                    <a:pt x="61613" y="25220"/>
                  </a:cubicBezTo>
                  <a:cubicBezTo>
                    <a:pt x="61644" y="25220"/>
                    <a:pt x="61676" y="25219"/>
                    <a:pt x="61707" y="25215"/>
                  </a:cubicBezTo>
                  <a:cubicBezTo>
                    <a:pt x="61875" y="25215"/>
                    <a:pt x="62023" y="25215"/>
                    <a:pt x="62191" y="25236"/>
                  </a:cubicBezTo>
                  <a:cubicBezTo>
                    <a:pt x="62422" y="25299"/>
                    <a:pt x="62653" y="25341"/>
                    <a:pt x="62906" y="25341"/>
                  </a:cubicBezTo>
                  <a:lnTo>
                    <a:pt x="63578" y="25341"/>
                  </a:lnTo>
                  <a:cubicBezTo>
                    <a:pt x="63629" y="25344"/>
                    <a:pt x="63680" y="25345"/>
                    <a:pt x="63731" y="25345"/>
                  </a:cubicBezTo>
                  <a:cubicBezTo>
                    <a:pt x="64079" y="25345"/>
                    <a:pt x="64423" y="25283"/>
                    <a:pt x="64735" y="25173"/>
                  </a:cubicBezTo>
                  <a:cubicBezTo>
                    <a:pt x="64819" y="25131"/>
                    <a:pt x="64903" y="25089"/>
                    <a:pt x="65008" y="25047"/>
                  </a:cubicBezTo>
                  <a:cubicBezTo>
                    <a:pt x="65408" y="24963"/>
                    <a:pt x="65765" y="24795"/>
                    <a:pt x="66164" y="24711"/>
                  </a:cubicBezTo>
                  <a:cubicBezTo>
                    <a:pt x="66183" y="24616"/>
                    <a:pt x="66219" y="24539"/>
                    <a:pt x="66302" y="24539"/>
                  </a:cubicBezTo>
                  <a:cubicBezTo>
                    <a:pt x="66311" y="24539"/>
                    <a:pt x="66322" y="24540"/>
                    <a:pt x="66333" y="24542"/>
                  </a:cubicBezTo>
                  <a:cubicBezTo>
                    <a:pt x="66417" y="24542"/>
                    <a:pt x="66522" y="24521"/>
                    <a:pt x="66606" y="24458"/>
                  </a:cubicBezTo>
                  <a:cubicBezTo>
                    <a:pt x="66753" y="24395"/>
                    <a:pt x="66942" y="24437"/>
                    <a:pt x="67068" y="24353"/>
                  </a:cubicBezTo>
                  <a:cubicBezTo>
                    <a:pt x="67216" y="24269"/>
                    <a:pt x="67363" y="24185"/>
                    <a:pt x="67510" y="24122"/>
                  </a:cubicBezTo>
                  <a:cubicBezTo>
                    <a:pt x="67552" y="24143"/>
                    <a:pt x="67594" y="24164"/>
                    <a:pt x="67636" y="24164"/>
                  </a:cubicBezTo>
                  <a:cubicBezTo>
                    <a:pt x="67678" y="24101"/>
                    <a:pt x="67678" y="24038"/>
                    <a:pt x="67762" y="23996"/>
                  </a:cubicBezTo>
                  <a:cubicBezTo>
                    <a:pt x="67825" y="23996"/>
                    <a:pt x="67888" y="23975"/>
                    <a:pt x="67951" y="23954"/>
                  </a:cubicBezTo>
                  <a:cubicBezTo>
                    <a:pt x="68036" y="23933"/>
                    <a:pt x="68099" y="23891"/>
                    <a:pt x="68162" y="23849"/>
                  </a:cubicBezTo>
                  <a:cubicBezTo>
                    <a:pt x="68222" y="23862"/>
                    <a:pt x="68282" y="23869"/>
                    <a:pt x="68341" y="23869"/>
                  </a:cubicBezTo>
                  <a:cubicBezTo>
                    <a:pt x="68469" y="23869"/>
                    <a:pt x="68593" y="23836"/>
                    <a:pt x="68708" y="23764"/>
                  </a:cubicBezTo>
                  <a:cubicBezTo>
                    <a:pt x="68982" y="23596"/>
                    <a:pt x="69255" y="23470"/>
                    <a:pt x="69549" y="23344"/>
                  </a:cubicBezTo>
                  <a:cubicBezTo>
                    <a:pt x="69949" y="23197"/>
                    <a:pt x="70327" y="23008"/>
                    <a:pt x="70727" y="22881"/>
                  </a:cubicBezTo>
                  <a:cubicBezTo>
                    <a:pt x="70832" y="22860"/>
                    <a:pt x="70895" y="22818"/>
                    <a:pt x="70979" y="22755"/>
                  </a:cubicBezTo>
                  <a:cubicBezTo>
                    <a:pt x="71063" y="22650"/>
                    <a:pt x="71189" y="22587"/>
                    <a:pt x="71336" y="22566"/>
                  </a:cubicBezTo>
                  <a:cubicBezTo>
                    <a:pt x="71526" y="22545"/>
                    <a:pt x="71694" y="22440"/>
                    <a:pt x="71883" y="22398"/>
                  </a:cubicBezTo>
                  <a:cubicBezTo>
                    <a:pt x="71988" y="22398"/>
                    <a:pt x="72093" y="22356"/>
                    <a:pt x="72177" y="22272"/>
                  </a:cubicBezTo>
                  <a:cubicBezTo>
                    <a:pt x="72346" y="22104"/>
                    <a:pt x="72577" y="22104"/>
                    <a:pt x="72787" y="22019"/>
                  </a:cubicBezTo>
                  <a:cubicBezTo>
                    <a:pt x="73102" y="21872"/>
                    <a:pt x="73418" y="21767"/>
                    <a:pt x="73754" y="21641"/>
                  </a:cubicBezTo>
                  <a:cubicBezTo>
                    <a:pt x="73775" y="21620"/>
                    <a:pt x="73775" y="21620"/>
                    <a:pt x="73796" y="21599"/>
                  </a:cubicBezTo>
                  <a:lnTo>
                    <a:pt x="73754" y="21557"/>
                  </a:lnTo>
                  <a:lnTo>
                    <a:pt x="73901" y="21473"/>
                  </a:lnTo>
                  <a:lnTo>
                    <a:pt x="73964" y="21515"/>
                  </a:lnTo>
                  <a:cubicBezTo>
                    <a:pt x="73985" y="21515"/>
                    <a:pt x="74006" y="21515"/>
                    <a:pt x="74028" y="21494"/>
                  </a:cubicBezTo>
                  <a:cubicBezTo>
                    <a:pt x="74145" y="21377"/>
                    <a:pt x="74302" y="21313"/>
                    <a:pt x="74456" y="21313"/>
                  </a:cubicBezTo>
                  <a:cubicBezTo>
                    <a:pt x="74496" y="21313"/>
                    <a:pt x="74536" y="21317"/>
                    <a:pt x="74574" y="21326"/>
                  </a:cubicBezTo>
                  <a:cubicBezTo>
                    <a:pt x="74595" y="21305"/>
                    <a:pt x="74595" y="21284"/>
                    <a:pt x="74595" y="21263"/>
                  </a:cubicBezTo>
                  <a:cubicBezTo>
                    <a:pt x="74595" y="21263"/>
                    <a:pt x="74511" y="21221"/>
                    <a:pt x="74553" y="21221"/>
                  </a:cubicBezTo>
                  <a:cubicBezTo>
                    <a:pt x="74595" y="21221"/>
                    <a:pt x="74595" y="21242"/>
                    <a:pt x="74595" y="21263"/>
                  </a:cubicBezTo>
                  <a:cubicBezTo>
                    <a:pt x="74620" y="21270"/>
                    <a:pt x="74643" y="21272"/>
                    <a:pt x="74666" y="21272"/>
                  </a:cubicBezTo>
                  <a:cubicBezTo>
                    <a:pt x="74778" y="21272"/>
                    <a:pt x="74868" y="21199"/>
                    <a:pt x="74974" y="21199"/>
                  </a:cubicBezTo>
                  <a:cubicBezTo>
                    <a:pt x="74932" y="21115"/>
                    <a:pt x="74847" y="21157"/>
                    <a:pt x="74784" y="21094"/>
                  </a:cubicBezTo>
                  <a:cubicBezTo>
                    <a:pt x="75079" y="20926"/>
                    <a:pt x="75415" y="20842"/>
                    <a:pt x="75752" y="20821"/>
                  </a:cubicBezTo>
                  <a:cubicBezTo>
                    <a:pt x="75815" y="20779"/>
                    <a:pt x="75920" y="20737"/>
                    <a:pt x="76004" y="20716"/>
                  </a:cubicBezTo>
                  <a:cubicBezTo>
                    <a:pt x="76193" y="20653"/>
                    <a:pt x="76361" y="20548"/>
                    <a:pt x="76529" y="20443"/>
                  </a:cubicBezTo>
                  <a:cubicBezTo>
                    <a:pt x="76782" y="20253"/>
                    <a:pt x="77076" y="20127"/>
                    <a:pt x="77391" y="20022"/>
                  </a:cubicBezTo>
                  <a:cubicBezTo>
                    <a:pt x="77560" y="19938"/>
                    <a:pt x="77749" y="19896"/>
                    <a:pt x="77938" y="19875"/>
                  </a:cubicBezTo>
                  <a:cubicBezTo>
                    <a:pt x="78148" y="19875"/>
                    <a:pt x="78316" y="19707"/>
                    <a:pt x="78548" y="19686"/>
                  </a:cubicBezTo>
                  <a:cubicBezTo>
                    <a:pt x="78569" y="19686"/>
                    <a:pt x="78569" y="19665"/>
                    <a:pt x="78569" y="19665"/>
                  </a:cubicBezTo>
                  <a:cubicBezTo>
                    <a:pt x="78611" y="19560"/>
                    <a:pt x="78716" y="19560"/>
                    <a:pt x="78800" y="19518"/>
                  </a:cubicBezTo>
                  <a:cubicBezTo>
                    <a:pt x="79178" y="19370"/>
                    <a:pt x="79536" y="19244"/>
                    <a:pt x="79914" y="19118"/>
                  </a:cubicBezTo>
                  <a:cubicBezTo>
                    <a:pt x="80188" y="19013"/>
                    <a:pt x="80461" y="18887"/>
                    <a:pt x="80755" y="18803"/>
                  </a:cubicBezTo>
                  <a:cubicBezTo>
                    <a:pt x="80839" y="18782"/>
                    <a:pt x="80923" y="18719"/>
                    <a:pt x="80987" y="18635"/>
                  </a:cubicBezTo>
                  <a:lnTo>
                    <a:pt x="81092" y="18719"/>
                  </a:lnTo>
                  <a:cubicBezTo>
                    <a:pt x="81428" y="18613"/>
                    <a:pt x="81764" y="18487"/>
                    <a:pt x="82080" y="18340"/>
                  </a:cubicBezTo>
                  <a:cubicBezTo>
                    <a:pt x="82206" y="18340"/>
                    <a:pt x="82353" y="18298"/>
                    <a:pt x="82479" y="18298"/>
                  </a:cubicBezTo>
                  <a:cubicBezTo>
                    <a:pt x="82605" y="18298"/>
                    <a:pt x="82732" y="18277"/>
                    <a:pt x="82858" y="18235"/>
                  </a:cubicBezTo>
                  <a:cubicBezTo>
                    <a:pt x="82900" y="18214"/>
                    <a:pt x="82963" y="18214"/>
                    <a:pt x="83005" y="18214"/>
                  </a:cubicBezTo>
                  <a:cubicBezTo>
                    <a:pt x="83040" y="18219"/>
                    <a:pt x="83074" y="18222"/>
                    <a:pt x="83109" y="18222"/>
                  </a:cubicBezTo>
                  <a:cubicBezTo>
                    <a:pt x="83222" y="18222"/>
                    <a:pt x="83334" y="18194"/>
                    <a:pt x="83446" y="18130"/>
                  </a:cubicBezTo>
                  <a:cubicBezTo>
                    <a:pt x="83494" y="18111"/>
                    <a:pt x="83545" y="18101"/>
                    <a:pt x="83597" y="18101"/>
                  </a:cubicBezTo>
                  <a:cubicBezTo>
                    <a:pt x="83661" y="18101"/>
                    <a:pt x="83725" y="18116"/>
                    <a:pt x="83783" y="18151"/>
                  </a:cubicBezTo>
                  <a:cubicBezTo>
                    <a:pt x="83867" y="18088"/>
                    <a:pt x="83951" y="18046"/>
                    <a:pt x="84056" y="18046"/>
                  </a:cubicBezTo>
                  <a:cubicBezTo>
                    <a:pt x="84175" y="18029"/>
                    <a:pt x="84293" y="17971"/>
                    <a:pt x="84390" y="17971"/>
                  </a:cubicBezTo>
                  <a:cubicBezTo>
                    <a:pt x="84413" y="17971"/>
                    <a:pt x="84435" y="17975"/>
                    <a:pt x="84456" y="17983"/>
                  </a:cubicBezTo>
                  <a:cubicBezTo>
                    <a:pt x="84563" y="18014"/>
                    <a:pt x="84671" y="18033"/>
                    <a:pt x="84787" y="18033"/>
                  </a:cubicBezTo>
                  <a:cubicBezTo>
                    <a:pt x="84829" y="18033"/>
                    <a:pt x="84873" y="18030"/>
                    <a:pt x="84918" y="18025"/>
                  </a:cubicBezTo>
                  <a:lnTo>
                    <a:pt x="86369" y="18025"/>
                  </a:lnTo>
                  <a:cubicBezTo>
                    <a:pt x="86400" y="18020"/>
                    <a:pt x="86433" y="18017"/>
                    <a:pt x="86467" y="18017"/>
                  </a:cubicBezTo>
                  <a:cubicBezTo>
                    <a:pt x="86567" y="18017"/>
                    <a:pt x="86674" y="18041"/>
                    <a:pt x="86768" y="18088"/>
                  </a:cubicBezTo>
                  <a:lnTo>
                    <a:pt x="86831" y="17962"/>
                  </a:lnTo>
                  <a:cubicBezTo>
                    <a:pt x="86852" y="18004"/>
                    <a:pt x="86873" y="18046"/>
                    <a:pt x="86894" y="18088"/>
                  </a:cubicBezTo>
                  <a:cubicBezTo>
                    <a:pt x="86911" y="18086"/>
                    <a:pt x="86928" y="18086"/>
                    <a:pt x="86945" y="18086"/>
                  </a:cubicBezTo>
                  <a:cubicBezTo>
                    <a:pt x="87133" y="18086"/>
                    <a:pt x="87311" y="18167"/>
                    <a:pt x="87497" y="18167"/>
                  </a:cubicBezTo>
                  <a:cubicBezTo>
                    <a:pt x="87541" y="18167"/>
                    <a:pt x="87585" y="18162"/>
                    <a:pt x="87630" y="18151"/>
                  </a:cubicBezTo>
                  <a:lnTo>
                    <a:pt x="87693" y="18256"/>
                  </a:lnTo>
                  <a:cubicBezTo>
                    <a:pt x="87722" y="18268"/>
                    <a:pt x="87752" y="18273"/>
                    <a:pt x="87782" y="18273"/>
                  </a:cubicBezTo>
                  <a:cubicBezTo>
                    <a:pt x="87850" y="18273"/>
                    <a:pt x="87920" y="18251"/>
                    <a:pt x="87989" y="18251"/>
                  </a:cubicBezTo>
                  <a:cubicBezTo>
                    <a:pt x="88046" y="18251"/>
                    <a:pt x="88102" y="18266"/>
                    <a:pt x="88156" y="18319"/>
                  </a:cubicBezTo>
                  <a:cubicBezTo>
                    <a:pt x="88156" y="18340"/>
                    <a:pt x="88093" y="18361"/>
                    <a:pt x="88156" y="18382"/>
                  </a:cubicBezTo>
                  <a:cubicBezTo>
                    <a:pt x="88170" y="18382"/>
                    <a:pt x="88203" y="18401"/>
                    <a:pt x="88235" y="18401"/>
                  </a:cubicBezTo>
                  <a:cubicBezTo>
                    <a:pt x="88252" y="18401"/>
                    <a:pt x="88268" y="18396"/>
                    <a:pt x="88282" y="18382"/>
                  </a:cubicBezTo>
                  <a:cubicBezTo>
                    <a:pt x="88309" y="18341"/>
                    <a:pt x="88354" y="18318"/>
                    <a:pt x="88405" y="18318"/>
                  </a:cubicBezTo>
                  <a:cubicBezTo>
                    <a:pt x="88433" y="18318"/>
                    <a:pt x="88462" y="18325"/>
                    <a:pt x="88492" y="18340"/>
                  </a:cubicBezTo>
                  <a:cubicBezTo>
                    <a:pt x="88576" y="18445"/>
                    <a:pt x="88745" y="18424"/>
                    <a:pt x="88850" y="18550"/>
                  </a:cubicBezTo>
                  <a:cubicBezTo>
                    <a:pt x="88850" y="18571"/>
                    <a:pt x="88787" y="18592"/>
                    <a:pt x="88850" y="18635"/>
                  </a:cubicBezTo>
                  <a:lnTo>
                    <a:pt x="88934" y="18635"/>
                  </a:lnTo>
                  <a:cubicBezTo>
                    <a:pt x="88934" y="18604"/>
                    <a:pt x="88956" y="18584"/>
                    <a:pt x="88993" y="18584"/>
                  </a:cubicBezTo>
                  <a:cubicBezTo>
                    <a:pt x="89007" y="18584"/>
                    <a:pt x="89022" y="18587"/>
                    <a:pt x="89039" y="18592"/>
                  </a:cubicBezTo>
                  <a:cubicBezTo>
                    <a:pt x="89026" y="18630"/>
                    <a:pt x="88999" y="18638"/>
                    <a:pt x="88974" y="18638"/>
                  </a:cubicBezTo>
                  <a:cubicBezTo>
                    <a:pt x="88957" y="18638"/>
                    <a:pt x="88942" y="18635"/>
                    <a:pt x="88934" y="18635"/>
                  </a:cubicBezTo>
                  <a:lnTo>
                    <a:pt x="88934" y="18635"/>
                  </a:lnTo>
                  <a:cubicBezTo>
                    <a:pt x="88934" y="18656"/>
                    <a:pt x="88955" y="18698"/>
                    <a:pt x="88955" y="18698"/>
                  </a:cubicBezTo>
                  <a:cubicBezTo>
                    <a:pt x="88978" y="18692"/>
                    <a:pt x="89001" y="18690"/>
                    <a:pt x="89023" y="18690"/>
                  </a:cubicBezTo>
                  <a:cubicBezTo>
                    <a:pt x="89185" y="18690"/>
                    <a:pt x="89333" y="18810"/>
                    <a:pt x="89480" y="18866"/>
                  </a:cubicBezTo>
                  <a:cubicBezTo>
                    <a:pt x="89628" y="18929"/>
                    <a:pt x="89775" y="19013"/>
                    <a:pt x="89901" y="19097"/>
                  </a:cubicBezTo>
                  <a:cubicBezTo>
                    <a:pt x="89880" y="19139"/>
                    <a:pt x="89859" y="19139"/>
                    <a:pt x="89880" y="19223"/>
                  </a:cubicBezTo>
                  <a:cubicBezTo>
                    <a:pt x="90132" y="19370"/>
                    <a:pt x="90511" y="19349"/>
                    <a:pt x="90679" y="19686"/>
                  </a:cubicBezTo>
                  <a:cubicBezTo>
                    <a:pt x="90763" y="19686"/>
                    <a:pt x="90826" y="19749"/>
                    <a:pt x="90910" y="19749"/>
                  </a:cubicBezTo>
                  <a:cubicBezTo>
                    <a:pt x="90920" y="19748"/>
                    <a:pt x="90929" y="19747"/>
                    <a:pt x="90938" y="19747"/>
                  </a:cubicBezTo>
                  <a:cubicBezTo>
                    <a:pt x="91083" y="19747"/>
                    <a:pt x="91128" y="19898"/>
                    <a:pt x="91246" y="19938"/>
                  </a:cubicBezTo>
                  <a:cubicBezTo>
                    <a:pt x="91267" y="20127"/>
                    <a:pt x="91457" y="20127"/>
                    <a:pt x="91562" y="20211"/>
                  </a:cubicBezTo>
                  <a:cubicBezTo>
                    <a:pt x="91583" y="20295"/>
                    <a:pt x="91646" y="20380"/>
                    <a:pt x="91730" y="20422"/>
                  </a:cubicBezTo>
                  <a:cubicBezTo>
                    <a:pt x="91835" y="20485"/>
                    <a:pt x="91772" y="20611"/>
                    <a:pt x="91877" y="20695"/>
                  </a:cubicBezTo>
                  <a:cubicBezTo>
                    <a:pt x="91961" y="20779"/>
                    <a:pt x="92087" y="20821"/>
                    <a:pt x="92129" y="20926"/>
                  </a:cubicBezTo>
                  <a:cubicBezTo>
                    <a:pt x="92129" y="20968"/>
                    <a:pt x="92172" y="20989"/>
                    <a:pt x="92214" y="20989"/>
                  </a:cubicBezTo>
                  <a:cubicBezTo>
                    <a:pt x="92298" y="21031"/>
                    <a:pt x="92361" y="21115"/>
                    <a:pt x="92403" y="21199"/>
                  </a:cubicBezTo>
                  <a:cubicBezTo>
                    <a:pt x="92592" y="21473"/>
                    <a:pt x="92823" y="21725"/>
                    <a:pt x="92991" y="21977"/>
                  </a:cubicBezTo>
                  <a:cubicBezTo>
                    <a:pt x="93076" y="22125"/>
                    <a:pt x="93202" y="22230"/>
                    <a:pt x="93202" y="22440"/>
                  </a:cubicBezTo>
                  <a:cubicBezTo>
                    <a:pt x="93223" y="22524"/>
                    <a:pt x="93265" y="22587"/>
                    <a:pt x="93328" y="22629"/>
                  </a:cubicBezTo>
                  <a:cubicBezTo>
                    <a:pt x="93412" y="22692"/>
                    <a:pt x="93349" y="22797"/>
                    <a:pt x="93412" y="22839"/>
                  </a:cubicBezTo>
                  <a:lnTo>
                    <a:pt x="93559" y="22902"/>
                  </a:lnTo>
                  <a:lnTo>
                    <a:pt x="93559" y="22629"/>
                  </a:lnTo>
                  <a:cubicBezTo>
                    <a:pt x="93454" y="22545"/>
                    <a:pt x="93349" y="22440"/>
                    <a:pt x="93349" y="22314"/>
                  </a:cubicBezTo>
                  <a:cubicBezTo>
                    <a:pt x="93328" y="21998"/>
                    <a:pt x="93076" y="21851"/>
                    <a:pt x="92907" y="21641"/>
                  </a:cubicBezTo>
                  <a:lnTo>
                    <a:pt x="92949" y="21578"/>
                  </a:lnTo>
                  <a:cubicBezTo>
                    <a:pt x="92886" y="21473"/>
                    <a:pt x="92760" y="21410"/>
                    <a:pt x="92739" y="21263"/>
                  </a:cubicBezTo>
                  <a:cubicBezTo>
                    <a:pt x="92739" y="21157"/>
                    <a:pt x="92676" y="21073"/>
                    <a:pt x="92571" y="21031"/>
                  </a:cubicBezTo>
                  <a:cubicBezTo>
                    <a:pt x="92466" y="20989"/>
                    <a:pt x="92424" y="20884"/>
                    <a:pt x="92382" y="20800"/>
                  </a:cubicBezTo>
                  <a:cubicBezTo>
                    <a:pt x="92277" y="20590"/>
                    <a:pt x="92129" y="20422"/>
                    <a:pt x="91919" y="20295"/>
                  </a:cubicBezTo>
                  <a:cubicBezTo>
                    <a:pt x="91877" y="20274"/>
                    <a:pt x="91835" y="20232"/>
                    <a:pt x="91793" y="20169"/>
                  </a:cubicBezTo>
                  <a:cubicBezTo>
                    <a:pt x="91562" y="19833"/>
                    <a:pt x="91267" y="19581"/>
                    <a:pt x="90910" y="19391"/>
                  </a:cubicBezTo>
                  <a:cubicBezTo>
                    <a:pt x="90847" y="19286"/>
                    <a:pt x="90763" y="19202"/>
                    <a:pt x="90637" y="19139"/>
                  </a:cubicBezTo>
                  <a:cubicBezTo>
                    <a:pt x="90469" y="19034"/>
                    <a:pt x="90300" y="18929"/>
                    <a:pt x="90132" y="18803"/>
                  </a:cubicBezTo>
                  <a:cubicBezTo>
                    <a:pt x="89859" y="18635"/>
                    <a:pt x="89565" y="18487"/>
                    <a:pt x="89249" y="18361"/>
                  </a:cubicBezTo>
                  <a:cubicBezTo>
                    <a:pt x="89228" y="18319"/>
                    <a:pt x="89249" y="18256"/>
                    <a:pt x="89207" y="18214"/>
                  </a:cubicBezTo>
                  <a:lnTo>
                    <a:pt x="89123" y="18256"/>
                  </a:lnTo>
                  <a:cubicBezTo>
                    <a:pt x="89114" y="18259"/>
                    <a:pt x="89106" y="18260"/>
                    <a:pt x="89099" y="18260"/>
                  </a:cubicBezTo>
                  <a:cubicBezTo>
                    <a:pt x="89053" y="18260"/>
                    <a:pt x="89030" y="18211"/>
                    <a:pt x="88976" y="18193"/>
                  </a:cubicBezTo>
                  <a:cubicBezTo>
                    <a:pt x="88618" y="18109"/>
                    <a:pt x="88282" y="17983"/>
                    <a:pt x="87925" y="17899"/>
                  </a:cubicBezTo>
                  <a:cubicBezTo>
                    <a:pt x="87818" y="17881"/>
                    <a:pt x="87772" y="17758"/>
                    <a:pt x="87684" y="17758"/>
                  </a:cubicBezTo>
                  <a:cubicBezTo>
                    <a:pt x="87668" y="17758"/>
                    <a:pt x="87650" y="17763"/>
                    <a:pt x="87630" y="17773"/>
                  </a:cubicBezTo>
                  <a:cubicBezTo>
                    <a:pt x="87252" y="17646"/>
                    <a:pt x="86852" y="17604"/>
                    <a:pt x="86453" y="17583"/>
                  </a:cubicBezTo>
                  <a:cubicBezTo>
                    <a:pt x="86439" y="17583"/>
                    <a:pt x="86423" y="17586"/>
                    <a:pt x="86406" y="17586"/>
                  </a:cubicBezTo>
                  <a:cubicBezTo>
                    <a:pt x="86373" y="17586"/>
                    <a:pt x="86341" y="17576"/>
                    <a:pt x="86327" y="17520"/>
                  </a:cubicBezTo>
                  <a:cubicBezTo>
                    <a:pt x="86287" y="17515"/>
                    <a:pt x="86249" y="17513"/>
                    <a:pt x="86211" y="17513"/>
                  </a:cubicBezTo>
                  <a:cubicBezTo>
                    <a:pt x="86089" y="17513"/>
                    <a:pt x="85977" y="17540"/>
                    <a:pt x="85864" y="17604"/>
                  </a:cubicBezTo>
                  <a:cubicBezTo>
                    <a:pt x="85759" y="17531"/>
                    <a:pt x="85649" y="17520"/>
                    <a:pt x="85538" y="17520"/>
                  </a:cubicBezTo>
                  <a:cubicBezTo>
                    <a:pt x="85494" y="17520"/>
                    <a:pt x="85450" y="17522"/>
                    <a:pt x="85406" y="17522"/>
                  </a:cubicBezTo>
                  <a:cubicBezTo>
                    <a:pt x="85341" y="17522"/>
                    <a:pt x="85276" y="17518"/>
                    <a:pt x="85212" y="17499"/>
                  </a:cubicBezTo>
                  <a:cubicBezTo>
                    <a:pt x="85263" y="17461"/>
                    <a:pt x="85313" y="17454"/>
                    <a:pt x="85364" y="17454"/>
                  </a:cubicBezTo>
                  <a:cubicBezTo>
                    <a:pt x="85397" y="17454"/>
                    <a:pt x="85431" y="17457"/>
                    <a:pt x="85465" y="17457"/>
                  </a:cubicBezTo>
                  <a:lnTo>
                    <a:pt x="85675" y="17457"/>
                  </a:lnTo>
                  <a:cubicBezTo>
                    <a:pt x="85696" y="17462"/>
                    <a:pt x="85718" y="17465"/>
                    <a:pt x="85741" y="17465"/>
                  </a:cubicBezTo>
                  <a:cubicBezTo>
                    <a:pt x="85809" y="17465"/>
                    <a:pt x="85880" y="17441"/>
                    <a:pt x="85927" y="17394"/>
                  </a:cubicBezTo>
                  <a:lnTo>
                    <a:pt x="85927" y="17394"/>
                  </a:lnTo>
                  <a:cubicBezTo>
                    <a:pt x="85899" y="17401"/>
                    <a:pt x="85874" y="17404"/>
                    <a:pt x="85851" y="17404"/>
                  </a:cubicBezTo>
                  <a:cubicBezTo>
                    <a:pt x="85736" y="17404"/>
                    <a:pt x="85675" y="17331"/>
                    <a:pt x="85570" y="17331"/>
                  </a:cubicBezTo>
                  <a:cubicBezTo>
                    <a:pt x="85514" y="17387"/>
                    <a:pt x="85439" y="17406"/>
                    <a:pt x="85358" y="17406"/>
                  </a:cubicBezTo>
                  <a:cubicBezTo>
                    <a:pt x="85318" y="17406"/>
                    <a:pt x="85276" y="17401"/>
                    <a:pt x="85233" y="17394"/>
                  </a:cubicBezTo>
                  <a:cubicBezTo>
                    <a:pt x="85212" y="17352"/>
                    <a:pt x="85191" y="17331"/>
                    <a:pt x="85170" y="17268"/>
                  </a:cubicBezTo>
                  <a:cubicBezTo>
                    <a:pt x="84960" y="17268"/>
                    <a:pt x="84771" y="17331"/>
                    <a:pt x="84603" y="17457"/>
                  </a:cubicBezTo>
                  <a:lnTo>
                    <a:pt x="83909" y="17457"/>
                  </a:lnTo>
                  <a:lnTo>
                    <a:pt x="83972" y="17331"/>
                  </a:lnTo>
                  <a:lnTo>
                    <a:pt x="83972" y="17331"/>
                  </a:lnTo>
                  <a:cubicBezTo>
                    <a:pt x="83767" y="17413"/>
                    <a:pt x="83543" y="17395"/>
                    <a:pt x="83357" y="17510"/>
                  </a:cubicBezTo>
                  <a:lnTo>
                    <a:pt x="83357" y="17510"/>
                  </a:lnTo>
                  <a:cubicBezTo>
                    <a:pt x="83341" y="17470"/>
                    <a:pt x="83295" y="17449"/>
                    <a:pt x="83278" y="17415"/>
                  </a:cubicBezTo>
                  <a:cubicBezTo>
                    <a:pt x="83208" y="17454"/>
                    <a:pt x="83132" y="17461"/>
                    <a:pt x="83054" y="17461"/>
                  </a:cubicBezTo>
                  <a:cubicBezTo>
                    <a:pt x="83010" y="17461"/>
                    <a:pt x="82965" y="17459"/>
                    <a:pt x="82920" y="17459"/>
                  </a:cubicBezTo>
                  <a:cubicBezTo>
                    <a:pt x="82833" y="17459"/>
                    <a:pt x="82747" y="17468"/>
                    <a:pt x="82669" y="17520"/>
                  </a:cubicBezTo>
                  <a:cubicBezTo>
                    <a:pt x="82647" y="17520"/>
                    <a:pt x="82626" y="17478"/>
                    <a:pt x="82605" y="17478"/>
                  </a:cubicBezTo>
                  <a:lnTo>
                    <a:pt x="82584" y="17478"/>
                  </a:lnTo>
                  <a:cubicBezTo>
                    <a:pt x="82416" y="17562"/>
                    <a:pt x="82269" y="17667"/>
                    <a:pt x="82143" y="17773"/>
                  </a:cubicBezTo>
                  <a:cubicBezTo>
                    <a:pt x="82119" y="17768"/>
                    <a:pt x="82096" y="17766"/>
                    <a:pt x="82074" y="17766"/>
                  </a:cubicBezTo>
                  <a:cubicBezTo>
                    <a:pt x="82035" y="17766"/>
                    <a:pt x="81999" y="17771"/>
                    <a:pt x="81964" y="17771"/>
                  </a:cubicBezTo>
                  <a:cubicBezTo>
                    <a:pt x="81932" y="17771"/>
                    <a:pt x="81901" y="17767"/>
                    <a:pt x="81870" y="17751"/>
                  </a:cubicBezTo>
                  <a:cubicBezTo>
                    <a:pt x="81912" y="17709"/>
                    <a:pt x="81975" y="17730"/>
                    <a:pt x="81975" y="17667"/>
                  </a:cubicBezTo>
                  <a:cubicBezTo>
                    <a:pt x="81943" y="17646"/>
                    <a:pt x="81912" y="17641"/>
                    <a:pt x="81877" y="17641"/>
                  </a:cubicBezTo>
                  <a:cubicBezTo>
                    <a:pt x="81843" y="17641"/>
                    <a:pt x="81807" y="17646"/>
                    <a:pt x="81764" y="17646"/>
                  </a:cubicBezTo>
                  <a:cubicBezTo>
                    <a:pt x="81743" y="17688"/>
                    <a:pt x="81743" y="17730"/>
                    <a:pt x="81722" y="17751"/>
                  </a:cubicBezTo>
                  <a:cubicBezTo>
                    <a:pt x="81449" y="17794"/>
                    <a:pt x="81176" y="17878"/>
                    <a:pt x="80945" y="18025"/>
                  </a:cubicBezTo>
                  <a:cubicBezTo>
                    <a:pt x="80930" y="18028"/>
                    <a:pt x="80916" y="18029"/>
                    <a:pt x="80903" y="18029"/>
                  </a:cubicBezTo>
                  <a:cubicBezTo>
                    <a:pt x="80827" y="18029"/>
                    <a:pt x="80788" y="17983"/>
                    <a:pt x="80734" y="17983"/>
                  </a:cubicBezTo>
                  <a:lnTo>
                    <a:pt x="80587" y="18109"/>
                  </a:lnTo>
                  <a:cubicBezTo>
                    <a:pt x="80545" y="18098"/>
                    <a:pt x="80503" y="18093"/>
                    <a:pt x="80464" y="18093"/>
                  </a:cubicBezTo>
                  <a:cubicBezTo>
                    <a:pt x="80424" y="18093"/>
                    <a:pt x="80387" y="18098"/>
                    <a:pt x="80356" y="18109"/>
                  </a:cubicBezTo>
                  <a:cubicBezTo>
                    <a:pt x="80083" y="18193"/>
                    <a:pt x="79809" y="18298"/>
                    <a:pt x="79536" y="18445"/>
                  </a:cubicBezTo>
                  <a:cubicBezTo>
                    <a:pt x="79473" y="18498"/>
                    <a:pt x="79431" y="18519"/>
                    <a:pt x="79383" y="18519"/>
                  </a:cubicBezTo>
                  <a:cubicBezTo>
                    <a:pt x="79336" y="18519"/>
                    <a:pt x="79284" y="18498"/>
                    <a:pt x="79199" y="18466"/>
                  </a:cubicBezTo>
                  <a:cubicBezTo>
                    <a:pt x="79052" y="18529"/>
                    <a:pt x="78905" y="18592"/>
                    <a:pt x="78758" y="18677"/>
                  </a:cubicBezTo>
                  <a:cubicBezTo>
                    <a:pt x="78611" y="18740"/>
                    <a:pt x="78485" y="18866"/>
                    <a:pt x="78401" y="19034"/>
                  </a:cubicBezTo>
                  <a:cubicBezTo>
                    <a:pt x="78332" y="19005"/>
                    <a:pt x="78296" y="18989"/>
                    <a:pt x="78245" y="18989"/>
                  </a:cubicBezTo>
                  <a:cubicBezTo>
                    <a:pt x="78185" y="18989"/>
                    <a:pt x="78107" y="19010"/>
                    <a:pt x="77938" y="19055"/>
                  </a:cubicBezTo>
                  <a:cubicBezTo>
                    <a:pt x="77791" y="19097"/>
                    <a:pt x="77623" y="19076"/>
                    <a:pt x="77497" y="19202"/>
                  </a:cubicBezTo>
                  <a:cubicBezTo>
                    <a:pt x="77452" y="19172"/>
                    <a:pt x="77407" y="19143"/>
                    <a:pt x="77363" y="19143"/>
                  </a:cubicBezTo>
                  <a:cubicBezTo>
                    <a:pt x="77344" y="19143"/>
                    <a:pt x="77326" y="19148"/>
                    <a:pt x="77307" y="19160"/>
                  </a:cubicBezTo>
                  <a:cubicBezTo>
                    <a:pt x="77181" y="19223"/>
                    <a:pt x="77034" y="19244"/>
                    <a:pt x="76971" y="19349"/>
                  </a:cubicBezTo>
                  <a:cubicBezTo>
                    <a:pt x="76887" y="19475"/>
                    <a:pt x="76761" y="19433"/>
                    <a:pt x="76677" y="19518"/>
                  </a:cubicBezTo>
                  <a:cubicBezTo>
                    <a:pt x="76653" y="19479"/>
                    <a:pt x="76630" y="19466"/>
                    <a:pt x="76608" y="19466"/>
                  </a:cubicBezTo>
                  <a:cubicBezTo>
                    <a:pt x="76570" y="19466"/>
                    <a:pt x="76535" y="19504"/>
                    <a:pt x="76508" y="19518"/>
                  </a:cubicBezTo>
                  <a:cubicBezTo>
                    <a:pt x="76298" y="19623"/>
                    <a:pt x="76088" y="19728"/>
                    <a:pt x="75878" y="19833"/>
                  </a:cubicBezTo>
                  <a:cubicBezTo>
                    <a:pt x="75709" y="19917"/>
                    <a:pt x="75520" y="19980"/>
                    <a:pt x="75331" y="20022"/>
                  </a:cubicBezTo>
                  <a:cubicBezTo>
                    <a:pt x="75100" y="20043"/>
                    <a:pt x="74890" y="20106"/>
                    <a:pt x="74679" y="20232"/>
                  </a:cubicBezTo>
                  <a:cubicBezTo>
                    <a:pt x="74658" y="20232"/>
                    <a:pt x="74658" y="20253"/>
                    <a:pt x="74658" y="20274"/>
                  </a:cubicBezTo>
                  <a:cubicBezTo>
                    <a:pt x="74676" y="20292"/>
                    <a:pt x="74694" y="20325"/>
                    <a:pt x="74711" y="20335"/>
                  </a:cubicBezTo>
                  <a:lnTo>
                    <a:pt x="74711" y="20335"/>
                  </a:lnTo>
                  <a:cubicBezTo>
                    <a:pt x="74667" y="20407"/>
                    <a:pt x="74589" y="20443"/>
                    <a:pt x="74511" y="20443"/>
                  </a:cubicBezTo>
                  <a:lnTo>
                    <a:pt x="74448" y="20337"/>
                  </a:lnTo>
                  <a:cubicBezTo>
                    <a:pt x="74280" y="20443"/>
                    <a:pt x="74112" y="20527"/>
                    <a:pt x="73922" y="20590"/>
                  </a:cubicBezTo>
                  <a:cubicBezTo>
                    <a:pt x="73754" y="20632"/>
                    <a:pt x="73544" y="20611"/>
                    <a:pt x="73397" y="20800"/>
                  </a:cubicBezTo>
                  <a:cubicBezTo>
                    <a:pt x="73382" y="20797"/>
                    <a:pt x="73369" y="20796"/>
                    <a:pt x="73356" y="20796"/>
                  </a:cubicBezTo>
                  <a:cubicBezTo>
                    <a:pt x="73274" y="20796"/>
                    <a:pt x="73217" y="20848"/>
                    <a:pt x="73144" y="20884"/>
                  </a:cubicBezTo>
                  <a:cubicBezTo>
                    <a:pt x="73039" y="20884"/>
                    <a:pt x="72934" y="20926"/>
                    <a:pt x="72850" y="20989"/>
                  </a:cubicBezTo>
                  <a:cubicBezTo>
                    <a:pt x="72703" y="21115"/>
                    <a:pt x="72556" y="21199"/>
                    <a:pt x="72367" y="21263"/>
                  </a:cubicBezTo>
                  <a:cubicBezTo>
                    <a:pt x="72177" y="21305"/>
                    <a:pt x="71988" y="21389"/>
                    <a:pt x="71820" y="21494"/>
                  </a:cubicBezTo>
                  <a:cubicBezTo>
                    <a:pt x="71673" y="21578"/>
                    <a:pt x="71505" y="21641"/>
                    <a:pt x="71336" y="21704"/>
                  </a:cubicBezTo>
                  <a:cubicBezTo>
                    <a:pt x="71318" y="21717"/>
                    <a:pt x="71299" y="21720"/>
                    <a:pt x="71280" y="21720"/>
                  </a:cubicBezTo>
                  <a:cubicBezTo>
                    <a:pt x="71260" y="21720"/>
                    <a:pt x="71240" y="21716"/>
                    <a:pt x="71221" y="21716"/>
                  </a:cubicBezTo>
                  <a:cubicBezTo>
                    <a:pt x="71196" y="21716"/>
                    <a:pt x="71172" y="21722"/>
                    <a:pt x="71147" y="21746"/>
                  </a:cubicBezTo>
                  <a:cubicBezTo>
                    <a:pt x="71084" y="21788"/>
                    <a:pt x="71000" y="21830"/>
                    <a:pt x="70937" y="21851"/>
                  </a:cubicBezTo>
                  <a:cubicBezTo>
                    <a:pt x="70862" y="21870"/>
                    <a:pt x="70821" y="21939"/>
                    <a:pt x="70738" y="21939"/>
                  </a:cubicBezTo>
                  <a:cubicBezTo>
                    <a:pt x="70728" y="21939"/>
                    <a:pt x="70717" y="21938"/>
                    <a:pt x="70706" y="21935"/>
                  </a:cubicBezTo>
                  <a:lnTo>
                    <a:pt x="70706" y="21935"/>
                  </a:lnTo>
                  <a:cubicBezTo>
                    <a:pt x="70706" y="21956"/>
                    <a:pt x="70727" y="21977"/>
                    <a:pt x="70685" y="21977"/>
                  </a:cubicBezTo>
                  <a:cubicBezTo>
                    <a:pt x="70643" y="21977"/>
                    <a:pt x="70643" y="21956"/>
                    <a:pt x="70643" y="21935"/>
                  </a:cubicBezTo>
                  <a:cubicBezTo>
                    <a:pt x="70390" y="22019"/>
                    <a:pt x="70159" y="22146"/>
                    <a:pt x="69928" y="22272"/>
                  </a:cubicBezTo>
                  <a:cubicBezTo>
                    <a:pt x="69802" y="22314"/>
                    <a:pt x="69675" y="22356"/>
                    <a:pt x="69549" y="22377"/>
                  </a:cubicBezTo>
                  <a:cubicBezTo>
                    <a:pt x="69423" y="22377"/>
                    <a:pt x="69339" y="22524"/>
                    <a:pt x="69213" y="22545"/>
                  </a:cubicBezTo>
                  <a:cubicBezTo>
                    <a:pt x="68919" y="22608"/>
                    <a:pt x="68645" y="22713"/>
                    <a:pt x="68393" y="22881"/>
                  </a:cubicBezTo>
                  <a:cubicBezTo>
                    <a:pt x="68225" y="22966"/>
                    <a:pt x="68057" y="23008"/>
                    <a:pt x="67888" y="23050"/>
                  </a:cubicBezTo>
                  <a:cubicBezTo>
                    <a:pt x="67741" y="23050"/>
                    <a:pt x="67615" y="23092"/>
                    <a:pt x="67510" y="23176"/>
                  </a:cubicBezTo>
                  <a:cubicBezTo>
                    <a:pt x="67426" y="23260"/>
                    <a:pt x="67321" y="23197"/>
                    <a:pt x="67258" y="23302"/>
                  </a:cubicBezTo>
                  <a:cubicBezTo>
                    <a:pt x="67232" y="23296"/>
                    <a:pt x="67207" y="23294"/>
                    <a:pt x="67184" y="23294"/>
                  </a:cubicBezTo>
                  <a:cubicBezTo>
                    <a:pt x="67039" y="23294"/>
                    <a:pt x="66943" y="23395"/>
                    <a:pt x="66816" y="23449"/>
                  </a:cubicBezTo>
                  <a:cubicBezTo>
                    <a:pt x="66732" y="23491"/>
                    <a:pt x="66648" y="23512"/>
                    <a:pt x="66543" y="23554"/>
                  </a:cubicBezTo>
                  <a:cubicBezTo>
                    <a:pt x="66270" y="23638"/>
                    <a:pt x="65933" y="23638"/>
                    <a:pt x="65702" y="23912"/>
                  </a:cubicBezTo>
                  <a:lnTo>
                    <a:pt x="65660" y="23912"/>
                  </a:lnTo>
                  <a:cubicBezTo>
                    <a:pt x="65562" y="23968"/>
                    <a:pt x="65464" y="23977"/>
                    <a:pt x="65359" y="23977"/>
                  </a:cubicBezTo>
                  <a:cubicBezTo>
                    <a:pt x="65307" y="23977"/>
                    <a:pt x="65253" y="23975"/>
                    <a:pt x="65197" y="23975"/>
                  </a:cubicBezTo>
                  <a:cubicBezTo>
                    <a:pt x="65092" y="23996"/>
                    <a:pt x="65008" y="24080"/>
                    <a:pt x="64903" y="24101"/>
                  </a:cubicBezTo>
                  <a:cubicBezTo>
                    <a:pt x="64735" y="24164"/>
                    <a:pt x="64567" y="24206"/>
                    <a:pt x="64377" y="24227"/>
                  </a:cubicBezTo>
                  <a:cubicBezTo>
                    <a:pt x="64209" y="24339"/>
                    <a:pt x="64022" y="24358"/>
                    <a:pt x="63835" y="24358"/>
                  </a:cubicBezTo>
                  <a:cubicBezTo>
                    <a:pt x="63742" y="24358"/>
                    <a:pt x="63648" y="24353"/>
                    <a:pt x="63557" y="24353"/>
                  </a:cubicBezTo>
                  <a:cubicBezTo>
                    <a:pt x="63535" y="24348"/>
                    <a:pt x="63512" y="24345"/>
                    <a:pt x="63490" y="24345"/>
                  </a:cubicBezTo>
                  <a:cubicBezTo>
                    <a:pt x="63428" y="24345"/>
                    <a:pt x="63367" y="24364"/>
                    <a:pt x="63305" y="24395"/>
                  </a:cubicBezTo>
                  <a:cubicBezTo>
                    <a:pt x="63263" y="24406"/>
                    <a:pt x="63216" y="24411"/>
                    <a:pt x="63166" y="24411"/>
                  </a:cubicBezTo>
                  <a:cubicBezTo>
                    <a:pt x="63116" y="24411"/>
                    <a:pt x="63063" y="24406"/>
                    <a:pt x="63011" y="24395"/>
                  </a:cubicBezTo>
                  <a:cubicBezTo>
                    <a:pt x="62932" y="24348"/>
                    <a:pt x="62853" y="24324"/>
                    <a:pt x="62774" y="24324"/>
                  </a:cubicBezTo>
                  <a:cubicBezTo>
                    <a:pt x="62748" y="24324"/>
                    <a:pt x="62722" y="24327"/>
                    <a:pt x="62695" y="24332"/>
                  </a:cubicBezTo>
                  <a:cubicBezTo>
                    <a:pt x="62653" y="24338"/>
                    <a:pt x="62611" y="24341"/>
                    <a:pt x="62570" y="24341"/>
                  </a:cubicBezTo>
                  <a:cubicBezTo>
                    <a:pt x="62350" y="24341"/>
                    <a:pt x="62149" y="24267"/>
                    <a:pt x="61939" y="24267"/>
                  </a:cubicBezTo>
                  <a:cubicBezTo>
                    <a:pt x="61918" y="24267"/>
                    <a:pt x="61897" y="24267"/>
                    <a:pt x="61875" y="24269"/>
                  </a:cubicBezTo>
                  <a:cubicBezTo>
                    <a:pt x="61801" y="24269"/>
                    <a:pt x="61743" y="24203"/>
                    <a:pt x="61671" y="24203"/>
                  </a:cubicBezTo>
                  <a:cubicBezTo>
                    <a:pt x="61663" y="24203"/>
                    <a:pt x="61654" y="24204"/>
                    <a:pt x="61644" y="24206"/>
                  </a:cubicBezTo>
                  <a:cubicBezTo>
                    <a:pt x="61560" y="24059"/>
                    <a:pt x="61392" y="24122"/>
                    <a:pt x="61266" y="24038"/>
                  </a:cubicBezTo>
                  <a:cubicBezTo>
                    <a:pt x="61253" y="24029"/>
                    <a:pt x="61241" y="24026"/>
                    <a:pt x="61230" y="24026"/>
                  </a:cubicBezTo>
                  <a:cubicBezTo>
                    <a:pt x="61186" y="24026"/>
                    <a:pt x="61152" y="24080"/>
                    <a:pt x="61119" y="24080"/>
                  </a:cubicBezTo>
                  <a:cubicBezTo>
                    <a:pt x="61034" y="24059"/>
                    <a:pt x="60950" y="24017"/>
                    <a:pt x="60866" y="23954"/>
                  </a:cubicBezTo>
                  <a:cubicBezTo>
                    <a:pt x="60782" y="23891"/>
                    <a:pt x="60656" y="23933"/>
                    <a:pt x="60572" y="23891"/>
                  </a:cubicBezTo>
                  <a:cubicBezTo>
                    <a:pt x="60362" y="23807"/>
                    <a:pt x="60088" y="23891"/>
                    <a:pt x="59962" y="23596"/>
                  </a:cubicBezTo>
                  <a:lnTo>
                    <a:pt x="59899" y="23596"/>
                  </a:lnTo>
                  <a:cubicBezTo>
                    <a:pt x="59710" y="23470"/>
                    <a:pt x="59521" y="23344"/>
                    <a:pt x="59310" y="23239"/>
                  </a:cubicBezTo>
                  <a:cubicBezTo>
                    <a:pt x="58869" y="23029"/>
                    <a:pt x="58469" y="22734"/>
                    <a:pt x="58133" y="22377"/>
                  </a:cubicBezTo>
                  <a:cubicBezTo>
                    <a:pt x="58091" y="22356"/>
                    <a:pt x="58028" y="22314"/>
                    <a:pt x="58028" y="22272"/>
                  </a:cubicBezTo>
                  <a:cubicBezTo>
                    <a:pt x="57965" y="22104"/>
                    <a:pt x="57839" y="22040"/>
                    <a:pt x="57713" y="21977"/>
                  </a:cubicBezTo>
                  <a:cubicBezTo>
                    <a:pt x="57502" y="21893"/>
                    <a:pt x="57334" y="21746"/>
                    <a:pt x="57208" y="21536"/>
                  </a:cubicBezTo>
                  <a:cubicBezTo>
                    <a:pt x="57145" y="21452"/>
                    <a:pt x="57082" y="21368"/>
                    <a:pt x="56977" y="21305"/>
                  </a:cubicBezTo>
                  <a:cubicBezTo>
                    <a:pt x="56788" y="21199"/>
                    <a:pt x="56640" y="21031"/>
                    <a:pt x="56556" y="20842"/>
                  </a:cubicBezTo>
                  <a:cubicBezTo>
                    <a:pt x="56514" y="20758"/>
                    <a:pt x="56472" y="20695"/>
                    <a:pt x="56409" y="20632"/>
                  </a:cubicBezTo>
                  <a:cubicBezTo>
                    <a:pt x="56325" y="20548"/>
                    <a:pt x="56262" y="20464"/>
                    <a:pt x="56220" y="20401"/>
                  </a:cubicBezTo>
                  <a:cubicBezTo>
                    <a:pt x="56094" y="20211"/>
                    <a:pt x="56010" y="20001"/>
                    <a:pt x="55883" y="19833"/>
                  </a:cubicBezTo>
                  <a:cubicBezTo>
                    <a:pt x="55652" y="19454"/>
                    <a:pt x="55463" y="19055"/>
                    <a:pt x="55295" y="18656"/>
                  </a:cubicBezTo>
                  <a:cubicBezTo>
                    <a:pt x="55253" y="18529"/>
                    <a:pt x="55190" y="18403"/>
                    <a:pt x="55127" y="18277"/>
                  </a:cubicBezTo>
                  <a:cubicBezTo>
                    <a:pt x="55127" y="17941"/>
                    <a:pt x="55021" y="17604"/>
                    <a:pt x="54811" y="17331"/>
                  </a:cubicBezTo>
                  <a:cubicBezTo>
                    <a:pt x="54832" y="17037"/>
                    <a:pt x="54748" y="16721"/>
                    <a:pt x="54538" y="16490"/>
                  </a:cubicBezTo>
                  <a:cubicBezTo>
                    <a:pt x="54517" y="16448"/>
                    <a:pt x="54496" y="16406"/>
                    <a:pt x="54496" y="16364"/>
                  </a:cubicBezTo>
                  <a:cubicBezTo>
                    <a:pt x="54454" y="16133"/>
                    <a:pt x="54391" y="15922"/>
                    <a:pt x="54349" y="15691"/>
                  </a:cubicBezTo>
                  <a:cubicBezTo>
                    <a:pt x="54265" y="15460"/>
                    <a:pt x="54244" y="15208"/>
                    <a:pt x="54244" y="14976"/>
                  </a:cubicBezTo>
                  <a:cubicBezTo>
                    <a:pt x="54075" y="14787"/>
                    <a:pt x="54138" y="14514"/>
                    <a:pt x="53949" y="14346"/>
                  </a:cubicBezTo>
                  <a:cubicBezTo>
                    <a:pt x="53970" y="14303"/>
                    <a:pt x="53991" y="14261"/>
                    <a:pt x="53991" y="14240"/>
                  </a:cubicBezTo>
                  <a:cubicBezTo>
                    <a:pt x="53907" y="13946"/>
                    <a:pt x="53907" y="13631"/>
                    <a:pt x="53739" y="13378"/>
                  </a:cubicBezTo>
                  <a:lnTo>
                    <a:pt x="53739" y="12916"/>
                  </a:lnTo>
                  <a:cubicBezTo>
                    <a:pt x="53697" y="12874"/>
                    <a:pt x="53655" y="12832"/>
                    <a:pt x="53613" y="12769"/>
                  </a:cubicBezTo>
                  <a:cubicBezTo>
                    <a:pt x="53655" y="12369"/>
                    <a:pt x="53424" y="12033"/>
                    <a:pt x="53424" y="11633"/>
                  </a:cubicBezTo>
                  <a:cubicBezTo>
                    <a:pt x="53276" y="11381"/>
                    <a:pt x="53213" y="11108"/>
                    <a:pt x="53255" y="10834"/>
                  </a:cubicBezTo>
                  <a:cubicBezTo>
                    <a:pt x="53129" y="10687"/>
                    <a:pt x="53150" y="10477"/>
                    <a:pt x="53024" y="10351"/>
                  </a:cubicBezTo>
                  <a:cubicBezTo>
                    <a:pt x="52961" y="10288"/>
                    <a:pt x="52919" y="10204"/>
                    <a:pt x="52940" y="10120"/>
                  </a:cubicBezTo>
                  <a:cubicBezTo>
                    <a:pt x="52940" y="10057"/>
                    <a:pt x="52898" y="10015"/>
                    <a:pt x="52898" y="9951"/>
                  </a:cubicBezTo>
                  <a:cubicBezTo>
                    <a:pt x="52877" y="9846"/>
                    <a:pt x="52814" y="9783"/>
                    <a:pt x="52814" y="9657"/>
                  </a:cubicBezTo>
                  <a:cubicBezTo>
                    <a:pt x="52772" y="9363"/>
                    <a:pt x="52709" y="9089"/>
                    <a:pt x="52625" y="8795"/>
                  </a:cubicBezTo>
                  <a:cubicBezTo>
                    <a:pt x="52541" y="8543"/>
                    <a:pt x="52583" y="8227"/>
                    <a:pt x="52393" y="8017"/>
                  </a:cubicBezTo>
                  <a:cubicBezTo>
                    <a:pt x="52288" y="7618"/>
                    <a:pt x="52036" y="7302"/>
                    <a:pt x="51994" y="6903"/>
                  </a:cubicBezTo>
                  <a:cubicBezTo>
                    <a:pt x="51910" y="6651"/>
                    <a:pt x="51763" y="6419"/>
                    <a:pt x="51595" y="6209"/>
                  </a:cubicBezTo>
                  <a:cubicBezTo>
                    <a:pt x="51510" y="6083"/>
                    <a:pt x="51447" y="5915"/>
                    <a:pt x="51405" y="5747"/>
                  </a:cubicBezTo>
                  <a:cubicBezTo>
                    <a:pt x="51384" y="5536"/>
                    <a:pt x="51279" y="5347"/>
                    <a:pt x="51132" y="5200"/>
                  </a:cubicBezTo>
                  <a:cubicBezTo>
                    <a:pt x="51090" y="5158"/>
                    <a:pt x="51069" y="5116"/>
                    <a:pt x="51048" y="5074"/>
                  </a:cubicBezTo>
                  <a:cubicBezTo>
                    <a:pt x="50964" y="4885"/>
                    <a:pt x="50901" y="4674"/>
                    <a:pt x="50690" y="4611"/>
                  </a:cubicBezTo>
                  <a:cubicBezTo>
                    <a:pt x="50606" y="4380"/>
                    <a:pt x="50480" y="4149"/>
                    <a:pt x="50333" y="3917"/>
                  </a:cubicBezTo>
                  <a:cubicBezTo>
                    <a:pt x="50186" y="3749"/>
                    <a:pt x="50060" y="3581"/>
                    <a:pt x="49955" y="3392"/>
                  </a:cubicBezTo>
                  <a:cubicBezTo>
                    <a:pt x="49913" y="3329"/>
                    <a:pt x="49871" y="3287"/>
                    <a:pt x="49807" y="3287"/>
                  </a:cubicBezTo>
                  <a:cubicBezTo>
                    <a:pt x="49786" y="3287"/>
                    <a:pt x="49828" y="3308"/>
                    <a:pt x="49786" y="3329"/>
                  </a:cubicBezTo>
                  <a:cubicBezTo>
                    <a:pt x="49744" y="3329"/>
                    <a:pt x="49744" y="3308"/>
                    <a:pt x="49744" y="3287"/>
                  </a:cubicBezTo>
                  <a:cubicBezTo>
                    <a:pt x="49734" y="3276"/>
                    <a:pt x="49729" y="3276"/>
                    <a:pt x="49723" y="3276"/>
                  </a:cubicBezTo>
                  <a:cubicBezTo>
                    <a:pt x="49718" y="3276"/>
                    <a:pt x="49713" y="3276"/>
                    <a:pt x="49702" y="3266"/>
                  </a:cubicBezTo>
                  <a:cubicBezTo>
                    <a:pt x="49702" y="3224"/>
                    <a:pt x="49723" y="3224"/>
                    <a:pt x="49744" y="3224"/>
                  </a:cubicBezTo>
                  <a:lnTo>
                    <a:pt x="49744" y="3055"/>
                  </a:lnTo>
                  <a:cubicBezTo>
                    <a:pt x="49639" y="2950"/>
                    <a:pt x="49513" y="2845"/>
                    <a:pt x="49387" y="2761"/>
                  </a:cubicBezTo>
                  <a:cubicBezTo>
                    <a:pt x="49261" y="2677"/>
                    <a:pt x="49177" y="2572"/>
                    <a:pt x="49114" y="2446"/>
                  </a:cubicBezTo>
                  <a:cubicBezTo>
                    <a:pt x="49114" y="2383"/>
                    <a:pt x="49072" y="2362"/>
                    <a:pt x="49009" y="2362"/>
                  </a:cubicBezTo>
                  <a:cubicBezTo>
                    <a:pt x="49009" y="2378"/>
                    <a:pt x="48984" y="2418"/>
                    <a:pt x="48973" y="2418"/>
                  </a:cubicBezTo>
                  <a:cubicBezTo>
                    <a:pt x="48969" y="2418"/>
                    <a:pt x="48966" y="2414"/>
                    <a:pt x="48966" y="2404"/>
                  </a:cubicBezTo>
                  <a:cubicBezTo>
                    <a:pt x="48966" y="2362"/>
                    <a:pt x="48987" y="2362"/>
                    <a:pt x="49009" y="2362"/>
                  </a:cubicBezTo>
                  <a:cubicBezTo>
                    <a:pt x="48546" y="2046"/>
                    <a:pt x="48104" y="1689"/>
                    <a:pt x="47705" y="1310"/>
                  </a:cubicBezTo>
                  <a:lnTo>
                    <a:pt x="47705" y="1310"/>
                  </a:lnTo>
                  <a:cubicBezTo>
                    <a:pt x="47705" y="1311"/>
                    <a:pt x="47726" y="1331"/>
                    <a:pt x="47684" y="1352"/>
                  </a:cubicBezTo>
                  <a:cubicBezTo>
                    <a:pt x="47642" y="1352"/>
                    <a:pt x="47642" y="1331"/>
                    <a:pt x="47642" y="1310"/>
                  </a:cubicBezTo>
                  <a:cubicBezTo>
                    <a:pt x="47637" y="1306"/>
                    <a:pt x="47633" y="1304"/>
                    <a:pt x="47630" y="1304"/>
                  </a:cubicBezTo>
                  <a:cubicBezTo>
                    <a:pt x="47625" y="1304"/>
                    <a:pt x="47621" y="1309"/>
                    <a:pt x="47617" y="1309"/>
                  </a:cubicBezTo>
                  <a:cubicBezTo>
                    <a:pt x="47613" y="1309"/>
                    <a:pt x="47608" y="1305"/>
                    <a:pt x="47600" y="1289"/>
                  </a:cubicBezTo>
                  <a:cubicBezTo>
                    <a:pt x="47600" y="1247"/>
                    <a:pt x="47621" y="1247"/>
                    <a:pt x="47642" y="1247"/>
                  </a:cubicBezTo>
                  <a:cubicBezTo>
                    <a:pt x="47516" y="1163"/>
                    <a:pt x="47348" y="1121"/>
                    <a:pt x="47242" y="1037"/>
                  </a:cubicBezTo>
                  <a:cubicBezTo>
                    <a:pt x="47053" y="911"/>
                    <a:pt x="46843" y="848"/>
                    <a:pt x="46633" y="827"/>
                  </a:cubicBezTo>
                  <a:cubicBezTo>
                    <a:pt x="46528" y="806"/>
                    <a:pt x="46423" y="764"/>
                    <a:pt x="46338" y="722"/>
                  </a:cubicBezTo>
                  <a:cubicBezTo>
                    <a:pt x="46170" y="617"/>
                    <a:pt x="46002" y="533"/>
                    <a:pt x="45813" y="448"/>
                  </a:cubicBezTo>
                  <a:cubicBezTo>
                    <a:pt x="45673" y="361"/>
                    <a:pt x="45503" y="317"/>
                    <a:pt x="45329" y="317"/>
                  </a:cubicBezTo>
                  <a:cubicBezTo>
                    <a:pt x="45294" y="317"/>
                    <a:pt x="45259" y="319"/>
                    <a:pt x="45224" y="322"/>
                  </a:cubicBezTo>
                  <a:cubicBezTo>
                    <a:pt x="44999" y="210"/>
                    <a:pt x="44787" y="97"/>
                    <a:pt x="44549" y="97"/>
                  </a:cubicBezTo>
                  <a:cubicBezTo>
                    <a:pt x="44476" y="97"/>
                    <a:pt x="44400" y="108"/>
                    <a:pt x="44320" y="133"/>
                  </a:cubicBezTo>
                  <a:cubicBezTo>
                    <a:pt x="44278" y="144"/>
                    <a:pt x="44236" y="149"/>
                    <a:pt x="44194" y="149"/>
                  </a:cubicBezTo>
                  <a:cubicBezTo>
                    <a:pt x="44152" y="149"/>
                    <a:pt x="44110" y="144"/>
                    <a:pt x="44068" y="133"/>
                  </a:cubicBezTo>
                  <a:cubicBezTo>
                    <a:pt x="43926" y="86"/>
                    <a:pt x="43784" y="62"/>
                    <a:pt x="43642" y="62"/>
                  </a:cubicBezTo>
                  <a:cubicBezTo>
                    <a:pt x="43595" y="62"/>
                    <a:pt x="43547" y="65"/>
                    <a:pt x="43500" y="70"/>
                  </a:cubicBezTo>
                  <a:cubicBezTo>
                    <a:pt x="43437" y="70"/>
                    <a:pt x="43353" y="70"/>
                    <a:pt x="43290" y="28"/>
                  </a:cubicBezTo>
                  <a:cubicBezTo>
                    <a:pt x="43238" y="11"/>
                    <a:pt x="43178" y="0"/>
                    <a:pt x="43117" y="0"/>
                  </a:cubicBezTo>
                  <a:cubicBezTo>
                    <a:pt x="43032" y="0"/>
                    <a:pt x="42943" y="21"/>
                    <a:pt x="42869" y="70"/>
                  </a:cubicBezTo>
                  <a:cubicBezTo>
                    <a:pt x="42771" y="21"/>
                    <a:pt x="42665" y="0"/>
                    <a:pt x="42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10"/>
            <p:cNvSpPr/>
            <p:nvPr/>
          </p:nvSpPr>
          <p:spPr>
            <a:xfrm>
              <a:off x="1399329" y="1839767"/>
              <a:ext cx="981740" cy="295042"/>
            </a:xfrm>
            <a:custGeom>
              <a:avLst/>
              <a:gdLst/>
              <a:ahLst/>
              <a:cxnLst/>
              <a:rect l="l" t="t" r="r" b="b"/>
              <a:pathLst>
                <a:path w="95199" h="28173" extrusionOk="0">
                  <a:moveTo>
                    <a:pt x="42" y="27958"/>
                  </a:moveTo>
                  <a:lnTo>
                    <a:pt x="42" y="27958"/>
                  </a:lnTo>
                  <a:cubicBezTo>
                    <a:pt x="28" y="27958"/>
                    <a:pt x="15" y="27960"/>
                    <a:pt x="0" y="27963"/>
                  </a:cubicBezTo>
                  <a:cubicBezTo>
                    <a:pt x="15" y="27963"/>
                    <a:pt x="29" y="27961"/>
                    <a:pt x="42" y="27958"/>
                  </a:cubicBezTo>
                  <a:close/>
                  <a:moveTo>
                    <a:pt x="43205" y="0"/>
                  </a:moveTo>
                  <a:cubicBezTo>
                    <a:pt x="43163" y="0"/>
                    <a:pt x="43100" y="0"/>
                    <a:pt x="43058" y="21"/>
                  </a:cubicBezTo>
                  <a:cubicBezTo>
                    <a:pt x="43012" y="52"/>
                    <a:pt x="42966" y="72"/>
                    <a:pt x="42911" y="72"/>
                  </a:cubicBezTo>
                  <a:cubicBezTo>
                    <a:pt x="42891" y="72"/>
                    <a:pt x="42870" y="69"/>
                    <a:pt x="42848" y="63"/>
                  </a:cubicBezTo>
                  <a:cubicBezTo>
                    <a:pt x="42448" y="63"/>
                    <a:pt x="42070" y="147"/>
                    <a:pt x="41692" y="274"/>
                  </a:cubicBezTo>
                  <a:cubicBezTo>
                    <a:pt x="41617" y="289"/>
                    <a:pt x="41543" y="303"/>
                    <a:pt x="41469" y="303"/>
                  </a:cubicBezTo>
                  <a:cubicBezTo>
                    <a:pt x="41438" y="303"/>
                    <a:pt x="41407" y="301"/>
                    <a:pt x="41376" y="295"/>
                  </a:cubicBezTo>
                  <a:cubicBezTo>
                    <a:pt x="41334" y="284"/>
                    <a:pt x="41287" y="279"/>
                    <a:pt x="41239" y="279"/>
                  </a:cubicBezTo>
                  <a:cubicBezTo>
                    <a:pt x="41192" y="279"/>
                    <a:pt x="41145" y="284"/>
                    <a:pt x="41103" y="295"/>
                  </a:cubicBezTo>
                  <a:cubicBezTo>
                    <a:pt x="41050" y="316"/>
                    <a:pt x="40992" y="316"/>
                    <a:pt x="40935" y="316"/>
                  </a:cubicBezTo>
                  <a:cubicBezTo>
                    <a:pt x="40877" y="316"/>
                    <a:pt x="40819" y="316"/>
                    <a:pt x="40766" y="337"/>
                  </a:cubicBezTo>
                  <a:cubicBezTo>
                    <a:pt x="40388" y="421"/>
                    <a:pt x="40010" y="568"/>
                    <a:pt x="39673" y="757"/>
                  </a:cubicBezTo>
                  <a:cubicBezTo>
                    <a:pt x="39639" y="754"/>
                    <a:pt x="39605" y="752"/>
                    <a:pt x="39571" y="752"/>
                  </a:cubicBezTo>
                  <a:cubicBezTo>
                    <a:pt x="39396" y="752"/>
                    <a:pt x="39225" y="799"/>
                    <a:pt x="39084" y="904"/>
                  </a:cubicBezTo>
                  <a:cubicBezTo>
                    <a:pt x="38832" y="1052"/>
                    <a:pt x="38580" y="1157"/>
                    <a:pt x="38328" y="1241"/>
                  </a:cubicBezTo>
                  <a:cubicBezTo>
                    <a:pt x="38138" y="1283"/>
                    <a:pt x="37970" y="1367"/>
                    <a:pt x="37823" y="1472"/>
                  </a:cubicBezTo>
                  <a:cubicBezTo>
                    <a:pt x="37613" y="1661"/>
                    <a:pt x="37276" y="1661"/>
                    <a:pt x="37045" y="1871"/>
                  </a:cubicBezTo>
                  <a:lnTo>
                    <a:pt x="36961" y="1871"/>
                  </a:lnTo>
                  <a:cubicBezTo>
                    <a:pt x="36604" y="1956"/>
                    <a:pt x="36288" y="2103"/>
                    <a:pt x="35973" y="2313"/>
                  </a:cubicBezTo>
                  <a:cubicBezTo>
                    <a:pt x="35805" y="2460"/>
                    <a:pt x="35615" y="2565"/>
                    <a:pt x="35405" y="2649"/>
                  </a:cubicBezTo>
                  <a:cubicBezTo>
                    <a:pt x="35153" y="2755"/>
                    <a:pt x="34943" y="2902"/>
                    <a:pt x="34732" y="3070"/>
                  </a:cubicBezTo>
                  <a:cubicBezTo>
                    <a:pt x="34480" y="3301"/>
                    <a:pt x="34186" y="3490"/>
                    <a:pt x="33870" y="3680"/>
                  </a:cubicBezTo>
                  <a:cubicBezTo>
                    <a:pt x="33597" y="3869"/>
                    <a:pt x="33282" y="4058"/>
                    <a:pt x="33008" y="4247"/>
                  </a:cubicBezTo>
                  <a:cubicBezTo>
                    <a:pt x="32966" y="4268"/>
                    <a:pt x="32903" y="4310"/>
                    <a:pt x="32903" y="4352"/>
                  </a:cubicBezTo>
                  <a:cubicBezTo>
                    <a:pt x="32861" y="4521"/>
                    <a:pt x="32693" y="4563"/>
                    <a:pt x="32588" y="4626"/>
                  </a:cubicBezTo>
                  <a:cubicBezTo>
                    <a:pt x="32273" y="4752"/>
                    <a:pt x="31978" y="4962"/>
                    <a:pt x="31747" y="5214"/>
                  </a:cubicBezTo>
                  <a:cubicBezTo>
                    <a:pt x="31579" y="5404"/>
                    <a:pt x="31348" y="5530"/>
                    <a:pt x="31179" y="5719"/>
                  </a:cubicBezTo>
                  <a:cubicBezTo>
                    <a:pt x="31158" y="5761"/>
                    <a:pt x="31137" y="5740"/>
                    <a:pt x="31095" y="5761"/>
                  </a:cubicBezTo>
                  <a:cubicBezTo>
                    <a:pt x="30906" y="5866"/>
                    <a:pt x="30738" y="5992"/>
                    <a:pt x="30549" y="6118"/>
                  </a:cubicBezTo>
                  <a:cubicBezTo>
                    <a:pt x="30380" y="6287"/>
                    <a:pt x="30212" y="6434"/>
                    <a:pt x="30023" y="6581"/>
                  </a:cubicBezTo>
                  <a:cubicBezTo>
                    <a:pt x="29813" y="6707"/>
                    <a:pt x="29708" y="6917"/>
                    <a:pt x="29518" y="7043"/>
                  </a:cubicBezTo>
                  <a:cubicBezTo>
                    <a:pt x="29371" y="7170"/>
                    <a:pt x="29224" y="7296"/>
                    <a:pt x="29098" y="7443"/>
                  </a:cubicBezTo>
                  <a:cubicBezTo>
                    <a:pt x="29014" y="7527"/>
                    <a:pt x="28888" y="7569"/>
                    <a:pt x="28825" y="7674"/>
                  </a:cubicBezTo>
                  <a:cubicBezTo>
                    <a:pt x="28656" y="7905"/>
                    <a:pt x="28425" y="8011"/>
                    <a:pt x="28257" y="8221"/>
                  </a:cubicBezTo>
                  <a:cubicBezTo>
                    <a:pt x="27879" y="8410"/>
                    <a:pt x="27647" y="8746"/>
                    <a:pt x="27353" y="8999"/>
                  </a:cubicBezTo>
                  <a:cubicBezTo>
                    <a:pt x="27290" y="9062"/>
                    <a:pt x="27290" y="9167"/>
                    <a:pt x="27206" y="9230"/>
                  </a:cubicBezTo>
                  <a:cubicBezTo>
                    <a:pt x="26974" y="9356"/>
                    <a:pt x="26785" y="9524"/>
                    <a:pt x="26617" y="9693"/>
                  </a:cubicBezTo>
                  <a:cubicBezTo>
                    <a:pt x="26554" y="9735"/>
                    <a:pt x="26512" y="9777"/>
                    <a:pt x="26449" y="9819"/>
                  </a:cubicBezTo>
                  <a:lnTo>
                    <a:pt x="26344" y="10008"/>
                  </a:lnTo>
                  <a:cubicBezTo>
                    <a:pt x="26133" y="10176"/>
                    <a:pt x="25944" y="10323"/>
                    <a:pt x="25776" y="10470"/>
                  </a:cubicBezTo>
                  <a:cubicBezTo>
                    <a:pt x="25713" y="10513"/>
                    <a:pt x="25650" y="10597"/>
                    <a:pt x="25608" y="10681"/>
                  </a:cubicBezTo>
                  <a:cubicBezTo>
                    <a:pt x="25566" y="10765"/>
                    <a:pt x="25482" y="10828"/>
                    <a:pt x="25398" y="10891"/>
                  </a:cubicBezTo>
                  <a:cubicBezTo>
                    <a:pt x="25019" y="11185"/>
                    <a:pt x="24683" y="11522"/>
                    <a:pt x="24409" y="11900"/>
                  </a:cubicBezTo>
                  <a:cubicBezTo>
                    <a:pt x="24325" y="12026"/>
                    <a:pt x="24241" y="12131"/>
                    <a:pt x="24115" y="12215"/>
                  </a:cubicBezTo>
                  <a:cubicBezTo>
                    <a:pt x="23989" y="12300"/>
                    <a:pt x="23842" y="12405"/>
                    <a:pt x="23716" y="12531"/>
                  </a:cubicBezTo>
                  <a:cubicBezTo>
                    <a:pt x="23526" y="12678"/>
                    <a:pt x="23379" y="12888"/>
                    <a:pt x="23190" y="13056"/>
                  </a:cubicBezTo>
                  <a:cubicBezTo>
                    <a:pt x="22770" y="13456"/>
                    <a:pt x="22412" y="13939"/>
                    <a:pt x="21992" y="14318"/>
                  </a:cubicBezTo>
                  <a:cubicBezTo>
                    <a:pt x="21971" y="14339"/>
                    <a:pt x="21929" y="14360"/>
                    <a:pt x="21929" y="14360"/>
                  </a:cubicBezTo>
                  <a:cubicBezTo>
                    <a:pt x="21676" y="14717"/>
                    <a:pt x="21382" y="15012"/>
                    <a:pt x="21025" y="15243"/>
                  </a:cubicBezTo>
                  <a:cubicBezTo>
                    <a:pt x="20709" y="15495"/>
                    <a:pt x="20415" y="15790"/>
                    <a:pt x="20184" y="16105"/>
                  </a:cubicBezTo>
                  <a:cubicBezTo>
                    <a:pt x="20036" y="16252"/>
                    <a:pt x="19910" y="16420"/>
                    <a:pt x="19742" y="16547"/>
                  </a:cubicBezTo>
                  <a:cubicBezTo>
                    <a:pt x="19679" y="16568"/>
                    <a:pt x="19637" y="16631"/>
                    <a:pt x="19595" y="16694"/>
                  </a:cubicBezTo>
                  <a:cubicBezTo>
                    <a:pt x="19532" y="16799"/>
                    <a:pt x="19448" y="16904"/>
                    <a:pt x="19322" y="16967"/>
                  </a:cubicBezTo>
                  <a:cubicBezTo>
                    <a:pt x="19259" y="17009"/>
                    <a:pt x="19174" y="17072"/>
                    <a:pt x="19132" y="17156"/>
                  </a:cubicBezTo>
                  <a:cubicBezTo>
                    <a:pt x="18859" y="17472"/>
                    <a:pt x="18565" y="17766"/>
                    <a:pt x="18270" y="18060"/>
                  </a:cubicBezTo>
                  <a:cubicBezTo>
                    <a:pt x="18249" y="18081"/>
                    <a:pt x="18207" y="18081"/>
                    <a:pt x="18186" y="18102"/>
                  </a:cubicBezTo>
                  <a:cubicBezTo>
                    <a:pt x="17934" y="18292"/>
                    <a:pt x="17703" y="18502"/>
                    <a:pt x="17492" y="18733"/>
                  </a:cubicBezTo>
                  <a:cubicBezTo>
                    <a:pt x="17324" y="18943"/>
                    <a:pt x="17135" y="19133"/>
                    <a:pt x="16904" y="19280"/>
                  </a:cubicBezTo>
                  <a:cubicBezTo>
                    <a:pt x="16715" y="19406"/>
                    <a:pt x="16546" y="19553"/>
                    <a:pt x="16378" y="19679"/>
                  </a:cubicBezTo>
                  <a:cubicBezTo>
                    <a:pt x="16126" y="19952"/>
                    <a:pt x="15853" y="20184"/>
                    <a:pt x="15537" y="20394"/>
                  </a:cubicBezTo>
                  <a:cubicBezTo>
                    <a:pt x="15222" y="20604"/>
                    <a:pt x="14906" y="20857"/>
                    <a:pt x="14591" y="21088"/>
                  </a:cubicBezTo>
                  <a:cubicBezTo>
                    <a:pt x="14297" y="21319"/>
                    <a:pt x="13918" y="21445"/>
                    <a:pt x="13666" y="21761"/>
                  </a:cubicBezTo>
                  <a:cubicBezTo>
                    <a:pt x="13666" y="21782"/>
                    <a:pt x="13645" y="21782"/>
                    <a:pt x="13624" y="21782"/>
                  </a:cubicBezTo>
                  <a:cubicBezTo>
                    <a:pt x="13351" y="21950"/>
                    <a:pt x="13056" y="22097"/>
                    <a:pt x="12804" y="22286"/>
                  </a:cubicBezTo>
                  <a:cubicBezTo>
                    <a:pt x="12468" y="22496"/>
                    <a:pt x="12131" y="22686"/>
                    <a:pt x="11816" y="22917"/>
                  </a:cubicBezTo>
                  <a:cubicBezTo>
                    <a:pt x="11564" y="23085"/>
                    <a:pt x="11290" y="23232"/>
                    <a:pt x="11017" y="23358"/>
                  </a:cubicBezTo>
                  <a:cubicBezTo>
                    <a:pt x="10744" y="23506"/>
                    <a:pt x="10491" y="23653"/>
                    <a:pt x="10239" y="23821"/>
                  </a:cubicBezTo>
                  <a:cubicBezTo>
                    <a:pt x="9945" y="24031"/>
                    <a:pt x="9650" y="24199"/>
                    <a:pt x="9314" y="24305"/>
                  </a:cubicBezTo>
                  <a:cubicBezTo>
                    <a:pt x="8999" y="24410"/>
                    <a:pt x="8683" y="24536"/>
                    <a:pt x="8389" y="24704"/>
                  </a:cubicBezTo>
                  <a:cubicBezTo>
                    <a:pt x="7989" y="24893"/>
                    <a:pt x="7569" y="25040"/>
                    <a:pt x="7170" y="25230"/>
                  </a:cubicBezTo>
                  <a:cubicBezTo>
                    <a:pt x="6686" y="25461"/>
                    <a:pt x="6202" y="25629"/>
                    <a:pt x="5740" y="25881"/>
                  </a:cubicBezTo>
                  <a:cubicBezTo>
                    <a:pt x="5256" y="26134"/>
                    <a:pt x="4773" y="26344"/>
                    <a:pt x="4289" y="26596"/>
                  </a:cubicBezTo>
                  <a:cubicBezTo>
                    <a:pt x="3827" y="26806"/>
                    <a:pt x="3343" y="26975"/>
                    <a:pt x="2860" y="27122"/>
                  </a:cubicBezTo>
                  <a:cubicBezTo>
                    <a:pt x="2460" y="27248"/>
                    <a:pt x="2040" y="27374"/>
                    <a:pt x="1619" y="27500"/>
                  </a:cubicBezTo>
                  <a:cubicBezTo>
                    <a:pt x="1325" y="27563"/>
                    <a:pt x="1051" y="27668"/>
                    <a:pt x="757" y="27710"/>
                  </a:cubicBezTo>
                  <a:cubicBezTo>
                    <a:pt x="631" y="27774"/>
                    <a:pt x="484" y="27795"/>
                    <a:pt x="337" y="27795"/>
                  </a:cubicBezTo>
                  <a:cubicBezTo>
                    <a:pt x="330" y="27793"/>
                    <a:pt x="323" y="27793"/>
                    <a:pt x="317" y="27793"/>
                  </a:cubicBezTo>
                  <a:cubicBezTo>
                    <a:pt x="215" y="27793"/>
                    <a:pt x="154" y="27929"/>
                    <a:pt x="42" y="27958"/>
                  </a:cubicBezTo>
                  <a:lnTo>
                    <a:pt x="42" y="27958"/>
                  </a:lnTo>
                  <a:cubicBezTo>
                    <a:pt x="46" y="27957"/>
                    <a:pt x="50" y="27957"/>
                    <a:pt x="55" y="27957"/>
                  </a:cubicBezTo>
                  <a:cubicBezTo>
                    <a:pt x="230" y="27957"/>
                    <a:pt x="333" y="28135"/>
                    <a:pt x="505" y="28173"/>
                  </a:cubicBezTo>
                  <a:lnTo>
                    <a:pt x="1178" y="28173"/>
                  </a:lnTo>
                  <a:cubicBezTo>
                    <a:pt x="1325" y="28173"/>
                    <a:pt x="1451" y="28152"/>
                    <a:pt x="1598" y="28110"/>
                  </a:cubicBezTo>
                  <a:cubicBezTo>
                    <a:pt x="1791" y="28022"/>
                    <a:pt x="1998" y="27979"/>
                    <a:pt x="2220" y="27979"/>
                  </a:cubicBezTo>
                  <a:cubicBezTo>
                    <a:pt x="2264" y="27979"/>
                    <a:pt x="2309" y="27980"/>
                    <a:pt x="2355" y="27984"/>
                  </a:cubicBezTo>
                  <a:lnTo>
                    <a:pt x="2565" y="27858"/>
                  </a:lnTo>
                  <a:cubicBezTo>
                    <a:pt x="2691" y="27837"/>
                    <a:pt x="2796" y="27858"/>
                    <a:pt x="2923" y="27816"/>
                  </a:cubicBezTo>
                  <a:cubicBezTo>
                    <a:pt x="3259" y="27753"/>
                    <a:pt x="3532" y="27584"/>
                    <a:pt x="3848" y="27500"/>
                  </a:cubicBezTo>
                  <a:cubicBezTo>
                    <a:pt x="4016" y="27458"/>
                    <a:pt x="4184" y="27395"/>
                    <a:pt x="4352" y="27311"/>
                  </a:cubicBezTo>
                  <a:cubicBezTo>
                    <a:pt x="4436" y="27227"/>
                    <a:pt x="4562" y="27185"/>
                    <a:pt x="4668" y="27164"/>
                  </a:cubicBezTo>
                  <a:cubicBezTo>
                    <a:pt x="4815" y="27143"/>
                    <a:pt x="4962" y="27101"/>
                    <a:pt x="5109" y="27038"/>
                  </a:cubicBezTo>
                  <a:cubicBezTo>
                    <a:pt x="5277" y="26975"/>
                    <a:pt x="5446" y="26869"/>
                    <a:pt x="5614" y="26806"/>
                  </a:cubicBezTo>
                  <a:cubicBezTo>
                    <a:pt x="5782" y="26701"/>
                    <a:pt x="5971" y="26617"/>
                    <a:pt x="6160" y="26596"/>
                  </a:cubicBezTo>
                  <a:cubicBezTo>
                    <a:pt x="6202" y="26596"/>
                    <a:pt x="6244" y="26554"/>
                    <a:pt x="6308" y="26533"/>
                  </a:cubicBezTo>
                  <a:cubicBezTo>
                    <a:pt x="6581" y="26407"/>
                    <a:pt x="6833" y="26260"/>
                    <a:pt x="7085" y="26071"/>
                  </a:cubicBezTo>
                  <a:cubicBezTo>
                    <a:pt x="7380" y="26071"/>
                    <a:pt x="7653" y="25986"/>
                    <a:pt x="7884" y="25818"/>
                  </a:cubicBezTo>
                  <a:cubicBezTo>
                    <a:pt x="8032" y="25692"/>
                    <a:pt x="8221" y="25608"/>
                    <a:pt x="8410" y="25545"/>
                  </a:cubicBezTo>
                  <a:cubicBezTo>
                    <a:pt x="8746" y="25440"/>
                    <a:pt x="9083" y="25293"/>
                    <a:pt x="9377" y="25082"/>
                  </a:cubicBezTo>
                  <a:cubicBezTo>
                    <a:pt x="9419" y="25040"/>
                    <a:pt x="9482" y="25019"/>
                    <a:pt x="9524" y="25019"/>
                  </a:cubicBezTo>
                  <a:cubicBezTo>
                    <a:pt x="9763" y="24999"/>
                    <a:pt x="9946" y="24828"/>
                    <a:pt x="10179" y="24828"/>
                  </a:cubicBezTo>
                  <a:cubicBezTo>
                    <a:pt x="10192" y="24828"/>
                    <a:pt x="10205" y="24829"/>
                    <a:pt x="10218" y="24830"/>
                  </a:cubicBezTo>
                  <a:lnTo>
                    <a:pt x="11038" y="24326"/>
                  </a:lnTo>
                  <a:cubicBezTo>
                    <a:pt x="11080" y="24305"/>
                    <a:pt x="11059" y="24220"/>
                    <a:pt x="11122" y="24220"/>
                  </a:cubicBezTo>
                  <a:cubicBezTo>
                    <a:pt x="11395" y="24136"/>
                    <a:pt x="11627" y="23989"/>
                    <a:pt x="11837" y="23779"/>
                  </a:cubicBezTo>
                  <a:cubicBezTo>
                    <a:pt x="11863" y="23790"/>
                    <a:pt x="11888" y="23795"/>
                    <a:pt x="11911" y="23795"/>
                  </a:cubicBezTo>
                  <a:cubicBezTo>
                    <a:pt x="12022" y="23795"/>
                    <a:pt x="12115" y="23695"/>
                    <a:pt x="12236" y="23695"/>
                  </a:cubicBezTo>
                  <a:cubicBezTo>
                    <a:pt x="12447" y="23506"/>
                    <a:pt x="12678" y="23358"/>
                    <a:pt x="12930" y="23211"/>
                  </a:cubicBezTo>
                  <a:cubicBezTo>
                    <a:pt x="13014" y="23127"/>
                    <a:pt x="13119" y="23064"/>
                    <a:pt x="13225" y="23001"/>
                  </a:cubicBezTo>
                  <a:cubicBezTo>
                    <a:pt x="13393" y="22938"/>
                    <a:pt x="13561" y="22833"/>
                    <a:pt x="13687" y="22728"/>
                  </a:cubicBezTo>
                  <a:cubicBezTo>
                    <a:pt x="13792" y="22644"/>
                    <a:pt x="13897" y="22581"/>
                    <a:pt x="14002" y="22559"/>
                  </a:cubicBezTo>
                  <a:cubicBezTo>
                    <a:pt x="14234" y="22496"/>
                    <a:pt x="14444" y="22370"/>
                    <a:pt x="14591" y="22202"/>
                  </a:cubicBezTo>
                  <a:cubicBezTo>
                    <a:pt x="14885" y="21908"/>
                    <a:pt x="15243" y="21719"/>
                    <a:pt x="15537" y="21445"/>
                  </a:cubicBezTo>
                  <a:cubicBezTo>
                    <a:pt x="15621" y="21403"/>
                    <a:pt x="15705" y="21340"/>
                    <a:pt x="15789" y="21256"/>
                  </a:cubicBezTo>
                  <a:cubicBezTo>
                    <a:pt x="15895" y="21130"/>
                    <a:pt x="16042" y="21046"/>
                    <a:pt x="16210" y="21004"/>
                  </a:cubicBezTo>
                  <a:cubicBezTo>
                    <a:pt x="16483" y="20920"/>
                    <a:pt x="16715" y="20751"/>
                    <a:pt x="16841" y="20520"/>
                  </a:cubicBezTo>
                  <a:cubicBezTo>
                    <a:pt x="16883" y="20478"/>
                    <a:pt x="16925" y="20436"/>
                    <a:pt x="16967" y="20394"/>
                  </a:cubicBezTo>
                  <a:cubicBezTo>
                    <a:pt x="17198" y="20289"/>
                    <a:pt x="17324" y="20100"/>
                    <a:pt x="17513" y="19952"/>
                  </a:cubicBezTo>
                  <a:cubicBezTo>
                    <a:pt x="17661" y="19868"/>
                    <a:pt x="17808" y="19763"/>
                    <a:pt x="17913" y="19637"/>
                  </a:cubicBezTo>
                  <a:cubicBezTo>
                    <a:pt x="17997" y="19553"/>
                    <a:pt x="18060" y="19427"/>
                    <a:pt x="18144" y="19343"/>
                  </a:cubicBezTo>
                  <a:cubicBezTo>
                    <a:pt x="18439" y="19048"/>
                    <a:pt x="18754" y="18754"/>
                    <a:pt x="19069" y="18502"/>
                  </a:cubicBezTo>
                  <a:cubicBezTo>
                    <a:pt x="19174" y="18397"/>
                    <a:pt x="19237" y="18271"/>
                    <a:pt x="19364" y="18207"/>
                  </a:cubicBezTo>
                  <a:cubicBezTo>
                    <a:pt x="19679" y="18039"/>
                    <a:pt x="19847" y="17724"/>
                    <a:pt x="20078" y="17472"/>
                  </a:cubicBezTo>
                  <a:cubicBezTo>
                    <a:pt x="20268" y="17219"/>
                    <a:pt x="20478" y="17009"/>
                    <a:pt x="20730" y="16862"/>
                  </a:cubicBezTo>
                  <a:cubicBezTo>
                    <a:pt x="20835" y="16799"/>
                    <a:pt x="20919" y="16715"/>
                    <a:pt x="20983" y="16631"/>
                  </a:cubicBezTo>
                  <a:cubicBezTo>
                    <a:pt x="21088" y="16483"/>
                    <a:pt x="21193" y="16357"/>
                    <a:pt x="21340" y="16273"/>
                  </a:cubicBezTo>
                  <a:cubicBezTo>
                    <a:pt x="21466" y="16189"/>
                    <a:pt x="21613" y="16126"/>
                    <a:pt x="21655" y="15958"/>
                  </a:cubicBezTo>
                  <a:cubicBezTo>
                    <a:pt x="21676" y="15916"/>
                    <a:pt x="21760" y="15895"/>
                    <a:pt x="21802" y="15853"/>
                  </a:cubicBezTo>
                  <a:cubicBezTo>
                    <a:pt x="22097" y="15621"/>
                    <a:pt x="22349" y="15348"/>
                    <a:pt x="22580" y="15054"/>
                  </a:cubicBezTo>
                  <a:cubicBezTo>
                    <a:pt x="22707" y="14886"/>
                    <a:pt x="22854" y="14738"/>
                    <a:pt x="23022" y="14633"/>
                  </a:cubicBezTo>
                  <a:cubicBezTo>
                    <a:pt x="23127" y="14570"/>
                    <a:pt x="23211" y="14486"/>
                    <a:pt x="23274" y="14402"/>
                  </a:cubicBezTo>
                  <a:cubicBezTo>
                    <a:pt x="23442" y="14108"/>
                    <a:pt x="23737" y="13939"/>
                    <a:pt x="23905" y="13666"/>
                  </a:cubicBezTo>
                  <a:cubicBezTo>
                    <a:pt x="23947" y="13603"/>
                    <a:pt x="23989" y="13540"/>
                    <a:pt x="24052" y="13519"/>
                  </a:cubicBezTo>
                  <a:cubicBezTo>
                    <a:pt x="24199" y="13435"/>
                    <a:pt x="24325" y="13330"/>
                    <a:pt x="24388" y="13204"/>
                  </a:cubicBezTo>
                  <a:cubicBezTo>
                    <a:pt x="24557" y="13014"/>
                    <a:pt x="24725" y="12825"/>
                    <a:pt x="24935" y="12678"/>
                  </a:cubicBezTo>
                  <a:cubicBezTo>
                    <a:pt x="25187" y="12489"/>
                    <a:pt x="25398" y="12258"/>
                    <a:pt x="25566" y="11984"/>
                  </a:cubicBezTo>
                  <a:cubicBezTo>
                    <a:pt x="25797" y="11711"/>
                    <a:pt x="26049" y="11417"/>
                    <a:pt x="26323" y="11164"/>
                  </a:cubicBezTo>
                  <a:lnTo>
                    <a:pt x="26533" y="11164"/>
                  </a:lnTo>
                  <a:cubicBezTo>
                    <a:pt x="26701" y="10996"/>
                    <a:pt x="26848" y="10807"/>
                    <a:pt x="26995" y="10639"/>
                  </a:cubicBezTo>
                  <a:cubicBezTo>
                    <a:pt x="27290" y="10365"/>
                    <a:pt x="27584" y="10113"/>
                    <a:pt x="27857" y="9840"/>
                  </a:cubicBezTo>
                  <a:cubicBezTo>
                    <a:pt x="28194" y="9482"/>
                    <a:pt x="28593" y="9188"/>
                    <a:pt x="28930" y="8831"/>
                  </a:cubicBezTo>
                  <a:cubicBezTo>
                    <a:pt x="28972" y="8789"/>
                    <a:pt x="29014" y="8746"/>
                    <a:pt x="29056" y="8746"/>
                  </a:cubicBezTo>
                  <a:cubicBezTo>
                    <a:pt x="29245" y="8662"/>
                    <a:pt x="29413" y="8515"/>
                    <a:pt x="29518" y="8326"/>
                  </a:cubicBezTo>
                  <a:cubicBezTo>
                    <a:pt x="29708" y="8095"/>
                    <a:pt x="29939" y="7905"/>
                    <a:pt x="30170" y="7737"/>
                  </a:cubicBezTo>
                  <a:cubicBezTo>
                    <a:pt x="30359" y="7632"/>
                    <a:pt x="30528" y="7485"/>
                    <a:pt x="30675" y="7317"/>
                  </a:cubicBezTo>
                  <a:cubicBezTo>
                    <a:pt x="30780" y="7128"/>
                    <a:pt x="30927" y="7001"/>
                    <a:pt x="31116" y="6917"/>
                  </a:cubicBezTo>
                  <a:cubicBezTo>
                    <a:pt x="31146" y="6932"/>
                    <a:pt x="31186" y="6947"/>
                    <a:pt x="31230" y="6947"/>
                  </a:cubicBezTo>
                  <a:cubicBezTo>
                    <a:pt x="31247" y="6947"/>
                    <a:pt x="31266" y="6945"/>
                    <a:pt x="31284" y="6938"/>
                  </a:cubicBezTo>
                  <a:cubicBezTo>
                    <a:pt x="31474" y="6791"/>
                    <a:pt x="31663" y="6602"/>
                    <a:pt x="31810" y="6413"/>
                  </a:cubicBezTo>
                  <a:cubicBezTo>
                    <a:pt x="32104" y="6013"/>
                    <a:pt x="32546" y="5824"/>
                    <a:pt x="32924" y="5530"/>
                  </a:cubicBezTo>
                  <a:cubicBezTo>
                    <a:pt x="33366" y="5214"/>
                    <a:pt x="33744" y="4815"/>
                    <a:pt x="34270" y="4584"/>
                  </a:cubicBezTo>
                  <a:cubicBezTo>
                    <a:pt x="34459" y="4500"/>
                    <a:pt x="34564" y="4310"/>
                    <a:pt x="34732" y="4163"/>
                  </a:cubicBezTo>
                  <a:cubicBezTo>
                    <a:pt x="35090" y="3869"/>
                    <a:pt x="35489" y="3638"/>
                    <a:pt x="35952" y="3469"/>
                  </a:cubicBezTo>
                  <a:cubicBezTo>
                    <a:pt x="36078" y="3427"/>
                    <a:pt x="36204" y="3364"/>
                    <a:pt x="36309" y="3280"/>
                  </a:cubicBezTo>
                  <a:cubicBezTo>
                    <a:pt x="36498" y="3154"/>
                    <a:pt x="36688" y="3028"/>
                    <a:pt x="36898" y="2944"/>
                  </a:cubicBezTo>
                  <a:cubicBezTo>
                    <a:pt x="37276" y="2818"/>
                    <a:pt x="37634" y="2628"/>
                    <a:pt x="37949" y="2397"/>
                  </a:cubicBezTo>
                  <a:cubicBezTo>
                    <a:pt x="38075" y="2313"/>
                    <a:pt x="38201" y="2250"/>
                    <a:pt x="38328" y="2229"/>
                  </a:cubicBezTo>
                  <a:cubicBezTo>
                    <a:pt x="38580" y="2187"/>
                    <a:pt x="38790" y="2061"/>
                    <a:pt x="39042" y="2019"/>
                  </a:cubicBezTo>
                  <a:cubicBezTo>
                    <a:pt x="39106" y="2019"/>
                    <a:pt x="39169" y="1977"/>
                    <a:pt x="39211" y="1935"/>
                  </a:cubicBezTo>
                  <a:cubicBezTo>
                    <a:pt x="39295" y="1829"/>
                    <a:pt x="39421" y="1766"/>
                    <a:pt x="39568" y="1745"/>
                  </a:cubicBezTo>
                  <a:cubicBezTo>
                    <a:pt x="40031" y="1598"/>
                    <a:pt x="40514" y="1514"/>
                    <a:pt x="40893" y="1262"/>
                  </a:cubicBezTo>
                  <a:cubicBezTo>
                    <a:pt x="41082" y="1241"/>
                    <a:pt x="41208" y="1241"/>
                    <a:pt x="41355" y="1199"/>
                  </a:cubicBezTo>
                  <a:cubicBezTo>
                    <a:pt x="41497" y="1151"/>
                    <a:pt x="41651" y="1128"/>
                    <a:pt x="41799" y="1128"/>
                  </a:cubicBezTo>
                  <a:cubicBezTo>
                    <a:pt x="41848" y="1128"/>
                    <a:pt x="41896" y="1130"/>
                    <a:pt x="41944" y="1136"/>
                  </a:cubicBezTo>
                  <a:cubicBezTo>
                    <a:pt x="41986" y="1136"/>
                    <a:pt x="42049" y="1157"/>
                    <a:pt x="42070" y="1157"/>
                  </a:cubicBezTo>
                  <a:cubicBezTo>
                    <a:pt x="42406" y="1073"/>
                    <a:pt x="42722" y="1094"/>
                    <a:pt x="43058" y="1009"/>
                  </a:cubicBezTo>
                  <a:lnTo>
                    <a:pt x="43142" y="1009"/>
                  </a:lnTo>
                  <a:cubicBezTo>
                    <a:pt x="43237" y="1062"/>
                    <a:pt x="43337" y="1073"/>
                    <a:pt x="43437" y="1073"/>
                  </a:cubicBezTo>
                  <a:cubicBezTo>
                    <a:pt x="43503" y="1073"/>
                    <a:pt x="43570" y="1068"/>
                    <a:pt x="43635" y="1068"/>
                  </a:cubicBezTo>
                  <a:cubicBezTo>
                    <a:pt x="43667" y="1068"/>
                    <a:pt x="43699" y="1069"/>
                    <a:pt x="43731" y="1073"/>
                  </a:cubicBezTo>
                  <a:lnTo>
                    <a:pt x="43878" y="946"/>
                  </a:lnTo>
                  <a:lnTo>
                    <a:pt x="44719" y="946"/>
                  </a:lnTo>
                  <a:cubicBezTo>
                    <a:pt x="44908" y="946"/>
                    <a:pt x="45097" y="988"/>
                    <a:pt x="45266" y="1052"/>
                  </a:cubicBezTo>
                  <a:cubicBezTo>
                    <a:pt x="45623" y="1220"/>
                    <a:pt x="46001" y="1304"/>
                    <a:pt x="46401" y="1325"/>
                  </a:cubicBezTo>
                  <a:cubicBezTo>
                    <a:pt x="46716" y="1493"/>
                    <a:pt x="47032" y="1640"/>
                    <a:pt x="47368" y="1766"/>
                  </a:cubicBezTo>
                  <a:cubicBezTo>
                    <a:pt x="47620" y="1850"/>
                    <a:pt x="47894" y="1871"/>
                    <a:pt x="48083" y="2082"/>
                  </a:cubicBezTo>
                  <a:cubicBezTo>
                    <a:pt x="48230" y="2229"/>
                    <a:pt x="48398" y="2355"/>
                    <a:pt x="48609" y="2439"/>
                  </a:cubicBezTo>
                  <a:cubicBezTo>
                    <a:pt x="48714" y="2523"/>
                    <a:pt x="48819" y="2607"/>
                    <a:pt x="48903" y="2691"/>
                  </a:cubicBezTo>
                  <a:cubicBezTo>
                    <a:pt x="49008" y="2797"/>
                    <a:pt x="49134" y="2902"/>
                    <a:pt x="49260" y="2965"/>
                  </a:cubicBezTo>
                  <a:cubicBezTo>
                    <a:pt x="49407" y="3049"/>
                    <a:pt x="49534" y="3154"/>
                    <a:pt x="49639" y="3280"/>
                  </a:cubicBezTo>
                  <a:cubicBezTo>
                    <a:pt x="49933" y="3595"/>
                    <a:pt x="50227" y="3869"/>
                    <a:pt x="50564" y="4142"/>
                  </a:cubicBezTo>
                  <a:cubicBezTo>
                    <a:pt x="50606" y="4163"/>
                    <a:pt x="50648" y="4205"/>
                    <a:pt x="50669" y="4247"/>
                  </a:cubicBezTo>
                  <a:cubicBezTo>
                    <a:pt x="50921" y="4752"/>
                    <a:pt x="51258" y="5172"/>
                    <a:pt x="51552" y="5635"/>
                  </a:cubicBezTo>
                  <a:cubicBezTo>
                    <a:pt x="51699" y="5887"/>
                    <a:pt x="51825" y="6139"/>
                    <a:pt x="51972" y="6392"/>
                  </a:cubicBezTo>
                  <a:cubicBezTo>
                    <a:pt x="52035" y="6518"/>
                    <a:pt x="52057" y="6665"/>
                    <a:pt x="52141" y="6749"/>
                  </a:cubicBezTo>
                  <a:cubicBezTo>
                    <a:pt x="52267" y="6896"/>
                    <a:pt x="52351" y="7086"/>
                    <a:pt x="52393" y="7296"/>
                  </a:cubicBezTo>
                  <a:cubicBezTo>
                    <a:pt x="52477" y="7569"/>
                    <a:pt x="52582" y="7842"/>
                    <a:pt x="52729" y="8095"/>
                  </a:cubicBezTo>
                  <a:cubicBezTo>
                    <a:pt x="52940" y="8410"/>
                    <a:pt x="53066" y="8767"/>
                    <a:pt x="53129" y="9146"/>
                  </a:cubicBezTo>
                  <a:cubicBezTo>
                    <a:pt x="53171" y="9419"/>
                    <a:pt x="53276" y="9693"/>
                    <a:pt x="53444" y="9924"/>
                  </a:cubicBezTo>
                  <a:cubicBezTo>
                    <a:pt x="53465" y="9987"/>
                    <a:pt x="53507" y="10029"/>
                    <a:pt x="53507" y="10092"/>
                  </a:cubicBezTo>
                  <a:cubicBezTo>
                    <a:pt x="53507" y="10260"/>
                    <a:pt x="53507" y="10407"/>
                    <a:pt x="53570" y="10576"/>
                  </a:cubicBezTo>
                  <a:cubicBezTo>
                    <a:pt x="53612" y="10807"/>
                    <a:pt x="53696" y="11017"/>
                    <a:pt x="53781" y="11248"/>
                  </a:cubicBezTo>
                  <a:cubicBezTo>
                    <a:pt x="53865" y="11417"/>
                    <a:pt x="53907" y="11585"/>
                    <a:pt x="53949" y="11753"/>
                  </a:cubicBezTo>
                  <a:cubicBezTo>
                    <a:pt x="53991" y="11942"/>
                    <a:pt x="54012" y="12152"/>
                    <a:pt x="54054" y="12342"/>
                  </a:cubicBezTo>
                  <a:cubicBezTo>
                    <a:pt x="54096" y="12615"/>
                    <a:pt x="54180" y="12888"/>
                    <a:pt x="54306" y="13162"/>
                  </a:cubicBezTo>
                  <a:cubicBezTo>
                    <a:pt x="54306" y="13393"/>
                    <a:pt x="54327" y="13645"/>
                    <a:pt x="54369" y="13876"/>
                  </a:cubicBezTo>
                  <a:cubicBezTo>
                    <a:pt x="54516" y="14255"/>
                    <a:pt x="54621" y="14654"/>
                    <a:pt x="54706" y="15054"/>
                  </a:cubicBezTo>
                  <a:cubicBezTo>
                    <a:pt x="54727" y="15222"/>
                    <a:pt x="54727" y="15432"/>
                    <a:pt x="54874" y="15558"/>
                  </a:cubicBezTo>
                  <a:cubicBezTo>
                    <a:pt x="54874" y="15811"/>
                    <a:pt x="54916" y="16063"/>
                    <a:pt x="54979" y="16294"/>
                  </a:cubicBezTo>
                  <a:cubicBezTo>
                    <a:pt x="55000" y="16462"/>
                    <a:pt x="55105" y="16568"/>
                    <a:pt x="55105" y="16715"/>
                  </a:cubicBezTo>
                  <a:cubicBezTo>
                    <a:pt x="55168" y="17156"/>
                    <a:pt x="55315" y="17577"/>
                    <a:pt x="55526" y="17955"/>
                  </a:cubicBezTo>
                  <a:cubicBezTo>
                    <a:pt x="55568" y="17997"/>
                    <a:pt x="55610" y="18060"/>
                    <a:pt x="55610" y="18102"/>
                  </a:cubicBezTo>
                  <a:cubicBezTo>
                    <a:pt x="55610" y="18439"/>
                    <a:pt x="55757" y="18733"/>
                    <a:pt x="55736" y="19048"/>
                  </a:cubicBezTo>
                  <a:cubicBezTo>
                    <a:pt x="55946" y="19385"/>
                    <a:pt x="56093" y="19721"/>
                    <a:pt x="56219" y="20100"/>
                  </a:cubicBezTo>
                  <a:cubicBezTo>
                    <a:pt x="56388" y="20604"/>
                    <a:pt x="56619" y="21088"/>
                    <a:pt x="56913" y="21529"/>
                  </a:cubicBezTo>
                  <a:cubicBezTo>
                    <a:pt x="56955" y="21592"/>
                    <a:pt x="56997" y="21634"/>
                    <a:pt x="57039" y="21676"/>
                  </a:cubicBezTo>
                  <a:cubicBezTo>
                    <a:pt x="57271" y="21761"/>
                    <a:pt x="57376" y="21992"/>
                    <a:pt x="57523" y="22181"/>
                  </a:cubicBezTo>
                  <a:cubicBezTo>
                    <a:pt x="57775" y="22517"/>
                    <a:pt x="58112" y="22812"/>
                    <a:pt x="58469" y="23064"/>
                  </a:cubicBezTo>
                  <a:cubicBezTo>
                    <a:pt x="58574" y="23148"/>
                    <a:pt x="58700" y="23190"/>
                    <a:pt x="58763" y="23295"/>
                  </a:cubicBezTo>
                  <a:cubicBezTo>
                    <a:pt x="58889" y="23506"/>
                    <a:pt x="59037" y="23674"/>
                    <a:pt x="59226" y="23800"/>
                  </a:cubicBezTo>
                  <a:cubicBezTo>
                    <a:pt x="59520" y="24052"/>
                    <a:pt x="59815" y="24241"/>
                    <a:pt x="60151" y="24410"/>
                  </a:cubicBezTo>
                  <a:cubicBezTo>
                    <a:pt x="60277" y="24473"/>
                    <a:pt x="60403" y="24536"/>
                    <a:pt x="60508" y="24641"/>
                  </a:cubicBezTo>
                  <a:cubicBezTo>
                    <a:pt x="60698" y="24809"/>
                    <a:pt x="60929" y="24893"/>
                    <a:pt x="61181" y="24935"/>
                  </a:cubicBezTo>
                  <a:cubicBezTo>
                    <a:pt x="61475" y="24956"/>
                    <a:pt x="61749" y="25040"/>
                    <a:pt x="62022" y="25103"/>
                  </a:cubicBezTo>
                  <a:cubicBezTo>
                    <a:pt x="62485" y="25230"/>
                    <a:pt x="62968" y="25293"/>
                    <a:pt x="63452" y="25314"/>
                  </a:cubicBezTo>
                  <a:lnTo>
                    <a:pt x="64019" y="25314"/>
                  </a:lnTo>
                  <a:cubicBezTo>
                    <a:pt x="64029" y="25311"/>
                    <a:pt x="64038" y="25310"/>
                    <a:pt x="64048" y="25310"/>
                  </a:cubicBezTo>
                  <a:cubicBezTo>
                    <a:pt x="64126" y="25310"/>
                    <a:pt x="64213" y="25377"/>
                    <a:pt x="64251" y="25377"/>
                  </a:cubicBezTo>
                  <a:cubicBezTo>
                    <a:pt x="64272" y="25356"/>
                    <a:pt x="64314" y="25314"/>
                    <a:pt x="64356" y="25314"/>
                  </a:cubicBezTo>
                  <a:cubicBezTo>
                    <a:pt x="64755" y="25293"/>
                    <a:pt x="65134" y="25167"/>
                    <a:pt x="65491" y="24956"/>
                  </a:cubicBezTo>
                  <a:cubicBezTo>
                    <a:pt x="65575" y="24914"/>
                    <a:pt x="65659" y="24893"/>
                    <a:pt x="65764" y="24872"/>
                  </a:cubicBezTo>
                  <a:cubicBezTo>
                    <a:pt x="65912" y="24830"/>
                    <a:pt x="66059" y="24788"/>
                    <a:pt x="66227" y="24725"/>
                  </a:cubicBezTo>
                  <a:cubicBezTo>
                    <a:pt x="66521" y="24599"/>
                    <a:pt x="66816" y="24473"/>
                    <a:pt x="67131" y="24389"/>
                  </a:cubicBezTo>
                  <a:cubicBezTo>
                    <a:pt x="67404" y="24326"/>
                    <a:pt x="67636" y="24220"/>
                    <a:pt x="67867" y="24073"/>
                  </a:cubicBezTo>
                  <a:cubicBezTo>
                    <a:pt x="67972" y="23989"/>
                    <a:pt x="68098" y="23947"/>
                    <a:pt x="68224" y="23947"/>
                  </a:cubicBezTo>
                  <a:cubicBezTo>
                    <a:pt x="68392" y="23905"/>
                    <a:pt x="68582" y="23884"/>
                    <a:pt x="68750" y="23842"/>
                  </a:cubicBezTo>
                  <a:cubicBezTo>
                    <a:pt x="68876" y="23779"/>
                    <a:pt x="69002" y="23716"/>
                    <a:pt x="69107" y="23632"/>
                  </a:cubicBezTo>
                  <a:cubicBezTo>
                    <a:pt x="69486" y="23506"/>
                    <a:pt x="69822" y="23337"/>
                    <a:pt x="70180" y="23169"/>
                  </a:cubicBezTo>
                  <a:cubicBezTo>
                    <a:pt x="70243" y="23148"/>
                    <a:pt x="70306" y="23148"/>
                    <a:pt x="70348" y="23148"/>
                  </a:cubicBezTo>
                  <a:cubicBezTo>
                    <a:pt x="70516" y="23127"/>
                    <a:pt x="70642" y="23064"/>
                    <a:pt x="70768" y="22980"/>
                  </a:cubicBezTo>
                  <a:cubicBezTo>
                    <a:pt x="70873" y="22833"/>
                    <a:pt x="71042" y="22749"/>
                    <a:pt x="71231" y="22707"/>
                  </a:cubicBezTo>
                  <a:cubicBezTo>
                    <a:pt x="71357" y="22686"/>
                    <a:pt x="71483" y="22665"/>
                    <a:pt x="71609" y="22623"/>
                  </a:cubicBezTo>
                  <a:cubicBezTo>
                    <a:pt x="71777" y="22581"/>
                    <a:pt x="71925" y="22433"/>
                    <a:pt x="72093" y="22412"/>
                  </a:cubicBezTo>
                  <a:cubicBezTo>
                    <a:pt x="72282" y="22370"/>
                    <a:pt x="72471" y="22286"/>
                    <a:pt x="72639" y="22181"/>
                  </a:cubicBezTo>
                  <a:cubicBezTo>
                    <a:pt x="72766" y="22118"/>
                    <a:pt x="72892" y="22055"/>
                    <a:pt x="73018" y="22034"/>
                  </a:cubicBezTo>
                  <a:cubicBezTo>
                    <a:pt x="73060" y="22013"/>
                    <a:pt x="73102" y="22013"/>
                    <a:pt x="73144" y="22013"/>
                  </a:cubicBezTo>
                  <a:cubicBezTo>
                    <a:pt x="73501" y="21824"/>
                    <a:pt x="73901" y="21697"/>
                    <a:pt x="74258" y="21487"/>
                  </a:cubicBezTo>
                  <a:lnTo>
                    <a:pt x="74553" y="21487"/>
                  </a:lnTo>
                  <a:cubicBezTo>
                    <a:pt x="74847" y="21361"/>
                    <a:pt x="75120" y="21193"/>
                    <a:pt x="75373" y="20983"/>
                  </a:cubicBezTo>
                  <a:lnTo>
                    <a:pt x="75709" y="20983"/>
                  </a:lnTo>
                  <a:cubicBezTo>
                    <a:pt x="75786" y="20944"/>
                    <a:pt x="75827" y="20854"/>
                    <a:pt x="75913" y="20854"/>
                  </a:cubicBezTo>
                  <a:cubicBezTo>
                    <a:pt x="75922" y="20854"/>
                    <a:pt x="75931" y="20855"/>
                    <a:pt x="75940" y="20857"/>
                  </a:cubicBezTo>
                  <a:cubicBezTo>
                    <a:pt x="76214" y="20688"/>
                    <a:pt x="76571" y="20688"/>
                    <a:pt x="76802" y="20436"/>
                  </a:cubicBezTo>
                  <a:cubicBezTo>
                    <a:pt x="76823" y="20394"/>
                    <a:pt x="76865" y="20394"/>
                    <a:pt x="76907" y="20373"/>
                  </a:cubicBezTo>
                  <a:cubicBezTo>
                    <a:pt x="77097" y="20289"/>
                    <a:pt x="77286" y="20226"/>
                    <a:pt x="77496" y="20142"/>
                  </a:cubicBezTo>
                  <a:cubicBezTo>
                    <a:pt x="77769" y="20016"/>
                    <a:pt x="78064" y="19931"/>
                    <a:pt x="78358" y="19889"/>
                  </a:cubicBezTo>
                  <a:cubicBezTo>
                    <a:pt x="78673" y="19805"/>
                    <a:pt x="78968" y="19679"/>
                    <a:pt x="79262" y="19511"/>
                  </a:cubicBezTo>
                  <a:cubicBezTo>
                    <a:pt x="79514" y="19511"/>
                    <a:pt x="79746" y="19301"/>
                    <a:pt x="80061" y="19238"/>
                  </a:cubicBezTo>
                  <a:cubicBezTo>
                    <a:pt x="80376" y="19196"/>
                    <a:pt x="80608" y="18985"/>
                    <a:pt x="80923" y="18880"/>
                  </a:cubicBezTo>
                  <a:cubicBezTo>
                    <a:pt x="80940" y="18882"/>
                    <a:pt x="80956" y="18882"/>
                    <a:pt x="80973" y="18882"/>
                  </a:cubicBezTo>
                  <a:cubicBezTo>
                    <a:pt x="81211" y="18882"/>
                    <a:pt x="81465" y="18751"/>
                    <a:pt x="81701" y="18712"/>
                  </a:cubicBezTo>
                  <a:cubicBezTo>
                    <a:pt x="82205" y="18586"/>
                    <a:pt x="82689" y="18376"/>
                    <a:pt x="83215" y="18376"/>
                  </a:cubicBezTo>
                  <a:lnTo>
                    <a:pt x="83278" y="18376"/>
                  </a:lnTo>
                  <a:cubicBezTo>
                    <a:pt x="83509" y="18292"/>
                    <a:pt x="83761" y="18249"/>
                    <a:pt x="84014" y="18249"/>
                  </a:cubicBezTo>
                  <a:lnTo>
                    <a:pt x="84161" y="18249"/>
                  </a:lnTo>
                  <a:cubicBezTo>
                    <a:pt x="84392" y="18186"/>
                    <a:pt x="84602" y="18144"/>
                    <a:pt x="84812" y="18123"/>
                  </a:cubicBezTo>
                  <a:cubicBezTo>
                    <a:pt x="84832" y="18121"/>
                    <a:pt x="84851" y="18121"/>
                    <a:pt x="84869" y="18121"/>
                  </a:cubicBezTo>
                  <a:cubicBezTo>
                    <a:pt x="85057" y="18121"/>
                    <a:pt x="85231" y="18207"/>
                    <a:pt x="85422" y="18207"/>
                  </a:cubicBezTo>
                  <a:lnTo>
                    <a:pt x="85822" y="18207"/>
                  </a:lnTo>
                  <a:cubicBezTo>
                    <a:pt x="85874" y="18216"/>
                    <a:pt x="85926" y="18221"/>
                    <a:pt x="85978" y="18221"/>
                  </a:cubicBezTo>
                  <a:cubicBezTo>
                    <a:pt x="86052" y="18221"/>
                    <a:pt x="86126" y="18211"/>
                    <a:pt x="86200" y="18186"/>
                  </a:cubicBezTo>
                  <a:cubicBezTo>
                    <a:pt x="86219" y="18179"/>
                    <a:pt x="86238" y="18176"/>
                    <a:pt x="86257" y="18176"/>
                  </a:cubicBezTo>
                  <a:cubicBezTo>
                    <a:pt x="86322" y="18176"/>
                    <a:pt x="86393" y="18207"/>
                    <a:pt x="86466" y="18207"/>
                  </a:cubicBezTo>
                  <a:cubicBezTo>
                    <a:pt x="86496" y="18207"/>
                    <a:pt x="86527" y="18202"/>
                    <a:pt x="86557" y="18186"/>
                  </a:cubicBezTo>
                  <a:cubicBezTo>
                    <a:pt x="86600" y="18176"/>
                    <a:pt x="86642" y="18171"/>
                    <a:pt x="86684" y="18171"/>
                  </a:cubicBezTo>
                  <a:cubicBezTo>
                    <a:pt x="86726" y="18171"/>
                    <a:pt x="86768" y="18176"/>
                    <a:pt x="86810" y="18186"/>
                  </a:cubicBezTo>
                  <a:cubicBezTo>
                    <a:pt x="86978" y="18271"/>
                    <a:pt x="87167" y="18207"/>
                    <a:pt x="87335" y="18292"/>
                  </a:cubicBezTo>
                  <a:cubicBezTo>
                    <a:pt x="87348" y="18300"/>
                    <a:pt x="87361" y="18303"/>
                    <a:pt x="87373" y="18303"/>
                  </a:cubicBezTo>
                  <a:cubicBezTo>
                    <a:pt x="87422" y="18303"/>
                    <a:pt x="87466" y="18249"/>
                    <a:pt x="87483" y="18249"/>
                  </a:cubicBezTo>
                  <a:cubicBezTo>
                    <a:pt x="88092" y="18407"/>
                    <a:pt x="88627" y="18674"/>
                    <a:pt x="89227" y="18674"/>
                  </a:cubicBezTo>
                  <a:cubicBezTo>
                    <a:pt x="89269" y="18674"/>
                    <a:pt x="89311" y="18673"/>
                    <a:pt x="89354" y="18670"/>
                  </a:cubicBezTo>
                  <a:cubicBezTo>
                    <a:pt x="89543" y="18817"/>
                    <a:pt x="89753" y="18922"/>
                    <a:pt x="89984" y="19006"/>
                  </a:cubicBezTo>
                  <a:cubicBezTo>
                    <a:pt x="90132" y="19048"/>
                    <a:pt x="90216" y="19196"/>
                    <a:pt x="90384" y="19238"/>
                  </a:cubicBezTo>
                  <a:cubicBezTo>
                    <a:pt x="90552" y="19259"/>
                    <a:pt x="90636" y="19427"/>
                    <a:pt x="90783" y="19490"/>
                  </a:cubicBezTo>
                  <a:cubicBezTo>
                    <a:pt x="91036" y="19595"/>
                    <a:pt x="91246" y="19742"/>
                    <a:pt x="91435" y="19952"/>
                  </a:cubicBezTo>
                  <a:cubicBezTo>
                    <a:pt x="91540" y="19952"/>
                    <a:pt x="91582" y="20079"/>
                    <a:pt x="91687" y="20100"/>
                  </a:cubicBezTo>
                  <a:cubicBezTo>
                    <a:pt x="91898" y="20142"/>
                    <a:pt x="92087" y="20268"/>
                    <a:pt x="92213" y="20415"/>
                  </a:cubicBezTo>
                  <a:cubicBezTo>
                    <a:pt x="92255" y="20457"/>
                    <a:pt x="92276" y="20499"/>
                    <a:pt x="92339" y="20520"/>
                  </a:cubicBezTo>
                  <a:cubicBezTo>
                    <a:pt x="92528" y="20625"/>
                    <a:pt x="92697" y="20772"/>
                    <a:pt x="92823" y="20962"/>
                  </a:cubicBezTo>
                  <a:cubicBezTo>
                    <a:pt x="93096" y="21235"/>
                    <a:pt x="93327" y="21508"/>
                    <a:pt x="93559" y="21824"/>
                  </a:cubicBezTo>
                  <a:cubicBezTo>
                    <a:pt x="93769" y="22076"/>
                    <a:pt x="93916" y="22391"/>
                    <a:pt x="94210" y="22581"/>
                  </a:cubicBezTo>
                  <a:lnTo>
                    <a:pt x="94168" y="22665"/>
                  </a:lnTo>
                  <a:cubicBezTo>
                    <a:pt x="94337" y="22728"/>
                    <a:pt x="94337" y="22959"/>
                    <a:pt x="94505" y="23022"/>
                  </a:cubicBezTo>
                  <a:cubicBezTo>
                    <a:pt x="94463" y="23064"/>
                    <a:pt x="94463" y="23106"/>
                    <a:pt x="94505" y="23169"/>
                  </a:cubicBezTo>
                  <a:cubicBezTo>
                    <a:pt x="94526" y="23232"/>
                    <a:pt x="94547" y="23274"/>
                    <a:pt x="94547" y="23337"/>
                  </a:cubicBezTo>
                  <a:cubicBezTo>
                    <a:pt x="94589" y="23506"/>
                    <a:pt x="94757" y="23569"/>
                    <a:pt x="94694" y="23758"/>
                  </a:cubicBezTo>
                  <a:cubicBezTo>
                    <a:pt x="94841" y="23779"/>
                    <a:pt x="94904" y="23905"/>
                    <a:pt x="95030" y="23947"/>
                  </a:cubicBezTo>
                  <a:lnTo>
                    <a:pt x="95198" y="23779"/>
                  </a:lnTo>
                  <a:cubicBezTo>
                    <a:pt x="95114" y="23569"/>
                    <a:pt x="95009" y="23358"/>
                    <a:pt x="94904" y="23169"/>
                  </a:cubicBezTo>
                  <a:cubicBezTo>
                    <a:pt x="94841" y="23064"/>
                    <a:pt x="94715" y="22980"/>
                    <a:pt x="94736" y="22833"/>
                  </a:cubicBezTo>
                  <a:cubicBezTo>
                    <a:pt x="94736" y="22791"/>
                    <a:pt x="94736" y="22749"/>
                    <a:pt x="94694" y="22728"/>
                  </a:cubicBezTo>
                  <a:cubicBezTo>
                    <a:pt x="94568" y="22581"/>
                    <a:pt x="94484" y="22412"/>
                    <a:pt x="94400" y="22244"/>
                  </a:cubicBezTo>
                  <a:cubicBezTo>
                    <a:pt x="94126" y="21719"/>
                    <a:pt x="93664" y="21340"/>
                    <a:pt x="93369" y="20835"/>
                  </a:cubicBezTo>
                  <a:cubicBezTo>
                    <a:pt x="93159" y="20667"/>
                    <a:pt x="92949" y="20478"/>
                    <a:pt x="92760" y="20289"/>
                  </a:cubicBezTo>
                  <a:cubicBezTo>
                    <a:pt x="92528" y="20079"/>
                    <a:pt x="92297" y="19868"/>
                    <a:pt x="92045" y="19679"/>
                  </a:cubicBezTo>
                  <a:cubicBezTo>
                    <a:pt x="91498" y="19301"/>
                    <a:pt x="90994" y="18859"/>
                    <a:pt x="90363" y="18628"/>
                  </a:cubicBezTo>
                  <a:cubicBezTo>
                    <a:pt x="90342" y="18628"/>
                    <a:pt x="90300" y="18607"/>
                    <a:pt x="90279" y="18586"/>
                  </a:cubicBezTo>
                  <a:cubicBezTo>
                    <a:pt x="90132" y="18481"/>
                    <a:pt x="89942" y="18397"/>
                    <a:pt x="89753" y="18355"/>
                  </a:cubicBezTo>
                  <a:cubicBezTo>
                    <a:pt x="89648" y="18313"/>
                    <a:pt x="89564" y="18249"/>
                    <a:pt x="89501" y="18186"/>
                  </a:cubicBezTo>
                  <a:cubicBezTo>
                    <a:pt x="89448" y="18165"/>
                    <a:pt x="89401" y="18165"/>
                    <a:pt x="89356" y="18165"/>
                  </a:cubicBezTo>
                  <a:cubicBezTo>
                    <a:pt x="89312" y="18165"/>
                    <a:pt x="89270" y="18165"/>
                    <a:pt x="89228" y="18144"/>
                  </a:cubicBezTo>
                  <a:cubicBezTo>
                    <a:pt x="88912" y="18039"/>
                    <a:pt x="88618" y="17955"/>
                    <a:pt x="88324" y="17850"/>
                  </a:cubicBezTo>
                  <a:cubicBezTo>
                    <a:pt x="88071" y="17766"/>
                    <a:pt x="87819" y="17724"/>
                    <a:pt x="87588" y="17724"/>
                  </a:cubicBezTo>
                  <a:cubicBezTo>
                    <a:pt x="87546" y="17724"/>
                    <a:pt x="87485" y="17743"/>
                    <a:pt x="87443" y="17743"/>
                  </a:cubicBezTo>
                  <a:cubicBezTo>
                    <a:pt x="87422" y="17743"/>
                    <a:pt x="87405" y="17738"/>
                    <a:pt x="87398" y="17724"/>
                  </a:cubicBezTo>
                  <a:cubicBezTo>
                    <a:pt x="87356" y="17681"/>
                    <a:pt x="87309" y="17673"/>
                    <a:pt x="87260" y="17673"/>
                  </a:cubicBezTo>
                  <a:cubicBezTo>
                    <a:pt x="87233" y="17673"/>
                    <a:pt x="87204" y="17676"/>
                    <a:pt x="87175" y="17676"/>
                  </a:cubicBezTo>
                  <a:cubicBezTo>
                    <a:pt x="87131" y="17676"/>
                    <a:pt x="87086" y="17670"/>
                    <a:pt x="87041" y="17640"/>
                  </a:cubicBezTo>
                  <a:cubicBezTo>
                    <a:pt x="87014" y="17623"/>
                    <a:pt x="86985" y="17618"/>
                    <a:pt x="86956" y="17618"/>
                  </a:cubicBezTo>
                  <a:cubicBezTo>
                    <a:pt x="86907" y="17618"/>
                    <a:pt x="86856" y="17632"/>
                    <a:pt x="86803" y="17632"/>
                  </a:cubicBezTo>
                  <a:cubicBezTo>
                    <a:pt x="86764" y="17632"/>
                    <a:pt x="86724" y="17624"/>
                    <a:pt x="86684" y="17598"/>
                  </a:cubicBezTo>
                  <a:cubicBezTo>
                    <a:pt x="86648" y="17580"/>
                    <a:pt x="86616" y="17574"/>
                    <a:pt x="86585" y="17574"/>
                  </a:cubicBezTo>
                  <a:cubicBezTo>
                    <a:pt x="86519" y="17574"/>
                    <a:pt x="86460" y="17601"/>
                    <a:pt x="86390" y="17601"/>
                  </a:cubicBezTo>
                  <a:cubicBezTo>
                    <a:pt x="86376" y="17601"/>
                    <a:pt x="86362" y="17600"/>
                    <a:pt x="86347" y="17598"/>
                  </a:cubicBezTo>
                  <a:cubicBezTo>
                    <a:pt x="86317" y="17595"/>
                    <a:pt x="86286" y="17594"/>
                    <a:pt x="86255" y="17594"/>
                  </a:cubicBezTo>
                  <a:cubicBezTo>
                    <a:pt x="86134" y="17594"/>
                    <a:pt x="86009" y="17610"/>
                    <a:pt x="85884" y="17610"/>
                  </a:cubicBezTo>
                  <a:cubicBezTo>
                    <a:pt x="85778" y="17610"/>
                    <a:pt x="85672" y="17598"/>
                    <a:pt x="85569" y="17556"/>
                  </a:cubicBezTo>
                  <a:cubicBezTo>
                    <a:pt x="85563" y="17550"/>
                    <a:pt x="85555" y="17547"/>
                    <a:pt x="85547" y="17547"/>
                  </a:cubicBezTo>
                  <a:cubicBezTo>
                    <a:pt x="85525" y="17547"/>
                    <a:pt x="85500" y="17562"/>
                    <a:pt x="85485" y="17577"/>
                  </a:cubicBezTo>
                  <a:cubicBezTo>
                    <a:pt x="85464" y="17587"/>
                    <a:pt x="85438" y="17592"/>
                    <a:pt x="85412" y="17592"/>
                  </a:cubicBezTo>
                  <a:cubicBezTo>
                    <a:pt x="85385" y="17592"/>
                    <a:pt x="85359" y="17587"/>
                    <a:pt x="85338" y="17577"/>
                  </a:cubicBezTo>
                  <a:cubicBezTo>
                    <a:pt x="85202" y="17536"/>
                    <a:pt x="85067" y="17513"/>
                    <a:pt x="84931" y="17513"/>
                  </a:cubicBezTo>
                  <a:cubicBezTo>
                    <a:pt x="84856" y="17513"/>
                    <a:pt x="84782" y="17520"/>
                    <a:pt x="84707" y="17535"/>
                  </a:cubicBezTo>
                  <a:cubicBezTo>
                    <a:pt x="84648" y="17524"/>
                    <a:pt x="84588" y="17519"/>
                    <a:pt x="84529" y="17519"/>
                  </a:cubicBezTo>
                  <a:cubicBezTo>
                    <a:pt x="84359" y="17519"/>
                    <a:pt x="84196" y="17562"/>
                    <a:pt x="84056" y="17640"/>
                  </a:cubicBezTo>
                  <a:cubicBezTo>
                    <a:pt x="84014" y="17661"/>
                    <a:pt x="83971" y="17661"/>
                    <a:pt x="83929" y="17661"/>
                  </a:cubicBezTo>
                  <a:cubicBezTo>
                    <a:pt x="83895" y="17655"/>
                    <a:pt x="83860" y="17653"/>
                    <a:pt x="83825" y="17653"/>
                  </a:cubicBezTo>
                  <a:cubicBezTo>
                    <a:pt x="83621" y="17653"/>
                    <a:pt x="83418" y="17732"/>
                    <a:pt x="83214" y="17732"/>
                  </a:cubicBezTo>
                  <a:cubicBezTo>
                    <a:pt x="83179" y="17732"/>
                    <a:pt x="83144" y="17729"/>
                    <a:pt x="83109" y="17724"/>
                  </a:cubicBezTo>
                  <a:cubicBezTo>
                    <a:pt x="83099" y="17713"/>
                    <a:pt x="83088" y="17708"/>
                    <a:pt x="83078" y="17708"/>
                  </a:cubicBezTo>
                  <a:cubicBezTo>
                    <a:pt x="83067" y="17708"/>
                    <a:pt x="83057" y="17713"/>
                    <a:pt x="83046" y="17724"/>
                  </a:cubicBezTo>
                  <a:cubicBezTo>
                    <a:pt x="82815" y="17787"/>
                    <a:pt x="82584" y="17829"/>
                    <a:pt x="82353" y="17829"/>
                  </a:cubicBezTo>
                  <a:cubicBezTo>
                    <a:pt x="82290" y="17850"/>
                    <a:pt x="82247" y="17850"/>
                    <a:pt x="82205" y="17850"/>
                  </a:cubicBezTo>
                  <a:cubicBezTo>
                    <a:pt x="81918" y="17907"/>
                    <a:pt x="81684" y="18087"/>
                    <a:pt x="81390" y="18087"/>
                  </a:cubicBezTo>
                  <a:cubicBezTo>
                    <a:pt x="81361" y="18087"/>
                    <a:pt x="81332" y="18085"/>
                    <a:pt x="81301" y="18081"/>
                  </a:cubicBezTo>
                  <a:cubicBezTo>
                    <a:pt x="81217" y="18186"/>
                    <a:pt x="81091" y="18123"/>
                    <a:pt x="80986" y="18165"/>
                  </a:cubicBezTo>
                  <a:cubicBezTo>
                    <a:pt x="80629" y="18271"/>
                    <a:pt x="80292" y="18397"/>
                    <a:pt x="79956" y="18544"/>
                  </a:cubicBezTo>
                  <a:cubicBezTo>
                    <a:pt x="79767" y="18670"/>
                    <a:pt x="79556" y="18712"/>
                    <a:pt x="79346" y="18712"/>
                  </a:cubicBezTo>
                  <a:cubicBezTo>
                    <a:pt x="79283" y="18754"/>
                    <a:pt x="79199" y="18775"/>
                    <a:pt x="79136" y="18817"/>
                  </a:cubicBezTo>
                  <a:cubicBezTo>
                    <a:pt x="78821" y="18922"/>
                    <a:pt x="78505" y="19048"/>
                    <a:pt x="78232" y="19196"/>
                  </a:cubicBezTo>
                  <a:cubicBezTo>
                    <a:pt x="78106" y="19259"/>
                    <a:pt x="77959" y="19301"/>
                    <a:pt x="77832" y="19343"/>
                  </a:cubicBezTo>
                  <a:cubicBezTo>
                    <a:pt x="77664" y="19385"/>
                    <a:pt x="77454" y="19364"/>
                    <a:pt x="77307" y="19511"/>
                  </a:cubicBezTo>
                  <a:cubicBezTo>
                    <a:pt x="77076" y="19574"/>
                    <a:pt x="76844" y="19658"/>
                    <a:pt x="76634" y="19784"/>
                  </a:cubicBezTo>
                  <a:cubicBezTo>
                    <a:pt x="76466" y="19826"/>
                    <a:pt x="76340" y="19889"/>
                    <a:pt x="76192" y="19973"/>
                  </a:cubicBezTo>
                  <a:cubicBezTo>
                    <a:pt x="75982" y="20100"/>
                    <a:pt x="75751" y="20184"/>
                    <a:pt x="75520" y="20247"/>
                  </a:cubicBezTo>
                  <a:cubicBezTo>
                    <a:pt x="75162" y="20331"/>
                    <a:pt x="74805" y="20457"/>
                    <a:pt x="74490" y="20604"/>
                  </a:cubicBezTo>
                  <a:cubicBezTo>
                    <a:pt x="74342" y="20688"/>
                    <a:pt x="74174" y="20751"/>
                    <a:pt x="74006" y="20793"/>
                  </a:cubicBezTo>
                  <a:cubicBezTo>
                    <a:pt x="73943" y="20814"/>
                    <a:pt x="73880" y="20835"/>
                    <a:pt x="73817" y="20857"/>
                  </a:cubicBezTo>
                  <a:cubicBezTo>
                    <a:pt x="73354" y="21109"/>
                    <a:pt x="72871" y="21256"/>
                    <a:pt x="72387" y="21487"/>
                  </a:cubicBezTo>
                  <a:cubicBezTo>
                    <a:pt x="72177" y="21592"/>
                    <a:pt x="71946" y="21697"/>
                    <a:pt x="71714" y="21782"/>
                  </a:cubicBezTo>
                  <a:cubicBezTo>
                    <a:pt x="71315" y="21929"/>
                    <a:pt x="70894" y="22097"/>
                    <a:pt x="70495" y="22244"/>
                  </a:cubicBezTo>
                  <a:cubicBezTo>
                    <a:pt x="70348" y="22328"/>
                    <a:pt x="70201" y="22391"/>
                    <a:pt x="70032" y="22454"/>
                  </a:cubicBezTo>
                  <a:cubicBezTo>
                    <a:pt x="69675" y="22538"/>
                    <a:pt x="69360" y="22749"/>
                    <a:pt x="69002" y="22854"/>
                  </a:cubicBezTo>
                  <a:cubicBezTo>
                    <a:pt x="68603" y="22980"/>
                    <a:pt x="68266" y="23274"/>
                    <a:pt x="67804" y="23274"/>
                  </a:cubicBezTo>
                  <a:cubicBezTo>
                    <a:pt x="67467" y="23443"/>
                    <a:pt x="67110" y="23569"/>
                    <a:pt x="66753" y="23695"/>
                  </a:cubicBezTo>
                  <a:cubicBezTo>
                    <a:pt x="66542" y="23779"/>
                    <a:pt x="66311" y="23863"/>
                    <a:pt x="66080" y="23926"/>
                  </a:cubicBezTo>
                  <a:cubicBezTo>
                    <a:pt x="65870" y="24031"/>
                    <a:pt x="65659" y="24136"/>
                    <a:pt x="65428" y="24199"/>
                  </a:cubicBezTo>
                  <a:cubicBezTo>
                    <a:pt x="65092" y="24241"/>
                    <a:pt x="64776" y="24389"/>
                    <a:pt x="64461" y="24452"/>
                  </a:cubicBezTo>
                  <a:cubicBezTo>
                    <a:pt x="64387" y="24462"/>
                    <a:pt x="64319" y="24467"/>
                    <a:pt x="64253" y="24467"/>
                  </a:cubicBezTo>
                  <a:cubicBezTo>
                    <a:pt x="64188" y="24467"/>
                    <a:pt x="64124" y="24462"/>
                    <a:pt x="64061" y="24452"/>
                  </a:cubicBezTo>
                  <a:cubicBezTo>
                    <a:pt x="63939" y="24452"/>
                    <a:pt x="63845" y="24525"/>
                    <a:pt x="63732" y="24525"/>
                  </a:cubicBezTo>
                  <a:cubicBezTo>
                    <a:pt x="63710" y="24525"/>
                    <a:pt x="63686" y="24522"/>
                    <a:pt x="63662" y="24515"/>
                  </a:cubicBezTo>
                  <a:lnTo>
                    <a:pt x="63641" y="24515"/>
                  </a:lnTo>
                  <a:cubicBezTo>
                    <a:pt x="63519" y="24474"/>
                    <a:pt x="63388" y="24451"/>
                    <a:pt x="63254" y="24451"/>
                  </a:cubicBezTo>
                  <a:cubicBezTo>
                    <a:pt x="63180" y="24451"/>
                    <a:pt x="63106" y="24458"/>
                    <a:pt x="63031" y="24473"/>
                  </a:cubicBezTo>
                  <a:cubicBezTo>
                    <a:pt x="62905" y="24473"/>
                    <a:pt x="62779" y="24452"/>
                    <a:pt x="62653" y="24410"/>
                  </a:cubicBezTo>
                  <a:cubicBezTo>
                    <a:pt x="62337" y="24305"/>
                    <a:pt x="62022" y="24220"/>
                    <a:pt x="61707" y="24136"/>
                  </a:cubicBezTo>
                  <a:cubicBezTo>
                    <a:pt x="61433" y="24094"/>
                    <a:pt x="61160" y="23989"/>
                    <a:pt x="60950" y="23842"/>
                  </a:cubicBezTo>
                  <a:cubicBezTo>
                    <a:pt x="60824" y="23758"/>
                    <a:pt x="60719" y="23674"/>
                    <a:pt x="60571" y="23632"/>
                  </a:cubicBezTo>
                  <a:cubicBezTo>
                    <a:pt x="60340" y="23485"/>
                    <a:pt x="60109" y="23316"/>
                    <a:pt x="59899" y="23127"/>
                  </a:cubicBezTo>
                  <a:cubicBezTo>
                    <a:pt x="59646" y="22875"/>
                    <a:pt x="59352" y="22686"/>
                    <a:pt x="59121" y="22433"/>
                  </a:cubicBezTo>
                  <a:cubicBezTo>
                    <a:pt x="59100" y="22391"/>
                    <a:pt x="59079" y="22370"/>
                    <a:pt x="59037" y="22349"/>
                  </a:cubicBezTo>
                  <a:cubicBezTo>
                    <a:pt x="58868" y="22244"/>
                    <a:pt x="58700" y="22118"/>
                    <a:pt x="58553" y="21971"/>
                  </a:cubicBezTo>
                  <a:cubicBezTo>
                    <a:pt x="58343" y="21740"/>
                    <a:pt x="58133" y="21487"/>
                    <a:pt x="57922" y="21235"/>
                  </a:cubicBezTo>
                  <a:cubicBezTo>
                    <a:pt x="57691" y="20941"/>
                    <a:pt x="57502" y="20604"/>
                    <a:pt x="57313" y="20268"/>
                  </a:cubicBezTo>
                  <a:cubicBezTo>
                    <a:pt x="57081" y="19910"/>
                    <a:pt x="56913" y="19490"/>
                    <a:pt x="56829" y="19069"/>
                  </a:cubicBezTo>
                  <a:cubicBezTo>
                    <a:pt x="56787" y="18796"/>
                    <a:pt x="56703" y="18544"/>
                    <a:pt x="56556" y="18313"/>
                  </a:cubicBezTo>
                  <a:cubicBezTo>
                    <a:pt x="56556" y="18271"/>
                    <a:pt x="56556" y="18228"/>
                    <a:pt x="56556" y="18186"/>
                  </a:cubicBezTo>
                  <a:cubicBezTo>
                    <a:pt x="56472" y="18039"/>
                    <a:pt x="56514" y="17850"/>
                    <a:pt x="56430" y="17703"/>
                  </a:cubicBezTo>
                  <a:cubicBezTo>
                    <a:pt x="56324" y="17535"/>
                    <a:pt x="56261" y="17366"/>
                    <a:pt x="56198" y="17177"/>
                  </a:cubicBezTo>
                  <a:cubicBezTo>
                    <a:pt x="56114" y="16967"/>
                    <a:pt x="56051" y="16736"/>
                    <a:pt x="56051" y="16504"/>
                  </a:cubicBezTo>
                  <a:cubicBezTo>
                    <a:pt x="56051" y="16315"/>
                    <a:pt x="56009" y="16126"/>
                    <a:pt x="55946" y="15958"/>
                  </a:cubicBezTo>
                  <a:cubicBezTo>
                    <a:pt x="55799" y="15579"/>
                    <a:pt x="55694" y="15180"/>
                    <a:pt x="55631" y="14780"/>
                  </a:cubicBezTo>
                  <a:cubicBezTo>
                    <a:pt x="55568" y="14423"/>
                    <a:pt x="55483" y="14066"/>
                    <a:pt x="55378" y="13708"/>
                  </a:cubicBezTo>
                  <a:cubicBezTo>
                    <a:pt x="55315" y="13540"/>
                    <a:pt x="55294" y="13372"/>
                    <a:pt x="55315" y="13204"/>
                  </a:cubicBezTo>
                  <a:cubicBezTo>
                    <a:pt x="55315" y="13162"/>
                    <a:pt x="55315" y="13099"/>
                    <a:pt x="55273" y="13056"/>
                  </a:cubicBezTo>
                  <a:cubicBezTo>
                    <a:pt x="55210" y="12909"/>
                    <a:pt x="55168" y="12741"/>
                    <a:pt x="55189" y="12573"/>
                  </a:cubicBezTo>
                  <a:cubicBezTo>
                    <a:pt x="55126" y="12447"/>
                    <a:pt x="55084" y="12342"/>
                    <a:pt x="55063" y="12237"/>
                  </a:cubicBezTo>
                  <a:cubicBezTo>
                    <a:pt x="54979" y="11858"/>
                    <a:pt x="54853" y="11480"/>
                    <a:pt x="54727" y="11122"/>
                  </a:cubicBezTo>
                  <a:cubicBezTo>
                    <a:pt x="54600" y="10870"/>
                    <a:pt x="54537" y="10618"/>
                    <a:pt x="54516" y="10344"/>
                  </a:cubicBezTo>
                  <a:cubicBezTo>
                    <a:pt x="54453" y="10008"/>
                    <a:pt x="54390" y="9672"/>
                    <a:pt x="54285" y="9335"/>
                  </a:cubicBezTo>
                  <a:cubicBezTo>
                    <a:pt x="54201" y="9062"/>
                    <a:pt x="54096" y="8810"/>
                    <a:pt x="53970" y="8557"/>
                  </a:cubicBezTo>
                  <a:cubicBezTo>
                    <a:pt x="53928" y="8431"/>
                    <a:pt x="53886" y="8305"/>
                    <a:pt x="53823" y="8200"/>
                  </a:cubicBezTo>
                  <a:cubicBezTo>
                    <a:pt x="53802" y="8137"/>
                    <a:pt x="53781" y="8095"/>
                    <a:pt x="53759" y="8032"/>
                  </a:cubicBezTo>
                  <a:cubicBezTo>
                    <a:pt x="53717" y="7737"/>
                    <a:pt x="53612" y="7443"/>
                    <a:pt x="53423" y="7191"/>
                  </a:cubicBezTo>
                  <a:cubicBezTo>
                    <a:pt x="53318" y="7001"/>
                    <a:pt x="53213" y="6791"/>
                    <a:pt x="53129" y="6581"/>
                  </a:cubicBezTo>
                  <a:cubicBezTo>
                    <a:pt x="53066" y="6371"/>
                    <a:pt x="52961" y="6181"/>
                    <a:pt x="52855" y="5992"/>
                  </a:cubicBezTo>
                  <a:cubicBezTo>
                    <a:pt x="52666" y="5614"/>
                    <a:pt x="52351" y="5319"/>
                    <a:pt x="52204" y="4920"/>
                  </a:cubicBezTo>
                  <a:cubicBezTo>
                    <a:pt x="52057" y="4815"/>
                    <a:pt x="52035" y="4605"/>
                    <a:pt x="51888" y="4479"/>
                  </a:cubicBezTo>
                  <a:cubicBezTo>
                    <a:pt x="51720" y="4268"/>
                    <a:pt x="51552" y="4037"/>
                    <a:pt x="51405" y="3806"/>
                  </a:cubicBezTo>
                  <a:cubicBezTo>
                    <a:pt x="51342" y="3680"/>
                    <a:pt x="51279" y="3595"/>
                    <a:pt x="51216" y="3490"/>
                  </a:cubicBezTo>
                  <a:cubicBezTo>
                    <a:pt x="50837" y="3175"/>
                    <a:pt x="50585" y="2733"/>
                    <a:pt x="50122" y="2523"/>
                  </a:cubicBezTo>
                  <a:cubicBezTo>
                    <a:pt x="50080" y="2502"/>
                    <a:pt x="50059" y="2460"/>
                    <a:pt x="50017" y="2439"/>
                  </a:cubicBezTo>
                  <a:cubicBezTo>
                    <a:pt x="49681" y="2187"/>
                    <a:pt x="49365" y="1914"/>
                    <a:pt x="49050" y="1619"/>
                  </a:cubicBezTo>
                  <a:cubicBezTo>
                    <a:pt x="49029" y="1598"/>
                    <a:pt x="49008" y="1577"/>
                    <a:pt x="48987" y="1577"/>
                  </a:cubicBezTo>
                  <a:cubicBezTo>
                    <a:pt x="48566" y="1304"/>
                    <a:pt x="48125" y="1094"/>
                    <a:pt x="47662" y="946"/>
                  </a:cubicBezTo>
                  <a:cubicBezTo>
                    <a:pt x="47557" y="925"/>
                    <a:pt x="47473" y="904"/>
                    <a:pt x="47389" y="862"/>
                  </a:cubicBezTo>
                  <a:cubicBezTo>
                    <a:pt x="46906" y="631"/>
                    <a:pt x="46422" y="421"/>
                    <a:pt x="45917" y="274"/>
                  </a:cubicBezTo>
                  <a:cubicBezTo>
                    <a:pt x="45749" y="190"/>
                    <a:pt x="45581" y="147"/>
                    <a:pt x="45392" y="126"/>
                  </a:cubicBezTo>
                  <a:lnTo>
                    <a:pt x="44656" y="126"/>
                  </a:lnTo>
                  <a:cubicBezTo>
                    <a:pt x="44633" y="128"/>
                    <a:pt x="44610" y="129"/>
                    <a:pt x="44586" y="129"/>
                  </a:cubicBezTo>
                  <a:cubicBezTo>
                    <a:pt x="44380" y="129"/>
                    <a:pt x="44175" y="61"/>
                    <a:pt x="43969" y="61"/>
                  </a:cubicBezTo>
                  <a:cubicBezTo>
                    <a:pt x="43945" y="61"/>
                    <a:pt x="43922" y="61"/>
                    <a:pt x="43899" y="63"/>
                  </a:cubicBezTo>
                  <a:cubicBezTo>
                    <a:pt x="43822" y="77"/>
                    <a:pt x="43745" y="84"/>
                    <a:pt x="43668" y="84"/>
                  </a:cubicBezTo>
                  <a:cubicBezTo>
                    <a:pt x="43514" y="84"/>
                    <a:pt x="43359" y="56"/>
                    <a:pt x="43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10"/>
            <p:cNvSpPr/>
            <p:nvPr/>
          </p:nvSpPr>
          <p:spPr>
            <a:xfrm>
              <a:off x="1408868" y="1894758"/>
              <a:ext cx="932085" cy="277207"/>
            </a:xfrm>
            <a:custGeom>
              <a:avLst/>
              <a:gdLst/>
              <a:ahLst/>
              <a:cxnLst/>
              <a:rect l="l" t="t" r="r" b="b"/>
              <a:pathLst>
                <a:path w="90384" h="26470" extrusionOk="0">
                  <a:moveTo>
                    <a:pt x="45981" y="2129"/>
                  </a:moveTo>
                  <a:cubicBezTo>
                    <a:pt x="46002" y="2129"/>
                    <a:pt x="46002" y="2150"/>
                    <a:pt x="46002" y="2150"/>
                  </a:cubicBezTo>
                  <a:cubicBezTo>
                    <a:pt x="46002" y="2171"/>
                    <a:pt x="46023" y="2171"/>
                    <a:pt x="45981" y="2171"/>
                  </a:cubicBezTo>
                  <a:cubicBezTo>
                    <a:pt x="45960" y="2150"/>
                    <a:pt x="45960" y="2129"/>
                    <a:pt x="45981" y="2129"/>
                  </a:cubicBezTo>
                  <a:close/>
                  <a:moveTo>
                    <a:pt x="36309" y="2991"/>
                  </a:moveTo>
                  <a:cubicBezTo>
                    <a:pt x="36330" y="2991"/>
                    <a:pt x="36330" y="3012"/>
                    <a:pt x="36330" y="3012"/>
                  </a:cubicBezTo>
                  <a:lnTo>
                    <a:pt x="36309" y="3033"/>
                  </a:lnTo>
                  <a:lnTo>
                    <a:pt x="36309" y="3054"/>
                  </a:lnTo>
                  <a:cubicBezTo>
                    <a:pt x="36309" y="3033"/>
                    <a:pt x="36288" y="3012"/>
                    <a:pt x="36288" y="3012"/>
                  </a:cubicBezTo>
                  <a:cubicBezTo>
                    <a:pt x="36288" y="3012"/>
                    <a:pt x="36309" y="2991"/>
                    <a:pt x="36309" y="2991"/>
                  </a:cubicBezTo>
                  <a:close/>
                  <a:moveTo>
                    <a:pt x="47346" y="4751"/>
                  </a:moveTo>
                  <a:cubicBezTo>
                    <a:pt x="47359" y="4751"/>
                    <a:pt x="47365" y="4762"/>
                    <a:pt x="47367" y="4775"/>
                  </a:cubicBezTo>
                  <a:lnTo>
                    <a:pt x="47367" y="4775"/>
                  </a:lnTo>
                  <a:cubicBezTo>
                    <a:pt x="47336" y="4769"/>
                    <a:pt x="47294" y="4757"/>
                    <a:pt x="47326" y="4757"/>
                  </a:cubicBezTo>
                  <a:cubicBezTo>
                    <a:pt x="47334" y="4753"/>
                    <a:pt x="47341" y="4751"/>
                    <a:pt x="47346" y="4751"/>
                  </a:cubicBezTo>
                  <a:close/>
                  <a:moveTo>
                    <a:pt x="47388" y="4800"/>
                  </a:moveTo>
                  <a:cubicBezTo>
                    <a:pt x="47441" y="4809"/>
                    <a:pt x="47434" y="4853"/>
                    <a:pt x="47432" y="4903"/>
                  </a:cubicBezTo>
                  <a:lnTo>
                    <a:pt x="47432" y="4903"/>
                  </a:lnTo>
                  <a:cubicBezTo>
                    <a:pt x="47380" y="4894"/>
                    <a:pt x="47386" y="4850"/>
                    <a:pt x="47388" y="4800"/>
                  </a:cubicBezTo>
                  <a:close/>
                  <a:moveTo>
                    <a:pt x="47454" y="4929"/>
                  </a:moveTo>
                  <a:lnTo>
                    <a:pt x="47454" y="4929"/>
                  </a:lnTo>
                  <a:cubicBezTo>
                    <a:pt x="47479" y="4935"/>
                    <a:pt x="47510" y="4946"/>
                    <a:pt x="47494" y="4946"/>
                  </a:cubicBezTo>
                  <a:cubicBezTo>
                    <a:pt x="47486" y="4950"/>
                    <a:pt x="47480" y="4952"/>
                    <a:pt x="47475" y="4952"/>
                  </a:cubicBezTo>
                  <a:cubicBezTo>
                    <a:pt x="47461" y="4952"/>
                    <a:pt x="47456" y="4941"/>
                    <a:pt x="47454" y="4929"/>
                  </a:cubicBezTo>
                  <a:close/>
                  <a:moveTo>
                    <a:pt x="47515" y="5114"/>
                  </a:moveTo>
                  <a:lnTo>
                    <a:pt x="47515" y="5114"/>
                  </a:lnTo>
                  <a:cubicBezTo>
                    <a:pt x="47578" y="5135"/>
                    <a:pt x="47557" y="5177"/>
                    <a:pt x="47536" y="5198"/>
                  </a:cubicBezTo>
                  <a:cubicBezTo>
                    <a:pt x="47494" y="5177"/>
                    <a:pt x="47515" y="5156"/>
                    <a:pt x="47515" y="5114"/>
                  </a:cubicBezTo>
                  <a:close/>
                  <a:moveTo>
                    <a:pt x="48209" y="7343"/>
                  </a:moveTo>
                  <a:lnTo>
                    <a:pt x="48230" y="7364"/>
                  </a:lnTo>
                  <a:cubicBezTo>
                    <a:pt x="48230" y="7364"/>
                    <a:pt x="48230" y="7385"/>
                    <a:pt x="48209" y="7385"/>
                  </a:cubicBezTo>
                  <a:cubicBezTo>
                    <a:pt x="48188" y="7385"/>
                    <a:pt x="48188" y="7385"/>
                    <a:pt x="48188" y="7364"/>
                  </a:cubicBezTo>
                  <a:cubicBezTo>
                    <a:pt x="48188" y="7343"/>
                    <a:pt x="48209" y="7343"/>
                    <a:pt x="48209" y="7343"/>
                  </a:cubicBezTo>
                  <a:close/>
                  <a:moveTo>
                    <a:pt x="28446" y="9382"/>
                  </a:moveTo>
                  <a:lnTo>
                    <a:pt x="28467" y="9403"/>
                  </a:lnTo>
                  <a:cubicBezTo>
                    <a:pt x="28467" y="9403"/>
                    <a:pt x="28467" y="9424"/>
                    <a:pt x="28446" y="9424"/>
                  </a:cubicBezTo>
                  <a:cubicBezTo>
                    <a:pt x="28425" y="9424"/>
                    <a:pt x="28425" y="9424"/>
                    <a:pt x="28425" y="9403"/>
                  </a:cubicBezTo>
                  <a:cubicBezTo>
                    <a:pt x="28425" y="9382"/>
                    <a:pt x="28446" y="9382"/>
                    <a:pt x="28446" y="9382"/>
                  </a:cubicBezTo>
                  <a:close/>
                  <a:moveTo>
                    <a:pt x="48882" y="9992"/>
                  </a:moveTo>
                  <a:cubicBezTo>
                    <a:pt x="48882" y="9999"/>
                    <a:pt x="48882" y="10006"/>
                    <a:pt x="48882" y="10013"/>
                  </a:cubicBezTo>
                  <a:cubicBezTo>
                    <a:pt x="48924" y="10013"/>
                    <a:pt x="48924" y="10055"/>
                    <a:pt x="48924" y="10118"/>
                  </a:cubicBezTo>
                  <a:cubicBezTo>
                    <a:pt x="48861" y="10097"/>
                    <a:pt x="48882" y="10034"/>
                    <a:pt x="48882" y="9992"/>
                  </a:cubicBezTo>
                  <a:close/>
                  <a:moveTo>
                    <a:pt x="27266" y="10672"/>
                  </a:moveTo>
                  <a:cubicBezTo>
                    <a:pt x="27268" y="10672"/>
                    <a:pt x="27269" y="10676"/>
                    <a:pt x="27269" y="10686"/>
                  </a:cubicBezTo>
                  <a:cubicBezTo>
                    <a:pt x="27286" y="10720"/>
                    <a:pt x="27275" y="10726"/>
                    <a:pt x="27248" y="10728"/>
                  </a:cubicBezTo>
                  <a:lnTo>
                    <a:pt x="27248" y="10728"/>
                  </a:lnTo>
                  <a:cubicBezTo>
                    <a:pt x="27248" y="10711"/>
                    <a:pt x="27260" y="10672"/>
                    <a:pt x="27266" y="10672"/>
                  </a:cubicBezTo>
                  <a:close/>
                  <a:moveTo>
                    <a:pt x="27226" y="10740"/>
                  </a:moveTo>
                  <a:cubicBezTo>
                    <a:pt x="27222" y="10758"/>
                    <a:pt x="27214" y="10784"/>
                    <a:pt x="27209" y="10784"/>
                  </a:cubicBezTo>
                  <a:cubicBezTo>
                    <a:pt x="27207" y="10784"/>
                    <a:pt x="27206" y="10780"/>
                    <a:pt x="27206" y="10770"/>
                  </a:cubicBezTo>
                  <a:cubicBezTo>
                    <a:pt x="27194" y="10745"/>
                    <a:pt x="27210" y="10742"/>
                    <a:pt x="27226" y="10740"/>
                  </a:cubicBezTo>
                  <a:close/>
                  <a:moveTo>
                    <a:pt x="25482" y="12410"/>
                  </a:moveTo>
                  <a:cubicBezTo>
                    <a:pt x="25482" y="12410"/>
                    <a:pt x="25503" y="12431"/>
                    <a:pt x="25503" y="12431"/>
                  </a:cubicBezTo>
                  <a:cubicBezTo>
                    <a:pt x="25482" y="12452"/>
                    <a:pt x="25524" y="12452"/>
                    <a:pt x="25482" y="12452"/>
                  </a:cubicBezTo>
                  <a:cubicBezTo>
                    <a:pt x="25461" y="12431"/>
                    <a:pt x="25482" y="12410"/>
                    <a:pt x="25482" y="12410"/>
                  </a:cubicBezTo>
                  <a:close/>
                  <a:moveTo>
                    <a:pt x="23926" y="13945"/>
                  </a:moveTo>
                  <a:lnTo>
                    <a:pt x="23926" y="13966"/>
                  </a:lnTo>
                  <a:cubicBezTo>
                    <a:pt x="23926" y="13966"/>
                    <a:pt x="23945" y="13956"/>
                    <a:pt x="23951" y="13956"/>
                  </a:cubicBezTo>
                  <a:cubicBezTo>
                    <a:pt x="23954" y="13956"/>
                    <a:pt x="23954" y="13959"/>
                    <a:pt x="23947" y="13966"/>
                  </a:cubicBezTo>
                  <a:cubicBezTo>
                    <a:pt x="23940" y="13980"/>
                    <a:pt x="23933" y="13984"/>
                    <a:pt x="23927" y="13984"/>
                  </a:cubicBezTo>
                  <a:cubicBezTo>
                    <a:pt x="23914" y="13984"/>
                    <a:pt x="23905" y="13966"/>
                    <a:pt x="23905" y="13966"/>
                  </a:cubicBezTo>
                  <a:cubicBezTo>
                    <a:pt x="23905" y="13966"/>
                    <a:pt x="23926" y="13945"/>
                    <a:pt x="23926" y="13945"/>
                  </a:cubicBezTo>
                  <a:close/>
                  <a:moveTo>
                    <a:pt x="23521" y="14393"/>
                  </a:moveTo>
                  <a:cubicBezTo>
                    <a:pt x="23524" y="14393"/>
                    <a:pt x="23527" y="14397"/>
                    <a:pt x="23527" y="14407"/>
                  </a:cubicBezTo>
                  <a:cubicBezTo>
                    <a:pt x="23527" y="14440"/>
                    <a:pt x="23501" y="14434"/>
                    <a:pt x="23490" y="14440"/>
                  </a:cubicBezTo>
                  <a:lnTo>
                    <a:pt x="23490" y="14440"/>
                  </a:lnTo>
                  <a:cubicBezTo>
                    <a:pt x="23498" y="14416"/>
                    <a:pt x="23513" y="14393"/>
                    <a:pt x="23521" y="14393"/>
                  </a:cubicBezTo>
                  <a:close/>
                  <a:moveTo>
                    <a:pt x="18634" y="18850"/>
                  </a:moveTo>
                  <a:cubicBezTo>
                    <a:pt x="18639" y="18850"/>
                    <a:pt x="18644" y="18854"/>
                    <a:pt x="18649" y="18864"/>
                  </a:cubicBezTo>
                  <a:cubicBezTo>
                    <a:pt x="18649" y="18899"/>
                    <a:pt x="18635" y="18905"/>
                    <a:pt x="18607" y="18906"/>
                  </a:cubicBezTo>
                  <a:lnTo>
                    <a:pt x="18607" y="18906"/>
                  </a:lnTo>
                  <a:cubicBezTo>
                    <a:pt x="18607" y="18890"/>
                    <a:pt x="18619" y="18850"/>
                    <a:pt x="18634" y="18850"/>
                  </a:cubicBezTo>
                  <a:close/>
                  <a:moveTo>
                    <a:pt x="42564" y="0"/>
                  </a:moveTo>
                  <a:cubicBezTo>
                    <a:pt x="42406" y="0"/>
                    <a:pt x="42249" y="16"/>
                    <a:pt x="42091" y="47"/>
                  </a:cubicBezTo>
                  <a:cubicBezTo>
                    <a:pt x="41923" y="90"/>
                    <a:pt x="41755" y="111"/>
                    <a:pt x="41586" y="111"/>
                  </a:cubicBezTo>
                  <a:cubicBezTo>
                    <a:pt x="41551" y="108"/>
                    <a:pt x="41515" y="107"/>
                    <a:pt x="41480" y="107"/>
                  </a:cubicBezTo>
                  <a:cubicBezTo>
                    <a:pt x="41162" y="107"/>
                    <a:pt x="40863" y="193"/>
                    <a:pt x="40598" y="363"/>
                  </a:cubicBezTo>
                  <a:cubicBezTo>
                    <a:pt x="40493" y="426"/>
                    <a:pt x="40388" y="468"/>
                    <a:pt x="40262" y="489"/>
                  </a:cubicBezTo>
                  <a:cubicBezTo>
                    <a:pt x="40250" y="488"/>
                    <a:pt x="40238" y="488"/>
                    <a:pt x="40226" y="488"/>
                  </a:cubicBezTo>
                  <a:cubicBezTo>
                    <a:pt x="39889" y="488"/>
                    <a:pt x="39662" y="764"/>
                    <a:pt x="39358" y="825"/>
                  </a:cubicBezTo>
                  <a:cubicBezTo>
                    <a:pt x="39253" y="973"/>
                    <a:pt x="39064" y="994"/>
                    <a:pt x="38916" y="1057"/>
                  </a:cubicBezTo>
                  <a:cubicBezTo>
                    <a:pt x="38684" y="1164"/>
                    <a:pt x="38482" y="1302"/>
                    <a:pt x="38246" y="1302"/>
                  </a:cubicBezTo>
                  <a:cubicBezTo>
                    <a:pt x="38204" y="1302"/>
                    <a:pt x="38161" y="1297"/>
                    <a:pt x="38117" y="1288"/>
                  </a:cubicBezTo>
                  <a:cubicBezTo>
                    <a:pt x="38075" y="1330"/>
                    <a:pt x="38033" y="1393"/>
                    <a:pt x="37991" y="1393"/>
                  </a:cubicBezTo>
                  <a:cubicBezTo>
                    <a:pt x="37802" y="1414"/>
                    <a:pt x="37697" y="1540"/>
                    <a:pt x="37550" y="1624"/>
                  </a:cubicBezTo>
                  <a:cubicBezTo>
                    <a:pt x="37319" y="1750"/>
                    <a:pt x="37108" y="1898"/>
                    <a:pt x="36877" y="2024"/>
                  </a:cubicBezTo>
                  <a:cubicBezTo>
                    <a:pt x="36814" y="2045"/>
                    <a:pt x="36772" y="2087"/>
                    <a:pt x="36730" y="2129"/>
                  </a:cubicBezTo>
                  <a:cubicBezTo>
                    <a:pt x="36393" y="2381"/>
                    <a:pt x="36036" y="2612"/>
                    <a:pt x="35679" y="2844"/>
                  </a:cubicBezTo>
                  <a:cubicBezTo>
                    <a:pt x="35468" y="2928"/>
                    <a:pt x="35300" y="3054"/>
                    <a:pt x="35132" y="3201"/>
                  </a:cubicBezTo>
                  <a:cubicBezTo>
                    <a:pt x="34943" y="3411"/>
                    <a:pt x="34711" y="3559"/>
                    <a:pt x="34459" y="3685"/>
                  </a:cubicBezTo>
                  <a:cubicBezTo>
                    <a:pt x="34249" y="3790"/>
                    <a:pt x="34039" y="3958"/>
                    <a:pt x="33892" y="4168"/>
                  </a:cubicBezTo>
                  <a:cubicBezTo>
                    <a:pt x="33765" y="4294"/>
                    <a:pt x="33618" y="4421"/>
                    <a:pt x="33450" y="4526"/>
                  </a:cubicBezTo>
                  <a:cubicBezTo>
                    <a:pt x="33156" y="4673"/>
                    <a:pt x="32861" y="4883"/>
                    <a:pt x="32630" y="5135"/>
                  </a:cubicBezTo>
                  <a:cubicBezTo>
                    <a:pt x="32588" y="5177"/>
                    <a:pt x="32546" y="5219"/>
                    <a:pt x="32483" y="5262"/>
                  </a:cubicBezTo>
                  <a:cubicBezTo>
                    <a:pt x="32357" y="5367"/>
                    <a:pt x="32168" y="5430"/>
                    <a:pt x="32062" y="5598"/>
                  </a:cubicBezTo>
                  <a:cubicBezTo>
                    <a:pt x="31894" y="5871"/>
                    <a:pt x="31642" y="6081"/>
                    <a:pt x="31327" y="6208"/>
                  </a:cubicBezTo>
                  <a:cubicBezTo>
                    <a:pt x="31306" y="6271"/>
                    <a:pt x="31263" y="6334"/>
                    <a:pt x="31221" y="6376"/>
                  </a:cubicBezTo>
                  <a:cubicBezTo>
                    <a:pt x="31074" y="6565"/>
                    <a:pt x="30885" y="6691"/>
                    <a:pt x="30675" y="6796"/>
                  </a:cubicBezTo>
                  <a:cubicBezTo>
                    <a:pt x="30317" y="7070"/>
                    <a:pt x="30002" y="7385"/>
                    <a:pt x="29729" y="7721"/>
                  </a:cubicBezTo>
                  <a:cubicBezTo>
                    <a:pt x="29666" y="7805"/>
                    <a:pt x="29666" y="7890"/>
                    <a:pt x="29518" y="7911"/>
                  </a:cubicBezTo>
                  <a:cubicBezTo>
                    <a:pt x="29392" y="7911"/>
                    <a:pt x="29329" y="7995"/>
                    <a:pt x="29266" y="8058"/>
                  </a:cubicBezTo>
                  <a:cubicBezTo>
                    <a:pt x="29014" y="8289"/>
                    <a:pt x="28804" y="8520"/>
                    <a:pt x="28530" y="8731"/>
                  </a:cubicBezTo>
                  <a:cubicBezTo>
                    <a:pt x="28194" y="9025"/>
                    <a:pt x="27921" y="9361"/>
                    <a:pt x="27563" y="9635"/>
                  </a:cubicBezTo>
                  <a:cubicBezTo>
                    <a:pt x="27353" y="9845"/>
                    <a:pt x="27143" y="10097"/>
                    <a:pt x="26954" y="10349"/>
                  </a:cubicBezTo>
                  <a:cubicBezTo>
                    <a:pt x="26806" y="10518"/>
                    <a:pt x="26659" y="10665"/>
                    <a:pt x="26491" y="10812"/>
                  </a:cubicBezTo>
                  <a:cubicBezTo>
                    <a:pt x="26323" y="10812"/>
                    <a:pt x="26260" y="10959"/>
                    <a:pt x="26155" y="11043"/>
                  </a:cubicBezTo>
                  <a:cubicBezTo>
                    <a:pt x="26007" y="11190"/>
                    <a:pt x="25881" y="11359"/>
                    <a:pt x="25734" y="11485"/>
                  </a:cubicBezTo>
                  <a:cubicBezTo>
                    <a:pt x="25503" y="11674"/>
                    <a:pt x="25293" y="11905"/>
                    <a:pt x="25103" y="12136"/>
                  </a:cubicBezTo>
                  <a:cubicBezTo>
                    <a:pt x="25040" y="12242"/>
                    <a:pt x="24935" y="12305"/>
                    <a:pt x="24872" y="12431"/>
                  </a:cubicBezTo>
                  <a:lnTo>
                    <a:pt x="24767" y="12452"/>
                  </a:lnTo>
                  <a:cubicBezTo>
                    <a:pt x="24641" y="12620"/>
                    <a:pt x="24494" y="12767"/>
                    <a:pt x="24346" y="12914"/>
                  </a:cubicBezTo>
                  <a:cubicBezTo>
                    <a:pt x="24199" y="13104"/>
                    <a:pt x="24052" y="13272"/>
                    <a:pt x="23905" y="13419"/>
                  </a:cubicBezTo>
                  <a:cubicBezTo>
                    <a:pt x="23758" y="13440"/>
                    <a:pt x="23632" y="13503"/>
                    <a:pt x="23548" y="13629"/>
                  </a:cubicBezTo>
                  <a:cubicBezTo>
                    <a:pt x="23442" y="13734"/>
                    <a:pt x="23337" y="13818"/>
                    <a:pt x="23232" y="13882"/>
                  </a:cubicBezTo>
                  <a:cubicBezTo>
                    <a:pt x="23106" y="13966"/>
                    <a:pt x="23064" y="14071"/>
                    <a:pt x="22959" y="14155"/>
                  </a:cubicBezTo>
                  <a:cubicBezTo>
                    <a:pt x="22854" y="14239"/>
                    <a:pt x="22749" y="14365"/>
                    <a:pt x="22686" y="14491"/>
                  </a:cubicBezTo>
                  <a:cubicBezTo>
                    <a:pt x="22644" y="14554"/>
                    <a:pt x="22601" y="14596"/>
                    <a:pt x="22538" y="14638"/>
                  </a:cubicBezTo>
                  <a:cubicBezTo>
                    <a:pt x="22433" y="14680"/>
                    <a:pt x="22349" y="14744"/>
                    <a:pt x="22265" y="14849"/>
                  </a:cubicBezTo>
                  <a:cubicBezTo>
                    <a:pt x="21992" y="15080"/>
                    <a:pt x="21739" y="15353"/>
                    <a:pt x="21508" y="15627"/>
                  </a:cubicBezTo>
                  <a:cubicBezTo>
                    <a:pt x="21403" y="15753"/>
                    <a:pt x="21277" y="15837"/>
                    <a:pt x="21172" y="15942"/>
                  </a:cubicBezTo>
                  <a:lnTo>
                    <a:pt x="20793" y="16320"/>
                  </a:lnTo>
                  <a:cubicBezTo>
                    <a:pt x="20751" y="16341"/>
                    <a:pt x="20709" y="16362"/>
                    <a:pt x="20688" y="16383"/>
                  </a:cubicBezTo>
                  <a:cubicBezTo>
                    <a:pt x="20436" y="16636"/>
                    <a:pt x="20058" y="16762"/>
                    <a:pt x="19889" y="17098"/>
                  </a:cubicBezTo>
                  <a:cubicBezTo>
                    <a:pt x="19742" y="17119"/>
                    <a:pt x="19721" y="17287"/>
                    <a:pt x="19637" y="17330"/>
                  </a:cubicBezTo>
                  <a:cubicBezTo>
                    <a:pt x="19427" y="17456"/>
                    <a:pt x="19301" y="17666"/>
                    <a:pt x="19111" y="17792"/>
                  </a:cubicBezTo>
                  <a:cubicBezTo>
                    <a:pt x="18754" y="18023"/>
                    <a:pt x="18418" y="18297"/>
                    <a:pt x="18081" y="18591"/>
                  </a:cubicBezTo>
                  <a:cubicBezTo>
                    <a:pt x="18039" y="18654"/>
                    <a:pt x="17976" y="18696"/>
                    <a:pt x="17934" y="18738"/>
                  </a:cubicBezTo>
                  <a:cubicBezTo>
                    <a:pt x="17766" y="18864"/>
                    <a:pt x="17598" y="19011"/>
                    <a:pt x="17408" y="19138"/>
                  </a:cubicBezTo>
                  <a:cubicBezTo>
                    <a:pt x="17303" y="19180"/>
                    <a:pt x="17219" y="19222"/>
                    <a:pt x="17114" y="19285"/>
                  </a:cubicBezTo>
                  <a:cubicBezTo>
                    <a:pt x="16925" y="19432"/>
                    <a:pt x="16715" y="19579"/>
                    <a:pt x="16504" y="19726"/>
                  </a:cubicBezTo>
                  <a:cubicBezTo>
                    <a:pt x="16294" y="19873"/>
                    <a:pt x="16063" y="20000"/>
                    <a:pt x="15811" y="20105"/>
                  </a:cubicBezTo>
                  <a:cubicBezTo>
                    <a:pt x="15769" y="20126"/>
                    <a:pt x="15726" y="20147"/>
                    <a:pt x="15684" y="20189"/>
                  </a:cubicBezTo>
                  <a:cubicBezTo>
                    <a:pt x="15537" y="20357"/>
                    <a:pt x="15369" y="20483"/>
                    <a:pt x="15159" y="20609"/>
                  </a:cubicBezTo>
                  <a:cubicBezTo>
                    <a:pt x="15054" y="20672"/>
                    <a:pt x="14907" y="20714"/>
                    <a:pt x="14801" y="20799"/>
                  </a:cubicBezTo>
                  <a:cubicBezTo>
                    <a:pt x="14486" y="21030"/>
                    <a:pt x="14150" y="21177"/>
                    <a:pt x="13834" y="21387"/>
                  </a:cubicBezTo>
                  <a:cubicBezTo>
                    <a:pt x="13666" y="21492"/>
                    <a:pt x="13498" y="21555"/>
                    <a:pt x="13330" y="21640"/>
                  </a:cubicBezTo>
                  <a:cubicBezTo>
                    <a:pt x="12972" y="21850"/>
                    <a:pt x="12594" y="22081"/>
                    <a:pt x="12215" y="22249"/>
                  </a:cubicBezTo>
                  <a:cubicBezTo>
                    <a:pt x="11942" y="22354"/>
                    <a:pt x="11711" y="22480"/>
                    <a:pt x="11480" y="22649"/>
                  </a:cubicBezTo>
                  <a:cubicBezTo>
                    <a:pt x="11143" y="22922"/>
                    <a:pt x="10744" y="23006"/>
                    <a:pt x="10344" y="23174"/>
                  </a:cubicBezTo>
                  <a:cubicBezTo>
                    <a:pt x="10050" y="23300"/>
                    <a:pt x="9735" y="23342"/>
                    <a:pt x="9440" y="23511"/>
                  </a:cubicBezTo>
                  <a:cubicBezTo>
                    <a:pt x="9146" y="23658"/>
                    <a:pt x="8809" y="23763"/>
                    <a:pt x="8515" y="23889"/>
                  </a:cubicBezTo>
                  <a:cubicBezTo>
                    <a:pt x="7990" y="24141"/>
                    <a:pt x="7422" y="24310"/>
                    <a:pt x="6875" y="24541"/>
                  </a:cubicBezTo>
                  <a:cubicBezTo>
                    <a:pt x="6581" y="24625"/>
                    <a:pt x="6308" y="24751"/>
                    <a:pt x="6034" y="24898"/>
                  </a:cubicBezTo>
                  <a:cubicBezTo>
                    <a:pt x="5908" y="24961"/>
                    <a:pt x="5782" y="25024"/>
                    <a:pt x="5656" y="25045"/>
                  </a:cubicBezTo>
                  <a:cubicBezTo>
                    <a:pt x="5319" y="25151"/>
                    <a:pt x="5025" y="25340"/>
                    <a:pt x="4689" y="25403"/>
                  </a:cubicBezTo>
                  <a:cubicBezTo>
                    <a:pt x="4605" y="25424"/>
                    <a:pt x="4542" y="25508"/>
                    <a:pt x="4436" y="25529"/>
                  </a:cubicBezTo>
                  <a:cubicBezTo>
                    <a:pt x="4100" y="25592"/>
                    <a:pt x="3743" y="25697"/>
                    <a:pt x="3427" y="25823"/>
                  </a:cubicBezTo>
                  <a:cubicBezTo>
                    <a:pt x="3175" y="25928"/>
                    <a:pt x="2944" y="25971"/>
                    <a:pt x="2691" y="25971"/>
                  </a:cubicBezTo>
                  <a:cubicBezTo>
                    <a:pt x="2660" y="25968"/>
                    <a:pt x="2628" y="25967"/>
                    <a:pt x="2597" y="25967"/>
                  </a:cubicBezTo>
                  <a:cubicBezTo>
                    <a:pt x="2377" y="25967"/>
                    <a:pt x="2161" y="26031"/>
                    <a:pt x="1977" y="26160"/>
                  </a:cubicBezTo>
                  <a:cubicBezTo>
                    <a:pt x="1896" y="26141"/>
                    <a:pt x="1817" y="26134"/>
                    <a:pt x="1740" y="26134"/>
                  </a:cubicBezTo>
                  <a:cubicBezTo>
                    <a:pt x="1499" y="26134"/>
                    <a:pt x="1271" y="26204"/>
                    <a:pt x="1036" y="26204"/>
                  </a:cubicBezTo>
                  <a:cubicBezTo>
                    <a:pt x="1013" y="26204"/>
                    <a:pt x="990" y="26203"/>
                    <a:pt x="967" y="26202"/>
                  </a:cubicBezTo>
                  <a:lnTo>
                    <a:pt x="904" y="26202"/>
                  </a:lnTo>
                  <a:cubicBezTo>
                    <a:pt x="673" y="26286"/>
                    <a:pt x="442" y="26328"/>
                    <a:pt x="189" y="26328"/>
                  </a:cubicBezTo>
                  <a:cubicBezTo>
                    <a:pt x="178" y="26325"/>
                    <a:pt x="167" y="26324"/>
                    <a:pt x="157" y="26324"/>
                  </a:cubicBezTo>
                  <a:cubicBezTo>
                    <a:pt x="93" y="26324"/>
                    <a:pt x="55" y="26373"/>
                    <a:pt x="0" y="26391"/>
                  </a:cubicBezTo>
                  <a:cubicBezTo>
                    <a:pt x="0" y="26454"/>
                    <a:pt x="42" y="26454"/>
                    <a:pt x="84" y="26454"/>
                  </a:cubicBezTo>
                  <a:cubicBezTo>
                    <a:pt x="126" y="26433"/>
                    <a:pt x="168" y="26423"/>
                    <a:pt x="211" y="26423"/>
                  </a:cubicBezTo>
                  <a:cubicBezTo>
                    <a:pt x="253" y="26423"/>
                    <a:pt x="295" y="26433"/>
                    <a:pt x="337" y="26454"/>
                  </a:cubicBezTo>
                  <a:cubicBezTo>
                    <a:pt x="400" y="26465"/>
                    <a:pt x="463" y="26470"/>
                    <a:pt x="526" y="26470"/>
                  </a:cubicBezTo>
                  <a:cubicBezTo>
                    <a:pt x="589" y="26470"/>
                    <a:pt x="652" y="26465"/>
                    <a:pt x="715" y="26454"/>
                  </a:cubicBezTo>
                  <a:cubicBezTo>
                    <a:pt x="904" y="26407"/>
                    <a:pt x="1105" y="26383"/>
                    <a:pt x="1300" y="26383"/>
                  </a:cubicBezTo>
                  <a:cubicBezTo>
                    <a:pt x="1366" y="26383"/>
                    <a:pt x="1430" y="26386"/>
                    <a:pt x="1493" y="26391"/>
                  </a:cubicBezTo>
                  <a:cubicBezTo>
                    <a:pt x="1513" y="26388"/>
                    <a:pt x="1533" y="26387"/>
                    <a:pt x="1553" y="26387"/>
                  </a:cubicBezTo>
                  <a:cubicBezTo>
                    <a:pt x="1617" y="26387"/>
                    <a:pt x="1684" y="26399"/>
                    <a:pt x="1746" y="26399"/>
                  </a:cubicBezTo>
                  <a:cubicBezTo>
                    <a:pt x="1791" y="26399"/>
                    <a:pt x="1834" y="26392"/>
                    <a:pt x="1871" y="26370"/>
                  </a:cubicBezTo>
                  <a:cubicBezTo>
                    <a:pt x="1948" y="26339"/>
                    <a:pt x="2025" y="26320"/>
                    <a:pt x="2102" y="26320"/>
                  </a:cubicBezTo>
                  <a:cubicBezTo>
                    <a:pt x="2130" y="26320"/>
                    <a:pt x="2159" y="26322"/>
                    <a:pt x="2187" y="26328"/>
                  </a:cubicBezTo>
                  <a:cubicBezTo>
                    <a:pt x="2200" y="26330"/>
                    <a:pt x="2213" y="26331"/>
                    <a:pt x="2226" y="26331"/>
                  </a:cubicBezTo>
                  <a:cubicBezTo>
                    <a:pt x="2337" y="26331"/>
                    <a:pt x="2413" y="26262"/>
                    <a:pt x="2510" y="26262"/>
                  </a:cubicBezTo>
                  <a:cubicBezTo>
                    <a:pt x="2521" y="26262"/>
                    <a:pt x="2533" y="26263"/>
                    <a:pt x="2544" y="26265"/>
                  </a:cubicBezTo>
                  <a:cubicBezTo>
                    <a:pt x="2733" y="26265"/>
                    <a:pt x="2902" y="26244"/>
                    <a:pt x="3070" y="26202"/>
                  </a:cubicBezTo>
                  <a:cubicBezTo>
                    <a:pt x="3259" y="26181"/>
                    <a:pt x="3427" y="26118"/>
                    <a:pt x="3574" y="26013"/>
                  </a:cubicBezTo>
                  <a:cubicBezTo>
                    <a:pt x="3641" y="26023"/>
                    <a:pt x="3707" y="26028"/>
                    <a:pt x="3773" y="26028"/>
                  </a:cubicBezTo>
                  <a:cubicBezTo>
                    <a:pt x="3978" y="26028"/>
                    <a:pt x="4177" y="25977"/>
                    <a:pt x="4352" y="25865"/>
                  </a:cubicBezTo>
                  <a:cubicBezTo>
                    <a:pt x="4563" y="25781"/>
                    <a:pt x="4794" y="25697"/>
                    <a:pt x="5004" y="25655"/>
                  </a:cubicBezTo>
                  <a:cubicBezTo>
                    <a:pt x="5214" y="25592"/>
                    <a:pt x="5446" y="25529"/>
                    <a:pt x="5635" y="25487"/>
                  </a:cubicBezTo>
                  <a:cubicBezTo>
                    <a:pt x="5803" y="25424"/>
                    <a:pt x="5992" y="25361"/>
                    <a:pt x="6160" y="25277"/>
                  </a:cubicBezTo>
                  <a:cubicBezTo>
                    <a:pt x="6245" y="25256"/>
                    <a:pt x="6287" y="25172"/>
                    <a:pt x="6392" y="25151"/>
                  </a:cubicBezTo>
                  <a:cubicBezTo>
                    <a:pt x="6623" y="25109"/>
                    <a:pt x="6875" y="25024"/>
                    <a:pt x="7107" y="24961"/>
                  </a:cubicBezTo>
                  <a:lnTo>
                    <a:pt x="7716" y="24583"/>
                  </a:lnTo>
                  <a:cubicBezTo>
                    <a:pt x="7776" y="24594"/>
                    <a:pt x="7836" y="24599"/>
                    <a:pt x="7895" y="24599"/>
                  </a:cubicBezTo>
                  <a:cubicBezTo>
                    <a:pt x="8064" y="24599"/>
                    <a:pt x="8228" y="24556"/>
                    <a:pt x="8368" y="24478"/>
                  </a:cubicBezTo>
                  <a:cubicBezTo>
                    <a:pt x="8578" y="24394"/>
                    <a:pt x="8809" y="24394"/>
                    <a:pt x="8936" y="24162"/>
                  </a:cubicBezTo>
                  <a:cubicBezTo>
                    <a:pt x="8946" y="24163"/>
                    <a:pt x="8956" y="24164"/>
                    <a:pt x="8966" y="24164"/>
                  </a:cubicBezTo>
                  <a:cubicBezTo>
                    <a:pt x="9135" y="24164"/>
                    <a:pt x="9279" y="24024"/>
                    <a:pt x="9443" y="24024"/>
                  </a:cubicBezTo>
                  <a:cubicBezTo>
                    <a:pt x="9470" y="24024"/>
                    <a:pt x="9497" y="24028"/>
                    <a:pt x="9524" y="24036"/>
                  </a:cubicBezTo>
                  <a:cubicBezTo>
                    <a:pt x="9756" y="23868"/>
                    <a:pt x="10050" y="23763"/>
                    <a:pt x="10302" y="23595"/>
                  </a:cubicBezTo>
                  <a:lnTo>
                    <a:pt x="10407" y="23658"/>
                  </a:lnTo>
                  <a:cubicBezTo>
                    <a:pt x="10491" y="23574"/>
                    <a:pt x="10639" y="23574"/>
                    <a:pt x="10744" y="23511"/>
                  </a:cubicBezTo>
                  <a:cubicBezTo>
                    <a:pt x="10849" y="23448"/>
                    <a:pt x="10954" y="23406"/>
                    <a:pt x="11080" y="23364"/>
                  </a:cubicBezTo>
                  <a:cubicBezTo>
                    <a:pt x="11206" y="23342"/>
                    <a:pt x="11311" y="23258"/>
                    <a:pt x="11438" y="23237"/>
                  </a:cubicBezTo>
                  <a:lnTo>
                    <a:pt x="11543" y="23279"/>
                  </a:lnTo>
                  <a:cubicBezTo>
                    <a:pt x="11543" y="23153"/>
                    <a:pt x="11585" y="23048"/>
                    <a:pt x="11753" y="23048"/>
                  </a:cubicBezTo>
                  <a:cubicBezTo>
                    <a:pt x="12005" y="23048"/>
                    <a:pt x="12131" y="22775"/>
                    <a:pt x="12405" y="22775"/>
                  </a:cubicBezTo>
                  <a:cubicBezTo>
                    <a:pt x="12468" y="22649"/>
                    <a:pt x="12594" y="22628"/>
                    <a:pt x="12678" y="22523"/>
                  </a:cubicBezTo>
                  <a:cubicBezTo>
                    <a:pt x="12741" y="22417"/>
                    <a:pt x="12846" y="22375"/>
                    <a:pt x="12972" y="22375"/>
                  </a:cubicBezTo>
                  <a:cubicBezTo>
                    <a:pt x="13014" y="22375"/>
                    <a:pt x="13056" y="22375"/>
                    <a:pt x="13077" y="22354"/>
                  </a:cubicBezTo>
                  <a:cubicBezTo>
                    <a:pt x="13246" y="22186"/>
                    <a:pt x="13456" y="22186"/>
                    <a:pt x="13666" y="22123"/>
                  </a:cubicBezTo>
                  <a:cubicBezTo>
                    <a:pt x="13687" y="22060"/>
                    <a:pt x="13750" y="21997"/>
                    <a:pt x="13813" y="21955"/>
                  </a:cubicBezTo>
                  <a:lnTo>
                    <a:pt x="13897" y="21997"/>
                  </a:lnTo>
                  <a:cubicBezTo>
                    <a:pt x="14024" y="21976"/>
                    <a:pt x="14129" y="21892"/>
                    <a:pt x="14213" y="21787"/>
                  </a:cubicBezTo>
                  <a:lnTo>
                    <a:pt x="14171" y="21703"/>
                  </a:lnTo>
                  <a:cubicBezTo>
                    <a:pt x="14297" y="21661"/>
                    <a:pt x="14423" y="21640"/>
                    <a:pt x="14570" y="21618"/>
                  </a:cubicBezTo>
                  <a:cubicBezTo>
                    <a:pt x="14591" y="21534"/>
                    <a:pt x="14654" y="21450"/>
                    <a:pt x="14738" y="21387"/>
                  </a:cubicBezTo>
                  <a:cubicBezTo>
                    <a:pt x="14748" y="21385"/>
                    <a:pt x="14758" y="21384"/>
                    <a:pt x="14768" y="21384"/>
                  </a:cubicBezTo>
                  <a:cubicBezTo>
                    <a:pt x="14813" y="21384"/>
                    <a:pt x="14858" y="21404"/>
                    <a:pt x="14903" y="21404"/>
                  </a:cubicBezTo>
                  <a:cubicBezTo>
                    <a:pt x="14932" y="21404"/>
                    <a:pt x="14961" y="21396"/>
                    <a:pt x="14991" y="21366"/>
                  </a:cubicBezTo>
                  <a:cubicBezTo>
                    <a:pt x="15096" y="21282"/>
                    <a:pt x="15117" y="21114"/>
                    <a:pt x="15264" y="21072"/>
                  </a:cubicBezTo>
                  <a:lnTo>
                    <a:pt x="15390" y="21072"/>
                  </a:lnTo>
                  <a:cubicBezTo>
                    <a:pt x="15684" y="20904"/>
                    <a:pt x="15937" y="20672"/>
                    <a:pt x="16252" y="20525"/>
                  </a:cubicBezTo>
                  <a:cubicBezTo>
                    <a:pt x="16252" y="20469"/>
                    <a:pt x="16280" y="20460"/>
                    <a:pt x="16318" y="20460"/>
                  </a:cubicBezTo>
                  <a:cubicBezTo>
                    <a:pt x="16336" y="20460"/>
                    <a:pt x="16357" y="20462"/>
                    <a:pt x="16378" y="20462"/>
                  </a:cubicBezTo>
                  <a:cubicBezTo>
                    <a:pt x="16378" y="20378"/>
                    <a:pt x="16441" y="20336"/>
                    <a:pt x="16525" y="20336"/>
                  </a:cubicBezTo>
                  <a:cubicBezTo>
                    <a:pt x="16652" y="20336"/>
                    <a:pt x="16673" y="20231"/>
                    <a:pt x="16694" y="20168"/>
                  </a:cubicBezTo>
                  <a:lnTo>
                    <a:pt x="16799" y="20210"/>
                  </a:lnTo>
                  <a:lnTo>
                    <a:pt x="17156" y="20042"/>
                  </a:lnTo>
                  <a:cubicBezTo>
                    <a:pt x="17156" y="19810"/>
                    <a:pt x="17345" y="19726"/>
                    <a:pt x="17450" y="19600"/>
                  </a:cubicBezTo>
                  <a:cubicBezTo>
                    <a:pt x="17493" y="19600"/>
                    <a:pt x="17535" y="19600"/>
                    <a:pt x="17556" y="19642"/>
                  </a:cubicBezTo>
                  <a:cubicBezTo>
                    <a:pt x="17745" y="19621"/>
                    <a:pt x="17850" y="19432"/>
                    <a:pt x="17997" y="19348"/>
                  </a:cubicBezTo>
                  <a:cubicBezTo>
                    <a:pt x="18165" y="19243"/>
                    <a:pt x="18334" y="19117"/>
                    <a:pt x="18460" y="18948"/>
                  </a:cubicBezTo>
                  <a:cubicBezTo>
                    <a:pt x="18497" y="18911"/>
                    <a:pt x="18534" y="18907"/>
                    <a:pt x="18586" y="18906"/>
                  </a:cubicBezTo>
                  <a:lnTo>
                    <a:pt x="18586" y="18906"/>
                  </a:lnTo>
                  <a:lnTo>
                    <a:pt x="18586" y="18969"/>
                  </a:lnTo>
                  <a:cubicBezTo>
                    <a:pt x="18599" y="18971"/>
                    <a:pt x="18611" y="18972"/>
                    <a:pt x="18623" y="18972"/>
                  </a:cubicBezTo>
                  <a:cubicBezTo>
                    <a:pt x="18741" y="18972"/>
                    <a:pt x="18781" y="18880"/>
                    <a:pt x="18838" y="18822"/>
                  </a:cubicBezTo>
                  <a:cubicBezTo>
                    <a:pt x="18880" y="18759"/>
                    <a:pt x="18817" y="18675"/>
                    <a:pt x="18880" y="18612"/>
                  </a:cubicBezTo>
                  <a:cubicBezTo>
                    <a:pt x="19006" y="18612"/>
                    <a:pt x="19027" y="18465"/>
                    <a:pt x="19132" y="18444"/>
                  </a:cubicBezTo>
                  <a:cubicBezTo>
                    <a:pt x="19174" y="18465"/>
                    <a:pt x="19132" y="18528"/>
                    <a:pt x="19217" y="18528"/>
                  </a:cubicBezTo>
                  <a:cubicBezTo>
                    <a:pt x="19259" y="18486"/>
                    <a:pt x="19322" y="18402"/>
                    <a:pt x="19322" y="18381"/>
                  </a:cubicBezTo>
                  <a:cubicBezTo>
                    <a:pt x="19259" y="18234"/>
                    <a:pt x="19406" y="18192"/>
                    <a:pt x="19448" y="18192"/>
                  </a:cubicBezTo>
                  <a:cubicBezTo>
                    <a:pt x="19679" y="18128"/>
                    <a:pt x="19784" y="17918"/>
                    <a:pt x="19973" y="17813"/>
                  </a:cubicBezTo>
                  <a:cubicBezTo>
                    <a:pt x="20036" y="17771"/>
                    <a:pt x="20079" y="17687"/>
                    <a:pt x="20079" y="17624"/>
                  </a:cubicBezTo>
                  <a:cubicBezTo>
                    <a:pt x="20100" y="17519"/>
                    <a:pt x="20163" y="17477"/>
                    <a:pt x="20268" y="17477"/>
                  </a:cubicBezTo>
                  <a:cubicBezTo>
                    <a:pt x="20499" y="17203"/>
                    <a:pt x="20772" y="16951"/>
                    <a:pt x="21067" y="16741"/>
                  </a:cubicBezTo>
                  <a:cubicBezTo>
                    <a:pt x="21214" y="16615"/>
                    <a:pt x="21403" y="16552"/>
                    <a:pt x="21508" y="16362"/>
                  </a:cubicBezTo>
                  <a:cubicBezTo>
                    <a:pt x="21571" y="16236"/>
                    <a:pt x="21676" y="16173"/>
                    <a:pt x="21782" y="16131"/>
                  </a:cubicBezTo>
                  <a:cubicBezTo>
                    <a:pt x="21866" y="16110"/>
                    <a:pt x="21908" y="16089"/>
                    <a:pt x="21929" y="16005"/>
                  </a:cubicBezTo>
                  <a:lnTo>
                    <a:pt x="21887" y="15900"/>
                  </a:lnTo>
                  <a:cubicBezTo>
                    <a:pt x="21950" y="15900"/>
                    <a:pt x="21992" y="15879"/>
                    <a:pt x="22034" y="15858"/>
                  </a:cubicBezTo>
                  <a:cubicBezTo>
                    <a:pt x="22097" y="15837"/>
                    <a:pt x="22139" y="15795"/>
                    <a:pt x="22181" y="15753"/>
                  </a:cubicBezTo>
                  <a:cubicBezTo>
                    <a:pt x="22202" y="15648"/>
                    <a:pt x="22202" y="15669"/>
                    <a:pt x="22349" y="15563"/>
                  </a:cubicBezTo>
                  <a:cubicBezTo>
                    <a:pt x="22517" y="15416"/>
                    <a:pt x="22728" y="15311"/>
                    <a:pt x="22770" y="15059"/>
                  </a:cubicBezTo>
                  <a:cubicBezTo>
                    <a:pt x="22875" y="15017"/>
                    <a:pt x="22938" y="14975"/>
                    <a:pt x="23022" y="14912"/>
                  </a:cubicBezTo>
                  <a:cubicBezTo>
                    <a:pt x="23190" y="14786"/>
                    <a:pt x="23295" y="14575"/>
                    <a:pt x="23484" y="14470"/>
                  </a:cubicBezTo>
                  <a:cubicBezTo>
                    <a:pt x="23484" y="14467"/>
                    <a:pt x="23485" y="14464"/>
                    <a:pt x="23485" y="14461"/>
                  </a:cubicBezTo>
                  <a:lnTo>
                    <a:pt x="23485" y="14461"/>
                  </a:lnTo>
                  <a:cubicBezTo>
                    <a:pt x="23489" y="14499"/>
                    <a:pt x="23510" y="14533"/>
                    <a:pt x="23548" y="14533"/>
                  </a:cubicBezTo>
                  <a:lnTo>
                    <a:pt x="23737" y="14428"/>
                  </a:lnTo>
                  <a:cubicBezTo>
                    <a:pt x="23716" y="14323"/>
                    <a:pt x="23758" y="14197"/>
                    <a:pt x="23821" y="14092"/>
                  </a:cubicBezTo>
                  <a:cubicBezTo>
                    <a:pt x="23853" y="14110"/>
                    <a:pt x="23882" y="14117"/>
                    <a:pt x="23909" y="14117"/>
                  </a:cubicBezTo>
                  <a:cubicBezTo>
                    <a:pt x="24006" y="14117"/>
                    <a:pt x="24075" y="14024"/>
                    <a:pt x="24157" y="14008"/>
                  </a:cubicBezTo>
                  <a:lnTo>
                    <a:pt x="24094" y="13903"/>
                  </a:lnTo>
                  <a:cubicBezTo>
                    <a:pt x="24178" y="13734"/>
                    <a:pt x="24346" y="13692"/>
                    <a:pt x="24473" y="13587"/>
                  </a:cubicBezTo>
                  <a:cubicBezTo>
                    <a:pt x="24473" y="13566"/>
                    <a:pt x="24452" y="13566"/>
                    <a:pt x="24494" y="13545"/>
                  </a:cubicBezTo>
                  <a:cubicBezTo>
                    <a:pt x="24536" y="13545"/>
                    <a:pt x="24536" y="13566"/>
                    <a:pt x="24536" y="13587"/>
                  </a:cubicBezTo>
                  <a:cubicBezTo>
                    <a:pt x="24599" y="13587"/>
                    <a:pt x="24641" y="13524"/>
                    <a:pt x="24662" y="13461"/>
                  </a:cubicBezTo>
                  <a:lnTo>
                    <a:pt x="24620" y="13377"/>
                  </a:lnTo>
                  <a:lnTo>
                    <a:pt x="24935" y="13041"/>
                  </a:lnTo>
                  <a:cubicBezTo>
                    <a:pt x="24945" y="13038"/>
                    <a:pt x="24955" y="13037"/>
                    <a:pt x="24966" y="13037"/>
                  </a:cubicBezTo>
                  <a:cubicBezTo>
                    <a:pt x="25013" y="13037"/>
                    <a:pt x="25064" y="13058"/>
                    <a:pt x="25109" y="13058"/>
                  </a:cubicBezTo>
                  <a:cubicBezTo>
                    <a:pt x="25138" y="13058"/>
                    <a:pt x="25165" y="13049"/>
                    <a:pt x="25187" y="13020"/>
                  </a:cubicBezTo>
                  <a:cubicBezTo>
                    <a:pt x="25251" y="12935"/>
                    <a:pt x="25124" y="12893"/>
                    <a:pt x="25166" y="12830"/>
                  </a:cubicBezTo>
                  <a:cubicBezTo>
                    <a:pt x="25251" y="12767"/>
                    <a:pt x="25335" y="12704"/>
                    <a:pt x="25461" y="12641"/>
                  </a:cubicBezTo>
                  <a:cubicBezTo>
                    <a:pt x="25608" y="12557"/>
                    <a:pt x="25545" y="12389"/>
                    <a:pt x="25671" y="12305"/>
                  </a:cubicBezTo>
                  <a:cubicBezTo>
                    <a:pt x="25702" y="12335"/>
                    <a:pt x="25744" y="12355"/>
                    <a:pt x="25781" y="12355"/>
                  </a:cubicBezTo>
                  <a:cubicBezTo>
                    <a:pt x="25794" y="12355"/>
                    <a:pt x="25807" y="12352"/>
                    <a:pt x="25818" y="12347"/>
                  </a:cubicBezTo>
                  <a:lnTo>
                    <a:pt x="25881" y="12263"/>
                  </a:lnTo>
                  <a:cubicBezTo>
                    <a:pt x="25881" y="12221"/>
                    <a:pt x="25818" y="12200"/>
                    <a:pt x="25839" y="12158"/>
                  </a:cubicBezTo>
                  <a:lnTo>
                    <a:pt x="26197" y="11926"/>
                  </a:lnTo>
                  <a:cubicBezTo>
                    <a:pt x="26197" y="11905"/>
                    <a:pt x="26197" y="11884"/>
                    <a:pt x="26197" y="11863"/>
                  </a:cubicBezTo>
                  <a:cubicBezTo>
                    <a:pt x="26218" y="11758"/>
                    <a:pt x="26323" y="11758"/>
                    <a:pt x="26365" y="11716"/>
                  </a:cubicBezTo>
                  <a:cubicBezTo>
                    <a:pt x="26407" y="11653"/>
                    <a:pt x="26386" y="11548"/>
                    <a:pt x="26470" y="11506"/>
                  </a:cubicBezTo>
                  <a:cubicBezTo>
                    <a:pt x="26491" y="11485"/>
                    <a:pt x="26533" y="11443"/>
                    <a:pt x="26554" y="11443"/>
                  </a:cubicBezTo>
                  <a:cubicBezTo>
                    <a:pt x="26564" y="11444"/>
                    <a:pt x="26573" y="11445"/>
                    <a:pt x="26581" y="11445"/>
                  </a:cubicBezTo>
                  <a:cubicBezTo>
                    <a:pt x="26687" y="11445"/>
                    <a:pt x="26730" y="11334"/>
                    <a:pt x="26827" y="11296"/>
                  </a:cubicBezTo>
                  <a:cubicBezTo>
                    <a:pt x="26848" y="11296"/>
                    <a:pt x="26806" y="11274"/>
                    <a:pt x="26848" y="11274"/>
                  </a:cubicBezTo>
                  <a:cubicBezTo>
                    <a:pt x="26855" y="11268"/>
                    <a:pt x="26859" y="11266"/>
                    <a:pt x="26862" y="11266"/>
                  </a:cubicBezTo>
                  <a:cubicBezTo>
                    <a:pt x="26869" y="11266"/>
                    <a:pt x="26869" y="11281"/>
                    <a:pt x="26869" y="11296"/>
                  </a:cubicBezTo>
                  <a:cubicBezTo>
                    <a:pt x="26932" y="11296"/>
                    <a:pt x="26954" y="11253"/>
                    <a:pt x="26996" y="11211"/>
                  </a:cubicBezTo>
                  <a:cubicBezTo>
                    <a:pt x="26996" y="11169"/>
                    <a:pt x="26890" y="11127"/>
                    <a:pt x="26975" y="11085"/>
                  </a:cubicBezTo>
                  <a:cubicBezTo>
                    <a:pt x="26989" y="11085"/>
                    <a:pt x="27003" y="11095"/>
                    <a:pt x="27029" y="11095"/>
                  </a:cubicBezTo>
                  <a:cubicBezTo>
                    <a:pt x="27042" y="11095"/>
                    <a:pt x="27059" y="11092"/>
                    <a:pt x="27080" y="11085"/>
                  </a:cubicBezTo>
                  <a:cubicBezTo>
                    <a:pt x="27122" y="10959"/>
                    <a:pt x="27206" y="10875"/>
                    <a:pt x="27311" y="10812"/>
                  </a:cubicBezTo>
                  <a:cubicBezTo>
                    <a:pt x="27437" y="10749"/>
                    <a:pt x="27521" y="10602"/>
                    <a:pt x="27521" y="10476"/>
                  </a:cubicBezTo>
                  <a:cubicBezTo>
                    <a:pt x="27626" y="10434"/>
                    <a:pt x="27731" y="10349"/>
                    <a:pt x="27794" y="10265"/>
                  </a:cubicBezTo>
                  <a:lnTo>
                    <a:pt x="27752" y="10181"/>
                  </a:lnTo>
                  <a:cubicBezTo>
                    <a:pt x="28047" y="10076"/>
                    <a:pt x="28299" y="9824"/>
                    <a:pt x="28383" y="9508"/>
                  </a:cubicBezTo>
                  <a:cubicBezTo>
                    <a:pt x="28635" y="9466"/>
                    <a:pt x="28741" y="9214"/>
                    <a:pt x="28951" y="9151"/>
                  </a:cubicBezTo>
                  <a:lnTo>
                    <a:pt x="29056" y="9214"/>
                  </a:lnTo>
                  <a:cubicBezTo>
                    <a:pt x="29098" y="9088"/>
                    <a:pt x="29245" y="9109"/>
                    <a:pt x="29287" y="8962"/>
                  </a:cubicBezTo>
                  <a:lnTo>
                    <a:pt x="29182" y="8920"/>
                  </a:lnTo>
                  <a:lnTo>
                    <a:pt x="29603" y="8457"/>
                  </a:lnTo>
                  <a:cubicBezTo>
                    <a:pt x="29617" y="8457"/>
                    <a:pt x="29659" y="8476"/>
                    <a:pt x="29704" y="8476"/>
                  </a:cubicBezTo>
                  <a:cubicBezTo>
                    <a:pt x="29726" y="8476"/>
                    <a:pt x="29750" y="8471"/>
                    <a:pt x="29771" y="8457"/>
                  </a:cubicBezTo>
                  <a:cubicBezTo>
                    <a:pt x="29771" y="8268"/>
                    <a:pt x="30044" y="8289"/>
                    <a:pt x="30065" y="8121"/>
                  </a:cubicBezTo>
                  <a:cubicBezTo>
                    <a:pt x="30044" y="8079"/>
                    <a:pt x="29981" y="8121"/>
                    <a:pt x="29981" y="8058"/>
                  </a:cubicBezTo>
                  <a:lnTo>
                    <a:pt x="30191" y="7953"/>
                  </a:lnTo>
                  <a:cubicBezTo>
                    <a:pt x="30212" y="7826"/>
                    <a:pt x="30275" y="7721"/>
                    <a:pt x="30401" y="7658"/>
                  </a:cubicBezTo>
                  <a:lnTo>
                    <a:pt x="30486" y="7721"/>
                  </a:lnTo>
                  <a:cubicBezTo>
                    <a:pt x="30633" y="7553"/>
                    <a:pt x="30969" y="7553"/>
                    <a:pt x="30969" y="7238"/>
                  </a:cubicBezTo>
                  <a:lnTo>
                    <a:pt x="31158" y="7112"/>
                  </a:lnTo>
                  <a:cubicBezTo>
                    <a:pt x="31221" y="7049"/>
                    <a:pt x="31179" y="6964"/>
                    <a:pt x="31242" y="6901"/>
                  </a:cubicBezTo>
                  <a:cubicBezTo>
                    <a:pt x="31352" y="6823"/>
                    <a:pt x="31472" y="6780"/>
                    <a:pt x="31596" y="6780"/>
                  </a:cubicBezTo>
                  <a:cubicBezTo>
                    <a:pt x="31639" y="6780"/>
                    <a:pt x="31683" y="6785"/>
                    <a:pt x="31726" y="6796"/>
                  </a:cubicBezTo>
                  <a:cubicBezTo>
                    <a:pt x="31747" y="6733"/>
                    <a:pt x="31852" y="6670"/>
                    <a:pt x="31768" y="6586"/>
                  </a:cubicBezTo>
                  <a:cubicBezTo>
                    <a:pt x="31852" y="6502"/>
                    <a:pt x="31957" y="6439"/>
                    <a:pt x="31978" y="6313"/>
                  </a:cubicBezTo>
                  <a:cubicBezTo>
                    <a:pt x="32104" y="6313"/>
                    <a:pt x="32210" y="6250"/>
                    <a:pt x="32294" y="6145"/>
                  </a:cubicBezTo>
                  <a:cubicBezTo>
                    <a:pt x="32441" y="6039"/>
                    <a:pt x="32567" y="5892"/>
                    <a:pt x="32693" y="5766"/>
                  </a:cubicBezTo>
                  <a:lnTo>
                    <a:pt x="32756" y="5766"/>
                  </a:lnTo>
                  <a:cubicBezTo>
                    <a:pt x="32945" y="5598"/>
                    <a:pt x="33114" y="5451"/>
                    <a:pt x="33282" y="5283"/>
                  </a:cubicBezTo>
                  <a:cubicBezTo>
                    <a:pt x="33290" y="5279"/>
                    <a:pt x="33298" y="5277"/>
                    <a:pt x="33306" y="5277"/>
                  </a:cubicBezTo>
                  <a:cubicBezTo>
                    <a:pt x="33340" y="5277"/>
                    <a:pt x="33374" y="5308"/>
                    <a:pt x="33408" y="5325"/>
                  </a:cubicBezTo>
                  <a:cubicBezTo>
                    <a:pt x="33461" y="5237"/>
                    <a:pt x="33542" y="5193"/>
                    <a:pt x="33641" y="5193"/>
                  </a:cubicBezTo>
                  <a:cubicBezTo>
                    <a:pt x="33661" y="5193"/>
                    <a:pt x="33681" y="5195"/>
                    <a:pt x="33702" y="5198"/>
                  </a:cubicBezTo>
                  <a:cubicBezTo>
                    <a:pt x="33765" y="5156"/>
                    <a:pt x="33828" y="5093"/>
                    <a:pt x="33871" y="5009"/>
                  </a:cubicBezTo>
                  <a:lnTo>
                    <a:pt x="33744" y="5009"/>
                  </a:lnTo>
                  <a:cubicBezTo>
                    <a:pt x="33728" y="5025"/>
                    <a:pt x="33712" y="5065"/>
                    <a:pt x="33706" y="5065"/>
                  </a:cubicBezTo>
                  <a:cubicBezTo>
                    <a:pt x="33704" y="5065"/>
                    <a:pt x="33702" y="5061"/>
                    <a:pt x="33702" y="5051"/>
                  </a:cubicBezTo>
                  <a:cubicBezTo>
                    <a:pt x="33681" y="5009"/>
                    <a:pt x="33723" y="5009"/>
                    <a:pt x="33744" y="5009"/>
                  </a:cubicBezTo>
                  <a:cubicBezTo>
                    <a:pt x="33744" y="4988"/>
                    <a:pt x="33765" y="4946"/>
                    <a:pt x="33807" y="4925"/>
                  </a:cubicBezTo>
                  <a:cubicBezTo>
                    <a:pt x="33955" y="4820"/>
                    <a:pt x="34102" y="4715"/>
                    <a:pt x="34249" y="4610"/>
                  </a:cubicBezTo>
                  <a:cubicBezTo>
                    <a:pt x="34459" y="4484"/>
                    <a:pt x="34585" y="4252"/>
                    <a:pt x="34775" y="4105"/>
                  </a:cubicBezTo>
                  <a:cubicBezTo>
                    <a:pt x="34922" y="4000"/>
                    <a:pt x="35111" y="3958"/>
                    <a:pt x="35195" y="3790"/>
                  </a:cubicBezTo>
                  <a:lnTo>
                    <a:pt x="35237" y="3895"/>
                  </a:lnTo>
                  <a:cubicBezTo>
                    <a:pt x="35405" y="3853"/>
                    <a:pt x="35531" y="3727"/>
                    <a:pt x="35573" y="3580"/>
                  </a:cubicBezTo>
                  <a:cubicBezTo>
                    <a:pt x="35679" y="3495"/>
                    <a:pt x="35826" y="3495"/>
                    <a:pt x="35889" y="3390"/>
                  </a:cubicBezTo>
                  <a:lnTo>
                    <a:pt x="35868" y="3306"/>
                  </a:lnTo>
                  <a:cubicBezTo>
                    <a:pt x="35948" y="3242"/>
                    <a:pt x="36053" y="3215"/>
                    <a:pt x="36164" y="3215"/>
                  </a:cubicBezTo>
                  <a:cubicBezTo>
                    <a:pt x="36198" y="3215"/>
                    <a:pt x="36233" y="3217"/>
                    <a:pt x="36267" y="3222"/>
                  </a:cubicBezTo>
                  <a:cubicBezTo>
                    <a:pt x="36351" y="3117"/>
                    <a:pt x="36478" y="3033"/>
                    <a:pt x="36478" y="2886"/>
                  </a:cubicBezTo>
                  <a:cubicBezTo>
                    <a:pt x="36604" y="2802"/>
                    <a:pt x="36751" y="2802"/>
                    <a:pt x="36835" y="2718"/>
                  </a:cubicBezTo>
                  <a:cubicBezTo>
                    <a:pt x="36898" y="2633"/>
                    <a:pt x="37045" y="2633"/>
                    <a:pt x="37150" y="2591"/>
                  </a:cubicBezTo>
                  <a:cubicBezTo>
                    <a:pt x="37108" y="2528"/>
                    <a:pt x="37087" y="2507"/>
                    <a:pt x="37087" y="2465"/>
                  </a:cubicBezTo>
                  <a:cubicBezTo>
                    <a:pt x="37157" y="2396"/>
                    <a:pt x="37255" y="2355"/>
                    <a:pt x="37347" y="2355"/>
                  </a:cubicBezTo>
                  <a:cubicBezTo>
                    <a:pt x="37366" y="2355"/>
                    <a:pt x="37385" y="2357"/>
                    <a:pt x="37403" y="2360"/>
                  </a:cubicBezTo>
                  <a:cubicBezTo>
                    <a:pt x="37424" y="2360"/>
                    <a:pt x="37445" y="2381"/>
                    <a:pt x="37445" y="2423"/>
                  </a:cubicBezTo>
                  <a:cubicBezTo>
                    <a:pt x="37508" y="2423"/>
                    <a:pt x="37571" y="2402"/>
                    <a:pt x="37613" y="2360"/>
                  </a:cubicBezTo>
                  <a:cubicBezTo>
                    <a:pt x="37676" y="2276"/>
                    <a:pt x="37739" y="2213"/>
                    <a:pt x="37823" y="2171"/>
                  </a:cubicBezTo>
                  <a:cubicBezTo>
                    <a:pt x="37844" y="2129"/>
                    <a:pt x="37865" y="2087"/>
                    <a:pt x="37886" y="2087"/>
                  </a:cubicBezTo>
                  <a:cubicBezTo>
                    <a:pt x="38033" y="2024"/>
                    <a:pt x="38159" y="1961"/>
                    <a:pt x="38286" y="1877"/>
                  </a:cubicBezTo>
                  <a:cubicBezTo>
                    <a:pt x="38385" y="1913"/>
                    <a:pt x="38450" y="1933"/>
                    <a:pt x="38499" y="1933"/>
                  </a:cubicBezTo>
                  <a:cubicBezTo>
                    <a:pt x="38565" y="1933"/>
                    <a:pt x="38604" y="1897"/>
                    <a:pt x="38664" y="1814"/>
                  </a:cubicBezTo>
                  <a:cubicBezTo>
                    <a:pt x="38643" y="1771"/>
                    <a:pt x="38580" y="1814"/>
                    <a:pt x="38580" y="1750"/>
                  </a:cubicBezTo>
                  <a:cubicBezTo>
                    <a:pt x="38671" y="1677"/>
                    <a:pt x="38778" y="1620"/>
                    <a:pt x="38888" y="1620"/>
                  </a:cubicBezTo>
                  <a:cubicBezTo>
                    <a:pt x="38904" y="1620"/>
                    <a:pt x="38921" y="1622"/>
                    <a:pt x="38937" y="1624"/>
                  </a:cubicBezTo>
                  <a:cubicBezTo>
                    <a:pt x="38965" y="1559"/>
                    <a:pt x="39010" y="1548"/>
                    <a:pt x="39058" y="1548"/>
                  </a:cubicBezTo>
                  <a:cubicBezTo>
                    <a:pt x="39084" y="1548"/>
                    <a:pt x="39112" y="1551"/>
                    <a:pt x="39139" y="1551"/>
                  </a:cubicBezTo>
                  <a:cubicBezTo>
                    <a:pt x="39173" y="1551"/>
                    <a:pt x="39206" y="1545"/>
                    <a:pt x="39232" y="1519"/>
                  </a:cubicBezTo>
                  <a:cubicBezTo>
                    <a:pt x="39379" y="1351"/>
                    <a:pt x="39589" y="1267"/>
                    <a:pt x="39799" y="1246"/>
                  </a:cubicBezTo>
                  <a:cubicBezTo>
                    <a:pt x="39883" y="1162"/>
                    <a:pt x="39989" y="1120"/>
                    <a:pt x="40094" y="1120"/>
                  </a:cubicBezTo>
                  <a:cubicBezTo>
                    <a:pt x="40388" y="1057"/>
                    <a:pt x="40682" y="1057"/>
                    <a:pt x="40914" y="825"/>
                  </a:cubicBezTo>
                  <a:cubicBezTo>
                    <a:pt x="40935" y="783"/>
                    <a:pt x="40893" y="720"/>
                    <a:pt x="40956" y="699"/>
                  </a:cubicBezTo>
                  <a:cubicBezTo>
                    <a:pt x="40987" y="699"/>
                    <a:pt x="41024" y="694"/>
                    <a:pt x="41061" y="694"/>
                  </a:cubicBezTo>
                  <a:cubicBezTo>
                    <a:pt x="41098" y="694"/>
                    <a:pt x="41134" y="699"/>
                    <a:pt x="41166" y="720"/>
                  </a:cubicBezTo>
                  <a:cubicBezTo>
                    <a:pt x="41212" y="755"/>
                    <a:pt x="41259" y="771"/>
                    <a:pt x="41305" y="771"/>
                  </a:cubicBezTo>
                  <a:cubicBezTo>
                    <a:pt x="41343" y="771"/>
                    <a:pt x="41380" y="760"/>
                    <a:pt x="41418" y="741"/>
                  </a:cubicBezTo>
                  <a:cubicBezTo>
                    <a:pt x="41513" y="699"/>
                    <a:pt x="41613" y="678"/>
                    <a:pt x="41713" y="678"/>
                  </a:cubicBezTo>
                  <a:cubicBezTo>
                    <a:pt x="41812" y="678"/>
                    <a:pt x="41912" y="699"/>
                    <a:pt x="42007" y="741"/>
                  </a:cubicBezTo>
                  <a:cubicBezTo>
                    <a:pt x="42031" y="757"/>
                    <a:pt x="42058" y="764"/>
                    <a:pt x="42086" y="764"/>
                  </a:cubicBezTo>
                  <a:cubicBezTo>
                    <a:pt x="42131" y="764"/>
                    <a:pt x="42178" y="746"/>
                    <a:pt x="42217" y="720"/>
                  </a:cubicBezTo>
                  <a:cubicBezTo>
                    <a:pt x="42238" y="657"/>
                    <a:pt x="42175" y="636"/>
                    <a:pt x="42175" y="573"/>
                  </a:cubicBezTo>
                  <a:lnTo>
                    <a:pt x="42301" y="573"/>
                  </a:lnTo>
                  <a:cubicBezTo>
                    <a:pt x="42343" y="636"/>
                    <a:pt x="42343" y="720"/>
                    <a:pt x="42448" y="741"/>
                  </a:cubicBezTo>
                  <a:cubicBezTo>
                    <a:pt x="42659" y="594"/>
                    <a:pt x="42911" y="657"/>
                    <a:pt x="43142" y="573"/>
                  </a:cubicBezTo>
                  <a:cubicBezTo>
                    <a:pt x="43170" y="566"/>
                    <a:pt x="43198" y="563"/>
                    <a:pt x="43226" y="563"/>
                  </a:cubicBezTo>
                  <a:cubicBezTo>
                    <a:pt x="43367" y="563"/>
                    <a:pt x="43510" y="636"/>
                    <a:pt x="43668" y="636"/>
                  </a:cubicBezTo>
                  <a:cubicBezTo>
                    <a:pt x="43563" y="720"/>
                    <a:pt x="43458" y="657"/>
                    <a:pt x="43395" y="720"/>
                  </a:cubicBezTo>
                  <a:cubicBezTo>
                    <a:pt x="43416" y="762"/>
                    <a:pt x="43458" y="804"/>
                    <a:pt x="43500" y="825"/>
                  </a:cubicBezTo>
                  <a:cubicBezTo>
                    <a:pt x="43539" y="830"/>
                    <a:pt x="43578" y="833"/>
                    <a:pt x="43615" y="833"/>
                  </a:cubicBezTo>
                  <a:cubicBezTo>
                    <a:pt x="43736" y="833"/>
                    <a:pt x="43845" y="806"/>
                    <a:pt x="43941" y="741"/>
                  </a:cubicBezTo>
                  <a:cubicBezTo>
                    <a:pt x="44046" y="867"/>
                    <a:pt x="44172" y="952"/>
                    <a:pt x="44299" y="1015"/>
                  </a:cubicBezTo>
                  <a:cubicBezTo>
                    <a:pt x="44698" y="1120"/>
                    <a:pt x="44698" y="1120"/>
                    <a:pt x="44908" y="1372"/>
                  </a:cubicBezTo>
                  <a:cubicBezTo>
                    <a:pt x="44929" y="1393"/>
                    <a:pt x="44955" y="1398"/>
                    <a:pt x="44982" y="1398"/>
                  </a:cubicBezTo>
                  <a:cubicBezTo>
                    <a:pt x="45004" y="1398"/>
                    <a:pt x="45027" y="1395"/>
                    <a:pt x="45049" y="1395"/>
                  </a:cubicBezTo>
                  <a:cubicBezTo>
                    <a:pt x="45082" y="1395"/>
                    <a:pt x="45114" y="1401"/>
                    <a:pt x="45140" y="1435"/>
                  </a:cubicBezTo>
                  <a:cubicBezTo>
                    <a:pt x="45266" y="1645"/>
                    <a:pt x="45434" y="1814"/>
                    <a:pt x="45623" y="1961"/>
                  </a:cubicBezTo>
                  <a:cubicBezTo>
                    <a:pt x="45686" y="1982"/>
                    <a:pt x="45707" y="2045"/>
                    <a:pt x="45749" y="2087"/>
                  </a:cubicBezTo>
                  <a:cubicBezTo>
                    <a:pt x="45981" y="2297"/>
                    <a:pt x="46065" y="2612"/>
                    <a:pt x="46296" y="2781"/>
                  </a:cubicBezTo>
                  <a:cubicBezTo>
                    <a:pt x="46317" y="2844"/>
                    <a:pt x="46275" y="2886"/>
                    <a:pt x="46233" y="2928"/>
                  </a:cubicBezTo>
                  <a:cubicBezTo>
                    <a:pt x="46338" y="2991"/>
                    <a:pt x="46443" y="3054"/>
                    <a:pt x="46506" y="3159"/>
                  </a:cubicBezTo>
                  <a:cubicBezTo>
                    <a:pt x="46590" y="3243"/>
                    <a:pt x="46653" y="3348"/>
                    <a:pt x="46716" y="3453"/>
                  </a:cubicBezTo>
                  <a:cubicBezTo>
                    <a:pt x="46737" y="3495"/>
                    <a:pt x="46758" y="3538"/>
                    <a:pt x="46695" y="3559"/>
                  </a:cubicBezTo>
                  <a:cubicBezTo>
                    <a:pt x="46779" y="3706"/>
                    <a:pt x="46864" y="3853"/>
                    <a:pt x="46990" y="3979"/>
                  </a:cubicBezTo>
                  <a:cubicBezTo>
                    <a:pt x="46990" y="4021"/>
                    <a:pt x="46969" y="4063"/>
                    <a:pt x="46927" y="4063"/>
                  </a:cubicBezTo>
                  <a:cubicBezTo>
                    <a:pt x="46948" y="4231"/>
                    <a:pt x="47053" y="4400"/>
                    <a:pt x="47200" y="4526"/>
                  </a:cubicBezTo>
                  <a:cubicBezTo>
                    <a:pt x="47116" y="4694"/>
                    <a:pt x="47263" y="4841"/>
                    <a:pt x="47326" y="4967"/>
                  </a:cubicBezTo>
                  <a:cubicBezTo>
                    <a:pt x="47368" y="5093"/>
                    <a:pt x="47368" y="5283"/>
                    <a:pt x="47536" y="5346"/>
                  </a:cubicBezTo>
                  <a:lnTo>
                    <a:pt x="47599" y="5304"/>
                  </a:lnTo>
                  <a:cubicBezTo>
                    <a:pt x="47608" y="5299"/>
                    <a:pt x="47612" y="5298"/>
                    <a:pt x="47614" y="5298"/>
                  </a:cubicBezTo>
                  <a:lnTo>
                    <a:pt x="47614" y="5298"/>
                  </a:lnTo>
                  <a:cubicBezTo>
                    <a:pt x="47621" y="5298"/>
                    <a:pt x="47591" y="5325"/>
                    <a:pt x="47641" y="5325"/>
                  </a:cubicBezTo>
                  <a:cubicBezTo>
                    <a:pt x="47515" y="5514"/>
                    <a:pt x="47536" y="5745"/>
                    <a:pt x="47684" y="5913"/>
                  </a:cubicBezTo>
                  <a:cubicBezTo>
                    <a:pt x="47599" y="6081"/>
                    <a:pt x="47599" y="6081"/>
                    <a:pt x="47641" y="6145"/>
                  </a:cubicBezTo>
                  <a:lnTo>
                    <a:pt x="47726" y="6102"/>
                  </a:lnTo>
                  <a:cubicBezTo>
                    <a:pt x="47747" y="6229"/>
                    <a:pt x="47873" y="6292"/>
                    <a:pt x="47957" y="6418"/>
                  </a:cubicBezTo>
                  <a:cubicBezTo>
                    <a:pt x="47831" y="6544"/>
                    <a:pt x="48062" y="6670"/>
                    <a:pt x="47978" y="6838"/>
                  </a:cubicBezTo>
                  <a:lnTo>
                    <a:pt x="47915" y="6712"/>
                  </a:lnTo>
                  <a:lnTo>
                    <a:pt x="47915" y="6712"/>
                  </a:lnTo>
                  <a:cubicBezTo>
                    <a:pt x="47873" y="6901"/>
                    <a:pt x="47873" y="6901"/>
                    <a:pt x="48125" y="7196"/>
                  </a:cubicBezTo>
                  <a:cubicBezTo>
                    <a:pt x="48125" y="7427"/>
                    <a:pt x="48188" y="7637"/>
                    <a:pt x="48293" y="7848"/>
                  </a:cubicBezTo>
                  <a:lnTo>
                    <a:pt x="48230" y="7953"/>
                  </a:lnTo>
                  <a:lnTo>
                    <a:pt x="48398" y="8142"/>
                  </a:lnTo>
                  <a:cubicBezTo>
                    <a:pt x="48335" y="8310"/>
                    <a:pt x="48482" y="8436"/>
                    <a:pt x="48461" y="8604"/>
                  </a:cubicBezTo>
                  <a:cubicBezTo>
                    <a:pt x="48609" y="8710"/>
                    <a:pt x="48630" y="8836"/>
                    <a:pt x="48630" y="9004"/>
                  </a:cubicBezTo>
                  <a:cubicBezTo>
                    <a:pt x="48585" y="8974"/>
                    <a:pt x="48561" y="8944"/>
                    <a:pt x="48529" y="8944"/>
                  </a:cubicBezTo>
                  <a:cubicBezTo>
                    <a:pt x="48516" y="8944"/>
                    <a:pt x="48501" y="8949"/>
                    <a:pt x="48482" y="8962"/>
                  </a:cubicBezTo>
                  <a:lnTo>
                    <a:pt x="48588" y="9319"/>
                  </a:lnTo>
                  <a:lnTo>
                    <a:pt x="48672" y="9277"/>
                  </a:lnTo>
                  <a:cubicBezTo>
                    <a:pt x="48714" y="9487"/>
                    <a:pt x="48798" y="9677"/>
                    <a:pt x="48882" y="9866"/>
                  </a:cubicBezTo>
                  <a:cubicBezTo>
                    <a:pt x="48882" y="9885"/>
                    <a:pt x="48882" y="9936"/>
                    <a:pt x="48882" y="9992"/>
                  </a:cubicBezTo>
                  <a:lnTo>
                    <a:pt x="48756" y="9950"/>
                  </a:lnTo>
                  <a:lnTo>
                    <a:pt x="48756" y="9950"/>
                  </a:lnTo>
                  <a:cubicBezTo>
                    <a:pt x="48756" y="10139"/>
                    <a:pt x="48861" y="10286"/>
                    <a:pt x="48819" y="10476"/>
                  </a:cubicBezTo>
                  <a:cubicBezTo>
                    <a:pt x="48903" y="10518"/>
                    <a:pt x="48966" y="10602"/>
                    <a:pt x="49008" y="10686"/>
                  </a:cubicBezTo>
                  <a:cubicBezTo>
                    <a:pt x="49092" y="10980"/>
                    <a:pt x="49134" y="11274"/>
                    <a:pt x="49113" y="11569"/>
                  </a:cubicBezTo>
                  <a:cubicBezTo>
                    <a:pt x="49147" y="11603"/>
                    <a:pt x="49181" y="11664"/>
                    <a:pt x="49215" y="11664"/>
                  </a:cubicBezTo>
                  <a:cubicBezTo>
                    <a:pt x="49223" y="11664"/>
                    <a:pt x="49231" y="11661"/>
                    <a:pt x="49239" y="11653"/>
                  </a:cubicBezTo>
                  <a:cubicBezTo>
                    <a:pt x="49260" y="11632"/>
                    <a:pt x="49239" y="11590"/>
                    <a:pt x="49302" y="11569"/>
                  </a:cubicBezTo>
                  <a:lnTo>
                    <a:pt x="49302" y="11569"/>
                  </a:lnTo>
                  <a:cubicBezTo>
                    <a:pt x="49281" y="11842"/>
                    <a:pt x="49323" y="12115"/>
                    <a:pt x="49429" y="12347"/>
                  </a:cubicBezTo>
                  <a:cubicBezTo>
                    <a:pt x="49385" y="12332"/>
                    <a:pt x="49362" y="12308"/>
                    <a:pt x="49337" y="12308"/>
                  </a:cubicBezTo>
                  <a:cubicBezTo>
                    <a:pt x="49326" y="12308"/>
                    <a:pt x="49315" y="12313"/>
                    <a:pt x="49302" y="12326"/>
                  </a:cubicBezTo>
                  <a:lnTo>
                    <a:pt x="49302" y="12389"/>
                  </a:lnTo>
                  <a:cubicBezTo>
                    <a:pt x="49450" y="12494"/>
                    <a:pt x="49534" y="12641"/>
                    <a:pt x="49555" y="12809"/>
                  </a:cubicBezTo>
                  <a:cubicBezTo>
                    <a:pt x="49576" y="13020"/>
                    <a:pt x="49618" y="13209"/>
                    <a:pt x="49660" y="13419"/>
                  </a:cubicBezTo>
                  <a:cubicBezTo>
                    <a:pt x="49681" y="13440"/>
                    <a:pt x="49660" y="13482"/>
                    <a:pt x="49618" y="13482"/>
                  </a:cubicBezTo>
                  <a:cubicBezTo>
                    <a:pt x="49618" y="13545"/>
                    <a:pt x="49681" y="13524"/>
                    <a:pt x="49744" y="13566"/>
                  </a:cubicBezTo>
                  <a:cubicBezTo>
                    <a:pt x="49744" y="13692"/>
                    <a:pt x="49723" y="13860"/>
                    <a:pt x="49849" y="13966"/>
                  </a:cubicBezTo>
                  <a:cubicBezTo>
                    <a:pt x="49859" y="13970"/>
                    <a:pt x="49868" y="13972"/>
                    <a:pt x="49877" y="13972"/>
                  </a:cubicBezTo>
                  <a:cubicBezTo>
                    <a:pt x="49894" y="13972"/>
                    <a:pt x="49910" y="13967"/>
                    <a:pt x="49923" y="13967"/>
                  </a:cubicBezTo>
                  <a:cubicBezTo>
                    <a:pt x="49936" y="13967"/>
                    <a:pt x="49946" y="13971"/>
                    <a:pt x="49954" y="13987"/>
                  </a:cubicBezTo>
                  <a:cubicBezTo>
                    <a:pt x="50038" y="14218"/>
                    <a:pt x="50080" y="14449"/>
                    <a:pt x="50059" y="14680"/>
                  </a:cubicBezTo>
                  <a:cubicBezTo>
                    <a:pt x="50164" y="14786"/>
                    <a:pt x="50248" y="14933"/>
                    <a:pt x="50270" y="15080"/>
                  </a:cubicBezTo>
                  <a:lnTo>
                    <a:pt x="50354" y="15017"/>
                  </a:lnTo>
                  <a:lnTo>
                    <a:pt x="50354" y="15332"/>
                  </a:lnTo>
                  <a:cubicBezTo>
                    <a:pt x="50354" y="15479"/>
                    <a:pt x="50396" y="15606"/>
                    <a:pt x="50480" y="15732"/>
                  </a:cubicBezTo>
                  <a:cubicBezTo>
                    <a:pt x="50501" y="15774"/>
                    <a:pt x="50522" y="15837"/>
                    <a:pt x="50543" y="15879"/>
                  </a:cubicBezTo>
                  <a:cubicBezTo>
                    <a:pt x="50774" y="16257"/>
                    <a:pt x="50774" y="16741"/>
                    <a:pt x="51068" y="17035"/>
                  </a:cubicBezTo>
                  <a:cubicBezTo>
                    <a:pt x="51110" y="17182"/>
                    <a:pt x="51005" y="17203"/>
                    <a:pt x="51047" y="17308"/>
                  </a:cubicBezTo>
                  <a:cubicBezTo>
                    <a:pt x="51089" y="17393"/>
                    <a:pt x="51237" y="17372"/>
                    <a:pt x="51258" y="17477"/>
                  </a:cubicBezTo>
                  <a:lnTo>
                    <a:pt x="51153" y="17603"/>
                  </a:lnTo>
                  <a:lnTo>
                    <a:pt x="51237" y="17750"/>
                  </a:lnTo>
                  <a:cubicBezTo>
                    <a:pt x="51342" y="17771"/>
                    <a:pt x="51426" y="17834"/>
                    <a:pt x="51510" y="17876"/>
                  </a:cubicBezTo>
                  <a:cubicBezTo>
                    <a:pt x="51552" y="18086"/>
                    <a:pt x="51636" y="18255"/>
                    <a:pt x="51762" y="18402"/>
                  </a:cubicBezTo>
                  <a:cubicBezTo>
                    <a:pt x="51720" y="18570"/>
                    <a:pt x="51720" y="18570"/>
                    <a:pt x="51846" y="18696"/>
                  </a:cubicBezTo>
                  <a:cubicBezTo>
                    <a:pt x="51846" y="18654"/>
                    <a:pt x="51825" y="18612"/>
                    <a:pt x="51888" y="18570"/>
                  </a:cubicBezTo>
                  <a:lnTo>
                    <a:pt x="52099" y="18885"/>
                  </a:lnTo>
                  <a:cubicBezTo>
                    <a:pt x="52057" y="18948"/>
                    <a:pt x="52015" y="18969"/>
                    <a:pt x="52036" y="19032"/>
                  </a:cubicBezTo>
                  <a:cubicBezTo>
                    <a:pt x="52225" y="19159"/>
                    <a:pt x="52456" y="19201"/>
                    <a:pt x="52540" y="19474"/>
                  </a:cubicBezTo>
                  <a:cubicBezTo>
                    <a:pt x="52540" y="19474"/>
                    <a:pt x="52561" y="19495"/>
                    <a:pt x="52582" y="19495"/>
                  </a:cubicBezTo>
                  <a:cubicBezTo>
                    <a:pt x="52708" y="19558"/>
                    <a:pt x="52792" y="19684"/>
                    <a:pt x="52898" y="19768"/>
                  </a:cubicBezTo>
                  <a:cubicBezTo>
                    <a:pt x="52898" y="19852"/>
                    <a:pt x="52877" y="19916"/>
                    <a:pt x="52919" y="19979"/>
                  </a:cubicBezTo>
                  <a:lnTo>
                    <a:pt x="53276" y="20231"/>
                  </a:lnTo>
                  <a:cubicBezTo>
                    <a:pt x="53265" y="20258"/>
                    <a:pt x="53251" y="20267"/>
                    <a:pt x="53237" y="20267"/>
                  </a:cubicBezTo>
                  <a:cubicBezTo>
                    <a:pt x="53210" y="20267"/>
                    <a:pt x="53182" y="20237"/>
                    <a:pt x="53165" y="20237"/>
                  </a:cubicBezTo>
                  <a:cubicBezTo>
                    <a:pt x="53156" y="20237"/>
                    <a:pt x="53150" y="20246"/>
                    <a:pt x="53150" y="20273"/>
                  </a:cubicBezTo>
                  <a:cubicBezTo>
                    <a:pt x="53129" y="20378"/>
                    <a:pt x="53234" y="20399"/>
                    <a:pt x="53297" y="20462"/>
                  </a:cubicBezTo>
                  <a:lnTo>
                    <a:pt x="53402" y="20420"/>
                  </a:lnTo>
                  <a:lnTo>
                    <a:pt x="53928" y="20904"/>
                  </a:lnTo>
                  <a:lnTo>
                    <a:pt x="53991" y="20862"/>
                  </a:lnTo>
                  <a:cubicBezTo>
                    <a:pt x="54033" y="20862"/>
                    <a:pt x="54012" y="20925"/>
                    <a:pt x="54033" y="20946"/>
                  </a:cubicBezTo>
                  <a:cubicBezTo>
                    <a:pt x="54075" y="20988"/>
                    <a:pt x="54138" y="20967"/>
                    <a:pt x="54138" y="21030"/>
                  </a:cubicBezTo>
                  <a:cubicBezTo>
                    <a:pt x="54159" y="21040"/>
                    <a:pt x="54180" y="21040"/>
                    <a:pt x="54201" y="21040"/>
                  </a:cubicBezTo>
                  <a:cubicBezTo>
                    <a:pt x="54222" y="21040"/>
                    <a:pt x="54243" y="21040"/>
                    <a:pt x="54264" y="21051"/>
                  </a:cubicBezTo>
                  <a:lnTo>
                    <a:pt x="54201" y="21135"/>
                  </a:lnTo>
                  <a:cubicBezTo>
                    <a:pt x="54285" y="21198"/>
                    <a:pt x="54348" y="21282"/>
                    <a:pt x="54432" y="21303"/>
                  </a:cubicBezTo>
                  <a:lnTo>
                    <a:pt x="54390" y="21366"/>
                  </a:lnTo>
                  <a:cubicBezTo>
                    <a:pt x="54432" y="21429"/>
                    <a:pt x="54453" y="21471"/>
                    <a:pt x="54537" y="21471"/>
                  </a:cubicBezTo>
                  <a:cubicBezTo>
                    <a:pt x="54558" y="21471"/>
                    <a:pt x="54580" y="21429"/>
                    <a:pt x="54580" y="21408"/>
                  </a:cubicBezTo>
                  <a:cubicBezTo>
                    <a:pt x="54558" y="21408"/>
                    <a:pt x="54495" y="21366"/>
                    <a:pt x="54537" y="21366"/>
                  </a:cubicBezTo>
                  <a:cubicBezTo>
                    <a:pt x="54580" y="21366"/>
                    <a:pt x="54558" y="21408"/>
                    <a:pt x="54580" y="21408"/>
                  </a:cubicBezTo>
                  <a:cubicBezTo>
                    <a:pt x="54594" y="21408"/>
                    <a:pt x="54626" y="21399"/>
                    <a:pt x="54646" y="21399"/>
                  </a:cubicBezTo>
                  <a:cubicBezTo>
                    <a:pt x="54657" y="21399"/>
                    <a:pt x="54664" y="21401"/>
                    <a:pt x="54664" y="21408"/>
                  </a:cubicBezTo>
                  <a:cubicBezTo>
                    <a:pt x="54727" y="21576"/>
                    <a:pt x="54916" y="21661"/>
                    <a:pt x="54979" y="21829"/>
                  </a:cubicBezTo>
                  <a:lnTo>
                    <a:pt x="55063" y="21682"/>
                  </a:lnTo>
                  <a:cubicBezTo>
                    <a:pt x="55189" y="21892"/>
                    <a:pt x="55336" y="22081"/>
                    <a:pt x="55505" y="22270"/>
                  </a:cubicBezTo>
                  <a:cubicBezTo>
                    <a:pt x="55516" y="22266"/>
                    <a:pt x="55528" y="22265"/>
                    <a:pt x="55539" y="22265"/>
                  </a:cubicBezTo>
                  <a:cubicBezTo>
                    <a:pt x="55590" y="22265"/>
                    <a:pt x="55638" y="22299"/>
                    <a:pt x="55673" y="22333"/>
                  </a:cubicBezTo>
                  <a:cubicBezTo>
                    <a:pt x="55736" y="22396"/>
                    <a:pt x="55778" y="22480"/>
                    <a:pt x="55883" y="22502"/>
                  </a:cubicBezTo>
                  <a:cubicBezTo>
                    <a:pt x="55883" y="22486"/>
                    <a:pt x="55907" y="22445"/>
                    <a:pt x="55919" y="22445"/>
                  </a:cubicBezTo>
                  <a:cubicBezTo>
                    <a:pt x="55923" y="22445"/>
                    <a:pt x="55925" y="22449"/>
                    <a:pt x="55925" y="22459"/>
                  </a:cubicBezTo>
                  <a:cubicBezTo>
                    <a:pt x="55925" y="22502"/>
                    <a:pt x="55904" y="22502"/>
                    <a:pt x="55883" y="22502"/>
                  </a:cubicBezTo>
                  <a:cubicBezTo>
                    <a:pt x="55883" y="22586"/>
                    <a:pt x="55946" y="22565"/>
                    <a:pt x="55988" y="22586"/>
                  </a:cubicBezTo>
                  <a:cubicBezTo>
                    <a:pt x="56114" y="22628"/>
                    <a:pt x="56304" y="22586"/>
                    <a:pt x="56367" y="22754"/>
                  </a:cubicBezTo>
                  <a:cubicBezTo>
                    <a:pt x="56379" y="22752"/>
                    <a:pt x="56390" y="22752"/>
                    <a:pt x="56401" y="22752"/>
                  </a:cubicBezTo>
                  <a:cubicBezTo>
                    <a:pt x="56556" y="22752"/>
                    <a:pt x="56557" y="22887"/>
                    <a:pt x="56577" y="22985"/>
                  </a:cubicBezTo>
                  <a:cubicBezTo>
                    <a:pt x="56892" y="23027"/>
                    <a:pt x="57166" y="23153"/>
                    <a:pt x="57397" y="23364"/>
                  </a:cubicBezTo>
                  <a:cubicBezTo>
                    <a:pt x="57438" y="23329"/>
                    <a:pt x="57474" y="23315"/>
                    <a:pt x="57507" y="23315"/>
                  </a:cubicBezTo>
                  <a:cubicBezTo>
                    <a:pt x="57575" y="23315"/>
                    <a:pt x="57627" y="23377"/>
                    <a:pt x="57670" y="23448"/>
                  </a:cubicBezTo>
                  <a:cubicBezTo>
                    <a:pt x="57712" y="23511"/>
                    <a:pt x="57775" y="23553"/>
                    <a:pt x="57859" y="23574"/>
                  </a:cubicBezTo>
                  <a:cubicBezTo>
                    <a:pt x="57922" y="23574"/>
                    <a:pt x="58006" y="23616"/>
                    <a:pt x="58049" y="23679"/>
                  </a:cubicBezTo>
                  <a:cubicBezTo>
                    <a:pt x="58280" y="23700"/>
                    <a:pt x="58511" y="23784"/>
                    <a:pt x="58721" y="23889"/>
                  </a:cubicBezTo>
                  <a:lnTo>
                    <a:pt x="58595" y="23952"/>
                  </a:lnTo>
                  <a:cubicBezTo>
                    <a:pt x="58634" y="23976"/>
                    <a:pt x="58671" y="23985"/>
                    <a:pt x="58708" y="23985"/>
                  </a:cubicBezTo>
                  <a:cubicBezTo>
                    <a:pt x="58801" y="23985"/>
                    <a:pt x="58890" y="23930"/>
                    <a:pt x="58984" y="23930"/>
                  </a:cubicBezTo>
                  <a:cubicBezTo>
                    <a:pt x="59015" y="23930"/>
                    <a:pt x="59046" y="23936"/>
                    <a:pt x="59079" y="23952"/>
                  </a:cubicBezTo>
                  <a:lnTo>
                    <a:pt x="59184" y="24036"/>
                  </a:lnTo>
                  <a:cubicBezTo>
                    <a:pt x="59409" y="24088"/>
                    <a:pt x="59634" y="24126"/>
                    <a:pt x="59870" y="24126"/>
                  </a:cubicBezTo>
                  <a:cubicBezTo>
                    <a:pt x="59921" y="24126"/>
                    <a:pt x="59973" y="24124"/>
                    <a:pt x="60025" y="24120"/>
                  </a:cubicBezTo>
                  <a:cubicBezTo>
                    <a:pt x="60151" y="24204"/>
                    <a:pt x="60319" y="24141"/>
                    <a:pt x="60445" y="24289"/>
                  </a:cubicBezTo>
                  <a:cubicBezTo>
                    <a:pt x="60424" y="24310"/>
                    <a:pt x="60361" y="24289"/>
                    <a:pt x="60340" y="24331"/>
                  </a:cubicBezTo>
                  <a:cubicBezTo>
                    <a:pt x="60378" y="24368"/>
                    <a:pt x="60416" y="24376"/>
                    <a:pt x="60454" y="24376"/>
                  </a:cubicBezTo>
                  <a:cubicBezTo>
                    <a:pt x="60479" y="24376"/>
                    <a:pt x="60504" y="24373"/>
                    <a:pt x="60529" y="24373"/>
                  </a:cubicBezTo>
                  <a:cubicBezTo>
                    <a:pt x="60578" y="24316"/>
                    <a:pt x="60629" y="24297"/>
                    <a:pt x="60682" y="24297"/>
                  </a:cubicBezTo>
                  <a:cubicBezTo>
                    <a:pt x="60765" y="24297"/>
                    <a:pt x="60851" y="24347"/>
                    <a:pt x="60929" y="24373"/>
                  </a:cubicBezTo>
                  <a:lnTo>
                    <a:pt x="60992" y="24247"/>
                  </a:lnTo>
                  <a:lnTo>
                    <a:pt x="61181" y="24394"/>
                  </a:lnTo>
                  <a:cubicBezTo>
                    <a:pt x="61206" y="24400"/>
                    <a:pt x="61232" y="24402"/>
                    <a:pt x="61259" y="24402"/>
                  </a:cubicBezTo>
                  <a:cubicBezTo>
                    <a:pt x="61325" y="24402"/>
                    <a:pt x="61395" y="24388"/>
                    <a:pt x="61454" y="24373"/>
                  </a:cubicBezTo>
                  <a:cubicBezTo>
                    <a:pt x="61480" y="24364"/>
                    <a:pt x="61505" y="24361"/>
                    <a:pt x="61530" y="24361"/>
                  </a:cubicBezTo>
                  <a:cubicBezTo>
                    <a:pt x="61631" y="24361"/>
                    <a:pt x="61732" y="24415"/>
                    <a:pt x="61833" y="24415"/>
                  </a:cubicBezTo>
                  <a:lnTo>
                    <a:pt x="62422" y="24415"/>
                  </a:lnTo>
                  <a:cubicBezTo>
                    <a:pt x="62443" y="24457"/>
                    <a:pt x="62359" y="24478"/>
                    <a:pt x="62422" y="24541"/>
                  </a:cubicBezTo>
                  <a:cubicBezTo>
                    <a:pt x="62611" y="24478"/>
                    <a:pt x="62821" y="24457"/>
                    <a:pt x="63031" y="24457"/>
                  </a:cubicBezTo>
                  <a:lnTo>
                    <a:pt x="63178" y="24352"/>
                  </a:lnTo>
                  <a:cubicBezTo>
                    <a:pt x="63452" y="24394"/>
                    <a:pt x="63746" y="24394"/>
                    <a:pt x="64019" y="24394"/>
                  </a:cubicBezTo>
                  <a:cubicBezTo>
                    <a:pt x="64167" y="24247"/>
                    <a:pt x="64377" y="24226"/>
                    <a:pt x="64755" y="24226"/>
                  </a:cubicBezTo>
                  <a:cubicBezTo>
                    <a:pt x="64839" y="24162"/>
                    <a:pt x="64945" y="24120"/>
                    <a:pt x="65029" y="24099"/>
                  </a:cubicBezTo>
                  <a:cubicBezTo>
                    <a:pt x="65239" y="24036"/>
                    <a:pt x="65428" y="23994"/>
                    <a:pt x="65638" y="23931"/>
                  </a:cubicBezTo>
                  <a:cubicBezTo>
                    <a:pt x="65737" y="23872"/>
                    <a:pt x="65798" y="23740"/>
                    <a:pt x="65909" y="23740"/>
                  </a:cubicBezTo>
                  <a:cubicBezTo>
                    <a:pt x="65916" y="23740"/>
                    <a:pt x="65924" y="23741"/>
                    <a:pt x="65933" y="23742"/>
                  </a:cubicBezTo>
                  <a:lnTo>
                    <a:pt x="66038" y="23784"/>
                  </a:lnTo>
                  <a:cubicBezTo>
                    <a:pt x="66125" y="23696"/>
                    <a:pt x="66228" y="23653"/>
                    <a:pt x="66344" y="23653"/>
                  </a:cubicBezTo>
                  <a:cubicBezTo>
                    <a:pt x="66368" y="23653"/>
                    <a:pt x="66392" y="23654"/>
                    <a:pt x="66416" y="23658"/>
                  </a:cubicBezTo>
                  <a:cubicBezTo>
                    <a:pt x="66584" y="23532"/>
                    <a:pt x="66795" y="23490"/>
                    <a:pt x="66942" y="23364"/>
                  </a:cubicBezTo>
                  <a:lnTo>
                    <a:pt x="67215" y="23364"/>
                  </a:lnTo>
                  <a:cubicBezTo>
                    <a:pt x="67299" y="23342"/>
                    <a:pt x="67278" y="23258"/>
                    <a:pt x="67299" y="23258"/>
                  </a:cubicBezTo>
                  <a:cubicBezTo>
                    <a:pt x="67446" y="23258"/>
                    <a:pt x="67552" y="23132"/>
                    <a:pt x="67720" y="23090"/>
                  </a:cubicBezTo>
                  <a:cubicBezTo>
                    <a:pt x="67867" y="23069"/>
                    <a:pt x="68035" y="23027"/>
                    <a:pt x="68182" y="22964"/>
                  </a:cubicBezTo>
                  <a:cubicBezTo>
                    <a:pt x="68393" y="22880"/>
                    <a:pt x="68582" y="22775"/>
                    <a:pt x="68771" y="22670"/>
                  </a:cubicBezTo>
                  <a:cubicBezTo>
                    <a:pt x="68771" y="22654"/>
                    <a:pt x="68783" y="22614"/>
                    <a:pt x="68798" y="22614"/>
                  </a:cubicBezTo>
                  <a:cubicBezTo>
                    <a:pt x="68803" y="22614"/>
                    <a:pt x="68808" y="22618"/>
                    <a:pt x="68813" y="22628"/>
                  </a:cubicBezTo>
                  <a:cubicBezTo>
                    <a:pt x="68813" y="22670"/>
                    <a:pt x="68792" y="22670"/>
                    <a:pt x="68771" y="22670"/>
                  </a:cubicBezTo>
                  <a:cubicBezTo>
                    <a:pt x="68781" y="22733"/>
                    <a:pt x="68802" y="22749"/>
                    <a:pt x="68831" y="22749"/>
                  </a:cubicBezTo>
                  <a:cubicBezTo>
                    <a:pt x="68860" y="22749"/>
                    <a:pt x="68897" y="22733"/>
                    <a:pt x="68939" y="22733"/>
                  </a:cubicBezTo>
                  <a:cubicBezTo>
                    <a:pt x="68939" y="22670"/>
                    <a:pt x="68960" y="22628"/>
                    <a:pt x="68960" y="22586"/>
                  </a:cubicBezTo>
                  <a:cubicBezTo>
                    <a:pt x="68960" y="22565"/>
                    <a:pt x="68981" y="22565"/>
                    <a:pt x="68981" y="22565"/>
                  </a:cubicBezTo>
                  <a:cubicBezTo>
                    <a:pt x="68993" y="22561"/>
                    <a:pt x="69004" y="22559"/>
                    <a:pt x="69013" y="22559"/>
                  </a:cubicBezTo>
                  <a:cubicBezTo>
                    <a:pt x="69053" y="22559"/>
                    <a:pt x="69073" y="22590"/>
                    <a:pt x="69107" y="22607"/>
                  </a:cubicBezTo>
                  <a:cubicBezTo>
                    <a:pt x="69339" y="22438"/>
                    <a:pt x="69633" y="22375"/>
                    <a:pt x="69927" y="22375"/>
                  </a:cubicBezTo>
                  <a:lnTo>
                    <a:pt x="69738" y="22270"/>
                  </a:lnTo>
                  <a:cubicBezTo>
                    <a:pt x="69850" y="22252"/>
                    <a:pt x="69896" y="22183"/>
                    <a:pt x="69979" y="22183"/>
                  </a:cubicBezTo>
                  <a:cubicBezTo>
                    <a:pt x="69989" y="22183"/>
                    <a:pt x="70000" y="22184"/>
                    <a:pt x="70011" y="22186"/>
                  </a:cubicBezTo>
                  <a:cubicBezTo>
                    <a:pt x="70032" y="22165"/>
                    <a:pt x="69990" y="22144"/>
                    <a:pt x="70032" y="22144"/>
                  </a:cubicBezTo>
                  <a:cubicBezTo>
                    <a:pt x="70074" y="22144"/>
                    <a:pt x="70074" y="22165"/>
                    <a:pt x="70074" y="22186"/>
                  </a:cubicBezTo>
                  <a:cubicBezTo>
                    <a:pt x="70083" y="22187"/>
                    <a:pt x="70091" y="22188"/>
                    <a:pt x="70098" y="22188"/>
                  </a:cubicBezTo>
                  <a:cubicBezTo>
                    <a:pt x="70217" y="22188"/>
                    <a:pt x="70187" y="22037"/>
                    <a:pt x="70306" y="21997"/>
                  </a:cubicBezTo>
                  <a:lnTo>
                    <a:pt x="70516" y="21997"/>
                  </a:lnTo>
                  <a:lnTo>
                    <a:pt x="70726" y="21808"/>
                  </a:lnTo>
                  <a:lnTo>
                    <a:pt x="70979" y="21808"/>
                  </a:lnTo>
                  <a:lnTo>
                    <a:pt x="71021" y="21703"/>
                  </a:lnTo>
                  <a:lnTo>
                    <a:pt x="71084" y="21724"/>
                  </a:lnTo>
                  <a:cubicBezTo>
                    <a:pt x="71431" y="21683"/>
                    <a:pt x="71599" y="21344"/>
                    <a:pt x="71956" y="21344"/>
                  </a:cubicBezTo>
                  <a:cubicBezTo>
                    <a:pt x="71966" y="21344"/>
                    <a:pt x="71977" y="21345"/>
                    <a:pt x="71988" y="21345"/>
                  </a:cubicBezTo>
                  <a:lnTo>
                    <a:pt x="72282" y="21198"/>
                  </a:lnTo>
                  <a:cubicBezTo>
                    <a:pt x="72336" y="21198"/>
                    <a:pt x="72359" y="21244"/>
                    <a:pt x="72391" y="21244"/>
                  </a:cubicBezTo>
                  <a:cubicBezTo>
                    <a:pt x="72397" y="21244"/>
                    <a:pt x="72402" y="21243"/>
                    <a:pt x="72408" y="21240"/>
                  </a:cubicBezTo>
                  <a:lnTo>
                    <a:pt x="72450" y="21135"/>
                  </a:lnTo>
                  <a:lnTo>
                    <a:pt x="72513" y="21177"/>
                  </a:lnTo>
                  <a:cubicBezTo>
                    <a:pt x="72597" y="21156"/>
                    <a:pt x="72597" y="21072"/>
                    <a:pt x="72639" y="21030"/>
                  </a:cubicBezTo>
                  <a:cubicBezTo>
                    <a:pt x="72766" y="20988"/>
                    <a:pt x="72913" y="20946"/>
                    <a:pt x="73039" y="20883"/>
                  </a:cubicBezTo>
                  <a:cubicBezTo>
                    <a:pt x="73207" y="20756"/>
                    <a:pt x="73396" y="20672"/>
                    <a:pt x="73607" y="20630"/>
                  </a:cubicBezTo>
                  <a:lnTo>
                    <a:pt x="73628" y="20609"/>
                  </a:lnTo>
                  <a:cubicBezTo>
                    <a:pt x="73691" y="20504"/>
                    <a:pt x="73838" y="20546"/>
                    <a:pt x="73880" y="20420"/>
                  </a:cubicBezTo>
                  <a:cubicBezTo>
                    <a:pt x="73929" y="20457"/>
                    <a:pt x="73985" y="20479"/>
                    <a:pt x="74027" y="20479"/>
                  </a:cubicBezTo>
                  <a:cubicBezTo>
                    <a:pt x="74058" y="20479"/>
                    <a:pt x="74081" y="20468"/>
                    <a:pt x="74090" y="20441"/>
                  </a:cubicBezTo>
                  <a:cubicBezTo>
                    <a:pt x="74111" y="20315"/>
                    <a:pt x="74258" y="20357"/>
                    <a:pt x="74321" y="20315"/>
                  </a:cubicBezTo>
                  <a:cubicBezTo>
                    <a:pt x="74448" y="20273"/>
                    <a:pt x="74553" y="20231"/>
                    <a:pt x="74637" y="20147"/>
                  </a:cubicBezTo>
                  <a:cubicBezTo>
                    <a:pt x="74658" y="20126"/>
                    <a:pt x="74721" y="20105"/>
                    <a:pt x="74763" y="20105"/>
                  </a:cubicBezTo>
                  <a:cubicBezTo>
                    <a:pt x="74776" y="20110"/>
                    <a:pt x="74789" y="20112"/>
                    <a:pt x="74800" y="20112"/>
                  </a:cubicBezTo>
                  <a:cubicBezTo>
                    <a:pt x="74884" y="20112"/>
                    <a:pt x="74942" y="20000"/>
                    <a:pt x="75015" y="20000"/>
                  </a:cubicBezTo>
                  <a:cubicBezTo>
                    <a:pt x="75120" y="20000"/>
                    <a:pt x="75204" y="19958"/>
                    <a:pt x="75310" y="19916"/>
                  </a:cubicBezTo>
                  <a:cubicBezTo>
                    <a:pt x="75457" y="19789"/>
                    <a:pt x="75688" y="19747"/>
                    <a:pt x="75835" y="19579"/>
                  </a:cubicBezTo>
                  <a:cubicBezTo>
                    <a:pt x="75877" y="19537"/>
                    <a:pt x="75961" y="19495"/>
                    <a:pt x="76045" y="19495"/>
                  </a:cubicBezTo>
                  <a:cubicBezTo>
                    <a:pt x="76256" y="19453"/>
                    <a:pt x="76445" y="19411"/>
                    <a:pt x="76634" y="19327"/>
                  </a:cubicBezTo>
                  <a:cubicBezTo>
                    <a:pt x="76778" y="19309"/>
                    <a:pt x="76892" y="19167"/>
                    <a:pt x="77041" y="19167"/>
                  </a:cubicBezTo>
                  <a:cubicBezTo>
                    <a:pt x="77065" y="19167"/>
                    <a:pt x="77091" y="19171"/>
                    <a:pt x="77118" y="19180"/>
                  </a:cubicBezTo>
                  <a:cubicBezTo>
                    <a:pt x="77286" y="18885"/>
                    <a:pt x="77601" y="18843"/>
                    <a:pt x="77874" y="18696"/>
                  </a:cubicBezTo>
                  <a:lnTo>
                    <a:pt x="78001" y="18738"/>
                  </a:lnTo>
                  <a:cubicBezTo>
                    <a:pt x="78148" y="18696"/>
                    <a:pt x="78274" y="18612"/>
                    <a:pt x="78400" y="18507"/>
                  </a:cubicBezTo>
                  <a:cubicBezTo>
                    <a:pt x="78440" y="18547"/>
                    <a:pt x="78480" y="18562"/>
                    <a:pt x="78525" y="18562"/>
                  </a:cubicBezTo>
                  <a:cubicBezTo>
                    <a:pt x="78552" y="18562"/>
                    <a:pt x="78580" y="18557"/>
                    <a:pt x="78610" y="18549"/>
                  </a:cubicBezTo>
                  <a:lnTo>
                    <a:pt x="78715" y="18402"/>
                  </a:lnTo>
                  <a:cubicBezTo>
                    <a:pt x="78968" y="18339"/>
                    <a:pt x="79220" y="18402"/>
                    <a:pt x="79325" y="18149"/>
                  </a:cubicBezTo>
                  <a:cubicBezTo>
                    <a:pt x="79514" y="18128"/>
                    <a:pt x="79641" y="18002"/>
                    <a:pt x="79788" y="17960"/>
                  </a:cubicBezTo>
                  <a:lnTo>
                    <a:pt x="79872" y="18002"/>
                  </a:lnTo>
                  <a:cubicBezTo>
                    <a:pt x="80040" y="17918"/>
                    <a:pt x="80208" y="17855"/>
                    <a:pt x="80376" y="17813"/>
                  </a:cubicBezTo>
                  <a:cubicBezTo>
                    <a:pt x="80587" y="17792"/>
                    <a:pt x="80797" y="17708"/>
                    <a:pt x="80965" y="17561"/>
                  </a:cubicBezTo>
                  <a:cubicBezTo>
                    <a:pt x="81007" y="17498"/>
                    <a:pt x="81133" y="17477"/>
                    <a:pt x="81196" y="17456"/>
                  </a:cubicBezTo>
                  <a:cubicBezTo>
                    <a:pt x="81344" y="17372"/>
                    <a:pt x="81512" y="17477"/>
                    <a:pt x="81617" y="17330"/>
                  </a:cubicBezTo>
                  <a:cubicBezTo>
                    <a:pt x="81642" y="17355"/>
                    <a:pt x="81674" y="17387"/>
                    <a:pt x="81705" y="17387"/>
                  </a:cubicBezTo>
                  <a:cubicBezTo>
                    <a:pt x="81727" y="17387"/>
                    <a:pt x="81747" y="17372"/>
                    <a:pt x="81764" y="17330"/>
                  </a:cubicBezTo>
                  <a:cubicBezTo>
                    <a:pt x="81743" y="17330"/>
                    <a:pt x="81722" y="17308"/>
                    <a:pt x="81680" y="17245"/>
                  </a:cubicBezTo>
                  <a:lnTo>
                    <a:pt x="81680" y="17245"/>
                  </a:lnTo>
                  <a:cubicBezTo>
                    <a:pt x="81726" y="17259"/>
                    <a:pt x="81766" y="17265"/>
                    <a:pt x="81803" y="17265"/>
                  </a:cubicBezTo>
                  <a:cubicBezTo>
                    <a:pt x="81938" y="17265"/>
                    <a:pt x="82027" y="17190"/>
                    <a:pt x="82142" y="17140"/>
                  </a:cubicBezTo>
                  <a:lnTo>
                    <a:pt x="82248" y="17182"/>
                  </a:lnTo>
                  <a:lnTo>
                    <a:pt x="82374" y="17077"/>
                  </a:lnTo>
                  <a:lnTo>
                    <a:pt x="82731" y="17077"/>
                  </a:lnTo>
                  <a:cubicBezTo>
                    <a:pt x="82836" y="16993"/>
                    <a:pt x="82962" y="16951"/>
                    <a:pt x="83089" y="16951"/>
                  </a:cubicBezTo>
                  <a:cubicBezTo>
                    <a:pt x="83215" y="16930"/>
                    <a:pt x="83320" y="16888"/>
                    <a:pt x="83446" y="16888"/>
                  </a:cubicBezTo>
                  <a:cubicBezTo>
                    <a:pt x="83572" y="16888"/>
                    <a:pt x="83698" y="16846"/>
                    <a:pt x="83824" y="16783"/>
                  </a:cubicBezTo>
                  <a:cubicBezTo>
                    <a:pt x="83854" y="16765"/>
                    <a:pt x="83884" y="16759"/>
                    <a:pt x="83914" y="16759"/>
                  </a:cubicBezTo>
                  <a:cubicBezTo>
                    <a:pt x="83978" y="16759"/>
                    <a:pt x="84045" y="16786"/>
                    <a:pt x="84118" y="16786"/>
                  </a:cubicBezTo>
                  <a:cubicBezTo>
                    <a:pt x="84132" y="16786"/>
                    <a:pt x="84146" y="16785"/>
                    <a:pt x="84161" y="16783"/>
                  </a:cubicBezTo>
                  <a:cubicBezTo>
                    <a:pt x="84245" y="16772"/>
                    <a:pt x="84334" y="16767"/>
                    <a:pt x="84426" y="16767"/>
                  </a:cubicBezTo>
                  <a:cubicBezTo>
                    <a:pt x="84518" y="16767"/>
                    <a:pt x="84613" y="16772"/>
                    <a:pt x="84707" y="16783"/>
                  </a:cubicBezTo>
                  <a:cubicBezTo>
                    <a:pt x="84745" y="16783"/>
                    <a:pt x="84782" y="16849"/>
                    <a:pt x="84820" y="16849"/>
                  </a:cubicBezTo>
                  <a:cubicBezTo>
                    <a:pt x="84824" y="16849"/>
                    <a:pt x="84829" y="16848"/>
                    <a:pt x="84834" y="16846"/>
                  </a:cubicBezTo>
                  <a:cubicBezTo>
                    <a:pt x="84922" y="16784"/>
                    <a:pt x="85018" y="16774"/>
                    <a:pt x="85116" y="16774"/>
                  </a:cubicBezTo>
                  <a:cubicBezTo>
                    <a:pt x="85162" y="16774"/>
                    <a:pt x="85209" y="16776"/>
                    <a:pt x="85256" y="16776"/>
                  </a:cubicBezTo>
                  <a:cubicBezTo>
                    <a:pt x="85347" y="16776"/>
                    <a:pt x="85439" y="16768"/>
                    <a:pt x="85527" y="16720"/>
                  </a:cubicBezTo>
                  <a:cubicBezTo>
                    <a:pt x="85545" y="16711"/>
                    <a:pt x="85566" y="16706"/>
                    <a:pt x="85587" y="16706"/>
                  </a:cubicBezTo>
                  <a:cubicBezTo>
                    <a:pt x="85618" y="16706"/>
                    <a:pt x="85650" y="16716"/>
                    <a:pt x="85675" y="16741"/>
                  </a:cubicBezTo>
                  <a:cubicBezTo>
                    <a:pt x="85705" y="16772"/>
                    <a:pt x="85747" y="16791"/>
                    <a:pt x="85792" y="16791"/>
                  </a:cubicBezTo>
                  <a:cubicBezTo>
                    <a:pt x="85809" y="16791"/>
                    <a:pt x="85826" y="16789"/>
                    <a:pt x="85843" y="16783"/>
                  </a:cubicBezTo>
                  <a:cubicBezTo>
                    <a:pt x="85866" y="16779"/>
                    <a:pt x="85890" y="16777"/>
                    <a:pt x="85914" y="16777"/>
                  </a:cubicBezTo>
                  <a:cubicBezTo>
                    <a:pt x="86022" y="16777"/>
                    <a:pt x="86139" y="16812"/>
                    <a:pt x="86242" y="16846"/>
                  </a:cubicBezTo>
                  <a:cubicBezTo>
                    <a:pt x="86305" y="16867"/>
                    <a:pt x="86389" y="16888"/>
                    <a:pt x="86452" y="16909"/>
                  </a:cubicBezTo>
                  <a:cubicBezTo>
                    <a:pt x="86894" y="16930"/>
                    <a:pt x="87314" y="17056"/>
                    <a:pt x="87693" y="17266"/>
                  </a:cubicBezTo>
                  <a:cubicBezTo>
                    <a:pt x="87756" y="17314"/>
                    <a:pt x="87843" y="17337"/>
                    <a:pt x="87926" y="17337"/>
                  </a:cubicBezTo>
                  <a:cubicBezTo>
                    <a:pt x="87954" y="17337"/>
                    <a:pt x="87982" y="17335"/>
                    <a:pt x="88008" y="17330"/>
                  </a:cubicBezTo>
                  <a:cubicBezTo>
                    <a:pt x="88176" y="17561"/>
                    <a:pt x="88429" y="17624"/>
                    <a:pt x="88618" y="17771"/>
                  </a:cubicBezTo>
                  <a:cubicBezTo>
                    <a:pt x="88807" y="17897"/>
                    <a:pt x="89017" y="18023"/>
                    <a:pt x="89228" y="18149"/>
                  </a:cubicBezTo>
                  <a:cubicBezTo>
                    <a:pt x="89312" y="18192"/>
                    <a:pt x="89375" y="18255"/>
                    <a:pt x="89459" y="18339"/>
                  </a:cubicBezTo>
                  <a:cubicBezTo>
                    <a:pt x="89543" y="18465"/>
                    <a:pt x="89648" y="18570"/>
                    <a:pt x="89753" y="18675"/>
                  </a:cubicBezTo>
                  <a:cubicBezTo>
                    <a:pt x="89879" y="18801"/>
                    <a:pt x="89985" y="18927"/>
                    <a:pt x="90111" y="19075"/>
                  </a:cubicBezTo>
                  <a:cubicBezTo>
                    <a:pt x="90153" y="19138"/>
                    <a:pt x="90237" y="19180"/>
                    <a:pt x="90279" y="19285"/>
                  </a:cubicBezTo>
                  <a:cubicBezTo>
                    <a:pt x="90279" y="19304"/>
                    <a:pt x="90292" y="19314"/>
                    <a:pt x="90309" y="19314"/>
                  </a:cubicBezTo>
                  <a:cubicBezTo>
                    <a:pt x="90331" y="19314"/>
                    <a:pt x="90361" y="19298"/>
                    <a:pt x="90384" y="19264"/>
                  </a:cubicBezTo>
                  <a:cubicBezTo>
                    <a:pt x="90258" y="18948"/>
                    <a:pt x="90069" y="18696"/>
                    <a:pt x="89795" y="18486"/>
                  </a:cubicBezTo>
                  <a:cubicBezTo>
                    <a:pt x="89732" y="18423"/>
                    <a:pt x="89690" y="18360"/>
                    <a:pt x="89627" y="18297"/>
                  </a:cubicBezTo>
                  <a:cubicBezTo>
                    <a:pt x="89543" y="18255"/>
                    <a:pt x="89480" y="18192"/>
                    <a:pt x="89438" y="18107"/>
                  </a:cubicBezTo>
                  <a:cubicBezTo>
                    <a:pt x="89396" y="18023"/>
                    <a:pt x="89312" y="17939"/>
                    <a:pt x="89228" y="17897"/>
                  </a:cubicBezTo>
                  <a:cubicBezTo>
                    <a:pt x="88933" y="17792"/>
                    <a:pt x="88765" y="17540"/>
                    <a:pt x="88492" y="17393"/>
                  </a:cubicBezTo>
                  <a:cubicBezTo>
                    <a:pt x="88366" y="17308"/>
                    <a:pt x="88197" y="17224"/>
                    <a:pt x="88050" y="17161"/>
                  </a:cubicBezTo>
                  <a:cubicBezTo>
                    <a:pt x="87924" y="17098"/>
                    <a:pt x="87819" y="17035"/>
                    <a:pt x="87714" y="16972"/>
                  </a:cubicBezTo>
                  <a:cubicBezTo>
                    <a:pt x="87609" y="16888"/>
                    <a:pt x="87483" y="16825"/>
                    <a:pt x="87356" y="16783"/>
                  </a:cubicBezTo>
                  <a:cubicBezTo>
                    <a:pt x="87083" y="16762"/>
                    <a:pt x="86810" y="16699"/>
                    <a:pt x="86558" y="16594"/>
                  </a:cubicBezTo>
                  <a:cubicBezTo>
                    <a:pt x="86347" y="16531"/>
                    <a:pt x="86137" y="16489"/>
                    <a:pt x="85927" y="16468"/>
                  </a:cubicBezTo>
                  <a:lnTo>
                    <a:pt x="85527" y="16468"/>
                  </a:lnTo>
                  <a:cubicBezTo>
                    <a:pt x="85401" y="16468"/>
                    <a:pt x="85275" y="16489"/>
                    <a:pt x="85149" y="16510"/>
                  </a:cubicBezTo>
                  <a:cubicBezTo>
                    <a:pt x="85119" y="16518"/>
                    <a:pt x="85092" y="16521"/>
                    <a:pt x="85065" y="16521"/>
                  </a:cubicBezTo>
                  <a:cubicBezTo>
                    <a:pt x="84959" y="16521"/>
                    <a:pt x="84871" y="16468"/>
                    <a:pt x="84770" y="16468"/>
                  </a:cubicBezTo>
                  <a:cubicBezTo>
                    <a:pt x="84679" y="16475"/>
                    <a:pt x="84586" y="16477"/>
                    <a:pt x="84492" y="16477"/>
                  </a:cubicBezTo>
                  <a:cubicBezTo>
                    <a:pt x="84303" y="16477"/>
                    <a:pt x="84112" y="16468"/>
                    <a:pt x="83930" y="16468"/>
                  </a:cubicBezTo>
                  <a:cubicBezTo>
                    <a:pt x="83845" y="16468"/>
                    <a:pt x="83782" y="16489"/>
                    <a:pt x="83698" y="16510"/>
                  </a:cubicBezTo>
                  <a:cubicBezTo>
                    <a:pt x="83488" y="16573"/>
                    <a:pt x="83257" y="16636"/>
                    <a:pt x="83025" y="16657"/>
                  </a:cubicBezTo>
                  <a:cubicBezTo>
                    <a:pt x="82731" y="16657"/>
                    <a:pt x="82437" y="16720"/>
                    <a:pt x="82142" y="16804"/>
                  </a:cubicBezTo>
                  <a:cubicBezTo>
                    <a:pt x="81880" y="16898"/>
                    <a:pt x="81617" y="17042"/>
                    <a:pt x="81354" y="17042"/>
                  </a:cubicBezTo>
                  <a:cubicBezTo>
                    <a:pt x="81323" y="17042"/>
                    <a:pt x="81291" y="17040"/>
                    <a:pt x="81259" y="17035"/>
                  </a:cubicBezTo>
                  <a:cubicBezTo>
                    <a:pt x="81028" y="17119"/>
                    <a:pt x="80818" y="17224"/>
                    <a:pt x="80608" y="17330"/>
                  </a:cubicBezTo>
                  <a:cubicBezTo>
                    <a:pt x="80587" y="17351"/>
                    <a:pt x="80545" y="17393"/>
                    <a:pt x="80503" y="17393"/>
                  </a:cubicBezTo>
                  <a:cubicBezTo>
                    <a:pt x="80271" y="17393"/>
                    <a:pt x="80103" y="17540"/>
                    <a:pt x="79893" y="17582"/>
                  </a:cubicBezTo>
                  <a:cubicBezTo>
                    <a:pt x="79683" y="17624"/>
                    <a:pt x="79514" y="17771"/>
                    <a:pt x="79304" y="17813"/>
                  </a:cubicBezTo>
                  <a:cubicBezTo>
                    <a:pt x="79136" y="17855"/>
                    <a:pt x="78968" y="17939"/>
                    <a:pt x="78842" y="18044"/>
                  </a:cubicBezTo>
                  <a:cubicBezTo>
                    <a:pt x="78694" y="18192"/>
                    <a:pt x="78526" y="18107"/>
                    <a:pt x="78379" y="18170"/>
                  </a:cubicBezTo>
                  <a:cubicBezTo>
                    <a:pt x="78001" y="18297"/>
                    <a:pt x="77643" y="18444"/>
                    <a:pt x="77307" y="18612"/>
                  </a:cubicBezTo>
                  <a:cubicBezTo>
                    <a:pt x="76865" y="18864"/>
                    <a:pt x="76403" y="19032"/>
                    <a:pt x="75919" y="19159"/>
                  </a:cubicBezTo>
                  <a:cubicBezTo>
                    <a:pt x="75667" y="19222"/>
                    <a:pt x="75394" y="19390"/>
                    <a:pt x="75141" y="19474"/>
                  </a:cubicBezTo>
                  <a:cubicBezTo>
                    <a:pt x="74973" y="19537"/>
                    <a:pt x="74826" y="19600"/>
                    <a:pt x="74679" y="19663"/>
                  </a:cubicBezTo>
                  <a:cubicBezTo>
                    <a:pt x="74532" y="19747"/>
                    <a:pt x="74363" y="19768"/>
                    <a:pt x="74216" y="19873"/>
                  </a:cubicBezTo>
                  <a:cubicBezTo>
                    <a:pt x="74027" y="20021"/>
                    <a:pt x="73796" y="20105"/>
                    <a:pt x="73565" y="20126"/>
                  </a:cubicBezTo>
                  <a:cubicBezTo>
                    <a:pt x="73459" y="20252"/>
                    <a:pt x="73312" y="20336"/>
                    <a:pt x="73144" y="20399"/>
                  </a:cubicBezTo>
                  <a:cubicBezTo>
                    <a:pt x="72871" y="20504"/>
                    <a:pt x="72597" y="20609"/>
                    <a:pt x="72324" y="20735"/>
                  </a:cubicBezTo>
                  <a:cubicBezTo>
                    <a:pt x="72072" y="20862"/>
                    <a:pt x="71756" y="20946"/>
                    <a:pt x="71504" y="21051"/>
                  </a:cubicBezTo>
                  <a:cubicBezTo>
                    <a:pt x="71231" y="21198"/>
                    <a:pt x="70957" y="21324"/>
                    <a:pt x="70684" y="21408"/>
                  </a:cubicBezTo>
                  <a:cubicBezTo>
                    <a:pt x="70516" y="21471"/>
                    <a:pt x="70369" y="21534"/>
                    <a:pt x="70222" y="21640"/>
                  </a:cubicBezTo>
                  <a:cubicBezTo>
                    <a:pt x="70074" y="21745"/>
                    <a:pt x="69864" y="21682"/>
                    <a:pt x="69738" y="21850"/>
                  </a:cubicBezTo>
                  <a:cubicBezTo>
                    <a:pt x="69318" y="21976"/>
                    <a:pt x="68939" y="22249"/>
                    <a:pt x="68498" y="22312"/>
                  </a:cubicBezTo>
                  <a:cubicBezTo>
                    <a:pt x="68287" y="22354"/>
                    <a:pt x="68119" y="22523"/>
                    <a:pt x="67930" y="22586"/>
                  </a:cubicBezTo>
                  <a:cubicBezTo>
                    <a:pt x="67804" y="22628"/>
                    <a:pt x="67657" y="22607"/>
                    <a:pt x="67573" y="22733"/>
                  </a:cubicBezTo>
                  <a:cubicBezTo>
                    <a:pt x="67383" y="22733"/>
                    <a:pt x="67257" y="22880"/>
                    <a:pt x="67068" y="22922"/>
                  </a:cubicBezTo>
                  <a:cubicBezTo>
                    <a:pt x="66921" y="22943"/>
                    <a:pt x="66774" y="22985"/>
                    <a:pt x="66626" y="23048"/>
                  </a:cubicBezTo>
                  <a:cubicBezTo>
                    <a:pt x="66038" y="23300"/>
                    <a:pt x="65470" y="23511"/>
                    <a:pt x="64860" y="23700"/>
                  </a:cubicBezTo>
                  <a:cubicBezTo>
                    <a:pt x="64722" y="23752"/>
                    <a:pt x="64569" y="23789"/>
                    <a:pt x="64414" y="23789"/>
                  </a:cubicBezTo>
                  <a:cubicBezTo>
                    <a:pt x="64381" y="23789"/>
                    <a:pt x="64347" y="23788"/>
                    <a:pt x="64314" y="23784"/>
                  </a:cubicBezTo>
                  <a:lnTo>
                    <a:pt x="64083" y="23910"/>
                  </a:lnTo>
                  <a:cubicBezTo>
                    <a:pt x="63914" y="23910"/>
                    <a:pt x="63748" y="23905"/>
                    <a:pt x="63583" y="23905"/>
                  </a:cubicBezTo>
                  <a:cubicBezTo>
                    <a:pt x="63253" y="23905"/>
                    <a:pt x="62926" y="23924"/>
                    <a:pt x="62590" y="24036"/>
                  </a:cubicBezTo>
                  <a:cubicBezTo>
                    <a:pt x="62527" y="23952"/>
                    <a:pt x="62380" y="23994"/>
                    <a:pt x="62274" y="23952"/>
                  </a:cubicBezTo>
                  <a:cubicBezTo>
                    <a:pt x="62148" y="23910"/>
                    <a:pt x="62043" y="23910"/>
                    <a:pt x="61917" y="23910"/>
                  </a:cubicBezTo>
                  <a:cubicBezTo>
                    <a:pt x="61518" y="23910"/>
                    <a:pt x="61139" y="23889"/>
                    <a:pt x="60761" y="23826"/>
                  </a:cubicBezTo>
                  <a:cubicBezTo>
                    <a:pt x="60592" y="23721"/>
                    <a:pt x="60424" y="23658"/>
                    <a:pt x="60235" y="23658"/>
                  </a:cubicBezTo>
                  <a:cubicBezTo>
                    <a:pt x="60088" y="23637"/>
                    <a:pt x="59962" y="23658"/>
                    <a:pt x="59815" y="23616"/>
                  </a:cubicBezTo>
                  <a:cubicBezTo>
                    <a:pt x="59436" y="23532"/>
                    <a:pt x="59079" y="23448"/>
                    <a:pt x="58721" y="23342"/>
                  </a:cubicBezTo>
                  <a:cubicBezTo>
                    <a:pt x="58490" y="23321"/>
                    <a:pt x="58280" y="23237"/>
                    <a:pt x="58112" y="23111"/>
                  </a:cubicBezTo>
                  <a:cubicBezTo>
                    <a:pt x="58006" y="23027"/>
                    <a:pt x="57880" y="22943"/>
                    <a:pt x="57754" y="22901"/>
                  </a:cubicBezTo>
                  <a:cubicBezTo>
                    <a:pt x="57376" y="22691"/>
                    <a:pt x="56997" y="22502"/>
                    <a:pt x="56640" y="22312"/>
                  </a:cubicBezTo>
                  <a:cubicBezTo>
                    <a:pt x="56304" y="22144"/>
                    <a:pt x="56009" y="21934"/>
                    <a:pt x="55778" y="21661"/>
                  </a:cubicBezTo>
                  <a:cubicBezTo>
                    <a:pt x="55715" y="21597"/>
                    <a:pt x="55631" y="21534"/>
                    <a:pt x="55568" y="21492"/>
                  </a:cubicBezTo>
                  <a:cubicBezTo>
                    <a:pt x="55378" y="21366"/>
                    <a:pt x="55252" y="21156"/>
                    <a:pt x="55042" y="21051"/>
                  </a:cubicBezTo>
                  <a:cubicBezTo>
                    <a:pt x="55021" y="20904"/>
                    <a:pt x="54895" y="20883"/>
                    <a:pt x="54790" y="20820"/>
                  </a:cubicBezTo>
                  <a:cubicBezTo>
                    <a:pt x="54495" y="20672"/>
                    <a:pt x="54264" y="20483"/>
                    <a:pt x="54054" y="20252"/>
                  </a:cubicBezTo>
                  <a:cubicBezTo>
                    <a:pt x="53928" y="20105"/>
                    <a:pt x="53802" y="19979"/>
                    <a:pt x="53654" y="19873"/>
                  </a:cubicBezTo>
                  <a:cubicBezTo>
                    <a:pt x="53528" y="19747"/>
                    <a:pt x="53402" y="19600"/>
                    <a:pt x="53276" y="19453"/>
                  </a:cubicBezTo>
                  <a:cubicBezTo>
                    <a:pt x="53066" y="19201"/>
                    <a:pt x="52898" y="18927"/>
                    <a:pt x="52666" y="18675"/>
                  </a:cubicBezTo>
                  <a:cubicBezTo>
                    <a:pt x="52477" y="18465"/>
                    <a:pt x="52225" y="18297"/>
                    <a:pt x="52225" y="17939"/>
                  </a:cubicBezTo>
                  <a:cubicBezTo>
                    <a:pt x="52225" y="17897"/>
                    <a:pt x="52141" y="17813"/>
                    <a:pt x="52099" y="17750"/>
                  </a:cubicBezTo>
                  <a:cubicBezTo>
                    <a:pt x="51972" y="17582"/>
                    <a:pt x="51867" y="17414"/>
                    <a:pt x="51783" y="17245"/>
                  </a:cubicBezTo>
                  <a:cubicBezTo>
                    <a:pt x="51615" y="16909"/>
                    <a:pt x="51447" y="16573"/>
                    <a:pt x="51300" y="16215"/>
                  </a:cubicBezTo>
                  <a:cubicBezTo>
                    <a:pt x="51195" y="15984"/>
                    <a:pt x="51110" y="15753"/>
                    <a:pt x="51047" y="15521"/>
                  </a:cubicBezTo>
                  <a:cubicBezTo>
                    <a:pt x="51005" y="15332"/>
                    <a:pt x="50942" y="15143"/>
                    <a:pt x="50879" y="14954"/>
                  </a:cubicBezTo>
                  <a:cubicBezTo>
                    <a:pt x="50774" y="14786"/>
                    <a:pt x="50711" y="14617"/>
                    <a:pt x="50690" y="14428"/>
                  </a:cubicBezTo>
                  <a:cubicBezTo>
                    <a:pt x="50648" y="14155"/>
                    <a:pt x="50564" y="13903"/>
                    <a:pt x="50438" y="13671"/>
                  </a:cubicBezTo>
                  <a:cubicBezTo>
                    <a:pt x="50291" y="13440"/>
                    <a:pt x="50206" y="13167"/>
                    <a:pt x="50164" y="12914"/>
                  </a:cubicBezTo>
                  <a:cubicBezTo>
                    <a:pt x="50143" y="12809"/>
                    <a:pt x="50122" y="12704"/>
                    <a:pt x="50101" y="12578"/>
                  </a:cubicBezTo>
                  <a:cubicBezTo>
                    <a:pt x="50101" y="12242"/>
                    <a:pt x="50017" y="11905"/>
                    <a:pt x="49870" y="11611"/>
                  </a:cubicBezTo>
                  <a:cubicBezTo>
                    <a:pt x="49828" y="11548"/>
                    <a:pt x="49807" y="11485"/>
                    <a:pt x="49786" y="11422"/>
                  </a:cubicBezTo>
                  <a:cubicBezTo>
                    <a:pt x="49744" y="11253"/>
                    <a:pt x="49744" y="11106"/>
                    <a:pt x="49723" y="10938"/>
                  </a:cubicBezTo>
                  <a:cubicBezTo>
                    <a:pt x="49660" y="10707"/>
                    <a:pt x="49576" y="10497"/>
                    <a:pt x="49513" y="10265"/>
                  </a:cubicBezTo>
                  <a:cubicBezTo>
                    <a:pt x="49513" y="10139"/>
                    <a:pt x="49513" y="10013"/>
                    <a:pt x="49471" y="9908"/>
                  </a:cubicBezTo>
                  <a:cubicBezTo>
                    <a:pt x="49323" y="9466"/>
                    <a:pt x="49281" y="9004"/>
                    <a:pt x="49134" y="8562"/>
                  </a:cubicBezTo>
                  <a:cubicBezTo>
                    <a:pt x="49008" y="8184"/>
                    <a:pt x="48987" y="7763"/>
                    <a:pt x="48798" y="7385"/>
                  </a:cubicBezTo>
                  <a:cubicBezTo>
                    <a:pt x="48693" y="7091"/>
                    <a:pt x="48609" y="6796"/>
                    <a:pt x="48567" y="6481"/>
                  </a:cubicBezTo>
                  <a:cubicBezTo>
                    <a:pt x="48524" y="6313"/>
                    <a:pt x="48461" y="6145"/>
                    <a:pt x="48440" y="5976"/>
                  </a:cubicBezTo>
                  <a:cubicBezTo>
                    <a:pt x="48398" y="5787"/>
                    <a:pt x="48356" y="5598"/>
                    <a:pt x="48293" y="5409"/>
                  </a:cubicBezTo>
                  <a:cubicBezTo>
                    <a:pt x="48167" y="5177"/>
                    <a:pt x="48062" y="4925"/>
                    <a:pt x="47978" y="4673"/>
                  </a:cubicBezTo>
                  <a:cubicBezTo>
                    <a:pt x="47915" y="4357"/>
                    <a:pt x="47789" y="4084"/>
                    <a:pt x="47599" y="3853"/>
                  </a:cubicBezTo>
                  <a:cubicBezTo>
                    <a:pt x="47557" y="3790"/>
                    <a:pt x="47515" y="3727"/>
                    <a:pt x="47515" y="3664"/>
                  </a:cubicBezTo>
                  <a:cubicBezTo>
                    <a:pt x="47452" y="3453"/>
                    <a:pt x="47368" y="3264"/>
                    <a:pt x="47242" y="3096"/>
                  </a:cubicBezTo>
                  <a:cubicBezTo>
                    <a:pt x="47179" y="2991"/>
                    <a:pt x="47116" y="2865"/>
                    <a:pt x="47053" y="2760"/>
                  </a:cubicBezTo>
                  <a:cubicBezTo>
                    <a:pt x="46906" y="2528"/>
                    <a:pt x="46758" y="2297"/>
                    <a:pt x="46632" y="2087"/>
                  </a:cubicBezTo>
                  <a:cubicBezTo>
                    <a:pt x="46506" y="1898"/>
                    <a:pt x="46338" y="1708"/>
                    <a:pt x="46212" y="1519"/>
                  </a:cubicBezTo>
                  <a:cubicBezTo>
                    <a:pt x="46170" y="1456"/>
                    <a:pt x="46128" y="1414"/>
                    <a:pt x="46086" y="1393"/>
                  </a:cubicBezTo>
                  <a:cubicBezTo>
                    <a:pt x="45917" y="1267"/>
                    <a:pt x="45749" y="1120"/>
                    <a:pt x="45644" y="952"/>
                  </a:cubicBezTo>
                  <a:cubicBezTo>
                    <a:pt x="45497" y="825"/>
                    <a:pt x="45350" y="720"/>
                    <a:pt x="45203" y="615"/>
                  </a:cubicBezTo>
                  <a:cubicBezTo>
                    <a:pt x="45119" y="531"/>
                    <a:pt x="44992" y="489"/>
                    <a:pt x="44887" y="468"/>
                  </a:cubicBezTo>
                  <a:cubicBezTo>
                    <a:pt x="44719" y="468"/>
                    <a:pt x="44635" y="321"/>
                    <a:pt x="44488" y="300"/>
                  </a:cubicBezTo>
                  <a:cubicBezTo>
                    <a:pt x="44291" y="138"/>
                    <a:pt x="44063" y="38"/>
                    <a:pt x="43818" y="38"/>
                  </a:cubicBezTo>
                  <a:cubicBezTo>
                    <a:pt x="43775" y="38"/>
                    <a:pt x="43732" y="41"/>
                    <a:pt x="43689" y="47"/>
                  </a:cubicBezTo>
                  <a:lnTo>
                    <a:pt x="43037" y="47"/>
                  </a:lnTo>
                  <a:cubicBezTo>
                    <a:pt x="42879" y="16"/>
                    <a:pt x="42722" y="0"/>
                    <a:pt x="425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10"/>
            <p:cNvSpPr/>
            <p:nvPr/>
          </p:nvSpPr>
          <p:spPr>
            <a:xfrm>
              <a:off x="1556296" y="212247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lnTo>
                    <a:pt x="1" y="22"/>
                  </a:lnTo>
                  <a:lnTo>
                    <a:pt x="43" y="64"/>
                  </a:lnTo>
                  <a:lnTo>
                    <a:pt x="43" y="22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10"/>
            <p:cNvSpPr/>
            <p:nvPr/>
          </p:nvSpPr>
          <p:spPr>
            <a:xfrm>
              <a:off x="1549149" y="2126441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0" y="16"/>
                    <a:pt x="24" y="56"/>
                    <a:pt x="36" y="56"/>
                  </a:cubicBezTo>
                  <a:cubicBezTo>
                    <a:pt x="40" y="56"/>
                    <a:pt x="42" y="52"/>
                    <a:pt x="42" y="42"/>
                  </a:cubicBezTo>
                  <a:cubicBezTo>
                    <a:pt x="63" y="0"/>
                    <a:pt x="4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10"/>
            <p:cNvSpPr/>
            <p:nvPr/>
          </p:nvSpPr>
          <p:spPr>
            <a:xfrm>
              <a:off x="1488006" y="215308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10"/>
            <p:cNvSpPr/>
            <p:nvPr/>
          </p:nvSpPr>
          <p:spPr>
            <a:xfrm>
              <a:off x="1482149" y="2156162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" y="0"/>
                  </a:moveTo>
                  <a:cubicBezTo>
                    <a:pt x="1" y="33"/>
                    <a:pt x="25" y="77"/>
                    <a:pt x="37" y="77"/>
                  </a:cubicBezTo>
                  <a:cubicBezTo>
                    <a:pt x="40" y="77"/>
                    <a:pt x="43" y="73"/>
                    <a:pt x="43" y="63"/>
                  </a:cubicBezTo>
                  <a:cubicBezTo>
                    <a:pt x="64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2" name="Google Shape;2362;p10"/>
          <p:cNvGrpSpPr/>
          <p:nvPr/>
        </p:nvGrpSpPr>
        <p:grpSpPr>
          <a:xfrm rot="5400000">
            <a:off x="5963488" y="-839151"/>
            <a:ext cx="984947" cy="2663189"/>
            <a:chOff x="1150427" y="2666277"/>
            <a:chExt cx="148304" cy="400992"/>
          </a:xfrm>
        </p:grpSpPr>
        <p:sp>
          <p:nvSpPr>
            <p:cNvPr id="2363" name="Google Shape;2363;p10"/>
            <p:cNvSpPr/>
            <p:nvPr/>
          </p:nvSpPr>
          <p:spPr>
            <a:xfrm>
              <a:off x="1150427" y="2694710"/>
              <a:ext cx="6291" cy="11687"/>
            </a:xfrm>
            <a:custGeom>
              <a:avLst/>
              <a:gdLst/>
              <a:ahLst/>
              <a:cxnLst/>
              <a:rect l="l" t="t" r="r" b="b"/>
              <a:pathLst>
                <a:path w="610" h="1116" extrusionOk="0">
                  <a:moveTo>
                    <a:pt x="126" y="1"/>
                  </a:moveTo>
                  <a:lnTo>
                    <a:pt x="0" y="232"/>
                  </a:lnTo>
                  <a:lnTo>
                    <a:pt x="0" y="611"/>
                  </a:lnTo>
                  <a:lnTo>
                    <a:pt x="316" y="1115"/>
                  </a:lnTo>
                  <a:cubicBezTo>
                    <a:pt x="589" y="800"/>
                    <a:pt x="610" y="337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10"/>
            <p:cNvSpPr/>
            <p:nvPr/>
          </p:nvSpPr>
          <p:spPr>
            <a:xfrm>
              <a:off x="1290481" y="2839346"/>
              <a:ext cx="8250" cy="25616"/>
            </a:xfrm>
            <a:custGeom>
              <a:avLst/>
              <a:gdLst/>
              <a:ahLst/>
              <a:cxnLst/>
              <a:rect l="l" t="t" r="r" b="b"/>
              <a:pathLst>
                <a:path w="800" h="2446" extrusionOk="0">
                  <a:moveTo>
                    <a:pt x="375" y="0"/>
                  </a:moveTo>
                  <a:cubicBezTo>
                    <a:pt x="283" y="0"/>
                    <a:pt x="193" y="63"/>
                    <a:pt x="64" y="192"/>
                  </a:cubicBezTo>
                  <a:cubicBezTo>
                    <a:pt x="43" y="613"/>
                    <a:pt x="43" y="1096"/>
                    <a:pt x="1" y="1559"/>
                  </a:cubicBezTo>
                  <a:cubicBezTo>
                    <a:pt x="1" y="1811"/>
                    <a:pt x="64" y="2042"/>
                    <a:pt x="211" y="2253"/>
                  </a:cubicBezTo>
                  <a:cubicBezTo>
                    <a:pt x="266" y="2381"/>
                    <a:pt x="386" y="2446"/>
                    <a:pt x="514" y="2446"/>
                  </a:cubicBezTo>
                  <a:cubicBezTo>
                    <a:pt x="532" y="2446"/>
                    <a:pt x="550" y="2444"/>
                    <a:pt x="569" y="2442"/>
                  </a:cubicBezTo>
                  <a:cubicBezTo>
                    <a:pt x="716" y="2232"/>
                    <a:pt x="800" y="1979"/>
                    <a:pt x="800" y="1727"/>
                  </a:cubicBezTo>
                  <a:cubicBezTo>
                    <a:pt x="758" y="1180"/>
                    <a:pt x="716" y="655"/>
                    <a:pt x="674" y="171"/>
                  </a:cubicBezTo>
                  <a:cubicBezTo>
                    <a:pt x="550" y="58"/>
                    <a:pt x="462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10"/>
            <p:cNvSpPr/>
            <p:nvPr/>
          </p:nvSpPr>
          <p:spPr>
            <a:xfrm>
              <a:off x="1242569" y="2726589"/>
              <a:ext cx="11065" cy="22526"/>
            </a:xfrm>
            <a:custGeom>
              <a:avLst/>
              <a:gdLst/>
              <a:ahLst/>
              <a:cxnLst/>
              <a:rect l="l" t="t" r="r" b="b"/>
              <a:pathLst>
                <a:path w="1073" h="2151" extrusionOk="0">
                  <a:moveTo>
                    <a:pt x="588" y="0"/>
                  </a:moveTo>
                  <a:cubicBezTo>
                    <a:pt x="546" y="0"/>
                    <a:pt x="504" y="9"/>
                    <a:pt x="463" y="27"/>
                  </a:cubicBezTo>
                  <a:cubicBezTo>
                    <a:pt x="379" y="48"/>
                    <a:pt x="316" y="69"/>
                    <a:pt x="274" y="90"/>
                  </a:cubicBezTo>
                  <a:cubicBezTo>
                    <a:pt x="1" y="657"/>
                    <a:pt x="232" y="1687"/>
                    <a:pt x="715" y="2150"/>
                  </a:cubicBezTo>
                  <a:cubicBezTo>
                    <a:pt x="926" y="1919"/>
                    <a:pt x="1031" y="1624"/>
                    <a:pt x="1052" y="1330"/>
                  </a:cubicBezTo>
                  <a:cubicBezTo>
                    <a:pt x="1073" y="973"/>
                    <a:pt x="1031" y="615"/>
                    <a:pt x="926" y="279"/>
                  </a:cubicBezTo>
                  <a:cubicBezTo>
                    <a:pt x="893" y="114"/>
                    <a:pt x="743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10"/>
            <p:cNvSpPr/>
            <p:nvPr/>
          </p:nvSpPr>
          <p:spPr>
            <a:xfrm>
              <a:off x="1253624" y="2976106"/>
              <a:ext cx="8900" cy="25762"/>
            </a:xfrm>
            <a:custGeom>
              <a:avLst/>
              <a:gdLst/>
              <a:ahLst/>
              <a:cxnLst/>
              <a:rect l="l" t="t" r="r" b="b"/>
              <a:pathLst>
                <a:path w="863" h="2460" extrusionOk="0">
                  <a:moveTo>
                    <a:pt x="400" y="0"/>
                  </a:moveTo>
                  <a:lnTo>
                    <a:pt x="85" y="21"/>
                  </a:lnTo>
                  <a:cubicBezTo>
                    <a:pt x="64" y="147"/>
                    <a:pt x="64" y="252"/>
                    <a:pt x="64" y="337"/>
                  </a:cubicBezTo>
                  <a:cubicBezTo>
                    <a:pt x="43" y="694"/>
                    <a:pt x="43" y="1051"/>
                    <a:pt x="22" y="1409"/>
                  </a:cubicBezTo>
                  <a:cubicBezTo>
                    <a:pt x="1" y="1724"/>
                    <a:pt x="106" y="2061"/>
                    <a:pt x="295" y="2313"/>
                  </a:cubicBezTo>
                  <a:cubicBezTo>
                    <a:pt x="337" y="2397"/>
                    <a:pt x="463" y="2418"/>
                    <a:pt x="526" y="2460"/>
                  </a:cubicBezTo>
                  <a:cubicBezTo>
                    <a:pt x="779" y="2166"/>
                    <a:pt x="863" y="1745"/>
                    <a:pt x="758" y="1367"/>
                  </a:cubicBezTo>
                  <a:cubicBezTo>
                    <a:pt x="674" y="925"/>
                    <a:pt x="526" y="484"/>
                    <a:pt x="4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10"/>
            <p:cNvSpPr/>
            <p:nvPr/>
          </p:nvSpPr>
          <p:spPr>
            <a:xfrm>
              <a:off x="1189882" y="3014855"/>
              <a:ext cx="8683" cy="24673"/>
            </a:xfrm>
            <a:custGeom>
              <a:avLst/>
              <a:gdLst/>
              <a:ahLst/>
              <a:cxnLst/>
              <a:rect l="l" t="t" r="r" b="b"/>
              <a:pathLst>
                <a:path w="842" h="2356" extrusionOk="0">
                  <a:moveTo>
                    <a:pt x="274" y="0"/>
                  </a:moveTo>
                  <a:lnTo>
                    <a:pt x="22" y="148"/>
                  </a:lnTo>
                  <a:cubicBezTo>
                    <a:pt x="22" y="463"/>
                    <a:pt x="22" y="757"/>
                    <a:pt x="22" y="1073"/>
                  </a:cubicBezTo>
                  <a:cubicBezTo>
                    <a:pt x="1" y="1409"/>
                    <a:pt x="106" y="1766"/>
                    <a:pt x="295" y="2061"/>
                  </a:cubicBezTo>
                  <a:cubicBezTo>
                    <a:pt x="358" y="2166"/>
                    <a:pt x="442" y="2250"/>
                    <a:pt x="547" y="2355"/>
                  </a:cubicBezTo>
                  <a:cubicBezTo>
                    <a:pt x="758" y="2061"/>
                    <a:pt x="842" y="1703"/>
                    <a:pt x="779" y="1346"/>
                  </a:cubicBezTo>
                  <a:cubicBezTo>
                    <a:pt x="758" y="1178"/>
                    <a:pt x="715" y="1031"/>
                    <a:pt x="673" y="862"/>
                  </a:cubicBezTo>
                  <a:cubicBezTo>
                    <a:pt x="610" y="652"/>
                    <a:pt x="547" y="442"/>
                    <a:pt x="463" y="232"/>
                  </a:cubicBezTo>
                  <a:cubicBezTo>
                    <a:pt x="421" y="148"/>
                    <a:pt x="358" y="64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10"/>
            <p:cNvSpPr/>
            <p:nvPr/>
          </p:nvSpPr>
          <p:spPr>
            <a:xfrm>
              <a:off x="1172103" y="2668005"/>
              <a:ext cx="9333" cy="20777"/>
            </a:xfrm>
            <a:custGeom>
              <a:avLst/>
              <a:gdLst/>
              <a:ahLst/>
              <a:cxnLst/>
              <a:rect l="l" t="t" r="r" b="b"/>
              <a:pathLst>
                <a:path w="905" h="1984" extrusionOk="0">
                  <a:moveTo>
                    <a:pt x="424" y="0"/>
                  </a:moveTo>
                  <a:cubicBezTo>
                    <a:pt x="272" y="0"/>
                    <a:pt x="126" y="56"/>
                    <a:pt x="22" y="175"/>
                  </a:cubicBezTo>
                  <a:cubicBezTo>
                    <a:pt x="1" y="554"/>
                    <a:pt x="1" y="932"/>
                    <a:pt x="22" y="1311"/>
                  </a:cubicBezTo>
                  <a:cubicBezTo>
                    <a:pt x="85" y="1521"/>
                    <a:pt x="169" y="1710"/>
                    <a:pt x="295" y="1899"/>
                  </a:cubicBezTo>
                  <a:cubicBezTo>
                    <a:pt x="316" y="1941"/>
                    <a:pt x="421" y="1962"/>
                    <a:pt x="484" y="1983"/>
                  </a:cubicBezTo>
                  <a:cubicBezTo>
                    <a:pt x="905" y="1584"/>
                    <a:pt x="821" y="575"/>
                    <a:pt x="610" y="28"/>
                  </a:cubicBezTo>
                  <a:cubicBezTo>
                    <a:pt x="549" y="10"/>
                    <a:pt x="486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10"/>
            <p:cNvSpPr/>
            <p:nvPr/>
          </p:nvSpPr>
          <p:spPr>
            <a:xfrm>
              <a:off x="1285283" y="2807447"/>
              <a:ext cx="7817" cy="22464"/>
            </a:xfrm>
            <a:custGeom>
              <a:avLst/>
              <a:gdLst/>
              <a:ahLst/>
              <a:cxnLst/>
              <a:rect l="l" t="t" r="r" b="b"/>
              <a:pathLst>
                <a:path w="758" h="2145" extrusionOk="0">
                  <a:moveTo>
                    <a:pt x="442" y="0"/>
                  </a:moveTo>
                  <a:lnTo>
                    <a:pt x="148" y="127"/>
                  </a:lnTo>
                  <a:cubicBezTo>
                    <a:pt x="127" y="442"/>
                    <a:pt x="106" y="736"/>
                    <a:pt x="84" y="1031"/>
                  </a:cubicBezTo>
                  <a:cubicBezTo>
                    <a:pt x="84" y="1094"/>
                    <a:pt x="63" y="1178"/>
                    <a:pt x="63" y="1241"/>
                  </a:cubicBezTo>
                  <a:cubicBezTo>
                    <a:pt x="0" y="1598"/>
                    <a:pt x="169" y="1956"/>
                    <a:pt x="484" y="2145"/>
                  </a:cubicBezTo>
                  <a:cubicBezTo>
                    <a:pt x="652" y="1977"/>
                    <a:pt x="757" y="1767"/>
                    <a:pt x="736" y="1514"/>
                  </a:cubicBezTo>
                  <a:cubicBezTo>
                    <a:pt x="715" y="1052"/>
                    <a:pt x="673" y="568"/>
                    <a:pt x="652" y="12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10"/>
            <p:cNvSpPr/>
            <p:nvPr/>
          </p:nvSpPr>
          <p:spPr>
            <a:xfrm>
              <a:off x="1233679" y="2996140"/>
              <a:ext cx="7384" cy="28192"/>
            </a:xfrm>
            <a:custGeom>
              <a:avLst/>
              <a:gdLst/>
              <a:ahLst/>
              <a:cxnLst/>
              <a:rect l="l" t="t" r="r" b="b"/>
              <a:pathLst>
                <a:path w="716" h="2692" extrusionOk="0">
                  <a:moveTo>
                    <a:pt x="253" y="0"/>
                  </a:moveTo>
                  <a:lnTo>
                    <a:pt x="148" y="21"/>
                  </a:lnTo>
                  <a:cubicBezTo>
                    <a:pt x="127" y="63"/>
                    <a:pt x="106" y="127"/>
                    <a:pt x="85" y="211"/>
                  </a:cubicBezTo>
                  <a:lnTo>
                    <a:pt x="85" y="673"/>
                  </a:lnTo>
                  <a:cubicBezTo>
                    <a:pt x="106" y="989"/>
                    <a:pt x="106" y="1304"/>
                    <a:pt x="64" y="1619"/>
                  </a:cubicBezTo>
                  <a:cubicBezTo>
                    <a:pt x="1" y="1914"/>
                    <a:pt x="64" y="2229"/>
                    <a:pt x="232" y="2502"/>
                  </a:cubicBezTo>
                  <a:cubicBezTo>
                    <a:pt x="274" y="2565"/>
                    <a:pt x="358" y="2607"/>
                    <a:pt x="442" y="2691"/>
                  </a:cubicBezTo>
                  <a:cubicBezTo>
                    <a:pt x="631" y="2418"/>
                    <a:pt x="715" y="2082"/>
                    <a:pt x="673" y="1745"/>
                  </a:cubicBezTo>
                  <a:cubicBezTo>
                    <a:pt x="610" y="1325"/>
                    <a:pt x="526" y="904"/>
                    <a:pt x="421" y="505"/>
                  </a:cubicBezTo>
                  <a:cubicBezTo>
                    <a:pt x="379" y="337"/>
                    <a:pt x="316" y="169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10"/>
            <p:cNvSpPr/>
            <p:nvPr/>
          </p:nvSpPr>
          <p:spPr>
            <a:xfrm>
              <a:off x="1206362" y="2793791"/>
              <a:ext cx="8033" cy="23354"/>
            </a:xfrm>
            <a:custGeom>
              <a:avLst/>
              <a:gdLst/>
              <a:ahLst/>
              <a:cxnLst/>
              <a:rect l="l" t="t" r="r" b="b"/>
              <a:pathLst>
                <a:path w="779" h="2230" extrusionOk="0">
                  <a:moveTo>
                    <a:pt x="358" y="1"/>
                  </a:moveTo>
                  <a:lnTo>
                    <a:pt x="22" y="43"/>
                  </a:lnTo>
                  <a:cubicBezTo>
                    <a:pt x="1" y="464"/>
                    <a:pt x="1" y="884"/>
                    <a:pt x="43" y="1304"/>
                  </a:cubicBezTo>
                  <a:cubicBezTo>
                    <a:pt x="106" y="1557"/>
                    <a:pt x="190" y="1788"/>
                    <a:pt x="337" y="2019"/>
                  </a:cubicBezTo>
                  <a:cubicBezTo>
                    <a:pt x="358" y="2103"/>
                    <a:pt x="463" y="2145"/>
                    <a:pt x="547" y="2230"/>
                  </a:cubicBezTo>
                  <a:cubicBezTo>
                    <a:pt x="715" y="1893"/>
                    <a:pt x="778" y="1515"/>
                    <a:pt x="694" y="1136"/>
                  </a:cubicBezTo>
                  <a:cubicBezTo>
                    <a:pt x="631" y="758"/>
                    <a:pt x="526" y="358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10"/>
            <p:cNvSpPr/>
            <p:nvPr/>
          </p:nvSpPr>
          <p:spPr>
            <a:xfrm>
              <a:off x="1275744" y="2838707"/>
              <a:ext cx="7817" cy="22034"/>
            </a:xfrm>
            <a:custGeom>
              <a:avLst/>
              <a:gdLst/>
              <a:ahLst/>
              <a:cxnLst/>
              <a:rect l="l" t="t" r="r" b="b"/>
              <a:pathLst>
                <a:path w="758" h="2104" extrusionOk="0">
                  <a:moveTo>
                    <a:pt x="295" y="1"/>
                  </a:moveTo>
                  <a:lnTo>
                    <a:pt x="0" y="127"/>
                  </a:lnTo>
                  <a:cubicBezTo>
                    <a:pt x="42" y="569"/>
                    <a:pt x="42" y="1010"/>
                    <a:pt x="105" y="1431"/>
                  </a:cubicBezTo>
                  <a:cubicBezTo>
                    <a:pt x="147" y="1620"/>
                    <a:pt x="232" y="1809"/>
                    <a:pt x="358" y="1956"/>
                  </a:cubicBezTo>
                  <a:cubicBezTo>
                    <a:pt x="379" y="2019"/>
                    <a:pt x="484" y="2040"/>
                    <a:pt x="610" y="2103"/>
                  </a:cubicBezTo>
                  <a:cubicBezTo>
                    <a:pt x="673" y="1935"/>
                    <a:pt x="715" y="1767"/>
                    <a:pt x="736" y="1578"/>
                  </a:cubicBezTo>
                  <a:cubicBezTo>
                    <a:pt x="757" y="1136"/>
                    <a:pt x="694" y="695"/>
                    <a:pt x="568" y="274"/>
                  </a:cubicBezTo>
                  <a:cubicBezTo>
                    <a:pt x="547" y="127"/>
                    <a:pt x="442" y="22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10"/>
            <p:cNvSpPr/>
            <p:nvPr/>
          </p:nvSpPr>
          <p:spPr>
            <a:xfrm>
              <a:off x="1234113" y="2872177"/>
              <a:ext cx="8250" cy="24893"/>
            </a:xfrm>
            <a:custGeom>
              <a:avLst/>
              <a:gdLst/>
              <a:ahLst/>
              <a:cxnLst/>
              <a:rect l="l" t="t" r="r" b="b"/>
              <a:pathLst>
                <a:path w="800" h="2377" extrusionOk="0">
                  <a:moveTo>
                    <a:pt x="547" y="1"/>
                  </a:moveTo>
                  <a:lnTo>
                    <a:pt x="253" y="22"/>
                  </a:lnTo>
                  <a:cubicBezTo>
                    <a:pt x="1" y="568"/>
                    <a:pt x="169" y="2061"/>
                    <a:pt x="505" y="2376"/>
                  </a:cubicBezTo>
                  <a:cubicBezTo>
                    <a:pt x="758" y="2103"/>
                    <a:pt x="800" y="1262"/>
                    <a:pt x="631" y="274"/>
                  </a:cubicBezTo>
                  <a:cubicBezTo>
                    <a:pt x="610" y="169"/>
                    <a:pt x="568" y="85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10"/>
            <p:cNvSpPr/>
            <p:nvPr/>
          </p:nvSpPr>
          <p:spPr>
            <a:xfrm>
              <a:off x="1182292" y="2741837"/>
              <a:ext cx="7817" cy="24443"/>
            </a:xfrm>
            <a:custGeom>
              <a:avLst/>
              <a:gdLst/>
              <a:ahLst/>
              <a:cxnLst/>
              <a:rect l="l" t="t" r="r" b="b"/>
              <a:pathLst>
                <a:path w="758" h="2334" extrusionOk="0">
                  <a:moveTo>
                    <a:pt x="316" y="0"/>
                  </a:moveTo>
                  <a:lnTo>
                    <a:pt x="1" y="63"/>
                  </a:lnTo>
                  <a:cubicBezTo>
                    <a:pt x="1" y="358"/>
                    <a:pt x="22" y="652"/>
                    <a:pt x="1" y="904"/>
                  </a:cubicBezTo>
                  <a:cubicBezTo>
                    <a:pt x="1" y="1304"/>
                    <a:pt x="85" y="1682"/>
                    <a:pt x="274" y="2019"/>
                  </a:cubicBezTo>
                  <a:cubicBezTo>
                    <a:pt x="337" y="2145"/>
                    <a:pt x="421" y="2250"/>
                    <a:pt x="505" y="2334"/>
                  </a:cubicBezTo>
                  <a:cubicBezTo>
                    <a:pt x="758" y="1556"/>
                    <a:pt x="674" y="736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10"/>
            <p:cNvSpPr/>
            <p:nvPr/>
          </p:nvSpPr>
          <p:spPr>
            <a:xfrm>
              <a:off x="1210260" y="2692951"/>
              <a:ext cx="9776" cy="22914"/>
            </a:xfrm>
            <a:custGeom>
              <a:avLst/>
              <a:gdLst/>
              <a:ahLst/>
              <a:cxnLst/>
              <a:rect l="l" t="t" r="r" b="b"/>
              <a:pathLst>
                <a:path w="948" h="2188" extrusionOk="0">
                  <a:moveTo>
                    <a:pt x="379" y="1"/>
                  </a:moveTo>
                  <a:cubicBezTo>
                    <a:pt x="85" y="1"/>
                    <a:pt x="1" y="22"/>
                    <a:pt x="22" y="253"/>
                  </a:cubicBezTo>
                  <a:cubicBezTo>
                    <a:pt x="22" y="674"/>
                    <a:pt x="85" y="1094"/>
                    <a:pt x="148" y="1515"/>
                  </a:cubicBezTo>
                  <a:cubicBezTo>
                    <a:pt x="211" y="1788"/>
                    <a:pt x="358" y="2040"/>
                    <a:pt x="590" y="2187"/>
                  </a:cubicBezTo>
                  <a:cubicBezTo>
                    <a:pt x="947" y="1388"/>
                    <a:pt x="590" y="716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10"/>
            <p:cNvSpPr/>
            <p:nvPr/>
          </p:nvSpPr>
          <p:spPr>
            <a:xfrm>
              <a:off x="1283551" y="2875706"/>
              <a:ext cx="6940" cy="22464"/>
            </a:xfrm>
            <a:custGeom>
              <a:avLst/>
              <a:gdLst/>
              <a:ahLst/>
              <a:cxnLst/>
              <a:rect l="l" t="t" r="r" b="b"/>
              <a:pathLst>
                <a:path w="673" h="2145" extrusionOk="0">
                  <a:moveTo>
                    <a:pt x="84" y="0"/>
                  </a:moveTo>
                  <a:cubicBezTo>
                    <a:pt x="42" y="84"/>
                    <a:pt x="21" y="168"/>
                    <a:pt x="21" y="252"/>
                  </a:cubicBezTo>
                  <a:cubicBezTo>
                    <a:pt x="21" y="673"/>
                    <a:pt x="0" y="1093"/>
                    <a:pt x="21" y="1514"/>
                  </a:cubicBezTo>
                  <a:cubicBezTo>
                    <a:pt x="21" y="1766"/>
                    <a:pt x="168" y="2018"/>
                    <a:pt x="379" y="2145"/>
                  </a:cubicBezTo>
                  <a:cubicBezTo>
                    <a:pt x="568" y="1955"/>
                    <a:pt x="673" y="1703"/>
                    <a:pt x="652" y="1451"/>
                  </a:cubicBezTo>
                  <a:cubicBezTo>
                    <a:pt x="631" y="1156"/>
                    <a:pt x="568" y="862"/>
                    <a:pt x="505" y="589"/>
                  </a:cubicBezTo>
                  <a:cubicBezTo>
                    <a:pt x="463" y="378"/>
                    <a:pt x="400" y="189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10"/>
            <p:cNvSpPr/>
            <p:nvPr/>
          </p:nvSpPr>
          <p:spPr>
            <a:xfrm>
              <a:off x="1224573" y="2794681"/>
              <a:ext cx="8467" cy="20484"/>
            </a:xfrm>
            <a:custGeom>
              <a:avLst/>
              <a:gdLst/>
              <a:ahLst/>
              <a:cxnLst/>
              <a:rect l="l" t="t" r="r" b="b"/>
              <a:pathLst>
                <a:path w="821" h="1956" extrusionOk="0">
                  <a:moveTo>
                    <a:pt x="442" y="0"/>
                  </a:moveTo>
                  <a:cubicBezTo>
                    <a:pt x="169" y="0"/>
                    <a:pt x="127" y="42"/>
                    <a:pt x="106" y="273"/>
                  </a:cubicBezTo>
                  <a:cubicBezTo>
                    <a:pt x="85" y="421"/>
                    <a:pt x="43" y="547"/>
                    <a:pt x="43" y="694"/>
                  </a:cubicBezTo>
                  <a:cubicBezTo>
                    <a:pt x="1" y="1009"/>
                    <a:pt x="43" y="1325"/>
                    <a:pt x="169" y="1619"/>
                  </a:cubicBezTo>
                  <a:cubicBezTo>
                    <a:pt x="232" y="1745"/>
                    <a:pt x="274" y="1913"/>
                    <a:pt x="484" y="1955"/>
                  </a:cubicBezTo>
                  <a:cubicBezTo>
                    <a:pt x="821" y="1346"/>
                    <a:pt x="799" y="61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10"/>
            <p:cNvSpPr/>
            <p:nvPr/>
          </p:nvSpPr>
          <p:spPr>
            <a:xfrm>
              <a:off x="1279642" y="2932782"/>
              <a:ext cx="6301" cy="23731"/>
            </a:xfrm>
            <a:custGeom>
              <a:avLst/>
              <a:gdLst/>
              <a:ahLst/>
              <a:cxnLst/>
              <a:rect l="l" t="t" r="r" b="b"/>
              <a:pathLst>
                <a:path w="611" h="2266" extrusionOk="0">
                  <a:moveTo>
                    <a:pt x="190" y="0"/>
                  </a:moveTo>
                  <a:cubicBezTo>
                    <a:pt x="158" y="0"/>
                    <a:pt x="123" y="6"/>
                    <a:pt x="85" y="16"/>
                  </a:cubicBezTo>
                  <a:cubicBezTo>
                    <a:pt x="64" y="100"/>
                    <a:pt x="43" y="206"/>
                    <a:pt x="22" y="311"/>
                  </a:cubicBezTo>
                  <a:cubicBezTo>
                    <a:pt x="22" y="731"/>
                    <a:pt x="1" y="1131"/>
                    <a:pt x="22" y="1551"/>
                  </a:cubicBezTo>
                  <a:cubicBezTo>
                    <a:pt x="43" y="1824"/>
                    <a:pt x="169" y="2098"/>
                    <a:pt x="400" y="2266"/>
                  </a:cubicBezTo>
                  <a:cubicBezTo>
                    <a:pt x="526" y="2098"/>
                    <a:pt x="610" y="1888"/>
                    <a:pt x="610" y="1677"/>
                  </a:cubicBezTo>
                  <a:cubicBezTo>
                    <a:pt x="610" y="1152"/>
                    <a:pt x="442" y="647"/>
                    <a:pt x="358" y="122"/>
                  </a:cubicBezTo>
                  <a:cubicBezTo>
                    <a:pt x="343" y="44"/>
                    <a:pt x="281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10"/>
            <p:cNvSpPr/>
            <p:nvPr/>
          </p:nvSpPr>
          <p:spPr>
            <a:xfrm>
              <a:off x="1215684" y="2905647"/>
              <a:ext cx="9549" cy="20264"/>
            </a:xfrm>
            <a:custGeom>
              <a:avLst/>
              <a:gdLst/>
              <a:ahLst/>
              <a:cxnLst/>
              <a:rect l="l" t="t" r="r" b="b"/>
              <a:pathLst>
                <a:path w="926" h="1935" extrusionOk="0">
                  <a:moveTo>
                    <a:pt x="421" y="0"/>
                  </a:moveTo>
                  <a:lnTo>
                    <a:pt x="148" y="148"/>
                  </a:lnTo>
                  <a:cubicBezTo>
                    <a:pt x="106" y="358"/>
                    <a:pt x="64" y="526"/>
                    <a:pt x="43" y="694"/>
                  </a:cubicBezTo>
                  <a:cubicBezTo>
                    <a:pt x="1" y="1073"/>
                    <a:pt x="106" y="1472"/>
                    <a:pt x="337" y="1787"/>
                  </a:cubicBezTo>
                  <a:cubicBezTo>
                    <a:pt x="400" y="1851"/>
                    <a:pt x="463" y="1893"/>
                    <a:pt x="526" y="1935"/>
                  </a:cubicBezTo>
                  <a:cubicBezTo>
                    <a:pt x="926" y="1451"/>
                    <a:pt x="757" y="505"/>
                    <a:pt x="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10"/>
            <p:cNvSpPr/>
            <p:nvPr/>
          </p:nvSpPr>
          <p:spPr>
            <a:xfrm>
              <a:off x="1235628" y="2817354"/>
              <a:ext cx="9333" cy="22914"/>
            </a:xfrm>
            <a:custGeom>
              <a:avLst/>
              <a:gdLst/>
              <a:ahLst/>
              <a:cxnLst/>
              <a:rect l="l" t="t" r="r" b="b"/>
              <a:pathLst>
                <a:path w="905" h="2188" extrusionOk="0">
                  <a:moveTo>
                    <a:pt x="232" y="1"/>
                  </a:moveTo>
                  <a:cubicBezTo>
                    <a:pt x="190" y="1"/>
                    <a:pt x="148" y="22"/>
                    <a:pt x="106" y="43"/>
                  </a:cubicBezTo>
                  <a:cubicBezTo>
                    <a:pt x="1" y="1073"/>
                    <a:pt x="169" y="1893"/>
                    <a:pt x="653" y="2187"/>
                  </a:cubicBezTo>
                  <a:cubicBezTo>
                    <a:pt x="905" y="1388"/>
                    <a:pt x="589" y="715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10"/>
            <p:cNvSpPr/>
            <p:nvPr/>
          </p:nvSpPr>
          <p:spPr>
            <a:xfrm>
              <a:off x="1262080" y="2800901"/>
              <a:ext cx="9983" cy="19322"/>
            </a:xfrm>
            <a:custGeom>
              <a:avLst/>
              <a:gdLst/>
              <a:ahLst/>
              <a:cxnLst/>
              <a:rect l="l" t="t" r="r" b="b"/>
              <a:pathLst>
                <a:path w="968" h="1845" extrusionOk="0">
                  <a:moveTo>
                    <a:pt x="484" y="0"/>
                  </a:moveTo>
                  <a:cubicBezTo>
                    <a:pt x="463" y="0"/>
                    <a:pt x="442" y="5"/>
                    <a:pt x="421" y="16"/>
                  </a:cubicBezTo>
                  <a:cubicBezTo>
                    <a:pt x="358" y="16"/>
                    <a:pt x="295" y="58"/>
                    <a:pt x="253" y="79"/>
                  </a:cubicBezTo>
                  <a:cubicBezTo>
                    <a:pt x="1" y="836"/>
                    <a:pt x="85" y="1614"/>
                    <a:pt x="589" y="1845"/>
                  </a:cubicBezTo>
                  <a:cubicBezTo>
                    <a:pt x="968" y="1424"/>
                    <a:pt x="821" y="331"/>
                    <a:pt x="547" y="16"/>
                  </a:cubicBezTo>
                  <a:cubicBezTo>
                    <a:pt x="526" y="5"/>
                    <a:pt x="505" y="0"/>
                    <a:pt x="4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10"/>
            <p:cNvSpPr/>
            <p:nvPr/>
          </p:nvSpPr>
          <p:spPr>
            <a:xfrm>
              <a:off x="1207228" y="3033349"/>
              <a:ext cx="7600" cy="21584"/>
            </a:xfrm>
            <a:custGeom>
              <a:avLst/>
              <a:gdLst/>
              <a:ahLst/>
              <a:cxnLst/>
              <a:rect l="l" t="t" r="r" b="b"/>
              <a:pathLst>
                <a:path w="737" h="2061" extrusionOk="0">
                  <a:moveTo>
                    <a:pt x="64" y="0"/>
                  </a:moveTo>
                  <a:cubicBezTo>
                    <a:pt x="43" y="463"/>
                    <a:pt x="1" y="926"/>
                    <a:pt x="1" y="1367"/>
                  </a:cubicBezTo>
                  <a:cubicBezTo>
                    <a:pt x="1" y="1661"/>
                    <a:pt x="169" y="1935"/>
                    <a:pt x="421" y="2061"/>
                  </a:cubicBezTo>
                  <a:cubicBezTo>
                    <a:pt x="652" y="1809"/>
                    <a:pt x="736" y="1451"/>
                    <a:pt x="652" y="1115"/>
                  </a:cubicBezTo>
                  <a:cubicBezTo>
                    <a:pt x="568" y="736"/>
                    <a:pt x="421" y="379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10"/>
            <p:cNvSpPr/>
            <p:nvPr/>
          </p:nvSpPr>
          <p:spPr>
            <a:xfrm>
              <a:off x="1286149" y="2906527"/>
              <a:ext cx="6301" cy="24013"/>
            </a:xfrm>
            <a:custGeom>
              <a:avLst/>
              <a:gdLst/>
              <a:ahLst/>
              <a:cxnLst/>
              <a:rect l="l" t="t" r="r" b="b"/>
              <a:pathLst>
                <a:path w="611" h="2293" extrusionOk="0">
                  <a:moveTo>
                    <a:pt x="274" y="0"/>
                  </a:moveTo>
                  <a:lnTo>
                    <a:pt x="190" y="21"/>
                  </a:lnTo>
                  <a:cubicBezTo>
                    <a:pt x="148" y="232"/>
                    <a:pt x="106" y="442"/>
                    <a:pt x="85" y="652"/>
                  </a:cubicBezTo>
                  <a:cubicBezTo>
                    <a:pt x="43" y="1010"/>
                    <a:pt x="0" y="1346"/>
                    <a:pt x="22" y="1703"/>
                  </a:cubicBezTo>
                  <a:cubicBezTo>
                    <a:pt x="0" y="1956"/>
                    <a:pt x="148" y="2187"/>
                    <a:pt x="379" y="2292"/>
                  </a:cubicBezTo>
                  <a:cubicBezTo>
                    <a:pt x="526" y="2124"/>
                    <a:pt x="610" y="1914"/>
                    <a:pt x="589" y="1682"/>
                  </a:cubicBezTo>
                  <a:cubicBezTo>
                    <a:pt x="547" y="1178"/>
                    <a:pt x="463" y="652"/>
                    <a:pt x="400" y="148"/>
                  </a:cubicBezTo>
                  <a:cubicBezTo>
                    <a:pt x="400" y="106"/>
                    <a:pt x="316" y="43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10"/>
            <p:cNvSpPr/>
            <p:nvPr/>
          </p:nvSpPr>
          <p:spPr>
            <a:xfrm>
              <a:off x="1151076" y="2866459"/>
              <a:ext cx="9766" cy="23123"/>
            </a:xfrm>
            <a:custGeom>
              <a:avLst/>
              <a:gdLst/>
              <a:ahLst/>
              <a:cxnLst/>
              <a:rect l="l" t="t" r="r" b="b"/>
              <a:pathLst>
                <a:path w="947" h="2208" extrusionOk="0">
                  <a:moveTo>
                    <a:pt x="253" y="0"/>
                  </a:moveTo>
                  <a:lnTo>
                    <a:pt x="21" y="63"/>
                  </a:lnTo>
                  <a:cubicBezTo>
                    <a:pt x="0" y="147"/>
                    <a:pt x="0" y="252"/>
                    <a:pt x="21" y="336"/>
                  </a:cubicBezTo>
                  <a:cubicBezTo>
                    <a:pt x="42" y="715"/>
                    <a:pt x="84" y="1093"/>
                    <a:pt x="147" y="1472"/>
                  </a:cubicBezTo>
                  <a:cubicBezTo>
                    <a:pt x="190" y="1745"/>
                    <a:pt x="337" y="2018"/>
                    <a:pt x="547" y="2208"/>
                  </a:cubicBezTo>
                  <a:cubicBezTo>
                    <a:pt x="946" y="1346"/>
                    <a:pt x="547" y="694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10"/>
            <p:cNvSpPr/>
            <p:nvPr/>
          </p:nvSpPr>
          <p:spPr>
            <a:xfrm>
              <a:off x="1165380" y="2857432"/>
              <a:ext cx="9333" cy="20044"/>
            </a:xfrm>
            <a:custGeom>
              <a:avLst/>
              <a:gdLst/>
              <a:ahLst/>
              <a:cxnLst/>
              <a:rect l="l" t="t" r="r" b="b"/>
              <a:pathLst>
                <a:path w="905" h="1914" extrusionOk="0">
                  <a:moveTo>
                    <a:pt x="527" y="0"/>
                  </a:moveTo>
                  <a:lnTo>
                    <a:pt x="148" y="21"/>
                  </a:lnTo>
                  <a:cubicBezTo>
                    <a:pt x="1" y="946"/>
                    <a:pt x="148" y="1598"/>
                    <a:pt x="569" y="1913"/>
                  </a:cubicBezTo>
                  <a:cubicBezTo>
                    <a:pt x="905" y="1261"/>
                    <a:pt x="737" y="652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10"/>
            <p:cNvSpPr/>
            <p:nvPr/>
          </p:nvSpPr>
          <p:spPr>
            <a:xfrm>
              <a:off x="1207011" y="2724442"/>
              <a:ext cx="8683" cy="19385"/>
            </a:xfrm>
            <a:custGeom>
              <a:avLst/>
              <a:gdLst/>
              <a:ahLst/>
              <a:cxnLst/>
              <a:rect l="l" t="t" r="r" b="b"/>
              <a:pathLst>
                <a:path w="842" h="1851" extrusionOk="0">
                  <a:moveTo>
                    <a:pt x="589" y="0"/>
                  </a:moveTo>
                  <a:lnTo>
                    <a:pt x="190" y="21"/>
                  </a:lnTo>
                  <a:cubicBezTo>
                    <a:pt x="1" y="715"/>
                    <a:pt x="64" y="1325"/>
                    <a:pt x="526" y="1850"/>
                  </a:cubicBezTo>
                  <a:cubicBezTo>
                    <a:pt x="842" y="1241"/>
                    <a:pt x="757" y="631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10"/>
            <p:cNvSpPr/>
            <p:nvPr/>
          </p:nvSpPr>
          <p:spPr>
            <a:xfrm>
              <a:off x="1163864" y="2791152"/>
              <a:ext cx="8250" cy="23354"/>
            </a:xfrm>
            <a:custGeom>
              <a:avLst/>
              <a:gdLst/>
              <a:ahLst/>
              <a:cxnLst/>
              <a:rect l="l" t="t" r="r" b="b"/>
              <a:pathLst>
                <a:path w="800" h="2230" extrusionOk="0">
                  <a:moveTo>
                    <a:pt x="337" y="1"/>
                  </a:moveTo>
                  <a:lnTo>
                    <a:pt x="148" y="85"/>
                  </a:lnTo>
                  <a:cubicBezTo>
                    <a:pt x="127" y="169"/>
                    <a:pt x="127" y="253"/>
                    <a:pt x="127" y="358"/>
                  </a:cubicBezTo>
                  <a:cubicBezTo>
                    <a:pt x="1" y="884"/>
                    <a:pt x="43" y="1430"/>
                    <a:pt x="253" y="1935"/>
                  </a:cubicBezTo>
                  <a:cubicBezTo>
                    <a:pt x="316" y="2040"/>
                    <a:pt x="379" y="2145"/>
                    <a:pt x="442" y="2229"/>
                  </a:cubicBezTo>
                  <a:cubicBezTo>
                    <a:pt x="800" y="1451"/>
                    <a:pt x="674" y="737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10"/>
            <p:cNvSpPr/>
            <p:nvPr/>
          </p:nvSpPr>
          <p:spPr>
            <a:xfrm>
              <a:off x="1292007" y="2882084"/>
              <a:ext cx="6724" cy="20264"/>
            </a:xfrm>
            <a:custGeom>
              <a:avLst/>
              <a:gdLst/>
              <a:ahLst/>
              <a:cxnLst/>
              <a:rect l="l" t="t" r="r" b="b"/>
              <a:pathLst>
                <a:path w="652" h="1935" extrusionOk="0">
                  <a:moveTo>
                    <a:pt x="400" y="1"/>
                  </a:moveTo>
                  <a:lnTo>
                    <a:pt x="168" y="43"/>
                  </a:lnTo>
                  <a:cubicBezTo>
                    <a:pt x="147" y="64"/>
                    <a:pt x="126" y="106"/>
                    <a:pt x="126" y="148"/>
                  </a:cubicBezTo>
                  <a:cubicBezTo>
                    <a:pt x="63" y="484"/>
                    <a:pt x="21" y="821"/>
                    <a:pt x="0" y="1157"/>
                  </a:cubicBezTo>
                  <a:cubicBezTo>
                    <a:pt x="0" y="1451"/>
                    <a:pt x="147" y="1746"/>
                    <a:pt x="379" y="1935"/>
                  </a:cubicBezTo>
                  <a:cubicBezTo>
                    <a:pt x="568" y="1767"/>
                    <a:pt x="652" y="1557"/>
                    <a:pt x="631" y="1325"/>
                  </a:cubicBezTo>
                  <a:cubicBezTo>
                    <a:pt x="589" y="905"/>
                    <a:pt x="526" y="505"/>
                    <a:pt x="463" y="85"/>
                  </a:cubicBezTo>
                  <a:cubicBezTo>
                    <a:pt x="442" y="43"/>
                    <a:pt x="421" y="22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10"/>
            <p:cNvSpPr/>
            <p:nvPr/>
          </p:nvSpPr>
          <p:spPr>
            <a:xfrm>
              <a:off x="1242569" y="2931378"/>
              <a:ext cx="8033" cy="21395"/>
            </a:xfrm>
            <a:custGeom>
              <a:avLst/>
              <a:gdLst/>
              <a:ahLst/>
              <a:cxnLst/>
              <a:rect l="l" t="t" r="r" b="b"/>
              <a:pathLst>
                <a:path w="779" h="2043" extrusionOk="0">
                  <a:moveTo>
                    <a:pt x="301" y="1"/>
                  </a:moveTo>
                  <a:cubicBezTo>
                    <a:pt x="186" y="1"/>
                    <a:pt x="167" y="96"/>
                    <a:pt x="148" y="192"/>
                  </a:cubicBezTo>
                  <a:cubicBezTo>
                    <a:pt x="127" y="466"/>
                    <a:pt x="64" y="739"/>
                    <a:pt x="43" y="1012"/>
                  </a:cubicBezTo>
                  <a:cubicBezTo>
                    <a:pt x="1" y="1391"/>
                    <a:pt x="127" y="1769"/>
                    <a:pt x="400" y="2043"/>
                  </a:cubicBezTo>
                  <a:cubicBezTo>
                    <a:pt x="778" y="1496"/>
                    <a:pt x="715" y="445"/>
                    <a:pt x="337" y="3"/>
                  </a:cubicBezTo>
                  <a:cubicBezTo>
                    <a:pt x="324" y="1"/>
                    <a:pt x="312" y="1"/>
                    <a:pt x="3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10"/>
            <p:cNvSpPr/>
            <p:nvPr/>
          </p:nvSpPr>
          <p:spPr>
            <a:xfrm>
              <a:off x="1225223" y="2708325"/>
              <a:ext cx="8900" cy="20966"/>
            </a:xfrm>
            <a:custGeom>
              <a:avLst/>
              <a:gdLst/>
              <a:ahLst/>
              <a:cxnLst/>
              <a:rect l="l" t="t" r="r" b="b"/>
              <a:pathLst>
                <a:path w="863" h="2002" extrusionOk="0">
                  <a:moveTo>
                    <a:pt x="346" y="0"/>
                  </a:moveTo>
                  <a:cubicBezTo>
                    <a:pt x="314" y="0"/>
                    <a:pt x="282" y="8"/>
                    <a:pt x="253" y="26"/>
                  </a:cubicBezTo>
                  <a:cubicBezTo>
                    <a:pt x="1" y="593"/>
                    <a:pt x="148" y="1644"/>
                    <a:pt x="568" y="2002"/>
                  </a:cubicBezTo>
                  <a:cubicBezTo>
                    <a:pt x="589" y="1981"/>
                    <a:pt x="631" y="1939"/>
                    <a:pt x="652" y="1918"/>
                  </a:cubicBezTo>
                  <a:cubicBezTo>
                    <a:pt x="673" y="1876"/>
                    <a:pt x="694" y="1813"/>
                    <a:pt x="694" y="1771"/>
                  </a:cubicBezTo>
                  <a:cubicBezTo>
                    <a:pt x="863" y="1203"/>
                    <a:pt x="715" y="656"/>
                    <a:pt x="526" y="131"/>
                  </a:cubicBezTo>
                  <a:cubicBezTo>
                    <a:pt x="511" y="54"/>
                    <a:pt x="430" y="0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10"/>
            <p:cNvSpPr/>
            <p:nvPr/>
          </p:nvSpPr>
          <p:spPr>
            <a:xfrm>
              <a:off x="1274445" y="2805028"/>
              <a:ext cx="7373" cy="18285"/>
            </a:xfrm>
            <a:custGeom>
              <a:avLst/>
              <a:gdLst/>
              <a:ahLst/>
              <a:cxnLst/>
              <a:rect l="l" t="t" r="r" b="b"/>
              <a:pathLst>
                <a:path w="715" h="1746" extrusionOk="0">
                  <a:moveTo>
                    <a:pt x="105" y="0"/>
                  </a:moveTo>
                  <a:cubicBezTo>
                    <a:pt x="63" y="42"/>
                    <a:pt x="42" y="105"/>
                    <a:pt x="21" y="168"/>
                  </a:cubicBezTo>
                  <a:cubicBezTo>
                    <a:pt x="0" y="484"/>
                    <a:pt x="0" y="820"/>
                    <a:pt x="21" y="1157"/>
                  </a:cubicBezTo>
                  <a:cubicBezTo>
                    <a:pt x="42" y="1409"/>
                    <a:pt x="189" y="1640"/>
                    <a:pt x="421" y="1745"/>
                  </a:cubicBezTo>
                  <a:cubicBezTo>
                    <a:pt x="631" y="1556"/>
                    <a:pt x="715" y="1262"/>
                    <a:pt x="673" y="988"/>
                  </a:cubicBezTo>
                  <a:cubicBezTo>
                    <a:pt x="610" y="631"/>
                    <a:pt x="526" y="316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10"/>
            <p:cNvSpPr/>
            <p:nvPr/>
          </p:nvSpPr>
          <p:spPr>
            <a:xfrm>
              <a:off x="1242569" y="2971038"/>
              <a:ext cx="8467" cy="19605"/>
            </a:xfrm>
            <a:custGeom>
              <a:avLst/>
              <a:gdLst/>
              <a:ahLst/>
              <a:cxnLst/>
              <a:rect l="l" t="t" r="r" b="b"/>
              <a:pathLst>
                <a:path w="821" h="1872" extrusionOk="0">
                  <a:moveTo>
                    <a:pt x="64" y="1"/>
                  </a:moveTo>
                  <a:cubicBezTo>
                    <a:pt x="85" y="232"/>
                    <a:pt x="85" y="463"/>
                    <a:pt x="64" y="694"/>
                  </a:cubicBezTo>
                  <a:cubicBezTo>
                    <a:pt x="1" y="1052"/>
                    <a:pt x="85" y="1430"/>
                    <a:pt x="295" y="1725"/>
                  </a:cubicBezTo>
                  <a:cubicBezTo>
                    <a:pt x="337" y="1788"/>
                    <a:pt x="421" y="1830"/>
                    <a:pt x="484" y="1872"/>
                  </a:cubicBezTo>
                  <a:cubicBezTo>
                    <a:pt x="821" y="1472"/>
                    <a:pt x="694" y="63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10"/>
            <p:cNvSpPr/>
            <p:nvPr/>
          </p:nvSpPr>
          <p:spPr>
            <a:xfrm>
              <a:off x="1260564" y="2746235"/>
              <a:ext cx="8033" cy="20044"/>
            </a:xfrm>
            <a:custGeom>
              <a:avLst/>
              <a:gdLst/>
              <a:ahLst/>
              <a:cxnLst/>
              <a:rect l="l" t="t" r="r" b="b"/>
              <a:pathLst>
                <a:path w="779" h="1914" extrusionOk="0">
                  <a:moveTo>
                    <a:pt x="274" y="1"/>
                  </a:moveTo>
                  <a:cubicBezTo>
                    <a:pt x="64" y="22"/>
                    <a:pt x="22" y="148"/>
                    <a:pt x="22" y="316"/>
                  </a:cubicBezTo>
                  <a:cubicBezTo>
                    <a:pt x="1" y="568"/>
                    <a:pt x="1" y="821"/>
                    <a:pt x="22" y="1052"/>
                  </a:cubicBezTo>
                  <a:cubicBezTo>
                    <a:pt x="22" y="1388"/>
                    <a:pt x="169" y="1683"/>
                    <a:pt x="400" y="1914"/>
                  </a:cubicBezTo>
                  <a:cubicBezTo>
                    <a:pt x="779" y="1578"/>
                    <a:pt x="589" y="42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10"/>
            <p:cNvSpPr/>
            <p:nvPr/>
          </p:nvSpPr>
          <p:spPr>
            <a:xfrm>
              <a:off x="1217200" y="2945055"/>
              <a:ext cx="6517" cy="22694"/>
            </a:xfrm>
            <a:custGeom>
              <a:avLst/>
              <a:gdLst/>
              <a:ahLst/>
              <a:cxnLst/>
              <a:rect l="l" t="t" r="r" b="b"/>
              <a:pathLst>
                <a:path w="632" h="2167" extrusionOk="0">
                  <a:moveTo>
                    <a:pt x="148" y="1"/>
                  </a:moveTo>
                  <a:cubicBezTo>
                    <a:pt x="85" y="1"/>
                    <a:pt x="43" y="22"/>
                    <a:pt x="1" y="43"/>
                  </a:cubicBezTo>
                  <a:cubicBezTo>
                    <a:pt x="22" y="526"/>
                    <a:pt x="22" y="989"/>
                    <a:pt x="106" y="1451"/>
                  </a:cubicBezTo>
                  <a:cubicBezTo>
                    <a:pt x="106" y="1725"/>
                    <a:pt x="253" y="1998"/>
                    <a:pt x="484" y="2166"/>
                  </a:cubicBezTo>
                  <a:cubicBezTo>
                    <a:pt x="631" y="1430"/>
                    <a:pt x="568" y="695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10"/>
            <p:cNvSpPr/>
            <p:nvPr/>
          </p:nvSpPr>
          <p:spPr>
            <a:xfrm>
              <a:off x="1268154" y="2964869"/>
              <a:ext cx="8033" cy="19615"/>
            </a:xfrm>
            <a:custGeom>
              <a:avLst/>
              <a:gdLst/>
              <a:ahLst/>
              <a:cxnLst/>
              <a:rect l="l" t="t" r="r" b="b"/>
              <a:pathLst>
                <a:path w="779" h="1873" extrusionOk="0">
                  <a:moveTo>
                    <a:pt x="211" y="1"/>
                  </a:moveTo>
                  <a:lnTo>
                    <a:pt x="21" y="169"/>
                  </a:lnTo>
                  <a:cubicBezTo>
                    <a:pt x="21" y="527"/>
                    <a:pt x="0" y="884"/>
                    <a:pt x="21" y="1241"/>
                  </a:cubicBezTo>
                  <a:cubicBezTo>
                    <a:pt x="21" y="1494"/>
                    <a:pt x="169" y="1746"/>
                    <a:pt x="400" y="1872"/>
                  </a:cubicBezTo>
                  <a:cubicBezTo>
                    <a:pt x="778" y="1241"/>
                    <a:pt x="547" y="674"/>
                    <a:pt x="358" y="106"/>
                  </a:cubicBezTo>
                  <a:cubicBezTo>
                    <a:pt x="337" y="64"/>
                    <a:pt x="274" y="43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10"/>
            <p:cNvSpPr/>
            <p:nvPr/>
          </p:nvSpPr>
          <p:spPr>
            <a:xfrm>
              <a:off x="1190532" y="2887373"/>
              <a:ext cx="8250" cy="19824"/>
            </a:xfrm>
            <a:custGeom>
              <a:avLst/>
              <a:gdLst/>
              <a:ahLst/>
              <a:cxnLst/>
              <a:rect l="l" t="t" r="r" b="b"/>
              <a:pathLst>
                <a:path w="800" h="1893" extrusionOk="0">
                  <a:moveTo>
                    <a:pt x="337" y="0"/>
                  </a:moveTo>
                  <a:cubicBezTo>
                    <a:pt x="85" y="42"/>
                    <a:pt x="22" y="105"/>
                    <a:pt x="22" y="316"/>
                  </a:cubicBezTo>
                  <a:lnTo>
                    <a:pt x="22" y="925"/>
                  </a:lnTo>
                  <a:cubicBezTo>
                    <a:pt x="1" y="1199"/>
                    <a:pt x="85" y="1493"/>
                    <a:pt x="253" y="1724"/>
                  </a:cubicBezTo>
                  <a:cubicBezTo>
                    <a:pt x="295" y="1787"/>
                    <a:pt x="358" y="1829"/>
                    <a:pt x="421" y="1893"/>
                  </a:cubicBezTo>
                  <a:cubicBezTo>
                    <a:pt x="800" y="1220"/>
                    <a:pt x="505" y="61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10"/>
            <p:cNvSpPr/>
            <p:nvPr/>
          </p:nvSpPr>
          <p:spPr>
            <a:xfrm>
              <a:off x="1267721" y="2927441"/>
              <a:ext cx="7817" cy="19385"/>
            </a:xfrm>
            <a:custGeom>
              <a:avLst/>
              <a:gdLst/>
              <a:ahLst/>
              <a:cxnLst/>
              <a:rect l="l" t="t" r="r" b="b"/>
              <a:pathLst>
                <a:path w="758" h="1851" extrusionOk="0">
                  <a:moveTo>
                    <a:pt x="463" y="1"/>
                  </a:moveTo>
                  <a:lnTo>
                    <a:pt x="211" y="22"/>
                  </a:lnTo>
                  <a:cubicBezTo>
                    <a:pt x="106" y="674"/>
                    <a:pt x="0" y="1304"/>
                    <a:pt x="463" y="1851"/>
                  </a:cubicBezTo>
                  <a:cubicBezTo>
                    <a:pt x="757" y="1472"/>
                    <a:pt x="757" y="190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10"/>
            <p:cNvSpPr/>
            <p:nvPr/>
          </p:nvSpPr>
          <p:spPr>
            <a:xfrm>
              <a:off x="1278993" y="2781464"/>
              <a:ext cx="8033" cy="18945"/>
            </a:xfrm>
            <a:custGeom>
              <a:avLst/>
              <a:gdLst/>
              <a:ahLst/>
              <a:cxnLst/>
              <a:rect l="l" t="t" r="r" b="b"/>
              <a:pathLst>
                <a:path w="779" h="1809" extrusionOk="0">
                  <a:moveTo>
                    <a:pt x="274" y="1"/>
                  </a:moveTo>
                  <a:lnTo>
                    <a:pt x="22" y="85"/>
                  </a:lnTo>
                  <a:cubicBezTo>
                    <a:pt x="22" y="463"/>
                    <a:pt x="1" y="821"/>
                    <a:pt x="22" y="1199"/>
                  </a:cubicBezTo>
                  <a:cubicBezTo>
                    <a:pt x="22" y="1451"/>
                    <a:pt x="190" y="1683"/>
                    <a:pt x="421" y="1809"/>
                  </a:cubicBezTo>
                  <a:cubicBezTo>
                    <a:pt x="779" y="1451"/>
                    <a:pt x="589" y="63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10"/>
            <p:cNvSpPr/>
            <p:nvPr/>
          </p:nvSpPr>
          <p:spPr>
            <a:xfrm>
              <a:off x="1207011" y="2972137"/>
              <a:ext cx="5868" cy="23794"/>
            </a:xfrm>
            <a:custGeom>
              <a:avLst/>
              <a:gdLst/>
              <a:ahLst/>
              <a:cxnLst/>
              <a:rect l="l" t="t" r="r" b="b"/>
              <a:pathLst>
                <a:path w="569" h="2272" extrusionOk="0">
                  <a:moveTo>
                    <a:pt x="127" y="1"/>
                  </a:moveTo>
                  <a:cubicBezTo>
                    <a:pt x="106" y="148"/>
                    <a:pt x="85" y="211"/>
                    <a:pt x="85" y="274"/>
                  </a:cubicBezTo>
                  <a:cubicBezTo>
                    <a:pt x="64" y="610"/>
                    <a:pt x="43" y="926"/>
                    <a:pt x="22" y="1241"/>
                  </a:cubicBezTo>
                  <a:cubicBezTo>
                    <a:pt x="1" y="1599"/>
                    <a:pt x="106" y="1977"/>
                    <a:pt x="337" y="2271"/>
                  </a:cubicBezTo>
                  <a:cubicBezTo>
                    <a:pt x="484" y="2145"/>
                    <a:pt x="568" y="1956"/>
                    <a:pt x="568" y="1767"/>
                  </a:cubicBezTo>
                  <a:cubicBezTo>
                    <a:pt x="547" y="1241"/>
                    <a:pt x="463" y="716"/>
                    <a:pt x="295" y="211"/>
                  </a:cubicBezTo>
                  <a:cubicBezTo>
                    <a:pt x="295" y="148"/>
                    <a:pt x="211" y="106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10"/>
            <p:cNvSpPr/>
            <p:nvPr/>
          </p:nvSpPr>
          <p:spPr>
            <a:xfrm>
              <a:off x="1213518" y="2863998"/>
              <a:ext cx="8033" cy="19636"/>
            </a:xfrm>
            <a:custGeom>
              <a:avLst/>
              <a:gdLst/>
              <a:ahLst/>
              <a:cxnLst/>
              <a:rect l="l" t="t" r="r" b="b"/>
              <a:pathLst>
                <a:path w="779" h="1875" extrusionOk="0">
                  <a:moveTo>
                    <a:pt x="231" y="0"/>
                  </a:moveTo>
                  <a:cubicBezTo>
                    <a:pt x="195" y="0"/>
                    <a:pt x="159" y="8"/>
                    <a:pt x="126" y="25"/>
                  </a:cubicBezTo>
                  <a:cubicBezTo>
                    <a:pt x="147" y="656"/>
                    <a:pt x="0" y="1349"/>
                    <a:pt x="610" y="1875"/>
                  </a:cubicBezTo>
                  <a:cubicBezTo>
                    <a:pt x="652" y="1770"/>
                    <a:pt x="694" y="1686"/>
                    <a:pt x="736" y="1581"/>
                  </a:cubicBezTo>
                  <a:cubicBezTo>
                    <a:pt x="778" y="1097"/>
                    <a:pt x="694" y="592"/>
                    <a:pt x="463" y="172"/>
                  </a:cubicBezTo>
                  <a:cubicBezTo>
                    <a:pt x="432" y="63"/>
                    <a:pt x="332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10"/>
            <p:cNvSpPr/>
            <p:nvPr/>
          </p:nvSpPr>
          <p:spPr>
            <a:xfrm>
              <a:off x="1181426" y="2696700"/>
              <a:ext cx="6517" cy="19165"/>
            </a:xfrm>
            <a:custGeom>
              <a:avLst/>
              <a:gdLst/>
              <a:ahLst/>
              <a:cxnLst/>
              <a:rect l="l" t="t" r="r" b="b"/>
              <a:pathLst>
                <a:path w="632" h="1830" extrusionOk="0">
                  <a:moveTo>
                    <a:pt x="337" y="0"/>
                  </a:moveTo>
                  <a:lnTo>
                    <a:pt x="106" y="42"/>
                  </a:lnTo>
                  <a:cubicBezTo>
                    <a:pt x="85" y="400"/>
                    <a:pt x="43" y="715"/>
                    <a:pt x="22" y="1051"/>
                  </a:cubicBezTo>
                  <a:cubicBezTo>
                    <a:pt x="1" y="1346"/>
                    <a:pt x="148" y="1640"/>
                    <a:pt x="379" y="1829"/>
                  </a:cubicBezTo>
                  <a:cubicBezTo>
                    <a:pt x="526" y="1724"/>
                    <a:pt x="631" y="1535"/>
                    <a:pt x="610" y="1325"/>
                  </a:cubicBezTo>
                  <a:cubicBezTo>
                    <a:pt x="589" y="883"/>
                    <a:pt x="505" y="421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10"/>
            <p:cNvSpPr/>
            <p:nvPr/>
          </p:nvSpPr>
          <p:spPr>
            <a:xfrm>
              <a:off x="1164080" y="2707047"/>
              <a:ext cx="6951" cy="21584"/>
            </a:xfrm>
            <a:custGeom>
              <a:avLst/>
              <a:gdLst/>
              <a:ahLst/>
              <a:cxnLst/>
              <a:rect l="l" t="t" r="r" b="b"/>
              <a:pathLst>
                <a:path w="674" h="2061" extrusionOk="0">
                  <a:moveTo>
                    <a:pt x="64" y="0"/>
                  </a:moveTo>
                  <a:cubicBezTo>
                    <a:pt x="1" y="610"/>
                    <a:pt x="64" y="1220"/>
                    <a:pt x="274" y="1787"/>
                  </a:cubicBezTo>
                  <a:cubicBezTo>
                    <a:pt x="316" y="1914"/>
                    <a:pt x="337" y="2040"/>
                    <a:pt x="484" y="2061"/>
                  </a:cubicBezTo>
                  <a:cubicBezTo>
                    <a:pt x="674" y="1640"/>
                    <a:pt x="568" y="631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10"/>
            <p:cNvSpPr/>
            <p:nvPr/>
          </p:nvSpPr>
          <p:spPr>
            <a:xfrm>
              <a:off x="1202247" y="2888671"/>
              <a:ext cx="6724" cy="21605"/>
            </a:xfrm>
            <a:custGeom>
              <a:avLst/>
              <a:gdLst/>
              <a:ahLst/>
              <a:cxnLst/>
              <a:rect l="l" t="t" r="r" b="b"/>
              <a:pathLst>
                <a:path w="652" h="2063" extrusionOk="0">
                  <a:moveTo>
                    <a:pt x="146" y="1"/>
                  </a:moveTo>
                  <a:cubicBezTo>
                    <a:pt x="133" y="1"/>
                    <a:pt x="120" y="1"/>
                    <a:pt x="105" y="2"/>
                  </a:cubicBezTo>
                  <a:cubicBezTo>
                    <a:pt x="84" y="108"/>
                    <a:pt x="84" y="213"/>
                    <a:pt x="63" y="339"/>
                  </a:cubicBezTo>
                  <a:cubicBezTo>
                    <a:pt x="84" y="528"/>
                    <a:pt x="84" y="717"/>
                    <a:pt x="42" y="907"/>
                  </a:cubicBezTo>
                  <a:cubicBezTo>
                    <a:pt x="0" y="1222"/>
                    <a:pt x="42" y="1516"/>
                    <a:pt x="189" y="1790"/>
                  </a:cubicBezTo>
                  <a:cubicBezTo>
                    <a:pt x="231" y="1895"/>
                    <a:pt x="294" y="1979"/>
                    <a:pt x="378" y="2063"/>
                  </a:cubicBezTo>
                  <a:cubicBezTo>
                    <a:pt x="652" y="1411"/>
                    <a:pt x="505" y="822"/>
                    <a:pt x="378" y="255"/>
                  </a:cubicBezTo>
                  <a:cubicBezTo>
                    <a:pt x="339" y="156"/>
                    <a:pt x="3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10"/>
            <p:cNvSpPr/>
            <p:nvPr/>
          </p:nvSpPr>
          <p:spPr>
            <a:xfrm>
              <a:off x="1222408" y="2834089"/>
              <a:ext cx="8033" cy="19385"/>
            </a:xfrm>
            <a:custGeom>
              <a:avLst/>
              <a:gdLst/>
              <a:ahLst/>
              <a:cxnLst/>
              <a:rect l="l" t="t" r="r" b="b"/>
              <a:pathLst>
                <a:path w="779" h="1851" extrusionOk="0">
                  <a:moveTo>
                    <a:pt x="253" y="0"/>
                  </a:moveTo>
                  <a:lnTo>
                    <a:pt x="21" y="42"/>
                  </a:lnTo>
                  <a:cubicBezTo>
                    <a:pt x="21" y="169"/>
                    <a:pt x="0" y="274"/>
                    <a:pt x="21" y="400"/>
                  </a:cubicBezTo>
                  <a:cubicBezTo>
                    <a:pt x="21" y="568"/>
                    <a:pt x="63" y="736"/>
                    <a:pt x="63" y="926"/>
                  </a:cubicBezTo>
                  <a:cubicBezTo>
                    <a:pt x="63" y="1178"/>
                    <a:pt x="147" y="1451"/>
                    <a:pt x="295" y="1661"/>
                  </a:cubicBezTo>
                  <a:cubicBezTo>
                    <a:pt x="337" y="1724"/>
                    <a:pt x="400" y="1788"/>
                    <a:pt x="484" y="1851"/>
                  </a:cubicBezTo>
                  <a:cubicBezTo>
                    <a:pt x="778" y="1136"/>
                    <a:pt x="505" y="211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10"/>
            <p:cNvSpPr/>
            <p:nvPr/>
          </p:nvSpPr>
          <p:spPr>
            <a:xfrm>
              <a:off x="1250159" y="2758132"/>
              <a:ext cx="8250" cy="16515"/>
            </a:xfrm>
            <a:custGeom>
              <a:avLst/>
              <a:gdLst/>
              <a:ahLst/>
              <a:cxnLst/>
              <a:rect l="l" t="t" r="r" b="b"/>
              <a:pathLst>
                <a:path w="800" h="1577" extrusionOk="0">
                  <a:moveTo>
                    <a:pt x="379" y="0"/>
                  </a:moveTo>
                  <a:lnTo>
                    <a:pt x="127" y="42"/>
                  </a:lnTo>
                  <a:cubicBezTo>
                    <a:pt x="0" y="1072"/>
                    <a:pt x="42" y="1325"/>
                    <a:pt x="442" y="1577"/>
                  </a:cubicBezTo>
                  <a:cubicBezTo>
                    <a:pt x="799" y="1198"/>
                    <a:pt x="778" y="61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10"/>
            <p:cNvSpPr/>
            <p:nvPr/>
          </p:nvSpPr>
          <p:spPr>
            <a:xfrm>
              <a:off x="1264256" y="2775076"/>
              <a:ext cx="8023" cy="17405"/>
            </a:xfrm>
            <a:custGeom>
              <a:avLst/>
              <a:gdLst/>
              <a:ahLst/>
              <a:cxnLst/>
              <a:rect l="l" t="t" r="r" b="b"/>
              <a:pathLst>
                <a:path w="778" h="1662" extrusionOk="0">
                  <a:moveTo>
                    <a:pt x="315" y="1"/>
                  </a:moveTo>
                  <a:cubicBezTo>
                    <a:pt x="0" y="484"/>
                    <a:pt x="147" y="1515"/>
                    <a:pt x="526" y="1662"/>
                  </a:cubicBezTo>
                  <a:cubicBezTo>
                    <a:pt x="778" y="1283"/>
                    <a:pt x="778" y="211"/>
                    <a:pt x="5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10"/>
            <p:cNvSpPr/>
            <p:nvPr/>
          </p:nvSpPr>
          <p:spPr>
            <a:xfrm>
              <a:off x="1256233" y="2868439"/>
              <a:ext cx="6291" cy="20044"/>
            </a:xfrm>
            <a:custGeom>
              <a:avLst/>
              <a:gdLst/>
              <a:ahLst/>
              <a:cxnLst/>
              <a:rect l="l" t="t" r="r" b="b"/>
              <a:pathLst>
                <a:path w="610" h="1914" extrusionOk="0">
                  <a:moveTo>
                    <a:pt x="189" y="0"/>
                  </a:moveTo>
                  <a:cubicBezTo>
                    <a:pt x="147" y="63"/>
                    <a:pt x="63" y="126"/>
                    <a:pt x="63" y="210"/>
                  </a:cubicBezTo>
                  <a:cubicBezTo>
                    <a:pt x="21" y="568"/>
                    <a:pt x="0" y="925"/>
                    <a:pt x="0" y="1304"/>
                  </a:cubicBezTo>
                  <a:cubicBezTo>
                    <a:pt x="0" y="1556"/>
                    <a:pt x="147" y="1787"/>
                    <a:pt x="379" y="1913"/>
                  </a:cubicBezTo>
                  <a:cubicBezTo>
                    <a:pt x="610" y="1451"/>
                    <a:pt x="505" y="358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10"/>
            <p:cNvSpPr/>
            <p:nvPr/>
          </p:nvSpPr>
          <p:spPr>
            <a:xfrm>
              <a:off x="1218933" y="3025201"/>
              <a:ext cx="7600" cy="16086"/>
            </a:xfrm>
            <a:custGeom>
              <a:avLst/>
              <a:gdLst/>
              <a:ahLst/>
              <a:cxnLst/>
              <a:rect l="l" t="t" r="r" b="b"/>
              <a:pathLst>
                <a:path w="737" h="1536" extrusionOk="0">
                  <a:moveTo>
                    <a:pt x="421" y="1"/>
                  </a:moveTo>
                  <a:lnTo>
                    <a:pt x="127" y="43"/>
                  </a:lnTo>
                  <a:cubicBezTo>
                    <a:pt x="106" y="316"/>
                    <a:pt x="64" y="568"/>
                    <a:pt x="43" y="800"/>
                  </a:cubicBezTo>
                  <a:cubicBezTo>
                    <a:pt x="1" y="1115"/>
                    <a:pt x="169" y="1430"/>
                    <a:pt x="463" y="1535"/>
                  </a:cubicBezTo>
                  <a:cubicBezTo>
                    <a:pt x="653" y="1346"/>
                    <a:pt x="737" y="1073"/>
                    <a:pt x="674" y="800"/>
                  </a:cubicBezTo>
                  <a:cubicBezTo>
                    <a:pt x="611" y="526"/>
                    <a:pt x="506" y="295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10"/>
            <p:cNvSpPr/>
            <p:nvPr/>
          </p:nvSpPr>
          <p:spPr>
            <a:xfrm>
              <a:off x="1259048" y="2910486"/>
              <a:ext cx="6517" cy="21594"/>
            </a:xfrm>
            <a:custGeom>
              <a:avLst/>
              <a:gdLst/>
              <a:ahLst/>
              <a:cxnLst/>
              <a:rect l="l" t="t" r="r" b="b"/>
              <a:pathLst>
                <a:path w="632" h="2062" extrusionOk="0">
                  <a:moveTo>
                    <a:pt x="295" y="1"/>
                  </a:moveTo>
                  <a:lnTo>
                    <a:pt x="295" y="1"/>
                  </a:lnTo>
                  <a:cubicBezTo>
                    <a:pt x="169" y="716"/>
                    <a:pt x="0" y="1389"/>
                    <a:pt x="442" y="2061"/>
                  </a:cubicBezTo>
                  <a:cubicBezTo>
                    <a:pt x="568" y="1977"/>
                    <a:pt x="631" y="1830"/>
                    <a:pt x="631" y="1683"/>
                  </a:cubicBezTo>
                  <a:cubicBezTo>
                    <a:pt x="610" y="1346"/>
                    <a:pt x="589" y="1031"/>
                    <a:pt x="568" y="695"/>
                  </a:cubicBezTo>
                  <a:cubicBezTo>
                    <a:pt x="526" y="505"/>
                    <a:pt x="484" y="316"/>
                    <a:pt x="442" y="148"/>
                  </a:cubicBezTo>
                  <a:cubicBezTo>
                    <a:pt x="421" y="85"/>
                    <a:pt x="337" y="43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10"/>
            <p:cNvSpPr/>
            <p:nvPr/>
          </p:nvSpPr>
          <p:spPr>
            <a:xfrm>
              <a:off x="1274661" y="2904988"/>
              <a:ext cx="8033" cy="14976"/>
            </a:xfrm>
            <a:custGeom>
              <a:avLst/>
              <a:gdLst/>
              <a:ahLst/>
              <a:cxnLst/>
              <a:rect l="l" t="t" r="r" b="b"/>
              <a:pathLst>
                <a:path w="779" h="1430" extrusionOk="0">
                  <a:moveTo>
                    <a:pt x="231" y="0"/>
                  </a:moveTo>
                  <a:cubicBezTo>
                    <a:pt x="189" y="84"/>
                    <a:pt x="168" y="168"/>
                    <a:pt x="126" y="274"/>
                  </a:cubicBezTo>
                  <a:cubicBezTo>
                    <a:pt x="105" y="379"/>
                    <a:pt x="105" y="484"/>
                    <a:pt x="84" y="568"/>
                  </a:cubicBezTo>
                  <a:cubicBezTo>
                    <a:pt x="0" y="904"/>
                    <a:pt x="147" y="1262"/>
                    <a:pt x="442" y="1430"/>
                  </a:cubicBezTo>
                  <a:cubicBezTo>
                    <a:pt x="778" y="1157"/>
                    <a:pt x="778" y="526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10"/>
            <p:cNvSpPr/>
            <p:nvPr/>
          </p:nvSpPr>
          <p:spPr>
            <a:xfrm>
              <a:off x="1198772" y="2711225"/>
              <a:ext cx="5868" cy="19165"/>
            </a:xfrm>
            <a:custGeom>
              <a:avLst/>
              <a:gdLst/>
              <a:ahLst/>
              <a:cxnLst/>
              <a:rect l="l" t="t" r="r" b="b"/>
              <a:pathLst>
                <a:path w="569" h="1830" extrusionOk="0">
                  <a:moveTo>
                    <a:pt x="22" y="1"/>
                  </a:moveTo>
                  <a:cubicBezTo>
                    <a:pt x="1" y="358"/>
                    <a:pt x="1" y="716"/>
                    <a:pt x="22" y="1094"/>
                  </a:cubicBezTo>
                  <a:cubicBezTo>
                    <a:pt x="22" y="1388"/>
                    <a:pt x="169" y="1662"/>
                    <a:pt x="421" y="1830"/>
                  </a:cubicBezTo>
                  <a:cubicBezTo>
                    <a:pt x="505" y="1620"/>
                    <a:pt x="568" y="1388"/>
                    <a:pt x="547" y="1157"/>
                  </a:cubicBezTo>
                  <a:cubicBezTo>
                    <a:pt x="484" y="779"/>
                    <a:pt x="379" y="400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10"/>
            <p:cNvSpPr/>
            <p:nvPr/>
          </p:nvSpPr>
          <p:spPr>
            <a:xfrm>
              <a:off x="1216550" y="2998120"/>
              <a:ext cx="8250" cy="16306"/>
            </a:xfrm>
            <a:custGeom>
              <a:avLst/>
              <a:gdLst/>
              <a:ahLst/>
              <a:cxnLst/>
              <a:rect l="l" t="t" r="r" b="b"/>
              <a:pathLst>
                <a:path w="800" h="1557" extrusionOk="0">
                  <a:moveTo>
                    <a:pt x="253" y="1"/>
                  </a:moveTo>
                  <a:cubicBezTo>
                    <a:pt x="1" y="379"/>
                    <a:pt x="211" y="1367"/>
                    <a:pt x="547" y="1556"/>
                  </a:cubicBezTo>
                  <a:cubicBezTo>
                    <a:pt x="800" y="1220"/>
                    <a:pt x="758" y="169"/>
                    <a:pt x="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10"/>
            <p:cNvSpPr/>
            <p:nvPr/>
          </p:nvSpPr>
          <p:spPr>
            <a:xfrm>
              <a:off x="1248643" y="2788732"/>
              <a:ext cx="8467" cy="15646"/>
            </a:xfrm>
            <a:custGeom>
              <a:avLst/>
              <a:gdLst/>
              <a:ahLst/>
              <a:cxnLst/>
              <a:rect l="l" t="t" r="r" b="b"/>
              <a:pathLst>
                <a:path w="821" h="1494" extrusionOk="0">
                  <a:moveTo>
                    <a:pt x="421" y="0"/>
                  </a:moveTo>
                  <a:lnTo>
                    <a:pt x="126" y="21"/>
                  </a:lnTo>
                  <a:cubicBezTo>
                    <a:pt x="126" y="568"/>
                    <a:pt x="0" y="1115"/>
                    <a:pt x="484" y="1493"/>
                  </a:cubicBezTo>
                  <a:cubicBezTo>
                    <a:pt x="820" y="1052"/>
                    <a:pt x="799" y="526"/>
                    <a:pt x="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10"/>
            <p:cNvSpPr/>
            <p:nvPr/>
          </p:nvSpPr>
          <p:spPr>
            <a:xfrm>
              <a:off x="1247993" y="2847734"/>
              <a:ext cx="8250" cy="16526"/>
            </a:xfrm>
            <a:custGeom>
              <a:avLst/>
              <a:gdLst/>
              <a:ahLst/>
              <a:cxnLst/>
              <a:rect l="l" t="t" r="r" b="b"/>
              <a:pathLst>
                <a:path w="800" h="1578" extrusionOk="0">
                  <a:moveTo>
                    <a:pt x="231" y="1"/>
                  </a:moveTo>
                  <a:cubicBezTo>
                    <a:pt x="0" y="611"/>
                    <a:pt x="105" y="1325"/>
                    <a:pt x="484" y="1578"/>
                  </a:cubicBezTo>
                  <a:cubicBezTo>
                    <a:pt x="799" y="1052"/>
                    <a:pt x="610" y="548"/>
                    <a:pt x="505" y="43"/>
                  </a:cubicBezTo>
                  <a:cubicBezTo>
                    <a:pt x="463" y="22"/>
                    <a:pt x="421" y="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10"/>
            <p:cNvSpPr/>
            <p:nvPr/>
          </p:nvSpPr>
          <p:spPr>
            <a:xfrm>
              <a:off x="1183375" y="2830570"/>
              <a:ext cx="7600" cy="19824"/>
            </a:xfrm>
            <a:custGeom>
              <a:avLst/>
              <a:gdLst/>
              <a:ahLst/>
              <a:cxnLst/>
              <a:rect l="l" t="t" r="r" b="b"/>
              <a:pathLst>
                <a:path w="737" h="1893" extrusionOk="0">
                  <a:moveTo>
                    <a:pt x="211" y="0"/>
                  </a:moveTo>
                  <a:lnTo>
                    <a:pt x="211" y="0"/>
                  </a:lnTo>
                  <a:cubicBezTo>
                    <a:pt x="1" y="589"/>
                    <a:pt x="169" y="1640"/>
                    <a:pt x="506" y="1892"/>
                  </a:cubicBezTo>
                  <a:cubicBezTo>
                    <a:pt x="737" y="1325"/>
                    <a:pt x="569" y="252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10"/>
            <p:cNvSpPr/>
            <p:nvPr/>
          </p:nvSpPr>
          <p:spPr>
            <a:xfrm>
              <a:off x="1220242" y="2738747"/>
              <a:ext cx="6724" cy="16086"/>
            </a:xfrm>
            <a:custGeom>
              <a:avLst/>
              <a:gdLst/>
              <a:ahLst/>
              <a:cxnLst/>
              <a:rect l="l" t="t" r="r" b="b"/>
              <a:pathLst>
                <a:path w="652" h="1536" extrusionOk="0">
                  <a:moveTo>
                    <a:pt x="294" y="1"/>
                  </a:moveTo>
                  <a:lnTo>
                    <a:pt x="21" y="43"/>
                  </a:lnTo>
                  <a:cubicBezTo>
                    <a:pt x="21" y="316"/>
                    <a:pt x="0" y="590"/>
                    <a:pt x="21" y="842"/>
                  </a:cubicBezTo>
                  <a:cubicBezTo>
                    <a:pt x="21" y="1136"/>
                    <a:pt x="168" y="1388"/>
                    <a:pt x="400" y="1536"/>
                  </a:cubicBezTo>
                  <a:cubicBezTo>
                    <a:pt x="652" y="1073"/>
                    <a:pt x="610" y="737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10"/>
            <p:cNvSpPr/>
            <p:nvPr/>
          </p:nvSpPr>
          <p:spPr>
            <a:xfrm>
              <a:off x="1236928" y="2775076"/>
              <a:ext cx="6517" cy="17845"/>
            </a:xfrm>
            <a:custGeom>
              <a:avLst/>
              <a:gdLst/>
              <a:ahLst/>
              <a:cxnLst/>
              <a:rect l="l" t="t" r="r" b="b"/>
              <a:pathLst>
                <a:path w="632" h="1704" extrusionOk="0">
                  <a:moveTo>
                    <a:pt x="337" y="1"/>
                  </a:moveTo>
                  <a:lnTo>
                    <a:pt x="85" y="22"/>
                  </a:lnTo>
                  <a:cubicBezTo>
                    <a:pt x="64" y="632"/>
                    <a:pt x="1" y="1220"/>
                    <a:pt x="421" y="1704"/>
                  </a:cubicBezTo>
                  <a:cubicBezTo>
                    <a:pt x="632" y="1136"/>
                    <a:pt x="590" y="527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10"/>
            <p:cNvSpPr/>
            <p:nvPr/>
          </p:nvSpPr>
          <p:spPr>
            <a:xfrm>
              <a:off x="1192264" y="2682468"/>
              <a:ext cx="5868" cy="18421"/>
            </a:xfrm>
            <a:custGeom>
              <a:avLst/>
              <a:gdLst/>
              <a:ahLst/>
              <a:cxnLst/>
              <a:rect l="l" t="t" r="r" b="b"/>
              <a:pathLst>
                <a:path w="569" h="1759" extrusionOk="0">
                  <a:moveTo>
                    <a:pt x="265" y="0"/>
                  </a:moveTo>
                  <a:cubicBezTo>
                    <a:pt x="237" y="0"/>
                    <a:pt x="205" y="5"/>
                    <a:pt x="169" y="14"/>
                  </a:cubicBezTo>
                  <a:cubicBezTo>
                    <a:pt x="1" y="539"/>
                    <a:pt x="148" y="1023"/>
                    <a:pt x="274" y="1527"/>
                  </a:cubicBezTo>
                  <a:cubicBezTo>
                    <a:pt x="295" y="1654"/>
                    <a:pt x="379" y="1738"/>
                    <a:pt x="506" y="1759"/>
                  </a:cubicBezTo>
                  <a:cubicBezTo>
                    <a:pt x="527" y="1569"/>
                    <a:pt x="548" y="1380"/>
                    <a:pt x="569" y="1191"/>
                  </a:cubicBezTo>
                  <a:cubicBezTo>
                    <a:pt x="527" y="855"/>
                    <a:pt x="484" y="497"/>
                    <a:pt x="421" y="140"/>
                  </a:cubicBezTo>
                  <a:cubicBezTo>
                    <a:pt x="421" y="57"/>
                    <a:pt x="369" y="0"/>
                    <a:pt x="2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10"/>
            <p:cNvSpPr/>
            <p:nvPr/>
          </p:nvSpPr>
          <p:spPr>
            <a:xfrm>
              <a:off x="1265772" y="2853243"/>
              <a:ext cx="5858" cy="18065"/>
            </a:xfrm>
            <a:custGeom>
              <a:avLst/>
              <a:gdLst/>
              <a:ahLst/>
              <a:cxnLst/>
              <a:rect l="l" t="t" r="r" b="b"/>
              <a:pathLst>
                <a:path w="568" h="1725" extrusionOk="0">
                  <a:moveTo>
                    <a:pt x="210" y="1"/>
                  </a:moveTo>
                  <a:cubicBezTo>
                    <a:pt x="147" y="64"/>
                    <a:pt x="63" y="106"/>
                    <a:pt x="63" y="169"/>
                  </a:cubicBezTo>
                  <a:cubicBezTo>
                    <a:pt x="42" y="463"/>
                    <a:pt x="0" y="736"/>
                    <a:pt x="0" y="1031"/>
                  </a:cubicBezTo>
                  <a:cubicBezTo>
                    <a:pt x="0" y="1283"/>
                    <a:pt x="105" y="1556"/>
                    <a:pt x="316" y="1725"/>
                  </a:cubicBezTo>
                  <a:cubicBezTo>
                    <a:pt x="568" y="1388"/>
                    <a:pt x="505" y="526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10"/>
            <p:cNvSpPr/>
            <p:nvPr/>
          </p:nvSpPr>
          <p:spPr>
            <a:xfrm>
              <a:off x="1205712" y="3007807"/>
              <a:ext cx="6951" cy="16526"/>
            </a:xfrm>
            <a:custGeom>
              <a:avLst/>
              <a:gdLst/>
              <a:ahLst/>
              <a:cxnLst/>
              <a:rect l="l" t="t" r="r" b="b"/>
              <a:pathLst>
                <a:path w="674" h="1578" extrusionOk="0">
                  <a:moveTo>
                    <a:pt x="190" y="1"/>
                  </a:moveTo>
                  <a:lnTo>
                    <a:pt x="21" y="22"/>
                  </a:lnTo>
                  <a:cubicBezTo>
                    <a:pt x="21" y="358"/>
                    <a:pt x="0" y="694"/>
                    <a:pt x="21" y="1031"/>
                  </a:cubicBezTo>
                  <a:cubicBezTo>
                    <a:pt x="42" y="1241"/>
                    <a:pt x="169" y="1451"/>
                    <a:pt x="358" y="1577"/>
                  </a:cubicBezTo>
                  <a:cubicBezTo>
                    <a:pt x="673" y="1178"/>
                    <a:pt x="589" y="758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10"/>
            <p:cNvSpPr/>
            <p:nvPr/>
          </p:nvSpPr>
          <p:spPr>
            <a:xfrm>
              <a:off x="1261863" y="2945055"/>
              <a:ext cx="6734" cy="17405"/>
            </a:xfrm>
            <a:custGeom>
              <a:avLst/>
              <a:gdLst/>
              <a:ahLst/>
              <a:cxnLst/>
              <a:rect l="l" t="t" r="r" b="b"/>
              <a:pathLst>
                <a:path w="653" h="1662" extrusionOk="0">
                  <a:moveTo>
                    <a:pt x="295" y="1"/>
                  </a:moveTo>
                  <a:cubicBezTo>
                    <a:pt x="43" y="43"/>
                    <a:pt x="22" y="43"/>
                    <a:pt x="22" y="211"/>
                  </a:cubicBezTo>
                  <a:cubicBezTo>
                    <a:pt x="1" y="505"/>
                    <a:pt x="1" y="821"/>
                    <a:pt x="22" y="1136"/>
                  </a:cubicBezTo>
                  <a:cubicBezTo>
                    <a:pt x="22" y="1346"/>
                    <a:pt x="148" y="1557"/>
                    <a:pt x="337" y="1662"/>
                  </a:cubicBezTo>
                  <a:cubicBezTo>
                    <a:pt x="653" y="1073"/>
                    <a:pt x="358" y="526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10"/>
            <p:cNvSpPr/>
            <p:nvPr/>
          </p:nvSpPr>
          <p:spPr>
            <a:xfrm>
              <a:off x="1226739" y="2972797"/>
              <a:ext cx="6517" cy="17405"/>
            </a:xfrm>
            <a:custGeom>
              <a:avLst/>
              <a:gdLst/>
              <a:ahLst/>
              <a:cxnLst/>
              <a:rect l="l" t="t" r="r" b="b"/>
              <a:pathLst>
                <a:path w="632" h="1662" extrusionOk="0">
                  <a:moveTo>
                    <a:pt x="337" y="1"/>
                  </a:moveTo>
                  <a:lnTo>
                    <a:pt x="85" y="43"/>
                  </a:lnTo>
                  <a:cubicBezTo>
                    <a:pt x="106" y="484"/>
                    <a:pt x="1" y="947"/>
                    <a:pt x="190" y="1346"/>
                  </a:cubicBezTo>
                  <a:cubicBezTo>
                    <a:pt x="253" y="1473"/>
                    <a:pt x="337" y="1557"/>
                    <a:pt x="400" y="1662"/>
                  </a:cubicBezTo>
                  <a:cubicBezTo>
                    <a:pt x="632" y="1115"/>
                    <a:pt x="589" y="526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10"/>
            <p:cNvSpPr/>
            <p:nvPr/>
          </p:nvSpPr>
          <p:spPr>
            <a:xfrm>
              <a:off x="1187283" y="2855222"/>
              <a:ext cx="5868" cy="16746"/>
            </a:xfrm>
            <a:custGeom>
              <a:avLst/>
              <a:gdLst/>
              <a:ahLst/>
              <a:cxnLst/>
              <a:rect l="l" t="t" r="r" b="b"/>
              <a:pathLst>
                <a:path w="569" h="1599" extrusionOk="0">
                  <a:moveTo>
                    <a:pt x="127" y="1"/>
                  </a:moveTo>
                  <a:cubicBezTo>
                    <a:pt x="84" y="85"/>
                    <a:pt x="21" y="148"/>
                    <a:pt x="21" y="211"/>
                  </a:cubicBezTo>
                  <a:cubicBezTo>
                    <a:pt x="0" y="442"/>
                    <a:pt x="0" y="695"/>
                    <a:pt x="21" y="947"/>
                  </a:cubicBezTo>
                  <a:cubicBezTo>
                    <a:pt x="42" y="1199"/>
                    <a:pt x="169" y="1430"/>
                    <a:pt x="358" y="1599"/>
                  </a:cubicBezTo>
                  <a:cubicBezTo>
                    <a:pt x="505" y="1430"/>
                    <a:pt x="568" y="1199"/>
                    <a:pt x="526" y="968"/>
                  </a:cubicBezTo>
                  <a:cubicBezTo>
                    <a:pt x="505" y="632"/>
                    <a:pt x="400" y="295"/>
                    <a:pt x="211" y="22"/>
                  </a:cubicBezTo>
                  <a:lnTo>
                    <a:pt x="1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10"/>
            <p:cNvSpPr/>
            <p:nvPr/>
          </p:nvSpPr>
          <p:spPr>
            <a:xfrm>
              <a:off x="1259914" y="2832769"/>
              <a:ext cx="7384" cy="16086"/>
            </a:xfrm>
            <a:custGeom>
              <a:avLst/>
              <a:gdLst/>
              <a:ahLst/>
              <a:cxnLst/>
              <a:rect l="l" t="t" r="r" b="b"/>
              <a:pathLst>
                <a:path w="716" h="1536" extrusionOk="0">
                  <a:moveTo>
                    <a:pt x="169" y="0"/>
                  </a:moveTo>
                  <a:cubicBezTo>
                    <a:pt x="1" y="253"/>
                    <a:pt x="64" y="526"/>
                    <a:pt x="85" y="778"/>
                  </a:cubicBezTo>
                  <a:cubicBezTo>
                    <a:pt x="85" y="1073"/>
                    <a:pt x="211" y="1367"/>
                    <a:pt x="463" y="1535"/>
                  </a:cubicBezTo>
                  <a:cubicBezTo>
                    <a:pt x="715" y="1009"/>
                    <a:pt x="568" y="19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10"/>
            <p:cNvSpPr/>
            <p:nvPr/>
          </p:nvSpPr>
          <p:spPr>
            <a:xfrm>
              <a:off x="1190965" y="3052503"/>
              <a:ext cx="6951" cy="14766"/>
            </a:xfrm>
            <a:custGeom>
              <a:avLst/>
              <a:gdLst/>
              <a:ahLst/>
              <a:cxnLst/>
              <a:rect l="l" t="t" r="r" b="b"/>
              <a:pathLst>
                <a:path w="674" h="1410" extrusionOk="0">
                  <a:moveTo>
                    <a:pt x="421" y="1"/>
                  </a:moveTo>
                  <a:lnTo>
                    <a:pt x="148" y="43"/>
                  </a:lnTo>
                  <a:cubicBezTo>
                    <a:pt x="106" y="295"/>
                    <a:pt x="43" y="547"/>
                    <a:pt x="22" y="800"/>
                  </a:cubicBezTo>
                  <a:cubicBezTo>
                    <a:pt x="1" y="1052"/>
                    <a:pt x="148" y="1325"/>
                    <a:pt x="421" y="1409"/>
                  </a:cubicBezTo>
                  <a:cubicBezTo>
                    <a:pt x="674" y="947"/>
                    <a:pt x="547" y="505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10"/>
            <p:cNvSpPr/>
            <p:nvPr/>
          </p:nvSpPr>
          <p:spPr>
            <a:xfrm>
              <a:off x="1229998" y="2914015"/>
              <a:ext cx="6940" cy="18725"/>
            </a:xfrm>
            <a:custGeom>
              <a:avLst/>
              <a:gdLst/>
              <a:ahLst/>
              <a:cxnLst/>
              <a:rect l="l" t="t" r="r" b="b"/>
              <a:pathLst>
                <a:path w="673" h="1788" extrusionOk="0">
                  <a:moveTo>
                    <a:pt x="252" y="0"/>
                  </a:moveTo>
                  <a:cubicBezTo>
                    <a:pt x="0" y="358"/>
                    <a:pt x="147" y="1493"/>
                    <a:pt x="463" y="1787"/>
                  </a:cubicBezTo>
                  <a:cubicBezTo>
                    <a:pt x="673" y="1367"/>
                    <a:pt x="547" y="274"/>
                    <a:pt x="2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10"/>
            <p:cNvSpPr/>
            <p:nvPr/>
          </p:nvSpPr>
          <p:spPr>
            <a:xfrm>
              <a:off x="1196606" y="2755042"/>
              <a:ext cx="6301" cy="17625"/>
            </a:xfrm>
            <a:custGeom>
              <a:avLst/>
              <a:gdLst/>
              <a:ahLst/>
              <a:cxnLst/>
              <a:rect l="l" t="t" r="r" b="b"/>
              <a:pathLst>
                <a:path w="611" h="1683" extrusionOk="0">
                  <a:moveTo>
                    <a:pt x="106" y="1"/>
                  </a:moveTo>
                  <a:cubicBezTo>
                    <a:pt x="106" y="589"/>
                    <a:pt x="0" y="1157"/>
                    <a:pt x="484" y="1683"/>
                  </a:cubicBezTo>
                  <a:cubicBezTo>
                    <a:pt x="610" y="1325"/>
                    <a:pt x="610" y="905"/>
                    <a:pt x="484" y="547"/>
                  </a:cubicBezTo>
                  <a:cubicBezTo>
                    <a:pt x="421" y="337"/>
                    <a:pt x="358" y="106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10"/>
            <p:cNvSpPr/>
            <p:nvPr/>
          </p:nvSpPr>
          <p:spPr>
            <a:xfrm>
              <a:off x="1200071" y="2864689"/>
              <a:ext cx="6517" cy="14326"/>
            </a:xfrm>
            <a:custGeom>
              <a:avLst/>
              <a:gdLst/>
              <a:ahLst/>
              <a:cxnLst/>
              <a:rect l="l" t="t" r="r" b="b"/>
              <a:pathLst>
                <a:path w="632" h="1368" extrusionOk="0">
                  <a:moveTo>
                    <a:pt x="169" y="1"/>
                  </a:moveTo>
                  <a:cubicBezTo>
                    <a:pt x="1" y="463"/>
                    <a:pt x="64" y="968"/>
                    <a:pt x="358" y="1367"/>
                  </a:cubicBezTo>
                  <a:cubicBezTo>
                    <a:pt x="632" y="905"/>
                    <a:pt x="589" y="169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10"/>
            <p:cNvSpPr/>
            <p:nvPr/>
          </p:nvSpPr>
          <p:spPr>
            <a:xfrm>
              <a:off x="1205928" y="2834089"/>
              <a:ext cx="7167" cy="14096"/>
            </a:xfrm>
            <a:custGeom>
              <a:avLst/>
              <a:gdLst/>
              <a:ahLst/>
              <a:cxnLst/>
              <a:rect l="l" t="t" r="r" b="b"/>
              <a:pathLst>
                <a:path w="695" h="1346" extrusionOk="0">
                  <a:moveTo>
                    <a:pt x="379" y="0"/>
                  </a:moveTo>
                  <a:lnTo>
                    <a:pt x="148" y="21"/>
                  </a:lnTo>
                  <a:cubicBezTo>
                    <a:pt x="43" y="526"/>
                    <a:pt x="0" y="968"/>
                    <a:pt x="400" y="1346"/>
                  </a:cubicBezTo>
                  <a:cubicBezTo>
                    <a:pt x="694" y="883"/>
                    <a:pt x="610" y="442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10"/>
            <p:cNvSpPr/>
            <p:nvPr/>
          </p:nvSpPr>
          <p:spPr>
            <a:xfrm>
              <a:off x="1268804" y="2882304"/>
              <a:ext cx="5868" cy="18285"/>
            </a:xfrm>
            <a:custGeom>
              <a:avLst/>
              <a:gdLst/>
              <a:ahLst/>
              <a:cxnLst/>
              <a:rect l="l" t="t" r="r" b="b"/>
              <a:pathLst>
                <a:path w="569" h="1746" extrusionOk="0">
                  <a:moveTo>
                    <a:pt x="22" y="1"/>
                  </a:moveTo>
                  <a:cubicBezTo>
                    <a:pt x="22" y="400"/>
                    <a:pt x="1" y="800"/>
                    <a:pt x="22" y="1178"/>
                  </a:cubicBezTo>
                  <a:cubicBezTo>
                    <a:pt x="22" y="1430"/>
                    <a:pt x="148" y="1641"/>
                    <a:pt x="337" y="1746"/>
                  </a:cubicBezTo>
                  <a:cubicBezTo>
                    <a:pt x="568" y="1094"/>
                    <a:pt x="274" y="547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10"/>
            <p:cNvSpPr/>
            <p:nvPr/>
          </p:nvSpPr>
          <p:spPr>
            <a:xfrm>
              <a:off x="1244301" y="2897720"/>
              <a:ext cx="6951" cy="13887"/>
            </a:xfrm>
            <a:custGeom>
              <a:avLst/>
              <a:gdLst/>
              <a:ahLst/>
              <a:cxnLst/>
              <a:rect l="l" t="t" r="r" b="b"/>
              <a:pathLst>
                <a:path w="674" h="132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1" y="253"/>
                    <a:pt x="43" y="968"/>
                    <a:pt x="379" y="1325"/>
                  </a:cubicBezTo>
                  <a:cubicBezTo>
                    <a:pt x="674" y="1073"/>
                    <a:pt x="674" y="379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10"/>
            <p:cNvSpPr/>
            <p:nvPr/>
          </p:nvSpPr>
          <p:spPr>
            <a:xfrm>
              <a:off x="1222408" y="2772877"/>
              <a:ext cx="5858" cy="14546"/>
            </a:xfrm>
            <a:custGeom>
              <a:avLst/>
              <a:gdLst/>
              <a:ahLst/>
              <a:cxnLst/>
              <a:rect l="l" t="t" r="r" b="b"/>
              <a:pathLst>
                <a:path w="568" h="1389" extrusionOk="0">
                  <a:moveTo>
                    <a:pt x="169" y="1"/>
                  </a:moveTo>
                  <a:cubicBezTo>
                    <a:pt x="0" y="43"/>
                    <a:pt x="0" y="169"/>
                    <a:pt x="0" y="316"/>
                  </a:cubicBezTo>
                  <a:cubicBezTo>
                    <a:pt x="0" y="694"/>
                    <a:pt x="0" y="1073"/>
                    <a:pt x="316" y="1388"/>
                  </a:cubicBezTo>
                  <a:cubicBezTo>
                    <a:pt x="568" y="947"/>
                    <a:pt x="484" y="253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10"/>
            <p:cNvSpPr/>
            <p:nvPr/>
          </p:nvSpPr>
          <p:spPr>
            <a:xfrm>
              <a:off x="1191615" y="2813615"/>
              <a:ext cx="6084" cy="13876"/>
            </a:xfrm>
            <a:custGeom>
              <a:avLst/>
              <a:gdLst/>
              <a:ahLst/>
              <a:cxnLst/>
              <a:rect l="l" t="t" r="r" b="b"/>
              <a:pathLst>
                <a:path w="590" h="1325" extrusionOk="0">
                  <a:moveTo>
                    <a:pt x="127" y="0"/>
                  </a:moveTo>
                  <a:lnTo>
                    <a:pt x="127" y="0"/>
                  </a:lnTo>
                  <a:cubicBezTo>
                    <a:pt x="1" y="442"/>
                    <a:pt x="85" y="946"/>
                    <a:pt x="358" y="1325"/>
                  </a:cubicBezTo>
                  <a:cubicBezTo>
                    <a:pt x="590" y="925"/>
                    <a:pt x="442" y="105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10"/>
            <p:cNvSpPr/>
            <p:nvPr/>
          </p:nvSpPr>
          <p:spPr>
            <a:xfrm>
              <a:off x="1161915" y="2666277"/>
              <a:ext cx="4125" cy="13698"/>
            </a:xfrm>
            <a:custGeom>
              <a:avLst/>
              <a:gdLst/>
              <a:ahLst/>
              <a:cxnLst/>
              <a:rect l="l" t="t" r="r" b="b"/>
              <a:pathLst>
                <a:path w="400" h="1308" extrusionOk="0">
                  <a:moveTo>
                    <a:pt x="147" y="1"/>
                  </a:moveTo>
                  <a:cubicBezTo>
                    <a:pt x="34" y="1"/>
                    <a:pt x="3" y="76"/>
                    <a:pt x="22" y="151"/>
                  </a:cubicBezTo>
                  <a:cubicBezTo>
                    <a:pt x="1" y="361"/>
                    <a:pt x="1" y="550"/>
                    <a:pt x="22" y="740"/>
                  </a:cubicBezTo>
                  <a:cubicBezTo>
                    <a:pt x="22" y="971"/>
                    <a:pt x="127" y="1181"/>
                    <a:pt x="316" y="1307"/>
                  </a:cubicBezTo>
                  <a:cubicBezTo>
                    <a:pt x="400" y="866"/>
                    <a:pt x="358" y="424"/>
                    <a:pt x="190" y="4"/>
                  </a:cubicBezTo>
                  <a:cubicBezTo>
                    <a:pt x="174" y="2"/>
                    <a:pt x="160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10"/>
            <p:cNvSpPr/>
            <p:nvPr/>
          </p:nvSpPr>
          <p:spPr>
            <a:xfrm>
              <a:off x="1234979" y="2750424"/>
              <a:ext cx="5218" cy="13656"/>
            </a:xfrm>
            <a:custGeom>
              <a:avLst/>
              <a:gdLst/>
              <a:ahLst/>
              <a:cxnLst/>
              <a:rect l="l" t="t" r="r" b="b"/>
              <a:pathLst>
                <a:path w="506" h="1304" extrusionOk="0">
                  <a:moveTo>
                    <a:pt x="148" y="0"/>
                  </a:moveTo>
                  <a:lnTo>
                    <a:pt x="148" y="0"/>
                  </a:lnTo>
                  <a:cubicBezTo>
                    <a:pt x="1" y="442"/>
                    <a:pt x="64" y="904"/>
                    <a:pt x="316" y="1304"/>
                  </a:cubicBezTo>
                  <a:cubicBezTo>
                    <a:pt x="505" y="925"/>
                    <a:pt x="421" y="231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6" name="Google Shape;2436;p10"/>
          <p:cNvGrpSpPr/>
          <p:nvPr/>
        </p:nvGrpSpPr>
        <p:grpSpPr>
          <a:xfrm>
            <a:off x="7945102" y="1338710"/>
            <a:ext cx="1385159" cy="1891836"/>
            <a:chOff x="1673600" y="2891771"/>
            <a:chExt cx="568270" cy="776138"/>
          </a:xfrm>
        </p:grpSpPr>
        <p:sp>
          <p:nvSpPr>
            <p:cNvPr id="2437" name="Google Shape;2437;p10"/>
            <p:cNvSpPr/>
            <p:nvPr/>
          </p:nvSpPr>
          <p:spPr>
            <a:xfrm>
              <a:off x="1673600" y="2891771"/>
              <a:ext cx="474612" cy="727483"/>
            </a:xfrm>
            <a:custGeom>
              <a:avLst/>
              <a:gdLst/>
              <a:ahLst/>
              <a:cxnLst/>
              <a:rect l="l" t="t" r="r" b="b"/>
              <a:pathLst>
                <a:path w="46023" h="69466" extrusionOk="0">
                  <a:moveTo>
                    <a:pt x="41249" y="7164"/>
                  </a:moveTo>
                  <a:cubicBezTo>
                    <a:pt x="41263" y="7164"/>
                    <a:pt x="41268" y="7177"/>
                    <a:pt x="41270" y="7191"/>
                  </a:cubicBezTo>
                  <a:lnTo>
                    <a:pt x="41270" y="7191"/>
                  </a:lnTo>
                  <a:cubicBezTo>
                    <a:pt x="41248" y="7191"/>
                    <a:pt x="41187" y="7170"/>
                    <a:pt x="41229" y="7170"/>
                  </a:cubicBezTo>
                  <a:cubicBezTo>
                    <a:pt x="41237" y="7166"/>
                    <a:pt x="41243" y="7164"/>
                    <a:pt x="41249" y="7164"/>
                  </a:cubicBezTo>
                  <a:close/>
                  <a:moveTo>
                    <a:pt x="40388" y="8074"/>
                  </a:moveTo>
                  <a:lnTo>
                    <a:pt x="40409" y="8095"/>
                  </a:lnTo>
                  <a:cubicBezTo>
                    <a:pt x="40409" y="8095"/>
                    <a:pt x="40388" y="8116"/>
                    <a:pt x="40388" y="8116"/>
                  </a:cubicBezTo>
                  <a:cubicBezTo>
                    <a:pt x="40388" y="8095"/>
                    <a:pt x="40367" y="8095"/>
                    <a:pt x="40367" y="8074"/>
                  </a:cubicBezTo>
                  <a:close/>
                  <a:moveTo>
                    <a:pt x="35702" y="12397"/>
                  </a:moveTo>
                  <a:cubicBezTo>
                    <a:pt x="35721" y="12397"/>
                    <a:pt x="35741" y="12399"/>
                    <a:pt x="35762" y="12405"/>
                  </a:cubicBezTo>
                  <a:cubicBezTo>
                    <a:pt x="35699" y="12468"/>
                    <a:pt x="35678" y="12531"/>
                    <a:pt x="35615" y="12594"/>
                  </a:cubicBezTo>
                  <a:cubicBezTo>
                    <a:pt x="35510" y="12721"/>
                    <a:pt x="35426" y="12847"/>
                    <a:pt x="35342" y="12994"/>
                  </a:cubicBezTo>
                  <a:cubicBezTo>
                    <a:pt x="35153" y="13330"/>
                    <a:pt x="34900" y="13667"/>
                    <a:pt x="34627" y="13940"/>
                  </a:cubicBezTo>
                  <a:cubicBezTo>
                    <a:pt x="34564" y="14003"/>
                    <a:pt x="34501" y="14087"/>
                    <a:pt x="34459" y="14150"/>
                  </a:cubicBezTo>
                  <a:cubicBezTo>
                    <a:pt x="34228" y="14445"/>
                    <a:pt x="34017" y="14739"/>
                    <a:pt x="33828" y="15033"/>
                  </a:cubicBezTo>
                  <a:cubicBezTo>
                    <a:pt x="33618" y="15138"/>
                    <a:pt x="33555" y="15412"/>
                    <a:pt x="33345" y="15559"/>
                  </a:cubicBezTo>
                  <a:cubicBezTo>
                    <a:pt x="33155" y="15727"/>
                    <a:pt x="32987" y="15916"/>
                    <a:pt x="32840" y="16148"/>
                  </a:cubicBezTo>
                  <a:cubicBezTo>
                    <a:pt x="32777" y="16253"/>
                    <a:pt x="32651" y="16337"/>
                    <a:pt x="32525" y="16358"/>
                  </a:cubicBezTo>
                  <a:cubicBezTo>
                    <a:pt x="32378" y="16568"/>
                    <a:pt x="32272" y="16778"/>
                    <a:pt x="32188" y="17010"/>
                  </a:cubicBezTo>
                  <a:cubicBezTo>
                    <a:pt x="32167" y="17094"/>
                    <a:pt x="32020" y="17094"/>
                    <a:pt x="32041" y="17220"/>
                  </a:cubicBezTo>
                  <a:cubicBezTo>
                    <a:pt x="31957" y="17346"/>
                    <a:pt x="31894" y="17493"/>
                    <a:pt x="31873" y="17640"/>
                  </a:cubicBezTo>
                  <a:cubicBezTo>
                    <a:pt x="31831" y="17766"/>
                    <a:pt x="31768" y="17893"/>
                    <a:pt x="31663" y="17977"/>
                  </a:cubicBezTo>
                  <a:cubicBezTo>
                    <a:pt x="31537" y="18061"/>
                    <a:pt x="31537" y="18229"/>
                    <a:pt x="31368" y="18271"/>
                  </a:cubicBezTo>
                  <a:lnTo>
                    <a:pt x="31347" y="18397"/>
                  </a:lnTo>
                  <a:cubicBezTo>
                    <a:pt x="31221" y="18418"/>
                    <a:pt x="31095" y="18439"/>
                    <a:pt x="31074" y="18607"/>
                  </a:cubicBezTo>
                  <a:cubicBezTo>
                    <a:pt x="31074" y="18713"/>
                    <a:pt x="30948" y="18776"/>
                    <a:pt x="30864" y="18860"/>
                  </a:cubicBezTo>
                  <a:lnTo>
                    <a:pt x="30906" y="18965"/>
                  </a:lnTo>
                  <a:cubicBezTo>
                    <a:pt x="30843" y="19028"/>
                    <a:pt x="30780" y="19070"/>
                    <a:pt x="30696" y="19112"/>
                  </a:cubicBezTo>
                  <a:cubicBezTo>
                    <a:pt x="30654" y="19133"/>
                    <a:pt x="30696" y="19154"/>
                    <a:pt x="30717" y="19175"/>
                  </a:cubicBezTo>
                  <a:cubicBezTo>
                    <a:pt x="30759" y="19280"/>
                    <a:pt x="30696" y="19364"/>
                    <a:pt x="30633" y="19448"/>
                  </a:cubicBezTo>
                  <a:cubicBezTo>
                    <a:pt x="30548" y="19553"/>
                    <a:pt x="30443" y="19680"/>
                    <a:pt x="30338" y="19785"/>
                  </a:cubicBezTo>
                  <a:cubicBezTo>
                    <a:pt x="30233" y="19890"/>
                    <a:pt x="30233" y="20079"/>
                    <a:pt x="30065" y="20142"/>
                  </a:cubicBezTo>
                  <a:cubicBezTo>
                    <a:pt x="29981" y="20373"/>
                    <a:pt x="29834" y="20584"/>
                    <a:pt x="29644" y="20752"/>
                  </a:cubicBezTo>
                  <a:cubicBezTo>
                    <a:pt x="29602" y="20836"/>
                    <a:pt x="29560" y="20941"/>
                    <a:pt x="29539" y="21025"/>
                  </a:cubicBezTo>
                  <a:lnTo>
                    <a:pt x="29266" y="21172"/>
                  </a:lnTo>
                  <a:cubicBezTo>
                    <a:pt x="29245" y="21088"/>
                    <a:pt x="29245" y="21004"/>
                    <a:pt x="29245" y="20920"/>
                  </a:cubicBezTo>
                  <a:cubicBezTo>
                    <a:pt x="29413" y="20710"/>
                    <a:pt x="29560" y="20479"/>
                    <a:pt x="29665" y="20226"/>
                  </a:cubicBezTo>
                  <a:cubicBezTo>
                    <a:pt x="29707" y="20079"/>
                    <a:pt x="29813" y="19953"/>
                    <a:pt x="29918" y="19869"/>
                  </a:cubicBezTo>
                  <a:lnTo>
                    <a:pt x="29918" y="19680"/>
                  </a:lnTo>
                  <a:cubicBezTo>
                    <a:pt x="30128" y="19532"/>
                    <a:pt x="30275" y="19322"/>
                    <a:pt x="30380" y="19091"/>
                  </a:cubicBezTo>
                  <a:cubicBezTo>
                    <a:pt x="30422" y="19007"/>
                    <a:pt x="30506" y="18944"/>
                    <a:pt x="30590" y="18944"/>
                  </a:cubicBezTo>
                  <a:cubicBezTo>
                    <a:pt x="30599" y="18947"/>
                    <a:pt x="30607" y="18948"/>
                    <a:pt x="30615" y="18948"/>
                  </a:cubicBezTo>
                  <a:cubicBezTo>
                    <a:pt x="30665" y="18948"/>
                    <a:pt x="30698" y="18896"/>
                    <a:pt x="30717" y="18860"/>
                  </a:cubicBezTo>
                  <a:lnTo>
                    <a:pt x="30696" y="18797"/>
                  </a:lnTo>
                  <a:cubicBezTo>
                    <a:pt x="30801" y="18755"/>
                    <a:pt x="30885" y="18691"/>
                    <a:pt x="30948" y="18586"/>
                  </a:cubicBezTo>
                  <a:cubicBezTo>
                    <a:pt x="31032" y="18460"/>
                    <a:pt x="31116" y="18355"/>
                    <a:pt x="31242" y="18271"/>
                  </a:cubicBezTo>
                  <a:cubicBezTo>
                    <a:pt x="31200" y="18271"/>
                    <a:pt x="31179" y="18250"/>
                    <a:pt x="31179" y="18187"/>
                  </a:cubicBezTo>
                  <a:cubicBezTo>
                    <a:pt x="31347" y="18061"/>
                    <a:pt x="31452" y="17893"/>
                    <a:pt x="31516" y="17703"/>
                  </a:cubicBezTo>
                  <a:cubicBezTo>
                    <a:pt x="31558" y="17598"/>
                    <a:pt x="31621" y="17493"/>
                    <a:pt x="31684" y="17388"/>
                  </a:cubicBezTo>
                  <a:cubicBezTo>
                    <a:pt x="31726" y="17304"/>
                    <a:pt x="31831" y="17220"/>
                    <a:pt x="31810" y="17094"/>
                  </a:cubicBezTo>
                  <a:cubicBezTo>
                    <a:pt x="31810" y="17031"/>
                    <a:pt x="31831" y="16967"/>
                    <a:pt x="31873" y="16925"/>
                  </a:cubicBezTo>
                  <a:cubicBezTo>
                    <a:pt x="31978" y="16799"/>
                    <a:pt x="32041" y="16652"/>
                    <a:pt x="32062" y="16484"/>
                  </a:cubicBezTo>
                  <a:cubicBezTo>
                    <a:pt x="32146" y="16463"/>
                    <a:pt x="32251" y="16463"/>
                    <a:pt x="32293" y="16337"/>
                  </a:cubicBezTo>
                  <a:cubicBezTo>
                    <a:pt x="32420" y="16127"/>
                    <a:pt x="32588" y="15916"/>
                    <a:pt x="32819" y="15790"/>
                  </a:cubicBezTo>
                  <a:cubicBezTo>
                    <a:pt x="32861" y="15748"/>
                    <a:pt x="32903" y="15685"/>
                    <a:pt x="32924" y="15622"/>
                  </a:cubicBezTo>
                  <a:cubicBezTo>
                    <a:pt x="32966" y="15517"/>
                    <a:pt x="33113" y="15475"/>
                    <a:pt x="33155" y="15328"/>
                  </a:cubicBezTo>
                  <a:cubicBezTo>
                    <a:pt x="33197" y="15222"/>
                    <a:pt x="33261" y="15117"/>
                    <a:pt x="33345" y="15033"/>
                  </a:cubicBezTo>
                  <a:cubicBezTo>
                    <a:pt x="33471" y="14886"/>
                    <a:pt x="33660" y="14760"/>
                    <a:pt x="33660" y="14508"/>
                  </a:cubicBezTo>
                  <a:cubicBezTo>
                    <a:pt x="33807" y="14403"/>
                    <a:pt x="33912" y="14255"/>
                    <a:pt x="34017" y="14108"/>
                  </a:cubicBezTo>
                  <a:cubicBezTo>
                    <a:pt x="34312" y="13709"/>
                    <a:pt x="34648" y="13330"/>
                    <a:pt x="34900" y="12931"/>
                  </a:cubicBezTo>
                  <a:cubicBezTo>
                    <a:pt x="35090" y="12784"/>
                    <a:pt x="35279" y="12636"/>
                    <a:pt x="35426" y="12468"/>
                  </a:cubicBezTo>
                  <a:cubicBezTo>
                    <a:pt x="35434" y="12470"/>
                    <a:pt x="35442" y="12471"/>
                    <a:pt x="35450" y="12471"/>
                  </a:cubicBezTo>
                  <a:cubicBezTo>
                    <a:pt x="35530" y="12471"/>
                    <a:pt x="35601" y="12397"/>
                    <a:pt x="35702" y="12397"/>
                  </a:cubicBezTo>
                  <a:close/>
                  <a:moveTo>
                    <a:pt x="29142" y="21388"/>
                  </a:moveTo>
                  <a:cubicBezTo>
                    <a:pt x="29161" y="21388"/>
                    <a:pt x="29182" y="21393"/>
                    <a:pt x="29203" y="21404"/>
                  </a:cubicBezTo>
                  <a:cubicBezTo>
                    <a:pt x="29182" y="21425"/>
                    <a:pt x="29161" y="21435"/>
                    <a:pt x="29142" y="21435"/>
                  </a:cubicBezTo>
                  <a:cubicBezTo>
                    <a:pt x="29124" y="21435"/>
                    <a:pt x="29108" y="21425"/>
                    <a:pt x="29098" y="21404"/>
                  </a:cubicBezTo>
                  <a:cubicBezTo>
                    <a:pt x="29108" y="21393"/>
                    <a:pt x="29124" y="21388"/>
                    <a:pt x="29142" y="21388"/>
                  </a:cubicBezTo>
                  <a:close/>
                  <a:moveTo>
                    <a:pt x="28674" y="21873"/>
                  </a:moveTo>
                  <a:cubicBezTo>
                    <a:pt x="28676" y="21873"/>
                    <a:pt x="28677" y="21877"/>
                    <a:pt x="28677" y="21887"/>
                  </a:cubicBezTo>
                  <a:cubicBezTo>
                    <a:pt x="28692" y="21917"/>
                    <a:pt x="28675" y="21926"/>
                    <a:pt x="28656" y="21928"/>
                  </a:cubicBezTo>
                  <a:lnTo>
                    <a:pt x="28656" y="21928"/>
                  </a:lnTo>
                  <a:cubicBezTo>
                    <a:pt x="28657" y="21912"/>
                    <a:pt x="28668" y="21873"/>
                    <a:pt x="28674" y="21873"/>
                  </a:cubicBezTo>
                  <a:close/>
                  <a:moveTo>
                    <a:pt x="28635" y="21929"/>
                  </a:moveTo>
                  <a:cubicBezTo>
                    <a:pt x="28656" y="22034"/>
                    <a:pt x="28551" y="22097"/>
                    <a:pt x="28530" y="22182"/>
                  </a:cubicBezTo>
                  <a:cubicBezTo>
                    <a:pt x="28425" y="22161"/>
                    <a:pt x="28509" y="22118"/>
                    <a:pt x="28509" y="22097"/>
                  </a:cubicBezTo>
                  <a:cubicBezTo>
                    <a:pt x="28488" y="22076"/>
                    <a:pt x="28488" y="22034"/>
                    <a:pt x="28467" y="22013"/>
                  </a:cubicBezTo>
                  <a:cubicBezTo>
                    <a:pt x="28509" y="21950"/>
                    <a:pt x="28572" y="21929"/>
                    <a:pt x="28635" y="21929"/>
                  </a:cubicBezTo>
                  <a:close/>
                  <a:moveTo>
                    <a:pt x="28257" y="22644"/>
                  </a:moveTo>
                  <a:cubicBezTo>
                    <a:pt x="28257" y="22791"/>
                    <a:pt x="28173" y="22917"/>
                    <a:pt x="28047" y="23001"/>
                  </a:cubicBezTo>
                  <a:cubicBezTo>
                    <a:pt x="27983" y="23044"/>
                    <a:pt x="27941" y="23086"/>
                    <a:pt x="27962" y="23170"/>
                  </a:cubicBezTo>
                  <a:lnTo>
                    <a:pt x="28089" y="23107"/>
                  </a:lnTo>
                  <a:lnTo>
                    <a:pt x="28089" y="23107"/>
                  </a:lnTo>
                  <a:cubicBezTo>
                    <a:pt x="28047" y="23317"/>
                    <a:pt x="27836" y="23653"/>
                    <a:pt x="27647" y="23695"/>
                  </a:cubicBezTo>
                  <a:cubicBezTo>
                    <a:pt x="27542" y="23716"/>
                    <a:pt x="27458" y="23779"/>
                    <a:pt x="27416" y="23885"/>
                  </a:cubicBezTo>
                  <a:cubicBezTo>
                    <a:pt x="27395" y="23969"/>
                    <a:pt x="27227" y="23948"/>
                    <a:pt x="27269" y="24074"/>
                  </a:cubicBezTo>
                  <a:cubicBezTo>
                    <a:pt x="27269" y="24095"/>
                    <a:pt x="27269" y="24116"/>
                    <a:pt x="27248" y="24137"/>
                  </a:cubicBezTo>
                  <a:cubicBezTo>
                    <a:pt x="27058" y="24284"/>
                    <a:pt x="26953" y="24515"/>
                    <a:pt x="26764" y="24683"/>
                  </a:cubicBezTo>
                  <a:cubicBezTo>
                    <a:pt x="26743" y="24704"/>
                    <a:pt x="26722" y="24704"/>
                    <a:pt x="26680" y="24725"/>
                  </a:cubicBezTo>
                  <a:cubicBezTo>
                    <a:pt x="26617" y="24789"/>
                    <a:pt x="26596" y="24915"/>
                    <a:pt x="26512" y="24978"/>
                  </a:cubicBezTo>
                  <a:cubicBezTo>
                    <a:pt x="26449" y="25041"/>
                    <a:pt x="26533" y="25167"/>
                    <a:pt x="26470" y="25209"/>
                  </a:cubicBezTo>
                  <a:cubicBezTo>
                    <a:pt x="26407" y="25251"/>
                    <a:pt x="26301" y="25272"/>
                    <a:pt x="26280" y="25356"/>
                  </a:cubicBezTo>
                  <a:cubicBezTo>
                    <a:pt x="26196" y="25630"/>
                    <a:pt x="25881" y="25777"/>
                    <a:pt x="25839" y="26029"/>
                  </a:cubicBezTo>
                  <a:cubicBezTo>
                    <a:pt x="25755" y="26134"/>
                    <a:pt x="25650" y="26155"/>
                    <a:pt x="25566" y="26197"/>
                  </a:cubicBezTo>
                  <a:cubicBezTo>
                    <a:pt x="25524" y="26239"/>
                    <a:pt x="25545" y="26281"/>
                    <a:pt x="25587" y="26323"/>
                  </a:cubicBezTo>
                  <a:cubicBezTo>
                    <a:pt x="25545" y="26492"/>
                    <a:pt x="25397" y="26639"/>
                    <a:pt x="25229" y="26681"/>
                  </a:cubicBezTo>
                  <a:lnTo>
                    <a:pt x="25292" y="26786"/>
                  </a:lnTo>
                  <a:cubicBezTo>
                    <a:pt x="25250" y="26807"/>
                    <a:pt x="25208" y="26870"/>
                    <a:pt x="25166" y="26870"/>
                  </a:cubicBezTo>
                  <a:cubicBezTo>
                    <a:pt x="25124" y="26870"/>
                    <a:pt x="25082" y="26870"/>
                    <a:pt x="25061" y="26828"/>
                  </a:cubicBezTo>
                  <a:cubicBezTo>
                    <a:pt x="25061" y="26702"/>
                    <a:pt x="25187" y="26744"/>
                    <a:pt x="25229" y="26681"/>
                  </a:cubicBezTo>
                  <a:cubicBezTo>
                    <a:pt x="25229" y="26471"/>
                    <a:pt x="25334" y="26260"/>
                    <a:pt x="25524" y="26134"/>
                  </a:cubicBezTo>
                  <a:cubicBezTo>
                    <a:pt x="25566" y="26071"/>
                    <a:pt x="25482" y="26050"/>
                    <a:pt x="25482" y="26008"/>
                  </a:cubicBezTo>
                  <a:cubicBezTo>
                    <a:pt x="25524" y="25924"/>
                    <a:pt x="25650" y="25861"/>
                    <a:pt x="25608" y="25735"/>
                  </a:cubicBezTo>
                  <a:lnTo>
                    <a:pt x="25902" y="25545"/>
                  </a:lnTo>
                  <a:cubicBezTo>
                    <a:pt x="25944" y="25503"/>
                    <a:pt x="25902" y="25440"/>
                    <a:pt x="25944" y="25398"/>
                  </a:cubicBezTo>
                  <a:cubicBezTo>
                    <a:pt x="26049" y="25314"/>
                    <a:pt x="26154" y="25209"/>
                    <a:pt x="26217" y="25083"/>
                  </a:cubicBezTo>
                  <a:cubicBezTo>
                    <a:pt x="26259" y="24999"/>
                    <a:pt x="26386" y="24936"/>
                    <a:pt x="26386" y="24810"/>
                  </a:cubicBezTo>
                  <a:cubicBezTo>
                    <a:pt x="26386" y="24768"/>
                    <a:pt x="26449" y="24704"/>
                    <a:pt x="26512" y="24683"/>
                  </a:cubicBezTo>
                  <a:cubicBezTo>
                    <a:pt x="26617" y="24641"/>
                    <a:pt x="26638" y="24473"/>
                    <a:pt x="26764" y="24410"/>
                  </a:cubicBezTo>
                  <a:cubicBezTo>
                    <a:pt x="26890" y="24368"/>
                    <a:pt x="26890" y="24200"/>
                    <a:pt x="27037" y="24158"/>
                  </a:cubicBezTo>
                  <a:cubicBezTo>
                    <a:pt x="27163" y="24116"/>
                    <a:pt x="27206" y="23990"/>
                    <a:pt x="27311" y="23906"/>
                  </a:cubicBezTo>
                  <a:cubicBezTo>
                    <a:pt x="27416" y="23821"/>
                    <a:pt x="27416" y="23632"/>
                    <a:pt x="27521" y="23506"/>
                  </a:cubicBezTo>
                  <a:cubicBezTo>
                    <a:pt x="27626" y="23380"/>
                    <a:pt x="27731" y="23233"/>
                    <a:pt x="27815" y="23065"/>
                  </a:cubicBezTo>
                  <a:cubicBezTo>
                    <a:pt x="27899" y="22938"/>
                    <a:pt x="28004" y="22833"/>
                    <a:pt x="28152" y="22749"/>
                  </a:cubicBezTo>
                  <a:cubicBezTo>
                    <a:pt x="28194" y="22707"/>
                    <a:pt x="28173" y="22644"/>
                    <a:pt x="28257" y="22644"/>
                  </a:cubicBezTo>
                  <a:close/>
                  <a:moveTo>
                    <a:pt x="25040" y="26954"/>
                  </a:moveTo>
                  <a:cubicBezTo>
                    <a:pt x="25059" y="27051"/>
                    <a:pt x="25007" y="27094"/>
                    <a:pt x="24933" y="27134"/>
                  </a:cubicBezTo>
                  <a:lnTo>
                    <a:pt x="24933" y="27134"/>
                  </a:lnTo>
                  <a:cubicBezTo>
                    <a:pt x="24917" y="27054"/>
                    <a:pt x="24959" y="26995"/>
                    <a:pt x="25040" y="26954"/>
                  </a:cubicBezTo>
                  <a:close/>
                  <a:moveTo>
                    <a:pt x="24935" y="27143"/>
                  </a:moveTo>
                  <a:cubicBezTo>
                    <a:pt x="24935" y="27159"/>
                    <a:pt x="24911" y="27199"/>
                    <a:pt x="24899" y="27199"/>
                  </a:cubicBezTo>
                  <a:cubicBezTo>
                    <a:pt x="24895" y="27199"/>
                    <a:pt x="24893" y="27195"/>
                    <a:pt x="24893" y="27185"/>
                  </a:cubicBezTo>
                  <a:cubicBezTo>
                    <a:pt x="24872" y="27143"/>
                    <a:pt x="24914" y="27143"/>
                    <a:pt x="24935" y="27143"/>
                  </a:cubicBezTo>
                  <a:close/>
                  <a:moveTo>
                    <a:pt x="24704" y="27459"/>
                  </a:moveTo>
                  <a:lnTo>
                    <a:pt x="24851" y="27543"/>
                  </a:lnTo>
                  <a:lnTo>
                    <a:pt x="24704" y="27669"/>
                  </a:lnTo>
                  <a:lnTo>
                    <a:pt x="24620" y="27606"/>
                  </a:lnTo>
                  <a:cubicBezTo>
                    <a:pt x="24620" y="27522"/>
                    <a:pt x="24662" y="27501"/>
                    <a:pt x="24704" y="27459"/>
                  </a:cubicBezTo>
                  <a:close/>
                  <a:moveTo>
                    <a:pt x="24509" y="27708"/>
                  </a:moveTo>
                  <a:cubicBezTo>
                    <a:pt x="24535" y="27708"/>
                    <a:pt x="24565" y="27711"/>
                    <a:pt x="24599" y="27711"/>
                  </a:cubicBezTo>
                  <a:cubicBezTo>
                    <a:pt x="24577" y="27900"/>
                    <a:pt x="24535" y="28110"/>
                    <a:pt x="24451" y="28279"/>
                  </a:cubicBezTo>
                  <a:cubicBezTo>
                    <a:pt x="24346" y="28216"/>
                    <a:pt x="24451" y="28195"/>
                    <a:pt x="24388" y="28152"/>
                  </a:cubicBezTo>
                  <a:lnTo>
                    <a:pt x="24346" y="28131"/>
                  </a:lnTo>
                  <a:cubicBezTo>
                    <a:pt x="24241" y="28258"/>
                    <a:pt x="24199" y="28426"/>
                    <a:pt x="24241" y="28594"/>
                  </a:cubicBezTo>
                  <a:cubicBezTo>
                    <a:pt x="24225" y="28604"/>
                    <a:pt x="24214" y="28608"/>
                    <a:pt x="24204" y="28608"/>
                  </a:cubicBezTo>
                  <a:cubicBezTo>
                    <a:pt x="24175" y="28608"/>
                    <a:pt x="24168" y="28573"/>
                    <a:pt x="24136" y="28573"/>
                  </a:cubicBezTo>
                  <a:cubicBezTo>
                    <a:pt x="23989" y="28678"/>
                    <a:pt x="23968" y="28699"/>
                    <a:pt x="23989" y="28846"/>
                  </a:cubicBezTo>
                  <a:cubicBezTo>
                    <a:pt x="23884" y="28951"/>
                    <a:pt x="23715" y="28972"/>
                    <a:pt x="23631" y="29120"/>
                  </a:cubicBezTo>
                  <a:cubicBezTo>
                    <a:pt x="23631" y="29122"/>
                    <a:pt x="23631" y="29127"/>
                    <a:pt x="23629" y="29131"/>
                  </a:cubicBezTo>
                  <a:lnTo>
                    <a:pt x="23629" y="29131"/>
                  </a:lnTo>
                  <a:cubicBezTo>
                    <a:pt x="23612" y="29049"/>
                    <a:pt x="23634" y="28949"/>
                    <a:pt x="23694" y="28888"/>
                  </a:cubicBezTo>
                  <a:cubicBezTo>
                    <a:pt x="23884" y="28636"/>
                    <a:pt x="24052" y="28363"/>
                    <a:pt x="24178" y="28089"/>
                  </a:cubicBezTo>
                  <a:cubicBezTo>
                    <a:pt x="24241" y="27963"/>
                    <a:pt x="24367" y="27900"/>
                    <a:pt x="24430" y="27753"/>
                  </a:cubicBezTo>
                  <a:cubicBezTo>
                    <a:pt x="24443" y="27715"/>
                    <a:pt x="24471" y="27708"/>
                    <a:pt x="24509" y="27708"/>
                  </a:cubicBezTo>
                  <a:close/>
                  <a:moveTo>
                    <a:pt x="23626" y="29141"/>
                  </a:moveTo>
                  <a:cubicBezTo>
                    <a:pt x="23618" y="29164"/>
                    <a:pt x="23601" y="29194"/>
                    <a:pt x="23594" y="29194"/>
                  </a:cubicBezTo>
                  <a:cubicBezTo>
                    <a:pt x="23591" y="29194"/>
                    <a:pt x="23589" y="29191"/>
                    <a:pt x="23589" y="29183"/>
                  </a:cubicBezTo>
                  <a:cubicBezTo>
                    <a:pt x="23570" y="29144"/>
                    <a:pt x="23604" y="29141"/>
                    <a:pt x="23626" y="29141"/>
                  </a:cubicBezTo>
                  <a:close/>
                  <a:moveTo>
                    <a:pt x="23400" y="29141"/>
                  </a:moveTo>
                  <a:cubicBezTo>
                    <a:pt x="23484" y="29162"/>
                    <a:pt x="23526" y="29225"/>
                    <a:pt x="23505" y="29309"/>
                  </a:cubicBezTo>
                  <a:lnTo>
                    <a:pt x="22959" y="30024"/>
                  </a:lnTo>
                  <a:cubicBezTo>
                    <a:pt x="22980" y="30066"/>
                    <a:pt x="23064" y="30024"/>
                    <a:pt x="23064" y="30129"/>
                  </a:cubicBezTo>
                  <a:cubicBezTo>
                    <a:pt x="22959" y="30234"/>
                    <a:pt x="22875" y="30381"/>
                    <a:pt x="22811" y="30528"/>
                  </a:cubicBezTo>
                  <a:cubicBezTo>
                    <a:pt x="22795" y="30537"/>
                    <a:pt x="22780" y="30540"/>
                    <a:pt x="22768" y="30540"/>
                  </a:cubicBezTo>
                  <a:cubicBezTo>
                    <a:pt x="22717" y="30540"/>
                    <a:pt x="22694" y="30486"/>
                    <a:pt x="22643" y="30486"/>
                  </a:cubicBezTo>
                  <a:cubicBezTo>
                    <a:pt x="22664" y="30381"/>
                    <a:pt x="22685" y="30276"/>
                    <a:pt x="22811" y="30234"/>
                  </a:cubicBezTo>
                  <a:cubicBezTo>
                    <a:pt x="22832" y="30171"/>
                    <a:pt x="22727" y="30129"/>
                    <a:pt x="22769" y="30066"/>
                  </a:cubicBezTo>
                  <a:lnTo>
                    <a:pt x="23001" y="29708"/>
                  </a:lnTo>
                  <a:lnTo>
                    <a:pt x="22959" y="29645"/>
                  </a:lnTo>
                  <a:cubicBezTo>
                    <a:pt x="23043" y="29561"/>
                    <a:pt x="23148" y="29519"/>
                    <a:pt x="23190" y="29393"/>
                  </a:cubicBezTo>
                  <a:cubicBezTo>
                    <a:pt x="23232" y="29288"/>
                    <a:pt x="23337" y="29225"/>
                    <a:pt x="23400" y="29141"/>
                  </a:cubicBezTo>
                  <a:close/>
                  <a:moveTo>
                    <a:pt x="22643" y="30486"/>
                  </a:moveTo>
                  <a:cubicBezTo>
                    <a:pt x="22643" y="30549"/>
                    <a:pt x="22622" y="30612"/>
                    <a:pt x="22706" y="30633"/>
                  </a:cubicBezTo>
                  <a:cubicBezTo>
                    <a:pt x="22607" y="30713"/>
                    <a:pt x="22564" y="30792"/>
                    <a:pt x="22454" y="30836"/>
                  </a:cubicBezTo>
                  <a:lnTo>
                    <a:pt x="22454" y="30836"/>
                  </a:lnTo>
                  <a:lnTo>
                    <a:pt x="22454" y="30654"/>
                  </a:lnTo>
                  <a:cubicBezTo>
                    <a:pt x="22517" y="30591"/>
                    <a:pt x="22559" y="30507"/>
                    <a:pt x="22643" y="30486"/>
                  </a:cubicBezTo>
                  <a:close/>
                  <a:moveTo>
                    <a:pt x="22451" y="30865"/>
                  </a:moveTo>
                  <a:cubicBezTo>
                    <a:pt x="22444" y="30892"/>
                    <a:pt x="22427" y="30921"/>
                    <a:pt x="22418" y="30921"/>
                  </a:cubicBezTo>
                  <a:cubicBezTo>
                    <a:pt x="22414" y="30921"/>
                    <a:pt x="22412" y="30916"/>
                    <a:pt x="22412" y="30907"/>
                  </a:cubicBezTo>
                  <a:cubicBezTo>
                    <a:pt x="22412" y="30866"/>
                    <a:pt x="22431" y="30865"/>
                    <a:pt x="22451" y="30865"/>
                  </a:cubicBezTo>
                  <a:close/>
                  <a:moveTo>
                    <a:pt x="22181" y="31243"/>
                  </a:moveTo>
                  <a:lnTo>
                    <a:pt x="22181" y="31264"/>
                  </a:lnTo>
                  <a:cubicBezTo>
                    <a:pt x="22181" y="31271"/>
                    <a:pt x="22178" y="31273"/>
                    <a:pt x="22174" y="31273"/>
                  </a:cubicBezTo>
                  <a:cubicBezTo>
                    <a:pt x="22167" y="31273"/>
                    <a:pt x="22153" y="31264"/>
                    <a:pt x="22139" y="31264"/>
                  </a:cubicBezTo>
                  <a:cubicBezTo>
                    <a:pt x="22139" y="31243"/>
                    <a:pt x="22181" y="31243"/>
                    <a:pt x="22181" y="31243"/>
                  </a:cubicBezTo>
                  <a:close/>
                  <a:moveTo>
                    <a:pt x="21799" y="31670"/>
                  </a:moveTo>
                  <a:cubicBezTo>
                    <a:pt x="21801" y="31670"/>
                    <a:pt x="21802" y="31674"/>
                    <a:pt x="21802" y="31685"/>
                  </a:cubicBezTo>
                  <a:cubicBezTo>
                    <a:pt x="21802" y="31703"/>
                    <a:pt x="21794" y="31705"/>
                    <a:pt x="21784" y="31706"/>
                  </a:cubicBezTo>
                  <a:lnTo>
                    <a:pt x="21784" y="31706"/>
                  </a:lnTo>
                  <a:cubicBezTo>
                    <a:pt x="21788" y="31689"/>
                    <a:pt x="21795" y="31670"/>
                    <a:pt x="21799" y="31670"/>
                  </a:cubicBezTo>
                  <a:close/>
                  <a:moveTo>
                    <a:pt x="21951" y="31683"/>
                  </a:moveTo>
                  <a:cubicBezTo>
                    <a:pt x="21957" y="31683"/>
                    <a:pt x="21963" y="31684"/>
                    <a:pt x="21970" y="31685"/>
                  </a:cubicBezTo>
                  <a:cubicBezTo>
                    <a:pt x="21991" y="31685"/>
                    <a:pt x="21991" y="31685"/>
                    <a:pt x="21991" y="31706"/>
                  </a:cubicBezTo>
                  <a:cubicBezTo>
                    <a:pt x="21928" y="31895"/>
                    <a:pt x="21823" y="32084"/>
                    <a:pt x="21676" y="32210"/>
                  </a:cubicBezTo>
                  <a:cubicBezTo>
                    <a:pt x="21571" y="32315"/>
                    <a:pt x="21466" y="32483"/>
                    <a:pt x="21361" y="32568"/>
                  </a:cubicBezTo>
                  <a:cubicBezTo>
                    <a:pt x="21235" y="32631"/>
                    <a:pt x="21172" y="32799"/>
                    <a:pt x="21045" y="32904"/>
                  </a:cubicBezTo>
                  <a:cubicBezTo>
                    <a:pt x="20940" y="33030"/>
                    <a:pt x="20856" y="33198"/>
                    <a:pt x="20814" y="33367"/>
                  </a:cubicBezTo>
                  <a:cubicBezTo>
                    <a:pt x="20772" y="33409"/>
                    <a:pt x="20667" y="33451"/>
                    <a:pt x="20646" y="33514"/>
                  </a:cubicBezTo>
                  <a:cubicBezTo>
                    <a:pt x="20625" y="33577"/>
                    <a:pt x="20709" y="33598"/>
                    <a:pt x="20709" y="33682"/>
                  </a:cubicBezTo>
                  <a:cubicBezTo>
                    <a:pt x="20520" y="33850"/>
                    <a:pt x="20352" y="34039"/>
                    <a:pt x="20246" y="34271"/>
                  </a:cubicBezTo>
                  <a:cubicBezTo>
                    <a:pt x="20162" y="34355"/>
                    <a:pt x="20036" y="34292"/>
                    <a:pt x="19994" y="34376"/>
                  </a:cubicBezTo>
                  <a:cubicBezTo>
                    <a:pt x="19910" y="34334"/>
                    <a:pt x="19868" y="34229"/>
                    <a:pt x="19910" y="34123"/>
                  </a:cubicBezTo>
                  <a:cubicBezTo>
                    <a:pt x="20057" y="33976"/>
                    <a:pt x="20141" y="33787"/>
                    <a:pt x="20310" y="33661"/>
                  </a:cubicBezTo>
                  <a:cubicBezTo>
                    <a:pt x="20331" y="33640"/>
                    <a:pt x="20394" y="33640"/>
                    <a:pt x="20394" y="33619"/>
                  </a:cubicBezTo>
                  <a:cubicBezTo>
                    <a:pt x="20436" y="33303"/>
                    <a:pt x="20835" y="33177"/>
                    <a:pt x="20835" y="32820"/>
                  </a:cubicBezTo>
                  <a:cubicBezTo>
                    <a:pt x="21045" y="32568"/>
                    <a:pt x="21193" y="32252"/>
                    <a:pt x="21550" y="32147"/>
                  </a:cubicBezTo>
                  <a:cubicBezTo>
                    <a:pt x="21571" y="32147"/>
                    <a:pt x="21592" y="32105"/>
                    <a:pt x="21613" y="32084"/>
                  </a:cubicBezTo>
                  <a:lnTo>
                    <a:pt x="21697" y="32000"/>
                  </a:lnTo>
                  <a:cubicBezTo>
                    <a:pt x="21676" y="31958"/>
                    <a:pt x="21592" y="31979"/>
                    <a:pt x="21592" y="31895"/>
                  </a:cubicBezTo>
                  <a:cubicBezTo>
                    <a:pt x="21634" y="31811"/>
                    <a:pt x="21697" y="31769"/>
                    <a:pt x="21760" y="31727"/>
                  </a:cubicBezTo>
                  <a:lnTo>
                    <a:pt x="21760" y="31727"/>
                  </a:lnTo>
                  <a:cubicBezTo>
                    <a:pt x="21760" y="31769"/>
                    <a:pt x="21739" y="31832"/>
                    <a:pt x="21802" y="31853"/>
                  </a:cubicBezTo>
                  <a:cubicBezTo>
                    <a:pt x="21810" y="31854"/>
                    <a:pt x="21818" y="31854"/>
                    <a:pt x="21824" y="31854"/>
                  </a:cubicBezTo>
                  <a:cubicBezTo>
                    <a:pt x="21950" y="31854"/>
                    <a:pt x="21842" y="31683"/>
                    <a:pt x="21951" y="31683"/>
                  </a:cubicBezTo>
                  <a:close/>
                  <a:moveTo>
                    <a:pt x="19342" y="35343"/>
                  </a:moveTo>
                  <a:lnTo>
                    <a:pt x="19342" y="35343"/>
                  </a:lnTo>
                  <a:cubicBezTo>
                    <a:pt x="19318" y="35427"/>
                    <a:pt x="19308" y="35463"/>
                    <a:pt x="19280" y="35463"/>
                  </a:cubicBezTo>
                  <a:cubicBezTo>
                    <a:pt x="19259" y="35463"/>
                    <a:pt x="19229" y="35442"/>
                    <a:pt x="19174" y="35406"/>
                  </a:cubicBezTo>
                  <a:lnTo>
                    <a:pt x="19342" y="35343"/>
                  </a:lnTo>
                  <a:close/>
                  <a:moveTo>
                    <a:pt x="19069" y="35448"/>
                  </a:moveTo>
                  <a:cubicBezTo>
                    <a:pt x="19090" y="35448"/>
                    <a:pt x="19090" y="35469"/>
                    <a:pt x="19090" y="35469"/>
                  </a:cubicBezTo>
                  <a:lnTo>
                    <a:pt x="19070" y="35489"/>
                  </a:lnTo>
                  <a:lnTo>
                    <a:pt x="19070" y="35489"/>
                  </a:lnTo>
                  <a:cubicBezTo>
                    <a:pt x="19057" y="35488"/>
                    <a:pt x="19048" y="35483"/>
                    <a:pt x="19048" y="35469"/>
                  </a:cubicBezTo>
                  <a:cubicBezTo>
                    <a:pt x="19048" y="35448"/>
                    <a:pt x="19069" y="35448"/>
                    <a:pt x="19069" y="35448"/>
                  </a:cubicBezTo>
                  <a:close/>
                  <a:moveTo>
                    <a:pt x="19027" y="35553"/>
                  </a:moveTo>
                  <a:cubicBezTo>
                    <a:pt x="19070" y="35567"/>
                    <a:pt x="19113" y="35611"/>
                    <a:pt x="19149" y="35611"/>
                  </a:cubicBezTo>
                  <a:cubicBezTo>
                    <a:pt x="19166" y="35611"/>
                    <a:pt x="19182" y="35601"/>
                    <a:pt x="19195" y="35574"/>
                  </a:cubicBezTo>
                  <a:cubicBezTo>
                    <a:pt x="19216" y="35595"/>
                    <a:pt x="19216" y="35616"/>
                    <a:pt x="19216" y="35616"/>
                  </a:cubicBezTo>
                  <a:cubicBezTo>
                    <a:pt x="19153" y="35742"/>
                    <a:pt x="19195" y="35931"/>
                    <a:pt x="18985" y="35953"/>
                  </a:cubicBezTo>
                  <a:cubicBezTo>
                    <a:pt x="18964" y="36037"/>
                    <a:pt x="18985" y="36142"/>
                    <a:pt x="18922" y="36226"/>
                  </a:cubicBezTo>
                  <a:cubicBezTo>
                    <a:pt x="18712" y="36562"/>
                    <a:pt x="18480" y="36878"/>
                    <a:pt x="18207" y="37172"/>
                  </a:cubicBezTo>
                  <a:cubicBezTo>
                    <a:pt x="18170" y="37209"/>
                    <a:pt x="18116" y="37230"/>
                    <a:pt x="18060" y="37234"/>
                  </a:cubicBezTo>
                  <a:lnTo>
                    <a:pt x="18060" y="37234"/>
                  </a:lnTo>
                  <a:cubicBezTo>
                    <a:pt x="18123" y="37004"/>
                    <a:pt x="18123" y="37004"/>
                    <a:pt x="18060" y="36836"/>
                  </a:cubicBezTo>
                  <a:cubicBezTo>
                    <a:pt x="18102" y="36772"/>
                    <a:pt x="18165" y="36730"/>
                    <a:pt x="18228" y="36730"/>
                  </a:cubicBezTo>
                  <a:cubicBezTo>
                    <a:pt x="18207" y="36688"/>
                    <a:pt x="18207" y="36646"/>
                    <a:pt x="18186" y="36625"/>
                  </a:cubicBezTo>
                  <a:cubicBezTo>
                    <a:pt x="18312" y="36310"/>
                    <a:pt x="18501" y="36037"/>
                    <a:pt x="18712" y="35763"/>
                  </a:cubicBezTo>
                  <a:cubicBezTo>
                    <a:pt x="18817" y="35721"/>
                    <a:pt x="18922" y="35658"/>
                    <a:pt x="19027" y="35553"/>
                  </a:cubicBezTo>
                  <a:close/>
                  <a:moveTo>
                    <a:pt x="18039" y="37242"/>
                  </a:moveTo>
                  <a:lnTo>
                    <a:pt x="18039" y="37242"/>
                  </a:lnTo>
                  <a:cubicBezTo>
                    <a:pt x="18041" y="37281"/>
                    <a:pt x="18053" y="37346"/>
                    <a:pt x="17997" y="37359"/>
                  </a:cubicBezTo>
                  <a:lnTo>
                    <a:pt x="17997" y="37359"/>
                  </a:lnTo>
                  <a:cubicBezTo>
                    <a:pt x="17996" y="37321"/>
                    <a:pt x="17981" y="37267"/>
                    <a:pt x="18039" y="37242"/>
                  </a:cubicBezTo>
                  <a:close/>
                  <a:moveTo>
                    <a:pt x="17977" y="37367"/>
                  </a:moveTo>
                  <a:cubicBezTo>
                    <a:pt x="17995" y="37448"/>
                    <a:pt x="17953" y="37509"/>
                    <a:pt x="17892" y="37529"/>
                  </a:cubicBezTo>
                  <a:cubicBezTo>
                    <a:pt x="17853" y="37433"/>
                    <a:pt x="17903" y="37389"/>
                    <a:pt x="17977" y="37367"/>
                  </a:cubicBezTo>
                  <a:close/>
                  <a:moveTo>
                    <a:pt x="18838" y="38917"/>
                  </a:moveTo>
                  <a:cubicBezTo>
                    <a:pt x="18868" y="38917"/>
                    <a:pt x="18877" y="38939"/>
                    <a:pt x="18879" y="38959"/>
                  </a:cubicBezTo>
                  <a:lnTo>
                    <a:pt x="18879" y="38959"/>
                  </a:lnTo>
                  <a:cubicBezTo>
                    <a:pt x="18857" y="38958"/>
                    <a:pt x="18796" y="38938"/>
                    <a:pt x="18838" y="38917"/>
                  </a:cubicBezTo>
                  <a:close/>
                  <a:moveTo>
                    <a:pt x="17051" y="38854"/>
                  </a:moveTo>
                  <a:cubicBezTo>
                    <a:pt x="17072" y="38896"/>
                    <a:pt x="17072" y="38917"/>
                    <a:pt x="17051" y="38938"/>
                  </a:cubicBezTo>
                  <a:cubicBezTo>
                    <a:pt x="16967" y="39022"/>
                    <a:pt x="16904" y="39127"/>
                    <a:pt x="16862" y="39232"/>
                  </a:cubicBezTo>
                  <a:cubicBezTo>
                    <a:pt x="16820" y="39316"/>
                    <a:pt x="16798" y="39401"/>
                    <a:pt x="16693" y="39443"/>
                  </a:cubicBezTo>
                  <a:cubicBezTo>
                    <a:pt x="16567" y="39506"/>
                    <a:pt x="16567" y="39611"/>
                    <a:pt x="16504" y="39695"/>
                  </a:cubicBezTo>
                  <a:lnTo>
                    <a:pt x="16609" y="39716"/>
                  </a:lnTo>
                  <a:cubicBezTo>
                    <a:pt x="16630" y="39779"/>
                    <a:pt x="16525" y="39800"/>
                    <a:pt x="16567" y="39863"/>
                  </a:cubicBezTo>
                  <a:lnTo>
                    <a:pt x="16399" y="39905"/>
                  </a:lnTo>
                  <a:cubicBezTo>
                    <a:pt x="16399" y="39926"/>
                    <a:pt x="16378" y="39947"/>
                    <a:pt x="16378" y="39968"/>
                  </a:cubicBezTo>
                  <a:cubicBezTo>
                    <a:pt x="16378" y="40178"/>
                    <a:pt x="16294" y="40368"/>
                    <a:pt x="16147" y="40536"/>
                  </a:cubicBezTo>
                  <a:cubicBezTo>
                    <a:pt x="16042" y="40662"/>
                    <a:pt x="15915" y="40767"/>
                    <a:pt x="15810" y="40914"/>
                  </a:cubicBezTo>
                  <a:cubicBezTo>
                    <a:pt x="15663" y="41146"/>
                    <a:pt x="15390" y="41209"/>
                    <a:pt x="15243" y="41440"/>
                  </a:cubicBezTo>
                  <a:cubicBezTo>
                    <a:pt x="15264" y="41356"/>
                    <a:pt x="15285" y="41251"/>
                    <a:pt x="15285" y="41167"/>
                  </a:cubicBezTo>
                  <a:cubicBezTo>
                    <a:pt x="15516" y="41061"/>
                    <a:pt x="15621" y="40830"/>
                    <a:pt x="15768" y="40641"/>
                  </a:cubicBezTo>
                  <a:cubicBezTo>
                    <a:pt x="15852" y="40536"/>
                    <a:pt x="15894" y="40389"/>
                    <a:pt x="15979" y="40326"/>
                  </a:cubicBezTo>
                  <a:cubicBezTo>
                    <a:pt x="16063" y="40220"/>
                    <a:pt x="16126" y="40115"/>
                    <a:pt x="16147" y="39989"/>
                  </a:cubicBezTo>
                  <a:cubicBezTo>
                    <a:pt x="16315" y="39926"/>
                    <a:pt x="16294" y="39737"/>
                    <a:pt x="16378" y="39611"/>
                  </a:cubicBezTo>
                  <a:cubicBezTo>
                    <a:pt x="16462" y="39464"/>
                    <a:pt x="16546" y="39337"/>
                    <a:pt x="16609" y="39190"/>
                  </a:cubicBezTo>
                  <a:lnTo>
                    <a:pt x="16862" y="39064"/>
                  </a:lnTo>
                  <a:lnTo>
                    <a:pt x="16820" y="38959"/>
                  </a:lnTo>
                  <a:cubicBezTo>
                    <a:pt x="16862" y="38854"/>
                    <a:pt x="16988" y="38938"/>
                    <a:pt x="17051" y="38854"/>
                  </a:cubicBezTo>
                  <a:close/>
                  <a:moveTo>
                    <a:pt x="15110" y="41636"/>
                  </a:moveTo>
                  <a:cubicBezTo>
                    <a:pt x="15114" y="41636"/>
                    <a:pt x="15117" y="41640"/>
                    <a:pt x="15117" y="41650"/>
                  </a:cubicBezTo>
                  <a:cubicBezTo>
                    <a:pt x="15117" y="41692"/>
                    <a:pt x="15096" y="41692"/>
                    <a:pt x="15074" y="41692"/>
                  </a:cubicBezTo>
                  <a:cubicBezTo>
                    <a:pt x="15074" y="41676"/>
                    <a:pt x="15099" y="41636"/>
                    <a:pt x="15110" y="41636"/>
                  </a:cubicBezTo>
                  <a:close/>
                  <a:moveTo>
                    <a:pt x="15070" y="41709"/>
                  </a:moveTo>
                  <a:cubicBezTo>
                    <a:pt x="15063" y="41727"/>
                    <a:pt x="15047" y="41748"/>
                    <a:pt x="15039" y="41748"/>
                  </a:cubicBezTo>
                  <a:cubicBezTo>
                    <a:pt x="15035" y="41748"/>
                    <a:pt x="15032" y="41744"/>
                    <a:pt x="15032" y="41734"/>
                  </a:cubicBezTo>
                  <a:cubicBezTo>
                    <a:pt x="15032" y="41713"/>
                    <a:pt x="15043" y="41713"/>
                    <a:pt x="15053" y="41713"/>
                  </a:cubicBezTo>
                  <a:cubicBezTo>
                    <a:pt x="15060" y="41713"/>
                    <a:pt x="15066" y="41713"/>
                    <a:pt x="15070" y="41709"/>
                  </a:cubicBezTo>
                  <a:close/>
                  <a:moveTo>
                    <a:pt x="14549" y="42449"/>
                  </a:moveTo>
                  <a:cubicBezTo>
                    <a:pt x="14654" y="42512"/>
                    <a:pt x="14612" y="42554"/>
                    <a:pt x="14549" y="42575"/>
                  </a:cubicBezTo>
                  <a:cubicBezTo>
                    <a:pt x="14570" y="42680"/>
                    <a:pt x="14486" y="42764"/>
                    <a:pt x="14465" y="42827"/>
                  </a:cubicBezTo>
                  <a:cubicBezTo>
                    <a:pt x="14444" y="42870"/>
                    <a:pt x="14486" y="42891"/>
                    <a:pt x="14486" y="42912"/>
                  </a:cubicBezTo>
                  <a:cubicBezTo>
                    <a:pt x="14339" y="43080"/>
                    <a:pt x="14149" y="43206"/>
                    <a:pt x="14128" y="43437"/>
                  </a:cubicBezTo>
                  <a:cubicBezTo>
                    <a:pt x="13918" y="43542"/>
                    <a:pt x="13939" y="43753"/>
                    <a:pt x="13834" y="43900"/>
                  </a:cubicBezTo>
                  <a:cubicBezTo>
                    <a:pt x="13750" y="44068"/>
                    <a:pt x="13666" y="44215"/>
                    <a:pt x="13603" y="44383"/>
                  </a:cubicBezTo>
                  <a:cubicBezTo>
                    <a:pt x="13435" y="44678"/>
                    <a:pt x="13245" y="44972"/>
                    <a:pt x="13035" y="45224"/>
                  </a:cubicBezTo>
                  <a:cubicBezTo>
                    <a:pt x="13016" y="45263"/>
                    <a:pt x="13014" y="45353"/>
                    <a:pt x="12935" y="45353"/>
                  </a:cubicBezTo>
                  <a:cubicBezTo>
                    <a:pt x="12927" y="45353"/>
                    <a:pt x="12918" y="45352"/>
                    <a:pt x="12909" y="45350"/>
                  </a:cubicBezTo>
                  <a:cubicBezTo>
                    <a:pt x="12951" y="45266"/>
                    <a:pt x="12993" y="45182"/>
                    <a:pt x="12909" y="45119"/>
                  </a:cubicBezTo>
                  <a:cubicBezTo>
                    <a:pt x="12951" y="44972"/>
                    <a:pt x="13056" y="44846"/>
                    <a:pt x="13161" y="44741"/>
                  </a:cubicBezTo>
                  <a:cubicBezTo>
                    <a:pt x="13245" y="44657"/>
                    <a:pt x="13266" y="44551"/>
                    <a:pt x="13329" y="44467"/>
                  </a:cubicBezTo>
                  <a:cubicBezTo>
                    <a:pt x="13477" y="44257"/>
                    <a:pt x="13540" y="44026"/>
                    <a:pt x="13708" y="43816"/>
                  </a:cubicBezTo>
                  <a:cubicBezTo>
                    <a:pt x="13771" y="43711"/>
                    <a:pt x="13813" y="43584"/>
                    <a:pt x="13834" y="43458"/>
                  </a:cubicBezTo>
                  <a:cubicBezTo>
                    <a:pt x="13834" y="43395"/>
                    <a:pt x="13897" y="43332"/>
                    <a:pt x="13960" y="43311"/>
                  </a:cubicBezTo>
                  <a:lnTo>
                    <a:pt x="13939" y="43311"/>
                  </a:lnTo>
                  <a:cubicBezTo>
                    <a:pt x="13918" y="43185"/>
                    <a:pt x="14002" y="43038"/>
                    <a:pt x="14107" y="42954"/>
                  </a:cubicBezTo>
                  <a:cubicBezTo>
                    <a:pt x="14191" y="42891"/>
                    <a:pt x="14191" y="42806"/>
                    <a:pt x="14276" y="42722"/>
                  </a:cubicBezTo>
                  <a:cubicBezTo>
                    <a:pt x="14374" y="42722"/>
                    <a:pt x="14399" y="42573"/>
                    <a:pt x="14524" y="42573"/>
                  </a:cubicBezTo>
                  <a:cubicBezTo>
                    <a:pt x="14532" y="42573"/>
                    <a:pt x="14540" y="42574"/>
                    <a:pt x="14549" y="42575"/>
                  </a:cubicBezTo>
                  <a:lnTo>
                    <a:pt x="14549" y="42449"/>
                  </a:lnTo>
                  <a:close/>
                  <a:moveTo>
                    <a:pt x="12919" y="45424"/>
                  </a:moveTo>
                  <a:cubicBezTo>
                    <a:pt x="12941" y="45424"/>
                    <a:pt x="12962" y="45435"/>
                    <a:pt x="12972" y="45456"/>
                  </a:cubicBezTo>
                  <a:cubicBezTo>
                    <a:pt x="12962" y="45466"/>
                    <a:pt x="12941" y="45471"/>
                    <a:pt x="12919" y="45471"/>
                  </a:cubicBezTo>
                  <a:cubicBezTo>
                    <a:pt x="12898" y="45471"/>
                    <a:pt x="12877" y="45466"/>
                    <a:pt x="12867" y="45456"/>
                  </a:cubicBezTo>
                  <a:cubicBezTo>
                    <a:pt x="12877" y="45435"/>
                    <a:pt x="12898" y="45424"/>
                    <a:pt x="12919" y="45424"/>
                  </a:cubicBezTo>
                  <a:close/>
                  <a:moveTo>
                    <a:pt x="12778" y="45667"/>
                  </a:moveTo>
                  <a:cubicBezTo>
                    <a:pt x="12795" y="45667"/>
                    <a:pt x="12817" y="45673"/>
                    <a:pt x="12846" y="45687"/>
                  </a:cubicBezTo>
                  <a:cubicBezTo>
                    <a:pt x="12867" y="45771"/>
                    <a:pt x="12804" y="45792"/>
                    <a:pt x="12741" y="45834"/>
                  </a:cubicBezTo>
                  <a:lnTo>
                    <a:pt x="12678" y="45750"/>
                  </a:lnTo>
                  <a:cubicBezTo>
                    <a:pt x="12710" y="45734"/>
                    <a:pt x="12718" y="45667"/>
                    <a:pt x="12778" y="45667"/>
                  </a:cubicBezTo>
                  <a:close/>
                  <a:moveTo>
                    <a:pt x="12636" y="45918"/>
                  </a:moveTo>
                  <a:cubicBezTo>
                    <a:pt x="12646" y="45929"/>
                    <a:pt x="12651" y="45929"/>
                    <a:pt x="12654" y="45929"/>
                  </a:cubicBezTo>
                  <a:cubicBezTo>
                    <a:pt x="12657" y="45929"/>
                    <a:pt x="12657" y="45929"/>
                    <a:pt x="12657" y="45939"/>
                  </a:cubicBezTo>
                  <a:cubicBezTo>
                    <a:pt x="12650" y="45953"/>
                    <a:pt x="12643" y="45958"/>
                    <a:pt x="12636" y="45958"/>
                  </a:cubicBezTo>
                  <a:cubicBezTo>
                    <a:pt x="12624" y="45958"/>
                    <a:pt x="12615" y="45939"/>
                    <a:pt x="12615" y="45939"/>
                  </a:cubicBezTo>
                  <a:cubicBezTo>
                    <a:pt x="12615" y="45939"/>
                    <a:pt x="12636" y="45918"/>
                    <a:pt x="12636" y="45918"/>
                  </a:cubicBezTo>
                  <a:close/>
                  <a:moveTo>
                    <a:pt x="14297" y="45981"/>
                  </a:moveTo>
                  <a:lnTo>
                    <a:pt x="14318" y="46002"/>
                  </a:lnTo>
                  <a:lnTo>
                    <a:pt x="14339" y="46002"/>
                  </a:lnTo>
                  <a:cubicBezTo>
                    <a:pt x="14318" y="46023"/>
                    <a:pt x="14297" y="46023"/>
                    <a:pt x="14297" y="46023"/>
                  </a:cubicBezTo>
                  <a:cubicBezTo>
                    <a:pt x="14297" y="46023"/>
                    <a:pt x="14276" y="46002"/>
                    <a:pt x="14276" y="46002"/>
                  </a:cubicBezTo>
                  <a:cubicBezTo>
                    <a:pt x="14297" y="46002"/>
                    <a:pt x="14297" y="45981"/>
                    <a:pt x="14297" y="45981"/>
                  </a:cubicBezTo>
                  <a:close/>
                  <a:moveTo>
                    <a:pt x="820" y="67363"/>
                  </a:moveTo>
                  <a:cubicBezTo>
                    <a:pt x="820" y="67363"/>
                    <a:pt x="820" y="67384"/>
                    <a:pt x="820" y="67384"/>
                  </a:cubicBezTo>
                  <a:lnTo>
                    <a:pt x="820" y="67405"/>
                  </a:lnTo>
                  <a:cubicBezTo>
                    <a:pt x="778" y="67384"/>
                    <a:pt x="799" y="67363"/>
                    <a:pt x="820" y="67363"/>
                  </a:cubicBezTo>
                  <a:close/>
                  <a:moveTo>
                    <a:pt x="315" y="68919"/>
                  </a:moveTo>
                  <a:lnTo>
                    <a:pt x="336" y="68940"/>
                  </a:lnTo>
                  <a:lnTo>
                    <a:pt x="315" y="68940"/>
                  </a:lnTo>
                  <a:cubicBezTo>
                    <a:pt x="305" y="68940"/>
                    <a:pt x="300" y="68945"/>
                    <a:pt x="297" y="68945"/>
                  </a:cubicBezTo>
                  <a:cubicBezTo>
                    <a:pt x="294" y="68945"/>
                    <a:pt x="294" y="68940"/>
                    <a:pt x="294" y="68919"/>
                  </a:cubicBezTo>
                  <a:close/>
                  <a:moveTo>
                    <a:pt x="44887" y="1"/>
                  </a:moveTo>
                  <a:cubicBezTo>
                    <a:pt x="44859" y="22"/>
                    <a:pt x="44829" y="27"/>
                    <a:pt x="44797" y="27"/>
                  </a:cubicBezTo>
                  <a:cubicBezTo>
                    <a:pt x="44773" y="27"/>
                    <a:pt x="44747" y="24"/>
                    <a:pt x="44722" y="24"/>
                  </a:cubicBezTo>
                  <a:cubicBezTo>
                    <a:pt x="44684" y="24"/>
                    <a:pt x="44647" y="30"/>
                    <a:pt x="44614" y="64"/>
                  </a:cubicBezTo>
                  <a:cubicBezTo>
                    <a:pt x="44530" y="127"/>
                    <a:pt x="44424" y="169"/>
                    <a:pt x="44382" y="274"/>
                  </a:cubicBezTo>
                  <a:cubicBezTo>
                    <a:pt x="44361" y="337"/>
                    <a:pt x="44298" y="400"/>
                    <a:pt x="44256" y="421"/>
                  </a:cubicBezTo>
                  <a:cubicBezTo>
                    <a:pt x="43941" y="505"/>
                    <a:pt x="43773" y="800"/>
                    <a:pt x="43520" y="947"/>
                  </a:cubicBezTo>
                  <a:cubicBezTo>
                    <a:pt x="43331" y="1073"/>
                    <a:pt x="43184" y="1262"/>
                    <a:pt x="43079" y="1452"/>
                  </a:cubicBezTo>
                  <a:cubicBezTo>
                    <a:pt x="43016" y="1557"/>
                    <a:pt x="42890" y="1599"/>
                    <a:pt x="42869" y="1683"/>
                  </a:cubicBezTo>
                  <a:cubicBezTo>
                    <a:pt x="42806" y="1830"/>
                    <a:pt x="42658" y="1767"/>
                    <a:pt x="42574" y="1872"/>
                  </a:cubicBezTo>
                  <a:cubicBezTo>
                    <a:pt x="42553" y="2019"/>
                    <a:pt x="42469" y="2124"/>
                    <a:pt x="42364" y="2208"/>
                  </a:cubicBezTo>
                  <a:cubicBezTo>
                    <a:pt x="42196" y="2356"/>
                    <a:pt x="42112" y="2587"/>
                    <a:pt x="41881" y="2692"/>
                  </a:cubicBezTo>
                  <a:cubicBezTo>
                    <a:pt x="41860" y="2713"/>
                    <a:pt x="41838" y="2713"/>
                    <a:pt x="41838" y="2734"/>
                  </a:cubicBezTo>
                  <a:cubicBezTo>
                    <a:pt x="41628" y="3049"/>
                    <a:pt x="41355" y="3302"/>
                    <a:pt x="41061" y="3512"/>
                  </a:cubicBezTo>
                  <a:cubicBezTo>
                    <a:pt x="41019" y="3533"/>
                    <a:pt x="40976" y="3575"/>
                    <a:pt x="40955" y="3617"/>
                  </a:cubicBezTo>
                  <a:cubicBezTo>
                    <a:pt x="40829" y="3806"/>
                    <a:pt x="40682" y="3974"/>
                    <a:pt x="40493" y="4101"/>
                  </a:cubicBezTo>
                  <a:cubicBezTo>
                    <a:pt x="40409" y="4164"/>
                    <a:pt x="40325" y="4227"/>
                    <a:pt x="40262" y="4311"/>
                  </a:cubicBezTo>
                  <a:cubicBezTo>
                    <a:pt x="40093" y="4605"/>
                    <a:pt x="39862" y="4878"/>
                    <a:pt x="39589" y="5110"/>
                  </a:cubicBezTo>
                  <a:cubicBezTo>
                    <a:pt x="39568" y="5131"/>
                    <a:pt x="39547" y="5152"/>
                    <a:pt x="39526" y="5194"/>
                  </a:cubicBezTo>
                  <a:cubicBezTo>
                    <a:pt x="39421" y="5362"/>
                    <a:pt x="39295" y="5509"/>
                    <a:pt x="39105" y="5572"/>
                  </a:cubicBezTo>
                  <a:cubicBezTo>
                    <a:pt x="39042" y="5740"/>
                    <a:pt x="38916" y="5888"/>
                    <a:pt x="38790" y="6014"/>
                  </a:cubicBezTo>
                  <a:cubicBezTo>
                    <a:pt x="38601" y="6224"/>
                    <a:pt x="38433" y="6434"/>
                    <a:pt x="38285" y="6687"/>
                  </a:cubicBezTo>
                  <a:cubicBezTo>
                    <a:pt x="38180" y="6855"/>
                    <a:pt x="38054" y="7002"/>
                    <a:pt x="37928" y="7149"/>
                  </a:cubicBezTo>
                  <a:cubicBezTo>
                    <a:pt x="37760" y="7317"/>
                    <a:pt x="37613" y="7507"/>
                    <a:pt x="37465" y="7675"/>
                  </a:cubicBezTo>
                  <a:cubicBezTo>
                    <a:pt x="37171" y="8011"/>
                    <a:pt x="36919" y="8369"/>
                    <a:pt x="36624" y="8684"/>
                  </a:cubicBezTo>
                  <a:cubicBezTo>
                    <a:pt x="36498" y="8852"/>
                    <a:pt x="36372" y="8999"/>
                    <a:pt x="36267" y="9167"/>
                  </a:cubicBezTo>
                  <a:cubicBezTo>
                    <a:pt x="36120" y="9420"/>
                    <a:pt x="35952" y="9630"/>
                    <a:pt x="35762" y="9840"/>
                  </a:cubicBezTo>
                  <a:cubicBezTo>
                    <a:pt x="35510" y="10114"/>
                    <a:pt x="35321" y="10450"/>
                    <a:pt x="35069" y="10702"/>
                  </a:cubicBezTo>
                  <a:lnTo>
                    <a:pt x="35027" y="10660"/>
                  </a:lnTo>
                  <a:cubicBezTo>
                    <a:pt x="34985" y="10744"/>
                    <a:pt x="34964" y="10828"/>
                    <a:pt x="34921" y="10912"/>
                  </a:cubicBezTo>
                  <a:cubicBezTo>
                    <a:pt x="34753" y="11102"/>
                    <a:pt x="34606" y="11291"/>
                    <a:pt x="34501" y="11501"/>
                  </a:cubicBezTo>
                  <a:cubicBezTo>
                    <a:pt x="34459" y="11606"/>
                    <a:pt x="34375" y="11648"/>
                    <a:pt x="34312" y="11774"/>
                  </a:cubicBezTo>
                  <a:cubicBezTo>
                    <a:pt x="34270" y="11901"/>
                    <a:pt x="34102" y="11943"/>
                    <a:pt x="34102" y="12090"/>
                  </a:cubicBezTo>
                  <a:lnTo>
                    <a:pt x="33996" y="12090"/>
                  </a:lnTo>
                  <a:cubicBezTo>
                    <a:pt x="33954" y="12132"/>
                    <a:pt x="33912" y="12195"/>
                    <a:pt x="33870" y="12237"/>
                  </a:cubicBezTo>
                  <a:cubicBezTo>
                    <a:pt x="33847" y="12261"/>
                    <a:pt x="33820" y="12264"/>
                    <a:pt x="33793" y="12264"/>
                  </a:cubicBezTo>
                  <a:cubicBezTo>
                    <a:pt x="33784" y="12264"/>
                    <a:pt x="33774" y="12263"/>
                    <a:pt x="33765" y="12263"/>
                  </a:cubicBezTo>
                  <a:cubicBezTo>
                    <a:pt x="33728" y="12263"/>
                    <a:pt x="33692" y="12269"/>
                    <a:pt x="33660" y="12321"/>
                  </a:cubicBezTo>
                  <a:cubicBezTo>
                    <a:pt x="33597" y="12426"/>
                    <a:pt x="33660" y="12531"/>
                    <a:pt x="33597" y="12679"/>
                  </a:cubicBezTo>
                  <a:cubicBezTo>
                    <a:pt x="33534" y="12721"/>
                    <a:pt x="33471" y="12763"/>
                    <a:pt x="33408" y="12847"/>
                  </a:cubicBezTo>
                  <a:cubicBezTo>
                    <a:pt x="33324" y="12973"/>
                    <a:pt x="33219" y="13120"/>
                    <a:pt x="33113" y="13225"/>
                  </a:cubicBezTo>
                  <a:cubicBezTo>
                    <a:pt x="33008" y="13393"/>
                    <a:pt x="32882" y="13541"/>
                    <a:pt x="32777" y="13667"/>
                  </a:cubicBezTo>
                  <a:cubicBezTo>
                    <a:pt x="32693" y="13793"/>
                    <a:pt x="32588" y="13919"/>
                    <a:pt x="32504" y="14066"/>
                  </a:cubicBezTo>
                  <a:cubicBezTo>
                    <a:pt x="32335" y="14276"/>
                    <a:pt x="32104" y="14424"/>
                    <a:pt x="31999" y="14676"/>
                  </a:cubicBezTo>
                  <a:cubicBezTo>
                    <a:pt x="31978" y="14697"/>
                    <a:pt x="31978" y="14718"/>
                    <a:pt x="31957" y="14718"/>
                  </a:cubicBezTo>
                  <a:cubicBezTo>
                    <a:pt x="31705" y="14823"/>
                    <a:pt x="31642" y="15075"/>
                    <a:pt x="31473" y="15243"/>
                  </a:cubicBezTo>
                  <a:cubicBezTo>
                    <a:pt x="31431" y="15265"/>
                    <a:pt x="31389" y="15243"/>
                    <a:pt x="31347" y="15286"/>
                  </a:cubicBezTo>
                  <a:cubicBezTo>
                    <a:pt x="31284" y="15454"/>
                    <a:pt x="31179" y="15643"/>
                    <a:pt x="31032" y="15769"/>
                  </a:cubicBezTo>
                  <a:cubicBezTo>
                    <a:pt x="30969" y="15832"/>
                    <a:pt x="30927" y="15895"/>
                    <a:pt x="30906" y="15979"/>
                  </a:cubicBezTo>
                  <a:cubicBezTo>
                    <a:pt x="30843" y="16105"/>
                    <a:pt x="30780" y="16232"/>
                    <a:pt x="30696" y="16337"/>
                  </a:cubicBezTo>
                  <a:cubicBezTo>
                    <a:pt x="30633" y="16463"/>
                    <a:pt x="30506" y="16547"/>
                    <a:pt x="30359" y="16568"/>
                  </a:cubicBezTo>
                  <a:cubicBezTo>
                    <a:pt x="30338" y="16715"/>
                    <a:pt x="30296" y="16841"/>
                    <a:pt x="30233" y="16989"/>
                  </a:cubicBezTo>
                  <a:cubicBezTo>
                    <a:pt x="30212" y="17031"/>
                    <a:pt x="30191" y="17052"/>
                    <a:pt x="30149" y="17052"/>
                  </a:cubicBezTo>
                  <a:cubicBezTo>
                    <a:pt x="30135" y="17045"/>
                    <a:pt x="30119" y="17040"/>
                    <a:pt x="30103" y="17040"/>
                  </a:cubicBezTo>
                  <a:cubicBezTo>
                    <a:pt x="30072" y="17040"/>
                    <a:pt x="30044" y="17059"/>
                    <a:pt x="30044" y="17115"/>
                  </a:cubicBezTo>
                  <a:cubicBezTo>
                    <a:pt x="30054" y="17115"/>
                    <a:pt x="30060" y="17109"/>
                    <a:pt x="30065" y="17109"/>
                  </a:cubicBezTo>
                  <a:cubicBezTo>
                    <a:pt x="30070" y="17109"/>
                    <a:pt x="30075" y="17115"/>
                    <a:pt x="30086" y="17136"/>
                  </a:cubicBezTo>
                  <a:cubicBezTo>
                    <a:pt x="30086" y="17157"/>
                    <a:pt x="30065" y="17157"/>
                    <a:pt x="30044" y="17157"/>
                  </a:cubicBezTo>
                  <a:cubicBezTo>
                    <a:pt x="30044" y="17388"/>
                    <a:pt x="29960" y="17619"/>
                    <a:pt x="29771" y="17745"/>
                  </a:cubicBezTo>
                  <a:cubicBezTo>
                    <a:pt x="29665" y="17851"/>
                    <a:pt x="29581" y="17956"/>
                    <a:pt x="29518" y="18082"/>
                  </a:cubicBezTo>
                  <a:cubicBezTo>
                    <a:pt x="29434" y="18208"/>
                    <a:pt x="29350" y="18334"/>
                    <a:pt x="29224" y="18418"/>
                  </a:cubicBezTo>
                  <a:cubicBezTo>
                    <a:pt x="29119" y="18502"/>
                    <a:pt x="29035" y="18607"/>
                    <a:pt x="28972" y="18734"/>
                  </a:cubicBezTo>
                  <a:cubicBezTo>
                    <a:pt x="28824" y="18965"/>
                    <a:pt x="28719" y="19196"/>
                    <a:pt x="28635" y="19448"/>
                  </a:cubicBezTo>
                  <a:cubicBezTo>
                    <a:pt x="28635" y="19490"/>
                    <a:pt x="28614" y="19532"/>
                    <a:pt x="28572" y="19575"/>
                  </a:cubicBezTo>
                  <a:cubicBezTo>
                    <a:pt x="28425" y="19785"/>
                    <a:pt x="28278" y="19974"/>
                    <a:pt x="28152" y="20184"/>
                  </a:cubicBezTo>
                  <a:cubicBezTo>
                    <a:pt x="28089" y="20268"/>
                    <a:pt x="27983" y="20226"/>
                    <a:pt x="27962" y="20268"/>
                  </a:cubicBezTo>
                  <a:cubicBezTo>
                    <a:pt x="27836" y="20521"/>
                    <a:pt x="27647" y="20731"/>
                    <a:pt x="27437" y="20878"/>
                  </a:cubicBezTo>
                  <a:lnTo>
                    <a:pt x="27395" y="20920"/>
                  </a:lnTo>
                  <a:cubicBezTo>
                    <a:pt x="27269" y="21004"/>
                    <a:pt x="27163" y="21130"/>
                    <a:pt x="27100" y="21256"/>
                  </a:cubicBezTo>
                  <a:cubicBezTo>
                    <a:pt x="26974" y="21467"/>
                    <a:pt x="26869" y="21677"/>
                    <a:pt x="26722" y="21866"/>
                  </a:cubicBezTo>
                  <a:cubicBezTo>
                    <a:pt x="26470" y="22161"/>
                    <a:pt x="26238" y="22497"/>
                    <a:pt x="26070" y="22833"/>
                  </a:cubicBezTo>
                  <a:cubicBezTo>
                    <a:pt x="26049" y="22896"/>
                    <a:pt x="26007" y="22938"/>
                    <a:pt x="25986" y="23001"/>
                  </a:cubicBezTo>
                  <a:cubicBezTo>
                    <a:pt x="25839" y="23212"/>
                    <a:pt x="25671" y="23443"/>
                    <a:pt x="25482" y="23632"/>
                  </a:cubicBezTo>
                  <a:cubicBezTo>
                    <a:pt x="25486" y="23637"/>
                    <a:pt x="25491" y="23639"/>
                    <a:pt x="25496" y="23639"/>
                  </a:cubicBezTo>
                  <a:cubicBezTo>
                    <a:pt x="25504" y="23639"/>
                    <a:pt x="25511" y="23634"/>
                    <a:pt x="25516" y="23634"/>
                  </a:cubicBezTo>
                  <a:cubicBezTo>
                    <a:pt x="25521" y="23634"/>
                    <a:pt x="25524" y="23638"/>
                    <a:pt x="25524" y="23653"/>
                  </a:cubicBezTo>
                  <a:cubicBezTo>
                    <a:pt x="25545" y="23695"/>
                    <a:pt x="25503" y="23695"/>
                    <a:pt x="25482" y="23695"/>
                  </a:cubicBezTo>
                  <a:cubicBezTo>
                    <a:pt x="25355" y="23927"/>
                    <a:pt x="25187" y="24116"/>
                    <a:pt x="24977" y="24284"/>
                  </a:cubicBezTo>
                  <a:cubicBezTo>
                    <a:pt x="24956" y="24326"/>
                    <a:pt x="24914" y="24347"/>
                    <a:pt x="24872" y="24389"/>
                  </a:cubicBezTo>
                  <a:lnTo>
                    <a:pt x="24346" y="25167"/>
                  </a:lnTo>
                  <a:cubicBezTo>
                    <a:pt x="24220" y="25356"/>
                    <a:pt x="24094" y="25566"/>
                    <a:pt x="23926" y="25756"/>
                  </a:cubicBezTo>
                  <a:cubicBezTo>
                    <a:pt x="23758" y="26008"/>
                    <a:pt x="23589" y="26260"/>
                    <a:pt x="23442" y="26534"/>
                  </a:cubicBezTo>
                  <a:cubicBezTo>
                    <a:pt x="23274" y="26765"/>
                    <a:pt x="23127" y="27017"/>
                    <a:pt x="23001" y="27290"/>
                  </a:cubicBezTo>
                  <a:cubicBezTo>
                    <a:pt x="22980" y="27333"/>
                    <a:pt x="22938" y="27396"/>
                    <a:pt x="22875" y="27417"/>
                  </a:cubicBezTo>
                  <a:cubicBezTo>
                    <a:pt x="22790" y="27459"/>
                    <a:pt x="22706" y="27501"/>
                    <a:pt x="22643" y="27585"/>
                  </a:cubicBezTo>
                  <a:cubicBezTo>
                    <a:pt x="22496" y="27816"/>
                    <a:pt x="22328" y="28047"/>
                    <a:pt x="22139" y="28258"/>
                  </a:cubicBezTo>
                  <a:lnTo>
                    <a:pt x="22139" y="28426"/>
                  </a:lnTo>
                  <a:cubicBezTo>
                    <a:pt x="22034" y="28468"/>
                    <a:pt x="22034" y="28615"/>
                    <a:pt x="21928" y="28699"/>
                  </a:cubicBezTo>
                  <a:lnTo>
                    <a:pt x="21844" y="28636"/>
                  </a:lnTo>
                  <a:lnTo>
                    <a:pt x="21781" y="28720"/>
                  </a:lnTo>
                  <a:cubicBezTo>
                    <a:pt x="21781" y="28762"/>
                    <a:pt x="21844" y="28783"/>
                    <a:pt x="21802" y="28825"/>
                  </a:cubicBezTo>
                  <a:cubicBezTo>
                    <a:pt x="21634" y="29014"/>
                    <a:pt x="21466" y="29246"/>
                    <a:pt x="21319" y="29477"/>
                  </a:cubicBezTo>
                  <a:cubicBezTo>
                    <a:pt x="21256" y="29540"/>
                    <a:pt x="21214" y="29624"/>
                    <a:pt x="21214" y="29729"/>
                  </a:cubicBezTo>
                  <a:cubicBezTo>
                    <a:pt x="21193" y="29834"/>
                    <a:pt x="21129" y="29940"/>
                    <a:pt x="21045" y="30003"/>
                  </a:cubicBezTo>
                  <a:cubicBezTo>
                    <a:pt x="20835" y="30108"/>
                    <a:pt x="20751" y="30339"/>
                    <a:pt x="20604" y="30486"/>
                  </a:cubicBezTo>
                  <a:cubicBezTo>
                    <a:pt x="20499" y="30591"/>
                    <a:pt x="20415" y="30717"/>
                    <a:pt x="20352" y="30844"/>
                  </a:cubicBezTo>
                  <a:cubicBezTo>
                    <a:pt x="20352" y="30970"/>
                    <a:pt x="20310" y="31075"/>
                    <a:pt x="20225" y="31180"/>
                  </a:cubicBezTo>
                  <a:lnTo>
                    <a:pt x="19805" y="31748"/>
                  </a:lnTo>
                  <a:cubicBezTo>
                    <a:pt x="19826" y="31790"/>
                    <a:pt x="19847" y="31811"/>
                    <a:pt x="19847" y="31853"/>
                  </a:cubicBezTo>
                  <a:lnTo>
                    <a:pt x="19069" y="32610"/>
                  </a:lnTo>
                  <a:cubicBezTo>
                    <a:pt x="19027" y="32631"/>
                    <a:pt x="19006" y="32652"/>
                    <a:pt x="19006" y="32673"/>
                  </a:cubicBezTo>
                  <a:cubicBezTo>
                    <a:pt x="18796" y="33009"/>
                    <a:pt x="18586" y="33367"/>
                    <a:pt x="18396" y="33703"/>
                  </a:cubicBezTo>
                  <a:cubicBezTo>
                    <a:pt x="18291" y="33913"/>
                    <a:pt x="18144" y="34102"/>
                    <a:pt x="17976" y="34250"/>
                  </a:cubicBezTo>
                  <a:cubicBezTo>
                    <a:pt x="17913" y="34250"/>
                    <a:pt x="17892" y="34229"/>
                    <a:pt x="17892" y="34186"/>
                  </a:cubicBezTo>
                  <a:cubicBezTo>
                    <a:pt x="17787" y="34207"/>
                    <a:pt x="17808" y="34271"/>
                    <a:pt x="17829" y="34334"/>
                  </a:cubicBezTo>
                  <a:cubicBezTo>
                    <a:pt x="17850" y="34397"/>
                    <a:pt x="17892" y="34439"/>
                    <a:pt x="17871" y="34523"/>
                  </a:cubicBezTo>
                  <a:cubicBezTo>
                    <a:pt x="17745" y="34733"/>
                    <a:pt x="17576" y="34901"/>
                    <a:pt x="17387" y="35048"/>
                  </a:cubicBezTo>
                  <a:cubicBezTo>
                    <a:pt x="17387" y="35069"/>
                    <a:pt x="17408" y="35112"/>
                    <a:pt x="17429" y="35133"/>
                  </a:cubicBezTo>
                  <a:cubicBezTo>
                    <a:pt x="17387" y="35301"/>
                    <a:pt x="17240" y="35301"/>
                    <a:pt x="17114" y="35343"/>
                  </a:cubicBezTo>
                  <a:cubicBezTo>
                    <a:pt x="17009" y="35574"/>
                    <a:pt x="16883" y="35784"/>
                    <a:pt x="16735" y="35974"/>
                  </a:cubicBezTo>
                  <a:cubicBezTo>
                    <a:pt x="16672" y="35995"/>
                    <a:pt x="16630" y="35974"/>
                    <a:pt x="16588" y="36016"/>
                  </a:cubicBezTo>
                  <a:lnTo>
                    <a:pt x="16693" y="36079"/>
                  </a:lnTo>
                  <a:cubicBezTo>
                    <a:pt x="16672" y="36100"/>
                    <a:pt x="16651" y="36142"/>
                    <a:pt x="16651" y="36163"/>
                  </a:cubicBezTo>
                  <a:cubicBezTo>
                    <a:pt x="16672" y="36310"/>
                    <a:pt x="16609" y="36457"/>
                    <a:pt x="16504" y="36562"/>
                  </a:cubicBezTo>
                  <a:cubicBezTo>
                    <a:pt x="16420" y="36709"/>
                    <a:pt x="16336" y="36836"/>
                    <a:pt x="16273" y="36983"/>
                  </a:cubicBezTo>
                  <a:cubicBezTo>
                    <a:pt x="16147" y="37214"/>
                    <a:pt x="15979" y="37445"/>
                    <a:pt x="15810" y="37655"/>
                  </a:cubicBezTo>
                  <a:cubicBezTo>
                    <a:pt x="15747" y="37719"/>
                    <a:pt x="15705" y="37803"/>
                    <a:pt x="15663" y="37887"/>
                  </a:cubicBezTo>
                  <a:cubicBezTo>
                    <a:pt x="15453" y="38223"/>
                    <a:pt x="15264" y="38602"/>
                    <a:pt x="15011" y="38938"/>
                  </a:cubicBezTo>
                  <a:cubicBezTo>
                    <a:pt x="15008" y="38940"/>
                    <a:pt x="15005" y="38940"/>
                    <a:pt x="15002" y="38940"/>
                  </a:cubicBezTo>
                  <a:cubicBezTo>
                    <a:pt x="14976" y="38940"/>
                    <a:pt x="14959" y="38888"/>
                    <a:pt x="14944" y="38888"/>
                  </a:cubicBezTo>
                  <a:cubicBezTo>
                    <a:pt x="14938" y="38888"/>
                    <a:pt x="14933" y="38895"/>
                    <a:pt x="14927" y="38917"/>
                  </a:cubicBezTo>
                  <a:cubicBezTo>
                    <a:pt x="14885" y="39001"/>
                    <a:pt x="14948" y="39106"/>
                    <a:pt x="14885" y="39190"/>
                  </a:cubicBezTo>
                  <a:cubicBezTo>
                    <a:pt x="14864" y="39211"/>
                    <a:pt x="14864" y="39232"/>
                    <a:pt x="14843" y="39232"/>
                  </a:cubicBezTo>
                  <a:cubicBezTo>
                    <a:pt x="14612" y="39253"/>
                    <a:pt x="14549" y="39401"/>
                    <a:pt x="14486" y="39590"/>
                  </a:cubicBezTo>
                  <a:cubicBezTo>
                    <a:pt x="14465" y="39695"/>
                    <a:pt x="14444" y="39821"/>
                    <a:pt x="14318" y="39842"/>
                  </a:cubicBezTo>
                  <a:cubicBezTo>
                    <a:pt x="14212" y="39884"/>
                    <a:pt x="14234" y="39989"/>
                    <a:pt x="14107" y="40031"/>
                  </a:cubicBezTo>
                  <a:cubicBezTo>
                    <a:pt x="13981" y="40073"/>
                    <a:pt x="14044" y="40220"/>
                    <a:pt x="13981" y="40305"/>
                  </a:cubicBezTo>
                  <a:cubicBezTo>
                    <a:pt x="13813" y="40473"/>
                    <a:pt x="13708" y="40662"/>
                    <a:pt x="13624" y="40893"/>
                  </a:cubicBezTo>
                  <a:cubicBezTo>
                    <a:pt x="13603" y="40956"/>
                    <a:pt x="13645" y="41040"/>
                    <a:pt x="13603" y="41082"/>
                  </a:cubicBezTo>
                  <a:cubicBezTo>
                    <a:pt x="13393" y="41272"/>
                    <a:pt x="13308" y="41545"/>
                    <a:pt x="13140" y="41734"/>
                  </a:cubicBezTo>
                  <a:cubicBezTo>
                    <a:pt x="12993" y="41923"/>
                    <a:pt x="12867" y="42134"/>
                    <a:pt x="12783" y="42344"/>
                  </a:cubicBezTo>
                  <a:cubicBezTo>
                    <a:pt x="12720" y="42491"/>
                    <a:pt x="12678" y="42617"/>
                    <a:pt x="12594" y="42722"/>
                  </a:cubicBezTo>
                  <a:cubicBezTo>
                    <a:pt x="12257" y="43185"/>
                    <a:pt x="11963" y="43668"/>
                    <a:pt x="11711" y="44173"/>
                  </a:cubicBezTo>
                  <a:cubicBezTo>
                    <a:pt x="11626" y="44383"/>
                    <a:pt x="11521" y="44573"/>
                    <a:pt x="11395" y="44762"/>
                  </a:cubicBezTo>
                  <a:cubicBezTo>
                    <a:pt x="11311" y="44846"/>
                    <a:pt x="11290" y="44951"/>
                    <a:pt x="11227" y="45035"/>
                  </a:cubicBezTo>
                  <a:cubicBezTo>
                    <a:pt x="11164" y="45140"/>
                    <a:pt x="11206" y="45287"/>
                    <a:pt x="11080" y="45371"/>
                  </a:cubicBezTo>
                  <a:lnTo>
                    <a:pt x="11122" y="45456"/>
                  </a:lnTo>
                  <a:cubicBezTo>
                    <a:pt x="11122" y="45540"/>
                    <a:pt x="11038" y="45498"/>
                    <a:pt x="11017" y="45561"/>
                  </a:cubicBezTo>
                  <a:cubicBezTo>
                    <a:pt x="11017" y="45687"/>
                    <a:pt x="10975" y="45813"/>
                    <a:pt x="10891" y="45918"/>
                  </a:cubicBezTo>
                  <a:cubicBezTo>
                    <a:pt x="10849" y="45981"/>
                    <a:pt x="10807" y="46044"/>
                    <a:pt x="10764" y="46128"/>
                  </a:cubicBezTo>
                  <a:cubicBezTo>
                    <a:pt x="10617" y="46423"/>
                    <a:pt x="10449" y="46717"/>
                    <a:pt x="10260" y="47011"/>
                  </a:cubicBezTo>
                  <a:cubicBezTo>
                    <a:pt x="10218" y="47116"/>
                    <a:pt x="10113" y="47180"/>
                    <a:pt x="10050" y="47285"/>
                  </a:cubicBezTo>
                  <a:cubicBezTo>
                    <a:pt x="9945" y="47516"/>
                    <a:pt x="9797" y="47747"/>
                    <a:pt x="9671" y="47957"/>
                  </a:cubicBezTo>
                  <a:cubicBezTo>
                    <a:pt x="9566" y="48105"/>
                    <a:pt x="9482" y="48252"/>
                    <a:pt x="9419" y="48399"/>
                  </a:cubicBezTo>
                  <a:cubicBezTo>
                    <a:pt x="9356" y="48546"/>
                    <a:pt x="9188" y="48651"/>
                    <a:pt x="9251" y="48840"/>
                  </a:cubicBezTo>
                  <a:cubicBezTo>
                    <a:pt x="9167" y="48988"/>
                    <a:pt x="9062" y="49156"/>
                    <a:pt x="8956" y="49303"/>
                  </a:cubicBezTo>
                  <a:cubicBezTo>
                    <a:pt x="8935" y="49345"/>
                    <a:pt x="8914" y="49387"/>
                    <a:pt x="8893" y="49429"/>
                  </a:cubicBezTo>
                  <a:cubicBezTo>
                    <a:pt x="8872" y="49660"/>
                    <a:pt x="8704" y="49829"/>
                    <a:pt x="8683" y="50039"/>
                  </a:cubicBezTo>
                  <a:cubicBezTo>
                    <a:pt x="8662" y="50102"/>
                    <a:pt x="8620" y="50165"/>
                    <a:pt x="8578" y="50228"/>
                  </a:cubicBezTo>
                  <a:cubicBezTo>
                    <a:pt x="8431" y="50417"/>
                    <a:pt x="8284" y="50628"/>
                    <a:pt x="8157" y="50838"/>
                  </a:cubicBezTo>
                  <a:cubicBezTo>
                    <a:pt x="8094" y="50964"/>
                    <a:pt x="8010" y="51090"/>
                    <a:pt x="7905" y="51195"/>
                  </a:cubicBezTo>
                  <a:lnTo>
                    <a:pt x="7947" y="51237"/>
                  </a:lnTo>
                  <a:cubicBezTo>
                    <a:pt x="7947" y="51321"/>
                    <a:pt x="7842" y="51342"/>
                    <a:pt x="7842" y="51447"/>
                  </a:cubicBezTo>
                  <a:cubicBezTo>
                    <a:pt x="7821" y="51637"/>
                    <a:pt x="7737" y="51826"/>
                    <a:pt x="7590" y="51973"/>
                  </a:cubicBezTo>
                  <a:cubicBezTo>
                    <a:pt x="7485" y="52036"/>
                    <a:pt x="7422" y="52162"/>
                    <a:pt x="7422" y="52288"/>
                  </a:cubicBezTo>
                  <a:cubicBezTo>
                    <a:pt x="7422" y="52352"/>
                    <a:pt x="7380" y="52394"/>
                    <a:pt x="7359" y="52457"/>
                  </a:cubicBezTo>
                  <a:cubicBezTo>
                    <a:pt x="7316" y="52688"/>
                    <a:pt x="7211" y="52898"/>
                    <a:pt x="7043" y="53087"/>
                  </a:cubicBezTo>
                  <a:cubicBezTo>
                    <a:pt x="7022" y="53108"/>
                    <a:pt x="7001" y="53150"/>
                    <a:pt x="7001" y="53193"/>
                  </a:cubicBezTo>
                  <a:cubicBezTo>
                    <a:pt x="7085" y="53256"/>
                    <a:pt x="7001" y="53340"/>
                    <a:pt x="6980" y="53361"/>
                  </a:cubicBezTo>
                  <a:cubicBezTo>
                    <a:pt x="6875" y="53487"/>
                    <a:pt x="6812" y="53613"/>
                    <a:pt x="6749" y="53760"/>
                  </a:cubicBezTo>
                  <a:cubicBezTo>
                    <a:pt x="6665" y="53886"/>
                    <a:pt x="6581" y="54012"/>
                    <a:pt x="6518" y="54139"/>
                  </a:cubicBezTo>
                  <a:cubicBezTo>
                    <a:pt x="6370" y="54349"/>
                    <a:pt x="6265" y="54559"/>
                    <a:pt x="6160" y="54790"/>
                  </a:cubicBezTo>
                  <a:cubicBezTo>
                    <a:pt x="6118" y="54917"/>
                    <a:pt x="6055" y="55022"/>
                    <a:pt x="6013" y="55148"/>
                  </a:cubicBezTo>
                  <a:cubicBezTo>
                    <a:pt x="5950" y="55253"/>
                    <a:pt x="5866" y="55358"/>
                    <a:pt x="5803" y="55463"/>
                  </a:cubicBezTo>
                  <a:cubicBezTo>
                    <a:pt x="5571" y="55926"/>
                    <a:pt x="5277" y="56346"/>
                    <a:pt x="5067" y="56809"/>
                  </a:cubicBezTo>
                  <a:cubicBezTo>
                    <a:pt x="5046" y="56851"/>
                    <a:pt x="5004" y="56893"/>
                    <a:pt x="4983" y="56935"/>
                  </a:cubicBezTo>
                  <a:cubicBezTo>
                    <a:pt x="4920" y="56977"/>
                    <a:pt x="4962" y="57061"/>
                    <a:pt x="4920" y="57103"/>
                  </a:cubicBezTo>
                  <a:cubicBezTo>
                    <a:pt x="4836" y="57103"/>
                    <a:pt x="4794" y="57145"/>
                    <a:pt x="4773" y="57229"/>
                  </a:cubicBezTo>
                  <a:cubicBezTo>
                    <a:pt x="4815" y="57250"/>
                    <a:pt x="4836" y="57292"/>
                    <a:pt x="4815" y="57334"/>
                  </a:cubicBezTo>
                  <a:cubicBezTo>
                    <a:pt x="4730" y="57439"/>
                    <a:pt x="4583" y="57460"/>
                    <a:pt x="4520" y="57587"/>
                  </a:cubicBezTo>
                  <a:cubicBezTo>
                    <a:pt x="4478" y="57650"/>
                    <a:pt x="4520" y="57713"/>
                    <a:pt x="4478" y="57797"/>
                  </a:cubicBezTo>
                  <a:cubicBezTo>
                    <a:pt x="4457" y="57923"/>
                    <a:pt x="4394" y="58049"/>
                    <a:pt x="4331" y="58175"/>
                  </a:cubicBezTo>
                  <a:cubicBezTo>
                    <a:pt x="4373" y="58386"/>
                    <a:pt x="4205" y="58554"/>
                    <a:pt x="4142" y="58722"/>
                  </a:cubicBezTo>
                  <a:cubicBezTo>
                    <a:pt x="4121" y="58785"/>
                    <a:pt x="4079" y="58827"/>
                    <a:pt x="4079" y="58869"/>
                  </a:cubicBezTo>
                  <a:cubicBezTo>
                    <a:pt x="4079" y="58974"/>
                    <a:pt x="4058" y="59079"/>
                    <a:pt x="3974" y="59184"/>
                  </a:cubicBezTo>
                  <a:cubicBezTo>
                    <a:pt x="3911" y="59269"/>
                    <a:pt x="3911" y="59395"/>
                    <a:pt x="3847" y="59500"/>
                  </a:cubicBezTo>
                  <a:cubicBezTo>
                    <a:pt x="3721" y="59668"/>
                    <a:pt x="3700" y="59878"/>
                    <a:pt x="3532" y="60004"/>
                  </a:cubicBezTo>
                  <a:cubicBezTo>
                    <a:pt x="3490" y="60236"/>
                    <a:pt x="3301" y="60425"/>
                    <a:pt x="3259" y="60677"/>
                  </a:cubicBezTo>
                  <a:cubicBezTo>
                    <a:pt x="3196" y="60929"/>
                    <a:pt x="3112" y="61182"/>
                    <a:pt x="3006" y="61413"/>
                  </a:cubicBezTo>
                  <a:cubicBezTo>
                    <a:pt x="2943" y="61560"/>
                    <a:pt x="2880" y="61686"/>
                    <a:pt x="2775" y="61813"/>
                  </a:cubicBezTo>
                  <a:cubicBezTo>
                    <a:pt x="2670" y="61939"/>
                    <a:pt x="2586" y="62107"/>
                    <a:pt x="2523" y="62275"/>
                  </a:cubicBezTo>
                  <a:cubicBezTo>
                    <a:pt x="2439" y="62506"/>
                    <a:pt x="2334" y="62717"/>
                    <a:pt x="2229" y="62948"/>
                  </a:cubicBezTo>
                  <a:cubicBezTo>
                    <a:pt x="2123" y="63137"/>
                    <a:pt x="2039" y="63284"/>
                    <a:pt x="1913" y="63515"/>
                  </a:cubicBezTo>
                  <a:cubicBezTo>
                    <a:pt x="1808" y="63747"/>
                    <a:pt x="1829" y="64020"/>
                    <a:pt x="1661" y="64230"/>
                  </a:cubicBezTo>
                  <a:lnTo>
                    <a:pt x="1661" y="64314"/>
                  </a:lnTo>
                  <a:cubicBezTo>
                    <a:pt x="1619" y="64630"/>
                    <a:pt x="1493" y="64945"/>
                    <a:pt x="1304" y="65197"/>
                  </a:cubicBezTo>
                  <a:lnTo>
                    <a:pt x="1304" y="65260"/>
                  </a:lnTo>
                  <a:lnTo>
                    <a:pt x="1346" y="65324"/>
                  </a:lnTo>
                  <a:cubicBezTo>
                    <a:pt x="1325" y="65345"/>
                    <a:pt x="1304" y="65387"/>
                    <a:pt x="1261" y="65429"/>
                  </a:cubicBezTo>
                  <a:cubicBezTo>
                    <a:pt x="1240" y="65471"/>
                    <a:pt x="1198" y="65513"/>
                    <a:pt x="1177" y="65576"/>
                  </a:cubicBezTo>
                  <a:cubicBezTo>
                    <a:pt x="1135" y="65723"/>
                    <a:pt x="1093" y="65849"/>
                    <a:pt x="1051" y="65996"/>
                  </a:cubicBezTo>
                  <a:cubicBezTo>
                    <a:pt x="1030" y="66144"/>
                    <a:pt x="841" y="66186"/>
                    <a:pt x="862" y="66375"/>
                  </a:cubicBezTo>
                  <a:cubicBezTo>
                    <a:pt x="904" y="66543"/>
                    <a:pt x="778" y="66648"/>
                    <a:pt x="736" y="66795"/>
                  </a:cubicBezTo>
                  <a:cubicBezTo>
                    <a:pt x="673" y="66921"/>
                    <a:pt x="694" y="67090"/>
                    <a:pt x="568" y="67174"/>
                  </a:cubicBezTo>
                  <a:cubicBezTo>
                    <a:pt x="652" y="67363"/>
                    <a:pt x="484" y="67510"/>
                    <a:pt x="505" y="67678"/>
                  </a:cubicBezTo>
                  <a:lnTo>
                    <a:pt x="631" y="67762"/>
                  </a:lnTo>
                  <a:cubicBezTo>
                    <a:pt x="526" y="68015"/>
                    <a:pt x="168" y="68162"/>
                    <a:pt x="252" y="68498"/>
                  </a:cubicBezTo>
                  <a:lnTo>
                    <a:pt x="357" y="68540"/>
                  </a:lnTo>
                  <a:cubicBezTo>
                    <a:pt x="336" y="68582"/>
                    <a:pt x="300" y="68582"/>
                    <a:pt x="263" y="68582"/>
                  </a:cubicBezTo>
                  <a:cubicBezTo>
                    <a:pt x="226" y="68582"/>
                    <a:pt x="189" y="68582"/>
                    <a:pt x="168" y="68624"/>
                  </a:cubicBezTo>
                  <a:cubicBezTo>
                    <a:pt x="105" y="68708"/>
                    <a:pt x="63" y="68814"/>
                    <a:pt x="63" y="68919"/>
                  </a:cubicBezTo>
                  <a:cubicBezTo>
                    <a:pt x="63" y="68961"/>
                    <a:pt x="42" y="69003"/>
                    <a:pt x="0" y="69003"/>
                  </a:cubicBezTo>
                  <a:lnTo>
                    <a:pt x="0" y="69192"/>
                  </a:lnTo>
                  <a:cubicBezTo>
                    <a:pt x="126" y="69234"/>
                    <a:pt x="105" y="69381"/>
                    <a:pt x="168" y="69465"/>
                  </a:cubicBezTo>
                  <a:cubicBezTo>
                    <a:pt x="294" y="69297"/>
                    <a:pt x="336" y="69129"/>
                    <a:pt x="505" y="69045"/>
                  </a:cubicBezTo>
                  <a:cubicBezTo>
                    <a:pt x="484" y="68982"/>
                    <a:pt x="463" y="68940"/>
                    <a:pt x="442" y="68877"/>
                  </a:cubicBezTo>
                  <a:cubicBezTo>
                    <a:pt x="547" y="68835"/>
                    <a:pt x="589" y="68708"/>
                    <a:pt x="673" y="68624"/>
                  </a:cubicBezTo>
                  <a:cubicBezTo>
                    <a:pt x="610" y="68414"/>
                    <a:pt x="610" y="68414"/>
                    <a:pt x="673" y="68330"/>
                  </a:cubicBezTo>
                  <a:cubicBezTo>
                    <a:pt x="757" y="68204"/>
                    <a:pt x="841" y="68036"/>
                    <a:pt x="883" y="67889"/>
                  </a:cubicBezTo>
                  <a:lnTo>
                    <a:pt x="757" y="67825"/>
                  </a:lnTo>
                  <a:cubicBezTo>
                    <a:pt x="778" y="67783"/>
                    <a:pt x="820" y="67720"/>
                    <a:pt x="862" y="67720"/>
                  </a:cubicBezTo>
                  <a:cubicBezTo>
                    <a:pt x="904" y="67636"/>
                    <a:pt x="988" y="67552"/>
                    <a:pt x="988" y="67426"/>
                  </a:cubicBezTo>
                  <a:cubicBezTo>
                    <a:pt x="1009" y="67363"/>
                    <a:pt x="1030" y="67300"/>
                    <a:pt x="1072" y="67258"/>
                  </a:cubicBezTo>
                  <a:cubicBezTo>
                    <a:pt x="1261" y="67132"/>
                    <a:pt x="1325" y="66900"/>
                    <a:pt x="1451" y="66753"/>
                  </a:cubicBezTo>
                  <a:cubicBezTo>
                    <a:pt x="1577" y="66585"/>
                    <a:pt x="1682" y="66396"/>
                    <a:pt x="1745" y="66207"/>
                  </a:cubicBezTo>
                  <a:cubicBezTo>
                    <a:pt x="1766" y="66122"/>
                    <a:pt x="1787" y="66059"/>
                    <a:pt x="1829" y="66017"/>
                  </a:cubicBezTo>
                  <a:cubicBezTo>
                    <a:pt x="1997" y="65828"/>
                    <a:pt x="2123" y="65618"/>
                    <a:pt x="2166" y="65366"/>
                  </a:cubicBezTo>
                  <a:cubicBezTo>
                    <a:pt x="2187" y="65345"/>
                    <a:pt x="2208" y="65324"/>
                    <a:pt x="2208" y="65324"/>
                  </a:cubicBezTo>
                  <a:cubicBezTo>
                    <a:pt x="2313" y="65239"/>
                    <a:pt x="2376" y="65134"/>
                    <a:pt x="2439" y="65008"/>
                  </a:cubicBezTo>
                  <a:cubicBezTo>
                    <a:pt x="2502" y="64903"/>
                    <a:pt x="2565" y="64798"/>
                    <a:pt x="2607" y="64672"/>
                  </a:cubicBezTo>
                  <a:lnTo>
                    <a:pt x="2544" y="64588"/>
                  </a:lnTo>
                  <a:lnTo>
                    <a:pt x="2649" y="64567"/>
                  </a:lnTo>
                  <a:cubicBezTo>
                    <a:pt x="2712" y="64377"/>
                    <a:pt x="2691" y="64167"/>
                    <a:pt x="2838" y="63999"/>
                  </a:cubicBezTo>
                  <a:cubicBezTo>
                    <a:pt x="2943" y="63894"/>
                    <a:pt x="2859" y="63684"/>
                    <a:pt x="3028" y="63600"/>
                  </a:cubicBezTo>
                  <a:cubicBezTo>
                    <a:pt x="3006" y="63389"/>
                    <a:pt x="3175" y="63284"/>
                    <a:pt x="3238" y="63116"/>
                  </a:cubicBezTo>
                  <a:cubicBezTo>
                    <a:pt x="3343" y="62843"/>
                    <a:pt x="3490" y="62590"/>
                    <a:pt x="3679" y="62359"/>
                  </a:cubicBezTo>
                  <a:cubicBezTo>
                    <a:pt x="3721" y="62296"/>
                    <a:pt x="3637" y="62254"/>
                    <a:pt x="3700" y="62233"/>
                  </a:cubicBezTo>
                  <a:cubicBezTo>
                    <a:pt x="3826" y="62170"/>
                    <a:pt x="3847" y="62023"/>
                    <a:pt x="3890" y="61918"/>
                  </a:cubicBezTo>
                  <a:cubicBezTo>
                    <a:pt x="3995" y="61665"/>
                    <a:pt x="4100" y="61434"/>
                    <a:pt x="4205" y="61203"/>
                  </a:cubicBezTo>
                  <a:cubicBezTo>
                    <a:pt x="4373" y="60929"/>
                    <a:pt x="4520" y="60614"/>
                    <a:pt x="4625" y="60320"/>
                  </a:cubicBezTo>
                  <a:cubicBezTo>
                    <a:pt x="4667" y="60215"/>
                    <a:pt x="4709" y="60131"/>
                    <a:pt x="4773" y="60067"/>
                  </a:cubicBezTo>
                  <a:cubicBezTo>
                    <a:pt x="4709" y="59899"/>
                    <a:pt x="4730" y="59710"/>
                    <a:pt x="4836" y="59584"/>
                  </a:cubicBezTo>
                  <a:cubicBezTo>
                    <a:pt x="4962" y="59437"/>
                    <a:pt x="5046" y="59248"/>
                    <a:pt x="5088" y="59058"/>
                  </a:cubicBezTo>
                  <a:cubicBezTo>
                    <a:pt x="5256" y="58890"/>
                    <a:pt x="5403" y="58722"/>
                    <a:pt x="5508" y="58533"/>
                  </a:cubicBezTo>
                  <a:cubicBezTo>
                    <a:pt x="5592" y="58428"/>
                    <a:pt x="5698" y="58343"/>
                    <a:pt x="5740" y="58217"/>
                  </a:cubicBezTo>
                  <a:cubicBezTo>
                    <a:pt x="5803" y="58028"/>
                    <a:pt x="5887" y="57860"/>
                    <a:pt x="5992" y="57713"/>
                  </a:cubicBezTo>
                  <a:cubicBezTo>
                    <a:pt x="6055" y="57587"/>
                    <a:pt x="6097" y="57460"/>
                    <a:pt x="6118" y="57334"/>
                  </a:cubicBezTo>
                  <a:cubicBezTo>
                    <a:pt x="6139" y="57208"/>
                    <a:pt x="6244" y="57103"/>
                    <a:pt x="6202" y="56977"/>
                  </a:cubicBezTo>
                  <a:cubicBezTo>
                    <a:pt x="6349" y="56935"/>
                    <a:pt x="6328" y="56767"/>
                    <a:pt x="6412" y="56683"/>
                  </a:cubicBezTo>
                  <a:cubicBezTo>
                    <a:pt x="6644" y="56451"/>
                    <a:pt x="6833" y="56157"/>
                    <a:pt x="6938" y="55842"/>
                  </a:cubicBezTo>
                  <a:cubicBezTo>
                    <a:pt x="6959" y="55736"/>
                    <a:pt x="7085" y="55779"/>
                    <a:pt x="7106" y="55694"/>
                  </a:cubicBezTo>
                  <a:cubicBezTo>
                    <a:pt x="7148" y="55484"/>
                    <a:pt x="7295" y="55316"/>
                    <a:pt x="7359" y="55127"/>
                  </a:cubicBezTo>
                  <a:cubicBezTo>
                    <a:pt x="7401" y="55022"/>
                    <a:pt x="7485" y="54959"/>
                    <a:pt x="7506" y="54874"/>
                  </a:cubicBezTo>
                  <a:cubicBezTo>
                    <a:pt x="7527" y="54790"/>
                    <a:pt x="7569" y="54643"/>
                    <a:pt x="7653" y="54643"/>
                  </a:cubicBezTo>
                  <a:cubicBezTo>
                    <a:pt x="7821" y="54622"/>
                    <a:pt x="7695" y="54454"/>
                    <a:pt x="7821" y="54412"/>
                  </a:cubicBezTo>
                  <a:cubicBezTo>
                    <a:pt x="7842" y="54412"/>
                    <a:pt x="7863" y="54391"/>
                    <a:pt x="7905" y="54391"/>
                  </a:cubicBezTo>
                  <a:cubicBezTo>
                    <a:pt x="7905" y="54370"/>
                    <a:pt x="7926" y="54349"/>
                    <a:pt x="7905" y="54349"/>
                  </a:cubicBezTo>
                  <a:lnTo>
                    <a:pt x="7821" y="54307"/>
                  </a:lnTo>
                  <a:cubicBezTo>
                    <a:pt x="8010" y="54181"/>
                    <a:pt x="8157" y="53991"/>
                    <a:pt x="8221" y="53760"/>
                  </a:cubicBezTo>
                  <a:cubicBezTo>
                    <a:pt x="8284" y="53655"/>
                    <a:pt x="8347" y="53508"/>
                    <a:pt x="8368" y="53382"/>
                  </a:cubicBezTo>
                  <a:cubicBezTo>
                    <a:pt x="8389" y="53256"/>
                    <a:pt x="8536" y="53171"/>
                    <a:pt x="8557" y="53003"/>
                  </a:cubicBezTo>
                  <a:cubicBezTo>
                    <a:pt x="8595" y="52909"/>
                    <a:pt x="8683" y="52832"/>
                    <a:pt x="8791" y="52832"/>
                  </a:cubicBezTo>
                  <a:cubicBezTo>
                    <a:pt x="8804" y="52832"/>
                    <a:pt x="8817" y="52833"/>
                    <a:pt x="8830" y="52835"/>
                  </a:cubicBezTo>
                  <a:cubicBezTo>
                    <a:pt x="8830" y="52835"/>
                    <a:pt x="8851" y="52814"/>
                    <a:pt x="8851" y="52793"/>
                  </a:cubicBezTo>
                  <a:cubicBezTo>
                    <a:pt x="8872" y="52730"/>
                    <a:pt x="8809" y="52709"/>
                    <a:pt x="8809" y="52646"/>
                  </a:cubicBezTo>
                  <a:cubicBezTo>
                    <a:pt x="8893" y="52583"/>
                    <a:pt x="8830" y="52436"/>
                    <a:pt x="8893" y="52373"/>
                  </a:cubicBezTo>
                  <a:cubicBezTo>
                    <a:pt x="9040" y="52204"/>
                    <a:pt x="9062" y="51973"/>
                    <a:pt x="9230" y="51805"/>
                  </a:cubicBezTo>
                  <a:cubicBezTo>
                    <a:pt x="9335" y="51721"/>
                    <a:pt x="9377" y="51616"/>
                    <a:pt x="9356" y="51490"/>
                  </a:cubicBezTo>
                  <a:cubicBezTo>
                    <a:pt x="9356" y="51469"/>
                    <a:pt x="9377" y="51447"/>
                    <a:pt x="9377" y="51426"/>
                  </a:cubicBezTo>
                  <a:cubicBezTo>
                    <a:pt x="9440" y="51405"/>
                    <a:pt x="9524" y="51384"/>
                    <a:pt x="9524" y="51300"/>
                  </a:cubicBezTo>
                  <a:cubicBezTo>
                    <a:pt x="9524" y="51300"/>
                    <a:pt x="9503" y="51279"/>
                    <a:pt x="9503" y="51258"/>
                  </a:cubicBezTo>
                  <a:cubicBezTo>
                    <a:pt x="9566" y="51153"/>
                    <a:pt x="9671" y="51069"/>
                    <a:pt x="9776" y="51006"/>
                  </a:cubicBezTo>
                  <a:cubicBezTo>
                    <a:pt x="9755" y="50964"/>
                    <a:pt x="9734" y="50943"/>
                    <a:pt x="9734" y="50880"/>
                  </a:cubicBezTo>
                  <a:cubicBezTo>
                    <a:pt x="9881" y="50796"/>
                    <a:pt x="10029" y="50712"/>
                    <a:pt x="10008" y="50480"/>
                  </a:cubicBezTo>
                  <a:cubicBezTo>
                    <a:pt x="9987" y="50459"/>
                    <a:pt x="10008" y="50354"/>
                    <a:pt x="10092" y="50354"/>
                  </a:cubicBezTo>
                  <a:cubicBezTo>
                    <a:pt x="10092" y="50291"/>
                    <a:pt x="10071" y="50207"/>
                    <a:pt x="10134" y="50144"/>
                  </a:cubicBezTo>
                  <a:cubicBezTo>
                    <a:pt x="10239" y="49997"/>
                    <a:pt x="10323" y="49829"/>
                    <a:pt x="10407" y="49660"/>
                  </a:cubicBezTo>
                  <a:lnTo>
                    <a:pt x="10344" y="49576"/>
                  </a:lnTo>
                  <a:lnTo>
                    <a:pt x="10575" y="49471"/>
                  </a:lnTo>
                  <a:cubicBezTo>
                    <a:pt x="10575" y="49408"/>
                    <a:pt x="10575" y="49366"/>
                    <a:pt x="10533" y="49345"/>
                  </a:cubicBezTo>
                  <a:cubicBezTo>
                    <a:pt x="10638" y="49177"/>
                    <a:pt x="10743" y="49030"/>
                    <a:pt x="10849" y="48883"/>
                  </a:cubicBezTo>
                  <a:cubicBezTo>
                    <a:pt x="10912" y="48819"/>
                    <a:pt x="10891" y="48735"/>
                    <a:pt x="10912" y="48714"/>
                  </a:cubicBezTo>
                  <a:cubicBezTo>
                    <a:pt x="10933" y="48672"/>
                    <a:pt x="11059" y="48693"/>
                    <a:pt x="10975" y="48609"/>
                  </a:cubicBezTo>
                  <a:cubicBezTo>
                    <a:pt x="11080" y="48399"/>
                    <a:pt x="11185" y="48210"/>
                    <a:pt x="11290" y="48021"/>
                  </a:cubicBezTo>
                  <a:cubicBezTo>
                    <a:pt x="11437" y="47978"/>
                    <a:pt x="11416" y="47789"/>
                    <a:pt x="11521" y="47705"/>
                  </a:cubicBezTo>
                  <a:cubicBezTo>
                    <a:pt x="11605" y="47621"/>
                    <a:pt x="11690" y="47516"/>
                    <a:pt x="11732" y="47390"/>
                  </a:cubicBezTo>
                  <a:cubicBezTo>
                    <a:pt x="11858" y="47137"/>
                    <a:pt x="12005" y="46885"/>
                    <a:pt x="12173" y="46675"/>
                  </a:cubicBezTo>
                  <a:cubicBezTo>
                    <a:pt x="12152" y="46633"/>
                    <a:pt x="12110" y="46612"/>
                    <a:pt x="12152" y="46591"/>
                  </a:cubicBezTo>
                  <a:cubicBezTo>
                    <a:pt x="12194" y="46444"/>
                    <a:pt x="12341" y="46570"/>
                    <a:pt x="12383" y="46444"/>
                  </a:cubicBezTo>
                  <a:lnTo>
                    <a:pt x="12341" y="46360"/>
                  </a:lnTo>
                  <a:lnTo>
                    <a:pt x="12615" y="46065"/>
                  </a:lnTo>
                  <a:lnTo>
                    <a:pt x="12615" y="46065"/>
                  </a:lnTo>
                  <a:cubicBezTo>
                    <a:pt x="12531" y="46170"/>
                    <a:pt x="12467" y="46275"/>
                    <a:pt x="12446" y="46423"/>
                  </a:cubicBezTo>
                  <a:cubicBezTo>
                    <a:pt x="12467" y="46465"/>
                    <a:pt x="12510" y="46507"/>
                    <a:pt x="12488" y="46549"/>
                  </a:cubicBezTo>
                  <a:cubicBezTo>
                    <a:pt x="12446" y="46591"/>
                    <a:pt x="12362" y="46549"/>
                    <a:pt x="12320" y="46612"/>
                  </a:cubicBezTo>
                  <a:lnTo>
                    <a:pt x="12320" y="46696"/>
                  </a:lnTo>
                  <a:cubicBezTo>
                    <a:pt x="12320" y="46696"/>
                    <a:pt x="12326" y="46691"/>
                    <a:pt x="12333" y="46691"/>
                  </a:cubicBezTo>
                  <a:cubicBezTo>
                    <a:pt x="12341" y="46691"/>
                    <a:pt x="12352" y="46696"/>
                    <a:pt x="12362" y="46717"/>
                  </a:cubicBezTo>
                  <a:cubicBezTo>
                    <a:pt x="12362" y="46759"/>
                    <a:pt x="12341" y="46759"/>
                    <a:pt x="12320" y="46759"/>
                  </a:cubicBezTo>
                  <a:cubicBezTo>
                    <a:pt x="12320" y="46885"/>
                    <a:pt x="12299" y="47011"/>
                    <a:pt x="12215" y="47116"/>
                  </a:cubicBezTo>
                  <a:lnTo>
                    <a:pt x="12173" y="47011"/>
                  </a:lnTo>
                  <a:cubicBezTo>
                    <a:pt x="12089" y="47032"/>
                    <a:pt x="12047" y="47116"/>
                    <a:pt x="12068" y="47180"/>
                  </a:cubicBezTo>
                  <a:cubicBezTo>
                    <a:pt x="12068" y="47190"/>
                    <a:pt x="12073" y="47190"/>
                    <a:pt x="12081" y="47190"/>
                  </a:cubicBezTo>
                  <a:cubicBezTo>
                    <a:pt x="12089" y="47190"/>
                    <a:pt x="12100" y="47190"/>
                    <a:pt x="12110" y="47201"/>
                  </a:cubicBezTo>
                  <a:cubicBezTo>
                    <a:pt x="12110" y="47243"/>
                    <a:pt x="12089" y="47243"/>
                    <a:pt x="12068" y="47243"/>
                  </a:cubicBezTo>
                  <a:cubicBezTo>
                    <a:pt x="12047" y="47285"/>
                    <a:pt x="12089" y="47348"/>
                    <a:pt x="12005" y="47369"/>
                  </a:cubicBezTo>
                  <a:cubicBezTo>
                    <a:pt x="11942" y="47537"/>
                    <a:pt x="11858" y="47705"/>
                    <a:pt x="11732" y="47831"/>
                  </a:cubicBezTo>
                  <a:cubicBezTo>
                    <a:pt x="11584" y="48084"/>
                    <a:pt x="11416" y="48336"/>
                    <a:pt x="11248" y="48567"/>
                  </a:cubicBezTo>
                  <a:cubicBezTo>
                    <a:pt x="11122" y="48756"/>
                    <a:pt x="10996" y="48967"/>
                    <a:pt x="10891" y="49177"/>
                  </a:cubicBezTo>
                  <a:cubicBezTo>
                    <a:pt x="10807" y="49408"/>
                    <a:pt x="10617" y="49576"/>
                    <a:pt x="10512" y="49787"/>
                  </a:cubicBezTo>
                  <a:cubicBezTo>
                    <a:pt x="10449" y="49913"/>
                    <a:pt x="10470" y="50081"/>
                    <a:pt x="10386" y="50165"/>
                  </a:cubicBezTo>
                  <a:cubicBezTo>
                    <a:pt x="10218" y="50354"/>
                    <a:pt x="10092" y="50585"/>
                    <a:pt x="10029" y="50817"/>
                  </a:cubicBezTo>
                  <a:cubicBezTo>
                    <a:pt x="9902" y="50985"/>
                    <a:pt x="9839" y="51174"/>
                    <a:pt x="9818" y="51384"/>
                  </a:cubicBezTo>
                  <a:cubicBezTo>
                    <a:pt x="9650" y="51469"/>
                    <a:pt x="9650" y="51679"/>
                    <a:pt x="9524" y="51805"/>
                  </a:cubicBezTo>
                  <a:lnTo>
                    <a:pt x="9566" y="51868"/>
                  </a:lnTo>
                  <a:cubicBezTo>
                    <a:pt x="9524" y="51931"/>
                    <a:pt x="9440" y="51994"/>
                    <a:pt x="9356" y="52036"/>
                  </a:cubicBezTo>
                  <a:cubicBezTo>
                    <a:pt x="9272" y="52120"/>
                    <a:pt x="9419" y="52183"/>
                    <a:pt x="9356" y="52246"/>
                  </a:cubicBezTo>
                  <a:cubicBezTo>
                    <a:pt x="9343" y="52260"/>
                    <a:pt x="9330" y="52265"/>
                    <a:pt x="9318" y="52265"/>
                  </a:cubicBezTo>
                  <a:cubicBezTo>
                    <a:pt x="9285" y="52265"/>
                    <a:pt x="9255" y="52228"/>
                    <a:pt x="9215" y="52228"/>
                  </a:cubicBezTo>
                  <a:cubicBezTo>
                    <a:pt x="9200" y="52228"/>
                    <a:pt x="9184" y="52233"/>
                    <a:pt x="9167" y="52246"/>
                  </a:cubicBezTo>
                  <a:cubicBezTo>
                    <a:pt x="9188" y="52520"/>
                    <a:pt x="8851" y="52688"/>
                    <a:pt x="8872" y="53024"/>
                  </a:cubicBezTo>
                  <a:cubicBezTo>
                    <a:pt x="8872" y="53108"/>
                    <a:pt x="8809" y="53193"/>
                    <a:pt x="8746" y="53235"/>
                  </a:cubicBezTo>
                  <a:cubicBezTo>
                    <a:pt x="8704" y="53277"/>
                    <a:pt x="8662" y="53319"/>
                    <a:pt x="8641" y="53361"/>
                  </a:cubicBezTo>
                  <a:lnTo>
                    <a:pt x="8641" y="53529"/>
                  </a:lnTo>
                  <a:cubicBezTo>
                    <a:pt x="8494" y="53676"/>
                    <a:pt x="8410" y="53886"/>
                    <a:pt x="8368" y="54097"/>
                  </a:cubicBezTo>
                  <a:cubicBezTo>
                    <a:pt x="8326" y="54160"/>
                    <a:pt x="8178" y="54223"/>
                    <a:pt x="8178" y="54370"/>
                  </a:cubicBezTo>
                  <a:cubicBezTo>
                    <a:pt x="8136" y="54496"/>
                    <a:pt x="8073" y="54622"/>
                    <a:pt x="7989" y="54727"/>
                  </a:cubicBezTo>
                  <a:cubicBezTo>
                    <a:pt x="7863" y="54874"/>
                    <a:pt x="7779" y="55043"/>
                    <a:pt x="7695" y="55211"/>
                  </a:cubicBezTo>
                  <a:cubicBezTo>
                    <a:pt x="7632" y="55400"/>
                    <a:pt x="7527" y="55568"/>
                    <a:pt x="7443" y="55715"/>
                  </a:cubicBezTo>
                  <a:cubicBezTo>
                    <a:pt x="7380" y="55884"/>
                    <a:pt x="7295" y="56052"/>
                    <a:pt x="7190" y="56199"/>
                  </a:cubicBezTo>
                  <a:cubicBezTo>
                    <a:pt x="7085" y="56283"/>
                    <a:pt x="7022" y="56409"/>
                    <a:pt x="7001" y="56535"/>
                  </a:cubicBezTo>
                  <a:cubicBezTo>
                    <a:pt x="6959" y="56683"/>
                    <a:pt x="6833" y="56830"/>
                    <a:pt x="6686" y="56893"/>
                  </a:cubicBezTo>
                  <a:lnTo>
                    <a:pt x="6202" y="57839"/>
                  </a:lnTo>
                  <a:lnTo>
                    <a:pt x="6202" y="58154"/>
                  </a:lnTo>
                  <a:cubicBezTo>
                    <a:pt x="6139" y="58259"/>
                    <a:pt x="6055" y="58301"/>
                    <a:pt x="6034" y="58386"/>
                  </a:cubicBezTo>
                  <a:cubicBezTo>
                    <a:pt x="6034" y="58428"/>
                    <a:pt x="6055" y="58470"/>
                    <a:pt x="6055" y="58470"/>
                  </a:cubicBezTo>
                  <a:cubicBezTo>
                    <a:pt x="5929" y="58806"/>
                    <a:pt x="5635" y="59016"/>
                    <a:pt x="5529" y="59332"/>
                  </a:cubicBezTo>
                  <a:cubicBezTo>
                    <a:pt x="5445" y="59542"/>
                    <a:pt x="5361" y="59752"/>
                    <a:pt x="5256" y="59962"/>
                  </a:cubicBezTo>
                  <a:cubicBezTo>
                    <a:pt x="5130" y="60320"/>
                    <a:pt x="4962" y="60677"/>
                    <a:pt x="4773" y="61014"/>
                  </a:cubicBezTo>
                  <a:lnTo>
                    <a:pt x="4836" y="61098"/>
                  </a:lnTo>
                  <a:lnTo>
                    <a:pt x="4352" y="61770"/>
                  </a:lnTo>
                  <a:cubicBezTo>
                    <a:pt x="4331" y="61855"/>
                    <a:pt x="4415" y="61876"/>
                    <a:pt x="4373" y="61918"/>
                  </a:cubicBezTo>
                  <a:cubicBezTo>
                    <a:pt x="4268" y="62086"/>
                    <a:pt x="4184" y="62275"/>
                    <a:pt x="4121" y="62464"/>
                  </a:cubicBezTo>
                  <a:cubicBezTo>
                    <a:pt x="4163" y="62485"/>
                    <a:pt x="4163" y="62548"/>
                    <a:pt x="4163" y="62590"/>
                  </a:cubicBezTo>
                  <a:cubicBezTo>
                    <a:pt x="4100" y="62632"/>
                    <a:pt x="4016" y="62569"/>
                    <a:pt x="3932" y="62696"/>
                  </a:cubicBezTo>
                  <a:cubicBezTo>
                    <a:pt x="3911" y="62864"/>
                    <a:pt x="3826" y="63032"/>
                    <a:pt x="3679" y="63137"/>
                  </a:cubicBezTo>
                  <a:cubicBezTo>
                    <a:pt x="3679" y="63221"/>
                    <a:pt x="3658" y="63305"/>
                    <a:pt x="3616" y="63389"/>
                  </a:cubicBezTo>
                  <a:cubicBezTo>
                    <a:pt x="3469" y="63747"/>
                    <a:pt x="3343" y="64104"/>
                    <a:pt x="3196" y="64462"/>
                  </a:cubicBezTo>
                  <a:cubicBezTo>
                    <a:pt x="3175" y="64546"/>
                    <a:pt x="3196" y="64630"/>
                    <a:pt x="3238" y="64693"/>
                  </a:cubicBezTo>
                  <a:cubicBezTo>
                    <a:pt x="3175" y="64756"/>
                    <a:pt x="3091" y="64819"/>
                    <a:pt x="3049" y="64861"/>
                  </a:cubicBezTo>
                  <a:cubicBezTo>
                    <a:pt x="3028" y="64924"/>
                    <a:pt x="3112" y="64945"/>
                    <a:pt x="3112" y="65008"/>
                  </a:cubicBezTo>
                  <a:lnTo>
                    <a:pt x="2985" y="65113"/>
                  </a:lnTo>
                  <a:lnTo>
                    <a:pt x="2985" y="65408"/>
                  </a:lnTo>
                  <a:cubicBezTo>
                    <a:pt x="2817" y="65597"/>
                    <a:pt x="2775" y="65849"/>
                    <a:pt x="2565" y="65975"/>
                  </a:cubicBezTo>
                  <a:lnTo>
                    <a:pt x="2607" y="66038"/>
                  </a:lnTo>
                  <a:cubicBezTo>
                    <a:pt x="2460" y="66144"/>
                    <a:pt x="2523" y="66417"/>
                    <a:pt x="2334" y="66480"/>
                  </a:cubicBezTo>
                  <a:cubicBezTo>
                    <a:pt x="2271" y="66627"/>
                    <a:pt x="2355" y="66753"/>
                    <a:pt x="2376" y="66900"/>
                  </a:cubicBezTo>
                  <a:lnTo>
                    <a:pt x="2250" y="67048"/>
                  </a:lnTo>
                  <a:lnTo>
                    <a:pt x="2355" y="67090"/>
                  </a:lnTo>
                  <a:cubicBezTo>
                    <a:pt x="2418" y="67237"/>
                    <a:pt x="2187" y="67384"/>
                    <a:pt x="2418" y="67489"/>
                  </a:cubicBezTo>
                  <a:cubicBezTo>
                    <a:pt x="2439" y="67321"/>
                    <a:pt x="2649" y="67279"/>
                    <a:pt x="2691" y="67132"/>
                  </a:cubicBezTo>
                  <a:cubicBezTo>
                    <a:pt x="2670" y="67048"/>
                    <a:pt x="2607" y="67069"/>
                    <a:pt x="2565" y="67048"/>
                  </a:cubicBezTo>
                  <a:cubicBezTo>
                    <a:pt x="2607" y="67006"/>
                    <a:pt x="2649" y="66984"/>
                    <a:pt x="2670" y="66963"/>
                  </a:cubicBezTo>
                  <a:cubicBezTo>
                    <a:pt x="2817" y="66732"/>
                    <a:pt x="2964" y="66480"/>
                    <a:pt x="3133" y="66249"/>
                  </a:cubicBezTo>
                  <a:cubicBezTo>
                    <a:pt x="3322" y="65975"/>
                    <a:pt x="3448" y="65681"/>
                    <a:pt x="3532" y="65366"/>
                  </a:cubicBezTo>
                  <a:cubicBezTo>
                    <a:pt x="3553" y="65218"/>
                    <a:pt x="3700" y="65071"/>
                    <a:pt x="3553" y="64924"/>
                  </a:cubicBezTo>
                  <a:lnTo>
                    <a:pt x="3721" y="64882"/>
                  </a:lnTo>
                  <a:lnTo>
                    <a:pt x="3679" y="64798"/>
                  </a:lnTo>
                  <a:cubicBezTo>
                    <a:pt x="3721" y="64777"/>
                    <a:pt x="3763" y="64777"/>
                    <a:pt x="3784" y="64756"/>
                  </a:cubicBezTo>
                  <a:cubicBezTo>
                    <a:pt x="3911" y="64672"/>
                    <a:pt x="3911" y="64483"/>
                    <a:pt x="4058" y="64399"/>
                  </a:cubicBezTo>
                  <a:cubicBezTo>
                    <a:pt x="4079" y="64377"/>
                    <a:pt x="4100" y="64314"/>
                    <a:pt x="4121" y="64272"/>
                  </a:cubicBezTo>
                  <a:lnTo>
                    <a:pt x="4436" y="63431"/>
                  </a:lnTo>
                  <a:cubicBezTo>
                    <a:pt x="4562" y="63368"/>
                    <a:pt x="4520" y="63200"/>
                    <a:pt x="4625" y="63116"/>
                  </a:cubicBezTo>
                  <a:cubicBezTo>
                    <a:pt x="4730" y="63032"/>
                    <a:pt x="4794" y="62927"/>
                    <a:pt x="4815" y="62801"/>
                  </a:cubicBezTo>
                  <a:cubicBezTo>
                    <a:pt x="4836" y="62717"/>
                    <a:pt x="4899" y="62611"/>
                    <a:pt x="4962" y="62548"/>
                  </a:cubicBezTo>
                  <a:cubicBezTo>
                    <a:pt x="5151" y="62275"/>
                    <a:pt x="5298" y="61960"/>
                    <a:pt x="5403" y="61644"/>
                  </a:cubicBezTo>
                  <a:cubicBezTo>
                    <a:pt x="5466" y="61371"/>
                    <a:pt x="5635" y="61140"/>
                    <a:pt x="5740" y="60887"/>
                  </a:cubicBezTo>
                  <a:cubicBezTo>
                    <a:pt x="5824" y="60698"/>
                    <a:pt x="5929" y="60551"/>
                    <a:pt x="5992" y="60362"/>
                  </a:cubicBezTo>
                  <a:cubicBezTo>
                    <a:pt x="6097" y="60110"/>
                    <a:pt x="6223" y="59857"/>
                    <a:pt x="6412" y="59668"/>
                  </a:cubicBezTo>
                  <a:cubicBezTo>
                    <a:pt x="6539" y="59521"/>
                    <a:pt x="6665" y="59374"/>
                    <a:pt x="6749" y="59205"/>
                  </a:cubicBezTo>
                  <a:cubicBezTo>
                    <a:pt x="6833" y="58974"/>
                    <a:pt x="6938" y="58743"/>
                    <a:pt x="7085" y="58554"/>
                  </a:cubicBezTo>
                  <a:cubicBezTo>
                    <a:pt x="7085" y="58386"/>
                    <a:pt x="7253" y="58280"/>
                    <a:pt x="7211" y="58091"/>
                  </a:cubicBezTo>
                  <a:cubicBezTo>
                    <a:pt x="7211" y="58091"/>
                    <a:pt x="7253" y="58070"/>
                    <a:pt x="7253" y="58049"/>
                  </a:cubicBezTo>
                  <a:cubicBezTo>
                    <a:pt x="7316" y="58028"/>
                    <a:pt x="7359" y="57986"/>
                    <a:pt x="7401" y="57944"/>
                  </a:cubicBezTo>
                  <a:cubicBezTo>
                    <a:pt x="7380" y="57902"/>
                    <a:pt x="7338" y="57860"/>
                    <a:pt x="7401" y="57818"/>
                  </a:cubicBezTo>
                  <a:cubicBezTo>
                    <a:pt x="7506" y="57755"/>
                    <a:pt x="7506" y="57671"/>
                    <a:pt x="7422" y="57566"/>
                  </a:cubicBezTo>
                  <a:cubicBezTo>
                    <a:pt x="7569" y="57397"/>
                    <a:pt x="7695" y="57208"/>
                    <a:pt x="7779" y="56998"/>
                  </a:cubicBezTo>
                  <a:cubicBezTo>
                    <a:pt x="7863" y="56977"/>
                    <a:pt x="7926" y="56956"/>
                    <a:pt x="7989" y="56914"/>
                  </a:cubicBezTo>
                  <a:cubicBezTo>
                    <a:pt x="8200" y="56641"/>
                    <a:pt x="8347" y="56346"/>
                    <a:pt x="8452" y="56052"/>
                  </a:cubicBezTo>
                  <a:cubicBezTo>
                    <a:pt x="8557" y="55779"/>
                    <a:pt x="8704" y="55505"/>
                    <a:pt x="8872" y="55295"/>
                  </a:cubicBezTo>
                  <a:cubicBezTo>
                    <a:pt x="8914" y="55253"/>
                    <a:pt x="8914" y="55211"/>
                    <a:pt x="8977" y="55190"/>
                  </a:cubicBezTo>
                  <a:cubicBezTo>
                    <a:pt x="9167" y="55043"/>
                    <a:pt x="9314" y="54832"/>
                    <a:pt x="9377" y="54601"/>
                  </a:cubicBezTo>
                  <a:cubicBezTo>
                    <a:pt x="9419" y="54496"/>
                    <a:pt x="9503" y="54412"/>
                    <a:pt x="9587" y="54370"/>
                  </a:cubicBezTo>
                  <a:cubicBezTo>
                    <a:pt x="9629" y="54370"/>
                    <a:pt x="9629" y="54349"/>
                    <a:pt x="9629" y="54349"/>
                  </a:cubicBezTo>
                  <a:lnTo>
                    <a:pt x="9566" y="54244"/>
                  </a:lnTo>
                  <a:cubicBezTo>
                    <a:pt x="9587" y="54181"/>
                    <a:pt x="9692" y="54139"/>
                    <a:pt x="9713" y="54055"/>
                  </a:cubicBezTo>
                  <a:cubicBezTo>
                    <a:pt x="9734" y="53907"/>
                    <a:pt x="9818" y="53760"/>
                    <a:pt x="9924" y="53634"/>
                  </a:cubicBezTo>
                  <a:cubicBezTo>
                    <a:pt x="9966" y="53592"/>
                    <a:pt x="10008" y="53508"/>
                    <a:pt x="10008" y="53445"/>
                  </a:cubicBezTo>
                  <a:cubicBezTo>
                    <a:pt x="9987" y="53319"/>
                    <a:pt x="10071" y="53235"/>
                    <a:pt x="10134" y="53150"/>
                  </a:cubicBezTo>
                  <a:cubicBezTo>
                    <a:pt x="10239" y="53024"/>
                    <a:pt x="10323" y="52877"/>
                    <a:pt x="10386" y="52709"/>
                  </a:cubicBezTo>
                  <a:cubicBezTo>
                    <a:pt x="10386" y="52625"/>
                    <a:pt x="10512" y="52667"/>
                    <a:pt x="10512" y="52562"/>
                  </a:cubicBezTo>
                  <a:lnTo>
                    <a:pt x="10512" y="52436"/>
                  </a:lnTo>
                  <a:cubicBezTo>
                    <a:pt x="10596" y="52331"/>
                    <a:pt x="10659" y="52225"/>
                    <a:pt x="10764" y="52141"/>
                  </a:cubicBezTo>
                  <a:cubicBezTo>
                    <a:pt x="10849" y="52036"/>
                    <a:pt x="10786" y="51910"/>
                    <a:pt x="10849" y="51826"/>
                  </a:cubicBezTo>
                  <a:cubicBezTo>
                    <a:pt x="11017" y="51658"/>
                    <a:pt x="11101" y="51426"/>
                    <a:pt x="11248" y="51237"/>
                  </a:cubicBezTo>
                  <a:cubicBezTo>
                    <a:pt x="11374" y="51111"/>
                    <a:pt x="11437" y="50943"/>
                    <a:pt x="11437" y="50754"/>
                  </a:cubicBezTo>
                  <a:cubicBezTo>
                    <a:pt x="11542" y="50670"/>
                    <a:pt x="11542" y="50501"/>
                    <a:pt x="11669" y="50417"/>
                  </a:cubicBezTo>
                  <a:cubicBezTo>
                    <a:pt x="11674" y="50412"/>
                    <a:pt x="11683" y="50411"/>
                    <a:pt x="11694" y="50411"/>
                  </a:cubicBezTo>
                  <a:cubicBezTo>
                    <a:pt x="11705" y="50411"/>
                    <a:pt x="11718" y="50412"/>
                    <a:pt x="11732" y="50412"/>
                  </a:cubicBezTo>
                  <a:cubicBezTo>
                    <a:pt x="11758" y="50412"/>
                    <a:pt x="11784" y="50407"/>
                    <a:pt x="11795" y="50375"/>
                  </a:cubicBezTo>
                  <a:cubicBezTo>
                    <a:pt x="11816" y="50291"/>
                    <a:pt x="11732" y="50270"/>
                    <a:pt x="11774" y="50165"/>
                  </a:cubicBezTo>
                  <a:lnTo>
                    <a:pt x="12110" y="49850"/>
                  </a:lnTo>
                  <a:cubicBezTo>
                    <a:pt x="12131" y="49408"/>
                    <a:pt x="12446" y="49177"/>
                    <a:pt x="12657" y="48861"/>
                  </a:cubicBezTo>
                  <a:cubicBezTo>
                    <a:pt x="12615" y="48840"/>
                    <a:pt x="12615" y="48798"/>
                    <a:pt x="12615" y="48777"/>
                  </a:cubicBezTo>
                  <a:lnTo>
                    <a:pt x="12846" y="48651"/>
                  </a:lnTo>
                  <a:cubicBezTo>
                    <a:pt x="12825" y="48609"/>
                    <a:pt x="12762" y="48567"/>
                    <a:pt x="12825" y="48504"/>
                  </a:cubicBezTo>
                  <a:lnTo>
                    <a:pt x="12825" y="48504"/>
                  </a:lnTo>
                  <a:cubicBezTo>
                    <a:pt x="12854" y="48518"/>
                    <a:pt x="12882" y="48552"/>
                    <a:pt x="12918" y="48552"/>
                  </a:cubicBezTo>
                  <a:cubicBezTo>
                    <a:pt x="12934" y="48552"/>
                    <a:pt x="12952" y="48545"/>
                    <a:pt x="12972" y="48525"/>
                  </a:cubicBezTo>
                  <a:lnTo>
                    <a:pt x="12909" y="48441"/>
                  </a:lnTo>
                  <a:cubicBezTo>
                    <a:pt x="13014" y="48252"/>
                    <a:pt x="13182" y="48084"/>
                    <a:pt x="13182" y="47852"/>
                  </a:cubicBezTo>
                  <a:cubicBezTo>
                    <a:pt x="13245" y="47789"/>
                    <a:pt x="13308" y="47747"/>
                    <a:pt x="13350" y="47663"/>
                  </a:cubicBezTo>
                  <a:cubicBezTo>
                    <a:pt x="13435" y="47537"/>
                    <a:pt x="13519" y="47390"/>
                    <a:pt x="13561" y="47243"/>
                  </a:cubicBezTo>
                  <a:cubicBezTo>
                    <a:pt x="13603" y="47095"/>
                    <a:pt x="13771" y="47053"/>
                    <a:pt x="13876" y="46927"/>
                  </a:cubicBezTo>
                  <a:cubicBezTo>
                    <a:pt x="14065" y="46675"/>
                    <a:pt x="14107" y="46360"/>
                    <a:pt x="14276" y="46086"/>
                  </a:cubicBezTo>
                  <a:cubicBezTo>
                    <a:pt x="14318" y="46065"/>
                    <a:pt x="14423" y="46086"/>
                    <a:pt x="14465" y="46002"/>
                  </a:cubicBezTo>
                  <a:cubicBezTo>
                    <a:pt x="14528" y="45918"/>
                    <a:pt x="14444" y="45855"/>
                    <a:pt x="14444" y="45771"/>
                  </a:cubicBezTo>
                  <a:cubicBezTo>
                    <a:pt x="14528" y="45582"/>
                    <a:pt x="14654" y="45392"/>
                    <a:pt x="14759" y="45203"/>
                  </a:cubicBezTo>
                  <a:cubicBezTo>
                    <a:pt x="14864" y="45014"/>
                    <a:pt x="14948" y="44825"/>
                    <a:pt x="15032" y="44636"/>
                  </a:cubicBezTo>
                  <a:cubicBezTo>
                    <a:pt x="15159" y="44362"/>
                    <a:pt x="15306" y="44089"/>
                    <a:pt x="15453" y="43837"/>
                  </a:cubicBezTo>
                  <a:cubicBezTo>
                    <a:pt x="15579" y="43689"/>
                    <a:pt x="15663" y="43521"/>
                    <a:pt x="15747" y="43374"/>
                  </a:cubicBezTo>
                  <a:cubicBezTo>
                    <a:pt x="15894" y="43332"/>
                    <a:pt x="15958" y="43206"/>
                    <a:pt x="16063" y="43101"/>
                  </a:cubicBezTo>
                  <a:cubicBezTo>
                    <a:pt x="16119" y="43063"/>
                    <a:pt x="16158" y="42992"/>
                    <a:pt x="16241" y="42992"/>
                  </a:cubicBezTo>
                  <a:cubicBezTo>
                    <a:pt x="16251" y="42992"/>
                    <a:pt x="16261" y="42993"/>
                    <a:pt x="16273" y="42996"/>
                  </a:cubicBezTo>
                  <a:cubicBezTo>
                    <a:pt x="16252" y="42870"/>
                    <a:pt x="16357" y="42827"/>
                    <a:pt x="16420" y="42764"/>
                  </a:cubicBezTo>
                  <a:cubicBezTo>
                    <a:pt x="16450" y="42779"/>
                    <a:pt x="16458" y="42794"/>
                    <a:pt x="16483" y="42794"/>
                  </a:cubicBezTo>
                  <a:cubicBezTo>
                    <a:pt x="16494" y="42794"/>
                    <a:pt x="16507" y="42792"/>
                    <a:pt x="16525" y="42785"/>
                  </a:cubicBezTo>
                  <a:cubicBezTo>
                    <a:pt x="16588" y="42701"/>
                    <a:pt x="16630" y="42596"/>
                    <a:pt x="16630" y="42491"/>
                  </a:cubicBezTo>
                  <a:lnTo>
                    <a:pt x="16630" y="42491"/>
                  </a:lnTo>
                  <a:lnTo>
                    <a:pt x="16504" y="42554"/>
                  </a:lnTo>
                  <a:cubicBezTo>
                    <a:pt x="16567" y="42344"/>
                    <a:pt x="16609" y="42176"/>
                    <a:pt x="16672" y="42008"/>
                  </a:cubicBezTo>
                  <a:lnTo>
                    <a:pt x="16798" y="41987"/>
                  </a:lnTo>
                  <a:cubicBezTo>
                    <a:pt x="16862" y="41923"/>
                    <a:pt x="16883" y="41839"/>
                    <a:pt x="16862" y="41755"/>
                  </a:cubicBezTo>
                  <a:cubicBezTo>
                    <a:pt x="16946" y="41671"/>
                    <a:pt x="17093" y="41734"/>
                    <a:pt x="17135" y="41587"/>
                  </a:cubicBezTo>
                  <a:lnTo>
                    <a:pt x="17093" y="41524"/>
                  </a:lnTo>
                  <a:cubicBezTo>
                    <a:pt x="17135" y="41524"/>
                    <a:pt x="17156" y="41503"/>
                    <a:pt x="17198" y="41482"/>
                  </a:cubicBezTo>
                  <a:cubicBezTo>
                    <a:pt x="17219" y="41461"/>
                    <a:pt x="17177" y="41398"/>
                    <a:pt x="17219" y="41398"/>
                  </a:cubicBezTo>
                  <a:lnTo>
                    <a:pt x="17324" y="41440"/>
                  </a:lnTo>
                  <a:cubicBezTo>
                    <a:pt x="17387" y="41419"/>
                    <a:pt x="17429" y="41377"/>
                    <a:pt x="17450" y="41314"/>
                  </a:cubicBezTo>
                  <a:lnTo>
                    <a:pt x="17408" y="41209"/>
                  </a:lnTo>
                  <a:lnTo>
                    <a:pt x="17471" y="41146"/>
                  </a:lnTo>
                  <a:cubicBezTo>
                    <a:pt x="17475" y="41144"/>
                    <a:pt x="17478" y="41143"/>
                    <a:pt x="17481" y="41143"/>
                  </a:cubicBezTo>
                  <a:cubicBezTo>
                    <a:pt x="17507" y="41143"/>
                    <a:pt x="17524" y="41196"/>
                    <a:pt x="17539" y="41196"/>
                  </a:cubicBezTo>
                  <a:cubicBezTo>
                    <a:pt x="17545" y="41196"/>
                    <a:pt x="17550" y="41188"/>
                    <a:pt x="17555" y="41167"/>
                  </a:cubicBezTo>
                  <a:cubicBezTo>
                    <a:pt x="17597" y="41103"/>
                    <a:pt x="17555" y="41103"/>
                    <a:pt x="17534" y="41040"/>
                  </a:cubicBezTo>
                  <a:cubicBezTo>
                    <a:pt x="17513" y="40977"/>
                    <a:pt x="17576" y="40935"/>
                    <a:pt x="17576" y="40893"/>
                  </a:cubicBezTo>
                  <a:cubicBezTo>
                    <a:pt x="17534" y="40746"/>
                    <a:pt x="17660" y="40620"/>
                    <a:pt x="17703" y="40473"/>
                  </a:cubicBezTo>
                  <a:cubicBezTo>
                    <a:pt x="17766" y="40326"/>
                    <a:pt x="17892" y="40220"/>
                    <a:pt x="18039" y="40178"/>
                  </a:cubicBezTo>
                  <a:cubicBezTo>
                    <a:pt x="18060" y="40157"/>
                    <a:pt x="18081" y="40136"/>
                    <a:pt x="18102" y="40115"/>
                  </a:cubicBezTo>
                  <a:cubicBezTo>
                    <a:pt x="18165" y="39989"/>
                    <a:pt x="18270" y="39884"/>
                    <a:pt x="18396" y="39821"/>
                  </a:cubicBezTo>
                  <a:cubicBezTo>
                    <a:pt x="18375" y="39779"/>
                    <a:pt x="18312" y="39716"/>
                    <a:pt x="18354" y="39674"/>
                  </a:cubicBezTo>
                  <a:cubicBezTo>
                    <a:pt x="18375" y="39653"/>
                    <a:pt x="18396" y="39590"/>
                    <a:pt x="18459" y="39590"/>
                  </a:cubicBezTo>
                  <a:cubicBezTo>
                    <a:pt x="18459" y="39574"/>
                    <a:pt x="18484" y="39534"/>
                    <a:pt x="18495" y="39534"/>
                  </a:cubicBezTo>
                  <a:cubicBezTo>
                    <a:pt x="18499" y="39534"/>
                    <a:pt x="18501" y="39538"/>
                    <a:pt x="18501" y="39548"/>
                  </a:cubicBezTo>
                  <a:cubicBezTo>
                    <a:pt x="18501" y="39590"/>
                    <a:pt x="18480" y="39590"/>
                    <a:pt x="18459" y="39590"/>
                  </a:cubicBezTo>
                  <a:cubicBezTo>
                    <a:pt x="18459" y="39630"/>
                    <a:pt x="18477" y="39654"/>
                    <a:pt x="18506" y="39654"/>
                  </a:cubicBezTo>
                  <a:cubicBezTo>
                    <a:pt x="18522" y="39654"/>
                    <a:pt x="18542" y="39647"/>
                    <a:pt x="18565" y="39632"/>
                  </a:cubicBezTo>
                  <a:cubicBezTo>
                    <a:pt x="18628" y="39569"/>
                    <a:pt x="18543" y="39485"/>
                    <a:pt x="18628" y="39401"/>
                  </a:cubicBezTo>
                  <a:cubicBezTo>
                    <a:pt x="18774" y="39317"/>
                    <a:pt x="18858" y="39151"/>
                    <a:pt x="18879" y="38963"/>
                  </a:cubicBezTo>
                  <a:lnTo>
                    <a:pt x="18879" y="38963"/>
                  </a:lnTo>
                  <a:cubicBezTo>
                    <a:pt x="18880" y="38969"/>
                    <a:pt x="18880" y="38975"/>
                    <a:pt x="18880" y="38980"/>
                  </a:cubicBezTo>
                  <a:cubicBezTo>
                    <a:pt x="18985" y="38959"/>
                    <a:pt x="19027" y="38854"/>
                    <a:pt x="19006" y="38770"/>
                  </a:cubicBezTo>
                  <a:cubicBezTo>
                    <a:pt x="18985" y="38644"/>
                    <a:pt x="19174" y="38665"/>
                    <a:pt x="19153" y="38517"/>
                  </a:cubicBezTo>
                  <a:cubicBezTo>
                    <a:pt x="19132" y="38370"/>
                    <a:pt x="19174" y="38223"/>
                    <a:pt x="19237" y="38097"/>
                  </a:cubicBezTo>
                  <a:cubicBezTo>
                    <a:pt x="19321" y="37971"/>
                    <a:pt x="19384" y="37866"/>
                    <a:pt x="19448" y="37740"/>
                  </a:cubicBezTo>
                  <a:cubicBezTo>
                    <a:pt x="19574" y="37466"/>
                    <a:pt x="19763" y="37256"/>
                    <a:pt x="19910" y="37004"/>
                  </a:cubicBezTo>
                  <a:cubicBezTo>
                    <a:pt x="19973" y="36878"/>
                    <a:pt x="20099" y="36751"/>
                    <a:pt x="20141" y="36625"/>
                  </a:cubicBezTo>
                  <a:cubicBezTo>
                    <a:pt x="20373" y="36415"/>
                    <a:pt x="20604" y="36184"/>
                    <a:pt x="20793" y="35931"/>
                  </a:cubicBezTo>
                  <a:cubicBezTo>
                    <a:pt x="20793" y="35847"/>
                    <a:pt x="20835" y="35784"/>
                    <a:pt x="20919" y="35742"/>
                  </a:cubicBezTo>
                  <a:cubicBezTo>
                    <a:pt x="20919" y="35700"/>
                    <a:pt x="20919" y="35637"/>
                    <a:pt x="20940" y="35574"/>
                  </a:cubicBezTo>
                  <a:cubicBezTo>
                    <a:pt x="21129" y="35238"/>
                    <a:pt x="21361" y="34964"/>
                    <a:pt x="21655" y="34733"/>
                  </a:cubicBezTo>
                  <a:cubicBezTo>
                    <a:pt x="21697" y="34670"/>
                    <a:pt x="21613" y="34628"/>
                    <a:pt x="21613" y="34586"/>
                  </a:cubicBezTo>
                  <a:cubicBezTo>
                    <a:pt x="21760" y="34292"/>
                    <a:pt x="21886" y="34018"/>
                    <a:pt x="22013" y="33703"/>
                  </a:cubicBezTo>
                  <a:cubicBezTo>
                    <a:pt x="22244" y="33556"/>
                    <a:pt x="22475" y="33388"/>
                    <a:pt x="22706" y="33240"/>
                  </a:cubicBezTo>
                  <a:cubicBezTo>
                    <a:pt x="22706" y="33030"/>
                    <a:pt x="22896" y="32946"/>
                    <a:pt x="22980" y="32778"/>
                  </a:cubicBezTo>
                  <a:lnTo>
                    <a:pt x="23043" y="32904"/>
                  </a:lnTo>
                  <a:cubicBezTo>
                    <a:pt x="23085" y="32820"/>
                    <a:pt x="23085" y="32694"/>
                    <a:pt x="23211" y="32694"/>
                  </a:cubicBezTo>
                  <a:cubicBezTo>
                    <a:pt x="23148" y="32462"/>
                    <a:pt x="23316" y="32273"/>
                    <a:pt x="23379" y="32084"/>
                  </a:cubicBezTo>
                  <a:cubicBezTo>
                    <a:pt x="23400" y="31958"/>
                    <a:pt x="23505" y="31853"/>
                    <a:pt x="23652" y="31853"/>
                  </a:cubicBezTo>
                  <a:cubicBezTo>
                    <a:pt x="23694" y="31832"/>
                    <a:pt x="23737" y="31811"/>
                    <a:pt x="23737" y="31748"/>
                  </a:cubicBezTo>
                  <a:lnTo>
                    <a:pt x="23715" y="31685"/>
                  </a:lnTo>
                  <a:cubicBezTo>
                    <a:pt x="23779" y="31664"/>
                    <a:pt x="23842" y="31643"/>
                    <a:pt x="23842" y="31600"/>
                  </a:cubicBezTo>
                  <a:cubicBezTo>
                    <a:pt x="23863" y="31453"/>
                    <a:pt x="23989" y="31369"/>
                    <a:pt x="24031" y="31222"/>
                  </a:cubicBezTo>
                  <a:cubicBezTo>
                    <a:pt x="24052" y="31054"/>
                    <a:pt x="24115" y="30886"/>
                    <a:pt x="24178" y="30717"/>
                  </a:cubicBezTo>
                  <a:cubicBezTo>
                    <a:pt x="24367" y="30318"/>
                    <a:pt x="24641" y="29982"/>
                    <a:pt x="24977" y="29687"/>
                  </a:cubicBezTo>
                  <a:cubicBezTo>
                    <a:pt x="25166" y="29540"/>
                    <a:pt x="25334" y="29351"/>
                    <a:pt x="25439" y="29141"/>
                  </a:cubicBezTo>
                  <a:cubicBezTo>
                    <a:pt x="25566" y="28846"/>
                    <a:pt x="25818" y="28636"/>
                    <a:pt x="25944" y="28342"/>
                  </a:cubicBezTo>
                  <a:cubicBezTo>
                    <a:pt x="25965" y="28279"/>
                    <a:pt x="26028" y="28216"/>
                    <a:pt x="26112" y="28195"/>
                  </a:cubicBezTo>
                  <a:cubicBezTo>
                    <a:pt x="26175" y="28216"/>
                    <a:pt x="26133" y="28300"/>
                    <a:pt x="26196" y="28300"/>
                  </a:cubicBezTo>
                  <a:cubicBezTo>
                    <a:pt x="26259" y="28279"/>
                    <a:pt x="26301" y="28216"/>
                    <a:pt x="26280" y="28152"/>
                  </a:cubicBezTo>
                  <a:cubicBezTo>
                    <a:pt x="26259" y="28110"/>
                    <a:pt x="26175" y="28152"/>
                    <a:pt x="26175" y="28047"/>
                  </a:cubicBezTo>
                  <a:cubicBezTo>
                    <a:pt x="26259" y="27963"/>
                    <a:pt x="26217" y="27774"/>
                    <a:pt x="26407" y="27711"/>
                  </a:cubicBezTo>
                  <a:lnTo>
                    <a:pt x="26470" y="27753"/>
                  </a:lnTo>
                  <a:cubicBezTo>
                    <a:pt x="26491" y="27648"/>
                    <a:pt x="26554" y="27564"/>
                    <a:pt x="26659" y="27522"/>
                  </a:cubicBezTo>
                  <a:cubicBezTo>
                    <a:pt x="26659" y="27501"/>
                    <a:pt x="26638" y="27480"/>
                    <a:pt x="26680" y="27480"/>
                  </a:cubicBezTo>
                  <a:cubicBezTo>
                    <a:pt x="26691" y="27474"/>
                    <a:pt x="26699" y="27471"/>
                    <a:pt x="26705" y="27471"/>
                  </a:cubicBezTo>
                  <a:cubicBezTo>
                    <a:pt x="26722" y="27471"/>
                    <a:pt x="26722" y="27491"/>
                    <a:pt x="26722" y="27522"/>
                  </a:cubicBezTo>
                  <a:cubicBezTo>
                    <a:pt x="26743" y="27501"/>
                    <a:pt x="26764" y="27480"/>
                    <a:pt x="26764" y="27480"/>
                  </a:cubicBezTo>
                  <a:cubicBezTo>
                    <a:pt x="26827" y="27417"/>
                    <a:pt x="26701" y="27354"/>
                    <a:pt x="26764" y="27269"/>
                  </a:cubicBezTo>
                  <a:cubicBezTo>
                    <a:pt x="26764" y="27248"/>
                    <a:pt x="26743" y="27227"/>
                    <a:pt x="26722" y="27206"/>
                  </a:cubicBezTo>
                  <a:cubicBezTo>
                    <a:pt x="26743" y="27122"/>
                    <a:pt x="26827" y="27122"/>
                    <a:pt x="26827" y="27059"/>
                  </a:cubicBezTo>
                  <a:cubicBezTo>
                    <a:pt x="26848" y="26933"/>
                    <a:pt x="26932" y="26828"/>
                    <a:pt x="27058" y="26765"/>
                  </a:cubicBezTo>
                  <a:cubicBezTo>
                    <a:pt x="27163" y="26660"/>
                    <a:pt x="27206" y="26492"/>
                    <a:pt x="27185" y="26344"/>
                  </a:cubicBezTo>
                  <a:cubicBezTo>
                    <a:pt x="27416" y="25861"/>
                    <a:pt x="27794" y="25419"/>
                    <a:pt x="28236" y="25104"/>
                  </a:cubicBezTo>
                  <a:cubicBezTo>
                    <a:pt x="28215" y="25062"/>
                    <a:pt x="28194" y="25020"/>
                    <a:pt x="28194" y="25020"/>
                  </a:cubicBezTo>
                  <a:cubicBezTo>
                    <a:pt x="28551" y="24725"/>
                    <a:pt x="28866" y="24389"/>
                    <a:pt x="29140" y="24011"/>
                  </a:cubicBezTo>
                  <a:cubicBezTo>
                    <a:pt x="29182" y="23779"/>
                    <a:pt x="29266" y="23569"/>
                    <a:pt x="29371" y="23380"/>
                  </a:cubicBezTo>
                  <a:cubicBezTo>
                    <a:pt x="29413" y="23233"/>
                    <a:pt x="29518" y="23107"/>
                    <a:pt x="29644" y="23001"/>
                  </a:cubicBezTo>
                  <a:cubicBezTo>
                    <a:pt x="29728" y="22959"/>
                    <a:pt x="29792" y="22854"/>
                    <a:pt x="29792" y="22749"/>
                  </a:cubicBezTo>
                  <a:cubicBezTo>
                    <a:pt x="29826" y="22766"/>
                    <a:pt x="29860" y="22797"/>
                    <a:pt x="29905" y="22797"/>
                  </a:cubicBezTo>
                  <a:cubicBezTo>
                    <a:pt x="29915" y="22797"/>
                    <a:pt x="29927" y="22795"/>
                    <a:pt x="29939" y="22791"/>
                  </a:cubicBezTo>
                  <a:cubicBezTo>
                    <a:pt x="30212" y="22497"/>
                    <a:pt x="30338" y="22097"/>
                    <a:pt x="30569" y="21740"/>
                  </a:cubicBezTo>
                  <a:cubicBezTo>
                    <a:pt x="30759" y="21614"/>
                    <a:pt x="30801" y="21593"/>
                    <a:pt x="30822" y="21488"/>
                  </a:cubicBezTo>
                  <a:cubicBezTo>
                    <a:pt x="30864" y="21383"/>
                    <a:pt x="30906" y="21277"/>
                    <a:pt x="30969" y="21193"/>
                  </a:cubicBezTo>
                  <a:cubicBezTo>
                    <a:pt x="31095" y="21004"/>
                    <a:pt x="31200" y="20794"/>
                    <a:pt x="31284" y="20584"/>
                  </a:cubicBezTo>
                  <a:cubicBezTo>
                    <a:pt x="31326" y="20437"/>
                    <a:pt x="31389" y="20310"/>
                    <a:pt x="31452" y="20163"/>
                  </a:cubicBezTo>
                  <a:cubicBezTo>
                    <a:pt x="31473" y="20142"/>
                    <a:pt x="31495" y="20100"/>
                    <a:pt x="31537" y="20079"/>
                  </a:cubicBezTo>
                  <a:lnTo>
                    <a:pt x="31600" y="20121"/>
                  </a:lnTo>
                  <a:cubicBezTo>
                    <a:pt x="31747" y="19932"/>
                    <a:pt x="31894" y="19722"/>
                    <a:pt x="31999" y="19511"/>
                  </a:cubicBezTo>
                  <a:cubicBezTo>
                    <a:pt x="32357" y="19217"/>
                    <a:pt x="32588" y="18860"/>
                    <a:pt x="32882" y="18586"/>
                  </a:cubicBezTo>
                  <a:cubicBezTo>
                    <a:pt x="32861" y="18544"/>
                    <a:pt x="32840" y="18523"/>
                    <a:pt x="32840" y="18502"/>
                  </a:cubicBezTo>
                  <a:cubicBezTo>
                    <a:pt x="32861" y="18334"/>
                    <a:pt x="32924" y="18187"/>
                    <a:pt x="33008" y="18040"/>
                  </a:cubicBezTo>
                  <a:cubicBezTo>
                    <a:pt x="33176" y="17851"/>
                    <a:pt x="33261" y="17619"/>
                    <a:pt x="33261" y="17367"/>
                  </a:cubicBezTo>
                  <a:cubicBezTo>
                    <a:pt x="33597" y="17178"/>
                    <a:pt x="33870" y="16904"/>
                    <a:pt x="34059" y="16547"/>
                  </a:cubicBezTo>
                  <a:cubicBezTo>
                    <a:pt x="34102" y="16421"/>
                    <a:pt x="34207" y="16379"/>
                    <a:pt x="34270" y="16295"/>
                  </a:cubicBezTo>
                  <a:lnTo>
                    <a:pt x="34375" y="16358"/>
                  </a:lnTo>
                  <a:cubicBezTo>
                    <a:pt x="34438" y="16295"/>
                    <a:pt x="34312" y="16211"/>
                    <a:pt x="34438" y="16190"/>
                  </a:cubicBezTo>
                  <a:cubicBezTo>
                    <a:pt x="34543" y="16169"/>
                    <a:pt x="34564" y="16063"/>
                    <a:pt x="34606" y="16000"/>
                  </a:cubicBezTo>
                  <a:cubicBezTo>
                    <a:pt x="34690" y="15832"/>
                    <a:pt x="34816" y="15664"/>
                    <a:pt x="34943" y="15538"/>
                  </a:cubicBezTo>
                  <a:cubicBezTo>
                    <a:pt x="35069" y="15412"/>
                    <a:pt x="35153" y="15265"/>
                    <a:pt x="35195" y="15117"/>
                  </a:cubicBezTo>
                  <a:cubicBezTo>
                    <a:pt x="35279" y="14907"/>
                    <a:pt x="35405" y="14718"/>
                    <a:pt x="35552" y="14550"/>
                  </a:cubicBezTo>
                  <a:cubicBezTo>
                    <a:pt x="35636" y="14424"/>
                    <a:pt x="35762" y="14339"/>
                    <a:pt x="35868" y="14234"/>
                  </a:cubicBezTo>
                  <a:cubicBezTo>
                    <a:pt x="36036" y="14024"/>
                    <a:pt x="36204" y="13793"/>
                    <a:pt x="36351" y="13541"/>
                  </a:cubicBezTo>
                  <a:cubicBezTo>
                    <a:pt x="36498" y="13309"/>
                    <a:pt x="36709" y="13141"/>
                    <a:pt x="36961" y="13057"/>
                  </a:cubicBezTo>
                  <a:cubicBezTo>
                    <a:pt x="37045" y="12763"/>
                    <a:pt x="37276" y="12615"/>
                    <a:pt x="37465" y="12426"/>
                  </a:cubicBezTo>
                  <a:cubicBezTo>
                    <a:pt x="37360" y="12300"/>
                    <a:pt x="37655" y="12195"/>
                    <a:pt x="37486" y="12048"/>
                  </a:cubicBezTo>
                  <a:cubicBezTo>
                    <a:pt x="37571" y="11964"/>
                    <a:pt x="37697" y="11880"/>
                    <a:pt x="37718" y="11753"/>
                  </a:cubicBezTo>
                  <a:cubicBezTo>
                    <a:pt x="37760" y="11585"/>
                    <a:pt x="37907" y="11480"/>
                    <a:pt x="37970" y="11333"/>
                  </a:cubicBezTo>
                  <a:cubicBezTo>
                    <a:pt x="38201" y="11228"/>
                    <a:pt x="38285" y="10997"/>
                    <a:pt x="38433" y="10849"/>
                  </a:cubicBezTo>
                  <a:cubicBezTo>
                    <a:pt x="38454" y="10849"/>
                    <a:pt x="38454" y="10807"/>
                    <a:pt x="38454" y="10807"/>
                  </a:cubicBezTo>
                  <a:lnTo>
                    <a:pt x="38390" y="10702"/>
                  </a:lnTo>
                  <a:cubicBezTo>
                    <a:pt x="38580" y="10597"/>
                    <a:pt x="38643" y="10366"/>
                    <a:pt x="38832" y="10261"/>
                  </a:cubicBezTo>
                  <a:lnTo>
                    <a:pt x="38790" y="10177"/>
                  </a:lnTo>
                  <a:cubicBezTo>
                    <a:pt x="38895" y="10093"/>
                    <a:pt x="38979" y="9966"/>
                    <a:pt x="39042" y="9840"/>
                  </a:cubicBezTo>
                  <a:cubicBezTo>
                    <a:pt x="39126" y="9609"/>
                    <a:pt x="39274" y="9420"/>
                    <a:pt x="39484" y="9294"/>
                  </a:cubicBezTo>
                  <a:cubicBezTo>
                    <a:pt x="39547" y="9167"/>
                    <a:pt x="39673" y="9125"/>
                    <a:pt x="39757" y="9020"/>
                  </a:cubicBezTo>
                  <a:cubicBezTo>
                    <a:pt x="39862" y="8873"/>
                    <a:pt x="39988" y="8705"/>
                    <a:pt x="40114" y="8579"/>
                  </a:cubicBezTo>
                  <a:cubicBezTo>
                    <a:pt x="40241" y="8411"/>
                    <a:pt x="40388" y="8305"/>
                    <a:pt x="40535" y="8158"/>
                  </a:cubicBezTo>
                  <a:lnTo>
                    <a:pt x="40535" y="7969"/>
                  </a:lnTo>
                  <a:cubicBezTo>
                    <a:pt x="40661" y="7906"/>
                    <a:pt x="40745" y="7822"/>
                    <a:pt x="40787" y="7696"/>
                  </a:cubicBezTo>
                  <a:cubicBezTo>
                    <a:pt x="40892" y="7528"/>
                    <a:pt x="41040" y="7380"/>
                    <a:pt x="41208" y="7296"/>
                  </a:cubicBezTo>
                  <a:cubicBezTo>
                    <a:pt x="41247" y="7277"/>
                    <a:pt x="41268" y="7238"/>
                    <a:pt x="41271" y="7199"/>
                  </a:cubicBezTo>
                  <a:lnTo>
                    <a:pt x="41271" y="7199"/>
                  </a:lnTo>
                  <a:cubicBezTo>
                    <a:pt x="41271" y="7204"/>
                    <a:pt x="41271" y="7208"/>
                    <a:pt x="41271" y="7212"/>
                  </a:cubicBezTo>
                  <a:cubicBezTo>
                    <a:pt x="41376" y="7191"/>
                    <a:pt x="41292" y="7086"/>
                    <a:pt x="41355" y="7023"/>
                  </a:cubicBezTo>
                  <a:cubicBezTo>
                    <a:pt x="41397" y="6939"/>
                    <a:pt x="41565" y="6960"/>
                    <a:pt x="41565" y="6855"/>
                  </a:cubicBezTo>
                  <a:cubicBezTo>
                    <a:pt x="41586" y="6666"/>
                    <a:pt x="41712" y="6602"/>
                    <a:pt x="41838" y="6518"/>
                  </a:cubicBezTo>
                  <a:cubicBezTo>
                    <a:pt x="41902" y="6476"/>
                    <a:pt x="41944" y="6434"/>
                    <a:pt x="41986" y="6392"/>
                  </a:cubicBezTo>
                  <a:cubicBezTo>
                    <a:pt x="42091" y="6203"/>
                    <a:pt x="42238" y="6035"/>
                    <a:pt x="42364" y="5888"/>
                  </a:cubicBezTo>
                  <a:cubicBezTo>
                    <a:pt x="42469" y="5783"/>
                    <a:pt x="42511" y="5635"/>
                    <a:pt x="42511" y="5509"/>
                  </a:cubicBezTo>
                  <a:cubicBezTo>
                    <a:pt x="42658" y="5299"/>
                    <a:pt x="42827" y="5110"/>
                    <a:pt x="43016" y="4921"/>
                  </a:cubicBezTo>
                  <a:cubicBezTo>
                    <a:pt x="43121" y="4857"/>
                    <a:pt x="43184" y="4773"/>
                    <a:pt x="43268" y="4689"/>
                  </a:cubicBezTo>
                  <a:cubicBezTo>
                    <a:pt x="43436" y="4458"/>
                    <a:pt x="43605" y="4248"/>
                    <a:pt x="43815" y="4059"/>
                  </a:cubicBezTo>
                  <a:cubicBezTo>
                    <a:pt x="43857" y="4016"/>
                    <a:pt x="43899" y="3974"/>
                    <a:pt x="43920" y="3932"/>
                  </a:cubicBezTo>
                  <a:cubicBezTo>
                    <a:pt x="44025" y="3743"/>
                    <a:pt x="44130" y="3596"/>
                    <a:pt x="44277" y="3470"/>
                  </a:cubicBezTo>
                  <a:cubicBezTo>
                    <a:pt x="44340" y="3428"/>
                    <a:pt x="44382" y="3344"/>
                    <a:pt x="44382" y="3260"/>
                  </a:cubicBezTo>
                  <a:cubicBezTo>
                    <a:pt x="44551" y="3154"/>
                    <a:pt x="44698" y="3007"/>
                    <a:pt x="44845" y="2860"/>
                  </a:cubicBezTo>
                  <a:cubicBezTo>
                    <a:pt x="44971" y="2713"/>
                    <a:pt x="45118" y="2566"/>
                    <a:pt x="45286" y="2461"/>
                  </a:cubicBezTo>
                  <a:cubicBezTo>
                    <a:pt x="45308" y="2229"/>
                    <a:pt x="45518" y="2103"/>
                    <a:pt x="45602" y="1935"/>
                  </a:cubicBezTo>
                  <a:cubicBezTo>
                    <a:pt x="45707" y="1746"/>
                    <a:pt x="45791" y="1578"/>
                    <a:pt x="45875" y="1409"/>
                  </a:cubicBezTo>
                  <a:lnTo>
                    <a:pt x="45959" y="1430"/>
                  </a:lnTo>
                  <a:cubicBezTo>
                    <a:pt x="45980" y="1346"/>
                    <a:pt x="45938" y="1220"/>
                    <a:pt x="46022" y="1157"/>
                  </a:cubicBezTo>
                  <a:cubicBezTo>
                    <a:pt x="45959" y="1115"/>
                    <a:pt x="45980" y="1031"/>
                    <a:pt x="45896" y="1010"/>
                  </a:cubicBezTo>
                  <a:cubicBezTo>
                    <a:pt x="45885" y="1008"/>
                    <a:pt x="45874" y="1008"/>
                    <a:pt x="45864" y="1008"/>
                  </a:cubicBezTo>
                  <a:cubicBezTo>
                    <a:pt x="45736" y="1008"/>
                    <a:pt x="45655" y="1118"/>
                    <a:pt x="45539" y="1157"/>
                  </a:cubicBezTo>
                  <a:cubicBezTo>
                    <a:pt x="45497" y="1241"/>
                    <a:pt x="45455" y="1346"/>
                    <a:pt x="45455" y="1452"/>
                  </a:cubicBezTo>
                  <a:cubicBezTo>
                    <a:pt x="45425" y="1445"/>
                    <a:pt x="45399" y="1442"/>
                    <a:pt x="45374" y="1442"/>
                  </a:cubicBezTo>
                  <a:cubicBezTo>
                    <a:pt x="45238" y="1442"/>
                    <a:pt x="45159" y="1531"/>
                    <a:pt x="45034" y="1620"/>
                  </a:cubicBezTo>
                  <a:cubicBezTo>
                    <a:pt x="44908" y="1725"/>
                    <a:pt x="44866" y="1914"/>
                    <a:pt x="44698" y="1935"/>
                  </a:cubicBezTo>
                  <a:cubicBezTo>
                    <a:pt x="44635" y="1998"/>
                    <a:pt x="44698" y="2082"/>
                    <a:pt x="44593" y="2145"/>
                  </a:cubicBezTo>
                  <a:cubicBezTo>
                    <a:pt x="44509" y="2166"/>
                    <a:pt x="44446" y="2250"/>
                    <a:pt x="44361" y="2314"/>
                  </a:cubicBezTo>
                  <a:cubicBezTo>
                    <a:pt x="44382" y="2461"/>
                    <a:pt x="44193" y="2461"/>
                    <a:pt x="44172" y="2524"/>
                  </a:cubicBezTo>
                  <a:cubicBezTo>
                    <a:pt x="44151" y="2587"/>
                    <a:pt x="44172" y="2629"/>
                    <a:pt x="44151" y="2650"/>
                  </a:cubicBezTo>
                  <a:cubicBezTo>
                    <a:pt x="43962" y="2734"/>
                    <a:pt x="43773" y="2881"/>
                    <a:pt x="43626" y="3049"/>
                  </a:cubicBezTo>
                  <a:cubicBezTo>
                    <a:pt x="43584" y="3112"/>
                    <a:pt x="43541" y="3176"/>
                    <a:pt x="43478" y="3218"/>
                  </a:cubicBezTo>
                  <a:cubicBezTo>
                    <a:pt x="43163" y="3407"/>
                    <a:pt x="42911" y="3680"/>
                    <a:pt x="42743" y="3974"/>
                  </a:cubicBezTo>
                  <a:cubicBezTo>
                    <a:pt x="42679" y="4080"/>
                    <a:pt x="42616" y="4143"/>
                    <a:pt x="42532" y="4206"/>
                  </a:cubicBezTo>
                  <a:cubicBezTo>
                    <a:pt x="42427" y="4269"/>
                    <a:pt x="42322" y="4353"/>
                    <a:pt x="42259" y="4458"/>
                  </a:cubicBezTo>
                  <a:cubicBezTo>
                    <a:pt x="42238" y="4500"/>
                    <a:pt x="42175" y="4521"/>
                    <a:pt x="42154" y="4605"/>
                  </a:cubicBezTo>
                  <a:cubicBezTo>
                    <a:pt x="42154" y="4710"/>
                    <a:pt x="42028" y="4689"/>
                    <a:pt x="41986" y="4752"/>
                  </a:cubicBezTo>
                  <a:cubicBezTo>
                    <a:pt x="41860" y="4921"/>
                    <a:pt x="41733" y="5110"/>
                    <a:pt x="41607" y="5299"/>
                  </a:cubicBezTo>
                  <a:cubicBezTo>
                    <a:pt x="41586" y="5320"/>
                    <a:pt x="41607" y="5383"/>
                    <a:pt x="41565" y="5404"/>
                  </a:cubicBezTo>
                  <a:lnTo>
                    <a:pt x="41460" y="5404"/>
                  </a:lnTo>
                  <a:cubicBezTo>
                    <a:pt x="41397" y="5467"/>
                    <a:pt x="41439" y="5509"/>
                    <a:pt x="41418" y="5551"/>
                  </a:cubicBezTo>
                  <a:cubicBezTo>
                    <a:pt x="41187" y="5698"/>
                    <a:pt x="40998" y="5888"/>
                    <a:pt x="40808" y="6098"/>
                  </a:cubicBezTo>
                  <a:cubicBezTo>
                    <a:pt x="40598" y="6308"/>
                    <a:pt x="40430" y="6602"/>
                    <a:pt x="40241" y="6813"/>
                  </a:cubicBezTo>
                  <a:cubicBezTo>
                    <a:pt x="40030" y="7023"/>
                    <a:pt x="39862" y="7233"/>
                    <a:pt x="39652" y="7443"/>
                  </a:cubicBezTo>
                  <a:cubicBezTo>
                    <a:pt x="39526" y="7612"/>
                    <a:pt x="39379" y="7780"/>
                    <a:pt x="39274" y="7969"/>
                  </a:cubicBezTo>
                  <a:cubicBezTo>
                    <a:pt x="39105" y="8200"/>
                    <a:pt x="38853" y="8369"/>
                    <a:pt x="38748" y="8621"/>
                  </a:cubicBezTo>
                  <a:lnTo>
                    <a:pt x="38601" y="8621"/>
                  </a:lnTo>
                  <a:cubicBezTo>
                    <a:pt x="38559" y="8663"/>
                    <a:pt x="38643" y="8684"/>
                    <a:pt x="38601" y="8726"/>
                  </a:cubicBezTo>
                  <a:cubicBezTo>
                    <a:pt x="38433" y="8936"/>
                    <a:pt x="38264" y="9146"/>
                    <a:pt x="38117" y="9378"/>
                  </a:cubicBezTo>
                  <a:cubicBezTo>
                    <a:pt x="38096" y="9441"/>
                    <a:pt x="37949" y="9441"/>
                    <a:pt x="37949" y="9546"/>
                  </a:cubicBezTo>
                  <a:cubicBezTo>
                    <a:pt x="37970" y="9693"/>
                    <a:pt x="37781" y="9714"/>
                    <a:pt x="37760" y="9861"/>
                  </a:cubicBezTo>
                  <a:cubicBezTo>
                    <a:pt x="37760" y="10029"/>
                    <a:pt x="37613" y="10093"/>
                    <a:pt x="37528" y="10177"/>
                  </a:cubicBezTo>
                  <a:cubicBezTo>
                    <a:pt x="37402" y="10324"/>
                    <a:pt x="37234" y="10471"/>
                    <a:pt x="37087" y="10618"/>
                  </a:cubicBezTo>
                  <a:cubicBezTo>
                    <a:pt x="37045" y="10681"/>
                    <a:pt x="37003" y="10744"/>
                    <a:pt x="36940" y="10807"/>
                  </a:cubicBezTo>
                  <a:cubicBezTo>
                    <a:pt x="36793" y="11102"/>
                    <a:pt x="36603" y="11396"/>
                    <a:pt x="36414" y="11648"/>
                  </a:cubicBezTo>
                  <a:cubicBezTo>
                    <a:pt x="36393" y="11774"/>
                    <a:pt x="36246" y="11753"/>
                    <a:pt x="36204" y="11880"/>
                  </a:cubicBezTo>
                  <a:cubicBezTo>
                    <a:pt x="36120" y="12069"/>
                    <a:pt x="35973" y="12216"/>
                    <a:pt x="35783" y="12279"/>
                  </a:cubicBezTo>
                  <a:cubicBezTo>
                    <a:pt x="35783" y="12295"/>
                    <a:pt x="35759" y="12335"/>
                    <a:pt x="35748" y="12335"/>
                  </a:cubicBezTo>
                  <a:cubicBezTo>
                    <a:pt x="35744" y="12335"/>
                    <a:pt x="35741" y="12331"/>
                    <a:pt x="35741" y="12321"/>
                  </a:cubicBezTo>
                  <a:cubicBezTo>
                    <a:pt x="35741" y="12279"/>
                    <a:pt x="35762" y="12279"/>
                    <a:pt x="35783" y="12279"/>
                  </a:cubicBezTo>
                  <a:cubicBezTo>
                    <a:pt x="35826" y="12090"/>
                    <a:pt x="35910" y="11922"/>
                    <a:pt x="36015" y="11796"/>
                  </a:cubicBezTo>
                  <a:cubicBezTo>
                    <a:pt x="36141" y="11585"/>
                    <a:pt x="36225" y="11375"/>
                    <a:pt x="36351" y="11186"/>
                  </a:cubicBezTo>
                  <a:cubicBezTo>
                    <a:pt x="36477" y="10997"/>
                    <a:pt x="36603" y="10786"/>
                    <a:pt x="36666" y="10576"/>
                  </a:cubicBezTo>
                  <a:lnTo>
                    <a:pt x="37003" y="10345"/>
                  </a:lnTo>
                  <a:cubicBezTo>
                    <a:pt x="37045" y="10282"/>
                    <a:pt x="37024" y="10177"/>
                    <a:pt x="37108" y="10135"/>
                  </a:cubicBezTo>
                  <a:cubicBezTo>
                    <a:pt x="37276" y="9966"/>
                    <a:pt x="37423" y="9777"/>
                    <a:pt x="37528" y="9567"/>
                  </a:cubicBezTo>
                  <a:cubicBezTo>
                    <a:pt x="37571" y="9483"/>
                    <a:pt x="37718" y="9420"/>
                    <a:pt x="37676" y="9273"/>
                  </a:cubicBezTo>
                  <a:cubicBezTo>
                    <a:pt x="37781" y="9210"/>
                    <a:pt x="37781" y="9062"/>
                    <a:pt x="37928" y="9041"/>
                  </a:cubicBezTo>
                  <a:cubicBezTo>
                    <a:pt x="37949" y="9041"/>
                    <a:pt x="37949" y="8999"/>
                    <a:pt x="37949" y="8978"/>
                  </a:cubicBezTo>
                  <a:cubicBezTo>
                    <a:pt x="37928" y="8852"/>
                    <a:pt x="38012" y="8852"/>
                    <a:pt x="38117" y="8810"/>
                  </a:cubicBezTo>
                  <a:cubicBezTo>
                    <a:pt x="38222" y="8747"/>
                    <a:pt x="38075" y="8642"/>
                    <a:pt x="38201" y="8579"/>
                  </a:cubicBezTo>
                  <a:cubicBezTo>
                    <a:pt x="38327" y="8537"/>
                    <a:pt x="38369" y="8411"/>
                    <a:pt x="38454" y="8305"/>
                  </a:cubicBezTo>
                  <a:cubicBezTo>
                    <a:pt x="38517" y="8158"/>
                    <a:pt x="38622" y="8053"/>
                    <a:pt x="38706" y="7948"/>
                  </a:cubicBezTo>
                  <a:lnTo>
                    <a:pt x="38790" y="7990"/>
                  </a:lnTo>
                  <a:cubicBezTo>
                    <a:pt x="38790" y="7885"/>
                    <a:pt x="38895" y="7843"/>
                    <a:pt x="38937" y="7780"/>
                  </a:cubicBezTo>
                  <a:cubicBezTo>
                    <a:pt x="38895" y="7738"/>
                    <a:pt x="38874" y="7717"/>
                    <a:pt x="38895" y="7696"/>
                  </a:cubicBezTo>
                  <a:cubicBezTo>
                    <a:pt x="39000" y="7612"/>
                    <a:pt x="39126" y="7591"/>
                    <a:pt x="39168" y="7464"/>
                  </a:cubicBezTo>
                  <a:cubicBezTo>
                    <a:pt x="39168" y="7443"/>
                    <a:pt x="39126" y="7422"/>
                    <a:pt x="39126" y="7422"/>
                  </a:cubicBezTo>
                  <a:lnTo>
                    <a:pt x="39358" y="7170"/>
                  </a:lnTo>
                  <a:cubicBezTo>
                    <a:pt x="39589" y="6897"/>
                    <a:pt x="39736" y="6624"/>
                    <a:pt x="40009" y="6371"/>
                  </a:cubicBezTo>
                  <a:cubicBezTo>
                    <a:pt x="40325" y="6077"/>
                    <a:pt x="40619" y="5740"/>
                    <a:pt x="40913" y="5404"/>
                  </a:cubicBezTo>
                  <a:cubicBezTo>
                    <a:pt x="41019" y="5299"/>
                    <a:pt x="41124" y="5194"/>
                    <a:pt x="41187" y="5068"/>
                  </a:cubicBezTo>
                  <a:cubicBezTo>
                    <a:pt x="41397" y="4710"/>
                    <a:pt x="41649" y="4374"/>
                    <a:pt x="41965" y="4080"/>
                  </a:cubicBezTo>
                  <a:cubicBezTo>
                    <a:pt x="42049" y="3974"/>
                    <a:pt x="42133" y="3890"/>
                    <a:pt x="42217" y="3785"/>
                  </a:cubicBezTo>
                  <a:cubicBezTo>
                    <a:pt x="42364" y="3554"/>
                    <a:pt x="42532" y="3323"/>
                    <a:pt x="42722" y="3133"/>
                  </a:cubicBezTo>
                  <a:cubicBezTo>
                    <a:pt x="42890" y="2986"/>
                    <a:pt x="43058" y="2797"/>
                    <a:pt x="43205" y="2608"/>
                  </a:cubicBezTo>
                  <a:cubicBezTo>
                    <a:pt x="43310" y="2503"/>
                    <a:pt x="43436" y="2398"/>
                    <a:pt x="43562" y="2314"/>
                  </a:cubicBezTo>
                  <a:cubicBezTo>
                    <a:pt x="43731" y="2103"/>
                    <a:pt x="43962" y="1935"/>
                    <a:pt x="44109" y="1746"/>
                  </a:cubicBezTo>
                  <a:cubicBezTo>
                    <a:pt x="44277" y="1536"/>
                    <a:pt x="44382" y="1325"/>
                    <a:pt x="44551" y="1136"/>
                  </a:cubicBezTo>
                  <a:cubicBezTo>
                    <a:pt x="44740" y="926"/>
                    <a:pt x="44761" y="653"/>
                    <a:pt x="44971" y="463"/>
                  </a:cubicBezTo>
                  <a:lnTo>
                    <a:pt x="44929" y="400"/>
                  </a:lnTo>
                  <a:cubicBezTo>
                    <a:pt x="44992" y="358"/>
                    <a:pt x="44971" y="274"/>
                    <a:pt x="45034" y="211"/>
                  </a:cubicBezTo>
                  <a:cubicBezTo>
                    <a:pt x="44971" y="148"/>
                    <a:pt x="44971" y="43"/>
                    <a:pt x="44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10"/>
            <p:cNvSpPr/>
            <p:nvPr/>
          </p:nvSpPr>
          <p:spPr>
            <a:xfrm>
              <a:off x="1768774" y="2961131"/>
              <a:ext cx="451636" cy="691374"/>
            </a:xfrm>
            <a:custGeom>
              <a:avLst/>
              <a:gdLst/>
              <a:ahLst/>
              <a:cxnLst/>
              <a:rect l="l" t="t" r="r" b="b"/>
              <a:pathLst>
                <a:path w="43795" h="66018" extrusionOk="0">
                  <a:moveTo>
                    <a:pt x="41908" y="1416"/>
                  </a:moveTo>
                  <a:cubicBezTo>
                    <a:pt x="41913" y="1416"/>
                    <a:pt x="41918" y="1420"/>
                    <a:pt x="41923" y="1430"/>
                  </a:cubicBezTo>
                  <a:cubicBezTo>
                    <a:pt x="41923" y="1464"/>
                    <a:pt x="41909" y="1471"/>
                    <a:pt x="41881" y="1472"/>
                  </a:cubicBezTo>
                  <a:lnTo>
                    <a:pt x="41881" y="1472"/>
                  </a:lnTo>
                  <a:cubicBezTo>
                    <a:pt x="41881" y="1456"/>
                    <a:pt x="41893" y="1416"/>
                    <a:pt x="41908" y="1416"/>
                  </a:cubicBezTo>
                  <a:close/>
                  <a:moveTo>
                    <a:pt x="41629" y="1872"/>
                  </a:moveTo>
                  <a:cubicBezTo>
                    <a:pt x="41650" y="1872"/>
                    <a:pt x="41650" y="1893"/>
                    <a:pt x="41650" y="1893"/>
                  </a:cubicBezTo>
                  <a:lnTo>
                    <a:pt x="41629" y="1914"/>
                  </a:lnTo>
                  <a:cubicBezTo>
                    <a:pt x="41629" y="1914"/>
                    <a:pt x="41608" y="1914"/>
                    <a:pt x="41608" y="1893"/>
                  </a:cubicBezTo>
                  <a:cubicBezTo>
                    <a:pt x="41608" y="1872"/>
                    <a:pt x="41608" y="1872"/>
                    <a:pt x="41629" y="1872"/>
                  </a:cubicBezTo>
                  <a:close/>
                  <a:moveTo>
                    <a:pt x="42428" y="2187"/>
                  </a:moveTo>
                  <a:cubicBezTo>
                    <a:pt x="42449" y="2187"/>
                    <a:pt x="42449" y="2208"/>
                    <a:pt x="42449" y="2208"/>
                  </a:cubicBezTo>
                  <a:lnTo>
                    <a:pt x="42428" y="2229"/>
                  </a:lnTo>
                  <a:lnTo>
                    <a:pt x="42407" y="2208"/>
                  </a:lnTo>
                  <a:cubicBezTo>
                    <a:pt x="42428" y="2187"/>
                    <a:pt x="42428" y="2187"/>
                    <a:pt x="42428" y="2187"/>
                  </a:cubicBezTo>
                  <a:close/>
                  <a:moveTo>
                    <a:pt x="42066" y="2836"/>
                  </a:moveTo>
                  <a:cubicBezTo>
                    <a:pt x="42077" y="2836"/>
                    <a:pt x="42088" y="2838"/>
                    <a:pt x="42099" y="2838"/>
                  </a:cubicBezTo>
                  <a:lnTo>
                    <a:pt x="42099" y="2838"/>
                  </a:lnTo>
                  <a:cubicBezTo>
                    <a:pt x="42096" y="2839"/>
                    <a:pt x="42094" y="2839"/>
                    <a:pt x="42091" y="2839"/>
                  </a:cubicBezTo>
                  <a:cubicBezTo>
                    <a:pt x="42091" y="2902"/>
                    <a:pt x="42049" y="2902"/>
                    <a:pt x="41986" y="2902"/>
                  </a:cubicBezTo>
                  <a:cubicBezTo>
                    <a:pt x="42000" y="2846"/>
                    <a:pt x="42033" y="2836"/>
                    <a:pt x="42066" y="2836"/>
                  </a:cubicBezTo>
                  <a:close/>
                  <a:moveTo>
                    <a:pt x="41944" y="2986"/>
                  </a:moveTo>
                  <a:lnTo>
                    <a:pt x="41965" y="3007"/>
                  </a:lnTo>
                  <a:cubicBezTo>
                    <a:pt x="41944" y="3028"/>
                    <a:pt x="41965" y="3028"/>
                    <a:pt x="41944" y="3028"/>
                  </a:cubicBezTo>
                  <a:cubicBezTo>
                    <a:pt x="41923" y="3028"/>
                    <a:pt x="41923" y="3028"/>
                    <a:pt x="41923" y="3007"/>
                  </a:cubicBezTo>
                  <a:cubicBezTo>
                    <a:pt x="41923" y="3007"/>
                    <a:pt x="41944" y="2986"/>
                    <a:pt x="41944" y="2986"/>
                  </a:cubicBezTo>
                  <a:close/>
                  <a:moveTo>
                    <a:pt x="41755" y="3301"/>
                  </a:moveTo>
                  <a:lnTo>
                    <a:pt x="41776" y="3322"/>
                  </a:lnTo>
                  <a:cubicBezTo>
                    <a:pt x="41755" y="3322"/>
                    <a:pt x="41755" y="3343"/>
                    <a:pt x="41755" y="3343"/>
                  </a:cubicBezTo>
                  <a:cubicBezTo>
                    <a:pt x="41734" y="3343"/>
                    <a:pt x="41734" y="3322"/>
                    <a:pt x="41734" y="3322"/>
                  </a:cubicBezTo>
                  <a:cubicBezTo>
                    <a:pt x="41734" y="3322"/>
                    <a:pt x="41755" y="3301"/>
                    <a:pt x="41755" y="3301"/>
                  </a:cubicBezTo>
                  <a:close/>
                  <a:moveTo>
                    <a:pt x="41692" y="3406"/>
                  </a:moveTo>
                  <a:lnTo>
                    <a:pt x="41692" y="3406"/>
                  </a:lnTo>
                  <a:cubicBezTo>
                    <a:pt x="41723" y="3484"/>
                    <a:pt x="41708" y="3528"/>
                    <a:pt x="41655" y="3528"/>
                  </a:cubicBezTo>
                  <a:cubicBezTo>
                    <a:pt x="41637" y="3528"/>
                    <a:pt x="41614" y="3522"/>
                    <a:pt x="41587" y="3512"/>
                  </a:cubicBezTo>
                  <a:cubicBezTo>
                    <a:pt x="41629" y="3470"/>
                    <a:pt x="41650" y="3449"/>
                    <a:pt x="41692" y="3406"/>
                  </a:cubicBezTo>
                  <a:close/>
                  <a:moveTo>
                    <a:pt x="41881" y="3680"/>
                  </a:moveTo>
                  <a:lnTo>
                    <a:pt x="41902" y="3701"/>
                  </a:lnTo>
                  <a:cubicBezTo>
                    <a:pt x="41881" y="3701"/>
                    <a:pt x="41902" y="3722"/>
                    <a:pt x="41881" y="3722"/>
                  </a:cubicBezTo>
                  <a:cubicBezTo>
                    <a:pt x="41860" y="3722"/>
                    <a:pt x="41860" y="3722"/>
                    <a:pt x="41860" y="3701"/>
                  </a:cubicBezTo>
                  <a:cubicBezTo>
                    <a:pt x="41860" y="3680"/>
                    <a:pt x="41881" y="3680"/>
                    <a:pt x="41881" y="3680"/>
                  </a:cubicBezTo>
                  <a:close/>
                  <a:moveTo>
                    <a:pt x="41214" y="4537"/>
                  </a:moveTo>
                  <a:cubicBezTo>
                    <a:pt x="41219" y="4537"/>
                    <a:pt x="41219" y="4542"/>
                    <a:pt x="41208" y="4563"/>
                  </a:cubicBezTo>
                  <a:cubicBezTo>
                    <a:pt x="41208" y="4570"/>
                    <a:pt x="41204" y="4572"/>
                    <a:pt x="41198" y="4572"/>
                  </a:cubicBezTo>
                  <a:cubicBezTo>
                    <a:pt x="41185" y="4572"/>
                    <a:pt x="41166" y="4563"/>
                    <a:pt x="41166" y="4563"/>
                  </a:cubicBezTo>
                  <a:cubicBezTo>
                    <a:pt x="41166" y="4563"/>
                    <a:pt x="41187" y="4542"/>
                    <a:pt x="41187" y="4542"/>
                  </a:cubicBezTo>
                  <a:cubicBezTo>
                    <a:pt x="41198" y="4542"/>
                    <a:pt x="41208" y="4537"/>
                    <a:pt x="41214" y="4537"/>
                  </a:cubicBezTo>
                  <a:close/>
                  <a:moveTo>
                    <a:pt x="41124" y="4668"/>
                  </a:moveTo>
                  <a:cubicBezTo>
                    <a:pt x="41145" y="4668"/>
                    <a:pt x="41145" y="4689"/>
                    <a:pt x="41145" y="4689"/>
                  </a:cubicBezTo>
                  <a:lnTo>
                    <a:pt x="41124" y="4710"/>
                  </a:lnTo>
                  <a:cubicBezTo>
                    <a:pt x="41124" y="4699"/>
                    <a:pt x="41119" y="4699"/>
                    <a:pt x="41114" y="4699"/>
                  </a:cubicBezTo>
                  <a:cubicBezTo>
                    <a:pt x="41109" y="4699"/>
                    <a:pt x="41103" y="4699"/>
                    <a:pt x="41103" y="4689"/>
                  </a:cubicBezTo>
                  <a:cubicBezTo>
                    <a:pt x="41103" y="4668"/>
                    <a:pt x="41124" y="4668"/>
                    <a:pt x="41124" y="4668"/>
                  </a:cubicBezTo>
                  <a:close/>
                  <a:moveTo>
                    <a:pt x="39527" y="4731"/>
                  </a:moveTo>
                  <a:lnTo>
                    <a:pt x="39527" y="4731"/>
                  </a:lnTo>
                  <a:cubicBezTo>
                    <a:pt x="39559" y="4780"/>
                    <a:pt x="39566" y="4829"/>
                    <a:pt x="39500" y="4829"/>
                  </a:cubicBezTo>
                  <a:cubicBezTo>
                    <a:pt x="39480" y="4829"/>
                    <a:pt x="39455" y="4825"/>
                    <a:pt x="39421" y="4815"/>
                  </a:cubicBezTo>
                  <a:lnTo>
                    <a:pt x="39527" y="4731"/>
                  </a:lnTo>
                  <a:close/>
                  <a:moveTo>
                    <a:pt x="41025" y="4927"/>
                  </a:moveTo>
                  <a:cubicBezTo>
                    <a:pt x="41030" y="4927"/>
                    <a:pt x="41035" y="4931"/>
                    <a:pt x="41040" y="4941"/>
                  </a:cubicBezTo>
                  <a:cubicBezTo>
                    <a:pt x="41040" y="4976"/>
                    <a:pt x="41026" y="4982"/>
                    <a:pt x="40998" y="4983"/>
                  </a:cubicBezTo>
                  <a:lnTo>
                    <a:pt x="40998" y="4983"/>
                  </a:lnTo>
                  <a:cubicBezTo>
                    <a:pt x="40998" y="4967"/>
                    <a:pt x="41010" y="4927"/>
                    <a:pt x="41025" y="4927"/>
                  </a:cubicBezTo>
                  <a:close/>
                  <a:moveTo>
                    <a:pt x="40788" y="4815"/>
                  </a:moveTo>
                  <a:cubicBezTo>
                    <a:pt x="40725" y="5151"/>
                    <a:pt x="40557" y="5446"/>
                    <a:pt x="40346" y="5698"/>
                  </a:cubicBezTo>
                  <a:cubicBezTo>
                    <a:pt x="40283" y="5635"/>
                    <a:pt x="40304" y="5572"/>
                    <a:pt x="40346" y="5509"/>
                  </a:cubicBezTo>
                  <a:cubicBezTo>
                    <a:pt x="40367" y="5425"/>
                    <a:pt x="40367" y="5362"/>
                    <a:pt x="40367" y="5299"/>
                  </a:cubicBezTo>
                  <a:cubicBezTo>
                    <a:pt x="40536" y="5151"/>
                    <a:pt x="40683" y="5004"/>
                    <a:pt x="40788" y="4815"/>
                  </a:cubicBezTo>
                  <a:close/>
                  <a:moveTo>
                    <a:pt x="39863" y="6350"/>
                  </a:moveTo>
                  <a:lnTo>
                    <a:pt x="39863" y="6392"/>
                  </a:lnTo>
                  <a:cubicBezTo>
                    <a:pt x="39833" y="6452"/>
                    <a:pt x="39803" y="6502"/>
                    <a:pt x="39749" y="6502"/>
                  </a:cubicBezTo>
                  <a:cubicBezTo>
                    <a:pt x="39728" y="6502"/>
                    <a:pt x="39703" y="6494"/>
                    <a:pt x="39674" y="6476"/>
                  </a:cubicBezTo>
                  <a:cubicBezTo>
                    <a:pt x="39716" y="6371"/>
                    <a:pt x="39800" y="6392"/>
                    <a:pt x="39863" y="6350"/>
                  </a:cubicBezTo>
                  <a:close/>
                  <a:moveTo>
                    <a:pt x="37845" y="6770"/>
                  </a:moveTo>
                  <a:cubicBezTo>
                    <a:pt x="37866" y="6770"/>
                    <a:pt x="37866" y="6791"/>
                    <a:pt x="37866" y="6791"/>
                  </a:cubicBezTo>
                  <a:lnTo>
                    <a:pt x="37845" y="6812"/>
                  </a:lnTo>
                  <a:cubicBezTo>
                    <a:pt x="37845" y="6812"/>
                    <a:pt x="37824" y="6791"/>
                    <a:pt x="37824" y="6791"/>
                  </a:cubicBezTo>
                  <a:cubicBezTo>
                    <a:pt x="37824" y="6770"/>
                    <a:pt x="37845" y="6770"/>
                    <a:pt x="37845" y="6770"/>
                  </a:cubicBezTo>
                  <a:close/>
                  <a:moveTo>
                    <a:pt x="39400" y="7065"/>
                  </a:moveTo>
                  <a:lnTo>
                    <a:pt x="39421" y="7086"/>
                  </a:lnTo>
                  <a:cubicBezTo>
                    <a:pt x="39414" y="7100"/>
                    <a:pt x="39407" y="7104"/>
                    <a:pt x="39401" y="7104"/>
                  </a:cubicBezTo>
                  <a:cubicBezTo>
                    <a:pt x="39389" y="7104"/>
                    <a:pt x="39379" y="7086"/>
                    <a:pt x="39379" y="7086"/>
                  </a:cubicBezTo>
                  <a:cubicBezTo>
                    <a:pt x="39379" y="7086"/>
                    <a:pt x="39400" y="7065"/>
                    <a:pt x="39400" y="7065"/>
                  </a:cubicBezTo>
                  <a:close/>
                  <a:moveTo>
                    <a:pt x="38454" y="8620"/>
                  </a:moveTo>
                  <a:lnTo>
                    <a:pt x="38454" y="8620"/>
                  </a:lnTo>
                  <a:cubicBezTo>
                    <a:pt x="38517" y="8663"/>
                    <a:pt x="38496" y="8684"/>
                    <a:pt x="38475" y="8726"/>
                  </a:cubicBezTo>
                  <a:cubicBezTo>
                    <a:pt x="38433" y="8705"/>
                    <a:pt x="38433" y="8663"/>
                    <a:pt x="38454" y="8620"/>
                  </a:cubicBezTo>
                  <a:close/>
                  <a:moveTo>
                    <a:pt x="37929" y="9188"/>
                  </a:moveTo>
                  <a:lnTo>
                    <a:pt x="37929" y="9188"/>
                  </a:lnTo>
                  <a:cubicBezTo>
                    <a:pt x="37986" y="9304"/>
                    <a:pt x="37921" y="9313"/>
                    <a:pt x="37845" y="9314"/>
                  </a:cubicBezTo>
                  <a:lnTo>
                    <a:pt x="37845" y="9314"/>
                  </a:lnTo>
                  <a:cubicBezTo>
                    <a:pt x="37845" y="9251"/>
                    <a:pt x="37887" y="9230"/>
                    <a:pt x="37929" y="9188"/>
                  </a:cubicBezTo>
                  <a:close/>
                  <a:moveTo>
                    <a:pt x="37821" y="9315"/>
                  </a:moveTo>
                  <a:cubicBezTo>
                    <a:pt x="37816" y="9338"/>
                    <a:pt x="37805" y="9368"/>
                    <a:pt x="37794" y="9368"/>
                  </a:cubicBezTo>
                  <a:cubicBezTo>
                    <a:pt x="37790" y="9368"/>
                    <a:pt x="37786" y="9365"/>
                    <a:pt x="37781" y="9356"/>
                  </a:cubicBezTo>
                  <a:cubicBezTo>
                    <a:pt x="37781" y="9323"/>
                    <a:pt x="37795" y="9316"/>
                    <a:pt x="37821" y="9315"/>
                  </a:cubicBezTo>
                  <a:close/>
                  <a:moveTo>
                    <a:pt x="37697" y="10073"/>
                  </a:moveTo>
                  <a:lnTo>
                    <a:pt x="37697" y="10073"/>
                  </a:lnTo>
                  <a:cubicBezTo>
                    <a:pt x="37696" y="10091"/>
                    <a:pt x="37682" y="10121"/>
                    <a:pt x="37654" y="10131"/>
                  </a:cubicBezTo>
                  <a:lnTo>
                    <a:pt x="37654" y="10131"/>
                  </a:lnTo>
                  <a:cubicBezTo>
                    <a:pt x="37640" y="10098"/>
                    <a:pt x="37665" y="10079"/>
                    <a:pt x="37697" y="10073"/>
                  </a:cubicBezTo>
                  <a:close/>
                  <a:moveTo>
                    <a:pt x="37634" y="10135"/>
                  </a:moveTo>
                  <a:cubicBezTo>
                    <a:pt x="37634" y="10151"/>
                    <a:pt x="37622" y="10190"/>
                    <a:pt x="37607" y="10190"/>
                  </a:cubicBezTo>
                  <a:cubicBezTo>
                    <a:pt x="37602" y="10190"/>
                    <a:pt x="37597" y="10186"/>
                    <a:pt x="37592" y="10176"/>
                  </a:cubicBezTo>
                  <a:cubicBezTo>
                    <a:pt x="37592" y="10142"/>
                    <a:pt x="37606" y="10136"/>
                    <a:pt x="37634" y="10135"/>
                  </a:cubicBezTo>
                  <a:close/>
                  <a:moveTo>
                    <a:pt x="37484" y="10246"/>
                  </a:moveTo>
                  <a:cubicBezTo>
                    <a:pt x="37486" y="10246"/>
                    <a:pt x="37487" y="10250"/>
                    <a:pt x="37487" y="10260"/>
                  </a:cubicBezTo>
                  <a:cubicBezTo>
                    <a:pt x="37508" y="10302"/>
                    <a:pt x="37466" y="10302"/>
                    <a:pt x="37445" y="10302"/>
                  </a:cubicBezTo>
                  <a:cubicBezTo>
                    <a:pt x="37461" y="10286"/>
                    <a:pt x="37477" y="10246"/>
                    <a:pt x="37484" y="10246"/>
                  </a:cubicBezTo>
                  <a:close/>
                  <a:moveTo>
                    <a:pt x="37440" y="10311"/>
                  </a:moveTo>
                  <a:cubicBezTo>
                    <a:pt x="37432" y="10336"/>
                    <a:pt x="37417" y="10358"/>
                    <a:pt x="37409" y="10358"/>
                  </a:cubicBezTo>
                  <a:cubicBezTo>
                    <a:pt x="37405" y="10358"/>
                    <a:pt x="37403" y="10354"/>
                    <a:pt x="37403" y="10344"/>
                  </a:cubicBezTo>
                  <a:cubicBezTo>
                    <a:pt x="37403" y="10312"/>
                    <a:pt x="37428" y="10317"/>
                    <a:pt x="37440" y="10311"/>
                  </a:cubicBezTo>
                  <a:close/>
                  <a:moveTo>
                    <a:pt x="36541" y="11795"/>
                  </a:moveTo>
                  <a:cubicBezTo>
                    <a:pt x="36583" y="11816"/>
                    <a:pt x="36583" y="11858"/>
                    <a:pt x="36541" y="11900"/>
                  </a:cubicBezTo>
                  <a:cubicBezTo>
                    <a:pt x="36520" y="11858"/>
                    <a:pt x="36520" y="11816"/>
                    <a:pt x="36541" y="11795"/>
                  </a:cubicBezTo>
                  <a:close/>
                  <a:moveTo>
                    <a:pt x="36057" y="12090"/>
                  </a:moveTo>
                  <a:cubicBezTo>
                    <a:pt x="36079" y="12090"/>
                    <a:pt x="36079" y="12111"/>
                    <a:pt x="36079" y="12111"/>
                  </a:cubicBezTo>
                  <a:lnTo>
                    <a:pt x="36057" y="12132"/>
                  </a:lnTo>
                  <a:cubicBezTo>
                    <a:pt x="36036" y="12132"/>
                    <a:pt x="36036" y="12132"/>
                    <a:pt x="36036" y="12111"/>
                  </a:cubicBezTo>
                  <a:cubicBezTo>
                    <a:pt x="36036" y="12090"/>
                    <a:pt x="36036" y="12090"/>
                    <a:pt x="36057" y="12090"/>
                  </a:cubicBezTo>
                  <a:close/>
                  <a:moveTo>
                    <a:pt x="36370" y="12102"/>
                  </a:moveTo>
                  <a:cubicBezTo>
                    <a:pt x="36383" y="12102"/>
                    <a:pt x="36394" y="12117"/>
                    <a:pt x="36394" y="12132"/>
                  </a:cubicBezTo>
                  <a:cubicBezTo>
                    <a:pt x="36394" y="12195"/>
                    <a:pt x="36352" y="12237"/>
                    <a:pt x="36310" y="12258"/>
                  </a:cubicBezTo>
                  <a:cubicBezTo>
                    <a:pt x="36247" y="12174"/>
                    <a:pt x="36331" y="12132"/>
                    <a:pt x="36352" y="12111"/>
                  </a:cubicBezTo>
                  <a:cubicBezTo>
                    <a:pt x="36358" y="12104"/>
                    <a:pt x="36364" y="12102"/>
                    <a:pt x="36370" y="12102"/>
                  </a:cubicBezTo>
                  <a:close/>
                  <a:moveTo>
                    <a:pt x="31522" y="15965"/>
                  </a:moveTo>
                  <a:cubicBezTo>
                    <a:pt x="31527" y="15965"/>
                    <a:pt x="31532" y="15969"/>
                    <a:pt x="31537" y="15979"/>
                  </a:cubicBezTo>
                  <a:cubicBezTo>
                    <a:pt x="31537" y="16021"/>
                    <a:pt x="31516" y="16021"/>
                    <a:pt x="31495" y="16021"/>
                  </a:cubicBezTo>
                  <a:cubicBezTo>
                    <a:pt x="31495" y="16005"/>
                    <a:pt x="31507" y="15965"/>
                    <a:pt x="31522" y="15965"/>
                  </a:cubicBezTo>
                  <a:close/>
                  <a:moveTo>
                    <a:pt x="33577" y="16252"/>
                  </a:moveTo>
                  <a:cubicBezTo>
                    <a:pt x="33577" y="16252"/>
                    <a:pt x="33598" y="16273"/>
                    <a:pt x="33598" y="16273"/>
                  </a:cubicBezTo>
                  <a:cubicBezTo>
                    <a:pt x="33598" y="16273"/>
                    <a:pt x="33619" y="16294"/>
                    <a:pt x="33577" y="16294"/>
                  </a:cubicBezTo>
                  <a:cubicBezTo>
                    <a:pt x="33556" y="16273"/>
                    <a:pt x="33577" y="16252"/>
                    <a:pt x="33577" y="16252"/>
                  </a:cubicBezTo>
                  <a:close/>
                  <a:moveTo>
                    <a:pt x="31956" y="19007"/>
                  </a:moveTo>
                  <a:lnTo>
                    <a:pt x="31956" y="19007"/>
                  </a:lnTo>
                  <a:cubicBezTo>
                    <a:pt x="31952" y="19033"/>
                    <a:pt x="31940" y="19054"/>
                    <a:pt x="31927" y="19054"/>
                  </a:cubicBezTo>
                  <a:cubicBezTo>
                    <a:pt x="31923" y="19054"/>
                    <a:pt x="31920" y="19052"/>
                    <a:pt x="31916" y="19049"/>
                  </a:cubicBezTo>
                  <a:cubicBezTo>
                    <a:pt x="31916" y="19015"/>
                    <a:pt x="31929" y="19008"/>
                    <a:pt x="31956" y="19007"/>
                  </a:cubicBezTo>
                  <a:close/>
                  <a:moveTo>
                    <a:pt x="27690" y="22118"/>
                  </a:moveTo>
                  <a:lnTo>
                    <a:pt x="27690" y="22139"/>
                  </a:lnTo>
                  <a:cubicBezTo>
                    <a:pt x="27690" y="22139"/>
                    <a:pt x="27708" y="22130"/>
                    <a:pt x="27715" y="22130"/>
                  </a:cubicBezTo>
                  <a:cubicBezTo>
                    <a:pt x="27718" y="22130"/>
                    <a:pt x="27718" y="22132"/>
                    <a:pt x="27711" y="22139"/>
                  </a:cubicBezTo>
                  <a:cubicBezTo>
                    <a:pt x="27700" y="22160"/>
                    <a:pt x="27690" y="22171"/>
                    <a:pt x="27682" y="22171"/>
                  </a:cubicBezTo>
                  <a:cubicBezTo>
                    <a:pt x="27674" y="22171"/>
                    <a:pt x="27669" y="22160"/>
                    <a:pt x="27669" y="22139"/>
                  </a:cubicBezTo>
                  <a:lnTo>
                    <a:pt x="27690" y="22118"/>
                  </a:lnTo>
                  <a:close/>
                  <a:moveTo>
                    <a:pt x="29802" y="22196"/>
                  </a:moveTo>
                  <a:cubicBezTo>
                    <a:pt x="29813" y="22196"/>
                    <a:pt x="29813" y="22223"/>
                    <a:pt x="29813" y="22223"/>
                  </a:cubicBezTo>
                  <a:cubicBezTo>
                    <a:pt x="29813" y="22223"/>
                    <a:pt x="29823" y="22233"/>
                    <a:pt x="29816" y="22233"/>
                  </a:cubicBezTo>
                  <a:cubicBezTo>
                    <a:pt x="29813" y="22233"/>
                    <a:pt x="29806" y="22230"/>
                    <a:pt x="29792" y="22223"/>
                  </a:cubicBezTo>
                  <a:cubicBezTo>
                    <a:pt x="29771" y="22223"/>
                    <a:pt x="29792" y="22202"/>
                    <a:pt x="29792" y="22202"/>
                  </a:cubicBezTo>
                  <a:cubicBezTo>
                    <a:pt x="29796" y="22198"/>
                    <a:pt x="29800" y="22196"/>
                    <a:pt x="29802" y="22196"/>
                  </a:cubicBezTo>
                  <a:close/>
                  <a:moveTo>
                    <a:pt x="29666" y="22434"/>
                  </a:moveTo>
                  <a:cubicBezTo>
                    <a:pt x="29687" y="22434"/>
                    <a:pt x="29687" y="22455"/>
                    <a:pt x="29687" y="22455"/>
                  </a:cubicBezTo>
                  <a:lnTo>
                    <a:pt x="29666" y="22476"/>
                  </a:lnTo>
                  <a:cubicBezTo>
                    <a:pt x="29645" y="22476"/>
                    <a:pt x="29666" y="22434"/>
                    <a:pt x="29666" y="22434"/>
                  </a:cubicBezTo>
                  <a:close/>
                  <a:moveTo>
                    <a:pt x="27354" y="22470"/>
                  </a:moveTo>
                  <a:lnTo>
                    <a:pt x="27354" y="22470"/>
                  </a:lnTo>
                  <a:cubicBezTo>
                    <a:pt x="27378" y="22485"/>
                    <a:pt x="27406" y="22497"/>
                    <a:pt x="27374" y="22497"/>
                  </a:cubicBezTo>
                  <a:cubicBezTo>
                    <a:pt x="27370" y="22501"/>
                    <a:pt x="27367" y="22502"/>
                    <a:pt x="27365" y="22502"/>
                  </a:cubicBezTo>
                  <a:cubicBezTo>
                    <a:pt x="27356" y="22502"/>
                    <a:pt x="27354" y="22486"/>
                    <a:pt x="27354" y="22470"/>
                  </a:cubicBezTo>
                  <a:close/>
                  <a:moveTo>
                    <a:pt x="27311" y="22686"/>
                  </a:moveTo>
                  <a:cubicBezTo>
                    <a:pt x="27332" y="22686"/>
                    <a:pt x="27332" y="22707"/>
                    <a:pt x="27332" y="22707"/>
                  </a:cubicBezTo>
                  <a:lnTo>
                    <a:pt x="27311" y="22728"/>
                  </a:lnTo>
                  <a:cubicBezTo>
                    <a:pt x="27311" y="22728"/>
                    <a:pt x="27290" y="22728"/>
                    <a:pt x="27290" y="22707"/>
                  </a:cubicBezTo>
                  <a:cubicBezTo>
                    <a:pt x="27290" y="22686"/>
                    <a:pt x="27311" y="22686"/>
                    <a:pt x="27311" y="22686"/>
                  </a:cubicBezTo>
                  <a:close/>
                  <a:moveTo>
                    <a:pt x="27069" y="23206"/>
                  </a:moveTo>
                  <a:cubicBezTo>
                    <a:pt x="27072" y="23206"/>
                    <a:pt x="27076" y="23208"/>
                    <a:pt x="27080" y="23211"/>
                  </a:cubicBezTo>
                  <a:cubicBezTo>
                    <a:pt x="27080" y="23252"/>
                    <a:pt x="27060" y="23253"/>
                    <a:pt x="27040" y="23253"/>
                  </a:cubicBezTo>
                  <a:lnTo>
                    <a:pt x="27040" y="23253"/>
                  </a:lnTo>
                  <a:cubicBezTo>
                    <a:pt x="27044" y="23227"/>
                    <a:pt x="27055" y="23206"/>
                    <a:pt x="27069" y="23206"/>
                  </a:cubicBezTo>
                  <a:close/>
                  <a:moveTo>
                    <a:pt x="27963" y="24326"/>
                  </a:moveTo>
                  <a:lnTo>
                    <a:pt x="27963" y="24326"/>
                  </a:lnTo>
                  <a:cubicBezTo>
                    <a:pt x="28005" y="24431"/>
                    <a:pt x="27942" y="24473"/>
                    <a:pt x="27858" y="24494"/>
                  </a:cubicBezTo>
                  <a:cubicBezTo>
                    <a:pt x="27858" y="24431"/>
                    <a:pt x="27900" y="24347"/>
                    <a:pt x="27963" y="24326"/>
                  </a:cubicBezTo>
                  <a:close/>
                  <a:moveTo>
                    <a:pt x="27837" y="24496"/>
                  </a:moveTo>
                  <a:cubicBezTo>
                    <a:pt x="27836" y="24519"/>
                    <a:pt x="27834" y="24548"/>
                    <a:pt x="27826" y="24548"/>
                  </a:cubicBezTo>
                  <a:cubicBezTo>
                    <a:pt x="27823" y="24548"/>
                    <a:pt x="27820" y="24544"/>
                    <a:pt x="27816" y="24536"/>
                  </a:cubicBezTo>
                  <a:cubicBezTo>
                    <a:pt x="27816" y="24509"/>
                    <a:pt x="27825" y="24499"/>
                    <a:pt x="27837" y="24496"/>
                  </a:cubicBezTo>
                  <a:close/>
                  <a:moveTo>
                    <a:pt x="21929" y="30759"/>
                  </a:moveTo>
                  <a:cubicBezTo>
                    <a:pt x="22013" y="30864"/>
                    <a:pt x="21824" y="30885"/>
                    <a:pt x="21887" y="30969"/>
                  </a:cubicBezTo>
                  <a:cubicBezTo>
                    <a:pt x="21803" y="30885"/>
                    <a:pt x="21845" y="30801"/>
                    <a:pt x="21929" y="30759"/>
                  </a:cubicBezTo>
                  <a:close/>
                  <a:moveTo>
                    <a:pt x="23983" y="31123"/>
                  </a:moveTo>
                  <a:cubicBezTo>
                    <a:pt x="23987" y="31123"/>
                    <a:pt x="23990" y="31127"/>
                    <a:pt x="23990" y="31138"/>
                  </a:cubicBezTo>
                  <a:cubicBezTo>
                    <a:pt x="23990" y="31156"/>
                    <a:pt x="23973" y="31158"/>
                    <a:pt x="23954" y="31159"/>
                  </a:cubicBezTo>
                  <a:lnTo>
                    <a:pt x="23954" y="31159"/>
                  </a:lnTo>
                  <a:cubicBezTo>
                    <a:pt x="23962" y="31142"/>
                    <a:pt x="23976" y="31123"/>
                    <a:pt x="23983" y="31123"/>
                  </a:cubicBezTo>
                  <a:close/>
                  <a:moveTo>
                    <a:pt x="23949" y="31170"/>
                  </a:moveTo>
                  <a:cubicBezTo>
                    <a:pt x="23964" y="31268"/>
                    <a:pt x="23902" y="31328"/>
                    <a:pt x="23821" y="31348"/>
                  </a:cubicBezTo>
                  <a:cubicBezTo>
                    <a:pt x="23821" y="31352"/>
                    <a:pt x="23821" y="31357"/>
                    <a:pt x="23820" y="31361"/>
                  </a:cubicBezTo>
                  <a:lnTo>
                    <a:pt x="23820" y="31361"/>
                  </a:lnTo>
                  <a:cubicBezTo>
                    <a:pt x="23803" y="31261"/>
                    <a:pt x="23865" y="31200"/>
                    <a:pt x="23947" y="31180"/>
                  </a:cubicBezTo>
                  <a:cubicBezTo>
                    <a:pt x="23947" y="31177"/>
                    <a:pt x="23948" y="31174"/>
                    <a:pt x="23949" y="31170"/>
                  </a:cubicBezTo>
                  <a:close/>
                  <a:moveTo>
                    <a:pt x="23818" y="31369"/>
                  </a:moveTo>
                  <a:lnTo>
                    <a:pt x="23818" y="31369"/>
                  </a:lnTo>
                  <a:cubicBezTo>
                    <a:pt x="23810" y="31395"/>
                    <a:pt x="23791" y="31417"/>
                    <a:pt x="23783" y="31417"/>
                  </a:cubicBezTo>
                  <a:cubicBezTo>
                    <a:pt x="23781" y="31417"/>
                    <a:pt x="23779" y="31415"/>
                    <a:pt x="23779" y="31411"/>
                  </a:cubicBezTo>
                  <a:cubicBezTo>
                    <a:pt x="23779" y="31371"/>
                    <a:pt x="23798" y="31369"/>
                    <a:pt x="23818" y="31369"/>
                  </a:cubicBezTo>
                  <a:close/>
                  <a:moveTo>
                    <a:pt x="23243" y="32541"/>
                  </a:moveTo>
                  <a:cubicBezTo>
                    <a:pt x="23248" y="32541"/>
                    <a:pt x="23254" y="32546"/>
                    <a:pt x="23254" y="32567"/>
                  </a:cubicBezTo>
                  <a:cubicBezTo>
                    <a:pt x="23243" y="32578"/>
                    <a:pt x="23233" y="32583"/>
                    <a:pt x="23225" y="32583"/>
                  </a:cubicBezTo>
                  <a:cubicBezTo>
                    <a:pt x="23217" y="32583"/>
                    <a:pt x="23212" y="32578"/>
                    <a:pt x="23212" y="32567"/>
                  </a:cubicBezTo>
                  <a:lnTo>
                    <a:pt x="23233" y="32546"/>
                  </a:lnTo>
                  <a:cubicBezTo>
                    <a:pt x="23233" y="32546"/>
                    <a:pt x="23238" y="32541"/>
                    <a:pt x="23243" y="32541"/>
                  </a:cubicBezTo>
                  <a:close/>
                  <a:moveTo>
                    <a:pt x="20394" y="32988"/>
                  </a:moveTo>
                  <a:cubicBezTo>
                    <a:pt x="20436" y="33030"/>
                    <a:pt x="20436" y="33072"/>
                    <a:pt x="20394" y="33093"/>
                  </a:cubicBezTo>
                  <a:cubicBezTo>
                    <a:pt x="20384" y="33098"/>
                    <a:pt x="20373" y="33101"/>
                    <a:pt x="20363" y="33101"/>
                  </a:cubicBezTo>
                  <a:cubicBezTo>
                    <a:pt x="20338" y="33101"/>
                    <a:pt x="20318" y="33084"/>
                    <a:pt x="20312" y="33050"/>
                  </a:cubicBezTo>
                  <a:lnTo>
                    <a:pt x="20312" y="33050"/>
                  </a:lnTo>
                  <a:lnTo>
                    <a:pt x="20394" y="32988"/>
                  </a:lnTo>
                  <a:close/>
                  <a:moveTo>
                    <a:pt x="19220" y="34782"/>
                  </a:moveTo>
                  <a:cubicBezTo>
                    <a:pt x="19227" y="34782"/>
                    <a:pt x="19233" y="34786"/>
                    <a:pt x="19238" y="34796"/>
                  </a:cubicBezTo>
                  <a:cubicBezTo>
                    <a:pt x="19238" y="34838"/>
                    <a:pt x="19217" y="34838"/>
                    <a:pt x="19196" y="34838"/>
                  </a:cubicBezTo>
                  <a:cubicBezTo>
                    <a:pt x="19196" y="34845"/>
                    <a:pt x="19196" y="34851"/>
                    <a:pt x="19195" y="34858"/>
                  </a:cubicBezTo>
                  <a:lnTo>
                    <a:pt x="19195" y="34858"/>
                  </a:lnTo>
                  <a:lnTo>
                    <a:pt x="19175" y="34838"/>
                  </a:lnTo>
                  <a:cubicBezTo>
                    <a:pt x="19175" y="34822"/>
                    <a:pt x="19199" y="34782"/>
                    <a:pt x="19220" y="34782"/>
                  </a:cubicBezTo>
                  <a:close/>
                  <a:moveTo>
                    <a:pt x="19195" y="34859"/>
                  </a:moveTo>
                  <a:lnTo>
                    <a:pt x="19195" y="34859"/>
                  </a:lnTo>
                  <a:cubicBezTo>
                    <a:pt x="19189" y="34936"/>
                    <a:pt x="19147" y="35008"/>
                    <a:pt x="19070" y="35027"/>
                  </a:cubicBezTo>
                  <a:cubicBezTo>
                    <a:pt x="19049" y="34943"/>
                    <a:pt x="19111" y="34860"/>
                    <a:pt x="19195" y="34859"/>
                  </a:cubicBezTo>
                  <a:close/>
                  <a:moveTo>
                    <a:pt x="19070" y="35027"/>
                  </a:moveTo>
                  <a:cubicBezTo>
                    <a:pt x="19089" y="35123"/>
                    <a:pt x="19003" y="35219"/>
                    <a:pt x="18908" y="35219"/>
                  </a:cubicBezTo>
                  <a:cubicBezTo>
                    <a:pt x="18899" y="35219"/>
                    <a:pt x="18890" y="35218"/>
                    <a:pt x="18881" y="35216"/>
                  </a:cubicBezTo>
                  <a:cubicBezTo>
                    <a:pt x="18881" y="35232"/>
                    <a:pt x="18856" y="35273"/>
                    <a:pt x="18845" y="35273"/>
                  </a:cubicBezTo>
                  <a:cubicBezTo>
                    <a:pt x="18841" y="35273"/>
                    <a:pt x="18839" y="35269"/>
                    <a:pt x="18839" y="35258"/>
                  </a:cubicBezTo>
                  <a:cubicBezTo>
                    <a:pt x="18839" y="35216"/>
                    <a:pt x="18860" y="35216"/>
                    <a:pt x="18881" y="35216"/>
                  </a:cubicBezTo>
                  <a:cubicBezTo>
                    <a:pt x="18923" y="35132"/>
                    <a:pt x="18986" y="35069"/>
                    <a:pt x="19070" y="35027"/>
                  </a:cubicBezTo>
                  <a:close/>
                  <a:moveTo>
                    <a:pt x="19342" y="38374"/>
                  </a:moveTo>
                  <a:cubicBezTo>
                    <a:pt x="19350" y="38374"/>
                    <a:pt x="19358" y="38379"/>
                    <a:pt x="19364" y="38391"/>
                  </a:cubicBezTo>
                  <a:cubicBezTo>
                    <a:pt x="19364" y="38433"/>
                    <a:pt x="19343" y="38433"/>
                    <a:pt x="19322" y="38433"/>
                  </a:cubicBezTo>
                  <a:cubicBezTo>
                    <a:pt x="19301" y="38475"/>
                    <a:pt x="19322" y="38559"/>
                    <a:pt x="19259" y="38559"/>
                  </a:cubicBezTo>
                  <a:lnTo>
                    <a:pt x="19259" y="38685"/>
                  </a:lnTo>
                  <a:cubicBezTo>
                    <a:pt x="19154" y="38601"/>
                    <a:pt x="19196" y="38580"/>
                    <a:pt x="19259" y="38559"/>
                  </a:cubicBezTo>
                  <a:cubicBezTo>
                    <a:pt x="19259" y="38517"/>
                    <a:pt x="19238" y="38433"/>
                    <a:pt x="19322" y="38433"/>
                  </a:cubicBezTo>
                  <a:lnTo>
                    <a:pt x="19301" y="38433"/>
                  </a:lnTo>
                  <a:cubicBezTo>
                    <a:pt x="19301" y="38403"/>
                    <a:pt x="19322" y="38374"/>
                    <a:pt x="19342" y="38374"/>
                  </a:cubicBezTo>
                  <a:close/>
                  <a:moveTo>
                    <a:pt x="16421" y="39232"/>
                  </a:moveTo>
                  <a:lnTo>
                    <a:pt x="16421" y="39232"/>
                  </a:lnTo>
                  <a:cubicBezTo>
                    <a:pt x="16484" y="39316"/>
                    <a:pt x="16400" y="39358"/>
                    <a:pt x="16358" y="39400"/>
                  </a:cubicBezTo>
                  <a:cubicBezTo>
                    <a:pt x="16295" y="39295"/>
                    <a:pt x="16379" y="39295"/>
                    <a:pt x="16421" y="39232"/>
                  </a:cubicBezTo>
                  <a:close/>
                  <a:moveTo>
                    <a:pt x="15566" y="40299"/>
                  </a:moveTo>
                  <a:cubicBezTo>
                    <a:pt x="15571" y="40299"/>
                    <a:pt x="15575" y="40300"/>
                    <a:pt x="15578" y="40303"/>
                  </a:cubicBezTo>
                  <a:lnTo>
                    <a:pt x="15578" y="40303"/>
                  </a:lnTo>
                  <a:cubicBezTo>
                    <a:pt x="15572" y="40331"/>
                    <a:pt x="15553" y="40345"/>
                    <a:pt x="15520" y="40346"/>
                  </a:cubicBezTo>
                  <a:lnTo>
                    <a:pt x="15520" y="40346"/>
                  </a:lnTo>
                  <a:cubicBezTo>
                    <a:pt x="15528" y="40320"/>
                    <a:pt x="15549" y="40299"/>
                    <a:pt x="15566" y="40299"/>
                  </a:cubicBezTo>
                  <a:close/>
                  <a:moveTo>
                    <a:pt x="15510" y="40367"/>
                  </a:moveTo>
                  <a:cubicBezTo>
                    <a:pt x="15502" y="40384"/>
                    <a:pt x="15489" y="40402"/>
                    <a:pt x="15481" y="40402"/>
                  </a:cubicBezTo>
                  <a:cubicBezTo>
                    <a:pt x="15477" y="40402"/>
                    <a:pt x="15475" y="40398"/>
                    <a:pt x="15475" y="40388"/>
                  </a:cubicBezTo>
                  <a:cubicBezTo>
                    <a:pt x="15475" y="40369"/>
                    <a:pt x="15492" y="40368"/>
                    <a:pt x="15510" y="40367"/>
                  </a:cubicBezTo>
                  <a:close/>
                  <a:moveTo>
                    <a:pt x="16610" y="42049"/>
                  </a:moveTo>
                  <a:cubicBezTo>
                    <a:pt x="16610" y="42154"/>
                    <a:pt x="16547" y="42154"/>
                    <a:pt x="16463" y="42154"/>
                  </a:cubicBezTo>
                  <a:cubicBezTo>
                    <a:pt x="16484" y="42091"/>
                    <a:pt x="16526" y="42049"/>
                    <a:pt x="16610" y="42049"/>
                  </a:cubicBezTo>
                  <a:close/>
                  <a:moveTo>
                    <a:pt x="16439" y="42157"/>
                  </a:moveTo>
                  <a:cubicBezTo>
                    <a:pt x="16434" y="42180"/>
                    <a:pt x="16427" y="42208"/>
                    <a:pt x="16423" y="42208"/>
                  </a:cubicBezTo>
                  <a:cubicBezTo>
                    <a:pt x="16422" y="42208"/>
                    <a:pt x="16421" y="42205"/>
                    <a:pt x="16421" y="42196"/>
                  </a:cubicBezTo>
                  <a:cubicBezTo>
                    <a:pt x="16421" y="42171"/>
                    <a:pt x="16428" y="42161"/>
                    <a:pt x="16439" y="42157"/>
                  </a:cubicBezTo>
                  <a:close/>
                  <a:moveTo>
                    <a:pt x="13877" y="42764"/>
                  </a:moveTo>
                  <a:cubicBezTo>
                    <a:pt x="13898" y="42764"/>
                    <a:pt x="13898" y="42785"/>
                    <a:pt x="13898" y="42785"/>
                  </a:cubicBezTo>
                  <a:lnTo>
                    <a:pt x="13877" y="42806"/>
                  </a:lnTo>
                  <a:cubicBezTo>
                    <a:pt x="13877" y="42806"/>
                    <a:pt x="13856" y="42806"/>
                    <a:pt x="13856" y="42785"/>
                  </a:cubicBezTo>
                  <a:cubicBezTo>
                    <a:pt x="13856" y="42764"/>
                    <a:pt x="13856" y="42764"/>
                    <a:pt x="13877" y="42764"/>
                  </a:cubicBezTo>
                  <a:close/>
                  <a:moveTo>
                    <a:pt x="12762" y="48146"/>
                  </a:moveTo>
                  <a:cubicBezTo>
                    <a:pt x="12762" y="48146"/>
                    <a:pt x="12784" y="48167"/>
                    <a:pt x="12784" y="48167"/>
                  </a:cubicBezTo>
                  <a:lnTo>
                    <a:pt x="12784" y="48188"/>
                  </a:lnTo>
                  <a:cubicBezTo>
                    <a:pt x="12784" y="48188"/>
                    <a:pt x="12793" y="48198"/>
                    <a:pt x="12787" y="48198"/>
                  </a:cubicBezTo>
                  <a:cubicBezTo>
                    <a:pt x="12784" y="48198"/>
                    <a:pt x="12777" y="48195"/>
                    <a:pt x="12762" y="48188"/>
                  </a:cubicBezTo>
                  <a:cubicBezTo>
                    <a:pt x="12741" y="48188"/>
                    <a:pt x="12762" y="48167"/>
                    <a:pt x="12762" y="48146"/>
                  </a:cubicBezTo>
                  <a:close/>
                  <a:moveTo>
                    <a:pt x="10219" y="48546"/>
                  </a:moveTo>
                  <a:cubicBezTo>
                    <a:pt x="10261" y="48567"/>
                    <a:pt x="10261" y="48588"/>
                    <a:pt x="10240" y="48609"/>
                  </a:cubicBezTo>
                  <a:cubicBezTo>
                    <a:pt x="10232" y="48613"/>
                    <a:pt x="10225" y="48615"/>
                    <a:pt x="10220" y="48615"/>
                  </a:cubicBezTo>
                  <a:cubicBezTo>
                    <a:pt x="10198" y="48615"/>
                    <a:pt x="10198" y="48584"/>
                    <a:pt x="10198" y="48567"/>
                  </a:cubicBezTo>
                  <a:cubicBezTo>
                    <a:pt x="10198" y="48567"/>
                    <a:pt x="10219" y="48546"/>
                    <a:pt x="10219" y="48546"/>
                  </a:cubicBezTo>
                  <a:close/>
                  <a:moveTo>
                    <a:pt x="8747" y="50837"/>
                  </a:moveTo>
                  <a:lnTo>
                    <a:pt x="8747" y="50837"/>
                  </a:lnTo>
                  <a:cubicBezTo>
                    <a:pt x="8768" y="50921"/>
                    <a:pt x="8705" y="50984"/>
                    <a:pt x="8621" y="51005"/>
                  </a:cubicBezTo>
                  <a:lnTo>
                    <a:pt x="8621" y="51005"/>
                  </a:lnTo>
                  <a:cubicBezTo>
                    <a:pt x="8627" y="50913"/>
                    <a:pt x="8669" y="50857"/>
                    <a:pt x="8747" y="50837"/>
                  </a:cubicBezTo>
                  <a:close/>
                  <a:moveTo>
                    <a:pt x="8621" y="51027"/>
                  </a:moveTo>
                  <a:lnTo>
                    <a:pt x="8621" y="51132"/>
                  </a:lnTo>
                  <a:cubicBezTo>
                    <a:pt x="8537" y="51069"/>
                    <a:pt x="8558" y="51048"/>
                    <a:pt x="8621" y="51027"/>
                  </a:cubicBezTo>
                  <a:close/>
                  <a:moveTo>
                    <a:pt x="9987" y="51447"/>
                  </a:moveTo>
                  <a:lnTo>
                    <a:pt x="9987" y="51447"/>
                  </a:lnTo>
                  <a:cubicBezTo>
                    <a:pt x="10029" y="51531"/>
                    <a:pt x="9945" y="51573"/>
                    <a:pt x="9924" y="51594"/>
                  </a:cubicBezTo>
                  <a:cubicBezTo>
                    <a:pt x="9918" y="51600"/>
                    <a:pt x="9912" y="51603"/>
                    <a:pt x="9906" y="51603"/>
                  </a:cubicBezTo>
                  <a:cubicBezTo>
                    <a:pt x="9893" y="51603"/>
                    <a:pt x="9882" y="51588"/>
                    <a:pt x="9882" y="51573"/>
                  </a:cubicBezTo>
                  <a:cubicBezTo>
                    <a:pt x="9882" y="51510"/>
                    <a:pt x="9945" y="51489"/>
                    <a:pt x="9987" y="51447"/>
                  </a:cubicBezTo>
                  <a:close/>
                  <a:moveTo>
                    <a:pt x="10282" y="51763"/>
                  </a:moveTo>
                  <a:cubicBezTo>
                    <a:pt x="10324" y="51763"/>
                    <a:pt x="10303" y="51784"/>
                    <a:pt x="10282" y="51784"/>
                  </a:cubicBezTo>
                  <a:lnTo>
                    <a:pt x="10282" y="51763"/>
                  </a:lnTo>
                  <a:close/>
                  <a:moveTo>
                    <a:pt x="6939" y="53928"/>
                  </a:moveTo>
                  <a:cubicBezTo>
                    <a:pt x="6939" y="53928"/>
                    <a:pt x="6960" y="53949"/>
                    <a:pt x="6960" y="53949"/>
                  </a:cubicBezTo>
                  <a:cubicBezTo>
                    <a:pt x="6960" y="53949"/>
                    <a:pt x="6981" y="53970"/>
                    <a:pt x="6939" y="53970"/>
                  </a:cubicBezTo>
                  <a:cubicBezTo>
                    <a:pt x="6918" y="53949"/>
                    <a:pt x="6939" y="53928"/>
                    <a:pt x="6939" y="53928"/>
                  </a:cubicBezTo>
                  <a:close/>
                  <a:moveTo>
                    <a:pt x="7633" y="55042"/>
                  </a:moveTo>
                  <a:lnTo>
                    <a:pt x="7633" y="55063"/>
                  </a:lnTo>
                  <a:cubicBezTo>
                    <a:pt x="7633" y="55070"/>
                    <a:pt x="7630" y="55073"/>
                    <a:pt x="7627" y="55073"/>
                  </a:cubicBezTo>
                  <a:cubicBezTo>
                    <a:pt x="7621" y="55073"/>
                    <a:pt x="7612" y="55063"/>
                    <a:pt x="7612" y="55063"/>
                  </a:cubicBezTo>
                  <a:cubicBezTo>
                    <a:pt x="7591" y="55042"/>
                    <a:pt x="7633" y="55042"/>
                    <a:pt x="7633" y="55042"/>
                  </a:cubicBezTo>
                  <a:close/>
                  <a:moveTo>
                    <a:pt x="7265" y="55668"/>
                  </a:moveTo>
                  <a:cubicBezTo>
                    <a:pt x="7270" y="55668"/>
                    <a:pt x="7275" y="55673"/>
                    <a:pt x="7275" y="55694"/>
                  </a:cubicBezTo>
                  <a:cubicBezTo>
                    <a:pt x="7265" y="55705"/>
                    <a:pt x="7254" y="55710"/>
                    <a:pt x="7246" y="55710"/>
                  </a:cubicBezTo>
                  <a:cubicBezTo>
                    <a:pt x="7238" y="55710"/>
                    <a:pt x="7233" y="55705"/>
                    <a:pt x="7233" y="55694"/>
                  </a:cubicBezTo>
                  <a:lnTo>
                    <a:pt x="7254" y="55673"/>
                  </a:lnTo>
                  <a:cubicBezTo>
                    <a:pt x="7254" y="55673"/>
                    <a:pt x="7259" y="55668"/>
                    <a:pt x="7265" y="55668"/>
                  </a:cubicBezTo>
                  <a:close/>
                  <a:moveTo>
                    <a:pt x="6581" y="56577"/>
                  </a:moveTo>
                  <a:cubicBezTo>
                    <a:pt x="6581" y="56598"/>
                    <a:pt x="6602" y="56577"/>
                    <a:pt x="6581" y="56619"/>
                  </a:cubicBezTo>
                  <a:cubicBezTo>
                    <a:pt x="6581" y="56630"/>
                    <a:pt x="6571" y="56635"/>
                    <a:pt x="6560" y="56635"/>
                  </a:cubicBezTo>
                  <a:cubicBezTo>
                    <a:pt x="6550" y="56635"/>
                    <a:pt x="6539" y="56630"/>
                    <a:pt x="6539" y="56619"/>
                  </a:cubicBezTo>
                  <a:cubicBezTo>
                    <a:pt x="6539" y="56598"/>
                    <a:pt x="6581" y="56598"/>
                    <a:pt x="6581" y="56598"/>
                  </a:cubicBezTo>
                  <a:lnTo>
                    <a:pt x="6581" y="56577"/>
                  </a:lnTo>
                  <a:close/>
                  <a:moveTo>
                    <a:pt x="6203" y="56829"/>
                  </a:moveTo>
                  <a:cubicBezTo>
                    <a:pt x="6266" y="56956"/>
                    <a:pt x="6224" y="57103"/>
                    <a:pt x="6119" y="57187"/>
                  </a:cubicBezTo>
                  <a:cubicBezTo>
                    <a:pt x="6119" y="57203"/>
                    <a:pt x="6095" y="57243"/>
                    <a:pt x="6083" y="57243"/>
                  </a:cubicBezTo>
                  <a:cubicBezTo>
                    <a:pt x="6079" y="57243"/>
                    <a:pt x="6077" y="57239"/>
                    <a:pt x="6077" y="57229"/>
                  </a:cubicBezTo>
                  <a:cubicBezTo>
                    <a:pt x="6056" y="57187"/>
                    <a:pt x="6098" y="57187"/>
                    <a:pt x="6119" y="57187"/>
                  </a:cubicBezTo>
                  <a:cubicBezTo>
                    <a:pt x="6077" y="57061"/>
                    <a:pt x="6203" y="56956"/>
                    <a:pt x="6203" y="56829"/>
                  </a:cubicBezTo>
                  <a:close/>
                  <a:moveTo>
                    <a:pt x="6329" y="57145"/>
                  </a:moveTo>
                  <a:lnTo>
                    <a:pt x="6329" y="57145"/>
                  </a:lnTo>
                  <a:cubicBezTo>
                    <a:pt x="6346" y="57214"/>
                    <a:pt x="6364" y="57255"/>
                    <a:pt x="6286" y="57255"/>
                  </a:cubicBezTo>
                  <a:cubicBezTo>
                    <a:pt x="6269" y="57255"/>
                    <a:pt x="6249" y="57253"/>
                    <a:pt x="6224" y="57250"/>
                  </a:cubicBezTo>
                  <a:lnTo>
                    <a:pt x="6329" y="57145"/>
                  </a:lnTo>
                  <a:close/>
                  <a:moveTo>
                    <a:pt x="4836" y="57208"/>
                  </a:moveTo>
                  <a:cubicBezTo>
                    <a:pt x="4836" y="57208"/>
                    <a:pt x="4857" y="57229"/>
                    <a:pt x="4857" y="57229"/>
                  </a:cubicBezTo>
                  <a:cubicBezTo>
                    <a:pt x="4857" y="57244"/>
                    <a:pt x="4868" y="57259"/>
                    <a:pt x="4859" y="57259"/>
                  </a:cubicBezTo>
                  <a:cubicBezTo>
                    <a:pt x="4856" y="57259"/>
                    <a:pt x="4849" y="57256"/>
                    <a:pt x="4836" y="57250"/>
                  </a:cubicBezTo>
                  <a:cubicBezTo>
                    <a:pt x="4794" y="57250"/>
                    <a:pt x="4836" y="57208"/>
                    <a:pt x="4836" y="57208"/>
                  </a:cubicBezTo>
                  <a:close/>
                  <a:moveTo>
                    <a:pt x="4773" y="57334"/>
                  </a:moveTo>
                  <a:cubicBezTo>
                    <a:pt x="4794" y="57334"/>
                    <a:pt x="4794" y="57355"/>
                    <a:pt x="4794" y="57355"/>
                  </a:cubicBezTo>
                  <a:lnTo>
                    <a:pt x="4773" y="57376"/>
                  </a:lnTo>
                  <a:cubicBezTo>
                    <a:pt x="4773" y="57366"/>
                    <a:pt x="4768" y="57366"/>
                    <a:pt x="4763" y="57366"/>
                  </a:cubicBezTo>
                  <a:cubicBezTo>
                    <a:pt x="4757" y="57366"/>
                    <a:pt x="4752" y="57366"/>
                    <a:pt x="4752" y="57355"/>
                  </a:cubicBezTo>
                  <a:cubicBezTo>
                    <a:pt x="4752" y="57334"/>
                    <a:pt x="4752" y="57334"/>
                    <a:pt x="4773" y="57334"/>
                  </a:cubicBezTo>
                  <a:close/>
                  <a:moveTo>
                    <a:pt x="4647" y="57586"/>
                  </a:moveTo>
                  <a:cubicBezTo>
                    <a:pt x="4647" y="57586"/>
                    <a:pt x="4668" y="57607"/>
                    <a:pt x="4668" y="57607"/>
                  </a:cubicBezTo>
                  <a:cubicBezTo>
                    <a:pt x="4668" y="57607"/>
                    <a:pt x="4682" y="57634"/>
                    <a:pt x="4665" y="57634"/>
                  </a:cubicBezTo>
                  <a:cubicBezTo>
                    <a:pt x="4661" y="57634"/>
                    <a:pt x="4656" y="57633"/>
                    <a:pt x="4647" y="57628"/>
                  </a:cubicBezTo>
                  <a:cubicBezTo>
                    <a:pt x="4626" y="57607"/>
                    <a:pt x="4647" y="57586"/>
                    <a:pt x="4647" y="57586"/>
                  </a:cubicBezTo>
                  <a:close/>
                  <a:moveTo>
                    <a:pt x="5524" y="57824"/>
                  </a:moveTo>
                  <a:cubicBezTo>
                    <a:pt x="5528" y="57824"/>
                    <a:pt x="5530" y="57828"/>
                    <a:pt x="5530" y="57839"/>
                  </a:cubicBezTo>
                  <a:cubicBezTo>
                    <a:pt x="5530" y="57881"/>
                    <a:pt x="5509" y="57881"/>
                    <a:pt x="5488" y="57881"/>
                  </a:cubicBezTo>
                  <a:cubicBezTo>
                    <a:pt x="5488" y="57865"/>
                    <a:pt x="5512" y="57824"/>
                    <a:pt x="5524" y="57824"/>
                  </a:cubicBezTo>
                  <a:close/>
                  <a:moveTo>
                    <a:pt x="5488" y="57881"/>
                  </a:moveTo>
                  <a:cubicBezTo>
                    <a:pt x="5488" y="58028"/>
                    <a:pt x="5341" y="58070"/>
                    <a:pt x="5299" y="58175"/>
                  </a:cubicBezTo>
                  <a:cubicBezTo>
                    <a:pt x="5299" y="58049"/>
                    <a:pt x="5362" y="57923"/>
                    <a:pt x="5488" y="57881"/>
                  </a:cubicBezTo>
                  <a:close/>
                  <a:moveTo>
                    <a:pt x="3974" y="58574"/>
                  </a:moveTo>
                  <a:cubicBezTo>
                    <a:pt x="3974" y="58574"/>
                    <a:pt x="3995" y="58595"/>
                    <a:pt x="3995" y="58595"/>
                  </a:cubicBezTo>
                  <a:lnTo>
                    <a:pt x="3974" y="58616"/>
                  </a:lnTo>
                  <a:cubicBezTo>
                    <a:pt x="3932" y="58616"/>
                    <a:pt x="3953" y="58574"/>
                    <a:pt x="3974" y="58574"/>
                  </a:cubicBezTo>
                  <a:close/>
                  <a:moveTo>
                    <a:pt x="3911" y="58827"/>
                  </a:moveTo>
                  <a:cubicBezTo>
                    <a:pt x="3911" y="58827"/>
                    <a:pt x="3932" y="58848"/>
                    <a:pt x="3932" y="58848"/>
                  </a:cubicBezTo>
                  <a:cubicBezTo>
                    <a:pt x="3915" y="58848"/>
                    <a:pt x="3926" y="58875"/>
                    <a:pt x="3919" y="58875"/>
                  </a:cubicBezTo>
                  <a:cubicBezTo>
                    <a:pt x="3918" y="58875"/>
                    <a:pt x="3915" y="58873"/>
                    <a:pt x="3911" y="58869"/>
                  </a:cubicBezTo>
                  <a:cubicBezTo>
                    <a:pt x="3869" y="58848"/>
                    <a:pt x="3911" y="58827"/>
                    <a:pt x="3911" y="58827"/>
                  </a:cubicBezTo>
                  <a:close/>
                  <a:moveTo>
                    <a:pt x="2860" y="60383"/>
                  </a:moveTo>
                  <a:lnTo>
                    <a:pt x="2881" y="60404"/>
                  </a:lnTo>
                  <a:cubicBezTo>
                    <a:pt x="2874" y="60411"/>
                    <a:pt x="2867" y="60413"/>
                    <a:pt x="2861" y="60413"/>
                  </a:cubicBezTo>
                  <a:cubicBezTo>
                    <a:pt x="2848" y="60413"/>
                    <a:pt x="2839" y="60404"/>
                    <a:pt x="2839" y="60404"/>
                  </a:cubicBezTo>
                  <a:cubicBezTo>
                    <a:pt x="2839" y="60383"/>
                    <a:pt x="2860" y="60383"/>
                    <a:pt x="2860" y="60383"/>
                  </a:cubicBezTo>
                  <a:close/>
                  <a:moveTo>
                    <a:pt x="2794" y="60558"/>
                  </a:moveTo>
                  <a:cubicBezTo>
                    <a:pt x="2796" y="60558"/>
                    <a:pt x="2797" y="60562"/>
                    <a:pt x="2797" y="60572"/>
                  </a:cubicBezTo>
                  <a:cubicBezTo>
                    <a:pt x="2818" y="60614"/>
                    <a:pt x="2776" y="60614"/>
                    <a:pt x="2755" y="60614"/>
                  </a:cubicBezTo>
                  <a:cubicBezTo>
                    <a:pt x="2771" y="60598"/>
                    <a:pt x="2787" y="60558"/>
                    <a:pt x="2794" y="60558"/>
                  </a:cubicBezTo>
                  <a:close/>
                  <a:moveTo>
                    <a:pt x="2752" y="60621"/>
                  </a:moveTo>
                  <a:cubicBezTo>
                    <a:pt x="2748" y="60646"/>
                    <a:pt x="2738" y="60670"/>
                    <a:pt x="2727" y="60670"/>
                  </a:cubicBezTo>
                  <a:cubicBezTo>
                    <a:pt x="2723" y="60670"/>
                    <a:pt x="2718" y="60666"/>
                    <a:pt x="2713" y="60656"/>
                  </a:cubicBezTo>
                  <a:cubicBezTo>
                    <a:pt x="2713" y="60620"/>
                    <a:pt x="2743" y="60630"/>
                    <a:pt x="2752" y="60621"/>
                  </a:cubicBezTo>
                  <a:close/>
                  <a:moveTo>
                    <a:pt x="2331" y="62813"/>
                  </a:moveTo>
                  <a:cubicBezTo>
                    <a:pt x="2344" y="62813"/>
                    <a:pt x="2360" y="62816"/>
                    <a:pt x="2376" y="62821"/>
                  </a:cubicBezTo>
                  <a:cubicBezTo>
                    <a:pt x="2368" y="62846"/>
                    <a:pt x="2347" y="62851"/>
                    <a:pt x="2326" y="62851"/>
                  </a:cubicBezTo>
                  <a:cubicBezTo>
                    <a:pt x="2309" y="62851"/>
                    <a:pt x="2292" y="62848"/>
                    <a:pt x="2280" y="62848"/>
                  </a:cubicBezTo>
                  <a:cubicBezTo>
                    <a:pt x="2278" y="62848"/>
                    <a:pt x="2275" y="62848"/>
                    <a:pt x="2273" y="62849"/>
                  </a:cubicBezTo>
                  <a:lnTo>
                    <a:pt x="2273" y="62849"/>
                  </a:lnTo>
                  <a:cubicBezTo>
                    <a:pt x="2280" y="62826"/>
                    <a:pt x="2300" y="62813"/>
                    <a:pt x="2331" y="62813"/>
                  </a:cubicBezTo>
                  <a:close/>
                  <a:moveTo>
                    <a:pt x="441" y="64413"/>
                  </a:moveTo>
                  <a:cubicBezTo>
                    <a:pt x="463" y="64413"/>
                    <a:pt x="463" y="64444"/>
                    <a:pt x="463" y="64461"/>
                  </a:cubicBezTo>
                  <a:cubicBezTo>
                    <a:pt x="463" y="64461"/>
                    <a:pt x="421" y="64482"/>
                    <a:pt x="421" y="64482"/>
                  </a:cubicBezTo>
                  <a:cubicBezTo>
                    <a:pt x="400" y="64461"/>
                    <a:pt x="400" y="64440"/>
                    <a:pt x="421" y="64419"/>
                  </a:cubicBezTo>
                  <a:cubicBezTo>
                    <a:pt x="429" y="64415"/>
                    <a:pt x="436" y="64413"/>
                    <a:pt x="441" y="64413"/>
                  </a:cubicBezTo>
                  <a:close/>
                  <a:moveTo>
                    <a:pt x="43731" y="1"/>
                  </a:moveTo>
                  <a:cubicBezTo>
                    <a:pt x="43551" y="65"/>
                    <a:pt x="43481" y="90"/>
                    <a:pt x="43430" y="90"/>
                  </a:cubicBezTo>
                  <a:cubicBezTo>
                    <a:pt x="43398" y="90"/>
                    <a:pt x="43373" y="80"/>
                    <a:pt x="43332" y="64"/>
                  </a:cubicBezTo>
                  <a:cubicBezTo>
                    <a:pt x="43164" y="106"/>
                    <a:pt x="43017" y="169"/>
                    <a:pt x="42911" y="295"/>
                  </a:cubicBezTo>
                  <a:cubicBezTo>
                    <a:pt x="42895" y="303"/>
                    <a:pt x="42879" y="307"/>
                    <a:pt x="42866" y="307"/>
                  </a:cubicBezTo>
                  <a:cubicBezTo>
                    <a:pt x="42810" y="307"/>
                    <a:pt x="42773" y="253"/>
                    <a:pt x="42722" y="253"/>
                  </a:cubicBezTo>
                  <a:lnTo>
                    <a:pt x="42449" y="526"/>
                  </a:lnTo>
                  <a:cubicBezTo>
                    <a:pt x="42386" y="589"/>
                    <a:pt x="42323" y="631"/>
                    <a:pt x="42281" y="715"/>
                  </a:cubicBezTo>
                  <a:cubicBezTo>
                    <a:pt x="42197" y="968"/>
                    <a:pt x="42070" y="1178"/>
                    <a:pt x="41881" y="1367"/>
                  </a:cubicBezTo>
                  <a:cubicBezTo>
                    <a:pt x="41839" y="1388"/>
                    <a:pt x="41860" y="1430"/>
                    <a:pt x="41860" y="1472"/>
                  </a:cubicBezTo>
                  <a:cubicBezTo>
                    <a:pt x="41860" y="1514"/>
                    <a:pt x="41881" y="1577"/>
                    <a:pt x="41818" y="1598"/>
                  </a:cubicBezTo>
                  <a:cubicBezTo>
                    <a:pt x="41734" y="1661"/>
                    <a:pt x="41776" y="1767"/>
                    <a:pt x="41713" y="1851"/>
                  </a:cubicBezTo>
                  <a:lnTo>
                    <a:pt x="41524" y="1851"/>
                  </a:lnTo>
                  <a:cubicBezTo>
                    <a:pt x="41440" y="1872"/>
                    <a:pt x="41482" y="1977"/>
                    <a:pt x="41398" y="2019"/>
                  </a:cubicBezTo>
                  <a:cubicBezTo>
                    <a:pt x="41379" y="2031"/>
                    <a:pt x="41360" y="2035"/>
                    <a:pt x="41341" y="2035"/>
                  </a:cubicBezTo>
                  <a:cubicBezTo>
                    <a:pt x="41322" y="2035"/>
                    <a:pt x="41302" y="2031"/>
                    <a:pt x="41282" y="2031"/>
                  </a:cubicBezTo>
                  <a:cubicBezTo>
                    <a:pt x="41257" y="2031"/>
                    <a:pt x="41233" y="2036"/>
                    <a:pt x="41208" y="2061"/>
                  </a:cubicBezTo>
                  <a:lnTo>
                    <a:pt x="41251" y="2145"/>
                  </a:lnTo>
                  <a:cubicBezTo>
                    <a:pt x="41264" y="2150"/>
                    <a:pt x="41277" y="2153"/>
                    <a:pt x="41291" y="2153"/>
                  </a:cubicBezTo>
                  <a:cubicBezTo>
                    <a:pt x="41355" y="2153"/>
                    <a:pt x="41414" y="2098"/>
                    <a:pt x="41485" y="2098"/>
                  </a:cubicBezTo>
                  <a:cubicBezTo>
                    <a:pt x="41510" y="2098"/>
                    <a:pt x="41537" y="2105"/>
                    <a:pt x="41566" y="2124"/>
                  </a:cubicBezTo>
                  <a:cubicBezTo>
                    <a:pt x="41419" y="2145"/>
                    <a:pt x="41377" y="2292"/>
                    <a:pt x="41251" y="2334"/>
                  </a:cubicBezTo>
                  <a:cubicBezTo>
                    <a:pt x="41251" y="2376"/>
                    <a:pt x="41229" y="2397"/>
                    <a:pt x="41187" y="2397"/>
                  </a:cubicBezTo>
                  <a:lnTo>
                    <a:pt x="41187" y="2523"/>
                  </a:lnTo>
                  <a:cubicBezTo>
                    <a:pt x="41103" y="2460"/>
                    <a:pt x="41124" y="2418"/>
                    <a:pt x="41187" y="2397"/>
                  </a:cubicBezTo>
                  <a:cubicBezTo>
                    <a:pt x="41187" y="2376"/>
                    <a:pt x="41208" y="2334"/>
                    <a:pt x="41251" y="2334"/>
                  </a:cubicBezTo>
                  <a:lnTo>
                    <a:pt x="41251" y="2145"/>
                  </a:lnTo>
                  <a:cubicBezTo>
                    <a:pt x="41019" y="2271"/>
                    <a:pt x="40956" y="2544"/>
                    <a:pt x="40746" y="2671"/>
                  </a:cubicBezTo>
                  <a:cubicBezTo>
                    <a:pt x="40788" y="2713"/>
                    <a:pt x="40830" y="2734"/>
                    <a:pt x="40809" y="2818"/>
                  </a:cubicBezTo>
                  <a:cubicBezTo>
                    <a:pt x="40704" y="2902"/>
                    <a:pt x="40620" y="3007"/>
                    <a:pt x="40599" y="3154"/>
                  </a:cubicBezTo>
                  <a:cubicBezTo>
                    <a:pt x="40557" y="3280"/>
                    <a:pt x="40452" y="3385"/>
                    <a:pt x="40325" y="3449"/>
                  </a:cubicBezTo>
                  <a:cubicBezTo>
                    <a:pt x="40304" y="3554"/>
                    <a:pt x="40199" y="3512"/>
                    <a:pt x="40178" y="3575"/>
                  </a:cubicBezTo>
                  <a:cubicBezTo>
                    <a:pt x="40073" y="3848"/>
                    <a:pt x="39863" y="4037"/>
                    <a:pt x="39800" y="4311"/>
                  </a:cubicBezTo>
                  <a:cubicBezTo>
                    <a:pt x="39674" y="4311"/>
                    <a:pt x="39590" y="4353"/>
                    <a:pt x="39590" y="4500"/>
                  </a:cubicBezTo>
                  <a:cubicBezTo>
                    <a:pt x="39611" y="4521"/>
                    <a:pt x="39632" y="4500"/>
                    <a:pt x="39632" y="4542"/>
                  </a:cubicBezTo>
                  <a:cubicBezTo>
                    <a:pt x="39632" y="4563"/>
                    <a:pt x="39611" y="4563"/>
                    <a:pt x="39590" y="4563"/>
                  </a:cubicBezTo>
                  <a:cubicBezTo>
                    <a:pt x="39590" y="4605"/>
                    <a:pt x="39590" y="4668"/>
                    <a:pt x="39548" y="4668"/>
                  </a:cubicBezTo>
                  <a:cubicBezTo>
                    <a:pt x="39535" y="4680"/>
                    <a:pt x="39523" y="4685"/>
                    <a:pt x="39512" y="4685"/>
                  </a:cubicBezTo>
                  <a:cubicBezTo>
                    <a:pt x="39484" y="4685"/>
                    <a:pt x="39463" y="4656"/>
                    <a:pt x="39463" y="4626"/>
                  </a:cubicBezTo>
                  <a:cubicBezTo>
                    <a:pt x="39337" y="4689"/>
                    <a:pt x="39358" y="4857"/>
                    <a:pt x="39253" y="4941"/>
                  </a:cubicBezTo>
                  <a:cubicBezTo>
                    <a:pt x="39148" y="5004"/>
                    <a:pt x="39043" y="5109"/>
                    <a:pt x="38980" y="5236"/>
                  </a:cubicBezTo>
                  <a:cubicBezTo>
                    <a:pt x="38959" y="5215"/>
                    <a:pt x="38938" y="5194"/>
                    <a:pt x="38917" y="5194"/>
                  </a:cubicBezTo>
                  <a:cubicBezTo>
                    <a:pt x="38896" y="5278"/>
                    <a:pt x="38854" y="5341"/>
                    <a:pt x="38770" y="5404"/>
                  </a:cubicBezTo>
                  <a:cubicBezTo>
                    <a:pt x="38601" y="5530"/>
                    <a:pt x="38496" y="5719"/>
                    <a:pt x="38433" y="5929"/>
                  </a:cubicBezTo>
                  <a:cubicBezTo>
                    <a:pt x="38412" y="6056"/>
                    <a:pt x="38265" y="6077"/>
                    <a:pt x="38223" y="6224"/>
                  </a:cubicBezTo>
                  <a:cubicBezTo>
                    <a:pt x="38181" y="6371"/>
                    <a:pt x="38055" y="6308"/>
                    <a:pt x="37971" y="6350"/>
                  </a:cubicBezTo>
                  <a:lnTo>
                    <a:pt x="38034" y="6455"/>
                  </a:lnTo>
                  <a:cubicBezTo>
                    <a:pt x="37908" y="6602"/>
                    <a:pt x="37739" y="6707"/>
                    <a:pt x="37676" y="6896"/>
                  </a:cubicBezTo>
                  <a:cubicBezTo>
                    <a:pt x="37655" y="6981"/>
                    <a:pt x="37613" y="7065"/>
                    <a:pt x="37550" y="7149"/>
                  </a:cubicBezTo>
                  <a:cubicBezTo>
                    <a:pt x="37403" y="7338"/>
                    <a:pt x="37256" y="7485"/>
                    <a:pt x="37109" y="7653"/>
                  </a:cubicBezTo>
                  <a:cubicBezTo>
                    <a:pt x="37172" y="7843"/>
                    <a:pt x="37046" y="7969"/>
                    <a:pt x="36962" y="8095"/>
                  </a:cubicBezTo>
                  <a:cubicBezTo>
                    <a:pt x="36772" y="8410"/>
                    <a:pt x="36520" y="8642"/>
                    <a:pt x="36352" y="8957"/>
                  </a:cubicBezTo>
                  <a:cubicBezTo>
                    <a:pt x="36226" y="9146"/>
                    <a:pt x="36100" y="9314"/>
                    <a:pt x="35952" y="9482"/>
                  </a:cubicBezTo>
                  <a:cubicBezTo>
                    <a:pt x="35805" y="9630"/>
                    <a:pt x="35679" y="9819"/>
                    <a:pt x="35595" y="10008"/>
                  </a:cubicBezTo>
                  <a:cubicBezTo>
                    <a:pt x="35511" y="10029"/>
                    <a:pt x="35427" y="10113"/>
                    <a:pt x="35385" y="10197"/>
                  </a:cubicBezTo>
                  <a:cubicBezTo>
                    <a:pt x="35364" y="10239"/>
                    <a:pt x="35406" y="10260"/>
                    <a:pt x="35427" y="10323"/>
                  </a:cubicBezTo>
                  <a:cubicBezTo>
                    <a:pt x="35322" y="10366"/>
                    <a:pt x="35322" y="10492"/>
                    <a:pt x="35280" y="10597"/>
                  </a:cubicBezTo>
                  <a:cubicBezTo>
                    <a:pt x="35111" y="10639"/>
                    <a:pt x="35006" y="10786"/>
                    <a:pt x="35006" y="10954"/>
                  </a:cubicBezTo>
                  <a:cubicBezTo>
                    <a:pt x="35111" y="10933"/>
                    <a:pt x="35132" y="10807"/>
                    <a:pt x="35259" y="10786"/>
                  </a:cubicBezTo>
                  <a:lnTo>
                    <a:pt x="35259" y="10786"/>
                  </a:lnTo>
                  <a:cubicBezTo>
                    <a:pt x="35195" y="10954"/>
                    <a:pt x="35174" y="11122"/>
                    <a:pt x="34943" y="11143"/>
                  </a:cubicBezTo>
                  <a:cubicBezTo>
                    <a:pt x="34964" y="11249"/>
                    <a:pt x="34880" y="11291"/>
                    <a:pt x="34838" y="11333"/>
                  </a:cubicBezTo>
                  <a:cubicBezTo>
                    <a:pt x="34733" y="11438"/>
                    <a:pt x="34649" y="11522"/>
                    <a:pt x="34565" y="11648"/>
                  </a:cubicBezTo>
                  <a:cubicBezTo>
                    <a:pt x="34418" y="11942"/>
                    <a:pt x="34228" y="12195"/>
                    <a:pt x="33976" y="12426"/>
                  </a:cubicBezTo>
                  <a:cubicBezTo>
                    <a:pt x="33934" y="12489"/>
                    <a:pt x="33892" y="12552"/>
                    <a:pt x="33850" y="12636"/>
                  </a:cubicBezTo>
                  <a:cubicBezTo>
                    <a:pt x="33766" y="12783"/>
                    <a:pt x="33661" y="12930"/>
                    <a:pt x="33535" y="13057"/>
                  </a:cubicBezTo>
                  <a:cubicBezTo>
                    <a:pt x="33535" y="13099"/>
                    <a:pt x="33535" y="13141"/>
                    <a:pt x="33535" y="13204"/>
                  </a:cubicBezTo>
                  <a:cubicBezTo>
                    <a:pt x="33303" y="13498"/>
                    <a:pt x="33114" y="13792"/>
                    <a:pt x="32925" y="14108"/>
                  </a:cubicBezTo>
                  <a:cubicBezTo>
                    <a:pt x="32609" y="14339"/>
                    <a:pt x="32483" y="14739"/>
                    <a:pt x="32168" y="14949"/>
                  </a:cubicBezTo>
                  <a:cubicBezTo>
                    <a:pt x="31979" y="15075"/>
                    <a:pt x="31895" y="15285"/>
                    <a:pt x="31769" y="15411"/>
                  </a:cubicBezTo>
                  <a:cubicBezTo>
                    <a:pt x="31726" y="15495"/>
                    <a:pt x="31769" y="15580"/>
                    <a:pt x="31705" y="15643"/>
                  </a:cubicBezTo>
                  <a:cubicBezTo>
                    <a:pt x="31621" y="15727"/>
                    <a:pt x="31495" y="15769"/>
                    <a:pt x="31390" y="15790"/>
                  </a:cubicBezTo>
                  <a:cubicBezTo>
                    <a:pt x="31390" y="15895"/>
                    <a:pt x="31285" y="15937"/>
                    <a:pt x="31243" y="16000"/>
                  </a:cubicBezTo>
                  <a:cubicBezTo>
                    <a:pt x="31201" y="16084"/>
                    <a:pt x="31180" y="16189"/>
                    <a:pt x="31180" y="16273"/>
                  </a:cubicBezTo>
                  <a:cubicBezTo>
                    <a:pt x="31306" y="16231"/>
                    <a:pt x="31369" y="16063"/>
                    <a:pt x="31495" y="16021"/>
                  </a:cubicBezTo>
                  <a:lnTo>
                    <a:pt x="31495" y="16021"/>
                  </a:lnTo>
                  <a:cubicBezTo>
                    <a:pt x="31453" y="16147"/>
                    <a:pt x="31411" y="16273"/>
                    <a:pt x="31369" y="16378"/>
                  </a:cubicBezTo>
                  <a:cubicBezTo>
                    <a:pt x="31327" y="16568"/>
                    <a:pt x="31222" y="16715"/>
                    <a:pt x="31054" y="16820"/>
                  </a:cubicBezTo>
                  <a:cubicBezTo>
                    <a:pt x="31054" y="16862"/>
                    <a:pt x="31033" y="16883"/>
                    <a:pt x="30991" y="16883"/>
                  </a:cubicBezTo>
                  <a:cubicBezTo>
                    <a:pt x="31012" y="16967"/>
                    <a:pt x="30949" y="17051"/>
                    <a:pt x="30885" y="17072"/>
                  </a:cubicBezTo>
                  <a:cubicBezTo>
                    <a:pt x="30822" y="17177"/>
                    <a:pt x="30717" y="17240"/>
                    <a:pt x="30717" y="17367"/>
                  </a:cubicBezTo>
                  <a:lnTo>
                    <a:pt x="30801" y="17409"/>
                  </a:lnTo>
                  <a:cubicBezTo>
                    <a:pt x="30744" y="17466"/>
                    <a:pt x="30704" y="17559"/>
                    <a:pt x="30602" y="17559"/>
                  </a:cubicBezTo>
                  <a:cubicBezTo>
                    <a:pt x="30592" y="17559"/>
                    <a:pt x="30581" y="17558"/>
                    <a:pt x="30570" y="17556"/>
                  </a:cubicBezTo>
                  <a:cubicBezTo>
                    <a:pt x="30402" y="17871"/>
                    <a:pt x="30213" y="18187"/>
                    <a:pt x="30002" y="18481"/>
                  </a:cubicBezTo>
                  <a:cubicBezTo>
                    <a:pt x="29973" y="18466"/>
                    <a:pt x="29954" y="18442"/>
                    <a:pt x="29932" y="18442"/>
                  </a:cubicBezTo>
                  <a:cubicBezTo>
                    <a:pt x="29921" y="18442"/>
                    <a:pt x="29910" y="18447"/>
                    <a:pt x="29897" y="18460"/>
                  </a:cubicBezTo>
                  <a:cubicBezTo>
                    <a:pt x="29855" y="18712"/>
                    <a:pt x="29645" y="18838"/>
                    <a:pt x="29519" y="19049"/>
                  </a:cubicBezTo>
                  <a:lnTo>
                    <a:pt x="29582" y="19196"/>
                  </a:lnTo>
                  <a:cubicBezTo>
                    <a:pt x="29477" y="19280"/>
                    <a:pt x="29393" y="19406"/>
                    <a:pt x="29330" y="19532"/>
                  </a:cubicBezTo>
                  <a:cubicBezTo>
                    <a:pt x="29288" y="19658"/>
                    <a:pt x="29225" y="19784"/>
                    <a:pt x="29161" y="19911"/>
                  </a:cubicBezTo>
                  <a:lnTo>
                    <a:pt x="29014" y="19932"/>
                  </a:lnTo>
                  <a:cubicBezTo>
                    <a:pt x="28951" y="20373"/>
                    <a:pt x="28594" y="20667"/>
                    <a:pt x="28363" y="21025"/>
                  </a:cubicBezTo>
                  <a:cubicBezTo>
                    <a:pt x="28299" y="20962"/>
                    <a:pt x="28384" y="20857"/>
                    <a:pt x="28299" y="20794"/>
                  </a:cubicBezTo>
                  <a:cubicBezTo>
                    <a:pt x="27942" y="21319"/>
                    <a:pt x="27627" y="21887"/>
                    <a:pt x="27332" y="22455"/>
                  </a:cubicBezTo>
                  <a:cubicBezTo>
                    <a:pt x="27336" y="22458"/>
                    <a:pt x="27340" y="22461"/>
                    <a:pt x="27344" y="22464"/>
                  </a:cubicBezTo>
                  <a:lnTo>
                    <a:pt x="27344" y="22464"/>
                  </a:lnTo>
                  <a:cubicBezTo>
                    <a:pt x="27221" y="22587"/>
                    <a:pt x="27099" y="22710"/>
                    <a:pt x="26996" y="22833"/>
                  </a:cubicBezTo>
                  <a:cubicBezTo>
                    <a:pt x="26912" y="22959"/>
                    <a:pt x="26765" y="23043"/>
                    <a:pt x="26723" y="23211"/>
                  </a:cubicBezTo>
                  <a:cubicBezTo>
                    <a:pt x="26730" y="23214"/>
                    <a:pt x="26737" y="23215"/>
                    <a:pt x="26744" y="23215"/>
                  </a:cubicBezTo>
                  <a:cubicBezTo>
                    <a:pt x="26799" y="23215"/>
                    <a:pt x="26849" y="23148"/>
                    <a:pt x="26849" y="23148"/>
                  </a:cubicBezTo>
                  <a:lnTo>
                    <a:pt x="26849" y="23148"/>
                  </a:lnTo>
                  <a:cubicBezTo>
                    <a:pt x="26975" y="23232"/>
                    <a:pt x="26807" y="23253"/>
                    <a:pt x="26891" y="23317"/>
                  </a:cubicBezTo>
                  <a:lnTo>
                    <a:pt x="26975" y="23317"/>
                  </a:lnTo>
                  <a:cubicBezTo>
                    <a:pt x="26975" y="23300"/>
                    <a:pt x="26989" y="23269"/>
                    <a:pt x="27016" y="23269"/>
                  </a:cubicBezTo>
                  <a:cubicBezTo>
                    <a:pt x="27022" y="23269"/>
                    <a:pt x="27028" y="23270"/>
                    <a:pt x="27035" y="23273"/>
                  </a:cubicBezTo>
                  <a:lnTo>
                    <a:pt x="27035" y="23273"/>
                  </a:lnTo>
                  <a:cubicBezTo>
                    <a:pt x="27024" y="23302"/>
                    <a:pt x="26992" y="23317"/>
                    <a:pt x="26975" y="23317"/>
                  </a:cubicBezTo>
                  <a:cubicBezTo>
                    <a:pt x="26954" y="23359"/>
                    <a:pt x="27017" y="23380"/>
                    <a:pt x="26933" y="23443"/>
                  </a:cubicBezTo>
                  <a:cubicBezTo>
                    <a:pt x="26925" y="23448"/>
                    <a:pt x="26917" y="23450"/>
                    <a:pt x="26909" y="23450"/>
                  </a:cubicBezTo>
                  <a:cubicBezTo>
                    <a:pt x="26869" y="23450"/>
                    <a:pt x="26835" y="23385"/>
                    <a:pt x="26786" y="23385"/>
                  </a:cubicBezTo>
                  <a:cubicBezTo>
                    <a:pt x="26773" y="23385"/>
                    <a:pt x="26759" y="23389"/>
                    <a:pt x="26744" y="23401"/>
                  </a:cubicBezTo>
                  <a:cubicBezTo>
                    <a:pt x="26723" y="23422"/>
                    <a:pt x="26723" y="23464"/>
                    <a:pt x="26723" y="23506"/>
                  </a:cubicBezTo>
                  <a:lnTo>
                    <a:pt x="26828" y="23506"/>
                  </a:lnTo>
                  <a:cubicBezTo>
                    <a:pt x="26828" y="23569"/>
                    <a:pt x="26786" y="23590"/>
                    <a:pt x="26744" y="23611"/>
                  </a:cubicBezTo>
                  <a:cubicBezTo>
                    <a:pt x="26723" y="23590"/>
                    <a:pt x="26723" y="23548"/>
                    <a:pt x="26723" y="23506"/>
                  </a:cubicBezTo>
                  <a:cubicBezTo>
                    <a:pt x="26470" y="23569"/>
                    <a:pt x="26365" y="23842"/>
                    <a:pt x="26176" y="23968"/>
                  </a:cubicBezTo>
                  <a:lnTo>
                    <a:pt x="26176" y="24052"/>
                  </a:lnTo>
                  <a:cubicBezTo>
                    <a:pt x="26192" y="24058"/>
                    <a:pt x="26206" y="24060"/>
                    <a:pt x="26220" y="24060"/>
                  </a:cubicBezTo>
                  <a:cubicBezTo>
                    <a:pt x="26263" y="24060"/>
                    <a:pt x="26302" y="24037"/>
                    <a:pt x="26365" y="23989"/>
                  </a:cubicBezTo>
                  <a:lnTo>
                    <a:pt x="26365" y="23989"/>
                  </a:lnTo>
                  <a:cubicBezTo>
                    <a:pt x="26302" y="24136"/>
                    <a:pt x="26302" y="24263"/>
                    <a:pt x="26155" y="24305"/>
                  </a:cubicBezTo>
                  <a:cubicBezTo>
                    <a:pt x="26092" y="24263"/>
                    <a:pt x="26176" y="24221"/>
                    <a:pt x="26176" y="24179"/>
                  </a:cubicBezTo>
                  <a:cubicBezTo>
                    <a:pt x="26176" y="24136"/>
                    <a:pt x="26176" y="24094"/>
                    <a:pt x="26176" y="24052"/>
                  </a:cubicBezTo>
                  <a:cubicBezTo>
                    <a:pt x="26008" y="24158"/>
                    <a:pt x="25882" y="24326"/>
                    <a:pt x="25882" y="24515"/>
                  </a:cubicBezTo>
                  <a:cubicBezTo>
                    <a:pt x="25840" y="24662"/>
                    <a:pt x="25756" y="24809"/>
                    <a:pt x="25650" y="24935"/>
                  </a:cubicBezTo>
                  <a:cubicBezTo>
                    <a:pt x="25440" y="25167"/>
                    <a:pt x="25230" y="25419"/>
                    <a:pt x="25062" y="25692"/>
                  </a:cubicBezTo>
                  <a:cubicBezTo>
                    <a:pt x="24873" y="25966"/>
                    <a:pt x="24725" y="26239"/>
                    <a:pt x="24578" y="26533"/>
                  </a:cubicBezTo>
                  <a:cubicBezTo>
                    <a:pt x="24431" y="26849"/>
                    <a:pt x="24305" y="27185"/>
                    <a:pt x="24116" y="27500"/>
                  </a:cubicBezTo>
                  <a:cubicBezTo>
                    <a:pt x="24116" y="27500"/>
                    <a:pt x="24116" y="27500"/>
                    <a:pt x="24074" y="27521"/>
                  </a:cubicBezTo>
                  <a:cubicBezTo>
                    <a:pt x="24070" y="27523"/>
                    <a:pt x="24066" y="27524"/>
                    <a:pt x="24062" y="27524"/>
                  </a:cubicBezTo>
                  <a:cubicBezTo>
                    <a:pt x="24036" y="27524"/>
                    <a:pt x="24017" y="27480"/>
                    <a:pt x="23986" y="27480"/>
                  </a:cubicBezTo>
                  <a:cubicBezTo>
                    <a:pt x="23975" y="27480"/>
                    <a:pt x="23962" y="27485"/>
                    <a:pt x="23947" y="27500"/>
                  </a:cubicBezTo>
                  <a:lnTo>
                    <a:pt x="23947" y="27584"/>
                  </a:lnTo>
                  <a:cubicBezTo>
                    <a:pt x="24074" y="27711"/>
                    <a:pt x="24011" y="27795"/>
                    <a:pt x="23926" y="27816"/>
                  </a:cubicBezTo>
                  <a:cubicBezTo>
                    <a:pt x="23911" y="27823"/>
                    <a:pt x="23898" y="27826"/>
                    <a:pt x="23885" y="27826"/>
                  </a:cubicBezTo>
                  <a:cubicBezTo>
                    <a:pt x="23848" y="27826"/>
                    <a:pt x="23820" y="27803"/>
                    <a:pt x="23791" y="27803"/>
                  </a:cubicBezTo>
                  <a:cubicBezTo>
                    <a:pt x="23774" y="27803"/>
                    <a:pt x="23756" y="27811"/>
                    <a:pt x="23737" y="27837"/>
                  </a:cubicBezTo>
                  <a:cubicBezTo>
                    <a:pt x="23674" y="28005"/>
                    <a:pt x="23611" y="28152"/>
                    <a:pt x="23506" y="28278"/>
                  </a:cubicBezTo>
                  <a:cubicBezTo>
                    <a:pt x="23411" y="28392"/>
                    <a:pt x="23368" y="28558"/>
                    <a:pt x="23190" y="28558"/>
                  </a:cubicBezTo>
                  <a:cubicBezTo>
                    <a:pt x="23171" y="28558"/>
                    <a:pt x="23150" y="28556"/>
                    <a:pt x="23128" y="28552"/>
                  </a:cubicBezTo>
                  <a:cubicBezTo>
                    <a:pt x="23043" y="28678"/>
                    <a:pt x="22980" y="28804"/>
                    <a:pt x="22896" y="28930"/>
                  </a:cubicBezTo>
                  <a:cubicBezTo>
                    <a:pt x="22749" y="29119"/>
                    <a:pt x="22665" y="29330"/>
                    <a:pt x="22623" y="29561"/>
                  </a:cubicBezTo>
                  <a:cubicBezTo>
                    <a:pt x="22581" y="29750"/>
                    <a:pt x="22476" y="29939"/>
                    <a:pt x="22308" y="30044"/>
                  </a:cubicBezTo>
                  <a:cubicBezTo>
                    <a:pt x="22223" y="30107"/>
                    <a:pt x="22181" y="30170"/>
                    <a:pt x="22118" y="30234"/>
                  </a:cubicBezTo>
                  <a:cubicBezTo>
                    <a:pt x="21971" y="30381"/>
                    <a:pt x="21887" y="30570"/>
                    <a:pt x="21740" y="30696"/>
                  </a:cubicBezTo>
                  <a:cubicBezTo>
                    <a:pt x="21719" y="30717"/>
                    <a:pt x="21719" y="30738"/>
                    <a:pt x="21719" y="30759"/>
                  </a:cubicBezTo>
                  <a:lnTo>
                    <a:pt x="21761" y="30864"/>
                  </a:lnTo>
                  <a:cubicBezTo>
                    <a:pt x="21635" y="30969"/>
                    <a:pt x="21530" y="31138"/>
                    <a:pt x="21467" y="31306"/>
                  </a:cubicBezTo>
                  <a:lnTo>
                    <a:pt x="21530" y="31348"/>
                  </a:lnTo>
                  <a:cubicBezTo>
                    <a:pt x="21425" y="31474"/>
                    <a:pt x="21382" y="31663"/>
                    <a:pt x="21214" y="31747"/>
                  </a:cubicBezTo>
                  <a:cubicBezTo>
                    <a:pt x="21151" y="32105"/>
                    <a:pt x="20773" y="32210"/>
                    <a:pt x="20647" y="32546"/>
                  </a:cubicBezTo>
                  <a:lnTo>
                    <a:pt x="20563" y="32483"/>
                  </a:lnTo>
                  <a:cubicBezTo>
                    <a:pt x="20395" y="32629"/>
                    <a:pt x="20374" y="32838"/>
                    <a:pt x="20311" y="33047"/>
                  </a:cubicBezTo>
                  <a:lnTo>
                    <a:pt x="20311" y="33047"/>
                  </a:lnTo>
                  <a:cubicBezTo>
                    <a:pt x="20311" y="33042"/>
                    <a:pt x="20310" y="33036"/>
                    <a:pt x="20310" y="33030"/>
                  </a:cubicBezTo>
                  <a:cubicBezTo>
                    <a:pt x="20247" y="33030"/>
                    <a:pt x="20205" y="33072"/>
                    <a:pt x="20184" y="33135"/>
                  </a:cubicBezTo>
                  <a:cubicBezTo>
                    <a:pt x="20100" y="33303"/>
                    <a:pt x="19995" y="33492"/>
                    <a:pt x="19869" y="33661"/>
                  </a:cubicBezTo>
                  <a:cubicBezTo>
                    <a:pt x="19890" y="33661"/>
                    <a:pt x="19911" y="33655"/>
                    <a:pt x="19929" y="33655"/>
                  </a:cubicBezTo>
                  <a:cubicBezTo>
                    <a:pt x="19948" y="33655"/>
                    <a:pt x="19963" y="33661"/>
                    <a:pt x="19974" y="33682"/>
                  </a:cubicBezTo>
                  <a:cubicBezTo>
                    <a:pt x="19953" y="33724"/>
                    <a:pt x="19932" y="33766"/>
                    <a:pt x="19869" y="33766"/>
                  </a:cubicBezTo>
                  <a:cubicBezTo>
                    <a:pt x="19869" y="33782"/>
                    <a:pt x="19844" y="33822"/>
                    <a:pt x="19833" y="33822"/>
                  </a:cubicBezTo>
                  <a:cubicBezTo>
                    <a:pt x="19829" y="33822"/>
                    <a:pt x="19827" y="33818"/>
                    <a:pt x="19827" y="33808"/>
                  </a:cubicBezTo>
                  <a:cubicBezTo>
                    <a:pt x="19827" y="33766"/>
                    <a:pt x="19848" y="33766"/>
                    <a:pt x="19869" y="33766"/>
                  </a:cubicBezTo>
                  <a:lnTo>
                    <a:pt x="19869" y="33640"/>
                  </a:lnTo>
                  <a:cubicBezTo>
                    <a:pt x="19743" y="33682"/>
                    <a:pt x="19701" y="33850"/>
                    <a:pt x="19553" y="33850"/>
                  </a:cubicBezTo>
                  <a:lnTo>
                    <a:pt x="19553" y="33997"/>
                  </a:lnTo>
                  <a:cubicBezTo>
                    <a:pt x="19568" y="34002"/>
                    <a:pt x="19582" y="34003"/>
                    <a:pt x="19596" y="34003"/>
                  </a:cubicBezTo>
                  <a:cubicBezTo>
                    <a:pt x="19621" y="34003"/>
                    <a:pt x="19645" y="33998"/>
                    <a:pt x="19667" y="33998"/>
                  </a:cubicBezTo>
                  <a:cubicBezTo>
                    <a:pt x="19688" y="33998"/>
                    <a:pt x="19706" y="34002"/>
                    <a:pt x="19722" y="34018"/>
                  </a:cubicBezTo>
                  <a:cubicBezTo>
                    <a:pt x="19574" y="34291"/>
                    <a:pt x="19385" y="34502"/>
                    <a:pt x="19133" y="34670"/>
                  </a:cubicBezTo>
                  <a:cubicBezTo>
                    <a:pt x="19112" y="34691"/>
                    <a:pt x="19154" y="34712"/>
                    <a:pt x="19112" y="34712"/>
                  </a:cubicBezTo>
                  <a:cubicBezTo>
                    <a:pt x="19104" y="34716"/>
                    <a:pt x="19097" y="34717"/>
                    <a:pt x="19092" y="34717"/>
                  </a:cubicBezTo>
                  <a:cubicBezTo>
                    <a:pt x="19070" y="34717"/>
                    <a:pt x="19070" y="34687"/>
                    <a:pt x="19070" y="34670"/>
                  </a:cubicBezTo>
                  <a:cubicBezTo>
                    <a:pt x="18923" y="34859"/>
                    <a:pt x="18818" y="35048"/>
                    <a:pt x="18712" y="35237"/>
                  </a:cubicBezTo>
                  <a:cubicBezTo>
                    <a:pt x="18691" y="35300"/>
                    <a:pt x="18691" y="35364"/>
                    <a:pt x="18691" y="35427"/>
                  </a:cubicBezTo>
                  <a:cubicBezTo>
                    <a:pt x="18712" y="35427"/>
                    <a:pt x="18744" y="35416"/>
                    <a:pt x="18770" y="35416"/>
                  </a:cubicBezTo>
                  <a:cubicBezTo>
                    <a:pt x="18796" y="35416"/>
                    <a:pt x="18818" y="35427"/>
                    <a:pt x="18818" y="35469"/>
                  </a:cubicBezTo>
                  <a:cubicBezTo>
                    <a:pt x="18818" y="35525"/>
                    <a:pt x="18780" y="35534"/>
                    <a:pt x="18743" y="35534"/>
                  </a:cubicBezTo>
                  <a:cubicBezTo>
                    <a:pt x="18724" y="35534"/>
                    <a:pt x="18705" y="35532"/>
                    <a:pt x="18691" y="35532"/>
                  </a:cubicBezTo>
                  <a:cubicBezTo>
                    <a:pt x="18691" y="35679"/>
                    <a:pt x="18649" y="35805"/>
                    <a:pt x="18544" y="35910"/>
                  </a:cubicBezTo>
                  <a:cubicBezTo>
                    <a:pt x="18502" y="35847"/>
                    <a:pt x="18502" y="35784"/>
                    <a:pt x="18502" y="35721"/>
                  </a:cubicBezTo>
                  <a:cubicBezTo>
                    <a:pt x="18397" y="35763"/>
                    <a:pt x="18418" y="35889"/>
                    <a:pt x="18355" y="35952"/>
                  </a:cubicBezTo>
                  <a:lnTo>
                    <a:pt x="18229" y="35973"/>
                  </a:lnTo>
                  <a:cubicBezTo>
                    <a:pt x="18208" y="36036"/>
                    <a:pt x="18187" y="36078"/>
                    <a:pt x="18145" y="36120"/>
                  </a:cubicBezTo>
                  <a:cubicBezTo>
                    <a:pt x="18082" y="36162"/>
                    <a:pt x="18061" y="36226"/>
                    <a:pt x="18082" y="36289"/>
                  </a:cubicBezTo>
                  <a:lnTo>
                    <a:pt x="18208" y="36226"/>
                  </a:lnTo>
                  <a:lnTo>
                    <a:pt x="18208" y="36226"/>
                  </a:lnTo>
                  <a:cubicBezTo>
                    <a:pt x="18061" y="36520"/>
                    <a:pt x="17871" y="36814"/>
                    <a:pt x="17661" y="37066"/>
                  </a:cubicBezTo>
                  <a:cubicBezTo>
                    <a:pt x="17619" y="37066"/>
                    <a:pt x="17682" y="36982"/>
                    <a:pt x="17598" y="36982"/>
                  </a:cubicBezTo>
                  <a:cubicBezTo>
                    <a:pt x="17556" y="37066"/>
                    <a:pt x="17493" y="37151"/>
                    <a:pt x="17451" y="37235"/>
                  </a:cubicBezTo>
                  <a:cubicBezTo>
                    <a:pt x="17409" y="37340"/>
                    <a:pt x="17304" y="37445"/>
                    <a:pt x="17451" y="37571"/>
                  </a:cubicBezTo>
                  <a:cubicBezTo>
                    <a:pt x="17441" y="37569"/>
                    <a:pt x="17433" y="37568"/>
                    <a:pt x="17426" y="37568"/>
                  </a:cubicBezTo>
                  <a:cubicBezTo>
                    <a:pt x="17356" y="37568"/>
                    <a:pt x="17403" y="37657"/>
                    <a:pt x="17346" y="37676"/>
                  </a:cubicBezTo>
                  <a:lnTo>
                    <a:pt x="17283" y="37634"/>
                  </a:lnTo>
                  <a:cubicBezTo>
                    <a:pt x="17072" y="37907"/>
                    <a:pt x="17030" y="38286"/>
                    <a:pt x="16652" y="38412"/>
                  </a:cubicBezTo>
                  <a:cubicBezTo>
                    <a:pt x="16631" y="38496"/>
                    <a:pt x="16610" y="38601"/>
                    <a:pt x="16568" y="38685"/>
                  </a:cubicBezTo>
                  <a:cubicBezTo>
                    <a:pt x="16610" y="38706"/>
                    <a:pt x="16631" y="38727"/>
                    <a:pt x="16631" y="38748"/>
                  </a:cubicBezTo>
                  <a:cubicBezTo>
                    <a:pt x="16631" y="38790"/>
                    <a:pt x="16589" y="38833"/>
                    <a:pt x="16547" y="38854"/>
                  </a:cubicBezTo>
                  <a:cubicBezTo>
                    <a:pt x="16514" y="38832"/>
                    <a:pt x="16488" y="38823"/>
                    <a:pt x="16468" y="38823"/>
                  </a:cubicBezTo>
                  <a:cubicBezTo>
                    <a:pt x="16411" y="38823"/>
                    <a:pt x="16400" y="38896"/>
                    <a:pt x="16400" y="38959"/>
                  </a:cubicBezTo>
                  <a:cubicBezTo>
                    <a:pt x="16358" y="39085"/>
                    <a:pt x="16295" y="39211"/>
                    <a:pt x="16189" y="39295"/>
                  </a:cubicBezTo>
                  <a:lnTo>
                    <a:pt x="16189" y="39589"/>
                  </a:lnTo>
                  <a:cubicBezTo>
                    <a:pt x="16042" y="39716"/>
                    <a:pt x="15916" y="39863"/>
                    <a:pt x="15811" y="40031"/>
                  </a:cubicBezTo>
                  <a:cubicBezTo>
                    <a:pt x="15748" y="40115"/>
                    <a:pt x="15706" y="40241"/>
                    <a:pt x="15580" y="40283"/>
                  </a:cubicBezTo>
                  <a:cubicBezTo>
                    <a:pt x="15580" y="40289"/>
                    <a:pt x="15579" y="40295"/>
                    <a:pt x="15578" y="40301"/>
                  </a:cubicBezTo>
                  <a:lnTo>
                    <a:pt x="15578" y="40301"/>
                  </a:lnTo>
                  <a:cubicBezTo>
                    <a:pt x="15542" y="40198"/>
                    <a:pt x="15705" y="40135"/>
                    <a:pt x="15601" y="40031"/>
                  </a:cubicBezTo>
                  <a:lnTo>
                    <a:pt x="15601" y="40031"/>
                  </a:lnTo>
                  <a:cubicBezTo>
                    <a:pt x="15433" y="40199"/>
                    <a:pt x="15285" y="40388"/>
                    <a:pt x="15138" y="40578"/>
                  </a:cubicBezTo>
                  <a:cubicBezTo>
                    <a:pt x="15075" y="40704"/>
                    <a:pt x="14991" y="40809"/>
                    <a:pt x="14907" y="40893"/>
                  </a:cubicBezTo>
                  <a:lnTo>
                    <a:pt x="14949" y="40935"/>
                  </a:lnTo>
                  <a:cubicBezTo>
                    <a:pt x="14991" y="40935"/>
                    <a:pt x="15012" y="40956"/>
                    <a:pt x="15012" y="41019"/>
                  </a:cubicBezTo>
                  <a:cubicBezTo>
                    <a:pt x="14844" y="41166"/>
                    <a:pt x="14760" y="41376"/>
                    <a:pt x="14571" y="41503"/>
                  </a:cubicBezTo>
                  <a:lnTo>
                    <a:pt x="14634" y="41587"/>
                  </a:lnTo>
                  <a:cubicBezTo>
                    <a:pt x="14508" y="41713"/>
                    <a:pt x="14508" y="41881"/>
                    <a:pt x="14360" y="42028"/>
                  </a:cubicBezTo>
                  <a:cubicBezTo>
                    <a:pt x="14213" y="42175"/>
                    <a:pt x="14108" y="42386"/>
                    <a:pt x="13940" y="42512"/>
                  </a:cubicBezTo>
                  <a:cubicBezTo>
                    <a:pt x="13877" y="42575"/>
                    <a:pt x="13814" y="42680"/>
                    <a:pt x="13814" y="42785"/>
                  </a:cubicBezTo>
                  <a:cubicBezTo>
                    <a:pt x="13751" y="43058"/>
                    <a:pt x="13624" y="43311"/>
                    <a:pt x="13456" y="43521"/>
                  </a:cubicBezTo>
                  <a:cubicBezTo>
                    <a:pt x="13309" y="43689"/>
                    <a:pt x="13162" y="43878"/>
                    <a:pt x="13036" y="44089"/>
                  </a:cubicBezTo>
                  <a:cubicBezTo>
                    <a:pt x="12973" y="44173"/>
                    <a:pt x="12952" y="44278"/>
                    <a:pt x="12952" y="44383"/>
                  </a:cubicBezTo>
                  <a:cubicBezTo>
                    <a:pt x="12784" y="44509"/>
                    <a:pt x="12657" y="44677"/>
                    <a:pt x="12573" y="44867"/>
                  </a:cubicBezTo>
                  <a:cubicBezTo>
                    <a:pt x="12468" y="45035"/>
                    <a:pt x="12342" y="45203"/>
                    <a:pt x="12195" y="45392"/>
                  </a:cubicBezTo>
                  <a:cubicBezTo>
                    <a:pt x="12384" y="45371"/>
                    <a:pt x="12426" y="45245"/>
                    <a:pt x="12510" y="45161"/>
                  </a:cubicBezTo>
                  <a:cubicBezTo>
                    <a:pt x="12531" y="45203"/>
                    <a:pt x="12531" y="45245"/>
                    <a:pt x="12510" y="45308"/>
                  </a:cubicBezTo>
                  <a:cubicBezTo>
                    <a:pt x="12279" y="45750"/>
                    <a:pt x="11964" y="46149"/>
                    <a:pt x="11606" y="46506"/>
                  </a:cubicBezTo>
                  <a:cubicBezTo>
                    <a:pt x="11017" y="47305"/>
                    <a:pt x="10408" y="48083"/>
                    <a:pt x="9861" y="48903"/>
                  </a:cubicBezTo>
                  <a:lnTo>
                    <a:pt x="9924" y="49008"/>
                  </a:lnTo>
                  <a:cubicBezTo>
                    <a:pt x="9714" y="49324"/>
                    <a:pt x="9420" y="49576"/>
                    <a:pt x="9230" y="49912"/>
                  </a:cubicBezTo>
                  <a:cubicBezTo>
                    <a:pt x="9314" y="49996"/>
                    <a:pt x="9336" y="50060"/>
                    <a:pt x="9293" y="50144"/>
                  </a:cubicBezTo>
                  <a:lnTo>
                    <a:pt x="9209" y="50102"/>
                  </a:lnTo>
                  <a:cubicBezTo>
                    <a:pt x="9083" y="50354"/>
                    <a:pt x="8978" y="50585"/>
                    <a:pt x="8852" y="50837"/>
                  </a:cubicBezTo>
                  <a:lnTo>
                    <a:pt x="8747" y="50837"/>
                  </a:lnTo>
                  <a:cubicBezTo>
                    <a:pt x="8747" y="50795"/>
                    <a:pt x="8768" y="50753"/>
                    <a:pt x="8726" y="50711"/>
                  </a:cubicBezTo>
                  <a:cubicBezTo>
                    <a:pt x="8558" y="50816"/>
                    <a:pt x="8537" y="51006"/>
                    <a:pt x="8368" y="51069"/>
                  </a:cubicBezTo>
                  <a:lnTo>
                    <a:pt x="8431" y="51174"/>
                  </a:lnTo>
                  <a:cubicBezTo>
                    <a:pt x="8137" y="51531"/>
                    <a:pt x="8074" y="52036"/>
                    <a:pt x="7696" y="52351"/>
                  </a:cubicBezTo>
                  <a:cubicBezTo>
                    <a:pt x="7675" y="52751"/>
                    <a:pt x="7675" y="52751"/>
                    <a:pt x="7443" y="52940"/>
                  </a:cubicBezTo>
                  <a:lnTo>
                    <a:pt x="7443" y="53024"/>
                  </a:lnTo>
                  <a:cubicBezTo>
                    <a:pt x="7433" y="53045"/>
                    <a:pt x="7412" y="53045"/>
                    <a:pt x="7388" y="53045"/>
                  </a:cubicBezTo>
                  <a:cubicBezTo>
                    <a:pt x="7364" y="53045"/>
                    <a:pt x="7338" y="53045"/>
                    <a:pt x="7317" y="53066"/>
                  </a:cubicBezTo>
                  <a:cubicBezTo>
                    <a:pt x="7275" y="53108"/>
                    <a:pt x="7296" y="53171"/>
                    <a:pt x="7275" y="53213"/>
                  </a:cubicBezTo>
                  <a:cubicBezTo>
                    <a:pt x="7065" y="53444"/>
                    <a:pt x="6897" y="53676"/>
                    <a:pt x="6750" y="53928"/>
                  </a:cubicBezTo>
                  <a:cubicBezTo>
                    <a:pt x="6539" y="54180"/>
                    <a:pt x="6350" y="54454"/>
                    <a:pt x="6224" y="54748"/>
                  </a:cubicBezTo>
                  <a:cubicBezTo>
                    <a:pt x="6182" y="54811"/>
                    <a:pt x="6182" y="54916"/>
                    <a:pt x="6077" y="54916"/>
                  </a:cubicBezTo>
                  <a:cubicBezTo>
                    <a:pt x="6035" y="55084"/>
                    <a:pt x="5845" y="55105"/>
                    <a:pt x="5761" y="55253"/>
                  </a:cubicBezTo>
                  <a:cubicBezTo>
                    <a:pt x="5656" y="55505"/>
                    <a:pt x="5530" y="55736"/>
                    <a:pt x="5404" y="55967"/>
                  </a:cubicBezTo>
                  <a:cubicBezTo>
                    <a:pt x="5425" y="56009"/>
                    <a:pt x="5446" y="56030"/>
                    <a:pt x="5467" y="56073"/>
                  </a:cubicBezTo>
                  <a:cubicBezTo>
                    <a:pt x="5278" y="56304"/>
                    <a:pt x="5173" y="56640"/>
                    <a:pt x="4878" y="56766"/>
                  </a:cubicBezTo>
                  <a:cubicBezTo>
                    <a:pt x="4836" y="56850"/>
                    <a:pt x="4857" y="56914"/>
                    <a:pt x="4836" y="56977"/>
                  </a:cubicBezTo>
                  <a:cubicBezTo>
                    <a:pt x="4668" y="57250"/>
                    <a:pt x="4479" y="57523"/>
                    <a:pt x="4311" y="57776"/>
                  </a:cubicBezTo>
                  <a:lnTo>
                    <a:pt x="3974" y="58259"/>
                  </a:lnTo>
                  <a:cubicBezTo>
                    <a:pt x="3785" y="58511"/>
                    <a:pt x="3722" y="58827"/>
                    <a:pt x="3512" y="59079"/>
                  </a:cubicBezTo>
                  <a:cubicBezTo>
                    <a:pt x="3491" y="59121"/>
                    <a:pt x="3512" y="59184"/>
                    <a:pt x="3491" y="59205"/>
                  </a:cubicBezTo>
                  <a:cubicBezTo>
                    <a:pt x="3365" y="59373"/>
                    <a:pt x="3386" y="59647"/>
                    <a:pt x="3133" y="59710"/>
                  </a:cubicBezTo>
                  <a:lnTo>
                    <a:pt x="3175" y="59794"/>
                  </a:lnTo>
                  <a:cubicBezTo>
                    <a:pt x="3196" y="59857"/>
                    <a:pt x="3133" y="59878"/>
                    <a:pt x="3133" y="59941"/>
                  </a:cubicBezTo>
                  <a:cubicBezTo>
                    <a:pt x="3175" y="59941"/>
                    <a:pt x="3175" y="59983"/>
                    <a:pt x="3175" y="60025"/>
                  </a:cubicBezTo>
                  <a:cubicBezTo>
                    <a:pt x="3175" y="60109"/>
                    <a:pt x="3112" y="60151"/>
                    <a:pt x="3091" y="60235"/>
                  </a:cubicBezTo>
                  <a:cubicBezTo>
                    <a:pt x="3060" y="60235"/>
                    <a:pt x="3028" y="60246"/>
                    <a:pt x="3002" y="60246"/>
                  </a:cubicBezTo>
                  <a:cubicBezTo>
                    <a:pt x="2976" y="60246"/>
                    <a:pt x="2955" y="60235"/>
                    <a:pt x="2944" y="60193"/>
                  </a:cubicBezTo>
                  <a:cubicBezTo>
                    <a:pt x="2839" y="60235"/>
                    <a:pt x="2776" y="60298"/>
                    <a:pt x="2734" y="60404"/>
                  </a:cubicBezTo>
                  <a:cubicBezTo>
                    <a:pt x="2545" y="60782"/>
                    <a:pt x="2313" y="61118"/>
                    <a:pt x="2145" y="61518"/>
                  </a:cubicBezTo>
                  <a:lnTo>
                    <a:pt x="2208" y="61623"/>
                  </a:lnTo>
                  <a:cubicBezTo>
                    <a:pt x="2019" y="61728"/>
                    <a:pt x="2061" y="61959"/>
                    <a:pt x="1914" y="62107"/>
                  </a:cubicBezTo>
                  <a:cubicBezTo>
                    <a:pt x="1851" y="62001"/>
                    <a:pt x="1935" y="61896"/>
                    <a:pt x="1851" y="61791"/>
                  </a:cubicBezTo>
                  <a:cubicBezTo>
                    <a:pt x="1725" y="61896"/>
                    <a:pt x="1662" y="62064"/>
                    <a:pt x="1704" y="62233"/>
                  </a:cubicBezTo>
                  <a:cubicBezTo>
                    <a:pt x="1767" y="62233"/>
                    <a:pt x="1767" y="62275"/>
                    <a:pt x="1767" y="62338"/>
                  </a:cubicBezTo>
                  <a:cubicBezTo>
                    <a:pt x="1683" y="62317"/>
                    <a:pt x="1725" y="62254"/>
                    <a:pt x="1704" y="62233"/>
                  </a:cubicBezTo>
                  <a:lnTo>
                    <a:pt x="1704" y="62233"/>
                  </a:lnTo>
                  <a:cubicBezTo>
                    <a:pt x="1599" y="62254"/>
                    <a:pt x="1620" y="62359"/>
                    <a:pt x="1662" y="62380"/>
                  </a:cubicBezTo>
                  <a:cubicBezTo>
                    <a:pt x="1683" y="62422"/>
                    <a:pt x="1746" y="62401"/>
                    <a:pt x="1746" y="62443"/>
                  </a:cubicBezTo>
                  <a:cubicBezTo>
                    <a:pt x="1662" y="62653"/>
                    <a:pt x="1535" y="62863"/>
                    <a:pt x="1430" y="63074"/>
                  </a:cubicBezTo>
                  <a:cubicBezTo>
                    <a:pt x="1325" y="63284"/>
                    <a:pt x="1220" y="63494"/>
                    <a:pt x="1115" y="63704"/>
                  </a:cubicBezTo>
                  <a:lnTo>
                    <a:pt x="1052" y="63662"/>
                  </a:lnTo>
                  <a:cubicBezTo>
                    <a:pt x="989" y="63704"/>
                    <a:pt x="1052" y="63809"/>
                    <a:pt x="989" y="63831"/>
                  </a:cubicBezTo>
                  <a:cubicBezTo>
                    <a:pt x="968" y="63841"/>
                    <a:pt x="942" y="63841"/>
                    <a:pt x="918" y="63841"/>
                  </a:cubicBezTo>
                  <a:cubicBezTo>
                    <a:pt x="894" y="63841"/>
                    <a:pt x="873" y="63841"/>
                    <a:pt x="863" y="63852"/>
                  </a:cubicBezTo>
                  <a:cubicBezTo>
                    <a:pt x="863" y="64041"/>
                    <a:pt x="758" y="64209"/>
                    <a:pt x="610" y="64335"/>
                  </a:cubicBezTo>
                  <a:lnTo>
                    <a:pt x="484" y="64209"/>
                  </a:lnTo>
                  <a:cubicBezTo>
                    <a:pt x="379" y="64398"/>
                    <a:pt x="190" y="64545"/>
                    <a:pt x="316" y="64798"/>
                  </a:cubicBezTo>
                  <a:lnTo>
                    <a:pt x="232" y="64861"/>
                  </a:lnTo>
                  <a:cubicBezTo>
                    <a:pt x="211" y="64966"/>
                    <a:pt x="169" y="65071"/>
                    <a:pt x="106" y="65155"/>
                  </a:cubicBezTo>
                  <a:cubicBezTo>
                    <a:pt x="1" y="65323"/>
                    <a:pt x="1" y="65344"/>
                    <a:pt x="64" y="65555"/>
                  </a:cubicBezTo>
                  <a:cubicBezTo>
                    <a:pt x="85" y="65533"/>
                    <a:pt x="106" y="65491"/>
                    <a:pt x="127" y="65449"/>
                  </a:cubicBezTo>
                  <a:lnTo>
                    <a:pt x="127" y="65449"/>
                  </a:lnTo>
                  <a:cubicBezTo>
                    <a:pt x="169" y="65618"/>
                    <a:pt x="148" y="65786"/>
                    <a:pt x="43" y="65912"/>
                  </a:cubicBezTo>
                  <a:cubicBezTo>
                    <a:pt x="22" y="65933"/>
                    <a:pt x="43" y="65975"/>
                    <a:pt x="43" y="66017"/>
                  </a:cubicBezTo>
                  <a:cubicBezTo>
                    <a:pt x="106" y="65912"/>
                    <a:pt x="211" y="65975"/>
                    <a:pt x="274" y="65912"/>
                  </a:cubicBezTo>
                  <a:cubicBezTo>
                    <a:pt x="484" y="65681"/>
                    <a:pt x="652" y="65407"/>
                    <a:pt x="821" y="65134"/>
                  </a:cubicBezTo>
                  <a:cubicBezTo>
                    <a:pt x="968" y="64861"/>
                    <a:pt x="1178" y="64650"/>
                    <a:pt x="1346" y="64377"/>
                  </a:cubicBezTo>
                  <a:cubicBezTo>
                    <a:pt x="1493" y="64104"/>
                    <a:pt x="1662" y="63852"/>
                    <a:pt x="1872" y="63620"/>
                  </a:cubicBezTo>
                  <a:lnTo>
                    <a:pt x="1935" y="63641"/>
                  </a:lnTo>
                  <a:lnTo>
                    <a:pt x="2019" y="63557"/>
                  </a:lnTo>
                  <a:lnTo>
                    <a:pt x="2019" y="63221"/>
                  </a:lnTo>
                  <a:cubicBezTo>
                    <a:pt x="2061" y="63179"/>
                    <a:pt x="2145" y="63179"/>
                    <a:pt x="2145" y="63095"/>
                  </a:cubicBezTo>
                  <a:cubicBezTo>
                    <a:pt x="2271" y="63053"/>
                    <a:pt x="2145" y="62905"/>
                    <a:pt x="2271" y="62863"/>
                  </a:cubicBezTo>
                  <a:lnTo>
                    <a:pt x="2271" y="62863"/>
                  </a:lnTo>
                  <a:cubicBezTo>
                    <a:pt x="2271" y="62905"/>
                    <a:pt x="2250" y="62947"/>
                    <a:pt x="2292" y="62990"/>
                  </a:cubicBezTo>
                  <a:lnTo>
                    <a:pt x="2440" y="62905"/>
                  </a:lnTo>
                  <a:cubicBezTo>
                    <a:pt x="2461" y="62842"/>
                    <a:pt x="2440" y="62758"/>
                    <a:pt x="2397" y="62695"/>
                  </a:cubicBezTo>
                  <a:cubicBezTo>
                    <a:pt x="2482" y="62695"/>
                    <a:pt x="2566" y="62695"/>
                    <a:pt x="2608" y="62611"/>
                  </a:cubicBezTo>
                  <a:cubicBezTo>
                    <a:pt x="2650" y="62380"/>
                    <a:pt x="2755" y="62170"/>
                    <a:pt x="2881" y="61959"/>
                  </a:cubicBezTo>
                  <a:cubicBezTo>
                    <a:pt x="3070" y="61707"/>
                    <a:pt x="3238" y="61455"/>
                    <a:pt x="3365" y="61181"/>
                  </a:cubicBezTo>
                  <a:cubicBezTo>
                    <a:pt x="3470" y="61013"/>
                    <a:pt x="3638" y="60908"/>
                    <a:pt x="3722" y="60740"/>
                  </a:cubicBezTo>
                  <a:cubicBezTo>
                    <a:pt x="3764" y="60677"/>
                    <a:pt x="3869" y="60698"/>
                    <a:pt x="3890" y="60677"/>
                  </a:cubicBezTo>
                  <a:cubicBezTo>
                    <a:pt x="3911" y="60677"/>
                    <a:pt x="3911" y="60635"/>
                    <a:pt x="3911" y="60635"/>
                  </a:cubicBezTo>
                  <a:cubicBezTo>
                    <a:pt x="3932" y="60593"/>
                    <a:pt x="3869" y="60572"/>
                    <a:pt x="3869" y="60509"/>
                  </a:cubicBezTo>
                  <a:cubicBezTo>
                    <a:pt x="4016" y="60488"/>
                    <a:pt x="3953" y="60298"/>
                    <a:pt x="4079" y="60193"/>
                  </a:cubicBezTo>
                  <a:cubicBezTo>
                    <a:pt x="4087" y="60191"/>
                    <a:pt x="4096" y="60190"/>
                    <a:pt x="4105" y="60190"/>
                  </a:cubicBezTo>
                  <a:cubicBezTo>
                    <a:pt x="4141" y="60190"/>
                    <a:pt x="4188" y="60205"/>
                    <a:pt x="4232" y="60205"/>
                  </a:cubicBezTo>
                  <a:cubicBezTo>
                    <a:pt x="4270" y="60205"/>
                    <a:pt x="4306" y="60194"/>
                    <a:pt x="4332" y="60151"/>
                  </a:cubicBezTo>
                  <a:cubicBezTo>
                    <a:pt x="4353" y="60193"/>
                    <a:pt x="4374" y="60214"/>
                    <a:pt x="4395" y="60256"/>
                  </a:cubicBezTo>
                  <a:cubicBezTo>
                    <a:pt x="4479" y="60256"/>
                    <a:pt x="4521" y="60193"/>
                    <a:pt x="4605" y="60172"/>
                  </a:cubicBezTo>
                  <a:cubicBezTo>
                    <a:pt x="4542" y="60109"/>
                    <a:pt x="4479" y="60151"/>
                    <a:pt x="4437" y="60109"/>
                  </a:cubicBezTo>
                  <a:cubicBezTo>
                    <a:pt x="4416" y="60067"/>
                    <a:pt x="4416" y="60025"/>
                    <a:pt x="4437" y="60025"/>
                  </a:cubicBezTo>
                  <a:lnTo>
                    <a:pt x="4563" y="60067"/>
                  </a:lnTo>
                  <a:cubicBezTo>
                    <a:pt x="4530" y="59950"/>
                    <a:pt x="4483" y="59886"/>
                    <a:pt x="4391" y="59886"/>
                  </a:cubicBezTo>
                  <a:cubicBezTo>
                    <a:pt x="4367" y="59886"/>
                    <a:pt x="4341" y="59890"/>
                    <a:pt x="4311" y="59899"/>
                  </a:cubicBezTo>
                  <a:cubicBezTo>
                    <a:pt x="4311" y="59983"/>
                    <a:pt x="4311" y="60088"/>
                    <a:pt x="4206" y="60130"/>
                  </a:cubicBezTo>
                  <a:cubicBezTo>
                    <a:pt x="4164" y="60088"/>
                    <a:pt x="4164" y="60046"/>
                    <a:pt x="4185" y="60004"/>
                  </a:cubicBezTo>
                  <a:cubicBezTo>
                    <a:pt x="4269" y="59836"/>
                    <a:pt x="4353" y="59689"/>
                    <a:pt x="4437" y="59521"/>
                  </a:cubicBezTo>
                  <a:cubicBezTo>
                    <a:pt x="4500" y="59436"/>
                    <a:pt x="4563" y="59331"/>
                    <a:pt x="4605" y="59226"/>
                  </a:cubicBezTo>
                  <a:cubicBezTo>
                    <a:pt x="4731" y="58890"/>
                    <a:pt x="4941" y="58574"/>
                    <a:pt x="5215" y="58301"/>
                  </a:cubicBezTo>
                  <a:lnTo>
                    <a:pt x="5215" y="58301"/>
                  </a:lnTo>
                  <a:cubicBezTo>
                    <a:pt x="5320" y="58385"/>
                    <a:pt x="5131" y="58511"/>
                    <a:pt x="5278" y="58574"/>
                  </a:cubicBezTo>
                  <a:cubicBezTo>
                    <a:pt x="5246" y="58595"/>
                    <a:pt x="5209" y="58595"/>
                    <a:pt x="5175" y="58595"/>
                  </a:cubicBezTo>
                  <a:cubicBezTo>
                    <a:pt x="5141" y="58595"/>
                    <a:pt x="5110" y="58595"/>
                    <a:pt x="5089" y="58616"/>
                  </a:cubicBezTo>
                  <a:cubicBezTo>
                    <a:pt x="5089" y="58659"/>
                    <a:pt x="5110" y="58701"/>
                    <a:pt x="5131" y="58722"/>
                  </a:cubicBezTo>
                  <a:cubicBezTo>
                    <a:pt x="5132" y="58723"/>
                    <a:pt x="5134" y="58724"/>
                    <a:pt x="5136" y="58724"/>
                  </a:cubicBezTo>
                  <a:cubicBezTo>
                    <a:pt x="5151" y="58724"/>
                    <a:pt x="5167" y="58662"/>
                    <a:pt x="5192" y="58662"/>
                  </a:cubicBezTo>
                  <a:cubicBezTo>
                    <a:pt x="5199" y="58662"/>
                    <a:pt x="5206" y="58667"/>
                    <a:pt x="5215" y="58680"/>
                  </a:cubicBezTo>
                  <a:cubicBezTo>
                    <a:pt x="5236" y="58764"/>
                    <a:pt x="5110" y="58806"/>
                    <a:pt x="5173" y="58890"/>
                  </a:cubicBezTo>
                  <a:lnTo>
                    <a:pt x="5278" y="58932"/>
                  </a:lnTo>
                  <a:cubicBezTo>
                    <a:pt x="5236" y="58953"/>
                    <a:pt x="5173" y="58974"/>
                    <a:pt x="5173" y="58995"/>
                  </a:cubicBezTo>
                  <a:cubicBezTo>
                    <a:pt x="5152" y="59142"/>
                    <a:pt x="5089" y="59247"/>
                    <a:pt x="4983" y="59352"/>
                  </a:cubicBezTo>
                  <a:cubicBezTo>
                    <a:pt x="4941" y="59394"/>
                    <a:pt x="4962" y="59457"/>
                    <a:pt x="4962" y="59521"/>
                  </a:cubicBezTo>
                  <a:cubicBezTo>
                    <a:pt x="5131" y="59373"/>
                    <a:pt x="5278" y="59205"/>
                    <a:pt x="5383" y="58995"/>
                  </a:cubicBezTo>
                  <a:cubicBezTo>
                    <a:pt x="5341" y="58932"/>
                    <a:pt x="5320" y="58827"/>
                    <a:pt x="5362" y="58743"/>
                  </a:cubicBezTo>
                  <a:cubicBezTo>
                    <a:pt x="5446" y="58574"/>
                    <a:pt x="5551" y="58427"/>
                    <a:pt x="5719" y="58301"/>
                  </a:cubicBezTo>
                  <a:cubicBezTo>
                    <a:pt x="5715" y="58296"/>
                    <a:pt x="5710" y="58295"/>
                    <a:pt x="5705" y="58295"/>
                  </a:cubicBezTo>
                  <a:cubicBezTo>
                    <a:pt x="5697" y="58295"/>
                    <a:pt x="5690" y="58300"/>
                    <a:pt x="5685" y="58300"/>
                  </a:cubicBezTo>
                  <a:cubicBezTo>
                    <a:pt x="5680" y="58300"/>
                    <a:pt x="5677" y="58296"/>
                    <a:pt x="5677" y="58280"/>
                  </a:cubicBezTo>
                  <a:cubicBezTo>
                    <a:pt x="5656" y="58259"/>
                    <a:pt x="5698" y="58259"/>
                    <a:pt x="5719" y="58259"/>
                  </a:cubicBezTo>
                  <a:cubicBezTo>
                    <a:pt x="5719" y="58217"/>
                    <a:pt x="5698" y="58175"/>
                    <a:pt x="5740" y="58133"/>
                  </a:cubicBezTo>
                  <a:lnTo>
                    <a:pt x="5803" y="58175"/>
                  </a:lnTo>
                  <a:cubicBezTo>
                    <a:pt x="5841" y="58156"/>
                    <a:pt x="5845" y="58088"/>
                    <a:pt x="5860" y="58088"/>
                  </a:cubicBezTo>
                  <a:cubicBezTo>
                    <a:pt x="5862" y="58088"/>
                    <a:pt x="5864" y="58089"/>
                    <a:pt x="5867" y="58091"/>
                  </a:cubicBezTo>
                  <a:cubicBezTo>
                    <a:pt x="5881" y="58091"/>
                    <a:pt x="5895" y="58110"/>
                    <a:pt x="5909" y="58110"/>
                  </a:cubicBezTo>
                  <a:cubicBezTo>
                    <a:pt x="5916" y="58110"/>
                    <a:pt x="5923" y="58105"/>
                    <a:pt x="5930" y="58091"/>
                  </a:cubicBezTo>
                  <a:cubicBezTo>
                    <a:pt x="6140" y="57881"/>
                    <a:pt x="6308" y="57628"/>
                    <a:pt x="6413" y="57334"/>
                  </a:cubicBezTo>
                  <a:cubicBezTo>
                    <a:pt x="6444" y="57365"/>
                    <a:pt x="6475" y="57384"/>
                    <a:pt x="6505" y="57384"/>
                  </a:cubicBezTo>
                  <a:cubicBezTo>
                    <a:pt x="6517" y="57384"/>
                    <a:pt x="6528" y="57382"/>
                    <a:pt x="6539" y="57376"/>
                  </a:cubicBezTo>
                  <a:cubicBezTo>
                    <a:pt x="6665" y="57292"/>
                    <a:pt x="6729" y="57166"/>
                    <a:pt x="6771" y="57019"/>
                  </a:cubicBezTo>
                  <a:cubicBezTo>
                    <a:pt x="6753" y="57013"/>
                    <a:pt x="6737" y="57010"/>
                    <a:pt x="6723" y="57010"/>
                  </a:cubicBezTo>
                  <a:cubicBezTo>
                    <a:pt x="6637" y="57010"/>
                    <a:pt x="6609" y="57106"/>
                    <a:pt x="6518" y="57124"/>
                  </a:cubicBezTo>
                  <a:cubicBezTo>
                    <a:pt x="6518" y="57061"/>
                    <a:pt x="6497" y="57019"/>
                    <a:pt x="6455" y="56977"/>
                  </a:cubicBezTo>
                  <a:cubicBezTo>
                    <a:pt x="6497" y="56914"/>
                    <a:pt x="6581" y="56892"/>
                    <a:pt x="6644" y="56871"/>
                  </a:cubicBezTo>
                  <a:cubicBezTo>
                    <a:pt x="6623" y="56808"/>
                    <a:pt x="6560" y="56787"/>
                    <a:pt x="6602" y="56724"/>
                  </a:cubicBezTo>
                  <a:cubicBezTo>
                    <a:pt x="6707" y="56703"/>
                    <a:pt x="6813" y="56661"/>
                    <a:pt x="6897" y="56598"/>
                  </a:cubicBezTo>
                  <a:cubicBezTo>
                    <a:pt x="7023" y="56430"/>
                    <a:pt x="7149" y="56241"/>
                    <a:pt x="7254" y="56052"/>
                  </a:cubicBezTo>
                  <a:cubicBezTo>
                    <a:pt x="7380" y="55883"/>
                    <a:pt x="7527" y="55715"/>
                    <a:pt x="7696" y="55568"/>
                  </a:cubicBezTo>
                  <a:cubicBezTo>
                    <a:pt x="7801" y="55442"/>
                    <a:pt x="7864" y="55253"/>
                    <a:pt x="8053" y="55190"/>
                  </a:cubicBezTo>
                  <a:cubicBezTo>
                    <a:pt x="8095" y="55168"/>
                    <a:pt x="8116" y="55084"/>
                    <a:pt x="8116" y="55063"/>
                  </a:cubicBezTo>
                  <a:cubicBezTo>
                    <a:pt x="8011" y="54916"/>
                    <a:pt x="8158" y="54832"/>
                    <a:pt x="8200" y="54748"/>
                  </a:cubicBezTo>
                  <a:cubicBezTo>
                    <a:pt x="8410" y="54328"/>
                    <a:pt x="8831" y="54096"/>
                    <a:pt x="9020" y="53655"/>
                  </a:cubicBezTo>
                  <a:lnTo>
                    <a:pt x="9083" y="53802"/>
                  </a:lnTo>
                  <a:cubicBezTo>
                    <a:pt x="9272" y="53613"/>
                    <a:pt x="9399" y="53381"/>
                    <a:pt x="9483" y="53129"/>
                  </a:cubicBezTo>
                  <a:cubicBezTo>
                    <a:pt x="9546" y="52814"/>
                    <a:pt x="9735" y="52540"/>
                    <a:pt x="9966" y="52330"/>
                  </a:cubicBezTo>
                  <a:cubicBezTo>
                    <a:pt x="10155" y="52183"/>
                    <a:pt x="10324" y="51973"/>
                    <a:pt x="10450" y="51763"/>
                  </a:cubicBezTo>
                  <a:cubicBezTo>
                    <a:pt x="10576" y="51510"/>
                    <a:pt x="10723" y="51279"/>
                    <a:pt x="10912" y="51090"/>
                  </a:cubicBezTo>
                  <a:lnTo>
                    <a:pt x="10912" y="51006"/>
                  </a:lnTo>
                  <a:cubicBezTo>
                    <a:pt x="10828" y="50964"/>
                    <a:pt x="10849" y="50901"/>
                    <a:pt x="10849" y="50858"/>
                  </a:cubicBezTo>
                  <a:cubicBezTo>
                    <a:pt x="11017" y="50669"/>
                    <a:pt x="11123" y="50480"/>
                    <a:pt x="11312" y="50291"/>
                  </a:cubicBezTo>
                  <a:cubicBezTo>
                    <a:pt x="11480" y="50102"/>
                    <a:pt x="11585" y="49828"/>
                    <a:pt x="11858" y="49702"/>
                  </a:cubicBezTo>
                  <a:cubicBezTo>
                    <a:pt x="11943" y="49681"/>
                    <a:pt x="11985" y="49597"/>
                    <a:pt x="11964" y="49513"/>
                  </a:cubicBezTo>
                  <a:lnTo>
                    <a:pt x="11964" y="49513"/>
                  </a:lnTo>
                  <a:lnTo>
                    <a:pt x="11837" y="49576"/>
                  </a:lnTo>
                  <a:cubicBezTo>
                    <a:pt x="11900" y="49345"/>
                    <a:pt x="12006" y="49134"/>
                    <a:pt x="12153" y="48966"/>
                  </a:cubicBezTo>
                  <a:lnTo>
                    <a:pt x="12258" y="49008"/>
                  </a:lnTo>
                  <a:cubicBezTo>
                    <a:pt x="12321" y="48945"/>
                    <a:pt x="12384" y="48882"/>
                    <a:pt x="12426" y="48798"/>
                  </a:cubicBezTo>
                  <a:cubicBezTo>
                    <a:pt x="12468" y="48693"/>
                    <a:pt x="12531" y="48567"/>
                    <a:pt x="12615" y="48462"/>
                  </a:cubicBezTo>
                  <a:cubicBezTo>
                    <a:pt x="12646" y="48431"/>
                    <a:pt x="12676" y="48358"/>
                    <a:pt x="12729" y="48358"/>
                  </a:cubicBezTo>
                  <a:cubicBezTo>
                    <a:pt x="12750" y="48358"/>
                    <a:pt x="12775" y="48369"/>
                    <a:pt x="12805" y="48399"/>
                  </a:cubicBezTo>
                  <a:cubicBezTo>
                    <a:pt x="12868" y="48336"/>
                    <a:pt x="12931" y="48272"/>
                    <a:pt x="13015" y="48251"/>
                  </a:cubicBezTo>
                  <a:cubicBezTo>
                    <a:pt x="13036" y="48167"/>
                    <a:pt x="12952" y="48146"/>
                    <a:pt x="12973" y="48062"/>
                  </a:cubicBezTo>
                  <a:cubicBezTo>
                    <a:pt x="13141" y="47873"/>
                    <a:pt x="13204" y="47600"/>
                    <a:pt x="13351" y="47432"/>
                  </a:cubicBezTo>
                  <a:cubicBezTo>
                    <a:pt x="13603" y="47305"/>
                    <a:pt x="13793" y="47095"/>
                    <a:pt x="13877" y="46822"/>
                  </a:cubicBezTo>
                  <a:cubicBezTo>
                    <a:pt x="13940" y="46654"/>
                    <a:pt x="14024" y="46506"/>
                    <a:pt x="14150" y="46380"/>
                  </a:cubicBezTo>
                  <a:cubicBezTo>
                    <a:pt x="14150" y="46338"/>
                    <a:pt x="14129" y="46275"/>
                    <a:pt x="14150" y="46233"/>
                  </a:cubicBezTo>
                  <a:cubicBezTo>
                    <a:pt x="14171" y="46128"/>
                    <a:pt x="14234" y="46044"/>
                    <a:pt x="14297" y="45939"/>
                  </a:cubicBezTo>
                  <a:cubicBezTo>
                    <a:pt x="14444" y="45708"/>
                    <a:pt x="14634" y="45497"/>
                    <a:pt x="14823" y="45287"/>
                  </a:cubicBezTo>
                  <a:cubicBezTo>
                    <a:pt x="15075" y="44972"/>
                    <a:pt x="15306" y="44635"/>
                    <a:pt x="15496" y="44278"/>
                  </a:cubicBezTo>
                  <a:cubicBezTo>
                    <a:pt x="15496" y="44110"/>
                    <a:pt x="15643" y="44026"/>
                    <a:pt x="15727" y="43899"/>
                  </a:cubicBezTo>
                  <a:lnTo>
                    <a:pt x="15706" y="43836"/>
                  </a:lnTo>
                  <a:cubicBezTo>
                    <a:pt x="15790" y="43815"/>
                    <a:pt x="15874" y="43773"/>
                    <a:pt x="15874" y="43689"/>
                  </a:cubicBezTo>
                  <a:lnTo>
                    <a:pt x="15832" y="43605"/>
                  </a:lnTo>
                  <a:cubicBezTo>
                    <a:pt x="16063" y="43332"/>
                    <a:pt x="16210" y="42995"/>
                    <a:pt x="16421" y="42743"/>
                  </a:cubicBezTo>
                  <a:cubicBezTo>
                    <a:pt x="16652" y="42491"/>
                    <a:pt x="16841" y="42217"/>
                    <a:pt x="17009" y="41923"/>
                  </a:cubicBezTo>
                  <a:cubicBezTo>
                    <a:pt x="17157" y="41881"/>
                    <a:pt x="17241" y="41755"/>
                    <a:pt x="17262" y="41608"/>
                  </a:cubicBezTo>
                  <a:cubicBezTo>
                    <a:pt x="17388" y="41545"/>
                    <a:pt x="17514" y="41440"/>
                    <a:pt x="17598" y="41292"/>
                  </a:cubicBezTo>
                  <a:lnTo>
                    <a:pt x="17640" y="41334"/>
                  </a:lnTo>
                  <a:lnTo>
                    <a:pt x="17787" y="41187"/>
                  </a:lnTo>
                  <a:cubicBezTo>
                    <a:pt x="17766" y="40893"/>
                    <a:pt x="18124" y="40704"/>
                    <a:pt x="18019" y="40451"/>
                  </a:cubicBezTo>
                  <a:cubicBezTo>
                    <a:pt x="18040" y="40241"/>
                    <a:pt x="18229" y="40178"/>
                    <a:pt x="18271" y="40031"/>
                  </a:cubicBezTo>
                  <a:cubicBezTo>
                    <a:pt x="18544" y="39884"/>
                    <a:pt x="18607" y="39568"/>
                    <a:pt x="18902" y="39463"/>
                  </a:cubicBezTo>
                  <a:cubicBezTo>
                    <a:pt x="19175" y="39148"/>
                    <a:pt x="19406" y="38790"/>
                    <a:pt x="19595" y="38412"/>
                  </a:cubicBezTo>
                  <a:cubicBezTo>
                    <a:pt x="19680" y="38265"/>
                    <a:pt x="19722" y="38097"/>
                    <a:pt x="19722" y="37907"/>
                  </a:cubicBezTo>
                  <a:cubicBezTo>
                    <a:pt x="19911" y="37676"/>
                    <a:pt x="20058" y="37424"/>
                    <a:pt x="20184" y="37151"/>
                  </a:cubicBezTo>
                  <a:cubicBezTo>
                    <a:pt x="20226" y="37066"/>
                    <a:pt x="20289" y="36961"/>
                    <a:pt x="20352" y="36877"/>
                  </a:cubicBezTo>
                  <a:cubicBezTo>
                    <a:pt x="20542" y="36667"/>
                    <a:pt x="20731" y="36436"/>
                    <a:pt x="20941" y="36247"/>
                  </a:cubicBezTo>
                  <a:cubicBezTo>
                    <a:pt x="20962" y="36204"/>
                    <a:pt x="21025" y="36183"/>
                    <a:pt x="20983" y="36120"/>
                  </a:cubicBezTo>
                  <a:lnTo>
                    <a:pt x="20983" y="36120"/>
                  </a:lnTo>
                  <a:cubicBezTo>
                    <a:pt x="20836" y="36183"/>
                    <a:pt x="20752" y="36352"/>
                    <a:pt x="20584" y="36373"/>
                  </a:cubicBezTo>
                  <a:cubicBezTo>
                    <a:pt x="20584" y="36389"/>
                    <a:pt x="20559" y="36429"/>
                    <a:pt x="20548" y="36429"/>
                  </a:cubicBezTo>
                  <a:cubicBezTo>
                    <a:pt x="20544" y="36429"/>
                    <a:pt x="20542" y="36425"/>
                    <a:pt x="20542" y="36415"/>
                  </a:cubicBezTo>
                  <a:cubicBezTo>
                    <a:pt x="20542" y="36373"/>
                    <a:pt x="20563" y="36373"/>
                    <a:pt x="20584" y="36373"/>
                  </a:cubicBezTo>
                  <a:cubicBezTo>
                    <a:pt x="20668" y="36141"/>
                    <a:pt x="20836" y="35910"/>
                    <a:pt x="21067" y="35763"/>
                  </a:cubicBezTo>
                  <a:cubicBezTo>
                    <a:pt x="21193" y="35679"/>
                    <a:pt x="21298" y="35553"/>
                    <a:pt x="21404" y="35427"/>
                  </a:cubicBezTo>
                  <a:cubicBezTo>
                    <a:pt x="21530" y="35195"/>
                    <a:pt x="21698" y="34943"/>
                    <a:pt x="21845" y="34733"/>
                  </a:cubicBezTo>
                  <a:cubicBezTo>
                    <a:pt x="21971" y="34523"/>
                    <a:pt x="22181" y="34354"/>
                    <a:pt x="22139" y="34081"/>
                  </a:cubicBezTo>
                  <a:cubicBezTo>
                    <a:pt x="22139" y="34018"/>
                    <a:pt x="22160" y="33976"/>
                    <a:pt x="22202" y="33934"/>
                  </a:cubicBezTo>
                  <a:cubicBezTo>
                    <a:pt x="22392" y="33703"/>
                    <a:pt x="22518" y="33408"/>
                    <a:pt x="22854" y="33324"/>
                  </a:cubicBezTo>
                  <a:cubicBezTo>
                    <a:pt x="22896" y="33324"/>
                    <a:pt x="22917" y="33282"/>
                    <a:pt x="22938" y="33240"/>
                  </a:cubicBezTo>
                  <a:cubicBezTo>
                    <a:pt x="23149" y="33030"/>
                    <a:pt x="23338" y="32778"/>
                    <a:pt x="23527" y="32546"/>
                  </a:cubicBezTo>
                  <a:cubicBezTo>
                    <a:pt x="23527" y="32525"/>
                    <a:pt x="23527" y="32504"/>
                    <a:pt x="23527" y="32483"/>
                  </a:cubicBezTo>
                  <a:cubicBezTo>
                    <a:pt x="23510" y="32466"/>
                    <a:pt x="23490" y="32461"/>
                    <a:pt x="23469" y="32461"/>
                  </a:cubicBezTo>
                  <a:cubicBezTo>
                    <a:pt x="23442" y="32461"/>
                    <a:pt x="23412" y="32470"/>
                    <a:pt x="23386" y="32470"/>
                  </a:cubicBezTo>
                  <a:cubicBezTo>
                    <a:pt x="23358" y="32470"/>
                    <a:pt x="23333" y="32460"/>
                    <a:pt x="23317" y="32420"/>
                  </a:cubicBezTo>
                  <a:cubicBezTo>
                    <a:pt x="23401" y="32231"/>
                    <a:pt x="23506" y="32042"/>
                    <a:pt x="23653" y="31873"/>
                  </a:cubicBezTo>
                  <a:cubicBezTo>
                    <a:pt x="23863" y="31789"/>
                    <a:pt x="24011" y="31642"/>
                    <a:pt x="24137" y="31453"/>
                  </a:cubicBezTo>
                  <a:cubicBezTo>
                    <a:pt x="24263" y="31264"/>
                    <a:pt x="24368" y="31096"/>
                    <a:pt x="24200" y="30864"/>
                  </a:cubicBezTo>
                  <a:cubicBezTo>
                    <a:pt x="24368" y="30759"/>
                    <a:pt x="24389" y="30591"/>
                    <a:pt x="24494" y="30444"/>
                  </a:cubicBezTo>
                  <a:cubicBezTo>
                    <a:pt x="24599" y="30276"/>
                    <a:pt x="24746" y="30170"/>
                    <a:pt x="24852" y="30023"/>
                  </a:cubicBezTo>
                  <a:cubicBezTo>
                    <a:pt x="24830" y="29792"/>
                    <a:pt x="25083" y="29687"/>
                    <a:pt x="25146" y="29498"/>
                  </a:cubicBezTo>
                  <a:cubicBezTo>
                    <a:pt x="25356" y="29351"/>
                    <a:pt x="25524" y="29161"/>
                    <a:pt x="25587" y="28909"/>
                  </a:cubicBezTo>
                  <a:cubicBezTo>
                    <a:pt x="25650" y="28804"/>
                    <a:pt x="25692" y="28657"/>
                    <a:pt x="25840" y="28594"/>
                  </a:cubicBezTo>
                  <a:cubicBezTo>
                    <a:pt x="25903" y="28404"/>
                    <a:pt x="26092" y="28320"/>
                    <a:pt x="26218" y="28173"/>
                  </a:cubicBezTo>
                  <a:lnTo>
                    <a:pt x="26113" y="28131"/>
                  </a:lnTo>
                  <a:cubicBezTo>
                    <a:pt x="26092" y="28131"/>
                    <a:pt x="26113" y="28110"/>
                    <a:pt x="26113" y="28089"/>
                  </a:cubicBezTo>
                  <a:cubicBezTo>
                    <a:pt x="26302" y="27774"/>
                    <a:pt x="26491" y="27437"/>
                    <a:pt x="26639" y="27101"/>
                  </a:cubicBezTo>
                  <a:cubicBezTo>
                    <a:pt x="26702" y="26954"/>
                    <a:pt x="26786" y="26828"/>
                    <a:pt x="26891" y="26701"/>
                  </a:cubicBezTo>
                  <a:cubicBezTo>
                    <a:pt x="27101" y="26449"/>
                    <a:pt x="27311" y="26239"/>
                    <a:pt x="27501" y="26029"/>
                  </a:cubicBezTo>
                  <a:cubicBezTo>
                    <a:pt x="27522" y="25776"/>
                    <a:pt x="27648" y="25545"/>
                    <a:pt x="27837" y="25356"/>
                  </a:cubicBezTo>
                  <a:cubicBezTo>
                    <a:pt x="27963" y="25251"/>
                    <a:pt x="28068" y="25146"/>
                    <a:pt x="28173" y="24998"/>
                  </a:cubicBezTo>
                  <a:cubicBezTo>
                    <a:pt x="28321" y="24746"/>
                    <a:pt x="28510" y="24515"/>
                    <a:pt x="28720" y="24305"/>
                  </a:cubicBezTo>
                  <a:cubicBezTo>
                    <a:pt x="28930" y="24094"/>
                    <a:pt x="29098" y="23863"/>
                    <a:pt x="29246" y="23590"/>
                  </a:cubicBezTo>
                  <a:lnTo>
                    <a:pt x="29246" y="23253"/>
                  </a:lnTo>
                  <a:lnTo>
                    <a:pt x="29603" y="22644"/>
                  </a:lnTo>
                  <a:cubicBezTo>
                    <a:pt x="29624" y="22623"/>
                    <a:pt x="29582" y="22602"/>
                    <a:pt x="29624" y="22602"/>
                  </a:cubicBezTo>
                  <a:cubicBezTo>
                    <a:pt x="29632" y="22598"/>
                    <a:pt x="29639" y="22596"/>
                    <a:pt x="29644" y="22596"/>
                  </a:cubicBezTo>
                  <a:cubicBezTo>
                    <a:pt x="29666" y="22596"/>
                    <a:pt x="29666" y="22627"/>
                    <a:pt x="29666" y="22644"/>
                  </a:cubicBezTo>
                  <a:lnTo>
                    <a:pt x="29729" y="22644"/>
                  </a:lnTo>
                  <a:cubicBezTo>
                    <a:pt x="29855" y="22539"/>
                    <a:pt x="29939" y="22391"/>
                    <a:pt x="29981" y="22223"/>
                  </a:cubicBezTo>
                  <a:cubicBezTo>
                    <a:pt x="29981" y="22160"/>
                    <a:pt x="30002" y="22076"/>
                    <a:pt x="30045" y="22034"/>
                  </a:cubicBezTo>
                  <a:cubicBezTo>
                    <a:pt x="30150" y="21887"/>
                    <a:pt x="30234" y="21677"/>
                    <a:pt x="30297" y="21593"/>
                  </a:cubicBezTo>
                  <a:cubicBezTo>
                    <a:pt x="30381" y="21487"/>
                    <a:pt x="30402" y="21340"/>
                    <a:pt x="30549" y="21277"/>
                  </a:cubicBezTo>
                  <a:cubicBezTo>
                    <a:pt x="30528" y="21256"/>
                    <a:pt x="30570" y="21214"/>
                    <a:pt x="30591" y="21214"/>
                  </a:cubicBezTo>
                  <a:cubicBezTo>
                    <a:pt x="30675" y="21067"/>
                    <a:pt x="30780" y="20941"/>
                    <a:pt x="30864" y="20794"/>
                  </a:cubicBezTo>
                  <a:cubicBezTo>
                    <a:pt x="31075" y="20541"/>
                    <a:pt x="31264" y="20247"/>
                    <a:pt x="31390" y="19932"/>
                  </a:cubicBezTo>
                  <a:cubicBezTo>
                    <a:pt x="31432" y="19784"/>
                    <a:pt x="31516" y="19658"/>
                    <a:pt x="31621" y="19553"/>
                  </a:cubicBezTo>
                  <a:cubicBezTo>
                    <a:pt x="31747" y="19385"/>
                    <a:pt x="31874" y="19259"/>
                    <a:pt x="32000" y="19112"/>
                  </a:cubicBezTo>
                  <a:cubicBezTo>
                    <a:pt x="32021" y="19070"/>
                    <a:pt x="32021" y="19028"/>
                    <a:pt x="32021" y="18986"/>
                  </a:cubicBezTo>
                  <a:lnTo>
                    <a:pt x="31973" y="18986"/>
                  </a:lnTo>
                  <a:cubicBezTo>
                    <a:pt x="31972" y="18957"/>
                    <a:pt x="32004" y="18943"/>
                    <a:pt x="32021" y="18943"/>
                  </a:cubicBezTo>
                  <a:cubicBezTo>
                    <a:pt x="32042" y="18880"/>
                    <a:pt x="32000" y="18817"/>
                    <a:pt x="32084" y="18817"/>
                  </a:cubicBezTo>
                  <a:cubicBezTo>
                    <a:pt x="32100" y="18801"/>
                    <a:pt x="32116" y="18761"/>
                    <a:pt x="32123" y="18761"/>
                  </a:cubicBezTo>
                  <a:cubicBezTo>
                    <a:pt x="32125" y="18761"/>
                    <a:pt x="32126" y="18765"/>
                    <a:pt x="32126" y="18775"/>
                  </a:cubicBezTo>
                  <a:cubicBezTo>
                    <a:pt x="32147" y="18817"/>
                    <a:pt x="32105" y="18817"/>
                    <a:pt x="32084" y="18817"/>
                  </a:cubicBezTo>
                  <a:lnTo>
                    <a:pt x="32084" y="18943"/>
                  </a:lnTo>
                  <a:cubicBezTo>
                    <a:pt x="32126" y="18922"/>
                    <a:pt x="32189" y="18901"/>
                    <a:pt x="32189" y="18838"/>
                  </a:cubicBezTo>
                  <a:cubicBezTo>
                    <a:pt x="32252" y="18733"/>
                    <a:pt x="32315" y="18628"/>
                    <a:pt x="32378" y="18502"/>
                  </a:cubicBezTo>
                  <a:cubicBezTo>
                    <a:pt x="32504" y="18313"/>
                    <a:pt x="32609" y="18102"/>
                    <a:pt x="32715" y="17913"/>
                  </a:cubicBezTo>
                  <a:cubicBezTo>
                    <a:pt x="32820" y="17703"/>
                    <a:pt x="32967" y="17535"/>
                    <a:pt x="33072" y="17325"/>
                  </a:cubicBezTo>
                  <a:cubicBezTo>
                    <a:pt x="33114" y="17198"/>
                    <a:pt x="33156" y="17051"/>
                    <a:pt x="33198" y="16904"/>
                  </a:cubicBezTo>
                  <a:cubicBezTo>
                    <a:pt x="33240" y="16778"/>
                    <a:pt x="33387" y="16673"/>
                    <a:pt x="33387" y="16505"/>
                  </a:cubicBezTo>
                  <a:cubicBezTo>
                    <a:pt x="33366" y="16505"/>
                    <a:pt x="33387" y="16484"/>
                    <a:pt x="33387" y="16484"/>
                  </a:cubicBezTo>
                  <a:lnTo>
                    <a:pt x="33535" y="16421"/>
                  </a:lnTo>
                  <a:lnTo>
                    <a:pt x="33577" y="16505"/>
                  </a:lnTo>
                  <a:cubicBezTo>
                    <a:pt x="33766" y="16357"/>
                    <a:pt x="33913" y="16168"/>
                    <a:pt x="33997" y="15937"/>
                  </a:cubicBezTo>
                  <a:cubicBezTo>
                    <a:pt x="33976" y="15916"/>
                    <a:pt x="33955" y="15895"/>
                    <a:pt x="33934" y="15874"/>
                  </a:cubicBezTo>
                  <a:cubicBezTo>
                    <a:pt x="34081" y="15685"/>
                    <a:pt x="34186" y="15495"/>
                    <a:pt x="34312" y="15327"/>
                  </a:cubicBezTo>
                  <a:cubicBezTo>
                    <a:pt x="34565" y="14970"/>
                    <a:pt x="34817" y="14591"/>
                    <a:pt x="35027" y="14192"/>
                  </a:cubicBezTo>
                  <a:cubicBezTo>
                    <a:pt x="35111" y="14087"/>
                    <a:pt x="35259" y="14066"/>
                    <a:pt x="35343" y="13940"/>
                  </a:cubicBezTo>
                  <a:cubicBezTo>
                    <a:pt x="35301" y="13898"/>
                    <a:pt x="35280" y="13835"/>
                    <a:pt x="35301" y="13771"/>
                  </a:cubicBezTo>
                  <a:cubicBezTo>
                    <a:pt x="35490" y="13561"/>
                    <a:pt x="35637" y="13330"/>
                    <a:pt x="35763" y="13078"/>
                  </a:cubicBezTo>
                  <a:cubicBezTo>
                    <a:pt x="35868" y="12888"/>
                    <a:pt x="36057" y="12762"/>
                    <a:pt x="36142" y="12552"/>
                  </a:cubicBezTo>
                  <a:cubicBezTo>
                    <a:pt x="36162" y="12491"/>
                    <a:pt x="36282" y="12429"/>
                    <a:pt x="36366" y="12387"/>
                  </a:cubicBezTo>
                  <a:lnTo>
                    <a:pt x="36366" y="12387"/>
                  </a:lnTo>
                  <a:cubicBezTo>
                    <a:pt x="36404" y="12426"/>
                    <a:pt x="36392" y="12468"/>
                    <a:pt x="36478" y="12468"/>
                  </a:cubicBezTo>
                  <a:cubicBezTo>
                    <a:pt x="36688" y="12090"/>
                    <a:pt x="36814" y="11669"/>
                    <a:pt x="37046" y="11270"/>
                  </a:cubicBezTo>
                  <a:cubicBezTo>
                    <a:pt x="37277" y="10870"/>
                    <a:pt x="37529" y="10513"/>
                    <a:pt x="37781" y="10134"/>
                  </a:cubicBezTo>
                  <a:cubicBezTo>
                    <a:pt x="37763" y="10079"/>
                    <a:pt x="37745" y="10072"/>
                    <a:pt x="37713" y="10071"/>
                  </a:cubicBezTo>
                  <a:lnTo>
                    <a:pt x="37713" y="10071"/>
                  </a:lnTo>
                  <a:cubicBezTo>
                    <a:pt x="37715" y="10071"/>
                    <a:pt x="37716" y="10071"/>
                    <a:pt x="37718" y="10071"/>
                  </a:cubicBezTo>
                  <a:cubicBezTo>
                    <a:pt x="37697" y="10008"/>
                    <a:pt x="37718" y="9966"/>
                    <a:pt x="37760" y="9924"/>
                  </a:cubicBezTo>
                  <a:cubicBezTo>
                    <a:pt x="37887" y="9798"/>
                    <a:pt x="38013" y="9630"/>
                    <a:pt x="38097" y="9461"/>
                  </a:cubicBezTo>
                  <a:cubicBezTo>
                    <a:pt x="38202" y="9188"/>
                    <a:pt x="38475" y="8999"/>
                    <a:pt x="38622" y="8747"/>
                  </a:cubicBezTo>
                  <a:cubicBezTo>
                    <a:pt x="38665" y="8642"/>
                    <a:pt x="38728" y="8536"/>
                    <a:pt x="38812" y="8431"/>
                  </a:cubicBezTo>
                  <a:cubicBezTo>
                    <a:pt x="38875" y="8347"/>
                    <a:pt x="38938" y="8263"/>
                    <a:pt x="38980" y="8158"/>
                  </a:cubicBezTo>
                  <a:cubicBezTo>
                    <a:pt x="39043" y="8074"/>
                    <a:pt x="39085" y="7969"/>
                    <a:pt x="39127" y="7864"/>
                  </a:cubicBezTo>
                  <a:cubicBezTo>
                    <a:pt x="39148" y="7737"/>
                    <a:pt x="39274" y="7674"/>
                    <a:pt x="39274" y="7527"/>
                  </a:cubicBezTo>
                  <a:lnTo>
                    <a:pt x="39379" y="7527"/>
                  </a:lnTo>
                  <a:cubicBezTo>
                    <a:pt x="39505" y="7422"/>
                    <a:pt x="39548" y="7275"/>
                    <a:pt x="39653" y="7149"/>
                  </a:cubicBezTo>
                  <a:cubicBezTo>
                    <a:pt x="39758" y="7023"/>
                    <a:pt x="39800" y="6854"/>
                    <a:pt x="39947" y="6749"/>
                  </a:cubicBezTo>
                  <a:lnTo>
                    <a:pt x="39947" y="6560"/>
                  </a:lnTo>
                  <a:cubicBezTo>
                    <a:pt x="40241" y="6308"/>
                    <a:pt x="40515" y="6034"/>
                    <a:pt x="40788" y="5803"/>
                  </a:cubicBezTo>
                  <a:cubicBezTo>
                    <a:pt x="40893" y="5719"/>
                    <a:pt x="40893" y="5656"/>
                    <a:pt x="40935" y="5551"/>
                  </a:cubicBezTo>
                  <a:cubicBezTo>
                    <a:pt x="40746" y="5551"/>
                    <a:pt x="40725" y="5677"/>
                    <a:pt x="40641" y="5761"/>
                  </a:cubicBezTo>
                  <a:cubicBezTo>
                    <a:pt x="40557" y="5677"/>
                    <a:pt x="40662" y="5593"/>
                    <a:pt x="40683" y="5509"/>
                  </a:cubicBezTo>
                  <a:cubicBezTo>
                    <a:pt x="40724" y="5326"/>
                    <a:pt x="40823" y="5142"/>
                    <a:pt x="40983" y="4997"/>
                  </a:cubicBezTo>
                  <a:lnTo>
                    <a:pt x="40983" y="4997"/>
                  </a:lnTo>
                  <a:cubicBezTo>
                    <a:pt x="40995" y="5038"/>
                    <a:pt x="40986" y="5091"/>
                    <a:pt x="41061" y="5109"/>
                  </a:cubicBezTo>
                  <a:cubicBezTo>
                    <a:pt x="41145" y="5067"/>
                    <a:pt x="41229" y="4983"/>
                    <a:pt x="41272" y="4878"/>
                  </a:cubicBezTo>
                  <a:cubicBezTo>
                    <a:pt x="41335" y="4752"/>
                    <a:pt x="41419" y="4626"/>
                    <a:pt x="41482" y="4500"/>
                  </a:cubicBezTo>
                  <a:cubicBezTo>
                    <a:pt x="41471" y="4493"/>
                    <a:pt x="41461" y="4490"/>
                    <a:pt x="41451" y="4490"/>
                  </a:cubicBezTo>
                  <a:cubicBezTo>
                    <a:pt x="41409" y="4490"/>
                    <a:pt x="41375" y="4545"/>
                    <a:pt x="41331" y="4545"/>
                  </a:cubicBezTo>
                  <a:cubicBezTo>
                    <a:pt x="41325" y="4545"/>
                    <a:pt x="41319" y="4544"/>
                    <a:pt x="41314" y="4542"/>
                  </a:cubicBezTo>
                  <a:lnTo>
                    <a:pt x="41251" y="4458"/>
                  </a:lnTo>
                  <a:cubicBezTo>
                    <a:pt x="41314" y="4437"/>
                    <a:pt x="41272" y="4332"/>
                    <a:pt x="41356" y="4311"/>
                  </a:cubicBezTo>
                  <a:lnTo>
                    <a:pt x="41356" y="4247"/>
                  </a:lnTo>
                  <a:lnTo>
                    <a:pt x="41229" y="4247"/>
                  </a:lnTo>
                  <a:cubicBezTo>
                    <a:pt x="41155" y="4285"/>
                    <a:pt x="41163" y="4422"/>
                    <a:pt x="41032" y="4422"/>
                  </a:cubicBezTo>
                  <a:cubicBezTo>
                    <a:pt x="41016" y="4422"/>
                    <a:pt x="40998" y="4420"/>
                    <a:pt x="40977" y="4416"/>
                  </a:cubicBezTo>
                  <a:cubicBezTo>
                    <a:pt x="41040" y="4268"/>
                    <a:pt x="41166" y="4163"/>
                    <a:pt x="41187" y="4016"/>
                  </a:cubicBezTo>
                  <a:lnTo>
                    <a:pt x="41314" y="4016"/>
                  </a:lnTo>
                  <a:cubicBezTo>
                    <a:pt x="41335" y="3869"/>
                    <a:pt x="41419" y="3743"/>
                    <a:pt x="41524" y="3638"/>
                  </a:cubicBezTo>
                  <a:cubicBezTo>
                    <a:pt x="41566" y="3659"/>
                    <a:pt x="41587" y="3659"/>
                    <a:pt x="41608" y="3680"/>
                  </a:cubicBezTo>
                  <a:cubicBezTo>
                    <a:pt x="41629" y="3701"/>
                    <a:pt x="41650" y="3722"/>
                    <a:pt x="41671" y="3764"/>
                  </a:cubicBezTo>
                  <a:lnTo>
                    <a:pt x="41356" y="4268"/>
                  </a:lnTo>
                  <a:cubicBezTo>
                    <a:pt x="41369" y="4271"/>
                    <a:pt x="41383" y="4273"/>
                    <a:pt x="41396" y="4273"/>
                  </a:cubicBezTo>
                  <a:cubicBezTo>
                    <a:pt x="41482" y="4273"/>
                    <a:pt x="41550" y="4215"/>
                    <a:pt x="41587" y="4142"/>
                  </a:cubicBezTo>
                  <a:cubicBezTo>
                    <a:pt x="41629" y="4016"/>
                    <a:pt x="41734" y="3953"/>
                    <a:pt x="41860" y="3953"/>
                  </a:cubicBezTo>
                  <a:cubicBezTo>
                    <a:pt x="41986" y="3869"/>
                    <a:pt x="42091" y="3764"/>
                    <a:pt x="42155" y="3596"/>
                  </a:cubicBezTo>
                  <a:cubicBezTo>
                    <a:pt x="42260" y="3406"/>
                    <a:pt x="42365" y="3196"/>
                    <a:pt x="42491" y="3007"/>
                  </a:cubicBezTo>
                  <a:lnTo>
                    <a:pt x="42491" y="2797"/>
                  </a:lnTo>
                  <a:cubicBezTo>
                    <a:pt x="42575" y="2713"/>
                    <a:pt x="42659" y="2608"/>
                    <a:pt x="42785" y="2565"/>
                  </a:cubicBezTo>
                  <a:lnTo>
                    <a:pt x="42743" y="2502"/>
                  </a:lnTo>
                  <a:cubicBezTo>
                    <a:pt x="42764" y="2439"/>
                    <a:pt x="42890" y="2397"/>
                    <a:pt x="42827" y="2292"/>
                  </a:cubicBezTo>
                  <a:cubicBezTo>
                    <a:pt x="42816" y="2288"/>
                    <a:pt x="42805" y="2287"/>
                    <a:pt x="42794" y="2287"/>
                  </a:cubicBezTo>
                  <a:cubicBezTo>
                    <a:pt x="42708" y="2287"/>
                    <a:pt x="42662" y="2409"/>
                    <a:pt x="42579" y="2409"/>
                  </a:cubicBezTo>
                  <a:cubicBezTo>
                    <a:pt x="42565" y="2409"/>
                    <a:pt x="42550" y="2406"/>
                    <a:pt x="42533" y="2397"/>
                  </a:cubicBezTo>
                  <a:lnTo>
                    <a:pt x="42533" y="2397"/>
                  </a:lnTo>
                  <a:lnTo>
                    <a:pt x="42575" y="2502"/>
                  </a:lnTo>
                  <a:cubicBezTo>
                    <a:pt x="42491" y="2544"/>
                    <a:pt x="42407" y="2608"/>
                    <a:pt x="42365" y="2692"/>
                  </a:cubicBezTo>
                  <a:cubicBezTo>
                    <a:pt x="42344" y="2734"/>
                    <a:pt x="42365" y="2839"/>
                    <a:pt x="42344" y="2860"/>
                  </a:cubicBezTo>
                  <a:cubicBezTo>
                    <a:pt x="42302" y="2902"/>
                    <a:pt x="42260" y="2902"/>
                    <a:pt x="42218" y="2902"/>
                  </a:cubicBezTo>
                  <a:lnTo>
                    <a:pt x="42260" y="2965"/>
                  </a:lnTo>
                  <a:lnTo>
                    <a:pt x="42091" y="3154"/>
                  </a:lnTo>
                  <a:cubicBezTo>
                    <a:pt x="42134" y="3049"/>
                    <a:pt x="42134" y="2944"/>
                    <a:pt x="42218" y="2902"/>
                  </a:cubicBezTo>
                  <a:lnTo>
                    <a:pt x="42281" y="2797"/>
                  </a:lnTo>
                  <a:cubicBezTo>
                    <a:pt x="42260" y="2776"/>
                    <a:pt x="42241" y="2768"/>
                    <a:pt x="42225" y="2768"/>
                  </a:cubicBezTo>
                  <a:cubicBezTo>
                    <a:pt x="42182" y="2768"/>
                    <a:pt x="42150" y="2819"/>
                    <a:pt x="42113" y="2834"/>
                  </a:cubicBezTo>
                  <a:lnTo>
                    <a:pt x="42113" y="2834"/>
                  </a:lnTo>
                  <a:lnTo>
                    <a:pt x="42113" y="2755"/>
                  </a:lnTo>
                  <a:cubicBezTo>
                    <a:pt x="42134" y="2713"/>
                    <a:pt x="42197" y="2734"/>
                    <a:pt x="42260" y="2713"/>
                  </a:cubicBezTo>
                  <a:lnTo>
                    <a:pt x="42365" y="2481"/>
                  </a:lnTo>
                  <a:lnTo>
                    <a:pt x="42533" y="2397"/>
                  </a:lnTo>
                  <a:lnTo>
                    <a:pt x="42533" y="2250"/>
                  </a:lnTo>
                  <a:cubicBezTo>
                    <a:pt x="42554" y="2145"/>
                    <a:pt x="42701" y="2208"/>
                    <a:pt x="42722" y="2103"/>
                  </a:cubicBezTo>
                  <a:cubicBezTo>
                    <a:pt x="42722" y="2061"/>
                    <a:pt x="42659" y="2040"/>
                    <a:pt x="42659" y="1998"/>
                  </a:cubicBezTo>
                  <a:cubicBezTo>
                    <a:pt x="42764" y="1830"/>
                    <a:pt x="42806" y="1640"/>
                    <a:pt x="43017" y="1577"/>
                  </a:cubicBezTo>
                  <a:cubicBezTo>
                    <a:pt x="42996" y="1451"/>
                    <a:pt x="43038" y="1304"/>
                    <a:pt x="43143" y="1220"/>
                  </a:cubicBezTo>
                  <a:cubicBezTo>
                    <a:pt x="43290" y="1073"/>
                    <a:pt x="43311" y="841"/>
                    <a:pt x="43500" y="736"/>
                  </a:cubicBezTo>
                  <a:cubicBezTo>
                    <a:pt x="43500" y="715"/>
                    <a:pt x="43521" y="673"/>
                    <a:pt x="43521" y="652"/>
                  </a:cubicBezTo>
                  <a:cubicBezTo>
                    <a:pt x="43605" y="463"/>
                    <a:pt x="43605" y="253"/>
                    <a:pt x="43773" y="106"/>
                  </a:cubicBezTo>
                  <a:cubicBezTo>
                    <a:pt x="43794" y="85"/>
                    <a:pt x="43773" y="22"/>
                    <a:pt x="437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10"/>
            <p:cNvSpPr/>
            <p:nvPr/>
          </p:nvSpPr>
          <p:spPr>
            <a:xfrm>
              <a:off x="1788286" y="2975415"/>
              <a:ext cx="453585" cy="692494"/>
            </a:xfrm>
            <a:custGeom>
              <a:avLst/>
              <a:gdLst/>
              <a:ahLst/>
              <a:cxnLst/>
              <a:rect l="l" t="t" r="r" b="b"/>
              <a:pathLst>
                <a:path w="43984" h="66125" extrusionOk="0">
                  <a:moveTo>
                    <a:pt x="43213" y="0"/>
                  </a:moveTo>
                  <a:cubicBezTo>
                    <a:pt x="43210" y="0"/>
                    <a:pt x="43208" y="1"/>
                    <a:pt x="43206" y="3"/>
                  </a:cubicBezTo>
                  <a:cubicBezTo>
                    <a:pt x="43185" y="45"/>
                    <a:pt x="43164" y="87"/>
                    <a:pt x="43143" y="108"/>
                  </a:cubicBezTo>
                  <a:cubicBezTo>
                    <a:pt x="42975" y="171"/>
                    <a:pt x="42828" y="276"/>
                    <a:pt x="42701" y="424"/>
                  </a:cubicBezTo>
                  <a:cubicBezTo>
                    <a:pt x="42554" y="550"/>
                    <a:pt x="42407" y="697"/>
                    <a:pt x="42281" y="844"/>
                  </a:cubicBezTo>
                  <a:cubicBezTo>
                    <a:pt x="42218" y="949"/>
                    <a:pt x="42218" y="1075"/>
                    <a:pt x="42134" y="1138"/>
                  </a:cubicBezTo>
                  <a:cubicBezTo>
                    <a:pt x="42008" y="1265"/>
                    <a:pt x="41902" y="1412"/>
                    <a:pt x="41839" y="1580"/>
                  </a:cubicBezTo>
                  <a:cubicBezTo>
                    <a:pt x="41755" y="1769"/>
                    <a:pt x="41629" y="1937"/>
                    <a:pt x="41524" y="2106"/>
                  </a:cubicBezTo>
                  <a:cubicBezTo>
                    <a:pt x="41251" y="2484"/>
                    <a:pt x="40977" y="2862"/>
                    <a:pt x="40746" y="3241"/>
                  </a:cubicBezTo>
                  <a:cubicBezTo>
                    <a:pt x="40704" y="3304"/>
                    <a:pt x="40599" y="3262"/>
                    <a:pt x="40599" y="3325"/>
                  </a:cubicBezTo>
                  <a:cubicBezTo>
                    <a:pt x="40578" y="3367"/>
                    <a:pt x="40620" y="3388"/>
                    <a:pt x="40641" y="3430"/>
                  </a:cubicBezTo>
                  <a:cubicBezTo>
                    <a:pt x="40473" y="3598"/>
                    <a:pt x="40347" y="3787"/>
                    <a:pt x="40242" y="3998"/>
                  </a:cubicBezTo>
                  <a:cubicBezTo>
                    <a:pt x="40221" y="4082"/>
                    <a:pt x="40178" y="4145"/>
                    <a:pt x="40115" y="4208"/>
                  </a:cubicBezTo>
                  <a:cubicBezTo>
                    <a:pt x="39968" y="4397"/>
                    <a:pt x="39842" y="4586"/>
                    <a:pt x="39737" y="4818"/>
                  </a:cubicBezTo>
                  <a:cubicBezTo>
                    <a:pt x="39674" y="4944"/>
                    <a:pt x="39590" y="5070"/>
                    <a:pt x="39485" y="5154"/>
                  </a:cubicBezTo>
                  <a:cubicBezTo>
                    <a:pt x="39359" y="5259"/>
                    <a:pt x="39253" y="5364"/>
                    <a:pt x="39169" y="5511"/>
                  </a:cubicBezTo>
                  <a:cubicBezTo>
                    <a:pt x="39043" y="5701"/>
                    <a:pt x="38875" y="5869"/>
                    <a:pt x="38749" y="6079"/>
                  </a:cubicBezTo>
                  <a:cubicBezTo>
                    <a:pt x="38602" y="6331"/>
                    <a:pt x="38349" y="6521"/>
                    <a:pt x="38202" y="6794"/>
                  </a:cubicBezTo>
                  <a:cubicBezTo>
                    <a:pt x="38076" y="7067"/>
                    <a:pt x="37887" y="7341"/>
                    <a:pt x="37677" y="7593"/>
                  </a:cubicBezTo>
                  <a:cubicBezTo>
                    <a:pt x="37571" y="7698"/>
                    <a:pt x="37529" y="7887"/>
                    <a:pt x="37424" y="7992"/>
                  </a:cubicBezTo>
                  <a:cubicBezTo>
                    <a:pt x="37319" y="8118"/>
                    <a:pt x="37256" y="8266"/>
                    <a:pt x="37172" y="8371"/>
                  </a:cubicBezTo>
                  <a:cubicBezTo>
                    <a:pt x="37088" y="8497"/>
                    <a:pt x="37067" y="8665"/>
                    <a:pt x="36920" y="8749"/>
                  </a:cubicBezTo>
                  <a:cubicBezTo>
                    <a:pt x="36836" y="9023"/>
                    <a:pt x="36688" y="9254"/>
                    <a:pt x="36499" y="9464"/>
                  </a:cubicBezTo>
                  <a:cubicBezTo>
                    <a:pt x="36205" y="9864"/>
                    <a:pt x="35953" y="10284"/>
                    <a:pt x="35721" y="10704"/>
                  </a:cubicBezTo>
                  <a:cubicBezTo>
                    <a:pt x="35700" y="10747"/>
                    <a:pt x="35679" y="10768"/>
                    <a:pt x="35679" y="10810"/>
                  </a:cubicBezTo>
                  <a:cubicBezTo>
                    <a:pt x="35679" y="10894"/>
                    <a:pt x="35658" y="10957"/>
                    <a:pt x="35595" y="10999"/>
                  </a:cubicBezTo>
                  <a:cubicBezTo>
                    <a:pt x="35490" y="11188"/>
                    <a:pt x="35343" y="11356"/>
                    <a:pt x="35175" y="11503"/>
                  </a:cubicBezTo>
                  <a:cubicBezTo>
                    <a:pt x="35006" y="11693"/>
                    <a:pt x="34859" y="11882"/>
                    <a:pt x="34754" y="12113"/>
                  </a:cubicBezTo>
                  <a:cubicBezTo>
                    <a:pt x="34649" y="12302"/>
                    <a:pt x="34544" y="12492"/>
                    <a:pt x="34439" y="12660"/>
                  </a:cubicBezTo>
                  <a:cubicBezTo>
                    <a:pt x="34208" y="13017"/>
                    <a:pt x="33976" y="13375"/>
                    <a:pt x="33745" y="13711"/>
                  </a:cubicBezTo>
                  <a:cubicBezTo>
                    <a:pt x="33535" y="14068"/>
                    <a:pt x="33282" y="14384"/>
                    <a:pt x="33072" y="14741"/>
                  </a:cubicBezTo>
                  <a:cubicBezTo>
                    <a:pt x="32967" y="14888"/>
                    <a:pt x="32841" y="14993"/>
                    <a:pt x="32715" y="15162"/>
                  </a:cubicBezTo>
                  <a:cubicBezTo>
                    <a:pt x="32589" y="15330"/>
                    <a:pt x="32463" y="15498"/>
                    <a:pt x="32315" y="15645"/>
                  </a:cubicBezTo>
                  <a:cubicBezTo>
                    <a:pt x="32168" y="15813"/>
                    <a:pt x="32021" y="16003"/>
                    <a:pt x="31916" y="16213"/>
                  </a:cubicBezTo>
                  <a:cubicBezTo>
                    <a:pt x="31874" y="16276"/>
                    <a:pt x="31811" y="16276"/>
                    <a:pt x="31790" y="16318"/>
                  </a:cubicBezTo>
                  <a:cubicBezTo>
                    <a:pt x="31769" y="16717"/>
                    <a:pt x="31601" y="17117"/>
                    <a:pt x="31327" y="17390"/>
                  </a:cubicBezTo>
                  <a:cubicBezTo>
                    <a:pt x="31264" y="17453"/>
                    <a:pt x="31201" y="17516"/>
                    <a:pt x="31138" y="17579"/>
                  </a:cubicBezTo>
                  <a:cubicBezTo>
                    <a:pt x="31033" y="17748"/>
                    <a:pt x="30844" y="17874"/>
                    <a:pt x="30760" y="18084"/>
                  </a:cubicBezTo>
                  <a:cubicBezTo>
                    <a:pt x="30717" y="18147"/>
                    <a:pt x="30717" y="18252"/>
                    <a:pt x="30781" y="18294"/>
                  </a:cubicBezTo>
                  <a:cubicBezTo>
                    <a:pt x="30739" y="18357"/>
                    <a:pt x="30675" y="18399"/>
                    <a:pt x="30675" y="18441"/>
                  </a:cubicBezTo>
                  <a:cubicBezTo>
                    <a:pt x="30633" y="18631"/>
                    <a:pt x="30549" y="18778"/>
                    <a:pt x="30423" y="18925"/>
                  </a:cubicBezTo>
                  <a:cubicBezTo>
                    <a:pt x="30171" y="19282"/>
                    <a:pt x="29940" y="19661"/>
                    <a:pt x="29771" y="20060"/>
                  </a:cubicBezTo>
                  <a:cubicBezTo>
                    <a:pt x="29729" y="20186"/>
                    <a:pt x="29624" y="20313"/>
                    <a:pt x="29498" y="20376"/>
                  </a:cubicBezTo>
                  <a:cubicBezTo>
                    <a:pt x="29246" y="20565"/>
                    <a:pt x="29057" y="20796"/>
                    <a:pt x="28909" y="21070"/>
                  </a:cubicBezTo>
                  <a:cubicBezTo>
                    <a:pt x="28825" y="21238"/>
                    <a:pt x="28741" y="21406"/>
                    <a:pt x="28636" y="21553"/>
                  </a:cubicBezTo>
                  <a:cubicBezTo>
                    <a:pt x="28510" y="21763"/>
                    <a:pt x="28363" y="21974"/>
                    <a:pt x="28216" y="22163"/>
                  </a:cubicBezTo>
                  <a:cubicBezTo>
                    <a:pt x="28153" y="22226"/>
                    <a:pt x="28131" y="22310"/>
                    <a:pt x="28110" y="22394"/>
                  </a:cubicBezTo>
                  <a:cubicBezTo>
                    <a:pt x="28089" y="22562"/>
                    <a:pt x="28047" y="22709"/>
                    <a:pt x="27963" y="22857"/>
                  </a:cubicBezTo>
                  <a:cubicBezTo>
                    <a:pt x="27858" y="22983"/>
                    <a:pt x="27774" y="23109"/>
                    <a:pt x="27669" y="23214"/>
                  </a:cubicBezTo>
                  <a:cubicBezTo>
                    <a:pt x="27627" y="23277"/>
                    <a:pt x="27627" y="23361"/>
                    <a:pt x="27543" y="23382"/>
                  </a:cubicBezTo>
                  <a:cubicBezTo>
                    <a:pt x="27269" y="23508"/>
                    <a:pt x="27164" y="23782"/>
                    <a:pt x="26975" y="23971"/>
                  </a:cubicBezTo>
                  <a:cubicBezTo>
                    <a:pt x="26849" y="24118"/>
                    <a:pt x="26786" y="24307"/>
                    <a:pt x="26639" y="24433"/>
                  </a:cubicBezTo>
                  <a:cubicBezTo>
                    <a:pt x="26639" y="24644"/>
                    <a:pt x="26471" y="24749"/>
                    <a:pt x="26386" y="24917"/>
                  </a:cubicBezTo>
                  <a:cubicBezTo>
                    <a:pt x="26365" y="24980"/>
                    <a:pt x="26281" y="24959"/>
                    <a:pt x="26281" y="25022"/>
                  </a:cubicBezTo>
                  <a:cubicBezTo>
                    <a:pt x="26302" y="25169"/>
                    <a:pt x="26134" y="25232"/>
                    <a:pt x="26071" y="25337"/>
                  </a:cubicBezTo>
                  <a:cubicBezTo>
                    <a:pt x="26029" y="25485"/>
                    <a:pt x="25966" y="25590"/>
                    <a:pt x="25861" y="25716"/>
                  </a:cubicBezTo>
                  <a:cubicBezTo>
                    <a:pt x="25651" y="25989"/>
                    <a:pt x="25461" y="26305"/>
                    <a:pt x="25314" y="26620"/>
                  </a:cubicBezTo>
                  <a:cubicBezTo>
                    <a:pt x="25230" y="26851"/>
                    <a:pt x="25083" y="27061"/>
                    <a:pt x="24894" y="27230"/>
                  </a:cubicBezTo>
                  <a:cubicBezTo>
                    <a:pt x="24747" y="27377"/>
                    <a:pt x="24662" y="27545"/>
                    <a:pt x="24599" y="27713"/>
                  </a:cubicBezTo>
                  <a:cubicBezTo>
                    <a:pt x="24578" y="27776"/>
                    <a:pt x="24662" y="27839"/>
                    <a:pt x="24641" y="27860"/>
                  </a:cubicBezTo>
                  <a:cubicBezTo>
                    <a:pt x="24494" y="28008"/>
                    <a:pt x="24473" y="28239"/>
                    <a:pt x="24305" y="28386"/>
                  </a:cubicBezTo>
                  <a:cubicBezTo>
                    <a:pt x="24137" y="28512"/>
                    <a:pt x="23969" y="28701"/>
                    <a:pt x="23864" y="28912"/>
                  </a:cubicBezTo>
                  <a:cubicBezTo>
                    <a:pt x="23800" y="28996"/>
                    <a:pt x="23674" y="28954"/>
                    <a:pt x="23674" y="29080"/>
                  </a:cubicBezTo>
                  <a:cubicBezTo>
                    <a:pt x="23674" y="29206"/>
                    <a:pt x="23569" y="29248"/>
                    <a:pt x="23527" y="29332"/>
                  </a:cubicBezTo>
                  <a:cubicBezTo>
                    <a:pt x="23464" y="29500"/>
                    <a:pt x="23338" y="29605"/>
                    <a:pt x="23275" y="29753"/>
                  </a:cubicBezTo>
                  <a:cubicBezTo>
                    <a:pt x="23170" y="29900"/>
                    <a:pt x="23107" y="30047"/>
                    <a:pt x="23044" y="30215"/>
                  </a:cubicBezTo>
                  <a:cubicBezTo>
                    <a:pt x="23023" y="30320"/>
                    <a:pt x="22896" y="30362"/>
                    <a:pt x="22896" y="30467"/>
                  </a:cubicBezTo>
                  <a:cubicBezTo>
                    <a:pt x="22728" y="30488"/>
                    <a:pt x="22707" y="30636"/>
                    <a:pt x="22644" y="30741"/>
                  </a:cubicBezTo>
                  <a:cubicBezTo>
                    <a:pt x="22497" y="30909"/>
                    <a:pt x="22392" y="31098"/>
                    <a:pt x="22308" y="31329"/>
                  </a:cubicBezTo>
                  <a:cubicBezTo>
                    <a:pt x="22161" y="31750"/>
                    <a:pt x="21887" y="32107"/>
                    <a:pt x="21509" y="32381"/>
                  </a:cubicBezTo>
                  <a:cubicBezTo>
                    <a:pt x="21509" y="32591"/>
                    <a:pt x="21299" y="32675"/>
                    <a:pt x="21193" y="32822"/>
                  </a:cubicBezTo>
                  <a:cubicBezTo>
                    <a:pt x="21067" y="33306"/>
                    <a:pt x="20836" y="33768"/>
                    <a:pt x="20521" y="34147"/>
                  </a:cubicBezTo>
                  <a:cubicBezTo>
                    <a:pt x="20416" y="34147"/>
                    <a:pt x="20458" y="34063"/>
                    <a:pt x="20395" y="34021"/>
                  </a:cubicBezTo>
                  <a:cubicBezTo>
                    <a:pt x="20395" y="34147"/>
                    <a:pt x="20289" y="34210"/>
                    <a:pt x="20226" y="34273"/>
                  </a:cubicBezTo>
                  <a:cubicBezTo>
                    <a:pt x="20100" y="34399"/>
                    <a:pt x="20016" y="34546"/>
                    <a:pt x="19932" y="34714"/>
                  </a:cubicBezTo>
                  <a:cubicBezTo>
                    <a:pt x="19785" y="34967"/>
                    <a:pt x="19722" y="35282"/>
                    <a:pt x="19469" y="35471"/>
                  </a:cubicBezTo>
                  <a:cubicBezTo>
                    <a:pt x="19427" y="35513"/>
                    <a:pt x="19385" y="35576"/>
                    <a:pt x="19385" y="35618"/>
                  </a:cubicBezTo>
                  <a:cubicBezTo>
                    <a:pt x="19301" y="35829"/>
                    <a:pt x="19280" y="36081"/>
                    <a:pt x="19070" y="36228"/>
                  </a:cubicBezTo>
                  <a:cubicBezTo>
                    <a:pt x="19028" y="36417"/>
                    <a:pt x="18881" y="36501"/>
                    <a:pt x="18755" y="36670"/>
                  </a:cubicBezTo>
                  <a:cubicBezTo>
                    <a:pt x="18650" y="36838"/>
                    <a:pt x="18481" y="36964"/>
                    <a:pt x="18355" y="37132"/>
                  </a:cubicBezTo>
                  <a:cubicBezTo>
                    <a:pt x="18229" y="37321"/>
                    <a:pt x="18124" y="37511"/>
                    <a:pt x="18019" y="37679"/>
                  </a:cubicBezTo>
                  <a:cubicBezTo>
                    <a:pt x="18061" y="37763"/>
                    <a:pt x="18124" y="37847"/>
                    <a:pt x="18061" y="37931"/>
                  </a:cubicBezTo>
                  <a:lnTo>
                    <a:pt x="17956" y="37931"/>
                  </a:lnTo>
                  <a:cubicBezTo>
                    <a:pt x="17893" y="38099"/>
                    <a:pt x="17766" y="38225"/>
                    <a:pt x="17640" y="38331"/>
                  </a:cubicBezTo>
                  <a:cubicBezTo>
                    <a:pt x="17661" y="38499"/>
                    <a:pt x="17514" y="38583"/>
                    <a:pt x="17451" y="38709"/>
                  </a:cubicBezTo>
                  <a:cubicBezTo>
                    <a:pt x="17409" y="38835"/>
                    <a:pt x="17325" y="38961"/>
                    <a:pt x="17262" y="39066"/>
                  </a:cubicBezTo>
                  <a:cubicBezTo>
                    <a:pt x="17157" y="39193"/>
                    <a:pt x="17094" y="39319"/>
                    <a:pt x="17031" y="39466"/>
                  </a:cubicBezTo>
                  <a:cubicBezTo>
                    <a:pt x="16968" y="39571"/>
                    <a:pt x="16904" y="39655"/>
                    <a:pt x="16841" y="39760"/>
                  </a:cubicBezTo>
                  <a:cubicBezTo>
                    <a:pt x="16715" y="40034"/>
                    <a:pt x="16526" y="40265"/>
                    <a:pt x="16316" y="40475"/>
                  </a:cubicBezTo>
                  <a:cubicBezTo>
                    <a:pt x="16127" y="40622"/>
                    <a:pt x="15958" y="40832"/>
                    <a:pt x="15832" y="41043"/>
                  </a:cubicBezTo>
                  <a:cubicBezTo>
                    <a:pt x="15790" y="41127"/>
                    <a:pt x="15727" y="41190"/>
                    <a:pt x="15643" y="41253"/>
                  </a:cubicBezTo>
                  <a:cubicBezTo>
                    <a:pt x="15601" y="41295"/>
                    <a:pt x="15559" y="41358"/>
                    <a:pt x="15496" y="41379"/>
                  </a:cubicBezTo>
                  <a:cubicBezTo>
                    <a:pt x="15370" y="41484"/>
                    <a:pt x="15349" y="41631"/>
                    <a:pt x="15265" y="41758"/>
                  </a:cubicBezTo>
                  <a:cubicBezTo>
                    <a:pt x="15075" y="42031"/>
                    <a:pt x="14907" y="42325"/>
                    <a:pt x="14739" y="42598"/>
                  </a:cubicBezTo>
                  <a:cubicBezTo>
                    <a:pt x="14508" y="42935"/>
                    <a:pt x="14297" y="43313"/>
                    <a:pt x="14150" y="43692"/>
                  </a:cubicBezTo>
                  <a:cubicBezTo>
                    <a:pt x="14087" y="43839"/>
                    <a:pt x="13940" y="43923"/>
                    <a:pt x="13856" y="44049"/>
                  </a:cubicBezTo>
                  <a:cubicBezTo>
                    <a:pt x="13583" y="44449"/>
                    <a:pt x="13330" y="44869"/>
                    <a:pt x="13120" y="45311"/>
                  </a:cubicBezTo>
                  <a:cubicBezTo>
                    <a:pt x="13099" y="45374"/>
                    <a:pt x="13036" y="45437"/>
                    <a:pt x="12973" y="45458"/>
                  </a:cubicBezTo>
                  <a:cubicBezTo>
                    <a:pt x="12805" y="45521"/>
                    <a:pt x="12742" y="45710"/>
                    <a:pt x="12637" y="45836"/>
                  </a:cubicBezTo>
                  <a:cubicBezTo>
                    <a:pt x="12552" y="45941"/>
                    <a:pt x="12489" y="46068"/>
                    <a:pt x="12447" y="46194"/>
                  </a:cubicBezTo>
                  <a:cubicBezTo>
                    <a:pt x="12426" y="46299"/>
                    <a:pt x="12384" y="46383"/>
                    <a:pt x="12342" y="46488"/>
                  </a:cubicBezTo>
                  <a:cubicBezTo>
                    <a:pt x="12279" y="46614"/>
                    <a:pt x="12258" y="46782"/>
                    <a:pt x="12069" y="46824"/>
                  </a:cubicBezTo>
                  <a:cubicBezTo>
                    <a:pt x="12027" y="47035"/>
                    <a:pt x="11838" y="47119"/>
                    <a:pt x="11754" y="47287"/>
                  </a:cubicBezTo>
                  <a:cubicBezTo>
                    <a:pt x="11732" y="47371"/>
                    <a:pt x="11669" y="47371"/>
                    <a:pt x="11627" y="47434"/>
                  </a:cubicBezTo>
                  <a:cubicBezTo>
                    <a:pt x="11501" y="47623"/>
                    <a:pt x="11375" y="47813"/>
                    <a:pt x="11249" y="47981"/>
                  </a:cubicBezTo>
                  <a:cubicBezTo>
                    <a:pt x="11102" y="48170"/>
                    <a:pt x="10955" y="48338"/>
                    <a:pt x="10807" y="48506"/>
                  </a:cubicBezTo>
                  <a:cubicBezTo>
                    <a:pt x="10765" y="48548"/>
                    <a:pt x="10702" y="48590"/>
                    <a:pt x="10702" y="48632"/>
                  </a:cubicBezTo>
                  <a:cubicBezTo>
                    <a:pt x="10702" y="48717"/>
                    <a:pt x="10639" y="48801"/>
                    <a:pt x="10555" y="48843"/>
                  </a:cubicBezTo>
                  <a:cubicBezTo>
                    <a:pt x="10471" y="48864"/>
                    <a:pt x="10534" y="49011"/>
                    <a:pt x="10450" y="49074"/>
                  </a:cubicBezTo>
                  <a:cubicBezTo>
                    <a:pt x="10345" y="49137"/>
                    <a:pt x="10261" y="49263"/>
                    <a:pt x="10198" y="49368"/>
                  </a:cubicBezTo>
                  <a:cubicBezTo>
                    <a:pt x="10030" y="49600"/>
                    <a:pt x="9903" y="49852"/>
                    <a:pt x="9819" y="50104"/>
                  </a:cubicBezTo>
                  <a:cubicBezTo>
                    <a:pt x="9630" y="50272"/>
                    <a:pt x="9588" y="50546"/>
                    <a:pt x="9420" y="50735"/>
                  </a:cubicBezTo>
                  <a:lnTo>
                    <a:pt x="9378" y="50693"/>
                  </a:lnTo>
                  <a:cubicBezTo>
                    <a:pt x="9294" y="50798"/>
                    <a:pt x="9294" y="50987"/>
                    <a:pt x="9104" y="51029"/>
                  </a:cubicBezTo>
                  <a:cubicBezTo>
                    <a:pt x="9104" y="51134"/>
                    <a:pt x="8999" y="51197"/>
                    <a:pt x="8957" y="51282"/>
                  </a:cubicBezTo>
                  <a:cubicBezTo>
                    <a:pt x="8894" y="51366"/>
                    <a:pt x="8915" y="51450"/>
                    <a:pt x="8852" y="51534"/>
                  </a:cubicBezTo>
                  <a:cubicBezTo>
                    <a:pt x="8684" y="51723"/>
                    <a:pt x="8537" y="51933"/>
                    <a:pt x="8432" y="52165"/>
                  </a:cubicBezTo>
                  <a:cubicBezTo>
                    <a:pt x="8306" y="52396"/>
                    <a:pt x="8116" y="52543"/>
                    <a:pt x="8032" y="52774"/>
                  </a:cubicBezTo>
                  <a:cubicBezTo>
                    <a:pt x="7885" y="52816"/>
                    <a:pt x="7822" y="52964"/>
                    <a:pt x="7780" y="53090"/>
                  </a:cubicBezTo>
                  <a:cubicBezTo>
                    <a:pt x="7633" y="53321"/>
                    <a:pt x="7486" y="53531"/>
                    <a:pt x="7317" y="53741"/>
                  </a:cubicBezTo>
                  <a:cubicBezTo>
                    <a:pt x="7107" y="54078"/>
                    <a:pt x="6855" y="54372"/>
                    <a:pt x="6624" y="54709"/>
                  </a:cubicBezTo>
                  <a:cubicBezTo>
                    <a:pt x="6497" y="54919"/>
                    <a:pt x="6308" y="55087"/>
                    <a:pt x="6098" y="55234"/>
                  </a:cubicBezTo>
                  <a:cubicBezTo>
                    <a:pt x="6014" y="55276"/>
                    <a:pt x="5951" y="55360"/>
                    <a:pt x="5930" y="55465"/>
                  </a:cubicBezTo>
                  <a:cubicBezTo>
                    <a:pt x="5888" y="55634"/>
                    <a:pt x="5741" y="55760"/>
                    <a:pt x="5720" y="55928"/>
                  </a:cubicBezTo>
                  <a:cubicBezTo>
                    <a:pt x="5656" y="56096"/>
                    <a:pt x="5572" y="56243"/>
                    <a:pt x="5467" y="56348"/>
                  </a:cubicBezTo>
                  <a:cubicBezTo>
                    <a:pt x="5446" y="56390"/>
                    <a:pt x="5425" y="56433"/>
                    <a:pt x="5404" y="56475"/>
                  </a:cubicBezTo>
                  <a:cubicBezTo>
                    <a:pt x="5362" y="56622"/>
                    <a:pt x="5278" y="56769"/>
                    <a:pt x="5173" y="56895"/>
                  </a:cubicBezTo>
                  <a:cubicBezTo>
                    <a:pt x="4963" y="57168"/>
                    <a:pt x="4773" y="57442"/>
                    <a:pt x="4605" y="57715"/>
                  </a:cubicBezTo>
                  <a:cubicBezTo>
                    <a:pt x="4437" y="57988"/>
                    <a:pt x="4395" y="58283"/>
                    <a:pt x="4185" y="58514"/>
                  </a:cubicBezTo>
                  <a:cubicBezTo>
                    <a:pt x="4164" y="58514"/>
                    <a:pt x="4164" y="58535"/>
                    <a:pt x="4164" y="58556"/>
                  </a:cubicBezTo>
                  <a:cubicBezTo>
                    <a:pt x="4122" y="58724"/>
                    <a:pt x="4038" y="58871"/>
                    <a:pt x="3890" y="58955"/>
                  </a:cubicBezTo>
                  <a:cubicBezTo>
                    <a:pt x="3806" y="59019"/>
                    <a:pt x="3764" y="59124"/>
                    <a:pt x="3764" y="59229"/>
                  </a:cubicBezTo>
                  <a:cubicBezTo>
                    <a:pt x="3701" y="59250"/>
                    <a:pt x="3638" y="59250"/>
                    <a:pt x="3638" y="59313"/>
                  </a:cubicBezTo>
                  <a:cubicBezTo>
                    <a:pt x="3596" y="59439"/>
                    <a:pt x="3449" y="59544"/>
                    <a:pt x="3428" y="59649"/>
                  </a:cubicBezTo>
                  <a:cubicBezTo>
                    <a:pt x="3365" y="59859"/>
                    <a:pt x="3176" y="59965"/>
                    <a:pt x="3134" y="60154"/>
                  </a:cubicBezTo>
                  <a:cubicBezTo>
                    <a:pt x="2986" y="60175"/>
                    <a:pt x="3028" y="60385"/>
                    <a:pt x="2881" y="60448"/>
                  </a:cubicBezTo>
                  <a:cubicBezTo>
                    <a:pt x="2734" y="60511"/>
                    <a:pt x="2734" y="60700"/>
                    <a:pt x="2650" y="60827"/>
                  </a:cubicBezTo>
                  <a:cubicBezTo>
                    <a:pt x="2650" y="60848"/>
                    <a:pt x="2629" y="60869"/>
                    <a:pt x="2587" y="60890"/>
                  </a:cubicBezTo>
                  <a:cubicBezTo>
                    <a:pt x="2482" y="60932"/>
                    <a:pt x="2461" y="61016"/>
                    <a:pt x="2419" y="61121"/>
                  </a:cubicBezTo>
                  <a:cubicBezTo>
                    <a:pt x="2314" y="61331"/>
                    <a:pt x="2187" y="61562"/>
                    <a:pt x="2061" y="61773"/>
                  </a:cubicBezTo>
                  <a:cubicBezTo>
                    <a:pt x="1893" y="61983"/>
                    <a:pt x="1788" y="62235"/>
                    <a:pt x="1725" y="62488"/>
                  </a:cubicBezTo>
                  <a:cubicBezTo>
                    <a:pt x="1704" y="62551"/>
                    <a:pt x="1683" y="62614"/>
                    <a:pt x="1641" y="62656"/>
                  </a:cubicBezTo>
                  <a:cubicBezTo>
                    <a:pt x="1473" y="62866"/>
                    <a:pt x="1304" y="63097"/>
                    <a:pt x="1178" y="63350"/>
                  </a:cubicBezTo>
                  <a:cubicBezTo>
                    <a:pt x="1178" y="63371"/>
                    <a:pt x="1157" y="63392"/>
                    <a:pt x="1136" y="63392"/>
                  </a:cubicBezTo>
                  <a:cubicBezTo>
                    <a:pt x="863" y="63602"/>
                    <a:pt x="653" y="63854"/>
                    <a:pt x="463" y="64148"/>
                  </a:cubicBezTo>
                  <a:cubicBezTo>
                    <a:pt x="379" y="64254"/>
                    <a:pt x="295" y="64380"/>
                    <a:pt x="253" y="64506"/>
                  </a:cubicBezTo>
                  <a:cubicBezTo>
                    <a:pt x="232" y="64653"/>
                    <a:pt x="190" y="64779"/>
                    <a:pt x="127" y="64905"/>
                  </a:cubicBezTo>
                  <a:cubicBezTo>
                    <a:pt x="127" y="65137"/>
                    <a:pt x="85" y="65347"/>
                    <a:pt x="22" y="65557"/>
                  </a:cubicBezTo>
                  <a:cubicBezTo>
                    <a:pt x="64" y="65578"/>
                    <a:pt x="106" y="65578"/>
                    <a:pt x="106" y="65599"/>
                  </a:cubicBezTo>
                  <a:lnTo>
                    <a:pt x="1" y="65725"/>
                  </a:lnTo>
                  <a:cubicBezTo>
                    <a:pt x="127" y="65809"/>
                    <a:pt x="43" y="65893"/>
                    <a:pt x="22" y="65957"/>
                  </a:cubicBezTo>
                  <a:cubicBezTo>
                    <a:pt x="64" y="66125"/>
                    <a:pt x="211" y="66020"/>
                    <a:pt x="295" y="66125"/>
                  </a:cubicBezTo>
                  <a:cubicBezTo>
                    <a:pt x="358" y="66041"/>
                    <a:pt x="484" y="65978"/>
                    <a:pt x="548" y="65893"/>
                  </a:cubicBezTo>
                  <a:cubicBezTo>
                    <a:pt x="800" y="65599"/>
                    <a:pt x="1031" y="65305"/>
                    <a:pt x="1283" y="65010"/>
                  </a:cubicBezTo>
                  <a:cubicBezTo>
                    <a:pt x="1389" y="64863"/>
                    <a:pt x="1494" y="64695"/>
                    <a:pt x="1599" y="64548"/>
                  </a:cubicBezTo>
                  <a:cubicBezTo>
                    <a:pt x="1704" y="64380"/>
                    <a:pt x="1830" y="64233"/>
                    <a:pt x="1977" y="64085"/>
                  </a:cubicBezTo>
                  <a:cubicBezTo>
                    <a:pt x="2103" y="64001"/>
                    <a:pt x="2208" y="63854"/>
                    <a:pt x="2272" y="63707"/>
                  </a:cubicBezTo>
                  <a:cubicBezTo>
                    <a:pt x="2377" y="63497"/>
                    <a:pt x="2503" y="63286"/>
                    <a:pt x="2671" y="63097"/>
                  </a:cubicBezTo>
                  <a:cubicBezTo>
                    <a:pt x="2881" y="62761"/>
                    <a:pt x="3049" y="62424"/>
                    <a:pt x="3281" y="62109"/>
                  </a:cubicBezTo>
                  <a:cubicBezTo>
                    <a:pt x="3428" y="61920"/>
                    <a:pt x="3533" y="61689"/>
                    <a:pt x="3701" y="61520"/>
                  </a:cubicBezTo>
                  <a:cubicBezTo>
                    <a:pt x="3869" y="61331"/>
                    <a:pt x="3975" y="61142"/>
                    <a:pt x="4122" y="60953"/>
                  </a:cubicBezTo>
                  <a:cubicBezTo>
                    <a:pt x="4374" y="60679"/>
                    <a:pt x="4605" y="60364"/>
                    <a:pt x="4773" y="60007"/>
                  </a:cubicBezTo>
                  <a:cubicBezTo>
                    <a:pt x="4837" y="59838"/>
                    <a:pt x="4942" y="59649"/>
                    <a:pt x="5068" y="59481"/>
                  </a:cubicBezTo>
                  <a:cubicBezTo>
                    <a:pt x="5215" y="59292"/>
                    <a:pt x="5362" y="59061"/>
                    <a:pt x="5467" y="58829"/>
                  </a:cubicBezTo>
                  <a:cubicBezTo>
                    <a:pt x="5551" y="58661"/>
                    <a:pt x="5656" y="58493"/>
                    <a:pt x="5804" y="58367"/>
                  </a:cubicBezTo>
                  <a:cubicBezTo>
                    <a:pt x="5972" y="58178"/>
                    <a:pt x="6119" y="57988"/>
                    <a:pt x="6266" y="57799"/>
                  </a:cubicBezTo>
                  <a:cubicBezTo>
                    <a:pt x="6371" y="57610"/>
                    <a:pt x="6497" y="57463"/>
                    <a:pt x="6645" y="57316"/>
                  </a:cubicBezTo>
                  <a:cubicBezTo>
                    <a:pt x="6792" y="57210"/>
                    <a:pt x="6897" y="57063"/>
                    <a:pt x="6981" y="56895"/>
                  </a:cubicBezTo>
                  <a:cubicBezTo>
                    <a:pt x="7086" y="56664"/>
                    <a:pt x="7149" y="56390"/>
                    <a:pt x="7401" y="56264"/>
                  </a:cubicBezTo>
                  <a:cubicBezTo>
                    <a:pt x="7422" y="56243"/>
                    <a:pt x="7422" y="56201"/>
                    <a:pt x="7444" y="56180"/>
                  </a:cubicBezTo>
                  <a:cubicBezTo>
                    <a:pt x="7528" y="56075"/>
                    <a:pt x="7633" y="55949"/>
                    <a:pt x="7717" y="55823"/>
                  </a:cubicBezTo>
                  <a:cubicBezTo>
                    <a:pt x="7906" y="55571"/>
                    <a:pt x="8095" y="55360"/>
                    <a:pt x="8263" y="55108"/>
                  </a:cubicBezTo>
                  <a:cubicBezTo>
                    <a:pt x="8348" y="54940"/>
                    <a:pt x="8453" y="54772"/>
                    <a:pt x="8558" y="54624"/>
                  </a:cubicBezTo>
                  <a:cubicBezTo>
                    <a:pt x="8684" y="54477"/>
                    <a:pt x="8810" y="54330"/>
                    <a:pt x="8936" y="54183"/>
                  </a:cubicBezTo>
                  <a:cubicBezTo>
                    <a:pt x="9041" y="54036"/>
                    <a:pt x="9189" y="53931"/>
                    <a:pt x="9294" y="53783"/>
                  </a:cubicBezTo>
                  <a:cubicBezTo>
                    <a:pt x="9651" y="53321"/>
                    <a:pt x="9903" y="52795"/>
                    <a:pt x="10261" y="52333"/>
                  </a:cubicBezTo>
                  <a:cubicBezTo>
                    <a:pt x="10639" y="51849"/>
                    <a:pt x="10976" y="51345"/>
                    <a:pt x="11270" y="50819"/>
                  </a:cubicBezTo>
                  <a:cubicBezTo>
                    <a:pt x="11312" y="50777"/>
                    <a:pt x="11417" y="50777"/>
                    <a:pt x="11438" y="50693"/>
                  </a:cubicBezTo>
                  <a:cubicBezTo>
                    <a:pt x="11459" y="50630"/>
                    <a:pt x="11417" y="50546"/>
                    <a:pt x="11480" y="50504"/>
                  </a:cubicBezTo>
                  <a:cubicBezTo>
                    <a:pt x="11690" y="50356"/>
                    <a:pt x="11690" y="50356"/>
                    <a:pt x="11796" y="50167"/>
                  </a:cubicBezTo>
                  <a:cubicBezTo>
                    <a:pt x="11880" y="50041"/>
                    <a:pt x="11943" y="49915"/>
                    <a:pt x="12027" y="49810"/>
                  </a:cubicBezTo>
                  <a:cubicBezTo>
                    <a:pt x="12195" y="49600"/>
                    <a:pt x="12342" y="49389"/>
                    <a:pt x="12447" y="49158"/>
                  </a:cubicBezTo>
                  <a:cubicBezTo>
                    <a:pt x="12510" y="49137"/>
                    <a:pt x="12552" y="49116"/>
                    <a:pt x="12573" y="49074"/>
                  </a:cubicBezTo>
                  <a:cubicBezTo>
                    <a:pt x="12679" y="48969"/>
                    <a:pt x="12763" y="48864"/>
                    <a:pt x="12847" y="48759"/>
                  </a:cubicBezTo>
                  <a:cubicBezTo>
                    <a:pt x="12931" y="48654"/>
                    <a:pt x="12994" y="48527"/>
                    <a:pt x="13078" y="48443"/>
                  </a:cubicBezTo>
                  <a:cubicBezTo>
                    <a:pt x="13162" y="48338"/>
                    <a:pt x="13288" y="48254"/>
                    <a:pt x="13246" y="48107"/>
                  </a:cubicBezTo>
                  <a:cubicBezTo>
                    <a:pt x="13330" y="48044"/>
                    <a:pt x="13351" y="47897"/>
                    <a:pt x="13456" y="47876"/>
                  </a:cubicBezTo>
                  <a:cubicBezTo>
                    <a:pt x="13456" y="47728"/>
                    <a:pt x="13562" y="47665"/>
                    <a:pt x="13625" y="47581"/>
                  </a:cubicBezTo>
                  <a:cubicBezTo>
                    <a:pt x="13709" y="47518"/>
                    <a:pt x="13772" y="47455"/>
                    <a:pt x="13835" y="47371"/>
                  </a:cubicBezTo>
                  <a:cubicBezTo>
                    <a:pt x="13982" y="47098"/>
                    <a:pt x="14192" y="46908"/>
                    <a:pt x="14361" y="46614"/>
                  </a:cubicBezTo>
                  <a:cubicBezTo>
                    <a:pt x="14529" y="46341"/>
                    <a:pt x="14760" y="46110"/>
                    <a:pt x="14928" y="45815"/>
                  </a:cubicBezTo>
                  <a:cubicBezTo>
                    <a:pt x="15075" y="45521"/>
                    <a:pt x="15328" y="45269"/>
                    <a:pt x="15454" y="44974"/>
                  </a:cubicBezTo>
                  <a:cubicBezTo>
                    <a:pt x="15517" y="44785"/>
                    <a:pt x="15580" y="44638"/>
                    <a:pt x="15685" y="44491"/>
                  </a:cubicBezTo>
                  <a:cubicBezTo>
                    <a:pt x="15937" y="44112"/>
                    <a:pt x="16190" y="43734"/>
                    <a:pt x="16442" y="43355"/>
                  </a:cubicBezTo>
                  <a:cubicBezTo>
                    <a:pt x="16568" y="43145"/>
                    <a:pt x="16778" y="42977"/>
                    <a:pt x="17010" y="42914"/>
                  </a:cubicBezTo>
                  <a:cubicBezTo>
                    <a:pt x="17010" y="42704"/>
                    <a:pt x="17178" y="42577"/>
                    <a:pt x="17262" y="42388"/>
                  </a:cubicBezTo>
                  <a:cubicBezTo>
                    <a:pt x="17430" y="42052"/>
                    <a:pt x="17640" y="41736"/>
                    <a:pt x="17893" y="41442"/>
                  </a:cubicBezTo>
                  <a:cubicBezTo>
                    <a:pt x="18166" y="41127"/>
                    <a:pt x="18355" y="40769"/>
                    <a:pt x="18460" y="40349"/>
                  </a:cubicBezTo>
                  <a:cubicBezTo>
                    <a:pt x="18671" y="40160"/>
                    <a:pt x="18860" y="39949"/>
                    <a:pt x="19028" y="39718"/>
                  </a:cubicBezTo>
                  <a:cubicBezTo>
                    <a:pt x="19091" y="39634"/>
                    <a:pt x="19154" y="39529"/>
                    <a:pt x="19238" y="39466"/>
                  </a:cubicBezTo>
                  <a:cubicBezTo>
                    <a:pt x="19575" y="39150"/>
                    <a:pt x="19827" y="38751"/>
                    <a:pt x="19995" y="38310"/>
                  </a:cubicBezTo>
                  <a:cubicBezTo>
                    <a:pt x="20100" y="38057"/>
                    <a:pt x="20247" y="37826"/>
                    <a:pt x="20352" y="37574"/>
                  </a:cubicBezTo>
                  <a:cubicBezTo>
                    <a:pt x="20521" y="37237"/>
                    <a:pt x="20731" y="36943"/>
                    <a:pt x="20962" y="36670"/>
                  </a:cubicBezTo>
                  <a:cubicBezTo>
                    <a:pt x="21172" y="36438"/>
                    <a:pt x="21341" y="36186"/>
                    <a:pt x="21488" y="35913"/>
                  </a:cubicBezTo>
                  <a:cubicBezTo>
                    <a:pt x="21698" y="35471"/>
                    <a:pt x="21950" y="35072"/>
                    <a:pt x="22245" y="34714"/>
                  </a:cubicBezTo>
                  <a:cubicBezTo>
                    <a:pt x="22371" y="34567"/>
                    <a:pt x="22455" y="34399"/>
                    <a:pt x="22497" y="34210"/>
                  </a:cubicBezTo>
                  <a:cubicBezTo>
                    <a:pt x="22560" y="33978"/>
                    <a:pt x="22560" y="33894"/>
                    <a:pt x="22686" y="33852"/>
                  </a:cubicBezTo>
                  <a:cubicBezTo>
                    <a:pt x="22812" y="33810"/>
                    <a:pt x="22854" y="33726"/>
                    <a:pt x="22960" y="33642"/>
                  </a:cubicBezTo>
                  <a:cubicBezTo>
                    <a:pt x="23170" y="33474"/>
                    <a:pt x="23296" y="33222"/>
                    <a:pt x="23506" y="33032"/>
                  </a:cubicBezTo>
                  <a:cubicBezTo>
                    <a:pt x="23674" y="32885"/>
                    <a:pt x="23800" y="32717"/>
                    <a:pt x="23885" y="32507"/>
                  </a:cubicBezTo>
                  <a:cubicBezTo>
                    <a:pt x="23758" y="32381"/>
                    <a:pt x="23885" y="32276"/>
                    <a:pt x="23927" y="32191"/>
                  </a:cubicBezTo>
                  <a:cubicBezTo>
                    <a:pt x="24074" y="31981"/>
                    <a:pt x="24242" y="31792"/>
                    <a:pt x="24389" y="31582"/>
                  </a:cubicBezTo>
                  <a:cubicBezTo>
                    <a:pt x="24494" y="31477"/>
                    <a:pt x="24557" y="31329"/>
                    <a:pt x="24599" y="31182"/>
                  </a:cubicBezTo>
                  <a:cubicBezTo>
                    <a:pt x="24620" y="31014"/>
                    <a:pt x="24683" y="30867"/>
                    <a:pt x="24789" y="30720"/>
                  </a:cubicBezTo>
                  <a:cubicBezTo>
                    <a:pt x="24936" y="30552"/>
                    <a:pt x="24978" y="30341"/>
                    <a:pt x="25104" y="30152"/>
                  </a:cubicBezTo>
                  <a:cubicBezTo>
                    <a:pt x="25251" y="29984"/>
                    <a:pt x="25335" y="29753"/>
                    <a:pt x="25567" y="29626"/>
                  </a:cubicBezTo>
                  <a:cubicBezTo>
                    <a:pt x="25588" y="29605"/>
                    <a:pt x="25609" y="29584"/>
                    <a:pt x="25609" y="29563"/>
                  </a:cubicBezTo>
                  <a:cubicBezTo>
                    <a:pt x="25672" y="29353"/>
                    <a:pt x="25861" y="29248"/>
                    <a:pt x="25945" y="29059"/>
                  </a:cubicBezTo>
                  <a:cubicBezTo>
                    <a:pt x="25966" y="28954"/>
                    <a:pt x="26029" y="28870"/>
                    <a:pt x="26092" y="28785"/>
                  </a:cubicBezTo>
                  <a:cubicBezTo>
                    <a:pt x="26344" y="28596"/>
                    <a:pt x="26534" y="28344"/>
                    <a:pt x="26618" y="28050"/>
                  </a:cubicBezTo>
                  <a:cubicBezTo>
                    <a:pt x="26702" y="27797"/>
                    <a:pt x="26891" y="27608"/>
                    <a:pt x="26954" y="27377"/>
                  </a:cubicBezTo>
                  <a:cubicBezTo>
                    <a:pt x="27143" y="27251"/>
                    <a:pt x="27185" y="27019"/>
                    <a:pt x="27354" y="26872"/>
                  </a:cubicBezTo>
                  <a:cubicBezTo>
                    <a:pt x="27522" y="26704"/>
                    <a:pt x="27585" y="26494"/>
                    <a:pt x="27732" y="26326"/>
                  </a:cubicBezTo>
                  <a:cubicBezTo>
                    <a:pt x="27816" y="26220"/>
                    <a:pt x="27879" y="26115"/>
                    <a:pt x="27900" y="25989"/>
                  </a:cubicBezTo>
                  <a:cubicBezTo>
                    <a:pt x="27921" y="25821"/>
                    <a:pt x="27963" y="25695"/>
                    <a:pt x="28068" y="25569"/>
                  </a:cubicBezTo>
                  <a:cubicBezTo>
                    <a:pt x="28195" y="25401"/>
                    <a:pt x="28321" y="25232"/>
                    <a:pt x="28468" y="25043"/>
                  </a:cubicBezTo>
                  <a:cubicBezTo>
                    <a:pt x="28678" y="24770"/>
                    <a:pt x="28888" y="24496"/>
                    <a:pt x="29099" y="24244"/>
                  </a:cubicBezTo>
                  <a:cubicBezTo>
                    <a:pt x="29330" y="23929"/>
                    <a:pt x="29519" y="23592"/>
                    <a:pt x="29624" y="23235"/>
                  </a:cubicBezTo>
                  <a:cubicBezTo>
                    <a:pt x="29708" y="23151"/>
                    <a:pt x="29792" y="23067"/>
                    <a:pt x="29855" y="22962"/>
                  </a:cubicBezTo>
                  <a:cubicBezTo>
                    <a:pt x="29961" y="22730"/>
                    <a:pt x="30192" y="22583"/>
                    <a:pt x="30276" y="22310"/>
                  </a:cubicBezTo>
                  <a:cubicBezTo>
                    <a:pt x="30444" y="22205"/>
                    <a:pt x="30444" y="21995"/>
                    <a:pt x="30591" y="21868"/>
                  </a:cubicBezTo>
                  <a:cubicBezTo>
                    <a:pt x="30739" y="21721"/>
                    <a:pt x="30865" y="21553"/>
                    <a:pt x="30991" y="21385"/>
                  </a:cubicBezTo>
                  <a:cubicBezTo>
                    <a:pt x="31075" y="21217"/>
                    <a:pt x="31159" y="21070"/>
                    <a:pt x="31222" y="20901"/>
                  </a:cubicBezTo>
                  <a:cubicBezTo>
                    <a:pt x="31285" y="20817"/>
                    <a:pt x="31348" y="20712"/>
                    <a:pt x="31369" y="20607"/>
                  </a:cubicBezTo>
                  <a:cubicBezTo>
                    <a:pt x="31390" y="20481"/>
                    <a:pt x="31495" y="20418"/>
                    <a:pt x="31537" y="20292"/>
                  </a:cubicBezTo>
                  <a:cubicBezTo>
                    <a:pt x="31579" y="20123"/>
                    <a:pt x="31685" y="19976"/>
                    <a:pt x="31832" y="19892"/>
                  </a:cubicBezTo>
                  <a:cubicBezTo>
                    <a:pt x="31811" y="19640"/>
                    <a:pt x="31916" y="19388"/>
                    <a:pt x="32147" y="19261"/>
                  </a:cubicBezTo>
                  <a:cubicBezTo>
                    <a:pt x="32441" y="19030"/>
                    <a:pt x="32568" y="18673"/>
                    <a:pt x="32820" y="18399"/>
                  </a:cubicBezTo>
                  <a:cubicBezTo>
                    <a:pt x="32904" y="18105"/>
                    <a:pt x="33030" y="17832"/>
                    <a:pt x="33198" y="17579"/>
                  </a:cubicBezTo>
                  <a:cubicBezTo>
                    <a:pt x="33282" y="17411"/>
                    <a:pt x="33367" y="17222"/>
                    <a:pt x="33472" y="17054"/>
                  </a:cubicBezTo>
                  <a:cubicBezTo>
                    <a:pt x="33577" y="16823"/>
                    <a:pt x="33724" y="16633"/>
                    <a:pt x="33892" y="16444"/>
                  </a:cubicBezTo>
                  <a:cubicBezTo>
                    <a:pt x="34187" y="16129"/>
                    <a:pt x="34397" y="15729"/>
                    <a:pt x="34670" y="15372"/>
                  </a:cubicBezTo>
                  <a:cubicBezTo>
                    <a:pt x="34859" y="15204"/>
                    <a:pt x="34964" y="14972"/>
                    <a:pt x="35027" y="14741"/>
                  </a:cubicBezTo>
                  <a:cubicBezTo>
                    <a:pt x="35049" y="14615"/>
                    <a:pt x="35112" y="14510"/>
                    <a:pt x="35196" y="14426"/>
                  </a:cubicBezTo>
                  <a:cubicBezTo>
                    <a:pt x="35385" y="14174"/>
                    <a:pt x="35532" y="13921"/>
                    <a:pt x="35679" y="13669"/>
                  </a:cubicBezTo>
                  <a:cubicBezTo>
                    <a:pt x="35826" y="13375"/>
                    <a:pt x="36037" y="13101"/>
                    <a:pt x="36268" y="12870"/>
                  </a:cubicBezTo>
                  <a:cubicBezTo>
                    <a:pt x="36331" y="12828"/>
                    <a:pt x="36373" y="12765"/>
                    <a:pt x="36394" y="12702"/>
                  </a:cubicBezTo>
                  <a:cubicBezTo>
                    <a:pt x="36415" y="12618"/>
                    <a:pt x="36499" y="12618"/>
                    <a:pt x="36562" y="12555"/>
                  </a:cubicBezTo>
                  <a:cubicBezTo>
                    <a:pt x="36794" y="12218"/>
                    <a:pt x="36983" y="11861"/>
                    <a:pt x="37130" y="11503"/>
                  </a:cubicBezTo>
                  <a:cubicBezTo>
                    <a:pt x="37214" y="11293"/>
                    <a:pt x="37298" y="11104"/>
                    <a:pt x="37424" y="10915"/>
                  </a:cubicBezTo>
                  <a:cubicBezTo>
                    <a:pt x="37592" y="10662"/>
                    <a:pt x="37761" y="10410"/>
                    <a:pt x="37950" y="10158"/>
                  </a:cubicBezTo>
                  <a:cubicBezTo>
                    <a:pt x="38055" y="9927"/>
                    <a:pt x="38202" y="9716"/>
                    <a:pt x="38328" y="9506"/>
                  </a:cubicBezTo>
                  <a:cubicBezTo>
                    <a:pt x="38349" y="9338"/>
                    <a:pt x="38412" y="9170"/>
                    <a:pt x="38518" y="9044"/>
                  </a:cubicBezTo>
                  <a:cubicBezTo>
                    <a:pt x="38728" y="8707"/>
                    <a:pt x="38980" y="8413"/>
                    <a:pt x="39169" y="8076"/>
                  </a:cubicBezTo>
                  <a:cubicBezTo>
                    <a:pt x="39295" y="7887"/>
                    <a:pt x="39422" y="7719"/>
                    <a:pt x="39527" y="7530"/>
                  </a:cubicBezTo>
                  <a:cubicBezTo>
                    <a:pt x="39548" y="7467"/>
                    <a:pt x="39590" y="7425"/>
                    <a:pt x="39632" y="7404"/>
                  </a:cubicBezTo>
                  <a:cubicBezTo>
                    <a:pt x="39821" y="7235"/>
                    <a:pt x="39905" y="7004"/>
                    <a:pt x="40073" y="6815"/>
                  </a:cubicBezTo>
                  <a:cubicBezTo>
                    <a:pt x="40094" y="6794"/>
                    <a:pt x="40115" y="6752"/>
                    <a:pt x="40136" y="6710"/>
                  </a:cubicBezTo>
                  <a:cubicBezTo>
                    <a:pt x="40178" y="6542"/>
                    <a:pt x="40284" y="6373"/>
                    <a:pt x="40410" y="6268"/>
                  </a:cubicBezTo>
                  <a:cubicBezTo>
                    <a:pt x="40641" y="5995"/>
                    <a:pt x="40851" y="5680"/>
                    <a:pt x="41019" y="5364"/>
                  </a:cubicBezTo>
                  <a:cubicBezTo>
                    <a:pt x="41125" y="5133"/>
                    <a:pt x="41251" y="4923"/>
                    <a:pt x="41377" y="4713"/>
                  </a:cubicBezTo>
                  <a:cubicBezTo>
                    <a:pt x="41503" y="4565"/>
                    <a:pt x="41587" y="4397"/>
                    <a:pt x="41692" y="4250"/>
                  </a:cubicBezTo>
                  <a:cubicBezTo>
                    <a:pt x="41839" y="3935"/>
                    <a:pt x="42029" y="3661"/>
                    <a:pt x="42260" y="3430"/>
                  </a:cubicBezTo>
                  <a:cubicBezTo>
                    <a:pt x="42302" y="3367"/>
                    <a:pt x="42344" y="3283"/>
                    <a:pt x="42365" y="3220"/>
                  </a:cubicBezTo>
                  <a:cubicBezTo>
                    <a:pt x="42386" y="3178"/>
                    <a:pt x="42386" y="3115"/>
                    <a:pt x="42407" y="3073"/>
                  </a:cubicBezTo>
                  <a:cubicBezTo>
                    <a:pt x="42828" y="2610"/>
                    <a:pt x="43059" y="2042"/>
                    <a:pt x="43416" y="1538"/>
                  </a:cubicBezTo>
                  <a:cubicBezTo>
                    <a:pt x="43458" y="1496"/>
                    <a:pt x="43479" y="1433"/>
                    <a:pt x="43500" y="1391"/>
                  </a:cubicBezTo>
                  <a:cubicBezTo>
                    <a:pt x="43500" y="1307"/>
                    <a:pt x="43521" y="1244"/>
                    <a:pt x="43563" y="1201"/>
                  </a:cubicBezTo>
                  <a:cubicBezTo>
                    <a:pt x="43711" y="1054"/>
                    <a:pt x="43795" y="886"/>
                    <a:pt x="43837" y="697"/>
                  </a:cubicBezTo>
                  <a:cubicBezTo>
                    <a:pt x="43858" y="592"/>
                    <a:pt x="43879" y="466"/>
                    <a:pt x="43984" y="403"/>
                  </a:cubicBezTo>
                  <a:lnTo>
                    <a:pt x="43921" y="297"/>
                  </a:lnTo>
                  <a:cubicBezTo>
                    <a:pt x="43910" y="297"/>
                    <a:pt x="43895" y="303"/>
                    <a:pt x="43876" y="303"/>
                  </a:cubicBezTo>
                  <a:cubicBezTo>
                    <a:pt x="43858" y="303"/>
                    <a:pt x="43837" y="297"/>
                    <a:pt x="43816" y="276"/>
                  </a:cubicBezTo>
                  <a:cubicBezTo>
                    <a:pt x="43858" y="213"/>
                    <a:pt x="43963" y="171"/>
                    <a:pt x="43921" y="66"/>
                  </a:cubicBezTo>
                  <a:cubicBezTo>
                    <a:pt x="43828" y="31"/>
                    <a:pt x="43723" y="16"/>
                    <a:pt x="43619" y="16"/>
                  </a:cubicBezTo>
                  <a:cubicBezTo>
                    <a:pt x="43534" y="16"/>
                    <a:pt x="43450" y="26"/>
                    <a:pt x="43374" y="45"/>
                  </a:cubicBezTo>
                  <a:cubicBezTo>
                    <a:pt x="43363" y="52"/>
                    <a:pt x="43352" y="55"/>
                    <a:pt x="43341" y="55"/>
                  </a:cubicBezTo>
                  <a:cubicBezTo>
                    <a:pt x="43291" y="55"/>
                    <a:pt x="43237" y="0"/>
                    <a:pt x="43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10"/>
            <p:cNvSpPr/>
            <p:nvPr/>
          </p:nvSpPr>
          <p:spPr>
            <a:xfrm>
              <a:off x="1734083" y="2934269"/>
              <a:ext cx="459442" cy="706915"/>
            </a:xfrm>
            <a:custGeom>
              <a:avLst/>
              <a:gdLst/>
              <a:ahLst/>
              <a:cxnLst/>
              <a:rect l="l" t="t" r="r" b="b"/>
              <a:pathLst>
                <a:path w="44552" h="67502" extrusionOk="0">
                  <a:moveTo>
                    <a:pt x="35511" y="12741"/>
                  </a:moveTo>
                  <a:lnTo>
                    <a:pt x="35532" y="12762"/>
                  </a:lnTo>
                  <a:cubicBezTo>
                    <a:pt x="35532" y="12762"/>
                    <a:pt x="35532" y="12783"/>
                    <a:pt x="35511" y="12783"/>
                  </a:cubicBezTo>
                  <a:cubicBezTo>
                    <a:pt x="35490" y="12783"/>
                    <a:pt x="35490" y="12783"/>
                    <a:pt x="35490" y="12762"/>
                  </a:cubicBezTo>
                  <a:cubicBezTo>
                    <a:pt x="35490" y="12741"/>
                    <a:pt x="35511" y="12741"/>
                    <a:pt x="35511" y="12741"/>
                  </a:cubicBezTo>
                  <a:close/>
                  <a:moveTo>
                    <a:pt x="15075" y="43164"/>
                  </a:moveTo>
                  <a:cubicBezTo>
                    <a:pt x="15096" y="43164"/>
                    <a:pt x="15096" y="43185"/>
                    <a:pt x="15096" y="43185"/>
                  </a:cubicBezTo>
                  <a:lnTo>
                    <a:pt x="15075" y="43206"/>
                  </a:lnTo>
                  <a:cubicBezTo>
                    <a:pt x="15075" y="43206"/>
                    <a:pt x="15054" y="43206"/>
                    <a:pt x="15054" y="43185"/>
                  </a:cubicBezTo>
                  <a:cubicBezTo>
                    <a:pt x="15054" y="43164"/>
                    <a:pt x="15054" y="43164"/>
                    <a:pt x="15075" y="43164"/>
                  </a:cubicBezTo>
                  <a:close/>
                  <a:moveTo>
                    <a:pt x="44173" y="1"/>
                  </a:moveTo>
                  <a:cubicBezTo>
                    <a:pt x="44131" y="22"/>
                    <a:pt x="44089" y="43"/>
                    <a:pt x="44047" y="43"/>
                  </a:cubicBezTo>
                  <a:cubicBezTo>
                    <a:pt x="44028" y="40"/>
                    <a:pt x="44008" y="39"/>
                    <a:pt x="43989" y="39"/>
                  </a:cubicBezTo>
                  <a:cubicBezTo>
                    <a:pt x="43820" y="39"/>
                    <a:pt x="43658" y="121"/>
                    <a:pt x="43563" y="253"/>
                  </a:cubicBezTo>
                  <a:cubicBezTo>
                    <a:pt x="43437" y="421"/>
                    <a:pt x="43227" y="526"/>
                    <a:pt x="43206" y="736"/>
                  </a:cubicBezTo>
                  <a:cubicBezTo>
                    <a:pt x="43185" y="778"/>
                    <a:pt x="43164" y="820"/>
                    <a:pt x="43122" y="820"/>
                  </a:cubicBezTo>
                  <a:cubicBezTo>
                    <a:pt x="42996" y="842"/>
                    <a:pt x="42996" y="947"/>
                    <a:pt x="42933" y="1010"/>
                  </a:cubicBezTo>
                  <a:cubicBezTo>
                    <a:pt x="42869" y="1115"/>
                    <a:pt x="42806" y="1199"/>
                    <a:pt x="42743" y="1304"/>
                  </a:cubicBezTo>
                  <a:cubicBezTo>
                    <a:pt x="42491" y="1661"/>
                    <a:pt x="42155" y="1914"/>
                    <a:pt x="41902" y="2229"/>
                  </a:cubicBezTo>
                  <a:cubicBezTo>
                    <a:pt x="41734" y="2439"/>
                    <a:pt x="41587" y="2629"/>
                    <a:pt x="41419" y="2818"/>
                  </a:cubicBezTo>
                  <a:cubicBezTo>
                    <a:pt x="41314" y="2902"/>
                    <a:pt x="41251" y="3028"/>
                    <a:pt x="41145" y="3133"/>
                  </a:cubicBezTo>
                  <a:lnTo>
                    <a:pt x="41103" y="3112"/>
                  </a:lnTo>
                  <a:cubicBezTo>
                    <a:pt x="40977" y="3259"/>
                    <a:pt x="40914" y="3470"/>
                    <a:pt x="40767" y="3596"/>
                  </a:cubicBezTo>
                  <a:cubicBezTo>
                    <a:pt x="40494" y="3848"/>
                    <a:pt x="40326" y="4184"/>
                    <a:pt x="40052" y="4458"/>
                  </a:cubicBezTo>
                  <a:cubicBezTo>
                    <a:pt x="40031" y="4479"/>
                    <a:pt x="40010" y="4500"/>
                    <a:pt x="40010" y="4521"/>
                  </a:cubicBezTo>
                  <a:cubicBezTo>
                    <a:pt x="39989" y="4668"/>
                    <a:pt x="39863" y="4752"/>
                    <a:pt x="39800" y="4878"/>
                  </a:cubicBezTo>
                  <a:cubicBezTo>
                    <a:pt x="39695" y="5109"/>
                    <a:pt x="39464" y="5236"/>
                    <a:pt x="39337" y="5446"/>
                  </a:cubicBezTo>
                  <a:cubicBezTo>
                    <a:pt x="39127" y="5698"/>
                    <a:pt x="38917" y="5929"/>
                    <a:pt x="38707" y="6161"/>
                  </a:cubicBezTo>
                  <a:cubicBezTo>
                    <a:pt x="38475" y="6371"/>
                    <a:pt x="38286" y="6644"/>
                    <a:pt x="38139" y="6918"/>
                  </a:cubicBezTo>
                  <a:cubicBezTo>
                    <a:pt x="38097" y="7107"/>
                    <a:pt x="37950" y="7233"/>
                    <a:pt x="37782" y="7317"/>
                  </a:cubicBezTo>
                  <a:cubicBezTo>
                    <a:pt x="37824" y="7443"/>
                    <a:pt x="37740" y="7527"/>
                    <a:pt x="37655" y="7590"/>
                  </a:cubicBezTo>
                  <a:cubicBezTo>
                    <a:pt x="37487" y="7780"/>
                    <a:pt x="37319" y="7969"/>
                    <a:pt x="37193" y="8158"/>
                  </a:cubicBezTo>
                  <a:cubicBezTo>
                    <a:pt x="37151" y="8242"/>
                    <a:pt x="37130" y="8347"/>
                    <a:pt x="37067" y="8431"/>
                  </a:cubicBezTo>
                  <a:cubicBezTo>
                    <a:pt x="36983" y="8599"/>
                    <a:pt x="36878" y="8705"/>
                    <a:pt x="36793" y="8852"/>
                  </a:cubicBezTo>
                  <a:cubicBezTo>
                    <a:pt x="36625" y="9125"/>
                    <a:pt x="36436" y="9377"/>
                    <a:pt x="36247" y="9609"/>
                  </a:cubicBezTo>
                  <a:cubicBezTo>
                    <a:pt x="36016" y="9861"/>
                    <a:pt x="35805" y="10134"/>
                    <a:pt x="35616" y="10408"/>
                  </a:cubicBezTo>
                  <a:cubicBezTo>
                    <a:pt x="35574" y="10492"/>
                    <a:pt x="35574" y="10597"/>
                    <a:pt x="35511" y="10660"/>
                  </a:cubicBezTo>
                  <a:cubicBezTo>
                    <a:pt x="35322" y="10870"/>
                    <a:pt x="35196" y="11143"/>
                    <a:pt x="34985" y="11375"/>
                  </a:cubicBezTo>
                  <a:cubicBezTo>
                    <a:pt x="34901" y="11480"/>
                    <a:pt x="34796" y="11543"/>
                    <a:pt x="34691" y="11606"/>
                  </a:cubicBezTo>
                  <a:cubicBezTo>
                    <a:pt x="34691" y="11669"/>
                    <a:pt x="34670" y="11732"/>
                    <a:pt x="34649" y="11774"/>
                  </a:cubicBezTo>
                  <a:cubicBezTo>
                    <a:pt x="34502" y="11963"/>
                    <a:pt x="34376" y="12174"/>
                    <a:pt x="34228" y="12363"/>
                  </a:cubicBezTo>
                  <a:cubicBezTo>
                    <a:pt x="34186" y="12468"/>
                    <a:pt x="34123" y="12552"/>
                    <a:pt x="34060" y="12657"/>
                  </a:cubicBezTo>
                  <a:cubicBezTo>
                    <a:pt x="33955" y="12762"/>
                    <a:pt x="33871" y="12888"/>
                    <a:pt x="33787" y="13015"/>
                  </a:cubicBezTo>
                  <a:cubicBezTo>
                    <a:pt x="33682" y="13120"/>
                    <a:pt x="33682" y="13246"/>
                    <a:pt x="33514" y="13330"/>
                  </a:cubicBezTo>
                  <a:cubicBezTo>
                    <a:pt x="33366" y="13393"/>
                    <a:pt x="33366" y="13582"/>
                    <a:pt x="33282" y="13687"/>
                  </a:cubicBezTo>
                  <a:cubicBezTo>
                    <a:pt x="33177" y="13856"/>
                    <a:pt x="32967" y="13982"/>
                    <a:pt x="32988" y="14213"/>
                  </a:cubicBezTo>
                  <a:cubicBezTo>
                    <a:pt x="32904" y="14213"/>
                    <a:pt x="32820" y="14276"/>
                    <a:pt x="32778" y="14360"/>
                  </a:cubicBezTo>
                  <a:cubicBezTo>
                    <a:pt x="32694" y="14549"/>
                    <a:pt x="32589" y="14718"/>
                    <a:pt x="32441" y="14865"/>
                  </a:cubicBezTo>
                  <a:cubicBezTo>
                    <a:pt x="32315" y="14991"/>
                    <a:pt x="32210" y="15117"/>
                    <a:pt x="32126" y="15243"/>
                  </a:cubicBezTo>
                  <a:cubicBezTo>
                    <a:pt x="32105" y="15306"/>
                    <a:pt x="32021" y="15264"/>
                    <a:pt x="31979" y="15306"/>
                  </a:cubicBezTo>
                  <a:cubicBezTo>
                    <a:pt x="31853" y="15538"/>
                    <a:pt x="31642" y="15706"/>
                    <a:pt x="31558" y="15958"/>
                  </a:cubicBezTo>
                  <a:cubicBezTo>
                    <a:pt x="31537" y="15958"/>
                    <a:pt x="31516" y="15958"/>
                    <a:pt x="31495" y="15979"/>
                  </a:cubicBezTo>
                  <a:cubicBezTo>
                    <a:pt x="31285" y="16147"/>
                    <a:pt x="31138" y="16400"/>
                    <a:pt x="31075" y="16652"/>
                  </a:cubicBezTo>
                  <a:cubicBezTo>
                    <a:pt x="31054" y="16841"/>
                    <a:pt x="30991" y="17009"/>
                    <a:pt x="30886" y="17156"/>
                  </a:cubicBezTo>
                  <a:cubicBezTo>
                    <a:pt x="30738" y="17325"/>
                    <a:pt x="30591" y="17514"/>
                    <a:pt x="30423" y="17682"/>
                  </a:cubicBezTo>
                  <a:cubicBezTo>
                    <a:pt x="30255" y="17829"/>
                    <a:pt x="30129" y="18039"/>
                    <a:pt x="30087" y="18271"/>
                  </a:cubicBezTo>
                  <a:cubicBezTo>
                    <a:pt x="30066" y="18355"/>
                    <a:pt x="30024" y="18418"/>
                    <a:pt x="29982" y="18460"/>
                  </a:cubicBezTo>
                  <a:cubicBezTo>
                    <a:pt x="29855" y="18607"/>
                    <a:pt x="29813" y="18796"/>
                    <a:pt x="29666" y="18965"/>
                  </a:cubicBezTo>
                  <a:cubicBezTo>
                    <a:pt x="29519" y="19112"/>
                    <a:pt x="29498" y="19364"/>
                    <a:pt x="29288" y="19448"/>
                  </a:cubicBezTo>
                  <a:lnTo>
                    <a:pt x="29288" y="19616"/>
                  </a:lnTo>
                  <a:cubicBezTo>
                    <a:pt x="29141" y="19784"/>
                    <a:pt x="29078" y="19953"/>
                    <a:pt x="28951" y="20100"/>
                  </a:cubicBezTo>
                  <a:cubicBezTo>
                    <a:pt x="28804" y="20247"/>
                    <a:pt x="28678" y="20436"/>
                    <a:pt x="28573" y="20604"/>
                  </a:cubicBezTo>
                  <a:cubicBezTo>
                    <a:pt x="28489" y="20604"/>
                    <a:pt x="28405" y="20646"/>
                    <a:pt x="28363" y="20731"/>
                  </a:cubicBezTo>
                  <a:cubicBezTo>
                    <a:pt x="28194" y="21046"/>
                    <a:pt x="27984" y="21298"/>
                    <a:pt x="27816" y="21593"/>
                  </a:cubicBezTo>
                  <a:cubicBezTo>
                    <a:pt x="27711" y="21698"/>
                    <a:pt x="27648" y="21824"/>
                    <a:pt x="27564" y="21950"/>
                  </a:cubicBezTo>
                  <a:cubicBezTo>
                    <a:pt x="27501" y="22076"/>
                    <a:pt x="27417" y="22181"/>
                    <a:pt x="27417" y="22328"/>
                  </a:cubicBezTo>
                  <a:cubicBezTo>
                    <a:pt x="27227" y="22560"/>
                    <a:pt x="27143" y="22854"/>
                    <a:pt x="26870" y="23022"/>
                  </a:cubicBezTo>
                  <a:cubicBezTo>
                    <a:pt x="26828" y="23043"/>
                    <a:pt x="26765" y="23106"/>
                    <a:pt x="26765" y="23127"/>
                  </a:cubicBezTo>
                  <a:cubicBezTo>
                    <a:pt x="26765" y="23232"/>
                    <a:pt x="26702" y="23338"/>
                    <a:pt x="26618" y="23401"/>
                  </a:cubicBezTo>
                  <a:cubicBezTo>
                    <a:pt x="26534" y="23464"/>
                    <a:pt x="26513" y="23590"/>
                    <a:pt x="26386" y="23632"/>
                  </a:cubicBezTo>
                  <a:cubicBezTo>
                    <a:pt x="26281" y="23695"/>
                    <a:pt x="26218" y="23779"/>
                    <a:pt x="26155" y="23905"/>
                  </a:cubicBezTo>
                  <a:cubicBezTo>
                    <a:pt x="26134" y="23947"/>
                    <a:pt x="26197" y="23968"/>
                    <a:pt x="26197" y="23989"/>
                  </a:cubicBezTo>
                  <a:cubicBezTo>
                    <a:pt x="26071" y="24094"/>
                    <a:pt x="25987" y="24200"/>
                    <a:pt x="25945" y="24347"/>
                  </a:cubicBezTo>
                  <a:cubicBezTo>
                    <a:pt x="25903" y="24473"/>
                    <a:pt x="25693" y="24494"/>
                    <a:pt x="25693" y="24662"/>
                  </a:cubicBezTo>
                  <a:cubicBezTo>
                    <a:pt x="25461" y="24935"/>
                    <a:pt x="25356" y="25314"/>
                    <a:pt x="25062" y="25566"/>
                  </a:cubicBezTo>
                  <a:cubicBezTo>
                    <a:pt x="24999" y="25755"/>
                    <a:pt x="24746" y="25818"/>
                    <a:pt x="24768" y="26050"/>
                  </a:cubicBezTo>
                  <a:cubicBezTo>
                    <a:pt x="24768" y="26050"/>
                    <a:pt x="24746" y="26071"/>
                    <a:pt x="24746" y="26071"/>
                  </a:cubicBezTo>
                  <a:cubicBezTo>
                    <a:pt x="24515" y="26344"/>
                    <a:pt x="24326" y="26659"/>
                    <a:pt x="24179" y="26996"/>
                  </a:cubicBezTo>
                  <a:cubicBezTo>
                    <a:pt x="24166" y="26994"/>
                    <a:pt x="24155" y="26994"/>
                    <a:pt x="24144" y="26994"/>
                  </a:cubicBezTo>
                  <a:cubicBezTo>
                    <a:pt x="23987" y="26994"/>
                    <a:pt x="23966" y="27129"/>
                    <a:pt x="23927" y="27227"/>
                  </a:cubicBezTo>
                  <a:cubicBezTo>
                    <a:pt x="23906" y="27311"/>
                    <a:pt x="23863" y="27395"/>
                    <a:pt x="23800" y="27458"/>
                  </a:cubicBezTo>
                  <a:cubicBezTo>
                    <a:pt x="23788" y="27458"/>
                    <a:pt x="23776" y="27445"/>
                    <a:pt x="23760" y="27445"/>
                  </a:cubicBezTo>
                  <a:cubicBezTo>
                    <a:pt x="23748" y="27445"/>
                    <a:pt x="23734" y="27452"/>
                    <a:pt x="23716" y="27479"/>
                  </a:cubicBezTo>
                  <a:lnTo>
                    <a:pt x="23716" y="27795"/>
                  </a:lnTo>
                  <a:cubicBezTo>
                    <a:pt x="23569" y="27984"/>
                    <a:pt x="23359" y="28089"/>
                    <a:pt x="23317" y="28341"/>
                  </a:cubicBezTo>
                  <a:cubicBezTo>
                    <a:pt x="23170" y="28404"/>
                    <a:pt x="23065" y="28510"/>
                    <a:pt x="23001" y="28636"/>
                  </a:cubicBezTo>
                  <a:cubicBezTo>
                    <a:pt x="22896" y="28846"/>
                    <a:pt x="22770" y="29014"/>
                    <a:pt x="22602" y="29161"/>
                  </a:cubicBezTo>
                  <a:cubicBezTo>
                    <a:pt x="22539" y="29224"/>
                    <a:pt x="22497" y="29309"/>
                    <a:pt x="22476" y="29372"/>
                  </a:cubicBezTo>
                  <a:cubicBezTo>
                    <a:pt x="22392" y="29666"/>
                    <a:pt x="22245" y="29918"/>
                    <a:pt x="22055" y="30149"/>
                  </a:cubicBezTo>
                  <a:cubicBezTo>
                    <a:pt x="21887" y="30297"/>
                    <a:pt x="21761" y="30465"/>
                    <a:pt x="21656" y="30654"/>
                  </a:cubicBezTo>
                  <a:cubicBezTo>
                    <a:pt x="21593" y="30822"/>
                    <a:pt x="21488" y="30990"/>
                    <a:pt x="21383" y="31138"/>
                  </a:cubicBezTo>
                  <a:cubicBezTo>
                    <a:pt x="21193" y="31369"/>
                    <a:pt x="21088" y="31663"/>
                    <a:pt x="20815" y="31831"/>
                  </a:cubicBezTo>
                  <a:cubicBezTo>
                    <a:pt x="20710" y="31873"/>
                    <a:pt x="20668" y="31979"/>
                    <a:pt x="20626" y="32084"/>
                  </a:cubicBezTo>
                  <a:cubicBezTo>
                    <a:pt x="20605" y="32126"/>
                    <a:pt x="20626" y="32189"/>
                    <a:pt x="20584" y="32231"/>
                  </a:cubicBezTo>
                  <a:cubicBezTo>
                    <a:pt x="20415" y="32420"/>
                    <a:pt x="20289" y="32630"/>
                    <a:pt x="20184" y="32862"/>
                  </a:cubicBezTo>
                  <a:cubicBezTo>
                    <a:pt x="20184" y="32904"/>
                    <a:pt x="20184" y="32946"/>
                    <a:pt x="20163" y="32946"/>
                  </a:cubicBezTo>
                  <a:cubicBezTo>
                    <a:pt x="19995" y="33051"/>
                    <a:pt x="19953" y="33219"/>
                    <a:pt x="19869" y="33387"/>
                  </a:cubicBezTo>
                  <a:cubicBezTo>
                    <a:pt x="19722" y="33661"/>
                    <a:pt x="19553" y="33913"/>
                    <a:pt x="19217" y="33955"/>
                  </a:cubicBezTo>
                  <a:cubicBezTo>
                    <a:pt x="19196" y="34186"/>
                    <a:pt x="18944" y="34312"/>
                    <a:pt x="19028" y="34565"/>
                  </a:cubicBezTo>
                  <a:cubicBezTo>
                    <a:pt x="18923" y="34607"/>
                    <a:pt x="18818" y="34670"/>
                    <a:pt x="18755" y="34775"/>
                  </a:cubicBezTo>
                  <a:cubicBezTo>
                    <a:pt x="18649" y="34943"/>
                    <a:pt x="18565" y="35111"/>
                    <a:pt x="18502" y="35279"/>
                  </a:cubicBezTo>
                  <a:cubicBezTo>
                    <a:pt x="18418" y="35532"/>
                    <a:pt x="18271" y="35763"/>
                    <a:pt x="18082" y="35973"/>
                  </a:cubicBezTo>
                  <a:cubicBezTo>
                    <a:pt x="17935" y="36162"/>
                    <a:pt x="17766" y="36352"/>
                    <a:pt x="17640" y="36562"/>
                  </a:cubicBezTo>
                  <a:cubicBezTo>
                    <a:pt x="17535" y="36709"/>
                    <a:pt x="17409" y="36856"/>
                    <a:pt x="17262" y="36982"/>
                  </a:cubicBezTo>
                  <a:cubicBezTo>
                    <a:pt x="17178" y="37067"/>
                    <a:pt x="17115" y="37151"/>
                    <a:pt x="17073" y="37256"/>
                  </a:cubicBezTo>
                  <a:cubicBezTo>
                    <a:pt x="17052" y="37382"/>
                    <a:pt x="16946" y="37508"/>
                    <a:pt x="17073" y="37655"/>
                  </a:cubicBezTo>
                  <a:lnTo>
                    <a:pt x="17052" y="37676"/>
                  </a:lnTo>
                  <a:cubicBezTo>
                    <a:pt x="16967" y="37781"/>
                    <a:pt x="16904" y="37886"/>
                    <a:pt x="16820" y="37992"/>
                  </a:cubicBezTo>
                  <a:cubicBezTo>
                    <a:pt x="16526" y="38286"/>
                    <a:pt x="16295" y="38622"/>
                    <a:pt x="16148" y="38980"/>
                  </a:cubicBezTo>
                  <a:cubicBezTo>
                    <a:pt x="16126" y="39043"/>
                    <a:pt x="16084" y="39106"/>
                    <a:pt x="16063" y="39148"/>
                  </a:cubicBezTo>
                  <a:cubicBezTo>
                    <a:pt x="15895" y="39337"/>
                    <a:pt x="15790" y="39589"/>
                    <a:pt x="15748" y="39842"/>
                  </a:cubicBezTo>
                  <a:cubicBezTo>
                    <a:pt x="15433" y="40094"/>
                    <a:pt x="15201" y="40430"/>
                    <a:pt x="14907" y="40620"/>
                  </a:cubicBezTo>
                  <a:cubicBezTo>
                    <a:pt x="14781" y="40788"/>
                    <a:pt x="14781" y="40935"/>
                    <a:pt x="14655" y="41019"/>
                  </a:cubicBezTo>
                  <a:cubicBezTo>
                    <a:pt x="14592" y="41061"/>
                    <a:pt x="14550" y="41124"/>
                    <a:pt x="14508" y="41187"/>
                  </a:cubicBezTo>
                  <a:cubicBezTo>
                    <a:pt x="14402" y="41355"/>
                    <a:pt x="14360" y="41566"/>
                    <a:pt x="14255" y="41713"/>
                  </a:cubicBezTo>
                  <a:cubicBezTo>
                    <a:pt x="14129" y="41923"/>
                    <a:pt x="14024" y="42133"/>
                    <a:pt x="13961" y="42365"/>
                  </a:cubicBezTo>
                  <a:cubicBezTo>
                    <a:pt x="13898" y="42491"/>
                    <a:pt x="13751" y="42533"/>
                    <a:pt x="13625" y="42638"/>
                  </a:cubicBezTo>
                  <a:cubicBezTo>
                    <a:pt x="13604" y="42806"/>
                    <a:pt x="13519" y="42974"/>
                    <a:pt x="13372" y="43101"/>
                  </a:cubicBezTo>
                  <a:cubicBezTo>
                    <a:pt x="13414" y="43227"/>
                    <a:pt x="13288" y="43332"/>
                    <a:pt x="13288" y="43479"/>
                  </a:cubicBezTo>
                  <a:cubicBezTo>
                    <a:pt x="13141" y="43584"/>
                    <a:pt x="13036" y="43710"/>
                    <a:pt x="12952" y="43878"/>
                  </a:cubicBezTo>
                  <a:cubicBezTo>
                    <a:pt x="12784" y="44131"/>
                    <a:pt x="12615" y="44383"/>
                    <a:pt x="12489" y="44656"/>
                  </a:cubicBezTo>
                  <a:cubicBezTo>
                    <a:pt x="12426" y="44846"/>
                    <a:pt x="12279" y="45014"/>
                    <a:pt x="12195" y="45203"/>
                  </a:cubicBezTo>
                  <a:cubicBezTo>
                    <a:pt x="12132" y="45392"/>
                    <a:pt x="12006" y="45560"/>
                    <a:pt x="11859" y="45708"/>
                  </a:cubicBezTo>
                  <a:cubicBezTo>
                    <a:pt x="11774" y="45792"/>
                    <a:pt x="11795" y="45918"/>
                    <a:pt x="11711" y="46002"/>
                  </a:cubicBezTo>
                  <a:cubicBezTo>
                    <a:pt x="11606" y="46086"/>
                    <a:pt x="11543" y="46212"/>
                    <a:pt x="11522" y="46359"/>
                  </a:cubicBezTo>
                  <a:cubicBezTo>
                    <a:pt x="11480" y="46485"/>
                    <a:pt x="11396" y="46570"/>
                    <a:pt x="11375" y="46696"/>
                  </a:cubicBezTo>
                  <a:cubicBezTo>
                    <a:pt x="11165" y="46822"/>
                    <a:pt x="11102" y="47032"/>
                    <a:pt x="10997" y="47221"/>
                  </a:cubicBezTo>
                  <a:cubicBezTo>
                    <a:pt x="10912" y="47368"/>
                    <a:pt x="10807" y="47516"/>
                    <a:pt x="10660" y="47621"/>
                  </a:cubicBezTo>
                  <a:cubicBezTo>
                    <a:pt x="10534" y="47873"/>
                    <a:pt x="10387" y="48125"/>
                    <a:pt x="10219" y="48336"/>
                  </a:cubicBezTo>
                  <a:cubicBezTo>
                    <a:pt x="10093" y="48525"/>
                    <a:pt x="9987" y="48693"/>
                    <a:pt x="9861" y="48861"/>
                  </a:cubicBezTo>
                  <a:cubicBezTo>
                    <a:pt x="9819" y="48924"/>
                    <a:pt x="9735" y="48945"/>
                    <a:pt x="9714" y="49029"/>
                  </a:cubicBezTo>
                  <a:cubicBezTo>
                    <a:pt x="9672" y="49324"/>
                    <a:pt x="9546" y="49597"/>
                    <a:pt x="9336" y="49828"/>
                  </a:cubicBezTo>
                  <a:cubicBezTo>
                    <a:pt x="9167" y="50018"/>
                    <a:pt x="9041" y="50270"/>
                    <a:pt x="8978" y="50522"/>
                  </a:cubicBezTo>
                  <a:cubicBezTo>
                    <a:pt x="8936" y="50732"/>
                    <a:pt x="8747" y="50880"/>
                    <a:pt x="8705" y="51069"/>
                  </a:cubicBezTo>
                  <a:cubicBezTo>
                    <a:pt x="8579" y="51132"/>
                    <a:pt x="8495" y="51216"/>
                    <a:pt x="8411" y="51342"/>
                  </a:cubicBezTo>
                  <a:cubicBezTo>
                    <a:pt x="8263" y="51510"/>
                    <a:pt x="8242" y="51763"/>
                    <a:pt x="8053" y="51931"/>
                  </a:cubicBezTo>
                  <a:cubicBezTo>
                    <a:pt x="8053" y="52057"/>
                    <a:pt x="7927" y="52141"/>
                    <a:pt x="7885" y="52267"/>
                  </a:cubicBezTo>
                  <a:cubicBezTo>
                    <a:pt x="7843" y="52393"/>
                    <a:pt x="7759" y="52519"/>
                    <a:pt x="7675" y="52625"/>
                  </a:cubicBezTo>
                  <a:cubicBezTo>
                    <a:pt x="7654" y="52688"/>
                    <a:pt x="7633" y="52751"/>
                    <a:pt x="7549" y="52793"/>
                  </a:cubicBezTo>
                  <a:cubicBezTo>
                    <a:pt x="7464" y="52856"/>
                    <a:pt x="7422" y="52961"/>
                    <a:pt x="7422" y="53066"/>
                  </a:cubicBezTo>
                  <a:cubicBezTo>
                    <a:pt x="7443" y="53234"/>
                    <a:pt x="7317" y="53381"/>
                    <a:pt x="7212" y="53508"/>
                  </a:cubicBezTo>
                  <a:cubicBezTo>
                    <a:pt x="6939" y="53823"/>
                    <a:pt x="6708" y="54180"/>
                    <a:pt x="6539" y="54559"/>
                  </a:cubicBezTo>
                  <a:cubicBezTo>
                    <a:pt x="6476" y="54664"/>
                    <a:pt x="6413" y="54769"/>
                    <a:pt x="6371" y="54874"/>
                  </a:cubicBezTo>
                  <a:cubicBezTo>
                    <a:pt x="6245" y="55126"/>
                    <a:pt x="6014" y="55295"/>
                    <a:pt x="5909" y="55547"/>
                  </a:cubicBezTo>
                  <a:cubicBezTo>
                    <a:pt x="5888" y="55568"/>
                    <a:pt x="5867" y="55589"/>
                    <a:pt x="5867" y="55589"/>
                  </a:cubicBezTo>
                  <a:cubicBezTo>
                    <a:pt x="5677" y="55757"/>
                    <a:pt x="5551" y="55946"/>
                    <a:pt x="5467" y="56157"/>
                  </a:cubicBezTo>
                  <a:cubicBezTo>
                    <a:pt x="5425" y="56241"/>
                    <a:pt x="5362" y="56325"/>
                    <a:pt x="5299" y="56409"/>
                  </a:cubicBezTo>
                  <a:cubicBezTo>
                    <a:pt x="5236" y="56472"/>
                    <a:pt x="5194" y="56556"/>
                    <a:pt x="5194" y="56640"/>
                  </a:cubicBezTo>
                  <a:cubicBezTo>
                    <a:pt x="5194" y="56745"/>
                    <a:pt x="5026" y="56766"/>
                    <a:pt x="5110" y="56893"/>
                  </a:cubicBezTo>
                  <a:cubicBezTo>
                    <a:pt x="4878" y="57124"/>
                    <a:pt x="4921" y="57502"/>
                    <a:pt x="4626" y="57691"/>
                  </a:cubicBezTo>
                  <a:cubicBezTo>
                    <a:pt x="4584" y="57944"/>
                    <a:pt x="4395" y="58070"/>
                    <a:pt x="4332" y="58301"/>
                  </a:cubicBezTo>
                  <a:cubicBezTo>
                    <a:pt x="4332" y="58322"/>
                    <a:pt x="4311" y="58322"/>
                    <a:pt x="4290" y="58322"/>
                  </a:cubicBezTo>
                  <a:cubicBezTo>
                    <a:pt x="4254" y="58322"/>
                    <a:pt x="4249" y="58276"/>
                    <a:pt x="4235" y="58276"/>
                  </a:cubicBezTo>
                  <a:cubicBezTo>
                    <a:pt x="4232" y="58276"/>
                    <a:pt x="4230" y="58277"/>
                    <a:pt x="4227" y="58280"/>
                  </a:cubicBezTo>
                  <a:cubicBezTo>
                    <a:pt x="4164" y="58385"/>
                    <a:pt x="4269" y="58406"/>
                    <a:pt x="4269" y="58469"/>
                  </a:cubicBezTo>
                  <a:cubicBezTo>
                    <a:pt x="4164" y="58680"/>
                    <a:pt x="3953" y="58827"/>
                    <a:pt x="4016" y="59100"/>
                  </a:cubicBezTo>
                  <a:cubicBezTo>
                    <a:pt x="4016" y="59121"/>
                    <a:pt x="3974" y="59142"/>
                    <a:pt x="3974" y="59142"/>
                  </a:cubicBezTo>
                  <a:cubicBezTo>
                    <a:pt x="3764" y="59457"/>
                    <a:pt x="3617" y="59794"/>
                    <a:pt x="3386" y="60067"/>
                  </a:cubicBezTo>
                  <a:lnTo>
                    <a:pt x="3386" y="60235"/>
                  </a:lnTo>
                  <a:lnTo>
                    <a:pt x="3218" y="60404"/>
                  </a:lnTo>
                  <a:cubicBezTo>
                    <a:pt x="3239" y="60446"/>
                    <a:pt x="3260" y="60488"/>
                    <a:pt x="3260" y="60551"/>
                  </a:cubicBezTo>
                  <a:cubicBezTo>
                    <a:pt x="3154" y="60593"/>
                    <a:pt x="3049" y="60677"/>
                    <a:pt x="3007" y="60803"/>
                  </a:cubicBezTo>
                  <a:cubicBezTo>
                    <a:pt x="2965" y="60971"/>
                    <a:pt x="2881" y="61139"/>
                    <a:pt x="2734" y="61266"/>
                  </a:cubicBezTo>
                  <a:cubicBezTo>
                    <a:pt x="2713" y="61266"/>
                    <a:pt x="2734" y="61266"/>
                    <a:pt x="2713" y="61350"/>
                  </a:cubicBezTo>
                  <a:cubicBezTo>
                    <a:pt x="2692" y="61413"/>
                    <a:pt x="2650" y="61476"/>
                    <a:pt x="2629" y="61539"/>
                  </a:cubicBezTo>
                  <a:cubicBezTo>
                    <a:pt x="2587" y="61539"/>
                    <a:pt x="2587" y="61497"/>
                    <a:pt x="2545" y="61497"/>
                  </a:cubicBezTo>
                  <a:cubicBezTo>
                    <a:pt x="2503" y="61623"/>
                    <a:pt x="2398" y="61707"/>
                    <a:pt x="2356" y="61812"/>
                  </a:cubicBezTo>
                  <a:cubicBezTo>
                    <a:pt x="2313" y="61917"/>
                    <a:pt x="2271" y="62043"/>
                    <a:pt x="2250" y="62170"/>
                  </a:cubicBezTo>
                  <a:cubicBezTo>
                    <a:pt x="2229" y="62317"/>
                    <a:pt x="2166" y="62443"/>
                    <a:pt x="2061" y="62548"/>
                  </a:cubicBezTo>
                  <a:cubicBezTo>
                    <a:pt x="1977" y="62653"/>
                    <a:pt x="1893" y="62758"/>
                    <a:pt x="1851" y="62905"/>
                  </a:cubicBezTo>
                  <a:cubicBezTo>
                    <a:pt x="1788" y="62990"/>
                    <a:pt x="1767" y="63116"/>
                    <a:pt x="1788" y="63221"/>
                  </a:cubicBezTo>
                  <a:cubicBezTo>
                    <a:pt x="1788" y="63242"/>
                    <a:pt x="1788" y="63263"/>
                    <a:pt x="1788" y="63263"/>
                  </a:cubicBezTo>
                  <a:cubicBezTo>
                    <a:pt x="1746" y="63347"/>
                    <a:pt x="1641" y="63326"/>
                    <a:pt x="1620" y="63389"/>
                  </a:cubicBezTo>
                  <a:cubicBezTo>
                    <a:pt x="1578" y="63473"/>
                    <a:pt x="1683" y="63515"/>
                    <a:pt x="1662" y="63578"/>
                  </a:cubicBezTo>
                  <a:cubicBezTo>
                    <a:pt x="1620" y="63641"/>
                    <a:pt x="1557" y="63662"/>
                    <a:pt x="1494" y="63683"/>
                  </a:cubicBezTo>
                  <a:cubicBezTo>
                    <a:pt x="1494" y="63873"/>
                    <a:pt x="1325" y="64020"/>
                    <a:pt x="1388" y="64209"/>
                  </a:cubicBezTo>
                  <a:cubicBezTo>
                    <a:pt x="1115" y="64293"/>
                    <a:pt x="1178" y="64629"/>
                    <a:pt x="947" y="64735"/>
                  </a:cubicBezTo>
                  <a:cubicBezTo>
                    <a:pt x="884" y="64966"/>
                    <a:pt x="758" y="65197"/>
                    <a:pt x="611" y="65386"/>
                  </a:cubicBezTo>
                  <a:cubicBezTo>
                    <a:pt x="632" y="65576"/>
                    <a:pt x="568" y="65786"/>
                    <a:pt x="421" y="65912"/>
                  </a:cubicBezTo>
                  <a:cubicBezTo>
                    <a:pt x="295" y="66080"/>
                    <a:pt x="211" y="66290"/>
                    <a:pt x="190" y="66522"/>
                  </a:cubicBezTo>
                  <a:cubicBezTo>
                    <a:pt x="169" y="66732"/>
                    <a:pt x="106" y="66942"/>
                    <a:pt x="1" y="67131"/>
                  </a:cubicBezTo>
                  <a:cubicBezTo>
                    <a:pt x="1" y="67258"/>
                    <a:pt x="1" y="67363"/>
                    <a:pt x="22" y="67489"/>
                  </a:cubicBezTo>
                  <a:cubicBezTo>
                    <a:pt x="44" y="67498"/>
                    <a:pt x="67" y="67502"/>
                    <a:pt x="89" y="67502"/>
                  </a:cubicBezTo>
                  <a:cubicBezTo>
                    <a:pt x="174" y="67502"/>
                    <a:pt x="253" y="67441"/>
                    <a:pt x="253" y="67342"/>
                  </a:cubicBezTo>
                  <a:cubicBezTo>
                    <a:pt x="316" y="67194"/>
                    <a:pt x="400" y="67068"/>
                    <a:pt x="505" y="66942"/>
                  </a:cubicBezTo>
                  <a:cubicBezTo>
                    <a:pt x="568" y="66879"/>
                    <a:pt x="611" y="66795"/>
                    <a:pt x="653" y="66711"/>
                  </a:cubicBezTo>
                  <a:cubicBezTo>
                    <a:pt x="737" y="66501"/>
                    <a:pt x="842" y="66311"/>
                    <a:pt x="968" y="66143"/>
                  </a:cubicBezTo>
                  <a:cubicBezTo>
                    <a:pt x="1094" y="65996"/>
                    <a:pt x="1178" y="65849"/>
                    <a:pt x="1241" y="65681"/>
                  </a:cubicBezTo>
                  <a:cubicBezTo>
                    <a:pt x="1304" y="65491"/>
                    <a:pt x="1409" y="65344"/>
                    <a:pt x="1536" y="65197"/>
                  </a:cubicBezTo>
                  <a:cubicBezTo>
                    <a:pt x="1662" y="65050"/>
                    <a:pt x="1725" y="64903"/>
                    <a:pt x="1851" y="64735"/>
                  </a:cubicBezTo>
                  <a:cubicBezTo>
                    <a:pt x="1998" y="64545"/>
                    <a:pt x="2082" y="64314"/>
                    <a:pt x="2313" y="64209"/>
                  </a:cubicBezTo>
                  <a:cubicBezTo>
                    <a:pt x="2313" y="64209"/>
                    <a:pt x="2335" y="64188"/>
                    <a:pt x="2335" y="64146"/>
                  </a:cubicBezTo>
                  <a:lnTo>
                    <a:pt x="2335" y="64146"/>
                  </a:lnTo>
                  <a:cubicBezTo>
                    <a:pt x="2324" y="64150"/>
                    <a:pt x="2313" y="64151"/>
                    <a:pt x="2302" y="64151"/>
                  </a:cubicBezTo>
                  <a:cubicBezTo>
                    <a:pt x="2251" y="64151"/>
                    <a:pt x="2205" y="64110"/>
                    <a:pt x="2187" y="64041"/>
                  </a:cubicBezTo>
                  <a:cubicBezTo>
                    <a:pt x="2335" y="63936"/>
                    <a:pt x="2377" y="63746"/>
                    <a:pt x="2545" y="63641"/>
                  </a:cubicBezTo>
                  <a:lnTo>
                    <a:pt x="2545" y="63431"/>
                  </a:lnTo>
                  <a:cubicBezTo>
                    <a:pt x="2587" y="63242"/>
                    <a:pt x="2797" y="63242"/>
                    <a:pt x="2860" y="63116"/>
                  </a:cubicBezTo>
                  <a:cubicBezTo>
                    <a:pt x="2839" y="63074"/>
                    <a:pt x="2797" y="63032"/>
                    <a:pt x="2797" y="63011"/>
                  </a:cubicBezTo>
                  <a:cubicBezTo>
                    <a:pt x="2881" y="62905"/>
                    <a:pt x="2986" y="62842"/>
                    <a:pt x="3028" y="62737"/>
                  </a:cubicBezTo>
                  <a:cubicBezTo>
                    <a:pt x="3112" y="62527"/>
                    <a:pt x="3218" y="62317"/>
                    <a:pt x="3344" y="62128"/>
                  </a:cubicBezTo>
                  <a:cubicBezTo>
                    <a:pt x="3428" y="61938"/>
                    <a:pt x="3617" y="61791"/>
                    <a:pt x="3680" y="61560"/>
                  </a:cubicBezTo>
                  <a:cubicBezTo>
                    <a:pt x="3680" y="61539"/>
                    <a:pt x="3701" y="61539"/>
                    <a:pt x="3722" y="61518"/>
                  </a:cubicBezTo>
                  <a:cubicBezTo>
                    <a:pt x="3869" y="61371"/>
                    <a:pt x="3995" y="61181"/>
                    <a:pt x="4080" y="60971"/>
                  </a:cubicBezTo>
                  <a:cubicBezTo>
                    <a:pt x="4080" y="60950"/>
                    <a:pt x="4080" y="60887"/>
                    <a:pt x="4101" y="60887"/>
                  </a:cubicBezTo>
                  <a:cubicBezTo>
                    <a:pt x="4206" y="60866"/>
                    <a:pt x="4206" y="60803"/>
                    <a:pt x="4206" y="60698"/>
                  </a:cubicBezTo>
                  <a:cubicBezTo>
                    <a:pt x="4206" y="60656"/>
                    <a:pt x="4227" y="60635"/>
                    <a:pt x="4269" y="60593"/>
                  </a:cubicBezTo>
                  <a:cubicBezTo>
                    <a:pt x="4458" y="60298"/>
                    <a:pt x="4626" y="60004"/>
                    <a:pt x="4773" y="59689"/>
                  </a:cubicBezTo>
                  <a:cubicBezTo>
                    <a:pt x="4963" y="59352"/>
                    <a:pt x="5131" y="58995"/>
                    <a:pt x="5341" y="58680"/>
                  </a:cubicBezTo>
                  <a:cubicBezTo>
                    <a:pt x="5446" y="58532"/>
                    <a:pt x="5509" y="58364"/>
                    <a:pt x="5593" y="58238"/>
                  </a:cubicBezTo>
                  <a:cubicBezTo>
                    <a:pt x="5783" y="58133"/>
                    <a:pt x="5930" y="57965"/>
                    <a:pt x="6014" y="57776"/>
                  </a:cubicBezTo>
                  <a:cubicBezTo>
                    <a:pt x="6161" y="57481"/>
                    <a:pt x="6329" y="57187"/>
                    <a:pt x="6518" y="56871"/>
                  </a:cubicBezTo>
                  <a:lnTo>
                    <a:pt x="6518" y="56619"/>
                  </a:lnTo>
                  <a:cubicBezTo>
                    <a:pt x="6687" y="56430"/>
                    <a:pt x="6750" y="56136"/>
                    <a:pt x="7044" y="56073"/>
                  </a:cubicBezTo>
                  <a:cubicBezTo>
                    <a:pt x="7065" y="56009"/>
                    <a:pt x="7149" y="55946"/>
                    <a:pt x="7086" y="55862"/>
                  </a:cubicBezTo>
                  <a:cubicBezTo>
                    <a:pt x="7296" y="55820"/>
                    <a:pt x="7275" y="55526"/>
                    <a:pt x="7464" y="55484"/>
                  </a:cubicBezTo>
                  <a:lnTo>
                    <a:pt x="7843" y="54685"/>
                  </a:lnTo>
                  <a:cubicBezTo>
                    <a:pt x="7990" y="54496"/>
                    <a:pt x="8242" y="54391"/>
                    <a:pt x="8369" y="54180"/>
                  </a:cubicBezTo>
                  <a:lnTo>
                    <a:pt x="8369" y="54159"/>
                  </a:lnTo>
                  <a:cubicBezTo>
                    <a:pt x="8516" y="54054"/>
                    <a:pt x="8516" y="53865"/>
                    <a:pt x="8600" y="53739"/>
                  </a:cubicBezTo>
                  <a:cubicBezTo>
                    <a:pt x="8768" y="53529"/>
                    <a:pt x="8894" y="53318"/>
                    <a:pt x="8999" y="53087"/>
                  </a:cubicBezTo>
                  <a:cubicBezTo>
                    <a:pt x="9125" y="52835"/>
                    <a:pt x="9273" y="52583"/>
                    <a:pt x="9441" y="52351"/>
                  </a:cubicBezTo>
                  <a:cubicBezTo>
                    <a:pt x="9483" y="52267"/>
                    <a:pt x="9483" y="52183"/>
                    <a:pt x="9546" y="52099"/>
                  </a:cubicBezTo>
                  <a:cubicBezTo>
                    <a:pt x="9756" y="51847"/>
                    <a:pt x="9945" y="51573"/>
                    <a:pt x="10093" y="51279"/>
                  </a:cubicBezTo>
                  <a:cubicBezTo>
                    <a:pt x="10135" y="51216"/>
                    <a:pt x="10177" y="51174"/>
                    <a:pt x="10219" y="51111"/>
                  </a:cubicBezTo>
                  <a:cubicBezTo>
                    <a:pt x="10324" y="50964"/>
                    <a:pt x="10429" y="50816"/>
                    <a:pt x="10513" y="50648"/>
                  </a:cubicBezTo>
                  <a:cubicBezTo>
                    <a:pt x="10765" y="50207"/>
                    <a:pt x="11060" y="49807"/>
                    <a:pt x="11333" y="49387"/>
                  </a:cubicBezTo>
                  <a:cubicBezTo>
                    <a:pt x="11480" y="49156"/>
                    <a:pt x="11627" y="48903"/>
                    <a:pt x="11774" y="48672"/>
                  </a:cubicBezTo>
                  <a:cubicBezTo>
                    <a:pt x="11838" y="48525"/>
                    <a:pt x="11901" y="48399"/>
                    <a:pt x="12069" y="48357"/>
                  </a:cubicBezTo>
                  <a:cubicBezTo>
                    <a:pt x="12111" y="48146"/>
                    <a:pt x="12216" y="47957"/>
                    <a:pt x="12363" y="47789"/>
                  </a:cubicBezTo>
                  <a:cubicBezTo>
                    <a:pt x="12531" y="47621"/>
                    <a:pt x="12657" y="47411"/>
                    <a:pt x="12742" y="47200"/>
                  </a:cubicBezTo>
                  <a:cubicBezTo>
                    <a:pt x="12826" y="46948"/>
                    <a:pt x="12973" y="46759"/>
                    <a:pt x="13183" y="46633"/>
                  </a:cubicBezTo>
                  <a:cubicBezTo>
                    <a:pt x="13225" y="46612"/>
                    <a:pt x="13246" y="46612"/>
                    <a:pt x="13267" y="46570"/>
                  </a:cubicBezTo>
                  <a:lnTo>
                    <a:pt x="13267" y="46422"/>
                  </a:lnTo>
                  <a:lnTo>
                    <a:pt x="13372" y="46338"/>
                  </a:lnTo>
                  <a:cubicBezTo>
                    <a:pt x="13393" y="46275"/>
                    <a:pt x="13351" y="46191"/>
                    <a:pt x="13414" y="46149"/>
                  </a:cubicBezTo>
                  <a:lnTo>
                    <a:pt x="13456" y="46254"/>
                  </a:lnTo>
                  <a:cubicBezTo>
                    <a:pt x="13477" y="46149"/>
                    <a:pt x="13562" y="46086"/>
                    <a:pt x="13540" y="46002"/>
                  </a:cubicBezTo>
                  <a:cubicBezTo>
                    <a:pt x="13540" y="45897"/>
                    <a:pt x="13519" y="45813"/>
                    <a:pt x="13646" y="45771"/>
                  </a:cubicBezTo>
                  <a:cubicBezTo>
                    <a:pt x="13660" y="45785"/>
                    <a:pt x="13674" y="45819"/>
                    <a:pt x="13689" y="45819"/>
                  </a:cubicBezTo>
                  <a:cubicBezTo>
                    <a:pt x="13695" y="45819"/>
                    <a:pt x="13702" y="45812"/>
                    <a:pt x="13709" y="45792"/>
                  </a:cubicBezTo>
                  <a:cubicBezTo>
                    <a:pt x="13730" y="45750"/>
                    <a:pt x="13751" y="45708"/>
                    <a:pt x="13772" y="45665"/>
                  </a:cubicBezTo>
                  <a:lnTo>
                    <a:pt x="13730" y="45581"/>
                  </a:lnTo>
                  <a:cubicBezTo>
                    <a:pt x="13835" y="45308"/>
                    <a:pt x="13961" y="45056"/>
                    <a:pt x="14108" y="44825"/>
                  </a:cubicBezTo>
                  <a:cubicBezTo>
                    <a:pt x="14171" y="44677"/>
                    <a:pt x="14276" y="44530"/>
                    <a:pt x="14381" y="44425"/>
                  </a:cubicBezTo>
                  <a:cubicBezTo>
                    <a:pt x="14508" y="44299"/>
                    <a:pt x="14592" y="44152"/>
                    <a:pt x="14655" y="43984"/>
                  </a:cubicBezTo>
                  <a:cubicBezTo>
                    <a:pt x="14781" y="43794"/>
                    <a:pt x="14865" y="43605"/>
                    <a:pt x="14949" y="43395"/>
                  </a:cubicBezTo>
                  <a:cubicBezTo>
                    <a:pt x="15222" y="43290"/>
                    <a:pt x="15264" y="42932"/>
                    <a:pt x="15559" y="42869"/>
                  </a:cubicBezTo>
                  <a:cubicBezTo>
                    <a:pt x="15643" y="42743"/>
                    <a:pt x="15685" y="42638"/>
                    <a:pt x="15748" y="42533"/>
                  </a:cubicBezTo>
                  <a:cubicBezTo>
                    <a:pt x="15853" y="42365"/>
                    <a:pt x="15958" y="42175"/>
                    <a:pt x="16084" y="42007"/>
                  </a:cubicBezTo>
                  <a:cubicBezTo>
                    <a:pt x="16148" y="41923"/>
                    <a:pt x="16232" y="41818"/>
                    <a:pt x="16105" y="41713"/>
                  </a:cubicBezTo>
                  <a:cubicBezTo>
                    <a:pt x="16105" y="41713"/>
                    <a:pt x="16126" y="41692"/>
                    <a:pt x="16126" y="41671"/>
                  </a:cubicBezTo>
                  <a:cubicBezTo>
                    <a:pt x="16274" y="41566"/>
                    <a:pt x="16337" y="41377"/>
                    <a:pt x="16484" y="41250"/>
                  </a:cubicBezTo>
                  <a:lnTo>
                    <a:pt x="16568" y="41292"/>
                  </a:lnTo>
                  <a:cubicBezTo>
                    <a:pt x="16736" y="41061"/>
                    <a:pt x="16820" y="40788"/>
                    <a:pt x="17052" y="40620"/>
                  </a:cubicBezTo>
                  <a:cubicBezTo>
                    <a:pt x="17094" y="40599"/>
                    <a:pt x="17073" y="40557"/>
                    <a:pt x="17094" y="40536"/>
                  </a:cubicBezTo>
                  <a:cubicBezTo>
                    <a:pt x="17241" y="40283"/>
                    <a:pt x="17346" y="40010"/>
                    <a:pt x="17409" y="39737"/>
                  </a:cubicBezTo>
                  <a:lnTo>
                    <a:pt x="17598" y="39505"/>
                  </a:lnTo>
                  <a:cubicBezTo>
                    <a:pt x="17627" y="39520"/>
                    <a:pt x="17646" y="39544"/>
                    <a:pt x="17669" y="39544"/>
                  </a:cubicBezTo>
                  <a:cubicBezTo>
                    <a:pt x="17679" y="39544"/>
                    <a:pt x="17690" y="39539"/>
                    <a:pt x="17703" y="39526"/>
                  </a:cubicBezTo>
                  <a:cubicBezTo>
                    <a:pt x="17893" y="39316"/>
                    <a:pt x="18040" y="39106"/>
                    <a:pt x="18208" y="38875"/>
                  </a:cubicBezTo>
                  <a:cubicBezTo>
                    <a:pt x="18397" y="38643"/>
                    <a:pt x="18523" y="38349"/>
                    <a:pt x="18691" y="38076"/>
                  </a:cubicBezTo>
                  <a:cubicBezTo>
                    <a:pt x="18797" y="37929"/>
                    <a:pt x="18881" y="37760"/>
                    <a:pt x="18944" y="37571"/>
                  </a:cubicBezTo>
                  <a:cubicBezTo>
                    <a:pt x="19007" y="37277"/>
                    <a:pt x="19154" y="37024"/>
                    <a:pt x="19364" y="36793"/>
                  </a:cubicBezTo>
                  <a:cubicBezTo>
                    <a:pt x="19469" y="36646"/>
                    <a:pt x="19574" y="36478"/>
                    <a:pt x="19638" y="36289"/>
                  </a:cubicBezTo>
                  <a:cubicBezTo>
                    <a:pt x="19785" y="36268"/>
                    <a:pt x="19911" y="36226"/>
                    <a:pt x="19911" y="36036"/>
                  </a:cubicBezTo>
                  <a:cubicBezTo>
                    <a:pt x="19911" y="36015"/>
                    <a:pt x="19932" y="35994"/>
                    <a:pt x="19953" y="35994"/>
                  </a:cubicBezTo>
                  <a:cubicBezTo>
                    <a:pt x="20079" y="35952"/>
                    <a:pt x="20121" y="35826"/>
                    <a:pt x="20163" y="35721"/>
                  </a:cubicBezTo>
                  <a:cubicBezTo>
                    <a:pt x="20226" y="35637"/>
                    <a:pt x="20310" y="35532"/>
                    <a:pt x="20394" y="35448"/>
                  </a:cubicBezTo>
                  <a:cubicBezTo>
                    <a:pt x="20500" y="35321"/>
                    <a:pt x="20563" y="35174"/>
                    <a:pt x="20584" y="35027"/>
                  </a:cubicBezTo>
                  <a:cubicBezTo>
                    <a:pt x="20605" y="34922"/>
                    <a:pt x="20647" y="34838"/>
                    <a:pt x="20731" y="34775"/>
                  </a:cubicBezTo>
                  <a:cubicBezTo>
                    <a:pt x="20773" y="34754"/>
                    <a:pt x="20815" y="34691"/>
                    <a:pt x="20836" y="34649"/>
                  </a:cubicBezTo>
                  <a:cubicBezTo>
                    <a:pt x="21067" y="34270"/>
                    <a:pt x="21277" y="33913"/>
                    <a:pt x="21530" y="33555"/>
                  </a:cubicBezTo>
                  <a:cubicBezTo>
                    <a:pt x="21677" y="33324"/>
                    <a:pt x="21866" y="33135"/>
                    <a:pt x="22055" y="32946"/>
                  </a:cubicBezTo>
                  <a:cubicBezTo>
                    <a:pt x="22182" y="32841"/>
                    <a:pt x="22287" y="32735"/>
                    <a:pt x="22350" y="32609"/>
                  </a:cubicBezTo>
                  <a:cubicBezTo>
                    <a:pt x="22455" y="32420"/>
                    <a:pt x="22581" y="32252"/>
                    <a:pt x="22707" y="32105"/>
                  </a:cubicBezTo>
                  <a:cubicBezTo>
                    <a:pt x="22791" y="31979"/>
                    <a:pt x="22938" y="31873"/>
                    <a:pt x="22980" y="31705"/>
                  </a:cubicBezTo>
                  <a:cubicBezTo>
                    <a:pt x="23001" y="31537"/>
                    <a:pt x="23086" y="31390"/>
                    <a:pt x="23191" y="31264"/>
                  </a:cubicBezTo>
                  <a:cubicBezTo>
                    <a:pt x="23317" y="31138"/>
                    <a:pt x="23317" y="30927"/>
                    <a:pt x="23485" y="30843"/>
                  </a:cubicBezTo>
                  <a:cubicBezTo>
                    <a:pt x="23506" y="30822"/>
                    <a:pt x="23527" y="30780"/>
                    <a:pt x="23548" y="30738"/>
                  </a:cubicBezTo>
                  <a:cubicBezTo>
                    <a:pt x="23674" y="30570"/>
                    <a:pt x="23758" y="30381"/>
                    <a:pt x="23800" y="30171"/>
                  </a:cubicBezTo>
                  <a:cubicBezTo>
                    <a:pt x="23779" y="30128"/>
                    <a:pt x="23716" y="30107"/>
                    <a:pt x="23758" y="29981"/>
                  </a:cubicBezTo>
                  <a:cubicBezTo>
                    <a:pt x="24011" y="29813"/>
                    <a:pt x="24221" y="29498"/>
                    <a:pt x="24515" y="29287"/>
                  </a:cubicBezTo>
                  <a:cubicBezTo>
                    <a:pt x="24578" y="29119"/>
                    <a:pt x="24662" y="28951"/>
                    <a:pt x="24789" y="28846"/>
                  </a:cubicBezTo>
                  <a:cubicBezTo>
                    <a:pt x="24936" y="28657"/>
                    <a:pt x="25062" y="28489"/>
                    <a:pt x="25188" y="28320"/>
                  </a:cubicBezTo>
                  <a:cubicBezTo>
                    <a:pt x="25314" y="28194"/>
                    <a:pt x="25356" y="28026"/>
                    <a:pt x="25356" y="27858"/>
                  </a:cubicBezTo>
                  <a:cubicBezTo>
                    <a:pt x="25440" y="27753"/>
                    <a:pt x="25524" y="27669"/>
                    <a:pt x="25630" y="27585"/>
                  </a:cubicBezTo>
                  <a:cubicBezTo>
                    <a:pt x="25861" y="27479"/>
                    <a:pt x="25924" y="27248"/>
                    <a:pt x="26008" y="27059"/>
                  </a:cubicBezTo>
                  <a:cubicBezTo>
                    <a:pt x="26029" y="27017"/>
                    <a:pt x="25945" y="26975"/>
                    <a:pt x="25987" y="26933"/>
                  </a:cubicBezTo>
                  <a:cubicBezTo>
                    <a:pt x="26113" y="26807"/>
                    <a:pt x="26323" y="26701"/>
                    <a:pt x="26344" y="26470"/>
                  </a:cubicBezTo>
                  <a:cubicBezTo>
                    <a:pt x="26336" y="26468"/>
                    <a:pt x="26329" y="26467"/>
                    <a:pt x="26322" y="26467"/>
                  </a:cubicBezTo>
                  <a:cubicBezTo>
                    <a:pt x="26275" y="26467"/>
                    <a:pt x="26241" y="26503"/>
                    <a:pt x="26207" y="26503"/>
                  </a:cubicBezTo>
                  <a:cubicBezTo>
                    <a:pt x="26190" y="26503"/>
                    <a:pt x="26174" y="26495"/>
                    <a:pt x="26155" y="26470"/>
                  </a:cubicBezTo>
                  <a:cubicBezTo>
                    <a:pt x="26281" y="26428"/>
                    <a:pt x="26344" y="26260"/>
                    <a:pt x="26407" y="26218"/>
                  </a:cubicBezTo>
                  <a:cubicBezTo>
                    <a:pt x="26492" y="26155"/>
                    <a:pt x="26365" y="26113"/>
                    <a:pt x="26428" y="26071"/>
                  </a:cubicBezTo>
                  <a:cubicBezTo>
                    <a:pt x="26597" y="25903"/>
                    <a:pt x="26723" y="25692"/>
                    <a:pt x="26849" y="25482"/>
                  </a:cubicBezTo>
                  <a:cubicBezTo>
                    <a:pt x="27017" y="25188"/>
                    <a:pt x="27311" y="24977"/>
                    <a:pt x="27438" y="24641"/>
                  </a:cubicBezTo>
                  <a:cubicBezTo>
                    <a:pt x="27459" y="24578"/>
                    <a:pt x="27522" y="24536"/>
                    <a:pt x="27585" y="24494"/>
                  </a:cubicBezTo>
                  <a:cubicBezTo>
                    <a:pt x="27921" y="24137"/>
                    <a:pt x="28237" y="23737"/>
                    <a:pt x="28510" y="23338"/>
                  </a:cubicBezTo>
                  <a:cubicBezTo>
                    <a:pt x="28678" y="23085"/>
                    <a:pt x="28825" y="22812"/>
                    <a:pt x="28951" y="22518"/>
                  </a:cubicBezTo>
                  <a:lnTo>
                    <a:pt x="29246" y="22307"/>
                  </a:lnTo>
                  <a:cubicBezTo>
                    <a:pt x="29162" y="22181"/>
                    <a:pt x="29372" y="22181"/>
                    <a:pt x="29372" y="22076"/>
                  </a:cubicBezTo>
                  <a:cubicBezTo>
                    <a:pt x="29393" y="21950"/>
                    <a:pt x="29456" y="21845"/>
                    <a:pt x="29561" y="21761"/>
                  </a:cubicBezTo>
                  <a:cubicBezTo>
                    <a:pt x="29645" y="21677"/>
                    <a:pt x="29687" y="21593"/>
                    <a:pt x="29750" y="21529"/>
                  </a:cubicBezTo>
                  <a:cubicBezTo>
                    <a:pt x="29982" y="21235"/>
                    <a:pt x="30087" y="20899"/>
                    <a:pt x="30297" y="20625"/>
                  </a:cubicBezTo>
                  <a:cubicBezTo>
                    <a:pt x="30381" y="20520"/>
                    <a:pt x="30423" y="20415"/>
                    <a:pt x="30423" y="20289"/>
                  </a:cubicBezTo>
                  <a:lnTo>
                    <a:pt x="30549" y="20226"/>
                  </a:lnTo>
                  <a:cubicBezTo>
                    <a:pt x="30486" y="20184"/>
                    <a:pt x="30465" y="20100"/>
                    <a:pt x="30486" y="20037"/>
                  </a:cubicBezTo>
                  <a:cubicBezTo>
                    <a:pt x="30591" y="19932"/>
                    <a:pt x="30654" y="19848"/>
                    <a:pt x="30717" y="19721"/>
                  </a:cubicBezTo>
                  <a:cubicBezTo>
                    <a:pt x="30801" y="19553"/>
                    <a:pt x="30907" y="19364"/>
                    <a:pt x="31054" y="19217"/>
                  </a:cubicBezTo>
                  <a:cubicBezTo>
                    <a:pt x="31201" y="19049"/>
                    <a:pt x="31348" y="18880"/>
                    <a:pt x="31495" y="18691"/>
                  </a:cubicBezTo>
                  <a:cubicBezTo>
                    <a:pt x="31600" y="18565"/>
                    <a:pt x="31663" y="18376"/>
                    <a:pt x="31832" y="18313"/>
                  </a:cubicBezTo>
                  <a:cubicBezTo>
                    <a:pt x="31832" y="18271"/>
                    <a:pt x="31853" y="18229"/>
                    <a:pt x="31874" y="18187"/>
                  </a:cubicBezTo>
                  <a:cubicBezTo>
                    <a:pt x="32000" y="18018"/>
                    <a:pt x="32000" y="17766"/>
                    <a:pt x="32210" y="17640"/>
                  </a:cubicBezTo>
                  <a:cubicBezTo>
                    <a:pt x="32189" y="17451"/>
                    <a:pt x="32378" y="17346"/>
                    <a:pt x="32420" y="17156"/>
                  </a:cubicBezTo>
                  <a:cubicBezTo>
                    <a:pt x="32420" y="17051"/>
                    <a:pt x="32483" y="16967"/>
                    <a:pt x="32547" y="16925"/>
                  </a:cubicBezTo>
                  <a:cubicBezTo>
                    <a:pt x="32736" y="16799"/>
                    <a:pt x="32757" y="16547"/>
                    <a:pt x="32967" y="16421"/>
                  </a:cubicBezTo>
                  <a:cubicBezTo>
                    <a:pt x="32967" y="16231"/>
                    <a:pt x="33198" y="16210"/>
                    <a:pt x="33219" y="16021"/>
                  </a:cubicBezTo>
                  <a:cubicBezTo>
                    <a:pt x="33366" y="15979"/>
                    <a:pt x="33387" y="15874"/>
                    <a:pt x="33451" y="15748"/>
                  </a:cubicBezTo>
                  <a:cubicBezTo>
                    <a:pt x="33493" y="15622"/>
                    <a:pt x="33640" y="15601"/>
                    <a:pt x="33703" y="15495"/>
                  </a:cubicBezTo>
                  <a:cubicBezTo>
                    <a:pt x="33808" y="15264"/>
                    <a:pt x="34081" y="15138"/>
                    <a:pt x="34039" y="14844"/>
                  </a:cubicBezTo>
                  <a:cubicBezTo>
                    <a:pt x="34039" y="14781"/>
                    <a:pt x="34123" y="14676"/>
                    <a:pt x="34186" y="14570"/>
                  </a:cubicBezTo>
                  <a:cubicBezTo>
                    <a:pt x="34313" y="14528"/>
                    <a:pt x="34418" y="14423"/>
                    <a:pt x="34460" y="14297"/>
                  </a:cubicBezTo>
                  <a:cubicBezTo>
                    <a:pt x="34523" y="14150"/>
                    <a:pt x="34607" y="14024"/>
                    <a:pt x="34691" y="13919"/>
                  </a:cubicBezTo>
                  <a:cubicBezTo>
                    <a:pt x="34796" y="13771"/>
                    <a:pt x="34964" y="13708"/>
                    <a:pt x="35027" y="13561"/>
                  </a:cubicBezTo>
                  <a:cubicBezTo>
                    <a:pt x="35154" y="13393"/>
                    <a:pt x="35238" y="13204"/>
                    <a:pt x="35280" y="13015"/>
                  </a:cubicBezTo>
                  <a:cubicBezTo>
                    <a:pt x="35280" y="12931"/>
                    <a:pt x="35343" y="12867"/>
                    <a:pt x="35427" y="12867"/>
                  </a:cubicBezTo>
                  <a:cubicBezTo>
                    <a:pt x="35490" y="12888"/>
                    <a:pt x="35448" y="12973"/>
                    <a:pt x="35511" y="12973"/>
                  </a:cubicBezTo>
                  <a:cubicBezTo>
                    <a:pt x="35742" y="12573"/>
                    <a:pt x="36079" y="12258"/>
                    <a:pt x="36289" y="11837"/>
                  </a:cubicBezTo>
                  <a:cubicBezTo>
                    <a:pt x="36436" y="11585"/>
                    <a:pt x="36541" y="11333"/>
                    <a:pt x="36625" y="11059"/>
                  </a:cubicBezTo>
                  <a:cubicBezTo>
                    <a:pt x="36688" y="10996"/>
                    <a:pt x="36751" y="10933"/>
                    <a:pt x="36814" y="10870"/>
                  </a:cubicBezTo>
                  <a:cubicBezTo>
                    <a:pt x="36920" y="10765"/>
                    <a:pt x="37004" y="10639"/>
                    <a:pt x="37088" y="10534"/>
                  </a:cubicBezTo>
                  <a:cubicBezTo>
                    <a:pt x="37298" y="10281"/>
                    <a:pt x="37466" y="9987"/>
                    <a:pt x="37592" y="9693"/>
                  </a:cubicBezTo>
                  <a:cubicBezTo>
                    <a:pt x="37676" y="9504"/>
                    <a:pt x="37782" y="9335"/>
                    <a:pt x="37908" y="9167"/>
                  </a:cubicBezTo>
                  <a:cubicBezTo>
                    <a:pt x="38286" y="8663"/>
                    <a:pt x="38686" y="8179"/>
                    <a:pt x="39085" y="7695"/>
                  </a:cubicBezTo>
                  <a:lnTo>
                    <a:pt x="39022" y="7611"/>
                  </a:lnTo>
                  <a:cubicBezTo>
                    <a:pt x="39127" y="7506"/>
                    <a:pt x="39232" y="7401"/>
                    <a:pt x="39358" y="7338"/>
                  </a:cubicBezTo>
                  <a:cubicBezTo>
                    <a:pt x="39400" y="7296"/>
                    <a:pt x="39358" y="7275"/>
                    <a:pt x="39337" y="7233"/>
                  </a:cubicBezTo>
                  <a:cubicBezTo>
                    <a:pt x="39485" y="7128"/>
                    <a:pt x="39548" y="6918"/>
                    <a:pt x="39695" y="6791"/>
                  </a:cubicBezTo>
                  <a:lnTo>
                    <a:pt x="39716" y="6812"/>
                  </a:lnTo>
                  <a:cubicBezTo>
                    <a:pt x="39758" y="6728"/>
                    <a:pt x="39779" y="6623"/>
                    <a:pt x="39863" y="6581"/>
                  </a:cubicBezTo>
                  <a:cubicBezTo>
                    <a:pt x="40052" y="6434"/>
                    <a:pt x="40136" y="6182"/>
                    <a:pt x="40368" y="6056"/>
                  </a:cubicBezTo>
                  <a:cubicBezTo>
                    <a:pt x="40410" y="6035"/>
                    <a:pt x="40431" y="6014"/>
                    <a:pt x="40452" y="5971"/>
                  </a:cubicBezTo>
                  <a:cubicBezTo>
                    <a:pt x="40557" y="5803"/>
                    <a:pt x="40683" y="5635"/>
                    <a:pt x="40809" y="5488"/>
                  </a:cubicBezTo>
                  <a:cubicBezTo>
                    <a:pt x="41019" y="5278"/>
                    <a:pt x="41167" y="5004"/>
                    <a:pt x="41230" y="4710"/>
                  </a:cubicBezTo>
                  <a:cubicBezTo>
                    <a:pt x="41419" y="4563"/>
                    <a:pt x="41566" y="4374"/>
                    <a:pt x="41671" y="4184"/>
                  </a:cubicBezTo>
                  <a:cubicBezTo>
                    <a:pt x="41797" y="3953"/>
                    <a:pt x="41986" y="3764"/>
                    <a:pt x="42113" y="3533"/>
                  </a:cubicBezTo>
                  <a:cubicBezTo>
                    <a:pt x="42386" y="3091"/>
                    <a:pt x="42806" y="2776"/>
                    <a:pt x="43080" y="2313"/>
                  </a:cubicBezTo>
                  <a:lnTo>
                    <a:pt x="43101" y="2292"/>
                  </a:lnTo>
                  <a:cubicBezTo>
                    <a:pt x="43227" y="2166"/>
                    <a:pt x="43332" y="1998"/>
                    <a:pt x="43416" y="1830"/>
                  </a:cubicBezTo>
                  <a:cubicBezTo>
                    <a:pt x="43458" y="1767"/>
                    <a:pt x="43500" y="1704"/>
                    <a:pt x="43542" y="1661"/>
                  </a:cubicBezTo>
                  <a:cubicBezTo>
                    <a:pt x="43668" y="1556"/>
                    <a:pt x="43753" y="1430"/>
                    <a:pt x="43816" y="1283"/>
                  </a:cubicBezTo>
                  <a:cubicBezTo>
                    <a:pt x="43879" y="1178"/>
                    <a:pt x="43942" y="1073"/>
                    <a:pt x="44047" y="968"/>
                  </a:cubicBezTo>
                  <a:cubicBezTo>
                    <a:pt x="44173" y="799"/>
                    <a:pt x="44278" y="610"/>
                    <a:pt x="44362" y="400"/>
                  </a:cubicBezTo>
                  <a:cubicBezTo>
                    <a:pt x="44383" y="337"/>
                    <a:pt x="44341" y="316"/>
                    <a:pt x="44320" y="274"/>
                  </a:cubicBezTo>
                  <a:cubicBezTo>
                    <a:pt x="44404" y="253"/>
                    <a:pt x="44488" y="190"/>
                    <a:pt x="44551" y="106"/>
                  </a:cubicBezTo>
                  <a:cubicBezTo>
                    <a:pt x="44530" y="43"/>
                    <a:pt x="44488" y="1"/>
                    <a:pt x="44383" y="1"/>
                  </a:cubicBezTo>
                  <a:lnTo>
                    <a:pt x="44341" y="106"/>
                  </a:lnTo>
                  <a:cubicBezTo>
                    <a:pt x="44320" y="85"/>
                    <a:pt x="44299" y="64"/>
                    <a:pt x="44257" y="64"/>
                  </a:cubicBezTo>
                  <a:cubicBezTo>
                    <a:pt x="44236" y="43"/>
                    <a:pt x="44173" y="43"/>
                    <a:pt x="44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10"/>
            <p:cNvSpPr/>
            <p:nvPr/>
          </p:nvSpPr>
          <p:spPr>
            <a:xfrm>
              <a:off x="1747314" y="2944835"/>
              <a:ext cx="454451" cy="700401"/>
            </a:xfrm>
            <a:custGeom>
              <a:avLst/>
              <a:gdLst/>
              <a:ahLst/>
              <a:cxnLst/>
              <a:rect l="l" t="t" r="r" b="b"/>
              <a:pathLst>
                <a:path w="44068" h="66880" extrusionOk="0">
                  <a:moveTo>
                    <a:pt x="43899" y="1"/>
                  </a:moveTo>
                  <a:cubicBezTo>
                    <a:pt x="43626" y="1"/>
                    <a:pt x="43374" y="127"/>
                    <a:pt x="43205" y="358"/>
                  </a:cubicBezTo>
                  <a:cubicBezTo>
                    <a:pt x="43037" y="526"/>
                    <a:pt x="42890" y="737"/>
                    <a:pt x="42806" y="989"/>
                  </a:cubicBezTo>
                  <a:cubicBezTo>
                    <a:pt x="42596" y="1178"/>
                    <a:pt x="42470" y="1472"/>
                    <a:pt x="42238" y="1662"/>
                  </a:cubicBezTo>
                  <a:cubicBezTo>
                    <a:pt x="42133" y="1767"/>
                    <a:pt x="42028" y="1872"/>
                    <a:pt x="41965" y="2019"/>
                  </a:cubicBezTo>
                  <a:cubicBezTo>
                    <a:pt x="41881" y="2145"/>
                    <a:pt x="41776" y="2271"/>
                    <a:pt x="41671" y="2355"/>
                  </a:cubicBezTo>
                  <a:cubicBezTo>
                    <a:pt x="41629" y="2419"/>
                    <a:pt x="41565" y="2440"/>
                    <a:pt x="41544" y="2503"/>
                  </a:cubicBezTo>
                  <a:cubicBezTo>
                    <a:pt x="41481" y="2629"/>
                    <a:pt x="41418" y="2734"/>
                    <a:pt x="41313" y="2839"/>
                  </a:cubicBezTo>
                  <a:cubicBezTo>
                    <a:pt x="41229" y="2944"/>
                    <a:pt x="41124" y="3049"/>
                    <a:pt x="41019" y="3154"/>
                  </a:cubicBezTo>
                  <a:cubicBezTo>
                    <a:pt x="40977" y="3196"/>
                    <a:pt x="40935" y="3238"/>
                    <a:pt x="40893" y="3281"/>
                  </a:cubicBezTo>
                  <a:cubicBezTo>
                    <a:pt x="40703" y="3554"/>
                    <a:pt x="40535" y="3848"/>
                    <a:pt x="40325" y="4100"/>
                  </a:cubicBezTo>
                  <a:cubicBezTo>
                    <a:pt x="40178" y="4290"/>
                    <a:pt x="39926" y="4437"/>
                    <a:pt x="39905" y="4731"/>
                  </a:cubicBezTo>
                  <a:cubicBezTo>
                    <a:pt x="39905" y="4752"/>
                    <a:pt x="39884" y="4794"/>
                    <a:pt x="39841" y="4794"/>
                  </a:cubicBezTo>
                  <a:cubicBezTo>
                    <a:pt x="39736" y="4857"/>
                    <a:pt x="39652" y="4962"/>
                    <a:pt x="39610" y="5089"/>
                  </a:cubicBezTo>
                  <a:cubicBezTo>
                    <a:pt x="39484" y="5257"/>
                    <a:pt x="39358" y="5404"/>
                    <a:pt x="39211" y="5572"/>
                  </a:cubicBezTo>
                  <a:cubicBezTo>
                    <a:pt x="38958" y="5845"/>
                    <a:pt x="38685" y="6140"/>
                    <a:pt x="38433" y="6434"/>
                  </a:cubicBezTo>
                  <a:lnTo>
                    <a:pt x="38433" y="6602"/>
                  </a:lnTo>
                  <a:cubicBezTo>
                    <a:pt x="38328" y="6707"/>
                    <a:pt x="38223" y="6834"/>
                    <a:pt x="38117" y="6960"/>
                  </a:cubicBezTo>
                  <a:cubicBezTo>
                    <a:pt x="37991" y="7191"/>
                    <a:pt x="37865" y="7401"/>
                    <a:pt x="37697" y="7612"/>
                  </a:cubicBezTo>
                  <a:cubicBezTo>
                    <a:pt x="37592" y="7717"/>
                    <a:pt x="37487" y="7843"/>
                    <a:pt x="37403" y="7969"/>
                  </a:cubicBezTo>
                  <a:cubicBezTo>
                    <a:pt x="37129" y="8452"/>
                    <a:pt x="36835" y="8915"/>
                    <a:pt x="36499" y="9336"/>
                  </a:cubicBezTo>
                  <a:cubicBezTo>
                    <a:pt x="36436" y="9420"/>
                    <a:pt x="36414" y="9546"/>
                    <a:pt x="36330" y="9630"/>
                  </a:cubicBezTo>
                  <a:cubicBezTo>
                    <a:pt x="36036" y="9924"/>
                    <a:pt x="35784" y="10261"/>
                    <a:pt x="35574" y="10639"/>
                  </a:cubicBezTo>
                  <a:cubicBezTo>
                    <a:pt x="35447" y="10807"/>
                    <a:pt x="35321" y="10975"/>
                    <a:pt x="35216" y="11186"/>
                  </a:cubicBezTo>
                  <a:cubicBezTo>
                    <a:pt x="35174" y="11249"/>
                    <a:pt x="35153" y="11375"/>
                    <a:pt x="35048" y="11375"/>
                  </a:cubicBezTo>
                  <a:cubicBezTo>
                    <a:pt x="35048" y="11480"/>
                    <a:pt x="34985" y="11564"/>
                    <a:pt x="34901" y="11627"/>
                  </a:cubicBezTo>
                  <a:cubicBezTo>
                    <a:pt x="34648" y="11837"/>
                    <a:pt x="34459" y="12111"/>
                    <a:pt x="34375" y="12426"/>
                  </a:cubicBezTo>
                  <a:cubicBezTo>
                    <a:pt x="34333" y="12552"/>
                    <a:pt x="34270" y="12657"/>
                    <a:pt x="34165" y="12741"/>
                  </a:cubicBezTo>
                  <a:cubicBezTo>
                    <a:pt x="34123" y="12784"/>
                    <a:pt x="34081" y="12805"/>
                    <a:pt x="34060" y="12868"/>
                  </a:cubicBezTo>
                  <a:cubicBezTo>
                    <a:pt x="33934" y="13141"/>
                    <a:pt x="33702" y="13372"/>
                    <a:pt x="33429" y="13540"/>
                  </a:cubicBezTo>
                  <a:cubicBezTo>
                    <a:pt x="33471" y="13772"/>
                    <a:pt x="33282" y="13940"/>
                    <a:pt x="33198" y="14150"/>
                  </a:cubicBezTo>
                  <a:cubicBezTo>
                    <a:pt x="32988" y="14465"/>
                    <a:pt x="32756" y="14739"/>
                    <a:pt x="32504" y="15012"/>
                  </a:cubicBezTo>
                  <a:cubicBezTo>
                    <a:pt x="32483" y="15075"/>
                    <a:pt x="32378" y="15033"/>
                    <a:pt x="32378" y="15117"/>
                  </a:cubicBezTo>
                  <a:cubicBezTo>
                    <a:pt x="32378" y="15222"/>
                    <a:pt x="32336" y="15306"/>
                    <a:pt x="32252" y="15348"/>
                  </a:cubicBezTo>
                  <a:cubicBezTo>
                    <a:pt x="32062" y="15496"/>
                    <a:pt x="31894" y="15685"/>
                    <a:pt x="31768" y="15895"/>
                  </a:cubicBezTo>
                  <a:cubicBezTo>
                    <a:pt x="31747" y="15916"/>
                    <a:pt x="31747" y="15958"/>
                    <a:pt x="31705" y="15979"/>
                  </a:cubicBezTo>
                  <a:cubicBezTo>
                    <a:pt x="31537" y="16084"/>
                    <a:pt x="31432" y="16253"/>
                    <a:pt x="31369" y="16442"/>
                  </a:cubicBezTo>
                  <a:cubicBezTo>
                    <a:pt x="31264" y="16694"/>
                    <a:pt x="31116" y="16946"/>
                    <a:pt x="30990" y="17157"/>
                  </a:cubicBezTo>
                  <a:cubicBezTo>
                    <a:pt x="30885" y="17367"/>
                    <a:pt x="30675" y="17472"/>
                    <a:pt x="30633" y="17703"/>
                  </a:cubicBezTo>
                  <a:cubicBezTo>
                    <a:pt x="30507" y="17703"/>
                    <a:pt x="30591" y="17892"/>
                    <a:pt x="30465" y="17892"/>
                  </a:cubicBezTo>
                  <a:lnTo>
                    <a:pt x="30465" y="18040"/>
                  </a:lnTo>
                  <a:cubicBezTo>
                    <a:pt x="30107" y="18502"/>
                    <a:pt x="29897" y="19028"/>
                    <a:pt x="29582" y="19469"/>
                  </a:cubicBezTo>
                  <a:lnTo>
                    <a:pt x="29582" y="19616"/>
                  </a:lnTo>
                  <a:cubicBezTo>
                    <a:pt x="29434" y="19764"/>
                    <a:pt x="29287" y="19911"/>
                    <a:pt x="29182" y="20058"/>
                  </a:cubicBezTo>
                  <a:cubicBezTo>
                    <a:pt x="29056" y="20226"/>
                    <a:pt x="28972" y="20394"/>
                    <a:pt x="28867" y="20563"/>
                  </a:cubicBezTo>
                  <a:cubicBezTo>
                    <a:pt x="28804" y="20668"/>
                    <a:pt x="28678" y="20689"/>
                    <a:pt x="28614" y="20773"/>
                  </a:cubicBezTo>
                  <a:cubicBezTo>
                    <a:pt x="28467" y="21004"/>
                    <a:pt x="28320" y="21256"/>
                    <a:pt x="28173" y="21446"/>
                  </a:cubicBezTo>
                  <a:cubicBezTo>
                    <a:pt x="28026" y="21656"/>
                    <a:pt x="27942" y="21866"/>
                    <a:pt x="27795" y="22076"/>
                  </a:cubicBezTo>
                  <a:cubicBezTo>
                    <a:pt x="27647" y="22308"/>
                    <a:pt x="27479" y="22539"/>
                    <a:pt x="27332" y="22812"/>
                  </a:cubicBezTo>
                  <a:cubicBezTo>
                    <a:pt x="27290" y="22917"/>
                    <a:pt x="27227" y="23001"/>
                    <a:pt x="27122" y="23064"/>
                  </a:cubicBezTo>
                  <a:cubicBezTo>
                    <a:pt x="27038" y="23128"/>
                    <a:pt x="26975" y="23212"/>
                    <a:pt x="26911" y="23317"/>
                  </a:cubicBezTo>
                  <a:cubicBezTo>
                    <a:pt x="26869" y="23443"/>
                    <a:pt x="26743" y="23485"/>
                    <a:pt x="26659" y="23548"/>
                  </a:cubicBezTo>
                  <a:cubicBezTo>
                    <a:pt x="26617" y="23632"/>
                    <a:pt x="26596" y="23695"/>
                    <a:pt x="26575" y="23779"/>
                  </a:cubicBezTo>
                  <a:cubicBezTo>
                    <a:pt x="26470" y="24053"/>
                    <a:pt x="26281" y="24305"/>
                    <a:pt x="26071" y="24515"/>
                  </a:cubicBezTo>
                  <a:cubicBezTo>
                    <a:pt x="25986" y="24578"/>
                    <a:pt x="25923" y="24683"/>
                    <a:pt x="25902" y="24788"/>
                  </a:cubicBezTo>
                  <a:cubicBezTo>
                    <a:pt x="25860" y="24978"/>
                    <a:pt x="25755" y="25167"/>
                    <a:pt x="25587" y="25293"/>
                  </a:cubicBezTo>
                  <a:cubicBezTo>
                    <a:pt x="25440" y="25440"/>
                    <a:pt x="25314" y="25608"/>
                    <a:pt x="25209" y="25798"/>
                  </a:cubicBezTo>
                  <a:cubicBezTo>
                    <a:pt x="25145" y="26029"/>
                    <a:pt x="24998" y="26239"/>
                    <a:pt x="24830" y="26428"/>
                  </a:cubicBezTo>
                  <a:cubicBezTo>
                    <a:pt x="24725" y="26533"/>
                    <a:pt x="24641" y="26681"/>
                    <a:pt x="24536" y="26786"/>
                  </a:cubicBezTo>
                  <a:cubicBezTo>
                    <a:pt x="24410" y="26891"/>
                    <a:pt x="24347" y="27038"/>
                    <a:pt x="24325" y="27185"/>
                  </a:cubicBezTo>
                  <a:cubicBezTo>
                    <a:pt x="24325" y="27269"/>
                    <a:pt x="24304" y="27332"/>
                    <a:pt x="24241" y="27374"/>
                  </a:cubicBezTo>
                  <a:cubicBezTo>
                    <a:pt x="24115" y="27501"/>
                    <a:pt x="24052" y="27690"/>
                    <a:pt x="23905" y="27795"/>
                  </a:cubicBezTo>
                  <a:lnTo>
                    <a:pt x="23905" y="27984"/>
                  </a:lnTo>
                  <a:cubicBezTo>
                    <a:pt x="23863" y="28005"/>
                    <a:pt x="23800" y="28026"/>
                    <a:pt x="23800" y="28047"/>
                  </a:cubicBezTo>
                  <a:cubicBezTo>
                    <a:pt x="23737" y="28257"/>
                    <a:pt x="23611" y="28426"/>
                    <a:pt x="23485" y="28594"/>
                  </a:cubicBezTo>
                  <a:cubicBezTo>
                    <a:pt x="23421" y="28699"/>
                    <a:pt x="23274" y="28678"/>
                    <a:pt x="23253" y="28783"/>
                  </a:cubicBezTo>
                  <a:cubicBezTo>
                    <a:pt x="23211" y="28930"/>
                    <a:pt x="23022" y="28972"/>
                    <a:pt x="23043" y="29140"/>
                  </a:cubicBezTo>
                  <a:cubicBezTo>
                    <a:pt x="22896" y="29225"/>
                    <a:pt x="22875" y="29372"/>
                    <a:pt x="22833" y="29498"/>
                  </a:cubicBezTo>
                  <a:cubicBezTo>
                    <a:pt x="22770" y="29645"/>
                    <a:pt x="22686" y="29792"/>
                    <a:pt x="22559" y="29876"/>
                  </a:cubicBezTo>
                  <a:cubicBezTo>
                    <a:pt x="22517" y="29897"/>
                    <a:pt x="22496" y="29960"/>
                    <a:pt x="22475" y="30002"/>
                  </a:cubicBezTo>
                  <a:cubicBezTo>
                    <a:pt x="22454" y="30213"/>
                    <a:pt x="22265" y="30297"/>
                    <a:pt x="22202" y="30465"/>
                  </a:cubicBezTo>
                  <a:cubicBezTo>
                    <a:pt x="21971" y="30591"/>
                    <a:pt x="21908" y="30843"/>
                    <a:pt x="21782" y="31054"/>
                  </a:cubicBezTo>
                  <a:cubicBezTo>
                    <a:pt x="21761" y="31138"/>
                    <a:pt x="21697" y="31222"/>
                    <a:pt x="21634" y="31285"/>
                  </a:cubicBezTo>
                  <a:cubicBezTo>
                    <a:pt x="21508" y="31411"/>
                    <a:pt x="21382" y="31558"/>
                    <a:pt x="21277" y="31705"/>
                  </a:cubicBezTo>
                  <a:cubicBezTo>
                    <a:pt x="21193" y="31853"/>
                    <a:pt x="21088" y="31979"/>
                    <a:pt x="20962" y="32105"/>
                  </a:cubicBezTo>
                  <a:cubicBezTo>
                    <a:pt x="20941" y="32126"/>
                    <a:pt x="20941" y="32126"/>
                    <a:pt x="20941" y="32147"/>
                  </a:cubicBezTo>
                  <a:lnTo>
                    <a:pt x="21025" y="32189"/>
                  </a:lnTo>
                  <a:cubicBezTo>
                    <a:pt x="20899" y="32336"/>
                    <a:pt x="20856" y="32525"/>
                    <a:pt x="20688" y="32631"/>
                  </a:cubicBezTo>
                  <a:cubicBezTo>
                    <a:pt x="20667" y="32778"/>
                    <a:pt x="20520" y="32820"/>
                    <a:pt x="20478" y="32946"/>
                  </a:cubicBezTo>
                  <a:cubicBezTo>
                    <a:pt x="20394" y="33156"/>
                    <a:pt x="20268" y="33345"/>
                    <a:pt x="20121" y="33535"/>
                  </a:cubicBezTo>
                  <a:cubicBezTo>
                    <a:pt x="20058" y="33640"/>
                    <a:pt x="19910" y="33682"/>
                    <a:pt x="19910" y="33829"/>
                  </a:cubicBezTo>
                  <a:lnTo>
                    <a:pt x="19826" y="33787"/>
                  </a:lnTo>
                  <a:cubicBezTo>
                    <a:pt x="19805" y="33955"/>
                    <a:pt x="19574" y="33997"/>
                    <a:pt x="19616" y="34186"/>
                  </a:cubicBezTo>
                  <a:cubicBezTo>
                    <a:pt x="19322" y="34376"/>
                    <a:pt x="18964" y="34964"/>
                    <a:pt x="18985" y="35196"/>
                  </a:cubicBezTo>
                  <a:cubicBezTo>
                    <a:pt x="18922" y="35259"/>
                    <a:pt x="18796" y="35385"/>
                    <a:pt x="18754" y="35427"/>
                  </a:cubicBezTo>
                  <a:cubicBezTo>
                    <a:pt x="18712" y="35469"/>
                    <a:pt x="18628" y="35511"/>
                    <a:pt x="18628" y="35553"/>
                  </a:cubicBezTo>
                  <a:cubicBezTo>
                    <a:pt x="18607" y="35805"/>
                    <a:pt x="18397" y="35973"/>
                    <a:pt x="18313" y="36205"/>
                  </a:cubicBezTo>
                  <a:cubicBezTo>
                    <a:pt x="18291" y="36268"/>
                    <a:pt x="18249" y="36310"/>
                    <a:pt x="18207" y="36331"/>
                  </a:cubicBezTo>
                  <a:cubicBezTo>
                    <a:pt x="18018" y="36394"/>
                    <a:pt x="17955" y="36583"/>
                    <a:pt x="17850" y="36709"/>
                  </a:cubicBezTo>
                  <a:lnTo>
                    <a:pt x="17598" y="37004"/>
                  </a:lnTo>
                  <a:cubicBezTo>
                    <a:pt x="17577" y="37025"/>
                    <a:pt x="17577" y="37046"/>
                    <a:pt x="17556" y="37067"/>
                  </a:cubicBezTo>
                  <a:cubicBezTo>
                    <a:pt x="17577" y="37109"/>
                    <a:pt x="17619" y="37172"/>
                    <a:pt x="17619" y="37172"/>
                  </a:cubicBezTo>
                  <a:cubicBezTo>
                    <a:pt x="17619" y="37340"/>
                    <a:pt x="17408" y="37361"/>
                    <a:pt x="17408" y="37466"/>
                  </a:cubicBezTo>
                  <a:cubicBezTo>
                    <a:pt x="17387" y="37613"/>
                    <a:pt x="17261" y="37676"/>
                    <a:pt x="17219" y="37760"/>
                  </a:cubicBezTo>
                  <a:cubicBezTo>
                    <a:pt x="17156" y="38118"/>
                    <a:pt x="16967" y="38454"/>
                    <a:pt x="16652" y="38644"/>
                  </a:cubicBezTo>
                  <a:cubicBezTo>
                    <a:pt x="16631" y="38749"/>
                    <a:pt x="16610" y="38833"/>
                    <a:pt x="16567" y="38917"/>
                  </a:cubicBezTo>
                  <a:cubicBezTo>
                    <a:pt x="16462" y="39064"/>
                    <a:pt x="16378" y="39232"/>
                    <a:pt x="16294" y="39400"/>
                  </a:cubicBezTo>
                  <a:cubicBezTo>
                    <a:pt x="16273" y="39590"/>
                    <a:pt x="16168" y="39737"/>
                    <a:pt x="16042" y="39863"/>
                  </a:cubicBezTo>
                  <a:cubicBezTo>
                    <a:pt x="15979" y="39905"/>
                    <a:pt x="15895" y="39905"/>
                    <a:pt x="15853" y="40010"/>
                  </a:cubicBezTo>
                  <a:cubicBezTo>
                    <a:pt x="15853" y="40157"/>
                    <a:pt x="15642" y="40199"/>
                    <a:pt x="15642" y="40389"/>
                  </a:cubicBezTo>
                  <a:cubicBezTo>
                    <a:pt x="15390" y="40473"/>
                    <a:pt x="15306" y="40725"/>
                    <a:pt x="15138" y="40914"/>
                  </a:cubicBezTo>
                  <a:cubicBezTo>
                    <a:pt x="14991" y="41019"/>
                    <a:pt x="14928" y="41166"/>
                    <a:pt x="14907" y="41356"/>
                  </a:cubicBezTo>
                  <a:cubicBezTo>
                    <a:pt x="14907" y="41356"/>
                    <a:pt x="14928" y="41377"/>
                    <a:pt x="14886" y="41398"/>
                  </a:cubicBezTo>
                  <a:cubicBezTo>
                    <a:pt x="14860" y="41398"/>
                    <a:pt x="14838" y="41394"/>
                    <a:pt x="14819" y="41394"/>
                  </a:cubicBezTo>
                  <a:cubicBezTo>
                    <a:pt x="14789" y="41394"/>
                    <a:pt x="14764" y="41402"/>
                    <a:pt x="14738" y="41440"/>
                  </a:cubicBezTo>
                  <a:cubicBezTo>
                    <a:pt x="14738" y="41440"/>
                    <a:pt x="14759" y="41461"/>
                    <a:pt x="14780" y="41503"/>
                  </a:cubicBezTo>
                  <a:cubicBezTo>
                    <a:pt x="14633" y="41629"/>
                    <a:pt x="14528" y="41797"/>
                    <a:pt x="14465" y="41986"/>
                  </a:cubicBezTo>
                  <a:cubicBezTo>
                    <a:pt x="14423" y="42155"/>
                    <a:pt x="14234" y="42260"/>
                    <a:pt x="14213" y="42449"/>
                  </a:cubicBezTo>
                  <a:cubicBezTo>
                    <a:pt x="14045" y="42491"/>
                    <a:pt x="14024" y="42638"/>
                    <a:pt x="13981" y="42764"/>
                  </a:cubicBezTo>
                  <a:cubicBezTo>
                    <a:pt x="13939" y="42890"/>
                    <a:pt x="13897" y="43017"/>
                    <a:pt x="13813" y="43122"/>
                  </a:cubicBezTo>
                  <a:lnTo>
                    <a:pt x="13813" y="43290"/>
                  </a:lnTo>
                  <a:lnTo>
                    <a:pt x="13708" y="43353"/>
                  </a:lnTo>
                  <a:lnTo>
                    <a:pt x="13750" y="43416"/>
                  </a:lnTo>
                  <a:cubicBezTo>
                    <a:pt x="13624" y="43542"/>
                    <a:pt x="13498" y="43626"/>
                    <a:pt x="13498" y="43794"/>
                  </a:cubicBezTo>
                  <a:cubicBezTo>
                    <a:pt x="13498" y="43858"/>
                    <a:pt x="13477" y="43879"/>
                    <a:pt x="13435" y="43900"/>
                  </a:cubicBezTo>
                  <a:cubicBezTo>
                    <a:pt x="13246" y="44152"/>
                    <a:pt x="13056" y="44425"/>
                    <a:pt x="12888" y="44699"/>
                  </a:cubicBezTo>
                  <a:cubicBezTo>
                    <a:pt x="12783" y="44993"/>
                    <a:pt x="12615" y="45245"/>
                    <a:pt x="12405" y="45476"/>
                  </a:cubicBezTo>
                  <a:cubicBezTo>
                    <a:pt x="12321" y="45540"/>
                    <a:pt x="12257" y="45645"/>
                    <a:pt x="12236" y="45750"/>
                  </a:cubicBezTo>
                  <a:cubicBezTo>
                    <a:pt x="12194" y="46002"/>
                    <a:pt x="12026" y="46233"/>
                    <a:pt x="11816" y="46359"/>
                  </a:cubicBezTo>
                  <a:cubicBezTo>
                    <a:pt x="11795" y="46359"/>
                    <a:pt x="11774" y="46402"/>
                    <a:pt x="11774" y="46423"/>
                  </a:cubicBezTo>
                  <a:cubicBezTo>
                    <a:pt x="11816" y="46528"/>
                    <a:pt x="11711" y="46654"/>
                    <a:pt x="11690" y="46717"/>
                  </a:cubicBezTo>
                  <a:cubicBezTo>
                    <a:pt x="11648" y="46780"/>
                    <a:pt x="11606" y="46843"/>
                    <a:pt x="11585" y="46906"/>
                  </a:cubicBezTo>
                  <a:cubicBezTo>
                    <a:pt x="11501" y="47095"/>
                    <a:pt x="11395" y="47285"/>
                    <a:pt x="11248" y="47453"/>
                  </a:cubicBezTo>
                  <a:cubicBezTo>
                    <a:pt x="10954" y="47747"/>
                    <a:pt x="10786" y="48126"/>
                    <a:pt x="10534" y="48420"/>
                  </a:cubicBezTo>
                  <a:cubicBezTo>
                    <a:pt x="10491" y="48483"/>
                    <a:pt x="10407" y="48525"/>
                    <a:pt x="10407" y="48588"/>
                  </a:cubicBezTo>
                  <a:cubicBezTo>
                    <a:pt x="10407" y="48672"/>
                    <a:pt x="10365" y="48735"/>
                    <a:pt x="10302" y="48777"/>
                  </a:cubicBezTo>
                  <a:cubicBezTo>
                    <a:pt x="10134" y="48924"/>
                    <a:pt x="10008" y="49135"/>
                    <a:pt x="9945" y="49345"/>
                  </a:cubicBezTo>
                  <a:cubicBezTo>
                    <a:pt x="9903" y="49450"/>
                    <a:pt x="9861" y="49534"/>
                    <a:pt x="9798" y="49618"/>
                  </a:cubicBezTo>
                  <a:cubicBezTo>
                    <a:pt x="9693" y="49765"/>
                    <a:pt x="9608" y="49913"/>
                    <a:pt x="9545" y="50081"/>
                  </a:cubicBezTo>
                  <a:cubicBezTo>
                    <a:pt x="9503" y="50186"/>
                    <a:pt x="9440" y="50291"/>
                    <a:pt x="9377" y="50396"/>
                  </a:cubicBezTo>
                  <a:cubicBezTo>
                    <a:pt x="9230" y="50543"/>
                    <a:pt x="9167" y="50733"/>
                    <a:pt x="9020" y="50880"/>
                  </a:cubicBezTo>
                  <a:cubicBezTo>
                    <a:pt x="8957" y="50922"/>
                    <a:pt x="9020" y="51006"/>
                    <a:pt x="8957" y="51048"/>
                  </a:cubicBezTo>
                  <a:cubicBezTo>
                    <a:pt x="8915" y="51069"/>
                    <a:pt x="8873" y="51090"/>
                    <a:pt x="8831" y="51132"/>
                  </a:cubicBezTo>
                  <a:cubicBezTo>
                    <a:pt x="8620" y="51342"/>
                    <a:pt x="8473" y="51595"/>
                    <a:pt x="8368" y="51889"/>
                  </a:cubicBezTo>
                  <a:cubicBezTo>
                    <a:pt x="8305" y="52057"/>
                    <a:pt x="8221" y="52204"/>
                    <a:pt x="8116" y="52351"/>
                  </a:cubicBezTo>
                  <a:cubicBezTo>
                    <a:pt x="8032" y="52457"/>
                    <a:pt x="7905" y="52541"/>
                    <a:pt x="7905" y="52688"/>
                  </a:cubicBezTo>
                  <a:cubicBezTo>
                    <a:pt x="7905" y="52793"/>
                    <a:pt x="7863" y="52898"/>
                    <a:pt x="7779" y="52982"/>
                  </a:cubicBezTo>
                  <a:cubicBezTo>
                    <a:pt x="7737" y="53066"/>
                    <a:pt x="7695" y="53129"/>
                    <a:pt x="7653" y="53213"/>
                  </a:cubicBezTo>
                  <a:cubicBezTo>
                    <a:pt x="7569" y="53255"/>
                    <a:pt x="7485" y="53319"/>
                    <a:pt x="7443" y="53403"/>
                  </a:cubicBezTo>
                  <a:cubicBezTo>
                    <a:pt x="7317" y="53676"/>
                    <a:pt x="7170" y="53928"/>
                    <a:pt x="7001" y="54181"/>
                  </a:cubicBezTo>
                  <a:cubicBezTo>
                    <a:pt x="6791" y="54475"/>
                    <a:pt x="6644" y="54811"/>
                    <a:pt x="6413" y="55085"/>
                  </a:cubicBezTo>
                  <a:cubicBezTo>
                    <a:pt x="6308" y="55232"/>
                    <a:pt x="6181" y="55358"/>
                    <a:pt x="6013" y="55442"/>
                  </a:cubicBezTo>
                  <a:cubicBezTo>
                    <a:pt x="6034" y="55547"/>
                    <a:pt x="5950" y="55610"/>
                    <a:pt x="5887" y="55694"/>
                  </a:cubicBezTo>
                  <a:lnTo>
                    <a:pt x="5950" y="55757"/>
                  </a:lnTo>
                  <a:cubicBezTo>
                    <a:pt x="5677" y="55947"/>
                    <a:pt x="5614" y="56283"/>
                    <a:pt x="5404" y="56493"/>
                  </a:cubicBezTo>
                  <a:cubicBezTo>
                    <a:pt x="5362" y="56788"/>
                    <a:pt x="5235" y="57040"/>
                    <a:pt x="5025" y="57229"/>
                  </a:cubicBezTo>
                  <a:lnTo>
                    <a:pt x="5067" y="57292"/>
                  </a:lnTo>
                  <a:cubicBezTo>
                    <a:pt x="4857" y="57502"/>
                    <a:pt x="4773" y="57797"/>
                    <a:pt x="4584" y="58028"/>
                  </a:cubicBezTo>
                  <a:cubicBezTo>
                    <a:pt x="4542" y="58070"/>
                    <a:pt x="4521" y="58112"/>
                    <a:pt x="4521" y="58175"/>
                  </a:cubicBezTo>
                  <a:cubicBezTo>
                    <a:pt x="4521" y="58322"/>
                    <a:pt x="4457" y="58470"/>
                    <a:pt x="4352" y="58575"/>
                  </a:cubicBezTo>
                  <a:cubicBezTo>
                    <a:pt x="4226" y="58764"/>
                    <a:pt x="4121" y="58974"/>
                    <a:pt x="4037" y="59184"/>
                  </a:cubicBezTo>
                  <a:cubicBezTo>
                    <a:pt x="3890" y="59395"/>
                    <a:pt x="3785" y="59584"/>
                    <a:pt x="3680" y="59815"/>
                  </a:cubicBezTo>
                  <a:cubicBezTo>
                    <a:pt x="3659" y="59920"/>
                    <a:pt x="3595" y="60025"/>
                    <a:pt x="3532" y="60109"/>
                  </a:cubicBezTo>
                  <a:cubicBezTo>
                    <a:pt x="3406" y="60236"/>
                    <a:pt x="3301" y="60404"/>
                    <a:pt x="3217" y="60572"/>
                  </a:cubicBezTo>
                  <a:cubicBezTo>
                    <a:pt x="3112" y="60782"/>
                    <a:pt x="2986" y="60971"/>
                    <a:pt x="2818" y="61140"/>
                  </a:cubicBezTo>
                  <a:cubicBezTo>
                    <a:pt x="2712" y="61224"/>
                    <a:pt x="2628" y="61350"/>
                    <a:pt x="2607" y="61476"/>
                  </a:cubicBezTo>
                  <a:cubicBezTo>
                    <a:pt x="2607" y="61518"/>
                    <a:pt x="2565" y="61539"/>
                    <a:pt x="2544" y="61581"/>
                  </a:cubicBezTo>
                  <a:cubicBezTo>
                    <a:pt x="2460" y="61728"/>
                    <a:pt x="2397" y="61896"/>
                    <a:pt x="2292" y="62044"/>
                  </a:cubicBezTo>
                  <a:cubicBezTo>
                    <a:pt x="2145" y="62317"/>
                    <a:pt x="2019" y="62569"/>
                    <a:pt x="1871" y="62843"/>
                  </a:cubicBezTo>
                  <a:lnTo>
                    <a:pt x="1914" y="62885"/>
                  </a:lnTo>
                  <a:lnTo>
                    <a:pt x="1745" y="63053"/>
                  </a:lnTo>
                  <a:cubicBezTo>
                    <a:pt x="1745" y="63137"/>
                    <a:pt x="1724" y="63200"/>
                    <a:pt x="1724" y="63263"/>
                  </a:cubicBezTo>
                  <a:cubicBezTo>
                    <a:pt x="1661" y="63368"/>
                    <a:pt x="1556" y="63452"/>
                    <a:pt x="1556" y="63578"/>
                  </a:cubicBezTo>
                  <a:cubicBezTo>
                    <a:pt x="1556" y="63726"/>
                    <a:pt x="1430" y="63768"/>
                    <a:pt x="1409" y="63873"/>
                  </a:cubicBezTo>
                  <a:cubicBezTo>
                    <a:pt x="1367" y="63978"/>
                    <a:pt x="1325" y="64083"/>
                    <a:pt x="1262" y="64167"/>
                  </a:cubicBezTo>
                  <a:cubicBezTo>
                    <a:pt x="1030" y="64546"/>
                    <a:pt x="799" y="64945"/>
                    <a:pt x="568" y="65323"/>
                  </a:cubicBezTo>
                  <a:cubicBezTo>
                    <a:pt x="484" y="65429"/>
                    <a:pt x="421" y="65534"/>
                    <a:pt x="379" y="65639"/>
                  </a:cubicBezTo>
                  <a:cubicBezTo>
                    <a:pt x="274" y="65933"/>
                    <a:pt x="190" y="66249"/>
                    <a:pt x="84" y="66543"/>
                  </a:cubicBezTo>
                  <a:cubicBezTo>
                    <a:pt x="105" y="66585"/>
                    <a:pt x="168" y="66543"/>
                    <a:pt x="168" y="66606"/>
                  </a:cubicBezTo>
                  <a:lnTo>
                    <a:pt x="0" y="66795"/>
                  </a:lnTo>
                  <a:lnTo>
                    <a:pt x="84" y="66879"/>
                  </a:lnTo>
                  <a:lnTo>
                    <a:pt x="232" y="66795"/>
                  </a:lnTo>
                  <a:lnTo>
                    <a:pt x="190" y="66711"/>
                  </a:lnTo>
                  <a:lnTo>
                    <a:pt x="190" y="66711"/>
                  </a:lnTo>
                  <a:cubicBezTo>
                    <a:pt x="208" y="66716"/>
                    <a:pt x="223" y="66719"/>
                    <a:pt x="236" y="66719"/>
                  </a:cubicBezTo>
                  <a:cubicBezTo>
                    <a:pt x="329" y="66719"/>
                    <a:pt x="308" y="66601"/>
                    <a:pt x="400" y="66564"/>
                  </a:cubicBezTo>
                  <a:lnTo>
                    <a:pt x="547" y="66564"/>
                  </a:lnTo>
                  <a:cubicBezTo>
                    <a:pt x="568" y="66480"/>
                    <a:pt x="547" y="66396"/>
                    <a:pt x="631" y="66333"/>
                  </a:cubicBezTo>
                  <a:cubicBezTo>
                    <a:pt x="736" y="66270"/>
                    <a:pt x="652" y="66164"/>
                    <a:pt x="715" y="66080"/>
                  </a:cubicBezTo>
                  <a:cubicBezTo>
                    <a:pt x="778" y="66080"/>
                    <a:pt x="841" y="66038"/>
                    <a:pt x="862" y="65975"/>
                  </a:cubicBezTo>
                  <a:cubicBezTo>
                    <a:pt x="1094" y="65534"/>
                    <a:pt x="1430" y="65155"/>
                    <a:pt x="1619" y="64693"/>
                  </a:cubicBezTo>
                  <a:cubicBezTo>
                    <a:pt x="1661" y="64609"/>
                    <a:pt x="1745" y="64588"/>
                    <a:pt x="1808" y="64546"/>
                  </a:cubicBezTo>
                  <a:cubicBezTo>
                    <a:pt x="1808" y="64525"/>
                    <a:pt x="1787" y="64482"/>
                    <a:pt x="1808" y="64461"/>
                  </a:cubicBezTo>
                  <a:cubicBezTo>
                    <a:pt x="1914" y="64293"/>
                    <a:pt x="2019" y="64125"/>
                    <a:pt x="2166" y="63978"/>
                  </a:cubicBezTo>
                  <a:cubicBezTo>
                    <a:pt x="2229" y="63915"/>
                    <a:pt x="2271" y="63852"/>
                    <a:pt x="2292" y="63768"/>
                  </a:cubicBezTo>
                  <a:cubicBezTo>
                    <a:pt x="2292" y="63663"/>
                    <a:pt x="2334" y="63578"/>
                    <a:pt x="2397" y="63515"/>
                  </a:cubicBezTo>
                  <a:cubicBezTo>
                    <a:pt x="2418" y="63473"/>
                    <a:pt x="2502" y="63389"/>
                    <a:pt x="2418" y="63305"/>
                  </a:cubicBezTo>
                  <a:cubicBezTo>
                    <a:pt x="2481" y="63284"/>
                    <a:pt x="2565" y="63263"/>
                    <a:pt x="2586" y="63200"/>
                  </a:cubicBezTo>
                  <a:cubicBezTo>
                    <a:pt x="2691" y="62758"/>
                    <a:pt x="3028" y="62464"/>
                    <a:pt x="3217" y="62065"/>
                  </a:cubicBezTo>
                  <a:cubicBezTo>
                    <a:pt x="3343" y="61854"/>
                    <a:pt x="3511" y="61665"/>
                    <a:pt x="3616" y="61434"/>
                  </a:cubicBezTo>
                  <a:cubicBezTo>
                    <a:pt x="3743" y="61413"/>
                    <a:pt x="3806" y="61287"/>
                    <a:pt x="3890" y="61203"/>
                  </a:cubicBezTo>
                  <a:cubicBezTo>
                    <a:pt x="3890" y="61055"/>
                    <a:pt x="4016" y="60950"/>
                    <a:pt x="4037" y="60803"/>
                  </a:cubicBezTo>
                  <a:cubicBezTo>
                    <a:pt x="4037" y="60677"/>
                    <a:pt x="4184" y="60593"/>
                    <a:pt x="4247" y="60488"/>
                  </a:cubicBezTo>
                  <a:cubicBezTo>
                    <a:pt x="4268" y="60446"/>
                    <a:pt x="4331" y="60425"/>
                    <a:pt x="4331" y="60383"/>
                  </a:cubicBezTo>
                  <a:cubicBezTo>
                    <a:pt x="4415" y="60130"/>
                    <a:pt x="4521" y="59878"/>
                    <a:pt x="4689" y="59668"/>
                  </a:cubicBezTo>
                  <a:cubicBezTo>
                    <a:pt x="4836" y="59458"/>
                    <a:pt x="4941" y="59205"/>
                    <a:pt x="5067" y="58974"/>
                  </a:cubicBezTo>
                  <a:cubicBezTo>
                    <a:pt x="5193" y="58785"/>
                    <a:pt x="5277" y="58596"/>
                    <a:pt x="5340" y="58385"/>
                  </a:cubicBezTo>
                  <a:cubicBezTo>
                    <a:pt x="5593" y="58175"/>
                    <a:pt x="5761" y="57923"/>
                    <a:pt x="5992" y="57755"/>
                  </a:cubicBezTo>
                  <a:lnTo>
                    <a:pt x="5992" y="57565"/>
                  </a:lnTo>
                  <a:cubicBezTo>
                    <a:pt x="6181" y="57376"/>
                    <a:pt x="6202" y="57082"/>
                    <a:pt x="6434" y="56935"/>
                  </a:cubicBezTo>
                  <a:lnTo>
                    <a:pt x="6434" y="56746"/>
                  </a:lnTo>
                  <a:cubicBezTo>
                    <a:pt x="6602" y="56703"/>
                    <a:pt x="6581" y="56472"/>
                    <a:pt x="6707" y="56451"/>
                  </a:cubicBezTo>
                  <a:cubicBezTo>
                    <a:pt x="6812" y="56367"/>
                    <a:pt x="6686" y="56262"/>
                    <a:pt x="6812" y="56220"/>
                  </a:cubicBezTo>
                  <a:cubicBezTo>
                    <a:pt x="6812" y="56157"/>
                    <a:pt x="6791" y="56094"/>
                    <a:pt x="6854" y="56031"/>
                  </a:cubicBezTo>
                  <a:cubicBezTo>
                    <a:pt x="7043" y="55947"/>
                    <a:pt x="7107" y="55715"/>
                    <a:pt x="7338" y="55694"/>
                  </a:cubicBezTo>
                  <a:cubicBezTo>
                    <a:pt x="7506" y="55148"/>
                    <a:pt x="7821" y="54685"/>
                    <a:pt x="8284" y="54349"/>
                  </a:cubicBezTo>
                  <a:cubicBezTo>
                    <a:pt x="8305" y="54307"/>
                    <a:pt x="8242" y="54307"/>
                    <a:pt x="8242" y="54286"/>
                  </a:cubicBezTo>
                  <a:cubicBezTo>
                    <a:pt x="8263" y="54160"/>
                    <a:pt x="8389" y="54202"/>
                    <a:pt x="8431" y="54096"/>
                  </a:cubicBezTo>
                  <a:cubicBezTo>
                    <a:pt x="8494" y="53865"/>
                    <a:pt x="8746" y="53718"/>
                    <a:pt x="8746" y="53466"/>
                  </a:cubicBezTo>
                  <a:cubicBezTo>
                    <a:pt x="8746" y="53445"/>
                    <a:pt x="8746" y="53445"/>
                    <a:pt x="8746" y="53445"/>
                  </a:cubicBezTo>
                  <a:lnTo>
                    <a:pt x="8852" y="53403"/>
                  </a:lnTo>
                  <a:lnTo>
                    <a:pt x="8810" y="53340"/>
                  </a:lnTo>
                  <a:cubicBezTo>
                    <a:pt x="8873" y="53255"/>
                    <a:pt x="8894" y="53171"/>
                    <a:pt x="8957" y="53108"/>
                  </a:cubicBezTo>
                  <a:cubicBezTo>
                    <a:pt x="9167" y="52856"/>
                    <a:pt x="9398" y="52625"/>
                    <a:pt x="9419" y="52267"/>
                  </a:cubicBezTo>
                  <a:cubicBezTo>
                    <a:pt x="9545" y="52162"/>
                    <a:pt x="9650" y="52036"/>
                    <a:pt x="9714" y="51910"/>
                  </a:cubicBezTo>
                  <a:cubicBezTo>
                    <a:pt x="9903" y="51595"/>
                    <a:pt x="10092" y="51279"/>
                    <a:pt x="10323" y="51006"/>
                  </a:cubicBezTo>
                  <a:cubicBezTo>
                    <a:pt x="10534" y="50712"/>
                    <a:pt x="10744" y="50396"/>
                    <a:pt x="10933" y="50081"/>
                  </a:cubicBezTo>
                  <a:cubicBezTo>
                    <a:pt x="11059" y="49828"/>
                    <a:pt x="11227" y="49576"/>
                    <a:pt x="11395" y="49345"/>
                  </a:cubicBezTo>
                  <a:cubicBezTo>
                    <a:pt x="11585" y="49177"/>
                    <a:pt x="11711" y="48966"/>
                    <a:pt x="11774" y="48735"/>
                  </a:cubicBezTo>
                  <a:cubicBezTo>
                    <a:pt x="11900" y="48504"/>
                    <a:pt x="12047" y="48294"/>
                    <a:pt x="12236" y="48104"/>
                  </a:cubicBezTo>
                  <a:cubicBezTo>
                    <a:pt x="12447" y="47999"/>
                    <a:pt x="12510" y="47768"/>
                    <a:pt x="12615" y="47558"/>
                  </a:cubicBezTo>
                  <a:cubicBezTo>
                    <a:pt x="12573" y="47453"/>
                    <a:pt x="12636" y="47369"/>
                    <a:pt x="12699" y="47306"/>
                  </a:cubicBezTo>
                  <a:cubicBezTo>
                    <a:pt x="12930" y="47053"/>
                    <a:pt x="13141" y="46780"/>
                    <a:pt x="13309" y="46486"/>
                  </a:cubicBezTo>
                  <a:cubicBezTo>
                    <a:pt x="13372" y="46402"/>
                    <a:pt x="13456" y="46338"/>
                    <a:pt x="13456" y="46233"/>
                  </a:cubicBezTo>
                  <a:lnTo>
                    <a:pt x="13582" y="46233"/>
                  </a:lnTo>
                  <a:cubicBezTo>
                    <a:pt x="13624" y="46170"/>
                    <a:pt x="13666" y="46128"/>
                    <a:pt x="13687" y="46065"/>
                  </a:cubicBezTo>
                  <a:cubicBezTo>
                    <a:pt x="13834" y="45918"/>
                    <a:pt x="13918" y="45729"/>
                    <a:pt x="13939" y="45540"/>
                  </a:cubicBezTo>
                  <a:cubicBezTo>
                    <a:pt x="13939" y="45434"/>
                    <a:pt x="13981" y="45350"/>
                    <a:pt x="14045" y="45287"/>
                  </a:cubicBezTo>
                  <a:cubicBezTo>
                    <a:pt x="14087" y="45224"/>
                    <a:pt x="14129" y="45182"/>
                    <a:pt x="14108" y="45098"/>
                  </a:cubicBezTo>
                  <a:cubicBezTo>
                    <a:pt x="14108" y="45035"/>
                    <a:pt x="14150" y="44951"/>
                    <a:pt x="14192" y="44909"/>
                  </a:cubicBezTo>
                  <a:cubicBezTo>
                    <a:pt x="14381" y="44656"/>
                    <a:pt x="14528" y="44383"/>
                    <a:pt x="14675" y="44110"/>
                  </a:cubicBezTo>
                  <a:cubicBezTo>
                    <a:pt x="14822" y="43921"/>
                    <a:pt x="14928" y="43710"/>
                    <a:pt x="15075" y="43521"/>
                  </a:cubicBezTo>
                  <a:cubicBezTo>
                    <a:pt x="15180" y="43437"/>
                    <a:pt x="15243" y="43311"/>
                    <a:pt x="15264" y="43185"/>
                  </a:cubicBezTo>
                  <a:lnTo>
                    <a:pt x="15390" y="43248"/>
                  </a:lnTo>
                  <a:cubicBezTo>
                    <a:pt x="15600" y="43059"/>
                    <a:pt x="15684" y="42785"/>
                    <a:pt x="15874" y="42575"/>
                  </a:cubicBezTo>
                  <a:cubicBezTo>
                    <a:pt x="15979" y="42491"/>
                    <a:pt x="16042" y="42386"/>
                    <a:pt x="16063" y="42260"/>
                  </a:cubicBezTo>
                  <a:cubicBezTo>
                    <a:pt x="16084" y="42155"/>
                    <a:pt x="16210" y="42113"/>
                    <a:pt x="16231" y="41986"/>
                  </a:cubicBezTo>
                  <a:cubicBezTo>
                    <a:pt x="16315" y="41608"/>
                    <a:pt x="16525" y="41272"/>
                    <a:pt x="16841" y="41040"/>
                  </a:cubicBezTo>
                  <a:cubicBezTo>
                    <a:pt x="17072" y="40851"/>
                    <a:pt x="17261" y="40599"/>
                    <a:pt x="17345" y="40304"/>
                  </a:cubicBezTo>
                  <a:cubicBezTo>
                    <a:pt x="17387" y="40157"/>
                    <a:pt x="17493" y="40031"/>
                    <a:pt x="17619" y="39926"/>
                  </a:cubicBezTo>
                  <a:cubicBezTo>
                    <a:pt x="17645" y="39939"/>
                    <a:pt x="17663" y="39968"/>
                    <a:pt x="17678" y="39968"/>
                  </a:cubicBezTo>
                  <a:cubicBezTo>
                    <a:pt x="17687" y="39968"/>
                    <a:pt x="17695" y="39958"/>
                    <a:pt x="17703" y="39926"/>
                  </a:cubicBezTo>
                  <a:cubicBezTo>
                    <a:pt x="17703" y="39758"/>
                    <a:pt x="17724" y="39590"/>
                    <a:pt x="17808" y="39421"/>
                  </a:cubicBezTo>
                  <a:lnTo>
                    <a:pt x="17976" y="39421"/>
                  </a:lnTo>
                  <a:cubicBezTo>
                    <a:pt x="18123" y="39211"/>
                    <a:pt x="18228" y="39022"/>
                    <a:pt x="18397" y="38791"/>
                  </a:cubicBezTo>
                  <a:cubicBezTo>
                    <a:pt x="18565" y="38580"/>
                    <a:pt x="18670" y="38328"/>
                    <a:pt x="18859" y="38118"/>
                  </a:cubicBezTo>
                  <a:cubicBezTo>
                    <a:pt x="18985" y="37992"/>
                    <a:pt x="19027" y="37824"/>
                    <a:pt x="19006" y="37655"/>
                  </a:cubicBezTo>
                  <a:cubicBezTo>
                    <a:pt x="19006" y="37634"/>
                    <a:pt x="19048" y="37571"/>
                    <a:pt x="19048" y="37550"/>
                  </a:cubicBezTo>
                  <a:cubicBezTo>
                    <a:pt x="19048" y="37508"/>
                    <a:pt x="19132" y="37529"/>
                    <a:pt x="19196" y="37487"/>
                  </a:cubicBezTo>
                  <a:cubicBezTo>
                    <a:pt x="19196" y="37424"/>
                    <a:pt x="19196" y="37361"/>
                    <a:pt x="19196" y="37277"/>
                  </a:cubicBezTo>
                  <a:lnTo>
                    <a:pt x="19364" y="37172"/>
                  </a:lnTo>
                  <a:cubicBezTo>
                    <a:pt x="19364" y="37151"/>
                    <a:pt x="19343" y="37130"/>
                    <a:pt x="19322" y="37109"/>
                  </a:cubicBezTo>
                  <a:cubicBezTo>
                    <a:pt x="19301" y="37088"/>
                    <a:pt x="19322" y="37067"/>
                    <a:pt x="19322" y="37025"/>
                  </a:cubicBezTo>
                  <a:cubicBezTo>
                    <a:pt x="19406" y="36667"/>
                    <a:pt x="19679" y="36415"/>
                    <a:pt x="19910" y="36163"/>
                  </a:cubicBezTo>
                  <a:cubicBezTo>
                    <a:pt x="20394" y="35868"/>
                    <a:pt x="20541" y="35364"/>
                    <a:pt x="20793" y="34922"/>
                  </a:cubicBezTo>
                  <a:cubicBezTo>
                    <a:pt x="20793" y="34754"/>
                    <a:pt x="20920" y="34628"/>
                    <a:pt x="21025" y="34481"/>
                  </a:cubicBezTo>
                  <a:cubicBezTo>
                    <a:pt x="21130" y="34334"/>
                    <a:pt x="21256" y="34165"/>
                    <a:pt x="21361" y="34018"/>
                  </a:cubicBezTo>
                  <a:cubicBezTo>
                    <a:pt x="21508" y="33745"/>
                    <a:pt x="21824" y="33598"/>
                    <a:pt x="21887" y="33240"/>
                  </a:cubicBezTo>
                  <a:cubicBezTo>
                    <a:pt x="21887" y="33219"/>
                    <a:pt x="21929" y="33219"/>
                    <a:pt x="21929" y="33198"/>
                  </a:cubicBezTo>
                  <a:cubicBezTo>
                    <a:pt x="22118" y="32967"/>
                    <a:pt x="22328" y="32736"/>
                    <a:pt x="22538" y="32504"/>
                  </a:cubicBezTo>
                  <a:cubicBezTo>
                    <a:pt x="22749" y="32315"/>
                    <a:pt x="22896" y="32063"/>
                    <a:pt x="22980" y="31790"/>
                  </a:cubicBezTo>
                  <a:cubicBezTo>
                    <a:pt x="23169" y="31684"/>
                    <a:pt x="23316" y="31495"/>
                    <a:pt x="23337" y="31285"/>
                  </a:cubicBezTo>
                  <a:cubicBezTo>
                    <a:pt x="23358" y="31180"/>
                    <a:pt x="23421" y="31075"/>
                    <a:pt x="23485" y="31012"/>
                  </a:cubicBezTo>
                  <a:cubicBezTo>
                    <a:pt x="23632" y="30864"/>
                    <a:pt x="23716" y="30696"/>
                    <a:pt x="23716" y="30486"/>
                  </a:cubicBezTo>
                  <a:cubicBezTo>
                    <a:pt x="23947" y="30465"/>
                    <a:pt x="23968" y="30276"/>
                    <a:pt x="24073" y="30150"/>
                  </a:cubicBezTo>
                  <a:lnTo>
                    <a:pt x="24073" y="29855"/>
                  </a:lnTo>
                  <a:cubicBezTo>
                    <a:pt x="24178" y="29750"/>
                    <a:pt x="24325" y="29666"/>
                    <a:pt x="24368" y="29498"/>
                  </a:cubicBezTo>
                  <a:cubicBezTo>
                    <a:pt x="24410" y="29393"/>
                    <a:pt x="24515" y="29288"/>
                    <a:pt x="24620" y="29246"/>
                  </a:cubicBezTo>
                  <a:lnTo>
                    <a:pt x="24620" y="29119"/>
                  </a:lnTo>
                  <a:cubicBezTo>
                    <a:pt x="24914" y="28951"/>
                    <a:pt x="25103" y="28678"/>
                    <a:pt x="25166" y="28363"/>
                  </a:cubicBezTo>
                  <a:cubicBezTo>
                    <a:pt x="25187" y="28236"/>
                    <a:pt x="25251" y="28110"/>
                    <a:pt x="25356" y="28026"/>
                  </a:cubicBezTo>
                  <a:cubicBezTo>
                    <a:pt x="25524" y="27858"/>
                    <a:pt x="25692" y="27690"/>
                    <a:pt x="25860" y="27501"/>
                  </a:cubicBezTo>
                  <a:cubicBezTo>
                    <a:pt x="25881" y="27438"/>
                    <a:pt x="25839" y="27353"/>
                    <a:pt x="25881" y="27311"/>
                  </a:cubicBezTo>
                  <a:cubicBezTo>
                    <a:pt x="26176" y="27101"/>
                    <a:pt x="26365" y="26807"/>
                    <a:pt x="26407" y="26470"/>
                  </a:cubicBezTo>
                  <a:cubicBezTo>
                    <a:pt x="26449" y="26260"/>
                    <a:pt x="26533" y="26050"/>
                    <a:pt x="26680" y="25882"/>
                  </a:cubicBezTo>
                  <a:cubicBezTo>
                    <a:pt x="26954" y="25629"/>
                    <a:pt x="27164" y="25314"/>
                    <a:pt x="27290" y="24957"/>
                  </a:cubicBezTo>
                  <a:cubicBezTo>
                    <a:pt x="27458" y="24915"/>
                    <a:pt x="27584" y="24767"/>
                    <a:pt x="27626" y="24599"/>
                  </a:cubicBezTo>
                  <a:cubicBezTo>
                    <a:pt x="27647" y="24515"/>
                    <a:pt x="27710" y="24431"/>
                    <a:pt x="27752" y="24368"/>
                  </a:cubicBezTo>
                  <a:cubicBezTo>
                    <a:pt x="27921" y="24158"/>
                    <a:pt x="28089" y="23968"/>
                    <a:pt x="28257" y="23779"/>
                  </a:cubicBezTo>
                  <a:cubicBezTo>
                    <a:pt x="28425" y="23590"/>
                    <a:pt x="28551" y="23380"/>
                    <a:pt x="28678" y="23170"/>
                  </a:cubicBezTo>
                  <a:cubicBezTo>
                    <a:pt x="28783" y="22959"/>
                    <a:pt x="28930" y="22770"/>
                    <a:pt x="29119" y="22644"/>
                  </a:cubicBezTo>
                  <a:cubicBezTo>
                    <a:pt x="29035" y="22434"/>
                    <a:pt x="29329" y="22350"/>
                    <a:pt x="29266" y="22160"/>
                  </a:cubicBezTo>
                  <a:cubicBezTo>
                    <a:pt x="29291" y="22160"/>
                    <a:pt x="29317" y="22164"/>
                    <a:pt x="29341" y="22164"/>
                  </a:cubicBezTo>
                  <a:cubicBezTo>
                    <a:pt x="29376" y="22164"/>
                    <a:pt x="29409" y="22156"/>
                    <a:pt x="29434" y="22118"/>
                  </a:cubicBezTo>
                  <a:cubicBezTo>
                    <a:pt x="29603" y="21929"/>
                    <a:pt x="29750" y="21719"/>
                    <a:pt x="29855" y="21467"/>
                  </a:cubicBezTo>
                  <a:cubicBezTo>
                    <a:pt x="29981" y="21193"/>
                    <a:pt x="30128" y="20941"/>
                    <a:pt x="30317" y="20689"/>
                  </a:cubicBezTo>
                  <a:cubicBezTo>
                    <a:pt x="30359" y="20605"/>
                    <a:pt x="30423" y="20520"/>
                    <a:pt x="30486" y="20457"/>
                  </a:cubicBezTo>
                  <a:cubicBezTo>
                    <a:pt x="30486" y="20352"/>
                    <a:pt x="30486" y="20268"/>
                    <a:pt x="30507" y="20184"/>
                  </a:cubicBezTo>
                  <a:cubicBezTo>
                    <a:pt x="30696" y="19827"/>
                    <a:pt x="30801" y="19427"/>
                    <a:pt x="31137" y="19175"/>
                  </a:cubicBezTo>
                  <a:cubicBezTo>
                    <a:pt x="31200" y="19112"/>
                    <a:pt x="31264" y="19028"/>
                    <a:pt x="31306" y="18965"/>
                  </a:cubicBezTo>
                  <a:cubicBezTo>
                    <a:pt x="31537" y="18691"/>
                    <a:pt x="31663" y="18355"/>
                    <a:pt x="31999" y="18166"/>
                  </a:cubicBezTo>
                  <a:cubicBezTo>
                    <a:pt x="32104" y="18124"/>
                    <a:pt x="32147" y="17977"/>
                    <a:pt x="32231" y="17871"/>
                  </a:cubicBezTo>
                  <a:cubicBezTo>
                    <a:pt x="32231" y="17808"/>
                    <a:pt x="32147" y="17766"/>
                    <a:pt x="32189" y="17640"/>
                  </a:cubicBezTo>
                  <a:cubicBezTo>
                    <a:pt x="32315" y="17514"/>
                    <a:pt x="32336" y="17262"/>
                    <a:pt x="32483" y="17094"/>
                  </a:cubicBezTo>
                  <a:cubicBezTo>
                    <a:pt x="32546" y="17009"/>
                    <a:pt x="32588" y="16925"/>
                    <a:pt x="32609" y="16841"/>
                  </a:cubicBezTo>
                  <a:cubicBezTo>
                    <a:pt x="32651" y="16736"/>
                    <a:pt x="32714" y="16631"/>
                    <a:pt x="32798" y="16568"/>
                  </a:cubicBezTo>
                  <a:cubicBezTo>
                    <a:pt x="32988" y="16379"/>
                    <a:pt x="33177" y="16147"/>
                    <a:pt x="33324" y="15916"/>
                  </a:cubicBezTo>
                  <a:cubicBezTo>
                    <a:pt x="33366" y="15811"/>
                    <a:pt x="33471" y="15769"/>
                    <a:pt x="33471" y="15643"/>
                  </a:cubicBezTo>
                  <a:lnTo>
                    <a:pt x="33555" y="15685"/>
                  </a:lnTo>
                  <a:lnTo>
                    <a:pt x="33639" y="15622"/>
                  </a:lnTo>
                  <a:cubicBezTo>
                    <a:pt x="33639" y="15559"/>
                    <a:pt x="33555" y="15538"/>
                    <a:pt x="33597" y="15475"/>
                  </a:cubicBezTo>
                  <a:lnTo>
                    <a:pt x="33660" y="15391"/>
                  </a:lnTo>
                  <a:lnTo>
                    <a:pt x="33765" y="15433"/>
                  </a:lnTo>
                  <a:cubicBezTo>
                    <a:pt x="33850" y="15138"/>
                    <a:pt x="34081" y="14928"/>
                    <a:pt x="34186" y="14655"/>
                  </a:cubicBezTo>
                  <a:cubicBezTo>
                    <a:pt x="34201" y="14670"/>
                    <a:pt x="34216" y="14684"/>
                    <a:pt x="34238" y="14684"/>
                  </a:cubicBezTo>
                  <a:cubicBezTo>
                    <a:pt x="34247" y="14684"/>
                    <a:pt x="34258" y="14682"/>
                    <a:pt x="34270" y="14676"/>
                  </a:cubicBezTo>
                  <a:cubicBezTo>
                    <a:pt x="34228" y="14613"/>
                    <a:pt x="34333" y="14571"/>
                    <a:pt x="34333" y="14508"/>
                  </a:cubicBezTo>
                  <a:lnTo>
                    <a:pt x="34249" y="14486"/>
                  </a:lnTo>
                  <a:cubicBezTo>
                    <a:pt x="34249" y="14482"/>
                    <a:pt x="34248" y="14480"/>
                    <a:pt x="34246" y="14480"/>
                  </a:cubicBezTo>
                  <a:cubicBezTo>
                    <a:pt x="34243" y="14480"/>
                    <a:pt x="34237" y="14485"/>
                    <a:pt x="34229" y="14485"/>
                  </a:cubicBezTo>
                  <a:cubicBezTo>
                    <a:pt x="34222" y="14485"/>
                    <a:pt x="34215" y="14481"/>
                    <a:pt x="34207" y="14465"/>
                  </a:cubicBezTo>
                  <a:cubicBezTo>
                    <a:pt x="34207" y="14423"/>
                    <a:pt x="34228" y="14423"/>
                    <a:pt x="34249" y="14423"/>
                  </a:cubicBezTo>
                  <a:cubicBezTo>
                    <a:pt x="34270" y="14360"/>
                    <a:pt x="34207" y="14297"/>
                    <a:pt x="34312" y="14213"/>
                  </a:cubicBezTo>
                  <a:cubicBezTo>
                    <a:pt x="34396" y="14150"/>
                    <a:pt x="34417" y="14003"/>
                    <a:pt x="34564" y="13961"/>
                  </a:cubicBezTo>
                  <a:cubicBezTo>
                    <a:pt x="34733" y="13919"/>
                    <a:pt x="34669" y="13709"/>
                    <a:pt x="34796" y="13624"/>
                  </a:cubicBezTo>
                  <a:cubicBezTo>
                    <a:pt x="34985" y="13498"/>
                    <a:pt x="35048" y="13246"/>
                    <a:pt x="35258" y="13141"/>
                  </a:cubicBezTo>
                  <a:cubicBezTo>
                    <a:pt x="35321" y="12973"/>
                    <a:pt x="35531" y="12889"/>
                    <a:pt x="35531" y="12699"/>
                  </a:cubicBezTo>
                  <a:cubicBezTo>
                    <a:pt x="35637" y="12636"/>
                    <a:pt x="35721" y="12573"/>
                    <a:pt x="35784" y="12468"/>
                  </a:cubicBezTo>
                  <a:cubicBezTo>
                    <a:pt x="36015" y="12153"/>
                    <a:pt x="36183" y="11816"/>
                    <a:pt x="36330" y="11459"/>
                  </a:cubicBezTo>
                  <a:cubicBezTo>
                    <a:pt x="36372" y="11291"/>
                    <a:pt x="36478" y="11165"/>
                    <a:pt x="36625" y="11102"/>
                  </a:cubicBezTo>
                  <a:cubicBezTo>
                    <a:pt x="36646" y="11017"/>
                    <a:pt x="36604" y="10933"/>
                    <a:pt x="36646" y="10849"/>
                  </a:cubicBezTo>
                  <a:cubicBezTo>
                    <a:pt x="36751" y="10828"/>
                    <a:pt x="36814" y="10765"/>
                    <a:pt x="36856" y="10681"/>
                  </a:cubicBezTo>
                  <a:cubicBezTo>
                    <a:pt x="37066" y="10387"/>
                    <a:pt x="37276" y="10071"/>
                    <a:pt x="37487" y="9756"/>
                  </a:cubicBezTo>
                  <a:cubicBezTo>
                    <a:pt x="37508" y="9735"/>
                    <a:pt x="37550" y="9693"/>
                    <a:pt x="37550" y="9672"/>
                  </a:cubicBezTo>
                  <a:cubicBezTo>
                    <a:pt x="37655" y="9357"/>
                    <a:pt x="37802" y="9062"/>
                    <a:pt x="38012" y="8810"/>
                  </a:cubicBezTo>
                  <a:cubicBezTo>
                    <a:pt x="38223" y="8495"/>
                    <a:pt x="38454" y="8179"/>
                    <a:pt x="38706" y="7906"/>
                  </a:cubicBezTo>
                  <a:cubicBezTo>
                    <a:pt x="38811" y="7759"/>
                    <a:pt x="38958" y="7612"/>
                    <a:pt x="39085" y="7485"/>
                  </a:cubicBezTo>
                  <a:cubicBezTo>
                    <a:pt x="39106" y="7443"/>
                    <a:pt x="39106" y="7401"/>
                    <a:pt x="39106" y="7359"/>
                  </a:cubicBezTo>
                  <a:cubicBezTo>
                    <a:pt x="39101" y="7354"/>
                    <a:pt x="39096" y="7353"/>
                    <a:pt x="39092" y="7353"/>
                  </a:cubicBezTo>
                  <a:cubicBezTo>
                    <a:pt x="39084" y="7353"/>
                    <a:pt x="39076" y="7358"/>
                    <a:pt x="39071" y="7358"/>
                  </a:cubicBezTo>
                  <a:cubicBezTo>
                    <a:pt x="39066" y="7358"/>
                    <a:pt x="39064" y="7354"/>
                    <a:pt x="39064" y="7338"/>
                  </a:cubicBezTo>
                  <a:cubicBezTo>
                    <a:pt x="39064" y="7296"/>
                    <a:pt x="39085" y="7296"/>
                    <a:pt x="39106" y="7296"/>
                  </a:cubicBezTo>
                  <a:cubicBezTo>
                    <a:pt x="39211" y="7191"/>
                    <a:pt x="39400" y="7149"/>
                    <a:pt x="39379" y="6960"/>
                  </a:cubicBezTo>
                  <a:cubicBezTo>
                    <a:pt x="39505" y="6834"/>
                    <a:pt x="39526" y="6644"/>
                    <a:pt x="39736" y="6602"/>
                  </a:cubicBezTo>
                  <a:lnTo>
                    <a:pt x="39673" y="6518"/>
                  </a:lnTo>
                  <a:cubicBezTo>
                    <a:pt x="39736" y="6497"/>
                    <a:pt x="39778" y="6476"/>
                    <a:pt x="39799" y="6455"/>
                  </a:cubicBezTo>
                  <a:cubicBezTo>
                    <a:pt x="39884" y="6350"/>
                    <a:pt x="39968" y="6245"/>
                    <a:pt x="40031" y="6161"/>
                  </a:cubicBezTo>
                  <a:lnTo>
                    <a:pt x="40010" y="6098"/>
                  </a:lnTo>
                  <a:cubicBezTo>
                    <a:pt x="40199" y="5740"/>
                    <a:pt x="40577" y="5509"/>
                    <a:pt x="40788" y="5131"/>
                  </a:cubicBezTo>
                  <a:cubicBezTo>
                    <a:pt x="40914" y="4941"/>
                    <a:pt x="41040" y="4731"/>
                    <a:pt x="41103" y="4500"/>
                  </a:cubicBezTo>
                  <a:cubicBezTo>
                    <a:pt x="41145" y="4395"/>
                    <a:pt x="41208" y="4311"/>
                    <a:pt x="41292" y="4248"/>
                  </a:cubicBezTo>
                  <a:cubicBezTo>
                    <a:pt x="41439" y="4121"/>
                    <a:pt x="41544" y="3974"/>
                    <a:pt x="41650" y="3827"/>
                  </a:cubicBezTo>
                  <a:cubicBezTo>
                    <a:pt x="41797" y="3575"/>
                    <a:pt x="41944" y="3344"/>
                    <a:pt x="42133" y="3133"/>
                  </a:cubicBezTo>
                  <a:cubicBezTo>
                    <a:pt x="42196" y="3070"/>
                    <a:pt x="42217" y="2965"/>
                    <a:pt x="42301" y="2923"/>
                  </a:cubicBezTo>
                  <a:cubicBezTo>
                    <a:pt x="42406" y="2902"/>
                    <a:pt x="42406" y="2839"/>
                    <a:pt x="42427" y="2776"/>
                  </a:cubicBezTo>
                  <a:cubicBezTo>
                    <a:pt x="42512" y="2608"/>
                    <a:pt x="42638" y="2461"/>
                    <a:pt x="42785" y="2313"/>
                  </a:cubicBezTo>
                  <a:cubicBezTo>
                    <a:pt x="42869" y="2250"/>
                    <a:pt x="42932" y="2145"/>
                    <a:pt x="42953" y="2040"/>
                  </a:cubicBezTo>
                  <a:cubicBezTo>
                    <a:pt x="42995" y="1872"/>
                    <a:pt x="43100" y="1725"/>
                    <a:pt x="43247" y="1662"/>
                  </a:cubicBezTo>
                  <a:cubicBezTo>
                    <a:pt x="43289" y="1641"/>
                    <a:pt x="43332" y="1578"/>
                    <a:pt x="43332" y="1535"/>
                  </a:cubicBezTo>
                  <a:cubicBezTo>
                    <a:pt x="43310" y="1430"/>
                    <a:pt x="43416" y="1388"/>
                    <a:pt x="43458" y="1325"/>
                  </a:cubicBezTo>
                  <a:cubicBezTo>
                    <a:pt x="43500" y="1283"/>
                    <a:pt x="43563" y="1241"/>
                    <a:pt x="43563" y="1199"/>
                  </a:cubicBezTo>
                  <a:cubicBezTo>
                    <a:pt x="43647" y="905"/>
                    <a:pt x="43815" y="631"/>
                    <a:pt x="44067" y="463"/>
                  </a:cubicBezTo>
                  <a:lnTo>
                    <a:pt x="44067" y="85"/>
                  </a:lnTo>
                  <a:cubicBezTo>
                    <a:pt x="44025" y="43"/>
                    <a:pt x="43962" y="1"/>
                    <a:pt x="438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10"/>
            <p:cNvSpPr/>
            <p:nvPr/>
          </p:nvSpPr>
          <p:spPr>
            <a:xfrm>
              <a:off x="1734083" y="2924802"/>
              <a:ext cx="437982" cy="665664"/>
            </a:xfrm>
            <a:custGeom>
              <a:avLst/>
              <a:gdLst/>
              <a:ahLst/>
              <a:cxnLst/>
              <a:rect l="l" t="t" r="r" b="b"/>
              <a:pathLst>
                <a:path w="42471" h="63563" extrusionOk="0">
                  <a:moveTo>
                    <a:pt x="37963" y="5904"/>
                  </a:moveTo>
                  <a:cubicBezTo>
                    <a:pt x="37975" y="5904"/>
                    <a:pt x="37969" y="5922"/>
                    <a:pt x="37972" y="5936"/>
                  </a:cubicBezTo>
                  <a:lnTo>
                    <a:pt x="37972" y="5936"/>
                  </a:lnTo>
                  <a:cubicBezTo>
                    <a:pt x="37947" y="5921"/>
                    <a:pt x="37918" y="5908"/>
                    <a:pt x="37950" y="5908"/>
                  </a:cubicBezTo>
                  <a:cubicBezTo>
                    <a:pt x="37956" y="5905"/>
                    <a:pt x="37960" y="5904"/>
                    <a:pt x="37963" y="5904"/>
                  </a:cubicBezTo>
                  <a:close/>
                  <a:moveTo>
                    <a:pt x="36941" y="6077"/>
                  </a:moveTo>
                  <a:lnTo>
                    <a:pt x="36941" y="6098"/>
                  </a:lnTo>
                  <a:cubicBezTo>
                    <a:pt x="36941" y="6098"/>
                    <a:pt x="36950" y="6079"/>
                    <a:pt x="36956" y="6079"/>
                  </a:cubicBezTo>
                  <a:cubicBezTo>
                    <a:pt x="36959" y="6079"/>
                    <a:pt x="36962" y="6084"/>
                    <a:pt x="36962" y="6098"/>
                  </a:cubicBezTo>
                  <a:cubicBezTo>
                    <a:pt x="36955" y="6105"/>
                    <a:pt x="36948" y="6107"/>
                    <a:pt x="36941" y="6107"/>
                  </a:cubicBezTo>
                  <a:cubicBezTo>
                    <a:pt x="36929" y="6107"/>
                    <a:pt x="36920" y="6098"/>
                    <a:pt x="36920" y="6098"/>
                  </a:cubicBezTo>
                  <a:cubicBezTo>
                    <a:pt x="36920" y="6098"/>
                    <a:pt x="36941" y="6077"/>
                    <a:pt x="36941" y="6077"/>
                  </a:cubicBezTo>
                  <a:close/>
                  <a:moveTo>
                    <a:pt x="32862" y="11606"/>
                  </a:moveTo>
                  <a:cubicBezTo>
                    <a:pt x="32883" y="11606"/>
                    <a:pt x="32883" y="11627"/>
                    <a:pt x="32883" y="11627"/>
                  </a:cubicBezTo>
                  <a:lnTo>
                    <a:pt x="32862" y="11648"/>
                  </a:lnTo>
                  <a:cubicBezTo>
                    <a:pt x="32851" y="11637"/>
                    <a:pt x="32846" y="11637"/>
                    <a:pt x="32843" y="11637"/>
                  </a:cubicBezTo>
                  <a:cubicBezTo>
                    <a:pt x="32841" y="11637"/>
                    <a:pt x="32841" y="11637"/>
                    <a:pt x="32841" y="11627"/>
                  </a:cubicBezTo>
                  <a:cubicBezTo>
                    <a:pt x="32841" y="11606"/>
                    <a:pt x="32841" y="11606"/>
                    <a:pt x="32862" y="11606"/>
                  </a:cubicBezTo>
                  <a:close/>
                  <a:moveTo>
                    <a:pt x="32799" y="11753"/>
                  </a:moveTo>
                  <a:cubicBezTo>
                    <a:pt x="32736" y="11900"/>
                    <a:pt x="32694" y="12047"/>
                    <a:pt x="32525" y="12132"/>
                  </a:cubicBezTo>
                  <a:cubicBezTo>
                    <a:pt x="32547" y="11963"/>
                    <a:pt x="32652" y="11816"/>
                    <a:pt x="32799" y="11753"/>
                  </a:cubicBezTo>
                  <a:close/>
                  <a:moveTo>
                    <a:pt x="31327" y="13771"/>
                  </a:moveTo>
                  <a:cubicBezTo>
                    <a:pt x="31348" y="13771"/>
                    <a:pt x="31348" y="13792"/>
                    <a:pt x="31348" y="13792"/>
                  </a:cubicBezTo>
                  <a:lnTo>
                    <a:pt x="31306" y="13813"/>
                  </a:lnTo>
                  <a:cubicBezTo>
                    <a:pt x="31285" y="13792"/>
                    <a:pt x="31285" y="13792"/>
                    <a:pt x="31285" y="13792"/>
                  </a:cubicBezTo>
                  <a:cubicBezTo>
                    <a:pt x="31306" y="13771"/>
                    <a:pt x="31306" y="13771"/>
                    <a:pt x="31327" y="13771"/>
                  </a:cubicBezTo>
                  <a:close/>
                  <a:moveTo>
                    <a:pt x="31159" y="13813"/>
                  </a:moveTo>
                  <a:cubicBezTo>
                    <a:pt x="31243" y="13877"/>
                    <a:pt x="31201" y="13919"/>
                    <a:pt x="31201" y="13982"/>
                  </a:cubicBezTo>
                  <a:cubicBezTo>
                    <a:pt x="31138" y="13982"/>
                    <a:pt x="31138" y="13961"/>
                    <a:pt x="31096" y="13898"/>
                  </a:cubicBezTo>
                  <a:lnTo>
                    <a:pt x="31159" y="13813"/>
                  </a:lnTo>
                  <a:close/>
                  <a:moveTo>
                    <a:pt x="31075" y="13982"/>
                  </a:moveTo>
                  <a:cubicBezTo>
                    <a:pt x="31075" y="14150"/>
                    <a:pt x="30991" y="14171"/>
                    <a:pt x="30907" y="14276"/>
                  </a:cubicBezTo>
                  <a:cubicBezTo>
                    <a:pt x="30907" y="14108"/>
                    <a:pt x="30991" y="14066"/>
                    <a:pt x="31075" y="13982"/>
                  </a:cubicBezTo>
                  <a:close/>
                  <a:moveTo>
                    <a:pt x="29519" y="16000"/>
                  </a:moveTo>
                  <a:lnTo>
                    <a:pt x="29540" y="16021"/>
                  </a:lnTo>
                  <a:cubicBezTo>
                    <a:pt x="29533" y="16028"/>
                    <a:pt x="29526" y="16030"/>
                    <a:pt x="29520" y="16030"/>
                  </a:cubicBezTo>
                  <a:cubicBezTo>
                    <a:pt x="29507" y="16030"/>
                    <a:pt x="29498" y="16021"/>
                    <a:pt x="29498" y="16021"/>
                  </a:cubicBezTo>
                  <a:cubicBezTo>
                    <a:pt x="29498" y="16021"/>
                    <a:pt x="29519" y="16000"/>
                    <a:pt x="29519" y="16000"/>
                  </a:cubicBezTo>
                  <a:close/>
                  <a:moveTo>
                    <a:pt x="29267" y="16505"/>
                  </a:moveTo>
                  <a:lnTo>
                    <a:pt x="29288" y="16526"/>
                  </a:lnTo>
                  <a:cubicBezTo>
                    <a:pt x="29267" y="16526"/>
                    <a:pt x="29288" y="16547"/>
                    <a:pt x="29267" y="16547"/>
                  </a:cubicBezTo>
                  <a:cubicBezTo>
                    <a:pt x="29246" y="16547"/>
                    <a:pt x="29246" y="16526"/>
                    <a:pt x="29246" y="16526"/>
                  </a:cubicBezTo>
                  <a:cubicBezTo>
                    <a:pt x="29246" y="16526"/>
                    <a:pt x="29267" y="16505"/>
                    <a:pt x="29267" y="16505"/>
                  </a:cubicBezTo>
                  <a:close/>
                  <a:moveTo>
                    <a:pt x="29141" y="16631"/>
                  </a:moveTo>
                  <a:lnTo>
                    <a:pt x="29162" y="16652"/>
                  </a:lnTo>
                  <a:cubicBezTo>
                    <a:pt x="29141" y="16652"/>
                    <a:pt x="29162" y="16673"/>
                    <a:pt x="29141" y="16673"/>
                  </a:cubicBezTo>
                  <a:cubicBezTo>
                    <a:pt x="29120" y="16673"/>
                    <a:pt x="29120" y="16673"/>
                    <a:pt x="29120" y="16652"/>
                  </a:cubicBezTo>
                  <a:cubicBezTo>
                    <a:pt x="29120" y="16631"/>
                    <a:pt x="29141" y="16631"/>
                    <a:pt x="29141" y="16631"/>
                  </a:cubicBezTo>
                  <a:close/>
                  <a:moveTo>
                    <a:pt x="24200" y="23926"/>
                  </a:moveTo>
                  <a:cubicBezTo>
                    <a:pt x="24200" y="23947"/>
                    <a:pt x="24200" y="23947"/>
                    <a:pt x="24221" y="23947"/>
                  </a:cubicBezTo>
                  <a:lnTo>
                    <a:pt x="24200" y="23968"/>
                  </a:lnTo>
                  <a:cubicBezTo>
                    <a:pt x="24179" y="23968"/>
                    <a:pt x="24179" y="23947"/>
                    <a:pt x="24179" y="23947"/>
                  </a:cubicBezTo>
                  <a:cubicBezTo>
                    <a:pt x="24179" y="23947"/>
                    <a:pt x="24179" y="23926"/>
                    <a:pt x="24200" y="23926"/>
                  </a:cubicBezTo>
                  <a:close/>
                  <a:moveTo>
                    <a:pt x="22890" y="25657"/>
                  </a:moveTo>
                  <a:cubicBezTo>
                    <a:pt x="22894" y="25657"/>
                    <a:pt x="22896" y="25661"/>
                    <a:pt x="22896" y="25671"/>
                  </a:cubicBezTo>
                  <a:cubicBezTo>
                    <a:pt x="22896" y="25692"/>
                    <a:pt x="22886" y="25692"/>
                    <a:pt x="22875" y="25692"/>
                  </a:cubicBezTo>
                  <a:cubicBezTo>
                    <a:pt x="22869" y="25692"/>
                    <a:pt x="22863" y="25692"/>
                    <a:pt x="22859" y="25697"/>
                  </a:cubicBezTo>
                  <a:lnTo>
                    <a:pt x="22859" y="25697"/>
                  </a:lnTo>
                  <a:cubicBezTo>
                    <a:pt x="22866" y="25679"/>
                    <a:pt x="22882" y="25657"/>
                    <a:pt x="22890" y="25657"/>
                  </a:cubicBezTo>
                  <a:close/>
                  <a:moveTo>
                    <a:pt x="22854" y="25713"/>
                  </a:moveTo>
                  <a:lnTo>
                    <a:pt x="22854" y="25839"/>
                  </a:lnTo>
                  <a:cubicBezTo>
                    <a:pt x="22770" y="25776"/>
                    <a:pt x="22791" y="25734"/>
                    <a:pt x="22854" y="25713"/>
                  </a:cubicBezTo>
                  <a:close/>
                  <a:moveTo>
                    <a:pt x="22280" y="26671"/>
                  </a:moveTo>
                  <a:cubicBezTo>
                    <a:pt x="22287" y="26671"/>
                    <a:pt x="22287" y="26680"/>
                    <a:pt x="22287" y="26680"/>
                  </a:cubicBezTo>
                  <a:lnTo>
                    <a:pt x="22266" y="26701"/>
                  </a:lnTo>
                  <a:cubicBezTo>
                    <a:pt x="22245" y="26701"/>
                    <a:pt x="22266" y="26680"/>
                    <a:pt x="22266" y="26680"/>
                  </a:cubicBezTo>
                  <a:cubicBezTo>
                    <a:pt x="22273" y="26673"/>
                    <a:pt x="22277" y="26671"/>
                    <a:pt x="22280" y="26671"/>
                  </a:cubicBezTo>
                  <a:close/>
                  <a:moveTo>
                    <a:pt x="18414" y="32205"/>
                  </a:moveTo>
                  <a:cubicBezTo>
                    <a:pt x="18406" y="32223"/>
                    <a:pt x="18391" y="32245"/>
                    <a:pt x="18382" y="32245"/>
                  </a:cubicBezTo>
                  <a:cubicBezTo>
                    <a:pt x="18379" y="32245"/>
                    <a:pt x="18376" y="32241"/>
                    <a:pt x="18376" y="32231"/>
                  </a:cubicBezTo>
                  <a:cubicBezTo>
                    <a:pt x="18376" y="32210"/>
                    <a:pt x="18387" y="32210"/>
                    <a:pt x="18397" y="32210"/>
                  </a:cubicBezTo>
                  <a:cubicBezTo>
                    <a:pt x="18403" y="32210"/>
                    <a:pt x="18410" y="32210"/>
                    <a:pt x="18414" y="32205"/>
                  </a:cubicBezTo>
                  <a:close/>
                  <a:moveTo>
                    <a:pt x="16862" y="34649"/>
                  </a:moveTo>
                  <a:cubicBezTo>
                    <a:pt x="16883" y="34649"/>
                    <a:pt x="16883" y="34670"/>
                    <a:pt x="16883" y="34670"/>
                  </a:cubicBezTo>
                  <a:lnTo>
                    <a:pt x="16862" y="34691"/>
                  </a:lnTo>
                  <a:cubicBezTo>
                    <a:pt x="16862" y="34691"/>
                    <a:pt x="16841" y="34691"/>
                    <a:pt x="16841" y="34670"/>
                  </a:cubicBezTo>
                  <a:cubicBezTo>
                    <a:pt x="16841" y="34649"/>
                    <a:pt x="16862" y="34649"/>
                    <a:pt x="16862" y="34649"/>
                  </a:cubicBezTo>
                  <a:close/>
                  <a:moveTo>
                    <a:pt x="16757" y="34838"/>
                  </a:moveTo>
                  <a:lnTo>
                    <a:pt x="16778" y="34859"/>
                  </a:lnTo>
                  <a:cubicBezTo>
                    <a:pt x="16771" y="34866"/>
                    <a:pt x="16764" y="34868"/>
                    <a:pt x="16758" y="34868"/>
                  </a:cubicBezTo>
                  <a:cubicBezTo>
                    <a:pt x="16746" y="34868"/>
                    <a:pt x="16736" y="34859"/>
                    <a:pt x="16736" y="34859"/>
                  </a:cubicBezTo>
                  <a:cubicBezTo>
                    <a:pt x="16736" y="34859"/>
                    <a:pt x="16757" y="34838"/>
                    <a:pt x="16757" y="34838"/>
                  </a:cubicBezTo>
                  <a:close/>
                  <a:moveTo>
                    <a:pt x="15643" y="36310"/>
                  </a:moveTo>
                  <a:cubicBezTo>
                    <a:pt x="15658" y="36371"/>
                    <a:pt x="15662" y="36410"/>
                    <a:pt x="15614" y="36410"/>
                  </a:cubicBezTo>
                  <a:cubicBezTo>
                    <a:pt x="15596" y="36410"/>
                    <a:pt x="15572" y="36405"/>
                    <a:pt x="15538" y="36394"/>
                  </a:cubicBezTo>
                  <a:lnTo>
                    <a:pt x="15643" y="36310"/>
                  </a:lnTo>
                  <a:close/>
                  <a:moveTo>
                    <a:pt x="15517" y="36646"/>
                  </a:moveTo>
                  <a:cubicBezTo>
                    <a:pt x="15517" y="36646"/>
                    <a:pt x="15525" y="36655"/>
                    <a:pt x="15532" y="36661"/>
                  </a:cubicBezTo>
                  <a:lnTo>
                    <a:pt x="15532" y="36661"/>
                  </a:lnTo>
                  <a:cubicBezTo>
                    <a:pt x="15532" y="36676"/>
                    <a:pt x="15549" y="36688"/>
                    <a:pt x="15517" y="36688"/>
                  </a:cubicBezTo>
                  <a:cubicBezTo>
                    <a:pt x="15496" y="36667"/>
                    <a:pt x="15517" y="36646"/>
                    <a:pt x="15517" y="36646"/>
                  </a:cubicBezTo>
                  <a:close/>
                  <a:moveTo>
                    <a:pt x="14339" y="38496"/>
                  </a:moveTo>
                  <a:cubicBezTo>
                    <a:pt x="14339" y="38496"/>
                    <a:pt x="14381" y="38496"/>
                    <a:pt x="14360" y="38517"/>
                  </a:cubicBezTo>
                  <a:cubicBezTo>
                    <a:pt x="14353" y="38531"/>
                    <a:pt x="14346" y="38536"/>
                    <a:pt x="14340" y="38536"/>
                  </a:cubicBezTo>
                  <a:cubicBezTo>
                    <a:pt x="14328" y="38536"/>
                    <a:pt x="14318" y="38517"/>
                    <a:pt x="14318" y="38517"/>
                  </a:cubicBezTo>
                  <a:cubicBezTo>
                    <a:pt x="14318" y="38517"/>
                    <a:pt x="14339" y="38496"/>
                    <a:pt x="14339" y="38496"/>
                  </a:cubicBezTo>
                  <a:close/>
                  <a:moveTo>
                    <a:pt x="13709" y="39421"/>
                  </a:moveTo>
                  <a:lnTo>
                    <a:pt x="13709" y="39421"/>
                  </a:lnTo>
                  <a:cubicBezTo>
                    <a:pt x="13730" y="39526"/>
                    <a:pt x="13688" y="39610"/>
                    <a:pt x="13604" y="39673"/>
                  </a:cubicBezTo>
                  <a:cubicBezTo>
                    <a:pt x="13583" y="39568"/>
                    <a:pt x="13625" y="39463"/>
                    <a:pt x="13709" y="39421"/>
                  </a:cubicBezTo>
                  <a:close/>
                  <a:moveTo>
                    <a:pt x="8074" y="48651"/>
                  </a:moveTo>
                  <a:cubicBezTo>
                    <a:pt x="8074" y="48651"/>
                    <a:pt x="8137" y="48651"/>
                    <a:pt x="8116" y="48693"/>
                  </a:cubicBezTo>
                  <a:cubicBezTo>
                    <a:pt x="8116" y="48700"/>
                    <a:pt x="8112" y="48702"/>
                    <a:pt x="8105" y="48702"/>
                  </a:cubicBezTo>
                  <a:cubicBezTo>
                    <a:pt x="8093" y="48702"/>
                    <a:pt x="8074" y="48693"/>
                    <a:pt x="8074" y="48693"/>
                  </a:cubicBezTo>
                  <a:cubicBezTo>
                    <a:pt x="8074" y="48672"/>
                    <a:pt x="8095" y="48672"/>
                    <a:pt x="8095" y="48672"/>
                  </a:cubicBezTo>
                  <a:lnTo>
                    <a:pt x="8074" y="48651"/>
                  </a:lnTo>
                  <a:close/>
                  <a:moveTo>
                    <a:pt x="7549" y="49282"/>
                  </a:moveTo>
                  <a:cubicBezTo>
                    <a:pt x="7633" y="49345"/>
                    <a:pt x="7612" y="49366"/>
                    <a:pt x="7549" y="49387"/>
                  </a:cubicBezTo>
                  <a:lnTo>
                    <a:pt x="7549" y="49282"/>
                  </a:lnTo>
                  <a:close/>
                  <a:moveTo>
                    <a:pt x="42407" y="0"/>
                  </a:moveTo>
                  <a:lnTo>
                    <a:pt x="42407" y="0"/>
                  </a:lnTo>
                  <a:cubicBezTo>
                    <a:pt x="42218" y="43"/>
                    <a:pt x="42092" y="211"/>
                    <a:pt x="42092" y="400"/>
                  </a:cubicBezTo>
                  <a:cubicBezTo>
                    <a:pt x="41818" y="463"/>
                    <a:pt x="41587" y="631"/>
                    <a:pt x="41440" y="862"/>
                  </a:cubicBezTo>
                  <a:cubicBezTo>
                    <a:pt x="41335" y="1031"/>
                    <a:pt x="41209" y="1199"/>
                    <a:pt x="41061" y="1325"/>
                  </a:cubicBezTo>
                  <a:cubicBezTo>
                    <a:pt x="40830" y="1493"/>
                    <a:pt x="40641" y="1724"/>
                    <a:pt x="40515" y="1977"/>
                  </a:cubicBezTo>
                  <a:cubicBezTo>
                    <a:pt x="40473" y="2061"/>
                    <a:pt x="40389" y="2145"/>
                    <a:pt x="40283" y="2166"/>
                  </a:cubicBezTo>
                  <a:cubicBezTo>
                    <a:pt x="40220" y="2208"/>
                    <a:pt x="40115" y="2229"/>
                    <a:pt x="40073" y="2334"/>
                  </a:cubicBezTo>
                  <a:cubicBezTo>
                    <a:pt x="39947" y="2565"/>
                    <a:pt x="39674" y="2734"/>
                    <a:pt x="39611" y="3028"/>
                  </a:cubicBezTo>
                  <a:cubicBezTo>
                    <a:pt x="39611" y="3049"/>
                    <a:pt x="39548" y="3070"/>
                    <a:pt x="39527" y="3091"/>
                  </a:cubicBezTo>
                  <a:cubicBezTo>
                    <a:pt x="39527" y="3133"/>
                    <a:pt x="39485" y="3154"/>
                    <a:pt x="39464" y="3154"/>
                  </a:cubicBezTo>
                  <a:cubicBezTo>
                    <a:pt x="39443" y="3196"/>
                    <a:pt x="39485" y="3259"/>
                    <a:pt x="39400" y="3280"/>
                  </a:cubicBezTo>
                  <a:lnTo>
                    <a:pt x="39274" y="3217"/>
                  </a:lnTo>
                  <a:lnTo>
                    <a:pt x="39148" y="3406"/>
                  </a:lnTo>
                  <a:lnTo>
                    <a:pt x="39148" y="3617"/>
                  </a:lnTo>
                  <a:cubicBezTo>
                    <a:pt x="38875" y="3743"/>
                    <a:pt x="38812" y="4037"/>
                    <a:pt x="38538" y="4184"/>
                  </a:cubicBezTo>
                  <a:lnTo>
                    <a:pt x="38496" y="4142"/>
                  </a:lnTo>
                  <a:cubicBezTo>
                    <a:pt x="38454" y="4205"/>
                    <a:pt x="38454" y="4247"/>
                    <a:pt x="38412" y="4310"/>
                  </a:cubicBezTo>
                  <a:cubicBezTo>
                    <a:pt x="38265" y="4437"/>
                    <a:pt x="38139" y="4605"/>
                    <a:pt x="38055" y="4794"/>
                  </a:cubicBezTo>
                  <a:cubicBezTo>
                    <a:pt x="37971" y="5046"/>
                    <a:pt x="37782" y="5257"/>
                    <a:pt x="37529" y="5383"/>
                  </a:cubicBezTo>
                  <a:cubicBezTo>
                    <a:pt x="37382" y="5446"/>
                    <a:pt x="37298" y="5593"/>
                    <a:pt x="37277" y="5740"/>
                  </a:cubicBezTo>
                  <a:cubicBezTo>
                    <a:pt x="36878" y="5950"/>
                    <a:pt x="36520" y="6644"/>
                    <a:pt x="36352" y="7023"/>
                  </a:cubicBezTo>
                  <a:cubicBezTo>
                    <a:pt x="36016" y="7212"/>
                    <a:pt x="35847" y="7527"/>
                    <a:pt x="35553" y="7758"/>
                  </a:cubicBezTo>
                  <a:lnTo>
                    <a:pt x="35553" y="8032"/>
                  </a:lnTo>
                  <a:cubicBezTo>
                    <a:pt x="35490" y="8074"/>
                    <a:pt x="35448" y="8158"/>
                    <a:pt x="35385" y="8179"/>
                  </a:cubicBezTo>
                  <a:cubicBezTo>
                    <a:pt x="35343" y="8305"/>
                    <a:pt x="35322" y="8473"/>
                    <a:pt x="35133" y="8473"/>
                  </a:cubicBezTo>
                  <a:lnTo>
                    <a:pt x="35133" y="8620"/>
                  </a:lnTo>
                  <a:cubicBezTo>
                    <a:pt x="35069" y="8684"/>
                    <a:pt x="34985" y="8705"/>
                    <a:pt x="34943" y="8789"/>
                  </a:cubicBezTo>
                  <a:cubicBezTo>
                    <a:pt x="34901" y="8873"/>
                    <a:pt x="34838" y="8978"/>
                    <a:pt x="34775" y="9041"/>
                  </a:cubicBezTo>
                  <a:cubicBezTo>
                    <a:pt x="34502" y="9293"/>
                    <a:pt x="34292" y="9588"/>
                    <a:pt x="34144" y="9924"/>
                  </a:cubicBezTo>
                  <a:cubicBezTo>
                    <a:pt x="34123" y="9945"/>
                    <a:pt x="34102" y="9966"/>
                    <a:pt x="34081" y="9987"/>
                  </a:cubicBezTo>
                  <a:cubicBezTo>
                    <a:pt x="33934" y="10134"/>
                    <a:pt x="33808" y="10302"/>
                    <a:pt x="33703" y="10471"/>
                  </a:cubicBezTo>
                  <a:cubicBezTo>
                    <a:pt x="33577" y="10744"/>
                    <a:pt x="33387" y="10975"/>
                    <a:pt x="33156" y="11164"/>
                  </a:cubicBezTo>
                  <a:cubicBezTo>
                    <a:pt x="33114" y="11185"/>
                    <a:pt x="33114" y="11227"/>
                    <a:pt x="33093" y="11249"/>
                  </a:cubicBezTo>
                  <a:cubicBezTo>
                    <a:pt x="33030" y="11333"/>
                    <a:pt x="32946" y="11396"/>
                    <a:pt x="32862" y="11459"/>
                  </a:cubicBezTo>
                  <a:cubicBezTo>
                    <a:pt x="32652" y="11585"/>
                    <a:pt x="32504" y="11795"/>
                    <a:pt x="32441" y="12047"/>
                  </a:cubicBezTo>
                  <a:cubicBezTo>
                    <a:pt x="32357" y="12174"/>
                    <a:pt x="32189" y="12237"/>
                    <a:pt x="32147" y="12468"/>
                  </a:cubicBezTo>
                  <a:cubicBezTo>
                    <a:pt x="32236" y="12397"/>
                    <a:pt x="32279" y="12311"/>
                    <a:pt x="32354" y="12311"/>
                  </a:cubicBezTo>
                  <a:cubicBezTo>
                    <a:pt x="32368" y="12311"/>
                    <a:pt x="32383" y="12314"/>
                    <a:pt x="32399" y="12321"/>
                  </a:cubicBezTo>
                  <a:cubicBezTo>
                    <a:pt x="32399" y="12237"/>
                    <a:pt x="32441" y="12153"/>
                    <a:pt x="32525" y="12132"/>
                  </a:cubicBezTo>
                  <a:lnTo>
                    <a:pt x="32525" y="12132"/>
                  </a:lnTo>
                  <a:cubicBezTo>
                    <a:pt x="32547" y="12216"/>
                    <a:pt x="32504" y="12300"/>
                    <a:pt x="32399" y="12321"/>
                  </a:cubicBezTo>
                  <a:lnTo>
                    <a:pt x="32399" y="12426"/>
                  </a:lnTo>
                  <a:cubicBezTo>
                    <a:pt x="32231" y="12594"/>
                    <a:pt x="32063" y="12741"/>
                    <a:pt x="31916" y="12888"/>
                  </a:cubicBezTo>
                  <a:cubicBezTo>
                    <a:pt x="31874" y="12930"/>
                    <a:pt x="31874" y="13015"/>
                    <a:pt x="31853" y="13057"/>
                  </a:cubicBezTo>
                  <a:cubicBezTo>
                    <a:pt x="31811" y="13141"/>
                    <a:pt x="31769" y="13204"/>
                    <a:pt x="31727" y="13267"/>
                  </a:cubicBezTo>
                  <a:cubicBezTo>
                    <a:pt x="31714" y="13279"/>
                    <a:pt x="31695" y="13291"/>
                    <a:pt x="31673" y="13291"/>
                  </a:cubicBezTo>
                  <a:cubicBezTo>
                    <a:pt x="31657" y="13291"/>
                    <a:pt x="31639" y="13285"/>
                    <a:pt x="31621" y="13267"/>
                  </a:cubicBezTo>
                  <a:cubicBezTo>
                    <a:pt x="31579" y="13162"/>
                    <a:pt x="31769" y="13141"/>
                    <a:pt x="31727" y="13015"/>
                  </a:cubicBezTo>
                  <a:cubicBezTo>
                    <a:pt x="31712" y="13000"/>
                    <a:pt x="31686" y="12985"/>
                    <a:pt x="31665" y="12985"/>
                  </a:cubicBezTo>
                  <a:cubicBezTo>
                    <a:pt x="31657" y="12985"/>
                    <a:pt x="31649" y="12987"/>
                    <a:pt x="31642" y="12994"/>
                  </a:cubicBezTo>
                  <a:cubicBezTo>
                    <a:pt x="31516" y="13120"/>
                    <a:pt x="31411" y="13288"/>
                    <a:pt x="31369" y="13477"/>
                  </a:cubicBezTo>
                  <a:cubicBezTo>
                    <a:pt x="31390" y="13540"/>
                    <a:pt x="31432" y="13561"/>
                    <a:pt x="31390" y="13603"/>
                  </a:cubicBezTo>
                  <a:cubicBezTo>
                    <a:pt x="31327" y="13687"/>
                    <a:pt x="31180" y="13624"/>
                    <a:pt x="31117" y="13729"/>
                  </a:cubicBezTo>
                  <a:cubicBezTo>
                    <a:pt x="30970" y="13982"/>
                    <a:pt x="30717" y="14171"/>
                    <a:pt x="30717" y="14507"/>
                  </a:cubicBezTo>
                  <a:cubicBezTo>
                    <a:pt x="30717" y="14507"/>
                    <a:pt x="30675" y="14528"/>
                    <a:pt x="30675" y="14528"/>
                  </a:cubicBezTo>
                  <a:cubicBezTo>
                    <a:pt x="30633" y="14528"/>
                    <a:pt x="30612" y="14507"/>
                    <a:pt x="30612" y="14465"/>
                  </a:cubicBezTo>
                  <a:cubicBezTo>
                    <a:pt x="30486" y="14549"/>
                    <a:pt x="30360" y="14612"/>
                    <a:pt x="30360" y="14781"/>
                  </a:cubicBezTo>
                  <a:cubicBezTo>
                    <a:pt x="30402" y="14781"/>
                    <a:pt x="30486" y="14781"/>
                    <a:pt x="30486" y="14718"/>
                  </a:cubicBezTo>
                  <a:cubicBezTo>
                    <a:pt x="30486" y="14675"/>
                    <a:pt x="30528" y="14654"/>
                    <a:pt x="30570" y="14654"/>
                  </a:cubicBezTo>
                  <a:cubicBezTo>
                    <a:pt x="30600" y="14654"/>
                    <a:pt x="30630" y="14601"/>
                    <a:pt x="30653" y="14601"/>
                  </a:cubicBezTo>
                  <a:cubicBezTo>
                    <a:pt x="30662" y="14601"/>
                    <a:pt x="30669" y="14609"/>
                    <a:pt x="30675" y="14633"/>
                  </a:cubicBezTo>
                  <a:cubicBezTo>
                    <a:pt x="30675" y="14718"/>
                    <a:pt x="30612" y="14739"/>
                    <a:pt x="30570" y="14781"/>
                  </a:cubicBezTo>
                  <a:cubicBezTo>
                    <a:pt x="30444" y="14886"/>
                    <a:pt x="30339" y="14991"/>
                    <a:pt x="30234" y="15117"/>
                  </a:cubicBezTo>
                  <a:cubicBezTo>
                    <a:pt x="30223" y="15128"/>
                    <a:pt x="30213" y="15133"/>
                    <a:pt x="30205" y="15133"/>
                  </a:cubicBezTo>
                  <a:cubicBezTo>
                    <a:pt x="30197" y="15133"/>
                    <a:pt x="30192" y="15128"/>
                    <a:pt x="30192" y="15117"/>
                  </a:cubicBezTo>
                  <a:lnTo>
                    <a:pt x="30150" y="14991"/>
                  </a:lnTo>
                  <a:cubicBezTo>
                    <a:pt x="29982" y="15243"/>
                    <a:pt x="29834" y="15495"/>
                    <a:pt x="29708" y="15748"/>
                  </a:cubicBezTo>
                  <a:cubicBezTo>
                    <a:pt x="29687" y="15727"/>
                    <a:pt x="29603" y="15727"/>
                    <a:pt x="29624" y="15643"/>
                  </a:cubicBezTo>
                  <a:cubicBezTo>
                    <a:pt x="29645" y="15537"/>
                    <a:pt x="29834" y="15474"/>
                    <a:pt x="29708" y="15327"/>
                  </a:cubicBezTo>
                  <a:cubicBezTo>
                    <a:pt x="29666" y="15327"/>
                    <a:pt x="29624" y="15348"/>
                    <a:pt x="29603" y="15390"/>
                  </a:cubicBezTo>
                  <a:cubicBezTo>
                    <a:pt x="29540" y="15643"/>
                    <a:pt x="29393" y="15895"/>
                    <a:pt x="29435" y="16168"/>
                  </a:cubicBezTo>
                  <a:cubicBezTo>
                    <a:pt x="29309" y="16231"/>
                    <a:pt x="29330" y="16378"/>
                    <a:pt x="29204" y="16442"/>
                  </a:cubicBezTo>
                  <a:cubicBezTo>
                    <a:pt x="29056" y="16505"/>
                    <a:pt x="28972" y="16610"/>
                    <a:pt x="28930" y="16757"/>
                  </a:cubicBezTo>
                  <a:lnTo>
                    <a:pt x="28993" y="16862"/>
                  </a:lnTo>
                  <a:cubicBezTo>
                    <a:pt x="28930" y="16904"/>
                    <a:pt x="28867" y="16967"/>
                    <a:pt x="28804" y="17030"/>
                  </a:cubicBezTo>
                  <a:cubicBezTo>
                    <a:pt x="28636" y="17283"/>
                    <a:pt x="28363" y="17451"/>
                    <a:pt x="28363" y="17766"/>
                  </a:cubicBezTo>
                  <a:cubicBezTo>
                    <a:pt x="28279" y="17892"/>
                    <a:pt x="28173" y="17955"/>
                    <a:pt x="28110" y="18060"/>
                  </a:cubicBezTo>
                  <a:cubicBezTo>
                    <a:pt x="27984" y="18250"/>
                    <a:pt x="27879" y="18439"/>
                    <a:pt x="27795" y="18649"/>
                  </a:cubicBezTo>
                  <a:cubicBezTo>
                    <a:pt x="27753" y="18733"/>
                    <a:pt x="27711" y="18859"/>
                    <a:pt x="27606" y="18880"/>
                  </a:cubicBezTo>
                  <a:cubicBezTo>
                    <a:pt x="27459" y="18922"/>
                    <a:pt x="27438" y="19049"/>
                    <a:pt x="27375" y="19175"/>
                  </a:cubicBezTo>
                  <a:cubicBezTo>
                    <a:pt x="27290" y="19406"/>
                    <a:pt x="27143" y="19616"/>
                    <a:pt x="26975" y="19784"/>
                  </a:cubicBezTo>
                  <a:cubicBezTo>
                    <a:pt x="26660" y="20100"/>
                    <a:pt x="26386" y="20499"/>
                    <a:pt x="26197" y="20920"/>
                  </a:cubicBezTo>
                  <a:cubicBezTo>
                    <a:pt x="26176" y="20983"/>
                    <a:pt x="26134" y="21025"/>
                    <a:pt x="26113" y="21088"/>
                  </a:cubicBezTo>
                  <a:cubicBezTo>
                    <a:pt x="26104" y="21082"/>
                    <a:pt x="26095" y="21079"/>
                    <a:pt x="26087" y="21079"/>
                  </a:cubicBezTo>
                  <a:cubicBezTo>
                    <a:pt x="26054" y="21079"/>
                    <a:pt x="26032" y="21127"/>
                    <a:pt x="26000" y="21127"/>
                  </a:cubicBezTo>
                  <a:cubicBezTo>
                    <a:pt x="25990" y="21127"/>
                    <a:pt x="25979" y="21122"/>
                    <a:pt x="25966" y="21109"/>
                  </a:cubicBezTo>
                  <a:cubicBezTo>
                    <a:pt x="25945" y="21025"/>
                    <a:pt x="26071" y="21004"/>
                    <a:pt x="26071" y="20920"/>
                  </a:cubicBezTo>
                  <a:cubicBezTo>
                    <a:pt x="26043" y="20906"/>
                    <a:pt x="26013" y="20899"/>
                    <a:pt x="25983" y="20899"/>
                  </a:cubicBezTo>
                  <a:cubicBezTo>
                    <a:pt x="25924" y="20899"/>
                    <a:pt x="25868" y="20927"/>
                    <a:pt x="25840" y="20983"/>
                  </a:cubicBezTo>
                  <a:cubicBezTo>
                    <a:pt x="25819" y="21046"/>
                    <a:pt x="25819" y="21109"/>
                    <a:pt x="25840" y="21172"/>
                  </a:cubicBezTo>
                  <a:cubicBezTo>
                    <a:pt x="25882" y="21235"/>
                    <a:pt x="25945" y="21193"/>
                    <a:pt x="25945" y="21235"/>
                  </a:cubicBezTo>
                  <a:cubicBezTo>
                    <a:pt x="25882" y="21403"/>
                    <a:pt x="25777" y="21550"/>
                    <a:pt x="25651" y="21677"/>
                  </a:cubicBezTo>
                  <a:cubicBezTo>
                    <a:pt x="25608" y="21698"/>
                    <a:pt x="25587" y="21761"/>
                    <a:pt x="25566" y="21803"/>
                  </a:cubicBezTo>
                  <a:cubicBezTo>
                    <a:pt x="25503" y="21971"/>
                    <a:pt x="25356" y="22118"/>
                    <a:pt x="25314" y="22307"/>
                  </a:cubicBezTo>
                  <a:cubicBezTo>
                    <a:pt x="25272" y="22391"/>
                    <a:pt x="25209" y="22476"/>
                    <a:pt x="25125" y="22539"/>
                  </a:cubicBezTo>
                  <a:cubicBezTo>
                    <a:pt x="24999" y="22623"/>
                    <a:pt x="24915" y="22749"/>
                    <a:pt x="24873" y="22896"/>
                  </a:cubicBezTo>
                  <a:cubicBezTo>
                    <a:pt x="24768" y="23064"/>
                    <a:pt x="24662" y="23211"/>
                    <a:pt x="24515" y="23338"/>
                  </a:cubicBezTo>
                  <a:cubicBezTo>
                    <a:pt x="24347" y="23506"/>
                    <a:pt x="24221" y="23674"/>
                    <a:pt x="24095" y="23842"/>
                  </a:cubicBezTo>
                  <a:cubicBezTo>
                    <a:pt x="23948" y="24052"/>
                    <a:pt x="23779" y="24242"/>
                    <a:pt x="23569" y="24368"/>
                  </a:cubicBezTo>
                  <a:cubicBezTo>
                    <a:pt x="23464" y="24431"/>
                    <a:pt x="23401" y="24557"/>
                    <a:pt x="23422" y="24662"/>
                  </a:cubicBezTo>
                  <a:cubicBezTo>
                    <a:pt x="23548" y="24620"/>
                    <a:pt x="23527" y="24473"/>
                    <a:pt x="23653" y="24431"/>
                  </a:cubicBezTo>
                  <a:lnTo>
                    <a:pt x="23653" y="24725"/>
                  </a:lnTo>
                  <a:cubicBezTo>
                    <a:pt x="23569" y="24788"/>
                    <a:pt x="23485" y="24872"/>
                    <a:pt x="23401" y="24956"/>
                  </a:cubicBezTo>
                  <a:cubicBezTo>
                    <a:pt x="23359" y="24998"/>
                    <a:pt x="23317" y="24977"/>
                    <a:pt x="23275" y="25062"/>
                  </a:cubicBezTo>
                  <a:cubicBezTo>
                    <a:pt x="23170" y="25272"/>
                    <a:pt x="23022" y="25461"/>
                    <a:pt x="22833" y="25608"/>
                  </a:cubicBezTo>
                  <a:cubicBezTo>
                    <a:pt x="22749" y="25629"/>
                    <a:pt x="22686" y="25713"/>
                    <a:pt x="22665" y="25776"/>
                  </a:cubicBezTo>
                  <a:cubicBezTo>
                    <a:pt x="22623" y="25903"/>
                    <a:pt x="22497" y="25966"/>
                    <a:pt x="22497" y="26092"/>
                  </a:cubicBezTo>
                  <a:cubicBezTo>
                    <a:pt x="22518" y="26218"/>
                    <a:pt x="22350" y="26260"/>
                    <a:pt x="22413" y="26407"/>
                  </a:cubicBezTo>
                  <a:cubicBezTo>
                    <a:pt x="22434" y="26449"/>
                    <a:pt x="22392" y="26470"/>
                    <a:pt x="22245" y="26554"/>
                  </a:cubicBezTo>
                  <a:cubicBezTo>
                    <a:pt x="22224" y="26449"/>
                    <a:pt x="22392" y="26428"/>
                    <a:pt x="22350" y="26323"/>
                  </a:cubicBezTo>
                  <a:cubicBezTo>
                    <a:pt x="22337" y="26297"/>
                    <a:pt x="22316" y="26279"/>
                    <a:pt x="22292" y="26279"/>
                  </a:cubicBezTo>
                  <a:cubicBezTo>
                    <a:pt x="22277" y="26279"/>
                    <a:pt x="22261" y="26286"/>
                    <a:pt x="22245" y="26302"/>
                  </a:cubicBezTo>
                  <a:cubicBezTo>
                    <a:pt x="22203" y="26344"/>
                    <a:pt x="22182" y="26386"/>
                    <a:pt x="22160" y="26449"/>
                  </a:cubicBezTo>
                  <a:cubicBezTo>
                    <a:pt x="22076" y="26849"/>
                    <a:pt x="21866" y="27227"/>
                    <a:pt x="21551" y="27479"/>
                  </a:cubicBezTo>
                  <a:cubicBezTo>
                    <a:pt x="21551" y="27669"/>
                    <a:pt x="21488" y="27858"/>
                    <a:pt x="21362" y="28005"/>
                  </a:cubicBezTo>
                  <a:cubicBezTo>
                    <a:pt x="21350" y="28008"/>
                    <a:pt x="21339" y="28009"/>
                    <a:pt x="21329" y="28009"/>
                  </a:cubicBezTo>
                  <a:cubicBezTo>
                    <a:pt x="21271" y="28009"/>
                    <a:pt x="21247" y="27963"/>
                    <a:pt x="21193" y="27963"/>
                  </a:cubicBezTo>
                  <a:cubicBezTo>
                    <a:pt x="21025" y="28152"/>
                    <a:pt x="21025" y="28152"/>
                    <a:pt x="20983" y="28320"/>
                  </a:cubicBezTo>
                  <a:cubicBezTo>
                    <a:pt x="20894" y="28288"/>
                    <a:pt x="20839" y="28268"/>
                    <a:pt x="20801" y="28268"/>
                  </a:cubicBezTo>
                  <a:cubicBezTo>
                    <a:pt x="20742" y="28268"/>
                    <a:pt x="20727" y="28318"/>
                    <a:pt x="20689" y="28446"/>
                  </a:cubicBezTo>
                  <a:cubicBezTo>
                    <a:pt x="20752" y="28446"/>
                    <a:pt x="20794" y="28489"/>
                    <a:pt x="20857" y="28510"/>
                  </a:cubicBezTo>
                  <a:lnTo>
                    <a:pt x="20899" y="28383"/>
                  </a:lnTo>
                  <a:cubicBezTo>
                    <a:pt x="20941" y="28446"/>
                    <a:pt x="20941" y="28510"/>
                    <a:pt x="20920" y="28552"/>
                  </a:cubicBezTo>
                  <a:lnTo>
                    <a:pt x="20415" y="29014"/>
                  </a:lnTo>
                  <a:cubicBezTo>
                    <a:pt x="20394" y="29140"/>
                    <a:pt x="20521" y="29245"/>
                    <a:pt x="20436" y="29372"/>
                  </a:cubicBezTo>
                  <a:cubicBezTo>
                    <a:pt x="20500" y="29393"/>
                    <a:pt x="20521" y="29435"/>
                    <a:pt x="20479" y="29477"/>
                  </a:cubicBezTo>
                  <a:cubicBezTo>
                    <a:pt x="20415" y="29540"/>
                    <a:pt x="20394" y="29603"/>
                    <a:pt x="20310" y="29624"/>
                  </a:cubicBezTo>
                  <a:lnTo>
                    <a:pt x="20289" y="29666"/>
                  </a:lnTo>
                  <a:cubicBezTo>
                    <a:pt x="20142" y="29834"/>
                    <a:pt x="19995" y="29981"/>
                    <a:pt x="19848" y="30149"/>
                  </a:cubicBezTo>
                  <a:cubicBezTo>
                    <a:pt x="19722" y="30276"/>
                    <a:pt x="19617" y="30402"/>
                    <a:pt x="19511" y="30528"/>
                  </a:cubicBezTo>
                  <a:cubicBezTo>
                    <a:pt x="19406" y="30654"/>
                    <a:pt x="19364" y="30801"/>
                    <a:pt x="19385" y="30948"/>
                  </a:cubicBezTo>
                  <a:cubicBezTo>
                    <a:pt x="19301" y="30948"/>
                    <a:pt x="19238" y="31032"/>
                    <a:pt x="19217" y="31138"/>
                  </a:cubicBezTo>
                  <a:cubicBezTo>
                    <a:pt x="19217" y="31138"/>
                    <a:pt x="19322" y="31180"/>
                    <a:pt x="19259" y="31264"/>
                  </a:cubicBezTo>
                  <a:cubicBezTo>
                    <a:pt x="18965" y="31390"/>
                    <a:pt x="18691" y="31600"/>
                    <a:pt x="18502" y="31852"/>
                  </a:cubicBezTo>
                  <a:cubicBezTo>
                    <a:pt x="18544" y="31958"/>
                    <a:pt x="18565" y="32084"/>
                    <a:pt x="18523" y="32189"/>
                  </a:cubicBezTo>
                  <a:lnTo>
                    <a:pt x="18418" y="32189"/>
                  </a:lnTo>
                  <a:cubicBezTo>
                    <a:pt x="18418" y="32147"/>
                    <a:pt x="18439" y="32105"/>
                    <a:pt x="18397" y="32063"/>
                  </a:cubicBezTo>
                  <a:cubicBezTo>
                    <a:pt x="18229" y="32231"/>
                    <a:pt x="18166" y="32462"/>
                    <a:pt x="17977" y="32609"/>
                  </a:cubicBezTo>
                  <a:cubicBezTo>
                    <a:pt x="18040" y="32735"/>
                    <a:pt x="17914" y="32820"/>
                    <a:pt x="17935" y="32925"/>
                  </a:cubicBezTo>
                  <a:cubicBezTo>
                    <a:pt x="17935" y="32935"/>
                    <a:pt x="17940" y="32935"/>
                    <a:pt x="17948" y="32935"/>
                  </a:cubicBezTo>
                  <a:cubicBezTo>
                    <a:pt x="17956" y="32935"/>
                    <a:pt x="17966" y="32935"/>
                    <a:pt x="17977" y="32946"/>
                  </a:cubicBezTo>
                  <a:cubicBezTo>
                    <a:pt x="17977" y="32988"/>
                    <a:pt x="17956" y="32988"/>
                    <a:pt x="17935" y="32988"/>
                  </a:cubicBezTo>
                  <a:cubicBezTo>
                    <a:pt x="17935" y="33030"/>
                    <a:pt x="17893" y="33051"/>
                    <a:pt x="17872" y="33051"/>
                  </a:cubicBezTo>
                  <a:cubicBezTo>
                    <a:pt x="17872" y="33240"/>
                    <a:pt x="17745" y="33261"/>
                    <a:pt x="17598" y="33345"/>
                  </a:cubicBezTo>
                  <a:cubicBezTo>
                    <a:pt x="17451" y="33450"/>
                    <a:pt x="17367" y="33597"/>
                    <a:pt x="17220" y="33682"/>
                  </a:cubicBezTo>
                  <a:cubicBezTo>
                    <a:pt x="17157" y="33703"/>
                    <a:pt x="17220" y="33787"/>
                    <a:pt x="17157" y="33850"/>
                  </a:cubicBezTo>
                  <a:cubicBezTo>
                    <a:pt x="17148" y="33847"/>
                    <a:pt x="17139" y="33846"/>
                    <a:pt x="17130" y="33846"/>
                  </a:cubicBezTo>
                  <a:cubicBezTo>
                    <a:pt x="17076" y="33846"/>
                    <a:pt x="17019" y="33895"/>
                    <a:pt x="16946" y="33913"/>
                  </a:cubicBezTo>
                  <a:lnTo>
                    <a:pt x="16904" y="34018"/>
                  </a:lnTo>
                  <a:cubicBezTo>
                    <a:pt x="16924" y="34042"/>
                    <a:pt x="16941" y="34051"/>
                    <a:pt x="16957" y="34051"/>
                  </a:cubicBezTo>
                  <a:cubicBezTo>
                    <a:pt x="16998" y="34051"/>
                    <a:pt x="17032" y="33996"/>
                    <a:pt x="17081" y="33996"/>
                  </a:cubicBezTo>
                  <a:cubicBezTo>
                    <a:pt x="17098" y="33996"/>
                    <a:pt x="17115" y="34002"/>
                    <a:pt x="17136" y="34018"/>
                  </a:cubicBezTo>
                  <a:cubicBezTo>
                    <a:pt x="16946" y="34186"/>
                    <a:pt x="16799" y="34417"/>
                    <a:pt x="16736" y="34670"/>
                  </a:cubicBezTo>
                  <a:cubicBezTo>
                    <a:pt x="16736" y="34691"/>
                    <a:pt x="16715" y="34733"/>
                    <a:pt x="16694" y="34754"/>
                  </a:cubicBezTo>
                  <a:cubicBezTo>
                    <a:pt x="16589" y="34859"/>
                    <a:pt x="16484" y="34964"/>
                    <a:pt x="16379" y="35090"/>
                  </a:cubicBezTo>
                  <a:cubicBezTo>
                    <a:pt x="16274" y="35195"/>
                    <a:pt x="16253" y="35363"/>
                    <a:pt x="16148" y="35490"/>
                  </a:cubicBezTo>
                  <a:cubicBezTo>
                    <a:pt x="15958" y="35721"/>
                    <a:pt x="15811" y="35973"/>
                    <a:pt x="15685" y="36247"/>
                  </a:cubicBezTo>
                  <a:cubicBezTo>
                    <a:pt x="15286" y="36394"/>
                    <a:pt x="15264" y="36814"/>
                    <a:pt x="15033" y="37066"/>
                  </a:cubicBezTo>
                  <a:cubicBezTo>
                    <a:pt x="15096" y="37214"/>
                    <a:pt x="15159" y="37340"/>
                    <a:pt x="14991" y="37466"/>
                  </a:cubicBezTo>
                  <a:cubicBezTo>
                    <a:pt x="14970" y="37466"/>
                    <a:pt x="14970" y="37508"/>
                    <a:pt x="14970" y="37529"/>
                  </a:cubicBezTo>
                  <a:cubicBezTo>
                    <a:pt x="14886" y="37718"/>
                    <a:pt x="14760" y="37907"/>
                    <a:pt x="14634" y="38055"/>
                  </a:cubicBezTo>
                  <a:cubicBezTo>
                    <a:pt x="14550" y="38055"/>
                    <a:pt x="14508" y="38013"/>
                    <a:pt x="14487" y="37949"/>
                  </a:cubicBezTo>
                  <a:cubicBezTo>
                    <a:pt x="14339" y="37992"/>
                    <a:pt x="14466" y="38118"/>
                    <a:pt x="14402" y="38160"/>
                  </a:cubicBezTo>
                  <a:cubicBezTo>
                    <a:pt x="14234" y="38244"/>
                    <a:pt x="14087" y="38412"/>
                    <a:pt x="14045" y="38622"/>
                  </a:cubicBezTo>
                  <a:cubicBezTo>
                    <a:pt x="14108" y="38643"/>
                    <a:pt x="14108" y="38685"/>
                    <a:pt x="14087" y="38727"/>
                  </a:cubicBezTo>
                  <a:cubicBezTo>
                    <a:pt x="14003" y="38833"/>
                    <a:pt x="13940" y="38938"/>
                    <a:pt x="13898" y="39043"/>
                  </a:cubicBezTo>
                  <a:cubicBezTo>
                    <a:pt x="13856" y="39190"/>
                    <a:pt x="13730" y="39232"/>
                    <a:pt x="13646" y="39337"/>
                  </a:cubicBezTo>
                  <a:cubicBezTo>
                    <a:pt x="13583" y="39421"/>
                    <a:pt x="13562" y="39589"/>
                    <a:pt x="13414" y="39610"/>
                  </a:cubicBezTo>
                  <a:cubicBezTo>
                    <a:pt x="13309" y="39779"/>
                    <a:pt x="13162" y="39926"/>
                    <a:pt x="13162" y="40136"/>
                  </a:cubicBezTo>
                  <a:cubicBezTo>
                    <a:pt x="13099" y="40220"/>
                    <a:pt x="12994" y="40283"/>
                    <a:pt x="12973" y="40409"/>
                  </a:cubicBezTo>
                  <a:cubicBezTo>
                    <a:pt x="12922" y="40371"/>
                    <a:pt x="12879" y="40341"/>
                    <a:pt x="12835" y="40341"/>
                  </a:cubicBezTo>
                  <a:cubicBezTo>
                    <a:pt x="12805" y="40341"/>
                    <a:pt x="12775" y="40355"/>
                    <a:pt x="12742" y="40388"/>
                  </a:cubicBezTo>
                  <a:lnTo>
                    <a:pt x="12847" y="40451"/>
                  </a:lnTo>
                  <a:cubicBezTo>
                    <a:pt x="12868" y="40493"/>
                    <a:pt x="12868" y="40535"/>
                    <a:pt x="12847" y="40578"/>
                  </a:cubicBezTo>
                  <a:lnTo>
                    <a:pt x="12763" y="40535"/>
                  </a:lnTo>
                  <a:cubicBezTo>
                    <a:pt x="12742" y="40704"/>
                    <a:pt x="12657" y="40851"/>
                    <a:pt x="12573" y="40977"/>
                  </a:cubicBezTo>
                  <a:cubicBezTo>
                    <a:pt x="12489" y="41103"/>
                    <a:pt x="12363" y="41208"/>
                    <a:pt x="12237" y="41313"/>
                  </a:cubicBezTo>
                  <a:cubicBezTo>
                    <a:pt x="12090" y="41397"/>
                    <a:pt x="12048" y="41545"/>
                    <a:pt x="11943" y="41629"/>
                  </a:cubicBezTo>
                  <a:cubicBezTo>
                    <a:pt x="11964" y="41755"/>
                    <a:pt x="12069" y="41671"/>
                    <a:pt x="12111" y="41755"/>
                  </a:cubicBezTo>
                  <a:lnTo>
                    <a:pt x="12111" y="41944"/>
                  </a:lnTo>
                  <a:cubicBezTo>
                    <a:pt x="11880" y="42112"/>
                    <a:pt x="11690" y="42323"/>
                    <a:pt x="11543" y="42575"/>
                  </a:cubicBezTo>
                  <a:cubicBezTo>
                    <a:pt x="11522" y="42533"/>
                    <a:pt x="11501" y="42512"/>
                    <a:pt x="11459" y="42449"/>
                  </a:cubicBezTo>
                  <a:cubicBezTo>
                    <a:pt x="11438" y="42617"/>
                    <a:pt x="11270" y="42701"/>
                    <a:pt x="11354" y="42911"/>
                  </a:cubicBezTo>
                  <a:cubicBezTo>
                    <a:pt x="11396" y="42827"/>
                    <a:pt x="11396" y="42722"/>
                    <a:pt x="11501" y="42722"/>
                  </a:cubicBezTo>
                  <a:cubicBezTo>
                    <a:pt x="11480" y="42869"/>
                    <a:pt x="11375" y="43016"/>
                    <a:pt x="11249" y="43079"/>
                  </a:cubicBezTo>
                  <a:cubicBezTo>
                    <a:pt x="11333" y="43100"/>
                    <a:pt x="11312" y="43164"/>
                    <a:pt x="11312" y="43248"/>
                  </a:cubicBezTo>
                  <a:cubicBezTo>
                    <a:pt x="11123" y="43353"/>
                    <a:pt x="11081" y="43584"/>
                    <a:pt x="10955" y="43752"/>
                  </a:cubicBezTo>
                  <a:cubicBezTo>
                    <a:pt x="10828" y="43899"/>
                    <a:pt x="10744" y="44089"/>
                    <a:pt x="10576" y="44278"/>
                  </a:cubicBezTo>
                  <a:cubicBezTo>
                    <a:pt x="10576" y="44131"/>
                    <a:pt x="10660" y="44047"/>
                    <a:pt x="10639" y="43941"/>
                  </a:cubicBezTo>
                  <a:cubicBezTo>
                    <a:pt x="10618" y="43941"/>
                    <a:pt x="10597" y="43936"/>
                    <a:pt x="10576" y="43936"/>
                  </a:cubicBezTo>
                  <a:cubicBezTo>
                    <a:pt x="10555" y="43936"/>
                    <a:pt x="10534" y="43941"/>
                    <a:pt x="10513" y="43962"/>
                  </a:cubicBezTo>
                  <a:cubicBezTo>
                    <a:pt x="10387" y="44173"/>
                    <a:pt x="10282" y="44383"/>
                    <a:pt x="10219" y="44614"/>
                  </a:cubicBezTo>
                  <a:cubicBezTo>
                    <a:pt x="10226" y="44615"/>
                    <a:pt x="10234" y="44616"/>
                    <a:pt x="10240" y="44616"/>
                  </a:cubicBezTo>
                  <a:cubicBezTo>
                    <a:pt x="10355" y="44616"/>
                    <a:pt x="10333" y="44465"/>
                    <a:pt x="10431" y="44465"/>
                  </a:cubicBezTo>
                  <a:cubicBezTo>
                    <a:pt x="10437" y="44465"/>
                    <a:pt x="10443" y="44466"/>
                    <a:pt x="10450" y="44467"/>
                  </a:cubicBezTo>
                  <a:cubicBezTo>
                    <a:pt x="10429" y="44656"/>
                    <a:pt x="10366" y="44845"/>
                    <a:pt x="10240" y="44993"/>
                  </a:cubicBezTo>
                  <a:lnTo>
                    <a:pt x="10177" y="44951"/>
                  </a:lnTo>
                  <a:lnTo>
                    <a:pt x="9945" y="45140"/>
                  </a:lnTo>
                  <a:cubicBezTo>
                    <a:pt x="9966" y="45287"/>
                    <a:pt x="9945" y="45413"/>
                    <a:pt x="9882" y="45518"/>
                  </a:cubicBezTo>
                  <a:cubicBezTo>
                    <a:pt x="9756" y="45729"/>
                    <a:pt x="9651" y="45960"/>
                    <a:pt x="9567" y="46191"/>
                  </a:cubicBezTo>
                  <a:lnTo>
                    <a:pt x="9483" y="46044"/>
                  </a:lnTo>
                  <a:lnTo>
                    <a:pt x="9315" y="46212"/>
                  </a:lnTo>
                  <a:cubicBezTo>
                    <a:pt x="9420" y="46485"/>
                    <a:pt x="9188" y="46633"/>
                    <a:pt x="9146" y="46864"/>
                  </a:cubicBezTo>
                  <a:cubicBezTo>
                    <a:pt x="9083" y="47095"/>
                    <a:pt x="8936" y="47284"/>
                    <a:pt x="8726" y="47389"/>
                  </a:cubicBezTo>
                  <a:lnTo>
                    <a:pt x="8768" y="47453"/>
                  </a:lnTo>
                  <a:cubicBezTo>
                    <a:pt x="8663" y="47495"/>
                    <a:pt x="8600" y="47579"/>
                    <a:pt x="8579" y="47684"/>
                  </a:cubicBezTo>
                  <a:cubicBezTo>
                    <a:pt x="8558" y="47831"/>
                    <a:pt x="8474" y="47978"/>
                    <a:pt x="8369" y="48104"/>
                  </a:cubicBezTo>
                  <a:cubicBezTo>
                    <a:pt x="8179" y="48315"/>
                    <a:pt x="7990" y="48546"/>
                    <a:pt x="7843" y="48777"/>
                  </a:cubicBezTo>
                  <a:lnTo>
                    <a:pt x="7843" y="48924"/>
                  </a:lnTo>
                  <a:cubicBezTo>
                    <a:pt x="7738" y="49113"/>
                    <a:pt x="7528" y="49092"/>
                    <a:pt x="7422" y="49240"/>
                  </a:cubicBezTo>
                  <a:cubicBezTo>
                    <a:pt x="7401" y="49303"/>
                    <a:pt x="7422" y="49387"/>
                    <a:pt x="7443" y="49450"/>
                  </a:cubicBezTo>
                  <a:lnTo>
                    <a:pt x="7545" y="49409"/>
                  </a:lnTo>
                  <a:lnTo>
                    <a:pt x="7545" y="49409"/>
                  </a:lnTo>
                  <a:cubicBezTo>
                    <a:pt x="7494" y="49666"/>
                    <a:pt x="7272" y="49773"/>
                    <a:pt x="7170" y="50039"/>
                  </a:cubicBezTo>
                  <a:lnTo>
                    <a:pt x="7170" y="50291"/>
                  </a:lnTo>
                  <a:lnTo>
                    <a:pt x="7086" y="50354"/>
                  </a:lnTo>
                  <a:cubicBezTo>
                    <a:pt x="7002" y="50606"/>
                    <a:pt x="6939" y="50858"/>
                    <a:pt x="6666" y="51006"/>
                  </a:cubicBezTo>
                  <a:cubicBezTo>
                    <a:pt x="6623" y="51027"/>
                    <a:pt x="6581" y="51069"/>
                    <a:pt x="6518" y="51090"/>
                  </a:cubicBezTo>
                  <a:cubicBezTo>
                    <a:pt x="6413" y="51153"/>
                    <a:pt x="6350" y="51258"/>
                    <a:pt x="6329" y="51384"/>
                  </a:cubicBezTo>
                  <a:cubicBezTo>
                    <a:pt x="6329" y="51489"/>
                    <a:pt x="6224" y="51594"/>
                    <a:pt x="6245" y="51699"/>
                  </a:cubicBezTo>
                  <a:cubicBezTo>
                    <a:pt x="6256" y="51699"/>
                    <a:pt x="6266" y="51694"/>
                    <a:pt x="6274" y="51694"/>
                  </a:cubicBezTo>
                  <a:cubicBezTo>
                    <a:pt x="6282" y="51694"/>
                    <a:pt x="6287" y="51699"/>
                    <a:pt x="6287" y="51720"/>
                  </a:cubicBezTo>
                  <a:cubicBezTo>
                    <a:pt x="6308" y="51763"/>
                    <a:pt x="6266" y="51763"/>
                    <a:pt x="6245" y="51763"/>
                  </a:cubicBezTo>
                  <a:cubicBezTo>
                    <a:pt x="6224" y="51910"/>
                    <a:pt x="6140" y="52057"/>
                    <a:pt x="6014" y="52141"/>
                  </a:cubicBezTo>
                  <a:cubicBezTo>
                    <a:pt x="5972" y="52225"/>
                    <a:pt x="6035" y="52309"/>
                    <a:pt x="5972" y="52372"/>
                  </a:cubicBezTo>
                  <a:cubicBezTo>
                    <a:pt x="5940" y="52356"/>
                    <a:pt x="5908" y="52316"/>
                    <a:pt x="5876" y="52316"/>
                  </a:cubicBezTo>
                  <a:cubicBezTo>
                    <a:pt x="5866" y="52316"/>
                    <a:pt x="5856" y="52320"/>
                    <a:pt x="5846" y="52330"/>
                  </a:cubicBezTo>
                  <a:cubicBezTo>
                    <a:pt x="5804" y="52372"/>
                    <a:pt x="5825" y="52435"/>
                    <a:pt x="5825" y="52498"/>
                  </a:cubicBezTo>
                  <a:cubicBezTo>
                    <a:pt x="5825" y="52503"/>
                    <a:pt x="5826" y="52505"/>
                    <a:pt x="5828" y="52505"/>
                  </a:cubicBezTo>
                  <a:cubicBezTo>
                    <a:pt x="5831" y="52505"/>
                    <a:pt x="5837" y="52500"/>
                    <a:pt x="5844" y="52500"/>
                  </a:cubicBezTo>
                  <a:cubicBezTo>
                    <a:pt x="5851" y="52500"/>
                    <a:pt x="5859" y="52504"/>
                    <a:pt x="5867" y="52519"/>
                  </a:cubicBezTo>
                  <a:cubicBezTo>
                    <a:pt x="5867" y="52561"/>
                    <a:pt x="5846" y="52561"/>
                    <a:pt x="5825" y="52561"/>
                  </a:cubicBezTo>
                  <a:cubicBezTo>
                    <a:pt x="5825" y="52688"/>
                    <a:pt x="5783" y="52835"/>
                    <a:pt x="5740" y="52961"/>
                  </a:cubicBezTo>
                  <a:cubicBezTo>
                    <a:pt x="5614" y="53108"/>
                    <a:pt x="5425" y="53108"/>
                    <a:pt x="5278" y="53192"/>
                  </a:cubicBezTo>
                  <a:lnTo>
                    <a:pt x="5131" y="53487"/>
                  </a:lnTo>
                  <a:cubicBezTo>
                    <a:pt x="5152" y="53571"/>
                    <a:pt x="5236" y="53529"/>
                    <a:pt x="5278" y="53613"/>
                  </a:cubicBezTo>
                  <a:cubicBezTo>
                    <a:pt x="5173" y="53865"/>
                    <a:pt x="5005" y="54075"/>
                    <a:pt x="4815" y="54264"/>
                  </a:cubicBezTo>
                  <a:lnTo>
                    <a:pt x="4815" y="54412"/>
                  </a:lnTo>
                  <a:cubicBezTo>
                    <a:pt x="4826" y="54412"/>
                    <a:pt x="4836" y="54406"/>
                    <a:pt x="4844" y="54406"/>
                  </a:cubicBezTo>
                  <a:cubicBezTo>
                    <a:pt x="4852" y="54406"/>
                    <a:pt x="4857" y="54412"/>
                    <a:pt x="4857" y="54433"/>
                  </a:cubicBezTo>
                  <a:cubicBezTo>
                    <a:pt x="4878" y="54475"/>
                    <a:pt x="4836" y="54475"/>
                    <a:pt x="4815" y="54475"/>
                  </a:cubicBezTo>
                  <a:cubicBezTo>
                    <a:pt x="4815" y="54517"/>
                    <a:pt x="4794" y="54538"/>
                    <a:pt x="4752" y="54538"/>
                  </a:cubicBezTo>
                  <a:cubicBezTo>
                    <a:pt x="4752" y="54622"/>
                    <a:pt x="4647" y="54643"/>
                    <a:pt x="4584" y="54685"/>
                  </a:cubicBezTo>
                  <a:cubicBezTo>
                    <a:pt x="4563" y="54811"/>
                    <a:pt x="4521" y="54937"/>
                    <a:pt x="4458" y="55042"/>
                  </a:cubicBezTo>
                  <a:cubicBezTo>
                    <a:pt x="4290" y="55232"/>
                    <a:pt x="4164" y="55442"/>
                    <a:pt x="4016" y="55652"/>
                  </a:cubicBezTo>
                  <a:cubicBezTo>
                    <a:pt x="3932" y="55757"/>
                    <a:pt x="3869" y="55862"/>
                    <a:pt x="3806" y="55988"/>
                  </a:cubicBezTo>
                  <a:cubicBezTo>
                    <a:pt x="3775" y="55988"/>
                    <a:pt x="3755" y="55953"/>
                    <a:pt x="3720" y="55953"/>
                  </a:cubicBezTo>
                  <a:cubicBezTo>
                    <a:pt x="3709" y="55953"/>
                    <a:pt x="3696" y="55957"/>
                    <a:pt x="3680" y="55967"/>
                  </a:cubicBezTo>
                  <a:cubicBezTo>
                    <a:pt x="3638" y="56009"/>
                    <a:pt x="3617" y="56073"/>
                    <a:pt x="3575" y="56136"/>
                  </a:cubicBezTo>
                  <a:cubicBezTo>
                    <a:pt x="3596" y="56146"/>
                    <a:pt x="3617" y="56146"/>
                    <a:pt x="3635" y="56146"/>
                  </a:cubicBezTo>
                  <a:cubicBezTo>
                    <a:pt x="3654" y="56146"/>
                    <a:pt x="3670" y="56146"/>
                    <a:pt x="3680" y="56157"/>
                  </a:cubicBezTo>
                  <a:cubicBezTo>
                    <a:pt x="3680" y="56325"/>
                    <a:pt x="3575" y="56472"/>
                    <a:pt x="3428" y="56535"/>
                  </a:cubicBezTo>
                  <a:lnTo>
                    <a:pt x="3281" y="56787"/>
                  </a:lnTo>
                  <a:cubicBezTo>
                    <a:pt x="3281" y="56871"/>
                    <a:pt x="3281" y="56935"/>
                    <a:pt x="3281" y="56998"/>
                  </a:cubicBezTo>
                  <a:cubicBezTo>
                    <a:pt x="3302" y="57082"/>
                    <a:pt x="3218" y="57145"/>
                    <a:pt x="3218" y="57229"/>
                  </a:cubicBezTo>
                  <a:cubicBezTo>
                    <a:pt x="3175" y="57355"/>
                    <a:pt x="3028" y="57418"/>
                    <a:pt x="2965" y="57544"/>
                  </a:cubicBezTo>
                  <a:cubicBezTo>
                    <a:pt x="2923" y="57775"/>
                    <a:pt x="2818" y="57986"/>
                    <a:pt x="2671" y="58154"/>
                  </a:cubicBezTo>
                  <a:cubicBezTo>
                    <a:pt x="2650" y="58322"/>
                    <a:pt x="2608" y="58469"/>
                    <a:pt x="2524" y="58574"/>
                  </a:cubicBezTo>
                  <a:cubicBezTo>
                    <a:pt x="2440" y="58680"/>
                    <a:pt x="2377" y="58806"/>
                    <a:pt x="2292" y="58911"/>
                  </a:cubicBezTo>
                  <a:cubicBezTo>
                    <a:pt x="2229" y="59016"/>
                    <a:pt x="2166" y="59142"/>
                    <a:pt x="2124" y="59289"/>
                  </a:cubicBezTo>
                  <a:cubicBezTo>
                    <a:pt x="2103" y="59478"/>
                    <a:pt x="1914" y="59605"/>
                    <a:pt x="1914" y="59815"/>
                  </a:cubicBezTo>
                  <a:cubicBezTo>
                    <a:pt x="1914" y="59815"/>
                    <a:pt x="1893" y="59836"/>
                    <a:pt x="1872" y="59857"/>
                  </a:cubicBezTo>
                  <a:cubicBezTo>
                    <a:pt x="1641" y="60067"/>
                    <a:pt x="1620" y="60361"/>
                    <a:pt x="1515" y="60635"/>
                  </a:cubicBezTo>
                  <a:cubicBezTo>
                    <a:pt x="1346" y="60782"/>
                    <a:pt x="1241" y="60950"/>
                    <a:pt x="1157" y="61139"/>
                  </a:cubicBezTo>
                  <a:cubicBezTo>
                    <a:pt x="1094" y="61266"/>
                    <a:pt x="1031" y="61392"/>
                    <a:pt x="926" y="61497"/>
                  </a:cubicBezTo>
                  <a:cubicBezTo>
                    <a:pt x="863" y="61560"/>
                    <a:pt x="758" y="61644"/>
                    <a:pt x="779" y="61791"/>
                  </a:cubicBezTo>
                  <a:cubicBezTo>
                    <a:pt x="779" y="61854"/>
                    <a:pt x="737" y="61917"/>
                    <a:pt x="674" y="61938"/>
                  </a:cubicBezTo>
                  <a:cubicBezTo>
                    <a:pt x="589" y="62064"/>
                    <a:pt x="547" y="62212"/>
                    <a:pt x="547" y="62359"/>
                  </a:cubicBezTo>
                  <a:cubicBezTo>
                    <a:pt x="463" y="62359"/>
                    <a:pt x="400" y="62422"/>
                    <a:pt x="379" y="62485"/>
                  </a:cubicBezTo>
                  <a:cubicBezTo>
                    <a:pt x="358" y="62527"/>
                    <a:pt x="400" y="62569"/>
                    <a:pt x="421" y="62590"/>
                  </a:cubicBezTo>
                  <a:cubicBezTo>
                    <a:pt x="253" y="62758"/>
                    <a:pt x="169" y="62990"/>
                    <a:pt x="169" y="63221"/>
                  </a:cubicBezTo>
                  <a:cubicBezTo>
                    <a:pt x="106" y="63263"/>
                    <a:pt x="1" y="63263"/>
                    <a:pt x="85" y="63368"/>
                  </a:cubicBezTo>
                  <a:lnTo>
                    <a:pt x="169" y="63326"/>
                  </a:lnTo>
                  <a:lnTo>
                    <a:pt x="169" y="63326"/>
                  </a:lnTo>
                  <a:cubicBezTo>
                    <a:pt x="211" y="63389"/>
                    <a:pt x="148" y="63494"/>
                    <a:pt x="211" y="63557"/>
                  </a:cubicBezTo>
                  <a:cubicBezTo>
                    <a:pt x="243" y="63557"/>
                    <a:pt x="269" y="63562"/>
                    <a:pt x="293" y="63562"/>
                  </a:cubicBezTo>
                  <a:cubicBezTo>
                    <a:pt x="316" y="63562"/>
                    <a:pt x="337" y="63557"/>
                    <a:pt x="358" y="63536"/>
                  </a:cubicBezTo>
                  <a:cubicBezTo>
                    <a:pt x="337" y="63473"/>
                    <a:pt x="295" y="63389"/>
                    <a:pt x="274" y="63326"/>
                  </a:cubicBezTo>
                  <a:lnTo>
                    <a:pt x="337" y="63326"/>
                  </a:lnTo>
                  <a:cubicBezTo>
                    <a:pt x="358" y="63347"/>
                    <a:pt x="379" y="63368"/>
                    <a:pt x="400" y="63368"/>
                  </a:cubicBezTo>
                  <a:cubicBezTo>
                    <a:pt x="484" y="63221"/>
                    <a:pt x="589" y="63116"/>
                    <a:pt x="737" y="63032"/>
                  </a:cubicBezTo>
                  <a:cubicBezTo>
                    <a:pt x="716" y="63011"/>
                    <a:pt x="695" y="62990"/>
                    <a:pt x="695" y="62926"/>
                  </a:cubicBezTo>
                  <a:cubicBezTo>
                    <a:pt x="800" y="62821"/>
                    <a:pt x="905" y="62695"/>
                    <a:pt x="968" y="62548"/>
                  </a:cubicBezTo>
                  <a:cubicBezTo>
                    <a:pt x="1010" y="62527"/>
                    <a:pt x="884" y="62485"/>
                    <a:pt x="947" y="62422"/>
                  </a:cubicBezTo>
                  <a:cubicBezTo>
                    <a:pt x="1010" y="62380"/>
                    <a:pt x="1094" y="62359"/>
                    <a:pt x="1136" y="62254"/>
                  </a:cubicBezTo>
                  <a:cubicBezTo>
                    <a:pt x="1199" y="62085"/>
                    <a:pt x="1283" y="61938"/>
                    <a:pt x="1367" y="61812"/>
                  </a:cubicBezTo>
                  <a:cubicBezTo>
                    <a:pt x="1620" y="61350"/>
                    <a:pt x="1893" y="60908"/>
                    <a:pt x="2145" y="60467"/>
                  </a:cubicBezTo>
                  <a:cubicBezTo>
                    <a:pt x="2187" y="60425"/>
                    <a:pt x="2229" y="60383"/>
                    <a:pt x="2229" y="60298"/>
                  </a:cubicBezTo>
                  <a:cubicBezTo>
                    <a:pt x="2208" y="60172"/>
                    <a:pt x="2271" y="60046"/>
                    <a:pt x="2356" y="59941"/>
                  </a:cubicBezTo>
                  <a:cubicBezTo>
                    <a:pt x="2461" y="59836"/>
                    <a:pt x="2524" y="59710"/>
                    <a:pt x="2587" y="59563"/>
                  </a:cubicBezTo>
                  <a:cubicBezTo>
                    <a:pt x="2671" y="59394"/>
                    <a:pt x="2797" y="59226"/>
                    <a:pt x="2860" y="59037"/>
                  </a:cubicBezTo>
                  <a:cubicBezTo>
                    <a:pt x="2881" y="58890"/>
                    <a:pt x="2965" y="58743"/>
                    <a:pt x="3091" y="58616"/>
                  </a:cubicBezTo>
                  <a:cubicBezTo>
                    <a:pt x="3133" y="58574"/>
                    <a:pt x="3154" y="58511"/>
                    <a:pt x="3112" y="58448"/>
                  </a:cubicBezTo>
                  <a:lnTo>
                    <a:pt x="3302" y="58364"/>
                  </a:lnTo>
                  <a:cubicBezTo>
                    <a:pt x="3428" y="58112"/>
                    <a:pt x="3470" y="57839"/>
                    <a:pt x="3785" y="57733"/>
                  </a:cubicBezTo>
                  <a:cubicBezTo>
                    <a:pt x="3743" y="57691"/>
                    <a:pt x="3701" y="57649"/>
                    <a:pt x="3722" y="57565"/>
                  </a:cubicBezTo>
                  <a:cubicBezTo>
                    <a:pt x="3995" y="57418"/>
                    <a:pt x="4016" y="57082"/>
                    <a:pt x="4206" y="56850"/>
                  </a:cubicBezTo>
                  <a:cubicBezTo>
                    <a:pt x="4248" y="56535"/>
                    <a:pt x="4458" y="56283"/>
                    <a:pt x="4458" y="55967"/>
                  </a:cubicBezTo>
                  <a:cubicBezTo>
                    <a:pt x="4479" y="55988"/>
                    <a:pt x="4521" y="55988"/>
                    <a:pt x="4521" y="55988"/>
                  </a:cubicBezTo>
                  <a:cubicBezTo>
                    <a:pt x="4668" y="55967"/>
                    <a:pt x="4794" y="55904"/>
                    <a:pt x="4815" y="55757"/>
                  </a:cubicBezTo>
                  <a:cubicBezTo>
                    <a:pt x="4836" y="55673"/>
                    <a:pt x="4878" y="55610"/>
                    <a:pt x="4963" y="55568"/>
                  </a:cubicBezTo>
                  <a:cubicBezTo>
                    <a:pt x="5026" y="55568"/>
                    <a:pt x="5068" y="55505"/>
                    <a:pt x="5068" y="55442"/>
                  </a:cubicBezTo>
                  <a:lnTo>
                    <a:pt x="5026" y="55358"/>
                  </a:lnTo>
                  <a:cubicBezTo>
                    <a:pt x="5068" y="55274"/>
                    <a:pt x="5152" y="55211"/>
                    <a:pt x="5257" y="55189"/>
                  </a:cubicBezTo>
                  <a:lnTo>
                    <a:pt x="5215" y="55126"/>
                  </a:lnTo>
                  <a:cubicBezTo>
                    <a:pt x="5299" y="55000"/>
                    <a:pt x="5362" y="54874"/>
                    <a:pt x="5425" y="54748"/>
                  </a:cubicBezTo>
                  <a:cubicBezTo>
                    <a:pt x="5467" y="54664"/>
                    <a:pt x="5509" y="54580"/>
                    <a:pt x="5551" y="54517"/>
                  </a:cubicBezTo>
                  <a:cubicBezTo>
                    <a:pt x="5635" y="54370"/>
                    <a:pt x="5677" y="54201"/>
                    <a:pt x="5867" y="54138"/>
                  </a:cubicBezTo>
                  <a:cubicBezTo>
                    <a:pt x="5888" y="54033"/>
                    <a:pt x="5951" y="53949"/>
                    <a:pt x="6056" y="53886"/>
                  </a:cubicBezTo>
                  <a:cubicBezTo>
                    <a:pt x="6140" y="53823"/>
                    <a:pt x="6077" y="53697"/>
                    <a:pt x="6182" y="53634"/>
                  </a:cubicBezTo>
                  <a:cubicBezTo>
                    <a:pt x="6371" y="53508"/>
                    <a:pt x="6392" y="53255"/>
                    <a:pt x="6560" y="53129"/>
                  </a:cubicBezTo>
                  <a:cubicBezTo>
                    <a:pt x="6602" y="53087"/>
                    <a:pt x="6623" y="53024"/>
                    <a:pt x="6623" y="52961"/>
                  </a:cubicBezTo>
                  <a:cubicBezTo>
                    <a:pt x="6623" y="52877"/>
                    <a:pt x="6666" y="52814"/>
                    <a:pt x="6708" y="52751"/>
                  </a:cubicBezTo>
                  <a:cubicBezTo>
                    <a:pt x="6813" y="52625"/>
                    <a:pt x="6876" y="52477"/>
                    <a:pt x="6876" y="52309"/>
                  </a:cubicBezTo>
                  <a:cubicBezTo>
                    <a:pt x="6918" y="52288"/>
                    <a:pt x="6939" y="52267"/>
                    <a:pt x="6981" y="52246"/>
                  </a:cubicBezTo>
                  <a:cubicBezTo>
                    <a:pt x="7044" y="52225"/>
                    <a:pt x="7086" y="52183"/>
                    <a:pt x="7107" y="52141"/>
                  </a:cubicBezTo>
                  <a:cubicBezTo>
                    <a:pt x="7086" y="52099"/>
                    <a:pt x="7065" y="52078"/>
                    <a:pt x="7065" y="52036"/>
                  </a:cubicBezTo>
                  <a:cubicBezTo>
                    <a:pt x="7296" y="51847"/>
                    <a:pt x="7338" y="51510"/>
                    <a:pt x="7612" y="51321"/>
                  </a:cubicBezTo>
                  <a:cubicBezTo>
                    <a:pt x="7507" y="51153"/>
                    <a:pt x="7738" y="51090"/>
                    <a:pt x="7738" y="50943"/>
                  </a:cubicBezTo>
                  <a:cubicBezTo>
                    <a:pt x="7738" y="50901"/>
                    <a:pt x="7759" y="50879"/>
                    <a:pt x="7801" y="50858"/>
                  </a:cubicBezTo>
                  <a:cubicBezTo>
                    <a:pt x="7843" y="50795"/>
                    <a:pt x="7885" y="50753"/>
                    <a:pt x="7948" y="50732"/>
                  </a:cubicBezTo>
                  <a:cubicBezTo>
                    <a:pt x="8095" y="50375"/>
                    <a:pt x="8284" y="50039"/>
                    <a:pt x="8537" y="49723"/>
                  </a:cubicBezTo>
                  <a:lnTo>
                    <a:pt x="8474" y="49639"/>
                  </a:lnTo>
                  <a:cubicBezTo>
                    <a:pt x="8642" y="49450"/>
                    <a:pt x="8705" y="49198"/>
                    <a:pt x="8894" y="49029"/>
                  </a:cubicBezTo>
                  <a:cubicBezTo>
                    <a:pt x="9104" y="48840"/>
                    <a:pt x="9167" y="48546"/>
                    <a:pt x="9336" y="48420"/>
                  </a:cubicBezTo>
                  <a:cubicBezTo>
                    <a:pt x="9420" y="48336"/>
                    <a:pt x="9336" y="48336"/>
                    <a:pt x="9357" y="48272"/>
                  </a:cubicBezTo>
                  <a:cubicBezTo>
                    <a:pt x="9525" y="48041"/>
                    <a:pt x="9588" y="47768"/>
                    <a:pt x="9840" y="47621"/>
                  </a:cubicBezTo>
                  <a:cubicBezTo>
                    <a:pt x="9861" y="47600"/>
                    <a:pt x="9882" y="47558"/>
                    <a:pt x="9903" y="47537"/>
                  </a:cubicBezTo>
                  <a:cubicBezTo>
                    <a:pt x="10008" y="47389"/>
                    <a:pt x="10093" y="47221"/>
                    <a:pt x="10177" y="47032"/>
                  </a:cubicBezTo>
                  <a:cubicBezTo>
                    <a:pt x="10202" y="47032"/>
                    <a:pt x="10227" y="47035"/>
                    <a:pt x="10250" y="47035"/>
                  </a:cubicBezTo>
                  <a:cubicBezTo>
                    <a:pt x="10283" y="47035"/>
                    <a:pt x="10311" y="47028"/>
                    <a:pt x="10324" y="46990"/>
                  </a:cubicBezTo>
                  <a:cubicBezTo>
                    <a:pt x="10324" y="46885"/>
                    <a:pt x="10450" y="46801"/>
                    <a:pt x="10345" y="46675"/>
                  </a:cubicBezTo>
                  <a:cubicBezTo>
                    <a:pt x="10429" y="46654"/>
                    <a:pt x="10492" y="46612"/>
                    <a:pt x="10534" y="46548"/>
                  </a:cubicBezTo>
                  <a:cubicBezTo>
                    <a:pt x="10618" y="46401"/>
                    <a:pt x="10744" y="46254"/>
                    <a:pt x="10870" y="46128"/>
                  </a:cubicBezTo>
                  <a:cubicBezTo>
                    <a:pt x="10955" y="46044"/>
                    <a:pt x="11018" y="45939"/>
                    <a:pt x="11039" y="45813"/>
                  </a:cubicBezTo>
                  <a:cubicBezTo>
                    <a:pt x="11102" y="45644"/>
                    <a:pt x="11207" y="45518"/>
                    <a:pt x="11354" y="45434"/>
                  </a:cubicBezTo>
                  <a:cubicBezTo>
                    <a:pt x="11333" y="45140"/>
                    <a:pt x="11438" y="44845"/>
                    <a:pt x="11648" y="44635"/>
                  </a:cubicBezTo>
                  <a:cubicBezTo>
                    <a:pt x="11774" y="44551"/>
                    <a:pt x="11838" y="44425"/>
                    <a:pt x="11859" y="44278"/>
                  </a:cubicBezTo>
                  <a:cubicBezTo>
                    <a:pt x="11901" y="44110"/>
                    <a:pt x="12006" y="43962"/>
                    <a:pt x="12153" y="43878"/>
                  </a:cubicBezTo>
                  <a:lnTo>
                    <a:pt x="12153" y="43689"/>
                  </a:lnTo>
                  <a:cubicBezTo>
                    <a:pt x="12167" y="43692"/>
                    <a:pt x="12180" y="43693"/>
                    <a:pt x="12192" y="43693"/>
                  </a:cubicBezTo>
                  <a:cubicBezTo>
                    <a:pt x="12269" y="43693"/>
                    <a:pt x="12303" y="43639"/>
                    <a:pt x="12321" y="43584"/>
                  </a:cubicBezTo>
                  <a:cubicBezTo>
                    <a:pt x="12342" y="43542"/>
                    <a:pt x="12321" y="43500"/>
                    <a:pt x="12279" y="43479"/>
                  </a:cubicBezTo>
                  <a:cubicBezTo>
                    <a:pt x="12384" y="43311"/>
                    <a:pt x="12510" y="43164"/>
                    <a:pt x="12636" y="43037"/>
                  </a:cubicBezTo>
                  <a:cubicBezTo>
                    <a:pt x="12552" y="42932"/>
                    <a:pt x="12636" y="42869"/>
                    <a:pt x="12678" y="42827"/>
                  </a:cubicBezTo>
                  <a:cubicBezTo>
                    <a:pt x="12847" y="42575"/>
                    <a:pt x="13057" y="42344"/>
                    <a:pt x="13267" y="42133"/>
                  </a:cubicBezTo>
                  <a:cubicBezTo>
                    <a:pt x="13477" y="41923"/>
                    <a:pt x="13667" y="41650"/>
                    <a:pt x="13877" y="41419"/>
                  </a:cubicBezTo>
                  <a:lnTo>
                    <a:pt x="13772" y="41292"/>
                  </a:lnTo>
                  <a:cubicBezTo>
                    <a:pt x="13835" y="41250"/>
                    <a:pt x="13793" y="41145"/>
                    <a:pt x="13835" y="41103"/>
                  </a:cubicBezTo>
                  <a:cubicBezTo>
                    <a:pt x="13961" y="40956"/>
                    <a:pt x="14108" y="40872"/>
                    <a:pt x="14171" y="40704"/>
                  </a:cubicBezTo>
                  <a:cubicBezTo>
                    <a:pt x="14181" y="40699"/>
                    <a:pt x="14191" y="40697"/>
                    <a:pt x="14202" y="40697"/>
                  </a:cubicBezTo>
                  <a:cubicBezTo>
                    <a:pt x="14222" y="40697"/>
                    <a:pt x="14242" y="40702"/>
                    <a:pt x="14260" y="40702"/>
                  </a:cubicBezTo>
                  <a:cubicBezTo>
                    <a:pt x="14276" y="40702"/>
                    <a:pt x="14290" y="40698"/>
                    <a:pt x="14297" y="40683"/>
                  </a:cubicBezTo>
                  <a:cubicBezTo>
                    <a:pt x="14297" y="40641"/>
                    <a:pt x="14266" y="40641"/>
                    <a:pt x="14232" y="40641"/>
                  </a:cubicBezTo>
                  <a:cubicBezTo>
                    <a:pt x="14198" y="40641"/>
                    <a:pt x="14161" y="40641"/>
                    <a:pt x="14150" y="40599"/>
                  </a:cubicBezTo>
                  <a:lnTo>
                    <a:pt x="14360" y="40578"/>
                  </a:lnTo>
                  <a:cubicBezTo>
                    <a:pt x="14529" y="40514"/>
                    <a:pt x="14487" y="40346"/>
                    <a:pt x="14571" y="40241"/>
                  </a:cubicBezTo>
                  <a:cubicBezTo>
                    <a:pt x="14760" y="39926"/>
                    <a:pt x="14949" y="39610"/>
                    <a:pt x="15117" y="39274"/>
                  </a:cubicBezTo>
                  <a:cubicBezTo>
                    <a:pt x="15159" y="39169"/>
                    <a:pt x="15264" y="39127"/>
                    <a:pt x="15307" y="39001"/>
                  </a:cubicBezTo>
                  <a:cubicBezTo>
                    <a:pt x="15328" y="38896"/>
                    <a:pt x="15391" y="38833"/>
                    <a:pt x="15496" y="38790"/>
                  </a:cubicBezTo>
                  <a:cubicBezTo>
                    <a:pt x="15664" y="38622"/>
                    <a:pt x="15832" y="38454"/>
                    <a:pt x="15979" y="38265"/>
                  </a:cubicBezTo>
                  <a:cubicBezTo>
                    <a:pt x="16000" y="38223"/>
                    <a:pt x="16000" y="38202"/>
                    <a:pt x="15979" y="38181"/>
                  </a:cubicBezTo>
                  <a:lnTo>
                    <a:pt x="15916" y="38160"/>
                  </a:lnTo>
                  <a:cubicBezTo>
                    <a:pt x="15916" y="38176"/>
                    <a:pt x="15904" y="38216"/>
                    <a:pt x="15889" y="38216"/>
                  </a:cubicBezTo>
                  <a:cubicBezTo>
                    <a:pt x="15884" y="38216"/>
                    <a:pt x="15879" y="38212"/>
                    <a:pt x="15874" y="38202"/>
                  </a:cubicBezTo>
                  <a:cubicBezTo>
                    <a:pt x="15874" y="38160"/>
                    <a:pt x="15895" y="38160"/>
                    <a:pt x="15916" y="38160"/>
                  </a:cubicBezTo>
                  <a:cubicBezTo>
                    <a:pt x="16084" y="38055"/>
                    <a:pt x="16190" y="37907"/>
                    <a:pt x="16232" y="37739"/>
                  </a:cubicBezTo>
                  <a:cubicBezTo>
                    <a:pt x="16253" y="37529"/>
                    <a:pt x="16358" y="37361"/>
                    <a:pt x="16505" y="37235"/>
                  </a:cubicBezTo>
                  <a:cubicBezTo>
                    <a:pt x="16526" y="37214"/>
                    <a:pt x="16526" y="37193"/>
                    <a:pt x="16526" y="37193"/>
                  </a:cubicBezTo>
                  <a:lnTo>
                    <a:pt x="16484" y="37109"/>
                  </a:lnTo>
                  <a:cubicBezTo>
                    <a:pt x="16610" y="36877"/>
                    <a:pt x="16820" y="36730"/>
                    <a:pt x="16799" y="36457"/>
                  </a:cubicBezTo>
                  <a:lnTo>
                    <a:pt x="17031" y="36162"/>
                  </a:lnTo>
                  <a:cubicBezTo>
                    <a:pt x="17052" y="36120"/>
                    <a:pt x="17010" y="36057"/>
                    <a:pt x="17073" y="35973"/>
                  </a:cubicBezTo>
                  <a:lnTo>
                    <a:pt x="17283" y="35847"/>
                  </a:lnTo>
                  <a:cubicBezTo>
                    <a:pt x="17430" y="35700"/>
                    <a:pt x="17409" y="35553"/>
                    <a:pt x="17493" y="35448"/>
                  </a:cubicBezTo>
                  <a:cubicBezTo>
                    <a:pt x="17535" y="35469"/>
                    <a:pt x="17556" y="35490"/>
                    <a:pt x="17619" y="35490"/>
                  </a:cubicBezTo>
                  <a:cubicBezTo>
                    <a:pt x="17787" y="35385"/>
                    <a:pt x="17808" y="35174"/>
                    <a:pt x="17914" y="35027"/>
                  </a:cubicBezTo>
                  <a:cubicBezTo>
                    <a:pt x="17977" y="34880"/>
                    <a:pt x="18082" y="34754"/>
                    <a:pt x="18166" y="34607"/>
                  </a:cubicBezTo>
                  <a:cubicBezTo>
                    <a:pt x="18250" y="34523"/>
                    <a:pt x="18376" y="34417"/>
                    <a:pt x="18397" y="34291"/>
                  </a:cubicBezTo>
                  <a:cubicBezTo>
                    <a:pt x="18418" y="34186"/>
                    <a:pt x="18607" y="34123"/>
                    <a:pt x="18544" y="33976"/>
                  </a:cubicBezTo>
                  <a:cubicBezTo>
                    <a:pt x="18670" y="33934"/>
                    <a:pt x="18691" y="33787"/>
                    <a:pt x="18755" y="33682"/>
                  </a:cubicBezTo>
                  <a:cubicBezTo>
                    <a:pt x="18776" y="33597"/>
                    <a:pt x="18818" y="33513"/>
                    <a:pt x="18860" y="33429"/>
                  </a:cubicBezTo>
                  <a:cubicBezTo>
                    <a:pt x="18965" y="33282"/>
                    <a:pt x="19007" y="33072"/>
                    <a:pt x="19196" y="32967"/>
                  </a:cubicBezTo>
                  <a:cubicBezTo>
                    <a:pt x="19259" y="32756"/>
                    <a:pt x="19406" y="32588"/>
                    <a:pt x="19596" y="32462"/>
                  </a:cubicBezTo>
                  <a:cubicBezTo>
                    <a:pt x="19659" y="32420"/>
                    <a:pt x="19722" y="32357"/>
                    <a:pt x="19764" y="32273"/>
                  </a:cubicBezTo>
                  <a:cubicBezTo>
                    <a:pt x="19785" y="32210"/>
                    <a:pt x="19827" y="32147"/>
                    <a:pt x="19890" y="32126"/>
                  </a:cubicBezTo>
                  <a:cubicBezTo>
                    <a:pt x="20121" y="32021"/>
                    <a:pt x="20184" y="31810"/>
                    <a:pt x="20331" y="31663"/>
                  </a:cubicBezTo>
                  <a:lnTo>
                    <a:pt x="20331" y="31474"/>
                  </a:lnTo>
                  <a:cubicBezTo>
                    <a:pt x="20500" y="31411"/>
                    <a:pt x="20479" y="31159"/>
                    <a:pt x="20668" y="31138"/>
                  </a:cubicBezTo>
                  <a:cubicBezTo>
                    <a:pt x="20710" y="31011"/>
                    <a:pt x="20731" y="30906"/>
                    <a:pt x="20773" y="30801"/>
                  </a:cubicBezTo>
                  <a:cubicBezTo>
                    <a:pt x="20920" y="30801"/>
                    <a:pt x="20941" y="30675"/>
                    <a:pt x="20983" y="30570"/>
                  </a:cubicBezTo>
                  <a:cubicBezTo>
                    <a:pt x="21088" y="30339"/>
                    <a:pt x="21235" y="30149"/>
                    <a:pt x="21404" y="29981"/>
                  </a:cubicBezTo>
                  <a:cubicBezTo>
                    <a:pt x="21425" y="29960"/>
                    <a:pt x="21425" y="29939"/>
                    <a:pt x="21425" y="29939"/>
                  </a:cubicBezTo>
                  <a:lnTo>
                    <a:pt x="21383" y="29855"/>
                  </a:lnTo>
                  <a:cubicBezTo>
                    <a:pt x="21383" y="29813"/>
                    <a:pt x="21425" y="29750"/>
                    <a:pt x="21467" y="29729"/>
                  </a:cubicBezTo>
                  <a:cubicBezTo>
                    <a:pt x="21530" y="29687"/>
                    <a:pt x="21425" y="29666"/>
                    <a:pt x="21467" y="29603"/>
                  </a:cubicBezTo>
                  <a:cubicBezTo>
                    <a:pt x="21530" y="29519"/>
                    <a:pt x="21509" y="29414"/>
                    <a:pt x="21614" y="29329"/>
                  </a:cubicBezTo>
                  <a:cubicBezTo>
                    <a:pt x="21740" y="29245"/>
                    <a:pt x="21782" y="29119"/>
                    <a:pt x="21845" y="29014"/>
                  </a:cubicBezTo>
                  <a:cubicBezTo>
                    <a:pt x="22224" y="28678"/>
                    <a:pt x="22476" y="28236"/>
                    <a:pt x="22854" y="27900"/>
                  </a:cubicBezTo>
                  <a:lnTo>
                    <a:pt x="22854" y="27837"/>
                  </a:lnTo>
                  <a:cubicBezTo>
                    <a:pt x="22812" y="27795"/>
                    <a:pt x="22791" y="27732"/>
                    <a:pt x="22791" y="27669"/>
                  </a:cubicBezTo>
                  <a:cubicBezTo>
                    <a:pt x="22848" y="27574"/>
                    <a:pt x="22938" y="27497"/>
                    <a:pt x="23047" y="27497"/>
                  </a:cubicBezTo>
                  <a:cubicBezTo>
                    <a:pt x="23059" y="27497"/>
                    <a:pt x="23072" y="27498"/>
                    <a:pt x="23086" y="27500"/>
                  </a:cubicBezTo>
                  <a:cubicBezTo>
                    <a:pt x="23149" y="27269"/>
                    <a:pt x="23275" y="27059"/>
                    <a:pt x="23422" y="26891"/>
                  </a:cubicBezTo>
                  <a:cubicBezTo>
                    <a:pt x="23569" y="26722"/>
                    <a:pt x="23611" y="26470"/>
                    <a:pt x="23842" y="26365"/>
                  </a:cubicBezTo>
                  <a:lnTo>
                    <a:pt x="23779" y="26260"/>
                  </a:lnTo>
                  <a:cubicBezTo>
                    <a:pt x="23842" y="26197"/>
                    <a:pt x="23884" y="26134"/>
                    <a:pt x="23906" y="26071"/>
                  </a:cubicBezTo>
                  <a:cubicBezTo>
                    <a:pt x="24053" y="25818"/>
                    <a:pt x="24116" y="25503"/>
                    <a:pt x="24389" y="25314"/>
                  </a:cubicBezTo>
                  <a:cubicBezTo>
                    <a:pt x="24410" y="25314"/>
                    <a:pt x="24410" y="25272"/>
                    <a:pt x="24410" y="25230"/>
                  </a:cubicBezTo>
                  <a:cubicBezTo>
                    <a:pt x="24473" y="25125"/>
                    <a:pt x="24536" y="25019"/>
                    <a:pt x="24641" y="24956"/>
                  </a:cubicBezTo>
                  <a:cubicBezTo>
                    <a:pt x="24683" y="24914"/>
                    <a:pt x="24746" y="24872"/>
                    <a:pt x="24768" y="24809"/>
                  </a:cubicBezTo>
                  <a:cubicBezTo>
                    <a:pt x="24894" y="24578"/>
                    <a:pt x="25020" y="24368"/>
                    <a:pt x="25188" y="24157"/>
                  </a:cubicBezTo>
                  <a:cubicBezTo>
                    <a:pt x="25293" y="24010"/>
                    <a:pt x="25419" y="23884"/>
                    <a:pt x="25587" y="23800"/>
                  </a:cubicBezTo>
                  <a:cubicBezTo>
                    <a:pt x="25693" y="23590"/>
                    <a:pt x="25693" y="23590"/>
                    <a:pt x="25819" y="23506"/>
                  </a:cubicBezTo>
                  <a:lnTo>
                    <a:pt x="25777" y="23443"/>
                  </a:lnTo>
                  <a:cubicBezTo>
                    <a:pt x="25966" y="23380"/>
                    <a:pt x="26050" y="23190"/>
                    <a:pt x="26134" y="23043"/>
                  </a:cubicBezTo>
                  <a:cubicBezTo>
                    <a:pt x="26239" y="22833"/>
                    <a:pt x="26365" y="22644"/>
                    <a:pt x="26513" y="22455"/>
                  </a:cubicBezTo>
                  <a:cubicBezTo>
                    <a:pt x="26513" y="22412"/>
                    <a:pt x="26470" y="22391"/>
                    <a:pt x="26513" y="22328"/>
                  </a:cubicBezTo>
                  <a:cubicBezTo>
                    <a:pt x="26639" y="22160"/>
                    <a:pt x="26765" y="21992"/>
                    <a:pt x="26870" y="21782"/>
                  </a:cubicBezTo>
                  <a:cubicBezTo>
                    <a:pt x="27080" y="21698"/>
                    <a:pt x="27143" y="21466"/>
                    <a:pt x="27311" y="21340"/>
                  </a:cubicBezTo>
                  <a:cubicBezTo>
                    <a:pt x="27438" y="21256"/>
                    <a:pt x="27522" y="21130"/>
                    <a:pt x="27522" y="20983"/>
                  </a:cubicBezTo>
                  <a:cubicBezTo>
                    <a:pt x="27543" y="20794"/>
                    <a:pt x="27669" y="20709"/>
                    <a:pt x="27774" y="20583"/>
                  </a:cubicBezTo>
                  <a:cubicBezTo>
                    <a:pt x="27942" y="20415"/>
                    <a:pt x="28047" y="20184"/>
                    <a:pt x="28089" y="19953"/>
                  </a:cubicBezTo>
                  <a:lnTo>
                    <a:pt x="28237" y="20058"/>
                  </a:lnTo>
                  <a:cubicBezTo>
                    <a:pt x="28321" y="19932"/>
                    <a:pt x="28152" y="19847"/>
                    <a:pt x="28194" y="19742"/>
                  </a:cubicBezTo>
                  <a:cubicBezTo>
                    <a:pt x="28321" y="19595"/>
                    <a:pt x="28363" y="19406"/>
                    <a:pt x="28510" y="19364"/>
                  </a:cubicBezTo>
                  <a:cubicBezTo>
                    <a:pt x="28615" y="19238"/>
                    <a:pt x="28510" y="19217"/>
                    <a:pt x="28510" y="19154"/>
                  </a:cubicBezTo>
                  <a:cubicBezTo>
                    <a:pt x="28678" y="19007"/>
                    <a:pt x="28825" y="18817"/>
                    <a:pt x="28909" y="18628"/>
                  </a:cubicBezTo>
                  <a:cubicBezTo>
                    <a:pt x="28951" y="18502"/>
                    <a:pt x="29056" y="18418"/>
                    <a:pt x="29183" y="18376"/>
                  </a:cubicBezTo>
                  <a:cubicBezTo>
                    <a:pt x="29204" y="18376"/>
                    <a:pt x="29246" y="18376"/>
                    <a:pt x="29246" y="18313"/>
                  </a:cubicBezTo>
                  <a:cubicBezTo>
                    <a:pt x="29267" y="18250"/>
                    <a:pt x="29267" y="18166"/>
                    <a:pt x="29267" y="18102"/>
                  </a:cubicBezTo>
                  <a:cubicBezTo>
                    <a:pt x="29582" y="17871"/>
                    <a:pt x="29834" y="17556"/>
                    <a:pt x="29982" y="17198"/>
                  </a:cubicBezTo>
                  <a:cubicBezTo>
                    <a:pt x="30003" y="17156"/>
                    <a:pt x="30045" y="17114"/>
                    <a:pt x="30066" y="17093"/>
                  </a:cubicBezTo>
                  <a:cubicBezTo>
                    <a:pt x="30192" y="16946"/>
                    <a:pt x="30276" y="16757"/>
                    <a:pt x="30297" y="16568"/>
                  </a:cubicBezTo>
                  <a:cubicBezTo>
                    <a:pt x="30318" y="16378"/>
                    <a:pt x="30444" y="16210"/>
                    <a:pt x="30612" y="16147"/>
                  </a:cubicBezTo>
                  <a:cubicBezTo>
                    <a:pt x="30612" y="16042"/>
                    <a:pt x="30654" y="15958"/>
                    <a:pt x="30717" y="15874"/>
                  </a:cubicBezTo>
                  <a:cubicBezTo>
                    <a:pt x="30844" y="15853"/>
                    <a:pt x="30970" y="15769"/>
                    <a:pt x="31033" y="15664"/>
                  </a:cubicBezTo>
                  <a:cubicBezTo>
                    <a:pt x="31138" y="15453"/>
                    <a:pt x="31390" y="15327"/>
                    <a:pt x="31453" y="15075"/>
                  </a:cubicBezTo>
                  <a:cubicBezTo>
                    <a:pt x="31453" y="15054"/>
                    <a:pt x="31495" y="15033"/>
                    <a:pt x="31516" y="15012"/>
                  </a:cubicBezTo>
                  <a:cubicBezTo>
                    <a:pt x="31621" y="14991"/>
                    <a:pt x="31642" y="14886"/>
                    <a:pt x="31663" y="14802"/>
                  </a:cubicBezTo>
                  <a:cubicBezTo>
                    <a:pt x="31685" y="14718"/>
                    <a:pt x="31663" y="14612"/>
                    <a:pt x="31790" y="14591"/>
                  </a:cubicBezTo>
                  <a:cubicBezTo>
                    <a:pt x="31790" y="14507"/>
                    <a:pt x="31832" y="14402"/>
                    <a:pt x="31916" y="14339"/>
                  </a:cubicBezTo>
                  <a:cubicBezTo>
                    <a:pt x="31979" y="14297"/>
                    <a:pt x="32042" y="14255"/>
                    <a:pt x="32042" y="14171"/>
                  </a:cubicBezTo>
                  <a:cubicBezTo>
                    <a:pt x="32063" y="14003"/>
                    <a:pt x="32168" y="13877"/>
                    <a:pt x="32336" y="13835"/>
                  </a:cubicBezTo>
                  <a:cubicBezTo>
                    <a:pt x="32420" y="13456"/>
                    <a:pt x="32778" y="13288"/>
                    <a:pt x="32862" y="12951"/>
                  </a:cubicBezTo>
                  <a:cubicBezTo>
                    <a:pt x="33114" y="12930"/>
                    <a:pt x="33051" y="12678"/>
                    <a:pt x="33198" y="12573"/>
                  </a:cubicBezTo>
                  <a:cubicBezTo>
                    <a:pt x="33324" y="12468"/>
                    <a:pt x="33366" y="12300"/>
                    <a:pt x="33514" y="12216"/>
                  </a:cubicBezTo>
                  <a:cubicBezTo>
                    <a:pt x="33640" y="12132"/>
                    <a:pt x="33745" y="12005"/>
                    <a:pt x="33808" y="11837"/>
                  </a:cubicBezTo>
                  <a:cubicBezTo>
                    <a:pt x="33821" y="11839"/>
                    <a:pt x="33833" y="11840"/>
                    <a:pt x="33846" y="11840"/>
                  </a:cubicBezTo>
                  <a:cubicBezTo>
                    <a:pt x="33976" y="11840"/>
                    <a:pt x="34081" y="11742"/>
                    <a:pt x="34081" y="11627"/>
                  </a:cubicBezTo>
                  <a:cubicBezTo>
                    <a:pt x="34123" y="11522"/>
                    <a:pt x="34165" y="11438"/>
                    <a:pt x="34228" y="11354"/>
                  </a:cubicBezTo>
                  <a:cubicBezTo>
                    <a:pt x="34376" y="11059"/>
                    <a:pt x="34607" y="10807"/>
                    <a:pt x="34649" y="10471"/>
                  </a:cubicBezTo>
                  <a:cubicBezTo>
                    <a:pt x="34649" y="10450"/>
                    <a:pt x="34670" y="10450"/>
                    <a:pt x="34670" y="10429"/>
                  </a:cubicBezTo>
                  <a:lnTo>
                    <a:pt x="34733" y="10471"/>
                  </a:lnTo>
                  <a:cubicBezTo>
                    <a:pt x="34775" y="10450"/>
                    <a:pt x="34838" y="10408"/>
                    <a:pt x="34859" y="10344"/>
                  </a:cubicBezTo>
                  <a:cubicBezTo>
                    <a:pt x="35006" y="10113"/>
                    <a:pt x="35154" y="9882"/>
                    <a:pt x="35322" y="9651"/>
                  </a:cubicBezTo>
                  <a:cubicBezTo>
                    <a:pt x="35385" y="9588"/>
                    <a:pt x="35448" y="9482"/>
                    <a:pt x="35490" y="9398"/>
                  </a:cubicBezTo>
                  <a:cubicBezTo>
                    <a:pt x="35637" y="9041"/>
                    <a:pt x="35847" y="8705"/>
                    <a:pt x="36100" y="8410"/>
                  </a:cubicBezTo>
                  <a:cubicBezTo>
                    <a:pt x="36247" y="8263"/>
                    <a:pt x="36373" y="8116"/>
                    <a:pt x="36499" y="7948"/>
                  </a:cubicBezTo>
                  <a:cubicBezTo>
                    <a:pt x="36646" y="7801"/>
                    <a:pt x="36751" y="7632"/>
                    <a:pt x="36835" y="7443"/>
                  </a:cubicBezTo>
                  <a:cubicBezTo>
                    <a:pt x="36920" y="7443"/>
                    <a:pt x="37004" y="7380"/>
                    <a:pt x="37046" y="7275"/>
                  </a:cubicBezTo>
                  <a:cubicBezTo>
                    <a:pt x="37130" y="7149"/>
                    <a:pt x="37214" y="7002"/>
                    <a:pt x="37298" y="6875"/>
                  </a:cubicBezTo>
                  <a:cubicBezTo>
                    <a:pt x="37361" y="6770"/>
                    <a:pt x="37487" y="6707"/>
                    <a:pt x="37529" y="6602"/>
                  </a:cubicBezTo>
                  <a:cubicBezTo>
                    <a:pt x="37634" y="6413"/>
                    <a:pt x="37761" y="6245"/>
                    <a:pt x="37929" y="6098"/>
                  </a:cubicBezTo>
                  <a:cubicBezTo>
                    <a:pt x="37971" y="6077"/>
                    <a:pt x="37992" y="6013"/>
                    <a:pt x="37992" y="5950"/>
                  </a:cubicBezTo>
                  <a:cubicBezTo>
                    <a:pt x="38034" y="5950"/>
                    <a:pt x="38076" y="5950"/>
                    <a:pt x="38097" y="5929"/>
                  </a:cubicBezTo>
                  <a:lnTo>
                    <a:pt x="38055" y="5824"/>
                  </a:lnTo>
                  <a:cubicBezTo>
                    <a:pt x="38265" y="5719"/>
                    <a:pt x="38370" y="5446"/>
                    <a:pt x="38602" y="5341"/>
                  </a:cubicBezTo>
                  <a:cubicBezTo>
                    <a:pt x="38623" y="5278"/>
                    <a:pt x="38644" y="5194"/>
                    <a:pt x="38686" y="5194"/>
                  </a:cubicBezTo>
                  <a:cubicBezTo>
                    <a:pt x="38854" y="5088"/>
                    <a:pt x="38896" y="4920"/>
                    <a:pt x="39001" y="4773"/>
                  </a:cubicBezTo>
                  <a:cubicBezTo>
                    <a:pt x="39190" y="4542"/>
                    <a:pt x="39316" y="4289"/>
                    <a:pt x="39485" y="4058"/>
                  </a:cubicBezTo>
                  <a:cubicBezTo>
                    <a:pt x="39590" y="3911"/>
                    <a:pt x="39695" y="3764"/>
                    <a:pt x="39800" y="3617"/>
                  </a:cubicBezTo>
                  <a:cubicBezTo>
                    <a:pt x="39905" y="3470"/>
                    <a:pt x="40052" y="3343"/>
                    <a:pt x="40157" y="3175"/>
                  </a:cubicBezTo>
                  <a:cubicBezTo>
                    <a:pt x="40220" y="3091"/>
                    <a:pt x="40326" y="3070"/>
                    <a:pt x="40347" y="2944"/>
                  </a:cubicBezTo>
                  <a:cubicBezTo>
                    <a:pt x="40368" y="2797"/>
                    <a:pt x="40494" y="2755"/>
                    <a:pt x="40578" y="2692"/>
                  </a:cubicBezTo>
                  <a:lnTo>
                    <a:pt x="40578" y="2650"/>
                  </a:lnTo>
                  <a:cubicBezTo>
                    <a:pt x="40725" y="2439"/>
                    <a:pt x="40893" y="2250"/>
                    <a:pt x="41061" y="2103"/>
                  </a:cubicBezTo>
                  <a:cubicBezTo>
                    <a:pt x="41145" y="2040"/>
                    <a:pt x="41124" y="1956"/>
                    <a:pt x="41167" y="1872"/>
                  </a:cubicBezTo>
                  <a:cubicBezTo>
                    <a:pt x="41482" y="1682"/>
                    <a:pt x="41482" y="1682"/>
                    <a:pt x="41524" y="1556"/>
                  </a:cubicBezTo>
                  <a:cubicBezTo>
                    <a:pt x="41566" y="1451"/>
                    <a:pt x="41629" y="1346"/>
                    <a:pt x="41713" y="1262"/>
                  </a:cubicBezTo>
                  <a:cubicBezTo>
                    <a:pt x="41860" y="1031"/>
                    <a:pt x="42029" y="799"/>
                    <a:pt x="42197" y="547"/>
                  </a:cubicBezTo>
                  <a:cubicBezTo>
                    <a:pt x="42218" y="484"/>
                    <a:pt x="42302" y="463"/>
                    <a:pt x="42302" y="463"/>
                  </a:cubicBezTo>
                  <a:cubicBezTo>
                    <a:pt x="42239" y="400"/>
                    <a:pt x="42281" y="358"/>
                    <a:pt x="42302" y="316"/>
                  </a:cubicBezTo>
                  <a:cubicBezTo>
                    <a:pt x="42323" y="253"/>
                    <a:pt x="42323" y="190"/>
                    <a:pt x="42386" y="169"/>
                  </a:cubicBezTo>
                  <a:cubicBezTo>
                    <a:pt x="42470" y="148"/>
                    <a:pt x="42428" y="64"/>
                    <a:pt x="424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10"/>
            <p:cNvSpPr/>
            <p:nvPr/>
          </p:nvSpPr>
          <p:spPr>
            <a:xfrm>
              <a:off x="1984285" y="3292062"/>
              <a:ext cx="3486" cy="2555"/>
            </a:xfrm>
            <a:custGeom>
              <a:avLst/>
              <a:gdLst/>
              <a:ahLst/>
              <a:cxnLst/>
              <a:rect l="l" t="t" r="r" b="b"/>
              <a:pathLst>
                <a:path w="338" h="244" extrusionOk="0">
                  <a:moveTo>
                    <a:pt x="274" y="0"/>
                  </a:moveTo>
                  <a:cubicBezTo>
                    <a:pt x="169" y="63"/>
                    <a:pt x="64" y="147"/>
                    <a:pt x="1" y="231"/>
                  </a:cubicBezTo>
                  <a:cubicBezTo>
                    <a:pt x="23" y="240"/>
                    <a:pt x="43" y="243"/>
                    <a:pt x="60" y="243"/>
                  </a:cubicBezTo>
                  <a:cubicBezTo>
                    <a:pt x="164" y="243"/>
                    <a:pt x="199" y="121"/>
                    <a:pt x="284" y="121"/>
                  </a:cubicBezTo>
                  <a:cubicBezTo>
                    <a:pt x="294" y="121"/>
                    <a:pt x="305" y="122"/>
                    <a:pt x="316" y="126"/>
                  </a:cubicBezTo>
                  <a:lnTo>
                    <a:pt x="337" y="126"/>
                  </a:lnTo>
                  <a:cubicBezTo>
                    <a:pt x="295" y="84"/>
                    <a:pt x="295" y="42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10"/>
            <p:cNvSpPr/>
            <p:nvPr/>
          </p:nvSpPr>
          <p:spPr>
            <a:xfrm>
              <a:off x="2086843" y="3135728"/>
              <a:ext cx="2609" cy="2440"/>
            </a:xfrm>
            <a:custGeom>
              <a:avLst/>
              <a:gdLst/>
              <a:ahLst/>
              <a:cxnLst/>
              <a:rect l="l" t="t" r="r" b="b"/>
              <a:pathLst>
                <a:path w="253" h="233" extrusionOk="0">
                  <a:moveTo>
                    <a:pt x="169" y="1"/>
                  </a:moveTo>
                  <a:cubicBezTo>
                    <a:pt x="42" y="22"/>
                    <a:pt x="0" y="148"/>
                    <a:pt x="64" y="232"/>
                  </a:cubicBezTo>
                  <a:lnTo>
                    <a:pt x="169" y="190"/>
                  </a:lnTo>
                  <a:cubicBezTo>
                    <a:pt x="169" y="148"/>
                    <a:pt x="190" y="127"/>
                    <a:pt x="232" y="127"/>
                  </a:cubicBezTo>
                  <a:cubicBezTo>
                    <a:pt x="232" y="85"/>
                    <a:pt x="253" y="22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10"/>
            <p:cNvSpPr/>
            <p:nvPr/>
          </p:nvSpPr>
          <p:spPr>
            <a:xfrm>
              <a:off x="2083161" y="3183074"/>
              <a:ext cx="1959" cy="2650"/>
            </a:xfrm>
            <a:custGeom>
              <a:avLst/>
              <a:gdLst/>
              <a:ahLst/>
              <a:cxnLst/>
              <a:rect l="l" t="t" r="r" b="b"/>
              <a:pathLst>
                <a:path w="190" h="253" extrusionOk="0">
                  <a:moveTo>
                    <a:pt x="84" y="0"/>
                  </a:moveTo>
                  <a:cubicBezTo>
                    <a:pt x="84" y="42"/>
                    <a:pt x="63" y="63"/>
                    <a:pt x="21" y="63"/>
                  </a:cubicBezTo>
                  <a:cubicBezTo>
                    <a:pt x="21" y="126"/>
                    <a:pt x="0" y="189"/>
                    <a:pt x="63" y="252"/>
                  </a:cubicBezTo>
                  <a:cubicBezTo>
                    <a:pt x="42" y="126"/>
                    <a:pt x="189" y="105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10"/>
            <p:cNvSpPr/>
            <p:nvPr/>
          </p:nvSpPr>
          <p:spPr>
            <a:xfrm>
              <a:off x="1985378" y="3163030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147" y="1"/>
                  </a:moveTo>
                  <a:cubicBezTo>
                    <a:pt x="63" y="22"/>
                    <a:pt x="0" y="106"/>
                    <a:pt x="21" y="169"/>
                  </a:cubicBezTo>
                  <a:lnTo>
                    <a:pt x="21" y="190"/>
                  </a:lnTo>
                  <a:cubicBezTo>
                    <a:pt x="105" y="148"/>
                    <a:pt x="168" y="106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10"/>
            <p:cNvSpPr/>
            <p:nvPr/>
          </p:nvSpPr>
          <p:spPr>
            <a:xfrm>
              <a:off x="1985595" y="3166999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05" y="0"/>
                  </a:moveTo>
                  <a:cubicBezTo>
                    <a:pt x="63" y="21"/>
                    <a:pt x="0" y="63"/>
                    <a:pt x="0" y="126"/>
                  </a:cubicBezTo>
                  <a:cubicBezTo>
                    <a:pt x="126" y="105"/>
                    <a:pt x="126" y="105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10"/>
            <p:cNvSpPr/>
            <p:nvPr/>
          </p:nvSpPr>
          <p:spPr>
            <a:xfrm>
              <a:off x="2128474" y="3075407"/>
              <a:ext cx="1743" cy="1990"/>
            </a:xfrm>
            <a:custGeom>
              <a:avLst/>
              <a:gdLst/>
              <a:ahLst/>
              <a:cxnLst/>
              <a:rect l="l" t="t" r="r" b="b"/>
              <a:pathLst>
                <a:path w="169" h="190" extrusionOk="0">
                  <a:moveTo>
                    <a:pt x="147" y="0"/>
                  </a:moveTo>
                  <a:cubicBezTo>
                    <a:pt x="105" y="0"/>
                    <a:pt x="63" y="42"/>
                    <a:pt x="42" y="84"/>
                  </a:cubicBezTo>
                  <a:cubicBezTo>
                    <a:pt x="0" y="126"/>
                    <a:pt x="21" y="189"/>
                    <a:pt x="84" y="189"/>
                  </a:cubicBezTo>
                  <a:cubicBezTo>
                    <a:pt x="105" y="126"/>
                    <a:pt x="168" y="84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10"/>
            <p:cNvSpPr/>
            <p:nvPr/>
          </p:nvSpPr>
          <p:spPr>
            <a:xfrm>
              <a:off x="1992741" y="3115673"/>
              <a:ext cx="1970" cy="1246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12" y="1"/>
                  </a:moveTo>
                  <a:cubicBezTo>
                    <a:pt x="52" y="1"/>
                    <a:pt x="32" y="55"/>
                    <a:pt x="1" y="87"/>
                  </a:cubicBezTo>
                  <a:cubicBezTo>
                    <a:pt x="29" y="110"/>
                    <a:pt x="52" y="118"/>
                    <a:pt x="70" y="118"/>
                  </a:cubicBezTo>
                  <a:cubicBezTo>
                    <a:pt x="120" y="118"/>
                    <a:pt x="144" y="54"/>
                    <a:pt x="190" y="24"/>
                  </a:cubicBezTo>
                  <a:cubicBezTo>
                    <a:pt x="158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10"/>
            <p:cNvSpPr/>
            <p:nvPr/>
          </p:nvSpPr>
          <p:spPr>
            <a:xfrm>
              <a:off x="1987327" y="3289412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147" y="1"/>
                  </a:moveTo>
                  <a:lnTo>
                    <a:pt x="147" y="1"/>
                  </a:lnTo>
                  <a:cubicBezTo>
                    <a:pt x="63" y="22"/>
                    <a:pt x="0" y="106"/>
                    <a:pt x="21" y="190"/>
                  </a:cubicBezTo>
                  <a:cubicBezTo>
                    <a:pt x="105" y="169"/>
                    <a:pt x="168" y="85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10"/>
            <p:cNvSpPr/>
            <p:nvPr/>
          </p:nvSpPr>
          <p:spPr>
            <a:xfrm>
              <a:off x="2034806" y="3260351"/>
              <a:ext cx="877" cy="1990"/>
            </a:xfrm>
            <a:custGeom>
              <a:avLst/>
              <a:gdLst/>
              <a:ahLst/>
              <a:cxnLst/>
              <a:rect l="l" t="t" r="r" b="b"/>
              <a:pathLst>
                <a:path w="85" h="190" extrusionOk="0">
                  <a:moveTo>
                    <a:pt x="1" y="1"/>
                  </a:moveTo>
                  <a:lnTo>
                    <a:pt x="1" y="190"/>
                  </a:lnTo>
                  <a:cubicBezTo>
                    <a:pt x="85" y="127"/>
                    <a:pt x="85" y="6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10"/>
            <p:cNvSpPr/>
            <p:nvPr/>
          </p:nvSpPr>
          <p:spPr>
            <a:xfrm>
              <a:off x="2083811" y="3025421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26" y="1"/>
                  </a:moveTo>
                  <a:cubicBezTo>
                    <a:pt x="42" y="1"/>
                    <a:pt x="0" y="22"/>
                    <a:pt x="42" y="127"/>
                  </a:cubicBezTo>
                  <a:cubicBezTo>
                    <a:pt x="84" y="106"/>
                    <a:pt x="126" y="85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10"/>
            <p:cNvSpPr/>
            <p:nvPr/>
          </p:nvSpPr>
          <p:spPr>
            <a:xfrm>
              <a:off x="2019193" y="3117454"/>
              <a:ext cx="1310" cy="2000"/>
            </a:xfrm>
            <a:custGeom>
              <a:avLst/>
              <a:gdLst/>
              <a:ahLst/>
              <a:cxnLst/>
              <a:rect l="l" t="t" r="r" b="b"/>
              <a:pathLst>
                <a:path w="127" h="191" extrusionOk="0">
                  <a:moveTo>
                    <a:pt x="64" y="1"/>
                  </a:moveTo>
                  <a:cubicBezTo>
                    <a:pt x="22" y="85"/>
                    <a:pt x="1" y="148"/>
                    <a:pt x="64" y="190"/>
                  </a:cubicBezTo>
                  <a:cubicBezTo>
                    <a:pt x="127" y="127"/>
                    <a:pt x="106" y="85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10"/>
            <p:cNvSpPr/>
            <p:nvPr/>
          </p:nvSpPr>
          <p:spPr>
            <a:xfrm>
              <a:off x="2073395" y="3041057"/>
              <a:ext cx="1320" cy="1110"/>
            </a:xfrm>
            <a:custGeom>
              <a:avLst/>
              <a:gdLst/>
              <a:ahLst/>
              <a:cxnLst/>
              <a:rect l="l" t="t" r="r" b="b"/>
              <a:pathLst>
                <a:path w="128" h="106" extrusionOk="0">
                  <a:moveTo>
                    <a:pt x="106" y="0"/>
                  </a:moveTo>
                  <a:lnTo>
                    <a:pt x="106" y="0"/>
                  </a:lnTo>
                  <a:cubicBezTo>
                    <a:pt x="22" y="21"/>
                    <a:pt x="1" y="63"/>
                    <a:pt x="64" y="105"/>
                  </a:cubicBezTo>
                  <a:cubicBezTo>
                    <a:pt x="127" y="84"/>
                    <a:pt x="106" y="42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10"/>
            <p:cNvSpPr/>
            <p:nvPr/>
          </p:nvSpPr>
          <p:spPr>
            <a:xfrm>
              <a:off x="2085977" y="3138870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65" y="1"/>
                  </a:moveTo>
                  <a:cubicBezTo>
                    <a:pt x="47" y="1"/>
                    <a:pt x="25" y="12"/>
                    <a:pt x="0" y="37"/>
                  </a:cubicBezTo>
                  <a:cubicBezTo>
                    <a:pt x="42" y="79"/>
                    <a:pt x="84" y="79"/>
                    <a:pt x="126" y="79"/>
                  </a:cubicBezTo>
                  <a:cubicBezTo>
                    <a:pt x="114" y="28"/>
                    <a:pt x="93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10"/>
            <p:cNvSpPr/>
            <p:nvPr/>
          </p:nvSpPr>
          <p:spPr>
            <a:xfrm>
              <a:off x="2083811" y="3142996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22"/>
                    <a:pt x="21" y="64"/>
                    <a:pt x="21" y="106"/>
                  </a:cubicBezTo>
                  <a:cubicBezTo>
                    <a:pt x="105" y="85"/>
                    <a:pt x="126" y="64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10"/>
            <p:cNvSpPr/>
            <p:nvPr/>
          </p:nvSpPr>
          <p:spPr>
            <a:xfrm>
              <a:off x="2080552" y="3145415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06" y="85"/>
                    <a:pt x="85" y="43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10"/>
            <p:cNvSpPr/>
            <p:nvPr/>
          </p:nvSpPr>
          <p:spPr>
            <a:xfrm>
              <a:off x="1994701" y="3153312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53" y="1"/>
                  </a:moveTo>
                  <a:cubicBezTo>
                    <a:pt x="31" y="1"/>
                    <a:pt x="12" y="13"/>
                    <a:pt x="0" y="25"/>
                  </a:cubicBezTo>
                  <a:cubicBezTo>
                    <a:pt x="23" y="48"/>
                    <a:pt x="40" y="65"/>
                    <a:pt x="57" y="65"/>
                  </a:cubicBezTo>
                  <a:cubicBezTo>
                    <a:pt x="72" y="65"/>
                    <a:pt x="86" y="53"/>
                    <a:pt x="105" y="25"/>
                  </a:cubicBezTo>
                  <a:cubicBezTo>
                    <a:pt x="87" y="7"/>
                    <a:pt x="70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10"/>
            <p:cNvSpPr/>
            <p:nvPr/>
          </p:nvSpPr>
          <p:spPr>
            <a:xfrm>
              <a:off x="1993174" y="3155333"/>
              <a:ext cx="1320" cy="1110"/>
            </a:xfrm>
            <a:custGeom>
              <a:avLst/>
              <a:gdLst/>
              <a:ahLst/>
              <a:cxnLst/>
              <a:rect l="l" t="t" r="r" b="b"/>
              <a:pathLst>
                <a:path w="128" h="106" extrusionOk="0">
                  <a:moveTo>
                    <a:pt x="43" y="0"/>
                  </a:moveTo>
                  <a:cubicBezTo>
                    <a:pt x="1" y="42"/>
                    <a:pt x="22" y="63"/>
                    <a:pt x="43" y="105"/>
                  </a:cubicBezTo>
                  <a:cubicBezTo>
                    <a:pt x="85" y="63"/>
                    <a:pt x="127" y="42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10"/>
            <p:cNvSpPr/>
            <p:nvPr/>
          </p:nvSpPr>
          <p:spPr>
            <a:xfrm>
              <a:off x="2045428" y="3080025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85" y="1"/>
                  </a:moveTo>
                  <a:lnTo>
                    <a:pt x="85" y="1"/>
                  </a:lnTo>
                  <a:cubicBezTo>
                    <a:pt x="1" y="22"/>
                    <a:pt x="1" y="43"/>
                    <a:pt x="64" y="106"/>
                  </a:cubicBezTo>
                  <a:cubicBezTo>
                    <a:pt x="106" y="85"/>
                    <a:pt x="85" y="22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10"/>
            <p:cNvSpPr/>
            <p:nvPr/>
          </p:nvSpPr>
          <p:spPr>
            <a:xfrm>
              <a:off x="2073612" y="3198040"/>
              <a:ext cx="1103" cy="1110"/>
            </a:xfrm>
            <a:custGeom>
              <a:avLst/>
              <a:gdLst/>
              <a:ahLst/>
              <a:cxnLst/>
              <a:rect l="l" t="t" r="r" b="b"/>
              <a:pathLst>
                <a:path w="107" h="106" extrusionOk="0">
                  <a:moveTo>
                    <a:pt x="22" y="1"/>
                  </a:moveTo>
                  <a:cubicBezTo>
                    <a:pt x="22" y="43"/>
                    <a:pt x="1" y="85"/>
                    <a:pt x="64" y="106"/>
                  </a:cubicBezTo>
                  <a:cubicBezTo>
                    <a:pt x="106" y="85"/>
                    <a:pt x="85" y="43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10"/>
            <p:cNvSpPr/>
            <p:nvPr/>
          </p:nvSpPr>
          <p:spPr>
            <a:xfrm>
              <a:off x="2142778" y="3092288"/>
              <a:ext cx="1310" cy="848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65" y="1"/>
                  </a:moveTo>
                  <a:cubicBezTo>
                    <a:pt x="42" y="1"/>
                    <a:pt x="25" y="25"/>
                    <a:pt x="1" y="49"/>
                  </a:cubicBezTo>
                  <a:cubicBezTo>
                    <a:pt x="22" y="70"/>
                    <a:pt x="43" y="81"/>
                    <a:pt x="64" y="81"/>
                  </a:cubicBezTo>
                  <a:cubicBezTo>
                    <a:pt x="85" y="81"/>
                    <a:pt x="106" y="70"/>
                    <a:pt x="127" y="49"/>
                  </a:cubicBezTo>
                  <a:cubicBezTo>
                    <a:pt x="100" y="14"/>
                    <a:pt x="81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10"/>
            <p:cNvSpPr/>
            <p:nvPr/>
          </p:nvSpPr>
          <p:spPr>
            <a:xfrm>
              <a:off x="2016811" y="3244715"/>
              <a:ext cx="877" cy="1340"/>
            </a:xfrm>
            <a:custGeom>
              <a:avLst/>
              <a:gdLst/>
              <a:ahLst/>
              <a:cxnLst/>
              <a:rect l="l" t="t" r="r" b="b"/>
              <a:pathLst>
                <a:path w="85" h="128" extrusionOk="0">
                  <a:moveTo>
                    <a:pt x="43" y="1"/>
                  </a:moveTo>
                  <a:cubicBezTo>
                    <a:pt x="1" y="64"/>
                    <a:pt x="1" y="85"/>
                    <a:pt x="43" y="127"/>
                  </a:cubicBezTo>
                  <a:cubicBezTo>
                    <a:pt x="85" y="85"/>
                    <a:pt x="85" y="64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10"/>
            <p:cNvSpPr/>
            <p:nvPr/>
          </p:nvSpPr>
          <p:spPr>
            <a:xfrm>
              <a:off x="1989060" y="3288731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0" y="0"/>
                  </a:moveTo>
                  <a:cubicBezTo>
                    <a:pt x="28" y="0"/>
                    <a:pt x="0" y="10"/>
                    <a:pt x="0" y="66"/>
                  </a:cubicBezTo>
                  <a:cubicBezTo>
                    <a:pt x="14" y="66"/>
                    <a:pt x="31" y="68"/>
                    <a:pt x="46" y="68"/>
                  </a:cubicBezTo>
                  <a:cubicBezTo>
                    <a:pt x="78" y="68"/>
                    <a:pt x="106" y="59"/>
                    <a:pt x="106" y="3"/>
                  </a:cubicBezTo>
                  <a:cubicBezTo>
                    <a:pt x="92" y="3"/>
                    <a:pt x="75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10"/>
            <p:cNvSpPr/>
            <p:nvPr/>
          </p:nvSpPr>
          <p:spPr>
            <a:xfrm>
              <a:off x="2048253" y="3013169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36" y="0"/>
                  </a:moveTo>
                  <a:cubicBezTo>
                    <a:pt x="31" y="0"/>
                    <a:pt x="26" y="4"/>
                    <a:pt x="21" y="14"/>
                  </a:cubicBezTo>
                  <a:cubicBezTo>
                    <a:pt x="0" y="56"/>
                    <a:pt x="42" y="56"/>
                    <a:pt x="63" y="56"/>
                  </a:cubicBezTo>
                  <a:cubicBezTo>
                    <a:pt x="63" y="40"/>
                    <a:pt x="5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10"/>
            <p:cNvSpPr/>
            <p:nvPr/>
          </p:nvSpPr>
          <p:spPr>
            <a:xfrm>
              <a:off x="2151018" y="3021463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2" y="0"/>
                  </a:moveTo>
                  <a:cubicBezTo>
                    <a:pt x="1" y="21"/>
                    <a:pt x="1" y="42"/>
                    <a:pt x="22" y="63"/>
                  </a:cubicBezTo>
                  <a:cubicBezTo>
                    <a:pt x="22" y="63"/>
                    <a:pt x="27" y="69"/>
                    <a:pt x="35" y="69"/>
                  </a:cubicBezTo>
                  <a:cubicBezTo>
                    <a:pt x="43" y="69"/>
                    <a:pt x="53" y="63"/>
                    <a:pt x="64" y="42"/>
                  </a:cubicBezTo>
                  <a:cubicBezTo>
                    <a:pt x="64" y="0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10"/>
            <p:cNvSpPr/>
            <p:nvPr/>
          </p:nvSpPr>
          <p:spPr>
            <a:xfrm>
              <a:off x="2164465" y="302168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42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42" y="42"/>
                    <a:pt x="105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10"/>
            <p:cNvSpPr/>
            <p:nvPr/>
          </p:nvSpPr>
          <p:spPr>
            <a:xfrm>
              <a:off x="2163815" y="3022122"/>
              <a:ext cx="835" cy="723"/>
            </a:xfrm>
            <a:custGeom>
              <a:avLst/>
              <a:gdLst/>
              <a:ahLst/>
              <a:cxnLst/>
              <a:rect l="l" t="t" r="r" b="b"/>
              <a:pathLst>
                <a:path w="81" h="69" extrusionOk="0">
                  <a:moveTo>
                    <a:pt x="63" y="0"/>
                  </a:moveTo>
                  <a:cubicBezTo>
                    <a:pt x="42" y="0"/>
                    <a:pt x="0" y="42"/>
                    <a:pt x="0" y="63"/>
                  </a:cubicBezTo>
                  <a:cubicBezTo>
                    <a:pt x="8" y="67"/>
                    <a:pt x="16" y="69"/>
                    <a:pt x="23" y="69"/>
                  </a:cubicBezTo>
                  <a:cubicBezTo>
                    <a:pt x="55" y="69"/>
                    <a:pt x="80" y="35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10"/>
            <p:cNvSpPr/>
            <p:nvPr/>
          </p:nvSpPr>
          <p:spPr>
            <a:xfrm>
              <a:off x="2162939" y="3022782"/>
              <a:ext cx="887" cy="534"/>
            </a:xfrm>
            <a:custGeom>
              <a:avLst/>
              <a:gdLst/>
              <a:ahLst/>
              <a:cxnLst/>
              <a:rect l="l" t="t" r="r" b="b"/>
              <a:pathLst>
                <a:path w="86" h="51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54" y="48"/>
                    <a:pt x="63" y="51"/>
                    <a:pt x="69" y="51"/>
                  </a:cubicBezTo>
                  <a:cubicBezTo>
                    <a:pt x="85" y="51"/>
                    <a:pt x="85" y="31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10"/>
            <p:cNvSpPr/>
            <p:nvPr/>
          </p:nvSpPr>
          <p:spPr>
            <a:xfrm>
              <a:off x="2161856" y="3024981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43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22" y="29"/>
                    <a:pt x="27" y="31"/>
                    <a:pt x="33" y="31"/>
                  </a:cubicBezTo>
                  <a:cubicBezTo>
                    <a:pt x="45" y="31"/>
                    <a:pt x="64" y="22"/>
                    <a:pt x="64" y="22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10"/>
            <p:cNvSpPr/>
            <p:nvPr/>
          </p:nvSpPr>
          <p:spPr>
            <a:xfrm>
              <a:off x="2074488" y="3040397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42" y="0"/>
                  </a:moveTo>
                  <a:cubicBezTo>
                    <a:pt x="0" y="0"/>
                    <a:pt x="0" y="21"/>
                    <a:pt x="0" y="63"/>
                  </a:cubicBezTo>
                  <a:cubicBezTo>
                    <a:pt x="21" y="63"/>
                    <a:pt x="84" y="21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10"/>
            <p:cNvSpPr/>
            <p:nvPr/>
          </p:nvSpPr>
          <p:spPr>
            <a:xfrm>
              <a:off x="1984502" y="3068872"/>
              <a:ext cx="670" cy="817"/>
            </a:xfrm>
            <a:custGeom>
              <a:avLst/>
              <a:gdLst/>
              <a:ahLst/>
              <a:cxnLst/>
              <a:rect l="l" t="t" r="r" b="b"/>
              <a:pathLst>
                <a:path w="65" h="78" extrusionOk="0">
                  <a:moveTo>
                    <a:pt x="16" y="0"/>
                  </a:moveTo>
                  <a:cubicBezTo>
                    <a:pt x="11" y="0"/>
                    <a:pt x="6" y="4"/>
                    <a:pt x="1" y="14"/>
                  </a:cubicBezTo>
                  <a:cubicBezTo>
                    <a:pt x="1" y="78"/>
                    <a:pt x="22" y="78"/>
                    <a:pt x="43" y="78"/>
                  </a:cubicBezTo>
                  <a:lnTo>
                    <a:pt x="64" y="56"/>
                  </a:lnTo>
                  <a:cubicBezTo>
                    <a:pt x="48" y="41"/>
                    <a:pt x="32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10"/>
            <p:cNvSpPr/>
            <p:nvPr/>
          </p:nvSpPr>
          <p:spPr>
            <a:xfrm>
              <a:off x="2049553" y="3075532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17" y="1"/>
                  </a:moveTo>
                  <a:cubicBezTo>
                    <a:pt x="0" y="1"/>
                    <a:pt x="0" y="20"/>
                    <a:pt x="0" y="51"/>
                  </a:cubicBezTo>
                  <a:cubicBezTo>
                    <a:pt x="21" y="51"/>
                    <a:pt x="84" y="9"/>
                    <a:pt x="42" y="9"/>
                  </a:cubicBezTo>
                  <a:cubicBezTo>
                    <a:pt x="31" y="4"/>
                    <a:pt x="23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10"/>
            <p:cNvSpPr/>
            <p:nvPr/>
          </p:nvSpPr>
          <p:spPr>
            <a:xfrm>
              <a:off x="2046294" y="3079365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64" y="1"/>
                  </a:moveTo>
                  <a:cubicBezTo>
                    <a:pt x="22" y="1"/>
                    <a:pt x="1" y="22"/>
                    <a:pt x="1" y="64"/>
                  </a:cubicBezTo>
                  <a:cubicBezTo>
                    <a:pt x="43" y="64"/>
                    <a:pt x="85" y="22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10"/>
            <p:cNvSpPr/>
            <p:nvPr/>
          </p:nvSpPr>
          <p:spPr>
            <a:xfrm>
              <a:off x="2119802" y="3088529"/>
              <a:ext cx="877" cy="534"/>
            </a:xfrm>
            <a:custGeom>
              <a:avLst/>
              <a:gdLst/>
              <a:ahLst/>
              <a:cxnLst/>
              <a:rect l="l" t="t" r="r" b="b"/>
              <a:pathLst>
                <a:path w="85" h="51" extrusionOk="0">
                  <a:moveTo>
                    <a:pt x="17" y="0"/>
                  </a:moveTo>
                  <a:cubicBezTo>
                    <a:pt x="0" y="0"/>
                    <a:pt x="0" y="20"/>
                    <a:pt x="0" y="51"/>
                  </a:cubicBezTo>
                  <a:cubicBezTo>
                    <a:pt x="42" y="51"/>
                    <a:pt x="84" y="9"/>
                    <a:pt x="42" y="9"/>
                  </a:cubicBezTo>
                  <a:cubicBezTo>
                    <a:pt x="31" y="3"/>
                    <a:pt x="23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10"/>
            <p:cNvSpPr/>
            <p:nvPr/>
          </p:nvSpPr>
          <p:spPr>
            <a:xfrm>
              <a:off x="2118935" y="3089052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84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0" y="47"/>
                    <a:pt x="57" y="48"/>
                    <a:pt x="62" y="48"/>
                  </a:cubicBezTo>
                  <a:cubicBezTo>
                    <a:pt x="84" y="48"/>
                    <a:pt x="84" y="18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10"/>
            <p:cNvSpPr/>
            <p:nvPr/>
          </p:nvSpPr>
          <p:spPr>
            <a:xfrm>
              <a:off x="2009221" y="3091691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22" y="43"/>
                    <a:pt x="64" y="43"/>
                    <a:pt x="64" y="43"/>
                  </a:cubicBezTo>
                  <a:lnTo>
                    <a:pt x="64" y="22"/>
                  </a:lnTo>
                  <a:cubicBezTo>
                    <a:pt x="43" y="1"/>
                    <a:pt x="4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10"/>
            <p:cNvSpPr/>
            <p:nvPr/>
          </p:nvSpPr>
          <p:spPr>
            <a:xfrm>
              <a:off x="2101373" y="3096100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0" y="0"/>
                  </a:moveTo>
                  <a:lnTo>
                    <a:pt x="0" y="64"/>
                  </a:lnTo>
                  <a:cubicBezTo>
                    <a:pt x="5" y="59"/>
                    <a:pt x="9" y="57"/>
                    <a:pt x="12" y="57"/>
                  </a:cubicBezTo>
                  <a:cubicBezTo>
                    <a:pt x="17" y="57"/>
                    <a:pt x="21" y="62"/>
                    <a:pt x="25" y="62"/>
                  </a:cubicBezTo>
                  <a:cubicBezTo>
                    <a:pt x="29" y="62"/>
                    <a:pt x="34" y="58"/>
                    <a:pt x="42" y="42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10"/>
            <p:cNvSpPr/>
            <p:nvPr/>
          </p:nvSpPr>
          <p:spPr>
            <a:xfrm>
              <a:off x="2113944" y="3096980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1"/>
                  </a:moveTo>
                  <a:cubicBezTo>
                    <a:pt x="0" y="1"/>
                    <a:pt x="0" y="22"/>
                    <a:pt x="0" y="43"/>
                  </a:cubicBezTo>
                  <a:lnTo>
                    <a:pt x="85" y="43"/>
                  </a:lnTo>
                  <a:cubicBezTo>
                    <a:pt x="64" y="22"/>
                    <a:pt x="85" y="22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10"/>
            <p:cNvSpPr/>
            <p:nvPr/>
          </p:nvSpPr>
          <p:spPr>
            <a:xfrm>
              <a:off x="2113078" y="3097420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4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6" y="51"/>
                    <a:pt x="106" y="3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10"/>
            <p:cNvSpPr/>
            <p:nvPr/>
          </p:nvSpPr>
          <p:spPr>
            <a:xfrm>
              <a:off x="2067332" y="311767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cubicBezTo>
                    <a:pt x="21" y="1"/>
                    <a:pt x="0" y="1"/>
                    <a:pt x="21" y="22"/>
                  </a:cubicBezTo>
                  <a:cubicBezTo>
                    <a:pt x="21" y="43"/>
                    <a:pt x="63" y="43"/>
                    <a:pt x="63" y="43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10"/>
            <p:cNvSpPr/>
            <p:nvPr/>
          </p:nvSpPr>
          <p:spPr>
            <a:xfrm>
              <a:off x="2018976" y="312032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10"/>
            <p:cNvSpPr/>
            <p:nvPr/>
          </p:nvSpPr>
          <p:spPr>
            <a:xfrm>
              <a:off x="2123916" y="3120763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1" y="21"/>
                  </a:lnTo>
                  <a:lnTo>
                    <a:pt x="22" y="63"/>
                  </a:lnTo>
                  <a:lnTo>
                    <a:pt x="22" y="4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10"/>
            <p:cNvSpPr/>
            <p:nvPr/>
          </p:nvSpPr>
          <p:spPr>
            <a:xfrm>
              <a:off x="2123050" y="3122962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2" y="0"/>
                  </a:moveTo>
                  <a:cubicBezTo>
                    <a:pt x="22" y="0"/>
                    <a:pt x="1" y="21"/>
                    <a:pt x="22" y="21"/>
                  </a:cubicBezTo>
                  <a:cubicBezTo>
                    <a:pt x="22" y="36"/>
                    <a:pt x="22" y="51"/>
                    <a:pt x="29" y="51"/>
                  </a:cubicBezTo>
                  <a:cubicBezTo>
                    <a:pt x="32" y="51"/>
                    <a:pt x="36" y="49"/>
                    <a:pt x="43" y="42"/>
                  </a:cubicBezTo>
                  <a:cubicBezTo>
                    <a:pt x="43" y="42"/>
                    <a:pt x="4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10"/>
            <p:cNvSpPr/>
            <p:nvPr/>
          </p:nvSpPr>
          <p:spPr>
            <a:xfrm>
              <a:off x="2089442" y="3131110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106" y="0"/>
                  </a:moveTo>
                  <a:cubicBezTo>
                    <a:pt x="64" y="21"/>
                    <a:pt x="1" y="63"/>
                    <a:pt x="43" y="63"/>
                  </a:cubicBezTo>
                  <a:cubicBezTo>
                    <a:pt x="106" y="63"/>
                    <a:pt x="106" y="42"/>
                    <a:pt x="106" y="21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10"/>
            <p:cNvSpPr/>
            <p:nvPr/>
          </p:nvSpPr>
          <p:spPr>
            <a:xfrm>
              <a:off x="1986894" y="3291402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0"/>
                  </a:moveTo>
                  <a:cubicBezTo>
                    <a:pt x="21" y="0"/>
                    <a:pt x="0" y="21"/>
                    <a:pt x="0" y="63"/>
                  </a:cubicBezTo>
                  <a:cubicBezTo>
                    <a:pt x="42" y="63"/>
                    <a:pt x="63" y="42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10"/>
            <p:cNvSpPr/>
            <p:nvPr/>
          </p:nvSpPr>
          <p:spPr>
            <a:xfrm>
              <a:off x="2014645" y="3250004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105" y="0"/>
                  </a:moveTo>
                  <a:cubicBezTo>
                    <a:pt x="63" y="0"/>
                    <a:pt x="0" y="22"/>
                    <a:pt x="63" y="43"/>
                  </a:cubicBezTo>
                  <a:cubicBezTo>
                    <a:pt x="105" y="43"/>
                    <a:pt x="105" y="22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10"/>
            <p:cNvSpPr/>
            <p:nvPr/>
          </p:nvSpPr>
          <p:spPr>
            <a:xfrm>
              <a:off x="2019626" y="3240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cubicBezTo>
                    <a:pt x="1" y="0"/>
                    <a:pt x="1" y="22"/>
                    <a:pt x="1" y="22"/>
                  </a:cubicBezTo>
                  <a:cubicBezTo>
                    <a:pt x="1" y="43"/>
                    <a:pt x="1" y="43"/>
                    <a:pt x="22" y="43"/>
                  </a:cubicBezTo>
                  <a:cubicBezTo>
                    <a:pt x="43" y="22"/>
                    <a:pt x="4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10"/>
            <p:cNvSpPr/>
            <p:nvPr/>
          </p:nvSpPr>
          <p:spPr>
            <a:xfrm>
              <a:off x="2019843" y="3239657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85" y="0"/>
                  </a:moveTo>
                  <a:cubicBezTo>
                    <a:pt x="64" y="0"/>
                    <a:pt x="1" y="21"/>
                    <a:pt x="43" y="42"/>
                  </a:cubicBezTo>
                  <a:cubicBezTo>
                    <a:pt x="106" y="42"/>
                    <a:pt x="106" y="21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10"/>
            <p:cNvSpPr/>
            <p:nvPr/>
          </p:nvSpPr>
          <p:spPr>
            <a:xfrm>
              <a:off x="2020719" y="3238998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63" y="0"/>
                  </a:moveTo>
                  <a:cubicBezTo>
                    <a:pt x="0" y="0"/>
                    <a:pt x="0" y="21"/>
                    <a:pt x="0" y="63"/>
                  </a:cubicBezTo>
                  <a:lnTo>
                    <a:pt x="21" y="63"/>
                  </a:lnTo>
                  <a:cubicBezTo>
                    <a:pt x="42" y="63"/>
                    <a:pt x="105" y="21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10"/>
            <p:cNvSpPr/>
            <p:nvPr/>
          </p:nvSpPr>
          <p:spPr>
            <a:xfrm>
              <a:off x="2007705" y="320772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10"/>
            <p:cNvSpPr/>
            <p:nvPr/>
          </p:nvSpPr>
          <p:spPr>
            <a:xfrm>
              <a:off x="2042179" y="3205088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5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6" y="51"/>
                    <a:pt x="106" y="3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10"/>
            <p:cNvSpPr/>
            <p:nvPr/>
          </p:nvSpPr>
          <p:spPr>
            <a:xfrm>
              <a:off x="2043046" y="320442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64" y="0"/>
                  </a:moveTo>
                  <a:cubicBezTo>
                    <a:pt x="43" y="0"/>
                    <a:pt x="1" y="42"/>
                    <a:pt x="22" y="64"/>
                  </a:cubicBezTo>
                  <a:cubicBezTo>
                    <a:pt x="43" y="64"/>
                    <a:pt x="85" y="42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10"/>
            <p:cNvSpPr/>
            <p:nvPr/>
          </p:nvSpPr>
          <p:spPr>
            <a:xfrm>
              <a:off x="2043737" y="3203925"/>
              <a:ext cx="835" cy="576"/>
            </a:xfrm>
            <a:custGeom>
              <a:avLst/>
              <a:gdLst/>
              <a:ahLst/>
              <a:cxnLst/>
              <a:rect l="l" t="t" r="r" b="b"/>
              <a:pathLst>
                <a:path w="81" h="55" extrusionOk="0">
                  <a:moveTo>
                    <a:pt x="57" y="1"/>
                  </a:moveTo>
                  <a:cubicBezTo>
                    <a:pt x="25" y="1"/>
                    <a:pt x="1" y="31"/>
                    <a:pt x="18" y="48"/>
                  </a:cubicBezTo>
                  <a:cubicBezTo>
                    <a:pt x="22" y="52"/>
                    <a:pt x="26" y="54"/>
                    <a:pt x="32" y="54"/>
                  </a:cubicBezTo>
                  <a:cubicBezTo>
                    <a:pt x="53" y="54"/>
                    <a:pt x="81" y="23"/>
                    <a:pt x="81" y="6"/>
                  </a:cubicBezTo>
                  <a:cubicBezTo>
                    <a:pt x="73" y="2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10"/>
            <p:cNvSpPr/>
            <p:nvPr/>
          </p:nvSpPr>
          <p:spPr>
            <a:xfrm>
              <a:off x="2033940" y="3262330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85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85" y="43"/>
                    <a:pt x="85" y="22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10"/>
            <p:cNvSpPr/>
            <p:nvPr/>
          </p:nvSpPr>
          <p:spPr>
            <a:xfrm>
              <a:off x="2085327" y="318196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cubicBezTo>
                    <a:pt x="21" y="1"/>
                    <a:pt x="0" y="1"/>
                    <a:pt x="21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10"/>
            <p:cNvSpPr/>
            <p:nvPr/>
          </p:nvSpPr>
          <p:spPr>
            <a:xfrm>
              <a:off x="2088575" y="3178006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2" y="1"/>
                  </a:moveTo>
                  <a:lnTo>
                    <a:pt x="1" y="43"/>
                  </a:lnTo>
                  <a:lnTo>
                    <a:pt x="64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10"/>
            <p:cNvSpPr/>
            <p:nvPr/>
          </p:nvSpPr>
          <p:spPr>
            <a:xfrm>
              <a:off x="1987760" y="316524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10"/>
            <p:cNvSpPr/>
            <p:nvPr/>
          </p:nvSpPr>
          <p:spPr>
            <a:xfrm>
              <a:off x="1984718" y="3164800"/>
              <a:ext cx="887" cy="670"/>
            </a:xfrm>
            <a:custGeom>
              <a:avLst/>
              <a:gdLst/>
              <a:ahLst/>
              <a:cxnLst/>
              <a:rect l="l" t="t" r="r" b="b"/>
              <a:pathLst>
                <a:path w="86" h="64" extrusionOk="0">
                  <a:moveTo>
                    <a:pt x="85" y="0"/>
                  </a:moveTo>
                  <a:cubicBezTo>
                    <a:pt x="64" y="21"/>
                    <a:pt x="1" y="42"/>
                    <a:pt x="43" y="63"/>
                  </a:cubicBezTo>
                  <a:cubicBezTo>
                    <a:pt x="85" y="63"/>
                    <a:pt x="85" y="42"/>
                    <a:pt x="85" y="21"/>
                  </a:cubicBezTo>
                  <a:lnTo>
                    <a:pt x="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10"/>
            <p:cNvSpPr/>
            <p:nvPr/>
          </p:nvSpPr>
          <p:spPr>
            <a:xfrm>
              <a:off x="1990256" y="3160558"/>
              <a:ext cx="330" cy="283"/>
            </a:xfrm>
            <a:custGeom>
              <a:avLst/>
              <a:gdLst/>
              <a:ahLst/>
              <a:cxnLst/>
              <a:rect l="l" t="t" r="r" b="b"/>
              <a:pathLst>
                <a:path w="32" h="27" extrusionOk="0">
                  <a:moveTo>
                    <a:pt x="3" y="0"/>
                  </a:moveTo>
                  <a:lnTo>
                    <a:pt x="3" y="0"/>
                  </a:lnTo>
                  <a:cubicBezTo>
                    <a:pt x="0" y="0"/>
                    <a:pt x="0" y="6"/>
                    <a:pt x="11" y="27"/>
                  </a:cubicBezTo>
                  <a:cubicBezTo>
                    <a:pt x="32" y="27"/>
                    <a:pt x="32" y="6"/>
                    <a:pt x="32" y="6"/>
                  </a:cubicBezTo>
                  <a:lnTo>
                    <a:pt x="11" y="6"/>
                  </a:lnTo>
                  <a:cubicBezTo>
                    <a:pt x="11" y="6"/>
                    <a:pt x="5" y="0"/>
                    <a:pt x="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10"/>
            <p:cNvSpPr/>
            <p:nvPr/>
          </p:nvSpPr>
          <p:spPr>
            <a:xfrm>
              <a:off x="2098764" y="3159071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1" y="0"/>
                  </a:moveTo>
                  <a:cubicBezTo>
                    <a:pt x="1" y="21"/>
                    <a:pt x="1" y="42"/>
                    <a:pt x="1" y="63"/>
                  </a:cubicBezTo>
                  <a:cubicBezTo>
                    <a:pt x="43" y="63"/>
                    <a:pt x="64" y="42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10"/>
            <p:cNvSpPr/>
            <p:nvPr/>
          </p:nvSpPr>
          <p:spPr>
            <a:xfrm>
              <a:off x="1991442" y="3158757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42" y="0"/>
                  </a:moveTo>
                  <a:cubicBezTo>
                    <a:pt x="40" y="0"/>
                    <a:pt x="36" y="9"/>
                    <a:pt x="22" y="9"/>
                  </a:cubicBezTo>
                  <a:cubicBezTo>
                    <a:pt x="22" y="9"/>
                    <a:pt x="1" y="9"/>
                    <a:pt x="1" y="30"/>
                  </a:cubicBezTo>
                  <a:lnTo>
                    <a:pt x="43" y="30"/>
                  </a:lnTo>
                  <a:lnTo>
                    <a:pt x="43" y="9"/>
                  </a:lnTo>
                  <a:cubicBezTo>
                    <a:pt x="43" y="2"/>
                    <a:pt x="43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10"/>
            <p:cNvSpPr/>
            <p:nvPr/>
          </p:nvSpPr>
          <p:spPr>
            <a:xfrm>
              <a:off x="2079253" y="3148065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51" y="46"/>
                    <a:pt x="57" y="48"/>
                    <a:pt x="62" y="48"/>
                  </a:cubicBezTo>
                  <a:cubicBezTo>
                    <a:pt x="85" y="48"/>
                    <a:pt x="85" y="17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10"/>
            <p:cNvSpPr/>
            <p:nvPr/>
          </p:nvSpPr>
          <p:spPr>
            <a:xfrm>
              <a:off x="2080119" y="3147531"/>
              <a:ext cx="1093" cy="545"/>
            </a:xfrm>
            <a:custGeom>
              <a:avLst/>
              <a:gdLst/>
              <a:ahLst/>
              <a:cxnLst/>
              <a:rect l="l" t="t" r="r" b="b"/>
              <a:pathLst>
                <a:path w="106" h="52" extrusionOk="0">
                  <a:moveTo>
                    <a:pt x="25" y="1"/>
                  </a:moveTo>
                  <a:cubicBezTo>
                    <a:pt x="1" y="1"/>
                    <a:pt x="1" y="20"/>
                    <a:pt x="1" y="51"/>
                  </a:cubicBezTo>
                  <a:cubicBezTo>
                    <a:pt x="43" y="51"/>
                    <a:pt x="106" y="9"/>
                    <a:pt x="64" y="9"/>
                  </a:cubicBezTo>
                  <a:cubicBezTo>
                    <a:pt x="47" y="4"/>
                    <a:pt x="34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10"/>
            <p:cNvSpPr/>
            <p:nvPr/>
          </p:nvSpPr>
          <p:spPr>
            <a:xfrm>
              <a:off x="2083378" y="3144096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58" y="6"/>
                    <a:pt x="54" y="7"/>
                    <a:pt x="49" y="7"/>
                  </a:cubicBezTo>
                  <a:cubicBezTo>
                    <a:pt x="41" y="7"/>
                    <a:pt x="34" y="2"/>
                    <a:pt x="29" y="2"/>
                  </a:cubicBezTo>
                  <a:cubicBezTo>
                    <a:pt x="24" y="2"/>
                    <a:pt x="21" y="6"/>
                    <a:pt x="21" y="22"/>
                  </a:cubicBezTo>
                  <a:cubicBezTo>
                    <a:pt x="0" y="64"/>
                    <a:pt x="42" y="64"/>
                    <a:pt x="63" y="64"/>
                  </a:cubicBezTo>
                  <a:cubicBezTo>
                    <a:pt x="63" y="43"/>
                    <a:pt x="63" y="22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10"/>
            <p:cNvSpPr/>
            <p:nvPr/>
          </p:nvSpPr>
          <p:spPr>
            <a:xfrm>
              <a:off x="2084244" y="31416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10"/>
            <p:cNvSpPr/>
            <p:nvPr/>
          </p:nvSpPr>
          <p:spPr>
            <a:xfrm>
              <a:off x="1995783" y="3082444"/>
              <a:ext cx="1310" cy="670"/>
            </a:xfrm>
            <a:custGeom>
              <a:avLst/>
              <a:gdLst/>
              <a:ahLst/>
              <a:cxnLst/>
              <a:rect l="l" t="t" r="r" b="b"/>
              <a:pathLst>
                <a:path w="127" h="64" extrusionOk="0">
                  <a:moveTo>
                    <a:pt x="84" y="1"/>
                  </a:moveTo>
                  <a:cubicBezTo>
                    <a:pt x="42" y="1"/>
                    <a:pt x="0" y="22"/>
                    <a:pt x="0" y="64"/>
                  </a:cubicBezTo>
                  <a:lnTo>
                    <a:pt x="126" y="64"/>
                  </a:lnTo>
                  <a:cubicBezTo>
                    <a:pt x="126" y="43"/>
                    <a:pt x="105" y="22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8" name="Google Shape;2508;p10"/>
          <p:cNvGrpSpPr/>
          <p:nvPr/>
        </p:nvGrpSpPr>
        <p:grpSpPr>
          <a:xfrm>
            <a:off x="-505322" y="-355466"/>
            <a:ext cx="1743799" cy="1480185"/>
            <a:chOff x="449" y="2655711"/>
            <a:chExt cx="561990" cy="477033"/>
          </a:xfrm>
        </p:grpSpPr>
        <p:sp>
          <p:nvSpPr>
            <p:cNvPr id="2509" name="Google Shape;2509;p10"/>
            <p:cNvSpPr/>
            <p:nvPr/>
          </p:nvSpPr>
          <p:spPr>
            <a:xfrm>
              <a:off x="449" y="2658109"/>
              <a:ext cx="561990" cy="474478"/>
            </a:xfrm>
            <a:custGeom>
              <a:avLst/>
              <a:gdLst/>
              <a:ahLst/>
              <a:cxnLst/>
              <a:rect l="l" t="t" r="r" b="b"/>
              <a:pathLst>
                <a:path w="54496" h="45307" extrusionOk="0">
                  <a:moveTo>
                    <a:pt x="51377" y="10151"/>
                  </a:moveTo>
                  <a:cubicBezTo>
                    <a:pt x="51384" y="10151"/>
                    <a:pt x="51384" y="10161"/>
                    <a:pt x="51384" y="10161"/>
                  </a:cubicBezTo>
                  <a:cubicBezTo>
                    <a:pt x="51384" y="10182"/>
                    <a:pt x="51384" y="10182"/>
                    <a:pt x="51363" y="10182"/>
                  </a:cubicBezTo>
                  <a:cubicBezTo>
                    <a:pt x="51363" y="10182"/>
                    <a:pt x="51363" y="10161"/>
                    <a:pt x="51363" y="10161"/>
                  </a:cubicBezTo>
                  <a:cubicBezTo>
                    <a:pt x="51370" y="10154"/>
                    <a:pt x="51374" y="10151"/>
                    <a:pt x="51377" y="10151"/>
                  </a:cubicBezTo>
                  <a:close/>
                  <a:moveTo>
                    <a:pt x="52140" y="12200"/>
                  </a:moveTo>
                  <a:cubicBezTo>
                    <a:pt x="52204" y="12389"/>
                    <a:pt x="52288" y="12536"/>
                    <a:pt x="52204" y="12684"/>
                  </a:cubicBezTo>
                  <a:lnTo>
                    <a:pt x="52119" y="12705"/>
                  </a:lnTo>
                  <a:cubicBezTo>
                    <a:pt x="51993" y="12536"/>
                    <a:pt x="52119" y="12410"/>
                    <a:pt x="52140" y="12200"/>
                  </a:cubicBezTo>
                  <a:close/>
                  <a:moveTo>
                    <a:pt x="52204" y="12789"/>
                  </a:moveTo>
                  <a:cubicBezTo>
                    <a:pt x="52246" y="12810"/>
                    <a:pt x="52288" y="12831"/>
                    <a:pt x="52309" y="12873"/>
                  </a:cubicBezTo>
                  <a:cubicBezTo>
                    <a:pt x="52267" y="12915"/>
                    <a:pt x="52267" y="12978"/>
                    <a:pt x="52204" y="12978"/>
                  </a:cubicBezTo>
                  <a:lnTo>
                    <a:pt x="52204" y="12789"/>
                  </a:lnTo>
                  <a:close/>
                  <a:moveTo>
                    <a:pt x="53570" y="13083"/>
                  </a:moveTo>
                  <a:cubicBezTo>
                    <a:pt x="53609" y="13083"/>
                    <a:pt x="53577" y="13118"/>
                    <a:pt x="53603" y="13124"/>
                  </a:cubicBezTo>
                  <a:lnTo>
                    <a:pt x="53603" y="13124"/>
                  </a:lnTo>
                  <a:cubicBezTo>
                    <a:pt x="53578" y="13120"/>
                    <a:pt x="53533" y="13102"/>
                    <a:pt x="53570" y="13083"/>
                  </a:cubicBezTo>
                  <a:close/>
                  <a:moveTo>
                    <a:pt x="52414" y="13296"/>
                  </a:moveTo>
                  <a:lnTo>
                    <a:pt x="52414" y="13296"/>
                  </a:lnTo>
                  <a:cubicBezTo>
                    <a:pt x="52424" y="13299"/>
                    <a:pt x="52435" y="13304"/>
                    <a:pt x="52435" y="13314"/>
                  </a:cubicBezTo>
                  <a:lnTo>
                    <a:pt x="52414" y="13314"/>
                  </a:lnTo>
                  <a:lnTo>
                    <a:pt x="52414" y="13296"/>
                  </a:lnTo>
                  <a:close/>
                  <a:moveTo>
                    <a:pt x="52456" y="13462"/>
                  </a:moveTo>
                  <a:cubicBezTo>
                    <a:pt x="52561" y="13672"/>
                    <a:pt x="52582" y="13840"/>
                    <a:pt x="52666" y="13987"/>
                  </a:cubicBezTo>
                  <a:cubicBezTo>
                    <a:pt x="52750" y="14134"/>
                    <a:pt x="52750" y="14345"/>
                    <a:pt x="52855" y="14492"/>
                  </a:cubicBezTo>
                  <a:lnTo>
                    <a:pt x="52813" y="14576"/>
                  </a:lnTo>
                  <a:cubicBezTo>
                    <a:pt x="52876" y="14639"/>
                    <a:pt x="52897" y="14744"/>
                    <a:pt x="52855" y="14828"/>
                  </a:cubicBezTo>
                  <a:lnTo>
                    <a:pt x="53023" y="14996"/>
                  </a:lnTo>
                  <a:cubicBezTo>
                    <a:pt x="52960" y="15080"/>
                    <a:pt x="53023" y="15165"/>
                    <a:pt x="53023" y="15270"/>
                  </a:cubicBezTo>
                  <a:cubicBezTo>
                    <a:pt x="52960" y="15333"/>
                    <a:pt x="53002" y="15417"/>
                    <a:pt x="53002" y="15480"/>
                  </a:cubicBezTo>
                  <a:cubicBezTo>
                    <a:pt x="53002" y="15564"/>
                    <a:pt x="53002" y="15648"/>
                    <a:pt x="53002" y="15711"/>
                  </a:cubicBezTo>
                  <a:cubicBezTo>
                    <a:pt x="53044" y="15795"/>
                    <a:pt x="53087" y="15795"/>
                    <a:pt x="53129" y="15837"/>
                  </a:cubicBezTo>
                  <a:cubicBezTo>
                    <a:pt x="53087" y="15942"/>
                    <a:pt x="53171" y="16048"/>
                    <a:pt x="53171" y="16153"/>
                  </a:cubicBezTo>
                  <a:cubicBezTo>
                    <a:pt x="53171" y="16279"/>
                    <a:pt x="53171" y="16384"/>
                    <a:pt x="53213" y="16489"/>
                  </a:cubicBezTo>
                  <a:cubicBezTo>
                    <a:pt x="53255" y="16657"/>
                    <a:pt x="53255" y="16804"/>
                    <a:pt x="53192" y="16952"/>
                  </a:cubicBezTo>
                  <a:cubicBezTo>
                    <a:pt x="53171" y="17057"/>
                    <a:pt x="53171" y="17141"/>
                    <a:pt x="53192" y="17225"/>
                  </a:cubicBezTo>
                  <a:cubicBezTo>
                    <a:pt x="53213" y="17309"/>
                    <a:pt x="53129" y="17309"/>
                    <a:pt x="53129" y="17372"/>
                  </a:cubicBezTo>
                  <a:lnTo>
                    <a:pt x="53213" y="17477"/>
                  </a:lnTo>
                  <a:lnTo>
                    <a:pt x="53150" y="17540"/>
                  </a:lnTo>
                  <a:cubicBezTo>
                    <a:pt x="53108" y="17624"/>
                    <a:pt x="53213" y="17666"/>
                    <a:pt x="53234" y="17730"/>
                  </a:cubicBezTo>
                  <a:lnTo>
                    <a:pt x="53129" y="17814"/>
                  </a:lnTo>
                  <a:cubicBezTo>
                    <a:pt x="53066" y="17793"/>
                    <a:pt x="53129" y="17730"/>
                    <a:pt x="53108" y="17708"/>
                  </a:cubicBezTo>
                  <a:lnTo>
                    <a:pt x="53066" y="17708"/>
                  </a:lnTo>
                  <a:cubicBezTo>
                    <a:pt x="53044" y="17772"/>
                    <a:pt x="53023" y="17856"/>
                    <a:pt x="53023" y="17961"/>
                  </a:cubicBezTo>
                  <a:cubicBezTo>
                    <a:pt x="52960" y="17898"/>
                    <a:pt x="52981" y="17814"/>
                    <a:pt x="52939" y="17751"/>
                  </a:cubicBezTo>
                  <a:lnTo>
                    <a:pt x="53023" y="17624"/>
                  </a:lnTo>
                  <a:lnTo>
                    <a:pt x="52981" y="17624"/>
                  </a:lnTo>
                  <a:cubicBezTo>
                    <a:pt x="52918" y="17372"/>
                    <a:pt x="52876" y="17120"/>
                    <a:pt x="52855" y="16868"/>
                  </a:cubicBezTo>
                  <a:cubicBezTo>
                    <a:pt x="52855" y="16657"/>
                    <a:pt x="52876" y="16468"/>
                    <a:pt x="52855" y="16258"/>
                  </a:cubicBezTo>
                  <a:cubicBezTo>
                    <a:pt x="52855" y="16006"/>
                    <a:pt x="52834" y="15774"/>
                    <a:pt x="52771" y="15543"/>
                  </a:cubicBezTo>
                  <a:cubicBezTo>
                    <a:pt x="52708" y="15396"/>
                    <a:pt x="52750" y="15228"/>
                    <a:pt x="52687" y="15080"/>
                  </a:cubicBezTo>
                  <a:cubicBezTo>
                    <a:pt x="52666" y="15017"/>
                    <a:pt x="52666" y="14954"/>
                    <a:pt x="52603" y="14954"/>
                  </a:cubicBezTo>
                  <a:cubicBezTo>
                    <a:pt x="52582" y="14702"/>
                    <a:pt x="52519" y="14450"/>
                    <a:pt x="52435" y="14218"/>
                  </a:cubicBezTo>
                  <a:cubicBezTo>
                    <a:pt x="52435" y="14155"/>
                    <a:pt x="52519" y="14092"/>
                    <a:pt x="52498" y="14050"/>
                  </a:cubicBezTo>
                  <a:cubicBezTo>
                    <a:pt x="52477" y="14008"/>
                    <a:pt x="52477" y="13966"/>
                    <a:pt x="52414" y="13945"/>
                  </a:cubicBezTo>
                  <a:cubicBezTo>
                    <a:pt x="52456" y="13840"/>
                    <a:pt x="52414" y="13714"/>
                    <a:pt x="52477" y="13609"/>
                  </a:cubicBezTo>
                  <a:lnTo>
                    <a:pt x="52435" y="13588"/>
                  </a:lnTo>
                  <a:cubicBezTo>
                    <a:pt x="52414" y="13546"/>
                    <a:pt x="52456" y="13546"/>
                    <a:pt x="52456" y="13462"/>
                  </a:cubicBezTo>
                  <a:close/>
                  <a:moveTo>
                    <a:pt x="52750" y="21535"/>
                  </a:moveTo>
                  <a:cubicBezTo>
                    <a:pt x="52771" y="21556"/>
                    <a:pt x="52813" y="21556"/>
                    <a:pt x="52771" y="21598"/>
                  </a:cubicBezTo>
                  <a:cubicBezTo>
                    <a:pt x="52763" y="21602"/>
                    <a:pt x="52757" y="21604"/>
                    <a:pt x="52751" y="21604"/>
                  </a:cubicBezTo>
                  <a:cubicBezTo>
                    <a:pt x="52729" y="21604"/>
                    <a:pt x="52729" y="21573"/>
                    <a:pt x="52729" y="21556"/>
                  </a:cubicBezTo>
                  <a:cubicBezTo>
                    <a:pt x="52729" y="21556"/>
                    <a:pt x="52750" y="21535"/>
                    <a:pt x="52750" y="21535"/>
                  </a:cubicBezTo>
                  <a:close/>
                  <a:moveTo>
                    <a:pt x="53129" y="17940"/>
                  </a:moveTo>
                  <a:cubicBezTo>
                    <a:pt x="53192" y="17982"/>
                    <a:pt x="53213" y="18066"/>
                    <a:pt x="53192" y="18150"/>
                  </a:cubicBezTo>
                  <a:cubicBezTo>
                    <a:pt x="53171" y="18255"/>
                    <a:pt x="53234" y="18339"/>
                    <a:pt x="53276" y="18444"/>
                  </a:cubicBezTo>
                  <a:cubicBezTo>
                    <a:pt x="53234" y="18613"/>
                    <a:pt x="53192" y="18760"/>
                    <a:pt x="53171" y="18928"/>
                  </a:cubicBezTo>
                  <a:cubicBezTo>
                    <a:pt x="53234" y="19075"/>
                    <a:pt x="53234" y="19222"/>
                    <a:pt x="53213" y="19390"/>
                  </a:cubicBezTo>
                  <a:cubicBezTo>
                    <a:pt x="53213" y="19411"/>
                    <a:pt x="53192" y="19454"/>
                    <a:pt x="53192" y="19475"/>
                  </a:cubicBezTo>
                  <a:cubicBezTo>
                    <a:pt x="53234" y="19622"/>
                    <a:pt x="53213" y="19790"/>
                    <a:pt x="53150" y="19937"/>
                  </a:cubicBezTo>
                  <a:cubicBezTo>
                    <a:pt x="53108" y="20189"/>
                    <a:pt x="53108" y="20463"/>
                    <a:pt x="53066" y="20715"/>
                  </a:cubicBezTo>
                  <a:cubicBezTo>
                    <a:pt x="53066" y="20883"/>
                    <a:pt x="53066" y="21030"/>
                    <a:pt x="53066" y="21199"/>
                  </a:cubicBezTo>
                  <a:cubicBezTo>
                    <a:pt x="53002" y="21325"/>
                    <a:pt x="52981" y="21472"/>
                    <a:pt x="52981" y="21619"/>
                  </a:cubicBezTo>
                  <a:cubicBezTo>
                    <a:pt x="52981" y="21677"/>
                    <a:pt x="52946" y="21717"/>
                    <a:pt x="52875" y="21739"/>
                  </a:cubicBezTo>
                  <a:lnTo>
                    <a:pt x="52875" y="21739"/>
                  </a:lnTo>
                  <a:cubicBezTo>
                    <a:pt x="52855" y="21615"/>
                    <a:pt x="52856" y="21491"/>
                    <a:pt x="52876" y="21388"/>
                  </a:cubicBezTo>
                  <a:cubicBezTo>
                    <a:pt x="52897" y="21325"/>
                    <a:pt x="52897" y="21262"/>
                    <a:pt x="52876" y="21199"/>
                  </a:cubicBezTo>
                  <a:cubicBezTo>
                    <a:pt x="52839" y="21199"/>
                    <a:pt x="52835" y="21265"/>
                    <a:pt x="52775" y="21265"/>
                  </a:cubicBezTo>
                  <a:cubicBezTo>
                    <a:pt x="52768" y="21265"/>
                    <a:pt x="52759" y="21264"/>
                    <a:pt x="52750" y="21262"/>
                  </a:cubicBezTo>
                  <a:cubicBezTo>
                    <a:pt x="52771" y="21199"/>
                    <a:pt x="52813" y="21135"/>
                    <a:pt x="52855" y="21093"/>
                  </a:cubicBezTo>
                  <a:cubicBezTo>
                    <a:pt x="52834" y="21009"/>
                    <a:pt x="52939" y="21051"/>
                    <a:pt x="52960" y="20988"/>
                  </a:cubicBezTo>
                  <a:lnTo>
                    <a:pt x="52918" y="20778"/>
                  </a:lnTo>
                  <a:cubicBezTo>
                    <a:pt x="52918" y="20694"/>
                    <a:pt x="53023" y="20736"/>
                    <a:pt x="53023" y="20652"/>
                  </a:cubicBezTo>
                  <a:lnTo>
                    <a:pt x="52876" y="20484"/>
                  </a:lnTo>
                  <a:lnTo>
                    <a:pt x="52939" y="20337"/>
                  </a:lnTo>
                  <a:cubicBezTo>
                    <a:pt x="52918" y="20231"/>
                    <a:pt x="52855" y="20147"/>
                    <a:pt x="52876" y="20063"/>
                  </a:cubicBezTo>
                  <a:cubicBezTo>
                    <a:pt x="52876" y="20000"/>
                    <a:pt x="52939" y="20042"/>
                    <a:pt x="52981" y="20000"/>
                  </a:cubicBezTo>
                  <a:cubicBezTo>
                    <a:pt x="53002" y="19958"/>
                    <a:pt x="52981" y="19895"/>
                    <a:pt x="53002" y="19874"/>
                  </a:cubicBezTo>
                  <a:cubicBezTo>
                    <a:pt x="52939" y="19811"/>
                    <a:pt x="52918" y="19685"/>
                    <a:pt x="52960" y="19601"/>
                  </a:cubicBezTo>
                  <a:cubicBezTo>
                    <a:pt x="52981" y="19454"/>
                    <a:pt x="52981" y="19327"/>
                    <a:pt x="52960" y="19180"/>
                  </a:cubicBezTo>
                  <a:cubicBezTo>
                    <a:pt x="52939" y="19117"/>
                    <a:pt x="52960" y="19033"/>
                    <a:pt x="52981" y="18970"/>
                  </a:cubicBezTo>
                  <a:cubicBezTo>
                    <a:pt x="53044" y="18865"/>
                    <a:pt x="53002" y="18760"/>
                    <a:pt x="53002" y="18634"/>
                  </a:cubicBezTo>
                  <a:cubicBezTo>
                    <a:pt x="53023" y="18570"/>
                    <a:pt x="53023" y="18486"/>
                    <a:pt x="53002" y="18423"/>
                  </a:cubicBezTo>
                  <a:lnTo>
                    <a:pt x="53002" y="18423"/>
                  </a:lnTo>
                  <a:lnTo>
                    <a:pt x="53087" y="18444"/>
                  </a:lnTo>
                  <a:cubicBezTo>
                    <a:pt x="53108" y="18360"/>
                    <a:pt x="53044" y="18318"/>
                    <a:pt x="53044" y="18255"/>
                  </a:cubicBezTo>
                  <a:lnTo>
                    <a:pt x="52981" y="18276"/>
                  </a:lnTo>
                  <a:cubicBezTo>
                    <a:pt x="52939" y="18255"/>
                    <a:pt x="52939" y="18192"/>
                    <a:pt x="52939" y="18150"/>
                  </a:cubicBezTo>
                  <a:cubicBezTo>
                    <a:pt x="52939" y="18129"/>
                    <a:pt x="52981" y="18129"/>
                    <a:pt x="53002" y="18129"/>
                  </a:cubicBezTo>
                  <a:cubicBezTo>
                    <a:pt x="53044" y="18171"/>
                    <a:pt x="53023" y="18213"/>
                    <a:pt x="53044" y="18255"/>
                  </a:cubicBezTo>
                  <a:cubicBezTo>
                    <a:pt x="53108" y="18192"/>
                    <a:pt x="53087" y="18108"/>
                    <a:pt x="53087" y="18024"/>
                  </a:cubicBezTo>
                  <a:cubicBezTo>
                    <a:pt x="53087" y="17982"/>
                    <a:pt x="53066" y="17961"/>
                    <a:pt x="53129" y="17940"/>
                  </a:cubicBezTo>
                  <a:close/>
                  <a:moveTo>
                    <a:pt x="52858" y="21751"/>
                  </a:moveTo>
                  <a:lnTo>
                    <a:pt x="52876" y="21787"/>
                  </a:lnTo>
                  <a:cubicBezTo>
                    <a:pt x="52879" y="21788"/>
                    <a:pt x="52882" y="21789"/>
                    <a:pt x="52885" y="21790"/>
                  </a:cubicBezTo>
                  <a:lnTo>
                    <a:pt x="52885" y="21790"/>
                  </a:lnTo>
                  <a:cubicBezTo>
                    <a:pt x="52879" y="21793"/>
                    <a:pt x="52876" y="21797"/>
                    <a:pt x="52871" y="21797"/>
                  </a:cubicBezTo>
                  <a:cubicBezTo>
                    <a:pt x="52867" y="21797"/>
                    <a:pt x="52862" y="21794"/>
                    <a:pt x="52855" y="21787"/>
                  </a:cubicBezTo>
                  <a:cubicBezTo>
                    <a:pt x="52841" y="21773"/>
                    <a:pt x="52846" y="21758"/>
                    <a:pt x="52858" y="21751"/>
                  </a:cubicBezTo>
                  <a:close/>
                  <a:moveTo>
                    <a:pt x="52900" y="21796"/>
                  </a:moveTo>
                  <a:cubicBezTo>
                    <a:pt x="52997" y="21841"/>
                    <a:pt x="52958" y="21918"/>
                    <a:pt x="52918" y="21976"/>
                  </a:cubicBezTo>
                  <a:lnTo>
                    <a:pt x="52834" y="21871"/>
                  </a:lnTo>
                  <a:cubicBezTo>
                    <a:pt x="52854" y="21851"/>
                    <a:pt x="52912" y="21850"/>
                    <a:pt x="52900" y="21796"/>
                  </a:cubicBezTo>
                  <a:close/>
                  <a:moveTo>
                    <a:pt x="52939" y="22040"/>
                  </a:moveTo>
                  <a:cubicBezTo>
                    <a:pt x="52960" y="22145"/>
                    <a:pt x="52876" y="22229"/>
                    <a:pt x="52897" y="22334"/>
                  </a:cubicBezTo>
                  <a:cubicBezTo>
                    <a:pt x="52897" y="22439"/>
                    <a:pt x="52876" y="22544"/>
                    <a:pt x="52834" y="22649"/>
                  </a:cubicBezTo>
                  <a:cubicBezTo>
                    <a:pt x="52834" y="22691"/>
                    <a:pt x="52792" y="22733"/>
                    <a:pt x="52750" y="22754"/>
                  </a:cubicBezTo>
                  <a:lnTo>
                    <a:pt x="52813" y="22838"/>
                  </a:lnTo>
                  <a:cubicBezTo>
                    <a:pt x="52792" y="22944"/>
                    <a:pt x="52687" y="23007"/>
                    <a:pt x="52603" y="23091"/>
                  </a:cubicBezTo>
                  <a:cubicBezTo>
                    <a:pt x="52582" y="23133"/>
                    <a:pt x="52624" y="23217"/>
                    <a:pt x="52603" y="23217"/>
                  </a:cubicBezTo>
                  <a:cubicBezTo>
                    <a:pt x="52586" y="23226"/>
                    <a:pt x="52572" y="23231"/>
                    <a:pt x="52560" y="23231"/>
                  </a:cubicBezTo>
                  <a:cubicBezTo>
                    <a:pt x="52544" y="23231"/>
                    <a:pt x="52531" y="23220"/>
                    <a:pt x="52519" y="23196"/>
                  </a:cubicBezTo>
                  <a:cubicBezTo>
                    <a:pt x="52498" y="23196"/>
                    <a:pt x="52456" y="23196"/>
                    <a:pt x="52477" y="23175"/>
                  </a:cubicBezTo>
                  <a:cubicBezTo>
                    <a:pt x="52498" y="23175"/>
                    <a:pt x="52519" y="23196"/>
                    <a:pt x="52519" y="23196"/>
                  </a:cubicBezTo>
                  <a:cubicBezTo>
                    <a:pt x="52582" y="23196"/>
                    <a:pt x="52561" y="23133"/>
                    <a:pt x="52540" y="23112"/>
                  </a:cubicBezTo>
                  <a:cubicBezTo>
                    <a:pt x="52498" y="23028"/>
                    <a:pt x="52540" y="22944"/>
                    <a:pt x="52540" y="22859"/>
                  </a:cubicBezTo>
                  <a:lnTo>
                    <a:pt x="52603" y="22944"/>
                  </a:lnTo>
                  <a:cubicBezTo>
                    <a:pt x="52624" y="22859"/>
                    <a:pt x="52603" y="22796"/>
                    <a:pt x="52624" y="22733"/>
                  </a:cubicBezTo>
                  <a:cubicBezTo>
                    <a:pt x="52666" y="22670"/>
                    <a:pt x="52645" y="22586"/>
                    <a:pt x="52708" y="22544"/>
                  </a:cubicBezTo>
                  <a:cubicBezTo>
                    <a:pt x="52750" y="22502"/>
                    <a:pt x="52729" y="22418"/>
                    <a:pt x="52750" y="22355"/>
                  </a:cubicBezTo>
                  <a:cubicBezTo>
                    <a:pt x="52855" y="22334"/>
                    <a:pt x="52708" y="22229"/>
                    <a:pt x="52813" y="22208"/>
                  </a:cubicBezTo>
                  <a:cubicBezTo>
                    <a:pt x="52855" y="22187"/>
                    <a:pt x="52813" y="22061"/>
                    <a:pt x="52939" y="22040"/>
                  </a:cubicBezTo>
                  <a:close/>
                  <a:moveTo>
                    <a:pt x="52540" y="23316"/>
                  </a:moveTo>
                  <a:cubicBezTo>
                    <a:pt x="52563" y="23316"/>
                    <a:pt x="52569" y="23343"/>
                    <a:pt x="52603" y="23343"/>
                  </a:cubicBezTo>
                  <a:lnTo>
                    <a:pt x="52561" y="23469"/>
                  </a:lnTo>
                  <a:cubicBezTo>
                    <a:pt x="52561" y="23490"/>
                    <a:pt x="52624" y="23469"/>
                    <a:pt x="52582" y="23532"/>
                  </a:cubicBezTo>
                  <a:cubicBezTo>
                    <a:pt x="52573" y="23541"/>
                    <a:pt x="52564" y="23544"/>
                    <a:pt x="52555" y="23544"/>
                  </a:cubicBezTo>
                  <a:cubicBezTo>
                    <a:pt x="52531" y="23544"/>
                    <a:pt x="52507" y="23520"/>
                    <a:pt x="52482" y="23520"/>
                  </a:cubicBezTo>
                  <a:cubicBezTo>
                    <a:pt x="52474" y="23520"/>
                    <a:pt x="52465" y="23523"/>
                    <a:pt x="52456" y="23532"/>
                  </a:cubicBezTo>
                  <a:cubicBezTo>
                    <a:pt x="52456" y="23532"/>
                    <a:pt x="52444" y="23568"/>
                    <a:pt x="52438" y="23568"/>
                  </a:cubicBezTo>
                  <a:cubicBezTo>
                    <a:pt x="52436" y="23568"/>
                    <a:pt x="52435" y="23564"/>
                    <a:pt x="52435" y="23553"/>
                  </a:cubicBezTo>
                  <a:cubicBezTo>
                    <a:pt x="52414" y="23511"/>
                    <a:pt x="52435" y="23511"/>
                    <a:pt x="52456" y="23511"/>
                  </a:cubicBezTo>
                  <a:cubicBezTo>
                    <a:pt x="52456" y="23448"/>
                    <a:pt x="52477" y="23385"/>
                    <a:pt x="52519" y="23322"/>
                  </a:cubicBezTo>
                  <a:cubicBezTo>
                    <a:pt x="52527" y="23318"/>
                    <a:pt x="52534" y="23316"/>
                    <a:pt x="52540" y="23316"/>
                  </a:cubicBezTo>
                  <a:close/>
                  <a:moveTo>
                    <a:pt x="52391" y="23875"/>
                  </a:moveTo>
                  <a:cubicBezTo>
                    <a:pt x="52412" y="23875"/>
                    <a:pt x="52434" y="23888"/>
                    <a:pt x="52456" y="23932"/>
                  </a:cubicBezTo>
                  <a:cubicBezTo>
                    <a:pt x="52435" y="24037"/>
                    <a:pt x="52288" y="24058"/>
                    <a:pt x="52246" y="24121"/>
                  </a:cubicBezTo>
                  <a:cubicBezTo>
                    <a:pt x="52204" y="24205"/>
                    <a:pt x="52351" y="24205"/>
                    <a:pt x="52309" y="24247"/>
                  </a:cubicBezTo>
                  <a:cubicBezTo>
                    <a:pt x="52225" y="24457"/>
                    <a:pt x="52140" y="24647"/>
                    <a:pt x="52056" y="24836"/>
                  </a:cubicBezTo>
                  <a:cubicBezTo>
                    <a:pt x="51993" y="24962"/>
                    <a:pt x="51951" y="25088"/>
                    <a:pt x="51909" y="25235"/>
                  </a:cubicBezTo>
                  <a:cubicBezTo>
                    <a:pt x="51888" y="25277"/>
                    <a:pt x="51825" y="25319"/>
                    <a:pt x="51762" y="25319"/>
                  </a:cubicBezTo>
                  <a:cubicBezTo>
                    <a:pt x="51741" y="25088"/>
                    <a:pt x="51804" y="24836"/>
                    <a:pt x="51909" y="24626"/>
                  </a:cubicBezTo>
                  <a:cubicBezTo>
                    <a:pt x="51972" y="24499"/>
                    <a:pt x="52035" y="24373"/>
                    <a:pt x="52056" y="24226"/>
                  </a:cubicBezTo>
                  <a:cubicBezTo>
                    <a:pt x="52056" y="24205"/>
                    <a:pt x="52077" y="24163"/>
                    <a:pt x="52098" y="24142"/>
                  </a:cubicBezTo>
                  <a:lnTo>
                    <a:pt x="52161" y="24163"/>
                  </a:lnTo>
                  <a:cubicBezTo>
                    <a:pt x="52182" y="24100"/>
                    <a:pt x="52204" y="24037"/>
                    <a:pt x="52204" y="23974"/>
                  </a:cubicBezTo>
                  <a:lnTo>
                    <a:pt x="52267" y="23974"/>
                  </a:lnTo>
                  <a:lnTo>
                    <a:pt x="52267" y="23911"/>
                  </a:lnTo>
                  <a:cubicBezTo>
                    <a:pt x="52272" y="23912"/>
                    <a:pt x="52277" y="23913"/>
                    <a:pt x="52282" y="23913"/>
                  </a:cubicBezTo>
                  <a:cubicBezTo>
                    <a:pt x="52318" y="23913"/>
                    <a:pt x="52354" y="23875"/>
                    <a:pt x="52391" y="23875"/>
                  </a:cubicBezTo>
                  <a:close/>
                  <a:moveTo>
                    <a:pt x="51920" y="25461"/>
                  </a:moveTo>
                  <a:cubicBezTo>
                    <a:pt x="51930" y="25461"/>
                    <a:pt x="51940" y="25463"/>
                    <a:pt x="51951" y="25466"/>
                  </a:cubicBezTo>
                  <a:cubicBezTo>
                    <a:pt x="51993" y="25551"/>
                    <a:pt x="51888" y="25614"/>
                    <a:pt x="51909" y="25698"/>
                  </a:cubicBezTo>
                  <a:cubicBezTo>
                    <a:pt x="51804" y="25887"/>
                    <a:pt x="51741" y="26097"/>
                    <a:pt x="51657" y="26307"/>
                  </a:cubicBezTo>
                  <a:cubicBezTo>
                    <a:pt x="51615" y="26392"/>
                    <a:pt x="51615" y="26497"/>
                    <a:pt x="51657" y="26602"/>
                  </a:cubicBezTo>
                  <a:cubicBezTo>
                    <a:pt x="51636" y="26665"/>
                    <a:pt x="51594" y="26707"/>
                    <a:pt x="51573" y="26770"/>
                  </a:cubicBezTo>
                  <a:cubicBezTo>
                    <a:pt x="51573" y="26875"/>
                    <a:pt x="51510" y="26959"/>
                    <a:pt x="51426" y="27022"/>
                  </a:cubicBezTo>
                  <a:cubicBezTo>
                    <a:pt x="51320" y="27064"/>
                    <a:pt x="51320" y="27190"/>
                    <a:pt x="51257" y="27275"/>
                  </a:cubicBezTo>
                  <a:cubicBezTo>
                    <a:pt x="51220" y="27293"/>
                    <a:pt x="51216" y="27345"/>
                    <a:pt x="51186" y="27371"/>
                  </a:cubicBezTo>
                  <a:lnTo>
                    <a:pt x="51186" y="27371"/>
                  </a:lnTo>
                  <a:cubicBezTo>
                    <a:pt x="51168" y="27353"/>
                    <a:pt x="51149" y="27332"/>
                    <a:pt x="51131" y="27296"/>
                  </a:cubicBezTo>
                  <a:cubicBezTo>
                    <a:pt x="51236" y="27001"/>
                    <a:pt x="51299" y="26644"/>
                    <a:pt x="51468" y="26328"/>
                  </a:cubicBezTo>
                  <a:cubicBezTo>
                    <a:pt x="51468" y="26265"/>
                    <a:pt x="51552" y="26286"/>
                    <a:pt x="51573" y="26244"/>
                  </a:cubicBezTo>
                  <a:cubicBezTo>
                    <a:pt x="51594" y="26139"/>
                    <a:pt x="51636" y="26034"/>
                    <a:pt x="51720" y="25971"/>
                  </a:cubicBezTo>
                  <a:cubicBezTo>
                    <a:pt x="51699" y="25824"/>
                    <a:pt x="51846" y="25698"/>
                    <a:pt x="51846" y="25551"/>
                  </a:cubicBezTo>
                  <a:cubicBezTo>
                    <a:pt x="51846" y="25499"/>
                    <a:pt x="51875" y="25461"/>
                    <a:pt x="51920" y="25461"/>
                  </a:cubicBezTo>
                  <a:close/>
                  <a:moveTo>
                    <a:pt x="51177" y="27386"/>
                  </a:moveTo>
                  <a:lnTo>
                    <a:pt x="51177" y="27386"/>
                  </a:lnTo>
                  <a:cubicBezTo>
                    <a:pt x="51213" y="27448"/>
                    <a:pt x="51171" y="27528"/>
                    <a:pt x="51110" y="27548"/>
                  </a:cubicBezTo>
                  <a:cubicBezTo>
                    <a:pt x="51068" y="27527"/>
                    <a:pt x="51026" y="27506"/>
                    <a:pt x="51068" y="27443"/>
                  </a:cubicBezTo>
                  <a:cubicBezTo>
                    <a:pt x="51087" y="27388"/>
                    <a:pt x="51137" y="27397"/>
                    <a:pt x="51177" y="27386"/>
                  </a:cubicBezTo>
                  <a:close/>
                  <a:moveTo>
                    <a:pt x="51026" y="27653"/>
                  </a:moveTo>
                  <a:lnTo>
                    <a:pt x="51047" y="27674"/>
                  </a:lnTo>
                  <a:cubicBezTo>
                    <a:pt x="51037" y="27685"/>
                    <a:pt x="51031" y="27690"/>
                    <a:pt x="51029" y="27690"/>
                  </a:cubicBezTo>
                  <a:cubicBezTo>
                    <a:pt x="51026" y="27690"/>
                    <a:pt x="51026" y="27685"/>
                    <a:pt x="51026" y="27674"/>
                  </a:cubicBezTo>
                  <a:lnTo>
                    <a:pt x="51026" y="27653"/>
                  </a:lnTo>
                  <a:close/>
                  <a:moveTo>
                    <a:pt x="50879" y="27800"/>
                  </a:moveTo>
                  <a:cubicBezTo>
                    <a:pt x="50879" y="27831"/>
                    <a:pt x="50879" y="27850"/>
                    <a:pt x="50871" y="27850"/>
                  </a:cubicBezTo>
                  <a:cubicBezTo>
                    <a:pt x="50868" y="27850"/>
                    <a:pt x="50864" y="27848"/>
                    <a:pt x="50858" y="27842"/>
                  </a:cubicBezTo>
                  <a:cubicBezTo>
                    <a:pt x="50858" y="27800"/>
                    <a:pt x="50879" y="27800"/>
                    <a:pt x="50879" y="27800"/>
                  </a:cubicBezTo>
                  <a:close/>
                  <a:moveTo>
                    <a:pt x="50906" y="27749"/>
                  </a:moveTo>
                  <a:cubicBezTo>
                    <a:pt x="50921" y="27749"/>
                    <a:pt x="50921" y="27764"/>
                    <a:pt x="50921" y="27779"/>
                  </a:cubicBezTo>
                  <a:lnTo>
                    <a:pt x="51005" y="27779"/>
                  </a:lnTo>
                  <a:cubicBezTo>
                    <a:pt x="51041" y="27815"/>
                    <a:pt x="51031" y="27867"/>
                    <a:pt x="51000" y="27867"/>
                  </a:cubicBezTo>
                  <a:cubicBezTo>
                    <a:pt x="50995" y="27867"/>
                    <a:pt x="50990" y="27866"/>
                    <a:pt x="50984" y="27863"/>
                  </a:cubicBezTo>
                  <a:cubicBezTo>
                    <a:pt x="50921" y="27863"/>
                    <a:pt x="50942" y="27821"/>
                    <a:pt x="50921" y="27800"/>
                  </a:cubicBezTo>
                  <a:lnTo>
                    <a:pt x="50879" y="27800"/>
                  </a:lnTo>
                  <a:cubicBezTo>
                    <a:pt x="50879" y="27779"/>
                    <a:pt x="50858" y="27758"/>
                    <a:pt x="50879" y="27758"/>
                  </a:cubicBezTo>
                  <a:cubicBezTo>
                    <a:pt x="50891" y="27752"/>
                    <a:pt x="50900" y="27749"/>
                    <a:pt x="50906" y="27749"/>
                  </a:cubicBezTo>
                  <a:close/>
                  <a:moveTo>
                    <a:pt x="50879" y="27905"/>
                  </a:moveTo>
                  <a:cubicBezTo>
                    <a:pt x="50921" y="27947"/>
                    <a:pt x="50942" y="27989"/>
                    <a:pt x="50921" y="28031"/>
                  </a:cubicBezTo>
                  <a:cubicBezTo>
                    <a:pt x="50906" y="28036"/>
                    <a:pt x="50891" y="28039"/>
                    <a:pt x="50877" y="28039"/>
                  </a:cubicBezTo>
                  <a:cubicBezTo>
                    <a:pt x="50831" y="28039"/>
                    <a:pt x="50790" y="28012"/>
                    <a:pt x="50774" y="27947"/>
                  </a:cubicBezTo>
                  <a:lnTo>
                    <a:pt x="50879" y="27905"/>
                  </a:lnTo>
                  <a:close/>
                  <a:moveTo>
                    <a:pt x="50816" y="28095"/>
                  </a:moveTo>
                  <a:cubicBezTo>
                    <a:pt x="50801" y="28109"/>
                    <a:pt x="50786" y="28124"/>
                    <a:pt x="50771" y="28124"/>
                  </a:cubicBezTo>
                  <a:cubicBezTo>
                    <a:pt x="50765" y="28124"/>
                    <a:pt x="50759" y="28122"/>
                    <a:pt x="50753" y="28116"/>
                  </a:cubicBezTo>
                  <a:lnTo>
                    <a:pt x="50732" y="28137"/>
                  </a:lnTo>
                  <a:cubicBezTo>
                    <a:pt x="50753" y="28095"/>
                    <a:pt x="50774" y="28095"/>
                    <a:pt x="50816" y="28095"/>
                  </a:cubicBezTo>
                  <a:close/>
                  <a:moveTo>
                    <a:pt x="50774" y="28200"/>
                  </a:moveTo>
                  <a:cubicBezTo>
                    <a:pt x="50795" y="28284"/>
                    <a:pt x="50858" y="28368"/>
                    <a:pt x="50816" y="28410"/>
                  </a:cubicBezTo>
                  <a:cubicBezTo>
                    <a:pt x="50732" y="28494"/>
                    <a:pt x="50837" y="28620"/>
                    <a:pt x="50732" y="28662"/>
                  </a:cubicBezTo>
                  <a:cubicBezTo>
                    <a:pt x="50690" y="28704"/>
                    <a:pt x="50669" y="28746"/>
                    <a:pt x="50690" y="28788"/>
                  </a:cubicBezTo>
                  <a:cubicBezTo>
                    <a:pt x="50690" y="28872"/>
                    <a:pt x="50690" y="28957"/>
                    <a:pt x="50648" y="29020"/>
                  </a:cubicBezTo>
                  <a:cubicBezTo>
                    <a:pt x="50648" y="29146"/>
                    <a:pt x="50564" y="29272"/>
                    <a:pt x="50437" y="29314"/>
                  </a:cubicBezTo>
                  <a:lnTo>
                    <a:pt x="50501" y="29356"/>
                  </a:lnTo>
                  <a:cubicBezTo>
                    <a:pt x="50501" y="29419"/>
                    <a:pt x="50416" y="29461"/>
                    <a:pt x="50437" y="29524"/>
                  </a:cubicBezTo>
                  <a:cubicBezTo>
                    <a:pt x="50437" y="29545"/>
                    <a:pt x="50416" y="29545"/>
                    <a:pt x="50416" y="29566"/>
                  </a:cubicBezTo>
                  <a:cubicBezTo>
                    <a:pt x="50290" y="29650"/>
                    <a:pt x="50206" y="29798"/>
                    <a:pt x="50185" y="29966"/>
                  </a:cubicBezTo>
                  <a:cubicBezTo>
                    <a:pt x="50143" y="30071"/>
                    <a:pt x="50080" y="30155"/>
                    <a:pt x="49996" y="30239"/>
                  </a:cubicBezTo>
                  <a:cubicBezTo>
                    <a:pt x="49849" y="30638"/>
                    <a:pt x="49639" y="31038"/>
                    <a:pt x="49407" y="31416"/>
                  </a:cubicBezTo>
                  <a:lnTo>
                    <a:pt x="49428" y="31479"/>
                  </a:lnTo>
                  <a:cubicBezTo>
                    <a:pt x="49302" y="31564"/>
                    <a:pt x="49218" y="31690"/>
                    <a:pt x="49155" y="31816"/>
                  </a:cubicBezTo>
                  <a:cubicBezTo>
                    <a:pt x="49134" y="31805"/>
                    <a:pt x="49113" y="31800"/>
                    <a:pt x="49092" y="31800"/>
                  </a:cubicBezTo>
                  <a:cubicBezTo>
                    <a:pt x="49071" y="31800"/>
                    <a:pt x="49050" y="31805"/>
                    <a:pt x="49029" y="31816"/>
                  </a:cubicBezTo>
                  <a:lnTo>
                    <a:pt x="49029" y="31900"/>
                  </a:lnTo>
                  <a:lnTo>
                    <a:pt x="48966" y="31942"/>
                  </a:lnTo>
                  <a:cubicBezTo>
                    <a:pt x="48945" y="31900"/>
                    <a:pt x="48966" y="31837"/>
                    <a:pt x="48945" y="31837"/>
                  </a:cubicBezTo>
                  <a:cubicBezTo>
                    <a:pt x="48917" y="31837"/>
                    <a:pt x="48898" y="31846"/>
                    <a:pt x="48876" y="31846"/>
                  </a:cubicBezTo>
                  <a:cubicBezTo>
                    <a:pt x="48865" y="31846"/>
                    <a:pt x="48854" y="31844"/>
                    <a:pt x="48840" y="31837"/>
                  </a:cubicBezTo>
                  <a:cubicBezTo>
                    <a:pt x="48819" y="31690"/>
                    <a:pt x="48945" y="31627"/>
                    <a:pt x="49050" y="31500"/>
                  </a:cubicBezTo>
                  <a:cubicBezTo>
                    <a:pt x="49134" y="31395"/>
                    <a:pt x="49134" y="31269"/>
                    <a:pt x="49218" y="31164"/>
                  </a:cubicBezTo>
                  <a:cubicBezTo>
                    <a:pt x="49281" y="31122"/>
                    <a:pt x="49344" y="31143"/>
                    <a:pt x="49386" y="31101"/>
                  </a:cubicBezTo>
                  <a:lnTo>
                    <a:pt x="49323" y="31038"/>
                  </a:lnTo>
                  <a:cubicBezTo>
                    <a:pt x="49407" y="30912"/>
                    <a:pt x="49449" y="30744"/>
                    <a:pt x="49596" y="30617"/>
                  </a:cubicBezTo>
                  <a:cubicBezTo>
                    <a:pt x="49681" y="30302"/>
                    <a:pt x="49912" y="30071"/>
                    <a:pt x="50017" y="29734"/>
                  </a:cubicBezTo>
                  <a:cubicBezTo>
                    <a:pt x="50080" y="29566"/>
                    <a:pt x="50164" y="29398"/>
                    <a:pt x="50248" y="29251"/>
                  </a:cubicBezTo>
                  <a:cubicBezTo>
                    <a:pt x="50332" y="29104"/>
                    <a:pt x="50395" y="28957"/>
                    <a:pt x="50395" y="28788"/>
                  </a:cubicBezTo>
                  <a:cubicBezTo>
                    <a:pt x="50416" y="28683"/>
                    <a:pt x="50480" y="28578"/>
                    <a:pt x="50564" y="28515"/>
                  </a:cubicBezTo>
                  <a:cubicBezTo>
                    <a:pt x="50606" y="28452"/>
                    <a:pt x="50648" y="28410"/>
                    <a:pt x="50669" y="28347"/>
                  </a:cubicBezTo>
                  <a:lnTo>
                    <a:pt x="50627" y="28305"/>
                  </a:lnTo>
                  <a:cubicBezTo>
                    <a:pt x="50648" y="28242"/>
                    <a:pt x="50690" y="28200"/>
                    <a:pt x="50774" y="28200"/>
                  </a:cubicBezTo>
                  <a:close/>
                  <a:moveTo>
                    <a:pt x="48966" y="31942"/>
                  </a:moveTo>
                  <a:lnTo>
                    <a:pt x="48966" y="31942"/>
                  </a:lnTo>
                  <a:cubicBezTo>
                    <a:pt x="48987" y="32026"/>
                    <a:pt x="48945" y="32068"/>
                    <a:pt x="48882" y="32131"/>
                  </a:cubicBezTo>
                  <a:cubicBezTo>
                    <a:pt x="48819" y="32173"/>
                    <a:pt x="48734" y="32215"/>
                    <a:pt x="48713" y="32341"/>
                  </a:cubicBezTo>
                  <a:cubicBezTo>
                    <a:pt x="48629" y="32278"/>
                    <a:pt x="48734" y="32236"/>
                    <a:pt x="48650" y="32194"/>
                  </a:cubicBezTo>
                  <a:cubicBezTo>
                    <a:pt x="48819" y="32152"/>
                    <a:pt x="48819" y="31963"/>
                    <a:pt x="48966" y="31942"/>
                  </a:cubicBezTo>
                  <a:close/>
                  <a:moveTo>
                    <a:pt x="48660" y="32369"/>
                  </a:moveTo>
                  <a:cubicBezTo>
                    <a:pt x="48663" y="32369"/>
                    <a:pt x="48666" y="32373"/>
                    <a:pt x="48671" y="32384"/>
                  </a:cubicBezTo>
                  <a:cubicBezTo>
                    <a:pt x="48671" y="32411"/>
                    <a:pt x="48662" y="32420"/>
                    <a:pt x="48650" y="32424"/>
                  </a:cubicBezTo>
                  <a:lnTo>
                    <a:pt x="48650" y="32424"/>
                  </a:lnTo>
                  <a:cubicBezTo>
                    <a:pt x="48650" y="32407"/>
                    <a:pt x="48651" y="32369"/>
                    <a:pt x="48660" y="32369"/>
                  </a:cubicBezTo>
                  <a:close/>
                  <a:moveTo>
                    <a:pt x="48629" y="32428"/>
                  </a:moveTo>
                  <a:cubicBezTo>
                    <a:pt x="48608" y="32532"/>
                    <a:pt x="48608" y="32657"/>
                    <a:pt x="48503" y="32720"/>
                  </a:cubicBezTo>
                  <a:cubicBezTo>
                    <a:pt x="48419" y="32657"/>
                    <a:pt x="48503" y="32594"/>
                    <a:pt x="48482" y="32552"/>
                  </a:cubicBezTo>
                  <a:cubicBezTo>
                    <a:pt x="48540" y="32513"/>
                    <a:pt x="48562" y="32440"/>
                    <a:pt x="48629" y="32428"/>
                  </a:cubicBezTo>
                  <a:close/>
                  <a:moveTo>
                    <a:pt x="49029" y="33960"/>
                  </a:moveTo>
                  <a:cubicBezTo>
                    <a:pt x="49044" y="33960"/>
                    <a:pt x="49059" y="33971"/>
                    <a:pt x="49066" y="33985"/>
                  </a:cubicBezTo>
                  <a:lnTo>
                    <a:pt x="49066" y="33985"/>
                  </a:lnTo>
                  <a:cubicBezTo>
                    <a:pt x="49061" y="33989"/>
                    <a:pt x="49055" y="33990"/>
                    <a:pt x="49049" y="33990"/>
                  </a:cubicBezTo>
                  <a:cubicBezTo>
                    <a:pt x="49031" y="33990"/>
                    <a:pt x="49014" y="33975"/>
                    <a:pt x="49029" y="33960"/>
                  </a:cubicBezTo>
                  <a:close/>
                  <a:moveTo>
                    <a:pt x="48372" y="32775"/>
                  </a:moveTo>
                  <a:cubicBezTo>
                    <a:pt x="48387" y="32775"/>
                    <a:pt x="48402" y="32777"/>
                    <a:pt x="48419" y="32783"/>
                  </a:cubicBezTo>
                  <a:cubicBezTo>
                    <a:pt x="48461" y="32888"/>
                    <a:pt x="48272" y="32972"/>
                    <a:pt x="48419" y="33056"/>
                  </a:cubicBezTo>
                  <a:cubicBezTo>
                    <a:pt x="48251" y="33203"/>
                    <a:pt x="48125" y="33372"/>
                    <a:pt x="48020" y="33561"/>
                  </a:cubicBezTo>
                  <a:lnTo>
                    <a:pt x="47872" y="33624"/>
                  </a:lnTo>
                  <a:cubicBezTo>
                    <a:pt x="47851" y="33687"/>
                    <a:pt x="47872" y="33771"/>
                    <a:pt x="47767" y="33792"/>
                  </a:cubicBezTo>
                  <a:cubicBezTo>
                    <a:pt x="47746" y="33792"/>
                    <a:pt x="47725" y="33813"/>
                    <a:pt x="47725" y="33834"/>
                  </a:cubicBezTo>
                  <a:cubicBezTo>
                    <a:pt x="47704" y="33939"/>
                    <a:pt x="47599" y="33981"/>
                    <a:pt x="47536" y="34065"/>
                  </a:cubicBezTo>
                  <a:cubicBezTo>
                    <a:pt x="47494" y="34150"/>
                    <a:pt x="47410" y="34213"/>
                    <a:pt x="47389" y="34297"/>
                  </a:cubicBezTo>
                  <a:cubicBezTo>
                    <a:pt x="47389" y="34330"/>
                    <a:pt x="47375" y="34337"/>
                    <a:pt x="47359" y="34337"/>
                  </a:cubicBezTo>
                  <a:cubicBezTo>
                    <a:pt x="47349" y="34337"/>
                    <a:pt x="47337" y="34334"/>
                    <a:pt x="47327" y="34334"/>
                  </a:cubicBezTo>
                  <a:cubicBezTo>
                    <a:pt x="47314" y="34334"/>
                    <a:pt x="47305" y="34339"/>
                    <a:pt x="47305" y="34360"/>
                  </a:cubicBezTo>
                  <a:cubicBezTo>
                    <a:pt x="47326" y="34423"/>
                    <a:pt x="47263" y="34423"/>
                    <a:pt x="47242" y="34465"/>
                  </a:cubicBezTo>
                  <a:cubicBezTo>
                    <a:pt x="47242" y="34507"/>
                    <a:pt x="47200" y="34549"/>
                    <a:pt x="47200" y="34612"/>
                  </a:cubicBezTo>
                  <a:cubicBezTo>
                    <a:pt x="47179" y="34696"/>
                    <a:pt x="47074" y="34696"/>
                    <a:pt x="47010" y="34780"/>
                  </a:cubicBezTo>
                  <a:cubicBezTo>
                    <a:pt x="46905" y="34927"/>
                    <a:pt x="46779" y="35075"/>
                    <a:pt x="46632" y="35201"/>
                  </a:cubicBezTo>
                  <a:cubicBezTo>
                    <a:pt x="46611" y="35222"/>
                    <a:pt x="46548" y="35222"/>
                    <a:pt x="46527" y="35264"/>
                  </a:cubicBezTo>
                  <a:cubicBezTo>
                    <a:pt x="46485" y="35306"/>
                    <a:pt x="46548" y="35369"/>
                    <a:pt x="46485" y="35390"/>
                  </a:cubicBezTo>
                  <a:cubicBezTo>
                    <a:pt x="46443" y="35453"/>
                    <a:pt x="46380" y="35432"/>
                    <a:pt x="46296" y="35495"/>
                  </a:cubicBezTo>
                  <a:lnTo>
                    <a:pt x="46212" y="35684"/>
                  </a:lnTo>
                  <a:lnTo>
                    <a:pt x="46043" y="35747"/>
                  </a:lnTo>
                  <a:cubicBezTo>
                    <a:pt x="46043" y="35831"/>
                    <a:pt x="46001" y="35937"/>
                    <a:pt x="45917" y="35958"/>
                  </a:cubicBezTo>
                  <a:cubicBezTo>
                    <a:pt x="45895" y="35952"/>
                    <a:pt x="45874" y="35949"/>
                    <a:pt x="45854" y="35949"/>
                  </a:cubicBezTo>
                  <a:cubicBezTo>
                    <a:pt x="45799" y="35949"/>
                    <a:pt x="45753" y="35969"/>
                    <a:pt x="45707" y="36000"/>
                  </a:cubicBezTo>
                  <a:lnTo>
                    <a:pt x="45707" y="36126"/>
                  </a:lnTo>
                  <a:cubicBezTo>
                    <a:pt x="45665" y="36168"/>
                    <a:pt x="45581" y="36147"/>
                    <a:pt x="45560" y="36189"/>
                  </a:cubicBezTo>
                  <a:cubicBezTo>
                    <a:pt x="45539" y="36231"/>
                    <a:pt x="45602" y="36294"/>
                    <a:pt x="45560" y="36336"/>
                  </a:cubicBezTo>
                  <a:cubicBezTo>
                    <a:pt x="45536" y="36324"/>
                    <a:pt x="45518" y="36312"/>
                    <a:pt x="45500" y="36312"/>
                  </a:cubicBezTo>
                  <a:cubicBezTo>
                    <a:pt x="45486" y="36312"/>
                    <a:pt x="45472" y="36318"/>
                    <a:pt x="45455" y="36336"/>
                  </a:cubicBezTo>
                  <a:lnTo>
                    <a:pt x="45518" y="36420"/>
                  </a:lnTo>
                  <a:cubicBezTo>
                    <a:pt x="45450" y="36437"/>
                    <a:pt x="45437" y="36522"/>
                    <a:pt x="45369" y="36522"/>
                  </a:cubicBezTo>
                  <a:cubicBezTo>
                    <a:pt x="45352" y="36522"/>
                    <a:pt x="45332" y="36517"/>
                    <a:pt x="45308" y="36504"/>
                  </a:cubicBezTo>
                  <a:lnTo>
                    <a:pt x="45265" y="36672"/>
                  </a:lnTo>
                  <a:lnTo>
                    <a:pt x="45076" y="36715"/>
                  </a:lnTo>
                  <a:cubicBezTo>
                    <a:pt x="44992" y="36820"/>
                    <a:pt x="44971" y="36946"/>
                    <a:pt x="44845" y="37009"/>
                  </a:cubicBezTo>
                  <a:cubicBezTo>
                    <a:pt x="44782" y="37030"/>
                    <a:pt x="44761" y="37114"/>
                    <a:pt x="44719" y="37177"/>
                  </a:cubicBezTo>
                  <a:cubicBezTo>
                    <a:pt x="44614" y="37177"/>
                    <a:pt x="44530" y="37261"/>
                    <a:pt x="44403" y="37324"/>
                  </a:cubicBezTo>
                  <a:lnTo>
                    <a:pt x="44467" y="37408"/>
                  </a:lnTo>
                  <a:lnTo>
                    <a:pt x="44361" y="37534"/>
                  </a:lnTo>
                  <a:lnTo>
                    <a:pt x="44319" y="37534"/>
                  </a:lnTo>
                  <a:cubicBezTo>
                    <a:pt x="44289" y="37526"/>
                    <a:pt x="44258" y="37522"/>
                    <a:pt x="44228" y="37522"/>
                  </a:cubicBezTo>
                  <a:cubicBezTo>
                    <a:pt x="44114" y="37522"/>
                    <a:pt x="44007" y="37582"/>
                    <a:pt x="43941" y="37682"/>
                  </a:cubicBezTo>
                  <a:cubicBezTo>
                    <a:pt x="43857" y="37787"/>
                    <a:pt x="43731" y="37829"/>
                    <a:pt x="43647" y="37934"/>
                  </a:cubicBezTo>
                  <a:cubicBezTo>
                    <a:pt x="43605" y="37913"/>
                    <a:pt x="43584" y="37871"/>
                    <a:pt x="43626" y="37850"/>
                  </a:cubicBezTo>
                  <a:cubicBezTo>
                    <a:pt x="43773" y="37661"/>
                    <a:pt x="43962" y="37471"/>
                    <a:pt x="44151" y="37324"/>
                  </a:cubicBezTo>
                  <a:cubicBezTo>
                    <a:pt x="44235" y="37114"/>
                    <a:pt x="44488" y="37072"/>
                    <a:pt x="44551" y="36862"/>
                  </a:cubicBezTo>
                  <a:lnTo>
                    <a:pt x="44614" y="36883"/>
                  </a:lnTo>
                  <a:cubicBezTo>
                    <a:pt x="44719" y="36693"/>
                    <a:pt x="44887" y="36546"/>
                    <a:pt x="45097" y="36441"/>
                  </a:cubicBezTo>
                  <a:cubicBezTo>
                    <a:pt x="45160" y="36420"/>
                    <a:pt x="45202" y="36336"/>
                    <a:pt x="45244" y="36273"/>
                  </a:cubicBezTo>
                  <a:cubicBezTo>
                    <a:pt x="45371" y="36189"/>
                    <a:pt x="45476" y="36084"/>
                    <a:pt x="45560" y="35958"/>
                  </a:cubicBezTo>
                  <a:cubicBezTo>
                    <a:pt x="45644" y="35853"/>
                    <a:pt x="45728" y="35768"/>
                    <a:pt x="45833" y="35705"/>
                  </a:cubicBezTo>
                  <a:cubicBezTo>
                    <a:pt x="45875" y="35663"/>
                    <a:pt x="45917" y="35579"/>
                    <a:pt x="45917" y="35516"/>
                  </a:cubicBezTo>
                  <a:lnTo>
                    <a:pt x="45938" y="35558"/>
                  </a:lnTo>
                  <a:cubicBezTo>
                    <a:pt x="46064" y="35411"/>
                    <a:pt x="46212" y="35285"/>
                    <a:pt x="46380" y="35180"/>
                  </a:cubicBezTo>
                  <a:cubicBezTo>
                    <a:pt x="46506" y="35117"/>
                    <a:pt x="46569" y="34948"/>
                    <a:pt x="46674" y="34843"/>
                  </a:cubicBezTo>
                  <a:cubicBezTo>
                    <a:pt x="46758" y="34780"/>
                    <a:pt x="46800" y="34696"/>
                    <a:pt x="46821" y="34591"/>
                  </a:cubicBezTo>
                  <a:cubicBezTo>
                    <a:pt x="46905" y="34570"/>
                    <a:pt x="46968" y="34507"/>
                    <a:pt x="47010" y="34423"/>
                  </a:cubicBezTo>
                  <a:cubicBezTo>
                    <a:pt x="47116" y="34234"/>
                    <a:pt x="47242" y="34065"/>
                    <a:pt x="47368" y="33897"/>
                  </a:cubicBezTo>
                  <a:cubicBezTo>
                    <a:pt x="47452" y="33792"/>
                    <a:pt x="47494" y="33666"/>
                    <a:pt x="47578" y="33582"/>
                  </a:cubicBezTo>
                  <a:cubicBezTo>
                    <a:pt x="47641" y="33498"/>
                    <a:pt x="47725" y="33456"/>
                    <a:pt x="47809" y="33435"/>
                  </a:cubicBezTo>
                  <a:cubicBezTo>
                    <a:pt x="47809" y="33288"/>
                    <a:pt x="47894" y="33140"/>
                    <a:pt x="48041" y="33077"/>
                  </a:cubicBezTo>
                  <a:cubicBezTo>
                    <a:pt x="48125" y="33014"/>
                    <a:pt x="48209" y="32930"/>
                    <a:pt x="48251" y="32825"/>
                  </a:cubicBezTo>
                  <a:cubicBezTo>
                    <a:pt x="48297" y="32794"/>
                    <a:pt x="48332" y="32775"/>
                    <a:pt x="48372" y="32775"/>
                  </a:cubicBezTo>
                  <a:close/>
                  <a:moveTo>
                    <a:pt x="43539" y="37907"/>
                  </a:moveTo>
                  <a:cubicBezTo>
                    <a:pt x="43541" y="37907"/>
                    <a:pt x="43541" y="37909"/>
                    <a:pt x="43541" y="37913"/>
                  </a:cubicBezTo>
                  <a:cubicBezTo>
                    <a:pt x="43563" y="37934"/>
                    <a:pt x="43541" y="37955"/>
                    <a:pt x="43520" y="37955"/>
                  </a:cubicBezTo>
                  <a:cubicBezTo>
                    <a:pt x="43520" y="37938"/>
                    <a:pt x="43534" y="37907"/>
                    <a:pt x="43539" y="37907"/>
                  </a:cubicBezTo>
                  <a:close/>
                  <a:moveTo>
                    <a:pt x="43520" y="37955"/>
                  </a:moveTo>
                  <a:cubicBezTo>
                    <a:pt x="43520" y="37972"/>
                    <a:pt x="43520" y="38003"/>
                    <a:pt x="43509" y="38003"/>
                  </a:cubicBezTo>
                  <a:cubicBezTo>
                    <a:pt x="43507" y="38003"/>
                    <a:pt x="43503" y="38001"/>
                    <a:pt x="43499" y="37997"/>
                  </a:cubicBezTo>
                  <a:cubicBezTo>
                    <a:pt x="43478" y="37976"/>
                    <a:pt x="43520" y="37976"/>
                    <a:pt x="43520" y="37955"/>
                  </a:cubicBezTo>
                  <a:close/>
                  <a:moveTo>
                    <a:pt x="37003" y="40604"/>
                  </a:moveTo>
                  <a:cubicBezTo>
                    <a:pt x="37024" y="40604"/>
                    <a:pt x="37045" y="40604"/>
                    <a:pt x="37045" y="40625"/>
                  </a:cubicBezTo>
                  <a:lnTo>
                    <a:pt x="37003" y="40625"/>
                  </a:lnTo>
                  <a:lnTo>
                    <a:pt x="37003" y="40604"/>
                  </a:lnTo>
                  <a:close/>
                  <a:moveTo>
                    <a:pt x="42448" y="38754"/>
                  </a:moveTo>
                  <a:lnTo>
                    <a:pt x="42679" y="38775"/>
                  </a:lnTo>
                  <a:cubicBezTo>
                    <a:pt x="42722" y="38838"/>
                    <a:pt x="42658" y="38880"/>
                    <a:pt x="42637" y="38922"/>
                  </a:cubicBezTo>
                  <a:cubicBezTo>
                    <a:pt x="42616" y="38985"/>
                    <a:pt x="42595" y="39027"/>
                    <a:pt x="42553" y="39090"/>
                  </a:cubicBezTo>
                  <a:lnTo>
                    <a:pt x="42364" y="39132"/>
                  </a:lnTo>
                  <a:cubicBezTo>
                    <a:pt x="42133" y="39322"/>
                    <a:pt x="41902" y="39511"/>
                    <a:pt x="41670" y="39721"/>
                  </a:cubicBezTo>
                  <a:cubicBezTo>
                    <a:pt x="41649" y="39742"/>
                    <a:pt x="41623" y="39753"/>
                    <a:pt x="41597" y="39753"/>
                  </a:cubicBezTo>
                  <a:cubicBezTo>
                    <a:pt x="41570" y="39753"/>
                    <a:pt x="41544" y="39742"/>
                    <a:pt x="41523" y="39721"/>
                  </a:cubicBezTo>
                  <a:cubicBezTo>
                    <a:pt x="41481" y="39763"/>
                    <a:pt x="41481" y="39826"/>
                    <a:pt x="41460" y="39889"/>
                  </a:cubicBezTo>
                  <a:cubicBezTo>
                    <a:pt x="41250" y="39889"/>
                    <a:pt x="41124" y="40099"/>
                    <a:pt x="40913" y="40099"/>
                  </a:cubicBezTo>
                  <a:lnTo>
                    <a:pt x="40892" y="40205"/>
                  </a:lnTo>
                  <a:cubicBezTo>
                    <a:pt x="40882" y="40208"/>
                    <a:pt x="40871" y="40209"/>
                    <a:pt x="40859" y="40209"/>
                  </a:cubicBezTo>
                  <a:cubicBezTo>
                    <a:pt x="40829" y="40209"/>
                    <a:pt x="40794" y="40201"/>
                    <a:pt x="40760" y="40201"/>
                  </a:cubicBezTo>
                  <a:cubicBezTo>
                    <a:pt x="40724" y="40201"/>
                    <a:pt x="40688" y="40210"/>
                    <a:pt x="40661" y="40247"/>
                  </a:cubicBezTo>
                  <a:cubicBezTo>
                    <a:pt x="40648" y="40273"/>
                    <a:pt x="40628" y="40281"/>
                    <a:pt x="40605" y="40281"/>
                  </a:cubicBezTo>
                  <a:cubicBezTo>
                    <a:pt x="40575" y="40281"/>
                    <a:pt x="40539" y="40267"/>
                    <a:pt x="40506" y="40267"/>
                  </a:cubicBezTo>
                  <a:cubicBezTo>
                    <a:pt x="40486" y="40267"/>
                    <a:pt x="40467" y="40272"/>
                    <a:pt x="40451" y="40289"/>
                  </a:cubicBezTo>
                  <a:lnTo>
                    <a:pt x="40493" y="40352"/>
                  </a:lnTo>
                  <a:cubicBezTo>
                    <a:pt x="40115" y="40688"/>
                    <a:pt x="39652" y="40940"/>
                    <a:pt x="39168" y="41088"/>
                  </a:cubicBezTo>
                  <a:cubicBezTo>
                    <a:pt x="39105" y="41088"/>
                    <a:pt x="39084" y="41067"/>
                    <a:pt x="39042" y="41025"/>
                  </a:cubicBezTo>
                  <a:cubicBezTo>
                    <a:pt x="39253" y="40982"/>
                    <a:pt x="39337" y="40814"/>
                    <a:pt x="39505" y="40709"/>
                  </a:cubicBezTo>
                  <a:cubicBezTo>
                    <a:pt x="39694" y="40646"/>
                    <a:pt x="39862" y="40541"/>
                    <a:pt x="40009" y="40415"/>
                  </a:cubicBezTo>
                  <a:lnTo>
                    <a:pt x="40220" y="40352"/>
                  </a:lnTo>
                  <a:lnTo>
                    <a:pt x="40304" y="40226"/>
                  </a:lnTo>
                  <a:cubicBezTo>
                    <a:pt x="40451" y="40184"/>
                    <a:pt x="40577" y="40099"/>
                    <a:pt x="40703" y="40015"/>
                  </a:cubicBezTo>
                  <a:cubicBezTo>
                    <a:pt x="40766" y="39973"/>
                    <a:pt x="40808" y="39910"/>
                    <a:pt x="40913" y="39910"/>
                  </a:cubicBezTo>
                  <a:cubicBezTo>
                    <a:pt x="40998" y="39910"/>
                    <a:pt x="40955" y="39784"/>
                    <a:pt x="41019" y="39742"/>
                  </a:cubicBezTo>
                  <a:cubicBezTo>
                    <a:pt x="41145" y="39679"/>
                    <a:pt x="41250" y="39616"/>
                    <a:pt x="41355" y="39532"/>
                  </a:cubicBezTo>
                  <a:cubicBezTo>
                    <a:pt x="41460" y="39427"/>
                    <a:pt x="41586" y="39343"/>
                    <a:pt x="41733" y="39258"/>
                  </a:cubicBezTo>
                  <a:cubicBezTo>
                    <a:pt x="41775" y="39258"/>
                    <a:pt x="41796" y="39195"/>
                    <a:pt x="41817" y="39153"/>
                  </a:cubicBezTo>
                  <a:cubicBezTo>
                    <a:pt x="42091" y="39111"/>
                    <a:pt x="42238" y="38901"/>
                    <a:pt x="42448" y="38754"/>
                  </a:cubicBezTo>
                  <a:close/>
                  <a:moveTo>
                    <a:pt x="38958" y="41046"/>
                  </a:moveTo>
                  <a:lnTo>
                    <a:pt x="39063" y="41151"/>
                  </a:lnTo>
                  <a:cubicBezTo>
                    <a:pt x="38979" y="41256"/>
                    <a:pt x="38874" y="41298"/>
                    <a:pt x="38748" y="41298"/>
                  </a:cubicBezTo>
                  <a:cubicBezTo>
                    <a:pt x="38832" y="41235"/>
                    <a:pt x="38916" y="41151"/>
                    <a:pt x="38958" y="41046"/>
                  </a:cubicBezTo>
                  <a:close/>
                  <a:moveTo>
                    <a:pt x="38580" y="41319"/>
                  </a:moveTo>
                  <a:lnTo>
                    <a:pt x="38580" y="41340"/>
                  </a:lnTo>
                  <a:cubicBezTo>
                    <a:pt x="38580" y="41347"/>
                    <a:pt x="38577" y="41349"/>
                    <a:pt x="38574" y="41349"/>
                  </a:cubicBezTo>
                  <a:cubicBezTo>
                    <a:pt x="38568" y="41349"/>
                    <a:pt x="38559" y="41340"/>
                    <a:pt x="38559" y="41340"/>
                  </a:cubicBezTo>
                  <a:cubicBezTo>
                    <a:pt x="38559" y="41340"/>
                    <a:pt x="38580" y="41319"/>
                    <a:pt x="38580" y="41319"/>
                  </a:cubicBezTo>
                  <a:close/>
                  <a:moveTo>
                    <a:pt x="38517" y="41382"/>
                  </a:moveTo>
                  <a:lnTo>
                    <a:pt x="38517" y="41382"/>
                  </a:lnTo>
                  <a:cubicBezTo>
                    <a:pt x="38440" y="41471"/>
                    <a:pt x="38410" y="41506"/>
                    <a:pt x="38370" y="41506"/>
                  </a:cubicBezTo>
                  <a:cubicBezTo>
                    <a:pt x="38344" y="41506"/>
                    <a:pt x="38314" y="41491"/>
                    <a:pt x="38264" y="41466"/>
                  </a:cubicBezTo>
                  <a:lnTo>
                    <a:pt x="38517" y="41382"/>
                  </a:lnTo>
                  <a:close/>
                  <a:moveTo>
                    <a:pt x="38033" y="41466"/>
                  </a:moveTo>
                  <a:cubicBezTo>
                    <a:pt x="38075" y="41508"/>
                    <a:pt x="38075" y="41613"/>
                    <a:pt x="38033" y="41655"/>
                  </a:cubicBezTo>
                  <a:lnTo>
                    <a:pt x="37943" y="41637"/>
                  </a:lnTo>
                  <a:lnTo>
                    <a:pt x="37943" y="41637"/>
                  </a:lnTo>
                  <a:cubicBezTo>
                    <a:pt x="37945" y="41636"/>
                    <a:pt x="37947" y="41635"/>
                    <a:pt x="37949" y="41634"/>
                  </a:cubicBezTo>
                  <a:cubicBezTo>
                    <a:pt x="37928" y="41571"/>
                    <a:pt x="37991" y="41529"/>
                    <a:pt x="38033" y="41466"/>
                  </a:cubicBezTo>
                  <a:close/>
                  <a:moveTo>
                    <a:pt x="36519" y="42055"/>
                  </a:moveTo>
                  <a:cubicBezTo>
                    <a:pt x="36540" y="42076"/>
                    <a:pt x="36582" y="42097"/>
                    <a:pt x="36540" y="42118"/>
                  </a:cubicBezTo>
                  <a:cubicBezTo>
                    <a:pt x="36532" y="42122"/>
                    <a:pt x="36527" y="42124"/>
                    <a:pt x="36522" y="42124"/>
                  </a:cubicBezTo>
                  <a:cubicBezTo>
                    <a:pt x="36505" y="42124"/>
                    <a:pt x="36515" y="42093"/>
                    <a:pt x="36498" y="42076"/>
                  </a:cubicBezTo>
                  <a:cubicBezTo>
                    <a:pt x="36498" y="42076"/>
                    <a:pt x="36519" y="42055"/>
                    <a:pt x="36519" y="42055"/>
                  </a:cubicBezTo>
                  <a:close/>
                  <a:moveTo>
                    <a:pt x="37802" y="41571"/>
                  </a:moveTo>
                  <a:cubicBezTo>
                    <a:pt x="37872" y="41571"/>
                    <a:pt x="37869" y="41644"/>
                    <a:pt x="37915" y="41644"/>
                  </a:cubicBezTo>
                  <a:cubicBezTo>
                    <a:pt x="37920" y="41644"/>
                    <a:pt x="37925" y="41643"/>
                    <a:pt x="37931" y="41641"/>
                  </a:cubicBezTo>
                  <a:lnTo>
                    <a:pt x="37931" y="41641"/>
                  </a:lnTo>
                  <a:cubicBezTo>
                    <a:pt x="37947" y="41679"/>
                    <a:pt x="37927" y="41700"/>
                    <a:pt x="37907" y="41739"/>
                  </a:cubicBezTo>
                  <a:cubicBezTo>
                    <a:pt x="37875" y="41723"/>
                    <a:pt x="37843" y="41716"/>
                    <a:pt x="37813" y="41716"/>
                  </a:cubicBezTo>
                  <a:cubicBezTo>
                    <a:pt x="37765" y="41716"/>
                    <a:pt x="37723" y="41734"/>
                    <a:pt x="37697" y="41760"/>
                  </a:cubicBezTo>
                  <a:cubicBezTo>
                    <a:pt x="37628" y="41812"/>
                    <a:pt x="37544" y="41850"/>
                    <a:pt x="37458" y="41850"/>
                  </a:cubicBezTo>
                  <a:cubicBezTo>
                    <a:pt x="37440" y="41850"/>
                    <a:pt x="37421" y="41848"/>
                    <a:pt x="37402" y="41844"/>
                  </a:cubicBezTo>
                  <a:cubicBezTo>
                    <a:pt x="37339" y="41865"/>
                    <a:pt x="37381" y="41929"/>
                    <a:pt x="37339" y="41950"/>
                  </a:cubicBezTo>
                  <a:cubicBezTo>
                    <a:pt x="37297" y="41908"/>
                    <a:pt x="37234" y="41950"/>
                    <a:pt x="37192" y="41887"/>
                  </a:cubicBezTo>
                  <a:cubicBezTo>
                    <a:pt x="37129" y="41971"/>
                    <a:pt x="37087" y="42034"/>
                    <a:pt x="37003" y="42097"/>
                  </a:cubicBezTo>
                  <a:cubicBezTo>
                    <a:pt x="36917" y="42111"/>
                    <a:pt x="36832" y="42154"/>
                    <a:pt x="36746" y="42154"/>
                  </a:cubicBezTo>
                  <a:cubicBezTo>
                    <a:pt x="36705" y="42154"/>
                    <a:pt x="36665" y="42145"/>
                    <a:pt x="36624" y="42118"/>
                  </a:cubicBezTo>
                  <a:lnTo>
                    <a:pt x="36603" y="42034"/>
                  </a:lnTo>
                  <a:lnTo>
                    <a:pt x="36603" y="42034"/>
                  </a:lnTo>
                  <a:cubicBezTo>
                    <a:pt x="36628" y="42046"/>
                    <a:pt x="36653" y="42049"/>
                    <a:pt x="36679" y="42049"/>
                  </a:cubicBezTo>
                  <a:cubicBezTo>
                    <a:pt x="36706" y="42049"/>
                    <a:pt x="36734" y="42046"/>
                    <a:pt x="36763" y="42046"/>
                  </a:cubicBezTo>
                  <a:cubicBezTo>
                    <a:pt x="36798" y="42046"/>
                    <a:pt x="36836" y="42051"/>
                    <a:pt x="36877" y="42076"/>
                  </a:cubicBezTo>
                  <a:cubicBezTo>
                    <a:pt x="36877" y="41971"/>
                    <a:pt x="36772" y="41992"/>
                    <a:pt x="36772" y="41950"/>
                  </a:cubicBezTo>
                  <a:cubicBezTo>
                    <a:pt x="36898" y="41865"/>
                    <a:pt x="37003" y="41823"/>
                    <a:pt x="37108" y="41739"/>
                  </a:cubicBezTo>
                  <a:cubicBezTo>
                    <a:pt x="37171" y="41697"/>
                    <a:pt x="37213" y="41676"/>
                    <a:pt x="37276" y="41676"/>
                  </a:cubicBezTo>
                  <a:cubicBezTo>
                    <a:pt x="37294" y="41679"/>
                    <a:pt x="37312" y="41681"/>
                    <a:pt x="37329" y="41681"/>
                  </a:cubicBezTo>
                  <a:cubicBezTo>
                    <a:pt x="37433" y="41681"/>
                    <a:pt x="37526" y="41634"/>
                    <a:pt x="37634" y="41634"/>
                  </a:cubicBezTo>
                  <a:cubicBezTo>
                    <a:pt x="37676" y="41634"/>
                    <a:pt x="37739" y="41613"/>
                    <a:pt x="37802" y="41571"/>
                  </a:cubicBezTo>
                  <a:close/>
                  <a:moveTo>
                    <a:pt x="39210" y="42475"/>
                  </a:moveTo>
                  <a:cubicBezTo>
                    <a:pt x="39210" y="42559"/>
                    <a:pt x="39126" y="42517"/>
                    <a:pt x="39105" y="42538"/>
                  </a:cubicBezTo>
                  <a:cubicBezTo>
                    <a:pt x="39126" y="42496"/>
                    <a:pt x="39168" y="42496"/>
                    <a:pt x="39210" y="42475"/>
                  </a:cubicBezTo>
                  <a:close/>
                  <a:moveTo>
                    <a:pt x="33536" y="42824"/>
                  </a:moveTo>
                  <a:cubicBezTo>
                    <a:pt x="33543" y="42824"/>
                    <a:pt x="33549" y="42826"/>
                    <a:pt x="33555" y="42833"/>
                  </a:cubicBezTo>
                  <a:cubicBezTo>
                    <a:pt x="33576" y="42875"/>
                    <a:pt x="33534" y="42875"/>
                    <a:pt x="33534" y="42875"/>
                  </a:cubicBezTo>
                  <a:cubicBezTo>
                    <a:pt x="33513" y="42875"/>
                    <a:pt x="33492" y="42854"/>
                    <a:pt x="33492" y="42854"/>
                  </a:cubicBezTo>
                  <a:cubicBezTo>
                    <a:pt x="33507" y="42839"/>
                    <a:pt x="33522" y="42824"/>
                    <a:pt x="33536" y="42824"/>
                  </a:cubicBezTo>
                  <a:close/>
                  <a:moveTo>
                    <a:pt x="36379" y="42085"/>
                  </a:moveTo>
                  <a:cubicBezTo>
                    <a:pt x="36397" y="42085"/>
                    <a:pt x="36415" y="42089"/>
                    <a:pt x="36435" y="42097"/>
                  </a:cubicBezTo>
                  <a:lnTo>
                    <a:pt x="36477" y="42181"/>
                  </a:lnTo>
                  <a:lnTo>
                    <a:pt x="36183" y="42307"/>
                  </a:lnTo>
                  <a:lnTo>
                    <a:pt x="36141" y="42391"/>
                  </a:lnTo>
                  <a:cubicBezTo>
                    <a:pt x="36131" y="42401"/>
                    <a:pt x="36122" y="42405"/>
                    <a:pt x="36114" y="42405"/>
                  </a:cubicBezTo>
                  <a:cubicBezTo>
                    <a:pt x="36088" y="42405"/>
                    <a:pt x="36068" y="42360"/>
                    <a:pt x="36036" y="42328"/>
                  </a:cubicBezTo>
                  <a:lnTo>
                    <a:pt x="35910" y="42538"/>
                  </a:lnTo>
                  <a:lnTo>
                    <a:pt x="35741" y="42454"/>
                  </a:lnTo>
                  <a:cubicBezTo>
                    <a:pt x="35615" y="42601"/>
                    <a:pt x="35447" y="42559"/>
                    <a:pt x="35300" y="42580"/>
                  </a:cubicBezTo>
                  <a:cubicBezTo>
                    <a:pt x="35287" y="42567"/>
                    <a:pt x="35275" y="42562"/>
                    <a:pt x="35265" y="42562"/>
                  </a:cubicBezTo>
                  <a:cubicBezTo>
                    <a:pt x="35236" y="42562"/>
                    <a:pt x="35216" y="42599"/>
                    <a:pt x="35188" y="42599"/>
                  </a:cubicBezTo>
                  <a:cubicBezTo>
                    <a:pt x="35178" y="42599"/>
                    <a:pt x="35166" y="42594"/>
                    <a:pt x="35153" y="42580"/>
                  </a:cubicBezTo>
                  <a:cubicBezTo>
                    <a:pt x="34943" y="42685"/>
                    <a:pt x="34732" y="42770"/>
                    <a:pt x="34501" y="42812"/>
                  </a:cubicBezTo>
                  <a:cubicBezTo>
                    <a:pt x="34448" y="42822"/>
                    <a:pt x="34396" y="42827"/>
                    <a:pt x="34343" y="42827"/>
                  </a:cubicBezTo>
                  <a:cubicBezTo>
                    <a:pt x="34291" y="42827"/>
                    <a:pt x="34238" y="42822"/>
                    <a:pt x="34186" y="42812"/>
                  </a:cubicBezTo>
                  <a:cubicBezTo>
                    <a:pt x="34102" y="42812"/>
                    <a:pt x="34017" y="42833"/>
                    <a:pt x="33975" y="42896"/>
                  </a:cubicBezTo>
                  <a:cubicBezTo>
                    <a:pt x="33912" y="42875"/>
                    <a:pt x="33849" y="42833"/>
                    <a:pt x="33870" y="42749"/>
                  </a:cubicBezTo>
                  <a:cubicBezTo>
                    <a:pt x="33891" y="42749"/>
                    <a:pt x="33891" y="42727"/>
                    <a:pt x="33912" y="42727"/>
                  </a:cubicBezTo>
                  <a:cubicBezTo>
                    <a:pt x="34186" y="42601"/>
                    <a:pt x="34459" y="42517"/>
                    <a:pt x="34753" y="42433"/>
                  </a:cubicBezTo>
                  <a:cubicBezTo>
                    <a:pt x="34782" y="42419"/>
                    <a:pt x="34811" y="42394"/>
                    <a:pt x="34861" y="42394"/>
                  </a:cubicBezTo>
                  <a:cubicBezTo>
                    <a:pt x="34883" y="42394"/>
                    <a:pt x="34910" y="42399"/>
                    <a:pt x="34943" y="42412"/>
                  </a:cubicBezTo>
                  <a:cubicBezTo>
                    <a:pt x="34956" y="42419"/>
                    <a:pt x="34968" y="42422"/>
                    <a:pt x="34978" y="42422"/>
                  </a:cubicBezTo>
                  <a:cubicBezTo>
                    <a:pt x="35029" y="42422"/>
                    <a:pt x="35040" y="42346"/>
                    <a:pt x="35111" y="42328"/>
                  </a:cubicBezTo>
                  <a:cubicBezTo>
                    <a:pt x="35321" y="42265"/>
                    <a:pt x="35510" y="42244"/>
                    <a:pt x="35720" y="42202"/>
                  </a:cubicBezTo>
                  <a:cubicBezTo>
                    <a:pt x="35747" y="42207"/>
                    <a:pt x="35773" y="42210"/>
                    <a:pt x="35799" y="42210"/>
                  </a:cubicBezTo>
                  <a:cubicBezTo>
                    <a:pt x="35878" y="42210"/>
                    <a:pt x="35957" y="42186"/>
                    <a:pt x="36036" y="42139"/>
                  </a:cubicBezTo>
                  <a:cubicBezTo>
                    <a:pt x="36040" y="42135"/>
                    <a:pt x="36046" y="42133"/>
                    <a:pt x="36054" y="42133"/>
                  </a:cubicBezTo>
                  <a:cubicBezTo>
                    <a:pt x="36089" y="42133"/>
                    <a:pt x="36157" y="42164"/>
                    <a:pt x="36225" y="42181"/>
                  </a:cubicBezTo>
                  <a:cubicBezTo>
                    <a:pt x="36259" y="42147"/>
                    <a:pt x="36307" y="42085"/>
                    <a:pt x="36379" y="42085"/>
                  </a:cubicBezTo>
                  <a:close/>
                  <a:moveTo>
                    <a:pt x="33113" y="42938"/>
                  </a:moveTo>
                  <a:lnTo>
                    <a:pt x="33134" y="42959"/>
                  </a:lnTo>
                  <a:lnTo>
                    <a:pt x="33155" y="42959"/>
                  </a:lnTo>
                  <a:cubicBezTo>
                    <a:pt x="33134" y="42980"/>
                    <a:pt x="33113" y="42980"/>
                    <a:pt x="33113" y="42980"/>
                  </a:cubicBezTo>
                  <a:cubicBezTo>
                    <a:pt x="33113" y="42959"/>
                    <a:pt x="33113" y="42938"/>
                    <a:pt x="33113" y="42938"/>
                  </a:cubicBezTo>
                  <a:close/>
                  <a:moveTo>
                    <a:pt x="33050" y="42980"/>
                  </a:moveTo>
                  <a:cubicBezTo>
                    <a:pt x="33050" y="42990"/>
                    <a:pt x="33056" y="42990"/>
                    <a:pt x="33058" y="42990"/>
                  </a:cubicBezTo>
                  <a:cubicBezTo>
                    <a:pt x="33061" y="42990"/>
                    <a:pt x="33061" y="42990"/>
                    <a:pt x="33050" y="43001"/>
                  </a:cubicBezTo>
                  <a:lnTo>
                    <a:pt x="33029" y="43001"/>
                  </a:lnTo>
                  <a:cubicBezTo>
                    <a:pt x="33008" y="42980"/>
                    <a:pt x="33029" y="42980"/>
                    <a:pt x="33029" y="42980"/>
                  </a:cubicBezTo>
                  <a:close/>
                  <a:moveTo>
                    <a:pt x="32741" y="43004"/>
                  </a:moveTo>
                  <a:cubicBezTo>
                    <a:pt x="32771" y="43004"/>
                    <a:pt x="32790" y="43028"/>
                    <a:pt x="32819" y="43043"/>
                  </a:cubicBezTo>
                  <a:lnTo>
                    <a:pt x="32777" y="43148"/>
                  </a:lnTo>
                  <a:lnTo>
                    <a:pt x="32693" y="43022"/>
                  </a:lnTo>
                  <a:cubicBezTo>
                    <a:pt x="32712" y="43009"/>
                    <a:pt x="32728" y="43004"/>
                    <a:pt x="32741" y="43004"/>
                  </a:cubicBezTo>
                  <a:close/>
                  <a:moveTo>
                    <a:pt x="32504" y="43127"/>
                  </a:moveTo>
                  <a:cubicBezTo>
                    <a:pt x="32525" y="43274"/>
                    <a:pt x="32399" y="43190"/>
                    <a:pt x="32335" y="43253"/>
                  </a:cubicBezTo>
                  <a:cubicBezTo>
                    <a:pt x="32272" y="43316"/>
                    <a:pt x="32167" y="43295"/>
                    <a:pt x="32062" y="43337"/>
                  </a:cubicBezTo>
                  <a:lnTo>
                    <a:pt x="32083" y="43253"/>
                  </a:lnTo>
                  <a:cubicBezTo>
                    <a:pt x="32067" y="43245"/>
                    <a:pt x="32055" y="43242"/>
                    <a:pt x="32044" y="43242"/>
                  </a:cubicBezTo>
                  <a:cubicBezTo>
                    <a:pt x="31999" y="43242"/>
                    <a:pt x="31999" y="43307"/>
                    <a:pt x="31999" y="43358"/>
                  </a:cubicBezTo>
                  <a:lnTo>
                    <a:pt x="31810" y="43400"/>
                  </a:lnTo>
                  <a:lnTo>
                    <a:pt x="31726" y="43526"/>
                  </a:lnTo>
                  <a:cubicBezTo>
                    <a:pt x="31705" y="43501"/>
                    <a:pt x="31686" y="43492"/>
                    <a:pt x="31668" y="43492"/>
                  </a:cubicBezTo>
                  <a:cubicBezTo>
                    <a:pt x="31615" y="43492"/>
                    <a:pt x="31566" y="43570"/>
                    <a:pt x="31509" y="43570"/>
                  </a:cubicBezTo>
                  <a:cubicBezTo>
                    <a:pt x="31505" y="43570"/>
                    <a:pt x="31500" y="43570"/>
                    <a:pt x="31495" y="43568"/>
                  </a:cubicBezTo>
                  <a:cubicBezTo>
                    <a:pt x="31480" y="43566"/>
                    <a:pt x="31466" y="43564"/>
                    <a:pt x="31452" y="43564"/>
                  </a:cubicBezTo>
                  <a:cubicBezTo>
                    <a:pt x="31366" y="43564"/>
                    <a:pt x="31294" y="43613"/>
                    <a:pt x="31221" y="43632"/>
                  </a:cubicBezTo>
                  <a:lnTo>
                    <a:pt x="31032" y="43589"/>
                  </a:lnTo>
                  <a:cubicBezTo>
                    <a:pt x="31011" y="43632"/>
                    <a:pt x="30948" y="43674"/>
                    <a:pt x="30885" y="43674"/>
                  </a:cubicBezTo>
                  <a:cubicBezTo>
                    <a:pt x="30611" y="43674"/>
                    <a:pt x="30317" y="43716"/>
                    <a:pt x="30044" y="43800"/>
                  </a:cubicBezTo>
                  <a:lnTo>
                    <a:pt x="29981" y="43737"/>
                  </a:lnTo>
                  <a:cubicBezTo>
                    <a:pt x="29792" y="43779"/>
                    <a:pt x="29623" y="43800"/>
                    <a:pt x="29434" y="43800"/>
                  </a:cubicBezTo>
                  <a:cubicBezTo>
                    <a:pt x="29266" y="43821"/>
                    <a:pt x="29077" y="43842"/>
                    <a:pt x="28909" y="43863"/>
                  </a:cubicBezTo>
                  <a:cubicBezTo>
                    <a:pt x="28845" y="43842"/>
                    <a:pt x="28803" y="43800"/>
                    <a:pt x="28803" y="43758"/>
                  </a:cubicBezTo>
                  <a:cubicBezTo>
                    <a:pt x="28803" y="43716"/>
                    <a:pt x="28740" y="43716"/>
                    <a:pt x="28761" y="43653"/>
                  </a:cubicBezTo>
                  <a:lnTo>
                    <a:pt x="28761" y="43653"/>
                  </a:lnTo>
                  <a:cubicBezTo>
                    <a:pt x="28856" y="43684"/>
                    <a:pt x="28951" y="43700"/>
                    <a:pt x="29043" y="43700"/>
                  </a:cubicBezTo>
                  <a:cubicBezTo>
                    <a:pt x="29135" y="43700"/>
                    <a:pt x="29224" y="43684"/>
                    <a:pt x="29308" y="43653"/>
                  </a:cubicBezTo>
                  <a:cubicBezTo>
                    <a:pt x="29361" y="43632"/>
                    <a:pt x="29418" y="43632"/>
                    <a:pt x="29474" y="43632"/>
                  </a:cubicBezTo>
                  <a:cubicBezTo>
                    <a:pt x="29529" y="43632"/>
                    <a:pt x="29581" y="43632"/>
                    <a:pt x="29623" y="43611"/>
                  </a:cubicBezTo>
                  <a:cubicBezTo>
                    <a:pt x="29681" y="43596"/>
                    <a:pt x="29738" y="43562"/>
                    <a:pt x="29802" y="43562"/>
                  </a:cubicBezTo>
                  <a:cubicBezTo>
                    <a:pt x="29832" y="43562"/>
                    <a:pt x="29863" y="43570"/>
                    <a:pt x="29897" y="43589"/>
                  </a:cubicBezTo>
                  <a:cubicBezTo>
                    <a:pt x="29939" y="43589"/>
                    <a:pt x="29981" y="43547"/>
                    <a:pt x="30044" y="43547"/>
                  </a:cubicBezTo>
                  <a:cubicBezTo>
                    <a:pt x="30170" y="43505"/>
                    <a:pt x="30296" y="43484"/>
                    <a:pt x="30443" y="43442"/>
                  </a:cubicBezTo>
                  <a:cubicBezTo>
                    <a:pt x="30633" y="43379"/>
                    <a:pt x="30843" y="43358"/>
                    <a:pt x="31032" y="43358"/>
                  </a:cubicBezTo>
                  <a:cubicBezTo>
                    <a:pt x="31083" y="43371"/>
                    <a:pt x="31134" y="43392"/>
                    <a:pt x="31181" y="43392"/>
                  </a:cubicBezTo>
                  <a:cubicBezTo>
                    <a:pt x="31211" y="43392"/>
                    <a:pt x="31239" y="43383"/>
                    <a:pt x="31263" y="43358"/>
                  </a:cubicBezTo>
                  <a:cubicBezTo>
                    <a:pt x="31282" y="43349"/>
                    <a:pt x="31301" y="43346"/>
                    <a:pt x="31320" y="43346"/>
                  </a:cubicBezTo>
                  <a:cubicBezTo>
                    <a:pt x="31354" y="43346"/>
                    <a:pt x="31386" y="43355"/>
                    <a:pt x="31417" y="43355"/>
                  </a:cubicBezTo>
                  <a:cubicBezTo>
                    <a:pt x="31445" y="43355"/>
                    <a:pt x="31471" y="43347"/>
                    <a:pt x="31495" y="43316"/>
                  </a:cubicBezTo>
                  <a:cubicBezTo>
                    <a:pt x="31502" y="43309"/>
                    <a:pt x="31509" y="43307"/>
                    <a:pt x="31516" y="43307"/>
                  </a:cubicBezTo>
                  <a:cubicBezTo>
                    <a:pt x="31532" y="43307"/>
                    <a:pt x="31551" y="43316"/>
                    <a:pt x="31579" y="43316"/>
                  </a:cubicBezTo>
                  <a:cubicBezTo>
                    <a:pt x="31594" y="43320"/>
                    <a:pt x="31608" y="43322"/>
                    <a:pt x="31621" y="43322"/>
                  </a:cubicBezTo>
                  <a:cubicBezTo>
                    <a:pt x="31685" y="43322"/>
                    <a:pt x="31737" y="43284"/>
                    <a:pt x="31789" y="43232"/>
                  </a:cubicBezTo>
                  <a:cubicBezTo>
                    <a:pt x="31820" y="43237"/>
                    <a:pt x="31852" y="43240"/>
                    <a:pt x="31883" y="43240"/>
                  </a:cubicBezTo>
                  <a:cubicBezTo>
                    <a:pt x="31977" y="43240"/>
                    <a:pt x="32067" y="43216"/>
                    <a:pt x="32146" y="43169"/>
                  </a:cubicBezTo>
                  <a:cubicBezTo>
                    <a:pt x="32184" y="43157"/>
                    <a:pt x="32221" y="43153"/>
                    <a:pt x="32258" y="43153"/>
                  </a:cubicBezTo>
                  <a:cubicBezTo>
                    <a:pt x="32297" y="43153"/>
                    <a:pt x="32336" y="43157"/>
                    <a:pt x="32373" y="43157"/>
                  </a:cubicBezTo>
                  <a:cubicBezTo>
                    <a:pt x="32419" y="43157"/>
                    <a:pt x="32463" y="43151"/>
                    <a:pt x="32504" y="43127"/>
                  </a:cubicBezTo>
                  <a:close/>
                  <a:moveTo>
                    <a:pt x="28488" y="43737"/>
                  </a:moveTo>
                  <a:cubicBezTo>
                    <a:pt x="28572" y="43800"/>
                    <a:pt x="28698" y="43737"/>
                    <a:pt x="28740" y="43842"/>
                  </a:cubicBezTo>
                  <a:cubicBezTo>
                    <a:pt x="28722" y="43866"/>
                    <a:pt x="28706" y="43874"/>
                    <a:pt x="28691" y="43874"/>
                  </a:cubicBezTo>
                  <a:cubicBezTo>
                    <a:pt x="28653" y="43874"/>
                    <a:pt x="28623" y="43821"/>
                    <a:pt x="28593" y="43821"/>
                  </a:cubicBezTo>
                  <a:cubicBezTo>
                    <a:pt x="28521" y="43821"/>
                    <a:pt x="28464" y="43867"/>
                    <a:pt x="28397" y="43867"/>
                  </a:cubicBezTo>
                  <a:cubicBezTo>
                    <a:pt x="28385" y="43867"/>
                    <a:pt x="28374" y="43866"/>
                    <a:pt x="28362" y="43863"/>
                  </a:cubicBezTo>
                  <a:lnTo>
                    <a:pt x="28341" y="43800"/>
                  </a:lnTo>
                  <a:lnTo>
                    <a:pt x="28341" y="43800"/>
                  </a:lnTo>
                  <a:cubicBezTo>
                    <a:pt x="28350" y="43803"/>
                    <a:pt x="28358" y="43804"/>
                    <a:pt x="28366" y="43804"/>
                  </a:cubicBezTo>
                  <a:cubicBezTo>
                    <a:pt x="28416" y="43804"/>
                    <a:pt x="28452" y="43755"/>
                    <a:pt x="28488" y="43737"/>
                  </a:cubicBezTo>
                  <a:close/>
                  <a:moveTo>
                    <a:pt x="25606" y="45161"/>
                  </a:moveTo>
                  <a:cubicBezTo>
                    <a:pt x="25607" y="45161"/>
                    <a:pt x="25608" y="45162"/>
                    <a:pt x="25608" y="45166"/>
                  </a:cubicBezTo>
                  <a:cubicBezTo>
                    <a:pt x="25626" y="45185"/>
                    <a:pt x="25597" y="45171"/>
                    <a:pt x="25589" y="45195"/>
                  </a:cubicBezTo>
                  <a:lnTo>
                    <a:pt x="25589" y="45195"/>
                  </a:lnTo>
                  <a:cubicBezTo>
                    <a:pt x="25593" y="45179"/>
                    <a:pt x="25602" y="45161"/>
                    <a:pt x="25606" y="45161"/>
                  </a:cubicBezTo>
                  <a:close/>
                  <a:moveTo>
                    <a:pt x="44396" y="0"/>
                  </a:moveTo>
                  <a:cubicBezTo>
                    <a:pt x="44371" y="0"/>
                    <a:pt x="44345" y="2"/>
                    <a:pt x="44319" y="6"/>
                  </a:cubicBezTo>
                  <a:cubicBezTo>
                    <a:pt x="44298" y="69"/>
                    <a:pt x="44298" y="153"/>
                    <a:pt x="44235" y="195"/>
                  </a:cubicBezTo>
                  <a:cubicBezTo>
                    <a:pt x="44298" y="279"/>
                    <a:pt x="44340" y="405"/>
                    <a:pt x="44446" y="447"/>
                  </a:cubicBezTo>
                  <a:cubicBezTo>
                    <a:pt x="44424" y="468"/>
                    <a:pt x="44382" y="468"/>
                    <a:pt x="44382" y="511"/>
                  </a:cubicBezTo>
                  <a:cubicBezTo>
                    <a:pt x="44399" y="522"/>
                    <a:pt x="44414" y="525"/>
                    <a:pt x="44429" y="525"/>
                  </a:cubicBezTo>
                  <a:cubicBezTo>
                    <a:pt x="44462" y="525"/>
                    <a:pt x="44494" y="506"/>
                    <a:pt x="44536" y="506"/>
                  </a:cubicBezTo>
                  <a:cubicBezTo>
                    <a:pt x="44547" y="506"/>
                    <a:pt x="44559" y="507"/>
                    <a:pt x="44572" y="511"/>
                  </a:cubicBezTo>
                  <a:cubicBezTo>
                    <a:pt x="44572" y="574"/>
                    <a:pt x="44656" y="595"/>
                    <a:pt x="44719" y="637"/>
                  </a:cubicBezTo>
                  <a:cubicBezTo>
                    <a:pt x="44929" y="679"/>
                    <a:pt x="45139" y="784"/>
                    <a:pt x="45308" y="910"/>
                  </a:cubicBezTo>
                  <a:lnTo>
                    <a:pt x="45329" y="910"/>
                  </a:lnTo>
                  <a:cubicBezTo>
                    <a:pt x="45434" y="910"/>
                    <a:pt x="45518" y="994"/>
                    <a:pt x="45581" y="1036"/>
                  </a:cubicBezTo>
                  <a:lnTo>
                    <a:pt x="45686" y="1415"/>
                  </a:lnTo>
                  <a:cubicBezTo>
                    <a:pt x="45812" y="1499"/>
                    <a:pt x="45917" y="1625"/>
                    <a:pt x="45980" y="1772"/>
                  </a:cubicBezTo>
                  <a:cubicBezTo>
                    <a:pt x="46043" y="1835"/>
                    <a:pt x="46064" y="1961"/>
                    <a:pt x="46148" y="1982"/>
                  </a:cubicBezTo>
                  <a:cubicBezTo>
                    <a:pt x="46317" y="2045"/>
                    <a:pt x="46380" y="2192"/>
                    <a:pt x="46485" y="2319"/>
                  </a:cubicBezTo>
                  <a:cubicBezTo>
                    <a:pt x="46504" y="2312"/>
                    <a:pt x="46521" y="2308"/>
                    <a:pt x="46537" y="2308"/>
                  </a:cubicBezTo>
                  <a:cubicBezTo>
                    <a:pt x="46653" y="2308"/>
                    <a:pt x="46705" y="2471"/>
                    <a:pt x="46826" y="2471"/>
                  </a:cubicBezTo>
                  <a:cubicBezTo>
                    <a:pt x="46838" y="2471"/>
                    <a:pt x="46850" y="2469"/>
                    <a:pt x="46863" y="2466"/>
                  </a:cubicBezTo>
                  <a:cubicBezTo>
                    <a:pt x="46905" y="2508"/>
                    <a:pt x="46947" y="2508"/>
                    <a:pt x="46968" y="2571"/>
                  </a:cubicBezTo>
                  <a:cubicBezTo>
                    <a:pt x="46989" y="2655"/>
                    <a:pt x="47074" y="2613"/>
                    <a:pt x="47116" y="2655"/>
                  </a:cubicBezTo>
                  <a:cubicBezTo>
                    <a:pt x="47137" y="2676"/>
                    <a:pt x="47158" y="2697"/>
                    <a:pt x="47179" y="2739"/>
                  </a:cubicBezTo>
                  <a:cubicBezTo>
                    <a:pt x="47263" y="2760"/>
                    <a:pt x="47284" y="2865"/>
                    <a:pt x="47326" y="2907"/>
                  </a:cubicBezTo>
                  <a:cubicBezTo>
                    <a:pt x="47473" y="3054"/>
                    <a:pt x="47599" y="3244"/>
                    <a:pt x="47662" y="3433"/>
                  </a:cubicBezTo>
                  <a:cubicBezTo>
                    <a:pt x="47683" y="3475"/>
                    <a:pt x="47683" y="3538"/>
                    <a:pt x="47662" y="3601"/>
                  </a:cubicBezTo>
                  <a:cubicBezTo>
                    <a:pt x="47767" y="3643"/>
                    <a:pt x="47851" y="3727"/>
                    <a:pt x="47915" y="3832"/>
                  </a:cubicBezTo>
                  <a:cubicBezTo>
                    <a:pt x="47978" y="3895"/>
                    <a:pt x="48020" y="3980"/>
                    <a:pt x="48062" y="4085"/>
                  </a:cubicBezTo>
                  <a:lnTo>
                    <a:pt x="48230" y="4190"/>
                  </a:lnTo>
                  <a:lnTo>
                    <a:pt x="48293" y="4421"/>
                  </a:lnTo>
                  <a:lnTo>
                    <a:pt x="48419" y="4505"/>
                  </a:lnTo>
                  <a:cubicBezTo>
                    <a:pt x="48419" y="4673"/>
                    <a:pt x="48629" y="4757"/>
                    <a:pt x="48545" y="4968"/>
                  </a:cubicBezTo>
                  <a:lnTo>
                    <a:pt x="48713" y="5031"/>
                  </a:lnTo>
                  <a:cubicBezTo>
                    <a:pt x="48756" y="5199"/>
                    <a:pt x="48861" y="5325"/>
                    <a:pt x="49029" y="5367"/>
                  </a:cubicBezTo>
                  <a:cubicBezTo>
                    <a:pt x="49071" y="5556"/>
                    <a:pt x="49155" y="5746"/>
                    <a:pt x="49281" y="5893"/>
                  </a:cubicBezTo>
                  <a:cubicBezTo>
                    <a:pt x="49365" y="5998"/>
                    <a:pt x="49428" y="6124"/>
                    <a:pt x="49470" y="6250"/>
                  </a:cubicBezTo>
                  <a:cubicBezTo>
                    <a:pt x="49533" y="6334"/>
                    <a:pt x="49554" y="6460"/>
                    <a:pt x="49681" y="6524"/>
                  </a:cubicBezTo>
                  <a:cubicBezTo>
                    <a:pt x="49723" y="6545"/>
                    <a:pt x="49723" y="6587"/>
                    <a:pt x="49723" y="6629"/>
                  </a:cubicBezTo>
                  <a:cubicBezTo>
                    <a:pt x="49744" y="6671"/>
                    <a:pt x="49765" y="6713"/>
                    <a:pt x="49786" y="6755"/>
                  </a:cubicBezTo>
                  <a:cubicBezTo>
                    <a:pt x="49975" y="6923"/>
                    <a:pt x="50080" y="7154"/>
                    <a:pt x="50122" y="7407"/>
                  </a:cubicBezTo>
                  <a:cubicBezTo>
                    <a:pt x="50143" y="7428"/>
                    <a:pt x="50206" y="7449"/>
                    <a:pt x="50227" y="7512"/>
                  </a:cubicBezTo>
                  <a:cubicBezTo>
                    <a:pt x="50269" y="7554"/>
                    <a:pt x="50206" y="7638"/>
                    <a:pt x="50227" y="7722"/>
                  </a:cubicBezTo>
                  <a:lnTo>
                    <a:pt x="50395" y="7890"/>
                  </a:lnTo>
                  <a:cubicBezTo>
                    <a:pt x="50458" y="8121"/>
                    <a:pt x="50564" y="8332"/>
                    <a:pt x="50690" y="8521"/>
                  </a:cubicBezTo>
                  <a:cubicBezTo>
                    <a:pt x="50774" y="8689"/>
                    <a:pt x="50879" y="8857"/>
                    <a:pt x="50984" y="9004"/>
                  </a:cubicBezTo>
                  <a:cubicBezTo>
                    <a:pt x="51026" y="9088"/>
                    <a:pt x="51068" y="9152"/>
                    <a:pt x="51110" y="9236"/>
                  </a:cubicBezTo>
                  <a:cubicBezTo>
                    <a:pt x="51152" y="9320"/>
                    <a:pt x="51110" y="9425"/>
                    <a:pt x="51152" y="9509"/>
                  </a:cubicBezTo>
                  <a:cubicBezTo>
                    <a:pt x="51194" y="9572"/>
                    <a:pt x="51215" y="9656"/>
                    <a:pt x="51257" y="9740"/>
                  </a:cubicBezTo>
                  <a:cubicBezTo>
                    <a:pt x="51257" y="9740"/>
                    <a:pt x="51257" y="9761"/>
                    <a:pt x="51257" y="9761"/>
                  </a:cubicBezTo>
                  <a:cubicBezTo>
                    <a:pt x="51236" y="9845"/>
                    <a:pt x="51215" y="9950"/>
                    <a:pt x="51299" y="9993"/>
                  </a:cubicBezTo>
                  <a:cubicBezTo>
                    <a:pt x="51257" y="10098"/>
                    <a:pt x="51320" y="10182"/>
                    <a:pt x="51342" y="10266"/>
                  </a:cubicBezTo>
                  <a:cubicBezTo>
                    <a:pt x="51342" y="10287"/>
                    <a:pt x="51363" y="10287"/>
                    <a:pt x="51363" y="10308"/>
                  </a:cubicBezTo>
                  <a:lnTo>
                    <a:pt x="51426" y="10245"/>
                  </a:lnTo>
                  <a:lnTo>
                    <a:pt x="51489" y="10287"/>
                  </a:lnTo>
                  <a:cubicBezTo>
                    <a:pt x="51552" y="10392"/>
                    <a:pt x="51531" y="10497"/>
                    <a:pt x="51594" y="10602"/>
                  </a:cubicBezTo>
                  <a:cubicBezTo>
                    <a:pt x="51699" y="10728"/>
                    <a:pt x="51762" y="10876"/>
                    <a:pt x="51804" y="11023"/>
                  </a:cubicBezTo>
                  <a:cubicBezTo>
                    <a:pt x="51846" y="11107"/>
                    <a:pt x="51930" y="11107"/>
                    <a:pt x="51951" y="11170"/>
                  </a:cubicBezTo>
                  <a:cubicBezTo>
                    <a:pt x="51972" y="11464"/>
                    <a:pt x="52035" y="11759"/>
                    <a:pt x="52140" y="12032"/>
                  </a:cubicBezTo>
                  <a:lnTo>
                    <a:pt x="52077" y="12137"/>
                  </a:lnTo>
                  <a:cubicBezTo>
                    <a:pt x="52056" y="12053"/>
                    <a:pt x="52014" y="11969"/>
                    <a:pt x="51951" y="11906"/>
                  </a:cubicBezTo>
                  <a:cubicBezTo>
                    <a:pt x="51930" y="11843"/>
                    <a:pt x="51993" y="11801"/>
                    <a:pt x="51951" y="11738"/>
                  </a:cubicBezTo>
                  <a:lnTo>
                    <a:pt x="51867" y="11717"/>
                  </a:lnTo>
                  <a:cubicBezTo>
                    <a:pt x="51825" y="11674"/>
                    <a:pt x="51867" y="11653"/>
                    <a:pt x="51867" y="11611"/>
                  </a:cubicBezTo>
                  <a:lnTo>
                    <a:pt x="51720" y="11464"/>
                  </a:lnTo>
                  <a:lnTo>
                    <a:pt x="51657" y="11233"/>
                  </a:lnTo>
                  <a:cubicBezTo>
                    <a:pt x="51615" y="11191"/>
                    <a:pt x="51552" y="11170"/>
                    <a:pt x="51531" y="11107"/>
                  </a:cubicBezTo>
                  <a:cubicBezTo>
                    <a:pt x="51573" y="11044"/>
                    <a:pt x="51573" y="10960"/>
                    <a:pt x="51510" y="10918"/>
                  </a:cubicBezTo>
                  <a:cubicBezTo>
                    <a:pt x="51405" y="10834"/>
                    <a:pt x="51447" y="10707"/>
                    <a:pt x="51447" y="10602"/>
                  </a:cubicBezTo>
                  <a:cubicBezTo>
                    <a:pt x="51363" y="10560"/>
                    <a:pt x="51342" y="10455"/>
                    <a:pt x="51320" y="10413"/>
                  </a:cubicBezTo>
                  <a:cubicBezTo>
                    <a:pt x="51320" y="10350"/>
                    <a:pt x="51342" y="10308"/>
                    <a:pt x="51278" y="10266"/>
                  </a:cubicBezTo>
                  <a:cubicBezTo>
                    <a:pt x="51215" y="10224"/>
                    <a:pt x="51236" y="10161"/>
                    <a:pt x="51194" y="10077"/>
                  </a:cubicBezTo>
                  <a:cubicBezTo>
                    <a:pt x="51131" y="10014"/>
                    <a:pt x="51152" y="9950"/>
                    <a:pt x="51131" y="9866"/>
                  </a:cubicBezTo>
                  <a:cubicBezTo>
                    <a:pt x="51110" y="9761"/>
                    <a:pt x="51068" y="9656"/>
                    <a:pt x="51005" y="9593"/>
                  </a:cubicBezTo>
                  <a:cubicBezTo>
                    <a:pt x="50984" y="9509"/>
                    <a:pt x="51047" y="9446"/>
                    <a:pt x="50984" y="9383"/>
                  </a:cubicBezTo>
                  <a:cubicBezTo>
                    <a:pt x="50921" y="9383"/>
                    <a:pt x="50879" y="9362"/>
                    <a:pt x="50837" y="9341"/>
                  </a:cubicBezTo>
                  <a:cubicBezTo>
                    <a:pt x="50816" y="9257"/>
                    <a:pt x="50837" y="9173"/>
                    <a:pt x="50774" y="9088"/>
                  </a:cubicBezTo>
                  <a:cubicBezTo>
                    <a:pt x="50648" y="8920"/>
                    <a:pt x="50564" y="8731"/>
                    <a:pt x="50522" y="8542"/>
                  </a:cubicBezTo>
                  <a:lnTo>
                    <a:pt x="50437" y="8521"/>
                  </a:lnTo>
                  <a:cubicBezTo>
                    <a:pt x="50437" y="8290"/>
                    <a:pt x="50269" y="8121"/>
                    <a:pt x="50227" y="7911"/>
                  </a:cubicBezTo>
                  <a:cubicBezTo>
                    <a:pt x="50164" y="7743"/>
                    <a:pt x="49975" y="7638"/>
                    <a:pt x="50038" y="7428"/>
                  </a:cubicBezTo>
                  <a:lnTo>
                    <a:pt x="50017" y="7407"/>
                  </a:lnTo>
                  <a:lnTo>
                    <a:pt x="49933" y="7407"/>
                  </a:lnTo>
                  <a:cubicBezTo>
                    <a:pt x="49975" y="7322"/>
                    <a:pt x="49870" y="7280"/>
                    <a:pt x="49849" y="7154"/>
                  </a:cubicBezTo>
                  <a:cubicBezTo>
                    <a:pt x="49828" y="7028"/>
                    <a:pt x="49807" y="7028"/>
                    <a:pt x="49702" y="6923"/>
                  </a:cubicBezTo>
                  <a:lnTo>
                    <a:pt x="49660" y="6965"/>
                  </a:lnTo>
                  <a:cubicBezTo>
                    <a:pt x="49618" y="6734"/>
                    <a:pt x="49386" y="6629"/>
                    <a:pt x="49323" y="6418"/>
                  </a:cubicBezTo>
                  <a:lnTo>
                    <a:pt x="49260" y="6418"/>
                  </a:lnTo>
                  <a:cubicBezTo>
                    <a:pt x="49197" y="6355"/>
                    <a:pt x="49218" y="6271"/>
                    <a:pt x="49218" y="6208"/>
                  </a:cubicBezTo>
                  <a:lnTo>
                    <a:pt x="49134" y="6187"/>
                  </a:lnTo>
                  <a:cubicBezTo>
                    <a:pt x="49113" y="5998"/>
                    <a:pt x="48945" y="5893"/>
                    <a:pt x="48945" y="5704"/>
                  </a:cubicBezTo>
                  <a:cubicBezTo>
                    <a:pt x="48882" y="5662"/>
                    <a:pt x="48819" y="5598"/>
                    <a:pt x="48777" y="5535"/>
                  </a:cubicBezTo>
                  <a:cubicBezTo>
                    <a:pt x="48713" y="5388"/>
                    <a:pt x="48629" y="5262"/>
                    <a:pt x="48524" y="5178"/>
                  </a:cubicBezTo>
                  <a:cubicBezTo>
                    <a:pt x="48335" y="4989"/>
                    <a:pt x="48293" y="4736"/>
                    <a:pt x="48104" y="4568"/>
                  </a:cubicBezTo>
                  <a:cubicBezTo>
                    <a:pt x="48062" y="4400"/>
                    <a:pt x="47936" y="4295"/>
                    <a:pt x="47809" y="4190"/>
                  </a:cubicBezTo>
                  <a:cubicBezTo>
                    <a:pt x="47830" y="4148"/>
                    <a:pt x="47872" y="4169"/>
                    <a:pt x="47851" y="4106"/>
                  </a:cubicBezTo>
                  <a:cubicBezTo>
                    <a:pt x="47704" y="4064"/>
                    <a:pt x="47578" y="3959"/>
                    <a:pt x="47536" y="3811"/>
                  </a:cubicBezTo>
                  <a:cubicBezTo>
                    <a:pt x="47515" y="3769"/>
                    <a:pt x="47494" y="3748"/>
                    <a:pt x="47473" y="3727"/>
                  </a:cubicBezTo>
                  <a:cubicBezTo>
                    <a:pt x="47368" y="3643"/>
                    <a:pt x="47242" y="3580"/>
                    <a:pt x="47221" y="3412"/>
                  </a:cubicBezTo>
                  <a:cubicBezTo>
                    <a:pt x="47221" y="3391"/>
                    <a:pt x="47179" y="3370"/>
                    <a:pt x="47158" y="3349"/>
                  </a:cubicBezTo>
                  <a:cubicBezTo>
                    <a:pt x="47010" y="3139"/>
                    <a:pt x="46863" y="2970"/>
                    <a:pt x="46695" y="2802"/>
                  </a:cubicBezTo>
                  <a:cubicBezTo>
                    <a:pt x="46674" y="2781"/>
                    <a:pt x="46653" y="2781"/>
                    <a:pt x="46653" y="2781"/>
                  </a:cubicBezTo>
                  <a:lnTo>
                    <a:pt x="46548" y="2781"/>
                  </a:lnTo>
                  <a:cubicBezTo>
                    <a:pt x="46527" y="2697"/>
                    <a:pt x="46443" y="2613"/>
                    <a:pt x="46359" y="2613"/>
                  </a:cubicBezTo>
                  <a:lnTo>
                    <a:pt x="46317" y="2655"/>
                  </a:lnTo>
                  <a:cubicBezTo>
                    <a:pt x="46106" y="2592"/>
                    <a:pt x="45917" y="2487"/>
                    <a:pt x="45770" y="2340"/>
                  </a:cubicBezTo>
                  <a:cubicBezTo>
                    <a:pt x="45728" y="2256"/>
                    <a:pt x="45728" y="2192"/>
                    <a:pt x="45707" y="2150"/>
                  </a:cubicBezTo>
                  <a:cubicBezTo>
                    <a:pt x="45497" y="2129"/>
                    <a:pt x="45413" y="1982"/>
                    <a:pt x="45265" y="1877"/>
                  </a:cubicBezTo>
                  <a:cubicBezTo>
                    <a:pt x="45202" y="1814"/>
                    <a:pt x="45118" y="1751"/>
                    <a:pt x="45013" y="1709"/>
                  </a:cubicBezTo>
                  <a:cubicBezTo>
                    <a:pt x="44866" y="1667"/>
                    <a:pt x="44740" y="1604"/>
                    <a:pt x="44614" y="1541"/>
                  </a:cubicBezTo>
                  <a:cubicBezTo>
                    <a:pt x="44551" y="1288"/>
                    <a:pt x="44340" y="1330"/>
                    <a:pt x="44214" y="1246"/>
                  </a:cubicBezTo>
                  <a:cubicBezTo>
                    <a:pt x="44181" y="1181"/>
                    <a:pt x="44149" y="1128"/>
                    <a:pt x="44086" y="1128"/>
                  </a:cubicBezTo>
                  <a:cubicBezTo>
                    <a:pt x="44068" y="1128"/>
                    <a:pt x="44048" y="1132"/>
                    <a:pt x="44025" y="1141"/>
                  </a:cubicBezTo>
                  <a:cubicBezTo>
                    <a:pt x="44008" y="1150"/>
                    <a:pt x="43992" y="1153"/>
                    <a:pt x="43977" y="1153"/>
                  </a:cubicBezTo>
                  <a:cubicBezTo>
                    <a:pt x="43917" y="1153"/>
                    <a:pt x="43869" y="1099"/>
                    <a:pt x="43836" y="1099"/>
                  </a:cubicBezTo>
                  <a:lnTo>
                    <a:pt x="43731" y="1204"/>
                  </a:lnTo>
                  <a:lnTo>
                    <a:pt x="43773" y="1309"/>
                  </a:lnTo>
                  <a:cubicBezTo>
                    <a:pt x="43794" y="1373"/>
                    <a:pt x="43836" y="1330"/>
                    <a:pt x="43878" y="1373"/>
                  </a:cubicBezTo>
                  <a:lnTo>
                    <a:pt x="43920" y="1499"/>
                  </a:lnTo>
                  <a:cubicBezTo>
                    <a:pt x="44004" y="1562"/>
                    <a:pt x="44088" y="1604"/>
                    <a:pt x="44193" y="1625"/>
                  </a:cubicBezTo>
                  <a:cubicBezTo>
                    <a:pt x="44214" y="1667"/>
                    <a:pt x="44214" y="1709"/>
                    <a:pt x="44277" y="1730"/>
                  </a:cubicBezTo>
                  <a:cubicBezTo>
                    <a:pt x="44303" y="1710"/>
                    <a:pt x="44332" y="1705"/>
                    <a:pt x="44361" y="1705"/>
                  </a:cubicBezTo>
                  <a:cubicBezTo>
                    <a:pt x="44397" y="1705"/>
                    <a:pt x="44435" y="1713"/>
                    <a:pt x="44474" y="1713"/>
                  </a:cubicBezTo>
                  <a:cubicBezTo>
                    <a:pt x="44506" y="1713"/>
                    <a:pt x="44539" y="1708"/>
                    <a:pt x="44572" y="1688"/>
                  </a:cubicBezTo>
                  <a:cubicBezTo>
                    <a:pt x="44572" y="1671"/>
                    <a:pt x="44585" y="1640"/>
                    <a:pt x="44591" y="1640"/>
                  </a:cubicBezTo>
                  <a:cubicBezTo>
                    <a:pt x="44592" y="1640"/>
                    <a:pt x="44593" y="1642"/>
                    <a:pt x="44593" y="1646"/>
                  </a:cubicBezTo>
                  <a:cubicBezTo>
                    <a:pt x="44614" y="1667"/>
                    <a:pt x="44593" y="1688"/>
                    <a:pt x="44572" y="1688"/>
                  </a:cubicBezTo>
                  <a:cubicBezTo>
                    <a:pt x="44656" y="1751"/>
                    <a:pt x="44761" y="1814"/>
                    <a:pt x="44845" y="1877"/>
                  </a:cubicBezTo>
                  <a:lnTo>
                    <a:pt x="44908" y="2150"/>
                  </a:lnTo>
                  <a:cubicBezTo>
                    <a:pt x="44929" y="2150"/>
                    <a:pt x="44971" y="2171"/>
                    <a:pt x="44992" y="2192"/>
                  </a:cubicBezTo>
                  <a:cubicBezTo>
                    <a:pt x="45097" y="2361"/>
                    <a:pt x="45223" y="2508"/>
                    <a:pt x="45350" y="2655"/>
                  </a:cubicBezTo>
                  <a:cubicBezTo>
                    <a:pt x="45371" y="2697"/>
                    <a:pt x="45371" y="2781"/>
                    <a:pt x="45350" y="2823"/>
                  </a:cubicBezTo>
                  <a:lnTo>
                    <a:pt x="45854" y="3223"/>
                  </a:lnTo>
                  <a:cubicBezTo>
                    <a:pt x="45938" y="3265"/>
                    <a:pt x="46043" y="3307"/>
                    <a:pt x="46127" y="3328"/>
                  </a:cubicBezTo>
                  <a:cubicBezTo>
                    <a:pt x="46191" y="3349"/>
                    <a:pt x="46233" y="3370"/>
                    <a:pt x="46254" y="3391"/>
                  </a:cubicBezTo>
                  <a:cubicBezTo>
                    <a:pt x="46380" y="3517"/>
                    <a:pt x="46422" y="3727"/>
                    <a:pt x="46569" y="3832"/>
                  </a:cubicBezTo>
                  <a:cubicBezTo>
                    <a:pt x="46653" y="4022"/>
                    <a:pt x="46758" y="4211"/>
                    <a:pt x="46884" y="4379"/>
                  </a:cubicBezTo>
                  <a:cubicBezTo>
                    <a:pt x="46947" y="4505"/>
                    <a:pt x="47074" y="4631"/>
                    <a:pt x="47200" y="4715"/>
                  </a:cubicBezTo>
                  <a:cubicBezTo>
                    <a:pt x="47221" y="4715"/>
                    <a:pt x="47221" y="4736"/>
                    <a:pt x="47242" y="4736"/>
                  </a:cubicBezTo>
                  <a:lnTo>
                    <a:pt x="47305" y="4947"/>
                  </a:lnTo>
                  <a:lnTo>
                    <a:pt x="47431" y="5073"/>
                  </a:lnTo>
                  <a:cubicBezTo>
                    <a:pt x="47473" y="5262"/>
                    <a:pt x="47557" y="5409"/>
                    <a:pt x="47704" y="5535"/>
                  </a:cubicBezTo>
                  <a:cubicBezTo>
                    <a:pt x="47767" y="5640"/>
                    <a:pt x="47915" y="5725"/>
                    <a:pt x="47894" y="5893"/>
                  </a:cubicBezTo>
                  <a:cubicBezTo>
                    <a:pt x="47894" y="5935"/>
                    <a:pt x="47809" y="5935"/>
                    <a:pt x="47851" y="5998"/>
                  </a:cubicBezTo>
                  <a:cubicBezTo>
                    <a:pt x="47915" y="6040"/>
                    <a:pt x="48020" y="6103"/>
                    <a:pt x="48041" y="6187"/>
                  </a:cubicBezTo>
                  <a:cubicBezTo>
                    <a:pt x="48104" y="6355"/>
                    <a:pt x="48209" y="6502"/>
                    <a:pt x="48356" y="6608"/>
                  </a:cubicBezTo>
                  <a:cubicBezTo>
                    <a:pt x="48419" y="6755"/>
                    <a:pt x="48440" y="6923"/>
                    <a:pt x="48587" y="7028"/>
                  </a:cubicBezTo>
                  <a:cubicBezTo>
                    <a:pt x="48587" y="7217"/>
                    <a:pt x="48734" y="7301"/>
                    <a:pt x="48798" y="7449"/>
                  </a:cubicBezTo>
                  <a:cubicBezTo>
                    <a:pt x="48756" y="7491"/>
                    <a:pt x="48777" y="7575"/>
                    <a:pt x="48798" y="7596"/>
                  </a:cubicBezTo>
                  <a:cubicBezTo>
                    <a:pt x="48840" y="7638"/>
                    <a:pt x="48903" y="7596"/>
                    <a:pt x="48945" y="7701"/>
                  </a:cubicBezTo>
                  <a:cubicBezTo>
                    <a:pt x="48966" y="7806"/>
                    <a:pt x="49008" y="7953"/>
                    <a:pt x="49050" y="8079"/>
                  </a:cubicBezTo>
                  <a:cubicBezTo>
                    <a:pt x="49092" y="8121"/>
                    <a:pt x="49155" y="8100"/>
                    <a:pt x="49134" y="8121"/>
                  </a:cubicBezTo>
                  <a:cubicBezTo>
                    <a:pt x="49113" y="8163"/>
                    <a:pt x="49071" y="8184"/>
                    <a:pt x="49092" y="8248"/>
                  </a:cubicBezTo>
                  <a:cubicBezTo>
                    <a:pt x="49092" y="8311"/>
                    <a:pt x="49113" y="8353"/>
                    <a:pt x="49134" y="8437"/>
                  </a:cubicBezTo>
                  <a:cubicBezTo>
                    <a:pt x="49150" y="8431"/>
                    <a:pt x="49165" y="8429"/>
                    <a:pt x="49181" y="8429"/>
                  </a:cubicBezTo>
                  <a:cubicBezTo>
                    <a:pt x="49227" y="8429"/>
                    <a:pt x="49271" y="8452"/>
                    <a:pt x="49302" y="8500"/>
                  </a:cubicBezTo>
                  <a:cubicBezTo>
                    <a:pt x="49302" y="8563"/>
                    <a:pt x="49365" y="8626"/>
                    <a:pt x="49407" y="8710"/>
                  </a:cubicBezTo>
                  <a:cubicBezTo>
                    <a:pt x="49470" y="8773"/>
                    <a:pt x="49512" y="8857"/>
                    <a:pt x="49533" y="8920"/>
                  </a:cubicBezTo>
                  <a:cubicBezTo>
                    <a:pt x="49575" y="8983"/>
                    <a:pt x="49618" y="9046"/>
                    <a:pt x="49681" y="9088"/>
                  </a:cubicBezTo>
                  <a:cubicBezTo>
                    <a:pt x="49681" y="9215"/>
                    <a:pt x="49765" y="9341"/>
                    <a:pt x="49870" y="9404"/>
                  </a:cubicBezTo>
                  <a:cubicBezTo>
                    <a:pt x="49849" y="9425"/>
                    <a:pt x="49849" y="9467"/>
                    <a:pt x="49849" y="9488"/>
                  </a:cubicBezTo>
                  <a:cubicBezTo>
                    <a:pt x="49933" y="9572"/>
                    <a:pt x="49891" y="9677"/>
                    <a:pt x="49912" y="9761"/>
                  </a:cubicBezTo>
                  <a:cubicBezTo>
                    <a:pt x="49912" y="9824"/>
                    <a:pt x="49996" y="9866"/>
                    <a:pt x="50017" y="9929"/>
                  </a:cubicBezTo>
                  <a:cubicBezTo>
                    <a:pt x="50059" y="10140"/>
                    <a:pt x="50122" y="10329"/>
                    <a:pt x="50227" y="10518"/>
                  </a:cubicBezTo>
                  <a:cubicBezTo>
                    <a:pt x="50290" y="10644"/>
                    <a:pt x="50332" y="10791"/>
                    <a:pt x="50374" y="10939"/>
                  </a:cubicBezTo>
                  <a:cubicBezTo>
                    <a:pt x="50416" y="11086"/>
                    <a:pt x="50543" y="11212"/>
                    <a:pt x="50606" y="11338"/>
                  </a:cubicBezTo>
                  <a:cubicBezTo>
                    <a:pt x="50648" y="11422"/>
                    <a:pt x="50753" y="11485"/>
                    <a:pt x="50732" y="11611"/>
                  </a:cubicBezTo>
                  <a:lnTo>
                    <a:pt x="50648" y="11674"/>
                  </a:lnTo>
                  <a:cubicBezTo>
                    <a:pt x="50669" y="11717"/>
                    <a:pt x="50669" y="11780"/>
                    <a:pt x="50690" y="11801"/>
                  </a:cubicBezTo>
                  <a:cubicBezTo>
                    <a:pt x="50795" y="11906"/>
                    <a:pt x="50837" y="12053"/>
                    <a:pt x="50795" y="12179"/>
                  </a:cubicBezTo>
                  <a:cubicBezTo>
                    <a:pt x="50774" y="12305"/>
                    <a:pt x="50795" y="12431"/>
                    <a:pt x="50858" y="12558"/>
                  </a:cubicBezTo>
                  <a:cubicBezTo>
                    <a:pt x="50942" y="12642"/>
                    <a:pt x="50921" y="12768"/>
                    <a:pt x="51026" y="12852"/>
                  </a:cubicBezTo>
                  <a:cubicBezTo>
                    <a:pt x="51089" y="12936"/>
                    <a:pt x="51110" y="13020"/>
                    <a:pt x="51068" y="13125"/>
                  </a:cubicBezTo>
                  <a:cubicBezTo>
                    <a:pt x="51047" y="13188"/>
                    <a:pt x="51068" y="13272"/>
                    <a:pt x="51131" y="13314"/>
                  </a:cubicBezTo>
                  <a:cubicBezTo>
                    <a:pt x="51173" y="13377"/>
                    <a:pt x="51194" y="13441"/>
                    <a:pt x="51215" y="13504"/>
                  </a:cubicBezTo>
                  <a:cubicBezTo>
                    <a:pt x="51236" y="13567"/>
                    <a:pt x="51236" y="13651"/>
                    <a:pt x="51299" y="13672"/>
                  </a:cubicBezTo>
                  <a:cubicBezTo>
                    <a:pt x="51257" y="13756"/>
                    <a:pt x="51320" y="13777"/>
                    <a:pt x="51342" y="13840"/>
                  </a:cubicBezTo>
                  <a:cubicBezTo>
                    <a:pt x="51405" y="13903"/>
                    <a:pt x="51426" y="14008"/>
                    <a:pt x="51384" y="14092"/>
                  </a:cubicBezTo>
                  <a:lnTo>
                    <a:pt x="51426" y="14092"/>
                  </a:lnTo>
                  <a:cubicBezTo>
                    <a:pt x="51405" y="14260"/>
                    <a:pt x="51447" y="14429"/>
                    <a:pt x="51552" y="14555"/>
                  </a:cubicBezTo>
                  <a:cubicBezTo>
                    <a:pt x="51552" y="14576"/>
                    <a:pt x="51531" y="14597"/>
                    <a:pt x="51531" y="14618"/>
                  </a:cubicBezTo>
                  <a:lnTo>
                    <a:pt x="51657" y="14744"/>
                  </a:lnTo>
                  <a:cubicBezTo>
                    <a:pt x="51741" y="14954"/>
                    <a:pt x="51762" y="15207"/>
                    <a:pt x="51720" y="15438"/>
                  </a:cubicBezTo>
                  <a:cubicBezTo>
                    <a:pt x="51783" y="15522"/>
                    <a:pt x="51825" y="15648"/>
                    <a:pt x="51825" y="15774"/>
                  </a:cubicBezTo>
                  <a:cubicBezTo>
                    <a:pt x="51825" y="15921"/>
                    <a:pt x="51825" y="16048"/>
                    <a:pt x="51867" y="16174"/>
                  </a:cubicBezTo>
                  <a:cubicBezTo>
                    <a:pt x="51909" y="16300"/>
                    <a:pt x="51930" y="16426"/>
                    <a:pt x="51972" y="16531"/>
                  </a:cubicBezTo>
                  <a:cubicBezTo>
                    <a:pt x="51930" y="16931"/>
                    <a:pt x="51888" y="17330"/>
                    <a:pt x="51804" y="17708"/>
                  </a:cubicBezTo>
                  <a:cubicBezTo>
                    <a:pt x="51993" y="17856"/>
                    <a:pt x="51846" y="18045"/>
                    <a:pt x="51846" y="18192"/>
                  </a:cubicBezTo>
                  <a:cubicBezTo>
                    <a:pt x="51867" y="18318"/>
                    <a:pt x="51930" y="18402"/>
                    <a:pt x="51888" y="18528"/>
                  </a:cubicBezTo>
                  <a:cubicBezTo>
                    <a:pt x="51951" y="18592"/>
                    <a:pt x="51972" y="18676"/>
                    <a:pt x="52035" y="18718"/>
                  </a:cubicBezTo>
                  <a:cubicBezTo>
                    <a:pt x="52056" y="18907"/>
                    <a:pt x="52014" y="19096"/>
                    <a:pt x="51972" y="19264"/>
                  </a:cubicBezTo>
                  <a:cubicBezTo>
                    <a:pt x="51930" y="19411"/>
                    <a:pt x="51930" y="19559"/>
                    <a:pt x="51972" y="19706"/>
                  </a:cubicBezTo>
                  <a:cubicBezTo>
                    <a:pt x="51867" y="19916"/>
                    <a:pt x="51804" y="20147"/>
                    <a:pt x="51825" y="20358"/>
                  </a:cubicBezTo>
                  <a:cubicBezTo>
                    <a:pt x="51804" y="20442"/>
                    <a:pt x="51783" y="20547"/>
                    <a:pt x="51783" y="20631"/>
                  </a:cubicBezTo>
                  <a:cubicBezTo>
                    <a:pt x="51804" y="20715"/>
                    <a:pt x="51783" y="20799"/>
                    <a:pt x="51762" y="20883"/>
                  </a:cubicBezTo>
                  <a:cubicBezTo>
                    <a:pt x="51741" y="20967"/>
                    <a:pt x="51720" y="21051"/>
                    <a:pt x="51804" y="21093"/>
                  </a:cubicBezTo>
                  <a:cubicBezTo>
                    <a:pt x="51741" y="21241"/>
                    <a:pt x="51699" y="21409"/>
                    <a:pt x="51699" y="21577"/>
                  </a:cubicBezTo>
                  <a:cubicBezTo>
                    <a:pt x="51678" y="21808"/>
                    <a:pt x="51678" y="22040"/>
                    <a:pt x="51636" y="22271"/>
                  </a:cubicBezTo>
                  <a:cubicBezTo>
                    <a:pt x="51615" y="22481"/>
                    <a:pt x="51510" y="22691"/>
                    <a:pt x="51342" y="22838"/>
                  </a:cubicBezTo>
                  <a:cubicBezTo>
                    <a:pt x="51426" y="22902"/>
                    <a:pt x="51363" y="22986"/>
                    <a:pt x="51384" y="23028"/>
                  </a:cubicBezTo>
                  <a:cubicBezTo>
                    <a:pt x="51299" y="23196"/>
                    <a:pt x="51215" y="23343"/>
                    <a:pt x="51152" y="23511"/>
                  </a:cubicBezTo>
                  <a:cubicBezTo>
                    <a:pt x="51110" y="23553"/>
                    <a:pt x="51068" y="23532"/>
                    <a:pt x="51047" y="23574"/>
                  </a:cubicBezTo>
                  <a:cubicBezTo>
                    <a:pt x="51026" y="23637"/>
                    <a:pt x="51089" y="23637"/>
                    <a:pt x="51110" y="23679"/>
                  </a:cubicBezTo>
                  <a:lnTo>
                    <a:pt x="50963" y="23806"/>
                  </a:lnTo>
                  <a:cubicBezTo>
                    <a:pt x="50963" y="23827"/>
                    <a:pt x="50942" y="23869"/>
                    <a:pt x="50942" y="23911"/>
                  </a:cubicBezTo>
                  <a:cubicBezTo>
                    <a:pt x="51005" y="24205"/>
                    <a:pt x="50816" y="24436"/>
                    <a:pt x="50837" y="24731"/>
                  </a:cubicBezTo>
                  <a:cubicBezTo>
                    <a:pt x="50837" y="24773"/>
                    <a:pt x="50816" y="24836"/>
                    <a:pt x="50774" y="24878"/>
                  </a:cubicBezTo>
                  <a:cubicBezTo>
                    <a:pt x="50669" y="24962"/>
                    <a:pt x="50669" y="25109"/>
                    <a:pt x="50648" y="25172"/>
                  </a:cubicBezTo>
                  <a:cubicBezTo>
                    <a:pt x="50606" y="25214"/>
                    <a:pt x="50627" y="25298"/>
                    <a:pt x="50606" y="25340"/>
                  </a:cubicBezTo>
                  <a:cubicBezTo>
                    <a:pt x="50458" y="25698"/>
                    <a:pt x="50416" y="26055"/>
                    <a:pt x="50311" y="26392"/>
                  </a:cubicBezTo>
                  <a:cubicBezTo>
                    <a:pt x="50311" y="26413"/>
                    <a:pt x="50311" y="26434"/>
                    <a:pt x="50311" y="26434"/>
                  </a:cubicBezTo>
                  <a:lnTo>
                    <a:pt x="50248" y="26413"/>
                  </a:lnTo>
                  <a:cubicBezTo>
                    <a:pt x="50206" y="26476"/>
                    <a:pt x="50164" y="26560"/>
                    <a:pt x="50164" y="26623"/>
                  </a:cubicBezTo>
                  <a:lnTo>
                    <a:pt x="50059" y="26686"/>
                  </a:lnTo>
                  <a:cubicBezTo>
                    <a:pt x="50059" y="26728"/>
                    <a:pt x="50080" y="26791"/>
                    <a:pt x="50080" y="26833"/>
                  </a:cubicBezTo>
                  <a:lnTo>
                    <a:pt x="49996" y="26917"/>
                  </a:lnTo>
                  <a:lnTo>
                    <a:pt x="49912" y="26917"/>
                  </a:lnTo>
                  <a:cubicBezTo>
                    <a:pt x="49870" y="26917"/>
                    <a:pt x="49849" y="26959"/>
                    <a:pt x="49849" y="27001"/>
                  </a:cubicBezTo>
                  <a:cubicBezTo>
                    <a:pt x="49870" y="27254"/>
                    <a:pt x="49702" y="27464"/>
                    <a:pt x="49765" y="27695"/>
                  </a:cubicBezTo>
                  <a:cubicBezTo>
                    <a:pt x="49681" y="27863"/>
                    <a:pt x="49618" y="28031"/>
                    <a:pt x="49575" y="28221"/>
                  </a:cubicBezTo>
                  <a:cubicBezTo>
                    <a:pt x="49407" y="28410"/>
                    <a:pt x="49407" y="28704"/>
                    <a:pt x="49218" y="28872"/>
                  </a:cubicBezTo>
                  <a:cubicBezTo>
                    <a:pt x="49218" y="28872"/>
                    <a:pt x="49218" y="28893"/>
                    <a:pt x="49218" y="28893"/>
                  </a:cubicBezTo>
                  <a:cubicBezTo>
                    <a:pt x="49197" y="29062"/>
                    <a:pt x="49071" y="29167"/>
                    <a:pt x="49029" y="29335"/>
                  </a:cubicBezTo>
                  <a:cubicBezTo>
                    <a:pt x="48987" y="29503"/>
                    <a:pt x="48924" y="29650"/>
                    <a:pt x="48819" y="29798"/>
                  </a:cubicBezTo>
                  <a:cubicBezTo>
                    <a:pt x="48713" y="29924"/>
                    <a:pt x="48629" y="30092"/>
                    <a:pt x="48566" y="30260"/>
                  </a:cubicBezTo>
                  <a:cubicBezTo>
                    <a:pt x="48482" y="30470"/>
                    <a:pt x="48377" y="30681"/>
                    <a:pt x="48230" y="30849"/>
                  </a:cubicBezTo>
                  <a:cubicBezTo>
                    <a:pt x="48125" y="30954"/>
                    <a:pt x="48083" y="31101"/>
                    <a:pt x="47957" y="31206"/>
                  </a:cubicBezTo>
                  <a:cubicBezTo>
                    <a:pt x="47936" y="31206"/>
                    <a:pt x="47936" y="31269"/>
                    <a:pt x="47936" y="31290"/>
                  </a:cubicBezTo>
                  <a:cubicBezTo>
                    <a:pt x="47830" y="31311"/>
                    <a:pt x="47746" y="31395"/>
                    <a:pt x="47662" y="31437"/>
                  </a:cubicBezTo>
                  <a:lnTo>
                    <a:pt x="47704" y="31479"/>
                  </a:lnTo>
                  <a:cubicBezTo>
                    <a:pt x="47662" y="31522"/>
                    <a:pt x="47641" y="31543"/>
                    <a:pt x="47620" y="31585"/>
                  </a:cubicBezTo>
                  <a:cubicBezTo>
                    <a:pt x="47578" y="31669"/>
                    <a:pt x="47599" y="31774"/>
                    <a:pt x="47515" y="31858"/>
                  </a:cubicBezTo>
                  <a:cubicBezTo>
                    <a:pt x="47452" y="31921"/>
                    <a:pt x="47452" y="32068"/>
                    <a:pt x="47410" y="32110"/>
                  </a:cubicBezTo>
                  <a:cubicBezTo>
                    <a:pt x="47389" y="32152"/>
                    <a:pt x="47389" y="32236"/>
                    <a:pt x="47347" y="32278"/>
                  </a:cubicBezTo>
                  <a:cubicBezTo>
                    <a:pt x="47200" y="32447"/>
                    <a:pt x="47053" y="32636"/>
                    <a:pt x="46905" y="32804"/>
                  </a:cubicBezTo>
                  <a:cubicBezTo>
                    <a:pt x="46842" y="32888"/>
                    <a:pt x="46758" y="32951"/>
                    <a:pt x="46674" y="32993"/>
                  </a:cubicBezTo>
                  <a:cubicBezTo>
                    <a:pt x="46674" y="33203"/>
                    <a:pt x="46422" y="33309"/>
                    <a:pt x="46464" y="33519"/>
                  </a:cubicBezTo>
                  <a:cubicBezTo>
                    <a:pt x="46359" y="33582"/>
                    <a:pt x="46296" y="33666"/>
                    <a:pt x="46254" y="33750"/>
                  </a:cubicBezTo>
                  <a:cubicBezTo>
                    <a:pt x="46191" y="33897"/>
                    <a:pt x="46085" y="34023"/>
                    <a:pt x="45938" y="34086"/>
                  </a:cubicBezTo>
                  <a:cubicBezTo>
                    <a:pt x="45728" y="34192"/>
                    <a:pt x="45539" y="34360"/>
                    <a:pt x="45392" y="34549"/>
                  </a:cubicBezTo>
                  <a:cubicBezTo>
                    <a:pt x="45286" y="34717"/>
                    <a:pt x="45160" y="34843"/>
                    <a:pt x="45013" y="34969"/>
                  </a:cubicBezTo>
                  <a:cubicBezTo>
                    <a:pt x="45013" y="35096"/>
                    <a:pt x="44929" y="35201"/>
                    <a:pt x="44824" y="35243"/>
                  </a:cubicBezTo>
                  <a:cubicBezTo>
                    <a:pt x="44677" y="35369"/>
                    <a:pt x="44551" y="35495"/>
                    <a:pt x="44424" y="35642"/>
                  </a:cubicBezTo>
                  <a:lnTo>
                    <a:pt x="44214" y="35684"/>
                  </a:lnTo>
                  <a:cubicBezTo>
                    <a:pt x="44130" y="35895"/>
                    <a:pt x="44004" y="36105"/>
                    <a:pt x="43878" y="36294"/>
                  </a:cubicBezTo>
                  <a:cubicBezTo>
                    <a:pt x="43868" y="36293"/>
                    <a:pt x="43859" y="36292"/>
                    <a:pt x="43850" y="36292"/>
                  </a:cubicBezTo>
                  <a:cubicBezTo>
                    <a:pt x="43725" y="36292"/>
                    <a:pt x="43682" y="36423"/>
                    <a:pt x="43584" y="36462"/>
                  </a:cubicBezTo>
                  <a:cubicBezTo>
                    <a:pt x="43478" y="36525"/>
                    <a:pt x="43394" y="36609"/>
                    <a:pt x="43268" y="36609"/>
                  </a:cubicBezTo>
                  <a:cubicBezTo>
                    <a:pt x="43205" y="36672"/>
                    <a:pt x="43205" y="36778"/>
                    <a:pt x="43100" y="36799"/>
                  </a:cubicBezTo>
                  <a:cubicBezTo>
                    <a:pt x="43100" y="36820"/>
                    <a:pt x="43121" y="36820"/>
                    <a:pt x="43100" y="36841"/>
                  </a:cubicBezTo>
                  <a:cubicBezTo>
                    <a:pt x="43096" y="36845"/>
                    <a:pt x="43092" y="36847"/>
                    <a:pt x="43088" y="36847"/>
                  </a:cubicBezTo>
                  <a:cubicBezTo>
                    <a:pt x="43071" y="36847"/>
                    <a:pt x="43058" y="36820"/>
                    <a:pt x="43058" y="36820"/>
                  </a:cubicBezTo>
                  <a:cubicBezTo>
                    <a:pt x="43044" y="36827"/>
                    <a:pt x="43030" y="36829"/>
                    <a:pt x="43016" y="36829"/>
                  </a:cubicBezTo>
                  <a:cubicBezTo>
                    <a:pt x="42988" y="36829"/>
                    <a:pt x="42960" y="36820"/>
                    <a:pt x="42932" y="36820"/>
                  </a:cubicBezTo>
                  <a:lnTo>
                    <a:pt x="42848" y="36925"/>
                  </a:lnTo>
                  <a:cubicBezTo>
                    <a:pt x="42743" y="36946"/>
                    <a:pt x="42658" y="36988"/>
                    <a:pt x="42595" y="37072"/>
                  </a:cubicBezTo>
                  <a:cubicBezTo>
                    <a:pt x="42553" y="37093"/>
                    <a:pt x="42532" y="37114"/>
                    <a:pt x="42490" y="37135"/>
                  </a:cubicBezTo>
                  <a:cubicBezTo>
                    <a:pt x="42301" y="37219"/>
                    <a:pt x="42217" y="37387"/>
                    <a:pt x="42091" y="37513"/>
                  </a:cubicBezTo>
                  <a:cubicBezTo>
                    <a:pt x="42028" y="37577"/>
                    <a:pt x="42091" y="37640"/>
                    <a:pt x="42070" y="37703"/>
                  </a:cubicBezTo>
                  <a:cubicBezTo>
                    <a:pt x="42028" y="37703"/>
                    <a:pt x="42007" y="37766"/>
                    <a:pt x="41986" y="37766"/>
                  </a:cubicBezTo>
                  <a:cubicBezTo>
                    <a:pt x="41817" y="37808"/>
                    <a:pt x="41670" y="37934"/>
                    <a:pt x="41649" y="38102"/>
                  </a:cubicBezTo>
                  <a:cubicBezTo>
                    <a:pt x="41628" y="38144"/>
                    <a:pt x="41607" y="38186"/>
                    <a:pt x="41565" y="38207"/>
                  </a:cubicBezTo>
                  <a:cubicBezTo>
                    <a:pt x="41313" y="38291"/>
                    <a:pt x="41145" y="38544"/>
                    <a:pt x="40871" y="38607"/>
                  </a:cubicBezTo>
                  <a:cubicBezTo>
                    <a:pt x="40871" y="38628"/>
                    <a:pt x="40850" y="38649"/>
                    <a:pt x="40829" y="38670"/>
                  </a:cubicBezTo>
                  <a:cubicBezTo>
                    <a:pt x="40682" y="38796"/>
                    <a:pt x="40493" y="38901"/>
                    <a:pt x="40304" y="38985"/>
                  </a:cubicBezTo>
                  <a:cubicBezTo>
                    <a:pt x="40283" y="39048"/>
                    <a:pt x="40283" y="39048"/>
                    <a:pt x="40093" y="39153"/>
                  </a:cubicBezTo>
                  <a:cubicBezTo>
                    <a:pt x="39988" y="39090"/>
                    <a:pt x="40178" y="39090"/>
                    <a:pt x="40136" y="39027"/>
                  </a:cubicBezTo>
                  <a:cubicBezTo>
                    <a:pt x="40051" y="39027"/>
                    <a:pt x="39988" y="39048"/>
                    <a:pt x="39925" y="39090"/>
                  </a:cubicBezTo>
                  <a:cubicBezTo>
                    <a:pt x="39925" y="39174"/>
                    <a:pt x="39883" y="39258"/>
                    <a:pt x="39820" y="39301"/>
                  </a:cubicBezTo>
                  <a:cubicBezTo>
                    <a:pt x="39652" y="39427"/>
                    <a:pt x="39505" y="39553"/>
                    <a:pt x="39379" y="39721"/>
                  </a:cubicBezTo>
                  <a:cubicBezTo>
                    <a:pt x="39231" y="39721"/>
                    <a:pt x="39105" y="39763"/>
                    <a:pt x="38979" y="39805"/>
                  </a:cubicBezTo>
                  <a:lnTo>
                    <a:pt x="38916" y="39910"/>
                  </a:lnTo>
                  <a:lnTo>
                    <a:pt x="38853" y="39889"/>
                  </a:lnTo>
                  <a:lnTo>
                    <a:pt x="38769" y="40015"/>
                  </a:lnTo>
                  <a:cubicBezTo>
                    <a:pt x="38496" y="40078"/>
                    <a:pt x="38243" y="40163"/>
                    <a:pt x="37970" y="40289"/>
                  </a:cubicBezTo>
                  <a:cubicBezTo>
                    <a:pt x="37886" y="40352"/>
                    <a:pt x="37781" y="40394"/>
                    <a:pt x="37676" y="40436"/>
                  </a:cubicBezTo>
                  <a:cubicBezTo>
                    <a:pt x="37656" y="40428"/>
                    <a:pt x="37637" y="40424"/>
                    <a:pt x="37620" y="40424"/>
                  </a:cubicBezTo>
                  <a:cubicBezTo>
                    <a:pt x="37546" y="40424"/>
                    <a:pt x="37495" y="40486"/>
                    <a:pt x="37444" y="40520"/>
                  </a:cubicBezTo>
                  <a:lnTo>
                    <a:pt x="37339" y="40499"/>
                  </a:lnTo>
                  <a:cubicBezTo>
                    <a:pt x="37325" y="40555"/>
                    <a:pt x="37302" y="40564"/>
                    <a:pt x="37269" y="40564"/>
                  </a:cubicBezTo>
                  <a:cubicBezTo>
                    <a:pt x="37253" y="40564"/>
                    <a:pt x="37234" y="40562"/>
                    <a:pt x="37213" y="40562"/>
                  </a:cubicBezTo>
                  <a:lnTo>
                    <a:pt x="37171" y="40478"/>
                  </a:lnTo>
                  <a:cubicBezTo>
                    <a:pt x="37159" y="40472"/>
                    <a:pt x="37147" y="40469"/>
                    <a:pt x="37136" y="40469"/>
                  </a:cubicBezTo>
                  <a:cubicBezTo>
                    <a:pt x="37089" y="40469"/>
                    <a:pt x="37054" y="40517"/>
                    <a:pt x="37008" y="40517"/>
                  </a:cubicBezTo>
                  <a:cubicBezTo>
                    <a:pt x="36994" y="40517"/>
                    <a:pt x="36978" y="40512"/>
                    <a:pt x="36961" y="40499"/>
                  </a:cubicBezTo>
                  <a:cubicBezTo>
                    <a:pt x="36919" y="40646"/>
                    <a:pt x="36751" y="40667"/>
                    <a:pt x="36645" y="40751"/>
                  </a:cubicBezTo>
                  <a:cubicBezTo>
                    <a:pt x="36645" y="40793"/>
                    <a:pt x="36624" y="40835"/>
                    <a:pt x="36603" y="40856"/>
                  </a:cubicBezTo>
                  <a:cubicBezTo>
                    <a:pt x="36414" y="40919"/>
                    <a:pt x="36225" y="41025"/>
                    <a:pt x="36078" y="41172"/>
                  </a:cubicBezTo>
                  <a:lnTo>
                    <a:pt x="36057" y="41172"/>
                  </a:lnTo>
                  <a:cubicBezTo>
                    <a:pt x="36025" y="41151"/>
                    <a:pt x="35994" y="41140"/>
                    <a:pt x="35962" y="41140"/>
                  </a:cubicBezTo>
                  <a:cubicBezTo>
                    <a:pt x="35931" y="41140"/>
                    <a:pt x="35899" y="41151"/>
                    <a:pt x="35868" y="41172"/>
                  </a:cubicBezTo>
                  <a:cubicBezTo>
                    <a:pt x="35861" y="41174"/>
                    <a:pt x="35854" y="41175"/>
                    <a:pt x="35847" y="41175"/>
                  </a:cubicBezTo>
                  <a:cubicBezTo>
                    <a:pt x="35795" y="41175"/>
                    <a:pt x="35753" y="41109"/>
                    <a:pt x="35678" y="41109"/>
                  </a:cubicBezTo>
                  <a:cubicBezTo>
                    <a:pt x="35573" y="41151"/>
                    <a:pt x="35468" y="41172"/>
                    <a:pt x="35363" y="41193"/>
                  </a:cubicBezTo>
                  <a:cubicBezTo>
                    <a:pt x="35258" y="41214"/>
                    <a:pt x="35174" y="41298"/>
                    <a:pt x="35069" y="41298"/>
                  </a:cubicBezTo>
                  <a:cubicBezTo>
                    <a:pt x="34943" y="41319"/>
                    <a:pt x="34837" y="41340"/>
                    <a:pt x="34732" y="41382"/>
                  </a:cubicBezTo>
                  <a:cubicBezTo>
                    <a:pt x="34648" y="41403"/>
                    <a:pt x="34564" y="41424"/>
                    <a:pt x="34501" y="41487"/>
                  </a:cubicBezTo>
                  <a:cubicBezTo>
                    <a:pt x="34450" y="41521"/>
                    <a:pt x="34370" y="41556"/>
                    <a:pt x="34297" y="41556"/>
                  </a:cubicBezTo>
                  <a:cubicBezTo>
                    <a:pt x="34280" y="41556"/>
                    <a:pt x="34264" y="41554"/>
                    <a:pt x="34249" y="41550"/>
                  </a:cubicBezTo>
                  <a:cubicBezTo>
                    <a:pt x="34195" y="41542"/>
                    <a:pt x="34141" y="41538"/>
                    <a:pt x="34088" y="41538"/>
                  </a:cubicBezTo>
                  <a:cubicBezTo>
                    <a:pt x="33997" y="41538"/>
                    <a:pt x="33908" y="41552"/>
                    <a:pt x="33828" y="41592"/>
                  </a:cubicBezTo>
                  <a:cubicBezTo>
                    <a:pt x="33807" y="41613"/>
                    <a:pt x="33765" y="41613"/>
                    <a:pt x="33744" y="41613"/>
                  </a:cubicBezTo>
                  <a:cubicBezTo>
                    <a:pt x="33716" y="41594"/>
                    <a:pt x="33688" y="41587"/>
                    <a:pt x="33661" y="41587"/>
                  </a:cubicBezTo>
                  <a:cubicBezTo>
                    <a:pt x="33577" y="41587"/>
                    <a:pt x="33499" y="41657"/>
                    <a:pt x="33412" y="41657"/>
                  </a:cubicBezTo>
                  <a:cubicBezTo>
                    <a:pt x="33404" y="41657"/>
                    <a:pt x="33395" y="41657"/>
                    <a:pt x="33387" y="41655"/>
                  </a:cubicBezTo>
                  <a:cubicBezTo>
                    <a:pt x="33299" y="41743"/>
                    <a:pt x="33182" y="41787"/>
                    <a:pt x="33061" y="41787"/>
                  </a:cubicBezTo>
                  <a:cubicBezTo>
                    <a:pt x="33036" y="41787"/>
                    <a:pt x="33012" y="41785"/>
                    <a:pt x="32987" y="41781"/>
                  </a:cubicBezTo>
                  <a:cubicBezTo>
                    <a:pt x="32903" y="41781"/>
                    <a:pt x="32819" y="41802"/>
                    <a:pt x="32777" y="41844"/>
                  </a:cubicBezTo>
                  <a:cubicBezTo>
                    <a:pt x="32789" y="41863"/>
                    <a:pt x="32804" y="41869"/>
                    <a:pt x="32818" y="41869"/>
                  </a:cubicBezTo>
                  <a:cubicBezTo>
                    <a:pt x="32842" y="41869"/>
                    <a:pt x="32866" y="41853"/>
                    <a:pt x="32884" y="41853"/>
                  </a:cubicBezTo>
                  <a:cubicBezTo>
                    <a:pt x="32892" y="41853"/>
                    <a:pt x="32899" y="41856"/>
                    <a:pt x="32903" y="41865"/>
                  </a:cubicBezTo>
                  <a:cubicBezTo>
                    <a:pt x="32840" y="41913"/>
                    <a:pt x="32765" y="41936"/>
                    <a:pt x="32678" y="41936"/>
                  </a:cubicBezTo>
                  <a:cubicBezTo>
                    <a:pt x="32650" y="41936"/>
                    <a:pt x="32619" y="41934"/>
                    <a:pt x="32588" y="41929"/>
                  </a:cubicBezTo>
                  <a:cubicBezTo>
                    <a:pt x="32420" y="41929"/>
                    <a:pt x="32251" y="41971"/>
                    <a:pt x="32062" y="41971"/>
                  </a:cubicBezTo>
                  <a:cubicBezTo>
                    <a:pt x="32062" y="41950"/>
                    <a:pt x="32104" y="41908"/>
                    <a:pt x="32062" y="41887"/>
                  </a:cubicBezTo>
                  <a:cubicBezTo>
                    <a:pt x="32041" y="41887"/>
                    <a:pt x="32020" y="41887"/>
                    <a:pt x="31999" y="41908"/>
                  </a:cubicBezTo>
                  <a:cubicBezTo>
                    <a:pt x="31915" y="42013"/>
                    <a:pt x="31768" y="42055"/>
                    <a:pt x="31642" y="42055"/>
                  </a:cubicBezTo>
                  <a:cubicBezTo>
                    <a:pt x="31516" y="42055"/>
                    <a:pt x="31410" y="42097"/>
                    <a:pt x="31326" y="42202"/>
                  </a:cubicBezTo>
                  <a:cubicBezTo>
                    <a:pt x="31326" y="42223"/>
                    <a:pt x="31347" y="42265"/>
                    <a:pt x="31326" y="42286"/>
                  </a:cubicBezTo>
                  <a:lnTo>
                    <a:pt x="30780" y="42433"/>
                  </a:lnTo>
                  <a:lnTo>
                    <a:pt x="30569" y="42391"/>
                  </a:lnTo>
                  <a:cubicBezTo>
                    <a:pt x="30484" y="42425"/>
                    <a:pt x="30427" y="42487"/>
                    <a:pt x="30341" y="42487"/>
                  </a:cubicBezTo>
                  <a:cubicBezTo>
                    <a:pt x="30321" y="42487"/>
                    <a:pt x="30299" y="42483"/>
                    <a:pt x="30275" y="42475"/>
                  </a:cubicBezTo>
                  <a:cubicBezTo>
                    <a:pt x="30254" y="42468"/>
                    <a:pt x="30234" y="42465"/>
                    <a:pt x="30214" y="42465"/>
                  </a:cubicBezTo>
                  <a:cubicBezTo>
                    <a:pt x="30131" y="42465"/>
                    <a:pt x="30066" y="42520"/>
                    <a:pt x="30004" y="42520"/>
                  </a:cubicBezTo>
                  <a:cubicBezTo>
                    <a:pt x="29996" y="42520"/>
                    <a:pt x="29989" y="42519"/>
                    <a:pt x="29981" y="42517"/>
                  </a:cubicBezTo>
                  <a:cubicBezTo>
                    <a:pt x="29876" y="42517"/>
                    <a:pt x="29792" y="42559"/>
                    <a:pt x="29665" y="42559"/>
                  </a:cubicBezTo>
                  <a:cubicBezTo>
                    <a:pt x="29647" y="42556"/>
                    <a:pt x="29628" y="42554"/>
                    <a:pt x="29610" y="42554"/>
                  </a:cubicBezTo>
                  <a:cubicBezTo>
                    <a:pt x="29524" y="42554"/>
                    <a:pt x="29440" y="42591"/>
                    <a:pt x="29371" y="42643"/>
                  </a:cubicBezTo>
                  <a:cubicBezTo>
                    <a:pt x="29224" y="42559"/>
                    <a:pt x="29077" y="42601"/>
                    <a:pt x="28951" y="42559"/>
                  </a:cubicBezTo>
                  <a:cubicBezTo>
                    <a:pt x="28824" y="42591"/>
                    <a:pt x="28698" y="42607"/>
                    <a:pt x="28575" y="42607"/>
                  </a:cubicBezTo>
                  <a:cubicBezTo>
                    <a:pt x="28451" y="42607"/>
                    <a:pt x="28330" y="42591"/>
                    <a:pt x="28215" y="42559"/>
                  </a:cubicBezTo>
                  <a:cubicBezTo>
                    <a:pt x="28110" y="42664"/>
                    <a:pt x="27962" y="42643"/>
                    <a:pt x="27857" y="42706"/>
                  </a:cubicBezTo>
                  <a:lnTo>
                    <a:pt x="27647" y="42664"/>
                  </a:lnTo>
                  <a:cubicBezTo>
                    <a:pt x="27512" y="42664"/>
                    <a:pt x="27398" y="42772"/>
                    <a:pt x="27275" y="42772"/>
                  </a:cubicBezTo>
                  <a:cubicBezTo>
                    <a:pt x="27226" y="42772"/>
                    <a:pt x="27176" y="42755"/>
                    <a:pt x="27121" y="42706"/>
                  </a:cubicBezTo>
                  <a:cubicBezTo>
                    <a:pt x="27027" y="42738"/>
                    <a:pt x="26932" y="42754"/>
                    <a:pt x="26838" y="42754"/>
                  </a:cubicBezTo>
                  <a:cubicBezTo>
                    <a:pt x="26743" y="42754"/>
                    <a:pt x="26648" y="42738"/>
                    <a:pt x="26554" y="42706"/>
                  </a:cubicBezTo>
                  <a:cubicBezTo>
                    <a:pt x="26522" y="42696"/>
                    <a:pt x="26491" y="42691"/>
                    <a:pt x="26462" y="42691"/>
                  </a:cubicBezTo>
                  <a:cubicBezTo>
                    <a:pt x="26433" y="42691"/>
                    <a:pt x="26407" y="42696"/>
                    <a:pt x="26386" y="42706"/>
                  </a:cubicBezTo>
                  <a:cubicBezTo>
                    <a:pt x="26372" y="42713"/>
                    <a:pt x="26360" y="42716"/>
                    <a:pt x="26350" y="42716"/>
                  </a:cubicBezTo>
                  <a:cubicBezTo>
                    <a:pt x="26300" y="42716"/>
                    <a:pt x="26294" y="42643"/>
                    <a:pt x="26259" y="42643"/>
                  </a:cubicBezTo>
                  <a:cubicBezTo>
                    <a:pt x="26238" y="42706"/>
                    <a:pt x="26154" y="42727"/>
                    <a:pt x="26091" y="42727"/>
                  </a:cubicBezTo>
                  <a:cubicBezTo>
                    <a:pt x="26007" y="42738"/>
                    <a:pt x="25923" y="42743"/>
                    <a:pt x="25839" y="42743"/>
                  </a:cubicBezTo>
                  <a:cubicBezTo>
                    <a:pt x="25755" y="42743"/>
                    <a:pt x="25671" y="42738"/>
                    <a:pt x="25587" y="42727"/>
                  </a:cubicBezTo>
                  <a:cubicBezTo>
                    <a:pt x="25530" y="42812"/>
                    <a:pt x="25457" y="42825"/>
                    <a:pt x="25381" y="42825"/>
                  </a:cubicBezTo>
                  <a:cubicBezTo>
                    <a:pt x="25345" y="42825"/>
                    <a:pt x="25310" y="42822"/>
                    <a:pt x="25274" y="42822"/>
                  </a:cubicBezTo>
                  <a:cubicBezTo>
                    <a:pt x="25214" y="42822"/>
                    <a:pt x="25155" y="42831"/>
                    <a:pt x="25103" y="42875"/>
                  </a:cubicBezTo>
                  <a:cubicBezTo>
                    <a:pt x="24893" y="42664"/>
                    <a:pt x="24578" y="42749"/>
                    <a:pt x="24367" y="42601"/>
                  </a:cubicBezTo>
                  <a:lnTo>
                    <a:pt x="24283" y="42685"/>
                  </a:lnTo>
                  <a:cubicBezTo>
                    <a:pt x="24238" y="42680"/>
                    <a:pt x="24192" y="42677"/>
                    <a:pt x="24144" y="42677"/>
                  </a:cubicBezTo>
                  <a:cubicBezTo>
                    <a:pt x="24015" y="42677"/>
                    <a:pt x="23881" y="42697"/>
                    <a:pt x="23758" y="42727"/>
                  </a:cubicBezTo>
                  <a:lnTo>
                    <a:pt x="23610" y="42664"/>
                  </a:lnTo>
                  <a:cubicBezTo>
                    <a:pt x="23544" y="42689"/>
                    <a:pt x="23474" y="42701"/>
                    <a:pt x="23404" y="42701"/>
                  </a:cubicBezTo>
                  <a:cubicBezTo>
                    <a:pt x="23296" y="42701"/>
                    <a:pt x="23187" y="42673"/>
                    <a:pt x="23085" y="42622"/>
                  </a:cubicBezTo>
                  <a:cubicBezTo>
                    <a:pt x="23085" y="42643"/>
                    <a:pt x="23085" y="42664"/>
                    <a:pt x="23043" y="42664"/>
                  </a:cubicBezTo>
                  <a:cubicBezTo>
                    <a:pt x="22926" y="42565"/>
                    <a:pt x="22770" y="42504"/>
                    <a:pt x="22617" y="42504"/>
                  </a:cubicBezTo>
                  <a:cubicBezTo>
                    <a:pt x="22576" y="42504"/>
                    <a:pt x="22536" y="42508"/>
                    <a:pt x="22496" y="42517"/>
                  </a:cubicBezTo>
                  <a:lnTo>
                    <a:pt x="22517" y="42454"/>
                  </a:lnTo>
                  <a:cubicBezTo>
                    <a:pt x="22486" y="42433"/>
                    <a:pt x="22449" y="42423"/>
                    <a:pt x="22415" y="42423"/>
                  </a:cubicBezTo>
                  <a:cubicBezTo>
                    <a:pt x="22380" y="42423"/>
                    <a:pt x="22349" y="42433"/>
                    <a:pt x="22328" y="42454"/>
                  </a:cubicBezTo>
                  <a:cubicBezTo>
                    <a:pt x="22307" y="42496"/>
                    <a:pt x="22391" y="42475"/>
                    <a:pt x="22349" y="42517"/>
                  </a:cubicBezTo>
                  <a:cubicBezTo>
                    <a:pt x="22244" y="42538"/>
                    <a:pt x="22118" y="42559"/>
                    <a:pt x="22013" y="42559"/>
                  </a:cubicBezTo>
                  <a:cubicBezTo>
                    <a:pt x="21781" y="42559"/>
                    <a:pt x="21781" y="42559"/>
                    <a:pt x="21529" y="42412"/>
                  </a:cubicBezTo>
                  <a:cubicBezTo>
                    <a:pt x="21501" y="42412"/>
                    <a:pt x="21473" y="42431"/>
                    <a:pt x="21445" y="42431"/>
                  </a:cubicBezTo>
                  <a:cubicBezTo>
                    <a:pt x="21431" y="42431"/>
                    <a:pt x="21417" y="42426"/>
                    <a:pt x="21403" y="42412"/>
                  </a:cubicBezTo>
                  <a:lnTo>
                    <a:pt x="21403" y="42349"/>
                  </a:lnTo>
                  <a:cubicBezTo>
                    <a:pt x="21392" y="42342"/>
                    <a:pt x="21383" y="42339"/>
                    <a:pt x="21376" y="42339"/>
                  </a:cubicBezTo>
                  <a:cubicBezTo>
                    <a:pt x="21343" y="42339"/>
                    <a:pt x="21334" y="42394"/>
                    <a:pt x="21308" y="42394"/>
                  </a:cubicBezTo>
                  <a:cubicBezTo>
                    <a:pt x="21305" y="42394"/>
                    <a:pt x="21302" y="42393"/>
                    <a:pt x="21298" y="42391"/>
                  </a:cubicBezTo>
                  <a:lnTo>
                    <a:pt x="21235" y="42370"/>
                  </a:lnTo>
                  <a:lnTo>
                    <a:pt x="21256" y="42307"/>
                  </a:lnTo>
                  <a:lnTo>
                    <a:pt x="19700" y="41992"/>
                  </a:lnTo>
                  <a:cubicBezTo>
                    <a:pt x="19700" y="41887"/>
                    <a:pt x="19616" y="41844"/>
                    <a:pt x="19553" y="41823"/>
                  </a:cubicBezTo>
                  <a:cubicBezTo>
                    <a:pt x="19490" y="41802"/>
                    <a:pt x="19406" y="41781"/>
                    <a:pt x="19342" y="41760"/>
                  </a:cubicBezTo>
                  <a:cubicBezTo>
                    <a:pt x="19111" y="41697"/>
                    <a:pt x="18880" y="41634"/>
                    <a:pt x="18649" y="41550"/>
                  </a:cubicBezTo>
                  <a:cubicBezTo>
                    <a:pt x="18619" y="41535"/>
                    <a:pt x="18579" y="41520"/>
                    <a:pt x="18550" y="41520"/>
                  </a:cubicBezTo>
                  <a:cubicBezTo>
                    <a:pt x="18538" y="41520"/>
                    <a:pt x="18529" y="41523"/>
                    <a:pt x="18522" y="41529"/>
                  </a:cubicBezTo>
                  <a:cubicBezTo>
                    <a:pt x="18472" y="41567"/>
                    <a:pt x="18422" y="41575"/>
                    <a:pt x="18376" y="41575"/>
                  </a:cubicBezTo>
                  <a:cubicBezTo>
                    <a:pt x="18345" y="41575"/>
                    <a:pt x="18316" y="41571"/>
                    <a:pt x="18291" y="41571"/>
                  </a:cubicBezTo>
                  <a:cubicBezTo>
                    <a:pt x="18186" y="41529"/>
                    <a:pt x="18081" y="41466"/>
                    <a:pt x="17976" y="41445"/>
                  </a:cubicBezTo>
                  <a:cubicBezTo>
                    <a:pt x="17829" y="41403"/>
                    <a:pt x="17703" y="41340"/>
                    <a:pt x="17555" y="41298"/>
                  </a:cubicBezTo>
                  <a:cubicBezTo>
                    <a:pt x="17366" y="41235"/>
                    <a:pt x="17219" y="41109"/>
                    <a:pt x="17030" y="41067"/>
                  </a:cubicBezTo>
                  <a:cubicBezTo>
                    <a:pt x="16883" y="41046"/>
                    <a:pt x="16735" y="40961"/>
                    <a:pt x="16651" y="40835"/>
                  </a:cubicBezTo>
                  <a:cubicBezTo>
                    <a:pt x="16609" y="40793"/>
                    <a:pt x="16567" y="40751"/>
                    <a:pt x="16504" y="40751"/>
                  </a:cubicBezTo>
                  <a:cubicBezTo>
                    <a:pt x="16336" y="40646"/>
                    <a:pt x="16168" y="40541"/>
                    <a:pt x="16000" y="40478"/>
                  </a:cubicBezTo>
                  <a:cubicBezTo>
                    <a:pt x="15852" y="40436"/>
                    <a:pt x="15747" y="40352"/>
                    <a:pt x="15600" y="40310"/>
                  </a:cubicBezTo>
                  <a:lnTo>
                    <a:pt x="15474" y="40141"/>
                  </a:lnTo>
                  <a:cubicBezTo>
                    <a:pt x="15327" y="40141"/>
                    <a:pt x="15285" y="39994"/>
                    <a:pt x="15201" y="39910"/>
                  </a:cubicBezTo>
                  <a:cubicBezTo>
                    <a:pt x="15053" y="39826"/>
                    <a:pt x="14906" y="39721"/>
                    <a:pt x="14759" y="39616"/>
                  </a:cubicBezTo>
                  <a:cubicBezTo>
                    <a:pt x="14507" y="39574"/>
                    <a:pt x="14381" y="39343"/>
                    <a:pt x="14191" y="39195"/>
                  </a:cubicBezTo>
                  <a:cubicBezTo>
                    <a:pt x="14149" y="39174"/>
                    <a:pt x="14065" y="39174"/>
                    <a:pt x="14044" y="39069"/>
                  </a:cubicBezTo>
                  <a:cubicBezTo>
                    <a:pt x="14044" y="38964"/>
                    <a:pt x="13981" y="38943"/>
                    <a:pt x="13918" y="38901"/>
                  </a:cubicBezTo>
                  <a:cubicBezTo>
                    <a:pt x="13750" y="38733"/>
                    <a:pt x="13519" y="38649"/>
                    <a:pt x="13329" y="38481"/>
                  </a:cubicBezTo>
                  <a:cubicBezTo>
                    <a:pt x="13161" y="38333"/>
                    <a:pt x="12993" y="38207"/>
                    <a:pt x="12825" y="38081"/>
                  </a:cubicBezTo>
                  <a:lnTo>
                    <a:pt x="12825" y="38060"/>
                  </a:lnTo>
                  <a:cubicBezTo>
                    <a:pt x="12783" y="37934"/>
                    <a:pt x="12678" y="37871"/>
                    <a:pt x="12594" y="37787"/>
                  </a:cubicBezTo>
                  <a:cubicBezTo>
                    <a:pt x="12531" y="37703"/>
                    <a:pt x="12404" y="37703"/>
                    <a:pt x="12362" y="37598"/>
                  </a:cubicBezTo>
                  <a:lnTo>
                    <a:pt x="12236" y="37598"/>
                  </a:lnTo>
                  <a:cubicBezTo>
                    <a:pt x="12173" y="37598"/>
                    <a:pt x="12194" y="37555"/>
                    <a:pt x="12131" y="37492"/>
                  </a:cubicBezTo>
                  <a:cubicBezTo>
                    <a:pt x="12047" y="37429"/>
                    <a:pt x="12089" y="37345"/>
                    <a:pt x="12089" y="37282"/>
                  </a:cubicBezTo>
                  <a:cubicBezTo>
                    <a:pt x="12060" y="37253"/>
                    <a:pt x="12038" y="37244"/>
                    <a:pt x="12019" y="37244"/>
                  </a:cubicBezTo>
                  <a:cubicBezTo>
                    <a:pt x="11980" y="37244"/>
                    <a:pt x="11959" y="37290"/>
                    <a:pt x="11937" y="37290"/>
                  </a:cubicBezTo>
                  <a:cubicBezTo>
                    <a:pt x="11932" y="37290"/>
                    <a:pt x="11926" y="37288"/>
                    <a:pt x="11921" y="37282"/>
                  </a:cubicBezTo>
                  <a:cubicBezTo>
                    <a:pt x="11879" y="37240"/>
                    <a:pt x="11921" y="37198"/>
                    <a:pt x="11921" y="37177"/>
                  </a:cubicBezTo>
                  <a:cubicBezTo>
                    <a:pt x="11858" y="37072"/>
                    <a:pt x="11732" y="36988"/>
                    <a:pt x="11605" y="36967"/>
                  </a:cubicBezTo>
                  <a:lnTo>
                    <a:pt x="11626" y="36904"/>
                  </a:lnTo>
                  <a:cubicBezTo>
                    <a:pt x="11605" y="36862"/>
                    <a:pt x="11542" y="36883"/>
                    <a:pt x="11500" y="36820"/>
                  </a:cubicBezTo>
                  <a:cubicBezTo>
                    <a:pt x="11458" y="36693"/>
                    <a:pt x="11311" y="36630"/>
                    <a:pt x="11185" y="36567"/>
                  </a:cubicBezTo>
                  <a:cubicBezTo>
                    <a:pt x="11185" y="36399"/>
                    <a:pt x="11059" y="36336"/>
                    <a:pt x="10975" y="36231"/>
                  </a:cubicBezTo>
                  <a:cubicBezTo>
                    <a:pt x="10807" y="36210"/>
                    <a:pt x="10743" y="36042"/>
                    <a:pt x="10596" y="35958"/>
                  </a:cubicBezTo>
                  <a:cubicBezTo>
                    <a:pt x="10554" y="35916"/>
                    <a:pt x="10512" y="35874"/>
                    <a:pt x="10470" y="35810"/>
                  </a:cubicBezTo>
                  <a:cubicBezTo>
                    <a:pt x="10386" y="35663"/>
                    <a:pt x="10260" y="35516"/>
                    <a:pt x="10113" y="35390"/>
                  </a:cubicBezTo>
                  <a:cubicBezTo>
                    <a:pt x="10092" y="35285"/>
                    <a:pt x="10050" y="35180"/>
                    <a:pt x="9945" y="35138"/>
                  </a:cubicBezTo>
                  <a:cubicBezTo>
                    <a:pt x="9818" y="35033"/>
                    <a:pt x="9671" y="34906"/>
                    <a:pt x="9566" y="34780"/>
                  </a:cubicBezTo>
                  <a:cubicBezTo>
                    <a:pt x="9419" y="34591"/>
                    <a:pt x="9209" y="34444"/>
                    <a:pt x="9041" y="34276"/>
                  </a:cubicBezTo>
                  <a:cubicBezTo>
                    <a:pt x="8893" y="34129"/>
                    <a:pt x="8767" y="33960"/>
                    <a:pt x="8641" y="33792"/>
                  </a:cubicBezTo>
                  <a:cubicBezTo>
                    <a:pt x="8494" y="33603"/>
                    <a:pt x="8368" y="33372"/>
                    <a:pt x="8242" y="33182"/>
                  </a:cubicBezTo>
                  <a:cubicBezTo>
                    <a:pt x="8031" y="32888"/>
                    <a:pt x="7800" y="32615"/>
                    <a:pt x="7548" y="32362"/>
                  </a:cubicBezTo>
                  <a:cubicBezTo>
                    <a:pt x="7380" y="32194"/>
                    <a:pt x="7253" y="31963"/>
                    <a:pt x="7085" y="31816"/>
                  </a:cubicBezTo>
                  <a:cubicBezTo>
                    <a:pt x="7085" y="31711"/>
                    <a:pt x="6938" y="31711"/>
                    <a:pt x="6917" y="31627"/>
                  </a:cubicBezTo>
                  <a:cubicBezTo>
                    <a:pt x="6896" y="31564"/>
                    <a:pt x="6875" y="31500"/>
                    <a:pt x="6875" y="31437"/>
                  </a:cubicBezTo>
                  <a:cubicBezTo>
                    <a:pt x="6749" y="31311"/>
                    <a:pt x="6644" y="31185"/>
                    <a:pt x="6518" y="31080"/>
                  </a:cubicBezTo>
                  <a:cubicBezTo>
                    <a:pt x="6455" y="31017"/>
                    <a:pt x="6391" y="30954"/>
                    <a:pt x="6349" y="30891"/>
                  </a:cubicBezTo>
                  <a:cubicBezTo>
                    <a:pt x="6307" y="30744"/>
                    <a:pt x="6202" y="30638"/>
                    <a:pt x="6076" y="30575"/>
                  </a:cubicBezTo>
                  <a:cubicBezTo>
                    <a:pt x="6055" y="30491"/>
                    <a:pt x="5992" y="30428"/>
                    <a:pt x="6034" y="30365"/>
                  </a:cubicBezTo>
                  <a:cubicBezTo>
                    <a:pt x="5845" y="29945"/>
                    <a:pt x="5466" y="29713"/>
                    <a:pt x="5130" y="29377"/>
                  </a:cubicBezTo>
                  <a:lnTo>
                    <a:pt x="5088" y="29188"/>
                  </a:lnTo>
                  <a:cubicBezTo>
                    <a:pt x="4962" y="29146"/>
                    <a:pt x="4962" y="29020"/>
                    <a:pt x="4857" y="28957"/>
                  </a:cubicBezTo>
                  <a:cubicBezTo>
                    <a:pt x="4773" y="28914"/>
                    <a:pt x="4731" y="28830"/>
                    <a:pt x="4709" y="28746"/>
                  </a:cubicBezTo>
                  <a:cubicBezTo>
                    <a:pt x="4688" y="28683"/>
                    <a:pt x="4646" y="28641"/>
                    <a:pt x="4583" y="28620"/>
                  </a:cubicBezTo>
                  <a:cubicBezTo>
                    <a:pt x="4520" y="28599"/>
                    <a:pt x="4520" y="28578"/>
                    <a:pt x="4478" y="28536"/>
                  </a:cubicBezTo>
                  <a:cubicBezTo>
                    <a:pt x="4415" y="28410"/>
                    <a:pt x="4331" y="28305"/>
                    <a:pt x="4226" y="28242"/>
                  </a:cubicBezTo>
                  <a:cubicBezTo>
                    <a:pt x="4184" y="28221"/>
                    <a:pt x="4163" y="28137"/>
                    <a:pt x="4121" y="28095"/>
                  </a:cubicBezTo>
                  <a:cubicBezTo>
                    <a:pt x="4100" y="27968"/>
                    <a:pt x="4016" y="27863"/>
                    <a:pt x="3932" y="27800"/>
                  </a:cubicBezTo>
                  <a:cubicBezTo>
                    <a:pt x="3890" y="27758"/>
                    <a:pt x="3869" y="27716"/>
                    <a:pt x="3847" y="27695"/>
                  </a:cubicBezTo>
                  <a:cubicBezTo>
                    <a:pt x="3805" y="27485"/>
                    <a:pt x="3721" y="27317"/>
                    <a:pt x="3616" y="27169"/>
                  </a:cubicBezTo>
                  <a:cubicBezTo>
                    <a:pt x="3637" y="26938"/>
                    <a:pt x="3406" y="26833"/>
                    <a:pt x="3406" y="26644"/>
                  </a:cubicBezTo>
                  <a:cubicBezTo>
                    <a:pt x="3217" y="26581"/>
                    <a:pt x="3133" y="26413"/>
                    <a:pt x="3007" y="26307"/>
                  </a:cubicBezTo>
                  <a:cubicBezTo>
                    <a:pt x="3007" y="26223"/>
                    <a:pt x="3028" y="26118"/>
                    <a:pt x="2964" y="26055"/>
                  </a:cubicBezTo>
                  <a:cubicBezTo>
                    <a:pt x="2922" y="25971"/>
                    <a:pt x="2817" y="26034"/>
                    <a:pt x="2775" y="25950"/>
                  </a:cubicBezTo>
                  <a:cubicBezTo>
                    <a:pt x="2775" y="25929"/>
                    <a:pt x="2838" y="25929"/>
                    <a:pt x="2817" y="25866"/>
                  </a:cubicBezTo>
                  <a:cubicBezTo>
                    <a:pt x="2817" y="25849"/>
                    <a:pt x="2811" y="25844"/>
                    <a:pt x="2802" y="25844"/>
                  </a:cubicBezTo>
                  <a:cubicBezTo>
                    <a:pt x="2790" y="25844"/>
                    <a:pt x="2772" y="25852"/>
                    <a:pt x="2755" y="25852"/>
                  </a:cubicBezTo>
                  <a:cubicBezTo>
                    <a:pt x="2737" y="25852"/>
                    <a:pt x="2720" y="25843"/>
                    <a:pt x="2712" y="25803"/>
                  </a:cubicBezTo>
                  <a:cubicBezTo>
                    <a:pt x="2691" y="25719"/>
                    <a:pt x="2754" y="25635"/>
                    <a:pt x="2691" y="25551"/>
                  </a:cubicBezTo>
                  <a:cubicBezTo>
                    <a:pt x="2628" y="25466"/>
                    <a:pt x="2670" y="25361"/>
                    <a:pt x="2628" y="25277"/>
                  </a:cubicBezTo>
                  <a:cubicBezTo>
                    <a:pt x="2607" y="25256"/>
                    <a:pt x="2607" y="25214"/>
                    <a:pt x="2586" y="25193"/>
                  </a:cubicBezTo>
                  <a:cubicBezTo>
                    <a:pt x="2502" y="25130"/>
                    <a:pt x="2502" y="25046"/>
                    <a:pt x="2481" y="24962"/>
                  </a:cubicBezTo>
                  <a:cubicBezTo>
                    <a:pt x="2439" y="24794"/>
                    <a:pt x="2376" y="24626"/>
                    <a:pt x="2271" y="24499"/>
                  </a:cubicBezTo>
                  <a:cubicBezTo>
                    <a:pt x="2208" y="24436"/>
                    <a:pt x="2250" y="24331"/>
                    <a:pt x="2166" y="24289"/>
                  </a:cubicBezTo>
                  <a:cubicBezTo>
                    <a:pt x="2060" y="24226"/>
                    <a:pt x="2166" y="24100"/>
                    <a:pt x="2123" y="24079"/>
                  </a:cubicBezTo>
                  <a:cubicBezTo>
                    <a:pt x="1997" y="24016"/>
                    <a:pt x="2123" y="23911"/>
                    <a:pt x="2039" y="23827"/>
                  </a:cubicBezTo>
                  <a:cubicBezTo>
                    <a:pt x="1871" y="23637"/>
                    <a:pt x="1724" y="23448"/>
                    <a:pt x="1619" y="23217"/>
                  </a:cubicBezTo>
                  <a:lnTo>
                    <a:pt x="1430" y="23112"/>
                  </a:lnTo>
                  <a:cubicBezTo>
                    <a:pt x="1419" y="23154"/>
                    <a:pt x="1393" y="23154"/>
                    <a:pt x="1364" y="23154"/>
                  </a:cubicBezTo>
                  <a:cubicBezTo>
                    <a:pt x="1335" y="23154"/>
                    <a:pt x="1304" y="23154"/>
                    <a:pt x="1283" y="23196"/>
                  </a:cubicBezTo>
                  <a:cubicBezTo>
                    <a:pt x="1304" y="23259"/>
                    <a:pt x="1261" y="23301"/>
                    <a:pt x="1346" y="23385"/>
                  </a:cubicBezTo>
                  <a:cubicBezTo>
                    <a:pt x="1451" y="23490"/>
                    <a:pt x="1388" y="23658"/>
                    <a:pt x="1514" y="23721"/>
                  </a:cubicBezTo>
                  <a:cubicBezTo>
                    <a:pt x="1514" y="23742"/>
                    <a:pt x="1514" y="23764"/>
                    <a:pt x="1514" y="23764"/>
                  </a:cubicBezTo>
                  <a:cubicBezTo>
                    <a:pt x="1451" y="23890"/>
                    <a:pt x="1598" y="23911"/>
                    <a:pt x="1598" y="24037"/>
                  </a:cubicBezTo>
                  <a:cubicBezTo>
                    <a:pt x="1598" y="24142"/>
                    <a:pt x="1682" y="24205"/>
                    <a:pt x="1724" y="24289"/>
                  </a:cubicBezTo>
                  <a:cubicBezTo>
                    <a:pt x="1682" y="24541"/>
                    <a:pt x="1850" y="24731"/>
                    <a:pt x="1955" y="24941"/>
                  </a:cubicBezTo>
                  <a:cubicBezTo>
                    <a:pt x="1934" y="24983"/>
                    <a:pt x="1934" y="25046"/>
                    <a:pt x="1955" y="25088"/>
                  </a:cubicBezTo>
                  <a:cubicBezTo>
                    <a:pt x="1997" y="25130"/>
                    <a:pt x="2060" y="25130"/>
                    <a:pt x="2102" y="25235"/>
                  </a:cubicBezTo>
                  <a:cubicBezTo>
                    <a:pt x="2123" y="25298"/>
                    <a:pt x="2123" y="25382"/>
                    <a:pt x="2145" y="25445"/>
                  </a:cubicBezTo>
                  <a:cubicBezTo>
                    <a:pt x="2145" y="25551"/>
                    <a:pt x="2208" y="25614"/>
                    <a:pt x="2229" y="25677"/>
                  </a:cubicBezTo>
                  <a:cubicBezTo>
                    <a:pt x="2250" y="25761"/>
                    <a:pt x="2334" y="25824"/>
                    <a:pt x="2376" y="25887"/>
                  </a:cubicBezTo>
                  <a:lnTo>
                    <a:pt x="2313" y="25950"/>
                  </a:lnTo>
                  <a:cubicBezTo>
                    <a:pt x="2355" y="26034"/>
                    <a:pt x="2397" y="26097"/>
                    <a:pt x="2481" y="26181"/>
                  </a:cubicBezTo>
                  <a:cubicBezTo>
                    <a:pt x="2586" y="26265"/>
                    <a:pt x="2544" y="26371"/>
                    <a:pt x="2544" y="26455"/>
                  </a:cubicBezTo>
                  <a:lnTo>
                    <a:pt x="2649" y="26476"/>
                  </a:lnTo>
                  <a:lnTo>
                    <a:pt x="2670" y="26581"/>
                  </a:lnTo>
                  <a:cubicBezTo>
                    <a:pt x="2684" y="26581"/>
                    <a:pt x="2689" y="26571"/>
                    <a:pt x="2697" y="26571"/>
                  </a:cubicBezTo>
                  <a:cubicBezTo>
                    <a:pt x="2700" y="26571"/>
                    <a:pt x="2705" y="26574"/>
                    <a:pt x="2712" y="26581"/>
                  </a:cubicBezTo>
                  <a:cubicBezTo>
                    <a:pt x="2733" y="26623"/>
                    <a:pt x="2712" y="26623"/>
                    <a:pt x="2691" y="26623"/>
                  </a:cubicBezTo>
                  <a:cubicBezTo>
                    <a:pt x="2775" y="26686"/>
                    <a:pt x="2838" y="26770"/>
                    <a:pt x="2880" y="26875"/>
                  </a:cubicBezTo>
                  <a:cubicBezTo>
                    <a:pt x="2922" y="26875"/>
                    <a:pt x="2964" y="26875"/>
                    <a:pt x="2964" y="26917"/>
                  </a:cubicBezTo>
                  <a:lnTo>
                    <a:pt x="2964" y="27001"/>
                  </a:lnTo>
                  <a:cubicBezTo>
                    <a:pt x="3091" y="27043"/>
                    <a:pt x="3154" y="27169"/>
                    <a:pt x="3154" y="27296"/>
                  </a:cubicBezTo>
                  <a:lnTo>
                    <a:pt x="3259" y="27380"/>
                  </a:lnTo>
                  <a:cubicBezTo>
                    <a:pt x="3259" y="27422"/>
                    <a:pt x="3322" y="27485"/>
                    <a:pt x="3301" y="27569"/>
                  </a:cubicBezTo>
                  <a:cubicBezTo>
                    <a:pt x="3273" y="27569"/>
                    <a:pt x="3245" y="27541"/>
                    <a:pt x="3235" y="27541"/>
                  </a:cubicBezTo>
                  <a:cubicBezTo>
                    <a:pt x="3231" y="27541"/>
                    <a:pt x="3231" y="27548"/>
                    <a:pt x="3238" y="27569"/>
                  </a:cubicBezTo>
                  <a:cubicBezTo>
                    <a:pt x="3238" y="27611"/>
                    <a:pt x="3217" y="27674"/>
                    <a:pt x="3301" y="27674"/>
                  </a:cubicBezTo>
                  <a:cubicBezTo>
                    <a:pt x="3301" y="27657"/>
                    <a:pt x="3301" y="27626"/>
                    <a:pt x="3312" y="27626"/>
                  </a:cubicBezTo>
                  <a:cubicBezTo>
                    <a:pt x="3315" y="27626"/>
                    <a:pt x="3318" y="27628"/>
                    <a:pt x="3322" y="27632"/>
                  </a:cubicBezTo>
                  <a:cubicBezTo>
                    <a:pt x="3343" y="27653"/>
                    <a:pt x="3322" y="27674"/>
                    <a:pt x="3301" y="27674"/>
                  </a:cubicBezTo>
                  <a:cubicBezTo>
                    <a:pt x="3322" y="27737"/>
                    <a:pt x="3343" y="27800"/>
                    <a:pt x="3343" y="27863"/>
                  </a:cubicBezTo>
                  <a:cubicBezTo>
                    <a:pt x="3364" y="27926"/>
                    <a:pt x="3427" y="27989"/>
                    <a:pt x="3406" y="28052"/>
                  </a:cubicBezTo>
                  <a:cubicBezTo>
                    <a:pt x="3385" y="28116"/>
                    <a:pt x="3553" y="28095"/>
                    <a:pt x="3511" y="28221"/>
                  </a:cubicBezTo>
                  <a:cubicBezTo>
                    <a:pt x="3658" y="28242"/>
                    <a:pt x="3679" y="28368"/>
                    <a:pt x="3742" y="28494"/>
                  </a:cubicBezTo>
                  <a:cubicBezTo>
                    <a:pt x="3890" y="28536"/>
                    <a:pt x="3932" y="28704"/>
                    <a:pt x="4079" y="28788"/>
                  </a:cubicBezTo>
                  <a:lnTo>
                    <a:pt x="4037" y="28830"/>
                  </a:lnTo>
                  <a:lnTo>
                    <a:pt x="4037" y="28872"/>
                  </a:lnTo>
                  <a:cubicBezTo>
                    <a:pt x="4058" y="29020"/>
                    <a:pt x="4142" y="29125"/>
                    <a:pt x="4268" y="29188"/>
                  </a:cubicBezTo>
                  <a:cubicBezTo>
                    <a:pt x="4289" y="29272"/>
                    <a:pt x="4310" y="29356"/>
                    <a:pt x="4331" y="29398"/>
                  </a:cubicBezTo>
                  <a:cubicBezTo>
                    <a:pt x="4499" y="29587"/>
                    <a:pt x="4646" y="29776"/>
                    <a:pt x="4794" y="29966"/>
                  </a:cubicBezTo>
                  <a:cubicBezTo>
                    <a:pt x="4878" y="30092"/>
                    <a:pt x="4941" y="30260"/>
                    <a:pt x="5109" y="30344"/>
                  </a:cubicBezTo>
                  <a:cubicBezTo>
                    <a:pt x="5109" y="30386"/>
                    <a:pt x="5130" y="30449"/>
                    <a:pt x="5151" y="30512"/>
                  </a:cubicBezTo>
                  <a:lnTo>
                    <a:pt x="5256" y="30533"/>
                  </a:lnTo>
                  <a:cubicBezTo>
                    <a:pt x="5277" y="30638"/>
                    <a:pt x="5340" y="30744"/>
                    <a:pt x="5403" y="30849"/>
                  </a:cubicBezTo>
                  <a:cubicBezTo>
                    <a:pt x="5635" y="31206"/>
                    <a:pt x="5908" y="31522"/>
                    <a:pt x="6160" y="31879"/>
                  </a:cubicBezTo>
                  <a:cubicBezTo>
                    <a:pt x="6202" y="31921"/>
                    <a:pt x="6265" y="31984"/>
                    <a:pt x="6307" y="32026"/>
                  </a:cubicBezTo>
                  <a:cubicBezTo>
                    <a:pt x="6433" y="32173"/>
                    <a:pt x="6581" y="32278"/>
                    <a:pt x="6602" y="32468"/>
                  </a:cubicBezTo>
                  <a:lnTo>
                    <a:pt x="6707" y="32489"/>
                  </a:lnTo>
                  <a:cubicBezTo>
                    <a:pt x="6728" y="32552"/>
                    <a:pt x="6770" y="32594"/>
                    <a:pt x="6791" y="32657"/>
                  </a:cubicBezTo>
                  <a:cubicBezTo>
                    <a:pt x="6833" y="32783"/>
                    <a:pt x="6959" y="32825"/>
                    <a:pt x="6980" y="32930"/>
                  </a:cubicBezTo>
                  <a:cubicBezTo>
                    <a:pt x="7022" y="33035"/>
                    <a:pt x="7127" y="33098"/>
                    <a:pt x="7190" y="33182"/>
                  </a:cubicBezTo>
                  <a:cubicBezTo>
                    <a:pt x="7232" y="33288"/>
                    <a:pt x="7338" y="33330"/>
                    <a:pt x="7380" y="33456"/>
                  </a:cubicBezTo>
                  <a:cubicBezTo>
                    <a:pt x="7422" y="33561"/>
                    <a:pt x="7527" y="33624"/>
                    <a:pt x="7590" y="33708"/>
                  </a:cubicBezTo>
                  <a:cubicBezTo>
                    <a:pt x="7611" y="33750"/>
                    <a:pt x="7632" y="33792"/>
                    <a:pt x="7653" y="33855"/>
                  </a:cubicBezTo>
                  <a:lnTo>
                    <a:pt x="7674" y="33855"/>
                  </a:lnTo>
                  <a:lnTo>
                    <a:pt x="7716" y="33813"/>
                  </a:lnTo>
                  <a:cubicBezTo>
                    <a:pt x="7758" y="33960"/>
                    <a:pt x="7842" y="34086"/>
                    <a:pt x="7968" y="34171"/>
                  </a:cubicBezTo>
                  <a:cubicBezTo>
                    <a:pt x="8031" y="34234"/>
                    <a:pt x="8073" y="34297"/>
                    <a:pt x="8136" y="34381"/>
                  </a:cubicBezTo>
                  <a:cubicBezTo>
                    <a:pt x="8179" y="34465"/>
                    <a:pt x="8242" y="34528"/>
                    <a:pt x="8326" y="34591"/>
                  </a:cubicBezTo>
                  <a:cubicBezTo>
                    <a:pt x="8389" y="34633"/>
                    <a:pt x="8452" y="34717"/>
                    <a:pt x="8452" y="34780"/>
                  </a:cubicBezTo>
                  <a:cubicBezTo>
                    <a:pt x="8452" y="34864"/>
                    <a:pt x="8494" y="34948"/>
                    <a:pt x="8557" y="34991"/>
                  </a:cubicBezTo>
                  <a:cubicBezTo>
                    <a:pt x="8641" y="35033"/>
                    <a:pt x="8641" y="35138"/>
                    <a:pt x="8683" y="35180"/>
                  </a:cubicBezTo>
                  <a:cubicBezTo>
                    <a:pt x="8767" y="35222"/>
                    <a:pt x="8851" y="35285"/>
                    <a:pt x="8914" y="35369"/>
                  </a:cubicBezTo>
                  <a:cubicBezTo>
                    <a:pt x="9062" y="35516"/>
                    <a:pt x="9188" y="35663"/>
                    <a:pt x="9314" y="35853"/>
                  </a:cubicBezTo>
                  <a:cubicBezTo>
                    <a:pt x="9377" y="35937"/>
                    <a:pt x="9440" y="36021"/>
                    <a:pt x="9503" y="36105"/>
                  </a:cubicBezTo>
                  <a:cubicBezTo>
                    <a:pt x="9545" y="36189"/>
                    <a:pt x="9692" y="36210"/>
                    <a:pt x="9692" y="36336"/>
                  </a:cubicBezTo>
                  <a:cubicBezTo>
                    <a:pt x="9881" y="36504"/>
                    <a:pt x="10050" y="36715"/>
                    <a:pt x="10281" y="36883"/>
                  </a:cubicBezTo>
                  <a:cubicBezTo>
                    <a:pt x="10449" y="37009"/>
                    <a:pt x="10596" y="37156"/>
                    <a:pt x="10743" y="37345"/>
                  </a:cubicBezTo>
                  <a:cubicBezTo>
                    <a:pt x="10786" y="37408"/>
                    <a:pt x="10828" y="37471"/>
                    <a:pt x="10891" y="37534"/>
                  </a:cubicBezTo>
                  <a:cubicBezTo>
                    <a:pt x="10954" y="37598"/>
                    <a:pt x="11017" y="37703"/>
                    <a:pt x="11059" y="37745"/>
                  </a:cubicBezTo>
                  <a:cubicBezTo>
                    <a:pt x="11080" y="37766"/>
                    <a:pt x="11101" y="37829"/>
                    <a:pt x="11164" y="37829"/>
                  </a:cubicBezTo>
                  <a:cubicBezTo>
                    <a:pt x="11269" y="37829"/>
                    <a:pt x="11311" y="37913"/>
                    <a:pt x="11332" y="37997"/>
                  </a:cubicBezTo>
                  <a:cubicBezTo>
                    <a:pt x="11356" y="37981"/>
                    <a:pt x="11380" y="37974"/>
                    <a:pt x="11402" y="37974"/>
                  </a:cubicBezTo>
                  <a:cubicBezTo>
                    <a:pt x="11437" y="37974"/>
                    <a:pt x="11466" y="37992"/>
                    <a:pt x="11479" y="38018"/>
                  </a:cubicBezTo>
                  <a:cubicBezTo>
                    <a:pt x="11521" y="38123"/>
                    <a:pt x="11584" y="38165"/>
                    <a:pt x="11669" y="38186"/>
                  </a:cubicBezTo>
                  <a:cubicBezTo>
                    <a:pt x="11711" y="38228"/>
                    <a:pt x="11753" y="38249"/>
                    <a:pt x="11795" y="38312"/>
                  </a:cubicBezTo>
                  <a:cubicBezTo>
                    <a:pt x="11921" y="38460"/>
                    <a:pt x="12068" y="38586"/>
                    <a:pt x="12215" y="38733"/>
                  </a:cubicBezTo>
                  <a:cubicBezTo>
                    <a:pt x="12257" y="38775"/>
                    <a:pt x="12341" y="38796"/>
                    <a:pt x="12383" y="38859"/>
                  </a:cubicBezTo>
                  <a:cubicBezTo>
                    <a:pt x="12531" y="39048"/>
                    <a:pt x="12699" y="39216"/>
                    <a:pt x="12888" y="39364"/>
                  </a:cubicBezTo>
                  <a:cubicBezTo>
                    <a:pt x="12930" y="39385"/>
                    <a:pt x="12951" y="39406"/>
                    <a:pt x="12951" y="39448"/>
                  </a:cubicBezTo>
                  <a:cubicBezTo>
                    <a:pt x="13077" y="39490"/>
                    <a:pt x="13161" y="39616"/>
                    <a:pt x="13182" y="39742"/>
                  </a:cubicBezTo>
                  <a:cubicBezTo>
                    <a:pt x="13191" y="39741"/>
                    <a:pt x="13199" y="39740"/>
                    <a:pt x="13207" y="39740"/>
                  </a:cubicBezTo>
                  <a:cubicBezTo>
                    <a:pt x="13353" y="39740"/>
                    <a:pt x="13377" y="39914"/>
                    <a:pt x="13477" y="39973"/>
                  </a:cubicBezTo>
                  <a:cubicBezTo>
                    <a:pt x="13582" y="40015"/>
                    <a:pt x="13645" y="40120"/>
                    <a:pt x="13729" y="40163"/>
                  </a:cubicBezTo>
                  <a:cubicBezTo>
                    <a:pt x="13834" y="40226"/>
                    <a:pt x="13939" y="40268"/>
                    <a:pt x="14044" y="40331"/>
                  </a:cubicBezTo>
                  <a:cubicBezTo>
                    <a:pt x="14212" y="40478"/>
                    <a:pt x="14402" y="40604"/>
                    <a:pt x="14612" y="40709"/>
                  </a:cubicBezTo>
                  <a:cubicBezTo>
                    <a:pt x="14696" y="40751"/>
                    <a:pt x="14759" y="40835"/>
                    <a:pt x="14864" y="40898"/>
                  </a:cubicBezTo>
                  <a:cubicBezTo>
                    <a:pt x="14990" y="40940"/>
                    <a:pt x="15074" y="41067"/>
                    <a:pt x="15180" y="41109"/>
                  </a:cubicBezTo>
                  <a:cubicBezTo>
                    <a:pt x="15306" y="41151"/>
                    <a:pt x="15390" y="41235"/>
                    <a:pt x="15516" y="41298"/>
                  </a:cubicBezTo>
                  <a:lnTo>
                    <a:pt x="15558" y="41298"/>
                  </a:lnTo>
                  <a:lnTo>
                    <a:pt x="15621" y="41235"/>
                  </a:lnTo>
                  <a:lnTo>
                    <a:pt x="15726" y="41256"/>
                  </a:lnTo>
                  <a:cubicBezTo>
                    <a:pt x="15747" y="41298"/>
                    <a:pt x="15768" y="41340"/>
                    <a:pt x="15768" y="41361"/>
                  </a:cubicBezTo>
                  <a:cubicBezTo>
                    <a:pt x="15915" y="41403"/>
                    <a:pt x="16063" y="41466"/>
                    <a:pt x="16189" y="41571"/>
                  </a:cubicBezTo>
                  <a:cubicBezTo>
                    <a:pt x="16294" y="41655"/>
                    <a:pt x="16399" y="41781"/>
                    <a:pt x="16546" y="41802"/>
                  </a:cubicBezTo>
                  <a:cubicBezTo>
                    <a:pt x="16588" y="41865"/>
                    <a:pt x="16714" y="41844"/>
                    <a:pt x="16714" y="41929"/>
                  </a:cubicBezTo>
                  <a:cubicBezTo>
                    <a:pt x="16988" y="42118"/>
                    <a:pt x="17303" y="42160"/>
                    <a:pt x="17555" y="42328"/>
                  </a:cubicBezTo>
                  <a:lnTo>
                    <a:pt x="17576" y="42286"/>
                  </a:lnTo>
                  <a:cubicBezTo>
                    <a:pt x="17639" y="42328"/>
                    <a:pt x="17703" y="42370"/>
                    <a:pt x="17766" y="42433"/>
                  </a:cubicBezTo>
                  <a:cubicBezTo>
                    <a:pt x="17997" y="42496"/>
                    <a:pt x="18228" y="42538"/>
                    <a:pt x="18480" y="42559"/>
                  </a:cubicBezTo>
                  <a:cubicBezTo>
                    <a:pt x="18691" y="42664"/>
                    <a:pt x="18922" y="42749"/>
                    <a:pt x="19174" y="42791"/>
                  </a:cubicBezTo>
                  <a:cubicBezTo>
                    <a:pt x="19448" y="42875"/>
                    <a:pt x="19721" y="43001"/>
                    <a:pt x="20015" y="43085"/>
                  </a:cubicBezTo>
                  <a:lnTo>
                    <a:pt x="20162" y="43085"/>
                  </a:lnTo>
                  <a:cubicBezTo>
                    <a:pt x="20166" y="43083"/>
                    <a:pt x="20170" y="43082"/>
                    <a:pt x="20173" y="43082"/>
                  </a:cubicBezTo>
                  <a:cubicBezTo>
                    <a:pt x="20202" y="43082"/>
                    <a:pt x="20209" y="43151"/>
                    <a:pt x="20252" y="43151"/>
                  </a:cubicBezTo>
                  <a:cubicBezTo>
                    <a:pt x="20256" y="43151"/>
                    <a:pt x="20262" y="43150"/>
                    <a:pt x="20268" y="43148"/>
                  </a:cubicBezTo>
                  <a:cubicBezTo>
                    <a:pt x="20268" y="43132"/>
                    <a:pt x="20268" y="43092"/>
                    <a:pt x="20277" y="43092"/>
                  </a:cubicBezTo>
                  <a:cubicBezTo>
                    <a:pt x="20280" y="43092"/>
                    <a:pt x="20283" y="43096"/>
                    <a:pt x="20289" y="43106"/>
                  </a:cubicBezTo>
                  <a:cubicBezTo>
                    <a:pt x="20310" y="43127"/>
                    <a:pt x="20289" y="43148"/>
                    <a:pt x="20268" y="43148"/>
                  </a:cubicBezTo>
                  <a:cubicBezTo>
                    <a:pt x="20287" y="43174"/>
                    <a:pt x="20303" y="43184"/>
                    <a:pt x="20316" y="43184"/>
                  </a:cubicBezTo>
                  <a:cubicBezTo>
                    <a:pt x="20346" y="43184"/>
                    <a:pt x="20365" y="43135"/>
                    <a:pt x="20394" y="43106"/>
                  </a:cubicBezTo>
                  <a:cubicBezTo>
                    <a:pt x="20404" y="43127"/>
                    <a:pt x="20430" y="43127"/>
                    <a:pt x="20457" y="43127"/>
                  </a:cubicBezTo>
                  <a:cubicBezTo>
                    <a:pt x="20483" y="43127"/>
                    <a:pt x="20509" y="43127"/>
                    <a:pt x="20520" y="43148"/>
                  </a:cubicBezTo>
                  <a:cubicBezTo>
                    <a:pt x="20541" y="43211"/>
                    <a:pt x="20562" y="43190"/>
                    <a:pt x="20604" y="43211"/>
                  </a:cubicBezTo>
                  <a:cubicBezTo>
                    <a:pt x="20667" y="43211"/>
                    <a:pt x="20730" y="43211"/>
                    <a:pt x="20751" y="43253"/>
                  </a:cubicBezTo>
                  <a:cubicBezTo>
                    <a:pt x="20758" y="43274"/>
                    <a:pt x="20767" y="43281"/>
                    <a:pt x="20778" y="43281"/>
                  </a:cubicBezTo>
                  <a:cubicBezTo>
                    <a:pt x="20798" y="43281"/>
                    <a:pt x="20821" y="43253"/>
                    <a:pt x="20835" y="43253"/>
                  </a:cubicBezTo>
                  <a:cubicBezTo>
                    <a:pt x="20898" y="43316"/>
                    <a:pt x="20856" y="43421"/>
                    <a:pt x="20982" y="43421"/>
                  </a:cubicBezTo>
                  <a:cubicBezTo>
                    <a:pt x="20996" y="43421"/>
                    <a:pt x="21001" y="43403"/>
                    <a:pt x="21021" y="43403"/>
                  </a:cubicBezTo>
                  <a:cubicBezTo>
                    <a:pt x="21031" y="43403"/>
                    <a:pt x="21045" y="43407"/>
                    <a:pt x="21066" y="43421"/>
                  </a:cubicBezTo>
                  <a:lnTo>
                    <a:pt x="21151" y="43484"/>
                  </a:lnTo>
                  <a:cubicBezTo>
                    <a:pt x="21160" y="43487"/>
                    <a:pt x="21169" y="43489"/>
                    <a:pt x="21178" y="43489"/>
                  </a:cubicBezTo>
                  <a:cubicBezTo>
                    <a:pt x="21223" y="43489"/>
                    <a:pt x="21270" y="43459"/>
                    <a:pt x="21325" y="43459"/>
                  </a:cubicBezTo>
                  <a:cubicBezTo>
                    <a:pt x="21337" y="43459"/>
                    <a:pt x="21348" y="43460"/>
                    <a:pt x="21361" y="43463"/>
                  </a:cubicBezTo>
                  <a:lnTo>
                    <a:pt x="21424" y="43526"/>
                  </a:lnTo>
                  <a:cubicBezTo>
                    <a:pt x="21438" y="43526"/>
                    <a:pt x="21452" y="43517"/>
                    <a:pt x="21460" y="43517"/>
                  </a:cubicBezTo>
                  <a:cubicBezTo>
                    <a:pt x="21464" y="43517"/>
                    <a:pt x="21466" y="43519"/>
                    <a:pt x="21466" y="43526"/>
                  </a:cubicBezTo>
                  <a:cubicBezTo>
                    <a:pt x="21487" y="43547"/>
                    <a:pt x="21466" y="43568"/>
                    <a:pt x="21445" y="43568"/>
                  </a:cubicBezTo>
                  <a:cubicBezTo>
                    <a:pt x="21466" y="43589"/>
                    <a:pt x="21487" y="43589"/>
                    <a:pt x="21529" y="43589"/>
                  </a:cubicBezTo>
                  <a:cubicBezTo>
                    <a:pt x="21543" y="43589"/>
                    <a:pt x="21557" y="43608"/>
                    <a:pt x="21571" y="43608"/>
                  </a:cubicBezTo>
                  <a:cubicBezTo>
                    <a:pt x="21578" y="43608"/>
                    <a:pt x="21585" y="43604"/>
                    <a:pt x="21592" y="43589"/>
                  </a:cubicBezTo>
                  <a:lnTo>
                    <a:pt x="21592" y="43526"/>
                  </a:lnTo>
                  <a:cubicBezTo>
                    <a:pt x="21739" y="43547"/>
                    <a:pt x="21886" y="43547"/>
                    <a:pt x="22055" y="43547"/>
                  </a:cubicBezTo>
                  <a:cubicBezTo>
                    <a:pt x="22265" y="43547"/>
                    <a:pt x="22475" y="43568"/>
                    <a:pt x="22685" y="43611"/>
                  </a:cubicBezTo>
                  <a:cubicBezTo>
                    <a:pt x="22805" y="43651"/>
                    <a:pt x="22934" y="43665"/>
                    <a:pt x="23060" y="43665"/>
                  </a:cubicBezTo>
                  <a:cubicBezTo>
                    <a:pt x="23133" y="43665"/>
                    <a:pt x="23205" y="43660"/>
                    <a:pt x="23274" y="43653"/>
                  </a:cubicBezTo>
                  <a:lnTo>
                    <a:pt x="23337" y="43716"/>
                  </a:lnTo>
                  <a:cubicBezTo>
                    <a:pt x="23509" y="43691"/>
                    <a:pt x="23689" y="43681"/>
                    <a:pt x="23872" y="43681"/>
                  </a:cubicBezTo>
                  <a:cubicBezTo>
                    <a:pt x="24001" y="43681"/>
                    <a:pt x="24132" y="43686"/>
                    <a:pt x="24262" y="43695"/>
                  </a:cubicBezTo>
                  <a:cubicBezTo>
                    <a:pt x="24283" y="43737"/>
                    <a:pt x="24241" y="43779"/>
                    <a:pt x="24325" y="43800"/>
                  </a:cubicBezTo>
                  <a:cubicBezTo>
                    <a:pt x="24332" y="43802"/>
                    <a:pt x="24338" y="43803"/>
                    <a:pt x="24343" y="43803"/>
                  </a:cubicBezTo>
                  <a:cubicBezTo>
                    <a:pt x="24385" y="43803"/>
                    <a:pt x="24374" y="43737"/>
                    <a:pt x="24430" y="43737"/>
                  </a:cubicBezTo>
                  <a:cubicBezTo>
                    <a:pt x="24556" y="43779"/>
                    <a:pt x="24704" y="43821"/>
                    <a:pt x="24851" y="43842"/>
                  </a:cubicBezTo>
                  <a:cubicBezTo>
                    <a:pt x="24830" y="43863"/>
                    <a:pt x="24788" y="43863"/>
                    <a:pt x="24788" y="43926"/>
                  </a:cubicBezTo>
                  <a:cubicBezTo>
                    <a:pt x="24839" y="43905"/>
                    <a:pt x="24892" y="43900"/>
                    <a:pt x="24947" y="43900"/>
                  </a:cubicBezTo>
                  <a:cubicBezTo>
                    <a:pt x="25011" y="43900"/>
                    <a:pt x="25076" y="43908"/>
                    <a:pt x="25140" y="43908"/>
                  </a:cubicBezTo>
                  <a:cubicBezTo>
                    <a:pt x="25242" y="43908"/>
                    <a:pt x="25340" y="43887"/>
                    <a:pt x="25418" y="43779"/>
                  </a:cubicBezTo>
                  <a:cubicBezTo>
                    <a:pt x="25458" y="43799"/>
                    <a:pt x="25496" y="43806"/>
                    <a:pt x="25533" y="43806"/>
                  </a:cubicBezTo>
                  <a:cubicBezTo>
                    <a:pt x="25611" y="43806"/>
                    <a:pt x="25683" y="43772"/>
                    <a:pt x="25755" y="43758"/>
                  </a:cubicBezTo>
                  <a:lnTo>
                    <a:pt x="25902" y="43821"/>
                  </a:lnTo>
                  <a:cubicBezTo>
                    <a:pt x="25923" y="43779"/>
                    <a:pt x="25949" y="43768"/>
                    <a:pt x="25978" y="43768"/>
                  </a:cubicBezTo>
                  <a:cubicBezTo>
                    <a:pt x="26007" y="43768"/>
                    <a:pt x="26039" y="43779"/>
                    <a:pt x="26070" y="43779"/>
                  </a:cubicBezTo>
                  <a:cubicBezTo>
                    <a:pt x="26091" y="43775"/>
                    <a:pt x="26111" y="43773"/>
                    <a:pt x="26131" y="43773"/>
                  </a:cubicBezTo>
                  <a:cubicBezTo>
                    <a:pt x="26211" y="43773"/>
                    <a:pt x="26285" y="43800"/>
                    <a:pt x="26386" y="43800"/>
                  </a:cubicBezTo>
                  <a:cubicBezTo>
                    <a:pt x="26596" y="43779"/>
                    <a:pt x="26827" y="43779"/>
                    <a:pt x="27058" y="43758"/>
                  </a:cubicBezTo>
                  <a:cubicBezTo>
                    <a:pt x="27076" y="43753"/>
                    <a:pt x="27093" y="43752"/>
                    <a:pt x="27109" y="43752"/>
                  </a:cubicBezTo>
                  <a:cubicBezTo>
                    <a:pt x="27154" y="43752"/>
                    <a:pt x="27194" y="43764"/>
                    <a:pt x="27239" y="43764"/>
                  </a:cubicBezTo>
                  <a:cubicBezTo>
                    <a:pt x="27255" y="43764"/>
                    <a:pt x="27272" y="43762"/>
                    <a:pt x="27290" y="43758"/>
                  </a:cubicBezTo>
                  <a:cubicBezTo>
                    <a:pt x="27302" y="43752"/>
                    <a:pt x="27312" y="43749"/>
                    <a:pt x="27320" y="43749"/>
                  </a:cubicBezTo>
                  <a:cubicBezTo>
                    <a:pt x="27366" y="43749"/>
                    <a:pt x="27368" y="43823"/>
                    <a:pt x="27435" y="43823"/>
                  </a:cubicBezTo>
                  <a:cubicBezTo>
                    <a:pt x="27442" y="43823"/>
                    <a:pt x="27450" y="43822"/>
                    <a:pt x="27458" y="43821"/>
                  </a:cubicBezTo>
                  <a:lnTo>
                    <a:pt x="27542" y="43716"/>
                  </a:lnTo>
                  <a:cubicBezTo>
                    <a:pt x="27638" y="43754"/>
                    <a:pt x="27733" y="43845"/>
                    <a:pt x="27845" y="43845"/>
                  </a:cubicBezTo>
                  <a:cubicBezTo>
                    <a:pt x="27856" y="43845"/>
                    <a:pt x="27867" y="43844"/>
                    <a:pt x="27878" y="43842"/>
                  </a:cubicBezTo>
                  <a:cubicBezTo>
                    <a:pt x="27899" y="43800"/>
                    <a:pt x="27878" y="43779"/>
                    <a:pt x="27899" y="43758"/>
                  </a:cubicBezTo>
                  <a:cubicBezTo>
                    <a:pt x="27931" y="43742"/>
                    <a:pt x="27958" y="43735"/>
                    <a:pt x="27983" y="43735"/>
                  </a:cubicBezTo>
                  <a:cubicBezTo>
                    <a:pt x="28057" y="43735"/>
                    <a:pt x="28104" y="43794"/>
                    <a:pt x="28152" y="43842"/>
                  </a:cubicBezTo>
                  <a:cubicBezTo>
                    <a:pt x="28136" y="43873"/>
                    <a:pt x="28132" y="43892"/>
                    <a:pt x="28115" y="43892"/>
                  </a:cubicBezTo>
                  <a:cubicBezTo>
                    <a:pt x="28108" y="43892"/>
                    <a:pt x="28100" y="43889"/>
                    <a:pt x="28089" y="43884"/>
                  </a:cubicBezTo>
                  <a:cubicBezTo>
                    <a:pt x="28047" y="43884"/>
                    <a:pt x="28047" y="43821"/>
                    <a:pt x="27983" y="43821"/>
                  </a:cubicBezTo>
                  <a:cubicBezTo>
                    <a:pt x="27962" y="43863"/>
                    <a:pt x="27920" y="43905"/>
                    <a:pt x="27899" y="43947"/>
                  </a:cubicBezTo>
                  <a:cubicBezTo>
                    <a:pt x="27815" y="43989"/>
                    <a:pt x="27731" y="43968"/>
                    <a:pt x="27668" y="44052"/>
                  </a:cubicBezTo>
                  <a:cubicBezTo>
                    <a:pt x="27573" y="44010"/>
                    <a:pt x="27479" y="44005"/>
                    <a:pt x="27390" y="44005"/>
                  </a:cubicBezTo>
                  <a:cubicBezTo>
                    <a:pt x="27360" y="44005"/>
                    <a:pt x="27331" y="44005"/>
                    <a:pt x="27302" y="44005"/>
                  </a:cubicBezTo>
                  <a:cubicBezTo>
                    <a:pt x="27245" y="44005"/>
                    <a:pt x="27192" y="44003"/>
                    <a:pt x="27142" y="43989"/>
                  </a:cubicBezTo>
                  <a:lnTo>
                    <a:pt x="27016" y="43863"/>
                  </a:lnTo>
                  <a:cubicBezTo>
                    <a:pt x="26964" y="43852"/>
                    <a:pt x="26916" y="43837"/>
                    <a:pt x="26874" y="43837"/>
                  </a:cubicBezTo>
                  <a:cubicBezTo>
                    <a:pt x="26832" y="43837"/>
                    <a:pt x="26796" y="43852"/>
                    <a:pt x="26764" y="43905"/>
                  </a:cubicBezTo>
                  <a:lnTo>
                    <a:pt x="26701" y="43905"/>
                  </a:lnTo>
                  <a:cubicBezTo>
                    <a:pt x="26596" y="43968"/>
                    <a:pt x="26491" y="43926"/>
                    <a:pt x="26386" y="43968"/>
                  </a:cubicBezTo>
                  <a:cubicBezTo>
                    <a:pt x="26259" y="43989"/>
                    <a:pt x="26154" y="44010"/>
                    <a:pt x="26028" y="44010"/>
                  </a:cubicBezTo>
                  <a:cubicBezTo>
                    <a:pt x="25797" y="44031"/>
                    <a:pt x="25566" y="44052"/>
                    <a:pt x="25334" y="44052"/>
                  </a:cubicBezTo>
                  <a:lnTo>
                    <a:pt x="25124" y="44031"/>
                  </a:lnTo>
                  <a:lnTo>
                    <a:pt x="25103" y="43968"/>
                  </a:lnTo>
                  <a:lnTo>
                    <a:pt x="24893" y="44031"/>
                  </a:lnTo>
                  <a:cubicBezTo>
                    <a:pt x="24767" y="43926"/>
                    <a:pt x="24599" y="44010"/>
                    <a:pt x="24493" y="43884"/>
                  </a:cubicBezTo>
                  <a:cubicBezTo>
                    <a:pt x="24451" y="43968"/>
                    <a:pt x="24388" y="43968"/>
                    <a:pt x="24325" y="43989"/>
                  </a:cubicBezTo>
                  <a:lnTo>
                    <a:pt x="24199" y="43926"/>
                  </a:lnTo>
                  <a:cubicBezTo>
                    <a:pt x="24104" y="43955"/>
                    <a:pt x="24011" y="43964"/>
                    <a:pt x="23919" y="43964"/>
                  </a:cubicBezTo>
                  <a:cubicBezTo>
                    <a:pt x="23778" y="43964"/>
                    <a:pt x="23640" y="43943"/>
                    <a:pt x="23496" y="43943"/>
                  </a:cubicBezTo>
                  <a:cubicBezTo>
                    <a:pt x="23464" y="43943"/>
                    <a:pt x="23432" y="43944"/>
                    <a:pt x="23400" y="43947"/>
                  </a:cubicBezTo>
                  <a:lnTo>
                    <a:pt x="23337" y="44010"/>
                  </a:lnTo>
                  <a:lnTo>
                    <a:pt x="23127" y="43905"/>
                  </a:lnTo>
                  <a:cubicBezTo>
                    <a:pt x="23085" y="43884"/>
                    <a:pt x="23043" y="43863"/>
                    <a:pt x="23001" y="43863"/>
                  </a:cubicBezTo>
                  <a:cubicBezTo>
                    <a:pt x="22986" y="43864"/>
                    <a:pt x="22971" y="43865"/>
                    <a:pt x="22956" y="43865"/>
                  </a:cubicBezTo>
                  <a:cubicBezTo>
                    <a:pt x="22745" y="43865"/>
                    <a:pt x="22521" y="43751"/>
                    <a:pt x="22308" y="43751"/>
                  </a:cubicBezTo>
                  <a:cubicBezTo>
                    <a:pt x="22279" y="43751"/>
                    <a:pt x="22251" y="43753"/>
                    <a:pt x="22223" y="43758"/>
                  </a:cubicBezTo>
                  <a:cubicBezTo>
                    <a:pt x="22160" y="43758"/>
                    <a:pt x="22097" y="43716"/>
                    <a:pt x="22055" y="43674"/>
                  </a:cubicBezTo>
                  <a:cubicBezTo>
                    <a:pt x="21982" y="43692"/>
                    <a:pt x="21925" y="43741"/>
                    <a:pt x="21857" y="43741"/>
                  </a:cubicBezTo>
                  <a:cubicBezTo>
                    <a:pt x="21846" y="43741"/>
                    <a:pt x="21835" y="43740"/>
                    <a:pt x="21823" y="43737"/>
                  </a:cubicBezTo>
                  <a:cubicBezTo>
                    <a:pt x="21814" y="43734"/>
                    <a:pt x="21804" y="43732"/>
                    <a:pt x="21793" y="43732"/>
                  </a:cubicBezTo>
                  <a:cubicBezTo>
                    <a:pt x="21753" y="43732"/>
                    <a:pt x="21706" y="43751"/>
                    <a:pt x="21658" y="43751"/>
                  </a:cubicBezTo>
                  <a:cubicBezTo>
                    <a:pt x="21636" y="43751"/>
                    <a:pt x="21614" y="43748"/>
                    <a:pt x="21592" y="43737"/>
                  </a:cubicBezTo>
                  <a:cubicBezTo>
                    <a:pt x="21576" y="43726"/>
                    <a:pt x="21561" y="43722"/>
                    <a:pt x="21545" y="43722"/>
                  </a:cubicBezTo>
                  <a:cubicBezTo>
                    <a:pt x="21497" y="43722"/>
                    <a:pt x="21450" y="43758"/>
                    <a:pt x="21403" y="43758"/>
                  </a:cubicBezTo>
                  <a:cubicBezTo>
                    <a:pt x="21375" y="43763"/>
                    <a:pt x="21346" y="43766"/>
                    <a:pt x="21319" y="43766"/>
                  </a:cubicBezTo>
                  <a:cubicBezTo>
                    <a:pt x="21243" y="43766"/>
                    <a:pt x="21170" y="43746"/>
                    <a:pt x="21108" y="43716"/>
                  </a:cubicBezTo>
                  <a:cubicBezTo>
                    <a:pt x="20856" y="43547"/>
                    <a:pt x="20583" y="43421"/>
                    <a:pt x="20289" y="43379"/>
                  </a:cubicBezTo>
                  <a:cubicBezTo>
                    <a:pt x="20268" y="43316"/>
                    <a:pt x="20246" y="43253"/>
                    <a:pt x="20183" y="43253"/>
                  </a:cubicBezTo>
                  <a:cubicBezTo>
                    <a:pt x="20057" y="43232"/>
                    <a:pt x="19952" y="43169"/>
                    <a:pt x="19847" y="43169"/>
                  </a:cubicBezTo>
                  <a:cubicBezTo>
                    <a:pt x="19819" y="43175"/>
                    <a:pt x="19791" y="43177"/>
                    <a:pt x="19763" y="43177"/>
                  </a:cubicBezTo>
                  <a:cubicBezTo>
                    <a:pt x="19687" y="43177"/>
                    <a:pt x="19614" y="43158"/>
                    <a:pt x="19553" y="43127"/>
                  </a:cubicBezTo>
                  <a:cubicBezTo>
                    <a:pt x="19448" y="43064"/>
                    <a:pt x="19342" y="43106"/>
                    <a:pt x="19258" y="43043"/>
                  </a:cubicBezTo>
                  <a:cubicBezTo>
                    <a:pt x="19149" y="42970"/>
                    <a:pt x="19023" y="42913"/>
                    <a:pt x="18882" y="42913"/>
                  </a:cubicBezTo>
                  <a:cubicBezTo>
                    <a:pt x="18861" y="42913"/>
                    <a:pt x="18839" y="42914"/>
                    <a:pt x="18817" y="42917"/>
                  </a:cubicBezTo>
                  <a:cubicBezTo>
                    <a:pt x="18754" y="42917"/>
                    <a:pt x="18670" y="42896"/>
                    <a:pt x="18607" y="42875"/>
                  </a:cubicBezTo>
                  <a:cubicBezTo>
                    <a:pt x="18535" y="42860"/>
                    <a:pt x="18463" y="42826"/>
                    <a:pt x="18384" y="42826"/>
                  </a:cubicBezTo>
                  <a:cubicBezTo>
                    <a:pt x="18348" y="42826"/>
                    <a:pt x="18310" y="42834"/>
                    <a:pt x="18270" y="42854"/>
                  </a:cubicBezTo>
                  <a:cubicBezTo>
                    <a:pt x="18253" y="42859"/>
                    <a:pt x="18235" y="42862"/>
                    <a:pt x="18216" y="42862"/>
                  </a:cubicBezTo>
                  <a:cubicBezTo>
                    <a:pt x="18165" y="42862"/>
                    <a:pt x="18112" y="42842"/>
                    <a:pt x="18081" y="42812"/>
                  </a:cubicBezTo>
                  <a:cubicBezTo>
                    <a:pt x="17976" y="42749"/>
                    <a:pt x="17871" y="42685"/>
                    <a:pt x="17766" y="42643"/>
                  </a:cubicBezTo>
                  <a:cubicBezTo>
                    <a:pt x="17724" y="42601"/>
                    <a:pt x="17682" y="42580"/>
                    <a:pt x="17639" y="42538"/>
                  </a:cubicBezTo>
                  <a:lnTo>
                    <a:pt x="17618" y="42580"/>
                  </a:lnTo>
                  <a:cubicBezTo>
                    <a:pt x="17324" y="42454"/>
                    <a:pt x="17030" y="42370"/>
                    <a:pt x="16714" y="42307"/>
                  </a:cubicBezTo>
                  <a:cubicBezTo>
                    <a:pt x="16609" y="42286"/>
                    <a:pt x="16651" y="42181"/>
                    <a:pt x="16525" y="42160"/>
                  </a:cubicBezTo>
                  <a:cubicBezTo>
                    <a:pt x="16336" y="42139"/>
                    <a:pt x="16210" y="41929"/>
                    <a:pt x="15979" y="41865"/>
                  </a:cubicBezTo>
                  <a:cubicBezTo>
                    <a:pt x="15747" y="41802"/>
                    <a:pt x="15600" y="41571"/>
                    <a:pt x="15369" y="41529"/>
                  </a:cubicBezTo>
                  <a:cubicBezTo>
                    <a:pt x="15306" y="41319"/>
                    <a:pt x="15074" y="41340"/>
                    <a:pt x="14948" y="41235"/>
                  </a:cubicBezTo>
                  <a:cubicBezTo>
                    <a:pt x="14822" y="41109"/>
                    <a:pt x="14612" y="41088"/>
                    <a:pt x="14507" y="40940"/>
                  </a:cubicBezTo>
                  <a:cubicBezTo>
                    <a:pt x="14486" y="40898"/>
                    <a:pt x="14591" y="40898"/>
                    <a:pt x="14507" y="40835"/>
                  </a:cubicBezTo>
                  <a:cubicBezTo>
                    <a:pt x="14423" y="40793"/>
                    <a:pt x="14276" y="40835"/>
                    <a:pt x="14212" y="40751"/>
                  </a:cubicBezTo>
                  <a:cubicBezTo>
                    <a:pt x="14128" y="40667"/>
                    <a:pt x="14044" y="40625"/>
                    <a:pt x="13939" y="40562"/>
                  </a:cubicBezTo>
                  <a:cubicBezTo>
                    <a:pt x="13729" y="40415"/>
                    <a:pt x="13561" y="40247"/>
                    <a:pt x="13393" y="40036"/>
                  </a:cubicBezTo>
                  <a:lnTo>
                    <a:pt x="13414" y="39973"/>
                  </a:lnTo>
                  <a:cubicBezTo>
                    <a:pt x="13399" y="39964"/>
                    <a:pt x="13384" y="39961"/>
                    <a:pt x="13368" y="39961"/>
                  </a:cubicBezTo>
                  <a:cubicBezTo>
                    <a:pt x="13341" y="39961"/>
                    <a:pt x="13313" y="39970"/>
                    <a:pt x="13290" y="39970"/>
                  </a:cubicBezTo>
                  <a:cubicBezTo>
                    <a:pt x="13270" y="39970"/>
                    <a:pt x="13253" y="39962"/>
                    <a:pt x="13245" y="39931"/>
                  </a:cubicBezTo>
                  <a:cubicBezTo>
                    <a:pt x="13203" y="39868"/>
                    <a:pt x="13119" y="39805"/>
                    <a:pt x="13035" y="39784"/>
                  </a:cubicBezTo>
                  <a:cubicBezTo>
                    <a:pt x="13014" y="39784"/>
                    <a:pt x="12993" y="39721"/>
                    <a:pt x="12972" y="39679"/>
                  </a:cubicBezTo>
                  <a:cubicBezTo>
                    <a:pt x="12888" y="39679"/>
                    <a:pt x="12804" y="39637"/>
                    <a:pt x="12762" y="39574"/>
                  </a:cubicBezTo>
                  <a:lnTo>
                    <a:pt x="12783" y="39490"/>
                  </a:lnTo>
                  <a:cubicBezTo>
                    <a:pt x="12756" y="39453"/>
                    <a:pt x="12724" y="39445"/>
                    <a:pt x="12692" y="39445"/>
                  </a:cubicBezTo>
                  <a:cubicBezTo>
                    <a:pt x="12663" y="39445"/>
                    <a:pt x="12632" y="39452"/>
                    <a:pt x="12604" y="39452"/>
                  </a:cubicBezTo>
                  <a:cubicBezTo>
                    <a:pt x="12593" y="39452"/>
                    <a:pt x="12583" y="39451"/>
                    <a:pt x="12573" y="39448"/>
                  </a:cubicBezTo>
                  <a:cubicBezTo>
                    <a:pt x="12510" y="39301"/>
                    <a:pt x="12404" y="39195"/>
                    <a:pt x="12278" y="39111"/>
                  </a:cubicBezTo>
                  <a:cubicBezTo>
                    <a:pt x="12215" y="39048"/>
                    <a:pt x="12173" y="38964"/>
                    <a:pt x="12068" y="38901"/>
                  </a:cubicBezTo>
                  <a:cubicBezTo>
                    <a:pt x="11963" y="38838"/>
                    <a:pt x="11921" y="38733"/>
                    <a:pt x="11837" y="38670"/>
                  </a:cubicBezTo>
                  <a:cubicBezTo>
                    <a:pt x="11795" y="38607"/>
                    <a:pt x="11753" y="38565"/>
                    <a:pt x="11690" y="38523"/>
                  </a:cubicBezTo>
                  <a:cubicBezTo>
                    <a:pt x="11521" y="38417"/>
                    <a:pt x="11395" y="38270"/>
                    <a:pt x="11269" y="38123"/>
                  </a:cubicBezTo>
                  <a:cubicBezTo>
                    <a:pt x="11246" y="38135"/>
                    <a:pt x="11220" y="38140"/>
                    <a:pt x="11196" y="38140"/>
                  </a:cubicBezTo>
                  <a:cubicBezTo>
                    <a:pt x="11131" y="38140"/>
                    <a:pt x="11068" y="38106"/>
                    <a:pt x="11038" y="38060"/>
                  </a:cubicBezTo>
                  <a:cubicBezTo>
                    <a:pt x="11038" y="38018"/>
                    <a:pt x="11101" y="38039"/>
                    <a:pt x="11080" y="37976"/>
                  </a:cubicBezTo>
                  <a:cubicBezTo>
                    <a:pt x="11059" y="37955"/>
                    <a:pt x="11038" y="37955"/>
                    <a:pt x="10996" y="37955"/>
                  </a:cubicBezTo>
                  <a:cubicBezTo>
                    <a:pt x="10870" y="37934"/>
                    <a:pt x="10743" y="37850"/>
                    <a:pt x="10680" y="37724"/>
                  </a:cubicBezTo>
                  <a:cubicBezTo>
                    <a:pt x="10617" y="37619"/>
                    <a:pt x="10554" y="37513"/>
                    <a:pt x="10491" y="37408"/>
                  </a:cubicBezTo>
                  <a:cubicBezTo>
                    <a:pt x="10428" y="37303"/>
                    <a:pt x="10323" y="37198"/>
                    <a:pt x="10218" y="37114"/>
                  </a:cubicBezTo>
                  <a:cubicBezTo>
                    <a:pt x="10155" y="37051"/>
                    <a:pt x="10218" y="37009"/>
                    <a:pt x="10197" y="36967"/>
                  </a:cubicBezTo>
                  <a:lnTo>
                    <a:pt x="10197" y="36967"/>
                  </a:lnTo>
                  <a:cubicBezTo>
                    <a:pt x="10171" y="36976"/>
                    <a:pt x="10145" y="36981"/>
                    <a:pt x="10118" y="36981"/>
                  </a:cubicBezTo>
                  <a:cubicBezTo>
                    <a:pt x="10082" y="36981"/>
                    <a:pt x="10045" y="36970"/>
                    <a:pt x="10008" y="36946"/>
                  </a:cubicBezTo>
                  <a:cubicBezTo>
                    <a:pt x="9924" y="36820"/>
                    <a:pt x="9818" y="36736"/>
                    <a:pt x="9713" y="36651"/>
                  </a:cubicBezTo>
                  <a:cubicBezTo>
                    <a:pt x="9587" y="36588"/>
                    <a:pt x="9587" y="36420"/>
                    <a:pt x="9482" y="36357"/>
                  </a:cubicBezTo>
                  <a:cubicBezTo>
                    <a:pt x="9482" y="36315"/>
                    <a:pt x="9503" y="36294"/>
                    <a:pt x="9503" y="36252"/>
                  </a:cubicBezTo>
                  <a:cubicBezTo>
                    <a:pt x="9440" y="36252"/>
                    <a:pt x="9356" y="36252"/>
                    <a:pt x="9293" y="36231"/>
                  </a:cubicBezTo>
                  <a:cubicBezTo>
                    <a:pt x="9272" y="36189"/>
                    <a:pt x="9293" y="36147"/>
                    <a:pt x="9293" y="36126"/>
                  </a:cubicBezTo>
                  <a:cubicBezTo>
                    <a:pt x="9255" y="36088"/>
                    <a:pt x="9218" y="36017"/>
                    <a:pt x="9150" y="36017"/>
                  </a:cubicBezTo>
                  <a:cubicBezTo>
                    <a:pt x="9142" y="36017"/>
                    <a:pt x="9134" y="36018"/>
                    <a:pt x="9125" y="36021"/>
                  </a:cubicBezTo>
                  <a:cubicBezTo>
                    <a:pt x="9125" y="35874"/>
                    <a:pt x="8956" y="35810"/>
                    <a:pt x="8914" y="35705"/>
                  </a:cubicBezTo>
                  <a:cubicBezTo>
                    <a:pt x="8851" y="35558"/>
                    <a:pt x="8746" y="35474"/>
                    <a:pt x="8599" y="35411"/>
                  </a:cubicBezTo>
                  <a:lnTo>
                    <a:pt x="8557" y="35243"/>
                  </a:lnTo>
                  <a:cubicBezTo>
                    <a:pt x="8535" y="35258"/>
                    <a:pt x="8512" y="35265"/>
                    <a:pt x="8492" y="35265"/>
                  </a:cubicBezTo>
                  <a:cubicBezTo>
                    <a:pt x="8454" y="35265"/>
                    <a:pt x="8423" y="35241"/>
                    <a:pt x="8410" y="35201"/>
                  </a:cubicBezTo>
                  <a:cubicBezTo>
                    <a:pt x="8368" y="35117"/>
                    <a:pt x="8284" y="35096"/>
                    <a:pt x="8221" y="35033"/>
                  </a:cubicBezTo>
                  <a:cubicBezTo>
                    <a:pt x="8179" y="34969"/>
                    <a:pt x="8115" y="34948"/>
                    <a:pt x="8052" y="34885"/>
                  </a:cubicBezTo>
                  <a:cubicBezTo>
                    <a:pt x="7989" y="34822"/>
                    <a:pt x="7947" y="34759"/>
                    <a:pt x="7905" y="34675"/>
                  </a:cubicBezTo>
                  <a:cubicBezTo>
                    <a:pt x="7884" y="34570"/>
                    <a:pt x="7779" y="34549"/>
                    <a:pt x="7737" y="34465"/>
                  </a:cubicBezTo>
                  <a:cubicBezTo>
                    <a:pt x="7695" y="34402"/>
                    <a:pt x="7674" y="34339"/>
                    <a:pt x="7632" y="34255"/>
                  </a:cubicBezTo>
                  <a:cubicBezTo>
                    <a:pt x="7464" y="34023"/>
                    <a:pt x="7295" y="33792"/>
                    <a:pt x="7106" y="33561"/>
                  </a:cubicBezTo>
                  <a:cubicBezTo>
                    <a:pt x="6980" y="33393"/>
                    <a:pt x="6833" y="33224"/>
                    <a:pt x="6686" y="33035"/>
                  </a:cubicBezTo>
                  <a:cubicBezTo>
                    <a:pt x="6602" y="32909"/>
                    <a:pt x="6518" y="32762"/>
                    <a:pt x="6412" y="32615"/>
                  </a:cubicBezTo>
                  <a:cubicBezTo>
                    <a:pt x="6286" y="32510"/>
                    <a:pt x="6181" y="32362"/>
                    <a:pt x="6118" y="32215"/>
                  </a:cubicBezTo>
                  <a:cubicBezTo>
                    <a:pt x="6076" y="32152"/>
                    <a:pt x="6013" y="32110"/>
                    <a:pt x="5950" y="32110"/>
                  </a:cubicBezTo>
                  <a:cubicBezTo>
                    <a:pt x="5929" y="32047"/>
                    <a:pt x="5929" y="32005"/>
                    <a:pt x="5887" y="31963"/>
                  </a:cubicBezTo>
                  <a:cubicBezTo>
                    <a:pt x="5824" y="31963"/>
                    <a:pt x="5761" y="31921"/>
                    <a:pt x="5719" y="31858"/>
                  </a:cubicBezTo>
                  <a:cubicBezTo>
                    <a:pt x="5571" y="31690"/>
                    <a:pt x="5508" y="31416"/>
                    <a:pt x="5319" y="31269"/>
                  </a:cubicBezTo>
                  <a:cubicBezTo>
                    <a:pt x="5298" y="31269"/>
                    <a:pt x="5298" y="31227"/>
                    <a:pt x="5298" y="31206"/>
                  </a:cubicBezTo>
                  <a:cubicBezTo>
                    <a:pt x="5256" y="31059"/>
                    <a:pt x="5130" y="30933"/>
                    <a:pt x="5004" y="30870"/>
                  </a:cubicBezTo>
                  <a:cubicBezTo>
                    <a:pt x="4962" y="30786"/>
                    <a:pt x="4962" y="30723"/>
                    <a:pt x="4920" y="30681"/>
                  </a:cubicBezTo>
                  <a:cubicBezTo>
                    <a:pt x="4794" y="30554"/>
                    <a:pt x="4752" y="30428"/>
                    <a:pt x="4583" y="30281"/>
                  </a:cubicBezTo>
                  <a:cubicBezTo>
                    <a:pt x="4436" y="30134"/>
                    <a:pt x="4289" y="29966"/>
                    <a:pt x="4142" y="29798"/>
                  </a:cubicBezTo>
                  <a:cubicBezTo>
                    <a:pt x="4058" y="29692"/>
                    <a:pt x="3953" y="29587"/>
                    <a:pt x="3890" y="29461"/>
                  </a:cubicBezTo>
                  <a:cubicBezTo>
                    <a:pt x="3847" y="29377"/>
                    <a:pt x="3784" y="29314"/>
                    <a:pt x="3721" y="29251"/>
                  </a:cubicBezTo>
                  <a:cubicBezTo>
                    <a:pt x="3658" y="29125"/>
                    <a:pt x="3679" y="28957"/>
                    <a:pt x="3490" y="28914"/>
                  </a:cubicBezTo>
                  <a:cubicBezTo>
                    <a:pt x="3448" y="28914"/>
                    <a:pt x="3469" y="28872"/>
                    <a:pt x="3448" y="28830"/>
                  </a:cubicBezTo>
                  <a:cubicBezTo>
                    <a:pt x="3343" y="28683"/>
                    <a:pt x="3217" y="28557"/>
                    <a:pt x="3049" y="28452"/>
                  </a:cubicBezTo>
                  <a:cubicBezTo>
                    <a:pt x="3007" y="28389"/>
                    <a:pt x="2985" y="28305"/>
                    <a:pt x="2985" y="28242"/>
                  </a:cubicBezTo>
                  <a:cubicBezTo>
                    <a:pt x="2964" y="28158"/>
                    <a:pt x="2901" y="28137"/>
                    <a:pt x="2880" y="28031"/>
                  </a:cubicBezTo>
                  <a:cubicBezTo>
                    <a:pt x="2838" y="27926"/>
                    <a:pt x="2775" y="27800"/>
                    <a:pt x="2754" y="27716"/>
                  </a:cubicBezTo>
                  <a:cubicBezTo>
                    <a:pt x="2733" y="27653"/>
                    <a:pt x="2775" y="27590"/>
                    <a:pt x="2691" y="27527"/>
                  </a:cubicBezTo>
                  <a:cubicBezTo>
                    <a:pt x="2628" y="27464"/>
                    <a:pt x="2607" y="27401"/>
                    <a:pt x="2586" y="27317"/>
                  </a:cubicBezTo>
                  <a:cubicBezTo>
                    <a:pt x="2565" y="27233"/>
                    <a:pt x="2397" y="27254"/>
                    <a:pt x="2460" y="27127"/>
                  </a:cubicBezTo>
                  <a:cubicBezTo>
                    <a:pt x="2376" y="27085"/>
                    <a:pt x="2334" y="27022"/>
                    <a:pt x="2271" y="26959"/>
                  </a:cubicBezTo>
                  <a:lnTo>
                    <a:pt x="2208" y="26749"/>
                  </a:lnTo>
                  <a:lnTo>
                    <a:pt x="2102" y="26728"/>
                  </a:lnTo>
                  <a:cubicBezTo>
                    <a:pt x="2123" y="26602"/>
                    <a:pt x="2039" y="26497"/>
                    <a:pt x="2039" y="26371"/>
                  </a:cubicBezTo>
                  <a:lnTo>
                    <a:pt x="1871" y="26286"/>
                  </a:lnTo>
                  <a:cubicBezTo>
                    <a:pt x="1892" y="26265"/>
                    <a:pt x="1892" y="26223"/>
                    <a:pt x="1892" y="26223"/>
                  </a:cubicBezTo>
                  <a:cubicBezTo>
                    <a:pt x="1829" y="26055"/>
                    <a:pt x="1724" y="25908"/>
                    <a:pt x="1640" y="25761"/>
                  </a:cubicBezTo>
                  <a:cubicBezTo>
                    <a:pt x="1703" y="25656"/>
                    <a:pt x="1640" y="25593"/>
                    <a:pt x="1577" y="25530"/>
                  </a:cubicBezTo>
                  <a:cubicBezTo>
                    <a:pt x="1577" y="25424"/>
                    <a:pt x="1577" y="25298"/>
                    <a:pt x="1535" y="25277"/>
                  </a:cubicBezTo>
                  <a:cubicBezTo>
                    <a:pt x="1472" y="25214"/>
                    <a:pt x="1472" y="25109"/>
                    <a:pt x="1430" y="25046"/>
                  </a:cubicBezTo>
                  <a:cubicBezTo>
                    <a:pt x="1388" y="24899"/>
                    <a:pt x="1325" y="24731"/>
                    <a:pt x="1261" y="24583"/>
                  </a:cubicBezTo>
                  <a:cubicBezTo>
                    <a:pt x="1156" y="24331"/>
                    <a:pt x="1009" y="24121"/>
                    <a:pt x="904" y="23869"/>
                  </a:cubicBezTo>
                  <a:cubicBezTo>
                    <a:pt x="841" y="23721"/>
                    <a:pt x="673" y="23658"/>
                    <a:pt x="631" y="23490"/>
                  </a:cubicBezTo>
                  <a:cubicBezTo>
                    <a:pt x="589" y="23427"/>
                    <a:pt x="526" y="23469"/>
                    <a:pt x="484" y="23427"/>
                  </a:cubicBezTo>
                  <a:cubicBezTo>
                    <a:pt x="442" y="23364"/>
                    <a:pt x="442" y="23280"/>
                    <a:pt x="484" y="23217"/>
                  </a:cubicBezTo>
                  <a:lnTo>
                    <a:pt x="484" y="23217"/>
                  </a:lnTo>
                  <a:cubicBezTo>
                    <a:pt x="468" y="23222"/>
                    <a:pt x="451" y="23225"/>
                    <a:pt x="433" y="23225"/>
                  </a:cubicBezTo>
                  <a:cubicBezTo>
                    <a:pt x="381" y="23225"/>
                    <a:pt x="326" y="23201"/>
                    <a:pt x="294" y="23154"/>
                  </a:cubicBezTo>
                  <a:cubicBezTo>
                    <a:pt x="357" y="23049"/>
                    <a:pt x="294" y="22944"/>
                    <a:pt x="252" y="22838"/>
                  </a:cubicBezTo>
                  <a:cubicBezTo>
                    <a:pt x="246" y="22840"/>
                    <a:pt x="240" y="22841"/>
                    <a:pt x="234" y="22841"/>
                  </a:cubicBezTo>
                  <a:cubicBezTo>
                    <a:pt x="165" y="22841"/>
                    <a:pt x="141" y="22733"/>
                    <a:pt x="63" y="22733"/>
                  </a:cubicBezTo>
                  <a:cubicBezTo>
                    <a:pt x="0" y="22880"/>
                    <a:pt x="21" y="23049"/>
                    <a:pt x="147" y="23154"/>
                  </a:cubicBezTo>
                  <a:cubicBezTo>
                    <a:pt x="147" y="23217"/>
                    <a:pt x="63" y="23217"/>
                    <a:pt x="63" y="23259"/>
                  </a:cubicBezTo>
                  <a:cubicBezTo>
                    <a:pt x="126" y="23343"/>
                    <a:pt x="147" y="23448"/>
                    <a:pt x="105" y="23553"/>
                  </a:cubicBezTo>
                  <a:cubicBezTo>
                    <a:pt x="168" y="23595"/>
                    <a:pt x="231" y="23637"/>
                    <a:pt x="231" y="23721"/>
                  </a:cubicBezTo>
                  <a:cubicBezTo>
                    <a:pt x="252" y="23869"/>
                    <a:pt x="378" y="23974"/>
                    <a:pt x="357" y="24121"/>
                  </a:cubicBezTo>
                  <a:cubicBezTo>
                    <a:pt x="484" y="24205"/>
                    <a:pt x="442" y="24373"/>
                    <a:pt x="526" y="24478"/>
                  </a:cubicBezTo>
                  <a:cubicBezTo>
                    <a:pt x="589" y="24583"/>
                    <a:pt x="652" y="24710"/>
                    <a:pt x="673" y="24836"/>
                  </a:cubicBezTo>
                  <a:cubicBezTo>
                    <a:pt x="694" y="24920"/>
                    <a:pt x="694" y="24983"/>
                    <a:pt x="736" y="25046"/>
                  </a:cubicBezTo>
                  <a:cubicBezTo>
                    <a:pt x="757" y="25130"/>
                    <a:pt x="736" y="25214"/>
                    <a:pt x="757" y="25256"/>
                  </a:cubicBezTo>
                  <a:cubicBezTo>
                    <a:pt x="799" y="25319"/>
                    <a:pt x="820" y="25382"/>
                    <a:pt x="841" y="25445"/>
                  </a:cubicBezTo>
                  <a:cubicBezTo>
                    <a:pt x="862" y="25551"/>
                    <a:pt x="904" y="25656"/>
                    <a:pt x="967" y="25740"/>
                  </a:cubicBezTo>
                  <a:cubicBezTo>
                    <a:pt x="1009" y="25803"/>
                    <a:pt x="1051" y="25866"/>
                    <a:pt x="1072" y="25929"/>
                  </a:cubicBezTo>
                  <a:cubicBezTo>
                    <a:pt x="1177" y="26076"/>
                    <a:pt x="1219" y="26286"/>
                    <a:pt x="1367" y="26413"/>
                  </a:cubicBezTo>
                  <a:lnTo>
                    <a:pt x="1451" y="26686"/>
                  </a:lnTo>
                  <a:cubicBezTo>
                    <a:pt x="1472" y="26728"/>
                    <a:pt x="1503" y="26728"/>
                    <a:pt x="1535" y="26728"/>
                  </a:cubicBezTo>
                  <a:cubicBezTo>
                    <a:pt x="1566" y="26728"/>
                    <a:pt x="1598" y="26728"/>
                    <a:pt x="1619" y="26770"/>
                  </a:cubicBezTo>
                  <a:cubicBezTo>
                    <a:pt x="1640" y="26854"/>
                    <a:pt x="1514" y="26833"/>
                    <a:pt x="1556" y="26917"/>
                  </a:cubicBezTo>
                  <a:cubicBezTo>
                    <a:pt x="1640" y="26938"/>
                    <a:pt x="1619" y="27001"/>
                    <a:pt x="1619" y="27064"/>
                  </a:cubicBezTo>
                  <a:lnTo>
                    <a:pt x="1724" y="27148"/>
                  </a:lnTo>
                  <a:cubicBezTo>
                    <a:pt x="1787" y="27233"/>
                    <a:pt x="1745" y="27359"/>
                    <a:pt x="1787" y="27443"/>
                  </a:cubicBezTo>
                  <a:cubicBezTo>
                    <a:pt x="1850" y="27548"/>
                    <a:pt x="1892" y="27632"/>
                    <a:pt x="1955" y="27737"/>
                  </a:cubicBezTo>
                  <a:cubicBezTo>
                    <a:pt x="1997" y="27842"/>
                    <a:pt x="2039" y="27947"/>
                    <a:pt x="2081" y="28052"/>
                  </a:cubicBezTo>
                  <a:cubicBezTo>
                    <a:pt x="2229" y="28095"/>
                    <a:pt x="2187" y="28284"/>
                    <a:pt x="2334" y="28326"/>
                  </a:cubicBezTo>
                  <a:cubicBezTo>
                    <a:pt x="2376" y="28452"/>
                    <a:pt x="2481" y="28557"/>
                    <a:pt x="2607" y="28620"/>
                  </a:cubicBezTo>
                  <a:cubicBezTo>
                    <a:pt x="2691" y="28872"/>
                    <a:pt x="2796" y="29104"/>
                    <a:pt x="2922" y="29314"/>
                  </a:cubicBezTo>
                  <a:cubicBezTo>
                    <a:pt x="3007" y="29419"/>
                    <a:pt x="3049" y="29524"/>
                    <a:pt x="3112" y="29650"/>
                  </a:cubicBezTo>
                  <a:cubicBezTo>
                    <a:pt x="3112" y="29671"/>
                    <a:pt x="3154" y="29692"/>
                    <a:pt x="3175" y="29692"/>
                  </a:cubicBezTo>
                  <a:cubicBezTo>
                    <a:pt x="3217" y="29713"/>
                    <a:pt x="3238" y="29755"/>
                    <a:pt x="3259" y="29798"/>
                  </a:cubicBezTo>
                  <a:cubicBezTo>
                    <a:pt x="3532" y="30260"/>
                    <a:pt x="3869" y="30723"/>
                    <a:pt x="4247" y="31143"/>
                  </a:cubicBezTo>
                  <a:cubicBezTo>
                    <a:pt x="4247" y="31206"/>
                    <a:pt x="4268" y="31269"/>
                    <a:pt x="4289" y="31332"/>
                  </a:cubicBezTo>
                  <a:cubicBezTo>
                    <a:pt x="4373" y="31437"/>
                    <a:pt x="4415" y="31564"/>
                    <a:pt x="4499" y="31669"/>
                  </a:cubicBezTo>
                  <a:cubicBezTo>
                    <a:pt x="4709" y="31879"/>
                    <a:pt x="4857" y="32152"/>
                    <a:pt x="5046" y="32362"/>
                  </a:cubicBezTo>
                  <a:cubicBezTo>
                    <a:pt x="5235" y="32636"/>
                    <a:pt x="5424" y="32867"/>
                    <a:pt x="5635" y="33119"/>
                  </a:cubicBezTo>
                  <a:cubicBezTo>
                    <a:pt x="5719" y="33288"/>
                    <a:pt x="5824" y="33456"/>
                    <a:pt x="5992" y="33561"/>
                  </a:cubicBezTo>
                  <a:cubicBezTo>
                    <a:pt x="6013" y="33582"/>
                    <a:pt x="6034" y="33624"/>
                    <a:pt x="6055" y="33645"/>
                  </a:cubicBezTo>
                  <a:cubicBezTo>
                    <a:pt x="6160" y="33834"/>
                    <a:pt x="6307" y="34023"/>
                    <a:pt x="6476" y="34192"/>
                  </a:cubicBezTo>
                  <a:cubicBezTo>
                    <a:pt x="6560" y="34276"/>
                    <a:pt x="6602" y="34360"/>
                    <a:pt x="6623" y="34465"/>
                  </a:cubicBezTo>
                  <a:cubicBezTo>
                    <a:pt x="6623" y="34507"/>
                    <a:pt x="6665" y="34549"/>
                    <a:pt x="6707" y="34570"/>
                  </a:cubicBezTo>
                  <a:cubicBezTo>
                    <a:pt x="6749" y="34591"/>
                    <a:pt x="6791" y="34633"/>
                    <a:pt x="6791" y="34675"/>
                  </a:cubicBezTo>
                  <a:cubicBezTo>
                    <a:pt x="6812" y="34759"/>
                    <a:pt x="6854" y="34801"/>
                    <a:pt x="6917" y="34843"/>
                  </a:cubicBezTo>
                  <a:cubicBezTo>
                    <a:pt x="7022" y="34927"/>
                    <a:pt x="7085" y="35012"/>
                    <a:pt x="7127" y="35138"/>
                  </a:cubicBezTo>
                  <a:cubicBezTo>
                    <a:pt x="7148" y="35201"/>
                    <a:pt x="7169" y="35264"/>
                    <a:pt x="7232" y="35327"/>
                  </a:cubicBezTo>
                  <a:cubicBezTo>
                    <a:pt x="7295" y="35411"/>
                    <a:pt x="7338" y="35495"/>
                    <a:pt x="7359" y="35600"/>
                  </a:cubicBezTo>
                  <a:cubicBezTo>
                    <a:pt x="7359" y="35621"/>
                    <a:pt x="7338" y="35600"/>
                    <a:pt x="7401" y="35642"/>
                  </a:cubicBezTo>
                  <a:cubicBezTo>
                    <a:pt x="7410" y="35652"/>
                    <a:pt x="7423" y="35655"/>
                    <a:pt x="7438" y="35655"/>
                  </a:cubicBezTo>
                  <a:cubicBezTo>
                    <a:pt x="7464" y="35655"/>
                    <a:pt x="7497" y="35645"/>
                    <a:pt x="7529" y="35645"/>
                  </a:cubicBezTo>
                  <a:cubicBezTo>
                    <a:pt x="7559" y="35645"/>
                    <a:pt x="7588" y="35653"/>
                    <a:pt x="7611" y="35684"/>
                  </a:cubicBezTo>
                  <a:cubicBezTo>
                    <a:pt x="7674" y="35789"/>
                    <a:pt x="7842" y="35874"/>
                    <a:pt x="7884" y="36063"/>
                  </a:cubicBezTo>
                  <a:cubicBezTo>
                    <a:pt x="7884" y="36063"/>
                    <a:pt x="7905" y="36084"/>
                    <a:pt x="7905" y="36084"/>
                  </a:cubicBezTo>
                  <a:cubicBezTo>
                    <a:pt x="8073" y="36189"/>
                    <a:pt x="8221" y="36315"/>
                    <a:pt x="8326" y="36483"/>
                  </a:cubicBezTo>
                  <a:cubicBezTo>
                    <a:pt x="8452" y="36672"/>
                    <a:pt x="8578" y="36841"/>
                    <a:pt x="8704" y="37030"/>
                  </a:cubicBezTo>
                  <a:cubicBezTo>
                    <a:pt x="8746" y="37114"/>
                    <a:pt x="8830" y="37156"/>
                    <a:pt x="8851" y="37240"/>
                  </a:cubicBezTo>
                  <a:cubicBezTo>
                    <a:pt x="8893" y="37303"/>
                    <a:pt x="8935" y="37408"/>
                    <a:pt x="8977" y="37471"/>
                  </a:cubicBezTo>
                  <a:cubicBezTo>
                    <a:pt x="9019" y="37534"/>
                    <a:pt x="9125" y="37534"/>
                    <a:pt x="9125" y="37619"/>
                  </a:cubicBezTo>
                  <a:cubicBezTo>
                    <a:pt x="9167" y="37619"/>
                    <a:pt x="9230" y="37640"/>
                    <a:pt x="9230" y="37661"/>
                  </a:cubicBezTo>
                  <a:cubicBezTo>
                    <a:pt x="9251" y="37745"/>
                    <a:pt x="9314" y="37766"/>
                    <a:pt x="9356" y="37829"/>
                  </a:cubicBezTo>
                  <a:cubicBezTo>
                    <a:pt x="9524" y="37934"/>
                    <a:pt x="9692" y="38060"/>
                    <a:pt x="9818" y="38207"/>
                  </a:cubicBezTo>
                  <a:cubicBezTo>
                    <a:pt x="9902" y="38291"/>
                    <a:pt x="10008" y="38354"/>
                    <a:pt x="10113" y="38375"/>
                  </a:cubicBezTo>
                  <a:cubicBezTo>
                    <a:pt x="10176" y="38502"/>
                    <a:pt x="10302" y="38565"/>
                    <a:pt x="10386" y="38670"/>
                  </a:cubicBezTo>
                  <a:cubicBezTo>
                    <a:pt x="10575" y="38901"/>
                    <a:pt x="10828" y="39048"/>
                    <a:pt x="10996" y="39322"/>
                  </a:cubicBezTo>
                  <a:cubicBezTo>
                    <a:pt x="11017" y="39343"/>
                    <a:pt x="11038" y="39385"/>
                    <a:pt x="11080" y="39406"/>
                  </a:cubicBezTo>
                  <a:cubicBezTo>
                    <a:pt x="11290" y="39574"/>
                    <a:pt x="11500" y="39742"/>
                    <a:pt x="11732" y="39889"/>
                  </a:cubicBezTo>
                  <a:cubicBezTo>
                    <a:pt x="11774" y="39931"/>
                    <a:pt x="11816" y="39973"/>
                    <a:pt x="11837" y="40015"/>
                  </a:cubicBezTo>
                  <a:cubicBezTo>
                    <a:pt x="11879" y="40099"/>
                    <a:pt x="11921" y="40184"/>
                    <a:pt x="11984" y="40226"/>
                  </a:cubicBezTo>
                  <a:cubicBezTo>
                    <a:pt x="12047" y="40289"/>
                    <a:pt x="12110" y="40394"/>
                    <a:pt x="12173" y="40415"/>
                  </a:cubicBezTo>
                  <a:cubicBezTo>
                    <a:pt x="12257" y="40457"/>
                    <a:pt x="12278" y="40562"/>
                    <a:pt x="12362" y="40583"/>
                  </a:cubicBezTo>
                  <a:cubicBezTo>
                    <a:pt x="12425" y="40604"/>
                    <a:pt x="12425" y="40709"/>
                    <a:pt x="12510" y="40751"/>
                  </a:cubicBezTo>
                  <a:cubicBezTo>
                    <a:pt x="12573" y="40814"/>
                    <a:pt x="12657" y="40856"/>
                    <a:pt x="12699" y="40919"/>
                  </a:cubicBezTo>
                  <a:cubicBezTo>
                    <a:pt x="12783" y="41067"/>
                    <a:pt x="12930" y="41109"/>
                    <a:pt x="13035" y="41193"/>
                  </a:cubicBezTo>
                  <a:cubicBezTo>
                    <a:pt x="13308" y="41361"/>
                    <a:pt x="13624" y="41445"/>
                    <a:pt x="13834" y="41718"/>
                  </a:cubicBezTo>
                  <a:cubicBezTo>
                    <a:pt x="13855" y="41739"/>
                    <a:pt x="13897" y="41760"/>
                    <a:pt x="13939" y="41781"/>
                  </a:cubicBezTo>
                  <a:cubicBezTo>
                    <a:pt x="14128" y="41865"/>
                    <a:pt x="14276" y="42034"/>
                    <a:pt x="14486" y="42097"/>
                  </a:cubicBezTo>
                  <a:cubicBezTo>
                    <a:pt x="14549" y="42097"/>
                    <a:pt x="14591" y="42139"/>
                    <a:pt x="14612" y="42160"/>
                  </a:cubicBezTo>
                  <a:cubicBezTo>
                    <a:pt x="14780" y="42328"/>
                    <a:pt x="14969" y="42475"/>
                    <a:pt x="15180" y="42601"/>
                  </a:cubicBezTo>
                  <a:cubicBezTo>
                    <a:pt x="15453" y="42749"/>
                    <a:pt x="15705" y="42812"/>
                    <a:pt x="15979" y="42938"/>
                  </a:cubicBezTo>
                  <a:cubicBezTo>
                    <a:pt x="16105" y="42938"/>
                    <a:pt x="16189" y="43043"/>
                    <a:pt x="16294" y="43064"/>
                  </a:cubicBezTo>
                  <a:cubicBezTo>
                    <a:pt x="16483" y="43127"/>
                    <a:pt x="16651" y="43274"/>
                    <a:pt x="16841" y="43316"/>
                  </a:cubicBezTo>
                  <a:cubicBezTo>
                    <a:pt x="16883" y="43442"/>
                    <a:pt x="17009" y="43421"/>
                    <a:pt x="17093" y="43463"/>
                  </a:cubicBezTo>
                  <a:cubicBezTo>
                    <a:pt x="17177" y="43505"/>
                    <a:pt x="17240" y="43547"/>
                    <a:pt x="17324" y="43611"/>
                  </a:cubicBezTo>
                  <a:cubicBezTo>
                    <a:pt x="17576" y="43758"/>
                    <a:pt x="17850" y="43779"/>
                    <a:pt x="18102" y="43905"/>
                  </a:cubicBezTo>
                  <a:cubicBezTo>
                    <a:pt x="18144" y="43926"/>
                    <a:pt x="18191" y="43947"/>
                    <a:pt x="18239" y="43947"/>
                  </a:cubicBezTo>
                  <a:cubicBezTo>
                    <a:pt x="18286" y="43947"/>
                    <a:pt x="18333" y="43926"/>
                    <a:pt x="18375" y="43863"/>
                  </a:cubicBezTo>
                  <a:cubicBezTo>
                    <a:pt x="18501" y="43926"/>
                    <a:pt x="18586" y="44031"/>
                    <a:pt x="18712" y="44052"/>
                  </a:cubicBezTo>
                  <a:cubicBezTo>
                    <a:pt x="19006" y="44157"/>
                    <a:pt x="19300" y="44241"/>
                    <a:pt x="19595" y="44325"/>
                  </a:cubicBezTo>
                  <a:cubicBezTo>
                    <a:pt x="19679" y="44367"/>
                    <a:pt x="19784" y="44388"/>
                    <a:pt x="19868" y="44409"/>
                  </a:cubicBezTo>
                  <a:lnTo>
                    <a:pt x="20078" y="44578"/>
                  </a:lnTo>
                  <a:cubicBezTo>
                    <a:pt x="20104" y="44565"/>
                    <a:pt x="20128" y="44560"/>
                    <a:pt x="20152" y="44560"/>
                  </a:cubicBezTo>
                  <a:cubicBezTo>
                    <a:pt x="20204" y="44560"/>
                    <a:pt x="20252" y="44584"/>
                    <a:pt x="20310" y="44599"/>
                  </a:cubicBezTo>
                  <a:cubicBezTo>
                    <a:pt x="20373" y="44704"/>
                    <a:pt x="20373" y="44704"/>
                    <a:pt x="20478" y="44746"/>
                  </a:cubicBezTo>
                  <a:cubicBezTo>
                    <a:pt x="20646" y="44788"/>
                    <a:pt x="20835" y="44746"/>
                    <a:pt x="20961" y="44830"/>
                  </a:cubicBezTo>
                  <a:cubicBezTo>
                    <a:pt x="21024" y="44830"/>
                    <a:pt x="21024" y="44788"/>
                    <a:pt x="21066" y="44788"/>
                  </a:cubicBezTo>
                  <a:cubicBezTo>
                    <a:pt x="21277" y="44809"/>
                    <a:pt x="21487" y="44830"/>
                    <a:pt x="21697" y="44851"/>
                  </a:cubicBezTo>
                  <a:cubicBezTo>
                    <a:pt x="21992" y="44872"/>
                    <a:pt x="22286" y="44935"/>
                    <a:pt x="22580" y="44935"/>
                  </a:cubicBezTo>
                  <a:cubicBezTo>
                    <a:pt x="22749" y="44966"/>
                    <a:pt x="22930" y="44985"/>
                    <a:pt x="23114" y="44985"/>
                  </a:cubicBezTo>
                  <a:cubicBezTo>
                    <a:pt x="23181" y="44985"/>
                    <a:pt x="23248" y="44983"/>
                    <a:pt x="23316" y="44977"/>
                  </a:cubicBezTo>
                  <a:cubicBezTo>
                    <a:pt x="23328" y="44975"/>
                    <a:pt x="23339" y="44974"/>
                    <a:pt x="23351" y="44974"/>
                  </a:cubicBezTo>
                  <a:cubicBezTo>
                    <a:pt x="23445" y="44974"/>
                    <a:pt x="23538" y="45040"/>
                    <a:pt x="23631" y="45040"/>
                  </a:cubicBezTo>
                  <a:cubicBezTo>
                    <a:pt x="23768" y="45051"/>
                    <a:pt x="23899" y="45056"/>
                    <a:pt x="24031" y="45056"/>
                  </a:cubicBezTo>
                  <a:cubicBezTo>
                    <a:pt x="24162" y="45056"/>
                    <a:pt x="24294" y="45051"/>
                    <a:pt x="24430" y="45040"/>
                  </a:cubicBezTo>
                  <a:cubicBezTo>
                    <a:pt x="24449" y="45034"/>
                    <a:pt x="24467" y="45031"/>
                    <a:pt x="24486" y="45031"/>
                  </a:cubicBezTo>
                  <a:cubicBezTo>
                    <a:pt x="24530" y="45031"/>
                    <a:pt x="24575" y="45046"/>
                    <a:pt x="24620" y="45061"/>
                  </a:cubicBezTo>
                  <a:cubicBezTo>
                    <a:pt x="24809" y="45103"/>
                    <a:pt x="24977" y="45103"/>
                    <a:pt x="25145" y="45103"/>
                  </a:cubicBezTo>
                  <a:cubicBezTo>
                    <a:pt x="25250" y="45208"/>
                    <a:pt x="25440" y="45166"/>
                    <a:pt x="25587" y="45208"/>
                  </a:cubicBezTo>
                  <a:cubicBezTo>
                    <a:pt x="25604" y="45243"/>
                    <a:pt x="25635" y="45277"/>
                    <a:pt x="25669" y="45277"/>
                  </a:cubicBezTo>
                  <a:cubicBezTo>
                    <a:pt x="25676" y="45277"/>
                    <a:pt x="25684" y="45275"/>
                    <a:pt x="25692" y="45271"/>
                  </a:cubicBezTo>
                  <a:cubicBezTo>
                    <a:pt x="25710" y="45271"/>
                    <a:pt x="25712" y="45225"/>
                    <a:pt x="25752" y="45225"/>
                  </a:cubicBezTo>
                  <a:cubicBezTo>
                    <a:pt x="25759" y="45225"/>
                    <a:pt x="25767" y="45226"/>
                    <a:pt x="25776" y="45229"/>
                  </a:cubicBezTo>
                  <a:lnTo>
                    <a:pt x="25839" y="45292"/>
                  </a:lnTo>
                  <a:lnTo>
                    <a:pt x="25881" y="45250"/>
                  </a:lnTo>
                  <a:cubicBezTo>
                    <a:pt x="25887" y="45247"/>
                    <a:pt x="25893" y="45246"/>
                    <a:pt x="25898" y="45246"/>
                  </a:cubicBezTo>
                  <a:cubicBezTo>
                    <a:pt x="25929" y="45246"/>
                    <a:pt x="25950" y="45292"/>
                    <a:pt x="25986" y="45292"/>
                  </a:cubicBezTo>
                  <a:cubicBezTo>
                    <a:pt x="26049" y="45299"/>
                    <a:pt x="26115" y="45302"/>
                    <a:pt x="26181" y="45302"/>
                  </a:cubicBezTo>
                  <a:cubicBezTo>
                    <a:pt x="26313" y="45302"/>
                    <a:pt x="26449" y="45292"/>
                    <a:pt x="26575" y="45292"/>
                  </a:cubicBezTo>
                  <a:cubicBezTo>
                    <a:pt x="26623" y="45292"/>
                    <a:pt x="26671" y="45306"/>
                    <a:pt x="26719" y="45306"/>
                  </a:cubicBezTo>
                  <a:cubicBezTo>
                    <a:pt x="26755" y="45306"/>
                    <a:pt x="26791" y="45298"/>
                    <a:pt x="26827" y="45271"/>
                  </a:cubicBezTo>
                  <a:lnTo>
                    <a:pt x="26806" y="45187"/>
                  </a:lnTo>
                  <a:lnTo>
                    <a:pt x="26806" y="45187"/>
                  </a:lnTo>
                  <a:cubicBezTo>
                    <a:pt x="26840" y="45200"/>
                    <a:pt x="26873" y="45205"/>
                    <a:pt x="26904" y="45205"/>
                  </a:cubicBezTo>
                  <a:cubicBezTo>
                    <a:pt x="27014" y="45205"/>
                    <a:pt x="27110" y="45143"/>
                    <a:pt x="27213" y="45143"/>
                  </a:cubicBezTo>
                  <a:cubicBezTo>
                    <a:pt x="27225" y="45143"/>
                    <a:pt x="27236" y="45144"/>
                    <a:pt x="27248" y="45145"/>
                  </a:cubicBezTo>
                  <a:cubicBezTo>
                    <a:pt x="27289" y="45157"/>
                    <a:pt x="27331" y="45162"/>
                    <a:pt x="27374" y="45162"/>
                  </a:cubicBezTo>
                  <a:cubicBezTo>
                    <a:pt x="27485" y="45162"/>
                    <a:pt x="27598" y="45128"/>
                    <a:pt x="27689" y="45082"/>
                  </a:cubicBezTo>
                  <a:cubicBezTo>
                    <a:pt x="27753" y="45119"/>
                    <a:pt x="27813" y="45127"/>
                    <a:pt x="27872" y="45127"/>
                  </a:cubicBezTo>
                  <a:cubicBezTo>
                    <a:pt x="27928" y="45127"/>
                    <a:pt x="27983" y="45120"/>
                    <a:pt x="28040" y="45120"/>
                  </a:cubicBezTo>
                  <a:cubicBezTo>
                    <a:pt x="28063" y="45120"/>
                    <a:pt x="28086" y="45121"/>
                    <a:pt x="28110" y="45124"/>
                  </a:cubicBezTo>
                  <a:cubicBezTo>
                    <a:pt x="28152" y="45103"/>
                    <a:pt x="28152" y="45040"/>
                    <a:pt x="28173" y="45040"/>
                  </a:cubicBezTo>
                  <a:cubicBezTo>
                    <a:pt x="28341" y="45082"/>
                    <a:pt x="28530" y="45124"/>
                    <a:pt x="28698" y="45124"/>
                  </a:cubicBezTo>
                  <a:cubicBezTo>
                    <a:pt x="28714" y="45126"/>
                    <a:pt x="28729" y="45127"/>
                    <a:pt x="28743" y="45127"/>
                  </a:cubicBezTo>
                  <a:cubicBezTo>
                    <a:pt x="28860" y="45127"/>
                    <a:pt x="28947" y="45072"/>
                    <a:pt x="29047" y="45072"/>
                  </a:cubicBezTo>
                  <a:cubicBezTo>
                    <a:pt x="29070" y="45072"/>
                    <a:pt x="29094" y="45075"/>
                    <a:pt x="29119" y="45082"/>
                  </a:cubicBezTo>
                  <a:cubicBezTo>
                    <a:pt x="29266" y="45082"/>
                    <a:pt x="29413" y="45082"/>
                    <a:pt x="29539" y="45061"/>
                  </a:cubicBezTo>
                  <a:cubicBezTo>
                    <a:pt x="29644" y="45061"/>
                    <a:pt x="29749" y="45019"/>
                    <a:pt x="29813" y="44956"/>
                  </a:cubicBezTo>
                  <a:cubicBezTo>
                    <a:pt x="29841" y="44956"/>
                    <a:pt x="29869" y="44975"/>
                    <a:pt x="29897" y="44975"/>
                  </a:cubicBezTo>
                  <a:cubicBezTo>
                    <a:pt x="29911" y="44975"/>
                    <a:pt x="29925" y="44970"/>
                    <a:pt x="29939" y="44956"/>
                  </a:cubicBezTo>
                  <a:cubicBezTo>
                    <a:pt x="29939" y="44935"/>
                    <a:pt x="29918" y="44935"/>
                    <a:pt x="29918" y="44914"/>
                  </a:cubicBezTo>
                  <a:cubicBezTo>
                    <a:pt x="29918" y="44893"/>
                    <a:pt x="29918" y="44893"/>
                    <a:pt x="29918" y="44872"/>
                  </a:cubicBezTo>
                  <a:cubicBezTo>
                    <a:pt x="29955" y="44850"/>
                    <a:pt x="29992" y="44843"/>
                    <a:pt x="30030" y="44843"/>
                  </a:cubicBezTo>
                  <a:cubicBezTo>
                    <a:pt x="30081" y="44843"/>
                    <a:pt x="30133" y="44855"/>
                    <a:pt x="30184" y="44855"/>
                  </a:cubicBezTo>
                  <a:cubicBezTo>
                    <a:pt x="30200" y="44855"/>
                    <a:pt x="30217" y="44854"/>
                    <a:pt x="30233" y="44851"/>
                  </a:cubicBezTo>
                  <a:lnTo>
                    <a:pt x="30233" y="44851"/>
                  </a:lnTo>
                  <a:cubicBezTo>
                    <a:pt x="30233" y="44872"/>
                    <a:pt x="30191" y="44893"/>
                    <a:pt x="30233" y="44935"/>
                  </a:cubicBezTo>
                  <a:cubicBezTo>
                    <a:pt x="30401" y="44872"/>
                    <a:pt x="30569" y="44851"/>
                    <a:pt x="30738" y="44851"/>
                  </a:cubicBezTo>
                  <a:cubicBezTo>
                    <a:pt x="30885" y="44809"/>
                    <a:pt x="31053" y="44851"/>
                    <a:pt x="31200" y="44767"/>
                  </a:cubicBezTo>
                  <a:cubicBezTo>
                    <a:pt x="31227" y="44770"/>
                    <a:pt x="31255" y="44772"/>
                    <a:pt x="31282" y="44772"/>
                  </a:cubicBezTo>
                  <a:cubicBezTo>
                    <a:pt x="31422" y="44772"/>
                    <a:pt x="31560" y="44725"/>
                    <a:pt x="31684" y="44620"/>
                  </a:cubicBezTo>
                  <a:cubicBezTo>
                    <a:pt x="31717" y="44627"/>
                    <a:pt x="31750" y="44631"/>
                    <a:pt x="31781" y="44631"/>
                  </a:cubicBezTo>
                  <a:cubicBezTo>
                    <a:pt x="31977" y="44631"/>
                    <a:pt x="32145" y="44504"/>
                    <a:pt x="32329" y="44504"/>
                  </a:cubicBezTo>
                  <a:cubicBezTo>
                    <a:pt x="32359" y="44504"/>
                    <a:pt x="32389" y="44507"/>
                    <a:pt x="32420" y="44515"/>
                  </a:cubicBezTo>
                  <a:cubicBezTo>
                    <a:pt x="32471" y="44463"/>
                    <a:pt x="32523" y="44425"/>
                    <a:pt x="32587" y="44425"/>
                  </a:cubicBezTo>
                  <a:cubicBezTo>
                    <a:pt x="32601" y="44425"/>
                    <a:pt x="32615" y="44427"/>
                    <a:pt x="32630" y="44430"/>
                  </a:cubicBezTo>
                  <a:cubicBezTo>
                    <a:pt x="32646" y="44446"/>
                    <a:pt x="32650" y="44487"/>
                    <a:pt x="32669" y="44487"/>
                  </a:cubicBezTo>
                  <a:cubicBezTo>
                    <a:pt x="32675" y="44487"/>
                    <a:pt x="32683" y="44483"/>
                    <a:pt x="32693" y="44473"/>
                  </a:cubicBezTo>
                  <a:cubicBezTo>
                    <a:pt x="32714" y="44451"/>
                    <a:pt x="32672" y="44409"/>
                    <a:pt x="32714" y="44409"/>
                  </a:cubicBezTo>
                  <a:lnTo>
                    <a:pt x="32777" y="44409"/>
                  </a:lnTo>
                  <a:lnTo>
                    <a:pt x="32819" y="44346"/>
                  </a:lnTo>
                  <a:cubicBezTo>
                    <a:pt x="33050" y="44262"/>
                    <a:pt x="33303" y="44325"/>
                    <a:pt x="33513" y="44157"/>
                  </a:cubicBezTo>
                  <a:cubicBezTo>
                    <a:pt x="33540" y="44193"/>
                    <a:pt x="33566" y="44206"/>
                    <a:pt x="33593" y="44206"/>
                  </a:cubicBezTo>
                  <a:cubicBezTo>
                    <a:pt x="33629" y="44206"/>
                    <a:pt x="33666" y="44181"/>
                    <a:pt x="33702" y="44157"/>
                  </a:cubicBezTo>
                  <a:cubicBezTo>
                    <a:pt x="33891" y="44115"/>
                    <a:pt x="34081" y="44094"/>
                    <a:pt x="34270" y="44073"/>
                  </a:cubicBezTo>
                  <a:cubicBezTo>
                    <a:pt x="34375" y="44052"/>
                    <a:pt x="34480" y="44073"/>
                    <a:pt x="34564" y="43989"/>
                  </a:cubicBezTo>
                  <a:cubicBezTo>
                    <a:pt x="34579" y="43974"/>
                    <a:pt x="34604" y="43959"/>
                    <a:pt x="34625" y="43959"/>
                  </a:cubicBezTo>
                  <a:cubicBezTo>
                    <a:pt x="34634" y="43959"/>
                    <a:pt x="34642" y="43962"/>
                    <a:pt x="34648" y="43968"/>
                  </a:cubicBezTo>
                  <a:cubicBezTo>
                    <a:pt x="34668" y="43978"/>
                    <a:pt x="34686" y="43982"/>
                    <a:pt x="34704" y="43982"/>
                  </a:cubicBezTo>
                  <a:cubicBezTo>
                    <a:pt x="34763" y="43982"/>
                    <a:pt x="34815" y="43937"/>
                    <a:pt x="34879" y="43905"/>
                  </a:cubicBezTo>
                  <a:cubicBezTo>
                    <a:pt x="34904" y="43880"/>
                    <a:pt x="34929" y="43870"/>
                    <a:pt x="34953" y="43870"/>
                  </a:cubicBezTo>
                  <a:cubicBezTo>
                    <a:pt x="34971" y="43870"/>
                    <a:pt x="34988" y="43875"/>
                    <a:pt x="35006" y="43884"/>
                  </a:cubicBezTo>
                  <a:cubicBezTo>
                    <a:pt x="35024" y="43890"/>
                    <a:pt x="35043" y="43893"/>
                    <a:pt x="35060" y="43893"/>
                  </a:cubicBezTo>
                  <a:cubicBezTo>
                    <a:pt x="35104" y="43893"/>
                    <a:pt x="35144" y="43878"/>
                    <a:pt x="35174" y="43863"/>
                  </a:cubicBezTo>
                  <a:cubicBezTo>
                    <a:pt x="35279" y="43800"/>
                    <a:pt x="35405" y="43779"/>
                    <a:pt x="35531" y="43758"/>
                  </a:cubicBezTo>
                  <a:cubicBezTo>
                    <a:pt x="35657" y="43758"/>
                    <a:pt x="35762" y="43737"/>
                    <a:pt x="35889" y="43716"/>
                  </a:cubicBezTo>
                  <a:cubicBezTo>
                    <a:pt x="35905" y="43732"/>
                    <a:pt x="35923" y="43737"/>
                    <a:pt x="35941" y="43737"/>
                  </a:cubicBezTo>
                  <a:cubicBezTo>
                    <a:pt x="35971" y="43737"/>
                    <a:pt x="36003" y="43723"/>
                    <a:pt x="36034" y="43723"/>
                  </a:cubicBezTo>
                  <a:cubicBezTo>
                    <a:pt x="36057" y="43723"/>
                    <a:pt x="36079" y="43731"/>
                    <a:pt x="36099" y="43758"/>
                  </a:cubicBezTo>
                  <a:lnTo>
                    <a:pt x="36141" y="43737"/>
                  </a:lnTo>
                  <a:lnTo>
                    <a:pt x="36141" y="43695"/>
                  </a:lnTo>
                  <a:cubicBezTo>
                    <a:pt x="36372" y="43611"/>
                    <a:pt x="36561" y="43421"/>
                    <a:pt x="36835" y="43400"/>
                  </a:cubicBezTo>
                  <a:cubicBezTo>
                    <a:pt x="36945" y="43309"/>
                    <a:pt x="37086" y="43249"/>
                    <a:pt x="37246" y="43249"/>
                  </a:cubicBezTo>
                  <a:cubicBezTo>
                    <a:pt x="37270" y="43249"/>
                    <a:pt x="37294" y="43250"/>
                    <a:pt x="37318" y="43253"/>
                  </a:cubicBezTo>
                  <a:cubicBezTo>
                    <a:pt x="37444" y="43253"/>
                    <a:pt x="37592" y="43211"/>
                    <a:pt x="37697" y="43106"/>
                  </a:cubicBezTo>
                  <a:cubicBezTo>
                    <a:pt x="37739" y="43085"/>
                    <a:pt x="37781" y="43064"/>
                    <a:pt x="37844" y="43064"/>
                  </a:cubicBezTo>
                  <a:cubicBezTo>
                    <a:pt x="38075" y="43022"/>
                    <a:pt x="38285" y="42917"/>
                    <a:pt x="38475" y="42791"/>
                  </a:cubicBezTo>
                  <a:cubicBezTo>
                    <a:pt x="38538" y="42749"/>
                    <a:pt x="38622" y="42770"/>
                    <a:pt x="38685" y="42685"/>
                  </a:cubicBezTo>
                  <a:cubicBezTo>
                    <a:pt x="38727" y="42727"/>
                    <a:pt x="38748" y="42770"/>
                    <a:pt x="38811" y="42791"/>
                  </a:cubicBezTo>
                  <a:lnTo>
                    <a:pt x="39000" y="42664"/>
                  </a:lnTo>
                  <a:lnTo>
                    <a:pt x="39000" y="42538"/>
                  </a:lnTo>
                  <a:lnTo>
                    <a:pt x="39063" y="42622"/>
                  </a:lnTo>
                  <a:cubicBezTo>
                    <a:pt x="39147" y="42580"/>
                    <a:pt x="39274" y="42601"/>
                    <a:pt x="39295" y="42475"/>
                  </a:cubicBezTo>
                  <a:cubicBezTo>
                    <a:pt x="39288" y="42468"/>
                    <a:pt x="39278" y="42466"/>
                    <a:pt x="39268" y="42466"/>
                  </a:cubicBezTo>
                  <a:cubicBezTo>
                    <a:pt x="39248" y="42466"/>
                    <a:pt x="39224" y="42475"/>
                    <a:pt x="39210" y="42475"/>
                  </a:cubicBezTo>
                  <a:cubicBezTo>
                    <a:pt x="39210" y="42433"/>
                    <a:pt x="39231" y="42412"/>
                    <a:pt x="39253" y="42412"/>
                  </a:cubicBezTo>
                  <a:lnTo>
                    <a:pt x="39526" y="42328"/>
                  </a:lnTo>
                  <a:cubicBezTo>
                    <a:pt x="39589" y="42265"/>
                    <a:pt x="39631" y="42160"/>
                    <a:pt x="39736" y="42139"/>
                  </a:cubicBezTo>
                  <a:cubicBezTo>
                    <a:pt x="39778" y="42139"/>
                    <a:pt x="39736" y="42202"/>
                    <a:pt x="39820" y="42202"/>
                  </a:cubicBezTo>
                  <a:cubicBezTo>
                    <a:pt x="39904" y="42181"/>
                    <a:pt x="39841" y="42076"/>
                    <a:pt x="39925" y="42055"/>
                  </a:cubicBezTo>
                  <a:cubicBezTo>
                    <a:pt x="39946" y="42034"/>
                    <a:pt x="39988" y="41992"/>
                    <a:pt x="40030" y="41992"/>
                  </a:cubicBezTo>
                  <a:cubicBezTo>
                    <a:pt x="40304" y="41992"/>
                    <a:pt x="40493" y="41823"/>
                    <a:pt x="40703" y="41697"/>
                  </a:cubicBezTo>
                  <a:cubicBezTo>
                    <a:pt x="40955" y="41550"/>
                    <a:pt x="41229" y="41403"/>
                    <a:pt x="41502" y="41277"/>
                  </a:cubicBezTo>
                  <a:cubicBezTo>
                    <a:pt x="41607" y="41235"/>
                    <a:pt x="41754" y="41151"/>
                    <a:pt x="41754" y="40961"/>
                  </a:cubicBezTo>
                  <a:lnTo>
                    <a:pt x="41944" y="40793"/>
                  </a:lnTo>
                  <a:lnTo>
                    <a:pt x="42049" y="40814"/>
                  </a:lnTo>
                  <a:cubicBezTo>
                    <a:pt x="42154" y="40772"/>
                    <a:pt x="42091" y="40667"/>
                    <a:pt x="42175" y="40583"/>
                  </a:cubicBezTo>
                  <a:lnTo>
                    <a:pt x="42469" y="40499"/>
                  </a:lnTo>
                  <a:lnTo>
                    <a:pt x="42616" y="40352"/>
                  </a:lnTo>
                  <a:lnTo>
                    <a:pt x="42827" y="40289"/>
                  </a:lnTo>
                  <a:lnTo>
                    <a:pt x="42974" y="40163"/>
                  </a:lnTo>
                  <a:cubicBezTo>
                    <a:pt x="43121" y="40099"/>
                    <a:pt x="43310" y="40099"/>
                    <a:pt x="43415" y="39952"/>
                  </a:cubicBezTo>
                  <a:lnTo>
                    <a:pt x="43373" y="39910"/>
                  </a:lnTo>
                  <a:cubicBezTo>
                    <a:pt x="43436" y="39784"/>
                    <a:pt x="43520" y="39679"/>
                    <a:pt x="43647" y="39616"/>
                  </a:cubicBezTo>
                  <a:cubicBezTo>
                    <a:pt x="43689" y="39595"/>
                    <a:pt x="43731" y="39553"/>
                    <a:pt x="43773" y="39511"/>
                  </a:cubicBezTo>
                  <a:cubicBezTo>
                    <a:pt x="43920" y="39385"/>
                    <a:pt x="44067" y="39237"/>
                    <a:pt x="44235" y="39132"/>
                  </a:cubicBezTo>
                  <a:cubicBezTo>
                    <a:pt x="44319" y="39048"/>
                    <a:pt x="44403" y="38985"/>
                    <a:pt x="44509" y="38943"/>
                  </a:cubicBezTo>
                  <a:cubicBezTo>
                    <a:pt x="44593" y="38901"/>
                    <a:pt x="44614" y="38754"/>
                    <a:pt x="44740" y="38733"/>
                  </a:cubicBezTo>
                  <a:cubicBezTo>
                    <a:pt x="44761" y="38586"/>
                    <a:pt x="44971" y="38586"/>
                    <a:pt x="45013" y="38460"/>
                  </a:cubicBezTo>
                  <a:cubicBezTo>
                    <a:pt x="45055" y="38333"/>
                    <a:pt x="45181" y="38270"/>
                    <a:pt x="45265" y="38165"/>
                  </a:cubicBezTo>
                  <a:cubicBezTo>
                    <a:pt x="45392" y="38018"/>
                    <a:pt x="45560" y="37913"/>
                    <a:pt x="45665" y="37787"/>
                  </a:cubicBezTo>
                  <a:cubicBezTo>
                    <a:pt x="45728" y="37724"/>
                    <a:pt x="45791" y="37682"/>
                    <a:pt x="45854" y="37661"/>
                  </a:cubicBezTo>
                  <a:cubicBezTo>
                    <a:pt x="45938" y="37661"/>
                    <a:pt x="46022" y="37619"/>
                    <a:pt x="46064" y="37534"/>
                  </a:cubicBezTo>
                  <a:lnTo>
                    <a:pt x="46022" y="37492"/>
                  </a:lnTo>
                  <a:cubicBezTo>
                    <a:pt x="46043" y="37450"/>
                    <a:pt x="46148" y="37450"/>
                    <a:pt x="46148" y="37366"/>
                  </a:cubicBezTo>
                  <a:cubicBezTo>
                    <a:pt x="46148" y="37324"/>
                    <a:pt x="46212" y="37261"/>
                    <a:pt x="46296" y="37240"/>
                  </a:cubicBezTo>
                  <a:cubicBezTo>
                    <a:pt x="46380" y="37240"/>
                    <a:pt x="46443" y="37177"/>
                    <a:pt x="46485" y="37093"/>
                  </a:cubicBezTo>
                  <a:cubicBezTo>
                    <a:pt x="46548" y="36925"/>
                    <a:pt x="46716" y="36841"/>
                    <a:pt x="46842" y="36736"/>
                  </a:cubicBezTo>
                  <a:cubicBezTo>
                    <a:pt x="46884" y="36715"/>
                    <a:pt x="46905" y="36693"/>
                    <a:pt x="46947" y="36651"/>
                  </a:cubicBezTo>
                  <a:lnTo>
                    <a:pt x="46947" y="36630"/>
                  </a:lnTo>
                  <a:cubicBezTo>
                    <a:pt x="47095" y="36588"/>
                    <a:pt x="47158" y="36420"/>
                    <a:pt x="47263" y="36336"/>
                  </a:cubicBezTo>
                  <a:cubicBezTo>
                    <a:pt x="47410" y="36189"/>
                    <a:pt x="47536" y="36021"/>
                    <a:pt x="47662" y="35853"/>
                  </a:cubicBezTo>
                  <a:cubicBezTo>
                    <a:pt x="47788" y="35705"/>
                    <a:pt x="47915" y="35516"/>
                    <a:pt x="47999" y="35432"/>
                  </a:cubicBezTo>
                  <a:cubicBezTo>
                    <a:pt x="48083" y="35327"/>
                    <a:pt x="48146" y="35201"/>
                    <a:pt x="48230" y="35117"/>
                  </a:cubicBezTo>
                  <a:cubicBezTo>
                    <a:pt x="48398" y="34927"/>
                    <a:pt x="48503" y="34675"/>
                    <a:pt x="48692" y="34486"/>
                  </a:cubicBezTo>
                  <a:cubicBezTo>
                    <a:pt x="48734" y="34444"/>
                    <a:pt x="48840" y="34486"/>
                    <a:pt x="48861" y="34381"/>
                  </a:cubicBezTo>
                  <a:cubicBezTo>
                    <a:pt x="48861" y="34297"/>
                    <a:pt x="48945" y="34255"/>
                    <a:pt x="48987" y="34192"/>
                  </a:cubicBezTo>
                  <a:cubicBezTo>
                    <a:pt x="49026" y="34132"/>
                    <a:pt x="49066" y="34073"/>
                    <a:pt x="49070" y="33997"/>
                  </a:cubicBezTo>
                  <a:lnTo>
                    <a:pt x="49070" y="33997"/>
                  </a:lnTo>
                  <a:cubicBezTo>
                    <a:pt x="49071" y="33999"/>
                    <a:pt x="49071" y="34001"/>
                    <a:pt x="49071" y="34002"/>
                  </a:cubicBezTo>
                  <a:cubicBezTo>
                    <a:pt x="49113" y="33918"/>
                    <a:pt x="49239" y="33918"/>
                    <a:pt x="49260" y="33813"/>
                  </a:cubicBezTo>
                  <a:lnTo>
                    <a:pt x="49218" y="33771"/>
                  </a:lnTo>
                  <a:cubicBezTo>
                    <a:pt x="49323" y="33582"/>
                    <a:pt x="49470" y="33435"/>
                    <a:pt x="49618" y="33288"/>
                  </a:cubicBezTo>
                  <a:cubicBezTo>
                    <a:pt x="49765" y="33161"/>
                    <a:pt x="49828" y="32972"/>
                    <a:pt x="49996" y="32846"/>
                  </a:cubicBezTo>
                  <a:cubicBezTo>
                    <a:pt x="50038" y="32825"/>
                    <a:pt x="50059" y="32783"/>
                    <a:pt x="50059" y="32741"/>
                  </a:cubicBezTo>
                  <a:cubicBezTo>
                    <a:pt x="50185" y="32447"/>
                    <a:pt x="50311" y="32152"/>
                    <a:pt x="50480" y="31879"/>
                  </a:cubicBezTo>
                  <a:cubicBezTo>
                    <a:pt x="50522" y="31795"/>
                    <a:pt x="50564" y="31711"/>
                    <a:pt x="50648" y="31648"/>
                  </a:cubicBezTo>
                  <a:cubicBezTo>
                    <a:pt x="50711" y="31585"/>
                    <a:pt x="50711" y="31500"/>
                    <a:pt x="50753" y="31416"/>
                  </a:cubicBezTo>
                  <a:cubicBezTo>
                    <a:pt x="50858" y="31248"/>
                    <a:pt x="50942" y="31080"/>
                    <a:pt x="51026" y="30891"/>
                  </a:cubicBezTo>
                  <a:cubicBezTo>
                    <a:pt x="51110" y="30723"/>
                    <a:pt x="51194" y="30533"/>
                    <a:pt x="51278" y="30344"/>
                  </a:cubicBezTo>
                  <a:cubicBezTo>
                    <a:pt x="51342" y="30281"/>
                    <a:pt x="51363" y="30176"/>
                    <a:pt x="51384" y="30092"/>
                  </a:cubicBezTo>
                  <a:cubicBezTo>
                    <a:pt x="51405" y="29966"/>
                    <a:pt x="51447" y="29840"/>
                    <a:pt x="51510" y="29734"/>
                  </a:cubicBezTo>
                  <a:cubicBezTo>
                    <a:pt x="51594" y="29587"/>
                    <a:pt x="51636" y="29398"/>
                    <a:pt x="51720" y="29251"/>
                  </a:cubicBezTo>
                  <a:cubicBezTo>
                    <a:pt x="51846" y="29041"/>
                    <a:pt x="51909" y="28788"/>
                    <a:pt x="52014" y="28620"/>
                  </a:cubicBezTo>
                  <a:cubicBezTo>
                    <a:pt x="52119" y="28452"/>
                    <a:pt x="52161" y="28263"/>
                    <a:pt x="52267" y="28095"/>
                  </a:cubicBezTo>
                  <a:cubicBezTo>
                    <a:pt x="52288" y="28074"/>
                    <a:pt x="52309" y="28010"/>
                    <a:pt x="52351" y="28010"/>
                  </a:cubicBezTo>
                  <a:cubicBezTo>
                    <a:pt x="52351" y="27989"/>
                    <a:pt x="52330" y="27989"/>
                    <a:pt x="52351" y="27968"/>
                  </a:cubicBezTo>
                  <a:cubicBezTo>
                    <a:pt x="52357" y="27962"/>
                    <a:pt x="52363" y="27960"/>
                    <a:pt x="52369" y="27960"/>
                  </a:cubicBezTo>
                  <a:cubicBezTo>
                    <a:pt x="52382" y="27960"/>
                    <a:pt x="52393" y="27975"/>
                    <a:pt x="52393" y="27989"/>
                  </a:cubicBezTo>
                  <a:cubicBezTo>
                    <a:pt x="52393" y="27905"/>
                    <a:pt x="52393" y="27905"/>
                    <a:pt x="52393" y="27842"/>
                  </a:cubicBezTo>
                  <a:cubicBezTo>
                    <a:pt x="52456" y="27590"/>
                    <a:pt x="52624" y="27380"/>
                    <a:pt x="52645" y="27148"/>
                  </a:cubicBezTo>
                  <a:cubicBezTo>
                    <a:pt x="52666" y="26896"/>
                    <a:pt x="52834" y="26686"/>
                    <a:pt x="52771" y="26434"/>
                  </a:cubicBezTo>
                  <a:lnTo>
                    <a:pt x="52771" y="26434"/>
                  </a:lnTo>
                  <a:lnTo>
                    <a:pt x="52855" y="26455"/>
                  </a:lnTo>
                  <a:cubicBezTo>
                    <a:pt x="52876" y="26328"/>
                    <a:pt x="52918" y="26202"/>
                    <a:pt x="52960" y="26076"/>
                  </a:cubicBezTo>
                  <a:cubicBezTo>
                    <a:pt x="53002" y="26034"/>
                    <a:pt x="53108" y="26055"/>
                    <a:pt x="53108" y="25950"/>
                  </a:cubicBezTo>
                  <a:cubicBezTo>
                    <a:pt x="53108" y="25866"/>
                    <a:pt x="53192" y="25824"/>
                    <a:pt x="53234" y="25761"/>
                  </a:cubicBezTo>
                  <a:cubicBezTo>
                    <a:pt x="53276" y="25698"/>
                    <a:pt x="53234" y="25614"/>
                    <a:pt x="53255" y="25551"/>
                  </a:cubicBezTo>
                  <a:cubicBezTo>
                    <a:pt x="53297" y="25488"/>
                    <a:pt x="53297" y="25403"/>
                    <a:pt x="53255" y="25340"/>
                  </a:cubicBezTo>
                  <a:cubicBezTo>
                    <a:pt x="53297" y="25256"/>
                    <a:pt x="53360" y="25151"/>
                    <a:pt x="53402" y="25109"/>
                  </a:cubicBezTo>
                  <a:cubicBezTo>
                    <a:pt x="53423" y="25004"/>
                    <a:pt x="53381" y="24941"/>
                    <a:pt x="53381" y="24857"/>
                  </a:cubicBezTo>
                  <a:cubicBezTo>
                    <a:pt x="53423" y="24794"/>
                    <a:pt x="53402" y="24668"/>
                    <a:pt x="53486" y="24626"/>
                  </a:cubicBezTo>
                  <a:cubicBezTo>
                    <a:pt x="53507" y="24562"/>
                    <a:pt x="53444" y="24562"/>
                    <a:pt x="53423" y="24499"/>
                  </a:cubicBezTo>
                  <a:cubicBezTo>
                    <a:pt x="53465" y="24373"/>
                    <a:pt x="53486" y="24247"/>
                    <a:pt x="53528" y="24100"/>
                  </a:cubicBezTo>
                  <a:cubicBezTo>
                    <a:pt x="53717" y="23995"/>
                    <a:pt x="53612" y="23764"/>
                    <a:pt x="53759" y="23637"/>
                  </a:cubicBezTo>
                  <a:lnTo>
                    <a:pt x="53822" y="23637"/>
                  </a:lnTo>
                  <a:cubicBezTo>
                    <a:pt x="53949" y="23385"/>
                    <a:pt x="54033" y="23133"/>
                    <a:pt x="54096" y="22859"/>
                  </a:cubicBezTo>
                  <a:cubicBezTo>
                    <a:pt x="54117" y="22796"/>
                    <a:pt x="54117" y="22754"/>
                    <a:pt x="54096" y="22691"/>
                  </a:cubicBezTo>
                  <a:cubicBezTo>
                    <a:pt x="54075" y="22439"/>
                    <a:pt x="54117" y="22187"/>
                    <a:pt x="54201" y="21955"/>
                  </a:cubicBezTo>
                  <a:cubicBezTo>
                    <a:pt x="54222" y="21829"/>
                    <a:pt x="54222" y="21724"/>
                    <a:pt x="54243" y="21598"/>
                  </a:cubicBezTo>
                  <a:cubicBezTo>
                    <a:pt x="54264" y="21535"/>
                    <a:pt x="54243" y="21472"/>
                    <a:pt x="54180" y="21472"/>
                  </a:cubicBezTo>
                  <a:cubicBezTo>
                    <a:pt x="54180" y="21093"/>
                    <a:pt x="54222" y="20715"/>
                    <a:pt x="54285" y="20337"/>
                  </a:cubicBezTo>
                  <a:lnTo>
                    <a:pt x="54348" y="20316"/>
                  </a:lnTo>
                  <a:lnTo>
                    <a:pt x="54306" y="20273"/>
                  </a:lnTo>
                  <a:cubicBezTo>
                    <a:pt x="54348" y="20084"/>
                    <a:pt x="54369" y="19874"/>
                    <a:pt x="54411" y="19685"/>
                  </a:cubicBezTo>
                  <a:cubicBezTo>
                    <a:pt x="54390" y="19643"/>
                    <a:pt x="54306" y="19601"/>
                    <a:pt x="54348" y="19517"/>
                  </a:cubicBezTo>
                  <a:cubicBezTo>
                    <a:pt x="54390" y="19454"/>
                    <a:pt x="54390" y="19348"/>
                    <a:pt x="54348" y="19264"/>
                  </a:cubicBezTo>
                  <a:cubicBezTo>
                    <a:pt x="54285" y="19117"/>
                    <a:pt x="54369" y="18970"/>
                    <a:pt x="54369" y="18844"/>
                  </a:cubicBezTo>
                  <a:cubicBezTo>
                    <a:pt x="54369" y="18697"/>
                    <a:pt x="54390" y="18549"/>
                    <a:pt x="54411" y="18423"/>
                  </a:cubicBezTo>
                  <a:cubicBezTo>
                    <a:pt x="54432" y="18402"/>
                    <a:pt x="54432" y="18381"/>
                    <a:pt x="54453" y="18360"/>
                  </a:cubicBezTo>
                  <a:lnTo>
                    <a:pt x="54411" y="18318"/>
                  </a:lnTo>
                  <a:lnTo>
                    <a:pt x="54453" y="18192"/>
                  </a:lnTo>
                  <a:cubicBezTo>
                    <a:pt x="54411" y="18108"/>
                    <a:pt x="54411" y="18003"/>
                    <a:pt x="54432" y="17898"/>
                  </a:cubicBezTo>
                  <a:cubicBezTo>
                    <a:pt x="54495" y="17751"/>
                    <a:pt x="54411" y="17687"/>
                    <a:pt x="54306" y="17624"/>
                  </a:cubicBezTo>
                  <a:cubicBezTo>
                    <a:pt x="54369" y="17519"/>
                    <a:pt x="54264" y="17393"/>
                    <a:pt x="54306" y="17288"/>
                  </a:cubicBezTo>
                  <a:cubicBezTo>
                    <a:pt x="54264" y="17120"/>
                    <a:pt x="54243" y="16931"/>
                    <a:pt x="54222" y="16762"/>
                  </a:cubicBezTo>
                  <a:cubicBezTo>
                    <a:pt x="54180" y="16657"/>
                    <a:pt x="54222" y="16531"/>
                    <a:pt x="54180" y="16426"/>
                  </a:cubicBezTo>
                  <a:cubicBezTo>
                    <a:pt x="54138" y="16342"/>
                    <a:pt x="54117" y="16258"/>
                    <a:pt x="54138" y="16153"/>
                  </a:cubicBezTo>
                  <a:cubicBezTo>
                    <a:pt x="54138" y="16069"/>
                    <a:pt x="54054" y="16027"/>
                    <a:pt x="54075" y="15921"/>
                  </a:cubicBezTo>
                  <a:cubicBezTo>
                    <a:pt x="54096" y="15858"/>
                    <a:pt x="54096" y="15774"/>
                    <a:pt x="54075" y="15690"/>
                  </a:cubicBezTo>
                  <a:cubicBezTo>
                    <a:pt x="54033" y="15606"/>
                    <a:pt x="54096" y="15543"/>
                    <a:pt x="54117" y="15459"/>
                  </a:cubicBezTo>
                  <a:cubicBezTo>
                    <a:pt x="54033" y="15291"/>
                    <a:pt x="54096" y="15080"/>
                    <a:pt x="53991" y="14912"/>
                  </a:cubicBezTo>
                  <a:lnTo>
                    <a:pt x="54075" y="14849"/>
                  </a:lnTo>
                  <a:cubicBezTo>
                    <a:pt x="54054" y="14807"/>
                    <a:pt x="54012" y="14786"/>
                    <a:pt x="54012" y="14744"/>
                  </a:cubicBezTo>
                  <a:cubicBezTo>
                    <a:pt x="54033" y="14702"/>
                    <a:pt x="54075" y="14723"/>
                    <a:pt x="54096" y="14702"/>
                  </a:cubicBezTo>
                  <a:cubicBezTo>
                    <a:pt x="54075" y="14681"/>
                    <a:pt x="54075" y="14660"/>
                    <a:pt x="54054" y="14660"/>
                  </a:cubicBezTo>
                  <a:cubicBezTo>
                    <a:pt x="54033" y="14639"/>
                    <a:pt x="54012" y="14597"/>
                    <a:pt x="54012" y="14597"/>
                  </a:cubicBezTo>
                  <a:cubicBezTo>
                    <a:pt x="54096" y="14429"/>
                    <a:pt x="53928" y="14324"/>
                    <a:pt x="53991" y="14176"/>
                  </a:cubicBezTo>
                  <a:lnTo>
                    <a:pt x="53991" y="14134"/>
                  </a:lnTo>
                  <a:cubicBezTo>
                    <a:pt x="53928" y="14134"/>
                    <a:pt x="53928" y="14092"/>
                    <a:pt x="53928" y="14050"/>
                  </a:cubicBezTo>
                  <a:cubicBezTo>
                    <a:pt x="53885" y="13882"/>
                    <a:pt x="53843" y="13735"/>
                    <a:pt x="53801" y="13588"/>
                  </a:cubicBezTo>
                  <a:cubicBezTo>
                    <a:pt x="53759" y="13483"/>
                    <a:pt x="53738" y="13356"/>
                    <a:pt x="53675" y="13314"/>
                  </a:cubicBezTo>
                  <a:cubicBezTo>
                    <a:pt x="53612" y="13272"/>
                    <a:pt x="53717" y="13167"/>
                    <a:pt x="53612" y="13125"/>
                  </a:cubicBezTo>
                  <a:cubicBezTo>
                    <a:pt x="53633" y="13104"/>
                    <a:pt x="53654" y="13083"/>
                    <a:pt x="53633" y="13020"/>
                  </a:cubicBezTo>
                  <a:cubicBezTo>
                    <a:pt x="53633" y="13009"/>
                    <a:pt x="53624" y="13007"/>
                    <a:pt x="53610" y="13007"/>
                  </a:cubicBezTo>
                  <a:cubicBezTo>
                    <a:pt x="53602" y="13007"/>
                    <a:pt x="53591" y="13007"/>
                    <a:pt x="53580" y="13007"/>
                  </a:cubicBezTo>
                  <a:cubicBezTo>
                    <a:pt x="53543" y="13007"/>
                    <a:pt x="53498" y="12998"/>
                    <a:pt x="53486" y="12915"/>
                  </a:cubicBezTo>
                  <a:lnTo>
                    <a:pt x="53486" y="12831"/>
                  </a:lnTo>
                  <a:lnTo>
                    <a:pt x="53423" y="12789"/>
                  </a:lnTo>
                  <a:cubicBezTo>
                    <a:pt x="53444" y="12747"/>
                    <a:pt x="53507" y="12726"/>
                    <a:pt x="53507" y="12663"/>
                  </a:cubicBezTo>
                  <a:cubicBezTo>
                    <a:pt x="53486" y="12515"/>
                    <a:pt x="53444" y="12368"/>
                    <a:pt x="53381" y="12242"/>
                  </a:cubicBezTo>
                  <a:cubicBezTo>
                    <a:pt x="53381" y="12137"/>
                    <a:pt x="53360" y="12053"/>
                    <a:pt x="53339" y="11969"/>
                  </a:cubicBezTo>
                  <a:cubicBezTo>
                    <a:pt x="53318" y="11885"/>
                    <a:pt x="53297" y="11801"/>
                    <a:pt x="53276" y="11717"/>
                  </a:cubicBezTo>
                  <a:cubicBezTo>
                    <a:pt x="53276" y="11696"/>
                    <a:pt x="53297" y="11674"/>
                    <a:pt x="53297" y="11674"/>
                  </a:cubicBezTo>
                  <a:lnTo>
                    <a:pt x="53297" y="11632"/>
                  </a:lnTo>
                  <a:cubicBezTo>
                    <a:pt x="53255" y="11632"/>
                    <a:pt x="53234" y="11611"/>
                    <a:pt x="53234" y="11569"/>
                  </a:cubicBezTo>
                  <a:cubicBezTo>
                    <a:pt x="53213" y="11485"/>
                    <a:pt x="53192" y="11380"/>
                    <a:pt x="53150" y="11296"/>
                  </a:cubicBezTo>
                  <a:cubicBezTo>
                    <a:pt x="53129" y="11212"/>
                    <a:pt x="53129" y="11128"/>
                    <a:pt x="53044" y="11065"/>
                  </a:cubicBezTo>
                  <a:cubicBezTo>
                    <a:pt x="53108" y="10939"/>
                    <a:pt x="52981" y="10918"/>
                    <a:pt x="52939" y="10855"/>
                  </a:cubicBezTo>
                  <a:cubicBezTo>
                    <a:pt x="52918" y="10812"/>
                    <a:pt x="52918" y="10791"/>
                    <a:pt x="52897" y="10749"/>
                  </a:cubicBezTo>
                  <a:cubicBezTo>
                    <a:pt x="52918" y="10665"/>
                    <a:pt x="52813" y="10665"/>
                    <a:pt x="52834" y="10581"/>
                  </a:cubicBezTo>
                  <a:cubicBezTo>
                    <a:pt x="52876" y="10497"/>
                    <a:pt x="52771" y="10455"/>
                    <a:pt x="52750" y="10392"/>
                  </a:cubicBezTo>
                  <a:cubicBezTo>
                    <a:pt x="52687" y="10245"/>
                    <a:pt x="52624" y="10098"/>
                    <a:pt x="52582" y="9929"/>
                  </a:cubicBezTo>
                  <a:cubicBezTo>
                    <a:pt x="52582" y="9908"/>
                    <a:pt x="52561" y="9866"/>
                    <a:pt x="52540" y="9845"/>
                  </a:cubicBezTo>
                  <a:cubicBezTo>
                    <a:pt x="52435" y="9656"/>
                    <a:pt x="52330" y="9446"/>
                    <a:pt x="52288" y="9236"/>
                  </a:cubicBezTo>
                  <a:cubicBezTo>
                    <a:pt x="52119" y="9088"/>
                    <a:pt x="52098" y="8878"/>
                    <a:pt x="51993" y="8710"/>
                  </a:cubicBezTo>
                  <a:cubicBezTo>
                    <a:pt x="51930" y="8605"/>
                    <a:pt x="51909" y="8479"/>
                    <a:pt x="51951" y="8353"/>
                  </a:cubicBezTo>
                  <a:lnTo>
                    <a:pt x="51720" y="7995"/>
                  </a:lnTo>
                  <a:cubicBezTo>
                    <a:pt x="51615" y="7827"/>
                    <a:pt x="51531" y="7659"/>
                    <a:pt x="51447" y="7470"/>
                  </a:cubicBezTo>
                  <a:cubicBezTo>
                    <a:pt x="51363" y="7322"/>
                    <a:pt x="51278" y="7175"/>
                    <a:pt x="51215" y="7007"/>
                  </a:cubicBezTo>
                  <a:cubicBezTo>
                    <a:pt x="51173" y="6881"/>
                    <a:pt x="51089" y="6755"/>
                    <a:pt x="51005" y="6650"/>
                  </a:cubicBezTo>
                  <a:cubicBezTo>
                    <a:pt x="50942" y="6608"/>
                    <a:pt x="50900" y="6524"/>
                    <a:pt x="50900" y="6439"/>
                  </a:cubicBezTo>
                  <a:cubicBezTo>
                    <a:pt x="50858" y="6292"/>
                    <a:pt x="50816" y="6166"/>
                    <a:pt x="50753" y="6019"/>
                  </a:cubicBezTo>
                  <a:cubicBezTo>
                    <a:pt x="50648" y="5851"/>
                    <a:pt x="50501" y="5746"/>
                    <a:pt x="50416" y="5577"/>
                  </a:cubicBezTo>
                  <a:cubicBezTo>
                    <a:pt x="50416" y="5556"/>
                    <a:pt x="50395" y="5514"/>
                    <a:pt x="50374" y="5514"/>
                  </a:cubicBezTo>
                  <a:cubicBezTo>
                    <a:pt x="50206" y="5472"/>
                    <a:pt x="50206" y="5325"/>
                    <a:pt x="50122" y="5220"/>
                  </a:cubicBezTo>
                  <a:cubicBezTo>
                    <a:pt x="50059" y="5157"/>
                    <a:pt x="49954" y="5136"/>
                    <a:pt x="49912" y="5031"/>
                  </a:cubicBezTo>
                  <a:cubicBezTo>
                    <a:pt x="49912" y="5010"/>
                    <a:pt x="49933" y="4968"/>
                    <a:pt x="49912" y="4926"/>
                  </a:cubicBezTo>
                  <a:cubicBezTo>
                    <a:pt x="49807" y="4800"/>
                    <a:pt x="49765" y="4631"/>
                    <a:pt x="49660" y="4505"/>
                  </a:cubicBezTo>
                  <a:cubicBezTo>
                    <a:pt x="49575" y="4442"/>
                    <a:pt x="49533" y="4337"/>
                    <a:pt x="49512" y="4232"/>
                  </a:cubicBezTo>
                  <a:cubicBezTo>
                    <a:pt x="49512" y="4190"/>
                    <a:pt x="49470" y="4169"/>
                    <a:pt x="49428" y="4148"/>
                  </a:cubicBezTo>
                  <a:cubicBezTo>
                    <a:pt x="49323" y="4085"/>
                    <a:pt x="49218" y="3959"/>
                    <a:pt x="49176" y="3832"/>
                  </a:cubicBezTo>
                  <a:cubicBezTo>
                    <a:pt x="49113" y="3790"/>
                    <a:pt x="49029" y="3748"/>
                    <a:pt x="49008" y="3706"/>
                  </a:cubicBezTo>
                  <a:cubicBezTo>
                    <a:pt x="48924" y="3559"/>
                    <a:pt x="48840" y="3433"/>
                    <a:pt x="48734" y="3307"/>
                  </a:cubicBezTo>
                  <a:cubicBezTo>
                    <a:pt x="48545" y="3012"/>
                    <a:pt x="48335" y="2739"/>
                    <a:pt x="48104" y="2487"/>
                  </a:cubicBezTo>
                  <a:lnTo>
                    <a:pt x="48062" y="2445"/>
                  </a:lnTo>
                  <a:lnTo>
                    <a:pt x="47957" y="2445"/>
                  </a:lnTo>
                  <a:cubicBezTo>
                    <a:pt x="47894" y="2319"/>
                    <a:pt x="47788" y="2214"/>
                    <a:pt x="47683" y="2087"/>
                  </a:cubicBezTo>
                  <a:cubicBezTo>
                    <a:pt x="47620" y="2045"/>
                    <a:pt x="47557" y="1982"/>
                    <a:pt x="47536" y="1898"/>
                  </a:cubicBezTo>
                  <a:cubicBezTo>
                    <a:pt x="47452" y="1667"/>
                    <a:pt x="47284" y="1478"/>
                    <a:pt x="47074" y="1373"/>
                  </a:cubicBezTo>
                  <a:cubicBezTo>
                    <a:pt x="47010" y="1309"/>
                    <a:pt x="46926" y="1267"/>
                    <a:pt x="46884" y="1204"/>
                  </a:cubicBezTo>
                  <a:cubicBezTo>
                    <a:pt x="46742" y="1157"/>
                    <a:pt x="46601" y="1133"/>
                    <a:pt x="46459" y="1133"/>
                  </a:cubicBezTo>
                  <a:cubicBezTo>
                    <a:pt x="46411" y="1133"/>
                    <a:pt x="46364" y="1136"/>
                    <a:pt x="46317" y="1141"/>
                  </a:cubicBezTo>
                  <a:cubicBezTo>
                    <a:pt x="46275" y="1120"/>
                    <a:pt x="46233" y="1099"/>
                    <a:pt x="46212" y="1057"/>
                  </a:cubicBezTo>
                  <a:cubicBezTo>
                    <a:pt x="46064" y="889"/>
                    <a:pt x="45917" y="742"/>
                    <a:pt x="45728" y="637"/>
                  </a:cubicBezTo>
                  <a:cubicBezTo>
                    <a:pt x="45686" y="616"/>
                    <a:pt x="45644" y="553"/>
                    <a:pt x="45665" y="490"/>
                  </a:cubicBezTo>
                  <a:cubicBezTo>
                    <a:pt x="45602" y="447"/>
                    <a:pt x="45497" y="490"/>
                    <a:pt x="45455" y="405"/>
                  </a:cubicBezTo>
                  <a:cubicBezTo>
                    <a:pt x="45435" y="386"/>
                    <a:pt x="45411" y="380"/>
                    <a:pt x="45387" y="380"/>
                  </a:cubicBezTo>
                  <a:cubicBezTo>
                    <a:pt x="45357" y="380"/>
                    <a:pt x="45326" y="388"/>
                    <a:pt x="45299" y="388"/>
                  </a:cubicBezTo>
                  <a:cubicBezTo>
                    <a:pt x="45277" y="388"/>
                    <a:pt x="45258" y="383"/>
                    <a:pt x="45244" y="363"/>
                  </a:cubicBezTo>
                  <a:cubicBezTo>
                    <a:pt x="45202" y="300"/>
                    <a:pt x="45244" y="258"/>
                    <a:pt x="45223" y="195"/>
                  </a:cubicBezTo>
                  <a:cubicBezTo>
                    <a:pt x="45160" y="195"/>
                    <a:pt x="45160" y="237"/>
                    <a:pt x="45139" y="258"/>
                  </a:cubicBezTo>
                  <a:cubicBezTo>
                    <a:pt x="44992" y="216"/>
                    <a:pt x="44845" y="174"/>
                    <a:pt x="44719" y="90"/>
                  </a:cubicBezTo>
                  <a:cubicBezTo>
                    <a:pt x="44615" y="38"/>
                    <a:pt x="44511" y="0"/>
                    <a:pt x="44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10"/>
            <p:cNvSpPr/>
            <p:nvPr/>
          </p:nvSpPr>
          <p:spPr>
            <a:xfrm>
              <a:off x="558520" y="281162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1"/>
                  </a:moveTo>
                  <a:lnTo>
                    <a:pt x="1" y="22"/>
                  </a:lnTo>
                  <a:cubicBezTo>
                    <a:pt x="1" y="43"/>
                    <a:pt x="22" y="43"/>
                    <a:pt x="43" y="43"/>
                  </a:cubicBezTo>
                  <a:lnTo>
                    <a:pt x="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10"/>
            <p:cNvSpPr/>
            <p:nvPr/>
          </p:nvSpPr>
          <p:spPr>
            <a:xfrm>
              <a:off x="70254" y="2734768"/>
              <a:ext cx="391143" cy="295869"/>
            </a:xfrm>
            <a:custGeom>
              <a:avLst/>
              <a:gdLst/>
              <a:ahLst/>
              <a:cxnLst/>
              <a:rect l="l" t="t" r="r" b="b"/>
              <a:pathLst>
                <a:path w="37929" h="28252" extrusionOk="0">
                  <a:moveTo>
                    <a:pt x="36381" y="4832"/>
                  </a:moveTo>
                  <a:lnTo>
                    <a:pt x="36381" y="4832"/>
                  </a:lnTo>
                  <a:cubicBezTo>
                    <a:pt x="36398" y="4869"/>
                    <a:pt x="36413" y="4909"/>
                    <a:pt x="36394" y="4964"/>
                  </a:cubicBezTo>
                  <a:cubicBezTo>
                    <a:pt x="36375" y="4926"/>
                    <a:pt x="36338" y="4887"/>
                    <a:pt x="36381" y="4832"/>
                  </a:cubicBezTo>
                  <a:close/>
                  <a:moveTo>
                    <a:pt x="37046" y="7130"/>
                  </a:moveTo>
                  <a:cubicBezTo>
                    <a:pt x="37151" y="7214"/>
                    <a:pt x="37151" y="7214"/>
                    <a:pt x="37130" y="7403"/>
                  </a:cubicBezTo>
                  <a:lnTo>
                    <a:pt x="37046" y="7130"/>
                  </a:lnTo>
                  <a:close/>
                  <a:moveTo>
                    <a:pt x="37277" y="7613"/>
                  </a:moveTo>
                  <a:cubicBezTo>
                    <a:pt x="37361" y="7634"/>
                    <a:pt x="37298" y="7697"/>
                    <a:pt x="37340" y="7718"/>
                  </a:cubicBezTo>
                  <a:cubicBezTo>
                    <a:pt x="37277" y="7697"/>
                    <a:pt x="37277" y="7655"/>
                    <a:pt x="37277" y="7613"/>
                  </a:cubicBezTo>
                  <a:close/>
                  <a:moveTo>
                    <a:pt x="37305" y="7974"/>
                  </a:moveTo>
                  <a:cubicBezTo>
                    <a:pt x="37319" y="7974"/>
                    <a:pt x="37319" y="7998"/>
                    <a:pt x="37319" y="8013"/>
                  </a:cubicBezTo>
                  <a:cubicBezTo>
                    <a:pt x="37319" y="8013"/>
                    <a:pt x="37305" y="8027"/>
                    <a:pt x="37300" y="8032"/>
                  </a:cubicBezTo>
                  <a:lnTo>
                    <a:pt x="37300" y="8032"/>
                  </a:lnTo>
                  <a:cubicBezTo>
                    <a:pt x="37271" y="8027"/>
                    <a:pt x="37260" y="8009"/>
                    <a:pt x="37277" y="7992"/>
                  </a:cubicBezTo>
                  <a:cubicBezTo>
                    <a:pt x="37290" y="7979"/>
                    <a:pt x="37299" y="7974"/>
                    <a:pt x="37305" y="7974"/>
                  </a:cubicBezTo>
                  <a:close/>
                  <a:moveTo>
                    <a:pt x="35953" y="8833"/>
                  </a:moveTo>
                  <a:cubicBezTo>
                    <a:pt x="36016" y="8875"/>
                    <a:pt x="36016" y="8917"/>
                    <a:pt x="36016" y="8959"/>
                  </a:cubicBezTo>
                  <a:cubicBezTo>
                    <a:pt x="35953" y="8938"/>
                    <a:pt x="35953" y="8875"/>
                    <a:pt x="35953" y="8833"/>
                  </a:cubicBezTo>
                  <a:close/>
                  <a:moveTo>
                    <a:pt x="37761" y="10367"/>
                  </a:moveTo>
                  <a:lnTo>
                    <a:pt x="37761" y="10388"/>
                  </a:lnTo>
                  <a:lnTo>
                    <a:pt x="37740" y="10388"/>
                  </a:lnTo>
                  <a:cubicBezTo>
                    <a:pt x="37740" y="10388"/>
                    <a:pt x="37740" y="10367"/>
                    <a:pt x="37740" y="10367"/>
                  </a:cubicBezTo>
                  <a:close/>
                  <a:moveTo>
                    <a:pt x="37719" y="10473"/>
                  </a:moveTo>
                  <a:cubicBezTo>
                    <a:pt x="37761" y="10473"/>
                    <a:pt x="37761" y="10515"/>
                    <a:pt x="37761" y="10536"/>
                  </a:cubicBezTo>
                  <a:cubicBezTo>
                    <a:pt x="37719" y="10536"/>
                    <a:pt x="37719" y="10494"/>
                    <a:pt x="37719" y="10473"/>
                  </a:cubicBezTo>
                  <a:close/>
                  <a:moveTo>
                    <a:pt x="120" y="12231"/>
                  </a:moveTo>
                  <a:cubicBezTo>
                    <a:pt x="139" y="12234"/>
                    <a:pt x="152" y="12247"/>
                    <a:pt x="127" y="12260"/>
                  </a:cubicBezTo>
                  <a:cubicBezTo>
                    <a:pt x="114" y="12260"/>
                    <a:pt x="125" y="12243"/>
                    <a:pt x="120" y="12231"/>
                  </a:cubicBezTo>
                  <a:close/>
                  <a:moveTo>
                    <a:pt x="37677" y="11902"/>
                  </a:moveTo>
                  <a:cubicBezTo>
                    <a:pt x="37803" y="11965"/>
                    <a:pt x="37634" y="12070"/>
                    <a:pt x="37740" y="12134"/>
                  </a:cubicBezTo>
                  <a:lnTo>
                    <a:pt x="37613" y="12260"/>
                  </a:lnTo>
                  <a:cubicBezTo>
                    <a:pt x="37613" y="12277"/>
                    <a:pt x="37600" y="12307"/>
                    <a:pt x="37594" y="12307"/>
                  </a:cubicBezTo>
                  <a:cubicBezTo>
                    <a:pt x="37593" y="12307"/>
                    <a:pt x="37592" y="12306"/>
                    <a:pt x="37592" y="12302"/>
                  </a:cubicBezTo>
                  <a:cubicBezTo>
                    <a:pt x="37571" y="12281"/>
                    <a:pt x="37592" y="12260"/>
                    <a:pt x="37613" y="12260"/>
                  </a:cubicBezTo>
                  <a:cubicBezTo>
                    <a:pt x="37550" y="12134"/>
                    <a:pt x="37677" y="12028"/>
                    <a:pt x="37677" y="11902"/>
                  </a:cubicBezTo>
                  <a:close/>
                  <a:moveTo>
                    <a:pt x="1115" y="13689"/>
                  </a:moveTo>
                  <a:cubicBezTo>
                    <a:pt x="1115" y="13689"/>
                    <a:pt x="1115" y="13710"/>
                    <a:pt x="1094" y="13710"/>
                  </a:cubicBezTo>
                  <a:cubicBezTo>
                    <a:pt x="1073" y="13710"/>
                    <a:pt x="1094" y="13689"/>
                    <a:pt x="1094" y="13689"/>
                  </a:cubicBezTo>
                  <a:close/>
                  <a:moveTo>
                    <a:pt x="35679" y="13689"/>
                  </a:moveTo>
                  <a:lnTo>
                    <a:pt x="35679" y="13710"/>
                  </a:lnTo>
                  <a:lnTo>
                    <a:pt x="35658" y="13710"/>
                  </a:lnTo>
                  <a:cubicBezTo>
                    <a:pt x="35658" y="13710"/>
                    <a:pt x="35658" y="13689"/>
                    <a:pt x="35658" y="13689"/>
                  </a:cubicBezTo>
                  <a:close/>
                  <a:moveTo>
                    <a:pt x="36826" y="15113"/>
                  </a:moveTo>
                  <a:cubicBezTo>
                    <a:pt x="36828" y="15113"/>
                    <a:pt x="36832" y="15115"/>
                    <a:pt x="36836" y="15119"/>
                  </a:cubicBezTo>
                  <a:cubicBezTo>
                    <a:pt x="36836" y="15140"/>
                    <a:pt x="36815" y="15161"/>
                    <a:pt x="36815" y="15161"/>
                  </a:cubicBezTo>
                  <a:cubicBezTo>
                    <a:pt x="36815" y="15144"/>
                    <a:pt x="36815" y="15113"/>
                    <a:pt x="36826" y="15113"/>
                  </a:cubicBezTo>
                  <a:close/>
                  <a:moveTo>
                    <a:pt x="36815" y="15161"/>
                  </a:moveTo>
                  <a:lnTo>
                    <a:pt x="36815" y="15161"/>
                  </a:lnTo>
                  <a:cubicBezTo>
                    <a:pt x="36836" y="15224"/>
                    <a:pt x="36815" y="15287"/>
                    <a:pt x="36772" y="15308"/>
                  </a:cubicBezTo>
                  <a:cubicBezTo>
                    <a:pt x="36709" y="15245"/>
                    <a:pt x="36751" y="15203"/>
                    <a:pt x="36815" y="15161"/>
                  </a:cubicBezTo>
                  <a:close/>
                  <a:moveTo>
                    <a:pt x="1657" y="15489"/>
                  </a:moveTo>
                  <a:cubicBezTo>
                    <a:pt x="1672" y="15489"/>
                    <a:pt x="1683" y="15509"/>
                    <a:pt x="1683" y="15539"/>
                  </a:cubicBezTo>
                  <a:cubicBezTo>
                    <a:pt x="1683" y="15560"/>
                    <a:pt x="1683" y="15582"/>
                    <a:pt x="1641" y="15582"/>
                  </a:cubicBezTo>
                  <a:cubicBezTo>
                    <a:pt x="1620" y="15582"/>
                    <a:pt x="1599" y="15560"/>
                    <a:pt x="1599" y="15539"/>
                  </a:cubicBezTo>
                  <a:cubicBezTo>
                    <a:pt x="1599" y="15518"/>
                    <a:pt x="1599" y="15497"/>
                    <a:pt x="1641" y="15497"/>
                  </a:cubicBezTo>
                  <a:cubicBezTo>
                    <a:pt x="1646" y="15492"/>
                    <a:pt x="1652" y="15489"/>
                    <a:pt x="1657" y="15489"/>
                  </a:cubicBezTo>
                  <a:close/>
                  <a:moveTo>
                    <a:pt x="1977" y="15855"/>
                  </a:moveTo>
                  <a:lnTo>
                    <a:pt x="1977" y="15876"/>
                  </a:lnTo>
                  <a:lnTo>
                    <a:pt x="1977" y="15897"/>
                  </a:lnTo>
                  <a:cubicBezTo>
                    <a:pt x="1956" y="15897"/>
                    <a:pt x="1935" y="15897"/>
                    <a:pt x="1935" y="15876"/>
                  </a:cubicBezTo>
                  <a:cubicBezTo>
                    <a:pt x="1935" y="15855"/>
                    <a:pt x="1935" y="15855"/>
                    <a:pt x="1956" y="15855"/>
                  </a:cubicBezTo>
                  <a:close/>
                  <a:moveTo>
                    <a:pt x="2629" y="16738"/>
                  </a:moveTo>
                  <a:lnTo>
                    <a:pt x="2629" y="16759"/>
                  </a:lnTo>
                  <a:cubicBezTo>
                    <a:pt x="2629" y="16752"/>
                    <a:pt x="2627" y="16750"/>
                    <a:pt x="2624" y="16750"/>
                  </a:cubicBezTo>
                  <a:cubicBezTo>
                    <a:pt x="2620" y="16750"/>
                    <a:pt x="2615" y="16759"/>
                    <a:pt x="2629" y="16759"/>
                  </a:cubicBezTo>
                  <a:lnTo>
                    <a:pt x="2608" y="16759"/>
                  </a:lnTo>
                  <a:lnTo>
                    <a:pt x="2608" y="16738"/>
                  </a:lnTo>
                  <a:close/>
                  <a:moveTo>
                    <a:pt x="3294" y="17567"/>
                  </a:moveTo>
                  <a:cubicBezTo>
                    <a:pt x="3325" y="17567"/>
                    <a:pt x="3347" y="17587"/>
                    <a:pt x="3386" y="17600"/>
                  </a:cubicBezTo>
                  <a:cubicBezTo>
                    <a:pt x="3365" y="17621"/>
                    <a:pt x="3346" y="17628"/>
                    <a:pt x="3328" y="17628"/>
                  </a:cubicBezTo>
                  <a:cubicBezTo>
                    <a:pt x="3292" y="17628"/>
                    <a:pt x="3260" y="17600"/>
                    <a:pt x="3218" y="17600"/>
                  </a:cubicBezTo>
                  <a:cubicBezTo>
                    <a:pt x="3251" y="17575"/>
                    <a:pt x="3274" y="17567"/>
                    <a:pt x="3294" y="17567"/>
                  </a:cubicBezTo>
                  <a:close/>
                  <a:moveTo>
                    <a:pt x="4909" y="17867"/>
                  </a:moveTo>
                  <a:cubicBezTo>
                    <a:pt x="4913" y="17867"/>
                    <a:pt x="4917" y="17869"/>
                    <a:pt x="4921" y="17873"/>
                  </a:cubicBezTo>
                  <a:cubicBezTo>
                    <a:pt x="4921" y="17891"/>
                    <a:pt x="4890" y="17878"/>
                    <a:pt x="4881" y="17901"/>
                  </a:cubicBezTo>
                  <a:lnTo>
                    <a:pt x="4881" y="17901"/>
                  </a:lnTo>
                  <a:cubicBezTo>
                    <a:pt x="4886" y="17885"/>
                    <a:pt x="4896" y="17867"/>
                    <a:pt x="4909" y="17867"/>
                  </a:cubicBezTo>
                  <a:close/>
                  <a:moveTo>
                    <a:pt x="4879" y="17915"/>
                  </a:moveTo>
                  <a:lnTo>
                    <a:pt x="4879" y="17915"/>
                  </a:lnTo>
                  <a:cubicBezTo>
                    <a:pt x="4900" y="17936"/>
                    <a:pt x="4900" y="17957"/>
                    <a:pt x="4900" y="17999"/>
                  </a:cubicBezTo>
                  <a:cubicBezTo>
                    <a:pt x="4836" y="17978"/>
                    <a:pt x="4836" y="17936"/>
                    <a:pt x="4879" y="17915"/>
                  </a:cubicBezTo>
                  <a:close/>
                  <a:moveTo>
                    <a:pt x="5136" y="18408"/>
                  </a:moveTo>
                  <a:cubicBezTo>
                    <a:pt x="5187" y="18408"/>
                    <a:pt x="5177" y="18470"/>
                    <a:pt x="5194" y="18504"/>
                  </a:cubicBezTo>
                  <a:cubicBezTo>
                    <a:pt x="5152" y="18504"/>
                    <a:pt x="5152" y="18420"/>
                    <a:pt x="5089" y="18420"/>
                  </a:cubicBezTo>
                  <a:cubicBezTo>
                    <a:pt x="5109" y="18412"/>
                    <a:pt x="5124" y="18408"/>
                    <a:pt x="5136" y="18408"/>
                  </a:cubicBezTo>
                  <a:close/>
                  <a:moveTo>
                    <a:pt x="5614" y="18735"/>
                  </a:moveTo>
                  <a:cubicBezTo>
                    <a:pt x="5614" y="18735"/>
                    <a:pt x="5593" y="18756"/>
                    <a:pt x="5593" y="18756"/>
                  </a:cubicBezTo>
                  <a:cubicBezTo>
                    <a:pt x="5572" y="18756"/>
                    <a:pt x="5572" y="18735"/>
                    <a:pt x="5593" y="18735"/>
                  </a:cubicBezTo>
                  <a:close/>
                  <a:moveTo>
                    <a:pt x="5467" y="18651"/>
                  </a:moveTo>
                  <a:cubicBezTo>
                    <a:pt x="5530" y="18693"/>
                    <a:pt x="5530" y="18735"/>
                    <a:pt x="5530" y="18798"/>
                  </a:cubicBezTo>
                  <a:lnTo>
                    <a:pt x="5404" y="18672"/>
                  </a:lnTo>
                  <a:lnTo>
                    <a:pt x="5467" y="18651"/>
                  </a:lnTo>
                  <a:close/>
                  <a:moveTo>
                    <a:pt x="5614" y="18819"/>
                  </a:moveTo>
                  <a:cubicBezTo>
                    <a:pt x="5677" y="18861"/>
                    <a:pt x="5677" y="18924"/>
                    <a:pt x="5677" y="18987"/>
                  </a:cubicBezTo>
                  <a:cubicBezTo>
                    <a:pt x="5656" y="18945"/>
                    <a:pt x="5551" y="18903"/>
                    <a:pt x="5572" y="18861"/>
                  </a:cubicBezTo>
                  <a:cubicBezTo>
                    <a:pt x="5572" y="18819"/>
                    <a:pt x="5593" y="18819"/>
                    <a:pt x="5614" y="18819"/>
                  </a:cubicBezTo>
                  <a:close/>
                  <a:moveTo>
                    <a:pt x="5762" y="18840"/>
                  </a:moveTo>
                  <a:cubicBezTo>
                    <a:pt x="5825" y="18840"/>
                    <a:pt x="5804" y="18882"/>
                    <a:pt x="5825" y="18903"/>
                  </a:cubicBezTo>
                  <a:cubicBezTo>
                    <a:pt x="5888" y="18903"/>
                    <a:pt x="5888" y="18966"/>
                    <a:pt x="5888" y="18987"/>
                  </a:cubicBezTo>
                  <a:cubicBezTo>
                    <a:pt x="5971" y="18987"/>
                    <a:pt x="5951" y="19070"/>
                    <a:pt x="5971" y="19112"/>
                  </a:cubicBezTo>
                  <a:lnTo>
                    <a:pt x="5971" y="19112"/>
                  </a:lnTo>
                  <a:cubicBezTo>
                    <a:pt x="5894" y="19101"/>
                    <a:pt x="5927" y="19026"/>
                    <a:pt x="5888" y="18987"/>
                  </a:cubicBezTo>
                  <a:cubicBezTo>
                    <a:pt x="5825" y="18987"/>
                    <a:pt x="5846" y="18945"/>
                    <a:pt x="5825" y="18903"/>
                  </a:cubicBezTo>
                  <a:cubicBezTo>
                    <a:pt x="5783" y="18903"/>
                    <a:pt x="5783" y="18882"/>
                    <a:pt x="5762" y="18840"/>
                  </a:cubicBezTo>
                  <a:close/>
                  <a:moveTo>
                    <a:pt x="5993" y="19116"/>
                  </a:moveTo>
                  <a:cubicBezTo>
                    <a:pt x="6024" y="19122"/>
                    <a:pt x="6068" y="19135"/>
                    <a:pt x="6035" y="19135"/>
                  </a:cubicBezTo>
                  <a:cubicBezTo>
                    <a:pt x="6023" y="19141"/>
                    <a:pt x="6014" y="19143"/>
                    <a:pt x="6008" y="19143"/>
                  </a:cubicBezTo>
                  <a:cubicBezTo>
                    <a:pt x="5994" y="19143"/>
                    <a:pt x="5993" y="19130"/>
                    <a:pt x="5993" y="19116"/>
                  </a:cubicBezTo>
                  <a:close/>
                  <a:moveTo>
                    <a:pt x="6161" y="19240"/>
                  </a:moveTo>
                  <a:cubicBezTo>
                    <a:pt x="6184" y="19240"/>
                    <a:pt x="6188" y="19252"/>
                    <a:pt x="6191" y="19260"/>
                  </a:cubicBezTo>
                  <a:lnTo>
                    <a:pt x="6191" y="19260"/>
                  </a:lnTo>
                  <a:cubicBezTo>
                    <a:pt x="6173" y="19259"/>
                    <a:pt x="6146" y="19255"/>
                    <a:pt x="6161" y="19240"/>
                  </a:cubicBezTo>
                  <a:close/>
                  <a:moveTo>
                    <a:pt x="6603" y="19513"/>
                  </a:moveTo>
                  <a:lnTo>
                    <a:pt x="6603" y="19513"/>
                  </a:lnTo>
                  <a:cubicBezTo>
                    <a:pt x="6666" y="19534"/>
                    <a:pt x="6645" y="19576"/>
                    <a:pt x="6666" y="19597"/>
                  </a:cubicBezTo>
                  <a:cubicBezTo>
                    <a:pt x="6603" y="19597"/>
                    <a:pt x="6603" y="19555"/>
                    <a:pt x="6603" y="19513"/>
                  </a:cubicBezTo>
                  <a:close/>
                  <a:moveTo>
                    <a:pt x="6140" y="19429"/>
                  </a:moveTo>
                  <a:lnTo>
                    <a:pt x="6140" y="19429"/>
                  </a:lnTo>
                  <a:cubicBezTo>
                    <a:pt x="6224" y="19471"/>
                    <a:pt x="6266" y="19492"/>
                    <a:pt x="6245" y="19618"/>
                  </a:cubicBezTo>
                  <a:cubicBezTo>
                    <a:pt x="6224" y="19513"/>
                    <a:pt x="6119" y="19534"/>
                    <a:pt x="6140" y="19429"/>
                  </a:cubicBezTo>
                  <a:close/>
                  <a:moveTo>
                    <a:pt x="6350" y="19618"/>
                  </a:moveTo>
                  <a:cubicBezTo>
                    <a:pt x="6361" y="19629"/>
                    <a:pt x="6371" y="19629"/>
                    <a:pt x="6377" y="19629"/>
                  </a:cubicBezTo>
                  <a:cubicBezTo>
                    <a:pt x="6382" y="19629"/>
                    <a:pt x="6382" y="19629"/>
                    <a:pt x="6371" y="19639"/>
                  </a:cubicBezTo>
                  <a:cubicBezTo>
                    <a:pt x="6371" y="19646"/>
                    <a:pt x="6369" y="19649"/>
                    <a:pt x="6366" y="19649"/>
                  </a:cubicBezTo>
                  <a:cubicBezTo>
                    <a:pt x="6360" y="19649"/>
                    <a:pt x="6350" y="19639"/>
                    <a:pt x="6350" y="19639"/>
                  </a:cubicBezTo>
                  <a:lnTo>
                    <a:pt x="6350" y="19618"/>
                  </a:lnTo>
                  <a:close/>
                  <a:moveTo>
                    <a:pt x="7044" y="20291"/>
                  </a:moveTo>
                  <a:lnTo>
                    <a:pt x="7044" y="20291"/>
                  </a:lnTo>
                  <a:cubicBezTo>
                    <a:pt x="7086" y="20312"/>
                    <a:pt x="7149" y="20312"/>
                    <a:pt x="7128" y="20417"/>
                  </a:cubicBezTo>
                  <a:cubicBezTo>
                    <a:pt x="7107" y="20375"/>
                    <a:pt x="7023" y="20396"/>
                    <a:pt x="7044" y="20291"/>
                  </a:cubicBezTo>
                  <a:close/>
                  <a:moveTo>
                    <a:pt x="5799" y="20352"/>
                  </a:moveTo>
                  <a:cubicBezTo>
                    <a:pt x="5838" y="20352"/>
                    <a:pt x="5830" y="20407"/>
                    <a:pt x="5846" y="20438"/>
                  </a:cubicBezTo>
                  <a:cubicBezTo>
                    <a:pt x="5783" y="20438"/>
                    <a:pt x="5783" y="20375"/>
                    <a:pt x="5741" y="20375"/>
                  </a:cubicBezTo>
                  <a:cubicBezTo>
                    <a:pt x="5767" y="20359"/>
                    <a:pt x="5786" y="20352"/>
                    <a:pt x="5799" y="20352"/>
                  </a:cubicBezTo>
                  <a:close/>
                  <a:moveTo>
                    <a:pt x="7443" y="20775"/>
                  </a:moveTo>
                  <a:cubicBezTo>
                    <a:pt x="7465" y="20817"/>
                    <a:pt x="7486" y="20859"/>
                    <a:pt x="7465" y="20901"/>
                  </a:cubicBezTo>
                  <a:cubicBezTo>
                    <a:pt x="7443" y="20880"/>
                    <a:pt x="7443" y="20838"/>
                    <a:pt x="7443" y="20775"/>
                  </a:cubicBezTo>
                  <a:close/>
                  <a:moveTo>
                    <a:pt x="7613" y="21090"/>
                  </a:moveTo>
                  <a:cubicBezTo>
                    <a:pt x="7644" y="21090"/>
                    <a:pt x="7654" y="21118"/>
                    <a:pt x="7654" y="21174"/>
                  </a:cubicBezTo>
                  <a:lnTo>
                    <a:pt x="7549" y="21111"/>
                  </a:lnTo>
                  <a:cubicBezTo>
                    <a:pt x="7577" y="21097"/>
                    <a:pt x="7598" y="21090"/>
                    <a:pt x="7613" y="21090"/>
                  </a:cubicBezTo>
                  <a:close/>
                  <a:moveTo>
                    <a:pt x="7738" y="21258"/>
                  </a:moveTo>
                  <a:lnTo>
                    <a:pt x="7738" y="21279"/>
                  </a:lnTo>
                  <a:cubicBezTo>
                    <a:pt x="7738" y="21279"/>
                    <a:pt x="7738" y="21300"/>
                    <a:pt x="7717" y="21300"/>
                  </a:cubicBezTo>
                  <a:cubicBezTo>
                    <a:pt x="7696" y="21300"/>
                    <a:pt x="7717" y="21279"/>
                    <a:pt x="7717" y="21258"/>
                  </a:cubicBezTo>
                  <a:close/>
                  <a:moveTo>
                    <a:pt x="30612" y="22309"/>
                  </a:moveTo>
                  <a:cubicBezTo>
                    <a:pt x="30612" y="22309"/>
                    <a:pt x="30633" y="22309"/>
                    <a:pt x="30633" y="22330"/>
                  </a:cubicBezTo>
                  <a:cubicBezTo>
                    <a:pt x="30633" y="22337"/>
                    <a:pt x="30631" y="22340"/>
                    <a:pt x="30628" y="22340"/>
                  </a:cubicBezTo>
                  <a:cubicBezTo>
                    <a:pt x="30622" y="22340"/>
                    <a:pt x="30612" y="22330"/>
                    <a:pt x="30612" y="22330"/>
                  </a:cubicBezTo>
                  <a:cubicBezTo>
                    <a:pt x="30591" y="22330"/>
                    <a:pt x="30612" y="22309"/>
                    <a:pt x="30612" y="22309"/>
                  </a:cubicBezTo>
                  <a:close/>
                  <a:moveTo>
                    <a:pt x="32168" y="23045"/>
                  </a:moveTo>
                  <a:lnTo>
                    <a:pt x="32189" y="23066"/>
                  </a:lnTo>
                  <a:lnTo>
                    <a:pt x="32168" y="23066"/>
                  </a:lnTo>
                  <a:cubicBezTo>
                    <a:pt x="32147" y="23045"/>
                    <a:pt x="32168" y="23045"/>
                    <a:pt x="32168" y="23045"/>
                  </a:cubicBezTo>
                  <a:close/>
                  <a:moveTo>
                    <a:pt x="32021" y="23213"/>
                  </a:moveTo>
                  <a:cubicBezTo>
                    <a:pt x="32047" y="23213"/>
                    <a:pt x="32049" y="23229"/>
                    <a:pt x="32051" y="23241"/>
                  </a:cubicBezTo>
                  <a:lnTo>
                    <a:pt x="32051" y="23241"/>
                  </a:lnTo>
                  <a:cubicBezTo>
                    <a:pt x="32047" y="23242"/>
                    <a:pt x="32042" y="23243"/>
                    <a:pt x="32037" y="23243"/>
                  </a:cubicBezTo>
                  <a:cubicBezTo>
                    <a:pt x="32014" y="23243"/>
                    <a:pt x="31991" y="23228"/>
                    <a:pt x="32021" y="23213"/>
                  </a:cubicBezTo>
                  <a:close/>
                  <a:moveTo>
                    <a:pt x="12182" y="24828"/>
                  </a:moveTo>
                  <a:cubicBezTo>
                    <a:pt x="12230" y="24828"/>
                    <a:pt x="12238" y="24870"/>
                    <a:pt x="12252" y="24916"/>
                  </a:cubicBezTo>
                  <a:lnTo>
                    <a:pt x="12252" y="24916"/>
                  </a:lnTo>
                  <a:cubicBezTo>
                    <a:pt x="12210" y="24916"/>
                    <a:pt x="12153" y="24912"/>
                    <a:pt x="12153" y="24832"/>
                  </a:cubicBezTo>
                  <a:cubicBezTo>
                    <a:pt x="12164" y="24829"/>
                    <a:pt x="12174" y="24828"/>
                    <a:pt x="12182" y="24828"/>
                  </a:cubicBezTo>
                  <a:close/>
                  <a:moveTo>
                    <a:pt x="12265" y="24937"/>
                  </a:moveTo>
                  <a:cubicBezTo>
                    <a:pt x="12290" y="24938"/>
                    <a:pt x="12338" y="24939"/>
                    <a:pt x="12300" y="24958"/>
                  </a:cubicBezTo>
                  <a:cubicBezTo>
                    <a:pt x="12286" y="24958"/>
                    <a:pt x="12273" y="24949"/>
                    <a:pt x="12265" y="24937"/>
                  </a:cubicBezTo>
                  <a:close/>
                  <a:moveTo>
                    <a:pt x="12108" y="25139"/>
                  </a:moveTo>
                  <a:cubicBezTo>
                    <a:pt x="12121" y="25139"/>
                    <a:pt x="12132" y="25154"/>
                    <a:pt x="12132" y="25169"/>
                  </a:cubicBezTo>
                  <a:cubicBezTo>
                    <a:pt x="12174" y="25169"/>
                    <a:pt x="12195" y="25190"/>
                    <a:pt x="12237" y="25211"/>
                  </a:cubicBezTo>
                  <a:cubicBezTo>
                    <a:pt x="12211" y="25230"/>
                    <a:pt x="12194" y="25237"/>
                    <a:pt x="12181" y="25237"/>
                  </a:cubicBezTo>
                  <a:cubicBezTo>
                    <a:pt x="12151" y="25237"/>
                    <a:pt x="12147" y="25198"/>
                    <a:pt x="12132" y="25169"/>
                  </a:cubicBezTo>
                  <a:cubicBezTo>
                    <a:pt x="12111" y="25169"/>
                    <a:pt x="12069" y="25148"/>
                    <a:pt x="12090" y="25148"/>
                  </a:cubicBezTo>
                  <a:cubicBezTo>
                    <a:pt x="12096" y="25141"/>
                    <a:pt x="12102" y="25139"/>
                    <a:pt x="12108" y="25139"/>
                  </a:cubicBezTo>
                  <a:close/>
                  <a:moveTo>
                    <a:pt x="11203" y="25844"/>
                  </a:moveTo>
                  <a:cubicBezTo>
                    <a:pt x="11223" y="25850"/>
                    <a:pt x="11244" y="25862"/>
                    <a:pt x="11228" y="25862"/>
                  </a:cubicBezTo>
                  <a:cubicBezTo>
                    <a:pt x="11225" y="25866"/>
                    <a:pt x="11222" y="25867"/>
                    <a:pt x="11220" y="25867"/>
                  </a:cubicBezTo>
                  <a:cubicBezTo>
                    <a:pt x="11212" y="25867"/>
                    <a:pt x="11208" y="25853"/>
                    <a:pt x="11203" y="25844"/>
                  </a:cubicBezTo>
                  <a:close/>
                  <a:moveTo>
                    <a:pt x="15916" y="26262"/>
                  </a:moveTo>
                  <a:lnTo>
                    <a:pt x="15916" y="26283"/>
                  </a:lnTo>
                  <a:lnTo>
                    <a:pt x="15895" y="26283"/>
                  </a:lnTo>
                  <a:lnTo>
                    <a:pt x="15895" y="26262"/>
                  </a:lnTo>
                  <a:close/>
                  <a:moveTo>
                    <a:pt x="16021" y="26283"/>
                  </a:moveTo>
                  <a:lnTo>
                    <a:pt x="16021" y="26304"/>
                  </a:lnTo>
                  <a:lnTo>
                    <a:pt x="16000" y="26304"/>
                  </a:lnTo>
                  <a:cubicBezTo>
                    <a:pt x="16000" y="26283"/>
                    <a:pt x="16000" y="26283"/>
                    <a:pt x="16021" y="26283"/>
                  </a:cubicBezTo>
                  <a:close/>
                  <a:moveTo>
                    <a:pt x="20683" y="26316"/>
                  </a:moveTo>
                  <a:cubicBezTo>
                    <a:pt x="20687" y="26316"/>
                    <a:pt x="20689" y="26318"/>
                    <a:pt x="20689" y="26325"/>
                  </a:cubicBezTo>
                  <a:cubicBezTo>
                    <a:pt x="20689" y="26332"/>
                    <a:pt x="20687" y="26334"/>
                    <a:pt x="20683" y="26334"/>
                  </a:cubicBezTo>
                  <a:cubicBezTo>
                    <a:pt x="20677" y="26334"/>
                    <a:pt x="20668" y="26325"/>
                    <a:pt x="20668" y="26325"/>
                  </a:cubicBezTo>
                  <a:cubicBezTo>
                    <a:pt x="20668" y="26325"/>
                    <a:pt x="20677" y="26316"/>
                    <a:pt x="20683" y="26316"/>
                  </a:cubicBezTo>
                  <a:close/>
                  <a:moveTo>
                    <a:pt x="20444" y="26322"/>
                  </a:moveTo>
                  <a:cubicBezTo>
                    <a:pt x="20457" y="26322"/>
                    <a:pt x="20470" y="26328"/>
                    <a:pt x="20479" y="26346"/>
                  </a:cubicBezTo>
                  <a:cubicBezTo>
                    <a:pt x="20479" y="26357"/>
                    <a:pt x="20468" y="26362"/>
                    <a:pt x="20452" y="26362"/>
                  </a:cubicBezTo>
                  <a:cubicBezTo>
                    <a:pt x="20437" y="26362"/>
                    <a:pt x="20416" y="26357"/>
                    <a:pt x="20394" y="26346"/>
                  </a:cubicBezTo>
                  <a:cubicBezTo>
                    <a:pt x="20407" y="26334"/>
                    <a:pt x="20426" y="26322"/>
                    <a:pt x="20444" y="26322"/>
                  </a:cubicBezTo>
                  <a:close/>
                  <a:moveTo>
                    <a:pt x="19192" y="26427"/>
                  </a:moveTo>
                  <a:cubicBezTo>
                    <a:pt x="19212" y="26427"/>
                    <a:pt x="19234" y="26430"/>
                    <a:pt x="19259" y="26430"/>
                  </a:cubicBezTo>
                  <a:cubicBezTo>
                    <a:pt x="19217" y="26472"/>
                    <a:pt x="19175" y="26472"/>
                    <a:pt x="19112" y="26472"/>
                  </a:cubicBezTo>
                  <a:cubicBezTo>
                    <a:pt x="19137" y="26434"/>
                    <a:pt x="19162" y="26427"/>
                    <a:pt x="19192" y="26427"/>
                  </a:cubicBezTo>
                  <a:close/>
                  <a:moveTo>
                    <a:pt x="27333" y="26535"/>
                  </a:moveTo>
                  <a:cubicBezTo>
                    <a:pt x="27312" y="26556"/>
                    <a:pt x="27333" y="26577"/>
                    <a:pt x="27312" y="26577"/>
                  </a:cubicBezTo>
                  <a:cubicBezTo>
                    <a:pt x="27290" y="26556"/>
                    <a:pt x="27312" y="26556"/>
                    <a:pt x="27312" y="26535"/>
                  </a:cubicBezTo>
                  <a:close/>
                  <a:moveTo>
                    <a:pt x="24704" y="27208"/>
                  </a:moveTo>
                  <a:lnTo>
                    <a:pt x="24704" y="27229"/>
                  </a:lnTo>
                  <a:cubicBezTo>
                    <a:pt x="24704" y="27240"/>
                    <a:pt x="24704" y="27245"/>
                    <a:pt x="24702" y="27245"/>
                  </a:cubicBezTo>
                  <a:cubicBezTo>
                    <a:pt x="24699" y="27245"/>
                    <a:pt x="24694" y="27240"/>
                    <a:pt x="24683" y="27229"/>
                  </a:cubicBezTo>
                  <a:lnTo>
                    <a:pt x="24704" y="27208"/>
                  </a:lnTo>
                  <a:close/>
                  <a:moveTo>
                    <a:pt x="24541" y="27242"/>
                  </a:moveTo>
                  <a:cubicBezTo>
                    <a:pt x="24554" y="27242"/>
                    <a:pt x="24567" y="27244"/>
                    <a:pt x="24578" y="27250"/>
                  </a:cubicBezTo>
                  <a:cubicBezTo>
                    <a:pt x="24563" y="27281"/>
                    <a:pt x="24525" y="27300"/>
                    <a:pt x="24489" y="27300"/>
                  </a:cubicBezTo>
                  <a:cubicBezTo>
                    <a:pt x="24476" y="27300"/>
                    <a:pt x="24463" y="27298"/>
                    <a:pt x="24452" y="27292"/>
                  </a:cubicBezTo>
                  <a:cubicBezTo>
                    <a:pt x="24468" y="27261"/>
                    <a:pt x="24506" y="27242"/>
                    <a:pt x="24541" y="27242"/>
                  </a:cubicBezTo>
                  <a:close/>
                  <a:moveTo>
                    <a:pt x="15958" y="27923"/>
                  </a:moveTo>
                  <a:lnTo>
                    <a:pt x="15979" y="27944"/>
                  </a:lnTo>
                  <a:cubicBezTo>
                    <a:pt x="15969" y="27954"/>
                    <a:pt x="15964" y="27960"/>
                    <a:pt x="15961" y="27960"/>
                  </a:cubicBezTo>
                  <a:cubicBezTo>
                    <a:pt x="15958" y="27960"/>
                    <a:pt x="15958" y="27954"/>
                    <a:pt x="15958" y="27944"/>
                  </a:cubicBezTo>
                  <a:lnTo>
                    <a:pt x="15958" y="27923"/>
                  </a:lnTo>
                  <a:close/>
                  <a:moveTo>
                    <a:pt x="18944" y="28028"/>
                  </a:moveTo>
                  <a:lnTo>
                    <a:pt x="18944" y="28028"/>
                  </a:lnTo>
                  <a:cubicBezTo>
                    <a:pt x="18831" y="28092"/>
                    <a:pt x="18707" y="28120"/>
                    <a:pt x="18588" y="28120"/>
                  </a:cubicBezTo>
                  <a:cubicBezTo>
                    <a:pt x="18552" y="28120"/>
                    <a:pt x="18516" y="28117"/>
                    <a:pt x="18481" y="28112"/>
                  </a:cubicBezTo>
                  <a:cubicBezTo>
                    <a:pt x="18628" y="28028"/>
                    <a:pt x="18797" y="28091"/>
                    <a:pt x="18944" y="28028"/>
                  </a:cubicBezTo>
                  <a:close/>
                  <a:moveTo>
                    <a:pt x="32644" y="0"/>
                  </a:moveTo>
                  <a:cubicBezTo>
                    <a:pt x="32640" y="0"/>
                    <a:pt x="32636" y="1"/>
                    <a:pt x="32631" y="2"/>
                  </a:cubicBezTo>
                  <a:cubicBezTo>
                    <a:pt x="32547" y="150"/>
                    <a:pt x="32757" y="213"/>
                    <a:pt x="32694" y="360"/>
                  </a:cubicBezTo>
                  <a:lnTo>
                    <a:pt x="32799" y="423"/>
                  </a:lnTo>
                  <a:cubicBezTo>
                    <a:pt x="32778" y="486"/>
                    <a:pt x="32757" y="528"/>
                    <a:pt x="32715" y="591"/>
                  </a:cubicBezTo>
                  <a:cubicBezTo>
                    <a:pt x="32694" y="738"/>
                    <a:pt x="32862" y="717"/>
                    <a:pt x="32862" y="822"/>
                  </a:cubicBezTo>
                  <a:lnTo>
                    <a:pt x="32820" y="885"/>
                  </a:lnTo>
                  <a:cubicBezTo>
                    <a:pt x="32757" y="885"/>
                    <a:pt x="32715" y="822"/>
                    <a:pt x="32673" y="780"/>
                  </a:cubicBezTo>
                  <a:lnTo>
                    <a:pt x="32652" y="949"/>
                  </a:lnTo>
                  <a:cubicBezTo>
                    <a:pt x="32715" y="1033"/>
                    <a:pt x="32757" y="1138"/>
                    <a:pt x="32757" y="1243"/>
                  </a:cubicBezTo>
                  <a:cubicBezTo>
                    <a:pt x="32757" y="1285"/>
                    <a:pt x="32736" y="1327"/>
                    <a:pt x="32715" y="1348"/>
                  </a:cubicBezTo>
                  <a:cubicBezTo>
                    <a:pt x="33030" y="1663"/>
                    <a:pt x="33261" y="2063"/>
                    <a:pt x="33388" y="2504"/>
                  </a:cubicBezTo>
                  <a:cubicBezTo>
                    <a:pt x="33388" y="2525"/>
                    <a:pt x="33388" y="2525"/>
                    <a:pt x="33388" y="2546"/>
                  </a:cubicBezTo>
                  <a:lnTo>
                    <a:pt x="33303" y="2567"/>
                  </a:lnTo>
                  <a:cubicBezTo>
                    <a:pt x="33156" y="2546"/>
                    <a:pt x="33093" y="2420"/>
                    <a:pt x="32988" y="2357"/>
                  </a:cubicBezTo>
                  <a:cubicBezTo>
                    <a:pt x="32799" y="2273"/>
                    <a:pt x="32694" y="2084"/>
                    <a:pt x="32505" y="2021"/>
                  </a:cubicBezTo>
                  <a:cubicBezTo>
                    <a:pt x="32231" y="1747"/>
                    <a:pt x="31937" y="1537"/>
                    <a:pt x="31600" y="1348"/>
                  </a:cubicBezTo>
                  <a:cubicBezTo>
                    <a:pt x="31508" y="1385"/>
                    <a:pt x="31412" y="1402"/>
                    <a:pt x="31315" y="1402"/>
                  </a:cubicBezTo>
                  <a:cubicBezTo>
                    <a:pt x="31191" y="1402"/>
                    <a:pt x="31067" y="1374"/>
                    <a:pt x="30949" y="1327"/>
                  </a:cubicBezTo>
                  <a:cubicBezTo>
                    <a:pt x="30886" y="1369"/>
                    <a:pt x="30865" y="1453"/>
                    <a:pt x="30886" y="1516"/>
                  </a:cubicBezTo>
                  <a:cubicBezTo>
                    <a:pt x="30907" y="1600"/>
                    <a:pt x="30823" y="1642"/>
                    <a:pt x="30823" y="1726"/>
                  </a:cubicBezTo>
                  <a:cubicBezTo>
                    <a:pt x="30823" y="1790"/>
                    <a:pt x="30823" y="1874"/>
                    <a:pt x="30823" y="1937"/>
                  </a:cubicBezTo>
                  <a:cubicBezTo>
                    <a:pt x="30970" y="2042"/>
                    <a:pt x="30970" y="2231"/>
                    <a:pt x="31117" y="2315"/>
                  </a:cubicBezTo>
                  <a:cubicBezTo>
                    <a:pt x="31159" y="2420"/>
                    <a:pt x="31180" y="2525"/>
                    <a:pt x="31222" y="2609"/>
                  </a:cubicBezTo>
                  <a:cubicBezTo>
                    <a:pt x="31243" y="2652"/>
                    <a:pt x="31285" y="2694"/>
                    <a:pt x="31327" y="2736"/>
                  </a:cubicBezTo>
                  <a:cubicBezTo>
                    <a:pt x="31348" y="2757"/>
                    <a:pt x="31369" y="2799"/>
                    <a:pt x="31369" y="2841"/>
                  </a:cubicBezTo>
                  <a:cubicBezTo>
                    <a:pt x="31390" y="2967"/>
                    <a:pt x="31537" y="3093"/>
                    <a:pt x="31537" y="3240"/>
                  </a:cubicBezTo>
                  <a:cubicBezTo>
                    <a:pt x="31685" y="3450"/>
                    <a:pt x="31748" y="3703"/>
                    <a:pt x="31874" y="3934"/>
                  </a:cubicBezTo>
                  <a:cubicBezTo>
                    <a:pt x="31916" y="4018"/>
                    <a:pt x="31937" y="4102"/>
                    <a:pt x="31937" y="4207"/>
                  </a:cubicBezTo>
                  <a:cubicBezTo>
                    <a:pt x="31937" y="4333"/>
                    <a:pt x="32084" y="4376"/>
                    <a:pt x="32063" y="4460"/>
                  </a:cubicBezTo>
                  <a:cubicBezTo>
                    <a:pt x="32042" y="4565"/>
                    <a:pt x="32126" y="4565"/>
                    <a:pt x="32126" y="4649"/>
                  </a:cubicBezTo>
                  <a:cubicBezTo>
                    <a:pt x="32126" y="4754"/>
                    <a:pt x="32210" y="4796"/>
                    <a:pt x="32231" y="4859"/>
                  </a:cubicBezTo>
                  <a:cubicBezTo>
                    <a:pt x="32252" y="4922"/>
                    <a:pt x="32252" y="5027"/>
                    <a:pt x="32294" y="5069"/>
                  </a:cubicBezTo>
                  <a:cubicBezTo>
                    <a:pt x="32378" y="5132"/>
                    <a:pt x="32399" y="5238"/>
                    <a:pt x="32420" y="5322"/>
                  </a:cubicBezTo>
                  <a:cubicBezTo>
                    <a:pt x="32420" y="5448"/>
                    <a:pt x="32526" y="5490"/>
                    <a:pt x="32547" y="5595"/>
                  </a:cubicBezTo>
                  <a:cubicBezTo>
                    <a:pt x="32547" y="5658"/>
                    <a:pt x="32568" y="5721"/>
                    <a:pt x="32610" y="5784"/>
                  </a:cubicBezTo>
                  <a:cubicBezTo>
                    <a:pt x="32652" y="5826"/>
                    <a:pt x="32673" y="5889"/>
                    <a:pt x="32694" y="5931"/>
                  </a:cubicBezTo>
                  <a:cubicBezTo>
                    <a:pt x="32715" y="5994"/>
                    <a:pt x="32757" y="6057"/>
                    <a:pt x="32778" y="6121"/>
                  </a:cubicBezTo>
                  <a:cubicBezTo>
                    <a:pt x="32820" y="6247"/>
                    <a:pt x="32925" y="6331"/>
                    <a:pt x="32946" y="6457"/>
                  </a:cubicBezTo>
                  <a:cubicBezTo>
                    <a:pt x="32946" y="6562"/>
                    <a:pt x="32988" y="6646"/>
                    <a:pt x="33072" y="6688"/>
                  </a:cubicBezTo>
                  <a:cubicBezTo>
                    <a:pt x="33009" y="6772"/>
                    <a:pt x="33072" y="6856"/>
                    <a:pt x="33030" y="6919"/>
                  </a:cubicBezTo>
                  <a:cubicBezTo>
                    <a:pt x="33009" y="7004"/>
                    <a:pt x="33030" y="7067"/>
                    <a:pt x="33093" y="7130"/>
                  </a:cubicBezTo>
                  <a:cubicBezTo>
                    <a:pt x="33156" y="7214"/>
                    <a:pt x="33177" y="7340"/>
                    <a:pt x="33198" y="7403"/>
                  </a:cubicBezTo>
                  <a:cubicBezTo>
                    <a:pt x="33219" y="7466"/>
                    <a:pt x="33219" y="7550"/>
                    <a:pt x="33261" y="7571"/>
                  </a:cubicBezTo>
                  <a:cubicBezTo>
                    <a:pt x="33346" y="7655"/>
                    <a:pt x="33367" y="7760"/>
                    <a:pt x="33324" y="7866"/>
                  </a:cubicBezTo>
                  <a:lnTo>
                    <a:pt x="33451" y="7950"/>
                  </a:lnTo>
                  <a:cubicBezTo>
                    <a:pt x="33451" y="7992"/>
                    <a:pt x="33430" y="8013"/>
                    <a:pt x="33451" y="8055"/>
                  </a:cubicBezTo>
                  <a:cubicBezTo>
                    <a:pt x="33598" y="8475"/>
                    <a:pt x="33619" y="8938"/>
                    <a:pt x="33766" y="9379"/>
                  </a:cubicBezTo>
                  <a:cubicBezTo>
                    <a:pt x="33808" y="9484"/>
                    <a:pt x="33829" y="9590"/>
                    <a:pt x="33850" y="9695"/>
                  </a:cubicBezTo>
                  <a:cubicBezTo>
                    <a:pt x="33871" y="9863"/>
                    <a:pt x="33892" y="10031"/>
                    <a:pt x="33892" y="10220"/>
                  </a:cubicBezTo>
                  <a:cubicBezTo>
                    <a:pt x="33892" y="10410"/>
                    <a:pt x="33871" y="10599"/>
                    <a:pt x="33871" y="10809"/>
                  </a:cubicBezTo>
                  <a:cubicBezTo>
                    <a:pt x="33892" y="10893"/>
                    <a:pt x="33850" y="10956"/>
                    <a:pt x="33850" y="11040"/>
                  </a:cubicBezTo>
                  <a:cubicBezTo>
                    <a:pt x="33850" y="11124"/>
                    <a:pt x="33829" y="11208"/>
                    <a:pt x="33808" y="11293"/>
                  </a:cubicBezTo>
                  <a:cubicBezTo>
                    <a:pt x="33813" y="11297"/>
                    <a:pt x="33819" y="11299"/>
                    <a:pt x="33825" y="11299"/>
                  </a:cubicBezTo>
                  <a:cubicBezTo>
                    <a:pt x="33837" y="11299"/>
                    <a:pt x="33850" y="11294"/>
                    <a:pt x="33862" y="11294"/>
                  </a:cubicBezTo>
                  <a:cubicBezTo>
                    <a:pt x="33874" y="11294"/>
                    <a:pt x="33884" y="11298"/>
                    <a:pt x="33892" y="11314"/>
                  </a:cubicBezTo>
                  <a:lnTo>
                    <a:pt x="33808" y="11482"/>
                  </a:lnTo>
                  <a:cubicBezTo>
                    <a:pt x="33871" y="11503"/>
                    <a:pt x="33892" y="11566"/>
                    <a:pt x="33871" y="11608"/>
                  </a:cubicBezTo>
                  <a:cubicBezTo>
                    <a:pt x="33850" y="11734"/>
                    <a:pt x="33829" y="11839"/>
                    <a:pt x="33808" y="11965"/>
                  </a:cubicBezTo>
                  <a:cubicBezTo>
                    <a:pt x="33766" y="12260"/>
                    <a:pt x="33661" y="12554"/>
                    <a:pt x="33535" y="12806"/>
                  </a:cubicBezTo>
                  <a:cubicBezTo>
                    <a:pt x="33409" y="13080"/>
                    <a:pt x="33303" y="13332"/>
                    <a:pt x="33240" y="13605"/>
                  </a:cubicBezTo>
                  <a:cubicBezTo>
                    <a:pt x="33177" y="13794"/>
                    <a:pt x="33114" y="13984"/>
                    <a:pt x="33093" y="14173"/>
                  </a:cubicBezTo>
                  <a:cubicBezTo>
                    <a:pt x="33051" y="14362"/>
                    <a:pt x="32904" y="14530"/>
                    <a:pt x="32925" y="14741"/>
                  </a:cubicBezTo>
                  <a:cubicBezTo>
                    <a:pt x="32841" y="14888"/>
                    <a:pt x="32757" y="15035"/>
                    <a:pt x="32715" y="15182"/>
                  </a:cubicBezTo>
                  <a:cubicBezTo>
                    <a:pt x="32610" y="15392"/>
                    <a:pt x="32505" y="15603"/>
                    <a:pt x="32441" y="15834"/>
                  </a:cubicBezTo>
                  <a:cubicBezTo>
                    <a:pt x="32378" y="16128"/>
                    <a:pt x="32273" y="16401"/>
                    <a:pt x="32126" y="16675"/>
                  </a:cubicBezTo>
                  <a:cubicBezTo>
                    <a:pt x="32000" y="16843"/>
                    <a:pt x="31916" y="17032"/>
                    <a:pt x="31832" y="17221"/>
                  </a:cubicBezTo>
                  <a:cubicBezTo>
                    <a:pt x="31769" y="17390"/>
                    <a:pt x="31664" y="17558"/>
                    <a:pt x="31537" y="17684"/>
                  </a:cubicBezTo>
                  <a:cubicBezTo>
                    <a:pt x="31369" y="17852"/>
                    <a:pt x="31243" y="18041"/>
                    <a:pt x="31180" y="18273"/>
                  </a:cubicBezTo>
                  <a:cubicBezTo>
                    <a:pt x="31180" y="18294"/>
                    <a:pt x="31159" y="18336"/>
                    <a:pt x="31138" y="18357"/>
                  </a:cubicBezTo>
                  <a:cubicBezTo>
                    <a:pt x="30991" y="18504"/>
                    <a:pt x="30886" y="18672"/>
                    <a:pt x="30802" y="18861"/>
                  </a:cubicBezTo>
                  <a:cubicBezTo>
                    <a:pt x="30802" y="18903"/>
                    <a:pt x="30781" y="18945"/>
                    <a:pt x="30760" y="18966"/>
                  </a:cubicBezTo>
                  <a:cubicBezTo>
                    <a:pt x="30612" y="19093"/>
                    <a:pt x="30528" y="19261"/>
                    <a:pt x="30360" y="19387"/>
                  </a:cubicBezTo>
                  <a:cubicBezTo>
                    <a:pt x="30255" y="19450"/>
                    <a:pt x="30192" y="19597"/>
                    <a:pt x="30108" y="19660"/>
                  </a:cubicBezTo>
                  <a:cubicBezTo>
                    <a:pt x="30003" y="19744"/>
                    <a:pt x="29898" y="19828"/>
                    <a:pt x="29813" y="19913"/>
                  </a:cubicBezTo>
                  <a:cubicBezTo>
                    <a:pt x="29687" y="20060"/>
                    <a:pt x="29561" y="20207"/>
                    <a:pt x="29435" y="20333"/>
                  </a:cubicBezTo>
                  <a:cubicBezTo>
                    <a:pt x="29204" y="20543"/>
                    <a:pt x="28951" y="20732"/>
                    <a:pt x="28699" y="20901"/>
                  </a:cubicBezTo>
                  <a:cubicBezTo>
                    <a:pt x="28489" y="21027"/>
                    <a:pt x="28300" y="21195"/>
                    <a:pt x="28152" y="21405"/>
                  </a:cubicBezTo>
                  <a:cubicBezTo>
                    <a:pt x="28026" y="21573"/>
                    <a:pt x="27879" y="21742"/>
                    <a:pt x="27732" y="21889"/>
                  </a:cubicBezTo>
                  <a:cubicBezTo>
                    <a:pt x="27669" y="21952"/>
                    <a:pt x="27585" y="21994"/>
                    <a:pt x="27501" y="22036"/>
                  </a:cubicBezTo>
                  <a:cubicBezTo>
                    <a:pt x="27396" y="22057"/>
                    <a:pt x="27290" y="22120"/>
                    <a:pt x="27206" y="22183"/>
                  </a:cubicBezTo>
                  <a:cubicBezTo>
                    <a:pt x="27122" y="22225"/>
                    <a:pt x="27038" y="22288"/>
                    <a:pt x="26933" y="22351"/>
                  </a:cubicBezTo>
                  <a:cubicBezTo>
                    <a:pt x="26975" y="22393"/>
                    <a:pt x="26933" y="22435"/>
                    <a:pt x="26891" y="22499"/>
                  </a:cubicBezTo>
                  <a:cubicBezTo>
                    <a:pt x="26765" y="22499"/>
                    <a:pt x="26660" y="22646"/>
                    <a:pt x="26492" y="22646"/>
                  </a:cubicBezTo>
                  <a:cubicBezTo>
                    <a:pt x="26450" y="22646"/>
                    <a:pt x="26428" y="22604"/>
                    <a:pt x="26407" y="22604"/>
                  </a:cubicBezTo>
                  <a:cubicBezTo>
                    <a:pt x="26260" y="22667"/>
                    <a:pt x="26155" y="22730"/>
                    <a:pt x="26050" y="22793"/>
                  </a:cubicBezTo>
                  <a:cubicBezTo>
                    <a:pt x="25882" y="22856"/>
                    <a:pt x="25735" y="22919"/>
                    <a:pt x="25588" y="23024"/>
                  </a:cubicBezTo>
                  <a:cubicBezTo>
                    <a:pt x="25566" y="23035"/>
                    <a:pt x="25545" y="23040"/>
                    <a:pt x="25524" y="23040"/>
                  </a:cubicBezTo>
                  <a:cubicBezTo>
                    <a:pt x="25503" y="23040"/>
                    <a:pt x="25482" y="23035"/>
                    <a:pt x="25461" y="23024"/>
                  </a:cubicBezTo>
                  <a:cubicBezTo>
                    <a:pt x="25451" y="23014"/>
                    <a:pt x="25435" y="23008"/>
                    <a:pt x="25419" y="23008"/>
                  </a:cubicBezTo>
                  <a:cubicBezTo>
                    <a:pt x="25404" y="23008"/>
                    <a:pt x="25388" y="23014"/>
                    <a:pt x="25377" y="23024"/>
                  </a:cubicBezTo>
                  <a:cubicBezTo>
                    <a:pt x="25335" y="23108"/>
                    <a:pt x="25251" y="23108"/>
                    <a:pt x="25167" y="23129"/>
                  </a:cubicBezTo>
                  <a:cubicBezTo>
                    <a:pt x="24978" y="23192"/>
                    <a:pt x="24789" y="23213"/>
                    <a:pt x="24599" y="23276"/>
                  </a:cubicBezTo>
                  <a:cubicBezTo>
                    <a:pt x="24410" y="23361"/>
                    <a:pt x="24221" y="23340"/>
                    <a:pt x="24011" y="23403"/>
                  </a:cubicBezTo>
                  <a:cubicBezTo>
                    <a:pt x="23890" y="23454"/>
                    <a:pt x="23740" y="23492"/>
                    <a:pt x="23585" y="23492"/>
                  </a:cubicBezTo>
                  <a:cubicBezTo>
                    <a:pt x="23552" y="23492"/>
                    <a:pt x="23519" y="23490"/>
                    <a:pt x="23485" y="23487"/>
                  </a:cubicBezTo>
                  <a:cubicBezTo>
                    <a:pt x="23443" y="23487"/>
                    <a:pt x="23380" y="23508"/>
                    <a:pt x="23338" y="23550"/>
                  </a:cubicBezTo>
                  <a:cubicBezTo>
                    <a:pt x="23317" y="23571"/>
                    <a:pt x="23275" y="23592"/>
                    <a:pt x="23233" y="23592"/>
                  </a:cubicBezTo>
                  <a:cubicBezTo>
                    <a:pt x="23149" y="23634"/>
                    <a:pt x="23044" y="23655"/>
                    <a:pt x="22959" y="23676"/>
                  </a:cubicBezTo>
                  <a:cubicBezTo>
                    <a:pt x="22833" y="23697"/>
                    <a:pt x="22707" y="23739"/>
                    <a:pt x="22602" y="23802"/>
                  </a:cubicBezTo>
                  <a:lnTo>
                    <a:pt x="22203" y="23907"/>
                  </a:lnTo>
                  <a:cubicBezTo>
                    <a:pt x="22182" y="23914"/>
                    <a:pt x="22163" y="23914"/>
                    <a:pt x="22145" y="23914"/>
                  </a:cubicBezTo>
                  <a:lnTo>
                    <a:pt x="22145" y="23914"/>
                  </a:lnTo>
                  <a:cubicBezTo>
                    <a:pt x="22109" y="23914"/>
                    <a:pt x="22076" y="23914"/>
                    <a:pt x="22034" y="23970"/>
                  </a:cubicBezTo>
                  <a:cubicBezTo>
                    <a:pt x="21992" y="24033"/>
                    <a:pt x="21908" y="24033"/>
                    <a:pt x="21824" y="24054"/>
                  </a:cubicBezTo>
                  <a:cubicBezTo>
                    <a:pt x="21771" y="24041"/>
                    <a:pt x="21718" y="24003"/>
                    <a:pt x="21670" y="24003"/>
                  </a:cubicBezTo>
                  <a:cubicBezTo>
                    <a:pt x="21642" y="24003"/>
                    <a:pt x="21616" y="24016"/>
                    <a:pt x="21593" y="24054"/>
                  </a:cubicBezTo>
                  <a:cubicBezTo>
                    <a:pt x="21586" y="24068"/>
                    <a:pt x="21579" y="24073"/>
                    <a:pt x="21572" y="24073"/>
                  </a:cubicBezTo>
                  <a:cubicBezTo>
                    <a:pt x="21558" y="24073"/>
                    <a:pt x="21544" y="24054"/>
                    <a:pt x="21530" y="24054"/>
                  </a:cubicBezTo>
                  <a:cubicBezTo>
                    <a:pt x="21341" y="24096"/>
                    <a:pt x="21151" y="24075"/>
                    <a:pt x="21004" y="24138"/>
                  </a:cubicBezTo>
                  <a:cubicBezTo>
                    <a:pt x="20856" y="24114"/>
                    <a:pt x="20701" y="24104"/>
                    <a:pt x="20548" y="24104"/>
                  </a:cubicBezTo>
                  <a:cubicBezTo>
                    <a:pt x="20439" y="24104"/>
                    <a:pt x="20331" y="24109"/>
                    <a:pt x="20226" y="24117"/>
                  </a:cubicBezTo>
                  <a:cubicBezTo>
                    <a:pt x="20142" y="24159"/>
                    <a:pt x="20058" y="24202"/>
                    <a:pt x="19953" y="24223"/>
                  </a:cubicBezTo>
                  <a:lnTo>
                    <a:pt x="19364" y="24223"/>
                  </a:lnTo>
                  <a:cubicBezTo>
                    <a:pt x="19334" y="24216"/>
                    <a:pt x="19301" y="24214"/>
                    <a:pt x="19268" y="24214"/>
                  </a:cubicBezTo>
                  <a:cubicBezTo>
                    <a:pt x="19187" y="24214"/>
                    <a:pt x="19102" y="24229"/>
                    <a:pt x="19028" y="24244"/>
                  </a:cubicBezTo>
                  <a:cubicBezTo>
                    <a:pt x="18911" y="24270"/>
                    <a:pt x="18786" y="24287"/>
                    <a:pt x="18658" y="24287"/>
                  </a:cubicBezTo>
                  <a:cubicBezTo>
                    <a:pt x="18579" y="24287"/>
                    <a:pt x="18499" y="24281"/>
                    <a:pt x="18418" y="24265"/>
                  </a:cubicBezTo>
                  <a:cubicBezTo>
                    <a:pt x="18327" y="24240"/>
                    <a:pt x="18236" y="24228"/>
                    <a:pt x="18145" y="24228"/>
                  </a:cubicBezTo>
                  <a:cubicBezTo>
                    <a:pt x="18004" y="24228"/>
                    <a:pt x="17864" y="24256"/>
                    <a:pt x="17724" y="24307"/>
                  </a:cubicBezTo>
                  <a:lnTo>
                    <a:pt x="17199" y="24244"/>
                  </a:lnTo>
                  <a:cubicBezTo>
                    <a:pt x="16989" y="24223"/>
                    <a:pt x="16757" y="24202"/>
                    <a:pt x="16547" y="24138"/>
                  </a:cubicBezTo>
                  <a:cubicBezTo>
                    <a:pt x="16190" y="24033"/>
                    <a:pt x="15811" y="23928"/>
                    <a:pt x="15433" y="23886"/>
                  </a:cubicBezTo>
                  <a:cubicBezTo>
                    <a:pt x="15201" y="23844"/>
                    <a:pt x="14949" y="23802"/>
                    <a:pt x="14718" y="23739"/>
                  </a:cubicBezTo>
                  <a:cubicBezTo>
                    <a:pt x="14487" y="23676"/>
                    <a:pt x="14255" y="23571"/>
                    <a:pt x="14045" y="23445"/>
                  </a:cubicBezTo>
                  <a:cubicBezTo>
                    <a:pt x="13835" y="23297"/>
                    <a:pt x="13667" y="23171"/>
                    <a:pt x="13414" y="23024"/>
                  </a:cubicBezTo>
                  <a:cubicBezTo>
                    <a:pt x="13162" y="22856"/>
                    <a:pt x="12973" y="22625"/>
                    <a:pt x="12700" y="22456"/>
                  </a:cubicBezTo>
                  <a:cubicBezTo>
                    <a:pt x="12489" y="22330"/>
                    <a:pt x="12321" y="22141"/>
                    <a:pt x="12090" y="22015"/>
                  </a:cubicBezTo>
                  <a:cubicBezTo>
                    <a:pt x="11985" y="21952"/>
                    <a:pt x="11901" y="21868"/>
                    <a:pt x="11838" y="21784"/>
                  </a:cubicBezTo>
                  <a:cubicBezTo>
                    <a:pt x="11753" y="21616"/>
                    <a:pt x="11585" y="21531"/>
                    <a:pt x="11480" y="21405"/>
                  </a:cubicBezTo>
                  <a:cubicBezTo>
                    <a:pt x="11465" y="21374"/>
                    <a:pt x="11438" y="21355"/>
                    <a:pt x="11408" y="21355"/>
                  </a:cubicBezTo>
                  <a:cubicBezTo>
                    <a:pt x="11398" y="21355"/>
                    <a:pt x="11386" y="21358"/>
                    <a:pt x="11375" y="21363"/>
                  </a:cubicBezTo>
                  <a:lnTo>
                    <a:pt x="11333" y="21384"/>
                  </a:lnTo>
                  <a:cubicBezTo>
                    <a:pt x="11186" y="21195"/>
                    <a:pt x="11039" y="21048"/>
                    <a:pt x="10849" y="20901"/>
                  </a:cubicBezTo>
                  <a:cubicBezTo>
                    <a:pt x="10681" y="20775"/>
                    <a:pt x="10534" y="20627"/>
                    <a:pt x="10387" y="20480"/>
                  </a:cubicBezTo>
                  <a:cubicBezTo>
                    <a:pt x="10366" y="20459"/>
                    <a:pt x="10366" y="20438"/>
                    <a:pt x="10345" y="20438"/>
                  </a:cubicBezTo>
                  <a:cubicBezTo>
                    <a:pt x="10177" y="20312"/>
                    <a:pt x="9987" y="20165"/>
                    <a:pt x="9819" y="20018"/>
                  </a:cubicBezTo>
                  <a:cubicBezTo>
                    <a:pt x="9651" y="19892"/>
                    <a:pt x="9525" y="19744"/>
                    <a:pt x="9378" y="19597"/>
                  </a:cubicBezTo>
                  <a:cubicBezTo>
                    <a:pt x="9273" y="19429"/>
                    <a:pt x="9125" y="19282"/>
                    <a:pt x="8999" y="19135"/>
                  </a:cubicBezTo>
                  <a:cubicBezTo>
                    <a:pt x="8873" y="18987"/>
                    <a:pt x="8747" y="18861"/>
                    <a:pt x="8621" y="18714"/>
                  </a:cubicBezTo>
                  <a:cubicBezTo>
                    <a:pt x="8558" y="18630"/>
                    <a:pt x="8474" y="18567"/>
                    <a:pt x="8390" y="18504"/>
                  </a:cubicBezTo>
                  <a:cubicBezTo>
                    <a:pt x="8284" y="18462"/>
                    <a:pt x="8263" y="18336"/>
                    <a:pt x="8179" y="18273"/>
                  </a:cubicBezTo>
                  <a:cubicBezTo>
                    <a:pt x="7864" y="18020"/>
                    <a:pt x="7591" y="17726"/>
                    <a:pt x="7338" y="17411"/>
                  </a:cubicBezTo>
                  <a:cubicBezTo>
                    <a:pt x="7254" y="17327"/>
                    <a:pt x="7170" y="17242"/>
                    <a:pt x="7086" y="17179"/>
                  </a:cubicBezTo>
                  <a:cubicBezTo>
                    <a:pt x="6939" y="17053"/>
                    <a:pt x="6792" y="16927"/>
                    <a:pt x="6687" y="16780"/>
                  </a:cubicBezTo>
                  <a:cubicBezTo>
                    <a:pt x="6518" y="16528"/>
                    <a:pt x="6308" y="16296"/>
                    <a:pt x="6077" y="16086"/>
                  </a:cubicBezTo>
                  <a:cubicBezTo>
                    <a:pt x="6035" y="16044"/>
                    <a:pt x="6035" y="15939"/>
                    <a:pt x="5972" y="15939"/>
                  </a:cubicBezTo>
                  <a:cubicBezTo>
                    <a:pt x="5804" y="15939"/>
                    <a:pt x="5762" y="15750"/>
                    <a:pt x="5635" y="15687"/>
                  </a:cubicBezTo>
                  <a:cubicBezTo>
                    <a:pt x="5446" y="15434"/>
                    <a:pt x="5215" y="15245"/>
                    <a:pt x="4942" y="15077"/>
                  </a:cubicBezTo>
                  <a:cubicBezTo>
                    <a:pt x="4963" y="14993"/>
                    <a:pt x="4879" y="14972"/>
                    <a:pt x="4857" y="14930"/>
                  </a:cubicBezTo>
                  <a:cubicBezTo>
                    <a:pt x="4689" y="14572"/>
                    <a:pt x="4458" y="14278"/>
                    <a:pt x="4164" y="14026"/>
                  </a:cubicBezTo>
                  <a:cubicBezTo>
                    <a:pt x="3911" y="13752"/>
                    <a:pt x="3701" y="13437"/>
                    <a:pt x="3491" y="13122"/>
                  </a:cubicBezTo>
                  <a:cubicBezTo>
                    <a:pt x="3470" y="12974"/>
                    <a:pt x="3344" y="12890"/>
                    <a:pt x="3260" y="12785"/>
                  </a:cubicBezTo>
                  <a:lnTo>
                    <a:pt x="3281" y="12701"/>
                  </a:lnTo>
                  <a:cubicBezTo>
                    <a:pt x="3091" y="12575"/>
                    <a:pt x="2965" y="12407"/>
                    <a:pt x="2923" y="12197"/>
                  </a:cubicBezTo>
                  <a:lnTo>
                    <a:pt x="2776" y="12028"/>
                  </a:lnTo>
                  <a:cubicBezTo>
                    <a:pt x="2776" y="11902"/>
                    <a:pt x="2650" y="11776"/>
                    <a:pt x="2608" y="11629"/>
                  </a:cubicBezTo>
                  <a:cubicBezTo>
                    <a:pt x="2566" y="11377"/>
                    <a:pt x="2398" y="11166"/>
                    <a:pt x="2187" y="11019"/>
                  </a:cubicBezTo>
                  <a:cubicBezTo>
                    <a:pt x="2129" y="10975"/>
                    <a:pt x="2060" y="10921"/>
                    <a:pt x="1987" y="10921"/>
                  </a:cubicBezTo>
                  <a:cubicBezTo>
                    <a:pt x="1956" y="10921"/>
                    <a:pt x="1925" y="10931"/>
                    <a:pt x="1893" y="10956"/>
                  </a:cubicBezTo>
                  <a:cubicBezTo>
                    <a:pt x="1872" y="11019"/>
                    <a:pt x="1914" y="11061"/>
                    <a:pt x="1872" y="11103"/>
                  </a:cubicBezTo>
                  <a:lnTo>
                    <a:pt x="1767" y="11103"/>
                  </a:lnTo>
                  <a:cubicBezTo>
                    <a:pt x="1725" y="11314"/>
                    <a:pt x="1683" y="11503"/>
                    <a:pt x="1662" y="11671"/>
                  </a:cubicBezTo>
                  <a:lnTo>
                    <a:pt x="1851" y="11986"/>
                  </a:lnTo>
                  <a:cubicBezTo>
                    <a:pt x="1851" y="12028"/>
                    <a:pt x="1809" y="12049"/>
                    <a:pt x="1851" y="12134"/>
                  </a:cubicBezTo>
                  <a:cubicBezTo>
                    <a:pt x="1893" y="12197"/>
                    <a:pt x="1998" y="12155"/>
                    <a:pt x="2019" y="12197"/>
                  </a:cubicBezTo>
                  <a:cubicBezTo>
                    <a:pt x="2019" y="12239"/>
                    <a:pt x="2019" y="12260"/>
                    <a:pt x="1977" y="12260"/>
                  </a:cubicBezTo>
                  <a:lnTo>
                    <a:pt x="1914" y="12260"/>
                  </a:lnTo>
                  <a:cubicBezTo>
                    <a:pt x="1977" y="12323"/>
                    <a:pt x="2040" y="12386"/>
                    <a:pt x="2103" y="12428"/>
                  </a:cubicBezTo>
                  <a:cubicBezTo>
                    <a:pt x="2166" y="12491"/>
                    <a:pt x="2187" y="12575"/>
                    <a:pt x="2293" y="12575"/>
                  </a:cubicBezTo>
                  <a:cubicBezTo>
                    <a:pt x="2314" y="12680"/>
                    <a:pt x="2419" y="12701"/>
                    <a:pt x="2461" y="12764"/>
                  </a:cubicBezTo>
                  <a:cubicBezTo>
                    <a:pt x="2440" y="12827"/>
                    <a:pt x="2419" y="12869"/>
                    <a:pt x="2461" y="12911"/>
                  </a:cubicBezTo>
                  <a:cubicBezTo>
                    <a:pt x="2503" y="12974"/>
                    <a:pt x="2545" y="12932"/>
                    <a:pt x="2587" y="12996"/>
                  </a:cubicBezTo>
                  <a:cubicBezTo>
                    <a:pt x="2629" y="13143"/>
                    <a:pt x="2671" y="13311"/>
                    <a:pt x="2713" y="13458"/>
                  </a:cubicBezTo>
                  <a:cubicBezTo>
                    <a:pt x="2755" y="13521"/>
                    <a:pt x="2818" y="13500"/>
                    <a:pt x="2839" y="13563"/>
                  </a:cubicBezTo>
                  <a:cubicBezTo>
                    <a:pt x="2818" y="13731"/>
                    <a:pt x="2839" y="13731"/>
                    <a:pt x="2902" y="13836"/>
                  </a:cubicBezTo>
                  <a:cubicBezTo>
                    <a:pt x="2944" y="13879"/>
                    <a:pt x="3049" y="13921"/>
                    <a:pt x="2965" y="14005"/>
                  </a:cubicBezTo>
                  <a:cubicBezTo>
                    <a:pt x="3049" y="14047"/>
                    <a:pt x="3007" y="14131"/>
                    <a:pt x="3070" y="14194"/>
                  </a:cubicBezTo>
                  <a:cubicBezTo>
                    <a:pt x="3133" y="14257"/>
                    <a:pt x="3091" y="14341"/>
                    <a:pt x="3133" y="14404"/>
                  </a:cubicBezTo>
                  <a:cubicBezTo>
                    <a:pt x="3260" y="14509"/>
                    <a:pt x="3218" y="14720"/>
                    <a:pt x="3386" y="14804"/>
                  </a:cubicBezTo>
                  <a:cubicBezTo>
                    <a:pt x="3386" y="14825"/>
                    <a:pt x="3365" y="14846"/>
                    <a:pt x="3365" y="14888"/>
                  </a:cubicBezTo>
                  <a:cubicBezTo>
                    <a:pt x="3554" y="15056"/>
                    <a:pt x="3743" y="15245"/>
                    <a:pt x="3890" y="15434"/>
                  </a:cubicBezTo>
                  <a:cubicBezTo>
                    <a:pt x="3911" y="15455"/>
                    <a:pt x="3932" y="15476"/>
                    <a:pt x="3953" y="15518"/>
                  </a:cubicBezTo>
                  <a:cubicBezTo>
                    <a:pt x="4059" y="15750"/>
                    <a:pt x="4248" y="15960"/>
                    <a:pt x="4479" y="16086"/>
                  </a:cubicBezTo>
                  <a:lnTo>
                    <a:pt x="4500" y="16212"/>
                  </a:lnTo>
                  <a:cubicBezTo>
                    <a:pt x="4605" y="16254"/>
                    <a:pt x="4668" y="16359"/>
                    <a:pt x="4752" y="16422"/>
                  </a:cubicBezTo>
                  <a:cubicBezTo>
                    <a:pt x="4836" y="16486"/>
                    <a:pt x="4942" y="16591"/>
                    <a:pt x="5026" y="16675"/>
                  </a:cubicBezTo>
                  <a:cubicBezTo>
                    <a:pt x="5110" y="16780"/>
                    <a:pt x="5215" y="16885"/>
                    <a:pt x="5341" y="16969"/>
                  </a:cubicBezTo>
                  <a:cubicBezTo>
                    <a:pt x="5404" y="17032"/>
                    <a:pt x="5488" y="17095"/>
                    <a:pt x="5530" y="17200"/>
                  </a:cubicBezTo>
                  <a:cubicBezTo>
                    <a:pt x="5572" y="17306"/>
                    <a:pt x="5656" y="17411"/>
                    <a:pt x="5762" y="17474"/>
                  </a:cubicBezTo>
                  <a:cubicBezTo>
                    <a:pt x="5783" y="17495"/>
                    <a:pt x="5825" y="17495"/>
                    <a:pt x="5825" y="17537"/>
                  </a:cubicBezTo>
                  <a:cubicBezTo>
                    <a:pt x="5888" y="17789"/>
                    <a:pt x="6161" y="17873"/>
                    <a:pt x="6245" y="18104"/>
                  </a:cubicBezTo>
                  <a:cubicBezTo>
                    <a:pt x="6581" y="18378"/>
                    <a:pt x="6876" y="18693"/>
                    <a:pt x="7170" y="19008"/>
                  </a:cubicBezTo>
                  <a:cubicBezTo>
                    <a:pt x="7275" y="19093"/>
                    <a:pt x="7359" y="19177"/>
                    <a:pt x="7443" y="19261"/>
                  </a:cubicBezTo>
                  <a:cubicBezTo>
                    <a:pt x="7570" y="19429"/>
                    <a:pt x="7717" y="19576"/>
                    <a:pt x="7864" y="19723"/>
                  </a:cubicBezTo>
                  <a:cubicBezTo>
                    <a:pt x="8074" y="19934"/>
                    <a:pt x="8284" y="20144"/>
                    <a:pt x="8453" y="20375"/>
                  </a:cubicBezTo>
                  <a:cubicBezTo>
                    <a:pt x="8558" y="20522"/>
                    <a:pt x="8684" y="20669"/>
                    <a:pt x="8810" y="20796"/>
                  </a:cubicBezTo>
                  <a:cubicBezTo>
                    <a:pt x="8957" y="20922"/>
                    <a:pt x="9041" y="21090"/>
                    <a:pt x="9189" y="21237"/>
                  </a:cubicBezTo>
                  <a:cubicBezTo>
                    <a:pt x="9189" y="21237"/>
                    <a:pt x="9146" y="21258"/>
                    <a:pt x="9189" y="21279"/>
                  </a:cubicBezTo>
                  <a:cubicBezTo>
                    <a:pt x="9378" y="21321"/>
                    <a:pt x="9462" y="21531"/>
                    <a:pt x="9651" y="21594"/>
                  </a:cubicBezTo>
                  <a:cubicBezTo>
                    <a:pt x="9672" y="21679"/>
                    <a:pt x="9693" y="21742"/>
                    <a:pt x="9756" y="21805"/>
                  </a:cubicBezTo>
                  <a:cubicBezTo>
                    <a:pt x="10029" y="22057"/>
                    <a:pt x="10324" y="22225"/>
                    <a:pt x="10555" y="22478"/>
                  </a:cubicBezTo>
                  <a:lnTo>
                    <a:pt x="10576" y="22478"/>
                  </a:lnTo>
                  <a:cubicBezTo>
                    <a:pt x="10723" y="22562"/>
                    <a:pt x="10849" y="22688"/>
                    <a:pt x="10934" y="22814"/>
                  </a:cubicBezTo>
                  <a:cubicBezTo>
                    <a:pt x="11018" y="22940"/>
                    <a:pt x="11081" y="23087"/>
                    <a:pt x="11207" y="23108"/>
                  </a:cubicBezTo>
                  <a:cubicBezTo>
                    <a:pt x="11396" y="23171"/>
                    <a:pt x="11585" y="23276"/>
                    <a:pt x="11732" y="23403"/>
                  </a:cubicBezTo>
                  <a:cubicBezTo>
                    <a:pt x="11943" y="23550"/>
                    <a:pt x="12111" y="23697"/>
                    <a:pt x="12258" y="23886"/>
                  </a:cubicBezTo>
                  <a:cubicBezTo>
                    <a:pt x="12468" y="24096"/>
                    <a:pt x="12700" y="24265"/>
                    <a:pt x="12973" y="24391"/>
                  </a:cubicBezTo>
                  <a:cubicBezTo>
                    <a:pt x="13015" y="24412"/>
                    <a:pt x="13078" y="24454"/>
                    <a:pt x="13120" y="24475"/>
                  </a:cubicBezTo>
                  <a:cubicBezTo>
                    <a:pt x="13246" y="24622"/>
                    <a:pt x="13414" y="24748"/>
                    <a:pt x="13583" y="24832"/>
                  </a:cubicBezTo>
                  <a:cubicBezTo>
                    <a:pt x="13793" y="24937"/>
                    <a:pt x="14003" y="25064"/>
                    <a:pt x="14234" y="25148"/>
                  </a:cubicBezTo>
                  <a:cubicBezTo>
                    <a:pt x="14286" y="25182"/>
                    <a:pt x="14337" y="25216"/>
                    <a:pt x="14389" y="25216"/>
                  </a:cubicBezTo>
                  <a:cubicBezTo>
                    <a:pt x="14400" y="25216"/>
                    <a:pt x="14412" y="25215"/>
                    <a:pt x="14424" y="25211"/>
                  </a:cubicBezTo>
                  <a:cubicBezTo>
                    <a:pt x="14437" y="25208"/>
                    <a:pt x="14451" y="25207"/>
                    <a:pt x="14464" y="25207"/>
                  </a:cubicBezTo>
                  <a:cubicBezTo>
                    <a:pt x="14568" y="25207"/>
                    <a:pt x="14643" y="25276"/>
                    <a:pt x="14718" y="25295"/>
                  </a:cubicBezTo>
                  <a:cubicBezTo>
                    <a:pt x="14802" y="25337"/>
                    <a:pt x="14886" y="25358"/>
                    <a:pt x="14991" y="25379"/>
                  </a:cubicBezTo>
                  <a:cubicBezTo>
                    <a:pt x="15117" y="25400"/>
                    <a:pt x="15265" y="25421"/>
                    <a:pt x="15412" y="25421"/>
                  </a:cubicBezTo>
                  <a:cubicBezTo>
                    <a:pt x="15559" y="25421"/>
                    <a:pt x="15685" y="25463"/>
                    <a:pt x="15832" y="25526"/>
                  </a:cubicBezTo>
                  <a:cubicBezTo>
                    <a:pt x="16042" y="25589"/>
                    <a:pt x="16253" y="25652"/>
                    <a:pt x="16442" y="25736"/>
                  </a:cubicBezTo>
                  <a:cubicBezTo>
                    <a:pt x="16553" y="25761"/>
                    <a:pt x="16664" y="25771"/>
                    <a:pt x="16774" y="25771"/>
                  </a:cubicBezTo>
                  <a:cubicBezTo>
                    <a:pt x="16853" y="25771"/>
                    <a:pt x="16931" y="25766"/>
                    <a:pt x="17010" y="25757"/>
                  </a:cubicBezTo>
                  <a:cubicBezTo>
                    <a:pt x="17044" y="25711"/>
                    <a:pt x="17073" y="25696"/>
                    <a:pt x="17109" y="25696"/>
                  </a:cubicBezTo>
                  <a:cubicBezTo>
                    <a:pt x="17138" y="25696"/>
                    <a:pt x="17173" y="25706"/>
                    <a:pt x="17220" y="25715"/>
                  </a:cubicBezTo>
                  <a:cubicBezTo>
                    <a:pt x="17251" y="25721"/>
                    <a:pt x="17283" y="25722"/>
                    <a:pt x="17314" y="25722"/>
                  </a:cubicBezTo>
                  <a:cubicBezTo>
                    <a:pt x="17345" y="25722"/>
                    <a:pt x="17375" y="25721"/>
                    <a:pt x="17404" y="25721"/>
                  </a:cubicBezTo>
                  <a:cubicBezTo>
                    <a:pt x="17462" y="25721"/>
                    <a:pt x="17514" y="25726"/>
                    <a:pt x="17556" y="25757"/>
                  </a:cubicBezTo>
                  <a:cubicBezTo>
                    <a:pt x="17661" y="25820"/>
                    <a:pt x="17787" y="25778"/>
                    <a:pt x="17893" y="25820"/>
                  </a:cubicBezTo>
                  <a:cubicBezTo>
                    <a:pt x="17945" y="25841"/>
                    <a:pt x="17998" y="25852"/>
                    <a:pt x="18050" y="25852"/>
                  </a:cubicBezTo>
                  <a:cubicBezTo>
                    <a:pt x="18103" y="25852"/>
                    <a:pt x="18155" y="25841"/>
                    <a:pt x="18208" y="25820"/>
                  </a:cubicBezTo>
                  <a:cubicBezTo>
                    <a:pt x="18246" y="25858"/>
                    <a:pt x="18293" y="25871"/>
                    <a:pt x="18342" y="25871"/>
                  </a:cubicBezTo>
                  <a:cubicBezTo>
                    <a:pt x="18402" y="25871"/>
                    <a:pt x="18466" y="25853"/>
                    <a:pt x="18523" y="25841"/>
                  </a:cubicBezTo>
                  <a:cubicBezTo>
                    <a:pt x="18544" y="25841"/>
                    <a:pt x="18586" y="25862"/>
                    <a:pt x="18607" y="25862"/>
                  </a:cubicBezTo>
                  <a:cubicBezTo>
                    <a:pt x="18713" y="25736"/>
                    <a:pt x="18881" y="25778"/>
                    <a:pt x="19028" y="25736"/>
                  </a:cubicBezTo>
                  <a:cubicBezTo>
                    <a:pt x="19132" y="25721"/>
                    <a:pt x="19236" y="25707"/>
                    <a:pt x="19340" y="25707"/>
                  </a:cubicBezTo>
                  <a:cubicBezTo>
                    <a:pt x="19383" y="25707"/>
                    <a:pt x="19426" y="25709"/>
                    <a:pt x="19469" y="25715"/>
                  </a:cubicBezTo>
                  <a:cubicBezTo>
                    <a:pt x="19617" y="25715"/>
                    <a:pt x="19764" y="25736"/>
                    <a:pt x="19890" y="25799"/>
                  </a:cubicBezTo>
                  <a:cubicBezTo>
                    <a:pt x="20008" y="25782"/>
                    <a:pt x="20113" y="25725"/>
                    <a:pt x="20237" y="25725"/>
                  </a:cubicBezTo>
                  <a:cubicBezTo>
                    <a:pt x="20267" y="25725"/>
                    <a:pt x="20299" y="25728"/>
                    <a:pt x="20331" y="25736"/>
                  </a:cubicBezTo>
                  <a:cubicBezTo>
                    <a:pt x="20394" y="25736"/>
                    <a:pt x="20437" y="25715"/>
                    <a:pt x="20479" y="25652"/>
                  </a:cubicBezTo>
                  <a:cubicBezTo>
                    <a:pt x="20500" y="25631"/>
                    <a:pt x="20521" y="25631"/>
                    <a:pt x="20563" y="25610"/>
                  </a:cubicBezTo>
                  <a:lnTo>
                    <a:pt x="20710" y="25673"/>
                  </a:lnTo>
                  <a:cubicBezTo>
                    <a:pt x="20746" y="25673"/>
                    <a:pt x="20813" y="25627"/>
                    <a:pt x="20871" y="25627"/>
                  </a:cubicBezTo>
                  <a:cubicBezTo>
                    <a:pt x="20881" y="25627"/>
                    <a:pt x="20890" y="25628"/>
                    <a:pt x="20899" y="25631"/>
                  </a:cubicBezTo>
                  <a:cubicBezTo>
                    <a:pt x="20912" y="25635"/>
                    <a:pt x="20925" y="25637"/>
                    <a:pt x="20939" y="25637"/>
                  </a:cubicBezTo>
                  <a:cubicBezTo>
                    <a:pt x="20994" y="25637"/>
                    <a:pt x="21055" y="25610"/>
                    <a:pt x="21088" y="25610"/>
                  </a:cubicBezTo>
                  <a:cubicBezTo>
                    <a:pt x="21112" y="25610"/>
                    <a:pt x="21157" y="25624"/>
                    <a:pt x="21199" y="25624"/>
                  </a:cubicBezTo>
                  <a:cubicBezTo>
                    <a:pt x="21230" y="25624"/>
                    <a:pt x="21260" y="25616"/>
                    <a:pt x="21278" y="25589"/>
                  </a:cubicBezTo>
                  <a:cubicBezTo>
                    <a:pt x="21292" y="25608"/>
                    <a:pt x="21304" y="25615"/>
                    <a:pt x="21315" y="25615"/>
                  </a:cubicBezTo>
                  <a:cubicBezTo>
                    <a:pt x="21350" y="25615"/>
                    <a:pt x="21376" y="25545"/>
                    <a:pt x="21429" y="25545"/>
                  </a:cubicBezTo>
                  <a:cubicBezTo>
                    <a:pt x="21435" y="25545"/>
                    <a:pt x="21440" y="25546"/>
                    <a:pt x="21446" y="25547"/>
                  </a:cubicBezTo>
                  <a:cubicBezTo>
                    <a:pt x="21468" y="25556"/>
                    <a:pt x="21489" y="25559"/>
                    <a:pt x="21510" y="25559"/>
                  </a:cubicBezTo>
                  <a:cubicBezTo>
                    <a:pt x="21566" y="25559"/>
                    <a:pt x="21616" y="25535"/>
                    <a:pt x="21666" y="25535"/>
                  </a:cubicBezTo>
                  <a:cubicBezTo>
                    <a:pt x="21683" y="25535"/>
                    <a:pt x="21701" y="25538"/>
                    <a:pt x="21719" y="25547"/>
                  </a:cubicBezTo>
                  <a:cubicBezTo>
                    <a:pt x="21726" y="25549"/>
                    <a:pt x="21732" y="25549"/>
                    <a:pt x="21738" y="25549"/>
                  </a:cubicBezTo>
                  <a:cubicBezTo>
                    <a:pt x="21799" y="25549"/>
                    <a:pt x="21839" y="25475"/>
                    <a:pt x="21908" y="25475"/>
                  </a:cubicBezTo>
                  <a:cubicBezTo>
                    <a:pt x="21921" y="25475"/>
                    <a:pt x="21935" y="25478"/>
                    <a:pt x="21950" y="25484"/>
                  </a:cubicBezTo>
                  <a:cubicBezTo>
                    <a:pt x="21971" y="25431"/>
                    <a:pt x="22013" y="25421"/>
                    <a:pt x="22055" y="25421"/>
                  </a:cubicBezTo>
                  <a:cubicBezTo>
                    <a:pt x="22083" y="25421"/>
                    <a:pt x="22111" y="25426"/>
                    <a:pt x="22133" y="25426"/>
                  </a:cubicBezTo>
                  <a:cubicBezTo>
                    <a:pt x="22144" y="25426"/>
                    <a:pt x="22154" y="25424"/>
                    <a:pt x="22161" y="25421"/>
                  </a:cubicBezTo>
                  <a:cubicBezTo>
                    <a:pt x="22228" y="25353"/>
                    <a:pt x="22296" y="25334"/>
                    <a:pt x="22364" y="25334"/>
                  </a:cubicBezTo>
                  <a:cubicBezTo>
                    <a:pt x="22422" y="25334"/>
                    <a:pt x="22481" y="25348"/>
                    <a:pt x="22539" y="25358"/>
                  </a:cubicBezTo>
                  <a:cubicBezTo>
                    <a:pt x="22629" y="25340"/>
                    <a:pt x="22689" y="25291"/>
                    <a:pt x="22770" y="25291"/>
                  </a:cubicBezTo>
                  <a:cubicBezTo>
                    <a:pt x="22784" y="25291"/>
                    <a:pt x="22798" y="25292"/>
                    <a:pt x="22812" y="25295"/>
                  </a:cubicBezTo>
                  <a:cubicBezTo>
                    <a:pt x="22828" y="25301"/>
                    <a:pt x="22842" y="25303"/>
                    <a:pt x="22855" y="25303"/>
                  </a:cubicBezTo>
                  <a:cubicBezTo>
                    <a:pt x="22918" y="25303"/>
                    <a:pt x="22959" y="25244"/>
                    <a:pt x="23022" y="25244"/>
                  </a:cubicBezTo>
                  <a:cubicBezTo>
                    <a:pt x="23035" y="25244"/>
                    <a:pt x="23049" y="25247"/>
                    <a:pt x="23065" y="25253"/>
                  </a:cubicBezTo>
                  <a:cubicBezTo>
                    <a:pt x="23085" y="25263"/>
                    <a:pt x="23105" y="25267"/>
                    <a:pt x="23126" y="25267"/>
                  </a:cubicBezTo>
                  <a:cubicBezTo>
                    <a:pt x="23190" y="25267"/>
                    <a:pt x="23258" y="25227"/>
                    <a:pt x="23338" y="25211"/>
                  </a:cubicBezTo>
                  <a:cubicBezTo>
                    <a:pt x="23422" y="25169"/>
                    <a:pt x="23527" y="25148"/>
                    <a:pt x="23611" y="25127"/>
                  </a:cubicBezTo>
                  <a:cubicBezTo>
                    <a:pt x="23695" y="25085"/>
                    <a:pt x="23779" y="25064"/>
                    <a:pt x="23885" y="25064"/>
                  </a:cubicBezTo>
                  <a:cubicBezTo>
                    <a:pt x="23952" y="25064"/>
                    <a:pt x="24019" y="25010"/>
                    <a:pt x="24086" y="25010"/>
                  </a:cubicBezTo>
                  <a:cubicBezTo>
                    <a:pt x="24103" y="25010"/>
                    <a:pt x="24120" y="25013"/>
                    <a:pt x="24137" y="25021"/>
                  </a:cubicBezTo>
                  <a:cubicBezTo>
                    <a:pt x="24200" y="24958"/>
                    <a:pt x="24305" y="25000"/>
                    <a:pt x="24368" y="24958"/>
                  </a:cubicBezTo>
                  <a:lnTo>
                    <a:pt x="24452" y="24853"/>
                  </a:lnTo>
                  <a:cubicBezTo>
                    <a:pt x="24470" y="24862"/>
                    <a:pt x="24491" y="24867"/>
                    <a:pt x="24512" y="24867"/>
                  </a:cubicBezTo>
                  <a:cubicBezTo>
                    <a:pt x="24543" y="24867"/>
                    <a:pt x="24575" y="24857"/>
                    <a:pt x="24599" y="24832"/>
                  </a:cubicBezTo>
                  <a:cubicBezTo>
                    <a:pt x="24747" y="24748"/>
                    <a:pt x="24894" y="24685"/>
                    <a:pt x="25062" y="24622"/>
                  </a:cubicBezTo>
                  <a:cubicBezTo>
                    <a:pt x="25125" y="24590"/>
                    <a:pt x="25183" y="24590"/>
                    <a:pt x="25246" y="24590"/>
                  </a:cubicBezTo>
                  <a:cubicBezTo>
                    <a:pt x="25309" y="24590"/>
                    <a:pt x="25377" y="24590"/>
                    <a:pt x="25461" y="24559"/>
                  </a:cubicBezTo>
                  <a:cubicBezTo>
                    <a:pt x="25609" y="24517"/>
                    <a:pt x="25756" y="24475"/>
                    <a:pt x="25924" y="24433"/>
                  </a:cubicBezTo>
                  <a:cubicBezTo>
                    <a:pt x="25969" y="24458"/>
                    <a:pt x="26014" y="24466"/>
                    <a:pt x="26059" y="24466"/>
                  </a:cubicBezTo>
                  <a:cubicBezTo>
                    <a:pt x="26136" y="24466"/>
                    <a:pt x="26214" y="24443"/>
                    <a:pt x="26298" y="24443"/>
                  </a:cubicBezTo>
                  <a:cubicBezTo>
                    <a:pt x="26327" y="24443"/>
                    <a:pt x="26356" y="24446"/>
                    <a:pt x="26386" y="24454"/>
                  </a:cubicBezTo>
                  <a:cubicBezTo>
                    <a:pt x="26428" y="24370"/>
                    <a:pt x="26492" y="24370"/>
                    <a:pt x="26555" y="24349"/>
                  </a:cubicBezTo>
                  <a:cubicBezTo>
                    <a:pt x="26660" y="24328"/>
                    <a:pt x="26765" y="24286"/>
                    <a:pt x="26849" y="24223"/>
                  </a:cubicBezTo>
                  <a:cubicBezTo>
                    <a:pt x="26996" y="24117"/>
                    <a:pt x="27185" y="24012"/>
                    <a:pt x="27375" y="23970"/>
                  </a:cubicBezTo>
                  <a:cubicBezTo>
                    <a:pt x="27438" y="23886"/>
                    <a:pt x="27501" y="23823"/>
                    <a:pt x="27585" y="23802"/>
                  </a:cubicBezTo>
                  <a:cubicBezTo>
                    <a:pt x="27690" y="23739"/>
                    <a:pt x="27795" y="23676"/>
                    <a:pt x="27858" y="23592"/>
                  </a:cubicBezTo>
                  <a:cubicBezTo>
                    <a:pt x="28005" y="23424"/>
                    <a:pt x="28195" y="23340"/>
                    <a:pt x="28363" y="23192"/>
                  </a:cubicBezTo>
                  <a:cubicBezTo>
                    <a:pt x="28594" y="23129"/>
                    <a:pt x="28741" y="22877"/>
                    <a:pt x="28972" y="22814"/>
                  </a:cubicBezTo>
                  <a:cubicBezTo>
                    <a:pt x="29078" y="22646"/>
                    <a:pt x="29267" y="22604"/>
                    <a:pt x="29393" y="22478"/>
                  </a:cubicBezTo>
                  <a:cubicBezTo>
                    <a:pt x="29519" y="22372"/>
                    <a:pt x="29645" y="22225"/>
                    <a:pt x="29750" y="22120"/>
                  </a:cubicBezTo>
                  <a:cubicBezTo>
                    <a:pt x="29750" y="22078"/>
                    <a:pt x="29708" y="22078"/>
                    <a:pt x="29729" y="22057"/>
                  </a:cubicBezTo>
                  <a:cubicBezTo>
                    <a:pt x="29961" y="21847"/>
                    <a:pt x="30192" y="21616"/>
                    <a:pt x="30444" y="21426"/>
                  </a:cubicBezTo>
                  <a:lnTo>
                    <a:pt x="30528" y="21468"/>
                  </a:lnTo>
                  <a:cubicBezTo>
                    <a:pt x="30570" y="21363"/>
                    <a:pt x="30612" y="21237"/>
                    <a:pt x="30717" y="21216"/>
                  </a:cubicBezTo>
                  <a:cubicBezTo>
                    <a:pt x="30844" y="21174"/>
                    <a:pt x="30865" y="21069"/>
                    <a:pt x="30949" y="20985"/>
                  </a:cubicBezTo>
                  <a:cubicBezTo>
                    <a:pt x="30970" y="20964"/>
                    <a:pt x="30991" y="20901"/>
                    <a:pt x="31012" y="20880"/>
                  </a:cubicBezTo>
                  <a:cubicBezTo>
                    <a:pt x="31180" y="20796"/>
                    <a:pt x="31222" y="20606"/>
                    <a:pt x="31390" y="20459"/>
                  </a:cubicBezTo>
                  <a:cubicBezTo>
                    <a:pt x="31537" y="20333"/>
                    <a:pt x="31664" y="20165"/>
                    <a:pt x="31790" y="20018"/>
                  </a:cubicBezTo>
                  <a:cubicBezTo>
                    <a:pt x="31811" y="19934"/>
                    <a:pt x="31832" y="19849"/>
                    <a:pt x="31916" y="19807"/>
                  </a:cubicBezTo>
                  <a:cubicBezTo>
                    <a:pt x="31958" y="19807"/>
                    <a:pt x="31979" y="19786"/>
                    <a:pt x="32000" y="19744"/>
                  </a:cubicBezTo>
                  <a:cubicBezTo>
                    <a:pt x="32084" y="19618"/>
                    <a:pt x="32210" y="19513"/>
                    <a:pt x="32294" y="19366"/>
                  </a:cubicBezTo>
                  <a:cubicBezTo>
                    <a:pt x="32357" y="19261"/>
                    <a:pt x="32505" y="19198"/>
                    <a:pt x="32526" y="19072"/>
                  </a:cubicBezTo>
                  <a:cubicBezTo>
                    <a:pt x="32568" y="18966"/>
                    <a:pt x="32610" y="18882"/>
                    <a:pt x="32673" y="18798"/>
                  </a:cubicBezTo>
                  <a:cubicBezTo>
                    <a:pt x="32736" y="18735"/>
                    <a:pt x="32799" y="18651"/>
                    <a:pt x="32841" y="18546"/>
                  </a:cubicBezTo>
                  <a:cubicBezTo>
                    <a:pt x="32883" y="18420"/>
                    <a:pt x="32946" y="18294"/>
                    <a:pt x="33051" y="18189"/>
                  </a:cubicBezTo>
                  <a:cubicBezTo>
                    <a:pt x="33093" y="18104"/>
                    <a:pt x="33156" y="17999"/>
                    <a:pt x="33219" y="17915"/>
                  </a:cubicBezTo>
                  <a:cubicBezTo>
                    <a:pt x="33324" y="17747"/>
                    <a:pt x="33367" y="17558"/>
                    <a:pt x="33472" y="17348"/>
                  </a:cubicBezTo>
                  <a:cubicBezTo>
                    <a:pt x="33577" y="17137"/>
                    <a:pt x="33703" y="16906"/>
                    <a:pt x="33808" y="16696"/>
                  </a:cubicBezTo>
                  <a:cubicBezTo>
                    <a:pt x="33871" y="16612"/>
                    <a:pt x="33892" y="16528"/>
                    <a:pt x="33913" y="16422"/>
                  </a:cubicBezTo>
                  <a:cubicBezTo>
                    <a:pt x="33913" y="16317"/>
                    <a:pt x="33997" y="16254"/>
                    <a:pt x="33997" y="16170"/>
                  </a:cubicBezTo>
                  <a:cubicBezTo>
                    <a:pt x="33997" y="16086"/>
                    <a:pt x="34018" y="16002"/>
                    <a:pt x="34060" y="15918"/>
                  </a:cubicBezTo>
                  <a:cubicBezTo>
                    <a:pt x="34081" y="15897"/>
                    <a:pt x="34102" y="15855"/>
                    <a:pt x="34102" y="15834"/>
                  </a:cubicBezTo>
                  <a:cubicBezTo>
                    <a:pt x="34144" y="15666"/>
                    <a:pt x="34208" y="15518"/>
                    <a:pt x="34292" y="15371"/>
                  </a:cubicBezTo>
                  <a:cubicBezTo>
                    <a:pt x="34481" y="15035"/>
                    <a:pt x="34607" y="14656"/>
                    <a:pt x="34628" y="14257"/>
                  </a:cubicBezTo>
                  <a:cubicBezTo>
                    <a:pt x="34628" y="14089"/>
                    <a:pt x="34691" y="13942"/>
                    <a:pt x="34796" y="13815"/>
                  </a:cubicBezTo>
                  <a:lnTo>
                    <a:pt x="34838" y="13836"/>
                  </a:lnTo>
                  <a:cubicBezTo>
                    <a:pt x="34964" y="13626"/>
                    <a:pt x="35070" y="13416"/>
                    <a:pt x="35133" y="13185"/>
                  </a:cubicBezTo>
                  <a:cubicBezTo>
                    <a:pt x="35217" y="12953"/>
                    <a:pt x="35238" y="12701"/>
                    <a:pt x="35343" y="12491"/>
                  </a:cubicBezTo>
                  <a:cubicBezTo>
                    <a:pt x="35427" y="12260"/>
                    <a:pt x="35343" y="12007"/>
                    <a:pt x="35469" y="11797"/>
                  </a:cubicBezTo>
                  <a:cubicBezTo>
                    <a:pt x="35406" y="11650"/>
                    <a:pt x="35385" y="11503"/>
                    <a:pt x="35406" y="11356"/>
                  </a:cubicBezTo>
                  <a:cubicBezTo>
                    <a:pt x="35385" y="11208"/>
                    <a:pt x="35385" y="11040"/>
                    <a:pt x="35448" y="10893"/>
                  </a:cubicBezTo>
                  <a:cubicBezTo>
                    <a:pt x="35406" y="10746"/>
                    <a:pt x="35532" y="10599"/>
                    <a:pt x="35511" y="10473"/>
                  </a:cubicBezTo>
                  <a:cubicBezTo>
                    <a:pt x="35490" y="10367"/>
                    <a:pt x="35574" y="10241"/>
                    <a:pt x="35448" y="10136"/>
                  </a:cubicBezTo>
                  <a:cubicBezTo>
                    <a:pt x="35511" y="9989"/>
                    <a:pt x="35364" y="9884"/>
                    <a:pt x="35343" y="9758"/>
                  </a:cubicBezTo>
                  <a:cubicBezTo>
                    <a:pt x="35322" y="9716"/>
                    <a:pt x="35301" y="9653"/>
                    <a:pt x="35301" y="9590"/>
                  </a:cubicBezTo>
                  <a:cubicBezTo>
                    <a:pt x="35301" y="9505"/>
                    <a:pt x="35322" y="9442"/>
                    <a:pt x="35280" y="9358"/>
                  </a:cubicBezTo>
                  <a:cubicBezTo>
                    <a:pt x="35217" y="9253"/>
                    <a:pt x="35301" y="9148"/>
                    <a:pt x="35259" y="9085"/>
                  </a:cubicBezTo>
                  <a:cubicBezTo>
                    <a:pt x="35217" y="9022"/>
                    <a:pt x="35280" y="8938"/>
                    <a:pt x="35196" y="8875"/>
                  </a:cubicBezTo>
                  <a:cubicBezTo>
                    <a:pt x="35238" y="8707"/>
                    <a:pt x="35112" y="8538"/>
                    <a:pt x="35154" y="8349"/>
                  </a:cubicBezTo>
                  <a:cubicBezTo>
                    <a:pt x="35048" y="7929"/>
                    <a:pt x="34880" y="7529"/>
                    <a:pt x="34754" y="7109"/>
                  </a:cubicBezTo>
                  <a:lnTo>
                    <a:pt x="34754" y="7088"/>
                  </a:lnTo>
                  <a:cubicBezTo>
                    <a:pt x="34628" y="6962"/>
                    <a:pt x="34586" y="6793"/>
                    <a:pt x="34586" y="6625"/>
                  </a:cubicBezTo>
                  <a:cubicBezTo>
                    <a:pt x="34544" y="6520"/>
                    <a:pt x="34523" y="6394"/>
                    <a:pt x="34481" y="6289"/>
                  </a:cubicBezTo>
                  <a:cubicBezTo>
                    <a:pt x="34397" y="6015"/>
                    <a:pt x="34229" y="5826"/>
                    <a:pt x="34144" y="5553"/>
                  </a:cubicBezTo>
                  <a:cubicBezTo>
                    <a:pt x="34039" y="5364"/>
                    <a:pt x="33955" y="5153"/>
                    <a:pt x="33892" y="4943"/>
                  </a:cubicBezTo>
                  <a:cubicBezTo>
                    <a:pt x="33850" y="4712"/>
                    <a:pt x="33745" y="4481"/>
                    <a:pt x="33577" y="4312"/>
                  </a:cubicBezTo>
                  <a:cubicBezTo>
                    <a:pt x="33388" y="4039"/>
                    <a:pt x="33388" y="3724"/>
                    <a:pt x="33198" y="3429"/>
                  </a:cubicBezTo>
                  <a:lnTo>
                    <a:pt x="33198" y="3429"/>
                  </a:lnTo>
                  <a:cubicBezTo>
                    <a:pt x="33367" y="3471"/>
                    <a:pt x="33493" y="3535"/>
                    <a:pt x="33640" y="3577"/>
                  </a:cubicBezTo>
                  <a:cubicBezTo>
                    <a:pt x="33787" y="3640"/>
                    <a:pt x="33913" y="3745"/>
                    <a:pt x="34018" y="3892"/>
                  </a:cubicBezTo>
                  <a:cubicBezTo>
                    <a:pt x="34060" y="3934"/>
                    <a:pt x="34081" y="3997"/>
                    <a:pt x="34123" y="4039"/>
                  </a:cubicBezTo>
                  <a:cubicBezTo>
                    <a:pt x="34229" y="4165"/>
                    <a:pt x="34334" y="4291"/>
                    <a:pt x="34397" y="4439"/>
                  </a:cubicBezTo>
                  <a:cubicBezTo>
                    <a:pt x="34439" y="4481"/>
                    <a:pt x="34460" y="4502"/>
                    <a:pt x="34439" y="4565"/>
                  </a:cubicBezTo>
                  <a:cubicBezTo>
                    <a:pt x="34418" y="4628"/>
                    <a:pt x="34439" y="4670"/>
                    <a:pt x="34481" y="4712"/>
                  </a:cubicBezTo>
                  <a:cubicBezTo>
                    <a:pt x="34565" y="4880"/>
                    <a:pt x="34670" y="5048"/>
                    <a:pt x="34733" y="5238"/>
                  </a:cubicBezTo>
                  <a:cubicBezTo>
                    <a:pt x="34754" y="5280"/>
                    <a:pt x="34754" y="5343"/>
                    <a:pt x="34796" y="5406"/>
                  </a:cubicBezTo>
                  <a:cubicBezTo>
                    <a:pt x="34817" y="5448"/>
                    <a:pt x="34838" y="5532"/>
                    <a:pt x="34880" y="5595"/>
                  </a:cubicBezTo>
                  <a:cubicBezTo>
                    <a:pt x="34964" y="5721"/>
                    <a:pt x="34943" y="5889"/>
                    <a:pt x="35070" y="6015"/>
                  </a:cubicBezTo>
                  <a:lnTo>
                    <a:pt x="35006" y="6163"/>
                  </a:lnTo>
                  <a:cubicBezTo>
                    <a:pt x="35027" y="6268"/>
                    <a:pt x="35070" y="6373"/>
                    <a:pt x="35091" y="6457"/>
                  </a:cubicBezTo>
                  <a:cubicBezTo>
                    <a:pt x="35112" y="6604"/>
                    <a:pt x="35175" y="6751"/>
                    <a:pt x="35259" y="6898"/>
                  </a:cubicBezTo>
                  <a:cubicBezTo>
                    <a:pt x="35385" y="7046"/>
                    <a:pt x="35448" y="7214"/>
                    <a:pt x="35511" y="7403"/>
                  </a:cubicBezTo>
                  <a:cubicBezTo>
                    <a:pt x="35511" y="7445"/>
                    <a:pt x="35553" y="7466"/>
                    <a:pt x="35574" y="7487"/>
                  </a:cubicBezTo>
                  <a:cubicBezTo>
                    <a:pt x="35553" y="7550"/>
                    <a:pt x="35553" y="7592"/>
                    <a:pt x="35574" y="7655"/>
                  </a:cubicBezTo>
                  <a:cubicBezTo>
                    <a:pt x="35595" y="7718"/>
                    <a:pt x="35595" y="7781"/>
                    <a:pt x="35616" y="7845"/>
                  </a:cubicBezTo>
                  <a:cubicBezTo>
                    <a:pt x="35595" y="8055"/>
                    <a:pt x="35637" y="8265"/>
                    <a:pt x="35721" y="8475"/>
                  </a:cubicBezTo>
                  <a:cubicBezTo>
                    <a:pt x="35784" y="8601"/>
                    <a:pt x="35805" y="8770"/>
                    <a:pt x="35784" y="8917"/>
                  </a:cubicBezTo>
                  <a:cubicBezTo>
                    <a:pt x="35784" y="8980"/>
                    <a:pt x="35805" y="9064"/>
                    <a:pt x="35847" y="9106"/>
                  </a:cubicBezTo>
                  <a:cubicBezTo>
                    <a:pt x="35953" y="9232"/>
                    <a:pt x="35995" y="9379"/>
                    <a:pt x="35995" y="9526"/>
                  </a:cubicBezTo>
                  <a:cubicBezTo>
                    <a:pt x="35995" y="9716"/>
                    <a:pt x="36016" y="9905"/>
                    <a:pt x="36058" y="10094"/>
                  </a:cubicBezTo>
                  <a:cubicBezTo>
                    <a:pt x="35995" y="10304"/>
                    <a:pt x="35974" y="10515"/>
                    <a:pt x="35953" y="10725"/>
                  </a:cubicBezTo>
                  <a:cubicBezTo>
                    <a:pt x="35953" y="10830"/>
                    <a:pt x="35953" y="10935"/>
                    <a:pt x="35995" y="11040"/>
                  </a:cubicBezTo>
                  <a:cubicBezTo>
                    <a:pt x="36016" y="11103"/>
                    <a:pt x="35974" y="11208"/>
                    <a:pt x="36079" y="11250"/>
                  </a:cubicBezTo>
                  <a:cubicBezTo>
                    <a:pt x="36079" y="11335"/>
                    <a:pt x="36079" y="11440"/>
                    <a:pt x="36079" y="11524"/>
                  </a:cubicBezTo>
                  <a:cubicBezTo>
                    <a:pt x="36058" y="11587"/>
                    <a:pt x="36037" y="11671"/>
                    <a:pt x="36037" y="11755"/>
                  </a:cubicBezTo>
                  <a:cubicBezTo>
                    <a:pt x="36037" y="11755"/>
                    <a:pt x="36037" y="11776"/>
                    <a:pt x="36037" y="11776"/>
                  </a:cubicBezTo>
                  <a:lnTo>
                    <a:pt x="35995" y="11776"/>
                  </a:lnTo>
                  <a:cubicBezTo>
                    <a:pt x="35953" y="11797"/>
                    <a:pt x="35932" y="11818"/>
                    <a:pt x="35932" y="11860"/>
                  </a:cubicBezTo>
                  <a:lnTo>
                    <a:pt x="35995" y="12070"/>
                  </a:lnTo>
                  <a:cubicBezTo>
                    <a:pt x="35953" y="12260"/>
                    <a:pt x="35932" y="12470"/>
                    <a:pt x="35953" y="12659"/>
                  </a:cubicBezTo>
                  <a:cubicBezTo>
                    <a:pt x="35974" y="12722"/>
                    <a:pt x="35953" y="12806"/>
                    <a:pt x="35889" y="12848"/>
                  </a:cubicBezTo>
                  <a:cubicBezTo>
                    <a:pt x="35826" y="12911"/>
                    <a:pt x="35826" y="12996"/>
                    <a:pt x="35784" y="13080"/>
                  </a:cubicBezTo>
                  <a:cubicBezTo>
                    <a:pt x="35742" y="13227"/>
                    <a:pt x="35763" y="13374"/>
                    <a:pt x="35679" y="13500"/>
                  </a:cubicBezTo>
                  <a:lnTo>
                    <a:pt x="35553" y="13479"/>
                  </a:lnTo>
                  <a:lnTo>
                    <a:pt x="35553" y="13479"/>
                  </a:lnTo>
                  <a:cubicBezTo>
                    <a:pt x="35574" y="13605"/>
                    <a:pt x="35490" y="13689"/>
                    <a:pt x="35448" y="13794"/>
                  </a:cubicBezTo>
                  <a:cubicBezTo>
                    <a:pt x="35427" y="13984"/>
                    <a:pt x="35385" y="14152"/>
                    <a:pt x="35301" y="14320"/>
                  </a:cubicBezTo>
                  <a:cubicBezTo>
                    <a:pt x="35259" y="14383"/>
                    <a:pt x="35238" y="14467"/>
                    <a:pt x="35259" y="14572"/>
                  </a:cubicBezTo>
                  <a:cubicBezTo>
                    <a:pt x="35280" y="14677"/>
                    <a:pt x="35259" y="14783"/>
                    <a:pt x="35175" y="14867"/>
                  </a:cubicBezTo>
                  <a:cubicBezTo>
                    <a:pt x="35112" y="14993"/>
                    <a:pt x="35048" y="15140"/>
                    <a:pt x="35048" y="15287"/>
                  </a:cubicBezTo>
                  <a:cubicBezTo>
                    <a:pt x="35027" y="15350"/>
                    <a:pt x="35006" y="15413"/>
                    <a:pt x="35027" y="15497"/>
                  </a:cubicBezTo>
                  <a:cubicBezTo>
                    <a:pt x="35048" y="15560"/>
                    <a:pt x="34943" y="15582"/>
                    <a:pt x="34922" y="15666"/>
                  </a:cubicBezTo>
                  <a:cubicBezTo>
                    <a:pt x="34859" y="15855"/>
                    <a:pt x="34754" y="16044"/>
                    <a:pt x="34607" y="16191"/>
                  </a:cubicBezTo>
                  <a:cubicBezTo>
                    <a:pt x="34544" y="16486"/>
                    <a:pt x="34481" y="16759"/>
                    <a:pt x="34376" y="17053"/>
                  </a:cubicBezTo>
                  <a:cubicBezTo>
                    <a:pt x="34334" y="17221"/>
                    <a:pt x="34271" y="17390"/>
                    <a:pt x="34165" y="17516"/>
                  </a:cubicBezTo>
                  <a:cubicBezTo>
                    <a:pt x="34060" y="17642"/>
                    <a:pt x="33976" y="17768"/>
                    <a:pt x="33934" y="17915"/>
                  </a:cubicBezTo>
                  <a:cubicBezTo>
                    <a:pt x="33871" y="18062"/>
                    <a:pt x="33808" y="18210"/>
                    <a:pt x="33745" y="18357"/>
                  </a:cubicBezTo>
                  <a:cubicBezTo>
                    <a:pt x="33577" y="18651"/>
                    <a:pt x="33367" y="18924"/>
                    <a:pt x="33114" y="19198"/>
                  </a:cubicBezTo>
                  <a:cubicBezTo>
                    <a:pt x="33093" y="19240"/>
                    <a:pt x="33093" y="19261"/>
                    <a:pt x="33156" y="19282"/>
                  </a:cubicBezTo>
                  <a:lnTo>
                    <a:pt x="33472" y="19008"/>
                  </a:lnTo>
                  <a:cubicBezTo>
                    <a:pt x="33493" y="19030"/>
                    <a:pt x="33514" y="19051"/>
                    <a:pt x="33493" y="19072"/>
                  </a:cubicBezTo>
                  <a:cubicBezTo>
                    <a:pt x="33346" y="19282"/>
                    <a:pt x="33198" y="19471"/>
                    <a:pt x="33030" y="19639"/>
                  </a:cubicBezTo>
                  <a:lnTo>
                    <a:pt x="32946" y="19639"/>
                  </a:lnTo>
                  <a:cubicBezTo>
                    <a:pt x="32862" y="19744"/>
                    <a:pt x="32778" y="19870"/>
                    <a:pt x="32694" y="19976"/>
                  </a:cubicBezTo>
                  <a:cubicBezTo>
                    <a:pt x="32610" y="20039"/>
                    <a:pt x="32526" y="20123"/>
                    <a:pt x="32484" y="20228"/>
                  </a:cubicBezTo>
                  <a:cubicBezTo>
                    <a:pt x="32420" y="20396"/>
                    <a:pt x="32357" y="20543"/>
                    <a:pt x="32273" y="20690"/>
                  </a:cubicBezTo>
                  <a:lnTo>
                    <a:pt x="32042" y="20754"/>
                  </a:lnTo>
                  <a:cubicBezTo>
                    <a:pt x="31622" y="21216"/>
                    <a:pt x="31201" y="21658"/>
                    <a:pt x="30760" y="22057"/>
                  </a:cubicBezTo>
                  <a:lnTo>
                    <a:pt x="30844" y="22162"/>
                  </a:lnTo>
                  <a:cubicBezTo>
                    <a:pt x="30781" y="22183"/>
                    <a:pt x="30760" y="22267"/>
                    <a:pt x="30675" y="22267"/>
                  </a:cubicBezTo>
                  <a:lnTo>
                    <a:pt x="30696" y="22183"/>
                  </a:lnTo>
                  <a:lnTo>
                    <a:pt x="30696" y="22183"/>
                  </a:lnTo>
                  <a:cubicBezTo>
                    <a:pt x="30528" y="22267"/>
                    <a:pt x="30360" y="22309"/>
                    <a:pt x="30276" y="22499"/>
                  </a:cubicBezTo>
                  <a:lnTo>
                    <a:pt x="30003" y="22583"/>
                  </a:lnTo>
                  <a:cubicBezTo>
                    <a:pt x="29813" y="22709"/>
                    <a:pt x="29645" y="22877"/>
                    <a:pt x="29519" y="23066"/>
                  </a:cubicBezTo>
                  <a:cubicBezTo>
                    <a:pt x="29393" y="23276"/>
                    <a:pt x="29246" y="23445"/>
                    <a:pt x="29078" y="23592"/>
                  </a:cubicBezTo>
                  <a:cubicBezTo>
                    <a:pt x="29036" y="23613"/>
                    <a:pt x="29014" y="23676"/>
                    <a:pt x="28972" y="23676"/>
                  </a:cubicBezTo>
                  <a:cubicBezTo>
                    <a:pt x="28825" y="23718"/>
                    <a:pt x="28678" y="23802"/>
                    <a:pt x="28531" y="23886"/>
                  </a:cubicBezTo>
                  <a:cubicBezTo>
                    <a:pt x="28426" y="23949"/>
                    <a:pt x="28279" y="23970"/>
                    <a:pt x="28216" y="24117"/>
                  </a:cubicBezTo>
                  <a:cubicBezTo>
                    <a:pt x="28237" y="24159"/>
                    <a:pt x="28258" y="24159"/>
                    <a:pt x="28300" y="24202"/>
                  </a:cubicBezTo>
                  <a:cubicBezTo>
                    <a:pt x="28174" y="24223"/>
                    <a:pt x="28110" y="24286"/>
                    <a:pt x="28026" y="24328"/>
                  </a:cubicBezTo>
                  <a:cubicBezTo>
                    <a:pt x="27795" y="24412"/>
                    <a:pt x="27585" y="24538"/>
                    <a:pt x="27375" y="24685"/>
                  </a:cubicBezTo>
                  <a:cubicBezTo>
                    <a:pt x="27312" y="24727"/>
                    <a:pt x="27248" y="24748"/>
                    <a:pt x="27185" y="24748"/>
                  </a:cubicBezTo>
                  <a:cubicBezTo>
                    <a:pt x="27248" y="24685"/>
                    <a:pt x="27333" y="24685"/>
                    <a:pt x="27333" y="24601"/>
                  </a:cubicBezTo>
                  <a:lnTo>
                    <a:pt x="27290" y="24601"/>
                  </a:lnTo>
                  <a:cubicBezTo>
                    <a:pt x="27038" y="24643"/>
                    <a:pt x="26849" y="24811"/>
                    <a:pt x="26597" y="24832"/>
                  </a:cubicBezTo>
                  <a:cubicBezTo>
                    <a:pt x="26492" y="24916"/>
                    <a:pt x="26365" y="24979"/>
                    <a:pt x="26239" y="25021"/>
                  </a:cubicBezTo>
                  <a:cubicBezTo>
                    <a:pt x="26113" y="25085"/>
                    <a:pt x="25966" y="25127"/>
                    <a:pt x="25819" y="25148"/>
                  </a:cubicBezTo>
                  <a:cubicBezTo>
                    <a:pt x="25756" y="25169"/>
                    <a:pt x="25672" y="25148"/>
                    <a:pt x="25630" y="25232"/>
                  </a:cubicBezTo>
                  <a:cubicBezTo>
                    <a:pt x="25612" y="25249"/>
                    <a:pt x="25591" y="25254"/>
                    <a:pt x="25569" y="25254"/>
                  </a:cubicBezTo>
                  <a:cubicBezTo>
                    <a:pt x="25548" y="25254"/>
                    <a:pt x="25526" y="25250"/>
                    <a:pt x="25506" y="25250"/>
                  </a:cubicBezTo>
                  <a:cubicBezTo>
                    <a:pt x="25475" y="25250"/>
                    <a:pt x="25450" y="25260"/>
                    <a:pt x="25440" y="25316"/>
                  </a:cubicBezTo>
                  <a:cubicBezTo>
                    <a:pt x="25293" y="25358"/>
                    <a:pt x="25125" y="25400"/>
                    <a:pt x="24978" y="25421"/>
                  </a:cubicBezTo>
                  <a:cubicBezTo>
                    <a:pt x="24936" y="25416"/>
                    <a:pt x="24894" y="25413"/>
                    <a:pt x="24852" y="25413"/>
                  </a:cubicBezTo>
                  <a:cubicBezTo>
                    <a:pt x="24727" y="25413"/>
                    <a:pt x="24605" y="25437"/>
                    <a:pt x="24494" y="25484"/>
                  </a:cubicBezTo>
                  <a:cubicBezTo>
                    <a:pt x="24431" y="25505"/>
                    <a:pt x="24368" y="25526"/>
                    <a:pt x="24305" y="25547"/>
                  </a:cubicBezTo>
                  <a:cubicBezTo>
                    <a:pt x="24242" y="25589"/>
                    <a:pt x="24158" y="25547"/>
                    <a:pt x="24116" y="25631"/>
                  </a:cubicBezTo>
                  <a:cubicBezTo>
                    <a:pt x="24091" y="25625"/>
                    <a:pt x="24068" y="25623"/>
                    <a:pt x="24045" y="25623"/>
                  </a:cubicBezTo>
                  <a:cubicBezTo>
                    <a:pt x="23923" y="25623"/>
                    <a:pt x="23821" y="25697"/>
                    <a:pt x="23708" y="25697"/>
                  </a:cubicBezTo>
                  <a:cubicBezTo>
                    <a:pt x="23697" y="25697"/>
                    <a:pt x="23686" y="25696"/>
                    <a:pt x="23674" y="25694"/>
                  </a:cubicBezTo>
                  <a:cubicBezTo>
                    <a:pt x="23645" y="25691"/>
                    <a:pt x="23617" y="25689"/>
                    <a:pt x="23590" y="25689"/>
                  </a:cubicBezTo>
                  <a:cubicBezTo>
                    <a:pt x="23456" y="25689"/>
                    <a:pt x="23337" y="25730"/>
                    <a:pt x="23233" y="25799"/>
                  </a:cubicBezTo>
                  <a:cubicBezTo>
                    <a:pt x="23044" y="25862"/>
                    <a:pt x="22875" y="25947"/>
                    <a:pt x="22707" y="26052"/>
                  </a:cubicBezTo>
                  <a:cubicBezTo>
                    <a:pt x="22665" y="26073"/>
                    <a:pt x="22665" y="26073"/>
                    <a:pt x="22623" y="26073"/>
                  </a:cubicBezTo>
                  <a:cubicBezTo>
                    <a:pt x="22455" y="26094"/>
                    <a:pt x="22308" y="26115"/>
                    <a:pt x="22140" y="26157"/>
                  </a:cubicBezTo>
                  <a:cubicBezTo>
                    <a:pt x="21979" y="26221"/>
                    <a:pt x="21806" y="26248"/>
                    <a:pt x="21640" y="26248"/>
                  </a:cubicBezTo>
                  <a:cubicBezTo>
                    <a:pt x="21588" y="26248"/>
                    <a:pt x="21537" y="26246"/>
                    <a:pt x="21488" y="26241"/>
                  </a:cubicBezTo>
                  <a:cubicBezTo>
                    <a:pt x="21481" y="26234"/>
                    <a:pt x="21474" y="26232"/>
                    <a:pt x="21467" y="26232"/>
                  </a:cubicBezTo>
                  <a:cubicBezTo>
                    <a:pt x="21453" y="26232"/>
                    <a:pt x="21439" y="26241"/>
                    <a:pt x="21425" y="26241"/>
                  </a:cubicBezTo>
                  <a:cubicBezTo>
                    <a:pt x="21335" y="26256"/>
                    <a:pt x="21246" y="26263"/>
                    <a:pt x="21158" y="26263"/>
                  </a:cubicBezTo>
                  <a:cubicBezTo>
                    <a:pt x="20996" y="26263"/>
                    <a:pt x="20838" y="26240"/>
                    <a:pt x="20689" y="26199"/>
                  </a:cubicBezTo>
                  <a:cubicBezTo>
                    <a:pt x="20563" y="26241"/>
                    <a:pt x="20458" y="26262"/>
                    <a:pt x="20352" y="26304"/>
                  </a:cubicBezTo>
                  <a:cubicBezTo>
                    <a:pt x="20289" y="26304"/>
                    <a:pt x="20289" y="26367"/>
                    <a:pt x="20226" y="26367"/>
                  </a:cubicBezTo>
                  <a:cubicBezTo>
                    <a:pt x="20204" y="26364"/>
                    <a:pt x="20182" y="26363"/>
                    <a:pt x="20160" y="26363"/>
                  </a:cubicBezTo>
                  <a:cubicBezTo>
                    <a:pt x="20073" y="26363"/>
                    <a:pt x="19987" y="26382"/>
                    <a:pt x="19900" y="26382"/>
                  </a:cubicBezTo>
                  <a:cubicBezTo>
                    <a:pt x="19862" y="26382"/>
                    <a:pt x="19823" y="26378"/>
                    <a:pt x="19785" y="26367"/>
                  </a:cubicBezTo>
                  <a:cubicBezTo>
                    <a:pt x="19638" y="26346"/>
                    <a:pt x="19469" y="26346"/>
                    <a:pt x="19322" y="26346"/>
                  </a:cubicBezTo>
                  <a:cubicBezTo>
                    <a:pt x="19303" y="26349"/>
                    <a:pt x="19284" y="26350"/>
                    <a:pt x="19264" y="26350"/>
                  </a:cubicBezTo>
                  <a:cubicBezTo>
                    <a:pt x="19212" y="26350"/>
                    <a:pt x="19158" y="26343"/>
                    <a:pt x="19107" y="26343"/>
                  </a:cubicBezTo>
                  <a:cubicBezTo>
                    <a:pt x="19023" y="26343"/>
                    <a:pt x="18947" y="26360"/>
                    <a:pt x="18902" y="26451"/>
                  </a:cubicBezTo>
                  <a:cubicBezTo>
                    <a:pt x="18839" y="26441"/>
                    <a:pt x="18776" y="26435"/>
                    <a:pt x="18715" y="26435"/>
                  </a:cubicBezTo>
                  <a:cubicBezTo>
                    <a:pt x="18655" y="26435"/>
                    <a:pt x="18597" y="26441"/>
                    <a:pt x="18544" y="26451"/>
                  </a:cubicBezTo>
                  <a:cubicBezTo>
                    <a:pt x="18523" y="26462"/>
                    <a:pt x="18508" y="26467"/>
                    <a:pt x="18492" y="26467"/>
                  </a:cubicBezTo>
                  <a:cubicBezTo>
                    <a:pt x="18476" y="26467"/>
                    <a:pt x="18460" y="26462"/>
                    <a:pt x="18439" y="26451"/>
                  </a:cubicBezTo>
                  <a:cubicBezTo>
                    <a:pt x="18250" y="26367"/>
                    <a:pt x="18040" y="26346"/>
                    <a:pt x="17830" y="26346"/>
                  </a:cubicBezTo>
                  <a:cubicBezTo>
                    <a:pt x="17766" y="26430"/>
                    <a:pt x="17693" y="26451"/>
                    <a:pt x="17617" y="26451"/>
                  </a:cubicBezTo>
                  <a:cubicBezTo>
                    <a:pt x="17540" y="26451"/>
                    <a:pt x="17462" y="26430"/>
                    <a:pt x="17388" y="26430"/>
                  </a:cubicBezTo>
                  <a:cubicBezTo>
                    <a:pt x="17220" y="26430"/>
                    <a:pt x="17073" y="26388"/>
                    <a:pt x="16925" y="26325"/>
                  </a:cubicBezTo>
                  <a:lnTo>
                    <a:pt x="16925" y="26325"/>
                  </a:lnTo>
                  <a:cubicBezTo>
                    <a:pt x="16883" y="26367"/>
                    <a:pt x="16947" y="26430"/>
                    <a:pt x="16883" y="26472"/>
                  </a:cubicBezTo>
                  <a:cubicBezTo>
                    <a:pt x="16631" y="26451"/>
                    <a:pt x="16358" y="26367"/>
                    <a:pt x="16127" y="26241"/>
                  </a:cubicBezTo>
                  <a:cubicBezTo>
                    <a:pt x="15979" y="26094"/>
                    <a:pt x="15790" y="26094"/>
                    <a:pt x="15601" y="26094"/>
                  </a:cubicBezTo>
                  <a:cubicBezTo>
                    <a:pt x="15496" y="26073"/>
                    <a:pt x="15370" y="26052"/>
                    <a:pt x="15286" y="25989"/>
                  </a:cubicBezTo>
                  <a:cubicBezTo>
                    <a:pt x="15164" y="25919"/>
                    <a:pt x="15042" y="25878"/>
                    <a:pt x="14908" y="25878"/>
                  </a:cubicBezTo>
                  <a:cubicBezTo>
                    <a:pt x="14880" y="25878"/>
                    <a:pt x="14852" y="25880"/>
                    <a:pt x="14823" y="25883"/>
                  </a:cubicBezTo>
                  <a:cubicBezTo>
                    <a:pt x="14781" y="25894"/>
                    <a:pt x="14739" y="25899"/>
                    <a:pt x="14694" y="25899"/>
                  </a:cubicBezTo>
                  <a:cubicBezTo>
                    <a:pt x="14650" y="25899"/>
                    <a:pt x="14602" y="25894"/>
                    <a:pt x="14550" y="25883"/>
                  </a:cubicBezTo>
                  <a:cubicBezTo>
                    <a:pt x="14403" y="25841"/>
                    <a:pt x="14255" y="25799"/>
                    <a:pt x="14108" y="25757"/>
                  </a:cubicBezTo>
                  <a:cubicBezTo>
                    <a:pt x="13793" y="25673"/>
                    <a:pt x="13499" y="25526"/>
                    <a:pt x="13267" y="25316"/>
                  </a:cubicBezTo>
                  <a:cubicBezTo>
                    <a:pt x="13221" y="25285"/>
                    <a:pt x="13164" y="25265"/>
                    <a:pt x="13103" y="25265"/>
                  </a:cubicBezTo>
                  <a:cubicBezTo>
                    <a:pt x="13081" y="25265"/>
                    <a:pt x="13059" y="25268"/>
                    <a:pt x="13036" y="25274"/>
                  </a:cubicBezTo>
                  <a:lnTo>
                    <a:pt x="13036" y="25337"/>
                  </a:lnTo>
                  <a:cubicBezTo>
                    <a:pt x="13057" y="25337"/>
                    <a:pt x="13120" y="25337"/>
                    <a:pt x="13078" y="25358"/>
                  </a:cubicBezTo>
                  <a:cubicBezTo>
                    <a:pt x="13057" y="25358"/>
                    <a:pt x="13036" y="25337"/>
                    <a:pt x="13036" y="25337"/>
                  </a:cubicBezTo>
                  <a:cubicBezTo>
                    <a:pt x="12889" y="25232"/>
                    <a:pt x="12742" y="25106"/>
                    <a:pt x="12615" y="24979"/>
                  </a:cubicBezTo>
                  <a:cubicBezTo>
                    <a:pt x="12468" y="24832"/>
                    <a:pt x="12321" y="24685"/>
                    <a:pt x="12153" y="24559"/>
                  </a:cubicBezTo>
                  <a:cubicBezTo>
                    <a:pt x="12006" y="24433"/>
                    <a:pt x="11838" y="24370"/>
                    <a:pt x="11690" y="24265"/>
                  </a:cubicBezTo>
                  <a:cubicBezTo>
                    <a:pt x="11627" y="24244"/>
                    <a:pt x="11585" y="24202"/>
                    <a:pt x="11564" y="24159"/>
                  </a:cubicBezTo>
                  <a:cubicBezTo>
                    <a:pt x="11438" y="23970"/>
                    <a:pt x="11249" y="23844"/>
                    <a:pt x="11018" y="23781"/>
                  </a:cubicBezTo>
                  <a:cubicBezTo>
                    <a:pt x="10828" y="23676"/>
                    <a:pt x="10639" y="23550"/>
                    <a:pt x="10492" y="23382"/>
                  </a:cubicBezTo>
                  <a:cubicBezTo>
                    <a:pt x="10471" y="23213"/>
                    <a:pt x="10324" y="23108"/>
                    <a:pt x="10240" y="22982"/>
                  </a:cubicBezTo>
                  <a:cubicBezTo>
                    <a:pt x="10198" y="22898"/>
                    <a:pt x="10135" y="22856"/>
                    <a:pt x="10051" y="22835"/>
                  </a:cubicBezTo>
                  <a:lnTo>
                    <a:pt x="10051" y="22835"/>
                  </a:lnTo>
                  <a:cubicBezTo>
                    <a:pt x="10029" y="22898"/>
                    <a:pt x="10093" y="22919"/>
                    <a:pt x="10114" y="22940"/>
                  </a:cubicBezTo>
                  <a:cubicBezTo>
                    <a:pt x="10051" y="22982"/>
                    <a:pt x="10114" y="23045"/>
                    <a:pt x="10051" y="23066"/>
                  </a:cubicBezTo>
                  <a:lnTo>
                    <a:pt x="9693" y="22688"/>
                  </a:lnTo>
                  <a:cubicBezTo>
                    <a:pt x="9672" y="22625"/>
                    <a:pt x="9651" y="22541"/>
                    <a:pt x="9630" y="22478"/>
                  </a:cubicBezTo>
                  <a:cubicBezTo>
                    <a:pt x="9483" y="22330"/>
                    <a:pt x="9315" y="22183"/>
                    <a:pt x="9167" y="22015"/>
                  </a:cubicBezTo>
                  <a:cubicBezTo>
                    <a:pt x="9104" y="21931"/>
                    <a:pt x="9041" y="21868"/>
                    <a:pt x="8957" y="21805"/>
                  </a:cubicBezTo>
                  <a:cubicBezTo>
                    <a:pt x="8705" y="21658"/>
                    <a:pt x="8474" y="21468"/>
                    <a:pt x="8284" y="21258"/>
                  </a:cubicBezTo>
                  <a:cubicBezTo>
                    <a:pt x="8179" y="21153"/>
                    <a:pt x="8095" y="21069"/>
                    <a:pt x="8011" y="20964"/>
                  </a:cubicBezTo>
                  <a:cubicBezTo>
                    <a:pt x="7969" y="20901"/>
                    <a:pt x="7906" y="20838"/>
                    <a:pt x="7843" y="20817"/>
                  </a:cubicBezTo>
                  <a:cubicBezTo>
                    <a:pt x="7738" y="20754"/>
                    <a:pt x="7675" y="20627"/>
                    <a:pt x="7549" y="20606"/>
                  </a:cubicBezTo>
                  <a:cubicBezTo>
                    <a:pt x="7528" y="20606"/>
                    <a:pt x="7486" y="20564"/>
                    <a:pt x="7486" y="20543"/>
                  </a:cubicBezTo>
                  <a:cubicBezTo>
                    <a:pt x="7380" y="20312"/>
                    <a:pt x="7212" y="20102"/>
                    <a:pt x="7023" y="19955"/>
                  </a:cubicBezTo>
                  <a:cubicBezTo>
                    <a:pt x="7002" y="19934"/>
                    <a:pt x="7002" y="19913"/>
                    <a:pt x="7002" y="19892"/>
                  </a:cubicBezTo>
                  <a:cubicBezTo>
                    <a:pt x="6918" y="19892"/>
                    <a:pt x="6876" y="19849"/>
                    <a:pt x="6876" y="19786"/>
                  </a:cubicBezTo>
                  <a:lnTo>
                    <a:pt x="6792" y="19807"/>
                  </a:lnTo>
                  <a:cubicBezTo>
                    <a:pt x="6729" y="19744"/>
                    <a:pt x="6666" y="19681"/>
                    <a:pt x="6666" y="19597"/>
                  </a:cubicBezTo>
                  <a:lnTo>
                    <a:pt x="6666" y="19597"/>
                  </a:lnTo>
                  <a:cubicBezTo>
                    <a:pt x="6750" y="19639"/>
                    <a:pt x="6792" y="19723"/>
                    <a:pt x="6855" y="19786"/>
                  </a:cubicBezTo>
                  <a:lnTo>
                    <a:pt x="6918" y="19786"/>
                  </a:lnTo>
                  <a:cubicBezTo>
                    <a:pt x="6876" y="19576"/>
                    <a:pt x="6687" y="19513"/>
                    <a:pt x="6560" y="19366"/>
                  </a:cubicBezTo>
                  <a:lnTo>
                    <a:pt x="6476" y="19429"/>
                  </a:lnTo>
                  <a:lnTo>
                    <a:pt x="6434" y="19387"/>
                  </a:lnTo>
                  <a:cubicBezTo>
                    <a:pt x="6422" y="19381"/>
                    <a:pt x="6411" y="19378"/>
                    <a:pt x="6401" y="19378"/>
                  </a:cubicBezTo>
                  <a:cubicBezTo>
                    <a:pt x="6353" y="19378"/>
                    <a:pt x="6331" y="19438"/>
                    <a:pt x="6305" y="19438"/>
                  </a:cubicBezTo>
                  <a:cubicBezTo>
                    <a:pt x="6299" y="19438"/>
                    <a:pt x="6293" y="19435"/>
                    <a:pt x="6287" y="19429"/>
                  </a:cubicBezTo>
                  <a:cubicBezTo>
                    <a:pt x="6224" y="19387"/>
                    <a:pt x="6245" y="19324"/>
                    <a:pt x="6203" y="19261"/>
                  </a:cubicBezTo>
                  <a:cubicBezTo>
                    <a:pt x="6245" y="19261"/>
                    <a:pt x="6287" y="19261"/>
                    <a:pt x="6287" y="19219"/>
                  </a:cubicBezTo>
                  <a:lnTo>
                    <a:pt x="6119" y="19114"/>
                  </a:lnTo>
                  <a:cubicBezTo>
                    <a:pt x="6140" y="19008"/>
                    <a:pt x="5972" y="18966"/>
                    <a:pt x="6035" y="18840"/>
                  </a:cubicBezTo>
                  <a:cubicBezTo>
                    <a:pt x="5888" y="18756"/>
                    <a:pt x="5888" y="18588"/>
                    <a:pt x="5783" y="18504"/>
                  </a:cubicBezTo>
                  <a:cubicBezTo>
                    <a:pt x="5769" y="18499"/>
                    <a:pt x="5758" y="18498"/>
                    <a:pt x="5748" y="18498"/>
                  </a:cubicBezTo>
                  <a:cubicBezTo>
                    <a:pt x="5720" y="18498"/>
                    <a:pt x="5702" y="18510"/>
                    <a:pt x="5681" y="18510"/>
                  </a:cubicBezTo>
                  <a:cubicBezTo>
                    <a:pt x="5673" y="18510"/>
                    <a:pt x="5665" y="18508"/>
                    <a:pt x="5656" y="18504"/>
                  </a:cubicBezTo>
                  <a:lnTo>
                    <a:pt x="5677" y="18441"/>
                  </a:lnTo>
                  <a:cubicBezTo>
                    <a:pt x="5593" y="18399"/>
                    <a:pt x="5530" y="18336"/>
                    <a:pt x="5425" y="18336"/>
                  </a:cubicBezTo>
                  <a:cubicBezTo>
                    <a:pt x="5362" y="18441"/>
                    <a:pt x="5467" y="18504"/>
                    <a:pt x="5488" y="18588"/>
                  </a:cubicBezTo>
                  <a:cubicBezTo>
                    <a:pt x="5278" y="18525"/>
                    <a:pt x="5320" y="18252"/>
                    <a:pt x="5110" y="18252"/>
                  </a:cubicBezTo>
                  <a:cubicBezTo>
                    <a:pt x="5089" y="18210"/>
                    <a:pt x="5110" y="18125"/>
                    <a:pt x="5047" y="18104"/>
                  </a:cubicBezTo>
                  <a:lnTo>
                    <a:pt x="5005" y="18146"/>
                  </a:lnTo>
                  <a:cubicBezTo>
                    <a:pt x="4984" y="18125"/>
                    <a:pt x="4942" y="18125"/>
                    <a:pt x="4942" y="18083"/>
                  </a:cubicBezTo>
                  <a:cubicBezTo>
                    <a:pt x="4984" y="18020"/>
                    <a:pt x="5047" y="17978"/>
                    <a:pt x="5131" y="17978"/>
                  </a:cubicBezTo>
                  <a:cubicBezTo>
                    <a:pt x="5068" y="17852"/>
                    <a:pt x="4942" y="17747"/>
                    <a:pt x="4879" y="17621"/>
                  </a:cubicBezTo>
                  <a:cubicBezTo>
                    <a:pt x="4815" y="17495"/>
                    <a:pt x="4731" y="17390"/>
                    <a:pt x="4605" y="17306"/>
                  </a:cubicBezTo>
                  <a:cubicBezTo>
                    <a:pt x="4563" y="17348"/>
                    <a:pt x="4563" y="17411"/>
                    <a:pt x="4605" y="17453"/>
                  </a:cubicBezTo>
                  <a:cubicBezTo>
                    <a:pt x="4647" y="17474"/>
                    <a:pt x="4668" y="17516"/>
                    <a:pt x="4647" y="17558"/>
                  </a:cubicBezTo>
                  <a:cubicBezTo>
                    <a:pt x="4626" y="17600"/>
                    <a:pt x="4731" y="17621"/>
                    <a:pt x="4689" y="17684"/>
                  </a:cubicBezTo>
                  <a:cubicBezTo>
                    <a:pt x="4605" y="17621"/>
                    <a:pt x="4500" y="17600"/>
                    <a:pt x="4437" y="17495"/>
                  </a:cubicBezTo>
                  <a:cubicBezTo>
                    <a:pt x="4416" y="17432"/>
                    <a:pt x="4332" y="17411"/>
                    <a:pt x="4269" y="17369"/>
                  </a:cubicBezTo>
                  <a:lnTo>
                    <a:pt x="4206" y="17369"/>
                  </a:lnTo>
                  <a:cubicBezTo>
                    <a:pt x="4122" y="17242"/>
                    <a:pt x="4038" y="17137"/>
                    <a:pt x="3932" y="17053"/>
                  </a:cubicBezTo>
                  <a:cubicBezTo>
                    <a:pt x="3890" y="17053"/>
                    <a:pt x="3890" y="17074"/>
                    <a:pt x="3869" y="17095"/>
                  </a:cubicBezTo>
                  <a:cubicBezTo>
                    <a:pt x="3806" y="17074"/>
                    <a:pt x="3764" y="17032"/>
                    <a:pt x="3680" y="17032"/>
                  </a:cubicBezTo>
                  <a:cubicBezTo>
                    <a:pt x="3659" y="16969"/>
                    <a:pt x="3638" y="16927"/>
                    <a:pt x="3638" y="16864"/>
                  </a:cubicBezTo>
                  <a:cubicBezTo>
                    <a:pt x="3617" y="16864"/>
                    <a:pt x="3554" y="16864"/>
                    <a:pt x="3596" y="16843"/>
                  </a:cubicBezTo>
                  <a:cubicBezTo>
                    <a:pt x="3638" y="16843"/>
                    <a:pt x="3575" y="16864"/>
                    <a:pt x="3638" y="16864"/>
                  </a:cubicBezTo>
                  <a:cubicBezTo>
                    <a:pt x="3666" y="16864"/>
                    <a:pt x="3694" y="16892"/>
                    <a:pt x="3722" y="16892"/>
                  </a:cubicBezTo>
                  <a:cubicBezTo>
                    <a:pt x="3736" y="16892"/>
                    <a:pt x="3750" y="16885"/>
                    <a:pt x="3764" y="16864"/>
                  </a:cubicBezTo>
                  <a:cubicBezTo>
                    <a:pt x="3785" y="16675"/>
                    <a:pt x="3533" y="16570"/>
                    <a:pt x="3554" y="16359"/>
                  </a:cubicBezTo>
                  <a:lnTo>
                    <a:pt x="3554" y="16359"/>
                  </a:lnTo>
                  <a:lnTo>
                    <a:pt x="3638" y="16380"/>
                  </a:lnTo>
                  <a:cubicBezTo>
                    <a:pt x="3533" y="16149"/>
                    <a:pt x="3323" y="16002"/>
                    <a:pt x="3218" y="15792"/>
                  </a:cubicBezTo>
                  <a:lnTo>
                    <a:pt x="3155" y="15834"/>
                  </a:lnTo>
                  <a:cubicBezTo>
                    <a:pt x="3070" y="15834"/>
                    <a:pt x="3070" y="15729"/>
                    <a:pt x="3028" y="15687"/>
                  </a:cubicBezTo>
                  <a:cubicBezTo>
                    <a:pt x="3023" y="15692"/>
                    <a:pt x="3017" y="15693"/>
                    <a:pt x="3010" y="15693"/>
                  </a:cubicBezTo>
                  <a:cubicBezTo>
                    <a:pt x="3003" y="15693"/>
                    <a:pt x="2996" y="15692"/>
                    <a:pt x="2989" y="15692"/>
                  </a:cubicBezTo>
                  <a:cubicBezTo>
                    <a:pt x="2976" y="15692"/>
                    <a:pt x="2965" y="15697"/>
                    <a:pt x="2965" y="15729"/>
                  </a:cubicBezTo>
                  <a:cubicBezTo>
                    <a:pt x="2944" y="15792"/>
                    <a:pt x="3049" y="15813"/>
                    <a:pt x="3049" y="15876"/>
                  </a:cubicBezTo>
                  <a:cubicBezTo>
                    <a:pt x="3091" y="15876"/>
                    <a:pt x="3091" y="15897"/>
                    <a:pt x="3091" y="15960"/>
                  </a:cubicBezTo>
                  <a:cubicBezTo>
                    <a:pt x="3049" y="15960"/>
                    <a:pt x="3070" y="15897"/>
                    <a:pt x="3049" y="15876"/>
                  </a:cubicBezTo>
                  <a:cubicBezTo>
                    <a:pt x="2986" y="15897"/>
                    <a:pt x="3028" y="15939"/>
                    <a:pt x="3028" y="15981"/>
                  </a:cubicBezTo>
                  <a:cubicBezTo>
                    <a:pt x="3007" y="16065"/>
                    <a:pt x="3133" y="16065"/>
                    <a:pt x="3091" y="16170"/>
                  </a:cubicBezTo>
                  <a:cubicBezTo>
                    <a:pt x="3028" y="16149"/>
                    <a:pt x="2965" y="16107"/>
                    <a:pt x="2944" y="16023"/>
                  </a:cubicBezTo>
                  <a:lnTo>
                    <a:pt x="2692" y="15518"/>
                  </a:lnTo>
                  <a:cubicBezTo>
                    <a:pt x="2671" y="15497"/>
                    <a:pt x="2650" y="15455"/>
                    <a:pt x="2650" y="15413"/>
                  </a:cubicBezTo>
                  <a:cubicBezTo>
                    <a:pt x="2629" y="15329"/>
                    <a:pt x="2545" y="15266"/>
                    <a:pt x="2587" y="15161"/>
                  </a:cubicBezTo>
                  <a:cubicBezTo>
                    <a:pt x="2587" y="15140"/>
                    <a:pt x="2566" y="15140"/>
                    <a:pt x="2566" y="15140"/>
                  </a:cubicBezTo>
                  <a:lnTo>
                    <a:pt x="2503" y="15161"/>
                  </a:lnTo>
                  <a:cubicBezTo>
                    <a:pt x="2398" y="15119"/>
                    <a:pt x="2356" y="15014"/>
                    <a:pt x="2293" y="14930"/>
                  </a:cubicBezTo>
                  <a:lnTo>
                    <a:pt x="2272" y="15056"/>
                  </a:lnTo>
                  <a:cubicBezTo>
                    <a:pt x="2250" y="14993"/>
                    <a:pt x="2187" y="15035"/>
                    <a:pt x="2145" y="14993"/>
                  </a:cubicBezTo>
                  <a:lnTo>
                    <a:pt x="2082" y="14783"/>
                  </a:lnTo>
                  <a:cubicBezTo>
                    <a:pt x="1998" y="14783"/>
                    <a:pt x="1914" y="14720"/>
                    <a:pt x="1893" y="14656"/>
                  </a:cubicBezTo>
                  <a:cubicBezTo>
                    <a:pt x="1809" y="14404"/>
                    <a:pt x="1662" y="14173"/>
                    <a:pt x="1578" y="13942"/>
                  </a:cubicBezTo>
                  <a:lnTo>
                    <a:pt x="1473" y="13879"/>
                  </a:lnTo>
                  <a:lnTo>
                    <a:pt x="1515" y="13794"/>
                  </a:lnTo>
                  <a:cubicBezTo>
                    <a:pt x="1410" y="13731"/>
                    <a:pt x="1325" y="13647"/>
                    <a:pt x="1283" y="13542"/>
                  </a:cubicBezTo>
                  <a:cubicBezTo>
                    <a:pt x="1199" y="13374"/>
                    <a:pt x="1094" y="13227"/>
                    <a:pt x="989" y="13059"/>
                  </a:cubicBezTo>
                  <a:cubicBezTo>
                    <a:pt x="821" y="12869"/>
                    <a:pt x="716" y="12638"/>
                    <a:pt x="653" y="12407"/>
                  </a:cubicBezTo>
                  <a:cubicBezTo>
                    <a:pt x="632" y="12344"/>
                    <a:pt x="632" y="12239"/>
                    <a:pt x="590" y="12197"/>
                  </a:cubicBezTo>
                  <a:cubicBezTo>
                    <a:pt x="484" y="12112"/>
                    <a:pt x="442" y="11965"/>
                    <a:pt x="295" y="11923"/>
                  </a:cubicBezTo>
                  <a:cubicBezTo>
                    <a:pt x="272" y="11982"/>
                    <a:pt x="236" y="11995"/>
                    <a:pt x="193" y="11995"/>
                  </a:cubicBezTo>
                  <a:cubicBezTo>
                    <a:pt x="160" y="11995"/>
                    <a:pt x="122" y="11986"/>
                    <a:pt x="85" y="11986"/>
                  </a:cubicBezTo>
                  <a:cubicBezTo>
                    <a:pt x="66" y="12064"/>
                    <a:pt x="64" y="12142"/>
                    <a:pt x="81" y="12220"/>
                  </a:cubicBezTo>
                  <a:lnTo>
                    <a:pt x="81" y="12220"/>
                  </a:lnTo>
                  <a:cubicBezTo>
                    <a:pt x="43" y="12242"/>
                    <a:pt x="41" y="12283"/>
                    <a:pt x="1" y="12344"/>
                  </a:cubicBezTo>
                  <a:lnTo>
                    <a:pt x="106" y="12365"/>
                  </a:lnTo>
                  <a:cubicBezTo>
                    <a:pt x="148" y="12386"/>
                    <a:pt x="190" y="12365"/>
                    <a:pt x="190" y="12428"/>
                  </a:cubicBezTo>
                  <a:lnTo>
                    <a:pt x="148" y="12554"/>
                  </a:lnTo>
                  <a:cubicBezTo>
                    <a:pt x="154" y="12557"/>
                    <a:pt x="161" y="12558"/>
                    <a:pt x="167" y="12558"/>
                  </a:cubicBezTo>
                  <a:cubicBezTo>
                    <a:pt x="192" y="12558"/>
                    <a:pt x="216" y="12539"/>
                    <a:pt x="241" y="12539"/>
                  </a:cubicBezTo>
                  <a:cubicBezTo>
                    <a:pt x="252" y="12539"/>
                    <a:pt x="263" y="12543"/>
                    <a:pt x="274" y="12554"/>
                  </a:cubicBezTo>
                  <a:cubicBezTo>
                    <a:pt x="337" y="12638"/>
                    <a:pt x="337" y="12743"/>
                    <a:pt x="295" y="12848"/>
                  </a:cubicBezTo>
                  <a:cubicBezTo>
                    <a:pt x="421" y="12848"/>
                    <a:pt x="358" y="12974"/>
                    <a:pt x="442" y="13017"/>
                  </a:cubicBezTo>
                  <a:lnTo>
                    <a:pt x="463" y="12932"/>
                  </a:lnTo>
                  <a:cubicBezTo>
                    <a:pt x="484" y="13101"/>
                    <a:pt x="653" y="13164"/>
                    <a:pt x="716" y="13290"/>
                  </a:cubicBezTo>
                  <a:cubicBezTo>
                    <a:pt x="745" y="13275"/>
                    <a:pt x="754" y="13251"/>
                    <a:pt x="770" y="13251"/>
                  </a:cubicBezTo>
                  <a:cubicBezTo>
                    <a:pt x="778" y="13251"/>
                    <a:pt x="787" y="13256"/>
                    <a:pt x="800" y="13269"/>
                  </a:cubicBezTo>
                  <a:cubicBezTo>
                    <a:pt x="842" y="13437"/>
                    <a:pt x="905" y="13605"/>
                    <a:pt x="1031" y="13731"/>
                  </a:cubicBezTo>
                  <a:cubicBezTo>
                    <a:pt x="989" y="13794"/>
                    <a:pt x="989" y="13879"/>
                    <a:pt x="989" y="13963"/>
                  </a:cubicBezTo>
                  <a:lnTo>
                    <a:pt x="1094" y="14026"/>
                  </a:lnTo>
                  <a:cubicBezTo>
                    <a:pt x="1052" y="14173"/>
                    <a:pt x="1220" y="14236"/>
                    <a:pt x="1199" y="14341"/>
                  </a:cubicBezTo>
                  <a:lnTo>
                    <a:pt x="1346" y="14446"/>
                  </a:lnTo>
                  <a:cubicBezTo>
                    <a:pt x="1304" y="14635"/>
                    <a:pt x="1494" y="14762"/>
                    <a:pt x="1494" y="14951"/>
                  </a:cubicBezTo>
                  <a:cubicBezTo>
                    <a:pt x="1304" y="14909"/>
                    <a:pt x="1346" y="14656"/>
                    <a:pt x="1136" y="14572"/>
                  </a:cubicBezTo>
                  <a:lnTo>
                    <a:pt x="1136" y="14572"/>
                  </a:lnTo>
                  <a:cubicBezTo>
                    <a:pt x="1262" y="14762"/>
                    <a:pt x="1367" y="14972"/>
                    <a:pt x="1431" y="15203"/>
                  </a:cubicBezTo>
                  <a:lnTo>
                    <a:pt x="1536" y="15224"/>
                  </a:lnTo>
                  <a:cubicBezTo>
                    <a:pt x="1578" y="15287"/>
                    <a:pt x="1557" y="15371"/>
                    <a:pt x="1641" y="15413"/>
                  </a:cubicBezTo>
                  <a:cubicBezTo>
                    <a:pt x="1620" y="15434"/>
                    <a:pt x="1593" y="15445"/>
                    <a:pt x="1572" y="15445"/>
                  </a:cubicBezTo>
                  <a:cubicBezTo>
                    <a:pt x="1551" y="15445"/>
                    <a:pt x="1536" y="15434"/>
                    <a:pt x="1536" y="15413"/>
                  </a:cubicBezTo>
                  <a:cubicBezTo>
                    <a:pt x="1536" y="15350"/>
                    <a:pt x="1494" y="15308"/>
                    <a:pt x="1431" y="15287"/>
                  </a:cubicBezTo>
                  <a:cubicBezTo>
                    <a:pt x="1410" y="15287"/>
                    <a:pt x="1388" y="15287"/>
                    <a:pt x="1367" y="15329"/>
                  </a:cubicBezTo>
                  <a:lnTo>
                    <a:pt x="1494" y="15476"/>
                  </a:lnTo>
                  <a:cubicBezTo>
                    <a:pt x="1515" y="15560"/>
                    <a:pt x="1557" y="15645"/>
                    <a:pt x="1599" y="15729"/>
                  </a:cubicBezTo>
                  <a:cubicBezTo>
                    <a:pt x="1641" y="15708"/>
                    <a:pt x="1599" y="15645"/>
                    <a:pt x="1683" y="15624"/>
                  </a:cubicBezTo>
                  <a:cubicBezTo>
                    <a:pt x="1830" y="15687"/>
                    <a:pt x="1851" y="15834"/>
                    <a:pt x="1914" y="15981"/>
                  </a:cubicBezTo>
                  <a:cubicBezTo>
                    <a:pt x="2103" y="16086"/>
                    <a:pt x="2229" y="16275"/>
                    <a:pt x="2293" y="16465"/>
                  </a:cubicBezTo>
                  <a:cubicBezTo>
                    <a:pt x="2356" y="16675"/>
                    <a:pt x="2482" y="16864"/>
                    <a:pt x="2650" y="16990"/>
                  </a:cubicBezTo>
                  <a:cubicBezTo>
                    <a:pt x="2734" y="17053"/>
                    <a:pt x="2797" y="17137"/>
                    <a:pt x="2839" y="17221"/>
                  </a:cubicBezTo>
                  <a:cubicBezTo>
                    <a:pt x="2902" y="17306"/>
                    <a:pt x="2944" y="17390"/>
                    <a:pt x="3007" y="17453"/>
                  </a:cubicBezTo>
                  <a:cubicBezTo>
                    <a:pt x="3112" y="17537"/>
                    <a:pt x="3218" y="17663"/>
                    <a:pt x="3281" y="17789"/>
                  </a:cubicBezTo>
                  <a:cubicBezTo>
                    <a:pt x="3302" y="17831"/>
                    <a:pt x="3344" y="17873"/>
                    <a:pt x="3407" y="17873"/>
                  </a:cubicBezTo>
                  <a:cubicBezTo>
                    <a:pt x="3407" y="17810"/>
                    <a:pt x="3365" y="17768"/>
                    <a:pt x="3407" y="17726"/>
                  </a:cubicBezTo>
                  <a:cubicBezTo>
                    <a:pt x="3470" y="17726"/>
                    <a:pt x="3512" y="17768"/>
                    <a:pt x="3533" y="17810"/>
                  </a:cubicBezTo>
                  <a:cubicBezTo>
                    <a:pt x="3575" y="17936"/>
                    <a:pt x="3638" y="18020"/>
                    <a:pt x="3722" y="18104"/>
                  </a:cubicBezTo>
                  <a:cubicBezTo>
                    <a:pt x="3743" y="18125"/>
                    <a:pt x="3764" y="18146"/>
                    <a:pt x="3785" y="18189"/>
                  </a:cubicBezTo>
                  <a:cubicBezTo>
                    <a:pt x="3890" y="18357"/>
                    <a:pt x="4017" y="18546"/>
                    <a:pt x="4143" y="18714"/>
                  </a:cubicBezTo>
                  <a:cubicBezTo>
                    <a:pt x="4206" y="18777"/>
                    <a:pt x="4269" y="18714"/>
                    <a:pt x="4332" y="18819"/>
                  </a:cubicBezTo>
                  <a:cubicBezTo>
                    <a:pt x="4395" y="18924"/>
                    <a:pt x="4521" y="19008"/>
                    <a:pt x="4584" y="19135"/>
                  </a:cubicBezTo>
                  <a:cubicBezTo>
                    <a:pt x="4647" y="19240"/>
                    <a:pt x="4731" y="19366"/>
                    <a:pt x="4815" y="19471"/>
                  </a:cubicBezTo>
                  <a:cubicBezTo>
                    <a:pt x="4942" y="19618"/>
                    <a:pt x="5068" y="19744"/>
                    <a:pt x="5215" y="19870"/>
                  </a:cubicBezTo>
                  <a:cubicBezTo>
                    <a:pt x="5236" y="19849"/>
                    <a:pt x="5236" y="19807"/>
                    <a:pt x="5236" y="19786"/>
                  </a:cubicBezTo>
                  <a:cubicBezTo>
                    <a:pt x="5299" y="19786"/>
                    <a:pt x="5341" y="19828"/>
                    <a:pt x="5341" y="19892"/>
                  </a:cubicBezTo>
                  <a:cubicBezTo>
                    <a:pt x="5425" y="19892"/>
                    <a:pt x="5404" y="19955"/>
                    <a:pt x="5425" y="19997"/>
                  </a:cubicBezTo>
                  <a:cubicBezTo>
                    <a:pt x="5446" y="20081"/>
                    <a:pt x="5467" y="20165"/>
                    <a:pt x="5509" y="20249"/>
                  </a:cubicBezTo>
                  <a:cubicBezTo>
                    <a:pt x="5614" y="20375"/>
                    <a:pt x="5719" y="20522"/>
                    <a:pt x="5825" y="20648"/>
                  </a:cubicBezTo>
                  <a:cubicBezTo>
                    <a:pt x="5867" y="20711"/>
                    <a:pt x="5909" y="20754"/>
                    <a:pt x="5972" y="20775"/>
                  </a:cubicBezTo>
                  <a:cubicBezTo>
                    <a:pt x="6098" y="20859"/>
                    <a:pt x="6224" y="20964"/>
                    <a:pt x="6308" y="21111"/>
                  </a:cubicBezTo>
                  <a:cubicBezTo>
                    <a:pt x="6413" y="21300"/>
                    <a:pt x="6539" y="21468"/>
                    <a:pt x="6708" y="21616"/>
                  </a:cubicBezTo>
                  <a:cubicBezTo>
                    <a:pt x="6750" y="21637"/>
                    <a:pt x="6771" y="21700"/>
                    <a:pt x="6792" y="21763"/>
                  </a:cubicBezTo>
                  <a:cubicBezTo>
                    <a:pt x="6806" y="21760"/>
                    <a:pt x="6819" y="21759"/>
                    <a:pt x="6831" y="21759"/>
                  </a:cubicBezTo>
                  <a:cubicBezTo>
                    <a:pt x="6908" y="21759"/>
                    <a:pt x="6945" y="21813"/>
                    <a:pt x="6981" y="21868"/>
                  </a:cubicBezTo>
                  <a:cubicBezTo>
                    <a:pt x="7044" y="22015"/>
                    <a:pt x="7149" y="22120"/>
                    <a:pt x="7233" y="22225"/>
                  </a:cubicBezTo>
                  <a:cubicBezTo>
                    <a:pt x="7338" y="22246"/>
                    <a:pt x="7422" y="22309"/>
                    <a:pt x="7486" y="22393"/>
                  </a:cubicBezTo>
                  <a:cubicBezTo>
                    <a:pt x="7549" y="22499"/>
                    <a:pt x="7633" y="22583"/>
                    <a:pt x="7738" y="22667"/>
                  </a:cubicBezTo>
                  <a:cubicBezTo>
                    <a:pt x="7885" y="22793"/>
                    <a:pt x="8032" y="22940"/>
                    <a:pt x="8137" y="23108"/>
                  </a:cubicBezTo>
                  <a:cubicBezTo>
                    <a:pt x="8200" y="23213"/>
                    <a:pt x="8284" y="23297"/>
                    <a:pt x="8369" y="23382"/>
                  </a:cubicBezTo>
                  <a:cubicBezTo>
                    <a:pt x="8474" y="23445"/>
                    <a:pt x="8474" y="23571"/>
                    <a:pt x="8579" y="23634"/>
                  </a:cubicBezTo>
                  <a:cubicBezTo>
                    <a:pt x="8705" y="23697"/>
                    <a:pt x="8810" y="23802"/>
                    <a:pt x="8852" y="23949"/>
                  </a:cubicBezTo>
                  <a:cubicBezTo>
                    <a:pt x="8852" y="23970"/>
                    <a:pt x="8894" y="23970"/>
                    <a:pt x="8915" y="23991"/>
                  </a:cubicBezTo>
                  <a:lnTo>
                    <a:pt x="8978" y="23949"/>
                  </a:lnTo>
                  <a:cubicBezTo>
                    <a:pt x="9146" y="24054"/>
                    <a:pt x="9315" y="24202"/>
                    <a:pt x="9462" y="24349"/>
                  </a:cubicBezTo>
                  <a:cubicBezTo>
                    <a:pt x="9609" y="24517"/>
                    <a:pt x="9735" y="24685"/>
                    <a:pt x="9861" y="24853"/>
                  </a:cubicBezTo>
                  <a:cubicBezTo>
                    <a:pt x="9903" y="24769"/>
                    <a:pt x="9819" y="24727"/>
                    <a:pt x="9861" y="24643"/>
                  </a:cubicBezTo>
                  <a:lnTo>
                    <a:pt x="9861" y="24643"/>
                  </a:lnTo>
                  <a:cubicBezTo>
                    <a:pt x="10029" y="24769"/>
                    <a:pt x="10177" y="24895"/>
                    <a:pt x="10282" y="25064"/>
                  </a:cubicBezTo>
                  <a:cubicBezTo>
                    <a:pt x="10429" y="25232"/>
                    <a:pt x="10429" y="25253"/>
                    <a:pt x="10555" y="25316"/>
                  </a:cubicBezTo>
                  <a:cubicBezTo>
                    <a:pt x="10597" y="25337"/>
                    <a:pt x="10639" y="25358"/>
                    <a:pt x="10660" y="25400"/>
                  </a:cubicBezTo>
                  <a:cubicBezTo>
                    <a:pt x="10786" y="25526"/>
                    <a:pt x="10913" y="25652"/>
                    <a:pt x="11081" y="25715"/>
                  </a:cubicBezTo>
                  <a:cubicBezTo>
                    <a:pt x="11123" y="25736"/>
                    <a:pt x="11186" y="25778"/>
                    <a:pt x="11186" y="25841"/>
                  </a:cubicBezTo>
                  <a:cubicBezTo>
                    <a:pt x="11144" y="25841"/>
                    <a:pt x="11123" y="25841"/>
                    <a:pt x="11102" y="25883"/>
                  </a:cubicBezTo>
                  <a:cubicBezTo>
                    <a:pt x="11207" y="25926"/>
                    <a:pt x="11249" y="26031"/>
                    <a:pt x="11333" y="26073"/>
                  </a:cubicBezTo>
                  <a:cubicBezTo>
                    <a:pt x="11480" y="26136"/>
                    <a:pt x="11606" y="26220"/>
                    <a:pt x="11711" y="26325"/>
                  </a:cubicBezTo>
                  <a:cubicBezTo>
                    <a:pt x="11817" y="26409"/>
                    <a:pt x="11943" y="26472"/>
                    <a:pt x="12090" y="26493"/>
                  </a:cubicBezTo>
                  <a:cubicBezTo>
                    <a:pt x="12111" y="26493"/>
                    <a:pt x="12153" y="26514"/>
                    <a:pt x="12174" y="26535"/>
                  </a:cubicBezTo>
                  <a:cubicBezTo>
                    <a:pt x="12237" y="26640"/>
                    <a:pt x="12342" y="26661"/>
                    <a:pt x="12426" y="26724"/>
                  </a:cubicBezTo>
                  <a:cubicBezTo>
                    <a:pt x="12594" y="26809"/>
                    <a:pt x="12742" y="26893"/>
                    <a:pt x="12868" y="27019"/>
                  </a:cubicBezTo>
                  <a:cubicBezTo>
                    <a:pt x="13183" y="27082"/>
                    <a:pt x="13393" y="27334"/>
                    <a:pt x="13709" y="27376"/>
                  </a:cubicBezTo>
                  <a:cubicBezTo>
                    <a:pt x="13856" y="27397"/>
                    <a:pt x="14003" y="27460"/>
                    <a:pt x="14150" y="27502"/>
                  </a:cubicBezTo>
                  <a:cubicBezTo>
                    <a:pt x="14487" y="27565"/>
                    <a:pt x="14844" y="27649"/>
                    <a:pt x="15159" y="27713"/>
                  </a:cubicBezTo>
                  <a:cubicBezTo>
                    <a:pt x="15244" y="27839"/>
                    <a:pt x="15370" y="27923"/>
                    <a:pt x="15538" y="27944"/>
                  </a:cubicBezTo>
                  <a:cubicBezTo>
                    <a:pt x="15552" y="27944"/>
                    <a:pt x="15575" y="27934"/>
                    <a:pt x="15602" y="27934"/>
                  </a:cubicBezTo>
                  <a:cubicBezTo>
                    <a:pt x="15615" y="27934"/>
                    <a:pt x="15629" y="27937"/>
                    <a:pt x="15643" y="27944"/>
                  </a:cubicBezTo>
                  <a:cubicBezTo>
                    <a:pt x="15811" y="28028"/>
                    <a:pt x="15958" y="28070"/>
                    <a:pt x="16148" y="28112"/>
                  </a:cubicBezTo>
                  <a:cubicBezTo>
                    <a:pt x="16178" y="28112"/>
                    <a:pt x="16209" y="28157"/>
                    <a:pt x="16247" y="28157"/>
                  </a:cubicBezTo>
                  <a:cubicBezTo>
                    <a:pt x="16262" y="28157"/>
                    <a:pt x="16278" y="28150"/>
                    <a:pt x="16295" y="28133"/>
                  </a:cubicBezTo>
                  <a:cubicBezTo>
                    <a:pt x="16274" y="28007"/>
                    <a:pt x="16106" y="28049"/>
                    <a:pt x="16021" y="27923"/>
                  </a:cubicBezTo>
                  <a:lnTo>
                    <a:pt x="16021" y="27923"/>
                  </a:lnTo>
                  <a:cubicBezTo>
                    <a:pt x="16337" y="27986"/>
                    <a:pt x="16652" y="28049"/>
                    <a:pt x="16989" y="28070"/>
                  </a:cubicBezTo>
                  <a:cubicBezTo>
                    <a:pt x="17063" y="28085"/>
                    <a:pt x="17148" y="28100"/>
                    <a:pt x="17236" y="28100"/>
                  </a:cubicBezTo>
                  <a:cubicBezTo>
                    <a:pt x="17272" y="28100"/>
                    <a:pt x="17309" y="28097"/>
                    <a:pt x="17346" y="28091"/>
                  </a:cubicBezTo>
                  <a:cubicBezTo>
                    <a:pt x="17346" y="28074"/>
                    <a:pt x="17360" y="28043"/>
                    <a:pt x="17365" y="28043"/>
                  </a:cubicBezTo>
                  <a:cubicBezTo>
                    <a:pt x="17366" y="28043"/>
                    <a:pt x="17367" y="28045"/>
                    <a:pt x="17367" y="28049"/>
                  </a:cubicBezTo>
                  <a:cubicBezTo>
                    <a:pt x="17388" y="28091"/>
                    <a:pt x="17367" y="28091"/>
                    <a:pt x="17346" y="28091"/>
                  </a:cubicBezTo>
                  <a:cubicBezTo>
                    <a:pt x="17388" y="28154"/>
                    <a:pt x="17472" y="28154"/>
                    <a:pt x="17535" y="28154"/>
                  </a:cubicBezTo>
                  <a:cubicBezTo>
                    <a:pt x="17577" y="28091"/>
                    <a:pt x="17577" y="28007"/>
                    <a:pt x="17661" y="28007"/>
                  </a:cubicBezTo>
                  <a:cubicBezTo>
                    <a:pt x="17872" y="28070"/>
                    <a:pt x="18082" y="28112"/>
                    <a:pt x="18292" y="28112"/>
                  </a:cubicBezTo>
                  <a:lnTo>
                    <a:pt x="18250" y="28196"/>
                  </a:lnTo>
                  <a:cubicBezTo>
                    <a:pt x="18227" y="28185"/>
                    <a:pt x="18204" y="28167"/>
                    <a:pt x="18184" y="28167"/>
                  </a:cubicBezTo>
                  <a:cubicBezTo>
                    <a:pt x="18168" y="28167"/>
                    <a:pt x="18154" y="28179"/>
                    <a:pt x="18145" y="28217"/>
                  </a:cubicBezTo>
                  <a:cubicBezTo>
                    <a:pt x="18181" y="28244"/>
                    <a:pt x="18213" y="28252"/>
                    <a:pt x="18250" y="28252"/>
                  </a:cubicBezTo>
                  <a:cubicBezTo>
                    <a:pt x="18298" y="28252"/>
                    <a:pt x="18355" y="28238"/>
                    <a:pt x="18439" y="28238"/>
                  </a:cubicBezTo>
                  <a:cubicBezTo>
                    <a:pt x="18565" y="28238"/>
                    <a:pt x="18692" y="28217"/>
                    <a:pt x="18818" y="28217"/>
                  </a:cubicBezTo>
                  <a:cubicBezTo>
                    <a:pt x="19070" y="28175"/>
                    <a:pt x="19343" y="28175"/>
                    <a:pt x="19596" y="28175"/>
                  </a:cubicBezTo>
                  <a:cubicBezTo>
                    <a:pt x="19596" y="28175"/>
                    <a:pt x="19617" y="28175"/>
                    <a:pt x="19638" y="28154"/>
                  </a:cubicBezTo>
                  <a:cubicBezTo>
                    <a:pt x="19638" y="28123"/>
                    <a:pt x="19617" y="28123"/>
                    <a:pt x="19593" y="28123"/>
                  </a:cubicBezTo>
                  <a:cubicBezTo>
                    <a:pt x="19569" y="28123"/>
                    <a:pt x="19543" y="28123"/>
                    <a:pt x="19533" y="28091"/>
                  </a:cubicBezTo>
                  <a:cubicBezTo>
                    <a:pt x="19680" y="28091"/>
                    <a:pt x="19806" y="28091"/>
                    <a:pt x="19953" y="28070"/>
                  </a:cubicBezTo>
                  <a:cubicBezTo>
                    <a:pt x="20043" y="28070"/>
                    <a:pt x="20144" y="28016"/>
                    <a:pt x="20232" y="28016"/>
                  </a:cubicBezTo>
                  <a:cubicBezTo>
                    <a:pt x="20268" y="28016"/>
                    <a:pt x="20301" y="28025"/>
                    <a:pt x="20331" y="28049"/>
                  </a:cubicBezTo>
                  <a:cubicBezTo>
                    <a:pt x="20388" y="28086"/>
                    <a:pt x="20344" y="28157"/>
                    <a:pt x="20363" y="28157"/>
                  </a:cubicBezTo>
                  <a:cubicBezTo>
                    <a:pt x="20366" y="28157"/>
                    <a:pt x="20369" y="28156"/>
                    <a:pt x="20373" y="28154"/>
                  </a:cubicBezTo>
                  <a:cubicBezTo>
                    <a:pt x="20394" y="28154"/>
                    <a:pt x="20458" y="28154"/>
                    <a:pt x="20458" y="28112"/>
                  </a:cubicBezTo>
                  <a:cubicBezTo>
                    <a:pt x="20479" y="28070"/>
                    <a:pt x="20373" y="28070"/>
                    <a:pt x="20437" y="28049"/>
                  </a:cubicBezTo>
                  <a:cubicBezTo>
                    <a:pt x="20451" y="28042"/>
                    <a:pt x="20462" y="28039"/>
                    <a:pt x="20471" y="28039"/>
                  </a:cubicBezTo>
                  <a:cubicBezTo>
                    <a:pt x="20516" y="28039"/>
                    <a:pt x="20510" y="28112"/>
                    <a:pt x="20563" y="28112"/>
                  </a:cubicBezTo>
                  <a:cubicBezTo>
                    <a:pt x="20636" y="28070"/>
                    <a:pt x="20715" y="28070"/>
                    <a:pt x="20794" y="28070"/>
                  </a:cubicBezTo>
                  <a:cubicBezTo>
                    <a:pt x="20873" y="28070"/>
                    <a:pt x="20952" y="28070"/>
                    <a:pt x="21025" y="28028"/>
                  </a:cubicBezTo>
                  <a:lnTo>
                    <a:pt x="21172" y="28049"/>
                  </a:lnTo>
                  <a:cubicBezTo>
                    <a:pt x="21341" y="28007"/>
                    <a:pt x="21509" y="27986"/>
                    <a:pt x="21677" y="27965"/>
                  </a:cubicBezTo>
                  <a:cubicBezTo>
                    <a:pt x="21691" y="27967"/>
                    <a:pt x="21705" y="27968"/>
                    <a:pt x="21720" y="27968"/>
                  </a:cubicBezTo>
                  <a:cubicBezTo>
                    <a:pt x="21817" y="27968"/>
                    <a:pt x="21915" y="27919"/>
                    <a:pt x="22013" y="27919"/>
                  </a:cubicBezTo>
                  <a:cubicBezTo>
                    <a:pt x="22027" y="27919"/>
                    <a:pt x="22041" y="27920"/>
                    <a:pt x="22055" y="27923"/>
                  </a:cubicBezTo>
                  <a:cubicBezTo>
                    <a:pt x="22118" y="27923"/>
                    <a:pt x="22161" y="27902"/>
                    <a:pt x="22203" y="27860"/>
                  </a:cubicBezTo>
                  <a:cubicBezTo>
                    <a:pt x="22330" y="27787"/>
                    <a:pt x="22474" y="27730"/>
                    <a:pt x="22620" y="27730"/>
                  </a:cubicBezTo>
                  <a:cubicBezTo>
                    <a:pt x="22642" y="27730"/>
                    <a:pt x="22664" y="27731"/>
                    <a:pt x="22686" y="27734"/>
                  </a:cubicBezTo>
                  <a:cubicBezTo>
                    <a:pt x="23002" y="27713"/>
                    <a:pt x="23317" y="27671"/>
                    <a:pt x="23632" y="27628"/>
                  </a:cubicBezTo>
                  <a:lnTo>
                    <a:pt x="23653" y="27523"/>
                  </a:lnTo>
                  <a:cubicBezTo>
                    <a:pt x="23746" y="27493"/>
                    <a:pt x="23849" y="27473"/>
                    <a:pt x="23948" y="27473"/>
                  </a:cubicBezTo>
                  <a:cubicBezTo>
                    <a:pt x="23984" y="27473"/>
                    <a:pt x="24019" y="27476"/>
                    <a:pt x="24053" y="27481"/>
                  </a:cubicBezTo>
                  <a:cubicBezTo>
                    <a:pt x="24179" y="27460"/>
                    <a:pt x="24305" y="27439"/>
                    <a:pt x="24431" y="27397"/>
                  </a:cubicBezTo>
                  <a:cubicBezTo>
                    <a:pt x="24533" y="27380"/>
                    <a:pt x="24634" y="27323"/>
                    <a:pt x="24736" y="27323"/>
                  </a:cubicBezTo>
                  <a:cubicBezTo>
                    <a:pt x="24760" y="27323"/>
                    <a:pt x="24785" y="27326"/>
                    <a:pt x="24810" y="27334"/>
                  </a:cubicBezTo>
                  <a:cubicBezTo>
                    <a:pt x="25188" y="27082"/>
                    <a:pt x="25609" y="26935"/>
                    <a:pt x="26050" y="26893"/>
                  </a:cubicBezTo>
                  <a:cubicBezTo>
                    <a:pt x="26071" y="26872"/>
                    <a:pt x="26092" y="26830"/>
                    <a:pt x="26134" y="26830"/>
                  </a:cubicBezTo>
                  <a:cubicBezTo>
                    <a:pt x="26134" y="26893"/>
                    <a:pt x="26155" y="26935"/>
                    <a:pt x="26218" y="26956"/>
                  </a:cubicBezTo>
                  <a:cubicBezTo>
                    <a:pt x="26260" y="26872"/>
                    <a:pt x="26344" y="26872"/>
                    <a:pt x="26407" y="26851"/>
                  </a:cubicBezTo>
                  <a:cubicBezTo>
                    <a:pt x="26400" y="26820"/>
                    <a:pt x="26386" y="26811"/>
                    <a:pt x="26368" y="26811"/>
                  </a:cubicBezTo>
                  <a:cubicBezTo>
                    <a:pt x="26348" y="26811"/>
                    <a:pt x="26323" y="26821"/>
                    <a:pt x="26293" y="26821"/>
                  </a:cubicBezTo>
                  <a:cubicBezTo>
                    <a:pt x="26276" y="26821"/>
                    <a:pt x="26258" y="26818"/>
                    <a:pt x="26239" y="26809"/>
                  </a:cubicBezTo>
                  <a:cubicBezTo>
                    <a:pt x="26351" y="26752"/>
                    <a:pt x="26473" y="26724"/>
                    <a:pt x="26591" y="26724"/>
                  </a:cubicBezTo>
                  <a:cubicBezTo>
                    <a:pt x="26650" y="26724"/>
                    <a:pt x="26709" y="26731"/>
                    <a:pt x="26765" y="26745"/>
                  </a:cubicBezTo>
                  <a:lnTo>
                    <a:pt x="26407" y="26851"/>
                  </a:lnTo>
                  <a:cubicBezTo>
                    <a:pt x="26428" y="26872"/>
                    <a:pt x="26450" y="26872"/>
                    <a:pt x="26492" y="26872"/>
                  </a:cubicBezTo>
                  <a:cubicBezTo>
                    <a:pt x="26618" y="26830"/>
                    <a:pt x="26744" y="26809"/>
                    <a:pt x="26870" y="26809"/>
                  </a:cubicBezTo>
                  <a:cubicBezTo>
                    <a:pt x="26975" y="26809"/>
                    <a:pt x="27038" y="26766"/>
                    <a:pt x="27101" y="26703"/>
                  </a:cubicBezTo>
                  <a:cubicBezTo>
                    <a:pt x="27096" y="26701"/>
                    <a:pt x="27091" y="26700"/>
                    <a:pt x="27086" y="26700"/>
                  </a:cubicBezTo>
                  <a:cubicBezTo>
                    <a:pt x="27058" y="26700"/>
                    <a:pt x="27022" y="26727"/>
                    <a:pt x="26978" y="26727"/>
                  </a:cubicBezTo>
                  <a:cubicBezTo>
                    <a:pt x="26958" y="26727"/>
                    <a:pt x="26936" y="26721"/>
                    <a:pt x="26912" y="26703"/>
                  </a:cubicBezTo>
                  <a:cubicBezTo>
                    <a:pt x="27017" y="26682"/>
                    <a:pt x="27122" y="26661"/>
                    <a:pt x="27185" y="26640"/>
                  </a:cubicBezTo>
                  <a:cubicBezTo>
                    <a:pt x="27248" y="26619"/>
                    <a:pt x="27312" y="26619"/>
                    <a:pt x="27375" y="26577"/>
                  </a:cubicBezTo>
                  <a:cubicBezTo>
                    <a:pt x="27423" y="26513"/>
                    <a:pt x="27495" y="26486"/>
                    <a:pt x="27565" y="26486"/>
                  </a:cubicBezTo>
                  <a:cubicBezTo>
                    <a:pt x="27586" y="26486"/>
                    <a:pt x="27607" y="26488"/>
                    <a:pt x="27627" y="26493"/>
                  </a:cubicBezTo>
                  <a:cubicBezTo>
                    <a:pt x="27641" y="26500"/>
                    <a:pt x="27653" y="26503"/>
                    <a:pt x="27663" y="26503"/>
                  </a:cubicBezTo>
                  <a:cubicBezTo>
                    <a:pt x="27685" y="26503"/>
                    <a:pt x="27704" y="26493"/>
                    <a:pt x="27732" y="26493"/>
                  </a:cubicBezTo>
                  <a:cubicBezTo>
                    <a:pt x="27921" y="26346"/>
                    <a:pt x="28131" y="26241"/>
                    <a:pt x="28363" y="26199"/>
                  </a:cubicBezTo>
                  <a:cubicBezTo>
                    <a:pt x="28468" y="26010"/>
                    <a:pt x="28699" y="25904"/>
                    <a:pt x="28825" y="25820"/>
                  </a:cubicBezTo>
                  <a:cubicBezTo>
                    <a:pt x="28972" y="25736"/>
                    <a:pt x="29120" y="25694"/>
                    <a:pt x="29246" y="25610"/>
                  </a:cubicBezTo>
                  <a:cubicBezTo>
                    <a:pt x="29309" y="25568"/>
                    <a:pt x="29330" y="25484"/>
                    <a:pt x="29393" y="25463"/>
                  </a:cubicBezTo>
                  <a:cubicBezTo>
                    <a:pt x="29645" y="25316"/>
                    <a:pt x="29876" y="25169"/>
                    <a:pt x="30087" y="24979"/>
                  </a:cubicBezTo>
                  <a:cubicBezTo>
                    <a:pt x="30171" y="24916"/>
                    <a:pt x="30255" y="24832"/>
                    <a:pt x="30360" y="24790"/>
                  </a:cubicBezTo>
                  <a:cubicBezTo>
                    <a:pt x="30570" y="24664"/>
                    <a:pt x="30781" y="24538"/>
                    <a:pt x="30991" y="24412"/>
                  </a:cubicBezTo>
                  <a:cubicBezTo>
                    <a:pt x="31012" y="24391"/>
                    <a:pt x="31012" y="24370"/>
                    <a:pt x="30991" y="24370"/>
                  </a:cubicBezTo>
                  <a:cubicBezTo>
                    <a:pt x="30970" y="24349"/>
                    <a:pt x="30949" y="24328"/>
                    <a:pt x="30949" y="24286"/>
                  </a:cubicBezTo>
                  <a:cubicBezTo>
                    <a:pt x="30991" y="24244"/>
                    <a:pt x="31033" y="24202"/>
                    <a:pt x="31075" y="24138"/>
                  </a:cubicBezTo>
                  <a:cubicBezTo>
                    <a:pt x="31117" y="24096"/>
                    <a:pt x="31159" y="24054"/>
                    <a:pt x="31222" y="24012"/>
                  </a:cubicBezTo>
                  <a:cubicBezTo>
                    <a:pt x="31264" y="23970"/>
                    <a:pt x="31306" y="23907"/>
                    <a:pt x="31348" y="23865"/>
                  </a:cubicBezTo>
                  <a:cubicBezTo>
                    <a:pt x="31390" y="23823"/>
                    <a:pt x="31453" y="23781"/>
                    <a:pt x="31474" y="23739"/>
                  </a:cubicBezTo>
                  <a:cubicBezTo>
                    <a:pt x="31516" y="23676"/>
                    <a:pt x="31558" y="23634"/>
                    <a:pt x="31622" y="23592"/>
                  </a:cubicBezTo>
                  <a:cubicBezTo>
                    <a:pt x="31664" y="23529"/>
                    <a:pt x="31769" y="23529"/>
                    <a:pt x="31790" y="23487"/>
                  </a:cubicBezTo>
                  <a:cubicBezTo>
                    <a:pt x="31832" y="23445"/>
                    <a:pt x="31832" y="23403"/>
                    <a:pt x="31874" y="23361"/>
                  </a:cubicBezTo>
                  <a:cubicBezTo>
                    <a:pt x="31908" y="23395"/>
                    <a:pt x="31914" y="23429"/>
                    <a:pt x="31938" y="23429"/>
                  </a:cubicBezTo>
                  <a:cubicBezTo>
                    <a:pt x="31944" y="23429"/>
                    <a:pt x="31950" y="23427"/>
                    <a:pt x="31958" y="23424"/>
                  </a:cubicBezTo>
                  <a:cubicBezTo>
                    <a:pt x="32016" y="23385"/>
                    <a:pt x="32056" y="23329"/>
                    <a:pt x="32062" y="23255"/>
                  </a:cubicBezTo>
                  <a:lnTo>
                    <a:pt x="32062" y="23255"/>
                  </a:lnTo>
                  <a:cubicBezTo>
                    <a:pt x="32062" y="23255"/>
                    <a:pt x="32063" y="23255"/>
                    <a:pt x="32063" y="23255"/>
                  </a:cubicBezTo>
                  <a:lnTo>
                    <a:pt x="32105" y="23255"/>
                  </a:lnTo>
                  <a:cubicBezTo>
                    <a:pt x="32315" y="23024"/>
                    <a:pt x="32505" y="22793"/>
                    <a:pt x="32673" y="22562"/>
                  </a:cubicBezTo>
                  <a:cubicBezTo>
                    <a:pt x="32715" y="22499"/>
                    <a:pt x="32778" y="22456"/>
                    <a:pt x="32820" y="22393"/>
                  </a:cubicBezTo>
                  <a:lnTo>
                    <a:pt x="32862" y="22393"/>
                  </a:lnTo>
                  <a:cubicBezTo>
                    <a:pt x="32883" y="22414"/>
                    <a:pt x="32904" y="22456"/>
                    <a:pt x="32904" y="22499"/>
                  </a:cubicBezTo>
                  <a:cubicBezTo>
                    <a:pt x="32820" y="22562"/>
                    <a:pt x="32799" y="22688"/>
                    <a:pt x="32652" y="22688"/>
                  </a:cubicBezTo>
                  <a:cubicBezTo>
                    <a:pt x="32694" y="22793"/>
                    <a:pt x="32610" y="22835"/>
                    <a:pt x="32610" y="22898"/>
                  </a:cubicBezTo>
                  <a:cubicBezTo>
                    <a:pt x="32631" y="22898"/>
                    <a:pt x="32673" y="22898"/>
                    <a:pt x="32673" y="22877"/>
                  </a:cubicBezTo>
                  <a:cubicBezTo>
                    <a:pt x="32904" y="22604"/>
                    <a:pt x="33093" y="22309"/>
                    <a:pt x="33282" y="22015"/>
                  </a:cubicBezTo>
                  <a:cubicBezTo>
                    <a:pt x="33303" y="21952"/>
                    <a:pt x="33346" y="21910"/>
                    <a:pt x="33409" y="21868"/>
                  </a:cubicBezTo>
                  <a:cubicBezTo>
                    <a:pt x="33535" y="21805"/>
                    <a:pt x="33598" y="21700"/>
                    <a:pt x="33682" y="21616"/>
                  </a:cubicBezTo>
                  <a:cubicBezTo>
                    <a:pt x="33661" y="21573"/>
                    <a:pt x="33598" y="21573"/>
                    <a:pt x="33640" y="21531"/>
                  </a:cubicBezTo>
                  <a:cubicBezTo>
                    <a:pt x="33808" y="21321"/>
                    <a:pt x="33997" y="21111"/>
                    <a:pt x="34186" y="20901"/>
                  </a:cubicBezTo>
                  <a:cubicBezTo>
                    <a:pt x="34355" y="20754"/>
                    <a:pt x="34502" y="20564"/>
                    <a:pt x="34607" y="20375"/>
                  </a:cubicBezTo>
                  <a:cubicBezTo>
                    <a:pt x="34628" y="20312"/>
                    <a:pt x="34733" y="20249"/>
                    <a:pt x="34733" y="20207"/>
                  </a:cubicBezTo>
                  <a:cubicBezTo>
                    <a:pt x="34733" y="20102"/>
                    <a:pt x="34817" y="20081"/>
                    <a:pt x="34859" y="20018"/>
                  </a:cubicBezTo>
                  <a:cubicBezTo>
                    <a:pt x="34901" y="19955"/>
                    <a:pt x="34922" y="19892"/>
                    <a:pt x="34943" y="19828"/>
                  </a:cubicBezTo>
                  <a:cubicBezTo>
                    <a:pt x="34929" y="19828"/>
                    <a:pt x="34925" y="19838"/>
                    <a:pt x="34917" y="19838"/>
                  </a:cubicBezTo>
                  <a:cubicBezTo>
                    <a:pt x="34913" y="19838"/>
                    <a:pt x="34908" y="19835"/>
                    <a:pt x="34901" y="19828"/>
                  </a:cubicBezTo>
                  <a:cubicBezTo>
                    <a:pt x="34901" y="19807"/>
                    <a:pt x="34922" y="19786"/>
                    <a:pt x="34922" y="19786"/>
                  </a:cubicBezTo>
                  <a:cubicBezTo>
                    <a:pt x="34922" y="19765"/>
                    <a:pt x="34901" y="19765"/>
                    <a:pt x="34922" y="19744"/>
                  </a:cubicBezTo>
                  <a:cubicBezTo>
                    <a:pt x="34928" y="19738"/>
                    <a:pt x="34935" y="19736"/>
                    <a:pt x="34940" y="19736"/>
                  </a:cubicBezTo>
                  <a:cubicBezTo>
                    <a:pt x="34954" y="19736"/>
                    <a:pt x="34964" y="19750"/>
                    <a:pt x="34964" y="19765"/>
                  </a:cubicBezTo>
                  <a:cubicBezTo>
                    <a:pt x="35006" y="19765"/>
                    <a:pt x="35027" y="19765"/>
                    <a:pt x="35048" y="19723"/>
                  </a:cubicBezTo>
                  <a:lnTo>
                    <a:pt x="34985" y="19660"/>
                  </a:lnTo>
                  <a:cubicBezTo>
                    <a:pt x="35048" y="19534"/>
                    <a:pt x="35133" y="19408"/>
                    <a:pt x="35217" y="19303"/>
                  </a:cubicBezTo>
                  <a:cubicBezTo>
                    <a:pt x="35427" y="18966"/>
                    <a:pt x="35616" y="18609"/>
                    <a:pt x="35763" y="18231"/>
                  </a:cubicBezTo>
                  <a:cubicBezTo>
                    <a:pt x="35784" y="18146"/>
                    <a:pt x="35868" y="18041"/>
                    <a:pt x="35847" y="17957"/>
                  </a:cubicBezTo>
                  <a:cubicBezTo>
                    <a:pt x="35826" y="17810"/>
                    <a:pt x="35932" y="17726"/>
                    <a:pt x="35974" y="17600"/>
                  </a:cubicBezTo>
                  <a:cubicBezTo>
                    <a:pt x="35995" y="17474"/>
                    <a:pt x="36037" y="17348"/>
                    <a:pt x="36121" y="17242"/>
                  </a:cubicBezTo>
                  <a:cubicBezTo>
                    <a:pt x="36135" y="17242"/>
                    <a:pt x="36139" y="17233"/>
                    <a:pt x="36147" y="17233"/>
                  </a:cubicBezTo>
                  <a:cubicBezTo>
                    <a:pt x="36151" y="17233"/>
                    <a:pt x="36156" y="17235"/>
                    <a:pt x="36163" y="17242"/>
                  </a:cubicBezTo>
                  <a:lnTo>
                    <a:pt x="36184" y="17306"/>
                  </a:lnTo>
                  <a:cubicBezTo>
                    <a:pt x="36226" y="17284"/>
                    <a:pt x="36247" y="17221"/>
                    <a:pt x="36247" y="17179"/>
                  </a:cubicBezTo>
                  <a:cubicBezTo>
                    <a:pt x="36331" y="16906"/>
                    <a:pt x="36415" y="16633"/>
                    <a:pt x="36520" y="16359"/>
                  </a:cubicBezTo>
                  <a:cubicBezTo>
                    <a:pt x="36478" y="16212"/>
                    <a:pt x="36520" y="16044"/>
                    <a:pt x="36625" y="15918"/>
                  </a:cubicBezTo>
                  <a:cubicBezTo>
                    <a:pt x="36646" y="15918"/>
                    <a:pt x="36688" y="15918"/>
                    <a:pt x="36709" y="15960"/>
                  </a:cubicBezTo>
                  <a:cubicBezTo>
                    <a:pt x="36857" y="15708"/>
                    <a:pt x="36941" y="15434"/>
                    <a:pt x="36962" y="15140"/>
                  </a:cubicBezTo>
                  <a:cubicBezTo>
                    <a:pt x="37004" y="14972"/>
                    <a:pt x="37046" y="14804"/>
                    <a:pt x="37067" y="14635"/>
                  </a:cubicBezTo>
                  <a:cubicBezTo>
                    <a:pt x="37067" y="14593"/>
                    <a:pt x="37088" y="14551"/>
                    <a:pt x="37109" y="14509"/>
                  </a:cubicBezTo>
                  <a:cubicBezTo>
                    <a:pt x="37172" y="14404"/>
                    <a:pt x="37214" y="14278"/>
                    <a:pt x="37256" y="14152"/>
                  </a:cubicBezTo>
                  <a:cubicBezTo>
                    <a:pt x="37277" y="14047"/>
                    <a:pt x="37382" y="14047"/>
                    <a:pt x="37445" y="14005"/>
                  </a:cubicBezTo>
                  <a:cubicBezTo>
                    <a:pt x="37487" y="13921"/>
                    <a:pt x="37466" y="13836"/>
                    <a:pt x="37487" y="13773"/>
                  </a:cubicBezTo>
                  <a:cubicBezTo>
                    <a:pt x="37550" y="13521"/>
                    <a:pt x="37613" y="13269"/>
                    <a:pt x="37698" y="13017"/>
                  </a:cubicBezTo>
                  <a:cubicBezTo>
                    <a:pt x="37740" y="12932"/>
                    <a:pt x="37740" y="12827"/>
                    <a:pt x="37719" y="12722"/>
                  </a:cubicBezTo>
                  <a:cubicBezTo>
                    <a:pt x="37698" y="12659"/>
                    <a:pt x="37719" y="12575"/>
                    <a:pt x="37761" y="12533"/>
                  </a:cubicBezTo>
                  <a:cubicBezTo>
                    <a:pt x="37824" y="12449"/>
                    <a:pt x="37803" y="12386"/>
                    <a:pt x="37824" y="12323"/>
                  </a:cubicBezTo>
                  <a:cubicBezTo>
                    <a:pt x="37824" y="12218"/>
                    <a:pt x="37824" y="12134"/>
                    <a:pt x="37824" y="12028"/>
                  </a:cubicBezTo>
                  <a:cubicBezTo>
                    <a:pt x="37803" y="11839"/>
                    <a:pt x="37866" y="11629"/>
                    <a:pt x="37782" y="11461"/>
                  </a:cubicBezTo>
                  <a:cubicBezTo>
                    <a:pt x="37824" y="11187"/>
                    <a:pt x="37845" y="10914"/>
                    <a:pt x="37866" y="10641"/>
                  </a:cubicBezTo>
                  <a:cubicBezTo>
                    <a:pt x="37929" y="10599"/>
                    <a:pt x="37803" y="10557"/>
                    <a:pt x="37866" y="10494"/>
                  </a:cubicBezTo>
                  <a:cubicBezTo>
                    <a:pt x="37929" y="10452"/>
                    <a:pt x="37824" y="10388"/>
                    <a:pt x="37866" y="10346"/>
                  </a:cubicBezTo>
                  <a:cubicBezTo>
                    <a:pt x="37803" y="10325"/>
                    <a:pt x="37824" y="10262"/>
                    <a:pt x="37803" y="10220"/>
                  </a:cubicBezTo>
                  <a:cubicBezTo>
                    <a:pt x="37761" y="10136"/>
                    <a:pt x="37803" y="10010"/>
                    <a:pt x="37698" y="9926"/>
                  </a:cubicBezTo>
                  <a:cubicBezTo>
                    <a:pt x="37719" y="9737"/>
                    <a:pt x="37698" y="9548"/>
                    <a:pt x="37655" y="9358"/>
                  </a:cubicBezTo>
                  <a:cubicBezTo>
                    <a:pt x="37655" y="9274"/>
                    <a:pt x="37761" y="9253"/>
                    <a:pt x="37740" y="9190"/>
                  </a:cubicBezTo>
                  <a:cubicBezTo>
                    <a:pt x="37740" y="9127"/>
                    <a:pt x="37698" y="9085"/>
                    <a:pt x="37698" y="9022"/>
                  </a:cubicBezTo>
                  <a:cubicBezTo>
                    <a:pt x="37634" y="8833"/>
                    <a:pt x="37592" y="8643"/>
                    <a:pt x="37592" y="8454"/>
                  </a:cubicBezTo>
                  <a:cubicBezTo>
                    <a:pt x="37592" y="8349"/>
                    <a:pt x="37550" y="8265"/>
                    <a:pt x="37466" y="8202"/>
                  </a:cubicBezTo>
                  <a:cubicBezTo>
                    <a:pt x="37487" y="8160"/>
                    <a:pt x="37487" y="8139"/>
                    <a:pt x="37487" y="8097"/>
                  </a:cubicBezTo>
                  <a:cubicBezTo>
                    <a:pt x="37382" y="7824"/>
                    <a:pt x="37403" y="7508"/>
                    <a:pt x="37298" y="7235"/>
                  </a:cubicBezTo>
                  <a:cubicBezTo>
                    <a:pt x="37214" y="7046"/>
                    <a:pt x="37151" y="6856"/>
                    <a:pt x="37088" y="6667"/>
                  </a:cubicBezTo>
                  <a:cubicBezTo>
                    <a:pt x="37067" y="6583"/>
                    <a:pt x="37004" y="6541"/>
                    <a:pt x="37025" y="6457"/>
                  </a:cubicBezTo>
                  <a:cubicBezTo>
                    <a:pt x="37025" y="6394"/>
                    <a:pt x="37004" y="6352"/>
                    <a:pt x="36962" y="6331"/>
                  </a:cubicBezTo>
                  <a:cubicBezTo>
                    <a:pt x="36899" y="6268"/>
                    <a:pt x="36878" y="6184"/>
                    <a:pt x="36920" y="6100"/>
                  </a:cubicBezTo>
                  <a:cubicBezTo>
                    <a:pt x="36772" y="6036"/>
                    <a:pt x="36688" y="5952"/>
                    <a:pt x="36751" y="5889"/>
                  </a:cubicBezTo>
                  <a:lnTo>
                    <a:pt x="36751" y="5889"/>
                  </a:lnTo>
                  <a:lnTo>
                    <a:pt x="36836" y="5910"/>
                  </a:lnTo>
                  <a:cubicBezTo>
                    <a:pt x="36772" y="5847"/>
                    <a:pt x="36815" y="5784"/>
                    <a:pt x="36815" y="5721"/>
                  </a:cubicBezTo>
                  <a:cubicBezTo>
                    <a:pt x="36786" y="5707"/>
                    <a:pt x="36777" y="5682"/>
                    <a:pt x="36760" y="5682"/>
                  </a:cubicBezTo>
                  <a:cubicBezTo>
                    <a:pt x="36752" y="5682"/>
                    <a:pt x="36743" y="5687"/>
                    <a:pt x="36730" y="5700"/>
                  </a:cubicBezTo>
                  <a:cubicBezTo>
                    <a:pt x="36688" y="5742"/>
                    <a:pt x="36772" y="5784"/>
                    <a:pt x="36730" y="5826"/>
                  </a:cubicBezTo>
                  <a:cubicBezTo>
                    <a:pt x="36583" y="5805"/>
                    <a:pt x="36646" y="5679"/>
                    <a:pt x="36562" y="5616"/>
                  </a:cubicBezTo>
                  <a:cubicBezTo>
                    <a:pt x="36499" y="5574"/>
                    <a:pt x="36520" y="5448"/>
                    <a:pt x="36436" y="5364"/>
                  </a:cubicBezTo>
                  <a:cubicBezTo>
                    <a:pt x="36373" y="5301"/>
                    <a:pt x="36352" y="5216"/>
                    <a:pt x="36373" y="5132"/>
                  </a:cubicBezTo>
                  <a:lnTo>
                    <a:pt x="36373" y="5132"/>
                  </a:lnTo>
                  <a:cubicBezTo>
                    <a:pt x="36415" y="5153"/>
                    <a:pt x="36415" y="5195"/>
                    <a:pt x="36457" y="5195"/>
                  </a:cubicBezTo>
                  <a:cubicBezTo>
                    <a:pt x="36478" y="5111"/>
                    <a:pt x="36415" y="5048"/>
                    <a:pt x="36457" y="4964"/>
                  </a:cubicBezTo>
                  <a:cubicBezTo>
                    <a:pt x="36477" y="4945"/>
                    <a:pt x="36478" y="4833"/>
                    <a:pt x="36392" y="4819"/>
                  </a:cubicBezTo>
                  <a:lnTo>
                    <a:pt x="36392" y="4819"/>
                  </a:lnTo>
                  <a:cubicBezTo>
                    <a:pt x="36393" y="4818"/>
                    <a:pt x="36394" y="4818"/>
                    <a:pt x="36394" y="4817"/>
                  </a:cubicBezTo>
                  <a:cubicBezTo>
                    <a:pt x="36331" y="4628"/>
                    <a:pt x="36247" y="4439"/>
                    <a:pt x="36121" y="4249"/>
                  </a:cubicBezTo>
                  <a:cubicBezTo>
                    <a:pt x="36079" y="4186"/>
                    <a:pt x="36016" y="4123"/>
                    <a:pt x="35995" y="4039"/>
                  </a:cubicBezTo>
                  <a:cubicBezTo>
                    <a:pt x="35932" y="3892"/>
                    <a:pt x="35826" y="3766"/>
                    <a:pt x="35763" y="3598"/>
                  </a:cubicBezTo>
                  <a:lnTo>
                    <a:pt x="35763" y="3598"/>
                  </a:lnTo>
                  <a:cubicBezTo>
                    <a:pt x="35826" y="3619"/>
                    <a:pt x="35889" y="3682"/>
                    <a:pt x="35995" y="3682"/>
                  </a:cubicBezTo>
                  <a:cubicBezTo>
                    <a:pt x="35868" y="3514"/>
                    <a:pt x="35826" y="3387"/>
                    <a:pt x="35742" y="3261"/>
                  </a:cubicBezTo>
                  <a:cubicBezTo>
                    <a:pt x="35637" y="3114"/>
                    <a:pt x="35532" y="2967"/>
                    <a:pt x="35406" y="2862"/>
                  </a:cubicBezTo>
                  <a:cubicBezTo>
                    <a:pt x="35385" y="2736"/>
                    <a:pt x="35364" y="2630"/>
                    <a:pt x="35301" y="2525"/>
                  </a:cubicBezTo>
                  <a:cubicBezTo>
                    <a:pt x="35238" y="2420"/>
                    <a:pt x="35217" y="2273"/>
                    <a:pt x="35175" y="2189"/>
                  </a:cubicBezTo>
                  <a:cubicBezTo>
                    <a:pt x="35112" y="2105"/>
                    <a:pt x="35112" y="2000"/>
                    <a:pt x="35006" y="1937"/>
                  </a:cubicBezTo>
                  <a:lnTo>
                    <a:pt x="35006" y="1937"/>
                  </a:lnTo>
                  <a:cubicBezTo>
                    <a:pt x="35027" y="2042"/>
                    <a:pt x="35048" y="2126"/>
                    <a:pt x="35070" y="2210"/>
                  </a:cubicBezTo>
                  <a:cubicBezTo>
                    <a:pt x="34964" y="2168"/>
                    <a:pt x="34922" y="2084"/>
                    <a:pt x="34922" y="1979"/>
                  </a:cubicBezTo>
                  <a:cubicBezTo>
                    <a:pt x="34901" y="1916"/>
                    <a:pt x="34985" y="1937"/>
                    <a:pt x="34985" y="1874"/>
                  </a:cubicBezTo>
                  <a:cubicBezTo>
                    <a:pt x="34964" y="1811"/>
                    <a:pt x="34943" y="1747"/>
                    <a:pt x="34922" y="1663"/>
                  </a:cubicBezTo>
                  <a:lnTo>
                    <a:pt x="34859" y="1726"/>
                  </a:lnTo>
                  <a:cubicBezTo>
                    <a:pt x="34817" y="1663"/>
                    <a:pt x="34712" y="1621"/>
                    <a:pt x="34754" y="1516"/>
                  </a:cubicBezTo>
                  <a:lnTo>
                    <a:pt x="34754" y="1516"/>
                  </a:lnTo>
                  <a:cubicBezTo>
                    <a:pt x="34817" y="1537"/>
                    <a:pt x="34838" y="1600"/>
                    <a:pt x="34880" y="1621"/>
                  </a:cubicBezTo>
                  <a:cubicBezTo>
                    <a:pt x="34859" y="1453"/>
                    <a:pt x="34796" y="1306"/>
                    <a:pt x="34733" y="1159"/>
                  </a:cubicBezTo>
                  <a:cubicBezTo>
                    <a:pt x="34649" y="1096"/>
                    <a:pt x="34544" y="1012"/>
                    <a:pt x="34460" y="949"/>
                  </a:cubicBezTo>
                  <a:cubicBezTo>
                    <a:pt x="34397" y="906"/>
                    <a:pt x="34397" y="864"/>
                    <a:pt x="34376" y="801"/>
                  </a:cubicBezTo>
                  <a:cubicBezTo>
                    <a:pt x="34368" y="805"/>
                    <a:pt x="34361" y="807"/>
                    <a:pt x="34355" y="807"/>
                  </a:cubicBezTo>
                  <a:cubicBezTo>
                    <a:pt x="34327" y="807"/>
                    <a:pt x="34313" y="773"/>
                    <a:pt x="34313" y="738"/>
                  </a:cubicBezTo>
                  <a:cubicBezTo>
                    <a:pt x="34376" y="738"/>
                    <a:pt x="34355" y="780"/>
                    <a:pt x="34376" y="801"/>
                  </a:cubicBezTo>
                  <a:lnTo>
                    <a:pt x="34460" y="738"/>
                  </a:lnTo>
                  <a:cubicBezTo>
                    <a:pt x="34250" y="528"/>
                    <a:pt x="34039" y="339"/>
                    <a:pt x="33787" y="171"/>
                  </a:cubicBezTo>
                  <a:cubicBezTo>
                    <a:pt x="33699" y="83"/>
                    <a:pt x="33583" y="39"/>
                    <a:pt x="33449" y="39"/>
                  </a:cubicBezTo>
                  <a:cubicBezTo>
                    <a:pt x="33422" y="39"/>
                    <a:pt x="33395" y="41"/>
                    <a:pt x="33367" y="44"/>
                  </a:cubicBezTo>
                  <a:cubicBezTo>
                    <a:pt x="33367" y="87"/>
                    <a:pt x="33367" y="150"/>
                    <a:pt x="33303" y="192"/>
                  </a:cubicBezTo>
                  <a:cubicBezTo>
                    <a:pt x="33177" y="66"/>
                    <a:pt x="32988" y="87"/>
                    <a:pt x="32841" y="23"/>
                  </a:cubicBezTo>
                  <a:lnTo>
                    <a:pt x="32778" y="87"/>
                  </a:lnTo>
                  <a:cubicBezTo>
                    <a:pt x="32771" y="88"/>
                    <a:pt x="32765" y="89"/>
                    <a:pt x="32760" y="89"/>
                  </a:cubicBezTo>
                  <a:cubicBezTo>
                    <a:pt x="32699" y="89"/>
                    <a:pt x="32690" y="0"/>
                    <a:pt x="32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10"/>
            <p:cNvSpPr/>
            <p:nvPr/>
          </p:nvSpPr>
          <p:spPr>
            <a:xfrm>
              <a:off x="43586" y="2709204"/>
              <a:ext cx="453152" cy="357028"/>
            </a:xfrm>
            <a:custGeom>
              <a:avLst/>
              <a:gdLst/>
              <a:ahLst/>
              <a:cxnLst/>
              <a:rect l="l" t="t" r="r" b="b"/>
              <a:pathLst>
                <a:path w="43942" h="34092" extrusionOk="0">
                  <a:moveTo>
                    <a:pt x="37340" y="1056"/>
                  </a:moveTo>
                  <a:lnTo>
                    <a:pt x="37445" y="1098"/>
                  </a:lnTo>
                  <a:cubicBezTo>
                    <a:pt x="37412" y="1123"/>
                    <a:pt x="37389" y="1135"/>
                    <a:pt x="37373" y="1135"/>
                  </a:cubicBezTo>
                  <a:cubicBezTo>
                    <a:pt x="37348" y="1135"/>
                    <a:pt x="37340" y="1107"/>
                    <a:pt x="37340" y="1056"/>
                  </a:cubicBezTo>
                  <a:close/>
                  <a:moveTo>
                    <a:pt x="40641" y="9381"/>
                  </a:moveTo>
                  <a:lnTo>
                    <a:pt x="40662" y="9403"/>
                  </a:lnTo>
                  <a:cubicBezTo>
                    <a:pt x="40662" y="9403"/>
                    <a:pt x="40662" y="9412"/>
                    <a:pt x="40656" y="9412"/>
                  </a:cubicBezTo>
                  <a:cubicBezTo>
                    <a:pt x="40653" y="9412"/>
                    <a:pt x="40648" y="9410"/>
                    <a:pt x="40641" y="9403"/>
                  </a:cubicBezTo>
                  <a:cubicBezTo>
                    <a:pt x="40620" y="9403"/>
                    <a:pt x="40620" y="9403"/>
                    <a:pt x="40641" y="9381"/>
                  </a:cubicBezTo>
                  <a:close/>
                  <a:moveTo>
                    <a:pt x="37730" y="0"/>
                  </a:moveTo>
                  <a:cubicBezTo>
                    <a:pt x="37720" y="0"/>
                    <a:pt x="37709" y="2"/>
                    <a:pt x="37698" y="5"/>
                  </a:cubicBezTo>
                  <a:cubicBezTo>
                    <a:pt x="37671" y="66"/>
                    <a:pt x="37634" y="80"/>
                    <a:pt x="37592" y="80"/>
                  </a:cubicBezTo>
                  <a:cubicBezTo>
                    <a:pt x="37557" y="80"/>
                    <a:pt x="37518" y="70"/>
                    <a:pt x="37479" y="70"/>
                  </a:cubicBezTo>
                  <a:cubicBezTo>
                    <a:pt x="37453" y="70"/>
                    <a:pt x="37428" y="74"/>
                    <a:pt x="37403" y="89"/>
                  </a:cubicBezTo>
                  <a:cubicBezTo>
                    <a:pt x="37361" y="152"/>
                    <a:pt x="37340" y="215"/>
                    <a:pt x="37298" y="257"/>
                  </a:cubicBezTo>
                  <a:cubicBezTo>
                    <a:pt x="37270" y="257"/>
                    <a:pt x="37251" y="238"/>
                    <a:pt x="37236" y="238"/>
                  </a:cubicBezTo>
                  <a:cubicBezTo>
                    <a:pt x="37228" y="238"/>
                    <a:pt x="37221" y="243"/>
                    <a:pt x="37214" y="257"/>
                  </a:cubicBezTo>
                  <a:cubicBezTo>
                    <a:pt x="37214" y="299"/>
                    <a:pt x="37277" y="362"/>
                    <a:pt x="37235" y="404"/>
                  </a:cubicBezTo>
                  <a:cubicBezTo>
                    <a:pt x="37214" y="446"/>
                    <a:pt x="37130" y="425"/>
                    <a:pt x="37130" y="509"/>
                  </a:cubicBezTo>
                  <a:cubicBezTo>
                    <a:pt x="37172" y="551"/>
                    <a:pt x="37298" y="551"/>
                    <a:pt x="37277" y="656"/>
                  </a:cubicBezTo>
                  <a:lnTo>
                    <a:pt x="37130" y="783"/>
                  </a:lnTo>
                  <a:cubicBezTo>
                    <a:pt x="37142" y="865"/>
                    <a:pt x="37187" y="875"/>
                    <a:pt x="37236" y="875"/>
                  </a:cubicBezTo>
                  <a:cubicBezTo>
                    <a:pt x="37250" y="875"/>
                    <a:pt x="37265" y="874"/>
                    <a:pt x="37279" y="874"/>
                  </a:cubicBezTo>
                  <a:cubicBezTo>
                    <a:pt x="37302" y="874"/>
                    <a:pt x="37323" y="876"/>
                    <a:pt x="37340" y="888"/>
                  </a:cubicBezTo>
                  <a:cubicBezTo>
                    <a:pt x="37340" y="930"/>
                    <a:pt x="37361" y="951"/>
                    <a:pt x="37340" y="993"/>
                  </a:cubicBezTo>
                  <a:lnTo>
                    <a:pt x="37067" y="1056"/>
                  </a:lnTo>
                  <a:cubicBezTo>
                    <a:pt x="37059" y="1058"/>
                    <a:pt x="37052" y="1059"/>
                    <a:pt x="37045" y="1059"/>
                  </a:cubicBezTo>
                  <a:cubicBezTo>
                    <a:pt x="36975" y="1059"/>
                    <a:pt x="36937" y="972"/>
                    <a:pt x="36899" y="972"/>
                  </a:cubicBezTo>
                  <a:cubicBezTo>
                    <a:pt x="36836" y="972"/>
                    <a:pt x="36815" y="1056"/>
                    <a:pt x="36772" y="1056"/>
                  </a:cubicBezTo>
                  <a:cubicBezTo>
                    <a:pt x="36744" y="1056"/>
                    <a:pt x="36716" y="1046"/>
                    <a:pt x="36688" y="1046"/>
                  </a:cubicBezTo>
                  <a:cubicBezTo>
                    <a:pt x="36674" y="1046"/>
                    <a:pt x="36660" y="1049"/>
                    <a:pt x="36646" y="1056"/>
                  </a:cubicBezTo>
                  <a:lnTo>
                    <a:pt x="36604" y="1140"/>
                  </a:lnTo>
                  <a:cubicBezTo>
                    <a:pt x="36667" y="1182"/>
                    <a:pt x="36688" y="1266"/>
                    <a:pt x="36667" y="1329"/>
                  </a:cubicBezTo>
                  <a:lnTo>
                    <a:pt x="36625" y="1308"/>
                  </a:lnTo>
                  <a:cubicBezTo>
                    <a:pt x="36604" y="1350"/>
                    <a:pt x="36541" y="1392"/>
                    <a:pt x="36583" y="1413"/>
                  </a:cubicBezTo>
                  <a:cubicBezTo>
                    <a:pt x="36589" y="1418"/>
                    <a:pt x="36596" y="1420"/>
                    <a:pt x="36605" y="1420"/>
                  </a:cubicBezTo>
                  <a:cubicBezTo>
                    <a:pt x="36614" y="1420"/>
                    <a:pt x="36624" y="1418"/>
                    <a:pt x="36633" y="1418"/>
                  </a:cubicBezTo>
                  <a:cubicBezTo>
                    <a:pt x="36652" y="1418"/>
                    <a:pt x="36667" y="1424"/>
                    <a:pt x="36667" y="1455"/>
                  </a:cubicBezTo>
                  <a:cubicBezTo>
                    <a:pt x="36688" y="1497"/>
                    <a:pt x="36604" y="1497"/>
                    <a:pt x="36604" y="1539"/>
                  </a:cubicBezTo>
                  <a:cubicBezTo>
                    <a:pt x="36667" y="1560"/>
                    <a:pt x="36730" y="1560"/>
                    <a:pt x="36772" y="1602"/>
                  </a:cubicBezTo>
                  <a:cubicBezTo>
                    <a:pt x="36794" y="1645"/>
                    <a:pt x="36709" y="1708"/>
                    <a:pt x="36794" y="1750"/>
                  </a:cubicBezTo>
                  <a:cubicBezTo>
                    <a:pt x="36730" y="1771"/>
                    <a:pt x="36730" y="1813"/>
                    <a:pt x="36751" y="1876"/>
                  </a:cubicBezTo>
                  <a:cubicBezTo>
                    <a:pt x="36815" y="1939"/>
                    <a:pt x="36878" y="1981"/>
                    <a:pt x="36941" y="2044"/>
                  </a:cubicBezTo>
                  <a:cubicBezTo>
                    <a:pt x="37046" y="2191"/>
                    <a:pt x="37193" y="2317"/>
                    <a:pt x="37361" y="2401"/>
                  </a:cubicBezTo>
                  <a:cubicBezTo>
                    <a:pt x="37424" y="2443"/>
                    <a:pt x="37466" y="2485"/>
                    <a:pt x="37487" y="2549"/>
                  </a:cubicBezTo>
                  <a:cubicBezTo>
                    <a:pt x="37677" y="2759"/>
                    <a:pt x="37761" y="3011"/>
                    <a:pt x="37929" y="3221"/>
                  </a:cubicBezTo>
                  <a:cubicBezTo>
                    <a:pt x="37992" y="3326"/>
                    <a:pt x="38055" y="3411"/>
                    <a:pt x="38076" y="3516"/>
                  </a:cubicBezTo>
                  <a:cubicBezTo>
                    <a:pt x="38118" y="3663"/>
                    <a:pt x="38181" y="3789"/>
                    <a:pt x="38265" y="3894"/>
                  </a:cubicBezTo>
                  <a:cubicBezTo>
                    <a:pt x="38370" y="3999"/>
                    <a:pt x="38412" y="4146"/>
                    <a:pt x="38370" y="4273"/>
                  </a:cubicBezTo>
                  <a:cubicBezTo>
                    <a:pt x="38412" y="4315"/>
                    <a:pt x="38433" y="4357"/>
                    <a:pt x="38454" y="4399"/>
                  </a:cubicBezTo>
                  <a:cubicBezTo>
                    <a:pt x="38496" y="4441"/>
                    <a:pt x="38475" y="4525"/>
                    <a:pt x="38539" y="4525"/>
                  </a:cubicBezTo>
                  <a:cubicBezTo>
                    <a:pt x="38623" y="4546"/>
                    <a:pt x="38644" y="4630"/>
                    <a:pt x="38686" y="4693"/>
                  </a:cubicBezTo>
                  <a:cubicBezTo>
                    <a:pt x="38770" y="4882"/>
                    <a:pt x="38875" y="5050"/>
                    <a:pt x="38980" y="5219"/>
                  </a:cubicBezTo>
                  <a:cubicBezTo>
                    <a:pt x="39127" y="5387"/>
                    <a:pt x="39190" y="5597"/>
                    <a:pt x="39169" y="5786"/>
                  </a:cubicBezTo>
                  <a:cubicBezTo>
                    <a:pt x="39148" y="5870"/>
                    <a:pt x="39169" y="5955"/>
                    <a:pt x="39232" y="5997"/>
                  </a:cubicBezTo>
                  <a:cubicBezTo>
                    <a:pt x="39316" y="6060"/>
                    <a:pt x="39337" y="6207"/>
                    <a:pt x="39358" y="6249"/>
                  </a:cubicBezTo>
                  <a:cubicBezTo>
                    <a:pt x="39380" y="6291"/>
                    <a:pt x="39464" y="6291"/>
                    <a:pt x="39464" y="6333"/>
                  </a:cubicBezTo>
                  <a:cubicBezTo>
                    <a:pt x="39422" y="6585"/>
                    <a:pt x="39632" y="6753"/>
                    <a:pt x="39695" y="6943"/>
                  </a:cubicBezTo>
                  <a:cubicBezTo>
                    <a:pt x="39758" y="7006"/>
                    <a:pt x="39842" y="7006"/>
                    <a:pt x="39884" y="7090"/>
                  </a:cubicBezTo>
                  <a:cubicBezTo>
                    <a:pt x="39863" y="7195"/>
                    <a:pt x="39863" y="7321"/>
                    <a:pt x="39926" y="7426"/>
                  </a:cubicBezTo>
                  <a:cubicBezTo>
                    <a:pt x="39926" y="7552"/>
                    <a:pt x="39989" y="7657"/>
                    <a:pt x="40073" y="7763"/>
                  </a:cubicBezTo>
                  <a:cubicBezTo>
                    <a:pt x="40136" y="7994"/>
                    <a:pt x="40220" y="8246"/>
                    <a:pt x="40326" y="8477"/>
                  </a:cubicBezTo>
                  <a:lnTo>
                    <a:pt x="40473" y="8625"/>
                  </a:lnTo>
                  <a:lnTo>
                    <a:pt x="40536" y="8856"/>
                  </a:lnTo>
                  <a:lnTo>
                    <a:pt x="40494" y="9087"/>
                  </a:lnTo>
                  <a:cubicBezTo>
                    <a:pt x="40578" y="9171"/>
                    <a:pt x="40515" y="9297"/>
                    <a:pt x="40578" y="9403"/>
                  </a:cubicBezTo>
                  <a:cubicBezTo>
                    <a:pt x="40620" y="9508"/>
                    <a:pt x="40683" y="9613"/>
                    <a:pt x="40767" y="9697"/>
                  </a:cubicBezTo>
                  <a:lnTo>
                    <a:pt x="40704" y="9802"/>
                  </a:lnTo>
                  <a:cubicBezTo>
                    <a:pt x="40746" y="10054"/>
                    <a:pt x="40851" y="10307"/>
                    <a:pt x="40956" y="10559"/>
                  </a:cubicBezTo>
                  <a:cubicBezTo>
                    <a:pt x="40998" y="10580"/>
                    <a:pt x="40998" y="10643"/>
                    <a:pt x="40977" y="10685"/>
                  </a:cubicBezTo>
                  <a:cubicBezTo>
                    <a:pt x="40956" y="10748"/>
                    <a:pt x="40977" y="10811"/>
                    <a:pt x="40998" y="10874"/>
                  </a:cubicBezTo>
                  <a:cubicBezTo>
                    <a:pt x="41061" y="11021"/>
                    <a:pt x="41061" y="11190"/>
                    <a:pt x="41167" y="11316"/>
                  </a:cubicBezTo>
                  <a:cubicBezTo>
                    <a:pt x="41209" y="11358"/>
                    <a:pt x="41209" y="11400"/>
                    <a:pt x="41188" y="11442"/>
                  </a:cubicBezTo>
                  <a:cubicBezTo>
                    <a:pt x="41167" y="11484"/>
                    <a:pt x="41167" y="11547"/>
                    <a:pt x="41188" y="11589"/>
                  </a:cubicBezTo>
                  <a:cubicBezTo>
                    <a:pt x="41272" y="11778"/>
                    <a:pt x="41230" y="11967"/>
                    <a:pt x="41293" y="12157"/>
                  </a:cubicBezTo>
                  <a:lnTo>
                    <a:pt x="41293" y="12220"/>
                  </a:lnTo>
                  <a:cubicBezTo>
                    <a:pt x="41314" y="12388"/>
                    <a:pt x="41272" y="12535"/>
                    <a:pt x="41272" y="12703"/>
                  </a:cubicBezTo>
                  <a:cubicBezTo>
                    <a:pt x="41272" y="12935"/>
                    <a:pt x="41293" y="13166"/>
                    <a:pt x="41272" y="13397"/>
                  </a:cubicBezTo>
                  <a:cubicBezTo>
                    <a:pt x="41272" y="13502"/>
                    <a:pt x="41272" y="13607"/>
                    <a:pt x="41272" y="13713"/>
                  </a:cubicBezTo>
                  <a:cubicBezTo>
                    <a:pt x="41272" y="13818"/>
                    <a:pt x="41272" y="13923"/>
                    <a:pt x="41272" y="14028"/>
                  </a:cubicBezTo>
                  <a:cubicBezTo>
                    <a:pt x="41251" y="14133"/>
                    <a:pt x="41251" y="14217"/>
                    <a:pt x="41230" y="14301"/>
                  </a:cubicBezTo>
                  <a:cubicBezTo>
                    <a:pt x="41188" y="14511"/>
                    <a:pt x="41209" y="14722"/>
                    <a:pt x="41272" y="14932"/>
                  </a:cubicBezTo>
                  <a:cubicBezTo>
                    <a:pt x="41230" y="15058"/>
                    <a:pt x="41230" y="15205"/>
                    <a:pt x="41188" y="15331"/>
                  </a:cubicBezTo>
                  <a:cubicBezTo>
                    <a:pt x="41125" y="15458"/>
                    <a:pt x="41103" y="15584"/>
                    <a:pt x="41103" y="15731"/>
                  </a:cubicBezTo>
                  <a:cubicBezTo>
                    <a:pt x="41103" y="15815"/>
                    <a:pt x="41061" y="15920"/>
                    <a:pt x="40977" y="15983"/>
                  </a:cubicBezTo>
                  <a:cubicBezTo>
                    <a:pt x="40977" y="16025"/>
                    <a:pt x="40977" y="16067"/>
                    <a:pt x="40977" y="16109"/>
                  </a:cubicBezTo>
                  <a:cubicBezTo>
                    <a:pt x="40956" y="16172"/>
                    <a:pt x="40935" y="16256"/>
                    <a:pt x="40935" y="16341"/>
                  </a:cubicBezTo>
                  <a:cubicBezTo>
                    <a:pt x="40914" y="16404"/>
                    <a:pt x="40851" y="16446"/>
                    <a:pt x="40809" y="16530"/>
                  </a:cubicBezTo>
                  <a:cubicBezTo>
                    <a:pt x="40704" y="16803"/>
                    <a:pt x="40620" y="17076"/>
                    <a:pt x="40536" y="17350"/>
                  </a:cubicBezTo>
                  <a:cubicBezTo>
                    <a:pt x="40515" y="17434"/>
                    <a:pt x="40473" y="17518"/>
                    <a:pt x="40452" y="17602"/>
                  </a:cubicBezTo>
                  <a:cubicBezTo>
                    <a:pt x="40389" y="17833"/>
                    <a:pt x="40326" y="18065"/>
                    <a:pt x="40241" y="18296"/>
                  </a:cubicBezTo>
                  <a:cubicBezTo>
                    <a:pt x="40178" y="18443"/>
                    <a:pt x="40136" y="18590"/>
                    <a:pt x="40157" y="18758"/>
                  </a:cubicBezTo>
                  <a:cubicBezTo>
                    <a:pt x="40136" y="18800"/>
                    <a:pt x="40136" y="18842"/>
                    <a:pt x="40094" y="18863"/>
                  </a:cubicBezTo>
                  <a:cubicBezTo>
                    <a:pt x="40031" y="19074"/>
                    <a:pt x="39947" y="19263"/>
                    <a:pt x="39821" y="19431"/>
                  </a:cubicBezTo>
                  <a:cubicBezTo>
                    <a:pt x="39716" y="19620"/>
                    <a:pt x="39611" y="19810"/>
                    <a:pt x="39548" y="19999"/>
                  </a:cubicBezTo>
                  <a:cubicBezTo>
                    <a:pt x="39506" y="20062"/>
                    <a:pt x="39569" y="20146"/>
                    <a:pt x="39506" y="20209"/>
                  </a:cubicBezTo>
                  <a:cubicBezTo>
                    <a:pt x="39401" y="20314"/>
                    <a:pt x="39443" y="20482"/>
                    <a:pt x="39316" y="20566"/>
                  </a:cubicBezTo>
                  <a:lnTo>
                    <a:pt x="39337" y="20714"/>
                  </a:lnTo>
                  <a:cubicBezTo>
                    <a:pt x="39274" y="20798"/>
                    <a:pt x="39232" y="20924"/>
                    <a:pt x="39253" y="21029"/>
                  </a:cubicBezTo>
                  <a:cubicBezTo>
                    <a:pt x="39169" y="21092"/>
                    <a:pt x="39127" y="21155"/>
                    <a:pt x="39085" y="21239"/>
                  </a:cubicBezTo>
                  <a:cubicBezTo>
                    <a:pt x="39022" y="21365"/>
                    <a:pt x="38959" y="21471"/>
                    <a:pt x="38917" y="21597"/>
                  </a:cubicBezTo>
                  <a:cubicBezTo>
                    <a:pt x="38833" y="21765"/>
                    <a:pt x="38749" y="21912"/>
                    <a:pt x="38665" y="22059"/>
                  </a:cubicBezTo>
                  <a:cubicBezTo>
                    <a:pt x="38581" y="22206"/>
                    <a:pt x="38560" y="22375"/>
                    <a:pt x="38412" y="22459"/>
                  </a:cubicBezTo>
                  <a:cubicBezTo>
                    <a:pt x="38307" y="22711"/>
                    <a:pt x="38076" y="22879"/>
                    <a:pt x="37950" y="23110"/>
                  </a:cubicBezTo>
                  <a:cubicBezTo>
                    <a:pt x="37908" y="23173"/>
                    <a:pt x="37803" y="23237"/>
                    <a:pt x="37803" y="23321"/>
                  </a:cubicBezTo>
                  <a:cubicBezTo>
                    <a:pt x="37782" y="23426"/>
                    <a:pt x="37740" y="23531"/>
                    <a:pt x="37698" y="23636"/>
                  </a:cubicBezTo>
                  <a:cubicBezTo>
                    <a:pt x="37656" y="23762"/>
                    <a:pt x="37592" y="23888"/>
                    <a:pt x="37487" y="23972"/>
                  </a:cubicBezTo>
                  <a:cubicBezTo>
                    <a:pt x="37403" y="24057"/>
                    <a:pt x="37319" y="24141"/>
                    <a:pt x="37256" y="24246"/>
                  </a:cubicBezTo>
                  <a:cubicBezTo>
                    <a:pt x="37172" y="24309"/>
                    <a:pt x="37130" y="24435"/>
                    <a:pt x="37046" y="24498"/>
                  </a:cubicBezTo>
                  <a:cubicBezTo>
                    <a:pt x="36794" y="24750"/>
                    <a:pt x="36583" y="25045"/>
                    <a:pt x="36331" y="25318"/>
                  </a:cubicBezTo>
                  <a:cubicBezTo>
                    <a:pt x="36058" y="25633"/>
                    <a:pt x="35742" y="25928"/>
                    <a:pt x="35448" y="26222"/>
                  </a:cubicBezTo>
                  <a:cubicBezTo>
                    <a:pt x="35364" y="26306"/>
                    <a:pt x="35259" y="26390"/>
                    <a:pt x="35196" y="26495"/>
                  </a:cubicBezTo>
                  <a:cubicBezTo>
                    <a:pt x="35154" y="26537"/>
                    <a:pt x="35112" y="26558"/>
                    <a:pt x="35070" y="26579"/>
                  </a:cubicBezTo>
                  <a:cubicBezTo>
                    <a:pt x="34922" y="26600"/>
                    <a:pt x="34859" y="26727"/>
                    <a:pt x="34754" y="26790"/>
                  </a:cubicBezTo>
                  <a:cubicBezTo>
                    <a:pt x="34712" y="26832"/>
                    <a:pt x="34670" y="26895"/>
                    <a:pt x="34607" y="26916"/>
                  </a:cubicBezTo>
                  <a:cubicBezTo>
                    <a:pt x="34418" y="27021"/>
                    <a:pt x="34250" y="27147"/>
                    <a:pt x="34081" y="27294"/>
                  </a:cubicBezTo>
                  <a:cubicBezTo>
                    <a:pt x="33955" y="27378"/>
                    <a:pt x="33829" y="27505"/>
                    <a:pt x="33745" y="27652"/>
                  </a:cubicBezTo>
                  <a:cubicBezTo>
                    <a:pt x="33598" y="27694"/>
                    <a:pt x="33535" y="27841"/>
                    <a:pt x="33451" y="27946"/>
                  </a:cubicBezTo>
                  <a:cubicBezTo>
                    <a:pt x="33367" y="28114"/>
                    <a:pt x="33219" y="28261"/>
                    <a:pt x="33072" y="28367"/>
                  </a:cubicBezTo>
                  <a:cubicBezTo>
                    <a:pt x="32883" y="28493"/>
                    <a:pt x="32673" y="28598"/>
                    <a:pt x="32441" y="28682"/>
                  </a:cubicBezTo>
                  <a:cubicBezTo>
                    <a:pt x="32252" y="28787"/>
                    <a:pt x="32084" y="28913"/>
                    <a:pt x="31916" y="29039"/>
                  </a:cubicBezTo>
                  <a:lnTo>
                    <a:pt x="31622" y="29123"/>
                  </a:lnTo>
                  <a:lnTo>
                    <a:pt x="31516" y="29313"/>
                  </a:lnTo>
                  <a:cubicBezTo>
                    <a:pt x="31479" y="29298"/>
                    <a:pt x="31439" y="29291"/>
                    <a:pt x="31400" y="29291"/>
                  </a:cubicBezTo>
                  <a:cubicBezTo>
                    <a:pt x="31327" y="29291"/>
                    <a:pt x="31255" y="29314"/>
                    <a:pt x="31201" y="29355"/>
                  </a:cubicBezTo>
                  <a:cubicBezTo>
                    <a:pt x="31138" y="29397"/>
                    <a:pt x="31075" y="29439"/>
                    <a:pt x="30991" y="29460"/>
                  </a:cubicBezTo>
                  <a:cubicBezTo>
                    <a:pt x="30865" y="29523"/>
                    <a:pt x="30738" y="29565"/>
                    <a:pt x="30612" y="29628"/>
                  </a:cubicBezTo>
                  <a:cubicBezTo>
                    <a:pt x="30528" y="29670"/>
                    <a:pt x="30465" y="29712"/>
                    <a:pt x="30381" y="29733"/>
                  </a:cubicBezTo>
                  <a:cubicBezTo>
                    <a:pt x="30276" y="29754"/>
                    <a:pt x="30234" y="29838"/>
                    <a:pt x="30150" y="29838"/>
                  </a:cubicBezTo>
                  <a:cubicBezTo>
                    <a:pt x="29961" y="29901"/>
                    <a:pt x="29792" y="29985"/>
                    <a:pt x="29645" y="30090"/>
                  </a:cubicBezTo>
                  <a:cubicBezTo>
                    <a:pt x="29619" y="30077"/>
                    <a:pt x="29593" y="30073"/>
                    <a:pt x="29568" y="30073"/>
                  </a:cubicBezTo>
                  <a:cubicBezTo>
                    <a:pt x="29511" y="30073"/>
                    <a:pt x="29457" y="30097"/>
                    <a:pt x="29414" y="30112"/>
                  </a:cubicBezTo>
                  <a:cubicBezTo>
                    <a:pt x="29267" y="30154"/>
                    <a:pt x="29120" y="30196"/>
                    <a:pt x="28993" y="30196"/>
                  </a:cubicBezTo>
                  <a:cubicBezTo>
                    <a:pt x="28909" y="30196"/>
                    <a:pt x="28825" y="30217"/>
                    <a:pt x="28762" y="30259"/>
                  </a:cubicBezTo>
                  <a:cubicBezTo>
                    <a:pt x="28709" y="30312"/>
                    <a:pt x="28656" y="30394"/>
                    <a:pt x="28578" y="30394"/>
                  </a:cubicBezTo>
                  <a:cubicBezTo>
                    <a:pt x="28563" y="30394"/>
                    <a:pt x="28548" y="30392"/>
                    <a:pt x="28531" y="30385"/>
                  </a:cubicBezTo>
                  <a:cubicBezTo>
                    <a:pt x="28512" y="30382"/>
                    <a:pt x="28495" y="30380"/>
                    <a:pt x="28478" y="30380"/>
                  </a:cubicBezTo>
                  <a:cubicBezTo>
                    <a:pt x="28397" y="30380"/>
                    <a:pt x="28332" y="30410"/>
                    <a:pt x="28261" y="30410"/>
                  </a:cubicBezTo>
                  <a:cubicBezTo>
                    <a:pt x="28246" y="30410"/>
                    <a:pt x="28231" y="30409"/>
                    <a:pt x="28216" y="30406"/>
                  </a:cubicBezTo>
                  <a:cubicBezTo>
                    <a:pt x="28131" y="30406"/>
                    <a:pt x="28047" y="30427"/>
                    <a:pt x="27963" y="30469"/>
                  </a:cubicBezTo>
                  <a:cubicBezTo>
                    <a:pt x="27627" y="30574"/>
                    <a:pt x="27312" y="30616"/>
                    <a:pt x="26954" y="30679"/>
                  </a:cubicBezTo>
                  <a:cubicBezTo>
                    <a:pt x="26597" y="30763"/>
                    <a:pt x="26281" y="30931"/>
                    <a:pt x="25924" y="31037"/>
                  </a:cubicBezTo>
                  <a:cubicBezTo>
                    <a:pt x="25861" y="31037"/>
                    <a:pt x="25840" y="31121"/>
                    <a:pt x="25714" y="31121"/>
                  </a:cubicBezTo>
                  <a:cubicBezTo>
                    <a:pt x="25735" y="31121"/>
                    <a:pt x="25693" y="31100"/>
                    <a:pt x="25672" y="31100"/>
                  </a:cubicBezTo>
                  <a:cubicBezTo>
                    <a:pt x="25461" y="31121"/>
                    <a:pt x="25251" y="31163"/>
                    <a:pt x="25062" y="31226"/>
                  </a:cubicBezTo>
                  <a:cubicBezTo>
                    <a:pt x="24999" y="31247"/>
                    <a:pt x="24936" y="31268"/>
                    <a:pt x="24852" y="31268"/>
                  </a:cubicBezTo>
                  <a:cubicBezTo>
                    <a:pt x="24792" y="31253"/>
                    <a:pt x="24735" y="31246"/>
                    <a:pt x="24679" y="31246"/>
                  </a:cubicBezTo>
                  <a:cubicBezTo>
                    <a:pt x="24577" y="31246"/>
                    <a:pt x="24477" y="31269"/>
                    <a:pt x="24368" y="31310"/>
                  </a:cubicBezTo>
                  <a:lnTo>
                    <a:pt x="24242" y="31247"/>
                  </a:lnTo>
                  <a:cubicBezTo>
                    <a:pt x="24200" y="31268"/>
                    <a:pt x="24179" y="31310"/>
                    <a:pt x="24158" y="31331"/>
                  </a:cubicBezTo>
                  <a:cubicBezTo>
                    <a:pt x="24031" y="31318"/>
                    <a:pt x="23903" y="31311"/>
                    <a:pt x="23774" y="31311"/>
                  </a:cubicBezTo>
                  <a:cubicBezTo>
                    <a:pt x="23496" y="31311"/>
                    <a:pt x="23218" y="31343"/>
                    <a:pt x="22959" y="31415"/>
                  </a:cubicBezTo>
                  <a:lnTo>
                    <a:pt x="22749" y="31373"/>
                  </a:lnTo>
                  <a:lnTo>
                    <a:pt x="22329" y="31478"/>
                  </a:lnTo>
                  <a:cubicBezTo>
                    <a:pt x="22234" y="31419"/>
                    <a:pt x="22126" y="31393"/>
                    <a:pt x="22016" y="31393"/>
                  </a:cubicBezTo>
                  <a:cubicBezTo>
                    <a:pt x="21930" y="31393"/>
                    <a:pt x="21844" y="31409"/>
                    <a:pt x="21761" y="31436"/>
                  </a:cubicBezTo>
                  <a:cubicBezTo>
                    <a:pt x="21638" y="31467"/>
                    <a:pt x="21526" y="31486"/>
                    <a:pt x="21409" y="31486"/>
                  </a:cubicBezTo>
                  <a:cubicBezTo>
                    <a:pt x="21366" y="31486"/>
                    <a:pt x="21323" y="31484"/>
                    <a:pt x="21278" y="31478"/>
                  </a:cubicBezTo>
                  <a:cubicBezTo>
                    <a:pt x="21257" y="31473"/>
                    <a:pt x="21234" y="31470"/>
                    <a:pt x="21211" y="31470"/>
                  </a:cubicBezTo>
                  <a:cubicBezTo>
                    <a:pt x="21141" y="31470"/>
                    <a:pt x="21062" y="31494"/>
                    <a:pt x="20983" y="31541"/>
                  </a:cubicBezTo>
                  <a:cubicBezTo>
                    <a:pt x="20920" y="31541"/>
                    <a:pt x="20899" y="31478"/>
                    <a:pt x="20857" y="31436"/>
                  </a:cubicBezTo>
                  <a:lnTo>
                    <a:pt x="20689" y="31436"/>
                  </a:lnTo>
                  <a:cubicBezTo>
                    <a:pt x="20605" y="31426"/>
                    <a:pt x="20521" y="31420"/>
                    <a:pt x="20437" y="31420"/>
                  </a:cubicBezTo>
                  <a:cubicBezTo>
                    <a:pt x="20352" y="31420"/>
                    <a:pt x="20268" y="31426"/>
                    <a:pt x="20184" y="31436"/>
                  </a:cubicBezTo>
                  <a:cubicBezTo>
                    <a:pt x="20132" y="31447"/>
                    <a:pt x="20079" y="31457"/>
                    <a:pt x="20029" y="31457"/>
                  </a:cubicBezTo>
                  <a:cubicBezTo>
                    <a:pt x="19979" y="31457"/>
                    <a:pt x="19932" y="31447"/>
                    <a:pt x="19890" y="31415"/>
                  </a:cubicBezTo>
                  <a:cubicBezTo>
                    <a:pt x="19853" y="31390"/>
                    <a:pt x="19816" y="31380"/>
                    <a:pt x="19779" y="31380"/>
                  </a:cubicBezTo>
                  <a:cubicBezTo>
                    <a:pt x="19753" y="31380"/>
                    <a:pt x="19727" y="31385"/>
                    <a:pt x="19701" y="31394"/>
                  </a:cubicBezTo>
                  <a:cubicBezTo>
                    <a:pt x="19656" y="31400"/>
                    <a:pt x="19611" y="31402"/>
                    <a:pt x="19565" y="31402"/>
                  </a:cubicBezTo>
                  <a:cubicBezTo>
                    <a:pt x="19442" y="31402"/>
                    <a:pt x="19319" y="31383"/>
                    <a:pt x="19196" y="31352"/>
                  </a:cubicBezTo>
                  <a:cubicBezTo>
                    <a:pt x="19175" y="31341"/>
                    <a:pt x="19154" y="31336"/>
                    <a:pt x="19133" y="31336"/>
                  </a:cubicBezTo>
                  <a:cubicBezTo>
                    <a:pt x="19112" y="31336"/>
                    <a:pt x="19091" y="31341"/>
                    <a:pt x="19070" y="31352"/>
                  </a:cubicBezTo>
                  <a:cubicBezTo>
                    <a:pt x="19045" y="31345"/>
                    <a:pt x="19019" y="31342"/>
                    <a:pt x="18994" y="31342"/>
                  </a:cubicBezTo>
                  <a:cubicBezTo>
                    <a:pt x="18897" y="31342"/>
                    <a:pt x="18799" y="31383"/>
                    <a:pt x="18693" y="31383"/>
                  </a:cubicBezTo>
                  <a:cubicBezTo>
                    <a:pt x="18665" y="31383"/>
                    <a:pt x="18636" y="31380"/>
                    <a:pt x="18607" y="31373"/>
                  </a:cubicBezTo>
                  <a:cubicBezTo>
                    <a:pt x="18579" y="31359"/>
                    <a:pt x="18554" y="31354"/>
                    <a:pt x="18530" y="31354"/>
                  </a:cubicBezTo>
                  <a:cubicBezTo>
                    <a:pt x="18481" y="31354"/>
                    <a:pt x="18439" y="31373"/>
                    <a:pt x="18397" y="31373"/>
                  </a:cubicBezTo>
                  <a:cubicBezTo>
                    <a:pt x="18313" y="31247"/>
                    <a:pt x="18145" y="31268"/>
                    <a:pt x="18061" y="31184"/>
                  </a:cubicBezTo>
                  <a:cubicBezTo>
                    <a:pt x="18019" y="31142"/>
                    <a:pt x="17956" y="31121"/>
                    <a:pt x="17893" y="31121"/>
                  </a:cubicBezTo>
                  <a:cubicBezTo>
                    <a:pt x="17766" y="31121"/>
                    <a:pt x="17682" y="31016"/>
                    <a:pt x="17556" y="31016"/>
                  </a:cubicBezTo>
                  <a:cubicBezTo>
                    <a:pt x="17430" y="31016"/>
                    <a:pt x="17283" y="30974"/>
                    <a:pt x="17157" y="30910"/>
                  </a:cubicBezTo>
                  <a:cubicBezTo>
                    <a:pt x="17010" y="30826"/>
                    <a:pt x="16862" y="30805"/>
                    <a:pt x="16694" y="30805"/>
                  </a:cubicBezTo>
                  <a:cubicBezTo>
                    <a:pt x="16658" y="30809"/>
                    <a:pt x="16622" y="30811"/>
                    <a:pt x="16586" y="30811"/>
                  </a:cubicBezTo>
                  <a:cubicBezTo>
                    <a:pt x="16412" y="30811"/>
                    <a:pt x="16241" y="30770"/>
                    <a:pt x="16085" y="30700"/>
                  </a:cubicBezTo>
                  <a:cubicBezTo>
                    <a:pt x="15979" y="30658"/>
                    <a:pt x="15874" y="30616"/>
                    <a:pt x="15769" y="30595"/>
                  </a:cubicBezTo>
                  <a:cubicBezTo>
                    <a:pt x="15580" y="30553"/>
                    <a:pt x="15412" y="30490"/>
                    <a:pt x="15244" y="30385"/>
                  </a:cubicBezTo>
                  <a:cubicBezTo>
                    <a:pt x="15117" y="30301"/>
                    <a:pt x="14970" y="30217"/>
                    <a:pt x="14802" y="30175"/>
                  </a:cubicBezTo>
                  <a:cubicBezTo>
                    <a:pt x="14781" y="30175"/>
                    <a:pt x="14718" y="30154"/>
                    <a:pt x="14718" y="30112"/>
                  </a:cubicBezTo>
                  <a:cubicBezTo>
                    <a:pt x="14676" y="29985"/>
                    <a:pt x="14550" y="29964"/>
                    <a:pt x="14445" y="29901"/>
                  </a:cubicBezTo>
                  <a:cubicBezTo>
                    <a:pt x="14339" y="29817"/>
                    <a:pt x="14234" y="29754"/>
                    <a:pt x="14108" y="29733"/>
                  </a:cubicBezTo>
                  <a:cubicBezTo>
                    <a:pt x="13898" y="29523"/>
                    <a:pt x="13646" y="29397"/>
                    <a:pt x="13435" y="29207"/>
                  </a:cubicBezTo>
                  <a:cubicBezTo>
                    <a:pt x="13204" y="29018"/>
                    <a:pt x="12973" y="28829"/>
                    <a:pt x="12721" y="28661"/>
                  </a:cubicBezTo>
                  <a:cubicBezTo>
                    <a:pt x="12615" y="28577"/>
                    <a:pt x="12531" y="28472"/>
                    <a:pt x="12489" y="28345"/>
                  </a:cubicBezTo>
                  <a:cubicBezTo>
                    <a:pt x="12279" y="28177"/>
                    <a:pt x="12090" y="28009"/>
                    <a:pt x="11901" y="27820"/>
                  </a:cubicBezTo>
                  <a:cubicBezTo>
                    <a:pt x="11859" y="27757"/>
                    <a:pt x="11775" y="27694"/>
                    <a:pt x="11669" y="27673"/>
                  </a:cubicBezTo>
                  <a:cubicBezTo>
                    <a:pt x="11501" y="27610"/>
                    <a:pt x="11375" y="27505"/>
                    <a:pt x="11270" y="27378"/>
                  </a:cubicBezTo>
                  <a:cubicBezTo>
                    <a:pt x="11123" y="27189"/>
                    <a:pt x="10955" y="27021"/>
                    <a:pt x="10765" y="26874"/>
                  </a:cubicBezTo>
                  <a:cubicBezTo>
                    <a:pt x="10576" y="26727"/>
                    <a:pt x="10387" y="26558"/>
                    <a:pt x="10219" y="26369"/>
                  </a:cubicBezTo>
                  <a:cubicBezTo>
                    <a:pt x="10093" y="26180"/>
                    <a:pt x="9903" y="26075"/>
                    <a:pt x="9756" y="25928"/>
                  </a:cubicBezTo>
                  <a:cubicBezTo>
                    <a:pt x="9693" y="25844"/>
                    <a:pt x="9630" y="25781"/>
                    <a:pt x="9546" y="25717"/>
                  </a:cubicBezTo>
                  <a:cubicBezTo>
                    <a:pt x="9273" y="25528"/>
                    <a:pt x="9020" y="25276"/>
                    <a:pt x="8852" y="25003"/>
                  </a:cubicBezTo>
                  <a:cubicBezTo>
                    <a:pt x="8768" y="24876"/>
                    <a:pt x="8684" y="24771"/>
                    <a:pt x="8579" y="24645"/>
                  </a:cubicBezTo>
                  <a:cubicBezTo>
                    <a:pt x="8474" y="24477"/>
                    <a:pt x="8348" y="24330"/>
                    <a:pt x="8200" y="24183"/>
                  </a:cubicBezTo>
                  <a:cubicBezTo>
                    <a:pt x="8011" y="24014"/>
                    <a:pt x="7927" y="23783"/>
                    <a:pt x="7717" y="23657"/>
                  </a:cubicBezTo>
                  <a:cubicBezTo>
                    <a:pt x="7675" y="23636"/>
                    <a:pt x="7738" y="23552"/>
                    <a:pt x="7675" y="23552"/>
                  </a:cubicBezTo>
                  <a:cubicBezTo>
                    <a:pt x="7612" y="23531"/>
                    <a:pt x="7612" y="23468"/>
                    <a:pt x="7570" y="23426"/>
                  </a:cubicBezTo>
                  <a:cubicBezTo>
                    <a:pt x="7549" y="23384"/>
                    <a:pt x="7486" y="23384"/>
                    <a:pt x="7465" y="23342"/>
                  </a:cubicBezTo>
                  <a:cubicBezTo>
                    <a:pt x="7296" y="23195"/>
                    <a:pt x="7149" y="23026"/>
                    <a:pt x="7065" y="22837"/>
                  </a:cubicBezTo>
                  <a:lnTo>
                    <a:pt x="6834" y="22732"/>
                  </a:lnTo>
                  <a:cubicBezTo>
                    <a:pt x="6813" y="22648"/>
                    <a:pt x="6750" y="22564"/>
                    <a:pt x="6687" y="22522"/>
                  </a:cubicBezTo>
                  <a:cubicBezTo>
                    <a:pt x="6560" y="22417"/>
                    <a:pt x="6455" y="22311"/>
                    <a:pt x="6371" y="22164"/>
                  </a:cubicBezTo>
                  <a:cubicBezTo>
                    <a:pt x="6287" y="22017"/>
                    <a:pt x="6182" y="21849"/>
                    <a:pt x="6056" y="21723"/>
                  </a:cubicBezTo>
                  <a:lnTo>
                    <a:pt x="6077" y="21639"/>
                  </a:lnTo>
                  <a:lnTo>
                    <a:pt x="5362" y="21029"/>
                  </a:lnTo>
                  <a:cubicBezTo>
                    <a:pt x="5341" y="21008"/>
                    <a:pt x="5320" y="20945"/>
                    <a:pt x="5299" y="20882"/>
                  </a:cubicBezTo>
                  <a:cubicBezTo>
                    <a:pt x="5215" y="20882"/>
                    <a:pt x="5173" y="20798"/>
                    <a:pt x="5110" y="20756"/>
                  </a:cubicBezTo>
                  <a:cubicBezTo>
                    <a:pt x="5005" y="20630"/>
                    <a:pt x="4900" y="20503"/>
                    <a:pt x="4773" y="20377"/>
                  </a:cubicBezTo>
                  <a:cubicBezTo>
                    <a:pt x="4647" y="20293"/>
                    <a:pt x="4584" y="20104"/>
                    <a:pt x="4416" y="20020"/>
                  </a:cubicBezTo>
                  <a:cubicBezTo>
                    <a:pt x="4374" y="19999"/>
                    <a:pt x="4395" y="19936"/>
                    <a:pt x="4353" y="19894"/>
                  </a:cubicBezTo>
                  <a:cubicBezTo>
                    <a:pt x="4290" y="19873"/>
                    <a:pt x="4374" y="19789"/>
                    <a:pt x="4332" y="19789"/>
                  </a:cubicBezTo>
                  <a:cubicBezTo>
                    <a:pt x="4269" y="19768"/>
                    <a:pt x="4185" y="19789"/>
                    <a:pt x="4164" y="19725"/>
                  </a:cubicBezTo>
                  <a:cubicBezTo>
                    <a:pt x="4143" y="19641"/>
                    <a:pt x="4122" y="19557"/>
                    <a:pt x="4101" y="19473"/>
                  </a:cubicBezTo>
                  <a:lnTo>
                    <a:pt x="3953" y="19305"/>
                  </a:lnTo>
                  <a:cubicBezTo>
                    <a:pt x="3932" y="19221"/>
                    <a:pt x="3890" y="19116"/>
                    <a:pt x="3869" y="19011"/>
                  </a:cubicBezTo>
                  <a:lnTo>
                    <a:pt x="3743" y="18927"/>
                  </a:lnTo>
                  <a:cubicBezTo>
                    <a:pt x="3785" y="18800"/>
                    <a:pt x="3596" y="18737"/>
                    <a:pt x="3659" y="18611"/>
                  </a:cubicBezTo>
                  <a:cubicBezTo>
                    <a:pt x="3449" y="18548"/>
                    <a:pt x="3365" y="18338"/>
                    <a:pt x="3197" y="18233"/>
                  </a:cubicBezTo>
                  <a:cubicBezTo>
                    <a:pt x="3176" y="18170"/>
                    <a:pt x="3176" y="18065"/>
                    <a:pt x="3134" y="18023"/>
                  </a:cubicBezTo>
                  <a:cubicBezTo>
                    <a:pt x="3007" y="17833"/>
                    <a:pt x="2881" y="17623"/>
                    <a:pt x="2776" y="17392"/>
                  </a:cubicBezTo>
                  <a:cubicBezTo>
                    <a:pt x="2713" y="17308"/>
                    <a:pt x="2671" y="17203"/>
                    <a:pt x="2629" y="17097"/>
                  </a:cubicBezTo>
                  <a:cubicBezTo>
                    <a:pt x="2587" y="16971"/>
                    <a:pt x="2524" y="16845"/>
                    <a:pt x="2440" y="16740"/>
                  </a:cubicBezTo>
                  <a:cubicBezTo>
                    <a:pt x="2335" y="16530"/>
                    <a:pt x="2208" y="16341"/>
                    <a:pt x="2061" y="16151"/>
                  </a:cubicBezTo>
                  <a:cubicBezTo>
                    <a:pt x="1977" y="16046"/>
                    <a:pt x="1893" y="15920"/>
                    <a:pt x="1809" y="15815"/>
                  </a:cubicBezTo>
                  <a:cubicBezTo>
                    <a:pt x="1767" y="15731"/>
                    <a:pt x="1767" y="15626"/>
                    <a:pt x="1662" y="15563"/>
                  </a:cubicBezTo>
                  <a:cubicBezTo>
                    <a:pt x="1767" y="15437"/>
                    <a:pt x="1620" y="15352"/>
                    <a:pt x="1620" y="15226"/>
                  </a:cubicBezTo>
                  <a:cubicBezTo>
                    <a:pt x="1515" y="15205"/>
                    <a:pt x="1431" y="15121"/>
                    <a:pt x="1410" y="15016"/>
                  </a:cubicBezTo>
                  <a:cubicBezTo>
                    <a:pt x="1376" y="15043"/>
                    <a:pt x="1346" y="15053"/>
                    <a:pt x="1319" y="15053"/>
                  </a:cubicBezTo>
                  <a:cubicBezTo>
                    <a:pt x="1260" y="15053"/>
                    <a:pt x="1208" y="15009"/>
                    <a:pt x="1136" y="14995"/>
                  </a:cubicBezTo>
                  <a:lnTo>
                    <a:pt x="1136" y="14995"/>
                  </a:lnTo>
                  <a:cubicBezTo>
                    <a:pt x="1241" y="15163"/>
                    <a:pt x="1157" y="15310"/>
                    <a:pt x="1136" y="15458"/>
                  </a:cubicBezTo>
                  <a:cubicBezTo>
                    <a:pt x="1220" y="15605"/>
                    <a:pt x="1220" y="15773"/>
                    <a:pt x="1136" y="15899"/>
                  </a:cubicBezTo>
                  <a:cubicBezTo>
                    <a:pt x="1157" y="15894"/>
                    <a:pt x="1176" y="15892"/>
                    <a:pt x="1193" y="15892"/>
                  </a:cubicBezTo>
                  <a:cubicBezTo>
                    <a:pt x="1335" y="15892"/>
                    <a:pt x="1379" y="16030"/>
                    <a:pt x="1473" y="16067"/>
                  </a:cubicBezTo>
                  <a:cubicBezTo>
                    <a:pt x="1515" y="16088"/>
                    <a:pt x="1515" y="16109"/>
                    <a:pt x="1536" y="16130"/>
                  </a:cubicBezTo>
                  <a:cubicBezTo>
                    <a:pt x="1662" y="16299"/>
                    <a:pt x="1704" y="16530"/>
                    <a:pt x="1872" y="16656"/>
                  </a:cubicBezTo>
                  <a:cubicBezTo>
                    <a:pt x="1893" y="16677"/>
                    <a:pt x="1893" y="16719"/>
                    <a:pt x="1893" y="16740"/>
                  </a:cubicBezTo>
                  <a:cubicBezTo>
                    <a:pt x="1956" y="16908"/>
                    <a:pt x="2103" y="17034"/>
                    <a:pt x="2082" y="17245"/>
                  </a:cubicBezTo>
                  <a:cubicBezTo>
                    <a:pt x="2187" y="17287"/>
                    <a:pt x="2187" y="17392"/>
                    <a:pt x="2208" y="17476"/>
                  </a:cubicBezTo>
                  <a:cubicBezTo>
                    <a:pt x="2229" y="17560"/>
                    <a:pt x="2314" y="17623"/>
                    <a:pt x="2314" y="17707"/>
                  </a:cubicBezTo>
                  <a:cubicBezTo>
                    <a:pt x="2314" y="17791"/>
                    <a:pt x="2440" y="17812"/>
                    <a:pt x="2440" y="17896"/>
                  </a:cubicBezTo>
                  <a:cubicBezTo>
                    <a:pt x="2440" y="17980"/>
                    <a:pt x="2482" y="18065"/>
                    <a:pt x="2503" y="18128"/>
                  </a:cubicBezTo>
                  <a:cubicBezTo>
                    <a:pt x="2545" y="18191"/>
                    <a:pt x="2608" y="18233"/>
                    <a:pt x="2587" y="18317"/>
                  </a:cubicBezTo>
                  <a:cubicBezTo>
                    <a:pt x="2587" y="18401"/>
                    <a:pt x="2671" y="18422"/>
                    <a:pt x="2692" y="18506"/>
                  </a:cubicBezTo>
                  <a:cubicBezTo>
                    <a:pt x="2713" y="18590"/>
                    <a:pt x="2734" y="18653"/>
                    <a:pt x="2755" y="18737"/>
                  </a:cubicBezTo>
                  <a:cubicBezTo>
                    <a:pt x="2776" y="18779"/>
                    <a:pt x="2797" y="18800"/>
                    <a:pt x="2818" y="18842"/>
                  </a:cubicBezTo>
                  <a:cubicBezTo>
                    <a:pt x="2965" y="19053"/>
                    <a:pt x="3112" y="19242"/>
                    <a:pt x="3260" y="19473"/>
                  </a:cubicBezTo>
                  <a:cubicBezTo>
                    <a:pt x="3407" y="19704"/>
                    <a:pt x="3554" y="19915"/>
                    <a:pt x="3722" y="20146"/>
                  </a:cubicBezTo>
                  <a:cubicBezTo>
                    <a:pt x="3827" y="20335"/>
                    <a:pt x="3974" y="20503"/>
                    <a:pt x="4122" y="20672"/>
                  </a:cubicBezTo>
                  <a:cubicBezTo>
                    <a:pt x="4290" y="20819"/>
                    <a:pt x="4416" y="21008"/>
                    <a:pt x="4542" y="21155"/>
                  </a:cubicBezTo>
                  <a:cubicBezTo>
                    <a:pt x="4689" y="21302"/>
                    <a:pt x="4773" y="21492"/>
                    <a:pt x="4984" y="21576"/>
                  </a:cubicBezTo>
                  <a:lnTo>
                    <a:pt x="5026" y="21744"/>
                  </a:lnTo>
                  <a:cubicBezTo>
                    <a:pt x="5257" y="21891"/>
                    <a:pt x="5425" y="22122"/>
                    <a:pt x="5509" y="22396"/>
                  </a:cubicBezTo>
                  <a:cubicBezTo>
                    <a:pt x="5572" y="22564"/>
                    <a:pt x="5698" y="22711"/>
                    <a:pt x="5846" y="22837"/>
                  </a:cubicBezTo>
                  <a:cubicBezTo>
                    <a:pt x="5972" y="22921"/>
                    <a:pt x="6077" y="23005"/>
                    <a:pt x="6161" y="23110"/>
                  </a:cubicBezTo>
                  <a:cubicBezTo>
                    <a:pt x="6329" y="23279"/>
                    <a:pt x="6518" y="23489"/>
                    <a:pt x="6645" y="23636"/>
                  </a:cubicBezTo>
                  <a:cubicBezTo>
                    <a:pt x="6771" y="23762"/>
                    <a:pt x="6939" y="23867"/>
                    <a:pt x="7002" y="24057"/>
                  </a:cubicBezTo>
                  <a:cubicBezTo>
                    <a:pt x="7128" y="24099"/>
                    <a:pt x="7149" y="24246"/>
                    <a:pt x="7233" y="24309"/>
                  </a:cubicBezTo>
                  <a:cubicBezTo>
                    <a:pt x="7380" y="24435"/>
                    <a:pt x="7528" y="24582"/>
                    <a:pt x="7633" y="24750"/>
                  </a:cubicBezTo>
                  <a:cubicBezTo>
                    <a:pt x="7780" y="24919"/>
                    <a:pt x="7927" y="25129"/>
                    <a:pt x="8053" y="25318"/>
                  </a:cubicBezTo>
                  <a:cubicBezTo>
                    <a:pt x="8095" y="25381"/>
                    <a:pt x="8158" y="25444"/>
                    <a:pt x="8221" y="25486"/>
                  </a:cubicBezTo>
                  <a:cubicBezTo>
                    <a:pt x="8305" y="25507"/>
                    <a:pt x="8369" y="25570"/>
                    <a:pt x="8390" y="25654"/>
                  </a:cubicBezTo>
                  <a:cubicBezTo>
                    <a:pt x="8432" y="25759"/>
                    <a:pt x="8474" y="25844"/>
                    <a:pt x="8516" y="25928"/>
                  </a:cubicBezTo>
                  <a:cubicBezTo>
                    <a:pt x="8558" y="26033"/>
                    <a:pt x="8621" y="26117"/>
                    <a:pt x="8726" y="26180"/>
                  </a:cubicBezTo>
                  <a:cubicBezTo>
                    <a:pt x="8936" y="26327"/>
                    <a:pt x="9146" y="26495"/>
                    <a:pt x="9315" y="26706"/>
                  </a:cubicBezTo>
                  <a:cubicBezTo>
                    <a:pt x="9462" y="26874"/>
                    <a:pt x="9630" y="27000"/>
                    <a:pt x="9693" y="27210"/>
                  </a:cubicBezTo>
                  <a:cubicBezTo>
                    <a:pt x="9693" y="27231"/>
                    <a:pt x="9714" y="27252"/>
                    <a:pt x="9735" y="27252"/>
                  </a:cubicBezTo>
                  <a:cubicBezTo>
                    <a:pt x="9861" y="27357"/>
                    <a:pt x="9966" y="27505"/>
                    <a:pt x="10114" y="27568"/>
                  </a:cubicBezTo>
                  <a:cubicBezTo>
                    <a:pt x="10156" y="27568"/>
                    <a:pt x="10177" y="27589"/>
                    <a:pt x="10198" y="27610"/>
                  </a:cubicBezTo>
                  <a:cubicBezTo>
                    <a:pt x="10261" y="27757"/>
                    <a:pt x="10429" y="27820"/>
                    <a:pt x="10492" y="27967"/>
                  </a:cubicBezTo>
                  <a:cubicBezTo>
                    <a:pt x="10492" y="27988"/>
                    <a:pt x="10513" y="28030"/>
                    <a:pt x="10555" y="28030"/>
                  </a:cubicBezTo>
                  <a:cubicBezTo>
                    <a:pt x="10566" y="28028"/>
                    <a:pt x="10577" y="28027"/>
                    <a:pt x="10586" y="28027"/>
                  </a:cubicBezTo>
                  <a:cubicBezTo>
                    <a:pt x="10665" y="28027"/>
                    <a:pt x="10688" y="28098"/>
                    <a:pt x="10744" y="28135"/>
                  </a:cubicBezTo>
                  <a:cubicBezTo>
                    <a:pt x="10913" y="28282"/>
                    <a:pt x="11102" y="28451"/>
                    <a:pt x="11270" y="28619"/>
                  </a:cubicBezTo>
                  <a:cubicBezTo>
                    <a:pt x="11285" y="28650"/>
                    <a:pt x="11312" y="28669"/>
                    <a:pt x="11342" y="28669"/>
                  </a:cubicBezTo>
                  <a:cubicBezTo>
                    <a:pt x="11353" y="28669"/>
                    <a:pt x="11364" y="28666"/>
                    <a:pt x="11375" y="28661"/>
                  </a:cubicBezTo>
                  <a:cubicBezTo>
                    <a:pt x="11396" y="28661"/>
                    <a:pt x="11417" y="28682"/>
                    <a:pt x="11438" y="28724"/>
                  </a:cubicBezTo>
                  <a:cubicBezTo>
                    <a:pt x="11522" y="28829"/>
                    <a:pt x="11627" y="28934"/>
                    <a:pt x="11753" y="28976"/>
                  </a:cubicBezTo>
                  <a:cubicBezTo>
                    <a:pt x="11901" y="29039"/>
                    <a:pt x="12027" y="29144"/>
                    <a:pt x="12111" y="29271"/>
                  </a:cubicBezTo>
                  <a:cubicBezTo>
                    <a:pt x="12195" y="29376"/>
                    <a:pt x="12279" y="29460"/>
                    <a:pt x="12384" y="29523"/>
                  </a:cubicBezTo>
                  <a:cubicBezTo>
                    <a:pt x="12489" y="29607"/>
                    <a:pt x="12573" y="29670"/>
                    <a:pt x="12658" y="29775"/>
                  </a:cubicBezTo>
                  <a:lnTo>
                    <a:pt x="12742" y="29901"/>
                  </a:lnTo>
                  <a:cubicBezTo>
                    <a:pt x="12889" y="30006"/>
                    <a:pt x="13036" y="30133"/>
                    <a:pt x="13204" y="30217"/>
                  </a:cubicBezTo>
                  <a:cubicBezTo>
                    <a:pt x="13288" y="30322"/>
                    <a:pt x="13393" y="30385"/>
                    <a:pt x="13520" y="30406"/>
                  </a:cubicBezTo>
                  <a:cubicBezTo>
                    <a:pt x="13562" y="30406"/>
                    <a:pt x="13604" y="30427"/>
                    <a:pt x="13625" y="30469"/>
                  </a:cubicBezTo>
                  <a:cubicBezTo>
                    <a:pt x="13730" y="30553"/>
                    <a:pt x="13835" y="30637"/>
                    <a:pt x="13961" y="30700"/>
                  </a:cubicBezTo>
                  <a:cubicBezTo>
                    <a:pt x="14108" y="30784"/>
                    <a:pt x="14276" y="30868"/>
                    <a:pt x="14403" y="30952"/>
                  </a:cubicBezTo>
                  <a:cubicBezTo>
                    <a:pt x="14592" y="31079"/>
                    <a:pt x="14802" y="31184"/>
                    <a:pt x="15012" y="31247"/>
                  </a:cubicBezTo>
                  <a:cubicBezTo>
                    <a:pt x="15075" y="31289"/>
                    <a:pt x="15180" y="31247"/>
                    <a:pt x="15223" y="31373"/>
                  </a:cubicBezTo>
                  <a:cubicBezTo>
                    <a:pt x="15307" y="31373"/>
                    <a:pt x="15391" y="31415"/>
                    <a:pt x="15475" y="31457"/>
                  </a:cubicBezTo>
                  <a:cubicBezTo>
                    <a:pt x="15496" y="31499"/>
                    <a:pt x="15517" y="31520"/>
                    <a:pt x="15559" y="31541"/>
                  </a:cubicBezTo>
                  <a:cubicBezTo>
                    <a:pt x="15587" y="31541"/>
                    <a:pt x="15615" y="31522"/>
                    <a:pt x="15643" y="31522"/>
                  </a:cubicBezTo>
                  <a:cubicBezTo>
                    <a:pt x="15657" y="31522"/>
                    <a:pt x="15671" y="31527"/>
                    <a:pt x="15685" y="31541"/>
                  </a:cubicBezTo>
                  <a:cubicBezTo>
                    <a:pt x="15769" y="31583"/>
                    <a:pt x="15853" y="31625"/>
                    <a:pt x="15937" y="31646"/>
                  </a:cubicBezTo>
                  <a:cubicBezTo>
                    <a:pt x="16106" y="31709"/>
                    <a:pt x="16274" y="31688"/>
                    <a:pt x="16442" y="31751"/>
                  </a:cubicBezTo>
                  <a:cubicBezTo>
                    <a:pt x="16528" y="31786"/>
                    <a:pt x="16628" y="31820"/>
                    <a:pt x="16730" y="31820"/>
                  </a:cubicBezTo>
                  <a:cubicBezTo>
                    <a:pt x="16753" y="31820"/>
                    <a:pt x="16776" y="31818"/>
                    <a:pt x="16799" y="31814"/>
                  </a:cubicBezTo>
                  <a:cubicBezTo>
                    <a:pt x="16841" y="31814"/>
                    <a:pt x="16925" y="31814"/>
                    <a:pt x="16968" y="31878"/>
                  </a:cubicBezTo>
                  <a:cubicBezTo>
                    <a:pt x="17031" y="32004"/>
                    <a:pt x="17157" y="31962"/>
                    <a:pt x="17262" y="32025"/>
                  </a:cubicBezTo>
                  <a:cubicBezTo>
                    <a:pt x="17299" y="32025"/>
                    <a:pt x="17337" y="32091"/>
                    <a:pt x="17359" y="32091"/>
                  </a:cubicBezTo>
                  <a:cubicBezTo>
                    <a:pt x="17362" y="32091"/>
                    <a:pt x="17365" y="32090"/>
                    <a:pt x="17367" y="32088"/>
                  </a:cubicBezTo>
                  <a:cubicBezTo>
                    <a:pt x="17403" y="32070"/>
                    <a:pt x="17408" y="32021"/>
                    <a:pt x="17449" y="32021"/>
                  </a:cubicBezTo>
                  <a:cubicBezTo>
                    <a:pt x="17456" y="32021"/>
                    <a:pt x="17463" y="32022"/>
                    <a:pt x="17472" y="32025"/>
                  </a:cubicBezTo>
                  <a:lnTo>
                    <a:pt x="17472" y="32088"/>
                  </a:lnTo>
                  <a:cubicBezTo>
                    <a:pt x="17577" y="32130"/>
                    <a:pt x="17724" y="32193"/>
                    <a:pt x="17830" y="32214"/>
                  </a:cubicBezTo>
                  <a:cubicBezTo>
                    <a:pt x="17935" y="32256"/>
                    <a:pt x="18019" y="32277"/>
                    <a:pt x="18145" y="32319"/>
                  </a:cubicBezTo>
                  <a:cubicBezTo>
                    <a:pt x="18250" y="32361"/>
                    <a:pt x="18397" y="32319"/>
                    <a:pt x="18481" y="32403"/>
                  </a:cubicBezTo>
                  <a:cubicBezTo>
                    <a:pt x="18544" y="32361"/>
                    <a:pt x="18565" y="32319"/>
                    <a:pt x="18671" y="32319"/>
                  </a:cubicBezTo>
                  <a:cubicBezTo>
                    <a:pt x="18839" y="32340"/>
                    <a:pt x="19007" y="32361"/>
                    <a:pt x="19175" y="32361"/>
                  </a:cubicBezTo>
                  <a:cubicBezTo>
                    <a:pt x="19223" y="32358"/>
                    <a:pt x="19271" y="32356"/>
                    <a:pt x="19318" y="32356"/>
                  </a:cubicBezTo>
                  <a:cubicBezTo>
                    <a:pt x="19564" y="32356"/>
                    <a:pt x="19808" y="32403"/>
                    <a:pt x="20037" y="32508"/>
                  </a:cubicBezTo>
                  <a:lnTo>
                    <a:pt x="20310" y="32445"/>
                  </a:lnTo>
                  <a:cubicBezTo>
                    <a:pt x="20500" y="32466"/>
                    <a:pt x="20689" y="32529"/>
                    <a:pt x="20857" y="32571"/>
                  </a:cubicBezTo>
                  <a:lnTo>
                    <a:pt x="20920" y="32529"/>
                  </a:lnTo>
                  <a:cubicBezTo>
                    <a:pt x="21004" y="32540"/>
                    <a:pt x="21088" y="32545"/>
                    <a:pt x="21172" y="32545"/>
                  </a:cubicBezTo>
                  <a:cubicBezTo>
                    <a:pt x="21257" y="32545"/>
                    <a:pt x="21341" y="32540"/>
                    <a:pt x="21425" y="32529"/>
                  </a:cubicBezTo>
                  <a:cubicBezTo>
                    <a:pt x="21548" y="32505"/>
                    <a:pt x="21678" y="32494"/>
                    <a:pt x="21812" y="32494"/>
                  </a:cubicBezTo>
                  <a:cubicBezTo>
                    <a:pt x="21906" y="32494"/>
                    <a:pt x="22002" y="32500"/>
                    <a:pt x="22097" y="32508"/>
                  </a:cubicBezTo>
                  <a:cubicBezTo>
                    <a:pt x="22124" y="32503"/>
                    <a:pt x="22150" y="32500"/>
                    <a:pt x="22176" y="32500"/>
                  </a:cubicBezTo>
                  <a:cubicBezTo>
                    <a:pt x="22255" y="32500"/>
                    <a:pt x="22334" y="32524"/>
                    <a:pt x="22413" y="32571"/>
                  </a:cubicBezTo>
                  <a:lnTo>
                    <a:pt x="22455" y="32508"/>
                  </a:lnTo>
                  <a:lnTo>
                    <a:pt x="22581" y="32571"/>
                  </a:lnTo>
                  <a:cubicBezTo>
                    <a:pt x="22728" y="32487"/>
                    <a:pt x="22896" y="32445"/>
                    <a:pt x="23044" y="32445"/>
                  </a:cubicBezTo>
                  <a:cubicBezTo>
                    <a:pt x="23170" y="32466"/>
                    <a:pt x="23296" y="32466"/>
                    <a:pt x="23422" y="32487"/>
                  </a:cubicBezTo>
                  <a:cubicBezTo>
                    <a:pt x="23548" y="32382"/>
                    <a:pt x="23716" y="32340"/>
                    <a:pt x="23885" y="32340"/>
                  </a:cubicBezTo>
                  <a:cubicBezTo>
                    <a:pt x="23927" y="32351"/>
                    <a:pt x="23969" y="32356"/>
                    <a:pt x="24008" y="32356"/>
                  </a:cubicBezTo>
                  <a:cubicBezTo>
                    <a:pt x="24047" y="32356"/>
                    <a:pt x="24084" y="32351"/>
                    <a:pt x="24116" y="32340"/>
                  </a:cubicBezTo>
                  <a:cubicBezTo>
                    <a:pt x="24129" y="32337"/>
                    <a:pt x="24143" y="32336"/>
                    <a:pt x="24158" y="32336"/>
                  </a:cubicBezTo>
                  <a:cubicBezTo>
                    <a:pt x="24204" y="32336"/>
                    <a:pt x="24256" y="32348"/>
                    <a:pt x="24303" y="32348"/>
                  </a:cubicBezTo>
                  <a:cubicBezTo>
                    <a:pt x="24336" y="32348"/>
                    <a:pt x="24367" y="32341"/>
                    <a:pt x="24389" y="32319"/>
                  </a:cubicBezTo>
                  <a:cubicBezTo>
                    <a:pt x="24408" y="32307"/>
                    <a:pt x="24427" y="32303"/>
                    <a:pt x="24446" y="32303"/>
                  </a:cubicBezTo>
                  <a:cubicBezTo>
                    <a:pt x="24466" y="32303"/>
                    <a:pt x="24487" y="32307"/>
                    <a:pt x="24510" y="32307"/>
                  </a:cubicBezTo>
                  <a:cubicBezTo>
                    <a:pt x="24537" y="32307"/>
                    <a:pt x="24567" y="32302"/>
                    <a:pt x="24599" y="32277"/>
                  </a:cubicBezTo>
                  <a:cubicBezTo>
                    <a:pt x="24627" y="32241"/>
                    <a:pt x="24662" y="32232"/>
                    <a:pt x="24700" y="32232"/>
                  </a:cubicBezTo>
                  <a:cubicBezTo>
                    <a:pt x="24735" y="32232"/>
                    <a:pt x="24774" y="32240"/>
                    <a:pt x="24810" y="32240"/>
                  </a:cubicBezTo>
                  <a:cubicBezTo>
                    <a:pt x="24824" y="32240"/>
                    <a:pt x="24838" y="32238"/>
                    <a:pt x="24852" y="32235"/>
                  </a:cubicBezTo>
                  <a:cubicBezTo>
                    <a:pt x="25125" y="32172"/>
                    <a:pt x="25419" y="32130"/>
                    <a:pt x="25693" y="32109"/>
                  </a:cubicBezTo>
                  <a:cubicBezTo>
                    <a:pt x="25777" y="32088"/>
                    <a:pt x="25882" y="32067"/>
                    <a:pt x="25966" y="32025"/>
                  </a:cubicBezTo>
                  <a:cubicBezTo>
                    <a:pt x="25980" y="32020"/>
                    <a:pt x="25998" y="32018"/>
                    <a:pt x="26017" y="32018"/>
                  </a:cubicBezTo>
                  <a:cubicBezTo>
                    <a:pt x="26051" y="32018"/>
                    <a:pt x="26090" y="32023"/>
                    <a:pt x="26124" y="32023"/>
                  </a:cubicBezTo>
                  <a:cubicBezTo>
                    <a:pt x="26155" y="32023"/>
                    <a:pt x="26182" y="32019"/>
                    <a:pt x="26197" y="32004"/>
                  </a:cubicBezTo>
                  <a:cubicBezTo>
                    <a:pt x="26260" y="31941"/>
                    <a:pt x="26365" y="31983"/>
                    <a:pt x="26450" y="31941"/>
                  </a:cubicBezTo>
                  <a:cubicBezTo>
                    <a:pt x="26597" y="31857"/>
                    <a:pt x="26807" y="31920"/>
                    <a:pt x="26954" y="31814"/>
                  </a:cubicBezTo>
                  <a:cubicBezTo>
                    <a:pt x="26980" y="31820"/>
                    <a:pt x="27008" y="31822"/>
                    <a:pt x="27036" y="31822"/>
                  </a:cubicBezTo>
                  <a:cubicBezTo>
                    <a:pt x="27121" y="31822"/>
                    <a:pt x="27212" y="31799"/>
                    <a:pt x="27290" y="31751"/>
                  </a:cubicBezTo>
                  <a:cubicBezTo>
                    <a:pt x="27438" y="31688"/>
                    <a:pt x="27606" y="31667"/>
                    <a:pt x="27774" y="31667"/>
                  </a:cubicBezTo>
                  <a:cubicBezTo>
                    <a:pt x="27963" y="31583"/>
                    <a:pt x="28089" y="31499"/>
                    <a:pt x="28237" y="31436"/>
                  </a:cubicBezTo>
                  <a:cubicBezTo>
                    <a:pt x="28321" y="31415"/>
                    <a:pt x="28405" y="31415"/>
                    <a:pt x="28468" y="31352"/>
                  </a:cubicBezTo>
                  <a:cubicBezTo>
                    <a:pt x="28483" y="31321"/>
                    <a:pt x="28510" y="31302"/>
                    <a:pt x="28540" y="31302"/>
                  </a:cubicBezTo>
                  <a:cubicBezTo>
                    <a:pt x="28550" y="31302"/>
                    <a:pt x="28562" y="31304"/>
                    <a:pt x="28573" y="31310"/>
                  </a:cubicBezTo>
                  <a:cubicBezTo>
                    <a:pt x="28599" y="31319"/>
                    <a:pt x="28625" y="31324"/>
                    <a:pt x="28651" y="31324"/>
                  </a:cubicBezTo>
                  <a:cubicBezTo>
                    <a:pt x="28688" y="31324"/>
                    <a:pt x="28725" y="31314"/>
                    <a:pt x="28762" y="31289"/>
                  </a:cubicBezTo>
                  <a:cubicBezTo>
                    <a:pt x="28794" y="31278"/>
                    <a:pt x="28831" y="31273"/>
                    <a:pt x="28870" y="31273"/>
                  </a:cubicBezTo>
                  <a:cubicBezTo>
                    <a:pt x="28909" y="31273"/>
                    <a:pt x="28951" y="31278"/>
                    <a:pt x="28993" y="31289"/>
                  </a:cubicBezTo>
                  <a:cubicBezTo>
                    <a:pt x="29014" y="31184"/>
                    <a:pt x="29162" y="31226"/>
                    <a:pt x="29183" y="31205"/>
                  </a:cubicBezTo>
                  <a:cubicBezTo>
                    <a:pt x="29225" y="31184"/>
                    <a:pt x="29288" y="31205"/>
                    <a:pt x="29330" y="31142"/>
                  </a:cubicBezTo>
                  <a:cubicBezTo>
                    <a:pt x="29372" y="31163"/>
                    <a:pt x="29414" y="31205"/>
                    <a:pt x="29498" y="31205"/>
                  </a:cubicBezTo>
                  <a:cubicBezTo>
                    <a:pt x="29708" y="31079"/>
                    <a:pt x="29982" y="31121"/>
                    <a:pt x="30234" y="31037"/>
                  </a:cubicBezTo>
                  <a:lnTo>
                    <a:pt x="30381" y="30889"/>
                  </a:lnTo>
                  <a:cubicBezTo>
                    <a:pt x="30397" y="30874"/>
                    <a:pt x="30415" y="30870"/>
                    <a:pt x="30435" y="30870"/>
                  </a:cubicBezTo>
                  <a:cubicBezTo>
                    <a:pt x="30457" y="30870"/>
                    <a:pt x="30482" y="30875"/>
                    <a:pt x="30507" y="30875"/>
                  </a:cubicBezTo>
                  <a:cubicBezTo>
                    <a:pt x="30521" y="30875"/>
                    <a:pt x="30535" y="30873"/>
                    <a:pt x="30549" y="30868"/>
                  </a:cubicBezTo>
                  <a:cubicBezTo>
                    <a:pt x="30760" y="30763"/>
                    <a:pt x="30991" y="30700"/>
                    <a:pt x="31201" y="30616"/>
                  </a:cubicBezTo>
                  <a:cubicBezTo>
                    <a:pt x="31474" y="30553"/>
                    <a:pt x="31727" y="30406"/>
                    <a:pt x="31916" y="30196"/>
                  </a:cubicBezTo>
                  <a:cubicBezTo>
                    <a:pt x="32042" y="30175"/>
                    <a:pt x="32147" y="30133"/>
                    <a:pt x="32252" y="30048"/>
                  </a:cubicBezTo>
                  <a:cubicBezTo>
                    <a:pt x="32378" y="29943"/>
                    <a:pt x="32505" y="29859"/>
                    <a:pt x="32652" y="29775"/>
                  </a:cubicBezTo>
                  <a:cubicBezTo>
                    <a:pt x="32820" y="29691"/>
                    <a:pt x="32988" y="29586"/>
                    <a:pt x="33135" y="29460"/>
                  </a:cubicBezTo>
                  <a:cubicBezTo>
                    <a:pt x="33303" y="29313"/>
                    <a:pt x="33472" y="29186"/>
                    <a:pt x="33682" y="29081"/>
                  </a:cubicBezTo>
                  <a:cubicBezTo>
                    <a:pt x="33913" y="28892"/>
                    <a:pt x="34165" y="28745"/>
                    <a:pt x="34439" y="28598"/>
                  </a:cubicBezTo>
                  <a:lnTo>
                    <a:pt x="34439" y="28535"/>
                  </a:lnTo>
                  <a:lnTo>
                    <a:pt x="34565" y="28493"/>
                  </a:lnTo>
                  <a:cubicBezTo>
                    <a:pt x="34754" y="28219"/>
                    <a:pt x="35048" y="28051"/>
                    <a:pt x="35196" y="27778"/>
                  </a:cubicBezTo>
                  <a:lnTo>
                    <a:pt x="35259" y="27799"/>
                  </a:lnTo>
                  <a:cubicBezTo>
                    <a:pt x="35364" y="27589"/>
                    <a:pt x="35574" y="27441"/>
                    <a:pt x="35721" y="27252"/>
                  </a:cubicBezTo>
                  <a:lnTo>
                    <a:pt x="36016" y="27189"/>
                  </a:lnTo>
                  <a:cubicBezTo>
                    <a:pt x="35953" y="27084"/>
                    <a:pt x="35995" y="27105"/>
                    <a:pt x="36079" y="27063"/>
                  </a:cubicBezTo>
                  <a:cubicBezTo>
                    <a:pt x="36163" y="27042"/>
                    <a:pt x="36142" y="26958"/>
                    <a:pt x="36163" y="26895"/>
                  </a:cubicBezTo>
                  <a:cubicBezTo>
                    <a:pt x="36247" y="26874"/>
                    <a:pt x="36310" y="26832"/>
                    <a:pt x="36352" y="26769"/>
                  </a:cubicBezTo>
                  <a:cubicBezTo>
                    <a:pt x="36394" y="26643"/>
                    <a:pt x="36520" y="26664"/>
                    <a:pt x="36583" y="26579"/>
                  </a:cubicBezTo>
                  <a:cubicBezTo>
                    <a:pt x="36607" y="26593"/>
                    <a:pt x="36629" y="26599"/>
                    <a:pt x="36649" y="26599"/>
                  </a:cubicBezTo>
                  <a:cubicBezTo>
                    <a:pt x="36721" y="26599"/>
                    <a:pt x="36772" y="26528"/>
                    <a:pt x="36772" y="26495"/>
                  </a:cubicBezTo>
                  <a:cubicBezTo>
                    <a:pt x="36794" y="26411"/>
                    <a:pt x="36857" y="26348"/>
                    <a:pt x="36899" y="26285"/>
                  </a:cubicBezTo>
                  <a:cubicBezTo>
                    <a:pt x="36941" y="26201"/>
                    <a:pt x="37025" y="26159"/>
                    <a:pt x="37046" y="26075"/>
                  </a:cubicBezTo>
                  <a:cubicBezTo>
                    <a:pt x="37088" y="25970"/>
                    <a:pt x="37172" y="25970"/>
                    <a:pt x="37235" y="25886"/>
                  </a:cubicBezTo>
                  <a:cubicBezTo>
                    <a:pt x="37361" y="25738"/>
                    <a:pt x="37487" y="25570"/>
                    <a:pt x="37592" y="25402"/>
                  </a:cubicBezTo>
                  <a:cubicBezTo>
                    <a:pt x="37740" y="25192"/>
                    <a:pt x="37950" y="25024"/>
                    <a:pt x="38076" y="24792"/>
                  </a:cubicBezTo>
                  <a:cubicBezTo>
                    <a:pt x="38160" y="24624"/>
                    <a:pt x="38349" y="24561"/>
                    <a:pt x="38454" y="24393"/>
                  </a:cubicBezTo>
                  <a:cubicBezTo>
                    <a:pt x="38475" y="24309"/>
                    <a:pt x="38518" y="24246"/>
                    <a:pt x="38581" y="24162"/>
                  </a:cubicBezTo>
                  <a:cubicBezTo>
                    <a:pt x="38665" y="24078"/>
                    <a:pt x="38749" y="23993"/>
                    <a:pt x="38833" y="23888"/>
                  </a:cubicBezTo>
                  <a:cubicBezTo>
                    <a:pt x="38875" y="23804"/>
                    <a:pt x="38917" y="23741"/>
                    <a:pt x="38980" y="23657"/>
                  </a:cubicBezTo>
                  <a:cubicBezTo>
                    <a:pt x="39022" y="23552"/>
                    <a:pt x="39064" y="23468"/>
                    <a:pt x="39127" y="23363"/>
                  </a:cubicBezTo>
                  <a:cubicBezTo>
                    <a:pt x="39127" y="23363"/>
                    <a:pt x="39148" y="23342"/>
                    <a:pt x="39148" y="23342"/>
                  </a:cubicBezTo>
                  <a:lnTo>
                    <a:pt x="39211" y="23363"/>
                  </a:lnTo>
                  <a:cubicBezTo>
                    <a:pt x="39295" y="23216"/>
                    <a:pt x="39358" y="23026"/>
                    <a:pt x="39380" y="22858"/>
                  </a:cubicBezTo>
                  <a:cubicBezTo>
                    <a:pt x="39506" y="22711"/>
                    <a:pt x="39611" y="22543"/>
                    <a:pt x="39674" y="22375"/>
                  </a:cubicBezTo>
                  <a:cubicBezTo>
                    <a:pt x="39779" y="22206"/>
                    <a:pt x="39842" y="22038"/>
                    <a:pt x="39905" y="21870"/>
                  </a:cubicBezTo>
                  <a:cubicBezTo>
                    <a:pt x="40052" y="21723"/>
                    <a:pt x="40031" y="21513"/>
                    <a:pt x="40178" y="21386"/>
                  </a:cubicBezTo>
                  <a:cubicBezTo>
                    <a:pt x="40178" y="21344"/>
                    <a:pt x="40136" y="21302"/>
                    <a:pt x="40178" y="21281"/>
                  </a:cubicBezTo>
                  <a:lnTo>
                    <a:pt x="40263" y="21239"/>
                  </a:lnTo>
                  <a:cubicBezTo>
                    <a:pt x="40263" y="21071"/>
                    <a:pt x="40305" y="20924"/>
                    <a:pt x="40410" y="20798"/>
                  </a:cubicBezTo>
                  <a:cubicBezTo>
                    <a:pt x="40536" y="20651"/>
                    <a:pt x="40620" y="20482"/>
                    <a:pt x="40641" y="20293"/>
                  </a:cubicBezTo>
                  <a:cubicBezTo>
                    <a:pt x="40644" y="20290"/>
                    <a:pt x="40648" y="20289"/>
                    <a:pt x="40652" y="20289"/>
                  </a:cubicBezTo>
                  <a:cubicBezTo>
                    <a:pt x="40667" y="20289"/>
                    <a:pt x="40686" y="20308"/>
                    <a:pt x="40697" y="20308"/>
                  </a:cubicBezTo>
                  <a:cubicBezTo>
                    <a:pt x="40701" y="20308"/>
                    <a:pt x="40704" y="20304"/>
                    <a:pt x="40704" y="20293"/>
                  </a:cubicBezTo>
                  <a:cubicBezTo>
                    <a:pt x="40725" y="20230"/>
                    <a:pt x="40683" y="20230"/>
                    <a:pt x="40641" y="20188"/>
                  </a:cubicBezTo>
                  <a:cubicBezTo>
                    <a:pt x="40746" y="20041"/>
                    <a:pt x="40809" y="19873"/>
                    <a:pt x="40851" y="19683"/>
                  </a:cubicBezTo>
                  <a:cubicBezTo>
                    <a:pt x="40851" y="19662"/>
                    <a:pt x="40851" y="19620"/>
                    <a:pt x="40872" y="19599"/>
                  </a:cubicBezTo>
                  <a:cubicBezTo>
                    <a:pt x="40998" y="19284"/>
                    <a:pt x="41146" y="18969"/>
                    <a:pt x="41293" y="18674"/>
                  </a:cubicBezTo>
                  <a:cubicBezTo>
                    <a:pt x="41314" y="18653"/>
                    <a:pt x="41356" y="18611"/>
                    <a:pt x="41356" y="18569"/>
                  </a:cubicBezTo>
                  <a:cubicBezTo>
                    <a:pt x="41314" y="18443"/>
                    <a:pt x="41398" y="18338"/>
                    <a:pt x="41398" y="18233"/>
                  </a:cubicBezTo>
                  <a:cubicBezTo>
                    <a:pt x="41419" y="18128"/>
                    <a:pt x="41524" y="18023"/>
                    <a:pt x="41419" y="17896"/>
                  </a:cubicBezTo>
                  <a:cubicBezTo>
                    <a:pt x="41545" y="17812"/>
                    <a:pt x="41524" y="17644"/>
                    <a:pt x="41587" y="17539"/>
                  </a:cubicBezTo>
                  <a:cubicBezTo>
                    <a:pt x="41713" y="17308"/>
                    <a:pt x="41818" y="17097"/>
                    <a:pt x="41923" y="16887"/>
                  </a:cubicBezTo>
                  <a:cubicBezTo>
                    <a:pt x="41944" y="16824"/>
                    <a:pt x="41965" y="16740"/>
                    <a:pt x="41987" y="16677"/>
                  </a:cubicBezTo>
                  <a:cubicBezTo>
                    <a:pt x="42029" y="16635"/>
                    <a:pt x="41965" y="16614"/>
                    <a:pt x="41965" y="16593"/>
                  </a:cubicBezTo>
                  <a:cubicBezTo>
                    <a:pt x="42029" y="16320"/>
                    <a:pt x="42113" y="16067"/>
                    <a:pt x="42239" y="15815"/>
                  </a:cubicBezTo>
                  <a:cubicBezTo>
                    <a:pt x="42113" y="15731"/>
                    <a:pt x="42323" y="15584"/>
                    <a:pt x="42155" y="15521"/>
                  </a:cubicBezTo>
                  <a:cubicBezTo>
                    <a:pt x="42176" y="15479"/>
                    <a:pt x="42197" y="15458"/>
                    <a:pt x="42218" y="15437"/>
                  </a:cubicBezTo>
                  <a:cubicBezTo>
                    <a:pt x="42281" y="15268"/>
                    <a:pt x="42323" y="15079"/>
                    <a:pt x="42323" y="14911"/>
                  </a:cubicBezTo>
                  <a:cubicBezTo>
                    <a:pt x="42281" y="14827"/>
                    <a:pt x="42281" y="14722"/>
                    <a:pt x="42302" y="14638"/>
                  </a:cubicBezTo>
                  <a:lnTo>
                    <a:pt x="42344" y="14385"/>
                  </a:lnTo>
                  <a:lnTo>
                    <a:pt x="42281" y="14133"/>
                  </a:lnTo>
                  <a:cubicBezTo>
                    <a:pt x="42344" y="14007"/>
                    <a:pt x="42281" y="13881"/>
                    <a:pt x="42302" y="13713"/>
                  </a:cubicBezTo>
                  <a:cubicBezTo>
                    <a:pt x="42344" y="13565"/>
                    <a:pt x="42344" y="13397"/>
                    <a:pt x="42365" y="13229"/>
                  </a:cubicBezTo>
                  <a:cubicBezTo>
                    <a:pt x="42407" y="12998"/>
                    <a:pt x="42365" y="12745"/>
                    <a:pt x="42260" y="12514"/>
                  </a:cubicBezTo>
                  <a:cubicBezTo>
                    <a:pt x="42323" y="12388"/>
                    <a:pt x="42344" y="12262"/>
                    <a:pt x="42302" y="12136"/>
                  </a:cubicBezTo>
                  <a:cubicBezTo>
                    <a:pt x="42302" y="12031"/>
                    <a:pt x="42239" y="11925"/>
                    <a:pt x="42239" y="11799"/>
                  </a:cubicBezTo>
                  <a:cubicBezTo>
                    <a:pt x="42260" y="11778"/>
                    <a:pt x="42323" y="11799"/>
                    <a:pt x="42302" y="11715"/>
                  </a:cubicBezTo>
                  <a:cubicBezTo>
                    <a:pt x="42281" y="11652"/>
                    <a:pt x="42239" y="11547"/>
                    <a:pt x="42218" y="11463"/>
                  </a:cubicBezTo>
                  <a:cubicBezTo>
                    <a:pt x="42155" y="11232"/>
                    <a:pt x="42092" y="10979"/>
                    <a:pt x="42050" y="10748"/>
                  </a:cubicBezTo>
                  <a:cubicBezTo>
                    <a:pt x="42029" y="10580"/>
                    <a:pt x="42071" y="10412"/>
                    <a:pt x="41944" y="10265"/>
                  </a:cubicBezTo>
                  <a:lnTo>
                    <a:pt x="41944" y="10222"/>
                  </a:lnTo>
                  <a:cubicBezTo>
                    <a:pt x="41944" y="10033"/>
                    <a:pt x="41902" y="9844"/>
                    <a:pt x="41797" y="9697"/>
                  </a:cubicBezTo>
                  <a:cubicBezTo>
                    <a:pt x="41776" y="9655"/>
                    <a:pt x="41776" y="9634"/>
                    <a:pt x="41776" y="9592"/>
                  </a:cubicBezTo>
                  <a:cubicBezTo>
                    <a:pt x="41755" y="9508"/>
                    <a:pt x="41755" y="9403"/>
                    <a:pt x="41734" y="9318"/>
                  </a:cubicBezTo>
                  <a:cubicBezTo>
                    <a:pt x="41692" y="9213"/>
                    <a:pt x="41671" y="9108"/>
                    <a:pt x="41629" y="9003"/>
                  </a:cubicBezTo>
                  <a:cubicBezTo>
                    <a:pt x="41608" y="8898"/>
                    <a:pt x="41587" y="8793"/>
                    <a:pt x="41524" y="8709"/>
                  </a:cubicBezTo>
                  <a:cubicBezTo>
                    <a:pt x="41461" y="8625"/>
                    <a:pt x="41461" y="8498"/>
                    <a:pt x="41419" y="8393"/>
                  </a:cubicBezTo>
                  <a:lnTo>
                    <a:pt x="41419" y="8372"/>
                  </a:lnTo>
                  <a:cubicBezTo>
                    <a:pt x="41293" y="8267"/>
                    <a:pt x="41314" y="8120"/>
                    <a:pt x="41251" y="7973"/>
                  </a:cubicBezTo>
                  <a:cubicBezTo>
                    <a:pt x="41209" y="7826"/>
                    <a:pt x="41188" y="7679"/>
                    <a:pt x="41146" y="7531"/>
                  </a:cubicBezTo>
                  <a:cubicBezTo>
                    <a:pt x="41125" y="7510"/>
                    <a:pt x="41167" y="7468"/>
                    <a:pt x="41146" y="7447"/>
                  </a:cubicBezTo>
                  <a:cubicBezTo>
                    <a:pt x="41061" y="7363"/>
                    <a:pt x="41040" y="7258"/>
                    <a:pt x="40935" y="7237"/>
                  </a:cubicBezTo>
                  <a:cubicBezTo>
                    <a:pt x="40872" y="7090"/>
                    <a:pt x="40851" y="6943"/>
                    <a:pt x="40872" y="6795"/>
                  </a:cubicBezTo>
                  <a:cubicBezTo>
                    <a:pt x="40662" y="6522"/>
                    <a:pt x="40494" y="6207"/>
                    <a:pt x="40410" y="5891"/>
                  </a:cubicBezTo>
                  <a:cubicBezTo>
                    <a:pt x="40347" y="5828"/>
                    <a:pt x="40305" y="5786"/>
                    <a:pt x="40263" y="5744"/>
                  </a:cubicBezTo>
                  <a:cubicBezTo>
                    <a:pt x="40220" y="5618"/>
                    <a:pt x="40220" y="5492"/>
                    <a:pt x="40115" y="5408"/>
                  </a:cubicBezTo>
                  <a:cubicBezTo>
                    <a:pt x="40157" y="5345"/>
                    <a:pt x="40157" y="5282"/>
                    <a:pt x="40115" y="5240"/>
                  </a:cubicBezTo>
                  <a:cubicBezTo>
                    <a:pt x="40031" y="5114"/>
                    <a:pt x="39989" y="4945"/>
                    <a:pt x="39947" y="4861"/>
                  </a:cubicBezTo>
                  <a:cubicBezTo>
                    <a:pt x="39884" y="4756"/>
                    <a:pt x="39779" y="4714"/>
                    <a:pt x="39716" y="4588"/>
                  </a:cubicBezTo>
                  <a:cubicBezTo>
                    <a:pt x="39653" y="4441"/>
                    <a:pt x="39590" y="4294"/>
                    <a:pt x="39506" y="4146"/>
                  </a:cubicBezTo>
                  <a:cubicBezTo>
                    <a:pt x="39422" y="4062"/>
                    <a:pt x="39358" y="3936"/>
                    <a:pt x="39316" y="3831"/>
                  </a:cubicBezTo>
                  <a:cubicBezTo>
                    <a:pt x="39211" y="3642"/>
                    <a:pt x="39148" y="3432"/>
                    <a:pt x="39085" y="3221"/>
                  </a:cubicBezTo>
                  <a:cubicBezTo>
                    <a:pt x="39043" y="3200"/>
                    <a:pt x="39001" y="3200"/>
                    <a:pt x="38980" y="3179"/>
                  </a:cubicBezTo>
                  <a:cubicBezTo>
                    <a:pt x="38812" y="2990"/>
                    <a:pt x="38707" y="2759"/>
                    <a:pt x="38560" y="2549"/>
                  </a:cubicBezTo>
                  <a:cubicBezTo>
                    <a:pt x="38475" y="2443"/>
                    <a:pt x="38391" y="2317"/>
                    <a:pt x="38286" y="2191"/>
                  </a:cubicBezTo>
                  <a:cubicBezTo>
                    <a:pt x="38265" y="2107"/>
                    <a:pt x="38244" y="2002"/>
                    <a:pt x="38223" y="1897"/>
                  </a:cubicBezTo>
                  <a:cubicBezTo>
                    <a:pt x="38034" y="1729"/>
                    <a:pt x="37845" y="1581"/>
                    <a:pt x="37656" y="1455"/>
                  </a:cubicBezTo>
                  <a:cubicBezTo>
                    <a:pt x="37529" y="1392"/>
                    <a:pt x="37445" y="1266"/>
                    <a:pt x="37382" y="1140"/>
                  </a:cubicBezTo>
                  <a:lnTo>
                    <a:pt x="37382" y="1140"/>
                  </a:lnTo>
                  <a:cubicBezTo>
                    <a:pt x="37487" y="1203"/>
                    <a:pt x="37613" y="1224"/>
                    <a:pt x="37719" y="1224"/>
                  </a:cubicBezTo>
                  <a:cubicBezTo>
                    <a:pt x="37845" y="1245"/>
                    <a:pt x="37929" y="1308"/>
                    <a:pt x="38013" y="1392"/>
                  </a:cubicBezTo>
                  <a:cubicBezTo>
                    <a:pt x="38097" y="1455"/>
                    <a:pt x="38160" y="1539"/>
                    <a:pt x="38244" y="1623"/>
                  </a:cubicBezTo>
                  <a:cubicBezTo>
                    <a:pt x="38581" y="1897"/>
                    <a:pt x="38833" y="2254"/>
                    <a:pt x="39022" y="2675"/>
                  </a:cubicBezTo>
                  <a:cubicBezTo>
                    <a:pt x="39106" y="2822"/>
                    <a:pt x="39169" y="2969"/>
                    <a:pt x="39253" y="3137"/>
                  </a:cubicBezTo>
                  <a:cubicBezTo>
                    <a:pt x="39358" y="3347"/>
                    <a:pt x="39485" y="3558"/>
                    <a:pt x="39674" y="3726"/>
                  </a:cubicBezTo>
                  <a:cubicBezTo>
                    <a:pt x="39632" y="3894"/>
                    <a:pt x="39695" y="4041"/>
                    <a:pt x="39821" y="4125"/>
                  </a:cubicBezTo>
                  <a:cubicBezTo>
                    <a:pt x="39821" y="4146"/>
                    <a:pt x="39821" y="4188"/>
                    <a:pt x="39821" y="4231"/>
                  </a:cubicBezTo>
                  <a:lnTo>
                    <a:pt x="39947" y="4315"/>
                  </a:lnTo>
                  <a:cubicBezTo>
                    <a:pt x="39947" y="4441"/>
                    <a:pt x="40073" y="4504"/>
                    <a:pt x="40094" y="4651"/>
                  </a:cubicBezTo>
                  <a:cubicBezTo>
                    <a:pt x="40115" y="4777"/>
                    <a:pt x="40263" y="4840"/>
                    <a:pt x="40241" y="4987"/>
                  </a:cubicBezTo>
                  <a:cubicBezTo>
                    <a:pt x="40220" y="5135"/>
                    <a:pt x="40347" y="5198"/>
                    <a:pt x="40347" y="5324"/>
                  </a:cubicBezTo>
                  <a:cubicBezTo>
                    <a:pt x="40389" y="5324"/>
                    <a:pt x="40421" y="5305"/>
                    <a:pt x="40451" y="5305"/>
                  </a:cubicBezTo>
                  <a:cubicBezTo>
                    <a:pt x="40466" y="5305"/>
                    <a:pt x="40480" y="5310"/>
                    <a:pt x="40494" y="5324"/>
                  </a:cubicBezTo>
                  <a:cubicBezTo>
                    <a:pt x="40515" y="5387"/>
                    <a:pt x="40515" y="5450"/>
                    <a:pt x="40515" y="5534"/>
                  </a:cubicBezTo>
                  <a:cubicBezTo>
                    <a:pt x="40515" y="5723"/>
                    <a:pt x="40599" y="5912"/>
                    <a:pt x="40746" y="6060"/>
                  </a:cubicBezTo>
                  <a:cubicBezTo>
                    <a:pt x="40872" y="6144"/>
                    <a:pt x="40914" y="6291"/>
                    <a:pt x="40914" y="6438"/>
                  </a:cubicBezTo>
                  <a:cubicBezTo>
                    <a:pt x="40998" y="6543"/>
                    <a:pt x="41082" y="6669"/>
                    <a:pt x="41103" y="6817"/>
                  </a:cubicBezTo>
                  <a:cubicBezTo>
                    <a:pt x="41125" y="6943"/>
                    <a:pt x="41272" y="7027"/>
                    <a:pt x="41230" y="7195"/>
                  </a:cubicBezTo>
                  <a:cubicBezTo>
                    <a:pt x="41293" y="7279"/>
                    <a:pt x="41335" y="7405"/>
                    <a:pt x="41335" y="7531"/>
                  </a:cubicBezTo>
                  <a:cubicBezTo>
                    <a:pt x="41356" y="7657"/>
                    <a:pt x="41461" y="7742"/>
                    <a:pt x="41482" y="7868"/>
                  </a:cubicBezTo>
                  <a:cubicBezTo>
                    <a:pt x="41524" y="7994"/>
                    <a:pt x="41566" y="8099"/>
                    <a:pt x="41671" y="8162"/>
                  </a:cubicBezTo>
                  <a:cubicBezTo>
                    <a:pt x="41650" y="8204"/>
                    <a:pt x="41650" y="8246"/>
                    <a:pt x="41671" y="8288"/>
                  </a:cubicBezTo>
                  <a:cubicBezTo>
                    <a:pt x="41692" y="8288"/>
                    <a:pt x="41734" y="8288"/>
                    <a:pt x="41713" y="8309"/>
                  </a:cubicBezTo>
                  <a:cubicBezTo>
                    <a:pt x="41707" y="8315"/>
                    <a:pt x="41701" y="8318"/>
                    <a:pt x="41695" y="8318"/>
                  </a:cubicBezTo>
                  <a:cubicBezTo>
                    <a:pt x="41682" y="8318"/>
                    <a:pt x="41671" y="8303"/>
                    <a:pt x="41671" y="8288"/>
                  </a:cubicBezTo>
                  <a:lnTo>
                    <a:pt x="41608" y="8330"/>
                  </a:lnTo>
                  <a:cubicBezTo>
                    <a:pt x="41734" y="8435"/>
                    <a:pt x="41776" y="8604"/>
                    <a:pt x="41734" y="8772"/>
                  </a:cubicBezTo>
                  <a:cubicBezTo>
                    <a:pt x="41860" y="8814"/>
                    <a:pt x="41944" y="8919"/>
                    <a:pt x="42008" y="9045"/>
                  </a:cubicBezTo>
                  <a:lnTo>
                    <a:pt x="41944" y="9108"/>
                  </a:lnTo>
                  <a:cubicBezTo>
                    <a:pt x="41987" y="9129"/>
                    <a:pt x="41965" y="9192"/>
                    <a:pt x="41965" y="9213"/>
                  </a:cubicBezTo>
                  <a:cubicBezTo>
                    <a:pt x="41987" y="9360"/>
                    <a:pt x="42029" y="9487"/>
                    <a:pt x="42113" y="9592"/>
                  </a:cubicBezTo>
                  <a:cubicBezTo>
                    <a:pt x="42155" y="9634"/>
                    <a:pt x="42155" y="9739"/>
                    <a:pt x="42176" y="9802"/>
                  </a:cubicBezTo>
                  <a:cubicBezTo>
                    <a:pt x="42197" y="9865"/>
                    <a:pt x="42218" y="9928"/>
                    <a:pt x="42197" y="10012"/>
                  </a:cubicBezTo>
                  <a:cubicBezTo>
                    <a:pt x="42281" y="10054"/>
                    <a:pt x="42260" y="10117"/>
                    <a:pt x="42239" y="10201"/>
                  </a:cubicBezTo>
                  <a:cubicBezTo>
                    <a:pt x="42239" y="10243"/>
                    <a:pt x="42260" y="10286"/>
                    <a:pt x="42281" y="10328"/>
                  </a:cubicBezTo>
                  <a:cubicBezTo>
                    <a:pt x="42344" y="10370"/>
                    <a:pt x="42365" y="10454"/>
                    <a:pt x="42365" y="10517"/>
                  </a:cubicBezTo>
                  <a:cubicBezTo>
                    <a:pt x="42386" y="10622"/>
                    <a:pt x="42449" y="10706"/>
                    <a:pt x="42407" y="10790"/>
                  </a:cubicBezTo>
                  <a:cubicBezTo>
                    <a:pt x="42512" y="10874"/>
                    <a:pt x="42491" y="10979"/>
                    <a:pt x="42533" y="11063"/>
                  </a:cubicBezTo>
                  <a:cubicBezTo>
                    <a:pt x="42638" y="11316"/>
                    <a:pt x="42596" y="11589"/>
                    <a:pt x="42701" y="11841"/>
                  </a:cubicBezTo>
                  <a:cubicBezTo>
                    <a:pt x="42638" y="11946"/>
                    <a:pt x="42722" y="12073"/>
                    <a:pt x="42701" y="12178"/>
                  </a:cubicBezTo>
                  <a:cubicBezTo>
                    <a:pt x="42659" y="12325"/>
                    <a:pt x="42659" y="12451"/>
                    <a:pt x="42659" y="12598"/>
                  </a:cubicBezTo>
                  <a:cubicBezTo>
                    <a:pt x="42638" y="12661"/>
                    <a:pt x="42680" y="12724"/>
                    <a:pt x="42659" y="12787"/>
                  </a:cubicBezTo>
                  <a:cubicBezTo>
                    <a:pt x="42617" y="13061"/>
                    <a:pt x="42617" y="13334"/>
                    <a:pt x="42659" y="13586"/>
                  </a:cubicBezTo>
                  <a:cubicBezTo>
                    <a:pt x="42659" y="13607"/>
                    <a:pt x="42680" y="13628"/>
                    <a:pt x="42701" y="13649"/>
                  </a:cubicBezTo>
                  <a:lnTo>
                    <a:pt x="42638" y="13713"/>
                  </a:lnTo>
                  <a:lnTo>
                    <a:pt x="42659" y="13713"/>
                  </a:lnTo>
                  <a:cubicBezTo>
                    <a:pt x="42701" y="13797"/>
                    <a:pt x="42596" y="13881"/>
                    <a:pt x="42659" y="13965"/>
                  </a:cubicBezTo>
                  <a:cubicBezTo>
                    <a:pt x="42659" y="13986"/>
                    <a:pt x="42701" y="13965"/>
                    <a:pt x="42680" y="14028"/>
                  </a:cubicBezTo>
                  <a:cubicBezTo>
                    <a:pt x="42617" y="14259"/>
                    <a:pt x="42596" y="14490"/>
                    <a:pt x="42638" y="14722"/>
                  </a:cubicBezTo>
                  <a:lnTo>
                    <a:pt x="42512" y="14953"/>
                  </a:lnTo>
                  <a:cubicBezTo>
                    <a:pt x="42617" y="15184"/>
                    <a:pt x="42533" y="15415"/>
                    <a:pt x="42554" y="15626"/>
                  </a:cubicBezTo>
                  <a:cubicBezTo>
                    <a:pt x="42407" y="15941"/>
                    <a:pt x="42470" y="16320"/>
                    <a:pt x="42260" y="16614"/>
                  </a:cubicBezTo>
                  <a:lnTo>
                    <a:pt x="42197" y="16635"/>
                  </a:lnTo>
                  <a:cubicBezTo>
                    <a:pt x="42197" y="16698"/>
                    <a:pt x="42197" y="16761"/>
                    <a:pt x="42176" y="16824"/>
                  </a:cubicBezTo>
                  <a:cubicBezTo>
                    <a:pt x="42134" y="16908"/>
                    <a:pt x="42071" y="16971"/>
                    <a:pt x="42071" y="17034"/>
                  </a:cubicBezTo>
                  <a:cubicBezTo>
                    <a:pt x="42050" y="17203"/>
                    <a:pt x="42008" y="17392"/>
                    <a:pt x="41923" y="17560"/>
                  </a:cubicBezTo>
                  <a:cubicBezTo>
                    <a:pt x="41818" y="17896"/>
                    <a:pt x="41713" y="18254"/>
                    <a:pt x="41587" y="18590"/>
                  </a:cubicBezTo>
                  <a:cubicBezTo>
                    <a:pt x="41545" y="18674"/>
                    <a:pt x="41545" y="18779"/>
                    <a:pt x="41587" y="18863"/>
                  </a:cubicBezTo>
                  <a:cubicBezTo>
                    <a:pt x="41461" y="18990"/>
                    <a:pt x="41482" y="19179"/>
                    <a:pt x="41356" y="19284"/>
                  </a:cubicBezTo>
                  <a:lnTo>
                    <a:pt x="41377" y="19431"/>
                  </a:lnTo>
                  <a:cubicBezTo>
                    <a:pt x="41293" y="19557"/>
                    <a:pt x="41251" y="19683"/>
                    <a:pt x="41230" y="19831"/>
                  </a:cubicBezTo>
                  <a:lnTo>
                    <a:pt x="41146" y="19810"/>
                  </a:lnTo>
                  <a:cubicBezTo>
                    <a:pt x="41125" y="19978"/>
                    <a:pt x="41019" y="20125"/>
                    <a:pt x="40956" y="20272"/>
                  </a:cubicBezTo>
                  <a:cubicBezTo>
                    <a:pt x="40914" y="20440"/>
                    <a:pt x="40830" y="20587"/>
                    <a:pt x="40788" y="20756"/>
                  </a:cubicBezTo>
                  <a:cubicBezTo>
                    <a:pt x="40746" y="20903"/>
                    <a:pt x="40704" y="21092"/>
                    <a:pt x="40662" y="21239"/>
                  </a:cubicBezTo>
                  <a:cubicBezTo>
                    <a:pt x="40620" y="21407"/>
                    <a:pt x="40494" y="21555"/>
                    <a:pt x="40431" y="21723"/>
                  </a:cubicBezTo>
                  <a:cubicBezTo>
                    <a:pt x="40389" y="21765"/>
                    <a:pt x="40368" y="21828"/>
                    <a:pt x="40368" y="21891"/>
                  </a:cubicBezTo>
                  <a:cubicBezTo>
                    <a:pt x="40368" y="21933"/>
                    <a:pt x="40347" y="21975"/>
                    <a:pt x="40326" y="22017"/>
                  </a:cubicBezTo>
                  <a:cubicBezTo>
                    <a:pt x="40220" y="22101"/>
                    <a:pt x="40136" y="22206"/>
                    <a:pt x="40094" y="22354"/>
                  </a:cubicBezTo>
                  <a:cubicBezTo>
                    <a:pt x="39989" y="22585"/>
                    <a:pt x="39884" y="22816"/>
                    <a:pt x="39737" y="23047"/>
                  </a:cubicBezTo>
                  <a:cubicBezTo>
                    <a:pt x="39674" y="23195"/>
                    <a:pt x="39569" y="23321"/>
                    <a:pt x="39443" y="23447"/>
                  </a:cubicBezTo>
                  <a:cubicBezTo>
                    <a:pt x="39380" y="23510"/>
                    <a:pt x="39316" y="23573"/>
                    <a:pt x="39274" y="23657"/>
                  </a:cubicBezTo>
                  <a:cubicBezTo>
                    <a:pt x="39148" y="23867"/>
                    <a:pt x="39022" y="24078"/>
                    <a:pt x="38854" y="24246"/>
                  </a:cubicBezTo>
                  <a:cubicBezTo>
                    <a:pt x="38875" y="24309"/>
                    <a:pt x="38917" y="24309"/>
                    <a:pt x="38917" y="24351"/>
                  </a:cubicBezTo>
                  <a:cubicBezTo>
                    <a:pt x="38896" y="24456"/>
                    <a:pt x="38812" y="24498"/>
                    <a:pt x="38749" y="24582"/>
                  </a:cubicBezTo>
                  <a:cubicBezTo>
                    <a:pt x="38623" y="24792"/>
                    <a:pt x="38475" y="24982"/>
                    <a:pt x="38307" y="25150"/>
                  </a:cubicBezTo>
                  <a:cubicBezTo>
                    <a:pt x="38202" y="25297"/>
                    <a:pt x="38055" y="25402"/>
                    <a:pt x="38034" y="25591"/>
                  </a:cubicBezTo>
                  <a:cubicBezTo>
                    <a:pt x="37740" y="25844"/>
                    <a:pt x="37487" y="26117"/>
                    <a:pt x="37235" y="26411"/>
                  </a:cubicBezTo>
                  <a:cubicBezTo>
                    <a:pt x="37046" y="26600"/>
                    <a:pt x="36878" y="26790"/>
                    <a:pt x="36709" y="26958"/>
                  </a:cubicBezTo>
                  <a:cubicBezTo>
                    <a:pt x="36541" y="27147"/>
                    <a:pt x="36352" y="27315"/>
                    <a:pt x="36163" y="27462"/>
                  </a:cubicBezTo>
                  <a:cubicBezTo>
                    <a:pt x="36016" y="27568"/>
                    <a:pt x="35910" y="27715"/>
                    <a:pt x="35784" y="27799"/>
                  </a:cubicBezTo>
                  <a:cubicBezTo>
                    <a:pt x="35679" y="27862"/>
                    <a:pt x="35595" y="27883"/>
                    <a:pt x="35511" y="27925"/>
                  </a:cubicBezTo>
                  <a:cubicBezTo>
                    <a:pt x="35343" y="28051"/>
                    <a:pt x="35175" y="28177"/>
                    <a:pt x="35027" y="28324"/>
                  </a:cubicBezTo>
                  <a:cubicBezTo>
                    <a:pt x="34985" y="28367"/>
                    <a:pt x="34922" y="28409"/>
                    <a:pt x="34880" y="28451"/>
                  </a:cubicBezTo>
                  <a:cubicBezTo>
                    <a:pt x="34691" y="28535"/>
                    <a:pt x="34544" y="28682"/>
                    <a:pt x="34439" y="28871"/>
                  </a:cubicBezTo>
                  <a:cubicBezTo>
                    <a:pt x="34376" y="28976"/>
                    <a:pt x="34313" y="29102"/>
                    <a:pt x="34250" y="29207"/>
                  </a:cubicBezTo>
                  <a:cubicBezTo>
                    <a:pt x="33955" y="29355"/>
                    <a:pt x="33682" y="29523"/>
                    <a:pt x="33430" y="29712"/>
                  </a:cubicBezTo>
                  <a:cubicBezTo>
                    <a:pt x="33156" y="29838"/>
                    <a:pt x="32904" y="30027"/>
                    <a:pt x="32631" y="30217"/>
                  </a:cubicBezTo>
                  <a:cubicBezTo>
                    <a:pt x="32533" y="30392"/>
                    <a:pt x="32345" y="30513"/>
                    <a:pt x="32134" y="30513"/>
                  </a:cubicBezTo>
                  <a:cubicBezTo>
                    <a:pt x="32118" y="30513"/>
                    <a:pt x="32101" y="30513"/>
                    <a:pt x="32084" y="30511"/>
                  </a:cubicBezTo>
                  <a:cubicBezTo>
                    <a:pt x="32042" y="30574"/>
                    <a:pt x="31937" y="30574"/>
                    <a:pt x="31895" y="30637"/>
                  </a:cubicBezTo>
                  <a:cubicBezTo>
                    <a:pt x="31853" y="30637"/>
                    <a:pt x="31811" y="30618"/>
                    <a:pt x="31775" y="30618"/>
                  </a:cubicBezTo>
                  <a:cubicBezTo>
                    <a:pt x="31757" y="30618"/>
                    <a:pt x="31741" y="30623"/>
                    <a:pt x="31727" y="30637"/>
                  </a:cubicBezTo>
                  <a:cubicBezTo>
                    <a:pt x="31643" y="30721"/>
                    <a:pt x="31537" y="30763"/>
                    <a:pt x="31432" y="30763"/>
                  </a:cubicBezTo>
                  <a:cubicBezTo>
                    <a:pt x="31306" y="30784"/>
                    <a:pt x="31264" y="30889"/>
                    <a:pt x="31117" y="30910"/>
                  </a:cubicBezTo>
                  <a:cubicBezTo>
                    <a:pt x="30949" y="30931"/>
                    <a:pt x="30844" y="31079"/>
                    <a:pt x="30696" y="31079"/>
                  </a:cubicBezTo>
                  <a:cubicBezTo>
                    <a:pt x="30612" y="31184"/>
                    <a:pt x="30528" y="31184"/>
                    <a:pt x="30423" y="31205"/>
                  </a:cubicBezTo>
                  <a:cubicBezTo>
                    <a:pt x="30318" y="31226"/>
                    <a:pt x="30255" y="31289"/>
                    <a:pt x="30171" y="31331"/>
                  </a:cubicBezTo>
                  <a:cubicBezTo>
                    <a:pt x="29898" y="31394"/>
                    <a:pt x="29645" y="31457"/>
                    <a:pt x="29372" y="31541"/>
                  </a:cubicBezTo>
                  <a:cubicBezTo>
                    <a:pt x="29351" y="31548"/>
                    <a:pt x="29330" y="31551"/>
                    <a:pt x="29309" y="31551"/>
                  </a:cubicBezTo>
                  <a:cubicBezTo>
                    <a:pt x="29267" y="31551"/>
                    <a:pt x="29225" y="31541"/>
                    <a:pt x="29183" y="31541"/>
                  </a:cubicBezTo>
                  <a:cubicBezTo>
                    <a:pt x="29162" y="31604"/>
                    <a:pt x="29099" y="31625"/>
                    <a:pt x="29057" y="31646"/>
                  </a:cubicBezTo>
                  <a:cubicBezTo>
                    <a:pt x="28888" y="31688"/>
                    <a:pt x="28720" y="31709"/>
                    <a:pt x="28552" y="31730"/>
                  </a:cubicBezTo>
                  <a:cubicBezTo>
                    <a:pt x="28342" y="31793"/>
                    <a:pt x="28110" y="31836"/>
                    <a:pt x="27879" y="31878"/>
                  </a:cubicBezTo>
                  <a:cubicBezTo>
                    <a:pt x="27774" y="31878"/>
                    <a:pt x="27669" y="31899"/>
                    <a:pt x="27585" y="31941"/>
                  </a:cubicBezTo>
                  <a:cubicBezTo>
                    <a:pt x="27480" y="31962"/>
                    <a:pt x="27375" y="32004"/>
                    <a:pt x="27269" y="32046"/>
                  </a:cubicBezTo>
                  <a:cubicBezTo>
                    <a:pt x="27238" y="32058"/>
                    <a:pt x="27205" y="32061"/>
                    <a:pt x="27172" y="32061"/>
                  </a:cubicBezTo>
                  <a:cubicBezTo>
                    <a:pt x="27137" y="32061"/>
                    <a:pt x="27101" y="32058"/>
                    <a:pt x="27067" y="32058"/>
                  </a:cubicBezTo>
                  <a:cubicBezTo>
                    <a:pt x="27026" y="32058"/>
                    <a:pt x="26987" y="32063"/>
                    <a:pt x="26954" y="32088"/>
                  </a:cubicBezTo>
                  <a:cubicBezTo>
                    <a:pt x="26870" y="32151"/>
                    <a:pt x="26765" y="32130"/>
                    <a:pt x="26660" y="32151"/>
                  </a:cubicBezTo>
                  <a:cubicBezTo>
                    <a:pt x="26386" y="32235"/>
                    <a:pt x="26134" y="32382"/>
                    <a:pt x="25840" y="32445"/>
                  </a:cubicBezTo>
                  <a:cubicBezTo>
                    <a:pt x="25798" y="32445"/>
                    <a:pt x="25756" y="32487"/>
                    <a:pt x="25714" y="32529"/>
                  </a:cubicBezTo>
                  <a:cubicBezTo>
                    <a:pt x="25691" y="32512"/>
                    <a:pt x="25668" y="32506"/>
                    <a:pt x="25645" y="32506"/>
                  </a:cubicBezTo>
                  <a:cubicBezTo>
                    <a:pt x="25584" y="32506"/>
                    <a:pt x="25523" y="32550"/>
                    <a:pt x="25461" y="32550"/>
                  </a:cubicBezTo>
                  <a:cubicBezTo>
                    <a:pt x="25188" y="32550"/>
                    <a:pt x="24936" y="32571"/>
                    <a:pt x="24662" y="32655"/>
                  </a:cubicBezTo>
                  <a:cubicBezTo>
                    <a:pt x="24599" y="32676"/>
                    <a:pt x="24536" y="32687"/>
                    <a:pt x="24473" y="32687"/>
                  </a:cubicBezTo>
                  <a:cubicBezTo>
                    <a:pt x="24410" y="32687"/>
                    <a:pt x="24347" y="32676"/>
                    <a:pt x="24284" y="32655"/>
                  </a:cubicBezTo>
                  <a:cubicBezTo>
                    <a:pt x="24200" y="32634"/>
                    <a:pt x="24137" y="32634"/>
                    <a:pt x="24074" y="32634"/>
                  </a:cubicBezTo>
                  <a:cubicBezTo>
                    <a:pt x="23821" y="32634"/>
                    <a:pt x="23569" y="32655"/>
                    <a:pt x="23296" y="32698"/>
                  </a:cubicBezTo>
                  <a:lnTo>
                    <a:pt x="23170" y="32698"/>
                  </a:lnTo>
                  <a:cubicBezTo>
                    <a:pt x="23164" y="32696"/>
                    <a:pt x="23158" y="32695"/>
                    <a:pt x="23153" y="32695"/>
                  </a:cubicBezTo>
                  <a:cubicBezTo>
                    <a:pt x="23108" y="32695"/>
                    <a:pt x="23085" y="32763"/>
                    <a:pt x="23039" y="32763"/>
                  </a:cubicBezTo>
                  <a:cubicBezTo>
                    <a:pt x="23034" y="32763"/>
                    <a:pt x="23028" y="32763"/>
                    <a:pt x="23023" y="32761"/>
                  </a:cubicBezTo>
                  <a:cubicBezTo>
                    <a:pt x="22993" y="32746"/>
                    <a:pt x="22965" y="32740"/>
                    <a:pt x="22938" y="32740"/>
                  </a:cubicBezTo>
                  <a:cubicBezTo>
                    <a:pt x="22848" y="32740"/>
                    <a:pt x="22767" y="32803"/>
                    <a:pt x="22686" y="32803"/>
                  </a:cubicBezTo>
                  <a:cubicBezTo>
                    <a:pt x="22560" y="32782"/>
                    <a:pt x="22413" y="32761"/>
                    <a:pt x="22287" y="32761"/>
                  </a:cubicBezTo>
                  <a:cubicBezTo>
                    <a:pt x="22203" y="32771"/>
                    <a:pt x="22124" y="32776"/>
                    <a:pt x="22045" y="32776"/>
                  </a:cubicBezTo>
                  <a:cubicBezTo>
                    <a:pt x="21966" y="32776"/>
                    <a:pt x="21887" y="32771"/>
                    <a:pt x="21803" y="32761"/>
                  </a:cubicBezTo>
                  <a:cubicBezTo>
                    <a:pt x="21765" y="32753"/>
                    <a:pt x="21726" y="32748"/>
                    <a:pt x="21689" y="32748"/>
                  </a:cubicBezTo>
                  <a:cubicBezTo>
                    <a:pt x="21624" y="32748"/>
                    <a:pt x="21562" y="32763"/>
                    <a:pt x="21509" y="32803"/>
                  </a:cubicBezTo>
                  <a:cubicBezTo>
                    <a:pt x="21446" y="32834"/>
                    <a:pt x="21377" y="32850"/>
                    <a:pt x="21309" y="32850"/>
                  </a:cubicBezTo>
                  <a:cubicBezTo>
                    <a:pt x="21241" y="32850"/>
                    <a:pt x="21172" y="32834"/>
                    <a:pt x="21109" y="32803"/>
                  </a:cubicBezTo>
                  <a:cubicBezTo>
                    <a:pt x="21004" y="32761"/>
                    <a:pt x="20878" y="32740"/>
                    <a:pt x="20752" y="32740"/>
                  </a:cubicBezTo>
                  <a:cubicBezTo>
                    <a:pt x="20668" y="32750"/>
                    <a:pt x="20578" y="32755"/>
                    <a:pt x="20489" y="32755"/>
                  </a:cubicBezTo>
                  <a:cubicBezTo>
                    <a:pt x="20400" y="32755"/>
                    <a:pt x="20310" y="32750"/>
                    <a:pt x="20226" y="32740"/>
                  </a:cubicBezTo>
                  <a:cubicBezTo>
                    <a:pt x="20183" y="32731"/>
                    <a:pt x="20139" y="32726"/>
                    <a:pt x="20097" y="32726"/>
                  </a:cubicBezTo>
                  <a:cubicBezTo>
                    <a:pt x="20038" y="32726"/>
                    <a:pt x="19981" y="32736"/>
                    <a:pt x="19932" y="32761"/>
                  </a:cubicBezTo>
                  <a:cubicBezTo>
                    <a:pt x="19925" y="32764"/>
                    <a:pt x="19918" y="32765"/>
                    <a:pt x="19910" y="32765"/>
                  </a:cubicBezTo>
                  <a:cubicBezTo>
                    <a:pt x="19891" y="32765"/>
                    <a:pt x="19869" y="32757"/>
                    <a:pt x="19848" y="32757"/>
                  </a:cubicBezTo>
                  <a:cubicBezTo>
                    <a:pt x="19825" y="32757"/>
                    <a:pt x="19803" y="32766"/>
                    <a:pt x="19785" y="32803"/>
                  </a:cubicBezTo>
                  <a:cubicBezTo>
                    <a:pt x="19764" y="32803"/>
                    <a:pt x="19680" y="32803"/>
                    <a:pt x="19638" y="32782"/>
                  </a:cubicBezTo>
                  <a:cubicBezTo>
                    <a:pt x="19541" y="32717"/>
                    <a:pt x="19433" y="32690"/>
                    <a:pt x="19321" y="32690"/>
                  </a:cubicBezTo>
                  <a:cubicBezTo>
                    <a:pt x="19287" y="32690"/>
                    <a:pt x="19252" y="32693"/>
                    <a:pt x="19217" y="32698"/>
                  </a:cubicBezTo>
                  <a:cubicBezTo>
                    <a:pt x="19133" y="32698"/>
                    <a:pt x="19028" y="32698"/>
                    <a:pt x="18965" y="32655"/>
                  </a:cubicBezTo>
                  <a:cubicBezTo>
                    <a:pt x="18839" y="32613"/>
                    <a:pt x="18734" y="32592"/>
                    <a:pt x="18607" y="32592"/>
                  </a:cubicBezTo>
                  <a:cubicBezTo>
                    <a:pt x="18586" y="32592"/>
                    <a:pt x="18586" y="32592"/>
                    <a:pt x="18565" y="32613"/>
                  </a:cubicBezTo>
                  <a:cubicBezTo>
                    <a:pt x="18565" y="32634"/>
                    <a:pt x="18586" y="32676"/>
                    <a:pt x="18544" y="32698"/>
                  </a:cubicBezTo>
                  <a:cubicBezTo>
                    <a:pt x="18514" y="32704"/>
                    <a:pt x="18485" y="32706"/>
                    <a:pt x="18457" y="32706"/>
                  </a:cubicBezTo>
                  <a:cubicBezTo>
                    <a:pt x="18390" y="32706"/>
                    <a:pt x="18331" y="32691"/>
                    <a:pt x="18271" y="32676"/>
                  </a:cubicBezTo>
                  <a:cubicBezTo>
                    <a:pt x="18145" y="32676"/>
                    <a:pt x="18166" y="32550"/>
                    <a:pt x="18082" y="32487"/>
                  </a:cubicBezTo>
                  <a:cubicBezTo>
                    <a:pt x="18067" y="32490"/>
                    <a:pt x="18053" y="32492"/>
                    <a:pt x="18040" y="32492"/>
                  </a:cubicBezTo>
                  <a:cubicBezTo>
                    <a:pt x="17958" y="32492"/>
                    <a:pt x="17899" y="32442"/>
                    <a:pt x="17809" y="32424"/>
                  </a:cubicBezTo>
                  <a:cubicBezTo>
                    <a:pt x="17556" y="32382"/>
                    <a:pt x="17304" y="32319"/>
                    <a:pt x="17052" y="32214"/>
                  </a:cubicBezTo>
                  <a:cubicBezTo>
                    <a:pt x="16947" y="32172"/>
                    <a:pt x="16820" y="32130"/>
                    <a:pt x="16694" y="32109"/>
                  </a:cubicBezTo>
                  <a:cubicBezTo>
                    <a:pt x="16652" y="32109"/>
                    <a:pt x="16589" y="32088"/>
                    <a:pt x="16526" y="32067"/>
                  </a:cubicBezTo>
                  <a:cubicBezTo>
                    <a:pt x="16494" y="32056"/>
                    <a:pt x="16463" y="32056"/>
                    <a:pt x="16431" y="32056"/>
                  </a:cubicBezTo>
                  <a:cubicBezTo>
                    <a:pt x="16400" y="32056"/>
                    <a:pt x="16368" y="32056"/>
                    <a:pt x="16337" y="32046"/>
                  </a:cubicBezTo>
                  <a:cubicBezTo>
                    <a:pt x="16274" y="32004"/>
                    <a:pt x="16232" y="31983"/>
                    <a:pt x="16148" y="31983"/>
                  </a:cubicBezTo>
                  <a:cubicBezTo>
                    <a:pt x="16127" y="31983"/>
                    <a:pt x="16106" y="31993"/>
                    <a:pt x="16085" y="31993"/>
                  </a:cubicBezTo>
                  <a:cubicBezTo>
                    <a:pt x="16063" y="31993"/>
                    <a:pt x="16042" y="31983"/>
                    <a:pt x="16021" y="31941"/>
                  </a:cubicBezTo>
                  <a:cubicBezTo>
                    <a:pt x="16000" y="31972"/>
                    <a:pt x="15974" y="31983"/>
                    <a:pt x="15948" y="31983"/>
                  </a:cubicBezTo>
                  <a:cubicBezTo>
                    <a:pt x="15922" y="31983"/>
                    <a:pt x="15895" y="31972"/>
                    <a:pt x="15874" y="31962"/>
                  </a:cubicBezTo>
                  <a:cubicBezTo>
                    <a:pt x="15706" y="31899"/>
                    <a:pt x="15538" y="31899"/>
                    <a:pt x="15391" y="31836"/>
                  </a:cubicBezTo>
                  <a:lnTo>
                    <a:pt x="15096" y="31730"/>
                  </a:lnTo>
                  <a:cubicBezTo>
                    <a:pt x="14886" y="31667"/>
                    <a:pt x="14655" y="31562"/>
                    <a:pt x="14466" y="31415"/>
                  </a:cubicBezTo>
                  <a:cubicBezTo>
                    <a:pt x="14361" y="31331"/>
                    <a:pt x="14213" y="31268"/>
                    <a:pt x="14108" y="31184"/>
                  </a:cubicBezTo>
                  <a:cubicBezTo>
                    <a:pt x="13982" y="31100"/>
                    <a:pt x="13856" y="31058"/>
                    <a:pt x="13751" y="30974"/>
                  </a:cubicBezTo>
                  <a:cubicBezTo>
                    <a:pt x="13625" y="30889"/>
                    <a:pt x="13499" y="30784"/>
                    <a:pt x="13393" y="30700"/>
                  </a:cubicBezTo>
                  <a:lnTo>
                    <a:pt x="13288" y="30721"/>
                  </a:lnTo>
                  <a:cubicBezTo>
                    <a:pt x="13204" y="30637"/>
                    <a:pt x="13099" y="30532"/>
                    <a:pt x="12994" y="30448"/>
                  </a:cubicBezTo>
                  <a:cubicBezTo>
                    <a:pt x="12826" y="30301"/>
                    <a:pt x="12658" y="30175"/>
                    <a:pt x="12489" y="30027"/>
                  </a:cubicBezTo>
                  <a:cubicBezTo>
                    <a:pt x="12405" y="29964"/>
                    <a:pt x="12321" y="29901"/>
                    <a:pt x="12216" y="29838"/>
                  </a:cubicBezTo>
                  <a:cubicBezTo>
                    <a:pt x="12090" y="29796"/>
                    <a:pt x="12027" y="29691"/>
                    <a:pt x="11964" y="29607"/>
                  </a:cubicBezTo>
                  <a:cubicBezTo>
                    <a:pt x="11796" y="29439"/>
                    <a:pt x="11564" y="29334"/>
                    <a:pt x="11438" y="29165"/>
                  </a:cubicBezTo>
                  <a:lnTo>
                    <a:pt x="11438" y="29081"/>
                  </a:lnTo>
                  <a:cubicBezTo>
                    <a:pt x="11375" y="28997"/>
                    <a:pt x="11270" y="28913"/>
                    <a:pt x="11165" y="28871"/>
                  </a:cubicBezTo>
                  <a:cubicBezTo>
                    <a:pt x="11060" y="28808"/>
                    <a:pt x="10955" y="28787"/>
                    <a:pt x="10849" y="28766"/>
                  </a:cubicBezTo>
                  <a:cubicBezTo>
                    <a:pt x="10807" y="28724"/>
                    <a:pt x="10828" y="28640"/>
                    <a:pt x="10765" y="28619"/>
                  </a:cubicBezTo>
                  <a:lnTo>
                    <a:pt x="10723" y="28661"/>
                  </a:lnTo>
                  <a:cubicBezTo>
                    <a:pt x="10681" y="28619"/>
                    <a:pt x="10723" y="28598"/>
                    <a:pt x="10723" y="28577"/>
                  </a:cubicBezTo>
                  <a:cubicBezTo>
                    <a:pt x="10576" y="28409"/>
                    <a:pt x="10429" y="28261"/>
                    <a:pt x="10240" y="28114"/>
                  </a:cubicBezTo>
                  <a:cubicBezTo>
                    <a:pt x="10135" y="27988"/>
                    <a:pt x="10008" y="27862"/>
                    <a:pt x="9882" y="27757"/>
                  </a:cubicBezTo>
                  <a:cubicBezTo>
                    <a:pt x="9798" y="27694"/>
                    <a:pt x="9693" y="27673"/>
                    <a:pt x="9630" y="27610"/>
                  </a:cubicBezTo>
                  <a:cubicBezTo>
                    <a:pt x="9483" y="27420"/>
                    <a:pt x="9315" y="27252"/>
                    <a:pt x="9167" y="27084"/>
                  </a:cubicBezTo>
                  <a:cubicBezTo>
                    <a:pt x="8978" y="26874"/>
                    <a:pt x="8768" y="26664"/>
                    <a:pt x="8537" y="26474"/>
                  </a:cubicBezTo>
                  <a:cubicBezTo>
                    <a:pt x="8369" y="26348"/>
                    <a:pt x="8200" y="26180"/>
                    <a:pt x="8032" y="25991"/>
                  </a:cubicBezTo>
                  <a:cubicBezTo>
                    <a:pt x="7969" y="25886"/>
                    <a:pt x="7843" y="25759"/>
                    <a:pt x="7780" y="25675"/>
                  </a:cubicBezTo>
                  <a:cubicBezTo>
                    <a:pt x="7717" y="25570"/>
                    <a:pt x="7675" y="25465"/>
                    <a:pt x="7591" y="25381"/>
                  </a:cubicBezTo>
                  <a:cubicBezTo>
                    <a:pt x="7486" y="25297"/>
                    <a:pt x="7465" y="25171"/>
                    <a:pt x="7359" y="25108"/>
                  </a:cubicBezTo>
                  <a:cubicBezTo>
                    <a:pt x="7338" y="25087"/>
                    <a:pt x="7296" y="25066"/>
                    <a:pt x="7296" y="25045"/>
                  </a:cubicBezTo>
                  <a:cubicBezTo>
                    <a:pt x="7275" y="24897"/>
                    <a:pt x="7149" y="24813"/>
                    <a:pt x="7044" y="24729"/>
                  </a:cubicBezTo>
                  <a:cubicBezTo>
                    <a:pt x="6981" y="24666"/>
                    <a:pt x="6918" y="24603"/>
                    <a:pt x="6876" y="24540"/>
                  </a:cubicBezTo>
                  <a:cubicBezTo>
                    <a:pt x="6792" y="24435"/>
                    <a:pt x="6708" y="24330"/>
                    <a:pt x="6603" y="24225"/>
                  </a:cubicBezTo>
                  <a:cubicBezTo>
                    <a:pt x="6518" y="24141"/>
                    <a:pt x="6413" y="24035"/>
                    <a:pt x="6350" y="23930"/>
                  </a:cubicBezTo>
                  <a:cubicBezTo>
                    <a:pt x="6203" y="23762"/>
                    <a:pt x="6056" y="23594"/>
                    <a:pt x="5888" y="23426"/>
                  </a:cubicBezTo>
                  <a:cubicBezTo>
                    <a:pt x="5719" y="23279"/>
                    <a:pt x="5572" y="23131"/>
                    <a:pt x="5467" y="22942"/>
                  </a:cubicBezTo>
                  <a:cubicBezTo>
                    <a:pt x="5425" y="22858"/>
                    <a:pt x="5362" y="22837"/>
                    <a:pt x="5299" y="22774"/>
                  </a:cubicBezTo>
                  <a:lnTo>
                    <a:pt x="5257" y="22606"/>
                  </a:lnTo>
                  <a:lnTo>
                    <a:pt x="5110" y="22564"/>
                  </a:lnTo>
                  <a:cubicBezTo>
                    <a:pt x="5047" y="22501"/>
                    <a:pt x="5089" y="22396"/>
                    <a:pt x="4984" y="22375"/>
                  </a:cubicBezTo>
                  <a:cubicBezTo>
                    <a:pt x="5005" y="22269"/>
                    <a:pt x="4858" y="22290"/>
                    <a:pt x="4858" y="22185"/>
                  </a:cubicBezTo>
                  <a:cubicBezTo>
                    <a:pt x="4879" y="22101"/>
                    <a:pt x="4710" y="22122"/>
                    <a:pt x="4773" y="22017"/>
                  </a:cubicBezTo>
                  <a:lnTo>
                    <a:pt x="4773" y="22017"/>
                  </a:lnTo>
                  <a:cubicBezTo>
                    <a:pt x="4766" y="22019"/>
                    <a:pt x="4759" y="22020"/>
                    <a:pt x="4752" y="22020"/>
                  </a:cubicBezTo>
                  <a:cubicBezTo>
                    <a:pt x="4682" y="22020"/>
                    <a:pt x="4642" y="21931"/>
                    <a:pt x="4584" y="21912"/>
                  </a:cubicBezTo>
                  <a:cubicBezTo>
                    <a:pt x="4542" y="21891"/>
                    <a:pt x="4500" y="21870"/>
                    <a:pt x="4479" y="21849"/>
                  </a:cubicBezTo>
                  <a:cubicBezTo>
                    <a:pt x="4395" y="21681"/>
                    <a:pt x="4248" y="21555"/>
                    <a:pt x="4080" y="21471"/>
                  </a:cubicBezTo>
                  <a:cubicBezTo>
                    <a:pt x="4059" y="21407"/>
                    <a:pt x="4038" y="21365"/>
                    <a:pt x="4017" y="21302"/>
                  </a:cubicBezTo>
                  <a:cubicBezTo>
                    <a:pt x="3890" y="21134"/>
                    <a:pt x="3764" y="20966"/>
                    <a:pt x="3617" y="20819"/>
                  </a:cubicBezTo>
                  <a:cubicBezTo>
                    <a:pt x="3470" y="20651"/>
                    <a:pt x="3323" y="20461"/>
                    <a:pt x="3197" y="20272"/>
                  </a:cubicBezTo>
                  <a:cubicBezTo>
                    <a:pt x="3155" y="20146"/>
                    <a:pt x="3028" y="20041"/>
                    <a:pt x="2986" y="19915"/>
                  </a:cubicBezTo>
                  <a:cubicBezTo>
                    <a:pt x="2923" y="19704"/>
                    <a:pt x="2818" y="19515"/>
                    <a:pt x="2713" y="19326"/>
                  </a:cubicBezTo>
                  <a:cubicBezTo>
                    <a:pt x="2566" y="19242"/>
                    <a:pt x="2440" y="19116"/>
                    <a:pt x="2356" y="18948"/>
                  </a:cubicBezTo>
                  <a:cubicBezTo>
                    <a:pt x="2314" y="18863"/>
                    <a:pt x="2272" y="18800"/>
                    <a:pt x="2229" y="18737"/>
                  </a:cubicBezTo>
                  <a:cubicBezTo>
                    <a:pt x="2103" y="18590"/>
                    <a:pt x="2019" y="18422"/>
                    <a:pt x="1956" y="18233"/>
                  </a:cubicBezTo>
                  <a:cubicBezTo>
                    <a:pt x="1935" y="18170"/>
                    <a:pt x="1914" y="18107"/>
                    <a:pt x="1872" y="18044"/>
                  </a:cubicBezTo>
                  <a:cubicBezTo>
                    <a:pt x="1767" y="17938"/>
                    <a:pt x="1725" y="17791"/>
                    <a:pt x="1704" y="17644"/>
                  </a:cubicBezTo>
                  <a:cubicBezTo>
                    <a:pt x="1578" y="17623"/>
                    <a:pt x="1620" y="17434"/>
                    <a:pt x="1452" y="17413"/>
                  </a:cubicBezTo>
                  <a:cubicBezTo>
                    <a:pt x="1494" y="17308"/>
                    <a:pt x="1494" y="17203"/>
                    <a:pt x="1452" y="17118"/>
                  </a:cubicBezTo>
                  <a:cubicBezTo>
                    <a:pt x="1388" y="17076"/>
                    <a:pt x="1325" y="17055"/>
                    <a:pt x="1304" y="16971"/>
                  </a:cubicBezTo>
                  <a:cubicBezTo>
                    <a:pt x="1220" y="16803"/>
                    <a:pt x="1094" y="16635"/>
                    <a:pt x="968" y="16488"/>
                  </a:cubicBezTo>
                  <a:cubicBezTo>
                    <a:pt x="926" y="16446"/>
                    <a:pt x="989" y="16404"/>
                    <a:pt x="968" y="16362"/>
                  </a:cubicBezTo>
                  <a:lnTo>
                    <a:pt x="779" y="16130"/>
                  </a:lnTo>
                  <a:cubicBezTo>
                    <a:pt x="779" y="16109"/>
                    <a:pt x="821" y="16109"/>
                    <a:pt x="821" y="16067"/>
                  </a:cubicBezTo>
                  <a:lnTo>
                    <a:pt x="737" y="16046"/>
                  </a:lnTo>
                  <a:cubicBezTo>
                    <a:pt x="716" y="15920"/>
                    <a:pt x="674" y="15794"/>
                    <a:pt x="590" y="15710"/>
                  </a:cubicBezTo>
                  <a:cubicBezTo>
                    <a:pt x="484" y="15605"/>
                    <a:pt x="484" y="15479"/>
                    <a:pt x="442" y="15394"/>
                  </a:cubicBezTo>
                  <a:lnTo>
                    <a:pt x="484" y="15205"/>
                  </a:lnTo>
                  <a:cubicBezTo>
                    <a:pt x="442" y="15184"/>
                    <a:pt x="442" y="15163"/>
                    <a:pt x="400" y="15163"/>
                  </a:cubicBezTo>
                  <a:lnTo>
                    <a:pt x="358" y="15205"/>
                  </a:lnTo>
                  <a:cubicBezTo>
                    <a:pt x="337" y="15184"/>
                    <a:pt x="295" y="15184"/>
                    <a:pt x="274" y="15142"/>
                  </a:cubicBezTo>
                  <a:cubicBezTo>
                    <a:pt x="253" y="15142"/>
                    <a:pt x="190" y="15121"/>
                    <a:pt x="232" y="15121"/>
                  </a:cubicBezTo>
                  <a:cubicBezTo>
                    <a:pt x="244" y="15115"/>
                    <a:pt x="253" y="15112"/>
                    <a:pt x="259" y="15112"/>
                  </a:cubicBezTo>
                  <a:cubicBezTo>
                    <a:pt x="274" y="15112"/>
                    <a:pt x="274" y="15127"/>
                    <a:pt x="274" y="15142"/>
                  </a:cubicBezTo>
                  <a:cubicBezTo>
                    <a:pt x="337" y="15121"/>
                    <a:pt x="400" y="15121"/>
                    <a:pt x="442" y="15079"/>
                  </a:cubicBezTo>
                  <a:cubicBezTo>
                    <a:pt x="400" y="15016"/>
                    <a:pt x="316" y="15016"/>
                    <a:pt x="274" y="15016"/>
                  </a:cubicBezTo>
                  <a:cubicBezTo>
                    <a:pt x="106" y="15079"/>
                    <a:pt x="148" y="15247"/>
                    <a:pt x="85" y="15373"/>
                  </a:cubicBezTo>
                  <a:cubicBezTo>
                    <a:pt x="22" y="15500"/>
                    <a:pt x="1" y="15647"/>
                    <a:pt x="22" y="15794"/>
                  </a:cubicBezTo>
                  <a:cubicBezTo>
                    <a:pt x="43" y="15857"/>
                    <a:pt x="106" y="15899"/>
                    <a:pt x="190" y="15899"/>
                  </a:cubicBezTo>
                  <a:cubicBezTo>
                    <a:pt x="232" y="16004"/>
                    <a:pt x="232" y="16109"/>
                    <a:pt x="232" y="16193"/>
                  </a:cubicBezTo>
                  <a:cubicBezTo>
                    <a:pt x="270" y="16231"/>
                    <a:pt x="290" y="16302"/>
                    <a:pt x="354" y="16302"/>
                  </a:cubicBezTo>
                  <a:cubicBezTo>
                    <a:pt x="362" y="16302"/>
                    <a:pt x="370" y="16301"/>
                    <a:pt x="379" y="16299"/>
                  </a:cubicBezTo>
                  <a:lnTo>
                    <a:pt x="379" y="16299"/>
                  </a:lnTo>
                  <a:cubicBezTo>
                    <a:pt x="379" y="16341"/>
                    <a:pt x="358" y="16383"/>
                    <a:pt x="379" y="16404"/>
                  </a:cubicBezTo>
                  <a:cubicBezTo>
                    <a:pt x="463" y="16530"/>
                    <a:pt x="526" y="16656"/>
                    <a:pt x="548" y="16803"/>
                  </a:cubicBezTo>
                  <a:cubicBezTo>
                    <a:pt x="653" y="16866"/>
                    <a:pt x="737" y="16971"/>
                    <a:pt x="779" y="17097"/>
                  </a:cubicBezTo>
                  <a:cubicBezTo>
                    <a:pt x="863" y="17287"/>
                    <a:pt x="947" y="17455"/>
                    <a:pt x="1073" y="17623"/>
                  </a:cubicBezTo>
                  <a:cubicBezTo>
                    <a:pt x="1073" y="17812"/>
                    <a:pt x="1262" y="17938"/>
                    <a:pt x="1157" y="18086"/>
                  </a:cubicBezTo>
                  <a:cubicBezTo>
                    <a:pt x="1262" y="18170"/>
                    <a:pt x="1325" y="18296"/>
                    <a:pt x="1367" y="18443"/>
                  </a:cubicBezTo>
                  <a:cubicBezTo>
                    <a:pt x="1410" y="18653"/>
                    <a:pt x="1557" y="18842"/>
                    <a:pt x="1599" y="19074"/>
                  </a:cubicBezTo>
                  <a:cubicBezTo>
                    <a:pt x="1599" y="19095"/>
                    <a:pt x="1662" y="19116"/>
                    <a:pt x="1662" y="19158"/>
                  </a:cubicBezTo>
                  <a:cubicBezTo>
                    <a:pt x="1662" y="19200"/>
                    <a:pt x="1641" y="19242"/>
                    <a:pt x="1662" y="19284"/>
                  </a:cubicBezTo>
                  <a:cubicBezTo>
                    <a:pt x="1704" y="19305"/>
                    <a:pt x="1767" y="19326"/>
                    <a:pt x="1830" y="19326"/>
                  </a:cubicBezTo>
                  <a:cubicBezTo>
                    <a:pt x="1809" y="19389"/>
                    <a:pt x="1788" y="19410"/>
                    <a:pt x="1767" y="19452"/>
                  </a:cubicBezTo>
                  <a:cubicBezTo>
                    <a:pt x="1830" y="19494"/>
                    <a:pt x="1893" y="19536"/>
                    <a:pt x="1935" y="19599"/>
                  </a:cubicBezTo>
                  <a:lnTo>
                    <a:pt x="1914" y="19704"/>
                  </a:lnTo>
                  <a:cubicBezTo>
                    <a:pt x="1998" y="19725"/>
                    <a:pt x="2061" y="19789"/>
                    <a:pt x="2124" y="19873"/>
                  </a:cubicBezTo>
                  <a:cubicBezTo>
                    <a:pt x="2103" y="19894"/>
                    <a:pt x="2103" y="19936"/>
                    <a:pt x="2124" y="19957"/>
                  </a:cubicBezTo>
                  <a:cubicBezTo>
                    <a:pt x="2166" y="19978"/>
                    <a:pt x="2229" y="19957"/>
                    <a:pt x="2272" y="20020"/>
                  </a:cubicBezTo>
                  <a:cubicBezTo>
                    <a:pt x="2314" y="20083"/>
                    <a:pt x="2293" y="20167"/>
                    <a:pt x="2335" y="20209"/>
                  </a:cubicBezTo>
                  <a:lnTo>
                    <a:pt x="2440" y="20272"/>
                  </a:lnTo>
                  <a:cubicBezTo>
                    <a:pt x="2419" y="20314"/>
                    <a:pt x="2419" y="20335"/>
                    <a:pt x="2419" y="20356"/>
                  </a:cubicBezTo>
                  <a:cubicBezTo>
                    <a:pt x="2482" y="20503"/>
                    <a:pt x="2545" y="20651"/>
                    <a:pt x="2629" y="20798"/>
                  </a:cubicBezTo>
                  <a:cubicBezTo>
                    <a:pt x="2671" y="20882"/>
                    <a:pt x="2671" y="20987"/>
                    <a:pt x="2776" y="21029"/>
                  </a:cubicBezTo>
                  <a:cubicBezTo>
                    <a:pt x="2860" y="21071"/>
                    <a:pt x="2902" y="21176"/>
                    <a:pt x="2965" y="21239"/>
                  </a:cubicBezTo>
                  <a:cubicBezTo>
                    <a:pt x="3007" y="21344"/>
                    <a:pt x="3091" y="21428"/>
                    <a:pt x="3197" y="21513"/>
                  </a:cubicBezTo>
                  <a:cubicBezTo>
                    <a:pt x="3260" y="21534"/>
                    <a:pt x="3302" y="21597"/>
                    <a:pt x="3323" y="21660"/>
                  </a:cubicBezTo>
                  <a:cubicBezTo>
                    <a:pt x="3386" y="21786"/>
                    <a:pt x="3449" y="21891"/>
                    <a:pt x="3533" y="21975"/>
                  </a:cubicBezTo>
                  <a:cubicBezTo>
                    <a:pt x="3596" y="22080"/>
                    <a:pt x="3701" y="22143"/>
                    <a:pt x="3743" y="22248"/>
                  </a:cubicBezTo>
                  <a:cubicBezTo>
                    <a:pt x="3743" y="22290"/>
                    <a:pt x="3764" y="22311"/>
                    <a:pt x="3806" y="22333"/>
                  </a:cubicBezTo>
                  <a:cubicBezTo>
                    <a:pt x="3848" y="22354"/>
                    <a:pt x="3890" y="22396"/>
                    <a:pt x="3932" y="22417"/>
                  </a:cubicBezTo>
                  <a:cubicBezTo>
                    <a:pt x="3996" y="22438"/>
                    <a:pt x="4038" y="22480"/>
                    <a:pt x="4059" y="22522"/>
                  </a:cubicBezTo>
                  <a:cubicBezTo>
                    <a:pt x="4101" y="22564"/>
                    <a:pt x="4080" y="22606"/>
                    <a:pt x="4122" y="22648"/>
                  </a:cubicBezTo>
                  <a:cubicBezTo>
                    <a:pt x="4269" y="22774"/>
                    <a:pt x="4374" y="22942"/>
                    <a:pt x="4458" y="23110"/>
                  </a:cubicBezTo>
                  <a:cubicBezTo>
                    <a:pt x="4521" y="23300"/>
                    <a:pt x="4647" y="23447"/>
                    <a:pt x="4773" y="23573"/>
                  </a:cubicBezTo>
                  <a:cubicBezTo>
                    <a:pt x="4942" y="23678"/>
                    <a:pt x="5026" y="23909"/>
                    <a:pt x="5257" y="23972"/>
                  </a:cubicBezTo>
                  <a:cubicBezTo>
                    <a:pt x="5194" y="24057"/>
                    <a:pt x="5278" y="24057"/>
                    <a:pt x="5278" y="24099"/>
                  </a:cubicBezTo>
                  <a:cubicBezTo>
                    <a:pt x="5362" y="24120"/>
                    <a:pt x="5404" y="24162"/>
                    <a:pt x="5425" y="24246"/>
                  </a:cubicBezTo>
                  <a:cubicBezTo>
                    <a:pt x="5446" y="24309"/>
                    <a:pt x="5488" y="24372"/>
                    <a:pt x="5551" y="24414"/>
                  </a:cubicBezTo>
                  <a:cubicBezTo>
                    <a:pt x="5677" y="24519"/>
                    <a:pt x="5741" y="24666"/>
                    <a:pt x="5888" y="24771"/>
                  </a:cubicBezTo>
                  <a:cubicBezTo>
                    <a:pt x="5909" y="24792"/>
                    <a:pt x="5951" y="24792"/>
                    <a:pt x="5951" y="24834"/>
                  </a:cubicBezTo>
                  <a:cubicBezTo>
                    <a:pt x="5993" y="25024"/>
                    <a:pt x="6203" y="25108"/>
                    <a:pt x="6266" y="25276"/>
                  </a:cubicBezTo>
                  <a:cubicBezTo>
                    <a:pt x="6434" y="25339"/>
                    <a:pt x="6518" y="25528"/>
                    <a:pt x="6603" y="25591"/>
                  </a:cubicBezTo>
                  <a:cubicBezTo>
                    <a:pt x="6666" y="25675"/>
                    <a:pt x="6666" y="25802"/>
                    <a:pt x="6792" y="25823"/>
                  </a:cubicBezTo>
                  <a:cubicBezTo>
                    <a:pt x="6960" y="26075"/>
                    <a:pt x="7128" y="26327"/>
                    <a:pt x="7317" y="26537"/>
                  </a:cubicBezTo>
                  <a:cubicBezTo>
                    <a:pt x="7359" y="26621"/>
                    <a:pt x="7422" y="26685"/>
                    <a:pt x="7465" y="26727"/>
                  </a:cubicBezTo>
                  <a:cubicBezTo>
                    <a:pt x="7528" y="26769"/>
                    <a:pt x="7570" y="26811"/>
                    <a:pt x="7591" y="26874"/>
                  </a:cubicBezTo>
                  <a:cubicBezTo>
                    <a:pt x="7654" y="27063"/>
                    <a:pt x="7801" y="27210"/>
                    <a:pt x="7969" y="27294"/>
                  </a:cubicBezTo>
                  <a:cubicBezTo>
                    <a:pt x="8032" y="27315"/>
                    <a:pt x="8011" y="27378"/>
                    <a:pt x="8053" y="27420"/>
                  </a:cubicBezTo>
                  <a:cubicBezTo>
                    <a:pt x="8200" y="27420"/>
                    <a:pt x="8327" y="27526"/>
                    <a:pt x="8390" y="27652"/>
                  </a:cubicBezTo>
                  <a:cubicBezTo>
                    <a:pt x="8453" y="27778"/>
                    <a:pt x="8579" y="27883"/>
                    <a:pt x="8516" y="28051"/>
                  </a:cubicBezTo>
                  <a:cubicBezTo>
                    <a:pt x="8663" y="28177"/>
                    <a:pt x="8789" y="28261"/>
                    <a:pt x="8915" y="28388"/>
                  </a:cubicBezTo>
                  <a:cubicBezTo>
                    <a:pt x="9041" y="28493"/>
                    <a:pt x="9167" y="28598"/>
                    <a:pt x="9294" y="28682"/>
                  </a:cubicBezTo>
                  <a:cubicBezTo>
                    <a:pt x="9336" y="28808"/>
                    <a:pt x="9441" y="28808"/>
                    <a:pt x="9546" y="28871"/>
                  </a:cubicBezTo>
                  <a:cubicBezTo>
                    <a:pt x="9651" y="28976"/>
                    <a:pt x="9693" y="29123"/>
                    <a:pt x="9819" y="29207"/>
                  </a:cubicBezTo>
                  <a:cubicBezTo>
                    <a:pt x="9882" y="29250"/>
                    <a:pt x="10008" y="29292"/>
                    <a:pt x="10008" y="29418"/>
                  </a:cubicBezTo>
                  <a:cubicBezTo>
                    <a:pt x="10156" y="29523"/>
                    <a:pt x="10240" y="29712"/>
                    <a:pt x="10429" y="29796"/>
                  </a:cubicBezTo>
                  <a:lnTo>
                    <a:pt x="10450" y="29817"/>
                  </a:lnTo>
                  <a:cubicBezTo>
                    <a:pt x="10513" y="29838"/>
                    <a:pt x="10576" y="29859"/>
                    <a:pt x="10618" y="29922"/>
                  </a:cubicBezTo>
                  <a:cubicBezTo>
                    <a:pt x="10660" y="29964"/>
                    <a:pt x="10702" y="29985"/>
                    <a:pt x="10765" y="30006"/>
                  </a:cubicBezTo>
                  <a:cubicBezTo>
                    <a:pt x="10828" y="30027"/>
                    <a:pt x="10807" y="30133"/>
                    <a:pt x="10870" y="30154"/>
                  </a:cubicBezTo>
                  <a:cubicBezTo>
                    <a:pt x="11039" y="30217"/>
                    <a:pt x="11186" y="30301"/>
                    <a:pt x="11270" y="30448"/>
                  </a:cubicBezTo>
                  <a:cubicBezTo>
                    <a:pt x="11354" y="30553"/>
                    <a:pt x="11459" y="30616"/>
                    <a:pt x="11585" y="30679"/>
                  </a:cubicBezTo>
                  <a:cubicBezTo>
                    <a:pt x="11648" y="30847"/>
                    <a:pt x="11753" y="30995"/>
                    <a:pt x="11901" y="31100"/>
                  </a:cubicBezTo>
                  <a:cubicBezTo>
                    <a:pt x="12174" y="31247"/>
                    <a:pt x="12426" y="31436"/>
                    <a:pt x="12637" y="31646"/>
                  </a:cubicBezTo>
                  <a:cubicBezTo>
                    <a:pt x="12679" y="31709"/>
                    <a:pt x="12763" y="31751"/>
                    <a:pt x="12826" y="31751"/>
                  </a:cubicBezTo>
                  <a:cubicBezTo>
                    <a:pt x="12840" y="31750"/>
                    <a:pt x="12854" y="31749"/>
                    <a:pt x="12868" y="31749"/>
                  </a:cubicBezTo>
                  <a:cubicBezTo>
                    <a:pt x="13008" y="31749"/>
                    <a:pt x="13083" y="31846"/>
                    <a:pt x="13141" y="31962"/>
                  </a:cubicBezTo>
                  <a:cubicBezTo>
                    <a:pt x="13159" y="31958"/>
                    <a:pt x="13177" y="31956"/>
                    <a:pt x="13195" y="31956"/>
                  </a:cubicBezTo>
                  <a:cubicBezTo>
                    <a:pt x="13281" y="31956"/>
                    <a:pt x="13362" y="31997"/>
                    <a:pt x="13414" y="32067"/>
                  </a:cubicBezTo>
                  <a:cubicBezTo>
                    <a:pt x="13520" y="32235"/>
                    <a:pt x="13688" y="32235"/>
                    <a:pt x="13793" y="32361"/>
                  </a:cubicBezTo>
                  <a:cubicBezTo>
                    <a:pt x="13835" y="32340"/>
                    <a:pt x="13814" y="32319"/>
                    <a:pt x="13856" y="32319"/>
                  </a:cubicBezTo>
                  <a:cubicBezTo>
                    <a:pt x="14129" y="32487"/>
                    <a:pt x="14466" y="32529"/>
                    <a:pt x="14676" y="32803"/>
                  </a:cubicBezTo>
                  <a:lnTo>
                    <a:pt x="14970" y="32866"/>
                  </a:lnTo>
                  <a:cubicBezTo>
                    <a:pt x="15012" y="32908"/>
                    <a:pt x="15054" y="32950"/>
                    <a:pt x="15096" y="32992"/>
                  </a:cubicBezTo>
                  <a:cubicBezTo>
                    <a:pt x="15143" y="32984"/>
                    <a:pt x="15189" y="32979"/>
                    <a:pt x="15233" y="32979"/>
                  </a:cubicBezTo>
                  <a:cubicBezTo>
                    <a:pt x="15309" y="32979"/>
                    <a:pt x="15379" y="32994"/>
                    <a:pt x="15433" y="33034"/>
                  </a:cubicBezTo>
                  <a:cubicBezTo>
                    <a:pt x="15517" y="33097"/>
                    <a:pt x="15622" y="33118"/>
                    <a:pt x="15706" y="33139"/>
                  </a:cubicBezTo>
                  <a:lnTo>
                    <a:pt x="16042" y="33202"/>
                  </a:lnTo>
                  <a:cubicBezTo>
                    <a:pt x="16106" y="33202"/>
                    <a:pt x="16127" y="33265"/>
                    <a:pt x="16211" y="33265"/>
                  </a:cubicBezTo>
                  <a:cubicBezTo>
                    <a:pt x="16227" y="33264"/>
                    <a:pt x="16243" y="33263"/>
                    <a:pt x="16259" y="33263"/>
                  </a:cubicBezTo>
                  <a:cubicBezTo>
                    <a:pt x="16450" y="33263"/>
                    <a:pt x="16625" y="33370"/>
                    <a:pt x="16799" y="33370"/>
                  </a:cubicBezTo>
                  <a:cubicBezTo>
                    <a:pt x="16883" y="33370"/>
                    <a:pt x="16947" y="33412"/>
                    <a:pt x="17010" y="33454"/>
                  </a:cubicBezTo>
                  <a:cubicBezTo>
                    <a:pt x="17031" y="33475"/>
                    <a:pt x="17052" y="33538"/>
                    <a:pt x="17094" y="33538"/>
                  </a:cubicBezTo>
                  <a:cubicBezTo>
                    <a:pt x="17220" y="33581"/>
                    <a:pt x="17367" y="33623"/>
                    <a:pt x="17472" y="33707"/>
                  </a:cubicBezTo>
                  <a:cubicBezTo>
                    <a:pt x="17514" y="33728"/>
                    <a:pt x="17556" y="33770"/>
                    <a:pt x="17619" y="33770"/>
                  </a:cubicBezTo>
                  <a:cubicBezTo>
                    <a:pt x="17633" y="33767"/>
                    <a:pt x="17647" y="33766"/>
                    <a:pt x="17661" y="33766"/>
                  </a:cubicBezTo>
                  <a:cubicBezTo>
                    <a:pt x="17769" y="33766"/>
                    <a:pt x="17865" y="33833"/>
                    <a:pt x="17977" y="33833"/>
                  </a:cubicBezTo>
                  <a:cubicBezTo>
                    <a:pt x="18103" y="33833"/>
                    <a:pt x="18208" y="33875"/>
                    <a:pt x="18313" y="33917"/>
                  </a:cubicBezTo>
                  <a:cubicBezTo>
                    <a:pt x="18341" y="33928"/>
                    <a:pt x="18371" y="33933"/>
                    <a:pt x="18401" y="33933"/>
                  </a:cubicBezTo>
                  <a:cubicBezTo>
                    <a:pt x="18483" y="33933"/>
                    <a:pt x="18567" y="33894"/>
                    <a:pt x="18628" y="33833"/>
                  </a:cubicBezTo>
                  <a:lnTo>
                    <a:pt x="18671" y="33917"/>
                  </a:lnTo>
                  <a:cubicBezTo>
                    <a:pt x="18755" y="33875"/>
                    <a:pt x="18839" y="33896"/>
                    <a:pt x="18944" y="33854"/>
                  </a:cubicBezTo>
                  <a:cubicBezTo>
                    <a:pt x="19238" y="33938"/>
                    <a:pt x="19533" y="33980"/>
                    <a:pt x="19827" y="34001"/>
                  </a:cubicBezTo>
                  <a:cubicBezTo>
                    <a:pt x="19855" y="34001"/>
                    <a:pt x="19883" y="33982"/>
                    <a:pt x="19911" y="33982"/>
                  </a:cubicBezTo>
                  <a:cubicBezTo>
                    <a:pt x="19925" y="33982"/>
                    <a:pt x="19939" y="33987"/>
                    <a:pt x="19953" y="34001"/>
                  </a:cubicBezTo>
                  <a:cubicBezTo>
                    <a:pt x="19976" y="34018"/>
                    <a:pt x="20004" y="34023"/>
                    <a:pt x="20036" y="34023"/>
                  </a:cubicBezTo>
                  <a:cubicBezTo>
                    <a:pt x="20078" y="34023"/>
                    <a:pt x="20125" y="34015"/>
                    <a:pt x="20171" y="34015"/>
                  </a:cubicBezTo>
                  <a:cubicBezTo>
                    <a:pt x="20221" y="34015"/>
                    <a:pt x="20270" y="34024"/>
                    <a:pt x="20310" y="34064"/>
                  </a:cubicBezTo>
                  <a:cubicBezTo>
                    <a:pt x="20345" y="34043"/>
                    <a:pt x="20380" y="34036"/>
                    <a:pt x="20415" y="34036"/>
                  </a:cubicBezTo>
                  <a:cubicBezTo>
                    <a:pt x="20483" y="34036"/>
                    <a:pt x="20549" y="34064"/>
                    <a:pt x="20605" y="34064"/>
                  </a:cubicBezTo>
                  <a:cubicBezTo>
                    <a:pt x="20797" y="34064"/>
                    <a:pt x="20996" y="34092"/>
                    <a:pt x="21194" y="34092"/>
                  </a:cubicBezTo>
                  <a:cubicBezTo>
                    <a:pt x="21343" y="34092"/>
                    <a:pt x="21491" y="34076"/>
                    <a:pt x="21635" y="34022"/>
                  </a:cubicBezTo>
                  <a:lnTo>
                    <a:pt x="21719" y="34022"/>
                  </a:lnTo>
                  <a:cubicBezTo>
                    <a:pt x="21824" y="34012"/>
                    <a:pt x="21929" y="34006"/>
                    <a:pt x="22032" y="34006"/>
                  </a:cubicBezTo>
                  <a:cubicBezTo>
                    <a:pt x="22134" y="34006"/>
                    <a:pt x="22234" y="34012"/>
                    <a:pt x="22329" y="34022"/>
                  </a:cubicBezTo>
                  <a:cubicBezTo>
                    <a:pt x="22406" y="34014"/>
                    <a:pt x="22483" y="34009"/>
                    <a:pt x="22560" y="34009"/>
                  </a:cubicBezTo>
                  <a:cubicBezTo>
                    <a:pt x="22693" y="34009"/>
                    <a:pt x="22826" y="34024"/>
                    <a:pt x="22959" y="34064"/>
                  </a:cubicBezTo>
                  <a:cubicBezTo>
                    <a:pt x="22994" y="34012"/>
                    <a:pt x="23029" y="33975"/>
                    <a:pt x="23087" y="33975"/>
                  </a:cubicBezTo>
                  <a:cubicBezTo>
                    <a:pt x="23099" y="33975"/>
                    <a:pt x="23113" y="33976"/>
                    <a:pt x="23128" y="33980"/>
                  </a:cubicBezTo>
                  <a:cubicBezTo>
                    <a:pt x="23147" y="33988"/>
                    <a:pt x="23167" y="33991"/>
                    <a:pt x="23187" y="33991"/>
                  </a:cubicBezTo>
                  <a:cubicBezTo>
                    <a:pt x="23271" y="33991"/>
                    <a:pt x="23354" y="33926"/>
                    <a:pt x="23422" y="33875"/>
                  </a:cubicBezTo>
                  <a:cubicBezTo>
                    <a:pt x="23506" y="33928"/>
                    <a:pt x="23593" y="33943"/>
                    <a:pt x="23681" y="33943"/>
                  </a:cubicBezTo>
                  <a:cubicBezTo>
                    <a:pt x="23789" y="33943"/>
                    <a:pt x="23899" y="33921"/>
                    <a:pt x="24010" y="33921"/>
                  </a:cubicBezTo>
                  <a:cubicBezTo>
                    <a:pt x="24059" y="33921"/>
                    <a:pt x="24108" y="33926"/>
                    <a:pt x="24158" y="33938"/>
                  </a:cubicBezTo>
                  <a:cubicBezTo>
                    <a:pt x="24209" y="33887"/>
                    <a:pt x="24260" y="33822"/>
                    <a:pt x="24334" y="33822"/>
                  </a:cubicBezTo>
                  <a:cubicBezTo>
                    <a:pt x="24351" y="33822"/>
                    <a:pt x="24369" y="33825"/>
                    <a:pt x="24389" y="33833"/>
                  </a:cubicBezTo>
                  <a:cubicBezTo>
                    <a:pt x="24494" y="33843"/>
                    <a:pt x="24599" y="33849"/>
                    <a:pt x="24704" y="33849"/>
                  </a:cubicBezTo>
                  <a:cubicBezTo>
                    <a:pt x="24810" y="33849"/>
                    <a:pt x="24915" y="33843"/>
                    <a:pt x="25020" y="33833"/>
                  </a:cubicBezTo>
                  <a:cubicBezTo>
                    <a:pt x="25062" y="33833"/>
                    <a:pt x="25083" y="33812"/>
                    <a:pt x="25125" y="33791"/>
                  </a:cubicBezTo>
                  <a:cubicBezTo>
                    <a:pt x="25335" y="33686"/>
                    <a:pt x="25566" y="33602"/>
                    <a:pt x="25798" y="33560"/>
                  </a:cubicBezTo>
                  <a:cubicBezTo>
                    <a:pt x="25853" y="33567"/>
                    <a:pt x="25909" y="33570"/>
                    <a:pt x="25964" y="33570"/>
                  </a:cubicBezTo>
                  <a:cubicBezTo>
                    <a:pt x="26147" y="33570"/>
                    <a:pt x="26329" y="33539"/>
                    <a:pt x="26505" y="33539"/>
                  </a:cubicBezTo>
                  <a:cubicBezTo>
                    <a:pt x="26579" y="33539"/>
                    <a:pt x="26651" y="33544"/>
                    <a:pt x="26723" y="33560"/>
                  </a:cubicBezTo>
                  <a:cubicBezTo>
                    <a:pt x="26765" y="33496"/>
                    <a:pt x="26849" y="33454"/>
                    <a:pt x="26912" y="33433"/>
                  </a:cubicBezTo>
                  <a:cubicBezTo>
                    <a:pt x="26912" y="33391"/>
                    <a:pt x="26954" y="33391"/>
                    <a:pt x="26975" y="33391"/>
                  </a:cubicBezTo>
                  <a:cubicBezTo>
                    <a:pt x="27002" y="33401"/>
                    <a:pt x="27028" y="33406"/>
                    <a:pt x="27054" y="33406"/>
                  </a:cubicBezTo>
                  <a:cubicBezTo>
                    <a:pt x="27167" y="33406"/>
                    <a:pt x="27266" y="33321"/>
                    <a:pt x="27382" y="33321"/>
                  </a:cubicBezTo>
                  <a:cubicBezTo>
                    <a:pt x="27400" y="33321"/>
                    <a:pt x="27419" y="33323"/>
                    <a:pt x="27438" y="33328"/>
                  </a:cubicBezTo>
                  <a:cubicBezTo>
                    <a:pt x="27490" y="33276"/>
                    <a:pt x="27548" y="33260"/>
                    <a:pt x="27608" y="33260"/>
                  </a:cubicBezTo>
                  <a:cubicBezTo>
                    <a:pt x="27669" y="33260"/>
                    <a:pt x="27732" y="33276"/>
                    <a:pt x="27795" y="33286"/>
                  </a:cubicBezTo>
                  <a:lnTo>
                    <a:pt x="28005" y="33139"/>
                  </a:lnTo>
                  <a:lnTo>
                    <a:pt x="28216" y="33181"/>
                  </a:lnTo>
                  <a:cubicBezTo>
                    <a:pt x="28300" y="33097"/>
                    <a:pt x="28426" y="33013"/>
                    <a:pt x="28573" y="32992"/>
                  </a:cubicBezTo>
                  <a:cubicBezTo>
                    <a:pt x="28615" y="32971"/>
                    <a:pt x="28657" y="32950"/>
                    <a:pt x="28699" y="32929"/>
                  </a:cubicBezTo>
                  <a:cubicBezTo>
                    <a:pt x="28825" y="32845"/>
                    <a:pt x="28993" y="32803"/>
                    <a:pt x="29141" y="32803"/>
                  </a:cubicBezTo>
                  <a:cubicBezTo>
                    <a:pt x="29169" y="32803"/>
                    <a:pt x="29187" y="32812"/>
                    <a:pt x="29209" y="32812"/>
                  </a:cubicBezTo>
                  <a:cubicBezTo>
                    <a:pt x="29220" y="32812"/>
                    <a:pt x="29232" y="32810"/>
                    <a:pt x="29246" y="32803"/>
                  </a:cubicBezTo>
                  <a:cubicBezTo>
                    <a:pt x="29278" y="32738"/>
                    <a:pt x="29335" y="32711"/>
                    <a:pt x="29388" y="32711"/>
                  </a:cubicBezTo>
                  <a:cubicBezTo>
                    <a:pt x="29404" y="32711"/>
                    <a:pt x="29420" y="32714"/>
                    <a:pt x="29435" y="32719"/>
                  </a:cubicBezTo>
                  <a:cubicBezTo>
                    <a:pt x="29456" y="32727"/>
                    <a:pt x="29474" y="32730"/>
                    <a:pt x="29489" y="32730"/>
                  </a:cubicBezTo>
                  <a:cubicBezTo>
                    <a:pt x="29551" y="32730"/>
                    <a:pt x="29578" y="32676"/>
                    <a:pt x="29645" y="32676"/>
                  </a:cubicBezTo>
                  <a:cubicBezTo>
                    <a:pt x="29961" y="32676"/>
                    <a:pt x="30255" y="32634"/>
                    <a:pt x="30528" y="32529"/>
                  </a:cubicBezTo>
                  <a:cubicBezTo>
                    <a:pt x="30591" y="32529"/>
                    <a:pt x="30633" y="32508"/>
                    <a:pt x="30675" y="32487"/>
                  </a:cubicBezTo>
                  <a:cubicBezTo>
                    <a:pt x="30717" y="32487"/>
                    <a:pt x="30738" y="32508"/>
                    <a:pt x="30781" y="32508"/>
                  </a:cubicBezTo>
                  <a:cubicBezTo>
                    <a:pt x="30865" y="32382"/>
                    <a:pt x="31033" y="32340"/>
                    <a:pt x="31117" y="32214"/>
                  </a:cubicBezTo>
                  <a:cubicBezTo>
                    <a:pt x="31285" y="32151"/>
                    <a:pt x="31453" y="32130"/>
                    <a:pt x="31622" y="32130"/>
                  </a:cubicBezTo>
                  <a:cubicBezTo>
                    <a:pt x="31685" y="32130"/>
                    <a:pt x="31748" y="32109"/>
                    <a:pt x="31769" y="32067"/>
                  </a:cubicBezTo>
                  <a:cubicBezTo>
                    <a:pt x="31811" y="32025"/>
                    <a:pt x="31874" y="32004"/>
                    <a:pt x="31916" y="32004"/>
                  </a:cubicBezTo>
                  <a:cubicBezTo>
                    <a:pt x="32063" y="31962"/>
                    <a:pt x="32210" y="31920"/>
                    <a:pt x="32357" y="31878"/>
                  </a:cubicBezTo>
                  <a:cubicBezTo>
                    <a:pt x="32505" y="31646"/>
                    <a:pt x="32841" y="31625"/>
                    <a:pt x="32925" y="31352"/>
                  </a:cubicBezTo>
                  <a:cubicBezTo>
                    <a:pt x="33014" y="31322"/>
                    <a:pt x="33093" y="31292"/>
                    <a:pt x="33169" y="31292"/>
                  </a:cubicBezTo>
                  <a:cubicBezTo>
                    <a:pt x="33200" y="31292"/>
                    <a:pt x="33231" y="31298"/>
                    <a:pt x="33261" y="31310"/>
                  </a:cubicBezTo>
                  <a:cubicBezTo>
                    <a:pt x="33346" y="31121"/>
                    <a:pt x="33577" y="31100"/>
                    <a:pt x="33682" y="30931"/>
                  </a:cubicBezTo>
                  <a:cubicBezTo>
                    <a:pt x="33955" y="30784"/>
                    <a:pt x="34208" y="30574"/>
                    <a:pt x="34481" y="30406"/>
                  </a:cubicBezTo>
                  <a:cubicBezTo>
                    <a:pt x="34544" y="30385"/>
                    <a:pt x="34586" y="30322"/>
                    <a:pt x="34628" y="30259"/>
                  </a:cubicBezTo>
                  <a:lnTo>
                    <a:pt x="34712" y="30280"/>
                  </a:lnTo>
                  <a:cubicBezTo>
                    <a:pt x="34838" y="30133"/>
                    <a:pt x="35006" y="29985"/>
                    <a:pt x="35196" y="29901"/>
                  </a:cubicBezTo>
                  <a:cubicBezTo>
                    <a:pt x="35406" y="29796"/>
                    <a:pt x="35574" y="29670"/>
                    <a:pt x="35742" y="29544"/>
                  </a:cubicBezTo>
                  <a:cubicBezTo>
                    <a:pt x="35784" y="29523"/>
                    <a:pt x="35826" y="29502"/>
                    <a:pt x="35826" y="29481"/>
                  </a:cubicBezTo>
                  <a:cubicBezTo>
                    <a:pt x="35826" y="29376"/>
                    <a:pt x="35910" y="29334"/>
                    <a:pt x="35974" y="29250"/>
                  </a:cubicBezTo>
                  <a:cubicBezTo>
                    <a:pt x="36037" y="29165"/>
                    <a:pt x="36121" y="29123"/>
                    <a:pt x="36184" y="29039"/>
                  </a:cubicBezTo>
                  <a:cubicBezTo>
                    <a:pt x="36289" y="28850"/>
                    <a:pt x="36478" y="28766"/>
                    <a:pt x="36604" y="28640"/>
                  </a:cubicBezTo>
                  <a:cubicBezTo>
                    <a:pt x="36730" y="28493"/>
                    <a:pt x="36899" y="28430"/>
                    <a:pt x="37004" y="28261"/>
                  </a:cubicBezTo>
                  <a:cubicBezTo>
                    <a:pt x="37130" y="28093"/>
                    <a:pt x="37277" y="27967"/>
                    <a:pt x="37445" y="27841"/>
                  </a:cubicBezTo>
                  <a:cubicBezTo>
                    <a:pt x="37459" y="27834"/>
                    <a:pt x="37476" y="27832"/>
                    <a:pt x="37493" y="27832"/>
                  </a:cubicBezTo>
                  <a:cubicBezTo>
                    <a:pt x="37527" y="27832"/>
                    <a:pt x="37564" y="27841"/>
                    <a:pt x="37592" y="27841"/>
                  </a:cubicBezTo>
                  <a:cubicBezTo>
                    <a:pt x="37803" y="27694"/>
                    <a:pt x="37929" y="27441"/>
                    <a:pt x="38097" y="27294"/>
                  </a:cubicBezTo>
                  <a:cubicBezTo>
                    <a:pt x="38286" y="27126"/>
                    <a:pt x="38370" y="26895"/>
                    <a:pt x="38560" y="26727"/>
                  </a:cubicBezTo>
                  <a:cubicBezTo>
                    <a:pt x="38728" y="26558"/>
                    <a:pt x="38812" y="26327"/>
                    <a:pt x="39001" y="26159"/>
                  </a:cubicBezTo>
                  <a:cubicBezTo>
                    <a:pt x="39022" y="26096"/>
                    <a:pt x="39043" y="26012"/>
                    <a:pt x="39106" y="25970"/>
                  </a:cubicBezTo>
                  <a:lnTo>
                    <a:pt x="39190" y="25970"/>
                  </a:lnTo>
                  <a:cubicBezTo>
                    <a:pt x="39232" y="25802"/>
                    <a:pt x="39232" y="25802"/>
                    <a:pt x="39506" y="25570"/>
                  </a:cubicBezTo>
                  <a:lnTo>
                    <a:pt x="39443" y="25507"/>
                  </a:lnTo>
                  <a:cubicBezTo>
                    <a:pt x="39569" y="25507"/>
                    <a:pt x="39611" y="25402"/>
                    <a:pt x="39653" y="25318"/>
                  </a:cubicBezTo>
                  <a:cubicBezTo>
                    <a:pt x="39695" y="25234"/>
                    <a:pt x="39800" y="25192"/>
                    <a:pt x="39884" y="25171"/>
                  </a:cubicBezTo>
                  <a:cubicBezTo>
                    <a:pt x="39905" y="25087"/>
                    <a:pt x="39926" y="25003"/>
                    <a:pt x="39989" y="24961"/>
                  </a:cubicBezTo>
                  <a:cubicBezTo>
                    <a:pt x="40073" y="24876"/>
                    <a:pt x="40136" y="24792"/>
                    <a:pt x="40178" y="24687"/>
                  </a:cubicBezTo>
                  <a:cubicBezTo>
                    <a:pt x="40241" y="24519"/>
                    <a:pt x="40326" y="24351"/>
                    <a:pt x="40410" y="24183"/>
                  </a:cubicBezTo>
                  <a:cubicBezTo>
                    <a:pt x="40452" y="24120"/>
                    <a:pt x="40494" y="24078"/>
                    <a:pt x="40557" y="24035"/>
                  </a:cubicBezTo>
                  <a:cubicBezTo>
                    <a:pt x="40641" y="23972"/>
                    <a:pt x="40704" y="23867"/>
                    <a:pt x="40767" y="23783"/>
                  </a:cubicBezTo>
                  <a:cubicBezTo>
                    <a:pt x="40704" y="23657"/>
                    <a:pt x="40809" y="23594"/>
                    <a:pt x="40893" y="23510"/>
                  </a:cubicBezTo>
                  <a:cubicBezTo>
                    <a:pt x="40893" y="23300"/>
                    <a:pt x="40998" y="23089"/>
                    <a:pt x="41188" y="22942"/>
                  </a:cubicBezTo>
                  <a:cubicBezTo>
                    <a:pt x="41188" y="22753"/>
                    <a:pt x="41293" y="22564"/>
                    <a:pt x="41440" y="22459"/>
                  </a:cubicBezTo>
                  <a:cubicBezTo>
                    <a:pt x="41419" y="22438"/>
                    <a:pt x="41398" y="22417"/>
                    <a:pt x="41398" y="22375"/>
                  </a:cubicBezTo>
                  <a:cubicBezTo>
                    <a:pt x="41419" y="22290"/>
                    <a:pt x="41482" y="22227"/>
                    <a:pt x="41482" y="22143"/>
                  </a:cubicBezTo>
                  <a:lnTo>
                    <a:pt x="41587" y="22101"/>
                  </a:lnTo>
                  <a:cubicBezTo>
                    <a:pt x="41608" y="21870"/>
                    <a:pt x="41608" y="21618"/>
                    <a:pt x="41839" y="21513"/>
                  </a:cubicBezTo>
                  <a:lnTo>
                    <a:pt x="41818" y="21407"/>
                  </a:lnTo>
                  <a:cubicBezTo>
                    <a:pt x="41987" y="21281"/>
                    <a:pt x="41987" y="21092"/>
                    <a:pt x="42050" y="20945"/>
                  </a:cubicBezTo>
                  <a:cubicBezTo>
                    <a:pt x="42071" y="20882"/>
                    <a:pt x="42071" y="20798"/>
                    <a:pt x="42113" y="20756"/>
                  </a:cubicBezTo>
                  <a:cubicBezTo>
                    <a:pt x="42239" y="20630"/>
                    <a:pt x="42218" y="20419"/>
                    <a:pt x="42323" y="20293"/>
                  </a:cubicBezTo>
                  <a:lnTo>
                    <a:pt x="42281" y="20167"/>
                  </a:lnTo>
                  <a:cubicBezTo>
                    <a:pt x="42323" y="20104"/>
                    <a:pt x="42344" y="20041"/>
                    <a:pt x="42365" y="19978"/>
                  </a:cubicBezTo>
                  <a:cubicBezTo>
                    <a:pt x="42386" y="19957"/>
                    <a:pt x="42449" y="19957"/>
                    <a:pt x="42449" y="19915"/>
                  </a:cubicBezTo>
                  <a:lnTo>
                    <a:pt x="42407" y="19852"/>
                  </a:lnTo>
                  <a:cubicBezTo>
                    <a:pt x="42470" y="19852"/>
                    <a:pt x="42491" y="19768"/>
                    <a:pt x="42554" y="19725"/>
                  </a:cubicBezTo>
                  <a:cubicBezTo>
                    <a:pt x="42491" y="19578"/>
                    <a:pt x="42617" y="19515"/>
                    <a:pt x="42701" y="19431"/>
                  </a:cubicBezTo>
                  <a:cubicBezTo>
                    <a:pt x="42722" y="19368"/>
                    <a:pt x="42743" y="19326"/>
                    <a:pt x="42743" y="19284"/>
                  </a:cubicBezTo>
                  <a:cubicBezTo>
                    <a:pt x="42785" y="19095"/>
                    <a:pt x="42806" y="18927"/>
                    <a:pt x="42849" y="18758"/>
                  </a:cubicBezTo>
                  <a:cubicBezTo>
                    <a:pt x="42849" y="18485"/>
                    <a:pt x="42912" y="18212"/>
                    <a:pt x="43017" y="17980"/>
                  </a:cubicBezTo>
                  <a:cubicBezTo>
                    <a:pt x="43059" y="17854"/>
                    <a:pt x="43122" y="17728"/>
                    <a:pt x="43206" y="17623"/>
                  </a:cubicBezTo>
                  <a:cubicBezTo>
                    <a:pt x="43269" y="17560"/>
                    <a:pt x="43332" y="17497"/>
                    <a:pt x="43374" y="17434"/>
                  </a:cubicBezTo>
                  <a:cubicBezTo>
                    <a:pt x="43353" y="17329"/>
                    <a:pt x="43374" y="17245"/>
                    <a:pt x="43416" y="17139"/>
                  </a:cubicBezTo>
                  <a:cubicBezTo>
                    <a:pt x="43500" y="16971"/>
                    <a:pt x="43542" y="16782"/>
                    <a:pt x="43521" y="16593"/>
                  </a:cubicBezTo>
                  <a:cubicBezTo>
                    <a:pt x="43563" y="16572"/>
                    <a:pt x="43605" y="16551"/>
                    <a:pt x="43605" y="16509"/>
                  </a:cubicBezTo>
                  <a:cubicBezTo>
                    <a:pt x="43605" y="16446"/>
                    <a:pt x="43563" y="16362"/>
                    <a:pt x="43626" y="16299"/>
                  </a:cubicBezTo>
                  <a:cubicBezTo>
                    <a:pt x="43689" y="16214"/>
                    <a:pt x="43647" y="16151"/>
                    <a:pt x="43668" y="16088"/>
                  </a:cubicBezTo>
                  <a:cubicBezTo>
                    <a:pt x="43732" y="15857"/>
                    <a:pt x="43668" y="15605"/>
                    <a:pt x="43795" y="15394"/>
                  </a:cubicBezTo>
                  <a:lnTo>
                    <a:pt x="43795" y="15331"/>
                  </a:lnTo>
                  <a:cubicBezTo>
                    <a:pt x="43816" y="15037"/>
                    <a:pt x="43816" y="14743"/>
                    <a:pt x="43795" y="14448"/>
                  </a:cubicBezTo>
                  <a:cubicBezTo>
                    <a:pt x="43795" y="14385"/>
                    <a:pt x="43816" y="14322"/>
                    <a:pt x="43837" y="14259"/>
                  </a:cubicBezTo>
                  <a:cubicBezTo>
                    <a:pt x="43837" y="14238"/>
                    <a:pt x="43837" y="14238"/>
                    <a:pt x="43837" y="14217"/>
                  </a:cubicBezTo>
                  <a:cubicBezTo>
                    <a:pt x="43816" y="14175"/>
                    <a:pt x="43774" y="14154"/>
                    <a:pt x="43774" y="14049"/>
                  </a:cubicBezTo>
                  <a:cubicBezTo>
                    <a:pt x="43837" y="13923"/>
                    <a:pt x="43816" y="13755"/>
                    <a:pt x="43837" y="13565"/>
                  </a:cubicBezTo>
                  <a:cubicBezTo>
                    <a:pt x="43858" y="13418"/>
                    <a:pt x="43858" y="13250"/>
                    <a:pt x="43837" y="13082"/>
                  </a:cubicBezTo>
                  <a:cubicBezTo>
                    <a:pt x="43795" y="12914"/>
                    <a:pt x="43942" y="12724"/>
                    <a:pt x="43837" y="12556"/>
                  </a:cubicBezTo>
                  <a:lnTo>
                    <a:pt x="43753" y="12556"/>
                  </a:lnTo>
                  <a:cubicBezTo>
                    <a:pt x="43626" y="12325"/>
                    <a:pt x="43795" y="12115"/>
                    <a:pt x="43711" y="11904"/>
                  </a:cubicBezTo>
                  <a:cubicBezTo>
                    <a:pt x="43774" y="11799"/>
                    <a:pt x="43795" y="11736"/>
                    <a:pt x="43837" y="11673"/>
                  </a:cubicBezTo>
                  <a:cubicBezTo>
                    <a:pt x="43837" y="11589"/>
                    <a:pt x="43732" y="11547"/>
                    <a:pt x="43753" y="11505"/>
                  </a:cubicBezTo>
                  <a:cubicBezTo>
                    <a:pt x="43774" y="11484"/>
                    <a:pt x="43774" y="11442"/>
                    <a:pt x="43774" y="11421"/>
                  </a:cubicBezTo>
                  <a:cubicBezTo>
                    <a:pt x="43732" y="11295"/>
                    <a:pt x="43689" y="11169"/>
                    <a:pt x="43668" y="11063"/>
                  </a:cubicBezTo>
                  <a:cubicBezTo>
                    <a:pt x="43647" y="10958"/>
                    <a:pt x="43584" y="10853"/>
                    <a:pt x="43584" y="10748"/>
                  </a:cubicBezTo>
                  <a:cubicBezTo>
                    <a:pt x="43458" y="10706"/>
                    <a:pt x="43584" y="10559"/>
                    <a:pt x="43479" y="10517"/>
                  </a:cubicBezTo>
                  <a:cubicBezTo>
                    <a:pt x="43542" y="10412"/>
                    <a:pt x="43458" y="10328"/>
                    <a:pt x="43458" y="10243"/>
                  </a:cubicBezTo>
                  <a:cubicBezTo>
                    <a:pt x="43479" y="10117"/>
                    <a:pt x="43479" y="10012"/>
                    <a:pt x="43458" y="9886"/>
                  </a:cubicBezTo>
                  <a:cubicBezTo>
                    <a:pt x="43437" y="9802"/>
                    <a:pt x="43395" y="9718"/>
                    <a:pt x="43353" y="9655"/>
                  </a:cubicBezTo>
                  <a:cubicBezTo>
                    <a:pt x="43311" y="9592"/>
                    <a:pt x="43353" y="9466"/>
                    <a:pt x="43311" y="9403"/>
                  </a:cubicBezTo>
                  <a:cubicBezTo>
                    <a:pt x="43227" y="9297"/>
                    <a:pt x="43206" y="9150"/>
                    <a:pt x="43227" y="9003"/>
                  </a:cubicBezTo>
                  <a:cubicBezTo>
                    <a:pt x="43227" y="8940"/>
                    <a:pt x="43248" y="8856"/>
                    <a:pt x="43206" y="8835"/>
                  </a:cubicBezTo>
                  <a:cubicBezTo>
                    <a:pt x="43122" y="8751"/>
                    <a:pt x="43122" y="8646"/>
                    <a:pt x="43080" y="8562"/>
                  </a:cubicBezTo>
                  <a:cubicBezTo>
                    <a:pt x="43059" y="8477"/>
                    <a:pt x="43059" y="8372"/>
                    <a:pt x="42996" y="8309"/>
                  </a:cubicBezTo>
                  <a:cubicBezTo>
                    <a:pt x="42891" y="8183"/>
                    <a:pt x="42933" y="8015"/>
                    <a:pt x="42827" y="7910"/>
                  </a:cubicBezTo>
                  <a:cubicBezTo>
                    <a:pt x="42764" y="7784"/>
                    <a:pt x="42722" y="7657"/>
                    <a:pt x="42680" y="7510"/>
                  </a:cubicBezTo>
                  <a:cubicBezTo>
                    <a:pt x="42659" y="7426"/>
                    <a:pt x="42638" y="7321"/>
                    <a:pt x="42596" y="7237"/>
                  </a:cubicBezTo>
                  <a:cubicBezTo>
                    <a:pt x="42554" y="7174"/>
                    <a:pt x="42554" y="7132"/>
                    <a:pt x="42491" y="7069"/>
                  </a:cubicBezTo>
                  <a:cubicBezTo>
                    <a:pt x="42449" y="6985"/>
                    <a:pt x="42470" y="6922"/>
                    <a:pt x="42449" y="6859"/>
                  </a:cubicBezTo>
                  <a:cubicBezTo>
                    <a:pt x="42428" y="6795"/>
                    <a:pt x="42428" y="6732"/>
                    <a:pt x="42449" y="6669"/>
                  </a:cubicBezTo>
                  <a:lnTo>
                    <a:pt x="42344" y="6606"/>
                  </a:lnTo>
                  <a:lnTo>
                    <a:pt x="42260" y="6312"/>
                  </a:lnTo>
                  <a:lnTo>
                    <a:pt x="42092" y="6123"/>
                  </a:lnTo>
                  <a:cubicBezTo>
                    <a:pt x="42113" y="5828"/>
                    <a:pt x="41839" y="5618"/>
                    <a:pt x="41776" y="5366"/>
                  </a:cubicBezTo>
                  <a:cubicBezTo>
                    <a:pt x="41734" y="5303"/>
                    <a:pt x="41692" y="5261"/>
                    <a:pt x="41650" y="5219"/>
                  </a:cubicBezTo>
                  <a:cubicBezTo>
                    <a:pt x="41545" y="4693"/>
                    <a:pt x="41314" y="4231"/>
                    <a:pt x="40956" y="3831"/>
                  </a:cubicBezTo>
                  <a:cubicBezTo>
                    <a:pt x="40935" y="3747"/>
                    <a:pt x="40914" y="3642"/>
                    <a:pt x="40872" y="3537"/>
                  </a:cubicBezTo>
                  <a:cubicBezTo>
                    <a:pt x="40725" y="3369"/>
                    <a:pt x="40662" y="3158"/>
                    <a:pt x="40515" y="2969"/>
                  </a:cubicBezTo>
                  <a:cubicBezTo>
                    <a:pt x="40368" y="2801"/>
                    <a:pt x="40263" y="2612"/>
                    <a:pt x="40178" y="2422"/>
                  </a:cubicBezTo>
                  <a:cubicBezTo>
                    <a:pt x="40094" y="2212"/>
                    <a:pt x="39884" y="2086"/>
                    <a:pt x="39842" y="1855"/>
                  </a:cubicBezTo>
                  <a:cubicBezTo>
                    <a:pt x="39758" y="1813"/>
                    <a:pt x="39758" y="1687"/>
                    <a:pt x="39632" y="1666"/>
                  </a:cubicBezTo>
                  <a:cubicBezTo>
                    <a:pt x="39590" y="1645"/>
                    <a:pt x="39590" y="1581"/>
                    <a:pt x="39548" y="1560"/>
                  </a:cubicBezTo>
                  <a:cubicBezTo>
                    <a:pt x="39443" y="1476"/>
                    <a:pt x="39464" y="1350"/>
                    <a:pt x="39401" y="1245"/>
                  </a:cubicBezTo>
                  <a:cubicBezTo>
                    <a:pt x="39316" y="1140"/>
                    <a:pt x="39253" y="1035"/>
                    <a:pt x="39232" y="909"/>
                  </a:cubicBezTo>
                  <a:cubicBezTo>
                    <a:pt x="39211" y="825"/>
                    <a:pt x="39127" y="761"/>
                    <a:pt x="39085" y="677"/>
                  </a:cubicBezTo>
                  <a:cubicBezTo>
                    <a:pt x="39043" y="677"/>
                    <a:pt x="39022" y="719"/>
                    <a:pt x="39001" y="740"/>
                  </a:cubicBezTo>
                  <a:cubicBezTo>
                    <a:pt x="38770" y="614"/>
                    <a:pt x="38560" y="467"/>
                    <a:pt x="38349" y="299"/>
                  </a:cubicBezTo>
                  <a:cubicBezTo>
                    <a:pt x="38223" y="173"/>
                    <a:pt x="38055" y="89"/>
                    <a:pt x="37887" y="68"/>
                  </a:cubicBezTo>
                  <a:cubicBezTo>
                    <a:pt x="37833" y="50"/>
                    <a:pt x="37794" y="0"/>
                    <a:pt x="37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10"/>
            <p:cNvSpPr/>
            <p:nvPr/>
          </p:nvSpPr>
          <p:spPr>
            <a:xfrm>
              <a:off x="49443" y="2694983"/>
              <a:ext cx="465506" cy="390897"/>
            </a:xfrm>
            <a:custGeom>
              <a:avLst/>
              <a:gdLst/>
              <a:ahLst/>
              <a:cxnLst/>
              <a:rect l="l" t="t" r="r" b="b"/>
              <a:pathLst>
                <a:path w="45140" h="37326" extrusionOk="0">
                  <a:moveTo>
                    <a:pt x="44656" y="11349"/>
                  </a:moveTo>
                  <a:lnTo>
                    <a:pt x="44656" y="11349"/>
                  </a:lnTo>
                  <a:cubicBezTo>
                    <a:pt x="44698" y="11391"/>
                    <a:pt x="44719" y="11454"/>
                    <a:pt x="44698" y="11517"/>
                  </a:cubicBezTo>
                  <a:lnTo>
                    <a:pt x="44698" y="11559"/>
                  </a:lnTo>
                  <a:cubicBezTo>
                    <a:pt x="44656" y="11496"/>
                    <a:pt x="44635" y="11412"/>
                    <a:pt x="44656" y="11349"/>
                  </a:cubicBezTo>
                  <a:close/>
                  <a:moveTo>
                    <a:pt x="44951" y="13094"/>
                  </a:moveTo>
                  <a:cubicBezTo>
                    <a:pt x="45035" y="13115"/>
                    <a:pt x="45035" y="13178"/>
                    <a:pt x="45035" y="13220"/>
                  </a:cubicBezTo>
                  <a:cubicBezTo>
                    <a:pt x="45035" y="13389"/>
                    <a:pt x="45014" y="13578"/>
                    <a:pt x="44951" y="13746"/>
                  </a:cubicBezTo>
                  <a:lnTo>
                    <a:pt x="44951" y="13725"/>
                  </a:lnTo>
                  <a:cubicBezTo>
                    <a:pt x="44845" y="13557"/>
                    <a:pt x="44951" y="13410"/>
                    <a:pt x="44845" y="13283"/>
                  </a:cubicBezTo>
                  <a:cubicBezTo>
                    <a:pt x="44867" y="13199"/>
                    <a:pt x="44909" y="13157"/>
                    <a:pt x="44951" y="13094"/>
                  </a:cubicBezTo>
                  <a:close/>
                  <a:moveTo>
                    <a:pt x="45034" y="15345"/>
                  </a:moveTo>
                  <a:cubicBezTo>
                    <a:pt x="45034" y="15361"/>
                    <a:pt x="45032" y="15379"/>
                    <a:pt x="45025" y="15379"/>
                  </a:cubicBezTo>
                  <a:cubicBezTo>
                    <a:pt x="45023" y="15379"/>
                    <a:pt x="45019" y="15375"/>
                    <a:pt x="45014" y="15365"/>
                  </a:cubicBezTo>
                  <a:cubicBezTo>
                    <a:pt x="45014" y="15351"/>
                    <a:pt x="45022" y="15346"/>
                    <a:pt x="45034" y="15345"/>
                  </a:cubicBezTo>
                  <a:close/>
                  <a:moveTo>
                    <a:pt x="44282" y="19629"/>
                  </a:moveTo>
                  <a:cubicBezTo>
                    <a:pt x="44293" y="19629"/>
                    <a:pt x="44306" y="19630"/>
                    <a:pt x="44320" y="19633"/>
                  </a:cubicBezTo>
                  <a:cubicBezTo>
                    <a:pt x="44299" y="19696"/>
                    <a:pt x="44236" y="19759"/>
                    <a:pt x="44257" y="19843"/>
                  </a:cubicBezTo>
                  <a:lnTo>
                    <a:pt x="44152" y="19759"/>
                  </a:lnTo>
                  <a:cubicBezTo>
                    <a:pt x="44170" y="19686"/>
                    <a:pt x="44204" y="19629"/>
                    <a:pt x="44282" y="19629"/>
                  </a:cubicBezTo>
                  <a:close/>
                  <a:moveTo>
                    <a:pt x="44172" y="19900"/>
                  </a:moveTo>
                  <a:cubicBezTo>
                    <a:pt x="44194" y="19900"/>
                    <a:pt x="44194" y="19927"/>
                    <a:pt x="44194" y="19927"/>
                  </a:cubicBezTo>
                  <a:cubicBezTo>
                    <a:pt x="44194" y="19948"/>
                    <a:pt x="44173" y="19969"/>
                    <a:pt x="44173" y="19969"/>
                  </a:cubicBezTo>
                  <a:cubicBezTo>
                    <a:pt x="44152" y="19948"/>
                    <a:pt x="44131" y="19927"/>
                    <a:pt x="44152" y="19906"/>
                  </a:cubicBezTo>
                  <a:cubicBezTo>
                    <a:pt x="44160" y="19902"/>
                    <a:pt x="44167" y="19900"/>
                    <a:pt x="44172" y="19900"/>
                  </a:cubicBezTo>
                  <a:close/>
                  <a:moveTo>
                    <a:pt x="232" y="21609"/>
                  </a:moveTo>
                  <a:lnTo>
                    <a:pt x="316" y="21672"/>
                  </a:lnTo>
                  <a:cubicBezTo>
                    <a:pt x="295" y="21693"/>
                    <a:pt x="316" y="21693"/>
                    <a:pt x="274" y="21693"/>
                  </a:cubicBezTo>
                  <a:cubicBezTo>
                    <a:pt x="232" y="21693"/>
                    <a:pt x="232" y="21672"/>
                    <a:pt x="232" y="21609"/>
                  </a:cubicBezTo>
                  <a:close/>
                  <a:moveTo>
                    <a:pt x="43539" y="21832"/>
                  </a:moveTo>
                  <a:cubicBezTo>
                    <a:pt x="43552" y="21832"/>
                    <a:pt x="43563" y="21847"/>
                    <a:pt x="43563" y="21861"/>
                  </a:cubicBezTo>
                  <a:cubicBezTo>
                    <a:pt x="43584" y="21882"/>
                    <a:pt x="43563" y="21924"/>
                    <a:pt x="43542" y="21924"/>
                  </a:cubicBezTo>
                  <a:cubicBezTo>
                    <a:pt x="43521" y="21924"/>
                    <a:pt x="43500" y="21924"/>
                    <a:pt x="43500" y="21903"/>
                  </a:cubicBezTo>
                  <a:cubicBezTo>
                    <a:pt x="43479" y="21861"/>
                    <a:pt x="43500" y="21861"/>
                    <a:pt x="43521" y="21840"/>
                  </a:cubicBezTo>
                  <a:cubicBezTo>
                    <a:pt x="43527" y="21834"/>
                    <a:pt x="43533" y="21832"/>
                    <a:pt x="43539" y="21832"/>
                  </a:cubicBezTo>
                  <a:close/>
                  <a:moveTo>
                    <a:pt x="43605" y="21988"/>
                  </a:moveTo>
                  <a:cubicBezTo>
                    <a:pt x="43605" y="21988"/>
                    <a:pt x="43605" y="22014"/>
                    <a:pt x="43594" y="22014"/>
                  </a:cubicBezTo>
                  <a:cubicBezTo>
                    <a:pt x="43592" y="22014"/>
                    <a:pt x="43588" y="22013"/>
                    <a:pt x="43584" y="22009"/>
                  </a:cubicBezTo>
                  <a:cubicBezTo>
                    <a:pt x="43563" y="22009"/>
                    <a:pt x="43584" y="21988"/>
                    <a:pt x="43584" y="21988"/>
                  </a:cubicBezTo>
                  <a:close/>
                  <a:moveTo>
                    <a:pt x="43437" y="22009"/>
                  </a:moveTo>
                  <a:lnTo>
                    <a:pt x="43458" y="22030"/>
                  </a:lnTo>
                  <a:cubicBezTo>
                    <a:pt x="43458" y="22040"/>
                    <a:pt x="43453" y="22045"/>
                    <a:pt x="43445" y="22045"/>
                  </a:cubicBezTo>
                  <a:cubicBezTo>
                    <a:pt x="43437" y="22045"/>
                    <a:pt x="43426" y="22040"/>
                    <a:pt x="43416" y="22030"/>
                  </a:cubicBezTo>
                  <a:lnTo>
                    <a:pt x="43437" y="22009"/>
                  </a:lnTo>
                  <a:close/>
                  <a:moveTo>
                    <a:pt x="42666" y="23959"/>
                  </a:moveTo>
                  <a:cubicBezTo>
                    <a:pt x="42672" y="23959"/>
                    <a:pt x="42670" y="23976"/>
                    <a:pt x="42676" y="23984"/>
                  </a:cubicBezTo>
                  <a:lnTo>
                    <a:pt x="42676" y="23984"/>
                  </a:lnTo>
                  <a:cubicBezTo>
                    <a:pt x="42653" y="23983"/>
                    <a:pt x="42629" y="23979"/>
                    <a:pt x="42659" y="23964"/>
                  </a:cubicBezTo>
                  <a:cubicBezTo>
                    <a:pt x="42662" y="23961"/>
                    <a:pt x="42664" y="23959"/>
                    <a:pt x="42666" y="23959"/>
                  </a:cubicBezTo>
                  <a:close/>
                  <a:moveTo>
                    <a:pt x="42533" y="24300"/>
                  </a:moveTo>
                  <a:lnTo>
                    <a:pt x="42533" y="24321"/>
                  </a:lnTo>
                  <a:lnTo>
                    <a:pt x="42512" y="24321"/>
                  </a:lnTo>
                  <a:cubicBezTo>
                    <a:pt x="42491" y="24300"/>
                    <a:pt x="42512" y="24300"/>
                    <a:pt x="42512" y="24300"/>
                  </a:cubicBezTo>
                  <a:close/>
                  <a:moveTo>
                    <a:pt x="42070" y="25330"/>
                  </a:moveTo>
                  <a:lnTo>
                    <a:pt x="42070" y="25330"/>
                  </a:lnTo>
                  <a:cubicBezTo>
                    <a:pt x="42091" y="25457"/>
                    <a:pt x="42028" y="25562"/>
                    <a:pt x="41902" y="25625"/>
                  </a:cubicBezTo>
                  <a:cubicBezTo>
                    <a:pt x="41944" y="25520"/>
                    <a:pt x="41986" y="25415"/>
                    <a:pt x="42070" y="25330"/>
                  </a:cubicBezTo>
                  <a:close/>
                  <a:moveTo>
                    <a:pt x="41334" y="26571"/>
                  </a:moveTo>
                  <a:cubicBezTo>
                    <a:pt x="41368" y="26593"/>
                    <a:pt x="41360" y="26616"/>
                    <a:pt x="41348" y="26639"/>
                  </a:cubicBezTo>
                  <a:lnTo>
                    <a:pt x="41348" y="26639"/>
                  </a:lnTo>
                  <a:cubicBezTo>
                    <a:pt x="41334" y="26624"/>
                    <a:pt x="41334" y="26608"/>
                    <a:pt x="41334" y="26571"/>
                  </a:cubicBezTo>
                  <a:close/>
                  <a:moveTo>
                    <a:pt x="41019" y="27286"/>
                  </a:moveTo>
                  <a:cubicBezTo>
                    <a:pt x="41019" y="27349"/>
                    <a:pt x="40956" y="27412"/>
                    <a:pt x="40935" y="27412"/>
                  </a:cubicBezTo>
                  <a:cubicBezTo>
                    <a:pt x="40893" y="27412"/>
                    <a:pt x="40872" y="27412"/>
                    <a:pt x="40893" y="27349"/>
                  </a:cubicBezTo>
                  <a:cubicBezTo>
                    <a:pt x="40914" y="27286"/>
                    <a:pt x="41019" y="27307"/>
                    <a:pt x="41019" y="27286"/>
                  </a:cubicBezTo>
                  <a:close/>
                  <a:moveTo>
                    <a:pt x="39842" y="28631"/>
                  </a:moveTo>
                  <a:lnTo>
                    <a:pt x="39863" y="28652"/>
                  </a:lnTo>
                  <a:cubicBezTo>
                    <a:pt x="39863" y="28652"/>
                    <a:pt x="39863" y="28673"/>
                    <a:pt x="39842" y="28673"/>
                  </a:cubicBezTo>
                  <a:cubicBezTo>
                    <a:pt x="39842" y="28652"/>
                    <a:pt x="39821" y="28652"/>
                    <a:pt x="39842" y="28631"/>
                  </a:cubicBezTo>
                  <a:close/>
                  <a:moveTo>
                    <a:pt x="7086" y="30713"/>
                  </a:moveTo>
                  <a:cubicBezTo>
                    <a:pt x="7086" y="30713"/>
                    <a:pt x="7065" y="30734"/>
                    <a:pt x="7065" y="30755"/>
                  </a:cubicBezTo>
                  <a:cubicBezTo>
                    <a:pt x="7065" y="30755"/>
                    <a:pt x="7065" y="30782"/>
                    <a:pt x="7086" y="30782"/>
                  </a:cubicBezTo>
                  <a:cubicBezTo>
                    <a:pt x="7092" y="30782"/>
                    <a:pt x="7098" y="30780"/>
                    <a:pt x="7107" y="30776"/>
                  </a:cubicBezTo>
                  <a:cubicBezTo>
                    <a:pt x="7149" y="30755"/>
                    <a:pt x="7107" y="30734"/>
                    <a:pt x="7086" y="30713"/>
                  </a:cubicBezTo>
                  <a:close/>
                  <a:moveTo>
                    <a:pt x="37279" y="31266"/>
                  </a:moveTo>
                  <a:lnTo>
                    <a:pt x="37279" y="31266"/>
                  </a:lnTo>
                  <a:cubicBezTo>
                    <a:pt x="37292" y="31309"/>
                    <a:pt x="37283" y="31330"/>
                    <a:pt x="37253" y="31330"/>
                  </a:cubicBezTo>
                  <a:cubicBezTo>
                    <a:pt x="37243" y="31330"/>
                    <a:pt x="37229" y="31328"/>
                    <a:pt x="37214" y="31322"/>
                  </a:cubicBezTo>
                  <a:cubicBezTo>
                    <a:pt x="37214" y="31269"/>
                    <a:pt x="37244" y="31276"/>
                    <a:pt x="37279" y="31266"/>
                  </a:cubicBezTo>
                  <a:close/>
                  <a:moveTo>
                    <a:pt x="37066" y="31596"/>
                  </a:moveTo>
                  <a:cubicBezTo>
                    <a:pt x="37009" y="31634"/>
                    <a:pt x="36986" y="31708"/>
                    <a:pt x="36919" y="31720"/>
                  </a:cubicBezTo>
                  <a:lnTo>
                    <a:pt x="36919" y="31720"/>
                  </a:lnTo>
                  <a:lnTo>
                    <a:pt x="36898" y="31659"/>
                  </a:lnTo>
                  <a:cubicBezTo>
                    <a:pt x="36940" y="31617"/>
                    <a:pt x="37003" y="31596"/>
                    <a:pt x="37066" y="31596"/>
                  </a:cubicBezTo>
                  <a:close/>
                  <a:moveTo>
                    <a:pt x="35553" y="32857"/>
                  </a:moveTo>
                  <a:cubicBezTo>
                    <a:pt x="35553" y="32857"/>
                    <a:pt x="35595" y="32878"/>
                    <a:pt x="35595" y="32878"/>
                  </a:cubicBezTo>
                  <a:cubicBezTo>
                    <a:pt x="35580" y="32893"/>
                    <a:pt x="35566" y="32917"/>
                    <a:pt x="35551" y="32917"/>
                  </a:cubicBezTo>
                  <a:cubicBezTo>
                    <a:pt x="35545" y="32917"/>
                    <a:pt x="35538" y="32912"/>
                    <a:pt x="35532" y="32899"/>
                  </a:cubicBezTo>
                  <a:cubicBezTo>
                    <a:pt x="35490" y="32857"/>
                    <a:pt x="35532" y="32857"/>
                    <a:pt x="35553" y="32857"/>
                  </a:cubicBezTo>
                  <a:close/>
                  <a:moveTo>
                    <a:pt x="35048" y="33067"/>
                  </a:moveTo>
                  <a:cubicBezTo>
                    <a:pt x="35036" y="33092"/>
                    <a:pt x="35016" y="33102"/>
                    <a:pt x="34998" y="33102"/>
                  </a:cubicBezTo>
                  <a:cubicBezTo>
                    <a:pt x="34985" y="33102"/>
                    <a:pt x="34973" y="33097"/>
                    <a:pt x="34964" y="33088"/>
                  </a:cubicBezTo>
                  <a:cubicBezTo>
                    <a:pt x="34985" y="33067"/>
                    <a:pt x="35006" y="33067"/>
                    <a:pt x="35048" y="33067"/>
                  </a:cubicBezTo>
                  <a:close/>
                  <a:moveTo>
                    <a:pt x="33450" y="34224"/>
                  </a:moveTo>
                  <a:lnTo>
                    <a:pt x="33450" y="34245"/>
                  </a:lnTo>
                  <a:cubicBezTo>
                    <a:pt x="33436" y="34245"/>
                    <a:pt x="33432" y="34254"/>
                    <a:pt x="33430" y="34254"/>
                  </a:cubicBezTo>
                  <a:cubicBezTo>
                    <a:pt x="33429" y="34254"/>
                    <a:pt x="33429" y="34252"/>
                    <a:pt x="33429" y="34245"/>
                  </a:cubicBezTo>
                  <a:cubicBezTo>
                    <a:pt x="33429" y="34245"/>
                    <a:pt x="33408" y="34224"/>
                    <a:pt x="33429" y="34224"/>
                  </a:cubicBezTo>
                  <a:close/>
                  <a:moveTo>
                    <a:pt x="31129" y="35267"/>
                  </a:moveTo>
                  <a:cubicBezTo>
                    <a:pt x="31147" y="35267"/>
                    <a:pt x="31164" y="35270"/>
                    <a:pt x="31180" y="35275"/>
                  </a:cubicBezTo>
                  <a:cubicBezTo>
                    <a:pt x="31133" y="35306"/>
                    <a:pt x="31087" y="35325"/>
                    <a:pt x="31041" y="35325"/>
                  </a:cubicBezTo>
                  <a:cubicBezTo>
                    <a:pt x="31029" y="35325"/>
                    <a:pt x="31016" y="35324"/>
                    <a:pt x="31004" y="35321"/>
                  </a:cubicBezTo>
                  <a:lnTo>
                    <a:pt x="31004" y="35321"/>
                  </a:lnTo>
                  <a:cubicBezTo>
                    <a:pt x="31036" y="35285"/>
                    <a:pt x="31084" y="35267"/>
                    <a:pt x="31129" y="35267"/>
                  </a:cubicBezTo>
                  <a:close/>
                  <a:moveTo>
                    <a:pt x="13216" y="35522"/>
                  </a:moveTo>
                  <a:cubicBezTo>
                    <a:pt x="13216" y="35523"/>
                    <a:pt x="13216" y="35525"/>
                    <a:pt x="13216" y="35526"/>
                  </a:cubicBezTo>
                  <a:lnTo>
                    <a:pt x="13216" y="35526"/>
                  </a:lnTo>
                  <a:cubicBezTo>
                    <a:pt x="13219" y="35525"/>
                    <a:pt x="13218" y="35524"/>
                    <a:pt x="13216" y="35522"/>
                  </a:cubicBezTo>
                  <a:close/>
                  <a:moveTo>
                    <a:pt x="13120" y="35466"/>
                  </a:moveTo>
                  <a:lnTo>
                    <a:pt x="13120" y="35466"/>
                  </a:lnTo>
                  <a:cubicBezTo>
                    <a:pt x="13148" y="35472"/>
                    <a:pt x="13162" y="35489"/>
                    <a:pt x="13162" y="35506"/>
                  </a:cubicBezTo>
                  <a:cubicBezTo>
                    <a:pt x="13176" y="35506"/>
                    <a:pt x="13209" y="35516"/>
                    <a:pt x="13216" y="35522"/>
                  </a:cubicBezTo>
                  <a:lnTo>
                    <a:pt x="13216" y="35522"/>
                  </a:lnTo>
                  <a:cubicBezTo>
                    <a:pt x="13217" y="35517"/>
                    <a:pt x="13220" y="35511"/>
                    <a:pt x="13225" y="35506"/>
                  </a:cubicBezTo>
                  <a:cubicBezTo>
                    <a:pt x="13267" y="35506"/>
                    <a:pt x="13267" y="35548"/>
                    <a:pt x="13246" y="35569"/>
                  </a:cubicBezTo>
                  <a:cubicBezTo>
                    <a:pt x="13231" y="35555"/>
                    <a:pt x="13217" y="35540"/>
                    <a:pt x="13216" y="35526"/>
                  </a:cubicBezTo>
                  <a:lnTo>
                    <a:pt x="13216" y="35526"/>
                  </a:lnTo>
                  <a:cubicBezTo>
                    <a:pt x="13214" y="35527"/>
                    <a:pt x="13210" y="35527"/>
                    <a:pt x="13204" y="35527"/>
                  </a:cubicBezTo>
                  <a:cubicBezTo>
                    <a:pt x="13192" y="35533"/>
                    <a:pt x="13183" y="35536"/>
                    <a:pt x="13177" y="35536"/>
                  </a:cubicBezTo>
                  <a:cubicBezTo>
                    <a:pt x="13162" y="35536"/>
                    <a:pt x="13162" y="35521"/>
                    <a:pt x="13162" y="35506"/>
                  </a:cubicBezTo>
                  <a:cubicBezTo>
                    <a:pt x="13141" y="35506"/>
                    <a:pt x="13121" y="35486"/>
                    <a:pt x="13120" y="35466"/>
                  </a:cubicBezTo>
                  <a:close/>
                  <a:moveTo>
                    <a:pt x="13372" y="35611"/>
                  </a:moveTo>
                  <a:cubicBezTo>
                    <a:pt x="13372" y="35611"/>
                    <a:pt x="13393" y="35611"/>
                    <a:pt x="13372" y="35632"/>
                  </a:cubicBezTo>
                  <a:cubicBezTo>
                    <a:pt x="13372" y="35643"/>
                    <a:pt x="13372" y="35648"/>
                    <a:pt x="13369" y="35648"/>
                  </a:cubicBezTo>
                  <a:cubicBezTo>
                    <a:pt x="13367" y="35648"/>
                    <a:pt x="13362" y="35643"/>
                    <a:pt x="13351" y="35632"/>
                  </a:cubicBezTo>
                  <a:lnTo>
                    <a:pt x="13372" y="35611"/>
                  </a:lnTo>
                  <a:close/>
                  <a:moveTo>
                    <a:pt x="29540" y="35801"/>
                  </a:moveTo>
                  <a:cubicBezTo>
                    <a:pt x="29555" y="35801"/>
                    <a:pt x="29570" y="35811"/>
                    <a:pt x="29577" y="35825"/>
                  </a:cubicBezTo>
                  <a:lnTo>
                    <a:pt x="29577" y="35825"/>
                  </a:lnTo>
                  <a:cubicBezTo>
                    <a:pt x="29572" y="35829"/>
                    <a:pt x="29566" y="35830"/>
                    <a:pt x="29560" y="35830"/>
                  </a:cubicBezTo>
                  <a:cubicBezTo>
                    <a:pt x="29542" y="35830"/>
                    <a:pt x="29525" y="35815"/>
                    <a:pt x="29540" y="35801"/>
                  </a:cubicBezTo>
                  <a:close/>
                  <a:moveTo>
                    <a:pt x="29456" y="35801"/>
                  </a:moveTo>
                  <a:cubicBezTo>
                    <a:pt x="29435" y="35822"/>
                    <a:pt x="29456" y="35843"/>
                    <a:pt x="29435" y="35843"/>
                  </a:cubicBezTo>
                  <a:cubicBezTo>
                    <a:pt x="29414" y="35843"/>
                    <a:pt x="29435" y="35822"/>
                    <a:pt x="29435" y="35801"/>
                  </a:cubicBezTo>
                  <a:close/>
                  <a:moveTo>
                    <a:pt x="14444" y="36011"/>
                  </a:moveTo>
                  <a:lnTo>
                    <a:pt x="14465" y="36032"/>
                  </a:lnTo>
                  <a:cubicBezTo>
                    <a:pt x="14465" y="36039"/>
                    <a:pt x="14463" y="36041"/>
                    <a:pt x="14460" y="36041"/>
                  </a:cubicBezTo>
                  <a:cubicBezTo>
                    <a:pt x="14454" y="36041"/>
                    <a:pt x="14444" y="36032"/>
                    <a:pt x="14444" y="36032"/>
                  </a:cubicBezTo>
                  <a:cubicBezTo>
                    <a:pt x="14423" y="36032"/>
                    <a:pt x="14444" y="36011"/>
                    <a:pt x="14444" y="36011"/>
                  </a:cubicBezTo>
                  <a:close/>
                  <a:moveTo>
                    <a:pt x="27812" y="36255"/>
                  </a:moveTo>
                  <a:cubicBezTo>
                    <a:pt x="27826" y="36255"/>
                    <a:pt x="27841" y="36257"/>
                    <a:pt x="27858" y="36263"/>
                  </a:cubicBezTo>
                  <a:cubicBezTo>
                    <a:pt x="27837" y="36305"/>
                    <a:pt x="27795" y="36305"/>
                    <a:pt x="27732" y="36305"/>
                  </a:cubicBezTo>
                  <a:cubicBezTo>
                    <a:pt x="27747" y="36274"/>
                    <a:pt x="27774" y="36255"/>
                    <a:pt x="27812" y="36255"/>
                  </a:cubicBezTo>
                  <a:close/>
                  <a:moveTo>
                    <a:pt x="15517" y="36347"/>
                  </a:moveTo>
                  <a:lnTo>
                    <a:pt x="15517" y="36347"/>
                  </a:lnTo>
                  <a:cubicBezTo>
                    <a:pt x="15607" y="36365"/>
                    <a:pt x="15666" y="36414"/>
                    <a:pt x="15735" y="36414"/>
                  </a:cubicBezTo>
                  <a:cubicBezTo>
                    <a:pt x="15746" y="36414"/>
                    <a:pt x="15757" y="36413"/>
                    <a:pt x="15769" y="36410"/>
                  </a:cubicBezTo>
                  <a:lnTo>
                    <a:pt x="15769" y="36410"/>
                  </a:lnTo>
                  <a:cubicBezTo>
                    <a:pt x="15811" y="36473"/>
                    <a:pt x="15769" y="36494"/>
                    <a:pt x="15748" y="36536"/>
                  </a:cubicBezTo>
                  <a:cubicBezTo>
                    <a:pt x="15664" y="36515"/>
                    <a:pt x="15601" y="36431"/>
                    <a:pt x="15517" y="36347"/>
                  </a:cubicBezTo>
                  <a:close/>
                  <a:moveTo>
                    <a:pt x="25272" y="36726"/>
                  </a:moveTo>
                  <a:lnTo>
                    <a:pt x="25251" y="36747"/>
                  </a:lnTo>
                  <a:cubicBezTo>
                    <a:pt x="25230" y="36726"/>
                    <a:pt x="25251" y="36726"/>
                    <a:pt x="25251" y="36726"/>
                  </a:cubicBezTo>
                  <a:close/>
                  <a:moveTo>
                    <a:pt x="22370" y="37020"/>
                  </a:moveTo>
                  <a:lnTo>
                    <a:pt x="22370" y="37041"/>
                  </a:lnTo>
                  <a:cubicBezTo>
                    <a:pt x="22370" y="37041"/>
                    <a:pt x="22370" y="37032"/>
                    <a:pt x="22364" y="37032"/>
                  </a:cubicBezTo>
                  <a:cubicBezTo>
                    <a:pt x="22361" y="37032"/>
                    <a:pt x="22356" y="37034"/>
                    <a:pt x="22349" y="37041"/>
                  </a:cubicBezTo>
                  <a:lnTo>
                    <a:pt x="22328" y="37041"/>
                  </a:lnTo>
                  <a:cubicBezTo>
                    <a:pt x="22328" y="37041"/>
                    <a:pt x="22349" y="37020"/>
                    <a:pt x="22349" y="37020"/>
                  </a:cubicBezTo>
                  <a:close/>
                  <a:moveTo>
                    <a:pt x="37593" y="1"/>
                  </a:moveTo>
                  <a:cubicBezTo>
                    <a:pt x="37578" y="1"/>
                    <a:pt x="37564" y="10"/>
                    <a:pt x="37550" y="38"/>
                  </a:cubicBezTo>
                  <a:cubicBezTo>
                    <a:pt x="37613" y="101"/>
                    <a:pt x="37739" y="101"/>
                    <a:pt x="37739" y="227"/>
                  </a:cubicBezTo>
                  <a:cubicBezTo>
                    <a:pt x="37739" y="269"/>
                    <a:pt x="37655" y="248"/>
                    <a:pt x="37697" y="332"/>
                  </a:cubicBezTo>
                  <a:lnTo>
                    <a:pt x="37739" y="353"/>
                  </a:lnTo>
                  <a:cubicBezTo>
                    <a:pt x="37781" y="332"/>
                    <a:pt x="37781" y="290"/>
                    <a:pt x="37865" y="290"/>
                  </a:cubicBezTo>
                  <a:cubicBezTo>
                    <a:pt x="37971" y="480"/>
                    <a:pt x="38223" y="480"/>
                    <a:pt x="38412" y="606"/>
                  </a:cubicBezTo>
                  <a:lnTo>
                    <a:pt x="38328" y="669"/>
                  </a:lnTo>
                  <a:cubicBezTo>
                    <a:pt x="38370" y="732"/>
                    <a:pt x="38454" y="774"/>
                    <a:pt x="38454" y="858"/>
                  </a:cubicBezTo>
                  <a:cubicBezTo>
                    <a:pt x="38559" y="879"/>
                    <a:pt x="38538" y="1005"/>
                    <a:pt x="38601" y="1047"/>
                  </a:cubicBezTo>
                  <a:cubicBezTo>
                    <a:pt x="38812" y="1215"/>
                    <a:pt x="38938" y="1447"/>
                    <a:pt x="39211" y="1531"/>
                  </a:cubicBezTo>
                  <a:cubicBezTo>
                    <a:pt x="39253" y="1531"/>
                    <a:pt x="39295" y="1573"/>
                    <a:pt x="39253" y="1636"/>
                  </a:cubicBezTo>
                  <a:cubicBezTo>
                    <a:pt x="39316" y="1657"/>
                    <a:pt x="39337" y="1762"/>
                    <a:pt x="39421" y="1762"/>
                  </a:cubicBezTo>
                  <a:lnTo>
                    <a:pt x="39442" y="1699"/>
                  </a:lnTo>
                  <a:lnTo>
                    <a:pt x="39526" y="1741"/>
                  </a:lnTo>
                  <a:cubicBezTo>
                    <a:pt x="39484" y="1951"/>
                    <a:pt x="39652" y="2056"/>
                    <a:pt x="39758" y="2204"/>
                  </a:cubicBezTo>
                  <a:lnTo>
                    <a:pt x="39737" y="2288"/>
                  </a:lnTo>
                  <a:cubicBezTo>
                    <a:pt x="39905" y="2330"/>
                    <a:pt x="39884" y="2561"/>
                    <a:pt x="40052" y="2624"/>
                  </a:cubicBezTo>
                  <a:cubicBezTo>
                    <a:pt x="40052" y="2687"/>
                    <a:pt x="40031" y="2729"/>
                    <a:pt x="40052" y="2771"/>
                  </a:cubicBezTo>
                  <a:cubicBezTo>
                    <a:pt x="40157" y="2939"/>
                    <a:pt x="40283" y="3087"/>
                    <a:pt x="40451" y="3213"/>
                  </a:cubicBezTo>
                  <a:cubicBezTo>
                    <a:pt x="40472" y="3423"/>
                    <a:pt x="40578" y="3591"/>
                    <a:pt x="40746" y="3738"/>
                  </a:cubicBezTo>
                  <a:cubicBezTo>
                    <a:pt x="40767" y="3801"/>
                    <a:pt x="40788" y="3886"/>
                    <a:pt x="40767" y="3970"/>
                  </a:cubicBezTo>
                  <a:cubicBezTo>
                    <a:pt x="40872" y="3991"/>
                    <a:pt x="40935" y="4054"/>
                    <a:pt x="40977" y="4138"/>
                  </a:cubicBezTo>
                  <a:cubicBezTo>
                    <a:pt x="41040" y="4243"/>
                    <a:pt x="41124" y="4369"/>
                    <a:pt x="41187" y="4516"/>
                  </a:cubicBezTo>
                  <a:cubicBezTo>
                    <a:pt x="41271" y="4663"/>
                    <a:pt x="41334" y="4832"/>
                    <a:pt x="41397" y="5000"/>
                  </a:cubicBezTo>
                  <a:lnTo>
                    <a:pt x="41545" y="5084"/>
                  </a:lnTo>
                  <a:cubicBezTo>
                    <a:pt x="41503" y="5294"/>
                    <a:pt x="41776" y="5420"/>
                    <a:pt x="41692" y="5652"/>
                  </a:cubicBezTo>
                  <a:lnTo>
                    <a:pt x="41818" y="5757"/>
                  </a:lnTo>
                  <a:lnTo>
                    <a:pt x="41797" y="5862"/>
                  </a:lnTo>
                  <a:cubicBezTo>
                    <a:pt x="41818" y="5925"/>
                    <a:pt x="41881" y="5925"/>
                    <a:pt x="41881" y="6009"/>
                  </a:cubicBezTo>
                  <a:cubicBezTo>
                    <a:pt x="41881" y="6114"/>
                    <a:pt x="41986" y="6072"/>
                    <a:pt x="42028" y="6177"/>
                  </a:cubicBezTo>
                  <a:cubicBezTo>
                    <a:pt x="42049" y="6282"/>
                    <a:pt x="42028" y="6387"/>
                    <a:pt x="42112" y="6493"/>
                  </a:cubicBezTo>
                  <a:cubicBezTo>
                    <a:pt x="42217" y="6598"/>
                    <a:pt x="42323" y="6745"/>
                    <a:pt x="42386" y="6871"/>
                  </a:cubicBezTo>
                  <a:cubicBezTo>
                    <a:pt x="42449" y="7018"/>
                    <a:pt x="42449" y="7207"/>
                    <a:pt x="42554" y="7334"/>
                  </a:cubicBezTo>
                  <a:cubicBezTo>
                    <a:pt x="42575" y="7355"/>
                    <a:pt x="42533" y="7397"/>
                    <a:pt x="42554" y="7418"/>
                  </a:cubicBezTo>
                  <a:lnTo>
                    <a:pt x="42638" y="7418"/>
                  </a:lnTo>
                  <a:cubicBezTo>
                    <a:pt x="42596" y="7481"/>
                    <a:pt x="42596" y="7523"/>
                    <a:pt x="42638" y="7565"/>
                  </a:cubicBezTo>
                  <a:cubicBezTo>
                    <a:pt x="42680" y="7607"/>
                    <a:pt x="42701" y="7649"/>
                    <a:pt x="42701" y="7691"/>
                  </a:cubicBezTo>
                  <a:cubicBezTo>
                    <a:pt x="42764" y="7838"/>
                    <a:pt x="42806" y="7985"/>
                    <a:pt x="42869" y="8132"/>
                  </a:cubicBezTo>
                  <a:cubicBezTo>
                    <a:pt x="42932" y="8238"/>
                    <a:pt x="42953" y="8385"/>
                    <a:pt x="42953" y="8511"/>
                  </a:cubicBezTo>
                  <a:lnTo>
                    <a:pt x="43037" y="8574"/>
                  </a:lnTo>
                  <a:cubicBezTo>
                    <a:pt x="43016" y="8637"/>
                    <a:pt x="43037" y="8721"/>
                    <a:pt x="43079" y="8784"/>
                  </a:cubicBezTo>
                  <a:lnTo>
                    <a:pt x="43143" y="8742"/>
                  </a:lnTo>
                  <a:cubicBezTo>
                    <a:pt x="43227" y="8805"/>
                    <a:pt x="43164" y="8931"/>
                    <a:pt x="43227" y="9015"/>
                  </a:cubicBezTo>
                  <a:cubicBezTo>
                    <a:pt x="43269" y="9100"/>
                    <a:pt x="43395" y="9184"/>
                    <a:pt x="43353" y="9331"/>
                  </a:cubicBezTo>
                  <a:cubicBezTo>
                    <a:pt x="43374" y="9394"/>
                    <a:pt x="43206" y="9373"/>
                    <a:pt x="43269" y="9457"/>
                  </a:cubicBezTo>
                  <a:cubicBezTo>
                    <a:pt x="43273" y="9467"/>
                    <a:pt x="43278" y="9470"/>
                    <a:pt x="43283" y="9470"/>
                  </a:cubicBezTo>
                  <a:cubicBezTo>
                    <a:pt x="43292" y="9470"/>
                    <a:pt x="43302" y="9460"/>
                    <a:pt x="43314" y="9460"/>
                  </a:cubicBezTo>
                  <a:cubicBezTo>
                    <a:pt x="43325" y="9460"/>
                    <a:pt x="43337" y="9468"/>
                    <a:pt x="43353" y="9499"/>
                  </a:cubicBezTo>
                  <a:cubicBezTo>
                    <a:pt x="43416" y="9562"/>
                    <a:pt x="43374" y="9667"/>
                    <a:pt x="43374" y="9730"/>
                  </a:cubicBezTo>
                  <a:cubicBezTo>
                    <a:pt x="43395" y="9793"/>
                    <a:pt x="43437" y="9856"/>
                    <a:pt x="43416" y="9941"/>
                  </a:cubicBezTo>
                  <a:cubicBezTo>
                    <a:pt x="43416" y="10025"/>
                    <a:pt x="43500" y="10067"/>
                    <a:pt x="43500" y="10151"/>
                  </a:cubicBezTo>
                  <a:cubicBezTo>
                    <a:pt x="43521" y="10235"/>
                    <a:pt x="43542" y="10298"/>
                    <a:pt x="43563" y="10382"/>
                  </a:cubicBezTo>
                  <a:cubicBezTo>
                    <a:pt x="43584" y="10445"/>
                    <a:pt x="43647" y="10487"/>
                    <a:pt x="43626" y="10571"/>
                  </a:cubicBezTo>
                  <a:cubicBezTo>
                    <a:pt x="43605" y="10634"/>
                    <a:pt x="43647" y="10718"/>
                    <a:pt x="43710" y="10761"/>
                  </a:cubicBezTo>
                  <a:cubicBezTo>
                    <a:pt x="43710" y="10824"/>
                    <a:pt x="43647" y="10845"/>
                    <a:pt x="43668" y="10929"/>
                  </a:cubicBezTo>
                  <a:cubicBezTo>
                    <a:pt x="43671" y="10932"/>
                    <a:pt x="43676" y="10933"/>
                    <a:pt x="43682" y="10933"/>
                  </a:cubicBezTo>
                  <a:cubicBezTo>
                    <a:pt x="43700" y="10933"/>
                    <a:pt x="43728" y="10921"/>
                    <a:pt x="43748" y="10921"/>
                  </a:cubicBezTo>
                  <a:cubicBezTo>
                    <a:pt x="43763" y="10921"/>
                    <a:pt x="43773" y="10927"/>
                    <a:pt x="43773" y="10950"/>
                  </a:cubicBezTo>
                  <a:cubicBezTo>
                    <a:pt x="43773" y="11034"/>
                    <a:pt x="43836" y="11097"/>
                    <a:pt x="43815" y="11181"/>
                  </a:cubicBezTo>
                  <a:cubicBezTo>
                    <a:pt x="43794" y="11265"/>
                    <a:pt x="43815" y="11349"/>
                    <a:pt x="43878" y="11433"/>
                  </a:cubicBezTo>
                  <a:cubicBezTo>
                    <a:pt x="43920" y="11475"/>
                    <a:pt x="43920" y="11517"/>
                    <a:pt x="43962" y="11559"/>
                  </a:cubicBezTo>
                  <a:cubicBezTo>
                    <a:pt x="44005" y="11665"/>
                    <a:pt x="44026" y="11770"/>
                    <a:pt x="44026" y="11875"/>
                  </a:cubicBezTo>
                  <a:cubicBezTo>
                    <a:pt x="44068" y="11980"/>
                    <a:pt x="44089" y="12085"/>
                    <a:pt x="44131" y="12190"/>
                  </a:cubicBezTo>
                  <a:cubicBezTo>
                    <a:pt x="44173" y="12295"/>
                    <a:pt x="44173" y="12400"/>
                    <a:pt x="44152" y="12506"/>
                  </a:cubicBezTo>
                  <a:cubicBezTo>
                    <a:pt x="44131" y="12653"/>
                    <a:pt x="44173" y="12800"/>
                    <a:pt x="44278" y="12905"/>
                  </a:cubicBezTo>
                  <a:lnTo>
                    <a:pt x="44194" y="12989"/>
                  </a:lnTo>
                  <a:cubicBezTo>
                    <a:pt x="44236" y="13073"/>
                    <a:pt x="44257" y="13178"/>
                    <a:pt x="44278" y="13220"/>
                  </a:cubicBezTo>
                  <a:cubicBezTo>
                    <a:pt x="44257" y="13325"/>
                    <a:pt x="44236" y="13410"/>
                    <a:pt x="44194" y="13494"/>
                  </a:cubicBezTo>
                  <a:lnTo>
                    <a:pt x="44236" y="13515"/>
                  </a:lnTo>
                  <a:cubicBezTo>
                    <a:pt x="44299" y="13557"/>
                    <a:pt x="44236" y="13620"/>
                    <a:pt x="44236" y="13662"/>
                  </a:cubicBezTo>
                  <a:cubicBezTo>
                    <a:pt x="44257" y="13851"/>
                    <a:pt x="44257" y="14061"/>
                    <a:pt x="44215" y="14251"/>
                  </a:cubicBezTo>
                  <a:cubicBezTo>
                    <a:pt x="44173" y="14314"/>
                    <a:pt x="44173" y="14398"/>
                    <a:pt x="44215" y="14461"/>
                  </a:cubicBezTo>
                  <a:cubicBezTo>
                    <a:pt x="44278" y="14566"/>
                    <a:pt x="44236" y="14671"/>
                    <a:pt x="44278" y="14776"/>
                  </a:cubicBezTo>
                  <a:cubicBezTo>
                    <a:pt x="44320" y="14881"/>
                    <a:pt x="44320" y="14986"/>
                    <a:pt x="44278" y="15092"/>
                  </a:cubicBezTo>
                  <a:cubicBezTo>
                    <a:pt x="44278" y="15134"/>
                    <a:pt x="44278" y="15176"/>
                    <a:pt x="44278" y="15218"/>
                  </a:cubicBezTo>
                  <a:cubicBezTo>
                    <a:pt x="44320" y="15365"/>
                    <a:pt x="44320" y="15533"/>
                    <a:pt x="44278" y="15680"/>
                  </a:cubicBezTo>
                  <a:cubicBezTo>
                    <a:pt x="44257" y="15785"/>
                    <a:pt x="44236" y="15890"/>
                    <a:pt x="44236" y="15996"/>
                  </a:cubicBezTo>
                  <a:cubicBezTo>
                    <a:pt x="44236" y="16080"/>
                    <a:pt x="44299" y="16164"/>
                    <a:pt x="44173" y="16206"/>
                  </a:cubicBezTo>
                  <a:cubicBezTo>
                    <a:pt x="44173" y="16311"/>
                    <a:pt x="44110" y="16416"/>
                    <a:pt x="44236" y="16479"/>
                  </a:cubicBezTo>
                  <a:cubicBezTo>
                    <a:pt x="44047" y="16647"/>
                    <a:pt x="44215" y="16900"/>
                    <a:pt x="44089" y="17089"/>
                  </a:cubicBezTo>
                  <a:cubicBezTo>
                    <a:pt x="44089" y="17110"/>
                    <a:pt x="44089" y="17131"/>
                    <a:pt x="44089" y="17152"/>
                  </a:cubicBezTo>
                  <a:lnTo>
                    <a:pt x="44089" y="17194"/>
                  </a:lnTo>
                  <a:cubicBezTo>
                    <a:pt x="44110" y="17509"/>
                    <a:pt x="44089" y="17825"/>
                    <a:pt x="43983" y="18119"/>
                  </a:cubicBezTo>
                  <a:cubicBezTo>
                    <a:pt x="43983" y="18182"/>
                    <a:pt x="43899" y="18224"/>
                    <a:pt x="43878" y="18287"/>
                  </a:cubicBezTo>
                  <a:cubicBezTo>
                    <a:pt x="43878" y="18476"/>
                    <a:pt x="43815" y="18645"/>
                    <a:pt x="43710" y="18792"/>
                  </a:cubicBezTo>
                  <a:cubicBezTo>
                    <a:pt x="43731" y="19002"/>
                    <a:pt x="43563" y="19149"/>
                    <a:pt x="43500" y="19317"/>
                  </a:cubicBezTo>
                  <a:cubicBezTo>
                    <a:pt x="43479" y="19359"/>
                    <a:pt x="43458" y="19402"/>
                    <a:pt x="43458" y="19465"/>
                  </a:cubicBezTo>
                  <a:cubicBezTo>
                    <a:pt x="43437" y="19570"/>
                    <a:pt x="43416" y="19654"/>
                    <a:pt x="43395" y="19759"/>
                  </a:cubicBezTo>
                  <a:cubicBezTo>
                    <a:pt x="43353" y="19843"/>
                    <a:pt x="43395" y="19969"/>
                    <a:pt x="43311" y="20032"/>
                  </a:cubicBezTo>
                  <a:cubicBezTo>
                    <a:pt x="43227" y="20116"/>
                    <a:pt x="43185" y="20264"/>
                    <a:pt x="43227" y="20390"/>
                  </a:cubicBezTo>
                  <a:cubicBezTo>
                    <a:pt x="43227" y="20411"/>
                    <a:pt x="43206" y="20453"/>
                    <a:pt x="43206" y="20474"/>
                  </a:cubicBezTo>
                  <a:cubicBezTo>
                    <a:pt x="43143" y="20747"/>
                    <a:pt x="43016" y="21020"/>
                    <a:pt x="42869" y="21252"/>
                  </a:cubicBezTo>
                  <a:lnTo>
                    <a:pt x="42869" y="21315"/>
                  </a:lnTo>
                  <a:cubicBezTo>
                    <a:pt x="42869" y="21378"/>
                    <a:pt x="42932" y="21378"/>
                    <a:pt x="42953" y="21420"/>
                  </a:cubicBezTo>
                  <a:cubicBezTo>
                    <a:pt x="42932" y="21462"/>
                    <a:pt x="42869" y="21462"/>
                    <a:pt x="42890" y="21504"/>
                  </a:cubicBezTo>
                  <a:cubicBezTo>
                    <a:pt x="42911" y="21567"/>
                    <a:pt x="42911" y="21630"/>
                    <a:pt x="42869" y="21651"/>
                  </a:cubicBezTo>
                  <a:cubicBezTo>
                    <a:pt x="42743" y="21693"/>
                    <a:pt x="42764" y="21798"/>
                    <a:pt x="42722" y="21903"/>
                  </a:cubicBezTo>
                  <a:cubicBezTo>
                    <a:pt x="42680" y="22009"/>
                    <a:pt x="42680" y="22114"/>
                    <a:pt x="42554" y="22177"/>
                  </a:cubicBezTo>
                  <a:cubicBezTo>
                    <a:pt x="42491" y="22177"/>
                    <a:pt x="42449" y="22261"/>
                    <a:pt x="42449" y="22324"/>
                  </a:cubicBezTo>
                  <a:cubicBezTo>
                    <a:pt x="42428" y="22513"/>
                    <a:pt x="42365" y="22702"/>
                    <a:pt x="42302" y="22871"/>
                  </a:cubicBezTo>
                  <a:cubicBezTo>
                    <a:pt x="42281" y="22997"/>
                    <a:pt x="42217" y="23102"/>
                    <a:pt x="42133" y="23165"/>
                  </a:cubicBezTo>
                  <a:lnTo>
                    <a:pt x="42196" y="23249"/>
                  </a:lnTo>
                  <a:cubicBezTo>
                    <a:pt x="42133" y="23333"/>
                    <a:pt x="42112" y="23438"/>
                    <a:pt x="42091" y="23543"/>
                  </a:cubicBezTo>
                  <a:cubicBezTo>
                    <a:pt x="42091" y="23627"/>
                    <a:pt x="42028" y="23712"/>
                    <a:pt x="41965" y="23733"/>
                  </a:cubicBezTo>
                  <a:cubicBezTo>
                    <a:pt x="41902" y="23754"/>
                    <a:pt x="41860" y="23817"/>
                    <a:pt x="41860" y="23880"/>
                  </a:cubicBezTo>
                  <a:cubicBezTo>
                    <a:pt x="41839" y="24090"/>
                    <a:pt x="41692" y="24237"/>
                    <a:pt x="41671" y="24405"/>
                  </a:cubicBezTo>
                  <a:lnTo>
                    <a:pt x="41587" y="24405"/>
                  </a:lnTo>
                  <a:cubicBezTo>
                    <a:pt x="41566" y="24447"/>
                    <a:pt x="41608" y="24510"/>
                    <a:pt x="41587" y="24595"/>
                  </a:cubicBezTo>
                  <a:cubicBezTo>
                    <a:pt x="41587" y="24637"/>
                    <a:pt x="41545" y="24679"/>
                    <a:pt x="41524" y="24721"/>
                  </a:cubicBezTo>
                  <a:cubicBezTo>
                    <a:pt x="41440" y="24784"/>
                    <a:pt x="41376" y="24889"/>
                    <a:pt x="41355" y="25015"/>
                  </a:cubicBezTo>
                  <a:cubicBezTo>
                    <a:pt x="41271" y="25309"/>
                    <a:pt x="41103" y="25583"/>
                    <a:pt x="40851" y="25772"/>
                  </a:cubicBezTo>
                  <a:cubicBezTo>
                    <a:pt x="40872" y="25877"/>
                    <a:pt x="40767" y="25940"/>
                    <a:pt x="40788" y="26024"/>
                  </a:cubicBezTo>
                  <a:lnTo>
                    <a:pt x="40641" y="26087"/>
                  </a:lnTo>
                  <a:cubicBezTo>
                    <a:pt x="40599" y="26150"/>
                    <a:pt x="40535" y="26234"/>
                    <a:pt x="40514" y="26340"/>
                  </a:cubicBezTo>
                  <a:cubicBezTo>
                    <a:pt x="40388" y="26445"/>
                    <a:pt x="40283" y="26592"/>
                    <a:pt x="40199" y="26739"/>
                  </a:cubicBezTo>
                  <a:lnTo>
                    <a:pt x="40241" y="26907"/>
                  </a:lnTo>
                  <a:lnTo>
                    <a:pt x="40031" y="27181"/>
                  </a:lnTo>
                  <a:lnTo>
                    <a:pt x="39926" y="27139"/>
                  </a:lnTo>
                  <a:lnTo>
                    <a:pt x="39926" y="27139"/>
                  </a:lnTo>
                  <a:cubicBezTo>
                    <a:pt x="39905" y="27202"/>
                    <a:pt x="39968" y="27265"/>
                    <a:pt x="39968" y="27286"/>
                  </a:cubicBezTo>
                  <a:cubicBezTo>
                    <a:pt x="39863" y="27370"/>
                    <a:pt x="39779" y="27454"/>
                    <a:pt x="39695" y="27538"/>
                  </a:cubicBezTo>
                  <a:cubicBezTo>
                    <a:pt x="39631" y="27622"/>
                    <a:pt x="39589" y="27727"/>
                    <a:pt x="39547" y="27811"/>
                  </a:cubicBezTo>
                  <a:cubicBezTo>
                    <a:pt x="39505" y="27916"/>
                    <a:pt x="39400" y="27958"/>
                    <a:pt x="39358" y="28064"/>
                  </a:cubicBezTo>
                  <a:cubicBezTo>
                    <a:pt x="39337" y="28106"/>
                    <a:pt x="39295" y="28106"/>
                    <a:pt x="39295" y="28148"/>
                  </a:cubicBezTo>
                  <a:cubicBezTo>
                    <a:pt x="39274" y="28337"/>
                    <a:pt x="39085" y="28463"/>
                    <a:pt x="39001" y="28547"/>
                  </a:cubicBezTo>
                  <a:cubicBezTo>
                    <a:pt x="38917" y="28631"/>
                    <a:pt x="38790" y="28694"/>
                    <a:pt x="38748" y="28820"/>
                  </a:cubicBezTo>
                  <a:lnTo>
                    <a:pt x="38664" y="28799"/>
                  </a:lnTo>
                  <a:cubicBezTo>
                    <a:pt x="38496" y="28926"/>
                    <a:pt x="38391" y="29136"/>
                    <a:pt x="38202" y="29241"/>
                  </a:cubicBezTo>
                  <a:cubicBezTo>
                    <a:pt x="38181" y="29262"/>
                    <a:pt x="38160" y="29283"/>
                    <a:pt x="38160" y="29304"/>
                  </a:cubicBezTo>
                  <a:cubicBezTo>
                    <a:pt x="38139" y="29409"/>
                    <a:pt x="38076" y="29493"/>
                    <a:pt x="37971" y="29556"/>
                  </a:cubicBezTo>
                  <a:cubicBezTo>
                    <a:pt x="37886" y="29640"/>
                    <a:pt x="37844" y="29746"/>
                    <a:pt x="37760" y="29809"/>
                  </a:cubicBezTo>
                  <a:cubicBezTo>
                    <a:pt x="37634" y="29893"/>
                    <a:pt x="37550" y="29977"/>
                    <a:pt x="37445" y="30082"/>
                  </a:cubicBezTo>
                  <a:cubicBezTo>
                    <a:pt x="37298" y="30229"/>
                    <a:pt x="37151" y="30397"/>
                    <a:pt x="37024" y="30587"/>
                  </a:cubicBezTo>
                  <a:cubicBezTo>
                    <a:pt x="37024" y="30608"/>
                    <a:pt x="37003" y="30608"/>
                    <a:pt x="37003" y="30608"/>
                  </a:cubicBezTo>
                  <a:cubicBezTo>
                    <a:pt x="36986" y="30625"/>
                    <a:pt x="36968" y="30631"/>
                    <a:pt x="36950" y="30631"/>
                  </a:cubicBezTo>
                  <a:cubicBezTo>
                    <a:pt x="36913" y="30631"/>
                    <a:pt x="36879" y="30604"/>
                    <a:pt x="36851" y="30604"/>
                  </a:cubicBezTo>
                  <a:cubicBezTo>
                    <a:pt x="36845" y="30604"/>
                    <a:pt x="36840" y="30605"/>
                    <a:pt x="36835" y="30608"/>
                  </a:cubicBezTo>
                  <a:cubicBezTo>
                    <a:pt x="36772" y="30755"/>
                    <a:pt x="36604" y="30797"/>
                    <a:pt x="36562" y="30944"/>
                  </a:cubicBezTo>
                  <a:lnTo>
                    <a:pt x="36310" y="31007"/>
                  </a:lnTo>
                  <a:cubicBezTo>
                    <a:pt x="36226" y="31070"/>
                    <a:pt x="36183" y="31133"/>
                    <a:pt x="36120" y="31217"/>
                  </a:cubicBezTo>
                  <a:lnTo>
                    <a:pt x="35868" y="31301"/>
                  </a:lnTo>
                  <a:cubicBezTo>
                    <a:pt x="35742" y="31343"/>
                    <a:pt x="35742" y="31491"/>
                    <a:pt x="35721" y="31554"/>
                  </a:cubicBezTo>
                  <a:cubicBezTo>
                    <a:pt x="35616" y="31575"/>
                    <a:pt x="35553" y="31659"/>
                    <a:pt x="35490" y="31659"/>
                  </a:cubicBezTo>
                  <a:cubicBezTo>
                    <a:pt x="35490" y="31701"/>
                    <a:pt x="35427" y="31701"/>
                    <a:pt x="35427" y="31743"/>
                  </a:cubicBezTo>
                  <a:cubicBezTo>
                    <a:pt x="35406" y="31869"/>
                    <a:pt x="35342" y="31974"/>
                    <a:pt x="35237" y="32016"/>
                  </a:cubicBezTo>
                  <a:cubicBezTo>
                    <a:pt x="35153" y="32100"/>
                    <a:pt x="35069" y="32184"/>
                    <a:pt x="35027" y="32268"/>
                  </a:cubicBezTo>
                  <a:cubicBezTo>
                    <a:pt x="34922" y="32416"/>
                    <a:pt x="34754" y="32395"/>
                    <a:pt x="34607" y="32458"/>
                  </a:cubicBezTo>
                  <a:lnTo>
                    <a:pt x="34670" y="32542"/>
                  </a:lnTo>
                  <a:cubicBezTo>
                    <a:pt x="34607" y="32584"/>
                    <a:pt x="34502" y="32584"/>
                    <a:pt x="34480" y="32689"/>
                  </a:cubicBezTo>
                  <a:cubicBezTo>
                    <a:pt x="34396" y="32731"/>
                    <a:pt x="34312" y="32731"/>
                    <a:pt x="34228" y="32731"/>
                  </a:cubicBezTo>
                  <a:lnTo>
                    <a:pt x="33997" y="32962"/>
                  </a:lnTo>
                  <a:cubicBezTo>
                    <a:pt x="33978" y="32950"/>
                    <a:pt x="33960" y="32945"/>
                    <a:pt x="33942" y="32945"/>
                  </a:cubicBezTo>
                  <a:cubicBezTo>
                    <a:pt x="33897" y="32945"/>
                    <a:pt x="33852" y="32975"/>
                    <a:pt x="33808" y="33004"/>
                  </a:cubicBezTo>
                  <a:cubicBezTo>
                    <a:pt x="33661" y="33151"/>
                    <a:pt x="33513" y="33278"/>
                    <a:pt x="33345" y="33383"/>
                  </a:cubicBezTo>
                  <a:cubicBezTo>
                    <a:pt x="33261" y="33425"/>
                    <a:pt x="33198" y="33467"/>
                    <a:pt x="33135" y="33509"/>
                  </a:cubicBezTo>
                  <a:cubicBezTo>
                    <a:pt x="32820" y="33719"/>
                    <a:pt x="32483" y="33887"/>
                    <a:pt x="32126" y="33992"/>
                  </a:cubicBezTo>
                  <a:cubicBezTo>
                    <a:pt x="31958" y="34056"/>
                    <a:pt x="31747" y="34056"/>
                    <a:pt x="31642" y="34224"/>
                  </a:cubicBezTo>
                  <a:lnTo>
                    <a:pt x="31432" y="34203"/>
                  </a:lnTo>
                  <a:cubicBezTo>
                    <a:pt x="31255" y="34301"/>
                    <a:pt x="31115" y="34436"/>
                    <a:pt x="30908" y="34436"/>
                  </a:cubicBezTo>
                  <a:cubicBezTo>
                    <a:pt x="30894" y="34436"/>
                    <a:pt x="30879" y="34435"/>
                    <a:pt x="30864" y="34434"/>
                  </a:cubicBezTo>
                  <a:cubicBezTo>
                    <a:pt x="30822" y="34518"/>
                    <a:pt x="30759" y="34602"/>
                    <a:pt x="30675" y="34644"/>
                  </a:cubicBezTo>
                  <a:cubicBezTo>
                    <a:pt x="30660" y="34641"/>
                    <a:pt x="30646" y="34640"/>
                    <a:pt x="30631" y="34640"/>
                  </a:cubicBezTo>
                  <a:cubicBezTo>
                    <a:pt x="30541" y="34640"/>
                    <a:pt x="30450" y="34689"/>
                    <a:pt x="30360" y="34707"/>
                  </a:cubicBezTo>
                  <a:cubicBezTo>
                    <a:pt x="30255" y="34728"/>
                    <a:pt x="30149" y="34749"/>
                    <a:pt x="30065" y="34812"/>
                  </a:cubicBezTo>
                  <a:cubicBezTo>
                    <a:pt x="30023" y="34770"/>
                    <a:pt x="30044" y="34728"/>
                    <a:pt x="30002" y="34707"/>
                  </a:cubicBezTo>
                  <a:cubicBezTo>
                    <a:pt x="29960" y="34770"/>
                    <a:pt x="29897" y="34833"/>
                    <a:pt x="29834" y="34896"/>
                  </a:cubicBezTo>
                  <a:cubicBezTo>
                    <a:pt x="29765" y="34889"/>
                    <a:pt x="29698" y="34884"/>
                    <a:pt x="29639" y="34884"/>
                  </a:cubicBezTo>
                  <a:cubicBezTo>
                    <a:pt x="29536" y="34884"/>
                    <a:pt x="29454" y="34899"/>
                    <a:pt x="29414" y="34939"/>
                  </a:cubicBezTo>
                  <a:cubicBezTo>
                    <a:pt x="29330" y="34981"/>
                    <a:pt x="29266" y="35023"/>
                    <a:pt x="29161" y="35044"/>
                  </a:cubicBezTo>
                  <a:cubicBezTo>
                    <a:pt x="29077" y="35065"/>
                    <a:pt x="28972" y="35086"/>
                    <a:pt x="28867" y="35107"/>
                  </a:cubicBezTo>
                  <a:cubicBezTo>
                    <a:pt x="28783" y="35107"/>
                    <a:pt x="28720" y="35170"/>
                    <a:pt x="28636" y="35170"/>
                  </a:cubicBezTo>
                  <a:cubicBezTo>
                    <a:pt x="28531" y="35170"/>
                    <a:pt x="28425" y="35191"/>
                    <a:pt x="28341" y="35212"/>
                  </a:cubicBezTo>
                  <a:cubicBezTo>
                    <a:pt x="28332" y="35216"/>
                    <a:pt x="28324" y="35218"/>
                    <a:pt x="28315" y="35218"/>
                  </a:cubicBezTo>
                  <a:cubicBezTo>
                    <a:pt x="28290" y="35218"/>
                    <a:pt x="28266" y="35206"/>
                    <a:pt x="28242" y="35206"/>
                  </a:cubicBezTo>
                  <a:cubicBezTo>
                    <a:pt x="28233" y="35206"/>
                    <a:pt x="28224" y="35207"/>
                    <a:pt x="28215" y="35212"/>
                  </a:cubicBezTo>
                  <a:cubicBezTo>
                    <a:pt x="28194" y="35254"/>
                    <a:pt x="28152" y="35275"/>
                    <a:pt x="28110" y="35296"/>
                  </a:cubicBezTo>
                  <a:cubicBezTo>
                    <a:pt x="27753" y="35422"/>
                    <a:pt x="27374" y="35506"/>
                    <a:pt x="27017" y="35506"/>
                  </a:cubicBezTo>
                  <a:cubicBezTo>
                    <a:pt x="26933" y="35506"/>
                    <a:pt x="26870" y="35527"/>
                    <a:pt x="26828" y="35590"/>
                  </a:cubicBezTo>
                  <a:lnTo>
                    <a:pt x="26533" y="35590"/>
                  </a:lnTo>
                  <a:cubicBezTo>
                    <a:pt x="26407" y="35695"/>
                    <a:pt x="26260" y="35801"/>
                    <a:pt x="26092" y="35885"/>
                  </a:cubicBezTo>
                  <a:lnTo>
                    <a:pt x="25966" y="35822"/>
                  </a:lnTo>
                  <a:lnTo>
                    <a:pt x="25882" y="35927"/>
                  </a:lnTo>
                  <a:cubicBezTo>
                    <a:pt x="25865" y="35918"/>
                    <a:pt x="25850" y="35915"/>
                    <a:pt x="25836" y="35915"/>
                  </a:cubicBezTo>
                  <a:cubicBezTo>
                    <a:pt x="25780" y="35915"/>
                    <a:pt x="25743" y="35969"/>
                    <a:pt x="25692" y="35969"/>
                  </a:cubicBezTo>
                  <a:cubicBezTo>
                    <a:pt x="25629" y="35969"/>
                    <a:pt x="25545" y="35969"/>
                    <a:pt x="25482" y="35948"/>
                  </a:cubicBezTo>
                  <a:cubicBezTo>
                    <a:pt x="25461" y="35990"/>
                    <a:pt x="25419" y="36011"/>
                    <a:pt x="25398" y="36011"/>
                  </a:cubicBezTo>
                  <a:cubicBezTo>
                    <a:pt x="25272" y="36074"/>
                    <a:pt x="25146" y="36032"/>
                    <a:pt x="25020" y="36074"/>
                  </a:cubicBezTo>
                  <a:cubicBezTo>
                    <a:pt x="24788" y="36116"/>
                    <a:pt x="24536" y="36158"/>
                    <a:pt x="24305" y="36179"/>
                  </a:cubicBezTo>
                  <a:cubicBezTo>
                    <a:pt x="24231" y="36189"/>
                    <a:pt x="24158" y="36195"/>
                    <a:pt x="24084" y="36195"/>
                  </a:cubicBezTo>
                  <a:cubicBezTo>
                    <a:pt x="24010" y="36195"/>
                    <a:pt x="23937" y="36189"/>
                    <a:pt x="23863" y="36179"/>
                  </a:cubicBezTo>
                  <a:lnTo>
                    <a:pt x="23569" y="36179"/>
                  </a:lnTo>
                  <a:cubicBezTo>
                    <a:pt x="23464" y="36179"/>
                    <a:pt x="23380" y="36200"/>
                    <a:pt x="23296" y="36221"/>
                  </a:cubicBezTo>
                  <a:lnTo>
                    <a:pt x="23169" y="36158"/>
                  </a:lnTo>
                  <a:cubicBezTo>
                    <a:pt x="23043" y="36158"/>
                    <a:pt x="22959" y="36284"/>
                    <a:pt x="22854" y="36305"/>
                  </a:cubicBezTo>
                  <a:lnTo>
                    <a:pt x="22791" y="36221"/>
                  </a:lnTo>
                  <a:cubicBezTo>
                    <a:pt x="22728" y="36295"/>
                    <a:pt x="22660" y="36316"/>
                    <a:pt x="22589" y="36316"/>
                  </a:cubicBezTo>
                  <a:cubicBezTo>
                    <a:pt x="22518" y="36316"/>
                    <a:pt x="22444" y="36295"/>
                    <a:pt x="22370" y="36284"/>
                  </a:cubicBezTo>
                  <a:lnTo>
                    <a:pt x="22139" y="36347"/>
                  </a:lnTo>
                  <a:cubicBezTo>
                    <a:pt x="22049" y="36329"/>
                    <a:pt x="21958" y="36280"/>
                    <a:pt x="21868" y="36280"/>
                  </a:cubicBezTo>
                  <a:cubicBezTo>
                    <a:pt x="21853" y="36280"/>
                    <a:pt x="21838" y="36281"/>
                    <a:pt x="21824" y="36284"/>
                  </a:cubicBezTo>
                  <a:cubicBezTo>
                    <a:pt x="21775" y="36290"/>
                    <a:pt x="21725" y="36293"/>
                    <a:pt x="21675" y="36293"/>
                  </a:cubicBezTo>
                  <a:cubicBezTo>
                    <a:pt x="21555" y="36293"/>
                    <a:pt x="21432" y="36278"/>
                    <a:pt x="21298" y="36263"/>
                  </a:cubicBezTo>
                  <a:cubicBezTo>
                    <a:pt x="21298" y="36253"/>
                    <a:pt x="21298" y="36247"/>
                    <a:pt x="21293" y="36247"/>
                  </a:cubicBezTo>
                  <a:cubicBezTo>
                    <a:pt x="21288" y="36247"/>
                    <a:pt x="21277" y="36253"/>
                    <a:pt x="21256" y="36263"/>
                  </a:cubicBezTo>
                  <a:cubicBezTo>
                    <a:pt x="21214" y="36305"/>
                    <a:pt x="21172" y="36347"/>
                    <a:pt x="21130" y="36389"/>
                  </a:cubicBezTo>
                  <a:cubicBezTo>
                    <a:pt x="21088" y="36368"/>
                    <a:pt x="21046" y="36368"/>
                    <a:pt x="20983" y="36368"/>
                  </a:cubicBezTo>
                  <a:cubicBezTo>
                    <a:pt x="20878" y="36389"/>
                    <a:pt x="20752" y="36389"/>
                    <a:pt x="20646" y="36389"/>
                  </a:cubicBezTo>
                  <a:cubicBezTo>
                    <a:pt x="20562" y="36368"/>
                    <a:pt x="20499" y="36368"/>
                    <a:pt x="20415" y="36368"/>
                  </a:cubicBezTo>
                  <a:cubicBezTo>
                    <a:pt x="20352" y="36368"/>
                    <a:pt x="20301" y="36333"/>
                    <a:pt x="20244" y="36333"/>
                  </a:cubicBezTo>
                  <a:cubicBezTo>
                    <a:pt x="20225" y="36333"/>
                    <a:pt x="20205" y="36337"/>
                    <a:pt x="20184" y="36347"/>
                  </a:cubicBezTo>
                  <a:lnTo>
                    <a:pt x="20121" y="36347"/>
                  </a:lnTo>
                  <a:cubicBezTo>
                    <a:pt x="20058" y="36284"/>
                    <a:pt x="19995" y="36284"/>
                    <a:pt x="19911" y="36284"/>
                  </a:cubicBezTo>
                  <a:cubicBezTo>
                    <a:pt x="19880" y="36275"/>
                    <a:pt x="19850" y="36272"/>
                    <a:pt x="19820" y="36272"/>
                  </a:cubicBezTo>
                  <a:cubicBezTo>
                    <a:pt x="19720" y="36272"/>
                    <a:pt x="19620" y="36309"/>
                    <a:pt x="19520" y="36309"/>
                  </a:cubicBezTo>
                  <a:cubicBezTo>
                    <a:pt x="19503" y="36309"/>
                    <a:pt x="19486" y="36308"/>
                    <a:pt x="19469" y="36305"/>
                  </a:cubicBezTo>
                  <a:cubicBezTo>
                    <a:pt x="19421" y="36300"/>
                    <a:pt x="19374" y="36299"/>
                    <a:pt x="19326" y="36299"/>
                  </a:cubicBezTo>
                  <a:cubicBezTo>
                    <a:pt x="19241" y="36299"/>
                    <a:pt x="19156" y="36304"/>
                    <a:pt x="19071" y="36304"/>
                  </a:cubicBezTo>
                  <a:cubicBezTo>
                    <a:pt x="18994" y="36304"/>
                    <a:pt x="18916" y="36300"/>
                    <a:pt x="18838" y="36284"/>
                  </a:cubicBezTo>
                  <a:cubicBezTo>
                    <a:pt x="18775" y="36242"/>
                    <a:pt x="18691" y="36221"/>
                    <a:pt x="18607" y="36221"/>
                  </a:cubicBezTo>
                  <a:cubicBezTo>
                    <a:pt x="18570" y="36230"/>
                    <a:pt x="18533" y="36234"/>
                    <a:pt x="18497" y="36234"/>
                  </a:cubicBezTo>
                  <a:cubicBezTo>
                    <a:pt x="18367" y="36234"/>
                    <a:pt x="18243" y="36182"/>
                    <a:pt x="18145" y="36116"/>
                  </a:cubicBezTo>
                  <a:cubicBezTo>
                    <a:pt x="18045" y="36187"/>
                    <a:pt x="17925" y="36230"/>
                    <a:pt x="17806" y="36230"/>
                  </a:cubicBezTo>
                  <a:cubicBezTo>
                    <a:pt x="17750" y="36230"/>
                    <a:pt x="17694" y="36220"/>
                    <a:pt x="17640" y="36200"/>
                  </a:cubicBezTo>
                  <a:cubicBezTo>
                    <a:pt x="17542" y="36200"/>
                    <a:pt x="17469" y="36111"/>
                    <a:pt x="17382" y="36111"/>
                  </a:cubicBezTo>
                  <a:cubicBezTo>
                    <a:pt x="17358" y="36111"/>
                    <a:pt x="17332" y="36118"/>
                    <a:pt x="17304" y="36137"/>
                  </a:cubicBezTo>
                  <a:cubicBezTo>
                    <a:pt x="17262" y="36053"/>
                    <a:pt x="17135" y="36053"/>
                    <a:pt x="17072" y="36032"/>
                  </a:cubicBezTo>
                  <a:cubicBezTo>
                    <a:pt x="17030" y="35990"/>
                    <a:pt x="17030" y="35906"/>
                    <a:pt x="16988" y="35906"/>
                  </a:cubicBezTo>
                  <a:cubicBezTo>
                    <a:pt x="16979" y="35903"/>
                    <a:pt x="16971" y="35901"/>
                    <a:pt x="16965" y="35901"/>
                  </a:cubicBezTo>
                  <a:cubicBezTo>
                    <a:pt x="16924" y="35901"/>
                    <a:pt x="16919" y="35948"/>
                    <a:pt x="16883" y="35948"/>
                  </a:cubicBezTo>
                  <a:cubicBezTo>
                    <a:pt x="16862" y="35843"/>
                    <a:pt x="16736" y="35843"/>
                    <a:pt x="16673" y="35843"/>
                  </a:cubicBezTo>
                  <a:cubicBezTo>
                    <a:pt x="16357" y="35801"/>
                    <a:pt x="16063" y="35737"/>
                    <a:pt x="15790" y="35611"/>
                  </a:cubicBezTo>
                  <a:cubicBezTo>
                    <a:pt x="15580" y="35548"/>
                    <a:pt x="15411" y="35401"/>
                    <a:pt x="15159" y="35401"/>
                  </a:cubicBezTo>
                  <a:lnTo>
                    <a:pt x="15117" y="35464"/>
                  </a:lnTo>
                  <a:cubicBezTo>
                    <a:pt x="14970" y="35401"/>
                    <a:pt x="14823" y="35359"/>
                    <a:pt x="14676" y="35338"/>
                  </a:cubicBezTo>
                  <a:cubicBezTo>
                    <a:pt x="14612" y="35338"/>
                    <a:pt x="14528" y="35317"/>
                    <a:pt x="14444" y="35317"/>
                  </a:cubicBezTo>
                  <a:cubicBezTo>
                    <a:pt x="14318" y="35275"/>
                    <a:pt x="14171" y="35233"/>
                    <a:pt x="14045" y="35170"/>
                  </a:cubicBezTo>
                  <a:cubicBezTo>
                    <a:pt x="13940" y="35128"/>
                    <a:pt x="13814" y="35128"/>
                    <a:pt x="13708" y="35086"/>
                  </a:cubicBezTo>
                  <a:cubicBezTo>
                    <a:pt x="13603" y="35023"/>
                    <a:pt x="13498" y="34960"/>
                    <a:pt x="13393" y="34896"/>
                  </a:cubicBezTo>
                  <a:cubicBezTo>
                    <a:pt x="13288" y="34812"/>
                    <a:pt x="13162" y="34749"/>
                    <a:pt x="13057" y="34665"/>
                  </a:cubicBezTo>
                  <a:cubicBezTo>
                    <a:pt x="12931" y="34581"/>
                    <a:pt x="12804" y="34497"/>
                    <a:pt x="12657" y="34455"/>
                  </a:cubicBezTo>
                  <a:cubicBezTo>
                    <a:pt x="12468" y="34350"/>
                    <a:pt x="12279" y="34224"/>
                    <a:pt x="12111" y="34077"/>
                  </a:cubicBezTo>
                  <a:cubicBezTo>
                    <a:pt x="12005" y="34034"/>
                    <a:pt x="11900" y="33950"/>
                    <a:pt x="11816" y="33866"/>
                  </a:cubicBezTo>
                  <a:cubicBezTo>
                    <a:pt x="11732" y="33866"/>
                    <a:pt x="11648" y="33845"/>
                    <a:pt x="11585" y="33782"/>
                  </a:cubicBezTo>
                  <a:cubicBezTo>
                    <a:pt x="11585" y="33761"/>
                    <a:pt x="11606" y="33761"/>
                    <a:pt x="11585" y="33719"/>
                  </a:cubicBezTo>
                  <a:cubicBezTo>
                    <a:pt x="11333" y="33593"/>
                    <a:pt x="11101" y="33404"/>
                    <a:pt x="10933" y="33194"/>
                  </a:cubicBezTo>
                  <a:cubicBezTo>
                    <a:pt x="10765" y="32983"/>
                    <a:pt x="10555" y="32836"/>
                    <a:pt x="10323" y="32731"/>
                  </a:cubicBezTo>
                  <a:cubicBezTo>
                    <a:pt x="10281" y="32731"/>
                    <a:pt x="10260" y="32710"/>
                    <a:pt x="10260" y="32668"/>
                  </a:cubicBezTo>
                  <a:lnTo>
                    <a:pt x="10260" y="32584"/>
                  </a:lnTo>
                  <a:cubicBezTo>
                    <a:pt x="10155" y="32500"/>
                    <a:pt x="9987" y="32500"/>
                    <a:pt x="9945" y="32332"/>
                  </a:cubicBezTo>
                  <a:cubicBezTo>
                    <a:pt x="9945" y="32310"/>
                    <a:pt x="9903" y="32289"/>
                    <a:pt x="9903" y="32289"/>
                  </a:cubicBezTo>
                  <a:cubicBezTo>
                    <a:pt x="9798" y="32247"/>
                    <a:pt x="9735" y="32142"/>
                    <a:pt x="9651" y="32058"/>
                  </a:cubicBezTo>
                  <a:cubicBezTo>
                    <a:pt x="9504" y="31911"/>
                    <a:pt x="9356" y="31785"/>
                    <a:pt x="9188" y="31680"/>
                  </a:cubicBezTo>
                  <a:cubicBezTo>
                    <a:pt x="9083" y="31638"/>
                    <a:pt x="8999" y="31575"/>
                    <a:pt x="8957" y="31470"/>
                  </a:cubicBezTo>
                  <a:cubicBezTo>
                    <a:pt x="8860" y="31470"/>
                    <a:pt x="8834" y="31362"/>
                    <a:pt x="8748" y="31362"/>
                  </a:cubicBezTo>
                  <a:cubicBezTo>
                    <a:pt x="8741" y="31362"/>
                    <a:pt x="8734" y="31363"/>
                    <a:pt x="8726" y="31364"/>
                  </a:cubicBezTo>
                  <a:cubicBezTo>
                    <a:pt x="8705" y="31301"/>
                    <a:pt x="8705" y="31238"/>
                    <a:pt x="8684" y="31175"/>
                  </a:cubicBezTo>
                  <a:cubicBezTo>
                    <a:pt x="8642" y="31154"/>
                    <a:pt x="8599" y="31133"/>
                    <a:pt x="8557" y="31091"/>
                  </a:cubicBezTo>
                  <a:cubicBezTo>
                    <a:pt x="8452" y="30944"/>
                    <a:pt x="8305" y="30818"/>
                    <a:pt x="8158" y="30713"/>
                  </a:cubicBezTo>
                  <a:cubicBezTo>
                    <a:pt x="7969" y="30608"/>
                    <a:pt x="7822" y="30460"/>
                    <a:pt x="7695" y="30271"/>
                  </a:cubicBezTo>
                  <a:cubicBezTo>
                    <a:pt x="7590" y="30082"/>
                    <a:pt x="7464" y="29914"/>
                    <a:pt x="7296" y="29788"/>
                  </a:cubicBezTo>
                  <a:cubicBezTo>
                    <a:pt x="7254" y="29767"/>
                    <a:pt x="7254" y="29682"/>
                    <a:pt x="7233" y="29640"/>
                  </a:cubicBezTo>
                  <a:cubicBezTo>
                    <a:pt x="7044" y="29556"/>
                    <a:pt x="6897" y="29430"/>
                    <a:pt x="6770" y="29262"/>
                  </a:cubicBezTo>
                  <a:cubicBezTo>
                    <a:pt x="6728" y="29241"/>
                    <a:pt x="6707" y="29178"/>
                    <a:pt x="6665" y="29178"/>
                  </a:cubicBezTo>
                  <a:cubicBezTo>
                    <a:pt x="6539" y="29157"/>
                    <a:pt x="6518" y="29010"/>
                    <a:pt x="6392" y="28968"/>
                  </a:cubicBezTo>
                  <a:cubicBezTo>
                    <a:pt x="6245" y="28736"/>
                    <a:pt x="6056" y="28505"/>
                    <a:pt x="5866" y="28295"/>
                  </a:cubicBezTo>
                  <a:cubicBezTo>
                    <a:pt x="5677" y="28085"/>
                    <a:pt x="5530" y="27832"/>
                    <a:pt x="5341" y="27601"/>
                  </a:cubicBezTo>
                  <a:cubicBezTo>
                    <a:pt x="5299" y="27538"/>
                    <a:pt x="5236" y="27475"/>
                    <a:pt x="5257" y="27391"/>
                  </a:cubicBezTo>
                  <a:cubicBezTo>
                    <a:pt x="5109" y="27307"/>
                    <a:pt x="5046" y="27139"/>
                    <a:pt x="4857" y="27096"/>
                  </a:cubicBezTo>
                  <a:cubicBezTo>
                    <a:pt x="4857" y="26865"/>
                    <a:pt x="4689" y="26781"/>
                    <a:pt x="4521" y="26697"/>
                  </a:cubicBezTo>
                  <a:lnTo>
                    <a:pt x="4521" y="26613"/>
                  </a:lnTo>
                  <a:cubicBezTo>
                    <a:pt x="4353" y="26487"/>
                    <a:pt x="4268" y="26255"/>
                    <a:pt x="4100" y="26129"/>
                  </a:cubicBezTo>
                  <a:cubicBezTo>
                    <a:pt x="3995" y="26066"/>
                    <a:pt x="3932" y="25982"/>
                    <a:pt x="3911" y="25877"/>
                  </a:cubicBezTo>
                  <a:cubicBezTo>
                    <a:pt x="3911" y="25856"/>
                    <a:pt x="3890" y="25835"/>
                    <a:pt x="3869" y="25835"/>
                  </a:cubicBezTo>
                  <a:cubicBezTo>
                    <a:pt x="3764" y="25814"/>
                    <a:pt x="3722" y="25709"/>
                    <a:pt x="3617" y="25688"/>
                  </a:cubicBezTo>
                  <a:cubicBezTo>
                    <a:pt x="3596" y="25604"/>
                    <a:pt x="3575" y="25541"/>
                    <a:pt x="3554" y="25499"/>
                  </a:cubicBezTo>
                  <a:lnTo>
                    <a:pt x="3449" y="25415"/>
                  </a:lnTo>
                  <a:cubicBezTo>
                    <a:pt x="3343" y="25099"/>
                    <a:pt x="3154" y="24826"/>
                    <a:pt x="2881" y="24658"/>
                  </a:cubicBezTo>
                  <a:cubicBezTo>
                    <a:pt x="2881" y="24637"/>
                    <a:pt x="2902" y="24616"/>
                    <a:pt x="2902" y="24574"/>
                  </a:cubicBezTo>
                  <a:lnTo>
                    <a:pt x="2460" y="24300"/>
                  </a:lnTo>
                  <a:cubicBezTo>
                    <a:pt x="2439" y="24279"/>
                    <a:pt x="2460" y="24216"/>
                    <a:pt x="2397" y="24174"/>
                  </a:cubicBezTo>
                  <a:lnTo>
                    <a:pt x="2292" y="24174"/>
                  </a:lnTo>
                  <a:cubicBezTo>
                    <a:pt x="2250" y="24069"/>
                    <a:pt x="2229" y="23964"/>
                    <a:pt x="2208" y="23880"/>
                  </a:cubicBezTo>
                  <a:cubicBezTo>
                    <a:pt x="1914" y="23585"/>
                    <a:pt x="1661" y="23270"/>
                    <a:pt x="1430" y="22934"/>
                  </a:cubicBezTo>
                  <a:lnTo>
                    <a:pt x="1367" y="22913"/>
                  </a:lnTo>
                  <a:cubicBezTo>
                    <a:pt x="1388" y="22744"/>
                    <a:pt x="1325" y="22576"/>
                    <a:pt x="1199" y="22471"/>
                  </a:cubicBezTo>
                  <a:cubicBezTo>
                    <a:pt x="1136" y="22408"/>
                    <a:pt x="1115" y="22324"/>
                    <a:pt x="1073" y="22282"/>
                  </a:cubicBezTo>
                  <a:lnTo>
                    <a:pt x="989" y="22261"/>
                  </a:lnTo>
                  <a:cubicBezTo>
                    <a:pt x="947" y="22156"/>
                    <a:pt x="926" y="22051"/>
                    <a:pt x="905" y="21945"/>
                  </a:cubicBezTo>
                  <a:cubicBezTo>
                    <a:pt x="820" y="21882"/>
                    <a:pt x="757" y="21819"/>
                    <a:pt x="736" y="21714"/>
                  </a:cubicBezTo>
                  <a:cubicBezTo>
                    <a:pt x="715" y="21630"/>
                    <a:pt x="631" y="21651"/>
                    <a:pt x="547" y="21630"/>
                  </a:cubicBezTo>
                  <a:cubicBezTo>
                    <a:pt x="526" y="21504"/>
                    <a:pt x="442" y="21399"/>
                    <a:pt x="316" y="21336"/>
                  </a:cubicBezTo>
                  <a:cubicBezTo>
                    <a:pt x="379" y="21273"/>
                    <a:pt x="337" y="21189"/>
                    <a:pt x="274" y="21168"/>
                  </a:cubicBezTo>
                  <a:cubicBezTo>
                    <a:pt x="255" y="21206"/>
                    <a:pt x="223" y="21218"/>
                    <a:pt x="190" y="21218"/>
                  </a:cubicBezTo>
                  <a:cubicBezTo>
                    <a:pt x="149" y="21218"/>
                    <a:pt x="108" y="21200"/>
                    <a:pt x="85" y="21189"/>
                  </a:cubicBezTo>
                  <a:cubicBezTo>
                    <a:pt x="43" y="21189"/>
                    <a:pt x="85" y="21105"/>
                    <a:pt x="1" y="21105"/>
                  </a:cubicBezTo>
                  <a:cubicBezTo>
                    <a:pt x="22" y="21315"/>
                    <a:pt x="211" y="21462"/>
                    <a:pt x="211" y="21672"/>
                  </a:cubicBezTo>
                  <a:cubicBezTo>
                    <a:pt x="232" y="21735"/>
                    <a:pt x="295" y="21777"/>
                    <a:pt x="358" y="21798"/>
                  </a:cubicBezTo>
                  <a:cubicBezTo>
                    <a:pt x="388" y="21798"/>
                    <a:pt x="407" y="21745"/>
                    <a:pt x="424" y="21745"/>
                  </a:cubicBezTo>
                  <a:cubicBezTo>
                    <a:pt x="430" y="21745"/>
                    <a:pt x="436" y="21753"/>
                    <a:pt x="442" y="21777"/>
                  </a:cubicBezTo>
                  <a:cubicBezTo>
                    <a:pt x="463" y="21840"/>
                    <a:pt x="358" y="21903"/>
                    <a:pt x="400" y="21967"/>
                  </a:cubicBezTo>
                  <a:cubicBezTo>
                    <a:pt x="421" y="21988"/>
                    <a:pt x="463" y="22009"/>
                    <a:pt x="505" y="22030"/>
                  </a:cubicBezTo>
                  <a:cubicBezTo>
                    <a:pt x="589" y="22030"/>
                    <a:pt x="652" y="22093"/>
                    <a:pt x="652" y="22177"/>
                  </a:cubicBezTo>
                  <a:cubicBezTo>
                    <a:pt x="652" y="22282"/>
                    <a:pt x="694" y="22387"/>
                    <a:pt x="757" y="22471"/>
                  </a:cubicBezTo>
                  <a:cubicBezTo>
                    <a:pt x="820" y="22597"/>
                    <a:pt x="863" y="22702"/>
                    <a:pt x="926" y="22829"/>
                  </a:cubicBezTo>
                  <a:cubicBezTo>
                    <a:pt x="1010" y="22955"/>
                    <a:pt x="1115" y="23039"/>
                    <a:pt x="1136" y="23186"/>
                  </a:cubicBezTo>
                  <a:cubicBezTo>
                    <a:pt x="1157" y="23207"/>
                    <a:pt x="1157" y="23228"/>
                    <a:pt x="1178" y="23249"/>
                  </a:cubicBezTo>
                  <a:cubicBezTo>
                    <a:pt x="1388" y="23438"/>
                    <a:pt x="1577" y="23669"/>
                    <a:pt x="1704" y="23922"/>
                  </a:cubicBezTo>
                  <a:cubicBezTo>
                    <a:pt x="1788" y="24090"/>
                    <a:pt x="1893" y="24258"/>
                    <a:pt x="2040" y="24384"/>
                  </a:cubicBezTo>
                  <a:cubicBezTo>
                    <a:pt x="2208" y="24531"/>
                    <a:pt x="2355" y="24700"/>
                    <a:pt x="2481" y="24910"/>
                  </a:cubicBezTo>
                  <a:cubicBezTo>
                    <a:pt x="2502" y="24931"/>
                    <a:pt x="2481" y="24973"/>
                    <a:pt x="2481" y="25015"/>
                  </a:cubicBezTo>
                  <a:cubicBezTo>
                    <a:pt x="2495" y="25010"/>
                    <a:pt x="2507" y="25007"/>
                    <a:pt x="2517" y="25007"/>
                  </a:cubicBezTo>
                  <a:cubicBezTo>
                    <a:pt x="2587" y="25007"/>
                    <a:pt x="2614" y="25101"/>
                    <a:pt x="2675" y="25101"/>
                  </a:cubicBezTo>
                  <a:cubicBezTo>
                    <a:pt x="2681" y="25101"/>
                    <a:pt x="2686" y="25101"/>
                    <a:pt x="2692" y="25099"/>
                  </a:cubicBezTo>
                  <a:cubicBezTo>
                    <a:pt x="2734" y="25225"/>
                    <a:pt x="2797" y="25351"/>
                    <a:pt x="2902" y="25457"/>
                  </a:cubicBezTo>
                  <a:cubicBezTo>
                    <a:pt x="2818" y="25625"/>
                    <a:pt x="2986" y="25709"/>
                    <a:pt x="3028" y="25835"/>
                  </a:cubicBezTo>
                  <a:cubicBezTo>
                    <a:pt x="3112" y="25856"/>
                    <a:pt x="3217" y="25856"/>
                    <a:pt x="3280" y="25961"/>
                  </a:cubicBezTo>
                  <a:lnTo>
                    <a:pt x="3343" y="26213"/>
                  </a:lnTo>
                  <a:cubicBezTo>
                    <a:pt x="3428" y="26255"/>
                    <a:pt x="3512" y="26319"/>
                    <a:pt x="3554" y="26403"/>
                  </a:cubicBezTo>
                  <a:lnTo>
                    <a:pt x="3533" y="26466"/>
                  </a:lnTo>
                  <a:lnTo>
                    <a:pt x="3680" y="26466"/>
                  </a:lnTo>
                  <a:cubicBezTo>
                    <a:pt x="3764" y="26613"/>
                    <a:pt x="3953" y="26655"/>
                    <a:pt x="3953" y="26865"/>
                  </a:cubicBezTo>
                  <a:cubicBezTo>
                    <a:pt x="3974" y="26886"/>
                    <a:pt x="3995" y="26886"/>
                    <a:pt x="4016" y="26928"/>
                  </a:cubicBezTo>
                  <a:cubicBezTo>
                    <a:pt x="4142" y="27075"/>
                    <a:pt x="4247" y="27244"/>
                    <a:pt x="4374" y="27391"/>
                  </a:cubicBezTo>
                  <a:cubicBezTo>
                    <a:pt x="4437" y="27454"/>
                    <a:pt x="4500" y="27538"/>
                    <a:pt x="4542" y="27622"/>
                  </a:cubicBezTo>
                  <a:cubicBezTo>
                    <a:pt x="4584" y="27706"/>
                    <a:pt x="4689" y="27727"/>
                    <a:pt x="4752" y="27790"/>
                  </a:cubicBezTo>
                  <a:cubicBezTo>
                    <a:pt x="4815" y="27832"/>
                    <a:pt x="4857" y="27895"/>
                    <a:pt x="4899" y="27958"/>
                  </a:cubicBezTo>
                  <a:cubicBezTo>
                    <a:pt x="4962" y="28064"/>
                    <a:pt x="4983" y="28190"/>
                    <a:pt x="5088" y="28253"/>
                  </a:cubicBezTo>
                  <a:cubicBezTo>
                    <a:pt x="5194" y="28316"/>
                    <a:pt x="5236" y="28421"/>
                    <a:pt x="5299" y="28505"/>
                  </a:cubicBezTo>
                  <a:cubicBezTo>
                    <a:pt x="5299" y="28526"/>
                    <a:pt x="5341" y="28547"/>
                    <a:pt x="5299" y="28547"/>
                  </a:cubicBezTo>
                  <a:cubicBezTo>
                    <a:pt x="5271" y="28547"/>
                    <a:pt x="5243" y="28538"/>
                    <a:pt x="5221" y="28538"/>
                  </a:cubicBezTo>
                  <a:cubicBezTo>
                    <a:pt x="5210" y="28538"/>
                    <a:pt x="5201" y="28540"/>
                    <a:pt x="5194" y="28547"/>
                  </a:cubicBezTo>
                  <a:cubicBezTo>
                    <a:pt x="5151" y="28589"/>
                    <a:pt x="5194" y="28631"/>
                    <a:pt x="5194" y="28673"/>
                  </a:cubicBezTo>
                  <a:cubicBezTo>
                    <a:pt x="5383" y="28715"/>
                    <a:pt x="5551" y="28820"/>
                    <a:pt x="5719" y="28968"/>
                  </a:cubicBezTo>
                  <a:cubicBezTo>
                    <a:pt x="5761" y="29031"/>
                    <a:pt x="5677" y="29073"/>
                    <a:pt x="5719" y="29136"/>
                  </a:cubicBezTo>
                  <a:lnTo>
                    <a:pt x="5866" y="29325"/>
                  </a:lnTo>
                  <a:lnTo>
                    <a:pt x="5929" y="29514"/>
                  </a:lnTo>
                  <a:cubicBezTo>
                    <a:pt x="5950" y="29535"/>
                    <a:pt x="5971" y="29556"/>
                    <a:pt x="5992" y="29556"/>
                  </a:cubicBezTo>
                  <a:cubicBezTo>
                    <a:pt x="6098" y="29703"/>
                    <a:pt x="6266" y="29809"/>
                    <a:pt x="6434" y="29851"/>
                  </a:cubicBezTo>
                  <a:cubicBezTo>
                    <a:pt x="6476" y="29872"/>
                    <a:pt x="6518" y="29893"/>
                    <a:pt x="6539" y="29914"/>
                  </a:cubicBezTo>
                  <a:cubicBezTo>
                    <a:pt x="6623" y="29998"/>
                    <a:pt x="6707" y="30082"/>
                    <a:pt x="6728" y="30187"/>
                  </a:cubicBezTo>
                  <a:cubicBezTo>
                    <a:pt x="6770" y="30313"/>
                    <a:pt x="6897" y="30334"/>
                    <a:pt x="6939" y="30439"/>
                  </a:cubicBezTo>
                  <a:cubicBezTo>
                    <a:pt x="6960" y="30502"/>
                    <a:pt x="7023" y="30523"/>
                    <a:pt x="7023" y="30587"/>
                  </a:cubicBezTo>
                  <a:lnTo>
                    <a:pt x="6960" y="30671"/>
                  </a:lnTo>
                  <a:lnTo>
                    <a:pt x="7023" y="30734"/>
                  </a:lnTo>
                  <a:lnTo>
                    <a:pt x="7107" y="30650"/>
                  </a:lnTo>
                  <a:cubicBezTo>
                    <a:pt x="7128" y="30755"/>
                    <a:pt x="7149" y="30839"/>
                    <a:pt x="7170" y="30944"/>
                  </a:cubicBezTo>
                  <a:lnTo>
                    <a:pt x="7401" y="31028"/>
                  </a:lnTo>
                  <a:lnTo>
                    <a:pt x="7485" y="31322"/>
                  </a:lnTo>
                  <a:cubicBezTo>
                    <a:pt x="7527" y="31343"/>
                    <a:pt x="7590" y="31406"/>
                    <a:pt x="7632" y="31406"/>
                  </a:cubicBezTo>
                  <a:cubicBezTo>
                    <a:pt x="7649" y="31389"/>
                    <a:pt x="7666" y="31359"/>
                    <a:pt x="7683" y="31359"/>
                  </a:cubicBezTo>
                  <a:cubicBezTo>
                    <a:pt x="7687" y="31359"/>
                    <a:pt x="7691" y="31360"/>
                    <a:pt x="7695" y="31364"/>
                  </a:cubicBezTo>
                  <a:cubicBezTo>
                    <a:pt x="7716" y="31406"/>
                    <a:pt x="7716" y="31448"/>
                    <a:pt x="7759" y="31470"/>
                  </a:cubicBezTo>
                  <a:cubicBezTo>
                    <a:pt x="7801" y="31406"/>
                    <a:pt x="7716" y="31364"/>
                    <a:pt x="7759" y="31280"/>
                  </a:cubicBezTo>
                  <a:lnTo>
                    <a:pt x="7759" y="31280"/>
                  </a:lnTo>
                  <a:cubicBezTo>
                    <a:pt x="7801" y="31322"/>
                    <a:pt x="7864" y="31322"/>
                    <a:pt x="7906" y="31385"/>
                  </a:cubicBezTo>
                  <a:cubicBezTo>
                    <a:pt x="7885" y="31427"/>
                    <a:pt x="7948" y="31470"/>
                    <a:pt x="7906" y="31512"/>
                  </a:cubicBezTo>
                  <a:lnTo>
                    <a:pt x="7864" y="31554"/>
                  </a:lnTo>
                  <a:cubicBezTo>
                    <a:pt x="7948" y="31680"/>
                    <a:pt x="8074" y="31785"/>
                    <a:pt x="8095" y="31953"/>
                  </a:cubicBezTo>
                  <a:cubicBezTo>
                    <a:pt x="8116" y="31974"/>
                    <a:pt x="8137" y="31974"/>
                    <a:pt x="8158" y="31974"/>
                  </a:cubicBezTo>
                  <a:cubicBezTo>
                    <a:pt x="8158" y="31932"/>
                    <a:pt x="8158" y="31890"/>
                    <a:pt x="8158" y="31848"/>
                  </a:cubicBezTo>
                  <a:cubicBezTo>
                    <a:pt x="8158" y="31806"/>
                    <a:pt x="8074" y="31806"/>
                    <a:pt x="8116" y="31743"/>
                  </a:cubicBezTo>
                  <a:cubicBezTo>
                    <a:pt x="8137" y="31743"/>
                    <a:pt x="8158" y="31764"/>
                    <a:pt x="8179" y="31764"/>
                  </a:cubicBezTo>
                  <a:cubicBezTo>
                    <a:pt x="8326" y="31932"/>
                    <a:pt x="8515" y="32058"/>
                    <a:pt x="8705" y="32184"/>
                  </a:cubicBezTo>
                  <a:cubicBezTo>
                    <a:pt x="8768" y="32226"/>
                    <a:pt x="8789" y="32289"/>
                    <a:pt x="8873" y="32332"/>
                  </a:cubicBezTo>
                  <a:cubicBezTo>
                    <a:pt x="8936" y="32353"/>
                    <a:pt x="8915" y="32437"/>
                    <a:pt x="8894" y="32479"/>
                  </a:cubicBezTo>
                  <a:cubicBezTo>
                    <a:pt x="9104" y="32584"/>
                    <a:pt x="9230" y="32794"/>
                    <a:pt x="9398" y="32899"/>
                  </a:cubicBezTo>
                  <a:cubicBezTo>
                    <a:pt x="9356" y="33046"/>
                    <a:pt x="9461" y="33130"/>
                    <a:pt x="9546" y="33215"/>
                  </a:cubicBezTo>
                  <a:cubicBezTo>
                    <a:pt x="9609" y="33215"/>
                    <a:pt x="9672" y="33236"/>
                    <a:pt x="9756" y="33236"/>
                  </a:cubicBezTo>
                  <a:cubicBezTo>
                    <a:pt x="9903" y="33236"/>
                    <a:pt x="10029" y="33320"/>
                    <a:pt x="10113" y="33446"/>
                  </a:cubicBezTo>
                  <a:cubicBezTo>
                    <a:pt x="10176" y="33572"/>
                    <a:pt x="10345" y="33635"/>
                    <a:pt x="10387" y="33803"/>
                  </a:cubicBezTo>
                  <a:cubicBezTo>
                    <a:pt x="10387" y="33824"/>
                    <a:pt x="10429" y="33824"/>
                    <a:pt x="10450" y="33845"/>
                  </a:cubicBezTo>
                  <a:cubicBezTo>
                    <a:pt x="10555" y="33971"/>
                    <a:pt x="10744" y="34056"/>
                    <a:pt x="10828" y="34203"/>
                  </a:cubicBezTo>
                  <a:cubicBezTo>
                    <a:pt x="10912" y="34350"/>
                    <a:pt x="11059" y="34350"/>
                    <a:pt x="11185" y="34371"/>
                  </a:cubicBezTo>
                  <a:cubicBezTo>
                    <a:pt x="11185" y="34375"/>
                    <a:pt x="11186" y="34377"/>
                    <a:pt x="11188" y="34377"/>
                  </a:cubicBezTo>
                  <a:cubicBezTo>
                    <a:pt x="11193" y="34377"/>
                    <a:pt x="11207" y="34350"/>
                    <a:pt x="11207" y="34350"/>
                  </a:cubicBezTo>
                  <a:cubicBezTo>
                    <a:pt x="11417" y="34476"/>
                    <a:pt x="11585" y="34602"/>
                    <a:pt x="11795" y="34728"/>
                  </a:cubicBezTo>
                  <a:cubicBezTo>
                    <a:pt x="11858" y="34770"/>
                    <a:pt x="11921" y="34812"/>
                    <a:pt x="11963" y="34854"/>
                  </a:cubicBezTo>
                  <a:cubicBezTo>
                    <a:pt x="11984" y="34875"/>
                    <a:pt x="11984" y="34918"/>
                    <a:pt x="11942" y="34939"/>
                  </a:cubicBezTo>
                  <a:cubicBezTo>
                    <a:pt x="12026" y="35044"/>
                    <a:pt x="12174" y="35023"/>
                    <a:pt x="12258" y="35086"/>
                  </a:cubicBezTo>
                  <a:cubicBezTo>
                    <a:pt x="12363" y="35170"/>
                    <a:pt x="12468" y="35212"/>
                    <a:pt x="12573" y="35254"/>
                  </a:cubicBezTo>
                  <a:cubicBezTo>
                    <a:pt x="12741" y="35317"/>
                    <a:pt x="12867" y="35422"/>
                    <a:pt x="13057" y="35422"/>
                  </a:cubicBezTo>
                  <a:cubicBezTo>
                    <a:pt x="13078" y="35422"/>
                    <a:pt x="13099" y="35464"/>
                    <a:pt x="13099" y="35464"/>
                  </a:cubicBezTo>
                  <a:cubicBezTo>
                    <a:pt x="13105" y="35464"/>
                    <a:pt x="13111" y="35465"/>
                    <a:pt x="13117" y="35466"/>
                  </a:cubicBezTo>
                  <a:lnTo>
                    <a:pt x="13117" y="35466"/>
                  </a:lnTo>
                  <a:cubicBezTo>
                    <a:pt x="13076" y="35485"/>
                    <a:pt x="13036" y="35486"/>
                    <a:pt x="13036" y="35527"/>
                  </a:cubicBezTo>
                  <a:cubicBezTo>
                    <a:pt x="13036" y="35611"/>
                    <a:pt x="13120" y="35674"/>
                    <a:pt x="13183" y="35737"/>
                  </a:cubicBezTo>
                  <a:lnTo>
                    <a:pt x="13456" y="35780"/>
                  </a:lnTo>
                  <a:cubicBezTo>
                    <a:pt x="13498" y="35758"/>
                    <a:pt x="13498" y="35716"/>
                    <a:pt x="13561" y="35716"/>
                  </a:cubicBezTo>
                  <a:cubicBezTo>
                    <a:pt x="13603" y="35737"/>
                    <a:pt x="13666" y="35758"/>
                    <a:pt x="13750" y="35780"/>
                  </a:cubicBezTo>
                  <a:lnTo>
                    <a:pt x="13708" y="35843"/>
                  </a:lnTo>
                  <a:cubicBezTo>
                    <a:pt x="13793" y="35885"/>
                    <a:pt x="13877" y="35927"/>
                    <a:pt x="13961" y="35948"/>
                  </a:cubicBezTo>
                  <a:cubicBezTo>
                    <a:pt x="14045" y="35948"/>
                    <a:pt x="14129" y="36011"/>
                    <a:pt x="14150" y="36095"/>
                  </a:cubicBezTo>
                  <a:lnTo>
                    <a:pt x="14423" y="36095"/>
                  </a:lnTo>
                  <a:lnTo>
                    <a:pt x="14486" y="36158"/>
                  </a:lnTo>
                  <a:lnTo>
                    <a:pt x="14612" y="36116"/>
                  </a:lnTo>
                  <a:cubicBezTo>
                    <a:pt x="14760" y="36245"/>
                    <a:pt x="14939" y="36309"/>
                    <a:pt x="15122" y="36309"/>
                  </a:cubicBezTo>
                  <a:cubicBezTo>
                    <a:pt x="15149" y="36309"/>
                    <a:pt x="15175" y="36308"/>
                    <a:pt x="15201" y="36305"/>
                  </a:cubicBezTo>
                  <a:cubicBezTo>
                    <a:pt x="15248" y="36305"/>
                    <a:pt x="15295" y="36297"/>
                    <a:pt x="15341" y="36297"/>
                  </a:cubicBezTo>
                  <a:cubicBezTo>
                    <a:pt x="15400" y="36297"/>
                    <a:pt x="15458" y="36310"/>
                    <a:pt x="15517" y="36368"/>
                  </a:cubicBezTo>
                  <a:cubicBezTo>
                    <a:pt x="15500" y="36360"/>
                    <a:pt x="15484" y="36357"/>
                    <a:pt x="15469" y="36357"/>
                  </a:cubicBezTo>
                  <a:cubicBezTo>
                    <a:pt x="15407" y="36357"/>
                    <a:pt x="15353" y="36414"/>
                    <a:pt x="15285" y="36431"/>
                  </a:cubicBezTo>
                  <a:cubicBezTo>
                    <a:pt x="15306" y="36452"/>
                    <a:pt x="15327" y="36494"/>
                    <a:pt x="15369" y="36494"/>
                  </a:cubicBezTo>
                  <a:cubicBezTo>
                    <a:pt x="15517" y="36494"/>
                    <a:pt x="15664" y="36536"/>
                    <a:pt x="15769" y="36663"/>
                  </a:cubicBezTo>
                  <a:cubicBezTo>
                    <a:pt x="15800" y="36693"/>
                    <a:pt x="15853" y="36713"/>
                    <a:pt x="15904" y="36713"/>
                  </a:cubicBezTo>
                  <a:cubicBezTo>
                    <a:pt x="15923" y="36713"/>
                    <a:pt x="15941" y="36710"/>
                    <a:pt x="15958" y="36705"/>
                  </a:cubicBezTo>
                  <a:cubicBezTo>
                    <a:pt x="16021" y="36684"/>
                    <a:pt x="16084" y="36663"/>
                    <a:pt x="16168" y="36642"/>
                  </a:cubicBezTo>
                  <a:cubicBezTo>
                    <a:pt x="16134" y="36607"/>
                    <a:pt x="16100" y="36573"/>
                    <a:pt x="16054" y="36573"/>
                  </a:cubicBezTo>
                  <a:cubicBezTo>
                    <a:pt x="16044" y="36573"/>
                    <a:pt x="16033" y="36575"/>
                    <a:pt x="16021" y="36578"/>
                  </a:cubicBezTo>
                  <a:cubicBezTo>
                    <a:pt x="15979" y="36578"/>
                    <a:pt x="15916" y="36536"/>
                    <a:pt x="15916" y="36473"/>
                  </a:cubicBezTo>
                  <a:lnTo>
                    <a:pt x="15916" y="36473"/>
                  </a:lnTo>
                  <a:lnTo>
                    <a:pt x="16231" y="36557"/>
                  </a:lnTo>
                  <a:cubicBezTo>
                    <a:pt x="16252" y="36620"/>
                    <a:pt x="16210" y="36620"/>
                    <a:pt x="16168" y="36642"/>
                  </a:cubicBezTo>
                  <a:lnTo>
                    <a:pt x="16168" y="36663"/>
                  </a:lnTo>
                  <a:cubicBezTo>
                    <a:pt x="16442" y="36705"/>
                    <a:pt x="16715" y="36789"/>
                    <a:pt x="16967" y="36894"/>
                  </a:cubicBezTo>
                  <a:cubicBezTo>
                    <a:pt x="16946" y="36957"/>
                    <a:pt x="16841" y="36915"/>
                    <a:pt x="16862" y="36999"/>
                  </a:cubicBezTo>
                  <a:cubicBezTo>
                    <a:pt x="16876" y="36999"/>
                    <a:pt x="16899" y="36990"/>
                    <a:pt x="16920" y="36990"/>
                  </a:cubicBezTo>
                  <a:cubicBezTo>
                    <a:pt x="16930" y="36990"/>
                    <a:pt x="16939" y="36992"/>
                    <a:pt x="16946" y="36999"/>
                  </a:cubicBezTo>
                  <a:cubicBezTo>
                    <a:pt x="16925" y="37041"/>
                    <a:pt x="16904" y="37041"/>
                    <a:pt x="16862" y="37041"/>
                  </a:cubicBezTo>
                  <a:cubicBezTo>
                    <a:pt x="16880" y="37077"/>
                    <a:pt x="16898" y="37129"/>
                    <a:pt x="16917" y="37129"/>
                  </a:cubicBezTo>
                  <a:cubicBezTo>
                    <a:pt x="16919" y="37129"/>
                    <a:pt x="16922" y="37128"/>
                    <a:pt x="16925" y="37125"/>
                  </a:cubicBezTo>
                  <a:cubicBezTo>
                    <a:pt x="16936" y="37115"/>
                    <a:pt x="16946" y="37115"/>
                    <a:pt x="16957" y="37115"/>
                  </a:cubicBezTo>
                  <a:cubicBezTo>
                    <a:pt x="16967" y="37115"/>
                    <a:pt x="16978" y="37115"/>
                    <a:pt x="16988" y="37104"/>
                  </a:cubicBezTo>
                  <a:cubicBezTo>
                    <a:pt x="17033" y="37059"/>
                    <a:pt x="17077" y="37015"/>
                    <a:pt x="17137" y="37015"/>
                  </a:cubicBezTo>
                  <a:cubicBezTo>
                    <a:pt x="17162" y="37015"/>
                    <a:pt x="17189" y="37023"/>
                    <a:pt x="17219" y="37041"/>
                  </a:cubicBezTo>
                  <a:cubicBezTo>
                    <a:pt x="17254" y="37031"/>
                    <a:pt x="17290" y="37028"/>
                    <a:pt x="17327" y="37028"/>
                  </a:cubicBezTo>
                  <a:cubicBezTo>
                    <a:pt x="17378" y="37028"/>
                    <a:pt x="17429" y="37034"/>
                    <a:pt x="17481" y="37034"/>
                  </a:cubicBezTo>
                  <a:cubicBezTo>
                    <a:pt x="17549" y="37034"/>
                    <a:pt x="17618" y="37024"/>
                    <a:pt x="17682" y="36978"/>
                  </a:cubicBezTo>
                  <a:cubicBezTo>
                    <a:pt x="17682" y="36974"/>
                    <a:pt x="17685" y="36972"/>
                    <a:pt x="17690" y="36972"/>
                  </a:cubicBezTo>
                  <a:cubicBezTo>
                    <a:pt x="17711" y="36972"/>
                    <a:pt x="17766" y="37003"/>
                    <a:pt x="17766" y="37020"/>
                  </a:cubicBezTo>
                  <a:cubicBezTo>
                    <a:pt x="17745" y="37062"/>
                    <a:pt x="17682" y="37041"/>
                    <a:pt x="17703" y="37104"/>
                  </a:cubicBezTo>
                  <a:cubicBezTo>
                    <a:pt x="17898" y="37143"/>
                    <a:pt x="18030" y="37160"/>
                    <a:pt x="18130" y="37160"/>
                  </a:cubicBezTo>
                  <a:cubicBezTo>
                    <a:pt x="18245" y="37160"/>
                    <a:pt x="18318" y="37138"/>
                    <a:pt x="18397" y="37104"/>
                  </a:cubicBezTo>
                  <a:cubicBezTo>
                    <a:pt x="18355" y="37083"/>
                    <a:pt x="18334" y="37062"/>
                    <a:pt x="18313" y="37062"/>
                  </a:cubicBezTo>
                  <a:cubicBezTo>
                    <a:pt x="18271" y="37041"/>
                    <a:pt x="18229" y="37062"/>
                    <a:pt x="18229" y="37020"/>
                  </a:cubicBezTo>
                  <a:lnTo>
                    <a:pt x="18124" y="37041"/>
                  </a:lnTo>
                  <a:cubicBezTo>
                    <a:pt x="18147" y="37006"/>
                    <a:pt x="18163" y="36991"/>
                    <a:pt x="18181" y="36991"/>
                  </a:cubicBezTo>
                  <a:cubicBezTo>
                    <a:pt x="18195" y="36991"/>
                    <a:pt x="18210" y="37001"/>
                    <a:pt x="18229" y="37020"/>
                  </a:cubicBezTo>
                  <a:cubicBezTo>
                    <a:pt x="18269" y="37011"/>
                    <a:pt x="18310" y="37007"/>
                    <a:pt x="18352" y="37007"/>
                  </a:cubicBezTo>
                  <a:cubicBezTo>
                    <a:pt x="18506" y="37007"/>
                    <a:pt x="18664" y="37063"/>
                    <a:pt x="18796" y="37146"/>
                  </a:cubicBezTo>
                  <a:cubicBezTo>
                    <a:pt x="18829" y="37113"/>
                    <a:pt x="18860" y="37101"/>
                    <a:pt x="18890" y="37101"/>
                  </a:cubicBezTo>
                  <a:cubicBezTo>
                    <a:pt x="18954" y="37101"/>
                    <a:pt x="19012" y="37159"/>
                    <a:pt x="19070" y="37188"/>
                  </a:cubicBezTo>
                  <a:cubicBezTo>
                    <a:pt x="19083" y="37162"/>
                    <a:pt x="19105" y="37135"/>
                    <a:pt x="19129" y="37135"/>
                  </a:cubicBezTo>
                  <a:cubicBezTo>
                    <a:pt x="19144" y="37135"/>
                    <a:pt x="19159" y="37144"/>
                    <a:pt x="19175" y="37167"/>
                  </a:cubicBezTo>
                  <a:cubicBezTo>
                    <a:pt x="19224" y="37142"/>
                    <a:pt x="19273" y="37132"/>
                    <a:pt x="19323" y="37132"/>
                  </a:cubicBezTo>
                  <a:cubicBezTo>
                    <a:pt x="19357" y="37132"/>
                    <a:pt x="19392" y="37137"/>
                    <a:pt x="19427" y="37146"/>
                  </a:cubicBezTo>
                  <a:lnTo>
                    <a:pt x="19448" y="37041"/>
                  </a:lnTo>
                  <a:cubicBezTo>
                    <a:pt x="19494" y="37033"/>
                    <a:pt x="19524" y="37028"/>
                    <a:pt x="19545" y="37028"/>
                  </a:cubicBezTo>
                  <a:cubicBezTo>
                    <a:pt x="19583" y="37028"/>
                    <a:pt x="19597" y="37043"/>
                    <a:pt x="19637" y="37083"/>
                  </a:cubicBezTo>
                  <a:cubicBezTo>
                    <a:pt x="19699" y="37145"/>
                    <a:pt x="19783" y="37184"/>
                    <a:pt x="19865" y="37184"/>
                  </a:cubicBezTo>
                  <a:cubicBezTo>
                    <a:pt x="19895" y="37184"/>
                    <a:pt x="19924" y="37178"/>
                    <a:pt x="19953" y="37167"/>
                  </a:cubicBezTo>
                  <a:cubicBezTo>
                    <a:pt x="19974" y="37157"/>
                    <a:pt x="20000" y="37151"/>
                    <a:pt x="20026" y="37151"/>
                  </a:cubicBezTo>
                  <a:cubicBezTo>
                    <a:pt x="20053" y="37151"/>
                    <a:pt x="20079" y="37157"/>
                    <a:pt x="20100" y="37167"/>
                  </a:cubicBezTo>
                  <a:cubicBezTo>
                    <a:pt x="20205" y="37293"/>
                    <a:pt x="20352" y="37251"/>
                    <a:pt x="20457" y="37293"/>
                  </a:cubicBezTo>
                  <a:cubicBezTo>
                    <a:pt x="20457" y="37276"/>
                    <a:pt x="20471" y="37245"/>
                    <a:pt x="20476" y="37245"/>
                  </a:cubicBezTo>
                  <a:cubicBezTo>
                    <a:pt x="20477" y="37245"/>
                    <a:pt x="20478" y="37247"/>
                    <a:pt x="20478" y="37251"/>
                  </a:cubicBezTo>
                  <a:cubicBezTo>
                    <a:pt x="20499" y="37272"/>
                    <a:pt x="20478" y="37293"/>
                    <a:pt x="20457" y="37293"/>
                  </a:cubicBezTo>
                  <a:cubicBezTo>
                    <a:pt x="20486" y="37317"/>
                    <a:pt x="20514" y="37325"/>
                    <a:pt x="20541" y="37325"/>
                  </a:cubicBezTo>
                  <a:cubicBezTo>
                    <a:pt x="20609" y="37325"/>
                    <a:pt x="20670" y="37266"/>
                    <a:pt x="20731" y="37251"/>
                  </a:cubicBezTo>
                  <a:cubicBezTo>
                    <a:pt x="20752" y="37272"/>
                    <a:pt x="20752" y="37293"/>
                    <a:pt x="20773" y="37293"/>
                  </a:cubicBezTo>
                  <a:cubicBezTo>
                    <a:pt x="20779" y="37299"/>
                    <a:pt x="20785" y="37302"/>
                    <a:pt x="20791" y="37302"/>
                  </a:cubicBezTo>
                  <a:cubicBezTo>
                    <a:pt x="20806" y="37302"/>
                    <a:pt x="20821" y="37287"/>
                    <a:pt x="20836" y="37272"/>
                  </a:cubicBezTo>
                  <a:cubicBezTo>
                    <a:pt x="20857" y="37251"/>
                    <a:pt x="20773" y="37251"/>
                    <a:pt x="20815" y="37188"/>
                  </a:cubicBezTo>
                  <a:lnTo>
                    <a:pt x="20899" y="37188"/>
                  </a:lnTo>
                  <a:cubicBezTo>
                    <a:pt x="20953" y="37215"/>
                    <a:pt x="21007" y="37223"/>
                    <a:pt x="21061" y="37223"/>
                  </a:cubicBezTo>
                  <a:cubicBezTo>
                    <a:pt x="21133" y="37223"/>
                    <a:pt x="21205" y="37209"/>
                    <a:pt x="21277" y="37209"/>
                  </a:cubicBezTo>
                  <a:cubicBezTo>
                    <a:pt x="21305" y="37209"/>
                    <a:pt x="21324" y="37190"/>
                    <a:pt x="21352" y="37190"/>
                  </a:cubicBezTo>
                  <a:cubicBezTo>
                    <a:pt x="21366" y="37190"/>
                    <a:pt x="21382" y="37195"/>
                    <a:pt x="21403" y="37209"/>
                  </a:cubicBezTo>
                  <a:cubicBezTo>
                    <a:pt x="21445" y="37251"/>
                    <a:pt x="21551" y="37251"/>
                    <a:pt x="21593" y="37293"/>
                  </a:cubicBezTo>
                  <a:cubicBezTo>
                    <a:pt x="21603" y="37309"/>
                    <a:pt x="21615" y="37314"/>
                    <a:pt x="21630" y="37314"/>
                  </a:cubicBezTo>
                  <a:cubicBezTo>
                    <a:pt x="21664" y="37314"/>
                    <a:pt x="21707" y="37283"/>
                    <a:pt x="21747" y="37283"/>
                  </a:cubicBezTo>
                  <a:cubicBezTo>
                    <a:pt x="21759" y="37283"/>
                    <a:pt x="21771" y="37286"/>
                    <a:pt x="21782" y="37293"/>
                  </a:cubicBezTo>
                  <a:lnTo>
                    <a:pt x="21845" y="37293"/>
                  </a:lnTo>
                  <a:cubicBezTo>
                    <a:pt x="21887" y="37209"/>
                    <a:pt x="22013" y="37209"/>
                    <a:pt x="22097" y="37188"/>
                  </a:cubicBezTo>
                  <a:cubicBezTo>
                    <a:pt x="22157" y="37203"/>
                    <a:pt x="22216" y="37218"/>
                    <a:pt x="22283" y="37218"/>
                  </a:cubicBezTo>
                  <a:cubicBezTo>
                    <a:pt x="22311" y="37218"/>
                    <a:pt x="22340" y="37215"/>
                    <a:pt x="22370" y="37209"/>
                  </a:cubicBezTo>
                  <a:cubicBezTo>
                    <a:pt x="22391" y="37167"/>
                    <a:pt x="22455" y="37125"/>
                    <a:pt x="22476" y="37104"/>
                  </a:cubicBezTo>
                  <a:cubicBezTo>
                    <a:pt x="22495" y="37100"/>
                    <a:pt x="22513" y="37098"/>
                    <a:pt x="22531" y="37098"/>
                  </a:cubicBezTo>
                  <a:cubicBezTo>
                    <a:pt x="22696" y="37098"/>
                    <a:pt x="22792" y="37253"/>
                    <a:pt x="22899" y="37253"/>
                  </a:cubicBezTo>
                  <a:cubicBezTo>
                    <a:pt x="22905" y="37253"/>
                    <a:pt x="22911" y="37252"/>
                    <a:pt x="22917" y="37251"/>
                  </a:cubicBezTo>
                  <a:cubicBezTo>
                    <a:pt x="23085" y="37146"/>
                    <a:pt x="23274" y="37083"/>
                    <a:pt x="23464" y="37041"/>
                  </a:cubicBezTo>
                  <a:lnTo>
                    <a:pt x="23674" y="37083"/>
                  </a:lnTo>
                  <a:cubicBezTo>
                    <a:pt x="23736" y="37058"/>
                    <a:pt x="23804" y="37048"/>
                    <a:pt x="23872" y="37048"/>
                  </a:cubicBezTo>
                  <a:cubicBezTo>
                    <a:pt x="23920" y="37048"/>
                    <a:pt x="23967" y="37053"/>
                    <a:pt x="24010" y="37062"/>
                  </a:cubicBezTo>
                  <a:cubicBezTo>
                    <a:pt x="23989" y="37125"/>
                    <a:pt x="23884" y="37104"/>
                    <a:pt x="23863" y="37167"/>
                  </a:cubicBezTo>
                  <a:cubicBezTo>
                    <a:pt x="23926" y="37230"/>
                    <a:pt x="24010" y="37251"/>
                    <a:pt x="24115" y="37251"/>
                  </a:cubicBezTo>
                  <a:lnTo>
                    <a:pt x="24599" y="37125"/>
                  </a:lnTo>
                  <a:cubicBezTo>
                    <a:pt x="24557" y="37118"/>
                    <a:pt x="24515" y="37118"/>
                    <a:pt x="24474" y="37118"/>
                  </a:cubicBezTo>
                  <a:lnTo>
                    <a:pt x="24474" y="37118"/>
                  </a:lnTo>
                  <a:cubicBezTo>
                    <a:pt x="24391" y="37118"/>
                    <a:pt x="24312" y="37118"/>
                    <a:pt x="24242" y="37062"/>
                  </a:cubicBezTo>
                  <a:cubicBezTo>
                    <a:pt x="24284" y="37020"/>
                    <a:pt x="24336" y="37015"/>
                    <a:pt x="24391" y="37015"/>
                  </a:cubicBezTo>
                  <a:cubicBezTo>
                    <a:pt x="24410" y="37015"/>
                    <a:pt x="24429" y="37015"/>
                    <a:pt x="24447" y="37015"/>
                  </a:cubicBezTo>
                  <a:cubicBezTo>
                    <a:pt x="24485" y="37015"/>
                    <a:pt x="24522" y="37013"/>
                    <a:pt x="24557" y="36999"/>
                  </a:cubicBezTo>
                  <a:cubicBezTo>
                    <a:pt x="24588" y="36986"/>
                    <a:pt x="24619" y="36983"/>
                    <a:pt x="24651" y="36983"/>
                  </a:cubicBezTo>
                  <a:cubicBezTo>
                    <a:pt x="24684" y="36983"/>
                    <a:pt x="24717" y="36987"/>
                    <a:pt x="24750" y="36987"/>
                  </a:cubicBezTo>
                  <a:cubicBezTo>
                    <a:pt x="24791" y="36987"/>
                    <a:pt x="24832" y="36981"/>
                    <a:pt x="24872" y="36957"/>
                  </a:cubicBezTo>
                  <a:cubicBezTo>
                    <a:pt x="24977" y="36894"/>
                    <a:pt x="25083" y="36915"/>
                    <a:pt x="25209" y="36852"/>
                  </a:cubicBezTo>
                  <a:cubicBezTo>
                    <a:pt x="25251" y="36894"/>
                    <a:pt x="25293" y="36936"/>
                    <a:pt x="25335" y="36957"/>
                  </a:cubicBezTo>
                  <a:cubicBezTo>
                    <a:pt x="25440" y="36894"/>
                    <a:pt x="25566" y="36852"/>
                    <a:pt x="25713" y="36831"/>
                  </a:cubicBezTo>
                  <a:cubicBezTo>
                    <a:pt x="25755" y="36873"/>
                    <a:pt x="25734" y="36915"/>
                    <a:pt x="25734" y="36957"/>
                  </a:cubicBezTo>
                  <a:cubicBezTo>
                    <a:pt x="25797" y="36957"/>
                    <a:pt x="25882" y="36936"/>
                    <a:pt x="25945" y="36894"/>
                  </a:cubicBezTo>
                  <a:lnTo>
                    <a:pt x="25882" y="36810"/>
                  </a:lnTo>
                  <a:cubicBezTo>
                    <a:pt x="25987" y="36810"/>
                    <a:pt x="26050" y="36747"/>
                    <a:pt x="26134" y="36705"/>
                  </a:cubicBezTo>
                  <a:cubicBezTo>
                    <a:pt x="26159" y="36713"/>
                    <a:pt x="26183" y="36716"/>
                    <a:pt x="26207" y="36716"/>
                  </a:cubicBezTo>
                  <a:cubicBezTo>
                    <a:pt x="26302" y="36716"/>
                    <a:pt x="26386" y="36663"/>
                    <a:pt x="26470" y="36663"/>
                  </a:cubicBezTo>
                  <a:cubicBezTo>
                    <a:pt x="26617" y="36726"/>
                    <a:pt x="26807" y="36705"/>
                    <a:pt x="26996" y="36768"/>
                  </a:cubicBezTo>
                  <a:cubicBezTo>
                    <a:pt x="27017" y="36663"/>
                    <a:pt x="27122" y="36705"/>
                    <a:pt x="27164" y="36642"/>
                  </a:cubicBezTo>
                  <a:cubicBezTo>
                    <a:pt x="27146" y="36633"/>
                    <a:pt x="27129" y="36629"/>
                    <a:pt x="27113" y="36629"/>
                  </a:cubicBezTo>
                  <a:cubicBezTo>
                    <a:pt x="27069" y="36629"/>
                    <a:pt x="27028" y="36654"/>
                    <a:pt x="26984" y="36654"/>
                  </a:cubicBezTo>
                  <a:cubicBezTo>
                    <a:pt x="26967" y="36654"/>
                    <a:pt x="26951" y="36650"/>
                    <a:pt x="26933" y="36642"/>
                  </a:cubicBezTo>
                  <a:cubicBezTo>
                    <a:pt x="26933" y="36620"/>
                    <a:pt x="27017" y="36620"/>
                    <a:pt x="26996" y="36578"/>
                  </a:cubicBezTo>
                  <a:lnTo>
                    <a:pt x="26996" y="36578"/>
                  </a:lnTo>
                  <a:cubicBezTo>
                    <a:pt x="26952" y="36587"/>
                    <a:pt x="26905" y="36592"/>
                    <a:pt x="26857" y="36592"/>
                  </a:cubicBezTo>
                  <a:cubicBezTo>
                    <a:pt x="26790" y="36592"/>
                    <a:pt x="26721" y="36582"/>
                    <a:pt x="26659" y="36557"/>
                  </a:cubicBezTo>
                  <a:cubicBezTo>
                    <a:pt x="26996" y="36473"/>
                    <a:pt x="27332" y="36431"/>
                    <a:pt x="27669" y="36410"/>
                  </a:cubicBezTo>
                  <a:cubicBezTo>
                    <a:pt x="27669" y="36393"/>
                    <a:pt x="27682" y="36362"/>
                    <a:pt x="27688" y="36362"/>
                  </a:cubicBezTo>
                  <a:cubicBezTo>
                    <a:pt x="27689" y="36362"/>
                    <a:pt x="27690" y="36364"/>
                    <a:pt x="27690" y="36368"/>
                  </a:cubicBezTo>
                  <a:cubicBezTo>
                    <a:pt x="27711" y="36410"/>
                    <a:pt x="27690" y="36410"/>
                    <a:pt x="27669" y="36410"/>
                  </a:cubicBezTo>
                  <a:cubicBezTo>
                    <a:pt x="27699" y="36433"/>
                    <a:pt x="27728" y="36442"/>
                    <a:pt x="27754" y="36442"/>
                  </a:cubicBezTo>
                  <a:cubicBezTo>
                    <a:pt x="27799" y="36442"/>
                    <a:pt x="27839" y="36416"/>
                    <a:pt x="27879" y="36389"/>
                  </a:cubicBezTo>
                  <a:cubicBezTo>
                    <a:pt x="27935" y="36333"/>
                    <a:pt x="28010" y="36305"/>
                    <a:pt x="28091" y="36305"/>
                  </a:cubicBezTo>
                  <a:cubicBezTo>
                    <a:pt x="28131" y="36305"/>
                    <a:pt x="28173" y="36312"/>
                    <a:pt x="28215" y="36326"/>
                  </a:cubicBezTo>
                  <a:cubicBezTo>
                    <a:pt x="28236" y="36221"/>
                    <a:pt x="28362" y="36263"/>
                    <a:pt x="28404" y="36179"/>
                  </a:cubicBezTo>
                  <a:cubicBezTo>
                    <a:pt x="28391" y="36170"/>
                    <a:pt x="28378" y="36167"/>
                    <a:pt x="28364" y="36167"/>
                  </a:cubicBezTo>
                  <a:cubicBezTo>
                    <a:pt x="28327" y="36167"/>
                    <a:pt x="28289" y="36191"/>
                    <a:pt x="28245" y="36191"/>
                  </a:cubicBezTo>
                  <a:cubicBezTo>
                    <a:pt x="28229" y="36191"/>
                    <a:pt x="28212" y="36188"/>
                    <a:pt x="28194" y="36179"/>
                  </a:cubicBezTo>
                  <a:cubicBezTo>
                    <a:pt x="28341" y="36137"/>
                    <a:pt x="28468" y="36095"/>
                    <a:pt x="28594" y="36053"/>
                  </a:cubicBezTo>
                  <a:cubicBezTo>
                    <a:pt x="28741" y="35969"/>
                    <a:pt x="28867" y="35927"/>
                    <a:pt x="29035" y="35906"/>
                  </a:cubicBezTo>
                  <a:lnTo>
                    <a:pt x="29035" y="35906"/>
                  </a:lnTo>
                  <a:cubicBezTo>
                    <a:pt x="28930" y="35948"/>
                    <a:pt x="28846" y="36011"/>
                    <a:pt x="28783" y="36095"/>
                  </a:cubicBezTo>
                  <a:lnTo>
                    <a:pt x="29119" y="36116"/>
                  </a:lnTo>
                  <a:cubicBezTo>
                    <a:pt x="29161" y="36011"/>
                    <a:pt x="29245" y="36032"/>
                    <a:pt x="29351" y="36011"/>
                  </a:cubicBezTo>
                  <a:cubicBezTo>
                    <a:pt x="29453" y="35970"/>
                    <a:pt x="29555" y="35949"/>
                    <a:pt x="29580" y="35832"/>
                  </a:cubicBezTo>
                  <a:lnTo>
                    <a:pt x="29580" y="35832"/>
                  </a:lnTo>
                  <a:cubicBezTo>
                    <a:pt x="29581" y="35835"/>
                    <a:pt x="29582" y="35839"/>
                    <a:pt x="29582" y="35843"/>
                  </a:cubicBezTo>
                  <a:cubicBezTo>
                    <a:pt x="29729" y="35822"/>
                    <a:pt x="29876" y="35801"/>
                    <a:pt x="30023" y="35758"/>
                  </a:cubicBezTo>
                  <a:cubicBezTo>
                    <a:pt x="30065" y="35737"/>
                    <a:pt x="30086" y="35737"/>
                    <a:pt x="30128" y="35737"/>
                  </a:cubicBezTo>
                  <a:cubicBezTo>
                    <a:pt x="30318" y="35737"/>
                    <a:pt x="30486" y="35695"/>
                    <a:pt x="30654" y="35632"/>
                  </a:cubicBezTo>
                  <a:cubicBezTo>
                    <a:pt x="30696" y="35611"/>
                    <a:pt x="30717" y="35548"/>
                    <a:pt x="30759" y="35548"/>
                  </a:cubicBezTo>
                  <a:cubicBezTo>
                    <a:pt x="30801" y="35548"/>
                    <a:pt x="30834" y="35558"/>
                    <a:pt x="30870" y="35558"/>
                  </a:cubicBezTo>
                  <a:cubicBezTo>
                    <a:pt x="30888" y="35558"/>
                    <a:pt x="30906" y="35555"/>
                    <a:pt x="30927" y="35548"/>
                  </a:cubicBezTo>
                  <a:cubicBezTo>
                    <a:pt x="30980" y="35548"/>
                    <a:pt x="30989" y="35475"/>
                    <a:pt x="31027" y="35475"/>
                  </a:cubicBezTo>
                  <a:cubicBezTo>
                    <a:pt x="31034" y="35475"/>
                    <a:pt x="31043" y="35478"/>
                    <a:pt x="31054" y="35485"/>
                  </a:cubicBezTo>
                  <a:cubicBezTo>
                    <a:pt x="31070" y="35493"/>
                    <a:pt x="31083" y="35497"/>
                    <a:pt x="31094" y="35497"/>
                  </a:cubicBezTo>
                  <a:cubicBezTo>
                    <a:pt x="31140" y="35497"/>
                    <a:pt x="31150" y="35439"/>
                    <a:pt x="31201" y="35422"/>
                  </a:cubicBezTo>
                  <a:cubicBezTo>
                    <a:pt x="31210" y="35418"/>
                    <a:pt x="31220" y="35416"/>
                    <a:pt x="31232" y="35416"/>
                  </a:cubicBezTo>
                  <a:cubicBezTo>
                    <a:pt x="31263" y="35416"/>
                    <a:pt x="31299" y="35428"/>
                    <a:pt x="31317" y="35428"/>
                  </a:cubicBezTo>
                  <a:cubicBezTo>
                    <a:pt x="31323" y="35428"/>
                    <a:pt x="31327" y="35427"/>
                    <a:pt x="31327" y="35422"/>
                  </a:cubicBezTo>
                  <a:cubicBezTo>
                    <a:pt x="31327" y="35380"/>
                    <a:pt x="31306" y="35359"/>
                    <a:pt x="31348" y="35338"/>
                  </a:cubicBezTo>
                  <a:cubicBezTo>
                    <a:pt x="31411" y="35317"/>
                    <a:pt x="31474" y="35254"/>
                    <a:pt x="31516" y="35254"/>
                  </a:cubicBezTo>
                  <a:cubicBezTo>
                    <a:pt x="31638" y="35202"/>
                    <a:pt x="31731" y="35091"/>
                    <a:pt x="31868" y="35091"/>
                  </a:cubicBezTo>
                  <a:cubicBezTo>
                    <a:pt x="31896" y="35091"/>
                    <a:pt x="31925" y="35096"/>
                    <a:pt x="31958" y="35107"/>
                  </a:cubicBezTo>
                  <a:cubicBezTo>
                    <a:pt x="32021" y="35107"/>
                    <a:pt x="32105" y="35086"/>
                    <a:pt x="32168" y="35044"/>
                  </a:cubicBezTo>
                  <a:cubicBezTo>
                    <a:pt x="32315" y="34918"/>
                    <a:pt x="32483" y="34833"/>
                    <a:pt x="32693" y="34791"/>
                  </a:cubicBezTo>
                  <a:cubicBezTo>
                    <a:pt x="32714" y="34749"/>
                    <a:pt x="32735" y="34707"/>
                    <a:pt x="32778" y="34665"/>
                  </a:cubicBezTo>
                  <a:cubicBezTo>
                    <a:pt x="32904" y="34644"/>
                    <a:pt x="33009" y="34581"/>
                    <a:pt x="33114" y="34497"/>
                  </a:cubicBezTo>
                  <a:cubicBezTo>
                    <a:pt x="33119" y="34502"/>
                    <a:pt x="33126" y="34503"/>
                    <a:pt x="33134" y="34503"/>
                  </a:cubicBezTo>
                  <a:cubicBezTo>
                    <a:pt x="33148" y="34503"/>
                    <a:pt x="33166" y="34498"/>
                    <a:pt x="33183" y="34498"/>
                  </a:cubicBezTo>
                  <a:cubicBezTo>
                    <a:pt x="33198" y="34498"/>
                    <a:pt x="33211" y="34503"/>
                    <a:pt x="33219" y="34518"/>
                  </a:cubicBezTo>
                  <a:lnTo>
                    <a:pt x="33198" y="34581"/>
                  </a:lnTo>
                  <a:lnTo>
                    <a:pt x="33345" y="34581"/>
                  </a:lnTo>
                  <a:lnTo>
                    <a:pt x="33513" y="34434"/>
                  </a:lnTo>
                  <a:cubicBezTo>
                    <a:pt x="33471" y="34329"/>
                    <a:pt x="33534" y="34266"/>
                    <a:pt x="33597" y="34182"/>
                  </a:cubicBezTo>
                  <a:lnTo>
                    <a:pt x="33808" y="34119"/>
                  </a:lnTo>
                  <a:cubicBezTo>
                    <a:pt x="33871" y="34034"/>
                    <a:pt x="33955" y="33971"/>
                    <a:pt x="34060" y="33929"/>
                  </a:cubicBezTo>
                  <a:cubicBezTo>
                    <a:pt x="34081" y="33887"/>
                    <a:pt x="34039" y="33824"/>
                    <a:pt x="34081" y="33782"/>
                  </a:cubicBezTo>
                  <a:cubicBezTo>
                    <a:pt x="34081" y="33782"/>
                    <a:pt x="34081" y="33773"/>
                    <a:pt x="34087" y="33773"/>
                  </a:cubicBezTo>
                  <a:cubicBezTo>
                    <a:pt x="34090" y="33773"/>
                    <a:pt x="34095" y="33775"/>
                    <a:pt x="34102" y="33782"/>
                  </a:cubicBezTo>
                  <a:cubicBezTo>
                    <a:pt x="34144" y="33803"/>
                    <a:pt x="34165" y="33824"/>
                    <a:pt x="34186" y="33845"/>
                  </a:cubicBezTo>
                  <a:cubicBezTo>
                    <a:pt x="34270" y="33845"/>
                    <a:pt x="34327" y="33818"/>
                    <a:pt x="34401" y="33818"/>
                  </a:cubicBezTo>
                  <a:cubicBezTo>
                    <a:pt x="34419" y="33818"/>
                    <a:pt x="34438" y="33820"/>
                    <a:pt x="34459" y="33824"/>
                  </a:cubicBezTo>
                  <a:lnTo>
                    <a:pt x="34249" y="33887"/>
                  </a:lnTo>
                  <a:cubicBezTo>
                    <a:pt x="34249" y="33950"/>
                    <a:pt x="34207" y="34013"/>
                    <a:pt x="34144" y="34056"/>
                  </a:cubicBezTo>
                  <a:cubicBezTo>
                    <a:pt x="34354" y="34056"/>
                    <a:pt x="34417" y="33887"/>
                    <a:pt x="34565" y="33845"/>
                  </a:cubicBezTo>
                  <a:cubicBezTo>
                    <a:pt x="34544" y="33803"/>
                    <a:pt x="34502" y="33803"/>
                    <a:pt x="34502" y="33740"/>
                  </a:cubicBezTo>
                  <a:cubicBezTo>
                    <a:pt x="34607" y="33635"/>
                    <a:pt x="34817" y="33593"/>
                    <a:pt x="34817" y="33362"/>
                  </a:cubicBezTo>
                  <a:cubicBezTo>
                    <a:pt x="34943" y="33362"/>
                    <a:pt x="35069" y="33320"/>
                    <a:pt x="35174" y="33236"/>
                  </a:cubicBezTo>
                  <a:cubicBezTo>
                    <a:pt x="35258" y="33151"/>
                    <a:pt x="35342" y="33067"/>
                    <a:pt x="35406" y="32962"/>
                  </a:cubicBezTo>
                  <a:lnTo>
                    <a:pt x="35532" y="33004"/>
                  </a:lnTo>
                  <a:lnTo>
                    <a:pt x="35469" y="33067"/>
                  </a:lnTo>
                  <a:cubicBezTo>
                    <a:pt x="35486" y="33076"/>
                    <a:pt x="35507" y="33081"/>
                    <a:pt x="35529" y="33081"/>
                  </a:cubicBezTo>
                  <a:cubicBezTo>
                    <a:pt x="35559" y="33081"/>
                    <a:pt x="35591" y="33071"/>
                    <a:pt x="35616" y="33046"/>
                  </a:cubicBezTo>
                  <a:cubicBezTo>
                    <a:pt x="35700" y="33004"/>
                    <a:pt x="35763" y="32920"/>
                    <a:pt x="35826" y="32836"/>
                  </a:cubicBezTo>
                  <a:cubicBezTo>
                    <a:pt x="35931" y="32626"/>
                    <a:pt x="36141" y="32479"/>
                    <a:pt x="36373" y="32437"/>
                  </a:cubicBezTo>
                  <a:cubicBezTo>
                    <a:pt x="36415" y="32374"/>
                    <a:pt x="36436" y="32332"/>
                    <a:pt x="36457" y="32268"/>
                  </a:cubicBezTo>
                  <a:cubicBezTo>
                    <a:pt x="36478" y="32226"/>
                    <a:pt x="36394" y="32184"/>
                    <a:pt x="36478" y="32142"/>
                  </a:cubicBezTo>
                  <a:cubicBezTo>
                    <a:pt x="36562" y="32121"/>
                    <a:pt x="36457" y="32037"/>
                    <a:pt x="36499" y="31995"/>
                  </a:cubicBezTo>
                  <a:cubicBezTo>
                    <a:pt x="36583" y="31974"/>
                    <a:pt x="36646" y="31911"/>
                    <a:pt x="36709" y="31848"/>
                  </a:cubicBezTo>
                  <a:cubicBezTo>
                    <a:pt x="36748" y="31790"/>
                    <a:pt x="36822" y="31750"/>
                    <a:pt x="36899" y="31727"/>
                  </a:cubicBezTo>
                  <a:lnTo>
                    <a:pt x="36899" y="31727"/>
                  </a:lnTo>
                  <a:cubicBezTo>
                    <a:pt x="36916" y="31828"/>
                    <a:pt x="36813" y="31849"/>
                    <a:pt x="36772" y="31911"/>
                  </a:cubicBezTo>
                  <a:cubicBezTo>
                    <a:pt x="36772" y="31932"/>
                    <a:pt x="36772" y="31953"/>
                    <a:pt x="36793" y="31953"/>
                  </a:cubicBezTo>
                  <a:lnTo>
                    <a:pt x="37003" y="31890"/>
                  </a:lnTo>
                  <a:cubicBezTo>
                    <a:pt x="37024" y="31743"/>
                    <a:pt x="37193" y="31701"/>
                    <a:pt x="37277" y="31575"/>
                  </a:cubicBezTo>
                  <a:cubicBezTo>
                    <a:pt x="37340" y="31470"/>
                    <a:pt x="37508" y="31427"/>
                    <a:pt x="37529" y="31259"/>
                  </a:cubicBezTo>
                  <a:cubicBezTo>
                    <a:pt x="37515" y="31252"/>
                    <a:pt x="37503" y="31249"/>
                    <a:pt x="37493" y="31249"/>
                  </a:cubicBezTo>
                  <a:cubicBezTo>
                    <a:pt x="37444" y="31249"/>
                    <a:pt x="37438" y="31322"/>
                    <a:pt x="37403" y="31322"/>
                  </a:cubicBezTo>
                  <a:cubicBezTo>
                    <a:pt x="37397" y="31324"/>
                    <a:pt x="37392" y="31325"/>
                    <a:pt x="37387" y="31325"/>
                  </a:cubicBezTo>
                  <a:cubicBezTo>
                    <a:pt x="37348" y="31325"/>
                    <a:pt x="37352" y="31257"/>
                    <a:pt x="37298" y="31256"/>
                  </a:cubicBezTo>
                  <a:lnTo>
                    <a:pt x="37298" y="31256"/>
                  </a:lnTo>
                  <a:cubicBezTo>
                    <a:pt x="37321" y="31174"/>
                    <a:pt x="37425" y="31132"/>
                    <a:pt x="37487" y="31049"/>
                  </a:cubicBezTo>
                  <a:lnTo>
                    <a:pt x="37655" y="31133"/>
                  </a:lnTo>
                  <a:lnTo>
                    <a:pt x="38076" y="30839"/>
                  </a:lnTo>
                  <a:cubicBezTo>
                    <a:pt x="38181" y="30713"/>
                    <a:pt x="38265" y="30565"/>
                    <a:pt x="38349" y="30418"/>
                  </a:cubicBezTo>
                  <a:lnTo>
                    <a:pt x="38412" y="30439"/>
                  </a:lnTo>
                  <a:lnTo>
                    <a:pt x="38412" y="30376"/>
                  </a:lnTo>
                  <a:cubicBezTo>
                    <a:pt x="38517" y="30355"/>
                    <a:pt x="38601" y="30313"/>
                    <a:pt x="38643" y="30187"/>
                  </a:cubicBezTo>
                  <a:cubicBezTo>
                    <a:pt x="38854" y="30082"/>
                    <a:pt x="38875" y="29872"/>
                    <a:pt x="38959" y="29682"/>
                  </a:cubicBezTo>
                  <a:cubicBezTo>
                    <a:pt x="38967" y="29684"/>
                    <a:pt x="38976" y="29684"/>
                    <a:pt x="38984" y="29684"/>
                  </a:cubicBezTo>
                  <a:cubicBezTo>
                    <a:pt x="39113" y="29684"/>
                    <a:pt x="39178" y="29533"/>
                    <a:pt x="39316" y="29493"/>
                  </a:cubicBezTo>
                  <a:cubicBezTo>
                    <a:pt x="39421" y="29409"/>
                    <a:pt x="39400" y="29241"/>
                    <a:pt x="39505" y="29136"/>
                  </a:cubicBezTo>
                  <a:lnTo>
                    <a:pt x="39673" y="29094"/>
                  </a:lnTo>
                  <a:cubicBezTo>
                    <a:pt x="39800" y="29010"/>
                    <a:pt x="39884" y="28884"/>
                    <a:pt x="39905" y="28736"/>
                  </a:cubicBezTo>
                  <a:cubicBezTo>
                    <a:pt x="39968" y="28673"/>
                    <a:pt x="40073" y="28715"/>
                    <a:pt x="40115" y="28631"/>
                  </a:cubicBezTo>
                  <a:cubicBezTo>
                    <a:pt x="40115" y="28589"/>
                    <a:pt x="40115" y="28526"/>
                    <a:pt x="40073" y="28526"/>
                  </a:cubicBezTo>
                  <a:cubicBezTo>
                    <a:pt x="40057" y="28526"/>
                    <a:pt x="40053" y="28562"/>
                    <a:pt x="40035" y="28562"/>
                  </a:cubicBezTo>
                  <a:cubicBezTo>
                    <a:pt x="40028" y="28562"/>
                    <a:pt x="40020" y="28558"/>
                    <a:pt x="40010" y="28547"/>
                  </a:cubicBezTo>
                  <a:cubicBezTo>
                    <a:pt x="39989" y="28484"/>
                    <a:pt x="40031" y="28421"/>
                    <a:pt x="40073" y="28379"/>
                  </a:cubicBezTo>
                  <a:cubicBezTo>
                    <a:pt x="40241" y="28232"/>
                    <a:pt x="40388" y="28043"/>
                    <a:pt x="40514" y="27853"/>
                  </a:cubicBezTo>
                  <a:lnTo>
                    <a:pt x="40725" y="27790"/>
                  </a:lnTo>
                  <a:cubicBezTo>
                    <a:pt x="40788" y="27685"/>
                    <a:pt x="40851" y="27559"/>
                    <a:pt x="40914" y="27475"/>
                  </a:cubicBezTo>
                  <a:cubicBezTo>
                    <a:pt x="40925" y="27452"/>
                    <a:pt x="40938" y="27445"/>
                    <a:pt x="40952" y="27445"/>
                  </a:cubicBezTo>
                  <a:cubicBezTo>
                    <a:pt x="40977" y="27445"/>
                    <a:pt x="41006" y="27472"/>
                    <a:pt x="41031" y="27472"/>
                  </a:cubicBezTo>
                  <a:cubicBezTo>
                    <a:pt x="41042" y="27472"/>
                    <a:pt x="41052" y="27467"/>
                    <a:pt x="41061" y="27454"/>
                  </a:cubicBezTo>
                  <a:cubicBezTo>
                    <a:pt x="41124" y="27391"/>
                    <a:pt x="41082" y="27349"/>
                    <a:pt x="41061" y="27286"/>
                  </a:cubicBezTo>
                  <a:lnTo>
                    <a:pt x="41019" y="27286"/>
                  </a:lnTo>
                  <a:cubicBezTo>
                    <a:pt x="41019" y="27286"/>
                    <a:pt x="40998" y="27265"/>
                    <a:pt x="41019" y="27265"/>
                  </a:cubicBezTo>
                  <a:cubicBezTo>
                    <a:pt x="41025" y="27258"/>
                    <a:pt x="41031" y="27256"/>
                    <a:pt x="41037" y="27256"/>
                  </a:cubicBezTo>
                  <a:cubicBezTo>
                    <a:pt x="41051" y="27256"/>
                    <a:pt x="41061" y="27271"/>
                    <a:pt x="41061" y="27286"/>
                  </a:cubicBezTo>
                  <a:cubicBezTo>
                    <a:pt x="41124" y="27223"/>
                    <a:pt x="41124" y="27117"/>
                    <a:pt x="41229" y="27096"/>
                  </a:cubicBezTo>
                  <a:lnTo>
                    <a:pt x="41292" y="27117"/>
                  </a:lnTo>
                  <a:cubicBezTo>
                    <a:pt x="41334" y="27033"/>
                    <a:pt x="41461" y="27012"/>
                    <a:pt x="41397" y="26886"/>
                  </a:cubicBezTo>
                  <a:cubicBezTo>
                    <a:pt x="41292" y="26886"/>
                    <a:pt x="41313" y="26991"/>
                    <a:pt x="41229" y="27012"/>
                  </a:cubicBezTo>
                  <a:cubicBezTo>
                    <a:pt x="41271" y="26907"/>
                    <a:pt x="41208" y="26802"/>
                    <a:pt x="41271" y="26718"/>
                  </a:cubicBezTo>
                  <a:cubicBezTo>
                    <a:pt x="41303" y="26729"/>
                    <a:pt x="41334" y="26744"/>
                    <a:pt x="41358" y="26744"/>
                  </a:cubicBezTo>
                  <a:cubicBezTo>
                    <a:pt x="41381" y="26744"/>
                    <a:pt x="41396" y="26730"/>
                    <a:pt x="41397" y="26682"/>
                  </a:cubicBezTo>
                  <a:lnTo>
                    <a:pt x="41397" y="26682"/>
                  </a:lnTo>
                  <a:cubicBezTo>
                    <a:pt x="41421" y="26669"/>
                    <a:pt x="41440" y="26647"/>
                    <a:pt x="41440" y="26613"/>
                  </a:cubicBezTo>
                  <a:cubicBezTo>
                    <a:pt x="41440" y="26508"/>
                    <a:pt x="41566" y="26466"/>
                    <a:pt x="41566" y="26382"/>
                  </a:cubicBezTo>
                  <a:cubicBezTo>
                    <a:pt x="41566" y="26255"/>
                    <a:pt x="41734" y="26277"/>
                    <a:pt x="41713" y="26150"/>
                  </a:cubicBezTo>
                  <a:cubicBezTo>
                    <a:pt x="41839" y="26129"/>
                    <a:pt x="41818" y="25982"/>
                    <a:pt x="41860" y="25898"/>
                  </a:cubicBezTo>
                  <a:cubicBezTo>
                    <a:pt x="41881" y="25877"/>
                    <a:pt x="41839" y="25814"/>
                    <a:pt x="41881" y="25772"/>
                  </a:cubicBezTo>
                  <a:cubicBezTo>
                    <a:pt x="41986" y="25667"/>
                    <a:pt x="42154" y="25625"/>
                    <a:pt x="42196" y="25457"/>
                  </a:cubicBezTo>
                  <a:cubicBezTo>
                    <a:pt x="42154" y="25457"/>
                    <a:pt x="42133" y="25436"/>
                    <a:pt x="42133" y="25393"/>
                  </a:cubicBezTo>
                  <a:cubicBezTo>
                    <a:pt x="42133" y="25351"/>
                    <a:pt x="42112" y="25330"/>
                    <a:pt x="42070" y="25330"/>
                  </a:cubicBezTo>
                  <a:cubicBezTo>
                    <a:pt x="42070" y="25267"/>
                    <a:pt x="42112" y="25183"/>
                    <a:pt x="42196" y="25141"/>
                  </a:cubicBezTo>
                  <a:cubicBezTo>
                    <a:pt x="42302" y="25099"/>
                    <a:pt x="42386" y="24973"/>
                    <a:pt x="42407" y="24847"/>
                  </a:cubicBezTo>
                  <a:cubicBezTo>
                    <a:pt x="42407" y="24826"/>
                    <a:pt x="42449" y="24805"/>
                    <a:pt x="42449" y="24763"/>
                  </a:cubicBezTo>
                  <a:cubicBezTo>
                    <a:pt x="42449" y="24700"/>
                    <a:pt x="42512" y="24658"/>
                    <a:pt x="42554" y="24616"/>
                  </a:cubicBezTo>
                  <a:cubicBezTo>
                    <a:pt x="42659" y="24574"/>
                    <a:pt x="42701" y="24468"/>
                    <a:pt x="42680" y="24363"/>
                  </a:cubicBezTo>
                  <a:cubicBezTo>
                    <a:pt x="42670" y="24359"/>
                    <a:pt x="42661" y="24357"/>
                    <a:pt x="42651" y="24357"/>
                  </a:cubicBezTo>
                  <a:cubicBezTo>
                    <a:pt x="42634" y="24357"/>
                    <a:pt x="42616" y="24362"/>
                    <a:pt x="42595" y="24362"/>
                  </a:cubicBezTo>
                  <a:cubicBezTo>
                    <a:pt x="42577" y="24362"/>
                    <a:pt x="42556" y="24358"/>
                    <a:pt x="42533" y="24342"/>
                  </a:cubicBezTo>
                  <a:cubicBezTo>
                    <a:pt x="42554" y="24216"/>
                    <a:pt x="42680" y="24111"/>
                    <a:pt x="42701" y="23985"/>
                  </a:cubicBezTo>
                  <a:cubicBezTo>
                    <a:pt x="42743" y="23964"/>
                    <a:pt x="42785" y="23985"/>
                    <a:pt x="42827" y="23943"/>
                  </a:cubicBezTo>
                  <a:cubicBezTo>
                    <a:pt x="42743" y="23880"/>
                    <a:pt x="42806" y="23817"/>
                    <a:pt x="42806" y="23754"/>
                  </a:cubicBezTo>
                  <a:lnTo>
                    <a:pt x="42806" y="23754"/>
                  </a:lnTo>
                  <a:cubicBezTo>
                    <a:pt x="42827" y="23764"/>
                    <a:pt x="42848" y="23769"/>
                    <a:pt x="42867" y="23769"/>
                  </a:cubicBezTo>
                  <a:cubicBezTo>
                    <a:pt x="42885" y="23769"/>
                    <a:pt x="42901" y="23764"/>
                    <a:pt x="42911" y="23754"/>
                  </a:cubicBezTo>
                  <a:cubicBezTo>
                    <a:pt x="42911" y="23669"/>
                    <a:pt x="42953" y="23585"/>
                    <a:pt x="43016" y="23543"/>
                  </a:cubicBezTo>
                  <a:cubicBezTo>
                    <a:pt x="43121" y="23459"/>
                    <a:pt x="43100" y="23375"/>
                    <a:pt x="43121" y="23270"/>
                  </a:cubicBezTo>
                  <a:cubicBezTo>
                    <a:pt x="43096" y="23270"/>
                    <a:pt x="43078" y="23267"/>
                    <a:pt x="43063" y="23267"/>
                  </a:cubicBezTo>
                  <a:cubicBezTo>
                    <a:pt x="43042" y="23267"/>
                    <a:pt x="43029" y="23274"/>
                    <a:pt x="43016" y="23312"/>
                  </a:cubicBezTo>
                  <a:lnTo>
                    <a:pt x="43037" y="23396"/>
                  </a:lnTo>
                  <a:cubicBezTo>
                    <a:pt x="42932" y="23459"/>
                    <a:pt x="42911" y="23585"/>
                    <a:pt x="42806" y="23648"/>
                  </a:cubicBezTo>
                  <a:cubicBezTo>
                    <a:pt x="42848" y="23501"/>
                    <a:pt x="42890" y="23354"/>
                    <a:pt x="42953" y="23165"/>
                  </a:cubicBezTo>
                  <a:cubicBezTo>
                    <a:pt x="42977" y="23183"/>
                    <a:pt x="42998" y="23189"/>
                    <a:pt x="43016" y="23189"/>
                  </a:cubicBezTo>
                  <a:cubicBezTo>
                    <a:pt x="43057" y="23189"/>
                    <a:pt x="43090" y="23161"/>
                    <a:pt x="43136" y="23161"/>
                  </a:cubicBezTo>
                  <a:cubicBezTo>
                    <a:pt x="43145" y="23161"/>
                    <a:pt x="43154" y="23162"/>
                    <a:pt x="43164" y="23165"/>
                  </a:cubicBezTo>
                  <a:cubicBezTo>
                    <a:pt x="43164" y="23018"/>
                    <a:pt x="43290" y="22913"/>
                    <a:pt x="43332" y="22786"/>
                  </a:cubicBezTo>
                  <a:lnTo>
                    <a:pt x="43416" y="22807"/>
                  </a:lnTo>
                  <a:cubicBezTo>
                    <a:pt x="43458" y="22660"/>
                    <a:pt x="43500" y="22513"/>
                    <a:pt x="43521" y="22366"/>
                  </a:cubicBezTo>
                  <a:lnTo>
                    <a:pt x="43521" y="22366"/>
                  </a:lnTo>
                  <a:cubicBezTo>
                    <a:pt x="43374" y="22429"/>
                    <a:pt x="43416" y="22597"/>
                    <a:pt x="43311" y="22660"/>
                  </a:cubicBezTo>
                  <a:cubicBezTo>
                    <a:pt x="43269" y="22555"/>
                    <a:pt x="43290" y="22429"/>
                    <a:pt x="43353" y="22345"/>
                  </a:cubicBezTo>
                  <a:cubicBezTo>
                    <a:pt x="43458" y="22219"/>
                    <a:pt x="43542" y="22114"/>
                    <a:pt x="43626" y="22009"/>
                  </a:cubicBezTo>
                  <a:cubicBezTo>
                    <a:pt x="43584" y="21903"/>
                    <a:pt x="43626" y="21798"/>
                    <a:pt x="43689" y="21714"/>
                  </a:cubicBezTo>
                  <a:cubicBezTo>
                    <a:pt x="43689" y="21672"/>
                    <a:pt x="43668" y="21630"/>
                    <a:pt x="43710" y="21609"/>
                  </a:cubicBezTo>
                  <a:cubicBezTo>
                    <a:pt x="43710" y="21504"/>
                    <a:pt x="43731" y="21399"/>
                    <a:pt x="43794" y="21294"/>
                  </a:cubicBezTo>
                  <a:cubicBezTo>
                    <a:pt x="43899" y="21147"/>
                    <a:pt x="43962" y="20978"/>
                    <a:pt x="43983" y="20789"/>
                  </a:cubicBezTo>
                  <a:cubicBezTo>
                    <a:pt x="43983" y="20684"/>
                    <a:pt x="44005" y="20579"/>
                    <a:pt x="44068" y="20495"/>
                  </a:cubicBezTo>
                  <a:cubicBezTo>
                    <a:pt x="44152" y="20327"/>
                    <a:pt x="44215" y="20158"/>
                    <a:pt x="44257" y="19990"/>
                  </a:cubicBezTo>
                  <a:cubicBezTo>
                    <a:pt x="44278" y="19885"/>
                    <a:pt x="44320" y="19780"/>
                    <a:pt x="44383" y="19675"/>
                  </a:cubicBezTo>
                  <a:cubicBezTo>
                    <a:pt x="44425" y="19654"/>
                    <a:pt x="44425" y="19612"/>
                    <a:pt x="44404" y="19591"/>
                  </a:cubicBezTo>
                  <a:cubicBezTo>
                    <a:pt x="44404" y="19465"/>
                    <a:pt x="44446" y="19338"/>
                    <a:pt x="44551" y="19254"/>
                  </a:cubicBezTo>
                  <a:cubicBezTo>
                    <a:pt x="44593" y="19212"/>
                    <a:pt x="44530" y="19170"/>
                    <a:pt x="44551" y="19107"/>
                  </a:cubicBezTo>
                  <a:cubicBezTo>
                    <a:pt x="44614" y="18939"/>
                    <a:pt x="44656" y="18750"/>
                    <a:pt x="44656" y="18582"/>
                  </a:cubicBezTo>
                  <a:cubicBezTo>
                    <a:pt x="44677" y="18476"/>
                    <a:pt x="44698" y="18371"/>
                    <a:pt x="44740" y="18287"/>
                  </a:cubicBezTo>
                  <a:cubicBezTo>
                    <a:pt x="44803" y="18182"/>
                    <a:pt x="44824" y="18077"/>
                    <a:pt x="44845" y="17972"/>
                  </a:cubicBezTo>
                  <a:cubicBezTo>
                    <a:pt x="44845" y="17720"/>
                    <a:pt x="44909" y="17488"/>
                    <a:pt x="44909" y="17215"/>
                  </a:cubicBezTo>
                  <a:cubicBezTo>
                    <a:pt x="44909" y="17152"/>
                    <a:pt x="44930" y="17068"/>
                    <a:pt x="44951" y="17005"/>
                  </a:cubicBezTo>
                  <a:cubicBezTo>
                    <a:pt x="45035" y="16795"/>
                    <a:pt x="45035" y="16563"/>
                    <a:pt x="44972" y="16332"/>
                  </a:cubicBezTo>
                  <a:cubicBezTo>
                    <a:pt x="45077" y="16122"/>
                    <a:pt x="45014" y="15869"/>
                    <a:pt x="45098" y="15638"/>
                  </a:cubicBezTo>
                  <a:cubicBezTo>
                    <a:pt x="45098" y="15617"/>
                    <a:pt x="45035" y="15596"/>
                    <a:pt x="45056" y="15533"/>
                  </a:cubicBezTo>
                  <a:lnTo>
                    <a:pt x="45056" y="15533"/>
                  </a:lnTo>
                  <a:lnTo>
                    <a:pt x="45140" y="15554"/>
                  </a:lnTo>
                  <a:cubicBezTo>
                    <a:pt x="45119" y="15491"/>
                    <a:pt x="45119" y="15428"/>
                    <a:pt x="45140" y="15365"/>
                  </a:cubicBezTo>
                  <a:cubicBezTo>
                    <a:pt x="45105" y="15348"/>
                    <a:pt x="45085" y="15330"/>
                    <a:pt x="45056" y="15325"/>
                  </a:cubicBezTo>
                  <a:lnTo>
                    <a:pt x="45056" y="15325"/>
                  </a:lnTo>
                  <a:cubicBezTo>
                    <a:pt x="45057" y="15079"/>
                    <a:pt x="45078" y="14833"/>
                    <a:pt x="45140" y="14608"/>
                  </a:cubicBezTo>
                  <a:cubicBezTo>
                    <a:pt x="45077" y="14377"/>
                    <a:pt x="45056" y="14124"/>
                    <a:pt x="45077" y="13872"/>
                  </a:cubicBezTo>
                  <a:cubicBezTo>
                    <a:pt x="45119" y="13515"/>
                    <a:pt x="45077" y="13157"/>
                    <a:pt x="44930" y="12821"/>
                  </a:cubicBezTo>
                  <a:cubicBezTo>
                    <a:pt x="45035" y="12695"/>
                    <a:pt x="44972" y="12590"/>
                    <a:pt x="44993" y="12442"/>
                  </a:cubicBezTo>
                  <a:cubicBezTo>
                    <a:pt x="44993" y="12274"/>
                    <a:pt x="44824" y="12211"/>
                    <a:pt x="44740" y="12127"/>
                  </a:cubicBezTo>
                  <a:cubicBezTo>
                    <a:pt x="44758" y="12091"/>
                    <a:pt x="44774" y="12079"/>
                    <a:pt x="44789" y="12079"/>
                  </a:cubicBezTo>
                  <a:cubicBezTo>
                    <a:pt x="44821" y="12079"/>
                    <a:pt x="44847" y="12134"/>
                    <a:pt x="44873" y="12134"/>
                  </a:cubicBezTo>
                  <a:cubicBezTo>
                    <a:pt x="44878" y="12134"/>
                    <a:pt x="44883" y="12132"/>
                    <a:pt x="44888" y="12127"/>
                  </a:cubicBezTo>
                  <a:cubicBezTo>
                    <a:pt x="44845" y="11938"/>
                    <a:pt x="44803" y="11728"/>
                    <a:pt x="44782" y="11538"/>
                  </a:cubicBezTo>
                  <a:cubicBezTo>
                    <a:pt x="44782" y="11433"/>
                    <a:pt x="44740" y="11328"/>
                    <a:pt x="44656" y="11244"/>
                  </a:cubicBezTo>
                  <a:cubicBezTo>
                    <a:pt x="44593" y="11181"/>
                    <a:pt x="44677" y="11034"/>
                    <a:pt x="44614" y="10929"/>
                  </a:cubicBezTo>
                  <a:cubicBezTo>
                    <a:pt x="44593" y="10908"/>
                    <a:pt x="44614" y="10887"/>
                    <a:pt x="44593" y="10866"/>
                  </a:cubicBezTo>
                  <a:cubicBezTo>
                    <a:pt x="44488" y="10761"/>
                    <a:pt x="44467" y="10613"/>
                    <a:pt x="44488" y="10466"/>
                  </a:cubicBezTo>
                  <a:cubicBezTo>
                    <a:pt x="44425" y="10445"/>
                    <a:pt x="44362" y="10466"/>
                    <a:pt x="44362" y="10403"/>
                  </a:cubicBezTo>
                  <a:lnTo>
                    <a:pt x="44425" y="10256"/>
                  </a:lnTo>
                  <a:cubicBezTo>
                    <a:pt x="44404" y="10214"/>
                    <a:pt x="44425" y="10151"/>
                    <a:pt x="44362" y="10130"/>
                  </a:cubicBezTo>
                  <a:lnTo>
                    <a:pt x="44320" y="10172"/>
                  </a:lnTo>
                  <a:cubicBezTo>
                    <a:pt x="44299" y="10151"/>
                    <a:pt x="44278" y="10109"/>
                    <a:pt x="44278" y="10088"/>
                  </a:cubicBezTo>
                  <a:cubicBezTo>
                    <a:pt x="44257" y="9920"/>
                    <a:pt x="44320" y="9730"/>
                    <a:pt x="44194" y="9583"/>
                  </a:cubicBezTo>
                  <a:cubicBezTo>
                    <a:pt x="44194" y="9562"/>
                    <a:pt x="44194" y="9562"/>
                    <a:pt x="44194" y="9562"/>
                  </a:cubicBezTo>
                  <a:cubicBezTo>
                    <a:pt x="44194" y="9289"/>
                    <a:pt x="44110" y="9037"/>
                    <a:pt x="43941" y="8826"/>
                  </a:cubicBezTo>
                  <a:cubicBezTo>
                    <a:pt x="43815" y="8679"/>
                    <a:pt x="43836" y="8679"/>
                    <a:pt x="43836" y="8406"/>
                  </a:cubicBezTo>
                  <a:lnTo>
                    <a:pt x="43836" y="8406"/>
                  </a:lnTo>
                  <a:cubicBezTo>
                    <a:pt x="43873" y="8424"/>
                    <a:pt x="43878" y="8473"/>
                    <a:pt x="43918" y="8473"/>
                  </a:cubicBezTo>
                  <a:cubicBezTo>
                    <a:pt x="43925" y="8473"/>
                    <a:pt x="43933" y="8472"/>
                    <a:pt x="43941" y="8469"/>
                  </a:cubicBezTo>
                  <a:cubicBezTo>
                    <a:pt x="43920" y="8406"/>
                    <a:pt x="43920" y="8343"/>
                    <a:pt x="43857" y="8280"/>
                  </a:cubicBezTo>
                  <a:cubicBezTo>
                    <a:pt x="43794" y="8196"/>
                    <a:pt x="43878" y="8111"/>
                    <a:pt x="43794" y="8069"/>
                  </a:cubicBezTo>
                  <a:cubicBezTo>
                    <a:pt x="43710" y="8111"/>
                    <a:pt x="43773" y="8196"/>
                    <a:pt x="43731" y="8259"/>
                  </a:cubicBezTo>
                  <a:cubicBezTo>
                    <a:pt x="43752" y="8090"/>
                    <a:pt x="43500" y="7985"/>
                    <a:pt x="43584" y="7796"/>
                  </a:cubicBezTo>
                  <a:cubicBezTo>
                    <a:pt x="43479" y="7712"/>
                    <a:pt x="43479" y="7712"/>
                    <a:pt x="43458" y="7565"/>
                  </a:cubicBezTo>
                  <a:cubicBezTo>
                    <a:pt x="43479" y="7544"/>
                    <a:pt x="43500" y="7544"/>
                    <a:pt x="43500" y="7481"/>
                  </a:cubicBezTo>
                  <a:cubicBezTo>
                    <a:pt x="43416" y="7439"/>
                    <a:pt x="43416" y="7334"/>
                    <a:pt x="43395" y="7270"/>
                  </a:cubicBezTo>
                  <a:cubicBezTo>
                    <a:pt x="43374" y="7207"/>
                    <a:pt x="43353" y="7144"/>
                    <a:pt x="43332" y="7081"/>
                  </a:cubicBezTo>
                  <a:cubicBezTo>
                    <a:pt x="43332" y="7018"/>
                    <a:pt x="43269" y="6955"/>
                    <a:pt x="43269" y="6892"/>
                  </a:cubicBezTo>
                  <a:cubicBezTo>
                    <a:pt x="43290" y="6829"/>
                    <a:pt x="43164" y="6829"/>
                    <a:pt x="43164" y="6766"/>
                  </a:cubicBezTo>
                  <a:cubicBezTo>
                    <a:pt x="43143" y="6703"/>
                    <a:pt x="43058" y="6682"/>
                    <a:pt x="43058" y="6640"/>
                  </a:cubicBezTo>
                  <a:cubicBezTo>
                    <a:pt x="43058" y="6493"/>
                    <a:pt x="42953" y="6429"/>
                    <a:pt x="42869" y="6345"/>
                  </a:cubicBezTo>
                  <a:cubicBezTo>
                    <a:pt x="42827" y="6072"/>
                    <a:pt x="42701" y="5820"/>
                    <a:pt x="42512" y="5610"/>
                  </a:cubicBezTo>
                  <a:cubicBezTo>
                    <a:pt x="42449" y="5525"/>
                    <a:pt x="42407" y="5462"/>
                    <a:pt x="42470" y="5357"/>
                  </a:cubicBezTo>
                  <a:lnTo>
                    <a:pt x="42470" y="5357"/>
                  </a:lnTo>
                  <a:cubicBezTo>
                    <a:pt x="42533" y="5378"/>
                    <a:pt x="42491" y="5462"/>
                    <a:pt x="42554" y="5483"/>
                  </a:cubicBezTo>
                  <a:cubicBezTo>
                    <a:pt x="42596" y="5399"/>
                    <a:pt x="42554" y="5336"/>
                    <a:pt x="42596" y="5273"/>
                  </a:cubicBezTo>
                  <a:cubicBezTo>
                    <a:pt x="42533" y="5210"/>
                    <a:pt x="42449" y="5189"/>
                    <a:pt x="42428" y="5105"/>
                  </a:cubicBezTo>
                  <a:cubicBezTo>
                    <a:pt x="42396" y="5136"/>
                    <a:pt x="42365" y="5191"/>
                    <a:pt x="42334" y="5191"/>
                  </a:cubicBezTo>
                  <a:cubicBezTo>
                    <a:pt x="42323" y="5191"/>
                    <a:pt x="42312" y="5184"/>
                    <a:pt x="42302" y="5168"/>
                  </a:cubicBezTo>
                  <a:cubicBezTo>
                    <a:pt x="42281" y="5105"/>
                    <a:pt x="42365" y="5042"/>
                    <a:pt x="42302" y="5000"/>
                  </a:cubicBezTo>
                  <a:cubicBezTo>
                    <a:pt x="42196" y="4916"/>
                    <a:pt x="42217" y="4769"/>
                    <a:pt x="42154" y="4663"/>
                  </a:cubicBezTo>
                  <a:cubicBezTo>
                    <a:pt x="42133" y="4621"/>
                    <a:pt x="42070" y="4621"/>
                    <a:pt x="42028" y="4558"/>
                  </a:cubicBezTo>
                  <a:cubicBezTo>
                    <a:pt x="42049" y="4516"/>
                    <a:pt x="42049" y="4495"/>
                    <a:pt x="42091" y="4453"/>
                  </a:cubicBezTo>
                  <a:cubicBezTo>
                    <a:pt x="42100" y="4462"/>
                    <a:pt x="42116" y="4467"/>
                    <a:pt x="42130" y="4467"/>
                  </a:cubicBezTo>
                  <a:cubicBezTo>
                    <a:pt x="42150" y="4467"/>
                    <a:pt x="42167" y="4457"/>
                    <a:pt x="42154" y="4432"/>
                  </a:cubicBezTo>
                  <a:cubicBezTo>
                    <a:pt x="42133" y="4390"/>
                    <a:pt x="42091" y="4369"/>
                    <a:pt x="42070" y="4369"/>
                  </a:cubicBezTo>
                  <a:cubicBezTo>
                    <a:pt x="42038" y="4385"/>
                    <a:pt x="42031" y="4425"/>
                    <a:pt x="42010" y="4425"/>
                  </a:cubicBezTo>
                  <a:cubicBezTo>
                    <a:pt x="42004" y="4425"/>
                    <a:pt x="41996" y="4421"/>
                    <a:pt x="41986" y="4411"/>
                  </a:cubicBezTo>
                  <a:cubicBezTo>
                    <a:pt x="41965" y="4348"/>
                    <a:pt x="42028" y="4306"/>
                    <a:pt x="41986" y="4243"/>
                  </a:cubicBezTo>
                  <a:cubicBezTo>
                    <a:pt x="41860" y="4243"/>
                    <a:pt x="41797" y="4138"/>
                    <a:pt x="41734" y="4012"/>
                  </a:cubicBezTo>
                  <a:cubicBezTo>
                    <a:pt x="41692" y="3865"/>
                    <a:pt x="41608" y="3759"/>
                    <a:pt x="41503" y="3675"/>
                  </a:cubicBezTo>
                  <a:cubicBezTo>
                    <a:pt x="41397" y="3591"/>
                    <a:pt x="41334" y="3507"/>
                    <a:pt x="41271" y="3402"/>
                  </a:cubicBezTo>
                  <a:lnTo>
                    <a:pt x="41376" y="3276"/>
                  </a:lnTo>
                  <a:cubicBezTo>
                    <a:pt x="41187" y="3150"/>
                    <a:pt x="41208" y="2897"/>
                    <a:pt x="41019" y="2792"/>
                  </a:cubicBezTo>
                  <a:lnTo>
                    <a:pt x="40977" y="2834"/>
                  </a:lnTo>
                  <a:cubicBezTo>
                    <a:pt x="40788" y="2603"/>
                    <a:pt x="40641" y="2351"/>
                    <a:pt x="40535" y="2077"/>
                  </a:cubicBezTo>
                  <a:cubicBezTo>
                    <a:pt x="40409" y="2014"/>
                    <a:pt x="40304" y="1930"/>
                    <a:pt x="40241" y="1804"/>
                  </a:cubicBezTo>
                  <a:cubicBezTo>
                    <a:pt x="40220" y="1699"/>
                    <a:pt x="40136" y="1615"/>
                    <a:pt x="40031" y="1594"/>
                  </a:cubicBezTo>
                  <a:cubicBezTo>
                    <a:pt x="39989" y="1573"/>
                    <a:pt x="39947" y="1510"/>
                    <a:pt x="39947" y="1489"/>
                  </a:cubicBezTo>
                  <a:cubicBezTo>
                    <a:pt x="39968" y="1363"/>
                    <a:pt x="39821" y="1321"/>
                    <a:pt x="39842" y="1215"/>
                  </a:cubicBezTo>
                  <a:cubicBezTo>
                    <a:pt x="39830" y="1213"/>
                    <a:pt x="39820" y="1211"/>
                    <a:pt x="39811" y="1211"/>
                  </a:cubicBezTo>
                  <a:cubicBezTo>
                    <a:pt x="39756" y="1211"/>
                    <a:pt x="39749" y="1260"/>
                    <a:pt x="39695" y="1279"/>
                  </a:cubicBezTo>
                  <a:cubicBezTo>
                    <a:pt x="39716" y="1173"/>
                    <a:pt x="39610" y="1110"/>
                    <a:pt x="39547" y="1047"/>
                  </a:cubicBezTo>
                  <a:cubicBezTo>
                    <a:pt x="39505" y="984"/>
                    <a:pt x="39400" y="963"/>
                    <a:pt x="39358" y="900"/>
                  </a:cubicBezTo>
                  <a:cubicBezTo>
                    <a:pt x="39316" y="816"/>
                    <a:pt x="39253" y="753"/>
                    <a:pt x="39169" y="732"/>
                  </a:cubicBezTo>
                  <a:cubicBezTo>
                    <a:pt x="39075" y="694"/>
                    <a:pt x="39015" y="623"/>
                    <a:pt x="38928" y="623"/>
                  </a:cubicBezTo>
                  <a:cubicBezTo>
                    <a:pt x="38918" y="623"/>
                    <a:pt x="38907" y="624"/>
                    <a:pt x="38896" y="627"/>
                  </a:cubicBezTo>
                  <a:lnTo>
                    <a:pt x="38727" y="438"/>
                  </a:lnTo>
                  <a:cubicBezTo>
                    <a:pt x="38664" y="374"/>
                    <a:pt x="38580" y="395"/>
                    <a:pt x="38496" y="353"/>
                  </a:cubicBezTo>
                  <a:cubicBezTo>
                    <a:pt x="38475" y="311"/>
                    <a:pt x="38454" y="269"/>
                    <a:pt x="38433" y="248"/>
                  </a:cubicBezTo>
                  <a:cubicBezTo>
                    <a:pt x="38412" y="206"/>
                    <a:pt x="38349" y="185"/>
                    <a:pt x="38286" y="185"/>
                  </a:cubicBezTo>
                  <a:cubicBezTo>
                    <a:pt x="38255" y="204"/>
                    <a:pt x="38228" y="211"/>
                    <a:pt x="38204" y="211"/>
                  </a:cubicBezTo>
                  <a:cubicBezTo>
                    <a:pt x="38146" y="211"/>
                    <a:pt x="38105" y="167"/>
                    <a:pt x="38076" y="122"/>
                  </a:cubicBezTo>
                  <a:cubicBezTo>
                    <a:pt x="38064" y="124"/>
                    <a:pt x="38053" y="126"/>
                    <a:pt x="38043" y="126"/>
                  </a:cubicBezTo>
                  <a:cubicBezTo>
                    <a:pt x="37956" y="126"/>
                    <a:pt x="37898" y="57"/>
                    <a:pt x="37823" y="38"/>
                  </a:cubicBezTo>
                  <a:lnTo>
                    <a:pt x="37781" y="101"/>
                  </a:lnTo>
                  <a:cubicBezTo>
                    <a:pt x="37739" y="80"/>
                    <a:pt x="37697" y="80"/>
                    <a:pt x="37697" y="38"/>
                  </a:cubicBezTo>
                  <a:cubicBezTo>
                    <a:pt x="37655" y="38"/>
                    <a:pt x="37622" y="1"/>
                    <a:pt x="37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10"/>
            <p:cNvSpPr/>
            <p:nvPr/>
          </p:nvSpPr>
          <p:spPr>
            <a:xfrm>
              <a:off x="36873" y="2890860"/>
              <a:ext cx="13664" cy="24966"/>
            </a:xfrm>
            <a:custGeom>
              <a:avLst/>
              <a:gdLst/>
              <a:ahLst/>
              <a:cxnLst/>
              <a:rect l="l" t="t" r="r" b="b"/>
              <a:pathLst>
                <a:path w="1325" h="2384" extrusionOk="0">
                  <a:moveTo>
                    <a:pt x="38" y="0"/>
                  </a:moveTo>
                  <a:cubicBezTo>
                    <a:pt x="25" y="0"/>
                    <a:pt x="13" y="6"/>
                    <a:pt x="0" y="25"/>
                  </a:cubicBezTo>
                  <a:cubicBezTo>
                    <a:pt x="21" y="88"/>
                    <a:pt x="105" y="130"/>
                    <a:pt x="105" y="193"/>
                  </a:cubicBezTo>
                  <a:cubicBezTo>
                    <a:pt x="105" y="277"/>
                    <a:pt x="189" y="298"/>
                    <a:pt x="210" y="361"/>
                  </a:cubicBezTo>
                  <a:cubicBezTo>
                    <a:pt x="210" y="424"/>
                    <a:pt x="252" y="508"/>
                    <a:pt x="294" y="550"/>
                  </a:cubicBezTo>
                  <a:cubicBezTo>
                    <a:pt x="358" y="592"/>
                    <a:pt x="273" y="655"/>
                    <a:pt x="337" y="719"/>
                  </a:cubicBezTo>
                  <a:cubicBezTo>
                    <a:pt x="484" y="887"/>
                    <a:pt x="442" y="1139"/>
                    <a:pt x="568" y="1328"/>
                  </a:cubicBezTo>
                  <a:cubicBezTo>
                    <a:pt x="631" y="1412"/>
                    <a:pt x="673" y="1496"/>
                    <a:pt x="673" y="1602"/>
                  </a:cubicBezTo>
                  <a:cubicBezTo>
                    <a:pt x="673" y="1707"/>
                    <a:pt x="799" y="1749"/>
                    <a:pt x="820" y="1854"/>
                  </a:cubicBezTo>
                  <a:cubicBezTo>
                    <a:pt x="862" y="1959"/>
                    <a:pt x="946" y="2022"/>
                    <a:pt x="946" y="2127"/>
                  </a:cubicBezTo>
                  <a:cubicBezTo>
                    <a:pt x="967" y="2211"/>
                    <a:pt x="1009" y="2295"/>
                    <a:pt x="1093" y="2358"/>
                  </a:cubicBezTo>
                  <a:cubicBezTo>
                    <a:pt x="1106" y="2355"/>
                    <a:pt x="1118" y="2354"/>
                    <a:pt x="1129" y="2354"/>
                  </a:cubicBezTo>
                  <a:cubicBezTo>
                    <a:pt x="1185" y="2354"/>
                    <a:pt x="1233" y="2384"/>
                    <a:pt x="1289" y="2384"/>
                  </a:cubicBezTo>
                  <a:cubicBezTo>
                    <a:pt x="1300" y="2384"/>
                    <a:pt x="1312" y="2383"/>
                    <a:pt x="1325" y="2379"/>
                  </a:cubicBezTo>
                  <a:cubicBezTo>
                    <a:pt x="1325" y="2253"/>
                    <a:pt x="1220" y="2232"/>
                    <a:pt x="1177" y="2148"/>
                  </a:cubicBezTo>
                  <a:cubicBezTo>
                    <a:pt x="1199" y="2106"/>
                    <a:pt x="1199" y="2085"/>
                    <a:pt x="1199" y="2064"/>
                  </a:cubicBezTo>
                  <a:cubicBezTo>
                    <a:pt x="1156" y="1980"/>
                    <a:pt x="1114" y="1917"/>
                    <a:pt x="1072" y="1833"/>
                  </a:cubicBezTo>
                  <a:cubicBezTo>
                    <a:pt x="1030" y="1770"/>
                    <a:pt x="1051" y="1665"/>
                    <a:pt x="967" y="1602"/>
                  </a:cubicBezTo>
                  <a:cubicBezTo>
                    <a:pt x="1030" y="1496"/>
                    <a:pt x="925" y="1412"/>
                    <a:pt x="883" y="1349"/>
                  </a:cubicBezTo>
                  <a:cubicBezTo>
                    <a:pt x="862" y="1265"/>
                    <a:pt x="820" y="1223"/>
                    <a:pt x="820" y="1118"/>
                  </a:cubicBezTo>
                  <a:cubicBezTo>
                    <a:pt x="820" y="1034"/>
                    <a:pt x="799" y="950"/>
                    <a:pt x="736" y="908"/>
                  </a:cubicBezTo>
                  <a:cubicBezTo>
                    <a:pt x="652" y="845"/>
                    <a:pt x="652" y="761"/>
                    <a:pt x="589" y="698"/>
                  </a:cubicBezTo>
                  <a:cubicBezTo>
                    <a:pt x="526" y="613"/>
                    <a:pt x="484" y="529"/>
                    <a:pt x="463" y="445"/>
                  </a:cubicBezTo>
                  <a:cubicBezTo>
                    <a:pt x="442" y="382"/>
                    <a:pt x="400" y="319"/>
                    <a:pt x="337" y="277"/>
                  </a:cubicBezTo>
                  <a:cubicBezTo>
                    <a:pt x="252" y="214"/>
                    <a:pt x="168" y="109"/>
                    <a:pt x="147" y="4"/>
                  </a:cubicBezTo>
                  <a:cubicBezTo>
                    <a:pt x="134" y="13"/>
                    <a:pt x="121" y="16"/>
                    <a:pt x="109" y="16"/>
                  </a:cubicBezTo>
                  <a:cubicBezTo>
                    <a:pt x="82" y="16"/>
                    <a:pt x="59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10"/>
            <p:cNvSpPr/>
            <p:nvPr/>
          </p:nvSpPr>
          <p:spPr>
            <a:xfrm>
              <a:off x="437544" y="2655711"/>
              <a:ext cx="9766" cy="5550"/>
            </a:xfrm>
            <a:custGeom>
              <a:avLst/>
              <a:gdLst/>
              <a:ahLst/>
              <a:cxnLst/>
              <a:rect l="l" t="t" r="r" b="b"/>
              <a:pathLst>
                <a:path w="947" h="530" extrusionOk="0">
                  <a:moveTo>
                    <a:pt x="442" y="193"/>
                  </a:moveTo>
                  <a:lnTo>
                    <a:pt x="463" y="214"/>
                  </a:lnTo>
                  <a:lnTo>
                    <a:pt x="484" y="214"/>
                  </a:lnTo>
                  <a:cubicBezTo>
                    <a:pt x="463" y="214"/>
                    <a:pt x="463" y="235"/>
                    <a:pt x="442" y="235"/>
                  </a:cubicBezTo>
                  <a:cubicBezTo>
                    <a:pt x="421" y="214"/>
                    <a:pt x="421" y="214"/>
                    <a:pt x="442" y="193"/>
                  </a:cubicBezTo>
                  <a:close/>
                  <a:moveTo>
                    <a:pt x="547" y="172"/>
                  </a:moveTo>
                  <a:cubicBezTo>
                    <a:pt x="589" y="193"/>
                    <a:pt x="589" y="214"/>
                    <a:pt x="568" y="235"/>
                  </a:cubicBezTo>
                  <a:cubicBezTo>
                    <a:pt x="526" y="235"/>
                    <a:pt x="526" y="214"/>
                    <a:pt x="526" y="172"/>
                  </a:cubicBezTo>
                  <a:close/>
                  <a:moveTo>
                    <a:pt x="269" y="0"/>
                  </a:moveTo>
                  <a:cubicBezTo>
                    <a:pt x="262" y="0"/>
                    <a:pt x="257" y="1"/>
                    <a:pt x="252" y="4"/>
                  </a:cubicBezTo>
                  <a:cubicBezTo>
                    <a:pt x="168" y="46"/>
                    <a:pt x="84" y="67"/>
                    <a:pt x="21" y="109"/>
                  </a:cubicBezTo>
                  <a:cubicBezTo>
                    <a:pt x="0" y="130"/>
                    <a:pt x="0" y="151"/>
                    <a:pt x="21" y="151"/>
                  </a:cubicBezTo>
                  <a:lnTo>
                    <a:pt x="84" y="151"/>
                  </a:lnTo>
                  <a:cubicBezTo>
                    <a:pt x="84" y="235"/>
                    <a:pt x="63" y="298"/>
                    <a:pt x="147" y="361"/>
                  </a:cubicBezTo>
                  <a:cubicBezTo>
                    <a:pt x="241" y="361"/>
                    <a:pt x="334" y="428"/>
                    <a:pt x="442" y="428"/>
                  </a:cubicBezTo>
                  <a:cubicBezTo>
                    <a:pt x="456" y="428"/>
                    <a:pt x="470" y="427"/>
                    <a:pt x="484" y="424"/>
                  </a:cubicBezTo>
                  <a:cubicBezTo>
                    <a:pt x="610" y="424"/>
                    <a:pt x="736" y="445"/>
                    <a:pt x="841" y="529"/>
                  </a:cubicBezTo>
                  <a:lnTo>
                    <a:pt x="904" y="466"/>
                  </a:lnTo>
                  <a:cubicBezTo>
                    <a:pt x="904" y="403"/>
                    <a:pt x="946" y="361"/>
                    <a:pt x="904" y="319"/>
                  </a:cubicBezTo>
                  <a:cubicBezTo>
                    <a:pt x="862" y="319"/>
                    <a:pt x="841" y="298"/>
                    <a:pt x="841" y="256"/>
                  </a:cubicBezTo>
                  <a:cubicBezTo>
                    <a:pt x="820" y="151"/>
                    <a:pt x="778" y="67"/>
                    <a:pt x="673" y="4"/>
                  </a:cubicBezTo>
                  <a:lnTo>
                    <a:pt x="673" y="4"/>
                  </a:lnTo>
                  <a:cubicBezTo>
                    <a:pt x="694" y="67"/>
                    <a:pt x="694" y="130"/>
                    <a:pt x="652" y="172"/>
                  </a:cubicBezTo>
                  <a:cubicBezTo>
                    <a:pt x="625" y="131"/>
                    <a:pt x="589" y="108"/>
                    <a:pt x="550" y="108"/>
                  </a:cubicBezTo>
                  <a:cubicBezTo>
                    <a:pt x="528" y="108"/>
                    <a:pt x="506" y="115"/>
                    <a:pt x="484" y="130"/>
                  </a:cubicBezTo>
                  <a:cubicBezTo>
                    <a:pt x="427" y="73"/>
                    <a:pt x="321" y="0"/>
                    <a:pt x="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10"/>
            <p:cNvSpPr/>
            <p:nvPr/>
          </p:nvSpPr>
          <p:spPr>
            <a:xfrm>
              <a:off x="437977" y="2668058"/>
              <a:ext cx="7157" cy="4870"/>
            </a:xfrm>
            <a:custGeom>
              <a:avLst/>
              <a:gdLst/>
              <a:ahLst/>
              <a:cxnLst/>
              <a:rect l="l" t="t" r="r" b="b"/>
              <a:pathLst>
                <a:path w="694" h="465" extrusionOk="0">
                  <a:moveTo>
                    <a:pt x="463" y="212"/>
                  </a:moveTo>
                  <a:lnTo>
                    <a:pt x="463" y="233"/>
                  </a:lnTo>
                  <a:cubicBezTo>
                    <a:pt x="484" y="233"/>
                    <a:pt x="505" y="254"/>
                    <a:pt x="484" y="275"/>
                  </a:cubicBezTo>
                  <a:cubicBezTo>
                    <a:pt x="475" y="280"/>
                    <a:pt x="469" y="281"/>
                    <a:pt x="463" y="281"/>
                  </a:cubicBezTo>
                  <a:cubicBezTo>
                    <a:pt x="442" y="281"/>
                    <a:pt x="442" y="254"/>
                    <a:pt x="442" y="254"/>
                  </a:cubicBezTo>
                  <a:cubicBezTo>
                    <a:pt x="442" y="233"/>
                    <a:pt x="463" y="212"/>
                    <a:pt x="463" y="212"/>
                  </a:cubicBezTo>
                  <a:close/>
                  <a:moveTo>
                    <a:pt x="132" y="308"/>
                  </a:moveTo>
                  <a:cubicBezTo>
                    <a:pt x="138" y="308"/>
                    <a:pt x="147" y="317"/>
                    <a:pt x="147" y="317"/>
                  </a:cubicBezTo>
                  <a:cubicBezTo>
                    <a:pt x="126" y="338"/>
                    <a:pt x="147" y="338"/>
                    <a:pt x="126" y="338"/>
                  </a:cubicBezTo>
                  <a:cubicBezTo>
                    <a:pt x="105" y="338"/>
                    <a:pt x="126" y="338"/>
                    <a:pt x="126" y="317"/>
                  </a:cubicBezTo>
                  <a:cubicBezTo>
                    <a:pt x="126" y="310"/>
                    <a:pt x="129" y="308"/>
                    <a:pt x="132" y="308"/>
                  </a:cubicBezTo>
                  <a:close/>
                  <a:moveTo>
                    <a:pt x="280" y="1"/>
                  </a:moveTo>
                  <a:cubicBezTo>
                    <a:pt x="268" y="1"/>
                    <a:pt x="252" y="7"/>
                    <a:pt x="231" y="23"/>
                  </a:cubicBezTo>
                  <a:cubicBezTo>
                    <a:pt x="252" y="65"/>
                    <a:pt x="358" y="86"/>
                    <a:pt x="274" y="149"/>
                  </a:cubicBezTo>
                  <a:cubicBezTo>
                    <a:pt x="254" y="159"/>
                    <a:pt x="235" y="162"/>
                    <a:pt x="216" y="162"/>
                  </a:cubicBezTo>
                  <a:cubicBezTo>
                    <a:pt x="182" y="162"/>
                    <a:pt x="146" y="152"/>
                    <a:pt x="109" y="152"/>
                  </a:cubicBezTo>
                  <a:cubicBezTo>
                    <a:pt x="75" y="152"/>
                    <a:pt x="39" y="160"/>
                    <a:pt x="0" y="191"/>
                  </a:cubicBezTo>
                  <a:cubicBezTo>
                    <a:pt x="42" y="254"/>
                    <a:pt x="21" y="338"/>
                    <a:pt x="84" y="402"/>
                  </a:cubicBezTo>
                  <a:cubicBezTo>
                    <a:pt x="158" y="451"/>
                    <a:pt x="235" y="465"/>
                    <a:pt x="312" y="465"/>
                  </a:cubicBezTo>
                  <a:cubicBezTo>
                    <a:pt x="412" y="465"/>
                    <a:pt x="512" y="441"/>
                    <a:pt x="602" y="441"/>
                  </a:cubicBezTo>
                  <a:cubicBezTo>
                    <a:pt x="619" y="441"/>
                    <a:pt x="636" y="442"/>
                    <a:pt x="652" y="444"/>
                  </a:cubicBezTo>
                  <a:cubicBezTo>
                    <a:pt x="694" y="380"/>
                    <a:pt x="652" y="359"/>
                    <a:pt x="631" y="338"/>
                  </a:cubicBezTo>
                  <a:cubicBezTo>
                    <a:pt x="631" y="275"/>
                    <a:pt x="694" y="254"/>
                    <a:pt x="652" y="170"/>
                  </a:cubicBezTo>
                  <a:cubicBezTo>
                    <a:pt x="588" y="154"/>
                    <a:pt x="525" y="79"/>
                    <a:pt x="434" y="79"/>
                  </a:cubicBezTo>
                  <a:cubicBezTo>
                    <a:pt x="405" y="79"/>
                    <a:pt x="373" y="87"/>
                    <a:pt x="337" y="107"/>
                  </a:cubicBezTo>
                  <a:cubicBezTo>
                    <a:pt x="321" y="60"/>
                    <a:pt x="317" y="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10"/>
            <p:cNvSpPr/>
            <p:nvPr/>
          </p:nvSpPr>
          <p:spPr>
            <a:xfrm>
              <a:off x="479815" y="2730296"/>
              <a:ext cx="5868" cy="3843"/>
            </a:xfrm>
            <a:custGeom>
              <a:avLst/>
              <a:gdLst/>
              <a:ahLst/>
              <a:cxnLst/>
              <a:rect l="l" t="t" r="r" b="b"/>
              <a:pathLst>
                <a:path w="569" h="367" extrusionOk="0">
                  <a:moveTo>
                    <a:pt x="109" y="0"/>
                  </a:moveTo>
                  <a:cubicBezTo>
                    <a:pt x="102" y="0"/>
                    <a:pt x="94" y="3"/>
                    <a:pt x="85" y="9"/>
                  </a:cubicBezTo>
                  <a:cubicBezTo>
                    <a:pt x="64" y="9"/>
                    <a:pt x="1" y="9"/>
                    <a:pt x="1" y="51"/>
                  </a:cubicBezTo>
                  <a:lnTo>
                    <a:pt x="127" y="240"/>
                  </a:lnTo>
                  <a:lnTo>
                    <a:pt x="190" y="177"/>
                  </a:lnTo>
                  <a:cubicBezTo>
                    <a:pt x="232" y="282"/>
                    <a:pt x="337" y="303"/>
                    <a:pt x="379" y="366"/>
                  </a:cubicBezTo>
                  <a:cubicBezTo>
                    <a:pt x="484" y="366"/>
                    <a:pt x="505" y="282"/>
                    <a:pt x="569" y="240"/>
                  </a:cubicBezTo>
                  <a:cubicBezTo>
                    <a:pt x="442" y="219"/>
                    <a:pt x="358" y="177"/>
                    <a:pt x="253" y="114"/>
                  </a:cubicBezTo>
                  <a:cubicBezTo>
                    <a:pt x="269" y="111"/>
                    <a:pt x="284" y="110"/>
                    <a:pt x="298" y="110"/>
                  </a:cubicBezTo>
                  <a:cubicBezTo>
                    <a:pt x="368" y="110"/>
                    <a:pt x="427" y="139"/>
                    <a:pt x="476" y="139"/>
                  </a:cubicBezTo>
                  <a:cubicBezTo>
                    <a:pt x="487" y="139"/>
                    <a:pt x="496" y="138"/>
                    <a:pt x="505" y="135"/>
                  </a:cubicBezTo>
                  <a:cubicBezTo>
                    <a:pt x="526" y="93"/>
                    <a:pt x="505" y="72"/>
                    <a:pt x="505" y="30"/>
                  </a:cubicBezTo>
                  <a:cubicBezTo>
                    <a:pt x="473" y="46"/>
                    <a:pt x="441" y="53"/>
                    <a:pt x="410" y="53"/>
                  </a:cubicBezTo>
                  <a:cubicBezTo>
                    <a:pt x="360" y="53"/>
                    <a:pt x="313" y="35"/>
                    <a:pt x="274" y="9"/>
                  </a:cubicBezTo>
                  <a:lnTo>
                    <a:pt x="211" y="51"/>
                  </a:lnTo>
                  <a:cubicBezTo>
                    <a:pt x="202" y="57"/>
                    <a:pt x="194" y="60"/>
                    <a:pt x="187" y="60"/>
                  </a:cubicBezTo>
                  <a:cubicBezTo>
                    <a:pt x="154" y="60"/>
                    <a:pt x="14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10"/>
            <p:cNvSpPr/>
            <p:nvPr/>
          </p:nvSpPr>
          <p:spPr>
            <a:xfrm>
              <a:off x="454178" y="3000099"/>
              <a:ext cx="4620" cy="5079"/>
            </a:xfrm>
            <a:custGeom>
              <a:avLst/>
              <a:gdLst/>
              <a:ahLst/>
              <a:cxnLst/>
              <a:rect l="l" t="t" r="r" b="b"/>
              <a:pathLst>
                <a:path w="448" h="485" extrusionOk="0">
                  <a:moveTo>
                    <a:pt x="405" y="1"/>
                  </a:moveTo>
                  <a:cubicBezTo>
                    <a:pt x="321" y="1"/>
                    <a:pt x="321" y="64"/>
                    <a:pt x="300" y="127"/>
                  </a:cubicBezTo>
                  <a:cubicBezTo>
                    <a:pt x="238" y="210"/>
                    <a:pt x="196" y="335"/>
                    <a:pt x="51" y="358"/>
                  </a:cubicBezTo>
                  <a:lnTo>
                    <a:pt x="51" y="358"/>
                  </a:lnTo>
                  <a:cubicBezTo>
                    <a:pt x="52" y="351"/>
                    <a:pt x="51" y="344"/>
                    <a:pt x="48" y="337"/>
                  </a:cubicBezTo>
                  <a:lnTo>
                    <a:pt x="48" y="337"/>
                  </a:lnTo>
                  <a:lnTo>
                    <a:pt x="48" y="358"/>
                  </a:lnTo>
                  <a:cubicBezTo>
                    <a:pt x="49" y="358"/>
                    <a:pt x="50" y="358"/>
                    <a:pt x="51" y="358"/>
                  </a:cubicBezTo>
                  <a:lnTo>
                    <a:pt x="51" y="358"/>
                  </a:lnTo>
                  <a:cubicBezTo>
                    <a:pt x="48" y="398"/>
                    <a:pt x="1" y="449"/>
                    <a:pt x="90" y="484"/>
                  </a:cubicBezTo>
                  <a:cubicBezTo>
                    <a:pt x="174" y="421"/>
                    <a:pt x="279" y="316"/>
                    <a:pt x="384" y="232"/>
                  </a:cubicBezTo>
                  <a:cubicBezTo>
                    <a:pt x="405" y="148"/>
                    <a:pt x="448" y="85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10"/>
            <p:cNvSpPr/>
            <p:nvPr/>
          </p:nvSpPr>
          <p:spPr>
            <a:xfrm>
              <a:off x="112102" y="2912036"/>
              <a:ext cx="3042" cy="4629"/>
            </a:xfrm>
            <a:custGeom>
              <a:avLst/>
              <a:gdLst/>
              <a:ahLst/>
              <a:cxnLst/>
              <a:rect l="l" t="t" r="r" b="b"/>
              <a:pathLst>
                <a:path w="295" h="442" extrusionOk="0">
                  <a:moveTo>
                    <a:pt x="1" y="0"/>
                  </a:moveTo>
                  <a:lnTo>
                    <a:pt x="1" y="0"/>
                  </a:lnTo>
                  <a:cubicBezTo>
                    <a:pt x="22" y="84"/>
                    <a:pt x="22" y="189"/>
                    <a:pt x="64" y="252"/>
                  </a:cubicBezTo>
                  <a:cubicBezTo>
                    <a:pt x="127" y="294"/>
                    <a:pt x="211" y="336"/>
                    <a:pt x="232" y="442"/>
                  </a:cubicBezTo>
                  <a:cubicBezTo>
                    <a:pt x="253" y="421"/>
                    <a:pt x="295" y="421"/>
                    <a:pt x="295" y="400"/>
                  </a:cubicBezTo>
                  <a:cubicBezTo>
                    <a:pt x="295" y="210"/>
                    <a:pt x="169" y="6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10"/>
            <p:cNvSpPr/>
            <p:nvPr/>
          </p:nvSpPr>
          <p:spPr>
            <a:xfrm>
              <a:off x="506050" y="2791152"/>
              <a:ext cx="1970" cy="4859"/>
            </a:xfrm>
            <a:custGeom>
              <a:avLst/>
              <a:gdLst/>
              <a:ahLst/>
              <a:cxnLst/>
              <a:rect l="l" t="t" r="r" b="b"/>
              <a:pathLst>
                <a:path w="191" h="464" extrusionOk="0">
                  <a:moveTo>
                    <a:pt x="1" y="1"/>
                  </a:moveTo>
                  <a:cubicBezTo>
                    <a:pt x="1" y="169"/>
                    <a:pt x="64" y="337"/>
                    <a:pt x="169" y="463"/>
                  </a:cubicBezTo>
                  <a:cubicBezTo>
                    <a:pt x="190" y="295"/>
                    <a:pt x="190" y="10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10"/>
            <p:cNvSpPr/>
            <p:nvPr/>
          </p:nvSpPr>
          <p:spPr>
            <a:xfrm>
              <a:off x="165222" y="3056546"/>
              <a:ext cx="4568" cy="3676"/>
            </a:xfrm>
            <a:custGeom>
              <a:avLst/>
              <a:gdLst/>
              <a:ahLst/>
              <a:cxnLst/>
              <a:rect l="l" t="t" r="r" b="b"/>
              <a:pathLst>
                <a:path w="443" h="351" extrusionOk="0">
                  <a:moveTo>
                    <a:pt x="55" y="0"/>
                  </a:moveTo>
                  <a:cubicBezTo>
                    <a:pt x="32" y="0"/>
                    <a:pt x="13" y="10"/>
                    <a:pt x="1" y="35"/>
                  </a:cubicBezTo>
                  <a:cubicBezTo>
                    <a:pt x="127" y="161"/>
                    <a:pt x="274" y="266"/>
                    <a:pt x="442" y="350"/>
                  </a:cubicBezTo>
                  <a:cubicBezTo>
                    <a:pt x="358" y="203"/>
                    <a:pt x="253" y="77"/>
                    <a:pt x="106" y="14"/>
                  </a:cubicBezTo>
                  <a:cubicBezTo>
                    <a:pt x="88" y="5"/>
                    <a:pt x="71" y="0"/>
                    <a:pt x="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10"/>
            <p:cNvSpPr/>
            <p:nvPr/>
          </p:nvSpPr>
          <p:spPr>
            <a:xfrm>
              <a:off x="382032" y="3061091"/>
              <a:ext cx="3702" cy="2304"/>
            </a:xfrm>
            <a:custGeom>
              <a:avLst/>
              <a:gdLst/>
              <a:ahLst/>
              <a:cxnLst/>
              <a:rect l="l" t="t" r="r" b="b"/>
              <a:pathLst>
                <a:path w="359" h="220" extrusionOk="0">
                  <a:moveTo>
                    <a:pt x="358" y="1"/>
                  </a:moveTo>
                  <a:cubicBezTo>
                    <a:pt x="190" y="1"/>
                    <a:pt x="106" y="106"/>
                    <a:pt x="1" y="169"/>
                  </a:cubicBezTo>
                  <a:cubicBezTo>
                    <a:pt x="47" y="205"/>
                    <a:pt x="86" y="219"/>
                    <a:pt x="120" y="219"/>
                  </a:cubicBezTo>
                  <a:cubicBezTo>
                    <a:pt x="223" y="219"/>
                    <a:pt x="279" y="8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10"/>
            <p:cNvSpPr/>
            <p:nvPr/>
          </p:nvSpPr>
          <p:spPr>
            <a:xfrm>
              <a:off x="373143" y="3063510"/>
              <a:ext cx="4135" cy="2304"/>
            </a:xfrm>
            <a:custGeom>
              <a:avLst/>
              <a:gdLst/>
              <a:ahLst/>
              <a:cxnLst/>
              <a:rect l="l" t="t" r="r" b="b"/>
              <a:pathLst>
                <a:path w="401" h="220" extrusionOk="0">
                  <a:moveTo>
                    <a:pt x="274" y="1"/>
                  </a:moveTo>
                  <a:cubicBezTo>
                    <a:pt x="232" y="106"/>
                    <a:pt x="85" y="106"/>
                    <a:pt x="1" y="169"/>
                  </a:cubicBezTo>
                  <a:cubicBezTo>
                    <a:pt x="22" y="190"/>
                    <a:pt x="1" y="211"/>
                    <a:pt x="1" y="211"/>
                  </a:cubicBezTo>
                  <a:cubicBezTo>
                    <a:pt x="27" y="217"/>
                    <a:pt x="51" y="219"/>
                    <a:pt x="74" y="219"/>
                  </a:cubicBezTo>
                  <a:cubicBezTo>
                    <a:pt x="214" y="219"/>
                    <a:pt x="292" y="118"/>
                    <a:pt x="400" y="64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10"/>
            <p:cNvSpPr/>
            <p:nvPr/>
          </p:nvSpPr>
          <p:spPr>
            <a:xfrm>
              <a:off x="503668" y="2913575"/>
              <a:ext cx="2393" cy="3257"/>
            </a:xfrm>
            <a:custGeom>
              <a:avLst/>
              <a:gdLst/>
              <a:ahLst/>
              <a:cxnLst/>
              <a:rect l="l" t="t" r="r" b="b"/>
              <a:pathLst>
                <a:path w="232" h="311" extrusionOk="0">
                  <a:moveTo>
                    <a:pt x="190" y="0"/>
                  </a:moveTo>
                  <a:cubicBezTo>
                    <a:pt x="85" y="63"/>
                    <a:pt x="64" y="189"/>
                    <a:pt x="1" y="295"/>
                  </a:cubicBezTo>
                  <a:cubicBezTo>
                    <a:pt x="22" y="305"/>
                    <a:pt x="37" y="310"/>
                    <a:pt x="56" y="310"/>
                  </a:cubicBezTo>
                  <a:cubicBezTo>
                    <a:pt x="74" y="310"/>
                    <a:pt x="95" y="305"/>
                    <a:pt x="127" y="295"/>
                  </a:cubicBezTo>
                  <a:cubicBezTo>
                    <a:pt x="169" y="232"/>
                    <a:pt x="190" y="147"/>
                    <a:pt x="211" y="105"/>
                  </a:cubicBezTo>
                  <a:cubicBezTo>
                    <a:pt x="232" y="63"/>
                    <a:pt x="232" y="42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10"/>
            <p:cNvSpPr/>
            <p:nvPr/>
          </p:nvSpPr>
          <p:spPr>
            <a:xfrm>
              <a:off x="108854" y="2907187"/>
              <a:ext cx="2826" cy="3969"/>
            </a:xfrm>
            <a:custGeom>
              <a:avLst/>
              <a:gdLst/>
              <a:ahLst/>
              <a:cxnLst/>
              <a:rect l="l" t="t" r="r" b="b"/>
              <a:pathLst>
                <a:path w="274" h="379" extrusionOk="0">
                  <a:moveTo>
                    <a:pt x="0" y="1"/>
                  </a:moveTo>
                  <a:cubicBezTo>
                    <a:pt x="42" y="148"/>
                    <a:pt x="147" y="274"/>
                    <a:pt x="274" y="379"/>
                  </a:cubicBezTo>
                  <a:cubicBezTo>
                    <a:pt x="210" y="232"/>
                    <a:pt x="126" y="10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10"/>
            <p:cNvSpPr/>
            <p:nvPr/>
          </p:nvSpPr>
          <p:spPr>
            <a:xfrm>
              <a:off x="516022" y="2844875"/>
              <a:ext cx="1753" cy="3980"/>
            </a:xfrm>
            <a:custGeom>
              <a:avLst/>
              <a:gdLst/>
              <a:ahLst/>
              <a:cxnLst/>
              <a:rect l="l" t="t" r="r" b="b"/>
              <a:pathLst>
                <a:path w="170" h="380" extrusionOk="0">
                  <a:moveTo>
                    <a:pt x="85" y="1"/>
                  </a:moveTo>
                  <a:cubicBezTo>
                    <a:pt x="64" y="1"/>
                    <a:pt x="22" y="22"/>
                    <a:pt x="22" y="43"/>
                  </a:cubicBezTo>
                  <a:cubicBezTo>
                    <a:pt x="64" y="127"/>
                    <a:pt x="1" y="232"/>
                    <a:pt x="64" y="379"/>
                  </a:cubicBezTo>
                  <a:cubicBezTo>
                    <a:pt x="127" y="232"/>
                    <a:pt x="169" y="127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10"/>
            <p:cNvSpPr/>
            <p:nvPr/>
          </p:nvSpPr>
          <p:spPr>
            <a:xfrm>
              <a:off x="156333" y="3051383"/>
              <a:ext cx="2826" cy="2890"/>
            </a:xfrm>
            <a:custGeom>
              <a:avLst/>
              <a:gdLst/>
              <a:ahLst/>
              <a:cxnLst/>
              <a:rect l="l" t="t" r="r" b="b"/>
              <a:pathLst>
                <a:path w="274" h="276" extrusionOk="0">
                  <a:moveTo>
                    <a:pt x="18" y="1"/>
                  </a:moveTo>
                  <a:cubicBezTo>
                    <a:pt x="13" y="1"/>
                    <a:pt x="7" y="1"/>
                    <a:pt x="1" y="2"/>
                  </a:cubicBezTo>
                  <a:cubicBezTo>
                    <a:pt x="1" y="171"/>
                    <a:pt x="169" y="192"/>
                    <a:pt x="274" y="276"/>
                  </a:cubicBezTo>
                  <a:lnTo>
                    <a:pt x="211" y="87"/>
                  </a:lnTo>
                  <a:cubicBezTo>
                    <a:pt x="194" y="97"/>
                    <a:pt x="180" y="101"/>
                    <a:pt x="168" y="101"/>
                  </a:cubicBezTo>
                  <a:cubicBezTo>
                    <a:pt x="108" y="101"/>
                    <a:pt x="91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10"/>
            <p:cNvSpPr/>
            <p:nvPr/>
          </p:nvSpPr>
          <p:spPr>
            <a:xfrm>
              <a:off x="136172" y="3031590"/>
              <a:ext cx="3475" cy="2650"/>
            </a:xfrm>
            <a:custGeom>
              <a:avLst/>
              <a:gdLst/>
              <a:ahLst/>
              <a:cxnLst/>
              <a:rect l="l" t="t" r="r" b="b"/>
              <a:pathLst>
                <a:path w="337" h="253" extrusionOk="0">
                  <a:moveTo>
                    <a:pt x="0" y="0"/>
                  </a:moveTo>
                  <a:cubicBezTo>
                    <a:pt x="84" y="126"/>
                    <a:pt x="189" y="211"/>
                    <a:pt x="337" y="253"/>
                  </a:cubicBezTo>
                  <a:cubicBezTo>
                    <a:pt x="274" y="126"/>
                    <a:pt x="147" y="42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10"/>
            <p:cNvSpPr/>
            <p:nvPr/>
          </p:nvSpPr>
          <p:spPr>
            <a:xfrm>
              <a:off x="513207" y="2882964"/>
              <a:ext cx="1743" cy="3320"/>
            </a:xfrm>
            <a:custGeom>
              <a:avLst/>
              <a:gdLst/>
              <a:ahLst/>
              <a:cxnLst/>
              <a:rect l="l" t="t" r="r" b="b"/>
              <a:pathLst>
                <a:path w="169" h="317" extrusionOk="0">
                  <a:moveTo>
                    <a:pt x="43" y="1"/>
                  </a:moveTo>
                  <a:cubicBezTo>
                    <a:pt x="1" y="106"/>
                    <a:pt x="1" y="211"/>
                    <a:pt x="43" y="316"/>
                  </a:cubicBezTo>
                  <a:cubicBezTo>
                    <a:pt x="106" y="232"/>
                    <a:pt x="169" y="127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10"/>
            <p:cNvSpPr/>
            <p:nvPr/>
          </p:nvSpPr>
          <p:spPr>
            <a:xfrm>
              <a:off x="489571" y="2753943"/>
              <a:ext cx="2619" cy="3309"/>
            </a:xfrm>
            <a:custGeom>
              <a:avLst/>
              <a:gdLst/>
              <a:ahLst/>
              <a:cxnLst/>
              <a:rect l="l" t="t" r="r" b="b"/>
              <a:pathLst>
                <a:path w="254" h="316" extrusionOk="0">
                  <a:moveTo>
                    <a:pt x="1" y="1"/>
                  </a:moveTo>
                  <a:lnTo>
                    <a:pt x="1" y="1"/>
                  </a:lnTo>
                  <a:cubicBezTo>
                    <a:pt x="127" y="106"/>
                    <a:pt x="127" y="232"/>
                    <a:pt x="190" y="316"/>
                  </a:cubicBezTo>
                  <a:lnTo>
                    <a:pt x="253" y="316"/>
                  </a:lnTo>
                  <a:cubicBezTo>
                    <a:pt x="190" y="211"/>
                    <a:pt x="211" y="4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10"/>
            <p:cNvSpPr/>
            <p:nvPr/>
          </p:nvSpPr>
          <p:spPr>
            <a:xfrm>
              <a:off x="192973" y="3072370"/>
              <a:ext cx="3042" cy="1560"/>
            </a:xfrm>
            <a:custGeom>
              <a:avLst/>
              <a:gdLst/>
              <a:ahLst/>
              <a:cxnLst/>
              <a:rect l="l" t="t" r="r" b="b"/>
              <a:pathLst>
                <a:path w="295" h="149" extrusionOk="0">
                  <a:moveTo>
                    <a:pt x="48" y="0"/>
                  </a:moveTo>
                  <a:cubicBezTo>
                    <a:pt x="31" y="0"/>
                    <a:pt x="15" y="10"/>
                    <a:pt x="1" y="38"/>
                  </a:cubicBezTo>
                  <a:cubicBezTo>
                    <a:pt x="53" y="108"/>
                    <a:pt x="148" y="148"/>
                    <a:pt x="239" y="148"/>
                  </a:cubicBezTo>
                  <a:cubicBezTo>
                    <a:pt x="258" y="148"/>
                    <a:pt x="277" y="147"/>
                    <a:pt x="295" y="143"/>
                  </a:cubicBezTo>
                  <a:lnTo>
                    <a:pt x="148" y="38"/>
                  </a:lnTo>
                  <a:cubicBezTo>
                    <a:pt x="120" y="38"/>
                    <a:pt x="8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10"/>
            <p:cNvSpPr/>
            <p:nvPr/>
          </p:nvSpPr>
          <p:spPr>
            <a:xfrm>
              <a:off x="446650" y="2657062"/>
              <a:ext cx="2176" cy="2000"/>
            </a:xfrm>
            <a:custGeom>
              <a:avLst/>
              <a:gdLst/>
              <a:ahLst/>
              <a:cxnLst/>
              <a:rect l="l" t="t" r="r" b="b"/>
              <a:pathLst>
                <a:path w="211" h="191" extrusionOk="0">
                  <a:moveTo>
                    <a:pt x="210" y="1"/>
                  </a:moveTo>
                  <a:lnTo>
                    <a:pt x="210" y="1"/>
                  </a:lnTo>
                  <a:cubicBezTo>
                    <a:pt x="126" y="22"/>
                    <a:pt x="42" y="1"/>
                    <a:pt x="0" y="64"/>
                  </a:cubicBezTo>
                  <a:lnTo>
                    <a:pt x="21" y="190"/>
                  </a:lnTo>
                  <a:cubicBezTo>
                    <a:pt x="84" y="106"/>
                    <a:pt x="147" y="43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10"/>
            <p:cNvSpPr/>
            <p:nvPr/>
          </p:nvSpPr>
          <p:spPr>
            <a:xfrm>
              <a:off x="316558" y="3098519"/>
              <a:ext cx="1743" cy="1948"/>
            </a:xfrm>
            <a:custGeom>
              <a:avLst/>
              <a:gdLst/>
              <a:ahLst/>
              <a:cxnLst/>
              <a:rect l="l" t="t" r="r" b="b"/>
              <a:pathLst>
                <a:path w="169" h="186" extrusionOk="0">
                  <a:moveTo>
                    <a:pt x="43" y="1"/>
                  </a:moveTo>
                  <a:lnTo>
                    <a:pt x="1" y="106"/>
                  </a:lnTo>
                  <a:cubicBezTo>
                    <a:pt x="31" y="151"/>
                    <a:pt x="61" y="186"/>
                    <a:pt x="107" y="186"/>
                  </a:cubicBezTo>
                  <a:cubicBezTo>
                    <a:pt x="125" y="186"/>
                    <a:pt x="145" y="181"/>
                    <a:pt x="169" y="169"/>
                  </a:cubicBezTo>
                  <a:lnTo>
                    <a:pt x="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10"/>
            <p:cNvSpPr/>
            <p:nvPr/>
          </p:nvSpPr>
          <p:spPr>
            <a:xfrm>
              <a:off x="360572" y="3070778"/>
              <a:ext cx="2826" cy="1330"/>
            </a:xfrm>
            <a:custGeom>
              <a:avLst/>
              <a:gdLst/>
              <a:ahLst/>
              <a:cxnLst/>
              <a:rect l="l" t="t" r="r" b="b"/>
              <a:pathLst>
                <a:path w="274" h="127" extrusionOk="0">
                  <a:moveTo>
                    <a:pt x="253" y="1"/>
                  </a:moveTo>
                  <a:lnTo>
                    <a:pt x="22" y="64"/>
                  </a:lnTo>
                  <a:cubicBezTo>
                    <a:pt x="0" y="64"/>
                    <a:pt x="0" y="85"/>
                    <a:pt x="0" y="127"/>
                  </a:cubicBezTo>
                  <a:cubicBezTo>
                    <a:pt x="32" y="106"/>
                    <a:pt x="64" y="101"/>
                    <a:pt x="95" y="101"/>
                  </a:cubicBezTo>
                  <a:cubicBezTo>
                    <a:pt x="127" y="101"/>
                    <a:pt x="158" y="106"/>
                    <a:pt x="190" y="106"/>
                  </a:cubicBezTo>
                  <a:cubicBezTo>
                    <a:pt x="148" y="43"/>
                    <a:pt x="274" y="85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10"/>
            <p:cNvSpPr/>
            <p:nvPr/>
          </p:nvSpPr>
          <p:spPr>
            <a:xfrm>
              <a:off x="499553" y="2775296"/>
              <a:ext cx="1093" cy="2660"/>
            </a:xfrm>
            <a:custGeom>
              <a:avLst/>
              <a:gdLst/>
              <a:ahLst/>
              <a:cxnLst/>
              <a:rect l="l" t="t" r="r" b="b"/>
              <a:pathLst>
                <a:path w="106" h="254" extrusionOk="0">
                  <a:moveTo>
                    <a:pt x="0" y="1"/>
                  </a:moveTo>
                  <a:cubicBezTo>
                    <a:pt x="21" y="85"/>
                    <a:pt x="42" y="169"/>
                    <a:pt x="42" y="232"/>
                  </a:cubicBezTo>
                  <a:cubicBezTo>
                    <a:pt x="42" y="253"/>
                    <a:pt x="63" y="253"/>
                    <a:pt x="105" y="253"/>
                  </a:cubicBezTo>
                  <a:cubicBezTo>
                    <a:pt x="84" y="190"/>
                    <a:pt x="84" y="127"/>
                    <a:pt x="105" y="85"/>
                  </a:cubicBezTo>
                  <a:cubicBezTo>
                    <a:pt x="63" y="64"/>
                    <a:pt x="6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10"/>
            <p:cNvSpPr/>
            <p:nvPr/>
          </p:nvSpPr>
          <p:spPr>
            <a:xfrm>
              <a:off x="434718" y="2810965"/>
              <a:ext cx="1526" cy="3320"/>
            </a:xfrm>
            <a:custGeom>
              <a:avLst/>
              <a:gdLst/>
              <a:ahLst/>
              <a:cxnLst/>
              <a:rect l="l" t="t" r="r" b="b"/>
              <a:pathLst>
                <a:path w="148" h="317" extrusionOk="0">
                  <a:moveTo>
                    <a:pt x="64" y="1"/>
                  </a:moveTo>
                  <a:cubicBezTo>
                    <a:pt x="1" y="127"/>
                    <a:pt x="85" y="211"/>
                    <a:pt x="148" y="316"/>
                  </a:cubicBezTo>
                  <a:cubicBezTo>
                    <a:pt x="127" y="211"/>
                    <a:pt x="85" y="106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10"/>
            <p:cNvSpPr/>
            <p:nvPr/>
          </p:nvSpPr>
          <p:spPr>
            <a:xfrm>
              <a:off x="500636" y="2920623"/>
              <a:ext cx="1310" cy="2178"/>
            </a:xfrm>
            <a:custGeom>
              <a:avLst/>
              <a:gdLst/>
              <a:ahLst/>
              <a:cxnLst/>
              <a:rect l="l" t="t" r="r" b="b"/>
              <a:pathLst>
                <a:path w="127" h="208" extrusionOk="0">
                  <a:moveTo>
                    <a:pt x="84" y="0"/>
                  </a:moveTo>
                  <a:lnTo>
                    <a:pt x="21" y="63"/>
                  </a:lnTo>
                  <a:cubicBezTo>
                    <a:pt x="21" y="105"/>
                    <a:pt x="42" y="147"/>
                    <a:pt x="0" y="168"/>
                  </a:cubicBezTo>
                  <a:cubicBezTo>
                    <a:pt x="0" y="183"/>
                    <a:pt x="20" y="207"/>
                    <a:pt x="46" y="207"/>
                  </a:cubicBezTo>
                  <a:cubicBezTo>
                    <a:pt x="58" y="207"/>
                    <a:pt x="71" y="202"/>
                    <a:pt x="84" y="189"/>
                  </a:cubicBezTo>
                  <a:cubicBezTo>
                    <a:pt x="84" y="147"/>
                    <a:pt x="126" y="84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10"/>
            <p:cNvSpPr/>
            <p:nvPr/>
          </p:nvSpPr>
          <p:spPr>
            <a:xfrm>
              <a:off x="272761" y="3029170"/>
              <a:ext cx="2609" cy="890"/>
            </a:xfrm>
            <a:custGeom>
              <a:avLst/>
              <a:gdLst/>
              <a:ahLst/>
              <a:cxnLst/>
              <a:rect l="l" t="t" r="r" b="b"/>
              <a:pathLst>
                <a:path w="253" h="85" extrusionOk="0">
                  <a:moveTo>
                    <a:pt x="211" y="0"/>
                  </a:moveTo>
                  <a:lnTo>
                    <a:pt x="1" y="42"/>
                  </a:lnTo>
                  <a:cubicBezTo>
                    <a:pt x="22" y="74"/>
                    <a:pt x="43" y="84"/>
                    <a:pt x="64" y="84"/>
                  </a:cubicBezTo>
                  <a:cubicBezTo>
                    <a:pt x="85" y="84"/>
                    <a:pt x="106" y="74"/>
                    <a:pt x="127" y="63"/>
                  </a:cubicBezTo>
                  <a:cubicBezTo>
                    <a:pt x="133" y="60"/>
                    <a:pt x="140" y="59"/>
                    <a:pt x="147" y="59"/>
                  </a:cubicBezTo>
                  <a:cubicBezTo>
                    <a:pt x="175" y="59"/>
                    <a:pt x="206" y="78"/>
                    <a:pt x="229" y="78"/>
                  </a:cubicBezTo>
                  <a:cubicBezTo>
                    <a:pt x="239" y="78"/>
                    <a:pt x="247" y="74"/>
                    <a:pt x="253" y="63"/>
                  </a:cubicBezTo>
                  <a:cubicBezTo>
                    <a:pt x="253" y="21"/>
                    <a:pt x="232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10"/>
            <p:cNvSpPr/>
            <p:nvPr/>
          </p:nvSpPr>
          <p:spPr>
            <a:xfrm>
              <a:off x="425613" y="3031370"/>
              <a:ext cx="2619" cy="1550"/>
            </a:xfrm>
            <a:custGeom>
              <a:avLst/>
              <a:gdLst/>
              <a:ahLst/>
              <a:cxnLst/>
              <a:rect l="l" t="t" r="r" b="b"/>
              <a:pathLst>
                <a:path w="254" h="148" extrusionOk="0">
                  <a:moveTo>
                    <a:pt x="232" y="0"/>
                  </a:moveTo>
                  <a:lnTo>
                    <a:pt x="1" y="63"/>
                  </a:lnTo>
                  <a:cubicBezTo>
                    <a:pt x="22" y="126"/>
                    <a:pt x="64" y="147"/>
                    <a:pt x="106" y="147"/>
                  </a:cubicBezTo>
                  <a:cubicBezTo>
                    <a:pt x="106" y="63"/>
                    <a:pt x="253" y="105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10"/>
            <p:cNvSpPr/>
            <p:nvPr/>
          </p:nvSpPr>
          <p:spPr>
            <a:xfrm>
              <a:off x="277535" y="3028951"/>
              <a:ext cx="1959" cy="1770"/>
            </a:xfrm>
            <a:custGeom>
              <a:avLst/>
              <a:gdLst/>
              <a:ahLst/>
              <a:cxnLst/>
              <a:rect l="l" t="t" r="r" b="b"/>
              <a:pathLst>
                <a:path w="190" h="169" extrusionOk="0">
                  <a:moveTo>
                    <a:pt x="147" y="0"/>
                  </a:moveTo>
                  <a:cubicBezTo>
                    <a:pt x="84" y="21"/>
                    <a:pt x="42" y="63"/>
                    <a:pt x="0" y="168"/>
                  </a:cubicBezTo>
                  <a:cubicBezTo>
                    <a:pt x="84" y="105"/>
                    <a:pt x="168" y="147"/>
                    <a:pt x="189" y="63"/>
                  </a:cubicBezTo>
                  <a:cubicBezTo>
                    <a:pt x="189" y="4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10"/>
            <p:cNvSpPr/>
            <p:nvPr/>
          </p:nvSpPr>
          <p:spPr>
            <a:xfrm>
              <a:off x="419982" y="3038313"/>
              <a:ext cx="1959" cy="1215"/>
            </a:xfrm>
            <a:custGeom>
              <a:avLst/>
              <a:gdLst/>
              <a:ahLst/>
              <a:cxnLst/>
              <a:rect l="l" t="t" r="r" b="b"/>
              <a:pathLst>
                <a:path w="190" h="116" extrusionOk="0">
                  <a:moveTo>
                    <a:pt x="136" y="0"/>
                  </a:moveTo>
                  <a:cubicBezTo>
                    <a:pt x="56" y="0"/>
                    <a:pt x="35" y="80"/>
                    <a:pt x="0" y="115"/>
                  </a:cubicBezTo>
                  <a:cubicBezTo>
                    <a:pt x="63" y="94"/>
                    <a:pt x="147" y="115"/>
                    <a:pt x="189" y="10"/>
                  </a:cubicBezTo>
                  <a:cubicBezTo>
                    <a:pt x="169" y="3"/>
                    <a:pt x="15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10"/>
            <p:cNvSpPr/>
            <p:nvPr/>
          </p:nvSpPr>
          <p:spPr>
            <a:xfrm>
              <a:off x="459654" y="2832109"/>
              <a:ext cx="1093" cy="3309"/>
            </a:xfrm>
            <a:custGeom>
              <a:avLst/>
              <a:gdLst/>
              <a:ahLst/>
              <a:cxnLst/>
              <a:rect l="l" t="t" r="r" b="b"/>
              <a:pathLst>
                <a:path w="106" h="316" extrusionOk="0">
                  <a:moveTo>
                    <a:pt x="1" y="0"/>
                  </a:moveTo>
                  <a:cubicBezTo>
                    <a:pt x="1" y="105"/>
                    <a:pt x="22" y="210"/>
                    <a:pt x="106" y="316"/>
                  </a:cubicBezTo>
                  <a:cubicBezTo>
                    <a:pt x="85" y="189"/>
                    <a:pt x="64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10"/>
            <p:cNvSpPr/>
            <p:nvPr/>
          </p:nvSpPr>
          <p:spPr>
            <a:xfrm>
              <a:off x="146793" y="2946595"/>
              <a:ext cx="1526" cy="2220"/>
            </a:xfrm>
            <a:custGeom>
              <a:avLst/>
              <a:gdLst/>
              <a:ahLst/>
              <a:cxnLst/>
              <a:rect l="l" t="t" r="r" b="b"/>
              <a:pathLst>
                <a:path w="148" h="212" extrusionOk="0">
                  <a:moveTo>
                    <a:pt x="0" y="1"/>
                  </a:moveTo>
                  <a:cubicBezTo>
                    <a:pt x="0" y="106"/>
                    <a:pt x="64" y="190"/>
                    <a:pt x="148" y="211"/>
                  </a:cubicBezTo>
                  <a:cubicBezTo>
                    <a:pt x="127" y="127"/>
                    <a:pt x="85" y="4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10"/>
            <p:cNvSpPr/>
            <p:nvPr/>
          </p:nvSpPr>
          <p:spPr>
            <a:xfrm>
              <a:off x="476433" y="2729688"/>
              <a:ext cx="1444" cy="2032"/>
            </a:xfrm>
            <a:custGeom>
              <a:avLst/>
              <a:gdLst/>
              <a:ahLst/>
              <a:cxnLst/>
              <a:rect l="l" t="t" r="r" b="b"/>
              <a:pathLst>
                <a:path w="140" h="194" extrusionOk="0">
                  <a:moveTo>
                    <a:pt x="44" y="1"/>
                  </a:moveTo>
                  <a:cubicBezTo>
                    <a:pt x="19" y="1"/>
                    <a:pt x="1" y="8"/>
                    <a:pt x="14" y="46"/>
                  </a:cubicBezTo>
                  <a:cubicBezTo>
                    <a:pt x="35" y="109"/>
                    <a:pt x="98" y="130"/>
                    <a:pt x="140" y="193"/>
                  </a:cubicBezTo>
                  <a:cubicBezTo>
                    <a:pt x="140" y="130"/>
                    <a:pt x="140" y="67"/>
                    <a:pt x="98" y="4"/>
                  </a:cubicBezTo>
                  <a:cubicBezTo>
                    <a:pt x="81" y="4"/>
                    <a:pt x="61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10"/>
            <p:cNvSpPr/>
            <p:nvPr/>
          </p:nvSpPr>
          <p:spPr>
            <a:xfrm>
              <a:off x="453797" y="3029830"/>
              <a:ext cx="1753" cy="1110"/>
            </a:xfrm>
            <a:custGeom>
              <a:avLst/>
              <a:gdLst/>
              <a:ahLst/>
              <a:cxnLst/>
              <a:rect l="l" t="t" r="r" b="b"/>
              <a:pathLst>
                <a:path w="170" h="106" extrusionOk="0">
                  <a:moveTo>
                    <a:pt x="1" y="21"/>
                  </a:moveTo>
                  <a:cubicBezTo>
                    <a:pt x="1" y="42"/>
                    <a:pt x="1" y="63"/>
                    <a:pt x="22" y="84"/>
                  </a:cubicBezTo>
                  <a:lnTo>
                    <a:pt x="169" y="105"/>
                  </a:lnTo>
                  <a:cubicBezTo>
                    <a:pt x="148" y="0"/>
                    <a:pt x="64" y="42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10"/>
            <p:cNvSpPr/>
            <p:nvPr/>
          </p:nvSpPr>
          <p:spPr>
            <a:xfrm>
              <a:off x="341493" y="3091775"/>
              <a:ext cx="2176" cy="838"/>
            </a:xfrm>
            <a:custGeom>
              <a:avLst/>
              <a:gdLst/>
              <a:ahLst/>
              <a:cxnLst/>
              <a:rect l="l" t="t" r="r" b="b"/>
              <a:pathLst>
                <a:path w="211" h="80" extrusionOk="0">
                  <a:moveTo>
                    <a:pt x="106" y="1"/>
                  </a:moveTo>
                  <a:cubicBezTo>
                    <a:pt x="74" y="1"/>
                    <a:pt x="39" y="17"/>
                    <a:pt x="0" y="56"/>
                  </a:cubicBezTo>
                  <a:cubicBezTo>
                    <a:pt x="10" y="54"/>
                    <a:pt x="20" y="53"/>
                    <a:pt x="29" y="53"/>
                  </a:cubicBezTo>
                  <a:cubicBezTo>
                    <a:pt x="77" y="53"/>
                    <a:pt x="118" y="80"/>
                    <a:pt x="157" y="80"/>
                  </a:cubicBezTo>
                  <a:cubicBezTo>
                    <a:pt x="175" y="80"/>
                    <a:pt x="193" y="74"/>
                    <a:pt x="211" y="56"/>
                  </a:cubicBezTo>
                  <a:cubicBezTo>
                    <a:pt x="177" y="22"/>
                    <a:pt x="143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10"/>
            <p:cNvSpPr/>
            <p:nvPr/>
          </p:nvSpPr>
          <p:spPr>
            <a:xfrm>
              <a:off x="515806" y="2867559"/>
              <a:ext cx="1320" cy="2210"/>
            </a:xfrm>
            <a:custGeom>
              <a:avLst/>
              <a:gdLst/>
              <a:ahLst/>
              <a:cxnLst/>
              <a:rect l="l" t="t" r="r" b="b"/>
              <a:pathLst>
                <a:path w="128" h="211" extrusionOk="0">
                  <a:moveTo>
                    <a:pt x="43" y="0"/>
                  </a:moveTo>
                  <a:cubicBezTo>
                    <a:pt x="43" y="84"/>
                    <a:pt x="1" y="126"/>
                    <a:pt x="43" y="210"/>
                  </a:cubicBezTo>
                  <a:cubicBezTo>
                    <a:pt x="127" y="147"/>
                    <a:pt x="127" y="84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10"/>
            <p:cNvSpPr/>
            <p:nvPr/>
          </p:nvSpPr>
          <p:spPr>
            <a:xfrm>
              <a:off x="514073" y="2874596"/>
              <a:ext cx="1310" cy="2440"/>
            </a:xfrm>
            <a:custGeom>
              <a:avLst/>
              <a:gdLst/>
              <a:ahLst/>
              <a:cxnLst/>
              <a:rect l="l" t="t" r="r" b="b"/>
              <a:pathLst>
                <a:path w="127" h="233" extrusionOk="0">
                  <a:moveTo>
                    <a:pt x="64" y="1"/>
                  </a:moveTo>
                  <a:lnTo>
                    <a:pt x="64" y="1"/>
                  </a:lnTo>
                  <a:cubicBezTo>
                    <a:pt x="85" y="106"/>
                    <a:pt x="1" y="169"/>
                    <a:pt x="64" y="232"/>
                  </a:cubicBezTo>
                  <a:cubicBezTo>
                    <a:pt x="127" y="190"/>
                    <a:pt x="127" y="127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10"/>
            <p:cNvSpPr/>
            <p:nvPr/>
          </p:nvSpPr>
          <p:spPr>
            <a:xfrm>
              <a:off x="114484" y="3008676"/>
              <a:ext cx="1000" cy="1340"/>
            </a:xfrm>
            <a:custGeom>
              <a:avLst/>
              <a:gdLst/>
              <a:ahLst/>
              <a:cxnLst/>
              <a:rect l="l" t="t" r="r" b="b"/>
              <a:pathLst>
                <a:path w="97" h="128" extrusionOk="0">
                  <a:moveTo>
                    <a:pt x="57" y="1"/>
                  </a:moveTo>
                  <a:cubicBezTo>
                    <a:pt x="45" y="1"/>
                    <a:pt x="26" y="7"/>
                    <a:pt x="1" y="23"/>
                  </a:cubicBezTo>
                  <a:lnTo>
                    <a:pt x="85" y="128"/>
                  </a:lnTo>
                  <a:cubicBezTo>
                    <a:pt x="85" y="64"/>
                    <a:pt x="97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10"/>
            <p:cNvSpPr/>
            <p:nvPr/>
          </p:nvSpPr>
          <p:spPr>
            <a:xfrm>
              <a:off x="396562" y="3053299"/>
              <a:ext cx="2176" cy="754"/>
            </a:xfrm>
            <a:custGeom>
              <a:avLst/>
              <a:gdLst/>
              <a:ahLst/>
              <a:cxnLst/>
              <a:rect l="l" t="t" r="r" b="b"/>
              <a:pathLst>
                <a:path w="211" h="72" extrusionOk="0">
                  <a:moveTo>
                    <a:pt x="151" y="1"/>
                  </a:moveTo>
                  <a:cubicBezTo>
                    <a:pt x="95" y="1"/>
                    <a:pt x="48" y="24"/>
                    <a:pt x="1" y="72"/>
                  </a:cubicBezTo>
                  <a:cubicBezTo>
                    <a:pt x="85" y="72"/>
                    <a:pt x="148" y="51"/>
                    <a:pt x="211" y="9"/>
                  </a:cubicBezTo>
                  <a:cubicBezTo>
                    <a:pt x="190" y="3"/>
                    <a:pt x="170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10"/>
            <p:cNvSpPr/>
            <p:nvPr/>
          </p:nvSpPr>
          <p:spPr>
            <a:xfrm>
              <a:off x="509309" y="2803488"/>
              <a:ext cx="1093" cy="1990"/>
            </a:xfrm>
            <a:custGeom>
              <a:avLst/>
              <a:gdLst/>
              <a:ahLst/>
              <a:cxnLst/>
              <a:rect l="l" t="t" r="r" b="b"/>
              <a:pathLst>
                <a:path w="106" h="190" extrusionOk="0">
                  <a:moveTo>
                    <a:pt x="21" y="0"/>
                  </a:moveTo>
                  <a:lnTo>
                    <a:pt x="21" y="0"/>
                  </a:lnTo>
                  <a:cubicBezTo>
                    <a:pt x="0" y="63"/>
                    <a:pt x="21" y="147"/>
                    <a:pt x="84" y="189"/>
                  </a:cubicBezTo>
                  <a:cubicBezTo>
                    <a:pt x="105" y="126"/>
                    <a:pt x="84" y="42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10"/>
            <p:cNvSpPr/>
            <p:nvPr/>
          </p:nvSpPr>
          <p:spPr>
            <a:xfrm>
              <a:off x="89992" y="2880545"/>
              <a:ext cx="1310" cy="1550"/>
            </a:xfrm>
            <a:custGeom>
              <a:avLst/>
              <a:gdLst/>
              <a:ahLst/>
              <a:cxnLst/>
              <a:rect l="l" t="t" r="r" b="b"/>
              <a:pathLst>
                <a:path w="127" h="148" extrusionOk="0">
                  <a:moveTo>
                    <a:pt x="0" y="1"/>
                  </a:moveTo>
                  <a:cubicBezTo>
                    <a:pt x="0" y="106"/>
                    <a:pt x="0" y="148"/>
                    <a:pt x="126" y="1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10"/>
            <p:cNvSpPr/>
            <p:nvPr/>
          </p:nvSpPr>
          <p:spPr>
            <a:xfrm>
              <a:off x="508659" y="2899259"/>
              <a:ext cx="1310" cy="1990"/>
            </a:xfrm>
            <a:custGeom>
              <a:avLst/>
              <a:gdLst/>
              <a:ahLst/>
              <a:cxnLst/>
              <a:rect l="l" t="t" r="r" b="b"/>
              <a:pathLst>
                <a:path w="127" h="190" extrusionOk="0">
                  <a:moveTo>
                    <a:pt x="42" y="1"/>
                  </a:moveTo>
                  <a:lnTo>
                    <a:pt x="42" y="1"/>
                  </a:lnTo>
                  <a:cubicBezTo>
                    <a:pt x="21" y="85"/>
                    <a:pt x="21" y="106"/>
                    <a:pt x="0" y="190"/>
                  </a:cubicBezTo>
                  <a:cubicBezTo>
                    <a:pt x="126" y="127"/>
                    <a:pt x="84" y="64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10"/>
            <p:cNvSpPr/>
            <p:nvPr/>
          </p:nvSpPr>
          <p:spPr>
            <a:xfrm>
              <a:off x="95190" y="2986233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1" y="0"/>
                  </a:moveTo>
                  <a:cubicBezTo>
                    <a:pt x="1" y="84"/>
                    <a:pt x="64" y="105"/>
                    <a:pt x="127" y="105"/>
                  </a:cubicBezTo>
                  <a:cubicBezTo>
                    <a:pt x="127" y="42"/>
                    <a:pt x="6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10"/>
            <p:cNvSpPr/>
            <p:nvPr/>
          </p:nvSpPr>
          <p:spPr>
            <a:xfrm>
              <a:off x="434935" y="2696260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1" y="0"/>
                  </a:moveTo>
                  <a:cubicBezTo>
                    <a:pt x="22" y="42"/>
                    <a:pt x="1" y="105"/>
                    <a:pt x="43" y="126"/>
                  </a:cubicBezTo>
                  <a:cubicBezTo>
                    <a:pt x="85" y="105"/>
                    <a:pt x="106" y="63"/>
                    <a:pt x="106" y="4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10"/>
            <p:cNvSpPr/>
            <p:nvPr/>
          </p:nvSpPr>
          <p:spPr>
            <a:xfrm>
              <a:off x="395479" y="3074527"/>
              <a:ext cx="1743" cy="1110"/>
            </a:xfrm>
            <a:custGeom>
              <a:avLst/>
              <a:gdLst/>
              <a:ahLst/>
              <a:cxnLst/>
              <a:rect l="l" t="t" r="r" b="b"/>
              <a:pathLst>
                <a:path w="169" h="106" extrusionOk="0">
                  <a:moveTo>
                    <a:pt x="169" y="21"/>
                  </a:moveTo>
                  <a:lnTo>
                    <a:pt x="169" y="21"/>
                  </a:lnTo>
                  <a:cubicBezTo>
                    <a:pt x="85" y="42"/>
                    <a:pt x="0" y="0"/>
                    <a:pt x="0" y="105"/>
                  </a:cubicBezTo>
                  <a:lnTo>
                    <a:pt x="85" y="84"/>
                  </a:lnTo>
                  <a:cubicBezTo>
                    <a:pt x="106" y="84"/>
                    <a:pt x="169" y="84"/>
                    <a:pt x="169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10"/>
            <p:cNvSpPr/>
            <p:nvPr/>
          </p:nvSpPr>
          <p:spPr>
            <a:xfrm>
              <a:off x="362954" y="3069217"/>
              <a:ext cx="1959" cy="775"/>
            </a:xfrm>
            <a:custGeom>
              <a:avLst/>
              <a:gdLst/>
              <a:ahLst/>
              <a:cxnLst/>
              <a:rect l="l" t="t" r="r" b="b"/>
              <a:pathLst>
                <a:path w="190" h="74" extrusionOk="0">
                  <a:moveTo>
                    <a:pt x="127" y="0"/>
                  </a:moveTo>
                  <a:cubicBezTo>
                    <a:pt x="85" y="0"/>
                    <a:pt x="43" y="9"/>
                    <a:pt x="1" y="66"/>
                  </a:cubicBezTo>
                  <a:cubicBezTo>
                    <a:pt x="22" y="71"/>
                    <a:pt x="41" y="73"/>
                    <a:pt x="60" y="73"/>
                  </a:cubicBezTo>
                  <a:cubicBezTo>
                    <a:pt x="115" y="73"/>
                    <a:pt x="158" y="50"/>
                    <a:pt x="190" y="2"/>
                  </a:cubicBezTo>
                  <a:cubicBezTo>
                    <a:pt x="169" y="2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10"/>
            <p:cNvSpPr/>
            <p:nvPr/>
          </p:nvSpPr>
          <p:spPr>
            <a:xfrm>
              <a:off x="142452" y="2942573"/>
              <a:ext cx="1103" cy="953"/>
            </a:xfrm>
            <a:custGeom>
              <a:avLst/>
              <a:gdLst/>
              <a:ahLst/>
              <a:cxnLst/>
              <a:rect l="l" t="t" r="r" b="b"/>
              <a:pathLst>
                <a:path w="107" h="91" extrusionOk="0">
                  <a:moveTo>
                    <a:pt x="24" y="1"/>
                  </a:moveTo>
                  <a:cubicBezTo>
                    <a:pt x="16" y="1"/>
                    <a:pt x="9" y="3"/>
                    <a:pt x="1" y="6"/>
                  </a:cubicBezTo>
                  <a:lnTo>
                    <a:pt x="22" y="91"/>
                  </a:lnTo>
                  <a:lnTo>
                    <a:pt x="106" y="70"/>
                  </a:lnTo>
                  <a:cubicBezTo>
                    <a:pt x="89" y="35"/>
                    <a:pt x="58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10"/>
            <p:cNvSpPr/>
            <p:nvPr/>
          </p:nvSpPr>
          <p:spPr>
            <a:xfrm>
              <a:off x="275793" y="3029390"/>
              <a:ext cx="1103" cy="775"/>
            </a:xfrm>
            <a:custGeom>
              <a:avLst/>
              <a:gdLst/>
              <a:ahLst/>
              <a:cxnLst/>
              <a:rect l="l" t="t" r="r" b="b"/>
              <a:pathLst>
                <a:path w="107" h="74" extrusionOk="0">
                  <a:moveTo>
                    <a:pt x="1" y="0"/>
                  </a:moveTo>
                  <a:cubicBezTo>
                    <a:pt x="28" y="41"/>
                    <a:pt x="38" y="73"/>
                    <a:pt x="59" y="73"/>
                  </a:cubicBezTo>
                  <a:cubicBezTo>
                    <a:pt x="70" y="73"/>
                    <a:pt x="84" y="64"/>
                    <a:pt x="106" y="42"/>
                  </a:cubicBezTo>
                  <a:cubicBezTo>
                    <a:pt x="85" y="0"/>
                    <a:pt x="4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10"/>
            <p:cNvSpPr/>
            <p:nvPr/>
          </p:nvSpPr>
          <p:spPr>
            <a:xfrm>
              <a:off x="115134" y="2934709"/>
              <a:ext cx="887" cy="1110"/>
            </a:xfrm>
            <a:custGeom>
              <a:avLst/>
              <a:gdLst/>
              <a:ahLst/>
              <a:cxnLst/>
              <a:rect l="l" t="t" r="r" b="b"/>
              <a:pathLst>
                <a:path w="86" h="106" extrusionOk="0">
                  <a:moveTo>
                    <a:pt x="22" y="1"/>
                  </a:moveTo>
                  <a:cubicBezTo>
                    <a:pt x="22" y="43"/>
                    <a:pt x="1" y="106"/>
                    <a:pt x="85" y="106"/>
                  </a:cubicBezTo>
                  <a:cubicBezTo>
                    <a:pt x="64" y="64"/>
                    <a:pt x="85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10"/>
            <p:cNvSpPr/>
            <p:nvPr/>
          </p:nvSpPr>
          <p:spPr>
            <a:xfrm>
              <a:off x="480032" y="2728840"/>
              <a:ext cx="887" cy="890"/>
            </a:xfrm>
            <a:custGeom>
              <a:avLst/>
              <a:gdLst/>
              <a:ahLst/>
              <a:cxnLst/>
              <a:rect l="l" t="t" r="r" b="b"/>
              <a:pathLst>
                <a:path w="86" h="85" extrusionOk="0">
                  <a:moveTo>
                    <a:pt x="85" y="1"/>
                  </a:moveTo>
                  <a:lnTo>
                    <a:pt x="85" y="1"/>
                  </a:lnTo>
                  <a:cubicBezTo>
                    <a:pt x="1" y="22"/>
                    <a:pt x="1" y="22"/>
                    <a:pt x="43" y="85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10"/>
            <p:cNvSpPr/>
            <p:nvPr/>
          </p:nvSpPr>
          <p:spPr>
            <a:xfrm>
              <a:off x="105378" y="2921754"/>
              <a:ext cx="1093" cy="859"/>
            </a:xfrm>
            <a:custGeom>
              <a:avLst/>
              <a:gdLst/>
              <a:ahLst/>
              <a:cxnLst/>
              <a:rect l="l" t="t" r="r" b="b"/>
              <a:pathLst>
                <a:path w="106" h="82" extrusionOk="0">
                  <a:moveTo>
                    <a:pt x="66" y="1"/>
                  </a:moveTo>
                  <a:cubicBezTo>
                    <a:pt x="49" y="1"/>
                    <a:pt x="27" y="10"/>
                    <a:pt x="1" y="18"/>
                  </a:cubicBezTo>
                  <a:cubicBezTo>
                    <a:pt x="22" y="60"/>
                    <a:pt x="64" y="81"/>
                    <a:pt x="106" y="81"/>
                  </a:cubicBezTo>
                  <a:cubicBezTo>
                    <a:pt x="106" y="19"/>
                    <a:pt x="91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10"/>
            <p:cNvSpPr/>
            <p:nvPr/>
          </p:nvSpPr>
          <p:spPr>
            <a:xfrm>
              <a:off x="437977" y="2694270"/>
              <a:ext cx="1093" cy="1121"/>
            </a:xfrm>
            <a:custGeom>
              <a:avLst/>
              <a:gdLst/>
              <a:ahLst/>
              <a:cxnLst/>
              <a:rect l="l" t="t" r="r" b="b"/>
              <a:pathLst>
                <a:path w="106" h="107" extrusionOk="0">
                  <a:moveTo>
                    <a:pt x="0" y="1"/>
                  </a:moveTo>
                  <a:lnTo>
                    <a:pt x="21" y="106"/>
                  </a:lnTo>
                  <a:lnTo>
                    <a:pt x="105" y="64"/>
                  </a:lnTo>
                  <a:cubicBezTo>
                    <a:pt x="105" y="22"/>
                    <a:pt x="4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10"/>
            <p:cNvSpPr/>
            <p:nvPr/>
          </p:nvSpPr>
          <p:spPr>
            <a:xfrm>
              <a:off x="449898" y="3011776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85" y="0"/>
                  </a:moveTo>
                  <a:cubicBezTo>
                    <a:pt x="1" y="42"/>
                    <a:pt x="1" y="42"/>
                    <a:pt x="43" y="105"/>
                  </a:cubicBezTo>
                  <a:cubicBezTo>
                    <a:pt x="64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10"/>
            <p:cNvSpPr/>
            <p:nvPr/>
          </p:nvSpPr>
          <p:spPr>
            <a:xfrm>
              <a:off x="484373" y="2995261"/>
              <a:ext cx="1093" cy="984"/>
            </a:xfrm>
            <a:custGeom>
              <a:avLst/>
              <a:gdLst/>
              <a:ahLst/>
              <a:cxnLst/>
              <a:rect l="l" t="t" r="r" b="b"/>
              <a:pathLst>
                <a:path w="106" h="94" extrusionOk="0">
                  <a:moveTo>
                    <a:pt x="63" y="0"/>
                  </a:moveTo>
                  <a:cubicBezTo>
                    <a:pt x="42" y="21"/>
                    <a:pt x="0" y="42"/>
                    <a:pt x="21" y="84"/>
                  </a:cubicBezTo>
                  <a:cubicBezTo>
                    <a:pt x="28" y="91"/>
                    <a:pt x="34" y="93"/>
                    <a:pt x="40" y="93"/>
                  </a:cubicBezTo>
                  <a:cubicBezTo>
                    <a:pt x="55" y="93"/>
                    <a:pt x="70" y="78"/>
                    <a:pt x="84" y="63"/>
                  </a:cubicBezTo>
                  <a:cubicBezTo>
                    <a:pt x="106" y="42"/>
                    <a:pt x="84" y="21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10"/>
            <p:cNvSpPr/>
            <p:nvPr/>
          </p:nvSpPr>
          <p:spPr>
            <a:xfrm>
              <a:off x="514290" y="2877686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106" y="0"/>
                  </a:moveTo>
                  <a:cubicBezTo>
                    <a:pt x="1" y="42"/>
                    <a:pt x="1" y="42"/>
                    <a:pt x="64" y="84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10"/>
            <p:cNvSpPr/>
            <p:nvPr/>
          </p:nvSpPr>
          <p:spPr>
            <a:xfrm>
              <a:off x="298129" y="3101682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42" y="0"/>
                  </a:moveTo>
                  <a:cubicBezTo>
                    <a:pt x="25" y="0"/>
                    <a:pt x="13" y="10"/>
                    <a:pt x="0" y="35"/>
                  </a:cubicBezTo>
                  <a:cubicBezTo>
                    <a:pt x="9" y="44"/>
                    <a:pt x="21" y="49"/>
                    <a:pt x="34" y="49"/>
                  </a:cubicBezTo>
                  <a:cubicBezTo>
                    <a:pt x="53" y="49"/>
                    <a:pt x="72" y="39"/>
                    <a:pt x="85" y="14"/>
                  </a:cubicBezTo>
                  <a:cubicBezTo>
                    <a:pt x="67" y="5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10"/>
            <p:cNvSpPr/>
            <p:nvPr/>
          </p:nvSpPr>
          <p:spPr>
            <a:xfrm>
              <a:off x="401120" y="3073333"/>
              <a:ext cx="877" cy="576"/>
            </a:xfrm>
            <a:custGeom>
              <a:avLst/>
              <a:gdLst/>
              <a:ahLst/>
              <a:cxnLst/>
              <a:rect l="l" t="t" r="r" b="b"/>
              <a:pathLst>
                <a:path w="85" h="55" extrusionOk="0">
                  <a:moveTo>
                    <a:pt x="54" y="1"/>
                  </a:moveTo>
                  <a:cubicBezTo>
                    <a:pt x="31" y="1"/>
                    <a:pt x="15" y="20"/>
                    <a:pt x="0" y="51"/>
                  </a:cubicBezTo>
                  <a:cubicBezTo>
                    <a:pt x="17" y="51"/>
                    <a:pt x="34" y="54"/>
                    <a:pt x="48" y="54"/>
                  </a:cubicBezTo>
                  <a:cubicBezTo>
                    <a:pt x="69" y="54"/>
                    <a:pt x="84" y="47"/>
                    <a:pt x="84" y="9"/>
                  </a:cubicBezTo>
                  <a:cubicBezTo>
                    <a:pt x="73" y="3"/>
                    <a:pt x="63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10"/>
            <p:cNvSpPr/>
            <p:nvPr/>
          </p:nvSpPr>
          <p:spPr>
            <a:xfrm>
              <a:off x="394397" y="3075627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84" y="0"/>
                  </a:moveTo>
                  <a:cubicBezTo>
                    <a:pt x="63" y="21"/>
                    <a:pt x="21" y="21"/>
                    <a:pt x="0" y="42"/>
                  </a:cubicBezTo>
                  <a:cubicBezTo>
                    <a:pt x="23" y="57"/>
                    <a:pt x="42" y="64"/>
                    <a:pt x="58" y="64"/>
                  </a:cubicBezTo>
                  <a:cubicBezTo>
                    <a:pt x="88" y="64"/>
                    <a:pt x="105" y="41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10"/>
            <p:cNvSpPr/>
            <p:nvPr/>
          </p:nvSpPr>
          <p:spPr>
            <a:xfrm>
              <a:off x="384858" y="3081732"/>
              <a:ext cx="877" cy="607"/>
            </a:xfrm>
            <a:custGeom>
              <a:avLst/>
              <a:gdLst/>
              <a:ahLst/>
              <a:cxnLst/>
              <a:rect l="l" t="t" r="r" b="b"/>
              <a:pathLst>
                <a:path w="85" h="58" extrusionOk="0">
                  <a:moveTo>
                    <a:pt x="42" y="1"/>
                  </a:moveTo>
                  <a:cubicBezTo>
                    <a:pt x="26" y="1"/>
                    <a:pt x="11" y="16"/>
                    <a:pt x="0" y="48"/>
                  </a:cubicBezTo>
                  <a:cubicBezTo>
                    <a:pt x="7" y="55"/>
                    <a:pt x="17" y="57"/>
                    <a:pt x="27" y="57"/>
                  </a:cubicBezTo>
                  <a:cubicBezTo>
                    <a:pt x="47" y="57"/>
                    <a:pt x="70" y="48"/>
                    <a:pt x="84" y="48"/>
                  </a:cubicBezTo>
                  <a:cubicBezTo>
                    <a:pt x="74" y="16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10"/>
            <p:cNvSpPr/>
            <p:nvPr/>
          </p:nvSpPr>
          <p:spPr>
            <a:xfrm>
              <a:off x="72430" y="2946563"/>
              <a:ext cx="877" cy="576"/>
            </a:xfrm>
            <a:custGeom>
              <a:avLst/>
              <a:gdLst/>
              <a:ahLst/>
              <a:cxnLst/>
              <a:rect l="l" t="t" r="r" b="b"/>
              <a:pathLst>
                <a:path w="85" h="55" extrusionOk="0">
                  <a:moveTo>
                    <a:pt x="36" y="1"/>
                  </a:moveTo>
                  <a:cubicBezTo>
                    <a:pt x="15" y="1"/>
                    <a:pt x="0" y="8"/>
                    <a:pt x="0" y="46"/>
                  </a:cubicBezTo>
                  <a:cubicBezTo>
                    <a:pt x="11" y="52"/>
                    <a:pt x="21" y="54"/>
                    <a:pt x="30" y="54"/>
                  </a:cubicBezTo>
                  <a:cubicBezTo>
                    <a:pt x="53" y="54"/>
                    <a:pt x="69" y="35"/>
                    <a:pt x="84" y="4"/>
                  </a:cubicBezTo>
                  <a:cubicBezTo>
                    <a:pt x="67" y="4"/>
                    <a:pt x="51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10"/>
            <p:cNvSpPr/>
            <p:nvPr/>
          </p:nvSpPr>
          <p:spPr>
            <a:xfrm>
              <a:off x="116011" y="2935808"/>
              <a:ext cx="877" cy="890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0" y="1"/>
                  </a:moveTo>
                  <a:cubicBezTo>
                    <a:pt x="21" y="43"/>
                    <a:pt x="21" y="85"/>
                    <a:pt x="84" y="85"/>
                  </a:cubicBezTo>
                  <a:cubicBezTo>
                    <a:pt x="63" y="43"/>
                    <a:pt x="6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10"/>
            <p:cNvSpPr/>
            <p:nvPr/>
          </p:nvSpPr>
          <p:spPr>
            <a:xfrm>
              <a:off x="116877" y="2936688"/>
              <a:ext cx="660" cy="890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0" y="1"/>
                  </a:moveTo>
                  <a:cubicBezTo>
                    <a:pt x="0" y="22"/>
                    <a:pt x="0" y="64"/>
                    <a:pt x="42" y="85"/>
                  </a:cubicBezTo>
                  <a:cubicBezTo>
                    <a:pt x="63" y="22"/>
                    <a:pt x="6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10"/>
            <p:cNvSpPr/>
            <p:nvPr/>
          </p:nvSpPr>
          <p:spPr>
            <a:xfrm>
              <a:off x="393530" y="2703298"/>
              <a:ext cx="877" cy="901"/>
            </a:xfrm>
            <a:custGeom>
              <a:avLst/>
              <a:gdLst/>
              <a:ahLst/>
              <a:cxnLst/>
              <a:rect l="l" t="t" r="r" b="b"/>
              <a:pathLst>
                <a:path w="85" h="86" extrusionOk="0">
                  <a:moveTo>
                    <a:pt x="21" y="1"/>
                  </a:moveTo>
                  <a:cubicBezTo>
                    <a:pt x="0" y="22"/>
                    <a:pt x="21" y="64"/>
                    <a:pt x="42" y="85"/>
                  </a:cubicBezTo>
                  <a:cubicBezTo>
                    <a:pt x="84" y="43"/>
                    <a:pt x="84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10"/>
            <p:cNvSpPr/>
            <p:nvPr/>
          </p:nvSpPr>
          <p:spPr>
            <a:xfrm>
              <a:off x="124457" y="2943076"/>
              <a:ext cx="887" cy="806"/>
            </a:xfrm>
            <a:custGeom>
              <a:avLst/>
              <a:gdLst/>
              <a:ahLst/>
              <a:cxnLst/>
              <a:rect l="l" t="t" r="r" b="b"/>
              <a:pathLst>
                <a:path w="86" h="77" extrusionOk="0">
                  <a:moveTo>
                    <a:pt x="85" y="1"/>
                  </a:moveTo>
                  <a:cubicBezTo>
                    <a:pt x="64" y="22"/>
                    <a:pt x="22" y="22"/>
                    <a:pt x="1" y="64"/>
                  </a:cubicBezTo>
                  <a:cubicBezTo>
                    <a:pt x="24" y="71"/>
                    <a:pt x="41" y="76"/>
                    <a:pt x="54" y="76"/>
                  </a:cubicBezTo>
                  <a:cubicBezTo>
                    <a:pt x="77" y="76"/>
                    <a:pt x="85" y="62"/>
                    <a:pt x="85" y="22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10"/>
            <p:cNvSpPr/>
            <p:nvPr/>
          </p:nvSpPr>
          <p:spPr>
            <a:xfrm>
              <a:off x="465728" y="2713875"/>
              <a:ext cx="877" cy="890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42" y="0"/>
                  </a:moveTo>
                  <a:lnTo>
                    <a:pt x="42" y="0"/>
                  </a:lnTo>
                  <a:cubicBezTo>
                    <a:pt x="0" y="63"/>
                    <a:pt x="21" y="84"/>
                    <a:pt x="84" y="84"/>
                  </a:cubicBezTo>
                  <a:cubicBezTo>
                    <a:pt x="63" y="63"/>
                    <a:pt x="84" y="21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10"/>
            <p:cNvSpPr/>
            <p:nvPr/>
          </p:nvSpPr>
          <p:spPr>
            <a:xfrm>
              <a:off x="466594" y="2714755"/>
              <a:ext cx="660" cy="890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0" y="0"/>
                  </a:moveTo>
                  <a:cubicBezTo>
                    <a:pt x="0" y="21"/>
                    <a:pt x="0" y="63"/>
                    <a:pt x="42" y="84"/>
                  </a:cubicBezTo>
                  <a:cubicBezTo>
                    <a:pt x="63" y="42"/>
                    <a:pt x="63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10"/>
            <p:cNvSpPr/>
            <p:nvPr/>
          </p:nvSpPr>
          <p:spPr>
            <a:xfrm>
              <a:off x="96489" y="2987333"/>
              <a:ext cx="660" cy="890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1" y="0"/>
                  </a:moveTo>
                  <a:cubicBezTo>
                    <a:pt x="1" y="42"/>
                    <a:pt x="1" y="63"/>
                    <a:pt x="43" y="85"/>
                  </a:cubicBezTo>
                  <a:cubicBezTo>
                    <a:pt x="64" y="42"/>
                    <a:pt x="6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10"/>
            <p:cNvSpPr/>
            <p:nvPr/>
          </p:nvSpPr>
          <p:spPr>
            <a:xfrm>
              <a:off x="513857" y="2880545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43" y="1"/>
                  </a:moveTo>
                  <a:cubicBezTo>
                    <a:pt x="1" y="43"/>
                    <a:pt x="43" y="64"/>
                    <a:pt x="43" y="85"/>
                  </a:cubicBezTo>
                  <a:lnTo>
                    <a:pt x="43" y="106"/>
                  </a:lnTo>
                  <a:cubicBezTo>
                    <a:pt x="85" y="64"/>
                    <a:pt x="106" y="22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10"/>
            <p:cNvSpPr/>
            <p:nvPr/>
          </p:nvSpPr>
          <p:spPr>
            <a:xfrm>
              <a:off x="485023" y="2729940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32" y="0"/>
                  </a:moveTo>
                  <a:cubicBezTo>
                    <a:pt x="9" y="0"/>
                    <a:pt x="0" y="23"/>
                    <a:pt x="0" y="64"/>
                  </a:cubicBezTo>
                  <a:cubicBezTo>
                    <a:pt x="21" y="64"/>
                    <a:pt x="64" y="64"/>
                    <a:pt x="85" y="22"/>
                  </a:cubicBezTo>
                  <a:cubicBezTo>
                    <a:pt x="62" y="7"/>
                    <a:pt x="45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10"/>
            <p:cNvSpPr/>
            <p:nvPr/>
          </p:nvSpPr>
          <p:spPr>
            <a:xfrm>
              <a:off x="483074" y="2735008"/>
              <a:ext cx="877" cy="890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21" y="0"/>
                  </a:moveTo>
                  <a:lnTo>
                    <a:pt x="21" y="0"/>
                  </a:lnTo>
                  <a:cubicBezTo>
                    <a:pt x="0" y="21"/>
                    <a:pt x="0" y="64"/>
                    <a:pt x="63" y="85"/>
                  </a:cubicBezTo>
                  <a:cubicBezTo>
                    <a:pt x="84" y="43"/>
                    <a:pt x="63" y="21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10"/>
            <p:cNvSpPr/>
            <p:nvPr/>
          </p:nvSpPr>
          <p:spPr>
            <a:xfrm>
              <a:off x="442958" y="2915994"/>
              <a:ext cx="877" cy="890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64" y="1"/>
                  </a:moveTo>
                  <a:cubicBezTo>
                    <a:pt x="1" y="43"/>
                    <a:pt x="1" y="64"/>
                    <a:pt x="64" y="85"/>
                  </a:cubicBezTo>
                  <a:cubicBezTo>
                    <a:pt x="85" y="64"/>
                    <a:pt x="64" y="22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10"/>
            <p:cNvSpPr/>
            <p:nvPr/>
          </p:nvSpPr>
          <p:spPr>
            <a:xfrm>
              <a:off x="495861" y="2901406"/>
              <a:ext cx="1093" cy="607"/>
            </a:xfrm>
            <a:custGeom>
              <a:avLst/>
              <a:gdLst/>
              <a:ahLst/>
              <a:cxnLst/>
              <a:rect l="l" t="t" r="r" b="b"/>
              <a:pathLst>
                <a:path w="106" h="58" extrusionOk="0">
                  <a:moveTo>
                    <a:pt x="53" y="1"/>
                  </a:moveTo>
                  <a:cubicBezTo>
                    <a:pt x="37" y="1"/>
                    <a:pt x="22" y="16"/>
                    <a:pt x="1" y="48"/>
                  </a:cubicBezTo>
                  <a:cubicBezTo>
                    <a:pt x="15" y="55"/>
                    <a:pt x="26" y="57"/>
                    <a:pt x="37" y="57"/>
                  </a:cubicBezTo>
                  <a:cubicBezTo>
                    <a:pt x="59" y="57"/>
                    <a:pt x="78" y="48"/>
                    <a:pt x="106" y="48"/>
                  </a:cubicBezTo>
                  <a:cubicBezTo>
                    <a:pt x="85" y="16"/>
                    <a:pt x="69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10"/>
            <p:cNvSpPr/>
            <p:nvPr/>
          </p:nvSpPr>
          <p:spPr>
            <a:xfrm>
              <a:off x="485889" y="2743596"/>
              <a:ext cx="877" cy="890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42"/>
                    <a:pt x="22" y="63"/>
                    <a:pt x="64" y="85"/>
                  </a:cubicBezTo>
                  <a:cubicBezTo>
                    <a:pt x="85" y="42"/>
                    <a:pt x="85" y="21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10"/>
            <p:cNvSpPr/>
            <p:nvPr/>
          </p:nvSpPr>
          <p:spPr>
            <a:xfrm>
              <a:off x="221590" y="3082004"/>
              <a:ext cx="1320" cy="775"/>
            </a:xfrm>
            <a:custGeom>
              <a:avLst/>
              <a:gdLst/>
              <a:ahLst/>
              <a:cxnLst/>
              <a:rect l="l" t="t" r="r" b="b"/>
              <a:pathLst>
                <a:path w="128" h="74" extrusionOk="0">
                  <a:moveTo>
                    <a:pt x="106" y="1"/>
                  </a:moveTo>
                  <a:cubicBezTo>
                    <a:pt x="85" y="22"/>
                    <a:pt x="1" y="22"/>
                    <a:pt x="22" y="64"/>
                  </a:cubicBezTo>
                  <a:cubicBezTo>
                    <a:pt x="36" y="71"/>
                    <a:pt x="48" y="73"/>
                    <a:pt x="58" y="73"/>
                  </a:cubicBezTo>
                  <a:cubicBezTo>
                    <a:pt x="80" y="73"/>
                    <a:pt x="99" y="64"/>
                    <a:pt x="127" y="64"/>
                  </a:cubicBezTo>
                  <a:lnTo>
                    <a:pt x="106" y="43"/>
                  </a:lnTo>
                  <a:cubicBezTo>
                    <a:pt x="106" y="22"/>
                    <a:pt x="106" y="22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10"/>
            <p:cNvSpPr/>
            <p:nvPr/>
          </p:nvSpPr>
          <p:spPr>
            <a:xfrm>
              <a:off x="241978" y="3009786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26" y="1"/>
                  </a:moveTo>
                  <a:cubicBezTo>
                    <a:pt x="11" y="1"/>
                    <a:pt x="0" y="11"/>
                    <a:pt x="0" y="43"/>
                  </a:cubicBezTo>
                  <a:cubicBezTo>
                    <a:pt x="12" y="49"/>
                    <a:pt x="23" y="52"/>
                    <a:pt x="32" y="52"/>
                  </a:cubicBezTo>
                  <a:cubicBezTo>
                    <a:pt x="55" y="52"/>
                    <a:pt x="69" y="37"/>
                    <a:pt x="84" y="22"/>
                  </a:cubicBezTo>
                  <a:cubicBezTo>
                    <a:pt x="63" y="11"/>
                    <a:pt x="42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10"/>
            <p:cNvSpPr/>
            <p:nvPr/>
          </p:nvSpPr>
          <p:spPr>
            <a:xfrm>
              <a:off x="478949" y="2973457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27" y="1"/>
                  </a:moveTo>
                  <a:cubicBezTo>
                    <a:pt x="11" y="1"/>
                    <a:pt x="1" y="11"/>
                    <a:pt x="1" y="43"/>
                  </a:cubicBezTo>
                  <a:cubicBezTo>
                    <a:pt x="13" y="49"/>
                    <a:pt x="24" y="52"/>
                    <a:pt x="33" y="52"/>
                  </a:cubicBezTo>
                  <a:cubicBezTo>
                    <a:pt x="55" y="52"/>
                    <a:pt x="70" y="37"/>
                    <a:pt x="85" y="22"/>
                  </a:cubicBezTo>
                  <a:cubicBezTo>
                    <a:pt x="64" y="11"/>
                    <a:pt x="4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10"/>
            <p:cNvSpPr/>
            <p:nvPr/>
          </p:nvSpPr>
          <p:spPr>
            <a:xfrm>
              <a:off x="476783" y="2975227"/>
              <a:ext cx="443" cy="890"/>
            </a:xfrm>
            <a:custGeom>
              <a:avLst/>
              <a:gdLst/>
              <a:ahLst/>
              <a:cxnLst/>
              <a:rect l="l" t="t" r="r" b="b"/>
              <a:pathLst>
                <a:path w="43" h="85" extrusionOk="0">
                  <a:moveTo>
                    <a:pt x="1" y="0"/>
                  </a:moveTo>
                  <a:cubicBezTo>
                    <a:pt x="1" y="42"/>
                    <a:pt x="1" y="84"/>
                    <a:pt x="22" y="84"/>
                  </a:cubicBezTo>
                  <a:cubicBezTo>
                    <a:pt x="43" y="63"/>
                    <a:pt x="43" y="4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10"/>
            <p:cNvSpPr/>
            <p:nvPr/>
          </p:nvSpPr>
          <p:spPr>
            <a:xfrm>
              <a:off x="387673" y="3000979"/>
              <a:ext cx="877" cy="890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64"/>
                    <a:pt x="22" y="85"/>
                    <a:pt x="85" y="85"/>
                  </a:cubicBezTo>
                  <a:cubicBezTo>
                    <a:pt x="85" y="64"/>
                    <a:pt x="85" y="22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10"/>
            <p:cNvSpPr/>
            <p:nvPr/>
          </p:nvSpPr>
          <p:spPr>
            <a:xfrm>
              <a:off x="496944" y="2976766"/>
              <a:ext cx="877" cy="534"/>
            </a:xfrm>
            <a:custGeom>
              <a:avLst/>
              <a:gdLst/>
              <a:ahLst/>
              <a:cxnLst/>
              <a:rect l="l" t="t" r="r" b="b"/>
              <a:pathLst>
                <a:path w="85" h="51" extrusionOk="0">
                  <a:moveTo>
                    <a:pt x="35" y="0"/>
                  </a:moveTo>
                  <a:cubicBezTo>
                    <a:pt x="22" y="0"/>
                    <a:pt x="11" y="11"/>
                    <a:pt x="1" y="42"/>
                  </a:cubicBezTo>
                  <a:cubicBezTo>
                    <a:pt x="13" y="48"/>
                    <a:pt x="24" y="51"/>
                    <a:pt x="33" y="51"/>
                  </a:cubicBezTo>
                  <a:cubicBezTo>
                    <a:pt x="55" y="51"/>
                    <a:pt x="70" y="36"/>
                    <a:pt x="85" y="21"/>
                  </a:cubicBezTo>
                  <a:cubicBezTo>
                    <a:pt x="64" y="11"/>
                    <a:pt x="48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10"/>
            <p:cNvSpPr/>
            <p:nvPr/>
          </p:nvSpPr>
          <p:spPr>
            <a:xfrm>
              <a:off x="468327" y="2988076"/>
              <a:ext cx="877" cy="586"/>
            </a:xfrm>
            <a:custGeom>
              <a:avLst/>
              <a:gdLst/>
              <a:ahLst/>
              <a:cxnLst/>
              <a:rect l="l" t="t" r="r" b="b"/>
              <a:pathLst>
                <a:path w="85" h="56" extrusionOk="0">
                  <a:moveTo>
                    <a:pt x="31" y="1"/>
                  </a:moveTo>
                  <a:cubicBezTo>
                    <a:pt x="9" y="1"/>
                    <a:pt x="1" y="16"/>
                    <a:pt x="1" y="56"/>
                  </a:cubicBezTo>
                  <a:cubicBezTo>
                    <a:pt x="22" y="56"/>
                    <a:pt x="64" y="56"/>
                    <a:pt x="85" y="14"/>
                  </a:cubicBezTo>
                  <a:cubicBezTo>
                    <a:pt x="62" y="6"/>
                    <a:pt x="44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10"/>
            <p:cNvSpPr/>
            <p:nvPr/>
          </p:nvSpPr>
          <p:spPr>
            <a:xfrm>
              <a:off x="489354" y="2990632"/>
              <a:ext cx="887" cy="691"/>
            </a:xfrm>
            <a:custGeom>
              <a:avLst/>
              <a:gdLst/>
              <a:ahLst/>
              <a:cxnLst/>
              <a:rect l="l" t="t" r="r" b="b"/>
              <a:pathLst>
                <a:path w="86" h="66" extrusionOk="0">
                  <a:moveTo>
                    <a:pt x="35" y="1"/>
                  </a:moveTo>
                  <a:cubicBezTo>
                    <a:pt x="22" y="1"/>
                    <a:pt x="11" y="11"/>
                    <a:pt x="1" y="43"/>
                  </a:cubicBezTo>
                  <a:cubicBezTo>
                    <a:pt x="17" y="59"/>
                    <a:pt x="30" y="66"/>
                    <a:pt x="41" y="66"/>
                  </a:cubicBezTo>
                  <a:cubicBezTo>
                    <a:pt x="59" y="66"/>
                    <a:pt x="72" y="48"/>
                    <a:pt x="85" y="22"/>
                  </a:cubicBezTo>
                  <a:cubicBezTo>
                    <a:pt x="64" y="11"/>
                    <a:pt x="48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10"/>
            <p:cNvSpPr/>
            <p:nvPr/>
          </p:nvSpPr>
          <p:spPr>
            <a:xfrm>
              <a:off x="210102" y="3111453"/>
              <a:ext cx="1093" cy="607"/>
            </a:xfrm>
            <a:custGeom>
              <a:avLst/>
              <a:gdLst/>
              <a:ahLst/>
              <a:cxnLst/>
              <a:rect l="l" t="t" r="r" b="b"/>
              <a:pathLst>
                <a:path w="106" h="58" extrusionOk="0">
                  <a:moveTo>
                    <a:pt x="45" y="1"/>
                  </a:moveTo>
                  <a:cubicBezTo>
                    <a:pt x="27" y="1"/>
                    <a:pt x="11" y="17"/>
                    <a:pt x="1" y="48"/>
                  </a:cubicBezTo>
                  <a:cubicBezTo>
                    <a:pt x="15" y="55"/>
                    <a:pt x="26" y="58"/>
                    <a:pt x="37" y="58"/>
                  </a:cubicBezTo>
                  <a:cubicBezTo>
                    <a:pt x="59" y="58"/>
                    <a:pt x="78" y="48"/>
                    <a:pt x="106" y="48"/>
                  </a:cubicBezTo>
                  <a:cubicBezTo>
                    <a:pt x="85" y="17"/>
                    <a:pt x="64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10"/>
            <p:cNvSpPr/>
            <p:nvPr/>
          </p:nvSpPr>
          <p:spPr>
            <a:xfrm>
              <a:off x="318290" y="3080601"/>
              <a:ext cx="877" cy="534"/>
            </a:xfrm>
            <a:custGeom>
              <a:avLst/>
              <a:gdLst/>
              <a:ahLst/>
              <a:cxnLst/>
              <a:rect l="l" t="t" r="r" b="b"/>
              <a:pathLst>
                <a:path w="85" h="51" extrusionOk="0">
                  <a:moveTo>
                    <a:pt x="53" y="0"/>
                  </a:moveTo>
                  <a:cubicBezTo>
                    <a:pt x="30" y="0"/>
                    <a:pt x="16" y="15"/>
                    <a:pt x="1" y="30"/>
                  </a:cubicBezTo>
                  <a:cubicBezTo>
                    <a:pt x="22" y="40"/>
                    <a:pt x="38" y="51"/>
                    <a:pt x="51" y="51"/>
                  </a:cubicBezTo>
                  <a:cubicBezTo>
                    <a:pt x="64" y="51"/>
                    <a:pt x="74" y="40"/>
                    <a:pt x="85" y="9"/>
                  </a:cubicBezTo>
                  <a:cubicBezTo>
                    <a:pt x="73" y="3"/>
                    <a:pt x="62" y="0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10"/>
            <p:cNvSpPr/>
            <p:nvPr/>
          </p:nvSpPr>
          <p:spPr>
            <a:xfrm>
              <a:off x="336935" y="3076412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53" y="1"/>
                  </a:moveTo>
                  <a:cubicBezTo>
                    <a:pt x="31" y="1"/>
                    <a:pt x="16" y="15"/>
                    <a:pt x="1" y="30"/>
                  </a:cubicBezTo>
                  <a:cubicBezTo>
                    <a:pt x="22" y="41"/>
                    <a:pt x="38" y="51"/>
                    <a:pt x="51" y="51"/>
                  </a:cubicBezTo>
                  <a:cubicBezTo>
                    <a:pt x="64" y="51"/>
                    <a:pt x="74" y="41"/>
                    <a:pt x="85" y="9"/>
                  </a:cubicBezTo>
                  <a:cubicBezTo>
                    <a:pt x="73" y="3"/>
                    <a:pt x="62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10"/>
            <p:cNvSpPr/>
            <p:nvPr/>
          </p:nvSpPr>
          <p:spPr>
            <a:xfrm>
              <a:off x="273843" y="3102782"/>
              <a:ext cx="1031" cy="461"/>
            </a:xfrm>
            <a:custGeom>
              <a:avLst/>
              <a:gdLst/>
              <a:ahLst/>
              <a:cxnLst/>
              <a:rect l="l" t="t" r="r" b="b"/>
              <a:pathLst>
                <a:path w="100" h="44" extrusionOk="0">
                  <a:moveTo>
                    <a:pt x="51" y="0"/>
                  </a:moveTo>
                  <a:cubicBezTo>
                    <a:pt x="33" y="0"/>
                    <a:pt x="13" y="11"/>
                    <a:pt x="1" y="35"/>
                  </a:cubicBezTo>
                  <a:cubicBezTo>
                    <a:pt x="13" y="41"/>
                    <a:pt x="27" y="44"/>
                    <a:pt x="40" y="44"/>
                  </a:cubicBezTo>
                  <a:cubicBezTo>
                    <a:pt x="73" y="44"/>
                    <a:pt x="100" y="29"/>
                    <a:pt x="85" y="14"/>
                  </a:cubicBezTo>
                  <a:cubicBezTo>
                    <a:pt x="76" y="5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10"/>
            <p:cNvSpPr/>
            <p:nvPr/>
          </p:nvSpPr>
          <p:spPr>
            <a:xfrm>
              <a:off x="436389" y="2657753"/>
              <a:ext cx="516" cy="419"/>
            </a:xfrm>
            <a:custGeom>
              <a:avLst/>
              <a:gdLst/>
              <a:ahLst/>
              <a:cxnLst/>
              <a:rect l="l" t="t" r="r" b="b"/>
              <a:pathLst>
                <a:path w="50" h="40" extrusionOk="0">
                  <a:moveTo>
                    <a:pt x="3" y="1"/>
                  </a:moveTo>
                  <a:cubicBezTo>
                    <a:pt x="0" y="1"/>
                    <a:pt x="0" y="6"/>
                    <a:pt x="7" y="19"/>
                  </a:cubicBezTo>
                  <a:cubicBezTo>
                    <a:pt x="7" y="40"/>
                    <a:pt x="28" y="40"/>
                    <a:pt x="49" y="40"/>
                  </a:cubicBezTo>
                  <a:cubicBezTo>
                    <a:pt x="35" y="25"/>
                    <a:pt x="10" y="1"/>
                    <a:pt x="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10"/>
            <p:cNvSpPr/>
            <p:nvPr/>
          </p:nvSpPr>
          <p:spPr>
            <a:xfrm>
              <a:off x="436894" y="2658161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0" y="1"/>
                  </a:moveTo>
                  <a:cubicBezTo>
                    <a:pt x="0" y="16"/>
                    <a:pt x="21" y="31"/>
                    <a:pt x="33" y="31"/>
                  </a:cubicBezTo>
                  <a:cubicBezTo>
                    <a:pt x="39" y="31"/>
                    <a:pt x="42" y="28"/>
                    <a:pt x="42" y="22"/>
                  </a:cubicBezTo>
                  <a:cubicBezTo>
                    <a:pt x="42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10"/>
            <p:cNvSpPr/>
            <p:nvPr/>
          </p:nvSpPr>
          <p:spPr>
            <a:xfrm>
              <a:off x="442958" y="2661251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22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1" y="32"/>
                    <a:pt x="22" y="37"/>
                    <a:pt x="30" y="37"/>
                  </a:cubicBezTo>
                  <a:cubicBezTo>
                    <a:pt x="38" y="37"/>
                    <a:pt x="43" y="32"/>
                    <a:pt x="43" y="21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10"/>
            <p:cNvSpPr/>
            <p:nvPr/>
          </p:nvSpPr>
          <p:spPr>
            <a:xfrm>
              <a:off x="446867" y="2660591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0" y="0"/>
                  </a:moveTo>
                  <a:cubicBezTo>
                    <a:pt x="0" y="15"/>
                    <a:pt x="20" y="39"/>
                    <a:pt x="33" y="39"/>
                  </a:cubicBezTo>
                  <a:cubicBezTo>
                    <a:pt x="38" y="39"/>
                    <a:pt x="42" y="34"/>
                    <a:pt x="42" y="21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10"/>
            <p:cNvSpPr/>
            <p:nvPr/>
          </p:nvSpPr>
          <p:spPr>
            <a:xfrm>
              <a:off x="437761" y="2668079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0" y="21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10"/>
            <p:cNvSpPr/>
            <p:nvPr/>
          </p:nvSpPr>
          <p:spPr>
            <a:xfrm>
              <a:off x="438843" y="2668958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31"/>
                    <a:pt x="7" y="31"/>
                  </a:cubicBezTo>
                  <a:cubicBezTo>
                    <a:pt x="10" y="31"/>
                    <a:pt x="14" y="28"/>
                    <a:pt x="21" y="21"/>
                  </a:cubicBez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10"/>
            <p:cNvSpPr/>
            <p:nvPr/>
          </p:nvSpPr>
          <p:spPr>
            <a:xfrm>
              <a:off x="463996" y="2674896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10"/>
            <p:cNvSpPr/>
            <p:nvPr/>
          </p:nvSpPr>
          <p:spPr>
            <a:xfrm>
              <a:off x="381815" y="2699339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lnTo>
                    <a:pt x="1" y="22"/>
                  </a:lnTo>
                  <a:lnTo>
                    <a:pt x="22" y="43"/>
                  </a:ln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10"/>
            <p:cNvSpPr/>
            <p:nvPr/>
          </p:nvSpPr>
          <p:spPr>
            <a:xfrm>
              <a:off x="381599" y="2700879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10"/>
            <p:cNvSpPr/>
            <p:nvPr/>
          </p:nvSpPr>
          <p:spPr>
            <a:xfrm>
              <a:off x="380629" y="2703738"/>
              <a:ext cx="547" cy="398"/>
            </a:xfrm>
            <a:custGeom>
              <a:avLst/>
              <a:gdLst/>
              <a:ahLst/>
              <a:cxnLst/>
              <a:rect l="l" t="t" r="r" b="b"/>
              <a:pathLst>
                <a:path w="53" h="38" extrusionOk="0">
                  <a:moveTo>
                    <a:pt x="11" y="1"/>
                  </a:moveTo>
                  <a:cubicBezTo>
                    <a:pt x="11" y="12"/>
                    <a:pt x="5" y="12"/>
                    <a:pt x="3" y="12"/>
                  </a:cubicBezTo>
                  <a:cubicBezTo>
                    <a:pt x="0" y="12"/>
                    <a:pt x="0" y="12"/>
                    <a:pt x="11" y="22"/>
                  </a:cubicBezTo>
                  <a:cubicBezTo>
                    <a:pt x="21" y="33"/>
                    <a:pt x="32" y="38"/>
                    <a:pt x="40" y="38"/>
                  </a:cubicBezTo>
                  <a:cubicBezTo>
                    <a:pt x="48" y="38"/>
                    <a:pt x="53" y="33"/>
                    <a:pt x="53" y="22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10"/>
            <p:cNvSpPr/>
            <p:nvPr/>
          </p:nvSpPr>
          <p:spPr>
            <a:xfrm>
              <a:off x="437544" y="2693967"/>
              <a:ext cx="443" cy="314"/>
            </a:xfrm>
            <a:custGeom>
              <a:avLst/>
              <a:gdLst/>
              <a:ahLst/>
              <a:cxnLst/>
              <a:rect l="l" t="t" r="r" b="b"/>
              <a:pathLst>
                <a:path w="43" h="30" extrusionOk="0">
                  <a:moveTo>
                    <a:pt x="9" y="0"/>
                  </a:moveTo>
                  <a:cubicBezTo>
                    <a:pt x="4" y="0"/>
                    <a:pt x="0" y="3"/>
                    <a:pt x="0" y="9"/>
                  </a:cubicBezTo>
                  <a:cubicBezTo>
                    <a:pt x="0" y="30"/>
                    <a:pt x="21" y="30"/>
                    <a:pt x="42" y="30"/>
                  </a:cubicBezTo>
                  <a:cubicBezTo>
                    <a:pt x="42" y="15"/>
                    <a:pt x="21" y="0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10"/>
            <p:cNvSpPr/>
            <p:nvPr/>
          </p:nvSpPr>
          <p:spPr>
            <a:xfrm>
              <a:off x="442092" y="2696040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43" y="21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10"/>
            <p:cNvSpPr/>
            <p:nvPr/>
          </p:nvSpPr>
          <p:spPr>
            <a:xfrm>
              <a:off x="486322" y="2686793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4" y="0"/>
                  </a:moveTo>
                  <a:cubicBezTo>
                    <a:pt x="43" y="0"/>
                    <a:pt x="1" y="42"/>
                    <a:pt x="43" y="42"/>
                  </a:cubicBezTo>
                  <a:cubicBezTo>
                    <a:pt x="64" y="42"/>
                    <a:pt x="64" y="21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10"/>
            <p:cNvSpPr/>
            <p:nvPr/>
          </p:nvSpPr>
          <p:spPr>
            <a:xfrm>
              <a:off x="425829" y="2742716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1" y="0"/>
                  </a:moveTo>
                  <a:cubicBezTo>
                    <a:pt x="1" y="15"/>
                    <a:pt x="21" y="39"/>
                    <a:pt x="33" y="39"/>
                  </a:cubicBezTo>
                  <a:cubicBezTo>
                    <a:pt x="39" y="39"/>
                    <a:pt x="43" y="34"/>
                    <a:pt x="43" y="21"/>
                  </a:cubicBezTo>
                  <a:cubicBezTo>
                    <a:pt x="43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10"/>
            <p:cNvSpPr/>
            <p:nvPr/>
          </p:nvSpPr>
          <p:spPr>
            <a:xfrm>
              <a:off x="482641" y="2726641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21" y="1"/>
                  </a:moveTo>
                  <a:cubicBezTo>
                    <a:pt x="21" y="1"/>
                    <a:pt x="0" y="1"/>
                    <a:pt x="21" y="22"/>
                  </a:cubicBezTo>
                  <a:cubicBezTo>
                    <a:pt x="28" y="29"/>
                    <a:pt x="35" y="31"/>
                    <a:pt x="41" y="31"/>
                  </a:cubicBezTo>
                  <a:cubicBezTo>
                    <a:pt x="54" y="31"/>
                    <a:pt x="63" y="22"/>
                    <a:pt x="63" y="22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10"/>
            <p:cNvSpPr/>
            <p:nvPr/>
          </p:nvSpPr>
          <p:spPr>
            <a:xfrm>
              <a:off x="477649" y="2732149"/>
              <a:ext cx="660" cy="545"/>
            </a:xfrm>
            <a:custGeom>
              <a:avLst/>
              <a:gdLst/>
              <a:ahLst/>
              <a:cxnLst/>
              <a:rect l="l" t="t" r="r" b="b"/>
              <a:pathLst>
                <a:path w="64" h="52" extrusionOk="0">
                  <a:moveTo>
                    <a:pt x="22" y="0"/>
                  </a:moveTo>
                  <a:cubicBezTo>
                    <a:pt x="22" y="21"/>
                    <a:pt x="1" y="42"/>
                    <a:pt x="22" y="42"/>
                  </a:cubicBezTo>
                  <a:cubicBezTo>
                    <a:pt x="22" y="42"/>
                    <a:pt x="22" y="52"/>
                    <a:pt x="28" y="52"/>
                  </a:cubicBezTo>
                  <a:cubicBezTo>
                    <a:pt x="31" y="52"/>
                    <a:pt x="36" y="49"/>
                    <a:pt x="43" y="42"/>
                  </a:cubicBezTo>
                  <a:cubicBezTo>
                    <a:pt x="43" y="21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10"/>
            <p:cNvSpPr/>
            <p:nvPr/>
          </p:nvSpPr>
          <p:spPr>
            <a:xfrm>
              <a:off x="428655" y="2746675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1" y="1"/>
                  </a:moveTo>
                  <a:cubicBezTo>
                    <a:pt x="0" y="1"/>
                    <a:pt x="0" y="22"/>
                    <a:pt x="0" y="64"/>
                  </a:cubicBezTo>
                  <a:cubicBezTo>
                    <a:pt x="21" y="43"/>
                    <a:pt x="42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10"/>
            <p:cNvSpPr/>
            <p:nvPr/>
          </p:nvSpPr>
          <p:spPr>
            <a:xfrm>
              <a:off x="481774" y="2737344"/>
              <a:ext cx="660" cy="314"/>
            </a:xfrm>
            <a:custGeom>
              <a:avLst/>
              <a:gdLst/>
              <a:ahLst/>
              <a:cxnLst/>
              <a:rect l="l" t="t" r="r" b="b"/>
              <a:pathLst>
                <a:path w="64" h="30" extrusionOk="0">
                  <a:moveTo>
                    <a:pt x="9" y="0"/>
                  </a:moveTo>
                  <a:cubicBezTo>
                    <a:pt x="4" y="0"/>
                    <a:pt x="0" y="3"/>
                    <a:pt x="0" y="9"/>
                  </a:cubicBezTo>
                  <a:cubicBezTo>
                    <a:pt x="0" y="30"/>
                    <a:pt x="21" y="30"/>
                    <a:pt x="42" y="30"/>
                  </a:cubicBezTo>
                  <a:lnTo>
                    <a:pt x="63" y="30"/>
                  </a:lnTo>
                  <a:cubicBezTo>
                    <a:pt x="48" y="15"/>
                    <a:pt x="23" y="0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10"/>
            <p:cNvSpPr/>
            <p:nvPr/>
          </p:nvSpPr>
          <p:spPr>
            <a:xfrm>
              <a:off x="482208" y="2737648"/>
              <a:ext cx="660" cy="419"/>
            </a:xfrm>
            <a:custGeom>
              <a:avLst/>
              <a:gdLst/>
              <a:ahLst/>
              <a:cxnLst/>
              <a:rect l="l" t="t" r="r" b="b"/>
              <a:pathLst>
                <a:path w="64" h="40" extrusionOk="0">
                  <a:moveTo>
                    <a:pt x="0" y="1"/>
                  </a:moveTo>
                  <a:cubicBezTo>
                    <a:pt x="15" y="15"/>
                    <a:pt x="39" y="40"/>
                    <a:pt x="53" y="40"/>
                  </a:cubicBezTo>
                  <a:cubicBezTo>
                    <a:pt x="59" y="40"/>
                    <a:pt x="63" y="35"/>
                    <a:pt x="63" y="22"/>
                  </a:cubicBezTo>
                  <a:cubicBezTo>
                    <a:pt x="63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10"/>
            <p:cNvSpPr/>
            <p:nvPr/>
          </p:nvSpPr>
          <p:spPr>
            <a:xfrm>
              <a:off x="72647" y="2866899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cubicBezTo>
                    <a:pt x="0" y="21"/>
                    <a:pt x="0" y="21"/>
                    <a:pt x="0" y="21"/>
                  </a:cubicBezTo>
                  <a:lnTo>
                    <a:pt x="21" y="21"/>
                  </a:ln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10"/>
            <p:cNvSpPr/>
            <p:nvPr/>
          </p:nvSpPr>
          <p:spPr>
            <a:xfrm>
              <a:off x="90209" y="2862742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10" y="1"/>
                  </a:moveTo>
                  <a:cubicBezTo>
                    <a:pt x="4" y="1"/>
                    <a:pt x="0" y="6"/>
                    <a:pt x="0" y="19"/>
                  </a:cubicBezTo>
                  <a:cubicBezTo>
                    <a:pt x="0" y="40"/>
                    <a:pt x="21" y="40"/>
                    <a:pt x="42" y="40"/>
                  </a:cubicBezTo>
                  <a:cubicBezTo>
                    <a:pt x="42" y="25"/>
                    <a:pt x="22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10"/>
            <p:cNvSpPr/>
            <p:nvPr/>
          </p:nvSpPr>
          <p:spPr>
            <a:xfrm>
              <a:off x="36439" y="288869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0"/>
                  </a:moveTo>
                  <a:lnTo>
                    <a:pt x="0" y="22"/>
                  </a:lnTo>
                  <a:lnTo>
                    <a:pt x="0" y="43"/>
                  </a:lnTo>
                  <a:lnTo>
                    <a:pt x="42" y="43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10"/>
            <p:cNvSpPr/>
            <p:nvPr/>
          </p:nvSpPr>
          <p:spPr>
            <a:xfrm>
              <a:off x="423880" y="2782124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cubicBezTo>
                    <a:pt x="1" y="22"/>
                    <a:pt x="1" y="31"/>
                    <a:pt x="7" y="31"/>
                  </a:cubicBezTo>
                  <a:cubicBezTo>
                    <a:pt x="10" y="31"/>
                    <a:pt x="15" y="29"/>
                    <a:pt x="22" y="22"/>
                  </a:cubicBez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10"/>
            <p:cNvSpPr/>
            <p:nvPr/>
          </p:nvSpPr>
          <p:spPr>
            <a:xfrm>
              <a:off x="89116" y="2879445"/>
              <a:ext cx="454" cy="419"/>
            </a:xfrm>
            <a:custGeom>
              <a:avLst/>
              <a:gdLst/>
              <a:ahLst/>
              <a:cxnLst/>
              <a:rect l="l" t="t" r="r" b="b"/>
              <a:pathLst>
                <a:path w="44" h="40" extrusionOk="0">
                  <a:moveTo>
                    <a:pt x="1" y="0"/>
                  </a:moveTo>
                  <a:cubicBezTo>
                    <a:pt x="1" y="15"/>
                    <a:pt x="21" y="39"/>
                    <a:pt x="33" y="39"/>
                  </a:cubicBezTo>
                  <a:cubicBezTo>
                    <a:pt x="39" y="39"/>
                    <a:pt x="43" y="35"/>
                    <a:pt x="43" y="21"/>
                  </a:cubicBezTo>
                  <a:cubicBezTo>
                    <a:pt x="43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10"/>
            <p:cNvSpPr/>
            <p:nvPr/>
          </p:nvSpPr>
          <p:spPr>
            <a:xfrm>
              <a:off x="92158" y="2888692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36"/>
                    <a:pt x="0" y="51"/>
                    <a:pt x="8" y="51"/>
                  </a:cubicBezTo>
                  <a:cubicBezTo>
                    <a:pt x="11" y="51"/>
                    <a:pt x="15" y="49"/>
                    <a:pt x="21" y="43"/>
                  </a:cubicBezTo>
                  <a:cubicBezTo>
                    <a:pt x="42" y="22"/>
                    <a:pt x="4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10"/>
            <p:cNvSpPr/>
            <p:nvPr/>
          </p:nvSpPr>
          <p:spPr>
            <a:xfrm>
              <a:off x="447083" y="2789172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cubicBezTo>
                    <a:pt x="0" y="0"/>
                    <a:pt x="0" y="0"/>
                    <a:pt x="0" y="21"/>
                  </a:cubicBezTo>
                  <a:lnTo>
                    <a:pt x="42" y="2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10"/>
            <p:cNvSpPr/>
            <p:nvPr/>
          </p:nvSpPr>
          <p:spPr>
            <a:xfrm>
              <a:off x="502802" y="2783664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0" y="1"/>
                  </a:moveTo>
                  <a:cubicBezTo>
                    <a:pt x="16" y="32"/>
                    <a:pt x="31" y="51"/>
                    <a:pt x="38" y="51"/>
                  </a:cubicBezTo>
                  <a:cubicBezTo>
                    <a:pt x="41" y="51"/>
                    <a:pt x="43" y="49"/>
                    <a:pt x="43" y="43"/>
                  </a:cubicBezTo>
                  <a:cubicBezTo>
                    <a:pt x="43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10"/>
            <p:cNvSpPr/>
            <p:nvPr/>
          </p:nvSpPr>
          <p:spPr>
            <a:xfrm>
              <a:off x="493263" y="2790272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10"/>
            <p:cNvSpPr/>
            <p:nvPr/>
          </p:nvSpPr>
          <p:spPr>
            <a:xfrm>
              <a:off x="505400" y="278895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21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10"/>
            <p:cNvSpPr/>
            <p:nvPr/>
          </p:nvSpPr>
          <p:spPr>
            <a:xfrm>
              <a:off x="504967" y="278939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cubicBezTo>
                    <a:pt x="22" y="0"/>
                    <a:pt x="1" y="43"/>
                    <a:pt x="22" y="43"/>
                  </a:cubicBezTo>
                  <a:cubicBezTo>
                    <a:pt x="43" y="43"/>
                    <a:pt x="43" y="22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10"/>
            <p:cNvSpPr/>
            <p:nvPr/>
          </p:nvSpPr>
          <p:spPr>
            <a:xfrm>
              <a:off x="435368" y="281052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1" y="1"/>
                    <a:pt x="1" y="22"/>
                    <a:pt x="1" y="43"/>
                  </a:cubicBezTo>
                  <a:cubicBezTo>
                    <a:pt x="22" y="22"/>
                    <a:pt x="43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10"/>
            <p:cNvSpPr/>
            <p:nvPr/>
          </p:nvSpPr>
          <p:spPr>
            <a:xfrm>
              <a:off x="107988" y="2906307"/>
              <a:ext cx="443" cy="534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0" y="0"/>
                  </a:moveTo>
                  <a:cubicBezTo>
                    <a:pt x="0" y="31"/>
                    <a:pt x="23" y="51"/>
                    <a:pt x="35" y="51"/>
                  </a:cubicBezTo>
                  <a:cubicBezTo>
                    <a:pt x="39" y="51"/>
                    <a:pt x="42" y="48"/>
                    <a:pt x="42" y="42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10"/>
            <p:cNvSpPr/>
            <p:nvPr/>
          </p:nvSpPr>
          <p:spPr>
            <a:xfrm>
              <a:off x="53558" y="2927880"/>
              <a:ext cx="237" cy="230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10"/>
            <p:cNvSpPr/>
            <p:nvPr/>
          </p:nvSpPr>
          <p:spPr>
            <a:xfrm>
              <a:off x="27767" y="2936468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cubicBezTo>
                    <a:pt x="32" y="11"/>
                    <a:pt x="21" y="11"/>
                    <a:pt x="13" y="11"/>
                  </a:cubicBezTo>
                  <a:cubicBezTo>
                    <a:pt x="5" y="11"/>
                    <a:pt x="0" y="11"/>
                    <a:pt x="0" y="22"/>
                  </a:cubicBezTo>
                  <a:cubicBezTo>
                    <a:pt x="0" y="37"/>
                    <a:pt x="22" y="41"/>
                    <a:pt x="42" y="42"/>
                  </a:cubicBezTo>
                  <a:lnTo>
                    <a:pt x="42" y="42"/>
                  </a:lnTo>
                  <a:cubicBezTo>
                    <a:pt x="42" y="39"/>
                    <a:pt x="42" y="20"/>
                    <a:pt x="42" y="1"/>
                  </a:cubicBezTo>
                  <a:close/>
                  <a:moveTo>
                    <a:pt x="42" y="42"/>
                  </a:moveTo>
                  <a:cubicBezTo>
                    <a:pt x="42" y="43"/>
                    <a:pt x="42" y="43"/>
                    <a:pt x="42" y="43"/>
                  </a:cubicBezTo>
                  <a:lnTo>
                    <a:pt x="63" y="43"/>
                  </a:lnTo>
                  <a:cubicBezTo>
                    <a:pt x="57" y="43"/>
                    <a:pt x="50" y="43"/>
                    <a:pt x="42" y="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10"/>
            <p:cNvSpPr/>
            <p:nvPr/>
          </p:nvSpPr>
          <p:spPr>
            <a:xfrm>
              <a:off x="111453" y="2912915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0" y="21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10"/>
            <p:cNvSpPr/>
            <p:nvPr/>
          </p:nvSpPr>
          <p:spPr>
            <a:xfrm>
              <a:off x="489571" y="2805467"/>
              <a:ext cx="454" cy="398"/>
            </a:xfrm>
            <a:custGeom>
              <a:avLst/>
              <a:gdLst/>
              <a:ahLst/>
              <a:cxnLst/>
              <a:rect l="l" t="t" r="r" b="b"/>
              <a:pathLst>
                <a:path w="44" h="38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1" y="32"/>
                    <a:pt x="22" y="37"/>
                    <a:pt x="30" y="37"/>
                  </a:cubicBezTo>
                  <a:cubicBezTo>
                    <a:pt x="38" y="37"/>
                    <a:pt x="43" y="32"/>
                    <a:pt x="43" y="21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10"/>
            <p:cNvSpPr/>
            <p:nvPr/>
          </p:nvSpPr>
          <p:spPr>
            <a:xfrm>
              <a:off x="406101" y="2974556"/>
              <a:ext cx="660" cy="681"/>
            </a:xfrm>
            <a:custGeom>
              <a:avLst/>
              <a:gdLst/>
              <a:ahLst/>
              <a:cxnLst/>
              <a:rect l="l" t="t" r="r" b="b"/>
              <a:pathLst>
                <a:path w="64" h="65" extrusionOk="0">
                  <a:moveTo>
                    <a:pt x="43" y="1"/>
                  </a:moveTo>
                  <a:cubicBezTo>
                    <a:pt x="22" y="1"/>
                    <a:pt x="1" y="43"/>
                    <a:pt x="22" y="64"/>
                  </a:cubicBezTo>
                  <a:cubicBezTo>
                    <a:pt x="43" y="64"/>
                    <a:pt x="64" y="22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10"/>
            <p:cNvSpPr/>
            <p:nvPr/>
          </p:nvSpPr>
          <p:spPr>
            <a:xfrm>
              <a:off x="443175" y="2964210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22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22" y="32"/>
                    <a:pt x="27" y="38"/>
                    <a:pt x="32" y="38"/>
                  </a:cubicBezTo>
                  <a:cubicBezTo>
                    <a:pt x="38" y="38"/>
                    <a:pt x="43" y="32"/>
                    <a:pt x="43" y="22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10"/>
            <p:cNvSpPr/>
            <p:nvPr/>
          </p:nvSpPr>
          <p:spPr>
            <a:xfrm>
              <a:off x="405668" y="297522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0"/>
                  </a:moveTo>
                  <a:cubicBezTo>
                    <a:pt x="22" y="21"/>
                    <a:pt x="1" y="42"/>
                    <a:pt x="22" y="42"/>
                  </a:cubicBezTo>
                  <a:cubicBezTo>
                    <a:pt x="64" y="42"/>
                    <a:pt x="64" y="21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10"/>
            <p:cNvSpPr/>
            <p:nvPr/>
          </p:nvSpPr>
          <p:spPr>
            <a:xfrm>
              <a:off x="487838" y="2954083"/>
              <a:ext cx="660" cy="419"/>
            </a:xfrm>
            <a:custGeom>
              <a:avLst/>
              <a:gdLst/>
              <a:ahLst/>
              <a:cxnLst/>
              <a:rect l="l" t="t" r="r" b="b"/>
              <a:pathLst>
                <a:path w="64" h="40" extrusionOk="0">
                  <a:moveTo>
                    <a:pt x="1" y="1"/>
                  </a:moveTo>
                  <a:cubicBezTo>
                    <a:pt x="15" y="15"/>
                    <a:pt x="40" y="40"/>
                    <a:pt x="54" y="40"/>
                  </a:cubicBezTo>
                  <a:cubicBezTo>
                    <a:pt x="60" y="40"/>
                    <a:pt x="64" y="35"/>
                    <a:pt x="64" y="22"/>
                  </a:cubicBezTo>
                  <a:cubicBezTo>
                    <a:pt x="64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10"/>
            <p:cNvSpPr/>
            <p:nvPr/>
          </p:nvSpPr>
          <p:spPr>
            <a:xfrm>
              <a:off x="487838" y="295518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43"/>
                    <a:pt x="22" y="43"/>
                    <a:pt x="22" y="43"/>
                  </a:cubicBez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10"/>
            <p:cNvSpPr/>
            <p:nvPr/>
          </p:nvSpPr>
          <p:spPr>
            <a:xfrm>
              <a:off x="432058" y="2940217"/>
              <a:ext cx="505" cy="503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49" y="0"/>
                  </a:moveTo>
                  <a:cubicBezTo>
                    <a:pt x="32" y="17"/>
                    <a:pt x="1" y="48"/>
                    <a:pt x="12" y="48"/>
                  </a:cubicBezTo>
                  <a:cubicBezTo>
                    <a:pt x="15" y="48"/>
                    <a:pt x="20" y="46"/>
                    <a:pt x="28" y="42"/>
                  </a:cubicBezTo>
                  <a:cubicBezTo>
                    <a:pt x="49" y="42"/>
                    <a:pt x="49" y="21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10"/>
            <p:cNvSpPr/>
            <p:nvPr/>
          </p:nvSpPr>
          <p:spPr>
            <a:xfrm>
              <a:off x="432553" y="29397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10"/>
            <p:cNvSpPr/>
            <p:nvPr/>
          </p:nvSpPr>
          <p:spPr>
            <a:xfrm>
              <a:off x="501719" y="2919073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cubicBezTo>
                    <a:pt x="21" y="1"/>
                    <a:pt x="0" y="22"/>
                    <a:pt x="0" y="22"/>
                  </a:cubicBezTo>
                  <a:lnTo>
                    <a:pt x="21" y="22"/>
                  </a:lnTo>
                  <a:cubicBezTo>
                    <a:pt x="42" y="22"/>
                    <a:pt x="42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10"/>
            <p:cNvSpPr/>
            <p:nvPr/>
          </p:nvSpPr>
          <p:spPr>
            <a:xfrm>
              <a:off x="485456" y="2960251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43" y="21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10"/>
            <p:cNvSpPr/>
            <p:nvPr/>
          </p:nvSpPr>
          <p:spPr>
            <a:xfrm>
              <a:off x="485023" y="2960471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3" y="0"/>
                  </a:moveTo>
                  <a:lnTo>
                    <a:pt x="43" y="0"/>
                  </a:lnTo>
                  <a:cubicBezTo>
                    <a:pt x="21" y="21"/>
                    <a:pt x="0" y="42"/>
                    <a:pt x="21" y="64"/>
                  </a:cubicBezTo>
                  <a:cubicBezTo>
                    <a:pt x="43" y="64"/>
                    <a:pt x="64" y="42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10"/>
            <p:cNvSpPr/>
            <p:nvPr/>
          </p:nvSpPr>
          <p:spPr>
            <a:xfrm>
              <a:off x="433636" y="2938447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1"/>
                  </a:moveTo>
                  <a:lnTo>
                    <a:pt x="1" y="22"/>
                  </a:lnTo>
                  <a:cubicBezTo>
                    <a:pt x="8" y="29"/>
                    <a:pt x="15" y="31"/>
                    <a:pt x="21" y="31"/>
                  </a:cubicBezTo>
                  <a:cubicBezTo>
                    <a:pt x="33" y="31"/>
                    <a:pt x="43" y="22"/>
                    <a:pt x="43" y="22"/>
                  </a:cubicBezTo>
                  <a:lnTo>
                    <a:pt x="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10"/>
            <p:cNvSpPr/>
            <p:nvPr/>
          </p:nvSpPr>
          <p:spPr>
            <a:xfrm>
              <a:off x="502152" y="2917754"/>
              <a:ext cx="660" cy="335"/>
            </a:xfrm>
            <a:custGeom>
              <a:avLst/>
              <a:gdLst/>
              <a:ahLst/>
              <a:cxnLst/>
              <a:rect l="l" t="t" r="r" b="b"/>
              <a:pathLst>
                <a:path w="64" h="32" extrusionOk="0">
                  <a:moveTo>
                    <a:pt x="21" y="1"/>
                  </a:moveTo>
                  <a:cubicBezTo>
                    <a:pt x="21" y="1"/>
                    <a:pt x="0" y="1"/>
                    <a:pt x="21" y="22"/>
                  </a:cubicBezTo>
                  <a:cubicBezTo>
                    <a:pt x="28" y="29"/>
                    <a:pt x="35" y="31"/>
                    <a:pt x="42" y="31"/>
                  </a:cubicBezTo>
                  <a:cubicBezTo>
                    <a:pt x="54" y="31"/>
                    <a:pt x="63" y="22"/>
                    <a:pt x="63" y="22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10"/>
            <p:cNvSpPr/>
            <p:nvPr/>
          </p:nvSpPr>
          <p:spPr>
            <a:xfrm>
              <a:off x="252383" y="3028720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10"/>
            <p:cNvSpPr/>
            <p:nvPr/>
          </p:nvSpPr>
          <p:spPr>
            <a:xfrm>
              <a:off x="253683" y="303005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lnTo>
                    <a:pt x="0" y="21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10"/>
            <p:cNvSpPr/>
            <p:nvPr/>
          </p:nvSpPr>
          <p:spPr>
            <a:xfrm>
              <a:off x="489798" y="292084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0"/>
                  </a:moveTo>
                  <a:cubicBezTo>
                    <a:pt x="0" y="21"/>
                    <a:pt x="0" y="21"/>
                    <a:pt x="0" y="42"/>
                  </a:cubicBezTo>
                  <a:lnTo>
                    <a:pt x="21" y="42"/>
                  </a:ln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10"/>
            <p:cNvSpPr/>
            <p:nvPr/>
          </p:nvSpPr>
          <p:spPr>
            <a:xfrm>
              <a:off x="522529" y="2910486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10"/>
            <p:cNvSpPr/>
            <p:nvPr/>
          </p:nvSpPr>
          <p:spPr>
            <a:xfrm>
              <a:off x="453580" y="2973897"/>
              <a:ext cx="670" cy="398"/>
            </a:xfrm>
            <a:custGeom>
              <a:avLst/>
              <a:gdLst/>
              <a:ahLst/>
              <a:cxnLst/>
              <a:rect l="l" t="t" r="r" b="b"/>
              <a:pathLst>
                <a:path w="65" h="38" extrusionOk="0">
                  <a:moveTo>
                    <a:pt x="22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32" y="32"/>
                    <a:pt x="43" y="38"/>
                    <a:pt x="51" y="38"/>
                  </a:cubicBezTo>
                  <a:cubicBezTo>
                    <a:pt x="59" y="38"/>
                    <a:pt x="64" y="32"/>
                    <a:pt x="64" y="22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10"/>
            <p:cNvSpPr/>
            <p:nvPr/>
          </p:nvSpPr>
          <p:spPr>
            <a:xfrm>
              <a:off x="502585" y="2964869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10"/>
            <p:cNvSpPr/>
            <p:nvPr/>
          </p:nvSpPr>
          <p:spPr>
            <a:xfrm>
              <a:off x="169780" y="3060211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0" y="0"/>
                  </a:moveTo>
                  <a:cubicBezTo>
                    <a:pt x="0" y="15"/>
                    <a:pt x="21" y="30"/>
                    <a:pt x="33" y="30"/>
                  </a:cubicBezTo>
                  <a:cubicBezTo>
                    <a:pt x="38" y="30"/>
                    <a:pt x="42" y="28"/>
                    <a:pt x="42" y="21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10"/>
            <p:cNvSpPr/>
            <p:nvPr/>
          </p:nvSpPr>
          <p:spPr>
            <a:xfrm>
              <a:off x="410525" y="2937348"/>
              <a:ext cx="361" cy="513"/>
            </a:xfrm>
            <a:custGeom>
              <a:avLst/>
              <a:gdLst/>
              <a:ahLst/>
              <a:cxnLst/>
              <a:rect l="l" t="t" r="r" b="b"/>
              <a:pathLst>
                <a:path w="35" h="49" extrusionOk="0">
                  <a:moveTo>
                    <a:pt x="34" y="1"/>
                  </a:moveTo>
                  <a:lnTo>
                    <a:pt x="34" y="1"/>
                  </a:lnTo>
                  <a:cubicBezTo>
                    <a:pt x="17" y="18"/>
                    <a:pt x="0" y="49"/>
                    <a:pt x="5" y="49"/>
                  </a:cubicBezTo>
                  <a:cubicBezTo>
                    <a:pt x="7" y="49"/>
                    <a:pt x="9" y="47"/>
                    <a:pt x="13" y="43"/>
                  </a:cubicBezTo>
                  <a:cubicBezTo>
                    <a:pt x="34" y="43"/>
                    <a:pt x="34" y="43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10"/>
            <p:cNvSpPr/>
            <p:nvPr/>
          </p:nvSpPr>
          <p:spPr>
            <a:xfrm>
              <a:off x="133563" y="3070778"/>
              <a:ext cx="670" cy="450"/>
            </a:xfrm>
            <a:custGeom>
              <a:avLst/>
              <a:gdLst/>
              <a:ahLst/>
              <a:cxnLst/>
              <a:rect l="l" t="t" r="r" b="b"/>
              <a:pathLst>
                <a:path w="65" h="43" extrusionOk="0">
                  <a:moveTo>
                    <a:pt x="43" y="1"/>
                  </a:moveTo>
                  <a:cubicBezTo>
                    <a:pt x="22" y="22"/>
                    <a:pt x="1" y="43"/>
                    <a:pt x="22" y="43"/>
                  </a:cubicBezTo>
                  <a:cubicBezTo>
                    <a:pt x="64" y="43"/>
                    <a:pt x="64" y="22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10"/>
            <p:cNvSpPr/>
            <p:nvPr/>
          </p:nvSpPr>
          <p:spPr>
            <a:xfrm>
              <a:off x="171513" y="3060127"/>
              <a:ext cx="443" cy="534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4" y="0"/>
                  </a:moveTo>
                  <a:cubicBezTo>
                    <a:pt x="2" y="0"/>
                    <a:pt x="0" y="3"/>
                    <a:pt x="0" y="8"/>
                  </a:cubicBezTo>
                  <a:cubicBezTo>
                    <a:pt x="0" y="51"/>
                    <a:pt x="21" y="51"/>
                    <a:pt x="42" y="51"/>
                  </a:cubicBezTo>
                  <a:cubicBezTo>
                    <a:pt x="27" y="20"/>
                    <a:pt x="12" y="0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10"/>
            <p:cNvSpPr/>
            <p:nvPr/>
          </p:nvSpPr>
          <p:spPr>
            <a:xfrm>
              <a:off x="135089" y="3030836"/>
              <a:ext cx="660" cy="545"/>
            </a:xfrm>
            <a:custGeom>
              <a:avLst/>
              <a:gdLst/>
              <a:ahLst/>
              <a:cxnLst/>
              <a:rect l="l" t="t" r="r" b="b"/>
              <a:pathLst>
                <a:path w="64" h="52" extrusionOk="0">
                  <a:moveTo>
                    <a:pt x="9" y="1"/>
                  </a:moveTo>
                  <a:cubicBezTo>
                    <a:pt x="4" y="1"/>
                    <a:pt x="0" y="3"/>
                    <a:pt x="0" y="9"/>
                  </a:cubicBezTo>
                  <a:cubicBezTo>
                    <a:pt x="21" y="51"/>
                    <a:pt x="42" y="51"/>
                    <a:pt x="63" y="51"/>
                  </a:cubicBezTo>
                  <a:lnTo>
                    <a:pt x="63" y="30"/>
                  </a:lnTo>
                  <a:cubicBezTo>
                    <a:pt x="48" y="15"/>
                    <a:pt x="23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10"/>
            <p:cNvSpPr/>
            <p:nvPr/>
          </p:nvSpPr>
          <p:spPr>
            <a:xfrm>
              <a:off x="135738" y="3031150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0" y="0"/>
                  </a:moveTo>
                  <a:cubicBezTo>
                    <a:pt x="0" y="42"/>
                    <a:pt x="21" y="42"/>
                    <a:pt x="63" y="42"/>
                  </a:cubicBezTo>
                  <a:cubicBezTo>
                    <a:pt x="42" y="21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10"/>
            <p:cNvSpPr/>
            <p:nvPr/>
          </p:nvSpPr>
          <p:spPr>
            <a:xfrm>
              <a:off x="410876" y="2936908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1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1" y="43"/>
                    <a:pt x="63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10"/>
            <p:cNvSpPr/>
            <p:nvPr/>
          </p:nvSpPr>
          <p:spPr>
            <a:xfrm>
              <a:off x="500419" y="2970598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0" y="43"/>
                  </a:lnTo>
                  <a:lnTo>
                    <a:pt x="21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10"/>
            <p:cNvSpPr/>
            <p:nvPr/>
          </p:nvSpPr>
          <p:spPr>
            <a:xfrm>
              <a:off x="492829" y="2911491"/>
              <a:ext cx="443" cy="272"/>
            </a:xfrm>
            <a:custGeom>
              <a:avLst/>
              <a:gdLst/>
              <a:ahLst/>
              <a:cxnLst/>
              <a:rect l="l" t="t" r="r" b="b"/>
              <a:pathLst>
                <a:path w="43" h="26" extrusionOk="0">
                  <a:moveTo>
                    <a:pt x="11" y="1"/>
                  </a:moveTo>
                  <a:cubicBezTo>
                    <a:pt x="5" y="1"/>
                    <a:pt x="0" y="3"/>
                    <a:pt x="0" y="10"/>
                  </a:cubicBezTo>
                  <a:cubicBezTo>
                    <a:pt x="11" y="21"/>
                    <a:pt x="21" y="26"/>
                    <a:pt x="29" y="26"/>
                  </a:cubicBezTo>
                  <a:cubicBezTo>
                    <a:pt x="37" y="26"/>
                    <a:pt x="42" y="21"/>
                    <a:pt x="42" y="10"/>
                  </a:cubicBezTo>
                  <a:cubicBezTo>
                    <a:pt x="42" y="10"/>
                    <a:pt x="24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10"/>
            <p:cNvSpPr/>
            <p:nvPr/>
          </p:nvSpPr>
          <p:spPr>
            <a:xfrm>
              <a:off x="231789" y="305096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42" y="42"/>
                    <a:pt x="63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10"/>
            <p:cNvSpPr/>
            <p:nvPr/>
          </p:nvSpPr>
          <p:spPr>
            <a:xfrm>
              <a:off x="498687" y="2928760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1"/>
                  </a:moveTo>
                  <a:cubicBezTo>
                    <a:pt x="0" y="1"/>
                    <a:pt x="0" y="22"/>
                    <a:pt x="0" y="43"/>
                  </a:cubicBezTo>
                  <a:lnTo>
                    <a:pt x="0" y="64"/>
                  </a:lnTo>
                  <a:cubicBezTo>
                    <a:pt x="42" y="43"/>
                    <a:pt x="63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10"/>
            <p:cNvSpPr/>
            <p:nvPr/>
          </p:nvSpPr>
          <p:spPr>
            <a:xfrm>
              <a:off x="497161" y="2978086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lnTo>
                    <a:pt x="1" y="21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10"/>
            <p:cNvSpPr/>
            <p:nvPr/>
          </p:nvSpPr>
          <p:spPr>
            <a:xfrm>
              <a:off x="201646" y="3064390"/>
              <a:ext cx="443" cy="178"/>
            </a:xfrm>
            <a:custGeom>
              <a:avLst/>
              <a:gdLst/>
              <a:ahLst/>
              <a:cxnLst/>
              <a:rect l="l" t="t" r="r" b="b"/>
              <a:pathLst>
                <a:path w="43" h="17" extrusionOk="0">
                  <a:moveTo>
                    <a:pt x="1" y="1"/>
                  </a:moveTo>
                  <a:cubicBezTo>
                    <a:pt x="11" y="11"/>
                    <a:pt x="22" y="17"/>
                    <a:pt x="30" y="17"/>
                  </a:cubicBezTo>
                  <a:cubicBezTo>
                    <a:pt x="37" y="17"/>
                    <a:pt x="43" y="1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10"/>
            <p:cNvSpPr/>
            <p:nvPr/>
          </p:nvSpPr>
          <p:spPr>
            <a:xfrm>
              <a:off x="449682" y="2994161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1" y="21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10"/>
            <p:cNvSpPr/>
            <p:nvPr/>
          </p:nvSpPr>
          <p:spPr>
            <a:xfrm>
              <a:off x="467894" y="298865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lnTo>
                    <a:pt x="43" y="1"/>
                  </a:lnTo>
                  <a:cubicBezTo>
                    <a:pt x="22" y="22"/>
                    <a:pt x="1" y="64"/>
                    <a:pt x="22" y="64"/>
                  </a:cubicBezTo>
                  <a:cubicBezTo>
                    <a:pt x="43" y="64"/>
                    <a:pt x="43" y="43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10"/>
            <p:cNvSpPr/>
            <p:nvPr/>
          </p:nvSpPr>
          <p:spPr>
            <a:xfrm>
              <a:off x="188642" y="3070118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1"/>
                  </a:moveTo>
                  <a:lnTo>
                    <a:pt x="0" y="22"/>
                  </a:lnTo>
                  <a:cubicBezTo>
                    <a:pt x="7" y="29"/>
                    <a:pt x="14" y="31"/>
                    <a:pt x="20" y="31"/>
                  </a:cubicBezTo>
                  <a:cubicBezTo>
                    <a:pt x="33" y="31"/>
                    <a:pt x="42" y="2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10"/>
            <p:cNvSpPr/>
            <p:nvPr/>
          </p:nvSpPr>
          <p:spPr>
            <a:xfrm>
              <a:off x="165655" y="307892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lnTo>
                    <a:pt x="1" y="43"/>
                  </a:lnTo>
                  <a:lnTo>
                    <a:pt x="22" y="43"/>
                  </a:ln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10"/>
            <p:cNvSpPr/>
            <p:nvPr/>
          </p:nvSpPr>
          <p:spPr>
            <a:xfrm>
              <a:off x="173028" y="2995920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0" y="21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10"/>
            <p:cNvSpPr/>
            <p:nvPr/>
          </p:nvSpPr>
          <p:spPr>
            <a:xfrm>
              <a:off x="205987" y="3075752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9" y="0"/>
                  </a:moveTo>
                  <a:cubicBezTo>
                    <a:pt x="4" y="0"/>
                    <a:pt x="0" y="3"/>
                    <a:pt x="0" y="9"/>
                  </a:cubicBezTo>
                  <a:cubicBezTo>
                    <a:pt x="0" y="51"/>
                    <a:pt x="21" y="51"/>
                    <a:pt x="42" y="51"/>
                  </a:cubicBezTo>
                  <a:lnTo>
                    <a:pt x="42" y="30"/>
                  </a:lnTo>
                  <a:cubicBezTo>
                    <a:pt x="42" y="15"/>
                    <a:pt x="21" y="0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10"/>
            <p:cNvSpPr/>
            <p:nvPr/>
          </p:nvSpPr>
          <p:spPr>
            <a:xfrm>
              <a:off x="511908" y="2892871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10"/>
            <p:cNvSpPr/>
            <p:nvPr/>
          </p:nvSpPr>
          <p:spPr>
            <a:xfrm>
              <a:off x="431903" y="3013095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0"/>
                  </a:moveTo>
                  <a:lnTo>
                    <a:pt x="1" y="21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10"/>
            <p:cNvSpPr/>
            <p:nvPr/>
          </p:nvSpPr>
          <p:spPr>
            <a:xfrm>
              <a:off x="513423" y="2882084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lnTo>
                    <a:pt x="43" y="1"/>
                  </a:lnTo>
                  <a:cubicBezTo>
                    <a:pt x="22" y="22"/>
                    <a:pt x="1" y="64"/>
                    <a:pt x="22" y="64"/>
                  </a:cubicBezTo>
                  <a:cubicBezTo>
                    <a:pt x="43" y="43"/>
                    <a:pt x="43" y="22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10"/>
            <p:cNvSpPr/>
            <p:nvPr/>
          </p:nvSpPr>
          <p:spPr>
            <a:xfrm>
              <a:off x="513857" y="2881424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22"/>
                    <a:pt x="1" y="43"/>
                    <a:pt x="1" y="64"/>
                  </a:cubicBezTo>
                  <a:cubicBezTo>
                    <a:pt x="22" y="64"/>
                    <a:pt x="43" y="43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10"/>
            <p:cNvSpPr/>
            <p:nvPr/>
          </p:nvSpPr>
          <p:spPr>
            <a:xfrm>
              <a:off x="450765" y="301133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10"/>
            <p:cNvSpPr/>
            <p:nvPr/>
          </p:nvSpPr>
          <p:spPr>
            <a:xfrm>
              <a:off x="100614" y="2994161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cubicBezTo>
                    <a:pt x="0" y="21"/>
                    <a:pt x="0" y="42"/>
                    <a:pt x="0" y="42"/>
                  </a:cubicBezTo>
                  <a:lnTo>
                    <a:pt x="21" y="42"/>
                  </a:lnTo>
                  <a:cubicBezTo>
                    <a:pt x="21" y="21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10"/>
            <p:cNvSpPr/>
            <p:nvPr/>
          </p:nvSpPr>
          <p:spPr>
            <a:xfrm>
              <a:off x="97252" y="2988652"/>
              <a:ext cx="547" cy="398"/>
            </a:xfrm>
            <a:custGeom>
              <a:avLst/>
              <a:gdLst/>
              <a:ahLst/>
              <a:cxnLst/>
              <a:rect l="l" t="t" r="r" b="b"/>
              <a:pathLst>
                <a:path w="53" h="38" extrusionOk="0">
                  <a:moveTo>
                    <a:pt x="11" y="1"/>
                  </a:moveTo>
                  <a:cubicBezTo>
                    <a:pt x="11" y="11"/>
                    <a:pt x="6" y="11"/>
                    <a:pt x="3" y="11"/>
                  </a:cubicBezTo>
                  <a:cubicBezTo>
                    <a:pt x="0" y="11"/>
                    <a:pt x="0" y="11"/>
                    <a:pt x="11" y="22"/>
                  </a:cubicBezTo>
                  <a:cubicBezTo>
                    <a:pt x="21" y="32"/>
                    <a:pt x="32" y="37"/>
                    <a:pt x="40" y="37"/>
                  </a:cubicBezTo>
                  <a:cubicBezTo>
                    <a:pt x="48" y="37"/>
                    <a:pt x="53" y="32"/>
                    <a:pt x="53" y="22"/>
                  </a:cubicBezTo>
                  <a:cubicBezTo>
                    <a:pt x="32" y="1"/>
                    <a:pt x="32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10"/>
            <p:cNvSpPr/>
            <p:nvPr/>
          </p:nvSpPr>
          <p:spPr>
            <a:xfrm>
              <a:off x="442092" y="301793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22" y="43"/>
                  </a:lnTo>
                  <a:cubicBezTo>
                    <a:pt x="43" y="43"/>
                    <a:pt x="4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10"/>
            <p:cNvSpPr/>
            <p:nvPr/>
          </p:nvSpPr>
          <p:spPr>
            <a:xfrm>
              <a:off x="414774" y="3026217"/>
              <a:ext cx="443" cy="534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9" y="0"/>
                  </a:moveTo>
                  <a:cubicBezTo>
                    <a:pt x="4" y="0"/>
                    <a:pt x="1" y="3"/>
                    <a:pt x="1" y="9"/>
                  </a:cubicBezTo>
                  <a:cubicBezTo>
                    <a:pt x="1" y="51"/>
                    <a:pt x="22" y="51"/>
                    <a:pt x="43" y="51"/>
                  </a:cubicBezTo>
                  <a:lnTo>
                    <a:pt x="43" y="30"/>
                  </a:lnTo>
                  <a:cubicBezTo>
                    <a:pt x="43" y="15"/>
                    <a:pt x="22" y="0"/>
                    <a:pt x="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10"/>
            <p:cNvSpPr/>
            <p:nvPr/>
          </p:nvSpPr>
          <p:spPr>
            <a:xfrm>
              <a:off x="441659" y="301837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1"/>
                  </a:moveTo>
                  <a:cubicBezTo>
                    <a:pt x="22" y="1"/>
                    <a:pt x="1" y="43"/>
                    <a:pt x="22" y="43"/>
                  </a:cubicBezTo>
                  <a:cubicBezTo>
                    <a:pt x="43" y="43"/>
                    <a:pt x="43" y="22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10"/>
            <p:cNvSpPr/>
            <p:nvPr/>
          </p:nvSpPr>
          <p:spPr>
            <a:xfrm>
              <a:off x="515589" y="2862270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22" y="1"/>
                  </a:moveTo>
                  <a:cubicBezTo>
                    <a:pt x="22" y="1"/>
                    <a:pt x="1" y="22"/>
                    <a:pt x="22" y="22"/>
                  </a:cubicBezTo>
                  <a:cubicBezTo>
                    <a:pt x="36" y="22"/>
                    <a:pt x="31" y="31"/>
                    <a:pt x="33" y="31"/>
                  </a:cubicBezTo>
                  <a:cubicBezTo>
                    <a:pt x="34" y="31"/>
                    <a:pt x="36" y="29"/>
                    <a:pt x="43" y="22"/>
                  </a:cubicBezTo>
                  <a:cubicBezTo>
                    <a:pt x="64" y="1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10"/>
            <p:cNvSpPr/>
            <p:nvPr/>
          </p:nvSpPr>
          <p:spPr>
            <a:xfrm>
              <a:off x="497810" y="2934489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1" y="1"/>
                    <a:pt x="1" y="22"/>
                    <a:pt x="1" y="43"/>
                  </a:cubicBezTo>
                  <a:cubicBezTo>
                    <a:pt x="22" y="22"/>
                    <a:pt x="43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10"/>
            <p:cNvSpPr/>
            <p:nvPr/>
          </p:nvSpPr>
          <p:spPr>
            <a:xfrm>
              <a:off x="91075" y="2980945"/>
              <a:ext cx="443" cy="534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0" y="1"/>
                  </a:moveTo>
                  <a:cubicBezTo>
                    <a:pt x="0" y="31"/>
                    <a:pt x="23" y="51"/>
                    <a:pt x="35" y="51"/>
                  </a:cubicBezTo>
                  <a:cubicBezTo>
                    <a:pt x="39" y="51"/>
                    <a:pt x="42" y="48"/>
                    <a:pt x="42" y="43"/>
                  </a:cubicBezTo>
                  <a:cubicBezTo>
                    <a:pt x="42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10"/>
            <p:cNvSpPr/>
            <p:nvPr/>
          </p:nvSpPr>
          <p:spPr>
            <a:xfrm>
              <a:off x="258674" y="3074527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1" y="0"/>
                  </a:moveTo>
                  <a:cubicBezTo>
                    <a:pt x="0" y="21"/>
                    <a:pt x="0" y="21"/>
                    <a:pt x="0" y="42"/>
                  </a:cubicBezTo>
                  <a:cubicBezTo>
                    <a:pt x="14" y="42"/>
                    <a:pt x="9" y="51"/>
                    <a:pt x="11" y="51"/>
                  </a:cubicBezTo>
                  <a:cubicBezTo>
                    <a:pt x="12" y="51"/>
                    <a:pt x="14" y="49"/>
                    <a:pt x="21" y="42"/>
                  </a:cubicBez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10"/>
            <p:cNvSpPr/>
            <p:nvPr/>
          </p:nvSpPr>
          <p:spPr>
            <a:xfrm>
              <a:off x="90642" y="2980630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5" y="1"/>
                  </a:moveTo>
                  <a:cubicBezTo>
                    <a:pt x="2" y="1"/>
                    <a:pt x="0" y="4"/>
                    <a:pt x="0" y="10"/>
                  </a:cubicBezTo>
                  <a:cubicBezTo>
                    <a:pt x="0" y="31"/>
                    <a:pt x="21" y="31"/>
                    <a:pt x="42" y="31"/>
                  </a:cubicBezTo>
                  <a:cubicBezTo>
                    <a:pt x="27" y="16"/>
                    <a:pt x="12" y="1"/>
                    <a:pt x="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10"/>
            <p:cNvSpPr/>
            <p:nvPr/>
          </p:nvSpPr>
          <p:spPr>
            <a:xfrm>
              <a:off x="497161" y="2934928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4" y="1"/>
                  </a:moveTo>
                  <a:cubicBezTo>
                    <a:pt x="22" y="1"/>
                    <a:pt x="1" y="43"/>
                    <a:pt x="22" y="43"/>
                  </a:cubicBezTo>
                  <a:cubicBezTo>
                    <a:pt x="64" y="43"/>
                    <a:pt x="64" y="22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10"/>
            <p:cNvSpPr/>
            <p:nvPr/>
          </p:nvSpPr>
          <p:spPr>
            <a:xfrm>
              <a:off x="197964" y="3093901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lnTo>
                    <a:pt x="0" y="21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10"/>
            <p:cNvSpPr/>
            <p:nvPr/>
          </p:nvSpPr>
          <p:spPr>
            <a:xfrm>
              <a:off x="321116" y="3059331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0" y="0"/>
                  </a:moveTo>
                  <a:cubicBezTo>
                    <a:pt x="0" y="15"/>
                    <a:pt x="20" y="39"/>
                    <a:pt x="32" y="39"/>
                  </a:cubicBezTo>
                  <a:cubicBezTo>
                    <a:pt x="38" y="39"/>
                    <a:pt x="42" y="34"/>
                    <a:pt x="42" y="21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10"/>
            <p:cNvSpPr/>
            <p:nvPr/>
          </p:nvSpPr>
          <p:spPr>
            <a:xfrm>
              <a:off x="403719" y="3036868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10"/>
            <p:cNvSpPr/>
            <p:nvPr/>
          </p:nvSpPr>
          <p:spPr>
            <a:xfrm>
              <a:off x="428005" y="303093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21" y="42"/>
                    <a:pt x="4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10"/>
            <p:cNvSpPr/>
            <p:nvPr/>
          </p:nvSpPr>
          <p:spPr>
            <a:xfrm>
              <a:off x="246093" y="308377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cubicBezTo>
                    <a:pt x="22" y="0"/>
                    <a:pt x="1" y="42"/>
                    <a:pt x="22" y="42"/>
                  </a:cubicBezTo>
                  <a:cubicBezTo>
                    <a:pt x="43" y="42"/>
                    <a:pt x="43" y="21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10"/>
            <p:cNvSpPr/>
            <p:nvPr/>
          </p:nvSpPr>
          <p:spPr>
            <a:xfrm>
              <a:off x="281650" y="3073857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10"/>
            <p:cNvSpPr/>
            <p:nvPr/>
          </p:nvSpPr>
          <p:spPr>
            <a:xfrm>
              <a:off x="250867" y="3083114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lnTo>
                    <a:pt x="0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10"/>
            <p:cNvSpPr/>
            <p:nvPr/>
          </p:nvSpPr>
          <p:spPr>
            <a:xfrm>
              <a:off x="244143" y="3085533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0" y="21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10"/>
            <p:cNvSpPr/>
            <p:nvPr/>
          </p:nvSpPr>
          <p:spPr>
            <a:xfrm>
              <a:off x="150475" y="3021243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4" y="0"/>
                  </a:moveTo>
                  <a:cubicBezTo>
                    <a:pt x="22" y="0"/>
                    <a:pt x="1" y="42"/>
                    <a:pt x="22" y="42"/>
                  </a:cubicBezTo>
                  <a:cubicBezTo>
                    <a:pt x="64" y="42"/>
                    <a:pt x="64" y="21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10"/>
            <p:cNvSpPr/>
            <p:nvPr/>
          </p:nvSpPr>
          <p:spPr>
            <a:xfrm>
              <a:off x="421931" y="3037747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14" y="22"/>
                    <a:pt x="19" y="31"/>
                    <a:pt x="21" y="31"/>
                  </a:cubicBezTo>
                  <a:cubicBezTo>
                    <a:pt x="21" y="31"/>
                    <a:pt x="21" y="29"/>
                    <a:pt x="21" y="22"/>
                  </a:cubicBezTo>
                  <a:cubicBezTo>
                    <a:pt x="42" y="22"/>
                    <a:pt x="42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10"/>
            <p:cNvSpPr/>
            <p:nvPr/>
          </p:nvSpPr>
          <p:spPr>
            <a:xfrm>
              <a:off x="318290" y="3069238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1" y="21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10"/>
            <p:cNvSpPr/>
            <p:nvPr/>
          </p:nvSpPr>
          <p:spPr>
            <a:xfrm>
              <a:off x="363820" y="3057352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lnTo>
                    <a:pt x="1" y="21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10"/>
            <p:cNvSpPr/>
            <p:nvPr/>
          </p:nvSpPr>
          <p:spPr>
            <a:xfrm>
              <a:off x="453363" y="3031810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22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10"/>
            <p:cNvSpPr/>
            <p:nvPr/>
          </p:nvSpPr>
          <p:spPr>
            <a:xfrm>
              <a:off x="264304" y="3086853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1" y="21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10"/>
            <p:cNvSpPr/>
            <p:nvPr/>
          </p:nvSpPr>
          <p:spPr>
            <a:xfrm>
              <a:off x="265820" y="3086853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22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10"/>
            <p:cNvSpPr/>
            <p:nvPr/>
          </p:nvSpPr>
          <p:spPr>
            <a:xfrm>
              <a:off x="454013" y="3033569"/>
              <a:ext cx="454" cy="398"/>
            </a:xfrm>
            <a:custGeom>
              <a:avLst/>
              <a:gdLst/>
              <a:ahLst/>
              <a:cxnLst/>
              <a:rect l="l" t="t" r="r" b="b"/>
              <a:pathLst>
                <a:path w="44" h="38" extrusionOk="0">
                  <a:moveTo>
                    <a:pt x="22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22" y="32"/>
                    <a:pt x="27" y="37"/>
                    <a:pt x="33" y="37"/>
                  </a:cubicBezTo>
                  <a:cubicBezTo>
                    <a:pt x="38" y="37"/>
                    <a:pt x="43" y="32"/>
                    <a:pt x="43" y="22"/>
                  </a:cubicBezTo>
                  <a:lnTo>
                    <a:pt x="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10"/>
            <p:cNvSpPr/>
            <p:nvPr/>
          </p:nvSpPr>
          <p:spPr>
            <a:xfrm>
              <a:off x="445351" y="3038858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0" y="21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10"/>
            <p:cNvSpPr/>
            <p:nvPr/>
          </p:nvSpPr>
          <p:spPr>
            <a:xfrm>
              <a:off x="398944" y="3052503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2" y="1"/>
                  </a:moveTo>
                  <a:cubicBezTo>
                    <a:pt x="22" y="1"/>
                    <a:pt x="1" y="22"/>
                    <a:pt x="22" y="22"/>
                  </a:cubicBezTo>
                  <a:cubicBezTo>
                    <a:pt x="22" y="37"/>
                    <a:pt x="22" y="51"/>
                    <a:pt x="29" y="51"/>
                  </a:cubicBezTo>
                  <a:cubicBezTo>
                    <a:pt x="32" y="51"/>
                    <a:pt x="37" y="49"/>
                    <a:pt x="43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10"/>
            <p:cNvSpPr/>
            <p:nvPr/>
          </p:nvSpPr>
          <p:spPr>
            <a:xfrm>
              <a:off x="448599" y="3038858"/>
              <a:ext cx="660" cy="230"/>
            </a:xfrm>
            <a:custGeom>
              <a:avLst/>
              <a:gdLst/>
              <a:ahLst/>
              <a:cxnLst/>
              <a:rect l="l" t="t" r="r" b="b"/>
              <a:pathLst>
                <a:path w="64" h="22" extrusionOk="0">
                  <a:moveTo>
                    <a:pt x="21" y="0"/>
                  </a:moveTo>
                  <a:cubicBezTo>
                    <a:pt x="21" y="0"/>
                    <a:pt x="0" y="0"/>
                    <a:pt x="21" y="21"/>
                  </a:cubicBezTo>
                  <a:lnTo>
                    <a:pt x="63" y="21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10"/>
            <p:cNvSpPr/>
            <p:nvPr/>
          </p:nvSpPr>
          <p:spPr>
            <a:xfrm>
              <a:off x="287724" y="3085314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10"/>
            <p:cNvSpPr/>
            <p:nvPr/>
          </p:nvSpPr>
          <p:spPr>
            <a:xfrm>
              <a:off x="444258" y="304171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lnTo>
                    <a:pt x="1" y="42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10"/>
            <p:cNvSpPr/>
            <p:nvPr/>
          </p:nvSpPr>
          <p:spPr>
            <a:xfrm>
              <a:off x="504967" y="284928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lnTo>
                    <a:pt x="22" y="42"/>
                  </a:lnTo>
                  <a:cubicBezTo>
                    <a:pt x="43" y="21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10"/>
            <p:cNvSpPr/>
            <p:nvPr/>
          </p:nvSpPr>
          <p:spPr>
            <a:xfrm>
              <a:off x="444474" y="304325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1" y="1"/>
                    <a:pt x="1" y="22"/>
                    <a:pt x="1" y="43"/>
                  </a:cubicBezTo>
                  <a:lnTo>
                    <a:pt x="43" y="22"/>
                  </a:ln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10"/>
            <p:cNvSpPr/>
            <p:nvPr/>
          </p:nvSpPr>
          <p:spPr>
            <a:xfrm>
              <a:off x="148309" y="2948805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1" y="0"/>
                  </a:moveTo>
                  <a:cubicBezTo>
                    <a:pt x="1" y="15"/>
                    <a:pt x="21" y="39"/>
                    <a:pt x="33" y="39"/>
                  </a:cubicBezTo>
                  <a:cubicBezTo>
                    <a:pt x="39" y="39"/>
                    <a:pt x="43" y="34"/>
                    <a:pt x="43" y="21"/>
                  </a:cubicBezTo>
                  <a:cubicBezTo>
                    <a:pt x="43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10"/>
            <p:cNvSpPr/>
            <p:nvPr/>
          </p:nvSpPr>
          <p:spPr>
            <a:xfrm>
              <a:off x="317208" y="3080685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lnTo>
                    <a:pt x="1" y="22"/>
                  </a:lnTo>
                  <a:lnTo>
                    <a:pt x="43" y="22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10"/>
            <p:cNvSpPr/>
            <p:nvPr/>
          </p:nvSpPr>
          <p:spPr>
            <a:xfrm>
              <a:off x="97572" y="2961571"/>
              <a:ext cx="670" cy="450"/>
            </a:xfrm>
            <a:custGeom>
              <a:avLst/>
              <a:gdLst/>
              <a:ahLst/>
              <a:cxnLst/>
              <a:rect l="l" t="t" r="r" b="b"/>
              <a:pathLst>
                <a:path w="65" h="43" extrusionOk="0">
                  <a:moveTo>
                    <a:pt x="43" y="1"/>
                  </a:moveTo>
                  <a:cubicBezTo>
                    <a:pt x="22" y="1"/>
                    <a:pt x="1" y="43"/>
                    <a:pt x="22" y="43"/>
                  </a:cubicBezTo>
                  <a:cubicBezTo>
                    <a:pt x="64" y="43"/>
                    <a:pt x="64" y="22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10"/>
            <p:cNvSpPr/>
            <p:nvPr/>
          </p:nvSpPr>
          <p:spPr>
            <a:xfrm>
              <a:off x="141802" y="2942196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0"/>
                  </a:moveTo>
                  <a:cubicBezTo>
                    <a:pt x="1" y="21"/>
                    <a:pt x="22" y="42"/>
                    <a:pt x="64" y="42"/>
                  </a:cubicBezTo>
                  <a:cubicBezTo>
                    <a:pt x="64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10"/>
            <p:cNvSpPr/>
            <p:nvPr/>
          </p:nvSpPr>
          <p:spPr>
            <a:xfrm>
              <a:off x="94107" y="305206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1"/>
                  </a:moveTo>
                  <a:cubicBezTo>
                    <a:pt x="22" y="1"/>
                    <a:pt x="1" y="43"/>
                    <a:pt x="22" y="43"/>
                  </a:cubicBezTo>
                  <a:cubicBezTo>
                    <a:pt x="43" y="43"/>
                    <a:pt x="43" y="22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10"/>
            <p:cNvSpPr/>
            <p:nvPr/>
          </p:nvSpPr>
          <p:spPr>
            <a:xfrm>
              <a:off x="321333" y="3080025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10"/>
            <p:cNvSpPr/>
            <p:nvPr/>
          </p:nvSpPr>
          <p:spPr>
            <a:xfrm>
              <a:off x="211185" y="3111736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28" y="48"/>
                    <a:pt x="38" y="48"/>
                  </a:cubicBezTo>
                  <a:cubicBezTo>
                    <a:pt x="41" y="48"/>
                    <a:pt x="43" y="46"/>
                    <a:pt x="43" y="42"/>
                  </a:cubicBezTo>
                  <a:cubicBezTo>
                    <a:pt x="43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10"/>
            <p:cNvSpPr/>
            <p:nvPr/>
          </p:nvSpPr>
          <p:spPr>
            <a:xfrm>
              <a:off x="430387" y="2941757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0"/>
                  </a:moveTo>
                  <a:lnTo>
                    <a:pt x="42" y="21"/>
                  </a:lnTo>
                  <a:lnTo>
                    <a:pt x="0" y="21"/>
                  </a:lnTo>
                  <a:cubicBezTo>
                    <a:pt x="0" y="42"/>
                    <a:pt x="0" y="42"/>
                    <a:pt x="21" y="63"/>
                  </a:cubicBezTo>
                  <a:cubicBezTo>
                    <a:pt x="42" y="63"/>
                    <a:pt x="63" y="21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10"/>
            <p:cNvSpPr/>
            <p:nvPr/>
          </p:nvSpPr>
          <p:spPr>
            <a:xfrm>
              <a:off x="481991" y="294197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cubicBezTo>
                    <a:pt x="21" y="21"/>
                    <a:pt x="0" y="21"/>
                    <a:pt x="0" y="21"/>
                  </a:cubicBezTo>
                  <a:lnTo>
                    <a:pt x="21" y="42"/>
                  </a:ln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10"/>
            <p:cNvSpPr/>
            <p:nvPr/>
          </p:nvSpPr>
          <p:spPr>
            <a:xfrm>
              <a:off x="341060" y="307540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10"/>
            <p:cNvSpPr/>
            <p:nvPr/>
          </p:nvSpPr>
          <p:spPr>
            <a:xfrm>
              <a:off x="365563" y="3068359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lnTo>
                    <a:pt x="0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10"/>
            <p:cNvSpPr/>
            <p:nvPr/>
          </p:nvSpPr>
          <p:spPr>
            <a:xfrm>
              <a:off x="221157" y="311371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cubicBezTo>
                    <a:pt x="22" y="0"/>
                    <a:pt x="1" y="0"/>
                    <a:pt x="1" y="21"/>
                  </a:cubicBezTo>
                  <a:cubicBezTo>
                    <a:pt x="1" y="42"/>
                    <a:pt x="22" y="42"/>
                    <a:pt x="43" y="42"/>
                  </a:cubicBezTo>
                  <a:cubicBezTo>
                    <a:pt x="43" y="21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10"/>
            <p:cNvSpPr/>
            <p:nvPr/>
          </p:nvSpPr>
          <p:spPr>
            <a:xfrm>
              <a:off x="140719" y="302410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cubicBezTo>
                    <a:pt x="1" y="0"/>
                    <a:pt x="1" y="21"/>
                    <a:pt x="1" y="43"/>
                  </a:cubicBezTo>
                  <a:cubicBezTo>
                    <a:pt x="22" y="43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10"/>
            <p:cNvSpPr/>
            <p:nvPr/>
          </p:nvSpPr>
          <p:spPr>
            <a:xfrm>
              <a:off x="272328" y="3104468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" y="21"/>
                    <a:pt x="1" y="42"/>
                    <a:pt x="1" y="42"/>
                  </a:cubicBezTo>
                  <a:lnTo>
                    <a:pt x="22" y="42"/>
                  </a:lnTo>
                  <a:cubicBezTo>
                    <a:pt x="22" y="21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10"/>
            <p:cNvSpPr/>
            <p:nvPr/>
          </p:nvSpPr>
          <p:spPr>
            <a:xfrm>
              <a:off x="294881" y="3100624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7" y="1"/>
                  </a:moveTo>
                  <a:cubicBezTo>
                    <a:pt x="23" y="1"/>
                    <a:pt x="21" y="3"/>
                    <a:pt x="21" y="10"/>
                  </a:cubicBezTo>
                  <a:cubicBezTo>
                    <a:pt x="21" y="10"/>
                    <a:pt x="0" y="10"/>
                    <a:pt x="21" y="31"/>
                  </a:cubicBezTo>
                  <a:lnTo>
                    <a:pt x="42" y="31"/>
                  </a:ln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10"/>
            <p:cNvSpPr/>
            <p:nvPr/>
          </p:nvSpPr>
          <p:spPr>
            <a:xfrm>
              <a:off x="291622" y="3103148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lnTo>
                    <a:pt x="1" y="21"/>
                  </a:lnTo>
                  <a:lnTo>
                    <a:pt x="43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10"/>
            <p:cNvSpPr/>
            <p:nvPr/>
          </p:nvSpPr>
          <p:spPr>
            <a:xfrm>
              <a:off x="512341" y="2941976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1" y="21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10"/>
            <p:cNvSpPr/>
            <p:nvPr/>
          </p:nvSpPr>
          <p:spPr>
            <a:xfrm>
              <a:off x="397645" y="3074527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22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1" y="32"/>
                    <a:pt x="22" y="37"/>
                    <a:pt x="30" y="37"/>
                  </a:cubicBezTo>
                  <a:cubicBezTo>
                    <a:pt x="37" y="37"/>
                    <a:pt x="43" y="32"/>
                    <a:pt x="43" y="21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10"/>
            <p:cNvSpPr/>
            <p:nvPr/>
          </p:nvSpPr>
          <p:spPr>
            <a:xfrm>
              <a:off x="116877" y="305558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1"/>
                  </a:moveTo>
                  <a:cubicBezTo>
                    <a:pt x="21" y="1"/>
                    <a:pt x="0" y="43"/>
                    <a:pt x="21" y="43"/>
                  </a:cubicBezTo>
                  <a:cubicBezTo>
                    <a:pt x="42" y="43"/>
                    <a:pt x="42" y="22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10"/>
            <p:cNvSpPr/>
            <p:nvPr/>
          </p:nvSpPr>
          <p:spPr>
            <a:xfrm>
              <a:off x="41420" y="2959717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10" y="1"/>
                  </a:moveTo>
                  <a:cubicBezTo>
                    <a:pt x="4" y="1"/>
                    <a:pt x="1" y="3"/>
                    <a:pt x="1" y="9"/>
                  </a:cubicBezTo>
                  <a:cubicBezTo>
                    <a:pt x="1" y="30"/>
                    <a:pt x="22" y="30"/>
                    <a:pt x="64" y="30"/>
                  </a:cubicBezTo>
                  <a:cubicBezTo>
                    <a:pt x="49" y="16"/>
                    <a:pt x="23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10"/>
            <p:cNvSpPr/>
            <p:nvPr/>
          </p:nvSpPr>
          <p:spPr>
            <a:xfrm>
              <a:off x="354281" y="3088612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cubicBezTo>
                    <a:pt x="22" y="1"/>
                    <a:pt x="22" y="1"/>
                    <a:pt x="1" y="22"/>
                  </a:cubicBezTo>
                  <a:lnTo>
                    <a:pt x="43" y="22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10"/>
            <p:cNvSpPr/>
            <p:nvPr/>
          </p:nvSpPr>
          <p:spPr>
            <a:xfrm>
              <a:off x="391788" y="3079271"/>
              <a:ext cx="670" cy="545"/>
            </a:xfrm>
            <a:custGeom>
              <a:avLst/>
              <a:gdLst/>
              <a:ahLst/>
              <a:cxnLst/>
              <a:rect l="l" t="t" r="r" b="b"/>
              <a:pathLst>
                <a:path w="65" h="52" extrusionOk="0">
                  <a:moveTo>
                    <a:pt x="10" y="1"/>
                  </a:moveTo>
                  <a:cubicBezTo>
                    <a:pt x="5" y="1"/>
                    <a:pt x="1" y="3"/>
                    <a:pt x="1" y="10"/>
                  </a:cubicBezTo>
                  <a:cubicBezTo>
                    <a:pt x="1" y="52"/>
                    <a:pt x="43" y="52"/>
                    <a:pt x="64" y="52"/>
                  </a:cubicBezTo>
                  <a:lnTo>
                    <a:pt x="64" y="31"/>
                  </a:lnTo>
                  <a:cubicBezTo>
                    <a:pt x="49" y="16"/>
                    <a:pt x="24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10"/>
            <p:cNvSpPr/>
            <p:nvPr/>
          </p:nvSpPr>
          <p:spPr>
            <a:xfrm>
              <a:off x="323065" y="3099535"/>
              <a:ext cx="443" cy="314"/>
            </a:xfrm>
            <a:custGeom>
              <a:avLst/>
              <a:gdLst/>
              <a:ahLst/>
              <a:cxnLst/>
              <a:rect l="l" t="t" r="r" b="b"/>
              <a:pathLst>
                <a:path w="43" h="30" extrusionOk="0">
                  <a:moveTo>
                    <a:pt x="5" y="0"/>
                  </a:moveTo>
                  <a:cubicBezTo>
                    <a:pt x="2" y="0"/>
                    <a:pt x="0" y="3"/>
                    <a:pt x="0" y="9"/>
                  </a:cubicBezTo>
                  <a:cubicBezTo>
                    <a:pt x="0" y="30"/>
                    <a:pt x="21" y="30"/>
                    <a:pt x="42" y="30"/>
                  </a:cubicBezTo>
                  <a:cubicBezTo>
                    <a:pt x="27" y="15"/>
                    <a:pt x="13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10"/>
            <p:cNvSpPr/>
            <p:nvPr/>
          </p:nvSpPr>
          <p:spPr>
            <a:xfrm>
              <a:off x="150908" y="3046115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10"/>
            <p:cNvSpPr/>
            <p:nvPr/>
          </p:nvSpPr>
          <p:spPr>
            <a:xfrm>
              <a:off x="259323" y="3118113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21" y="1"/>
                  </a:moveTo>
                  <a:cubicBezTo>
                    <a:pt x="0" y="1"/>
                    <a:pt x="0" y="43"/>
                    <a:pt x="0" y="64"/>
                  </a:cubicBezTo>
                  <a:cubicBezTo>
                    <a:pt x="21" y="43"/>
                    <a:pt x="63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10"/>
            <p:cNvSpPr/>
            <p:nvPr/>
          </p:nvSpPr>
          <p:spPr>
            <a:xfrm>
              <a:off x="378134" y="3084245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10" y="0"/>
                  </a:moveTo>
                  <a:cubicBezTo>
                    <a:pt x="5" y="0"/>
                    <a:pt x="0" y="5"/>
                    <a:pt x="0" y="18"/>
                  </a:cubicBezTo>
                  <a:cubicBezTo>
                    <a:pt x="0" y="39"/>
                    <a:pt x="21" y="39"/>
                    <a:pt x="43" y="39"/>
                  </a:cubicBezTo>
                  <a:cubicBezTo>
                    <a:pt x="43" y="25"/>
                    <a:pt x="22" y="0"/>
                    <a:pt x="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10"/>
            <p:cNvSpPr/>
            <p:nvPr/>
          </p:nvSpPr>
          <p:spPr>
            <a:xfrm>
              <a:off x="282083" y="3117234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10"/>
            <p:cNvSpPr/>
            <p:nvPr/>
          </p:nvSpPr>
          <p:spPr>
            <a:xfrm>
              <a:off x="114484" y="2933169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1" y="21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10"/>
            <p:cNvSpPr/>
            <p:nvPr/>
          </p:nvSpPr>
          <p:spPr>
            <a:xfrm>
              <a:off x="88683" y="2879131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10" y="1"/>
                  </a:moveTo>
                  <a:cubicBezTo>
                    <a:pt x="5" y="1"/>
                    <a:pt x="1" y="3"/>
                    <a:pt x="1" y="9"/>
                  </a:cubicBezTo>
                  <a:cubicBezTo>
                    <a:pt x="1" y="30"/>
                    <a:pt x="22" y="30"/>
                    <a:pt x="43" y="30"/>
                  </a:cubicBezTo>
                  <a:cubicBezTo>
                    <a:pt x="43" y="16"/>
                    <a:pt x="22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10"/>
            <p:cNvSpPr/>
            <p:nvPr/>
          </p:nvSpPr>
          <p:spPr>
            <a:xfrm>
              <a:off x="124457" y="2924582"/>
              <a:ext cx="454" cy="325"/>
            </a:xfrm>
            <a:custGeom>
              <a:avLst/>
              <a:gdLst/>
              <a:ahLst/>
              <a:cxnLst/>
              <a:rect l="l" t="t" r="r" b="b"/>
              <a:pathLst>
                <a:path w="44" h="31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5" y="21"/>
                    <a:pt x="20" y="31"/>
                    <a:pt x="21" y="31"/>
                  </a:cubicBezTo>
                  <a:cubicBezTo>
                    <a:pt x="22" y="31"/>
                    <a:pt x="22" y="28"/>
                    <a:pt x="22" y="21"/>
                  </a:cubicBezTo>
                  <a:cubicBezTo>
                    <a:pt x="43" y="21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10"/>
            <p:cNvSpPr/>
            <p:nvPr/>
          </p:nvSpPr>
          <p:spPr>
            <a:xfrm>
              <a:off x="123374" y="2923042"/>
              <a:ext cx="660" cy="419"/>
            </a:xfrm>
            <a:custGeom>
              <a:avLst/>
              <a:gdLst/>
              <a:ahLst/>
              <a:cxnLst/>
              <a:rect l="l" t="t" r="r" b="b"/>
              <a:pathLst>
                <a:path w="64" h="40" extrusionOk="0">
                  <a:moveTo>
                    <a:pt x="1" y="0"/>
                  </a:moveTo>
                  <a:cubicBezTo>
                    <a:pt x="15" y="15"/>
                    <a:pt x="40" y="39"/>
                    <a:pt x="54" y="39"/>
                  </a:cubicBezTo>
                  <a:cubicBezTo>
                    <a:pt x="60" y="39"/>
                    <a:pt x="64" y="34"/>
                    <a:pt x="64" y="21"/>
                  </a:cubicBezTo>
                  <a:cubicBezTo>
                    <a:pt x="43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10"/>
            <p:cNvSpPr/>
            <p:nvPr/>
          </p:nvSpPr>
          <p:spPr>
            <a:xfrm>
              <a:off x="529686" y="2805467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3" y="0"/>
                  </a:moveTo>
                  <a:cubicBezTo>
                    <a:pt x="22" y="21"/>
                    <a:pt x="0" y="63"/>
                    <a:pt x="22" y="63"/>
                  </a:cubicBezTo>
                  <a:cubicBezTo>
                    <a:pt x="64" y="63"/>
                    <a:pt x="64" y="42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10"/>
            <p:cNvSpPr/>
            <p:nvPr/>
          </p:nvSpPr>
          <p:spPr>
            <a:xfrm>
              <a:off x="132480" y="3029390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1" y="0"/>
                  </a:moveTo>
                  <a:cubicBezTo>
                    <a:pt x="1" y="15"/>
                    <a:pt x="21" y="39"/>
                    <a:pt x="33" y="39"/>
                  </a:cubicBezTo>
                  <a:cubicBezTo>
                    <a:pt x="39" y="39"/>
                    <a:pt x="43" y="34"/>
                    <a:pt x="43" y="21"/>
                  </a:cubicBezTo>
                  <a:cubicBezTo>
                    <a:pt x="43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10"/>
            <p:cNvSpPr/>
            <p:nvPr/>
          </p:nvSpPr>
          <p:spPr>
            <a:xfrm>
              <a:off x="261056" y="3131989"/>
              <a:ext cx="227" cy="398"/>
            </a:xfrm>
            <a:custGeom>
              <a:avLst/>
              <a:gdLst/>
              <a:ahLst/>
              <a:cxnLst/>
              <a:rect l="l" t="t" r="r" b="b"/>
              <a:pathLst>
                <a:path w="22" h="38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11" y="32"/>
                    <a:pt x="16" y="37"/>
                    <a:pt x="19" y="37"/>
                  </a:cubicBezTo>
                  <a:cubicBezTo>
                    <a:pt x="21" y="37"/>
                    <a:pt x="21" y="32"/>
                    <a:pt x="21" y="21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10"/>
            <p:cNvSpPr/>
            <p:nvPr/>
          </p:nvSpPr>
          <p:spPr>
            <a:xfrm>
              <a:off x="276669" y="3132209"/>
              <a:ext cx="443" cy="534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0" y="0"/>
                  </a:moveTo>
                  <a:cubicBezTo>
                    <a:pt x="0" y="31"/>
                    <a:pt x="23" y="51"/>
                    <a:pt x="35" y="51"/>
                  </a:cubicBezTo>
                  <a:cubicBezTo>
                    <a:pt x="39" y="51"/>
                    <a:pt x="42" y="48"/>
                    <a:pt x="42" y="42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10"/>
            <p:cNvSpPr/>
            <p:nvPr/>
          </p:nvSpPr>
          <p:spPr>
            <a:xfrm>
              <a:off x="510608" y="2808106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1"/>
                  </a:moveTo>
                  <a:cubicBezTo>
                    <a:pt x="21" y="1"/>
                    <a:pt x="0" y="22"/>
                    <a:pt x="21" y="22"/>
                  </a:cubicBezTo>
                  <a:cubicBezTo>
                    <a:pt x="21" y="22"/>
                    <a:pt x="21" y="31"/>
                    <a:pt x="28" y="31"/>
                  </a:cubicBezTo>
                  <a:cubicBezTo>
                    <a:pt x="31" y="31"/>
                    <a:pt x="35" y="29"/>
                    <a:pt x="42" y="22"/>
                  </a:cubicBezTo>
                  <a:cubicBezTo>
                    <a:pt x="42" y="22"/>
                    <a:pt x="42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10"/>
            <p:cNvSpPr/>
            <p:nvPr/>
          </p:nvSpPr>
          <p:spPr>
            <a:xfrm>
              <a:off x="334986" y="3077166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lnTo>
                    <a:pt x="1" y="21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10"/>
            <p:cNvSpPr/>
            <p:nvPr/>
          </p:nvSpPr>
          <p:spPr>
            <a:xfrm>
              <a:off x="561346" y="2870638"/>
              <a:ext cx="877" cy="1550"/>
            </a:xfrm>
            <a:custGeom>
              <a:avLst/>
              <a:gdLst/>
              <a:ahLst/>
              <a:cxnLst/>
              <a:rect l="l" t="t" r="r" b="b"/>
              <a:pathLst>
                <a:path w="85" h="148" extrusionOk="0">
                  <a:moveTo>
                    <a:pt x="42" y="0"/>
                  </a:moveTo>
                  <a:cubicBezTo>
                    <a:pt x="21" y="0"/>
                    <a:pt x="0" y="0"/>
                    <a:pt x="0" y="22"/>
                  </a:cubicBezTo>
                  <a:cubicBezTo>
                    <a:pt x="0" y="64"/>
                    <a:pt x="0" y="106"/>
                    <a:pt x="84" y="148"/>
                  </a:cubicBezTo>
                  <a:cubicBezTo>
                    <a:pt x="63" y="85"/>
                    <a:pt x="42" y="43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10"/>
            <p:cNvSpPr/>
            <p:nvPr/>
          </p:nvSpPr>
          <p:spPr>
            <a:xfrm>
              <a:off x="484590" y="3041717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0" y="0"/>
                  </a:moveTo>
                  <a:lnTo>
                    <a:pt x="21" y="106"/>
                  </a:lnTo>
                  <a:cubicBezTo>
                    <a:pt x="85" y="42"/>
                    <a:pt x="85" y="2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10"/>
            <p:cNvSpPr/>
            <p:nvPr/>
          </p:nvSpPr>
          <p:spPr>
            <a:xfrm>
              <a:off x="540308" y="295122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21"/>
                    <a:pt x="43" y="42"/>
                    <a:pt x="43" y="42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10"/>
            <p:cNvSpPr/>
            <p:nvPr/>
          </p:nvSpPr>
          <p:spPr>
            <a:xfrm>
              <a:off x="552456" y="2914015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0" y="0"/>
                  </a:moveTo>
                  <a:lnTo>
                    <a:pt x="0" y="21"/>
                  </a:lnTo>
                  <a:cubicBezTo>
                    <a:pt x="7" y="28"/>
                    <a:pt x="14" y="31"/>
                    <a:pt x="20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10"/>
            <p:cNvSpPr/>
            <p:nvPr/>
          </p:nvSpPr>
          <p:spPr>
            <a:xfrm>
              <a:off x="561562" y="287283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0" y="43"/>
                  </a:lnTo>
                  <a:lnTo>
                    <a:pt x="21" y="43"/>
                  </a:lnTo>
                  <a:lnTo>
                    <a:pt x="21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10"/>
            <p:cNvSpPr/>
            <p:nvPr/>
          </p:nvSpPr>
          <p:spPr>
            <a:xfrm>
              <a:off x="561779" y="287019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21" y="42"/>
                    <a:pt x="4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10"/>
            <p:cNvSpPr/>
            <p:nvPr/>
          </p:nvSpPr>
          <p:spPr>
            <a:xfrm>
              <a:off x="484373" y="304281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1"/>
                  </a:moveTo>
                  <a:cubicBezTo>
                    <a:pt x="21" y="1"/>
                    <a:pt x="0" y="43"/>
                    <a:pt x="21" y="43"/>
                  </a:cubicBezTo>
                  <a:cubicBezTo>
                    <a:pt x="42" y="43"/>
                    <a:pt x="42" y="22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10"/>
            <p:cNvSpPr/>
            <p:nvPr/>
          </p:nvSpPr>
          <p:spPr>
            <a:xfrm>
              <a:off x="466378" y="3039737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lnTo>
                    <a:pt x="21" y="21"/>
                  </a:lnTo>
                  <a:cubicBezTo>
                    <a:pt x="42" y="21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10"/>
            <p:cNvSpPr/>
            <p:nvPr/>
          </p:nvSpPr>
          <p:spPr>
            <a:xfrm>
              <a:off x="413908" y="3082224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22" y="1"/>
                  </a:moveTo>
                  <a:cubicBezTo>
                    <a:pt x="22" y="1"/>
                    <a:pt x="0" y="22"/>
                    <a:pt x="22" y="22"/>
                  </a:cubicBezTo>
                  <a:cubicBezTo>
                    <a:pt x="22" y="22"/>
                    <a:pt x="22" y="31"/>
                    <a:pt x="28" y="31"/>
                  </a:cubicBezTo>
                  <a:cubicBezTo>
                    <a:pt x="31" y="31"/>
                    <a:pt x="36" y="29"/>
                    <a:pt x="43" y="22"/>
                  </a:cubicBezTo>
                  <a:cubicBezTo>
                    <a:pt x="43" y="1"/>
                    <a:pt x="4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10"/>
            <p:cNvSpPr/>
            <p:nvPr/>
          </p:nvSpPr>
          <p:spPr>
            <a:xfrm>
              <a:off x="504967" y="2990412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4" y="1"/>
                  </a:moveTo>
                  <a:cubicBezTo>
                    <a:pt x="22" y="22"/>
                    <a:pt x="1" y="64"/>
                    <a:pt x="1" y="106"/>
                  </a:cubicBezTo>
                  <a:lnTo>
                    <a:pt x="106" y="85"/>
                  </a:lnTo>
                  <a:lnTo>
                    <a:pt x="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10"/>
            <p:cNvSpPr/>
            <p:nvPr/>
          </p:nvSpPr>
          <p:spPr>
            <a:xfrm>
              <a:off x="509525" y="2986579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9" y="1"/>
                  </a:moveTo>
                  <a:cubicBezTo>
                    <a:pt x="4" y="1"/>
                    <a:pt x="0" y="3"/>
                    <a:pt x="0" y="9"/>
                  </a:cubicBezTo>
                  <a:cubicBezTo>
                    <a:pt x="0" y="30"/>
                    <a:pt x="21" y="30"/>
                    <a:pt x="42" y="30"/>
                  </a:cubicBezTo>
                  <a:cubicBezTo>
                    <a:pt x="42" y="15"/>
                    <a:pt x="21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10"/>
            <p:cNvSpPr/>
            <p:nvPr/>
          </p:nvSpPr>
          <p:spPr>
            <a:xfrm>
              <a:off x="546382" y="2871078"/>
              <a:ext cx="1310" cy="2430"/>
            </a:xfrm>
            <a:custGeom>
              <a:avLst/>
              <a:gdLst/>
              <a:ahLst/>
              <a:cxnLst/>
              <a:rect l="l" t="t" r="r" b="b"/>
              <a:pathLst>
                <a:path w="127" h="232" extrusionOk="0">
                  <a:moveTo>
                    <a:pt x="84" y="1"/>
                  </a:moveTo>
                  <a:cubicBezTo>
                    <a:pt x="0" y="64"/>
                    <a:pt x="0" y="148"/>
                    <a:pt x="84" y="232"/>
                  </a:cubicBezTo>
                  <a:cubicBezTo>
                    <a:pt x="63" y="127"/>
                    <a:pt x="127" y="85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10"/>
            <p:cNvSpPr/>
            <p:nvPr/>
          </p:nvSpPr>
          <p:spPr>
            <a:xfrm>
              <a:off x="545299" y="2879005"/>
              <a:ext cx="660" cy="1110"/>
            </a:xfrm>
            <a:custGeom>
              <a:avLst/>
              <a:gdLst/>
              <a:ahLst/>
              <a:cxnLst/>
              <a:rect l="l" t="t" r="r" b="b"/>
              <a:pathLst>
                <a:path w="64" h="106" extrusionOk="0">
                  <a:moveTo>
                    <a:pt x="0" y="0"/>
                  </a:moveTo>
                  <a:lnTo>
                    <a:pt x="21" y="106"/>
                  </a:lnTo>
                  <a:cubicBezTo>
                    <a:pt x="42" y="85"/>
                    <a:pt x="63" y="63"/>
                    <a:pt x="63" y="42"/>
                  </a:cubicBezTo>
                  <a:cubicBezTo>
                    <a:pt x="63" y="21"/>
                    <a:pt x="2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10"/>
            <p:cNvSpPr/>
            <p:nvPr/>
          </p:nvSpPr>
          <p:spPr>
            <a:xfrm>
              <a:off x="367295" y="3102928"/>
              <a:ext cx="10" cy="230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0" name="Google Shape;2760;p10"/>
          <p:cNvGrpSpPr/>
          <p:nvPr/>
        </p:nvGrpSpPr>
        <p:grpSpPr>
          <a:xfrm rot="-4095848">
            <a:off x="3233338" y="110984"/>
            <a:ext cx="376633" cy="372724"/>
            <a:chOff x="722221" y="2869758"/>
            <a:chExt cx="127493" cy="126173"/>
          </a:xfrm>
        </p:grpSpPr>
        <p:sp>
          <p:nvSpPr>
            <p:cNvPr id="2761" name="Google Shape;2761;p10"/>
            <p:cNvSpPr/>
            <p:nvPr/>
          </p:nvSpPr>
          <p:spPr>
            <a:xfrm>
              <a:off x="722221" y="2869758"/>
              <a:ext cx="125111" cy="126173"/>
            </a:xfrm>
            <a:custGeom>
              <a:avLst/>
              <a:gdLst/>
              <a:ahLst/>
              <a:cxnLst/>
              <a:rect l="l" t="t" r="r" b="b"/>
              <a:pathLst>
                <a:path w="12132" h="12048" extrusionOk="0">
                  <a:moveTo>
                    <a:pt x="7800" y="484"/>
                  </a:moveTo>
                  <a:lnTo>
                    <a:pt x="7800" y="484"/>
                  </a:lnTo>
                  <a:cubicBezTo>
                    <a:pt x="7779" y="568"/>
                    <a:pt x="7779" y="568"/>
                    <a:pt x="7674" y="610"/>
                  </a:cubicBezTo>
                  <a:cubicBezTo>
                    <a:pt x="7716" y="547"/>
                    <a:pt x="7737" y="505"/>
                    <a:pt x="7800" y="484"/>
                  </a:cubicBezTo>
                  <a:close/>
                  <a:moveTo>
                    <a:pt x="7443" y="799"/>
                  </a:moveTo>
                  <a:cubicBezTo>
                    <a:pt x="7485" y="799"/>
                    <a:pt x="7464" y="841"/>
                    <a:pt x="7464" y="883"/>
                  </a:cubicBezTo>
                  <a:cubicBezTo>
                    <a:pt x="7401" y="862"/>
                    <a:pt x="7422" y="820"/>
                    <a:pt x="7443" y="799"/>
                  </a:cubicBezTo>
                  <a:close/>
                  <a:moveTo>
                    <a:pt x="5719" y="1094"/>
                  </a:moveTo>
                  <a:lnTo>
                    <a:pt x="5740" y="1115"/>
                  </a:lnTo>
                  <a:cubicBezTo>
                    <a:pt x="5740" y="1115"/>
                    <a:pt x="5740" y="1136"/>
                    <a:pt x="5719" y="1136"/>
                  </a:cubicBezTo>
                  <a:cubicBezTo>
                    <a:pt x="5698" y="1136"/>
                    <a:pt x="5698" y="1115"/>
                    <a:pt x="5698" y="1115"/>
                  </a:cubicBezTo>
                  <a:cubicBezTo>
                    <a:pt x="5698" y="1094"/>
                    <a:pt x="5719" y="1094"/>
                    <a:pt x="5719" y="1094"/>
                  </a:cubicBezTo>
                  <a:close/>
                  <a:moveTo>
                    <a:pt x="5887" y="1073"/>
                  </a:moveTo>
                  <a:cubicBezTo>
                    <a:pt x="6034" y="1262"/>
                    <a:pt x="6223" y="1388"/>
                    <a:pt x="6371" y="1556"/>
                  </a:cubicBezTo>
                  <a:cubicBezTo>
                    <a:pt x="6349" y="1619"/>
                    <a:pt x="6392" y="1661"/>
                    <a:pt x="6328" y="1703"/>
                  </a:cubicBezTo>
                  <a:cubicBezTo>
                    <a:pt x="6321" y="1704"/>
                    <a:pt x="6314" y="1705"/>
                    <a:pt x="6307" y="1705"/>
                  </a:cubicBezTo>
                  <a:cubicBezTo>
                    <a:pt x="6185" y="1705"/>
                    <a:pt x="6218" y="1534"/>
                    <a:pt x="6118" y="1514"/>
                  </a:cubicBezTo>
                  <a:cubicBezTo>
                    <a:pt x="6118" y="1530"/>
                    <a:pt x="6094" y="1570"/>
                    <a:pt x="6082" y="1570"/>
                  </a:cubicBezTo>
                  <a:cubicBezTo>
                    <a:pt x="6079" y="1570"/>
                    <a:pt x="6076" y="1566"/>
                    <a:pt x="6076" y="1556"/>
                  </a:cubicBezTo>
                  <a:cubicBezTo>
                    <a:pt x="6076" y="1514"/>
                    <a:pt x="6097" y="1514"/>
                    <a:pt x="6118" y="1514"/>
                  </a:cubicBezTo>
                  <a:cubicBezTo>
                    <a:pt x="6055" y="1430"/>
                    <a:pt x="5971" y="1346"/>
                    <a:pt x="5887" y="1304"/>
                  </a:cubicBezTo>
                  <a:lnTo>
                    <a:pt x="5887" y="1073"/>
                  </a:lnTo>
                  <a:close/>
                  <a:moveTo>
                    <a:pt x="6854" y="1577"/>
                  </a:moveTo>
                  <a:lnTo>
                    <a:pt x="6938" y="1661"/>
                  </a:lnTo>
                  <a:lnTo>
                    <a:pt x="6854" y="1745"/>
                  </a:lnTo>
                  <a:cubicBezTo>
                    <a:pt x="6791" y="1703"/>
                    <a:pt x="6854" y="1640"/>
                    <a:pt x="6854" y="1577"/>
                  </a:cubicBezTo>
                  <a:close/>
                  <a:moveTo>
                    <a:pt x="5046" y="1766"/>
                  </a:moveTo>
                  <a:cubicBezTo>
                    <a:pt x="5088" y="1787"/>
                    <a:pt x="5088" y="1851"/>
                    <a:pt x="5046" y="1872"/>
                  </a:cubicBezTo>
                  <a:cubicBezTo>
                    <a:pt x="5004" y="1851"/>
                    <a:pt x="5004" y="1787"/>
                    <a:pt x="5046" y="1766"/>
                  </a:cubicBezTo>
                  <a:close/>
                  <a:moveTo>
                    <a:pt x="7022" y="1745"/>
                  </a:moveTo>
                  <a:lnTo>
                    <a:pt x="7085" y="1830"/>
                  </a:lnTo>
                  <a:cubicBezTo>
                    <a:pt x="7106" y="1893"/>
                    <a:pt x="7043" y="1893"/>
                    <a:pt x="7001" y="1935"/>
                  </a:cubicBezTo>
                  <a:lnTo>
                    <a:pt x="6833" y="1851"/>
                  </a:lnTo>
                  <a:cubicBezTo>
                    <a:pt x="6850" y="1817"/>
                    <a:pt x="6880" y="1814"/>
                    <a:pt x="6912" y="1814"/>
                  </a:cubicBezTo>
                  <a:cubicBezTo>
                    <a:pt x="6920" y="1814"/>
                    <a:pt x="6928" y="1814"/>
                    <a:pt x="6936" y="1814"/>
                  </a:cubicBezTo>
                  <a:cubicBezTo>
                    <a:pt x="6975" y="1814"/>
                    <a:pt x="7012" y="1808"/>
                    <a:pt x="7022" y="1745"/>
                  </a:cubicBezTo>
                  <a:close/>
                  <a:moveTo>
                    <a:pt x="7989" y="1956"/>
                  </a:moveTo>
                  <a:lnTo>
                    <a:pt x="8010" y="1977"/>
                  </a:lnTo>
                  <a:lnTo>
                    <a:pt x="8031" y="1977"/>
                  </a:lnTo>
                  <a:cubicBezTo>
                    <a:pt x="8010" y="1977"/>
                    <a:pt x="8010" y="1998"/>
                    <a:pt x="7989" y="1998"/>
                  </a:cubicBezTo>
                  <a:cubicBezTo>
                    <a:pt x="7968" y="1998"/>
                    <a:pt x="7968" y="1977"/>
                    <a:pt x="7968" y="1977"/>
                  </a:cubicBezTo>
                  <a:cubicBezTo>
                    <a:pt x="7968" y="1956"/>
                    <a:pt x="7989" y="1956"/>
                    <a:pt x="7989" y="1956"/>
                  </a:cubicBezTo>
                  <a:close/>
                  <a:moveTo>
                    <a:pt x="4794" y="1830"/>
                  </a:moveTo>
                  <a:cubicBezTo>
                    <a:pt x="4794" y="1830"/>
                    <a:pt x="4815" y="1830"/>
                    <a:pt x="4836" y="1872"/>
                  </a:cubicBezTo>
                  <a:lnTo>
                    <a:pt x="4815" y="1872"/>
                  </a:lnTo>
                  <a:cubicBezTo>
                    <a:pt x="4794" y="1935"/>
                    <a:pt x="4752" y="1998"/>
                    <a:pt x="4731" y="2040"/>
                  </a:cubicBezTo>
                  <a:cubicBezTo>
                    <a:pt x="4712" y="2049"/>
                    <a:pt x="4693" y="2059"/>
                    <a:pt x="4678" y="2059"/>
                  </a:cubicBezTo>
                  <a:cubicBezTo>
                    <a:pt x="4659" y="2059"/>
                    <a:pt x="4647" y="2044"/>
                    <a:pt x="4647" y="1998"/>
                  </a:cubicBezTo>
                  <a:cubicBezTo>
                    <a:pt x="4647" y="1935"/>
                    <a:pt x="4773" y="1851"/>
                    <a:pt x="4794" y="1830"/>
                  </a:cubicBezTo>
                  <a:close/>
                  <a:moveTo>
                    <a:pt x="5193" y="1830"/>
                  </a:moveTo>
                  <a:cubicBezTo>
                    <a:pt x="5375" y="1931"/>
                    <a:pt x="5304" y="2109"/>
                    <a:pt x="5373" y="2254"/>
                  </a:cubicBezTo>
                  <a:lnTo>
                    <a:pt x="5373" y="2254"/>
                  </a:lnTo>
                  <a:lnTo>
                    <a:pt x="5277" y="2292"/>
                  </a:lnTo>
                  <a:cubicBezTo>
                    <a:pt x="5218" y="2272"/>
                    <a:pt x="5289" y="2122"/>
                    <a:pt x="5175" y="2122"/>
                  </a:cubicBezTo>
                  <a:cubicBezTo>
                    <a:pt x="5168" y="2122"/>
                    <a:pt x="5160" y="2123"/>
                    <a:pt x="5151" y="2124"/>
                  </a:cubicBezTo>
                  <a:cubicBezTo>
                    <a:pt x="5130" y="2061"/>
                    <a:pt x="5193" y="2040"/>
                    <a:pt x="5193" y="1998"/>
                  </a:cubicBezTo>
                  <a:cubicBezTo>
                    <a:pt x="5193" y="1935"/>
                    <a:pt x="5193" y="1872"/>
                    <a:pt x="5193" y="1830"/>
                  </a:cubicBezTo>
                  <a:close/>
                  <a:moveTo>
                    <a:pt x="4585" y="2355"/>
                  </a:moveTo>
                  <a:cubicBezTo>
                    <a:pt x="4619" y="2356"/>
                    <a:pt x="4639" y="2370"/>
                    <a:pt x="4645" y="2398"/>
                  </a:cubicBezTo>
                  <a:lnTo>
                    <a:pt x="4645" y="2398"/>
                  </a:lnTo>
                  <a:cubicBezTo>
                    <a:pt x="4638" y="2401"/>
                    <a:pt x="4631" y="2403"/>
                    <a:pt x="4625" y="2403"/>
                  </a:cubicBezTo>
                  <a:cubicBezTo>
                    <a:pt x="4603" y="2403"/>
                    <a:pt x="4590" y="2381"/>
                    <a:pt x="4585" y="2355"/>
                  </a:cubicBezTo>
                  <a:close/>
                  <a:moveTo>
                    <a:pt x="8599" y="2376"/>
                  </a:moveTo>
                  <a:lnTo>
                    <a:pt x="8620" y="2397"/>
                  </a:lnTo>
                  <a:cubicBezTo>
                    <a:pt x="8620" y="2411"/>
                    <a:pt x="8618" y="2416"/>
                    <a:pt x="8615" y="2416"/>
                  </a:cubicBezTo>
                  <a:cubicBezTo>
                    <a:pt x="8608" y="2416"/>
                    <a:pt x="8599" y="2397"/>
                    <a:pt x="8599" y="2397"/>
                  </a:cubicBezTo>
                  <a:cubicBezTo>
                    <a:pt x="8578" y="2397"/>
                    <a:pt x="8599" y="2376"/>
                    <a:pt x="8599" y="2376"/>
                  </a:cubicBezTo>
                  <a:close/>
                  <a:moveTo>
                    <a:pt x="9228" y="2321"/>
                  </a:moveTo>
                  <a:cubicBezTo>
                    <a:pt x="9249" y="2321"/>
                    <a:pt x="9261" y="2342"/>
                    <a:pt x="9272" y="2376"/>
                  </a:cubicBezTo>
                  <a:cubicBezTo>
                    <a:pt x="9293" y="2376"/>
                    <a:pt x="9356" y="2397"/>
                    <a:pt x="9314" y="2418"/>
                  </a:cubicBezTo>
                  <a:cubicBezTo>
                    <a:pt x="9272" y="2418"/>
                    <a:pt x="9272" y="2397"/>
                    <a:pt x="9272" y="2376"/>
                  </a:cubicBezTo>
                  <a:lnTo>
                    <a:pt x="9146" y="2376"/>
                  </a:lnTo>
                  <a:cubicBezTo>
                    <a:pt x="9185" y="2337"/>
                    <a:pt x="9210" y="2321"/>
                    <a:pt x="9228" y="2321"/>
                  </a:cubicBezTo>
                  <a:close/>
                  <a:moveTo>
                    <a:pt x="4649" y="2418"/>
                  </a:moveTo>
                  <a:cubicBezTo>
                    <a:pt x="4666" y="2419"/>
                    <a:pt x="4695" y="2433"/>
                    <a:pt x="4706" y="2460"/>
                  </a:cubicBezTo>
                  <a:lnTo>
                    <a:pt x="4706" y="2460"/>
                  </a:lnTo>
                  <a:cubicBezTo>
                    <a:pt x="4674" y="2459"/>
                    <a:pt x="4655" y="2445"/>
                    <a:pt x="4649" y="2418"/>
                  </a:cubicBezTo>
                  <a:close/>
                  <a:moveTo>
                    <a:pt x="8746" y="2439"/>
                  </a:moveTo>
                  <a:cubicBezTo>
                    <a:pt x="8761" y="2439"/>
                    <a:pt x="8766" y="2461"/>
                    <a:pt x="8767" y="2481"/>
                  </a:cubicBezTo>
                  <a:lnTo>
                    <a:pt x="8731" y="2481"/>
                  </a:lnTo>
                  <a:cubicBezTo>
                    <a:pt x="8728" y="2467"/>
                    <a:pt x="8718" y="2453"/>
                    <a:pt x="8746" y="2439"/>
                  </a:cubicBezTo>
                  <a:close/>
                  <a:moveTo>
                    <a:pt x="5396" y="2265"/>
                  </a:moveTo>
                  <a:cubicBezTo>
                    <a:pt x="5418" y="2265"/>
                    <a:pt x="5445" y="2296"/>
                    <a:pt x="5445" y="2313"/>
                  </a:cubicBezTo>
                  <a:cubicBezTo>
                    <a:pt x="5530" y="2334"/>
                    <a:pt x="5487" y="2397"/>
                    <a:pt x="5509" y="2502"/>
                  </a:cubicBezTo>
                  <a:cubicBezTo>
                    <a:pt x="5424" y="2460"/>
                    <a:pt x="5340" y="2439"/>
                    <a:pt x="5256" y="2439"/>
                  </a:cubicBezTo>
                  <a:cubicBezTo>
                    <a:pt x="5277" y="2376"/>
                    <a:pt x="5277" y="2376"/>
                    <a:pt x="5340" y="2376"/>
                  </a:cubicBezTo>
                  <a:cubicBezTo>
                    <a:pt x="5354" y="2383"/>
                    <a:pt x="5371" y="2388"/>
                    <a:pt x="5386" y="2388"/>
                  </a:cubicBezTo>
                  <a:cubicBezTo>
                    <a:pt x="5417" y="2388"/>
                    <a:pt x="5445" y="2369"/>
                    <a:pt x="5445" y="2313"/>
                  </a:cubicBezTo>
                  <a:cubicBezTo>
                    <a:pt x="5410" y="2313"/>
                    <a:pt x="5390" y="2299"/>
                    <a:pt x="5384" y="2269"/>
                  </a:cubicBezTo>
                  <a:lnTo>
                    <a:pt x="5384" y="2269"/>
                  </a:lnTo>
                  <a:cubicBezTo>
                    <a:pt x="5388" y="2267"/>
                    <a:pt x="5392" y="2265"/>
                    <a:pt x="5396" y="2265"/>
                  </a:cubicBezTo>
                  <a:close/>
                  <a:moveTo>
                    <a:pt x="4710" y="2481"/>
                  </a:moveTo>
                  <a:lnTo>
                    <a:pt x="4710" y="2481"/>
                  </a:lnTo>
                  <a:cubicBezTo>
                    <a:pt x="4731" y="2481"/>
                    <a:pt x="4793" y="2502"/>
                    <a:pt x="4752" y="2502"/>
                  </a:cubicBezTo>
                  <a:cubicBezTo>
                    <a:pt x="4740" y="2508"/>
                    <a:pt x="4732" y="2511"/>
                    <a:pt x="4726" y="2511"/>
                  </a:cubicBezTo>
                  <a:cubicBezTo>
                    <a:pt x="4714" y="2511"/>
                    <a:pt x="4711" y="2500"/>
                    <a:pt x="4710" y="2481"/>
                  </a:cubicBezTo>
                  <a:close/>
                  <a:moveTo>
                    <a:pt x="8715" y="2502"/>
                  </a:moveTo>
                  <a:cubicBezTo>
                    <a:pt x="8703" y="2524"/>
                    <a:pt x="8692" y="2541"/>
                    <a:pt x="8681" y="2541"/>
                  </a:cubicBezTo>
                  <a:cubicBezTo>
                    <a:pt x="8674" y="2541"/>
                    <a:pt x="8668" y="2536"/>
                    <a:pt x="8662" y="2523"/>
                  </a:cubicBezTo>
                  <a:cubicBezTo>
                    <a:pt x="8662" y="2504"/>
                    <a:pt x="8680" y="2502"/>
                    <a:pt x="8715" y="2502"/>
                  </a:cubicBezTo>
                  <a:close/>
                  <a:moveTo>
                    <a:pt x="9419" y="2502"/>
                  </a:moveTo>
                  <a:cubicBezTo>
                    <a:pt x="9440" y="2502"/>
                    <a:pt x="9440" y="2502"/>
                    <a:pt x="9440" y="2523"/>
                  </a:cubicBezTo>
                  <a:cubicBezTo>
                    <a:pt x="9433" y="2537"/>
                    <a:pt x="9426" y="2542"/>
                    <a:pt x="9420" y="2542"/>
                  </a:cubicBezTo>
                  <a:cubicBezTo>
                    <a:pt x="9407" y="2542"/>
                    <a:pt x="9398" y="2523"/>
                    <a:pt x="9398" y="2523"/>
                  </a:cubicBezTo>
                  <a:cubicBezTo>
                    <a:pt x="9398" y="2523"/>
                    <a:pt x="9419" y="2502"/>
                    <a:pt x="9419" y="2502"/>
                  </a:cubicBezTo>
                  <a:close/>
                  <a:moveTo>
                    <a:pt x="8786" y="2504"/>
                  </a:moveTo>
                  <a:cubicBezTo>
                    <a:pt x="8830" y="2512"/>
                    <a:pt x="8830" y="2551"/>
                    <a:pt x="8830" y="2607"/>
                  </a:cubicBezTo>
                  <a:cubicBezTo>
                    <a:pt x="8760" y="2590"/>
                    <a:pt x="8778" y="2543"/>
                    <a:pt x="8786" y="2504"/>
                  </a:cubicBezTo>
                  <a:close/>
                  <a:moveTo>
                    <a:pt x="4415" y="2565"/>
                  </a:moveTo>
                  <a:cubicBezTo>
                    <a:pt x="4436" y="2565"/>
                    <a:pt x="4436" y="2565"/>
                    <a:pt x="4415" y="2586"/>
                  </a:cubicBezTo>
                  <a:cubicBezTo>
                    <a:pt x="4415" y="2607"/>
                    <a:pt x="4410" y="2618"/>
                    <a:pt x="4405" y="2618"/>
                  </a:cubicBezTo>
                  <a:cubicBezTo>
                    <a:pt x="4399" y="2618"/>
                    <a:pt x="4394" y="2607"/>
                    <a:pt x="4394" y="2586"/>
                  </a:cubicBezTo>
                  <a:lnTo>
                    <a:pt x="4394" y="2565"/>
                  </a:lnTo>
                  <a:close/>
                  <a:moveTo>
                    <a:pt x="4541" y="2692"/>
                  </a:moveTo>
                  <a:cubicBezTo>
                    <a:pt x="4583" y="2713"/>
                    <a:pt x="4583" y="2755"/>
                    <a:pt x="4541" y="2797"/>
                  </a:cubicBezTo>
                  <a:cubicBezTo>
                    <a:pt x="4499" y="2755"/>
                    <a:pt x="4499" y="2734"/>
                    <a:pt x="4520" y="2692"/>
                  </a:cubicBezTo>
                  <a:close/>
                  <a:moveTo>
                    <a:pt x="9070" y="2746"/>
                  </a:moveTo>
                  <a:cubicBezTo>
                    <a:pt x="9092" y="2746"/>
                    <a:pt x="9104" y="2766"/>
                    <a:pt x="9104" y="2797"/>
                  </a:cubicBezTo>
                  <a:lnTo>
                    <a:pt x="9083" y="2797"/>
                  </a:lnTo>
                  <a:cubicBezTo>
                    <a:pt x="9083" y="2839"/>
                    <a:pt x="9083" y="2860"/>
                    <a:pt x="9041" y="2860"/>
                  </a:cubicBezTo>
                  <a:cubicBezTo>
                    <a:pt x="9020" y="2860"/>
                    <a:pt x="8999" y="2839"/>
                    <a:pt x="8999" y="2797"/>
                  </a:cubicBezTo>
                  <a:cubicBezTo>
                    <a:pt x="8978" y="2755"/>
                    <a:pt x="8999" y="2755"/>
                    <a:pt x="9041" y="2755"/>
                  </a:cubicBezTo>
                  <a:cubicBezTo>
                    <a:pt x="9052" y="2749"/>
                    <a:pt x="9062" y="2746"/>
                    <a:pt x="9070" y="2746"/>
                  </a:cubicBezTo>
                  <a:close/>
                  <a:moveTo>
                    <a:pt x="10428" y="3049"/>
                  </a:moveTo>
                  <a:cubicBezTo>
                    <a:pt x="10428" y="3070"/>
                    <a:pt x="10428" y="3049"/>
                    <a:pt x="10428" y="3091"/>
                  </a:cubicBezTo>
                  <a:cubicBezTo>
                    <a:pt x="10418" y="3101"/>
                    <a:pt x="10407" y="3107"/>
                    <a:pt x="10399" y="3107"/>
                  </a:cubicBezTo>
                  <a:cubicBezTo>
                    <a:pt x="10391" y="3107"/>
                    <a:pt x="10386" y="3101"/>
                    <a:pt x="10386" y="3091"/>
                  </a:cubicBezTo>
                  <a:lnTo>
                    <a:pt x="10407" y="3070"/>
                  </a:lnTo>
                  <a:lnTo>
                    <a:pt x="10428" y="3049"/>
                  </a:lnTo>
                  <a:close/>
                  <a:moveTo>
                    <a:pt x="9230" y="3070"/>
                  </a:moveTo>
                  <a:lnTo>
                    <a:pt x="9251" y="3091"/>
                  </a:lnTo>
                  <a:lnTo>
                    <a:pt x="9272" y="3091"/>
                  </a:lnTo>
                  <a:cubicBezTo>
                    <a:pt x="9251" y="3091"/>
                    <a:pt x="9230" y="3112"/>
                    <a:pt x="9230" y="3112"/>
                  </a:cubicBezTo>
                  <a:cubicBezTo>
                    <a:pt x="9230" y="3112"/>
                    <a:pt x="9209" y="3091"/>
                    <a:pt x="9209" y="3091"/>
                  </a:cubicBezTo>
                  <a:cubicBezTo>
                    <a:pt x="9209" y="3070"/>
                    <a:pt x="9230" y="3070"/>
                    <a:pt x="9230" y="3070"/>
                  </a:cubicBezTo>
                  <a:close/>
                  <a:moveTo>
                    <a:pt x="2986" y="3219"/>
                  </a:moveTo>
                  <a:cubicBezTo>
                    <a:pt x="3024" y="3224"/>
                    <a:pt x="3063" y="3241"/>
                    <a:pt x="3028" y="3259"/>
                  </a:cubicBezTo>
                  <a:cubicBezTo>
                    <a:pt x="2987" y="3259"/>
                    <a:pt x="2986" y="3239"/>
                    <a:pt x="2986" y="3219"/>
                  </a:cubicBezTo>
                  <a:close/>
                  <a:moveTo>
                    <a:pt x="9545" y="3301"/>
                  </a:moveTo>
                  <a:lnTo>
                    <a:pt x="9545" y="3301"/>
                  </a:lnTo>
                  <a:cubicBezTo>
                    <a:pt x="9608" y="3427"/>
                    <a:pt x="9545" y="3406"/>
                    <a:pt x="9440" y="3427"/>
                  </a:cubicBezTo>
                  <a:lnTo>
                    <a:pt x="9545" y="3301"/>
                  </a:lnTo>
                  <a:close/>
                  <a:moveTo>
                    <a:pt x="4604" y="3301"/>
                  </a:moveTo>
                  <a:lnTo>
                    <a:pt x="4731" y="3532"/>
                  </a:lnTo>
                  <a:lnTo>
                    <a:pt x="4541" y="3448"/>
                  </a:lnTo>
                  <a:cubicBezTo>
                    <a:pt x="4499" y="3364"/>
                    <a:pt x="4583" y="3343"/>
                    <a:pt x="4604" y="3301"/>
                  </a:cubicBezTo>
                  <a:close/>
                  <a:moveTo>
                    <a:pt x="4523" y="3606"/>
                  </a:moveTo>
                  <a:cubicBezTo>
                    <a:pt x="4541" y="3606"/>
                    <a:pt x="4562" y="3617"/>
                    <a:pt x="4583" y="3638"/>
                  </a:cubicBezTo>
                  <a:cubicBezTo>
                    <a:pt x="4547" y="3650"/>
                    <a:pt x="4525" y="3662"/>
                    <a:pt x="4508" y="3662"/>
                  </a:cubicBezTo>
                  <a:cubicBezTo>
                    <a:pt x="4496" y="3662"/>
                    <a:pt x="4487" y="3655"/>
                    <a:pt x="4478" y="3638"/>
                  </a:cubicBezTo>
                  <a:cubicBezTo>
                    <a:pt x="4489" y="3617"/>
                    <a:pt x="4505" y="3606"/>
                    <a:pt x="4523" y="3606"/>
                  </a:cubicBezTo>
                  <a:close/>
                  <a:moveTo>
                    <a:pt x="8809" y="3743"/>
                  </a:moveTo>
                  <a:cubicBezTo>
                    <a:pt x="8830" y="3743"/>
                    <a:pt x="8830" y="3764"/>
                    <a:pt x="8830" y="3764"/>
                  </a:cubicBezTo>
                  <a:lnTo>
                    <a:pt x="8809" y="3785"/>
                  </a:lnTo>
                  <a:cubicBezTo>
                    <a:pt x="8809" y="3764"/>
                    <a:pt x="8788" y="3764"/>
                    <a:pt x="8788" y="3764"/>
                  </a:cubicBezTo>
                  <a:cubicBezTo>
                    <a:pt x="8788" y="3743"/>
                    <a:pt x="8809" y="3743"/>
                    <a:pt x="8809" y="3743"/>
                  </a:cubicBezTo>
                  <a:close/>
                  <a:moveTo>
                    <a:pt x="9987" y="3743"/>
                  </a:moveTo>
                  <a:cubicBezTo>
                    <a:pt x="10008" y="3743"/>
                    <a:pt x="10008" y="3764"/>
                    <a:pt x="10008" y="3764"/>
                  </a:cubicBezTo>
                  <a:lnTo>
                    <a:pt x="9987" y="3785"/>
                  </a:lnTo>
                  <a:cubicBezTo>
                    <a:pt x="9987" y="3774"/>
                    <a:pt x="9981" y="3774"/>
                    <a:pt x="9976" y="3774"/>
                  </a:cubicBezTo>
                  <a:cubicBezTo>
                    <a:pt x="9971" y="3774"/>
                    <a:pt x="9966" y="3774"/>
                    <a:pt x="9966" y="3764"/>
                  </a:cubicBezTo>
                  <a:cubicBezTo>
                    <a:pt x="9966" y="3743"/>
                    <a:pt x="9966" y="3743"/>
                    <a:pt x="9987" y="3743"/>
                  </a:cubicBezTo>
                  <a:close/>
                  <a:moveTo>
                    <a:pt x="5109" y="3869"/>
                  </a:moveTo>
                  <a:cubicBezTo>
                    <a:pt x="5109" y="3869"/>
                    <a:pt x="5130" y="3890"/>
                    <a:pt x="5130" y="3890"/>
                  </a:cubicBezTo>
                  <a:lnTo>
                    <a:pt x="5109" y="3911"/>
                  </a:lnTo>
                  <a:cubicBezTo>
                    <a:pt x="5067" y="3890"/>
                    <a:pt x="5109" y="3869"/>
                    <a:pt x="5109" y="3869"/>
                  </a:cubicBezTo>
                  <a:close/>
                  <a:moveTo>
                    <a:pt x="10731" y="3798"/>
                  </a:moveTo>
                  <a:cubicBezTo>
                    <a:pt x="10753" y="3798"/>
                    <a:pt x="10765" y="3817"/>
                    <a:pt x="10765" y="3848"/>
                  </a:cubicBezTo>
                  <a:lnTo>
                    <a:pt x="10744" y="3848"/>
                  </a:lnTo>
                  <a:cubicBezTo>
                    <a:pt x="10765" y="3890"/>
                    <a:pt x="10765" y="3911"/>
                    <a:pt x="10723" y="3911"/>
                  </a:cubicBezTo>
                  <a:cubicBezTo>
                    <a:pt x="10680" y="3911"/>
                    <a:pt x="10659" y="3890"/>
                    <a:pt x="10659" y="3848"/>
                  </a:cubicBezTo>
                  <a:cubicBezTo>
                    <a:pt x="10659" y="3827"/>
                    <a:pt x="10680" y="3806"/>
                    <a:pt x="10702" y="3806"/>
                  </a:cubicBezTo>
                  <a:cubicBezTo>
                    <a:pt x="10713" y="3800"/>
                    <a:pt x="10723" y="3798"/>
                    <a:pt x="10731" y="3798"/>
                  </a:cubicBezTo>
                  <a:close/>
                  <a:moveTo>
                    <a:pt x="1998" y="3893"/>
                  </a:moveTo>
                  <a:cubicBezTo>
                    <a:pt x="2022" y="3900"/>
                    <a:pt x="2050" y="3916"/>
                    <a:pt x="2018" y="3932"/>
                  </a:cubicBezTo>
                  <a:cubicBezTo>
                    <a:pt x="2002" y="3932"/>
                    <a:pt x="1998" y="3919"/>
                    <a:pt x="1998" y="3893"/>
                  </a:cubicBezTo>
                  <a:close/>
                  <a:moveTo>
                    <a:pt x="4773" y="3743"/>
                  </a:moveTo>
                  <a:cubicBezTo>
                    <a:pt x="4752" y="3953"/>
                    <a:pt x="4625" y="3995"/>
                    <a:pt x="4562" y="4100"/>
                  </a:cubicBezTo>
                  <a:lnTo>
                    <a:pt x="4541" y="4100"/>
                  </a:lnTo>
                  <a:cubicBezTo>
                    <a:pt x="4499" y="4058"/>
                    <a:pt x="4520" y="4016"/>
                    <a:pt x="4520" y="3953"/>
                  </a:cubicBezTo>
                  <a:cubicBezTo>
                    <a:pt x="4625" y="3911"/>
                    <a:pt x="4710" y="3827"/>
                    <a:pt x="4773" y="3743"/>
                  </a:cubicBezTo>
                  <a:close/>
                  <a:moveTo>
                    <a:pt x="2124" y="3995"/>
                  </a:moveTo>
                  <a:lnTo>
                    <a:pt x="2124" y="3995"/>
                  </a:lnTo>
                  <a:cubicBezTo>
                    <a:pt x="2177" y="4013"/>
                    <a:pt x="2170" y="4061"/>
                    <a:pt x="2167" y="4101"/>
                  </a:cubicBezTo>
                  <a:lnTo>
                    <a:pt x="2167" y="4101"/>
                  </a:lnTo>
                  <a:cubicBezTo>
                    <a:pt x="2166" y="4101"/>
                    <a:pt x="2166" y="4100"/>
                    <a:pt x="2166" y="4100"/>
                  </a:cubicBezTo>
                  <a:lnTo>
                    <a:pt x="2166" y="4100"/>
                  </a:lnTo>
                  <a:cubicBezTo>
                    <a:pt x="2166" y="4100"/>
                    <a:pt x="2166" y="4100"/>
                    <a:pt x="2166" y="4100"/>
                  </a:cubicBezTo>
                  <a:cubicBezTo>
                    <a:pt x="2103" y="4100"/>
                    <a:pt x="2082" y="4058"/>
                    <a:pt x="2124" y="3995"/>
                  </a:cubicBezTo>
                  <a:close/>
                  <a:moveTo>
                    <a:pt x="6034" y="4100"/>
                  </a:moveTo>
                  <a:cubicBezTo>
                    <a:pt x="6034" y="4100"/>
                    <a:pt x="6055" y="4121"/>
                    <a:pt x="6055" y="4121"/>
                  </a:cubicBezTo>
                  <a:lnTo>
                    <a:pt x="6034" y="4142"/>
                  </a:lnTo>
                  <a:cubicBezTo>
                    <a:pt x="6013" y="4142"/>
                    <a:pt x="6013" y="4142"/>
                    <a:pt x="6013" y="4121"/>
                  </a:cubicBezTo>
                  <a:cubicBezTo>
                    <a:pt x="6013" y="4100"/>
                    <a:pt x="6034" y="4100"/>
                    <a:pt x="6034" y="4100"/>
                  </a:cubicBezTo>
                  <a:close/>
                  <a:moveTo>
                    <a:pt x="11058" y="4179"/>
                  </a:moveTo>
                  <a:cubicBezTo>
                    <a:pt x="11080" y="4179"/>
                    <a:pt x="11080" y="4209"/>
                    <a:pt x="11080" y="4226"/>
                  </a:cubicBezTo>
                  <a:cubicBezTo>
                    <a:pt x="11115" y="4226"/>
                    <a:pt x="11135" y="4241"/>
                    <a:pt x="11141" y="4269"/>
                  </a:cubicBezTo>
                  <a:lnTo>
                    <a:pt x="11141" y="4269"/>
                  </a:lnTo>
                  <a:cubicBezTo>
                    <a:pt x="11134" y="4273"/>
                    <a:pt x="11127" y="4274"/>
                    <a:pt x="11121" y="4274"/>
                  </a:cubicBezTo>
                  <a:cubicBezTo>
                    <a:pt x="11094" y="4274"/>
                    <a:pt x="11080" y="4243"/>
                    <a:pt x="11080" y="4226"/>
                  </a:cubicBezTo>
                  <a:cubicBezTo>
                    <a:pt x="11059" y="4205"/>
                    <a:pt x="10996" y="4184"/>
                    <a:pt x="11038" y="4184"/>
                  </a:cubicBezTo>
                  <a:cubicBezTo>
                    <a:pt x="11046" y="4180"/>
                    <a:pt x="11052" y="4179"/>
                    <a:pt x="11058" y="4179"/>
                  </a:cubicBezTo>
                  <a:close/>
                  <a:moveTo>
                    <a:pt x="2628" y="4226"/>
                  </a:moveTo>
                  <a:cubicBezTo>
                    <a:pt x="2649" y="4226"/>
                    <a:pt x="2649" y="4247"/>
                    <a:pt x="2649" y="4247"/>
                  </a:cubicBezTo>
                  <a:cubicBezTo>
                    <a:pt x="2649" y="4262"/>
                    <a:pt x="2660" y="4277"/>
                    <a:pt x="2651" y="4277"/>
                  </a:cubicBezTo>
                  <a:cubicBezTo>
                    <a:pt x="2647" y="4277"/>
                    <a:pt x="2640" y="4274"/>
                    <a:pt x="2628" y="4268"/>
                  </a:cubicBezTo>
                  <a:cubicBezTo>
                    <a:pt x="2607" y="4247"/>
                    <a:pt x="2607" y="4226"/>
                    <a:pt x="2628" y="4226"/>
                  </a:cubicBezTo>
                  <a:close/>
                  <a:moveTo>
                    <a:pt x="11143" y="4289"/>
                  </a:moveTo>
                  <a:cubicBezTo>
                    <a:pt x="11165" y="4290"/>
                    <a:pt x="11227" y="4310"/>
                    <a:pt x="11185" y="4331"/>
                  </a:cubicBezTo>
                  <a:cubicBezTo>
                    <a:pt x="11151" y="4331"/>
                    <a:pt x="11144" y="4317"/>
                    <a:pt x="11143" y="4289"/>
                  </a:cubicBezTo>
                  <a:close/>
                  <a:moveTo>
                    <a:pt x="5059" y="4289"/>
                  </a:moveTo>
                  <a:cubicBezTo>
                    <a:pt x="5072" y="4289"/>
                    <a:pt x="5088" y="4300"/>
                    <a:pt x="5109" y="4310"/>
                  </a:cubicBezTo>
                  <a:cubicBezTo>
                    <a:pt x="5109" y="4331"/>
                    <a:pt x="5093" y="4337"/>
                    <a:pt x="5075" y="4337"/>
                  </a:cubicBezTo>
                  <a:cubicBezTo>
                    <a:pt x="5056" y="4337"/>
                    <a:pt x="5035" y="4331"/>
                    <a:pt x="5025" y="4331"/>
                  </a:cubicBezTo>
                  <a:cubicBezTo>
                    <a:pt x="5035" y="4300"/>
                    <a:pt x="5046" y="4289"/>
                    <a:pt x="5059" y="4289"/>
                  </a:cubicBezTo>
                  <a:close/>
                  <a:moveTo>
                    <a:pt x="11435" y="4279"/>
                  </a:moveTo>
                  <a:cubicBezTo>
                    <a:pt x="11453" y="4279"/>
                    <a:pt x="11469" y="4289"/>
                    <a:pt x="11479" y="4310"/>
                  </a:cubicBezTo>
                  <a:lnTo>
                    <a:pt x="11500" y="4310"/>
                  </a:lnTo>
                  <a:cubicBezTo>
                    <a:pt x="11479" y="4331"/>
                    <a:pt x="11453" y="4342"/>
                    <a:pt x="11429" y="4342"/>
                  </a:cubicBezTo>
                  <a:cubicBezTo>
                    <a:pt x="11406" y="4342"/>
                    <a:pt x="11385" y="4331"/>
                    <a:pt x="11374" y="4310"/>
                  </a:cubicBezTo>
                  <a:cubicBezTo>
                    <a:pt x="11395" y="4289"/>
                    <a:pt x="11416" y="4279"/>
                    <a:pt x="11435" y="4279"/>
                  </a:cubicBezTo>
                  <a:close/>
                  <a:moveTo>
                    <a:pt x="2166" y="4100"/>
                  </a:moveTo>
                  <a:lnTo>
                    <a:pt x="2166" y="4121"/>
                  </a:lnTo>
                  <a:cubicBezTo>
                    <a:pt x="2166" y="4115"/>
                    <a:pt x="2166" y="4108"/>
                    <a:pt x="2167" y="4101"/>
                  </a:cubicBezTo>
                  <a:lnTo>
                    <a:pt x="2167" y="4101"/>
                  </a:lnTo>
                  <a:cubicBezTo>
                    <a:pt x="2230" y="4163"/>
                    <a:pt x="2355" y="4164"/>
                    <a:pt x="2397" y="4289"/>
                  </a:cubicBezTo>
                  <a:cubicBezTo>
                    <a:pt x="2397" y="4352"/>
                    <a:pt x="2355" y="4373"/>
                    <a:pt x="2313" y="4394"/>
                  </a:cubicBezTo>
                  <a:lnTo>
                    <a:pt x="2229" y="4352"/>
                  </a:lnTo>
                  <a:cubicBezTo>
                    <a:pt x="2213" y="4368"/>
                    <a:pt x="2197" y="4409"/>
                    <a:pt x="2190" y="4409"/>
                  </a:cubicBezTo>
                  <a:cubicBezTo>
                    <a:pt x="2188" y="4409"/>
                    <a:pt x="2187" y="4405"/>
                    <a:pt x="2187" y="4394"/>
                  </a:cubicBezTo>
                  <a:cubicBezTo>
                    <a:pt x="2166" y="4352"/>
                    <a:pt x="2208" y="4352"/>
                    <a:pt x="2229" y="4352"/>
                  </a:cubicBezTo>
                  <a:cubicBezTo>
                    <a:pt x="2250" y="4268"/>
                    <a:pt x="2145" y="4205"/>
                    <a:pt x="2166" y="4100"/>
                  </a:cubicBezTo>
                  <a:close/>
                  <a:moveTo>
                    <a:pt x="4541" y="4163"/>
                  </a:moveTo>
                  <a:lnTo>
                    <a:pt x="4541" y="4163"/>
                  </a:lnTo>
                  <a:cubicBezTo>
                    <a:pt x="4689" y="4226"/>
                    <a:pt x="4689" y="4226"/>
                    <a:pt x="4836" y="4416"/>
                  </a:cubicBezTo>
                  <a:cubicBezTo>
                    <a:pt x="4815" y="4437"/>
                    <a:pt x="4801" y="4444"/>
                    <a:pt x="4791" y="4444"/>
                  </a:cubicBezTo>
                  <a:cubicBezTo>
                    <a:pt x="4773" y="4444"/>
                    <a:pt x="4773" y="4416"/>
                    <a:pt x="4773" y="4416"/>
                  </a:cubicBezTo>
                  <a:cubicBezTo>
                    <a:pt x="4676" y="4416"/>
                    <a:pt x="4722" y="4523"/>
                    <a:pt x="4647" y="4523"/>
                  </a:cubicBezTo>
                  <a:cubicBezTo>
                    <a:pt x="4641" y="4523"/>
                    <a:pt x="4634" y="4522"/>
                    <a:pt x="4625" y="4521"/>
                  </a:cubicBezTo>
                  <a:cubicBezTo>
                    <a:pt x="4625" y="4394"/>
                    <a:pt x="4583" y="4289"/>
                    <a:pt x="4541" y="4163"/>
                  </a:cubicBezTo>
                  <a:close/>
                  <a:moveTo>
                    <a:pt x="2353" y="4465"/>
                  </a:moveTo>
                  <a:cubicBezTo>
                    <a:pt x="2363" y="4465"/>
                    <a:pt x="2371" y="4469"/>
                    <a:pt x="2376" y="4479"/>
                  </a:cubicBezTo>
                  <a:cubicBezTo>
                    <a:pt x="2396" y="4499"/>
                    <a:pt x="2397" y="4538"/>
                    <a:pt x="2397" y="4579"/>
                  </a:cubicBezTo>
                  <a:lnTo>
                    <a:pt x="2397" y="4579"/>
                  </a:lnTo>
                  <a:cubicBezTo>
                    <a:pt x="2390" y="4578"/>
                    <a:pt x="2382" y="4577"/>
                    <a:pt x="2375" y="4577"/>
                  </a:cubicBezTo>
                  <a:cubicBezTo>
                    <a:pt x="2350" y="4577"/>
                    <a:pt x="2324" y="4582"/>
                    <a:pt x="2299" y="4582"/>
                  </a:cubicBezTo>
                  <a:cubicBezTo>
                    <a:pt x="2275" y="4582"/>
                    <a:pt x="2252" y="4578"/>
                    <a:pt x="2229" y="4563"/>
                  </a:cubicBezTo>
                  <a:cubicBezTo>
                    <a:pt x="2261" y="4514"/>
                    <a:pt x="2319" y="4465"/>
                    <a:pt x="2353" y="4465"/>
                  </a:cubicBezTo>
                  <a:close/>
                  <a:moveTo>
                    <a:pt x="4794" y="4605"/>
                  </a:moveTo>
                  <a:cubicBezTo>
                    <a:pt x="4815" y="4626"/>
                    <a:pt x="4815" y="4668"/>
                    <a:pt x="4794" y="4710"/>
                  </a:cubicBezTo>
                  <a:cubicBezTo>
                    <a:pt x="4752" y="4668"/>
                    <a:pt x="4752" y="4626"/>
                    <a:pt x="4794" y="4605"/>
                  </a:cubicBezTo>
                  <a:close/>
                  <a:moveTo>
                    <a:pt x="4920" y="4731"/>
                  </a:moveTo>
                  <a:lnTo>
                    <a:pt x="4941" y="4752"/>
                  </a:lnTo>
                  <a:lnTo>
                    <a:pt x="4920" y="4752"/>
                  </a:lnTo>
                  <a:cubicBezTo>
                    <a:pt x="4899" y="4752"/>
                    <a:pt x="4899" y="4752"/>
                    <a:pt x="4899" y="4731"/>
                  </a:cubicBezTo>
                  <a:close/>
                  <a:moveTo>
                    <a:pt x="2145" y="4668"/>
                  </a:moveTo>
                  <a:cubicBezTo>
                    <a:pt x="2166" y="4689"/>
                    <a:pt x="2166" y="4731"/>
                    <a:pt x="2145" y="4752"/>
                  </a:cubicBezTo>
                  <a:cubicBezTo>
                    <a:pt x="2139" y="4755"/>
                    <a:pt x="2133" y="4756"/>
                    <a:pt x="2129" y="4756"/>
                  </a:cubicBezTo>
                  <a:cubicBezTo>
                    <a:pt x="2103" y="4756"/>
                    <a:pt x="2103" y="4710"/>
                    <a:pt x="2103" y="4710"/>
                  </a:cubicBezTo>
                  <a:cubicBezTo>
                    <a:pt x="2103" y="4689"/>
                    <a:pt x="2124" y="4668"/>
                    <a:pt x="2124" y="4668"/>
                  </a:cubicBezTo>
                  <a:close/>
                  <a:moveTo>
                    <a:pt x="4983" y="4836"/>
                  </a:moveTo>
                  <a:lnTo>
                    <a:pt x="4983" y="4857"/>
                  </a:lnTo>
                  <a:cubicBezTo>
                    <a:pt x="4983" y="4857"/>
                    <a:pt x="4992" y="4848"/>
                    <a:pt x="4998" y="4848"/>
                  </a:cubicBezTo>
                  <a:cubicBezTo>
                    <a:pt x="5002" y="4848"/>
                    <a:pt x="5004" y="4850"/>
                    <a:pt x="5004" y="4857"/>
                  </a:cubicBezTo>
                  <a:cubicBezTo>
                    <a:pt x="4993" y="4878"/>
                    <a:pt x="4983" y="4889"/>
                    <a:pt x="4975" y="4889"/>
                  </a:cubicBezTo>
                  <a:cubicBezTo>
                    <a:pt x="4967" y="4889"/>
                    <a:pt x="4962" y="4878"/>
                    <a:pt x="4962" y="4857"/>
                  </a:cubicBezTo>
                  <a:lnTo>
                    <a:pt x="4983" y="4836"/>
                  </a:lnTo>
                  <a:close/>
                  <a:moveTo>
                    <a:pt x="1262" y="4983"/>
                  </a:moveTo>
                  <a:cubicBezTo>
                    <a:pt x="1262" y="4983"/>
                    <a:pt x="1283" y="5004"/>
                    <a:pt x="1283" y="5004"/>
                  </a:cubicBezTo>
                  <a:cubicBezTo>
                    <a:pt x="1283" y="5004"/>
                    <a:pt x="1304" y="5025"/>
                    <a:pt x="1262" y="5025"/>
                  </a:cubicBezTo>
                  <a:cubicBezTo>
                    <a:pt x="1241" y="5004"/>
                    <a:pt x="1262" y="4983"/>
                    <a:pt x="1262" y="4983"/>
                  </a:cubicBezTo>
                  <a:close/>
                  <a:moveTo>
                    <a:pt x="4920" y="4962"/>
                  </a:moveTo>
                  <a:cubicBezTo>
                    <a:pt x="4962" y="5025"/>
                    <a:pt x="5109" y="4983"/>
                    <a:pt x="5067" y="5109"/>
                  </a:cubicBezTo>
                  <a:cubicBezTo>
                    <a:pt x="5059" y="5118"/>
                    <a:pt x="5052" y="5121"/>
                    <a:pt x="5046" y="5121"/>
                  </a:cubicBezTo>
                  <a:cubicBezTo>
                    <a:pt x="5023" y="5121"/>
                    <a:pt x="5017" y="5067"/>
                    <a:pt x="4983" y="5067"/>
                  </a:cubicBezTo>
                  <a:lnTo>
                    <a:pt x="4836" y="5067"/>
                  </a:lnTo>
                  <a:lnTo>
                    <a:pt x="4920" y="4962"/>
                  </a:lnTo>
                  <a:close/>
                  <a:moveTo>
                    <a:pt x="631" y="4899"/>
                  </a:moveTo>
                  <a:lnTo>
                    <a:pt x="631" y="4899"/>
                  </a:lnTo>
                  <a:cubicBezTo>
                    <a:pt x="547" y="5025"/>
                    <a:pt x="400" y="5025"/>
                    <a:pt x="358" y="5130"/>
                  </a:cubicBezTo>
                  <a:cubicBezTo>
                    <a:pt x="294" y="5088"/>
                    <a:pt x="315" y="5046"/>
                    <a:pt x="315" y="4983"/>
                  </a:cubicBezTo>
                  <a:lnTo>
                    <a:pt x="631" y="4899"/>
                  </a:lnTo>
                  <a:close/>
                  <a:moveTo>
                    <a:pt x="5193" y="5025"/>
                  </a:moveTo>
                  <a:cubicBezTo>
                    <a:pt x="5256" y="5025"/>
                    <a:pt x="5298" y="5067"/>
                    <a:pt x="5319" y="5130"/>
                  </a:cubicBezTo>
                  <a:cubicBezTo>
                    <a:pt x="5296" y="5138"/>
                    <a:pt x="5273" y="5143"/>
                    <a:pt x="5251" y="5143"/>
                  </a:cubicBezTo>
                  <a:cubicBezTo>
                    <a:pt x="5213" y="5143"/>
                    <a:pt x="5178" y="5128"/>
                    <a:pt x="5151" y="5088"/>
                  </a:cubicBezTo>
                  <a:lnTo>
                    <a:pt x="5193" y="5025"/>
                  </a:lnTo>
                  <a:close/>
                  <a:moveTo>
                    <a:pt x="1430" y="5025"/>
                  </a:moveTo>
                  <a:lnTo>
                    <a:pt x="1409" y="5109"/>
                  </a:lnTo>
                  <a:cubicBezTo>
                    <a:pt x="1391" y="5136"/>
                    <a:pt x="1369" y="5144"/>
                    <a:pt x="1343" y="5144"/>
                  </a:cubicBezTo>
                  <a:cubicBezTo>
                    <a:pt x="1309" y="5144"/>
                    <a:pt x="1268" y="5130"/>
                    <a:pt x="1220" y="5130"/>
                  </a:cubicBezTo>
                  <a:lnTo>
                    <a:pt x="1430" y="5025"/>
                  </a:lnTo>
                  <a:close/>
                  <a:moveTo>
                    <a:pt x="1367" y="5299"/>
                  </a:moveTo>
                  <a:cubicBezTo>
                    <a:pt x="1430" y="5299"/>
                    <a:pt x="1430" y="5362"/>
                    <a:pt x="1493" y="5362"/>
                  </a:cubicBezTo>
                  <a:cubicBezTo>
                    <a:pt x="1463" y="5373"/>
                    <a:pt x="1441" y="5379"/>
                    <a:pt x="1423" y="5379"/>
                  </a:cubicBezTo>
                  <a:cubicBezTo>
                    <a:pt x="1378" y="5379"/>
                    <a:pt x="1367" y="5344"/>
                    <a:pt x="1367" y="5299"/>
                  </a:cubicBezTo>
                  <a:close/>
                  <a:moveTo>
                    <a:pt x="1451" y="5467"/>
                  </a:moveTo>
                  <a:lnTo>
                    <a:pt x="1472" y="5488"/>
                  </a:lnTo>
                  <a:cubicBezTo>
                    <a:pt x="1451" y="5488"/>
                    <a:pt x="1472" y="5509"/>
                    <a:pt x="1451" y="5509"/>
                  </a:cubicBezTo>
                  <a:cubicBezTo>
                    <a:pt x="1430" y="5509"/>
                    <a:pt x="1430" y="5488"/>
                    <a:pt x="1430" y="5488"/>
                  </a:cubicBezTo>
                  <a:cubicBezTo>
                    <a:pt x="1430" y="5488"/>
                    <a:pt x="1451" y="5467"/>
                    <a:pt x="1451" y="5467"/>
                  </a:cubicBezTo>
                  <a:close/>
                  <a:moveTo>
                    <a:pt x="965" y="5525"/>
                  </a:moveTo>
                  <a:cubicBezTo>
                    <a:pt x="967" y="5525"/>
                    <a:pt x="967" y="5530"/>
                    <a:pt x="967" y="5551"/>
                  </a:cubicBezTo>
                  <a:cubicBezTo>
                    <a:pt x="957" y="5561"/>
                    <a:pt x="946" y="5567"/>
                    <a:pt x="938" y="5567"/>
                  </a:cubicBezTo>
                  <a:cubicBezTo>
                    <a:pt x="930" y="5567"/>
                    <a:pt x="925" y="5561"/>
                    <a:pt x="925" y="5551"/>
                  </a:cubicBezTo>
                  <a:lnTo>
                    <a:pt x="946" y="5530"/>
                  </a:lnTo>
                  <a:cubicBezTo>
                    <a:pt x="957" y="5530"/>
                    <a:pt x="962" y="5525"/>
                    <a:pt x="965" y="5525"/>
                  </a:cubicBezTo>
                  <a:close/>
                  <a:moveTo>
                    <a:pt x="5359" y="5525"/>
                  </a:moveTo>
                  <a:cubicBezTo>
                    <a:pt x="5361" y="5525"/>
                    <a:pt x="5361" y="5530"/>
                    <a:pt x="5361" y="5551"/>
                  </a:cubicBezTo>
                  <a:cubicBezTo>
                    <a:pt x="5351" y="5561"/>
                    <a:pt x="5340" y="5567"/>
                    <a:pt x="5332" y="5567"/>
                  </a:cubicBezTo>
                  <a:cubicBezTo>
                    <a:pt x="5325" y="5567"/>
                    <a:pt x="5319" y="5561"/>
                    <a:pt x="5319" y="5551"/>
                  </a:cubicBezTo>
                  <a:lnTo>
                    <a:pt x="5340" y="5530"/>
                  </a:lnTo>
                  <a:cubicBezTo>
                    <a:pt x="5351" y="5530"/>
                    <a:pt x="5356" y="5525"/>
                    <a:pt x="5359" y="5525"/>
                  </a:cubicBezTo>
                  <a:close/>
                  <a:moveTo>
                    <a:pt x="5088" y="5283"/>
                  </a:moveTo>
                  <a:cubicBezTo>
                    <a:pt x="5130" y="5283"/>
                    <a:pt x="5172" y="5288"/>
                    <a:pt x="5214" y="5299"/>
                  </a:cubicBezTo>
                  <a:cubicBezTo>
                    <a:pt x="5298" y="5362"/>
                    <a:pt x="5130" y="5446"/>
                    <a:pt x="5235" y="5509"/>
                  </a:cubicBezTo>
                  <a:lnTo>
                    <a:pt x="5130" y="5551"/>
                  </a:lnTo>
                  <a:lnTo>
                    <a:pt x="5172" y="5614"/>
                  </a:lnTo>
                  <a:cubicBezTo>
                    <a:pt x="5133" y="5636"/>
                    <a:pt x="5101" y="5645"/>
                    <a:pt x="5075" y="5645"/>
                  </a:cubicBezTo>
                  <a:cubicBezTo>
                    <a:pt x="4972" y="5645"/>
                    <a:pt x="4949" y="5508"/>
                    <a:pt x="4899" y="5425"/>
                  </a:cubicBezTo>
                  <a:cubicBezTo>
                    <a:pt x="4920" y="5383"/>
                    <a:pt x="4962" y="5362"/>
                    <a:pt x="4962" y="5299"/>
                  </a:cubicBezTo>
                  <a:cubicBezTo>
                    <a:pt x="5004" y="5288"/>
                    <a:pt x="5046" y="5283"/>
                    <a:pt x="5088" y="5283"/>
                  </a:cubicBezTo>
                  <a:close/>
                  <a:moveTo>
                    <a:pt x="1325" y="5656"/>
                  </a:moveTo>
                  <a:cubicBezTo>
                    <a:pt x="1367" y="5656"/>
                    <a:pt x="1346" y="5698"/>
                    <a:pt x="1367" y="5698"/>
                  </a:cubicBezTo>
                  <a:cubicBezTo>
                    <a:pt x="1388" y="5698"/>
                    <a:pt x="1451" y="5740"/>
                    <a:pt x="1409" y="5740"/>
                  </a:cubicBezTo>
                  <a:cubicBezTo>
                    <a:pt x="1367" y="5740"/>
                    <a:pt x="1367" y="5719"/>
                    <a:pt x="1367" y="5698"/>
                  </a:cubicBezTo>
                  <a:cubicBezTo>
                    <a:pt x="1346" y="5698"/>
                    <a:pt x="1283" y="5656"/>
                    <a:pt x="1325" y="5656"/>
                  </a:cubicBezTo>
                  <a:close/>
                  <a:moveTo>
                    <a:pt x="5277" y="5845"/>
                  </a:moveTo>
                  <a:cubicBezTo>
                    <a:pt x="5308" y="5845"/>
                    <a:pt x="5316" y="5867"/>
                    <a:pt x="5318" y="5887"/>
                  </a:cubicBezTo>
                  <a:lnTo>
                    <a:pt x="5318" y="5887"/>
                  </a:lnTo>
                  <a:cubicBezTo>
                    <a:pt x="5297" y="5887"/>
                    <a:pt x="5236" y="5866"/>
                    <a:pt x="5277" y="5845"/>
                  </a:cubicBezTo>
                  <a:close/>
                  <a:moveTo>
                    <a:pt x="379" y="5971"/>
                  </a:moveTo>
                  <a:cubicBezTo>
                    <a:pt x="400" y="5971"/>
                    <a:pt x="400" y="5992"/>
                    <a:pt x="400" y="5992"/>
                  </a:cubicBezTo>
                  <a:lnTo>
                    <a:pt x="358" y="5992"/>
                  </a:lnTo>
                  <a:cubicBezTo>
                    <a:pt x="379" y="5971"/>
                    <a:pt x="379" y="5971"/>
                    <a:pt x="379" y="5971"/>
                  </a:cubicBezTo>
                  <a:close/>
                  <a:moveTo>
                    <a:pt x="5319" y="5887"/>
                  </a:moveTo>
                  <a:lnTo>
                    <a:pt x="5319" y="5887"/>
                  </a:lnTo>
                  <a:cubicBezTo>
                    <a:pt x="5466" y="5929"/>
                    <a:pt x="5466" y="5929"/>
                    <a:pt x="5487" y="6097"/>
                  </a:cubicBezTo>
                  <a:cubicBezTo>
                    <a:pt x="5361" y="6013"/>
                    <a:pt x="5361" y="6013"/>
                    <a:pt x="5319" y="5887"/>
                  </a:cubicBezTo>
                  <a:close/>
                  <a:moveTo>
                    <a:pt x="6875" y="6203"/>
                  </a:moveTo>
                  <a:cubicBezTo>
                    <a:pt x="6875" y="6203"/>
                    <a:pt x="6896" y="6224"/>
                    <a:pt x="6896" y="6224"/>
                  </a:cubicBezTo>
                  <a:lnTo>
                    <a:pt x="6917" y="6224"/>
                  </a:lnTo>
                  <a:cubicBezTo>
                    <a:pt x="6917" y="6224"/>
                    <a:pt x="6904" y="6251"/>
                    <a:pt x="6888" y="6251"/>
                  </a:cubicBezTo>
                  <a:cubicBezTo>
                    <a:pt x="6883" y="6251"/>
                    <a:pt x="6879" y="6249"/>
                    <a:pt x="6875" y="6245"/>
                  </a:cubicBezTo>
                  <a:cubicBezTo>
                    <a:pt x="6833" y="6245"/>
                    <a:pt x="6875" y="6224"/>
                    <a:pt x="6875" y="6203"/>
                  </a:cubicBezTo>
                  <a:close/>
                  <a:moveTo>
                    <a:pt x="757" y="5109"/>
                  </a:moveTo>
                  <a:cubicBezTo>
                    <a:pt x="841" y="5172"/>
                    <a:pt x="757" y="5256"/>
                    <a:pt x="820" y="5299"/>
                  </a:cubicBezTo>
                  <a:cubicBezTo>
                    <a:pt x="694" y="5320"/>
                    <a:pt x="673" y="5425"/>
                    <a:pt x="610" y="5509"/>
                  </a:cubicBezTo>
                  <a:cubicBezTo>
                    <a:pt x="694" y="5635"/>
                    <a:pt x="757" y="5761"/>
                    <a:pt x="799" y="5908"/>
                  </a:cubicBezTo>
                  <a:lnTo>
                    <a:pt x="799" y="5887"/>
                  </a:lnTo>
                  <a:cubicBezTo>
                    <a:pt x="883" y="5887"/>
                    <a:pt x="841" y="5803"/>
                    <a:pt x="883" y="5782"/>
                  </a:cubicBezTo>
                  <a:cubicBezTo>
                    <a:pt x="904" y="5887"/>
                    <a:pt x="925" y="5992"/>
                    <a:pt x="904" y="6097"/>
                  </a:cubicBezTo>
                  <a:cubicBezTo>
                    <a:pt x="862" y="6182"/>
                    <a:pt x="778" y="6118"/>
                    <a:pt x="736" y="6182"/>
                  </a:cubicBezTo>
                  <a:lnTo>
                    <a:pt x="778" y="6245"/>
                  </a:lnTo>
                  <a:cubicBezTo>
                    <a:pt x="758" y="6265"/>
                    <a:pt x="735" y="6274"/>
                    <a:pt x="710" y="6274"/>
                  </a:cubicBezTo>
                  <a:cubicBezTo>
                    <a:pt x="655" y="6274"/>
                    <a:pt x="584" y="6232"/>
                    <a:pt x="484" y="6161"/>
                  </a:cubicBezTo>
                  <a:cubicBezTo>
                    <a:pt x="463" y="5950"/>
                    <a:pt x="484" y="5719"/>
                    <a:pt x="547" y="5509"/>
                  </a:cubicBezTo>
                  <a:cubicBezTo>
                    <a:pt x="505" y="5467"/>
                    <a:pt x="463" y="5404"/>
                    <a:pt x="421" y="5362"/>
                  </a:cubicBezTo>
                  <a:cubicBezTo>
                    <a:pt x="442" y="5299"/>
                    <a:pt x="463" y="5235"/>
                    <a:pt x="505" y="5172"/>
                  </a:cubicBezTo>
                  <a:cubicBezTo>
                    <a:pt x="533" y="5158"/>
                    <a:pt x="563" y="5156"/>
                    <a:pt x="593" y="5156"/>
                  </a:cubicBezTo>
                  <a:cubicBezTo>
                    <a:pt x="609" y="5156"/>
                    <a:pt x="624" y="5157"/>
                    <a:pt x="639" y="5157"/>
                  </a:cubicBezTo>
                  <a:cubicBezTo>
                    <a:pt x="683" y="5157"/>
                    <a:pt x="725" y="5151"/>
                    <a:pt x="757" y="5109"/>
                  </a:cubicBezTo>
                  <a:close/>
                  <a:moveTo>
                    <a:pt x="757" y="6329"/>
                  </a:moveTo>
                  <a:lnTo>
                    <a:pt x="778" y="6350"/>
                  </a:lnTo>
                  <a:cubicBezTo>
                    <a:pt x="771" y="6364"/>
                    <a:pt x="764" y="6368"/>
                    <a:pt x="758" y="6368"/>
                  </a:cubicBezTo>
                  <a:cubicBezTo>
                    <a:pt x="745" y="6368"/>
                    <a:pt x="736" y="6350"/>
                    <a:pt x="736" y="6350"/>
                  </a:cubicBezTo>
                  <a:cubicBezTo>
                    <a:pt x="715" y="6350"/>
                    <a:pt x="757" y="6329"/>
                    <a:pt x="757" y="6329"/>
                  </a:cubicBezTo>
                  <a:close/>
                  <a:moveTo>
                    <a:pt x="6492" y="6333"/>
                  </a:moveTo>
                  <a:cubicBezTo>
                    <a:pt x="6545" y="6333"/>
                    <a:pt x="6548" y="6372"/>
                    <a:pt x="6518" y="6434"/>
                  </a:cubicBezTo>
                  <a:lnTo>
                    <a:pt x="6413" y="6350"/>
                  </a:lnTo>
                  <a:cubicBezTo>
                    <a:pt x="6446" y="6338"/>
                    <a:pt x="6473" y="6333"/>
                    <a:pt x="6492" y="6333"/>
                  </a:cubicBezTo>
                  <a:close/>
                  <a:moveTo>
                    <a:pt x="1262" y="6455"/>
                  </a:moveTo>
                  <a:cubicBezTo>
                    <a:pt x="1262" y="6455"/>
                    <a:pt x="1283" y="6476"/>
                    <a:pt x="1283" y="6476"/>
                  </a:cubicBezTo>
                  <a:cubicBezTo>
                    <a:pt x="1283" y="6476"/>
                    <a:pt x="1283" y="6503"/>
                    <a:pt x="1272" y="6503"/>
                  </a:cubicBezTo>
                  <a:cubicBezTo>
                    <a:pt x="1269" y="6503"/>
                    <a:pt x="1266" y="6501"/>
                    <a:pt x="1262" y="6497"/>
                  </a:cubicBezTo>
                  <a:cubicBezTo>
                    <a:pt x="1220" y="6476"/>
                    <a:pt x="1241" y="6455"/>
                    <a:pt x="1262" y="6455"/>
                  </a:cubicBezTo>
                  <a:close/>
                  <a:moveTo>
                    <a:pt x="1262" y="6581"/>
                  </a:moveTo>
                  <a:cubicBezTo>
                    <a:pt x="1283" y="6581"/>
                    <a:pt x="1283" y="6602"/>
                    <a:pt x="1283" y="6602"/>
                  </a:cubicBezTo>
                  <a:lnTo>
                    <a:pt x="1259" y="6614"/>
                  </a:lnTo>
                  <a:lnTo>
                    <a:pt x="1259" y="6614"/>
                  </a:lnTo>
                  <a:cubicBezTo>
                    <a:pt x="1257" y="6613"/>
                    <a:pt x="1254" y="6613"/>
                    <a:pt x="1251" y="6613"/>
                  </a:cubicBezTo>
                  <a:cubicBezTo>
                    <a:pt x="1246" y="6613"/>
                    <a:pt x="1241" y="6613"/>
                    <a:pt x="1241" y="6602"/>
                  </a:cubicBezTo>
                  <a:cubicBezTo>
                    <a:pt x="1241" y="6581"/>
                    <a:pt x="1241" y="6581"/>
                    <a:pt x="1262" y="6581"/>
                  </a:cubicBezTo>
                  <a:close/>
                  <a:moveTo>
                    <a:pt x="1595" y="6337"/>
                  </a:moveTo>
                  <a:lnTo>
                    <a:pt x="1595" y="6337"/>
                  </a:lnTo>
                  <a:cubicBezTo>
                    <a:pt x="1545" y="6482"/>
                    <a:pt x="1804" y="6626"/>
                    <a:pt x="1598" y="6791"/>
                  </a:cubicBezTo>
                  <a:lnTo>
                    <a:pt x="1493" y="6602"/>
                  </a:lnTo>
                  <a:lnTo>
                    <a:pt x="1595" y="6337"/>
                  </a:lnTo>
                  <a:close/>
                  <a:moveTo>
                    <a:pt x="6728" y="6686"/>
                  </a:moveTo>
                  <a:lnTo>
                    <a:pt x="6833" y="6770"/>
                  </a:lnTo>
                  <a:cubicBezTo>
                    <a:pt x="6803" y="6788"/>
                    <a:pt x="6782" y="6796"/>
                    <a:pt x="6767" y="6796"/>
                  </a:cubicBezTo>
                  <a:cubicBezTo>
                    <a:pt x="6728" y="6796"/>
                    <a:pt x="6728" y="6746"/>
                    <a:pt x="6728" y="6686"/>
                  </a:cubicBezTo>
                  <a:close/>
                  <a:moveTo>
                    <a:pt x="810" y="6456"/>
                  </a:moveTo>
                  <a:cubicBezTo>
                    <a:pt x="856" y="6456"/>
                    <a:pt x="850" y="6527"/>
                    <a:pt x="883" y="6560"/>
                  </a:cubicBezTo>
                  <a:cubicBezTo>
                    <a:pt x="925" y="6560"/>
                    <a:pt x="967" y="6523"/>
                    <a:pt x="1016" y="6523"/>
                  </a:cubicBezTo>
                  <a:cubicBezTo>
                    <a:pt x="1035" y="6523"/>
                    <a:pt x="1055" y="6529"/>
                    <a:pt x="1076" y="6545"/>
                  </a:cubicBezTo>
                  <a:lnTo>
                    <a:pt x="1076" y="6545"/>
                  </a:lnTo>
                  <a:cubicBezTo>
                    <a:pt x="962" y="6589"/>
                    <a:pt x="905" y="6675"/>
                    <a:pt x="925" y="6875"/>
                  </a:cubicBezTo>
                  <a:lnTo>
                    <a:pt x="841" y="6707"/>
                  </a:lnTo>
                  <a:cubicBezTo>
                    <a:pt x="736" y="6728"/>
                    <a:pt x="757" y="6833"/>
                    <a:pt x="694" y="6875"/>
                  </a:cubicBezTo>
                  <a:cubicBezTo>
                    <a:pt x="631" y="6875"/>
                    <a:pt x="568" y="6833"/>
                    <a:pt x="547" y="6770"/>
                  </a:cubicBezTo>
                  <a:cubicBezTo>
                    <a:pt x="526" y="6665"/>
                    <a:pt x="568" y="6623"/>
                    <a:pt x="778" y="6560"/>
                  </a:cubicBezTo>
                  <a:lnTo>
                    <a:pt x="757" y="6476"/>
                  </a:lnTo>
                  <a:cubicBezTo>
                    <a:pt x="780" y="6462"/>
                    <a:pt x="797" y="6456"/>
                    <a:pt x="810" y="6456"/>
                  </a:cubicBezTo>
                  <a:close/>
                  <a:moveTo>
                    <a:pt x="1262" y="6875"/>
                  </a:moveTo>
                  <a:cubicBezTo>
                    <a:pt x="1262" y="6896"/>
                    <a:pt x="1283" y="6875"/>
                    <a:pt x="1262" y="6917"/>
                  </a:cubicBezTo>
                  <a:cubicBezTo>
                    <a:pt x="1262" y="6924"/>
                    <a:pt x="1259" y="6927"/>
                    <a:pt x="1256" y="6927"/>
                  </a:cubicBezTo>
                  <a:cubicBezTo>
                    <a:pt x="1250" y="6927"/>
                    <a:pt x="1241" y="6917"/>
                    <a:pt x="1241" y="6917"/>
                  </a:cubicBezTo>
                  <a:cubicBezTo>
                    <a:pt x="1241" y="6896"/>
                    <a:pt x="1241" y="6896"/>
                    <a:pt x="1241" y="6896"/>
                  </a:cubicBezTo>
                  <a:lnTo>
                    <a:pt x="1262" y="6875"/>
                  </a:lnTo>
                  <a:close/>
                  <a:moveTo>
                    <a:pt x="1283" y="7170"/>
                  </a:moveTo>
                  <a:lnTo>
                    <a:pt x="1409" y="7275"/>
                  </a:lnTo>
                  <a:cubicBezTo>
                    <a:pt x="1380" y="7292"/>
                    <a:pt x="1359" y="7300"/>
                    <a:pt x="1343" y="7300"/>
                  </a:cubicBezTo>
                  <a:cubicBezTo>
                    <a:pt x="1302" y="7300"/>
                    <a:pt x="1298" y="7246"/>
                    <a:pt x="1283" y="7170"/>
                  </a:cubicBezTo>
                  <a:close/>
                  <a:moveTo>
                    <a:pt x="1038" y="7258"/>
                  </a:moveTo>
                  <a:cubicBezTo>
                    <a:pt x="1090" y="7258"/>
                    <a:pt x="1109" y="7297"/>
                    <a:pt x="1093" y="7359"/>
                  </a:cubicBezTo>
                  <a:cubicBezTo>
                    <a:pt x="1030" y="7359"/>
                    <a:pt x="1030" y="7296"/>
                    <a:pt x="967" y="7296"/>
                  </a:cubicBezTo>
                  <a:lnTo>
                    <a:pt x="967" y="7275"/>
                  </a:lnTo>
                  <a:cubicBezTo>
                    <a:pt x="995" y="7264"/>
                    <a:pt x="1019" y="7258"/>
                    <a:pt x="1038" y="7258"/>
                  </a:cubicBezTo>
                  <a:close/>
                  <a:moveTo>
                    <a:pt x="1367" y="7443"/>
                  </a:moveTo>
                  <a:cubicBezTo>
                    <a:pt x="1388" y="7443"/>
                    <a:pt x="1388" y="7464"/>
                    <a:pt x="1388" y="7464"/>
                  </a:cubicBezTo>
                  <a:lnTo>
                    <a:pt x="1377" y="7475"/>
                  </a:lnTo>
                  <a:lnTo>
                    <a:pt x="1377" y="7475"/>
                  </a:lnTo>
                  <a:cubicBezTo>
                    <a:pt x="1374" y="7475"/>
                    <a:pt x="1370" y="7475"/>
                    <a:pt x="1367" y="7475"/>
                  </a:cubicBezTo>
                  <a:cubicBezTo>
                    <a:pt x="1356" y="7475"/>
                    <a:pt x="1346" y="7475"/>
                    <a:pt x="1346" y="7464"/>
                  </a:cubicBezTo>
                  <a:cubicBezTo>
                    <a:pt x="1346" y="7443"/>
                    <a:pt x="1367" y="7443"/>
                    <a:pt x="1367" y="7443"/>
                  </a:cubicBezTo>
                  <a:close/>
                  <a:moveTo>
                    <a:pt x="5233" y="7438"/>
                  </a:moveTo>
                  <a:cubicBezTo>
                    <a:pt x="5235" y="7438"/>
                    <a:pt x="5235" y="7443"/>
                    <a:pt x="5235" y="7464"/>
                  </a:cubicBezTo>
                  <a:cubicBezTo>
                    <a:pt x="5225" y="7475"/>
                    <a:pt x="5214" y="7480"/>
                    <a:pt x="5206" y="7480"/>
                  </a:cubicBezTo>
                  <a:cubicBezTo>
                    <a:pt x="5198" y="7480"/>
                    <a:pt x="5193" y="7475"/>
                    <a:pt x="5193" y="7464"/>
                  </a:cubicBezTo>
                  <a:lnTo>
                    <a:pt x="5214" y="7443"/>
                  </a:lnTo>
                  <a:cubicBezTo>
                    <a:pt x="5225" y="7443"/>
                    <a:pt x="5230" y="7438"/>
                    <a:pt x="5233" y="7438"/>
                  </a:cubicBezTo>
                  <a:close/>
                  <a:moveTo>
                    <a:pt x="1451" y="7569"/>
                  </a:moveTo>
                  <a:cubicBezTo>
                    <a:pt x="1493" y="7590"/>
                    <a:pt x="1493" y="7632"/>
                    <a:pt x="1451" y="7674"/>
                  </a:cubicBezTo>
                  <a:cubicBezTo>
                    <a:pt x="1409" y="7632"/>
                    <a:pt x="1409" y="7590"/>
                    <a:pt x="1451" y="7569"/>
                  </a:cubicBezTo>
                  <a:close/>
                  <a:moveTo>
                    <a:pt x="946" y="7443"/>
                  </a:moveTo>
                  <a:cubicBezTo>
                    <a:pt x="988" y="7485"/>
                    <a:pt x="988" y="7527"/>
                    <a:pt x="988" y="7569"/>
                  </a:cubicBezTo>
                  <a:cubicBezTo>
                    <a:pt x="1051" y="7590"/>
                    <a:pt x="1072" y="7611"/>
                    <a:pt x="1030" y="7674"/>
                  </a:cubicBezTo>
                  <a:cubicBezTo>
                    <a:pt x="1018" y="7687"/>
                    <a:pt x="1004" y="7692"/>
                    <a:pt x="990" y="7692"/>
                  </a:cubicBezTo>
                  <a:cubicBezTo>
                    <a:pt x="957" y="7692"/>
                    <a:pt x="925" y="7662"/>
                    <a:pt x="925" y="7632"/>
                  </a:cubicBezTo>
                  <a:cubicBezTo>
                    <a:pt x="862" y="7527"/>
                    <a:pt x="862" y="7527"/>
                    <a:pt x="946" y="7443"/>
                  </a:cubicBezTo>
                  <a:close/>
                  <a:moveTo>
                    <a:pt x="5419" y="7660"/>
                  </a:moveTo>
                  <a:cubicBezTo>
                    <a:pt x="5422" y="7660"/>
                    <a:pt x="5424" y="7665"/>
                    <a:pt x="5424" y="7674"/>
                  </a:cubicBezTo>
                  <a:cubicBezTo>
                    <a:pt x="5424" y="7714"/>
                    <a:pt x="5405" y="7716"/>
                    <a:pt x="5385" y="7716"/>
                  </a:cubicBezTo>
                  <a:lnTo>
                    <a:pt x="5385" y="7716"/>
                  </a:lnTo>
                  <a:cubicBezTo>
                    <a:pt x="5392" y="7689"/>
                    <a:pt x="5410" y="7660"/>
                    <a:pt x="5419" y="7660"/>
                  </a:cubicBezTo>
                  <a:close/>
                  <a:moveTo>
                    <a:pt x="1514" y="7800"/>
                  </a:moveTo>
                  <a:cubicBezTo>
                    <a:pt x="1514" y="7811"/>
                    <a:pt x="1519" y="7811"/>
                    <a:pt x="1524" y="7811"/>
                  </a:cubicBezTo>
                  <a:cubicBezTo>
                    <a:pt x="1530" y="7811"/>
                    <a:pt x="1535" y="7811"/>
                    <a:pt x="1535" y="7821"/>
                  </a:cubicBezTo>
                  <a:cubicBezTo>
                    <a:pt x="1528" y="7835"/>
                    <a:pt x="1521" y="7840"/>
                    <a:pt x="1515" y="7840"/>
                  </a:cubicBezTo>
                  <a:cubicBezTo>
                    <a:pt x="1502" y="7840"/>
                    <a:pt x="1493" y="7821"/>
                    <a:pt x="1493" y="7821"/>
                  </a:cubicBezTo>
                  <a:cubicBezTo>
                    <a:pt x="1493" y="7821"/>
                    <a:pt x="1514" y="7800"/>
                    <a:pt x="1514" y="7800"/>
                  </a:cubicBezTo>
                  <a:close/>
                  <a:moveTo>
                    <a:pt x="1270" y="8124"/>
                  </a:moveTo>
                  <a:cubicBezTo>
                    <a:pt x="1312" y="8161"/>
                    <a:pt x="1367" y="8185"/>
                    <a:pt x="1367" y="8263"/>
                  </a:cubicBezTo>
                  <a:cubicBezTo>
                    <a:pt x="1352" y="8273"/>
                    <a:pt x="1340" y="8277"/>
                    <a:pt x="1331" y="8277"/>
                  </a:cubicBezTo>
                  <a:cubicBezTo>
                    <a:pt x="1302" y="8277"/>
                    <a:pt x="1299" y="8237"/>
                    <a:pt x="1283" y="8221"/>
                  </a:cubicBezTo>
                  <a:cubicBezTo>
                    <a:pt x="1245" y="8202"/>
                    <a:pt x="1241" y="8150"/>
                    <a:pt x="1270" y="8124"/>
                  </a:cubicBezTo>
                  <a:close/>
                  <a:moveTo>
                    <a:pt x="652" y="8242"/>
                  </a:moveTo>
                  <a:cubicBezTo>
                    <a:pt x="652" y="8242"/>
                    <a:pt x="673" y="8263"/>
                    <a:pt x="673" y="8263"/>
                  </a:cubicBezTo>
                  <a:lnTo>
                    <a:pt x="652" y="8284"/>
                  </a:lnTo>
                  <a:cubicBezTo>
                    <a:pt x="610" y="8263"/>
                    <a:pt x="652" y="8242"/>
                    <a:pt x="652" y="8242"/>
                  </a:cubicBezTo>
                  <a:close/>
                  <a:moveTo>
                    <a:pt x="1546" y="7964"/>
                  </a:moveTo>
                  <a:cubicBezTo>
                    <a:pt x="1593" y="7964"/>
                    <a:pt x="1616" y="8008"/>
                    <a:pt x="1661" y="8053"/>
                  </a:cubicBezTo>
                  <a:lnTo>
                    <a:pt x="1661" y="8284"/>
                  </a:lnTo>
                  <a:cubicBezTo>
                    <a:pt x="1577" y="8200"/>
                    <a:pt x="1514" y="8095"/>
                    <a:pt x="1472" y="7990"/>
                  </a:cubicBezTo>
                  <a:cubicBezTo>
                    <a:pt x="1503" y="7971"/>
                    <a:pt x="1526" y="7964"/>
                    <a:pt x="1546" y="7964"/>
                  </a:cubicBezTo>
                  <a:close/>
                  <a:moveTo>
                    <a:pt x="655" y="7206"/>
                  </a:moveTo>
                  <a:cubicBezTo>
                    <a:pt x="683" y="7206"/>
                    <a:pt x="715" y="7222"/>
                    <a:pt x="757" y="7254"/>
                  </a:cubicBezTo>
                  <a:lnTo>
                    <a:pt x="862" y="7254"/>
                  </a:lnTo>
                  <a:cubicBezTo>
                    <a:pt x="820" y="7401"/>
                    <a:pt x="694" y="7506"/>
                    <a:pt x="757" y="7653"/>
                  </a:cubicBezTo>
                  <a:lnTo>
                    <a:pt x="862" y="7716"/>
                  </a:lnTo>
                  <a:cubicBezTo>
                    <a:pt x="883" y="7948"/>
                    <a:pt x="946" y="8158"/>
                    <a:pt x="1072" y="8347"/>
                  </a:cubicBezTo>
                  <a:cubicBezTo>
                    <a:pt x="904" y="8305"/>
                    <a:pt x="904" y="8305"/>
                    <a:pt x="799" y="8095"/>
                  </a:cubicBezTo>
                  <a:lnTo>
                    <a:pt x="862" y="8032"/>
                  </a:lnTo>
                  <a:cubicBezTo>
                    <a:pt x="736" y="7927"/>
                    <a:pt x="673" y="7758"/>
                    <a:pt x="673" y="7611"/>
                  </a:cubicBezTo>
                  <a:cubicBezTo>
                    <a:pt x="589" y="7485"/>
                    <a:pt x="484" y="7422"/>
                    <a:pt x="442" y="7275"/>
                  </a:cubicBezTo>
                  <a:cubicBezTo>
                    <a:pt x="463" y="7254"/>
                    <a:pt x="505" y="7254"/>
                    <a:pt x="547" y="7254"/>
                  </a:cubicBezTo>
                  <a:lnTo>
                    <a:pt x="568" y="7254"/>
                  </a:lnTo>
                  <a:cubicBezTo>
                    <a:pt x="599" y="7222"/>
                    <a:pt x="626" y="7206"/>
                    <a:pt x="655" y="7206"/>
                  </a:cubicBezTo>
                  <a:close/>
                  <a:moveTo>
                    <a:pt x="5824" y="7969"/>
                  </a:moveTo>
                  <a:lnTo>
                    <a:pt x="5824" y="7969"/>
                  </a:lnTo>
                  <a:cubicBezTo>
                    <a:pt x="6013" y="8011"/>
                    <a:pt x="5908" y="8137"/>
                    <a:pt x="5971" y="8221"/>
                  </a:cubicBezTo>
                  <a:lnTo>
                    <a:pt x="6076" y="8263"/>
                  </a:lnTo>
                  <a:lnTo>
                    <a:pt x="5971" y="8347"/>
                  </a:lnTo>
                  <a:cubicBezTo>
                    <a:pt x="5824" y="8263"/>
                    <a:pt x="5929" y="8095"/>
                    <a:pt x="5824" y="7969"/>
                  </a:cubicBezTo>
                  <a:close/>
                  <a:moveTo>
                    <a:pt x="1661" y="8305"/>
                  </a:moveTo>
                  <a:lnTo>
                    <a:pt x="1661" y="8305"/>
                  </a:lnTo>
                  <a:cubicBezTo>
                    <a:pt x="1724" y="8326"/>
                    <a:pt x="1745" y="8347"/>
                    <a:pt x="1703" y="8410"/>
                  </a:cubicBezTo>
                  <a:cubicBezTo>
                    <a:pt x="1640" y="8389"/>
                    <a:pt x="1682" y="8347"/>
                    <a:pt x="1661" y="8305"/>
                  </a:cubicBezTo>
                  <a:close/>
                  <a:moveTo>
                    <a:pt x="1356" y="8361"/>
                  </a:moveTo>
                  <a:cubicBezTo>
                    <a:pt x="1404" y="8361"/>
                    <a:pt x="1425" y="8388"/>
                    <a:pt x="1409" y="8452"/>
                  </a:cubicBezTo>
                  <a:cubicBezTo>
                    <a:pt x="1367" y="8452"/>
                    <a:pt x="1346" y="8410"/>
                    <a:pt x="1325" y="8368"/>
                  </a:cubicBezTo>
                  <a:lnTo>
                    <a:pt x="1304" y="8368"/>
                  </a:lnTo>
                  <a:cubicBezTo>
                    <a:pt x="1323" y="8363"/>
                    <a:pt x="1341" y="8361"/>
                    <a:pt x="1356" y="8361"/>
                  </a:cubicBezTo>
                  <a:close/>
                  <a:moveTo>
                    <a:pt x="1766" y="8494"/>
                  </a:moveTo>
                  <a:cubicBezTo>
                    <a:pt x="1787" y="8515"/>
                    <a:pt x="1808" y="8557"/>
                    <a:pt x="1766" y="8578"/>
                  </a:cubicBezTo>
                  <a:cubicBezTo>
                    <a:pt x="1760" y="8581"/>
                    <a:pt x="1755" y="8583"/>
                    <a:pt x="1751" y="8583"/>
                  </a:cubicBezTo>
                  <a:cubicBezTo>
                    <a:pt x="1724" y="8583"/>
                    <a:pt x="1724" y="8536"/>
                    <a:pt x="1724" y="8536"/>
                  </a:cubicBezTo>
                  <a:cubicBezTo>
                    <a:pt x="1745" y="8515"/>
                    <a:pt x="1766" y="8515"/>
                    <a:pt x="1766" y="8494"/>
                  </a:cubicBezTo>
                  <a:close/>
                  <a:moveTo>
                    <a:pt x="2216" y="9410"/>
                  </a:moveTo>
                  <a:cubicBezTo>
                    <a:pt x="2271" y="9410"/>
                    <a:pt x="2313" y="9447"/>
                    <a:pt x="2355" y="9503"/>
                  </a:cubicBezTo>
                  <a:lnTo>
                    <a:pt x="2334" y="9503"/>
                  </a:lnTo>
                  <a:cubicBezTo>
                    <a:pt x="2302" y="9514"/>
                    <a:pt x="2265" y="9519"/>
                    <a:pt x="2229" y="9519"/>
                  </a:cubicBezTo>
                  <a:cubicBezTo>
                    <a:pt x="2192" y="9519"/>
                    <a:pt x="2155" y="9514"/>
                    <a:pt x="2124" y="9503"/>
                  </a:cubicBezTo>
                  <a:lnTo>
                    <a:pt x="2124" y="9440"/>
                  </a:lnTo>
                  <a:cubicBezTo>
                    <a:pt x="2159" y="9419"/>
                    <a:pt x="2189" y="9410"/>
                    <a:pt x="2216" y="9410"/>
                  </a:cubicBezTo>
                  <a:close/>
                  <a:moveTo>
                    <a:pt x="2502" y="9861"/>
                  </a:moveTo>
                  <a:cubicBezTo>
                    <a:pt x="2544" y="9882"/>
                    <a:pt x="2544" y="9903"/>
                    <a:pt x="2502" y="9924"/>
                  </a:cubicBezTo>
                  <a:cubicBezTo>
                    <a:pt x="2498" y="9928"/>
                    <a:pt x="2494" y="9930"/>
                    <a:pt x="2490" y="9930"/>
                  </a:cubicBezTo>
                  <a:cubicBezTo>
                    <a:pt x="2474" y="9930"/>
                    <a:pt x="2464" y="9899"/>
                    <a:pt x="2481" y="9882"/>
                  </a:cubicBezTo>
                  <a:cubicBezTo>
                    <a:pt x="2481" y="9882"/>
                    <a:pt x="2502" y="9861"/>
                    <a:pt x="2502" y="9861"/>
                  </a:cubicBezTo>
                  <a:close/>
                  <a:moveTo>
                    <a:pt x="2607" y="10176"/>
                  </a:moveTo>
                  <a:cubicBezTo>
                    <a:pt x="2670" y="10176"/>
                    <a:pt x="2691" y="10218"/>
                    <a:pt x="2691" y="10260"/>
                  </a:cubicBezTo>
                  <a:cubicBezTo>
                    <a:pt x="2676" y="10265"/>
                    <a:pt x="2663" y="10268"/>
                    <a:pt x="2651" y="10268"/>
                  </a:cubicBezTo>
                  <a:cubicBezTo>
                    <a:pt x="2612" y="10268"/>
                    <a:pt x="2591" y="10240"/>
                    <a:pt x="2607" y="10176"/>
                  </a:cubicBezTo>
                  <a:close/>
                  <a:moveTo>
                    <a:pt x="5719" y="0"/>
                  </a:moveTo>
                  <a:cubicBezTo>
                    <a:pt x="5656" y="106"/>
                    <a:pt x="5719" y="211"/>
                    <a:pt x="5677" y="337"/>
                  </a:cubicBezTo>
                  <a:cubicBezTo>
                    <a:pt x="5593" y="421"/>
                    <a:pt x="5614" y="610"/>
                    <a:pt x="5445" y="673"/>
                  </a:cubicBezTo>
                  <a:cubicBezTo>
                    <a:pt x="5298" y="631"/>
                    <a:pt x="5151" y="610"/>
                    <a:pt x="5025" y="610"/>
                  </a:cubicBezTo>
                  <a:cubicBezTo>
                    <a:pt x="5025" y="652"/>
                    <a:pt x="5067" y="715"/>
                    <a:pt x="5109" y="715"/>
                  </a:cubicBezTo>
                  <a:cubicBezTo>
                    <a:pt x="5214" y="757"/>
                    <a:pt x="5340" y="778"/>
                    <a:pt x="5424" y="820"/>
                  </a:cubicBezTo>
                  <a:cubicBezTo>
                    <a:pt x="5445" y="841"/>
                    <a:pt x="5466" y="883"/>
                    <a:pt x="5466" y="904"/>
                  </a:cubicBezTo>
                  <a:cubicBezTo>
                    <a:pt x="5509" y="946"/>
                    <a:pt x="5509" y="1010"/>
                    <a:pt x="5466" y="1031"/>
                  </a:cubicBezTo>
                  <a:cubicBezTo>
                    <a:pt x="5403" y="1031"/>
                    <a:pt x="5340" y="960"/>
                    <a:pt x="5277" y="960"/>
                  </a:cubicBezTo>
                  <a:cubicBezTo>
                    <a:pt x="5256" y="960"/>
                    <a:pt x="5235" y="968"/>
                    <a:pt x="5214" y="989"/>
                  </a:cubicBezTo>
                  <a:cubicBezTo>
                    <a:pt x="5193" y="1031"/>
                    <a:pt x="5277" y="1052"/>
                    <a:pt x="5214" y="1094"/>
                  </a:cubicBezTo>
                  <a:cubicBezTo>
                    <a:pt x="5056" y="1094"/>
                    <a:pt x="4953" y="945"/>
                    <a:pt x="4784" y="945"/>
                  </a:cubicBezTo>
                  <a:cubicBezTo>
                    <a:pt x="4774" y="945"/>
                    <a:pt x="4763" y="945"/>
                    <a:pt x="4752" y="946"/>
                  </a:cubicBezTo>
                  <a:cubicBezTo>
                    <a:pt x="4794" y="1052"/>
                    <a:pt x="4836" y="1178"/>
                    <a:pt x="4815" y="1304"/>
                  </a:cubicBezTo>
                  <a:cubicBezTo>
                    <a:pt x="4878" y="1367"/>
                    <a:pt x="4962" y="1304"/>
                    <a:pt x="4983" y="1388"/>
                  </a:cubicBezTo>
                  <a:lnTo>
                    <a:pt x="4857" y="1409"/>
                  </a:lnTo>
                  <a:cubicBezTo>
                    <a:pt x="4794" y="1472"/>
                    <a:pt x="4899" y="1472"/>
                    <a:pt x="4836" y="1535"/>
                  </a:cubicBezTo>
                  <a:cubicBezTo>
                    <a:pt x="4773" y="1514"/>
                    <a:pt x="4710" y="1472"/>
                    <a:pt x="4689" y="1409"/>
                  </a:cubicBezTo>
                  <a:lnTo>
                    <a:pt x="4478" y="1409"/>
                  </a:lnTo>
                  <a:cubicBezTo>
                    <a:pt x="4436" y="1283"/>
                    <a:pt x="4394" y="1157"/>
                    <a:pt x="4373" y="1031"/>
                  </a:cubicBezTo>
                  <a:cubicBezTo>
                    <a:pt x="4289" y="1094"/>
                    <a:pt x="4352" y="1178"/>
                    <a:pt x="4310" y="1241"/>
                  </a:cubicBezTo>
                  <a:cubicBezTo>
                    <a:pt x="4163" y="1598"/>
                    <a:pt x="4289" y="1830"/>
                    <a:pt x="4583" y="2040"/>
                  </a:cubicBezTo>
                  <a:cubicBezTo>
                    <a:pt x="4521" y="2123"/>
                    <a:pt x="4666" y="2228"/>
                    <a:pt x="4585" y="2353"/>
                  </a:cubicBezTo>
                  <a:lnTo>
                    <a:pt x="4585" y="2353"/>
                  </a:lnTo>
                  <a:cubicBezTo>
                    <a:pt x="4584" y="2347"/>
                    <a:pt x="4583" y="2340"/>
                    <a:pt x="4583" y="2334"/>
                  </a:cubicBezTo>
                  <a:cubicBezTo>
                    <a:pt x="4478" y="2460"/>
                    <a:pt x="4310" y="2439"/>
                    <a:pt x="4226" y="2544"/>
                  </a:cubicBezTo>
                  <a:cubicBezTo>
                    <a:pt x="4310" y="2797"/>
                    <a:pt x="4499" y="2986"/>
                    <a:pt x="4457" y="3238"/>
                  </a:cubicBezTo>
                  <a:cubicBezTo>
                    <a:pt x="4268" y="3427"/>
                    <a:pt x="4142" y="3638"/>
                    <a:pt x="4037" y="3848"/>
                  </a:cubicBezTo>
                  <a:cubicBezTo>
                    <a:pt x="3911" y="3764"/>
                    <a:pt x="3806" y="3638"/>
                    <a:pt x="3700" y="3511"/>
                  </a:cubicBezTo>
                  <a:cubicBezTo>
                    <a:pt x="3785" y="3364"/>
                    <a:pt x="3806" y="3196"/>
                    <a:pt x="3763" y="3049"/>
                  </a:cubicBezTo>
                  <a:cubicBezTo>
                    <a:pt x="3739" y="3033"/>
                    <a:pt x="3712" y="3026"/>
                    <a:pt x="3684" y="3026"/>
                  </a:cubicBezTo>
                  <a:cubicBezTo>
                    <a:pt x="3639" y="3026"/>
                    <a:pt x="3592" y="3044"/>
                    <a:pt x="3553" y="3070"/>
                  </a:cubicBezTo>
                  <a:cubicBezTo>
                    <a:pt x="3511" y="2986"/>
                    <a:pt x="3385" y="3049"/>
                    <a:pt x="3322" y="2965"/>
                  </a:cubicBezTo>
                  <a:lnTo>
                    <a:pt x="3175" y="3049"/>
                  </a:lnTo>
                  <a:cubicBezTo>
                    <a:pt x="3133" y="3091"/>
                    <a:pt x="3175" y="3154"/>
                    <a:pt x="3133" y="3196"/>
                  </a:cubicBezTo>
                  <a:cubicBezTo>
                    <a:pt x="3095" y="3183"/>
                    <a:pt x="3057" y="3140"/>
                    <a:pt x="3023" y="3140"/>
                  </a:cubicBezTo>
                  <a:cubicBezTo>
                    <a:pt x="3001" y="3140"/>
                    <a:pt x="2982" y="3158"/>
                    <a:pt x="2965" y="3216"/>
                  </a:cubicBezTo>
                  <a:lnTo>
                    <a:pt x="2965" y="3216"/>
                  </a:lnTo>
                  <a:cubicBezTo>
                    <a:pt x="2909" y="3208"/>
                    <a:pt x="2853" y="3173"/>
                    <a:pt x="2796" y="3154"/>
                  </a:cubicBezTo>
                  <a:cubicBezTo>
                    <a:pt x="2796" y="3259"/>
                    <a:pt x="2712" y="3301"/>
                    <a:pt x="2691" y="3385"/>
                  </a:cubicBezTo>
                  <a:cubicBezTo>
                    <a:pt x="2684" y="3388"/>
                    <a:pt x="2678" y="3389"/>
                    <a:pt x="2672" y="3389"/>
                  </a:cubicBezTo>
                  <a:cubicBezTo>
                    <a:pt x="2633" y="3389"/>
                    <a:pt x="2623" y="3340"/>
                    <a:pt x="2584" y="3340"/>
                  </a:cubicBezTo>
                  <a:cubicBezTo>
                    <a:pt x="2579" y="3340"/>
                    <a:pt x="2572" y="3341"/>
                    <a:pt x="2565" y="3343"/>
                  </a:cubicBezTo>
                  <a:cubicBezTo>
                    <a:pt x="2523" y="3364"/>
                    <a:pt x="2544" y="3448"/>
                    <a:pt x="2439" y="3448"/>
                  </a:cubicBezTo>
                  <a:cubicBezTo>
                    <a:pt x="2433" y="3449"/>
                    <a:pt x="2427" y="3450"/>
                    <a:pt x="2421" y="3450"/>
                  </a:cubicBezTo>
                  <a:cubicBezTo>
                    <a:pt x="2322" y="3450"/>
                    <a:pt x="2222" y="3323"/>
                    <a:pt x="2100" y="3323"/>
                  </a:cubicBezTo>
                  <a:cubicBezTo>
                    <a:pt x="2074" y="3323"/>
                    <a:pt x="2047" y="3329"/>
                    <a:pt x="2018" y="3343"/>
                  </a:cubicBezTo>
                  <a:lnTo>
                    <a:pt x="1955" y="3448"/>
                  </a:lnTo>
                  <a:cubicBezTo>
                    <a:pt x="1938" y="3457"/>
                    <a:pt x="1922" y="3460"/>
                    <a:pt x="1906" y="3460"/>
                  </a:cubicBezTo>
                  <a:cubicBezTo>
                    <a:pt x="1853" y="3460"/>
                    <a:pt x="1807" y="3424"/>
                    <a:pt x="1752" y="3424"/>
                  </a:cubicBezTo>
                  <a:cubicBezTo>
                    <a:pt x="1743" y="3424"/>
                    <a:pt x="1734" y="3425"/>
                    <a:pt x="1724" y="3427"/>
                  </a:cubicBezTo>
                  <a:cubicBezTo>
                    <a:pt x="1719" y="3429"/>
                    <a:pt x="1714" y="3430"/>
                    <a:pt x="1709" y="3430"/>
                  </a:cubicBezTo>
                  <a:cubicBezTo>
                    <a:pt x="1668" y="3430"/>
                    <a:pt x="1619" y="3385"/>
                    <a:pt x="1568" y="3385"/>
                  </a:cubicBezTo>
                  <a:cubicBezTo>
                    <a:pt x="1544" y="3385"/>
                    <a:pt x="1518" y="3396"/>
                    <a:pt x="1493" y="3427"/>
                  </a:cubicBezTo>
                  <a:cubicBezTo>
                    <a:pt x="1472" y="3554"/>
                    <a:pt x="1640" y="3554"/>
                    <a:pt x="1619" y="3680"/>
                  </a:cubicBezTo>
                  <a:cubicBezTo>
                    <a:pt x="1737" y="3719"/>
                    <a:pt x="1856" y="3777"/>
                    <a:pt x="1957" y="3871"/>
                  </a:cubicBezTo>
                  <a:lnTo>
                    <a:pt x="1957" y="3871"/>
                  </a:lnTo>
                  <a:cubicBezTo>
                    <a:pt x="1835" y="3868"/>
                    <a:pt x="1716" y="3782"/>
                    <a:pt x="1623" y="3782"/>
                  </a:cubicBezTo>
                  <a:cubicBezTo>
                    <a:pt x="1615" y="3782"/>
                    <a:pt x="1606" y="3783"/>
                    <a:pt x="1598" y="3785"/>
                  </a:cubicBezTo>
                  <a:cubicBezTo>
                    <a:pt x="1573" y="3792"/>
                    <a:pt x="1549" y="3795"/>
                    <a:pt x="1525" y="3795"/>
                  </a:cubicBezTo>
                  <a:cubicBezTo>
                    <a:pt x="1421" y="3795"/>
                    <a:pt x="1327" y="3740"/>
                    <a:pt x="1234" y="3740"/>
                  </a:cubicBezTo>
                  <a:cubicBezTo>
                    <a:pt x="1222" y="3740"/>
                    <a:pt x="1210" y="3741"/>
                    <a:pt x="1199" y="3743"/>
                  </a:cubicBezTo>
                  <a:lnTo>
                    <a:pt x="1199" y="3638"/>
                  </a:lnTo>
                  <a:lnTo>
                    <a:pt x="1051" y="3701"/>
                  </a:lnTo>
                  <a:cubicBezTo>
                    <a:pt x="1009" y="3638"/>
                    <a:pt x="946" y="3638"/>
                    <a:pt x="904" y="3617"/>
                  </a:cubicBezTo>
                  <a:lnTo>
                    <a:pt x="946" y="3532"/>
                  </a:lnTo>
                  <a:lnTo>
                    <a:pt x="778" y="3532"/>
                  </a:lnTo>
                  <a:cubicBezTo>
                    <a:pt x="526" y="3659"/>
                    <a:pt x="526" y="3890"/>
                    <a:pt x="442" y="4058"/>
                  </a:cubicBezTo>
                  <a:lnTo>
                    <a:pt x="189" y="4184"/>
                  </a:lnTo>
                  <a:cubicBezTo>
                    <a:pt x="231" y="4268"/>
                    <a:pt x="105" y="4352"/>
                    <a:pt x="189" y="4458"/>
                  </a:cubicBezTo>
                  <a:cubicBezTo>
                    <a:pt x="231" y="4500"/>
                    <a:pt x="189" y="4563"/>
                    <a:pt x="147" y="4647"/>
                  </a:cubicBezTo>
                  <a:cubicBezTo>
                    <a:pt x="126" y="4752"/>
                    <a:pt x="42" y="4794"/>
                    <a:pt x="0" y="4878"/>
                  </a:cubicBezTo>
                  <a:cubicBezTo>
                    <a:pt x="63" y="4941"/>
                    <a:pt x="63" y="5025"/>
                    <a:pt x="0" y="5067"/>
                  </a:cubicBezTo>
                  <a:cubicBezTo>
                    <a:pt x="63" y="5151"/>
                    <a:pt x="168" y="5235"/>
                    <a:pt x="147" y="5362"/>
                  </a:cubicBezTo>
                  <a:cubicBezTo>
                    <a:pt x="126" y="5446"/>
                    <a:pt x="231" y="5488"/>
                    <a:pt x="273" y="5509"/>
                  </a:cubicBezTo>
                  <a:cubicBezTo>
                    <a:pt x="305" y="5509"/>
                    <a:pt x="337" y="5498"/>
                    <a:pt x="365" y="5498"/>
                  </a:cubicBezTo>
                  <a:cubicBezTo>
                    <a:pt x="394" y="5498"/>
                    <a:pt x="421" y="5509"/>
                    <a:pt x="442" y="5551"/>
                  </a:cubicBezTo>
                  <a:cubicBezTo>
                    <a:pt x="294" y="5635"/>
                    <a:pt x="252" y="5803"/>
                    <a:pt x="147" y="5908"/>
                  </a:cubicBezTo>
                  <a:cubicBezTo>
                    <a:pt x="189" y="6140"/>
                    <a:pt x="379" y="6308"/>
                    <a:pt x="315" y="6581"/>
                  </a:cubicBezTo>
                  <a:lnTo>
                    <a:pt x="210" y="6707"/>
                  </a:lnTo>
                  <a:cubicBezTo>
                    <a:pt x="210" y="6770"/>
                    <a:pt x="189" y="6812"/>
                    <a:pt x="231" y="6854"/>
                  </a:cubicBezTo>
                  <a:lnTo>
                    <a:pt x="294" y="6854"/>
                  </a:lnTo>
                  <a:cubicBezTo>
                    <a:pt x="358" y="6812"/>
                    <a:pt x="315" y="6728"/>
                    <a:pt x="358" y="6665"/>
                  </a:cubicBezTo>
                  <a:lnTo>
                    <a:pt x="505" y="6812"/>
                  </a:lnTo>
                  <a:lnTo>
                    <a:pt x="463" y="6875"/>
                  </a:lnTo>
                  <a:cubicBezTo>
                    <a:pt x="484" y="6917"/>
                    <a:pt x="526" y="6980"/>
                    <a:pt x="568" y="7002"/>
                  </a:cubicBezTo>
                  <a:lnTo>
                    <a:pt x="273" y="7212"/>
                  </a:lnTo>
                  <a:cubicBezTo>
                    <a:pt x="231" y="7401"/>
                    <a:pt x="400" y="7422"/>
                    <a:pt x="505" y="7506"/>
                  </a:cubicBezTo>
                  <a:cubicBezTo>
                    <a:pt x="547" y="7590"/>
                    <a:pt x="589" y="7674"/>
                    <a:pt x="610" y="7758"/>
                  </a:cubicBezTo>
                  <a:cubicBezTo>
                    <a:pt x="547" y="7885"/>
                    <a:pt x="547" y="8032"/>
                    <a:pt x="610" y="8158"/>
                  </a:cubicBezTo>
                  <a:lnTo>
                    <a:pt x="463" y="8242"/>
                  </a:lnTo>
                  <a:lnTo>
                    <a:pt x="463" y="8368"/>
                  </a:lnTo>
                  <a:cubicBezTo>
                    <a:pt x="631" y="8473"/>
                    <a:pt x="841" y="8494"/>
                    <a:pt x="988" y="8641"/>
                  </a:cubicBezTo>
                  <a:lnTo>
                    <a:pt x="1093" y="8536"/>
                  </a:lnTo>
                  <a:cubicBezTo>
                    <a:pt x="1135" y="8620"/>
                    <a:pt x="1220" y="8683"/>
                    <a:pt x="1325" y="8704"/>
                  </a:cubicBezTo>
                  <a:cubicBezTo>
                    <a:pt x="1409" y="8662"/>
                    <a:pt x="1325" y="8557"/>
                    <a:pt x="1451" y="8515"/>
                  </a:cubicBezTo>
                  <a:cubicBezTo>
                    <a:pt x="1640" y="8620"/>
                    <a:pt x="1619" y="8831"/>
                    <a:pt x="1619" y="9020"/>
                  </a:cubicBezTo>
                  <a:cubicBezTo>
                    <a:pt x="1640" y="9020"/>
                    <a:pt x="1703" y="9062"/>
                    <a:pt x="1661" y="9062"/>
                  </a:cubicBezTo>
                  <a:cubicBezTo>
                    <a:pt x="1619" y="9062"/>
                    <a:pt x="1619" y="9041"/>
                    <a:pt x="1619" y="9020"/>
                  </a:cubicBezTo>
                  <a:cubicBezTo>
                    <a:pt x="1556" y="8999"/>
                    <a:pt x="1577" y="8936"/>
                    <a:pt x="1535" y="8894"/>
                  </a:cubicBezTo>
                  <a:cubicBezTo>
                    <a:pt x="1472" y="8957"/>
                    <a:pt x="1388" y="8999"/>
                    <a:pt x="1367" y="9083"/>
                  </a:cubicBezTo>
                  <a:cubicBezTo>
                    <a:pt x="1367" y="9125"/>
                    <a:pt x="1409" y="9167"/>
                    <a:pt x="1409" y="9209"/>
                  </a:cubicBezTo>
                  <a:cubicBezTo>
                    <a:pt x="1388" y="9335"/>
                    <a:pt x="1577" y="9293"/>
                    <a:pt x="1556" y="9398"/>
                  </a:cubicBezTo>
                  <a:cubicBezTo>
                    <a:pt x="1535" y="9503"/>
                    <a:pt x="1619" y="9566"/>
                    <a:pt x="1619" y="9672"/>
                  </a:cubicBezTo>
                  <a:cubicBezTo>
                    <a:pt x="1619" y="9756"/>
                    <a:pt x="1682" y="9819"/>
                    <a:pt x="1766" y="9819"/>
                  </a:cubicBezTo>
                  <a:lnTo>
                    <a:pt x="1871" y="9735"/>
                  </a:lnTo>
                  <a:cubicBezTo>
                    <a:pt x="1829" y="9609"/>
                    <a:pt x="1808" y="9503"/>
                    <a:pt x="1745" y="9335"/>
                  </a:cubicBezTo>
                  <a:lnTo>
                    <a:pt x="1745" y="9335"/>
                  </a:lnTo>
                  <a:cubicBezTo>
                    <a:pt x="2018" y="9545"/>
                    <a:pt x="2103" y="9840"/>
                    <a:pt x="2355" y="9966"/>
                  </a:cubicBezTo>
                  <a:lnTo>
                    <a:pt x="2313" y="10050"/>
                  </a:lnTo>
                  <a:cubicBezTo>
                    <a:pt x="2418" y="10155"/>
                    <a:pt x="2523" y="10302"/>
                    <a:pt x="2607" y="10428"/>
                  </a:cubicBezTo>
                  <a:cubicBezTo>
                    <a:pt x="2586" y="10492"/>
                    <a:pt x="2565" y="10534"/>
                    <a:pt x="2544" y="10555"/>
                  </a:cubicBezTo>
                  <a:cubicBezTo>
                    <a:pt x="2649" y="10555"/>
                    <a:pt x="2691" y="10618"/>
                    <a:pt x="2733" y="10723"/>
                  </a:cubicBezTo>
                  <a:cubicBezTo>
                    <a:pt x="2838" y="11038"/>
                    <a:pt x="3028" y="11312"/>
                    <a:pt x="3280" y="11501"/>
                  </a:cubicBezTo>
                  <a:cubicBezTo>
                    <a:pt x="3364" y="11564"/>
                    <a:pt x="3448" y="11648"/>
                    <a:pt x="3490" y="11753"/>
                  </a:cubicBezTo>
                  <a:cubicBezTo>
                    <a:pt x="3553" y="11879"/>
                    <a:pt x="3700" y="11984"/>
                    <a:pt x="3848" y="11984"/>
                  </a:cubicBezTo>
                  <a:cubicBezTo>
                    <a:pt x="3890" y="11984"/>
                    <a:pt x="3911" y="12005"/>
                    <a:pt x="3911" y="12047"/>
                  </a:cubicBezTo>
                  <a:lnTo>
                    <a:pt x="3974" y="12047"/>
                  </a:lnTo>
                  <a:cubicBezTo>
                    <a:pt x="4079" y="11921"/>
                    <a:pt x="4037" y="11774"/>
                    <a:pt x="4037" y="11648"/>
                  </a:cubicBezTo>
                  <a:cubicBezTo>
                    <a:pt x="3995" y="11585"/>
                    <a:pt x="3932" y="11564"/>
                    <a:pt x="3932" y="11501"/>
                  </a:cubicBezTo>
                  <a:cubicBezTo>
                    <a:pt x="3974" y="11480"/>
                    <a:pt x="3995" y="11438"/>
                    <a:pt x="4058" y="11438"/>
                  </a:cubicBezTo>
                  <a:cubicBezTo>
                    <a:pt x="4074" y="11438"/>
                    <a:pt x="4089" y="11473"/>
                    <a:pt x="4114" y="11473"/>
                  </a:cubicBezTo>
                  <a:cubicBezTo>
                    <a:pt x="4122" y="11473"/>
                    <a:pt x="4131" y="11469"/>
                    <a:pt x="4142" y="11459"/>
                  </a:cubicBezTo>
                  <a:lnTo>
                    <a:pt x="4184" y="11375"/>
                  </a:lnTo>
                  <a:lnTo>
                    <a:pt x="4268" y="11438"/>
                  </a:lnTo>
                  <a:lnTo>
                    <a:pt x="4457" y="11480"/>
                  </a:lnTo>
                  <a:cubicBezTo>
                    <a:pt x="4457" y="11333"/>
                    <a:pt x="4352" y="11248"/>
                    <a:pt x="4310" y="11122"/>
                  </a:cubicBezTo>
                  <a:lnTo>
                    <a:pt x="4142" y="11122"/>
                  </a:lnTo>
                  <a:cubicBezTo>
                    <a:pt x="4142" y="11143"/>
                    <a:pt x="4121" y="11185"/>
                    <a:pt x="4079" y="11185"/>
                  </a:cubicBezTo>
                  <a:cubicBezTo>
                    <a:pt x="4079" y="11227"/>
                    <a:pt x="4100" y="11312"/>
                    <a:pt x="4058" y="11354"/>
                  </a:cubicBezTo>
                  <a:lnTo>
                    <a:pt x="3869" y="11354"/>
                  </a:lnTo>
                  <a:cubicBezTo>
                    <a:pt x="3700" y="11248"/>
                    <a:pt x="3679" y="11080"/>
                    <a:pt x="3637" y="10891"/>
                  </a:cubicBezTo>
                  <a:cubicBezTo>
                    <a:pt x="3448" y="10681"/>
                    <a:pt x="3217" y="10471"/>
                    <a:pt x="3259" y="10155"/>
                  </a:cubicBezTo>
                  <a:cubicBezTo>
                    <a:pt x="3154" y="10134"/>
                    <a:pt x="3196" y="10029"/>
                    <a:pt x="3154" y="10008"/>
                  </a:cubicBezTo>
                  <a:cubicBezTo>
                    <a:pt x="2944" y="9777"/>
                    <a:pt x="2965" y="9440"/>
                    <a:pt x="2775" y="9209"/>
                  </a:cubicBezTo>
                  <a:cubicBezTo>
                    <a:pt x="2796" y="8894"/>
                    <a:pt x="2502" y="8704"/>
                    <a:pt x="2481" y="8410"/>
                  </a:cubicBezTo>
                  <a:cubicBezTo>
                    <a:pt x="2481" y="8368"/>
                    <a:pt x="2418" y="8326"/>
                    <a:pt x="2376" y="8284"/>
                  </a:cubicBezTo>
                  <a:cubicBezTo>
                    <a:pt x="2460" y="8116"/>
                    <a:pt x="2355" y="7969"/>
                    <a:pt x="2334" y="7821"/>
                  </a:cubicBezTo>
                  <a:cubicBezTo>
                    <a:pt x="2313" y="7653"/>
                    <a:pt x="2229" y="7506"/>
                    <a:pt x="2208" y="7359"/>
                  </a:cubicBezTo>
                  <a:cubicBezTo>
                    <a:pt x="2166" y="7212"/>
                    <a:pt x="2208" y="7023"/>
                    <a:pt x="2039" y="6959"/>
                  </a:cubicBezTo>
                  <a:lnTo>
                    <a:pt x="2039" y="6434"/>
                  </a:lnTo>
                  <a:cubicBezTo>
                    <a:pt x="2103" y="6497"/>
                    <a:pt x="2103" y="6602"/>
                    <a:pt x="2208" y="6602"/>
                  </a:cubicBezTo>
                  <a:cubicBezTo>
                    <a:pt x="2229" y="6518"/>
                    <a:pt x="2166" y="6455"/>
                    <a:pt x="2208" y="6392"/>
                  </a:cubicBezTo>
                  <a:cubicBezTo>
                    <a:pt x="2145" y="6371"/>
                    <a:pt x="2082" y="6329"/>
                    <a:pt x="2039" y="6245"/>
                  </a:cubicBezTo>
                  <a:cubicBezTo>
                    <a:pt x="2082" y="6203"/>
                    <a:pt x="1997" y="6118"/>
                    <a:pt x="2103" y="6055"/>
                  </a:cubicBezTo>
                  <a:cubicBezTo>
                    <a:pt x="2166" y="6140"/>
                    <a:pt x="2250" y="6245"/>
                    <a:pt x="2397" y="6245"/>
                  </a:cubicBezTo>
                  <a:cubicBezTo>
                    <a:pt x="2376" y="6140"/>
                    <a:pt x="2313" y="6034"/>
                    <a:pt x="2229" y="5971"/>
                  </a:cubicBezTo>
                  <a:cubicBezTo>
                    <a:pt x="2292" y="5908"/>
                    <a:pt x="2334" y="5824"/>
                    <a:pt x="2460" y="5824"/>
                  </a:cubicBezTo>
                  <a:cubicBezTo>
                    <a:pt x="2439" y="6055"/>
                    <a:pt x="2649" y="6266"/>
                    <a:pt x="2586" y="6518"/>
                  </a:cubicBezTo>
                  <a:cubicBezTo>
                    <a:pt x="2544" y="6581"/>
                    <a:pt x="2481" y="6602"/>
                    <a:pt x="2481" y="6686"/>
                  </a:cubicBezTo>
                  <a:lnTo>
                    <a:pt x="2691" y="6686"/>
                  </a:lnTo>
                  <a:cubicBezTo>
                    <a:pt x="2733" y="6560"/>
                    <a:pt x="2901" y="6581"/>
                    <a:pt x="2944" y="6455"/>
                  </a:cubicBezTo>
                  <a:cubicBezTo>
                    <a:pt x="2923" y="6392"/>
                    <a:pt x="2817" y="6371"/>
                    <a:pt x="2859" y="6266"/>
                  </a:cubicBezTo>
                  <a:lnTo>
                    <a:pt x="2944" y="6224"/>
                  </a:lnTo>
                  <a:lnTo>
                    <a:pt x="2418" y="5425"/>
                  </a:lnTo>
                  <a:lnTo>
                    <a:pt x="2250" y="5425"/>
                  </a:lnTo>
                  <a:lnTo>
                    <a:pt x="2124" y="5551"/>
                  </a:lnTo>
                  <a:lnTo>
                    <a:pt x="2082" y="5509"/>
                  </a:lnTo>
                  <a:lnTo>
                    <a:pt x="2208" y="5278"/>
                  </a:lnTo>
                  <a:cubicBezTo>
                    <a:pt x="2187" y="5235"/>
                    <a:pt x="2145" y="5214"/>
                    <a:pt x="2187" y="5130"/>
                  </a:cubicBezTo>
                  <a:lnTo>
                    <a:pt x="2376" y="5130"/>
                  </a:lnTo>
                  <a:lnTo>
                    <a:pt x="2481" y="4920"/>
                  </a:lnTo>
                  <a:cubicBezTo>
                    <a:pt x="2481" y="4878"/>
                    <a:pt x="2397" y="4878"/>
                    <a:pt x="2439" y="4836"/>
                  </a:cubicBezTo>
                  <a:lnTo>
                    <a:pt x="2523" y="4836"/>
                  </a:lnTo>
                  <a:cubicBezTo>
                    <a:pt x="2523" y="4773"/>
                    <a:pt x="2565" y="4710"/>
                    <a:pt x="2481" y="4710"/>
                  </a:cubicBezTo>
                  <a:cubicBezTo>
                    <a:pt x="2418" y="4689"/>
                    <a:pt x="2418" y="4626"/>
                    <a:pt x="2418" y="4584"/>
                  </a:cubicBezTo>
                  <a:lnTo>
                    <a:pt x="2418" y="4584"/>
                  </a:lnTo>
                  <a:cubicBezTo>
                    <a:pt x="2642" y="4586"/>
                    <a:pt x="2866" y="4629"/>
                    <a:pt x="3091" y="4731"/>
                  </a:cubicBezTo>
                  <a:lnTo>
                    <a:pt x="3091" y="5067"/>
                  </a:lnTo>
                  <a:cubicBezTo>
                    <a:pt x="3175" y="5214"/>
                    <a:pt x="3322" y="5088"/>
                    <a:pt x="3427" y="5214"/>
                  </a:cubicBezTo>
                  <a:cubicBezTo>
                    <a:pt x="3574" y="5572"/>
                    <a:pt x="3763" y="5908"/>
                    <a:pt x="3995" y="6224"/>
                  </a:cubicBezTo>
                  <a:cubicBezTo>
                    <a:pt x="3984" y="6245"/>
                    <a:pt x="3963" y="6245"/>
                    <a:pt x="3945" y="6245"/>
                  </a:cubicBezTo>
                  <a:cubicBezTo>
                    <a:pt x="3926" y="6245"/>
                    <a:pt x="3911" y="6245"/>
                    <a:pt x="3911" y="6266"/>
                  </a:cubicBezTo>
                  <a:cubicBezTo>
                    <a:pt x="3995" y="6581"/>
                    <a:pt x="4184" y="6875"/>
                    <a:pt x="4436" y="7107"/>
                  </a:cubicBezTo>
                  <a:lnTo>
                    <a:pt x="4541" y="7002"/>
                  </a:lnTo>
                  <a:cubicBezTo>
                    <a:pt x="4604" y="7065"/>
                    <a:pt x="4562" y="7149"/>
                    <a:pt x="4647" y="7212"/>
                  </a:cubicBezTo>
                  <a:cubicBezTo>
                    <a:pt x="4678" y="7243"/>
                    <a:pt x="4715" y="7243"/>
                    <a:pt x="4752" y="7243"/>
                  </a:cubicBezTo>
                  <a:cubicBezTo>
                    <a:pt x="4788" y="7243"/>
                    <a:pt x="4825" y="7243"/>
                    <a:pt x="4857" y="7275"/>
                  </a:cubicBezTo>
                  <a:cubicBezTo>
                    <a:pt x="5004" y="7338"/>
                    <a:pt x="5025" y="7527"/>
                    <a:pt x="5172" y="7590"/>
                  </a:cubicBezTo>
                  <a:cubicBezTo>
                    <a:pt x="5201" y="7576"/>
                    <a:pt x="5230" y="7542"/>
                    <a:pt x="5258" y="7542"/>
                  </a:cubicBezTo>
                  <a:cubicBezTo>
                    <a:pt x="5272" y="7542"/>
                    <a:pt x="5285" y="7549"/>
                    <a:pt x="5298" y="7569"/>
                  </a:cubicBezTo>
                  <a:lnTo>
                    <a:pt x="5277" y="7632"/>
                  </a:lnTo>
                  <a:cubicBezTo>
                    <a:pt x="5298" y="7674"/>
                    <a:pt x="5319" y="7737"/>
                    <a:pt x="5382" y="7737"/>
                  </a:cubicBezTo>
                  <a:cubicBezTo>
                    <a:pt x="5382" y="7732"/>
                    <a:pt x="5383" y="7726"/>
                    <a:pt x="5384" y="7721"/>
                  </a:cubicBezTo>
                  <a:lnTo>
                    <a:pt x="5384" y="7721"/>
                  </a:lnTo>
                  <a:cubicBezTo>
                    <a:pt x="5427" y="7821"/>
                    <a:pt x="5510" y="7822"/>
                    <a:pt x="5593" y="7864"/>
                  </a:cubicBezTo>
                  <a:cubicBezTo>
                    <a:pt x="5614" y="7842"/>
                    <a:pt x="5635" y="7821"/>
                    <a:pt x="5677" y="7800"/>
                  </a:cubicBezTo>
                  <a:cubicBezTo>
                    <a:pt x="5677" y="7800"/>
                    <a:pt x="5677" y="7821"/>
                    <a:pt x="5677" y="7821"/>
                  </a:cubicBezTo>
                  <a:cubicBezTo>
                    <a:pt x="5656" y="7990"/>
                    <a:pt x="5530" y="8137"/>
                    <a:pt x="5593" y="8347"/>
                  </a:cubicBezTo>
                  <a:cubicBezTo>
                    <a:pt x="5698" y="8431"/>
                    <a:pt x="5866" y="8431"/>
                    <a:pt x="5992" y="8536"/>
                  </a:cubicBezTo>
                  <a:cubicBezTo>
                    <a:pt x="5992" y="8452"/>
                    <a:pt x="6118" y="8515"/>
                    <a:pt x="6118" y="8410"/>
                  </a:cubicBezTo>
                  <a:cubicBezTo>
                    <a:pt x="6097" y="8410"/>
                    <a:pt x="6034" y="8368"/>
                    <a:pt x="6076" y="8368"/>
                  </a:cubicBezTo>
                  <a:cubicBezTo>
                    <a:pt x="6084" y="8364"/>
                    <a:pt x="6091" y="8362"/>
                    <a:pt x="6096" y="8362"/>
                  </a:cubicBezTo>
                  <a:cubicBezTo>
                    <a:pt x="6118" y="8362"/>
                    <a:pt x="6118" y="8393"/>
                    <a:pt x="6118" y="8410"/>
                  </a:cubicBezTo>
                  <a:lnTo>
                    <a:pt x="6223" y="8410"/>
                  </a:lnTo>
                  <a:cubicBezTo>
                    <a:pt x="6265" y="8494"/>
                    <a:pt x="6286" y="8578"/>
                    <a:pt x="6349" y="8641"/>
                  </a:cubicBezTo>
                  <a:cubicBezTo>
                    <a:pt x="6355" y="8644"/>
                    <a:pt x="6361" y="8646"/>
                    <a:pt x="6367" y="8646"/>
                  </a:cubicBezTo>
                  <a:cubicBezTo>
                    <a:pt x="6404" y="8646"/>
                    <a:pt x="6440" y="8599"/>
                    <a:pt x="6476" y="8599"/>
                  </a:cubicBezTo>
                  <a:lnTo>
                    <a:pt x="6854" y="9125"/>
                  </a:lnTo>
                  <a:cubicBezTo>
                    <a:pt x="6955" y="9125"/>
                    <a:pt x="7042" y="9071"/>
                    <a:pt x="7160" y="9071"/>
                  </a:cubicBezTo>
                  <a:cubicBezTo>
                    <a:pt x="7189" y="9071"/>
                    <a:pt x="7220" y="9075"/>
                    <a:pt x="7254" y="9083"/>
                  </a:cubicBezTo>
                  <a:cubicBezTo>
                    <a:pt x="7211" y="8957"/>
                    <a:pt x="7254" y="8831"/>
                    <a:pt x="7338" y="8747"/>
                  </a:cubicBezTo>
                  <a:cubicBezTo>
                    <a:pt x="7359" y="8726"/>
                    <a:pt x="7338" y="8641"/>
                    <a:pt x="7338" y="8578"/>
                  </a:cubicBezTo>
                  <a:lnTo>
                    <a:pt x="7127" y="8473"/>
                  </a:lnTo>
                  <a:cubicBezTo>
                    <a:pt x="7106" y="8389"/>
                    <a:pt x="7211" y="8347"/>
                    <a:pt x="7169" y="8284"/>
                  </a:cubicBezTo>
                  <a:lnTo>
                    <a:pt x="7064" y="8242"/>
                  </a:lnTo>
                  <a:cubicBezTo>
                    <a:pt x="7085" y="8179"/>
                    <a:pt x="7190" y="8116"/>
                    <a:pt x="7043" y="8074"/>
                  </a:cubicBezTo>
                  <a:cubicBezTo>
                    <a:pt x="7043" y="8090"/>
                    <a:pt x="7031" y="8130"/>
                    <a:pt x="7016" y="8130"/>
                  </a:cubicBezTo>
                  <a:cubicBezTo>
                    <a:pt x="7011" y="8130"/>
                    <a:pt x="7006" y="8126"/>
                    <a:pt x="7001" y="8116"/>
                  </a:cubicBezTo>
                  <a:cubicBezTo>
                    <a:pt x="7001" y="8074"/>
                    <a:pt x="7022" y="8074"/>
                    <a:pt x="7043" y="8074"/>
                  </a:cubicBezTo>
                  <a:cubicBezTo>
                    <a:pt x="7064" y="7990"/>
                    <a:pt x="7043" y="7906"/>
                    <a:pt x="6980" y="7842"/>
                  </a:cubicBezTo>
                  <a:cubicBezTo>
                    <a:pt x="6896" y="7779"/>
                    <a:pt x="6854" y="7653"/>
                    <a:pt x="6875" y="7527"/>
                  </a:cubicBezTo>
                  <a:lnTo>
                    <a:pt x="6875" y="7527"/>
                  </a:lnTo>
                  <a:cubicBezTo>
                    <a:pt x="7043" y="7653"/>
                    <a:pt x="7169" y="7842"/>
                    <a:pt x="7233" y="8053"/>
                  </a:cubicBezTo>
                  <a:cubicBezTo>
                    <a:pt x="7338" y="8221"/>
                    <a:pt x="7401" y="8431"/>
                    <a:pt x="7422" y="8620"/>
                  </a:cubicBezTo>
                  <a:cubicBezTo>
                    <a:pt x="7569" y="8641"/>
                    <a:pt x="7611" y="8768"/>
                    <a:pt x="7716" y="8810"/>
                  </a:cubicBezTo>
                  <a:cubicBezTo>
                    <a:pt x="7758" y="8747"/>
                    <a:pt x="7737" y="8662"/>
                    <a:pt x="7737" y="8578"/>
                  </a:cubicBezTo>
                  <a:cubicBezTo>
                    <a:pt x="7653" y="8557"/>
                    <a:pt x="7674" y="8515"/>
                    <a:pt x="7674" y="8473"/>
                  </a:cubicBezTo>
                  <a:cubicBezTo>
                    <a:pt x="7737" y="8242"/>
                    <a:pt x="7758" y="8032"/>
                    <a:pt x="7779" y="7800"/>
                  </a:cubicBezTo>
                  <a:lnTo>
                    <a:pt x="7674" y="7758"/>
                  </a:lnTo>
                  <a:lnTo>
                    <a:pt x="7674" y="7653"/>
                  </a:lnTo>
                  <a:lnTo>
                    <a:pt x="7548" y="7653"/>
                  </a:lnTo>
                  <a:cubicBezTo>
                    <a:pt x="7464" y="7590"/>
                    <a:pt x="7506" y="7527"/>
                    <a:pt x="7485" y="7464"/>
                  </a:cubicBezTo>
                  <a:cubicBezTo>
                    <a:pt x="7422" y="7422"/>
                    <a:pt x="7422" y="7401"/>
                    <a:pt x="7485" y="7359"/>
                  </a:cubicBezTo>
                  <a:cubicBezTo>
                    <a:pt x="7506" y="7233"/>
                    <a:pt x="7653" y="7338"/>
                    <a:pt x="7674" y="7233"/>
                  </a:cubicBezTo>
                  <a:cubicBezTo>
                    <a:pt x="7695" y="7191"/>
                    <a:pt x="7674" y="7170"/>
                    <a:pt x="7611" y="7170"/>
                  </a:cubicBezTo>
                  <a:cubicBezTo>
                    <a:pt x="7611" y="7186"/>
                    <a:pt x="7599" y="7226"/>
                    <a:pt x="7584" y="7226"/>
                  </a:cubicBezTo>
                  <a:cubicBezTo>
                    <a:pt x="7579" y="7226"/>
                    <a:pt x="7574" y="7222"/>
                    <a:pt x="7569" y="7212"/>
                  </a:cubicBezTo>
                  <a:cubicBezTo>
                    <a:pt x="7569" y="7170"/>
                    <a:pt x="7590" y="7170"/>
                    <a:pt x="7611" y="7170"/>
                  </a:cubicBezTo>
                  <a:cubicBezTo>
                    <a:pt x="7611" y="7086"/>
                    <a:pt x="7548" y="7065"/>
                    <a:pt x="7464" y="7044"/>
                  </a:cubicBezTo>
                  <a:cubicBezTo>
                    <a:pt x="7296" y="6980"/>
                    <a:pt x="7148" y="6812"/>
                    <a:pt x="7148" y="6623"/>
                  </a:cubicBezTo>
                  <a:lnTo>
                    <a:pt x="7211" y="6560"/>
                  </a:lnTo>
                  <a:cubicBezTo>
                    <a:pt x="7317" y="6602"/>
                    <a:pt x="7296" y="6728"/>
                    <a:pt x="7401" y="6791"/>
                  </a:cubicBezTo>
                  <a:lnTo>
                    <a:pt x="7548" y="6812"/>
                  </a:lnTo>
                  <a:lnTo>
                    <a:pt x="7548" y="6917"/>
                  </a:lnTo>
                  <a:cubicBezTo>
                    <a:pt x="7554" y="6916"/>
                    <a:pt x="7561" y="6915"/>
                    <a:pt x="7568" y="6915"/>
                  </a:cubicBezTo>
                  <a:cubicBezTo>
                    <a:pt x="7633" y="6915"/>
                    <a:pt x="7696" y="6989"/>
                    <a:pt x="7737" y="6989"/>
                  </a:cubicBezTo>
                  <a:cubicBezTo>
                    <a:pt x="7745" y="6989"/>
                    <a:pt x="7752" y="6987"/>
                    <a:pt x="7758" y="6980"/>
                  </a:cubicBezTo>
                  <a:cubicBezTo>
                    <a:pt x="7815" y="6924"/>
                    <a:pt x="7821" y="6798"/>
                    <a:pt x="7837" y="6759"/>
                  </a:cubicBezTo>
                  <a:lnTo>
                    <a:pt x="7837" y="6759"/>
                  </a:lnTo>
                  <a:cubicBezTo>
                    <a:pt x="7848" y="6765"/>
                    <a:pt x="7855" y="6768"/>
                    <a:pt x="7859" y="6768"/>
                  </a:cubicBezTo>
                  <a:cubicBezTo>
                    <a:pt x="7870" y="6768"/>
                    <a:pt x="7856" y="6749"/>
                    <a:pt x="7842" y="6749"/>
                  </a:cubicBezTo>
                  <a:cubicBezTo>
                    <a:pt x="7840" y="6751"/>
                    <a:pt x="7838" y="6755"/>
                    <a:pt x="7837" y="6759"/>
                  </a:cubicBezTo>
                  <a:lnTo>
                    <a:pt x="7837" y="6759"/>
                  </a:lnTo>
                  <a:cubicBezTo>
                    <a:pt x="7832" y="6756"/>
                    <a:pt x="7827" y="6753"/>
                    <a:pt x="7821" y="6749"/>
                  </a:cubicBezTo>
                  <a:cubicBezTo>
                    <a:pt x="7808" y="6736"/>
                    <a:pt x="7797" y="6731"/>
                    <a:pt x="7787" y="6731"/>
                  </a:cubicBezTo>
                  <a:cubicBezTo>
                    <a:pt x="7755" y="6731"/>
                    <a:pt x="7733" y="6779"/>
                    <a:pt x="7700" y="6779"/>
                  </a:cubicBezTo>
                  <a:cubicBezTo>
                    <a:pt x="7692" y="6779"/>
                    <a:pt x="7683" y="6776"/>
                    <a:pt x="7674" y="6770"/>
                  </a:cubicBezTo>
                  <a:lnTo>
                    <a:pt x="7674" y="6665"/>
                  </a:lnTo>
                  <a:cubicBezTo>
                    <a:pt x="7653" y="6665"/>
                    <a:pt x="7590" y="6644"/>
                    <a:pt x="7632" y="6623"/>
                  </a:cubicBezTo>
                  <a:cubicBezTo>
                    <a:pt x="7674" y="6623"/>
                    <a:pt x="7674" y="6644"/>
                    <a:pt x="7674" y="6665"/>
                  </a:cubicBezTo>
                  <a:cubicBezTo>
                    <a:pt x="7737" y="6665"/>
                    <a:pt x="7779" y="6623"/>
                    <a:pt x="7779" y="6560"/>
                  </a:cubicBezTo>
                  <a:cubicBezTo>
                    <a:pt x="7767" y="6547"/>
                    <a:pt x="7750" y="6544"/>
                    <a:pt x="7733" y="6544"/>
                  </a:cubicBezTo>
                  <a:cubicBezTo>
                    <a:pt x="7715" y="6544"/>
                    <a:pt x="7696" y="6548"/>
                    <a:pt x="7679" y="6548"/>
                  </a:cubicBezTo>
                  <a:cubicBezTo>
                    <a:pt x="7658" y="6548"/>
                    <a:pt x="7640" y="6542"/>
                    <a:pt x="7632" y="6518"/>
                  </a:cubicBezTo>
                  <a:lnTo>
                    <a:pt x="7737" y="6455"/>
                  </a:lnTo>
                  <a:cubicBezTo>
                    <a:pt x="7737" y="6413"/>
                    <a:pt x="7758" y="6350"/>
                    <a:pt x="7716" y="6308"/>
                  </a:cubicBezTo>
                  <a:cubicBezTo>
                    <a:pt x="7696" y="6297"/>
                    <a:pt x="7676" y="6293"/>
                    <a:pt x="7657" y="6293"/>
                  </a:cubicBezTo>
                  <a:cubicBezTo>
                    <a:pt x="7581" y="6293"/>
                    <a:pt x="7518" y="6364"/>
                    <a:pt x="7451" y="6364"/>
                  </a:cubicBezTo>
                  <a:cubicBezTo>
                    <a:pt x="7434" y="6364"/>
                    <a:pt x="7418" y="6360"/>
                    <a:pt x="7401" y="6350"/>
                  </a:cubicBezTo>
                  <a:cubicBezTo>
                    <a:pt x="7359" y="6224"/>
                    <a:pt x="7233" y="6182"/>
                    <a:pt x="7148" y="6034"/>
                  </a:cubicBezTo>
                  <a:cubicBezTo>
                    <a:pt x="7127" y="6013"/>
                    <a:pt x="7254" y="5908"/>
                    <a:pt x="7106" y="5866"/>
                  </a:cubicBezTo>
                  <a:cubicBezTo>
                    <a:pt x="7106" y="5929"/>
                    <a:pt x="7085" y="5929"/>
                    <a:pt x="7022" y="5929"/>
                  </a:cubicBezTo>
                  <a:cubicBezTo>
                    <a:pt x="6980" y="5950"/>
                    <a:pt x="7022" y="6034"/>
                    <a:pt x="6959" y="6034"/>
                  </a:cubicBezTo>
                  <a:cubicBezTo>
                    <a:pt x="6854" y="5992"/>
                    <a:pt x="6875" y="5866"/>
                    <a:pt x="6791" y="5824"/>
                  </a:cubicBezTo>
                  <a:cubicBezTo>
                    <a:pt x="6774" y="5815"/>
                    <a:pt x="6760" y="5810"/>
                    <a:pt x="6747" y="5810"/>
                  </a:cubicBezTo>
                  <a:cubicBezTo>
                    <a:pt x="6728" y="5810"/>
                    <a:pt x="6710" y="5821"/>
                    <a:pt x="6686" y="5845"/>
                  </a:cubicBezTo>
                  <a:cubicBezTo>
                    <a:pt x="6686" y="5908"/>
                    <a:pt x="6770" y="5971"/>
                    <a:pt x="6707" y="6034"/>
                  </a:cubicBezTo>
                  <a:lnTo>
                    <a:pt x="6791" y="6076"/>
                  </a:lnTo>
                  <a:cubicBezTo>
                    <a:pt x="6770" y="6118"/>
                    <a:pt x="6749" y="6182"/>
                    <a:pt x="6686" y="6182"/>
                  </a:cubicBezTo>
                  <a:cubicBezTo>
                    <a:pt x="6434" y="6076"/>
                    <a:pt x="6307" y="5803"/>
                    <a:pt x="6413" y="5572"/>
                  </a:cubicBezTo>
                  <a:lnTo>
                    <a:pt x="6413" y="5572"/>
                  </a:lnTo>
                  <a:cubicBezTo>
                    <a:pt x="6487" y="5691"/>
                    <a:pt x="6540" y="5747"/>
                    <a:pt x="6603" y="5747"/>
                  </a:cubicBezTo>
                  <a:cubicBezTo>
                    <a:pt x="6628" y="5747"/>
                    <a:pt x="6655" y="5737"/>
                    <a:pt x="6686" y="5719"/>
                  </a:cubicBezTo>
                  <a:lnTo>
                    <a:pt x="6644" y="5656"/>
                  </a:lnTo>
                  <a:cubicBezTo>
                    <a:pt x="6707" y="5614"/>
                    <a:pt x="6686" y="5509"/>
                    <a:pt x="6728" y="5509"/>
                  </a:cubicBezTo>
                  <a:cubicBezTo>
                    <a:pt x="6759" y="5498"/>
                    <a:pt x="6786" y="5498"/>
                    <a:pt x="6807" y="5498"/>
                  </a:cubicBezTo>
                  <a:cubicBezTo>
                    <a:pt x="6828" y="5498"/>
                    <a:pt x="6844" y="5498"/>
                    <a:pt x="6854" y="5488"/>
                  </a:cubicBezTo>
                  <a:cubicBezTo>
                    <a:pt x="6917" y="5362"/>
                    <a:pt x="6812" y="5320"/>
                    <a:pt x="6812" y="5235"/>
                  </a:cubicBezTo>
                  <a:lnTo>
                    <a:pt x="6938" y="5004"/>
                  </a:lnTo>
                  <a:lnTo>
                    <a:pt x="6938" y="5004"/>
                  </a:lnTo>
                  <a:cubicBezTo>
                    <a:pt x="6924" y="5008"/>
                    <a:pt x="6910" y="5010"/>
                    <a:pt x="6897" y="5010"/>
                  </a:cubicBezTo>
                  <a:cubicBezTo>
                    <a:pt x="6834" y="5010"/>
                    <a:pt x="6787" y="4969"/>
                    <a:pt x="6770" y="4899"/>
                  </a:cubicBezTo>
                  <a:cubicBezTo>
                    <a:pt x="6833" y="4899"/>
                    <a:pt x="6896" y="4836"/>
                    <a:pt x="6917" y="4773"/>
                  </a:cubicBezTo>
                  <a:lnTo>
                    <a:pt x="6749" y="4584"/>
                  </a:lnTo>
                  <a:lnTo>
                    <a:pt x="6791" y="4479"/>
                  </a:lnTo>
                  <a:cubicBezTo>
                    <a:pt x="6770" y="4331"/>
                    <a:pt x="6539" y="4331"/>
                    <a:pt x="6497" y="4184"/>
                  </a:cubicBezTo>
                  <a:cubicBezTo>
                    <a:pt x="6476" y="4037"/>
                    <a:pt x="6307" y="3995"/>
                    <a:pt x="6244" y="3848"/>
                  </a:cubicBezTo>
                  <a:cubicBezTo>
                    <a:pt x="6202" y="3785"/>
                    <a:pt x="6202" y="3722"/>
                    <a:pt x="6181" y="3659"/>
                  </a:cubicBezTo>
                  <a:lnTo>
                    <a:pt x="6013" y="3554"/>
                  </a:lnTo>
                  <a:cubicBezTo>
                    <a:pt x="6013" y="3490"/>
                    <a:pt x="5992" y="3448"/>
                    <a:pt x="6055" y="3406"/>
                  </a:cubicBezTo>
                  <a:cubicBezTo>
                    <a:pt x="6065" y="3404"/>
                    <a:pt x="6074" y="3404"/>
                    <a:pt x="6084" y="3404"/>
                  </a:cubicBezTo>
                  <a:cubicBezTo>
                    <a:pt x="6159" y="3404"/>
                    <a:pt x="6224" y="3458"/>
                    <a:pt x="6298" y="3458"/>
                  </a:cubicBezTo>
                  <a:cubicBezTo>
                    <a:pt x="6314" y="3458"/>
                    <a:pt x="6332" y="3456"/>
                    <a:pt x="6349" y="3448"/>
                  </a:cubicBezTo>
                  <a:cubicBezTo>
                    <a:pt x="6392" y="3280"/>
                    <a:pt x="6518" y="3154"/>
                    <a:pt x="6560" y="2965"/>
                  </a:cubicBezTo>
                  <a:cubicBezTo>
                    <a:pt x="6581" y="2776"/>
                    <a:pt x="6707" y="2607"/>
                    <a:pt x="6665" y="2397"/>
                  </a:cubicBezTo>
                  <a:cubicBezTo>
                    <a:pt x="6833" y="2334"/>
                    <a:pt x="7001" y="2229"/>
                    <a:pt x="7148" y="2103"/>
                  </a:cubicBezTo>
                  <a:lnTo>
                    <a:pt x="7338" y="2481"/>
                  </a:lnTo>
                  <a:cubicBezTo>
                    <a:pt x="7422" y="2481"/>
                    <a:pt x="7506" y="2460"/>
                    <a:pt x="7590" y="2439"/>
                  </a:cubicBezTo>
                  <a:cubicBezTo>
                    <a:pt x="7633" y="2410"/>
                    <a:pt x="7696" y="2352"/>
                    <a:pt x="7765" y="2352"/>
                  </a:cubicBezTo>
                  <a:cubicBezTo>
                    <a:pt x="7797" y="2352"/>
                    <a:pt x="7830" y="2364"/>
                    <a:pt x="7863" y="2397"/>
                  </a:cubicBezTo>
                  <a:cubicBezTo>
                    <a:pt x="7842" y="2481"/>
                    <a:pt x="7737" y="2544"/>
                    <a:pt x="7821" y="2649"/>
                  </a:cubicBezTo>
                  <a:cubicBezTo>
                    <a:pt x="7905" y="2755"/>
                    <a:pt x="7821" y="2839"/>
                    <a:pt x="7800" y="2923"/>
                  </a:cubicBezTo>
                  <a:cubicBezTo>
                    <a:pt x="7926" y="3007"/>
                    <a:pt x="8010" y="3154"/>
                    <a:pt x="7989" y="3301"/>
                  </a:cubicBezTo>
                  <a:cubicBezTo>
                    <a:pt x="7989" y="3343"/>
                    <a:pt x="7926" y="3448"/>
                    <a:pt x="8052" y="3469"/>
                  </a:cubicBezTo>
                  <a:cubicBezTo>
                    <a:pt x="8052" y="3453"/>
                    <a:pt x="8077" y="3413"/>
                    <a:pt x="8088" y="3413"/>
                  </a:cubicBezTo>
                  <a:cubicBezTo>
                    <a:pt x="8092" y="3413"/>
                    <a:pt x="8094" y="3417"/>
                    <a:pt x="8094" y="3427"/>
                  </a:cubicBezTo>
                  <a:cubicBezTo>
                    <a:pt x="8094" y="3469"/>
                    <a:pt x="8073" y="3469"/>
                    <a:pt x="8052" y="3469"/>
                  </a:cubicBezTo>
                  <a:cubicBezTo>
                    <a:pt x="8073" y="3554"/>
                    <a:pt x="7989" y="3638"/>
                    <a:pt x="7989" y="3722"/>
                  </a:cubicBezTo>
                  <a:cubicBezTo>
                    <a:pt x="8032" y="3793"/>
                    <a:pt x="8075" y="3835"/>
                    <a:pt x="8131" y="3835"/>
                  </a:cubicBezTo>
                  <a:cubicBezTo>
                    <a:pt x="8158" y="3835"/>
                    <a:pt x="8187" y="3826"/>
                    <a:pt x="8221" y="3806"/>
                  </a:cubicBezTo>
                  <a:cubicBezTo>
                    <a:pt x="8263" y="3764"/>
                    <a:pt x="8221" y="3701"/>
                    <a:pt x="8242" y="3680"/>
                  </a:cubicBezTo>
                  <a:cubicBezTo>
                    <a:pt x="8271" y="3660"/>
                    <a:pt x="8300" y="3653"/>
                    <a:pt x="8327" y="3653"/>
                  </a:cubicBezTo>
                  <a:cubicBezTo>
                    <a:pt x="8395" y="3653"/>
                    <a:pt x="8458" y="3696"/>
                    <a:pt x="8519" y="3696"/>
                  </a:cubicBezTo>
                  <a:cubicBezTo>
                    <a:pt x="8539" y="3696"/>
                    <a:pt x="8558" y="3691"/>
                    <a:pt x="8578" y="3680"/>
                  </a:cubicBezTo>
                  <a:lnTo>
                    <a:pt x="8578" y="3680"/>
                  </a:lnTo>
                  <a:cubicBezTo>
                    <a:pt x="8641" y="3743"/>
                    <a:pt x="8536" y="3869"/>
                    <a:pt x="8641" y="3890"/>
                  </a:cubicBezTo>
                  <a:cubicBezTo>
                    <a:pt x="8672" y="3902"/>
                    <a:pt x="8704" y="3906"/>
                    <a:pt x="8735" y="3906"/>
                  </a:cubicBezTo>
                  <a:cubicBezTo>
                    <a:pt x="8769" y="3906"/>
                    <a:pt x="8803" y="3902"/>
                    <a:pt x="8839" y="3902"/>
                  </a:cubicBezTo>
                  <a:cubicBezTo>
                    <a:pt x="8883" y="3902"/>
                    <a:pt x="8929" y="3907"/>
                    <a:pt x="8978" y="3932"/>
                  </a:cubicBezTo>
                  <a:lnTo>
                    <a:pt x="8830" y="3995"/>
                  </a:lnTo>
                  <a:cubicBezTo>
                    <a:pt x="9104" y="4142"/>
                    <a:pt x="9356" y="4352"/>
                    <a:pt x="9566" y="4584"/>
                  </a:cubicBezTo>
                  <a:cubicBezTo>
                    <a:pt x="9692" y="4584"/>
                    <a:pt x="9629" y="4458"/>
                    <a:pt x="9713" y="4458"/>
                  </a:cubicBezTo>
                  <a:cubicBezTo>
                    <a:pt x="9713" y="4416"/>
                    <a:pt x="9734" y="4394"/>
                    <a:pt x="9776" y="4394"/>
                  </a:cubicBezTo>
                  <a:cubicBezTo>
                    <a:pt x="9818" y="4247"/>
                    <a:pt x="9692" y="4184"/>
                    <a:pt x="9650" y="4100"/>
                  </a:cubicBezTo>
                  <a:cubicBezTo>
                    <a:pt x="9671" y="3995"/>
                    <a:pt x="9755" y="4016"/>
                    <a:pt x="9797" y="3995"/>
                  </a:cubicBezTo>
                  <a:cubicBezTo>
                    <a:pt x="9840" y="3953"/>
                    <a:pt x="9818" y="3869"/>
                    <a:pt x="9882" y="3848"/>
                  </a:cubicBezTo>
                  <a:lnTo>
                    <a:pt x="9966" y="3974"/>
                  </a:lnTo>
                  <a:cubicBezTo>
                    <a:pt x="10050" y="3974"/>
                    <a:pt x="10008" y="4037"/>
                    <a:pt x="10050" y="4079"/>
                  </a:cubicBezTo>
                  <a:cubicBezTo>
                    <a:pt x="10081" y="4087"/>
                    <a:pt x="10114" y="4092"/>
                    <a:pt x="10148" y="4092"/>
                  </a:cubicBezTo>
                  <a:cubicBezTo>
                    <a:pt x="10208" y="4092"/>
                    <a:pt x="10270" y="4077"/>
                    <a:pt x="10323" y="4037"/>
                  </a:cubicBezTo>
                  <a:cubicBezTo>
                    <a:pt x="10428" y="4184"/>
                    <a:pt x="10554" y="4289"/>
                    <a:pt x="10638" y="4416"/>
                  </a:cubicBezTo>
                  <a:cubicBezTo>
                    <a:pt x="10744" y="4521"/>
                    <a:pt x="10933" y="4647"/>
                    <a:pt x="10996" y="4731"/>
                  </a:cubicBezTo>
                  <a:cubicBezTo>
                    <a:pt x="11049" y="4802"/>
                    <a:pt x="11132" y="4888"/>
                    <a:pt x="11220" y="4888"/>
                  </a:cubicBezTo>
                  <a:cubicBezTo>
                    <a:pt x="11236" y="4888"/>
                    <a:pt x="11253" y="4885"/>
                    <a:pt x="11269" y="4878"/>
                  </a:cubicBezTo>
                  <a:cubicBezTo>
                    <a:pt x="11290" y="4868"/>
                    <a:pt x="11309" y="4864"/>
                    <a:pt x="11326" y="4864"/>
                  </a:cubicBezTo>
                  <a:cubicBezTo>
                    <a:pt x="11377" y="4864"/>
                    <a:pt x="11416" y="4899"/>
                    <a:pt x="11479" y="4899"/>
                  </a:cubicBezTo>
                  <a:lnTo>
                    <a:pt x="11437" y="4983"/>
                  </a:lnTo>
                  <a:cubicBezTo>
                    <a:pt x="11479" y="5046"/>
                    <a:pt x="11521" y="5088"/>
                    <a:pt x="11585" y="5130"/>
                  </a:cubicBezTo>
                  <a:cubicBezTo>
                    <a:pt x="11669" y="5025"/>
                    <a:pt x="11542" y="4941"/>
                    <a:pt x="11585" y="4836"/>
                  </a:cubicBezTo>
                  <a:cubicBezTo>
                    <a:pt x="11606" y="4815"/>
                    <a:pt x="11521" y="4752"/>
                    <a:pt x="11500" y="4710"/>
                  </a:cubicBezTo>
                  <a:cubicBezTo>
                    <a:pt x="11479" y="4703"/>
                    <a:pt x="11458" y="4703"/>
                    <a:pt x="11440" y="4703"/>
                  </a:cubicBezTo>
                  <a:lnTo>
                    <a:pt x="11440" y="4703"/>
                  </a:lnTo>
                  <a:cubicBezTo>
                    <a:pt x="11402" y="4703"/>
                    <a:pt x="11374" y="4703"/>
                    <a:pt x="11374" y="4647"/>
                  </a:cubicBezTo>
                  <a:cubicBezTo>
                    <a:pt x="11290" y="4563"/>
                    <a:pt x="11311" y="4458"/>
                    <a:pt x="11269" y="4352"/>
                  </a:cubicBezTo>
                  <a:lnTo>
                    <a:pt x="11269" y="4352"/>
                  </a:lnTo>
                  <a:cubicBezTo>
                    <a:pt x="11374" y="4437"/>
                    <a:pt x="11479" y="4521"/>
                    <a:pt x="11564" y="4647"/>
                  </a:cubicBezTo>
                  <a:cubicBezTo>
                    <a:pt x="11620" y="4692"/>
                    <a:pt x="11688" y="4713"/>
                    <a:pt x="11759" y="4713"/>
                  </a:cubicBezTo>
                  <a:cubicBezTo>
                    <a:pt x="11820" y="4713"/>
                    <a:pt x="11883" y="4697"/>
                    <a:pt x="11942" y="4668"/>
                  </a:cubicBezTo>
                  <a:cubicBezTo>
                    <a:pt x="12047" y="4626"/>
                    <a:pt x="12131" y="4584"/>
                    <a:pt x="12110" y="4437"/>
                  </a:cubicBezTo>
                  <a:cubicBezTo>
                    <a:pt x="11984" y="4331"/>
                    <a:pt x="11879" y="4226"/>
                    <a:pt x="11774" y="4100"/>
                  </a:cubicBezTo>
                  <a:cubicBezTo>
                    <a:pt x="11745" y="4114"/>
                    <a:pt x="11716" y="4148"/>
                    <a:pt x="11681" y="4148"/>
                  </a:cubicBezTo>
                  <a:cubicBezTo>
                    <a:pt x="11664" y="4148"/>
                    <a:pt x="11647" y="4141"/>
                    <a:pt x="11627" y="4121"/>
                  </a:cubicBezTo>
                  <a:cubicBezTo>
                    <a:pt x="11606" y="4016"/>
                    <a:pt x="11648" y="3890"/>
                    <a:pt x="11564" y="3785"/>
                  </a:cubicBezTo>
                  <a:cubicBezTo>
                    <a:pt x="11521" y="3785"/>
                    <a:pt x="11500" y="3764"/>
                    <a:pt x="11500" y="3722"/>
                  </a:cubicBezTo>
                  <a:cubicBezTo>
                    <a:pt x="11374" y="3722"/>
                    <a:pt x="11269" y="3659"/>
                    <a:pt x="11227" y="3554"/>
                  </a:cubicBezTo>
                  <a:cubicBezTo>
                    <a:pt x="11197" y="3568"/>
                    <a:pt x="11168" y="3575"/>
                    <a:pt x="11140" y="3575"/>
                  </a:cubicBezTo>
                  <a:cubicBezTo>
                    <a:pt x="11089" y="3575"/>
                    <a:pt x="11044" y="3552"/>
                    <a:pt x="11017" y="3511"/>
                  </a:cubicBezTo>
                  <a:cubicBezTo>
                    <a:pt x="10954" y="3427"/>
                    <a:pt x="10933" y="3343"/>
                    <a:pt x="10933" y="3259"/>
                  </a:cubicBezTo>
                  <a:cubicBezTo>
                    <a:pt x="10765" y="3175"/>
                    <a:pt x="10638" y="3028"/>
                    <a:pt x="10575" y="2860"/>
                  </a:cubicBezTo>
                  <a:cubicBezTo>
                    <a:pt x="10470" y="2839"/>
                    <a:pt x="10470" y="2755"/>
                    <a:pt x="10428" y="2692"/>
                  </a:cubicBezTo>
                  <a:cubicBezTo>
                    <a:pt x="10411" y="2694"/>
                    <a:pt x="10395" y="2695"/>
                    <a:pt x="10379" y="2695"/>
                  </a:cubicBezTo>
                  <a:cubicBezTo>
                    <a:pt x="10144" y="2695"/>
                    <a:pt x="10058" y="2418"/>
                    <a:pt x="9861" y="2418"/>
                  </a:cubicBezTo>
                  <a:lnTo>
                    <a:pt x="9818" y="2271"/>
                  </a:lnTo>
                  <a:cubicBezTo>
                    <a:pt x="9797" y="2276"/>
                    <a:pt x="9776" y="2279"/>
                    <a:pt x="9756" y="2279"/>
                  </a:cubicBezTo>
                  <a:cubicBezTo>
                    <a:pt x="9694" y="2279"/>
                    <a:pt x="9635" y="2255"/>
                    <a:pt x="9587" y="2208"/>
                  </a:cubicBezTo>
                  <a:cubicBezTo>
                    <a:pt x="9482" y="2061"/>
                    <a:pt x="9314" y="2040"/>
                    <a:pt x="9167" y="1977"/>
                  </a:cubicBezTo>
                  <a:cubicBezTo>
                    <a:pt x="9104" y="1787"/>
                    <a:pt x="8914" y="1724"/>
                    <a:pt x="8809" y="1577"/>
                  </a:cubicBezTo>
                  <a:cubicBezTo>
                    <a:pt x="8777" y="1593"/>
                    <a:pt x="8745" y="1633"/>
                    <a:pt x="8714" y="1633"/>
                  </a:cubicBezTo>
                  <a:cubicBezTo>
                    <a:pt x="8703" y="1633"/>
                    <a:pt x="8693" y="1629"/>
                    <a:pt x="8683" y="1619"/>
                  </a:cubicBezTo>
                  <a:cubicBezTo>
                    <a:pt x="8662" y="1577"/>
                    <a:pt x="8599" y="1556"/>
                    <a:pt x="8599" y="1514"/>
                  </a:cubicBezTo>
                  <a:lnTo>
                    <a:pt x="8599" y="1472"/>
                  </a:lnTo>
                  <a:cubicBezTo>
                    <a:pt x="8494" y="1388"/>
                    <a:pt x="8452" y="1283"/>
                    <a:pt x="8305" y="1241"/>
                  </a:cubicBezTo>
                  <a:cubicBezTo>
                    <a:pt x="8158" y="1199"/>
                    <a:pt x="8137" y="1094"/>
                    <a:pt x="8052" y="1031"/>
                  </a:cubicBezTo>
                  <a:lnTo>
                    <a:pt x="8052" y="1031"/>
                  </a:lnTo>
                  <a:cubicBezTo>
                    <a:pt x="8101" y="1037"/>
                    <a:pt x="8136" y="1041"/>
                    <a:pt x="8163" y="1041"/>
                  </a:cubicBezTo>
                  <a:cubicBezTo>
                    <a:pt x="8231" y="1041"/>
                    <a:pt x="8257" y="1015"/>
                    <a:pt x="8347" y="925"/>
                  </a:cubicBezTo>
                  <a:cubicBezTo>
                    <a:pt x="8221" y="862"/>
                    <a:pt x="8137" y="757"/>
                    <a:pt x="8073" y="631"/>
                  </a:cubicBezTo>
                  <a:lnTo>
                    <a:pt x="8094" y="568"/>
                  </a:lnTo>
                  <a:cubicBezTo>
                    <a:pt x="8010" y="505"/>
                    <a:pt x="7905" y="484"/>
                    <a:pt x="7800" y="484"/>
                  </a:cubicBezTo>
                  <a:cubicBezTo>
                    <a:pt x="7800" y="442"/>
                    <a:pt x="7758" y="421"/>
                    <a:pt x="7716" y="421"/>
                  </a:cubicBezTo>
                  <a:cubicBezTo>
                    <a:pt x="7590" y="442"/>
                    <a:pt x="7464" y="463"/>
                    <a:pt x="7338" y="526"/>
                  </a:cubicBezTo>
                  <a:lnTo>
                    <a:pt x="7127" y="421"/>
                  </a:lnTo>
                  <a:cubicBezTo>
                    <a:pt x="7127" y="547"/>
                    <a:pt x="7043" y="589"/>
                    <a:pt x="6980" y="652"/>
                  </a:cubicBezTo>
                  <a:cubicBezTo>
                    <a:pt x="6833" y="631"/>
                    <a:pt x="6917" y="505"/>
                    <a:pt x="6833" y="442"/>
                  </a:cubicBezTo>
                  <a:cubicBezTo>
                    <a:pt x="6818" y="457"/>
                    <a:pt x="6803" y="472"/>
                    <a:pt x="6781" y="472"/>
                  </a:cubicBezTo>
                  <a:cubicBezTo>
                    <a:pt x="6772" y="472"/>
                    <a:pt x="6761" y="469"/>
                    <a:pt x="6749" y="463"/>
                  </a:cubicBezTo>
                  <a:cubicBezTo>
                    <a:pt x="6602" y="400"/>
                    <a:pt x="6455" y="358"/>
                    <a:pt x="6328" y="295"/>
                  </a:cubicBezTo>
                  <a:cubicBezTo>
                    <a:pt x="6286" y="295"/>
                    <a:pt x="6244" y="316"/>
                    <a:pt x="6265" y="337"/>
                  </a:cubicBezTo>
                  <a:cubicBezTo>
                    <a:pt x="6307" y="379"/>
                    <a:pt x="6413" y="358"/>
                    <a:pt x="6349" y="463"/>
                  </a:cubicBezTo>
                  <a:cubicBezTo>
                    <a:pt x="6286" y="505"/>
                    <a:pt x="6202" y="484"/>
                    <a:pt x="6160" y="526"/>
                  </a:cubicBezTo>
                  <a:cubicBezTo>
                    <a:pt x="6118" y="505"/>
                    <a:pt x="6160" y="442"/>
                    <a:pt x="6055" y="442"/>
                  </a:cubicBezTo>
                  <a:cubicBezTo>
                    <a:pt x="6055" y="442"/>
                    <a:pt x="6055" y="477"/>
                    <a:pt x="6037" y="477"/>
                  </a:cubicBezTo>
                  <a:cubicBezTo>
                    <a:pt x="6031" y="477"/>
                    <a:pt x="6024" y="473"/>
                    <a:pt x="6013" y="463"/>
                  </a:cubicBezTo>
                  <a:cubicBezTo>
                    <a:pt x="5992" y="337"/>
                    <a:pt x="6013" y="211"/>
                    <a:pt x="6055" y="106"/>
                  </a:cubicBezTo>
                  <a:cubicBezTo>
                    <a:pt x="6076" y="106"/>
                    <a:pt x="6034" y="84"/>
                    <a:pt x="6034" y="63"/>
                  </a:cubicBezTo>
                  <a:cubicBezTo>
                    <a:pt x="6023" y="61"/>
                    <a:pt x="6012" y="59"/>
                    <a:pt x="6003" y="59"/>
                  </a:cubicBezTo>
                  <a:cubicBezTo>
                    <a:pt x="5944" y="59"/>
                    <a:pt x="5923" y="111"/>
                    <a:pt x="5887" y="148"/>
                  </a:cubicBezTo>
                  <a:cubicBezTo>
                    <a:pt x="5908" y="190"/>
                    <a:pt x="5908" y="190"/>
                    <a:pt x="5866" y="232"/>
                  </a:cubicBezTo>
                  <a:cubicBezTo>
                    <a:pt x="5761" y="190"/>
                    <a:pt x="5887" y="63"/>
                    <a:pt x="57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10"/>
            <p:cNvSpPr/>
            <p:nvPr/>
          </p:nvSpPr>
          <p:spPr>
            <a:xfrm>
              <a:off x="822386" y="2917314"/>
              <a:ext cx="8467" cy="9551"/>
            </a:xfrm>
            <a:custGeom>
              <a:avLst/>
              <a:gdLst/>
              <a:ahLst/>
              <a:cxnLst/>
              <a:rect l="l" t="t" r="r" b="b"/>
              <a:pathLst>
                <a:path w="821" h="912" extrusionOk="0">
                  <a:moveTo>
                    <a:pt x="169" y="190"/>
                  </a:moveTo>
                  <a:cubicBezTo>
                    <a:pt x="169" y="205"/>
                    <a:pt x="179" y="220"/>
                    <a:pt x="170" y="220"/>
                  </a:cubicBezTo>
                  <a:cubicBezTo>
                    <a:pt x="167" y="220"/>
                    <a:pt x="160" y="217"/>
                    <a:pt x="148" y="211"/>
                  </a:cubicBezTo>
                  <a:cubicBezTo>
                    <a:pt x="127" y="211"/>
                    <a:pt x="148" y="190"/>
                    <a:pt x="148" y="190"/>
                  </a:cubicBezTo>
                  <a:cubicBezTo>
                    <a:pt x="148" y="190"/>
                    <a:pt x="169" y="211"/>
                    <a:pt x="169" y="211"/>
                  </a:cubicBezTo>
                  <a:lnTo>
                    <a:pt x="169" y="190"/>
                  </a:lnTo>
                  <a:close/>
                  <a:moveTo>
                    <a:pt x="473" y="668"/>
                  </a:moveTo>
                  <a:cubicBezTo>
                    <a:pt x="479" y="668"/>
                    <a:pt x="484" y="673"/>
                    <a:pt x="484" y="694"/>
                  </a:cubicBezTo>
                  <a:cubicBezTo>
                    <a:pt x="477" y="701"/>
                    <a:pt x="470" y="704"/>
                    <a:pt x="464" y="704"/>
                  </a:cubicBezTo>
                  <a:cubicBezTo>
                    <a:pt x="451" y="704"/>
                    <a:pt x="442" y="694"/>
                    <a:pt x="442" y="694"/>
                  </a:cubicBezTo>
                  <a:cubicBezTo>
                    <a:pt x="442" y="694"/>
                    <a:pt x="463" y="673"/>
                    <a:pt x="463" y="673"/>
                  </a:cubicBezTo>
                  <a:cubicBezTo>
                    <a:pt x="463" y="673"/>
                    <a:pt x="468" y="668"/>
                    <a:pt x="473" y="668"/>
                  </a:cubicBezTo>
                  <a:close/>
                  <a:moveTo>
                    <a:pt x="232" y="1"/>
                  </a:moveTo>
                  <a:cubicBezTo>
                    <a:pt x="105" y="106"/>
                    <a:pt x="21" y="232"/>
                    <a:pt x="0" y="400"/>
                  </a:cubicBezTo>
                  <a:cubicBezTo>
                    <a:pt x="148" y="484"/>
                    <a:pt x="148" y="652"/>
                    <a:pt x="253" y="779"/>
                  </a:cubicBezTo>
                  <a:cubicBezTo>
                    <a:pt x="421" y="779"/>
                    <a:pt x="556" y="911"/>
                    <a:pt x="717" y="911"/>
                  </a:cubicBezTo>
                  <a:cubicBezTo>
                    <a:pt x="737" y="911"/>
                    <a:pt x="757" y="909"/>
                    <a:pt x="778" y="905"/>
                  </a:cubicBezTo>
                  <a:cubicBezTo>
                    <a:pt x="820" y="800"/>
                    <a:pt x="715" y="779"/>
                    <a:pt x="736" y="694"/>
                  </a:cubicBezTo>
                  <a:cubicBezTo>
                    <a:pt x="736" y="610"/>
                    <a:pt x="736" y="526"/>
                    <a:pt x="736" y="442"/>
                  </a:cubicBezTo>
                  <a:cubicBezTo>
                    <a:pt x="673" y="421"/>
                    <a:pt x="589" y="379"/>
                    <a:pt x="610" y="295"/>
                  </a:cubicBezTo>
                  <a:cubicBezTo>
                    <a:pt x="505" y="274"/>
                    <a:pt x="589" y="169"/>
                    <a:pt x="505" y="106"/>
                  </a:cubicBezTo>
                  <a:cubicBezTo>
                    <a:pt x="503" y="104"/>
                    <a:pt x="502" y="103"/>
                    <a:pt x="500" y="103"/>
                  </a:cubicBezTo>
                  <a:cubicBezTo>
                    <a:pt x="487" y="103"/>
                    <a:pt x="483" y="166"/>
                    <a:pt x="463" y="166"/>
                  </a:cubicBezTo>
                  <a:cubicBezTo>
                    <a:pt x="457" y="166"/>
                    <a:pt x="450" y="161"/>
                    <a:pt x="442" y="148"/>
                  </a:cubicBezTo>
                  <a:cubicBezTo>
                    <a:pt x="400" y="85"/>
                    <a:pt x="484" y="64"/>
                    <a:pt x="463" y="1"/>
                  </a:cubicBezTo>
                  <a:lnTo>
                    <a:pt x="463" y="1"/>
                  </a:lnTo>
                  <a:cubicBezTo>
                    <a:pt x="431" y="11"/>
                    <a:pt x="395" y="16"/>
                    <a:pt x="355" y="16"/>
                  </a:cubicBezTo>
                  <a:cubicBezTo>
                    <a:pt x="316" y="16"/>
                    <a:pt x="274" y="1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10"/>
            <p:cNvSpPr/>
            <p:nvPr/>
          </p:nvSpPr>
          <p:spPr>
            <a:xfrm>
              <a:off x="740866" y="2975447"/>
              <a:ext cx="8683" cy="12117"/>
            </a:xfrm>
            <a:custGeom>
              <a:avLst/>
              <a:gdLst/>
              <a:ahLst/>
              <a:cxnLst/>
              <a:rect l="l" t="t" r="r" b="b"/>
              <a:pathLst>
                <a:path w="842" h="1157" extrusionOk="0">
                  <a:moveTo>
                    <a:pt x="126" y="0"/>
                  </a:moveTo>
                  <a:cubicBezTo>
                    <a:pt x="63" y="21"/>
                    <a:pt x="42" y="84"/>
                    <a:pt x="42" y="147"/>
                  </a:cubicBezTo>
                  <a:cubicBezTo>
                    <a:pt x="63" y="210"/>
                    <a:pt x="42" y="273"/>
                    <a:pt x="0" y="315"/>
                  </a:cubicBezTo>
                  <a:cubicBezTo>
                    <a:pt x="147" y="589"/>
                    <a:pt x="358" y="862"/>
                    <a:pt x="568" y="1093"/>
                  </a:cubicBezTo>
                  <a:lnTo>
                    <a:pt x="631" y="1051"/>
                  </a:lnTo>
                  <a:cubicBezTo>
                    <a:pt x="673" y="1093"/>
                    <a:pt x="652" y="1156"/>
                    <a:pt x="715" y="1156"/>
                  </a:cubicBezTo>
                  <a:cubicBezTo>
                    <a:pt x="715" y="1114"/>
                    <a:pt x="757" y="1093"/>
                    <a:pt x="778" y="1093"/>
                  </a:cubicBezTo>
                  <a:cubicBezTo>
                    <a:pt x="841" y="988"/>
                    <a:pt x="673" y="967"/>
                    <a:pt x="673" y="925"/>
                  </a:cubicBezTo>
                  <a:cubicBezTo>
                    <a:pt x="694" y="799"/>
                    <a:pt x="547" y="799"/>
                    <a:pt x="547" y="736"/>
                  </a:cubicBezTo>
                  <a:cubicBezTo>
                    <a:pt x="547" y="673"/>
                    <a:pt x="526" y="610"/>
                    <a:pt x="568" y="547"/>
                  </a:cubicBezTo>
                  <a:lnTo>
                    <a:pt x="631" y="610"/>
                  </a:lnTo>
                  <a:cubicBezTo>
                    <a:pt x="673" y="568"/>
                    <a:pt x="715" y="547"/>
                    <a:pt x="715" y="484"/>
                  </a:cubicBezTo>
                  <a:cubicBezTo>
                    <a:pt x="652" y="463"/>
                    <a:pt x="610" y="400"/>
                    <a:pt x="610" y="336"/>
                  </a:cubicBezTo>
                  <a:cubicBezTo>
                    <a:pt x="610" y="315"/>
                    <a:pt x="568" y="315"/>
                    <a:pt x="547" y="294"/>
                  </a:cubicBezTo>
                  <a:cubicBezTo>
                    <a:pt x="547" y="310"/>
                    <a:pt x="523" y="351"/>
                    <a:pt x="511" y="351"/>
                  </a:cubicBezTo>
                  <a:cubicBezTo>
                    <a:pt x="507" y="351"/>
                    <a:pt x="505" y="347"/>
                    <a:pt x="505" y="336"/>
                  </a:cubicBezTo>
                  <a:cubicBezTo>
                    <a:pt x="484" y="294"/>
                    <a:pt x="526" y="294"/>
                    <a:pt x="547" y="294"/>
                  </a:cubicBezTo>
                  <a:cubicBezTo>
                    <a:pt x="463" y="210"/>
                    <a:pt x="337" y="189"/>
                    <a:pt x="337" y="63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10"/>
            <p:cNvSpPr/>
            <p:nvPr/>
          </p:nvSpPr>
          <p:spPr>
            <a:xfrm>
              <a:off x="834740" y="2899699"/>
              <a:ext cx="9766" cy="9760"/>
            </a:xfrm>
            <a:custGeom>
              <a:avLst/>
              <a:gdLst/>
              <a:ahLst/>
              <a:cxnLst/>
              <a:rect l="l" t="t" r="r" b="b"/>
              <a:pathLst>
                <a:path w="947" h="932" extrusionOk="0">
                  <a:moveTo>
                    <a:pt x="253" y="127"/>
                  </a:moveTo>
                  <a:cubicBezTo>
                    <a:pt x="253" y="137"/>
                    <a:pt x="258" y="137"/>
                    <a:pt x="264" y="137"/>
                  </a:cubicBezTo>
                  <a:cubicBezTo>
                    <a:pt x="269" y="137"/>
                    <a:pt x="274" y="137"/>
                    <a:pt x="274" y="148"/>
                  </a:cubicBezTo>
                  <a:cubicBezTo>
                    <a:pt x="265" y="166"/>
                    <a:pt x="256" y="172"/>
                    <a:pt x="249" y="172"/>
                  </a:cubicBezTo>
                  <a:cubicBezTo>
                    <a:pt x="239" y="172"/>
                    <a:pt x="232" y="160"/>
                    <a:pt x="232" y="148"/>
                  </a:cubicBezTo>
                  <a:cubicBezTo>
                    <a:pt x="232" y="148"/>
                    <a:pt x="253" y="127"/>
                    <a:pt x="253" y="127"/>
                  </a:cubicBezTo>
                  <a:close/>
                  <a:moveTo>
                    <a:pt x="169" y="1"/>
                  </a:moveTo>
                  <a:cubicBezTo>
                    <a:pt x="127" y="64"/>
                    <a:pt x="64" y="106"/>
                    <a:pt x="22" y="169"/>
                  </a:cubicBezTo>
                  <a:cubicBezTo>
                    <a:pt x="1" y="211"/>
                    <a:pt x="1" y="295"/>
                    <a:pt x="85" y="316"/>
                  </a:cubicBezTo>
                  <a:lnTo>
                    <a:pt x="85" y="190"/>
                  </a:lnTo>
                  <a:cubicBezTo>
                    <a:pt x="169" y="253"/>
                    <a:pt x="148" y="295"/>
                    <a:pt x="85" y="316"/>
                  </a:cubicBezTo>
                  <a:cubicBezTo>
                    <a:pt x="211" y="400"/>
                    <a:pt x="253" y="547"/>
                    <a:pt x="379" y="610"/>
                  </a:cubicBezTo>
                  <a:cubicBezTo>
                    <a:pt x="400" y="617"/>
                    <a:pt x="424" y="617"/>
                    <a:pt x="448" y="617"/>
                  </a:cubicBezTo>
                  <a:lnTo>
                    <a:pt x="448" y="617"/>
                  </a:lnTo>
                  <a:cubicBezTo>
                    <a:pt x="496" y="617"/>
                    <a:pt x="547" y="617"/>
                    <a:pt x="589" y="673"/>
                  </a:cubicBezTo>
                  <a:lnTo>
                    <a:pt x="589" y="863"/>
                  </a:lnTo>
                  <a:cubicBezTo>
                    <a:pt x="631" y="863"/>
                    <a:pt x="653" y="905"/>
                    <a:pt x="653" y="926"/>
                  </a:cubicBezTo>
                  <a:cubicBezTo>
                    <a:pt x="684" y="926"/>
                    <a:pt x="716" y="931"/>
                    <a:pt x="745" y="931"/>
                  </a:cubicBezTo>
                  <a:cubicBezTo>
                    <a:pt x="773" y="931"/>
                    <a:pt x="800" y="926"/>
                    <a:pt x="821" y="905"/>
                  </a:cubicBezTo>
                  <a:cubicBezTo>
                    <a:pt x="821" y="821"/>
                    <a:pt x="695" y="821"/>
                    <a:pt x="716" y="716"/>
                  </a:cubicBezTo>
                  <a:cubicBezTo>
                    <a:pt x="772" y="716"/>
                    <a:pt x="818" y="753"/>
                    <a:pt x="868" y="753"/>
                  </a:cubicBezTo>
                  <a:cubicBezTo>
                    <a:pt x="893" y="753"/>
                    <a:pt x="919" y="744"/>
                    <a:pt x="947" y="716"/>
                  </a:cubicBezTo>
                  <a:cubicBezTo>
                    <a:pt x="926" y="652"/>
                    <a:pt x="905" y="610"/>
                    <a:pt x="863" y="547"/>
                  </a:cubicBezTo>
                  <a:cubicBezTo>
                    <a:pt x="695" y="400"/>
                    <a:pt x="589" y="211"/>
                    <a:pt x="505" y="22"/>
                  </a:cubicBezTo>
                  <a:cubicBezTo>
                    <a:pt x="489" y="13"/>
                    <a:pt x="473" y="10"/>
                    <a:pt x="460" y="10"/>
                  </a:cubicBezTo>
                  <a:cubicBezTo>
                    <a:pt x="406" y="10"/>
                    <a:pt x="379" y="64"/>
                    <a:pt x="379" y="64"/>
                  </a:cubicBezTo>
                  <a:cubicBezTo>
                    <a:pt x="274" y="43"/>
                    <a:pt x="253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10"/>
            <p:cNvSpPr/>
            <p:nvPr/>
          </p:nvSpPr>
          <p:spPr>
            <a:xfrm>
              <a:off x="757778" y="2974787"/>
              <a:ext cx="7590" cy="12117"/>
            </a:xfrm>
            <a:custGeom>
              <a:avLst/>
              <a:gdLst/>
              <a:ahLst/>
              <a:cxnLst/>
              <a:rect l="l" t="t" r="r" b="b"/>
              <a:pathLst>
                <a:path w="736" h="1157" extrusionOk="0">
                  <a:moveTo>
                    <a:pt x="168" y="0"/>
                  </a:moveTo>
                  <a:cubicBezTo>
                    <a:pt x="105" y="42"/>
                    <a:pt x="21" y="21"/>
                    <a:pt x="0" y="126"/>
                  </a:cubicBezTo>
                  <a:cubicBezTo>
                    <a:pt x="126" y="336"/>
                    <a:pt x="358" y="526"/>
                    <a:pt x="315" y="820"/>
                  </a:cubicBezTo>
                  <a:lnTo>
                    <a:pt x="400" y="883"/>
                  </a:lnTo>
                  <a:cubicBezTo>
                    <a:pt x="463" y="946"/>
                    <a:pt x="379" y="967"/>
                    <a:pt x="400" y="1030"/>
                  </a:cubicBezTo>
                  <a:cubicBezTo>
                    <a:pt x="498" y="1030"/>
                    <a:pt x="522" y="1122"/>
                    <a:pt x="611" y="1151"/>
                  </a:cubicBezTo>
                  <a:lnTo>
                    <a:pt x="611" y="1151"/>
                  </a:lnTo>
                  <a:cubicBezTo>
                    <a:pt x="616" y="1129"/>
                    <a:pt x="654" y="1093"/>
                    <a:pt x="673" y="1093"/>
                  </a:cubicBezTo>
                  <a:cubicBezTo>
                    <a:pt x="673" y="1030"/>
                    <a:pt x="673" y="946"/>
                    <a:pt x="736" y="883"/>
                  </a:cubicBezTo>
                  <a:lnTo>
                    <a:pt x="610" y="757"/>
                  </a:lnTo>
                  <a:cubicBezTo>
                    <a:pt x="631" y="610"/>
                    <a:pt x="610" y="484"/>
                    <a:pt x="547" y="357"/>
                  </a:cubicBezTo>
                  <a:lnTo>
                    <a:pt x="315" y="42"/>
                  </a:lnTo>
                  <a:cubicBezTo>
                    <a:pt x="294" y="105"/>
                    <a:pt x="273" y="105"/>
                    <a:pt x="210" y="105"/>
                  </a:cubicBezTo>
                  <a:lnTo>
                    <a:pt x="168" y="0"/>
                  </a:lnTo>
                  <a:close/>
                  <a:moveTo>
                    <a:pt x="611" y="1151"/>
                  </a:moveTo>
                  <a:cubicBezTo>
                    <a:pt x="610" y="1153"/>
                    <a:pt x="610" y="1155"/>
                    <a:pt x="610" y="1156"/>
                  </a:cubicBezTo>
                  <a:lnTo>
                    <a:pt x="631" y="1156"/>
                  </a:lnTo>
                  <a:cubicBezTo>
                    <a:pt x="624" y="1155"/>
                    <a:pt x="617" y="1153"/>
                    <a:pt x="611" y="11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10"/>
            <p:cNvSpPr/>
            <p:nvPr/>
          </p:nvSpPr>
          <p:spPr>
            <a:xfrm>
              <a:off x="752354" y="2962670"/>
              <a:ext cx="6518" cy="12567"/>
            </a:xfrm>
            <a:custGeom>
              <a:avLst/>
              <a:gdLst/>
              <a:ahLst/>
              <a:cxnLst/>
              <a:rect l="l" t="t" r="r" b="b"/>
              <a:pathLst>
                <a:path w="632" h="1200" extrusionOk="0">
                  <a:moveTo>
                    <a:pt x="190" y="316"/>
                  </a:moveTo>
                  <a:lnTo>
                    <a:pt x="211" y="337"/>
                  </a:lnTo>
                  <a:cubicBezTo>
                    <a:pt x="211" y="337"/>
                    <a:pt x="190" y="358"/>
                    <a:pt x="190" y="358"/>
                  </a:cubicBezTo>
                  <a:cubicBezTo>
                    <a:pt x="190" y="337"/>
                    <a:pt x="190" y="337"/>
                    <a:pt x="169" y="316"/>
                  </a:cubicBezTo>
                  <a:close/>
                  <a:moveTo>
                    <a:pt x="400" y="547"/>
                  </a:moveTo>
                  <a:lnTo>
                    <a:pt x="400" y="631"/>
                  </a:lnTo>
                  <a:cubicBezTo>
                    <a:pt x="393" y="634"/>
                    <a:pt x="387" y="635"/>
                    <a:pt x="381" y="635"/>
                  </a:cubicBezTo>
                  <a:cubicBezTo>
                    <a:pt x="336" y="635"/>
                    <a:pt x="332" y="568"/>
                    <a:pt x="295" y="568"/>
                  </a:cubicBezTo>
                  <a:cubicBezTo>
                    <a:pt x="330" y="551"/>
                    <a:pt x="365" y="548"/>
                    <a:pt x="400" y="547"/>
                  </a:cubicBezTo>
                  <a:close/>
                  <a:moveTo>
                    <a:pt x="253" y="1"/>
                  </a:moveTo>
                  <a:lnTo>
                    <a:pt x="253" y="1"/>
                  </a:lnTo>
                  <a:cubicBezTo>
                    <a:pt x="169" y="64"/>
                    <a:pt x="337" y="127"/>
                    <a:pt x="274" y="211"/>
                  </a:cubicBezTo>
                  <a:cubicBezTo>
                    <a:pt x="253" y="221"/>
                    <a:pt x="227" y="227"/>
                    <a:pt x="200" y="227"/>
                  </a:cubicBezTo>
                  <a:cubicBezTo>
                    <a:pt x="174" y="227"/>
                    <a:pt x="148" y="221"/>
                    <a:pt x="127" y="211"/>
                  </a:cubicBezTo>
                  <a:cubicBezTo>
                    <a:pt x="127" y="190"/>
                    <a:pt x="106" y="148"/>
                    <a:pt x="106" y="127"/>
                  </a:cubicBezTo>
                  <a:lnTo>
                    <a:pt x="85" y="106"/>
                  </a:lnTo>
                  <a:lnTo>
                    <a:pt x="43" y="148"/>
                  </a:lnTo>
                  <a:cubicBezTo>
                    <a:pt x="1" y="379"/>
                    <a:pt x="127" y="631"/>
                    <a:pt x="337" y="758"/>
                  </a:cubicBezTo>
                  <a:cubicBezTo>
                    <a:pt x="337" y="905"/>
                    <a:pt x="379" y="1073"/>
                    <a:pt x="442" y="1199"/>
                  </a:cubicBezTo>
                  <a:cubicBezTo>
                    <a:pt x="505" y="1157"/>
                    <a:pt x="484" y="1115"/>
                    <a:pt x="484" y="1031"/>
                  </a:cubicBezTo>
                  <a:cubicBezTo>
                    <a:pt x="484" y="947"/>
                    <a:pt x="589" y="968"/>
                    <a:pt x="589" y="905"/>
                  </a:cubicBezTo>
                  <a:cubicBezTo>
                    <a:pt x="610" y="863"/>
                    <a:pt x="631" y="779"/>
                    <a:pt x="526" y="779"/>
                  </a:cubicBezTo>
                  <a:cubicBezTo>
                    <a:pt x="526" y="779"/>
                    <a:pt x="547" y="821"/>
                    <a:pt x="505" y="821"/>
                  </a:cubicBezTo>
                  <a:cubicBezTo>
                    <a:pt x="499" y="824"/>
                    <a:pt x="494" y="825"/>
                    <a:pt x="491" y="825"/>
                  </a:cubicBezTo>
                  <a:cubicBezTo>
                    <a:pt x="468" y="825"/>
                    <a:pt x="481" y="779"/>
                    <a:pt x="463" y="779"/>
                  </a:cubicBezTo>
                  <a:cubicBezTo>
                    <a:pt x="442" y="779"/>
                    <a:pt x="379" y="758"/>
                    <a:pt x="421" y="737"/>
                  </a:cubicBezTo>
                  <a:cubicBezTo>
                    <a:pt x="463" y="737"/>
                    <a:pt x="463" y="758"/>
                    <a:pt x="463" y="779"/>
                  </a:cubicBezTo>
                  <a:lnTo>
                    <a:pt x="526" y="779"/>
                  </a:lnTo>
                  <a:cubicBezTo>
                    <a:pt x="526" y="695"/>
                    <a:pt x="484" y="590"/>
                    <a:pt x="400" y="547"/>
                  </a:cubicBezTo>
                  <a:lnTo>
                    <a:pt x="400" y="547"/>
                  </a:lnTo>
                  <a:cubicBezTo>
                    <a:pt x="407" y="547"/>
                    <a:pt x="414" y="547"/>
                    <a:pt x="421" y="547"/>
                  </a:cubicBezTo>
                  <a:lnTo>
                    <a:pt x="421" y="190"/>
                  </a:lnTo>
                  <a:cubicBezTo>
                    <a:pt x="337" y="148"/>
                    <a:pt x="358" y="22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10"/>
            <p:cNvSpPr/>
            <p:nvPr/>
          </p:nvSpPr>
          <p:spPr>
            <a:xfrm>
              <a:off x="763625" y="2977394"/>
              <a:ext cx="5868" cy="6200"/>
            </a:xfrm>
            <a:custGeom>
              <a:avLst/>
              <a:gdLst/>
              <a:ahLst/>
              <a:cxnLst/>
              <a:rect l="l" t="t" r="r" b="b"/>
              <a:pathLst>
                <a:path w="569" h="592" extrusionOk="0">
                  <a:moveTo>
                    <a:pt x="68" y="0"/>
                  </a:moveTo>
                  <a:cubicBezTo>
                    <a:pt x="60" y="0"/>
                    <a:pt x="52" y="1"/>
                    <a:pt x="43" y="3"/>
                  </a:cubicBezTo>
                  <a:cubicBezTo>
                    <a:pt x="1" y="45"/>
                    <a:pt x="1" y="87"/>
                    <a:pt x="1" y="129"/>
                  </a:cubicBezTo>
                  <a:lnTo>
                    <a:pt x="106" y="129"/>
                  </a:lnTo>
                  <a:cubicBezTo>
                    <a:pt x="127" y="172"/>
                    <a:pt x="148" y="235"/>
                    <a:pt x="148" y="256"/>
                  </a:cubicBezTo>
                  <a:lnTo>
                    <a:pt x="442" y="466"/>
                  </a:lnTo>
                  <a:lnTo>
                    <a:pt x="379" y="592"/>
                  </a:lnTo>
                  <a:lnTo>
                    <a:pt x="379" y="592"/>
                  </a:lnTo>
                  <a:lnTo>
                    <a:pt x="568" y="487"/>
                  </a:lnTo>
                  <a:cubicBezTo>
                    <a:pt x="547" y="382"/>
                    <a:pt x="505" y="298"/>
                    <a:pt x="442" y="214"/>
                  </a:cubicBezTo>
                  <a:cubicBezTo>
                    <a:pt x="379" y="172"/>
                    <a:pt x="253" y="172"/>
                    <a:pt x="211" y="129"/>
                  </a:cubicBezTo>
                  <a:cubicBezTo>
                    <a:pt x="173" y="73"/>
                    <a:pt x="136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10"/>
            <p:cNvSpPr/>
            <p:nvPr/>
          </p:nvSpPr>
          <p:spPr>
            <a:xfrm>
              <a:off x="749538" y="2942416"/>
              <a:ext cx="4775" cy="5739"/>
            </a:xfrm>
            <a:custGeom>
              <a:avLst/>
              <a:gdLst/>
              <a:ahLst/>
              <a:cxnLst/>
              <a:rect l="l" t="t" r="r" b="b"/>
              <a:pathLst>
                <a:path w="463" h="548" extrusionOk="0">
                  <a:moveTo>
                    <a:pt x="210" y="0"/>
                  </a:moveTo>
                  <a:cubicBezTo>
                    <a:pt x="105" y="21"/>
                    <a:pt x="84" y="85"/>
                    <a:pt x="0" y="148"/>
                  </a:cubicBezTo>
                  <a:cubicBezTo>
                    <a:pt x="84" y="190"/>
                    <a:pt x="42" y="295"/>
                    <a:pt x="105" y="379"/>
                  </a:cubicBezTo>
                  <a:cubicBezTo>
                    <a:pt x="121" y="374"/>
                    <a:pt x="138" y="371"/>
                    <a:pt x="156" y="371"/>
                  </a:cubicBezTo>
                  <a:cubicBezTo>
                    <a:pt x="208" y="371"/>
                    <a:pt x="263" y="395"/>
                    <a:pt x="295" y="442"/>
                  </a:cubicBezTo>
                  <a:cubicBezTo>
                    <a:pt x="316" y="484"/>
                    <a:pt x="231" y="505"/>
                    <a:pt x="295" y="547"/>
                  </a:cubicBezTo>
                  <a:cubicBezTo>
                    <a:pt x="400" y="547"/>
                    <a:pt x="463" y="463"/>
                    <a:pt x="442" y="337"/>
                  </a:cubicBezTo>
                  <a:cubicBezTo>
                    <a:pt x="379" y="316"/>
                    <a:pt x="316" y="274"/>
                    <a:pt x="274" y="232"/>
                  </a:cubicBezTo>
                  <a:cubicBezTo>
                    <a:pt x="316" y="127"/>
                    <a:pt x="252" y="64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10"/>
            <p:cNvSpPr/>
            <p:nvPr/>
          </p:nvSpPr>
          <p:spPr>
            <a:xfrm>
              <a:off x="752787" y="2958052"/>
              <a:ext cx="5857" cy="3309"/>
            </a:xfrm>
            <a:custGeom>
              <a:avLst/>
              <a:gdLst/>
              <a:ahLst/>
              <a:cxnLst/>
              <a:rect l="l" t="t" r="r" b="b"/>
              <a:pathLst>
                <a:path w="568" h="316" extrusionOk="0">
                  <a:moveTo>
                    <a:pt x="286" y="193"/>
                  </a:moveTo>
                  <a:cubicBezTo>
                    <a:pt x="291" y="193"/>
                    <a:pt x="295" y="198"/>
                    <a:pt x="295" y="210"/>
                  </a:cubicBezTo>
                  <a:cubicBezTo>
                    <a:pt x="295" y="221"/>
                    <a:pt x="284" y="221"/>
                    <a:pt x="274" y="221"/>
                  </a:cubicBezTo>
                  <a:cubicBezTo>
                    <a:pt x="269" y="221"/>
                    <a:pt x="263" y="221"/>
                    <a:pt x="259" y="222"/>
                  </a:cubicBezTo>
                  <a:lnTo>
                    <a:pt x="259" y="222"/>
                  </a:lnTo>
                  <a:cubicBezTo>
                    <a:pt x="267" y="205"/>
                    <a:pt x="278" y="193"/>
                    <a:pt x="286" y="193"/>
                  </a:cubicBezTo>
                  <a:close/>
                  <a:moveTo>
                    <a:pt x="64" y="0"/>
                  </a:moveTo>
                  <a:cubicBezTo>
                    <a:pt x="43" y="0"/>
                    <a:pt x="22" y="21"/>
                    <a:pt x="1" y="21"/>
                  </a:cubicBezTo>
                  <a:cubicBezTo>
                    <a:pt x="43" y="63"/>
                    <a:pt x="64" y="126"/>
                    <a:pt x="85" y="189"/>
                  </a:cubicBezTo>
                  <a:cubicBezTo>
                    <a:pt x="99" y="182"/>
                    <a:pt x="111" y="179"/>
                    <a:pt x="122" y="179"/>
                  </a:cubicBezTo>
                  <a:cubicBezTo>
                    <a:pt x="177" y="179"/>
                    <a:pt x="200" y="252"/>
                    <a:pt x="253" y="252"/>
                  </a:cubicBezTo>
                  <a:cubicBezTo>
                    <a:pt x="253" y="249"/>
                    <a:pt x="253" y="246"/>
                    <a:pt x="253" y="243"/>
                  </a:cubicBezTo>
                  <a:lnTo>
                    <a:pt x="253" y="243"/>
                  </a:lnTo>
                  <a:cubicBezTo>
                    <a:pt x="257" y="278"/>
                    <a:pt x="278" y="297"/>
                    <a:pt x="316" y="316"/>
                  </a:cubicBezTo>
                  <a:cubicBezTo>
                    <a:pt x="358" y="273"/>
                    <a:pt x="421" y="252"/>
                    <a:pt x="484" y="231"/>
                  </a:cubicBezTo>
                  <a:cubicBezTo>
                    <a:pt x="495" y="234"/>
                    <a:pt x="505" y="236"/>
                    <a:pt x="513" y="236"/>
                  </a:cubicBezTo>
                  <a:cubicBezTo>
                    <a:pt x="567" y="236"/>
                    <a:pt x="563" y="178"/>
                    <a:pt x="526" y="105"/>
                  </a:cubicBezTo>
                  <a:lnTo>
                    <a:pt x="526" y="105"/>
                  </a:lnTo>
                  <a:cubicBezTo>
                    <a:pt x="488" y="110"/>
                    <a:pt x="451" y="113"/>
                    <a:pt x="413" y="113"/>
                  </a:cubicBezTo>
                  <a:cubicBezTo>
                    <a:pt x="284" y="113"/>
                    <a:pt x="161" y="82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10"/>
            <p:cNvSpPr/>
            <p:nvPr/>
          </p:nvSpPr>
          <p:spPr>
            <a:xfrm>
              <a:off x="824985" y="2891834"/>
              <a:ext cx="5651" cy="2157"/>
            </a:xfrm>
            <a:custGeom>
              <a:avLst/>
              <a:gdLst/>
              <a:ahLst/>
              <a:cxnLst/>
              <a:rect l="l" t="t" r="r" b="b"/>
              <a:pathLst>
                <a:path w="548" h="206" extrusionOk="0">
                  <a:moveTo>
                    <a:pt x="231" y="0"/>
                  </a:moveTo>
                  <a:cubicBezTo>
                    <a:pt x="176" y="0"/>
                    <a:pt x="119" y="12"/>
                    <a:pt x="64" y="37"/>
                  </a:cubicBezTo>
                  <a:cubicBezTo>
                    <a:pt x="22" y="37"/>
                    <a:pt x="1" y="79"/>
                    <a:pt x="1" y="121"/>
                  </a:cubicBezTo>
                  <a:lnTo>
                    <a:pt x="64" y="184"/>
                  </a:lnTo>
                  <a:cubicBezTo>
                    <a:pt x="118" y="150"/>
                    <a:pt x="172" y="138"/>
                    <a:pt x="226" y="138"/>
                  </a:cubicBezTo>
                  <a:cubicBezTo>
                    <a:pt x="338" y="138"/>
                    <a:pt x="448" y="191"/>
                    <a:pt x="547" y="205"/>
                  </a:cubicBezTo>
                  <a:cubicBezTo>
                    <a:pt x="488" y="71"/>
                    <a:pt x="365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10"/>
            <p:cNvSpPr/>
            <p:nvPr/>
          </p:nvSpPr>
          <p:spPr>
            <a:xfrm>
              <a:off x="757562" y="2962450"/>
              <a:ext cx="2393" cy="4419"/>
            </a:xfrm>
            <a:custGeom>
              <a:avLst/>
              <a:gdLst/>
              <a:ahLst/>
              <a:cxnLst/>
              <a:rect l="l" t="t" r="r" b="b"/>
              <a:pathLst>
                <a:path w="232" h="422" extrusionOk="0">
                  <a:moveTo>
                    <a:pt x="0" y="1"/>
                  </a:moveTo>
                  <a:cubicBezTo>
                    <a:pt x="84" y="85"/>
                    <a:pt x="0" y="232"/>
                    <a:pt x="42" y="295"/>
                  </a:cubicBezTo>
                  <a:cubicBezTo>
                    <a:pt x="84" y="337"/>
                    <a:pt x="126" y="400"/>
                    <a:pt x="210" y="421"/>
                  </a:cubicBezTo>
                  <a:cubicBezTo>
                    <a:pt x="231" y="253"/>
                    <a:pt x="147" y="148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10"/>
            <p:cNvSpPr/>
            <p:nvPr/>
          </p:nvSpPr>
          <p:spPr>
            <a:xfrm>
              <a:off x="745197" y="2942416"/>
              <a:ext cx="2176" cy="5184"/>
            </a:xfrm>
            <a:custGeom>
              <a:avLst/>
              <a:gdLst/>
              <a:ahLst/>
              <a:cxnLst/>
              <a:rect l="l" t="t" r="r" b="b"/>
              <a:pathLst>
                <a:path w="211" h="495" extrusionOk="0">
                  <a:moveTo>
                    <a:pt x="85" y="0"/>
                  </a:moveTo>
                  <a:lnTo>
                    <a:pt x="1" y="169"/>
                  </a:lnTo>
                  <a:cubicBezTo>
                    <a:pt x="106" y="253"/>
                    <a:pt x="1" y="379"/>
                    <a:pt x="85" y="463"/>
                  </a:cubicBezTo>
                  <a:cubicBezTo>
                    <a:pt x="95" y="484"/>
                    <a:pt x="106" y="495"/>
                    <a:pt x="122" y="495"/>
                  </a:cubicBezTo>
                  <a:cubicBezTo>
                    <a:pt x="137" y="495"/>
                    <a:pt x="158" y="484"/>
                    <a:pt x="190" y="463"/>
                  </a:cubicBezTo>
                  <a:cubicBezTo>
                    <a:pt x="211" y="295"/>
                    <a:pt x="169" y="148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10"/>
            <p:cNvSpPr/>
            <p:nvPr/>
          </p:nvSpPr>
          <p:spPr>
            <a:xfrm>
              <a:off x="748889" y="2990192"/>
              <a:ext cx="3042" cy="4430"/>
            </a:xfrm>
            <a:custGeom>
              <a:avLst/>
              <a:gdLst/>
              <a:ahLst/>
              <a:cxnLst/>
              <a:rect l="l" t="t" r="r" b="b"/>
              <a:pathLst>
                <a:path w="295" h="423" extrusionOk="0">
                  <a:moveTo>
                    <a:pt x="168" y="1"/>
                  </a:moveTo>
                  <a:cubicBezTo>
                    <a:pt x="126" y="85"/>
                    <a:pt x="84" y="127"/>
                    <a:pt x="0" y="169"/>
                  </a:cubicBezTo>
                  <a:lnTo>
                    <a:pt x="126" y="211"/>
                  </a:lnTo>
                  <a:cubicBezTo>
                    <a:pt x="186" y="270"/>
                    <a:pt x="59" y="423"/>
                    <a:pt x="219" y="423"/>
                  </a:cubicBezTo>
                  <a:cubicBezTo>
                    <a:pt x="229" y="423"/>
                    <a:pt x="240" y="422"/>
                    <a:pt x="252" y="421"/>
                  </a:cubicBezTo>
                  <a:cubicBezTo>
                    <a:pt x="189" y="295"/>
                    <a:pt x="294" y="127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10"/>
            <p:cNvSpPr/>
            <p:nvPr/>
          </p:nvSpPr>
          <p:spPr>
            <a:xfrm>
              <a:off x="812847" y="2882304"/>
              <a:ext cx="2176" cy="3257"/>
            </a:xfrm>
            <a:custGeom>
              <a:avLst/>
              <a:gdLst/>
              <a:ahLst/>
              <a:cxnLst/>
              <a:rect l="l" t="t" r="r" b="b"/>
              <a:pathLst>
                <a:path w="211" h="311" extrusionOk="0">
                  <a:moveTo>
                    <a:pt x="0" y="1"/>
                  </a:moveTo>
                  <a:lnTo>
                    <a:pt x="0" y="295"/>
                  </a:lnTo>
                  <a:cubicBezTo>
                    <a:pt x="42" y="306"/>
                    <a:pt x="74" y="311"/>
                    <a:pt x="100" y="311"/>
                  </a:cubicBezTo>
                  <a:cubicBezTo>
                    <a:pt x="126" y="311"/>
                    <a:pt x="147" y="306"/>
                    <a:pt x="168" y="295"/>
                  </a:cubicBezTo>
                  <a:cubicBezTo>
                    <a:pt x="147" y="253"/>
                    <a:pt x="126" y="211"/>
                    <a:pt x="126" y="169"/>
                  </a:cubicBezTo>
                  <a:cubicBezTo>
                    <a:pt x="126" y="106"/>
                    <a:pt x="211" y="64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10"/>
            <p:cNvSpPr/>
            <p:nvPr/>
          </p:nvSpPr>
          <p:spPr>
            <a:xfrm>
              <a:off x="823036" y="2914015"/>
              <a:ext cx="3259" cy="2492"/>
            </a:xfrm>
            <a:custGeom>
              <a:avLst/>
              <a:gdLst/>
              <a:ahLst/>
              <a:cxnLst/>
              <a:rect l="l" t="t" r="r" b="b"/>
              <a:pathLst>
                <a:path w="316" h="238" extrusionOk="0">
                  <a:moveTo>
                    <a:pt x="274" y="0"/>
                  </a:moveTo>
                  <a:cubicBezTo>
                    <a:pt x="190" y="63"/>
                    <a:pt x="106" y="126"/>
                    <a:pt x="0" y="168"/>
                  </a:cubicBezTo>
                  <a:lnTo>
                    <a:pt x="0" y="190"/>
                  </a:lnTo>
                  <a:cubicBezTo>
                    <a:pt x="0" y="211"/>
                    <a:pt x="0" y="232"/>
                    <a:pt x="0" y="232"/>
                  </a:cubicBezTo>
                  <a:cubicBezTo>
                    <a:pt x="19" y="235"/>
                    <a:pt x="38" y="237"/>
                    <a:pt x="56" y="237"/>
                  </a:cubicBezTo>
                  <a:cubicBezTo>
                    <a:pt x="142" y="237"/>
                    <a:pt x="226" y="199"/>
                    <a:pt x="295" y="147"/>
                  </a:cubicBezTo>
                  <a:cubicBezTo>
                    <a:pt x="295" y="105"/>
                    <a:pt x="316" y="63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10"/>
            <p:cNvSpPr/>
            <p:nvPr/>
          </p:nvSpPr>
          <p:spPr>
            <a:xfrm>
              <a:off x="789644" y="2906087"/>
              <a:ext cx="2393" cy="3309"/>
            </a:xfrm>
            <a:custGeom>
              <a:avLst/>
              <a:gdLst/>
              <a:ahLst/>
              <a:cxnLst/>
              <a:rect l="l" t="t" r="r" b="b"/>
              <a:pathLst>
                <a:path w="232" h="316" extrusionOk="0">
                  <a:moveTo>
                    <a:pt x="148" y="0"/>
                  </a:moveTo>
                  <a:cubicBezTo>
                    <a:pt x="148" y="127"/>
                    <a:pt x="43" y="148"/>
                    <a:pt x="1" y="253"/>
                  </a:cubicBezTo>
                  <a:cubicBezTo>
                    <a:pt x="1" y="274"/>
                    <a:pt x="22" y="295"/>
                    <a:pt x="22" y="316"/>
                  </a:cubicBezTo>
                  <a:cubicBezTo>
                    <a:pt x="85" y="295"/>
                    <a:pt x="148" y="253"/>
                    <a:pt x="190" y="211"/>
                  </a:cubicBezTo>
                  <a:cubicBezTo>
                    <a:pt x="169" y="148"/>
                    <a:pt x="232" y="85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10"/>
            <p:cNvSpPr/>
            <p:nvPr/>
          </p:nvSpPr>
          <p:spPr>
            <a:xfrm>
              <a:off x="735658" y="2971394"/>
              <a:ext cx="2393" cy="1361"/>
            </a:xfrm>
            <a:custGeom>
              <a:avLst/>
              <a:gdLst/>
              <a:ahLst/>
              <a:cxnLst/>
              <a:rect l="l" t="t" r="r" b="b"/>
              <a:pathLst>
                <a:path w="232" h="130" extrusionOk="0">
                  <a:moveTo>
                    <a:pt x="84" y="1"/>
                  </a:moveTo>
                  <a:cubicBezTo>
                    <a:pt x="58" y="1"/>
                    <a:pt x="30" y="7"/>
                    <a:pt x="1" y="30"/>
                  </a:cubicBezTo>
                  <a:lnTo>
                    <a:pt x="1" y="114"/>
                  </a:lnTo>
                  <a:cubicBezTo>
                    <a:pt x="32" y="124"/>
                    <a:pt x="69" y="130"/>
                    <a:pt x="108" y="130"/>
                  </a:cubicBezTo>
                  <a:cubicBezTo>
                    <a:pt x="148" y="130"/>
                    <a:pt x="190" y="124"/>
                    <a:pt x="232" y="114"/>
                  </a:cubicBezTo>
                  <a:lnTo>
                    <a:pt x="232" y="9"/>
                  </a:lnTo>
                  <a:cubicBezTo>
                    <a:pt x="219" y="12"/>
                    <a:pt x="206" y="13"/>
                    <a:pt x="194" y="13"/>
                  </a:cubicBezTo>
                  <a:cubicBezTo>
                    <a:pt x="156" y="13"/>
                    <a:pt x="121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10"/>
            <p:cNvSpPr/>
            <p:nvPr/>
          </p:nvSpPr>
          <p:spPr>
            <a:xfrm>
              <a:off x="817178" y="2881089"/>
              <a:ext cx="1970" cy="1885"/>
            </a:xfrm>
            <a:custGeom>
              <a:avLst/>
              <a:gdLst/>
              <a:ahLst/>
              <a:cxnLst/>
              <a:rect l="l" t="t" r="r" b="b"/>
              <a:pathLst>
                <a:path w="191" h="180" extrusionOk="0">
                  <a:moveTo>
                    <a:pt x="62" y="0"/>
                  </a:moveTo>
                  <a:cubicBezTo>
                    <a:pt x="44" y="0"/>
                    <a:pt x="24" y="4"/>
                    <a:pt x="1" y="12"/>
                  </a:cubicBezTo>
                  <a:cubicBezTo>
                    <a:pt x="85" y="54"/>
                    <a:pt x="22" y="138"/>
                    <a:pt x="106" y="180"/>
                  </a:cubicBezTo>
                  <a:cubicBezTo>
                    <a:pt x="127" y="180"/>
                    <a:pt x="169" y="159"/>
                    <a:pt x="190" y="138"/>
                  </a:cubicBezTo>
                  <a:cubicBezTo>
                    <a:pt x="173" y="69"/>
                    <a:pt x="142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10"/>
            <p:cNvSpPr/>
            <p:nvPr/>
          </p:nvSpPr>
          <p:spPr>
            <a:xfrm>
              <a:off x="749322" y="2984474"/>
              <a:ext cx="1526" cy="2482"/>
            </a:xfrm>
            <a:custGeom>
              <a:avLst/>
              <a:gdLst/>
              <a:ahLst/>
              <a:cxnLst/>
              <a:rect l="l" t="t" r="r" b="b"/>
              <a:pathLst>
                <a:path w="148" h="237" extrusionOk="0">
                  <a:moveTo>
                    <a:pt x="42" y="0"/>
                  </a:moveTo>
                  <a:cubicBezTo>
                    <a:pt x="0" y="84"/>
                    <a:pt x="21" y="168"/>
                    <a:pt x="21" y="231"/>
                  </a:cubicBezTo>
                  <a:cubicBezTo>
                    <a:pt x="42" y="231"/>
                    <a:pt x="63" y="237"/>
                    <a:pt x="84" y="237"/>
                  </a:cubicBezTo>
                  <a:cubicBezTo>
                    <a:pt x="105" y="237"/>
                    <a:pt x="126" y="231"/>
                    <a:pt x="147" y="210"/>
                  </a:cubicBezTo>
                  <a:cubicBezTo>
                    <a:pt x="42" y="168"/>
                    <a:pt x="126" y="63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10"/>
            <p:cNvSpPr/>
            <p:nvPr/>
          </p:nvSpPr>
          <p:spPr>
            <a:xfrm>
              <a:off x="749972" y="2956732"/>
              <a:ext cx="1310" cy="3529"/>
            </a:xfrm>
            <a:custGeom>
              <a:avLst/>
              <a:gdLst/>
              <a:ahLst/>
              <a:cxnLst/>
              <a:rect l="l" t="t" r="r" b="b"/>
              <a:pathLst>
                <a:path w="127" h="337" extrusionOk="0">
                  <a:moveTo>
                    <a:pt x="42" y="0"/>
                  </a:moveTo>
                  <a:cubicBezTo>
                    <a:pt x="42" y="147"/>
                    <a:pt x="0" y="252"/>
                    <a:pt x="84" y="336"/>
                  </a:cubicBezTo>
                  <a:cubicBezTo>
                    <a:pt x="126" y="231"/>
                    <a:pt x="105" y="105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10"/>
            <p:cNvSpPr/>
            <p:nvPr/>
          </p:nvSpPr>
          <p:spPr>
            <a:xfrm>
              <a:off x="748239" y="2986893"/>
              <a:ext cx="1310" cy="1916"/>
            </a:xfrm>
            <a:custGeom>
              <a:avLst/>
              <a:gdLst/>
              <a:ahLst/>
              <a:cxnLst/>
              <a:rect l="l" t="t" r="r" b="b"/>
              <a:pathLst>
                <a:path w="127" h="183" extrusionOk="0">
                  <a:moveTo>
                    <a:pt x="63" y="0"/>
                  </a:moveTo>
                  <a:cubicBezTo>
                    <a:pt x="63" y="42"/>
                    <a:pt x="42" y="63"/>
                    <a:pt x="0" y="63"/>
                  </a:cubicBezTo>
                  <a:cubicBezTo>
                    <a:pt x="0" y="105"/>
                    <a:pt x="0" y="148"/>
                    <a:pt x="21" y="169"/>
                  </a:cubicBezTo>
                  <a:cubicBezTo>
                    <a:pt x="38" y="177"/>
                    <a:pt x="56" y="182"/>
                    <a:pt x="72" y="182"/>
                  </a:cubicBezTo>
                  <a:cubicBezTo>
                    <a:pt x="94" y="182"/>
                    <a:pt x="114" y="172"/>
                    <a:pt x="126" y="148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10"/>
            <p:cNvSpPr/>
            <p:nvPr/>
          </p:nvSpPr>
          <p:spPr>
            <a:xfrm>
              <a:off x="812847" y="2880409"/>
              <a:ext cx="1743" cy="1288"/>
            </a:xfrm>
            <a:custGeom>
              <a:avLst/>
              <a:gdLst/>
              <a:ahLst/>
              <a:cxnLst/>
              <a:rect l="l" t="t" r="r" b="b"/>
              <a:pathLst>
                <a:path w="169" h="123" extrusionOk="0">
                  <a:moveTo>
                    <a:pt x="114" y="0"/>
                  </a:moveTo>
                  <a:cubicBezTo>
                    <a:pt x="52" y="0"/>
                    <a:pt x="0" y="53"/>
                    <a:pt x="0" y="119"/>
                  </a:cubicBezTo>
                  <a:cubicBezTo>
                    <a:pt x="9" y="122"/>
                    <a:pt x="18" y="123"/>
                    <a:pt x="27" y="123"/>
                  </a:cubicBezTo>
                  <a:cubicBezTo>
                    <a:pt x="85" y="123"/>
                    <a:pt x="150" y="68"/>
                    <a:pt x="168" y="14"/>
                  </a:cubicBezTo>
                  <a:cubicBezTo>
                    <a:pt x="150" y="4"/>
                    <a:pt x="132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10"/>
            <p:cNvSpPr/>
            <p:nvPr/>
          </p:nvSpPr>
          <p:spPr>
            <a:xfrm>
              <a:off x="819354" y="2883687"/>
              <a:ext cx="1310" cy="1937"/>
            </a:xfrm>
            <a:custGeom>
              <a:avLst/>
              <a:gdLst/>
              <a:ahLst/>
              <a:cxnLst/>
              <a:rect l="l" t="t" r="r" b="b"/>
              <a:pathLst>
                <a:path w="127" h="185" extrusionOk="0">
                  <a:moveTo>
                    <a:pt x="42" y="0"/>
                  </a:moveTo>
                  <a:cubicBezTo>
                    <a:pt x="26" y="0"/>
                    <a:pt x="11" y="5"/>
                    <a:pt x="0" y="16"/>
                  </a:cubicBezTo>
                  <a:cubicBezTo>
                    <a:pt x="0" y="79"/>
                    <a:pt x="42" y="142"/>
                    <a:pt x="105" y="184"/>
                  </a:cubicBezTo>
                  <a:cubicBezTo>
                    <a:pt x="105" y="100"/>
                    <a:pt x="126" y="58"/>
                    <a:pt x="84" y="16"/>
                  </a:cubicBezTo>
                  <a:cubicBezTo>
                    <a:pt x="74" y="5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10"/>
            <p:cNvSpPr/>
            <p:nvPr/>
          </p:nvSpPr>
          <p:spPr>
            <a:xfrm>
              <a:off x="799399" y="2946815"/>
              <a:ext cx="1970" cy="1340"/>
            </a:xfrm>
            <a:custGeom>
              <a:avLst/>
              <a:gdLst/>
              <a:ahLst/>
              <a:cxnLst/>
              <a:rect l="l" t="t" r="r" b="b"/>
              <a:pathLst>
                <a:path w="191" h="128" extrusionOk="0">
                  <a:moveTo>
                    <a:pt x="1" y="1"/>
                  </a:moveTo>
                  <a:lnTo>
                    <a:pt x="1" y="127"/>
                  </a:lnTo>
                  <a:cubicBezTo>
                    <a:pt x="57" y="127"/>
                    <a:pt x="96" y="61"/>
                    <a:pt x="163" y="61"/>
                  </a:cubicBezTo>
                  <a:cubicBezTo>
                    <a:pt x="172" y="61"/>
                    <a:pt x="181" y="62"/>
                    <a:pt x="190" y="64"/>
                  </a:cubicBezTo>
                  <a:cubicBezTo>
                    <a:pt x="169" y="11"/>
                    <a:pt x="137" y="1"/>
                    <a:pt x="103" y="1"/>
                  </a:cubicBezTo>
                  <a:cubicBezTo>
                    <a:pt x="81" y="1"/>
                    <a:pt x="57" y="6"/>
                    <a:pt x="34" y="6"/>
                  </a:cubicBezTo>
                  <a:cubicBezTo>
                    <a:pt x="22" y="6"/>
                    <a:pt x="11" y="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10"/>
            <p:cNvSpPr/>
            <p:nvPr/>
          </p:nvSpPr>
          <p:spPr>
            <a:xfrm>
              <a:off x="735008" y="2902925"/>
              <a:ext cx="1743" cy="754"/>
            </a:xfrm>
            <a:custGeom>
              <a:avLst/>
              <a:gdLst/>
              <a:ahLst/>
              <a:cxnLst/>
              <a:rect l="l" t="t" r="r" b="b"/>
              <a:pathLst>
                <a:path w="169" h="72" extrusionOk="0">
                  <a:moveTo>
                    <a:pt x="36" y="0"/>
                  </a:moveTo>
                  <a:cubicBezTo>
                    <a:pt x="16" y="0"/>
                    <a:pt x="5" y="17"/>
                    <a:pt x="1" y="50"/>
                  </a:cubicBezTo>
                  <a:lnTo>
                    <a:pt x="1" y="50"/>
                  </a:lnTo>
                  <a:cubicBezTo>
                    <a:pt x="22" y="50"/>
                    <a:pt x="54" y="61"/>
                    <a:pt x="85" y="61"/>
                  </a:cubicBezTo>
                  <a:cubicBezTo>
                    <a:pt x="116" y="61"/>
                    <a:pt x="148" y="50"/>
                    <a:pt x="169" y="8"/>
                  </a:cubicBezTo>
                  <a:lnTo>
                    <a:pt x="64" y="8"/>
                  </a:lnTo>
                  <a:cubicBezTo>
                    <a:pt x="53" y="3"/>
                    <a:pt x="44" y="0"/>
                    <a:pt x="36" y="0"/>
                  </a:cubicBezTo>
                  <a:close/>
                  <a:moveTo>
                    <a:pt x="1" y="50"/>
                  </a:moveTo>
                  <a:lnTo>
                    <a:pt x="1" y="71"/>
                  </a:lnTo>
                  <a:cubicBezTo>
                    <a:pt x="1" y="64"/>
                    <a:pt x="1" y="57"/>
                    <a:pt x="1" y="50"/>
                  </a:cubicBezTo>
                  <a:lnTo>
                    <a:pt x="1" y="50"/>
                  </a:lnTo>
                  <a:cubicBezTo>
                    <a:pt x="1" y="50"/>
                    <a:pt x="1" y="50"/>
                    <a:pt x="1" y="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10"/>
            <p:cNvSpPr/>
            <p:nvPr/>
          </p:nvSpPr>
          <p:spPr>
            <a:xfrm>
              <a:off x="800699" y="2947475"/>
              <a:ext cx="1537" cy="1340"/>
            </a:xfrm>
            <a:custGeom>
              <a:avLst/>
              <a:gdLst/>
              <a:ahLst/>
              <a:cxnLst/>
              <a:rect l="l" t="t" r="r" b="b"/>
              <a:pathLst>
                <a:path w="149" h="128" extrusionOk="0">
                  <a:moveTo>
                    <a:pt x="64" y="1"/>
                  </a:moveTo>
                  <a:lnTo>
                    <a:pt x="1" y="127"/>
                  </a:lnTo>
                  <a:lnTo>
                    <a:pt x="127" y="127"/>
                  </a:lnTo>
                  <a:cubicBezTo>
                    <a:pt x="106" y="85"/>
                    <a:pt x="14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10"/>
            <p:cNvSpPr/>
            <p:nvPr/>
          </p:nvSpPr>
          <p:spPr>
            <a:xfrm>
              <a:off x="769266" y="2882304"/>
              <a:ext cx="1093" cy="1770"/>
            </a:xfrm>
            <a:custGeom>
              <a:avLst/>
              <a:gdLst/>
              <a:ahLst/>
              <a:cxnLst/>
              <a:rect l="l" t="t" r="r" b="b"/>
              <a:pathLst>
                <a:path w="106" h="169" extrusionOk="0">
                  <a:moveTo>
                    <a:pt x="42" y="1"/>
                  </a:moveTo>
                  <a:cubicBezTo>
                    <a:pt x="0" y="43"/>
                    <a:pt x="0" y="127"/>
                    <a:pt x="42" y="169"/>
                  </a:cubicBezTo>
                  <a:cubicBezTo>
                    <a:pt x="106" y="127"/>
                    <a:pt x="85" y="64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10"/>
            <p:cNvSpPr/>
            <p:nvPr/>
          </p:nvSpPr>
          <p:spPr>
            <a:xfrm>
              <a:off x="772298" y="2875256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43" y="1"/>
                  </a:moveTo>
                  <a:lnTo>
                    <a:pt x="43" y="1"/>
                  </a:lnTo>
                  <a:cubicBezTo>
                    <a:pt x="1" y="127"/>
                    <a:pt x="85" y="127"/>
                    <a:pt x="148" y="127"/>
                  </a:cubicBezTo>
                  <a:lnTo>
                    <a:pt x="148" y="106"/>
                  </a:lnTo>
                  <a:cubicBezTo>
                    <a:pt x="148" y="64"/>
                    <a:pt x="106" y="22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10"/>
            <p:cNvSpPr/>
            <p:nvPr/>
          </p:nvSpPr>
          <p:spPr>
            <a:xfrm>
              <a:off x="768833" y="2982484"/>
              <a:ext cx="1743" cy="2000"/>
            </a:xfrm>
            <a:custGeom>
              <a:avLst/>
              <a:gdLst/>
              <a:ahLst/>
              <a:cxnLst/>
              <a:rect l="l" t="t" r="r" b="b"/>
              <a:pathLst>
                <a:path w="169" h="191" extrusionOk="0">
                  <a:moveTo>
                    <a:pt x="63" y="1"/>
                  </a:moveTo>
                  <a:cubicBezTo>
                    <a:pt x="63" y="64"/>
                    <a:pt x="0" y="148"/>
                    <a:pt x="127" y="190"/>
                  </a:cubicBezTo>
                  <a:cubicBezTo>
                    <a:pt x="105" y="127"/>
                    <a:pt x="169" y="22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10"/>
            <p:cNvSpPr/>
            <p:nvPr/>
          </p:nvSpPr>
          <p:spPr>
            <a:xfrm>
              <a:off x="802679" y="2944500"/>
              <a:ext cx="1073" cy="1005"/>
            </a:xfrm>
            <a:custGeom>
              <a:avLst/>
              <a:gdLst/>
              <a:ahLst/>
              <a:cxnLst/>
              <a:rect l="l" t="t" r="r" b="b"/>
              <a:pathLst>
                <a:path w="104" h="96" extrusionOk="0">
                  <a:moveTo>
                    <a:pt x="33" y="1"/>
                  </a:moveTo>
                  <a:cubicBezTo>
                    <a:pt x="0" y="1"/>
                    <a:pt x="5" y="23"/>
                    <a:pt x="19" y="96"/>
                  </a:cubicBezTo>
                  <a:lnTo>
                    <a:pt x="103" y="12"/>
                  </a:lnTo>
                  <a:cubicBezTo>
                    <a:pt x="71" y="5"/>
                    <a:pt x="48" y="1"/>
                    <a:pt x="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10"/>
            <p:cNvSpPr/>
            <p:nvPr/>
          </p:nvSpPr>
          <p:spPr>
            <a:xfrm>
              <a:off x="823685" y="2911365"/>
              <a:ext cx="1093" cy="1236"/>
            </a:xfrm>
            <a:custGeom>
              <a:avLst/>
              <a:gdLst/>
              <a:ahLst/>
              <a:cxnLst/>
              <a:rect l="l" t="t" r="r" b="b"/>
              <a:pathLst>
                <a:path w="106" h="118" extrusionOk="0">
                  <a:moveTo>
                    <a:pt x="106" y="1"/>
                  </a:moveTo>
                  <a:lnTo>
                    <a:pt x="106" y="1"/>
                  </a:lnTo>
                  <a:cubicBezTo>
                    <a:pt x="64" y="22"/>
                    <a:pt x="1" y="43"/>
                    <a:pt x="1" y="106"/>
                  </a:cubicBezTo>
                  <a:cubicBezTo>
                    <a:pt x="20" y="114"/>
                    <a:pt x="36" y="117"/>
                    <a:pt x="49" y="117"/>
                  </a:cubicBezTo>
                  <a:cubicBezTo>
                    <a:pt x="106" y="117"/>
                    <a:pt x="106" y="52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10"/>
            <p:cNvSpPr/>
            <p:nvPr/>
          </p:nvSpPr>
          <p:spPr>
            <a:xfrm>
              <a:off x="769483" y="2989584"/>
              <a:ext cx="1093" cy="1058"/>
            </a:xfrm>
            <a:custGeom>
              <a:avLst/>
              <a:gdLst/>
              <a:ahLst/>
              <a:cxnLst/>
              <a:rect l="l" t="t" r="r" b="b"/>
              <a:pathLst>
                <a:path w="106" h="101" extrusionOk="0">
                  <a:moveTo>
                    <a:pt x="64" y="0"/>
                  </a:moveTo>
                  <a:cubicBezTo>
                    <a:pt x="49" y="0"/>
                    <a:pt x="29" y="5"/>
                    <a:pt x="0" y="17"/>
                  </a:cubicBezTo>
                  <a:cubicBezTo>
                    <a:pt x="21" y="59"/>
                    <a:pt x="64" y="101"/>
                    <a:pt x="106" y="101"/>
                  </a:cubicBezTo>
                  <a:cubicBezTo>
                    <a:pt x="106" y="39"/>
                    <a:pt x="106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10"/>
            <p:cNvSpPr/>
            <p:nvPr/>
          </p:nvSpPr>
          <p:spPr>
            <a:xfrm>
              <a:off x="776423" y="2879110"/>
              <a:ext cx="1310" cy="597"/>
            </a:xfrm>
            <a:custGeom>
              <a:avLst/>
              <a:gdLst/>
              <a:ahLst/>
              <a:cxnLst/>
              <a:rect l="l" t="t" r="r" b="b"/>
              <a:pathLst>
                <a:path w="127" h="57" extrusionOk="0">
                  <a:moveTo>
                    <a:pt x="71" y="1"/>
                  </a:moveTo>
                  <a:cubicBezTo>
                    <a:pt x="53" y="1"/>
                    <a:pt x="32" y="11"/>
                    <a:pt x="0" y="32"/>
                  </a:cubicBezTo>
                  <a:cubicBezTo>
                    <a:pt x="27" y="50"/>
                    <a:pt x="46" y="57"/>
                    <a:pt x="62" y="57"/>
                  </a:cubicBezTo>
                  <a:cubicBezTo>
                    <a:pt x="85" y="57"/>
                    <a:pt x="102" y="45"/>
                    <a:pt x="126" y="32"/>
                  </a:cubicBezTo>
                  <a:cubicBezTo>
                    <a:pt x="105" y="11"/>
                    <a:pt x="90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10"/>
            <p:cNvSpPr/>
            <p:nvPr/>
          </p:nvSpPr>
          <p:spPr>
            <a:xfrm>
              <a:off x="753220" y="2951004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43" y="0"/>
                  </a:moveTo>
                  <a:lnTo>
                    <a:pt x="43" y="0"/>
                  </a:lnTo>
                  <a:cubicBezTo>
                    <a:pt x="22" y="21"/>
                    <a:pt x="1" y="63"/>
                    <a:pt x="64" y="84"/>
                  </a:cubicBezTo>
                  <a:cubicBezTo>
                    <a:pt x="85" y="63"/>
                    <a:pt x="106" y="21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10"/>
            <p:cNvSpPr/>
            <p:nvPr/>
          </p:nvSpPr>
          <p:spPr>
            <a:xfrm>
              <a:off x="786612" y="2906789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54" y="0"/>
                  </a:moveTo>
                  <a:cubicBezTo>
                    <a:pt x="32" y="0"/>
                    <a:pt x="13" y="23"/>
                    <a:pt x="0" y="60"/>
                  </a:cubicBezTo>
                  <a:cubicBezTo>
                    <a:pt x="21" y="60"/>
                    <a:pt x="42" y="65"/>
                    <a:pt x="61" y="65"/>
                  </a:cubicBezTo>
                  <a:cubicBezTo>
                    <a:pt x="79" y="65"/>
                    <a:pt x="95" y="60"/>
                    <a:pt x="105" y="39"/>
                  </a:cubicBezTo>
                  <a:cubicBezTo>
                    <a:pt x="88" y="12"/>
                    <a:pt x="70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10"/>
            <p:cNvSpPr/>
            <p:nvPr/>
          </p:nvSpPr>
          <p:spPr>
            <a:xfrm>
              <a:off x="810681" y="2884283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43"/>
                    <a:pt x="21" y="85"/>
                    <a:pt x="21" y="127"/>
                  </a:cubicBezTo>
                  <a:cubicBezTo>
                    <a:pt x="84" y="106"/>
                    <a:pt x="105" y="64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10"/>
            <p:cNvSpPr/>
            <p:nvPr/>
          </p:nvSpPr>
          <p:spPr>
            <a:xfrm>
              <a:off x="750838" y="2951988"/>
              <a:ext cx="1310" cy="681"/>
            </a:xfrm>
            <a:custGeom>
              <a:avLst/>
              <a:gdLst/>
              <a:ahLst/>
              <a:cxnLst/>
              <a:rect l="l" t="t" r="r" b="b"/>
              <a:pathLst>
                <a:path w="127" h="65" extrusionOk="0">
                  <a:moveTo>
                    <a:pt x="63" y="1"/>
                  </a:moveTo>
                  <a:cubicBezTo>
                    <a:pt x="42" y="1"/>
                    <a:pt x="21" y="12"/>
                    <a:pt x="0" y="33"/>
                  </a:cubicBezTo>
                  <a:cubicBezTo>
                    <a:pt x="21" y="54"/>
                    <a:pt x="42" y="64"/>
                    <a:pt x="63" y="64"/>
                  </a:cubicBezTo>
                  <a:cubicBezTo>
                    <a:pt x="84" y="64"/>
                    <a:pt x="105" y="54"/>
                    <a:pt x="126" y="33"/>
                  </a:cubicBezTo>
                  <a:cubicBezTo>
                    <a:pt x="105" y="12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10"/>
            <p:cNvSpPr/>
            <p:nvPr/>
          </p:nvSpPr>
          <p:spPr>
            <a:xfrm>
              <a:off x="802442" y="2959811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0" y="0"/>
                  </a:moveTo>
                  <a:cubicBezTo>
                    <a:pt x="21" y="42"/>
                    <a:pt x="0" y="84"/>
                    <a:pt x="42" y="127"/>
                  </a:cubicBezTo>
                  <a:cubicBezTo>
                    <a:pt x="105" y="63"/>
                    <a:pt x="84" y="21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10"/>
            <p:cNvSpPr/>
            <p:nvPr/>
          </p:nvSpPr>
          <p:spPr>
            <a:xfrm>
              <a:off x="735441" y="2969718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43"/>
                    <a:pt x="22" y="64"/>
                    <a:pt x="43" y="106"/>
                  </a:cubicBezTo>
                  <a:cubicBezTo>
                    <a:pt x="64" y="64"/>
                    <a:pt x="106" y="21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10"/>
            <p:cNvSpPr/>
            <p:nvPr/>
          </p:nvSpPr>
          <p:spPr>
            <a:xfrm>
              <a:off x="751704" y="2901647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37" y="1"/>
                  </a:moveTo>
                  <a:cubicBezTo>
                    <a:pt x="22" y="1"/>
                    <a:pt x="9" y="7"/>
                    <a:pt x="0" y="25"/>
                  </a:cubicBezTo>
                  <a:cubicBezTo>
                    <a:pt x="19" y="53"/>
                    <a:pt x="34" y="65"/>
                    <a:pt x="48" y="65"/>
                  </a:cubicBezTo>
                  <a:cubicBezTo>
                    <a:pt x="66" y="65"/>
                    <a:pt x="82" y="48"/>
                    <a:pt x="106" y="25"/>
                  </a:cubicBezTo>
                  <a:cubicBezTo>
                    <a:pt x="81" y="13"/>
                    <a:pt x="57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10"/>
            <p:cNvSpPr/>
            <p:nvPr/>
          </p:nvSpPr>
          <p:spPr>
            <a:xfrm>
              <a:off x="791160" y="2904851"/>
              <a:ext cx="1093" cy="691"/>
            </a:xfrm>
            <a:custGeom>
              <a:avLst/>
              <a:gdLst/>
              <a:ahLst/>
              <a:cxnLst/>
              <a:rect l="l" t="t" r="r" b="b"/>
              <a:pathLst>
                <a:path w="106" h="66" extrusionOk="0">
                  <a:moveTo>
                    <a:pt x="34" y="1"/>
                  </a:moveTo>
                  <a:cubicBezTo>
                    <a:pt x="21" y="1"/>
                    <a:pt x="9" y="10"/>
                    <a:pt x="1" y="34"/>
                  </a:cubicBezTo>
                  <a:cubicBezTo>
                    <a:pt x="11" y="55"/>
                    <a:pt x="27" y="66"/>
                    <a:pt x="46" y="66"/>
                  </a:cubicBezTo>
                  <a:cubicBezTo>
                    <a:pt x="64" y="66"/>
                    <a:pt x="85" y="55"/>
                    <a:pt x="106" y="34"/>
                  </a:cubicBezTo>
                  <a:cubicBezTo>
                    <a:pt x="80" y="22"/>
                    <a:pt x="55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10"/>
            <p:cNvSpPr/>
            <p:nvPr/>
          </p:nvSpPr>
          <p:spPr>
            <a:xfrm>
              <a:off x="842980" y="2921943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21"/>
                    <a:pt x="22" y="42"/>
                  </a:cubicBezTo>
                  <a:cubicBezTo>
                    <a:pt x="43" y="21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10"/>
            <p:cNvSpPr/>
            <p:nvPr/>
          </p:nvSpPr>
          <p:spPr>
            <a:xfrm>
              <a:off x="778372" y="287349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1" y="1"/>
                  </a:moveTo>
                  <a:cubicBezTo>
                    <a:pt x="0" y="1"/>
                    <a:pt x="0" y="1"/>
                    <a:pt x="21" y="22"/>
                  </a:cubicBezTo>
                  <a:cubicBezTo>
                    <a:pt x="21" y="22"/>
                    <a:pt x="21" y="43"/>
                    <a:pt x="42" y="43"/>
                  </a:cubicBezTo>
                  <a:cubicBezTo>
                    <a:pt x="42" y="22"/>
                    <a:pt x="64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10"/>
            <p:cNvSpPr/>
            <p:nvPr/>
          </p:nvSpPr>
          <p:spPr>
            <a:xfrm>
              <a:off x="777289" y="287459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43"/>
                    <a:pt x="21" y="43"/>
                    <a:pt x="21" y="43"/>
                  </a:cubicBezTo>
                  <a:cubicBezTo>
                    <a:pt x="42" y="43"/>
                    <a:pt x="42" y="22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10"/>
            <p:cNvSpPr/>
            <p:nvPr/>
          </p:nvSpPr>
          <p:spPr>
            <a:xfrm>
              <a:off x="816095" y="288054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43"/>
                    <a:pt x="22" y="43"/>
                  </a:cubicBezTo>
                  <a:cubicBezTo>
                    <a:pt x="22" y="22"/>
                    <a:pt x="43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10"/>
            <p:cNvSpPr/>
            <p:nvPr/>
          </p:nvSpPr>
          <p:spPr>
            <a:xfrm>
              <a:off x="831275" y="2925241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lnTo>
                    <a:pt x="42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10"/>
            <p:cNvSpPr/>
            <p:nvPr/>
          </p:nvSpPr>
          <p:spPr>
            <a:xfrm>
              <a:off x="812197" y="2881592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32" y="0"/>
                  </a:moveTo>
                  <a:cubicBezTo>
                    <a:pt x="21" y="0"/>
                    <a:pt x="11" y="6"/>
                    <a:pt x="0" y="27"/>
                  </a:cubicBezTo>
                  <a:cubicBezTo>
                    <a:pt x="0" y="69"/>
                    <a:pt x="21" y="69"/>
                    <a:pt x="63" y="69"/>
                  </a:cubicBezTo>
                  <a:cubicBezTo>
                    <a:pt x="63" y="48"/>
                    <a:pt x="63" y="27"/>
                    <a:pt x="63" y="6"/>
                  </a:cubicBezTo>
                  <a:cubicBezTo>
                    <a:pt x="53" y="6"/>
                    <a:pt x="42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10"/>
            <p:cNvSpPr/>
            <p:nvPr/>
          </p:nvSpPr>
          <p:spPr>
            <a:xfrm>
              <a:off x="846672" y="2928320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21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9"/>
                    <a:pt x="5" y="31"/>
                    <a:pt x="11" y="31"/>
                  </a:cubicBezTo>
                  <a:cubicBezTo>
                    <a:pt x="23" y="31"/>
                    <a:pt x="42" y="2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10"/>
            <p:cNvSpPr/>
            <p:nvPr/>
          </p:nvSpPr>
          <p:spPr>
            <a:xfrm>
              <a:off x="770566" y="2884283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64" y="1"/>
                  </a:moveTo>
                  <a:cubicBezTo>
                    <a:pt x="1" y="1"/>
                    <a:pt x="1" y="22"/>
                    <a:pt x="1" y="64"/>
                  </a:cubicBezTo>
                  <a:cubicBezTo>
                    <a:pt x="43" y="64"/>
                    <a:pt x="106" y="22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10"/>
            <p:cNvSpPr/>
            <p:nvPr/>
          </p:nvSpPr>
          <p:spPr>
            <a:xfrm>
              <a:off x="794852" y="2930687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31" y="0"/>
                  </a:moveTo>
                  <a:cubicBezTo>
                    <a:pt x="25" y="0"/>
                    <a:pt x="21" y="8"/>
                    <a:pt x="21" y="27"/>
                  </a:cubicBezTo>
                  <a:cubicBezTo>
                    <a:pt x="0" y="69"/>
                    <a:pt x="42" y="69"/>
                    <a:pt x="63" y="69"/>
                  </a:cubicBezTo>
                  <a:cubicBezTo>
                    <a:pt x="63" y="40"/>
                    <a:pt x="43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10"/>
            <p:cNvSpPr/>
            <p:nvPr/>
          </p:nvSpPr>
          <p:spPr>
            <a:xfrm>
              <a:off x="746496" y="293734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10"/>
            <p:cNvSpPr/>
            <p:nvPr/>
          </p:nvSpPr>
          <p:spPr>
            <a:xfrm>
              <a:off x="849271" y="2937128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1" y="1"/>
                  </a:moveTo>
                  <a:lnTo>
                    <a:pt x="0" y="43"/>
                  </a:lnTo>
                  <a:lnTo>
                    <a:pt x="42" y="64"/>
                  </a:lnTo>
                  <a:lnTo>
                    <a:pt x="42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10"/>
            <p:cNvSpPr/>
            <p:nvPr/>
          </p:nvSpPr>
          <p:spPr>
            <a:xfrm>
              <a:off x="828130" y="2893981"/>
              <a:ext cx="557" cy="534"/>
            </a:xfrm>
            <a:custGeom>
              <a:avLst/>
              <a:gdLst/>
              <a:ahLst/>
              <a:cxnLst/>
              <a:rect l="l" t="t" r="r" b="b"/>
              <a:pathLst>
                <a:path w="54" h="51" extrusionOk="0">
                  <a:moveTo>
                    <a:pt x="11" y="0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36"/>
                    <a:pt x="1" y="51"/>
                    <a:pt x="9" y="51"/>
                  </a:cubicBezTo>
                  <a:cubicBezTo>
                    <a:pt x="13" y="51"/>
                    <a:pt x="20" y="48"/>
                    <a:pt x="32" y="42"/>
                  </a:cubicBezTo>
                  <a:cubicBezTo>
                    <a:pt x="53" y="42"/>
                    <a:pt x="53" y="21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10"/>
            <p:cNvSpPr/>
            <p:nvPr/>
          </p:nvSpPr>
          <p:spPr>
            <a:xfrm>
              <a:off x="746713" y="29397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85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60" y="48"/>
                    <a:pt x="72" y="50"/>
                    <a:pt x="81" y="50"/>
                  </a:cubicBezTo>
                  <a:cubicBezTo>
                    <a:pt x="106" y="50"/>
                    <a:pt x="106" y="31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10"/>
            <p:cNvSpPr/>
            <p:nvPr/>
          </p:nvSpPr>
          <p:spPr>
            <a:xfrm>
              <a:off x="744547" y="29404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lnTo>
                    <a:pt x="1" y="21"/>
                  </a:lnTo>
                  <a:lnTo>
                    <a:pt x="43" y="42"/>
                  </a:lnTo>
                  <a:lnTo>
                    <a:pt x="43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10"/>
            <p:cNvSpPr/>
            <p:nvPr/>
          </p:nvSpPr>
          <p:spPr>
            <a:xfrm>
              <a:off x="798966" y="2942416"/>
              <a:ext cx="1093" cy="513"/>
            </a:xfrm>
            <a:custGeom>
              <a:avLst/>
              <a:gdLst/>
              <a:ahLst/>
              <a:cxnLst/>
              <a:rect l="l" t="t" r="r" b="b"/>
              <a:pathLst>
                <a:path w="106" h="49" extrusionOk="0">
                  <a:moveTo>
                    <a:pt x="106" y="0"/>
                  </a:moveTo>
                  <a:cubicBezTo>
                    <a:pt x="64" y="0"/>
                    <a:pt x="1" y="42"/>
                    <a:pt x="64" y="42"/>
                  </a:cubicBezTo>
                  <a:cubicBezTo>
                    <a:pt x="72" y="46"/>
                    <a:pt x="78" y="48"/>
                    <a:pt x="84" y="48"/>
                  </a:cubicBezTo>
                  <a:cubicBezTo>
                    <a:pt x="106" y="48"/>
                    <a:pt x="106" y="17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10"/>
            <p:cNvSpPr/>
            <p:nvPr/>
          </p:nvSpPr>
          <p:spPr>
            <a:xfrm>
              <a:off x="748456" y="294505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10"/>
            <p:cNvSpPr/>
            <p:nvPr/>
          </p:nvSpPr>
          <p:spPr>
            <a:xfrm>
              <a:off x="828893" y="2896620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21" y="0"/>
                  </a:moveTo>
                  <a:cubicBezTo>
                    <a:pt x="21" y="21"/>
                    <a:pt x="0" y="21"/>
                    <a:pt x="0" y="21"/>
                  </a:cubicBezTo>
                  <a:cubicBezTo>
                    <a:pt x="0" y="36"/>
                    <a:pt x="0" y="51"/>
                    <a:pt x="8" y="51"/>
                  </a:cubicBezTo>
                  <a:cubicBezTo>
                    <a:pt x="11" y="51"/>
                    <a:pt x="15" y="49"/>
                    <a:pt x="21" y="42"/>
                  </a:cubicBezTo>
                  <a:cubicBezTo>
                    <a:pt x="42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10"/>
            <p:cNvSpPr/>
            <p:nvPr/>
          </p:nvSpPr>
          <p:spPr>
            <a:xfrm>
              <a:off x="831275" y="2899196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23" y="1"/>
                  </a:moveTo>
                  <a:cubicBezTo>
                    <a:pt x="0" y="1"/>
                    <a:pt x="0" y="32"/>
                    <a:pt x="0" y="49"/>
                  </a:cubicBezTo>
                  <a:cubicBezTo>
                    <a:pt x="21" y="49"/>
                    <a:pt x="84" y="7"/>
                    <a:pt x="42" y="7"/>
                  </a:cubicBezTo>
                  <a:cubicBezTo>
                    <a:pt x="34" y="3"/>
                    <a:pt x="28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10"/>
            <p:cNvSpPr/>
            <p:nvPr/>
          </p:nvSpPr>
          <p:spPr>
            <a:xfrm>
              <a:off x="801792" y="2948805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ubicBezTo>
                    <a:pt x="42" y="63"/>
                    <a:pt x="63" y="42"/>
                    <a:pt x="63" y="21"/>
                  </a:cubicBezTo>
                  <a:cubicBezTo>
                    <a:pt x="42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10"/>
            <p:cNvSpPr/>
            <p:nvPr/>
          </p:nvSpPr>
          <p:spPr>
            <a:xfrm>
              <a:off x="801183" y="2949621"/>
              <a:ext cx="835" cy="513"/>
            </a:xfrm>
            <a:custGeom>
              <a:avLst/>
              <a:gdLst/>
              <a:ahLst/>
              <a:cxnLst/>
              <a:rect l="l" t="t" r="r" b="b"/>
              <a:pathLst>
                <a:path w="81" h="49" extrusionOk="0">
                  <a:moveTo>
                    <a:pt x="56" y="1"/>
                  </a:moveTo>
                  <a:cubicBezTo>
                    <a:pt x="24" y="1"/>
                    <a:pt x="0" y="31"/>
                    <a:pt x="17" y="48"/>
                  </a:cubicBezTo>
                  <a:cubicBezTo>
                    <a:pt x="59" y="48"/>
                    <a:pt x="80" y="48"/>
                    <a:pt x="80" y="6"/>
                  </a:cubicBezTo>
                  <a:cubicBezTo>
                    <a:pt x="72" y="2"/>
                    <a:pt x="64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10"/>
            <p:cNvSpPr/>
            <p:nvPr/>
          </p:nvSpPr>
          <p:spPr>
            <a:xfrm>
              <a:off x="733925" y="2903668"/>
              <a:ext cx="1093" cy="503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106" y="0"/>
                  </a:moveTo>
                  <a:cubicBezTo>
                    <a:pt x="64" y="0"/>
                    <a:pt x="0" y="21"/>
                    <a:pt x="42" y="42"/>
                  </a:cubicBezTo>
                  <a:cubicBezTo>
                    <a:pt x="55" y="46"/>
                    <a:pt x="64" y="48"/>
                    <a:pt x="72" y="48"/>
                  </a:cubicBezTo>
                  <a:cubicBezTo>
                    <a:pt x="106" y="48"/>
                    <a:pt x="106" y="17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10"/>
            <p:cNvSpPr/>
            <p:nvPr/>
          </p:nvSpPr>
          <p:spPr>
            <a:xfrm>
              <a:off x="741948" y="290366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42" y="0"/>
                  </a:moveTo>
                  <a:cubicBezTo>
                    <a:pt x="0" y="0"/>
                    <a:pt x="0" y="21"/>
                    <a:pt x="0" y="63"/>
                  </a:cubicBezTo>
                  <a:cubicBezTo>
                    <a:pt x="21" y="63"/>
                    <a:pt x="84" y="21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10"/>
            <p:cNvSpPr/>
            <p:nvPr/>
          </p:nvSpPr>
          <p:spPr>
            <a:xfrm>
              <a:off x="749105" y="290366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10"/>
            <p:cNvSpPr/>
            <p:nvPr/>
          </p:nvSpPr>
          <p:spPr>
            <a:xfrm>
              <a:off x="741082" y="2904328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84" y="0"/>
                  </a:moveTo>
                  <a:cubicBezTo>
                    <a:pt x="63" y="0"/>
                    <a:pt x="0" y="21"/>
                    <a:pt x="42" y="42"/>
                  </a:cubicBezTo>
                  <a:cubicBezTo>
                    <a:pt x="84" y="42"/>
                    <a:pt x="84" y="21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10"/>
            <p:cNvSpPr/>
            <p:nvPr/>
          </p:nvSpPr>
          <p:spPr>
            <a:xfrm>
              <a:off x="803958" y="2951664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10"/>
            <p:cNvSpPr/>
            <p:nvPr/>
          </p:nvSpPr>
          <p:spPr>
            <a:xfrm>
              <a:off x="734358" y="290762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2" y="43"/>
                    <a:pt x="85" y="22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10"/>
            <p:cNvSpPr/>
            <p:nvPr/>
          </p:nvSpPr>
          <p:spPr>
            <a:xfrm>
              <a:off x="785962" y="2907407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63" y="1"/>
                  </a:moveTo>
                  <a:cubicBezTo>
                    <a:pt x="21" y="1"/>
                    <a:pt x="0" y="43"/>
                    <a:pt x="0" y="64"/>
                  </a:cubicBezTo>
                  <a:cubicBezTo>
                    <a:pt x="8" y="67"/>
                    <a:pt x="15" y="69"/>
                    <a:pt x="21" y="69"/>
                  </a:cubicBezTo>
                  <a:cubicBezTo>
                    <a:pt x="49" y="69"/>
                    <a:pt x="63" y="35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10"/>
            <p:cNvSpPr/>
            <p:nvPr/>
          </p:nvSpPr>
          <p:spPr>
            <a:xfrm>
              <a:off x="788128" y="291026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43"/>
                    <a:pt x="22" y="43"/>
                  </a:cubicBez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10"/>
            <p:cNvSpPr/>
            <p:nvPr/>
          </p:nvSpPr>
          <p:spPr>
            <a:xfrm>
              <a:off x="802008" y="2959308"/>
              <a:ext cx="877" cy="513"/>
            </a:xfrm>
            <a:custGeom>
              <a:avLst/>
              <a:gdLst/>
              <a:ahLst/>
              <a:cxnLst/>
              <a:rect l="l" t="t" r="r" b="b"/>
              <a:pathLst>
                <a:path w="85" h="49" extrusionOk="0">
                  <a:moveTo>
                    <a:pt x="11" y="1"/>
                  </a:moveTo>
                  <a:cubicBezTo>
                    <a:pt x="0" y="1"/>
                    <a:pt x="0" y="31"/>
                    <a:pt x="0" y="48"/>
                  </a:cubicBezTo>
                  <a:lnTo>
                    <a:pt x="63" y="48"/>
                  </a:lnTo>
                  <a:cubicBezTo>
                    <a:pt x="42" y="27"/>
                    <a:pt x="84" y="6"/>
                    <a:pt x="21" y="6"/>
                  </a:cubicBezTo>
                  <a:cubicBezTo>
                    <a:pt x="17" y="2"/>
                    <a:pt x="14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10"/>
            <p:cNvSpPr/>
            <p:nvPr/>
          </p:nvSpPr>
          <p:spPr>
            <a:xfrm>
              <a:off x="735658" y="2968399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7" y="21"/>
                    <a:pt x="21" y="48"/>
                    <a:pt x="32" y="48"/>
                  </a:cubicBezTo>
                  <a:cubicBezTo>
                    <a:pt x="35" y="48"/>
                    <a:pt x="38" y="47"/>
                    <a:pt x="43" y="42"/>
                  </a:cubicBezTo>
                  <a:cubicBezTo>
                    <a:pt x="43" y="21"/>
                    <a:pt x="43" y="21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10"/>
            <p:cNvSpPr/>
            <p:nvPr/>
          </p:nvSpPr>
          <p:spPr>
            <a:xfrm>
              <a:off x="803308" y="295034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0"/>
                  </a:moveTo>
                  <a:cubicBezTo>
                    <a:pt x="0" y="0"/>
                    <a:pt x="21" y="21"/>
                    <a:pt x="21" y="21"/>
                  </a:cubicBezTo>
                  <a:cubicBezTo>
                    <a:pt x="21" y="21"/>
                    <a:pt x="21" y="21"/>
                    <a:pt x="21" y="42"/>
                  </a:cubicBezTo>
                  <a:cubicBezTo>
                    <a:pt x="42" y="21"/>
                    <a:pt x="4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10"/>
            <p:cNvSpPr/>
            <p:nvPr/>
          </p:nvSpPr>
          <p:spPr>
            <a:xfrm>
              <a:off x="741515" y="297279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1"/>
                  </a:moveTo>
                  <a:lnTo>
                    <a:pt x="0" y="22"/>
                  </a:lnTo>
                  <a:lnTo>
                    <a:pt x="42" y="43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10"/>
            <p:cNvSpPr/>
            <p:nvPr/>
          </p:nvSpPr>
          <p:spPr>
            <a:xfrm>
              <a:off x="822169" y="2916654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21" y="1"/>
                  </a:moveTo>
                  <a:cubicBezTo>
                    <a:pt x="21" y="1"/>
                    <a:pt x="0" y="43"/>
                    <a:pt x="42" y="43"/>
                  </a:cubicBezTo>
                  <a:cubicBezTo>
                    <a:pt x="84" y="43"/>
                    <a:pt x="84" y="22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10"/>
            <p:cNvSpPr/>
            <p:nvPr/>
          </p:nvSpPr>
          <p:spPr>
            <a:xfrm>
              <a:off x="760593" y="2974630"/>
              <a:ext cx="443" cy="827"/>
            </a:xfrm>
            <a:custGeom>
              <a:avLst/>
              <a:gdLst/>
              <a:ahLst/>
              <a:cxnLst/>
              <a:rect l="l" t="t" r="r" b="b"/>
              <a:pathLst>
                <a:path w="43" h="79" extrusionOk="0">
                  <a:moveTo>
                    <a:pt x="15" y="1"/>
                  </a:moveTo>
                  <a:cubicBezTo>
                    <a:pt x="11" y="1"/>
                    <a:pt x="5" y="5"/>
                    <a:pt x="0" y="15"/>
                  </a:cubicBezTo>
                  <a:cubicBezTo>
                    <a:pt x="0" y="78"/>
                    <a:pt x="21" y="78"/>
                    <a:pt x="42" y="78"/>
                  </a:cubicBezTo>
                  <a:lnTo>
                    <a:pt x="42" y="57"/>
                  </a:lnTo>
                  <a:cubicBezTo>
                    <a:pt x="42" y="41"/>
                    <a:pt x="30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10"/>
            <p:cNvSpPr/>
            <p:nvPr/>
          </p:nvSpPr>
          <p:spPr>
            <a:xfrm>
              <a:off x="840814" y="2918413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64" y="1"/>
                  </a:moveTo>
                  <a:cubicBezTo>
                    <a:pt x="21" y="1"/>
                    <a:pt x="0" y="22"/>
                    <a:pt x="0" y="64"/>
                  </a:cubicBezTo>
                  <a:cubicBezTo>
                    <a:pt x="8" y="68"/>
                    <a:pt x="15" y="69"/>
                    <a:pt x="21" y="69"/>
                  </a:cubicBezTo>
                  <a:cubicBezTo>
                    <a:pt x="50" y="69"/>
                    <a:pt x="64" y="35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10"/>
            <p:cNvSpPr/>
            <p:nvPr/>
          </p:nvSpPr>
          <p:spPr>
            <a:xfrm>
              <a:off x="769916" y="2984474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16" y="16"/>
                    <a:pt x="32" y="56"/>
                    <a:pt x="48" y="56"/>
                  </a:cubicBezTo>
                  <a:cubicBezTo>
                    <a:pt x="53" y="56"/>
                    <a:pt x="58" y="52"/>
                    <a:pt x="64" y="42"/>
                  </a:cubicBezTo>
                  <a:cubicBezTo>
                    <a:pt x="64" y="0"/>
                    <a:pt x="43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10"/>
            <p:cNvSpPr/>
            <p:nvPr/>
          </p:nvSpPr>
          <p:spPr>
            <a:xfrm>
              <a:off x="770133" y="2986453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7" y="21"/>
                    <a:pt x="21" y="48"/>
                    <a:pt x="21" y="48"/>
                  </a:cubicBezTo>
                  <a:cubicBezTo>
                    <a:pt x="22" y="48"/>
                    <a:pt x="22" y="47"/>
                    <a:pt x="22" y="42"/>
                  </a:cubicBezTo>
                  <a:cubicBezTo>
                    <a:pt x="43" y="21"/>
                    <a:pt x="43" y="21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10"/>
            <p:cNvSpPr/>
            <p:nvPr/>
          </p:nvSpPr>
          <p:spPr>
            <a:xfrm>
              <a:off x="828677" y="2919869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7" y="1"/>
                  </a:moveTo>
                  <a:cubicBezTo>
                    <a:pt x="0" y="1"/>
                    <a:pt x="0" y="20"/>
                    <a:pt x="0" y="51"/>
                  </a:cubicBezTo>
                  <a:cubicBezTo>
                    <a:pt x="42" y="51"/>
                    <a:pt x="105" y="9"/>
                    <a:pt x="42" y="9"/>
                  </a:cubicBezTo>
                  <a:cubicBezTo>
                    <a:pt x="31" y="3"/>
                    <a:pt x="23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10"/>
            <p:cNvSpPr/>
            <p:nvPr/>
          </p:nvSpPr>
          <p:spPr>
            <a:xfrm>
              <a:off x="748342" y="2989532"/>
              <a:ext cx="557" cy="503"/>
            </a:xfrm>
            <a:custGeom>
              <a:avLst/>
              <a:gdLst/>
              <a:ahLst/>
              <a:cxnLst/>
              <a:rect l="l" t="t" r="r" b="b"/>
              <a:pathLst>
                <a:path w="54" h="48" extrusionOk="0">
                  <a:moveTo>
                    <a:pt x="32" y="1"/>
                  </a:moveTo>
                  <a:cubicBezTo>
                    <a:pt x="22" y="11"/>
                    <a:pt x="11" y="11"/>
                    <a:pt x="6" y="11"/>
                  </a:cubicBezTo>
                  <a:cubicBezTo>
                    <a:pt x="1" y="11"/>
                    <a:pt x="1" y="11"/>
                    <a:pt x="11" y="22"/>
                  </a:cubicBezTo>
                  <a:cubicBezTo>
                    <a:pt x="11" y="43"/>
                    <a:pt x="22" y="48"/>
                    <a:pt x="32" y="48"/>
                  </a:cubicBezTo>
                  <a:cubicBezTo>
                    <a:pt x="43" y="48"/>
                    <a:pt x="53" y="43"/>
                    <a:pt x="53" y="43"/>
                  </a:cubicBezTo>
                  <a:lnTo>
                    <a:pt x="53" y="22"/>
                  </a:lnTo>
                  <a:cubicBezTo>
                    <a:pt x="32" y="22"/>
                    <a:pt x="32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10"/>
            <p:cNvSpPr/>
            <p:nvPr/>
          </p:nvSpPr>
          <p:spPr>
            <a:xfrm>
              <a:off x="748239" y="2920393"/>
              <a:ext cx="660" cy="607"/>
            </a:xfrm>
            <a:custGeom>
              <a:avLst/>
              <a:gdLst/>
              <a:ahLst/>
              <a:cxnLst/>
              <a:rect l="l" t="t" r="r" b="b"/>
              <a:pathLst>
                <a:path w="64" h="58" extrusionOk="0">
                  <a:moveTo>
                    <a:pt x="0" y="1"/>
                  </a:moveTo>
                  <a:cubicBezTo>
                    <a:pt x="0" y="17"/>
                    <a:pt x="24" y="57"/>
                    <a:pt x="45" y="57"/>
                  </a:cubicBezTo>
                  <a:cubicBezTo>
                    <a:pt x="52" y="57"/>
                    <a:pt x="58" y="53"/>
                    <a:pt x="63" y="43"/>
                  </a:cubicBezTo>
                  <a:cubicBezTo>
                    <a:pt x="63" y="1"/>
                    <a:pt x="4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10"/>
            <p:cNvSpPr/>
            <p:nvPr/>
          </p:nvSpPr>
          <p:spPr>
            <a:xfrm>
              <a:off x="768183" y="2990192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0" y="1"/>
                  </a:moveTo>
                  <a:cubicBezTo>
                    <a:pt x="0" y="17"/>
                    <a:pt x="25" y="57"/>
                    <a:pt x="36" y="57"/>
                  </a:cubicBezTo>
                  <a:cubicBezTo>
                    <a:pt x="40" y="57"/>
                    <a:pt x="42" y="53"/>
                    <a:pt x="42" y="43"/>
                  </a:cubicBezTo>
                  <a:cubicBezTo>
                    <a:pt x="42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10"/>
            <p:cNvSpPr/>
            <p:nvPr/>
          </p:nvSpPr>
          <p:spPr>
            <a:xfrm>
              <a:off x="839515" y="291797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42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42" y="43"/>
                    <a:pt x="10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10"/>
            <p:cNvSpPr/>
            <p:nvPr/>
          </p:nvSpPr>
          <p:spPr>
            <a:xfrm>
              <a:off x="799616" y="2948805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1" y="42"/>
                    <a:pt x="43" y="42"/>
                  </a:cubicBezTo>
                  <a:cubicBezTo>
                    <a:pt x="60" y="48"/>
                    <a:pt x="72" y="50"/>
                    <a:pt x="81" y="50"/>
                  </a:cubicBezTo>
                  <a:cubicBezTo>
                    <a:pt x="106" y="50"/>
                    <a:pt x="106" y="31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5" name="Google Shape;2845;p10"/>
          <p:cNvGrpSpPr/>
          <p:nvPr/>
        </p:nvGrpSpPr>
        <p:grpSpPr>
          <a:xfrm rot="4651934">
            <a:off x="5922900" y="4280692"/>
            <a:ext cx="502849" cy="446152"/>
            <a:chOff x="964205" y="3175261"/>
            <a:chExt cx="130309" cy="115616"/>
          </a:xfrm>
        </p:grpSpPr>
        <p:sp>
          <p:nvSpPr>
            <p:cNvPr id="2846" name="Google Shape;2846;p10"/>
            <p:cNvSpPr/>
            <p:nvPr/>
          </p:nvSpPr>
          <p:spPr>
            <a:xfrm>
              <a:off x="1090606" y="3208281"/>
              <a:ext cx="3908" cy="7718"/>
            </a:xfrm>
            <a:custGeom>
              <a:avLst/>
              <a:gdLst/>
              <a:ahLst/>
              <a:cxnLst/>
              <a:rect l="l" t="t" r="r" b="b"/>
              <a:pathLst>
                <a:path w="379" h="737" extrusionOk="0">
                  <a:moveTo>
                    <a:pt x="84" y="1"/>
                  </a:moveTo>
                  <a:cubicBezTo>
                    <a:pt x="42" y="43"/>
                    <a:pt x="0" y="64"/>
                    <a:pt x="0" y="127"/>
                  </a:cubicBezTo>
                  <a:lnTo>
                    <a:pt x="105" y="211"/>
                  </a:lnTo>
                  <a:lnTo>
                    <a:pt x="63" y="316"/>
                  </a:lnTo>
                  <a:cubicBezTo>
                    <a:pt x="168" y="379"/>
                    <a:pt x="168" y="506"/>
                    <a:pt x="232" y="590"/>
                  </a:cubicBezTo>
                  <a:cubicBezTo>
                    <a:pt x="189" y="632"/>
                    <a:pt x="147" y="674"/>
                    <a:pt x="211" y="737"/>
                  </a:cubicBezTo>
                  <a:cubicBezTo>
                    <a:pt x="253" y="716"/>
                    <a:pt x="316" y="674"/>
                    <a:pt x="379" y="674"/>
                  </a:cubicBezTo>
                  <a:lnTo>
                    <a:pt x="379" y="421"/>
                  </a:lnTo>
                  <a:cubicBezTo>
                    <a:pt x="358" y="421"/>
                    <a:pt x="316" y="421"/>
                    <a:pt x="337" y="400"/>
                  </a:cubicBezTo>
                  <a:cubicBezTo>
                    <a:pt x="337" y="379"/>
                    <a:pt x="358" y="379"/>
                    <a:pt x="379" y="379"/>
                  </a:cubicBezTo>
                  <a:lnTo>
                    <a:pt x="379" y="190"/>
                  </a:lnTo>
                  <a:cubicBezTo>
                    <a:pt x="370" y="191"/>
                    <a:pt x="362" y="192"/>
                    <a:pt x="354" y="192"/>
                  </a:cubicBezTo>
                  <a:cubicBezTo>
                    <a:pt x="226" y="192"/>
                    <a:pt x="183" y="4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10"/>
            <p:cNvSpPr/>
            <p:nvPr/>
          </p:nvSpPr>
          <p:spPr>
            <a:xfrm>
              <a:off x="1092555" y="3221937"/>
              <a:ext cx="1959" cy="3749"/>
            </a:xfrm>
            <a:custGeom>
              <a:avLst/>
              <a:gdLst/>
              <a:ahLst/>
              <a:cxnLst/>
              <a:rect l="l" t="t" r="r" b="b"/>
              <a:pathLst>
                <a:path w="190" h="358" extrusionOk="0">
                  <a:moveTo>
                    <a:pt x="64" y="0"/>
                  </a:moveTo>
                  <a:cubicBezTo>
                    <a:pt x="64" y="64"/>
                    <a:pt x="43" y="148"/>
                    <a:pt x="0" y="211"/>
                  </a:cubicBezTo>
                  <a:cubicBezTo>
                    <a:pt x="64" y="232"/>
                    <a:pt x="22" y="358"/>
                    <a:pt x="106" y="358"/>
                  </a:cubicBezTo>
                  <a:cubicBezTo>
                    <a:pt x="169" y="316"/>
                    <a:pt x="85" y="190"/>
                    <a:pt x="190" y="169"/>
                  </a:cubicBezTo>
                  <a:lnTo>
                    <a:pt x="190" y="4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10"/>
            <p:cNvSpPr/>
            <p:nvPr/>
          </p:nvSpPr>
          <p:spPr>
            <a:xfrm>
              <a:off x="964205" y="3175554"/>
              <a:ext cx="126844" cy="114789"/>
            </a:xfrm>
            <a:custGeom>
              <a:avLst/>
              <a:gdLst/>
              <a:ahLst/>
              <a:cxnLst/>
              <a:rect l="l" t="t" r="r" b="b"/>
              <a:pathLst>
                <a:path w="12300" h="10961" extrusionOk="0">
                  <a:moveTo>
                    <a:pt x="7275" y="351"/>
                  </a:moveTo>
                  <a:cubicBezTo>
                    <a:pt x="7296" y="351"/>
                    <a:pt x="7296" y="372"/>
                    <a:pt x="7296" y="372"/>
                  </a:cubicBezTo>
                  <a:lnTo>
                    <a:pt x="7275" y="393"/>
                  </a:lnTo>
                  <a:cubicBezTo>
                    <a:pt x="7275" y="393"/>
                    <a:pt x="7253" y="393"/>
                    <a:pt x="7253" y="372"/>
                  </a:cubicBezTo>
                  <a:cubicBezTo>
                    <a:pt x="7253" y="351"/>
                    <a:pt x="7275" y="351"/>
                    <a:pt x="7275" y="351"/>
                  </a:cubicBezTo>
                  <a:close/>
                  <a:moveTo>
                    <a:pt x="6791" y="603"/>
                  </a:moveTo>
                  <a:cubicBezTo>
                    <a:pt x="6791" y="608"/>
                    <a:pt x="6792" y="609"/>
                    <a:pt x="6793" y="609"/>
                  </a:cubicBezTo>
                  <a:cubicBezTo>
                    <a:pt x="6796" y="609"/>
                    <a:pt x="6800" y="604"/>
                    <a:pt x="6800" y="604"/>
                  </a:cubicBezTo>
                  <a:lnTo>
                    <a:pt x="6800" y="604"/>
                  </a:lnTo>
                  <a:cubicBezTo>
                    <a:pt x="6801" y="604"/>
                    <a:pt x="6799" y="608"/>
                    <a:pt x="6791" y="624"/>
                  </a:cubicBezTo>
                  <a:cubicBezTo>
                    <a:pt x="6791" y="631"/>
                    <a:pt x="6786" y="633"/>
                    <a:pt x="6780" y="633"/>
                  </a:cubicBezTo>
                  <a:cubicBezTo>
                    <a:pt x="6768" y="633"/>
                    <a:pt x="6749" y="624"/>
                    <a:pt x="6749" y="624"/>
                  </a:cubicBezTo>
                  <a:cubicBezTo>
                    <a:pt x="6749" y="624"/>
                    <a:pt x="6770" y="603"/>
                    <a:pt x="6770" y="603"/>
                  </a:cubicBezTo>
                  <a:close/>
                  <a:moveTo>
                    <a:pt x="8086" y="481"/>
                  </a:moveTo>
                  <a:cubicBezTo>
                    <a:pt x="8182" y="481"/>
                    <a:pt x="8237" y="573"/>
                    <a:pt x="8305" y="624"/>
                  </a:cubicBezTo>
                  <a:cubicBezTo>
                    <a:pt x="8241" y="630"/>
                    <a:pt x="8195" y="634"/>
                    <a:pt x="8161" y="634"/>
                  </a:cubicBezTo>
                  <a:cubicBezTo>
                    <a:pt x="8069" y="634"/>
                    <a:pt x="8056" y="605"/>
                    <a:pt x="8010" y="498"/>
                  </a:cubicBezTo>
                  <a:cubicBezTo>
                    <a:pt x="8038" y="486"/>
                    <a:pt x="8064" y="481"/>
                    <a:pt x="8086" y="481"/>
                  </a:cubicBezTo>
                  <a:close/>
                  <a:moveTo>
                    <a:pt x="7148" y="603"/>
                  </a:moveTo>
                  <a:lnTo>
                    <a:pt x="7148" y="624"/>
                  </a:lnTo>
                  <a:cubicBezTo>
                    <a:pt x="7190" y="645"/>
                    <a:pt x="7190" y="666"/>
                    <a:pt x="7148" y="708"/>
                  </a:cubicBezTo>
                  <a:cubicBezTo>
                    <a:pt x="7127" y="687"/>
                    <a:pt x="7127" y="645"/>
                    <a:pt x="7148" y="603"/>
                  </a:cubicBezTo>
                  <a:close/>
                  <a:moveTo>
                    <a:pt x="7852" y="650"/>
                  </a:moveTo>
                  <a:cubicBezTo>
                    <a:pt x="7878" y="650"/>
                    <a:pt x="7904" y="655"/>
                    <a:pt x="7926" y="666"/>
                  </a:cubicBezTo>
                  <a:cubicBezTo>
                    <a:pt x="7898" y="738"/>
                    <a:pt x="7839" y="770"/>
                    <a:pt x="7779" y="770"/>
                  </a:cubicBezTo>
                  <a:cubicBezTo>
                    <a:pt x="7750" y="770"/>
                    <a:pt x="7722" y="763"/>
                    <a:pt x="7695" y="750"/>
                  </a:cubicBezTo>
                  <a:cubicBezTo>
                    <a:pt x="7710" y="689"/>
                    <a:pt x="7782" y="650"/>
                    <a:pt x="7852" y="650"/>
                  </a:cubicBezTo>
                  <a:close/>
                  <a:moveTo>
                    <a:pt x="9273" y="1046"/>
                  </a:moveTo>
                  <a:cubicBezTo>
                    <a:pt x="9306" y="1051"/>
                    <a:pt x="9331" y="1066"/>
                    <a:pt x="9314" y="1066"/>
                  </a:cubicBezTo>
                  <a:cubicBezTo>
                    <a:pt x="9306" y="1070"/>
                    <a:pt x="9299" y="1071"/>
                    <a:pt x="9294" y="1071"/>
                  </a:cubicBezTo>
                  <a:cubicBezTo>
                    <a:pt x="9280" y="1071"/>
                    <a:pt x="9275" y="1059"/>
                    <a:pt x="9273" y="1046"/>
                  </a:cubicBezTo>
                  <a:close/>
                  <a:moveTo>
                    <a:pt x="8156" y="1291"/>
                  </a:moveTo>
                  <a:cubicBezTo>
                    <a:pt x="8171" y="1291"/>
                    <a:pt x="8176" y="1304"/>
                    <a:pt x="8178" y="1318"/>
                  </a:cubicBezTo>
                  <a:lnTo>
                    <a:pt x="8178" y="1318"/>
                  </a:lnTo>
                  <a:cubicBezTo>
                    <a:pt x="8156" y="1317"/>
                    <a:pt x="8095" y="1297"/>
                    <a:pt x="8137" y="1297"/>
                  </a:cubicBezTo>
                  <a:cubicBezTo>
                    <a:pt x="8145" y="1293"/>
                    <a:pt x="8151" y="1291"/>
                    <a:pt x="8156" y="1291"/>
                  </a:cubicBezTo>
                  <a:close/>
                  <a:moveTo>
                    <a:pt x="8263" y="1339"/>
                  </a:moveTo>
                  <a:cubicBezTo>
                    <a:pt x="8299" y="1393"/>
                    <a:pt x="8320" y="1448"/>
                    <a:pt x="8243" y="1448"/>
                  </a:cubicBezTo>
                  <a:cubicBezTo>
                    <a:pt x="8231" y="1448"/>
                    <a:pt x="8216" y="1447"/>
                    <a:pt x="8200" y="1444"/>
                  </a:cubicBezTo>
                  <a:cubicBezTo>
                    <a:pt x="8185" y="1415"/>
                    <a:pt x="8191" y="1367"/>
                    <a:pt x="8189" y="1339"/>
                  </a:cubicBezTo>
                  <a:close/>
                  <a:moveTo>
                    <a:pt x="8389" y="1465"/>
                  </a:moveTo>
                  <a:cubicBezTo>
                    <a:pt x="8431" y="1465"/>
                    <a:pt x="8389" y="1507"/>
                    <a:pt x="8431" y="1507"/>
                  </a:cubicBezTo>
                  <a:lnTo>
                    <a:pt x="8431" y="1507"/>
                  </a:lnTo>
                  <a:lnTo>
                    <a:pt x="8431" y="1507"/>
                  </a:lnTo>
                  <a:cubicBezTo>
                    <a:pt x="8452" y="1528"/>
                    <a:pt x="8515" y="1549"/>
                    <a:pt x="8473" y="1549"/>
                  </a:cubicBezTo>
                  <a:cubicBezTo>
                    <a:pt x="8465" y="1553"/>
                    <a:pt x="8458" y="1555"/>
                    <a:pt x="8453" y="1555"/>
                  </a:cubicBezTo>
                  <a:cubicBezTo>
                    <a:pt x="8431" y="1555"/>
                    <a:pt x="8431" y="1524"/>
                    <a:pt x="8431" y="1507"/>
                  </a:cubicBezTo>
                  <a:lnTo>
                    <a:pt x="8431" y="1528"/>
                  </a:lnTo>
                  <a:cubicBezTo>
                    <a:pt x="8410" y="1507"/>
                    <a:pt x="8347" y="1486"/>
                    <a:pt x="8389" y="1465"/>
                  </a:cubicBezTo>
                  <a:close/>
                  <a:moveTo>
                    <a:pt x="7401" y="1780"/>
                  </a:moveTo>
                  <a:cubicBezTo>
                    <a:pt x="7401" y="1780"/>
                    <a:pt x="7422" y="1801"/>
                    <a:pt x="7422" y="1801"/>
                  </a:cubicBezTo>
                  <a:cubicBezTo>
                    <a:pt x="7422" y="1801"/>
                    <a:pt x="7422" y="1822"/>
                    <a:pt x="7401" y="1822"/>
                  </a:cubicBezTo>
                  <a:cubicBezTo>
                    <a:pt x="7359" y="1801"/>
                    <a:pt x="7401" y="1780"/>
                    <a:pt x="7401" y="1780"/>
                  </a:cubicBezTo>
                  <a:close/>
                  <a:moveTo>
                    <a:pt x="9125" y="1780"/>
                  </a:moveTo>
                  <a:cubicBezTo>
                    <a:pt x="9146" y="1780"/>
                    <a:pt x="9146" y="1801"/>
                    <a:pt x="9146" y="1801"/>
                  </a:cubicBezTo>
                  <a:cubicBezTo>
                    <a:pt x="9146" y="1801"/>
                    <a:pt x="9167" y="1822"/>
                    <a:pt x="9125" y="1822"/>
                  </a:cubicBezTo>
                  <a:cubicBezTo>
                    <a:pt x="9104" y="1801"/>
                    <a:pt x="9125" y="1780"/>
                    <a:pt x="9125" y="1780"/>
                  </a:cubicBezTo>
                  <a:close/>
                  <a:moveTo>
                    <a:pt x="7401" y="1907"/>
                  </a:moveTo>
                  <a:cubicBezTo>
                    <a:pt x="7443" y="1928"/>
                    <a:pt x="7443" y="1970"/>
                    <a:pt x="7401" y="1991"/>
                  </a:cubicBezTo>
                  <a:cubicBezTo>
                    <a:pt x="7359" y="1970"/>
                    <a:pt x="7359" y="1949"/>
                    <a:pt x="7401" y="1907"/>
                  </a:cubicBezTo>
                  <a:close/>
                  <a:moveTo>
                    <a:pt x="11164" y="1970"/>
                  </a:moveTo>
                  <a:cubicBezTo>
                    <a:pt x="11185" y="1970"/>
                    <a:pt x="11164" y="2012"/>
                    <a:pt x="11185" y="2012"/>
                  </a:cubicBezTo>
                  <a:cubicBezTo>
                    <a:pt x="11206" y="2012"/>
                    <a:pt x="11269" y="2054"/>
                    <a:pt x="11227" y="2054"/>
                  </a:cubicBezTo>
                  <a:cubicBezTo>
                    <a:pt x="11185" y="2054"/>
                    <a:pt x="11185" y="2033"/>
                    <a:pt x="11185" y="2012"/>
                  </a:cubicBezTo>
                  <a:lnTo>
                    <a:pt x="11122" y="2012"/>
                  </a:lnTo>
                  <a:cubicBezTo>
                    <a:pt x="11143" y="1991"/>
                    <a:pt x="11143" y="1970"/>
                    <a:pt x="11164" y="1970"/>
                  </a:cubicBezTo>
                  <a:close/>
                  <a:moveTo>
                    <a:pt x="8578" y="2075"/>
                  </a:moveTo>
                  <a:cubicBezTo>
                    <a:pt x="8599" y="2096"/>
                    <a:pt x="8599" y="2096"/>
                    <a:pt x="8599" y="2096"/>
                  </a:cubicBezTo>
                  <a:lnTo>
                    <a:pt x="8578" y="2117"/>
                  </a:lnTo>
                  <a:lnTo>
                    <a:pt x="8578" y="2138"/>
                  </a:lnTo>
                  <a:cubicBezTo>
                    <a:pt x="8557" y="2117"/>
                    <a:pt x="8557" y="2096"/>
                    <a:pt x="8557" y="2096"/>
                  </a:cubicBezTo>
                  <a:cubicBezTo>
                    <a:pt x="8557" y="2096"/>
                    <a:pt x="8557" y="2096"/>
                    <a:pt x="8578" y="2075"/>
                  </a:cubicBezTo>
                  <a:close/>
                  <a:moveTo>
                    <a:pt x="8809" y="2075"/>
                  </a:moveTo>
                  <a:cubicBezTo>
                    <a:pt x="8851" y="2180"/>
                    <a:pt x="8851" y="2180"/>
                    <a:pt x="8662" y="2180"/>
                  </a:cubicBezTo>
                  <a:cubicBezTo>
                    <a:pt x="8725" y="2138"/>
                    <a:pt x="8746" y="2075"/>
                    <a:pt x="8809" y="2075"/>
                  </a:cubicBezTo>
                  <a:close/>
                  <a:moveTo>
                    <a:pt x="9629" y="2201"/>
                  </a:moveTo>
                  <a:cubicBezTo>
                    <a:pt x="9629" y="2211"/>
                    <a:pt x="9634" y="2211"/>
                    <a:pt x="9640" y="2211"/>
                  </a:cubicBezTo>
                  <a:cubicBezTo>
                    <a:pt x="9645" y="2211"/>
                    <a:pt x="9650" y="2211"/>
                    <a:pt x="9650" y="2222"/>
                  </a:cubicBezTo>
                  <a:cubicBezTo>
                    <a:pt x="9643" y="2236"/>
                    <a:pt x="9636" y="2241"/>
                    <a:pt x="9630" y="2241"/>
                  </a:cubicBezTo>
                  <a:cubicBezTo>
                    <a:pt x="9618" y="2241"/>
                    <a:pt x="9608" y="2222"/>
                    <a:pt x="9608" y="2222"/>
                  </a:cubicBezTo>
                  <a:cubicBezTo>
                    <a:pt x="9608" y="2222"/>
                    <a:pt x="9629" y="2201"/>
                    <a:pt x="9629" y="2201"/>
                  </a:cubicBezTo>
                  <a:close/>
                  <a:moveTo>
                    <a:pt x="11290" y="2201"/>
                  </a:moveTo>
                  <a:cubicBezTo>
                    <a:pt x="11290" y="2222"/>
                    <a:pt x="11311" y="2222"/>
                    <a:pt x="11311" y="2222"/>
                  </a:cubicBezTo>
                  <a:lnTo>
                    <a:pt x="11290" y="2243"/>
                  </a:lnTo>
                  <a:cubicBezTo>
                    <a:pt x="11290" y="2243"/>
                    <a:pt x="11269" y="2243"/>
                    <a:pt x="11269" y="2222"/>
                  </a:cubicBezTo>
                  <a:cubicBezTo>
                    <a:pt x="11269" y="2201"/>
                    <a:pt x="11290" y="2201"/>
                    <a:pt x="11290" y="2201"/>
                  </a:cubicBezTo>
                  <a:close/>
                  <a:moveTo>
                    <a:pt x="10190" y="2281"/>
                  </a:moveTo>
                  <a:cubicBezTo>
                    <a:pt x="10213" y="2281"/>
                    <a:pt x="10200" y="2327"/>
                    <a:pt x="10218" y="2327"/>
                  </a:cubicBezTo>
                  <a:cubicBezTo>
                    <a:pt x="10197" y="2327"/>
                    <a:pt x="10134" y="2285"/>
                    <a:pt x="10176" y="2285"/>
                  </a:cubicBezTo>
                  <a:cubicBezTo>
                    <a:pt x="10182" y="2282"/>
                    <a:pt x="10187" y="2281"/>
                    <a:pt x="10190" y="2281"/>
                  </a:cubicBezTo>
                  <a:close/>
                  <a:moveTo>
                    <a:pt x="10218" y="2327"/>
                  </a:moveTo>
                  <a:cubicBezTo>
                    <a:pt x="10239" y="2327"/>
                    <a:pt x="10302" y="2348"/>
                    <a:pt x="10260" y="2369"/>
                  </a:cubicBezTo>
                  <a:cubicBezTo>
                    <a:pt x="10226" y="2369"/>
                    <a:pt x="10219" y="2355"/>
                    <a:pt x="10218" y="2327"/>
                  </a:cubicBezTo>
                  <a:close/>
                  <a:moveTo>
                    <a:pt x="8641" y="2390"/>
                  </a:moveTo>
                  <a:lnTo>
                    <a:pt x="8662" y="2411"/>
                  </a:lnTo>
                  <a:cubicBezTo>
                    <a:pt x="8662" y="2432"/>
                    <a:pt x="8662" y="2432"/>
                    <a:pt x="8641" y="2432"/>
                  </a:cubicBezTo>
                  <a:cubicBezTo>
                    <a:pt x="8620" y="2432"/>
                    <a:pt x="8620" y="2411"/>
                    <a:pt x="8620" y="2411"/>
                  </a:cubicBezTo>
                  <a:cubicBezTo>
                    <a:pt x="8620" y="2411"/>
                    <a:pt x="8641" y="2390"/>
                    <a:pt x="8641" y="2390"/>
                  </a:cubicBezTo>
                  <a:close/>
                  <a:moveTo>
                    <a:pt x="6055" y="2558"/>
                  </a:moveTo>
                  <a:cubicBezTo>
                    <a:pt x="6076" y="2579"/>
                    <a:pt x="6139" y="2600"/>
                    <a:pt x="6097" y="2600"/>
                  </a:cubicBezTo>
                  <a:cubicBezTo>
                    <a:pt x="6089" y="2604"/>
                    <a:pt x="6083" y="2606"/>
                    <a:pt x="6077" y="2606"/>
                  </a:cubicBezTo>
                  <a:cubicBezTo>
                    <a:pt x="6055" y="2606"/>
                    <a:pt x="6055" y="2575"/>
                    <a:pt x="6055" y="2558"/>
                  </a:cubicBezTo>
                  <a:close/>
                  <a:moveTo>
                    <a:pt x="9924" y="2390"/>
                  </a:moveTo>
                  <a:lnTo>
                    <a:pt x="9924" y="2390"/>
                  </a:lnTo>
                  <a:cubicBezTo>
                    <a:pt x="10022" y="2449"/>
                    <a:pt x="10102" y="2508"/>
                    <a:pt x="10095" y="2619"/>
                  </a:cubicBezTo>
                  <a:lnTo>
                    <a:pt x="10095" y="2619"/>
                  </a:lnTo>
                  <a:cubicBezTo>
                    <a:pt x="10061" y="2611"/>
                    <a:pt x="10033" y="2584"/>
                    <a:pt x="10002" y="2584"/>
                  </a:cubicBezTo>
                  <a:cubicBezTo>
                    <a:pt x="9984" y="2584"/>
                    <a:pt x="9966" y="2593"/>
                    <a:pt x="9945" y="2621"/>
                  </a:cubicBezTo>
                  <a:cubicBezTo>
                    <a:pt x="9924" y="2558"/>
                    <a:pt x="9903" y="2474"/>
                    <a:pt x="9924" y="2390"/>
                  </a:cubicBezTo>
                  <a:close/>
                  <a:moveTo>
                    <a:pt x="9850" y="2758"/>
                  </a:moveTo>
                  <a:cubicBezTo>
                    <a:pt x="9871" y="2758"/>
                    <a:pt x="9892" y="2769"/>
                    <a:pt x="9903" y="2790"/>
                  </a:cubicBezTo>
                  <a:cubicBezTo>
                    <a:pt x="9892" y="2800"/>
                    <a:pt x="9871" y="2805"/>
                    <a:pt x="9850" y="2805"/>
                  </a:cubicBezTo>
                  <a:cubicBezTo>
                    <a:pt x="9829" y="2805"/>
                    <a:pt x="9808" y="2800"/>
                    <a:pt x="9797" y="2790"/>
                  </a:cubicBezTo>
                  <a:cubicBezTo>
                    <a:pt x="9808" y="2769"/>
                    <a:pt x="9829" y="2758"/>
                    <a:pt x="9850" y="2758"/>
                  </a:cubicBezTo>
                  <a:close/>
                  <a:moveTo>
                    <a:pt x="9125" y="2769"/>
                  </a:moveTo>
                  <a:cubicBezTo>
                    <a:pt x="9146" y="2769"/>
                    <a:pt x="9146" y="2790"/>
                    <a:pt x="9146" y="2790"/>
                  </a:cubicBezTo>
                  <a:lnTo>
                    <a:pt x="9125" y="2811"/>
                  </a:lnTo>
                  <a:cubicBezTo>
                    <a:pt x="9125" y="2811"/>
                    <a:pt x="9125" y="2790"/>
                    <a:pt x="9125" y="2790"/>
                  </a:cubicBezTo>
                  <a:cubicBezTo>
                    <a:pt x="9125" y="2769"/>
                    <a:pt x="9125" y="2769"/>
                    <a:pt x="9125" y="2769"/>
                  </a:cubicBezTo>
                  <a:close/>
                  <a:moveTo>
                    <a:pt x="11290" y="2705"/>
                  </a:moveTo>
                  <a:cubicBezTo>
                    <a:pt x="11332" y="2747"/>
                    <a:pt x="11332" y="2769"/>
                    <a:pt x="11290" y="2811"/>
                  </a:cubicBezTo>
                  <a:cubicBezTo>
                    <a:pt x="11269" y="2769"/>
                    <a:pt x="11269" y="2747"/>
                    <a:pt x="11290" y="2705"/>
                  </a:cubicBezTo>
                  <a:close/>
                  <a:moveTo>
                    <a:pt x="10218" y="2642"/>
                  </a:moveTo>
                  <a:lnTo>
                    <a:pt x="10218" y="2747"/>
                  </a:lnTo>
                  <a:cubicBezTo>
                    <a:pt x="10239" y="2747"/>
                    <a:pt x="10281" y="2769"/>
                    <a:pt x="10281" y="2811"/>
                  </a:cubicBezTo>
                  <a:cubicBezTo>
                    <a:pt x="10302" y="2811"/>
                    <a:pt x="10365" y="2853"/>
                    <a:pt x="10323" y="2853"/>
                  </a:cubicBezTo>
                  <a:cubicBezTo>
                    <a:pt x="10281" y="2853"/>
                    <a:pt x="10281" y="2832"/>
                    <a:pt x="10281" y="2811"/>
                  </a:cubicBezTo>
                  <a:cubicBezTo>
                    <a:pt x="10239" y="2811"/>
                    <a:pt x="10218" y="2790"/>
                    <a:pt x="10218" y="2747"/>
                  </a:cubicBezTo>
                  <a:lnTo>
                    <a:pt x="10113" y="2747"/>
                  </a:lnTo>
                  <a:lnTo>
                    <a:pt x="10113" y="2642"/>
                  </a:lnTo>
                  <a:close/>
                  <a:moveTo>
                    <a:pt x="11427" y="2775"/>
                  </a:moveTo>
                  <a:cubicBezTo>
                    <a:pt x="11458" y="2797"/>
                    <a:pt x="11456" y="2835"/>
                    <a:pt x="11437" y="2874"/>
                  </a:cubicBezTo>
                  <a:cubicBezTo>
                    <a:pt x="11399" y="2835"/>
                    <a:pt x="11396" y="2797"/>
                    <a:pt x="11427" y="2775"/>
                  </a:cubicBezTo>
                  <a:close/>
                  <a:moveTo>
                    <a:pt x="9945" y="2895"/>
                  </a:moveTo>
                  <a:cubicBezTo>
                    <a:pt x="9945" y="2895"/>
                    <a:pt x="9966" y="2916"/>
                    <a:pt x="9966" y="2916"/>
                  </a:cubicBezTo>
                  <a:cubicBezTo>
                    <a:pt x="9952" y="2916"/>
                    <a:pt x="9956" y="2925"/>
                    <a:pt x="9955" y="2925"/>
                  </a:cubicBezTo>
                  <a:cubicBezTo>
                    <a:pt x="9954" y="2925"/>
                    <a:pt x="9952" y="2923"/>
                    <a:pt x="9945" y="2916"/>
                  </a:cubicBezTo>
                  <a:cubicBezTo>
                    <a:pt x="9903" y="2916"/>
                    <a:pt x="9945" y="2895"/>
                    <a:pt x="9945" y="2895"/>
                  </a:cubicBezTo>
                  <a:close/>
                  <a:moveTo>
                    <a:pt x="12089" y="3084"/>
                  </a:moveTo>
                  <a:cubicBezTo>
                    <a:pt x="12108" y="3084"/>
                    <a:pt x="12110" y="3101"/>
                    <a:pt x="12110" y="3119"/>
                  </a:cubicBezTo>
                  <a:lnTo>
                    <a:pt x="12110" y="3119"/>
                  </a:lnTo>
                  <a:cubicBezTo>
                    <a:pt x="12085" y="3108"/>
                    <a:pt x="12057" y="3084"/>
                    <a:pt x="12089" y="3084"/>
                  </a:cubicBezTo>
                  <a:close/>
                  <a:moveTo>
                    <a:pt x="11542" y="2895"/>
                  </a:moveTo>
                  <a:cubicBezTo>
                    <a:pt x="11585" y="2958"/>
                    <a:pt x="11627" y="3021"/>
                    <a:pt x="11627" y="3126"/>
                  </a:cubicBezTo>
                  <a:cubicBezTo>
                    <a:pt x="11479" y="3126"/>
                    <a:pt x="11521" y="3000"/>
                    <a:pt x="11479" y="2958"/>
                  </a:cubicBezTo>
                  <a:lnTo>
                    <a:pt x="11542" y="2895"/>
                  </a:lnTo>
                  <a:close/>
                  <a:moveTo>
                    <a:pt x="10680" y="2811"/>
                  </a:moveTo>
                  <a:cubicBezTo>
                    <a:pt x="10849" y="2874"/>
                    <a:pt x="10701" y="3063"/>
                    <a:pt x="10849" y="3168"/>
                  </a:cubicBezTo>
                  <a:lnTo>
                    <a:pt x="10680" y="3168"/>
                  </a:lnTo>
                  <a:cubicBezTo>
                    <a:pt x="10617" y="3105"/>
                    <a:pt x="10701" y="2958"/>
                    <a:pt x="10596" y="2895"/>
                  </a:cubicBezTo>
                  <a:lnTo>
                    <a:pt x="10680" y="2811"/>
                  </a:lnTo>
                  <a:close/>
                  <a:moveTo>
                    <a:pt x="2586" y="3378"/>
                  </a:moveTo>
                  <a:lnTo>
                    <a:pt x="2607" y="3399"/>
                  </a:lnTo>
                  <a:cubicBezTo>
                    <a:pt x="2586" y="3420"/>
                    <a:pt x="2607" y="3420"/>
                    <a:pt x="2586" y="3420"/>
                  </a:cubicBezTo>
                  <a:cubicBezTo>
                    <a:pt x="2565" y="3420"/>
                    <a:pt x="2565" y="3420"/>
                    <a:pt x="2565" y="3399"/>
                  </a:cubicBezTo>
                  <a:cubicBezTo>
                    <a:pt x="2565" y="3378"/>
                    <a:pt x="2586" y="3378"/>
                    <a:pt x="2586" y="3378"/>
                  </a:cubicBezTo>
                  <a:close/>
                  <a:moveTo>
                    <a:pt x="1188" y="3431"/>
                  </a:moveTo>
                  <a:cubicBezTo>
                    <a:pt x="1204" y="3431"/>
                    <a:pt x="1219" y="3441"/>
                    <a:pt x="1241" y="3462"/>
                  </a:cubicBezTo>
                  <a:lnTo>
                    <a:pt x="1219" y="3462"/>
                  </a:lnTo>
                  <a:cubicBezTo>
                    <a:pt x="1209" y="3483"/>
                    <a:pt x="1198" y="3494"/>
                    <a:pt x="1185" y="3494"/>
                  </a:cubicBezTo>
                  <a:cubicBezTo>
                    <a:pt x="1172" y="3494"/>
                    <a:pt x="1156" y="3483"/>
                    <a:pt x="1135" y="3462"/>
                  </a:cubicBezTo>
                  <a:cubicBezTo>
                    <a:pt x="1156" y="3441"/>
                    <a:pt x="1172" y="3431"/>
                    <a:pt x="1188" y="3431"/>
                  </a:cubicBezTo>
                  <a:close/>
                  <a:moveTo>
                    <a:pt x="1030" y="3631"/>
                  </a:moveTo>
                  <a:cubicBezTo>
                    <a:pt x="1030" y="3631"/>
                    <a:pt x="1051" y="3652"/>
                    <a:pt x="1051" y="3652"/>
                  </a:cubicBezTo>
                  <a:cubicBezTo>
                    <a:pt x="1051" y="3652"/>
                    <a:pt x="1072" y="3673"/>
                    <a:pt x="1030" y="3673"/>
                  </a:cubicBezTo>
                  <a:cubicBezTo>
                    <a:pt x="1009" y="3652"/>
                    <a:pt x="1030" y="3631"/>
                    <a:pt x="1030" y="3631"/>
                  </a:cubicBezTo>
                  <a:close/>
                  <a:moveTo>
                    <a:pt x="5845" y="3525"/>
                  </a:moveTo>
                  <a:lnTo>
                    <a:pt x="5845" y="3525"/>
                  </a:lnTo>
                  <a:cubicBezTo>
                    <a:pt x="5908" y="3567"/>
                    <a:pt x="5887" y="3609"/>
                    <a:pt x="5866" y="3673"/>
                  </a:cubicBezTo>
                  <a:cubicBezTo>
                    <a:pt x="5782" y="3631"/>
                    <a:pt x="5866" y="3567"/>
                    <a:pt x="5845" y="3525"/>
                  </a:cubicBezTo>
                  <a:close/>
                  <a:moveTo>
                    <a:pt x="3070" y="3694"/>
                  </a:moveTo>
                  <a:lnTo>
                    <a:pt x="3091" y="3715"/>
                  </a:lnTo>
                  <a:cubicBezTo>
                    <a:pt x="3091" y="3715"/>
                    <a:pt x="3091" y="3736"/>
                    <a:pt x="3070" y="3736"/>
                  </a:cubicBezTo>
                  <a:cubicBezTo>
                    <a:pt x="3049" y="3736"/>
                    <a:pt x="3049" y="3715"/>
                    <a:pt x="3049" y="3715"/>
                  </a:cubicBezTo>
                  <a:cubicBezTo>
                    <a:pt x="3049" y="3694"/>
                    <a:pt x="3070" y="3694"/>
                    <a:pt x="3070" y="3694"/>
                  </a:cubicBezTo>
                  <a:close/>
                  <a:moveTo>
                    <a:pt x="5992" y="3694"/>
                  </a:moveTo>
                  <a:cubicBezTo>
                    <a:pt x="5992" y="3694"/>
                    <a:pt x="6013" y="3715"/>
                    <a:pt x="6013" y="3715"/>
                  </a:cubicBezTo>
                  <a:lnTo>
                    <a:pt x="5992" y="3715"/>
                  </a:lnTo>
                  <a:cubicBezTo>
                    <a:pt x="5992" y="3715"/>
                    <a:pt x="6013" y="3736"/>
                    <a:pt x="5992" y="3736"/>
                  </a:cubicBezTo>
                  <a:cubicBezTo>
                    <a:pt x="5950" y="3715"/>
                    <a:pt x="5992" y="3694"/>
                    <a:pt x="5992" y="3694"/>
                  </a:cubicBezTo>
                  <a:close/>
                  <a:moveTo>
                    <a:pt x="5487" y="3694"/>
                  </a:moveTo>
                  <a:cubicBezTo>
                    <a:pt x="5529" y="3736"/>
                    <a:pt x="5529" y="3757"/>
                    <a:pt x="5487" y="3778"/>
                  </a:cubicBezTo>
                  <a:cubicBezTo>
                    <a:pt x="5445" y="3757"/>
                    <a:pt x="5445" y="3736"/>
                    <a:pt x="5487" y="3694"/>
                  </a:cubicBezTo>
                  <a:close/>
                  <a:moveTo>
                    <a:pt x="946" y="3758"/>
                  </a:moveTo>
                  <a:cubicBezTo>
                    <a:pt x="985" y="3763"/>
                    <a:pt x="1024" y="3781"/>
                    <a:pt x="988" y="3799"/>
                  </a:cubicBezTo>
                  <a:cubicBezTo>
                    <a:pt x="947" y="3799"/>
                    <a:pt x="946" y="3779"/>
                    <a:pt x="946" y="3758"/>
                  </a:cubicBezTo>
                  <a:close/>
                  <a:moveTo>
                    <a:pt x="3196" y="3757"/>
                  </a:moveTo>
                  <a:cubicBezTo>
                    <a:pt x="3217" y="3757"/>
                    <a:pt x="3217" y="3778"/>
                    <a:pt x="3217" y="3778"/>
                  </a:cubicBezTo>
                  <a:lnTo>
                    <a:pt x="3196" y="3799"/>
                  </a:lnTo>
                  <a:cubicBezTo>
                    <a:pt x="3196" y="3799"/>
                    <a:pt x="3175" y="3799"/>
                    <a:pt x="3175" y="3778"/>
                  </a:cubicBezTo>
                  <a:cubicBezTo>
                    <a:pt x="3175" y="3757"/>
                    <a:pt x="3196" y="3757"/>
                    <a:pt x="3196" y="3757"/>
                  </a:cubicBezTo>
                  <a:close/>
                  <a:moveTo>
                    <a:pt x="4328" y="3814"/>
                  </a:moveTo>
                  <a:cubicBezTo>
                    <a:pt x="4336" y="3814"/>
                    <a:pt x="4342" y="3820"/>
                    <a:pt x="4331" y="3841"/>
                  </a:cubicBezTo>
                  <a:cubicBezTo>
                    <a:pt x="4321" y="3851"/>
                    <a:pt x="4310" y="3857"/>
                    <a:pt x="4302" y="3857"/>
                  </a:cubicBezTo>
                  <a:cubicBezTo>
                    <a:pt x="4294" y="3857"/>
                    <a:pt x="4289" y="3851"/>
                    <a:pt x="4289" y="3841"/>
                  </a:cubicBezTo>
                  <a:lnTo>
                    <a:pt x="4310" y="3820"/>
                  </a:lnTo>
                  <a:cubicBezTo>
                    <a:pt x="4310" y="3820"/>
                    <a:pt x="4321" y="3814"/>
                    <a:pt x="4328" y="3814"/>
                  </a:cubicBezTo>
                  <a:close/>
                  <a:moveTo>
                    <a:pt x="4058" y="3820"/>
                  </a:moveTo>
                  <a:lnTo>
                    <a:pt x="4079" y="3841"/>
                  </a:lnTo>
                  <a:lnTo>
                    <a:pt x="4100" y="3841"/>
                  </a:lnTo>
                  <a:cubicBezTo>
                    <a:pt x="4079" y="3841"/>
                    <a:pt x="4058" y="3862"/>
                    <a:pt x="4058" y="3862"/>
                  </a:cubicBezTo>
                  <a:cubicBezTo>
                    <a:pt x="4058" y="3862"/>
                    <a:pt x="4058" y="3841"/>
                    <a:pt x="4037" y="3841"/>
                  </a:cubicBezTo>
                  <a:cubicBezTo>
                    <a:pt x="4037" y="3820"/>
                    <a:pt x="4058" y="3820"/>
                    <a:pt x="4058" y="3820"/>
                  </a:cubicBezTo>
                  <a:close/>
                  <a:moveTo>
                    <a:pt x="5004" y="3883"/>
                  </a:moveTo>
                  <a:cubicBezTo>
                    <a:pt x="5004" y="3883"/>
                    <a:pt x="5004" y="3904"/>
                    <a:pt x="5004" y="3904"/>
                  </a:cubicBezTo>
                  <a:cubicBezTo>
                    <a:pt x="5004" y="3904"/>
                    <a:pt x="5025" y="3925"/>
                    <a:pt x="5004" y="3925"/>
                  </a:cubicBezTo>
                  <a:cubicBezTo>
                    <a:pt x="4962" y="3904"/>
                    <a:pt x="4983" y="3883"/>
                    <a:pt x="5004" y="3883"/>
                  </a:cubicBezTo>
                  <a:close/>
                  <a:moveTo>
                    <a:pt x="5824" y="3799"/>
                  </a:moveTo>
                  <a:cubicBezTo>
                    <a:pt x="5908" y="3820"/>
                    <a:pt x="5845" y="3925"/>
                    <a:pt x="5950" y="3925"/>
                  </a:cubicBezTo>
                  <a:cubicBezTo>
                    <a:pt x="5896" y="4020"/>
                    <a:pt x="5832" y="4045"/>
                    <a:pt x="5766" y="4045"/>
                  </a:cubicBezTo>
                  <a:cubicBezTo>
                    <a:pt x="5730" y="4045"/>
                    <a:pt x="5693" y="4037"/>
                    <a:pt x="5656" y="4030"/>
                  </a:cubicBezTo>
                  <a:cubicBezTo>
                    <a:pt x="5635" y="3925"/>
                    <a:pt x="5719" y="3883"/>
                    <a:pt x="5740" y="3799"/>
                  </a:cubicBezTo>
                  <a:close/>
                  <a:moveTo>
                    <a:pt x="4289" y="3883"/>
                  </a:moveTo>
                  <a:lnTo>
                    <a:pt x="4394" y="4114"/>
                  </a:lnTo>
                  <a:cubicBezTo>
                    <a:pt x="4226" y="4030"/>
                    <a:pt x="4226" y="4030"/>
                    <a:pt x="4289" y="3883"/>
                  </a:cubicBezTo>
                  <a:close/>
                  <a:moveTo>
                    <a:pt x="5466" y="3925"/>
                  </a:moveTo>
                  <a:cubicBezTo>
                    <a:pt x="5572" y="3988"/>
                    <a:pt x="5614" y="4072"/>
                    <a:pt x="5551" y="4177"/>
                  </a:cubicBezTo>
                  <a:cubicBezTo>
                    <a:pt x="5551" y="4072"/>
                    <a:pt x="5445" y="4030"/>
                    <a:pt x="5466" y="3925"/>
                  </a:cubicBezTo>
                  <a:close/>
                  <a:moveTo>
                    <a:pt x="5361" y="4177"/>
                  </a:moveTo>
                  <a:cubicBezTo>
                    <a:pt x="5361" y="4188"/>
                    <a:pt x="5372" y="4188"/>
                    <a:pt x="5380" y="4188"/>
                  </a:cubicBezTo>
                  <a:cubicBezTo>
                    <a:pt x="5388" y="4188"/>
                    <a:pt x="5393" y="4188"/>
                    <a:pt x="5382" y="4198"/>
                  </a:cubicBezTo>
                  <a:cubicBezTo>
                    <a:pt x="5375" y="4212"/>
                    <a:pt x="5368" y="4217"/>
                    <a:pt x="5362" y="4217"/>
                  </a:cubicBezTo>
                  <a:cubicBezTo>
                    <a:pt x="5350" y="4217"/>
                    <a:pt x="5340" y="4198"/>
                    <a:pt x="5340" y="4198"/>
                  </a:cubicBezTo>
                  <a:cubicBezTo>
                    <a:pt x="5340" y="4198"/>
                    <a:pt x="5361" y="4177"/>
                    <a:pt x="5361" y="4177"/>
                  </a:cubicBezTo>
                  <a:close/>
                  <a:moveTo>
                    <a:pt x="3319" y="4163"/>
                  </a:moveTo>
                  <a:cubicBezTo>
                    <a:pt x="3321" y="4163"/>
                    <a:pt x="3322" y="4167"/>
                    <a:pt x="3322" y="4177"/>
                  </a:cubicBezTo>
                  <a:cubicBezTo>
                    <a:pt x="3337" y="4206"/>
                    <a:pt x="3321" y="4215"/>
                    <a:pt x="3302" y="4218"/>
                  </a:cubicBezTo>
                  <a:lnTo>
                    <a:pt x="3302" y="4218"/>
                  </a:lnTo>
                  <a:cubicBezTo>
                    <a:pt x="3306" y="4191"/>
                    <a:pt x="3315" y="4163"/>
                    <a:pt x="3319" y="4163"/>
                  </a:cubicBezTo>
                  <a:close/>
                  <a:moveTo>
                    <a:pt x="6097" y="4177"/>
                  </a:moveTo>
                  <a:lnTo>
                    <a:pt x="6118" y="4198"/>
                  </a:lnTo>
                  <a:lnTo>
                    <a:pt x="6118" y="4219"/>
                  </a:lnTo>
                  <a:lnTo>
                    <a:pt x="6097" y="4219"/>
                  </a:lnTo>
                  <a:cubicBezTo>
                    <a:pt x="6097" y="4219"/>
                    <a:pt x="6097" y="4219"/>
                    <a:pt x="6097" y="4198"/>
                  </a:cubicBezTo>
                  <a:cubicBezTo>
                    <a:pt x="6097" y="4198"/>
                    <a:pt x="6097" y="4177"/>
                    <a:pt x="6097" y="4177"/>
                  </a:cubicBezTo>
                  <a:close/>
                  <a:moveTo>
                    <a:pt x="5838" y="4174"/>
                  </a:moveTo>
                  <a:cubicBezTo>
                    <a:pt x="5867" y="4174"/>
                    <a:pt x="5901" y="4186"/>
                    <a:pt x="5950" y="4198"/>
                  </a:cubicBezTo>
                  <a:lnTo>
                    <a:pt x="5950" y="4219"/>
                  </a:lnTo>
                  <a:cubicBezTo>
                    <a:pt x="5924" y="4228"/>
                    <a:pt x="5898" y="4233"/>
                    <a:pt x="5873" y="4233"/>
                  </a:cubicBezTo>
                  <a:cubicBezTo>
                    <a:pt x="5838" y="4233"/>
                    <a:pt x="5806" y="4223"/>
                    <a:pt x="5782" y="4198"/>
                  </a:cubicBezTo>
                  <a:cubicBezTo>
                    <a:pt x="5800" y="4180"/>
                    <a:pt x="5817" y="4174"/>
                    <a:pt x="5838" y="4174"/>
                  </a:cubicBezTo>
                  <a:close/>
                  <a:moveTo>
                    <a:pt x="560" y="4242"/>
                  </a:moveTo>
                  <a:cubicBezTo>
                    <a:pt x="565" y="4242"/>
                    <a:pt x="568" y="4246"/>
                    <a:pt x="568" y="4261"/>
                  </a:cubicBezTo>
                  <a:cubicBezTo>
                    <a:pt x="557" y="4272"/>
                    <a:pt x="547" y="4277"/>
                    <a:pt x="539" y="4277"/>
                  </a:cubicBezTo>
                  <a:cubicBezTo>
                    <a:pt x="531" y="4277"/>
                    <a:pt x="526" y="4272"/>
                    <a:pt x="526" y="4261"/>
                  </a:cubicBezTo>
                  <a:lnTo>
                    <a:pt x="540" y="4246"/>
                  </a:lnTo>
                  <a:lnTo>
                    <a:pt x="540" y="4246"/>
                  </a:lnTo>
                  <a:cubicBezTo>
                    <a:pt x="548" y="4246"/>
                    <a:pt x="555" y="4242"/>
                    <a:pt x="560" y="4242"/>
                  </a:cubicBezTo>
                  <a:close/>
                  <a:moveTo>
                    <a:pt x="2858" y="4237"/>
                  </a:moveTo>
                  <a:cubicBezTo>
                    <a:pt x="2870" y="4237"/>
                    <a:pt x="2884" y="4243"/>
                    <a:pt x="2901" y="4261"/>
                  </a:cubicBezTo>
                  <a:cubicBezTo>
                    <a:pt x="2916" y="4276"/>
                    <a:pt x="2889" y="4291"/>
                    <a:pt x="2864" y="4291"/>
                  </a:cubicBezTo>
                  <a:cubicBezTo>
                    <a:pt x="2854" y="4291"/>
                    <a:pt x="2845" y="4288"/>
                    <a:pt x="2838" y="4282"/>
                  </a:cubicBezTo>
                  <a:cubicBezTo>
                    <a:pt x="2838" y="4282"/>
                    <a:pt x="2817" y="4261"/>
                    <a:pt x="2817" y="4261"/>
                  </a:cubicBezTo>
                  <a:cubicBezTo>
                    <a:pt x="2829" y="4249"/>
                    <a:pt x="2842" y="4237"/>
                    <a:pt x="2858" y="4237"/>
                  </a:cubicBezTo>
                  <a:close/>
                  <a:moveTo>
                    <a:pt x="3279" y="4250"/>
                  </a:moveTo>
                  <a:cubicBezTo>
                    <a:pt x="3276" y="4269"/>
                    <a:pt x="3265" y="4296"/>
                    <a:pt x="3253" y="4296"/>
                  </a:cubicBezTo>
                  <a:cubicBezTo>
                    <a:pt x="3248" y="4296"/>
                    <a:pt x="3243" y="4292"/>
                    <a:pt x="3238" y="4282"/>
                  </a:cubicBezTo>
                  <a:cubicBezTo>
                    <a:pt x="3238" y="4252"/>
                    <a:pt x="3259" y="4254"/>
                    <a:pt x="3279" y="4250"/>
                  </a:cubicBezTo>
                  <a:close/>
                  <a:moveTo>
                    <a:pt x="925" y="4303"/>
                  </a:moveTo>
                  <a:cubicBezTo>
                    <a:pt x="967" y="4303"/>
                    <a:pt x="967" y="4324"/>
                    <a:pt x="988" y="4345"/>
                  </a:cubicBezTo>
                  <a:cubicBezTo>
                    <a:pt x="988" y="4387"/>
                    <a:pt x="967" y="4408"/>
                    <a:pt x="946" y="4408"/>
                  </a:cubicBezTo>
                  <a:cubicBezTo>
                    <a:pt x="935" y="4414"/>
                    <a:pt x="925" y="4417"/>
                    <a:pt x="917" y="4417"/>
                  </a:cubicBezTo>
                  <a:cubicBezTo>
                    <a:pt x="894" y="4417"/>
                    <a:pt x="883" y="4397"/>
                    <a:pt x="883" y="4366"/>
                  </a:cubicBezTo>
                  <a:cubicBezTo>
                    <a:pt x="883" y="4324"/>
                    <a:pt x="883" y="4303"/>
                    <a:pt x="925" y="4303"/>
                  </a:cubicBezTo>
                  <a:close/>
                  <a:moveTo>
                    <a:pt x="5090" y="4299"/>
                  </a:moveTo>
                  <a:cubicBezTo>
                    <a:pt x="5130" y="4299"/>
                    <a:pt x="5130" y="4353"/>
                    <a:pt x="5130" y="4429"/>
                  </a:cubicBezTo>
                  <a:lnTo>
                    <a:pt x="5025" y="4324"/>
                  </a:lnTo>
                  <a:cubicBezTo>
                    <a:pt x="5054" y="4307"/>
                    <a:pt x="5075" y="4299"/>
                    <a:pt x="5090" y="4299"/>
                  </a:cubicBezTo>
                  <a:close/>
                  <a:moveTo>
                    <a:pt x="7749" y="4230"/>
                  </a:moveTo>
                  <a:cubicBezTo>
                    <a:pt x="7787" y="4230"/>
                    <a:pt x="7820" y="4285"/>
                    <a:pt x="7863" y="4429"/>
                  </a:cubicBezTo>
                  <a:cubicBezTo>
                    <a:pt x="7737" y="4366"/>
                    <a:pt x="7737" y="4366"/>
                    <a:pt x="7695" y="4261"/>
                  </a:cubicBezTo>
                  <a:cubicBezTo>
                    <a:pt x="7715" y="4241"/>
                    <a:pt x="7732" y="4230"/>
                    <a:pt x="7749" y="4230"/>
                  </a:cubicBezTo>
                  <a:close/>
                  <a:moveTo>
                    <a:pt x="5298" y="4429"/>
                  </a:moveTo>
                  <a:cubicBezTo>
                    <a:pt x="5319" y="4429"/>
                    <a:pt x="5319" y="4450"/>
                    <a:pt x="5319" y="4450"/>
                  </a:cubicBezTo>
                  <a:lnTo>
                    <a:pt x="5298" y="4471"/>
                  </a:lnTo>
                  <a:cubicBezTo>
                    <a:pt x="5298" y="4471"/>
                    <a:pt x="5277" y="4450"/>
                    <a:pt x="5277" y="4450"/>
                  </a:cubicBezTo>
                  <a:cubicBezTo>
                    <a:pt x="5277" y="4450"/>
                    <a:pt x="5298" y="4429"/>
                    <a:pt x="5298" y="4429"/>
                  </a:cubicBezTo>
                  <a:close/>
                  <a:moveTo>
                    <a:pt x="7968" y="4493"/>
                  </a:moveTo>
                  <a:lnTo>
                    <a:pt x="7989" y="4514"/>
                  </a:lnTo>
                  <a:cubicBezTo>
                    <a:pt x="7968" y="4514"/>
                    <a:pt x="7989" y="4535"/>
                    <a:pt x="7968" y="4535"/>
                  </a:cubicBezTo>
                  <a:cubicBezTo>
                    <a:pt x="7947" y="4535"/>
                    <a:pt x="7947" y="4514"/>
                    <a:pt x="7947" y="4514"/>
                  </a:cubicBezTo>
                  <a:cubicBezTo>
                    <a:pt x="7947" y="4514"/>
                    <a:pt x="7968" y="4493"/>
                    <a:pt x="7968" y="4493"/>
                  </a:cubicBezTo>
                  <a:close/>
                  <a:moveTo>
                    <a:pt x="875" y="4545"/>
                  </a:moveTo>
                  <a:cubicBezTo>
                    <a:pt x="888" y="4545"/>
                    <a:pt x="904" y="4556"/>
                    <a:pt x="925" y="4577"/>
                  </a:cubicBezTo>
                  <a:cubicBezTo>
                    <a:pt x="915" y="4598"/>
                    <a:pt x="899" y="4608"/>
                    <a:pt x="883" y="4608"/>
                  </a:cubicBezTo>
                  <a:cubicBezTo>
                    <a:pt x="867" y="4608"/>
                    <a:pt x="852" y="4598"/>
                    <a:pt x="841" y="4577"/>
                  </a:cubicBezTo>
                  <a:cubicBezTo>
                    <a:pt x="852" y="4556"/>
                    <a:pt x="862" y="4545"/>
                    <a:pt x="875" y="4545"/>
                  </a:cubicBezTo>
                  <a:close/>
                  <a:moveTo>
                    <a:pt x="9943" y="3015"/>
                  </a:moveTo>
                  <a:cubicBezTo>
                    <a:pt x="9966" y="3015"/>
                    <a:pt x="9966" y="3046"/>
                    <a:pt x="9966" y="3063"/>
                  </a:cubicBezTo>
                  <a:lnTo>
                    <a:pt x="10239" y="3063"/>
                  </a:lnTo>
                  <a:cubicBezTo>
                    <a:pt x="10281" y="3084"/>
                    <a:pt x="10302" y="3126"/>
                    <a:pt x="10323" y="3147"/>
                  </a:cubicBezTo>
                  <a:cubicBezTo>
                    <a:pt x="10344" y="3168"/>
                    <a:pt x="10344" y="3210"/>
                    <a:pt x="10344" y="3231"/>
                  </a:cubicBezTo>
                  <a:cubicBezTo>
                    <a:pt x="10617" y="3231"/>
                    <a:pt x="10723" y="3483"/>
                    <a:pt x="10912" y="3609"/>
                  </a:cubicBezTo>
                  <a:cubicBezTo>
                    <a:pt x="11122" y="3736"/>
                    <a:pt x="11311" y="3904"/>
                    <a:pt x="11500" y="4072"/>
                  </a:cubicBezTo>
                  <a:cubicBezTo>
                    <a:pt x="11669" y="4240"/>
                    <a:pt x="11795" y="4429"/>
                    <a:pt x="11900" y="4640"/>
                  </a:cubicBezTo>
                  <a:cubicBezTo>
                    <a:pt x="11732" y="4598"/>
                    <a:pt x="11585" y="4450"/>
                    <a:pt x="11542" y="4282"/>
                  </a:cubicBezTo>
                  <a:cubicBezTo>
                    <a:pt x="11395" y="4240"/>
                    <a:pt x="11290" y="4072"/>
                    <a:pt x="11143" y="3988"/>
                  </a:cubicBezTo>
                  <a:cubicBezTo>
                    <a:pt x="10996" y="3904"/>
                    <a:pt x="10891" y="3757"/>
                    <a:pt x="10723" y="3715"/>
                  </a:cubicBezTo>
                  <a:cubicBezTo>
                    <a:pt x="10638" y="3673"/>
                    <a:pt x="10659" y="3588"/>
                    <a:pt x="10575" y="3546"/>
                  </a:cubicBezTo>
                  <a:cubicBezTo>
                    <a:pt x="10428" y="3420"/>
                    <a:pt x="10281" y="3294"/>
                    <a:pt x="10113" y="3210"/>
                  </a:cubicBezTo>
                  <a:cubicBezTo>
                    <a:pt x="10029" y="3189"/>
                    <a:pt x="9987" y="3126"/>
                    <a:pt x="9966" y="3063"/>
                  </a:cubicBezTo>
                  <a:cubicBezTo>
                    <a:pt x="9945" y="3042"/>
                    <a:pt x="9882" y="3021"/>
                    <a:pt x="9924" y="3021"/>
                  </a:cubicBezTo>
                  <a:cubicBezTo>
                    <a:pt x="9932" y="3017"/>
                    <a:pt x="9938" y="3015"/>
                    <a:pt x="9943" y="3015"/>
                  </a:cubicBezTo>
                  <a:close/>
                  <a:moveTo>
                    <a:pt x="5298" y="4619"/>
                  </a:moveTo>
                  <a:cubicBezTo>
                    <a:pt x="5298" y="4619"/>
                    <a:pt x="5319" y="4640"/>
                    <a:pt x="5319" y="4640"/>
                  </a:cubicBezTo>
                  <a:lnTo>
                    <a:pt x="5298" y="4661"/>
                  </a:lnTo>
                  <a:cubicBezTo>
                    <a:pt x="5277" y="4640"/>
                    <a:pt x="5298" y="4619"/>
                    <a:pt x="5298" y="4619"/>
                  </a:cubicBezTo>
                  <a:close/>
                  <a:moveTo>
                    <a:pt x="2481" y="4703"/>
                  </a:moveTo>
                  <a:cubicBezTo>
                    <a:pt x="2532" y="4703"/>
                    <a:pt x="2542" y="4717"/>
                    <a:pt x="2544" y="4745"/>
                  </a:cubicBezTo>
                  <a:lnTo>
                    <a:pt x="2544" y="4745"/>
                  </a:lnTo>
                  <a:cubicBezTo>
                    <a:pt x="2522" y="4745"/>
                    <a:pt x="2460" y="4724"/>
                    <a:pt x="2481" y="4703"/>
                  </a:cubicBezTo>
                  <a:close/>
                  <a:moveTo>
                    <a:pt x="1829" y="4619"/>
                  </a:moveTo>
                  <a:lnTo>
                    <a:pt x="1829" y="4619"/>
                  </a:lnTo>
                  <a:cubicBezTo>
                    <a:pt x="1871" y="4640"/>
                    <a:pt x="1892" y="4745"/>
                    <a:pt x="1955" y="4745"/>
                  </a:cubicBezTo>
                  <a:cubicBezTo>
                    <a:pt x="1997" y="4745"/>
                    <a:pt x="2060" y="4787"/>
                    <a:pt x="2103" y="4829"/>
                  </a:cubicBezTo>
                  <a:cubicBezTo>
                    <a:pt x="2060" y="4871"/>
                    <a:pt x="1955" y="4829"/>
                    <a:pt x="1892" y="4913"/>
                  </a:cubicBezTo>
                  <a:cubicBezTo>
                    <a:pt x="1871" y="4808"/>
                    <a:pt x="1787" y="4745"/>
                    <a:pt x="1829" y="4619"/>
                  </a:cubicBezTo>
                  <a:close/>
                  <a:moveTo>
                    <a:pt x="6896" y="5039"/>
                  </a:moveTo>
                  <a:cubicBezTo>
                    <a:pt x="6917" y="5060"/>
                    <a:pt x="6917" y="5060"/>
                    <a:pt x="6917" y="5060"/>
                  </a:cubicBezTo>
                  <a:lnTo>
                    <a:pt x="6896" y="5081"/>
                  </a:lnTo>
                  <a:lnTo>
                    <a:pt x="6875" y="5060"/>
                  </a:lnTo>
                  <a:cubicBezTo>
                    <a:pt x="6875" y="5060"/>
                    <a:pt x="6896" y="5060"/>
                    <a:pt x="6896" y="5039"/>
                  </a:cubicBezTo>
                  <a:close/>
                  <a:moveTo>
                    <a:pt x="967" y="5102"/>
                  </a:moveTo>
                  <a:cubicBezTo>
                    <a:pt x="987" y="5102"/>
                    <a:pt x="970" y="5139"/>
                    <a:pt x="984" y="5161"/>
                  </a:cubicBezTo>
                  <a:lnTo>
                    <a:pt x="984" y="5161"/>
                  </a:lnTo>
                  <a:cubicBezTo>
                    <a:pt x="954" y="5149"/>
                    <a:pt x="934" y="5119"/>
                    <a:pt x="967" y="5102"/>
                  </a:cubicBezTo>
                  <a:close/>
                  <a:moveTo>
                    <a:pt x="1010" y="5167"/>
                  </a:moveTo>
                  <a:cubicBezTo>
                    <a:pt x="1043" y="5173"/>
                    <a:pt x="1069" y="5190"/>
                    <a:pt x="1051" y="5207"/>
                  </a:cubicBezTo>
                  <a:cubicBezTo>
                    <a:pt x="1018" y="5207"/>
                    <a:pt x="1011" y="5194"/>
                    <a:pt x="1010" y="5167"/>
                  </a:cubicBezTo>
                  <a:close/>
                  <a:moveTo>
                    <a:pt x="6476" y="5165"/>
                  </a:moveTo>
                  <a:lnTo>
                    <a:pt x="6497" y="5186"/>
                  </a:lnTo>
                  <a:cubicBezTo>
                    <a:pt x="6497" y="5207"/>
                    <a:pt x="6497" y="5207"/>
                    <a:pt x="6476" y="5207"/>
                  </a:cubicBezTo>
                  <a:cubicBezTo>
                    <a:pt x="6455" y="5207"/>
                    <a:pt x="6455" y="5186"/>
                    <a:pt x="6455" y="5186"/>
                  </a:cubicBezTo>
                  <a:cubicBezTo>
                    <a:pt x="6455" y="5186"/>
                    <a:pt x="6476" y="5165"/>
                    <a:pt x="6476" y="5165"/>
                  </a:cubicBezTo>
                  <a:close/>
                  <a:moveTo>
                    <a:pt x="1388" y="4556"/>
                  </a:moveTo>
                  <a:cubicBezTo>
                    <a:pt x="1661" y="4808"/>
                    <a:pt x="1682" y="4913"/>
                    <a:pt x="1472" y="5312"/>
                  </a:cubicBezTo>
                  <a:cubicBezTo>
                    <a:pt x="1388" y="5081"/>
                    <a:pt x="1430" y="4850"/>
                    <a:pt x="1304" y="4661"/>
                  </a:cubicBezTo>
                  <a:lnTo>
                    <a:pt x="1388" y="4556"/>
                  </a:lnTo>
                  <a:close/>
                  <a:moveTo>
                    <a:pt x="1102" y="5280"/>
                  </a:moveTo>
                  <a:cubicBezTo>
                    <a:pt x="1106" y="5280"/>
                    <a:pt x="1110" y="5283"/>
                    <a:pt x="1114" y="5291"/>
                  </a:cubicBezTo>
                  <a:cubicBezTo>
                    <a:pt x="1114" y="5329"/>
                    <a:pt x="1098" y="5333"/>
                    <a:pt x="1065" y="5333"/>
                  </a:cubicBezTo>
                  <a:lnTo>
                    <a:pt x="1065" y="5333"/>
                  </a:lnTo>
                  <a:cubicBezTo>
                    <a:pt x="1077" y="5310"/>
                    <a:pt x="1090" y="5280"/>
                    <a:pt x="1102" y="5280"/>
                  </a:cubicBezTo>
                  <a:close/>
                  <a:moveTo>
                    <a:pt x="673" y="5355"/>
                  </a:moveTo>
                  <a:cubicBezTo>
                    <a:pt x="673" y="5359"/>
                    <a:pt x="674" y="5361"/>
                    <a:pt x="675" y="5361"/>
                  </a:cubicBezTo>
                  <a:cubicBezTo>
                    <a:pt x="678" y="5361"/>
                    <a:pt x="682" y="5356"/>
                    <a:pt x="682" y="5356"/>
                  </a:cubicBezTo>
                  <a:lnTo>
                    <a:pt x="682" y="5356"/>
                  </a:lnTo>
                  <a:cubicBezTo>
                    <a:pt x="683" y="5356"/>
                    <a:pt x="681" y="5360"/>
                    <a:pt x="673" y="5376"/>
                  </a:cubicBezTo>
                  <a:cubicBezTo>
                    <a:pt x="662" y="5386"/>
                    <a:pt x="652" y="5391"/>
                    <a:pt x="644" y="5391"/>
                  </a:cubicBezTo>
                  <a:cubicBezTo>
                    <a:pt x="636" y="5391"/>
                    <a:pt x="631" y="5386"/>
                    <a:pt x="631" y="5376"/>
                  </a:cubicBezTo>
                  <a:lnTo>
                    <a:pt x="652" y="5355"/>
                  </a:lnTo>
                  <a:close/>
                  <a:moveTo>
                    <a:pt x="1051" y="5333"/>
                  </a:moveTo>
                  <a:cubicBezTo>
                    <a:pt x="1051" y="5334"/>
                    <a:pt x="1051" y="5334"/>
                    <a:pt x="1051" y="5334"/>
                  </a:cubicBezTo>
                  <a:lnTo>
                    <a:pt x="1051" y="5334"/>
                  </a:lnTo>
                  <a:lnTo>
                    <a:pt x="1051" y="5355"/>
                  </a:lnTo>
                  <a:cubicBezTo>
                    <a:pt x="1051" y="5354"/>
                    <a:pt x="1052" y="5354"/>
                    <a:pt x="1052" y="5354"/>
                  </a:cubicBezTo>
                  <a:lnTo>
                    <a:pt x="1052" y="5354"/>
                  </a:lnTo>
                  <a:cubicBezTo>
                    <a:pt x="1054" y="5404"/>
                    <a:pt x="1061" y="5449"/>
                    <a:pt x="1009" y="5458"/>
                  </a:cubicBezTo>
                  <a:lnTo>
                    <a:pt x="1009" y="5458"/>
                  </a:lnTo>
                  <a:cubicBezTo>
                    <a:pt x="1009" y="5415"/>
                    <a:pt x="989" y="5333"/>
                    <a:pt x="1051" y="5333"/>
                  </a:cubicBezTo>
                  <a:close/>
                  <a:moveTo>
                    <a:pt x="5971" y="4867"/>
                  </a:moveTo>
                  <a:cubicBezTo>
                    <a:pt x="6076" y="4867"/>
                    <a:pt x="6226" y="5137"/>
                    <a:pt x="6265" y="5333"/>
                  </a:cubicBezTo>
                  <a:lnTo>
                    <a:pt x="6265" y="5333"/>
                  </a:lnTo>
                  <a:lnTo>
                    <a:pt x="6265" y="5333"/>
                  </a:lnTo>
                  <a:cubicBezTo>
                    <a:pt x="6307" y="5355"/>
                    <a:pt x="6391" y="5312"/>
                    <a:pt x="6370" y="5460"/>
                  </a:cubicBezTo>
                  <a:cubicBezTo>
                    <a:pt x="6307" y="5439"/>
                    <a:pt x="6265" y="5397"/>
                    <a:pt x="6265" y="5333"/>
                  </a:cubicBezTo>
                  <a:lnTo>
                    <a:pt x="6265" y="5355"/>
                  </a:lnTo>
                  <a:cubicBezTo>
                    <a:pt x="6097" y="5355"/>
                    <a:pt x="6076" y="5207"/>
                    <a:pt x="5950" y="5144"/>
                  </a:cubicBezTo>
                  <a:lnTo>
                    <a:pt x="5950" y="4871"/>
                  </a:lnTo>
                  <a:cubicBezTo>
                    <a:pt x="5957" y="4868"/>
                    <a:pt x="5964" y="4867"/>
                    <a:pt x="5971" y="4867"/>
                  </a:cubicBezTo>
                  <a:close/>
                  <a:moveTo>
                    <a:pt x="988" y="5460"/>
                  </a:moveTo>
                  <a:cubicBezTo>
                    <a:pt x="988" y="5476"/>
                    <a:pt x="976" y="5516"/>
                    <a:pt x="970" y="5516"/>
                  </a:cubicBezTo>
                  <a:cubicBezTo>
                    <a:pt x="968" y="5516"/>
                    <a:pt x="967" y="5512"/>
                    <a:pt x="967" y="5502"/>
                  </a:cubicBezTo>
                  <a:cubicBezTo>
                    <a:pt x="950" y="5467"/>
                    <a:pt x="961" y="5461"/>
                    <a:pt x="988" y="5460"/>
                  </a:cubicBezTo>
                  <a:close/>
                  <a:moveTo>
                    <a:pt x="5971" y="5481"/>
                  </a:moveTo>
                  <a:cubicBezTo>
                    <a:pt x="5971" y="5481"/>
                    <a:pt x="5992" y="5502"/>
                    <a:pt x="5992" y="5502"/>
                  </a:cubicBezTo>
                  <a:cubicBezTo>
                    <a:pt x="5992" y="5502"/>
                    <a:pt x="6013" y="5523"/>
                    <a:pt x="5971" y="5523"/>
                  </a:cubicBezTo>
                  <a:cubicBezTo>
                    <a:pt x="5950" y="5502"/>
                    <a:pt x="5971" y="5481"/>
                    <a:pt x="5971" y="5481"/>
                  </a:cubicBezTo>
                  <a:close/>
                  <a:moveTo>
                    <a:pt x="741" y="5602"/>
                  </a:moveTo>
                  <a:cubicBezTo>
                    <a:pt x="746" y="5602"/>
                    <a:pt x="746" y="5607"/>
                    <a:pt x="736" y="5628"/>
                  </a:cubicBezTo>
                  <a:cubicBezTo>
                    <a:pt x="729" y="5635"/>
                    <a:pt x="722" y="5637"/>
                    <a:pt x="716" y="5637"/>
                  </a:cubicBezTo>
                  <a:cubicBezTo>
                    <a:pt x="703" y="5637"/>
                    <a:pt x="694" y="5628"/>
                    <a:pt x="694" y="5628"/>
                  </a:cubicBezTo>
                  <a:cubicBezTo>
                    <a:pt x="694" y="5607"/>
                    <a:pt x="715" y="5607"/>
                    <a:pt x="715" y="5607"/>
                  </a:cubicBezTo>
                  <a:cubicBezTo>
                    <a:pt x="725" y="5607"/>
                    <a:pt x="736" y="5602"/>
                    <a:pt x="741" y="5602"/>
                  </a:cubicBezTo>
                  <a:close/>
                  <a:moveTo>
                    <a:pt x="1481" y="5388"/>
                  </a:moveTo>
                  <a:cubicBezTo>
                    <a:pt x="1505" y="5388"/>
                    <a:pt x="1523" y="5404"/>
                    <a:pt x="1535" y="5439"/>
                  </a:cubicBezTo>
                  <a:cubicBezTo>
                    <a:pt x="1595" y="5519"/>
                    <a:pt x="1617" y="5620"/>
                    <a:pt x="1600" y="5739"/>
                  </a:cubicBezTo>
                  <a:lnTo>
                    <a:pt x="1600" y="5739"/>
                  </a:lnTo>
                  <a:cubicBezTo>
                    <a:pt x="1600" y="5737"/>
                    <a:pt x="1599" y="5735"/>
                    <a:pt x="1598" y="5733"/>
                  </a:cubicBezTo>
                  <a:lnTo>
                    <a:pt x="1493" y="5733"/>
                  </a:lnTo>
                  <a:cubicBezTo>
                    <a:pt x="1472" y="5628"/>
                    <a:pt x="1493" y="5502"/>
                    <a:pt x="1409" y="5418"/>
                  </a:cubicBezTo>
                  <a:cubicBezTo>
                    <a:pt x="1437" y="5399"/>
                    <a:pt x="1461" y="5388"/>
                    <a:pt x="1481" y="5388"/>
                  </a:cubicBezTo>
                  <a:close/>
                  <a:moveTo>
                    <a:pt x="8137" y="5355"/>
                  </a:moveTo>
                  <a:lnTo>
                    <a:pt x="8221" y="5439"/>
                  </a:lnTo>
                  <a:lnTo>
                    <a:pt x="8179" y="5523"/>
                  </a:lnTo>
                  <a:cubicBezTo>
                    <a:pt x="8158" y="5628"/>
                    <a:pt x="8305" y="5649"/>
                    <a:pt x="8284" y="5754"/>
                  </a:cubicBezTo>
                  <a:cubicBezTo>
                    <a:pt x="8284" y="5764"/>
                    <a:pt x="8278" y="5770"/>
                    <a:pt x="8271" y="5770"/>
                  </a:cubicBezTo>
                  <a:cubicBezTo>
                    <a:pt x="8263" y="5770"/>
                    <a:pt x="8252" y="5764"/>
                    <a:pt x="8242" y="5754"/>
                  </a:cubicBezTo>
                  <a:cubicBezTo>
                    <a:pt x="8158" y="5628"/>
                    <a:pt x="8052" y="5544"/>
                    <a:pt x="7926" y="5481"/>
                  </a:cubicBezTo>
                  <a:cubicBezTo>
                    <a:pt x="7943" y="5429"/>
                    <a:pt x="7964" y="5413"/>
                    <a:pt x="7987" y="5413"/>
                  </a:cubicBezTo>
                  <a:cubicBezTo>
                    <a:pt x="8020" y="5413"/>
                    <a:pt x="8057" y="5447"/>
                    <a:pt x="8094" y="5460"/>
                  </a:cubicBezTo>
                  <a:lnTo>
                    <a:pt x="8137" y="5355"/>
                  </a:lnTo>
                  <a:close/>
                  <a:moveTo>
                    <a:pt x="4857" y="5733"/>
                  </a:moveTo>
                  <a:cubicBezTo>
                    <a:pt x="4878" y="5733"/>
                    <a:pt x="4878" y="5733"/>
                    <a:pt x="4878" y="5754"/>
                  </a:cubicBezTo>
                  <a:lnTo>
                    <a:pt x="4857" y="5775"/>
                  </a:lnTo>
                  <a:cubicBezTo>
                    <a:pt x="4857" y="5754"/>
                    <a:pt x="4836" y="5733"/>
                    <a:pt x="4836" y="5733"/>
                  </a:cubicBezTo>
                  <a:close/>
                  <a:moveTo>
                    <a:pt x="6455" y="5775"/>
                  </a:moveTo>
                  <a:cubicBezTo>
                    <a:pt x="6476" y="5796"/>
                    <a:pt x="6497" y="5796"/>
                    <a:pt x="6497" y="5838"/>
                  </a:cubicBezTo>
                  <a:cubicBezTo>
                    <a:pt x="6497" y="5869"/>
                    <a:pt x="6485" y="5888"/>
                    <a:pt x="6463" y="5888"/>
                  </a:cubicBezTo>
                  <a:cubicBezTo>
                    <a:pt x="6455" y="5888"/>
                    <a:pt x="6445" y="5886"/>
                    <a:pt x="6434" y="5880"/>
                  </a:cubicBezTo>
                  <a:cubicBezTo>
                    <a:pt x="6413" y="5880"/>
                    <a:pt x="6391" y="5859"/>
                    <a:pt x="6391" y="5838"/>
                  </a:cubicBezTo>
                  <a:cubicBezTo>
                    <a:pt x="6391" y="5796"/>
                    <a:pt x="6413" y="5775"/>
                    <a:pt x="6455" y="5775"/>
                  </a:cubicBezTo>
                  <a:close/>
                  <a:moveTo>
                    <a:pt x="1140" y="5840"/>
                  </a:moveTo>
                  <a:cubicBezTo>
                    <a:pt x="1171" y="5840"/>
                    <a:pt x="1206" y="5857"/>
                    <a:pt x="1241" y="5880"/>
                  </a:cubicBezTo>
                  <a:cubicBezTo>
                    <a:pt x="1177" y="5943"/>
                    <a:pt x="1198" y="6048"/>
                    <a:pt x="1219" y="6132"/>
                  </a:cubicBezTo>
                  <a:cubicBezTo>
                    <a:pt x="1219" y="6238"/>
                    <a:pt x="1325" y="6343"/>
                    <a:pt x="1156" y="6427"/>
                  </a:cubicBezTo>
                  <a:cubicBezTo>
                    <a:pt x="1135" y="6364"/>
                    <a:pt x="1072" y="6280"/>
                    <a:pt x="1009" y="6238"/>
                  </a:cubicBezTo>
                  <a:lnTo>
                    <a:pt x="1114" y="6069"/>
                  </a:lnTo>
                  <a:cubicBezTo>
                    <a:pt x="1093" y="6006"/>
                    <a:pt x="1030" y="5943"/>
                    <a:pt x="1072" y="5880"/>
                  </a:cubicBezTo>
                  <a:cubicBezTo>
                    <a:pt x="1091" y="5852"/>
                    <a:pt x="1115" y="5840"/>
                    <a:pt x="1140" y="5840"/>
                  </a:cubicBezTo>
                  <a:close/>
                  <a:moveTo>
                    <a:pt x="7800" y="6280"/>
                  </a:moveTo>
                  <a:lnTo>
                    <a:pt x="7989" y="6343"/>
                  </a:lnTo>
                  <a:cubicBezTo>
                    <a:pt x="7842" y="6469"/>
                    <a:pt x="7989" y="6574"/>
                    <a:pt x="7989" y="6700"/>
                  </a:cubicBezTo>
                  <a:cubicBezTo>
                    <a:pt x="7821" y="6616"/>
                    <a:pt x="7800" y="6469"/>
                    <a:pt x="7800" y="6280"/>
                  </a:cubicBezTo>
                  <a:close/>
                  <a:moveTo>
                    <a:pt x="7989" y="6700"/>
                  </a:moveTo>
                  <a:lnTo>
                    <a:pt x="7989" y="6700"/>
                  </a:lnTo>
                  <a:cubicBezTo>
                    <a:pt x="8062" y="6736"/>
                    <a:pt x="8087" y="6835"/>
                    <a:pt x="8214" y="6835"/>
                  </a:cubicBezTo>
                  <a:cubicBezTo>
                    <a:pt x="8234" y="6835"/>
                    <a:pt x="8257" y="6832"/>
                    <a:pt x="8284" y="6826"/>
                  </a:cubicBezTo>
                  <a:lnTo>
                    <a:pt x="8284" y="6826"/>
                  </a:lnTo>
                  <a:cubicBezTo>
                    <a:pt x="8222" y="6857"/>
                    <a:pt x="8161" y="6877"/>
                    <a:pt x="8091" y="6877"/>
                  </a:cubicBezTo>
                  <a:cubicBezTo>
                    <a:pt x="8065" y="6877"/>
                    <a:pt x="8039" y="6874"/>
                    <a:pt x="8010" y="6868"/>
                  </a:cubicBezTo>
                  <a:cubicBezTo>
                    <a:pt x="7968" y="6805"/>
                    <a:pt x="7989" y="6742"/>
                    <a:pt x="7989" y="6700"/>
                  </a:cubicBezTo>
                  <a:close/>
                  <a:moveTo>
                    <a:pt x="1156" y="7015"/>
                  </a:moveTo>
                  <a:lnTo>
                    <a:pt x="1177" y="7036"/>
                  </a:lnTo>
                  <a:cubicBezTo>
                    <a:pt x="1177" y="7057"/>
                    <a:pt x="1177" y="7057"/>
                    <a:pt x="1156" y="7057"/>
                  </a:cubicBezTo>
                  <a:cubicBezTo>
                    <a:pt x="1135" y="7057"/>
                    <a:pt x="1135" y="7057"/>
                    <a:pt x="1135" y="7036"/>
                  </a:cubicBezTo>
                  <a:cubicBezTo>
                    <a:pt x="1135" y="7036"/>
                    <a:pt x="1156" y="7015"/>
                    <a:pt x="1156" y="7015"/>
                  </a:cubicBezTo>
                  <a:close/>
                  <a:moveTo>
                    <a:pt x="6581" y="6826"/>
                  </a:moveTo>
                  <a:cubicBezTo>
                    <a:pt x="6644" y="6868"/>
                    <a:pt x="6623" y="6910"/>
                    <a:pt x="6623" y="6952"/>
                  </a:cubicBezTo>
                  <a:cubicBezTo>
                    <a:pt x="6686" y="6952"/>
                    <a:pt x="6707" y="6994"/>
                    <a:pt x="6665" y="7057"/>
                  </a:cubicBezTo>
                  <a:cubicBezTo>
                    <a:pt x="6602" y="7036"/>
                    <a:pt x="6623" y="6973"/>
                    <a:pt x="6623" y="6952"/>
                  </a:cubicBezTo>
                  <a:cubicBezTo>
                    <a:pt x="6560" y="6931"/>
                    <a:pt x="6581" y="6889"/>
                    <a:pt x="6581" y="6826"/>
                  </a:cubicBezTo>
                  <a:close/>
                  <a:moveTo>
                    <a:pt x="8153" y="6966"/>
                  </a:moveTo>
                  <a:cubicBezTo>
                    <a:pt x="8165" y="6966"/>
                    <a:pt x="8180" y="6968"/>
                    <a:pt x="8200" y="6973"/>
                  </a:cubicBezTo>
                  <a:cubicBezTo>
                    <a:pt x="8200" y="7015"/>
                    <a:pt x="8179" y="7036"/>
                    <a:pt x="8137" y="7057"/>
                  </a:cubicBezTo>
                  <a:cubicBezTo>
                    <a:pt x="8120" y="6993"/>
                    <a:pt x="8117" y="6966"/>
                    <a:pt x="8153" y="6966"/>
                  </a:cubicBezTo>
                  <a:close/>
                  <a:moveTo>
                    <a:pt x="8278" y="7095"/>
                  </a:moveTo>
                  <a:cubicBezTo>
                    <a:pt x="8305" y="7095"/>
                    <a:pt x="8305" y="7142"/>
                    <a:pt x="8305" y="7142"/>
                  </a:cubicBezTo>
                  <a:cubicBezTo>
                    <a:pt x="8284" y="7163"/>
                    <a:pt x="8263" y="7184"/>
                    <a:pt x="8263" y="7184"/>
                  </a:cubicBezTo>
                  <a:cubicBezTo>
                    <a:pt x="8242" y="7163"/>
                    <a:pt x="8221" y="7121"/>
                    <a:pt x="8263" y="7100"/>
                  </a:cubicBezTo>
                  <a:cubicBezTo>
                    <a:pt x="8269" y="7097"/>
                    <a:pt x="8274" y="7095"/>
                    <a:pt x="8278" y="7095"/>
                  </a:cubicBezTo>
                  <a:close/>
                  <a:moveTo>
                    <a:pt x="1703" y="7331"/>
                  </a:moveTo>
                  <a:lnTo>
                    <a:pt x="1892" y="7562"/>
                  </a:lnTo>
                  <a:cubicBezTo>
                    <a:pt x="1787" y="7646"/>
                    <a:pt x="2018" y="7793"/>
                    <a:pt x="1892" y="7941"/>
                  </a:cubicBezTo>
                  <a:cubicBezTo>
                    <a:pt x="1871" y="7835"/>
                    <a:pt x="1808" y="7793"/>
                    <a:pt x="1745" y="7709"/>
                  </a:cubicBezTo>
                  <a:cubicBezTo>
                    <a:pt x="1745" y="7583"/>
                    <a:pt x="1745" y="7457"/>
                    <a:pt x="1703" y="7331"/>
                  </a:cubicBezTo>
                  <a:close/>
                  <a:moveTo>
                    <a:pt x="7477" y="1"/>
                  </a:moveTo>
                  <a:cubicBezTo>
                    <a:pt x="7420" y="1"/>
                    <a:pt x="7325" y="32"/>
                    <a:pt x="7127" y="98"/>
                  </a:cubicBezTo>
                  <a:cubicBezTo>
                    <a:pt x="7110" y="81"/>
                    <a:pt x="7080" y="51"/>
                    <a:pt x="7035" y="51"/>
                  </a:cubicBezTo>
                  <a:cubicBezTo>
                    <a:pt x="7025" y="51"/>
                    <a:pt x="7013" y="52"/>
                    <a:pt x="7001" y="56"/>
                  </a:cubicBezTo>
                  <a:cubicBezTo>
                    <a:pt x="6959" y="161"/>
                    <a:pt x="6896" y="246"/>
                    <a:pt x="6791" y="288"/>
                  </a:cubicBezTo>
                  <a:cubicBezTo>
                    <a:pt x="6812" y="414"/>
                    <a:pt x="6707" y="456"/>
                    <a:pt x="6623" y="498"/>
                  </a:cubicBezTo>
                  <a:cubicBezTo>
                    <a:pt x="6644" y="666"/>
                    <a:pt x="6749" y="834"/>
                    <a:pt x="6707" y="1045"/>
                  </a:cubicBezTo>
                  <a:cubicBezTo>
                    <a:pt x="6602" y="960"/>
                    <a:pt x="6455" y="1002"/>
                    <a:pt x="6391" y="855"/>
                  </a:cubicBezTo>
                  <a:cubicBezTo>
                    <a:pt x="6380" y="832"/>
                    <a:pt x="6349" y="815"/>
                    <a:pt x="6317" y="815"/>
                  </a:cubicBezTo>
                  <a:cubicBezTo>
                    <a:pt x="6291" y="815"/>
                    <a:pt x="6263" y="827"/>
                    <a:pt x="6244" y="855"/>
                  </a:cubicBezTo>
                  <a:cubicBezTo>
                    <a:pt x="6202" y="918"/>
                    <a:pt x="6265" y="960"/>
                    <a:pt x="6286" y="981"/>
                  </a:cubicBezTo>
                  <a:cubicBezTo>
                    <a:pt x="6202" y="1023"/>
                    <a:pt x="6265" y="1150"/>
                    <a:pt x="6223" y="1171"/>
                  </a:cubicBezTo>
                  <a:cubicBezTo>
                    <a:pt x="6179" y="1190"/>
                    <a:pt x="6140" y="1197"/>
                    <a:pt x="6104" y="1197"/>
                  </a:cubicBezTo>
                  <a:cubicBezTo>
                    <a:pt x="6023" y="1197"/>
                    <a:pt x="5960" y="1158"/>
                    <a:pt x="5887" y="1129"/>
                  </a:cubicBezTo>
                  <a:cubicBezTo>
                    <a:pt x="5782" y="1318"/>
                    <a:pt x="5698" y="1528"/>
                    <a:pt x="5635" y="1738"/>
                  </a:cubicBezTo>
                  <a:cubicBezTo>
                    <a:pt x="5660" y="1755"/>
                    <a:pt x="5678" y="1762"/>
                    <a:pt x="5692" y="1762"/>
                  </a:cubicBezTo>
                  <a:cubicBezTo>
                    <a:pt x="5747" y="1762"/>
                    <a:pt x="5727" y="1654"/>
                    <a:pt x="5761" y="1654"/>
                  </a:cubicBezTo>
                  <a:lnTo>
                    <a:pt x="5992" y="1864"/>
                  </a:lnTo>
                  <a:cubicBezTo>
                    <a:pt x="5950" y="2033"/>
                    <a:pt x="5803" y="2159"/>
                    <a:pt x="5803" y="2327"/>
                  </a:cubicBezTo>
                  <a:cubicBezTo>
                    <a:pt x="5824" y="2369"/>
                    <a:pt x="5855" y="2374"/>
                    <a:pt x="5887" y="2374"/>
                  </a:cubicBezTo>
                  <a:cubicBezTo>
                    <a:pt x="5897" y="2374"/>
                    <a:pt x="5908" y="2374"/>
                    <a:pt x="5918" y="2374"/>
                  </a:cubicBezTo>
                  <a:cubicBezTo>
                    <a:pt x="5938" y="2374"/>
                    <a:pt x="5957" y="2376"/>
                    <a:pt x="5971" y="2390"/>
                  </a:cubicBezTo>
                  <a:cubicBezTo>
                    <a:pt x="5992" y="2453"/>
                    <a:pt x="6034" y="2516"/>
                    <a:pt x="6055" y="2558"/>
                  </a:cubicBezTo>
                  <a:cubicBezTo>
                    <a:pt x="5929" y="2558"/>
                    <a:pt x="5845" y="2453"/>
                    <a:pt x="5719" y="2432"/>
                  </a:cubicBezTo>
                  <a:cubicBezTo>
                    <a:pt x="5690" y="2418"/>
                    <a:pt x="5661" y="2384"/>
                    <a:pt x="5626" y="2384"/>
                  </a:cubicBezTo>
                  <a:cubicBezTo>
                    <a:pt x="5609" y="2384"/>
                    <a:pt x="5592" y="2391"/>
                    <a:pt x="5572" y="2411"/>
                  </a:cubicBezTo>
                  <a:cubicBezTo>
                    <a:pt x="5635" y="2516"/>
                    <a:pt x="5782" y="2579"/>
                    <a:pt x="5782" y="2747"/>
                  </a:cubicBezTo>
                  <a:lnTo>
                    <a:pt x="5719" y="2790"/>
                  </a:lnTo>
                  <a:cubicBezTo>
                    <a:pt x="5698" y="2790"/>
                    <a:pt x="5682" y="2774"/>
                    <a:pt x="5664" y="2774"/>
                  </a:cubicBezTo>
                  <a:cubicBezTo>
                    <a:pt x="5645" y="2774"/>
                    <a:pt x="5624" y="2790"/>
                    <a:pt x="5593" y="2853"/>
                  </a:cubicBezTo>
                  <a:cubicBezTo>
                    <a:pt x="5593" y="2853"/>
                    <a:pt x="5677" y="2874"/>
                    <a:pt x="5656" y="2916"/>
                  </a:cubicBezTo>
                  <a:cubicBezTo>
                    <a:pt x="5614" y="2937"/>
                    <a:pt x="5614" y="2937"/>
                    <a:pt x="5551" y="3000"/>
                  </a:cubicBezTo>
                  <a:cubicBezTo>
                    <a:pt x="5487" y="3084"/>
                    <a:pt x="5635" y="3126"/>
                    <a:pt x="5614" y="3231"/>
                  </a:cubicBezTo>
                  <a:cubicBezTo>
                    <a:pt x="5614" y="3245"/>
                    <a:pt x="5602" y="3247"/>
                    <a:pt x="5586" y="3247"/>
                  </a:cubicBezTo>
                  <a:cubicBezTo>
                    <a:pt x="5579" y="3247"/>
                    <a:pt x="5570" y="3247"/>
                    <a:pt x="5561" y="3247"/>
                  </a:cubicBezTo>
                  <a:cubicBezTo>
                    <a:pt x="5535" y="3247"/>
                    <a:pt x="5508" y="3252"/>
                    <a:pt x="5508" y="3294"/>
                  </a:cubicBezTo>
                  <a:cubicBezTo>
                    <a:pt x="5614" y="3315"/>
                    <a:pt x="5719" y="3399"/>
                    <a:pt x="5761" y="3504"/>
                  </a:cubicBezTo>
                  <a:cubicBezTo>
                    <a:pt x="5572" y="3420"/>
                    <a:pt x="5424" y="3357"/>
                    <a:pt x="5277" y="3294"/>
                  </a:cubicBezTo>
                  <a:cubicBezTo>
                    <a:pt x="5256" y="3294"/>
                    <a:pt x="5235" y="3315"/>
                    <a:pt x="5214" y="3315"/>
                  </a:cubicBezTo>
                  <a:cubicBezTo>
                    <a:pt x="5172" y="3378"/>
                    <a:pt x="5193" y="3462"/>
                    <a:pt x="5151" y="3483"/>
                  </a:cubicBezTo>
                  <a:cubicBezTo>
                    <a:pt x="5144" y="3486"/>
                    <a:pt x="5137" y="3487"/>
                    <a:pt x="5131" y="3487"/>
                  </a:cubicBezTo>
                  <a:cubicBezTo>
                    <a:pt x="5089" y="3487"/>
                    <a:pt x="5068" y="3438"/>
                    <a:pt x="5038" y="3438"/>
                  </a:cubicBezTo>
                  <a:cubicBezTo>
                    <a:pt x="5034" y="3438"/>
                    <a:pt x="5030" y="3439"/>
                    <a:pt x="5025" y="3441"/>
                  </a:cubicBezTo>
                  <a:cubicBezTo>
                    <a:pt x="4941" y="3546"/>
                    <a:pt x="5088" y="3631"/>
                    <a:pt x="5046" y="3736"/>
                  </a:cubicBezTo>
                  <a:cubicBezTo>
                    <a:pt x="4962" y="3652"/>
                    <a:pt x="4815" y="3673"/>
                    <a:pt x="4815" y="3504"/>
                  </a:cubicBezTo>
                  <a:cubicBezTo>
                    <a:pt x="4815" y="3483"/>
                    <a:pt x="4899" y="3483"/>
                    <a:pt x="4836" y="3420"/>
                  </a:cubicBezTo>
                  <a:cubicBezTo>
                    <a:pt x="4646" y="3399"/>
                    <a:pt x="4541" y="3168"/>
                    <a:pt x="4331" y="3126"/>
                  </a:cubicBezTo>
                  <a:cubicBezTo>
                    <a:pt x="4310" y="3168"/>
                    <a:pt x="4331" y="3231"/>
                    <a:pt x="4268" y="3231"/>
                  </a:cubicBezTo>
                  <a:lnTo>
                    <a:pt x="4142" y="3189"/>
                  </a:lnTo>
                  <a:lnTo>
                    <a:pt x="4142" y="3189"/>
                  </a:lnTo>
                  <a:cubicBezTo>
                    <a:pt x="4121" y="3231"/>
                    <a:pt x="4142" y="3294"/>
                    <a:pt x="4184" y="3315"/>
                  </a:cubicBezTo>
                  <a:cubicBezTo>
                    <a:pt x="4121" y="3399"/>
                    <a:pt x="4100" y="3504"/>
                    <a:pt x="4100" y="3609"/>
                  </a:cubicBezTo>
                  <a:cubicBezTo>
                    <a:pt x="3995" y="3609"/>
                    <a:pt x="4016" y="3546"/>
                    <a:pt x="4016" y="3462"/>
                  </a:cubicBezTo>
                  <a:cubicBezTo>
                    <a:pt x="4037" y="3399"/>
                    <a:pt x="3953" y="3357"/>
                    <a:pt x="3953" y="3294"/>
                  </a:cubicBezTo>
                  <a:cubicBezTo>
                    <a:pt x="3970" y="3224"/>
                    <a:pt x="4031" y="3184"/>
                    <a:pt x="4099" y="3184"/>
                  </a:cubicBezTo>
                  <a:cubicBezTo>
                    <a:pt x="4113" y="3184"/>
                    <a:pt x="4127" y="3185"/>
                    <a:pt x="4142" y="3189"/>
                  </a:cubicBezTo>
                  <a:cubicBezTo>
                    <a:pt x="4121" y="3126"/>
                    <a:pt x="4079" y="3084"/>
                    <a:pt x="4016" y="3063"/>
                  </a:cubicBezTo>
                  <a:cubicBezTo>
                    <a:pt x="3998" y="3085"/>
                    <a:pt x="3976" y="3093"/>
                    <a:pt x="3952" y="3093"/>
                  </a:cubicBezTo>
                  <a:cubicBezTo>
                    <a:pt x="3893" y="3093"/>
                    <a:pt x="3822" y="3042"/>
                    <a:pt x="3772" y="3042"/>
                  </a:cubicBezTo>
                  <a:cubicBezTo>
                    <a:pt x="3750" y="3042"/>
                    <a:pt x="3732" y="3053"/>
                    <a:pt x="3721" y="3084"/>
                  </a:cubicBezTo>
                  <a:cubicBezTo>
                    <a:pt x="3658" y="3210"/>
                    <a:pt x="3763" y="3273"/>
                    <a:pt x="3827" y="3336"/>
                  </a:cubicBezTo>
                  <a:lnTo>
                    <a:pt x="3742" y="3420"/>
                  </a:lnTo>
                  <a:cubicBezTo>
                    <a:pt x="3616" y="3168"/>
                    <a:pt x="3322" y="3252"/>
                    <a:pt x="3175" y="3063"/>
                  </a:cubicBezTo>
                  <a:cubicBezTo>
                    <a:pt x="3144" y="3094"/>
                    <a:pt x="3113" y="3113"/>
                    <a:pt x="3082" y="3113"/>
                  </a:cubicBezTo>
                  <a:cubicBezTo>
                    <a:pt x="3071" y="3113"/>
                    <a:pt x="3060" y="3111"/>
                    <a:pt x="3049" y="3105"/>
                  </a:cubicBezTo>
                  <a:lnTo>
                    <a:pt x="3070" y="3021"/>
                  </a:lnTo>
                  <a:cubicBezTo>
                    <a:pt x="3046" y="3002"/>
                    <a:pt x="3023" y="2995"/>
                    <a:pt x="3001" y="2995"/>
                  </a:cubicBezTo>
                  <a:cubicBezTo>
                    <a:pt x="2931" y="2995"/>
                    <a:pt x="2865" y="3065"/>
                    <a:pt x="2779" y="3065"/>
                  </a:cubicBezTo>
                  <a:cubicBezTo>
                    <a:pt x="2771" y="3065"/>
                    <a:pt x="2763" y="3064"/>
                    <a:pt x="2754" y="3063"/>
                  </a:cubicBezTo>
                  <a:cubicBezTo>
                    <a:pt x="2669" y="3002"/>
                    <a:pt x="2570" y="2941"/>
                    <a:pt x="2465" y="2941"/>
                  </a:cubicBezTo>
                  <a:cubicBezTo>
                    <a:pt x="2389" y="2941"/>
                    <a:pt x="2309" y="2974"/>
                    <a:pt x="2229" y="3063"/>
                  </a:cubicBezTo>
                  <a:lnTo>
                    <a:pt x="2208" y="3168"/>
                  </a:lnTo>
                  <a:cubicBezTo>
                    <a:pt x="2110" y="3201"/>
                    <a:pt x="2025" y="3334"/>
                    <a:pt x="1913" y="3334"/>
                  </a:cubicBezTo>
                  <a:cubicBezTo>
                    <a:pt x="1881" y="3334"/>
                    <a:pt x="1846" y="3323"/>
                    <a:pt x="1808" y="3294"/>
                  </a:cubicBezTo>
                  <a:lnTo>
                    <a:pt x="1766" y="3189"/>
                  </a:lnTo>
                  <a:lnTo>
                    <a:pt x="1640" y="3294"/>
                  </a:lnTo>
                  <a:lnTo>
                    <a:pt x="1535" y="3210"/>
                  </a:lnTo>
                  <a:cubicBezTo>
                    <a:pt x="1409" y="3210"/>
                    <a:pt x="1451" y="3336"/>
                    <a:pt x="1367" y="3378"/>
                  </a:cubicBezTo>
                  <a:lnTo>
                    <a:pt x="1093" y="3378"/>
                  </a:lnTo>
                  <a:cubicBezTo>
                    <a:pt x="1072" y="3441"/>
                    <a:pt x="1009" y="3504"/>
                    <a:pt x="925" y="3546"/>
                  </a:cubicBezTo>
                  <a:lnTo>
                    <a:pt x="925" y="3757"/>
                  </a:lnTo>
                  <a:cubicBezTo>
                    <a:pt x="930" y="3757"/>
                    <a:pt x="936" y="3757"/>
                    <a:pt x="941" y="3758"/>
                  </a:cubicBezTo>
                  <a:lnTo>
                    <a:pt x="941" y="3758"/>
                  </a:lnTo>
                  <a:cubicBezTo>
                    <a:pt x="936" y="3758"/>
                    <a:pt x="931" y="3759"/>
                    <a:pt x="926" y="3759"/>
                  </a:cubicBezTo>
                  <a:cubicBezTo>
                    <a:pt x="855" y="3759"/>
                    <a:pt x="825" y="3678"/>
                    <a:pt x="764" y="3678"/>
                  </a:cubicBezTo>
                  <a:cubicBezTo>
                    <a:pt x="750" y="3678"/>
                    <a:pt x="734" y="3682"/>
                    <a:pt x="715" y="3694"/>
                  </a:cubicBezTo>
                  <a:cubicBezTo>
                    <a:pt x="631" y="3757"/>
                    <a:pt x="610" y="3862"/>
                    <a:pt x="568" y="3946"/>
                  </a:cubicBezTo>
                  <a:lnTo>
                    <a:pt x="631" y="4051"/>
                  </a:lnTo>
                  <a:cubicBezTo>
                    <a:pt x="463" y="4093"/>
                    <a:pt x="442" y="4261"/>
                    <a:pt x="336" y="4345"/>
                  </a:cubicBezTo>
                  <a:lnTo>
                    <a:pt x="442" y="4408"/>
                  </a:lnTo>
                  <a:cubicBezTo>
                    <a:pt x="421" y="4450"/>
                    <a:pt x="463" y="4514"/>
                    <a:pt x="400" y="4535"/>
                  </a:cubicBezTo>
                  <a:lnTo>
                    <a:pt x="189" y="4345"/>
                  </a:lnTo>
                  <a:lnTo>
                    <a:pt x="189" y="4345"/>
                  </a:lnTo>
                  <a:cubicBezTo>
                    <a:pt x="231" y="4493"/>
                    <a:pt x="126" y="4556"/>
                    <a:pt x="63" y="4619"/>
                  </a:cubicBezTo>
                  <a:cubicBezTo>
                    <a:pt x="84" y="4661"/>
                    <a:pt x="105" y="4703"/>
                    <a:pt x="126" y="4703"/>
                  </a:cubicBezTo>
                  <a:cubicBezTo>
                    <a:pt x="224" y="4703"/>
                    <a:pt x="313" y="4759"/>
                    <a:pt x="399" y="4759"/>
                  </a:cubicBezTo>
                  <a:cubicBezTo>
                    <a:pt x="442" y="4759"/>
                    <a:pt x="484" y="4745"/>
                    <a:pt x="526" y="4703"/>
                  </a:cubicBezTo>
                  <a:lnTo>
                    <a:pt x="526" y="4703"/>
                  </a:lnTo>
                  <a:cubicBezTo>
                    <a:pt x="652" y="4871"/>
                    <a:pt x="400" y="4955"/>
                    <a:pt x="463" y="5102"/>
                  </a:cubicBezTo>
                  <a:cubicBezTo>
                    <a:pt x="463" y="5102"/>
                    <a:pt x="442" y="5144"/>
                    <a:pt x="421" y="5144"/>
                  </a:cubicBezTo>
                  <a:cubicBezTo>
                    <a:pt x="400" y="5165"/>
                    <a:pt x="379" y="5165"/>
                    <a:pt x="315" y="5165"/>
                  </a:cubicBezTo>
                  <a:cubicBezTo>
                    <a:pt x="357" y="5081"/>
                    <a:pt x="252" y="5060"/>
                    <a:pt x="252" y="4976"/>
                  </a:cubicBezTo>
                  <a:cubicBezTo>
                    <a:pt x="252" y="4934"/>
                    <a:pt x="336" y="4934"/>
                    <a:pt x="294" y="4871"/>
                  </a:cubicBezTo>
                  <a:cubicBezTo>
                    <a:pt x="265" y="4842"/>
                    <a:pt x="236" y="4802"/>
                    <a:pt x="192" y="4802"/>
                  </a:cubicBezTo>
                  <a:cubicBezTo>
                    <a:pt x="173" y="4802"/>
                    <a:pt x="152" y="4810"/>
                    <a:pt x="126" y="4829"/>
                  </a:cubicBezTo>
                  <a:cubicBezTo>
                    <a:pt x="168" y="4955"/>
                    <a:pt x="84" y="5060"/>
                    <a:pt x="126" y="5186"/>
                  </a:cubicBezTo>
                  <a:cubicBezTo>
                    <a:pt x="147" y="5312"/>
                    <a:pt x="105" y="5460"/>
                    <a:pt x="147" y="5607"/>
                  </a:cubicBezTo>
                  <a:cubicBezTo>
                    <a:pt x="198" y="5607"/>
                    <a:pt x="248" y="5630"/>
                    <a:pt x="290" y="5630"/>
                  </a:cubicBezTo>
                  <a:cubicBezTo>
                    <a:pt x="317" y="5630"/>
                    <a:pt x="341" y="5619"/>
                    <a:pt x="357" y="5586"/>
                  </a:cubicBezTo>
                  <a:cubicBezTo>
                    <a:pt x="400" y="5502"/>
                    <a:pt x="379" y="5439"/>
                    <a:pt x="315" y="5376"/>
                  </a:cubicBezTo>
                  <a:cubicBezTo>
                    <a:pt x="414" y="5376"/>
                    <a:pt x="347" y="5247"/>
                    <a:pt x="440" y="5247"/>
                  </a:cubicBezTo>
                  <a:cubicBezTo>
                    <a:pt x="447" y="5247"/>
                    <a:pt x="454" y="5248"/>
                    <a:pt x="463" y="5249"/>
                  </a:cubicBezTo>
                  <a:cubicBezTo>
                    <a:pt x="526" y="5355"/>
                    <a:pt x="484" y="5460"/>
                    <a:pt x="526" y="5586"/>
                  </a:cubicBezTo>
                  <a:cubicBezTo>
                    <a:pt x="547" y="5712"/>
                    <a:pt x="694" y="5712"/>
                    <a:pt x="778" y="5817"/>
                  </a:cubicBezTo>
                  <a:cubicBezTo>
                    <a:pt x="862" y="5985"/>
                    <a:pt x="925" y="6174"/>
                    <a:pt x="925" y="6364"/>
                  </a:cubicBezTo>
                  <a:cubicBezTo>
                    <a:pt x="925" y="6385"/>
                    <a:pt x="904" y="6385"/>
                    <a:pt x="904" y="6385"/>
                  </a:cubicBezTo>
                  <a:cubicBezTo>
                    <a:pt x="778" y="6385"/>
                    <a:pt x="841" y="6259"/>
                    <a:pt x="757" y="6217"/>
                  </a:cubicBezTo>
                  <a:cubicBezTo>
                    <a:pt x="662" y="6264"/>
                    <a:pt x="556" y="6287"/>
                    <a:pt x="447" y="6287"/>
                  </a:cubicBezTo>
                  <a:cubicBezTo>
                    <a:pt x="410" y="6287"/>
                    <a:pt x="373" y="6285"/>
                    <a:pt x="336" y="6280"/>
                  </a:cubicBezTo>
                  <a:lnTo>
                    <a:pt x="189" y="6174"/>
                  </a:lnTo>
                  <a:lnTo>
                    <a:pt x="189" y="6174"/>
                  </a:lnTo>
                  <a:cubicBezTo>
                    <a:pt x="126" y="6322"/>
                    <a:pt x="315" y="6427"/>
                    <a:pt x="189" y="6616"/>
                  </a:cubicBezTo>
                  <a:cubicBezTo>
                    <a:pt x="147" y="6658"/>
                    <a:pt x="21" y="6700"/>
                    <a:pt x="0" y="6826"/>
                  </a:cubicBezTo>
                  <a:cubicBezTo>
                    <a:pt x="42" y="6847"/>
                    <a:pt x="84" y="6847"/>
                    <a:pt x="105" y="6889"/>
                  </a:cubicBezTo>
                  <a:cubicBezTo>
                    <a:pt x="65" y="7029"/>
                    <a:pt x="82" y="7206"/>
                    <a:pt x="156" y="7206"/>
                  </a:cubicBezTo>
                  <a:cubicBezTo>
                    <a:pt x="160" y="7206"/>
                    <a:pt x="164" y="7206"/>
                    <a:pt x="168" y="7205"/>
                  </a:cubicBezTo>
                  <a:cubicBezTo>
                    <a:pt x="273" y="7205"/>
                    <a:pt x="294" y="7100"/>
                    <a:pt x="336" y="7036"/>
                  </a:cubicBezTo>
                  <a:cubicBezTo>
                    <a:pt x="379" y="7184"/>
                    <a:pt x="421" y="7310"/>
                    <a:pt x="463" y="7436"/>
                  </a:cubicBezTo>
                  <a:lnTo>
                    <a:pt x="315" y="7499"/>
                  </a:lnTo>
                  <a:cubicBezTo>
                    <a:pt x="210" y="7478"/>
                    <a:pt x="336" y="7289"/>
                    <a:pt x="168" y="7289"/>
                  </a:cubicBezTo>
                  <a:cubicBezTo>
                    <a:pt x="189" y="7415"/>
                    <a:pt x="126" y="7562"/>
                    <a:pt x="294" y="7646"/>
                  </a:cubicBezTo>
                  <a:cubicBezTo>
                    <a:pt x="357" y="7541"/>
                    <a:pt x="505" y="7625"/>
                    <a:pt x="610" y="7541"/>
                  </a:cubicBezTo>
                  <a:cubicBezTo>
                    <a:pt x="526" y="7163"/>
                    <a:pt x="421" y="6784"/>
                    <a:pt x="315" y="6385"/>
                  </a:cubicBezTo>
                  <a:lnTo>
                    <a:pt x="315" y="6385"/>
                  </a:lnTo>
                  <a:cubicBezTo>
                    <a:pt x="505" y="6532"/>
                    <a:pt x="463" y="6784"/>
                    <a:pt x="652" y="6868"/>
                  </a:cubicBezTo>
                  <a:cubicBezTo>
                    <a:pt x="673" y="6826"/>
                    <a:pt x="673" y="6784"/>
                    <a:pt x="694" y="6700"/>
                  </a:cubicBezTo>
                  <a:cubicBezTo>
                    <a:pt x="757" y="6763"/>
                    <a:pt x="799" y="6805"/>
                    <a:pt x="841" y="6868"/>
                  </a:cubicBezTo>
                  <a:cubicBezTo>
                    <a:pt x="862" y="6931"/>
                    <a:pt x="883" y="6994"/>
                    <a:pt x="799" y="7015"/>
                  </a:cubicBezTo>
                  <a:cubicBezTo>
                    <a:pt x="778" y="7100"/>
                    <a:pt x="904" y="7057"/>
                    <a:pt x="904" y="7121"/>
                  </a:cubicBezTo>
                  <a:lnTo>
                    <a:pt x="799" y="7163"/>
                  </a:lnTo>
                  <a:lnTo>
                    <a:pt x="862" y="7268"/>
                  </a:lnTo>
                  <a:cubicBezTo>
                    <a:pt x="894" y="7299"/>
                    <a:pt x="930" y="7299"/>
                    <a:pt x="967" y="7299"/>
                  </a:cubicBezTo>
                  <a:cubicBezTo>
                    <a:pt x="1004" y="7299"/>
                    <a:pt x="1041" y="7299"/>
                    <a:pt x="1072" y="7331"/>
                  </a:cubicBezTo>
                  <a:cubicBezTo>
                    <a:pt x="1135" y="7289"/>
                    <a:pt x="1051" y="7163"/>
                    <a:pt x="1198" y="7142"/>
                  </a:cubicBezTo>
                  <a:cubicBezTo>
                    <a:pt x="1219" y="7268"/>
                    <a:pt x="1283" y="7373"/>
                    <a:pt x="1346" y="7478"/>
                  </a:cubicBezTo>
                  <a:cubicBezTo>
                    <a:pt x="1262" y="7541"/>
                    <a:pt x="1262" y="7667"/>
                    <a:pt x="1346" y="7730"/>
                  </a:cubicBezTo>
                  <a:cubicBezTo>
                    <a:pt x="1430" y="7814"/>
                    <a:pt x="1472" y="7919"/>
                    <a:pt x="1493" y="8046"/>
                  </a:cubicBezTo>
                  <a:cubicBezTo>
                    <a:pt x="1514" y="8214"/>
                    <a:pt x="1619" y="8382"/>
                    <a:pt x="1640" y="8571"/>
                  </a:cubicBezTo>
                  <a:cubicBezTo>
                    <a:pt x="1640" y="8697"/>
                    <a:pt x="1745" y="8803"/>
                    <a:pt x="1787" y="8929"/>
                  </a:cubicBezTo>
                  <a:cubicBezTo>
                    <a:pt x="1808" y="9139"/>
                    <a:pt x="1913" y="9349"/>
                    <a:pt x="2081" y="9517"/>
                  </a:cubicBezTo>
                  <a:cubicBezTo>
                    <a:pt x="1934" y="9665"/>
                    <a:pt x="2081" y="9791"/>
                    <a:pt x="2124" y="9917"/>
                  </a:cubicBezTo>
                  <a:cubicBezTo>
                    <a:pt x="2166" y="10085"/>
                    <a:pt x="2271" y="10232"/>
                    <a:pt x="2418" y="10337"/>
                  </a:cubicBezTo>
                  <a:lnTo>
                    <a:pt x="2418" y="10569"/>
                  </a:lnTo>
                  <a:cubicBezTo>
                    <a:pt x="2502" y="10653"/>
                    <a:pt x="2565" y="10737"/>
                    <a:pt x="2649" y="10842"/>
                  </a:cubicBezTo>
                  <a:cubicBezTo>
                    <a:pt x="2679" y="10901"/>
                    <a:pt x="2730" y="10961"/>
                    <a:pt x="2801" y="10961"/>
                  </a:cubicBezTo>
                  <a:cubicBezTo>
                    <a:pt x="2831" y="10961"/>
                    <a:pt x="2864" y="10951"/>
                    <a:pt x="2901" y="10926"/>
                  </a:cubicBezTo>
                  <a:cubicBezTo>
                    <a:pt x="2901" y="10821"/>
                    <a:pt x="2943" y="10716"/>
                    <a:pt x="2859" y="10611"/>
                  </a:cubicBezTo>
                  <a:cubicBezTo>
                    <a:pt x="2943" y="10527"/>
                    <a:pt x="2880" y="10379"/>
                    <a:pt x="2965" y="10274"/>
                  </a:cubicBezTo>
                  <a:cubicBezTo>
                    <a:pt x="2943" y="10274"/>
                    <a:pt x="2901" y="10253"/>
                    <a:pt x="2901" y="10232"/>
                  </a:cubicBezTo>
                  <a:cubicBezTo>
                    <a:pt x="2894" y="10230"/>
                    <a:pt x="2887" y="10229"/>
                    <a:pt x="2882" y="10229"/>
                  </a:cubicBezTo>
                  <a:cubicBezTo>
                    <a:pt x="2827" y="10229"/>
                    <a:pt x="2871" y="10316"/>
                    <a:pt x="2775" y="10316"/>
                  </a:cubicBezTo>
                  <a:cubicBezTo>
                    <a:pt x="2733" y="10148"/>
                    <a:pt x="2565" y="10022"/>
                    <a:pt x="2607" y="9812"/>
                  </a:cubicBezTo>
                  <a:cubicBezTo>
                    <a:pt x="2607" y="9770"/>
                    <a:pt x="2586" y="9728"/>
                    <a:pt x="2565" y="9707"/>
                  </a:cubicBezTo>
                  <a:cubicBezTo>
                    <a:pt x="2460" y="9559"/>
                    <a:pt x="2397" y="9391"/>
                    <a:pt x="2355" y="9223"/>
                  </a:cubicBezTo>
                  <a:cubicBezTo>
                    <a:pt x="2334" y="9181"/>
                    <a:pt x="2334" y="9118"/>
                    <a:pt x="2292" y="9076"/>
                  </a:cubicBezTo>
                  <a:cubicBezTo>
                    <a:pt x="2208" y="8992"/>
                    <a:pt x="2145" y="8908"/>
                    <a:pt x="2103" y="8803"/>
                  </a:cubicBezTo>
                  <a:lnTo>
                    <a:pt x="2103" y="8445"/>
                  </a:lnTo>
                  <a:cubicBezTo>
                    <a:pt x="2018" y="8424"/>
                    <a:pt x="2039" y="8361"/>
                    <a:pt x="2039" y="8319"/>
                  </a:cubicBezTo>
                  <a:cubicBezTo>
                    <a:pt x="2018" y="8319"/>
                    <a:pt x="1955" y="8319"/>
                    <a:pt x="1934" y="8298"/>
                  </a:cubicBezTo>
                  <a:cubicBezTo>
                    <a:pt x="2018" y="8214"/>
                    <a:pt x="1871" y="8109"/>
                    <a:pt x="1955" y="8025"/>
                  </a:cubicBezTo>
                  <a:lnTo>
                    <a:pt x="1955" y="8025"/>
                  </a:lnTo>
                  <a:lnTo>
                    <a:pt x="2081" y="8130"/>
                  </a:lnTo>
                  <a:cubicBezTo>
                    <a:pt x="2166" y="8046"/>
                    <a:pt x="2081" y="7962"/>
                    <a:pt x="2039" y="7898"/>
                  </a:cubicBezTo>
                  <a:cubicBezTo>
                    <a:pt x="2039" y="7888"/>
                    <a:pt x="2034" y="7888"/>
                    <a:pt x="2029" y="7888"/>
                  </a:cubicBezTo>
                  <a:cubicBezTo>
                    <a:pt x="2024" y="7888"/>
                    <a:pt x="2018" y="7888"/>
                    <a:pt x="2018" y="7877"/>
                  </a:cubicBezTo>
                  <a:cubicBezTo>
                    <a:pt x="1997" y="7835"/>
                    <a:pt x="2018" y="7835"/>
                    <a:pt x="2039" y="7835"/>
                  </a:cubicBezTo>
                  <a:cubicBezTo>
                    <a:pt x="1976" y="7625"/>
                    <a:pt x="1997" y="7394"/>
                    <a:pt x="1808" y="7247"/>
                  </a:cubicBezTo>
                  <a:cubicBezTo>
                    <a:pt x="1840" y="7215"/>
                    <a:pt x="1882" y="7215"/>
                    <a:pt x="1924" y="7215"/>
                  </a:cubicBezTo>
                  <a:cubicBezTo>
                    <a:pt x="1966" y="7215"/>
                    <a:pt x="2008" y="7215"/>
                    <a:pt x="2039" y="7184"/>
                  </a:cubicBezTo>
                  <a:lnTo>
                    <a:pt x="2081" y="7100"/>
                  </a:lnTo>
                  <a:lnTo>
                    <a:pt x="2166" y="7163"/>
                  </a:lnTo>
                  <a:cubicBezTo>
                    <a:pt x="2187" y="7057"/>
                    <a:pt x="2187" y="6952"/>
                    <a:pt x="2145" y="6847"/>
                  </a:cubicBezTo>
                  <a:lnTo>
                    <a:pt x="1871" y="6847"/>
                  </a:lnTo>
                  <a:cubicBezTo>
                    <a:pt x="1745" y="6805"/>
                    <a:pt x="1640" y="6721"/>
                    <a:pt x="1556" y="6616"/>
                  </a:cubicBezTo>
                  <a:cubicBezTo>
                    <a:pt x="1556" y="6532"/>
                    <a:pt x="1577" y="6427"/>
                    <a:pt x="1556" y="6322"/>
                  </a:cubicBezTo>
                  <a:cubicBezTo>
                    <a:pt x="1535" y="6217"/>
                    <a:pt x="1577" y="6090"/>
                    <a:pt x="1556" y="6006"/>
                  </a:cubicBezTo>
                  <a:cubicBezTo>
                    <a:pt x="1517" y="5928"/>
                    <a:pt x="1622" y="5850"/>
                    <a:pt x="1605" y="5756"/>
                  </a:cubicBezTo>
                  <a:lnTo>
                    <a:pt x="1605" y="5756"/>
                  </a:lnTo>
                  <a:cubicBezTo>
                    <a:pt x="1665" y="5773"/>
                    <a:pt x="1716" y="5810"/>
                    <a:pt x="1772" y="5810"/>
                  </a:cubicBezTo>
                  <a:cubicBezTo>
                    <a:pt x="1790" y="5810"/>
                    <a:pt x="1809" y="5806"/>
                    <a:pt x="1829" y="5796"/>
                  </a:cubicBezTo>
                  <a:cubicBezTo>
                    <a:pt x="1871" y="5649"/>
                    <a:pt x="2039" y="5586"/>
                    <a:pt x="2103" y="5439"/>
                  </a:cubicBezTo>
                  <a:lnTo>
                    <a:pt x="2060" y="5333"/>
                  </a:lnTo>
                  <a:cubicBezTo>
                    <a:pt x="2081" y="5291"/>
                    <a:pt x="2166" y="5312"/>
                    <a:pt x="2166" y="5249"/>
                  </a:cubicBezTo>
                  <a:cubicBezTo>
                    <a:pt x="2166" y="5165"/>
                    <a:pt x="2060" y="5165"/>
                    <a:pt x="2060" y="5081"/>
                  </a:cubicBezTo>
                  <a:cubicBezTo>
                    <a:pt x="2124" y="5060"/>
                    <a:pt x="2208" y="5039"/>
                    <a:pt x="2208" y="4955"/>
                  </a:cubicBezTo>
                  <a:lnTo>
                    <a:pt x="2166" y="4892"/>
                  </a:lnTo>
                  <a:cubicBezTo>
                    <a:pt x="2313" y="4871"/>
                    <a:pt x="2460" y="4913"/>
                    <a:pt x="2544" y="4745"/>
                  </a:cubicBezTo>
                  <a:lnTo>
                    <a:pt x="2544" y="4745"/>
                  </a:lnTo>
                  <a:cubicBezTo>
                    <a:pt x="2544" y="4752"/>
                    <a:pt x="2544" y="4758"/>
                    <a:pt x="2544" y="4766"/>
                  </a:cubicBezTo>
                  <a:cubicBezTo>
                    <a:pt x="2649" y="4766"/>
                    <a:pt x="2775" y="4724"/>
                    <a:pt x="2880" y="4640"/>
                  </a:cubicBezTo>
                  <a:cubicBezTo>
                    <a:pt x="2917" y="4676"/>
                    <a:pt x="2961" y="4699"/>
                    <a:pt x="3003" y="4699"/>
                  </a:cubicBezTo>
                  <a:cubicBezTo>
                    <a:pt x="3034" y="4699"/>
                    <a:pt x="3064" y="4687"/>
                    <a:pt x="3091" y="4661"/>
                  </a:cubicBezTo>
                  <a:cubicBezTo>
                    <a:pt x="3070" y="4619"/>
                    <a:pt x="2965" y="4640"/>
                    <a:pt x="2986" y="4556"/>
                  </a:cubicBezTo>
                  <a:cubicBezTo>
                    <a:pt x="3007" y="4514"/>
                    <a:pt x="3028" y="4471"/>
                    <a:pt x="3070" y="4471"/>
                  </a:cubicBezTo>
                  <a:cubicBezTo>
                    <a:pt x="3154" y="4535"/>
                    <a:pt x="3217" y="4598"/>
                    <a:pt x="3259" y="4703"/>
                  </a:cubicBezTo>
                  <a:lnTo>
                    <a:pt x="3301" y="4577"/>
                  </a:lnTo>
                  <a:cubicBezTo>
                    <a:pt x="3328" y="4612"/>
                    <a:pt x="3354" y="4625"/>
                    <a:pt x="3381" y="4625"/>
                  </a:cubicBezTo>
                  <a:cubicBezTo>
                    <a:pt x="3417" y="4625"/>
                    <a:pt x="3454" y="4601"/>
                    <a:pt x="3490" y="4577"/>
                  </a:cubicBezTo>
                  <a:lnTo>
                    <a:pt x="3637" y="4682"/>
                  </a:lnTo>
                  <a:cubicBezTo>
                    <a:pt x="3656" y="4675"/>
                    <a:pt x="3675" y="4673"/>
                    <a:pt x="3694" y="4673"/>
                  </a:cubicBezTo>
                  <a:cubicBezTo>
                    <a:pt x="3769" y="4673"/>
                    <a:pt x="3844" y="4711"/>
                    <a:pt x="3925" y="4711"/>
                  </a:cubicBezTo>
                  <a:cubicBezTo>
                    <a:pt x="3961" y="4711"/>
                    <a:pt x="3998" y="4704"/>
                    <a:pt x="4037" y="4682"/>
                  </a:cubicBezTo>
                  <a:lnTo>
                    <a:pt x="4268" y="4892"/>
                  </a:lnTo>
                  <a:lnTo>
                    <a:pt x="4142" y="5018"/>
                  </a:lnTo>
                  <a:cubicBezTo>
                    <a:pt x="4184" y="5081"/>
                    <a:pt x="4247" y="5102"/>
                    <a:pt x="4310" y="5144"/>
                  </a:cubicBezTo>
                  <a:cubicBezTo>
                    <a:pt x="4289" y="5186"/>
                    <a:pt x="4226" y="5144"/>
                    <a:pt x="4226" y="5207"/>
                  </a:cubicBezTo>
                  <a:lnTo>
                    <a:pt x="4373" y="5291"/>
                  </a:lnTo>
                  <a:cubicBezTo>
                    <a:pt x="4415" y="5249"/>
                    <a:pt x="4373" y="5186"/>
                    <a:pt x="4436" y="5186"/>
                  </a:cubicBezTo>
                  <a:cubicBezTo>
                    <a:pt x="4436" y="5228"/>
                    <a:pt x="4436" y="5270"/>
                    <a:pt x="4457" y="5333"/>
                  </a:cubicBezTo>
                  <a:cubicBezTo>
                    <a:pt x="4499" y="5376"/>
                    <a:pt x="4562" y="5355"/>
                    <a:pt x="4583" y="5418"/>
                  </a:cubicBezTo>
                  <a:cubicBezTo>
                    <a:pt x="4583" y="5494"/>
                    <a:pt x="4566" y="5588"/>
                    <a:pt x="4499" y="5588"/>
                  </a:cubicBezTo>
                  <a:cubicBezTo>
                    <a:pt x="4493" y="5588"/>
                    <a:pt x="4486" y="5588"/>
                    <a:pt x="4478" y="5586"/>
                  </a:cubicBezTo>
                  <a:cubicBezTo>
                    <a:pt x="4463" y="5578"/>
                    <a:pt x="4447" y="5575"/>
                    <a:pt x="4430" y="5575"/>
                  </a:cubicBezTo>
                  <a:cubicBezTo>
                    <a:pt x="4389" y="5575"/>
                    <a:pt x="4346" y="5592"/>
                    <a:pt x="4308" y="5592"/>
                  </a:cubicBezTo>
                  <a:cubicBezTo>
                    <a:pt x="4277" y="5592"/>
                    <a:pt x="4249" y="5582"/>
                    <a:pt x="4226" y="5544"/>
                  </a:cubicBezTo>
                  <a:cubicBezTo>
                    <a:pt x="4220" y="5538"/>
                    <a:pt x="4213" y="5535"/>
                    <a:pt x="4205" y="5535"/>
                  </a:cubicBezTo>
                  <a:cubicBezTo>
                    <a:pt x="4184" y="5535"/>
                    <a:pt x="4157" y="5555"/>
                    <a:pt x="4142" y="5586"/>
                  </a:cubicBezTo>
                  <a:cubicBezTo>
                    <a:pt x="4142" y="5670"/>
                    <a:pt x="4205" y="5691"/>
                    <a:pt x="4247" y="5733"/>
                  </a:cubicBezTo>
                  <a:cubicBezTo>
                    <a:pt x="4373" y="5733"/>
                    <a:pt x="4499" y="5733"/>
                    <a:pt x="4625" y="5691"/>
                  </a:cubicBezTo>
                  <a:cubicBezTo>
                    <a:pt x="4667" y="5775"/>
                    <a:pt x="4689" y="5901"/>
                    <a:pt x="4773" y="5943"/>
                  </a:cubicBezTo>
                  <a:cubicBezTo>
                    <a:pt x="4805" y="5957"/>
                    <a:pt x="4834" y="5963"/>
                    <a:pt x="4859" y="5963"/>
                  </a:cubicBezTo>
                  <a:cubicBezTo>
                    <a:pt x="4948" y="5963"/>
                    <a:pt x="4997" y="5892"/>
                    <a:pt x="5046" y="5859"/>
                  </a:cubicBezTo>
                  <a:cubicBezTo>
                    <a:pt x="5075" y="5851"/>
                    <a:pt x="5106" y="5848"/>
                    <a:pt x="5136" y="5848"/>
                  </a:cubicBezTo>
                  <a:cubicBezTo>
                    <a:pt x="5181" y="5848"/>
                    <a:pt x="5227" y="5854"/>
                    <a:pt x="5269" y="5854"/>
                  </a:cubicBezTo>
                  <a:cubicBezTo>
                    <a:pt x="5340" y="5854"/>
                    <a:pt x="5403" y="5838"/>
                    <a:pt x="5445" y="5754"/>
                  </a:cubicBezTo>
                  <a:cubicBezTo>
                    <a:pt x="5445" y="5712"/>
                    <a:pt x="5319" y="5670"/>
                    <a:pt x="5445" y="5670"/>
                  </a:cubicBezTo>
                  <a:cubicBezTo>
                    <a:pt x="5551" y="5670"/>
                    <a:pt x="5551" y="5796"/>
                    <a:pt x="5614" y="5838"/>
                  </a:cubicBezTo>
                  <a:lnTo>
                    <a:pt x="5761" y="5859"/>
                  </a:lnTo>
                  <a:lnTo>
                    <a:pt x="5635" y="6006"/>
                  </a:lnTo>
                  <a:cubicBezTo>
                    <a:pt x="5698" y="6153"/>
                    <a:pt x="5572" y="6322"/>
                    <a:pt x="5740" y="6448"/>
                  </a:cubicBezTo>
                  <a:cubicBezTo>
                    <a:pt x="5751" y="6453"/>
                    <a:pt x="5761" y="6456"/>
                    <a:pt x="5770" y="6456"/>
                  </a:cubicBezTo>
                  <a:cubicBezTo>
                    <a:pt x="5795" y="6456"/>
                    <a:pt x="5814" y="6437"/>
                    <a:pt x="5845" y="6406"/>
                  </a:cubicBezTo>
                  <a:cubicBezTo>
                    <a:pt x="5908" y="6511"/>
                    <a:pt x="6034" y="6511"/>
                    <a:pt x="6097" y="6574"/>
                  </a:cubicBezTo>
                  <a:cubicBezTo>
                    <a:pt x="6139" y="6721"/>
                    <a:pt x="6181" y="6847"/>
                    <a:pt x="6244" y="6952"/>
                  </a:cubicBezTo>
                  <a:cubicBezTo>
                    <a:pt x="6286" y="7079"/>
                    <a:pt x="6413" y="7163"/>
                    <a:pt x="6539" y="7163"/>
                  </a:cubicBezTo>
                  <a:cubicBezTo>
                    <a:pt x="6560" y="7247"/>
                    <a:pt x="6455" y="7289"/>
                    <a:pt x="6497" y="7373"/>
                  </a:cubicBezTo>
                  <a:cubicBezTo>
                    <a:pt x="6476" y="7436"/>
                    <a:pt x="6581" y="7478"/>
                    <a:pt x="6560" y="7541"/>
                  </a:cubicBezTo>
                  <a:cubicBezTo>
                    <a:pt x="6518" y="7604"/>
                    <a:pt x="6644" y="7625"/>
                    <a:pt x="6581" y="7688"/>
                  </a:cubicBezTo>
                  <a:cubicBezTo>
                    <a:pt x="6539" y="7688"/>
                    <a:pt x="6518" y="7709"/>
                    <a:pt x="6497" y="7751"/>
                  </a:cubicBezTo>
                  <a:lnTo>
                    <a:pt x="6581" y="7814"/>
                  </a:lnTo>
                  <a:cubicBezTo>
                    <a:pt x="6604" y="7811"/>
                    <a:pt x="6628" y="7810"/>
                    <a:pt x="6652" y="7810"/>
                  </a:cubicBezTo>
                  <a:cubicBezTo>
                    <a:pt x="6711" y="7810"/>
                    <a:pt x="6771" y="7818"/>
                    <a:pt x="6831" y="7818"/>
                  </a:cubicBezTo>
                  <a:cubicBezTo>
                    <a:pt x="6895" y="7818"/>
                    <a:pt x="6958" y="7809"/>
                    <a:pt x="7022" y="7772"/>
                  </a:cubicBezTo>
                  <a:cubicBezTo>
                    <a:pt x="6875" y="7625"/>
                    <a:pt x="6791" y="7415"/>
                    <a:pt x="6791" y="7205"/>
                  </a:cubicBezTo>
                  <a:cubicBezTo>
                    <a:pt x="6796" y="7202"/>
                    <a:pt x="6801" y="7201"/>
                    <a:pt x="6806" y="7201"/>
                  </a:cubicBezTo>
                  <a:cubicBezTo>
                    <a:pt x="6841" y="7201"/>
                    <a:pt x="6885" y="7250"/>
                    <a:pt x="6908" y="7250"/>
                  </a:cubicBezTo>
                  <a:cubicBezTo>
                    <a:pt x="6912" y="7250"/>
                    <a:pt x="6915" y="7249"/>
                    <a:pt x="6917" y="7247"/>
                  </a:cubicBezTo>
                  <a:cubicBezTo>
                    <a:pt x="6938" y="7226"/>
                    <a:pt x="6980" y="7205"/>
                    <a:pt x="6980" y="7121"/>
                  </a:cubicBezTo>
                  <a:lnTo>
                    <a:pt x="6833" y="6994"/>
                  </a:lnTo>
                  <a:cubicBezTo>
                    <a:pt x="6812" y="6973"/>
                    <a:pt x="6833" y="6952"/>
                    <a:pt x="6833" y="6910"/>
                  </a:cubicBezTo>
                  <a:cubicBezTo>
                    <a:pt x="6896" y="6889"/>
                    <a:pt x="6980" y="6910"/>
                    <a:pt x="7043" y="6847"/>
                  </a:cubicBezTo>
                  <a:cubicBezTo>
                    <a:pt x="7085" y="6910"/>
                    <a:pt x="7169" y="6931"/>
                    <a:pt x="7190" y="7015"/>
                  </a:cubicBezTo>
                  <a:lnTo>
                    <a:pt x="7169" y="7015"/>
                  </a:lnTo>
                  <a:cubicBezTo>
                    <a:pt x="7232" y="7015"/>
                    <a:pt x="7296" y="7036"/>
                    <a:pt x="7338" y="7079"/>
                  </a:cubicBezTo>
                  <a:cubicBezTo>
                    <a:pt x="7485" y="7226"/>
                    <a:pt x="7590" y="7394"/>
                    <a:pt x="7674" y="7583"/>
                  </a:cubicBezTo>
                  <a:cubicBezTo>
                    <a:pt x="7703" y="7569"/>
                    <a:pt x="7731" y="7563"/>
                    <a:pt x="7758" y="7563"/>
                  </a:cubicBezTo>
                  <a:cubicBezTo>
                    <a:pt x="7848" y="7563"/>
                    <a:pt x="7925" y="7625"/>
                    <a:pt x="7989" y="7625"/>
                  </a:cubicBezTo>
                  <a:cubicBezTo>
                    <a:pt x="8129" y="7625"/>
                    <a:pt x="8117" y="7816"/>
                    <a:pt x="8261" y="7816"/>
                  </a:cubicBezTo>
                  <a:cubicBezTo>
                    <a:pt x="8268" y="7816"/>
                    <a:pt x="8276" y="7815"/>
                    <a:pt x="8284" y="7814"/>
                  </a:cubicBezTo>
                  <a:lnTo>
                    <a:pt x="8284" y="7436"/>
                  </a:lnTo>
                  <a:lnTo>
                    <a:pt x="8158" y="7436"/>
                  </a:lnTo>
                  <a:cubicBezTo>
                    <a:pt x="8187" y="7397"/>
                    <a:pt x="8212" y="7380"/>
                    <a:pt x="8232" y="7380"/>
                  </a:cubicBezTo>
                  <a:cubicBezTo>
                    <a:pt x="8255" y="7380"/>
                    <a:pt x="8272" y="7402"/>
                    <a:pt x="8284" y="7436"/>
                  </a:cubicBezTo>
                  <a:cubicBezTo>
                    <a:pt x="8389" y="7436"/>
                    <a:pt x="8494" y="7478"/>
                    <a:pt x="8578" y="7541"/>
                  </a:cubicBezTo>
                  <a:lnTo>
                    <a:pt x="8536" y="7583"/>
                  </a:lnTo>
                  <a:cubicBezTo>
                    <a:pt x="8557" y="7625"/>
                    <a:pt x="8578" y="7667"/>
                    <a:pt x="8641" y="7667"/>
                  </a:cubicBezTo>
                  <a:cubicBezTo>
                    <a:pt x="8725" y="7625"/>
                    <a:pt x="8746" y="7541"/>
                    <a:pt x="8704" y="7457"/>
                  </a:cubicBezTo>
                  <a:cubicBezTo>
                    <a:pt x="8620" y="7436"/>
                    <a:pt x="8578" y="7394"/>
                    <a:pt x="8536" y="7331"/>
                  </a:cubicBezTo>
                  <a:cubicBezTo>
                    <a:pt x="8536" y="7205"/>
                    <a:pt x="8494" y="7079"/>
                    <a:pt x="8389" y="7015"/>
                  </a:cubicBezTo>
                  <a:cubicBezTo>
                    <a:pt x="8326" y="6931"/>
                    <a:pt x="8305" y="6826"/>
                    <a:pt x="8326" y="6742"/>
                  </a:cubicBezTo>
                  <a:cubicBezTo>
                    <a:pt x="8326" y="6658"/>
                    <a:pt x="8326" y="6595"/>
                    <a:pt x="8305" y="6532"/>
                  </a:cubicBezTo>
                  <a:cubicBezTo>
                    <a:pt x="8347" y="6511"/>
                    <a:pt x="8410" y="6511"/>
                    <a:pt x="8410" y="6427"/>
                  </a:cubicBezTo>
                  <a:lnTo>
                    <a:pt x="8158" y="6174"/>
                  </a:lnTo>
                  <a:cubicBezTo>
                    <a:pt x="8177" y="6117"/>
                    <a:pt x="8126" y="6025"/>
                    <a:pt x="8196" y="6025"/>
                  </a:cubicBezTo>
                  <a:cubicBezTo>
                    <a:pt x="8203" y="6025"/>
                    <a:pt x="8211" y="6025"/>
                    <a:pt x="8221" y="6027"/>
                  </a:cubicBezTo>
                  <a:cubicBezTo>
                    <a:pt x="8326" y="6048"/>
                    <a:pt x="8242" y="6153"/>
                    <a:pt x="8326" y="6195"/>
                  </a:cubicBezTo>
                  <a:lnTo>
                    <a:pt x="8410" y="6195"/>
                  </a:lnTo>
                  <a:cubicBezTo>
                    <a:pt x="8389" y="6132"/>
                    <a:pt x="8431" y="6090"/>
                    <a:pt x="8452" y="6048"/>
                  </a:cubicBezTo>
                  <a:cubicBezTo>
                    <a:pt x="8410" y="5985"/>
                    <a:pt x="8389" y="5880"/>
                    <a:pt x="8242" y="5859"/>
                  </a:cubicBezTo>
                  <a:cubicBezTo>
                    <a:pt x="8452" y="5817"/>
                    <a:pt x="8473" y="5691"/>
                    <a:pt x="8515" y="5607"/>
                  </a:cubicBezTo>
                  <a:lnTo>
                    <a:pt x="8515" y="5270"/>
                  </a:lnTo>
                  <a:cubicBezTo>
                    <a:pt x="8473" y="5102"/>
                    <a:pt x="8326" y="5186"/>
                    <a:pt x="8284" y="5102"/>
                  </a:cubicBezTo>
                  <a:cubicBezTo>
                    <a:pt x="8263" y="4913"/>
                    <a:pt x="8284" y="4724"/>
                    <a:pt x="8326" y="4535"/>
                  </a:cubicBezTo>
                  <a:cubicBezTo>
                    <a:pt x="8309" y="4526"/>
                    <a:pt x="8295" y="4523"/>
                    <a:pt x="8284" y="4523"/>
                  </a:cubicBezTo>
                  <a:cubicBezTo>
                    <a:pt x="8216" y="4523"/>
                    <a:pt x="8225" y="4645"/>
                    <a:pt x="8162" y="4645"/>
                  </a:cubicBezTo>
                  <a:cubicBezTo>
                    <a:pt x="8155" y="4645"/>
                    <a:pt x="8146" y="4644"/>
                    <a:pt x="8137" y="4640"/>
                  </a:cubicBezTo>
                  <a:cubicBezTo>
                    <a:pt x="8094" y="4619"/>
                    <a:pt x="8031" y="4598"/>
                    <a:pt x="8031" y="4535"/>
                  </a:cubicBezTo>
                  <a:cubicBezTo>
                    <a:pt x="8010" y="4366"/>
                    <a:pt x="7926" y="4198"/>
                    <a:pt x="7821" y="4051"/>
                  </a:cubicBezTo>
                  <a:cubicBezTo>
                    <a:pt x="7821" y="4030"/>
                    <a:pt x="7800" y="4030"/>
                    <a:pt x="7758" y="4030"/>
                  </a:cubicBezTo>
                  <a:lnTo>
                    <a:pt x="7632" y="4156"/>
                  </a:lnTo>
                  <a:lnTo>
                    <a:pt x="7485" y="4051"/>
                  </a:lnTo>
                  <a:cubicBezTo>
                    <a:pt x="7464" y="3925"/>
                    <a:pt x="7506" y="3799"/>
                    <a:pt x="7422" y="3673"/>
                  </a:cubicBezTo>
                  <a:cubicBezTo>
                    <a:pt x="7422" y="3673"/>
                    <a:pt x="7443" y="3631"/>
                    <a:pt x="7443" y="3609"/>
                  </a:cubicBezTo>
                  <a:cubicBezTo>
                    <a:pt x="7458" y="3604"/>
                    <a:pt x="7476" y="3603"/>
                    <a:pt x="7493" y="3603"/>
                  </a:cubicBezTo>
                  <a:cubicBezTo>
                    <a:pt x="7511" y="3603"/>
                    <a:pt x="7529" y="3604"/>
                    <a:pt x="7548" y="3604"/>
                  </a:cubicBezTo>
                  <a:cubicBezTo>
                    <a:pt x="7585" y="3604"/>
                    <a:pt x="7621" y="3599"/>
                    <a:pt x="7653" y="3567"/>
                  </a:cubicBezTo>
                  <a:cubicBezTo>
                    <a:pt x="7695" y="3378"/>
                    <a:pt x="7548" y="3189"/>
                    <a:pt x="7590" y="3021"/>
                  </a:cubicBezTo>
                  <a:cubicBezTo>
                    <a:pt x="7485" y="2895"/>
                    <a:pt x="7338" y="2937"/>
                    <a:pt x="7253" y="2832"/>
                  </a:cubicBezTo>
                  <a:cubicBezTo>
                    <a:pt x="7380" y="2684"/>
                    <a:pt x="7569" y="2558"/>
                    <a:pt x="7611" y="2348"/>
                  </a:cubicBezTo>
                  <a:cubicBezTo>
                    <a:pt x="7569" y="2285"/>
                    <a:pt x="7485" y="2222"/>
                    <a:pt x="7422" y="2201"/>
                  </a:cubicBezTo>
                  <a:cubicBezTo>
                    <a:pt x="7695" y="2180"/>
                    <a:pt x="7695" y="2180"/>
                    <a:pt x="7737" y="1970"/>
                  </a:cubicBezTo>
                  <a:cubicBezTo>
                    <a:pt x="7821" y="1928"/>
                    <a:pt x="7884" y="1885"/>
                    <a:pt x="7947" y="1822"/>
                  </a:cubicBezTo>
                  <a:lnTo>
                    <a:pt x="8094" y="1907"/>
                  </a:lnTo>
                  <a:cubicBezTo>
                    <a:pt x="8137" y="2033"/>
                    <a:pt x="8158" y="2159"/>
                    <a:pt x="8158" y="2306"/>
                  </a:cubicBezTo>
                  <a:cubicBezTo>
                    <a:pt x="8137" y="2474"/>
                    <a:pt x="8179" y="2642"/>
                    <a:pt x="8242" y="2790"/>
                  </a:cubicBezTo>
                  <a:cubicBezTo>
                    <a:pt x="8279" y="2803"/>
                    <a:pt x="8315" y="2808"/>
                    <a:pt x="8351" y="2808"/>
                  </a:cubicBezTo>
                  <a:cubicBezTo>
                    <a:pt x="8425" y="2808"/>
                    <a:pt x="8498" y="2788"/>
                    <a:pt x="8575" y="2788"/>
                  </a:cubicBezTo>
                  <a:cubicBezTo>
                    <a:pt x="8629" y="2788"/>
                    <a:pt x="8685" y="2798"/>
                    <a:pt x="8746" y="2832"/>
                  </a:cubicBezTo>
                  <a:lnTo>
                    <a:pt x="8515" y="2558"/>
                  </a:lnTo>
                  <a:cubicBezTo>
                    <a:pt x="8552" y="2552"/>
                    <a:pt x="8589" y="2550"/>
                    <a:pt x="8626" y="2550"/>
                  </a:cubicBezTo>
                  <a:cubicBezTo>
                    <a:pt x="8715" y="2550"/>
                    <a:pt x="8804" y="2564"/>
                    <a:pt x="8893" y="2579"/>
                  </a:cubicBezTo>
                  <a:cubicBezTo>
                    <a:pt x="8893" y="2642"/>
                    <a:pt x="8872" y="2663"/>
                    <a:pt x="8830" y="2726"/>
                  </a:cubicBezTo>
                  <a:cubicBezTo>
                    <a:pt x="8839" y="2725"/>
                    <a:pt x="8847" y="2725"/>
                    <a:pt x="8855" y="2725"/>
                  </a:cubicBezTo>
                  <a:cubicBezTo>
                    <a:pt x="8995" y="2725"/>
                    <a:pt x="8963" y="2897"/>
                    <a:pt x="9083" y="2937"/>
                  </a:cubicBezTo>
                  <a:cubicBezTo>
                    <a:pt x="9129" y="2905"/>
                    <a:pt x="9200" y="2851"/>
                    <a:pt x="9267" y="2851"/>
                  </a:cubicBezTo>
                  <a:cubicBezTo>
                    <a:pt x="9290" y="2851"/>
                    <a:pt x="9313" y="2857"/>
                    <a:pt x="9335" y="2874"/>
                  </a:cubicBezTo>
                  <a:cubicBezTo>
                    <a:pt x="9587" y="2958"/>
                    <a:pt x="9776" y="3126"/>
                    <a:pt x="9903" y="3357"/>
                  </a:cubicBezTo>
                  <a:cubicBezTo>
                    <a:pt x="10134" y="3441"/>
                    <a:pt x="10344" y="3588"/>
                    <a:pt x="10491" y="3778"/>
                  </a:cubicBezTo>
                  <a:lnTo>
                    <a:pt x="10659" y="3778"/>
                  </a:lnTo>
                  <a:cubicBezTo>
                    <a:pt x="10701" y="3925"/>
                    <a:pt x="10786" y="3988"/>
                    <a:pt x="10891" y="3988"/>
                  </a:cubicBezTo>
                  <a:cubicBezTo>
                    <a:pt x="11017" y="4198"/>
                    <a:pt x="11206" y="4366"/>
                    <a:pt x="11416" y="4493"/>
                  </a:cubicBezTo>
                  <a:lnTo>
                    <a:pt x="11374" y="4556"/>
                  </a:lnTo>
                  <a:lnTo>
                    <a:pt x="11479" y="4619"/>
                  </a:lnTo>
                  <a:cubicBezTo>
                    <a:pt x="11458" y="4661"/>
                    <a:pt x="11416" y="4724"/>
                    <a:pt x="11458" y="4745"/>
                  </a:cubicBezTo>
                  <a:cubicBezTo>
                    <a:pt x="11463" y="4754"/>
                    <a:pt x="11469" y="4757"/>
                    <a:pt x="11476" y="4757"/>
                  </a:cubicBezTo>
                  <a:cubicBezTo>
                    <a:pt x="11496" y="4757"/>
                    <a:pt x="11522" y="4733"/>
                    <a:pt x="11535" y="4733"/>
                  </a:cubicBezTo>
                  <a:cubicBezTo>
                    <a:pt x="11540" y="4733"/>
                    <a:pt x="11542" y="4736"/>
                    <a:pt x="11542" y="4745"/>
                  </a:cubicBezTo>
                  <a:cubicBezTo>
                    <a:pt x="11563" y="4766"/>
                    <a:pt x="11563" y="4808"/>
                    <a:pt x="11585" y="4829"/>
                  </a:cubicBezTo>
                  <a:cubicBezTo>
                    <a:pt x="11612" y="4835"/>
                    <a:pt x="11637" y="4837"/>
                    <a:pt x="11662" y="4837"/>
                  </a:cubicBezTo>
                  <a:cubicBezTo>
                    <a:pt x="11811" y="4837"/>
                    <a:pt x="11924" y="4745"/>
                    <a:pt x="12068" y="4745"/>
                  </a:cubicBezTo>
                  <a:cubicBezTo>
                    <a:pt x="11984" y="4535"/>
                    <a:pt x="11837" y="4387"/>
                    <a:pt x="11858" y="4177"/>
                  </a:cubicBezTo>
                  <a:cubicBezTo>
                    <a:pt x="11795" y="4156"/>
                    <a:pt x="11711" y="4093"/>
                    <a:pt x="11690" y="4030"/>
                  </a:cubicBezTo>
                  <a:cubicBezTo>
                    <a:pt x="11606" y="3862"/>
                    <a:pt x="11479" y="3736"/>
                    <a:pt x="11311" y="3652"/>
                  </a:cubicBezTo>
                  <a:lnTo>
                    <a:pt x="11206" y="3715"/>
                  </a:lnTo>
                  <a:cubicBezTo>
                    <a:pt x="11185" y="3609"/>
                    <a:pt x="11122" y="3525"/>
                    <a:pt x="11059" y="3441"/>
                  </a:cubicBezTo>
                  <a:cubicBezTo>
                    <a:pt x="11038" y="3420"/>
                    <a:pt x="11006" y="3420"/>
                    <a:pt x="10975" y="3420"/>
                  </a:cubicBezTo>
                  <a:cubicBezTo>
                    <a:pt x="10943" y="3420"/>
                    <a:pt x="10912" y="3420"/>
                    <a:pt x="10891" y="3399"/>
                  </a:cubicBezTo>
                  <a:cubicBezTo>
                    <a:pt x="10996" y="3252"/>
                    <a:pt x="11038" y="3084"/>
                    <a:pt x="10996" y="2916"/>
                  </a:cubicBezTo>
                  <a:lnTo>
                    <a:pt x="10996" y="2916"/>
                  </a:lnTo>
                  <a:lnTo>
                    <a:pt x="11122" y="3021"/>
                  </a:lnTo>
                  <a:cubicBezTo>
                    <a:pt x="11038" y="3084"/>
                    <a:pt x="11059" y="3168"/>
                    <a:pt x="11059" y="3252"/>
                  </a:cubicBezTo>
                  <a:cubicBezTo>
                    <a:pt x="11164" y="3315"/>
                    <a:pt x="11164" y="3441"/>
                    <a:pt x="11269" y="3525"/>
                  </a:cubicBezTo>
                  <a:cubicBezTo>
                    <a:pt x="11304" y="3534"/>
                    <a:pt x="11339" y="3539"/>
                    <a:pt x="11372" y="3539"/>
                  </a:cubicBezTo>
                  <a:cubicBezTo>
                    <a:pt x="11419" y="3539"/>
                    <a:pt x="11463" y="3529"/>
                    <a:pt x="11500" y="3504"/>
                  </a:cubicBezTo>
                  <a:cubicBezTo>
                    <a:pt x="11500" y="3357"/>
                    <a:pt x="11311" y="3273"/>
                    <a:pt x="11395" y="3105"/>
                  </a:cubicBezTo>
                  <a:lnTo>
                    <a:pt x="11395" y="3105"/>
                  </a:lnTo>
                  <a:cubicBezTo>
                    <a:pt x="11521" y="3210"/>
                    <a:pt x="11648" y="3315"/>
                    <a:pt x="11795" y="3399"/>
                  </a:cubicBezTo>
                  <a:lnTo>
                    <a:pt x="11921" y="3294"/>
                  </a:lnTo>
                  <a:cubicBezTo>
                    <a:pt x="12005" y="3336"/>
                    <a:pt x="12005" y="3441"/>
                    <a:pt x="12152" y="3441"/>
                  </a:cubicBezTo>
                  <a:cubicBezTo>
                    <a:pt x="11963" y="3504"/>
                    <a:pt x="11963" y="3609"/>
                    <a:pt x="11921" y="3694"/>
                  </a:cubicBezTo>
                  <a:cubicBezTo>
                    <a:pt x="11948" y="3715"/>
                    <a:pt x="11973" y="3723"/>
                    <a:pt x="11997" y="3723"/>
                  </a:cubicBezTo>
                  <a:cubicBezTo>
                    <a:pt x="12059" y="3723"/>
                    <a:pt x="12109" y="3670"/>
                    <a:pt x="12141" y="3670"/>
                  </a:cubicBezTo>
                  <a:cubicBezTo>
                    <a:pt x="12145" y="3670"/>
                    <a:pt x="12149" y="3671"/>
                    <a:pt x="12152" y="3673"/>
                  </a:cubicBezTo>
                  <a:cubicBezTo>
                    <a:pt x="12179" y="3699"/>
                    <a:pt x="12206" y="3735"/>
                    <a:pt x="12238" y="3735"/>
                  </a:cubicBezTo>
                  <a:cubicBezTo>
                    <a:pt x="12257" y="3735"/>
                    <a:pt x="12277" y="3724"/>
                    <a:pt x="12299" y="3694"/>
                  </a:cubicBezTo>
                  <a:lnTo>
                    <a:pt x="12299" y="3420"/>
                  </a:lnTo>
                  <a:cubicBezTo>
                    <a:pt x="12257" y="3441"/>
                    <a:pt x="12236" y="3462"/>
                    <a:pt x="12236" y="3504"/>
                  </a:cubicBezTo>
                  <a:cubicBezTo>
                    <a:pt x="12236" y="3525"/>
                    <a:pt x="12215" y="3546"/>
                    <a:pt x="12173" y="3546"/>
                  </a:cubicBezTo>
                  <a:cubicBezTo>
                    <a:pt x="12173" y="3562"/>
                    <a:pt x="12161" y="3603"/>
                    <a:pt x="12146" y="3603"/>
                  </a:cubicBezTo>
                  <a:cubicBezTo>
                    <a:pt x="12141" y="3603"/>
                    <a:pt x="12136" y="3599"/>
                    <a:pt x="12131" y="3588"/>
                  </a:cubicBezTo>
                  <a:cubicBezTo>
                    <a:pt x="12131" y="3546"/>
                    <a:pt x="12152" y="3546"/>
                    <a:pt x="12173" y="3546"/>
                  </a:cubicBezTo>
                  <a:cubicBezTo>
                    <a:pt x="12152" y="3441"/>
                    <a:pt x="12257" y="3357"/>
                    <a:pt x="12236" y="3252"/>
                  </a:cubicBezTo>
                  <a:cubicBezTo>
                    <a:pt x="12194" y="3231"/>
                    <a:pt x="12131" y="3189"/>
                    <a:pt x="12131" y="3126"/>
                  </a:cubicBezTo>
                  <a:cubicBezTo>
                    <a:pt x="12129" y="3126"/>
                    <a:pt x="12127" y="3126"/>
                    <a:pt x="12125" y="3125"/>
                  </a:cubicBezTo>
                  <a:lnTo>
                    <a:pt x="12125" y="3125"/>
                  </a:lnTo>
                  <a:cubicBezTo>
                    <a:pt x="12177" y="3119"/>
                    <a:pt x="12198" y="3080"/>
                    <a:pt x="12236" y="3042"/>
                  </a:cubicBezTo>
                  <a:lnTo>
                    <a:pt x="12152" y="2895"/>
                  </a:lnTo>
                  <a:lnTo>
                    <a:pt x="12026" y="2853"/>
                  </a:lnTo>
                  <a:cubicBezTo>
                    <a:pt x="12005" y="2811"/>
                    <a:pt x="11984" y="2790"/>
                    <a:pt x="11963" y="2747"/>
                  </a:cubicBezTo>
                  <a:lnTo>
                    <a:pt x="11816" y="2747"/>
                  </a:lnTo>
                  <a:cubicBezTo>
                    <a:pt x="11802" y="2788"/>
                    <a:pt x="11789" y="2811"/>
                    <a:pt x="11764" y="2811"/>
                  </a:cubicBezTo>
                  <a:cubicBezTo>
                    <a:pt x="11750" y="2811"/>
                    <a:pt x="11733" y="2804"/>
                    <a:pt x="11711" y="2790"/>
                  </a:cubicBezTo>
                  <a:cubicBezTo>
                    <a:pt x="11723" y="2752"/>
                    <a:pt x="11743" y="2744"/>
                    <a:pt x="11767" y="2744"/>
                  </a:cubicBezTo>
                  <a:cubicBezTo>
                    <a:pt x="11782" y="2744"/>
                    <a:pt x="11799" y="2747"/>
                    <a:pt x="11816" y="2747"/>
                  </a:cubicBezTo>
                  <a:cubicBezTo>
                    <a:pt x="11816" y="2705"/>
                    <a:pt x="11774" y="2663"/>
                    <a:pt x="11711" y="2642"/>
                  </a:cubicBezTo>
                  <a:cubicBezTo>
                    <a:pt x="11702" y="2639"/>
                    <a:pt x="11693" y="2638"/>
                    <a:pt x="11686" y="2638"/>
                  </a:cubicBezTo>
                  <a:cubicBezTo>
                    <a:pt x="11641" y="2638"/>
                    <a:pt x="11618" y="2684"/>
                    <a:pt x="11563" y="2684"/>
                  </a:cubicBezTo>
                  <a:cubicBezTo>
                    <a:pt x="11458" y="2663"/>
                    <a:pt x="11374" y="2600"/>
                    <a:pt x="11311" y="2495"/>
                  </a:cubicBezTo>
                  <a:cubicBezTo>
                    <a:pt x="11311" y="2390"/>
                    <a:pt x="11458" y="2243"/>
                    <a:pt x="11311" y="2117"/>
                  </a:cubicBezTo>
                  <a:lnTo>
                    <a:pt x="11500" y="1907"/>
                  </a:lnTo>
                  <a:cubicBezTo>
                    <a:pt x="11290" y="1885"/>
                    <a:pt x="11164" y="1738"/>
                    <a:pt x="10975" y="1696"/>
                  </a:cubicBezTo>
                  <a:lnTo>
                    <a:pt x="10954" y="1759"/>
                  </a:lnTo>
                  <a:cubicBezTo>
                    <a:pt x="10996" y="1780"/>
                    <a:pt x="11038" y="1822"/>
                    <a:pt x="11059" y="1885"/>
                  </a:cubicBezTo>
                  <a:cubicBezTo>
                    <a:pt x="11059" y="1949"/>
                    <a:pt x="10954" y="1991"/>
                    <a:pt x="11038" y="2075"/>
                  </a:cubicBezTo>
                  <a:lnTo>
                    <a:pt x="11122" y="2012"/>
                  </a:lnTo>
                  <a:lnTo>
                    <a:pt x="11122" y="2012"/>
                  </a:lnTo>
                  <a:cubicBezTo>
                    <a:pt x="11101" y="2117"/>
                    <a:pt x="11164" y="2222"/>
                    <a:pt x="11080" y="2348"/>
                  </a:cubicBezTo>
                  <a:cubicBezTo>
                    <a:pt x="10954" y="2243"/>
                    <a:pt x="10891" y="2138"/>
                    <a:pt x="10765" y="2096"/>
                  </a:cubicBezTo>
                  <a:cubicBezTo>
                    <a:pt x="10723" y="2012"/>
                    <a:pt x="10870" y="1970"/>
                    <a:pt x="10765" y="1885"/>
                  </a:cubicBezTo>
                  <a:lnTo>
                    <a:pt x="10765" y="1885"/>
                  </a:lnTo>
                  <a:cubicBezTo>
                    <a:pt x="10737" y="1907"/>
                    <a:pt x="10708" y="1915"/>
                    <a:pt x="10678" y="1915"/>
                  </a:cubicBezTo>
                  <a:cubicBezTo>
                    <a:pt x="10612" y="1915"/>
                    <a:pt x="10542" y="1877"/>
                    <a:pt x="10477" y="1877"/>
                  </a:cubicBezTo>
                  <a:cubicBezTo>
                    <a:pt x="10460" y="1877"/>
                    <a:pt x="10444" y="1879"/>
                    <a:pt x="10428" y="1885"/>
                  </a:cubicBezTo>
                  <a:cubicBezTo>
                    <a:pt x="10344" y="1843"/>
                    <a:pt x="10281" y="1759"/>
                    <a:pt x="10239" y="1675"/>
                  </a:cubicBezTo>
                  <a:cubicBezTo>
                    <a:pt x="10113" y="1612"/>
                    <a:pt x="9987" y="1591"/>
                    <a:pt x="9903" y="1528"/>
                  </a:cubicBezTo>
                  <a:cubicBezTo>
                    <a:pt x="9776" y="1465"/>
                    <a:pt x="9671" y="1381"/>
                    <a:pt x="9587" y="1297"/>
                  </a:cubicBezTo>
                  <a:cubicBezTo>
                    <a:pt x="9587" y="1234"/>
                    <a:pt x="9629" y="1150"/>
                    <a:pt x="9587" y="1108"/>
                  </a:cubicBezTo>
                  <a:cubicBezTo>
                    <a:pt x="9545" y="1066"/>
                    <a:pt x="9608" y="981"/>
                    <a:pt x="9545" y="918"/>
                  </a:cubicBezTo>
                  <a:cubicBezTo>
                    <a:pt x="9499" y="949"/>
                    <a:pt x="9453" y="969"/>
                    <a:pt x="9398" y="969"/>
                  </a:cubicBezTo>
                  <a:cubicBezTo>
                    <a:pt x="9378" y="969"/>
                    <a:pt x="9357" y="966"/>
                    <a:pt x="9335" y="960"/>
                  </a:cubicBezTo>
                  <a:cubicBezTo>
                    <a:pt x="9301" y="960"/>
                    <a:pt x="9267" y="974"/>
                    <a:pt x="9255" y="1013"/>
                  </a:cubicBezTo>
                  <a:lnTo>
                    <a:pt x="9255" y="1013"/>
                  </a:lnTo>
                  <a:cubicBezTo>
                    <a:pt x="9068" y="892"/>
                    <a:pt x="8826" y="807"/>
                    <a:pt x="8683" y="603"/>
                  </a:cubicBezTo>
                  <a:lnTo>
                    <a:pt x="8599" y="645"/>
                  </a:lnTo>
                  <a:cubicBezTo>
                    <a:pt x="8578" y="582"/>
                    <a:pt x="8557" y="519"/>
                    <a:pt x="8494" y="477"/>
                  </a:cubicBezTo>
                  <a:cubicBezTo>
                    <a:pt x="8263" y="414"/>
                    <a:pt x="8031" y="393"/>
                    <a:pt x="7779" y="393"/>
                  </a:cubicBezTo>
                  <a:cubicBezTo>
                    <a:pt x="7779" y="435"/>
                    <a:pt x="7758" y="477"/>
                    <a:pt x="7716" y="477"/>
                  </a:cubicBezTo>
                  <a:cubicBezTo>
                    <a:pt x="7716" y="493"/>
                    <a:pt x="7692" y="533"/>
                    <a:pt x="7680" y="533"/>
                  </a:cubicBezTo>
                  <a:cubicBezTo>
                    <a:pt x="7676" y="533"/>
                    <a:pt x="7674" y="529"/>
                    <a:pt x="7674" y="519"/>
                  </a:cubicBezTo>
                  <a:cubicBezTo>
                    <a:pt x="7674" y="477"/>
                    <a:pt x="7695" y="477"/>
                    <a:pt x="7716" y="477"/>
                  </a:cubicBezTo>
                  <a:lnTo>
                    <a:pt x="7716" y="309"/>
                  </a:lnTo>
                  <a:cubicBezTo>
                    <a:pt x="7779" y="288"/>
                    <a:pt x="7884" y="288"/>
                    <a:pt x="7821" y="183"/>
                  </a:cubicBezTo>
                  <a:cubicBezTo>
                    <a:pt x="7791" y="168"/>
                    <a:pt x="7759" y="161"/>
                    <a:pt x="7727" y="161"/>
                  </a:cubicBezTo>
                  <a:cubicBezTo>
                    <a:pt x="7668" y="161"/>
                    <a:pt x="7610" y="184"/>
                    <a:pt x="7569" y="225"/>
                  </a:cubicBezTo>
                  <a:cubicBezTo>
                    <a:pt x="7559" y="199"/>
                    <a:pt x="7543" y="191"/>
                    <a:pt x="7523" y="191"/>
                  </a:cubicBezTo>
                  <a:cubicBezTo>
                    <a:pt x="7487" y="191"/>
                    <a:pt x="7439" y="220"/>
                    <a:pt x="7400" y="220"/>
                  </a:cubicBezTo>
                  <a:cubicBezTo>
                    <a:pt x="7373" y="220"/>
                    <a:pt x="7351" y="207"/>
                    <a:pt x="7338" y="161"/>
                  </a:cubicBezTo>
                  <a:cubicBezTo>
                    <a:pt x="7363" y="119"/>
                    <a:pt x="7400" y="111"/>
                    <a:pt x="7438" y="111"/>
                  </a:cubicBezTo>
                  <a:cubicBezTo>
                    <a:pt x="7460" y="111"/>
                    <a:pt x="7483" y="113"/>
                    <a:pt x="7504" y="113"/>
                  </a:cubicBezTo>
                  <a:cubicBezTo>
                    <a:pt x="7537" y="113"/>
                    <a:pt x="7567" y="107"/>
                    <a:pt x="7590" y="77"/>
                  </a:cubicBezTo>
                  <a:cubicBezTo>
                    <a:pt x="7550" y="27"/>
                    <a:pt x="7529" y="1"/>
                    <a:pt x="7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10"/>
            <p:cNvSpPr/>
            <p:nvPr/>
          </p:nvSpPr>
          <p:spPr>
            <a:xfrm>
              <a:off x="988481" y="3257428"/>
              <a:ext cx="13025" cy="29030"/>
            </a:xfrm>
            <a:custGeom>
              <a:avLst/>
              <a:gdLst/>
              <a:ahLst/>
              <a:cxnLst/>
              <a:rect l="l" t="t" r="r" b="b"/>
              <a:pathLst>
                <a:path w="1263" h="2772" extrusionOk="0">
                  <a:moveTo>
                    <a:pt x="463" y="879"/>
                  </a:moveTo>
                  <a:lnTo>
                    <a:pt x="484" y="900"/>
                  </a:lnTo>
                  <a:cubicBezTo>
                    <a:pt x="484" y="900"/>
                    <a:pt x="484" y="921"/>
                    <a:pt x="463" y="921"/>
                  </a:cubicBezTo>
                  <a:cubicBezTo>
                    <a:pt x="442" y="921"/>
                    <a:pt x="442" y="900"/>
                    <a:pt x="442" y="900"/>
                  </a:cubicBezTo>
                  <a:cubicBezTo>
                    <a:pt x="442" y="879"/>
                    <a:pt x="463" y="879"/>
                    <a:pt x="463" y="879"/>
                  </a:cubicBezTo>
                  <a:close/>
                  <a:moveTo>
                    <a:pt x="653" y="1006"/>
                  </a:moveTo>
                  <a:cubicBezTo>
                    <a:pt x="653" y="1006"/>
                    <a:pt x="653" y="1006"/>
                    <a:pt x="674" y="1027"/>
                  </a:cubicBezTo>
                  <a:lnTo>
                    <a:pt x="653" y="1027"/>
                  </a:lnTo>
                  <a:cubicBezTo>
                    <a:pt x="653" y="1027"/>
                    <a:pt x="632" y="1027"/>
                    <a:pt x="632" y="1006"/>
                  </a:cubicBezTo>
                  <a:close/>
                  <a:moveTo>
                    <a:pt x="526" y="1111"/>
                  </a:moveTo>
                  <a:cubicBezTo>
                    <a:pt x="526" y="1111"/>
                    <a:pt x="547" y="1132"/>
                    <a:pt x="547" y="1132"/>
                  </a:cubicBezTo>
                  <a:cubicBezTo>
                    <a:pt x="547" y="1147"/>
                    <a:pt x="547" y="1161"/>
                    <a:pt x="540" y="1161"/>
                  </a:cubicBezTo>
                  <a:cubicBezTo>
                    <a:pt x="537" y="1161"/>
                    <a:pt x="533" y="1159"/>
                    <a:pt x="526" y="1153"/>
                  </a:cubicBezTo>
                  <a:cubicBezTo>
                    <a:pt x="484" y="1153"/>
                    <a:pt x="526" y="1111"/>
                    <a:pt x="526" y="1111"/>
                  </a:cubicBezTo>
                  <a:close/>
                  <a:moveTo>
                    <a:pt x="674" y="1237"/>
                  </a:moveTo>
                  <a:cubicBezTo>
                    <a:pt x="716" y="1237"/>
                    <a:pt x="737" y="1258"/>
                    <a:pt x="737" y="1300"/>
                  </a:cubicBezTo>
                  <a:cubicBezTo>
                    <a:pt x="758" y="1321"/>
                    <a:pt x="716" y="1342"/>
                    <a:pt x="695" y="1342"/>
                  </a:cubicBezTo>
                  <a:cubicBezTo>
                    <a:pt x="687" y="1346"/>
                    <a:pt x="679" y="1348"/>
                    <a:pt x="673" y="1348"/>
                  </a:cubicBezTo>
                  <a:cubicBezTo>
                    <a:pt x="645" y="1348"/>
                    <a:pt x="632" y="1317"/>
                    <a:pt x="632" y="1300"/>
                  </a:cubicBezTo>
                  <a:cubicBezTo>
                    <a:pt x="632" y="1258"/>
                    <a:pt x="653" y="1258"/>
                    <a:pt x="674" y="1237"/>
                  </a:cubicBezTo>
                  <a:close/>
                  <a:moveTo>
                    <a:pt x="211" y="963"/>
                  </a:moveTo>
                  <a:cubicBezTo>
                    <a:pt x="316" y="1048"/>
                    <a:pt x="316" y="1195"/>
                    <a:pt x="379" y="1321"/>
                  </a:cubicBezTo>
                  <a:cubicBezTo>
                    <a:pt x="379" y="1342"/>
                    <a:pt x="316" y="1363"/>
                    <a:pt x="316" y="1363"/>
                  </a:cubicBezTo>
                  <a:cubicBezTo>
                    <a:pt x="316" y="1384"/>
                    <a:pt x="337" y="1405"/>
                    <a:pt x="295" y="1405"/>
                  </a:cubicBezTo>
                  <a:cubicBezTo>
                    <a:pt x="287" y="1409"/>
                    <a:pt x="281" y="1411"/>
                    <a:pt x="277" y="1411"/>
                  </a:cubicBezTo>
                  <a:cubicBezTo>
                    <a:pt x="260" y="1411"/>
                    <a:pt x="270" y="1380"/>
                    <a:pt x="253" y="1363"/>
                  </a:cubicBezTo>
                  <a:cubicBezTo>
                    <a:pt x="248" y="1358"/>
                    <a:pt x="244" y="1357"/>
                    <a:pt x="239" y="1357"/>
                  </a:cubicBezTo>
                  <a:cubicBezTo>
                    <a:pt x="231" y="1357"/>
                    <a:pt x="224" y="1362"/>
                    <a:pt x="219" y="1362"/>
                  </a:cubicBezTo>
                  <a:cubicBezTo>
                    <a:pt x="214" y="1362"/>
                    <a:pt x="211" y="1357"/>
                    <a:pt x="211" y="1342"/>
                  </a:cubicBezTo>
                  <a:cubicBezTo>
                    <a:pt x="211" y="1321"/>
                    <a:pt x="232" y="1321"/>
                    <a:pt x="253" y="1321"/>
                  </a:cubicBezTo>
                  <a:cubicBezTo>
                    <a:pt x="176" y="1243"/>
                    <a:pt x="170" y="1148"/>
                    <a:pt x="136" y="1068"/>
                  </a:cubicBezTo>
                  <a:lnTo>
                    <a:pt x="136" y="1068"/>
                  </a:lnTo>
                  <a:cubicBezTo>
                    <a:pt x="190" y="1060"/>
                    <a:pt x="191" y="983"/>
                    <a:pt x="211" y="963"/>
                  </a:cubicBezTo>
                  <a:close/>
                  <a:moveTo>
                    <a:pt x="400" y="1426"/>
                  </a:moveTo>
                  <a:cubicBezTo>
                    <a:pt x="400" y="1426"/>
                    <a:pt x="421" y="1447"/>
                    <a:pt x="421" y="1447"/>
                  </a:cubicBezTo>
                  <a:cubicBezTo>
                    <a:pt x="421" y="1447"/>
                    <a:pt x="442" y="1468"/>
                    <a:pt x="400" y="1468"/>
                  </a:cubicBezTo>
                  <a:cubicBezTo>
                    <a:pt x="379" y="1447"/>
                    <a:pt x="400" y="1426"/>
                    <a:pt x="400" y="1426"/>
                  </a:cubicBezTo>
                  <a:close/>
                  <a:moveTo>
                    <a:pt x="420" y="1623"/>
                  </a:moveTo>
                  <a:cubicBezTo>
                    <a:pt x="446" y="1641"/>
                    <a:pt x="469" y="1657"/>
                    <a:pt x="442" y="1657"/>
                  </a:cubicBezTo>
                  <a:cubicBezTo>
                    <a:pt x="412" y="1657"/>
                    <a:pt x="425" y="1636"/>
                    <a:pt x="420" y="1623"/>
                  </a:cubicBezTo>
                  <a:close/>
                  <a:moveTo>
                    <a:pt x="232" y="1"/>
                  </a:moveTo>
                  <a:cubicBezTo>
                    <a:pt x="216" y="1"/>
                    <a:pt x="201" y="6"/>
                    <a:pt x="190" y="17"/>
                  </a:cubicBezTo>
                  <a:cubicBezTo>
                    <a:pt x="148" y="228"/>
                    <a:pt x="316" y="333"/>
                    <a:pt x="358" y="480"/>
                  </a:cubicBezTo>
                  <a:lnTo>
                    <a:pt x="253" y="606"/>
                  </a:lnTo>
                  <a:cubicBezTo>
                    <a:pt x="274" y="648"/>
                    <a:pt x="379" y="606"/>
                    <a:pt x="379" y="711"/>
                  </a:cubicBezTo>
                  <a:cubicBezTo>
                    <a:pt x="274" y="795"/>
                    <a:pt x="127" y="858"/>
                    <a:pt x="64" y="1006"/>
                  </a:cubicBezTo>
                  <a:cubicBezTo>
                    <a:pt x="98" y="1006"/>
                    <a:pt x="119" y="1020"/>
                    <a:pt x="125" y="1048"/>
                  </a:cubicBezTo>
                  <a:lnTo>
                    <a:pt x="64" y="1048"/>
                  </a:lnTo>
                  <a:lnTo>
                    <a:pt x="1" y="1195"/>
                  </a:lnTo>
                  <a:cubicBezTo>
                    <a:pt x="106" y="1279"/>
                    <a:pt x="148" y="1426"/>
                    <a:pt x="232" y="1531"/>
                  </a:cubicBezTo>
                  <a:cubicBezTo>
                    <a:pt x="246" y="1538"/>
                    <a:pt x="267" y="1538"/>
                    <a:pt x="289" y="1538"/>
                  </a:cubicBezTo>
                  <a:lnTo>
                    <a:pt x="289" y="1538"/>
                  </a:lnTo>
                  <a:cubicBezTo>
                    <a:pt x="333" y="1538"/>
                    <a:pt x="379" y="1538"/>
                    <a:pt x="379" y="1594"/>
                  </a:cubicBezTo>
                  <a:cubicBezTo>
                    <a:pt x="385" y="1600"/>
                    <a:pt x="396" y="1608"/>
                    <a:pt x="408" y="1616"/>
                  </a:cubicBezTo>
                  <a:lnTo>
                    <a:pt x="408" y="1616"/>
                  </a:lnTo>
                  <a:cubicBezTo>
                    <a:pt x="406" y="1615"/>
                    <a:pt x="403" y="1615"/>
                    <a:pt x="400" y="1615"/>
                  </a:cubicBezTo>
                  <a:cubicBezTo>
                    <a:pt x="383" y="1615"/>
                    <a:pt x="367" y="1612"/>
                    <a:pt x="350" y="1612"/>
                  </a:cubicBezTo>
                  <a:cubicBezTo>
                    <a:pt x="325" y="1612"/>
                    <a:pt x="299" y="1619"/>
                    <a:pt x="274" y="1657"/>
                  </a:cubicBezTo>
                  <a:cubicBezTo>
                    <a:pt x="253" y="1762"/>
                    <a:pt x="358" y="1868"/>
                    <a:pt x="358" y="1973"/>
                  </a:cubicBezTo>
                  <a:cubicBezTo>
                    <a:pt x="505" y="1994"/>
                    <a:pt x="526" y="2120"/>
                    <a:pt x="568" y="2204"/>
                  </a:cubicBezTo>
                  <a:cubicBezTo>
                    <a:pt x="484" y="2288"/>
                    <a:pt x="611" y="2351"/>
                    <a:pt x="568" y="2414"/>
                  </a:cubicBezTo>
                  <a:cubicBezTo>
                    <a:pt x="611" y="2414"/>
                    <a:pt x="632" y="2435"/>
                    <a:pt x="632" y="2477"/>
                  </a:cubicBezTo>
                  <a:cubicBezTo>
                    <a:pt x="660" y="2500"/>
                    <a:pt x="689" y="2507"/>
                    <a:pt x="720" y="2507"/>
                  </a:cubicBezTo>
                  <a:cubicBezTo>
                    <a:pt x="780" y="2507"/>
                    <a:pt x="843" y="2480"/>
                    <a:pt x="907" y="2480"/>
                  </a:cubicBezTo>
                  <a:cubicBezTo>
                    <a:pt x="934" y="2480"/>
                    <a:pt x="962" y="2485"/>
                    <a:pt x="989" y="2498"/>
                  </a:cubicBezTo>
                  <a:cubicBezTo>
                    <a:pt x="1010" y="2624"/>
                    <a:pt x="1136" y="2687"/>
                    <a:pt x="1220" y="2772"/>
                  </a:cubicBezTo>
                  <a:cubicBezTo>
                    <a:pt x="1262" y="2730"/>
                    <a:pt x="1241" y="2687"/>
                    <a:pt x="1241" y="2624"/>
                  </a:cubicBezTo>
                  <a:cubicBezTo>
                    <a:pt x="1157" y="2519"/>
                    <a:pt x="1010" y="2414"/>
                    <a:pt x="1010" y="2204"/>
                  </a:cubicBezTo>
                  <a:cubicBezTo>
                    <a:pt x="1031" y="2141"/>
                    <a:pt x="1178" y="2099"/>
                    <a:pt x="1115" y="1952"/>
                  </a:cubicBezTo>
                  <a:cubicBezTo>
                    <a:pt x="1073" y="1931"/>
                    <a:pt x="989" y="1910"/>
                    <a:pt x="947" y="1825"/>
                  </a:cubicBezTo>
                  <a:cubicBezTo>
                    <a:pt x="989" y="1804"/>
                    <a:pt x="1010" y="1762"/>
                    <a:pt x="1010" y="1720"/>
                  </a:cubicBezTo>
                  <a:cubicBezTo>
                    <a:pt x="968" y="1636"/>
                    <a:pt x="905" y="1531"/>
                    <a:pt x="821" y="1447"/>
                  </a:cubicBezTo>
                  <a:lnTo>
                    <a:pt x="821" y="1048"/>
                  </a:lnTo>
                  <a:cubicBezTo>
                    <a:pt x="737" y="942"/>
                    <a:pt x="611" y="858"/>
                    <a:pt x="589" y="753"/>
                  </a:cubicBezTo>
                  <a:cubicBezTo>
                    <a:pt x="526" y="564"/>
                    <a:pt x="442" y="375"/>
                    <a:pt x="316" y="207"/>
                  </a:cubicBezTo>
                  <a:lnTo>
                    <a:pt x="379" y="101"/>
                  </a:lnTo>
                  <a:cubicBezTo>
                    <a:pt x="333" y="40"/>
                    <a:pt x="276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10"/>
            <p:cNvSpPr/>
            <p:nvPr/>
          </p:nvSpPr>
          <p:spPr>
            <a:xfrm>
              <a:off x="973095" y="3268393"/>
              <a:ext cx="12581" cy="17185"/>
            </a:xfrm>
            <a:custGeom>
              <a:avLst/>
              <a:gdLst/>
              <a:ahLst/>
              <a:cxnLst/>
              <a:rect l="l" t="t" r="r" b="b"/>
              <a:pathLst>
                <a:path w="1220" h="1641" extrusionOk="0">
                  <a:moveTo>
                    <a:pt x="357" y="316"/>
                  </a:moveTo>
                  <a:cubicBezTo>
                    <a:pt x="357" y="316"/>
                    <a:pt x="379" y="337"/>
                    <a:pt x="379" y="337"/>
                  </a:cubicBezTo>
                  <a:lnTo>
                    <a:pt x="357" y="358"/>
                  </a:lnTo>
                  <a:cubicBezTo>
                    <a:pt x="347" y="347"/>
                    <a:pt x="342" y="347"/>
                    <a:pt x="339" y="347"/>
                  </a:cubicBezTo>
                  <a:cubicBezTo>
                    <a:pt x="336" y="347"/>
                    <a:pt x="336" y="347"/>
                    <a:pt x="336" y="337"/>
                  </a:cubicBezTo>
                  <a:cubicBezTo>
                    <a:pt x="336" y="316"/>
                    <a:pt x="336" y="316"/>
                    <a:pt x="357" y="316"/>
                  </a:cubicBezTo>
                  <a:close/>
                  <a:moveTo>
                    <a:pt x="652" y="526"/>
                  </a:moveTo>
                  <a:cubicBezTo>
                    <a:pt x="715" y="526"/>
                    <a:pt x="673" y="631"/>
                    <a:pt x="736" y="652"/>
                  </a:cubicBezTo>
                  <a:cubicBezTo>
                    <a:pt x="722" y="673"/>
                    <a:pt x="706" y="680"/>
                    <a:pt x="688" y="680"/>
                  </a:cubicBezTo>
                  <a:cubicBezTo>
                    <a:pt x="654" y="680"/>
                    <a:pt x="617" y="652"/>
                    <a:pt x="589" y="652"/>
                  </a:cubicBezTo>
                  <a:lnTo>
                    <a:pt x="652" y="526"/>
                  </a:lnTo>
                  <a:close/>
                  <a:moveTo>
                    <a:pt x="294" y="1"/>
                  </a:moveTo>
                  <a:cubicBezTo>
                    <a:pt x="252" y="64"/>
                    <a:pt x="231" y="148"/>
                    <a:pt x="147" y="190"/>
                  </a:cubicBezTo>
                  <a:cubicBezTo>
                    <a:pt x="63" y="211"/>
                    <a:pt x="0" y="253"/>
                    <a:pt x="21" y="337"/>
                  </a:cubicBezTo>
                  <a:cubicBezTo>
                    <a:pt x="36" y="352"/>
                    <a:pt x="52" y="358"/>
                    <a:pt x="67" y="358"/>
                  </a:cubicBezTo>
                  <a:cubicBezTo>
                    <a:pt x="103" y="358"/>
                    <a:pt x="137" y="327"/>
                    <a:pt x="165" y="327"/>
                  </a:cubicBezTo>
                  <a:cubicBezTo>
                    <a:pt x="174" y="327"/>
                    <a:pt x="182" y="330"/>
                    <a:pt x="189" y="337"/>
                  </a:cubicBezTo>
                  <a:cubicBezTo>
                    <a:pt x="210" y="379"/>
                    <a:pt x="168" y="442"/>
                    <a:pt x="231" y="484"/>
                  </a:cubicBezTo>
                  <a:lnTo>
                    <a:pt x="357" y="505"/>
                  </a:lnTo>
                  <a:cubicBezTo>
                    <a:pt x="336" y="694"/>
                    <a:pt x="442" y="863"/>
                    <a:pt x="484" y="1031"/>
                  </a:cubicBezTo>
                  <a:cubicBezTo>
                    <a:pt x="484" y="1115"/>
                    <a:pt x="526" y="1220"/>
                    <a:pt x="631" y="1241"/>
                  </a:cubicBezTo>
                  <a:cubicBezTo>
                    <a:pt x="631" y="1225"/>
                    <a:pt x="655" y="1185"/>
                    <a:pt x="667" y="1185"/>
                  </a:cubicBezTo>
                  <a:cubicBezTo>
                    <a:pt x="670" y="1185"/>
                    <a:pt x="673" y="1189"/>
                    <a:pt x="673" y="1199"/>
                  </a:cubicBezTo>
                  <a:cubicBezTo>
                    <a:pt x="673" y="1241"/>
                    <a:pt x="652" y="1241"/>
                    <a:pt x="631" y="1241"/>
                  </a:cubicBezTo>
                  <a:cubicBezTo>
                    <a:pt x="777" y="1417"/>
                    <a:pt x="801" y="1491"/>
                    <a:pt x="824" y="1491"/>
                  </a:cubicBezTo>
                  <a:cubicBezTo>
                    <a:pt x="834" y="1491"/>
                    <a:pt x="843" y="1477"/>
                    <a:pt x="862" y="1451"/>
                  </a:cubicBezTo>
                  <a:cubicBezTo>
                    <a:pt x="946" y="1388"/>
                    <a:pt x="757" y="1325"/>
                    <a:pt x="862" y="1241"/>
                  </a:cubicBezTo>
                  <a:lnTo>
                    <a:pt x="862" y="1241"/>
                  </a:lnTo>
                  <a:cubicBezTo>
                    <a:pt x="946" y="1325"/>
                    <a:pt x="1030" y="1409"/>
                    <a:pt x="946" y="1535"/>
                  </a:cubicBezTo>
                  <a:lnTo>
                    <a:pt x="1093" y="1556"/>
                  </a:lnTo>
                  <a:cubicBezTo>
                    <a:pt x="1156" y="1577"/>
                    <a:pt x="1114" y="1640"/>
                    <a:pt x="1198" y="1640"/>
                  </a:cubicBezTo>
                  <a:cubicBezTo>
                    <a:pt x="1219" y="1535"/>
                    <a:pt x="1198" y="1409"/>
                    <a:pt x="1156" y="1304"/>
                  </a:cubicBezTo>
                  <a:cubicBezTo>
                    <a:pt x="1072" y="1136"/>
                    <a:pt x="988" y="968"/>
                    <a:pt x="904" y="800"/>
                  </a:cubicBezTo>
                  <a:cubicBezTo>
                    <a:pt x="862" y="778"/>
                    <a:pt x="841" y="736"/>
                    <a:pt x="841" y="694"/>
                  </a:cubicBezTo>
                  <a:cubicBezTo>
                    <a:pt x="841" y="589"/>
                    <a:pt x="799" y="484"/>
                    <a:pt x="736" y="442"/>
                  </a:cubicBezTo>
                  <a:cubicBezTo>
                    <a:pt x="721" y="432"/>
                    <a:pt x="704" y="429"/>
                    <a:pt x="685" y="429"/>
                  </a:cubicBezTo>
                  <a:cubicBezTo>
                    <a:pt x="660" y="429"/>
                    <a:pt x="633" y="435"/>
                    <a:pt x="608" y="435"/>
                  </a:cubicBezTo>
                  <a:cubicBezTo>
                    <a:pt x="574" y="435"/>
                    <a:pt x="544" y="425"/>
                    <a:pt x="526" y="379"/>
                  </a:cubicBezTo>
                  <a:cubicBezTo>
                    <a:pt x="533" y="331"/>
                    <a:pt x="548" y="317"/>
                    <a:pt x="568" y="317"/>
                  </a:cubicBezTo>
                  <a:cubicBezTo>
                    <a:pt x="600" y="317"/>
                    <a:pt x="642" y="352"/>
                    <a:pt x="680" y="352"/>
                  </a:cubicBezTo>
                  <a:cubicBezTo>
                    <a:pt x="692" y="352"/>
                    <a:pt x="704" y="348"/>
                    <a:pt x="715" y="337"/>
                  </a:cubicBezTo>
                  <a:cubicBezTo>
                    <a:pt x="694" y="211"/>
                    <a:pt x="652" y="85"/>
                    <a:pt x="547" y="1"/>
                  </a:cubicBezTo>
                  <a:cubicBezTo>
                    <a:pt x="515" y="43"/>
                    <a:pt x="468" y="64"/>
                    <a:pt x="421" y="64"/>
                  </a:cubicBezTo>
                  <a:cubicBezTo>
                    <a:pt x="373" y="64"/>
                    <a:pt x="326" y="43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10"/>
            <p:cNvSpPr/>
            <p:nvPr/>
          </p:nvSpPr>
          <p:spPr>
            <a:xfrm>
              <a:off x="985233" y="3251626"/>
              <a:ext cx="5218" cy="7624"/>
            </a:xfrm>
            <a:custGeom>
              <a:avLst/>
              <a:gdLst/>
              <a:ahLst/>
              <a:cxnLst/>
              <a:rect l="l" t="t" r="r" b="b"/>
              <a:pathLst>
                <a:path w="506" h="728" extrusionOk="0">
                  <a:moveTo>
                    <a:pt x="130" y="0"/>
                  </a:moveTo>
                  <a:cubicBezTo>
                    <a:pt x="116" y="0"/>
                    <a:pt x="102" y="7"/>
                    <a:pt x="85" y="25"/>
                  </a:cubicBezTo>
                  <a:cubicBezTo>
                    <a:pt x="0" y="172"/>
                    <a:pt x="127" y="298"/>
                    <a:pt x="127" y="445"/>
                  </a:cubicBezTo>
                  <a:cubicBezTo>
                    <a:pt x="85" y="487"/>
                    <a:pt x="64" y="550"/>
                    <a:pt x="21" y="550"/>
                  </a:cubicBezTo>
                  <a:cubicBezTo>
                    <a:pt x="0" y="571"/>
                    <a:pt x="0" y="592"/>
                    <a:pt x="21" y="613"/>
                  </a:cubicBezTo>
                  <a:lnTo>
                    <a:pt x="211" y="571"/>
                  </a:lnTo>
                  <a:lnTo>
                    <a:pt x="148" y="719"/>
                  </a:lnTo>
                  <a:cubicBezTo>
                    <a:pt x="160" y="725"/>
                    <a:pt x="172" y="727"/>
                    <a:pt x="185" y="727"/>
                  </a:cubicBezTo>
                  <a:cubicBezTo>
                    <a:pt x="214" y="727"/>
                    <a:pt x="244" y="712"/>
                    <a:pt x="274" y="698"/>
                  </a:cubicBezTo>
                  <a:cubicBezTo>
                    <a:pt x="358" y="634"/>
                    <a:pt x="337" y="487"/>
                    <a:pt x="379" y="445"/>
                  </a:cubicBezTo>
                  <a:cubicBezTo>
                    <a:pt x="421" y="382"/>
                    <a:pt x="337" y="319"/>
                    <a:pt x="337" y="256"/>
                  </a:cubicBezTo>
                  <a:cubicBezTo>
                    <a:pt x="421" y="235"/>
                    <a:pt x="505" y="214"/>
                    <a:pt x="421" y="151"/>
                  </a:cubicBezTo>
                  <a:cubicBezTo>
                    <a:pt x="408" y="138"/>
                    <a:pt x="396" y="133"/>
                    <a:pt x="384" y="133"/>
                  </a:cubicBezTo>
                  <a:cubicBezTo>
                    <a:pt x="347" y="133"/>
                    <a:pt x="314" y="181"/>
                    <a:pt x="267" y="181"/>
                  </a:cubicBezTo>
                  <a:cubicBezTo>
                    <a:pt x="256" y="181"/>
                    <a:pt x="244" y="178"/>
                    <a:pt x="232" y="172"/>
                  </a:cubicBezTo>
                  <a:lnTo>
                    <a:pt x="148" y="109"/>
                  </a:lnTo>
                  <a:lnTo>
                    <a:pt x="190" y="25"/>
                  </a:lnTo>
                  <a:cubicBezTo>
                    <a:pt x="165" y="13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10"/>
            <p:cNvSpPr/>
            <p:nvPr/>
          </p:nvSpPr>
          <p:spPr>
            <a:xfrm>
              <a:off x="1028380" y="3175261"/>
              <a:ext cx="5858" cy="7278"/>
            </a:xfrm>
            <a:custGeom>
              <a:avLst/>
              <a:gdLst/>
              <a:ahLst/>
              <a:cxnLst/>
              <a:rect l="l" t="t" r="r" b="b"/>
              <a:pathLst>
                <a:path w="568" h="695" extrusionOk="0">
                  <a:moveTo>
                    <a:pt x="442" y="0"/>
                  </a:moveTo>
                  <a:cubicBezTo>
                    <a:pt x="211" y="84"/>
                    <a:pt x="42" y="274"/>
                    <a:pt x="0" y="505"/>
                  </a:cubicBezTo>
                  <a:cubicBezTo>
                    <a:pt x="105" y="505"/>
                    <a:pt x="63" y="673"/>
                    <a:pt x="168" y="694"/>
                  </a:cubicBezTo>
                  <a:cubicBezTo>
                    <a:pt x="211" y="673"/>
                    <a:pt x="232" y="652"/>
                    <a:pt x="232" y="631"/>
                  </a:cubicBezTo>
                  <a:lnTo>
                    <a:pt x="232" y="610"/>
                  </a:lnTo>
                  <a:cubicBezTo>
                    <a:pt x="227" y="605"/>
                    <a:pt x="222" y="604"/>
                    <a:pt x="218" y="604"/>
                  </a:cubicBezTo>
                  <a:cubicBezTo>
                    <a:pt x="209" y="604"/>
                    <a:pt x="202" y="609"/>
                    <a:pt x="197" y="609"/>
                  </a:cubicBezTo>
                  <a:cubicBezTo>
                    <a:pt x="192" y="609"/>
                    <a:pt x="190" y="604"/>
                    <a:pt x="190" y="589"/>
                  </a:cubicBezTo>
                  <a:cubicBezTo>
                    <a:pt x="190" y="568"/>
                    <a:pt x="211" y="568"/>
                    <a:pt x="232" y="568"/>
                  </a:cubicBezTo>
                  <a:cubicBezTo>
                    <a:pt x="274" y="463"/>
                    <a:pt x="379" y="337"/>
                    <a:pt x="337" y="274"/>
                  </a:cubicBezTo>
                  <a:cubicBezTo>
                    <a:pt x="295" y="126"/>
                    <a:pt x="568" y="147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10"/>
            <p:cNvSpPr/>
            <p:nvPr/>
          </p:nvSpPr>
          <p:spPr>
            <a:xfrm>
              <a:off x="1001928" y="3200583"/>
              <a:ext cx="5424" cy="6409"/>
            </a:xfrm>
            <a:custGeom>
              <a:avLst/>
              <a:gdLst/>
              <a:ahLst/>
              <a:cxnLst/>
              <a:rect l="l" t="t" r="r" b="b"/>
              <a:pathLst>
                <a:path w="526" h="612" extrusionOk="0">
                  <a:moveTo>
                    <a:pt x="63" y="0"/>
                  </a:moveTo>
                  <a:cubicBezTo>
                    <a:pt x="63" y="63"/>
                    <a:pt x="63" y="105"/>
                    <a:pt x="63" y="168"/>
                  </a:cubicBezTo>
                  <a:cubicBezTo>
                    <a:pt x="63" y="210"/>
                    <a:pt x="0" y="231"/>
                    <a:pt x="21" y="294"/>
                  </a:cubicBezTo>
                  <a:lnTo>
                    <a:pt x="126" y="336"/>
                  </a:lnTo>
                  <a:cubicBezTo>
                    <a:pt x="126" y="421"/>
                    <a:pt x="42" y="463"/>
                    <a:pt x="63" y="547"/>
                  </a:cubicBezTo>
                  <a:cubicBezTo>
                    <a:pt x="84" y="589"/>
                    <a:pt x="84" y="610"/>
                    <a:pt x="126" y="610"/>
                  </a:cubicBezTo>
                  <a:cubicBezTo>
                    <a:pt x="131" y="611"/>
                    <a:pt x="136" y="612"/>
                    <a:pt x="141" y="612"/>
                  </a:cubicBezTo>
                  <a:cubicBezTo>
                    <a:pt x="205" y="612"/>
                    <a:pt x="231" y="498"/>
                    <a:pt x="304" y="498"/>
                  </a:cubicBezTo>
                  <a:cubicBezTo>
                    <a:pt x="314" y="498"/>
                    <a:pt x="325" y="500"/>
                    <a:pt x="337" y="505"/>
                  </a:cubicBezTo>
                  <a:lnTo>
                    <a:pt x="400" y="610"/>
                  </a:lnTo>
                  <a:lnTo>
                    <a:pt x="526" y="505"/>
                  </a:lnTo>
                  <a:cubicBezTo>
                    <a:pt x="295" y="400"/>
                    <a:pt x="316" y="84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10"/>
            <p:cNvSpPr/>
            <p:nvPr/>
          </p:nvSpPr>
          <p:spPr>
            <a:xfrm>
              <a:off x="1050707" y="3240599"/>
              <a:ext cx="6084" cy="4461"/>
            </a:xfrm>
            <a:custGeom>
              <a:avLst/>
              <a:gdLst/>
              <a:ahLst/>
              <a:cxnLst/>
              <a:rect l="l" t="t" r="r" b="b"/>
              <a:pathLst>
                <a:path w="590" h="426" extrusionOk="0">
                  <a:moveTo>
                    <a:pt x="87" y="0"/>
                  </a:moveTo>
                  <a:cubicBezTo>
                    <a:pt x="73" y="0"/>
                    <a:pt x="58" y="2"/>
                    <a:pt x="43" y="6"/>
                  </a:cubicBezTo>
                  <a:cubicBezTo>
                    <a:pt x="1" y="195"/>
                    <a:pt x="274" y="216"/>
                    <a:pt x="232" y="405"/>
                  </a:cubicBezTo>
                  <a:cubicBezTo>
                    <a:pt x="257" y="420"/>
                    <a:pt x="277" y="425"/>
                    <a:pt x="294" y="425"/>
                  </a:cubicBezTo>
                  <a:cubicBezTo>
                    <a:pt x="344" y="425"/>
                    <a:pt x="371" y="381"/>
                    <a:pt x="420" y="381"/>
                  </a:cubicBezTo>
                  <a:cubicBezTo>
                    <a:pt x="427" y="381"/>
                    <a:pt x="434" y="382"/>
                    <a:pt x="442" y="384"/>
                  </a:cubicBezTo>
                  <a:cubicBezTo>
                    <a:pt x="444" y="382"/>
                    <a:pt x="446" y="381"/>
                    <a:pt x="448" y="381"/>
                  </a:cubicBezTo>
                  <a:cubicBezTo>
                    <a:pt x="460" y="381"/>
                    <a:pt x="466" y="425"/>
                    <a:pt x="491" y="425"/>
                  </a:cubicBezTo>
                  <a:cubicBezTo>
                    <a:pt x="500" y="425"/>
                    <a:pt x="511" y="420"/>
                    <a:pt x="526" y="405"/>
                  </a:cubicBezTo>
                  <a:lnTo>
                    <a:pt x="589" y="342"/>
                  </a:lnTo>
                  <a:cubicBezTo>
                    <a:pt x="484" y="258"/>
                    <a:pt x="358" y="216"/>
                    <a:pt x="274" y="90"/>
                  </a:cubicBezTo>
                  <a:cubicBezTo>
                    <a:pt x="222" y="38"/>
                    <a:pt x="156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10"/>
            <p:cNvSpPr/>
            <p:nvPr/>
          </p:nvSpPr>
          <p:spPr>
            <a:xfrm>
              <a:off x="1064587" y="3183408"/>
              <a:ext cx="6517" cy="5069"/>
            </a:xfrm>
            <a:custGeom>
              <a:avLst/>
              <a:gdLst/>
              <a:ahLst/>
              <a:cxnLst/>
              <a:rect l="l" t="t" r="r" b="b"/>
              <a:pathLst>
                <a:path w="632" h="484" extrusionOk="0">
                  <a:moveTo>
                    <a:pt x="0" y="0"/>
                  </a:moveTo>
                  <a:cubicBezTo>
                    <a:pt x="42" y="63"/>
                    <a:pt x="63" y="147"/>
                    <a:pt x="105" y="189"/>
                  </a:cubicBezTo>
                  <a:cubicBezTo>
                    <a:pt x="274" y="295"/>
                    <a:pt x="442" y="400"/>
                    <a:pt x="631" y="484"/>
                  </a:cubicBezTo>
                  <a:cubicBezTo>
                    <a:pt x="463" y="273"/>
                    <a:pt x="253" y="10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10"/>
            <p:cNvSpPr/>
            <p:nvPr/>
          </p:nvSpPr>
          <p:spPr>
            <a:xfrm>
              <a:off x="984799" y="3286447"/>
              <a:ext cx="1959" cy="4430"/>
            </a:xfrm>
            <a:custGeom>
              <a:avLst/>
              <a:gdLst/>
              <a:ahLst/>
              <a:cxnLst/>
              <a:rect l="l" t="t" r="r" b="b"/>
              <a:pathLst>
                <a:path w="190" h="423" extrusionOk="0">
                  <a:moveTo>
                    <a:pt x="84" y="1"/>
                  </a:moveTo>
                  <a:lnTo>
                    <a:pt x="0" y="22"/>
                  </a:lnTo>
                  <a:lnTo>
                    <a:pt x="0" y="337"/>
                  </a:lnTo>
                  <a:cubicBezTo>
                    <a:pt x="32" y="368"/>
                    <a:pt x="51" y="423"/>
                    <a:pt x="111" y="423"/>
                  </a:cubicBezTo>
                  <a:cubicBezTo>
                    <a:pt x="132" y="423"/>
                    <a:pt x="157" y="416"/>
                    <a:pt x="190" y="400"/>
                  </a:cubicBezTo>
                  <a:cubicBezTo>
                    <a:pt x="84" y="295"/>
                    <a:pt x="148" y="127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10"/>
            <p:cNvSpPr/>
            <p:nvPr/>
          </p:nvSpPr>
          <p:spPr>
            <a:xfrm>
              <a:off x="1043550" y="3257386"/>
              <a:ext cx="5002" cy="3089"/>
            </a:xfrm>
            <a:custGeom>
              <a:avLst/>
              <a:gdLst/>
              <a:ahLst/>
              <a:cxnLst/>
              <a:rect l="l" t="t" r="r" b="b"/>
              <a:pathLst>
                <a:path w="485" h="295" extrusionOk="0">
                  <a:moveTo>
                    <a:pt x="43" y="0"/>
                  </a:moveTo>
                  <a:cubicBezTo>
                    <a:pt x="43" y="42"/>
                    <a:pt x="22" y="63"/>
                    <a:pt x="1" y="105"/>
                  </a:cubicBezTo>
                  <a:cubicBezTo>
                    <a:pt x="127" y="127"/>
                    <a:pt x="169" y="232"/>
                    <a:pt x="253" y="295"/>
                  </a:cubicBezTo>
                  <a:cubicBezTo>
                    <a:pt x="337" y="232"/>
                    <a:pt x="485" y="253"/>
                    <a:pt x="485" y="105"/>
                  </a:cubicBezTo>
                  <a:cubicBezTo>
                    <a:pt x="464" y="63"/>
                    <a:pt x="421" y="63"/>
                    <a:pt x="400" y="63"/>
                  </a:cubicBezTo>
                  <a:cubicBezTo>
                    <a:pt x="346" y="81"/>
                    <a:pt x="339" y="177"/>
                    <a:pt x="298" y="177"/>
                  </a:cubicBezTo>
                  <a:cubicBezTo>
                    <a:pt x="291" y="177"/>
                    <a:pt x="283" y="174"/>
                    <a:pt x="274" y="169"/>
                  </a:cubicBezTo>
                  <a:cubicBezTo>
                    <a:pt x="190" y="127"/>
                    <a:pt x="148" y="21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10"/>
            <p:cNvSpPr/>
            <p:nvPr/>
          </p:nvSpPr>
          <p:spPr>
            <a:xfrm>
              <a:off x="982850" y="3238452"/>
              <a:ext cx="3259" cy="4063"/>
            </a:xfrm>
            <a:custGeom>
              <a:avLst/>
              <a:gdLst/>
              <a:ahLst/>
              <a:cxnLst/>
              <a:rect l="l" t="t" r="r" b="b"/>
              <a:pathLst>
                <a:path w="316" h="388" extrusionOk="0">
                  <a:moveTo>
                    <a:pt x="316" y="0"/>
                  </a:moveTo>
                  <a:lnTo>
                    <a:pt x="316" y="0"/>
                  </a:lnTo>
                  <a:cubicBezTo>
                    <a:pt x="147" y="42"/>
                    <a:pt x="84" y="147"/>
                    <a:pt x="0" y="232"/>
                  </a:cubicBezTo>
                  <a:cubicBezTo>
                    <a:pt x="73" y="286"/>
                    <a:pt x="98" y="387"/>
                    <a:pt x="185" y="387"/>
                  </a:cubicBezTo>
                  <a:cubicBezTo>
                    <a:pt x="199" y="387"/>
                    <a:pt x="214" y="385"/>
                    <a:pt x="231" y="379"/>
                  </a:cubicBezTo>
                  <a:lnTo>
                    <a:pt x="189" y="253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10"/>
            <p:cNvSpPr/>
            <p:nvPr/>
          </p:nvSpPr>
          <p:spPr>
            <a:xfrm>
              <a:off x="1002145" y="3272582"/>
              <a:ext cx="1743" cy="3529"/>
            </a:xfrm>
            <a:custGeom>
              <a:avLst/>
              <a:gdLst/>
              <a:ahLst/>
              <a:cxnLst/>
              <a:rect l="l" t="t" r="r" b="b"/>
              <a:pathLst>
                <a:path w="169" h="337" extrusionOk="0">
                  <a:moveTo>
                    <a:pt x="21" y="0"/>
                  </a:moveTo>
                  <a:cubicBezTo>
                    <a:pt x="0" y="147"/>
                    <a:pt x="21" y="315"/>
                    <a:pt x="84" y="336"/>
                  </a:cubicBezTo>
                  <a:cubicBezTo>
                    <a:pt x="105" y="294"/>
                    <a:pt x="169" y="273"/>
                    <a:pt x="169" y="210"/>
                  </a:cubicBezTo>
                  <a:cubicBezTo>
                    <a:pt x="126" y="147"/>
                    <a:pt x="126" y="63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10"/>
            <p:cNvSpPr/>
            <p:nvPr/>
          </p:nvSpPr>
          <p:spPr>
            <a:xfrm>
              <a:off x="985016" y="3261125"/>
              <a:ext cx="2826" cy="3320"/>
            </a:xfrm>
            <a:custGeom>
              <a:avLst/>
              <a:gdLst/>
              <a:ahLst/>
              <a:cxnLst/>
              <a:rect l="l" t="t" r="r" b="b"/>
              <a:pathLst>
                <a:path w="274" h="317" extrusionOk="0">
                  <a:moveTo>
                    <a:pt x="127" y="1"/>
                  </a:moveTo>
                  <a:cubicBezTo>
                    <a:pt x="0" y="22"/>
                    <a:pt x="42" y="85"/>
                    <a:pt x="42" y="127"/>
                  </a:cubicBezTo>
                  <a:lnTo>
                    <a:pt x="42" y="148"/>
                  </a:lnTo>
                  <a:cubicBezTo>
                    <a:pt x="106" y="148"/>
                    <a:pt x="106" y="211"/>
                    <a:pt x="106" y="253"/>
                  </a:cubicBezTo>
                  <a:lnTo>
                    <a:pt x="211" y="316"/>
                  </a:lnTo>
                  <a:cubicBezTo>
                    <a:pt x="274" y="169"/>
                    <a:pt x="169" y="106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10"/>
            <p:cNvSpPr/>
            <p:nvPr/>
          </p:nvSpPr>
          <p:spPr>
            <a:xfrm>
              <a:off x="1055481" y="3249019"/>
              <a:ext cx="1959" cy="1990"/>
            </a:xfrm>
            <a:custGeom>
              <a:avLst/>
              <a:gdLst/>
              <a:ahLst/>
              <a:cxnLst/>
              <a:rect l="l" t="t" r="r" b="b"/>
              <a:pathLst>
                <a:path w="190" h="190" extrusionOk="0">
                  <a:moveTo>
                    <a:pt x="0" y="0"/>
                  </a:moveTo>
                  <a:cubicBezTo>
                    <a:pt x="0" y="127"/>
                    <a:pt x="63" y="169"/>
                    <a:pt x="190" y="190"/>
                  </a:cubicBezTo>
                  <a:cubicBezTo>
                    <a:pt x="190" y="42"/>
                    <a:pt x="12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10"/>
            <p:cNvSpPr/>
            <p:nvPr/>
          </p:nvSpPr>
          <p:spPr>
            <a:xfrm>
              <a:off x="1047025" y="3218418"/>
              <a:ext cx="2176" cy="2869"/>
            </a:xfrm>
            <a:custGeom>
              <a:avLst/>
              <a:gdLst/>
              <a:ahLst/>
              <a:cxnLst/>
              <a:rect l="l" t="t" r="r" b="b"/>
              <a:pathLst>
                <a:path w="211" h="274" extrusionOk="0">
                  <a:moveTo>
                    <a:pt x="42" y="0"/>
                  </a:moveTo>
                  <a:cubicBezTo>
                    <a:pt x="0" y="147"/>
                    <a:pt x="21" y="210"/>
                    <a:pt x="127" y="273"/>
                  </a:cubicBezTo>
                  <a:cubicBezTo>
                    <a:pt x="148" y="231"/>
                    <a:pt x="190" y="210"/>
                    <a:pt x="211" y="16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10"/>
            <p:cNvSpPr/>
            <p:nvPr/>
          </p:nvSpPr>
          <p:spPr>
            <a:xfrm>
              <a:off x="966588" y="3214585"/>
              <a:ext cx="2176" cy="2074"/>
            </a:xfrm>
            <a:custGeom>
              <a:avLst/>
              <a:gdLst/>
              <a:ahLst/>
              <a:cxnLst/>
              <a:rect l="l" t="t" r="r" b="b"/>
              <a:pathLst>
                <a:path w="211" h="198" extrusionOk="0">
                  <a:moveTo>
                    <a:pt x="95" y="0"/>
                  </a:moveTo>
                  <a:cubicBezTo>
                    <a:pt x="70" y="0"/>
                    <a:pt x="52" y="13"/>
                    <a:pt x="42" y="51"/>
                  </a:cubicBezTo>
                  <a:cubicBezTo>
                    <a:pt x="21" y="114"/>
                    <a:pt x="0" y="177"/>
                    <a:pt x="84" y="198"/>
                  </a:cubicBezTo>
                  <a:cubicBezTo>
                    <a:pt x="169" y="177"/>
                    <a:pt x="169" y="93"/>
                    <a:pt x="211" y="30"/>
                  </a:cubicBezTo>
                  <a:cubicBezTo>
                    <a:pt x="165" y="18"/>
                    <a:pt x="125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10"/>
            <p:cNvSpPr/>
            <p:nvPr/>
          </p:nvSpPr>
          <p:spPr>
            <a:xfrm>
              <a:off x="1054182" y="3246380"/>
              <a:ext cx="2609" cy="2042"/>
            </a:xfrm>
            <a:custGeom>
              <a:avLst/>
              <a:gdLst/>
              <a:ahLst/>
              <a:cxnLst/>
              <a:rect l="l" t="t" r="r" b="b"/>
              <a:pathLst>
                <a:path w="253" h="195" extrusionOk="0">
                  <a:moveTo>
                    <a:pt x="63" y="0"/>
                  </a:moveTo>
                  <a:cubicBezTo>
                    <a:pt x="0" y="21"/>
                    <a:pt x="0" y="63"/>
                    <a:pt x="21" y="105"/>
                  </a:cubicBezTo>
                  <a:cubicBezTo>
                    <a:pt x="42" y="147"/>
                    <a:pt x="126" y="126"/>
                    <a:pt x="126" y="189"/>
                  </a:cubicBezTo>
                  <a:cubicBezTo>
                    <a:pt x="147" y="189"/>
                    <a:pt x="168" y="195"/>
                    <a:pt x="189" y="195"/>
                  </a:cubicBezTo>
                  <a:cubicBezTo>
                    <a:pt x="210" y="195"/>
                    <a:pt x="231" y="189"/>
                    <a:pt x="252" y="168"/>
                  </a:cubicBezTo>
                  <a:cubicBezTo>
                    <a:pt x="189" y="105"/>
                    <a:pt x="14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10"/>
            <p:cNvSpPr/>
            <p:nvPr/>
          </p:nvSpPr>
          <p:spPr>
            <a:xfrm>
              <a:off x="998670" y="3269712"/>
              <a:ext cx="1537" cy="31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" y="1"/>
                  </a:moveTo>
                  <a:lnTo>
                    <a:pt x="1" y="295"/>
                  </a:lnTo>
                  <a:cubicBezTo>
                    <a:pt x="85" y="295"/>
                    <a:pt x="106" y="253"/>
                    <a:pt x="127" y="211"/>
                  </a:cubicBezTo>
                  <a:cubicBezTo>
                    <a:pt x="1" y="169"/>
                    <a:pt x="148" y="2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10"/>
            <p:cNvSpPr/>
            <p:nvPr/>
          </p:nvSpPr>
          <p:spPr>
            <a:xfrm>
              <a:off x="1070878" y="3218198"/>
              <a:ext cx="1959" cy="1770"/>
            </a:xfrm>
            <a:custGeom>
              <a:avLst/>
              <a:gdLst/>
              <a:ahLst/>
              <a:cxnLst/>
              <a:rect l="l" t="t" r="r" b="b"/>
              <a:pathLst>
                <a:path w="190" h="169" extrusionOk="0">
                  <a:moveTo>
                    <a:pt x="63" y="0"/>
                  </a:moveTo>
                  <a:lnTo>
                    <a:pt x="0" y="63"/>
                  </a:lnTo>
                  <a:cubicBezTo>
                    <a:pt x="42" y="105"/>
                    <a:pt x="63" y="168"/>
                    <a:pt x="126" y="168"/>
                  </a:cubicBezTo>
                  <a:cubicBezTo>
                    <a:pt x="126" y="126"/>
                    <a:pt x="147" y="105"/>
                    <a:pt x="189" y="105"/>
                  </a:cubicBezTo>
                  <a:cubicBezTo>
                    <a:pt x="168" y="42"/>
                    <a:pt x="126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10"/>
            <p:cNvSpPr/>
            <p:nvPr/>
          </p:nvSpPr>
          <p:spPr>
            <a:xfrm>
              <a:off x="984799" y="3205107"/>
              <a:ext cx="3042" cy="1173"/>
            </a:xfrm>
            <a:custGeom>
              <a:avLst/>
              <a:gdLst/>
              <a:ahLst/>
              <a:cxnLst/>
              <a:rect l="l" t="t" r="r" b="b"/>
              <a:pathLst>
                <a:path w="295" h="112" extrusionOk="0">
                  <a:moveTo>
                    <a:pt x="142" y="0"/>
                  </a:moveTo>
                  <a:cubicBezTo>
                    <a:pt x="103" y="0"/>
                    <a:pt x="56" y="10"/>
                    <a:pt x="0" y="31"/>
                  </a:cubicBezTo>
                  <a:cubicBezTo>
                    <a:pt x="118" y="31"/>
                    <a:pt x="169" y="111"/>
                    <a:pt x="238" y="111"/>
                  </a:cubicBezTo>
                  <a:cubicBezTo>
                    <a:pt x="255" y="111"/>
                    <a:pt x="274" y="106"/>
                    <a:pt x="295" y="94"/>
                  </a:cubicBezTo>
                  <a:cubicBezTo>
                    <a:pt x="267" y="38"/>
                    <a:pt x="220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10"/>
            <p:cNvSpPr/>
            <p:nvPr/>
          </p:nvSpPr>
          <p:spPr>
            <a:xfrm>
              <a:off x="1037703" y="3249019"/>
              <a:ext cx="1743" cy="1979"/>
            </a:xfrm>
            <a:custGeom>
              <a:avLst/>
              <a:gdLst/>
              <a:ahLst/>
              <a:cxnLst/>
              <a:rect l="l" t="t" r="r" b="b"/>
              <a:pathLst>
                <a:path w="169" h="189" extrusionOk="0">
                  <a:moveTo>
                    <a:pt x="63" y="0"/>
                  </a:moveTo>
                  <a:cubicBezTo>
                    <a:pt x="0" y="0"/>
                    <a:pt x="0" y="21"/>
                    <a:pt x="0" y="85"/>
                  </a:cubicBezTo>
                  <a:cubicBezTo>
                    <a:pt x="33" y="117"/>
                    <a:pt x="53" y="188"/>
                    <a:pt x="110" y="188"/>
                  </a:cubicBezTo>
                  <a:cubicBezTo>
                    <a:pt x="126" y="188"/>
                    <a:pt x="145" y="183"/>
                    <a:pt x="169" y="169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10"/>
            <p:cNvSpPr/>
            <p:nvPr/>
          </p:nvSpPr>
          <p:spPr>
            <a:xfrm>
              <a:off x="1046592" y="3176580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63" y="0"/>
                  </a:moveTo>
                  <a:cubicBezTo>
                    <a:pt x="21" y="0"/>
                    <a:pt x="0" y="0"/>
                    <a:pt x="0" y="42"/>
                  </a:cubicBezTo>
                  <a:cubicBezTo>
                    <a:pt x="0" y="85"/>
                    <a:pt x="0" y="127"/>
                    <a:pt x="63" y="127"/>
                  </a:cubicBezTo>
                  <a:cubicBezTo>
                    <a:pt x="105" y="127"/>
                    <a:pt x="126" y="106"/>
                    <a:pt x="126" y="42"/>
                  </a:cubicBezTo>
                  <a:cubicBezTo>
                    <a:pt x="126" y="21"/>
                    <a:pt x="84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10"/>
            <p:cNvSpPr/>
            <p:nvPr/>
          </p:nvSpPr>
          <p:spPr>
            <a:xfrm>
              <a:off x="1072177" y="3219298"/>
              <a:ext cx="1743" cy="1770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42" y="0"/>
                  </a:moveTo>
                  <a:cubicBezTo>
                    <a:pt x="42" y="42"/>
                    <a:pt x="21" y="63"/>
                    <a:pt x="0" y="63"/>
                  </a:cubicBezTo>
                  <a:cubicBezTo>
                    <a:pt x="0" y="126"/>
                    <a:pt x="42" y="168"/>
                    <a:pt x="105" y="168"/>
                  </a:cubicBezTo>
                  <a:cubicBezTo>
                    <a:pt x="126" y="105"/>
                    <a:pt x="168" y="21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10"/>
            <p:cNvSpPr/>
            <p:nvPr/>
          </p:nvSpPr>
          <p:spPr>
            <a:xfrm>
              <a:off x="1071528" y="3215329"/>
              <a:ext cx="1743" cy="1875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126" y="1"/>
                  </a:moveTo>
                  <a:cubicBezTo>
                    <a:pt x="0" y="43"/>
                    <a:pt x="42" y="106"/>
                    <a:pt x="105" y="169"/>
                  </a:cubicBezTo>
                  <a:cubicBezTo>
                    <a:pt x="105" y="176"/>
                    <a:pt x="110" y="178"/>
                    <a:pt x="117" y="178"/>
                  </a:cubicBezTo>
                  <a:cubicBezTo>
                    <a:pt x="131" y="178"/>
                    <a:pt x="154" y="169"/>
                    <a:pt x="168" y="169"/>
                  </a:cubicBezTo>
                  <a:cubicBezTo>
                    <a:pt x="147" y="127"/>
                    <a:pt x="126" y="64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10"/>
            <p:cNvSpPr/>
            <p:nvPr/>
          </p:nvSpPr>
          <p:spPr>
            <a:xfrm>
              <a:off x="1041601" y="3255585"/>
              <a:ext cx="1073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78" y="0"/>
                  </a:moveTo>
                  <a:cubicBezTo>
                    <a:pt x="64" y="0"/>
                    <a:pt x="39" y="10"/>
                    <a:pt x="1" y="25"/>
                  </a:cubicBezTo>
                  <a:lnTo>
                    <a:pt x="85" y="109"/>
                  </a:lnTo>
                  <a:cubicBezTo>
                    <a:pt x="98" y="29"/>
                    <a:pt x="103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10"/>
            <p:cNvSpPr/>
            <p:nvPr/>
          </p:nvSpPr>
          <p:spPr>
            <a:xfrm>
              <a:off x="986099" y="3245280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85" y="0"/>
                  </a:moveTo>
                  <a:cubicBezTo>
                    <a:pt x="43" y="21"/>
                    <a:pt x="1" y="42"/>
                    <a:pt x="1" y="84"/>
                  </a:cubicBezTo>
                  <a:cubicBezTo>
                    <a:pt x="43" y="105"/>
                    <a:pt x="85" y="105"/>
                    <a:pt x="106" y="105"/>
                  </a:cubicBezTo>
                  <a:cubicBezTo>
                    <a:pt x="106" y="63"/>
                    <a:pt x="127" y="21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10"/>
            <p:cNvSpPr/>
            <p:nvPr/>
          </p:nvSpPr>
          <p:spPr>
            <a:xfrm>
              <a:off x="998020" y="3202783"/>
              <a:ext cx="1320" cy="1623"/>
            </a:xfrm>
            <a:custGeom>
              <a:avLst/>
              <a:gdLst/>
              <a:ahLst/>
              <a:cxnLst/>
              <a:rect l="l" t="t" r="r" b="b"/>
              <a:pathLst>
                <a:path w="128" h="155" extrusionOk="0">
                  <a:moveTo>
                    <a:pt x="127" y="0"/>
                  </a:moveTo>
                  <a:lnTo>
                    <a:pt x="1" y="126"/>
                  </a:lnTo>
                  <a:cubicBezTo>
                    <a:pt x="32" y="145"/>
                    <a:pt x="56" y="155"/>
                    <a:pt x="74" y="155"/>
                  </a:cubicBezTo>
                  <a:cubicBezTo>
                    <a:pt x="117" y="155"/>
                    <a:pt x="127" y="103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10"/>
            <p:cNvSpPr/>
            <p:nvPr/>
          </p:nvSpPr>
          <p:spPr>
            <a:xfrm>
              <a:off x="987182" y="3246380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22" y="0"/>
                  </a:moveTo>
                  <a:cubicBezTo>
                    <a:pt x="22" y="42"/>
                    <a:pt x="1" y="84"/>
                    <a:pt x="64" y="126"/>
                  </a:cubicBezTo>
                  <a:cubicBezTo>
                    <a:pt x="85" y="63"/>
                    <a:pt x="106" y="21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10"/>
            <p:cNvSpPr/>
            <p:nvPr/>
          </p:nvSpPr>
          <p:spPr>
            <a:xfrm>
              <a:off x="971352" y="3248327"/>
              <a:ext cx="1320" cy="754"/>
            </a:xfrm>
            <a:custGeom>
              <a:avLst/>
              <a:gdLst/>
              <a:ahLst/>
              <a:cxnLst/>
              <a:rect l="l" t="t" r="r" b="b"/>
              <a:pathLst>
                <a:path w="128" h="72" extrusionOk="0">
                  <a:moveTo>
                    <a:pt x="75" y="0"/>
                  </a:moveTo>
                  <a:cubicBezTo>
                    <a:pt x="55" y="0"/>
                    <a:pt x="30" y="16"/>
                    <a:pt x="1" y="45"/>
                  </a:cubicBezTo>
                  <a:cubicBezTo>
                    <a:pt x="22" y="66"/>
                    <a:pt x="43" y="72"/>
                    <a:pt x="64" y="72"/>
                  </a:cubicBezTo>
                  <a:cubicBezTo>
                    <a:pt x="85" y="72"/>
                    <a:pt x="106" y="66"/>
                    <a:pt x="127" y="66"/>
                  </a:cubicBezTo>
                  <a:cubicBezTo>
                    <a:pt x="116" y="21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10"/>
            <p:cNvSpPr/>
            <p:nvPr/>
          </p:nvSpPr>
          <p:spPr>
            <a:xfrm>
              <a:off x="1030762" y="3181146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1" y="1"/>
                  </a:moveTo>
                  <a:cubicBezTo>
                    <a:pt x="43" y="1"/>
                    <a:pt x="22" y="6"/>
                    <a:pt x="1" y="6"/>
                  </a:cubicBezTo>
                  <a:cubicBezTo>
                    <a:pt x="1" y="27"/>
                    <a:pt x="1" y="48"/>
                    <a:pt x="1" y="69"/>
                  </a:cubicBezTo>
                  <a:cubicBezTo>
                    <a:pt x="11" y="64"/>
                    <a:pt x="23" y="62"/>
                    <a:pt x="35" y="62"/>
                  </a:cubicBezTo>
                  <a:cubicBezTo>
                    <a:pt x="47" y="62"/>
                    <a:pt x="58" y="64"/>
                    <a:pt x="69" y="64"/>
                  </a:cubicBezTo>
                  <a:cubicBezTo>
                    <a:pt x="90" y="64"/>
                    <a:pt x="106" y="58"/>
                    <a:pt x="106" y="27"/>
                  </a:cubicBezTo>
                  <a:cubicBezTo>
                    <a:pt x="95" y="6"/>
                    <a:pt x="79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10"/>
            <p:cNvSpPr/>
            <p:nvPr/>
          </p:nvSpPr>
          <p:spPr>
            <a:xfrm>
              <a:off x="1066103" y="3187587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22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27" y="64"/>
                    <a:pt x="106" y="22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10"/>
            <p:cNvSpPr/>
            <p:nvPr/>
          </p:nvSpPr>
          <p:spPr>
            <a:xfrm>
              <a:off x="985449" y="3234043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06" y="1"/>
                  </a:moveTo>
                  <a:cubicBezTo>
                    <a:pt x="85" y="22"/>
                    <a:pt x="43" y="1"/>
                    <a:pt x="0" y="43"/>
                  </a:cubicBezTo>
                  <a:cubicBezTo>
                    <a:pt x="25" y="68"/>
                    <a:pt x="44" y="79"/>
                    <a:pt x="59" y="79"/>
                  </a:cubicBezTo>
                  <a:cubicBezTo>
                    <a:pt x="83" y="79"/>
                    <a:pt x="101" y="52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10"/>
            <p:cNvSpPr/>
            <p:nvPr/>
          </p:nvSpPr>
          <p:spPr>
            <a:xfrm>
              <a:off x="1067836" y="3216617"/>
              <a:ext cx="1093" cy="775"/>
            </a:xfrm>
            <a:custGeom>
              <a:avLst/>
              <a:gdLst/>
              <a:ahLst/>
              <a:cxnLst/>
              <a:rect l="l" t="t" r="r" b="b"/>
              <a:pathLst>
                <a:path w="106" h="74" extrusionOk="0">
                  <a:moveTo>
                    <a:pt x="57" y="0"/>
                  </a:moveTo>
                  <a:cubicBezTo>
                    <a:pt x="34" y="0"/>
                    <a:pt x="13" y="8"/>
                    <a:pt x="1" y="46"/>
                  </a:cubicBezTo>
                  <a:cubicBezTo>
                    <a:pt x="18" y="63"/>
                    <a:pt x="36" y="74"/>
                    <a:pt x="51" y="74"/>
                  </a:cubicBezTo>
                  <a:cubicBezTo>
                    <a:pt x="74" y="74"/>
                    <a:pt x="94" y="53"/>
                    <a:pt x="106" y="4"/>
                  </a:cubicBezTo>
                  <a:cubicBezTo>
                    <a:pt x="89" y="4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10"/>
            <p:cNvSpPr/>
            <p:nvPr/>
          </p:nvSpPr>
          <p:spPr>
            <a:xfrm>
              <a:off x="993039" y="3258580"/>
              <a:ext cx="1310" cy="775"/>
            </a:xfrm>
            <a:custGeom>
              <a:avLst/>
              <a:gdLst/>
              <a:ahLst/>
              <a:cxnLst/>
              <a:rect l="l" t="t" r="r" b="b"/>
              <a:pathLst>
                <a:path w="127" h="74" extrusionOk="0">
                  <a:moveTo>
                    <a:pt x="50" y="0"/>
                  </a:moveTo>
                  <a:cubicBezTo>
                    <a:pt x="33" y="0"/>
                    <a:pt x="17" y="9"/>
                    <a:pt x="0" y="34"/>
                  </a:cubicBezTo>
                  <a:cubicBezTo>
                    <a:pt x="19" y="62"/>
                    <a:pt x="38" y="73"/>
                    <a:pt x="57" y="73"/>
                  </a:cubicBezTo>
                  <a:cubicBezTo>
                    <a:pt x="80" y="73"/>
                    <a:pt x="103" y="57"/>
                    <a:pt x="126" y="34"/>
                  </a:cubicBezTo>
                  <a:cubicBezTo>
                    <a:pt x="101" y="21"/>
                    <a:pt x="75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10"/>
            <p:cNvSpPr/>
            <p:nvPr/>
          </p:nvSpPr>
          <p:spPr>
            <a:xfrm>
              <a:off x="1050273" y="3219957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43" y="0"/>
                  </a:moveTo>
                  <a:cubicBezTo>
                    <a:pt x="1" y="21"/>
                    <a:pt x="1" y="84"/>
                    <a:pt x="43" y="105"/>
                  </a:cubicBezTo>
                  <a:cubicBezTo>
                    <a:pt x="106" y="63"/>
                    <a:pt x="85" y="21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10"/>
            <p:cNvSpPr/>
            <p:nvPr/>
          </p:nvSpPr>
          <p:spPr>
            <a:xfrm>
              <a:off x="1075859" y="3193975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27" y="0"/>
                  </a:moveTo>
                  <a:cubicBezTo>
                    <a:pt x="85" y="21"/>
                    <a:pt x="43" y="0"/>
                    <a:pt x="1" y="42"/>
                  </a:cubicBezTo>
                  <a:cubicBezTo>
                    <a:pt x="32" y="63"/>
                    <a:pt x="58" y="79"/>
                    <a:pt x="79" y="79"/>
                  </a:cubicBezTo>
                  <a:cubicBezTo>
                    <a:pt x="100" y="79"/>
                    <a:pt x="116" y="63"/>
                    <a:pt x="127" y="21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10"/>
            <p:cNvSpPr/>
            <p:nvPr/>
          </p:nvSpPr>
          <p:spPr>
            <a:xfrm>
              <a:off x="974827" y="3275001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21" y="21"/>
                    <a:pt x="0" y="63"/>
                    <a:pt x="63" y="105"/>
                  </a:cubicBezTo>
                  <a:cubicBezTo>
                    <a:pt x="105" y="63"/>
                    <a:pt x="84" y="21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10"/>
            <p:cNvSpPr/>
            <p:nvPr/>
          </p:nvSpPr>
          <p:spPr>
            <a:xfrm>
              <a:off x="1086264" y="3212051"/>
              <a:ext cx="1093" cy="754"/>
            </a:xfrm>
            <a:custGeom>
              <a:avLst/>
              <a:gdLst/>
              <a:ahLst/>
              <a:cxnLst/>
              <a:rect l="l" t="t" r="r" b="b"/>
              <a:pathLst>
                <a:path w="106" h="72" extrusionOk="0">
                  <a:moveTo>
                    <a:pt x="40" y="1"/>
                  </a:moveTo>
                  <a:cubicBezTo>
                    <a:pt x="24" y="1"/>
                    <a:pt x="10" y="12"/>
                    <a:pt x="1" y="40"/>
                  </a:cubicBezTo>
                  <a:cubicBezTo>
                    <a:pt x="11" y="61"/>
                    <a:pt x="27" y="72"/>
                    <a:pt x="45" y="72"/>
                  </a:cubicBezTo>
                  <a:cubicBezTo>
                    <a:pt x="64" y="72"/>
                    <a:pt x="85" y="61"/>
                    <a:pt x="106" y="40"/>
                  </a:cubicBezTo>
                  <a:cubicBezTo>
                    <a:pt x="83" y="17"/>
                    <a:pt x="60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10"/>
            <p:cNvSpPr/>
            <p:nvPr/>
          </p:nvSpPr>
          <p:spPr>
            <a:xfrm>
              <a:off x="1057214" y="3245050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64"/>
                    <a:pt x="1" y="85"/>
                    <a:pt x="64" y="127"/>
                  </a:cubicBezTo>
                  <a:cubicBezTo>
                    <a:pt x="106" y="85"/>
                    <a:pt x="106" y="64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10"/>
            <p:cNvSpPr/>
            <p:nvPr/>
          </p:nvSpPr>
          <p:spPr>
            <a:xfrm>
              <a:off x="1048541" y="322193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85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10"/>
            <p:cNvSpPr/>
            <p:nvPr/>
          </p:nvSpPr>
          <p:spPr>
            <a:xfrm>
              <a:off x="1033794" y="3177973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43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10"/>
            <p:cNvSpPr/>
            <p:nvPr/>
          </p:nvSpPr>
          <p:spPr>
            <a:xfrm>
              <a:off x="1047458" y="32223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0" y="43"/>
                    <a:pt x="64" y="43"/>
                  </a:cubicBezTo>
                  <a:cubicBezTo>
                    <a:pt x="75" y="48"/>
                    <a:pt x="83" y="51"/>
                    <a:pt x="89" y="51"/>
                  </a:cubicBezTo>
                  <a:cubicBezTo>
                    <a:pt x="106" y="51"/>
                    <a:pt x="106" y="31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10"/>
            <p:cNvSpPr/>
            <p:nvPr/>
          </p:nvSpPr>
          <p:spPr>
            <a:xfrm>
              <a:off x="1091905" y="3222649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32" y="1"/>
                  </a:moveTo>
                  <a:cubicBezTo>
                    <a:pt x="27" y="1"/>
                    <a:pt x="21" y="6"/>
                    <a:pt x="21" y="17"/>
                  </a:cubicBezTo>
                  <a:cubicBezTo>
                    <a:pt x="21" y="17"/>
                    <a:pt x="0" y="17"/>
                    <a:pt x="0" y="38"/>
                  </a:cubicBezTo>
                  <a:lnTo>
                    <a:pt x="42" y="38"/>
                  </a:lnTo>
                  <a:lnTo>
                    <a:pt x="42" y="17"/>
                  </a:lnTo>
                  <a:cubicBezTo>
                    <a:pt x="42" y="6"/>
                    <a:pt x="37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10"/>
            <p:cNvSpPr/>
            <p:nvPr/>
          </p:nvSpPr>
          <p:spPr>
            <a:xfrm>
              <a:off x="1065887" y="3187000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5" y="0"/>
                  </a:moveTo>
                  <a:cubicBezTo>
                    <a:pt x="11" y="0"/>
                    <a:pt x="6" y="4"/>
                    <a:pt x="1" y="15"/>
                  </a:cubicBezTo>
                  <a:cubicBezTo>
                    <a:pt x="1" y="57"/>
                    <a:pt x="22" y="57"/>
                    <a:pt x="43" y="57"/>
                  </a:cubicBezTo>
                  <a:cubicBezTo>
                    <a:pt x="43" y="41"/>
                    <a:pt x="30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10"/>
            <p:cNvSpPr/>
            <p:nvPr/>
          </p:nvSpPr>
          <p:spPr>
            <a:xfrm>
              <a:off x="1071528" y="3188906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21" y="1"/>
                  </a:moveTo>
                  <a:cubicBezTo>
                    <a:pt x="21" y="11"/>
                    <a:pt x="16" y="11"/>
                    <a:pt x="11" y="11"/>
                  </a:cubicBezTo>
                  <a:cubicBezTo>
                    <a:pt x="5" y="11"/>
                    <a:pt x="0" y="11"/>
                    <a:pt x="0" y="22"/>
                  </a:cubicBezTo>
                  <a:cubicBezTo>
                    <a:pt x="11" y="43"/>
                    <a:pt x="21" y="48"/>
                    <a:pt x="29" y="48"/>
                  </a:cubicBezTo>
                  <a:cubicBezTo>
                    <a:pt x="37" y="48"/>
                    <a:pt x="42" y="43"/>
                    <a:pt x="42" y="43"/>
                  </a:cubicBezTo>
                  <a:lnTo>
                    <a:pt x="42" y="22"/>
                  </a:ln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10"/>
            <p:cNvSpPr/>
            <p:nvPr/>
          </p:nvSpPr>
          <p:spPr>
            <a:xfrm>
              <a:off x="1071094" y="319044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43"/>
                    <a:pt x="21" y="43"/>
                  </a:cubicBez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10"/>
            <p:cNvSpPr/>
            <p:nvPr/>
          </p:nvSpPr>
          <p:spPr>
            <a:xfrm>
              <a:off x="986532" y="323360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64" y="1"/>
                  </a:moveTo>
                  <a:cubicBezTo>
                    <a:pt x="1" y="1"/>
                    <a:pt x="1" y="22"/>
                    <a:pt x="1" y="43"/>
                  </a:cubicBezTo>
                  <a:lnTo>
                    <a:pt x="22" y="43"/>
                  </a:lnTo>
                  <a:cubicBezTo>
                    <a:pt x="43" y="43"/>
                    <a:pt x="106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10"/>
            <p:cNvSpPr/>
            <p:nvPr/>
          </p:nvSpPr>
          <p:spPr>
            <a:xfrm>
              <a:off x="968320" y="323558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22" y="1"/>
                    <a:pt x="1" y="22"/>
                    <a:pt x="1" y="22"/>
                  </a:cubicBezTo>
                  <a:cubicBezTo>
                    <a:pt x="1" y="22"/>
                    <a:pt x="22" y="43"/>
                    <a:pt x="22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10"/>
            <p:cNvSpPr/>
            <p:nvPr/>
          </p:nvSpPr>
          <p:spPr>
            <a:xfrm>
              <a:off x="970919" y="3236692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lnTo>
                    <a:pt x="1" y="21"/>
                  </a:lnTo>
                  <a:lnTo>
                    <a:pt x="22" y="42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10"/>
            <p:cNvSpPr/>
            <p:nvPr/>
          </p:nvSpPr>
          <p:spPr>
            <a:xfrm>
              <a:off x="970702" y="3238127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6" y="1"/>
                  </a:moveTo>
                  <a:cubicBezTo>
                    <a:pt x="3" y="1"/>
                    <a:pt x="1" y="3"/>
                    <a:pt x="1" y="10"/>
                  </a:cubicBezTo>
                  <a:cubicBezTo>
                    <a:pt x="11" y="31"/>
                    <a:pt x="22" y="37"/>
                    <a:pt x="30" y="37"/>
                  </a:cubicBezTo>
                  <a:cubicBezTo>
                    <a:pt x="38" y="37"/>
                    <a:pt x="43" y="31"/>
                    <a:pt x="43" y="31"/>
                  </a:cubicBezTo>
                  <a:lnTo>
                    <a:pt x="43" y="10"/>
                  </a:lnTo>
                  <a:cubicBezTo>
                    <a:pt x="43" y="10"/>
                    <a:pt x="34" y="1"/>
                    <a:pt x="27" y="1"/>
                  </a:cubicBezTo>
                  <a:cubicBezTo>
                    <a:pt x="24" y="1"/>
                    <a:pt x="22" y="3"/>
                    <a:pt x="22" y="10"/>
                  </a:cubicBezTo>
                  <a:cubicBezTo>
                    <a:pt x="22" y="10"/>
                    <a:pt x="12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10"/>
            <p:cNvSpPr/>
            <p:nvPr/>
          </p:nvSpPr>
          <p:spPr>
            <a:xfrm>
              <a:off x="1078024" y="319815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10"/>
            <p:cNvSpPr/>
            <p:nvPr/>
          </p:nvSpPr>
          <p:spPr>
            <a:xfrm>
              <a:off x="1051789" y="32452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10"/>
            <p:cNvSpPr/>
            <p:nvPr/>
          </p:nvSpPr>
          <p:spPr>
            <a:xfrm>
              <a:off x="1036403" y="3248579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0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10"/>
            <p:cNvSpPr/>
            <p:nvPr/>
          </p:nvSpPr>
          <p:spPr>
            <a:xfrm>
              <a:off x="1055048" y="3248306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21" y="0"/>
                  </a:moveTo>
                  <a:cubicBezTo>
                    <a:pt x="11" y="0"/>
                    <a:pt x="0" y="5"/>
                    <a:pt x="0" y="26"/>
                  </a:cubicBezTo>
                  <a:cubicBezTo>
                    <a:pt x="0" y="68"/>
                    <a:pt x="21" y="68"/>
                    <a:pt x="42" y="68"/>
                  </a:cubicBezTo>
                  <a:cubicBezTo>
                    <a:pt x="42" y="47"/>
                    <a:pt x="42" y="26"/>
                    <a:pt x="42" y="5"/>
                  </a:cubicBezTo>
                  <a:cubicBezTo>
                    <a:pt x="42" y="5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10"/>
            <p:cNvSpPr/>
            <p:nvPr/>
          </p:nvSpPr>
          <p:spPr>
            <a:xfrm>
              <a:off x="972218" y="3251658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106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106" y="43"/>
                    <a:pt x="106" y="22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10"/>
            <p:cNvSpPr/>
            <p:nvPr/>
          </p:nvSpPr>
          <p:spPr>
            <a:xfrm>
              <a:off x="1039765" y="3251658"/>
              <a:ext cx="330" cy="545"/>
            </a:xfrm>
            <a:custGeom>
              <a:avLst/>
              <a:gdLst/>
              <a:ahLst/>
              <a:cxnLst/>
              <a:rect l="l" t="t" r="r" b="b"/>
              <a:pathLst>
                <a:path w="32" h="52" extrusionOk="0">
                  <a:moveTo>
                    <a:pt x="11" y="1"/>
                  </a:moveTo>
                  <a:cubicBezTo>
                    <a:pt x="0" y="11"/>
                    <a:pt x="0" y="11"/>
                    <a:pt x="3" y="11"/>
                  </a:cubicBezTo>
                  <a:cubicBezTo>
                    <a:pt x="5" y="11"/>
                    <a:pt x="11" y="11"/>
                    <a:pt x="11" y="22"/>
                  </a:cubicBezTo>
                  <a:cubicBezTo>
                    <a:pt x="11" y="37"/>
                    <a:pt x="11" y="51"/>
                    <a:pt x="18" y="51"/>
                  </a:cubicBezTo>
                  <a:cubicBezTo>
                    <a:pt x="21" y="51"/>
                    <a:pt x="25" y="49"/>
                    <a:pt x="32" y="43"/>
                  </a:cubicBezTo>
                  <a:cubicBezTo>
                    <a:pt x="32" y="43"/>
                    <a:pt x="32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10"/>
            <p:cNvSpPr/>
            <p:nvPr/>
          </p:nvSpPr>
          <p:spPr>
            <a:xfrm>
              <a:off x="975910" y="3252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10"/>
            <p:cNvSpPr/>
            <p:nvPr/>
          </p:nvSpPr>
          <p:spPr>
            <a:xfrm>
              <a:off x="1038352" y="325297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lnTo>
                    <a:pt x="0" y="43"/>
                  </a:lnTo>
                  <a:lnTo>
                    <a:pt x="21" y="43"/>
                  </a:lnTo>
                  <a:lnTo>
                    <a:pt x="63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10"/>
            <p:cNvSpPr/>
            <p:nvPr/>
          </p:nvSpPr>
          <p:spPr>
            <a:xfrm>
              <a:off x="1039652" y="32536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10"/>
            <p:cNvSpPr/>
            <p:nvPr/>
          </p:nvSpPr>
          <p:spPr>
            <a:xfrm>
              <a:off x="1043333" y="3256800"/>
              <a:ext cx="670" cy="597"/>
            </a:xfrm>
            <a:custGeom>
              <a:avLst/>
              <a:gdLst/>
              <a:ahLst/>
              <a:cxnLst/>
              <a:rect l="l" t="t" r="r" b="b"/>
              <a:pathLst>
                <a:path w="65" h="57" extrusionOk="0">
                  <a:moveTo>
                    <a:pt x="37" y="0"/>
                  </a:moveTo>
                  <a:cubicBezTo>
                    <a:pt x="32" y="0"/>
                    <a:pt x="27" y="4"/>
                    <a:pt x="22" y="14"/>
                  </a:cubicBezTo>
                  <a:cubicBezTo>
                    <a:pt x="1" y="56"/>
                    <a:pt x="43" y="56"/>
                    <a:pt x="64" y="56"/>
                  </a:cubicBezTo>
                  <a:cubicBezTo>
                    <a:pt x="64" y="40"/>
                    <a:pt x="52" y="0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10"/>
            <p:cNvSpPr/>
            <p:nvPr/>
          </p:nvSpPr>
          <p:spPr>
            <a:xfrm>
              <a:off x="1045942" y="3256946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1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10"/>
            <p:cNvSpPr/>
            <p:nvPr/>
          </p:nvSpPr>
          <p:spPr>
            <a:xfrm>
              <a:off x="1062638" y="321115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10"/>
            <p:cNvSpPr/>
            <p:nvPr/>
          </p:nvSpPr>
          <p:spPr>
            <a:xfrm>
              <a:off x="989780" y="3263994"/>
              <a:ext cx="670" cy="450"/>
            </a:xfrm>
            <a:custGeom>
              <a:avLst/>
              <a:gdLst/>
              <a:ahLst/>
              <a:cxnLst/>
              <a:rect l="l" t="t" r="r" b="b"/>
              <a:pathLst>
                <a:path w="65" h="43" extrusionOk="0">
                  <a:moveTo>
                    <a:pt x="43" y="0"/>
                  </a:moveTo>
                  <a:lnTo>
                    <a:pt x="1" y="42"/>
                  </a:lnTo>
                  <a:lnTo>
                    <a:pt x="43" y="42"/>
                  </a:lnTo>
                  <a:lnTo>
                    <a:pt x="64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10"/>
            <p:cNvSpPr/>
            <p:nvPr/>
          </p:nvSpPr>
          <p:spPr>
            <a:xfrm>
              <a:off x="988698" y="3267681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14" y="0"/>
                  </a:moveTo>
                  <a:cubicBezTo>
                    <a:pt x="6" y="0"/>
                    <a:pt x="1" y="6"/>
                    <a:pt x="1" y="27"/>
                  </a:cubicBezTo>
                  <a:cubicBezTo>
                    <a:pt x="1" y="69"/>
                    <a:pt x="22" y="69"/>
                    <a:pt x="43" y="69"/>
                  </a:cubicBezTo>
                  <a:cubicBezTo>
                    <a:pt x="43" y="48"/>
                    <a:pt x="43" y="27"/>
                    <a:pt x="43" y="6"/>
                  </a:cubicBezTo>
                  <a:cubicBezTo>
                    <a:pt x="32" y="6"/>
                    <a:pt x="22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10"/>
            <p:cNvSpPr/>
            <p:nvPr/>
          </p:nvSpPr>
          <p:spPr>
            <a:xfrm>
              <a:off x="972662" y="3213035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37" y="0"/>
                  </a:moveTo>
                  <a:cubicBezTo>
                    <a:pt x="30" y="0"/>
                    <a:pt x="21" y="9"/>
                    <a:pt x="21" y="9"/>
                  </a:cubicBezTo>
                  <a:cubicBezTo>
                    <a:pt x="21" y="9"/>
                    <a:pt x="0" y="9"/>
                    <a:pt x="0" y="30"/>
                  </a:cubicBezTo>
                  <a:lnTo>
                    <a:pt x="42" y="30"/>
                  </a:lnTo>
                  <a:lnTo>
                    <a:pt x="42" y="9"/>
                  </a:lnTo>
                  <a:cubicBezTo>
                    <a:pt x="42" y="2"/>
                    <a:pt x="40" y="0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10"/>
            <p:cNvSpPr/>
            <p:nvPr/>
          </p:nvSpPr>
          <p:spPr>
            <a:xfrm>
              <a:off x="998237" y="3268990"/>
              <a:ext cx="443" cy="733"/>
            </a:xfrm>
            <a:custGeom>
              <a:avLst/>
              <a:gdLst/>
              <a:ahLst/>
              <a:cxnLst/>
              <a:rect l="l" t="t" r="r" b="b"/>
              <a:pathLst>
                <a:path w="43" h="70" extrusionOk="0">
                  <a:moveTo>
                    <a:pt x="19" y="1"/>
                  </a:moveTo>
                  <a:cubicBezTo>
                    <a:pt x="14" y="1"/>
                    <a:pt x="7" y="9"/>
                    <a:pt x="1" y="28"/>
                  </a:cubicBezTo>
                  <a:cubicBezTo>
                    <a:pt x="1" y="70"/>
                    <a:pt x="22" y="70"/>
                    <a:pt x="43" y="70"/>
                  </a:cubicBezTo>
                  <a:cubicBezTo>
                    <a:pt x="43" y="40"/>
                    <a:pt x="33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10"/>
            <p:cNvSpPr/>
            <p:nvPr/>
          </p:nvSpPr>
          <p:spPr>
            <a:xfrm>
              <a:off x="999546" y="3275661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10"/>
            <p:cNvSpPr/>
            <p:nvPr/>
          </p:nvSpPr>
          <p:spPr>
            <a:xfrm>
              <a:off x="1068918" y="3216156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23" y="0"/>
                  </a:moveTo>
                  <a:cubicBezTo>
                    <a:pt x="1" y="0"/>
                    <a:pt x="1" y="31"/>
                    <a:pt x="1" y="48"/>
                  </a:cubicBezTo>
                  <a:cubicBezTo>
                    <a:pt x="22" y="48"/>
                    <a:pt x="85" y="27"/>
                    <a:pt x="43" y="6"/>
                  </a:cubicBezTo>
                  <a:cubicBezTo>
                    <a:pt x="35" y="2"/>
                    <a:pt x="28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10"/>
            <p:cNvSpPr/>
            <p:nvPr/>
          </p:nvSpPr>
          <p:spPr>
            <a:xfrm>
              <a:off x="1069785" y="3217308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10"/>
            <p:cNvSpPr/>
            <p:nvPr/>
          </p:nvSpPr>
          <p:spPr>
            <a:xfrm>
              <a:off x="991090" y="327097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cubicBezTo>
                    <a:pt x="15" y="0"/>
                    <a:pt x="8" y="2"/>
                    <a:pt x="0" y="6"/>
                  </a:cubicBezTo>
                  <a:lnTo>
                    <a:pt x="0" y="69"/>
                  </a:lnTo>
                  <a:lnTo>
                    <a:pt x="63" y="69"/>
                  </a:lnTo>
                  <a:cubicBezTo>
                    <a:pt x="63" y="35"/>
                    <a:pt x="49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8" name="Google Shape;2918;p10"/>
          <p:cNvGrpSpPr/>
          <p:nvPr/>
        </p:nvGrpSpPr>
        <p:grpSpPr>
          <a:xfrm>
            <a:off x="5495123" y="1534655"/>
            <a:ext cx="407101" cy="904551"/>
            <a:chOff x="2039148" y="1850553"/>
            <a:chExt cx="110364" cy="245255"/>
          </a:xfrm>
        </p:grpSpPr>
        <p:sp>
          <p:nvSpPr>
            <p:cNvPr id="2919" name="Google Shape;2919;p10"/>
            <p:cNvSpPr/>
            <p:nvPr/>
          </p:nvSpPr>
          <p:spPr>
            <a:xfrm>
              <a:off x="2109169" y="1850553"/>
              <a:ext cx="21048" cy="30831"/>
            </a:xfrm>
            <a:custGeom>
              <a:avLst/>
              <a:gdLst/>
              <a:ahLst/>
              <a:cxnLst/>
              <a:rect l="l" t="t" r="r" b="b"/>
              <a:pathLst>
                <a:path w="2041" h="2944" extrusionOk="0">
                  <a:moveTo>
                    <a:pt x="1178" y="1"/>
                  </a:moveTo>
                  <a:lnTo>
                    <a:pt x="737" y="127"/>
                  </a:lnTo>
                  <a:cubicBezTo>
                    <a:pt x="590" y="169"/>
                    <a:pt x="400" y="190"/>
                    <a:pt x="316" y="358"/>
                  </a:cubicBezTo>
                  <a:cubicBezTo>
                    <a:pt x="169" y="757"/>
                    <a:pt x="1" y="1115"/>
                    <a:pt x="127" y="1535"/>
                  </a:cubicBezTo>
                  <a:cubicBezTo>
                    <a:pt x="295" y="2082"/>
                    <a:pt x="548" y="2608"/>
                    <a:pt x="1052" y="2944"/>
                  </a:cubicBezTo>
                  <a:cubicBezTo>
                    <a:pt x="1347" y="2944"/>
                    <a:pt x="1410" y="2923"/>
                    <a:pt x="1536" y="2692"/>
                  </a:cubicBezTo>
                  <a:cubicBezTo>
                    <a:pt x="1683" y="2439"/>
                    <a:pt x="1809" y="2166"/>
                    <a:pt x="1893" y="1872"/>
                  </a:cubicBezTo>
                  <a:cubicBezTo>
                    <a:pt x="2040" y="1451"/>
                    <a:pt x="1956" y="989"/>
                    <a:pt x="1956" y="547"/>
                  </a:cubicBezTo>
                  <a:cubicBezTo>
                    <a:pt x="1956" y="379"/>
                    <a:pt x="1851" y="232"/>
                    <a:pt x="1704" y="190"/>
                  </a:cubicBezTo>
                  <a:cubicBezTo>
                    <a:pt x="1620" y="148"/>
                    <a:pt x="1557" y="64"/>
                    <a:pt x="14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10"/>
            <p:cNvSpPr/>
            <p:nvPr/>
          </p:nvSpPr>
          <p:spPr>
            <a:xfrm>
              <a:off x="2128691" y="1905806"/>
              <a:ext cx="20821" cy="27323"/>
            </a:xfrm>
            <a:custGeom>
              <a:avLst/>
              <a:gdLst/>
              <a:ahLst/>
              <a:cxnLst/>
              <a:rect l="l" t="t" r="r" b="b"/>
              <a:pathLst>
                <a:path w="2019" h="2609" extrusionOk="0">
                  <a:moveTo>
                    <a:pt x="1368" y="0"/>
                  </a:moveTo>
                  <a:cubicBezTo>
                    <a:pt x="1354" y="0"/>
                    <a:pt x="1339" y="1"/>
                    <a:pt x="1325" y="2"/>
                  </a:cubicBezTo>
                  <a:cubicBezTo>
                    <a:pt x="1051" y="44"/>
                    <a:pt x="799" y="107"/>
                    <a:pt x="526" y="191"/>
                  </a:cubicBezTo>
                  <a:cubicBezTo>
                    <a:pt x="0" y="1053"/>
                    <a:pt x="400" y="2272"/>
                    <a:pt x="1135" y="2609"/>
                  </a:cubicBezTo>
                  <a:cubicBezTo>
                    <a:pt x="1409" y="2546"/>
                    <a:pt x="1640" y="2335"/>
                    <a:pt x="1703" y="2062"/>
                  </a:cubicBezTo>
                  <a:cubicBezTo>
                    <a:pt x="1787" y="1789"/>
                    <a:pt x="1934" y="1536"/>
                    <a:pt x="1934" y="1221"/>
                  </a:cubicBezTo>
                  <a:cubicBezTo>
                    <a:pt x="1934" y="1200"/>
                    <a:pt x="1976" y="1179"/>
                    <a:pt x="1997" y="1158"/>
                  </a:cubicBezTo>
                  <a:lnTo>
                    <a:pt x="2018" y="590"/>
                  </a:lnTo>
                  <a:cubicBezTo>
                    <a:pt x="1997" y="569"/>
                    <a:pt x="1934" y="548"/>
                    <a:pt x="1934" y="506"/>
                  </a:cubicBezTo>
                  <a:cubicBezTo>
                    <a:pt x="1914" y="205"/>
                    <a:pt x="1665" y="0"/>
                    <a:pt x="1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10"/>
            <p:cNvSpPr/>
            <p:nvPr/>
          </p:nvSpPr>
          <p:spPr>
            <a:xfrm>
              <a:off x="2092700" y="1964808"/>
              <a:ext cx="39466" cy="56038"/>
            </a:xfrm>
            <a:custGeom>
              <a:avLst/>
              <a:gdLst/>
              <a:ahLst/>
              <a:cxnLst/>
              <a:rect l="l" t="t" r="r" b="b"/>
              <a:pathLst>
                <a:path w="3827" h="5351" extrusionOk="0">
                  <a:moveTo>
                    <a:pt x="2142" y="1"/>
                  </a:moveTo>
                  <a:cubicBezTo>
                    <a:pt x="2122" y="1"/>
                    <a:pt x="2102" y="1"/>
                    <a:pt x="2082" y="2"/>
                  </a:cubicBezTo>
                  <a:cubicBezTo>
                    <a:pt x="1745" y="23"/>
                    <a:pt x="1409" y="86"/>
                    <a:pt x="1093" y="191"/>
                  </a:cubicBezTo>
                  <a:cubicBezTo>
                    <a:pt x="883" y="233"/>
                    <a:pt x="694" y="381"/>
                    <a:pt x="589" y="570"/>
                  </a:cubicBezTo>
                  <a:cubicBezTo>
                    <a:pt x="210" y="1285"/>
                    <a:pt x="0" y="2042"/>
                    <a:pt x="252" y="2861"/>
                  </a:cubicBezTo>
                  <a:cubicBezTo>
                    <a:pt x="358" y="3198"/>
                    <a:pt x="547" y="3513"/>
                    <a:pt x="694" y="3850"/>
                  </a:cubicBezTo>
                  <a:cubicBezTo>
                    <a:pt x="946" y="4480"/>
                    <a:pt x="1493" y="4880"/>
                    <a:pt x="2018" y="5216"/>
                  </a:cubicBezTo>
                  <a:cubicBezTo>
                    <a:pt x="2175" y="5310"/>
                    <a:pt x="2323" y="5350"/>
                    <a:pt x="2458" y="5350"/>
                  </a:cubicBezTo>
                  <a:cubicBezTo>
                    <a:pt x="2775" y="5350"/>
                    <a:pt x="3021" y="5131"/>
                    <a:pt x="3154" y="4880"/>
                  </a:cubicBezTo>
                  <a:cubicBezTo>
                    <a:pt x="3532" y="4165"/>
                    <a:pt x="3827" y="3429"/>
                    <a:pt x="3742" y="2672"/>
                  </a:cubicBezTo>
                  <a:cubicBezTo>
                    <a:pt x="3742" y="2462"/>
                    <a:pt x="3763" y="2336"/>
                    <a:pt x="3763" y="2210"/>
                  </a:cubicBezTo>
                  <a:cubicBezTo>
                    <a:pt x="3763" y="1600"/>
                    <a:pt x="3574" y="1011"/>
                    <a:pt x="3217" y="549"/>
                  </a:cubicBezTo>
                  <a:cubicBezTo>
                    <a:pt x="2956" y="208"/>
                    <a:pt x="2561" y="1"/>
                    <a:pt x="2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10"/>
            <p:cNvSpPr/>
            <p:nvPr/>
          </p:nvSpPr>
          <p:spPr>
            <a:xfrm>
              <a:off x="2039148" y="1937873"/>
              <a:ext cx="36001" cy="50802"/>
            </a:xfrm>
            <a:custGeom>
              <a:avLst/>
              <a:gdLst/>
              <a:ahLst/>
              <a:cxnLst/>
              <a:rect l="l" t="t" r="r" b="b"/>
              <a:pathLst>
                <a:path w="3491" h="4851" extrusionOk="0">
                  <a:moveTo>
                    <a:pt x="1688" y="0"/>
                  </a:moveTo>
                  <a:cubicBezTo>
                    <a:pt x="1274" y="0"/>
                    <a:pt x="754" y="126"/>
                    <a:pt x="547" y="304"/>
                  </a:cubicBezTo>
                  <a:cubicBezTo>
                    <a:pt x="547" y="304"/>
                    <a:pt x="547" y="325"/>
                    <a:pt x="526" y="325"/>
                  </a:cubicBezTo>
                  <a:cubicBezTo>
                    <a:pt x="231" y="661"/>
                    <a:pt x="42" y="1081"/>
                    <a:pt x="42" y="1544"/>
                  </a:cubicBezTo>
                  <a:cubicBezTo>
                    <a:pt x="0" y="2217"/>
                    <a:pt x="168" y="2869"/>
                    <a:pt x="526" y="3436"/>
                  </a:cubicBezTo>
                  <a:cubicBezTo>
                    <a:pt x="757" y="3920"/>
                    <a:pt x="1114" y="4340"/>
                    <a:pt x="1556" y="4677"/>
                  </a:cubicBezTo>
                  <a:cubicBezTo>
                    <a:pt x="1713" y="4794"/>
                    <a:pt x="1900" y="4851"/>
                    <a:pt x="2086" y="4851"/>
                  </a:cubicBezTo>
                  <a:cubicBezTo>
                    <a:pt x="2398" y="4851"/>
                    <a:pt x="2709" y="4693"/>
                    <a:pt x="2880" y="4403"/>
                  </a:cubicBezTo>
                  <a:cubicBezTo>
                    <a:pt x="3259" y="3836"/>
                    <a:pt x="3448" y="3184"/>
                    <a:pt x="3490" y="2532"/>
                  </a:cubicBezTo>
                  <a:cubicBezTo>
                    <a:pt x="3448" y="2301"/>
                    <a:pt x="3448" y="2070"/>
                    <a:pt x="3385" y="1817"/>
                  </a:cubicBezTo>
                  <a:cubicBezTo>
                    <a:pt x="3238" y="1039"/>
                    <a:pt x="2922" y="388"/>
                    <a:pt x="2124" y="72"/>
                  </a:cubicBezTo>
                  <a:cubicBezTo>
                    <a:pt x="2018" y="23"/>
                    <a:pt x="1862" y="0"/>
                    <a:pt x="1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10"/>
            <p:cNvSpPr/>
            <p:nvPr/>
          </p:nvSpPr>
          <p:spPr>
            <a:xfrm>
              <a:off x="2087059" y="1896444"/>
              <a:ext cx="30577" cy="44037"/>
            </a:xfrm>
            <a:custGeom>
              <a:avLst/>
              <a:gdLst/>
              <a:ahLst/>
              <a:cxnLst/>
              <a:rect l="l" t="t" r="r" b="b"/>
              <a:pathLst>
                <a:path w="2965" h="4205" extrusionOk="0">
                  <a:moveTo>
                    <a:pt x="1684" y="1"/>
                  </a:moveTo>
                  <a:cubicBezTo>
                    <a:pt x="1586" y="1"/>
                    <a:pt x="1487" y="11"/>
                    <a:pt x="1388" y="34"/>
                  </a:cubicBezTo>
                  <a:cubicBezTo>
                    <a:pt x="1199" y="76"/>
                    <a:pt x="1031" y="118"/>
                    <a:pt x="862" y="181"/>
                  </a:cubicBezTo>
                  <a:cubicBezTo>
                    <a:pt x="694" y="244"/>
                    <a:pt x="547" y="328"/>
                    <a:pt x="442" y="454"/>
                  </a:cubicBezTo>
                  <a:cubicBezTo>
                    <a:pt x="127" y="854"/>
                    <a:pt x="0" y="1358"/>
                    <a:pt x="85" y="1863"/>
                  </a:cubicBezTo>
                  <a:cubicBezTo>
                    <a:pt x="274" y="2725"/>
                    <a:pt x="610" y="3503"/>
                    <a:pt x="1346" y="4028"/>
                  </a:cubicBezTo>
                  <a:cubicBezTo>
                    <a:pt x="1490" y="4142"/>
                    <a:pt x="1614" y="4204"/>
                    <a:pt x="1733" y="4204"/>
                  </a:cubicBezTo>
                  <a:cubicBezTo>
                    <a:pt x="1856" y="4204"/>
                    <a:pt x="1974" y="4136"/>
                    <a:pt x="2103" y="3986"/>
                  </a:cubicBezTo>
                  <a:cubicBezTo>
                    <a:pt x="2250" y="3776"/>
                    <a:pt x="2376" y="3566"/>
                    <a:pt x="2481" y="3355"/>
                  </a:cubicBezTo>
                  <a:cubicBezTo>
                    <a:pt x="2755" y="2809"/>
                    <a:pt x="2923" y="2199"/>
                    <a:pt x="2965" y="1589"/>
                  </a:cubicBezTo>
                  <a:cubicBezTo>
                    <a:pt x="2923" y="1337"/>
                    <a:pt x="2902" y="1064"/>
                    <a:pt x="2839" y="833"/>
                  </a:cubicBezTo>
                  <a:cubicBezTo>
                    <a:pt x="2714" y="333"/>
                    <a:pt x="2226" y="1"/>
                    <a:pt x="1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10"/>
            <p:cNvSpPr/>
            <p:nvPr/>
          </p:nvSpPr>
          <p:spPr>
            <a:xfrm>
              <a:off x="2064939" y="2017213"/>
              <a:ext cx="19748" cy="31596"/>
            </a:xfrm>
            <a:custGeom>
              <a:avLst/>
              <a:gdLst/>
              <a:ahLst/>
              <a:cxnLst/>
              <a:rect l="l" t="t" r="r" b="b"/>
              <a:pathLst>
                <a:path w="1915" h="3017" extrusionOk="0">
                  <a:moveTo>
                    <a:pt x="1216" y="1"/>
                  </a:moveTo>
                  <a:cubicBezTo>
                    <a:pt x="1204" y="1"/>
                    <a:pt x="1191" y="1"/>
                    <a:pt x="1178" y="2"/>
                  </a:cubicBezTo>
                  <a:cubicBezTo>
                    <a:pt x="905" y="23"/>
                    <a:pt x="632" y="86"/>
                    <a:pt x="379" y="170"/>
                  </a:cubicBezTo>
                  <a:cubicBezTo>
                    <a:pt x="295" y="233"/>
                    <a:pt x="232" y="296"/>
                    <a:pt x="190" y="401"/>
                  </a:cubicBezTo>
                  <a:cubicBezTo>
                    <a:pt x="22" y="780"/>
                    <a:pt x="1" y="1242"/>
                    <a:pt x="127" y="1642"/>
                  </a:cubicBezTo>
                  <a:cubicBezTo>
                    <a:pt x="232" y="2125"/>
                    <a:pt x="464" y="2546"/>
                    <a:pt x="821" y="2861"/>
                  </a:cubicBezTo>
                  <a:cubicBezTo>
                    <a:pt x="935" y="2967"/>
                    <a:pt x="1034" y="3017"/>
                    <a:pt x="1124" y="3017"/>
                  </a:cubicBezTo>
                  <a:cubicBezTo>
                    <a:pt x="1249" y="3017"/>
                    <a:pt x="1354" y="2919"/>
                    <a:pt x="1452" y="2735"/>
                  </a:cubicBezTo>
                  <a:cubicBezTo>
                    <a:pt x="1767" y="2252"/>
                    <a:pt x="1914" y="1684"/>
                    <a:pt x="1893" y="1116"/>
                  </a:cubicBezTo>
                  <a:cubicBezTo>
                    <a:pt x="1893" y="948"/>
                    <a:pt x="1893" y="801"/>
                    <a:pt x="1872" y="654"/>
                  </a:cubicBezTo>
                  <a:cubicBezTo>
                    <a:pt x="1872" y="288"/>
                    <a:pt x="1578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10"/>
            <p:cNvSpPr/>
            <p:nvPr/>
          </p:nvSpPr>
          <p:spPr>
            <a:xfrm>
              <a:off x="2093350" y="2063763"/>
              <a:ext cx="19522" cy="32046"/>
            </a:xfrm>
            <a:custGeom>
              <a:avLst/>
              <a:gdLst/>
              <a:ahLst/>
              <a:cxnLst/>
              <a:rect l="l" t="t" r="r" b="b"/>
              <a:pathLst>
                <a:path w="1893" h="3060" extrusionOk="0">
                  <a:moveTo>
                    <a:pt x="1245" y="1"/>
                  </a:moveTo>
                  <a:cubicBezTo>
                    <a:pt x="955" y="1"/>
                    <a:pt x="402" y="147"/>
                    <a:pt x="295" y="308"/>
                  </a:cubicBezTo>
                  <a:cubicBezTo>
                    <a:pt x="273" y="308"/>
                    <a:pt x="273" y="308"/>
                    <a:pt x="273" y="330"/>
                  </a:cubicBezTo>
                  <a:cubicBezTo>
                    <a:pt x="21" y="813"/>
                    <a:pt x="0" y="1360"/>
                    <a:pt x="168" y="1864"/>
                  </a:cubicBezTo>
                  <a:cubicBezTo>
                    <a:pt x="316" y="2201"/>
                    <a:pt x="484" y="2495"/>
                    <a:pt x="694" y="2768"/>
                  </a:cubicBezTo>
                  <a:cubicBezTo>
                    <a:pt x="779" y="2955"/>
                    <a:pt x="960" y="3060"/>
                    <a:pt x="1159" y="3060"/>
                  </a:cubicBezTo>
                  <a:cubicBezTo>
                    <a:pt x="1207" y="3060"/>
                    <a:pt x="1255" y="3054"/>
                    <a:pt x="1304" y="3042"/>
                  </a:cubicBezTo>
                  <a:cubicBezTo>
                    <a:pt x="1346" y="2937"/>
                    <a:pt x="1430" y="2831"/>
                    <a:pt x="1493" y="2705"/>
                  </a:cubicBezTo>
                  <a:cubicBezTo>
                    <a:pt x="1766" y="2117"/>
                    <a:pt x="1892" y="1465"/>
                    <a:pt x="1850" y="834"/>
                  </a:cubicBezTo>
                  <a:cubicBezTo>
                    <a:pt x="1829" y="456"/>
                    <a:pt x="1766" y="161"/>
                    <a:pt x="1367" y="14"/>
                  </a:cubicBezTo>
                  <a:cubicBezTo>
                    <a:pt x="1336" y="5"/>
                    <a:pt x="1294" y="1"/>
                    <a:pt x="1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lt1"/>
        </a:solidFill>
        <a:effectLst/>
      </p:bgPr>
    </p:bg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1"/>
          <p:cNvGrpSpPr/>
          <p:nvPr/>
        </p:nvGrpSpPr>
        <p:grpSpPr>
          <a:xfrm rot="-10386543">
            <a:off x="647093" y="1667493"/>
            <a:ext cx="710715" cy="1919501"/>
            <a:chOff x="1598577" y="1491221"/>
            <a:chExt cx="148531" cy="401181"/>
          </a:xfrm>
        </p:grpSpPr>
        <p:sp>
          <p:nvSpPr>
            <p:cNvPr id="2928" name="Google Shape;2928;p11"/>
            <p:cNvSpPr/>
            <p:nvPr/>
          </p:nvSpPr>
          <p:spPr>
            <a:xfrm>
              <a:off x="1598577" y="1519842"/>
              <a:ext cx="6517" cy="11687"/>
            </a:xfrm>
            <a:custGeom>
              <a:avLst/>
              <a:gdLst/>
              <a:ahLst/>
              <a:cxnLst/>
              <a:rect l="l" t="t" r="r" b="b"/>
              <a:pathLst>
                <a:path w="632" h="1116" extrusionOk="0">
                  <a:moveTo>
                    <a:pt x="127" y="1"/>
                  </a:moveTo>
                  <a:cubicBezTo>
                    <a:pt x="85" y="85"/>
                    <a:pt x="43" y="148"/>
                    <a:pt x="1" y="232"/>
                  </a:cubicBezTo>
                  <a:lnTo>
                    <a:pt x="1" y="611"/>
                  </a:lnTo>
                  <a:cubicBezTo>
                    <a:pt x="106" y="779"/>
                    <a:pt x="211" y="926"/>
                    <a:pt x="316" y="1115"/>
                  </a:cubicBezTo>
                  <a:cubicBezTo>
                    <a:pt x="610" y="800"/>
                    <a:pt x="631" y="337"/>
                    <a:pt x="37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11"/>
            <p:cNvSpPr/>
            <p:nvPr/>
          </p:nvSpPr>
          <p:spPr>
            <a:xfrm>
              <a:off x="1738641" y="1664258"/>
              <a:ext cx="8467" cy="25710"/>
            </a:xfrm>
            <a:custGeom>
              <a:avLst/>
              <a:gdLst/>
              <a:ahLst/>
              <a:cxnLst/>
              <a:rect l="l" t="t" r="r" b="b"/>
              <a:pathLst>
                <a:path w="821" h="2455" extrusionOk="0">
                  <a:moveTo>
                    <a:pt x="385" y="0"/>
                  </a:moveTo>
                  <a:cubicBezTo>
                    <a:pt x="293" y="0"/>
                    <a:pt x="203" y="63"/>
                    <a:pt x="63" y="192"/>
                  </a:cubicBezTo>
                  <a:cubicBezTo>
                    <a:pt x="42" y="634"/>
                    <a:pt x="42" y="1096"/>
                    <a:pt x="21" y="1580"/>
                  </a:cubicBezTo>
                  <a:cubicBezTo>
                    <a:pt x="0" y="1832"/>
                    <a:pt x="84" y="2063"/>
                    <a:pt x="211" y="2274"/>
                  </a:cubicBezTo>
                  <a:cubicBezTo>
                    <a:pt x="261" y="2391"/>
                    <a:pt x="364" y="2455"/>
                    <a:pt x="479" y="2455"/>
                  </a:cubicBezTo>
                  <a:cubicBezTo>
                    <a:pt x="508" y="2455"/>
                    <a:pt x="538" y="2450"/>
                    <a:pt x="568" y="2442"/>
                  </a:cubicBezTo>
                  <a:cubicBezTo>
                    <a:pt x="736" y="2253"/>
                    <a:pt x="820" y="1979"/>
                    <a:pt x="799" y="1727"/>
                  </a:cubicBezTo>
                  <a:cubicBezTo>
                    <a:pt x="757" y="1201"/>
                    <a:pt x="715" y="676"/>
                    <a:pt x="694" y="171"/>
                  </a:cubicBezTo>
                  <a:cubicBezTo>
                    <a:pt x="560" y="58"/>
                    <a:pt x="472" y="0"/>
                    <a:pt x="3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11"/>
            <p:cNvSpPr/>
            <p:nvPr/>
          </p:nvSpPr>
          <p:spPr>
            <a:xfrm>
              <a:off x="1690719" y="1551501"/>
              <a:ext cx="11076" cy="22516"/>
            </a:xfrm>
            <a:custGeom>
              <a:avLst/>
              <a:gdLst/>
              <a:ahLst/>
              <a:cxnLst/>
              <a:rect l="l" t="t" r="r" b="b"/>
              <a:pathLst>
                <a:path w="1074" h="2150" extrusionOk="0">
                  <a:moveTo>
                    <a:pt x="597" y="0"/>
                  </a:moveTo>
                  <a:cubicBezTo>
                    <a:pt x="553" y="0"/>
                    <a:pt x="508" y="9"/>
                    <a:pt x="463" y="26"/>
                  </a:cubicBezTo>
                  <a:cubicBezTo>
                    <a:pt x="400" y="47"/>
                    <a:pt x="337" y="68"/>
                    <a:pt x="274" y="111"/>
                  </a:cubicBezTo>
                  <a:cubicBezTo>
                    <a:pt x="1" y="657"/>
                    <a:pt x="232" y="1708"/>
                    <a:pt x="716" y="2150"/>
                  </a:cubicBezTo>
                  <a:cubicBezTo>
                    <a:pt x="926" y="1940"/>
                    <a:pt x="1052" y="1645"/>
                    <a:pt x="1052" y="1351"/>
                  </a:cubicBezTo>
                  <a:cubicBezTo>
                    <a:pt x="1073" y="994"/>
                    <a:pt x="1031" y="636"/>
                    <a:pt x="926" y="300"/>
                  </a:cubicBezTo>
                  <a:cubicBezTo>
                    <a:pt x="909" y="117"/>
                    <a:pt x="762" y="0"/>
                    <a:pt x="59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11"/>
            <p:cNvSpPr/>
            <p:nvPr/>
          </p:nvSpPr>
          <p:spPr>
            <a:xfrm>
              <a:off x="1701784" y="1801238"/>
              <a:ext cx="9116" cy="25762"/>
            </a:xfrm>
            <a:custGeom>
              <a:avLst/>
              <a:gdLst/>
              <a:ahLst/>
              <a:cxnLst/>
              <a:rect l="l" t="t" r="r" b="b"/>
              <a:pathLst>
                <a:path w="884" h="2460" extrusionOk="0">
                  <a:moveTo>
                    <a:pt x="400" y="0"/>
                  </a:moveTo>
                  <a:lnTo>
                    <a:pt x="84" y="21"/>
                  </a:lnTo>
                  <a:cubicBezTo>
                    <a:pt x="84" y="147"/>
                    <a:pt x="84" y="231"/>
                    <a:pt x="84" y="336"/>
                  </a:cubicBezTo>
                  <a:cubicBezTo>
                    <a:pt x="63" y="673"/>
                    <a:pt x="42" y="1051"/>
                    <a:pt x="21" y="1388"/>
                  </a:cubicBezTo>
                  <a:cubicBezTo>
                    <a:pt x="0" y="1724"/>
                    <a:pt x="105" y="2039"/>
                    <a:pt x="316" y="2313"/>
                  </a:cubicBezTo>
                  <a:cubicBezTo>
                    <a:pt x="358" y="2376"/>
                    <a:pt x="463" y="2418"/>
                    <a:pt x="526" y="2460"/>
                  </a:cubicBezTo>
                  <a:cubicBezTo>
                    <a:pt x="799" y="2145"/>
                    <a:pt x="883" y="1745"/>
                    <a:pt x="778" y="1346"/>
                  </a:cubicBezTo>
                  <a:cubicBezTo>
                    <a:pt x="673" y="904"/>
                    <a:pt x="526" y="463"/>
                    <a:pt x="40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11"/>
            <p:cNvSpPr/>
            <p:nvPr/>
          </p:nvSpPr>
          <p:spPr>
            <a:xfrm>
              <a:off x="1638259" y="1839767"/>
              <a:ext cx="8456" cy="24673"/>
            </a:xfrm>
            <a:custGeom>
              <a:avLst/>
              <a:gdLst/>
              <a:ahLst/>
              <a:cxnLst/>
              <a:rect l="l" t="t" r="r" b="b"/>
              <a:pathLst>
                <a:path w="820" h="2356" extrusionOk="0">
                  <a:moveTo>
                    <a:pt x="273" y="0"/>
                  </a:moveTo>
                  <a:lnTo>
                    <a:pt x="0" y="147"/>
                  </a:lnTo>
                  <a:cubicBezTo>
                    <a:pt x="0" y="463"/>
                    <a:pt x="0" y="778"/>
                    <a:pt x="0" y="1094"/>
                  </a:cubicBezTo>
                  <a:cubicBezTo>
                    <a:pt x="0" y="1430"/>
                    <a:pt x="84" y="1766"/>
                    <a:pt x="273" y="2061"/>
                  </a:cubicBezTo>
                  <a:cubicBezTo>
                    <a:pt x="357" y="2166"/>
                    <a:pt x="442" y="2271"/>
                    <a:pt x="526" y="2355"/>
                  </a:cubicBezTo>
                  <a:cubicBezTo>
                    <a:pt x="736" y="2061"/>
                    <a:pt x="820" y="1703"/>
                    <a:pt x="778" y="1346"/>
                  </a:cubicBezTo>
                  <a:cubicBezTo>
                    <a:pt x="736" y="1199"/>
                    <a:pt x="694" y="1031"/>
                    <a:pt x="652" y="883"/>
                  </a:cubicBezTo>
                  <a:cubicBezTo>
                    <a:pt x="610" y="673"/>
                    <a:pt x="547" y="442"/>
                    <a:pt x="463" y="232"/>
                  </a:cubicBezTo>
                  <a:cubicBezTo>
                    <a:pt x="400" y="147"/>
                    <a:pt x="336" y="63"/>
                    <a:pt x="27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11"/>
            <p:cNvSpPr/>
            <p:nvPr/>
          </p:nvSpPr>
          <p:spPr>
            <a:xfrm>
              <a:off x="1620481" y="1493033"/>
              <a:ext cx="9333" cy="20882"/>
            </a:xfrm>
            <a:custGeom>
              <a:avLst/>
              <a:gdLst/>
              <a:ahLst/>
              <a:cxnLst/>
              <a:rect l="l" t="t" r="r" b="b"/>
              <a:pathLst>
                <a:path w="905" h="1994" extrusionOk="0">
                  <a:moveTo>
                    <a:pt x="411" y="1"/>
                  </a:moveTo>
                  <a:cubicBezTo>
                    <a:pt x="269" y="1"/>
                    <a:pt x="124" y="67"/>
                    <a:pt x="21" y="185"/>
                  </a:cubicBezTo>
                  <a:cubicBezTo>
                    <a:pt x="0" y="564"/>
                    <a:pt x="0" y="942"/>
                    <a:pt x="21" y="1320"/>
                  </a:cubicBezTo>
                  <a:cubicBezTo>
                    <a:pt x="63" y="1531"/>
                    <a:pt x="147" y="1720"/>
                    <a:pt x="273" y="1888"/>
                  </a:cubicBezTo>
                  <a:cubicBezTo>
                    <a:pt x="315" y="1951"/>
                    <a:pt x="421" y="1951"/>
                    <a:pt x="484" y="1993"/>
                  </a:cubicBezTo>
                  <a:cubicBezTo>
                    <a:pt x="904" y="1594"/>
                    <a:pt x="799" y="585"/>
                    <a:pt x="589" y="38"/>
                  </a:cubicBezTo>
                  <a:cubicBezTo>
                    <a:pt x="532" y="13"/>
                    <a:pt x="472" y="1"/>
                    <a:pt x="4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11"/>
            <p:cNvSpPr/>
            <p:nvPr/>
          </p:nvSpPr>
          <p:spPr>
            <a:xfrm>
              <a:off x="1733650" y="1632579"/>
              <a:ext cx="7600" cy="22244"/>
            </a:xfrm>
            <a:custGeom>
              <a:avLst/>
              <a:gdLst/>
              <a:ahLst/>
              <a:cxnLst/>
              <a:rect l="l" t="t" r="r" b="b"/>
              <a:pathLst>
                <a:path w="737" h="2124" extrusionOk="0">
                  <a:moveTo>
                    <a:pt x="421" y="0"/>
                  </a:moveTo>
                  <a:lnTo>
                    <a:pt x="127" y="127"/>
                  </a:lnTo>
                  <a:cubicBezTo>
                    <a:pt x="106" y="421"/>
                    <a:pt x="85" y="715"/>
                    <a:pt x="85" y="1010"/>
                  </a:cubicBezTo>
                  <a:cubicBezTo>
                    <a:pt x="85" y="1094"/>
                    <a:pt x="64" y="1157"/>
                    <a:pt x="43" y="1241"/>
                  </a:cubicBezTo>
                  <a:cubicBezTo>
                    <a:pt x="1" y="1577"/>
                    <a:pt x="169" y="1935"/>
                    <a:pt x="463" y="2124"/>
                  </a:cubicBezTo>
                  <a:cubicBezTo>
                    <a:pt x="653" y="1977"/>
                    <a:pt x="737" y="1745"/>
                    <a:pt x="716" y="1514"/>
                  </a:cubicBezTo>
                  <a:cubicBezTo>
                    <a:pt x="695" y="1031"/>
                    <a:pt x="653" y="568"/>
                    <a:pt x="631" y="106"/>
                  </a:cubicBezTo>
                  <a:lnTo>
                    <a:pt x="4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11"/>
            <p:cNvSpPr/>
            <p:nvPr/>
          </p:nvSpPr>
          <p:spPr>
            <a:xfrm>
              <a:off x="1682046" y="1821272"/>
              <a:ext cx="7384" cy="28192"/>
            </a:xfrm>
            <a:custGeom>
              <a:avLst/>
              <a:gdLst/>
              <a:ahLst/>
              <a:cxnLst/>
              <a:rect l="l" t="t" r="r" b="b"/>
              <a:pathLst>
                <a:path w="716" h="2692" extrusionOk="0">
                  <a:moveTo>
                    <a:pt x="127" y="0"/>
                  </a:moveTo>
                  <a:cubicBezTo>
                    <a:pt x="106" y="63"/>
                    <a:pt x="85" y="126"/>
                    <a:pt x="64" y="189"/>
                  </a:cubicBezTo>
                  <a:lnTo>
                    <a:pt x="64" y="652"/>
                  </a:lnTo>
                  <a:cubicBezTo>
                    <a:pt x="85" y="967"/>
                    <a:pt x="85" y="1304"/>
                    <a:pt x="43" y="1619"/>
                  </a:cubicBezTo>
                  <a:cubicBezTo>
                    <a:pt x="1" y="1913"/>
                    <a:pt x="64" y="2229"/>
                    <a:pt x="211" y="2481"/>
                  </a:cubicBezTo>
                  <a:cubicBezTo>
                    <a:pt x="253" y="2565"/>
                    <a:pt x="337" y="2607"/>
                    <a:pt x="442" y="2691"/>
                  </a:cubicBezTo>
                  <a:cubicBezTo>
                    <a:pt x="632" y="2418"/>
                    <a:pt x="716" y="2082"/>
                    <a:pt x="653" y="1745"/>
                  </a:cubicBezTo>
                  <a:cubicBezTo>
                    <a:pt x="590" y="1325"/>
                    <a:pt x="506" y="904"/>
                    <a:pt x="421" y="484"/>
                  </a:cubicBezTo>
                  <a:cubicBezTo>
                    <a:pt x="358" y="316"/>
                    <a:pt x="316" y="147"/>
                    <a:pt x="23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11"/>
            <p:cNvSpPr/>
            <p:nvPr/>
          </p:nvSpPr>
          <p:spPr>
            <a:xfrm>
              <a:off x="1654728" y="1618923"/>
              <a:ext cx="7817" cy="23354"/>
            </a:xfrm>
            <a:custGeom>
              <a:avLst/>
              <a:gdLst/>
              <a:ahLst/>
              <a:cxnLst/>
              <a:rect l="l" t="t" r="r" b="b"/>
              <a:pathLst>
                <a:path w="758" h="2230" extrusionOk="0">
                  <a:moveTo>
                    <a:pt x="337" y="1"/>
                  </a:moveTo>
                  <a:lnTo>
                    <a:pt x="22" y="22"/>
                  </a:lnTo>
                  <a:cubicBezTo>
                    <a:pt x="1" y="442"/>
                    <a:pt x="1" y="863"/>
                    <a:pt x="22" y="1283"/>
                  </a:cubicBezTo>
                  <a:cubicBezTo>
                    <a:pt x="85" y="1536"/>
                    <a:pt x="190" y="1788"/>
                    <a:pt x="316" y="2019"/>
                  </a:cubicBezTo>
                  <a:cubicBezTo>
                    <a:pt x="358" y="2103"/>
                    <a:pt x="442" y="2145"/>
                    <a:pt x="548" y="2229"/>
                  </a:cubicBezTo>
                  <a:cubicBezTo>
                    <a:pt x="716" y="1893"/>
                    <a:pt x="758" y="1515"/>
                    <a:pt x="695" y="1136"/>
                  </a:cubicBezTo>
                  <a:cubicBezTo>
                    <a:pt x="632" y="737"/>
                    <a:pt x="505" y="358"/>
                    <a:pt x="33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11"/>
            <p:cNvSpPr/>
            <p:nvPr/>
          </p:nvSpPr>
          <p:spPr>
            <a:xfrm>
              <a:off x="1724111" y="1663839"/>
              <a:ext cx="7817" cy="22034"/>
            </a:xfrm>
            <a:custGeom>
              <a:avLst/>
              <a:gdLst/>
              <a:ahLst/>
              <a:cxnLst/>
              <a:rect l="l" t="t" r="r" b="b"/>
              <a:pathLst>
                <a:path w="758" h="2104" extrusionOk="0">
                  <a:moveTo>
                    <a:pt x="295" y="1"/>
                  </a:moveTo>
                  <a:lnTo>
                    <a:pt x="1" y="106"/>
                  </a:lnTo>
                  <a:cubicBezTo>
                    <a:pt x="22" y="569"/>
                    <a:pt x="22" y="1010"/>
                    <a:pt x="106" y="1431"/>
                  </a:cubicBezTo>
                  <a:cubicBezTo>
                    <a:pt x="148" y="1620"/>
                    <a:pt x="232" y="1788"/>
                    <a:pt x="337" y="1956"/>
                  </a:cubicBezTo>
                  <a:cubicBezTo>
                    <a:pt x="358" y="2019"/>
                    <a:pt x="484" y="2040"/>
                    <a:pt x="589" y="2103"/>
                  </a:cubicBezTo>
                  <a:cubicBezTo>
                    <a:pt x="652" y="1935"/>
                    <a:pt x="694" y="1746"/>
                    <a:pt x="737" y="1578"/>
                  </a:cubicBezTo>
                  <a:cubicBezTo>
                    <a:pt x="758" y="1136"/>
                    <a:pt x="694" y="674"/>
                    <a:pt x="547" y="253"/>
                  </a:cubicBezTo>
                  <a:cubicBezTo>
                    <a:pt x="526" y="127"/>
                    <a:pt x="421" y="22"/>
                    <a:pt x="29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11"/>
            <p:cNvSpPr/>
            <p:nvPr/>
          </p:nvSpPr>
          <p:spPr>
            <a:xfrm>
              <a:off x="1682490" y="1697089"/>
              <a:ext cx="8240" cy="25113"/>
            </a:xfrm>
            <a:custGeom>
              <a:avLst/>
              <a:gdLst/>
              <a:ahLst/>
              <a:cxnLst/>
              <a:rect l="l" t="t" r="r" b="b"/>
              <a:pathLst>
                <a:path w="799" h="2398" extrusionOk="0">
                  <a:moveTo>
                    <a:pt x="505" y="1"/>
                  </a:moveTo>
                  <a:lnTo>
                    <a:pt x="252" y="22"/>
                  </a:lnTo>
                  <a:cubicBezTo>
                    <a:pt x="0" y="568"/>
                    <a:pt x="147" y="2061"/>
                    <a:pt x="484" y="2397"/>
                  </a:cubicBezTo>
                  <a:cubicBezTo>
                    <a:pt x="736" y="2103"/>
                    <a:pt x="799" y="1283"/>
                    <a:pt x="610" y="274"/>
                  </a:cubicBezTo>
                  <a:cubicBezTo>
                    <a:pt x="589" y="169"/>
                    <a:pt x="547" y="85"/>
                    <a:pt x="50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11"/>
            <p:cNvSpPr/>
            <p:nvPr/>
          </p:nvSpPr>
          <p:spPr>
            <a:xfrm>
              <a:off x="1630453" y="1566969"/>
              <a:ext cx="7817" cy="24443"/>
            </a:xfrm>
            <a:custGeom>
              <a:avLst/>
              <a:gdLst/>
              <a:ahLst/>
              <a:cxnLst/>
              <a:rect l="l" t="t" r="r" b="b"/>
              <a:pathLst>
                <a:path w="758" h="2334" extrusionOk="0">
                  <a:moveTo>
                    <a:pt x="337" y="0"/>
                  </a:moveTo>
                  <a:lnTo>
                    <a:pt x="21" y="42"/>
                  </a:lnTo>
                  <a:cubicBezTo>
                    <a:pt x="21" y="337"/>
                    <a:pt x="42" y="631"/>
                    <a:pt x="21" y="904"/>
                  </a:cubicBezTo>
                  <a:cubicBezTo>
                    <a:pt x="0" y="1283"/>
                    <a:pt x="105" y="1682"/>
                    <a:pt x="273" y="2018"/>
                  </a:cubicBezTo>
                  <a:cubicBezTo>
                    <a:pt x="358" y="2124"/>
                    <a:pt x="442" y="2229"/>
                    <a:pt x="526" y="2334"/>
                  </a:cubicBezTo>
                  <a:cubicBezTo>
                    <a:pt x="757" y="1556"/>
                    <a:pt x="694" y="715"/>
                    <a:pt x="3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11"/>
            <p:cNvSpPr/>
            <p:nvPr/>
          </p:nvSpPr>
          <p:spPr>
            <a:xfrm>
              <a:off x="1658637" y="1518083"/>
              <a:ext cx="9549" cy="22914"/>
            </a:xfrm>
            <a:custGeom>
              <a:avLst/>
              <a:gdLst/>
              <a:ahLst/>
              <a:cxnLst/>
              <a:rect l="l" t="t" r="r" b="b"/>
              <a:pathLst>
                <a:path w="926" h="2188" extrusionOk="0">
                  <a:moveTo>
                    <a:pt x="358" y="1"/>
                  </a:moveTo>
                  <a:cubicBezTo>
                    <a:pt x="63" y="1"/>
                    <a:pt x="0" y="22"/>
                    <a:pt x="0" y="253"/>
                  </a:cubicBezTo>
                  <a:cubicBezTo>
                    <a:pt x="21" y="673"/>
                    <a:pt x="63" y="1094"/>
                    <a:pt x="148" y="1493"/>
                  </a:cubicBezTo>
                  <a:cubicBezTo>
                    <a:pt x="190" y="1767"/>
                    <a:pt x="337" y="2019"/>
                    <a:pt x="568" y="2187"/>
                  </a:cubicBezTo>
                  <a:cubicBezTo>
                    <a:pt x="925" y="1388"/>
                    <a:pt x="568" y="695"/>
                    <a:pt x="358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11"/>
            <p:cNvSpPr/>
            <p:nvPr/>
          </p:nvSpPr>
          <p:spPr>
            <a:xfrm>
              <a:off x="1731918" y="1700828"/>
              <a:ext cx="6734" cy="22474"/>
            </a:xfrm>
            <a:custGeom>
              <a:avLst/>
              <a:gdLst/>
              <a:ahLst/>
              <a:cxnLst/>
              <a:rect l="l" t="t" r="r" b="b"/>
              <a:pathLst>
                <a:path w="653" h="2146" extrusionOk="0">
                  <a:moveTo>
                    <a:pt x="85" y="1"/>
                  </a:moveTo>
                  <a:cubicBezTo>
                    <a:pt x="43" y="64"/>
                    <a:pt x="1" y="148"/>
                    <a:pt x="1" y="253"/>
                  </a:cubicBezTo>
                  <a:lnTo>
                    <a:pt x="1" y="1515"/>
                  </a:lnTo>
                  <a:cubicBezTo>
                    <a:pt x="1" y="1767"/>
                    <a:pt x="127" y="1998"/>
                    <a:pt x="358" y="2145"/>
                  </a:cubicBezTo>
                  <a:cubicBezTo>
                    <a:pt x="547" y="1956"/>
                    <a:pt x="652" y="1704"/>
                    <a:pt x="631" y="1431"/>
                  </a:cubicBezTo>
                  <a:cubicBezTo>
                    <a:pt x="589" y="1136"/>
                    <a:pt x="547" y="863"/>
                    <a:pt x="463" y="569"/>
                  </a:cubicBezTo>
                  <a:cubicBezTo>
                    <a:pt x="442" y="379"/>
                    <a:pt x="379" y="190"/>
                    <a:pt x="33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11"/>
            <p:cNvSpPr/>
            <p:nvPr/>
          </p:nvSpPr>
          <p:spPr>
            <a:xfrm>
              <a:off x="1672724" y="1619802"/>
              <a:ext cx="8467" cy="20275"/>
            </a:xfrm>
            <a:custGeom>
              <a:avLst/>
              <a:gdLst/>
              <a:ahLst/>
              <a:cxnLst/>
              <a:rect l="l" t="t" r="r" b="b"/>
              <a:pathLst>
                <a:path w="821" h="1936" extrusionOk="0">
                  <a:moveTo>
                    <a:pt x="442" y="1"/>
                  </a:moveTo>
                  <a:cubicBezTo>
                    <a:pt x="190" y="1"/>
                    <a:pt x="148" y="43"/>
                    <a:pt x="106" y="253"/>
                  </a:cubicBezTo>
                  <a:cubicBezTo>
                    <a:pt x="106" y="400"/>
                    <a:pt x="64" y="548"/>
                    <a:pt x="64" y="695"/>
                  </a:cubicBezTo>
                  <a:cubicBezTo>
                    <a:pt x="1" y="1010"/>
                    <a:pt x="43" y="1326"/>
                    <a:pt x="169" y="1620"/>
                  </a:cubicBezTo>
                  <a:cubicBezTo>
                    <a:pt x="253" y="1746"/>
                    <a:pt x="274" y="1914"/>
                    <a:pt x="484" y="1935"/>
                  </a:cubicBezTo>
                  <a:cubicBezTo>
                    <a:pt x="821" y="1347"/>
                    <a:pt x="821" y="590"/>
                    <a:pt x="4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11"/>
            <p:cNvSpPr/>
            <p:nvPr/>
          </p:nvSpPr>
          <p:spPr>
            <a:xfrm>
              <a:off x="1727803" y="1757694"/>
              <a:ext cx="6291" cy="23951"/>
            </a:xfrm>
            <a:custGeom>
              <a:avLst/>
              <a:gdLst/>
              <a:ahLst/>
              <a:cxnLst/>
              <a:rect l="l" t="t" r="r" b="b"/>
              <a:pathLst>
                <a:path w="610" h="2287" extrusionOk="0">
                  <a:moveTo>
                    <a:pt x="186" y="0"/>
                  </a:moveTo>
                  <a:cubicBezTo>
                    <a:pt x="155" y="0"/>
                    <a:pt x="121" y="6"/>
                    <a:pt x="84" y="16"/>
                  </a:cubicBezTo>
                  <a:cubicBezTo>
                    <a:pt x="63" y="121"/>
                    <a:pt x="42" y="227"/>
                    <a:pt x="21" y="332"/>
                  </a:cubicBezTo>
                  <a:cubicBezTo>
                    <a:pt x="21" y="731"/>
                    <a:pt x="0" y="1152"/>
                    <a:pt x="21" y="1551"/>
                  </a:cubicBezTo>
                  <a:cubicBezTo>
                    <a:pt x="42" y="1845"/>
                    <a:pt x="168" y="2098"/>
                    <a:pt x="400" y="2287"/>
                  </a:cubicBezTo>
                  <a:cubicBezTo>
                    <a:pt x="526" y="2119"/>
                    <a:pt x="610" y="1908"/>
                    <a:pt x="610" y="1698"/>
                  </a:cubicBezTo>
                  <a:cubicBezTo>
                    <a:pt x="610" y="1152"/>
                    <a:pt x="442" y="668"/>
                    <a:pt x="358" y="142"/>
                  </a:cubicBezTo>
                  <a:cubicBezTo>
                    <a:pt x="342" y="48"/>
                    <a:pt x="279" y="0"/>
                    <a:pt x="18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11"/>
            <p:cNvSpPr/>
            <p:nvPr/>
          </p:nvSpPr>
          <p:spPr>
            <a:xfrm>
              <a:off x="1663834" y="1730779"/>
              <a:ext cx="9549" cy="20264"/>
            </a:xfrm>
            <a:custGeom>
              <a:avLst/>
              <a:gdLst/>
              <a:ahLst/>
              <a:cxnLst/>
              <a:rect l="l" t="t" r="r" b="b"/>
              <a:pathLst>
                <a:path w="926" h="1935" extrusionOk="0">
                  <a:moveTo>
                    <a:pt x="442" y="0"/>
                  </a:moveTo>
                  <a:lnTo>
                    <a:pt x="148" y="126"/>
                  </a:lnTo>
                  <a:cubicBezTo>
                    <a:pt x="106" y="358"/>
                    <a:pt x="85" y="526"/>
                    <a:pt x="64" y="673"/>
                  </a:cubicBezTo>
                  <a:cubicBezTo>
                    <a:pt x="1" y="1073"/>
                    <a:pt x="106" y="1472"/>
                    <a:pt x="337" y="1766"/>
                  </a:cubicBezTo>
                  <a:cubicBezTo>
                    <a:pt x="400" y="1829"/>
                    <a:pt x="463" y="1892"/>
                    <a:pt x="527" y="1935"/>
                  </a:cubicBezTo>
                  <a:cubicBezTo>
                    <a:pt x="926" y="1451"/>
                    <a:pt x="758" y="505"/>
                    <a:pt x="4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11"/>
            <p:cNvSpPr/>
            <p:nvPr/>
          </p:nvSpPr>
          <p:spPr>
            <a:xfrm>
              <a:off x="1684006" y="1642266"/>
              <a:ext cx="9116" cy="22903"/>
            </a:xfrm>
            <a:custGeom>
              <a:avLst/>
              <a:gdLst/>
              <a:ahLst/>
              <a:cxnLst/>
              <a:rect l="l" t="t" r="r" b="b"/>
              <a:pathLst>
                <a:path w="884" h="2187" extrusionOk="0">
                  <a:moveTo>
                    <a:pt x="231" y="0"/>
                  </a:moveTo>
                  <a:cubicBezTo>
                    <a:pt x="189" y="21"/>
                    <a:pt x="147" y="43"/>
                    <a:pt x="105" y="64"/>
                  </a:cubicBezTo>
                  <a:cubicBezTo>
                    <a:pt x="0" y="1094"/>
                    <a:pt x="147" y="1914"/>
                    <a:pt x="631" y="2187"/>
                  </a:cubicBezTo>
                  <a:cubicBezTo>
                    <a:pt x="883" y="1409"/>
                    <a:pt x="568" y="715"/>
                    <a:pt x="37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11"/>
            <p:cNvSpPr/>
            <p:nvPr/>
          </p:nvSpPr>
          <p:spPr>
            <a:xfrm>
              <a:off x="1710457" y="1626023"/>
              <a:ext cx="9766" cy="19332"/>
            </a:xfrm>
            <a:custGeom>
              <a:avLst/>
              <a:gdLst/>
              <a:ahLst/>
              <a:cxnLst/>
              <a:rect l="l" t="t" r="r" b="b"/>
              <a:pathLst>
                <a:path w="947" h="1846" extrusionOk="0">
                  <a:moveTo>
                    <a:pt x="484" y="1"/>
                  </a:moveTo>
                  <a:cubicBezTo>
                    <a:pt x="463" y="1"/>
                    <a:pt x="442" y="6"/>
                    <a:pt x="421" y="17"/>
                  </a:cubicBezTo>
                  <a:cubicBezTo>
                    <a:pt x="358" y="17"/>
                    <a:pt x="294" y="59"/>
                    <a:pt x="252" y="80"/>
                  </a:cubicBezTo>
                  <a:cubicBezTo>
                    <a:pt x="0" y="837"/>
                    <a:pt x="84" y="1615"/>
                    <a:pt x="589" y="1846"/>
                  </a:cubicBezTo>
                  <a:cubicBezTo>
                    <a:pt x="946" y="1404"/>
                    <a:pt x="799" y="332"/>
                    <a:pt x="547" y="17"/>
                  </a:cubicBezTo>
                  <a:cubicBezTo>
                    <a:pt x="526" y="6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11"/>
            <p:cNvSpPr/>
            <p:nvPr/>
          </p:nvSpPr>
          <p:spPr>
            <a:xfrm>
              <a:off x="1655378" y="1858481"/>
              <a:ext cx="7817" cy="21584"/>
            </a:xfrm>
            <a:custGeom>
              <a:avLst/>
              <a:gdLst/>
              <a:ahLst/>
              <a:cxnLst/>
              <a:rect l="l" t="t" r="r" b="b"/>
              <a:pathLst>
                <a:path w="758" h="2061" extrusionOk="0">
                  <a:moveTo>
                    <a:pt x="85" y="0"/>
                  </a:moveTo>
                  <a:cubicBezTo>
                    <a:pt x="43" y="463"/>
                    <a:pt x="1" y="904"/>
                    <a:pt x="22" y="1367"/>
                  </a:cubicBezTo>
                  <a:cubicBezTo>
                    <a:pt x="22" y="1640"/>
                    <a:pt x="169" y="1914"/>
                    <a:pt x="442" y="2061"/>
                  </a:cubicBezTo>
                  <a:cubicBezTo>
                    <a:pt x="674" y="1808"/>
                    <a:pt x="758" y="1430"/>
                    <a:pt x="653" y="1115"/>
                  </a:cubicBezTo>
                  <a:cubicBezTo>
                    <a:pt x="569" y="736"/>
                    <a:pt x="421" y="379"/>
                    <a:pt x="31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11"/>
            <p:cNvSpPr/>
            <p:nvPr/>
          </p:nvSpPr>
          <p:spPr>
            <a:xfrm>
              <a:off x="1734516" y="1731659"/>
              <a:ext cx="6084" cy="24013"/>
            </a:xfrm>
            <a:custGeom>
              <a:avLst/>
              <a:gdLst/>
              <a:ahLst/>
              <a:cxnLst/>
              <a:rect l="l" t="t" r="r" b="b"/>
              <a:pathLst>
                <a:path w="590" h="2293" extrusionOk="0">
                  <a:moveTo>
                    <a:pt x="274" y="0"/>
                  </a:moveTo>
                  <a:lnTo>
                    <a:pt x="190" y="42"/>
                  </a:lnTo>
                  <a:cubicBezTo>
                    <a:pt x="148" y="253"/>
                    <a:pt x="106" y="463"/>
                    <a:pt x="64" y="673"/>
                  </a:cubicBezTo>
                  <a:cubicBezTo>
                    <a:pt x="22" y="1010"/>
                    <a:pt x="1" y="1367"/>
                    <a:pt x="1" y="1724"/>
                  </a:cubicBezTo>
                  <a:cubicBezTo>
                    <a:pt x="1" y="1956"/>
                    <a:pt x="148" y="2187"/>
                    <a:pt x="379" y="2292"/>
                  </a:cubicBezTo>
                  <a:cubicBezTo>
                    <a:pt x="505" y="2124"/>
                    <a:pt x="590" y="1893"/>
                    <a:pt x="590" y="1682"/>
                  </a:cubicBezTo>
                  <a:cubicBezTo>
                    <a:pt x="526" y="1157"/>
                    <a:pt x="463" y="673"/>
                    <a:pt x="400" y="148"/>
                  </a:cubicBezTo>
                  <a:cubicBezTo>
                    <a:pt x="379" y="84"/>
                    <a:pt x="316" y="42"/>
                    <a:pt x="27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11"/>
            <p:cNvSpPr/>
            <p:nvPr/>
          </p:nvSpPr>
          <p:spPr>
            <a:xfrm>
              <a:off x="1599443" y="1691361"/>
              <a:ext cx="9766" cy="23354"/>
            </a:xfrm>
            <a:custGeom>
              <a:avLst/>
              <a:gdLst/>
              <a:ahLst/>
              <a:cxnLst/>
              <a:rect l="l" t="t" r="r" b="b"/>
              <a:pathLst>
                <a:path w="947" h="2230" extrusionOk="0">
                  <a:moveTo>
                    <a:pt x="253" y="1"/>
                  </a:moveTo>
                  <a:lnTo>
                    <a:pt x="1" y="64"/>
                  </a:lnTo>
                  <a:lnTo>
                    <a:pt x="1" y="358"/>
                  </a:lnTo>
                  <a:cubicBezTo>
                    <a:pt x="43" y="737"/>
                    <a:pt x="64" y="1115"/>
                    <a:pt x="127" y="1473"/>
                  </a:cubicBezTo>
                  <a:cubicBezTo>
                    <a:pt x="190" y="1767"/>
                    <a:pt x="316" y="2019"/>
                    <a:pt x="547" y="2229"/>
                  </a:cubicBezTo>
                  <a:cubicBezTo>
                    <a:pt x="947" y="1367"/>
                    <a:pt x="526" y="716"/>
                    <a:pt x="25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11"/>
            <p:cNvSpPr/>
            <p:nvPr/>
          </p:nvSpPr>
          <p:spPr>
            <a:xfrm>
              <a:off x="1613540" y="1682554"/>
              <a:ext cx="9549" cy="19835"/>
            </a:xfrm>
            <a:custGeom>
              <a:avLst/>
              <a:gdLst/>
              <a:ahLst/>
              <a:cxnLst/>
              <a:rect l="l" t="t" r="r" b="b"/>
              <a:pathLst>
                <a:path w="926" h="1894" extrusionOk="0">
                  <a:moveTo>
                    <a:pt x="526" y="1"/>
                  </a:moveTo>
                  <a:lnTo>
                    <a:pt x="147" y="22"/>
                  </a:lnTo>
                  <a:cubicBezTo>
                    <a:pt x="0" y="926"/>
                    <a:pt x="147" y="1599"/>
                    <a:pt x="568" y="1893"/>
                  </a:cubicBezTo>
                  <a:cubicBezTo>
                    <a:pt x="925" y="1241"/>
                    <a:pt x="736" y="632"/>
                    <a:pt x="52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11"/>
            <p:cNvSpPr/>
            <p:nvPr/>
          </p:nvSpPr>
          <p:spPr>
            <a:xfrm>
              <a:off x="1655162" y="1549354"/>
              <a:ext cx="8900" cy="19605"/>
            </a:xfrm>
            <a:custGeom>
              <a:avLst/>
              <a:gdLst/>
              <a:ahLst/>
              <a:cxnLst/>
              <a:rect l="l" t="t" r="r" b="b"/>
              <a:pathLst>
                <a:path w="863" h="1872" extrusionOk="0">
                  <a:moveTo>
                    <a:pt x="611" y="0"/>
                  </a:moveTo>
                  <a:lnTo>
                    <a:pt x="190" y="21"/>
                  </a:lnTo>
                  <a:cubicBezTo>
                    <a:pt x="1" y="736"/>
                    <a:pt x="64" y="1346"/>
                    <a:pt x="527" y="1871"/>
                  </a:cubicBezTo>
                  <a:cubicBezTo>
                    <a:pt x="863" y="1262"/>
                    <a:pt x="779" y="652"/>
                    <a:pt x="61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11"/>
            <p:cNvSpPr/>
            <p:nvPr/>
          </p:nvSpPr>
          <p:spPr>
            <a:xfrm>
              <a:off x="1612024" y="1616064"/>
              <a:ext cx="8250" cy="23574"/>
            </a:xfrm>
            <a:custGeom>
              <a:avLst/>
              <a:gdLst/>
              <a:ahLst/>
              <a:cxnLst/>
              <a:rect l="l" t="t" r="r" b="b"/>
              <a:pathLst>
                <a:path w="800" h="2251" extrusionOk="0">
                  <a:moveTo>
                    <a:pt x="336" y="1"/>
                  </a:moveTo>
                  <a:lnTo>
                    <a:pt x="147" y="85"/>
                  </a:lnTo>
                  <a:cubicBezTo>
                    <a:pt x="147" y="169"/>
                    <a:pt x="147" y="274"/>
                    <a:pt x="126" y="358"/>
                  </a:cubicBezTo>
                  <a:cubicBezTo>
                    <a:pt x="0" y="884"/>
                    <a:pt x="63" y="1430"/>
                    <a:pt x="252" y="1935"/>
                  </a:cubicBezTo>
                  <a:cubicBezTo>
                    <a:pt x="315" y="2061"/>
                    <a:pt x="379" y="2145"/>
                    <a:pt x="463" y="2250"/>
                  </a:cubicBezTo>
                  <a:cubicBezTo>
                    <a:pt x="799" y="1451"/>
                    <a:pt x="673" y="736"/>
                    <a:pt x="33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11"/>
            <p:cNvSpPr/>
            <p:nvPr/>
          </p:nvSpPr>
          <p:spPr>
            <a:xfrm>
              <a:off x="1740157" y="1706996"/>
              <a:ext cx="6734" cy="20484"/>
            </a:xfrm>
            <a:custGeom>
              <a:avLst/>
              <a:gdLst/>
              <a:ahLst/>
              <a:cxnLst/>
              <a:rect l="l" t="t" r="r" b="b"/>
              <a:pathLst>
                <a:path w="653" h="1956" extrusionOk="0">
                  <a:moveTo>
                    <a:pt x="400" y="1"/>
                  </a:moveTo>
                  <a:lnTo>
                    <a:pt x="169" y="43"/>
                  </a:lnTo>
                  <a:cubicBezTo>
                    <a:pt x="148" y="85"/>
                    <a:pt x="148" y="127"/>
                    <a:pt x="127" y="169"/>
                  </a:cubicBezTo>
                  <a:cubicBezTo>
                    <a:pt x="64" y="484"/>
                    <a:pt x="22" y="821"/>
                    <a:pt x="22" y="1157"/>
                  </a:cubicBezTo>
                  <a:cubicBezTo>
                    <a:pt x="0" y="1472"/>
                    <a:pt x="148" y="1767"/>
                    <a:pt x="400" y="1956"/>
                  </a:cubicBezTo>
                  <a:cubicBezTo>
                    <a:pt x="568" y="1788"/>
                    <a:pt x="652" y="1556"/>
                    <a:pt x="652" y="1325"/>
                  </a:cubicBezTo>
                  <a:cubicBezTo>
                    <a:pt x="610" y="926"/>
                    <a:pt x="526" y="505"/>
                    <a:pt x="463" y="106"/>
                  </a:cubicBezTo>
                  <a:cubicBezTo>
                    <a:pt x="442" y="64"/>
                    <a:pt x="442" y="43"/>
                    <a:pt x="40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11"/>
            <p:cNvSpPr/>
            <p:nvPr/>
          </p:nvSpPr>
          <p:spPr>
            <a:xfrm>
              <a:off x="1690719" y="1756500"/>
              <a:ext cx="8033" cy="21406"/>
            </a:xfrm>
            <a:custGeom>
              <a:avLst/>
              <a:gdLst/>
              <a:ahLst/>
              <a:cxnLst/>
              <a:rect l="l" t="t" r="r" b="b"/>
              <a:pathLst>
                <a:path w="779" h="2044" extrusionOk="0">
                  <a:moveTo>
                    <a:pt x="296" y="1"/>
                  </a:moveTo>
                  <a:cubicBezTo>
                    <a:pt x="186" y="1"/>
                    <a:pt x="167" y="80"/>
                    <a:pt x="148" y="193"/>
                  </a:cubicBezTo>
                  <a:cubicBezTo>
                    <a:pt x="127" y="467"/>
                    <a:pt x="85" y="740"/>
                    <a:pt x="43" y="992"/>
                  </a:cubicBezTo>
                  <a:cubicBezTo>
                    <a:pt x="1" y="1371"/>
                    <a:pt x="148" y="1749"/>
                    <a:pt x="400" y="2043"/>
                  </a:cubicBezTo>
                  <a:cubicBezTo>
                    <a:pt x="779" y="1497"/>
                    <a:pt x="737" y="446"/>
                    <a:pt x="337" y="4"/>
                  </a:cubicBezTo>
                  <a:cubicBezTo>
                    <a:pt x="322" y="2"/>
                    <a:pt x="308" y="1"/>
                    <a:pt x="29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11"/>
            <p:cNvSpPr/>
            <p:nvPr/>
          </p:nvSpPr>
          <p:spPr>
            <a:xfrm>
              <a:off x="1673373" y="1533237"/>
              <a:ext cx="9116" cy="20966"/>
            </a:xfrm>
            <a:custGeom>
              <a:avLst/>
              <a:gdLst/>
              <a:ahLst/>
              <a:cxnLst/>
              <a:rect l="l" t="t" r="r" b="b"/>
              <a:pathLst>
                <a:path w="884" h="2002" extrusionOk="0">
                  <a:moveTo>
                    <a:pt x="361" y="1"/>
                  </a:moveTo>
                  <a:cubicBezTo>
                    <a:pt x="332" y="1"/>
                    <a:pt x="302" y="9"/>
                    <a:pt x="274" y="25"/>
                  </a:cubicBezTo>
                  <a:cubicBezTo>
                    <a:pt x="1" y="593"/>
                    <a:pt x="169" y="1665"/>
                    <a:pt x="569" y="2002"/>
                  </a:cubicBezTo>
                  <a:cubicBezTo>
                    <a:pt x="611" y="1981"/>
                    <a:pt x="632" y="1960"/>
                    <a:pt x="674" y="1918"/>
                  </a:cubicBezTo>
                  <a:cubicBezTo>
                    <a:pt x="695" y="1876"/>
                    <a:pt x="695" y="1834"/>
                    <a:pt x="716" y="1791"/>
                  </a:cubicBezTo>
                  <a:cubicBezTo>
                    <a:pt x="884" y="1203"/>
                    <a:pt x="716" y="677"/>
                    <a:pt x="527" y="152"/>
                  </a:cubicBezTo>
                  <a:cubicBezTo>
                    <a:pt x="511" y="59"/>
                    <a:pt x="439" y="1"/>
                    <a:pt x="36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11"/>
            <p:cNvSpPr/>
            <p:nvPr/>
          </p:nvSpPr>
          <p:spPr>
            <a:xfrm>
              <a:off x="1722812" y="1630160"/>
              <a:ext cx="7384" cy="18285"/>
            </a:xfrm>
            <a:custGeom>
              <a:avLst/>
              <a:gdLst/>
              <a:ahLst/>
              <a:cxnLst/>
              <a:rect l="l" t="t" r="r" b="b"/>
              <a:pathLst>
                <a:path w="716" h="1746" extrusionOk="0">
                  <a:moveTo>
                    <a:pt x="85" y="0"/>
                  </a:moveTo>
                  <a:cubicBezTo>
                    <a:pt x="43" y="63"/>
                    <a:pt x="22" y="105"/>
                    <a:pt x="22" y="147"/>
                  </a:cubicBezTo>
                  <a:cubicBezTo>
                    <a:pt x="1" y="484"/>
                    <a:pt x="1" y="820"/>
                    <a:pt x="22" y="1135"/>
                  </a:cubicBezTo>
                  <a:cubicBezTo>
                    <a:pt x="22" y="1388"/>
                    <a:pt x="169" y="1619"/>
                    <a:pt x="400" y="1745"/>
                  </a:cubicBezTo>
                  <a:cubicBezTo>
                    <a:pt x="610" y="1535"/>
                    <a:pt x="715" y="1262"/>
                    <a:pt x="652" y="967"/>
                  </a:cubicBezTo>
                  <a:cubicBezTo>
                    <a:pt x="610" y="631"/>
                    <a:pt x="505" y="294"/>
                    <a:pt x="3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11"/>
            <p:cNvSpPr/>
            <p:nvPr/>
          </p:nvSpPr>
          <p:spPr>
            <a:xfrm>
              <a:off x="1690719" y="1796170"/>
              <a:ext cx="8467" cy="19605"/>
            </a:xfrm>
            <a:custGeom>
              <a:avLst/>
              <a:gdLst/>
              <a:ahLst/>
              <a:cxnLst/>
              <a:rect l="l" t="t" r="r" b="b"/>
              <a:pathLst>
                <a:path w="821" h="1872" extrusionOk="0">
                  <a:moveTo>
                    <a:pt x="85" y="0"/>
                  </a:moveTo>
                  <a:cubicBezTo>
                    <a:pt x="106" y="232"/>
                    <a:pt x="106" y="463"/>
                    <a:pt x="85" y="694"/>
                  </a:cubicBezTo>
                  <a:cubicBezTo>
                    <a:pt x="1" y="1052"/>
                    <a:pt x="85" y="1430"/>
                    <a:pt x="316" y="1724"/>
                  </a:cubicBezTo>
                  <a:cubicBezTo>
                    <a:pt x="337" y="1788"/>
                    <a:pt x="421" y="1830"/>
                    <a:pt x="484" y="1872"/>
                  </a:cubicBezTo>
                  <a:cubicBezTo>
                    <a:pt x="821" y="1472"/>
                    <a:pt x="695" y="610"/>
                    <a:pt x="3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11"/>
            <p:cNvSpPr/>
            <p:nvPr/>
          </p:nvSpPr>
          <p:spPr>
            <a:xfrm>
              <a:off x="1708714" y="1571147"/>
              <a:ext cx="8033" cy="20044"/>
            </a:xfrm>
            <a:custGeom>
              <a:avLst/>
              <a:gdLst/>
              <a:ahLst/>
              <a:cxnLst/>
              <a:rect l="l" t="t" r="r" b="b"/>
              <a:pathLst>
                <a:path w="779" h="1914" extrusionOk="0">
                  <a:moveTo>
                    <a:pt x="295" y="1"/>
                  </a:moveTo>
                  <a:cubicBezTo>
                    <a:pt x="64" y="22"/>
                    <a:pt x="22" y="169"/>
                    <a:pt x="22" y="337"/>
                  </a:cubicBezTo>
                  <a:cubicBezTo>
                    <a:pt x="1" y="568"/>
                    <a:pt x="1" y="821"/>
                    <a:pt x="22" y="1073"/>
                  </a:cubicBezTo>
                  <a:cubicBezTo>
                    <a:pt x="22" y="1388"/>
                    <a:pt x="169" y="1704"/>
                    <a:pt x="421" y="1914"/>
                  </a:cubicBezTo>
                  <a:cubicBezTo>
                    <a:pt x="779" y="1577"/>
                    <a:pt x="611" y="442"/>
                    <a:pt x="29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11"/>
            <p:cNvSpPr/>
            <p:nvPr/>
          </p:nvSpPr>
          <p:spPr>
            <a:xfrm>
              <a:off x="1665361" y="1769968"/>
              <a:ext cx="6507" cy="22694"/>
            </a:xfrm>
            <a:custGeom>
              <a:avLst/>
              <a:gdLst/>
              <a:ahLst/>
              <a:cxnLst/>
              <a:rect l="l" t="t" r="r" b="b"/>
              <a:pathLst>
                <a:path w="631" h="2167" extrusionOk="0">
                  <a:moveTo>
                    <a:pt x="147" y="1"/>
                  </a:moveTo>
                  <a:cubicBezTo>
                    <a:pt x="105" y="22"/>
                    <a:pt x="42" y="43"/>
                    <a:pt x="0" y="64"/>
                  </a:cubicBezTo>
                  <a:cubicBezTo>
                    <a:pt x="42" y="526"/>
                    <a:pt x="42" y="1010"/>
                    <a:pt x="105" y="1472"/>
                  </a:cubicBezTo>
                  <a:cubicBezTo>
                    <a:pt x="126" y="1746"/>
                    <a:pt x="252" y="2019"/>
                    <a:pt x="484" y="2166"/>
                  </a:cubicBezTo>
                  <a:cubicBezTo>
                    <a:pt x="631" y="1451"/>
                    <a:pt x="568" y="694"/>
                    <a:pt x="31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11"/>
            <p:cNvSpPr/>
            <p:nvPr/>
          </p:nvSpPr>
          <p:spPr>
            <a:xfrm>
              <a:off x="1716521" y="1790001"/>
              <a:ext cx="8033" cy="19385"/>
            </a:xfrm>
            <a:custGeom>
              <a:avLst/>
              <a:gdLst/>
              <a:ahLst/>
              <a:cxnLst/>
              <a:rect l="l" t="t" r="r" b="b"/>
              <a:pathLst>
                <a:path w="779" h="1851" extrusionOk="0">
                  <a:moveTo>
                    <a:pt x="211" y="1"/>
                  </a:moveTo>
                  <a:lnTo>
                    <a:pt x="22" y="169"/>
                  </a:lnTo>
                  <a:cubicBezTo>
                    <a:pt x="22" y="526"/>
                    <a:pt x="1" y="884"/>
                    <a:pt x="22" y="1220"/>
                  </a:cubicBezTo>
                  <a:cubicBezTo>
                    <a:pt x="22" y="1494"/>
                    <a:pt x="169" y="1746"/>
                    <a:pt x="400" y="1851"/>
                  </a:cubicBezTo>
                  <a:cubicBezTo>
                    <a:pt x="779" y="1241"/>
                    <a:pt x="547" y="674"/>
                    <a:pt x="358" y="127"/>
                  </a:cubicBezTo>
                  <a:cubicBezTo>
                    <a:pt x="337" y="85"/>
                    <a:pt x="253" y="43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11"/>
            <p:cNvSpPr/>
            <p:nvPr/>
          </p:nvSpPr>
          <p:spPr>
            <a:xfrm>
              <a:off x="1638693" y="1712285"/>
              <a:ext cx="8250" cy="19824"/>
            </a:xfrm>
            <a:custGeom>
              <a:avLst/>
              <a:gdLst/>
              <a:ahLst/>
              <a:cxnLst/>
              <a:rect l="l" t="t" r="r" b="b"/>
              <a:pathLst>
                <a:path w="800" h="1893" extrusionOk="0">
                  <a:moveTo>
                    <a:pt x="336" y="0"/>
                  </a:moveTo>
                  <a:cubicBezTo>
                    <a:pt x="84" y="63"/>
                    <a:pt x="21" y="105"/>
                    <a:pt x="21" y="316"/>
                  </a:cubicBezTo>
                  <a:cubicBezTo>
                    <a:pt x="21" y="526"/>
                    <a:pt x="21" y="736"/>
                    <a:pt x="21" y="925"/>
                  </a:cubicBezTo>
                  <a:cubicBezTo>
                    <a:pt x="0" y="1220"/>
                    <a:pt x="84" y="1493"/>
                    <a:pt x="252" y="1745"/>
                  </a:cubicBezTo>
                  <a:cubicBezTo>
                    <a:pt x="294" y="1808"/>
                    <a:pt x="358" y="1850"/>
                    <a:pt x="421" y="1892"/>
                  </a:cubicBezTo>
                  <a:cubicBezTo>
                    <a:pt x="799" y="1220"/>
                    <a:pt x="505" y="631"/>
                    <a:pt x="33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11"/>
            <p:cNvSpPr/>
            <p:nvPr/>
          </p:nvSpPr>
          <p:spPr>
            <a:xfrm>
              <a:off x="1716088" y="1752353"/>
              <a:ext cx="7600" cy="19385"/>
            </a:xfrm>
            <a:custGeom>
              <a:avLst/>
              <a:gdLst/>
              <a:ahLst/>
              <a:cxnLst/>
              <a:rect l="l" t="t" r="r" b="b"/>
              <a:pathLst>
                <a:path w="737" h="1851" extrusionOk="0">
                  <a:moveTo>
                    <a:pt x="442" y="1"/>
                  </a:moveTo>
                  <a:lnTo>
                    <a:pt x="211" y="43"/>
                  </a:lnTo>
                  <a:cubicBezTo>
                    <a:pt x="85" y="694"/>
                    <a:pt x="1" y="1325"/>
                    <a:pt x="442" y="1851"/>
                  </a:cubicBezTo>
                  <a:cubicBezTo>
                    <a:pt x="737" y="1472"/>
                    <a:pt x="737" y="190"/>
                    <a:pt x="4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11"/>
            <p:cNvSpPr/>
            <p:nvPr/>
          </p:nvSpPr>
          <p:spPr>
            <a:xfrm>
              <a:off x="1727153" y="1606597"/>
              <a:ext cx="8240" cy="18945"/>
            </a:xfrm>
            <a:custGeom>
              <a:avLst/>
              <a:gdLst/>
              <a:ahLst/>
              <a:cxnLst/>
              <a:rect l="l" t="t" r="r" b="b"/>
              <a:pathLst>
                <a:path w="799" h="1809" extrusionOk="0">
                  <a:moveTo>
                    <a:pt x="273" y="1"/>
                  </a:moveTo>
                  <a:lnTo>
                    <a:pt x="21" y="85"/>
                  </a:lnTo>
                  <a:cubicBezTo>
                    <a:pt x="21" y="463"/>
                    <a:pt x="0" y="820"/>
                    <a:pt x="21" y="1178"/>
                  </a:cubicBezTo>
                  <a:cubicBezTo>
                    <a:pt x="42" y="1451"/>
                    <a:pt x="189" y="1682"/>
                    <a:pt x="421" y="1809"/>
                  </a:cubicBezTo>
                  <a:cubicBezTo>
                    <a:pt x="799" y="1430"/>
                    <a:pt x="589" y="631"/>
                    <a:pt x="27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11"/>
            <p:cNvSpPr/>
            <p:nvPr/>
          </p:nvSpPr>
          <p:spPr>
            <a:xfrm>
              <a:off x="1655378" y="1797269"/>
              <a:ext cx="5651" cy="23574"/>
            </a:xfrm>
            <a:custGeom>
              <a:avLst/>
              <a:gdLst/>
              <a:ahLst/>
              <a:cxnLst/>
              <a:rect l="l" t="t" r="r" b="b"/>
              <a:pathLst>
                <a:path w="548" h="2251" extrusionOk="0">
                  <a:moveTo>
                    <a:pt x="127" y="1"/>
                  </a:moveTo>
                  <a:cubicBezTo>
                    <a:pt x="106" y="148"/>
                    <a:pt x="85" y="232"/>
                    <a:pt x="85" y="295"/>
                  </a:cubicBezTo>
                  <a:cubicBezTo>
                    <a:pt x="64" y="610"/>
                    <a:pt x="43" y="926"/>
                    <a:pt x="22" y="1241"/>
                  </a:cubicBezTo>
                  <a:cubicBezTo>
                    <a:pt x="1" y="1598"/>
                    <a:pt x="106" y="1956"/>
                    <a:pt x="337" y="2250"/>
                  </a:cubicBezTo>
                  <a:cubicBezTo>
                    <a:pt x="464" y="2124"/>
                    <a:pt x="548" y="1956"/>
                    <a:pt x="548" y="1767"/>
                  </a:cubicBezTo>
                  <a:cubicBezTo>
                    <a:pt x="548" y="1241"/>
                    <a:pt x="464" y="715"/>
                    <a:pt x="295" y="211"/>
                  </a:cubicBezTo>
                  <a:cubicBezTo>
                    <a:pt x="274" y="148"/>
                    <a:pt x="211" y="106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11"/>
            <p:cNvSpPr/>
            <p:nvPr/>
          </p:nvSpPr>
          <p:spPr>
            <a:xfrm>
              <a:off x="1661669" y="1688910"/>
              <a:ext cx="8250" cy="19856"/>
            </a:xfrm>
            <a:custGeom>
              <a:avLst/>
              <a:gdLst/>
              <a:ahLst/>
              <a:cxnLst/>
              <a:rect l="l" t="t" r="r" b="b"/>
              <a:pathLst>
                <a:path w="800" h="1896" extrusionOk="0">
                  <a:moveTo>
                    <a:pt x="249" y="0"/>
                  </a:moveTo>
                  <a:cubicBezTo>
                    <a:pt x="215" y="0"/>
                    <a:pt x="181" y="8"/>
                    <a:pt x="148" y="25"/>
                  </a:cubicBezTo>
                  <a:cubicBezTo>
                    <a:pt x="148" y="676"/>
                    <a:pt x="1" y="1349"/>
                    <a:pt x="631" y="1896"/>
                  </a:cubicBezTo>
                  <a:cubicBezTo>
                    <a:pt x="673" y="1791"/>
                    <a:pt x="694" y="1686"/>
                    <a:pt x="716" y="1601"/>
                  </a:cubicBezTo>
                  <a:cubicBezTo>
                    <a:pt x="800" y="1097"/>
                    <a:pt x="694" y="613"/>
                    <a:pt x="463" y="172"/>
                  </a:cubicBezTo>
                  <a:cubicBezTo>
                    <a:pt x="432" y="63"/>
                    <a:pt x="344" y="0"/>
                    <a:pt x="24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11"/>
            <p:cNvSpPr/>
            <p:nvPr/>
          </p:nvSpPr>
          <p:spPr>
            <a:xfrm>
              <a:off x="1629803" y="1521612"/>
              <a:ext cx="6507" cy="19385"/>
            </a:xfrm>
            <a:custGeom>
              <a:avLst/>
              <a:gdLst/>
              <a:ahLst/>
              <a:cxnLst/>
              <a:rect l="l" t="t" r="r" b="b"/>
              <a:pathLst>
                <a:path w="631" h="1851" extrusionOk="0">
                  <a:moveTo>
                    <a:pt x="336" y="0"/>
                  </a:moveTo>
                  <a:lnTo>
                    <a:pt x="105" y="42"/>
                  </a:lnTo>
                  <a:cubicBezTo>
                    <a:pt x="63" y="400"/>
                    <a:pt x="21" y="736"/>
                    <a:pt x="21" y="1051"/>
                  </a:cubicBezTo>
                  <a:cubicBezTo>
                    <a:pt x="0" y="1367"/>
                    <a:pt x="147" y="1661"/>
                    <a:pt x="379" y="1850"/>
                  </a:cubicBezTo>
                  <a:cubicBezTo>
                    <a:pt x="547" y="1745"/>
                    <a:pt x="631" y="1556"/>
                    <a:pt x="610" y="1346"/>
                  </a:cubicBezTo>
                  <a:cubicBezTo>
                    <a:pt x="589" y="883"/>
                    <a:pt x="484" y="442"/>
                    <a:pt x="33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11"/>
            <p:cNvSpPr/>
            <p:nvPr/>
          </p:nvSpPr>
          <p:spPr>
            <a:xfrm>
              <a:off x="1612241" y="1532179"/>
              <a:ext cx="7157" cy="21584"/>
            </a:xfrm>
            <a:custGeom>
              <a:avLst/>
              <a:gdLst/>
              <a:ahLst/>
              <a:cxnLst/>
              <a:rect l="l" t="t" r="r" b="b"/>
              <a:pathLst>
                <a:path w="694" h="2061" extrusionOk="0">
                  <a:moveTo>
                    <a:pt x="63" y="0"/>
                  </a:moveTo>
                  <a:cubicBezTo>
                    <a:pt x="0" y="610"/>
                    <a:pt x="84" y="1220"/>
                    <a:pt x="273" y="1787"/>
                  </a:cubicBezTo>
                  <a:cubicBezTo>
                    <a:pt x="315" y="1913"/>
                    <a:pt x="358" y="2040"/>
                    <a:pt x="484" y="2061"/>
                  </a:cubicBezTo>
                  <a:cubicBezTo>
                    <a:pt x="694" y="1640"/>
                    <a:pt x="568" y="631"/>
                    <a:pt x="25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11"/>
            <p:cNvSpPr/>
            <p:nvPr/>
          </p:nvSpPr>
          <p:spPr>
            <a:xfrm>
              <a:off x="1650397" y="1713804"/>
              <a:ext cx="6734" cy="21605"/>
            </a:xfrm>
            <a:custGeom>
              <a:avLst/>
              <a:gdLst/>
              <a:ahLst/>
              <a:cxnLst/>
              <a:rect l="l" t="t" r="r" b="b"/>
              <a:pathLst>
                <a:path w="653" h="2063" extrusionOk="0">
                  <a:moveTo>
                    <a:pt x="164" y="1"/>
                  </a:moveTo>
                  <a:cubicBezTo>
                    <a:pt x="153" y="1"/>
                    <a:pt x="140" y="1"/>
                    <a:pt x="127" y="2"/>
                  </a:cubicBezTo>
                  <a:cubicBezTo>
                    <a:pt x="106" y="108"/>
                    <a:pt x="85" y="213"/>
                    <a:pt x="85" y="339"/>
                  </a:cubicBezTo>
                  <a:cubicBezTo>
                    <a:pt x="85" y="528"/>
                    <a:pt x="85" y="717"/>
                    <a:pt x="63" y="906"/>
                  </a:cubicBezTo>
                  <a:cubicBezTo>
                    <a:pt x="0" y="1222"/>
                    <a:pt x="42" y="1537"/>
                    <a:pt x="190" y="1789"/>
                  </a:cubicBezTo>
                  <a:cubicBezTo>
                    <a:pt x="232" y="1895"/>
                    <a:pt x="316" y="1979"/>
                    <a:pt x="379" y="2063"/>
                  </a:cubicBezTo>
                  <a:cubicBezTo>
                    <a:pt x="652" y="1411"/>
                    <a:pt x="526" y="843"/>
                    <a:pt x="379" y="255"/>
                  </a:cubicBezTo>
                  <a:cubicBezTo>
                    <a:pt x="359" y="156"/>
                    <a:pt x="358" y="1"/>
                    <a:pt x="1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11"/>
            <p:cNvSpPr/>
            <p:nvPr/>
          </p:nvSpPr>
          <p:spPr>
            <a:xfrm>
              <a:off x="1670775" y="1659221"/>
              <a:ext cx="7817" cy="19165"/>
            </a:xfrm>
            <a:custGeom>
              <a:avLst/>
              <a:gdLst/>
              <a:ahLst/>
              <a:cxnLst/>
              <a:rect l="l" t="t" r="r" b="b"/>
              <a:pathLst>
                <a:path w="758" h="1830" extrusionOk="0">
                  <a:moveTo>
                    <a:pt x="232" y="0"/>
                  </a:moveTo>
                  <a:lnTo>
                    <a:pt x="1" y="21"/>
                  </a:lnTo>
                  <a:cubicBezTo>
                    <a:pt x="1" y="148"/>
                    <a:pt x="1" y="274"/>
                    <a:pt x="1" y="379"/>
                  </a:cubicBezTo>
                  <a:cubicBezTo>
                    <a:pt x="22" y="568"/>
                    <a:pt x="43" y="736"/>
                    <a:pt x="43" y="904"/>
                  </a:cubicBezTo>
                  <a:cubicBezTo>
                    <a:pt x="64" y="1178"/>
                    <a:pt x="127" y="1430"/>
                    <a:pt x="274" y="1661"/>
                  </a:cubicBezTo>
                  <a:cubicBezTo>
                    <a:pt x="337" y="1724"/>
                    <a:pt x="400" y="1787"/>
                    <a:pt x="463" y="1829"/>
                  </a:cubicBezTo>
                  <a:cubicBezTo>
                    <a:pt x="758" y="1115"/>
                    <a:pt x="484" y="211"/>
                    <a:pt x="23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11"/>
            <p:cNvSpPr/>
            <p:nvPr/>
          </p:nvSpPr>
          <p:spPr>
            <a:xfrm>
              <a:off x="1698309" y="1583253"/>
              <a:ext cx="8250" cy="16306"/>
            </a:xfrm>
            <a:custGeom>
              <a:avLst/>
              <a:gdLst/>
              <a:ahLst/>
              <a:cxnLst/>
              <a:rect l="l" t="t" r="r" b="b"/>
              <a:pathLst>
                <a:path w="800" h="1557" extrusionOk="0">
                  <a:moveTo>
                    <a:pt x="400" y="1"/>
                  </a:moveTo>
                  <a:lnTo>
                    <a:pt x="127" y="22"/>
                  </a:lnTo>
                  <a:cubicBezTo>
                    <a:pt x="1" y="1052"/>
                    <a:pt x="64" y="1304"/>
                    <a:pt x="463" y="1557"/>
                  </a:cubicBezTo>
                  <a:cubicBezTo>
                    <a:pt x="800" y="1199"/>
                    <a:pt x="779" y="611"/>
                    <a:pt x="40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11"/>
            <p:cNvSpPr/>
            <p:nvPr/>
          </p:nvSpPr>
          <p:spPr>
            <a:xfrm>
              <a:off x="1712406" y="1600208"/>
              <a:ext cx="8033" cy="17405"/>
            </a:xfrm>
            <a:custGeom>
              <a:avLst/>
              <a:gdLst/>
              <a:ahLst/>
              <a:cxnLst/>
              <a:rect l="l" t="t" r="r" b="b"/>
              <a:pathLst>
                <a:path w="779" h="1662" extrusionOk="0">
                  <a:moveTo>
                    <a:pt x="337" y="1"/>
                  </a:moveTo>
                  <a:cubicBezTo>
                    <a:pt x="0" y="484"/>
                    <a:pt x="169" y="1494"/>
                    <a:pt x="547" y="1662"/>
                  </a:cubicBezTo>
                  <a:cubicBezTo>
                    <a:pt x="778" y="1262"/>
                    <a:pt x="778" y="190"/>
                    <a:pt x="52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11"/>
            <p:cNvSpPr/>
            <p:nvPr/>
          </p:nvSpPr>
          <p:spPr>
            <a:xfrm>
              <a:off x="1704600" y="1693571"/>
              <a:ext cx="6084" cy="19824"/>
            </a:xfrm>
            <a:custGeom>
              <a:avLst/>
              <a:gdLst/>
              <a:ahLst/>
              <a:cxnLst/>
              <a:rect l="l" t="t" r="r" b="b"/>
              <a:pathLst>
                <a:path w="590" h="1893" extrusionOk="0">
                  <a:moveTo>
                    <a:pt x="190" y="0"/>
                  </a:moveTo>
                  <a:cubicBezTo>
                    <a:pt x="148" y="63"/>
                    <a:pt x="64" y="126"/>
                    <a:pt x="64" y="189"/>
                  </a:cubicBezTo>
                  <a:cubicBezTo>
                    <a:pt x="22" y="547"/>
                    <a:pt x="0" y="925"/>
                    <a:pt x="0" y="1283"/>
                  </a:cubicBezTo>
                  <a:cubicBezTo>
                    <a:pt x="0" y="1535"/>
                    <a:pt x="127" y="1787"/>
                    <a:pt x="358" y="1892"/>
                  </a:cubicBezTo>
                  <a:cubicBezTo>
                    <a:pt x="589" y="1451"/>
                    <a:pt x="505" y="337"/>
                    <a:pt x="19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11"/>
            <p:cNvSpPr/>
            <p:nvPr/>
          </p:nvSpPr>
          <p:spPr>
            <a:xfrm>
              <a:off x="1667093" y="1850334"/>
              <a:ext cx="7600" cy="16086"/>
            </a:xfrm>
            <a:custGeom>
              <a:avLst/>
              <a:gdLst/>
              <a:ahLst/>
              <a:cxnLst/>
              <a:rect l="l" t="t" r="r" b="b"/>
              <a:pathLst>
                <a:path w="737" h="1536" extrusionOk="0">
                  <a:moveTo>
                    <a:pt x="421" y="0"/>
                  </a:moveTo>
                  <a:lnTo>
                    <a:pt x="126" y="43"/>
                  </a:lnTo>
                  <a:cubicBezTo>
                    <a:pt x="105" y="316"/>
                    <a:pt x="63" y="568"/>
                    <a:pt x="42" y="799"/>
                  </a:cubicBezTo>
                  <a:cubicBezTo>
                    <a:pt x="0" y="1115"/>
                    <a:pt x="190" y="1409"/>
                    <a:pt x="484" y="1535"/>
                  </a:cubicBezTo>
                  <a:cubicBezTo>
                    <a:pt x="652" y="1325"/>
                    <a:pt x="736" y="1052"/>
                    <a:pt x="694" y="799"/>
                  </a:cubicBezTo>
                  <a:cubicBezTo>
                    <a:pt x="610" y="526"/>
                    <a:pt x="526" y="253"/>
                    <a:pt x="4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11"/>
            <p:cNvSpPr/>
            <p:nvPr/>
          </p:nvSpPr>
          <p:spPr>
            <a:xfrm>
              <a:off x="1707198" y="1735618"/>
              <a:ext cx="6734" cy="21594"/>
            </a:xfrm>
            <a:custGeom>
              <a:avLst/>
              <a:gdLst/>
              <a:ahLst/>
              <a:cxnLst/>
              <a:rect l="l" t="t" r="r" b="b"/>
              <a:pathLst>
                <a:path w="653" h="2062" extrusionOk="0">
                  <a:moveTo>
                    <a:pt x="316" y="1"/>
                  </a:moveTo>
                  <a:lnTo>
                    <a:pt x="316" y="1"/>
                  </a:lnTo>
                  <a:cubicBezTo>
                    <a:pt x="169" y="695"/>
                    <a:pt x="1" y="1388"/>
                    <a:pt x="442" y="2061"/>
                  </a:cubicBezTo>
                  <a:cubicBezTo>
                    <a:pt x="568" y="1977"/>
                    <a:pt x="653" y="1830"/>
                    <a:pt x="632" y="1662"/>
                  </a:cubicBezTo>
                  <a:cubicBezTo>
                    <a:pt x="610" y="1346"/>
                    <a:pt x="610" y="1010"/>
                    <a:pt x="568" y="695"/>
                  </a:cubicBezTo>
                  <a:cubicBezTo>
                    <a:pt x="547" y="505"/>
                    <a:pt x="505" y="316"/>
                    <a:pt x="442" y="127"/>
                  </a:cubicBezTo>
                  <a:cubicBezTo>
                    <a:pt x="421" y="85"/>
                    <a:pt x="358" y="43"/>
                    <a:pt x="31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11"/>
            <p:cNvSpPr/>
            <p:nvPr/>
          </p:nvSpPr>
          <p:spPr>
            <a:xfrm>
              <a:off x="1723028" y="1729900"/>
              <a:ext cx="8033" cy="15196"/>
            </a:xfrm>
            <a:custGeom>
              <a:avLst/>
              <a:gdLst/>
              <a:ahLst/>
              <a:cxnLst/>
              <a:rect l="l" t="t" r="r" b="b"/>
              <a:pathLst>
                <a:path w="779" h="1451" extrusionOk="0">
                  <a:moveTo>
                    <a:pt x="232" y="0"/>
                  </a:moveTo>
                  <a:cubicBezTo>
                    <a:pt x="190" y="105"/>
                    <a:pt x="148" y="189"/>
                    <a:pt x="127" y="273"/>
                  </a:cubicBezTo>
                  <a:cubicBezTo>
                    <a:pt x="106" y="379"/>
                    <a:pt x="106" y="484"/>
                    <a:pt x="64" y="589"/>
                  </a:cubicBezTo>
                  <a:cubicBezTo>
                    <a:pt x="1" y="925"/>
                    <a:pt x="127" y="1262"/>
                    <a:pt x="421" y="1451"/>
                  </a:cubicBezTo>
                  <a:cubicBezTo>
                    <a:pt x="778" y="1178"/>
                    <a:pt x="757" y="547"/>
                    <a:pt x="50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11"/>
            <p:cNvSpPr/>
            <p:nvPr/>
          </p:nvSpPr>
          <p:spPr>
            <a:xfrm>
              <a:off x="1646932" y="1536138"/>
              <a:ext cx="5858" cy="19385"/>
            </a:xfrm>
            <a:custGeom>
              <a:avLst/>
              <a:gdLst/>
              <a:ahLst/>
              <a:cxnLst/>
              <a:rect l="l" t="t" r="r" b="b"/>
              <a:pathLst>
                <a:path w="568" h="1851" extrusionOk="0">
                  <a:moveTo>
                    <a:pt x="42" y="1"/>
                  </a:moveTo>
                  <a:cubicBezTo>
                    <a:pt x="42" y="379"/>
                    <a:pt x="0" y="737"/>
                    <a:pt x="42" y="1094"/>
                  </a:cubicBezTo>
                  <a:cubicBezTo>
                    <a:pt x="21" y="1388"/>
                    <a:pt x="168" y="1683"/>
                    <a:pt x="421" y="1851"/>
                  </a:cubicBezTo>
                  <a:cubicBezTo>
                    <a:pt x="526" y="1641"/>
                    <a:pt x="568" y="1409"/>
                    <a:pt x="568" y="1178"/>
                  </a:cubicBezTo>
                  <a:cubicBezTo>
                    <a:pt x="484" y="800"/>
                    <a:pt x="378" y="400"/>
                    <a:pt x="2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11"/>
            <p:cNvSpPr/>
            <p:nvPr/>
          </p:nvSpPr>
          <p:spPr>
            <a:xfrm>
              <a:off x="1664711" y="1823252"/>
              <a:ext cx="8240" cy="16086"/>
            </a:xfrm>
            <a:custGeom>
              <a:avLst/>
              <a:gdLst/>
              <a:ahLst/>
              <a:cxnLst/>
              <a:rect l="l" t="t" r="r" b="b"/>
              <a:pathLst>
                <a:path w="799" h="1536" extrusionOk="0">
                  <a:moveTo>
                    <a:pt x="252" y="0"/>
                  </a:moveTo>
                  <a:cubicBezTo>
                    <a:pt x="0" y="379"/>
                    <a:pt x="231" y="1367"/>
                    <a:pt x="547" y="1535"/>
                  </a:cubicBezTo>
                  <a:cubicBezTo>
                    <a:pt x="799" y="1199"/>
                    <a:pt x="757" y="148"/>
                    <a:pt x="50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11"/>
            <p:cNvSpPr/>
            <p:nvPr/>
          </p:nvSpPr>
          <p:spPr>
            <a:xfrm>
              <a:off x="1696793" y="1613645"/>
              <a:ext cx="8467" cy="15866"/>
            </a:xfrm>
            <a:custGeom>
              <a:avLst/>
              <a:gdLst/>
              <a:ahLst/>
              <a:cxnLst/>
              <a:rect l="l" t="t" r="r" b="b"/>
              <a:pathLst>
                <a:path w="821" h="1515" extrusionOk="0">
                  <a:moveTo>
                    <a:pt x="442" y="0"/>
                  </a:moveTo>
                  <a:lnTo>
                    <a:pt x="127" y="42"/>
                  </a:lnTo>
                  <a:cubicBezTo>
                    <a:pt x="148" y="589"/>
                    <a:pt x="1" y="1115"/>
                    <a:pt x="505" y="1514"/>
                  </a:cubicBezTo>
                  <a:cubicBezTo>
                    <a:pt x="821" y="1052"/>
                    <a:pt x="800" y="526"/>
                    <a:pt x="4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11"/>
            <p:cNvSpPr/>
            <p:nvPr/>
          </p:nvSpPr>
          <p:spPr>
            <a:xfrm>
              <a:off x="1696143" y="1672867"/>
              <a:ext cx="8250" cy="16526"/>
            </a:xfrm>
            <a:custGeom>
              <a:avLst/>
              <a:gdLst/>
              <a:ahLst/>
              <a:cxnLst/>
              <a:rect l="l" t="t" r="r" b="b"/>
              <a:pathLst>
                <a:path w="800" h="1578" extrusionOk="0">
                  <a:moveTo>
                    <a:pt x="232" y="1"/>
                  </a:moveTo>
                  <a:cubicBezTo>
                    <a:pt x="1" y="611"/>
                    <a:pt x="106" y="1325"/>
                    <a:pt x="505" y="1578"/>
                  </a:cubicBezTo>
                  <a:cubicBezTo>
                    <a:pt x="799" y="1031"/>
                    <a:pt x="610" y="526"/>
                    <a:pt x="505" y="43"/>
                  </a:cubicBezTo>
                  <a:cubicBezTo>
                    <a:pt x="463" y="22"/>
                    <a:pt x="421" y="1"/>
                    <a:pt x="37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11"/>
            <p:cNvSpPr/>
            <p:nvPr/>
          </p:nvSpPr>
          <p:spPr>
            <a:xfrm>
              <a:off x="1631536" y="1655472"/>
              <a:ext cx="7817" cy="19835"/>
            </a:xfrm>
            <a:custGeom>
              <a:avLst/>
              <a:gdLst/>
              <a:ahLst/>
              <a:cxnLst/>
              <a:rect l="l" t="t" r="r" b="b"/>
              <a:pathLst>
                <a:path w="758" h="1894" extrusionOk="0">
                  <a:moveTo>
                    <a:pt x="211" y="1"/>
                  </a:moveTo>
                  <a:cubicBezTo>
                    <a:pt x="0" y="590"/>
                    <a:pt x="168" y="1662"/>
                    <a:pt x="484" y="1893"/>
                  </a:cubicBezTo>
                  <a:cubicBezTo>
                    <a:pt x="757" y="1346"/>
                    <a:pt x="589" y="253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11"/>
            <p:cNvSpPr/>
            <p:nvPr/>
          </p:nvSpPr>
          <p:spPr>
            <a:xfrm>
              <a:off x="1668393" y="1563879"/>
              <a:ext cx="6734" cy="16086"/>
            </a:xfrm>
            <a:custGeom>
              <a:avLst/>
              <a:gdLst/>
              <a:ahLst/>
              <a:cxnLst/>
              <a:rect l="l" t="t" r="r" b="b"/>
              <a:pathLst>
                <a:path w="653" h="1536" extrusionOk="0">
                  <a:moveTo>
                    <a:pt x="295" y="1"/>
                  </a:moveTo>
                  <a:lnTo>
                    <a:pt x="21" y="43"/>
                  </a:lnTo>
                  <a:cubicBezTo>
                    <a:pt x="21" y="316"/>
                    <a:pt x="0" y="568"/>
                    <a:pt x="21" y="842"/>
                  </a:cubicBezTo>
                  <a:cubicBezTo>
                    <a:pt x="42" y="1115"/>
                    <a:pt x="169" y="1367"/>
                    <a:pt x="400" y="1536"/>
                  </a:cubicBezTo>
                  <a:cubicBezTo>
                    <a:pt x="652" y="1052"/>
                    <a:pt x="631" y="737"/>
                    <a:pt x="29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11"/>
            <p:cNvSpPr/>
            <p:nvPr/>
          </p:nvSpPr>
          <p:spPr>
            <a:xfrm>
              <a:off x="1685088" y="1599988"/>
              <a:ext cx="6517" cy="18065"/>
            </a:xfrm>
            <a:custGeom>
              <a:avLst/>
              <a:gdLst/>
              <a:ahLst/>
              <a:cxnLst/>
              <a:rect l="l" t="t" r="r" b="b"/>
              <a:pathLst>
                <a:path w="632" h="1725" extrusionOk="0">
                  <a:moveTo>
                    <a:pt x="337" y="1"/>
                  </a:moveTo>
                  <a:lnTo>
                    <a:pt x="105" y="43"/>
                  </a:lnTo>
                  <a:cubicBezTo>
                    <a:pt x="63" y="632"/>
                    <a:pt x="0" y="1220"/>
                    <a:pt x="421" y="1725"/>
                  </a:cubicBezTo>
                  <a:cubicBezTo>
                    <a:pt x="631" y="1157"/>
                    <a:pt x="589" y="547"/>
                    <a:pt x="33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11"/>
            <p:cNvSpPr/>
            <p:nvPr/>
          </p:nvSpPr>
          <p:spPr>
            <a:xfrm>
              <a:off x="1640425" y="1507474"/>
              <a:ext cx="5858" cy="18327"/>
            </a:xfrm>
            <a:custGeom>
              <a:avLst/>
              <a:gdLst/>
              <a:ahLst/>
              <a:cxnLst/>
              <a:rect l="l" t="t" r="r" b="b"/>
              <a:pathLst>
                <a:path w="568" h="1750" extrusionOk="0">
                  <a:moveTo>
                    <a:pt x="286" y="1"/>
                  </a:moveTo>
                  <a:cubicBezTo>
                    <a:pt x="253" y="1"/>
                    <a:pt x="214" y="9"/>
                    <a:pt x="168" y="26"/>
                  </a:cubicBezTo>
                  <a:cubicBezTo>
                    <a:pt x="0" y="530"/>
                    <a:pt x="147" y="1056"/>
                    <a:pt x="274" y="1518"/>
                  </a:cubicBezTo>
                  <a:cubicBezTo>
                    <a:pt x="295" y="1644"/>
                    <a:pt x="379" y="1729"/>
                    <a:pt x="505" y="1750"/>
                  </a:cubicBezTo>
                  <a:cubicBezTo>
                    <a:pt x="547" y="1581"/>
                    <a:pt x="568" y="1392"/>
                    <a:pt x="568" y="1203"/>
                  </a:cubicBezTo>
                  <a:cubicBezTo>
                    <a:pt x="547" y="846"/>
                    <a:pt x="484" y="509"/>
                    <a:pt x="442" y="152"/>
                  </a:cubicBezTo>
                  <a:cubicBezTo>
                    <a:pt x="426" y="59"/>
                    <a:pt x="377" y="1"/>
                    <a:pt x="28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11"/>
            <p:cNvSpPr/>
            <p:nvPr/>
          </p:nvSpPr>
          <p:spPr>
            <a:xfrm>
              <a:off x="1713922" y="1678375"/>
              <a:ext cx="5868" cy="17845"/>
            </a:xfrm>
            <a:custGeom>
              <a:avLst/>
              <a:gdLst/>
              <a:ahLst/>
              <a:cxnLst/>
              <a:rect l="l" t="t" r="r" b="b"/>
              <a:pathLst>
                <a:path w="569" h="1704" extrusionOk="0">
                  <a:moveTo>
                    <a:pt x="211" y="0"/>
                  </a:moveTo>
                  <a:cubicBezTo>
                    <a:pt x="169" y="64"/>
                    <a:pt x="85" y="106"/>
                    <a:pt x="85" y="169"/>
                  </a:cubicBezTo>
                  <a:cubicBezTo>
                    <a:pt x="43" y="463"/>
                    <a:pt x="22" y="736"/>
                    <a:pt x="22" y="1031"/>
                  </a:cubicBezTo>
                  <a:cubicBezTo>
                    <a:pt x="1" y="1283"/>
                    <a:pt x="127" y="1535"/>
                    <a:pt x="337" y="1703"/>
                  </a:cubicBezTo>
                  <a:cubicBezTo>
                    <a:pt x="568" y="1367"/>
                    <a:pt x="526" y="526"/>
                    <a:pt x="21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11"/>
            <p:cNvSpPr/>
            <p:nvPr/>
          </p:nvSpPr>
          <p:spPr>
            <a:xfrm>
              <a:off x="1653862" y="1832939"/>
              <a:ext cx="7167" cy="16306"/>
            </a:xfrm>
            <a:custGeom>
              <a:avLst/>
              <a:gdLst/>
              <a:ahLst/>
              <a:cxnLst/>
              <a:rect l="l" t="t" r="r" b="b"/>
              <a:pathLst>
                <a:path w="695" h="1557" extrusionOk="0">
                  <a:moveTo>
                    <a:pt x="211" y="1"/>
                  </a:moveTo>
                  <a:lnTo>
                    <a:pt x="43" y="22"/>
                  </a:lnTo>
                  <a:cubicBezTo>
                    <a:pt x="43" y="358"/>
                    <a:pt x="1" y="694"/>
                    <a:pt x="43" y="1010"/>
                  </a:cubicBezTo>
                  <a:cubicBezTo>
                    <a:pt x="43" y="1241"/>
                    <a:pt x="169" y="1451"/>
                    <a:pt x="358" y="1556"/>
                  </a:cubicBezTo>
                  <a:cubicBezTo>
                    <a:pt x="695" y="1157"/>
                    <a:pt x="589" y="736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11"/>
            <p:cNvSpPr/>
            <p:nvPr/>
          </p:nvSpPr>
          <p:spPr>
            <a:xfrm>
              <a:off x="1710024" y="1769968"/>
              <a:ext cx="6724" cy="17625"/>
            </a:xfrm>
            <a:custGeom>
              <a:avLst/>
              <a:gdLst/>
              <a:ahLst/>
              <a:cxnLst/>
              <a:rect l="l" t="t" r="r" b="b"/>
              <a:pathLst>
                <a:path w="652" h="1683" extrusionOk="0">
                  <a:moveTo>
                    <a:pt x="294" y="1"/>
                  </a:moveTo>
                  <a:cubicBezTo>
                    <a:pt x="42" y="43"/>
                    <a:pt x="21" y="43"/>
                    <a:pt x="21" y="211"/>
                  </a:cubicBezTo>
                  <a:cubicBezTo>
                    <a:pt x="0" y="505"/>
                    <a:pt x="0" y="821"/>
                    <a:pt x="21" y="1136"/>
                  </a:cubicBezTo>
                  <a:cubicBezTo>
                    <a:pt x="42" y="1346"/>
                    <a:pt x="147" y="1556"/>
                    <a:pt x="336" y="1683"/>
                  </a:cubicBezTo>
                  <a:cubicBezTo>
                    <a:pt x="652" y="1073"/>
                    <a:pt x="379" y="547"/>
                    <a:pt x="2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11"/>
            <p:cNvSpPr/>
            <p:nvPr/>
          </p:nvSpPr>
          <p:spPr>
            <a:xfrm>
              <a:off x="1675116" y="1797709"/>
              <a:ext cx="6291" cy="17625"/>
            </a:xfrm>
            <a:custGeom>
              <a:avLst/>
              <a:gdLst/>
              <a:ahLst/>
              <a:cxnLst/>
              <a:rect l="l" t="t" r="r" b="b"/>
              <a:pathLst>
                <a:path w="610" h="1683" extrusionOk="0">
                  <a:moveTo>
                    <a:pt x="316" y="1"/>
                  </a:moveTo>
                  <a:lnTo>
                    <a:pt x="63" y="64"/>
                  </a:lnTo>
                  <a:cubicBezTo>
                    <a:pt x="84" y="505"/>
                    <a:pt x="0" y="947"/>
                    <a:pt x="189" y="1367"/>
                  </a:cubicBezTo>
                  <a:cubicBezTo>
                    <a:pt x="252" y="1472"/>
                    <a:pt x="316" y="1577"/>
                    <a:pt x="400" y="1683"/>
                  </a:cubicBezTo>
                  <a:cubicBezTo>
                    <a:pt x="610" y="1136"/>
                    <a:pt x="589" y="526"/>
                    <a:pt x="31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11"/>
            <p:cNvSpPr/>
            <p:nvPr/>
          </p:nvSpPr>
          <p:spPr>
            <a:xfrm>
              <a:off x="1635434" y="1680354"/>
              <a:ext cx="6084" cy="16746"/>
            </a:xfrm>
            <a:custGeom>
              <a:avLst/>
              <a:gdLst/>
              <a:ahLst/>
              <a:cxnLst/>
              <a:rect l="l" t="t" r="r" b="b"/>
              <a:pathLst>
                <a:path w="590" h="1599" extrusionOk="0">
                  <a:moveTo>
                    <a:pt x="127" y="1"/>
                  </a:moveTo>
                  <a:cubicBezTo>
                    <a:pt x="85" y="64"/>
                    <a:pt x="43" y="127"/>
                    <a:pt x="43" y="190"/>
                  </a:cubicBezTo>
                  <a:cubicBezTo>
                    <a:pt x="1" y="442"/>
                    <a:pt x="1" y="694"/>
                    <a:pt x="43" y="926"/>
                  </a:cubicBezTo>
                  <a:cubicBezTo>
                    <a:pt x="43" y="1199"/>
                    <a:pt x="169" y="1430"/>
                    <a:pt x="379" y="1599"/>
                  </a:cubicBezTo>
                  <a:cubicBezTo>
                    <a:pt x="526" y="1409"/>
                    <a:pt x="589" y="1178"/>
                    <a:pt x="547" y="947"/>
                  </a:cubicBezTo>
                  <a:cubicBezTo>
                    <a:pt x="505" y="610"/>
                    <a:pt x="400" y="295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11"/>
            <p:cNvSpPr/>
            <p:nvPr/>
          </p:nvSpPr>
          <p:spPr>
            <a:xfrm>
              <a:off x="1708065" y="1657681"/>
              <a:ext cx="7384" cy="16295"/>
            </a:xfrm>
            <a:custGeom>
              <a:avLst/>
              <a:gdLst/>
              <a:ahLst/>
              <a:cxnLst/>
              <a:rect l="l" t="t" r="r" b="b"/>
              <a:pathLst>
                <a:path w="716" h="1556" extrusionOk="0">
                  <a:moveTo>
                    <a:pt x="169" y="0"/>
                  </a:moveTo>
                  <a:cubicBezTo>
                    <a:pt x="1" y="252"/>
                    <a:pt x="85" y="526"/>
                    <a:pt x="106" y="799"/>
                  </a:cubicBezTo>
                  <a:cubicBezTo>
                    <a:pt x="85" y="1093"/>
                    <a:pt x="232" y="1367"/>
                    <a:pt x="463" y="1556"/>
                  </a:cubicBezTo>
                  <a:cubicBezTo>
                    <a:pt x="716" y="1030"/>
                    <a:pt x="569" y="189"/>
                    <a:pt x="16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11"/>
            <p:cNvSpPr/>
            <p:nvPr/>
          </p:nvSpPr>
          <p:spPr>
            <a:xfrm>
              <a:off x="1639126" y="1877635"/>
              <a:ext cx="6940" cy="14766"/>
            </a:xfrm>
            <a:custGeom>
              <a:avLst/>
              <a:gdLst/>
              <a:ahLst/>
              <a:cxnLst/>
              <a:rect l="l" t="t" r="r" b="b"/>
              <a:pathLst>
                <a:path w="673" h="1410" extrusionOk="0">
                  <a:moveTo>
                    <a:pt x="421" y="1"/>
                  </a:moveTo>
                  <a:lnTo>
                    <a:pt x="168" y="22"/>
                  </a:lnTo>
                  <a:cubicBezTo>
                    <a:pt x="126" y="295"/>
                    <a:pt x="63" y="526"/>
                    <a:pt x="42" y="778"/>
                  </a:cubicBezTo>
                  <a:cubicBezTo>
                    <a:pt x="0" y="1052"/>
                    <a:pt x="168" y="1304"/>
                    <a:pt x="421" y="1409"/>
                  </a:cubicBezTo>
                  <a:cubicBezTo>
                    <a:pt x="673" y="947"/>
                    <a:pt x="568" y="484"/>
                    <a:pt x="4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11"/>
            <p:cNvSpPr/>
            <p:nvPr/>
          </p:nvSpPr>
          <p:spPr>
            <a:xfrm>
              <a:off x="1678365" y="1739147"/>
              <a:ext cx="6734" cy="18505"/>
            </a:xfrm>
            <a:custGeom>
              <a:avLst/>
              <a:gdLst/>
              <a:ahLst/>
              <a:cxnLst/>
              <a:rect l="l" t="t" r="r" b="b"/>
              <a:pathLst>
                <a:path w="653" h="1767" extrusionOk="0">
                  <a:moveTo>
                    <a:pt x="232" y="0"/>
                  </a:moveTo>
                  <a:lnTo>
                    <a:pt x="232" y="0"/>
                  </a:lnTo>
                  <a:cubicBezTo>
                    <a:pt x="1" y="358"/>
                    <a:pt x="127" y="1472"/>
                    <a:pt x="463" y="1766"/>
                  </a:cubicBezTo>
                  <a:cubicBezTo>
                    <a:pt x="652" y="1367"/>
                    <a:pt x="526" y="274"/>
                    <a:pt x="23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11"/>
            <p:cNvSpPr/>
            <p:nvPr/>
          </p:nvSpPr>
          <p:spPr>
            <a:xfrm>
              <a:off x="1644756" y="1579955"/>
              <a:ext cx="6517" cy="17845"/>
            </a:xfrm>
            <a:custGeom>
              <a:avLst/>
              <a:gdLst/>
              <a:ahLst/>
              <a:cxnLst/>
              <a:rect l="l" t="t" r="r" b="b"/>
              <a:pathLst>
                <a:path w="632" h="1704" extrusionOk="0">
                  <a:moveTo>
                    <a:pt x="106" y="1"/>
                  </a:moveTo>
                  <a:lnTo>
                    <a:pt x="106" y="1"/>
                  </a:lnTo>
                  <a:cubicBezTo>
                    <a:pt x="127" y="589"/>
                    <a:pt x="1" y="1178"/>
                    <a:pt x="484" y="1704"/>
                  </a:cubicBezTo>
                  <a:cubicBezTo>
                    <a:pt x="632" y="1325"/>
                    <a:pt x="632" y="926"/>
                    <a:pt x="484" y="547"/>
                  </a:cubicBezTo>
                  <a:cubicBezTo>
                    <a:pt x="421" y="358"/>
                    <a:pt x="379" y="106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11"/>
            <p:cNvSpPr/>
            <p:nvPr/>
          </p:nvSpPr>
          <p:spPr>
            <a:xfrm>
              <a:off x="1648232" y="1689822"/>
              <a:ext cx="6507" cy="14326"/>
            </a:xfrm>
            <a:custGeom>
              <a:avLst/>
              <a:gdLst/>
              <a:ahLst/>
              <a:cxnLst/>
              <a:rect l="l" t="t" r="r" b="b"/>
              <a:pathLst>
                <a:path w="631" h="1368" extrusionOk="0">
                  <a:moveTo>
                    <a:pt x="189" y="1"/>
                  </a:moveTo>
                  <a:cubicBezTo>
                    <a:pt x="0" y="442"/>
                    <a:pt x="63" y="968"/>
                    <a:pt x="358" y="1367"/>
                  </a:cubicBezTo>
                  <a:cubicBezTo>
                    <a:pt x="631" y="905"/>
                    <a:pt x="610" y="148"/>
                    <a:pt x="37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11"/>
            <p:cNvSpPr/>
            <p:nvPr/>
          </p:nvSpPr>
          <p:spPr>
            <a:xfrm>
              <a:off x="1654295" y="1659001"/>
              <a:ext cx="7167" cy="14096"/>
            </a:xfrm>
            <a:custGeom>
              <a:avLst/>
              <a:gdLst/>
              <a:ahLst/>
              <a:cxnLst/>
              <a:rect l="l" t="t" r="r" b="b"/>
              <a:pathLst>
                <a:path w="695" h="1346" extrusionOk="0">
                  <a:moveTo>
                    <a:pt x="358" y="0"/>
                  </a:moveTo>
                  <a:lnTo>
                    <a:pt x="148" y="42"/>
                  </a:lnTo>
                  <a:cubicBezTo>
                    <a:pt x="22" y="526"/>
                    <a:pt x="1" y="967"/>
                    <a:pt x="379" y="1346"/>
                  </a:cubicBezTo>
                  <a:cubicBezTo>
                    <a:pt x="695" y="883"/>
                    <a:pt x="590" y="463"/>
                    <a:pt x="35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11"/>
            <p:cNvSpPr/>
            <p:nvPr/>
          </p:nvSpPr>
          <p:spPr>
            <a:xfrm>
              <a:off x="1716954" y="1707216"/>
              <a:ext cx="5868" cy="18505"/>
            </a:xfrm>
            <a:custGeom>
              <a:avLst/>
              <a:gdLst/>
              <a:ahLst/>
              <a:cxnLst/>
              <a:rect l="l" t="t" r="r" b="b"/>
              <a:pathLst>
                <a:path w="569" h="1767" extrusionOk="0">
                  <a:moveTo>
                    <a:pt x="106" y="1"/>
                  </a:moveTo>
                  <a:lnTo>
                    <a:pt x="43" y="22"/>
                  </a:lnTo>
                  <a:cubicBezTo>
                    <a:pt x="43" y="421"/>
                    <a:pt x="1" y="800"/>
                    <a:pt x="43" y="1199"/>
                  </a:cubicBezTo>
                  <a:cubicBezTo>
                    <a:pt x="22" y="1430"/>
                    <a:pt x="148" y="1662"/>
                    <a:pt x="358" y="1767"/>
                  </a:cubicBezTo>
                  <a:cubicBezTo>
                    <a:pt x="569" y="1115"/>
                    <a:pt x="295" y="568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11"/>
            <p:cNvSpPr/>
            <p:nvPr/>
          </p:nvSpPr>
          <p:spPr>
            <a:xfrm>
              <a:off x="1692462" y="1722632"/>
              <a:ext cx="7157" cy="14096"/>
            </a:xfrm>
            <a:custGeom>
              <a:avLst/>
              <a:gdLst/>
              <a:ahLst/>
              <a:cxnLst/>
              <a:rect l="l" t="t" r="r" b="b"/>
              <a:pathLst>
                <a:path w="694" h="1346" extrusionOk="0">
                  <a:moveTo>
                    <a:pt x="337" y="0"/>
                  </a:moveTo>
                  <a:lnTo>
                    <a:pt x="337" y="0"/>
                  </a:lnTo>
                  <a:cubicBezTo>
                    <a:pt x="0" y="253"/>
                    <a:pt x="42" y="989"/>
                    <a:pt x="379" y="1346"/>
                  </a:cubicBezTo>
                  <a:cubicBezTo>
                    <a:pt x="694" y="1073"/>
                    <a:pt x="673" y="400"/>
                    <a:pt x="3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11"/>
            <p:cNvSpPr/>
            <p:nvPr/>
          </p:nvSpPr>
          <p:spPr>
            <a:xfrm>
              <a:off x="1670775" y="1597789"/>
              <a:ext cx="5651" cy="14766"/>
            </a:xfrm>
            <a:custGeom>
              <a:avLst/>
              <a:gdLst/>
              <a:ahLst/>
              <a:cxnLst/>
              <a:rect l="l" t="t" r="r" b="b"/>
              <a:pathLst>
                <a:path w="548" h="1410" extrusionOk="0">
                  <a:moveTo>
                    <a:pt x="169" y="1"/>
                  </a:moveTo>
                  <a:cubicBezTo>
                    <a:pt x="1" y="64"/>
                    <a:pt x="1" y="190"/>
                    <a:pt x="1" y="316"/>
                  </a:cubicBezTo>
                  <a:cubicBezTo>
                    <a:pt x="1" y="694"/>
                    <a:pt x="1" y="1073"/>
                    <a:pt x="295" y="1409"/>
                  </a:cubicBezTo>
                  <a:cubicBezTo>
                    <a:pt x="547" y="968"/>
                    <a:pt x="463" y="253"/>
                    <a:pt x="16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11"/>
            <p:cNvSpPr/>
            <p:nvPr/>
          </p:nvSpPr>
          <p:spPr>
            <a:xfrm>
              <a:off x="1639775" y="1638527"/>
              <a:ext cx="6074" cy="14096"/>
            </a:xfrm>
            <a:custGeom>
              <a:avLst/>
              <a:gdLst/>
              <a:ahLst/>
              <a:cxnLst/>
              <a:rect l="l" t="t" r="r" b="b"/>
              <a:pathLst>
                <a:path w="589" h="1346" extrusionOk="0">
                  <a:moveTo>
                    <a:pt x="126" y="0"/>
                  </a:moveTo>
                  <a:lnTo>
                    <a:pt x="126" y="0"/>
                  </a:lnTo>
                  <a:cubicBezTo>
                    <a:pt x="0" y="463"/>
                    <a:pt x="84" y="946"/>
                    <a:pt x="358" y="1346"/>
                  </a:cubicBezTo>
                  <a:cubicBezTo>
                    <a:pt x="589" y="946"/>
                    <a:pt x="442" y="105"/>
                    <a:pt x="12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11"/>
            <p:cNvSpPr/>
            <p:nvPr/>
          </p:nvSpPr>
          <p:spPr>
            <a:xfrm>
              <a:off x="1610065" y="1491221"/>
              <a:ext cx="4568" cy="13887"/>
            </a:xfrm>
            <a:custGeom>
              <a:avLst/>
              <a:gdLst/>
              <a:ahLst/>
              <a:cxnLst/>
              <a:rect l="l" t="t" r="r" b="b"/>
              <a:pathLst>
                <a:path w="443" h="1326" extrusionOk="0">
                  <a:moveTo>
                    <a:pt x="211" y="1"/>
                  </a:moveTo>
                  <a:cubicBezTo>
                    <a:pt x="64" y="1"/>
                    <a:pt x="22" y="64"/>
                    <a:pt x="22" y="169"/>
                  </a:cubicBezTo>
                  <a:cubicBezTo>
                    <a:pt x="1" y="379"/>
                    <a:pt x="1" y="568"/>
                    <a:pt x="22" y="758"/>
                  </a:cubicBezTo>
                  <a:cubicBezTo>
                    <a:pt x="22" y="989"/>
                    <a:pt x="148" y="1199"/>
                    <a:pt x="337" y="1325"/>
                  </a:cubicBezTo>
                  <a:cubicBezTo>
                    <a:pt x="442" y="884"/>
                    <a:pt x="379" y="421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11"/>
            <p:cNvSpPr/>
            <p:nvPr/>
          </p:nvSpPr>
          <p:spPr>
            <a:xfrm>
              <a:off x="1683356" y="1575336"/>
              <a:ext cx="5208" cy="13876"/>
            </a:xfrm>
            <a:custGeom>
              <a:avLst/>
              <a:gdLst/>
              <a:ahLst/>
              <a:cxnLst/>
              <a:rect l="l" t="t" r="r" b="b"/>
              <a:pathLst>
                <a:path w="505" h="1325" extrusionOk="0">
                  <a:moveTo>
                    <a:pt x="126" y="0"/>
                  </a:moveTo>
                  <a:cubicBezTo>
                    <a:pt x="0" y="442"/>
                    <a:pt x="63" y="925"/>
                    <a:pt x="315" y="1325"/>
                  </a:cubicBezTo>
                  <a:cubicBezTo>
                    <a:pt x="505" y="925"/>
                    <a:pt x="421" y="252"/>
                    <a:pt x="12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01" name="Google Shape;3001;p11"/>
          <p:cNvSpPr/>
          <p:nvPr/>
        </p:nvSpPr>
        <p:spPr>
          <a:xfrm>
            <a:off x="1234050" y="1159500"/>
            <a:ext cx="6675900" cy="28245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2" name="Google Shape;3002;p11"/>
          <p:cNvSpPr txBox="1">
            <a:spLocks noGrp="1"/>
          </p:cNvSpPr>
          <p:nvPr>
            <p:ph type="title" hasCustomPrompt="1"/>
          </p:nvPr>
        </p:nvSpPr>
        <p:spPr>
          <a:xfrm>
            <a:off x="1400250" y="1590000"/>
            <a:ext cx="6343500" cy="196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3003" name="Google Shape;3003;p11"/>
          <p:cNvGrpSpPr/>
          <p:nvPr/>
        </p:nvGrpSpPr>
        <p:grpSpPr>
          <a:xfrm rot="5400000">
            <a:off x="-4480" y="4342786"/>
            <a:ext cx="508473" cy="499533"/>
            <a:chOff x="1313034" y="2781464"/>
            <a:chExt cx="345830" cy="339749"/>
          </a:xfrm>
        </p:grpSpPr>
        <p:sp>
          <p:nvSpPr>
            <p:cNvPr id="3004" name="Google Shape;3004;p11"/>
            <p:cNvSpPr/>
            <p:nvPr/>
          </p:nvSpPr>
          <p:spPr>
            <a:xfrm>
              <a:off x="1313034" y="2781464"/>
              <a:ext cx="345830" cy="339529"/>
            </a:xfrm>
            <a:custGeom>
              <a:avLst/>
              <a:gdLst/>
              <a:ahLst/>
              <a:cxnLst/>
              <a:rect l="l" t="t" r="r" b="b"/>
              <a:pathLst>
                <a:path w="33535" h="32421" extrusionOk="0">
                  <a:moveTo>
                    <a:pt x="17871" y="1"/>
                  </a:moveTo>
                  <a:cubicBezTo>
                    <a:pt x="17177" y="22"/>
                    <a:pt x="16505" y="85"/>
                    <a:pt x="15811" y="190"/>
                  </a:cubicBezTo>
                  <a:cubicBezTo>
                    <a:pt x="14718" y="337"/>
                    <a:pt x="13624" y="568"/>
                    <a:pt x="12573" y="905"/>
                  </a:cubicBezTo>
                  <a:cubicBezTo>
                    <a:pt x="10912" y="1430"/>
                    <a:pt x="9335" y="2166"/>
                    <a:pt x="7864" y="3112"/>
                  </a:cubicBezTo>
                  <a:cubicBezTo>
                    <a:pt x="7023" y="3638"/>
                    <a:pt x="6245" y="4248"/>
                    <a:pt x="5509" y="4920"/>
                  </a:cubicBezTo>
                  <a:cubicBezTo>
                    <a:pt x="4626" y="5782"/>
                    <a:pt x="3890" y="6770"/>
                    <a:pt x="3280" y="7843"/>
                  </a:cubicBezTo>
                  <a:cubicBezTo>
                    <a:pt x="2355" y="9420"/>
                    <a:pt x="1661" y="11123"/>
                    <a:pt x="1199" y="12889"/>
                  </a:cubicBezTo>
                  <a:cubicBezTo>
                    <a:pt x="1010" y="13666"/>
                    <a:pt x="841" y="14486"/>
                    <a:pt x="673" y="15285"/>
                  </a:cubicBezTo>
                  <a:cubicBezTo>
                    <a:pt x="568" y="15874"/>
                    <a:pt x="463" y="16442"/>
                    <a:pt x="379" y="17030"/>
                  </a:cubicBezTo>
                  <a:cubicBezTo>
                    <a:pt x="316" y="17409"/>
                    <a:pt x="295" y="17808"/>
                    <a:pt x="253" y="18187"/>
                  </a:cubicBezTo>
                  <a:cubicBezTo>
                    <a:pt x="190" y="18691"/>
                    <a:pt x="127" y="19196"/>
                    <a:pt x="64" y="19700"/>
                  </a:cubicBezTo>
                  <a:cubicBezTo>
                    <a:pt x="64" y="19890"/>
                    <a:pt x="85" y="20079"/>
                    <a:pt x="64" y="20268"/>
                  </a:cubicBezTo>
                  <a:cubicBezTo>
                    <a:pt x="64" y="20352"/>
                    <a:pt x="22" y="20457"/>
                    <a:pt x="1" y="20541"/>
                  </a:cubicBezTo>
                  <a:lnTo>
                    <a:pt x="1" y="24116"/>
                  </a:lnTo>
                  <a:cubicBezTo>
                    <a:pt x="43" y="24221"/>
                    <a:pt x="64" y="24326"/>
                    <a:pt x="64" y="24431"/>
                  </a:cubicBezTo>
                  <a:cubicBezTo>
                    <a:pt x="106" y="25020"/>
                    <a:pt x="106" y="25629"/>
                    <a:pt x="127" y="26155"/>
                  </a:cubicBezTo>
                  <a:cubicBezTo>
                    <a:pt x="169" y="26702"/>
                    <a:pt x="211" y="27248"/>
                    <a:pt x="253" y="27774"/>
                  </a:cubicBezTo>
                  <a:cubicBezTo>
                    <a:pt x="316" y="28405"/>
                    <a:pt x="379" y="29014"/>
                    <a:pt x="442" y="29645"/>
                  </a:cubicBezTo>
                  <a:cubicBezTo>
                    <a:pt x="505" y="30255"/>
                    <a:pt x="568" y="30885"/>
                    <a:pt x="631" y="31495"/>
                  </a:cubicBezTo>
                  <a:cubicBezTo>
                    <a:pt x="652" y="31810"/>
                    <a:pt x="715" y="32105"/>
                    <a:pt x="736" y="32420"/>
                  </a:cubicBezTo>
                  <a:lnTo>
                    <a:pt x="1788" y="32420"/>
                  </a:lnTo>
                  <a:cubicBezTo>
                    <a:pt x="1809" y="32378"/>
                    <a:pt x="1830" y="32315"/>
                    <a:pt x="1830" y="32273"/>
                  </a:cubicBezTo>
                  <a:cubicBezTo>
                    <a:pt x="1851" y="31895"/>
                    <a:pt x="1893" y="31516"/>
                    <a:pt x="1914" y="31138"/>
                  </a:cubicBezTo>
                  <a:cubicBezTo>
                    <a:pt x="1935" y="30444"/>
                    <a:pt x="1956" y="29750"/>
                    <a:pt x="1977" y="29077"/>
                  </a:cubicBezTo>
                  <a:cubicBezTo>
                    <a:pt x="1977" y="28531"/>
                    <a:pt x="2019" y="28026"/>
                    <a:pt x="2040" y="27479"/>
                  </a:cubicBezTo>
                  <a:cubicBezTo>
                    <a:pt x="2061" y="26912"/>
                    <a:pt x="2061" y="26365"/>
                    <a:pt x="2103" y="25819"/>
                  </a:cubicBezTo>
                  <a:cubicBezTo>
                    <a:pt x="2103" y="25356"/>
                    <a:pt x="2124" y="24914"/>
                    <a:pt x="2145" y="24452"/>
                  </a:cubicBezTo>
                  <a:cubicBezTo>
                    <a:pt x="2187" y="23947"/>
                    <a:pt x="2229" y="23464"/>
                    <a:pt x="2271" y="22959"/>
                  </a:cubicBezTo>
                  <a:cubicBezTo>
                    <a:pt x="2292" y="22623"/>
                    <a:pt x="2313" y="22286"/>
                    <a:pt x="2334" y="21950"/>
                  </a:cubicBezTo>
                  <a:cubicBezTo>
                    <a:pt x="2376" y="21424"/>
                    <a:pt x="2397" y="20899"/>
                    <a:pt x="2481" y="20373"/>
                  </a:cubicBezTo>
                  <a:cubicBezTo>
                    <a:pt x="2608" y="19385"/>
                    <a:pt x="2797" y="18418"/>
                    <a:pt x="2965" y="17451"/>
                  </a:cubicBezTo>
                  <a:cubicBezTo>
                    <a:pt x="3154" y="16295"/>
                    <a:pt x="3427" y="15159"/>
                    <a:pt x="3743" y="14024"/>
                  </a:cubicBezTo>
                  <a:cubicBezTo>
                    <a:pt x="3974" y="13162"/>
                    <a:pt x="4289" y="12321"/>
                    <a:pt x="4689" y="11501"/>
                  </a:cubicBezTo>
                  <a:cubicBezTo>
                    <a:pt x="5109" y="10639"/>
                    <a:pt x="5614" y="9798"/>
                    <a:pt x="6203" y="9041"/>
                  </a:cubicBezTo>
                  <a:cubicBezTo>
                    <a:pt x="7170" y="7780"/>
                    <a:pt x="8389" y="6728"/>
                    <a:pt x="9756" y="5929"/>
                  </a:cubicBezTo>
                  <a:cubicBezTo>
                    <a:pt x="11080" y="5089"/>
                    <a:pt x="12489" y="4458"/>
                    <a:pt x="13982" y="3995"/>
                  </a:cubicBezTo>
                  <a:cubicBezTo>
                    <a:pt x="14633" y="3806"/>
                    <a:pt x="15285" y="3659"/>
                    <a:pt x="15958" y="3554"/>
                  </a:cubicBezTo>
                  <a:cubicBezTo>
                    <a:pt x="16432" y="3482"/>
                    <a:pt x="16926" y="3449"/>
                    <a:pt x="17419" y="3449"/>
                  </a:cubicBezTo>
                  <a:cubicBezTo>
                    <a:pt x="17648" y="3449"/>
                    <a:pt x="17876" y="3456"/>
                    <a:pt x="18102" y="3470"/>
                  </a:cubicBezTo>
                  <a:cubicBezTo>
                    <a:pt x="19049" y="3491"/>
                    <a:pt x="19974" y="3743"/>
                    <a:pt x="20836" y="4163"/>
                  </a:cubicBezTo>
                  <a:cubicBezTo>
                    <a:pt x="21635" y="4542"/>
                    <a:pt x="22370" y="5067"/>
                    <a:pt x="23001" y="5698"/>
                  </a:cubicBezTo>
                  <a:cubicBezTo>
                    <a:pt x="23632" y="6392"/>
                    <a:pt x="24200" y="7149"/>
                    <a:pt x="24683" y="7969"/>
                  </a:cubicBezTo>
                  <a:cubicBezTo>
                    <a:pt x="25755" y="9798"/>
                    <a:pt x="26512" y="11753"/>
                    <a:pt x="27164" y="13751"/>
                  </a:cubicBezTo>
                  <a:cubicBezTo>
                    <a:pt x="27711" y="15369"/>
                    <a:pt x="28131" y="17009"/>
                    <a:pt x="28467" y="18691"/>
                  </a:cubicBezTo>
                  <a:cubicBezTo>
                    <a:pt x="28783" y="20184"/>
                    <a:pt x="29056" y="21698"/>
                    <a:pt x="29351" y="23212"/>
                  </a:cubicBezTo>
                  <a:cubicBezTo>
                    <a:pt x="29582" y="24473"/>
                    <a:pt x="29855" y="25713"/>
                    <a:pt x="30086" y="26954"/>
                  </a:cubicBezTo>
                  <a:cubicBezTo>
                    <a:pt x="30213" y="27648"/>
                    <a:pt x="30276" y="28341"/>
                    <a:pt x="30402" y="29014"/>
                  </a:cubicBezTo>
                  <a:cubicBezTo>
                    <a:pt x="30486" y="29519"/>
                    <a:pt x="30591" y="30002"/>
                    <a:pt x="30675" y="30486"/>
                  </a:cubicBezTo>
                  <a:cubicBezTo>
                    <a:pt x="30759" y="31075"/>
                    <a:pt x="30864" y="31642"/>
                    <a:pt x="30948" y="32210"/>
                  </a:cubicBezTo>
                  <a:cubicBezTo>
                    <a:pt x="30948" y="32294"/>
                    <a:pt x="30948" y="32357"/>
                    <a:pt x="30948" y="32420"/>
                  </a:cubicBezTo>
                  <a:lnTo>
                    <a:pt x="33534" y="32420"/>
                  </a:lnTo>
                  <a:cubicBezTo>
                    <a:pt x="33471" y="31937"/>
                    <a:pt x="33408" y="31453"/>
                    <a:pt x="33345" y="30948"/>
                  </a:cubicBezTo>
                  <a:cubicBezTo>
                    <a:pt x="33261" y="30423"/>
                    <a:pt x="33219" y="29918"/>
                    <a:pt x="33135" y="29393"/>
                  </a:cubicBezTo>
                  <a:cubicBezTo>
                    <a:pt x="33072" y="28930"/>
                    <a:pt x="32988" y="28468"/>
                    <a:pt x="32904" y="28005"/>
                  </a:cubicBezTo>
                  <a:cubicBezTo>
                    <a:pt x="32841" y="27564"/>
                    <a:pt x="32777" y="27101"/>
                    <a:pt x="32714" y="26660"/>
                  </a:cubicBezTo>
                  <a:cubicBezTo>
                    <a:pt x="32630" y="26092"/>
                    <a:pt x="32546" y="25545"/>
                    <a:pt x="32441" y="24999"/>
                  </a:cubicBezTo>
                  <a:cubicBezTo>
                    <a:pt x="32378" y="24536"/>
                    <a:pt x="32294" y="24095"/>
                    <a:pt x="32231" y="23632"/>
                  </a:cubicBezTo>
                  <a:cubicBezTo>
                    <a:pt x="32147" y="23085"/>
                    <a:pt x="32063" y="22539"/>
                    <a:pt x="31958" y="21971"/>
                  </a:cubicBezTo>
                  <a:cubicBezTo>
                    <a:pt x="31852" y="21340"/>
                    <a:pt x="31726" y="20689"/>
                    <a:pt x="31600" y="20058"/>
                  </a:cubicBezTo>
                  <a:cubicBezTo>
                    <a:pt x="31495" y="19469"/>
                    <a:pt x="31411" y="18881"/>
                    <a:pt x="31285" y="18292"/>
                  </a:cubicBezTo>
                  <a:cubicBezTo>
                    <a:pt x="31117" y="17430"/>
                    <a:pt x="30948" y="16547"/>
                    <a:pt x="30738" y="15685"/>
                  </a:cubicBezTo>
                  <a:cubicBezTo>
                    <a:pt x="30318" y="13856"/>
                    <a:pt x="29750" y="12048"/>
                    <a:pt x="29056" y="10303"/>
                  </a:cubicBezTo>
                  <a:cubicBezTo>
                    <a:pt x="28404" y="8642"/>
                    <a:pt x="27605" y="7044"/>
                    <a:pt x="26659" y="5509"/>
                  </a:cubicBezTo>
                  <a:cubicBezTo>
                    <a:pt x="26218" y="4815"/>
                    <a:pt x="25755" y="4163"/>
                    <a:pt x="25230" y="3533"/>
                  </a:cubicBezTo>
                  <a:cubicBezTo>
                    <a:pt x="24389" y="2587"/>
                    <a:pt x="23380" y="1809"/>
                    <a:pt x="22265" y="1220"/>
                  </a:cubicBezTo>
                  <a:cubicBezTo>
                    <a:pt x="21761" y="926"/>
                    <a:pt x="21256" y="694"/>
                    <a:pt x="20709" y="484"/>
                  </a:cubicBezTo>
                  <a:cubicBezTo>
                    <a:pt x="20100" y="232"/>
                    <a:pt x="19448" y="85"/>
                    <a:pt x="18775" y="64"/>
                  </a:cubicBezTo>
                  <a:cubicBezTo>
                    <a:pt x="18481" y="64"/>
                    <a:pt x="18166" y="1"/>
                    <a:pt x="1787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11"/>
            <p:cNvSpPr/>
            <p:nvPr/>
          </p:nvSpPr>
          <p:spPr>
            <a:xfrm>
              <a:off x="1343817" y="2826643"/>
              <a:ext cx="278190" cy="294351"/>
            </a:xfrm>
            <a:custGeom>
              <a:avLst/>
              <a:gdLst/>
              <a:ahLst/>
              <a:cxnLst/>
              <a:rect l="l" t="t" r="r" b="b"/>
              <a:pathLst>
                <a:path w="26976" h="28107" extrusionOk="0">
                  <a:moveTo>
                    <a:pt x="14621" y="1"/>
                  </a:moveTo>
                  <a:cubicBezTo>
                    <a:pt x="14273" y="1"/>
                    <a:pt x="13926" y="12"/>
                    <a:pt x="13583" y="39"/>
                  </a:cubicBezTo>
                  <a:cubicBezTo>
                    <a:pt x="12847" y="60"/>
                    <a:pt x="12132" y="228"/>
                    <a:pt x="11396" y="312"/>
                  </a:cubicBezTo>
                  <a:cubicBezTo>
                    <a:pt x="10597" y="417"/>
                    <a:pt x="9819" y="627"/>
                    <a:pt x="9083" y="943"/>
                  </a:cubicBezTo>
                  <a:cubicBezTo>
                    <a:pt x="7990" y="1405"/>
                    <a:pt x="7002" y="2015"/>
                    <a:pt x="6119" y="2772"/>
                  </a:cubicBezTo>
                  <a:cubicBezTo>
                    <a:pt x="3869" y="4748"/>
                    <a:pt x="2314" y="7355"/>
                    <a:pt x="1662" y="10257"/>
                  </a:cubicBezTo>
                  <a:cubicBezTo>
                    <a:pt x="1410" y="11266"/>
                    <a:pt x="1157" y="12296"/>
                    <a:pt x="926" y="13305"/>
                  </a:cubicBezTo>
                  <a:cubicBezTo>
                    <a:pt x="779" y="13978"/>
                    <a:pt x="716" y="14630"/>
                    <a:pt x="611" y="15323"/>
                  </a:cubicBezTo>
                  <a:cubicBezTo>
                    <a:pt x="506" y="16017"/>
                    <a:pt x="400" y="16732"/>
                    <a:pt x="295" y="17426"/>
                  </a:cubicBezTo>
                  <a:cubicBezTo>
                    <a:pt x="253" y="17720"/>
                    <a:pt x="253" y="18036"/>
                    <a:pt x="232" y="18330"/>
                  </a:cubicBezTo>
                  <a:lnTo>
                    <a:pt x="106" y="19675"/>
                  </a:lnTo>
                  <a:cubicBezTo>
                    <a:pt x="106" y="19696"/>
                    <a:pt x="106" y="19717"/>
                    <a:pt x="106" y="19738"/>
                  </a:cubicBezTo>
                  <a:lnTo>
                    <a:pt x="43" y="21168"/>
                  </a:lnTo>
                  <a:cubicBezTo>
                    <a:pt x="43" y="21526"/>
                    <a:pt x="1" y="21904"/>
                    <a:pt x="1" y="22261"/>
                  </a:cubicBezTo>
                  <a:cubicBezTo>
                    <a:pt x="1" y="22577"/>
                    <a:pt x="43" y="22892"/>
                    <a:pt x="43" y="23186"/>
                  </a:cubicBezTo>
                  <a:cubicBezTo>
                    <a:pt x="64" y="23607"/>
                    <a:pt x="43" y="24006"/>
                    <a:pt x="64" y="24427"/>
                  </a:cubicBezTo>
                  <a:cubicBezTo>
                    <a:pt x="85" y="25058"/>
                    <a:pt x="148" y="25730"/>
                    <a:pt x="169" y="26319"/>
                  </a:cubicBezTo>
                  <a:cubicBezTo>
                    <a:pt x="190" y="26929"/>
                    <a:pt x="211" y="27518"/>
                    <a:pt x="232" y="28106"/>
                  </a:cubicBezTo>
                  <a:lnTo>
                    <a:pt x="1893" y="28106"/>
                  </a:lnTo>
                  <a:cubicBezTo>
                    <a:pt x="1956" y="27539"/>
                    <a:pt x="1998" y="26971"/>
                    <a:pt x="2061" y="26403"/>
                  </a:cubicBezTo>
                  <a:cubicBezTo>
                    <a:pt x="2061" y="26382"/>
                    <a:pt x="2061" y="26361"/>
                    <a:pt x="2061" y="26340"/>
                  </a:cubicBezTo>
                  <a:cubicBezTo>
                    <a:pt x="2082" y="25878"/>
                    <a:pt x="2103" y="25436"/>
                    <a:pt x="2124" y="24974"/>
                  </a:cubicBezTo>
                  <a:cubicBezTo>
                    <a:pt x="2145" y="24385"/>
                    <a:pt x="2166" y="23754"/>
                    <a:pt x="2187" y="23144"/>
                  </a:cubicBezTo>
                  <a:cubicBezTo>
                    <a:pt x="2209" y="22598"/>
                    <a:pt x="2272" y="22072"/>
                    <a:pt x="2314" y="21547"/>
                  </a:cubicBezTo>
                  <a:cubicBezTo>
                    <a:pt x="2356" y="21042"/>
                    <a:pt x="2440" y="20495"/>
                    <a:pt x="2482" y="20012"/>
                  </a:cubicBezTo>
                  <a:cubicBezTo>
                    <a:pt x="2545" y="19507"/>
                    <a:pt x="2566" y="19024"/>
                    <a:pt x="2629" y="18498"/>
                  </a:cubicBezTo>
                  <a:cubicBezTo>
                    <a:pt x="2692" y="17972"/>
                    <a:pt x="2776" y="17447"/>
                    <a:pt x="2860" y="16921"/>
                  </a:cubicBezTo>
                  <a:cubicBezTo>
                    <a:pt x="2923" y="16501"/>
                    <a:pt x="2986" y="16080"/>
                    <a:pt x="3049" y="15660"/>
                  </a:cubicBezTo>
                  <a:cubicBezTo>
                    <a:pt x="3197" y="14861"/>
                    <a:pt x="3302" y="14062"/>
                    <a:pt x="3491" y="13263"/>
                  </a:cubicBezTo>
                  <a:cubicBezTo>
                    <a:pt x="3785" y="12065"/>
                    <a:pt x="4122" y="10866"/>
                    <a:pt x="4458" y="9668"/>
                  </a:cubicBezTo>
                  <a:cubicBezTo>
                    <a:pt x="4689" y="8827"/>
                    <a:pt x="5152" y="8133"/>
                    <a:pt x="5635" y="7418"/>
                  </a:cubicBezTo>
                  <a:cubicBezTo>
                    <a:pt x="6077" y="6766"/>
                    <a:pt x="6582" y="6157"/>
                    <a:pt x="7128" y="5589"/>
                  </a:cubicBezTo>
                  <a:cubicBezTo>
                    <a:pt x="7738" y="4937"/>
                    <a:pt x="8453" y="4391"/>
                    <a:pt x="9231" y="3949"/>
                  </a:cubicBezTo>
                  <a:cubicBezTo>
                    <a:pt x="9882" y="3508"/>
                    <a:pt x="10639" y="3192"/>
                    <a:pt x="11417" y="3003"/>
                  </a:cubicBezTo>
                  <a:cubicBezTo>
                    <a:pt x="11901" y="2919"/>
                    <a:pt x="12405" y="2856"/>
                    <a:pt x="12910" y="2772"/>
                  </a:cubicBezTo>
                  <a:cubicBezTo>
                    <a:pt x="13502" y="2702"/>
                    <a:pt x="14094" y="2661"/>
                    <a:pt x="14698" y="2661"/>
                  </a:cubicBezTo>
                  <a:cubicBezTo>
                    <a:pt x="14824" y="2661"/>
                    <a:pt x="14949" y="2663"/>
                    <a:pt x="15075" y="2667"/>
                  </a:cubicBezTo>
                  <a:cubicBezTo>
                    <a:pt x="15538" y="2667"/>
                    <a:pt x="16001" y="2751"/>
                    <a:pt x="16442" y="2919"/>
                  </a:cubicBezTo>
                  <a:cubicBezTo>
                    <a:pt x="16673" y="3003"/>
                    <a:pt x="16884" y="3150"/>
                    <a:pt x="17052" y="3318"/>
                  </a:cubicBezTo>
                  <a:cubicBezTo>
                    <a:pt x="17872" y="4054"/>
                    <a:pt x="18418" y="5000"/>
                    <a:pt x="19049" y="5883"/>
                  </a:cubicBezTo>
                  <a:cubicBezTo>
                    <a:pt x="19806" y="6977"/>
                    <a:pt x="20184" y="8217"/>
                    <a:pt x="20521" y="9479"/>
                  </a:cubicBezTo>
                  <a:cubicBezTo>
                    <a:pt x="21109" y="11707"/>
                    <a:pt x="21656" y="13957"/>
                    <a:pt x="22203" y="16185"/>
                  </a:cubicBezTo>
                  <a:cubicBezTo>
                    <a:pt x="22518" y="17426"/>
                    <a:pt x="22812" y="18687"/>
                    <a:pt x="23107" y="19949"/>
                  </a:cubicBezTo>
                  <a:cubicBezTo>
                    <a:pt x="23380" y="21105"/>
                    <a:pt x="23611" y="22261"/>
                    <a:pt x="23885" y="23418"/>
                  </a:cubicBezTo>
                  <a:cubicBezTo>
                    <a:pt x="24221" y="24932"/>
                    <a:pt x="24578" y="26466"/>
                    <a:pt x="24936" y="27980"/>
                  </a:cubicBezTo>
                  <a:cubicBezTo>
                    <a:pt x="24936" y="28022"/>
                    <a:pt x="24936" y="28064"/>
                    <a:pt x="24936" y="28106"/>
                  </a:cubicBezTo>
                  <a:lnTo>
                    <a:pt x="26975" y="28106"/>
                  </a:lnTo>
                  <a:cubicBezTo>
                    <a:pt x="26891" y="27644"/>
                    <a:pt x="26828" y="27160"/>
                    <a:pt x="26744" y="26698"/>
                  </a:cubicBezTo>
                  <a:cubicBezTo>
                    <a:pt x="26660" y="26151"/>
                    <a:pt x="26555" y="25604"/>
                    <a:pt x="26450" y="25079"/>
                  </a:cubicBezTo>
                  <a:cubicBezTo>
                    <a:pt x="26302" y="24280"/>
                    <a:pt x="26155" y="23460"/>
                    <a:pt x="25987" y="22682"/>
                  </a:cubicBezTo>
                  <a:cubicBezTo>
                    <a:pt x="25819" y="21799"/>
                    <a:pt x="25651" y="20937"/>
                    <a:pt x="25461" y="20054"/>
                  </a:cubicBezTo>
                  <a:cubicBezTo>
                    <a:pt x="25314" y="19255"/>
                    <a:pt x="25146" y="18477"/>
                    <a:pt x="24957" y="17678"/>
                  </a:cubicBezTo>
                  <a:cubicBezTo>
                    <a:pt x="24684" y="16522"/>
                    <a:pt x="24410" y="15344"/>
                    <a:pt x="24116" y="14188"/>
                  </a:cubicBezTo>
                  <a:cubicBezTo>
                    <a:pt x="23801" y="12927"/>
                    <a:pt x="23464" y="11686"/>
                    <a:pt x="23128" y="10446"/>
                  </a:cubicBezTo>
                  <a:cubicBezTo>
                    <a:pt x="22833" y="9205"/>
                    <a:pt x="22455" y="7965"/>
                    <a:pt x="22013" y="6766"/>
                  </a:cubicBezTo>
                  <a:cubicBezTo>
                    <a:pt x="21782" y="6136"/>
                    <a:pt x="21488" y="5547"/>
                    <a:pt x="21151" y="4979"/>
                  </a:cubicBezTo>
                  <a:cubicBezTo>
                    <a:pt x="20605" y="4075"/>
                    <a:pt x="20058" y="3192"/>
                    <a:pt x="19448" y="2351"/>
                  </a:cubicBezTo>
                  <a:cubicBezTo>
                    <a:pt x="19028" y="1763"/>
                    <a:pt x="18523" y="1237"/>
                    <a:pt x="17935" y="817"/>
                  </a:cubicBezTo>
                  <a:cubicBezTo>
                    <a:pt x="17388" y="417"/>
                    <a:pt x="16736" y="165"/>
                    <a:pt x="16064" y="60"/>
                  </a:cubicBezTo>
                  <a:cubicBezTo>
                    <a:pt x="15587" y="23"/>
                    <a:pt x="15103" y="1"/>
                    <a:pt x="146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11"/>
            <p:cNvSpPr/>
            <p:nvPr/>
          </p:nvSpPr>
          <p:spPr>
            <a:xfrm>
              <a:off x="1376992" y="2875036"/>
              <a:ext cx="207281" cy="245957"/>
            </a:xfrm>
            <a:custGeom>
              <a:avLst/>
              <a:gdLst/>
              <a:ahLst/>
              <a:cxnLst/>
              <a:rect l="l" t="t" r="r" b="b"/>
              <a:pathLst>
                <a:path w="20100" h="23486" extrusionOk="0">
                  <a:moveTo>
                    <a:pt x="9146" y="1"/>
                  </a:moveTo>
                  <a:cubicBezTo>
                    <a:pt x="8964" y="1"/>
                    <a:pt x="8782" y="8"/>
                    <a:pt x="8600" y="22"/>
                  </a:cubicBezTo>
                  <a:cubicBezTo>
                    <a:pt x="7948" y="106"/>
                    <a:pt x="7296" y="232"/>
                    <a:pt x="6665" y="421"/>
                  </a:cubicBezTo>
                  <a:cubicBezTo>
                    <a:pt x="5824" y="653"/>
                    <a:pt x="5068" y="1157"/>
                    <a:pt x="4563" y="1872"/>
                  </a:cubicBezTo>
                  <a:cubicBezTo>
                    <a:pt x="3827" y="2860"/>
                    <a:pt x="3133" y="3890"/>
                    <a:pt x="2482" y="4942"/>
                  </a:cubicBezTo>
                  <a:cubicBezTo>
                    <a:pt x="1956" y="5741"/>
                    <a:pt x="1662" y="6645"/>
                    <a:pt x="1325" y="7549"/>
                  </a:cubicBezTo>
                  <a:cubicBezTo>
                    <a:pt x="947" y="8474"/>
                    <a:pt x="694" y="9441"/>
                    <a:pt x="505" y="10429"/>
                  </a:cubicBezTo>
                  <a:cubicBezTo>
                    <a:pt x="421" y="10976"/>
                    <a:pt x="379" y="11522"/>
                    <a:pt x="316" y="12069"/>
                  </a:cubicBezTo>
                  <a:cubicBezTo>
                    <a:pt x="253" y="12532"/>
                    <a:pt x="190" y="12973"/>
                    <a:pt x="148" y="13436"/>
                  </a:cubicBezTo>
                  <a:cubicBezTo>
                    <a:pt x="106" y="13667"/>
                    <a:pt x="64" y="13898"/>
                    <a:pt x="64" y="14129"/>
                  </a:cubicBezTo>
                  <a:cubicBezTo>
                    <a:pt x="43" y="14571"/>
                    <a:pt x="1" y="15012"/>
                    <a:pt x="1" y="15454"/>
                  </a:cubicBezTo>
                  <a:lnTo>
                    <a:pt x="1" y="18355"/>
                  </a:lnTo>
                  <a:cubicBezTo>
                    <a:pt x="22" y="18923"/>
                    <a:pt x="43" y="19491"/>
                    <a:pt x="85" y="20058"/>
                  </a:cubicBezTo>
                  <a:cubicBezTo>
                    <a:pt x="127" y="20752"/>
                    <a:pt x="190" y="21425"/>
                    <a:pt x="253" y="22119"/>
                  </a:cubicBezTo>
                  <a:cubicBezTo>
                    <a:pt x="295" y="22581"/>
                    <a:pt x="379" y="23044"/>
                    <a:pt x="421" y="23485"/>
                  </a:cubicBezTo>
                  <a:lnTo>
                    <a:pt x="1914" y="23485"/>
                  </a:lnTo>
                  <a:cubicBezTo>
                    <a:pt x="1935" y="23149"/>
                    <a:pt x="1956" y="22812"/>
                    <a:pt x="1956" y="22476"/>
                  </a:cubicBezTo>
                  <a:lnTo>
                    <a:pt x="1956" y="21236"/>
                  </a:lnTo>
                  <a:cubicBezTo>
                    <a:pt x="1977" y="20458"/>
                    <a:pt x="1998" y="19680"/>
                    <a:pt x="2019" y="18902"/>
                  </a:cubicBezTo>
                  <a:cubicBezTo>
                    <a:pt x="2040" y="18460"/>
                    <a:pt x="2040" y="18040"/>
                    <a:pt x="2082" y="17598"/>
                  </a:cubicBezTo>
                  <a:cubicBezTo>
                    <a:pt x="2124" y="16968"/>
                    <a:pt x="2208" y="16337"/>
                    <a:pt x="2271" y="15706"/>
                  </a:cubicBezTo>
                  <a:cubicBezTo>
                    <a:pt x="2292" y="15475"/>
                    <a:pt x="2292" y="15223"/>
                    <a:pt x="2334" y="14991"/>
                  </a:cubicBezTo>
                  <a:cubicBezTo>
                    <a:pt x="2397" y="14424"/>
                    <a:pt x="2482" y="13877"/>
                    <a:pt x="2566" y="13309"/>
                  </a:cubicBezTo>
                  <a:cubicBezTo>
                    <a:pt x="2629" y="12826"/>
                    <a:pt x="2692" y="12342"/>
                    <a:pt x="2776" y="11859"/>
                  </a:cubicBezTo>
                  <a:cubicBezTo>
                    <a:pt x="2944" y="10808"/>
                    <a:pt x="3217" y="9777"/>
                    <a:pt x="3575" y="8768"/>
                  </a:cubicBezTo>
                  <a:cubicBezTo>
                    <a:pt x="3995" y="7633"/>
                    <a:pt x="4563" y="6561"/>
                    <a:pt x="5278" y="5593"/>
                  </a:cubicBezTo>
                  <a:cubicBezTo>
                    <a:pt x="5635" y="5110"/>
                    <a:pt x="5930" y="4584"/>
                    <a:pt x="6287" y="4122"/>
                  </a:cubicBezTo>
                  <a:cubicBezTo>
                    <a:pt x="6792" y="3449"/>
                    <a:pt x="7527" y="3028"/>
                    <a:pt x="8347" y="2923"/>
                  </a:cubicBezTo>
                  <a:cubicBezTo>
                    <a:pt x="8566" y="2891"/>
                    <a:pt x="8788" y="2874"/>
                    <a:pt x="9009" y="2874"/>
                  </a:cubicBezTo>
                  <a:cubicBezTo>
                    <a:pt x="9362" y="2874"/>
                    <a:pt x="9714" y="2917"/>
                    <a:pt x="10050" y="3007"/>
                  </a:cubicBezTo>
                  <a:cubicBezTo>
                    <a:pt x="10702" y="3176"/>
                    <a:pt x="11270" y="3596"/>
                    <a:pt x="11648" y="4164"/>
                  </a:cubicBezTo>
                  <a:cubicBezTo>
                    <a:pt x="11943" y="4563"/>
                    <a:pt x="12195" y="4984"/>
                    <a:pt x="12447" y="5404"/>
                  </a:cubicBezTo>
                  <a:cubicBezTo>
                    <a:pt x="12678" y="5888"/>
                    <a:pt x="12889" y="6413"/>
                    <a:pt x="13036" y="6939"/>
                  </a:cubicBezTo>
                  <a:cubicBezTo>
                    <a:pt x="13561" y="8768"/>
                    <a:pt x="14087" y="10576"/>
                    <a:pt x="14592" y="12405"/>
                  </a:cubicBezTo>
                  <a:cubicBezTo>
                    <a:pt x="14928" y="13583"/>
                    <a:pt x="15222" y="14781"/>
                    <a:pt x="15538" y="15979"/>
                  </a:cubicBezTo>
                  <a:cubicBezTo>
                    <a:pt x="15874" y="17325"/>
                    <a:pt x="16168" y="18671"/>
                    <a:pt x="16526" y="20016"/>
                  </a:cubicBezTo>
                  <a:cubicBezTo>
                    <a:pt x="16820" y="21151"/>
                    <a:pt x="17136" y="22287"/>
                    <a:pt x="17430" y="23422"/>
                  </a:cubicBezTo>
                  <a:cubicBezTo>
                    <a:pt x="17430" y="23443"/>
                    <a:pt x="17430" y="23464"/>
                    <a:pt x="17430" y="23485"/>
                  </a:cubicBezTo>
                  <a:lnTo>
                    <a:pt x="20100" y="23485"/>
                  </a:lnTo>
                  <a:cubicBezTo>
                    <a:pt x="19995" y="23086"/>
                    <a:pt x="19869" y="22686"/>
                    <a:pt x="19764" y="22266"/>
                  </a:cubicBezTo>
                  <a:cubicBezTo>
                    <a:pt x="19217" y="20332"/>
                    <a:pt x="18691" y="18376"/>
                    <a:pt x="18166" y="16442"/>
                  </a:cubicBezTo>
                  <a:cubicBezTo>
                    <a:pt x="17787" y="15054"/>
                    <a:pt x="17430" y="13667"/>
                    <a:pt x="17051" y="12279"/>
                  </a:cubicBezTo>
                  <a:cubicBezTo>
                    <a:pt x="16610" y="10618"/>
                    <a:pt x="16147" y="8978"/>
                    <a:pt x="15685" y="7317"/>
                  </a:cubicBezTo>
                  <a:cubicBezTo>
                    <a:pt x="15433" y="6308"/>
                    <a:pt x="15075" y="5320"/>
                    <a:pt x="14634" y="4395"/>
                  </a:cubicBezTo>
                  <a:cubicBezTo>
                    <a:pt x="14486" y="4101"/>
                    <a:pt x="14339" y="3806"/>
                    <a:pt x="14171" y="3533"/>
                  </a:cubicBezTo>
                  <a:cubicBezTo>
                    <a:pt x="13940" y="3155"/>
                    <a:pt x="13709" y="2797"/>
                    <a:pt x="13477" y="2440"/>
                  </a:cubicBezTo>
                  <a:cubicBezTo>
                    <a:pt x="12973" y="1662"/>
                    <a:pt x="12258" y="1010"/>
                    <a:pt x="11417" y="590"/>
                  </a:cubicBezTo>
                  <a:cubicBezTo>
                    <a:pt x="11060" y="358"/>
                    <a:pt x="10660" y="190"/>
                    <a:pt x="10219" y="85"/>
                  </a:cubicBezTo>
                  <a:cubicBezTo>
                    <a:pt x="9868" y="29"/>
                    <a:pt x="9508" y="1"/>
                    <a:pt x="914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11"/>
            <p:cNvSpPr/>
            <p:nvPr/>
          </p:nvSpPr>
          <p:spPr>
            <a:xfrm>
              <a:off x="1419057" y="2915963"/>
              <a:ext cx="124895" cy="205251"/>
            </a:xfrm>
            <a:custGeom>
              <a:avLst/>
              <a:gdLst/>
              <a:ahLst/>
              <a:cxnLst/>
              <a:rect l="l" t="t" r="r" b="b"/>
              <a:pathLst>
                <a:path w="12111" h="19599" extrusionOk="0">
                  <a:moveTo>
                    <a:pt x="5389" y="1"/>
                  </a:moveTo>
                  <a:cubicBezTo>
                    <a:pt x="5359" y="1"/>
                    <a:pt x="5329" y="2"/>
                    <a:pt x="5299" y="4"/>
                  </a:cubicBezTo>
                  <a:cubicBezTo>
                    <a:pt x="5067" y="25"/>
                    <a:pt x="4836" y="67"/>
                    <a:pt x="4626" y="130"/>
                  </a:cubicBezTo>
                  <a:cubicBezTo>
                    <a:pt x="4247" y="214"/>
                    <a:pt x="3890" y="340"/>
                    <a:pt x="3554" y="487"/>
                  </a:cubicBezTo>
                  <a:cubicBezTo>
                    <a:pt x="3049" y="697"/>
                    <a:pt x="2797" y="1181"/>
                    <a:pt x="2565" y="1622"/>
                  </a:cubicBezTo>
                  <a:cubicBezTo>
                    <a:pt x="2040" y="2590"/>
                    <a:pt x="1661" y="3620"/>
                    <a:pt x="1430" y="4692"/>
                  </a:cubicBezTo>
                  <a:cubicBezTo>
                    <a:pt x="1178" y="5932"/>
                    <a:pt x="883" y="7173"/>
                    <a:pt x="652" y="8413"/>
                  </a:cubicBezTo>
                  <a:cubicBezTo>
                    <a:pt x="526" y="8981"/>
                    <a:pt x="463" y="9570"/>
                    <a:pt x="379" y="10137"/>
                  </a:cubicBezTo>
                  <a:cubicBezTo>
                    <a:pt x="316" y="10705"/>
                    <a:pt x="253" y="11273"/>
                    <a:pt x="190" y="11840"/>
                  </a:cubicBezTo>
                  <a:cubicBezTo>
                    <a:pt x="106" y="12492"/>
                    <a:pt x="63" y="13165"/>
                    <a:pt x="63" y="13838"/>
                  </a:cubicBezTo>
                  <a:cubicBezTo>
                    <a:pt x="63" y="14195"/>
                    <a:pt x="0" y="14552"/>
                    <a:pt x="0" y="14910"/>
                  </a:cubicBezTo>
                  <a:cubicBezTo>
                    <a:pt x="21" y="15414"/>
                    <a:pt x="42" y="15919"/>
                    <a:pt x="63" y="16445"/>
                  </a:cubicBezTo>
                  <a:cubicBezTo>
                    <a:pt x="106" y="17054"/>
                    <a:pt x="148" y="17664"/>
                    <a:pt x="190" y="18295"/>
                  </a:cubicBezTo>
                  <a:cubicBezTo>
                    <a:pt x="232" y="18652"/>
                    <a:pt x="274" y="19010"/>
                    <a:pt x="316" y="19388"/>
                  </a:cubicBezTo>
                  <a:cubicBezTo>
                    <a:pt x="316" y="19451"/>
                    <a:pt x="316" y="19535"/>
                    <a:pt x="316" y="19598"/>
                  </a:cubicBezTo>
                  <a:lnTo>
                    <a:pt x="1556" y="19598"/>
                  </a:lnTo>
                  <a:cubicBezTo>
                    <a:pt x="1577" y="19052"/>
                    <a:pt x="1619" y="18526"/>
                    <a:pt x="1640" y="17979"/>
                  </a:cubicBezTo>
                  <a:lnTo>
                    <a:pt x="1640" y="17895"/>
                  </a:lnTo>
                  <a:cubicBezTo>
                    <a:pt x="1661" y="17328"/>
                    <a:pt x="1682" y="16760"/>
                    <a:pt x="1724" y="16192"/>
                  </a:cubicBezTo>
                  <a:cubicBezTo>
                    <a:pt x="1745" y="15751"/>
                    <a:pt x="1787" y="15288"/>
                    <a:pt x="1830" y="14847"/>
                  </a:cubicBezTo>
                  <a:cubicBezTo>
                    <a:pt x="1872" y="14405"/>
                    <a:pt x="1914" y="14006"/>
                    <a:pt x="1956" y="13543"/>
                  </a:cubicBezTo>
                  <a:cubicBezTo>
                    <a:pt x="2019" y="13081"/>
                    <a:pt x="2082" y="12639"/>
                    <a:pt x="2145" y="12177"/>
                  </a:cubicBezTo>
                  <a:cubicBezTo>
                    <a:pt x="2250" y="11630"/>
                    <a:pt x="2334" y="11104"/>
                    <a:pt x="2460" y="10558"/>
                  </a:cubicBezTo>
                  <a:cubicBezTo>
                    <a:pt x="2628" y="9675"/>
                    <a:pt x="2818" y="8792"/>
                    <a:pt x="3028" y="7930"/>
                  </a:cubicBezTo>
                  <a:cubicBezTo>
                    <a:pt x="3280" y="6900"/>
                    <a:pt x="3533" y="5869"/>
                    <a:pt x="3827" y="4839"/>
                  </a:cubicBezTo>
                  <a:cubicBezTo>
                    <a:pt x="3953" y="4208"/>
                    <a:pt x="4226" y="3620"/>
                    <a:pt x="4605" y="3115"/>
                  </a:cubicBezTo>
                  <a:cubicBezTo>
                    <a:pt x="4773" y="2884"/>
                    <a:pt x="5025" y="2737"/>
                    <a:pt x="5299" y="2737"/>
                  </a:cubicBezTo>
                  <a:cubicBezTo>
                    <a:pt x="5467" y="2737"/>
                    <a:pt x="5614" y="2821"/>
                    <a:pt x="5719" y="2947"/>
                  </a:cubicBezTo>
                  <a:cubicBezTo>
                    <a:pt x="6013" y="3367"/>
                    <a:pt x="6245" y="3851"/>
                    <a:pt x="6371" y="4356"/>
                  </a:cubicBezTo>
                  <a:cubicBezTo>
                    <a:pt x="6686" y="5407"/>
                    <a:pt x="6938" y="6479"/>
                    <a:pt x="7128" y="7572"/>
                  </a:cubicBezTo>
                  <a:cubicBezTo>
                    <a:pt x="7296" y="8560"/>
                    <a:pt x="7527" y="9570"/>
                    <a:pt x="7716" y="10558"/>
                  </a:cubicBezTo>
                  <a:cubicBezTo>
                    <a:pt x="7864" y="11336"/>
                    <a:pt x="8011" y="12093"/>
                    <a:pt x="8158" y="12870"/>
                  </a:cubicBezTo>
                  <a:cubicBezTo>
                    <a:pt x="8326" y="13690"/>
                    <a:pt x="8515" y="14510"/>
                    <a:pt x="8683" y="15309"/>
                  </a:cubicBezTo>
                  <a:cubicBezTo>
                    <a:pt x="8894" y="16339"/>
                    <a:pt x="9125" y="17349"/>
                    <a:pt x="9335" y="18358"/>
                  </a:cubicBezTo>
                  <a:cubicBezTo>
                    <a:pt x="9419" y="18673"/>
                    <a:pt x="9482" y="18967"/>
                    <a:pt x="9545" y="19283"/>
                  </a:cubicBezTo>
                  <a:cubicBezTo>
                    <a:pt x="9567" y="19388"/>
                    <a:pt x="9567" y="19493"/>
                    <a:pt x="9588" y="19577"/>
                  </a:cubicBezTo>
                  <a:lnTo>
                    <a:pt x="12110" y="19577"/>
                  </a:lnTo>
                  <a:cubicBezTo>
                    <a:pt x="11963" y="18989"/>
                    <a:pt x="11816" y="18400"/>
                    <a:pt x="11690" y="17832"/>
                  </a:cubicBezTo>
                  <a:cubicBezTo>
                    <a:pt x="11480" y="16928"/>
                    <a:pt x="11269" y="16024"/>
                    <a:pt x="11080" y="15120"/>
                  </a:cubicBezTo>
                  <a:cubicBezTo>
                    <a:pt x="10828" y="13901"/>
                    <a:pt x="10576" y="12660"/>
                    <a:pt x="10323" y="11441"/>
                  </a:cubicBezTo>
                  <a:cubicBezTo>
                    <a:pt x="10071" y="10263"/>
                    <a:pt x="9798" y="9065"/>
                    <a:pt x="9588" y="7909"/>
                  </a:cubicBezTo>
                  <a:cubicBezTo>
                    <a:pt x="9377" y="6773"/>
                    <a:pt x="9146" y="5617"/>
                    <a:pt x="8831" y="4503"/>
                  </a:cubicBezTo>
                  <a:cubicBezTo>
                    <a:pt x="8557" y="3367"/>
                    <a:pt x="8116" y="2295"/>
                    <a:pt x="7485" y="1328"/>
                  </a:cubicBezTo>
                  <a:cubicBezTo>
                    <a:pt x="7212" y="866"/>
                    <a:pt x="6791" y="487"/>
                    <a:pt x="6287" y="256"/>
                  </a:cubicBezTo>
                  <a:cubicBezTo>
                    <a:pt x="6017" y="102"/>
                    <a:pt x="5713" y="1"/>
                    <a:pt x="538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11"/>
            <p:cNvSpPr/>
            <p:nvPr/>
          </p:nvSpPr>
          <p:spPr>
            <a:xfrm>
              <a:off x="1453532" y="2990925"/>
              <a:ext cx="50304" cy="130068"/>
            </a:xfrm>
            <a:custGeom>
              <a:avLst/>
              <a:gdLst/>
              <a:ahLst/>
              <a:cxnLst/>
              <a:rect l="l" t="t" r="r" b="b"/>
              <a:pathLst>
                <a:path w="4878" h="12420" extrusionOk="0">
                  <a:moveTo>
                    <a:pt x="2113" y="1"/>
                  </a:moveTo>
                  <a:cubicBezTo>
                    <a:pt x="2024" y="1"/>
                    <a:pt x="1904" y="41"/>
                    <a:pt x="1808" y="57"/>
                  </a:cubicBezTo>
                  <a:cubicBezTo>
                    <a:pt x="1430" y="162"/>
                    <a:pt x="1009" y="141"/>
                    <a:pt x="778" y="540"/>
                  </a:cubicBezTo>
                  <a:cubicBezTo>
                    <a:pt x="652" y="751"/>
                    <a:pt x="568" y="982"/>
                    <a:pt x="484" y="1234"/>
                  </a:cubicBezTo>
                  <a:cubicBezTo>
                    <a:pt x="358" y="1739"/>
                    <a:pt x="253" y="2264"/>
                    <a:pt x="168" y="2790"/>
                  </a:cubicBezTo>
                  <a:cubicBezTo>
                    <a:pt x="42" y="3841"/>
                    <a:pt x="0" y="4892"/>
                    <a:pt x="42" y="5944"/>
                  </a:cubicBezTo>
                  <a:cubicBezTo>
                    <a:pt x="63" y="6532"/>
                    <a:pt x="84" y="7121"/>
                    <a:pt x="105" y="7710"/>
                  </a:cubicBezTo>
                  <a:cubicBezTo>
                    <a:pt x="126" y="8109"/>
                    <a:pt x="147" y="8509"/>
                    <a:pt x="168" y="8908"/>
                  </a:cubicBezTo>
                  <a:cubicBezTo>
                    <a:pt x="211" y="9581"/>
                    <a:pt x="253" y="10233"/>
                    <a:pt x="295" y="10905"/>
                  </a:cubicBezTo>
                  <a:cubicBezTo>
                    <a:pt x="337" y="11410"/>
                    <a:pt x="379" y="11915"/>
                    <a:pt x="400" y="12419"/>
                  </a:cubicBezTo>
                  <a:lnTo>
                    <a:pt x="4878" y="12419"/>
                  </a:lnTo>
                  <a:cubicBezTo>
                    <a:pt x="4836" y="12251"/>
                    <a:pt x="4773" y="12062"/>
                    <a:pt x="4752" y="11873"/>
                  </a:cubicBezTo>
                  <a:cubicBezTo>
                    <a:pt x="4626" y="11158"/>
                    <a:pt x="4500" y="10464"/>
                    <a:pt x="4373" y="9770"/>
                  </a:cubicBezTo>
                  <a:cubicBezTo>
                    <a:pt x="4289" y="9181"/>
                    <a:pt x="4205" y="8593"/>
                    <a:pt x="4121" y="8004"/>
                  </a:cubicBezTo>
                  <a:cubicBezTo>
                    <a:pt x="4058" y="7584"/>
                    <a:pt x="3974" y="7142"/>
                    <a:pt x="3911" y="6722"/>
                  </a:cubicBezTo>
                  <a:cubicBezTo>
                    <a:pt x="3869" y="6343"/>
                    <a:pt x="3806" y="5986"/>
                    <a:pt x="3743" y="5628"/>
                  </a:cubicBezTo>
                  <a:cubicBezTo>
                    <a:pt x="3701" y="5271"/>
                    <a:pt x="3638" y="4913"/>
                    <a:pt x="3574" y="4556"/>
                  </a:cubicBezTo>
                  <a:cubicBezTo>
                    <a:pt x="3532" y="4178"/>
                    <a:pt x="3490" y="3820"/>
                    <a:pt x="3448" y="3463"/>
                  </a:cubicBezTo>
                  <a:cubicBezTo>
                    <a:pt x="3364" y="2958"/>
                    <a:pt x="3301" y="2454"/>
                    <a:pt x="3196" y="1949"/>
                  </a:cubicBezTo>
                  <a:cubicBezTo>
                    <a:pt x="3133" y="1529"/>
                    <a:pt x="3028" y="1129"/>
                    <a:pt x="2944" y="688"/>
                  </a:cubicBezTo>
                  <a:cubicBezTo>
                    <a:pt x="2881" y="267"/>
                    <a:pt x="2502" y="162"/>
                    <a:pt x="2187" y="15"/>
                  </a:cubicBezTo>
                  <a:cubicBezTo>
                    <a:pt x="2167" y="5"/>
                    <a:pt x="2142" y="1"/>
                    <a:pt x="211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09" name="Google Shape;3009;p11"/>
          <p:cNvGrpSpPr/>
          <p:nvPr/>
        </p:nvGrpSpPr>
        <p:grpSpPr>
          <a:xfrm rot="-4179806">
            <a:off x="4388685" y="4641227"/>
            <a:ext cx="366625" cy="372949"/>
            <a:chOff x="1896484" y="2229920"/>
            <a:chExt cx="126844" cy="129032"/>
          </a:xfrm>
        </p:grpSpPr>
        <p:sp>
          <p:nvSpPr>
            <p:cNvPr id="3010" name="Google Shape;3010;p11"/>
            <p:cNvSpPr/>
            <p:nvPr/>
          </p:nvSpPr>
          <p:spPr>
            <a:xfrm>
              <a:off x="1896484" y="2300159"/>
              <a:ext cx="2176" cy="3309"/>
            </a:xfrm>
            <a:custGeom>
              <a:avLst/>
              <a:gdLst/>
              <a:ahLst/>
              <a:cxnLst/>
              <a:rect l="l" t="t" r="r" b="b"/>
              <a:pathLst>
                <a:path w="211" h="316" extrusionOk="0">
                  <a:moveTo>
                    <a:pt x="189" y="0"/>
                  </a:moveTo>
                  <a:cubicBezTo>
                    <a:pt x="126" y="42"/>
                    <a:pt x="84" y="63"/>
                    <a:pt x="21" y="63"/>
                  </a:cubicBezTo>
                  <a:lnTo>
                    <a:pt x="0" y="190"/>
                  </a:lnTo>
                  <a:cubicBezTo>
                    <a:pt x="11" y="187"/>
                    <a:pt x="21" y="186"/>
                    <a:pt x="30" y="186"/>
                  </a:cubicBezTo>
                  <a:cubicBezTo>
                    <a:pt x="106" y="186"/>
                    <a:pt x="114" y="259"/>
                    <a:pt x="189" y="316"/>
                  </a:cubicBezTo>
                  <a:cubicBezTo>
                    <a:pt x="210" y="211"/>
                    <a:pt x="210" y="105"/>
                    <a:pt x="18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11"/>
            <p:cNvSpPr/>
            <p:nvPr/>
          </p:nvSpPr>
          <p:spPr>
            <a:xfrm>
              <a:off x="1919028" y="2357517"/>
              <a:ext cx="1743" cy="1435"/>
            </a:xfrm>
            <a:custGeom>
              <a:avLst/>
              <a:gdLst/>
              <a:ahLst/>
              <a:cxnLst/>
              <a:rect l="l" t="t" r="r" b="b"/>
              <a:pathLst>
                <a:path w="169" h="137" extrusionOk="0">
                  <a:moveTo>
                    <a:pt x="77" y="0"/>
                  </a:moveTo>
                  <a:cubicBezTo>
                    <a:pt x="48" y="0"/>
                    <a:pt x="22" y="11"/>
                    <a:pt x="1" y="32"/>
                  </a:cubicBezTo>
                  <a:cubicBezTo>
                    <a:pt x="22" y="74"/>
                    <a:pt x="43" y="95"/>
                    <a:pt x="43" y="137"/>
                  </a:cubicBezTo>
                  <a:lnTo>
                    <a:pt x="106" y="137"/>
                  </a:lnTo>
                  <a:cubicBezTo>
                    <a:pt x="127" y="95"/>
                    <a:pt x="148" y="74"/>
                    <a:pt x="169" y="32"/>
                  </a:cubicBezTo>
                  <a:cubicBezTo>
                    <a:pt x="137" y="11"/>
                    <a:pt x="106" y="0"/>
                    <a:pt x="7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11"/>
            <p:cNvSpPr/>
            <p:nvPr/>
          </p:nvSpPr>
          <p:spPr>
            <a:xfrm>
              <a:off x="1899300" y="2229920"/>
              <a:ext cx="122513" cy="128393"/>
            </a:xfrm>
            <a:custGeom>
              <a:avLst/>
              <a:gdLst/>
              <a:ahLst/>
              <a:cxnLst/>
              <a:rect l="l" t="t" r="r" b="b"/>
              <a:pathLst>
                <a:path w="11880" h="12260" extrusionOk="0">
                  <a:moveTo>
                    <a:pt x="6245" y="463"/>
                  </a:moveTo>
                  <a:lnTo>
                    <a:pt x="6245" y="463"/>
                  </a:lnTo>
                  <a:cubicBezTo>
                    <a:pt x="6276" y="541"/>
                    <a:pt x="6261" y="584"/>
                    <a:pt x="6208" y="584"/>
                  </a:cubicBezTo>
                  <a:cubicBezTo>
                    <a:pt x="6190" y="584"/>
                    <a:pt x="6167" y="579"/>
                    <a:pt x="6139" y="568"/>
                  </a:cubicBezTo>
                  <a:lnTo>
                    <a:pt x="6245" y="463"/>
                  </a:lnTo>
                  <a:close/>
                  <a:moveTo>
                    <a:pt x="5761" y="842"/>
                  </a:moveTo>
                  <a:lnTo>
                    <a:pt x="5761" y="863"/>
                  </a:lnTo>
                  <a:cubicBezTo>
                    <a:pt x="5803" y="884"/>
                    <a:pt x="5803" y="905"/>
                    <a:pt x="5761" y="926"/>
                  </a:cubicBezTo>
                  <a:cubicBezTo>
                    <a:pt x="5758" y="929"/>
                    <a:pt x="5755" y="930"/>
                    <a:pt x="5752" y="930"/>
                  </a:cubicBezTo>
                  <a:cubicBezTo>
                    <a:pt x="5735" y="930"/>
                    <a:pt x="5722" y="884"/>
                    <a:pt x="5740" y="884"/>
                  </a:cubicBezTo>
                  <a:cubicBezTo>
                    <a:pt x="5740" y="863"/>
                    <a:pt x="5761" y="842"/>
                    <a:pt x="5761" y="842"/>
                  </a:cubicBezTo>
                  <a:close/>
                  <a:moveTo>
                    <a:pt x="7359" y="884"/>
                  </a:moveTo>
                  <a:cubicBezTo>
                    <a:pt x="7401" y="1010"/>
                    <a:pt x="7380" y="1031"/>
                    <a:pt x="7296" y="1031"/>
                  </a:cubicBezTo>
                  <a:cubicBezTo>
                    <a:pt x="7275" y="947"/>
                    <a:pt x="7359" y="968"/>
                    <a:pt x="7359" y="884"/>
                  </a:cubicBezTo>
                  <a:close/>
                  <a:moveTo>
                    <a:pt x="7590" y="968"/>
                  </a:moveTo>
                  <a:lnTo>
                    <a:pt x="7611" y="989"/>
                  </a:lnTo>
                  <a:cubicBezTo>
                    <a:pt x="7653" y="1010"/>
                    <a:pt x="7632" y="1031"/>
                    <a:pt x="7611" y="1052"/>
                  </a:cubicBezTo>
                  <a:cubicBezTo>
                    <a:pt x="7605" y="1055"/>
                    <a:pt x="7600" y="1056"/>
                    <a:pt x="7596" y="1056"/>
                  </a:cubicBezTo>
                  <a:cubicBezTo>
                    <a:pt x="7569" y="1056"/>
                    <a:pt x="7569" y="1010"/>
                    <a:pt x="7569" y="1010"/>
                  </a:cubicBezTo>
                  <a:cubicBezTo>
                    <a:pt x="7569" y="989"/>
                    <a:pt x="7590" y="968"/>
                    <a:pt x="7590" y="968"/>
                  </a:cubicBezTo>
                  <a:close/>
                  <a:moveTo>
                    <a:pt x="7464" y="1010"/>
                  </a:moveTo>
                  <a:cubicBezTo>
                    <a:pt x="7485" y="1031"/>
                    <a:pt x="7485" y="1031"/>
                    <a:pt x="7485" y="1031"/>
                  </a:cubicBezTo>
                  <a:lnTo>
                    <a:pt x="7471" y="1059"/>
                  </a:lnTo>
                  <a:lnTo>
                    <a:pt x="7471" y="1059"/>
                  </a:lnTo>
                  <a:cubicBezTo>
                    <a:pt x="7459" y="1047"/>
                    <a:pt x="7443" y="1031"/>
                    <a:pt x="7443" y="1031"/>
                  </a:cubicBezTo>
                  <a:cubicBezTo>
                    <a:pt x="7464" y="1031"/>
                    <a:pt x="7464" y="1031"/>
                    <a:pt x="7464" y="1010"/>
                  </a:cubicBezTo>
                  <a:close/>
                  <a:moveTo>
                    <a:pt x="7737" y="1577"/>
                  </a:moveTo>
                  <a:lnTo>
                    <a:pt x="7737" y="1598"/>
                  </a:lnTo>
                  <a:cubicBezTo>
                    <a:pt x="7737" y="1598"/>
                    <a:pt x="7747" y="1580"/>
                    <a:pt x="7753" y="1580"/>
                  </a:cubicBezTo>
                  <a:cubicBezTo>
                    <a:pt x="7756" y="1580"/>
                    <a:pt x="7758" y="1584"/>
                    <a:pt x="7758" y="1598"/>
                  </a:cubicBezTo>
                  <a:cubicBezTo>
                    <a:pt x="7748" y="1609"/>
                    <a:pt x="7737" y="1614"/>
                    <a:pt x="7729" y="1614"/>
                  </a:cubicBezTo>
                  <a:cubicBezTo>
                    <a:pt x="7722" y="1614"/>
                    <a:pt x="7716" y="1609"/>
                    <a:pt x="7716" y="1598"/>
                  </a:cubicBezTo>
                  <a:lnTo>
                    <a:pt x="7737" y="1577"/>
                  </a:lnTo>
                  <a:close/>
                  <a:moveTo>
                    <a:pt x="5130" y="1704"/>
                  </a:moveTo>
                  <a:lnTo>
                    <a:pt x="5151" y="1725"/>
                  </a:lnTo>
                  <a:cubicBezTo>
                    <a:pt x="5151" y="1732"/>
                    <a:pt x="5149" y="1734"/>
                    <a:pt x="5145" y="1734"/>
                  </a:cubicBezTo>
                  <a:cubicBezTo>
                    <a:pt x="5137" y="1734"/>
                    <a:pt x="5123" y="1725"/>
                    <a:pt x="5109" y="1725"/>
                  </a:cubicBezTo>
                  <a:cubicBezTo>
                    <a:pt x="5109" y="1725"/>
                    <a:pt x="5130" y="1704"/>
                    <a:pt x="5130" y="1704"/>
                  </a:cubicBezTo>
                  <a:close/>
                  <a:moveTo>
                    <a:pt x="8387" y="2206"/>
                  </a:moveTo>
                  <a:cubicBezTo>
                    <a:pt x="8439" y="2206"/>
                    <a:pt x="8473" y="2256"/>
                    <a:pt x="8473" y="2271"/>
                  </a:cubicBezTo>
                  <a:cubicBezTo>
                    <a:pt x="8494" y="2292"/>
                    <a:pt x="8494" y="2313"/>
                    <a:pt x="8452" y="2313"/>
                  </a:cubicBezTo>
                  <a:cubicBezTo>
                    <a:pt x="8389" y="2313"/>
                    <a:pt x="8347" y="2271"/>
                    <a:pt x="8326" y="2229"/>
                  </a:cubicBezTo>
                  <a:cubicBezTo>
                    <a:pt x="8348" y="2212"/>
                    <a:pt x="8369" y="2206"/>
                    <a:pt x="8387" y="2206"/>
                  </a:cubicBezTo>
                  <a:close/>
                  <a:moveTo>
                    <a:pt x="6665" y="1725"/>
                  </a:moveTo>
                  <a:cubicBezTo>
                    <a:pt x="6770" y="1872"/>
                    <a:pt x="6875" y="2040"/>
                    <a:pt x="7023" y="2166"/>
                  </a:cubicBezTo>
                  <a:lnTo>
                    <a:pt x="7023" y="2397"/>
                  </a:lnTo>
                  <a:cubicBezTo>
                    <a:pt x="6791" y="2208"/>
                    <a:pt x="6749" y="1893"/>
                    <a:pt x="6497" y="1725"/>
                  </a:cubicBezTo>
                  <a:close/>
                  <a:moveTo>
                    <a:pt x="5130" y="2755"/>
                  </a:moveTo>
                  <a:lnTo>
                    <a:pt x="5151" y="2776"/>
                  </a:lnTo>
                  <a:lnTo>
                    <a:pt x="5151" y="2797"/>
                  </a:lnTo>
                  <a:lnTo>
                    <a:pt x="5130" y="2797"/>
                  </a:lnTo>
                  <a:cubicBezTo>
                    <a:pt x="5130" y="2776"/>
                    <a:pt x="5130" y="2776"/>
                    <a:pt x="5109" y="2776"/>
                  </a:cubicBezTo>
                  <a:cubicBezTo>
                    <a:pt x="5109" y="2755"/>
                    <a:pt x="5130" y="2755"/>
                    <a:pt x="5130" y="2755"/>
                  </a:cubicBezTo>
                  <a:close/>
                  <a:moveTo>
                    <a:pt x="5509" y="2881"/>
                  </a:moveTo>
                  <a:lnTo>
                    <a:pt x="5530" y="2902"/>
                  </a:lnTo>
                  <a:lnTo>
                    <a:pt x="5551" y="2902"/>
                  </a:lnTo>
                  <a:cubicBezTo>
                    <a:pt x="5530" y="2923"/>
                    <a:pt x="5509" y="2923"/>
                    <a:pt x="5509" y="2923"/>
                  </a:cubicBezTo>
                  <a:cubicBezTo>
                    <a:pt x="5509" y="2902"/>
                    <a:pt x="5488" y="2902"/>
                    <a:pt x="5488" y="2902"/>
                  </a:cubicBezTo>
                  <a:cubicBezTo>
                    <a:pt x="5488" y="2881"/>
                    <a:pt x="5509" y="2881"/>
                    <a:pt x="5509" y="2881"/>
                  </a:cubicBezTo>
                  <a:close/>
                  <a:moveTo>
                    <a:pt x="6772" y="2863"/>
                  </a:moveTo>
                  <a:cubicBezTo>
                    <a:pt x="6778" y="2863"/>
                    <a:pt x="6785" y="2868"/>
                    <a:pt x="6791" y="2881"/>
                  </a:cubicBezTo>
                  <a:cubicBezTo>
                    <a:pt x="6812" y="2923"/>
                    <a:pt x="6770" y="2923"/>
                    <a:pt x="6749" y="2923"/>
                  </a:cubicBezTo>
                  <a:cubicBezTo>
                    <a:pt x="6728" y="2923"/>
                    <a:pt x="6707" y="2881"/>
                    <a:pt x="6707" y="2881"/>
                  </a:cubicBezTo>
                  <a:lnTo>
                    <a:pt x="6707" y="2881"/>
                  </a:lnTo>
                  <a:lnTo>
                    <a:pt x="6728" y="2902"/>
                  </a:lnTo>
                  <a:cubicBezTo>
                    <a:pt x="6743" y="2887"/>
                    <a:pt x="6757" y="2863"/>
                    <a:pt x="6772" y="2863"/>
                  </a:cubicBezTo>
                  <a:close/>
                  <a:moveTo>
                    <a:pt x="7191" y="2587"/>
                  </a:moveTo>
                  <a:cubicBezTo>
                    <a:pt x="7191" y="2650"/>
                    <a:pt x="7128" y="2713"/>
                    <a:pt x="7128" y="2776"/>
                  </a:cubicBezTo>
                  <a:cubicBezTo>
                    <a:pt x="7149" y="2818"/>
                    <a:pt x="7170" y="2881"/>
                    <a:pt x="7107" y="2944"/>
                  </a:cubicBezTo>
                  <a:lnTo>
                    <a:pt x="7107" y="2587"/>
                  </a:lnTo>
                  <a:close/>
                  <a:moveTo>
                    <a:pt x="6938" y="3112"/>
                  </a:moveTo>
                  <a:cubicBezTo>
                    <a:pt x="6938" y="3112"/>
                    <a:pt x="6938" y="3133"/>
                    <a:pt x="6938" y="3133"/>
                  </a:cubicBezTo>
                  <a:lnTo>
                    <a:pt x="6959" y="3154"/>
                  </a:lnTo>
                  <a:cubicBezTo>
                    <a:pt x="6949" y="3165"/>
                    <a:pt x="6949" y="3170"/>
                    <a:pt x="6949" y="3170"/>
                  </a:cubicBezTo>
                  <a:cubicBezTo>
                    <a:pt x="6949" y="3170"/>
                    <a:pt x="6949" y="3165"/>
                    <a:pt x="6938" y="3154"/>
                  </a:cubicBezTo>
                  <a:cubicBezTo>
                    <a:pt x="6896" y="3154"/>
                    <a:pt x="6917" y="3133"/>
                    <a:pt x="6938" y="3112"/>
                  </a:cubicBezTo>
                  <a:close/>
                  <a:moveTo>
                    <a:pt x="5320" y="3112"/>
                  </a:moveTo>
                  <a:lnTo>
                    <a:pt x="5411" y="3222"/>
                  </a:lnTo>
                  <a:lnTo>
                    <a:pt x="5411" y="3222"/>
                  </a:lnTo>
                  <a:cubicBezTo>
                    <a:pt x="5386" y="3232"/>
                    <a:pt x="5364" y="3237"/>
                    <a:pt x="5347" y="3237"/>
                  </a:cubicBezTo>
                  <a:cubicBezTo>
                    <a:pt x="5302" y="3237"/>
                    <a:pt x="5290" y="3200"/>
                    <a:pt x="5320" y="3112"/>
                  </a:cubicBezTo>
                  <a:close/>
                  <a:moveTo>
                    <a:pt x="5287" y="3385"/>
                  </a:moveTo>
                  <a:cubicBezTo>
                    <a:pt x="5301" y="3385"/>
                    <a:pt x="5318" y="3392"/>
                    <a:pt x="5341" y="3406"/>
                  </a:cubicBezTo>
                  <a:cubicBezTo>
                    <a:pt x="5330" y="3428"/>
                    <a:pt x="5314" y="3433"/>
                    <a:pt x="5296" y="3433"/>
                  </a:cubicBezTo>
                  <a:cubicBezTo>
                    <a:pt x="5280" y="3433"/>
                    <a:pt x="5262" y="3429"/>
                    <a:pt x="5243" y="3428"/>
                  </a:cubicBezTo>
                  <a:lnTo>
                    <a:pt x="5243" y="3428"/>
                  </a:lnTo>
                  <a:cubicBezTo>
                    <a:pt x="5254" y="3400"/>
                    <a:pt x="5267" y="3385"/>
                    <a:pt x="5287" y="3385"/>
                  </a:cubicBezTo>
                  <a:close/>
                  <a:moveTo>
                    <a:pt x="8122" y="3476"/>
                  </a:moveTo>
                  <a:cubicBezTo>
                    <a:pt x="8127" y="3476"/>
                    <a:pt x="8132" y="3480"/>
                    <a:pt x="8137" y="3491"/>
                  </a:cubicBezTo>
                  <a:cubicBezTo>
                    <a:pt x="8137" y="3525"/>
                    <a:pt x="8123" y="3531"/>
                    <a:pt x="8095" y="3532"/>
                  </a:cubicBezTo>
                  <a:lnTo>
                    <a:pt x="8095" y="3532"/>
                  </a:lnTo>
                  <a:cubicBezTo>
                    <a:pt x="8095" y="3516"/>
                    <a:pt x="8107" y="3476"/>
                    <a:pt x="8122" y="3476"/>
                  </a:cubicBezTo>
                  <a:close/>
                  <a:moveTo>
                    <a:pt x="6980" y="3259"/>
                  </a:moveTo>
                  <a:cubicBezTo>
                    <a:pt x="7149" y="3280"/>
                    <a:pt x="7149" y="3406"/>
                    <a:pt x="7254" y="3575"/>
                  </a:cubicBezTo>
                  <a:cubicBezTo>
                    <a:pt x="7065" y="3491"/>
                    <a:pt x="7065" y="3343"/>
                    <a:pt x="6980" y="3280"/>
                  </a:cubicBezTo>
                  <a:lnTo>
                    <a:pt x="6980" y="3259"/>
                  </a:lnTo>
                  <a:close/>
                  <a:moveTo>
                    <a:pt x="2292" y="3743"/>
                  </a:moveTo>
                  <a:lnTo>
                    <a:pt x="2292" y="3764"/>
                  </a:lnTo>
                  <a:cubicBezTo>
                    <a:pt x="2306" y="3764"/>
                    <a:pt x="2320" y="3745"/>
                    <a:pt x="2322" y="3745"/>
                  </a:cubicBezTo>
                  <a:lnTo>
                    <a:pt x="2322" y="3745"/>
                  </a:lnTo>
                  <a:cubicBezTo>
                    <a:pt x="2322" y="3745"/>
                    <a:pt x="2320" y="3750"/>
                    <a:pt x="2313" y="3764"/>
                  </a:cubicBezTo>
                  <a:cubicBezTo>
                    <a:pt x="2313" y="3771"/>
                    <a:pt x="2311" y="3773"/>
                    <a:pt x="2307" y="3773"/>
                  </a:cubicBezTo>
                  <a:cubicBezTo>
                    <a:pt x="2299" y="3773"/>
                    <a:pt x="2285" y="3764"/>
                    <a:pt x="2271" y="3764"/>
                  </a:cubicBezTo>
                  <a:cubicBezTo>
                    <a:pt x="2271" y="3743"/>
                    <a:pt x="2292" y="3743"/>
                    <a:pt x="2292" y="3743"/>
                  </a:cubicBezTo>
                  <a:close/>
                  <a:moveTo>
                    <a:pt x="2460" y="3848"/>
                  </a:moveTo>
                  <a:cubicBezTo>
                    <a:pt x="2460" y="3848"/>
                    <a:pt x="2481" y="3890"/>
                    <a:pt x="2481" y="3890"/>
                  </a:cubicBezTo>
                  <a:lnTo>
                    <a:pt x="2502" y="3911"/>
                  </a:lnTo>
                  <a:cubicBezTo>
                    <a:pt x="2494" y="3920"/>
                    <a:pt x="2478" y="3925"/>
                    <a:pt x="2460" y="3925"/>
                  </a:cubicBezTo>
                  <a:cubicBezTo>
                    <a:pt x="2436" y="3925"/>
                    <a:pt x="2409" y="3915"/>
                    <a:pt x="2397" y="3890"/>
                  </a:cubicBezTo>
                  <a:cubicBezTo>
                    <a:pt x="2376" y="3848"/>
                    <a:pt x="2439" y="3848"/>
                    <a:pt x="2460" y="3848"/>
                  </a:cubicBezTo>
                  <a:close/>
                  <a:moveTo>
                    <a:pt x="9020" y="3911"/>
                  </a:moveTo>
                  <a:lnTo>
                    <a:pt x="9041" y="3953"/>
                  </a:lnTo>
                  <a:cubicBezTo>
                    <a:pt x="9041" y="3960"/>
                    <a:pt x="9041" y="3962"/>
                    <a:pt x="9040" y="3962"/>
                  </a:cubicBezTo>
                  <a:cubicBezTo>
                    <a:pt x="9039" y="3962"/>
                    <a:pt x="9034" y="3953"/>
                    <a:pt x="9020" y="3953"/>
                  </a:cubicBezTo>
                  <a:cubicBezTo>
                    <a:pt x="8999" y="3953"/>
                    <a:pt x="8999" y="3953"/>
                    <a:pt x="8999" y="3932"/>
                  </a:cubicBezTo>
                  <a:cubicBezTo>
                    <a:pt x="8999" y="3911"/>
                    <a:pt x="9020" y="3911"/>
                    <a:pt x="9020" y="3911"/>
                  </a:cubicBezTo>
                  <a:close/>
                  <a:moveTo>
                    <a:pt x="9566" y="3974"/>
                  </a:moveTo>
                  <a:lnTo>
                    <a:pt x="9566" y="3974"/>
                  </a:lnTo>
                  <a:cubicBezTo>
                    <a:pt x="9609" y="4016"/>
                    <a:pt x="9609" y="4058"/>
                    <a:pt x="9566" y="4079"/>
                  </a:cubicBezTo>
                  <a:lnTo>
                    <a:pt x="9587" y="4100"/>
                  </a:lnTo>
                  <a:cubicBezTo>
                    <a:pt x="9524" y="4100"/>
                    <a:pt x="9503" y="3995"/>
                    <a:pt x="9566" y="3974"/>
                  </a:cubicBezTo>
                  <a:close/>
                  <a:moveTo>
                    <a:pt x="2781" y="4113"/>
                  </a:moveTo>
                  <a:cubicBezTo>
                    <a:pt x="2848" y="4113"/>
                    <a:pt x="2915" y="4155"/>
                    <a:pt x="2944" y="4226"/>
                  </a:cubicBezTo>
                  <a:cubicBezTo>
                    <a:pt x="2923" y="4239"/>
                    <a:pt x="2904" y="4244"/>
                    <a:pt x="2887" y="4244"/>
                  </a:cubicBezTo>
                  <a:cubicBezTo>
                    <a:pt x="2819" y="4244"/>
                    <a:pt x="2776" y="4163"/>
                    <a:pt x="2691" y="4163"/>
                  </a:cubicBezTo>
                  <a:lnTo>
                    <a:pt x="2691" y="4142"/>
                  </a:lnTo>
                  <a:cubicBezTo>
                    <a:pt x="2718" y="4122"/>
                    <a:pt x="2750" y="4113"/>
                    <a:pt x="2781" y="4113"/>
                  </a:cubicBezTo>
                  <a:close/>
                  <a:moveTo>
                    <a:pt x="1689" y="4320"/>
                  </a:moveTo>
                  <a:cubicBezTo>
                    <a:pt x="1729" y="4320"/>
                    <a:pt x="1738" y="4339"/>
                    <a:pt x="1766" y="4395"/>
                  </a:cubicBezTo>
                  <a:lnTo>
                    <a:pt x="1598" y="4332"/>
                  </a:lnTo>
                  <a:cubicBezTo>
                    <a:pt x="1640" y="4325"/>
                    <a:pt x="1668" y="4320"/>
                    <a:pt x="1689" y="4320"/>
                  </a:cubicBezTo>
                  <a:close/>
                  <a:moveTo>
                    <a:pt x="4142" y="4356"/>
                  </a:moveTo>
                  <a:lnTo>
                    <a:pt x="4142" y="4356"/>
                  </a:lnTo>
                  <a:cubicBezTo>
                    <a:pt x="4176" y="4366"/>
                    <a:pt x="4202" y="4395"/>
                    <a:pt x="4184" y="4395"/>
                  </a:cubicBezTo>
                  <a:cubicBezTo>
                    <a:pt x="4144" y="4395"/>
                    <a:pt x="4142" y="4376"/>
                    <a:pt x="4142" y="4356"/>
                  </a:cubicBezTo>
                  <a:close/>
                  <a:moveTo>
                    <a:pt x="2460" y="4121"/>
                  </a:moveTo>
                  <a:cubicBezTo>
                    <a:pt x="2544" y="4163"/>
                    <a:pt x="2586" y="4226"/>
                    <a:pt x="2649" y="4290"/>
                  </a:cubicBezTo>
                  <a:lnTo>
                    <a:pt x="2313" y="4290"/>
                  </a:lnTo>
                  <a:lnTo>
                    <a:pt x="2166" y="4416"/>
                  </a:lnTo>
                  <a:cubicBezTo>
                    <a:pt x="2145" y="4395"/>
                    <a:pt x="2145" y="4353"/>
                    <a:pt x="2145" y="4311"/>
                  </a:cubicBezTo>
                  <a:cubicBezTo>
                    <a:pt x="2166" y="4226"/>
                    <a:pt x="2250" y="4184"/>
                    <a:pt x="2313" y="4121"/>
                  </a:cubicBezTo>
                  <a:close/>
                  <a:moveTo>
                    <a:pt x="9945" y="4395"/>
                  </a:moveTo>
                  <a:lnTo>
                    <a:pt x="10050" y="4521"/>
                  </a:lnTo>
                  <a:cubicBezTo>
                    <a:pt x="10027" y="4525"/>
                    <a:pt x="10009" y="4528"/>
                    <a:pt x="9993" y="4528"/>
                  </a:cubicBezTo>
                  <a:cubicBezTo>
                    <a:pt x="9938" y="4528"/>
                    <a:pt x="9928" y="4494"/>
                    <a:pt x="9945" y="4395"/>
                  </a:cubicBezTo>
                  <a:close/>
                  <a:moveTo>
                    <a:pt x="7191" y="4605"/>
                  </a:moveTo>
                  <a:cubicBezTo>
                    <a:pt x="7191" y="4605"/>
                    <a:pt x="7212" y="4626"/>
                    <a:pt x="7212" y="4626"/>
                  </a:cubicBezTo>
                  <a:lnTo>
                    <a:pt x="7204" y="4634"/>
                  </a:lnTo>
                  <a:lnTo>
                    <a:pt x="7204" y="4634"/>
                  </a:lnTo>
                  <a:cubicBezTo>
                    <a:pt x="7201" y="4631"/>
                    <a:pt x="7197" y="4629"/>
                    <a:pt x="7191" y="4626"/>
                  </a:cubicBezTo>
                  <a:cubicBezTo>
                    <a:pt x="7170" y="4626"/>
                    <a:pt x="7191" y="4605"/>
                    <a:pt x="7191" y="4605"/>
                  </a:cubicBezTo>
                  <a:close/>
                  <a:moveTo>
                    <a:pt x="4331" y="4500"/>
                  </a:moveTo>
                  <a:cubicBezTo>
                    <a:pt x="4373" y="4542"/>
                    <a:pt x="4373" y="4605"/>
                    <a:pt x="4331" y="4668"/>
                  </a:cubicBezTo>
                  <a:lnTo>
                    <a:pt x="4247" y="4584"/>
                  </a:lnTo>
                  <a:lnTo>
                    <a:pt x="4331" y="4500"/>
                  </a:lnTo>
                  <a:close/>
                  <a:moveTo>
                    <a:pt x="2037" y="4557"/>
                  </a:moveTo>
                  <a:cubicBezTo>
                    <a:pt x="2049" y="4557"/>
                    <a:pt x="2064" y="4559"/>
                    <a:pt x="2082" y="4563"/>
                  </a:cubicBezTo>
                  <a:cubicBezTo>
                    <a:pt x="2103" y="4584"/>
                    <a:pt x="2082" y="4668"/>
                    <a:pt x="2103" y="4668"/>
                  </a:cubicBezTo>
                  <a:cubicBezTo>
                    <a:pt x="2124" y="4668"/>
                    <a:pt x="2187" y="4710"/>
                    <a:pt x="2145" y="4710"/>
                  </a:cubicBezTo>
                  <a:cubicBezTo>
                    <a:pt x="2103" y="4710"/>
                    <a:pt x="2103" y="4689"/>
                    <a:pt x="2103" y="4668"/>
                  </a:cubicBezTo>
                  <a:lnTo>
                    <a:pt x="2019" y="4668"/>
                  </a:lnTo>
                  <a:cubicBezTo>
                    <a:pt x="1984" y="4598"/>
                    <a:pt x="1978" y="4557"/>
                    <a:pt x="2037" y="4557"/>
                  </a:cubicBezTo>
                  <a:close/>
                  <a:moveTo>
                    <a:pt x="1682" y="4521"/>
                  </a:moveTo>
                  <a:cubicBezTo>
                    <a:pt x="1724" y="4605"/>
                    <a:pt x="1724" y="4710"/>
                    <a:pt x="1682" y="4794"/>
                  </a:cubicBezTo>
                  <a:lnTo>
                    <a:pt x="1556" y="4773"/>
                  </a:lnTo>
                  <a:cubicBezTo>
                    <a:pt x="1535" y="4689"/>
                    <a:pt x="1640" y="4752"/>
                    <a:pt x="1640" y="4689"/>
                  </a:cubicBezTo>
                  <a:cubicBezTo>
                    <a:pt x="1640" y="4647"/>
                    <a:pt x="1661" y="4605"/>
                    <a:pt x="1682" y="4521"/>
                  </a:cubicBezTo>
                  <a:close/>
                  <a:moveTo>
                    <a:pt x="2586" y="4622"/>
                  </a:moveTo>
                  <a:cubicBezTo>
                    <a:pt x="2598" y="4622"/>
                    <a:pt x="2612" y="4623"/>
                    <a:pt x="2628" y="4626"/>
                  </a:cubicBezTo>
                  <a:cubicBezTo>
                    <a:pt x="2607" y="4668"/>
                    <a:pt x="2586" y="4710"/>
                    <a:pt x="2523" y="4731"/>
                  </a:cubicBezTo>
                  <a:cubicBezTo>
                    <a:pt x="2523" y="4773"/>
                    <a:pt x="2502" y="4794"/>
                    <a:pt x="2460" y="4794"/>
                  </a:cubicBezTo>
                  <a:cubicBezTo>
                    <a:pt x="2460" y="4752"/>
                    <a:pt x="2502" y="4731"/>
                    <a:pt x="2523" y="4731"/>
                  </a:cubicBezTo>
                  <a:cubicBezTo>
                    <a:pt x="2542" y="4676"/>
                    <a:pt x="2512" y="4622"/>
                    <a:pt x="2586" y="4622"/>
                  </a:cubicBezTo>
                  <a:close/>
                  <a:moveTo>
                    <a:pt x="10092" y="4626"/>
                  </a:moveTo>
                  <a:cubicBezTo>
                    <a:pt x="10155" y="4647"/>
                    <a:pt x="10197" y="4731"/>
                    <a:pt x="10197" y="4794"/>
                  </a:cubicBezTo>
                  <a:cubicBezTo>
                    <a:pt x="10145" y="4794"/>
                    <a:pt x="10121" y="4721"/>
                    <a:pt x="10042" y="4721"/>
                  </a:cubicBezTo>
                  <a:cubicBezTo>
                    <a:pt x="10026" y="4721"/>
                    <a:pt x="10008" y="4724"/>
                    <a:pt x="9987" y="4731"/>
                  </a:cubicBezTo>
                  <a:lnTo>
                    <a:pt x="10092" y="4626"/>
                  </a:lnTo>
                  <a:close/>
                  <a:moveTo>
                    <a:pt x="10702" y="4563"/>
                  </a:moveTo>
                  <a:cubicBezTo>
                    <a:pt x="10786" y="4626"/>
                    <a:pt x="10849" y="4710"/>
                    <a:pt x="10786" y="4794"/>
                  </a:cubicBezTo>
                  <a:lnTo>
                    <a:pt x="10681" y="4752"/>
                  </a:lnTo>
                  <a:lnTo>
                    <a:pt x="10681" y="4878"/>
                  </a:lnTo>
                  <a:lnTo>
                    <a:pt x="10576" y="4878"/>
                  </a:lnTo>
                  <a:lnTo>
                    <a:pt x="10576" y="4773"/>
                  </a:lnTo>
                  <a:cubicBezTo>
                    <a:pt x="10537" y="4773"/>
                    <a:pt x="10517" y="4738"/>
                    <a:pt x="10513" y="4701"/>
                  </a:cubicBezTo>
                  <a:lnTo>
                    <a:pt x="10513" y="4701"/>
                  </a:lnTo>
                  <a:cubicBezTo>
                    <a:pt x="10527" y="4711"/>
                    <a:pt x="10534" y="4728"/>
                    <a:pt x="10534" y="4752"/>
                  </a:cubicBezTo>
                  <a:lnTo>
                    <a:pt x="10702" y="4752"/>
                  </a:lnTo>
                  <a:lnTo>
                    <a:pt x="10702" y="4563"/>
                  </a:lnTo>
                  <a:close/>
                  <a:moveTo>
                    <a:pt x="442" y="4374"/>
                  </a:moveTo>
                  <a:cubicBezTo>
                    <a:pt x="547" y="4521"/>
                    <a:pt x="715" y="4479"/>
                    <a:pt x="841" y="4584"/>
                  </a:cubicBezTo>
                  <a:lnTo>
                    <a:pt x="862" y="4689"/>
                  </a:lnTo>
                  <a:cubicBezTo>
                    <a:pt x="904" y="4773"/>
                    <a:pt x="1031" y="4752"/>
                    <a:pt x="1031" y="4857"/>
                  </a:cubicBezTo>
                  <a:cubicBezTo>
                    <a:pt x="1031" y="4857"/>
                    <a:pt x="1031" y="4857"/>
                    <a:pt x="1031" y="4857"/>
                  </a:cubicBezTo>
                  <a:lnTo>
                    <a:pt x="1031" y="4857"/>
                  </a:lnTo>
                  <a:cubicBezTo>
                    <a:pt x="1094" y="4878"/>
                    <a:pt x="1115" y="4920"/>
                    <a:pt x="1073" y="4962"/>
                  </a:cubicBezTo>
                  <a:cubicBezTo>
                    <a:pt x="1010" y="4941"/>
                    <a:pt x="1031" y="4899"/>
                    <a:pt x="1031" y="4857"/>
                  </a:cubicBezTo>
                  <a:lnTo>
                    <a:pt x="1031" y="4857"/>
                  </a:lnTo>
                  <a:lnTo>
                    <a:pt x="946" y="4899"/>
                  </a:lnTo>
                  <a:cubicBezTo>
                    <a:pt x="820" y="4752"/>
                    <a:pt x="589" y="4731"/>
                    <a:pt x="421" y="4521"/>
                  </a:cubicBezTo>
                  <a:cubicBezTo>
                    <a:pt x="421" y="4479"/>
                    <a:pt x="421" y="4416"/>
                    <a:pt x="442" y="4374"/>
                  </a:cubicBezTo>
                  <a:close/>
                  <a:moveTo>
                    <a:pt x="3175" y="4836"/>
                  </a:moveTo>
                  <a:cubicBezTo>
                    <a:pt x="3210" y="4924"/>
                    <a:pt x="3187" y="4968"/>
                    <a:pt x="3141" y="4968"/>
                  </a:cubicBezTo>
                  <a:cubicBezTo>
                    <a:pt x="3132" y="4968"/>
                    <a:pt x="3122" y="4966"/>
                    <a:pt x="3112" y="4962"/>
                  </a:cubicBezTo>
                  <a:cubicBezTo>
                    <a:pt x="3091" y="4899"/>
                    <a:pt x="3175" y="4899"/>
                    <a:pt x="3175" y="4836"/>
                  </a:cubicBezTo>
                  <a:close/>
                  <a:moveTo>
                    <a:pt x="10702" y="4881"/>
                  </a:moveTo>
                  <a:cubicBezTo>
                    <a:pt x="10749" y="4893"/>
                    <a:pt x="10770" y="4946"/>
                    <a:pt x="10807" y="4983"/>
                  </a:cubicBezTo>
                  <a:cubicBezTo>
                    <a:pt x="10787" y="4991"/>
                    <a:pt x="10771" y="4995"/>
                    <a:pt x="10758" y="4995"/>
                  </a:cubicBezTo>
                  <a:cubicBezTo>
                    <a:pt x="10703" y="4995"/>
                    <a:pt x="10702" y="4932"/>
                    <a:pt x="10702" y="4881"/>
                  </a:cubicBezTo>
                  <a:close/>
                  <a:moveTo>
                    <a:pt x="9388" y="4928"/>
                  </a:moveTo>
                  <a:cubicBezTo>
                    <a:pt x="9412" y="4928"/>
                    <a:pt x="9429" y="4950"/>
                    <a:pt x="9440" y="4983"/>
                  </a:cubicBezTo>
                  <a:cubicBezTo>
                    <a:pt x="9461" y="4983"/>
                    <a:pt x="9524" y="5004"/>
                    <a:pt x="9482" y="5025"/>
                  </a:cubicBezTo>
                  <a:cubicBezTo>
                    <a:pt x="9440" y="5025"/>
                    <a:pt x="9440" y="5004"/>
                    <a:pt x="9440" y="4983"/>
                  </a:cubicBezTo>
                  <a:lnTo>
                    <a:pt x="9314" y="4983"/>
                  </a:lnTo>
                  <a:cubicBezTo>
                    <a:pt x="9343" y="4944"/>
                    <a:pt x="9368" y="4928"/>
                    <a:pt x="9388" y="4928"/>
                  </a:cubicBezTo>
                  <a:close/>
                  <a:moveTo>
                    <a:pt x="1178" y="4899"/>
                  </a:moveTo>
                  <a:lnTo>
                    <a:pt x="1283" y="5004"/>
                  </a:lnTo>
                  <a:cubicBezTo>
                    <a:pt x="1254" y="5022"/>
                    <a:pt x="1233" y="5029"/>
                    <a:pt x="1218" y="5029"/>
                  </a:cubicBezTo>
                  <a:cubicBezTo>
                    <a:pt x="1178" y="5029"/>
                    <a:pt x="1178" y="4975"/>
                    <a:pt x="1178" y="4899"/>
                  </a:cubicBezTo>
                  <a:close/>
                  <a:moveTo>
                    <a:pt x="2460" y="4794"/>
                  </a:moveTo>
                  <a:lnTo>
                    <a:pt x="2460" y="4794"/>
                  </a:lnTo>
                  <a:cubicBezTo>
                    <a:pt x="2481" y="4857"/>
                    <a:pt x="2523" y="4899"/>
                    <a:pt x="2586" y="4920"/>
                  </a:cubicBezTo>
                  <a:cubicBezTo>
                    <a:pt x="2607" y="4899"/>
                    <a:pt x="2565" y="4878"/>
                    <a:pt x="2607" y="4878"/>
                  </a:cubicBezTo>
                  <a:cubicBezTo>
                    <a:pt x="2615" y="4874"/>
                    <a:pt x="2622" y="4872"/>
                    <a:pt x="2627" y="4872"/>
                  </a:cubicBezTo>
                  <a:cubicBezTo>
                    <a:pt x="2649" y="4872"/>
                    <a:pt x="2649" y="4903"/>
                    <a:pt x="2649" y="4920"/>
                  </a:cubicBezTo>
                  <a:cubicBezTo>
                    <a:pt x="2649" y="4920"/>
                    <a:pt x="2660" y="4915"/>
                    <a:pt x="2670" y="4915"/>
                  </a:cubicBezTo>
                  <a:cubicBezTo>
                    <a:pt x="2681" y="4915"/>
                    <a:pt x="2691" y="4920"/>
                    <a:pt x="2691" y="4941"/>
                  </a:cubicBezTo>
                  <a:cubicBezTo>
                    <a:pt x="2713" y="4983"/>
                    <a:pt x="2670" y="4983"/>
                    <a:pt x="2649" y="4983"/>
                  </a:cubicBezTo>
                  <a:cubicBezTo>
                    <a:pt x="2649" y="5004"/>
                    <a:pt x="2628" y="5025"/>
                    <a:pt x="2607" y="5025"/>
                  </a:cubicBezTo>
                  <a:cubicBezTo>
                    <a:pt x="2544" y="5046"/>
                    <a:pt x="2502" y="5088"/>
                    <a:pt x="2523" y="5109"/>
                  </a:cubicBezTo>
                  <a:cubicBezTo>
                    <a:pt x="2544" y="5109"/>
                    <a:pt x="2607" y="5130"/>
                    <a:pt x="2565" y="5152"/>
                  </a:cubicBezTo>
                  <a:cubicBezTo>
                    <a:pt x="2523" y="5152"/>
                    <a:pt x="2523" y="5130"/>
                    <a:pt x="2523" y="5109"/>
                  </a:cubicBezTo>
                  <a:cubicBezTo>
                    <a:pt x="2376" y="4983"/>
                    <a:pt x="2376" y="4941"/>
                    <a:pt x="2460" y="4794"/>
                  </a:cubicBezTo>
                  <a:close/>
                  <a:moveTo>
                    <a:pt x="9209" y="5099"/>
                  </a:moveTo>
                  <a:cubicBezTo>
                    <a:pt x="9241" y="5099"/>
                    <a:pt x="9272" y="5109"/>
                    <a:pt x="9293" y="5130"/>
                  </a:cubicBezTo>
                  <a:cubicBezTo>
                    <a:pt x="9272" y="5152"/>
                    <a:pt x="9241" y="5162"/>
                    <a:pt x="9209" y="5162"/>
                  </a:cubicBezTo>
                  <a:cubicBezTo>
                    <a:pt x="9178" y="5162"/>
                    <a:pt x="9146" y="5152"/>
                    <a:pt x="9125" y="5130"/>
                  </a:cubicBezTo>
                  <a:cubicBezTo>
                    <a:pt x="9146" y="5109"/>
                    <a:pt x="9178" y="5099"/>
                    <a:pt x="9209" y="5099"/>
                  </a:cubicBezTo>
                  <a:close/>
                  <a:moveTo>
                    <a:pt x="1893" y="4731"/>
                  </a:moveTo>
                  <a:cubicBezTo>
                    <a:pt x="1956" y="4731"/>
                    <a:pt x="1998" y="4815"/>
                    <a:pt x="2082" y="4815"/>
                  </a:cubicBezTo>
                  <a:cubicBezTo>
                    <a:pt x="2019" y="4899"/>
                    <a:pt x="1935" y="4836"/>
                    <a:pt x="1893" y="4899"/>
                  </a:cubicBezTo>
                  <a:cubicBezTo>
                    <a:pt x="1872" y="4962"/>
                    <a:pt x="1956" y="5004"/>
                    <a:pt x="1977" y="5067"/>
                  </a:cubicBezTo>
                  <a:lnTo>
                    <a:pt x="1851" y="5130"/>
                  </a:lnTo>
                  <a:lnTo>
                    <a:pt x="1893" y="5215"/>
                  </a:lnTo>
                  <a:cubicBezTo>
                    <a:pt x="1881" y="5216"/>
                    <a:pt x="1871" y="5217"/>
                    <a:pt x="1862" y="5217"/>
                  </a:cubicBezTo>
                  <a:cubicBezTo>
                    <a:pt x="1751" y="5217"/>
                    <a:pt x="1783" y="5108"/>
                    <a:pt x="1724" y="5088"/>
                  </a:cubicBezTo>
                  <a:cubicBezTo>
                    <a:pt x="1829" y="5004"/>
                    <a:pt x="1703" y="4815"/>
                    <a:pt x="1893" y="4731"/>
                  </a:cubicBezTo>
                  <a:close/>
                  <a:moveTo>
                    <a:pt x="5088" y="5215"/>
                  </a:moveTo>
                  <a:lnTo>
                    <a:pt x="5088" y="5236"/>
                  </a:lnTo>
                  <a:cubicBezTo>
                    <a:pt x="5088" y="5236"/>
                    <a:pt x="5098" y="5217"/>
                    <a:pt x="5104" y="5217"/>
                  </a:cubicBezTo>
                  <a:cubicBezTo>
                    <a:pt x="5107" y="5217"/>
                    <a:pt x="5109" y="5222"/>
                    <a:pt x="5109" y="5236"/>
                  </a:cubicBezTo>
                  <a:cubicBezTo>
                    <a:pt x="5102" y="5243"/>
                    <a:pt x="5095" y="5245"/>
                    <a:pt x="5089" y="5245"/>
                  </a:cubicBezTo>
                  <a:cubicBezTo>
                    <a:pt x="5077" y="5245"/>
                    <a:pt x="5067" y="5236"/>
                    <a:pt x="5067" y="5236"/>
                  </a:cubicBezTo>
                  <a:cubicBezTo>
                    <a:pt x="5067" y="5236"/>
                    <a:pt x="5088" y="5215"/>
                    <a:pt x="5088" y="5215"/>
                  </a:cubicBezTo>
                  <a:close/>
                  <a:moveTo>
                    <a:pt x="2038" y="5209"/>
                  </a:moveTo>
                  <a:cubicBezTo>
                    <a:pt x="2061" y="5209"/>
                    <a:pt x="2061" y="5240"/>
                    <a:pt x="2061" y="5257"/>
                  </a:cubicBezTo>
                  <a:cubicBezTo>
                    <a:pt x="2040" y="5236"/>
                    <a:pt x="1977" y="5215"/>
                    <a:pt x="2019" y="5215"/>
                  </a:cubicBezTo>
                  <a:cubicBezTo>
                    <a:pt x="2027" y="5211"/>
                    <a:pt x="2033" y="5209"/>
                    <a:pt x="2038" y="5209"/>
                  </a:cubicBezTo>
                  <a:close/>
                  <a:moveTo>
                    <a:pt x="10933" y="4878"/>
                  </a:moveTo>
                  <a:cubicBezTo>
                    <a:pt x="11017" y="5004"/>
                    <a:pt x="11185" y="5067"/>
                    <a:pt x="11269" y="5194"/>
                  </a:cubicBezTo>
                  <a:lnTo>
                    <a:pt x="11122" y="5278"/>
                  </a:lnTo>
                  <a:cubicBezTo>
                    <a:pt x="11101" y="5236"/>
                    <a:pt x="11080" y="5194"/>
                    <a:pt x="11080" y="5173"/>
                  </a:cubicBezTo>
                  <a:lnTo>
                    <a:pt x="10996" y="5215"/>
                  </a:lnTo>
                  <a:cubicBezTo>
                    <a:pt x="10954" y="5152"/>
                    <a:pt x="10996" y="5130"/>
                    <a:pt x="11017" y="5067"/>
                  </a:cubicBezTo>
                  <a:lnTo>
                    <a:pt x="10933" y="5025"/>
                  </a:lnTo>
                  <a:cubicBezTo>
                    <a:pt x="10912" y="4983"/>
                    <a:pt x="10912" y="4920"/>
                    <a:pt x="10933" y="4878"/>
                  </a:cubicBezTo>
                  <a:close/>
                  <a:moveTo>
                    <a:pt x="10197" y="4794"/>
                  </a:moveTo>
                  <a:cubicBezTo>
                    <a:pt x="10365" y="4857"/>
                    <a:pt x="10513" y="4962"/>
                    <a:pt x="10639" y="5109"/>
                  </a:cubicBezTo>
                  <a:lnTo>
                    <a:pt x="10597" y="5109"/>
                  </a:lnTo>
                  <a:cubicBezTo>
                    <a:pt x="10681" y="5130"/>
                    <a:pt x="10660" y="5194"/>
                    <a:pt x="10681" y="5257"/>
                  </a:cubicBezTo>
                  <a:cubicBezTo>
                    <a:pt x="10656" y="5281"/>
                    <a:pt x="10631" y="5291"/>
                    <a:pt x="10603" y="5291"/>
                  </a:cubicBezTo>
                  <a:cubicBezTo>
                    <a:pt x="10582" y="5291"/>
                    <a:pt x="10560" y="5286"/>
                    <a:pt x="10534" y="5278"/>
                  </a:cubicBezTo>
                  <a:cubicBezTo>
                    <a:pt x="10365" y="5152"/>
                    <a:pt x="10260" y="4983"/>
                    <a:pt x="10197" y="4794"/>
                  </a:cubicBezTo>
                  <a:close/>
                  <a:moveTo>
                    <a:pt x="5887" y="5341"/>
                  </a:moveTo>
                  <a:lnTo>
                    <a:pt x="5908" y="5362"/>
                  </a:lnTo>
                  <a:cubicBezTo>
                    <a:pt x="5908" y="5369"/>
                    <a:pt x="5906" y="5371"/>
                    <a:pt x="5903" y="5371"/>
                  </a:cubicBezTo>
                  <a:cubicBezTo>
                    <a:pt x="5897" y="5371"/>
                    <a:pt x="5887" y="5362"/>
                    <a:pt x="5887" y="5362"/>
                  </a:cubicBezTo>
                  <a:cubicBezTo>
                    <a:pt x="5866" y="5341"/>
                    <a:pt x="5887" y="5341"/>
                    <a:pt x="5887" y="5341"/>
                  </a:cubicBezTo>
                  <a:close/>
                  <a:moveTo>
                    <a:pt x="11164" y="5383"/>
                  </a:moveTo>
                  <a:lnTo>
                    <a:pt x="11164" y="5383"/>
                  </a:lnTo>
                  <a:cubicBezTo>
                    <a:pt x="11221" y="5402"/>
                    <a:pt x="11210" y="5455"/>
                    <a:pt x="11207" y="5496"/>
                  </a:cubicBezTo>
                  <a:lnTo>
                    <a:pt x="11207" y="5496"/>
                  </a:lnTo>
                  <a:cubicBezTo>
                    <a:pt x="11207" y="5493"/>
                    <a:pt x="11206" y="5491"/>
                    <a:pt x="11206" y="5488"/>
                  </a:cubicBezTo>
                  <a:cubicBezTo>
                    <a:pt x="11164" y="5488"/>
                    <a:pt x="11164" y="5446"/>
                    <a:pt x="11164" y="5383"/>
                  </a:cubicBezTo>
                  <a:close/>
                  <a:moveTo>
                    <a:pt x="10765" y="5467"/>
                  </a:moveTo>
                  <a:lnTo>
                    <a:pt x="10765" y="5488"/>
                  </a:lnTo>
                  <a:cubicBezTo>
                    <a:pt x="10765" y="5488"/>
                    <a:pt x="10784" y="5469"/>
                    <a:pt x="10790" y="5469"/>
                  </a:cubicBezTo>
                  <a:lnTo>
                    <a:pt x="10790" y="5469"/>
                  </a:lnTo>
                  <a:cubicBezTo>
                    <a:pt x="10793" y="5469"/>
                    <a:pt x="10793" y="5474"/>
                    <a:pt x="10786" y="5488"/>
                  </a:cubicBezTo>
                  <a:cubicBezTo>
                    <a:pt x="10786" y="5495"/>
                    <a:pt x="10781" y="5497"/>
                    <a:pt x="10775" y="5497"/>
                  </a:cubicBezTo>
                  <a:cubicBezTo>
                    <a:pt x="10763" y="5497"/>
                    <a:pt x="10744" y="5488"/>
                    <a:pt x="10744" y="5488"/>
                  </a:cubicBezTo>
                  <a:cubicBezTo>
                    <a:pt x="10744" y="5488"/>
                    <a:pt x="10765" y="5467"/>
                    <a:pt x="10765" y="5467"/>
                  </a:cubicBezTo>
                  <a:close/>
                  <a:moveTo>
                    <a:pt x="7548" y="5236"/>
                  </a:moveTo>
                  <a:cubicBezTo>
                    <a:pt x="7590" y="5341"/>
                    <a:pt x="7674" y="5404"/>
                    <a:pt x="7611" y="5530"/>
                  </a:cubicBezTo>
                  <a:cubicBezTo>
                    <a:pt x="7590" y="5467"/>
                    <a:pt x="7527" y="5404"/>
                    <a:pt x="7464" y="5383"/>
                  </a:cubicBezTo>
                  <a:lnTo>
                    <a:pt x="7548" y="5236"/>
                  </a:lnTo>
                  <a:close/>
                  <a:moveTo>
                    <a:pt x="631" y="5593"/>
                  </a:moveTo>
                  <a:cubicBezTo>
                    <a:pt x="652" y="5593"/>
                    <a:pt x="652" y="5614"/>
                    <a:pt x="652" y="5614"/>
                  </a:cubicBezTo>
                  <a:lnTo>
                    <a:pt x="631" y="5635"/>
                  </a:lnTo>
                  <a:lnTo>
                    <a:pt x="631" y="5656"/>
                  </a:lnTo>
                  <a:cubicBezTo>
                    <a:pt x="631" y="5656"/>
                    <a:pt x="610" y="5635"/>
                    <a:pt x="610" y="5614"/>
                  </a:cubicBezTo>
                  <a:cubicBezTo>
                    <a:pt x="610" y="5593"/>
                    <a:pt x="610" y="5593"/>
                    <a:pt x="631" y="5593"/>
                  </a:cubicBezTo>
                  <a:close/>
                  <a:moveTo>
                    <a:pt x="9945" y="5530"/>
                  </a:moveTo>
                  <a:lnTo>
                    <a:pt x="10029" y="5635"/>
                  </a:lnTo>
                  <a:cubicBezTo>
                    <a:pt x="10008" y="5656"/>
                    <a:pt x="10029" y="5656"/>
                    <a:pt x="9966" y="5656"/>
                  </a:cubicBezTo>
                  <a:cubicBezTo>
                    <a:pt x="9924" y="5635"/>
                    <a:pt x="9924" y="5614"/>
                    <a:pt x="9945" y="5530"/>
                  </a:cubicBezTo>
                  <a:close/>
                  <a:moveTo>
                    <a:pt x="10218" y="5719"/>
                  </a:moveTo>
                  <a:lnTo>
                    <a:pt x="10218" y="5740"/>
                  </a:lnTo>
                  <a:cubicBezTo>
                    <a:pt x="10218" y="5761"/>
                    <a:pt x="10197" y="5761"/>
                    <a:pt x="10197" y="5761"/>
                  </a:cubicBezTo>
                  <a:cubicBezTo>
                    <a:pt x="10197" y="5740"/>
                    <a:pt x="10197" y="5740"/>
                    <a:pt x="10197" y="5740"/>
                  </a:cubicBezTo>
                  <a:cubicBezTo>
                    <a:pt x="10197" y="5719"/>
                    <a:pt x="10218" y="5719"/>
                    <a:pt x="10218" y="5719"/>
                  </a:cubicBezTo>
                  <a:close/>
                  <a:moveTo>
                    <a:pt x="9272" y="5656"/>
                  </a:moveTo>
                  <a:cubicBezTo>
                    <a:pt x="9356" y="5656"/>
                    <a:pt x="9398" y="5740"/>
                    <a:pt x="9461" y="5740"/>
                  </a:cubicBezTo>
                  <a:cubicBezTo>
                    <a:pt x="9461" y="5782"/>
                    <a:pt x="9419" y="5803"/>
                    <a:pt x="9377" y="5845"/>
                  </a:cubicBezTo>
                  <a:lnTo>
                    <a:pt x="9272" y="5677"/>
                  </a:lnTo>
                  <a:lnTo>
                    <a:pt x="9272" y="5656"/>
                  </a:lnTo>
                  <a:close/>
                  <a:moveTo>
                    <a:pt x="904" y="5824"/>
                  </a:moveTo>
                  <a:lnTo>
                    <a:pt x="925" y="5866"/>
                  </a:lnTo>
                  <a:lnTo>
                    <a:pt x="904" y="5866"/>
                  </a:lnTo>
                  <a:cubicBezTo>
                    <a:pt x="883" y="5866"/>
                    <a:pt x="883" y="5866"/>
                    <a:pt x="883" y="5845"/>
                  </a:cubicBezTo>
                  <a:cubicBezTo>
                    <a:pt x="883" y="5824"/>
                    <a:pt x="904" y="5824"/>
                    <a:pt x="904" y="5824"/>
                  </a:cubicBezTo>
                  <a:close/>
                  <a:moveTo>
                    <a:pt x="10315" y="5851"/>
                  </a:moveTo>
                  <a:cubicBezTo>
                    <a:pt x="10344" y="5851"/>
                    <a:pt x="10376" y="5856"/>
                    <a:pt x="10407" y="5866"/>
                  </a:cubicBezTo>
                  <a:cubicBezTo>
                    <a:pt x="10365" y="5908"/>
                    <a:pt x="10281" y="5887"/>
                    <a:pt x="10260" y="5971"/>
                  </a:cubicBezTo>
                  <a:cubicBezTo>
                    <a:pt x="10239" y="5950"/>
                    <a:pt x="10218" y="5908"/>
                    <a:pt x="10239" y="5866"/>
                  </a:cubicBezTo>
                  <a:cubicBezTo>
                    <a:pt x="10260" y="5856"/>
                    <a:pt x="10287" y="5851"/>
                    <a:pt x="10315" y="5851"/>
                  </a:cubicBezTo>
                  <a:close/>
                  <a:moveTo>
                    <a:pt x="10828" y="6014"/>
                  </a:moveTo>
                  <a:lnTo>
                    <a:pt x="10828" y="6035"/>
                  </a:lnTo>
                  <a:cubicBezTo>
                    <a:pt x="10828" y="6035"/>
                    <a:pt x="10847" y="6016"/>
                    <a:pt x="10853" y="6016"/>
                  </a:cubicBezTo>
                  <a:lnTo>
                    <a:pt x="10853" y="6016"/>
                  </a:lnTo>
                  <a:cubicBezTo>
                    <a:pt x="10856" y="6016"/>
                    <a:pt x="10856" y="6021"/>
                    <a:pt x="10849" y="6035"/>
                  </a:cubicBezTo>
                  <a:cubicBezTo>
                    <a:pt x="10849" y="6042"/>
                    <a:pt x="10844" y="6044"/>
                    <a:pt x="10838" y="6044"/>
                  </a:cubicBezTo>
                  <a:cubicBezTo>
                    <a:pt x="10826" y="6044"/>
                    <a:pt x="10807" y="6035"/>
                    <a:pt x="10807" y="6035"/>
                  </a:cubicBezTo>
                  <a:cubicBezTo>
                    <a:pt x="10807" y="6035"/>
                    <a:pt x="10828" y="6014"/>
                    <a:pt x="10828" y="6014"/>
                  </a:cubicBezTo>
                  <a:close/>
                  <a:moveTo>
                    <a:pt x="1622" y="5799"/>
                  </a:moveTo>
                  <a:cubicBezTo>
                    <a:pt x="1662" y="5799"/>
                    <a:pt x="1667" y="5845"/>
                    <a:pt x="1703" y="5845"/>
                  </a:cubicBezTo>
                  <a:cubicBezTo>
                    <a:pt x="1682" y="5908"/>
                    <a:pt x="1661" y="5950"/>
                    <a:pt x="1598" y="6056"/>
                  </a:cubicBezTo>
                  <a:lnTo>
                    <a:pt x="1598" y="5803"/>
                  </a:lnTo>
                  <a:cubicBezTo>
                    <a:pt x="1607" y="5800"/>
                    <a:pt x="1615" y="5799"/>
                    <a:pt x="1622" y="5799"/>
                  </a:cubicBezTo>
                  <a:close/>
                  <a:moveTo>
                    <a:pt x="967" y="5320"/>
                  </a:moveTo>
                  <a:lnTo>
                    <a:pt x="967" y="5320"/>
                  </a:lnTo>
                  <a:cubicBezTo>
                    <a:pt x="1136" y="5341"/>
                    <a:pt x="1262" y="5446"/>
                    <a:pt x="1304" y="5593"/>
                  </a:cubicBezTo>
                  <a:lnTo>
                    <a:pt x="1451" y="5614"/>
                  </a:lnTo>
                  <a:cubicBezTo>
                    <a:pt x="1367" y="5740"/>
                    <a:pt x="1409" y="5866"/>
                    <a:pt x="1388" y="6014"/>
                  </a:cubicBezTo>
                  <a:lnTo>
                    <a:pt x="1304" y="6098"/>
                  </a:lnTo>
                  <a:lnTo>
                    <a:pt x="1241" y="5992"/>
                  </a:lnTo>
                  <a:lnTo>
                    <a:pt x="1241" y="5656"/>
                  </a:lnTo>
                  <a:cubicBezTo>
                    <a:pt x="1157" y="5551"/>
                    <a:pt x="1052" y="5446"/>
                    <a:pt x="967" y="5320"/>
                  </a:cubicBezTo>
                  <a:close/>
                  <a:moveTo>
                    <a:pt x="10967" y="5530"/>
                  </a:moveTo>
                  <a:cubicBezTo>
                    <a:pt x="10986" y="5530"/>
                    <a:pt x="11007" y="5551"/>
                    <a:pt x="11038" y="5593"/>
                  </a:cubicBezTo>
                  <a:cubicBezTo>
                    <a:pt x="11038" y="5598"/>
                    <a:pt x="11039" y="5599"/>
                    <a:pt x="11041" y="5599"/>
                  </a:cubicBezTo>
                  <a:cubicBezTo>
                    <a:pt x="11045" y="5599"/>
                    <a:pt x="11051" y="5594"/>
                    <a:pt x="11058" y="5594"/>
                  </a:cubicBezTo>
                  <a:cubicBezTo>
                    <a:pt x="11065" y="5594"/>
                    <a:pt x="11072" y="5599"/>
                    <a:pt x="11080" y="5614"/>
                  </a:cubicBezTo>
                  <a:cubicBezTo>
                    <a:pt x="11080" y="5635"/>
                    <a:pt x="11059" y="5635"/>
                    <a:pt x="11038" y="5635"/>
                  </a:cubicBezTo>
                  <a:cubicBezTo>
                    <a:pt x="11059" y="5740"/>
                    <a:pt x="11143" y="5803"/>
                    <a:pt x="11248" y="5845"/>
                  </a:cubicBezTo>
                  <a:cubicBezTo>
                    <a:pt x="11319" y="5881"/>
                    <a:pt x="11375" y="5960"/>
                    <a:pt x="11465" y="5960"/>
                  </a:cubicBezTo>
                  <a:cubicBezTo>
                    <a:pt x="11483" y="5960"/>
                    <a:pt x="11501" y="5957"/>
                    <a:pt x="11522" y="5950"/>
                  </a:cubicBezTo>
                  <a:lnTo>
                    <a:pt x="11522" y="6056"/>
                  </a:lnTo>
                  <a:cubicBezTo>
                    <a:pt x="11509" y="6068"/>
                    <a:pt x="11497" y="6073"/>
                    <a:pt x="11485" y="6073"/>
                  </a:cubicBezTo>
                  <a:cubicBezTo>
                    <a:pt x="11455" y="6073"/>
                    <a:pt x="11425" y="6043"/>
                    <a:pt x="11396" y="6014"/>
                  </a:cubicBezTo>
                  <a:lnTo>
                    <a:pt x="11248" y="6119"/>
                  </a:lnTo>
                  <a:cubicBezTo>
                    <a:pt x="11122" y="6014"/>
                    <a:pt x="11017" y="5887"/>
                    <a:pt x="10933" y="5740"/>
                  </a:cubicBezTo>
                  <a:cubicBezTo>
                    <a:pt x="10975" y="5698"/>
                    <a:pt x="10996" y="5656"/>
                    <a:pt x="11038" y="5656"/>
                  </a:cubicBezTo>
                  <a:lnTo>
                    <a:pt x="11038" y="5593"/>
                  </a:lnTo>
                  <a:lnTo>
                    <a:pt x="10912" y="5593"/>
                  </a:lnTo>
                  <a:cubicBezTo>
                    <a:pt x="10897" y="5624"/>
                    <a:pt x="10881" y="5643"/>
                    <a:pt x="10849" y="5643"/>
                  </a:cubicBezTo>
                  <a:cubicBezTo>
                    <a:pt x="10838" y="5643"/>
                    <a:pt x="10824" y="5641"/>
                    <a:pt x="10807" y="5635"/>
                  </a:cubicBezTo>
                  <a:cubicBezTo>
                    <a:pt x="10820" y="5597"/>
                    <a:pt x="10840" y="5590"/>
                    <a:pt x="10863" y="5590"/>
                  </a:cubicBezTo>
                  <a:cubicBezTo>
                    <a:pt x="10878" y="5590"/>
                    <a:pt x="10895" y="5593"/>
                    <a:pt x="10912" y="5593"/>
                  </a:cubicBezTo>
                  <a:cubicBezTo>
                    <a:pt x="10933" y="5551"/>
                    <a:pt x="10949" y="5530"/>
                    <a:pt x="10967" y="5530"/>
                  </a:cubicBezTo>
                  <a:close/>
                  <a:moveTo>
                    <a:pt x="7443" y="6098"/>
                  </a:moveTo>
                  <a:cubicBezTo>
                    <a:pt x="7432" y="6140"/>
                    <a:pt x="7417" y="6150"/>
                    <a:pt x="7398" y="6150"/>
                  </a:cubicBezTo>
                  <a:cubicBezTo>
                    <a:pt x="7382" y="6150"/>
                    <a:pt x="7365" y="6142"/>
                    <a:pt x="7347" y="6140"/>
                  </a:cubicBezTo>
                  <a:lnTo>
                    <a:pt x="7347" y="6140"/>
                  </a:lnTo>
                  <a:cubicBezTo>
                    <a:pt x="7369" y="6098"/>
                    <a:pt x="7406" y="6098"/>
                    <a:pt x="7443" y="6098"/>
                  </a:cubicBezTo>
                  <a:close/>
                  <a:moveTo>
                    <a:pt x="3785" y="6140"/>
                  </a:moveTo>
                  <a:cubicBezTo>
                    <a:pt x="3806" y="6140"/>
                    <a:pt x="3806" y="6161"/>
                    <a:pt x="3806" y="6161"/>
                  </a:cubicBezTo>
                  <a:lnTo>
                    <a:pt x="3785" y="6182"/>
                  </a:lnTo>
                  <a:lnTo>
                    <a:pt x="3785" y="6203"/>
                  </a:lnTo>
                  <a:cubicBezTo>
                    <a:pt x="3785" y="6203"/>
                    <a:pt x="3764" y="6182"/>
                    <a:pt x="3764" y="6161"/>
                  </a:cubicBezTo>
                  <a:cubicBezTo>
                    <a:pt x="3764" y="6140"/>
                    <a:pt x="3764" y="6140"/>
                    <a:pt x="3785" y="6140"/>
                  </a:cubicBezTo>
                  <a:close/>
                  <a:moveTo>
                    <a:pt x="7315" y="6163"/>
                  </a:moveTo>
                  <a:cubicBezTo>
                    <a:pt x="7312" y="6190"/>
                    <a:pt x="7303" y="6217"/>
                    <a:pt x="7299" y="6217"/>
                  </a:cubicBezTo>
                  <a:cubicBezTo>
                    <a:pt x="7297" y="6217"/>
                    <a:pt x="7296" y="6212"/>
                    <a:pt x="7296" y="6203"/>
                  </a:cubicBezTo>
                  <a:cubicBezTo>
                    <a:pt x="7296" y="6177"/>
                    <a:pt x="7304" y="6167"/>
                    <a:pt x="7315" y="6163"/>
                  </a:cubicBezTo>
                  <a:close/>
                  <a:moveTo>
                    <a:pt x="11354" y="6245"/>
                  </a:moveTo>
                  <a:cubicBezTo>
                    <a:pt x="11381" y="6245"/>
                    <a:pt x="11390" y="6254"/>
                    <a:pt x="11394" y="6266"/>
                  </a:cubicBezTo>
                  <a:lnTo>
                    <a:pt x="11394" y="6266"/>
                  </a:lnTo>
                  <a:cubicBezTo>
                    <a:pt x="11371" y="6265"/>
                    <a:pt x="11313" y="6245"/>
                    <a:pt x="11354" y="6245"/>
                  </a:cubicBezTo>
                  <a:close/>
                  <a:moveTo>
                    <a:pt x="7380" y="6329"/>
                  </a:moveTo>
                  <a:cubicBezTo>
                    <a:pt x="7401" y="6329"/>
                    <a:pt x="7401" y="6350"/>
                    <a:pt x="7401" y="6350"/>
                  </a:cubicBezTo>
                  <a:lnTo>
                    <a:pt x="7359" y="6371"/>
                  </a:lnTo>
                  <a:cubicBezTo>
                    <a:pt x="7359" y="6366"/>
                    <a:pt x="7359" y="6360"/>
                    <a:pt x="7359" y="6350"/>
                  </a:cubicBezTo>
                  <a:cubicBezTo>
                    <a:pt x="7359" y="6329"/>
                    <a:pt x="7359" y="6329"/>
                    <a:pt x="7380" y="6329"/>
                  </a:cubicBezTo>
                  <a:close/>
                  <a:moveTo>
                    <a:pt x="6034" y="6329"/>
                  </a:moveTo>
                  <a:cubicBezTo>
                    <a:pt x="6034" y="6345"/>
                    <a:pt x="6022" y="6385"/>
                    <a:pt x="6007" y="6385"/>
                  </a:cubicBezTo>
                  <a:cubicBezTo>
                    <a:pt x="6002" y="6385"/>
                    <a:pt x="5997" y="6381"/>
                    <a:pt x="5992" y="6371"/>
                  </a:cubicBezTo>
                  <a:cubicBezTo>
                    <a:pt x="5992" y="6337"/>
                    <a:pt x="6006" y="6330"/>
                    <a:pt x="6034" y="6329"/>
                  </a:cubicBezTo>
                  <a:close/>
                  <a:moveTo>
                    <a:pt x="1430" y="6287"/>
                  </a:moveTo>
                  <a:cubicBezTo>
                    <a:pt x="1472" y="6308"/>
                    <a:pt x="1451" y="6329"/>
                    <a:pt x="1451" y="6371"/>
                  </a:cubicBezTo>
                  <a:cubicBezTo>
                    <a:pt x="1430" y="6392"/>
                    <a:pt x="1404" y="6402"/>
                    <a:pt x="1377" y="6402"/>
                  </a:cubicBezTo>
                  <a:cubicBezTo>
                    <a:pt x="1351" y="6402"/>
                    <a:pt x="1325" y="6392"/>
                    <a:pt x="1304" y="6371"/>
                  </a:cubicBezTo>
                  <a:cubicBezTo>
                    <a:pt x="1325" y="6329"/>
                    <a:pt x="1367" y="6287"/>
                    <a:pt x="1430" y="6287"/>
                  </a:cubicBezTo>
                  <a:close/>
                  <a:moveTo>
                    <a:pt x="463" y="6455"/>
                  </a:moveTo>
                  <a:lnTo>
                    <a:pt x="442" y="6476"/>
                  </a:lnTo>
                  <a:cubicBezTo>
                    <a:pt x="456" y="6476"/>
                    <a:pt x="470" y="6457"/>
                    <a:pt x="478" y="6457"/>
                  </a:cubicBezTo>
                  <a:cubicBezTo>
                    <a:pt x="482" y="6457"/>
                    <a:pt x="484" y="6462"/>
                    <a:pt x="484" y="6476"/>
                  </a:cubicBezTo>
                  <a:cubicBezTo>
                    <a:pt x="473" y="6487"/>
                    <a:pt x="463" y="6492"/>
                    <a:pt x="455" y="6492"/>
                  </a:cubicBezTo>
                  <a:cubicBezTo>
                    <a:pt x="447" y="6492"/>
                    <a:pt x="442" y="6487"/>
                    <a:pt x="442" y="6476"/>
                  </a:cubicBezTo>
                  <a:cubicBezTo>
                    <a:pt x="442" y="6455"/>
                    <a:pt x="463" y="6455"/>
                    <a:pt x="463" y="6455"/>
                  </a:cubicBezTo>
                  <a:close/>
                  <a:moveTo>
                    <a:pt x="274" y="6518"/>
                  </a:moveTo>
                  <a:cubicBezTo>
                    <a:pt x="278" y="6523"/>
                    <a:pt x="283" y="6524"/>
                    <a:pt x="287" y="6524"/>
                  </a:cubicBezTo>
                  <a:cubicBezTo>
                    <a:pt x="295" y="6524"/>
                    <a:pt x="301" y="6520"/>
                    <a:pt x="303" y="6520"/>
                  </a:cubicBezTo>
                  <a:lnTo>
                    <a:pt x="303" y="6520"/>
                  </a:lnTo>
                  <a:cubicBezTo>
                    <a:pt x="305" y="6520"/>
                    <a:pt x="302" y="6524"/>
                    <a:pt x="295" y="6539"/>
                  </a:cubicBezTo>
                  <a:cubicBezTo>
                    <a:pt x="284" y="6550"/>
                    <a:pt x="274" y="6555"/>
                    <a:pt x="266" y="6555"/>
                  </a:cubicBezTo>
                  <a:cubicBezTo>
                    <a:pt x="258" y="6555"/>
                    <a:pt x="253" y="6550"/>
                    <a:pt x="253" y="6539"/>
                  </a:cubicBezTo>
                  <a:lnTo>
                    <a:pt x="274" y="6518"/>
                  </a:lnTo>
                  <a:close/>
                  <a:moveTo>
                    <a:pt x="6266" y="6224"/>
                  </a:moveTo>
                  <a:cubicBezTo>
                    <a:pt x="6308" y="6329"/>
                    <a:pt x="6287" y="6476"/>
                    <a:pt x="6224" y="6581"/>
                  </a:cubicBezTo>
                  <a:cubicBezTo>
                    <a:pt x="6139" y="6560"/>
                    <a:pt x="6139" y="6434"/>
                    <a:pt x="6118" y="6413"/>
                  </a:cubicBezTo>
                  <a:cubicBezTo>
                    <a:pt x="6103" y="6382"/>
                    <a:pt x="6077" y="6341"/>
                    <a:pt x="6055" y="6328"/>
                  </a:cubicBezTo>
                  <a:lnTo>
                    <a:pt x="6055" y="6328"/>
                  </a:lnTo>
                  <a:lnTo>
                    <a:pt x="6055" y="6224"/>
                  </a:lnTo>
                  <a:close/>
                  <a:moveTo>
                    <a:pt x="6995" y="6404"/>
                  </a:moveTo>
                  <a:cubicBezTo>
                    <a:pt x="7016" y="6404"/>
                    <a:pt x="7030" y="6413"/>
                    <a:pt x="7044" y="6413"/>
                  </a:cubicBezTo>
                  <a:cubicBezTo>
                    <a:pt x="7086" y="6455"/>
                    <a:pt x="7086" y="6539"/>
                    <a:pt x="7044" y="6581"/>
                  </a:cubicBezTo>
                  <a:lnTo>
                    <a:pt x="6959" y="6413"/>
                  </a:lnTo>
                  <a:cubicBezTo>
                    <a:pt x="6973" y="6406"/>
                    <a:pt x="6985" y="6404"/>
                    <a:pt x="6995" y="6404"/>
                  </a:cubicBezTo>
                  <a:close/>
                  <a:moveTo>
                    <a:pt x="1690" y="6535"/>
                  </a:moveTo>
                  <a:cubicBezTo>
                    <a:pt x="1703" y="6535"/>
                    <a:pt x="1703" y="6581"/>
                    <a:pt x="1703" y="6581"/>
                  </a:cubicBezTo>
                  <a:cubicBezTo>
                    <a:pt x="1703" y="6602"/>
                    <a:pt x="1682" y="6623"/>
                    <a:pt x="1682" y="6623"/>
                  </a:cubicBezTo>
                  <a:cubicBezTo>
                    <a:pt x="1661" y="6602"/>
                    <a:pt x="1640" y="6560"/>
                    <a:pt x="1682" y="6539"/>
                  </a:cubicBezTo>
                  <a:cubicBezTo>
                    <a:pt x="1685" y="6536"/>
                    <a:pt x="1688" y="6535"/>
                    <a:pt x="1690" y="6535"/>
                  </a:cubicBezTo>
                  <a:close/>
                  <a:moveTo>
                    <a:pt x="6224" y="6581"/>
                  </a:moveTo>
                  <a:cubicBezTo>
                    <a:pt x="6245" y="6581"/>
                    <a:pt x="6308" y="6623"/>
                    <a:pt x="6266" y="6623"/>
                  </a:cubicBezTo>
                  <a:cubicBezTo>
                    <a:pt x="6224" y="6623"/>
                    <a:pt x="6224" y="6602"/>
                    <a:pt x="6224" y="6581"/>
                  </a:cubicBezTo>
                  <a:close/>
                  <a:moveTo>
                    <a:pt x="400" y="6644"/>
                  </a:moveTo>
                  <a:cubicBezTo>
                    <a:pt x="400" y="6644"/>
                    <a:pt x="421" y="6665"/>
                    <a:pt x="421" y="6665"/>
                  </a:cubicBezTo>
                  <a:lnTo>
                    <a:pt x="421" y="6686"/>
                  </a:lnTo>
                  <a:lnTo>
                    <a:pt x="400" y="6686"/>
                  </a:lnTo>
                  <a:cubicBezTo>
                    <a:pt x="358" y="6665"/>
                    <a:pt x="400" y="6644"/>
                    <a:pt x="400" y="6644"/>
                  </a:cubicBezTo>
                  <a:close/>
                  <a:moveTo>
                    <a:pt x="7485" y="6812"/>
                  </a:moveTo>
                  <a:cubicBezTo>
                    <a:pt x="7506" y="6833"/>
                    <a:pt x="7506" y="6833"/>
                    <a:pt x="7506" y="6833"/>
                  </a:cubicBezTo>
                  <a:lnTo>
                    <a:pt x="7485" y="6854"/>
                  </a:lnTo>
                  <a:lnTo>
                    <a:pt x="7485" y="6876"/>
                  </a:lnTo>
                  <a:cubicBezTo>
                    <a:pt x="7485" y="6876"/>
                    <a:pt x="7464" y="6833"/>
                    <a:pt x="7464" y="6833"/>
                  </a:cubicBezTo>
                  <a:cubicBezTo>
                    <a:pt x="7485" y="6833"/>
                    <a:pt x="7485" y="6812"/>
                    <a:pt x="7485" y="6812"/>
                  </a:cubicBezTo>
                  <a:close/>
                  <a:moveTo>
                    <a:pt x="7191" y="6876"/>
                  </a:moveTo>
                  <a:lnTo>
                    <a:pt x="7212" y="6897"/>
                  </a:lnTo>
                  <a:lnTo>
                    <a:pt x="7191" y="6918"/>
                  </a:lnTo>
                  <a:cubicBezTo>
                    <a:pt x="7170" y="6918"/>
                    <a:pt x="7170" y="6918"/>
                    <a:pt x="7170" y="6897"/>
                  </a:cubicBezTo>
                  <a:cubicBezTo>
                    <a:pt x="7170" y="6897"/>
                    <a:pt x="7191" y="6876"/>
                    <a:pt x="7191" y="6876"/>
                  </a:cubicBezTo>
                  <a:close/>
                  <a:moveTo>
                    <a:pt x="7254" y="7065"/>
                  </a:moveTo>
                  <a:cubicBezTo>
                    <a:pt x="7275" y="7065"/>
                    <a:pt x="7275" y="7086"/>
                    <a:pt x="7275" y="7086"/>
                  </a:cubicBezTo>
                  <a:lnTo>
                    <a:pt x="7254" y="7107"/>
                  </a:lnTo>
                  <a:lnTo>
                    <a:pt x="7233" y="7128"/>
                  </a:lnTo>
                  <a:cubicBezTo>
                    <a:pt x="7233" y="7128"/>
                    <a:pt x="7233" y="7107"/>
                    <a:pt x="7233" y="7086"/>
                  </a:cubicBezTo>
                  <a:cubicBezTo>
                    <a:pt x="7233" y="7065"/>
                    <a:pt x="7233" y="7065"/>
                    <a:pt x="7254" y="7065"/>
                  </a:cubicBezTo>
                  <a:close/>
                  <a:moveTo>
                    <a:pt x="5341" y="7191"/>
                  </a:moveTo>
                  <a:lnTo>
                    <a:pt x="5362" y="7212"/>
                  </a:lnTo>
                  <a:lnTo>
                    <a:pt x="5341" y="7233"/>
                  </a:lnTo>
                  <a:cubicBezTo>
                    <a:pt x="5320" y="7233"/>
                    <a:pt x="5320" y="7212"/>
                    <a:pt x="5320" y="7212"/>
                  </a:cubicBezTo>
                  <a:cubicBezTo>
                    <a:pt x="5320" y="7191"/>
                    <a:pt x="5341" y="7191"/>
                    <a:pt x="5341" y="7191"/>
                  </a:cubicBezTo>
                  <a:close/>
                  <a:moveTo>
                    <a:pt x="7847" y="7267"/>
                  </a:moveTo>
                  <a:cubicBezTo>
                    <a:pt x="7865" y="7267"/>
                    <a:pt x="7869" y="7286"/>
                    <a:pt x="7885" y="7317"/>
                  </a:cubicBezTo>
                  <a:cubicBezTo>
                    <a:pt x="7885" y="7359"/>
                    <a:pt x="7863" y="7380"/>
                    <a:pt x="7821" y="7380"/>
                  </a:cubicBezTo>
                  <a:cubicBezTo>
                    <a:pt x="7800" y="7380"/>
                    <a:pt x="7779" y="7359"/>
                    <a:pt x="7758" y="7317"/>
                  </a:cubicBezTo>
                  <a:cubicBezTo>
                    <a:pt x="7758" y="7296"/>
                    <a:pt x="7779" y="7275"/>
                    <a:pt x="7821" y="7275"/>
                  </a:cubicBezTo>
                  <a:cubicBezTo>
                    <a:pt x="7833" y="7269"/>
                    <a:pt x="7841" y="7267"/>
                    <a:pt x="7847" y="7267"/>
                  </a:cubicBezTo>
                  <a:close/>
                  <a:moveTo>
                    <a:pt x="1682" y="6728"/>
                  </a:moveTo>
                  <a:cubicBezTo>
                    <a:pt x="1703" y="6854"/>
                    <a:pt x="1808" y="6833"/>
                    <a:pt x="1914" y="6854"/>
                  </a:cubicBezTo>
                  <a:lnTo>
                    <a:pt x="1787" y="6918"/>
                  </a:lnTo>
                  <a:cubicBezTo>
                    <a:pt x="1787" y="7002"/>
                    <a:pt x="1724" y="7107"/>
                    <a:pt x="1872" y="7170"/>
                  </a:cubicBezTo>
                  <a:cubicBezTo>
                    <a:pt x="1851" y="7254"/>
                    <a:pt x="1766" y="7338"/>
                    <a:pt x="1893" y="7422"/>
                  </a:cubicBezTo>
                  <a:cubicBezTo>
                    <a:pt x="1851" y="7464"/>
                    <a:pt x="1766" y="7443"/>
                    <a:pt x="1745" y="7506"/>
                  </a:cubicBezTo>
                  <a:cubicBezTo>
                    <a:pt x="1556" y="7359"/>
                    <a:pt x="1619" y="7149"/>
                    <a:pt x="1514" y="7002"/>
                  </a:cubicBezTo>
                  <a:cubicBezTo>
                    <a:pt x="1577" y="6897"/>
                    <a:pt x="1577" y="6791"/>
                    <a:pt x="1682" y="6728"/>
                  </a:cubicBezTo>
                  <a:close/>
                  <a:moveTo>
                    <a:pt x="1998" y="7506"/>
                  </a:moveTo>
                  <a:lnTo>
                    <a:pt x="2019" y="7527"/>
                  </a:lnTo>
                  <a:lnTo>
                    <a:pt x="2019" y="7548"/>
                  </a:lnTo>
                  <a:lnTo>
                    <a:pt x="1998" y="7548"/>
                  </a:lnTo>
                  <a:cubicBezTo>
                    <a:pt x="1977" y="7548"/>
                    <a:pt x="1977" y="7548"/>
                    <a:pt x="1977" y="7527"/>
                  </a:cubicBezTo>
                  <a:cubicBezTo>
                    <a:pt x="1977" y="7506"/>
                    <a:pt x="1998" y="7506"/>
                    <a:pt x="1998" y="7506"/>
                  </a:cubicBezTo>
                  <a:close/>
                  <a:moveTo>
                    <a:pt x="7422" y="7801"/>
                  </a:moveTo>
                  <a:lnTo>
                    <a:pt x="7422" y="7822"/>
                  </a:lnTo>
                  <a:cubicBezTo>
                    <a:pt x="7401" y="7822"/>
                    <a:pt x="7422" y="7801"/>
                    <a:pt x="7422" y="7801"/>
                  </a:cubicBezTo>
                  <a:close/>
                  <a:moveTo>
                    <a:pt x="7449" y="7816"/>
                  </a:moveTo>
                  <a:cubicBezTo>
                    <a:pt x="7449" y="7816"/>
                    <a:pt x="7447" y="7817"/>
                    <a:pt x="7443" y="7822"/>
                  </a:cubicBezTo>
                  <a:cubicBezTo>
                    <a:pt x="7443" y="7836"/>
                    <a:pt x="7441" y="7840"/>
                    <a:pt x="7438" y="7840"/>
                  </a:cubicBezTo>
                  <a:cubicBezTo>
                    <a:pt x="7434" y="7840"/>
                    <a:pt x="7429" y="7833"/>
                    <a:pt x="7425" y="7828"/>
                  </a:cubicBezTo>
                  <a:lnTo>
                    <a:pt x="7425" y="7828"/>
                  </a:lnTo>
                  <a:cubicBezTo>
                    <a:pt x="7426" y="7828"/>
                    <a:pt x="7426" y="7828"/>
                    <a:pt x="7427" y="7828"/>
                  </a:cubicBezTo>
                  <a:cubicBezTo>
                    <a:pt x="7434" y="7828"/>
                    <a:pt x="7448" y="7816"/>
                    <a:pt x="7449" y="7816"/>
                  </a:cubicBezTo>
                  <a:close/>
                  <a:moveTo>
                    <a:pt x="1451" y="7990"/>
                  </a:moveTo>
                  <a:cubicBezTo>
                    <a:pt x="1451" y="7990"/>
                    <a:pt x="1472" y="8011"/>
                    <a:pt x="1472" y="8011"/>
                  </a:cubicBezTo>
                  <a:lnTo>
                    <a:pt x="1451" y="8032"/>
                  </a:lnTo>
                  <a:lnTo>
                    <a:pt x="1430" y="8053"/>
                  </a:lnTo>
                  <a:cubicBezTo>
                    <a:pt x="1430" y="8053"/>
                    <a:pt x="1430" y="8011"/>
                    <a:pt x="1430" y="8011"/>
                  </a:cubicBezTo>
                  <a:cubicBezTo>
                    <a:pt x="1430" y="8011"/>
                    <a:pt x="1430" y="7990"/>
                    <a:pt x="1451" y="7990"/>
                  </a:cubicBezTo>
                  <a:close/>
                  <a:moveTo>
                    <a:pt x="1703" y="8368"/>
                  </a:moveTo>
                  <a:lnTo>
                    <a:pt x="1682" y="8389"/>
                  </a:lnTo>
                  <a:cubicBezTo>
                    <a:pt x="1682" y="8389"/>
                    <a:pt x="1710" y="8371"/>
                    <a:pt x="1723" y="8371"/>
                  </a:cubicBezTo>
                  <a:cubicBezTo>
                    <a:pt x="1729" y="8371"/>
                    <a:pt x="1731" y="8375"/>
                    <a:pt x="1724" y="8389"/>
                  </a:cubicBezTo>
                  <a:cubicBezTo>
                    <a:pt x="1714" y="8400"/>
                    <a:pt x="1703" y="8405"/>
                    <a:pt x="1695" y="8405"/>
                  </a:cubicBezTo>
                  <a:cubicBezTo>
                    <a:pt x="1688" y="8405"/>
                    <a:pt x="1682" y="8400"/>
                    <a:pt x="1682" y="8389"/>
                  </a:cubicBezTo>
                  <a:cubicBezTo>
                    <a:pt x="1682" y="8368"/>
                    <a:pt x="1703" y="8368"/>
                    <a:pt x="1703" y="8368"/>
                  </a:cubicBezTo>
                  <a:close/>
                  <a:moveTo>
                    <a:pt x="6076" y="8557"/>
                  </a:moveTo>
                  <a:cubicBezTo>
                    <a:pt x="6097" y="8557"/>
                    <a:pt x="6097" y="8578"/>
                    <a:pt x="6097" y="8578"/>
                  </a:cubicBezTo>
                  <a:lnTo>
                    <a:pt x="6097" y="8600"/>
                  </a:lnTo>
                  <a:lnTo>
                    <a:pt x="6076" y="8600"/>
                  </a:lnTo>
                  <a:cubicBezTo>
                    <a:pt x="6055" y="8578"/>
                    <a:pt x="6076" y="8557"/>
                    <a:pt x="6076" y="8557"/>
                  </a:cubicBezTo>
                  <a:close/>
                  <a:moveTo>
                    <a:pt x="6412" y="8699"/>
                  </a:moveTo>
                  <a:cubicBezTo>
                    <a:pt x="6434" y="8699"/>
                    <a:pt x="6434" y="8730"/>
                    <a:pt x="6434" y="8747"/>
                  </a:cubicBezTo>
                  <a:cubicBezTo>
                    <a:pt x="6413" y="8726"/>
                    <a:pt x="6350" y="8705"/>
                    <a:pt x="6392" y="8705"/>
                  </a:cubicBezTo>
                  <a:cubicBezTo>
                    <a:pt x="6400" y="8701"/>
                    <a:pt x="6406" y="8699"/>
                    <a:pt x="6412" y="8699"/>
                  </a:cubicBezTo>
                  <a:close/>
                  <a:moveTo>
                    <a:pt x="1661" y="8536"/>
                  </a:moveTo>
                  <a:lnTo>
                    <a:pt x="1740" y="8873"/>
                  </a:lnTo>
                  <a:lnTo>
                    <a:pt x="1661" y="8873"/>
                  </a:lnTo>
                  <a:cubicBezTo>
                    <a:pt x="1619" y="8768"/>
                    <a:pt x="1619" y="8642"/>
                    <a:pt x="1661" y="8536"/>
                  </a:cubicBezTo>
                  <a:close/>
                  <a:moveTo>
                    <a:pt x="6430" y="8752"/>
                  </a:moveTo>
                  <a:cubicBezTo>
                    <a:pt x="6498" y="8777"/>
                    <a:pt x="6453" y="8852"/>
                    <a:pt x="6465" y="8911"/>
                  </a:cubicBezTo>
                  <a:lnTo>
                    <a:pt x="6465" y="8911"/>
                  </a:lnTo>
                  <a:cubicBezTo>
                    <a:pt x="6425" y="8899"/>
                    <a:pt x="6405" y="8865"/>
                    <a:pt x="6371" y="8831"/>
                  </a:cubicBezTo>
                  <a:lnTo>
                    <a:pt x="6430" y="8752"/>
                  </a:lnTo>
                  <a:close/>
                  <a:moveTo>
                    <a:pt x="1569" y="8967"/>
                  </a:moveTo>
                  <a:cubicBezTo>
                    <a:pt x="1582" y="8967"/>
                    <a:pt x="1598" y="8978"/>
                    <a:pt x="1619" y="8999"/>
                  </a:cubicBezTo>
                  <a:lnTo>
                    <a:pt x="1640" y="9020"/>
                  </a:lnTo>
                  <a:cubicBezTo>
                    <a:pt x="1621" y="9039"/>
                    <a:pt x="1607" y="9049"/>
                    <a:pt x="1592" y="9049"/>
                  </a:cubicBezTo>
                  <a:cubicBezTo>
                    <a:pt x="1575" y="9049"/>
                    <a:pt x="1558" y="9034"/>
                    <a:pt x="1535" y="8999"/>
                  </a:cubicBezTo>
                  <a:cubicBezTo>
                    <a:pt x="1546" y="8978"/>
                    <a:pt x="1556" y="8967"/>
                    <a:pt x="1569" y="8967"/>
                  </a:cubicBezTo>
                  <a:close/>
                  <a:moveTo>
                    <a:pt x="6602" y="8936"/>
                  </a:moveTo>
                  <a:cubicBezTo>
                    <a:pt x="6560" y="9062"/>
                    <a:pt x="6560" y="9062"/>
                    <a:pt x="6455" y="9104"/>
                  </a:cubicBezTo>
                  <a:cubicBezTo>
                    <a:pt x="6380" y="9030"/>
                    <a:pt x="6471" y="8988"/>
                    <a:pt x="6492" y="8936"/>
                  </a:cubicBezTo>
                  <a:close/>
                  <a:moveTo>
                    <a:pt x="8116" y="9041"/>
                  </a:moveTo>
                  <a:cubicBezTo>
                    <a:pt x="8116" y="9041"/>
                    <a:pt x="8137" y="9062"/>
                    <a:pt x="8137" y="9062"/>
                  </a:cubicBezTo>
                  <a:lnTo>
                    <a:pt x="8116" y="9083"/>
                  </a:lnTo>
                  <a:lnTo>
                    <a:pt x="8095" y="9104"/>
                  </a:lnTo>
                  <a:cubicBezTo>
                    <a:pt x="8095" y="9104"/>
                    <a:pt x="8095" y="9083"/>
                    <a:pt x="8095" y="9062"/>
                  </a:cubicBezTo>
                  <a:cubicBezTo>
                    <a:pt x="8095" y="9041"/>
                    <a:pt x="8116" y="9041"/>
                    <a:pt x="8116" y="9041"/>
                  </a:cubicBezTo>
                  <a:close/>
                  <a:moveTo>
                    <a:pt x="7632" y="10029"/>
                  </a:moveTo>
                  <a:lnTo>
                    <a:pt x="7653" y="10050"/>
                  </a:lnTo>
                  <a:lnTo>
                    <a:pt x="7632" y="10071"/>
                  </a:lnTo>
                  <a:cubicBezTo>
                    <a:pt x="7611" y="10071"/>
                    <a:pt x="7611" y="10071"/>
                    <a:pt x="7611" y="10050"/>
                  </a:cubicBezTo>
                  <a:cubicBezTo>
                    <a:pt x="7611" y="10029"/>
                    <a:pt x="7632" y="10029"/>
                    <a:pt x="7632" y="10029"/>
                  </a:cubicBezTo>
                  <a:close/>
                  <a:moveTo>
                    <a:pt x="2565" y="11774"/>
                  </a:moveTo>
                  <a:cubicBezTo>
                    <a:pt x="2607" y="11774"/>
                    <a:pt x="2607" y="11795"/>
                    <a:pt x="2607" y="11816"/>
                  </a:cubicBezTo>
                  <a:cubicBezTo>
                    <a:pt x="2586" y="11816"/>
                    <a:pt x="2523" y="11774"/>
                    <a:pt x="2565" y="11774"/>
                  </a:cubicBezTo>
                  <a:close/>
                  <a:moveTo>
                    <a:pt x="1777" y="11819"/>
                  </a:moveTo>
                  <a:cubicBezTo>
                    <a:pt x="1783" y="11819"/>
                    <a:pt x="1787" y="11823"/>
                    <a:pt x="1787" y="11837"/>
                  </a:cubicBezTo>
                  <a:cubicBezTo>
                    <a:pt x="1780" y="11844"/>
                    <a:pt x="1773" y="11847"/>
                    <a:pt x="1767" y="11847"/>
                  </a:cubicBezTo>
                  <a:cubicBezTo>
                    <a:pt x="1755" y="11847"/>
                    <a:pt x="1745" y="11837"/>
                    <a:pt x="1745" y="11837"/>
                  </a:cubicBezTo>
                  <a:cubicBezTo>
                    <a:pt x="1745" y="11837"/>
                    <a:pt x="1764" y="11819"/>
                    <a:pt x="1777" y="11819"/>
                  </a:cubicBezTo>
                  <a:close/>
                  <a:moveTo>
                    <a:pt x="6266" y="1"/>
                  </a:moveTo>
                  <a:lnTo>
                    <a:pt x="6224" y="106"/>
                  </a:lnTo>
                  <a:cubicBezTo>
                    <a:pt x="6170" y="106"/>
                    <a:pt x="6146" y="59"/>
                    <a:pt x="6101" y="59"/>
                  </a:cubicBezTo>
                  <a:cubicBezTo>
                    <a:pt x="6094" y="59"/>
                    <a:pt x="6085" y="61"/>
                    <a:pt x="6076" y="64"/>
                  </a:cubicBezTo>
                  <a:cubicBezTo>
                    <a:pt x="5929" y="148"/>
                    <a:pt x="5950" y="337"/>
                    <a:pt x="5824" y="421"/>
                  </a:cubicBezTo>
                  <a:cubicBezTo>
                    <a:pt x="5751" y="389"/>
                    <a:pt x="5677" y="374"/>
                    <a:pt x="5606" y="374"/>
                  </a:cubicBezTo>
                  <a:cubicBezTo>
                    <a:pt x="5535" y="374"/>
                    <a:pt x="5467" y="389"/>
                    <a:pt x="5404" y="421"/>
                  </a:cubicBezTo>
                  <a:cubicBezTo>
                    <a:pt x="5509" y="505"/>
                    <a:pt x="5614" y="631"/>
                    <a:pt x="5656" y="778"/>
                  </a:cubicBezTo>
                  <a:cubicBezTo>
                    <a:pt x="5551" y="863"/>
                    <a:pt x="5635" y="989"/>
                    <a:pt x="5593" y="1094"/>
                  </a:cubicBezTo>
                  <a:lnTo>
                    <a:pt x="5488" y="1136"/>
                  </a:lnTo>
                  <a:lnTo>
                    <a:pt x="5593" y="1199"/>
                  </a:lnTo>
                  <a:cubicBezTo>
                    <a:pt x="5614" y="1241"/>
                    <a:pt x="5614" y="1283"/>
                    <a:pt x="5572" y="1304"/>
                  </a:cubicBezTo>
                  <a:cubicBezTo>
                    <a:pt x="5530" y="1346"/>
                    <a:pt x="5656" y="1388"/>
                    <a:pt x="5572" y="1409"/>
                  </a:cubicBezTo>
                  <a:lnTo>
                    <a:pt x="5467" y="1409"/>
                  </a:lnTo>
                  <a:cubicBezTo>
                    <a:pt x="5425" y="1325"/>
                    <a:pt x="5404" y="1220"/>
                    <a:pt x="5383" y="1115"/>
                  </a:cubicBezTo>
                  <a:cubicBezTo>
                    <a:pt x="5375" y="1113"/>
                    <a:pt x="5368" y="1112"/>
                    <a:pt x="5362" y="1112"/>
                  </a:cubicBezTo>
                  <a:cubicBezTo>
                    <a:pt x="5302" y="1112"/>
                    <a:pt x="5316" y="1201"/>
                    <a:pt x="5277" y="1220"/>
                  </a:cubicBezTo>
                  <a:cubicBezTo>
                    <a:pt x="5246" y="1204"/>
                    <a:pt x="5238" y="1164"/>
                    <a:pt x="5208" y="1164"/>
                  </a:cubicBezTo>
                  <a:cubicBezTo>
                    <a:pt x="5199" y="1164"/>
                    <a:pt x="5188" y="1168"/>
                    <a:pt x="5172" y="1178"/>
                  </a:cubicBezTo>
                  <a:cubicBezTo>
                    <a:pt x="5109" y="1220"/>
                    <a:pt x="5130" y="1325"/>
                    <a:pt x="5025" y="1346"/>
                  </a:cubicBezTo>
                  <a:cubicBezTo>
                    <a:pt x="5004" y="1351"/>
                    <a:pt x="4982" y="1353"/>
                    <a:pt x="4959" y="1353"/>
                  </a:cubicBezTo>
                  <a:cubicBezTo>
                    <a:pt x="4936" y="1353"/>
                    <a:pt x="4912" y="1351"/>
                    <a:pt x="4889" y="1351"/>
                  </a:cubicBezTo>
                  <a:cubicBezTo>
                    <a:pt x="4841" y="1351"/>
                    <a:pt x="4794" y="1357"/>
                    <a:pt x="4752" y="1388"/>
                  </a:cubicBezTo>
                  <a:cubicBezTo>
                    <a:pt x="4815" y="1430"/>
                    <a:pt x="4836" y="1535"/>
                    <a:pt x="4794" y="1619"/>
                  </a:cubicBezTo>
                  <a:cubicBezTo>
                    <a:pt x="4731" y="1704"/>
                    <a:pt x="4836" y="1830"/>
                    <a:pt x="4815" y="1872"/>
                  </a:cubicBezTo>
                  <a:cubicBezTo>
                    <a:pt x="4815" y="1935"/>
                    <a:pt x="4962" y="1872"/>
                    <a:pt x="4899" y="1977"/>
                  </a:cubicBezTo>
                  <a:cubicBezTo>
                    <a:pt x="4878" y="2019"/>
                    <a:pt x="4941" y="2103"/>
                    <a:pt x="4941" y="2166"/>
                  </a:cubicBezTo>
                  <a:cubicBezTo>
                    <a:pt x="4941" y="2208"/>
                    <a:pt x="4941" y="2229"/>
                    <a:pt x="4962" y="2250"/>
                  </a:cubicBezTo>
                  <a:cubicBezTo>
                    <a:pt x="4973" y="2261"/>
                    <a:pt x="4988" y="2266"/>
                    <a:pt x="5004" y="2266"/>
                  </a:cubicBezTo>
                  <a:cubicBezTo>
                    <a:pt x="5020" y="2266"/>
                    <a:pt x="5036" y="2261"/>
                    <a:pt x="5046" y="2250"/>
                  </a:cubicBezTo>
                  <a:cubicBezTo>
                    <a:pt x="5046" y="2187"/>
                    <a:pt x="4920" y="2103"/>
                    <a:pt x="5046" y="2019"/>
                  </a:cubicBezTo>
                  <a:cubicBezTo>
                    <a:pt x="5109" y="2019"/>
                    <a:pt x="5130" y="2082"/>
                    <a:pt x="5151" y="2103"/>
                  </a:cubicBezTo>
                  <a:lnTo>
                    <a:pt x="5130" y="2187"/>
                  </a:lnTo>
                  <a:cubicBezTo>
                    <a:pt x="5172" y="2271"/>
                    <a:pt x="5277" y="2292"/>
                    <a:pt x="5299" y="2397"/>
                  </a:cubicBezTo>
                  <a:cubicBezTo>
                    <a:pt x="5315" y="2397"/>
                    <a:pt x="5336" y="2394"/>
                    <a:pt x="5354" y="2394"/>
                  </a:cubicBezTo>
                  <a:cubicBezTo>
                    <a:pt x="5381" y="2394"/>
                    <a:pt x="5404" y="2402"/>
                    <a:pt x="5404" y="2439"/>
                  </a:cubicBezTo>
                  <a:lnTo>
                    <a:pt x="5404" y="2481"/>
                  </a:lnTo>
                  <a:cubicBezTo>
                    <a:pt x="5383" y="2502"/>
                    <a:pt x="5341" y="2523"/>
                    <a:pt x="5320" y="2523"/>
                  </a:cubicBezTo>
                  <a:cubicBezTo>
                    <a:pt x="5254" y="2556"/>
                    <a:pt x="5214" y="2576"/>
                    <a:pt x="5186" y="2576"/>
                  </a:cubicBezTo>
                  <a:cubicBezTo>
                    <a:pt x="5142" y="2576"/>
                    <a:pt x="5127" y="2526"/>
                    <a:pt x="5088" y="2397"/>
                  </a:cubicBezTo>
                  <a:cubicBezTo>
                    <a:pt x="5088" y="2367"/>
                    <a:pt x="5066" y="2347"/>
                    <a:pt x="5037" y="2347"/>
                  </a:cubicBezTo>
                  <a:cubicBezTo>
                    <a:pt x="5027" y="2347"/>
                    <a:pt x="5015" y="2350"/>
                    <a:pt x="5004" y="2355"/>
                  </a:cubicBezTo>
                  <a:cubicBezTo>
                    <a:pt x="5004" y="2418"/>
                    <a:pt x="4983" y="2502"/>
                    <a:pt x="4941" y="2566"/>
                  </a:cubicBezTo>
                  <a:cubicBezTo>
                    <a:pt x="4983" y="2587"/>
                    <a:pt x="5025" y="2566"/>
                    <a:pt x="5046" y="2629"/>
                  </a:cubicBezTo>
                  <a:cubicBezTo>
                    <a:pt x="5067" y="2734"/>
                    <a:pt x="5046" y="2839"/>
                    <a:pt x="5004" y="2923"/>
                  </a:cubicBezTo>
                  <a:lnTo>
                    <a:pt x="5109" y="2965"/>
                  </a:lnTo>
                  <a:cubicBezTo>
                    <a:pt x="5067" y="3028"/>
                    <a:pt x="5046" y="3091"/>
                    <a:pt x="5046" y="3154"/>
                  </a:cubicBezTo>
                  <a:cubicBezTo>
                    <a:pt x="5067" y="3238"/>
                    <a:pt x="5004" y="3301"/>
                    <a:pt x="5004" y="3364"/>
                  </a:cubicBezTo>
                  <a:cubicBezTo>
                    <a:pt x="5049" y="3440"/>
                    <a:pt x="5116" y="3450"/>
                    <a:pt x="5173" y="3450"/>
                  </a:cubicBezTo>
                  <a:cubicBezTo>
                    <a:pt x="5195" y="3450"/>
                    <a:pt x="5216" y="3449"/>
                    <a:pt x="5233" y="3449"/>
                  </a:cubicBezTo>
                  <a:lnTo>
                    <a:pt x="5233" y="3449"/>
                  </a:lnTo>
                  <a:cubicBezTo>
                    <a:pt x="5231" y="3544"/>
                    <a:pt x="5338" y="3622"/>
                    <a:pt x="5299" y="3701"/>
                  </a:cubicBezTo>
                  <a:cubicBezTo>
                    <a:pt x="5172" y="3890"/>
                    <a:pt x="5277" y="4058"/>
                    <a:pt x="5320" y="4226"/>
                  </a:cubicBezTo>
                  <a:cubicBezTo>
                    <a:pt x="5467" y="4226"/>
                    <a:pt x="5572" y="4290"/>
                    <a:pt x="5656" y="4395"/>
                  </a:cubicBezTo>
                  <a:cubicBezTo>
                    <a:pt x="5635" y="4426"/>
                    <a:pt x="5603" y="4426"/>
                    <a:pt x="5572" y="4426"/>
                  </a:cubicBezTo>
                  <a:cubicBezTo>
                    <a:pt x="5540" y="4426"/>
                    <a:pt x="5509" y="4426"/>
                    <a:pt x="5488" y="4458"/>
                  </a:cubicBezTo>
                  <a:cubicBezTo>
                    <a:pt x="5467" y="4584"/>
                    <a:pt x="5509" y="4710"/>
                    <a:pt x="5593" y="4794"/>
                  </a:cubicBezTo>
                  <a:cubicBezTo>
                    <a:pt x="5698" y="4794"/>
                    <a:pt x="5782" y="4857"/>
                    <a:pt x="5782" y="4941"/>
                  </a:cubicBezTo>
                  <a:cubicBezTo>
                    <a:pt x="5782" y="5046"/>
                    <a:pt x="5908" y="5067"/>
                    <a:pt x="5908" y="5152"/>
                  </a:cubicBezTo>
                  <a:cubicBezTo>
                    <a:pt x="5889" y="5164"/>
                    <a:pt x="5869" y="5167"/>
                    <a:pt x="5849" y="5167"/>
                  </a:cubicBezTo>
                  <a:cubicBezTo>
                    <a:pt x="5827" y="5167"/>
                    <a:pt x="5806" y="5164"/>
                    <a:pt x="5788" y="5164"/>
                  </a:cubicBezTo>
                  <a:cubicBezTo>
                    <a:pt x="5766" y="5164"/>
                    <a:pt x="5748" y="5169"/>
                    <a:pt x="5740" y="5194"/>
                  </a:cubicBezTo>
                  <a:cubicBezTo>
                    <a:pt x="5761" y="5341"/>
                    <a:pt x="5824" y="5446"/>
                    <a:pt x="5908" y="5551"/>
                  </a:cubicBezTo>
                  <a:cubicBezTo>
                    <a:pt x="5971" y="5593"/>
                    <a:pt x="6013" y="5635"/>
                    <a:pt x="6055" y="5698"/>
                  </a:cubicBezTo>
                  <a:cubicBezTo>
                    <a:pt x="6097" y="5824"/>
                    <a:pt x="6245" y="5887"/>
                    <a:pt x="6224" y="6035"/>
                  </a:cubicBezTo>
                  <a:cubicBezTo>
                    <a:pt x="6224" y="6052"/>
                    <a:pt x="6224" y="6082"/>
                    <a:pt x="6201" y="6082"/>
                  </a:cubicBezTo>
                  <a:cubicBezTo>
                    <a:pt x="6196" y="6082"/>
                    <a:pt x="6190" y="6081"/>
                    <a:pt x="6182" y="6077"/>
                  </a:cubicBezTo>
                  <a:cubicBezTo>
                    <a:pt x="6161" y="6035"/>
                    <a:pt x="6182" y="5971"/>
                    <a:pt x="6139" y="5971"/>
                  </a:cubicBezTo>
                  <a:cubicBezTo>
                    <a:pt x="6038" y="6032"/>
                    <a:pt x="6034" y="6113"/>
                    <a:pt x="6034" y="6213"/>
                  </a:cubicBezTo>
                  <a:lnTo>
                    <a:pt x="6034" y="6213"/>
                  </a:lnTo>
                  <a:lnTo>
                    <a:pt x="5929" y="6266"/>
                  </a:lnTo>
                  <a:cubicBezTo>
                    <a:pt x="5908" y="6203"/>
                    <a:pt x="5824" y="6182"/>
                    <a:pt x="5824" y="6098"/>
                  </a:cubicBezTo>
                  <a:cubicBezTo>
                    <a:pt x="5824" y="6077"/>
                    <a:pt x="5866" y="6056"/>
                    <a:pt x="5824" y="6035"/>
                  </a:cubicBezTo>
                  <a:cubicBezTo>
                    <a:pt x="5803" y="5908"/>
                    <a:pt x="5656" y="6014"/>
                    <a:pt x="5614" y="5908"/>
                  </a:cubicBezTo>
                  <a:lnTo>
                    <a:pt x="5656" y="5803"/>
                  </a:lnTo>
                  <a:lnTo>
                    <a:pt x="5572" y="5761"/>
                  </a:lnTo>
                  <a:lnTo>
                    <a:pt x="5593" y="5698"/>
                  </a:lnTo>
                  <a:cubicBezTo>
                    <a:pt x="5509" y="5593"/>
                    <a:pt x="5425" y="5509"/>
                    <a:pt x="5320" y="5404"/>
                  </a:cubicBezTo>
                  <a:cubicBezTo>
                    <a:pt x="5151" y="5320"/>
                    <a:pt x="5214" y="5130"/>
                    <a:pt x="5151" y="5025"/>
                  </a:cubicBezTo>
                  <a:cubicBezTo>
                    <a:pt x="5109" y="4983"/>
                    <a:pt x="5130" y="4899"/>
                    <a:pt x="5109" y="4878"/>
                  </a:cubicBezTo>
                  <a:cubicBezTo>
                    <a:pt x="4983" y="4731"/>
                    <a:pt x="4920" y="4542"/>
                    <a:pt x="4920" y="4353"/>
                  </a:cubicBezTo>
                  <a:lnTo>
                    <a:pt x="4331" y="3974"/>
                  </a:lnTo>
                  <a:cubicBezTo>
                    <a:pt x="4331" y="4079"/>
                    <a:pt x="4226" y="4121"/>
                    <a:pt x="4289" y="4184"/>
                  </a:cubicBezTo>
                  <a:cubicBezTo>
                    <a:pt x="4289" y="4309"/>
                    <a:pt x="4126" y="4249"/>
                    <a:pt x="4121" y="4348"/>
                  </a:cubicBezTo>
                  <a:lnTo>
                    <a:pt x="4121" y="4348"/>
                  </a:lnTo>
                  <a:cubicBezTo>
                    <a:pt x="4028" y="4319"/>
                    <a:pt x="4117" y="4224"/>
                    <a:pt x="4058" y="4184"/>
                  </a:cubicBezTo>
                  <a:cubicBezTo>
                    <a:pt x="3953" y="4121"/>
                    <a:pt x="3848" y="4121"/>
                    <a:pt x="3764" y="4016"/>
                  </a:cubicBezTo>
                  <a:cubicBezTo>
                    <a:pt x="3785" y="3995"/>
                    <a:pt x="3806" y="3974"/>
                    <a:pt x="3827" y="3932"/>
                  </a:cubicBezTo>
                  <a:cubicBezTo>
                    <a:pt x="3596" y="3827"/>
                    <a:pt x="3322" y="3785"/>
                    <a:pt x="3070" y="3785"/>
                  </a:cubicBezTo>
                  <a:cubicBezTo>
                    <a:pt x="3007" y="3764"/>
                    <a:pt x="2944" y="3722"/>
                    <a:pt x="2881" y="3680"/>
                  </a:cubicBezTo>
                  <a:cubicBezTo>
                    <a:pt x="2860" y="3673"/>
                    <a:pt x="2839" y="3670"/>
                    <a:pt x="2818" y="3670"/>
                  </a:cubicBezTo>
                  <a:cubicBezTo>
                    <a:pt x="2778" y="3670"/>
                    <a:pt x="2741" y="3680"/>
                    <a:pt x="2713" y="3680"/>
                  </a:cubicBezTo>
                  <a:cubicBezTo>
                    <a:pt x="2565" y="3617"/>
                    <a:pt x="2418" y="3554"/>
                    <a:pt x="2313" y="3449"/>
                  </a:cubicBezTo>
                  <a:cubicBezTo>
                    <a:pt x="2166" y="3491"/>
                    <a:pt x="2229" y="3617"/>
                    <a:pt x="2208" y="3701"/>
                  </a:cubicBezTo>
                  <a:lnTo>
                    <a:pt x="2103" y="3764"/>
                  </a:lnTo>
                  <a:lnTo>
                    <a:pt x="2103" y="3890"/>
                  </a:lnTo>
                  <a:lnTo>
                    <a:pt x="2208" y="3953"/>
                  </a:lnTo>
                  <a:cubicBezTo>
                    <a:pt x="2078" y="4083"/>
                    <a:pt x="1909" y="4163"/>
                    <a:pt x="1723" y="4163"/>
                  </a:cubicBezTo>
                  <a:cubicBezTo>
                    <a:pt x="1669" y="4163"/>
                    <a:pt x="1613" y="4157"/>
                    <a:pt x="1556" y="4142"/>
                  </a:cubicBezTo>
                  <a:cubicBezTo>
                    <a:pt x="1535" y="4121"/>
                    <a:pt x="1556" y="4037"/>
                    <a:pt x="1472" y="4037"/>
                  </a:cubicBezTo>
                  <a:cubicBezTo>
                    <a:pt x="1493" y="4121"/>
                    <a:pt x="1451" y="4184"/>
                    <a:pt x="1388" y="4205"/>
                  </a:cubicBezTo>
                  <a:lnTo>
                    <a:pt x="1325" y="4100"/>
                  </a:lnTo>
                  <a:cubicBezTo>
                    <a:pt x="1283" y="4184"/>
                    <a:pt x="1262" y="4290"/>
                    <a:pt x="1241" y="4353"/>
                  </a:cubicBezTo>
                  <a:cubicBezTo>
                    <a:pt x="1262" y="4458"/>
                    <a:pt x="1388" y="4458"/>
                    <a:pt x="1409" y="4521"/>
                  </a:cubicBezTo>
                  <a:cubicBezTo>
                    <a:pt x="1430" y="4626"/>
                    <a:pt x="1346" y="4689"/>
                    <a:pt x="1325" y="4773"/>
                  </a:cubicBezTo>
                  <a:cubicBezTo>
                    <a:pt x="1283" y="4647"/>
                    <a:pt x="1178" y="4605"/>
                    <a:pt x="1115" y="4605"/>
                  </a:cubicBezTo>
                  <a:cubicBezTo>
                    <a:pt x="1067" y="4605"/>
                    <a:pt x="1056" y="4640"/>
                    <a:pt x="1026" y="4640"/>
                  </a:cubicBezTo>
                  <a:cubicBezTo>
                    <a:pt x="1016" y="4640"/>
                    <a:pt x="1004" y="4636"/>
                    <a:pt x="989" y="4626"/>
                  </a:cubicBezTo>
                  <a:cubicBezTo>
                    <a:pt x="883" y="4374"/>
                    <a:pt x="610" y="4374"/>
                    <a:pt x="337" y="4205"/>
                  </a:cubicBezTo>
                  <a:lnTo>
                    <a:pt x="337" y="4205"/>
                  </a:lnTo>
                  <a:cubicBezTo>
                    <a:pt x="421" y="4437"/>
                    <a:pt x="295" y="4542"/>
                    <a:pt x="316" y="4689"/>
                  </a:cubicBezTo>
                  <a:cubicBezTo>
                    <a:pt x="673" y="4962"/>
                    <a:pt x="757" y="5046"/>
                    <a:pt x="715" y="5088"/>
                  </a:cubicBezTo>
                  <a:lnTo>
                    <a:pt x="631" y="5109"/>
                  </a:lnTo>
                  <a:cubicBezTo>
                    <a:pt x="673" y="5173"/>
                    <a:pt x="694" y="5236"/>
                    <a:pt x="673" y="5320"/>
                  </a:cubicBezTo>
                  <a:cubicBezTo>
                    <a:pt x="589" y="5341"/>
                    <a:pt x="547" y="5383"/>
                    <a:pt x="505" y="5446"/>
                  </a:cubicBezTo>
                  <a:cubicBezTo>
                    <a:pt x="505" y="5551"/>
                    <a:pt x="463" y="5656"/>
                    <a:pt x="421" y="5740"/>
                  </a:cubicBezTo>
                  <a:cubicBezTo>
                    <a:pt x="437" y="5751"/>
                    <a:pt x="451" y="5755"/>
                    <a:pt x="463" y="5755"/>
                  </a:cubicBezTo>
                  <a:cubicBezTo>
                    <a:pt x="490" y="5755"/>
                    <a:pt x="507" y="5736"/>
                    <a:pt x="529" y="5736"/>
                  </a:cubicBezTo>
                  <a:cubicBezTo>
                    <a:pt x="535" y="5736"/>
                    <a:pt x="541" y="5737"/>
                    <a:pt x="547" y="5740"/>
                  </a:cubicBezTo>
                  <a:lnTo>
                    <a:pt x="610" y="5866"/>
                  </a:lnTo>
                  <a:cubicBezTo>
                    <a:pt x="463" y="5971"/>
                    <a:pt x="421" y="5971"/>
                    <a:pt x="400" y="6098"/>
                  </a:cubicBezTo>
                  <a:cubicBezTo>
                    <a:pt x="337" y="6329"/>
                    <a:pt x="169" y="6497"/>
                    <a:pt x="105" y="6728"/>
                  </a:cubicBezTo>
                  <a:cubicBezTo>
                    <a:pt x="105" y="6770"/>
                    <a:pt x="42" y="6812"/>
                    <a:pt x="21" y="6854"/>
                  </a:cubicBezTo>
                  <a:cubicBezTo>
                    <a:pt x="84" y="6939"/>
                    <a:pt x="84" y="7065"/>
                    <a:pt x="21" y="7170"/>
                  </a:cubicBezTo>
                  <a:cubicBezTo>
                    <a:pt x="0" y="7191"/>
                    <a:pt x="0" y="7233"/>
                    <a:pt x="42" y="7254"/>
                  </a:cubicBezTo>
                  <a:cubicBezTo>
                    <a:pt x="84" y="7170"/>
                    <a:pt x="190" y="7233"/>
                    <a:pt x="253" y="7170"/>
                  </a:cubicBezTo>
                  <a:cubicBezTo>
                    <a:pt x="253" y="7044"/>
                    <a:pt x="337" y="6918"/>
                    <a:pt x="274" y="6791"/>
                  </a:cubicBezTo>
                  <a:cubicBezTo>
                    <a:pt x="306" y="6775"/>
                    <a:pt x="338" y="6768"/>
                    <a:pt x="369" y="6768"/>
                  </a:cubicBezTo>
                  <a:cubicBezTo>
                    <a:pt x="419" y="6768"/>
                    <a:pt x="466" y="6786"/>
                    <a:pt x="505" y="6812"/>
                  </a:cubicBezTo>
                  <a:cubicBezTo>
                    <a:pt x="442" y="6960"/>
                    <a:pt x="547" y="7107"/>
                    <a:pt x="610" y="7233"/>
                  </a:cubicBezTo>
                  <a:cubicBezTo>
                    <a:pt x="568" y="7254"/>
                    <a:pt x="547" y="7296"/>
                    <a:pt x="568" y="7338"/>
                  </a:cubicBezTo>
                  <a:cubicBezTo>
                    <a:pt x="589" y="7422"/>
                    <a:pt x="673" y="7443"/>
                    <a:pt x="736" y="7464"/>
                  </a:cubicBezTo>
                  <a:cubicBezTo>
                    <a:pt x="757" y="7548"/>
                    <a:pt x="757" y="7632"/>
                    <a:pt x="736" y="7716"/>
                  </a:cubicBezTo>
                  <a:cubicBezTo>
                    <a:pt x="673" y="7759"/>
                    <a:pt x="568" y="7716"/>
                    <a:pt x="568" y="7822"/>
                  </a:cubicBezTo>
                  <a:cubicBezTo>
                    <a:pt x="589" y="7906"/>
                    <a:pt x="715" y="7864"/>
                    <a:pt x="757" y="7969"/>
                  </a:cubicBezTo>
                  <a:cubicBezTo>
                    <a:pt x="778" y="8074"/>
                    <a:pt x="652" y="8158"/>
                    <a:pt x="757" y="8263"/>
                  </a:cubicBezTo>
                  <a:cubicBezTo>
                    <a:pt x="673" y="8389"/>
                    <a:pt x="757" y="8536"/>
                    <a:pt x="757" y="8684"/>
                  </a:cubicBezTo>
                  <a:lnTo>
                    <a:pt x="757" y="9125"/>
                  </a:lnTo>
                  <a:cubicBezTo>
                    <a:pt x="820" y="9251"/>
                    <a:pt x="989" y="9251"/>
                    <a:pt x="989" y="9377"/>
                  </a:cubicBezTo>
                  <a:cubicBezTo>
                    <a:pt x="946" y="9462"/>
                    <a:pt x="925" y="9525"/>
                    <a:pt x="883" y="9588"/>
                  </a:cubicBezTo>
                  <a:lnTo>
                    <a:pt x="989" y="9630"/>
                  </a:lnTo>
                  <a:cubicBezTo>
                    <a:pt x="1031" y="10176"/>
                    <a:pt x="1283" y="10660"/>
                    <a:pt x="1325" y="11186"/>
                  </a:cubicBezTo>
                  <a:cubicBezTo>
                    <a:pt x="1367" y="11207"/>
                    <a:pt x="1430" y="11207"/>
                    <a:pt x="1430" y="11228"/>
                  </a:cubicBezTo>
                  <a:cubicBezTo>
                    <a:pt x="1451" y="11396"/>
                    <a:pt x="1388" y="11564"/>
                    <a:pt x="1451" y="11690"/>
                  </a:cubicBezTo>
                  <a:cubicBezTo>
                    <a:pt x="1462" y="11692"/>
                    <a:pt x="1472" y="11692"/>
                    <a:pt x="1482" y="11692"/>
                  </a:cubicBezTo>
                  <a:cubicBezTo>
                    <a:pt x="1599" y="11692"/>
                    <a:pt x="1603" y="11580"/>
                    <a:pt x="1661" y="11522"/>
                  </a:cubicBezTo>
                  <a:lnTo>
                    <a:pt x="1661" y="11522"/>
                  </a:lnTo>
                  <a:cubicBezTo>
                    <a:pt x="1703" y="11669"/>
                    <a:pt x="1682" y="11816"/>
                    <a:pt x="1598" y="11921"/>
                  </a:cubicBezTo>
                  <a:cubicBezTo>
                    <a:pt x="1514" y="11942"/>
                    <a:pt x="1430" y="11942"/>
                    <a:pt x="1388" y="12026"/>
                  </a:cubicBezTo>
                  <a:cubicBezTo>
                    <a:pt x="1388" y="12090"/>
                    <a:pt x="1451" y="12132"/>
                    <a:pt x="1430" y="12195"/>
                  </a:cubicBezTo>
                  <a:cubicBezTo>
                    <a:pt x="1556" y="12195"/>
                    <a:pt x="1640" y="12111"/>
                    <a:pt x="1724" y="12069"/>
                  </a:cubicBezTo>
                  <a:lnTo>
                    <a:pt x="2061" y="12069"/>
                  </a:lnTo>
                  <a:cubicBezTo>
                    <a:pt x="2199" y="12108"/>
                    <a:pt x="2263" y="12260"/>
                    <a:pt x="2393" y="12260"/>
                  </a:cubicBezTo>
                  <a:cubicBezTo>
                    <a:pt x="2401" y="12260"/>
                    <a:pt x="2410" y="12259"/>
                    <a:pt x="2418" y="12258"/>
                  </a:cubicBezTo>
                  <a:lnTo>
                    <a:pt x="2670" y="12026"/>
                  </a:lnTo>
                  <a:cubicBezTo>
                    <a:pt x="2670" y="11942"/>
                    <a:pt x="2586" y="11900"/>
                    <a:pt x="2607" y="11816"/>
                  </a:cubicBezTo>
                  <a:lnTo>
                    <a:pt x="2607" y="11816"/>
                  </a:lnTo>
                  <a:cubicBezTo>
                    <a:pt x="2656" y="11833"/>
                    <a:pt x="2718" y="11899"/>
                    <a:pt x="2772" y="11899"/>
                  </a:cubicBezTo>
                  <a:cubicBezTo>
                    <a:pt x="2788" y="11899"/>
                    <a:pt x="2803" y="11894"/>
                    <a:pt x="2818" y="11879"/>
                  </a:cubicBezTo>
                  <a:cubicBezTo>
                    <a:pt x="2881" y="11816"/>
                    <a:pt x="2965" y="11795"/>
                    <a:pt x="2965" y="11669"/>
                  </a:cubicBezTo>
                  <a:cubicBezTo>
                    <a:pt x="2933" y="11638"/>
                    <a:pt x="2891" y="11638"/>
                    <a:pt x="2849" y="11638"/>
                  </a:cubicBezTo>
                  <a:cubicBezTo>
                    <a:pt x="2807" y="11638"/>
                    <a:pt x="2765" y="11638"/>
                    <a:pt x="2734" y="11606"/>
                  </a:cubicBezTo>
                  <a:cubicBezTo>
                    <a:pt x="2713" y="11564"/>
                    <a:pt x="2734" y="11501"/>
                    <a:pt x="2755" y="11459"/>
                  </a:cubicBezTo>
                  <a:cubicBezTo>
                    <a:pt x="2839" y="11585"/>
                    <a:pt x="2965" y="11543"/>
                    <a:pt x="3091" y="11564"/>
                  </a:cubicBezTo>
                  <a:lnTo>
                    <a:pt x="3091" y="11459"/>
                  </a:lnTo>
                  <a:cubicBezTo>
                    <a:pt x="3091" y="11454"/>
                    <a:pt x="3090" y="11453"/>
                    <a:pt x="3088" y="11453"/>
                  </a:cubicBezTo>
                  <a:cubicBezTo>
                    <a:pt x="3085" y="11453"/>
                    <a:pt x="3078" y="11457"/>
                    <a:pt x="3071" y="11457"/>
                  </a:cubicBezTo>
                  <a:cubicBezTo>
                    <a:pt x="3064" y="11457"/>
                    <a:pt x="3057" y="11453"/>
                    <a:pt x="3049" y="11438"/>
                  </a:cubicBezTo>
                  <a:cubicBezTo>
                    <a:pt x="3049" y="11396"/>
                    <a:pt x="3070" y="11396"/>
                    <a:pt x="3091" y="11396"/>
                  </a:cubicBezTo>
                  <a:lnTo>
                    <a:pt x="3133" y="11312"/>
                  </a:lnTo>
                  <a:cubicBezTo>
                    <a:pt x="3070" y="11080"/>
                    <a:pt x="2860" y="10975"/>
                    <a:pt x="2734" y="10807"/>
                  </a:cubicBezTo>
                  <a:cubicBezTo>
                    <a:pt x="2713" y="10723"/>
                    <a:pt x="2734" y="10639"/>
                    <a:pt x="2670" y="10555"/>
                  </a:cubicBezTo>
                  <a:cubicBezTo>
                    <a:pt x="2607" y="10429"/>
                    <a:pt x="2607" y="10302"/>
                    <a:pt x="2670" y="10197"/>
                  </a:cubicBezTo>
                  <a:cubicBezTo>
                    <a:pt x="2628" y="10113"/>
                    <a:pt x="2544" y="10050"/>
                    <a:pt x="2481" y="10008"/>
                  </a:cubicBezTo>
                  <a:lnTo>
                    <a:pt x="2208" y="10008"/>
                  </a:lnTo>
                  <a:lnTo>
                    <a:pt x="2082" y="9756"/>
                  </a:lnTo>
                  <a:cubicBezTo>
                    <a:pt x="2124" y="9714"/>
                    <a:pt x="2145" y="9651"/>
                    <a:pt x="2124" y="9630"/>
                  </a:cubicBezTo>
                  <a:cubicBezTo>
                    <a:pt x="1998" y="9504"/>
                    <a:pt x="2019" y="9314"/>
                    <a:pt x="1935" y="9188"/>
                  </a:cubicBezTo>
                  <a:cubicBezTo>
                    <a:pt x="1917" y="9154"/>
                    <a:pt x="1886" y="9120"/>
                    <a:pt x="1864" y="9120"/>
                  </a:cubicBezTo>
                  <a:cubicBezTo>
                    <a:pt x="1859" y="9120"/>
                    <a:pt x="1854" y="9121"/>
                    <a:pt x="1851" y="9125"/>
                  </a:cubicBezTo>
                  <a:cubicBezTo>
                    <a:pt x="1808" y="9146"/>
                    <a:pt x="1808" y="9188"/>
                    <a:pt x="1808" y="9251"/>
                  </a:cubicBezTo>
                  <a:cubicBezTo>
                    <a:pt x="1829" y="9251"/>
                    <a:pt x="1893" y="9272"/>
                    <a:pt x="1851" y="9293"/>
                  </a:cubicBezTo>
                  <a:cubicBezTo>
                    <a:pt x="1808" y="9293"/>
                    <a:pt x="1808" y="9272"/>
                    <a:pt x="1808" y="9251"/>
                  </a:cubicBezTo>
                  <a:cubicBezTo>
                    <a:pt x="1766" y="9230"/>
                    <a:pt x="1745" y="9188"/>
                    <a:pt x="1703" y="9146"/>
                  </a:cubicBezTo>
                  <a:cubicBezTo>
                    <a:pt x="1781" y="9069"/>
                    <a:pt x="1751" y="8974"/>
                    <a:pt x="1746" y="8894"/>
                  </a:cubicBezTo>
                  <a:lnTo>
                    <a:pt x="1746" y="8894"/>
                  </a:lnTo>
                  <a:cubicBezTo>
                    <a:pt x="1830" y="8894"/>
                    <a:pt x="1914" y="8852"/>
                    <a:pt x="1935" y="8768"/>
                  </a:cubicBezTo>
                  <a:cubicBezTo>
                    <a:pt x="2040" y="8536"/>
                    <a:pt x="2040" y="8284"/>
                    <a:pt x="2124" y="8053"/>
                  </a:cubicBezTo>
                  <a:cubicBezTo>
                    <a:pt x="2145" y="8011"/>
                    <a:pt x="2103" y="7969"/>
                    <a:pt x="2061" y="7927"/>
                  </a:cubicBezTo>
                  <a:cubicBezTo>
                    <a:pt x="2124" y="7885"/>
                    <a:pt x="2124" y="7843"/>
                    <a:pt x="2145" y="7801"/>
                  </a:cubicBezTo>
                  <a:cubicBezTo>
                    <a:pt x="2208" y="7716"/>
                    <a:pt x="2355" y="7759"/>
                    <a:pt x="2376" y="7632"/>
                  </a:cubicBezTo>
                  <a:cubicBezTo>
                    <a:pt x="2350" y="7589"/>
                    <a:pt x="2314" y="7582"/>
                    <a:pt x="2277" y="7582"/>
                  </a:cubicBezTo>
                  <a:cubicBezTo>
                    <a:pt x="2256" y="7582"/>
                    <a:pt x="2235" y="7584"/>
                    <a:pt x="2215" y="7584"/>
                  </a:cubicBezTo>
                  <a:cubicBezTo>
                    <a:pt x="2185" y="7584"/>
                    <a:pt x="2160" y="7578"/>
                    <a:pt x="2145" y="7548"/>
                  </a:cubicBezTo>
                  <a:lnTo>
                    <a:pt x="2145" y="7296"/>
                  </a:lnTo>
                  <a:cubicBezTo>
                    <a:pt x="2187" y="7254"/>
                    <a:pt x="2271" y="7296"/>
                    <a:pt x="2313" y="7233"/>
                  </a:cubicBezTo>
                  <a:cubicBezTo>
                    <a:pt x="2292" y="7212"/>
                    <a:pt x="2292" y="7212"/>
                    <a:pt x="2250" y="7170"/>
                  </a:cubicBezTo>
                  <a:cubicBezTo>
                    <a:pt x="2229" y="7138"/>
                    <a:pt x="2197" y="7138"/>
                    <a:pt x="2166" y="7138"/>
                  </a:cubicBezTo>
                  <a:cubicBezTo>
                    <a:pt x="2134" y="7138"/>
                    <a:pt x="2103" y="7138"/>
                    <a:pt x="2082" y="7107"/>
                  </a:cubicBezTo>
                  <a:cubicBezTo>
                    <a:pt x="2040" y="6939"/>
                    <a:pt x="2082" y="6749"/>
                    <a:pt x="2187" y="6602"/>
                  </a:cubicBezTo>
                  <a:lnTo>
                    <a:pt x="2019" y="6497"/>
                  </a:lnTo>
                  <a:lnTo>
                    <a:pt x="2124" y="6434"/>
                  </a:lnTo>
                  <a:lnTo>
                    <a:pt x="2124" y="5677"/>
                  </a:lnTo>
                  <a:cubicBezTo>
                    <a:pt x="2103" y="5614"/>
                    <a:pt x="2019" y="5635"/>
                    <a:pt x="1998" y="5509"/>
                  </a:cubicBezTo>
                  <a:cubicBezTo>
                    <a:pt x="1998" y="5446"/>
                    <a:pt x="2103" y="5362"/>
                    <a:pt x="2061" y="5257"/>
                  </a:cubicBezTo>
                  <a:lnTo>
                    <a:pt x="2061" y="5257"/>
                  </a:lnTo>
                  <a:cubicBezTo>
                    <a:pt x="2166" y="5278"/>
                    <a:pt x="2082" y="5383"/>
                    <a:pt x="2145" y="5425"/>
                  </a:cubicBezTo>
                  <a:cubicBezTo>
                    <a:pt x="2208" y="5383"/>
                    <a:pt x="2271" y="5404"/>
                    <a:pt x="2376" y="5383"/>
                  </a:cubicBezTo>
                  <a:cubicBezTo>
                    <a:pt x="2481" y="5362"/>
                    <a:pt x="2628" y="5341"/>
                    <a:pt x="2670" y="5278"/>
                  </a:cubicBezTo>
                  <a:cubicBezTo>
                    <a:pt x="2737" y="5178"/>
                    <a:pt x="2856" y="5118"/>
                    <a:pt x="2976" y="5118"/>
                  </a:cubicBezTo>
                  <a:cubicBezTo>
                    <a:pt x="3008" y="5118"/>
                    <a:pt x="3039" y="5122"/>
                    <a:pt x="3070" y="5130"/>
                  </a:cubicBezTo>
                  <a:cubicBezTo>
                    <a:pt x="3217" y="5194"/>
                    <a:pt x="3133" y="5383"/>
                    <a:pt x="3280" y="5404"/>
                  </a:cubicBezTo>
                  <a:cubicBezTo>
                    <a:pt x="3259" y="5425"/>
                    <a:pt x="3238" y="5467"/>
                    <a:pt x="3238" y="5509"/>
                  </a:cubicBezTo>
                  <a:cubicBezTo>
                    <a:pt x="3343" y="5656"/>
                    <a:pt x="3448" y="5824"/>
                    <a:pt x="3575" y="5971"/>
                  </a:cubicBezTo>
                  <a:cubicBezTo>
                    <a:pt x="3638" y="6077"/>
                    <a:pt x="3701" y="6203"/>
                    <a:pt x="3722" y="6350"/>
                  </a:cubicBezTo>
                  <a:cubicBezTo>
                    <a:pt x="3722" y="6392"/>
                    <a:pt x="3764" y="6413"/>
                    <a:pt x="3785" y="6455"/>
                  </a:cubicBezTo>
                  <a:cubicBezTo>
                    <a:pt x="3829" y="6474"/>
                    <a:pt x="3870" y="6482"/>
                    <a:pt x="3908" y="6482"/>
                  </a:cubicBezTo>
                  <a:cubicBezTo>
                    <a:pt x="3994" y="6482"/>
                    <a:pt x="4063" y="6442"/>
                    <a:pt x="4121" y="6413"/>
                  </a:cubicBezTo>
                  <a:cubicBezTo>
                    <a:pt x="4226" y="6497"/>
                    <a:pt x="4331" y="6539"/>
                    <a:pt x="4458" y="6560"/>
                  </a:cubicBezTo>
                  <a:cubicBezTo>
                    <a:pt x="4458" y="6686"/>
                    <a:pt x="4647" y="6728"/>
                    <a:pt x="4584" y="6876"/>
                  </a:cubicBezTo>
                  <a:cubicBezTo>
                    <a:pt x="4563" y="6907"/>
                    <a:pt x="4531" y="6907"/>
                    <a:pt x="4500" y="6907"/>
                  </a:cubicBezTo>
                  <a:cubicBezTo>
                    <a:pt x="4468" y="6907"/>
                    <a:pt x="4437" y="6907"/>
                    <a:pt x="4415" y="6939"/>
                  </a:cubicBezTo>
                  <a:cubicBezTo>
                    <a:pt x="4415" y="6960"/>
                    <a:pt x="4415" y="6981"/>
                    <a:pt x="4415" y="7023"/>
                  </a:cubicBezTo>
                  <a:cubicBezTo>
                    <a:pt x="4433" y="7036"/>
                    <a:pt x="4448" y="7041"/>
                    <a:pt x="4462" y="7041"/>
                  </a:cubicBezTo>
                  <a:cubicBezTo>
                    <a:pt x="4513" y="7041"/>
                    <a:pt x="4551" y="6978"/>
                    <a:pt x="4607" y="6978"/>
                  </a:cubicBezTo>
                  <a:cubicBezTo>
                    <a:pt x="4613" y="6978"/>
                    <a:pt x="4619" y="6979"/>
                    <a:pt x="4626" y="6981"/>
                  </a:cubicBezTo>
                  <a:cubicBezTo>
                    <a:pt x="4626" y="7086"/>
                    <a:pt x="4773" y="7002"/>
                    <a:pt x="4773" y="7086"/>
                  </a:cubicBezTo>
                  <a:lnTo>
                    <a:pt x="4920" y="7023"/>
                  </a:lnTo>
                  <a:lnTo>
                    <a:pt x="5046" y="7149"/>
                  </a:lnTo>
                  <a:lnTo>
                    <a:pt x="5130" y="7107"/>
                  </a:lnTo>
                  <a:cubicBezTo>
                    <a:pt x="5172" y="7149"/>
                    <a:pt x="5193" y="7191"/>
                    <a:pt x="5235" y="7212"/>
                  </a:cubicBezTo>
                  <a:cubicBezTo>
                    <a:pt x="5383" y="7296"/>
                    <a:pt x="5488" y="7443"/>
                    <a:pt x="5530" y="7632"/>
                  </a:cubicBezTo>
                  <a:cubicBezTo>
                    <a:pt x="5593" y="7801"/>
                    <a:pt x="5698" y="7948"/>
                    <a:pt x="5824" y="8074"/>
                  </a:cubicBezTo>
                  <a:cubicBezTo>
                    <a:pt x="5824" y="8473"/>
                    <a:pt x="5824" y="8473"/>
                    <a:pt x="5992" y="8600"/>
                  </a:cubicBezTo>
                  <a:cubicBezTo>
                    <a:pt x="5992" y="8684"/>
                    <a:pt x="5908" y="8684"/>
                    <a:pt x="5908" y="8726"/>
                  </a:cubicBezTo>
                  <a:cubicBezTo>
                    <a:pt x="5950" y="8873"/>
                    <a:pt x="6118" y="8873"/>
                    <a:pt x="6161" y="8978"/>
                  </a:cubicBezTo>
                  <a:cubicBezTo>
                    <a:pt x="6203" y="9104"/>
                    <a:pt x="6329" y="9125"/>
                    <a:pt x="6392" y="9188"/>
                  </a:cubicBezTo>
                  <a:cubicBezTo>
                    <a:pt x="6455" y="9272"/>
                    <a:pt x="6602" y="9188"/>
                    <a:pt x="6665" y="9314"/>
                  </a:cubicBezTo>
                  <a:cubicBezTo>
                    <a:pt x="6665" y="9320"/>
                    <a:pt x="6669" y="9322"/>
                    <a:pt x="6675" y="9322"/>
                  </a:cubicBezTo>
                  <a:cubicBezTo>
                    <a:pt x="6693" y="9322"/>
                    <a:pt x="6728" y="9299"/>
                    <a:pt x="6728" y="9251"/>
                  </a:cubicBezTo>
                  <a:cubicBezTo>
                    <a:pt x="6686" y="9251"/>
                    <a:pt x="6665" y="9209"/>
                    <a:pt x="6686" y="9188"/>
                  </a:cubicBezTo>
                  <a:cubicBezTo>
                    <a:pt x="6699" y="9162"/>
                    <a:pt x="6720" y="9144"/>
                    <a:pt x="6744" y="9144"/>
                  </a:cubicBezTo>
                  <a:cubicBezTo>
                    <a:pt x="6759" y="9144"/>
                    <a:pt x="6775" y="9151"/>
                    <a:pt x="6791" y="9167"/>
                  </a:cubicBezTo>
                  <a:lnTo>
                    <a:pt x="6728" y="9272"/>
                  </a:lnTo>
                  <a:cubicBezTo>
                    <a:pt x="6749" y="9272"/>
                    <a:pt x="6770" y="9267"/>
                    <a:pt x="6791" y="9267"/>
                  </a:cubicBezTo>
                  <a:cubicBezTo>
                    <a:pt x="6812" y="9267"/>
                    <a:pt x="6833" y="9272"/>
                    <a:pt x="6854" y="9293"/>
                  </a:cubicBezTo>
                  <a:lnTo>
                    <a:pt x="6812" y="9356"/>
                  </a:lnTo>
                  <a:cubicBezTo>
                    <a:pt x="6938" y="9419"/>
                    <a:pt x="6980" y="9588"/>
                    <a:pt x="7128" y="9651"/>
                  </a:cubicBezTo>
                  <a:cubicBezTo>
                    <a:pt x="7254" y="9735"/>
                    <a:pt x="7359" y="9840"/>
                    <a:pt x="7443" y="9966"/>
                  </a:cubicBezTo>
                  <a:cubicBezTo>
                    <a:pt x="7506" y="10071"/>
                    <a:pt x="7422" y="10113"/>
                    <a:pt x="7422" y="10176"/>
                  </a:cubicBezTo>
                  <a:lnTo>
                    <a:pt x="7779" y="10302"/>
                  </a:lnTo>
                  <a:lnTo>
                    <a:pt x="7906" y="9924"/>
                  </a:lnTo>
                  <a:cubicBezTo>
                    <a:pt x="7906" y="9798"/>
                    <a:pt x="7821" y="9777"/>
                    <a:pt x="7800" y="9714"/>
                  </a:cubicBezTo>
                  <a:cubicBezTo>
                    <a:pt x="7821" y="9693"/>
                    <a:pt x="7842" y="9651"/>
                    <a:pt x="7842" y="9609"/>
                  </a:cubicBezTo>
                  <a:cubicBezTo>
                    <a:pt x="7842" y="9567"/>
                    <a:pt x="7842" y="9504"/>
                    <a:pt x="7906" y="9504"/>
                  </a:cubicBezTo>
                  <a:cubicBezTo>
                    <a:pt x="7917" y="9502"/>
                    <a:pt x="7927" y="9501"/>
                    <a:pt x="7936" y="9501"/>
                  </a:cubicBezTo>
                  <a:cubicBezTo>
                    <a:pt x="8053" y="9501"/>
                    <a:pt x="8059" y="9615"/>
                    <a:pt x="8137" y="9693"/>
                  </a:cubicBezTo>
                  <a:cubicBezTo>
                    <a:pt x="8158" y="9588"/>
                    <a:pt x="8179" y="9504"/>
                    <a:pt x="8116" y="9440"/>
                  </a:cubicBezTo>
                  <a:cubicBezTo>
                    <a:pt x="8200" y="9356"/>
                    <a:pt x="8116" y="9251"/>
                    <a:pt x="8179" y="9167"/>
                  </a:cubicBezTo>
                  <a:lnTo>
                    <a:pt x="8179" y="9167"/>
                  </a:lnTo>
                  <a:lnTo>
                    <a:pt x="8242" y="9272"/>
                  </a:lnTo>
                  <a:cubicBezTo>
                    <a:pt x="8262" y="9277"/>
                    <a:pt x="8282" y="9280"/>
                    <a:pt x="8301" y="9280"/>
                  </a:cubicBezTo>
                  <a:cubicBezTo>
                    <a:pt x="8363" y="9280"/>
                    <a:pt x="8420" y="9252"/>
                    <a:pt x="8452" y="9188"/>
                  </a:cubicBezTo>
                  <a:cubicBezTo>
                    <a:pt x="8326" y="9020"/>
                    <a:pt x="8494" y="8810"/>
                    <a:pt x="8389" y="8621"/>
                  </a:cubicBezTo>
                  <a:cubicBezTo>
                    <a:pt x="8284" y="8452"/>
                    <a:pt x="8347" y="8200"/>
                    <a:pt x="8158" y="8074"/>
                  </a:cubicBezTo>
                  <a:lnTo>
                    <a:pt x="8158" y="7738"/>
                  </a:lnTo>
                  <a:lnTo>
                    <a:pt x="8263" y="7780"/>
                  </a:lnTo>
                  <a:cubicBezTo>
                    <a:pt x="8284" y="7716"/>
                    <a:pt x="8263" y="7632"/>
                    <a:pt x="8326" y="7569"/>
                  </a:cubicBezTo>
                  <a:cubicBezTo>
                    <a:pt x="8074" y="7338"/>
                    <a:pt x="7885" y="7044"/>
                    <a:pt x="7800" y="6707"/>
                  </a:cubicBezTo>
                  <a:cubicBezTo>
                    <a:pt x="7737" y="6665"/>
                    <a:pt x="7653" y="6707"/>
                    <a:pt x="7569" y="6623"/>
                  </a:cubicBezTo>
                  <a:cubicBezTo>
                    <a:pt x="7464" y="6518"/>
                    <a:pt x="7443" y="6371"/>
                    <a:pt x="7506" y="6224"/>
                  </a:cubicBezTo>
                  <a:lnTo>
                    <a:pt x="7506" y="6224"/>
                  </a:lnTo>
                  <a:cubicBezTo>
                    <a:pt x="7527" y="6287"/>
                    <a:pt x="7548" y="6308"/>
                    <a:pt x="7569" y="6350"/>
                  </a:cubicBezTo>
                  <a:cubicBezTo>
                    <a:pt x="7590" y="6371"/>
                    <a:pt x="7590" y="6413"/>
                    <a:pt x="7632" y="6434"/>
                  </a:cubicBezTo>
                  <a:cubicBezTo>
                    <a:pt x="7641" y="6437"/>
                    <a:pt x="7649" y="6438"/>
                    <a:pt x="7657" y="6438"/>
                  </a:cubicBezTo>
                  <a:cubicBezTo>
                    <a:pt x="7701" y="6438"/>
                    <a:pt x="7719" y="6392"/>
                    <a:pt x="7737" y="6392"/>
                  </a:cubicBezTo>
                  <a:lnTo>
                    <a:pt x="7863" y="6392"/>
                  </a:lnTo>
                  <a:cubicBezTo>
                    <a:pt x="7934" y="6504"/>
                    <a:pt x="7957" y="6541"/>
                    <a:pt x="8002" y="6541"/>
                  </a:cubicBezTo>
                  <a:cubicBezTo>
                    <a:pt x="8025" y="6541"/>
                    <a:pt x="8053" y="6532"/>
                    <a:pt x="8095" y="6518"/>
                  </a:cubicBezTo>
                  <a:lnTo>
                    <a:pt x="7842" y="6161"/>
                  </a:lnTo>
                  <a:lnTo>
                    <a:pt x="7969" y="6035"/>
                  </a:lnTo>
                  <a:lnTo>
                    <a:pt x="7779" y="5887"/>
                  </a:lnTo>
                  <a:lnTo>
                    <a:pt x="8137" y="5362"/>
                  </a:lnTo>
                  <a:cubicBezTo>
                    <a:pt x="8062" y="5343"/>
                    <a:pt x="8004" y="5274"/>
                    <a:pt x="7932" y="5274"/>
                  </a:cubicBezTo>
                  <a:cubicBezTo>
                    <a:pt x="7924" y="5274"/>
                    <a:pt x="7915" y="5275"/>
                    <a:pt x="7906" y="5278"/>
                  </a:cubicBezTo>
                  <a:cubicBezTo>
                    <a:pt x="7906" y="5320"/>
                    <a:pt x="7927" y="5341"/>
                    <a:pt x="7948" y="5383"/>
                  </a:cubicBezTo>
                  <a:cubicBezTo>
                    <a:pt x="7912" y="5383"/>
                    <a:pt x="7906" y="5429"/>
                    <a:pt x="7853" y="5429"/>
                  </a:cubicBezTo>
                  <a:cubicBezTo>
                    <a:pt x="7844" y="5429"/>
                    <a:pt x="7833" y="5428"/>
                    <a:pt x="7821" y="5425"/>
                  </a:cubicBezTo>
                  <a:cubicBezTo>
                    <a:pt x="7779" y="5341"/>
                    <a:pt x="7737" y="5257"/>
                    <a:pt x="7674" y="5173"/>
                  </a:cubicBezTo>
                  <a:cubicBezTo>
                    <a:pt x="7695" y="5152"/>
                    <a:pt x="7716" y="5088"/>
                    <a:pt x="7716" y="5046"/>
                  </a:cubicBezTo>
                  <a:cubicBezTo>
                    <a:pt x="7611" y="4899"/>
                    <a:pt x="7359" y="4899"/>
                    <a:pt x="7296" y="4668"/>
                  </a:cubicBezTo>
                  <a:cubicBezTo>
                    <a:pt x="7380" y="4668"/>
                    <a:pt x="7443" y="4626"/>
                    <a:pt x="7464" y="4542"/>
                  </a:cubicBezTo>
                  <a:cubicBezTo>
                    <a:pt x="7429" y="4521"/>
                    <a:pt x="7394" y="4516"/>
                    <a:pt x="7360" y="4516"/>
                  </a:cubicBezTo>
                  <a:cubicBezTo>
                    <a:pt x="7332" y="4516"/>
                    <a:pt x="7305" y="4519"/>
                    <a:pt x="7279" y="4519"/>
                  </a:cubicBezTo>
                  <a:cubicBezTo>
                    <a:pt x="7240" y="4519"/>
                    <a:pt x="7203" y="4512"/>
                    <a:pt x="7170" y="4479"/>
                  </a:cubicBezTo>
                  <a:cubicBezTo>
                    <a:pt x="7317" y="4479"/>
                    <a:pt x="7275" y="4353"/>
                    <a:pt x="7317" y="4290"/>
                  </a:cubicBezTo>
                  <a:cubicBezTo>
                    <a:pt x="7359" y="4311"/>
                    <a:pt x="7380" y="4395"/>
                    <a:pt x="7464" y="4395"/>
                  </a:cubicBezTo>
                  <a:cubicBezTo>
                    <a:pt x="7485" y="4247"/>
                    <a:pt x="7443" y="4121"/>
                    <a:pt x="7527" y="3974"/>
                  </a:cubicBezTo>
                  <a:lnTo>
                    <a:pt x="7317" y="3953"/>
                  </a:lnTo>
                  <a:lnTo>
                    <a:pt x="7422" y="3428"/>
                  </a:lnTo>
                  <a:cubicBezTo>
                    <a:pt x="7548" y="3491"/>
                    <a:pt x="7674" y="3554"/>
                    <a:pt x="7779" y="3638"/>
                  </a:cubicBezTo>
                  <a:lnTo>
                    <a:pt x="7969" y="3343"/>
                  </a:lnTo>
                  <a:cubicBezTo>
                    <a:pt x="8051" y="3405"/>
                    <a:pt x="7971" y="3529"/>
                    <a:pt x="8089" y="3533"/>
                  </a:cubicBezTo>
                  <a:lnTo>
                    <a:pt x="8089" y="3533"/>
                  </a:lnTo>
                  <a:cubicBezTo>
                    <a:pt x="8084" y="3533"/>
                    <a:pt x="8079" y="3533"/>
                    <a:pt x="8074" y="3533"/>
                  </a:cubicBezTo>
                  <a:cubicBezTo>
                    <a:pt x="8116" y="3617"/>
                    <a:pt x="8158" y="3743"/>
                    <a:pt x="8221" y="3764"/>
                  </a:cubicBezTo>
                  <a:cubicBezTo>
                    <a:pt x="8284" y="3806"/>
                    <a:pt x="8410" y="3764"/>
                    <a:pt x="8431" y="3890"/>
                  </a:cubicBezTo>
                  <a:cubicBezTo>
                    <a:pt x="8410" y="3911"/>
                    <a:pt x="8410" y="3932"/>
                    <a:pt x="8368" y="3974"/>
                  </a:cubicBezTo>
                  <a:cubicBezTo>
                    <a:pt x="8431" y="4058"/>
                    <a:pt x="8557" y="4142"/>
                    <a:pt x="8515" y="4268"/>
                  </a:cubicBezTo>
                  <a:cubicBezTo>
                    <a:pt x="8542" y="4268"/>
                    <a:pt x="8568" y="4267"/>
                    <a:pt x="8593" y="4267"/>
                  </a:cubicBezTo>
                  <a:cubicBezTo>
                    <a:pt x="8668" y="4267"/>
                    <a:pt x="8731" y="4279"/>
                    <a:pt x="8747" y="4374"/>
                  </a:cubicBezTo>
                  <a:cubicBezTo>
                    <a:pt x="8768" y="4500"/>
                    <a:pt x="8915" y="4542"/>
                    <a:pt x="8957" y="4563"/>
                  </a:cubicBezTo>
                  <a:cubicBezTo>
                    <a:pt x="9020" y="4605"/>
                    <a:pt x="9083" y="4647"/>
                    <a:pt x="9125" y="4668"/>
                  </a:cubicBezTo>
                  <a:cubicBezTo>
                    <a:pt x="9146" y="4710"/>
                    <a:pt x="9062" y="4752"/>
                    <a:pt x="9083" y="4773"/>
                  </a:cubicBezTo>
                  <a:cubicBezTo>
                    <a:pt x="9119" y="4773"/>
                    <a:pt x="9124" y="4819"/>
                    <a:pt x="9165" y="4819"/>
                  </a:cubicBezTo>
                  <a:cubicBezTo>
                    <a:pt x="9171" y="4819"/>
                    <a:pt x="9179" y="4818"/>
                    <a:pt x="9188" y="4815"/>
                  </a:cubicBezTo>
                  <a:cubicBezTo>
                    <a:pt x="9202" y="4815"/>
                    <a:pt x="9207" y="4796"/>
                    <a:pt x="9221" y="4796"/>
                  </a:cubicBezTo>
                  <a:cubicBezTo>
                    <a:pt x="9228" y="4796"/>
                    <a:pt x="9237" y="4801"/>
                    <a:pt x="9251" y="4815"/>
                  </a:cubicBezTo>
                  <a:cubicBezTo>
                    <a:pt x="9272" y="4899"/>
                    <a:pt x="9230" y="4983"/>
                    <a:pt x="9146" y="5004"/>
                  </a:cubicBezTo>
                  <a:cubicBezTo>
                    <a:pt x="9104" y="4899"/>
                    <a:pt x="8999" y="4794"/>
                    <a:pt x="8894" y="4710"/>
                  </a:cubicBezTo>
                  <a:cubicBezTo>
                    <a:pt x="8852" y="4794"/>
                    <a:pt x="8852" y="4899"/>
                    <a:pt x="8894" y="5004"/>
                  </a:cubicBezTo>
                  <a:cubicBezTo>
                    <a:pt x="8936" y="5088"/>
                    <a:pt x="8957" y="5194"/>
                    <a:pt x="8915" y="5299"/>
                  </a:cubicBezTo>
                  <a:cubicBezTo>
                    <a:pt x="8873" y="5194"/>
                    <a:pt x="8852" y="5109"/>
                    <a:pt x="8768" y="5109"/>
                  </a:cubicBezTo>
                  <a:cubicBezTo>
                    <a:pt x="8725" y="5173"/>
                    <a:pt x="8641" y="5194"/>
                    <a:pt x="8641" y="5299"/>
                  </a:cubicBezTo>
                  <a:lnTo>
                    <a:pt x="9104" y="5551"/>
                  </a:lnTo>
                  <a:cubicBezTo>
                    <a:pt x="9188" y="5719"/>
                    <a:pt x="9188" y="5719"/>
                    <a:pt x="9167" y="5740"/>
                  </a:cubicBezTo>
                  <a:cubicBezTo>
                    <a:pt x="9147" y="5753"/>
                    <a:pt x="9131" y="5759"/>
                    <a:pt x="9119" y="5759"/>
                  </a:cubicBezTo>
                  <a:cubicBezTo>
                    <a:pt x="9060" y="5759"/>
                    <a:pt x="9061" y="5645"/>
                    <a:pt x="8996" y="5645"/>
                  </a:cubicBezTo>
                  <a:cubicBezTo>
                    <a:pt x="8985" y="5645"/>
                    <a:pt x="8972" y="5648"/>
                    <a:pt x="8957" y="5656"/>
                  </a:cubicBezTo>
                  <a:lnTo>
                    <a:pt x="8873" y="5803"/>
                  </a:lnTo>
                  <a:lnTo>
                    <a:pt x="9020" y="5971"/>
                  </a:lnTo>
                  <a:cubicBezTo>
                    <a:pt x="9053" y="5912"/>
                    <a:pt x="9082" y="5892"/>
                    <a:pt x="9109" y="5892"/>
                  </a:cubicBezTo>
                  <a:cubicBezTo>
                    <a:pt x="9165" y="5892"/>
                    <a:pt x="9214" y="5973"/>
                    <a:pt x="9278" y="5973"/>
                  </a:cubicBezTo>
                  <a:cubicBezTo>
                    <a:pt x="9283" y="5973"/>
                    <a:pt x="9288" y="5972"/>
                    <a:pt x="9293" y="5971"/>
                  </a:cubicBezTo>
                  <a:cubicBezTo>
                    <a:pt x="9346" y="5961"/>
                    <a:pt x="9398" y="5956"/>
                    <a:pt x="9451" y="5956"/>
                  </a:cubicBezTo>
                  <a:cubicBezTo>
                    <a:pt x="9503" y="5956"/>
                    <a:pt x="9556" y="5961"/>
                    <a:pt x="9609" y="5971"/>
                  </a:cubicBezTo>
                  <a:cubicBezTo>
                    <a:pt x="9714" y="6014"/>
                    <a:pt x="9798" y="6077"/>
                    <a:pt x="9903" y="6077"/>
                  </a:cubicBezTo>
                  <a:cubicBezTo>
                    <a:pt x="10029" y="6077"/>
                    <a:pt x="10134" y="6119"/>
                    <a:pt x="10239" y="6182"/>
                  </a:cubicBezTo>
                  <a:cubicBezTo>
                    <a:pt x="10302" y="6203"/>
                    <a:pt x="10344" y="6203"/>
                    <a:pt x="10407" y="6203"/>
                  </a:cubicBezTo>
                  <a:cubicBezTo>
                    <a:pt x="10407" y="6140"/>
                    <a:pt x="10302" y="6077"/>
                    <a:pt x="10386" y="5971"/>
                  </a:cubicBezTo>
                  <a:lnTo>
                    <a:pt x="10386" y="5971"/>
                  </a:lnTo>
                  <a:cubicBezTo>
                    <a:pt x="10492" y="6098"/>
                    <a:pt x="10597" y="6245"/>
                    <a:pt x="10660" y="6392"/>
                  </a:cubicBezTo>
                  <a:cubicBezTo>
                    <a:pt x="10807" y="6392"/>
                    <a:pt x="10954" y="6434"/>
                    <a:pt x="11059" y="6497"/>
                  </a:cubicBezTo>
                  <a:cubicBezTo>
                    <a:pt x="11101" y="6476"/>
                    <a:pt x="11080" y="6413"/>
                    <a:pt x="11122" y="6413"/>
                  </a:cubicBezTo>
                  <a:lnTo>
                    <a:pt x="11185" y="6455"/>
                  </a:lnTo>
                  <a:cubicBezTo>
                    <a:pt x="11248" y="6393"/>
                    <a:pt x="11372" y="6392"/>
                    <a:pt x="11395" y="6270"/>
                  </a:cubicBezTo>
                  <a:lnTo>
                    <a:pt x="11395" y="6270"/>
                  </a:lnTo>
                  <a:cubicBezTo>
                    <a:pt x="11396" y="6276"/>
                    <a:pt x="11396" y="6281"/>
                    <a:pt x="11396" y="6287"/>
                  </a:cubicBezTo>
                  <a:lnTo>
                    <a:pt x="11522" y="6287"/>
                  </a:lnTo>
                  <a:cubicBezTo>
                    <a:pt x="11537" y="6241"/>
                    <a:pt x="11566" y="6231"/>
                    <a:pt x="11600" y="6231"/>
                  </a:cubicBezTo>
                  <a:cubicBezTo>
                    <a:pt x="11625" y="6231"/>
                    <a:pt x="11654" y="6237"/>
                    <a:pt x="11682" y="6237"/>
                  </a:cubicBezTo>
                  <a:cubicBezTo>
                    <a:pt x="11717" y="6237"/>
                    <a:pt x="11751" y="6227"/>
                    <a:pt x="11774" y="6182"/>
                  </a:cubicBezTo>
                  <a:cubicBezTo>
                    <a:pt x="11648" y="6014"/>
                    <a:pt x="11438" y="5908"/>
                    <a:pt x="11396" y="5677"/>
                  </a:cubicBezTo>
                  <a:cubicBezTo>
                    <a:pt x="11333" y="5656"/>
                    <a:pt x="11290" y="5614"/>
                    <a:pt x="11269" y="5551"/>
                  </a:cubicBezTo>
                  <a:cubicBezTo>
                    <a:pt x="11252" y="5551"/>
                    <a:pt x="11221" y="5537"/>
                    <a:pt x="11210" y="5509"/>
                  </a:cubicBezTo>
                  <a:lnTo>
                    <a:pt x="11269" y="5509"/>
                  </a:lnTo>
                  <a:cubicBezTo>
                    <a:pt x="11290" y="5446"/>
                    <a:pt x="11248" y="5383"/>
                    <a:pt x="11333" y="5299"/>
                  </a:cubicBezTo>
                  <a:cubicBezTo>
                    <a:pt x="11459" y="5446"/>
                    <a:pt x="11669" y="5509"/>
                    <a:pt x="11753" y="5698"/>
                  </a:cubicBezTo>
                  <a:cubicBezTo>
                    <a:pt x="11816" y="5677"/>
                    <a:pt x="11858" y="5635"/>
                    <a:pt x="11879" y="5593"/>
                  </a:cubicBezTo>
                  <a:cubicBezTo>
                    <a:pt x="11753" y="5509"/>
                    <a:pt x="11648" y="5383"/>
                    <a:pt x="11585" y="5257"/>
                  </a:cubicBezTo>
                  <a:cubicBezTo>
                    <a:pt x="11543" y="5257"/>
                    <a:pt x="11480" y="5257"/>
                    <a:pt x="11459" y="5215"/>
                  </a:cubicBezTo>
                  <a:cubicBezTo>
                    <a:pt x="11354" y="5025"/>
                    <a:pt x="11227" y="4878"/>
                    <a:pt x="11080" y="4731"/>
                  </a:cubicBezTo>
                  <a:cubicBezTo>
                    <a:pt x="10954" y="4563"/>
                    <a:pt x="10786" y="4395"/>
                    <a:pt x="10639" y="4205"/>
                  </a:cubicBezTo>
                  <a:cubicBezTo>
                    <a:pt x="10576" y="4142"/>
                    <a:pt x="10471" y="4121"/>
                    <a:pt x="10428" y="4016"/>
                  </a:cubicBezTo>
                  <a:cubicBezTo>
                    <a:pt x="10414" y="4021"/>
                    <a:pt x="10400" y="4022"/>
                    <a:pt x="10386" y="4022"/>
                  </a:cubicBezTo>
                  <a:cubicBezTo>
                    <a:pt x="10360" y="4022"/>
                    <a:pt x="10335" y="4018"/>
                    <a:pt x="10309" y="4018"/>
                  </a:cubicBezTo>
                  <a:cubicBezTo>
                    <a:pt x="10286" y="4018"/>
                    <a:pt x="10263" y="4022"/>
                    <a:pt x="10239" y="4037"/>
                  </a:cubicBezTo>
                  <a:lnTo>
                    <a:pt x="10281" y="4142"/>
                  </a:lnTo>
                  <a:cubicBezTo>
                    <a:pt x="10365" y="4163"/>
                    <a:pt x="10428" y="4247"/>
                    <a:pt x="10407" y="4332"/>
                  </a:cubicBezTo>
                  <a:cubicBezTo>
                    <a:pt x="10492" y="4353"/>
                    <a:pt x="10471" y="4395"/>
                    <a:pt x="10471" y="4458"/>
                  </a:cubicBezTo>
                  <a:cubicBezTo>
                    <a:pt x="10492" y="4458"/>
                    <a:pt x="10513" y="4452"/>
                    <a:pt x="10531" y="4452"/>
                  </a:cubicBezTo>
                  <a:cubicBezTo>
                    <a:pt x="10549" y="4452"/>
                    <a:pt x="10565" y="4458"/>
                    <a:pt x="10576" y="4479"/>
                  </a:cubicBezTo>
                  <a:cubicBezTo>
                    <a:pt x="10555" y="4521"/>
                    <a:pt x="10534" y="4563"/>
                    <a:pt x="10471" y="4563"/>
                  </a:cubicBezTo>
                  <a:lnTo>
                    <a:pt x="10471" y="4689"/>
                  </a:lnTo>
                  <a:cubicBezTo>
                    <a:pt x="10477" y="4689"/>
                    <a:pt x="10483" y="4689"/>
                    <a:pt x="10489" y="4691"/>
                  </a:cubicBezTo>
                  <a:lnTo>
                    <a:pt x="10489" y="4691"/>
                  </a:lnTo>
                  <a:cubicBezTo>
                    <a:pt x="10480" y="4691"/>
                    <a:pt x="10471" y="4692"/>
                    <a:pt x="10462" y="4692"/>
                  </a:cubicBezTo>
                  <a:cubicBezTo>
                    <a:pt x="10437" y="4692"/>
                    <a:pt x="10412" y="4685"/>
                    <a:pt x="10386" y="4647"/>
                  </a:cubicBezTo>
                  <a:cubicBezTo>
                    <a:pt x="10302" y="4521"/>
                    <a:pt x="10176" y="4416"/>
                    <a:pt x="10029" y="4374"/>
                  </a:cubicBezTo>
                  <a:lnTo>
                    <a:pt x="10071" y="4290"/>
                  </a:lnTo>
                  <a:cubicBezTo>
                    <a:pt x="10050" y="4290"/>
                    <a:pt x="9987" y="4290"/>
                    <a:pt x="9987" y="4268"/>
                  </a:cubicBezTo>
                  <a:cubicBezTo>
                    <a:pt x="9945" y="4184"/>
                    <a:pt x="9903" y="4100"/>
                    <a:pt x="9861" y="4016"/>
                  </a:cubicBezTo>
                  <a:cubicBezTo>
                    <a:pt x="9840" y="3964"/>
                    <a:pt x="9792" y="3964"/>
                    <a:pt x="9748" y="3964"/>
                  </a:cubicBezTo>
                  <a:cubicBezTo>
                    <a:pt x="9703" y="3964"/>
                    <a:pt x="9661" y="3964"/>
                    <a:pt x="9651" y="3911"/>
                  </a:cubicBezTo>
                  <a:cubicBezTo>
                    <a:pt x="9630" y="3869"/>
                    <a:pt x="9651" y="3848"/>
                    <a:pt x="9630" y="3848"/>
                  </a:cubicBezTo>
                  <a:lnTo>
                    <a:pt x="9524" y="3890"/>
                  </a:lnTo>
                  <a:cubicBezTo>
                    <a:pt x="9503" y="3911"/>
                    <a:pt x="9545" y="3932"/>
                    <a:pt x="9503" y="3932"/>
                  </a:cubicBezTo>
                  <a:cubicBezTo>
                    <a:pt x="9492" y="3938"/>
                    <a:pt x="9484" y="3940"/>
                    <a:pt x="9478" y="3940"/>
                  </a:cubicBezTo>
                  <a:cubicBezTo>
                    <a:pt x="9461" y="3940"/>
                    <a:pt x="9461" y="3921"/>
                    <a:pt x="9461" y="3890"/>
                  </a:cubicBezTo>
                  <a:cubicBezTo>
                    <a:pt x="9398" y="3890"/>
                    <a:pt x="9377" y="3848"/>
                    <a:pt x="9356" y="3806"/>
                  </a:cubicBezTo>
                  <a:cubicBezTo>
                    <a:pt x="9377" y="3785"/>
                    <a:pt x="9419" y="3785"/>
                    <a:pt x="9461" y="3785"/>
                  </a:cubicBezTo>
                  <a:cubicBezTo>
                    <a:pt x="9440" y="3680"/>
                    <a:pt x="9314" y="3638"/>
                    <a:pt x="9272" y="3533"/>
                  </a:cubicBezTo>
                  <a:lnTo>
                    <a:pt x="9272" y="3385"/>
                  </a:lnTo>
                  <a:cubicBezTo>
                    <a:pt x="9230" y="3301"/>
                    <a:pt x="9146" y="3238"/>
                    <a:pt x="9041" y="3196"/>
                  </a:cubicBezTo>
                  <a:cubicBezTo>
                    <a:pt x="9146" y="3133"/>
                    <a:pt x="9041" y="3091"/>
                    <a:pt x="9041" y="3028"/>
                  </a:cubicBezTo>
                  <a:cubicBezTo>
                    <a:pt x="9020" y="3028"/>
                    <a:pt x="8957" y="3007"/>
                    <a:pt x="8999" y="2986"/>
                  </a:cubicBezTo>
                  <a:cubicBezTo>
                    <a:pt x="9041" y="2986"/>
                    <a:pt x="9041" y="3007"/>
                    <a:pt x="9041" y="3028"/>
                  </a:cubicBezTo>
                  <a:lnTo>
                    <a:pt x="9167" y="3028"/>
                  </a:lnTo>
                  <a:lnTo>
                    <a:pt x="9167" y="2881"/>
                  </a:lnTo>
                  <a:cubicBezTo>
                    <a:pt x="9083" y="2839"/>
                    <a:pt x="8999" y="2818"/>
                    <a:pt x="8894" y="2797"/>
                  </a:cubicBezTo>
                  <a:cubicBezTo>
                    <a:pt x="8747" y="2755"/>
                    <a:pt x="8662" y="2692"/>
                    <a:pt x="8662" y="2523"/>
                  </a:cubicBezTo>
                  <a:cubicBezTo>
                    <a:pt x="8662" y="2502"/>
                    <a:pt x="8620" y="2481"/>
                    <a:pt x="8599" y="2481"/>
                  </a:cubicBezTo>
                  <a:cubicBezTo>
                    <a:pt x="8578" y="2502"/>
                    <a:pt x="8620" y="2523"/>
                    <a:pt x="8578" y="2523"/>
                  </a:cubicBezTo>
                  <a:cubicBezTo>
                    <a:pt x="8536" y="2523"/>
                    <a:pt x="8557" y="2481"/>
                    <a:pt x="8536" y="2481"/>
                  </a:cubicBezTo>
                  <a:cubicBezTo>
                    <a:pt x="8515" y="2481"/>
                    <a:pt x="8452" y="2439"/>
                    <a:pt x="8494" y="2439"/>
                  </a:cubicBezTo>
                  <a:cubicBezTo>
                    <a:pt x="8536" y="2439"/>
                    <a:pt x="8536" y="2460"/>
                    <a:pt x="8536" y="2481"/>
                  </a:cubicBezTo>
                  <a:lnTo>
                    <a:pt x="8599" y="2481"/>
                  </a:lnTo>
                  <a:cubicBezTo>
                    <a:pt x="8578" y="2376"/>
                    <a:pt x="8662" y="2292"/>
                    <a:pt x="8662" y="2187"/>
                  </a:cubicBezTo>
                  <a:lnTo>
                    <a:pt x="8662" y="2187"/>
                  </a:lnTo>
                  <a:cubicBezTo>
                    <a:pt x="8637" y="2197"/>
                    <a:pt x="8614" y="2201"/>
                    <a:pt x="8593" y="2201"/>
                  </a:cubicBezTo>
                  <a:cubicBezTo>
                    <a:pt x="8527" y="2201"/>
                    <a:pt x="8479" y="2161"/>
                    <a:pt x="8431" y="2145"/>
                  </a:cubicBezTo>
                  <a:cubicBezTo>
                    <a:pt x="8452" y="2103"/>
                    <a:pt x="8515" y="2061"/>
                    <a:pt x="8452" y="1998"/>
                  </a:cubicBezTo>
                  <a:lnTo>
                    <a:pt x="8452" y="1998"/>
                  </a:lnTo>
                  <a:lnTo>
                    <a:pt x="8368" y="2040"/>
                  </a:lnTo>
                  <a:cubicBezTo>
                    <a:pt x="8284" y="1998"/>
                    <a:pt x="8305" y="1893"/>
                    <a:pt x="8284" y="1830"/>
                  </a:cubicBezTo>
                  <a:lnTo>
                    <a:pt x="8053" y="1725"/>
                  </a:lnTo>
                  <a:lnTo>
                    <a:pt x="7927" y="1430"/>
                  </a:lnTo>
                  <a:cubicBezTo>
                    <a:pt x="7927" y="1136"/>
                    <a:pt x="7927" y="1136"/>
                    <a:pt x="8011" y="1010"/>
                  </a:cubicBezTo>
                  <a:cubicBezTo>
                    <a:pt x="8095" y="1178"/>
                    <a:pt x="8095" y="1178"/>
                    <a:pt x="8284" y="1178"/>
                  </a:cubicBezTo>
                  <a:cubicBezTo>
                    <a:pt x="8294" y="1125"/>
                    <a:pt x="8326" y="1120"/>
                    <a:pt x="8360" y="1120"/>
                  </a:cubicBezTo>
                  <a:cubicBezTo>
                    <a:pt x="8369" y="1120"/>
                    <a:pt x="8377" y="1120"/>
                    <a:pt x="8386" y="1120"/>
                  </a:cubicBezTo>
                  <a:cubicBezTo>
                    <a:pt x="8412" y="1120"/>
                    <a:pt x="8436" y="1117"/>
                    <a:pt x="8452" y="1094"/>
                  </a:cubicBezTo>
                  <a:cubicBezTo>
                    <a:pt x="8368" y="1010"/>
                    <a:pt x="8284" y="884"/>
                    <a:pt x="8221" y="778"/>
                  </a:cubicBezTo>
                  <a:cubicBezTo>
                    <a:pt x="8179" y="589"/>
                    <a:pt x="7969" y="673"/>
                    <a:pt x="7948" y="505"/>
                  </a:cubicBezTo>
                  <a:lnTo>
                    <a:pt x="7948" y="505"/>
                  </a:lnTo>
                  <a:cubicBezTo>
                    <a:pt x="7863" y="631"/>
                    <a:pt x="7948" y="673"/>
                    <a:pt x="7969" y="757"/>
                  </a:cubicBezTo>
                  <a:lnTo>
                    <a:pt x="8074" y="757"/>
                  </a:lnTo>
                  <a:cubicBezTo>
                    <a:pt x="8053" y="842"/>
                    <a:pt x="8158" y="863"/>
                    <a:pt x="8158" y="926"/>
                  </a:cubicBezTo>
                  <a:cubicBezTo>
                    <a:pt x="8158" y="926"/>
                    <a:pt x="8158" y="926"/>
                    <a:pt x="8158" y="926"/>
                  </a:cubicBezTo>
                  <a:lnTo>
                    <a:pt x="8158" y="926"/>
                  </a:lnTo>
                  <a:cubicBezTo>
                    <a:pt x="8263" y="947"/>
                    <a:pt x="8200" y="1031"/>
                    <a:pt x="8200" y="1094"/>
                  </a:cubicBezTo>
                  <a:cubicBezTo>
                    <a:pt x="8137" y="1052"/>
                    <a:pt x="8158" y="989"/>
                    <a:pt x="8158" y="926"/>
                  </a:cubicBezTo>
                  <a:lnTo>
                    <a:pt x="8158" y="926"/>
                  </a:lnTo>
                  <a:cubicBezTo>
                    <a:pt x="8151" y="927"/>
                    <a:pt x="8144" y="928"/>
                    <a:pt x="8137" y="928"/>
                  </a:cubicBezTo>
                  <a:cubicBezTo>
                    <a:pt x="8069" y="928"/>
                    <a:pt x="8009" y="866"/>
                    <a:pt x="7944" y="866"/>
                  </a:cubicBezTo>
                  <a:cubicBezTo>
                    <a:pt x="7918" y="866"/>
                    <a:pt x="7892" y="876"/>
                    <a:pt x="7863" y="905"/>
                  </a:cubicBezTo>
                  <a:lnTo>
                    <a:pt x="7737" y="778"/>
                  </a:lnTo>
                  <a:lnTo>
                    <a:pt x="7779" y="694"/>
                  </a:lnTo>
                  <a:cubicBezTo>
                    <a:pt x="7737" y="673"/>
                    <a:pt x="7737" y="631"/>
                    <a:pt x="7737" y="631"/>
                  </a:cubicBezTo>
                  <a:cubicBezTo>
                    <a:pt x="7527" y="673"/>
                    <a:pt x="7632" y="842"/>
                    <a:pt x="7569" y="926"/>
                  </a:cubicBezTo>
                  <a:lnTo>
                    <a:pt x="7506" y="799"/>
                  </a:lnTo>
                  <a:cubicBezTo>
                    <a:pt x="7425" y="799"/>
                    <a:pt x="7369" y="862"/>
                    <a:pt x="7309" y="862"/>
                  </a:cubicBezTo>
                  <a:cubicBezTo>
                    <a:pt x="7291" y="862"/>
                    <a:pt x="7273" y="856"/>
                    <a:pt x="7254" y="842"/>
                  </a:cubicBezTo>
                  <a:cubicBezTo>
                    <a:pt x="7296" y="757"/>
                    <a:pt x="7254" y="652"/>
                    <a:pt x="7170" y="610"/>
                  </a:cubicBezTo>
                  <a:cubicBezTo>
                    <a:pt x="7149" y="694"/>
                    <a:pt x="7065" y="694"/>
                    <a:pt x="7065" y="778"/>
                  </a:cubicBezTo>
                  <a:cubicBezTo>
                    <a:pt x="7086" y="820"/>
                    <a:pt x="7149" y="905"/>
                    <a:pt x="7065" y="905"/>
                  </a:cubicBezTo>
                  <a:cubicBezTo>
                    <a:pt x="7055" y="907"/>
                    <a:pt x="7046" y="908"/>
                    <a:pt x="7038" y="908"/>
                  </a:cubicBezTo>
                  <a:cubicBezTo>
                    <a:pt x="6971" y="908"/>
                    <a:pt x="6929" y="842"/>
                    <a:pt x="6854" y="842"/>
                  </a:cubicBezTo>
                  <a:cubicBezTo>
                    <a:pt x="6896" y="778"/>
                    <a:pt x="6938" y="736"/>
                    <a:pt x="6896" y="694"/>
                  </a:cubicBezTo>
                  <a:lnTo>
                    <a:pt x="6896" y="694"/>
                  </a:lnTo>
                  <a:lnTo>
                    <a:pt x="6812" y="715"/>
                  </a:lnTo>
                  <a:cubicBezTo>
                    <a:pt x="6668" y="715"/>
                    <a:pt x="6586" y="576"/>
                    <a:pt x="6446" y="576"/>
                  </a:cubicBezTo>
                  <a:cubicBezTo>
                    <a:pt x="6423" y="576"/>
                    <a:pt x="6398" y="580"/>
                    <a:pt x="6371" y="589"/>
                  </a:cubicBezTo>
                  <a:lnTo>
                    <a:pt x="6350" y="442"/>
                  </a:lnTo>
                  <a:cubicBezTo>
                    <a:pt x="6266" y="421"/>
                    <a:pt x="6161" y="379"/>
                    <a:pt x="6182" y="316"/>
                  </a:cubicBezTo>
                  <a:cubicBezTo>
                    <a:pt x="6203" y="232"/>
                    <a:pt x="6308" y="274"/>
                    <a:pt x="6308" y="211"/>
                  </a:cubicBezTo>
                  <a:cubicBezTo>
                    <a:pt x="6287" y="148"/>
                    <a:pt x="6329" y="64"/>
                    <a:pt x="626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11"/>
            <p:cNvSpPr/>
            <p:nvPr/>
          </p:nvSpPr>
          <p:spPr>
            <a:xfrm>
              <a:off x="1901249" y="2317334"/>
              <a:ext cx="5651" cy="26872"/>
            </a:xfrm>
            <a:custGeom>
              <a:avLst/>
              <a:gdLst/>
              <a:ahLst/>
              <a:cxnLst/>
              <a:rect l="l" t="t" r="r" b="b"/>
              <a:pathLst>
                <a:path w="548" h="2566" extrusionOk="0">
                  <a:moveTo>
                    <a:pt x="350" y="1440"/>
                  </a:moveTo>
                  <a:cubicBezTo>
                    <a:pt x="363" y="1440"/>
                    <a:pt x="379" y="1451"/>
                    <a:pt x="400" y="1472"/>
                  </a:cubicBezTo>
                  <a:cubicBezTo>
                    <a:pt x="390" y="1493"/>
                    <a:pt x="374" y="1503"/>
                    <a:pt x="358" y="1503"/>
                  </a:cubicBezTo>
                  <a:cubicBezTo>
                    <a:pt x="342" y="1503"/>
                    <a:pt x="326" y="1493"/>
                    <a:pt x="316" y="1472"/>
                  </a:cubicBezTo>
                  <a:cubicBezTo>
                    <a:pt x="326" y="1451"/>
                    <a:pt x="337" y="1440"/>
                    <a:pt x="350" y="1440"/>
                  </a:cubicBezTo>
                  <a:close/>
                  <a:moveTo>
                    <a:pt x="127" y="0"/>
                  </a:moveTo>
                  <a:cubicBezTo>
                    <a:pt x="43" y="189"/>
                    <a:pt x="1" y="379"/>
                    <a:pt x="22" y="589"/>
                  </a:cubicBezTo>
                  <a:cubicBezTo>
                    <a:pt x="85" y="673"/>
                    <a:pt x="127" y="778"/>
                    <a:pt x="190" y="862"/>
                  </a:cubicBezTo>
                  <a:cubicBezTo>
                    <a:pt x="253" y="925"/>
                    <a:pt x="190" y="1072"/>
                    <a:pt x="295" y="1136"/>
                  </a:cubicBezTo>
                  <a:lnTo>
                    <a:pt x="169" y="1283"/>
                  </a:lnTo>
                  <a:cubicBezTo>
                    <a:pt x="148" y="1388"/>
                    <a:pt x="169" y="1493"/>
                    <a:pt x="211" y="1577"/>
                  </a:cubicBezTo>
                  <a:lnTo>
                    <a:pt x="169" y="1661"/>
                  </a:lnTo>
                  <a:cubicBezTo>
                    <a:pt x="358" y="1829"/>
                    <a:pt x="316" y="2061"/>
                    <a:pt x="421" y="2250"/>
                  </a:cubicBezTo>
                  <a:cubicBezTo>
                    <a:pt x="400" y="2313"/>
                    <a:pt x="232" y="2313"/>
                    <a:pt x="316" y="2439"/>
                  </a:cubicBezTo>
                  <a:lnTo>
                    <a:pt x="400" y="2376"/>
                  </a:lnTo>
                  <a:cubicBezTo>
                    <a:pt x="400" y="2460"/>
                    <a:pt x="463" y="2544"/>
                    <a:pt x="547" y="2565"/>
                  </a:cubicBezTo>
                  <a:cubicBezTo>
                    <a:pt x="526" y="2313"/>
                    <a:pt x="484" y="2061"/>
                    <a:pt x="400" y="1829"/>
                  </a:cubicBezTo>
                  <a:cubicBezTo>
                    <a:pt x="379" y="1745"/>
                    <a:pt x="337" y="1661"/>
                    <a:pt x="316" y="1577"/>
                  </a:cubicBezTo>
                  <a:cubicBezTo>
                    <a:pt x="383" y="1577"/>
                    <a:pt x="437" y="1631"/>
                    <a:pt x="488" y="1631"/>
                  </a:cubicBezTo>
                  <a:cubicBezTo>
                    <a:pt x="501" y="1631"/>
                    <a:pt x="514" y="1627"/>
                    <a:pt x="526" y="1619"/>
                  </a:cubicBezTo>
                  <a:cubicBezTo>
                    <a:pt x="442" y="1556"/>
                    <a:pt x="526" y="1493"/>
                    <a:pt x="526" y="1409"/>
                  </a:cubicBezTo>
                  <a:lnTo>
                    <a:pt x="400" y="1262"/>
                  </a:lnTo>
                  <a:cubicBezTo>
                    <a:pt x="421" y="1051"/>
                    <a:pt x="400" y="820"/>
                    <a:pt x="316" y="631"/>
                  </a:cubicBezTo>
                  <a:cubicBezTo>
                    <a:pt x="232" y="442"/>
                    <a:pt x="274" y="189"/>
                    <a:pt x="12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11"/>
            <p:cNvSpPr/>
            <p:nvPr/>
          </p:nvSpPr>
          <p:spPr>
            <a:xfrm>
              <a:off x="1905807" y="2347275"/>
              <a:ext cx="6074" cy="9142"/>
            </a:xfrm>
            <a:custGeom>
              <a:avLst/>
              <a:gdLst/>
              <a:ahLst/>
              <a:cxnLst/>
              <a:rect l="l" t="t" r="r" b="b"/>
              <a:pathLst>
                <a:path w="589" h="873" extrusionOk="0">
                  <a:moveTo>
                    <a:pt x="105" y="1"/>
                  </a:moveTo>
                  <a:cubicBezTo>
                    <a:pt x="0" y="64"/>
                    <a:pt x="0" y="190"/>
                    <a:pt x="63" y="295"/>
                  </a:cubicBezTo>
                  <a:cubicBezTo>
                    <a:pt x="168" y="484"/>
                    <a:pt x="168" y="694"/>
                    <a:pt x="336" y="863"/>
                  </a:cubicBezTo>
                  <a:cubicBezTo>
                    <a:pt x="364" y="868"/>
                    <a:pt x="391" y="872"/>
                    <a:pt x="418" y="872"/>
                  </a:cubicBezTo>
                  <a:cubicBezTo>
                    <a:pt x="492" y="872"/>
                    <a:pt x="558" y="840"/>
                    <a:pt x="589" y="715"/>
                  </a:cubicBezTo>
                  <a:cubicBezTo>
                    <a:pt x="526" y="547"/>
                    <a:pt x="526" y="316"/>
                    <a:pt x="294" y="253"/>
                  </a:cubicBezTo>
                  <a:cubicBezTo>
                    <a:pt x="358" y="148"/>
                    <a:pt x="315" y="43"/>
                    <a:pt x="210" y="1"/>
                  </a:cubicBezTo>
                  <a:cubicBezTo>
                    <a:pt x="189" y="43"/>
                    <a:pt x="174" y="64"/>
                    <a:pt x="158" y="64"/>
                  </a:cubicBezTo>
                  <a:cubicBezTo>
                    <a:pt x="142" y="64"/>
                    <a:pt x="126" y="43"/>
                    <a:pt x="10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11"/>
            <p:cNvSpPr/>
            <p:nvPr/>
          </p:nvSpPr>
          <p:spPr>
            <a:xfrm>
              <a:off x="1996000" y="2253703"/>
              <a:ext cx="7384" cy="8598"/>
            </a:xfrm>
            <a:custGeom>
              <a:avLst/>
              <a:gdLst/>
              <a:ahLst/>
              <a:cxnLst/>
              <a:rect l="l" t="t" r="r" b="b"/>
              <a:pathLst>
                <a:path w="716" h="821" extrusionOk="0">
                  <a:moveTo>
                    <a:pt x="505" y="499"/>
                  </a:moveTo>
                  <a:lnTo>
                    <a:pt x="505" y="499"/>
                  </a:lnTo>
                  <a:cubicBezTo>
                    <a:pt x="531" y="514"/>
                    <a:pt x="563" y="526"/>
                    <a:pt x="547" y="526"/>
                  </a:cubicBezTo>
                  <a:cubicBezTo>
                    <a:pt x="539" y="530"/>
                    <a:pt x="532" y="532"/>
                    <a:pt x="527" y="532"/>
                  </a:cubicBezTo>
                  <a:cubicBezTo>
                    <a:pt x="511" y="532"/>
                    <a:pt x="506" y="515"/>
                    <a:pt x="505" y="499"/>
                  </a:cubicBezTo>
                  <a:close/>
                  <a:moveTo>
                    <a:pt x="126" y="0"/>
                  </a:moveTo>
                  <a:cubicBezTo>
                    <a:pt x="126" y="42"/>
                    <a:pt x="95" y="42"/>
                    <a:pt x="63" y="42"/>
                  </a:cubicBezTo>
                  <a:cubicBezTo>
                    <a:pt x="32" y="42"/>
                    <a:pt x="0" y="42"/>
                    <a:pt x="0" y="84"/>
                  </a:cubicBezTo>
                  <a:cubicBezTo>
                    <a:pt x="63" y="189"/>
                    <a:pt x="168" y="231"/>
                    <a:pt x="189" y="337"/>
                  </a:cubicBezTo>
                  <a:cubicBezTo>
                    <a:pt x="189" y="358"/>
                    <a:pt x="205" y="363"/>
                    <a:pt x="226" y="363"/>
                  </a:cubicBezTo>
                  <a:cubicBezTo>
                    <a:pt x="247" y="363"/>
                    <a:pt x="274" y="358"/>
                    <a:pt x="295" y="358"/>
                  </a:cubicBezTo>
                  <a:lnTo>
                    <a:pt x="316" y="379"/>
                  </a:lnTo>
                  <a:lnTo>
                    <a:pt x="316" y="316"/>
                  </a:lnTo>
                  <a:cubicBezTo>
                    <a:pt x="295" y="316"/>
                    <a:pt x="232" y="273"/>
                    <a:pt x="274" y="273"/>
                  </a:cubicBezTo>
                  <a:cubicBezTo>
                    <a:pt x="316" y="273"/>
                    <a:pt x="316" y="295"/>
                    <a:pt x="316" y="316"/>
                  </a:cubicBezTo>
                  <a:lnTo>
                    <a:pt x="421" y="316"/>
                  </a:lnTo>
                  <a:cubicBezTo>
                    <a:pt x="379" y="400"/>
                    <a:pt x="484" y="421"/>
                    <a:pt x="484" y="484"/>
                  </a:cubicBezTo>
                  <a:cubicBezTo>
                    <a:pt x="485" y="485"/>
                    <a:pt x="487" y="487"/>
                    <a:pt x="489" y="488"/>
                  </a:cubicBezTo>
                  <a:lnTo>
                    <a:pt x="489" y="488"/>
                  </a:lnTo>
                  <a:cubicBezTo>
                    <a:pt x="434" y="498"/>
                    <a:pt x="396" y="472"/>
                    <a:pt x="358" y="568"/>
                  </a:cubicBezTo>
                  <a:cubicBezTo>
                    <a:pt x="442" y="673"/>
                    <a:pt x="526" y="757"/>
                    <a:pt x="631" y="820"/>
                  </a:cubicBezTo>
                  <a:cubicBezTo>
                    <a:pt x="568" y="631"/>
                    <a:pt x="694" y="568"/>
                    <a:pt x="715" y="442"/>
                  </a:cubicBezTo>
                  <a:cubicBezTo>
                    <a:pt x="701" y="421"/>
                    <a:pt x="682" y="416"/>
                    <a:pt x="662" y="416"/>
                  </a:cubicBezTo>
                  <a:cubicBezTo>
                    <a:pt x="646" y="416"/>
                    <a:pt x="629" y="419"/>
                    <a:pt x="612" y="419"/>
                  </a:cubicBezTo>
                  <a:cubicBezTo>
                    <a:pt x="587" y="419"/>
                    <a:pt x="564" y="412"/>
                    <a:pt x="547" y="379"/>
                  </a:cubicBezTo>
                  <a:cubicBezTo>
                    <a:pt x="631" y="358"/>
                    <a:pt x="589" y="316"/>
                    <a:pt x="547" y="273"/>
                  </a:cubicBezTo>
                  <a:cubicBezTo>
                    <a:pt x="589" y="231"/>
                    <a:pt x="694" y="252"/>
                    <a:pt x="652" y="147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11"/>
            <p:cNvSpPr/>
            <p:nvPr/>
          </p:nvSpPr>
          <p:spPr>
            <a:xfrm>
              <a:off x="1991442" y="2255022"/>
              <a:ext cx="5218" cy="6399"/>
            </a:xfrm>
            <a:custGeom>
              <a:avLst/>
              <a:gdLst/>
              <a:ahLst/>
              <a:cxnLst/>
              <a:rect l="l" t="t" r="r" b="b"/>
              <a:pathLst>
                <a:path w="506" h="611" extrusionOk="0">
                  <a:moveTo>
                    <a:pt x="106" y="0"/>
                  </a:moveTo>
                  <a:lnTo>
                    <a:pt x="1" y="42"/>
                  </a:lnTo>
                  <a:lnTo>
                    <a:pt x="1" y="63"/>
                  </a:lnTo>
                  <a:cubicBezTo>
                    <a:pt x="64" y="232"/>
                    <a:pt x="253" y="274"/>
                    <a:pt x="379" y="400"/>
                  </a:cubicBezTo>
                  <a:cubicBezTo>
                    <a:pt x="253" y="484"/>
                    <a:pt x="337" y="547"/>
                    <a:pt x="379" y="610"/>
                  </a:cubicBezTo>
                  <a:cubicBezTo>
                    <a:pt x="421" y="610"/>
                    <a:pt x="463" y="589"/>
                    <a:pt x="505" y="547"/>
                  </a:cubicBezTo>
                  <a:cubicBezTo>
                    <a:pt x="442" y="316"/>
                    <a:pt x="295" y="126"/>
                    <a:pt x="10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11"/>
            <p:cNvSpPr/>
            <p:nvPr/>
          </p:nvSpPr>
          <p:spPr>
            <a:xfrm>
              <a:off x="1983635" y="2243576"/>
              <a:ext cx="2836" cy="4943"/>
            </a:xfrm>
            <a:custGeom>
              <a:avLst/>
              <a:gdLst/>
              <a:ahLst/>
              <a:cxnLst/>
              <a:rect l="l" t="t" r="r" b="b"/>
              <a:pathLst>
                <a:path w="275" h="472" extrusionOk="0">
                  <a:moveTo>
                    <a:pt x="85" y="0"/>
                  </a:moveTo>
                  <a:lnTo>
                    <a:pt x="85" y="0"/>
                  </a:lnTo>
                  <a:cubicBezTo>
                    <a:pt x="190" y="189"/>
                    <a:pt x="106" y="294"/>
                    <a:pt x="1" y="421"/>
                  </a:cubicBezTo>
                  <a:cubicBezTo>
                    <a:pt x="16" y="414"/>
                    <a:pt x="31" y="412"/>
                    <a:pt x="45" y="412"/>
                  </a:cubicBezTo>
                  <a:cubicBezTo>
                    <a:pt x="111" y="412"/>
                    <a:pt x="161" y="471"/>
                    <a:pt x="217" y="471"/>
                  </a:cubicBezTo>
                  <a:cubicBezTo>
                    <a:pt x="229" y="471"/>
                    <a:pt x="241" y="469"/>
                    <a:pt x="253" y="463"/>
                  </a:cubicBezTo>
                  <a:lnTo>
                    <a:pt x="274" y="463"/>
                  </a:lnTo>
                  <a:cubicBezTo>
                    <a:pt x="232" y="105"/>
                    <a:pt x="232" y="105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11"/>
            <p:cNvSpPr/>
            <p:nvPr/>
          </p:nvSpPr>
          <p:spPr>
            <a:xfrm>
              <a:off x="1986461" y="2249849"/>
              <a:ext cx="4558" cy="3864"/>
            </a:xfrm>
            <a:custGeom>
              <a:avLst/>
              <a:gdLst/>
              <a:ahLst/>
              <a:cxnLst/>
              <a:rect l="l" t="t" r="r" b="b"/>
              <a:pathLst>
                <a:path w="442" h="369" extrusionOk="0">
                  <a:moveTo>
                    <a:pt x="76" y="1"/>
                  </a:moveTo>
                  <a:cubicBezTo>
                    <a:pt x="53" y="1"/>
                    <a:pt x="28" y="4"/>
                    <a:pt x="0" y="11"/>
                  </a:cubicBezTo>
                  <a:cubicBezTo>
                    <a:pt x="210" y="95"/>
                    <a:pt x="189" y="326"/>
                    <a:pt x="379" y="368"/>
                  </a:cubicBezTo>
                  <a:cubicBezTo>
                    <a:pt x="442" y="305"/>
                    <a:pt x="358" y="284"/>
                    <a:pt x="358" y="263"/>
                  </a:cubicBezTo>
                  <a:cubicBezTo>
                    <a:pt x="379" y="200"/>
                    <a:pt x="358" y="137"/>
                    <a:pt x="316" y="95"/>
                  </a:cubicBezTo>
                  <a:cubicBezTo>
                    <a:pt x="263" y="77"/>
                    <a:pt x="195" y="1"/>
                    <a:pt x="7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11"/>
            <p:cNvSpPr/>
            <p:nvPr/>
          </p:nvSpPr>
          <p:spPr>
            <a:xfrm>
              <a:off x="1998599" y="2263390"/>
              <a:ext cx="3259" cy="3089"/>
            </a:xfrm>
            <a:custGeom>
              <a:avLst/>
              <a:gdLst/>
              <a:ahLst/>
              <a:cxnLst/>
              <a:rect l="l" t="t" r="r" b="b"/>
              <a:pathLst>
                <a:path w="316" h="295" extrusionOk="0">
                  <a:moveTo>
                    <a:pt x="64" y="0"/>
                  </a:moveTo>
                  <a:cubicBezTo>
                    <a:pt x="43" y="42"/>
                    <a:pt x="1" y="42"/>
                    <a:pt x="1" y="105"/>
                  </a:cubicBezTo>
                  <a:cubicBezTo>
                    <a:pt x="106" y="105"/>
                    <a:pt x="148" y="168"/>
                    <a:pt x="190" y="274"/>
                  </a:cubicBezTo>
                  <a:cubicBezTo>
                    <a:pt x="190" y="295"/>
                    <a:pt x="232" y="295"/>
                    <a:pt x="253" y="295"/>
                  </a:cubicBezTo>
                  <a:cubicBezTo>
                    <a:pt x="316" y="253"/>
                    <a:pt x="295" y="210"/>
                    <a:pt x="295" y="168"/>
                  </a:cubicBezTo>
                  <a:cubicBezTo>
                    <a:pt x="232" y="84"/>
                    <a:pt x="148" y="21"/>
                    <a:pt x="6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11"/>
            <p:cNvSpPr/>
            <p:nvPr/>
          </p:nvSpPr>
          <p:spPr>
            <a:xfrm>
              <a:off x="2018543" y="2282764"/>
              <a:ext cx="3486" cy="1770"/>
            </a:xfrm>
            <a:custGeom>
              <a:avLst/>
              <a:gdLst/>
              <a:ahLst/>
              <a:cxnLst/>
              <a:rect l="l" t="t" r="r" b="b"/>
              <a:pathLst>
                <a:path w="338" h="169" extrusionOk="0">
                  <a:moveTo>
                    <a:pt x="148" y="0"/>
                  </a:moveTo>
                  <a:cubicBezTo>
                    <a:pt x="64" y="0"/>
                    <a:pt x="1" y="84"/>
                    <a:pt x="22" y="169"/>
                  </a:cubicBezTo>
                  <a:lnTo>
                    <a:pt x="337" y="169"/>
                  </a:lnTo>
                  <a:cubicBezTo>
                    <a:pt x="274" y="84"/>
                    <a:pt x="232" y="21"/>
                    <a:pt x="14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11"/>
            <p:cNvSpPr/>
            <p:nvPr/>
          </p:nvSpPr>
          <p:spPr>
            <a:xfrm>
              <a:off x="2004023" y="2272857"/>
              <a:ext cx="2609" cy="3309"/>
            </a:xfrm>
            <a:custGeom>
              <a:avLst/>
              <a:gdLst/>
              <a:ahLst/>
              <a:cxnLst/>
              <a:rect l="l" t="t" r="r" b="b"/>
              <a:pathLst>
                <a:path w="253" h="316" extrusionOk="0">
                  <a:moveTo>
                    <a:pt x="126" y="0"/>
                  </a:moveTo>
                  <a:cubicBezTo>
                    <a:pt x="84" y="21"/>
                    <a:pt x="42" y="0"/>
                    <a:pt x="0" y="84"/>
                  </a:cubicBezTo>
                  <a:cubicBezTo>
                    <a:pt x="42" y="168"/>
                    <a:pt x="147" y="211"/>
                    <a:pt x="147" y="316"/>
                  </a:cubicBezTo>
                  <a:cubicBezTo>
                    <a:pt x="210" y="274"/>
                    <a:pt x="252" y="253"/>
                    <a:pt x="252" y="211"/>
                  </a:cubicBezTo>
                  <a:lnTo>
                    <a:pt x="252" y="190"/>
                  </a:lnTo>
                  <a:cubicBezTo>
                    <a:pt x="168" y="168"/>
                    <a:pt x="126" y="84"/>
                    <a:pt x="12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11"/>
            <p:cNvSpPr/>
            <p:nvPr/>
          </p:nvSpPr>
          <p:spPr>
            <a:xfrm>
              <a:off x="2002940" y="2269108"/>
              <a:ext cx="3042" cy="2000"/>
            </a:xfrm>
            <a:custGeom>
              <a:avLst/>
              <a:gdLst/>
              <a:ahLst/>
              <a:cxnLst/>
              <a:rect l="l" t="t" r="r" b="b"/>
              <a:pathLst>
                <a:path w="295" h="191" extrusionOk="0">
                  <a:moveTo>
                    <a:pt x="105" y="1"/>
                  </a:moveTo>
                  <a:cubicBezTo>
                    <a:pt x="63" y="22"/>
                    <a:pt x="21" y="43"/>
                    <a:pt x="0" y="106"/>
                  </a:cubicBezTo>
                  <a:lnTo>
                    <a:pt x="189" y="190"/>
                  </a:lnTo>
                  <a:cubicBezTo>
                    <a:pt x="231" y="148"/>
                    <a:pt x="294" y="148"/>
                    <a:pt x="294" y="85"/>
                  </a:cubicBezTo>
                  <a:lnTo>
                    <a:pt x="105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11"/>
            <p:cNvSpPr/>
            <p:nvPr/>
          </p:nvSpPr>
          <p:spPr>
            <a:xfrm>
              <a:off x="1993174" y="2261411"/>
              <a:ext cx="3053" cy="1990"/>
            </a:xfrm>
            <a:custGeom>
              <a:avLst/>
              <a:gdLst/>
              <a:ahLst/>
              <a:cxnLst/>
              <a:rect l="l" t="t" r="r" b="b"/>
              <a:pathLst>
                <a:path w="296" h="190" extrusionOk="0">
                  <a:moveTo>
                    <a:pt x="118" y="59"/>
                  </a:moveTo>
                  <a:cubicBezTo>
                    <a:pt x="121" y="59"/>
                    <a:pt x="124" y="60"/>
                    <a:pt x="127" y="63"/>
                  </a:cubicBezTo>
                  <a:cubicBezTo>
                    <a:pt x="127" y="103"/>
                    <a:pt x="108" y="105"/>
                    <a:pt x="88" y="105"/>
                  </a:cubicBezTo>
                  <a:lnTo>
                    <a:pt x="88" y="105"/>
                  </a:lnTo>
                  <a:cubicBezTo>
                    <a:pt x="94" y="84"/>
                    <a:pt x="106" y="59"/>
                    <a:pt x="118" y="59"/>
                  </a:cubicBezTo>
                  <a:close/>
                  <a:moveTo>
                    <a:pt x="22" y="0"/>
                  </a:moveTo>
                  <a:cubicBezTo>
                    <a:pt x="22" y="42"/>
                    <a:pt x="1" y="126"/>
                    <a:pt x="85" y="126"/>
                  </a:cubicBezTo>
                  <a:cubicBezTo>
                    <a:pt x="85" y="123"/>
                    <a:pt x="86" y="118"/>
                    <a:pt x="87" y="113"/>
                  </a:cubicBezTo>
                  <a:lnTo>
                    <a:pt x="87" y="113"/>
                  </a:lnTo>
                  <a:cubicBezTo>
                    <a:pt x="100" y="177"/>
                    <a:pt x="137" y="187"/>
                    <a:pt x="177" y="187"/>
                  </a:cubicBezTo>
                  <a:cubicBezTo>
                    <a:pt x="197" y="187"/>
                    <a:pt x="218" y="184"/>
                    <a:pt x="238" y="184"/>
                  </a:cubicBezTo>
                  <a:cubicBezTo>
                    <a:pt x="251" y="184"/>
                    <a:pt x="263" y="186"/>
                    <a:pt x="274" y="189"/>
                  </a:cubicBezTo>
                  <a:cubicBezTo>
                    <a:pt x="295" y="105"/>
                    <a:pt x="211" y="63"/>
                    <a:pt x="21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11"/>
            <p:cNvSpPr/>
            <p:nvPr/>
          </p:nvSpPr>
          <p:spPr>
            <a:xfrm>
              <a:off x="1909488" y="2345180"/>
              <a:ext cx="2392" cy="1550"/>
            </a:xfrm>
            <a:custGeom>
              <a:avLst/>
              <a:gdLst/>
              <a:ahLst/>
              <a:cxnLst/>
              <a:rect l="l" t="t" r="r" b="b"/>
              <a:pathLst>
                <a:path w="232" h="148" extrusionOk="0">
                  <a:moveTo>
                    <a:pt x="108" y="1"/>
                  </a:moveTo>
                  <a:cubicBezTo>
                    <a:pt x="69" y="1"/>
                    <a:pt x="32" y="11"/>
                    <a:pt x="1" y="32"/>
                  </a:cubicBezTo>
                  <a:lnTo>
                    <a:pt x="1" y="137"/>
                  </a:lnTo>
                  <a:cubicBezTo>
                    <a:pt x="9" y="135"/>
                    <a:pt x="18" y="135"/>
                    <a:pt x="26" y="135"/>
                  </a:cubicBezTo>
                  <a:cubicBezTo>
                    <a:pt x="61" y="135"/>
                    <a:pt x="98" y="148"/>
                    <a:pt x="132" y="148"/>
                  </a:cubicBezTo>
                  <a:cubicBezTo>
                    <a:pt x="174" y="148"/>
                    <a:pt x="211" y="127"/>
                    <a:pt x="232" y="32"/>
                  </a:cubicBezTo>
                  <a:cubicBezTo>
                    <a:pt x="190" y="11"/>
                    <a:pt x="148" y="1"/>
                    <a:pt x="108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11"/>
            <p:cNvSpPr/>
            <p:nvPr/>
          </p:nvSpPr>
          <p:spPr>
            <a:xfrm>
              <a:off x="1920110" y="2262563"/>
              <a:ext cx="2609" cy="1445"/>
            </a:xfrm>
            <a:custGeom>
              <a:avLst/>
              <a:gdLst/>
              <a:ahLst/>
              <a:cxnLst/>
              <a:rect l="l" t="t" r="r" b="b"/>
              <a:pathLst>
                <a:path w="253" h="138" extrusionOk="0">
                  <a:moveTo>
                    <a:pt x="108" y="0"/>
                  </a:moveTo>
                  <a:cubicBezTo>
                    <a:pt x="69" y="0"/>
                    <a:pt x="32" y="6"/>
                    <a:pt x="1" y="16"/>
                  </a:cubicBezTo>
                  <a:cubicBezTo>
                    <a:pt x="47" y="94"/>
                    <a:pt x="106" y="137"/>
                    <a:pt x="167" y="137"/>
                  </a:cubicBezTo>
                  <a:cubicBezTo>
                    <a:pt x="189" y="137"/>
                    <a:pt x="210" y="132"/>
                    <a:pt x="232" y="121"/>
                  </a:cubicBezTo>
                  <a:cubicBezTo>
                    <a:pt x="253" y="79"/>
                    <a:pt x="253" y="58"/>
                    <a:pt x="232" y="16"/>
                  </a:cubicBezTo>
                  <a:cubicBezTo>
                    <a:pt x="190" y="6"/>
                    <a:pt x="148" y="0"/>
                    <a:pt x="10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11"/>
            <p:cNvSpPr/>
            <p:nvPr/>
          </p:nvSpPr>
          <p:spPr>
            <a:xfrm>
              <a:off x="1897784" y="2292891"/>
              <a:ext cx="2609" cy="1445"/>
            </a:xfrm>
            <a:custGeom>
              <a:avLst/>
              <a:gdLst/>
              <a:ahLst/>
              <a:cxnLst/>
              <a:rect l="l" t="t" r="r" b="b"/>
              <a:pathLst>
                <a:path w="253" h="138" extrusionOk="0">
                  <a:moveTo>
                    <a:pt x="21" y="1"/>
                  </a:moveTo>
                  <a:cubicBezTo>
                    <a:pt x="21" y="64"/>
                    <a:pt x="0" y="106"/>
                    <a:pt x="42" y="106"/>
                  </a:cubicBezTo>
                  <a:cubicBezTo>
                    <a:pt x="74" y="127"/>
                    <a:pt x="111" y="137"/>
                    <a:pt x="147" y="137"/>
                  </a:cubicBezTo>
                  <a:cubicBezTo>
                    <a:pt x="184" y="137"/>
                    <a:pt x="221" y="127"/>
                    <a:pt x="252" y="106"/>
                  </a:cubicBezTo>
                  <a:cubicBezTo>
                    <a:pt x="236" y="48"/>
                    <a:pt x="206" y="35"/>
                    <a:pt x="172" y="35"/>
                  </a:cubicBezTo>
                  <a:cubicBezTo>
                    <a:pt x="148" y="35"/>
                    <a:pt x="121" y="42"/>
                    <a:pt x="96" y="42"/>
                  </a:cubicBezTo>
                  <a:cubicBezTo>
                    <a:pt x="68" y="42"/>
                    <a:pt x="41" y="34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11"/>
            <p:cNvSpPr/>
            <p:nvPr/>
          </p:nvSpPr>
          <p:spPr>
            <a:xfrm>
              <a:off x="2007705" y="2269108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22" y="1"/>
                  </a:moveTo>
                  <a:cubicBezTo>
                    <a:pt x="22" y="43"/>
                    <a:pt x="1" y="85"/>
                    <a:pt x="43" y="127"/>
                  </a:cubicBezTo>
                  <a:cubicBezTo>
                    <a:pt x="148" y="127"/>
                    <a:pt x="148" y="85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11"/>
            <p:cNvSpPr/>
            <p:nvPr/>
          </p:nvSpPr>
          <p:spPr>
            <a:xfrm>
              <a:off x="1911654" y="2271590"/>
              <a:ext cx="2836" cy="869"/>
            </a:xfrm>
            <a:custGeom>
              <a:avLst/>
              <a:gdLst/>
              <a:ahLst/>
              <a:cxnLst/>
              <a:rect l="l" t="t" r="r" b="b"/>
              <a:pathLst>
                <a:path w="275" h="83" extrusionOk="0">
                  <a:moveTo>
                    <a:pt x="184" y="1"/>
                  </a:moveTo>
                  <a:cubicBezTo>
                    <a:pt x="135" y="1"/>
                    <a:pt x="75" y="37"/>
                    <a:pt x="1" y="37"/>
                  </a:cubicBezTo>
                  <a:cubicBezTo>
                    <a:pt x="64" y="75"/>
                    <a:pt x="119" y="83"/>
                    <a:pt x="172" y="83"/>
                  </a:cubicBezTo>
                  <a:cubicBezTo>
                    <a:pt x="207" y="83"/>
                    <a:pt x="240" y="79"/>
                    <a:pt x="274" y="79"/>
                  </a:cubicBezTo>
                  <a:cubicBezTo>
                    <a:pt x="248" y="19"/>
                    <a:pt x="219" y="1"/>
                    <a:pt x="1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11"/>
            <p:cNvSpPr/>
            <p:nvPr/>
          </p:nvSpPr>
          <p:spPr>
            <a:xfrm>
              <a:off x="1939838" y="2266469"/>
              <a:ext cx="1279" cy="1225"/>
            </a:xfrm>
            <a:custGeom>
              <a:avLst/>
              <a:gdLst/>
              <a:ahLst/>
              <a:cxnLst/>
              <a:rect l="l" t="t" r="r" b="b"/>
              <a:pathLst>
                <a:path w="124" h="117" extrusionOk="0">
                  <a:moveTo>
                    <a:pt x="85" y="1"/>
                  </a:moveTo>
                  <a:lnTo>
                    <a:pt x="1" y="106"/>
                  </a:lnTo>
                  <a:cubicBezTo>
                    <a:pt x="37" y="112"/>
                    <a:pt x="63" y="116"/>
                    <a:pt x="81" y="116"/>
                  </a:cubicBezTo>
                  <a:cubicBezTo>
                    <a:pt x="124" y="116"/>
                    <a:pt x="115" y="90"/>
                    <a:pt x="8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11"/>
            <p:cNvSpPr/>
            <p:nvPr/>
          </p:nvSpPr>
          <p:spPr>
            <a:xfrm>
              <a:off x="2022018" y="2278847"/>
              <a:ext cx="1310" cy="1068"/>
            </a:xfrm>
            <a:custGeom>
              <a:avLst/>
              <a:gdLst/>
              <a:ahLst/>
              <a:cxnLst/>
              <a:rect l="l" t="t" r="r" b="b"/>
              <a:pathLst>
                <a:path w="127" h="102" extrusionOk="0">
                  <a:moveTo>
                    <a:pt x="68" y="0"/>
                  </a:moveTo>
                  <a:cubicBezTo>
                    <a:pt x="50" y="0"/>
                    <a:pt x="28" y="6"/>
                    <a:pt x="0" y="17"/>
                  </a:cubicBezTo>
                  <a:cubicBezTo>
                    <a:pt x="21" y="59"/>
                    <a:pt x="42" y="101"/>
                    <a:pt x="126" y="101"/>
                  </a:cubicBezTo>
                  <a:cubicBezTo>
                    <a:pt x="126" y="40"/>
                    <a:pt x="115" y="0"/>
                    <a:pt x="6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11"/>
            <p:cNvSpPr/>
            <p:nvPr/>
          </p:nvSpPr>
          <p:spPr>
            <a:xfrm>
              <a:off x="2006622" y="2294870"/>
              <a:ext cx="1310" cy="1173"/>
            </a:xfrm>
            <a:custGeom>
              <a:avLst/>
              <a:gdLst/>
              <a:ahLst/>
              <a:cxnLst/>
              <a:rect l="l" t="t" r="r" b="b"/>
              <a:pathLst>
                <a:path w="127" h="112" extrusionOk="0">
                  <a:moveTo>
                    <a:pt x="0" y="1"/>
                  </a:moveTo>
                  <a:lnTo>
                    <a:pt x="0" y="22"/>
                  </a:lnTo>
                  <a:cubicBezTo>
                    <a:pt x="13" y="86"/>
                    <a:pt x="18" y="111"/>
                    <a:pt x="44" y="111"/>
                  </a:cubicBezTo>
                  <a:cubicBezTo>
                    <a:pt x="61" y="111"/>
                    <a:pt x="86" y="101"/>
                    <a:pt x="127" y="85"/>
                  </a:cubicBezTo>
                  <a:cubicBezTo>
                    <a:pt x="85" y="64"/>
                    <a:pt x="64" y="1"/>
                    <a:pt x="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11"/>
            <p:cNvSpPr/>
            <p:nvPr/>
          </p:nvSpPr>
          <p:spPr>
            <a:xfrm>
              <a:off x="1912520" y="2356962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1" y="1"/>
                  </a:moveTo>
                  <a:cubicBezTo>
                    <a:pt x="1" y="43"/>
                    <a:pt x="1" y="106"/>
                    <a:pt x="43" y="127"/>
                  </a:cubicBezTo>
                  <a:cubicBezTo>
                    <a:pt x="85" y="127"/>
                    <a:pt x="127" y="106"/>
                    <a:pt x="127" y="64"/>
                  </a:cubicBezTo>
                  <a:cubicBezTo>
                    <a:pt x="85" y="43"/>
                    <a:pt x="43" y="22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11"/>
            <p:cNvSpPr/>
            <p:nvPr/>
          </p:nvSpPr>
          <p:spPr>
            <a:xfrm>
              <a:off x="2000981" y="2269768"/>
              <a:ext cx="1526" cy="1340"/>
            </a:xfrm>
            <a:custGeom>
              <a:avLst/>
              <a:gdLst/>
              <a:ahLst/>
              <a:cxnLst/>
              <a:rect l="l" t="t" r="r" b="b"/>
              <a:pathLst>
                <a:path w="148" h="128" extrusionOk="0">
                  <a:moveTo>
                    <a:pt x="106" y="1"/>
                  </a:moveTo>
                  <a:cubicBezTo>
                    <a:pt x="64" y="22"/>
                    <a:pt x="1" y="43"/>
                    <a:pt x="1" y="106"/>
                  </a:cubicBezTo>
                  <a:cubicBezTo>
                    <a:pt x="43" y="127"/>
                    <a:pt x="85" y="127"/>
                    <a:pt x="127" y="127"/>
                  </a:cubicBezTo>
                  <a:cubicBezTo>
                    <a:pt x="127" y="85"/>
                    <a:pt x="148" y="43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11"/>
            <p:cNvSpPr/>
            <p:nvPr/>
          </p:nvSpPr>
          <p:spPr>
            <a:xfrm>
              <a:off x="2015511" y="2278083"/>
              <a:ext cx="1310" cy="1162"/>
            </a:xfrm>
            <a:custGeom>
              <a:avLst/>
              <a:gdLst/>
              <a:ahLst/>
              <a:cxnLst/>
              <a:rect l="l" t="t" r="r" b="b"/>
              <a:pathLst>
                <a:path w="127" h="111" extrusionOk="0">
                  <a:moveTo>
                    <a:pt x="66" y="1"/>
                  </a:moveTo>
                  <a:cubicBezTo>
                    <a:pt x="48" y="1"/>
                    <a:pt x="32" y="6"/>
                    <a:pt x="21" y="6"/>
                  </a:cubicBezTo>
                  <a:lnTo>
                    <a:pt x="0" y="6"/>
                  </a:lnTo>
                  <a:cubicBezTo>
                    <a:pt x="0" y="48"/>
                    <a:pt x="0" y="90"/>
                    <a:pt x="21" y="111"/>
                  </a:cubicBezTo>
                  <a:cubicBezTo>
                    <a:pt x="85" y="111"/>
                    <a:pt x="106" y="69"/>
                    <a:pt x="127" y="27"/>
                  </a:cubicBezTo>
                  <a:cubicBezTo>
                    <a:pt x="106" y="6"/>
                    <a:pt x="85" y="1"/>
                    <a:pt x="6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11"/>
            <p:cNvSpPr/>
            <p:nvPr/>
          </p:nvSpPr>
          <p:spPr>
            <a:xfrm>
              <a:off x="1916862" y="2265369"/>
              <a:ext cx="1310" cy="1162"/>
            </a:xfrm>
            <a:custGeom>
              <a:avLst/>
              <a:gdLst/>
              <a:ahLst/>
              <a:cxnLst/>
              <a:rect l="l" t="t" r="r" b="b"/>
              <a:pathLst>
                <a:path w="127" h="111" extrusionOk="0">
                  <a:moveTo>
                    <a:pt x="42" y="0"/>
                  </a:moveTo>
                  <a:cubicBezTo>
                    <a:pt x="0" y="21"/>
                    <a:pt x="21" y="64"/>
                    <a:pt x="21" y="106"/>
                  </a:cubicBezTo>
                  <a:cubicBezTo>
                    <a:pt x="32" y="106"/>
                    <a:pt x="48" y="111"/>
                    <a:pt x="66" y="111"/>
                  </a:cubicBezTo>
                  <a:cubicBezTo>
                    <a:pt x="84" y="111"/>
                    <a:pt x="105" y="106"/>
                    <a:pt x="126" y="85"/>
                  </a:cubicBezTo>
                  <a:cubicBezTo>
                    <a:pt x="105" y="43"/>
                    <a:pt x="84" y="0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11"/>
            <p:cNvSpPr/>
            <p:nvPr/>
          </p:nvSpPr>
          <p:spPr>
            <a:xfrm>
              <a:off x="1948975" y="2257441"/>
              <a:ext cx="1072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19" y="1"/>
                  </a:moveTo>
                  <a:lnTo>
                    <a:pt x="19" y="1"/>
                  </a:lnTo>
                  <a:cubicBezTo>
                    <a:pt x="6" y="81"/>
                    <a:pt x="1" y="110"/>
                    <a:pt x="26" y="110"/>
                  </a:cubicBezTo>
                  <a:cubicBezTo>
                    <a:pt x="40" y="110"/>
                    <a:pt x="65" y="100"/>
                    <a:pt x="103" y="85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11"/>
            <p:cNvSpPr/>
            <p:nvPr/>
          </p:nvSpPr>
          <p:spPr>
            <a:xfrm>
              <a:off x="1975612" y="2236821"/>
              <a:ext cx="1103" cy="681"/>
            </a:xfrm>
            <a:custGeom>
              <a:avLst/>
              <a:gdLst/>
              <a:ahLst/>
              <a:cxnLst/>
              <a:rect l="l" t="t" r="r" b="b"/>
              <a:pathLst>
                <a:path w="107" h="65" extrusionOk="0">
                  <a:moveTo>
                    <a:pt x="38" y="1"/>
                  </a:moveTo>
                  <a:cubicBezTo>
                    <a:pt x="23" y="1"/>
                    <a:pt x="10" y="8"/>
                    <a:pt x="1" y="35"/>
                  </a:cubicBezTo>
                  <a:cubicBezTo>
                    <a:pt x="20" y="54"/>
                    <a:pt x="35" y="65"/>
                    <a:pt x="49" y="65"/>
                  </a:cubicBezTo>
                  <a:cubicBezTo>
                    <a:pt x="66" y="65"/>
                    <a:pt x="83" y="49"/>
                    <a:pt x="106" y="14"/>
                  </a:cubicBezTo>
                  <a:cubicBezTo>
                    <a:pt x="82" y="14"/>
                    <a:pt x="58" y="1"/>
                    <a:pt x="38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11"/>
            <p:cNvSpPr/>
            <p:nvPr/>
          </p:nvSpPr>
          <p:spPr>
            <a:xfrm>
              <a:off x="2016811" y="2287822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1" y="1"/>
                  </a:moveTo>
                  <a:lnTo>
                    <a:pt x="1" y="127"/>
                  </a:lnTo>
                  <a:cubicBezTo>
                    <a:pt x="106" y="85"/>
                    <a:pt x="106" y="64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11"/>
            <p:cNvSpPr/>
            <p:nvPr/>
          </p:nvSpPr>
          <p:spPr>
            <a:xfrm>
              <a:off x="1980603" y="2267924"/>
              <a:ext cx="1743" cy="534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62" y="0"/>
                  </a:moveTo>
                  <a:cubicBezTo>
                    <a:pt x="39" y="0"/>
                    <a:pt x="20" y="13"/>
                    <a:pt x="1" y="51"/>
                  </a:cubicBezTo>
                  <a:lnTo>
                    <a:pt x="169" y="30"/>
                  </a:lnTo>
                  <a:cubicBezTo>
                    <a:pt x="123" y="18"/>
                    <a:pt x="89" y="0"/>
                    <a:pt x="6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11"/>
            <p:cNvSpPr/>
            <p:nvPr/>
          </p:nvSpPr>
          <p:spPr>
            <a:xfrm>
              <a:off x="2006405" y="2276156"/>
              <a:ext cx="877" cy="1330"/>
            </a:xfrm>
            <a:custGeom>
              <a:avLst/>
              <a:gdLst/>
              <a:ahLst/>
              <a:cxnLst/>
              <a:rect l="l" t="t" r="r" b="b"/>
              <a:pathLst>
                <a:path w="85" h="127" extrusionOk="0">
                  <a:moveTo>
                    <a:pt x="85" y="1"/>
                  </a:moveTo>
                  <a:cubicBezTo>
                    <a:pt x="0" y="64"/>
                    <a:pt x="0" y="85"/>
                    <a:pt x="85" y="127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11"/>
            <p:cNvSpPr/>
            <p:nvPr/>
          </p:nvSpPr>
          <p:spPr>
            <a:xfrm>
              <a:off x="1990576" y="2254143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43" y="0"/>
                  </a:moveTo>
                  <a:cubicBezTo>
                    <a:pt x="22" y="63"/>
                    <a:pt x="1" y="105"/>
                    <a:pt x="85" y="126"/>
                  </a:cubicBezTo>
                  <a:cubicBezTo>
                    <a:pt x="85" y="105"/>
                    <a:pt x="106" y="63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11"/>
            <p:cNvSpPr/>
            <p:nvPr/>
          </p:nvSpPr>
          <p:spPr>
            <a:xfrm>
              <a:off x="1996433" y="2269108"/>
              <a:ext cx="877" cy="1340"/>
            </a:xfrm>
            <a:custGeom>
              <a:avLst/>
              <a:gdLst/>
              <a:ahLst/>
              <a:cxnLst/>
              <a:rect l="l" t="t" r="r" b="b"/>
              <a:pathLst>
                <a:path w="85" h="128" extrusionOk="0">
                  <a:moveTo>
                    <a:pt x="0" y="1"/>
                  </a:moveTo>
                  <a:lnTo>
                    <a:pt x="0" y="127"/>
                  </a:lnTo>
                  <a:lnTo>
                    <a:pt x="63" y="127"/>
                  </a:lnTo>
                  <a:cubicBezTo>
                    <a:pt x="63" y="64"/>
                    <a:pt x="84" y="1"/>
                    <a:pt x="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11"/>
            <p:cNvSpPr/>
            <p:nvPr/>
          </p:nvSpPr>
          <p:spPr>
            <a:xfrm>
              <a:off x="1985162" y="2313616"/>
              <a:ext cx="1093" cy="681"/>
            </a:xfrm>
            <a:custGeom>
              <a:avLst/>
              <a:gdLst/>
              <a:ahLst/>
              <a:cxnLst/>
              <a:rect l="l" t="t" r="r" b="b"/>
              <a:pathLst>
                <a:path w="106" h="65" extrusionOk="0">
                  <a:moveTo>
                    <a:pt x="48" y="0"/>
                  </a:moveTo>
                  <a:cubicBezTo>
                    <a:pt x="34" y="0"/>
                    <a:pt x="19" y="11"/>
                    <a:pt x="0" y="40"/>
                  </a:cubicBezTo>
                  <a:cubicBezTo>
                    <a:pt x="18" y="58"/>
                    <a:pt x="32" y="64"/>
                    <a:pt x="45" y="64"/>
                  </a:cubicBezTo>
                  <a:cubicBezTo>
                    <a:pt x="64" y="64"/>
                    <a:pt x="81" y="52"/>
                    <a:pt x="105" y="40"/>
                  </a:cubicBezTo>
                  <a:cubicBezTo>
                    <a:pt x="82" y="17"/>
                    <a:pt x="65" y="0"/>
                    <a:pt x="4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11"/>
            <p:cNvSpPr/>
            <p:nvPr/>
          </p:nvSpPr>
          <p:spPr>
            <a:xfrm>
              <a:off x="1909055" y="2276156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64" y="1"/>
                  </a:moveTo>
                  <a:cubicBezTo>
                    <a:pt x="43" y="43"/>
                    <a:pt x="0" y="85"/>
                    <a:pt x="64" y="127"/>
                  </a:cubicBezTo>
                  <a:cubicBezTo>
                    <a:pt x="106" y="85"/>
                    <a:pt x="85" y="43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11"/>
            <p:cNvSpPr/>
            <p:nvPr/>
          </p:nvSpPr>
          <p:spPr>
            <a:xfrm>
              <a:off x="1905590" y="2334948"/>
              <a:ext cx="1310" cy="827"/>
            </a:xfrm>
            <a:custGeom>
              <a:avLst/>
              <a:gdLst/>
              <a:ahLst/>
              <a:cxnLst/>
              <a:rect l="l" t="t" r="r" b="b"/>
              <a:pathLst>
                <a:path w="127" h="79" extrusionOk="0">
                  <a:moveTo>
                    <a:pt x="105" y="0"/>
                  </a:moveTo>
                  <a:cubicBezTo>
                    <a:pt x="84" y="0"/>
                    <a:pt x="42" y="0"/>
                    <a:pt x="0" y="42"/>
                  </a:cubicBezTo>
                  <a:cubicBezTo>
                    <a:pt x="25" y="67"/>
                    <a:pt x="47" y="79"/>
                    <a:pt x="65" y="79"/>
                  </a:cubicBezTo>
                  <a:cubicBezTo>
                    <a:pt x="93" y="79"/>
                    <a:pt x="113" y="51"/>
                    <a:pt x="12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11"/>
            <p:cNvSpPr/>
            <p:nvPr/>
          </p:nvSpPr>
          <p:spPr>
            <a:xfrm>
              <a:off x="1906457" y="2336268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42" y="42"/>
                    <a:pt x="0" y="84"/>
                    <a:pt x="63" y="105"/>
                  </a:cubicBezTo>
                  <a:cubicBezTo>
                    <a:pt x="105" y="84"/>
                    <a:pt x="105" y="42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11"/>
            <p:cNvSpPr/>
            <p:nvPr/>
          </p:nvSpPr>
          <p:spPr>
            <a:xfrm>
              <a:off x="1909705" y="2272637"/>
              <a:ext cx="877" cy="1550"/>
            </a:xfrm>
            <a:custGeom>
              <a:avLst/>
              <a:gdLst/>
              <a:ahLst/>
              <a:cxnLst/>
              <a:rect l="l" t="t" r="r" b="b"/>
              <a:pathLst>
                <a:path w="85" h="148" extrusionOk="0">
                  <a:moveTo>
                    <a:pt x="64" y="0"/>
                  </a:moveTo>
                  <a:cubicBezTo>
                    <a:pt x="43" y="84"/>
                    <a:pt x="1" y="105"/>
                    <a:pt x="85" y="147"/>
                  </a:cubicBezTo>
                  <a:lnTo>
                    <a:pt x="64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11"/>
            <p:cNvSpPr/>
            <p:nvPr/>
          </p:nvSpPr>
          <p:spPr>
            <a:xfrm>
              <a:off x="1906673" y="2346615"/>
              <a:ext cx="1310" cy="670"/>
            </a:xfrm>
            <a:custGeom>
              <a:avLst/>
              <a:gdLst/>
              <a:ahLst/>
              <a:cxnLst/>
              <a:rect l="l" t="t" r="r" b="b"/>
              <a:pathLst>
                <a:path w="127" h="64" extrusionOk="0">
                  <a:moveTo>
                    <a:pt x="71" y="0"/>
                  </a:moveTo>
                  <a:cubicBezTo>
                    <a:pt x="53" y="0"/>
                    <a:pt x="32" y="21"/>
                    <a:pt x="0" y="64"/>
                  </a:cubicBezTo>
                  <a:lnTo>
                    <a:pt x="126" y="64"/>
                  </a:lnTo>
                  <a:cubicBezTo>
                    <a:pt x="105" y="21"/>
                    <a:pt x="90" y="0"/>
                    <a:pt x="7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11"/>
            <p:cNvSpPr/>
            <p:nvPr/>
          </p:nvSpPr>
          <p:spPr>
            <a:xfrm>
              <a:off x="1997083" y="2262028"/>
              <a:ext cx="1093" cy="618"/>
            </a:xfrm>
            <a:custGeom>
              <a:avLst/>
              <a:gdLst/>
              <a:ahLst/>
              <a:cxnLst/>
              <a:rect l="l" t="t" r="r" b="b"/>
              <a:pathLst>
                <a:path w="106" h="59" extrusionOk="0">
                  <a:moveTo>
                    <a:pt x="60" y="1"/>
                  </a:moveTo>
                  <a:cubicBezTo>
                    <a:pt x="42" y="1"/>
                    <a:pt x="25" y="13"/>
                    <a:pt x="0" y="25"/>
                  </a:cubicBezTo>
                  <a:cubicBezTo>
                    <a:pt x="26" y="38"/>
                    <a:pt x="51" y="58"/>
                    <a:pt x="72" y="58"/>
                  </a:cubicBezTo>
                  <a:cubicBezTo>
                    <a:pt x="86" y="58"/>
                    <a:pt x="97" y="50"/>
                    <a:pt x="105" y="25"/>
                  </a:cubicBezTo>
                  <a:cubicBezTo>
                    <a:pt x="88" y="7"/>
                    <a:pt x="74" y="1"/>
                    <a:pt x="6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11"/>
            <p:cNvSpPr/>
            <p:nvPr/>
          </p:nvSpPr>
          <p:spPr>
            <a:xfrm>
              <a:off x="2016594" y="2279465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4" y="0"/>
                  </a:moveTo>
                  <a:cubicBezTo>
                    <a:pt x="43" y="42"/>
                    <a:pt x="1" y="84"/>
                    <a:pt x="64" y="105"/>
                  </a:cubicBezTo>
                  <a:cubicBezTo>
                    <a:pt x="106" y="63"/>
                    <a:pt x="85" y="42"/>
                    <a:pt x="6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11"/>
            <p:cNvSpPr/>
            <p:nvPr/>
          </p:nvSpPr>
          <p:spPr>
            <a:xfrm>
              <a:off x="2015511" y="2287142"/>
              <a:ext cx="1310" cy="691"/>
            </a:xfrm>
            <a:custGeom>
              <a:avLst/>
              <a:gdLst/>
              <a:ahLst/>
              <a:cxnLst/>
              <a:rect l="l" t="t" r="r" b="b"/>
              <a:pathLst>
                <a:path w="127" h="66" extrusionOk="0">
                  <a:moveTo>
                    <a:pt x="67" y="1"/>
                  </a:moveTo>
                  <a:cubicBezTo>
                    <a:pt x="52" y="1"/>
                    <a:pt x="35" y="3"/>
                    <a:pt x="21" y="3"/>
                  </a:cubicBezTo>
                  <a:lnTo>
                    <a:pt x="0" y="3"/>
                  </a:lnTo>
                  <a:cubicBezTo>
                    <a:pt x="0" y="24"/>
                    <a:pt x="0" y="45"/>
                    <a:pt x="0" y="66"/>
                  </a:cubicBezTo>
                  <a:lnTo>
                    <a:pt x="127" y="66"/>
                  </a:lnTo>
                  <a:cubicBezTo>
                    <a:pt x="127" y="10"/>
                    <a:pt x="99" y="1"/>
                    <a:pt x="6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11"/>
            <p:cNvSpPr/>
            <p:nvPr/>
          </p:nvSpPr>
          <p:spPr>
            <a:xfrm>
              <a:off x="1927700" y="2264489"/>
              <a:ext cx="1310" cy="848"/>
            </a:xfrm>
            <a:custGeom>
              <a:avLst/>
              <a:gdLst/>
              <a:ahLst/>
              <a:cxnLst/>
              <a:rect l="l" t="t" r="r" b="b"/>
              <a:pathLst>
                <a:path w="127" h="81" extrusionOk="0">
                  <a:moveTo>
                    <a:pt x="22" y="0"/>
                  </a:moveTo>
                  <a:lnTo>
                    <a:pt x="1" y="21"/>
                  </a:lnTo>
                  <a:cubicBezTo>
                    <a:pt x="25" y="58"/>
                    <a:pt x="42" y="80"/>
                    <a:pt x="65" y="80"/>
                  </a:cubicBezTo>
                  <a:cubicBezTo>
                    <a:pt x="81" y="80"/>
                    <a:pt x="100" y="69"/>
                    <a:pt x="127" y="42"/>
                  </a:cubicBezTo>
                  <a:cubicBezTo>
                    <a:pt x="85" y="0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11"/>
            <p:cNvSpPr/>
            <p:nvPr/>
          </p:nvSpPr>
          <p:spPr>
            <a:xfrm>
              <a:off x="1935940" y="2264709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43" y="0"/>
                  </a:moveTo>
                  <a:cubicBezTo>
                    <a:pt x="0" y="42"/>
                    <a:pt x="22" y="84"/>
                    <a:pt x="43" y="106"/>
                  </a:cubicBezTo>
                  <a:cubicBezTo>
                    <a:pt x="85" y="84"/>
                    <a:pt x="85" y="42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11"/>
            <p:cNvSpPr/>
            <p:nvPr/>
          </p:nvSpPr>
          <p:spPr>
            <a:xfrm>
              <a:off x="1972364" y="2235502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4"/>
                  </a:cubicBezTo>
                  <a:cubicBezTo>
                    <a:pt x="1" y="56"/>
                    <a:pt x="22" y="56"/>
                    <a:pt x="64" y="56"/>
                  </a:cubicBezTo>
                  <a:cubicBezTo>
                    <a:pt x="64" y="40"/>
                    <a:pt x="39" y="0"/>
                    <a:pt x="2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11"/>
            <p:cNvSpPr/>
            <p:nvPr/>
          </p:nvSpPr>
          <p:spPr>
            <a:xfrm>
              <a:off x="1980387" y="2237408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0"/>
                  </a:moveTo>
                  <a:cubicBezTo>
                    <a:pt x="43" y="0"/>
                    <a:pt x="0" y="42"/>
                    <a:pt x="43" y="63"/>
                  </a:cubicBezTo>
                  <a:cubicBezTo>
                    <a:pt x="85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11"/>
            <p:cNvSpPr/>
            <p:nvPr/>
          </p:nvSpPr>
          <p:spPr>
            <a:xfrm>
              <a:off x="1952853" y="223828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43"/>
                    <a:pt x="21" y="43"/>
                  </a:cubicBezTo>
                  <a:cubicBezTo>
                    <a:pt x="21" y="21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11"/>
            <p:cNvSpPr/>
            <p:nvPr/>
          </p:nvSpPr>
          <p:spPr>
            <a:xfrm>
              <a:off x="1954152" y="2240047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11"/>
            <p:cNvSpPr/>
            <p:nvPr/>
          </p:nvSpPr>
          <p:spPr>
            <a:xfrm>
              <a:off x="1984285" y="2242026"/>
              <a:ext cx="660" cy="607"/>
            </a:xfrm>
            <a:custGeom>
              <a:avLst/>
              <a:gdLst/>
              <a:ahLst/>
              <a:cxnLst/>
              <a:rect l="l" t="t" r="r" b="b"/>
              <a:pathLst>
                <a:path w="64" h="58" extrusionOk="0">
                  <a:moveTo>
                    <a:pt x="1" y="1"/>
                  </a:moveTo>
                  <a:cubicBezTo>
                    <a:pt x="17" y="17"/>
                    <a:pt x="33" y="57"/>
                    <a:pt x="49" y="57"/>
                  </a:cubicBezTo>
                  <a:cubicBezTo>
                    <a:pt x="54" y="57"/>
                    <a:pt x="59" y="53"/>
                    <a:pt x="64" y="43"/>
                  </a:cubicBezTo>
                  <a:cubicBezTo>
                    <a:pt x="64" y="1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11"/>
            <p:cNvSpPr/>
            <p:nvPr/>
          </p:nvSpPr>
          <p:spPr>
            <a:xfrm>
              <a:off x="1986244" y="2248414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1"/>
                  </a:moveTo>
                  <a:cubicBezTo>
                    <a:pt x="0" y="17"/>
                    <a:pt x="24" y="57"/>
                    <a:pt x="36" y="57"/>
                  </a:cubicBezTo>
                  <a:cubicBezTo>
                    <a:pt x="40" y="57"/>
                    <a:pt x="42" y="53"/>
                    <a:pt x="42" y="43"/>
                  </a:cubicBezTo>
                  <a:cubicBezTo>
                    <a:pt x="63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11"/>
            <p:cNvSpPr/>
            <p:nvPr/>
          </p:nvSpPr>
          <p:spPr>
            <a:xfrm>
              <a:off x="1953069" y="2254802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0"/>
                  </a:moveTo>
                  <a:cubicBezTo>
                    <a:pt x="42" y="0"/>
                    <a:pt x="0" y="42"/>
                    <a:pt x="42" y="63"/>
                  </a:cubicBezTo>
                  <a:cubicBezTo>
                    <a:pt x="85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11"/>
            <p:cNvSpPr/>
            <p:nvPr/>
          </p:nvSpPr>
          <p:spPr>
            <a:xfrm>
              <a:off x="1999032" y="2257441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1" y="1"/>
                  </a:moveTo>
                  <a:cubicBezTo>
                    <a:pt x="1" y="30"/>
                    <a:pt x="21" y="69"/>
                    <a:pt x="33" y="69"/>
                  </a:cubicBezTo>
                  <a:cubicBezTo>
                    <a:pt x="39" y="69"/>
                    <a:pt x="43" y="62"/>
                    <a:pt x="43" y="43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11"/>
            <p:cNvSpPr/>
            <p:nvPr/>
          </p:nvSpPr>
          <p:spPr>
            <a:xfrm>
              <a:off x="1995783" y="2263390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0" y="0"/>
                  </a:moveTo>
                  <a:cubicBezTo>
                    <a:pt x="0" y="21"/>
                    <a:pt x="0" y="42"/>
                    <a:pt x="0" y="63"/>
                  </a:cubicBezTo>
                  <a:cubicBezTo>
                    <a:pt x="42" y="63"/>
                    <a:pt x="63" y="42"/>
                    <a:pt x="63" y="21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11"/>
            <p:cNvSpPr/>
            <p:nvPr/>
          </p:nvSpPr>
          <p:spPr>
            <a:xfrm>
              <a:off x="1927051" y="2264050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43" y="0"/>
                  </a:moveTo>
                  <a:cubicBezTo>
                    <a:pt x="0" y="0"/>
                    <a:pt x="0" y="21"/>
                    <a:pt x="0" y="63"/>
                  </a:cubicBezTo>
                  <a:lnTo>
                    <a:pt x="64" y="63"/>
                  </a:lnTo>
                  <a:cubicBezTo>
                    <a:pt x="43" y="42"/>
                    <a:pt x="106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11"/>
            <p:cNvSpPr/>
            <p:nvPr/>
          </p:nvSpPr>
          <p:spPr>
            <a:xfrm>
              <a:off x="1937889" y="2264165"/>
              <a:ext cx="660" cy="429"/>
            </a:xfrm>
            <a:custGeom>
              <a:avLst/>
              <a:gdLst/>
              <a:ahLst/>
              <a:cxnLst/>
              <a:rect l="l" t="t" r="r" b="b"/>
              <a:pathLst>
                <a:path w="64" h="41" extrusionOk="0">
                  <a:moveTo>
                    <a:pt x="54" y="1"/>
                  </a:moveTo>
                  <a:cubicBezTo>
                    <a:pt x="52" y="1"/>
                    <a:pt x="57" y="10"/>
                    <a:pt x="43" y="10"/>
                  </a:cubicBezTo>
                  <a:cubicBezTo>
                    <a:pt x="22" y="10"/>
                    <a:pt x="1" y="10"/>
                    <a:pt x="22" y="31"/>
                  </a:cubicBezTo>
                  <a:cubicBezTo>
                    <a:pt x="22" y="38"/>
                    <a:pt x="26" y="41"/>
                    <a:pt x="33" y="41"/>
                  </a:cubicBezTo>
                  <a:cubicBezTo>
                    <a:pt x="45" y="41"/>
                    <a:pt x="64" y="31"/>
                    <a:pt x="64" y="31"/>
                  </a:cubicBezTo>
                  <a:lnTo>
                    <a:pt x="64" y="10"/>
                  </a:lnTo>
                  <a:cubicBezTo>
                    <a:pt x="57" y="3"/>
                    <a:pt x="54" y="1"/>
                    <a:pt x="5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11"/>
            <p:cNvSpPr/>
            <p:nvPr/>
          </p:nvSpPr>
          <p:spPr>
            <a:xfrm>
              <a:off x="1994917" y="2263830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4" y="0"/>
                  </a:moveTo>
                  <a:cubicBezTo>
                    <a:pt x="63" y="21"/>
                    <a:pt x="0" y="42"/>
                    <a:pt x="42" y="63"/>
                  </a:cubicBezTo>
                  <a:cubicBezTo>
                    <a:pt x="84" y="63"/>
                    <a:pt x="84" y="42"/>
                    <a:pt x="84" y="21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11"/>
            <p:cNvSpPr/>
            <p:nvPr/>
          </p:nvSpPr>
          <p:spPr>
            <a:xfrm>
              <a:off x="1926184" y="2264489"/>
              <a:ext cx="1093" cy="670"/>
            </a:xfrm>
            <a:custGeom>
              <a:avLst/>
              <a:gdLst/>
              <a:ahLst/>
              <a:cxnLst/>
              <a:rect l="l" t="t" r="r" b="b"/>
              <a:pathLst>
                <a:path w="106" h="64" extrusionOk="0">
                  <a:moveTo>
                    <a:pt x="84" y="0"/>
                  </a:moveTo>
                  <a:cubicBezTo>
                    <a:pt x="63" y="21"/>
                    <a:pt x="0" y="42"/>
                    <a:pt x="42" y="63"/>
                  </a:cubicBezTo>
                  <a:cubicBezTo>
                    <a:pt x="106" y="63"/>
                    <a:pt x="106" y="42"/>
                    <a:pt x="106" y="21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11"/>
            <p:cNvSpPr/>
            <p:nvPr/>
          </p:nvSpPr>
          <p:spPr>
            <a:xfrm>
              <a:off x="1911438" y="2265809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1"/>
                  </a:moveTo>
                  <a:lnTo>
                    <a:pt x="1" y="43"/>
                  </a:lnTo>
                  <a:lnTo>
                    <a:pt x="43" y="64"/>
                  </a:lnTo>
                  <a:lnTo>
                    <a:pt x="43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11"/>
            <p:cNvSpPr/>
            <p:nvPr/>
          </p:nvSpPr>
          <p:spPr>
            <a:xfrm>
              <a:off x="1915996" y="2266469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5" y="1"/>
                  </a:moveTo>
                  <a:cubicBezTo>
                    <a:pt x="63" y="1"/>
                    <a:pt x="0" y="43"/>
                    <a:pt x="42" y="43"/>
                  </a:cubicBezTo>
                  <a:cubicBezTo>
                    <a:pt x="59" y="48"/>
                    <a:pt x="72" y="51"/>
                    <a:pt x="81" y="51"/>
                  </a:cubicBezTo>
                  <a:cubicBezTo>
                    <a:pt x="105" y="51"/>
                    <a:pt x="105" y="31"/>
                    <a:pt x="10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11"/>
            <p:cNvSpPr/>
            <p:nvPr/>
          </p:nvSpPr>
          <p:spPr>
            <a:xfrm>
              <a:off x="1917615" y="2267956"/>
              <a:ext cx="557" cy="387"/>
            </a:xfrm>
            <a:custGeom>
              <a:avLst/>
              <a:gdLst/>
              <a:ahLst/>
              <a:cxnLst/>
              <a:rect l="l" t="t" r="r" b="b"/>
              <a:pathLst>
                <a:path w="54" h="37" extrusionOk="0">
                  <a:moveTo>
                    <a:pt x="6" y="0"/>
                  </a:moveTo>
                  <a:cubicBezTo>
                    <a:pt x="1" y="0"/>
                    <a:pt x="1" y="6"/>
                    <a:pt x="11" y="27"/>
                  </a:cubicBezTo>
                  <a:cubicBezTo>
                    <a:pt x="11" y="34"/>
                    <a:pt x="16" y="36"/>
                    <a:pt x="22" y="36"/>
                  </a:cubicBezTo>
                  <a:cubicBezTo>
                    <a:pt x="35" y="36"/>
                    <a:pt x="53" y="27"/>
                    <a:pt x="53" y="27"/>
                  </a:cubicBezTo>
                  <a:lnTo>
                    <a:pt x="53" y="6"/>
                  </a:lnTo>
                  <a:lnTo>
                    <a:pt x="32" y="6"/>
                  </a:lnTo>
                  <a:cubicBezTo>
                    <a:pt x="22" y="6"/>
                    <a:pt x="11" y="0"/>
                    <a:pt x="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11"/>
            <p:cNvSpPr/>
            <p:nvPr/>
          </p:nvSpPr>
          <p:spPr>
            <a:xfrm>
              <a:off x="1936806" y="226800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1"/>
                  </a:moveTo>
                  <a:cubicBezTo>
                    <a:pt x="1" y="1"/>
                    <a:pt x="22" y="22"/>
                    <a:pt x="22" y="22"/>
                  </a:cubicBezTo>
                  <a:cubicBezTo>
                    <a:pt x="22" y="22"/>
                    <a:pt x="22" y="43"/>
                    <a:pt x="43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11"/>
            <p:cNvSpPr/>
            <p:nvPr/>
          </p:nvSpPr>
          <p:spPr>
            <a:xfrm>
              <a:off x="2007272" y="2268427"/>
              <a:ext cx="660" cy="691"/>
            </a:xfrm>
            <a:custGeom>
              <a:avLst/>
              <a:gdLst/>
              <a:ahLst/>
              <a:cxnLst/>
              <a:rect l="l" t="t" r="r" b="b"/>
              <a:pathLst>
                <a:path w="64" h="66" extrusionOk="0">
                  <a:moveTo>
                    <a:pt x="29" y="1"/>
                  </a:moveTo>
                  <a:cubicBezTo>
                    <a:pt x="24" y="1"/>
                    <a:pt x="22" y="7"/>
                    <a:pt x="22" y="24"/>
                  </a:cubicBezTo>
                  <a:cubicBezTo>
                    <a:pt x="1" y="66"/>
                    <a:pt x="43" y="66"/>
                    <a:pt x="64" y="66"/>
                  </a:cubicBezTo>
                  <a:cubicBezTo>
                    <a:pt x="64" y="50"/>
                    <a:pt x="41" y="1"/>
                    <a:pt x="2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11"/>
            <p:cNvSpPr/>
            <p:nvPr/>
          </p:nvSpPr>
          <p:spPr>
            <a:xfrm>
              <a:off x="1936806" y="2269548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lnTo>
                    <a:pt x="1" y="22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11"/>
            <p:cNvSpPr/>
            <p:nvPr/>
          </p:nvSpPr>
          <p:spPr>
            <a:xfrm>
              <a:off x="2002280" y="2271098"/>
              <a:ext cx="670" cy="670"/>
            </a:xfrm>
            <a:custGeom>
              <a:avLst/>
              <a:gdLst/>
              <a:ahLst/>
              <a:cxnLst/>
              <a:rect l="l" t="t" r="r" b="b"/>
              <a:pathLst>
                <a:path w="65" h="64" extrusionOk="0">
                  <a:moveTo>
                    <a:pt x="1" y="0"/>
                  </a:moveTo>
                  <a:cubicBezTo>
                    <a:pt x="1" y="21"/>
                    <a:pt x="22" y="63"/>
                    <a:pt x="64" y="63"/>
                  </a:cubicBezTo>
                  <a:cubicBezTo>
                    <a:pt x="64" y="21"/>
                    <a:pt x="43" y="0"/>
                    <a:pt x="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11"/>
            <p:cNvSpPr/>
            <p:nvPr/>
          </p:nvSpPr>
          <p:spPr>
            <a:xfrm>
              <a:off x="1939405" y="227175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42"/>
                    <a:pt x="1" y="42"/>
                    <a:pt x="22" y="42"/>
                  </a:cubicBezTo>
                  <a:cubicBezTo>
                    <a:pt x="22" y="42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11"/>
            <p:cNvSpPr/>
            <p:nvPr/>
          </p:nvSpPr>
          <p:spPr>
            <a:xfrm>
              <a:off x="2002940" y="2271757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0" y="16"/>
                    <a:pt x="12" y="56"/>
                    <a:pt x="27" y="56"/>
                  </a:cubicBezTo>
                  <a:cubicBezTo>
                    <a:pt x="32" y="56"/>
                    <a:pt x="37" y="52"/>
                    <a:pt x="42" y="42"/>
                  </a:cubicBezTo>
                  <a:cubicBezTo>
                    <a:pt x="63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11"/>
            <p:cNvSpPr/>
            <p:nvPr/>
          </p:nvSpPr>
          <p:spPr>
            <a:xfrm>
              <a:off x="2015078" y="2277329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6" y="1"/>
                  </a:moveTo>
                  <a:cubicBezTo>
                    <a:pt x="10" y="1"/>
                    <a:pt x="5" y="5"/>
                    <a:pt x="0" y="15"/>
                  </a:cubicBezTo>
                  <a:cubicBezTo>
                    <a:pt x="0" y="78"/>
                    <a:pt x="21" y="78"/>
                    <a:pt x="42" y="78"/>
                  </a:cubicBezTo>
                  <a:lnTo>
                    <a:pt x="63" y="57"/>
                  </a:lnTo>
                  <a:cubicBezTo>
                    <a:pt x="47" y="41"/>
                    <a:pt x="32" y="1"/>
                    <a:pt x="1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11"/>
            <p:cNvSpPr/>
            <p:nvPr/>
          </p:nvSpPr>
          <p:spPr>
            <a:xfrm>
              <a:off x="2020719" y="2277036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21" y="1"/>
                  </a:moveTo>
                  <a:cubicBezTo>
                    <a:pt x="21" y="22"/>
                    <a:pt x="0" y="22"/>
                    <a:pt x="0" y="22"/>
                  </a:cubicBezTo>
                  <a:cubicBezTo>
                    <a:pt x="11" y="32"/>
                    <a:pt x="21" y="38"/>
                    <a:pt x="29" y="38"/>
                  </a:cubicBezTo>
                  <a:cubicBezTo>
                    <a:pt x="37" y="38"/>
                    <a:pt x="42" y="32"/>
                    <a:pt x="42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11"/>
            <p:cNvSpPr/>
            <p:nvPr/>
          </p:nvSpPr>
          <p:spPr>
            <a:xfrm>
              <a:off x="2018110" y="2295530"/>
              <a:ext cx="660" cy="817"/>
            </a:xfrm>
            <a:custGeom>
              <a:avLst/>
              <a:gdLst/>
              <a:ahLst/>
              <a:cxnLst/>
              <a:rect l="l" t="t" r="r" b="b"/>
              <a:pathLst>
                <a:path w="64" h="78" extrusionOk="0">
                  <a:moveTo>
                    <a:pt x="1" y="1"/>
                  </a:moveTo>
                  <a:cubicBezTo>
                    <a:pt x="1" y="33"/>
                    <a:pt x="25" y="78"/>
                    <a:pt x="37" y="78"/>
                  </a:cubicBezTo>
                  <a:cubicBezTo>
                    <a:pt x="40" y="78"/>
                    <a:pt x="43" y="74"/>
                    <a:pt x="43" y="64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11"/>
            <p:cNvSpPr/>
            <p:nvPr/>
          </p:nvSpPr>
          <p:spPr>
            <a:xfrm>
              <a:off x="1979954" y="2284597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1" y="4"/>
                    <a:pt x="21" y="15"/>
                  </a:cubicBezTo>
                  <a:cubicBezTo>
                    <a:pt x="0" y="57"/>
                    <a:pt x="42" y="57"/>
                    <a:pt x="64" y="57"/>
                  </a:cubicBezTo>
                  <a:cubicBezTo>
                    <a:pt x="64" y="41"/>
                    <a:pt x="39" y="0"/>
                    <a:pt x="2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11"/>
            <p:cNvSpPr/>
            <p:nvPr/>
          </p:nvSpPr>
          <p:spPr>
            <a:xfrm>
              <a:off x="2009437" y="229774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cubicBezTo>
                    <a:pt x="1" y="21"/>
                    <a:pt x="22" y="42"/>
                    <a:pt x="22" y="42"/>
                  </a:cubicBezTo>
                  <a:cubicBezTo>
                    <a:pt x="43" y="2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11"/>
            <p:cNvSpPr/>
            <p:nvPr/>
          </p:nvSpPr>
          <p:spPr>
            <a:xfrm>
              <a:off x="2013995" y="2276156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1"/>
                  </a:moveTo>
                  <a:lnTo>
                    <a:pt x="0" y="43"/>
                  </a:lnTo>
                  <a:lnTo>
                    <a:pt x="21" y="64"/>
                  </a:lnTo>
                  <a:lnTo>
                    <a:pt x="21" y="43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11"/>
            <p:cNvSpPr/>
            <p:nvPr/>
          </p:nvSpPr>
          <p:spPr>
            <a:xfrm>
              <a:off x="1978871" y="22981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21"/>
                  </a:lnTo>
                  <a:lnTo>
                    <a:pt x="42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11"/>
            <p:cNvSpPr/>
            <p:nvPr/>
          </p:nvSpPr>
          <p:spPr>
            <a:xfrm>
              <a:off x="1921626" y="2302358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lnTo>
                    <a:pt x="1" y="22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11"/>
            <p:cNvSpPr/>
            <p:nvPr/>
          </p:nvSpPr>
          <p:spPr>
            <a:xfrm>
              <a:off x="1947428" y="2304557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85" y="1"/>
                  </a:moveTo>
                  <a:cubicBezTo>
                    <a:pt x="64" y="22"/>
                    <a:pt x="1" y="43"/>
                    <a:pt x="43" y="64"/>
                  </a:cubicBezTo>
                  <a:cubicBezTo>
                    <a:pt x="85" y="64"/>
                    <a:pt x="85" y="43"/>
                    <a:pt x="85" y="22"/>
                  </a:cubicBezTo>
                  <a:lnTo>
                    <a:pt x="85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11"/>
            <p:cNvSpPr/>
            <p:nvPr/>
          </p:nvSpPr>
          <p:spPr>
            <a:xfrm>
              <a:off x="1901249" y="230720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21"/>
                  </a:lnTo>
                  <a:lnTo>
                    <a:pt x="43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11"/>
            <p:cNvSpPr/>
            <p:nvPr/>
          </p:nvSpPr>
          <p:spPr>
            <a:xfrm>
              <a:off x="1901898" y="2313145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22"/>
                  </a:lnTo>
                  <a:lnTo>
                    <a:pt x="43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11"/>
            <p:cNvSpPr/>
            <p:nvPr/>
          </p:nvSpPr>
          <p:spPr>
            <a:xfrm>
              <a:off x="1898650" y="232085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0" y="1"/>
                  </a:moveTo>
                  <a:cubicBezTo>
                    <a:pt x="0" y="22"/>
                    <a:pt x="0" y="43"/>
                    <a:pt x="0" y="43"/>
                  </a:cubicBezTo>
                  <a:lnTo>
                    <a:pt x="21" y="64"/>
                  </a:lnTo>
                  <a:cubicBezTo>
                    <a:pt x="42" y="43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11"/>
            <p:cNvSpPr/>
            <p:nvPr/>
          </p:nvSpPr>
          <p:spPr>
            <a:xfrm>
              <a:off x="1908189" y="2332079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1"/>
                  </a:moveTo>
                  <a:lnTo>
                    <a:pt x="0" y="22"/>
                  </a:lnTo>
                  <a:lnTo>
                    <a:pt x="42" y="22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11"/>
            <p:cNvSpPr/>
            <p:nvPr/>
          </p:nvSpPr>
          <p:spPr>
            <a:xfrm>
              <a:off x="1901898" y="2333179"/>
              <a:ext cx="443" cy="461"/>
            </a:xfrm>
            <a:custGeom>
              <a:avLst/>
              <a:gdLst/>
              <a:ahLst/>
              <a:cxnLst/>
              <a:rect l="l" t="t" r="r" b="b"/>
              <a:pathLst>
                <a:path w="43" h="44" extrusionOk="0">
                  <a:moveTo>
                    <a:pt x="22" y="1"/>
                  </a:moveTo>
                  <a:lnTo>
                    <a:pt x="1" y="22"/>
                  </a:lnTo>
                  <a:lnTo>
                    <a:pt x="43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11"/>
            <p:cNvSpPr/>
            <p:nvPr/>
          </p:nvSpPr>
          <p:spPr>
            <a:xfrm>
              <a:off x="1901898" y="2334509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42"/>
                    <a:pt x="1" y="42"/>
                    <a:pt x="22" y="42"/>
                  </a:cubicBezTo>
                  <a:cubicBezTo>
                    <a:pt x="22" y="42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11"/>
            <p:cNvSpPr/>
            <p:nvPr/>
          </p:nvSpPr>
          <p:spPr>
            <a:xfrm>
              <a:off x="1906673" y="233428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lnTo>
                    <a:pt x="21" y="21"/>
                  </a:lnTo>
                  <a:cubicBezTo>
                    <a:pt x="0" y="42"/>
                    <a:pt x="0" y="42"/>
                    <a:pt x="21" y="63"/>
                  </a:cubicBezTo>
                  <a:cubicBezTo>
                    <a:pt x="21" y="63"/>
                    <a:pt x="26" y="68"/>
                    <a:pt x="34" y="68"/>
                  </a:cubicBezTo>
                  <a:cubicBezTo>
                    <a:pt x="42" y="68"/>
                    <a:pt x="53" y="63"/>
                    <a:pt x="63" y="42"/>
                  </a:cubicBezTo>
                  <a:cubicBezTo>
                    <a:pt x="63" y="0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11"/>
            <p:cNvSpPr/>
            <p:nvPr/>
          </p:nvSpPr>
          <p:spPr>
            <a:xfrm>
              <a:off x="1906673" y="2344196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0" y="0"/>
                  </a:moveTo>
                  <a:cubicBezTo>
                    <a:pt x="16" y="16"/>
                    <a:pt x="32" y="56"/>
                    <a:pt x="48" y="56"/>
                  </a:cubicBezTo>
                  <a:cubicBezTo>
                    <a:pt x="53" y="56"/>
                    <a:pt x="58" y="52"/>
                    <a:pt x="63" y="42"/>
                  </a:cubicBezTo>
                  <a:cubicBezTo>
                    <a:pt x="63" y="0"/>
                    <a:pt x="42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11"/>
            <p:cNvSpPr/>
            <p:nvPr/>
          </p:nvSpPr>
          <p:spPr>
            <a:xfrm>
              <a:off x="1905157" y="2344636"/>
              <a:ext cx="227" cy="670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1" y="0"/>
                  </a:moveTo>
                  <a:lnTo>
                    <a:pt x="0" y="42"/>
                  </a:lnTo>
                  <a:lnTo>
                    <a:pt x="21" y="63"/>
                  </a:lnTo>
                  <a:lnTo>
                    <a:pt x="21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11"/>
            <p:cNvSpPr/>
            <p:nvPr/>
          </p:nvSpPr>
          <p:spPr>
            <a:xfrm>
              <a:off x="1910788" y="2275496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1"/>
                  </a:moveTo>
                  <a:lnTo>
                    <a:pt x="1" y="43"/>
                  </a:lnTo>
                  <a:lnTo>
                    <a:pt x="43" y="64"/>
                  </a:lnTo>
                  <a:lnTo>
                    <a:pt x="43" y="43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11"/>
            <p:cNvSpPr/>
            <p:nvPr/>
          </p:nvSpPr>
          <p:spPr>
            <a:xfrm>
              <a:off x="1908622" y="227373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0"/>
                  </a:moveTo>
                  <a:cubicBezTo>
                    <a:pt x="21" y="21"/>
                    <a:pt x="0" y="21"/>
                    <a:pt x="21" y="42"/>
                  </a:cubicBezTo>
                  <a:lnTo>
                    <a:pt x="63" y="42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11"/>
            <p:cNvSpPr/>
            <p:nvPr/>
          </p:nvSpPr>
          <p:spPr>
            <a:xfrm>
              <a:off x="1930949" y="2349254"/>
              <a:ext cx="660" cy="733"/>
            </a:xfrm>
            <a:custGeom>
              <a:avLst/>
              <a:gdLst/>
              <a:ahLst/>
              <a:cxnLst/>
              <a:rect l="l" t="t" r="r" b="b"/>
              <a:pathLst>
                <a:path w="64" h="70" extrusionOk="0">
                  <a:moveTo>
                    <a:pt x="1" y="1"/>
                  </a:moveTo>
                  <a:cubicBezTo>
                    <a:pt x="1" y="22"/>
                    <a:pt x="1" y="43"/>
                    <a:pt x="1" y="64"/>
                  </a:cubicBezTo>
                  <a:cubicBezTo>
                    <a:pt x="11" y="64"/>
                    <a:pt x="22" y="69"/>
                    <a:pt x="30" y="69"/>
                  </a:cubicBezTo>
                  <a:cubicBezTo>
                    <a:pt x="38" y="69"/>
                    <a:pt x="43" y="64"/>
                    <a:pt x="43" y="43"/>
                  </a:cubicBezTo>
                  <a:cubicBezTo>
                    <a:pt x="64" y="1"/>
                    <a:pt x="43" y="1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11"/>
            <p:cNvSpPr/>
            <p:nvPr/>
          </p:nvSpPr>
          <p:spPr>
            <a:xfrm>
              <a:off x="1911871" y="2356375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22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11"/>
            <p:cNvSpPr/>
            <p:nvPr/>
          </p:nvSpPr>
          <p:spPr>
            <a:xfrm>
              <a:off x="2011170" y="22730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cubicBezTo>
                    <a:pt x="43" y="0"/>
                    <a:pt x="43" y="21"/>
                    <a:pt x="22" y="21"/>
                  </a:cubicBezTo>
                  <a:cubicBezTo>
                    <a:pt x="1" y="21"/>
                    <a:pt x="1" y="21"/>
                    <a:pt x="1" y="42"/>
                  </a:cubicBezTo>
                  <a:lnTo>
                    <a:pt x="43" y="42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11"/>
            <p:cNvSpPr/>
            <p:nvPr/>
          </p:nvSpPr>
          <p:spPr>
            <a:xfrm>
              <a:off x="2018760" y="228144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0"/>
                  </a:moveTo>
                  <a:cubicBezTo>
                    <a:pt x="22" y="0"/>
                    <a:pt x="1" y="0"/>
                    <a:pt x="22" y="21"/>
                  </a:cubicBezTo>
                  <a:cubicBezTo>
                    <a:pt x="22" y="42"/>
                    <a:pt x="43" y="42"/>
                    <a:pt x="43" y="42"/>
                  </a:cubicBezTo>
                  <a:lnTo>
                    <a:pt x="43" y="21"/>
                  </a:lnTo>
                  <a:cubicBezTo>
                    <a:pt x="43" y="21"/>
                    <a:pt x="64" y="0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11"/>
            <p:cNvSpPr/>
            <p:nvPr/>
          </p:nvSpPr>
          <p:spPr>
            <a:xfrm>
              <a:off x="1905157" y="2308526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0"/>
                  </a:moveTo>
                  <a:lnTo>
                    <a:pt x="0" y="21"/>
                  </a:lnTo>
                  <a:lnTo>
                    <a:pt x="21" y="42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11"/>
            <p:cNvSpPr/>
            <p:nvPr/>
          </p:nvSpPr>
          <p:spPr>
            <a:xfrm>
              <a:off x="2014862" y="2292577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53" y="0"/>
                  </a:moveTo>
                  <a:cubicBezTo>
                    <a:pt x="52" y="0"/>
                    <a:pt x="49" y="2"/>
                    <a:pt x="42" y="9"/>
                  </a:cubicBezTo>
                  <a:cubicBezTo>
                    <a:pt x="21" y="9"/>
                    <a:pt x="0" y="9"/>
                    <a:pt x="21" y="31"/>
                  </a:cubicBezTo>
                  <a:lnTo>
                    <a:pt x="63" y="31"/>
                  </a:lnTo>
                  <a:lnTo>
                    <a:pt x="63" y="9"/>
                  </a:lnTo>
                  <a:cubicBezTo>
                    <a:pt x="49" y="9"/>
                    <a:pt x="54" y="0"/>
                    <a:pt x="5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11"/>
            <p:cNvSpPr/>
            <p:nvPr/>
          </p:nvSpPr>
          <p:spPr>
            <a:xfrm>
              <a:off x="2007705" y="2283424"/>
              <a:ext cx="877" cy="1110"/>
            </a:xfrm>
            <a:custGeom>
              <a:avLst/>
              <a:gdLst/>
              <a:ahLst/>
              <a:cxnLst/>
              <a:rect l="l" t="t" r="r" b="b"/>
              <a:pathLst>
                <a:path w="85" h="106" extrusionOk="0">
                  <a:moveTo>
                    <a:pt x="85" y="0"/>
                  </a:moveTo>
                  <a:lnTo>
                    <a:pt x="85" y="0"/>
                  </a:lnTo>
                  <a:cubicBezTo>
                    <a:pt x="1" y="21"/>
                    <a:pt x="1" y="43"/>
                    <a:pt x="64" y="106"/>
                  </a:cubicBezTo>
                  <a:cubicBezTo>
                    <a:pt x="85" y="64"/>
                    <a:pt x="85" y="43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11"/>
            <p:cNvSpPr/>
            <p:nvPr/>
          </p:nvSpPr>
          <p:spPr>
            <a:xfrm>
              <a:off x="1963041" y="229575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11"/>
            <p:cNvSpPr/>
            <p:nvPr/>
          </p:nvSpPr>
          <p:spPr>
            <a:xfrm>
              <a:off x="1925751" y="2281444"/>
              <a:ext cx="877" cy="670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21" y="0"/>
                  </a:moveTo>
                  <a:cubicBezTo>
                    <a:pt x="0" y="42"/>
                    <a:pt x="42" y="63"/>
                    <a:pt x="84" y="6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5" name="Google Shape;3105;p11"/>
          <p:cNvGrpSpPr/>
          <p:nvPr/>
        </p:nvGrpSpPr>
        <p:grpSpPr>
          <a:xfrm rot="6300027">
            <a:off x="8083373" y="26761"/>
            <a:ext cx="1266909" cy="1728577"/>
            <a:chOff x="134439" y="1824571"/>
            <a:chExt cx="437972" cy="597571"/>
          </a:xfrm>
        </p:grpSpPr>
        <p:sp>
          <p:nvSpPr>
            <p:cNvPr id="3106" name="Google Shape;3106;p11"/>
            <p:cNvSpPr/>
            <p:nvPr/>
          </p:nvSpPr>
          <p:spPr>
            <a:xfrm>
              <a:off x="134439" y="1824571"/>
              <a:ext cx="365124" cy="559923"/>
            </a:xfrm>
            <a:custGeom>
              <a:avLst/>
              <a:gdLst/>
              <a:ahLst/>
              <a:cxnLst/>
              <a:rect l="l" t="t" r="r" b="b"/>
              <a:pathLst>
                <a:path w="35406" h="53466" extrusionOk="0">
                  <a:moveTo>
                    <a:pt x="31095" y="6224"/>
                  </a:moveTo>
                  <a:lnTo>
                    <a:pt x="31116" y="6245"/>
                  </a:lnTo>
                  <a:cubicBezTo>
                    <a:pt x="31116" y="6245"/>
                    <a:pt x="31095" y="6266"/>
                    <a:pt x="31095" y="6266"/>
                  </a:cubicBezTo>
                  <a:cubicBezTo>
                    <a:pt x="31095" y="6266"/>
                    <a:pt x="31095" y="6245"/>
                    <a:pt x="31095" y="6245"/>
                  </a:cubicBezTo>
                  <a:cubicBezTo>
                    <a:pt x="31095" y="6245"/>
                    <a:pt x="31095" y="6224"/>
                    <a:pt x="31095" y="6224"/>
                  </a:cubicBezTo>
                  <a:close/>
                  <a:moveTo>
                    <a:pt x="27492" y="9557"/>
                  </a:moveTo>
                  <a:cubicBezTo>
                    <a:pt x="27508" y="9557"/>
                    <a:pt x="27524" y="9560"/>
                    <a:pt x="27542" y="9567"/>
                  </a:cubicBezTo>
                  <a:cubicBezTo>
                    <a:pt x="27500" y="9609"/>
                    <a:pt x="27479" y="9651"/>
                    <a:pt x="27437" y="9714"/>
                  </a:cubicBezTo>
                  <a:cubicBezTo>
                    <a:pt x="27353" y="9798"/>
                    <a:pt x="27269" y="9903"/>
                    <a:pt x="27227" y="10008"/>
                  </a:cubicBezTo>
                  <a:cubicBezTo>
                    <a:pt x="27079" y="10282"/>
                    <a:pt x="26890" y="10513"/>
                    <a:pt x="26701" y="10744"/>
                  </a:cubicBezTo>
                  <a:cubicBezTo>
                    <a:pt x="26638" y="10786"/>
                    <a:pt x="26596" y="10849"/>
                    <a:pt x="26575" y="10912"/>
                  </a:cubicBezTo>
                  <a:cubicBezTo>
                    <a:pt x="26386" y="11123"/>
                    <a:pt x="26238" y="11354"/>
                    <a:pt x="26091" y="11585"/>
                  </a:cubicBezTo>
                  <a:cubicBezTo>
                    <a:pt x="25923" y="11669"/>
                    <a:pt x="25881" y="11879"/>
                    <a:pt x="25713" y="11985"/>
                  </a:cubicBezTo>
                  <a:cubicBezTo>
                    <a:pt x="25566" y="12111"/>
                    <a:pt x="25440" y="12258"/>
                    <a:pt x="25334" y="12426"/>
                  </a:cubicBezTo>
                  <a:cubicBezTo>
                    <a:pt x="25271" y="12531"/>
                    <a:pt x="25187" y="12594"/>
                    <a:pt x="25061" y="12615"/>
                  </a:cubicBezTo>
                  <a:cubicBezTo>
                    <a:pt x="24956" y="12762"/>
                    <a:pt x="24872" y="12931"/>
                    <a:pt x="24809" y="13099"/>
                  </a:cubicBezTo>
                  <a:cubicBezTo>
                    <a:pt x="24788" y="13162"/>
                    <a:pt x="24662" y="13162"/>
                    <a:pt x="24704" y="13267"/>
                  </a:cubicBezTo>
                  <a:cubicBezTo>
                    <a:pt x="24620" y="13351"/>
                    <a:pt x="24578" y="13477"/>
                    <a:pt x="24557" y="13582"/>
                  </a:cubicBezTo>
                  <a:cubicBezTo>
                    <a:pt x="24536" y="13688"/>
                    <a:pt x="24472" y="13793"/>
                    <a:pt x="24388" y="13856"/>
                  </a:cubicBezTo>
                  <a:cubicBezTo>
                    <a:pt x="24304" y="13919"/>
                    <a:pt x="24283" y="14045"/>
                    <a:pt x="24178" y="14087"/>
                  </a:cubicBezTo>
                  <a:lnTo>
                    <a:pt x="24157" y="14171"/>
                  </a:lnTo>
                  <a:cubicBezTo>
                    <a:pt x="24052" y="14192"/>
                    <a:pt x="23947" y="14213"/>
                    <a:pt x="23947" y="14339"/>
                  </a:cubicBezTo>
                  <a:cubicBezTo>
                    <a:pt x="23947" y="14423"/>
                    <a:pt x="23842" y="14465"/>
                    <a:pt x="23779" y="14528"/>
                  </a:cubicBezTo>
                  <a:lnTo>
                    <a:pt x="23821" y="14613"/>
                  </a:lnTo>
                  <a:cubicBezTo>
                    <a:pt x="23779" y="14655"/>
                    <a:pt x="23716" y="14697"/>
                    <a:pt x="23652" y="14718"/>
                  </a:cubicBezTo>
                  <a:cubicBezTo>
                    <a:pt x="23631" y="14739"/>
                    <a:pt x="23674" y="14760"/>
                    <a:pt x="23674" y="14781"/>
                  </a:cubicBezTo>
                  <a:cubicBezTo>
                    <a:pt x="23716" y="14865"/>
                    <a:pt x="23652" y="14928"/>
                    <a:pt x="23610" y="14991"/>
                  </a:cubicBezTo>
                  <a:cubicBezTo>
                    <a:pt x="23547" y="15075"/>
                    <a:pt x="23463" y="15159"/>
                    <a:pt x="23379" y="15243"/>
                  </a:cubicBezTo>
                  <a:cubicBezTo>
                    <a:pt x="23295" y="15327"/>
                    <a:pt x="23295" y="15475"/>
                    <a:pt x="23169" y="15517"/>
                  </a:cubicBezTo>
                  <a:cubicBezTo>
                    <a:pt x="23106" y="15685"/>
                    <a:pt x="23001" y="15853"/>
                    <a:pt x="22854" y="15979"/>
                  </a:cubicBezTo>
                  <a:cubicBezTo>
                    <a:pt x="22812" y="16042"/>
                    <a:pt x="22790" y="16126"/>
                    <a:pt x="22769" y="16189"/>
                  </a:cubicBezTo>
                  <a:lnTo>
                    <a:pt x="22559" y="16295"/>
                  </a:lnTo>
                  <a:lnTo>
                    <a:pt x="22538" y="16105"/>
                  </a:lnTo>
                  <a:cubicBezTo>
                    <a:pt x="22664" y="15958"/>
                    <a:pt x="22790" y="15769"/>
                    <a:pt x="22854" y="15580"/>
                  </a:cubicBezTo>
                  <a:cubicBezTo>
                    <a:pt x="22896" y="15475"/>
                    <a:pt x="22959" y="15369"/>
                    <a:pt x="23064" y="15306"/>
                  </a:cubicBezTo>
                  <a:lnTo>
                    <a:pt x="23064" y="15159"/>
                  </a:lnTo>
                  <a:cubicBezTo>
                    <a:pt x="23211" y="15054"/>
                    <a:pt x="23337" y="14886"/>
                    <a:pt x="23421" y="14718"/>
                  </a:cubicBezTo>
                  <a:cubicBezTo>
                    <a:pt x="23439" y="14663"/>
                    <a:pt x="23489" y="14608"/>
                    <a:pt x="23557" y="14608"/>
                  </a:cubicBezTo>
                  <a:cubicBezTo>
                    <a:pt x="23567" y="14608"/>
                    <a:pt x="23578" y="14610"/>
                    <a:pt x="23589" y="14613"/>
                  </a:cubicBezTo>
                  <a:cubicBezTo>
                    <a:pt x="23631" y="14613"/>
                    <a:pt x="23652" y="14571"/>
                    <a:pt x="23674" y="14528"/>
                  </a:cubicBezTo>
                  <a:lnTo>
                    <a:pt x="23631" y="14486"/>
                  </a:lnTo>
                  <a:cubicBezTo>
                    <a:pt x="23737" y="14465"/>
                    <a:pt x="23800" y="14402"/>
                    <a:pt x="23842" y="14318"/>
                  </a:cubicBezTo>
                  <a:cubicBezTo>
                    <a:pt x="23905" y="14234"/>
                    <a:pt x="23968" y="14150"/>
                    <a:pt x="24052" y="14087"/>
                  </a:cubicBezTo>
                  <a:cubicBezTo>
                    <a:pt x="24031" y="14066"/>
                    <a:pt x="24010" y="14066"/>
                    <a:pt x="24010" y="14024"/>
                  </a:cubicBezTo>
                  <a:cubicBezTo>
                    <a:pt x="24136" y="13919"/>
                    <a:pt x="24241" y="13793"/>
                    <a:pt x="24283" y="13645"/>
                  </a:cubicBezTo>
                  <a:cubicBezTo>
                    <a:pt x="24304" y="13561"/>
                    <a:pt x="24346" y="13477"/>
                    <a:pt x="24409" y="13393"/>
                  </a:cubicBezTo>
                  <a:cubicBezTo>
                    <a:pt x="24451" y="13330"/>
                    <a:pt x="24514" y="13267"/>
                    <a:pt x="24493" y="13162"/>
                  </a:cubicBezTo>
                  <a:cubicBezTo>
                    <a:pt x="24493" y="13120"/>
                    <a:pt x="24514" y="13078"/>
                    <a:pt x="24557" y="13057"/>
                  </a:cubicBezTo>
                  <a:cubicBezTo>
                    <a:pt x="24641" y="12952"/>
                    <a:pt x="24683" y="12826"/>
                    <a:pt x="24704" y="12720"/>
                  </a:cubicBezTo>
                  <a:cubicBezTo>
                    <a:pt x="24767" y="12699"/>
                    <a:pt x="24851" y="12699"/>
                    <a:pt x="24872" y="12594"/>
                  </a:cubicBezTo>
                  <a:cubicBezTo>
                    <a:pt x="24977" y="12426"/>
                    <a:pt x="25103" y="12279"/>
                    <a:pt x="25271" y="12174"/>
                  </a:cubicBezTo>
                  <a:cubicBezTo>
                    <a:pt x="25313" y="12132"/>
                    <a:pt x="25355" y="12090"/>
                    <a:pt x="25355" y="12048"/>
                  </a:cubicBezTo>
                  <a:cubicBezTo>
                    <a:pt x="25398" y="11964"/>
                    <a:pt x="25503" y="11921"/>
                    <a:pt x="25545" y="11816"/>
                  </a:cubicBezTo>
                  <a:cubicBezTo>
                    <a:pt x="25566" y="11732"/>
                    <a:pt x="25629" y="11669"/>
                    <a:pt x="25692" y="11606"/>
                  </a:cubicBezTo>
                  <a:cubicBezTo>
                    <a:pt x="25776" y="11480"/>
                    <a:pt x="25923" y="11375"/>
                    <a:pt x="25923" y="11186"/>
                  </a:cubicBezTo>
                  <a:cubicBezTo>
                    <a:pt x="26028" y="11102"/>
                    <a:pt x="26133" y="10996"/>
                    <a:pt x="26196" y="10870"/>
                  </a:cubicBezTo>
                  <a:cubicBezTo>
                    <a:pt x="26428" y="10555"/>
                    <a:pt x="26680" y="10282"/>
                    <a:pt x="26890" y="9966"/>
                  </a:cubicBezTo>
                  <a:cubicBezTo>
                    <a:pt x="27037" y="9861"/>
                    <a:pt x="27143" y="9714"/>
                    <a:pt x="27290" y="9609"/>
                  </a:cubicBezTo>
                  <a:cubicBezTo>
                    <a:pt x="27297" y="9611"/>
                    <a:pt x="27305" y="9612"/>
                    <a:pt x="27313" y="9612"/>
                  </a:cubicBezTo>
                  <a:cubicBezTo>
                    <a:pt x="27372" y="9612"/>
                    <a:pt x="27423" y="9557"/>
                    <a:pt x="27492" y="9557"/>
                  </a:cubicBezTo>
                  <a:close/>
                  <a:moveTo>
                    <a:pt x="22454" y="16473"/>
                  </a:moveTo>
                  <a:cubicBezTo>
                    <a:pt x="22470" y="16473"/>
                    <a:pt x="22486" y="16484"/>
                    <a:pt x="22496" y="16505"/>
                  </a:cubicBezTo>
                  <a:cubicBezTo>
                    <a:pt x="22486" y="16515"/>
                    <a:pt x="22470" y="16521"/>
                    <a:pt x="22454" y="16521"/>
                  </a:cubicBezTo>
                  <a:cubicBezTo>
                    <a:pt x="22438" y="16521"/>
                    <a:pt x="22423" y="16515"/>
                    <a:pt x="22412" y="16505"/>
                  </a:cubicBezTo>
                  <a:cubicBezTo>
                    <a:pt x="22423" y="16484"/>
                    <a:pt x="22438" y="16473"/>
                    <a:pt x="22454" y="16473"/>
                  </a:cubicBezTo>
                  <a:close/>
                  <a:moveTo>
                    <a:pt x="22093" y="16848"/>
                  </a:moveTo>
                  <a:cubicBezTo>
                    <a:pt x="22095" y="16848"/>
                    <a:pt x="22097" y="16852"/>
                    <a:pt x="22097" y="16862"/>
                  </a:cubicBezTo>
                  <a:cubicBezTo>
                    <a:pt x="22097" y="16883"/>
                    <a:pt x="22097" y="16883"/>
                    <a:pt x="22076" y="16883"/>
                  </a:cubicBezTo>
                  <a:cubicBezTo>
                    <a:pt x="22076" y="16967"/>
                    <a:pt x="22013" y="17009"/>
                    <a:pt x="21992" y="17093"/>
                  </a:cubicBezTo>
                  <a:cubicBezTo>
                    <a:pt x="21907" y="17051"/>
                    <a:pt x="21971" y="17030"/>
                    <a:pt x="21971" y="17009"/>
                  </a:cubicBezTo>
                  <a:cubicBezTo>
                    <a:pt x="21971" y="17009"/>
                    <a:pt x="21928" y="16988"/>
                    <a:pt x="21928" y="16967"/>
                  </a:cubicBezTo>
                  <a:cubicBezTo>
                    <a:pt x="21971" y="16904"/>
                    <a:pt x="22013" y="16883"/>
                    <a:pt x="22076" y="16883"/>
                  </a:cubicBezTo>
                  <a:cubicBezTo>
                    <a:pt x="22076" y="16883"/>
                    <a:pt x="22087" y="16848"/>
                    <a:pt x="22093" y="16848"/>
                  </a:cubicBezTo>
                  <a:close/>
                  <a:moveTo>
                    <a:pt x="21760" y="17451"/>
                  </a:moveTo>
                  <a:cubicBezTo>
                    <a:pt x="21760" y="17556"/>
                    <a:pt x="21697" y="17661"/>
                    <a:pt x="21613" y="17724"/>
                  </a:cubicBezTo>
                  <a:cubicBezTo>
                    <a:pt x="21571" y="17766"/>
                    <a:pt x="21529" y="17787"/>
                    <a:pt x="21550" y="17850"/>
                  </a:cubicBezTo>
                  <a:lnTo>
                    <a:pt x="21655" y="17808"/>
                  </a:lnTo>
                  <a:lnTo>
                    <a:pt x="21655" y="17808"/>
                  </a:lnTo>
                  <a:cubicBezTo>
                    <a:pt x="21613" y="18019"/>
                    <a:pt x="21466" y="18187"/>
                    <a:pt x="21298" y="18292"/>
                  </a:cubicBezTo>
                  <a:cubicBezTo>
                    <a:pt x="21193" y="18313"/>
                    <a:pt x="21130" y="18355"/>
                    <a:pt x="21109" y="18418"/>
                  </a:cubicBezTo>
                  <a:cubicBezTo>
                    <a:pt x="21088" y="18502"/>
                    <a:pt x="20982" y="18481"/>
                    <a:pt x="21003" y="18586"/>
                  </a:cubicBezTo>
                  <a:cubicBezTo>
                    <a:pt x="21003" y="18586"/>
                    <a:pt x="21003" y="18607"/>
                    <a:pt x="20982" y="18628"/>
                  </a:cubicBezTo>
                  <a:cubicBezTo>
                    <a:pt x="20835" y="18733"/>
                    <a:pt x="20751" y="18923"/>
                    <a:pt x="20625" y="19049"/>
                  </a:cubicBezTo>
                  <a:cubicBezTo>
                    <a:pt x="20604" y="19049"/>
                    <a:pt x="20583" y="19070"/>
                    <a:pt x="20541" y="19070"/>
                  </a:cubicBezTo>
                  <a:cubicBezTo>
                    <a:pt x="20499" y="19133"/>
                    <a:pt x="20478" y="19238"/>
                    <a:pt x="20436" y="19280"/>
                  </a:cubicBezTo>
                  <a:cubicBezTo>
                    <a:pt x="20373" y="19343"/>
                    <a:pt x="20436" y="19427"/>
                    <a:pt x="20394" y="19469"/>
                  </a:cubicBezTo>
                  <a:cubicBezTo>
                    <a:pt x="20331" y="19490"/>
                    <a:pt x="20268" y="19511"/>
                    <a:pt x="20247" y="19574"/>
                  </a:cubicBezTo>
                  <a:cubicBezTo>
                    <a:pt x="20162" y="19785"/>
                    <a:pt x="19931" y="19890"/>
                    <a:pt x="19910" y="20100"/>
                  </a:cubicBezTo>
                  <a:cubicBezTo>
                    <a:pt x="19826" y="20184"/>
                    <a:pt x="19742" y="20184"/>
                    <a:pt x="19679" y="20226"/>
                  </a:cubicBezTo>
                  <a:cubicBezTo>
                    <a:pt x="19658" y="20268"/>
                    <a:pt x="19679" y="20289"/>
                    <a:pt x="19700" y="20310"/>
                  </a:cubicBezTo>
                  <a:cubicBezTo>
                    <a:pt x="19658" y="20436"/>
                    <a:pt x="19574" y="20541"/>
                    <a:pt x="19448" y="20584"/>
                  </a:cubicBezTo>
                  <a:lnTo>
                    <a:pt x="19490" y="20668"/>
                  </a:lnTo>
                  <a:cubicBezTo>
                    <a:pt x="19448" y="20689"/>
                    <a:pt x="19427" y="20731"/>
                    <a:pt x="19406" y="20731"/>
                  </a:cubicBezTo>
                  <a:cubicBezTo>
                    <a:pt x="19364" y="20731"/>
                    <a:pt x="19342" y="20731"/>
                    <a:pt x="19300" y="20689"/>
                  </a:cubicBezTo>
                  <a:cubicBezTo>
                    <a:pt x="19300" y="20605"/>
                    <a:pt x="19406" y="20647"/>
                    <a:pt x="19448" y="20584"/>
                  </a:cubicBezTo>
                  <a:cubicBezTo>
                    <a:pt x="19448" y="20415"/>
                    <a:pt x="19532" y="20247"/>
                    <a:pt x="19658" y="20163"/>
                  </a:cubicBezTo>
                  <a:cubicBezTo>
                    <a:pt x="19700" y="20100"/>
                    <a:pt x="19616" y="20142"/>
                    <a:pt x="19637" y="20058"/>
                  </a:cubicBezTo>
                  <a:cubicBezTo>
                    <a:pt x="19658" y="19995"/>
                    <a:pt x="19763" y="19953"/>
                    <a:pt x="19742" y="19848"/>
                  </a:cubicBezTo>
                  <a:lnTo>
                    <a:pt x="19973" y="19700"/>
                  </a:lnTo>
                  <a:cubicBezTo>
                    <a:pt x="19994" y="19679"/>
                    <a:pt x="19952" y="19616"/>
                    <a:pt x="19994" y="19574"/>
                  </a:cubicBezTo>
                  <a:cubicBezTo>
                    <a:pt x="20078" y="19511"/>
                    <a:pt x="20141" y="19427"/>
                    <a:pt x="20183" y="19343"/>
                  </a:cubicBezTo>
                  <a:cubicBezTo>
                    <a:pt x="20226" y="19280"/>
                    <a:pt x="20310" y="19238"/>
                    <a:pt x="20310" y="19133"/>
                  </a:cubicBezTo>
                  <a:cubicBezTo>
                    <a:pt x="20310" y="19091"/>
                    <a:pt x="20373" y="19049"/>
                    <a:pt x="20415" y="19028"/>
                  </a:cubicBezTo>
                  <a:cubicBezTo>
                    <a:pt x="20520" y="18986"/>
                    <a:pt x="20520" y="18860"/>
                    <a:pt x="20625" y="18817"/>
                  </a:cubicBezTo>
                  <a:cubicBezTo>
                    <a:pt x="20709" y="18775"/>
                    <a:pt x="20709" y="18649"/>
                    <a:pt x="20835" y="18628"/>
                  </a:cubicBezTo>
                  <a:cubicBezTo>
                    <a:pt x="20940" y="18586"/>
                    <a:pt x="20940" y="18502"/>
                    <a:pt x="21045" y="18439"/>
                  </a:cubicBezTo>
                  <a:cubicBezTo>
                    <a:pt x="21130" y="18355"/>
                    <a:pt x="21130" y="18229"/>
                    <a:pt x="21193" y="18124"/>
                  </a:cubicBezTo>
                  <a:cubicBezTo>
                    <a:pt x="21277" y="18019"/>
                    <a:pt x="21361" y="17913"/>
                    <a:pt x="21424" y="17787"/>
                  </a:cubicBezTo>
                  <a:cubicBezTo>
                    <a:pt x="21487" y="17682"/>
                    <a:pt x="21592" y="17598"/>
                    <a:pt x="21697" y="17535"/>
                  </a:cubicBezTo>
                  <a:cubicBezTo>
                    <a:pt x="21739" y="17514"/>
                    <a:pt x="21718" y="17451"/>
                    <a:pt x="21760" y="17451"/>
                  </a:cubicBezTo>
                  <a:close/>
                  <a:moveTo>
                    <a:pt x="19279" y="20773"/>
                  </a:moveTo>
                  <a:cubicBezTo>
                    <a:pt x="19321" y="20857"/>
                    <a:pt x="19279" y="20878"/>
                    <a:pt x="19216" y="20899"/>
                  </a:cubicBezTo>
                  <a:cubicBezTo>
                    <a:pt x="19216" y="20902"/>
                    <a:pt x="19215" y="20906"/>
                    <a:pt x="19214" y="20911"/>
                  </a:cubicBezTo>
                  <a:lnTo>
                    <a:pt x="19214" y="20911"/>
                  </a:lnTo>
                  <a:cubicBezTo>
                    <a:pt x="19199" y="20851"/>
                    <a:pt x="19239" y="20793"/>
                    <a:pt x="19279" y="20773"/>
                  </a:cubicBezTo>
                  <a:close/>
                  <a:moveTo>
                    <a:pt x="19210" y="20920"/>
                  </a:moveTo>
                  <a:cubicBezTo>
                    <a:pt x="19202" y="20937"/>
                    <a:pt x="19188" y="20955"/>
                    <a:pt x="19180" y="20955"/>
                  </a:cubicBezTo>
                  <a:cubicBezTo>
                    <a:pt x="19177" y="20955"/>
                    <a:pt x="19174" y="20951"/>
                    <a:pt x="19174" y="20941"/>
                  </a:cubicBezTo>
                  <a:cubicBezTo>
                    <a:pt x="19174" y="20922"/>
                    <a:pt x="19191" y="20920"/>
                    <a:pt x="19210" y="20920"/>
                  </a:cubicBezTo>
                  <a:close/>
                  <a:moveTo>
                    <a:pt x="19027" y="21151"/>
                  </a:moveTo>
                  <a:lnTo>
                    <a:pt x="19153" y="21214"/>
                  </a:lnTo>
                  <a:lnTo>
                    <a:pt x="19027" y="21319"/>
                  </a:lnTo>
                  <a:lnTo>
                    <a:pt x="18985" y="21256"/>
                  </a:lnTo>
                  <a:cubicBezTo>
                    <a:pt x="18964" y="21193"/>
                    <a:pt x="19006" y="21172"/>
                    <a:pt x="19027" y="21151"/>
                  </a:cubicBezTo>
                  <a:close/>
                  <a:moveTo>
                    <a:pt x="18875" y="21314"/>
                  </a:moveTo>
                  <a:cubicBezTo>
                    <a:pt x="18901" y="21314"/>
                    <a:pt x="18933" y="21319"/>
                    <a:pt x="18964" y="21319"/>
                  </a:cubicBezTo>
                  <a:cubicBezTo>
                    <a:pt x="18943" y="21467"/>
                    <a:pt x="18901" y="21614"/>
                    <a:pt x="18838" y="21761"/>
                  </a:cubicBezTo>
                  <a:cubicBezTo>
                    <a:pt x="18754" y="21698"/>
                    <a:pt x="18838" y="21698"/>
                    <a:pt x="18796" y="21656"/>
                  </a:cubicBezTo>
                  <a:lnTo>
                    <a:pt x="18754" y="21656"/>
                  </a:lnTo>
                  <a:cubicBezTo>
                    <a:pt x="18712" y="21761"/>
                    <a:pt x="18628" y="21866"/>
                    <a:pt x="18691" y="22013"/>
                  </a:cubicBezTo>
                  <a:cubicBezTo>
                    <a:pt x="18680" y="22024"/>
                    <a:pt x="18671" y="22028"/>
                    <a:pt x="18663" y="22028"/>
                  </a:cubicBezTo>
                  <a:cubicBezTo>
                    <a:pt x="18638" y="22028"/>
                    <a:pt x="18622" y="21992"/>
                    <a:pt x="18607" y="21992"/>
                  </a:cubicBezTo>
                  <a:cubicBezTo>
                    <a:pt x="18480" y="22076"/>
                    <a:pt x="18480" y="22097"/>
                    <a:pt x="18480" y="22202"/>
                  </a:cubicBezTo>
                  <a:cubicBezTo>
                    <a:pt x="18396" y="22286"/>
                    <a:pt x="18270" y="22308"/>
                    <a:pt x="18207" y="22413"/>
                  </a:cubicBezTo>
                  <a:cubicBezTo>
                    <a:pt x="18207" y="22427"/>
                    <a:pt x="18197" y="22452"/>
                    <a:pt x="18191" y="22452"/>
                  </a:cubicBezTo>
                  <a:cubicBezTo>
                    <a:pt x="18188" y="22452"/>
                    <a:pt x="18186" y="22447"/>
                    <a:pt x="18186" y="22434"/>
                  </a:cubicBezTo>
                  <a:cubicBezTo>
                    <a:pt x="18165" y="22413"/>
                    <a:pt x="18186" y="22413"/>
                    <a:pt x="18207" y="22413"/>
                  </a:cubicBezTo>
                  <a:cubicBezTo>
                    <a:pt x="18186" y="22350"/>
                    <a:pt x="18207" y="22265"/>
                    <a:pt x="18270" y="22223"/>
                  </a:cubicBezTo>
                  <a:cubicBezTo>
                    <a:pt x="18396" y="22034"/>
                    <a:pt x="18523" y="21824"/>
                    <a:pt x="18628" y="21614"/>
                  </a:cubicBezTo>
                  <a:cubicBezTo>
                    <a:pt x="18691" y="21509"/>
                    <a:pt x="18796" y="21467"/>
                    <a:pt x="18817" y="21340"/>
                  </a:cubicBezTo>
                  <a:cubicBezTo>
                    <a:pt x="18827" y="21319"/>
                    <a:pt x="18848" y="21314"/>
                    <a:pt x="18875" y="21314"/>
                  </a:cubicBezTo>
                  <a:close/>
                  <a:moveTo>
                    <a:pt x="18018" y="22434"/>
                  </a:moveTo>
                  <a:cubicBezTo>
                    <a:pt x="18081" y="22455"/>
                    <a:pt x="18123" y="22497"/>
                    <a:pt x="18102" y="22560"/>
                  </a:cubicBezTo>
                  <a:lnTo>
                    <a:pt x="17703" y="23106"/>
                  </a:lnTo>
                  <a:cubicBezTo>
                    <a:pt x="17703" y="23148"/>
                    <a:pt x="17787" y="23127"/>
                    <a:pt x="17787" y="23191"/>
                  </a:cubicBezTo>
                  <a:cubicBezTo>
                    <a:pt x="17682" y="23275"/>
                    <a:pt x="17618" y="23380"/>
                    <a:pt x="17576" y="23506"/>
                  </a:cubicBezTo>
                  <a:cubicBezTo>
                    <a:pt x="17564" y="23514"/>
                    <a:pt x="17553" y="23518"/>
                    <a:pt x="17543" y="23518"/>
                  </a:cubicBezTo>
                  <a:cubicBezTo>
                    <a:pt x="17504" y="23518"/>
                    <a:pt x="17484" y="23464"/>
                    <a:pt x="17450" y="23464"/>
                  </a:cubicBezTo>
                  <a:cubicBezTo>
                    <a:pt x="17450" y="23506"/>
                    <a:pt x="17450" y="23569"/>
                    <a:pt x="17492" y="23590"/>
                  </a:cubicBezTo>
                  <a:cubicBezTo>
                    <a:pt x="17429" y="23653"/>
                    <a:pt x="17387" y="23716"/>
                    <a:pt x="17303" y="23758"/>
                  </a:cubicBezTo>
                  <a:cubicBezTo>
                    <a:pt x="17303" y="23775"/>
                    <a:pt x="17289" y="23806"/>
                    <a:pt x="17273" y="23806"/>
                  </a:cubicBezTo>
                  <a:cubicBezTo>
                    <a:pt x="17269" y="23806"/>
                    <a:pt x="17265" y="23804"/>
                    <a:pt x="17261" y="23800"/>
                  </a:cubicBezTo>
                  <a:cubicBezTo>
                    <a:pt x="17261" y="23758"/>
                    <a:pt x="17282" y="23758"/>
                    <a:pt x="17303" y="23758"/>
                  </a:cubicBezTo>
                  <a:lnTo>
                    <a:pt x="17303" y="23590"/>
                  </a:lnTo>
                  <a:cubicBezTo>
                    <a:pt x="17345" y="23548"/>
                    <a:pt x="17387" y="23485"/>
                    <a:pt x="17450" y="23464"/>
                  </a:cubicBezTo>
                  <a:cubicBezTo>
                    <a:pt x="17450" y="23380"/>
                    <a:pt x="17471" y="23296"/>
                    <a:pt x="17576" y="23275"/>
                  </a:cubicBezTo>
                  <a:cubicBezTo>
                    <a:pt x="17597" y="23233"/>
                    <a:pt x="17513" y="23191"/>
                    <a:pt x="17534" y="23148"/>
                  </a:cubicBezTo>
                  <a:lnTo>
                    <a:pt x="17724" y="22875"/>
                  </a:lnTo>
                  <a:lnTo>
                    <a:pt x="17703" y="22833"/>
                  </a:lnTo>
                  <a:cubicBezTo>
                    <a:pt x="17745" y="22770"/>
                    <a:pt x="17829" y="22728"/>
                    <a:pt x="17871" y="22623"/>
                  </a:cubicBezTo>
                  <a:cubicBezTo>
                    <a:pt x="17913" y="22539"/>
                    <a:pt x="17997" y="22518"/>
                    <a:pt x="18018" y="22434"/>
                  </a:cubicBezTo>
                  <a:close/>
                  <a:moveTo>
                    <a:pt x="17103" y="24047"/>
                  </a:moveTo>
                  <a:cubicBezTo>
                    <a:pt x="17109" y="24047"/>
                    <a:pt x="17114" y="24053"/>
                    <a:pt x="17114" y="24074"/>
                  </a:cubicBezTo>
                  <a:cubicBezTo>
                    <a:pt x="17107" y="24081"/>
                    <a:pt x="17100" y="24083"/>
                    <a:pt x="17094" y="24083"/>
                  </a:cubicBezTo>
                  <a:cubicBezTo>
                    <a:pt x="17081" y="24083"/>
                    <a:pt x="17072" y="24074"/>
                    <a:pt x="17072" y="24074"/>
                  </a:cubicBezTo>
                  <a:cubicBezTo>
                    <a:pt x="17072" y="24053"/>
                    <a:pt x="17093" y="24053"/>
                    <a:pt x="17093" y="24053"/>
                  </a:cubicBezTo>
                  <a:cubicBezTo>
                    <a:pt x="17093" y="24053"/>
                    <a:pt x="17098" y="24047"/>
                    <a:pt x="17103" y="24047"/>
                  </a:cubicBezTo>
                  <a:close/>
                  <a:moveTo>
                    <a:pt x="16816" y="24383"/>
                  </a:moveTo>
                  <a:cubicBezTo>
                    <a:pt x="16818" y="24383"/>
                    <a:pt x="16820" y="24385"/>
                    <a:pt x="16820" y="24389"/>
                  </a:cubicBezTo>
                  <a:cubicBezTo>
                    <a:pt x="16820" y="24410"/>
                    <a:pt x="16809" y="24410"/>
                    <a:pt x="16801" y="24410"/>
                  </a:cubicBezTo>
                  <a:cubicBezTo>
                    <a:pt x="16793" y="24410"/>
                    <a:pt x="16788" y="24410"/>
                    <a:pt x="16799" y="24431"/>
                  </a:cubicBezTo>
                  <a:cubicBezTo>
                    <a:pt x="16799" y="24452"/>
                    <a:pt x="16778" y="24515"/>
                    <a:pt x="16820" y="24515"/>
                  </a:cubicBezTo>
                  <a:cubicBezTo>
                    <a:pt x="16828" y="24516"/>
                    <a:pt x="16835" y="24517"/>
                    <a:pt x="16842" y="24517"/>
                  </a:cubicBezTo>
                  <a:cubicBezTo>
                    <a:pt x="16933" y="24517"/>
                    <a:pt x="16848" y="24389"/>
                    <a:pt x="16946" y="24389"/>
                  </a:cubicBezTo>
                  <a:cubicBezTo>
                    <a:pt x="16967" y="24389"/>
                    <a:pt x="16967" y="24389"/>
                    <a:pt x="16967" y="24410"/>
                  </a:cubicBezTo>
                  <a:cubicBezTo>
                    <a:pt x="16925" y="24557"/>
                    <a:pt x="16841" y="24683"/>
                    <a:pt x="16735" y="24788"/>
                  </a:cubicBezTo>
                  <a:cubicBezTo>
                    <a:pt x="16630" y="24872"/>
                    <a:pt x="16546" y="24999"/>
                    <a:pt x="16462" y="25062"/>
                  </a:cubicBezTo>
                  <a:cubicBezTo>
                    <a:pt x="16378" y="25125"/>
                    <a:pt x="16315" y="25251"/>
                    <a:pt x="16231" y="25314"/>
                  </a:cubicBezTo>
                  <a:cubicBezTo>
                    <a:pt x="16147" y="25419"/>
                    <a:pt x="16084" y="25545"/>
                    <a:pt x="16042" y="25692"/>
                  </a:cubicBezTo>
                  <a:cubicBezTo>
                    <a:pt x="16021" y="25713"/>
                    <a:pt x="15937" y="25756"/>
                    <a:pt x="15916" y="25798"/>
                  </a:cubicBezTo>
                  <a:cubicBezTo>
                    <a:pt x="15894" y="25840"/>
                    <a:pt x="15958" y="25861"/>
                    <a:pt x="15958" y="25924"/>
                  </a:cubicBezTo>
                  <a:cubicBezTo>
                    <a:pt x="15810" y="26050"/>
                    <a:pt x="15705" y="26218"/>
                    <a:pt x="15600" y="26386"/>
                  </a:cubicBezTo>
                  <a:cubicBezTo>
                    <a:pt x="15537" y="26449"/>
                    <a:pt x="15453" y="26407"/>
                    <a:pt x="15411" y="26470"/>
                  </a:cubicBezTo>
                  <a:cubicBezTo>
                    <a:pt x="15348" y="26428"/>
                    <a:pt x="15327" y="26344"/>
                    <a:pt x="15369" y="26281"/>
                  </a:cubicBezTo>
                  <a:cubicBezTo>
                    <a:pt x="15474" y="26176"/>
                    <a:pt x="15537" y="26008"/>
                    <a:pt x="15663" y="25924"/>
                  </a:cubicBezTo>
                  <a:cubicBezTo>
                    <a:pt x="15684" y="25903"/>
                    <a:pt x="15726" y="25882"/>
                    <a:pt x="15726" y="25882"/>
                  </a:cubicBezTo>
                  <a:cubicBezTo>
                    <a:pt x="15768" y="25650"/>
                    <a:pt x="16063" y="25545"/>
                    <a:pt x="16063" y="25272"/>
                  </a:cubicBezTo>
                  <a:cubicBezTo>
                    <a:pt x="16231" y="25083"/>
                    <a:pt x="16357" y="24830"/>
                    <a:pt x="16609" y="24746"/>
                  </a:cubicBezTo>
                  <a:cubicBezTo>
                    <a:pt x="16630" y="24746"/>
                    <a:pt x="16651" y="24725"/>
                    <a:pt x="16672" y="24704"/>
                  </a:cubicBezTo>
                  <a:cubicBezTo>
                    <a:pt x="16693" y="24683"/>
                    <a:pt x="16714" y="24662"/>
                    <a:pt x="16735" y="24641"/>
                  </a:cubicBezTo>
                  <a:cubicBezTo>
                    <a:pt x="16714" y="24599"/>
                    <a:pt x="16651" y="24620"/>
                    <a:pt x="16651" y="24557"/>
                  </a:cubicBezTo>
                  <a:cubicBezTo>
                    <a:pt x="16672" y="24494"/>
                    <a:pt x="16714" y="24452"/>
                    <a:pt x="16778" y="24431"/>
                  </a:cubicBezTo>
                  <a:cubicBezTo>
                    <a:pt x="16778" y="24414"/>
                    <a:pt x="16805" y="24383"/>
                    <a:pt x="16816" y="24383"/>
                  </a:cubicBezTo>
                  <a:close/>
                  <a:moveTo>
                    <a:pt x="14927" y="27206"/>
                  </a:moveTo>
                  <a:lnTo>
                    <a:pt x="14927" y="27206"/>
                  </a:lnTo>
                  <a:cubicBezTo>
                    <a:pt x="14903" y="27280"/>
                    <a:pt x="14893" y="27311"/>
                    <a:pt x="14871" y="27311"/>
                  </a:cubicBezTo>
                  <a:cubicBezTo>
                    <a:pt x="14856" y="27311"/>
                    <a:pt x="14836" y="27295"/>
                    <a:pt x="14801" y="27269"/>
                  </a:cubicBezTo>
                  <a:lnTo>
                    <a:pt x="14927" y="27206"/>
                  </a:lnTo>
                  <a:close/>
                  <a:moveTo>
                    <a:pt x="14717" y="27290"/>
                  </a:moveTo>
                  <a:cubicBezTo>
                    <a:pt x="14717" y="27290"/>
                    <a:pt x="14717" y="27311"/>
                    <a:pt x="14717" y="27311"/>
                  </a:cubicBezTo>
                  <a:lnTo>
                    <a:pt x="14696" y="27332"/>
                  </a:lnTo>
                  <a:cubicBezTo>
                    <a:pt x="14696" y="27311"/>
                    <a:pt x="14696" y="27290"/>
                    <a:pt x="14696" y="27290"/>
                  </a:cubicBezTo>
                  <a:close/>
                  <a:moveTo>
                    <a:pt x="14801" y="27395"/>
                  </a:moveTo>
                  <a:cubicBezTo>
                    <a:pt x="14822" y="27416"/>
                    <a:pt x="14822" y="27437"/>
                    <a:pt x="14822" y="27437"/>
                  </a:cubicBezTo>
                  <a:cubicBezTo>
                    <a:pt x="14759" y="27522"/>
                    <a:pt x="14801" y="27669"/>
                    <a:pt x="14654" y="27690"/>
                  </a:cubicBezTo>
                  <a:cubicBezTo>
                    <a:pt x="14612" y="27753"/>
                    <a:pt x="14633" y="27837"/>
                    <a:pt x="14591" y="27900"/>
                  </a:cubicBezTo>
                  <a:cubicBezTo>
                    <a:pt x="14423" y="28173"/>
                    <a:pt x="14255" y="28405"/>
                    <a:pt x="14044" y="28636"/>
                  </a:cubicBezTo>
                  <a:cubicBezTo>
                    <a:pt x="14024" y="28656"/>
                    <a:pt x="13967" y="28676"/>
                    <a:pt x="13925" y="28678"/>
                  </a:cubicBezTo>
                  <a:lnTo>
                    <a:pt x="13925" y="28678"/>
                  </a:lnTo>
                  <a:cubicBezTo>
                    <a:pt x="13981" y="28510"/>
                    <a:pt x="13979" y="28505"/>
                    <a:pt x="13918" y="28384"/>
                  </a:cubicBezTo>
                  <a:cubicBezTo>
                    <a:pt x="13960" y="28342"/>
                    <a:pt x="14002" y="28299"/>
                    <a:pt x="14065" y="28299"/>
                  </a:cubicBezTo>
                  <a:lnTo>
                    <a:pt x="14023" y="28215"/>
                  </a:lnTo>
                  <a:cubicBezTo>
                    <a:pt x="14128" y="27984"/>
                    <a:pt x="14255" y="27753"/>
                    <a:pt x="14423" y="27564"/>
                  </a:cubicBezTo>
                  <a:cubicBezTo>
                    <a:pt x="14507" y="27522"/>
                    <a:pt x="14591" y="27458"/>
                    <a:pt x="14675" y="27395"/>
                  </a:cubicBezTo>
                  <a:cubicBezTo>
                    <a:pt x="14703" y="27395"/>
                    <a:pt x="14731" y="27423"/>
                    <a:pt x="14759" y="27423"/>
                  </a:cubicBezTo>
                  <a:cubicBezTo>
                    <a:pt x="14773" y="27423"/>
                    <a:pt x="14787" y="27416"/>
                    <a:pt x="14801" y="27395"/>
                  </a:cubicBezTo>
                  <a:close/>
                  <a:moveTo>
                    <a:pt x="13891" y="28693"/>
                  </a:moveTo>
                  <a:cubicBezTo>
                    <a:pt x="13898" y="28693"/>
                    <a:pt x="13907" y="28695"/>
                    <a:pt x="13918" y="28699"/>
                  </a:cubicBezTo>
                  <a:cubicBezTo>
                    <a:pt x="13919" y="28698"/>
                    <a:pt x="13919" y="28697"/>
                    <a:pt x="13919" y="28696"/>
                  </a:cubicBezTo>
                  <a:lnTo>
                    <a:pt x="13919" y="28696"/>
                  </a:lnTo>
                  <a:cubicBezTo>
                    <a:pt x="13922" y="28736"/>
                    <a:pt x="13931" y="28783"/>
                    <a:pt x="13876" y="28783"/>
                  </a:cubicBezTo>
                  <a:lnTo>
                    <a:pt x="13876" y="28762"/>
                  </a:lnTo>
                  <a:cubicBezTo>
                    <a:pt x="13876" y="28728"/>
                    <a:pt x="13862" y="28693"/>
                    <a:pt x="13891" y="28693"/>
                  </a:cubicBezTo>
                  <a:close/>
                  <a:moveTo>
                    <a:pt x="13876" y="28783"/>
                  </a:moveTo>
                  <a:cubicBezTo>
                    <a:pt x="13876" y="28825"/>
                    <a:pt x="13855" y="28888"/>
                    <a:pt x="13792" y="28909"/>
                  </a:cubicBezTo>
                  <a:cubicBezTo>
                    <a:pt x="13771" y="28825"/>
                    <a:pt x="13813" y="28804"/>
                    <a:pt x="13876" y="28783"/>
                  </a:cubicBezTo>
                  <a:close/>
                  <a:moveTo>
                    <a:pt x="13140" y="29939"/>
                  </a:moveTo>
                  <a:cubicBezTo>
                    <a:pt x="13161" y="29960"/>
                    <a:pt x="13161" y="29981"/>
                    <a:pt x="13140" y="30002"/>
                  </a:cubicBezTo>
                  <a:cubicBezTo>
                    <a:pt x="13098" y="30066"/>
                    <a:pt x="13035" y="30150"/>
                    <a:pt x="13014" y="30213"/>
                  </a:cubicBezTo>
                  <a:cubicBezTo>
                    <a:pt x="12972" y="30276"/>
                    <a:pt x="12951" y="30360"/>
                    <a:pt x="12867" y="30381"/>
                  </a:cubicBezTo>
                  <a:cubicBezTo>
                    <a:pt x="12783" y="30423"/>
                    <a:pt x="12783" y="30507"/>
                    <a:pt x="12741" y="30570"/>
                  </a:cubicBezTo>
                  <a:lnTo>
                    <a:pt x="12804" y="30591"/>
                  </a:lnTo>
                  <a:cubicBezTo>
                    <a:pt x="12825" y="30654"/>
                    <a:pt x="12741" y="30654"/>
                    <a:pt x="12783" y="30717"/>
                  </a:cubicBezTo>
                  <a:lnTo>
                    <a:pt x="12657" y="30738"/>
                  </a:lnTo>
                  <a:cubicBezTo>
                    <a:pt x="12657" y="30759"/>
                    <a:pt x="12636" y="30759"/>
                    <a:pt x="12636" y="30780"/>
                  </a:cubicBezTo>
                  <a:cubicBezTo>
                    <a:pt x="12636" y="30949"/>
                    <a:pt x="12573" y="31096"/>
                    <a:pt x="12447" y="31222"/>
                  </a:cubicBezTo>
                  <a:cubicBezTo>
                    <a:pt x="12362" y="31327"/>
                    <a:pt x="12257" y="31411"/>
                    <a:pt x="12194" y="31516"/>
                  </a:cubicBezTo>
                  <a:cubicBezTo>
                    <a:pt x="12089" y="31684"/>
                    <a:pt x="11858" y="31747"/>
                    <a:pt x="11753" y="31916"/>
                  </a:cubicBezTo>
                  <a:cubicBezTo>
                    <a:pt x="11774" y="31853"/>
                    <a:pt x="11795" y="31768"/>
                    <a:pt x="11795" y="31705"/>
                  </a:cubicBezTo>
                  <a:cubicBezTo>
                    <a:pt x="11963" y="31621"/>
                    <a:pt x="12047" y="31432"/>
                    <a:pt x="12152" y="31306"/>
                  </a:cubicBezTo>
                  <a:cubicBezTo>
                    <a:pt x="12215" y="31201"/>
                    <a:pt x="12257" y="31117"/>
                    <a:pt x="12320" y="31033"/>
                  </a:cubicBezTo>
                  <a:cubicBezTo>
                    <a:pt x="12383" y="30970"/>
                    <a:pt x="12425" y="30885"/>
                    <a:pt x="12447" y="30780"/>
                  </a:cubicBezTo>
                  <a:cubicBezTo>
                    <a:pt x="12573" y="30738"/>
                    <a:pt x="12552" y="30591"/>
                    <a:pt x="12636" y="30486"/>
                  </a:cubicBezTo>
                  <a:cubicBezTo>
                    <a:pt x="12699" y="30381"/>
                    <a:pt x="12762" y="30276"/>
                    <a:pt x="12804" y="30171"/>
                  </a:cubicBezTo>
                  <a:lnTo>
                    <a:pt x="13014" y="30087"/>
                  </a:lnTo>
                  <a:lnTo>
                    <a:pt x="12972" y="30002"/>
                  </a:lnTo>
                  <a:cubicBezTo>
                    <a:pt x="12993" y="29971"/>
                    <a:pt x="13030" y="29971"/>
                    <a:pt x="13064" y="29971"/>
                  </a:cubicBezTo>
                  <a:cubicBezTo>
                    <a:pt x="13098" y="29971"/>
                    <a:pt x="13130" y="29971"/>
                    <a:pt x="13140" y="29939"/>
                  </a:cubicBezTo>
                  <a:close/>
                  <a:moveTo>
                    <a:pt x="11665" y="32069"/>
                  </a:moveTo>
                  <a:cubicBezTo>
                    <a:pt x="11667" y="32069"/>
                    <a:pt x="11669" y="32073"/>
                    <a:pt x="11669" y="32084"/>
                  </a:cubicBezTo>
                  <a:cubicBezTo>
                    <a:pt x="11669" y="32105"/>
                    <a:pt x="11648" y="32105"/>
                    <a:pt x="11627" y="32105"/>
                  </a:cubicBezTo>
                  <a:lnTo>
                    <a:pt x="11648" y="32105"/>
                  </a:lnTo>
                  <a:cubicBezTo>
                    <a:pt x="11648" y="32122"/>
                    <a:pt x="11620" y="32153"/>
                    <a:pt x="11610" y="32153"/>
                  </a:cubicBezTo>
                  <a:cubicBezTo>
                    <a:pt x="11607" y="32153"/>
                    <a:pt x="11606" y="32151"/>
                    <a:pt x="11606" y="32147"/>
                  </a:cubicBezTo>
                  <a:cubicBezTo>
                    <a:pt x="11606" y="32105"/>
                    <a:pt x="11627" y="32126"/>
                    <a:pt x="11627" y="32105"/>
                  </a:cubicBezTo>
                  <a:cubicBezTo>
                    <a:pt x="11642" y="32105"/>
                    <a:pt x="11658" y="32069"/>
                    <a:pt x="11665" y="32069"/>
                  </a:cubicBezTo>
                  <a:close/>
                  <a:moveTo>
                    <a:pt x="11248" y="32673"/>
                  </a:moveTo>
                  <a:cubicBezTo>
                    <a:pt x="11311" y="32715"/>
                    <a:pt x="11290" y="32757"/>
                    <a:pt x="11248" y="32757"/>
                  </a:cubicBezTo>
                  <a:lnTo>
                    <a:pt x="11248" y="32673"/>
                  </a:lnTo>
                  <a:close/>
                  <a:moveTo>
                    <a:pt x="11248" y="32757"/>
                  </a:moveTo>
                  <a:cubicBezTo>
                    <a:pt x="11269" y="32841"/>
                    <a:pt x="11185" y="32904"/>
                    <a:pt x="11185" y="32946"/>
                  </a:cubicBezTo>
                  <a:cubicBezTo>
                    <a:pt x="11164" y="32988"/>
                    <a:pt x="11185" y="33009"/>
                    <a:pt x="11185" y="33030"/>
                  </a:cubicBezTo>
                  <a:cubicBezTo>
                    <a:pt x="11080" y="33156"/>
                    <a:pt x="10933" y="33261"/>
                    <a:pt x="10912" y="33450"/>
                  </a:cubicBezTo>
                  <a:cubicBezTo>
                    <a:pt x="10765" y="33514"/>
                    <a:pt x="10765" y="33682"/>
                    <a:pt x="10680" y="33808"/>
                  </a:cubicBezTo>
                  <a:cubicBezTo>
                    <a:pt x="10617" y="33913"/>
                    <a:pt x="10554" y="34039"/>
                    <a:pt x="10512" y="34165"/>
                  </a:cubicBezTo>
                  <a:cubicBezTo>
                    <a:pt x="10386" y="34397"/>
                    <a:pt x="10239" y="34607"/>
                    <a:pt x="10071" y="34817"/>
                  </a:cubicBezTo>
                  <a:cubicBezTo>
                    <a:pt x="10052" y="34836"/>
                    <a:pt x="10067" y="34904"/>
                    <a:pt x="9996" y="34904"/>
                  </a:cubicBezTo>
                  <a:cubicBezTo>
                    <a:pt x="9987" y="34904"/>
                    <a:pt x="9977" y="34903"/>
                    <a:pt x="9966" y="34901"/>
                  </a:cubicBezTo>
                  <a:cubicBezTo>
                    <a:pt x="10008" y="34838"/>
                    <a:pt x="10050" y="34775"/>
                    <a:pt x="9966" y="34733"/>
                  </a:cubicBezTo>
                  <a:cubicBezTo>
                    <a:pt x="10008" y="34607"/>
                    <a:pt x="10092" y="34523"/>
                    <a:pt x="10176" y="34439"/>
                  </a:cubicBezTo>
                  <a:cubicBezTo>
                    <a:pt x="10239" y="34376"/>
                    <a:pt x="10239" y="34291"/>
                    <a:pt x="10302" y="34228"/>
                  </a:cubicBezTo>
                  <a:cubicBezTo>
                    <a:pt x="10407" y="34060"/>
                    <a:pt x="10470" y="33892"/>
                    <a:pt x="10596" y="33745"/>
                  </a:cubicBezTo>
                  <a:cubicBezTo>
                    <a:pt x="10638" y="33661"/>
                    <a:pt x="10659" y="33556"/>
                    <a:pt x="10680" y="33450"/>
                  </a:cubicBezTo>
                  <a:cubicBezTo>
                    <a:pt x="10680" y="33408"/>
                    <a:pt x="10723" y="33366"/>
                    <a:pt x="10765" y="33345"/>
                  </a:cubicBezTo>
                  <a:lnTo>
                    <a:pt x="10765" y="33324"/>
                  </a:lnTo>
                  <a:cubicBezTo>
                    <a:pt x="10765" y="33219"/>
                    <a:pt x="10807" y="33114"/>
                    <a:pt x="10912" y="33072"/>
                  </a:cubicBezTo>
                  <a:cubicBezTo>
                    <a:pt x="10975" y="33009"/>
                    <a:pt x="10975" y="32946"/>
                    <a:pt x="11038" y="32883"/>
                  </a:cubicBezTo>
                  <a:cubicBezTo>
                    <a:pt x="11115" y="32883"/>
                    <a:pt x="11139" y="32775"/>
                    <a:pt x="11225" y="32775"/>
                  </a:cubicBezTo>
                  <a:cubicBezTo>
                    <a:pt x="11232" y="32775"/>
                    <a:pt x="11240" y="32776"/>
                    <a:pt x="11248" y="32778"/>
                  </a:cubicBezTo>
                  <a:lnTo>
                    <a:pt x="11248" y="32757"/>
                  </a:lnTo>
                  <a:close/>
                  <a:moveTo>
                    <a:pt x="9966" y="34975"/>
                  </a:moveTo>
                  <a:cubicBezTo>
                    <a:pt x="9978" y="34975"/>
                    <a:pt x="9990" y="34981"/>
                    <a:pt x="9999" y="34993"/>
                  </a:cubicBezTo>
                  <a:lnTo>
                    <a:pt x="9999" y="34993"/>
                  </a:lnTo>
                  <a:cubicBezTo>
                    <a:pt x="9984" y="35005"/>
                    <a:pt x="9964" y="35015"/>
                    <a:pt x="9946" y="35015"/>
                  </a:cubicBezTo>
                  <a:cubicBezTo>
                    <a:pt x="9938" y="35015"/>
                    <a:pt x="9930" y="35012"/>
                    <a:pt x="9924" y="35006"/>
                  </a:cubicBezTo>
                  <a:cubicBezTo>
                    <a:pt x="9934" y="34985"/>
                    <a:pt x="9950" y="34975"/>
                    <a:pt x="9966" y="34975"/>
                  </a:cubicBezTo>
                  <a:close/>
                  <a:moveTo>
                    <a:pt x="9855" y="35160"/>
                  </a:moveTo>
                  <a:cubicBezTo>
                    <a:pt x="9867" y="35160"/>
                    <a:pt x="9882" y="35164"/>
                    <a:pt x="9903" y="35174"/>
                  </a:cubicBezTo>
                  <a:cubicBezTo>
                    <a:pt x="9924" y="35238"/>
                    <a:pt x="9882" y="35259"/>
                    <a:pt x="9839" y="35280"/>
                  </a:cubicBezTo>
                  <a:lnTo>
                    <a:pt x="9776" y="35216"/>
                  </a:lnTo>
                  <a:cubicBezTo>
                    <a:pt x="9808" y="35201"/>
                    <a:pt x="9816" y="35160"/>
                    <a:pt x="9855" y="35160"/>
                  </a:cubicBezTo>
                  <a:close/>
                  <a:moveTo>
                    <a:pt x="9755" y="35343"/>
                  </a:moveTo>
                  <a:cubicBezTo>
                    <a:pt x="9755" y="35353"/>
                    <a:pt x="9761" y="35353"/>
                    <a:pt x="9763" y="35353"/>
                  </a:cubicBezTo>
                  <a:cubicBezTo>
                    <a:pt x="9766" y="35353"/>
                    <a:pt x="9766" y="35353"/>
                    <a:pt x="9755" y="35364"/>
                  </a:cubicBezTo>
                  <a:cubicBezTo>
                    <a:pt x="9755" y="35374"/>
                    <a:pt x="9750" y="35379"/>
                    <a:pt x="9745" y="35379"/>
                  </a:cubicBezTo>
                  <a:cubicBezTo>
                    <a:pt x="9740" y="35379"/>
                    <a:pt x="9734" y="35374"/>
                    <a:pt x="9734" y="35364"/>
                  </a:cubicBezTo>
                  <a:cubicBezTo>
                    <a:pt x="9734" y="35343"/>
                    <a:pt x="9755" y="35343"/>
                    <a:pt x="9755" y="35343"/>
                  </a:cubicBezTo>
                  <a:close/>
                  <a:moveTo>
                    <a:pt x="11059" y="35406"/>
                  </a:moveTo>
                  <a:lnTo>
                    <a:pt x="11059" y="35427"/>
                  </a:lnTo>
                  <a:lnTo>
                    <a:pt x="11038" y="35427"/>
                  </a:lnTo>
                  <a:lnTo>
                    <a:pt x="11038" y="35406"/>
                  </a:lnTo>
                  <a:close/>
                  <a:moveTo>
                    <a:pt x="652" y="51847"/>
                  </a:moveTo>
                  <a:cubicBezTo>
                    <a:pt x="673" y="51847"/>
                    <a:pt x="673" y="51868"/>
                    <a:pt x="673" y="51868"/>
                  </a:cubicBezTo>
                  <a:lnTo>
                    <a:pt x="652" y="51868"/>
                  </a:lnTo>
                  <a:cubicBezTo>
                    <a:pt x="631" y="51868"/>
                    <a:pt x="631" y="51847"/>
                    <a:pt x="652" y="51847"/>
                  </a:cubicBezTo>
                  <a:close/>
                  <a:moveTo>
                    <a:pt x="273" y="53045"/>
                  </a:moveTo>
                  <a:cubicBezTo>
                    <a:pt x="273" y="53066"/>
                    <a:pt x="252" y="53066"/>
                    <a:pt x="252" y="53066"/>
                  </a:cubicBezTo>
                  <a:lnTo>
                    <a:pt x="252" y="53045"/>
                  </a:lnTo>
                  <a:close/>
                  <a:moveTo>
                    <a:pt x="34522" y="1"/>
                  </a:moveTo>
                  <a:cubicBezTo>
                    <a:pt x="34501" y="22"/>
                    <a:pt x="34470" y="22"/>
                    <a:pt x="34435" y="22"/>
                  </a:cubicBezTo>
                  <a:cubicBezTo>
                    <a:pt x="34401" y="22"/>
                    <a:pt x="34364" y="22"/>
                    <a:pt x="34333" y="43"/>
                  </a:cubicBezTo>
                  <a:cubicBezTo>
                    <a:pt x="34270" y="106"/>
                    <a:pt x="34186" y="127"/>
                    <a:pt x="34144" y="211"/>
                  </a:cubicBezTo>
                  <a:cubicBezTo>
                    <a:pt x="34123" y="274"/>
                    <a:pt x="34102" y="295"/>
                    <a:pt x="34060" y="337"/>
                  </a:cubicBezTo>
                  <a:cubicBezTo>
                    <a:pt x="33807" y="379"/>
                    <a:pt x="33681" y="610"/>
                    <a:pt x="33492" y="736"/>
                  </a:cubicBezTo>
                  <a:cubicBezTo>
                    <a:pt x="33345" y="821"/>
                    <a:pt x="33240" y="968"/>
                    <a:pt x="33155" y="1115"/>
                  </a:cubicBezTo>
                  <a:cubicBezTo>
                    <a:pt x="33113" y="1199"/>
                    <a:pt x="33029" y="1199"/>
                    <a:pt x="33008" y="1304"/>
                  </a:cubicBezTo>
                  <a:cubicBezTo>
                    <a:pt x="32966" y="1409"/>
                    <a:pt x="32840" y="1346"/>
                    <a:pt x="32777" y="1451"/>
                  </a:cubicBezTo>
                  <a:cubicBezTo>
                    <a:pt x="32756" y="1535"/>
                    <a:pt x="32693" y="1641"/>
                    <a:pt x="32609" y="1683"/>
                  </a:cubicBezTo>
                  <a:cubicBezTo>
                    <a:pt x="32483" y="1809"/>
                    <a:pt x="32420" y="1998"/>
                    <a:pt x="32251" y="2061"/>
                  </a:cubicBezTo>
                  <a:cubicBezTo>
                    <a:pt x="32230" y="2082"/>
                    <a:pt x="32209" y="2082"/>
                    <a:pt x="32209" y="2103"/>
                  </a:cubicBezTo>
                  <a:cubicBezTo>
                    <a:pt x="32041" y="2334"/>
                    <a:pt x="31852" y="2545"/>
                    <a:pt x="31621" y="2692"/>
                  </a:cubicBezTo>
                  <a:cubicBezTo>
                    <a:pt x="31579" y="2713"/>
                    <a:pt x="31558" y="2755"/>
                    <a:pt x="31537" y="2776"/>
                  </a:cubicBezTo>
                  <a:cubicBezTo>
                    <a:pt x="31431" y="2923"/>
                    <a:pt x="31326" y="3049"/>
                    <a:pt x="31179" y="3154"/>
                  </a:cubicBezTo>
                  <a:cubicBezTo>
                    <a:pt x="31116" y="3196"/>
                    <a:pt x="31053" y="3259"/>
                    <a:pt x="31011" y="3322"/>
                  </a:cubicBezTo>
                  <a:cubicBezTo>
                    <a:pt x="30864" y="3533"/>
                    <a:pt x="30696" y="3743"/>
                    <a:pt x="30485" y="3911"/>
                  </a:cubicBezTo>
                  <a:cubicBezTo>
                    <a:pt x="30464" y="3932"/>
                    <a:pt x="30443" y="3953"/>
                    <a:pt x="30422" y="3974"/>
                  </a:cubicBezTo>
                  <a:cubicBezTo>
                    <a:pt x="30359" y="4121"/>
                    <a:pt x="30254" y="4227"/>
                    <a:pt x="30107" y="4290"/>
                  </a:cubicBezTo>
                  <a:cubicBezTo>
                    <a:pt x="30044" y="4416"/>
                    <a:pt x="29960" y="4521"/>
                    <a:pt x="29855" y="4605"/>
                  </a:cubicBezTo>
                  <a:cubicBezTo>
                    <a:pt x="29708" y="4773"/>
                    <a:pt x="29581" y="4941"/>
                    <a:pt x="29476" y="5131"/>
                  </a:cubicBezTo>
                  <a:cubicBezTo>
                    <a:pt x="29392" y="5257"/>
                    <a:pt x="29287" y="5383"/>
                    <a:pt x="29182" y="5509"/>
                  </a:cubicBezTo>
                  <a:cubicBezTo>
                    <a:pt x="29056" y="5656"/>
                    <a:pt x="28951" y="5782"/>
                    <a:pt x="28824" y="5908"/>
                  </a:cubicBezTo>
                  <a:cubicBezTo>
                    <a:pt x="28614" y="6182"/>
                    <a:pt x="28425" y="6434"/>
                    <a:pt x="28194" y="6707"/>
                  </a:cubicBezTo>
                  <a:cubicBezTo>
                    <a:pt x="28089" y="6813"/>
                    <a:pt x="28005" y="6939"/>
                    <a:pt x="27920" y="7065"/>
                  </a:cubicBezTo>
                  <a:cubicBezTo>
                    <a:pt x="27794" y="7254"/>
                    <a:pt x="27668" y="7422"/>
                    <a:pt x="27542" y="7590"/>
                  </a:cubicBezTo>
                  <a:cubicBezTo>
                    <a:pt x="27332" y="7801"/>
                    <a:pt x="27185" y="8032"/>
                    <a:pt x="27016" y="8242"/>
                  </a:cubicBezTo>
                  <a:lnTo>
                    <a:pt x="26953" y="8221"/>
                  </a:lnTo>
                  <a:cubicBezTo>
                    <a:pt x="26932" y="8284"/>
                    <a:pt x="26911" y="8347"/>
                    <a:pt x="26890" y="8410"/>
                  </a:cubicBezTo>
                  <a:cubicBezTo>
                    <a:pt x="26743" y="8537"/>
                    <a:pt x="26638" y="8705"/>
                    <a:pt x="26554" y="8873"/>
                  </a:cubicBezTo>
                  <a:cubicBezTo>
                    <a:pt x="26512" y="8936"/>
                    <a:pt x="26449" y="8978"/>
                    <a:pt x="26407" y="9083"/>
                  </a:cubicBezTo>
                  <a:cubicBezTo>
                    <a:pt x="26365" y="9167"/>
                    <a:pt x="26238" y="9209"/>
                    <a:pt x="26238" y="9314"/>
                  </a:cubicBezTo>
                  <a:lnTo>
                    <a:pt x="26154" y="9314"/>
                  </a:lnTo>
                  <a:cubicBezTo>
                    <a:pt x="26133" y="9356"/>
                    <a:pt x="26091" y="9399"/>
                    <a:pt x="26049" y="9441"/>
                  </a:cubicBezTo>
                  <a:cubicBezTo>
                    <a:pt x="26035" y="9455"/>
                    <a:pt x="26019" y="9457"/>
                    <a:pt x="26002" y="9457"/>
                  </a:cubicBezTo>
                  <a:cubicBezTo>
                    <a:pt x="25993" y="9457"/>
                    <a:pt x="25984" y="9456"/>
                    <a:pt x="25976" y="9456"/>
                  </a:cubicBezTo>
                  <a:cubicBezTo>
                    <a:pt x="25949" y="9456"/>
                    <a:pt x="25923" y="9462"/>
                    <a:pt x="25902" y="9504"/>
                  </a:cubicBezTo>
                  <a:cubicBezTo>
                    <a:pt x="25860" y="9588"/>
                    <a:pt x="25902" y="9651"/>
                    <a:pt x="25860" y="9756"/>
                  </a:cubicBezTo>
                  <a:cubicBezTo>
                    <a:pt x="25818" y="9798"/>
                    <a:pt x="25734" y="9840"/>
                    <a:pt x="25713" y="9903"/>
                  </a:cubicBezTo>
                  <a:cubicBezTo>
                    <a:pt x="25650" y="10008"/>
                    <a:pt x="25566" y="10113"/>
                    <a:pt x="25482" y="10197"/>
                  </a:cubicBezTo>
                  <a:cubicBezTo>
                    <a:pt x="25398" y="10324"/>
                    <a:pt x="25292" y="10429"/>
                    <a:pt x="25229" y="10534"/>
                  </a:cubicBezTo>
                  <a:cubicBezTo>
                    <a:pt x="25145" y="10618"/>
                    <a:pt x="25082" y="10723"/>
                    <a:pt x="24998" y="10828"/>
                  </a:cubicBezTo>
                  <a:cubicBezTo>
                    <a:pt x="24893" y="10996"/>
                    <a:pt x="24704" y="11102"/>
                    <a:pt x="24620" y="11312"/>
                  </a:cubicBezTo>
                  <a:cubicBezTo>
                    <a:pt x="24620" y="11312"/>
                    <a:pt x="24599" y="11333"/>
                    <a:pt x="24578" y="11333"/>
                  </a:cubicBezTo>
                  <a:cubicBezTo>
                    <a:pt x="24409" y="11417"/>
                    <a:pt x="24346" y="11627"/>
                    <a:pt x="24220" y="11732"/>
                  </a:cubicBezTo>
                  <a:cubicBezTo>
                    <a:pt x="24199" y="11753"/>
                    <a:pt x="24157" y="11732"/>
                    <a:pt x="24136" y="11774"/>
                  </a:cubicBezTo>
                  <a:cubicBezTo>
                    <a:pt x="24073" y="11900"/>
                    <a:pt x="23989" y="12027"/>
                    <a:pt x="23884" y="12132"/>
                  </a:cubicBezTo>
                  <a:cubicBezTo>
                    <a:pt x="23842" y="12174"/>
                    <a:pt x="23800" y="12237"/>
                    <a:pt x="23779" y="12300"/>
                  </a:cubicBezTo>
                  <a:cubicBezTo>
                    <a:pt x="23758" y="12405"/>
                    <a:pt x="23695" y="12510"/>
                    <a:pt x="23631" y="12594"/>
                  </a:cubicBezTo>
                  <a:cubicBezTo>
                    <a:pt x="23589" y="12699"/>
                    <a:pt x="23484" y="12762"/>
                    <a:pt x="23379" y="12783"/>
                  </a:cubicBezTo>
                  <a:cubicBezTo>
                    <a:pt x="23358" y="12889"/>
                    <a:pt x="23316" y="12994"/>
                    <a:pt x="23274" y="13099"/>
                  </a:cubicBezTo>
                  <a:cubicBezTo>
                    <a:pt x="23274" y="13141"/>
                    <a:pt x="23253" y="13141"/>
                    <a:pt x="23211" y="13141"/>
                  </a:cubicBezTo>
                  <a:cubicBezTo>
                    <a:pt x="23169" y="13141"/>
                    <a:pt x="23127" y="13141"/>
                    <a:pt x="23127" y="13183"/>
                  </a:cubicBezTo>
                  <a:cubicBezTo>
                    <a:pt x="23132" y="13188"/>
                    <a:pt x="23135" y="13189"/>
                    <a:pt x="23138" y="13189"/>
                  </a:cubicBezTo>
                  <a:cubicBezTo>
                    <a:pt x="23143" y="13189"/>
                    <a:pt x="23146" y="13184"/>
                    <a:pt x="23147" y="13184"/>
                  </a:cubicBezTo>
                  <a:cubicBezTo>
                    <a:pt x="23148" y="13184"/>
                    <a:pt x="23148" y="13188"/>
                    <a:pt x="23148" y="13204"/>
                  </a:cubicBezTo>
                  <a:cubicBezTo>
                    <a:pt x="23169" y="13225"/>
                    <a:pt x="23148" y="13225"/>
                    <a:pt x="23127" y="13225"/>
                  </a:cubicBezTo>
                  <a:cubicBezTo>
                    <a:pt x="23148" y="13414"/>
                    <a:pt x="23064" y="13582"/>
                    <a:pt x="22938" y="13688"/>
                  </a:cubicBezTo>
                  <a:cubicBezTo>
                    <a:pt x="22854" y="13751"/>
                    <a:pt x="22769" y="13835"/>
                    <a:pt x="22727" y="13940"/>
                  </a:cubicBezTo>
                  <a:cubicBezTo>
                    <a:pt x="22664" y="14045"/>
                    <a:pt x="22601" y="14129"/>
                    <a:pt x="22496" y="14192"/>
                  </a:cubicBezTo>
                  <a:cubicBezTo>
                    <a:pt x="22412" y="14255"/>
                    <a:pt x="22349" y="14360"/>
                    <a:pt x="22307" y="14444"/>
                  </a:cubicBezTo>
                  <a:cubicBezTo>
                    <a:pt x="22202" y="14613"/>
                    <a:pt x="22118" y="14781"/>
                    <a:pt x="22055" y="14970"/>
                  </a:cubicBezTo>
                  <a:cubicBezTo>
                    <a:pt x="22034" y="15012"/>
                    <a:pt x="22013" y="15054"/>
                    <a:pt x="21992" y="15075"/>
                  </a:cubicBezTo>
                  <a:cubicBezTo>
                    <a:pt x="21886" y="15243"/>
                    <a:pt x="21781" y="15390"/>
                    <a:pt x="21676" y="15559"/>
                  </a:cubicBezTo>
                  <a:cubicBezTo>
                    <a:pt x="21634" y="15622"/>
                    <a:pt x="21550" y="15580"/>
                    <a:pt x="21508" y="15622"/>
                  </a:cubicBezTo>
                  <a:cubicBezTo>
                    <a:pt x="21445" y="15832"/>
                    <a:pt x="21256" y="15937"/>
                    <a:pt x="21109" y="16084"/>
                  </a:cubicBezTo>
                  <a:cubicBezTo>
                    <a:pt x="21003" y="16147"/>
                    <a:pt x="20919" y="16231"/>
                    <a:pt x="20856" y="16337"/>
                  </a:cubicBezTo>
                  <a:cubicBezTo>
                    <a:pt x="20772" y="16484"/>
                    <a:pt x="20688" y="16673"/>
                    <a:pt x="20583" y="16799"/>
                  </a:cubicBezTo>
                  <a:cubicBezTo>
                    <a:pt x="20373" y="17030"/>
                    <a:pt x="20204" y="17283"/>
                    <a:pt x="20078" y="17556"/>
                  </a:cubicBezTo>
                  <a:cubicBezTo>
                    <a:pt x="20057" y="17598"/>
                    <a:pt x="20036" y="17640"/>
                    <a:pt x="20015" y="17682"/>
                  </a:cubicBezTo>
                  <a:cubicBezTo>
                    <a:pt x="19889" y="17850"/>
                    <a:pt x="19763" y="18019"/>
                    <a:pt x="19616" y="18166"/>
                  </a:cubicBezTo>
                  <a:cubicBezTo>
                    <a:pt x="19621" y="18170"/>
                    <a:pt x="19625" y="18172"/>
                    <a:pt x="19630" y="18172"/>
                  </a:cubicBezTo>
                  <a:cubicBezTo>
                    <a:pt x="19638" y="18172"/>
                    <a:pt x="19645" y="18167"/>
                    <a:pt x="19650" y="18167"/>
                  </a:cubicBezTo>
                  <a:cubicBezTo>
                    <a:pt x="19655" y="18167"/>
                    <a:pt x="19658" y="18171"/>
                    <a:pt x="19658" y="18187"/>
                  </a:cubicBezTo>
                  <a:cubicBezTo>
                    <a:pt x="19658" y="18208"/>
                    <a:pt x="19637" y="18208"/>
                    <a:pt x="19616" y="18208"/>
                  </a:cubicBezTo>
                  <a:cubicBezTo>
                    <a:pt x="19532" y="18376"/>
                    <a:pt x="19406" y="18544"/>
                    <a:pt x="19237" y="18670"/>
                  </a:cubicBezTo>
                  <a:cubicBezTo>
                    <a:pt x="19216" y="18691"/>
                    <a:pt x="19174" y="18712"/>
                    <a:pt x="19153" y="18754"/>
                  </a:cubicBezTo>
                  <a:cubicBezTo>
                    <a:pt x="19027" y="18944"/>
                    <a:pt x="18901" y="19154"/>
                    <a:pt x="18754" y="19343"/>
                  </a:cubicBezTo>
                  <a:cubicBezTo>
                    <a:pt x="18649" y="19490"/>
                    <a:pt x="18544" y="19637"/>
                    <a:pt x="18438" y="19785"/>
                  </a:cubicBezTo>
                  <a:cubicBezTo>
                    <a:pt x="18291" y="19974"/>
                    <a:pt x="18165" y="20184"/>
                    <a:pt x="18060" y="20394"/>
                  </a:cubicBezTo>
                  <a:cubicBezTo>
                    <a:pt x="17934" y="20584"/>
                    <a:pt x="17808" y="20773"/>
                    <a:pt x="17724" y="20983"/>
                  </a:cubicBezTo>
                  <a:cubicBezTo>
                    <a:pt x="17703" y="21025"/>
                    <a:pt x="17661" y="21046"/>
                    <a:pt x="17618" y="21067"/>
                  </a:cubicBezTo>
                  <a:cubicBezTo>
                    <a:pt x="17555" y="21088"/>
                    <a:pt x="17492" y="21151"/>
                    <a:pt x="17429" y="21193"/>
                  </a:cubicBezTo>
                  <a:cubicBezTo>
                    <a:pt x="17324" y="21382"/>
                    <a:pt x="17198" y="21572"/>
                    <a:pt x="17051" y="21719"/>
                  </a:cubicBezTo>
                  <a:lnTo>
                    <a:pt x="17051" y="21866"/>
                  </a:lnTo>
                  <a:cubicBezTo>
                    <a:pt x="16967" y="21908"/>
                    <a:pt x="16967" y="22013"/>
                    <a:pt x="16883" y="22076"/>
                  </a:cubicBezTo>
                  <a:lnTo>
                    <a:pt x="16820" y="22034"/>
                  </a:lnTo>
                  <a:lnTo>
                    <a:pt x="16778" y="22097"/>
                  </a:lnTo>
                  <a:cubicBezTo>
                    <a:pt x="16778" y="22139"/>
                    <a:pt x="16820" y="22139"/>
                    <a:pt x="16799" y="22160"/>
                  </a:cubicBezTo>
                  <a:cubicBezTo>
                    <a:pt x="16651" y="22329"/>
                    <a:pt x="16525" y="22497"/>
                    <a:pt x="16420" y="22665"/>
                  </a:cubicBezTo>
                  <a:cubicBezTo>
                    <a:pt x="16378" y="22728"/>
                    <a:pt x="16336" y="22791"/>
                    <a:pt x="16336" y="22875"/>
                  </a:cubicBezTo>
                  <a:cubicBezTo>
                    <a:pt x="16315" y="22959"/>
                    <a:pt x="16273" y="23043"/>
                    <a:pt x="16210" y="23085"/>
                  </a:cubicBezTo>
                  <a:cubicBezTo>
                    <a:pt x="16042" y="23170"/>
                    <a:pt x="15979" y="23359"/>
                    <a:pt x="15852" y="23464"/>
                  </a:cubicBezTo>
                  <a:cubicBezTo>
                    <a:pt x="15789" y="23548"/>
                    <a:pt x="15726" y="23653"/>
                    <a:pt x="15663" y="23758"/>
                  </a:cubicBezTo>
                  <a:cubicBezTo>
                    <a:pt x="15684" y="23842"/>
                    <a:pt x="15642" y="23947"/>
                    <a:pt x="15579" y="24010"/>
                  </a:cubicBezTo>
                  <a:lnTo>
                    <a:pt x="15264" y="24452"/>
                  </a:lnTo>
                  <a:cubicBezTo>
                    <a:pt x="15285" y="24473"/>
                    <a:pt x="15306" y="24494"/>
                    <a:pt x="15306" y="24536"/>
                  </a:cubicBezTo>
                  <a:lnTo>
                    <a:pt x="14675" y="25125"/>
                  </a:lnTo>
                  <a:cubicBezTo>
                    <a:pt x="14654" y="25125"/>
                    <a:pt x="14654" y="25146"/>
                    <a:pt x="14633" y="25167"/>
                  </a:cubicBezTo>
                  <a:cubicBezTo>
                    <a:pt x="14486" y="25440"/>
                    <a:pt x="14318" y="25692"/>
                    <a:pt x="14170" y="25966"/>
                  </a:cubicBezTo>
                  <a:cubicBezTo>
                    <a:pt x="14086" y="26113"/>
                    <a:pt x="13960" y="26239"/>
                    <a:pt x="13813" y="26344"/>
                  </a:cubicBezTo>
                  <a:cubicBezTo>
                    <a:pt x="13771" y="26323"/>
                    <a:pt x="13750" y="26323"/>
                    <a:pt x="13750" y="26281"/>
                  </a:cubicBezTo>
                  <a:cubicBezTo>
                    <a:pt x="13687" y="26302"/>
                    <a:pt x="13687" y="26365"/>
                    <a:pt x="13708" y="26407"/>
                  </a:cubicBezTo>
                  <a:cubicBezTo>
                    <a:pt x="13729" y="26449"/>
                    <a:pt x="13771" y="26470"/>
                    <a:pt x="13750" y="26554"/>
                  </a:cubicBezTo>
                  <a:cubicBezTo>
                    <a:pt x="13645" y="26702"/>
                    <a:pt x="13519" y="26849"/>
                    <a:pt x="13372" y="26954"/>
                  </a:cubicBezTo>
                  <a:cubicBezTo>
                    <a:pt x="13372" y="26975"/>
                    <a:pt x="13372" y="26996"/>
                    <a:pt x="13393" y="27017"/>
                  </a:cubicBezTo>
                  <a:cubicBezTo>
                    <a:pt x="13372" y="27143"/>
                    <a:pt x="13245" y="27143"/>
                    <a:pt x="13161" y="27185"/>
                  </a:cubicBezTo>
                  <a:cubicBezTo>
                    <a:pt x="13077" y="27353"/>
                    <a:pt x="12972" y="27522"/>
                    <a:pt x="12867" y="27669"/>
                  </a:cubicBezTo>
                  <a:cubicBezTo>
                    <a:pt x="12856" y="27674"/>
                    <a:pt x="12846" y="27675"/>
                    <a:pt x="12836" y="27675"/>
                  </a:cubicBezTo>
                  <a:cubicBezTo>
                    <a:pt x="12826" y="27675"/>
                    <a:pt x="12816" y="27674"/>
                    <a:pt x="12807" y="27674"/>
                  </a:cubicBezTo>
                  <a:cubicBezTo>
                    <a:pt x="12788" y="27674"/>
                    <a:pt x="12772" y="27679"/>
                    <a:pt x="12762" y="27711"/>
                  </a:cubicBezTo>
                  <a:lnTo>
                    <a:pt x="12846" y="27753"/>
                  </a:lnTo>
                  <a:cubicBezTo>
                    <a:pt x="12825" y="27753"/>
                    <a:pt x="12804" y="27795"/>
                    <a:pt x="12804" y="27795"/>
                  </a:cubicBezTo>
                  <a:cubicBezTo>
                    <a:pt x="12804" y="27921"/>
                    <a:pt x="12783" y="28047"/>
                    <a:pt x="12699" y="28131"/>
                  </a:cubicBezTo>
                  <a:cubicBezTo>
                    <a:pt x="12615" y="28215"/>
                    <a:pt x="12552" y="28342"/>
                    <a:pt x="12510" y="28447"/>
                  </a:cubicBezTo>
                  <a:cubicBezTo>
                    <a:pt x="12404" y="28636"/>
                    <a:pt x="12299" y="28804"/>
                    <a:pt x="12152" y="28972"/>
                  </a:cubicBezTo>
                  <a:cubicBezTo>
                    <a:pt x="12110" y="29014"/>
                    <a:pt x="12068" y="29077"/>
                    <a:pt x="12047" y="29140"/>
                  </a:cubicBezTo>
                  <a:cubicBezTo>
                    <a:pt x="11879" y="29414"/>
                    <a:pt x="11732" y="29708"/>
                    <a:pt x="11542" y="29960"/>
                  </a:cubicBezTo>
                  <a:cubicBezTo>
                    <a:pt x="11539" y="29968"/>
                    <a:pt x="11535" y="29971"/>
                    <a:pt x="11531" y="29971"/>
                  </a:cubicBezTo>
                  <a:cubicBezTo>
                    <a:pt x="11519" y="29971"/>
                    <a:pt x="11507" y="29940"/>
                    <a:pt x="11495" y="29940"/>
                  </a:cubicBezTo>
                  <a:cubicBezTo>
                    <a:pt x="11490" y="29940"/>
                    <a:pt x="11484" y="29945"/>
                    <a:pt x="11479" y="29960"/>
                  </a:cubicBezTo>
                  <a:cubicBezTo>
                    <a:pt x="11437" y="30023"/>
                    <a:pt x="11479" y="30108"/>
                    <a:pt x="11437" y="30171"/>
                  </a:cubicBezTo>
                  <a:cubicBezTo>
                    <a:pt x="11437" y="30171"/>
                    <a:pt x="11416" y="30192"/>
                    <a:pt x="11416" y="30192"/>
                  </a:cubicBezTo>
                  <a:cubicBezTo>
                    <a:pt x="11227" y="30213"/>
                    <a:pt x="11185" y="30339"/>
                    <a:pt x="11143" y="30486"/>
                  </a:cubicBezTo>
                  <a:cubicBezTo>
                    <a:pt x="11122" y="30570"/>
                    <a:pt x="11101" y="30654"/>
                    <a:pt x="11017" y="30675"/>
                  </a:cubicBezTo>
                  <a:cubicBezTo>
                    <a:pt x="10933" y="30717"/>
                    <a:pt x="10933" y="30801"/>
                    <a:pt x="10849" y="30822"/>
                  </a:cubicBezTo>
                  <a:cubicBezTo>
                    <a:pt x="10744" y="30843"/>
                    <a:pt x="10786" y="30949"/>
                    <a:pt x="10744" y="31012"/>
                  </a:cubicBezTo>
                  <a:cubicBezTo>
                    <a:pt x="10617" y="31159"/>
                    <a:pt x="10533" y="31306"/>
                    <a:pt x="10491" y="31474"/>
                  </a:cubicBezTo>
                  <a:cubicBezTo>
                    <a:pt x="10449" y="31516"/>
                    <a:pt x="10491" y="31600"/>
                    <a:pt x="10449" y="31621"/>
                  </a:cubicBezTo>
                  <a:cubicBezTo>
                    <a:pt x="10302" y="31768"/>
                    <a:pt x="10239" y="31979"/>
                    <a:pt x="10113" y="32126"/>
                  </a:cubicBezTo>
                  <a:cubicBezTo>
                    <a:pt x="9987" y="32273"/>
                    <a:pt x="9903" y="32420"/>
                    <a:pt x="9839" y="32609"/>
                  </a:cubicBezTo>
                  <a:cubicBezTo>
                    <a:pt x="9797" y="32694"/>
                    <a:pt x="9755" y="32799"/>
                    <a:pt x="9692" y="32883"/>
                  </a:cubicBezTo>
                  <a:cubicBezTo>
                    <a:pt x="9440" y="33240"/>
                    <a:pt x="9209" y="33619"/>
                    <a:pt x="8999" y="34018"/>
                  </a:cubicBezTo>
                  <a:cubicBezTo>
                    <a:pt x="8935" y="34165"/>
                    <a:pt x="8851" y="34312"/>
                    <a:pt x="8767" y="34460"/>
                  </a:cubicBezTo>
                  <a:cubicBezTo>
                    <a:pt x="8704" y="34523"/>
                    <a:pt x="8683" y="34607"/>
                    <a:pt x="8641" y="34670"/>
                  </a:cubicBezTo>
                  <a:cubicBezTo>
                    <a:pt x="8578" y="34754"/>
                    <a:pt x="8620" y="34859"/>
                    <a:pt x="8515" y="34922"/>
                  </a:cubicBezTo>
                  <a:lnTo>
                    <a:pt x="8557" y="34985"/>
                  </a:lnTo>
                  <a:cubicBezTo>
                    <a:pt x="8557" y="35048"/>
                    <a:pt x="8494" y="35027"/>
                    <a:pt x="8473" y="35069"/>
                  </a:cubicBezTo>
                  <a:cubicBezTo>
                    <a:pt x="8473" y="35174"/>
                    <a:pt x="8431" y="35259"/>
                    <a:pt x="8389" y="35343"/>
                  </a:cubicBezTo>
                  <a:cubicBezTo>
                    <a:pt x="8347" y="35385"/>
                    <a:pt x="8305" y="35427"/>
                    <a:pt x="8284" y="35490"/>
                  </a:cubicBezTo>
                  <a:cubicBezTo>
                    <a:pt x="8179" y="35742"/>
                    <a:pt x="8010" y="35931"/>
                    <a:pt x="7905" y="36163"/>
                  </a:cubicBezTo>
                  <a:cubicBezTo>
                    <a:pt x="7863" y="36247"/>
                    <a:pt x="7779" y="36310"/>
                    <a:pt x="7737" y="36394"/>
                  </a:cubicBezTo>
                  <a:cubicBezTo>
                    <a:pt x="7653" y="36583"/>
                    <a:pt x="7527" y="36751"/>
                    <a:pt x="7422" y="36919"/>
                  </a:cubicBezTo>
                  <a:cubicBezTo>
                    <a:pt x="7359" y="37025"/>
                    <a:pt x="7296" y="37130"/>
                    <a:pt x="7232" y="37256"/>
                  </a:cubicBezTo>
                  <a:cubicBezTo>
                    <a:pt x="7211" y="37382"/>
                    <a:pt x="7085" y="37466"/>
                    <a:pt x="7127" y="37592"/>
                  </a:cubicBezTo>
                  <a:cubicBezTo>
                    <a:pt x="7043" y="37718"/>
                    <a:pt x="6959" y="37824"/>
                    <a:pt x="6896" y="37950"/>
                  </a:cubicBezTo>
                  <a:cubicBezTo>
                    <a:pt x="6875" y="37971"/>
                    <a:pt x="6854" y="38013"/>
                    <a:pt x="6854" y="38055"/>
                  </a:cubicBezTo>
                  <a:cubicBezTo>
                    <a:pt x="6833" y="38223"/>
                    <a:pt x="6707" y="38349"/>
                    <a:pt x="6686" y="38517"/>
                  </a:cubicBezTo>
                  <a:cubicBezTo>
                    <a:pt x="6665" y="38580"/>
                    <a:pt x="6623" y="38622"/>
                    <a:pt x="6602" y="38664"/>
                  </a:cubicBezTo>
                  <a:cubicBezTo>
                    <a:pt x="6476" y="38812"/>
                    <a:pt x="6370" y="38980"/>
                    <a:pt x="6286" y="39148"/>
                  </a:cubicBezTo>
                  <a:cubicBezTo>
                    <a:pt x="6223" y="39232"/>
                    <a:pt x="6160" y="39337"/>
                    <a:pt x="6097" y="39400"/>
                  </a:cubicBezTo>
                  <a:lnTo>
                    <a:pt x="6118" y="39442"/>
                  </a:lnTo>
                  <a:cubicBezTo>
                    <a:pt x="6118" y="39505"/>
                    <a:pt x="6034" y="39526"/>
                    <a:pt x="6034" y="39590"/>
                  </a:cubicBezTo>
                  <a:cubicBezTo>
                    <a:pt x="6013" y="39758"/>
                    <a:pt x="5950" y="39905"/>
                    <a:pt x="5824" y="40010"/>
                  </a:cubicBezTo>
                  <a:cubicBezTo>
                    <a:pt x="5740" y="40052"/>
                    <a:pt x="5698" y="40157"/>
                    <a:pt x="5698" y="40241"/>
                  </a:cubicBezTo>
                  <a:cubicBezTo>
                    <a:pt x="5698" y="40304"/>
                    <a:pt x="5677" y="40325"/>
                    <a:pt x="5656" y="40367"/>
                  </a:cubicBezTo>
                  <a:cubicBezTo>
                    <a:pt x="5614" y="40557"/>
                    <a:pt x="5529" y="40725"/>
                    <a:pt x="5424" y="40872"/>
                  </a:cubicBezTo>
                  <a:cubicBezTo>
                    <a:pt x="5403" y="40872"/>
                    <a:pt x="5382" y="40914"/>
                    <a:pt x="5382" y="40935"/>
                  </a:cubicBezTo>
                  <a:cubicBezTo>
                    <a:pt x="5445" y="40998"/>
                    <a:pt x="5382" y="41061"/>
                    <a:pt x="5361" y="41082"/>
                  </a:cubicBezTo>
                  <a:cubicBezTo>
                    <a:pt x="5277" y="41166"/>
                    <a:pt x="5235" y="41272"/>
                    <a:pt x="5172" y="41377"/>
                  </a:cubicBezTo>
                  <a:cubicBezTo>
                    <a:pt x="5130" y="41482"/>
                    <a:pt x="5067" y="41566"/>
                    <a:pt x="5004" y="41671"/>
                  </a:cubicBezTo>
                  <a:cubicBezTo>
                    <a:pt x="4899" y="41818"/>
                    <a:pt x="4815" y="42007"/>
                    <a:pt x="4731" y="42176"/>
                  </a:cubicBezTo>
                  <a:cubicBezTo>
                    <a:pt x="4710" y="42260"/>
                    <a:pt x="4667" y="42344"/>
                    <a:pt x="4604" y="42428"/>
                  </a:cubicBezTo>
                  <a:cubicBezTo>
                    <a:pt x="4562" y="42533"/>
                    <a:pt x="4499" y="42617"/>
                    <a:pt x="4457" y="42701"/>
                  </a:cubicBezTo>
                  <a:cubicBezTo>
                    <a:pt x="4268" y="43038"/>
                    <a:pt x="4058" y="43374"/>
                    <a:pt x="3890" y="43731"/>
                  </a:cubicBezTo>
                  <a:cubicBezTo>
                    <a:pt x="3869" y="43773"/>
                    <a:pt x="3848" y="43794"/>
                    <a:pt x="3827" y="43815"/>
                  </a:cubicBezTo>
                  <a:cubicBezTo>
                    <a:pt x="3763" y="43858"/>
                    <a:pt x="3805" y="43921"/>
                    <a:pt x="3763" y="43963"/>
                  </a:cubicBezTo>
                  <a:cubicBezTo>
                    <a:pt x="3721" y="43963"/>
                    <a:pt x="3679" y="44005"/>
                    <a:pt x="3658" y="44047"/>
                  </a:cubicBezTo>
                  <a:cubicBezTo>
                    <a:pt x="3700" y="44068"/>
                    <a:pt x="3700" y="44089"/>
                    <a:pt x="3700" y="44131"/>
                  </a:cubicBezTo>
                  <a:cubicBezTo>
                    <a:pt x="3637" y="44215"/>
                    <a:pt x="3511" y="44215"/>
                    <a:pt x="3469" y="44320"/>
                  </a:cubicBezTo>
                  <a:cubicBezTo>
                    <a:pt x="3448" y="44383"/>
                    <a:pt x="3469" y="44425"/>
                    <a:pt x="3448" y="44488"/>
                  </a:cubicBezTo>
                  <a:cubicBezTo>
                    <a:pt x="3427" y="44593"/>
                    <a:pt x="3385" y="44698"/>
                    <a:pt x="3322" y="44783"/>
                  </a:cubicBezTo>
                  <a:cubicBezTo>
                    <a:pt x="3364" y="44951"/>
                    <a:pt x="3238" y="45077"/>
                    <a:pt x="3175" y="45203"/>
                  </a:cubicBezTo>
                  <a:cubicBezTo>
                    <a:pt x="3154" y="45245"/>
                    <a:pt x="3133" y="45287"/>
                    <a:pt x="3133" y="45308"/>
                  </a:cubicBezTo>
                  <a:cubicBezTo>
                    <a:pt x="3133" y="45392"/>
                    <a:pt x="3112" y="45476"/>
                    <a:pt x="3049" y="45560"/>
                  </a:cubicBezTo>
                  <a:cubicBezTo>
                    <a:pt x="3007" y="45624"/>
                    <a:pt x="3007" y="45729"/>
                    <a:pt x="2943" y="45792"/>
                  </a:cubicBezTo>
                  <a:cubicBezTo>
                    <a:pt x="2859" y="45918"/>
                    <a:pt x="2838" y="46086"/>
                    <a:pt x="2712" y="46191"/>
                  </a:cubicBezTo>
                  <a:cubicBezTo>
                    <a:pt x="2670" y="46380"/>
                    <a:pt x="2544" y="46528"/>
                    <a:pt x="2502" y="46696"/>
                  </a:cubicBezTo>
                  <a:cubicBezTo>
                    <a:pt x="2460" y="46906"/>
                    <a:pt x="2397" y="47095"/>
                    <a:pt x="2313" y="47284"/>
                  </a:cubicBezTo>
                  <a:cubicBezTo>
                    <a:pt x="2271" y="47390"/>
                    <a:pt x="2208" y="47495"/>
                    <a:pt x="2145" y="47579"/>
                  </a:cubicBezTo>
                  <a:cubicBezTo>
                    <a:pt x="2060" y="47684"/>
                    <a:pt x="1976" y="47810"/>
                    <a:pt x="1934" y="47936"/>
                  </a:cubicBezTo>
                  <a:cubicBezTo>
                    <a:pt x="1871" y="48125"/>
                    <a:pt x="1808" y="48294"/>
                    <a:pt x="1724" y="48441"/>
                  </a:cubicBezTo>
                  <a:cubicBezTo>
                    <a:pt x="1640" y="48588"/>
                    <a:pt x="1577" y="48714"/>
                    <a:pt x="1472" y="48882"/>
                  </a:cubicBezTo>
                  <a:cubicBezTo>
                    <a:pt x="1388" y="49072"/>
                    <a:pt x="1409" y="49282"/>
                    <a:pt x="1283" y="49429"/>
                  </a:cubicBezTo>
                  <a:lnTo>
                    <a:pt x="1283" y="49513"/>
                  </a:lnTo>
                  <a:cubicBezTo>
                    <a:pt x="1241" y="49744"/>
                    <a:pt x="1156" y="49997"/>
                    <a:pt x="1009" y="50186"/>
                  </a:cubicBezTo>
                  <a:lnTo>
                    <a:pt x="1009" y="50228"/>
                  </a:lnTo>
                  <a:cubicBezTo>
                    <a:pt x="1030" y="50249"/>
                    <a:pt x="1030" y="50270"/>
                    <a:pt x="1051" y="50291"/>
                  </a:cubicBezTo>
                  <a:cubicBezTo>
                    <a:pt x="1030" y="50312"/>
                    <a:pt x="1009" y="50333"/>
                    <a:pt x="988" y="50354"/>
                  </a:cubicBezTo>
                  <a:cubicBezTo>
                    <a:pt x="946" y="50396"/>
                    <a:pt x="925" y="50438"/>
                    <a:pt x="925" y="50480"/>
                  </a:cubicBezTo>
                  <a:cubicBezTo>
                    <a:pt x="883" y="50585"/>
                    <a:pt x="841" y="50690"/>
                    <a:pt x="820" y="50796"/>
                  </a:cubicBezTo>
                  <a:cubicBezTo>
                    <a:pt x="799" y="50922"/>
                    <a:pt x="652" y="50943"/>
                    <a:pt x="673" y="51090"/>
                  </a:cubicBezTo>
                  <a:cubicBezTo>
                    <a:pt x="715" y="51237"/>
                    <a:pt x="610" y="51300"/>
                    <a:pt x="568" y="51405"/>
                  </a:cubicBezTo>
                  <a:cubicBezTo>
                    <a:pt x="526" y="51510"/>
                    <a:pt x="526" y="51637"/>
                    <a:pt x="442" y="51721"/>
                  </a:cubicBezTo>
                  <a:cubicBezTo>
                    <a:pt x="505" y="51847"/>
                    <a:pt x="379" y="51973"/>
                    <a:pt x="400" y="52099"/>
                  </a:cubicBezTo>
                  <a:lnTo>
                    <a:pt x="484" y="52162"/>
                  </a:lnTo>
                  <a:cubicBezTo>
                    <a:pt x="400" y="52351"/>
                    <a:pt x="126" y="52456"/>
                    <a:pt x="210" y="52730"/>
                  </a:cubicBezTo>
                  <a:lnTo>
                    <a:pt x="294" y="52751"/>
                  </a:lnTo>
                  <a:cubicBezTo>
                    <a:pt x="273" y="52782"/>
                    <a:pt x="242" y="52782"/>
                    <a:pt x="213" y="52782"/>
                  </a:cubicBezTo>
                  <a:cubicBezTo>
                    <a:pt x="184" y="52782"/>
                    <a:pt x="158" y="52782"/>
                    <a:pt x="147" y="52814"/>
                  </a:cubicBezTo>
                  <a:cubicBezTo>
                    <a:pt x="84" y="52877"/>
                    <a:pt x="63" y="52961"/>
                    <a:pt x="42" y="53045"/>
                  </a:cubicBezTo>
                  <a:cubicBezTo>
                    <a:pt x="63" y="53087"/>
                    <a:pt x="42" y="53129"/>
                    <a:pt x="0" y="53129"/>
                  </a:cubicBezTo>
                  <a:lnTo>
                    <a:pt x="0" y="53255"/>
                  </a:lnTo>
                  <a:cubicBezTo>
                    <a:pt x="105" y="53276"/>
                    <a:pt x="84" y="53382"/>
                    <a:pt x="126" y="53466"/>
                  </a:cubicBezTo>
                  <a:cubicBezTo>
                    <a:pt x="231" y="53340"/>
                    <a:pt x="252" y="53192"/>
                    <a:pt x="400" y="53129"/>
                  </a:cubicBezTo>
                  <a:lnTo>
                    <a:pt x="336" y="53024"/>
                  </a:lnTo>
                  <a:cubicBezTo>
                    <a:pt x="421" y="52961"/>
                    <a:pt x="463" y="52877"/>
                    <a:pt x="526" y="52814"/>
                  </a:cubicBezTo>
                  <a:cubicBezTo>
                    <a:pt x="484" y="52646"/>
                    <a:pt x="463" y="52646"/>
                    <a:pt x="526" y="52583"/>
                  </a:cubicBezTo>
                  <a:cubicBezTo>
                    <a:pt x="589" y="52478"/>
                    <a:pt x="652" y="52372"/>
                    <a:pt x="673" y="52246"/>
                  </a:cubicBezTo>
                  <a:lnTo>
                    <a:pt x="589" y="52183"/>
                  </a:lnTo>
                  <a:cubicBezTo>
                    <a:pt x="610" y="52162"/>
                    <a:pt x="631" y="52120"/>
                    <a:pt x="673" y="52120"/>
                  </a:cubicBezTo>
                  <a:cubicBezTo>
                    <a:pt x="694" y="52036"/>
                    <a:pt x="778" y="51973"/>
                    <a:pt x="778" y="51889"/>
                  </a:cubicBezTo>
                  <a:cubicBezTo>
                    <a:pt x="778" y="51847"/>
                    <a:pt x="799" y="51805"/>
                    <a:pt x="820" y="51763"/>
                  </a:cubicBezTo>
                  <a:cubicBezTo>
                    <a:pt x="967" y="51658"/>
                    <a:pt x="1009" y="51489"/>
                    <a:pt x="1135" y="51363"/>
                  </a:cubicBezTo>
                  <a:cubicBezTo>
                    <a:pt x="1219" y="51237"/>
                    <a:pt x="1304" y="51090"/>
                    <a:pt x="1346" y="50922"/>
                  </a:cubicBezTo>
                  <a:cubicBezTo>
                    <a:pt x="1367" y="50880"/>
                    <a:pt x="1388" y="50838"/>
                    <a:pt x="1409" y="50796"/>
                  </a:cubicBezTo>
                  <a:cubicBezTo>
                    <a:pt x="1556" y="50648"/>
                    <a:pt x="1640" y="50480"/>
                    <a:pt x="1682" y="50291"/>
                  </a:cubicBezTo>
                  <a:cubicBezTo>
                    <a:pt x="1682" y="50270"/>
                    <a:pt x="1703" y="50249"/>
                    <a:pt x="1703" y="50249"/>
                  </a:cubicBezTo>
                  <a:cubicBezTo>
                    <a:pt x="1766" y="50186"/>
                    <a:pt x="1829" y="50102"/>
                    <a:pt x="1871" y="50018"/>
                  </a:cubicBezTo>
                  <a:cubicBezTo>
                    <a:pt x="1934" y="49934"/>
                    <a:pt x="1976" y="49849"/>
                    <a:pt x="1997" y="49765"/>
                  </a:cubicBezTo>
                  <a:lnTo>
                    <a:pt x="1955" y="49702"/>
                  </a:lnTo>
                  <a:lnTo>
                    <a:pt x="2039" y="49681"/>
                  </a:lnTo>
                  <a:cubicBezTo>
                    <a:pt x="2081" y="49534"/>
                    <a:pt x="2081" y="49366"/>
                    <a:pt x="2187" y="49240"/>
                  </a:cubicBezTo>
                  <a:cubicBezTo>
                    <a:pt x="2271" y="49177"/>
                    <a:pt x="2208" y="49008"/>
                    <a:pt x="2334" y="48945"/>
                  </a:cubicBezTo>
                  <a:cubicBezTo>
                    <a:pt x="2313" y="48777"/>
                    <a:pt x="2460" y="48693"/>
                    <a:pt x="2481" y="48567"/>
                  </a:cubicBezTo>
                  <a:cubicBezTo>
                    <a:pt x="2586" y="48357"/>
                    <a:pt x="2691" y="48168"/>
                    <a:pt x="2817" y="47999"/>
                  </a:cubicBezTo>
                  <a:cubicBezTo>
                    <a:pt x="2859" y="47957"/>
                    <a:pt x="2796" y="47894"/>
                    <a:pt x="2838" y="47894"/>
                  </a:cubicBezTo>
                  <a:cubicBezTo>
                    <a:pt x="2943" y="47852"/>
                    <a:pt x="2965" y="47726"/>
                    <a:pt x="2986" y="47642"/>
                  </a:cubicBezTo>
                  <a:cubicBezTo>
                    <a:pt x="3070" y="47453"/>
                    <a:pt x="3154" y="47284"/>
                    <a:pt x="3238" y="47095"/>
                  </a:cubicBezTo>
                  <a:cubicBezTo>
                    <a:pt x="3364" y="46906"/>
                    <a:pt x="3469" y="46696"/>
                    <a:pt x="3574" y="46486"/>
                  </a:cubicBezTo>
                  <a:cubicBezTo>
                    <a:pt x="3595" y="46401"/>
                    <a:pt x="3637" y="46338"/>
                    <a:pt x="3679" y="46275"/>
                  </a:cubicBezTo>
                  <a:cubicBezTo>
                    <a:pt x="3637" y="46149"/>
                    <a:pt x="3658" y="46023"/>
                    <a:pt x="3721" y="45918"/>
                  </a:cubicBezTo>
                  <a:cubicBezTo>
                    <a:pt x="3827" y="45792"/>
                    <a:pt x="3911" y="45666"/>
                    <a:pt x="3932" y="45518"/>
                  </a:cubicBezTo>
                  <a:cubicBezTo>
                    <a:pt x="4058" y="45392"/>
                    <a:pt x="4163" y="45245"/>
                    <a:pt x="4268" y="45098"/>
                  </a:cubicBezTo>
                  <a:cubicBezTo>
                    <a:pt x="4310" y="45014"/>
                    <a:pt x="4415" y="44972"/>
                    <a:pt x="4436" y="44867"/>
                  </a:cubicBezTo>
                  <a:cubicBezTo>
                    <a:pt x="4478" y="44720"/>
                    <a:pt x="4541" y="44593"/>
                    <a:pt x="4625" y="44467"/>
                  </a:cubicBezTo>
                  <a:cubicBezTo>
                    <a:pt x="4667" y="44383"/>
                    <a:pt x="4710" y="44278"/>
                    <a:pt x="4731" y="44194"/>
                  </a:cubicBezTo>
                  <a:cubicBezTo>
                    <a:pt x="4731" y="44110"/>
                    <a:pt x="4815" y="44026"/>
                    <a:pt x="4773" y="43921"/>
                  </a:cubicBezTo>
                  <a:cubicBezTo>
                    <a:pt x="4899" y="43900"/>
                    <a:pt x="4878" y="43773"/>
                    <a:pt x="4941" y="43689"/>
                  </a:cubicBezTo>
                  <a:cubicBezTo>
                    <a:pt x="5130" y="43500"/>
                    <a:pt x="5256" y="43290"/>
                    <a:pt x="5340" y="43059"/>
                  </a:cubicBezTo>
                  <a:cubicBezTo>
                    <a:pt x="5361" y="42974"/>
                    <a:pt x="5466" y="42996"/>
                    <a:pt x="5466" y="42932"/>
                  </a:cubicBezTo>
                  <a:cubicBezTo>
                    <a:pt x="5508" y="42764"/>
                    <a:pt x="5635" y="42659"/>
                    <a:pt x="5677" y="42512"/>
                  </a:cubicBezTo>
                  <a:cubicBezTo>
                    <a:pt x="5698" y="42428"/>
                    <a:pt x="5761" y="42365"/>
                    <a:pt x="5782" y="42302"/>
                  </a:cubicBezTo>
                  <a:cubicBezTo>
                    <a:pt x="5803" y="42239"/>
                    <a:pt x="5824" y="42134"/>
                    <a:pt x="5908" y="42134"/>
                  </a:cubicBezTo>
                  <a:cubicBezTo>
                    <a:pt x="6013" y="42112"/>
                    <a:pt x="5929" y="41986"/>
                    <a:pt x="6013" y="41965"/>
                  </a:cubicBezTo>
                  <a:cubicBezTo>
                    <a:pt x="6055" y="41944"/>
                    <a:pt x="6076" y="41944"/>
                    <a:pt x="6076" y="41923"/>
                  </a:cubicBezTo>
                  <a:cubicBezTo>
                    <a:pt x="6076" y="41923"/>
                    <a:pt x="6097" y="41902"/>
                    <a:pt x="6076" y="41902"/>
                  </a:cubicBezTo>
                  <a:lnTo>
                    <a:pt x="6034" y="41860"/>
                  </a:lnTo>
                  <a:cubicBezTo>
                    <a:pt x="6160" y="41776"/>
                    <a:pt x="6265" y="41629"/>
                    <a:pt x="6328" y="41461"/>
                  </a:cubicBezTo>
                  <a:cubicBezTo>
                    <a:pt x="6370" y="41356"/>
                    <a:pt x="6413" y="41250"/>
                    <a:pt x="6434" y="41166"/>
                  </a:cubicBezTo>
                  <a:cubicBezTo>
                    <a:pt x="6455" y="41061"/>
                    <a:pt x="6560" y="40998"/>
                    <a:pt x="6581" y="40872"/>
                  </a:cubicBezTo>
                  <a:cubicBezTo>
                    <a:pt x="6599" y="40799"/>
                    <a:pt x="6681" y="40742"/>
                    <a:pt x="6757" y="40742"/>
                  </a:cubicBezTo>
                  <a:cubicBezTo>
                    <a:pt x="6768" y="40742"/>
                    <a:pt x="6780" y="40743"/>
                    <a:pt x="6791" y="40746"/>
                  </a:cubicBezTo>
                  <a:cubicBezTo>
                    <a:pt x="6791" y="40746"/>
                    <a:pt x="6812" y="40746"/>
                    <a:pt x="6812" y="40704"/>
                  </a:cubicBezTo>
                  <a:cubicBezTo>
                    <a:pt x="6833" y="40662"/>
                    <a:pt x="6770" y="40641"/>
                    <a:pt x="6770" y="40578"/>
                  </a:cubicBezTo>
                  <a:cubicBezTo>
                    <a:pt x="6833" y="40536"/>
                    <a:pt x="6791" y="40431"/>
                    <a:pt x="6833" y="40388"/>
                  </a:cubicBezTo>
                  <a:cubicBezTo>
                    <a:pt x="6938" y="40262"/>
                    <a:pt x="6959" y="40073"/>
                    <a:pt x="7106" y="39947"/>
                  </a:cubicBezTo>
                  <a:cubicBezTo>
                    <a:pt x="7169" y="39884"/>
                    <a:pt x="7211" y="39779"/>
                    <a:pt x="7190" y="39695"/>
                  </a:cubicBezTo>
                  <a:cubicBezTo>
                    <a:pt x="7190" y="39674"/>
                    <a:pt x="7211" y="39653"/>
                    <a:pt x="7211" y="39653"/>
                  </a:cubicBezTo>
                  <a:cubicBezTo>
                    <a:pt x="7253" y="39632"/>
                    <a:pt x="7317" y="39611"/>
                    <a:pt x="7317" y="39548"/>
                  </a:cubicBezTo>
                  <a:lnTo>
                    <a:pt x="7296" y="39505"/>
                  </a:lnTo>
                  <a:cubicBezTo>
                    <a:pt x="7359" y="39442"/>
                    <a:pt x="7422" y="39379"/>
                    <a:pt x="7506" y="39316"/>
                  </a:cubicBezTo>
                  <a:cubicBezTo>
                    <a:pt x="7506" y="39295"/>
                    <a:pt x="7485" y="39274"/>
                    <a:pt x="7485" y="39232"/>
                  </a:cubicBezTo>
                  <a:cubicBezTo>
                    <a:pt x="7590" y="39169"/>
                    <a:pt x="7716" y="39106"/>
                    <a:pt x="7695" y="38938"/>
                  </a:cubicBezTo>
                  <a:cubicBezTo>
                    <a:pt x="7695" y="38917"/>
                    <a:pt x="7695" y="38833"/>
                    <a:pt x="7758" y="38833"/>
                  </a:cubicBezTo>
                  <a:cubicBezTo>
                    <a:pt x="7779" y="38770"/>
                    <a:pt x="7758" y="38728"/>
                    <a:pt x="7800" y="38664"/>
                  </a:cubicBezTo>
                  <a:cubicBezTo>
                    <a:pt x="7884" y="38559"/>
                    <a:pt x="7947" y="38433"/>
                    <a:pt x="8010" y="38307"/>
                  </a:cubicBezTo>
                  <a:lnTo>
                    <a:pt x="7968" y="38223"/>
                  </a:lnTo>
                  <a:lnTo>
                    <a:pt x="8137" y="38139"/>
                  </a:lnTo>
                  <a:cubicBezTo>
                    <a:pt x="8158" y="38097"/>
                    <a:pt x="8137" y="38076"/>
                    <a:pt x="8115" y="38055"/>
                  </a:cubicBezTo>
                  <a:cubicBezTo>
                    <a:pt x="8200" y="37929"/>
                    <a:pt x="8263" y="37802"/>
                    <a:pt x="8347" y="37697"/>
                  </a:cubicBezTo>
                  <a:cubicBezTo>
                    <a:pt x="8389" y="37655"/>
                    <a:pt x="8389" y="37592"/>
                    <a:pt x="8389" y="37550"/>
                  </a:cubicBezTo>
                  <a:cubicBezTo>
                    <a:pt x="8410" y="37529"/>
                    <a:pt x="8515" y="37550"/>
                    <a:pt x="8452" y="37466"/>
                  </a:cubicBezTo>
                  <a:lnTo>
                    <a:pt x="8704" y="37025"/>
                  </a:lnTo>
                  <a:cubicBezTo>
                    <a:pt x="8809" y="36983"/>
                    <a:pt x="8788" y="36856"/>
                    <a:pt x="8872" y="36793"/>
                  </a:cubicBezTo>
                  <a:cubicBezTo>
                    <a:pt x="8935" y="36709"/>
                    <a:pt x="8999" y="36625"/>
                    <a:pt x="9020" y="36541"/>
                  </a:cubicBezTo>
                  <a:cubicBezTo>
                    <a:pt x="9125" y="36331"/>
                    <a:pt x="9230" y="36142"/>
                    <a:pt x="9377" y="35973"/>
                  </a:cubicBezTo>
                  <a:cubicBezTo>
                    <a:pt x="9356" y="35952"/>
                    <a:pt x="9335" y="35952"/>
                    <a:pt x="9356" y="35910"/>
                  </a:cubicBezTo>
                  <a:cubicBezTo>
                    <a:pt x="9366" y="35858"/>
                    <a:pt x="9403" y="35858"/>
                    <a:pt x="9440" y="35858"/>
                  </a:cubicBezTo>
                  <a:cubicBezTo>
                    <a:pt x="9477" y="35858"/>
                    <a:pt x="9514" y="35858"/>
                    <a:pt x="9524" y="35805"/>
                  </a:cubicBezTo>
                  <a:lnTo>
                    <a:pt x="9503" y="35742"/>
                  </a:lnTo>
                  <a:lnTo>
                    <a:pt x="9713" y="35511"/>
                  </a:lnTo>
                  <a:lnTo>
                    <a:pt x="9713" y="35511"/>
                  </a:lnTo>
                  <a:cubicBezTo>
                    <a:pt x="9650" y="35595"/>
                    <a:pt x="9608" y="35679"/>
                    <a:pt x="9566" y="35784"/>
                  </a:cubicBezTo>
                  <a:cubicBezTo>
                    <a:pt x="9587" y="35805"/>
                    <a:pt x="9629" y="35826"/>
                    <a:pt x="9608" y="35889"/>
                  </a:cubicBezTo>
                  <a:cubicBezTo>
                    <a:pt x="9596" y="35902"/>
                    <a:pt x="9581" y="35905"/>
                    <a:pt x="9567" y="35905"/>
                  </a:cubicBezTo>
                  <a:cubicBezTo>
                    <a:pt x="9551" y="35905"/>
                    <a:pt x="9536" y="35901"/>
                    <a:pt x="9522" y="35901"/>
                  </a:cubicBezTo>
                  <a:cubicBezTo>
                    <a:pt x="9505" y="35901"/>
                    <a:pt x="9490" y="35907"/>
                    <a:pt x="9482" y="35931"/>
                  </a:cubicBezTo>
                  <a:lnTo>
                    <a:pt x="9482" y="35994"/>
                  </a:lnTo>
                  <a:cubicBezTo>
                    <a:pt x="9482" y="35999"/>
                    <a:pt x="9483" y="36001"/>
                    <a:pt x="9485" y="36001"/>
                  </a:cubicBezTo>
                  <a:cubicBezTo>
                    <a:pt x="9488" y="36001"/>
                    <a:pt x="9493" y="35996"/>
                    <a:pt x="9497" y="35996"/>
                  </a:cubicBezTo>
                  <a:cubicBezTo>
                    <a:pt x="9500" y="35996"/>
                    <a:pt x="9503" y="36000"/>
                    <a:pt x="9503" y="36015"/>
                  </a:cubicBezTo>
                  <a:cubicBezTo>
                    <a:pt x="9524" y="36036"/>
                    <a:pt x="9503" y="36036"/>
                    <a:pt x="9482" y="36036"/>
                  </a:cubicBezTo>
                  <a:cubicBezTo>
                    <a:pt x="9482" y="36142"/>
                    <a:pt x="9461" y="36226"/>
                    <a:pt x="9398" y="36310"/>
                  </a:cubicBezTo>
                  <a:lnTo>
                    <a:pt x="9356" y="36226"/>
                  </a:lnTo>
                  <a:cubicBezTo>
                    <a:pt x="9314" y="36247"/>
                    <a:pt x="9272" y="36310"/>
                    <a:pt x="9293" y="36373"/>
                  </a:cubicBezTo>
                  <a:cubicBezTo>
                    <a:pt x="9293" y="36373"/>
                    <a:pt x="9298" y="36368"/>
                    <a:pt x="9303" y="36368"/>
                  </a:cubicBezTo>
                  <a:cubicBezTo>
                    <a:pt x="9309" y="36368"/>
                    <a:pt x="9314" y="36373"/>
                    <a:pt x="9314" y="36394"/>
                  </a:cubicBezTo>
                  <a:cubicBezTo>
                    <a:pt x="9314" y="36415"/>
                    <a:pt x="9293" y="36415"/>
                    <a:pt x="9293" y="36415"/>
                  </a:cubicBezTo>
                  <a:cubicBezTo>
                    <a:pt x="9272" y="36457"/>
                    <a:pt x="9293" y="36499"/>
                    <a:pt x="9251" y="36499"/>
                  </a:cubicBezTo>
                  <a:cubicBezTo>
                    <a:pt x="9188" y="36625"/>
                    <a:pt x="9125" y="36751"/>
                    <a:pt x="9041" y="36856"/>
                  </a:cubicBezTo>
                  <a:cubicBezTo>
                    <a:pt x="8935" y="37046"/>
                    <a:pt x="8809" y="37235"/>
                    <a:pt x="8662" y="37424"/>
                  </a:cubicBezTo>
                  <a:cubicBezTo>
                    <a:pt x="8578" y="37571"/>
                    <a:pt x="8473" y="37739"/>
                    <a:pt x="8410" y="37908"/>
                  </a:cubicBezTo>
                  <a:cubicBezTo>
                    <a:pt x="8326" y="38076"/>
                    <a:pt x="8200" y="38202"/>
                    <a:pt x="8115" y="38370"/>
                  </a:cubicBezTo>
                  <a:cubicBezTo>
                    <a:pt x="8052" y="38454"/>
                    <a:pt x="8073" y="38601"/>
                    <a:pt x="8010" y="38664"/>
                  </a:cubicBezTo>
                  <a:cubicBezTo>
                    <a:pt x="7884" y="38812"/>
                    <a:pt x="7800" y="38980"/>
                    <a:pt x="7737" y="39169"/>
                  </a:cubicBezTo>
                  <a:cubicBezTo>
                    <a:pt x="7653" y="39295"/>
                    <a:pt x="7590" y="39442"/>
                    <a:pt x="7569" y="39590"/>
                  </a:cubicBezTo>
                  <a:cubicBezTo>
                    <a:pt x="7443" y="39653"/>
                    <a:pt x="7464" y="39821"/>
                    <a:pt x="7359" y="39926"/>
                  </a:cubicBezTo>
                  <a:lnTo>
                    <a:pt x="7380" y="39968"/>
                  </a:lnTo>
                  <a:cubicBezTo>
                    <a:pt x="7359" y="40031"/>
                    <a:pt x="7296" y="40073"/>
                    <a:pt x="7232" y="40094"/>
                  </a:cubicBezTo>
                  <a:cubicBezTo>
                    <a:pt x="7169" y="40157"/>
                    <a:pt x="7275" y="40220"/>
                    <a:pt x="7232" y="40262"/>
                  </a:cubicBezTo>
                  <a:cubicBezTo>
                    <a:pt x="7225" y="40270"/>
                    <a:pt x="7218" y="40273"/>
                    <a:pt x="7210" y="40273"/>
                  </a:cubicBezTo>
                  <a:cubicBezTo>
                    <a:pt x="7185" y="40273"/>
                    <a:pt x="7159" y="40242"/>
                    <a:pt x="7128" y="40242"/>
                  </a:cubicBezTo>
                  <a:cubicBezTo>
                    <a:pt x="7115" y="40242"/>
                    <a:pt x="7101" y="40247"/>
                    <a:pt x="7085" y="40262"/>
                  </a:cubicBezTo>
                  <a:cubicBezTo>
                    <a:pt x="7085" y="40452"/>
                    <a:pt x="6833" y="40578"/>
                    <a:pt x="6854" y="40830"/>
                  </a:cubicBezTo>
                  <a:cubicBezTo>
                    <a:pt x="6854" y="40914"/>
                    <a:pt x="6812" y="40977"/>
                    <a:pt x="6749" y="41019"/>
                  </a:cubicBezTo>
                  <a:cubicBezTo>
                    <a:pt x="6728" y="41040"/>
                    <a:pt x="6707" y="41061"/>
                    <a:pt x="6665" y="41103"/>
                  </a:cubicBezTo>
                  <a:lnTo>
                    <a:pt x="6665" y="41229"/>
                  </a:lnTo>
                  <a:cubicBezTo>
                    <a:pt x="6560" y="41356"/>
                    <a:pt x="6497" y="41503"/>
                    <a:pt x="6476" y="41671"/>
                  </a:cubicBezTo>
                  <a:cubicBezTo>
                    <a:pt x="6434" y="41734"/>
                    <a:pt x="6328" y="41776"/>
                    <a:pt x="6307" y="41881"/>
                  </a:cubicBezTo>
                  <a:cubicBezTo>
                    <a:pt x="6286" y="41986"/>
                    <a:pt x="6244" y="42091"/>
                    <a:pt x="6160" y="42176"/>
                  </a:cubicBezTo>
                  <a:cubicBezTo>
                    <a:pt x="6076" y="42281"/>
                    <a:pt x="6013" y="42407"/>
                    <a:pt x="5950" y="42533"/>
                  </a:cubicBezTo>
                  <a:cubicBezTo>
                    <a:pt x="5887" y="42680"/>
                    <a:pt x="5824" y="42806"/>
                    <a:pt x="5761" y="42932"/>
                  </a:cubicBezTo>
                  <a:cubicBezTo>
                    <a:pt x="5719" y="43059"/>
                    <a:pt x="5656" y="43185"/>
                    <a:pt x="5572" y="43290"/>
                  </a:cubicBezTo>
                  <a:cubicBezTo>
                    <a:pt x="5487" y="43353"/>
                    <a:pt x="5445" y="43458"/>
                    <a:pt x="5424" y="43563"/>
                  </a:cubicBezTo>
                  <a:cubicBezTo>
                    <a:pt x="5382" y="43668"/>
                    <a:pt x="5298" y="43773"/>
                    <a:pt x="5172" y="43815"/>
                  </a:cubicBezTo>
                  <a:lnTo>
                    <a:pt x="4815" y="44551"/>
                  </a:lnTo>
                  <a:lnTo>
                    <a:pt x="4815" y="44804"/>
                  </a:lnTo>
                  <a:cubicBezTo>
                    <a:pt x="4773" y="44867"/>
                    <a:pt x="4689" y="44909"/>
                    <a:pt x="4667" y="44972"/>
                  </a:cubicBezTo>
                  <a:lnTo>
                    <a:pt x="4689" y="45035"/>
                  </a:lnTo>
                  <a:cubicBezTo>
                    <a:pt x="4604" y="45287"/>
                    <a:pt x="4373" y="45434"/>
                    <a:pt x="4310" y="45708"/>
                  </a:cubicBezTo>
                  <a:cubicBezTo>
                    <a:pt x="4247" y="45876"/>
                    <a:pt x="4163" y="46023"/>
                    <a:pt x="4079" y="46191"/>
                  </a:cubicBezTo>
                  <a:cubicBezTo>
                    <a:pt x="3995" y="46465"/>
                    <a:pt x="3869" y="46738"/>
                    <a:pt x="3721" y="46990"/>
                  </a:cubicBezTo>
                  <a:lnTo>
                    <a:pt x="3763" y="47053"/>
                  </a:lnTo>
                  <a:cubicBezTo>
                    <a:pt x="3637" y="47221"/>
                    <a:pt x="3511" y="47411"/>
                    <a:pt x="3385" y="47579"/>
                  </a:cubicBezTo>
                  <a:cubicBezTo>
                    <a:pt x="3385" y="47642"/>
                    <a:pt x="3427" y="47642"/>
                    <a:pt x="3427" y="47684"/>
                  </a:cubicBezTo>
                  <a:cubicBezTo>
                    <a:pt x="3322" y="47810"/>
                    <a:pt x="3259" y="47957"/>
                    <a:pt x="3217" y="48104"/>
                  </a:cubicBezTo>
                  <a:cubicBezTo>
                    <a:pt x="3238" y="48125"/>
                    <a:pt x="3238" y="48168"/>
                    <a:pt x="3238" y="48189"/>
                  </a:cubicBezTo>
                  <a:cubicBezTo>
                    <a:pt x="3196" y="48231"/>
                    <a:pt x="3133" y="48189"/>
                    <a:pt x="3070" y="48294"/>
                  </a:cubicBezTo>
                  <a:cubicBezTo>
                    <a:pt x="3049" y="48420"/>
                    <a:pt x="2965" y="48525"/>
                    <a:pt x="2859" y="48609"/>
                  </a:cubicBezTo>
                  <a:cubicBezTo>
                    <a:pt x="2859" y="48693"/>
                    <a:pt x="2838" y="48756"/>
                    <a:pt x="2817" y="48819"/>
                  </a:cubicBezTo>
                  <a:cubicBezTo>
                    <a:pt x="2712" y="49093"/>
                    <a:pt x="2607" y="49387"/>
                    <a:pt x="2502" y="49639"/>
                  </a:cubicBezTo>
                  <a:cubicBezTo>
                    <a:pt x="2481" y="49702"/>
                    <a:pt x="2481" y="49765"/>
                    <a:pt x="2523" y="49807"/>
                  </a:cubicBezTo>
                  <a:lnTo>
                    <a:pt x="2376" y="49955"/>
                  </a:lnTo>
                  <a:cubicBezTo>
                    <a:pt x="2355" y="49997"/>
                    <a:pt x="2418" y="50018"/>
                    <a:pt x="2418" y="50060"/>
                  </a:cubicBezTo>
                  <a:lnTo>
                    <a:pt x="2334" y="50144"/>
                  </a:lnTo>
                  <a:lnTo>
                    <a:pt x="2334" y="50375"/>
                  </a:lnTo>
                  <a:cubicBezTo>
                    <a:pt x="2208" y="50522"/>
                    <a:pt x="2166" y="50711"/>
                    <a:pt x="1997" y="50817"/>
                  </a:cubicBezTo>
                  <a:lnTo>
                    <a:pt x="2039" y="50859"/>
                  </a:lnTo>
                  <a:cubicBezTo>
                    <a:pt x="1913" y="50943"/>
                    <a:pt x="1976" y="51132"/>
                    <a:pt x="1829" y="51195"/>
                  </a:cubicBezTo>
                  <a:cubicBezTo>
                    <a:pt x="1787" y="51321"/>
                    <a:pt x="1850" y="51405"/>
                    <a:pt x="1871" y="51510"/>
                  </a:cubicBezTo>
                  <a:lnTo>
                    <a:pt x="1766" y="51637"/>
                  </a:lnTo>
                  <a:lnTo>
                    <a:pt x="1850" y="51658"/>
                  </a:lnTo>
                  <a:cubicBezTo>
                    <a:pt x="1892" y="51763"/>
                    <a:pt x="1703" y="51889"/>
                    <a:pt x="1892" y="51973"/>
                  </a:cubicBezTo>
                  <a:cubicBezTo>
                    <a:pt x="1913" y="51847"/>
                    <a:pt x="2081" y="51805"/>
                    <a:pt x="2103" y="51700"/>
                  </a:cubicBezTo>
                  <a:cubicBezTo>
                    <a:pt x="2081" y="51616"/>
                    <a:pt x="2039" y="51658"/>
                    <a:pt x="2018" y="51616"/>
                  </a:cubicBezTo>
                  <a:cubicBezTo>
                    <a:pt x="2039" y="51594"/>
                    <a:pt x="2081" y="51594"/>
                    <a:pt x="2103" y="51573"/>
                  </a:cubicBezTo>
                  <a:cubicBezTo>
                    <a:pt x="2208" y="51384"/>
                    <a:pt x="2313" y="51195"/>
                    <a:pt x="2439" y="51027"/>
                  </a:cubicBezTo>
                  <a:cubicBezTo>
                    <a:pt x="2586" y="50817"/>
                    <a:pt x="2691" y="50585"/>
                    <a:pt x="2754" y="50333"/>
                  </a:cubicBezTo>
                  <a:cubicBezTo>
                    <a:pt x="2775" y="50228"/>
                    <a:pt x="2880" y="50123"/>
                    <a:pt x="2775" y="49997"/>
                  </a:cubicBezTo>
                  <a:lnTo>
                    <a:pt x="2901" y="49976"/>
                  </a:lnTo>
                  <a:lnTo>
                    <a:pt x="2859" y="49913"/>
                  </a:lnTo>
                  <a:cubicBezTo>
                    <a:pt x="2901" y="49892"/>
                    <a:pt x="2922" y="49892"/>
                    <a:pt x="2943" y="49870"/>
                  </a:cubicBezTo>
                  <a:cubicBezTo>
                    <a:pt x="3028" y="49807"/>
                    <a:pt x="3028" y="49681"/>
                    <a:pt x="3133" y="49618"/>
                  </a:cubicBezTo>
                  <a:cubicBezTo>
                    <a:pt x="3175" y="49597"/>
                    <a:pt x="3175" y="49534"/>
                    <a:pt x="3196" y="49513"/>
                  </a:cubicBezTo>
                  <a:cubicBezTo>
                    <a:pt x="3280" y="49303"/>
                    <a:pt x="3364" y="49093"/>
                    <a:pt x="3448" y="48861"/>
                  </a:cubicBezTo>
                  <a:cubicBezTo>
                    <a:pt x="3532" y="48798"/>
                    <a:pt x="3511" y="48672"/>
                    <a:pt x="3595" y="48609"/>
                  </a:cubicBezTo>
                  <a:cubicBezTo>
                    <a:pt x="3658" y="48546"/>
                    <a:pt x="3721" y="48462"/>
                    <a:pt x="3742" y="48378"/>
                  </a:cubicBezTo>
                  <a:cubicBezTo>
                    <a:pt x="3742" y="48294"/>
                    <a:pt x="3784" y="48231"/>
                    <a:pt x="3848" y="48168"/>
                  </a:cubicBezTo>
                  <a:cubicBezTo>
                    <a:pt x="3995" y="47957"/>
                    <a:pt x="4100" y="47726"/>
                    <a:pt x="4184" y="47474"/>
                  </a:cubicBezTo>
                  <a:cubicBezTo>
                    <a:pt x="4247" y="47263"/>
                    <a:pt x="4373" y="47095"/>
                    <a:pt x="4436" y="46885"/>
                  </a:cubicBezTo>
                  <a:cubicBezTo>
                    <a:pt x="4499" y="46738"/>
                    <a:pt x="4583" y="46633"/>
                    <a:pt x="4646" y="46486"/>
                  </a:cubicBezTo>
                  <a:cubicBezTo>
                    <a:pt x="4710" y="46296"/>
                    <a:pt x="4815" y="46107"/>
                    <a:pt x="4941" y="45960"/>
                  </a:cubicBezTo>
                  <a:cubicBezTo>
                    <a:pt x="5046" y="45855"/>
                    <a:pt x="5151" y="45729"/>
                    <a:pt x="5214" y="45603"/>
                  </a:cubicBezTo>
                  <a:cubicBezTo>
                    <a:pt x="5277" y="45434"/>
                    <a:pt x="5361" y="45266"/>
                    <a:pt x="5466" y="45098"/>
                  </a:cubicBezTo>
                  <a:cubicBezTo>
                    <a:pt x="5466" y="44972"/>
                    <a:pt x="5593" y="44888"/>
                    <a:pt x="5572" y="44762"/>
                  </a:cubicBezTo>
                  <a:cubicBezTo>
                    <a:pt x="5572" y="44741"/>
                    <a:pt x="5593" y="44720"/>
                    <a:pt x="5593" y="44720"/>
                  </a:cubicBezTo>
                  <a:cubicBezTo>
                    <a:pt x="5635" y="44698"/>
                    <a:pt x="5698" y="44677"/>
                    <a:pt x="5719" y="44635"/>
                  </a:cubicBezTo>
                  <a:cubicBezTo>
                    <a:pt x="5698" y="44593"/>
                    <a:pt x="5677" y="44572"/>
                    <a:pt x="5719" y="44530"/>
                  </a:cubicBezTo>
                  <a:cubicBezTo>
                    <a:pt x="5782" y="44488"/>
                    <a:pt x="5803" y="44383"/>
                    <a:pt x="5719" y="44341"/>
                  </a:cubicBezTo>
                  <a:cubicBezTo>
                    <a:pt x="5845" y="44215"/>
                    <a:pt x="5950" y="44068"/>
                    <a:pt x="6013" y="43900"/>
                  </a:cubicBezTo>
                  <a:cubicBezTo>
                    <a:pt x="6076" y="43879"/>
                    <a:pt x="6118" y="43858"/>
                    <a:pt x="6181" y="43836"/>
                  </a:cubicBezTo>
                  <a:cubicBezTo>
                    <a:pt x="6328" y="43626"/>
                    <a:pt x="6434" y="43395"/>
                    <a:pt x="6518" y="43143"/>
                  </a:cubicBezTo>
                  <a:cubicBezTo>
                    <a:pt x="6602" y="42932"/>
                    <a:pt x="6707" y="42743"/>
                    <a:pt x="6854" y="42575"/>
                  </a:cubicBezTo>
                  <a:cubicBezTo>
                    <a:pt x="6875" y="42533"/>
                    <a:pt x="6875" y="42512"/>
                    <a:pt x="6917" y="42491"/>
                  </a:cubicBezTo>
                  <a:cubicBezTo>
                    <a:pt x="7064" y="42386"/>
                    <a:pt x="7169" y="42218"/>
                    <a:pt x="7232" y="42049"/>
                  </a:cubicBezTo>
                  <a:cubicBezTo>
                    <a:pt x="7253" y="41965"/>
                    <a:pt x="7317" y="41902"/>
                    <a:pt x="7401" y="41860"/>
                  </a:cubicBezTo>
                  <a:cubicBezTo>
                    <a:pt x="7422" y="41860"/>
                    <a:pt x="7422" y="41839"/>
                    <a:pt x="7422" y="41839"/>
                  </a:cubicBezTo>
                  <a:lnTo>
                    <a:pt x="7380" y="41776"/>
                  </a:lnTo>
                  <a:cubicBezTo>
                    <a:pt x="7401" y="41713"/>
                    <a:pt x="7485" y="41692"/>
                    <a:pt x="7485" y="41629"/>
                  </a:cubicBezTo>
                  <a:cubicBezTo>
                    <a:pt x="7506" y="41503"/>
                    <a:pt x="7548" y="41377"/>
                    <a:pt x="7632" y="41293"/>
                  </a:cubicBezTo>
                  <a:cubicBezTo>
                    <a:pt x="7674" y="41250"/>
                    <a:pt x="7695" y="41208"/>
                    <a:pt x="7716" y="41145"/>
                  </a:cubicBezTo>
                  <a:cubicBezTo>
                    <a:pt x="7695" y="41040"/>
                    <a:pt x="7758" y="40998"/>
                    <a:pt x="7800" y="40914"/>
                  </a:cubicBezTo>
                  <a:cubicBezTo>
                    <a:pt x="7884" y="40830"/>
                    <a:pt x="7947" y="40704"/>
                    <a:pt x="7989" y="40578"/>
                  </a:cubicBezTo>
                  <a:cubicBezTo>
                    <a:pt x="8010" y="40515"/>
                    <a:pt x="8094" y="40557"/>
                    <a:pt x="8094" y="40473"/>
                  </a:cubicBezTo>
                  <a:lnTo>
                    <a:pt x="8094" y="40367"/>
                  </a:lnTo>
                  <a:cubicBezTo>
                    <a:pt x="8158" y="40304"/>
                    <a:pt x="8200" y="40220"/>
                    <a:pt x="8284" y="40136"/>
                  </a:cubicBezTo>
                  <a:cubicBezTo>
                    <a:pt x="8368" y="40073"/>
                    <a:pt x="8305" y="39968"/>
                    <a:pt x="8368" y="39905"/>
                  </a:cubicBezTo>
                  <a:cubicBezTo>
                    <a:pt x="8473" y="39758"/>
                    <a:pt x="8557" y="39611"/>
                    <a:pt x="8662" y="39463"/>
                  </a:cubicBezTo>
                  <a:cubicBezTo>
                    <a:pt x="8767" y="39358"/>
                    <a:pt x="8809" y="39232"/>
                    <a:pt x="8809" y="39085"/>
                  </a:cubicBezTo>
                  <a:cubicBezTo>
                    <a:pt x="8872" y="39022"/>
                    <a:pt x="8872" y="38896"/>
                    <a:pt x="8977" y="38812"/>
                  </a:cubicBezTo>
                  <a:cubicBezTo>
                    <a:pt x="8988" y="38812"/>
                    <a:pt x="9014" y="38817"/>
                    <a:pt x="9038" y="38817"/>
                  </a:cubicBezTo>
                  <a:cubicBezTo>
                    <a:pt x="9062" y="38817"/>
                    <a:pt x="9083" y="38812"/>
                    <a:pt x="9083" y="38791"/>
                  </a:cubicBezTo>
                  <a:cubicBezTo>
                    <a:pt x="9104" y="38728"/>
                    <a:pt x="9041" y="38707"/>
                    <a:pt x="9062" y="38622"/>
                  </a:cubicBezTo>
                  <a:lnTo>
                    <a:pt x="9335" y="38391"/>
                  </a:lnTo>
                  <a:cubicBezTo>
                    <a:pt x="9335" y="38055"/>
                    <a:pt x="9587" y="37866"/>
                    <a:pt x="9734" y="37634"/>
                  </a:cubicBezTo>
                  <a:cubicBezTo>
                    <a:pt x="9713" y="37613"/>
                    <a:pt x="9713" y="37592"/>
                    <a:pt x="9713" y="37550"/>
                  </a:cubicBezTo>
                  <a:lnTo>
                    <a:pt x="9903" y="37466"/>
                  </a:lnTo>
                  <a:cubicBezTo>
                    <a:pt x="9882" y="37424"/>
                    <a:pt x="9839" y="37403"/>
                    <a:pt x="9882" y="37340"/>
                  </a:cubicBezTo>
                  <a:lnTo>
                    <a:pt x="9882" y="37340"/>
                  </a:lnTo>
                  <a:cubicBezTo>
                    <a:pt x="9896" y="37370"/>
                    <a:pt x="9922" y="37399"/>
                    <a:pt x="9950" y="37399"/>
                  </a:cubicBezTo>
                  <a:cubicBezTo>
                    <a:pt x="9962" y="37399"/>
                    <a:pt x="9974" y="37394"/>
                    <a:pt x="9987" y="37382"/>
                  </a:cubicBezTo>
                  <a:lnTo>
                    <a:pt x="9945" y="37298"/>
                  </a:lnTo>
                  <a:cubicBezTo>
                    <a:pt x="10008" y="37151"/>
                    <a:pt x="10134" y="37025"/>
                    <a:pt x="10134" y="36856"/>
                  </a:cubicBezTo>
                  <a:cubicBezTo>
                    <a:pt x="10197" y="36814"/>
                    <a:pt x="10239" y="36772"/>
                    <a:pt x="10260" y="36709"/>
                  </a:cubicBezTo>
                  <a:cubicBezTo>
                    <a:pt x="10344" y="36604"/>
                    <a:pt x="10386" y="36499"/>
                    <a:pt x="10428" y="36394"/>
                  </a:cubicBezTo>
                  <a:cubicBezTo>
                    <a:pt x="10470" y="36268"/>
                    <a:pt x="10596" y="36226"/>
                    <a:pt x="10680" y="36142"/>
                  </a:cubicBezTo>
                  <a:cubicBezTo>
                    <a:pt x="10828" y="35931"/>
                    <a:pt x="10849" y="35700"/>
                    <a:pt x="10975" y="35490"/>
                  </a:cubicBezTo>
                  <a:cubicBezTo>
                    <a:pt x="11017" y="35469"/>
                    <a:pt x="11101" y="35490"/>
                    <a:pt x="11143" y="35427"/>
                  </a:cubicBezTo>
                  <a:cubicBezTo>
                    <a:pt x="11164" y="35364"/>
                    <a:pt x="11122" y="35301"/>
                    <a:pt x="11122" y="35259"/>
                  </a:cubicBezTo>
                  <a:cubicBezTo>
                    <a:pt x="11185" y="35111"/>
                    <a:pt x="11269" y="34964"/>
                    <a:pt x="11374" y="34817"/>
                  </a:cubicBezTo>
                  <a:cubicBezTo>
                    <a:pt x="11458" y="34670"/>
                    <a:pt x="11521" y="34523"/>
                    <a:pt x="11585" y="34376"/>
                  </a:cubicBezTo>
                  <a:cubicBezTo>
                    <a:pt x="11669" y="34144"/>
                    <a:pt x="11795" y="33955"/>
                    <a:pt x="11921" y="33745"/>
                  </a:cubicBezTo>
                  <a:cubicBezTo>
                    <a:pt x="12005" y="33640"/>
                    <a:pt x="12068" y="33514"/>
                    <a:pt x="12131" y="33387"/>
                  </a:cubicBezTo>
                  <a:cubicBezTo>
                    <a:pt x="12236" y="33366"/>
                    <a:pt x="12341" y="33240"/>
                    <a:pt x="12383" y="33198"/>
                  </a:cubicBezTo>
                  <a:cubicBezTo>
                    <a:pt x="12425" y="33156"/>
                    <a:pt x="12468" y="33093"/>
                    <a:pt x="12531" y="33093"/>
                  </a:cubicBezTo>
                  <a:cubicBezTo>
                    <a:pt x="12531" y="33009"/>
                    <a:pt x="12594" y="32967"/>
                    <a:pt x="12657" y="32925"/>
                  </a:cubicBezTo>
                  <a:cubicBezTo>
                    <a:pt x="12671" y="32925"/>
                    <a:pt x="12685" y="32934"/>
                    <a:pt x="12705" y="32934"/>
                  </a:cubicBezTo>
                  <a:cubicBezTo>
                    <a:pt x="12715" y="32934"/>
                    <a:pt x="12727" y="32932"/>
                    <a:pt x="12741" y="32925"/>
                  </a:cubicBezTo>
                  <a:cubicBezTo>
                    <a:pt x="12783" y="32862"/>
                    <a:pt x="12825" y="32778"/>
                    <a:pt x="12825" y="32715"/>
                  </a:cubicBezTo>
                  <a:lnTo>
                    <a:pt x="12825" y="32715"/>
                  </a:lnTo>
                  <a:lnTo>
                    <a:pt x="12699" y="32757"/>
                  </a:lnTo>
                  <a:lnTo>
                    <a:pt x="12846" y="32336"/>
                  </a:lnTo>
                  <a:lnTo>
                    <a:pt x="12930" y="32315"/>
                  </a:lnTo>
                  <a:cubicBezTo>
                    <a:pt x="12972" y="32273"/>
                    <a:pt x="12993" y="32189"/>
                    <a:pt x="12993" y="32126"/>
                  </a:cubicBezTo>
                  <a:cubicBezTo>
                    <a:pt x="13056" y="32063"/>
                    <a:pt x="13161" y="32105"/>
                    <a:pt x="13203" y="32021"/>
                  </a:cubicBezTo>
                  <a:lnTo>
                    <a:pt x="13161" y="31958"/>
                  </a:lnTo>
                  <a:cubicBezTo>
                    <a:pt x="13182" y="31958"/>
                    <a:pt x="13224" y="31937"/>
                    <a:pt x="13245" y="31916"/>
                  </a:cubicBezTo>
                  <a:cubicBezTo>
                    <a:pt x="13266" y="31916"/>
                    <a:pt x="13245" y="31853"/>
                    <a:pt x="13266" y="31853"/>
                  </a:cubicBezTo>
                  <a:lnTo>
                    <a:pt x="13351" y="31895"/>
                  </a:lnTo>
                  <a:cubicBezTo>
                    <a:pt x="13393" y="31895"/>
                    <a:pt x="13435" y="31853"/>
                    <a:pt x="13435" y="31790"/>
                  </a:cubicBezTo>
                  <a:lnTo>
                    <a:pt x="13414" y="31726"/>
                  </a:lnTo>
                  <a:lnTo>
                    <a:pt x="13456" y="31663"/>
                  </a:lnTo>
                  <a:cubicBezTo>
                    <a:pt x="13458" y="31661"/>
                    <a:pt x="13460" y="31661"/>
                    <a:pt x="13462" y="31661"/>
                  </a:cubicBezTo>
                  <a:cubicBezTo>
                    <a:pt x="13476" y="31661"/>
                    <a:pt x="13491" y="31705"/>
                    <a:pt x="13513" y="31705"/>
                  </a:cubicBezTo>
                  <a:cubicBezTo>
                    <a:pt x="13521" y="31705"/>
                    <a:pt x="13530" y="31699"/>
                    <a:pt x="13540" y="31684"/>
                  </a:cubicBezTo>
                  <a:cubicBezTo>
                    <a:pt x="13561" y="31642"/>
                    <a:pt x="13519" y="31642"/>
                    <a:pt x="13498" y="31579"/>
                  </a:cubicBezTo>
                  <a:cubicBezTo>
                    <a:pt x="13477" y="31537"/>
                    <a:pt x="13540" y="31516"/>
                    <a:pt x="13540" y="31474"/>
                  </a:cubicBezTo>
                  <a:cubicBezTo>
                    <a:pt x="13498" y="31348"/>
                    <a:pt x="13603" y="31264"/>
                    <a:pt x="13624" y="31159"/>
                  </a:cubicBezTo>
                  <a:cubicBezTo>
                    <a:pt x="13687" y="31054"/>
                    <a:pt x="13771" y="30949"/>
                    <a:pt x="13876" y="30906"/>
                  </a:cubicBezTo>
                  <a:cubicBezTo>
                    <a:pt x="13897" y="30906"/>
                    <a:pt x="13918" y="30885"/>
                    <a:pt x="13918" y="30864"/>
                  </a:cubicBezTo>
                  <a:cubicBezTo>
                    <a:pt x="13960" y="30759"/>
                    <a:pt x="14044" y="30696"/>
                    <a:pt x="14149" y="30654"/>
                  </a:cubicBezTo>
                  <a:cubicBezTo>
                    <a:pt x="14149" y="30612"/>
                    <a:pt x="14086" y="30549"/>
                    <a:pt x="14128" y="30528"/>
                  </a:cubicBezTo>
                  <a:cubicBezTo>
                    <a:pt x="14149" y="30507"/>
                    <a:pt x="14170" y="30465"/>
                    <a:pt x="14213" y="30465"/>
                  </a:cubicBezTo>
                  <a:cubicBezTo>
                    <a:pt x="14213" y="30448"/>
                    <a:pt x="14226" y="30417"/>
                    <a:pt x="14232" y="30417"/>
                  </a:cubicBezTo>
                  <a:cubicBezTo>
                    <a:pt x="14233" y="30417"/>
                    <a:pt x="14234" y="30419"/>
                    <a:pt x="14234" y="30423"/>
                  </a:cubicBezTo>
                  <a:cubicBezTo>
                    <a:pt x="14234" y="30465"/>
                    <a:pt x="14213" y="30465"/>
                    <a:pt x="14213" y="30465"/>
                  </a:cubicBezTo>
                  <a:cubicBezTo>
                    <a:pt x="14213" y="30495"/>
                    <a:pt x="14223" y="30524"/>
                    <a:pt x="14244" y="30524"/>
                  </a:cubicBezTo>
                  <a:cubicBezTo>
                    <a:pt x="14253" y="30524"/>
                    <a:pt x="14263" y="30519"/>
                    <a:pt x="14276" y="30507"/>
                  </a:cubicBezTo>
                  <a:cubicBezTo>
                    <a:pt x="14318" y="30444"/>
                    <a:pt x="14276" y="30381"/>
                    <a:pt x="14318" y="30318"/>
                  </a:cubicBezTo>
                  <a:cubicBezTo>
                    <a:pt x="14444" y="30255"/>
                    <a:pt x="14528" y="30129"/>
                    <a:pt x="14528" y="29981"/>
                  </a:cubicBezTo>
                  <a:cubicBezTo>
                    <a:pt x="14528" y="29981"/>
                    <a:pt x="14465" y="29960"/>
                    <a:pt x="14507" y="29960"/>
                  </a:cubicBezTo>
                  <a:cubicBezTo>
                    <a:pt x="14528" y="29960"/>
                    <a:pt x="14528" y="29981"/>
                    <a:pt x="14528" y="29981"/>
                  </a:cubicBezTo>
                  <a:cubicBezTo>
                    <a:pt x="14612" y="29981"/>
                    <a:pt x="14654" y="29897"/>
                    <a:pt x="14633" y="29834"/>
                  </a:cubicBezTo>
                  <a:cubicBezTo>
                    <a:pt x="14612" y="29729"/>
                    <a:pt x="14759" y="29750"/>
                    <a:pt x="14738" y="29645"/>
                  </a:cubicBezTo>
                  <a:cubicBezTo>
                    <a:pt x="14738" y="29540"/>
                    <a:pt x="14759" y="29414"/>
                    <a:pt x="14822" y="29309"/>
                  </a:cubicBezTo>
                  <a:cubicBezTo>
                    <a:pt x="14864" y="29225"/>
                    <a:pt x="14927" y="29140"/>
                    <a:pt x="14969" y="29035"/>
                  </a:cubicBezTo>
                  <a:cubicBezTo>
                    <a:pt x="15054" y="28825"/>
                    <a:pt x="15201" y="28678"/>
                    <a:pt x="15327" y="28489"/>
                  </a:cubicBezTo>
                  <a:cubicBezTo>
                    <a:pt x="15390" y="28384"/>
                    <a:pt x="15474" y="28278"/>
                    <a:pt x="15516" y="28194"/>
                  </a:cubicBezTo>
                  <a:cubicBezTo>
                    <a:pt x="15684" y="28026"/>
                    <a:pt x="15852" y="27837"/>
                    <a:pt x="16021" y="27669"/>
                  </a:cubicBezTo>
                  <a:cubicBezTo>
                    <a:pt x="16000" y="27606"/>
                    <a:pt x="16042" y="27543"/>
                    <a:pt x="16105" y="27522"/>
                  </a:cubicBezTo>
                  <a:cubicBezTo>
                    <a:pt x="16126" y="27480"/>
                    <a:pt x="16105" y="27437"/>
                    <a:pt x="16126" y="27374"/>
                  </a:cubicBezTo>
                  <a:cubicBezTo>
                    <a:pt x="16252" y="27122"/>
                    <a:pt x="16441" y="26912"/>
                    <a:pt x="16672" y="26744"/>
                  </a:cubicBezTo>
                  <a:cubicBezTo>
                    <a:pt x="16693" y="26681"/>
                    <a:pt x="16630" y="26660"/>
                    <a:pt x="16630" y="26618"/>
                  </a:cubicBezTo>
                  <a:cubicBezTo>
                    <a:pt x="16756" y="26407"/>
                    <a:pt x="16862" y="26176"/>
                    <a:pt x="16967" y="25966"/>
                  </a:cubicBezTo>
                  <a:lnTo>
                    <a:pt x="17492" y="25608"/>
                  </a:lnTo>
                  <a:cubicBezTo>
                    <a:pt x="17492" y="25440"/>
                    <a:pt x="17661" y="25377"/>
                    <a:pt x="17703" y="25230"/>
                  </a:cubicBezTo>
                  <a:lnTo>
                    <a:pt x="17766" y="25356"/>
                  </a:lnTo>
                  <a:cubicBezTo>
                    <a:pt x="17787" y="25272"/>
                    <a:pt x="17787" y="25167"/>
                    <a:pt x="17892" y="25167"/>
                  </a:cubicBezTo>
                  <a:cubicBezTo>
                    <a:pt x="17850" y="24999"/>
                    <a:pt x="17955" y="24872"/>
                    <a:pt x="18018" y="24704"/>
                  </a:cubicBezTo>
                  <a:cubicBezTo>
                    <a:pt x="18018" y="24599"/>
                    <a:pt x="18123" y="24536"/>
                    <a:pt x="18228" y="24536"/>
                  </a:cubicBezTo>
                  <a:cubicBezTo>
                    <a:pt x="18249" y="24515"/>
                    <a:pt x="18291" y="24494"/>
                    <a:pt x="18291" y="24452"/>
                  </a:cubicBezTo>
                  <a:lnTo>
                    <a:pt x="18270" y="24389"/>
                  </a:lnTo>
                  <a:cubicBezTo>
                    <a:pt x="18312" y="24389"/>
                    <a:pt x="18375" y="24368"/>
                    <a:pt x="18375" y="24347"/>
                  </a:cubicBezTo>
                  <a:cubicBezTo>
                    <a:pt x="18375" y="24221"/>
                    <a:pt x="18480" y="24158"/>
                    <a:pt x="18523" y="24053"/>
                  </a:cubicBezTo>
                  <a:cubicBezTo>
                    <a:pt x="18544" y="23905"/>
                    <a:pt x="18565" y="23779"/>
                    <a:pt x="18628" y="23653"/>
                  </a:cubicBezTo>
                  <a:cubicBezTo>
                    <a:pt x="18775" y="23359"/>
                    <a:pt x="18985" y="23085"/>
                    <a:pt x="19237" y="22875"/>
                  </a:cubicBezTo>
                  <a:cubicBezTo>
                    <a:pt x="19406" y="22749"/>
                    <a:pt x="19532" y="22602"/>
                    <a:pt x="19616" y="22434"/>
                  </a:cubicBezTo>
                  <a:cubicBezTo>
                    <a:pt x="19700" y="22223"/>
                    <a:pt x="19910" y="22055"/>
                    <a:pt x="19994" y="21824"/>
                  </a:cubicBezTo>
                  <a:cubicBezTo>
                    <a:pt x="20015" y="21782"/>
                    <a:pt x="20057" y="21740"/>
                    <a:pt x="20120" y="21719"/>
                  </a:cubicBezTo>
                  <a:cubicBezTo>
                    <a:pt x="20178" y="21719"/>
                    <a:pt x="20166" y="21806"/>
                    <a:pt x="20179" y="21806"/>
                  </a:cubicBezTo>
                  <a:cubicBezTo>
                    <a:pt x="20180" y="21806"/>
                    <a:pt x="20182" y="21805"/>
                    <a:pt x="20183" y="21803"/>
                  </a:cubicBezTo>
                  <a:cubicBezTo>
                    <a:pt x="20226" y="21782"/>
                    <a:pt x="20268" y="21740"/>
                    <a:pt x="20247" y="21698"/>
                  </a:cubicBezTo>
                  <a:cubicBezTo>
                    <a:pt x="20247" y="21656"/>
                    <a:pt x="20162" y="21677"/>
                    <a:pt x="20162" y="21614"/>
                  </a:cubicBezTo>
                  <a:cubicBezTo>
                    <a:pt x="20226" y="21530"/>
                    <a:pt x="20204" y="21382"/>
                    <a:pt x="20331" y="21340"/>
                  </a:cubicBezTo>
                  <a:lnTo>
                    <a:pt x="20394" y="21382"/>
                  </a:lnTo>
                  <a:cubicBezTo>
                    <a:pt x="20415" y="21298"/>
                    <a:pt x="20457" y="21214"/>
                    <a:pt x="20541" y="21172"/>
                  </a:cubicBezTo>
                  <a:cubicBezTo>
                    <a:pt x="20562" y="21172"/>
                    <a:pt x="20541" y="21151"/>
                    <a:pt x="20562" y="21151"/>
                  </a:cubicBezTo>
                  <a:cubicBezTo>
                    <a:pt x="20583" y="21151"/>
                    <a:pt x="20583" y="21172"/>
                    <a:pt x="20583" y="21172"/>
                  </a:cubicBezTo>
                  <a:lnTo>
                    <a:pt x="20625" y="21172"/>
                  </a:lnTo>
                  <a:cubicBezTo>
                    <a:pt x="20667" y="21109"/>
                    <a:pt x="20562" y="21067"/>
                    <a:pt x="20625" y="21004"/>
                  </a:cubicBezTo>
                  <a:cubicBezTo>
                    <a:pt x="20625" y="20983"/>
                    <a:pt x="20604" y="20962"/>
                    <a:pt x="20604" y="20941"/>
                  </a:cubicBezTo>
                  <a:cubicBezTo>
                    <a:pt x="20604" y="20899"/>
                    <a:pt x="20667" y="20878"/>
                    <a:pt x="20667" y="20836"/>
                  </a:cubicBezTo>
                  <a:cubicBezTo>
                    <a:pt x="20688" y="20731"/>
                    <a:pt x="20751" y="20647"/>
                    <a:pt x="20835" y="20605"/>
                  </a:cubicBezTo>
                  <a:cubicBezTo>
                    <a:pt x="20940" y="20520"/>
                    <a:pt x="20961" y="20394"/>
                    <a:pt x="20940" y="20289"/>
                  </a:cubicBezTo>
                  <a:cubicBezTo>
                    <a:pt x="21151" y="20121"/>
                    <a:pt x="21298" y="19890"/>
                    <a:pt x="21382" y="19658"/>
                  </a:cubicBezTo>
                  <a:cubicBezTo>
                    <a:pt x="21529" y="19553"/>
                    <a:pt x="21655" y="19448"/>
                    <a:pt x="21739" y="19301"/>
                  </a:cubicBezTo>
                  <a:lnTo>
                    <a:pt x="21718" y="19238"/>
                  </a:lnTo>
                  <a:cubicBezTo>
                    <a:pt x="21992" y="19007"/>
                    <a:pt x="22223" y="18754"/>
                    <a:pt x="22454" y="18460"/>
                  </a:cubicBezTo>
                  <a:cubicBezTo>
                    <a:pt x="22475" y="18292"/>
                    <a:pt x="22538" y="18124"/>
                    <a:pt x="22622" y="17955"/>
                  </a:cubicBezTo>
                  <a:cubicBezTo>
                    <a:pt x="22664" y="17871"/>
                    <a:pt x="22727" y="17766"/>
                    <a:pt x="22812" y="17703"/>
                  </a:cubicBezTo>
                  <a:cubicBezTo>
                    <a:pt x="22896" y="17661"/>
                    <a:pt x="22938" y="17577"/>
                    <a:pt x="22938" y="17514"/>
                  </a:cubicBezTo>
                  <a:cubicBezTo>
                    <a:pt x="22980" y="17514"/>
                    <a:pt x="23001" y="17535"/>
                    <a:pt x="23043" y="17535"/>
                  </a:cubicBezTo>
                  <a:cubicBezTo>
                    <a:pt x="23232" y="17283"/>
                    <a:pt x="23400" y="17030"/>
                    <a:pt x="23526" y="16757"/>
                  </a:cubicBezTo>
                  <a:cubicBezTo>
                    <a:pt x="23674" y="16652"/>
                    <a:pt x="23716" y="16631"/>
                    <a:pt x="23737" y="16547"/>
                  </a:cubicBezTo>
                  <a:cubicBezTo>
                    <a:pt x="23758" y="16463"/>
                    <a:pt x="23800" y="16400"/>
                    <a:pt x="23842" y="16316"/>
                  </a:cubicBezTo>
                  <a:cubicBezTo>
                    <a:pt x="23947" y="16168"/>
                    <a:pt x="24031" y="16021"/>
                    <a:pt x="24094" y="15853"/>
                  </a:cubicBezTo>
                  <a:cubicBezTo>
                    <a:pt x="24136" y="15748"/>
                    <a:pt x="24178" y="15643"/>
                    <a:pt x="24220" y="15538"/>
                  </a:cubicBezTo>
                  <a:cubicBezTo>
                    <a:pt x="24241" y="15517"/>
                    <a:pt x="24262" y="15496"/>
                    <a:pt x="24283" y="15475"/>
                  </a:cubicBezTo>
                  <a:lnTo>
                    <a:pt x="24325" y="15496"/>
                  </a:lnTo>
                  <a:cubicBezTo>
                    <a:pt x="24451" y="15348"/>
                    <a:pt x="24557" y="15201"/>
                    <a:pt x="24641" y="15033"/>
                  </a:cubicBezTo>
                  <a:cubicBezTo>
                    <a:pt x="24914" y="14823"/>
                    <a:pt x="25082" y="14550"/>
                    <a:pt x="25313" y="14339"/>
                  </a:cubicBezTo>
                  <a:cubicBezTo>
                    <a:pt x="25313" y="14297"/>
                    <a:pt x="25292" y="14255"/>
                    <a:pt x="25292" y="14255"/>
                  </a:cubicBezTo>
                  <a:cubicBezTo>
                    <a:pt x="25313" y="14129"/>
                    <a:pt x="25355" y="14024"/>
                    <a:pt x="25419" y="13898"/>
                  </a:cubicBezTo>
                  <a:cubicBezTo>
                    <a:pt x="25545" y="13751"/>
                    <a:pt x="25608" y="13561"/>
                    <a:pt x="25608" y="13372"/>
                  </a:cubicBezTo>
                  <a:cubicBezTo>
                    <a:pt x="25860" y="13246"/>
                    <a:pt x="26091" y="13015"/>
                    <a:pt x="26217" y="12741"/>
                  </a:cubicBezTo>
                  <a:cubicBezTo>
                    <a:pt x="26260" y="12657"/>
                    <a:pt x="26323" y="12615"/>
                    <a:pt x="26386" y="12552"/>
                  </a:cubicBezTo>
                  <a:lnTo>
                    <a:pt x="26428" y="12594"/>
                  </a:lnTo>
                  <a:cubicBezTo>
                    <a:pt x="26491" y="12552"/>
                    <a:pt x="26407" y="12489"/>
                    <a:pt x="26491" y="12468"/>
                  </a:cubicBezTo>
                  <a:cubicBezTo>
                    <a:pt x="26575" y="12447"/>
                    <a:pt x="26575" y="12384"/>
                    <a:pt x="26617" y="12321"/>
                  </a:cubicBezTo>
                  <a:cubicBezTo>
                    <a:pt x="26680" y="12195"/>
                    <a:pt x="26785" y="12069"/>
                    <a:pt x="26890" y="11964"/>
                  </a:cubicBezTo>
                  <a:cubicBezTo>
                    <a:pt x="26974" y="11879"/>
                    <a:pt x="27058" y="11753"/>
                    <a:pt x="27100" y="11627"/>
                  </a:cubicBezTo>
                  <a:cubicBezTo>
                    <a:pt x="27164" y="11480"/>
                    <a:pt x="27248" y="11333"/>
                    <a:pt x="27353" y="11186"/>
                  </a:cubicBezTo>
                  <a:cubicBezTo>
                    <a:pt x="27437" y="11102"/>
                    <a:pt x="27521" y="11038"/>
                    <a:pt x="27605" y="10954"/>
                  </a:cubicBezTo>
                  <a:cubicBezTo>
                    <a:pt x="27731" y="10786"/>
                    <a:pt x="27857" y="10618"/>
                    <a:pt x="27984" y="10429"/>
                  </a:cubicBezTo>
                  <a:cubicBezTo>
                    <a:pt x="28089" y="10261"/>
                    <a:pt x="28257" y="10113"/>
                    <a:pt x="28446" y="10050"/>
                  </a:cubicBezTo>
                  <a:cubicBezTo>
                    <a:pt x="28509" y="9819"/>
                    <a:pt x="28698" y="9714"/>
                    <a:pt x="28824" y="9567"/>
                  </a:cubicBezTo>
                  <a:cubicBezTo>
                    <a:pt x="28761" y="9462"/>
                    <a:pt x="28972" y="9378"/>
                    <a:pt x="28867" y="9272"/>
                  </a:cubicBezTo>
                  <a:cubicBezTo>
                    <a:pt x="28930" y="9209"/>
                    <a:pt x="29014" y="9146"/>
                    <a:pt x="29035" y="9062"/>
                  </a:cubicBezTo>
                  <a:cubicBezTo>
                    <a:pt x="29056" y="8915"/>
                    <a:pt x="29182" y="8852"/>
                    <a:pt x="29224" y="8726"/>
                  </a:cubicBezTo>
                  <a:cubicBezTo>
                    <a:pt x="29413" y="8663"/>
                    <a:pt x="29455" y="8473"/>
                    <a:pt x="29581" y="8368"/>
                  </a:cubicBezTo>
                  <a:lnTo>
                    <a:pt x="29581" y="8326"/>
                  </a:lnTo>
                  <a:lnTo>
                    <a:pt x="29539" y="8242"/>
                  </a:lnTo>
                  <a:cubicBezTo>
                    <a:pt x="29686" y="8158"/>
                    <a:pt x="29729" y="7990"/>
                    <a:pt x="29876" y="7906"/>
                  </a:cubicBezTo>
                  <a:lnTo>
                    <a:pt x="29855" y="7843"/>
                  </a:lnTo>
                  <a:cubicBezTo>
                    <a:pt x="29918" y="7780"/>
                    <a:pt x="29981" y="7675"/>
                    <a:pt x="30044" y="7590"/>
                  </a:cubicBezTo>
                  <a:cubicBezTo>
                    <a:pt x="30107" y="7401"/>
                    <a:pt x="30233" y="7254"/>
                    <a:pt x="30401" y="7170"/>
                  </a:cubicBezTo>
                  <a:cubicBezTo>
                    <a:pt x="30443" y="7086"/>
                    <a:pt x="30548" y="7044"/>
                    <a:pt x="30612" y="6960"/>
                  </a:cubicBezTo>
                  <a:cubicBezTo>
                    <a:pt x="30675" y="6834"/>
                    <a:pt x="30780" y="6728"/>
                    <a:pt x="30864" y="6602"/>
                  </a:cubicBezTo>
                  <a:cubicBezTo>
                    <a:pt x="30969" y="6497"/>
                    <a:pt x="31095" y="6392"/>
                    <a:pt x="31200" y="6287"/>
                  </a:cubicBezTo>
                  <a:lnTo>
                    <a:pt x="31200" y="6140"/>
                  </a:lnTo>
                  <a:cubicBezTo>
                    <a:pt x="31284" y="6098"/>
                    <a:pt x="31368" y="6035"/>
                    <a:pt x="31410" y="5930"/>
                  </a:cubicBezTo>
                  <a:cubicBezTo>
                    <a:pt x="31474" y="5803"/>
                    <a:pt x="31579" y="5698"/>
                    <a:pt x="31705" y="5635"/>
                  </a:cubicBezTo>
                  <a:cubicBezTo>
                    <a:pt x="31747" y="5614"/>
                    <a:pt x="31768" y="5593"/>
                    <a:pt x="31768" y="5551"/>
                  </a:cubicBezTo>
                  <a:cubicBezTo>
                    <a:pt x="31747" y="5551"/>
                    <a:pt x="31705" y="5530"/>
                    <a:pt x="31726" y="5530"/>
                  </a:cubicBezTo>
                  <a:cubicBezTo>
                    <a:pt x="31738" y="5524"/>
                    <a:pt x="31747" y="5521"/>
                    <a:pt x="31753" y="5521"/>
                  </a:cubicBezTo>
                  <a:cubicBezTo>
                    <a:pt x="31768" y="5521"/>
                    <a:pt x="31768" y="5536"/>
                    <a:pt x="31768" y="5551"/>
                  </a:cubicBezTo>
                  <a:cubicBezTo>
                    <a:pt x="31852" y="5551"/>
                    <a:pt x="31789" y="5488"/>
                    <a:pt x="31831" y="5425"/>
                  </a:cubicBezTo>
                  <a:cubicBezTo>
                    <a:pt x="31873" y="5362"/>
                    <a:pt x="31999" y="5362"/>
                    <a:pt x="31999" y="5278"/>
                  </a:cubicBezTo>
                  <a:cubicBezTo>
                    <a:pt x="32020" y="5131"/>
                    <a:pt x="32104" y="5089"/>
                    <a:pt x="32209" y="5025"/>
                  </a:cubicBezTo>
                  <a:cubicBezTo>
                    <a:pt x="32251" y="4983"/>
                    <a:pt x="32293" y="4962"/>
                    <a:pt x="32315" y="4920"/>
                  </a:cubicBezTo>
                  <a:cubicBezTo>
                    <a:pt x="32399" y="4773"/>
                    <a:pt x="32504" y="4647"/>
                    <a:pt x="32609" y="4542"/>
                  </a:cubicBezTo>
                  <a:cubicBezTo>
                    <a:pt x="32693" y="4458"/>
                    <a:pt x="32714" y="4353"/>
                    <a:pt x="32714" y="4227"/>
                  </a:cubicBezTo>
                  <a:cubicBezTo>
                    <a:pt x="32840" y="4079"/>
                    <a:pt x="32966" y="3932"/>
                    <a:pt x="33113" y="3785"/>
                  </a:cubicBezTo>
                  <a:cubicBezTo>
                    <a:pt x="33177" y="3743"/>
                    <a:pt x="33240" y="3680"/>
                    <a:pt x="33303" y="3596"/>
                  </a:cubicBezTo>
                  <a:cubicBezTo>
                    <a:pt x="33429" y="3428"/>
                    <a:pt x="33576" y="3280"/>
                    <a:pt x="33723" y="3133"/>
                  </a:cubicBezTo>
                  <a:cubicBezTo>
                    <a:pt x="33765" y="3091"/>
                    <a:pt x="33786" y="3070"/>
                    <a:pt x="33807" y="3028"/>
                  </a:cubicBezTo>
                  <a:cubicBezTo>
                    <a:pt x="33870" y="2902"/>
                    <a:pt x="33975" y="2776"/>
                    <a:pt x="34081" y="2671"/>
                  </a:cubicBezTo>
                  <a:cubicBezTo>
                    <a:pt x="34123" y="2629"/>
                    <a:pt x="34144" y="2587"/>
                    <a:pt x="34144" y="2524"/>
                  </a:cubicBezTo>
                  <a:cubicBezTo>
                    <a:pt x="34270" y="2418"/>
                    <a:pt x="34396" y="2313"/>
                    <a:pt x="34501" y="2208"/>
                  </a:cubicBezTo>
                  <a:cubicBezTo>
                    <a:pt x="34606" y="2082"/>
                    <a:pt x="34711" y="1977"/>
                    <a:pt x="34816" y="1893"/>
                  </a:cubicBezTo>
                  <a:cubicBezTo>
                    <a:pt x="34837" y="1704"/>
                    <a:pt x="35006" y="1620"/>
                    <a:pt x="35069" y="1493"/>
                  </a:cubicBezTo>
                  <a:cubicBezTo>
                    <a:pt x="35153" y="1346"/>
                    <a:pt x="35216" y="1220"/>
                    <a:pt x="35279" y="1073"/>
                  </a:cubicBezTo>
                  <a:lnTo>
                    <a:pt x="35342" y="1115"/>
                  </a:lnTo>
                  <a:cubicBezTo>
                    <a:pt x="35363" y="1031"/>
                    <a:pt x="35321" y="947"/>
                    <a:pt x="35405" y="884"/>
                  </a:cubicBezTo>
                  <a:cubicBezTo>
                    <a:pt x="35342" y="863"/>
                    <a:pt x="35363" y="779"/>
                    <a:pt x="35300" y="779"/>
                  </a:cubicBezTo>
                  <a:cubicBezTo>
                    <a:pt x="35195" y="779"/>
                    <a:pt x="35111" y="863"/>
                    <a:pt x="35027" y="884"/>
                  </a:cubicBezTo>
                  <a:cubicBezTo>
                    <a:pt x="34985" y="968"/>
                    <a:pt x="34964" y="1031"/>
                    <a:pt x="34964" y="1115"/>
                  </a:cubicBezTo>
                  <a:cubicBezTo>
                    <a:pt x="34944" y="1112"/>
                    <a:pt x="34926" y="1111"/>
                    <a:pt x="34909" y="1111"/>
                  </a:cubicBezTo>
                  <a:cubicBezTo>
                    <a:pt x="34794" y="1111"/>
                    <a:pt x="34721" y="1168"/>
                    <a:pt x="34648" y="1241"/>
                  </a:cubicBezTo>
                  <a:cubicBezTo>
                    <a:pt x="34543" y="1325"/>
                    <a:pt x="34501" y="1472"/>
                    <a:pt x="34375" y="1493"/>
                  </a:cubicBezTo>
                  <a:cubicBezTo>
                    <a:pt x="34333" y="1535"/>
                    <a:pt x="34354" y="1641"/>
                    <a:pt x="34291" y="1662"/>
                  </a:cubicBezTo>
                  <a:cubicBezTo>
                    <a:pt x="34249" y="1662"/>
                    <a:pt x="34186" y="1746"/>
                    <a:pt x="34123" y="1788"/>
                  </a:cubicBezTo>
                  <a:cubicBezTo>
                    <a:pt x="34144" y="1893"/>
                    <a:pt x="33975" y="1893"/>
                    <a:pt x="33975" y="1935"/>
                  </a:cubicBezTo>
                  <a:cubicBezTo>
                    <a:pt x="33975" y="1998"/>
                    <a:pt x="33996" y="2040"/>
                    <a:pt x="33975" y="2040"/>
                  </a:cubicBezTo>
                  <a:cubicBezTo>
                    <a:pt x="33828" y="2103"/>
                    <a:pt x="33681" y="2229"/>
                    <a:pt x="33576" y="2355"/>
                  </a:cubicBezTo>
                  <a:cubicBezTo>
                    <a:pt x="33534" y="2397"/>
                    <a:pt x="33492" y="2439"/>
                    <a:pt x="33450" y="2482"/>
                  </a:cubicBezTo>
                  <a:cubicBezTo>
                    <a:pt x="33219" y="2629"/>
                    <a:pt x="33029" y="2839"/>
                    <a:pt x="32882" y="3070"/>
                  </a:cubicBezTo>
                  <a:cubicBezTo>
                    <a:pt x="32840" y="3154"/>
                    <a:pt x="32777" y="3196"/>
                    <a:pt x="32714" y="3238"/>
                  </a:cubicBezTo>
                  <a:cubicBezTo>
                    <a:pt x="32630" y="3301"/>
                    <a:pt x="32567" y="3365"/>
                    <a:pt x="32525" y="3428"/>
                  </a:cubicBezTo>
                  <a:cubicBezTo>
                    <a:pt x="32504" y="3470"/>
                    <a:pt x="32462" y="3491"/>
                    <a:pt x="32441" y="3554"/>
                  </a:cubicBezTo>
                  <a:cubicBezTo>
                    <a:pt x="32441" y="3638"/>
                    <a:pt x="32357" y="3617"/>
                    <a:pt x="32315" y="3680"/>
                  </a:cubicBezTo>
                  <a:cubicBezTo>
                    <a:pt x="32209" y="3806"/>
                    <a:pt x="32104" y="3953"/>
                    <a:pt x="32020" y="4079"/>
                  </a:cubicBezTo>
                  <a:cubicBezTo>
                    <a:pt x="31999" y="4100"/>
                    <a:pt x="32020" y="4142"/>
                    <a:pt x="31999" y="4163"/>
                  </a:cubicBezTo>
                  <a:lnTo>
                    <a:pt x="31915" y="4163"/>
                  </a:lnTo>
                  <a:cubicBezTo>
                    <a:pt x="31852" y="4206"/>
                    <a:pt x="31894" y="4248"/>
                    <a:pt x="31873" y="4269"/>
                  </a:cubicBezTo>
                  <a:cubicBezTo>
                    <a:pt x="31705" y="4395"/>
                    <a:pt x="31558" y="4563"/>
                    <a:pt x="31431" y="4731"/>
                  </a:cubicBezTo>
                  <a:cubicBezTo>
                    <a:pt x="31263" y="4878"/>
                    <a:pt x="31158" y="5089"/>
                    <a:pt x="30990" y="5257"/>
                  </a:cubicBezTo>
                  <a:cubicBezTo>
                    <a:pt x="30843" y="5404"/>
                    <a:pt x="30696" y="5593"/>
                    <a:pt x="30548" y="5740"/>
                  </a:cubicBezTo>
                  <a:cubicBezTo>
                    <a:pt x="30443" y="5866"/>
                    <a:pt x="30338" y="6014"/>
                    <a:pt x="30254" y="6140"/>
                  </a:cubicBezTo>
                  <a:cubicBezTo>
                    <a:pt x="30128" y="6329"/>
                    <a:pt x="29918" y="6434"/>
                    <a:pt x="29834" y="6644"/>
                  </a:cubicBezTo>
                  <a:lnTo>
                    <a:pt x="29729" y="6644"/>
                  </a:lnTo>
                  <a:cubicBezTo>
                    <a:pt x="29708" y="6686"/>
                    <a:pt x="29750" y="6686"/>
                    <a:pt x="29729" y="6728"/>
                  </a:cubicBezTo>
                  <a:cubicBezTo>
                    <a:pt x="29602" y="6876"/>
                    <a:pt x="29476" y="7044"/>
                    <a:pt x="29371" y="7233"/>
                  </a:cubicBezTo>
                  <a:cubicBezTo>
                    <a:pt x="29350" y="7275"/>
                    <a:pt x="29224" y="7275"/>
                    <a:pt x="29224" y="7338"/>
                  </a:cubicBezTo>
                  <a:cubicBezTo>
                    <a:pt x="29245" y="7485"/>
                    <a:pt x="29098" y="7485"/>
                    <a:pt x="29077" y="7611"/>
                  </a:cubicBezTo>
                  <a:cubicBezTo>
                    <a:pt x="29077" y="7717"/>
                    <a:pt x="28972" y="7759"/>
                    <a:pt x="28909" y="7843"/>
                  </a:cubicBezTo>
                  <a:cubicBezTo>
                    <a:pt x="28803" y="7948"/>
                    <a:pt x="28677" y="8074"/>
                    <a:pt x="28572" y="8179"/>
                  </a:cubicBezTo>
                  <a:cubicBezTo>
                    <a:pt x="28530" y="8221"/>
                    <a:pt x="28488" y="8284"/>
                    <a:pt x="28467" y="8326"/>
                  </a:cubicBezTo>
                  <a:cubicBezTo>
                    <a:pt x="28320" y="8558"/>
                    <a:pt x="28194" y="8768"/>
                    <a:pt x="28026" y="8957"/>
                  </a:cubicBezTo>
                  <a:cubicBezTo>
                    <a:pt x="28026" y="9062"/>
                    <a:pt x="27899" y="9041"/>
                    <a:pt x="27857" y="9146"/>
                  </a:cubicBezTo>
                  <a:cubicBezTo>
                    <a:pt x="27815" y="9293"/>
                    <a:pt x="27689" y="9399"/>
                    <a:pt x="27542" y="9462"/>
                  </a:cubicBezTo>
                  <a:cubicBezTo>
                    <a:pt x="27542" y="9462"/>
                    <a:pt x="27530" y="9497"/>
                    <a:pt x="27515" y="9497"/>
                  </a:cubicBezTo>
                  <a:cubicBezTo>
                    <a:pt x="27510" y="9497"/>
                    <a:pt x="27505" y="9493"/>
                    <a:pt x="27500" y="9483"/>
                  </a:cubicBezTo>
                  <a:cubicBezTo>
                    <a:pt x="27500" y="9462"/>
                    <a:pt x="27521" y="9462"/>
                    <a:pt x="27542" y="9462"/>
                  </a:cubicBezTo>
                  <a:cubicBezTo>
                    <a:pt x="27563" y="9314"/>
                    <a:pt x="27626" y="9188"/>
                    <a:pt x="27710" y="9083"/>
                  </a:cubicBezTo>
                  <a:cubicBezTo>
                    <a:pt x="27836" y="8936"/>
                    <a:pt x="27878" y="8768"/>
                    <a:pt x="27984" y="8621"/>
                  </a:cubicBezTo>
                  <a:cubicBezTo>
                    <a:pt x="28089" y="8473"/>
                    <a:pt x="28173" y="8305"/>
                    <a:pt x="28236" y="8116"/>
                  </a:cubicBezTo>
                  <a:lnTo>
                    <a:pt x="28488" y="7948"/>
                  </a:lnTo>
                  <a:cubicBezTo>
                    <a:pt x="28530" y="7885"/>
                    <a:pt x="28509" y="7822"/>
                    <a:pt x="28572" y="7780"/>
                  </a:cubicBezTo>
                  <a:cubicBezTo>
                    <a:pt x="28698" y="7654"/>
                    <a:pt x="28824" y="7506"/>
                    <a:pt x="28888" y="7338"/>
                  </a:cubicBezTo>
                  <a:cubicBezTo>
                    <a:pt x="28930" y="7275"/>
                    <a:pt x="29056" y="7233"/>
                    <a:pt x="29014" y="7128"/>
                  </a:cubicBezTo>
                  <a:cubicBezTo>
                    <a:pt x="29098" y="7086"/>
                    <a:pt x="29098" y="6939"/>
                    <a:pt x="29203" y="6939"/>
                  </a:cubicBezTo>
                  <a:cubicBezTo>
                    <a:pt x="29224" y="6918"/>
                    <a:pt x="29224" y="6918"/>
                    <a:pt x="29224" y="6897"/>
                  </a:cubicBezTo>
                  <a:cubicBezTo>
                    <a:pt x="29203" y="6792"/>
                    <a:pt x="29308" y="6792"/>
                    <a:pt x="29350" y="6749"/>
                  </a:cubicBezTo>
                  <a:cubicBezTo>
                    <a:pt x="29413" y="6707"/>
                    <a:pt x="29329" y="6623"/>
                    <a:pt x="29413" y="6581"/>
                  </a:cubicBezTo>
                  <a:cubicBezTo>
                    <a:pt x="29518" y="6539"/>
                    <a:pt x="29560" y="6455"/>
                    <a:pt x="29602" y="6371"/>
                  </a:cubicBezTo>
                  <a:cubicBezTo>
                    <a:pt x="29665" y="6266"/>
                    <a:pt x="29750" y="6182"/>
                    <a:pt x="29834" y="6098"/>
                  </a:cubicBezTo>
                  <a:lnTo>
                    <a:pt x="29876" y="6140"/>
                  </a:lnTo>
                  <a:cubicBezTo>
                    <a:pt x="29897" y="6077"/>
                    <a:pt x="29960" y="6035"/>
                    <a:pt x="29981" y="5972"/>
                  </a:cubicBezTo>
                  <a:cubicBezTo>
                    <a:pt x="29960" y="5951"/>
                    <a:pt x="29939" y="5930"/>
                    <a:pt x="29960" y="5930"/>
                  </a:cubicBezTo>
                  <a:cubicBezTo>
                    <a:pt x="30023" y="5845"/>
                    <a:pt x="30149" y="5824"/>
                    <a:pt x="30170" y="5740"/>
                  </a:cubicBezTo>
                  <a:cubicBezTo>
                    <a:pt x="30170" y="5719"/>
                    <a:pt x="30128" y="5698"/>
                    <a:pt x="30128" y="5698"/>
                  </a:cubicBezTo>
                  <a:lnTo>
                    <a:pt x="30317" y="5509"/>
                  </a:lnTo>
                  <a:cubicBezTo>
                    <a:pt x="30506" y="5320"/>
                    <a:pt x="30612" y="5089"/>
                    <a:pt x="30822" y="4899"/>
                  </a:cubicBezTo>
                  <a:cubicBezTo>
                    <a:pt x="31053" y="4668"/>
                    <a:pt x="31284" y="4416"/>
                    <a:pt x="31516" y="4163"/>
                  </a:cubicBezTo>
                  <a:cubicBezTo>
                    <a:pt x="31600" y="4079"/>
                    <a:pt x="31663" y="3995"/>
                    <a:pt x="31726" y="3890"/>
                  </a:cubicBezTo>
                  <a:cubicBezTo>
                    <a:pt x="31873" y="3617"/>
                    <a:pt x="32083" y="3365"/>
                    <a:pt x="32315" y="3154"/>
                  </a:cubicBezTo>
                  <a:cubicBezTo>
                    <a:pt x="32378" y="3070"/>
                    <a:pt x="32462" y="3007"/>
                    <a:pt x="32525" y="2923"/>
                  </a:cubicBezTo>
                  <a:cubicBezTo>
                    <a:pt x="32630" y="2734"/>
                    <a:pt x="32756" y="2566"/>
                    <a:pt x="32903" y="2418"/>
                  </a:cubicBezTo>
                  <a:cubicBezTo>
                    <a:pt x="33050" y="2292"/>
                    <a:pt x="33177" y="2166"/>
                    <a:pt x="33282" y="2019"/>
                  </a:cubicBezTo>
                  <a:cubicBezTo>
                    <a:pt x="33366" y="1935"/>
                    <a:pt x="33450" y="1851"/>
                    <a:pt x="33555" y="1788"/>
                  </a:cubicBezTo>
                  <a:cubicBezTo>
                    <a:pt x="33681" y="1641"/>
                    <a:pt x="33807" y="1493"/>
                    <a:pt x="33933" y="1346"/>
                  </a:cubicBezTo>
                  <a:cubicBezTo>
                    <a:pt x="34060" y="1199"/>
                    <a:pt x="34144" y="1031"/>
                    <a:pt x="34270" y="863"/>
                  </a:cubicBezTo>
                  <a:cubicBezTo>
                    <a:pt x="34417" y="715"/>
                    <a:pt x="34438" y="505"/>
                    <a:pt x="34606" y="358"/>
                  </a:cubicBezTo>
                  <a:lnTo>
                    <a:pt x="34564" y="316"/>
                  </a:lnTo>
                  <a:cubicBezTo>
                    <a:pt x="34627" y="274"/>
                    <a:pt x="34606" y="211"/>
                    <a:pt x="34648" y="169"/>
                  </a:cubicBezTo>
                  <a:cubicBezTo>
                    <a:pt x="34606" y="127"/>
                    <a:pt x="34606" y="43"/>
                    <a:pt x="3452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11"/>
            <p:cNvSpPr/>
            <p:nvPr/>
          </p:nvSpPr>
          <p:spPr>
            <a:xfrm>
              <a:off x="207720" y="1878075"/>
              <a:ext cx="347562" cy="531741"/>
            </a:xfrm>
            <a:custGeom>
              <a:avLst/>
              <a:gdLst/>
              <a:ahLst/>
              <a:cxnLst/>
              <a:rect l="l" t="t" r="r" b="b"/>
              <a:pathLst>
                <a:path w="33703" h="50775" extrusionOk="0">
                  <a:moveTo>
                    <a:pt x="32271" y="1088"/>
                  </a:moveTo>
                  <a:cubicBezTo>
                    <a:pt x="32272" y="1088"/>
                    <a:pt x="32273" y="1090"/>
                    <a:pt x="32273" y="1094"/>
                  </a:cubicBezTo>
                  <a:cubicBezTo>
                    <a:pt x="32283" y="1115"/>
                    <a:pt x="32278" y="1115"/>
                    <a:pt x="32270" y="1115"/>
                  </a:cubicBezTo>
                  <a:cubicBezTo>
                    <a:pt x="32264" y="1115"/>
                    <a:pt x="32256" y="1115"/>
                    <a:pt x="32253" y="1125"/>
                  </a:cubicBezTo>
                  <a:lnTo>
                    <a:pt x="32253" y="1125"/>
                  </a:lnTo>
                  <a:cubicBezTo>
                    <a:pt x="32257" y="1108"/>
                    <a:pt x="32266" y="1088"/>
                    <a:pt x="32271" y="1088"/>
                  </a:cubicBezTo>
                  <a:close/>
                  <a:moveTo>
                    <a:pt x="32041" y="1451"/>
                  </a:moveTo>
                  <a:cubicBezTo>
                    <a:pt x="32062" y="1451"/>
                    <a:pt x="32062" y="1472"/>
                    <a:pt x="32062" y="1472"/>
                  </a:cubicBezTo>
                  <a:lnTo>
                    <a:pt x="32041" y="1472"/>
                  </a:lnTo>
                  <a:cubicBezTo>
                    <a:pt x="32041" y="1472"/>
                    <a:pt x="32041" y="1451"/>
                    <a:pt x="32041" y="1451"/>
                  </a:cubicBezTo>
                  <a:close/>
                  <a:moveTo>
                    <a:pt x="32672" y="1683"/>
                  </a:moveTo>
                  <a:cubicBezTo>
                    <a:pt x="32693" y="1683"/>
                    <a:pt x="32693" y="1704"/>
                    <a:pt x="32693" y="1704"/>
                  </a:cubicBezTo>
                  <a:lnTo>
                    <a:pt x="32672" y="1725"/>
                  </a:lnTo>
                  <a:cubicBezTo>
                    <a:pt x="32651" y="1704"/>
                    <a:pt x="32651" y="1704"/>
                    <a:pt x="32651" y="1704"/>
                  </a:cubicBezTo>
                  <a:cubicBezTo>
                    <a:pt x="32651" y="1683"/>
                    <a:pt x="32672" y="1683"/>
                    <a:pt x="32672" y="1683"/>
                  </a:cubicBezTo>
                  <a:close/>
                  <a:moveTo>
                    <a:pt x="31766" y="1809"/>
                  </a:moveTo>
                  <a:cubicBezTo>
                    <a:pt x="31760" y="1837"/>
                    <a:pt x="31743" y="1851"/>
                    <a:pt x="31726" y="1851"/>
                  </a:cubicBezTo>
                  <a:lnTo>
                    <a:pt x="31726" y="1935"/>
                  </a:lnTo>
                  <a:cubicBezTo>
                    <a:pt x="31663" y="1893"/>
                    <a:pt x="31684" y="1872"/>
                    <a:pt x="31726" y="1851"/>
                  </a:cubicBezTo>
                  <a:cubicBezTo>
                    <a:pt x="31726" y="1810"/>
                    <a:pt x="31746" y="1809"/>
                    <a:pt x="31766" y="1809"/>
                  </a:cubicBezTo>
                  <a:close/>
                  <a:moveTo>
                    <a:pt x="32718" y="1838"/>
                  </a:moveTo>
                  <a:lnTo>
                    <a:pt x="32756" y="1914"/>
                  </a:lnTo>
                  <a:cubicBezTo>
                    <a:pt x="32672" y="1935"/>
                    <a:pt x="32630" y="1998"/>
                    <a:pt x="32588" y="2061"/>
                  </a:cubicBezTo>
                  <a:lnTo>
                    <a:pt x="32588" y="2187"/>
                  </a:lnTo>
                  <a:cubicBezTo>
                    <a:pt x="32570" y="2205"/>
                    <a:pt x="32537" y="2208"/>
                    <a:pt x="32515" y="2208"/>
                  </a:cubicBezTo>
                  <a:lnTo>
                    <a:pt x="32515" y="2208"/>
                  </a:lnTo>
                  <a:lnTo>
                    <a:pt x="32546" y="2145"/>
                  </a:lnTo>
                  <a:cubicBezTo>
                    <a:pt x="32529" y="2128"/>
                    <a:pt x="32513" y="2122"/>
                    <a:pt x="32499" y="2122"/>
                  </a:cubicBezTo>
                  <a:cubicBezTo>
                    <a:pt x="32460" y="2122"/>
                    <a:pt x="32429" y="2166"/>
                    <a:pt x="32399" y="2166"/>
                  </a:cubicBezTo>
                  <a:cubicBezTo>
                    <a:pt x="32399" y="2208"/>
                    <a:pt x="32357" y="2208"/>
                    <a:pt x="32315" y="2208"/>
                  </a:cubicBezTo>
                  <a:cubicBezTo>
                    <a:pt x="32327" y="2170"/>
                    <a:pt x="32348" y="2163"/>
                    <a:pt x="32366" y="2163"/>
                  </a:cubicBezTo>
                  <a:cubicBezTo>
                    <a:pt x="32379" y="2163"/>
                    <a:pt x="32390" y="2166"/>
                    <a:pt x="32399" y="2166"/>
                  </a:cubicBezTo>
                  <a:lnTo>
                    <a:pt x="32399" y="2103"/>
                  </a:lnTo>
                  <a:cubicBezTo>
                    <a:pt x="32441" y="2061"/>
                    <a:pt x="32483" y="2082"/>
                    <a:pt x="32525" y="2061"/>
                  </a:cubicBezTo>
                  <a:lnTo>
                    <a:pt x="32609" y="1893"/>
                  </a:lnTo>
                  <a:lnTo>
                    <a:pt x="32718" y="1838"/>
                  </a:lnTo>
                  <a:close/>
                  <a:moveTo>
                    <a:pt x="32315" y="2313"/>
                  </a:moveTo>
                  <a:cubicBezTo>
                    <a:pt x="32294" y="2313"/>
                    <a:pt x="32273" y="2334"/>
                    <a:pt x="32273" y="2334"/>
                  </a:cubicBezTo>
                  <a:lnTo>
                    <a:pt x="32273" y="2313"/>
                  </a:lnTo>
                  <a:close/>
                  <a:moveTo>
                    <a:pt x="32504" y="2229"/>
                  </a:moveTo>
                  <a:lnTo>
                    <a:pt x="32504" y="2271"/>
                  </a:lnTo>
                  <a:lnTo>
                    <a:pt x="32399" y="2418"/>
                  </a:lnTo>
                  <a:cubicBezTo>
                    <a:pt x="32420" y="2334"/>
                    <a:pt x="32420" y="2250"/>
                    <a:pt x="32504" y="2229"/>
                  </a:cubicBezTo>
                  <a:close/>
                  <a:moveTo>
                    <a:pt x="32168" y="2545"/>
                  </a:moveTo>
                  <a:lnTo>
                    <a:pt x="32168" y="2566"/>
                  </a:lnTo>
                  <a:lnTo>
                    <a:pt x="32147" y="2566"/>
                  </a:lnTo>
                  <a:cubicBezTo>
                    <a:pt x="32147" y="2545"/>
                    <a:pt x="32168" y="2545"/>
                    <a:pt x="32168" y="2545"/>
                  </a:cubicBezTo>
                  <a:close/>
                  <a:moveTo>
                    <a:pt x="32105" y="2608"/>
                  </a:moveTo>
                  <a:lnTo>
                    <a:pt x="32105" y="2608"/>
                  </a:lnTo>
                  <a:cubicBezTo>
                    <a:pt x="32121" y="2689"/>
                    <a:pt x="32112" y="2720"/>
                    <a:pt x="32068" y="2720"/>
                  </a:cubicBezTo>
                  <a:cubicBezTo>
                    <a:pt x="32055" y="2720"/>
                    <a:pt x="32039" y="2717"/>
                    <a:pt x="32020" y="2713"/>
                  </a:cubicBezTo>
                  <a:lnTo>
                    <a:pt x="32105" y="2608"/>
                  </a:lnTo>
                  <a:close/>
                  <a:moveTo>
                    <a:pt x="32252" y="2818"/>
                  </a:moveTo>
                  <a:lnTo>
                    <a:pt x="32252" y="2839"/>
                  </a:lnTo>
                  <a:cubicBezTo>
                    <a:pt x="32252" y="2839"/>
                    <a:pt x="32252" y="2860"/>
                    <a:pt x="32231" y="2860"/>
                  </a:cubicBezTo>
                  <a:cubicBezTo>
                    <a:pt x="32231" y="2860"/>
                    <a:pt x="32231" y="2860"/>
                    <a:pt x="32231" y="2839"/>
                  </a:cubicBezTo>
                  <a:cubicBezTo>
                    <a:pt x="32231" y="2818"/>
                    <a:pt x="32252" y="2818"/>
                    <a:pt x="32252" y="2818"/>
                  </a:cubicBezTo>
                  <a:close/>
                  <a:moveTo>
                    <a:pt x="31726" y="3512"/>
                  </a:moveTo>
                  <a:cubicBezTo>
                    <a:pt x="31726" y="3533"/>
                    <a:pt x="31721" y="3543"/>
                    <a:pt x="31716" y="3543"/>
                  </a:cubicBezTo>
                  <a:cubicBezTo>
                    <a:pt x="31710" y="3543"/>
                    <a:pt x="31705" y="3533"/>
                    <a:pt x="31705" y="3512"/>
                  </a:cubicBezTo>
                  <a:close/>
                  <a:moveTo>
                    <a:pt x="31663" y="3596"/>
                  </a:moveTo>
                  <a:cubicBezTo>
                    <a:pt x="31684" y="3596"/>
                    <a:pt x="31684" y="3617"/>
                    <a:pt x="31684" y="3617"/>
                  </a:cubicBezTo>
                  <a:lnTo>
                    <a:pt x="31663" y="3638"/>
                  </a:lnTo>
                  <a:lnTo>
                    <a:pt x="31663" y="3617"/>
                  </a:lnTo>
                  <a:cubicBezTo>
                    <a:pt x="31663" y="3617"/>
                    <a:pt x="31663" y="3596"/>
                    <a:pt x="31663" y="3596"/>
                  </a:cubicBezTo>
                  <a:close/>
                  <a:moveTo>
                    <a:pt x="30444" y="3638"/>
                  </a:moveTo>
                  <a:lnTo>
                    <a:pt x="30444" y="3638"/>
                  </a:lnTo>
                  <a:cubicBezTo>
                    <a:pt x="30459" y="3683"/>
                    <a:pt x="30463" y="3718"/>
                    <a:pt x="30425" y="3718"/>
                  </a:cubicBezTo>
                  <a:cubicBezTo>
                    <a:pt x="30410" y="3718"/>
                    <a:pt x="30389" y="3713"/>
                    <a:pt x="30359" y="3701"/>
                  </a:cubicBezTo>
                  <a:lnTo>
                    <a:pt x="30444" y="3638"/>
                  </a:lnTo>
                  <a:close/>
                  <a:moveTo>
                    <a:pt x="31555" y="3771"/>
                  </a:moveTo>
                  <a:cubicBezTo>
                    <a:pt x="31557" y="3771"/>
                    <a:pt x="31558" y="3775"/>
                    <a:pt x="31558" y="3785"/>
                  </a:cubicBezTo>
                  <a:cubicBezTo>
                    <a:pt x="31558" y="3795"/>
                    <a:pt x="31548" y="3795"/>
                    <a:pt x="31537" y="3795"/>
                  </a:cubicBezTo>
                  <a:lnTo>
                    <a:pt x="31537" y="3795"/>
                  </a:lnTo>
                  <a:cubicBezTo>
                    <a:pt x="31545" y="3782"/>
                    <a:pt x="31551" y="3771"/>
                    <a:pt x="31555" y="3771"/>
                  </a:cubicBezTo>
                  <a:close/>
                  <a:moveTo>
                    <a:pt x="31390" y="3701"/>
                  </a:moveTo>
                  <a:lnTo>
                    <a:pt x="31390" y="3701"/>
                  </a:lnTo>
                  <a:cubicBezTo>
                    <a:pt x="31348" y="3953"/>
                    <a:pt x="31221" y="4184"/>
                    <a:pt x="31053" y="4374"/>
                  </a:cubicBezTo>
                  <a:cubicBezTo>
                    <a:pt x="30990" y="4332"/>
                    <a:pt x="31032" y="4290"/>
                    <a:pt x="31053" y="4226"/>
                  </a:cubicBezTo>
                  <a:cubicBezTo>
                    <a:pt x="31074" y="4184"/>
                    <a:pt x="31074" y="4121"/>
                    <a:pt x="31074" y="4079"/>
                  </a:cubicBezTo>
                  <a:cubicBezTo>
                    <a:pt x="31200" y="3974"/>
                    <a:pt x="31306" y="3848"/>
                    <a:pt x="31390" y="3701"/>
                  </a:cubicBezTo>
                  <a:close/>
                  <a:moveTo>
                    <a:pt x="30696" y="4878"/>
                  </a:moveTo>
                  <a:lnTo>
                    <a:pt x="30696" y="4920"/>
                  </a:lnTo>
                  <a:cubicBezTo>
                    <a:pt x="30681" y="4966"/>
                    <a:pt x="30655" y="5000"/>
                    <a:pt x="30610" y="5000"/>
                  </a:cubicBezTo>
                  <a:cubicBezTo>
                    <a:pt x="30592" y="5000"/>
                    <a:pt x="30572" y="4995"/>
                    <a:pt x="30549" y="4983"/>
                  </a:cubicBezTo>
                  <a:cubicBezTo>
                    <a:pt x="30570" y="4899"/>
                    <a:pt x="30633" y="4920"/>
                    <a:pt x="30696" y="4878"/>
                  </a:cubicBezTo>
                  <a:close/>
                  <a:moveTo>
                    <a:pt x="29140" y="5215"/>
                  </a:moveTo>
                  <a:cubicBezTo>
                    <a:pt x="29161" y="5215"/>
                    <a:pt x="29161" y="5236"/>
                    <a:pt x="29161" y="5236"/>
                  </a:cubicBezTo>
                  <a:lnTo>
                    <a:pt x="29140" y="5257"/>
                  </a:lnTo>
                  <a:lnTo>
                    <a:pt x="29140" y="5236"/>
                  </a:lnTo>
                  <a:cubicBezTo>
                    <a:pt x="29140" y="5236"/>
                    <a:pt x="29119" y="5215"/>
                    <a:pt x="29119" y="5215"/>
                  </a:cubicBezTo>
                  <a:close/>
                  <a:moveTo>
                    <a:pt x="30359" y="5467"/>
                  </a:moveTo>
                  <a:cubicBezTo>
                    <a:pt x="30352" y="5474"/>
                    <a:pt x="30345" y="5476"/>
                    <a:pt x="30339" y="5476"/>
                  </a:cubicBezTo>
                  <a:cubicBezTo>
                    <a:pt x="30327" y="5476"/>
                    <a:pt x="30317" y="5467"/>
                    <a:pt x="30317" y="5467"/>
                  </a:cubicBezTo>
                  <a:close/>
                  <a:moveTo>
                    <a:pt x="29603" y="6644"/>
                  </a:moveTo>
                  <a:lnTo>
                    <a:pt x="29603" y="6644"/>
                  </a:lnTo>
                  <a:cubicBezTo>
                    <a:pt x="29645" y="6665"/>
                    <a:pt x="29645" y="6686"/>
                    <a:pt x="29624" y="6707"/>
                  </a:cubicBezTo>
                  <a:cubicBezTo>
                    <a:pt x="29582" y="6686"/>
                    <a:pt x="29603" y="6665"/>
                    <a:pt x="29603" y="6644"/>
                  </a:cubicBezTo>
                  <a:close/>
                  <a:moveTo>
                    <a:pt x="29203" y="7065"/>
                  </a:moveTo>
                  <a:lnTo>
                    <a:pt x="29203" y="7065"/>
                  </a:lnTo>
                  <a:cubicBezTo>
                    <a:pt x="29224" y="7148"/>
                    <a:pt x="29183" y="7149"/>
                    <a:pt x="29121" y="7149"/>
                  </a:cubicBezTo>
                  <a:lnTo>
                    <a:pt x="29121" y="7149"/>
                  </a:lnTo>
                  <a:cubicBezTo>
                    <a:pt x="29130" y="7106"/>
                    <a:pt x="29166" y="7102"/>
                    <a:pt x="29203" y="7065"/>
                  </a:cubicBezTo>
                  <a:close/>
                  <a:moveTo>
                    <a:pt x="29117" y="7170"/>
                  </a:moveTo>
                  <a:cubicBezTo>
                    <a:pt x="29114" y="7191"/>
                    <a:pt x="29105" y="7208"/>
                    <a:pt x="29095" y="7208"/>
                  </a:cubicBezTo>
                  <a:cubicBezTo>
                    <a:pt x="29089" y="7208"/>
                    <a:pt x="29083" y="7203"/>
                    <a:pt x="29077" y="7191"/>
                  </a:cubicBezTo>
                  <a:cubicBezTo>
                    <a:pt x="29077" y="7170"/>
                    <a:pt x="29097" y="7170"/>
                    <a:pt x="29117" y="7170"/>
                  </a:cubicBezTo>
                  <a:close/>
                  <a:moveTo>
                    <a:pt x="28993" y="7717"/>
                  </a:moveTo>
                  <a:cubicBezTo>
                    <a:pt x="28993" y="7759"/>
                    <a:pt x="28951" y="7759"/>
                    <a:pt x="28951" y="7780"/>
                  </a:cubicBezTo>
                  <a:cubicBezTo>
                    <a:pt x="28951" y="7780"/>
                    <a:pt x="28939" y="7815"/>
                    <a:pt x="28924" y="7815"/>
                  </a:cubicBezTo>
                  <a:cubicBezTo>
                    <a:pt x="28919" y="7815"/>
                    <a:pt x="28914" y="7811"/>
                    <a:pt x="28909" y="7801"/>
                  </a:cubicBezTo>
                  <a:cubicBezTo>
                    <a:pt x="28909" y="7780"/>
                    <a:pt x="28930" y="7780"/>
                    <a:pt x="28951" y="7780"/>
                  </a:cubicBezTo>
                  <a:cubicBezTo>
                    <a:pt x="28951" y="7738"/>
                    <a:pt x="28972" y="7717"/>
                    <a:pt x="28993" y="7717"/>
                  </a:cubicBezTo>
                  <a:close/>
                  <a:moveTo>
                    <a:pt x="28865" y="7879"/>
                  </a:moveTo>
                  <a:cubicBezTo>
                    <a:pt x="28866" y="7879"/>
                    <a:pt x="28867" y="7881"/>
                    <a:pt x="28867" y="7885"/>
                  </a:cubicBezTo>
                  <a:cubicBezTo>
                    <a:pt x="28867" y="7927"/>
                    <a:pt x="28846" y="7927"/>
                    <a:pt x="28825" y="7927"/>
                  </a:cubicBezTo>
                  <a:cubicBezTo>
                    <a:pt x="28842" y="7910"/>
                    <a:pt x="28859" y="7879"/>
                    <a:pt x="28865" y="7879"/>
                  </a:cubicBezTo>
                  <a:close/>
                  <a:moveTo>
                    <a:pt x="28825" y="7927"/>
                  </a:moveTo>
                  <a:cubicBezTo>
                    <a:pt x="28825" y="7941"/>
                    <a:pt x="28815" y="7966"/>
                    <a:pt x="28808" y="7966"/>
                  </a:cubicBezTo>
                  <a:cubicBezTo>
                    <a:pt x="28806" y="7966"/>
                    <a:pt x="28804" y="7961"/>
                    <a:pt x="28804" y="7948"/>
                  </a:cubicBezTo>
                  <a:cubicBezTo>
                    <a:pt x="28804" y="7937"/>
                    <a:pt x="28809" y="7937"/>
                    <a:pt x="28814" y="7937"/>
                  </a:cubicBezTo>
                  <a:cubicBezTo>
                    <a:pt x="28819" y="7937"/>
                    <a:pt x="28825" y="7937"/>
                    <a:pt x="28825" y="7927"/>
                  </a:cubicBezTo>
                  <a:close/>
                  <a:moveTo>
                    <a:pt x="28131" y="9083"/>
                  </a:moveTo>
                  <a:cubicBezTo>
                    <a:pt x="28173" y="9083"/>
                    <a:pt x="28173" y="9125"/>
                    <a:pt x="28131" y="9146"/>
                  </a:cubicBezTo>
                  <a:cubicBezTo>
                    <a:pt x="28110" y="9125"/>
                    <a:pt x="28110" y="9083"/>
                    <a:pt x="28131" y="9083"/>
                  </a:cubicBezTo>
                  <a:close/>
                  <a:moveTo>
                    <a:pt x="27752" y="9314"/>
                  </a:moveTo>
                  <a:cubicBezTo>
                    <a:pt x="27773" y="9314"/>
                    <a:pt x="27773" y="9335"/>
                    <a:pt x="27773" y="9335"/>
                  </a:cubicBezTo>
                  <a:lnTo>
                    <a:pt x="27752" y="9356"/>
                  </a:lnTo>
                  <a:lnTo>
                    <a:pt x="27752" y="9335"/>
                  </a:lnTo>
                  <a:cubicBezTo>
                    <a:pt x="27752" y="9314"/>
                    <a:pt x="27752" y="9314"/>
                    <a:pt x="27752" y="9314"/>
                  </a:cubicBezTo>
                  <a:close/>
                  <a:moveTo>
                    <a:pt x="27984" y="9314"/>
                  </a:moveTo>
                  <a:cubicBezTo>
                    <a:pt x="28005" y="9314"/>
                    <a:pt x="28026" y="9314"/>
                    <a:pt x="28026" y="9335"/>
                  </a:cubicBezTo>
                  <a:cubicBezTo>
                    <a:pt x="28026" y="9377"/>
                    <a:pt x="27984" y="9419"/>
                    <a:pt x="27942" y="9441"/>
                  </a:cubicBezTo>
                  <a:cubicBezTo>
                    <a:pt x="27900" y="9377"/>
                    <a:pt x="27963" y="9356"/>
                    <a:pt x="27984" y="9314"/>
                  </a:cubicBezTo>
                  <a:close/>
                  <a:moveTo>
                    <a:pt x="24280" y="12265"/>
                  </a:moveTo>
                  <a:cubicBezTo>
                    <a:pt x="24282" y="12265"/>
                    <a:pt x="24283" y="12269"/>
                    <a:pt x="24283" y="12279"/>
                  </a:cubicBezTo>
                  <a:cubicBezTo>
                    <a:pt x="24283" y="12295"/>
                    <a:pt x="24272" y="12299"/>
                    <a:pt x="24257" y="12300"/>
                  </a:cubicBezTo>
                  <a:lnTo>
                    <a:pt x="24257" y="12300"/>
                  </a:lnTo>
                  <a:cubicBezTo>
                    <a:pt x="24267" y="12283"/>
                    <a:pt x="24276" y="12265"/>
                    <a:pt x="24280" y="12265"/>
                  </a:cubicBezTo>
                  <a:close/>
                  <a:moveTo>
                    <a:pt x="25860" y="12510"/>
                  </a:moveTo>
                  <a:cubicBezTo>
                    <a:pt x="25881" y="12510"/>
                    <a:pt x="25881" y="12531"/>
                    <a:pt x="25881" y="12531"/>
                  </a:cubicBezTo>
                  <a:lnTo>
                    <a:pt x="25860" y="12531"/>
                  </a:lnTo>
                  <a:cubicBezTo>
                    <a:pt x="25839" y="12531"/>
                    <a:pt x="25839" y="12510"/>
                    <a:pt x="25860" y="12510"/>
                  </a:cubicBezTo>
                  <a:close/>
                  <a:moveTo>
                    <a:pt x="21319" y="17030"/>
                  </a:moveTo>
                  <a:cubicBezTo>
                    <a:pt x="21340" y="17030"/>
                    <a:pt x="21361" y="17030"/>
                    <a:pt x="21340" y="17051"/>
                  </a:cubicBezTo>
                  <a:cubicBezTo>
                    <a:pt x="21340" y="17058"/>
                    <a:pt x="21338" y="17061"/>
                    <a:pt x="21335" y="17061"/>
                  </a:cubicBezTo>
                  <a:cubicBezTo>
                    <a:pt x="21328" y="17061"/>
                    <a:pt x="21319" y="17051"/>
                    <a:pt x="21319" y="17051"/>
                  </a:cubicBezTo>
                  <a:cubicBezTo>
                    <a:pt x="21319" y="17030"/>
                    <a:pt x="21319" y="17030"/>
                    <a:pt x="21319" y="17030"/>
                  </a:cubicBezTo>
                  <a:close/>
                  <a:moveTo>
                    <a:pt x="22959" y="17072"/>
                  </a:moveTo>
                  <a:lnTo>
                    <a:pt x="22959" y="17093"/>
                  </a:lnTo>
                  <a:cubicBezTo>
                    <a:pt x="22959" y="17114"/>
                    <a:pt x="22980" y="17114"/>
                    <a:pt x="22959" y="17114"/>
                  </a:cubicBezTo>
                  <a:cubicBezTo>
                    <a:pt x="22938" y="17093"/>
                    <a:pt x="22959" y="17072"/>
                    <a:pt x="22959" y="17072"/>
                  </a:cubicBezTo>
                  <a:close/>
                  <a:moveTo>
                    <a:pt x="22875" y="17262"/>
                  </a:moveTo>
                  <a:lnTo>
                    <a:pt x="22875" y="17283"/>
                  </a:lnTo>
                  <a:cubicBezTo>
                    <a:pt x="22854" y="17304"/>
                    <a:pt x="22896" y="17304"/>
                    <a:pt x="22875" y="17304"/>
                  </a:cubicBezTo>
                  <a:cubicBezTo>
                    <a:pt x="22833" y="17283"/>
                    <a:pt x="22875" y="17262"/>
                    <a:pt x="22875" y="17262"/>
                  </a:cubicBezTo>
                  <a:close/>
                  <a:moveTo>
                    <a:pt x="21046" y="17451"/>
                  </a:moveTo>
                  <a:cubicBezTo>
                    <a:pt x="21067" y="17451"/>
                    <a:pt x="21067" y="17472"/>
                    <a:pt x="21067" y="17472"/>
                  </a:cubicBezTo>
                  <a:lnTo>
                    <a:pt x="21046" y="17493"/>
                  </a:lnTo>
                  <a:cubicBezTo>
                    <a:pt x="21025" y="17493"/>
                    <a:pt x="21025" y="17451"/>
                    <a:pt x="21025" y="17451"/>
                  </a:cubicBezTo>
                  <a:close/>
                  <a:moveTo>
                    <a:pt x="20853" y="17878"/>
                  </a:moveTo>
                  <a:cubicBezTo>
                    <a:pt x="20855" y="17878"/>
                    <a:pt x="20856" y="17882"/>
                    <a:pt x="20856" y="17892"/>
                  </a:cubicBezTo>
                  <a:cubicBezTo>
                    <a:pt x="20856" y="17908"/>
                    <a:pt x="20845" y="17912"/>
                    <a:pt x="20839" y="17913"/>
                  </a:cubicBezTo>
                  <a:lnTo>
                    <a:pt x="20839" y="17913"/>
                  </a:lnTo>
                  <a:cubicBezTo>
                    <a:pt x="20843" y="17896"/>
                    <a:pt x="20850" y="17878"/>
                    <a:pt x="20853" y="17878"/>
                  </a:cubicBezTo>
                  <a:close/>
                  <a:moveTo>
                    <a:pt x="20833" y="17934"/>
                  </a:moveTo>
                  <a:lnTo>
                    <a:pt x="20833" y="17934"/>
                  </a:lnTo>
                  <a:cubicBezTo>
                    <a:pt x="20828" y="17957"/>
                    <a:pt x="20814" y="17970"/>
                    <a:pt x="20792" y="17975"/>
                  </a:cubicBezTo>
                  <a:lnTo>
                    <a:pt x="20792" y="17975"/>
                  </a:lnTo>
                  <a:cubicBezTo>
                    <a:pt x="20774" y="17955"/>
                    <a:pt x="20794" y="17935"/>
                    <a:pt x="20833" y="17934"/>
                  </a:cubicBezTo>
                  <a:close/>
                  <a:moveTo>
                    <a:pt x="20667" y="18124"/>
                  </a:moveTo>
                  <a:cubicBezTo>
                    <a:pt x="20667" y="18166"/>
                    <a:pt x="20646" y="18166"/>
                    <a:pt x="20604" y="18187"/>
                  </a:cubicBezTo>
                  <a:cubicBezTo>
                    <a:pt x="20587" y="18169"/>
                    <a:pt x="20584" y="18152"/>
                    <a:pt x="20583" y="18124"/>
                  </a:cubicBezTo>
                  <a:close/>
                  <a:moveTo>
                    <a:pt x="21529" y="18691"/>
                  </a:moveTo>
                  <a:lnTo>
                    <a:pt x="21529" y="18691"/>
                  </a:lnTo>
                  <a:cubicBezTo>
                    <a:pt x="21550" y="18775"/>
                    <a:pt x="21509" y="18796"/>
                    <a:pt x="21446" y="18817"/>
                  </a:cubicBezTo>
                  <a:lnTo>
                    <a:pt x="21446" y="18817"/>
                  </a:lnTo>
                  <a:cubicBezTo>
                    <a:pt x="21450" y="18762"/>
                    <a:pt x="21473" y="18710"/>
                    <a:pt x="21529" y="18691"/>
                  </a:cubicBezTo>
                  <a:close/>
                  <a:moveTo>
                    <a:pt x="21445" y="18838"/>
                  </a:moveTo>
                  <a:cubicBezTo>
                    <a:pt x="21445" y="18853"/>
                    <a:pt x="21435" y="18877"/>
                    <a:pt x="21429" y="18877"/>
                  </a:cubicBezTo>
                  <a:cubicBezTo>
                    <a:pt x="21426" y="18877"/>
                    <a:pt x="21424" y="18872"/>
                    <a:pt x="21424" y="18859"/>
                  </a:cubicBezTo>
                  <a:cubicBezTo>
                    <a:pt x="21424" y="18838"/>
                    <a:pt x="21445" y="18838"/>
                    <a:pt x="21445" y="18838"/>
                  </a:cubicBezTo>
                  <a:close/>
                  <a:moveTo>
                    <a:pt x="16904" y="23653"/>
                  </a:moveTo>
                  <a:cubicBezTo>
                    <a:pt x="16967" y="23737"/>
                    <a:pt x="16820" y="23758"/>
                    <a:pt x="16862" y="23842"/>
                  </a:cubicBezTo>
                  <a:cubicBezTo>
                    <a:pt x="16799" y="23758"/>
                    <a:pt x="16841" y="23716"/>
                    <a:pt x="16904" y="23653"/>
                  </a:cubicBezTo>
                  <a:close/>
                  <a:moveTo>
                    <a:pt x="18477" y="23942"/>
                  </a:moveTo>
                  <a:cubicBezTo>
                    <a:pt x="18479" y="23942"/>
                    <a:pt x="18481" y="23943"/>
                    <a:pt x="18481" y="23947"/>
                  </a:cubicBezTo>
                  <a:cubicBezTo>
                    <a:pt x="18481" y="23989"/>
                    <a:pt x="18460" y="23989"/>
                    <a:pt x="18439" y="23989"/>
                  </a:cubicBezTo>
                  <a:cubicBezTo>
                    <a:pt x="18439" y="23972"/>
                    <a:pt x="18466" y="23942"/>
                    <a:pt x="18477" y="23942"/>
                  </a:cubicBezTo>
                  <a:close/>
                  <a:moveTo>
                    <a:pt x="18439" y="23989"/>
                  </a:moveTo>
                  <a:cubicBezTo>
                    <a:pt x="18460" y="24052"/>
                    <a:pt x="18418" y="24116"/>
                    <a:pt x="18355" y="24137"/>
                  </a:cubicBezTo>
                  <a:cubicBezTo>
                    <a:pt x="18355" y="24151"/>
                    <a:pt x="18335" y="24176"/>
                    <a:pt x="18322" y="24176"/>
                  </a:cubicBezTo>
                  <a:cubicBezTo>
                    <a:pt x="18317" y="24176"/>
                    <a:pt x="18313" y="24171"/>
                    <a:pt x="18313" y="24158"/>
                  </a:cubicBezTo>
                  <a:cubicBezTo>
                    <a:pt x="18313" y="24137"/>
                    <a:pt x="18334" y="24137"/>
                    <a:pt x="18355" y="24137"/>
                  </a:cubicBezTo>
                  <a:cubicBezTo>
                    <a:pt x="18334" y="24073"/>
                    <a:pt x="18376" y="24010"/>
                    <a:pt x="18439" y="23989"/>
                  </a:cubicBezTo>
                  <a:close/>
                  <a:moveTo>
                    <a:pt x="17908" y="25052"/>
                  </a:moveTo>
                  <a:cubicBezTo>
                    <a:pt x="17911" y="25052"/>
                    <a:pt x="17913" y="25055"/>
                    <a:pt x="17913" y="25062"/>
                  </a:cubicBezTo>
                  <a:cubicBezTo>
                    <a:pt x="17903" y="25072"/>
                    <a:pt x="17892" y="25077"/>
                    <a:pt x="17884" y="25077"/>
                  </a:cubicBezTo>
                  <a:cubicBezTo>
                    <a:pt x="17876" y="25077"/>
                    <a:pt x="17871" y="25072"/>
                    <a:pt x="17871" y="25062"/>
                  </a:cubicBezTo>
                  <a:lnTo>
                    <a:pt x="17892" y="25062"/>
                  </a:lnTo>
                  <a:cubicBezTo>
                    <a:pt x="17892" y="25062"/>
                    <a:pt x="17901" y="25052"/>
                    <a:pt x="17908" y="25052"/>
                  </a:cubicBezTo>
                  <a:close/>
                  <a:moveTo>
                    <a:pt x="14798" y="26750"/>
                  </a:moveTo>
                  <a:cubicBezTo>
                    <a:pt x="14800" y="26750"/>
                    <a:pt x="14801" y="26754"/>
                    <a:pt x="14801" y="26765"/>
                  </a:cubicBezTo>
                  <a:cubicBezTo>
                    <a:pt x="14821" y="26785"/>
                    <a:pt x="14803" y="26786"/>
                    <a:pt x="14784" y="26786"/>
                  </a:cubicBezTo>
                  <a:lnTo>
                    <a:pt x="14784" y="26786"/>
                  </a:lnTo>
                  <a:cubicBezTo>
                    <a:pt x="14788" y="26769"/>
                    <a:pt x="14794" y="26750"/>
                    <a:pt x="14798" y="26750"/>
                  </a:cubicBezTo>
                  <a:close/>
                  <a:moveTo>
                    <a:pt x="14780" y="26786"/>
                  </a:moveTo>
                  <a:cubicBezTo>
                    <a:pt x="14780" y="26849"/>
                    <a:pt x="14738" y="26912"/>
                    <a:pt x="14675" y="26933"/>
                  </a:cubicBezTo>
                  <a:cubicBezTo>
                    <a:pt x="14675" y="26870"/>
                    <a:pt x="14717" y="26807"/>
                    <a:pt x="14780" y="26786"/>
                  </a:cubicBezTo>
                  <a:close/>
                  <a:moveTo>
                    <a:pt x="14675" y="26933"/>
                  </a:moveTo>
                  <a:lnTo>
                    <a:pt x="14675" y="26933"/>
                  </a:lnTo>
                  <a:cubicBezTo>
                    <a:pt x="14696" y="27017"/>
                    <a:pt x="14633" y="27080"/>
                    <a:pt x="14549" y="27080"/>
                  </a:cubicBezTo>
                  <a:cubicBezTo>
                    <a:pt x="14535" y="27094"/>
                    <a:pt x="14520" y="27119"/>
                    <a:pt x="14513" y="27119"/>
                  </a:cubicBezTo>
                  <a:cubicBezTo>
                    <a:pt x="14509" y="27119"/>
                    <a:pt x="14507" y="27114"/>
                    <a:pt x="14507" y="27101"/>
                  </a:cubicBezTo>
                  <a:cubicBezTo>
                    <a:pt x="14507" y="27080"/>
                    <a:pt x="14528" y="27080"/>
                    <a:pt x="14549" y="27080"/>
                  </a:cubicBezTo>
                  <a:cubicBezTo>
                    <a:pt x="14570" y="27017"/>
                    <a:pt x="14612" y="26954"/>
                    <a:pt x="14675" y="26933"/>
                  </a:cubicBezTo>
                  <a:close/>
                  <a:moveTo>
                    <a:pt x="14897" y="29522"/>
                  </a:moveTo>
                  <a:cubicBezTo>
                    <a:pt x="14903" y="29522"/>
                    <a:pt x="14907" y="29527"/>
                    <a:pt x="14907" y="29540"/>
                  </a:cubicBezTo>
                  <a:cubicBezTo>
                    <a:pt x="14907" y="29545"/>
                    <a:pt x="14906" y="29546"/>
                    <a:pt x="14904" y="29546"/>
                  </a:cubicBezTo>
                  <a:cubicBezTo>
                    <a:pt x="14900" y="29546"/>
                    <a:pt x="14894" y="29541"/>
                    <a:pt x="14887" y="29541"/>
                  </a:cubicBezTo>
                  <a:cubicBezTo>
                    <a:pt x="14880" y="29541"/>
                    <a:pt x="14872" y="29545"/>
                    <a:pt x="14865" y="29561"/>
                  </a:cubicBezTo>
                  <a:cubicBezTo>
                    <a:pt x="14865" y="29603"/>
                    <a:pt x="14886" y="29666"/>
                    <a:pt x="14822" y="29666"/>
                  </a:cubicBezTo>
                  <a:lnTo>
                    <a:pt x="14822" y="29750"/>
                  </a:lnTo>
                  <a:cubicBezTo>
                    <a:pt x="14759" y="29708"/>
                    <a:pt x="14780" y="29666"/>
                    <a:pt x="14822" y="29666"/>
                  </a:cubicBezTo>
                  <a:cubicBezTo>
                    <a:pt x="14822" y="29624"/>
                    <a:pt x="14801" y="29561"/>
                    <a:pt x="14865" y="29561"/>
                  </a:cubicBezTo>
                  <a:cubicBezTo>
                    <a:pt x="14865" y="29546"/>
                    <a:pt x="14885" y="29522"/>
                    <a:pt x="14897" y="29522"/>
                  </a:cubicBezTo>
                  <a:close/>
                  <a:moveTo>
                    <a:pt x="12636" y="30192"/>
                  </a:moveTo>
                  <a:lnTo>
                    <a:pt x="12636" y="30192"/>
                  </a:lnTo>
                  <a:cubicBezTo>
                    <a:pt x="12699" y="30255"/>
                    <a:pt x="12636" y="30276"/>
                    <a:pt x="12594" y="30318"/>
                  </a:cubicBezTo>
                  <a:cubicBezTo>
                    <a:pt x="12573" y="30255"/>
                    <a:pt x="12636" y="30234"/>
                    <a:pt x="12636" y="30192"/>
                  </a:cubicBezTo>
                  <a:close/>
                  <a:moveTo>
                    <a:pt x="11951" y="31064"/>
                  </a:moveTo>
                  <a:cubicBezTo>
                    <a:pt x="11943" y="31077"/>
                    <a:pt x="11934" y="31089"/>
                    <a:pt x="11927" y="31089"/>
                  </a:cubicBezTo>
                  <a:cubicBezTo>
                    <a:pt x="11924" y="31089"/>
                    <a:pt x="11921" y="31085"/>
                    <a:pt x="11921" y="31075"/>
                  </a:cubicBezTo>
                  <a:cubicBezTo>
                    <a:pt x="11921" y="31064"/>
                    <a:pt x="11932" y="31064"/>
                    <a:pt x="11942" y="31064"/>
                  </a:cubicBezTo>
                  <a:cubicBezTo>
                    <a:pt x="11945" y="31064"/>
                    <a:pt x="11948" y="31064"/>
                    <a:pt x="11951" y="31064"/>
                  </a:cubicBezTo>
                  <a:close/>
                  <a:moveTo>
                    <a:pt x="12804" y="32336"/>
                  </a:moveTo>
                  <a:cubicBezTo>
                    <a:pt x="12804" y="32420"/>
                    <a:pt x="12741" y="32420"/>
                    <a:pt x="12678" y="32420"/>
                  </a:cubicBezTo>
                  <a:cubicBezTo>
                    <a:pt x="12678" y="32435"/>
                    <a:pt x="12668" y="32459"/>
                    <a:pt x="12662" y="32459"/>
                  </a:cubicBezTo>
                  <a:cubicBezTo>
                    <a:pt x="12659" y="32459"/>
                    <a:pt x="12657" y="32454"/>
                    <a:pt x="12657" y="32441"/>
                  </a:cubicBezTo>
                  <a:cubicBezTo>
                    <a:pt x="12636" y="32420"/>
                    <a:pt x="12657" y="32420"/>
                    <a:pt x="12678" y="32420"/>
                  </a:cubicBezTo>
                  <a:cubicBezTo>
                    <a:pt x="12699" y="32357"/>
                    <a:pt x="12741" y="32336"/>
                    <a:pt x="12804" y="32336"/>
                  </a:cubicBezTo>
                  <a:close/>
                  <a:moveTo>
                    <a:pt x="10702" y="32904"/>
                  </a:moveTo>
                  <a:lnTo>
                    <a:pt x="10723" y="32925"/>
                  </a:lnTo>
                  <a:lnTo>
                    <a:pt x="10702" y="32946"/>
                  </a:lnTo>
                  <a:cubicBezTo>
                    <a:pt x="10702" y="32946"/>
                    <a:pt x="10681" y="32925"/>
                    <a:pt x="10681" y="32925"/>
                  </a:cubicBezTo>
                  <a:cubicBezTo>
                    <a:pt x="10681" y="32925"/>
                    <a:pt x="10702" y="32904"/>
                    <a:pt x="10702" y="32904"/>
                  </a:cubicBezTo>
                  <a:close/>
                  <a:moveTo>
                    <a:pt x="9861" y="37067"/>
                  </a:moveTo>
                  <a:cubicBezTo>
                    <a:pt x="9861" y="37088"/>
                    <a:pt x="9882" y="37088"/>
                    <a:pt x="9861" y="37088"/>
                  </a:cubicBezTo>
                  <a:cubicBezTo>
                    <a:pt x="9840" y="37067"/>
                    <a:pt x="9861" y="37067"/>
                    <a:pt x="9861" y="37067"/>
                  </a:cubicBezTo>
                  <a:close/>
                  <a:moveTo>
                    <a:pt x="7897" y="37351"/>
                  </a:moveTo>
                  <a:cubicBezTo>
                    <a:pt x="7917" y="37368"/>
                    <a:pt x="7940" y="37386"/>
                    <a:pt x="7905" y="37403"/>
                  </a:cubicBezTo>
                  <a:cubicBezTo>
                    <a:pt x="7901" y="37407"/>
                    <a:pt x="7898" y="37409"/>
                    <a:pt x="7895" y="37409"/>
                  </a:cubicBezTo>
                  <a:cubicBezTo>
                    <a:pt x="7884" y="37409"/>
                    <a:pt x="7884" y="37382"/>
                    <a:pt x="7884" y="37382"/>
                  </a:cubicBezTo>
                  <a:cubicBezTo>
                    <a:pt x="7884" y="37370"/>
                    <a:pt x="7891" y="37359"/>
                    <a:pt x="7897" y="37351"/>
                  </a:cubicBezTo>
                  <a:close/>
                  <a:moveTo>
                    <a:pt x="7695" y="39568"/>
                  </a:moveTo>
                  <a:lnTo>
                    <a:pt x="7695" y="39568"/>
                  </a:lnTo>
                  <a:cubicBezTo>
                    <a:pt x="7737" y="39632"/>
                    <a:pt x="7674" y="39653"/>
                    <a:pt x="7653" y="39695"/>
                  </a:cubicBezTo>
                  <a:cubicBezTo>
                    <a:pt x="7653" y="39705"/>
                    <a:pt x="7648" y="39710"/>
                    <a:pt x="7643" y="39710"/>
                  </a:cubicBezTo>
                  <a:cubicBezTo>
                    <a:pt x="7637" y="39710"/>
                    <a:pt x="7632" y="39705"/>
                    <a:pt x="7632" y="39695"/>
                  </a:cubicBezTo>
                  <a:cubicBezTo>
                    <a:pt x="7632" y="39632"/>
                    <a:pt x="7674" y="39611"/>
                    <a:pt x="7695" y="39568"/>
                  </a:cubicBezTo>
                  <a:close/>
                  <a:moveTo>
                    <a:pt x="7948" y="39821"/>
                  </a:moveTo>
                  <a:cubicBezTo>
                    <a:pt x="7948" y="39821"/>
                    <a:pt x="7948" y="39842"/>
                    <a:pt x="7948" y="39842"/>
                  </a:cubicBezTo>
                  <a:cubicBezTo>
                    <a:pt x="7926" y="39842"/>
                    <a:pt x="7926" y="39821"/>
                    <a:pt x="7926" y="39821"/>
                  </a:cubicBezTo>
                  <a:close/>
                  <a:moveTo>
                    <a:pt x="5362" y="41482"/>
                  </a:moveTo>
                  <a:cubicBezTo>
                    <a:pt x="5362" y="41482"/>
                    <a:pt x="5383" y="41503"/>
                    <a:pt x="5383" y="41503"/>
                  </a:cubicBezTo>
                  <a:cubicBezTo>
                    <a:pt x="5362" y="41524"/>
                    <a:pt x="5383" y="41524"/>
                    <a:pt x="5362" y="41524"/>
                  </a:cubicBezTo>
                  <a:cubicBezTo>
                    <a:pt x="5341" y="41503"/>
                    <a:pt x="5362" y="41503"/>
                    <a:pt x="5362" y="41482"/>
                  </a:cubicBezTo>
                  <a:close/>
                  <a:moveTo>
                    <a:pt x="5887" y="42344"/>
                  </a:moveTo>
                  <a:lnTo>
                    <a:pt x="5908" y="42365"/>
                  </a:lnTo>
                  <a:cubicBezTo>
                    <a:pt x="5901" y="42372"/>
                    <a:pt x="5894" y="42374"/>
                    <a:pt x="5888" y="42374"/>
                  </a:cubicBezTo>
                  <a:cubicBezTo>
                    <a:pt x="5875" y="42374"/>
                    <a:pt x="5866" y="42365"/>
                    <a:pt x="5866" y="42365"/>
                  </a:cubicBezTo>
                  <a:cubicBezTo>
                    <a:pt x="5866" y="42344"/>
                    <a:pt x="5887" y="42344"/>
                    <a:pt x="5887" y="42344"/>
                  </a:cubicBezTo>
                  <a:close/>
                  <a:moveTo>
                    <a:pt x="5619" y="42822"/>
                  </a:moveTo>
                  <a:cubicBezTo>
                    <a:pt x="5624" y="42822"/>
                    <a:pt x="5624" y="42827"/>
                    <a:pt x="5614" y="42848"/>
                  </a:cubicBezTo>
                  <a:cubicBezTo>
                    <a:pt x="5614" y="42855"/>
                    <a:pt x="5611" y="42858"/>
                    <a:pt x="5608" y="42858"/>
                  </a:cubicBezTo>
                  <a:cubicBezTo>
                    <a:pt x="5602" y="42858"/>
                    <a:pt x="5593" y="42848"/>
                    <a:pt x="5593" y="42848"/>
                  </a:cubicBezTo>
                  <a:cubicBezTo>
                    <a:pt x="5593" y="42827"/>
                    <a:pt x="5593" y="42827"/>
                    <a:pt x="5593" y="42827"/>
                  </a:cubicBezTo>
                  <a:cubicBezTo>
                    <a:pt x="5603" y="42827"/>
                    <a:pt x="5614" y="42822"/>
                    <a:pt x="5619" y="42822"/>
                  </a:cubicBezTo>
                  <a:close/>
                  <a:moveTo>
                    <a:pt x="5087" y="43533"/>
                  </a:moveTo>
                  <a:cubicBezTo>
                    <a:pt x="5088" y="43533"/>
                    <a:pt x="5088" y="43535"/>
                    <a:pt x="5088" y="43542"/>
                  </a:cubicBezTo>
                  <a:cubicBezTo>
                    <a:pt x="5079" y="43560"/>
                    <a:pt x="5074" y="43566"/>
                    <a:pt x="5071" y="43566"/>
                  </a:cubicBezTo>
                  <a:cubicBezTo>
                    <a:pt x="5067" y="43566"/>
                    <a:pt x="5067" y="43554"/>
                    <a:pt x="5067" y="43542"/>
                  </a:cubicBezTo>
                  <a:cubicBezTo>
                    <a:pt x="5081" y="43542"/>
                    <a:pt x="5086" y="43533"/>
                    <a:pt x="5087" y="43533"/>
                  </a:cubicBezTo>
                  <a:close/>
                  <a:moveTo>
                    <a:pt x="4794" y="43731"/>
                  </a:moveTo>
                  <a:lnTo>
                    <a:pt x="4794" y="43731"/>
                  </a:lnTo>
                  <a:cubicBezTo>
                    <a:pt x="4833" y="43830"/>
                    <a:pt x="4817" y="43928"/>
                    <a:pt x="4729" y="43992"/>
                  </a:cubicBezTo>
                  <a:lnTo>
                    <a:pt x="4729" y="43992"/>
                  </a:lnTo>
                  <a:cubicBezTo>
                    <a:pt x="4716" y="43894"/>
                    <a:pt x="4794" y="43832"/>
                    <a:pt x="4794" y="43731"/>
                  </a:cubicBezTo>
                  <a:close/>
                  <a:moveTo>
                    <a:pt x="3743" y="44005"/>
                  </a:moveTo>
                  <a:lnTo>
                    <a:pt x="3764" y="44026"/>
                  </a:lnTo>
                  <a:lnTo>
                    <a:pt x="3743" y="44047"/>
                  </a:lnTo>
                  <a:cubicBezTo>
                    <a:pt x="3722" y="44026"/>
                    <a:pt x="3722" y="44005"/>
                    <a:pt x="3743" y="44005"/>
                  </a:cubicBezTo>
                  <a:close/>
                  <a:moveTo>
                    <a:pt x="4899" y="43963"/>
                  </a:moveTo>
                  <a:cubicBezTo>
                    <a:pt x="4916" y="44014"/>
                    <a:pt x="4919" y="44052"/>
                    <a:pt x="4861" y="44052"/>
                  </a:cubicBezTo>
                  <a:cubicBezTo>
                    <a:pt x="4849" y="44052"/>
                    <a:pt x="4834" y="44050"/>
                    <a:pt x="4815" y="44047"/>
                  </a:cubicBezTo>
                  <a:lnTo>
                    <a:pt x="4899" y="43963"/>
                  </a:lnTo>
                  <a:close/>
                  <a:moveTo>
                    <a:pt x="4710" y="44006"/>
                  </a:moveTo>
                  <a:cubicBezTo>
                    <a:pt x="4709" y="44024"/>
                    <a:pt x="4696" y="44052"/>
                    <a:pt x="4691" y="44052"/>
                  </a:cubicBezTo>
                  <a:cubicBezTo>
                    <a:pt x="4690" y="44052"/>
                    <a:pt x="4689" y="44051"/>
                    <a:pt x="4689" y="44047"/>
                  </a:cubicBezTo>
                  <a:cubicBezTo>
                    <a:pt x="4689" y="44019"/>
                    <a:pt x="4698" y="44010"/>
                    <a:pt x="4710" y="44006"/>
                  </a:cubicBezTo>
                  <a:close/>
                  <a:moveTo>
                    <a:pt x="3701" y="44110"/>
                  </a:moveTo>
                  <a:cubicBezTo>
                    <a:pt x="3722" y="44110"/>
                    <a:pt x="3722" y="44131"/>
                    <a:pt x="3722" y="44131"/>
                  </a:cubicBezTo>
                  <a:lnTo>
                    <a:pt x="3701" y="44131"/>
                  </a:lnTo>
                  <a:lnTo>
                    <a:pt x="3701" y="44152"/>
                  </a:lnTo>
                  <a:cubicBezTo>
                    <a:pt x="3680" y="44131"/>
                    <a:pt x="3680" y="44131"/>
                    <a:pt x="3680" y="44131"/>
                  </a:cubicBezTo>
                  <a:cubicBezTo>
                    <a:pt x="3680" y="44110"/>
                    <a:pt x="3680" y="44110"/>
                    <a:pt x="3701" y="44110"/>
                  </a:cubicBezTo>
                  <a:close/>
                  <a:moveTo>
                    <a:pt x="3595" y="44299"/>
                  </a:moveTo>
                  <a:lnTo>
                    <a:pt x="3617" y="44320"/>
                  </a:lnTo>
                  <a:cubicBezTo>
                    <a:pt x="3617" y="44320"/>
                    <a:pt x="3617" y="44329"/>
                    <a:pt x="3610" y="44329"/>
                  </a:cubicBezTo>
                  <a:cubicBezTo>
                    <a:pt x="3607" y="44329"/>
                    <a:pt x="3602" y="44327"/>
                    <a:pt x="3595" y="44320"/>
                  </a:cubicBezTo>
                  <a:cubicBezTo>
                    <a:pt x="3574" y="44320"/>
                    <a:pt x="3574" y="44299"/>
                    <a:pt x="3595" y="44299"/>
                  </a:cubicBezTo>
                  <a:close/>
                  <a:moveTo>
                    <a:pt x="4266" y="44482"/>
                  </a:moveTo>
                  <a:cubicBezTo>
                    <a:pt x="4267" y="44482"/>
                    <a:pt x="4268" y="44484"/>
                    <a:pt x="4268" y="44488"/>
                  </a:cubicBezTo>
                  <a:cubicBezTo>
                    <a:pt x="4268" y="44530"/>
                    <a:pt x="4247" y="44530"/>
                    <a:pt x="4247" y="44530"/>
                  </a:cubicBezTo>
                  <a:cubicBezTo>
                    <a:pt x="4247" y="44513"/>
                    <a:pt x="4261" y="44482"/>
                    <a:pt x="4266" y="44482"/>
                  </a:cubicBezTo>
                  <a:close/>
                  <a:moveTo>
                    <a:pt x="4247" y="44530"/>
                  </a:moveTo>
                  <a:cubicBezTo>
                    <a:pt x="4247" y="44635"/>
                    <a:pt x="4142" y="44677"/>
                    <a:pt x="4100" y="44761"/>
                  </a:cubicBezTo>
                  <a:cubicBezTo>
                    <a:pt x="4079" y="44656"/>
                    <a:pt x="4142" y="44572"/>
                    <a:pt x="4247" y="44530"/>
                  </a:cubicBezTo>
                  <a:close/>
                  <a:moveTo>
                    <a:pt x="3070" y="45056"/>
                  </a:moveTo>
                  <a:cubicBezTo>
                    <a:pt x="3091" y="45056"/>
                    <a:pt x="3091" y="45077"/>
                    <a:pt x="3091" y="45077"/>
                  </a:cubicBezTo>
                  <a:lnTo>
                    <a:pt x="3070" y="45098"/>
                  </a:lnTo>
                  <a:cubicBezTo>
                    <a:pt x="3049" y="45077"/>
                    <a:pt x="3070" y="45056"/>
                    <a:pt x="3070" y="45056"/>
                  </a:cubicBezTo>
                  <a:close/>
                  <a:moveTo>
                    <a:pt x="3028" y="45245"/>
                  </a:moveTo>
                  <a:cubicBezTo>
                    <a:pt x="3028" y="45245"/>
                    <a:pt x="3049" y="45266"/>
                    <a:pt x="3049" y="45266"/>
                  </a:cubicBezTo>
                  <a:cubicBezTo>
                    <a:pt x="3028" y="45287"/>
                    <a:pt x="3049" y="45287"/>
                    <a:pt x="3028" y="45287"/>
                  </a:cubicBezTo>
                  <a:cubicBezTo>
                    <a:pt x="3007" y="45266"/>
                    <a:pt x="3028" y="45266"/>
                    <a:pt x="3028" y="45245"/>
                  </a:cubicBezTo>
                  <a:close/>
                  <a:moveTo>
                    <a:pt x="2237" y="46445"/>
                  </a:moveTo>
                  <a:cubicBezTo>
                    <a:pt x="2239" y="46445"/>
                    <a:pt x="2237" y="46449"/>
                    <a:pt x="2229" y="46464"/>
                  </a:cubicBezTo>
                  <a:cubicBezTo>
                    <a:pt x="2229" y="46471"/>
                    <a:pt x="2227" y="46474"/>
                    <a:pt x="2223" y="46474"/>
                  </a:cubicBezTo>
                  <a:cubicBezTo>
                    <a:pt x="2217" y="46474"/>
                    <a:pt x="2208" y="46464"/>
                    <a:pt x="2208" y="46464"/>
                  </a:cubicBezTo>
                  <a:cubicBezTo>
                    <a:pt x="2208" y="46456"/>
                    <a:pt x="2211" y="46451"/>
                    <a:pt x="2215" y="46448"/>
                  </a:cubicBezTo>
                  <a:lnTo>
                    <a:pt x="2215" y="46448"/>
                  </a:lnTo>
                  <a:cubicBezTo>
                    <a:pt x="2217" y="46449"/>
                    <a:pt x="2219" y="46450"/>
                    <a:pt x="2222" y="46450"/>
                  </a:cubicBezTo>
                  <a:cubicBezTo>
                    <a:pt x="2229" y="46450"/>
                    <a:pt x="2235" y="46445"/>
                    <a:pt x="2237" y="46445"/>
                  </a:cubicBezTo>
                  <a:close/>
                  <a:moveTo>
                    <a:pt x="2175" y="46585"/>
                  </a:moveTo>
                  <a:cubicBezTo>
                    <a:pt x="2179" y="46585"/>
                    <a:pt x="2183" y="46587"/>
                    <a:pt x="2187" y="46591"/>
                  </a:cubicBezTo>
                  <a:cubicBezTo>
                    <a:pt x="2187" y="46633"/>
                    <a:pt x="2166" y="46633"/>
                    <a:pt x="2145" y="46633"/>
                  </a:cubicBezTo>
                  <a:cubicBezTo>
                    <a:pt x="2145" y="46616"/>
                    <a:pt x="2159" y="46585"/>
                    <a:pt x="2175" y="46585"/>
                  </a:cubicBezTo>
                  <a:close/>
                  <a:moveTo>
                    <a:pt x="2145" y="46633"/>
                  </a:moveTo>
                  <a:cubicBezTo>
                    <a:pt x="2145" y="46647"/>
                    <a:pt x="2135" y="46672"/>
                    <a:pt x="2122" y="46672"/>
                  </a:cubicBezTo>
                  <a:cubicBezTo>
                    <a:pt x="2116" y="46672"/>
                    <a:pt x="2109" y="46667"/>
                    <a:pt x="2103" y="46654"/>
                  </a:cubicBezTo>
                  <a:cubicBezTo>
                    <a:pt x="2103" y="46643"/>
                    <a:pt x="2113" y="46643"/>
                    <a:pt x="2124" y="46643"/>
                  </a:cubicBezTo>
                  <a:cubicBezTo>
                    <a:pt x="2134" y="46643"/>
                    <a:pt x="2145" y="46643"/>
                    <a:pt x="2145" y="46633"/>
                  </a:cubicBezTo>
                  <a:close/>
                  <a:moveTo>
                    <a:pt x="1779" y="48348"/>
                  </a:moveTo>
                  <a:cubicBezTo>
                    <a:pt x="1787" y="48348"/>
                    <a:pt x="1797" y="48351"/>
                    <a:pt x="1808" y="48357"/>
                  </a:cubicBezTo>
                  <a:cubicBezTo>
                    <a:pt x="1798" y="48378"/>
                    <a:pt x="1777" y="48378"/>
                    <a:pt x="1758" y="48378"/>
                  </a:cubicBezTo>
                  <a:cubicBezTo>
                    <a:pt x="1749" y="48378"/>
                    <a:pt x="1741" y="48378"/>
                    <a:pt x="1734" y="48380"/>
                  </a:cubicBezTo>
                  <a:lnTo>
                    <a:pt x="1734" y="48380"/>
                  </a:lnTo>
                  <a:cubicBezTo>
                    <a:pt x="1747" y="48360"/>
                    <a:pt x="1760" y="48348"/>
                    <a:pt x="1779" y="48348"/>
                  </a:cubicBezTo>
                  <a:close/>
                  <a:moveTo>
                    <a:pt x="358" y="49555"/>
                  </a:moveTo>
                  <a:cubicBezTo>
                    <a:pt x="379" y="49555"/>
                    <a:pt x="379" y="49576"/>
                    <a:pt x="379" y="49597"/>
                  </a:cubicBezTo>
                  <a:cubicBezTo>
                    <a:pt x="379" y="49597"/>
                    <a:pt x="358" y="49618"/>
                    <a:pt x="358" y="49618"/>
                  </a:cubicBezTo>
                  <a:cubicBezTo>
                    <a:pt x="337" y="49597"/>
                    <a:pt x="316" y="49576"/>
                    <a:pt x="358" y="49555"/>
                  </a:cubicBezTo>
                  <a:close/>
                  <a:moveTo>
                    <a:pt x="33660" y="1"/>
                  </a:moveTo>
                  <a:cubicBezTo>
                    <a:pt x="33525" y="50"/>
                    <a:pt x="33469" y="70"/>
                    <a:pt x="33429" y="70"/>
                  </a:cubicBezTo>
                  <a:cubicBezTo>
                    <a:pt x="33400" y="70"/>
                    <a:pt x="33380" y="60"/>
                    <a:pt x="33345" y="43"/>
                  </a:cubicBezTo>
                  <a:cubicBezTo>
                    <a:pt x="33219" y="64"/>
                    <a:pt x="33114" y="127"/>
                    <a:pt x="33009" y="232"/>
                  </a:cubicBezTo>
                  <a:cubicBezTo>
                    <a:pt x="32996" y="240"/>
                    <a:pt x="32985" y="244"/>
                    <a:pt x="32975" y="244"/>
                  </a:cubicBezTo>
                  <a:cubicBezTo>
                    <a:pt x="32936" y="244"/>
                    <a:pt x="32916" y="190"/>
                    <a:pt x="32882" y="190"/>
                  </a:cubicBezTo>
                  <a:lnTo>
                    <a:pt x="32672" y="400"/>
                  </a:lnTo>
                  <a:cubicBezTo>
                    <a:pt x="32630" y="463"/>
                    <a:pt x="32567" y="484"/>
                    <a:pt x="32546" y="547"/>
                  </a:cubicBezTo>
                  <a:cubicBezTo>
                    <a:pt x="32483" y="736"/>
                    <a:pt x="32357" y="905"/>
                    <a:pt x="32210" y="1052"/>
                  </a:cubicBezTo>
                  <a:cubicBezTo>
                    <a:pt x="32210" y="1073"/>
                    <a:pt x="32210" y="1094"/>
                    <a:pt x="32210" y="1136"/>
                  </a:cubicBezTo>
                  <a:lnTo>
                    <a:pt x="32252" y="1136"/>
                  </a:lnTo>
                  <a:cubicBezTo>
                    <a:pt x="32252" y="1178"/>
                    <a:pt x="32273" y="1220"/>
                    <a:pt x="32210" y="1220"/>
                  </a:cubicBezTo>
                  <a:cubicBezTo>
                    <a:pt x="32147" y="1283"/>
                    <a:pt x="32168" y="1367"/>
                    <a:pt x="32126" y="1409"/>
                  </a:cubicBezTo>
                  <a:lnTo>
                    <a:pt x="31978" y="1409"/>
                  </a:lnTo>
                  <a:cubicBezTo>
                    <a:pt x="31915" y="1451"/>
                    <a:pt x="31936" y="1514"/>
                    <a:pt x="31894" y="1556"/>
                  </a:cubicBezTo>
                  <a:cubicBezTo>
                    <a:pt x="31880" y="1561"/>
                    <a:pt x="31867" y="1563"/>
                    <a:pt x="31854" y="1563"/>
                  </a:cubicBezTo>
                  <a:cubicBezTo>
                    <a:pt x="31832" y="1563"/>
                    <a:pt x="31811" y="1558"/>
                    <a:pt x="31789" y="1558"/>
                  </a:cubicBezTo>
                  <a:cubicBezTo>
                    <a:pt x="31770" y="1558"/>
                    <a:pt x="31749" y="1562"/>
                    <a:pt x="31726" y="1577"/>
                  </a:cubicBezTo>
                  <a:lnTo>
                    <a:pt x="31768" y="1661"/>
                  </a:lnTo>
                  <a:cubicBezTo>
                    <a:pt x="31776" y="1663"/>
                    <a:pt x="31784" y="1664"/>
                    <a:pt x="31791" y="1664"/>
                  </a:cubicBezTo>
                  <a:cubicBezTo>
                    <a:pt x="31845" y="1664"/>
                    <a:pt x="31893" y="1620"/>
                    <a:pt x="31952" y="1620"/>
                  </a:cubicBezTo>
                  <a:cubicBezTo>
                    <a:pt x="31973" y="1620"/>
                    <a:pt x="31996" y="1626"/>
                    <a:pt x="32020" y="1640"/>
                  </a:cubicBezTo>
                  <a:cubicBezTo>
                    <a:pt x="31894" y="1640"/>
                    <a:pt x="31873" y="1767"/>
                    <a:pt x="31768" y="1788"/>
                  </a:cubicBezTo>
                  <a:lnTo>
                    <a:pt x="31768" y="1661"/>
                  </a:lnTo>
                  <a:cubicBezTo>
                    <a:pt x="31600" y="1746"/>
                    <a:pt x="31558" y="1956"/>
                    <a:pt x="31390" y="2061"/>
                  </a:cubicBezTo>
                  <a:cubicBezTo>
                    <a:pt x="31411" y="2082"/>
                    <a:pt x="31432" y="2103"/>
                    <a:pt x="31432" y="2166"/>
                  </a:cubicBezTo>
                  <a:cubicBezTo>
                    <a:pt x="31348" y="2229"/>
                    <a:pt x="31285" y="2313"/>
                    <a:pt x="31264" y="2418"/>
                  </a:cubicBezTo>
                  <a:cubicBezTo>
                    <a:pt x="31243" y="2523"/>
                    <a:pt x="31158" y="2608"/>
                    <a:pt x="31053" y="2671"/>
                  </a:cubicBezTo>
                  <a:cubicBezTo>
                    <a:pt x="31032" y="2734"/>
                    <a:pt x="30948" y="2713"/>
                    <a:pt x="30927" y="2755"/>
                  </a:cubicBezTo>
                  <a:cubicBezTo>
                    <a:pt x="30864" y="2965"/>
                    <a:pt x="30696" y="3112"/>
                    <a:pt x="30654" y="3322"/>
                  </a:cubicBezTo>
                  <a:cubicBezTo>
                    <a:pt x="30549" y="3322"/>
                    <a:pt x="30486" y="3343"/>
                    <a:pt x="30486" y="3470"/>
                  </a:cubicBezTo>
                  <a:cubicBezTo>
                    <a:pt x="30486" y="3480"/>
                    <a:pt x="30491" y="3480"/>
                    <a:pt x="30496" y="3480"/>
                  </a:cubicBezTo>
                  <a:cubicBezTo>
                    <a:pt x="30501" y="3480"/>
                    <a:pt x="30507" y="3480"/>
                    <a:pt x="30507" y="3491"/>
                  </a:cubicBezTo>
                  <a:cubicBezTo>
                    <a:pt x="30528" y="3512"/>
                    <a:pt x="30507" y="3512"/>
                    <a:pt x="30486" y="3512"/>
                  </a:cubicBezTo>
                  <a:cubicBezTo>
                    <a:pt x="30486" y="3554"/>
                    <a:pt x="30486" y="3596"/>
                    <a:pt x="30465" y="3596"/>
                  </a:cubicBezTo>
                  <a:cubicBezTo>
                    <a:pt x="30452" y="3602"/>
                    <a:pt x="30442" y="3604"/>
                    <a:pt x="30433" y="3604"/>
                  </a:cubicBezTo>
                  <a:cubicBezTo>
                    <a:pt x="30412" y="3604"/>
                    <a:pt x="30402" y="3590"/>
                    <a:pt x="30402" y="3575"/>
                  </a:cubicBezTo>
                  <a:cubicBezTo>
                    <a:pt x="30296" y="3617"/>
                    <a:pt x="30317" y="3743"/>
                    <a:pt x="30233" y="3806"/>
                  </a:cubicBezTo>
                  <a:cubicBezTo>
                    <a:pt x="30149" y="3869"/>
                    <a:pt x="30086" y="3932"/>
                    <a:pt x="30044" y="4037"/>
                  </a:cubicBezTo>
                  <a:lnTo>
                    <a:pt x="29981" y="3995"/>
                  </a:lnTo>
                  <a:cubicBezTo>
                    <a:pt x="29960" y="4058"/>
                    <a:pt x="29918" y="4121"/>
                    <a:pt x="29876" y="4163"/>
                  </a:cubicBezTo>
                  <a:cubicBezTo>
                    <a:pt x="29750" y="4269"/>
                    <a:pt x="29645" y="4395"/>
                    <a:pt x="29603" y="4563"/>
                  </a:cubicBezTo>
                  <a:cubicBezTo>
                    <a:pt x="29582" y="4668"/>
                    <a:pt x="29476" y="4668"/>
                    <a:pt x="29434" y="4794"/>
                  </a:cubicBezTo>
                  <a:cubicBezTo>
                    <a:pt x="29413" y="4899"/>
                    <a:pt x="29308" y="4857"/>
                    <a:pt x="29245" y="4878"/>
                  </a:cubicBezTo>
                  <a:lnTo>
                    <a:pt x="29287" y="4983"/>
                  </a:lnTo>
                  <a:cubicBezTo>
                    <a:pt x="29203" y="5088"/>
                    <a:pt x="29056" y="5152"/>
                    <a:pt x="29035" y="5299"/>
                  </a:cubicBezTo>
                  <a:cubicBezTo>
                    <a:pt x="28993" y="5383"/>
                    <a:pt x="28972" y="5446"/>
                    <a:pt x="28909" y="5509"/>
                  </a:cubicBezTo>
                  <a:cubicBezTo>
                    <a:pt x="28825" y="5635"/>
                    <a:pt x="28699" y="5761"/>
                    <a:pt x="28572" y="5887"/>
                  </a:cubicBezTo>
                  <a:cubicBezTo>
                    <a:pt x="28635" y="6014"/>
                    <a:pt x="28530" y="6119"/>
                    <a:pt x="28467" y="6224"/>
                  </a:cubicBezTo>
                  <a:cubicBezTo>
                    <a:pt x="28320" y="6476"/>
                    <a:pt x="28131" y="6644"/>
                    <a:pt x="28005" y="6897"/>
                  </a:cubicBezTo>
                  <a:cubicBezTo>
                    <a:pt x="27900" y="7023"/>
                    <a:pt x="27816" y="7170"/>
                    <a:pt x="27689" y="7296"/>
                  </a:cubicBezTo>
                  <a:cubicBezTo>
                    <a:pt x="27584" y="7422"/>
                    <a:pt x="27500" y="7548"/>
                    <a:pt x="27437" y="7695"/>
                  </a:cubicBezTo>
                  <a:cubicBezTo>
                    <a:pt x="27353" y="7717"/>
                    <a:pt x="27290" y="7780"/>
                    <a:pt x="27248" y="7843"/>
                  </a:cubicBezTo>
                  <a:cubicBezTo>
                    <a:pt x="27248" y="7885"/>
                    <a:pt x="27290" y="7906"/>
                    <a:pt x="27290" y="7927"/>
                  </a:cubicBezTo>
                  <a:cubicBezTo>
                    <a:pt x="27206" y="7969"/>
                    <a:pt x="27206" y="8074"/>
                    <a:pt x="27185" y="8158"/>
                  </a:cubicBezTo>
                  <a:cubicBezTo>
                    <a:pt x="27059" y="8179"/>
                    <a:pt x="26975" y="8284"/>
                    <a:pt x="26975" y="8410"/>
                  </a:cubicBezTo>
                  <a:cubicBezTo>
                    <a:pt x="27059" y="8410"/>
                    <a:pt x="27059" y="8305"/>
                    <a:pt x="27164" y="8284"/>
                  </a:cubicBezTo>
                  <a:lnTo>
                    <a:pt x="27164" y="8284"/>
                  </a:lnTo>
                  <a:cubicBezTo>
                    <a:pt x="27101" y="8389"/>
                    <a:pt x="27101" y="8536"/>
                    <a:pt x="26933" y="8536"/>
                  </a:cubicBezTo>
                  <a:cubicBezTo>
                    <a:pt x="26933" y="8621"/>
                    <a:pt x="26869" y="8663"/>
                    <a:pt x="26827" y="8705"/>
                  </a:cubicBezTo>
                  <a:cubicBezTo>
                    <a:pt x="26764" y="8768"/>
                    <a:pt x="26701" y="8852"/>
                    <a:pt x="26638" y="8936"/>
                  </a:cubicBezTo>
                  <a:cubicBezTo>
                    <a:pt x="26512" y="9167"/>
                    <a:pt x="26365" y="9356"/>
                    <a:pt x="26176" y="9546"/>
                  </a:cubicBezTo>
                  <a:cubicBezTo>
                    <a:pt x="26134" y="9588"/>
                    <a:pt x="26113" y="9630"/>
                    <a:pt x="26092" y="9693"/>
                  </a:cubicBezTo>
                  <a:cubicBezTo>
                    <a:pt x="26007" y="9819"/>
                    <a:pt x="25923" y="9924"/>
                    <a:pt x="25818" y="10029"/>
                  </a:cubicBezTo>
                  <a:cubicBezTo>
                    <a:pt x="25818" y="10050"/>
                    <a:pt x="25839" y="10113"/>
                    <a:pt x="25818" y="10134"/>
                  </a:cubicBezTo>
                  <a:cubicBezTo>
                    <a:pt x="25650" y="10366"/>
                    <a:pt x="25503" y="10597"/>
                    <a:pt x="25356" y="10849"/>
                  </a:cubicBezTo>
                  <a:cubicBezTo>
                    <a:pt x="25124" y="11017"/>
                    <a:pt x="25019" y="11312"/>
                    <a:pt x="24767" y="11480"/>
                  </a:cubicBezTo>
                  <a:cubicBezTo>
                    <a:pt x="24620" y="11585"/>
                    <a:pt x="24578" y="11753"/>
                    <a:pt x="24452" y="11837"/>
                  </a:cubicBezTo>
                  <a:cubicBezTo>
                    <a:pt x="24410" y="11900"/>
                    <a:pt x="24473" y="11963"/>
                    <a:pt x="24410" y="12027"/>
                  </a:cubicBezTo>
                  <a:cubicBezTo>
                    <a:pt x="24347" y="12090"/>
                    <a:pt x="24262" y="12111"/>
                    <a:pt x="24178" y="12132"/>
                  </a:cubicBezTo>
                  <a:cubicBezTo>
                    <a:pt x="24178" y="12195"/>
                    <a:pt x="24094" y="12237"/>
                    <a:pt x="24073" y="12300"/>
                  </a:cubicBezTo>
                  <a:cubicBezTo>
                    <a:pt x="24031" y="12363"/>
                    <a:pt x="24010" y="12426"/>
                    <a:pt x="24010" y="12510"/>
                  </a:cubicBezTo>
                  <a:cubicBezTo>
                    <a:pt x="24113" y="12469"/>
                    <a:pt x="24156" y="12346"/>
                    <a:pt x="24237" y="12322"/>
                  </a:cubicBezTo>
                  <a:lnTo>
                    <a:pt x="24237" y="12322"/>
                  </a:lnTo>
                  <a:cubicBezTo>
                    <a:pt x="24217" y="12417"/>
                    <a:pt x="24196" y="12497"/>
                    <a:pt x="24157" y="12594"/>
                  </a:cubicBezTo>
                  <a:cubicBezTo>
                    <a:pt x="24115" y="12720"/>
                    <a:pt x="24031" y="12846"/>
                    <a:pt x="23926" y="12931"/>
                  </a:cubicBezTo>
                  <a:cubicBezTo>
                    <a:pt x="23926" y="12952"/>
                    <a:pt x="23905" y="12973"/>
                    <a:pt x="23863" y="12973"/>
                  </a:cubicBezTo>
                  <a:cubicBezTo>
                    <a:pt x="23884" y="13036"/>
                    <a:pt x="23842" y="13099"/>
                    <a:pt x="23779" y="13120"/>
                  </a:cubicBezTo>
                  <a:cubicBezTo>
                    <a:pt x="23737" y="13183"/>
                    <a:pt x="23653" y="13246"/>
                    <a:pt x="23653" y="13351"/>
                  </a:cubicBezTo>
                  <a:lnTo>
                    <a:pt x="23716" y="13372"/>
                  </a:lnTo>
                  <a:cubicBezTo>
                    <a:pt x="23674" y="13435"/>
                    <a:pt x="23632" y="13498"/>
                    <a:pt x="23548" y="13498"/>
                  </a:cubicBezTo>
                  <a:cubicBezTo>
                    <a:pt x="23400" y="13751"/>
                    <a:pt x="23253" y="14024"/>
                    <a:pt x="23106" y="14276"/>
                  </a:cubicBezTo>
                  <a:cubicBezTo>
                    <a:pt x="23076" y="14261"/>
                    <a:pt x="23057" y="14246"/>
                    <a:pt x="23041" y="14246"/>
                  </a:cubicBezTo>
                  <a:cubicBezTo>
                    <a:pt x="23034" y="14246"/>
                    <a:pt x="23028" y="14249"/>
                    <a:pt x="23022" y="14255"/>
                  </a:cubicBezTo>
                  <a:cubicBezTo>
                    <a:pt x="22980" y="14444"/>
                    <a:pt x="22833" y="14549"/>
                    <a:pt x="22728" y="14697"/>
                  </a:cubicBezTo>
                  <a:lnTo>
                    <a:pt x="22791" y="14823"/>
                  </a:lnTo>
                  <a:cubicBezTo>
                    <a:pt x="22707" y="14886"/>
                    <a:pt x="22623" y="14991"/>
                    <a:pt x="22580" y="15075"/>
                  </a:cubicBezTo>
                  <a:cubicBezTo>
                    <a:pt x="22559" y="15180"/>
                    <a:pt x="22517" y="15285"/>
                    <a:pt x="22454" y="15369"/>
                  </a:cubicBezTo>
                  <a:lnTo>
                    <a:pt x="22349" y="15369"/>
                  </a:lnTo>
                  <a:cubicBezTo>
                    <a:pt x="22307" y="15727"/>
                    <a:pt x="22034" y="15937"/>
                    <a:pt x="21845" y="16231"/>
                  </a:cubicBezTo>
                  <a:cubicBezTo>
                    <a:pt x="21803" y="16168"/>
                    <a:pt x="21866" y="16084"/>
                    <a:pt x="21803" y="16042"/>
                  </a:cubicBezTo>
                  <a:cubicBezTo>
                    <a:pt x="21529" y="16442"/>
                    <a:pt x="21277" y="16883"/>
                    <a:pt x="21067" y="17325"/>
                  </a:cubicBezTo>
                  <a:cubicBezTo>
                    <a:pt x="21088" y="17325"/>
                    <a:pt x="21130" y="17346"/>
                    <a:pt x="21088" y="17346"/>
                  </a:cubicBezTo>
                  <a:cubicBezTo>
                    <a:pt x="21082" y="17352"/>
                    <a:pt x="21077" y="17354"/>
                    <a:pt x="21074" y="17354"/>
                  </a:cubicBezTo>
                  <a:cubicBezTo>
                    <a:pt x="21067" y="17354"/>
                    <a:pt x="21067" y="17340"/>
                    <a:pt x="21067" y="17325"/>
                  </a:cubicBezTo>
                  <a:cubicBezTo>
                    <a:pt x="20983" y="17409"/>
                    <a:pt x="20878" y="17535"/>
                    <a:pt x="20793" y="17619"/>
                  </a:cubicBezTo>
                  <a:cubicBezTo>
                    <a:pt x="20730" y="17703"/>
                    <a:pt x="20625" y="17766"/>
                    <a:pt x="20583" y="17871"/>
                  </a:cubicBezTo>
                  <a:cubicBezTo>
                    <a:pt x="20596" y="17875"/>
                    <a:pt x="20608" y="17877"/>
                    <a:pt x="20618" y="17877"/>
                  </a:cubicBezTo>
                  <a:cubicBezTo>
                    <a:pt x="20661" y="17877"/>
                    <a:pt x="20688" y="17850"/>
                    <a:pt x="20688" y="17850"/>
                  </a:cubicBezTo>
                  <a:lnTo>
                    <a:pt x="20688" y="17850"/>
                  </a:lnTo>
                  <a:cubicBezTo>
                    <a:pt x="20772" y="17913"/>
                    <a:pt x="20646" y="17934"/>
                    <a:pt x="20709" y="17976"/>
                  </a:cubicBezTo>
                  <a:lnTo>
                    <a:pt x="20772" y="17976"/>
                  </a:lnTo>
                  <a:cubicBezTo>
                    <a:pt x="20772" y="17997"/>
                    <a:pt x="20814" y="18018"/>
                    <a:pt x="20751" y="18061"/>
                  </a:cubicBezTo>
                  <a:cubicBezTo>
                    <a:pt x="20741" y="18068"/>
                    <a:pt x="20730" y="18071"/>
                    <a:pt x="20719" y="18071"/>
                  </a:cubicBezTo>
                  <a:cubicBezTo>
                    <a:pt x="20674" y="18071"/>
                    <a:pt x="20632" y="18016"/>
                    <a:pt x="20611" y="18016"/>
                  </a:cubicBezTo>
                  <a:cubicBezTo>
                    <a:pt x="20608" y="18016"/>
                    <a:pt x="20606" y="18017"/>
                    <a:pt x="20604" y="18018"/>
                  </a:cubicBezTo>
                  <a:cubicBezTo>
                    <a:pt x="20585" y="18057"/>
                    <a:pt x="20583" y="18078"/>
                    <a:pt x="20583" y="18113"/>
                  </a:cubicBezTo>
                  <a:lnTo>
                    <a:pt x="20583" y="18113"/>
                  </a:lnTo>
                  <a:cubicBezTo>
                    <a:pt x="20583" y="18110"/>
                    <a:pt x="20583" y="18106"/>
                    <a:pt x="20583" y="18103"/>
                  </a:cubicBezTo>
                  <a:cubicBezTo>
                    <a:pt x="20394" y="18166"/>
                    <a:pt x="20310" y="18355"/>
                    <a:pt x="20163" y="18481"/>
                  </a:cubicBezTo>
                  <a:lnTo>
                    <a:pt x="20163" y="18544"/>
                  </a:lnTo>
                  <a:cubicBezTo>
                    <a:pt x="20205" y="18544"/>
                    <a:pt x="20247" y="18523"/>
                    <a:pt x="20310" y="18481"/>
                  </a:cubicBezTo>
                  <a:lnTo>
                    <a:pt x="20310" y="18481"/>
                  </a:lnTo>
                  <a:cubicBezTo>
                    <a:pt x="20268" y="18607"/>
                    <a:pt x="20268" y="18691"/>
                    <a:pt x="20142" y="18733"/>
                  </a:cubicBezTo>
                  <a:cubicBezTo>
                    <a:pt x="20100" y="18691"/>
                    <a:pt x="20163" y="18670"/>
                    <a:pt x="20163" y="18628"/>
                  </a:cubicBezTo>
                  <a:cubicBezTo>
                    <a:pt x="20163" y="18607"/>
                    <a:pt x="20163" y="18565"/>
                    <a:pt x="20163" y="18544"/>
                  </a:cubicBezTo>
                  <a:cubicBezTo>
                    <a:pt x="20037" y="18607"/>
                    <a:pt x="19952" y="18733"/>
                    <a:pt x="19931" y="18880"/>
                  </a:cubicBezTo>
                  <a:cubicBezTo>
                    <a:pt x="19910" y="19007"/>
                    <a:pt x="19847" y="19112"/>
                    <a:pt x="19763" y="19196"/>
                  </a:cubicBezTo>
                  <a:cubicBezTo>
                    <a:pt x="19595" y="19385"/>
                    <a:pt x="19448" y="19574"/>
                    <a:pt x="19301" y="19785"/>
                  </a:cubicBezTo>
                  <a:cubicBezTo>
                    <a:pt x="19175" y="19995"/>
                    <a:pt x="19048" y="20226"/>
                    <a:pt x="18943" y="20436"/>
                  </a:cubicBezTo>
                  <a:cubicBezTo>
                    <a:pt x="18817" y="20689"/>
                    <a:pt x="18733" y="20941"/>
                    <a:pt x="18586" y="21172"/>
                  </a:cubicBezTo>
                  <a:cubicBezTo>
                    <a:pt x="18586" y="21183"/>
                    <a:pt x="18586" y="21183"/>
                    <a:pt x="18581" y="21183"/>
                  </a:cubicBezTo>
                  <a:cubicBezTo>
                    <a:pt x="18575" y="21183"/>
                    <a:pt x="18565" y="21183"/>
                    <a:pt x="18544" y="21193"/>
                  </a:cubicBezTo>
                  <a:cubicBezTo>
                    <a:pt x="18539" y="21196"/>
                    <a:pt x="18535" y="21197"/>
                    <a:pt x="18531" y="21197"/>
                  </a:cubicBezTo>
                  <a:cubicBezTo>
                    <a:pt x="18510" y="21197"/>
                    <a:pt x="18501" y="21169"/>
                    <a:pt x="18479" y="21169"/>
                  </a:cubicBezTo>
                  <a:cubicBezTo>
                    <a:pt x="18469" y="21169"/>
                    <a:pt x="18457" y="21175"/>
                    <a:pt x="18439" y="21193"/>
                  </a:cubicBezTo>
                  <a:lnTo>
                    <a:pt x="18439" y="21256"/>
                  </a:lnTo>
                  <a:cubicBezTo>
                    <a:pt x="18544" y="21340"/>
                    <a:pt x="18502" y="21424"/>
                    <a:pt x="18439" y="21424"/>
                  </a:cubicBezTo>
                  <a:cubicBezTo>
                    <a:pt x="18383" y="21424"/>
                    <a:pt x="18355" y="21396"/>
                    <a:pt x="18330" y="21396"/>
                  </a:cubicBezTo>
                  <a:cubicBezTo>
                    <a:pt x="18317" y="21396"/>
                    <a:pt x="18306" y="21403"/>
                    <a:pt x="18292" y="21424"/>
                  </a:cubicBezTo>
                  <a:cubicBezTo>
                    <a:pt x="18249" y="21551"/>
                    <a:pt x="18186" y="21677"/>
                    <a:pt x="18102" y="21761"/>
                  </a:cubicBezTo>
                  <a:cubicBezTo>
                    <a:pt x="18047" y="21853"/>
                    <a:pt x="18008" y="21978"/>
                    <a:pt x="17870" y="21978"/>
                  </a:cubicBezTo>
                  <a:cubicBezTo>
                    <a:pt x="17851" y="21978"/>
                    <a:pt x="17831" y="21976"/>
                    <a:pt x="17808" y="21971"/>
                  </a:cubicBezTo>
                  <a:cubicBezTo>
                    <a:pt x="17766" y="22076"/>
                    <a:pt x="17703" y="22181"/>
                    <a:pt x="17640" y="22286"/>
                  </a:cubicBezTo>
                  <a:cubicBezTo>
                    <a:pt x="17535" y="22413"/>
                    <a:pt x="17472" y="22581"/>
                    <a:pt x="17430" y="22749"/>
                  </a:cubicBezTo>
                  <a:cubicBezTo>
                    <a:pt x="17408" y="22917"/>
                    <a:pt x="17303" y="23043"/>
                    <a:pt x="17177" y="23127"/>
                  </a:cubicBezTo>
                  <a:cubicBezTo>
                    <a:pt x="17135" y="23169"/>
                    <a:pt x="17093" y="23211"/>
                    <a:pt x="17051" y="23275"/>
                  </a:cubicBezTo>
                  <a:cubicBezTo>
                    <a:pt x="16925" y="23380"/>
                    <a:pt x="16862" y="23527"/>
                    <a:pt x="16736" y="23632"/>
                  </a:cubicBezTo>
                  <a:cubicBezTo>
                    <a:pt x="16736" y="23653"/>
                    <a:pt x="16736" y="23674"/>
                    <a:pt x="16736" y="23674"/>
                  </a:cubicBezTo>
                  <a:lnTo>
                    <a:pt x="16778" y="23758"/>
                  </a:lnTo>
                  <a:cubicBezTo>
                    <a:pt x="16652" y="23842"/>
                    <a:pt x="16589" y="23968"/>
                    <a:pt x="16546" y="24095"/>
                  </a:cubicBezTo>
                  <a:lnTo>
                    <a:pt x="16589" y="24137"/>
                  </a:lnTo>
                  <a:cubicBezTo>
                    <a:pt x="16525" y="24242"/>
                    <a:pt x="16483" y="24368"/>
                    <a:pt x="16357" y="24431"/>
                  </a:cubicBezTo>
                  <a:cubicBezTo>
                    <a:pt x="16315" y="24725"/>
                    <a:pt x="16000" y="24809"/>
                    <a:pt x="15916" y="25062"/>
                  </a:cubicBezTo>
                  <a:lnTo>
                    <a:pt x="15853" y="25020"/>
                  </a:lnTo>
                  <a:cubicBezTo>
                    <a:pt x="15706" y="25125"/>
                    <a:pt x="15684" y="25293"/>
                    <a:pt x="15642" y="25440"/>
                  </a:cubicBezTo>
                  <a:lnTo>
                    <a:pt x="15706" y="25398"/>
                  </a:lnTo>
                  <a:cubicBezTo>
                    <a:pt x="15748" y="25440"/>
                    <a:pt x="15727" y="25461"/>
                    <a:pt x="15706" y="25482"/>
                  </a:cubicBezTo>
                  <a:cubicBezTo>
                    <a:pt x="15663" y="25482"/>
                    <a:pt x="15642" y="25482"/>
                    <a:pt x="15642" y="25440"/>
                  </a:cubicBezTo>
                  <a:cubicBezTo>
                    <a:pt x="15600" y="25440"/>
                    <a:pt x="15558" y="25461"/>
                    <a:pt x="15558" y="25503"/>
                  </a:cubicBezTo>
                  <a:cubicBezTo>
                    <a:pt x="15474" y="25650"/>
                    <a:pt x="15390" y="25776"/>
                    <a:pt x="15306" y="25924"/>
                  </a:cubicBezTo>
                  <a:cubicBezTo>
                    <a:pt x="15317" y="25924"/>
                    <a:pt x="15332" y="25918"/>
                    <a:pt x="15348" y="25918"/>
                  </a:cubicBezTo>
                  <a:cubicBezTo>
                    <a:pt x="15364" y="25918"/>
                    <a:pt x="15380" y="25924"/>
                    <a:pt x="15390" y="25945"/>
                  </a:cubicBezTo>
                  <a:cubicBezTo>
                    <a:pt x="15369" y="25966"/>
                    <a:pt x="15348" y="26008"/>
                    <a:pt x="15306" y="26008"/>
                  </a:cubicBezTo>
                  <a:cubicBezTo>
                    <a:pt x="15306" y="26025"/>
                    <a:pt x="15292" y="26056"/>
                    <a:pt x="15276" y="26056"/>
                  </a:cubicBezTo>
                  <a:cubicBezTo>
                    <a:pt x="15272" y="26056"/>
                    <a:pt x="15268" y="26054"/>
                    <a:pt x="15264" y="26050"/>
                  </a:cubicBezTo>
                  <a:cubicBezTo>
                    <a:pt x="15264" y="26008"/>
                    <a:pt x="15285" y="26008"/>
                    <a:pt x="15306" y="26008"/>
                  </a:cubicBezTo>
                  <a:lnTo>
                    <a:pt x="15306" y="25903"/>
                  </a:lnTo>
                  <a:cubicBezTo>
                    <a:pt x="15201" y="25945"/>
                    <a:pt x="15180" y="26071"/>
                    <a:pt x="15054" y="26071"/>
                  </a:cubicBezTo>
                  <a:lnTo>
                    <a:pt x="15054" y="26155"/>
                  </a:lnTo>
                  <a:cubicBezTo>
                    <a:pt x="15085" y="26155"/>
                    <a:pt x="15112" y="26150"/>
                    <a:pt x="15135" y="26150"/>
                  </a:cubicBezTo>
                  <a:cubicBezTo>
                    <a:pt x="15159" y="26150"/>
                    <a:pt x="15180" y="26155"/>
                    <a:pt x="15201" y="26176"/>
                  </a:cubicBezTo>
                  <a:cubicBezTo>
                    <a:pt x="15075" y="26386"/>
                    <a:pt x="14928" y="26554"/>
                    <a:pt x="14738" y="26681"/>
                  </a:cubicBezTo>
                  <a:cubicBezTo>
                    <a:pt x="14717" y="26681"/>
                    <a:pt x="14738" y="26702"/>
                    <a:pt x="14717" y="26702"/>
                  </a:cubicBezTo>
                  <a:cubicBezTo>
                    <a:pt x="14705" y="26708"/>
                    <a:pt x="14696" y="26710"/>
                    <a:pt x="14690" y="26710"/>
                  </a:cubicBezTo>
                  <a:cubicBezTo>
                    <a:pt x="14675" y="26710"/>
                    <a:pt x="14675" y="26695"/>
                    <a:pt x="14675" y="26681"/>
                  </a:cubicBezTo>
                  <a:cubicBezTo>
                    <a:pt x="14591" y="26807"/>
                    <a:pt x="14486" y="26954"/>
                    <a:pt x="14423" y="27101"/>
                  </a:cubicBezTo>
                  <a:cubicBezTo>
                    <a:pt x="14402" y="27164"/>
                    <a:pt x="14402" y="27206"/>
                    <a:pt x="14402" y="27248"/>
                  </a:cubicBezTo>
                  <a:cubicBezTo>
                    <a:pt x="14419" y="27248"/>
                    <a:pt x="14436" y="27245"/>
                    <a:pt x="14450" y="27245"/>
                  </a:cubicBezTo>
                  <a:cubicBezTo>
                    <a:pt x="14471" y="27245"/>
                    <a:pt x="14486" y="27252"/>
                    <a:pt x="14486" y="27290"/>
                  </a:cubicBezTo>
                  <a:cubicBezTo>
                    <a:pt x="14486" y="27328"/>
                    <a:pt x="14471" y="27336"/>
                    <a:pt x="14450" y="27336"/>
                  </a:cubicBezTo>
                  <a:cubicBezTo>
                    <a:pt x="14436" y="27336"/>
                    <a:pt x="14419" y="27332"/>
                    <a:pt x="14402" y="27332"/>
                  </a:cubicBezTo>
                  <a:cubicBezTo>
                    <a:pt x="14402" y="27437"/>
                    <a:pt x="14360" y="27543"/>
                    <a:pt x="14276" y="27627"/>
                  </a:cubicBezTo>
                  <a:cubicBezTo>
                    <a:pt x="14255" y="27564"/>
                    <a:pt x="14255" y="27521"/>
                    <a:pt x="14255" y="27479"/>
                  </a:cubicBezTo>
                  <a:cubicBezTo>
                    <a:pt x="14192" y="27521"/>
                    <a:pt x="14192" y="27606"/>
                    <a:pt x="14150" y="27669"/>
                  </a:cubicBezTo>
                  <a:lnTo>
                    <a:pt x="14045" y="27669"/>
                  </a:lnTo>
                  <a:cubicBezTo>
                    <a:pt x="14024" y="27711"/>
                    <a:pt x="14003" y="27753"/>
                    <a:pt x="13982" y="27774"/>
                  </a:cubicBezTo>
                  <a:cubicBezTo>
                    <a:pt x="13939" y="27816"/>
                    <a:pt x="13918" y="27858"/>
                    <a:pt x="13939" y="27900"/>
                  </a:cubicBezTo>
                  <a:lnTo>
                    <a:pt x="14024" y="27858"/>
                  </a:lnTo>
                  <a:lnTo>
                    <a:pt x="14024" y="27858"/>
                  </a:lnTo>
                  <a:cubicBezTo>
                    <a:pt x="13918" y="28089"/>
                    <a:pt x="13771" y="28299"/>
                    <a:pt x="13624" y="28510"/>
                  </a:cubicBezTo>
                  <a:cubicBezTo>
                    <a:pt x="13582" y="28510"/>
                    <a:pt x="13624" y="28447"/>
                    <a:pt x="13561" y="28447"/>
                  </a:cubicBezTo>
                  <a:cubicBezTo>
                    <a:pt x="13519" y="28510"/>
                    <a:pt x="13477" y="28573"/>
                    <a:pt x="13456" y="28636"/>
                  </a:cubicBezTo>
                  <a:cubicBezTo>
                    <a:pt x="13414" y="28720"/>
                    <a:pt x="13330" y="28783"/>
                    <a:pt x="13456" y="28888"/>
                  </a:cubicBezTo>
                  <a:cubicBezTo>
                    <a:pt x="13372" y="28888"/>
                    <a:pt x="13414" y="28972"/>
                    <a:pt x="13372" y="28993"/>
                  </a:cubicBezTo>
                  <a:lnTo>
                    <a:pt x="13330" y="28951"/>
                  </a:lnTo>
                  <a:cubicBezTo>
                    <a:pt x="13162" y="29140"/>
                    <a:pt x="13120" y="29456"/>
                    <a:pt x="12825" y="29540"/>
                  </a:cubicBezTo>
                  <a:lnTo>
                    <a:pt x="12783" y="29750"/>
                  </a:lnTo>
                  <a:cubicBezTo>
                    <a:pt x="12804" y="29750"/>
                    <a:pt x="12825" y="29771"/>
                    <a:pt x="12825" y="29813"/>
                  </a:cubicBezTo>
                  <a:cubicBezTo>
                    <a:pt x="12804" y="29834"/>
                    <a:pt x="12783" y="29876"/>
                    <a:pt x="12741" y="29897"/>
                  </a:cubicBezTo>
                  <a:cubicBezTo>
                    <a:pt x="12716" y="29872"/>
                    <a:pt x="12696" y="29862"/>
                    <a:pt x="12681" y="29862"/>
                  </a:cubicBezTo>
                  <a:cubicBezTo>
                    <a:pt x="12646" y="29862"/>
                    <a:pt x="12636" y="29916"/>
                    <a:pt x="12636" y="29960"/>
                  </a:cubicBezTo>
                  <a:cubicBezTo>
                    <a:pt x="12615" y="30065"/>
                    <a:pt x="12552" y="30150"/>
                    <a:pt x="12489" y="30213"/>
                  </a:cubicBezTo>
                  <a:lnTo>
                    <a:pt x="12489" y="30444"/>
                  </a:lnTo>
                  <a:cubicBezTo>
                    <a:pt x="12363" y="30549"/>
                    <a:pt x="12258" y="30654"/>
                    <a:pt x="12173" y="30780"/>
                  </a:cubicBezTo>
                  <a:cubicBezTo>
                    <a:pt x="12131" y="30864"/>
                    <a:pt x="12110" y="30969"/>
                    <a:pt x="12005" y="30991"/>
                  </a:cubicBezTo>
                  <a:cubicBezTo>
                    <a:pt x="12005" y="31011"/>
                    <a:pt x="11986" y="31031"/>
                    <a:pt x="11965" y="31032"/>
                  </a:cubicBezTo>
                  <a:lnTo>
                    <a:pt x="11965" y="31032"/>
                  </a:lnTo>
                  <a:cubicBezTo>
                    <a:pt x="11971" y="31005"/>
                    <a:pt x="11988" y="30991"/>
                    <a:pt x="12005" y="30991"/>
                  </a:cubicBezTo>
                  <a:cubicBezTo>
                    <a:pt x="11963" y="30927"/>
                    <a:pt x="12110" y="30885"/>
                    <a:pt x="12026" y="30801"/>
                  </a:cubicBezTo>
                  <a:lnTo>
                    <a:pt x="12026" y="30801"/>
                  </a:lnTo>
                  <a:cubicBezTo>
                    <a:pt x="11900" y="30927"/>
                    <a:pt x="11774" y="31075"/>
                    <a:pt x="11669" y="31222"/>
                  </a:cubicBezTo>
                  <a:cubicBezTo>
                    <a:pt x="11606" y="31306"/>
                    <a:pt x="11543" y="31390"/>
                    <a:pt x="11480" y="31474"/>
                  </a:cubicBezTo>
                  <a:cubicBezTo>
                    <a:pt x="11522" y="31474"/>
                    <a:pt x="11522" y="31495"/>
                    <a:pt x="11522" y="31537"/>
                  </a:cubicBezTo>
                  <a:cubicBezTo>
                    <a:pt x="11417" y="31663"/>
                    <a:pt x="11353" y="31810"/>
                    <a:pt x="11206" y="31916"/>
                  </a:cubicBezTo>
                  <a:lnTo>
                    <a:pt x="11227" y="31979"/>
                  </a:lnTo>
                  <a:cubicBezTo>
                    <a:pt x="11164" y="32084"/>
                    <a:pt x="11164" y="32210"/>
                    <a:pt x="11038" y="32315"/>
                  </a:cubicBezTo>
                  <a:cubicBezTo>
                    <a:pt x="10933" y="32420"/>
                    <a:pt x="10849" y="32588"/>
                    <a:pt x="10723" y="32693"/>
                  </a:cubicBezTo>
                  <a:cubicBezTo>
                    <a:pt x="10660" y="32736"/>
                    <a:pt x="10639" y="32820"/>
                    <a:pt x="10618" y="32904"/>
                  </a:cubicBezTo>
                  <a:cubicBezTo>
                    <a:pt x="10576" y="33114"/>
                    <a:pt x="10491" y="33303"/>
                    <a:pt x="10344" y="33471"/>
                  </a:cubicBezTo>
                  <a:cubicBezTo>
                    <a:pt x="10218" y="33598"/>
                    <a:pt x="10134" y="33745"/>
                    <a:pt x="10029" y="33913"/>
                  </a:cubicBezTo>
                  <a:cubicBezTo>
                    <a:pt x="9987" y="33976"/>
                    <a:pt x="9966" y="34060"/>
                    <a:pt x="9966" y="34144"/>
                  </a:cubicBezTo>
                  <a:cubicBezTo>
                    <a:pt x="9840" y="34249"/>
                    <a:pt x="9735" y="34375"/>
                    <a:pt x="9672" y="34502"/>
                  </a:cubicBezTo>
                  <a:cubicBezTo>
                    <a:pt x="9587" y="34649"/>
                    <a:pt x="9482" y="34775"/>
                    <a:pt x="9377" y="34922"/>
                  </a:cubicBezTo>
                  <a:cubicBezTo>
                    <a:pt x="9524" y="34901"/>
                    <a:pt x="9566" y="34817"/>
                    <a:pt x="9629" y="34733"/>
                  </a:cubicBezTo>
                  <a:cubicBezTo>
                    <a:pt x="9629" y="34775"/>
                    <a:pt x="9629" y="34817"/>
                    <a:pt x="9629" y="34859"/>
                  </a:cubicBezTo>
                  <a:cubicBezTo>
                    <a:pt x="9440" y="35195"/>
                    <a:pt x="9209" y="35511"/>
                    <a:pt x="8936" y="35763"/>
                  </a:cubicBezTo>
                  <a:cubicBezTo>
                    <a:pt x="8473" y="36394"/>
                    <a:pt x="8011" y="37003"/>
                    <a:pt x="7590" y="37634"/>
                  </a:cubicBezTo>
                  <a:lnTo>
                    <a:pt x="7632" y="37697"/>
                  </a:lnTo>
                  <a:cubicBezTo>
                    <a:pt x="7464" y="37950"/>
                    <a:pt x="7233" y="38139"/>
                    <a:pt x="7107" y="38412"/>
                  </a:cubicBezTo>
                  <a:cubicBezTo>
                    <a:pt x="7149" y="38454"/>
                    <a:pt x="7191" y="38517"/>
                    <a:pt x="7149" y="38580"/>
                  </a:cubicBezTo>
                  <a:lnTo>
                    <a:pt x="7086" y="38538"/>
                  </a:lnTo>
                  <a:lnTo>
                    <a:pt x="6812" y="39106"/>
                  </a:lnTo>
                  <a:lnTo>
                    <a:pt x="6728" y="39106"/>
                  </a:lnTo>
                  <a:cubicBezTo>
                    <a:pt x="6749" y="39169"/>
                    <a:pt x="6707" y="39232"/>
                    <a:pt x="6644" y="39253"/>
                  </a:cubicBezTo>
                  <a:lnTo>
                    <a:pt x="6644" y="39337"/>
                  </a:lnTo>
                  <a:cubicBezTo>
                    <a:pt x="6560" y="39295"/>
                    <a:pt x="6581" y="39253"/>
                    <a:pt x="6644" y="39253"/>
                  </a:cubicBezTo>
                  <a:cubicBezTo>
                    <a:pt x="6623" y="39169"/>
                    <a:pt x="6665" y="39106"/>
                    <a:pt x="6728" y="39106"/>
                  </a:cubicBezTo>
                  <a:cubicBezTo>
                    <a:pt x="6728" y="39064"/>
                    <a:pt x="6728" y="39022"/>
                    <a:pt x="6707" y="39001"/>
                  </a:cubicBezTo>
                  <a:cubicBezTo>
                    <a:pt x="6581" y="39064"/>
                    <a:pt x="6560" y="39232"/>
                    <a:pt x="6434" y="39274"/>
                  </a:cubicBezTo>
                  <a:lnTo>
                    <a:pt x="6476" y="39358"/>
                  </a:lnTo>
                  <a:cubicBezTo>
                    <a:pt x="6245" y="39632"/>
                    <a:pt x="6203" y="40031"/>
                    <a:pt x="5908" y="40262"/>
                  </a:cubicBezTo>
                  <a:cubicBezTo>
                    <a:pt x="5887" y="40578"/>
                    <a:pt x="5887" y="40578"/>
                    <a:pt x="5719" y="40704"/>
                  </a:cubicBezTo>
                  <a:lnTo>
                    <a:pt x="5719" y="40788"/>
                  </a:lnTo>
                  <a:cubicBezTo>
                    <a:pt x="5708" y="40798"/>
                    <a:pt x="5693" y="40798"/>
                    <a:pt x="5674" y="40798"/>
                  </a:cubicBezTo>
                  <a:cubicBezTo>
                    <a:pt x="5656" y="40798"/>
                    <a:pt x="5635" y="40798"/>
                    <a:pt x="5614" y="40809"/>
                  </a:cubicBezTo>
                  <a:cubicBezTo>
                    <a:pt x="5593" y="40851"/>
                    <a:pt x="5614" y="40893"/>
                    <a:pt x="5593" y="40914"/>
                  </a:cubicBezTo>
                  <a:cubicBezTo>
                    <a:pt x="5446" y="41103"/>
                    <a:pt x="5298" y="41292"/>
                    <a:pt x="5172" y="41482"/>
                  </a:cubicBezTo>
                  <a:cubicBezTo>
                    <a:pt x="5025" y="41671"/>
                    <a:pt x="4878" y="41881"/>
                    <a:pt x="4773" y="42112"/>
                  </a:cubicBezTo>
                  <a:cubicBezTo>
                    <a:pt x="4752" y="42154"/>
                    <a:pt x="4752" y="42239"/>
                    <a:pt x="4668" y="42239"/>
                  </a:cubicBezTo>
                  <a:cubicBezTo>
                    <a:pt x="4647" y="42386"/>
                    <a:pt x="4479" y="42386"/>
                    <a:pt x="4436" y="42512"/>
                  </a:cubicBezTo>
                  <a:cubicBezTo>
                    <a:pt x="4352" y="42701"/>
                    <a:pt x="4268" y="42869"/>
                    <a:pt x="4163" y="43059"/>
                  </a:cubicBezTo>
                  <a:lnTo>
                    <a:pt x="4205" y="43122"/>
                  </a:lnTo>
                  <a:cubicBezTo>
                    <a:pt x="4058" y="43311"/>
                    <a:pt x="3995" y="43563"/>
                    <a:pt x="3764" y="43668"/>
                  </a:cubicBezTo>
                  <a:cubicBezTo>
                    <a:pt x="3722" y="43731"/>
                    <a:pt x="3743" y="43773"/>
                    <a:pt x="3722" y="43815"/>
                  </a:cubicBezTo>
                  <a:cubicBezTo>
                    <a:pt x="3595" y="44026"/>
                    <a:pt x="3448" y="44236"/>
                    <a:pt x="3322" y="44446"/>
                  </a:cubicBezTo>
                  <a:cubicBezTo>
                    <a:pt x="3238" y="44551"/>
                    <a:pt x="3154" y="44677"/>
                    <a:pt x="3070" y="44804"/>
                  </a:cubicBezTo>
                  <a:cubicBezTo>
                    <a:pt x="2923" y="45014"/>
                    <a:pt x="2860" y="45245"/>
                    <a:pt x="2712" y="45455"/>
                  </a:cubicBezTo>
                  <a:cubicBezTo>
                    <a:pt x="2691" y="45476"/>
                    <a:pt x="2712" y="45518"/>
                    <a:pt x="2691" y="45539"/>
                  </a:cubicBezTo>
                  <a:cubicBezTo>
                    <a:pt x="2586" y="45666"/>
                    <a:pt x="2607" y="45876"/>
                    <a:pt x="2418" y="45939"/>
                  </a:cubicBezTo>
                  <a:lnTo>
                    <a:pt x="2460" y="45981"/>
                  </a:lnTo>
                  <a:cubicBezTo>
                    <a:pt x="2460" y="46044"/>
                    <a:pt x="2397" y="46065"/>
                    <a:pt x="2397" y="46107"/>
                  </a:cubicBezTo>
                  <a:cubicBezTo>
                    <a:pt x="2460" y="46107"/>
                    <a:pt x="2460" y="46107"/>
                    <a:pt x="2460" y="46170"/>
                  </a:cubicBezTo>
                  <a:cubicBezTo>
                    <a:pt x="2460" y="46233"/>
                    <a:pt x="2376" y="46275"/>
                    <a:pt x="2376" y="46338"/>
                  </a:cubicBezTo>
                  <a:cubicBezTo>
                    <a:pt x="2359" y="46338"/>
                    <a:pt x="2342" y="46342"/>
                    <a:pt x="2327" y="46342"/>
                  </a:cubicBezTo>
                  <a:cubicBezTo>
                    <a:pt x="2304" y="46342"/>
                    <a:pt x="2284" y="46334"/>
                    <a:pt x="2271" y="46296"/>
                  </a:cubicBezTo>
                  <a:cubicBezTo>
                    <a:pt x="2208" y="46338"/>
                    <a:pt x="2145" y="46380"/>
                    <a:pt x="2124" y="46464"/>
                  </a:cubicBezTo>
                  <a:cubicBezTo>
                    <a:pt x="1977" y="46759"/>
                    <a:pt x="1787" y="47011"/>
                    <a:pt x="1661" y="47326"/>
                  </a:cubicBezTo>
                  <a:lnTo>
                    <a:pt x="1703" y="47411"/>
                  </a:lnTo>
                  <a:cubicBezTo>
                    <a:pt x="1556" y="47495"/>
                    <a:pt x="1577" y="47663"/>
                    <a:pt x="1472" y="47768"/>
                  </a:cubicBezTo>
                  <a:cubicBezTo>
                    <a:pt x="1430" y="47684"/>
                    <a:pt x="1493" y="47600"/>
                    <a:pt x="1430" y="47537"/>
                  </a:cubicBezTo>
                  <a:cubicBezTo>
                    <a:pt x="1346" y="47621"/>
                    <a:pt x="1283" y="47747"/>
                    <a:pt x="1304" y="47873"/>
                  </a:cubicBezTo>
                  <a:cubicBezTo>
                    <a:pt x="1367" y="47873"/>
                    <a:pt x="1367" y="47915"/>
                    <a:pt x="1367" y="47957"/>
                  </a:cubicBezTo>
                  <a:cubicBezTo>
                    <a:pt x="1304" y="47936"/>
                    <a:pt x="1304" y="47894"/>
                    <a:pt x="1304" y="47873"/>
                  </a:cubicBezTo>
                  <a:cubicBezTo>
                    <a:pt x="1220" y="47894"/>
                    <a:pt x="1262" y="47957"/>
                    <a:pt x="1283" y="47999"/>
                  </a:cubicBezTo>
                  <a:cubicBezTo>
                    <a:pt x="1283" y="48020"/>
                    <a:pt x="1346" y="47999"/>
                    <a:pt x="1346" y="48041"/>
                  </a:cubicBezTo>
                  <a:cubicBezTo>
                    <a:pt x="1283" y="48209"/>
                    <a:pt x="1199" y="48357"/>
                    <a:pt x="1115" y="48504"/>
                  </a:cubicBezTo>
                  <a:cubicBezTo>
                    <a:pt x="1031" y="48672"/>
                    <a:pt x="946" y="48840"/>
                    <a:pt x="862" y="49008"/>
                  </a:cubicBezTo>
                  <a:lnTo>
                    <a:pt x="799" y="48966"/>
                  </a:lnTo>
                  <a:cubicBezTo>
                    <a:pt x="757" y="49008"/>
                    <a:pt x="799" y="49092"/>
                    <a:pt x="757" y="49092"/>
                  </a:cubicBezTo>
                  <a:cubicBezTo>
                    <a:pt x="736" y="49103"/>
                    <a:pt x="715" y="49103"/>
                    <a:pt x="697" y="49103"/>
                  </a:cubicBezTo>
                  <a:cubicBezTo>
                    <a:pt x="678" y="49103"/>
                    <a:pt x="663" y="49103"/>
                    <a:pt x="652" y="49114"/>
                  </a:cubicBezTo>
                  <a:cubicBezTo>
                    <a:pt x="652" y="49261"/>
                    <a:pt x="589" y="49387"/>
                    <a:pt x="484" y="49492"/>
                  </a:cubicBezTo>
                  <a:lnTo>
                    <a:pt x="379" y="49387"/>
                  </a:lnTo>
                  <a:cubicBezTo>
                    <a:pt x="295" y="49534"/>
                    <a:pt x="147" y="49660"/>
                    <a:pt x="253" y="49849"/>
                  </a:cubicBezTo>
                  <a:lnTo>
                    <a:pt x="169" y="49891"/>
                  </a:lnTo>
                  <a:cubicBezTo>
                    <a:pt x="169" y="49976"/>
                    <a:pt x="147" y="50060"/>
                    <a:pt x="84" y="50123"/>
                  </a:cubicBezTo>
                  <a:cubicBezTo>
                    <a:pt x="0" y="50249"/>
                    <a:pt x="0" y="50270"/>
                    <a:pt x="63" y="50438"/>
                  </a:cubicBezTo>
                  <a:lnTo>
                    <a:pt x="105" y="50354"/>
                  </a:lnTo>
                  <a:lnTo>
                    <a:pt x="105" y="50354"/>
                  </a:lnTo>
                  <a:cubicBezTo>
                    <a:pt x="147" y="50480"/>
                    <a:pt x="105" y="50606"/>
                    <a:pt x="21" y="50711"/>
                  </a:cubicBezTo>
                  <a:cubicBezTo>
                    <a:pt x="0" y="50711"/>
                    <a:pt x="21" y="50753"/>
                    <a:pt x="21" y="50774"/>
                  </a:cubicBezTo>
                  <a:cubicBezTo>
                    <a:pt x="63" y="50711"/>
                    <a:pt x="147" y="50753"/>
                    <a:pt x="190" y="50711"/>
                  </a:cubicBezTo>
                  <a:cubicBezTo>
                    <a:pt x="358" y="50522"/>
                    <a:pt x="505" y="50312"/>
                    <a:pt x="610" y="50102"/>
                  </a:cubicBezTo>
                  <a:cubicBezTo>
                    <a:pt x="736" y="49912"/>
                    <a:pt x="904" y="49744"/>
                    <a:pt x="1031" y="49534"/>
                  </a:cubicBezTo>
                  <a:cubicBezTo>
                    <a:pt x="1136" y="49324"/>
                    <a:pt x="1283" y="49114"/>
                    <a:pt x="1430" y="48945"/>
                  </a:cubicBezTo>
                  <a:lnTo>
                    <a:pt x="1472" y="48966"/>
                  </a:lnTo>
                  <a:lnTo>
                    <a:pt x="1535" y="48882"/>
                  </a:lnTo>
                  <a:lnTo>
                    <a:pt x="1535" y="48672"/>
                  </a:lnTo>
                  <a:cubicBezTo>
                    <a:pt x="1577" y="48630"/>
                    <a:pt x="1640" y="48630"/>
                    <a:pt x="1640" y="48567"/>
                  </a:cubicBezTo>
                  <a:cubicBezTo>
                    <a:pt x="1724" y="48546"/>
                    <a:pt x="1640" y="48420"/>
                    <a:pt x="1724" y="48399"/>
                  </a:cubicBezTo>
                  <a:cubicBezTo>
                    <a:pt x="1724" y="48420"/>
                    <a:pt x="1724" y="48462"/>
                    <a:pt x="1745" y="48483"/>
                  </a:cubicBezTo>
                  <a:lnTo>
                    <a:pt x="1871" y="48420"/>
                  </a:lnTo>
                  <a:cubicBezTo>
                    <a:pt x="1893" y="48357"/>
                    <a:pt x="1871" y="48294"/>
                    <a:pt x="1829" y="48252"/>
                  </a:cubicBezTo>
                  <a:cubicBezTo>
                    <a:pt x="1893" y="48252"/>
                    <a:pt x="1956" y="48252"/>
                    <a:pt x="1998" y="48209"/>
                  </a:cubicBezTo>
                  <a:cubicBezTo>
                    <a:pt x="2040" y="48020"/>
                    <a:pt x="2103" y="47852"/>
                    <a:pt x="2208" y="47684"/>
                  </a:cubicBezTo>
                  <a:cubicBezTo>
                    <a:pt x="2355" y="47516"/>
                    <a:pt x="2481" y="47305"/>
                    <a:pt x="2586" y="47095"/>
                  </a:cubicBezTo>
                  <a:cubicBezTo>
                    <a:pt x="2649" y="46969"/>
                    <a:pt x="2776" y="46885"/>
                    <a:pt x="2860" y="46759"/>
                  </a:cubicBezTo>
                  <a:cubicBezTo>
                    <a:pt x="2881" y="46717"/>
                    <a:pt x="2965" y="46717"/>
                    <a:pt x="2986" y="46717"/>
                  </a:cubicBezTo>
                  <a:cubicBezTo>
                    <a:pt x="3007" y="46717"/>
                    <a:pt x="2986" y="46717"/>
                    <a:pt x="3007" y="46696"/>
                  </a:cubicBezTo>
                  <a:cubicBezTo>
                    <a:pt x="3028" y="46654"/>
                    <a:pt x="2965" y="46633"/>
                    <a:pt x="2965" y="46591"/>
                  </a:cubicBezTo>
                  <a:cubicBezTo>
                    <a:pt x="3091" y="46570"/>
                    <a:pt x="3028" y="46422"/>
                    <a:pt x="3133" y="46338"/>
                  </a:cubicBezTo>
                  <a:cubicBezTo>
                    <a:pt x="3140" y="46335"/>
                    <a:pt x="3148" y="46334"/>
                    <a:pt x="3156" y="46334"/>
                  </a:cubicBezTo>
                  <a:cubicBezTo>
                    <a:pt x="3178" y="46334"/>
                    <a:pt x="3205" y="46341"/>
                    <a:pt x="3234" y="46341"/>
                  </a:cubicBezTo>
                  <a:cubicBezTo>
                    <a:pt x="3264" y="46341"/>
                    <a:pt x="3295" y="46333"/>
                    <a:pt x="3322" y="46296"/>
                  </a:cubicBezTo>
                  <a:lnTo>
                    <a:pt x="3364" y="46380"/>
                  </a:lnTo>
                  <a:cubicBezTo>
                    <a:pt x="3371" y="46383"/>
                    <a:pt x="3378" y="46384"/>
                    <a:pt x="3385" y="46384"/>
                  </a:cubicBezTo>
                  <a:cubicBezTo>
                    <a:pt x="3437" y="46384"/>
                    <a:pt x="3476" y="46317"/>
                    <a:pt x="3532" y="46317"/>
                  </a:cubicBezTo>
                  <a:cubicBezTo>
                    <a:pt x="3490" y="46275"/>
                    <a:pt x="3406" y="46296"/>
                    <a:pt x="3406" y="46275"/>
                  </a:cubicBezTo>
                  <a:cubicBezTo>
                    <a:pt x="3406" y="46254"/>
                    <a:pt x="3385" y="46212"/>
                    <a:pt x="3406" y="46212"/>
                  </a:cubicBezTo>
                  <a:lnTo>
                    <a:pt x="3490" y="46254"/>
                  </a:lnTo>
                  <a:cubicBezTo>
                    <a:pt x="3457" y="46138"/>
                    <a:pt x="3424" y="46100"/>
                    <a:pt x="3359" y="46100"/>
                  </a:cubicBezTo>
                  <a:cubicBezTo>
                    <a:pt x="3342" y="46100"/>
                    <a:pt x="3323" y="46103"/>
                    <a:pt x="3301" y="46107"/>
                  </a:cubicBezTo>
                  <a:cubicBezTo>
                    <a:pt x="3280" y="46170"/>
                    <a:pt x="3301" y="46254"/>
                    <a:pt x="3217" y="46296"/>
                  </a:cubicBezTo>
                  <a:cubicBezTo>
                    <a:pt x="3196" y="46254"/>
                    <a:pt x="3175" y="46233"/>
                    <a:pt x="3196" y="46191"/>
                  </a:cubicBezTo>
                  <a:cubicBezTo>
                    <a:pt x="3259" y="46065"/>
                    <a:pt x="3322" y="45939"/>
                    <a:pt x="3406" y="45834"/>
                  </a:cubicBezTo>
                  <a:cubicBezTo>
                    <a:pt x="3469" y="45750"/>
                    <a:pt x="3490" y="45687"/>
                    <a:pt x="3532" y="45602"/>
                  </a:cubicBezTo>
                  <a:cubicBezTo>
                    <a:pt x="3638" y="45329"/>
                    <a:pt x="3785" y="45098"/>
                    <a:pt x="3995" y="44888"/>
                  </a:cubicBezTo>
                  <a:lnTo>
                    <a:pt x="3995" y="44888"/>
                  </a:lnTo>
                  <a:cubicBezTo>
                    <a:pt x="4079" y="44930"/>
                    <a:pt x="3932" y="45035"/>
                    <a:pt x="4037" y="45077"/>
                  </a:cubicBezTo>
                  <a:cubicBezTo>
                    <a:pt x="4026" y="45098"/>
                    <a:pt x="4005" y="45098"/>
                    <a:pt x="3982" y="45098"/>
                  </a:cubicBezTo>
                  <a:cubicBezTo>
                    <a:pt x="3958" y="45098"/>
                    <a:pt x="3932" y="45098"/>
                    <a:pt x="3911" y="45119"/>
                  </a:cubicBezTo>
                  <a:cubicBezTo>
                    <a:pt x="3911" y="45161"/>
                    <a:pt x="3911" y="45182"/>
                    <a:pt x="3953" y="45203"/>
                  </a:cubicBezTo>
                  <a:cubicBezTo>
                    <a:pt x="3953" y="45205"/>
                    <a:pt x="3953" y="45206"/>
                    <a:pt x="3953" y="45206"/>
                  </a:cubicBezTo>
                  <a:cubicBezTo>
                    <a:pt x="3956" y="45206"/>
                    <a:pt x="3967" y="45162"/>
                    <a:pt x="3980" y="45162"/>
                  </a:cubicBezTo>
                  <a:cubicBezTo>
                    <a:pt x="3985" y="45162"/>
                    <a:pt x="3990" y="45167"/>
                    <a:pt x="3995" y="45182"/>
                  </a:cubicBezTo>
                  <a:cubicBezTo>
                    <a:pt x="4016" y="45245"/>
                    <a:pt x="3911" y="45266"/>
                    <a:pt x="3974" y="45329"/>
                  </a:cubicBezTo>
                  <a:lnTo>
                    <a:pt x="4037" y="45371"/>
                  </a:lnTo>
                  <a:cubicBezTo>
                    <a:pt x="4016" y="45392"/>
                    <a:pt x="3953" y="45392"/>
                    <a:pt x="3953" y="45413"/>
                  </a:cubicBezTo>
                  <a:cubicBezTo>
                    <a:pt x="3953" y="45518"/>
                    <a:pt x="3911" y="45602"/>
                    <a:pt x="3827" y="45687"/>
                  </a:cubicBezTo>
                  <a:cubicBezTo>
                    <a:pt x="3785" y="45708"/>
                    <a:pt x="3806" y="45771"/>
                    <a:pt x="3806" y="45813"/>
                  </a:cubicBezTo>
                  <a:cubicBezTo>
                    <a:pt x="3953" y="45687"/>
                    <a:pt x="4058" y="45560"/>
                    <a:pt x="4142" y="45413"/>
                  </a:cubicBezTo>
                  <a:cubicBezTo>
                    <a:pt x="4100" y="45329"/>
                    <a:pt x="4100" y="45245"/>
                    <a:pt x="4142" y="45182"/>
                  </a:cubicBezTo>
                  <a:cubicBezTo>
                    <a:pt x="4205" y="45056"/>
                    <a:pt x="4289" y="44951"/>
                    <a:pt x="4415" y="44867"/>
                  </a:cubicBezTo>
                  <a:cubicBezTo>
                    <a:pt x="4405" y="44856"/>
                    <a:pt x="4394" y="44856"/>
                    <a:pt x="4387" y="44856"/>
                  </a:cubicBezTo>
                  <a:cubicBezTo>
                    <a:pt x="4379" y="44856"/>
                    <a:pt x="4373" y="44856"/>
                    <a:pt x="4373" y="44846"/>
                  </a:cubicBezTo>
                  <a:cubicBezTo>
                    <a:pt x="4373" y="44825"/>
                    <a:pt x="4394" y="44825"/>
                    <a:pt x="4415" y="44825"/>
                  </a:cubicBezTo>
                  <a:cubicBezTo>
                    <a:pt x="4415" y="44783"/>
                    <a:pt x="4394" y="44761"/>
                    <a:pt x="4436" y="44740"/>
                  </a:cubicBezTo>
                  <a:lnTo>
                    <a:pt x="4479" y="44761"/>
                  </a:lnTo>
                  <a:cubicBezTo>
                    <a:pt x="4521" y="44740"/>
                    <a:pt x="4500" y="44677"/>
                    <a:pt x="4521" y="44677"/>
                  </a:cubicBezTo>
                  <a:cubicBezTo>
                    <a:pt x="4535" y="44692"/>
                    <a:pt x="4550" y="44707"/>
                    <a:pt x="4565" y="44707"/>
                  </a:cubicBezTo>
                  <a:cubicBezTo>
                    <a:pt x="4571" y="44707"/>
                    <a:pt x="4577" y="44705"/>
                    <a:pt x="4584" y="44698"/>
                  </a:cubicBezTo>
                  <a:cubicBezTo>
                    <a:pt x="4731" y="44530"/>
                    <a:pt x="4857" y="44341"/>
                    <a:pt x="4962" y="44110"/>
                  </a:cubicBezTo>
                  <a:cubicBezTo>
                    <a:pt x="4983" y="44131"/>
                    <a:pt x="5004" y="44152"/>
                    <a:pt x="5046" y="44152"/>
                  </a:cubicBezTo>
                  <a:cubicBezTo>
                    <a:pt x="5130" y="44068"/>
                    <a:pt x="5193" y="43984"/>
                    <a:pt x="5214" y="43857"/>
                  </a:cubicBezTo>
                  <a:cubicBezTo>
                    <a:pt x="5205" y="43855"/>
                    <a:pt x="5197" y="43854"/>
                    <a:pt x="5189" y="43854"/>
                  </a:cubicBezTo>
                  <a:cubicBezTo>
                    <a:pt x="5125" y="43854"/>
                    <a:pt x="5100" y="43925"/>
                    <a:pt x="5025" y="43963"/>
                  </a:cubicBezTo>
                  <a:cubicBezTo>
                    <a:pt x="5025" y="43921"/>
                    <a:pt x="5025" y="43878"/>
                    <a:pt x="4983" y="43836"/>
                  </a:cubicBezTo>
                  <a:cubicBezTo>
                    <a:pt x="5025" y="43794"/>
                    <a:pt x="5067" y="43773"/>
                    <a:pt x="5109" y="43752"/>
                  </a:cubicBezTo>
                  <a:cubicBezTo>
                    <a:pt x="5109" y="43710"/>
                    <a:pt x="5067" y="43689"/>
                    <a:pt x="5088" y="43647"/>
                  </a:cubicBezTo>
                  <a:cubicBezTo>
                    <a:pt x="5172" y="43626"/>
                    <a:pt x="5256" y="43605"/>
                    <a:pt x="5319" y="43563"/>
                  </a:cubicBezTo>
                  <a:cubicBezTo>
                    <a:pt x="5404" y="43416"/>
                    <a:pt x="5509" y="43269"/>
                    <a:pt x="5593" y="43122"/>
                  </a:cubicBezTo>
                  <a:cubicBezTo>
                    <a:pt x="5677" y="42995"/>
                    <a:pt x="5782" y="42890"/>
                    <a:pt x="5887" y="42764"/>
                  </a:cubicBezTo>
                  <a:cubicBezTo>
                    <a:pt x="5971" y="42659"/>
                    <a:pt x="6034" y="42512"/>
                    <a:pt x="6181" y="42470"/>
                  </a:cubicBezTo>
                  <a:cubicBezTo>
                    <a:pt x="6203" y="42470"/>
                    <a:pt x="6224" y="42386"/>
                    <a:pt x="6224" y="42365"/>
                  </a:cubicBezTo>
                  <a:cubicBezTo>
                    <a:pt x="6139" y="42260"/>
                    <a:pt x="6245" y="42218"/>
                    <a:pt x="6287" y="42133"/>
                  </a:cubicBezTo>
                  <a:cubicBezTo>
                    <a:pt x="6434" y="41818"/>
                    <a:pt x="6770" y="41629"/>
                    <a:pt x="6917" y="41292"/>
                  </a:cubicBezTo>
                  <a:lnTo>
                    <a:pt x="6959" y="41398"/>
                  </a:lnTo>
                  <a:cubicBezTo>
                    <a:pt x="7107" y="41250"/>
                    <a:pt x="7212" y="41082"/>
                    <a:pt x="7275" y="40893"/>
                  </a:cubicBezTo>
                  <a:cubicBezTo>
                    <a:pt x="7338" y="40641"/>
                    <a:pt x="7464" y="40430"/>
                    <a:pt x="7653" y="40283"/>
                  </a:cubicBezTo>
                  <a:cubicBezTo>
                    <a:pt x="7800" y="40157"/>
                    <a:pt x="7926" y="40010"/>
                    <a:pt x="8032" y="39842"/>
                  </a:cubicBezTo>
                  <a:cubicBezTo>
                    <a:pt x="8116" y="39653"/>
                    <a:pt x="8221" y="39463"/>
                    <a:pt x="8368" y="39316"/>
                  </a:cubicBezTo>
                  <a:lnTo>
                    <a:pt x="8368" y="39253"/>
                  </a:lnTo>
                  <a:cubicBezTo>
                    <a:pt x="8305" y="39232"/>
                    <a:pt x="8326" y="39169"/>
                    <a:pt x="8326" y="39127"/>
                  </a:cubicBezTo>
                  <a:cubicBezTo>
                    <a:pt x="8452" y="38980"/>
                    <a:pt x="8536" y="38854"/>
                    <a:pt x="8662" y="38706"/>
                  </a:cubicBezTo>
                  <a:cubicBezTo>
                    <a:pt x="8810" y="38559"/>
                    <a:pt x="8894" y="38349"/>
                    <a:pt x="9104" y="38265"/>
                  </a:cubicBezTo>
                  <a:cubicBezTo>
                    <a:pt x="9167" y="38223"/>
                    <a:pt x="9188" y="38160"/>
                    <a:pt x="9188" y="38097"/>
                  </a:cubicBezTo>
                  <a:lnTo>
                    <a:pt x="9188" y="38097"/>
                  </a:lnTo>
                  <a:lnTo>
                    <a:pt x="9083" y="38139"/>
                  </a:lnTo>
                  <a:cubicBezTo>
                    <a:pt x="9146" y="37971"/>
                    <a:pt x="9230" y="37823"/>
                    <a:pt x="9335" y="37676"/>
                  </a:cubicBezTo>
                  <a:lnTo>
                    <a:pt x="9419" y="37718"/>
                  </a:lnTo>
                  <a:cubicBezTo>
                    <a:pt x="9461" y="37676"/>
                    <a:pt x="9503" y="37613"/>
                    <a:pt x="9545" y="37550"/>
                  </a:cubicBezTo>
                  <a:cubicBezTo>
                    <a:pt x="9587" y="37466"/>
                    <a:pt x="9629" y="37361"/>
                    <a:pt x="9693" y="37298"/>
                  </a:cubicBezTo>
                  <a:cubicBezTo>
                    <a:pt x="9723" y="37267"/>
                    <a:pt x="9743" y="37203"/>
                    <a:pt x="9784" y="37203"/>
                  </a:cubicBezTo>
                  <a:cubicBezTo>
                    <a:pt x="9799" y="37203"/>
                    <a:pt x="9817" y="37212"/>
                    <a:pt x="9840" y="37235"/>
                  </a:cubicBezTo>
                  <a:cubicBezTo>
                    <a:pt x="9882" y="37193"/>
                    <a:pt x="9945" y="37151"/>
                    <a:pt x="10008" y="37109"/>
                  </a:cubicBezTo>
                  <a:cubicBezTo>
                    <a:pt x="10029" y="37067"/>
                    <a:pt x="9945" y="37025"/>
                    <a:pt x="9966" y="36982"/>
                  </a:cubicBezTo>
                  <a:cubicBezTo>
                    <a:pt x="10092" y="36835"/>
                    <a:pt x="10134" y="36625"/>
                    <a:pt x="10260" y="36499"/>
                  </a:cubicBezTo>
                  <a:cubicBezTo>
                    <a:pt x="10449" y="36394"/>
                    <a:pt x="10597" y="36226"/>
                    <a:pt x="10660" y="36015"/>
                  </a:cubicBezTo>
                  <a:cubicBezTo>
                    <a:pt x="10702" y="35889"/>
                    <a:pt x="10765" y="35784"/>
                    <a:pt x="10870" y="35679"/>
                  </a:cubicBezTo>
                  <a:cubicBezTo>
                    <a:pt x="10870" y="35637"/>
                    <a:pt x="10849" y="35595"/>
                    <a:pt x="10870" y="35574"/>
                  </a:cubicBezTo>
                  <a:cubicBezTo>
                    <a:pt x="10891" y="35490"/>
                    <a:pt x="10933" y="35427"/>
                    <a:pt x="10975" y="35343"/>
                  </a:cubicBezTo>
                  <a:cubicBezTo>
                    <a:pt x="11101" y="35174"/>
                    <a:pt x="11227" y="34985"/>
                    <a:pt x="11374" y="34817"/>
                  </a:cubicBezTo>
                  <a:cubicBezTo>
                    <a:pt x="11585" y="34586"/>
                    <a:pt x="11753" y="34333"/>
                    <a:pt x="11900" y="34060"/>
                  </a:cubicBezTo>
                  <a:cubicBezTo>
                    <a:pt x="11900" y="33934"/>
                    <a:pt x="12026" y="33850"/>
                    <a:pt x="12089" y="33766"/>
                  </a:cubicBezTo>
                  <a:lnTo>
                    <a:pt x="12068" y="33724"/>
                  </a:lnTo>
                  <a:cubicBezTo>
                    <a:pt x="12131" y="33682"/>
                    <a:pt x="12194" y="33682"/>
                    <a:pt x="12194" y="33598"/>
                  </a:cubicBezTo>
                  <a:lnTo>
                    <a:pt x="12173" y="33534"/>
                  </a:lnTo>
                  <a:cubicBezTo>
                    <a:pt x="12342" y="33324"/>
                    <a:pt x="12447" y="33093"/>
                    <a:pt x="12615" y="32862"/>
                  </a:cubicBezTo>
                  <a:cubicBezTo>
                    <a:pt x="12804" y="32693"/>
                    <a:pt x="12951" y="32462"/>
                    <a:pt x="13077" y="32231"/>
                  </a:cubicBezTo>
                  <a:cubicBezTo>
                    <a:pt x="13183" y="32210"/>
                    <a:pt x="13246" y="32105"/>
                    <a:pt x="13267" y="32000"/>
                  </a:cubicBezTo>
                  <a:cubicBezTo>
                    <a:pt x="13372" y="31958"/>
                    <a:pt x="13456" y="31874"/>
                    <a:pt x="13519" y="31768"/>
                  </a:cubicBezTo>
                  <a:lnTo>
                    <a:pt x="13561" y="31789"/>
                  </a:lnTo>
                  <a:lnTo>
                    <a:pt x="13687" y="31684"/>
                  </a:lnTo>
                  <a:cubicBezTo>
                    <a:pt x="13666" y="31453"/>
                    <a:pt x="13939" y="31327"/>
                    <a:pt x="13855" y="31117"/>
                  </a:cubicBezTo>
                  <a:cubicBezTo>
                    <a:pt x="13876" y="30948"/>
                    <a:pt x="14024" y="30906"/>
                    <a:pt x="14066" y="30780"/>
                  </a:cubicBezTo>
                  <a:cubicBezTo>
                    <a:pt x="14276" y="30675"/>
                    <a:pt x="14318" y="30423"/>
                    <a:pt x="14528" y="30360"/>
                  </a:cubicBezTo>
                  <a:cubicBezTo>
                    <a:pt x="14738" y="30107"/>
                    <a:pt x="14928" y="29834"/>
                    <a:pt x="15075" y="29561"/>
                  </a:cubicBezTo>
                  <a:cubicBezTo>
                    <a:pt x="15138" y="29435"/>
                    <a:pt x="15159" y="29309"/>
                    <a:pt x="15159" y="29182"/>
                  </a:cubicBezTo>
                  <a:cubicBezTo>
                    <a:pt x="15306" y="28993"/>
                    <a:pt x="15432" y="28804"/>
                    <a:pt x="15516" y="28594"/>
                  </a:cubicBezTo>
                  <a:cubicBezTo>
                    <a:pt x="15558" y="28510"/>
                    <a:pt x="15600" y="28447"/>
                    <a:pt x="15663" y="28383"/>
                  </a:cubicBezTo>
                  <a:cubicBezTo>
                    <a:pt x="15811" y="28215"/>
                    <a:pt x="15937" y="28047"/>
                    <a:pt x="16105" y="27900"/>
                  </a:cubicBezTo>
                  <a:cubicBezTo>
                    <a:pt x="16126" y="27879"/>
                    <a:pt x="16168" y="27858"/>
                    <a:pt x="16126" y="27795"/>
                  </a:cubicBezTo>
                  <a:lnTo>
                    <a:pt x="16126" y="27795"/>
                  </a:lnTo>
                  <a:cubicBezTo>
                    <a:pt x="16021" y="27837"/>
                    <a:pt x="15958" y="27963"/>
                    <a:pt x="15832" y="27984"/>
                  </a:cubicBezTo>
                  <a:cubicBezTo>
                    <a:pt x="15832" y="28001"/>
                    <a:pt x="15804" y="28032"/>
                    <a:pt x="15794" y="28032"/>
                  </a:cubicBezTo>
                  <a:cubicBezTo>
                    <a:pt x="15791" y="28032"/>
                    <a:pt x="15790" y="28030"/>
                    <a:pt x="15790" y="28026"/>
                  </a:cubicBezTo>
                  <a:cubicBezTo>
                    <a:pt x="15790" y="27984"/>
                    <a:pt x="15811" y="27984"/>
                    <a:pt x="15832" y="27984"/>
                  </a:cubicBezTo>
                  <a:cubicBezTo>
                    <a:pt x="15895" y="27795"/>
                    <a:pt x="16042" y="27648"/>
                    <a:pt x="16210" y="27543"/>
                  </a:cubicBezTo>
                  <a:cubicBezTo>
                    <a:pt x="16294" y="27458"/>
                    <a:pt x="16399" y="27374"/>
                    <a:pt x="16462" y="27269"/>
                  </a:cubicBezTo>
                  <a:cubicBezTo>
                    <a:pt x="16568" y="27101"/>
                    <a:pt x="16694" y="26912"/>
                    <a:pt x="16799" y="26744"/>
                  </a:cubicBezTo>
                  <a:cubicBezTo>
                    <a:pt x="16904" y="26575"/>
                    <a:pt x="17051" y="26449"/>
                    <a:pt x="17030" y="26218"/>
                  </a:cubicBezTo>
                  <a:cubicBezTo>
                    <a:pt x="17030" y="26176"/>
                    <a:pt x="17051" y="26155"/>
                    <a:pt x="17093" y="26113"/>
                  </a:cubicBezTo>
                  <a:cubicBezTo>
                    <a:pt x="17240" y="25945"/>
                    <a:pt x="17324" y="25713"/>
                    <a:pt x="17577" y="25650"/>
                  </a:cubicBezTo>
                  <a:cubicBezTo>
                    <a:pt x="17619" y="25650"/>
                    <a:pt x="17640" y="25608"/>
                    <a:pt x="17661" y="25587"/>
                  </a:cubicBezTo>
                  <a:cubicBezTo>
                    <a:pt x="17808" y="25398"/>
                    <a:pt x="17976" y="25230"/>
                    <a:pt x="18102" y="25041"/>
                  </a:cubicBezTo>
                  <a:lnTo>
                    <a:pt x="18102" y="24999"/>
                  </a:lnTo>
                  <a:cubicBezTo>
                    <a:pt x="18090" y="24986"/>
                    <a:pt x="18074" y="24983"/>
                    <a:pt x="18056" y="24983"/>
                  </a:cubicBezTo>
                  <a:cubicBezTo>
                    <a:pt x="18037" y="24983"/>
                    <a:pt x="18017" y="24986"/>
                    <a:pt x="17997" y="24986"/>
                  </a:cubicBezTo>
                  <a:cubicBezTo>
                    <a:pt x="17973" y="24986"/>
                    <a:pt x="17950" y="24981"/>
                    <a:pt x="17934" y="24957"/>
                  </a:cubicBezTo>
                  <a:cubicBezTo>
                    <a:pt x="17997" y="24809"/>
                    <a:pt x="18081" y="24662"/>
                    <a:pt x="18207" y="24536"/>
                  </a:cubicBezTo>
                  <a:cubicBezTo>
                    <a:pt x="18355" y="24473"/>
                    <a:pt x="18460" y="24347"/>
                    <a:pt x="18565" y="24200"/>
                  </a:cubicBezTo>
                  <a:cubicBezTo>
                    <a:pt x="18670" y="24052"/>
                    <a:pt x="18754" y="23926"/>
                    <a:pt x="18628" y="23758"/>
                  </a:cubicBezTo>
                  <a:cubicBezTo>
                    <a:pt x="18754" y="23674"/>
                    <a:pt x="18775" y="23548"/>
                    <a:pt x="18838" y="23422"/>
                  </a:cubicBezTo>
                  <a:cubicBezTo>
                    <a:pt x="18922" y="23296"/>
                    <a:pt x="19027" y="23211"/>
                    <a:pt x="19111" y="23106"/>
                  </a:cubicBezTo>
                  <a:cubicBezTo>
                    <a:pt x="19069" y="22896"/>
                    <a:pt x="19280" y="22833"/>
                    <a:pt x="19343" y="22686"/>
                  </a:cubicBezTo>
                  <a:cubicBezTo>
                    <a:pt x="19511" y="22581"/>
                    <a:pt x="19616" y="22413"/>
                    <a:pt x="19679" y="22244"/>
                  </a:cubicBezTo>
                  <a:cubicBezTo>
                    <a:pt x="19721" y="22139"/>
                    <a:pt x="19763" y="22034"/>
                    <a:pt x="19868" y="21971"/>
                  </a:cubicBezTo>
                  <a:cubicBezTo>
                    <a:pt x="19931" y="21845"/>
                    <a:pt x="20058" y="21782"/>
                    <a:pt x="20163" y="21656"/>
                  </a:cubicBezTo>
                  <a:lnTo>
                    <a:pt x="20079" y="21635"/>
                  </a:lnTo>
                  <a:cubicBezTo>
                    <a:pt x="20058" y="21635"/>
                    <a:pt x="20079" y="21614"/>
                    <a:pt x="20079" y="21593"/>
                  </a:cubicBezTo>
                  <a:cubicBezTo>
                    <a:pt x="20226" y="21361"/>
                    <a:pt x="20373" y="21109"/>
                    <a:pt x="20478" y="20836"/>
                  </a:cubicBezTo>
                  <a:cubicBezTo>
                    <a:pt x="20541" y="20731"/>
                    <a:pt x="20604" y="20625"/>
                    <a:pt x="20688" y="20520"/>
                  </a:cubicBezTo>
                  <a:cubicBezTo>
                    <a:pt x="20835" y="20331"/>
                    <a:pt x="21004" y="20163"/>
                    <a:pt x="21130" y="19995"/>
                  </a:cubicBezTo>
                  <a:cubicBezTo>
                    <a:pt x="21172" y="19806"/>
                    <a:pt x="21256" y="19616"/>
                    <a:pt x="21403" y="19469"/>
                  </a:cubicBezTo>
                  <a:cubicBezTo>
                    <a:pt x="21487" y="19385"/>
                    <a:pt x="21592" y="19301"/>
                    <a:pt x="21655" y="19217"/>
                  </a:cubicBezTo>
                  <a:cubicBezTo>
                    <a:pt x="21782" y="19007"/>
                    <a:pt x="21908" y="18838"/>
                    <a:pt x="22076" y="18691"/>
                  </a:cubicBezTo>
                  <a:cubicBezTo>
                    <a:pt x="22244" y="18523"/>
                    <a:pt x="22391" y="18334"/>
                    <a:pt x="22496" y="18124"/>
                  </a:cubicBezTo>
                  <a:lnTo>
                    <a:pt x="22496" y="17850"/>
                  </a:lnTo>
                  <a:cubicBezTo>
                    <a:pt x="22580" y="17703"/>
                    <a:pt x="22665" y="17556"/>
                    <a:pt x="22770" y="17388"/>
                  </a:cubicBezTo>
                  <a:cubicBezTo>
                    <a:pt x="22791" y="17388"/>
                    <a:pt x="22749" y="17367"/>
                    <a:pt x="22791" y="17367"/>
                  </a:cubicBezTo>
                  <a:cubicBezTo>
                    <a:pt x="22797" y="17361"/>
                    <a:pt x="22801" y="17358"/>
                    <a:pt x="22804" y="17358"/>
                  </a:cubicBezTo>
                  <a:cubicBezTo>
                    <a:pt x="22812" y="17358"/>
                    <a:pt x="22812" y="17373"/>
                    <a:pt x="22812" y="17388"/>
                  </a:cubicBezTo>
                  <a:lnTo>
                    <a:pt x="22854" y="17388"/>
                  </a:lnTo>
                  <a:cubicBezTo>
                    <a:pt x="22959" y="17304"/>
                    <a:pt x="23022" y="17199"/>
                    <a:pt x="23043" y="17072"/>
                  </a:cubicBezTo>
                  <a:cubicBezTo>
                    <a:pt x="23064" y="17009"/>
                    <a:pt x="23064" y="16967"/>
                    <a:pt x="23106" y="16925"/>
                  </a:cubicBezTo>
                  <a:cubicBezTo>
                    <a:pt x="23169" y="16799"/>
                    <a:pt x="23232" y="16652"/>
                    <a:pt x="23295" y="16568"/>
                  </a:cubicBezTo>
                  <a:cubicBezTo>
                    <a:pt x="23358" y="16505"/>
                    <a:pt x="23379" y="16379"/>
                    <a:pt x="23485" y="16337"/>
                  </a:cubicBezTo>
                  <a:cubicBezTo>
                    <a:pt x="23485" y="16315"/>
                    <a:pt x="23506" y="16294"/>
                    <a:pt x="23527" y="16294"/>
                  </a:cubicBezTo>
                  <a:cubicBezTo>
                    <a:pt x="23590" y="16189"/>
                    <a:pt x="23653" y="16084"/>
                    <a:pt x="23737" y="15958"/>
                  </a:cubicBezTo>
                  <a:cubicBezTo>
                    <a:pt x="23905" y="15769"/>
                    <a:pt x="24031" y="15538"/>
                    <a:pt x="24115" y="15306"/>
                  </a:cubicBezTo>
                  <a:cubicBezTo>
                    <a:pt x="24178" y="15180"/>
                    <a:pt x="24220" y="15096"/>
                    <a:pt x="24304" y="15012"/>
                  </a:cubicBezTo>
                  <a:cubicBezTo>
                    <a:pt x="24410" y="14886"/>
                    <a:pt x="24494" y="14781"/>
                    <a:pt x="24599" y="14676"/>
                  </a:cubicBezTo>
                  <a:cubicBezTo>
                    <a:pt x="24620" y="14655"/>
                    <a:pt x="24620" y="14613"/>
                    <a:pt x="24620" y="14591"/>
                  </a:cubicBezTo>
                  <a:lnTo>
                    <a:pt x="24578" y="14591"/>
                  </a:lnTo>
                  <a:cubicBezTo>
                    <a:pt x="24563" y="14606"/>
                    <a:pt x="24549" y="14631"/>
                    <a:pt x="24541" y="14631"/>
                  </a:cubicBezTo>
                  <a:cubicBezTo>
                    <a:pt x="24538" y="14631"/>
                    <a:pt x="24536" y="14626"/>
                    <a:pt x="24536" y="14613"/>
                  </a:cubicBezTo>
                  <a:cubicBezTo>
                    <a:pt x="24536" y="14591"/>
                    <a:pt x="24557" y="14591"/>
                    <a:pt x="24578" y="14591"/>
                  </a:cubicBezTo>
                  <a:cubicBezTo>
                    <a:pt x="24578" y="14574"/>
                    <a:pt x="24592" y="14544"/>
                    <a:pt x="24608" y="14544"/>
                  </a:cubicBezTo>
                  <a:cubicBezTo>
                    <a:pt x="24612" y="14544"/>
                    <a:pt x="24616" y="14545"/>
                    <a:pt x="24620" y="14549"/>
                  </a:cubicBezTo>
                  <a:cubicBezTo>
                    <a:pt x="24620" y="14507"/>
                    <a:pt x="24599" y="14444"/>
                    <a:pt x="24662" y="14444"/>
                  </a:cubicBezTo>
                  <a:cubicBezTo>
                    <a:pt x="24662" y="14427"/>
                    <a:pt x="24689" y="14397"/>
                    <a:pt x="24700" y="14397"/>
                  </a:cubicBezTo>
                  <a:cubicBezTo>
                    <a:pt x="24702" y="14397"/>
                    <a:pt x="24704" y="14398"/>
                    <a:pt x="24704" y="14402"/>
                  </a:cubicBezTo>
                  <a:cubicBezTo>
                    <a:pt x="24704" y="14444"/>
                    <a:pt x="24683" y="14444"/>
                    <a:pt x="24662" y="14444"/>
                  </a:cubicBezTo>
                  <a:lnTo>
                    <a:pt x="24662" y="14549"/>
                  </a:lnTo>
                  <a:cubicBezTo>
                    <a:pt x="24704" y="14528"/>
                    <a:pt x="24746" y="14507"/>
                    <a:pt x="24767" y="14465"/>
                  </a:cubicBezTo>
                  <a:cubicBezTo>
                    <a:pt x="24788" y="14381"/>
                    <a:pt x="24830" y="14297"/>
                    <a:pt x="24893" y="14213"/>
                  </a:cubicBezTo>
                  <a:cubicBezTo>
                    <a:pt x="24998" y="14045"/>
                    <a:pt x="25082" y="13898"/>
                    <a:pt x="25145" y="13751"/>
                  </a:cubicBezTo>
                  <a:cubicBezTo>
                    <a:pt x="25230" y="13582"/>
                    <a:pt x="25335" y="13456"/>
                    <a:pt x="25419" y="13288"/>
                  </a:cubicBezTo>
                  <a:cubicBezTo>
                    <a:pt x="25461" y="13183"/>
                    <a:pt x="25503" y="13078"/>
                    <a:pt x="25524" y="12973"/>
                  </a:cubicBezTo>
                  <a:cubicBezTo>
                    <a:pt x="25545" y="12867"/>
                    <a:pt x="25671" y="12783"/>
                    <a:pt x="25671" y="12657"/>
                  </a:cubicBezTo>
                  <a:lnTo>
                    <a:pt x="25671" y="12636"/>
                  </a:lnTo>
                  <a:lnTo>
                    <a:pt x="25776" y="12594"/>
                  </a:lnTo>
                  <a:lnTo>
                    <a:pt x="25797" y="12678"/>
                  </a:lnTo>
                  <a:cubicBezTo>
                    <a:pt x="25965" y="12552"/>
                    <a:pt x="26071" y="12405"/>
                    <a:pt x="26134" y="12237"/>
                  </a:cubicBezTo>
                  <a:cubicBezTo>
                    <a:pt x="26113" y="12216"/>
                    <a:pt x="26092" y="12195"/>
                    <a:pt x="26092" y="12174"/>
                  </a:cubicBezTo>
                  <a:cubicBezTo>
                    <a:pt x="26197" y="12048"/>
                    <a:pt x="26281" y="11879"/>
                    <a:pt x="26365" y="11753"/>
                  </a:cubicBezTo>
                  <a:cubicBezTo>
                    <a:pt x="26575" y="11480"/>
                    <a:pt x="26764" y="11186"/>
                    <a:pt x="26911" y="10891"/>
                  </a:cubicBezTo>
                  <a:cubicBezTo>
                    <a:pt x="26996" y="10807"/>
                    <a:pt x="27122" y="10786"/>
                    <a:pt x="27185" y="10702"/>
                  </a:cubicBezTo>
                  <a:cubicBezTo>
                    <a:pt x="27143" y="10660"/>
                    <a:pt x="27122" y="10597"/>
                    <a:pt x="27143" y="10555"/>
                  </a:cubicBezTo>
                  <a:cubicBezTo>
                    <a:pt x="27290" y="10387"/>
                    <a:pt x="27395" y="10218"/>
                    <a:pt x="27500" y="10029"/>
                  </a:cubicBezTo>
                  <a:cubicBezTo>
                    <a:pt x="27584" y="9903"/>
                    <a:pt x="27731" y="9798"/>
                    <a:pt x="27795" y="9630"/>
                  </a:cubicBezTo>
                  <a:cubicBezTo>
                    <a:pt x="27795" y="9569"/>
                    <a:pt x="27891" y="9547"/>
                    <a:pt x="27955" y="9509"/>
                  </a:cubicBezTo>
                  <a:lnTo>
                    <a:pt x="27955" y="9509"/>
                  </a:lnTo>
                  <a:cubicBezTo>
                    <a:pt x="28002" y="9531"/>
                    <a:pt x="27989" y="9567"/>
                    <a:pt x="28047" y="9567"/>
                  </a:cubicBezTo>
                  <a:cubicBezTo>
                    <a:pt x="28215" y="9293"/>
                    <a:pt x="28299" y="8957"/>
                    <a:pt x="28488" y="8663"/>
                  </a:cubicBezTo>
                  <a:cubicBezTo>
                    <a:pt x="28657" y="8347"/>
                    <a:pt x="28867" y="8053"/>
                    <a:pt x="29056" y="7780"/>
                  </a:cubicBezTo>
                  <a:cubicBezTo>
                    <a:pt x="29039" y="7745"/>
                    <a:pt x="29008" y="7711"/>
                    <a:pt x="28997" y="7711"/>
                  </a:cubicBezTo>
                  <a:cubicBezTo>
                    <a:pt x="28994" y="7711"/>
                    <a:pt x="28993" y="7713"/>
                    <a:pt x="28993" y="7716"/>
                  </a:cubicBezTo>
                  <a:lnTo>
                    <a:pt x="28993" y="7716"/>
                  </a:lnTo>
                  <a:cubicBezTo>
                    <a:pt x="28993" y="7695"/>
                    <a:pt x="29014" y="7653"/>
                    <a:pt x="29035" y="7611"/>
                  </a:cubicBezTo>
                  <a:cubicBezTo>
                    <a:pt x="29140" y="7506"/>
                    <a:pt x="29224" y="7401"/>
                    <a:pt x="29287" y="7254"/>
                  </a:cubicBezTo>
                  <a:cubicBezTo>
                    <a:pt x="29413" y="7065"/>
                    <a:pt x="29561" y="6876"/>
                    <a:pt x="29708" y="6707"/>
                  </a:cubicBezTo>
                  <a:cubicBezTo>
                    <a:pt x="29750" y="6623"/>
                    <a:pt x="29792" y="6539"/>
                    <a:pt x="29855" y="6476"/>
                  </a:cubicBezTo>
                  <a:cubicBezTo>
                    <a:pt x="29897" y="6413"/>
                    <a:pt x="29939" y="6329"/>
                    <a:pt x="29981" y="6266"/>
                  </a:cubicBezTo>
                  <a:cubicBezTo>
                    <a:pt x="30023" y="6182"/>
                    <a:pt x="30065" y="6119"/>
                    <a:pt x="30086" y="6035"/>
                  </a:cubicBezTo>
                  <a:cubicBezTo>
                    <a:pt x="30107" y="5929"/>
                    <a:pt x="30212" y="5866"/>
                    <a:pt x="30212" y="5761"/>
                  </a:cubicBezTo>
                  <a:lnTo>
                    <a:pt x="30296" y="5761"/>
                  </a:lnTo>
                  <a:cubicBezTo>
                    <a:pt x="30381" y="5698"/>
                    <a:pt x="30402" y="5572"/>
                    <a:pt x="30486" y="5488"/>
                  </a:cubicBezTo>
                  <a:cubicBezTo>
                    <a:pt x="30570" y="5383"/>
                    <a:pt x="30612" y="5257"/>
                    <a:pt x="30717" y="5173"/>
                  </a:cubicBezTo>
                  <a:lnTo>
                    <a:pt x="30717" y="5025"/>
                  </a:lnTo>
                  <a:cubicBezTo>
                    <a:pt x="30948" y="4836"/>
                    <a:pt x="31158" y="4626"/>
                    <a:pt x="31369" y="4437"/>
                  </a:cubicBezTo>
                  <a:cubicBezTo>
                    <a:pt x="31453" y="4395"/>
                    <a:pt x="31453" y="4332"/>
                    <a:pt x="31495" y="4247"/>
                  </a:cubicBezTo>
                  <a:cubicBezTo>
                    <a:pt x="31348" y="4247"/>
                    <a:pt x="31306" y="4353"/>
                    <a:pt x="31243" y="4416"/>
                  </a:cubicBezTo>
                  <a:cubicBezTo>
                    <a:pt x="31200" y="4332"/>
                    <a:pt x="31264" y="4290"/>
                    <a:pt x="31285" y="4226"/>
                  </a:cubicBezTo>
                  <a:cubicBezTo>
                    <a:pt x="31327" y="4058"/>
                    <a:pt x="31411" y="3932"/>
                    <a:pt x="31516" y="3827"/>
                  </a:cubicBezTo>
                  <a:cubicBezTo>
                    <a:pt x="31516" y="3827"/>
                    <a:pt x="31516" y="3827"/>
                    <a:pt x="31516" y="3827"/>
                  </a:cubicBezTo>
                  <a:lnTo>
                    <a:pt x="31516" y="3827"/>
                  </a:lnTo>
                  <a:cubicBezTo>
                    <a:pt x="31518" y="3861"/>
                    <a:pt x="31526" y="3894"/>
                    <a:pt x="31579" y="3911"/>
                  </a:cubicBezTo>
                  <a:cubicBezTo>
                    <a:pt x="31642" y="3869"/>
                    <a:pt x="31705" y="3806"/>
                    <a:pt x="31726" y="3743"/>
                  </a:cubicBezTo>
                  <a:cubicBezTo>
                    <a:pt x="31789" y="3638"/>
                    <a:pt x="31852" y="3533"/>
                    <a:pt x="31894" y="3428"/>
                  </a:cubicBezTo>
                  <a:cubicBezTo>
                    <a:pt x="31890" y="3425"/>
                    <a:pt x="31885" y="3424"/>
                    <a:pt x="31880" y="3424"/>
                  </a:cubicBezTo>
                  <a:cubicBezTo>
                    <a:pt x="31847" y="3424"/>
                    <a:pt x="31815" y="3473"/>
                    <a:pt x="31782" y="3473"/>
                  </a:cubicBezTo>
                  <a:cubicBezTo>
                    <a:pt x="31778" y="3473"/>
                    <a:pt x="31773" y="3472"/>
                    <a:pt x="31768" y="3470"/>
                  </a:cubicBezTo>
                  <a:lnTo>
                    <a:pt x="31726" y="3407"/>
                  </a:lnTo>
                  <a:cubicBezTo>
                    <a:pt x="31768" y="3385"/>
                    <a:pt x="31747" y="3301"/>
                    <a:pt x="31810" y="3301"/>
                  </a:cubicBezTo>
                  <a:lnTo>
                    <a:pt x="31810" y="3238"/>
                  </a:lnTo>
                  <a:lnTo>
                    <a:pt x="31705" y="3238"/>
                  </a:lnTo>
                  <a:cubicBezTo>
                    <a:pt x="31647" y="3277"/>
                    <a:pt x="31642" y="3388"/>
                    <a:pt x="31542" y="3388"/>
                  </a:cubicBezTo>
                  <a:cubicBezTo>
                    <a:pt x="31534" y="3388"/>
                    <a:pt x="31525" y="3387"/>
                    <a:pt x="31516" y="3385"/>
                  </a:cubicBezTo>
                  <a:cubicBezTo>
                    <a:pt x="31558" y="3259"/>
                    <a:pt x="31663" y="3175"/>
                    <a:pt x="31684" y="3070"/>
                  </a:cubicBezTo>
                  <a:lnTo>
                    <a:pt x="31768" y="3070"/>
                  </a:lnTo>
                  <a:cubicBezTo>
                    <a:pt x="31789" y="2965"/>
                    <a:pt x="31852" y="2860"/>
                    <a:pt x="31936" y="2776"/>
                  </a:cubicBezTo>
                  <a:cubicBezTo>
                    <a:pt x="31957" y="2797"/>
                    <a:pt x="31978" y="2797"/>
                    <a:pt x="31999" y="2818"/>
                  </a:cubicBezTo>
                  <a:cubicBezTo>
                    <a:pt x="32020" y="2839"/>
                    <a:pt x="32041" y="2860"/>
                    <a:pt x="32041" y="2881"/>
                  </a:cubicBezTo>
                  <a:lnTo>
                    <a:pt x="31810" y="3259"/>
                  </a:lnTo>
                  <a:cubicBezTo>
                    <a:pt x="31873" y="3259"/>
                    <a:pt x="31957" y="3217"/>
                    <a:pt x="31978" y="3154"/>
                  </a:cubicBezTo>
                  <a:cubicBezTo>
                    <a:pt x="32020" y="3070"/>
                    <a:pt x="32105" y="3028"/>
                    <a:pt x="32189" y="3028"/>
                  </a:cubicBezTo>
                  <a:cubicBezTo>
                    <a:pt x="32294" y="2965"/>
                    <a:pt x="32378" y="2860"/>
                    <a:pt x="32420" y="2755"/>
                  </a:cubicBezTo>
                  <a:cubicBezTo>
                    <a:pt x="32504" y="2608"/>
                    <a:pt x="32588" y="2439"/>
                    <a:pt x="32693" y="2313"/>
                  </a:cubicBezTo>
                  <a:lnTo>
                    <a:pt x="32693" y="2145"/>
                  </a:lnTo>
                  <a:cubicBezTo>
                    <a:pt x="32756" y="2082"/>
                    <a:pt x="32819" y="1998"/>
                    <a:pt x="32903" y="1956"/>
                  </a:cubicBezTo>
                  <a:lnTo>
                    <a:pt x="32882" y="1914"/>
                  </a:lnTo>
                  <a:cubicBezTo>
                    <a:pt x="32903" y="1851"/>
                    <a:pt x="32988" y="1830"/>
                    <a:pt x="32945" y="1746"/>
                  </a:cubicBezTo>
                  <a:cubicBezTo>
                    <a:pt x="32938" y="1744"/>
                    <a:pt x="32932" y="1744"/>
                    <a:pt x="32925" y="1744"/>
                  </a:cubicBezTo>
                  <a:cubicBezTo>
                    <a:pt x="32849" y="1744"/>
                    <a:pt x="32820" y="1837"/>
                    <a:pt x="32750" y="1837"/>
                  </a:cubicBezTo>
                  <a:cubicBezTo>
                    <a:pt x="32743" y="1837"/>
                    <a:pt x="32735" y="1836"/>
                    <a:pt x="32727" y="1834"/>
                  </a:cubicBezTo>
                  <a:lnTo>
                    <a:pt x="32727" y="1834"/>
                  </a:lnTo>
                  <a:lnTo>
                    <a:pt x="32735" y="1830"/>
                  </a:lnTo>
                  <a:lnTo>
                    <a:pt x="32735" y="1725"/>
                  </a:lnTo>
                  <a:cubicBezTo>
                    <a:pt x="32735" y="1640"/>
                    <a:pt x="32861" y="1683"/>
                    <a:pt x="32882" y="1598"/>
                  </a:cubicBezTo>
                  <a:cubicBezTo>
                    <a:pt x="32882" y="1577"/>
                    <a:pt x="32840" y="1556"/>
                    <a:pt x="32840" y="1535"/>
                  </a:cubicBezTo>
                  <a:cubicBezTo>
                    <a:pt x="32924" y="1409"/>
                    <a:pt x="32945" y="1241"/>
                    <a:pt x="33114" y="1199"/>
                  </a:cubicBezTo>
                  <a:cubicBezTo>
                    <a:pt x="33093" y="1094"/>
                    <a:pt x="33135" y="1010"/>
                    <a:pt x="33198" y="926"/>
                  </a:cubicBezTo>
                  <a:cubicBezTo>
                    <a:pt x="33303" y="821"/>
                    <a:pt x="33324" y="652"/>
                    <a:pt x="33471" y="568"/>
                  </a:cubicBezTo>
                  <a:cubicBezTo>
                    <a:pt x="33492" y="547"/>
                    <a:pt x="33492" y="526"/>
                    <a:pt x="33492" y="505"/>
                  </a:cubicBezTo>
                  <a:cubicBezTo>
                    <a:pt x="33555" y="337"/>
                    <a:pt x="33555" y="190"/>
                    <a:pt x="33681" y="85"/>
                  </a:cubicBezTo>
                  <a:cubicBezTo>
                    <a:pt x="33702" y="64"/>
                    <a:pt x="33681" y="22"/>
                    <a:pt x="3366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11"/>
            <p:cNvSpPr/>
            <p:nvPr/>
          </p:nvSpPr>
          <p:spPr>
            <a:xfrm>
              <a:off x="222673" y="1889270"/>
              <a:ext cx="349088" cy="532872"/>
            </a:xfrm>
            <a:custGeom>
              <a:avLst/>
              <a:gdLst/>
              <a:ahLst/>
              <a:cxnLst/>
              <a:rect l="l" t="t" r="r" b="b"/>
              <a:pathLst>
                <a:path w="33851" h="50883" extrusionOk="0">
                  <a:moveTo>
                    <a:pt x="33270" y="0"/>
                  </a:moveTo>
                  <a:cubicBezTo>
                    <a:pt x="33267" y="0"/>
                    <a:pt x="33264" y="1"/>
                    <a:pt x="33262" y="4"/>
                  </a:cubicBezTo>
                  <a:cubicBezTo>
                    <a:pt x="33241" y="25"/>
                    <a:pt x="33241" y="88"/>
                    <a:pt x="33219" y="88"/>
                  </a:cubicBezTo>
                  <a:cubicBezTo>
                    <a:pt x="33072" y="130"/>
                    <a:pt x="32967" y="214"/>
                    <a:pt x="32883" y="340"/>
                  </a:cubicBezTo>
                  <a:cubicBezTo>
                    <a:pt x="32757" y="424"/>
                    <a:pt x="32652" y="529"/>
                    <a:pt x="32547" y="635"/>
                  </a:cubicBezTo>
                  <a:cubicBezTo>
                    <a:pt x="32505" y="719"/>
                    <a:pt x="32526" y="803"/>
                    <a:pt x="32442" y="866"/>
                  </a:cubicBezTo>
                  <a:cubicBezTo>
                    <a:pt x="32336" y="950"/>
                    <a:pt x="32273" y="1076"/>
                    <a:pt x="32210" y="1202"/>
                  </a:cubicBezTo>
                  <a:cubicBezTo>
                    <a:pt x="32147" y="1349"/>
                    <a:pt x="32042" y="1476"/>
                    <a:pt x="31958" y="1623"/>
                  </a:cubicBezTo>
                  <a:cubicBezTo>
                    <a:pt x="31748" y="1896"/>
                    <a:pt x="31559" y="2190"/>
                    <a:pt x="31369" y="2485"/>
                  </a:cubicBezTo>
                  <a:cubicBezTo>
                    <a:pt x="31327" y="2527"/>
                    <a:pt x="31264" y="2506"/>
                    <a:pt x="31243" y="2548"/>
                  </a:cubicBezTo>
                  <a:cubicBezTo>
                    <a:pt x="31243" y="2590"/>
                    <a:pt x="31264" y="2590"/>
                    <a:pt x="31285" y="2632"/>
                  </a:cubicBezTo>
                  <a:cubicBezTo>
                    <a:pt x="31159" y="2758"/>
                    <a:pt x="31054" y="2905"/>
                    <a:pt x="30991" y="3073"/>
                  </a:cubicBezTo>
                  <a:cubicBezTo>
                    <a:pt x="30949" y="3115"/>
                    <a:pt x="30928" y="3178"/>
                    <a:pt x="30886" y="3221"/>
                  </a:cubicBezTo>
                  <a:cubicBezTo>
                    <a:pt x="30760" y="3368"/>
                    <a:pt x="30655" y="3536"/>
                    <a:pt x="30570" y="3704"/>
                  </a:cubicBezTo>
                  <a:cubicBezTo>
                    <a:pt x="30528" y="3788"/>
                    <a:pt x="30465" y="3893"/>
                    <a:pt x="30381" y="3956"/>
                  </a:cubicBezTo>
                  <a:cubicBezTo>
                    <a:pt x="30276" y="4040"/>
                    <a:pt x="30192" y="4125"/>
                    <a:pt x="30129" y="4230"/>
                  </a:cubicBezTo>
                  <a:cubicBezTo>
                    <a:pt x="30045" y="4377"/>
                    <a:pt x="29919" y="4503"/>
                    <a:pt x="29814" y="4650"/>
                  </a:cubicBezTo>
                  <a:cubicBezTo>
                    <a:pt x="29708" y="4860"/>
                    <a:pt x="29519" y="5008"/>
                    <a:pt x="29393" y="5218"/>
                  </a:cubicBezTo>
                  <a:cubicBezTo>
                    <a:pt x="29288" y="5428"/>
                    <a:pt x="29162" y="5638"/>
                    <a:pt x="28994" y="5828"/>
                  </a:cubicBezTo>
                  <a:cubicBezTo>
                    <a:pt x="28931" y="5912"/>
                    <a:pt x="28888" y="6059"/>
                    <a:pt x="28804" y="6143"/>
                  </a:cubicBezTo>
                  <a:cubicBezTo>
                    <a:pt x="28741" y="6227"/>
                    <a:pt x="28678" y="6332"/>
                    <a:pt x="28615" y="6437"/>
                  </a:cubicBezTo>
                  <a:cubicBezTo>
                    <a:pt x="28552" y="6521"/>
                    <a:pt x="28531" y="6669"/>
                    <a:pt x="28426" y="6732"/>
                  </a:cubicBezTo>
                  <a:cubicBezTo>
                    <a:pt x="28342" y="6921"/>
                    <a:pt x="28237" y="7110"/>
                    <a:pt x="28090" y="7278"/>
                  </a:cubicBezTo>
                  <a:cubicBezTo>
                    <a:pt x="27879" y="7573"/>
                    <a:pt x="27669" y="7888"/>
                    <a:pt x="27480" y="8224"/>
                  </a:cubicBezTo>
                  <a:cubicBezTo>
                    <a:pt x="27480" y="8245"/>
                    <a:pt x="27459" y="8287"/>
                    <a:pt x="27459" y="8308"/>
                  </a:cubicBezTo>
                  <a:cubicBezTo>
                    <a:pt x="27459" y="8372"/>
                    <a:pt x="27438" y="8414"/>
                    <a:pt x="27396" y="8456"/>
                  </a:cubicBezTo>
                  <a:cubicBezTo>
                    <a:pt x="27312" y="8603"/>
                    <a:pt x="27207" y="8729"/>
                    <a:pt x="27080" y="8834"/>
                  </a:cubicBezTo>
                  <a:cubicBezTo>
                    <a:pt x="26954" y="8981"/>
                    <a:pt x="26828" y="9128"/>
                    <a:pt x="26744" y="9318"/>
                  </a:cubicBezTo>
                  <a:cubicBezTo>
                    <a:pt x="26660" y="9444"/>
                    <a:pt x="26597" y="9591"/>
                    <a:pt x="26513" y="9738"/>
                  </a:cubicBezTo>
                  <a:cubicBezTo>
                    <a:pt x="26345" y="10011"/>
                    <a:pt x="26155" y="10264"/>
                    <a:pt x="25987" y="10537"/>
                  </a:cubicBezTo>
                  <a:cubicBezTo>
                    <a:pt x="25819" y="10789"/>
                    <a:pt x="25630" y="11063"/>
                    <a:pt x="25461" y="11315"/>
                  </a:cubicBezTo>
                  <a:cubicBezTo>
                    <a:pt x="25377" y="11441"/>
                    <a:pt x="25293" y="11546"/>
                    <a:pt x="25188" y="11651"/>
                  </a:cubicBezTo>
                  <a:cubicBezTo>
                    <a:pt x="25104" y="11777"/>
                    <a:pt x="24999" y="11904"/>
                    <a:pt x="24894" y="12030"/>
                  </a:cubicBezTo>
                  <a:cubicBezTo>
                    <a:pt x="24768" y="12156"/>
                    <a:pt x="24684" y="12303"/>
                    <a:pt x="24599" y="12471"/>
                  </a:cubicBezTo>
                  <a:cubicBezTo>
                    <a:pt x="24578" y="12534"/>
                    <a:pt x="24515" y="12513"/>
                    <a:pt x="24494" y="12555"/>
                  </a:cubicBezTo>
                  <a:cubicBezTo>
                    <a:pt x="24494" y="12871"/>
                    <a:pt x="24368" y="13165"/>
                    <a:pt x="24137" y="13396"/>
                  </a:cubicBezTo>
                  <a:cubicBezTo>
                    <a:pt x="24095" y="13417"/>
                    <a:pt x="24053" y="13480"/>
                    <a:pt x="24011" y="13522"/>
                  </a:cubicBezTo>
                  <a:cubicBezTo>
                    <a:pt x="23927" y="13649"/>
                    <a:pt x="23759" y="13754"/>
                    <a:pt x="23695" y="13922"/>
                  </a:cubicBezTo>
                  <a:cubicBezTo>
                    <a:pt x="23674" y="13964"/>
                    <a:pt x="23674" y="14027"/>
                    <a:pt x="23716" y="14090"/>
                  </a:cubicBezTo>
                  <a:cubicBezTo>
                    <a:pt x="23695" y="14111"/>
                    <a:pt x="23632" y="14153"/>
                    <a:pt x="23632" y="14195"/>
                  </a:cubicBezTo>
                  <a:cubicBezTo>
                    <a:pt x="23611" y="14321"/>
                    <a:pt x="23548" y="14448"/>
                    <a:pt x="23443" y="14553"/>
                  </a:cubicBezTo>
                  <a:cubicBezTo>
                    <a:pt x="23254" y="14826"/>
                    <a:pt x="23086" y="15120"/>
                    <a:pt x="22939" y="15436"/>
                  </a:cubicBezTo>
                  <a:cubicBezTo>
                    <a:pt x="22918" y="15541"/>
                    <a:pt x="22833" y="15625"/>
                    <a:pt x="22749" y="15688"/>
                  </a:cubicBezTo>
                  <a:cubicBezTo>
                    <a:pt x="22560" y="15814"/>
                    <a:pt x="22392" y="16003"/>
                    <a:pt x="22287" y="16214"/>
                  </a:cubicBezTo>
                  <a:cubicBezTo>
                    <a:pt x="22224" y="16340"/>
                    <a:pt x="22161" y="16466"/>
                    <a:pt x="22077" y="16592"/>
                  </a:cubicBezTo>
                  <a:cubicBezTo>
                    <a:pt x="21971" y="16760"/>
                    <a:pt x="21866" y="16907"/>
                    <a:pt x="21740" y="17076"/>
                  </a:cubicBezTo>
                  <a:cubicBezTo>
                    <a:pt x="21719" y="17118"/>
                    <a:pt x="21677" y="17181"/>
                    <a:pt x="21677" y="17223"/>
                  </a:cubicBezTo>
                  <a:cubicBezTo>
                    <a:pt x="21656" y="17370"/>
                    <a:pt x="21614" y="17475"/>
                    <a:pt x="21551" y="17601"/>
                  </a:cubicBezTo>
                  <a:cubicBezTo>
                    <a:pt x="21488" y="17685"/>
                    <a:pt x="21404" y="17769"/>
                    <a:pt x="21341" y="17854"/>
                  </a:cubicBezTo>
                  <a:cubicBezTo>
                    <a:pt x="21299" y="17896"/>
                    <a:pt x="21299" y="17980"/>
                    <a:pt x="21236" y="18001"/>
                  </a:cubicBezTo>
                  <a:cubicBezTo>
                    <a:pt x="21025" y="18085"/>
                    <a:pt x="20962" y="18295"/>
                    <a:pt x="20815" y="18442"/>
                  </a:cubicBezTo>
                  <a:cubicBezTo>
                    <a:pt x="20710" y="18547"/>
                    <a:pt x="20647" y="18694"/>
                    <a:pt x="20542" y="18800"/>
                  </a:cubicBezTo>
                  <a:cubicBezTo>
                    <a:pt x="20542" y="18968"/>
                    <a:pt x="20395" y="19052"/>
                    <a:pt x="20332" y="19178"/>
                  </a:cubicBezTo>
                  <a:cubicBezTo>
                    <a:pt x="20332" y="19220"/>
                    <a:pt x="20247" y="19199"/>
                    <a:pt x="20247" y="19241"/>
                  </a:cubicBezTo>
                  <a:cubicBezTo>
                    <a:pt x="20268" y="19388"/>
                    <a:pt x="20142" y="19409"/>
                    <a:pt x="20100" y="19514"/>
                  </a:cubicBezTo>
                  <a:cubicBezTo>
                    <a:pt x="20058" y="19599"/>
                    <a:pt x="20016" y="19704"/>
                    <a:pt x="19932" y="19788"/>
                  </a:cubicBezTo>
                  <a:cubicBezTo>
                    <a:pt x="19764" y="19998"/>
                    <a:pt x="19638" y="20250"/>
                    <a:pt x="19512" y="20503"/>
                  </a:cubicBezTo>
                  <a:cubicBezTo>
                    <a:pt x="19449" y="20671"/>
                    <a:pt x="19322" y="20839"/>
                    <a:pt x="19196" y="20965"/>
                  </a:cubicBezTo>
                  <a:cubicBezTo>
                    <a:pt x="19091" y="21070"/>
                    <a:pt x="19007" y="21196"/>
                    <a:pt x="18965" y="21344"/>
                  </a:cubicBezTo>
                  <a:cubicBezTo>
                    <a:pt x="18944" y="21386"/>
                    <a:pt x="18986" y="21428"/>
                    <a:pt x="18986" y="21428"/>
                  </a:cubicBezTo>
                  <a:cubicBezTo>
                    <a:pt x="18881" y="21554"/>
                    <a:pt x="18860" y="21743"/>
                    <a:pt x="18734" y="21848"/>
                  </a:cubicBezTo>
                  <a:cubicBezTo>
                    <a:pt x="18587" y="21953"/>
                    <a:pt x="18481" y="22100"/>
                    <a:pt x="18397" y="22248"/>
                  </a:cubicBezTo>
                  <a:cubicBezTo>
                    <a:pt x="18355" y="22332"/>
                    <a:pt x="18229" y="22290"/>
                    <a:pt x="18250" y="22395"/>
                  </a:cubicBezTo>
                  <a:cubicBezTo>
                    <a:pt x="18250" y="22500"/>
                    <a:pt x="18166" y="22521"/>
                    <a:pt x="18145" y="22584"/>
                  </a:cubicBezTo>
                  <a:cubicBezTo>
                    <a:pt x="18082" y="22710"/>
                    <a:pt x="17998" y="22794"/>
                    <a:pt x="17935" y="22899"/>
                  </a:cubicBezTo>
                  <a:cubicBezTo>
                    <a:pt x="17872" y="23026"/>
                    <a:pt x="17809" y="23131"/>
                    <a:pt x="17767" y="23257"/>
                  </a:cubicBezTo>
                  <a:cubicBezTo>
                    <a:pt x="17746" y="23341"/>
                    <a:pt x="17640" y="23362"/>
                    <a:pt x="17640" y="23446"/>
                  </a:cubicBezTo>
                  <a:cubicBezTo>
                    <a:pt x="17535" y="23467"/>
                    <a:pt x="17514" y="23572"/>
                    <a:pt x="17472" y="23656"/>
                  </a:cubicBezTo>
                  <a:cubicBezTo>
                    <a:pt x="17346" y="23782"/>
                    <a:pt x="17262" y="23930"/>
                    <a:pt x="17199" y="24098"/>
                  </a:cubicBezTo>
                  <a:cubicBezTo>
                    <a:pt x="17094" y="24413"/>
                    <a:pt x="16884" y="24707"/>
                    <a:pt x="16589" y="24897"/>
                  </a:cubicBezTo>
                  <a:cubicBezTo>
                    <a:pt x="16589" y="25065"/>
                    <a:pt x="16421" y="25128"/>
                    <a:pt x="16358" y="25233"/>
                  </a:cubicBezTo>
                  <a:cubicBezTo>
                    <a:pt x="16253" y="25612"/>
                    <a:pt x="16064" y="25969"/>
                    <a:pt x="15832" y="26263"/>
                  </a:cubicBezTo>
                  <a:cubicBezTo>
                    <a:pt x="15748" y="26263"/>
                    <a:pt x="15769" y="26179"/>
                    <a:pt x="15727" y="26158"/>
                  </a:cubicBezTo>
                  <a:cubicBezTo>
                    <a:pt x="15727" y="26263"/>
                    <a:pt x="15643" y="26305"/>
                    <a:pt x="15601" y="26347"/>
                  </a:cubicBezTo>
                  <a:cubicBezTo>
                    <a:pt x="15496" y="26452"/>
                    <a:pt x="15433" y="26579"/>
                    <a:pt x="15370" y="26705"/>
                  </a:cubicBezTo>
                  <a:cubicBezTo>
                    <a:pt x="15265" y="26894"/>
                    <a:pt x="15202" y="27125"/>
                    <a:pt x="15012" y="27272"/>
                  </a:cubicBezTo>
                  <a:cubicBezTo>
                    <a:pt x="14970" y="27314"/>
                    <a:pt x="14949" y="27357"/>
                    <a:pt x="14949" y="27399"/>
                  </a:cubicBezTo>
                  <a:cubicBezTo>
                    <a:pt x="14886" y="27567"/>
                    <a:pt x="14886" y="27756"/>
                    <a:pt x="14718" y="27861"/>
                  </a:cubicBezTo>
                  <a:cubicBezTo>
                    <a:pt x="14676" y="28008"/>
                    <a:pt x="14571" y="28071"/>
                    <a:pt x="14466" y="28198"/>
                  </a:cubicBezTo>
                  <a:cubicBezTo>
                    <a:pt x="14382" y="28324"/>
                    <a:pt x="14256" y="28429"/>
                    <a:pt x="14150" y="28555"/>
                  </a:cubicBezTo>
                  <a:cubicBezTo>
                    <a:pt x="14066" y="28702"/>
                    <a:pt x="13982" y="28849"/>
                    <a:pt x="13898" y="28975"/>
                  </a:cubicBezTo>
                  <a:cubicBezTo>
                    <a:pt x="13919" y="29038"/>
                    <a:pt x="13982" y="29102"/>
                    <a:pt x="13919" y="29165"/>
                  </a:cubicBezTo>
                  <a:lnTo>
                    <a:pt x="13856" y="29165"/>
                  </a:lnTo>
                  <a:lnTo>
                    <a:pt x="13856" y="29186"/>
                  </a:lnTo>
                  <a:cubicBezTo>
                    <a:pt x="13793" y="29291"/>
                    <a:pt x="13709" y="29396"/>
                    <a:pt x="13604" y="29480"/>
                  </a:cubicBezTo>
                  <a:cubicBezTo>
                    <a:pt x="13625" y="29606"/>
                    <a:pt x="13520" y="29669"/>
                    <a:pt x="13457" y="29774"/>
                  </a:cubicBezTo>
                  <a:cubicBezTo>
                    <a:pt x="13415" y="29858"/>
                    <a:pt x="13372" y="29964"/>
                    <a:pt x="13309" y="30048"/>
                  </a:cubicBezTo>
                  <a:cubicBezTo>
                    <a:pt x="13246" y="30153"/>
                    <a:pt x="13183" y="30237"/>
                    <a:pt x="13141" y="30342"/>
                  </a:cubicBezTo>
                  <a:cubicBezTo>
                    <a:pt x="13099" y="30426"/>
                    <a:pt x="13036" y="30510"/>
                    <a:pt x="12994" y="30573"/>
                  </a:cubicBezTo>
                  <a:cubicBezTo>
                    <a:pt x="12889" y="30784"/>
                    <a:pt x="12763" y="30973"/>
                    <a:pt x="12595" y="31120"/>
                  </a:cubicBezTo>
                  <a:cubicBezTo>
                    <a:pt x="12447" y="31246"/>
                    <a:pt x="12321" y="31393"/>
                    <a:pt x="12216" y="31561"/>
                  </a:cubicBezTo>
                  <a:cubicBezTo>
                    <a:pt x="12174" y="31624"/>
                    <a:pt x="12132" y="31688"/>
                    <a:pt x="12069" y="31730"/>
                  </a:cubicBezTo>
                  <a:cubicBezTo>
                    <a:pt x="12027" y="31751"/>
                    <a:pt x="12006" y="31814"/>
                    <a:pt x="11964" y="31835"/>
                  </a:cubicBezTo>
                  <a:cubicBezTo>
                    <a:pt x="11859" y="31898"/>
                    <a:pt x="11859" y="32024"/>
                    <a:pt x="11775" y="32129"/>
                  </a:cubicBezTo>
                  <a:cubicBezTo>
                    <a:pt x="11627" y="32339"/>
                    <a:pt x="11501" y="32550"/>
                    <a:pt x="11375" y="32760"/>
                  </a:cubicBezTo>
                  <a:cubicBezTo>
                    <a:pt x="11186" y="33033"/>
                    <a:pt x="11039" y="33306"/>
                    <a:pt x="10913" y="33601"/>
                  </a:cubicBezTo>
                  <a:cubicBezTo>
                    <a:pt x="10871" y="33706"/>
                    <a:pt x="10765" y="33769"/>
                    <a:pt x="10702" y="33874"/>
                  </a:cubicBezTo>
                  <a:cubicBezTo>
                    <a:pt x="10492" y="34168"/>
                    <a:pt x="10303" y="34484"/>
                    <a:pt x="10135" y="34820"/>
                  </a:cubicBezTo>
                  <a:cubicBezTo>
                    <a:pt x="10114" y="34862"/>
                    <a:pt x="10072" y="34904"/>
                    <a:pt x="10030" y="34946"/>
                  </a:cubicBezTo>
                  <a:cubicBezTo>
                    <a:pt x="9882" y="34988"/>
                    <a:pt x="9840" y="35136"/>
                    <a:pt x="9756" y="35220"/>
                  </a:cubicBezTo>
                  <a:cubicBezTo>
                    <a:pt x="9693" y="35304"/>
                    <a:pt x="9651" y="35409"/>
                    <a:pt x="9609" y="35514"/>
                  </a:cubicBezTo>
                  <a:cubicBezTo>
                    <a:pt x="9588" y="35577"/>
                    <a:pt x="9567" y="35661"/>
                    <a:pt x="9525" y="35724"/>
                  </a:cubicBezTo>
                  <a:cubicBezTo>
                    <a:pt x="9462" y="35808"/>
                    <a:pt x="9462" y="35956"/>
                    <a:pt x="9315" y="35977"/>
                  </a:cubicBezTo>
                  <a:cubicBezTo>
                    <a:pt x="9294" y="36145"/>
                    <a:pt x="9147" y="36208"/>
                    <a:pt x="9084" y="36355"/>
                  </a:cubicBezTo>
                  <a:cubicBezTo>
                    <a:pt x="9062" y="36397"/>
                    <a:pt x="8999" y="36397"/>
                    <a:pt x="8978" y="36460"/>
                  </a:cubicBezTo>
                  <a:cubicBezTo>
                    <a:pt x="8894" y="36607"/>
                    <a:pt x="8789" y="36754"/>
                    <a:pt x="8684" y="36881"/>
                  </a:cubicBezTo>
                  <a:cubicBezTo>
                    <a:pt x="8579" y="37028"/>
                    <a:pt x="8453" y="37175"/>
                    <a:pt x="8348" y="37301"/>
                  </a:cubicBezTo>
                  <a:cubicBezTo>
                    <a:pt x="8306" y="37322"/>
                    <a:pt x="8264" y="37364"/>
                    <a:pt x="8264" y="37385"/>
                  </a:cubicBezTo>
                  <a:cubicBezTo>
                    <a:pt x="8264" y="37469"/>
                    <a:pt x="8222" y="37532"/>
                    <a:pt x="8158" y="37553"/>
                  </a:cubicBezTo>
                  <a:cubicBezTo>
                    <a:pt x="8095" y="37574"/>
                    <a:pt x="8137" y="37680"/>
                    <a:pt x="8053" y="37722"/>
                  </a:cubicBezTo>
                  <a:cubicBezTo>
                    <a:pt x="7990" y="37785"/>
                    <a:pt x="7927" y="37869"/>
                    <a:pt x="7885" y="37953"/>
                  </a:cubicBezTo>
                  <a:cubicBezTo>
                    <a:pt x="7759" y="38121"/>
                    <a:pt x="7654" y="38331"/>
                    <a:pt x="7591" y="38520"/>
                  </a:cubicBezTo>
                  <a:cubicBezTo>
                    <a:pt x="7444" y="38668"/>
                    <a:pt x="7402" y="38857"/>
                    <a:pt x="7296" y="39004"/>
                  </a:cubicBezTo>
                  <a:lnTo>
                    <a:pt x="7254" y="38983"/>
                  </a:lnTo>
                  <a:cubicBezTo>
                    <a:pt x="7170" y="39067"/>
                    <a:pt x="7170" y="39214"/>
                    <a:pt x="7044" y="39235"/>
                  </a:cubicBezTo>
                  <a:cubicBezTo>
                    <a:pt x="7023" y="39319"/>
                    <a:pt x="6960" y="39361"/>
                    <a:pt x="6918" y="39425"/>
                  </a:cubicBezTo>
                  <a:cubicBezTo>
                    <a:pt x="6876" y="39488"/>
                    <a:pt x="6876" y="39572"/>
                    <a:pt x="6834" y="39614"/>
                  </a:cubicBezTo>
                  <a:cubicBezTo>
                    <a:pt x="6708" y="39761"/>
                    <a:pt x="6603" y="39929"/>
                    <a:pt x="6498" y="40118"/>
                  </a:cubicBezTo>
                  <a:cubicBezTo>
                    <a:pt x="6413" y="40287"/>
                    <a:pt x="6266" y="40392"/>
                    <a:pt x="6203" y="40581"/>
                  </a:cubicBezTo>
                  <a:cubicBezTo>
                    <a:pt x="6077" y="40602"/>
                    <a:pt x="6035" y="40728"/>
                    <a:pt x="5993" y="40812"/>
                  </a:cubicBezTo>
                  <a:cubicBezTo>
                    <a:pt x="5909" y="41022"/>
                    <a:pt x="5741" y="41149"/>
                    <a:pt x="5636" y="41338"/>
                  </a:cubicBezTo>
                  <a:cubicBezTo>
                    <a:pt x="5488" y="41590"/>
                    <a:pt x="5299" y="41821"/>
                    <a:pt x="5110" y="42074"/>
                  </a:cubicBezTo>
                  <a:cubicBezTo>
                    <a:pt x="5005" y="42242"/>
                    <a:pt x="4879" y="42368"/>
                    <a:pt x="4710" y="42473"/>
                  </a:cubicBezTo>
                  <a:cubicBezTo>
                    <a:pt x="4647" y="42515"/>
                    <a:pt x="4584" y="42578"/>
                    <a:pt x="4584" y="42662"/>
                  </a:cubicBezTo>
                  <a:cubicBezTo>
                    <a:pt x="4563" y="42788"/>
                    <a:pt x="4437" y="42894"/>
                    <a:pt x="4416" y="43020"/>
                  </a:cubicBezTo>
                  <a:cubicBezTo>
                    <a:pt x="4374" y="43146"/>
                    <a:pt x="4311" y="43251"/>
                    <a:pt x="4227" y="43356"/>
                  </a:cubicBezTo>
                  <a:cubicBezTo>
                    <a:pt x="4206" y="43377"/>
                    <a:pt x="4185" y="43398"/>
                    <a:pt x="4185" y="43440"/>
                  </a:cubicBezTo>
                  <a:cubicBezTo>
                    <a:pt x="4143" y="43566"/>
                    <a:pt x="4059" y="43692"/>
                    <a:pt x="3975" y="43798"/>
                  </a:cubicBezTo>
                  <a:cubicBezTo>
                    <a:pt x="3806" y="44008"/>
                    <a:pt x="3659" y="44218"/>
                    <a:pt x="3533" y="44428"/>
                  </a:cubicBezTo>
                  <a:cubicBezTo>
                    <a:pt x="3449" y="44660"/>
                    <a:pt x="3344" y="44849"/>
                    <a:pt x="3218" y="45038"/>
                  </a:cubicBezTo>
                  <a:cubicBezTo>
                    <a:pt x="3197" y="45059"/>
                    <a:pt x="3197" y="45059"/>
                    <a:pt x="3197" y="45080"/>
                  </a:cubicBezTo>
                  <a:cubicBezTo>
                    <a:pt x="3176" y="45206"/>
                    <a:pt x="3113" y="45311"/>
                    <a:pt x="3007" y="45395"/>
                  </a:cubicBezTo>
                  <a:cubicBezTo>
                    <a:pt x="2944" y="45438"/>
                    <a:pt x="2902" y="45501"/>
                    <a:pt x="2902" y="45585"/>
                  </a:cubicBezTo>
                  <a:cubicBezTo>
                    <a:pt x="2860" y="45606"/>
                    <a:pt x="2797" y="45606"/>
                    <a:pt x="2797" y="45648"/>
                  </a:cubicBezTo>
                  <a:cubicBezTo>
                    <a:pt x="2776" y="45753"/>
                    <a:pt x="2671" y="45816"/>
                    <a:pt x="2629" y="45900"/>
                  </a:cubicBezTo>
                  <a:cubicBezTo>
                    <a:pt x="2587" y="46068"/>
                    <a:pt x="2440" y="46131"/>
                    <a:pt x="2419" y="46278"/>
                  </a:cubicBezTo>
                  <a:cubicBezTo>
                    <a:pt x="2293" y="46300"/>
                    <a:pt x="2335" y="46468"/>
                    <a:pt x="2209" y="46510"/>
                  </a:cubicBezTo>
                  <a:cubicBezTo>
                    <a:pt x="2103" y="46552"/>
                    <a:pt x="2103" y="46699"/>
                    <a:pt x="2040" y="46804"/>
                  </a:cubicBezTo>
                  <a:cubicBezTo>
                    <a:pt x="2040" y="46825"/>
                    <a:pt x="2019" y="46846"/>
                    <a:pt x="1998" y="46867"/>
                  </a:cubicBezTo>
                  <a:cubicBezTo>
                    <a:pt x="1914" y="46888"/>
                    <a:pt x="1893" y="46951"/>
                    <a:pt x="1851" y="47035"/>
                  </a:cubicBezTo>
                  <a:cubicBezTo>
                    <a:pt x="1788" y="47204"/>
                    <a:pt x="1683" y="47372"/>
                    <a:pt x="1599" y="47540"/>
                  </a:cubicBezTo>
                  <a:cubicBezTo>
                    <a:pt x="1473" y="47687"/>
                    <a:pt x="1389" y="47876"/>
                    <a:pt x="1326" y="48087"/>
                  </a:cubicBezTo>
                  <a:cubicBezTo>
                    <a:pt x="1326" y="48129"/>
                    <a:pt x="1305" y="48171"/>
                    <a:pt x="1262" y="48213"/>
                  </a:cubicBezTo>
                  <a:cubicBezTo>
                    <a:pt x="1136" y="48381"/>
                    <a:pt x="1010" y="48549"/>
                    <a:pt x="905" y="48738"/>
                  </a:cubicBezTo>
                  <a:cubicBezTo>
                    <a:pt x="905" y="48759"/>
                    <a:pt x="884" y="48759"/>
                    <a:pt x="884" y="48780"/>
                  </a:cubicBezTo>
                  <a:cubicBezTo>
                    <a:pt x="674" y="48928"/>
                    <a:pt x="485" y="49138"/>
                    <a:pt x="358" y="49348"/>
                  </a:cubicBezTo>
                  <a:cubicBezTo>
                    <a:pt x="274" y="49432"/>
                    <a:pt x="232" y="49537"/>
                    <a:pt x="190" y="49621"/>
                  </a:cubicBezTo>
                  <a:cubicBezTo>
                    <a:pt x="169" y="49726"/>
                    <a:pt x="148" y="49832"/>
                    <a:pt x="85" y="49937"/>
                  </a:cubicBezTo>
                  <a:cubicBezTo>
                    <a:pt x="85" y="50105"/>
                    <a:pt x="64" y="50273"/>
                    <a:pt x="22" y="50441"/>
                  </a:cubicBezTo>
                  <a:cubicBezTo>
                    <a:pt x="43" y="50441"/>
                    <a:pt x="85" y="50441"/>
                    <a:pt x="85" y="50462"/>
                  </a:cubicBezTo>
                  <a:lnTo>
                    <a:pt x="1" y="50567"/>
                  </a:lnTo>
                  <a:cubicBezTo>
                    <a:pt x="106" y="50631"/>
                    <a:pt x="22" y="50694"/>
                    <a:pt x="22" y="50757"/>
                  </a:cubicBezTo>
                  <a:cubicBezTo>
                    <a:pt x="43" y="50862"/>
                    <a:pt x="169" y="50799"/>
                    <a:pt x="211" y="50883"/>
                  </a:cubicBezTo>
                  <a:cubicBezTo>
                    <a:pt x="274" y="50799"/>
                    <a:pt x="379" y="50757"/>
                    <a:pt x="421" y="50694"/>
                  </a:cubicBezTo>
                  <a:cubicBezTo>
                    <a:pt x="632" y="50462"/>
                    <a:pt x="800" y="50231"/>
                    <a:pt x="989" y="50000"/>
                  </a:cubicBezTo>
                  <a:cubicBezTo>
                    <a:pt x="1094" y="49895"/>
                    <a:pt x="1157" y="49769"/>
                    <a:pt x="1241" y="49663"/>
                  </a:cubicBezTo>
                  <a:cubicBezTo>
                    <a:pt x="1326" y="49537"/>
                    <a:pt x="1410" y="49411"/>
                    <a:pt x="1536" y="49306"/>
                  </a:cubicBezTo>
                  <a:cubicBezTo>
                    <a:pt x="1641" y="49243"/>
                    <a:pt x="1725" y="49138"/>
                    <a:pt x="1767" y="49012"/>
                  </a:cubicBezTo>
                  <a:cubicBezTo>
                    <a:pt x="1851" y="48843"/>
                    <a:pt x="1956" y="48696"/>
                    <a:pt x="2061" y="48549"/>
                  </a:cubicBezTo>
                  <a:cubicBezTo>
                    <a:pt x="2230" y="48297"/>
                    <a:pt x="2356" y="48023"/>
                    <a:pt x="2545" y="47792"/>
                  </a:cubicBezTo>
                  <a:cubicBezTo>
                    <a:pt x="2650" y="47624"/>
                    <a:pt x="2734" y="47456"/>
                    <a:pt x="2860" y="47330"/>
                  </a:cubicBezTo>
                  <a:cubicBezTo>
                    <a:pt x="2986" y="47183"/>
                    <a:pt x="3071" y="47035"/>
                    <a:pt x="3197" y="46888"/>
                  </a:cubicBezTo>
                  <a:cubicBezTo>
                    <a:pt x="3386" y="46678"/>
                    <a:pt x="3554" y="46426"/>
                    <a:pt x="3680" y="46173"/>
                  </a:cubicBezTo>
                  <a:cubicBezTo>
                    <a:pt x="3743" y="46026"/>
                    <a:pt x="3806" y="45900"/>
                    <a:pt x="3912" y="45774"/>
                  </a:cubicBezTo>
                  <a:cubicBezTo>
                    <a:pt x="4038" y="45627"/>
                    <a:pt x="4143" y="45438"/>
                    <a:pt x="4227" y="45269"/>
                  </a:cubicBezTo>
                  <a:cubicBezTo>
                    <a:pt x="4290" y="45143"/>
                    <a:pt x="4374" y="45017"/>
                    <a:pt x="4479" y="44912"/>
                  </a:cubicBezTo>
                  <a:cubicBezTo>
                    <a:pt x="4626" y="44765"/>
                    <a:pt x="4731" y="44618"/>
                    <a:pt x="4858" y="44470"/>
                  </a:cubicBezTo>
                  <a:cubicBezTo>
                    <a:pt x="4921" y="44344"/>
                    <a:pt x="5026" y="44218"/>
                    <a:pt x="5152" y="44113"/>
                  </a:cubicBezTo>
                  <a:cubicBezTo>
                    <a:pt x="5257" y="44008"/>
                    <a:pt x="5341" y="43903"/>
                    <a:pt x="5383" y="43777"/>
                  </a:cubicBezTo>
                  <a:cubicBezTo>
                    <a:pt x="5488" y="43608"/>
                    <a:pt x="5509" y="43377"/>
                    <a:pt x="5720" y="43293"/>
                  </a:cubicBezTo>
                  <a:cubicBezTo>
                    <a:pt x="5741" y="43293"/>
                    <a:pt x="5741" y="43251"/>
                    <a:pt x="5741" y="43230"/>
                  </a:cubicBezTo>
                  <a:cubicBezTo>
                    <a:pt x="5825" y="43146"/>
                    <a:pt x="5888" y="43041"/>
                    <a:pt x="5951" y="42957"/>
                  </a:cubicBezTo>
                  <a:cubicBezTo>
                    <a:pt x="6098" y="42767"/>
                    <a:pt x="6266" y="42599"/>
                    <a:pt x="6392" y="42410"/>
                  </a:cubicBezTo>
                  <a:cubicBezTo>
                    <a:pt x="6455" y="42263"/>
                    <a:pt x="6519" y="42158"/>
                    <a:pt x="6603" y="42032"/>
                  </a:cubicBezTo>
                  <a:cubicBezTo>
                    <a:pt x="6708" y="41926"/>
                    <a:pt x="6813" y="41800"/>
                    <a:pt x="6897" y="41695"/>
                  </a:cubicBezTo>
                  <a:cubicBezTo>
                    <a:pt x="6981" y="41590"/>
                    <a:pt x="7086" y="41506"/>
                    <a:pt x="7170" y="41380"/>
                  </a:cubicBezTo>
                  <a:cubicBezTo>
                    <a:pt x="7465" y="41022"/>
                    <a:pt x="7633" y="40623"/>
                    <a:pt x="7927" y="40266"/>
                  </a:cubicBezTo>
                  <a:cubicBezTo>
                    <a:pt x="8200" y="39908"/>
                    <a:pt x="8474" y="39551"/>
                    <a:pt x="8705" y="39151"/>
                  </a:cubicBezTo>
                  <a:cubicBezTo>
                    <a:pt x="8747" y="39130"/>
                    <a:pt x="8789" y="39088"/>
                    <a:pt x="8831" y="39067"/>
                  </a:cubicBezTo>
                  <a:cubicBezTo>
                    <a:pt x="8852" y="39004"/>
                    <a:pt x="8810" y="38941"/>
                    <a:pt x="8873" y="38899"/>
                  </a:cubicBezTo>
                  <a:cubicBezTo>
                    <a:pt x="9041" y="38794"/>
                    <a:pt x="9041" y="38794"/>
                    <a:pt x="9126" y="38647"/>
                  </a:cubicBezTo>
                  <a:cubicBezTo>
                    <a:pt x="9168" y="38542"/>
                    <a:pt x="9231" y="38457"/>
                    <a:pt x="9294" y="38373"/>
                  </a:cubicBezTo>
                  <a:cubicBezTo>
                    <a:pt x="9420" y="38226"/>
                    <a:pt x="9546" y="38058"/>
                    <a:pt x="9630" y="37869"/>
                  </a:cubicBezTo>
                  <a:cubicBezTo>
                    <a:pt x="9672" y="37869"/>
                    <a:pt x="9693" y="37848"/>
                    <a:pt x="9735" y="37827"/>
                  </a:cubicBezTo>
                  <a:cubicBezTo>
                    <a:pt x="9798" y="37722"/>
                    <a:pt x="9882" y="37637"/>
                    <a:pt x="9946" y="37553"/>
                  </a:cubicBezTo>
                  <a:cubicBezTo>
                    <a:pt x="10009" y="37469"/>
                    <a:pt x="10051" y="37385"/>
                    <a:pt x="10114" y="37301"/>
                  </a:cubicBezTo>
                  <a:cubicBezTo>
                    <a:pt x="10177" y="37238"/>
                    <a:pt x="10282" y="37175"/>
                    <a:pt x="10240" y="37049"/>
                  </a:cubicBezTo>
                  <a:cubicBezTo>
                    <a:pt x="10303" y="37007"/>
                    <a:pt x="10324" y="36902"/>
                    <a:pt x="10408" y="36881"/>
                  </a:cubicBezTo>
                  <a:cubicBezTo>
                    <a:pt x="10408" y="36775"/>
                    <a:pt x="10471" y="36712"/>
                    <a:pt x="10534" y="36649"/>
                  </a:cubicBezTo>
                  <a:cubicBezTo>
                    <a:pt x="10597" y="36607"/>
                    <a:pt x="10660" y="36544"/>
                    <a:pt x="10702" y="36481"/>
                  </a:cubicBezTo>
                  <a:cubicBezTo>
                    <a:pt x="10808" y="36271"/>
                    <a:pt x="10976" y="36124"/>
                    <a:pt x="11102" y="35913"/>
                  </a:cubicBezTo>
                  <a:cubicBezTo>
                    <a:pt x="11228" y="35682"/>
                    <a:pt x="11417" y="35514"/>
                    <a:pt x="11522" y="35283"/>
                  </a:cubicBezTo>
                  <a:cubicBezTo>
                    <a:pt x="11670" y="35072"/>
                    <a:pt x="11796" y="34862"/>
                    <a:pt x="11922" y="34652"/>
                  </a:cubicBezTo>
                  <a:cubicBezTo>
                    <a:pt x="11964" y="34505"/>
                    <a:pt x="12027" y="34379"/>
                    <a:pt x="12111" y="34274"/>
                  </a:cubicBezTo>
                  <a:cubicBezTo>
                    <a:pt x="12300" y="33979"/>
                    <a:pt x="12489" y="33706"/>
                    <a:pt x="12700" y="33391"/>
                  </a:cubicBezTo>
                  <a:cubicBezTo>
                    <a:pt x="12784" y="33243"/>
                    <a:pt x="12931" y="33117"/>
                    <a:pt x="13120" y="33075"/>
                  </a:cubicBezTo>
                  <a:cubicBezTo>
                    <a:pt x="13120" y="32907"/>
                    <a:pt x="13267" y="32802"/>
                    <a:pt x="13330" y="32655"/>
                  </a:cubicBezTo>
                  <a:cubicBezTo>
                    <a:pt x="13457" y="32381"/>
                    <a:pt x="13625" y="32129"/>
                    <a:pt x="13814" y="31919"/>
                  </a:cubicBezTo>
                  <a:cubicBezTo>
                    <a:pt x="14024" y="31667"/>
                    <a:pt x="14171" y="31393"/>
                    <a:pt x="14256" y="31078"/>
                  </a:cubicBezTo>
                  <a:cubicBezTo>
                    <a:pt x="14403" y="30931"/>
                    <a:pt x="14550" y="30762"/>
                    <a:pt x="14697" y="30594"/>
                  </a:cubicBezTo>
                  <a:cubicBezTo>
                    <a:pt x="14739" y="30510"/>
                    <a:pt x="14781" y="30447"/>
                    <a:pt x="14844" y="30384"/>
                  </a:cubicBezTo>
                  <a:cubicBezTo>
                    <a:pt x="15096" y="30132"/>
                    <a:pt x="15307" y="29837"/>
                    <a:pt x="15433" y="29501"/>
                  </a:cubicBezTo>
                  <a:cubicBezTo>
                    <a:pt x="15517" y="29312"/>
                    <a:pt x="15622" y="29123"/>
                    <a:pt x="15706" y="28912"/>
                  </a:cubicBezTo>
                  <a:cubicBezTo>
                    <a:pt x="15832" y="28681"/>
                    <a:pt x="15980" y="28450"/>
                    <a:pt x="16169" y="28240"/>
                  </a:cubicBezTo>
                  <a:cubicBezTo>
                    <a:pt x="16316" y="28050"/>
                    <a:pt x="16463" y="27861"/>
                    <a:pt x="16568" y="27651"/>
                  </a:cubicBezTo>
                  <a:cubicBezTo>
                    <a:pt x="16736" y="27314"/>
                    <a:pt x="16926" y="26999"/>
                    <a:pt x="17157" y="26726"/>
                  </a:cubicBezTo>
                  <a:cubicBezTo>
                    <a:pt x="17241" y="26621"/>
                    <a:pt x="17304" y="26495"/>
                    <a:pt x="17346" y="26347"/>
                  </a:cubicBezTo>
                  <a:cubicBezTo>
                    <a:pt x="17388" y="26179"/>
                    <a:pt x="17409" y="26116"/>
                    <a:pt x="17493" y="26074"/>
                  </a:cubicBezTo>
                  <a:cubicBezTo>
                    <a:pt x="17577" y="26053"/>
                    <a:pt x="17619" y="25969"/>
                    <a:pt x="17682" y="25927"/>
                  </a:cubicBezTo>
                  <a:cubicBezTo>
                    <a:pt x="17851" y="25780"/>
                    <a:pt x="17956" y="25590"/>
                    <a:pt x="18103" y="25443"/>
                  </a:cubicBezTo>
                  <a:cubicBezTo>
                    <a:pt x="18229" y="25338"/>
                    <a:pt x="18334" y="25191"/>
                    <a:pt x="18397" y="25044"/>
                  </a:cubicBezTo>
                  <a:cubicBezTo>
                    <a:pt x="18313" y="24939"/>
                    <a:pt x="18397" y="24855"/>
                    <a:pt x="18439" y="24792"/>
                  </a:cubicBezTo>
                  <a:cubicBezTo>
                    <a:pt x="18544" y="24623"/>
                    <a:pt x="18692" y="24476"/>
                    <a:pt x="18797" y="24329"/>
                  </a:cubicBezTo>
                  <a:cubicBezTo>
                    <a:pt x="18881" y="24245"/>
                    <a:pt x="18923" y="24140"/>
                    <a:pt x="18944" y="24014"/>
                  </a:cubicBezTo>
                  <a:cubicBezTo>
                    <a:pt x="18965" y="23888"/>
                    <a:pt x="19028" y="23761"/>
                    <a:pt x="19091" y="23656"/>
                  </a:cubicBezTo>
                  <a:cubicBezTo>
                    <a:pt x="19217" y="23530"/>
                    <a:pt x="19259" y="23383"/>
                    <a:pt x="19364" y="23236"/>
                  </a:cubicBezTo>
                  <a:cubicBezTo>
                    <a:pt x="19470" y="23068"/>
                    <a:pt x="19533" y="22899"/>
                    <a:pt x="19701" y="22815"/>
                  </a:cubicBezTo>
                  <a:cubicBezTo>
                    <a:pt x="19722" y="22794"/>
                    <a:pt x="19743" y="22773"/>
                    <a:pt x="19743" y="22752"/>
                  </a:cubicBezTo>
                  <a:cubicBezTo>
                    <a:pt x="19785" y="22605"/>
                    <a:pt x="19953" y="22521"/>
                    <a:pt x="20016" y="22374"/>
                  </a:cubicBezTo>
                  <a:cubicBezTo>
                    <a:pt x="20037" y="22290"/>
                    <a:pt x="20079" y="22227"/>
                    <a:pt x="20121" y="22185"/>
                  </a:cubicBezTo>
                  <a:cubicBezTo>
                    <a:pt x="20311" y="22016"/>
                    <a:pt x="20458" y="21827"/>
                    <a:pt x="20521" y="21596"/>
                  </a:cubicBezTo>
                  <a:cubicBezTo>
                    <a:pt x="20584" y="21407"/>
                    <a:pt x="20731" y="21259"/>
                    <a:pt x="20773" y="21091"/>
                  </a:cubicBezTo>
                  <a:cubicBezTo>
                    <a:pt x="20920" y="20986"/>
                    <a:pt x="20962" y="20818"/>
                    <a:pt x="21088" y="20692"/>
                  </a:cubicBezTo>
                  <a:cubicBezTo>
                    <a:pt x="21215" y="20566"/>
                    <a:pt x="21257" y="20397"/>
                    <a:pt x="21383" y="20271"/>
                  </a:cubicBezTo>
                  <a:cubicBezTo>
                    <a:pt x="21446" y="20208"/>
                    <a:pt x="21488" y="20103"/>
                    <a:pt x="21509" y="20019"/>
                  </a:cubicBezTo>
                  <a:cubicBezTo>
                    <a:pt x="21509" y="19893"/>
                    <a:pt x="21572" y="19788"/>
                    <a:pt x="21635" y="19704"/>
                  </a:cubicBezTo>
                  <a:cubicBezTo>
                    <a:pt x="21719" y="19556"/>
                    <a:pt x="21845" y="19430"/>
                    <a:pt x="21929" y="19304"/>
                  </a:cubicBezTo>
                  <a:cubicBezTo>
                    <a:pt x="22098" y="19094"/>
                    <a:pt x="22266" y="18884"/>
                    <a:pt x="22434" y="18673"/>
                  </a:cubicBezTo>
                  <a:cubicBezTo>
                    <a:pt x="22623" y="18442"/>
                    <a:pt x="22749" y="18169"/>
                    <a:pt x="22833" y="17896"/>
                  </a:cubicBezTo>
                  <a:cubicBezTo>
                    <a:pt x="22897" y="17832"/>
                    <a:pt x="22960" y="17748"/>
                    <a:pt x="23002" y="17685"/>
                  </a:cubicBezTo>
                  <a:cubicBezTo>
                    <a:pt x="23086" y="17496"/>
                    <a:pt x="23275" y="17370"/>
                    <a:pt x="23338" y="17181"/>
                  </a:cubicBezTo>
                  <a:cubicBezTo>
                    <a:pt x="23464" y="17097"/>
                    <a:pt x="23464" y="16928"/>
                    <a:pt x="23590" y="16844"/>
                  </a:cubicBezTo>
                  <a:cubicBezTo>
                    <a:pt x="23695" y="16718"/>
                    <a:pt x="23801" y="16592"/>
                    <a:pt x="23885" y="16445"/>
                  </a:cubicBezTo>
                  <a:cubicBezTo>
                    <a:pt x="23948" y="16319"/>
                    <a:pt x="24011" y="16214"/>
                    <a:pt x="24053" y="16087"/>
                  </a:cubicBezTo>
                  <a:cubicBezTo>
                    <a:pt x="24116" y="16003"/>
                    <a:pt x="24158" y="15940"/>
                    <a:pt x="24158" y="15856"/>
                  </a:cubicBezTo>
                  <a:cubicBezTo>
                    <a:pt x="24179" y="15751"/>
                    <a:pt x="24263" y="15709"/>
                    <a:pt x="24305" y="15604"/>
                  </a:cubicBezTo>
                  <a:cubicBezTo>
                    <a:pt x="24347" y="15478"/>
                    <a:pt x="24410" y="15373"/>
                    <a:pt x="24536" y="15310"/>
                  </a:cubicBezTo>
                  <a:cubicBezTo>
                    <a:pt x="24494" y="15099"/>
                    <a:pt x="24599" y="14910"/>
                    <a:pt x="24768" y="14805"/>
                  </a:cubicBezTo>
                  <a:cubicBezTo>
                    <a:pt x="25020" y="14637"/>
                    <a:pt x="25104" y="14363"/>
                    <a:pt x="25293" y="14153"/>
                  </a:cubicBezTo>
                  <a:cubicBezTo>
                    <a:pt x="25356" y="13943"/>
                    <a:pt x="25461" y="13712"/>
                    <a:pt x="25588" y="13522"/>
                  </a:cubicBezTo>
                  <a:cubicBezTo>
                    <a:pt x="25651" y="13375"/>
                    <a:pt x="25714" y="13249"/>
                    <a:pt x="25777" y="13102"/>
                  </a:cubicBezTo>
                  <a:cubicBezTo>
                    <a:pt x="25861" y="12934"/>
                    <a:pt x="25987" y="12787"/>
                    <a:pt x="26113" y="12639"/>
                  </a:cubicBezTo>
                  <a:cubicBezTo>
                    <a:pt x="26345" y="12387"/>
                    <a:pt x="26513" y="12093"/>
                    <a:pt x="26723" y="11820"/>
                  </a:cubicBezTo>
                  <a:cubicBezTo>
                    <a:pt x="26849" y="11693"/>
                    <a:pt x="26954" y="11504"/>
                    <a:pt x="26996" y="11315"/>
                  </a:cubicBezTo>
                  <a:cubicBezTo>
                    <a:pt x="27017" y="11231"/>
                    <a:pt x="27059" y="11147"/>
                    <a:pt x="27122" y="11084"/>
                  </a:cubicBezTo>
                  <a:cubicBezTo>
                    <a:pt x="27249" y="10894"/>
                    <a:pt x="27375" y="10705"/>
                    <a:pt x="27480" y="10495"/>
                  </a:cubicBezTo>
                  <a:cubicBezTo>
                    <a:pt x="27606" y="10285"/>
                    <a:pt x="27753" y="10074"/>
                    <a:pt x="27942" y="9885"/>
                  </a:cubicBezTo>
                  <a:cubicBezTo>
                    <a:pt x="27984" y="9864"/>
                    <a:pt x="28005" y="9801"/>
                    <a:pt x="28026" y="9759"/>
                  </a:cubicBezTo>
                  <a:cubicBezTo>
                    <a:pt x="28069" y="9696"/>
                    <a:pt x="28132" y="9696"/>
                    <a:pt x="28174" y="9633"/>
                  </a:cubicBezTo>
                  <a:cubicBezTo>
                    <a:pt x="28342" y="9381"/>
                    <a:pt x="28489" y="9107"/>
                    <a:pt x="28594" y="8834"/>
                  </a:cubicBezTo>
                  <a:cubicBezTo>
                    <a:pt x="28657" y="8666"/>
                    <a:pt x="28741" y="8519"/>
                    <a:pt x="28825" y="8393"/>
                  </a:cubicBezTo>
                  <a:cubicBezTo>
                    <a:pt x="28952" y="8182"/>
                    <a:pt x="29099" y="7993"/>
                    <a:pt x="29246" y="7783"/>
                  </a:cubicBezTo>
                  <a:cubicBezTo>
                    <a:pt x="29330" y="7615"/>
                    <a:pt x="29435" y="7467"/>
                    <a:pt x="29540" y="7299"/>
                  </a:cubicBezTo>
                  <a:cubicBezTo>
                    <a:pt x="29540" y="7173"/>
                    <a:pt x="29603" y="7047"/>
                    <a:pt x="29687" y="6942"/>
                  </a:cubicBezTo>
                  <a:cubicBezTo>
                    <a:pt x="29835" y="6690"/>
                    <a:pt x="30024" y="6458"/>
                    <a:pt x="30171" y="6206"/>
                  </a:cubicBezTo>
                  <a:cubicBezTo>
                    <a:pt x="30276" y="6059"/>
                    <a:pt x="30360" y="5912"/>
                    <a:pt x="30444" y="5764"/>
                  </a:cubicBezTo>
                  <a:cubicBezTo>
                    <a:pt x="30465" y="5743"/>
                    <a:pt x="30486" y="5701"/>
                    <a:pt x="30528" y="5680"/>
                  </a:cubicBezTo>
                  <a:cubicBezTo>
                    <a:pt x="30676" y="5554"/>
                    <a:pt x="30739" y="5365"/>
                    <a:pt x="30865" y="5239"/>
                  </a:cubicBezTo>
                  <a:cubicBezTo>
                    <a:pt x="30886" y="5218"/>
                    <a:pt x="30886" y="5176"/>
                    <a:pt x="30907" y="5155"/>
                  </a:cubicBezTo>
                  <a:cubicBezTo>
                    <a:pt x="30949" y="5008"/>
                    <a:pt x="31012" y="4902"/>
                    <a:pt x="31117" y="4797"/>
                  </a:cubicBezTo>
                  <a:cubicBezTo>
                    <a:pt x="31285" y="4587"/>
                    <a:pt x="31453" y="4377"/>
                    <a:pt x="31580" y="4125"/>
                  </a:cubicBezTo>
                  <a:cubicBezTo>
                    <a:pt x="31664" y="3956"/>
                    <a:pt x="31748" y="3788"/>
                    <a:pt x="31874" y="3641"/>
                  </a:cubicBezTo>
                  <a:cubicBezTo>
                    <a:pt x="31958" y="3536"/>
                    <a:pt x="32021" y="3389"/>
                    <a:pt x="32105" y="3263"/>
                  </a:cubicBezTo>
                  <a:cubicBezTo>
                    <a:pt x="32210" y="3031"/>
                    <a:pt x="32357" y="2821"/>
                    <a:pt x="32526" y="2632"/>
                  </a:cubicBezTo>
                  <a:cubicBezTo>
                    <a:pt x="32568" y="2590"/>
                    <a:pt x="32610" y="2527"/>
                    <a:pt x="32631" y="2464"/>
                  </a:cubicBezTo>
                  <a:cubicBezTo>
                    <a:pt x="32631" y="2443"/>
                    <a:pt x="32631" y="2401"/>
                    <a:pt x="32652" y="2359"/>
                  </a:cubicBezTo>
                  <a:cubicBezTo>
                    <a:pt x="32967" y="2001"/>
                    <a:pt x="33156" y="1560"/>
                    <a:pt x="33430" y="1181"/>
                  </a:cubicBezTo>
                  <a:cubicBezTo>
                    <a:pt x="33472" y="1160"/>
                    <a:pt x="33493" y="1118"/>
                    <a:pt x="33493" y="1055"/>
                  </a:cubicBezTo>
                  <a:cubicBezTo>
                    <a:pt x="33493" y="1013"/>
                    <a:pt x="33514" y="950"/>
                    <a:pt x="33556" y="908"/>
                  </a:cubicBezTo>
                  <a:cubicBezTo>
                    <a:pt x="33640" y="803"/>
                    <a:pt x="33703" y="677"/>
                    <a:pt x="33745" y="529"/>
                  </a:cubicBezTo>
                  <a:cubicBezTo>
                    <a:pt x="33766" y="445"/>
                    <a:pt x="33787" y="361"/>
                    <a:pt x="33850" y="298"/>
                  </a:cubicBezTo>
                  <a:lnTo>
                    <a:pt x="33808" y="235"/>
                  </a:lnTo>
                  <a:cubicBezTo>
                    <a:pt x="33787" y="235"/>
                    <a:pt x="33745" y="235"/>
                    <a:pt x="33724" y="214"/>
                  </a:cubicBezTo>
                  <a:cubicBezTo>
                    <a:pt x="33745" y="151"/>
                    <a:pt x="33850" y="130"/>
                    <a:pt x="33808" y="46"/>
                  </a:cubicBezTo>
                  <a:cubicBezTo>
                    <a:pt x="33735" y="25"/>
                    <a:pt x="33661" y="14"/>
                    <a:pt x="33590" y="14"/>
                  </a:cubicBezTo>
                  <a:cubicBezTo>
                    <a:pt x="33519" y="14"/>
                    <a:pt x="33451" y="25"/>
                    <a:pt x="33388" y="46"/>
                  </a:cubicBezTo>
                  <a:cubicBezTo>
                    <a:pt x="33383" y="48"/>
                    <a:pt x="33378" y="49"/>
                    <a:pt x="33373" y="49"/>
                  </a:cubicBezTo>
                  <a:cubicBezTo>
                    <a:pt x="33337" y="49"/>
                    <a:pt x="33293" y="0"/>
                    <a:pt x="3327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11"/>
            <p:cNvSpPr/>
            <p:nvPr/>
          </p:nvSpPr>
          <p:spPr>
            <a:xfrm>
              <a:off x="181268" y="1857162"/>
              <a:ext cx="353203" cy="544643"/>
            </a:xfrm>
            <a:custGeom>
              <a:avLst/>
              <a:gdLst/>
              <a:ahLst/>
              <a:cxnLst/>
              <a:rect l="l" t="t" r="r" b="b"/>
              <a:pathLst>
                <a:path w="34250" h="52007" extrusionOk="0">
                  <a:moveTo>
                    <a:pt x="30549" y="5235"/>
                  </a:moveTo>
                  <a:lnTo>
                    <a:pt x="30549" y="5235"/>
                  </a:lnTo>
                  <a:cubicBezTo>
                    <a:pt x="30542" y="5241"/>
                    <a:pt x="30535" y="5247"/>
                    <a:pt x="30528" y="5253"/>
                  </a:cubicBezTo>
                  <a:lnTo>
                    <a:pt x="30528" y="5253"/>
                  </a:lnTo>
                  <a:cubicBezTo>
                    <a:pt x="30528" y="5254"/>
                    <a:pt x="30528" y="5255"/>
                    <a:pt x="30528" y="5256"/>
                  </a:cubicBezTo>
                  <a:lnTo>
                    <a:pt x="30549" y="5235"/>
                  </a:lnTo>
                  <a:close/>
                  <a:moveTo>
                    <a:pt x="27332" y="9840"/>
                  </a:moveTo>
                  <a:cubicBezTo>
                    <a:pt x="27332" y="9861"/>
                    <a:pt x="27311" y="9861"/>
                    <a:pt x="27311" y="9861"/>
                  </a:cubicBezTo>
                  <a:lnTo>
                    <a:pt x="27311" y="9840"/>
                  </a:lnTo>
                  <a:close/>
                  <a:moveTo>
                    <a:pt x="11606" y="33240"/>
                  </a:moveTo>
                  <a:cubicBezTo>
                    <a:pt x="11606" y="33261"/>
                    <a:pt x="11606" y="33261"/>
                    <a:pt x="11606" y="33261"/>
                  </a:cubicBezTo>
                  <a:lnTo>
                    <a:pt x="11585" y="33261"/>
                  </a:lnTo>
                  <a:cubicBezTo>
                    <a:pt x="11585" y="33261"/>
                    <a:pt x="11585" y="33261"/>
                    <a:pt x="11606" y="33240"/>
                  </a:cubicBezTo>
                  <a:close/>
                  <a:moveTo>
                    <a:pt x="33976" y="0"/>
                  </a:moveTo>
                  <a:cubicBezTo>
                    <a:pt x="33934" y="21"/>
                    <a:pt x="33892" y="42"/>
                    <a:pt x="33871" y="42"/>
                  </a:cubicBezTo>
                  <a:cubicBezTo>
                    <a:pt x="33852" y="40"/>
                    <a:pt x="33833" y="38"/>
                    <a:pt x="33815" y="38"/>
                  </a:cubicBezTo>
                  <a:cubicBezTo>
                    <a:pt x="33687" y="38"/>
                    <a:pt x="33566" y="100"/>
                    <a:pt x="33492" y="210"/>
                  </a:cubicBezTo>
                  <a:cubicBezTo>
                    <a:pt x="33408" y="337"/>
                    <a:pt x="33261" y="400"/>
                    <a:pt x="33219" y="589"/>
                  </a:cubicBezTo>
                  <a:cubicBezTo>
                    <a:pt x="33219" y="610"/>
                    <a:pt x="33198" y="631"/>
                    <a:pt x="33156" y="652"/>
                  </a:cubicBezTo>
                  <a:cubicBezTo>
                    <a:pt x="33072" y="652"/>
                    <a:pt x="33072" y="736"/>
                    <a:pt x="33030" y="799"/>
                  </a:cubicBezTo>
                  <a:cubicBezTo>
                    <a:pt x="32967" y="862"/>
                    <a:pt x="32924" y="925"/>
                    <a:pt x="32861" y="1009"/>
                  </a:cubicBezTo>
                  <a:cubicBezTo>
                    <a:pt x="32693" y="1283"/>
                    <a:pt x="32420" y="1472"/>
                    <a:pt x="32210" y="1724"/>
                  </a:cubicBezTo>
                  <a:cubicBezTo>
                    <a:pt x="32105" y="1871"/>
                    <a:pt x="31978" y="2040"/>
                    <a:pt x="31852" y="2166"/>
                  </a:cubicBezTo>
                  <a:cubicBezTo>
                    <a:pt x="31789" y="2250"/>
                    <a:pt x="31726" y="2355"/>
                    <a:pt x="31663" y="2418"/>
                  </a:cubicBezTo>
                  <a:lnTo>
                    <a:pt x="31621" y="2397"/>
                  </a:lnTo>
                  <a:cubicBezTo>
                    <a:pt x="31516" y="2523"/>
                    <a:pt x="31474" y="2670"/>
                    <a:pt x="31369" y="2775"/>
                  </a:cubicBezTo>
                  <a:cubicBezTo>
                    <a:pt x="31137" y="2965"/>
                    <a:pt x="31011" y="3238"/>
                    <a:pt x="30801" y="3427"/>
                  </a:cubicBezTo>
                  <a:cubicBezTo>
                    <a:pt x="30780" y="3448"/>
                    <a:pt x="30780" y="3469"/>
                    <a:pt x="30780" y="3490"/>
                  </a:cubicBezTo>
                  <a:cubicBezTo>
                    <a:pt x="30759" y="3595"/>
                    <a:pt x="30675" y="3658"/>
                    <a:pt x="30612" y="3764"/>
                  </a:cubicBezTo>
                  <a:cubicBezTo>
                    <a:pt x="30507" y="3911"/>
                    <a:pt x="30381" y="4058"/>
                    <a:pt x="30254" y="4184"/>
                  </a:cubicBezTo>
                  <a:cubicBezTo>
                    <a:pt x="30107" y="4373"/>
                    <a:pt x="29939" y="4563"/>
                    <a:pt x="29771" y="4731"/>
                  </a:cubicBezTo>
                  <a:cubicBezTo>
                    <a:pt x="29582" y="4899"/>
                    <a:pt x="29455" y="5109"/>
                    <a:pt x="29329" y="5319"/>
                  </a:cubicBezTo>
                  <a:cubicBezTo>
                    <a:pt x="29287" y="5467"/>
                    <a:pt x="29182" y="5572"/>
                    <a:pt x="29056" y="5635"/>
                  </a:cubicBezTo>
                  <a:cubicBezTo>
                    <a:pt x="29077" y="5719"/>
                    <a:pt x="29014" y="5782"/>
                    <a:pt x="28951" y="5845"/>
                  </a:cubicBezTo>
                  <a:cubicBezTo>
                    <a:pt x="28825" y="5971"/>
                    <a:pt x="28699" y="6118"/>
                    <a:pt x="28614" y="6287"/>
                  </a:cubicBezTo>
                  <a:cubicBezTo>
                    <a:pt x="28572" y="6350"/>
                    <a:pt x="28551" y="6413"/>
                    <a:pt x="28509" y="6497"/>
                  </a:cubicBezTo>
                  <a:cubicBezTo>
                    <a:pt x="28446" y="6602"/>
                    <a:pt x="28362" y="6707"/>
                    <a:pt x="28299" y="6812"/>
                  </a:cubicBezTo>
                  <a:cubicBezTo>
                    <a:pt x="28173" y="7022"/>
                    <a:pt x="28026" y="7233"/>
                    <a:pt x="27879" y="7422"/>
                  </a:cubicBezTo>
                  <a:cubicBezTo>
                    <a:pt x="27731" y="7632"/>
                    <a:pt x="27542" y="7821"/>
                    <a:pt x="27395" y="8032"/>
                  </a:cubicBezTo>
                  <a:cubicBezTo>
                    <a:pt x="27353" y="8095"/>
                    <a:pt x="27374" y="8179"/>
                    <a:pt x="27311" y="8221"/>
                  </a:cubicBezTo>
                  <a:cubicBezTo>
                    <a:pt x="27164" y="8389"/>
                    <a:pt x="27059" y="8599"/>
                    <a:pt x="26912" y="8767"/>
                  </a:cubicBezTo>
                  <a:cubicBezTo>
                    <a:pt x="26848" y="8852"/>
                    <a:pt x="26764" y="8915"/>
                    <a:pt x="26680" y="8957"/>
                  </a:cubicBezTo>
                  <a:cubicBezTo>
                    <a:pt x="26680" y="8999"/>
                    <a:pt x="26680" y="9041"/>
                    <a:pt x="26659" y="9083"/>
                  </a:cubicBezTo>
                  <a:cubicBezTo>
                    <a:pt x="26533" y="9230"/>
                    <a:pt x="26428" y="9377"/>
                    <a:pt x="26323" y="9545"/>
                  </a:cubicBezTo>
                  <a:cubicBezTo>
                    <a:pt x="26302" y="9608"/>
                    <a:pt x="26260" y="9692"/>
                    <a:pt x="26197" y="9756"/>
                  </a:cubicBezTo>
                  <a:cubicBezTo>
                    <a:pt x="26134" y="9840"/>
                    <a:pt x="26050" y="9945"/>
                    <a:pt x="25986" y="10029"/>
                  </a:cubicBezTo>
                  <a:cubicBezTo>
                    <a:pt x="25923" y="10113"/>
                    <a:pt x="25902" y="10218"/>
                    <a:pt x="25797" y="10281"/>
                  </a:cubicBezTo>
                  <a:cubicBezTo>
                    <a:pt x="25671" y="10323"/>
                    <a:pt x="25692" y="10428"/>
                    <a:pt x="25608" y="10554"/>
                  </a:cubicBezTo>
                  <a:cubicBezTo>
                    <a:pt x="25524" y="10702"/>
                    <a:pt x="25377" y="10786"/>
                    <a:pt x="25377" y="10975"/>
                  </a:cubicBezTo>
                  <a:cubicBezTo>
                    <a:pt x="25314" y="10975"/>
                    <a:pt x="25251" y="11017"/>
                    <a:pt x="25230" y="11080"/>
                  </a:cubicBezTo>
                  <a:cubicBezTo>
                    <a:pt x="25167" y="11227"/>
                    <a:pt x="25061" y="11353"/>
                    <a:pt x="24956" y="11480"/>
                  </a:cubicBezTo>
                  <a:cubicBezTo>
                    <a:pt x="24872" y="11564"/>
                    <a:pt x="24788" y="11648"/>
                    <a:pt x="24725" y="11774"/>
                  </a:cubicBezTo>
                  <a:cubicBezTo>
                    <a:pt x="24714" y="11795"/>
                    <a:pt x="24693" y="11795"/>
                    <a:pt x="24670" y="11795"/>
                  </a:cubicBezTo>
                  <a:cubicBezTo>
                    <a:pt x="24646" y="11795"/>
                    <a:pt x="24620" y="11795"/>
                    <a:pt x="24599" y="11816"/>
                  </a:cubicBezTo>
                  <a:cubicBezTo>
                    <a:pt x="24515" y="11984"/>
                    <a:pt x="24347" y="12110"/>
                    <a:pt x="24283" y="12300"/>
                  </a:cubicBezTo>
                  <a:lnTo>
                    <a:pt x="24220" y="12300"/>
                  </a:lnTo>
                  <a:cubicBezTo>
                    <a:pt x="24073" y="12447"/>
                    <a:pt x="23947" y="12636"/>
                    <a:pt x="23926" y="12825"/>
                  </a:cubicBezTo>
                  <a:cubicBezTo>
                    <a:pt x="23884" y="12972"/>
                    <a:pt x="23842" y="13098"/>
                    <a:pt x="23737" y="13225"/>
                  </a:cubicBezTo>
                  <a:cubicBezTo>
                    <a:pt x="23632" y="13372"/>
                    <a:pt x="23527" y="13498"/>
                    <a:pt x="23400" y="13624"/>
                  </a:cubicBezTo>
                  <a:cubicBezTo>
                    <a:pt x="23253" y="13729"/>
                    <a:pt x="23169" y="13897"/>
                    <a:pt x="23127" y="14087"/>
                  </a:cubicBezTo>
                  <a:cubicBezTo>
                    <a:pt x="23127" y="14129"/>
                    <a:pt x="23085" y="14192"/>
                    <a:pt x="23043" y="14234"/>
                  </a:cubicBezTo>
                  <a:cubicBezTo>
                    <a:pt x="22959" y="14339"/>
                    <a:pt x="22917" y="14486"/>
                    <a:pt x="22812" y="14612"/>
                  </a:cubicBezTo>
                  <a:cubicBezTo>
                    <a:pt x="22707" y="14738"/>
                    <a:pt x="22665" y="14907"/>
                    <a:pt x="22517" y="14991"/>
                  </a:cubicBezTo>
                  <a:lnTo>
                    <a:pt x="22517" y="15117"/>
                  </a:lnTo>
                  <a:cubicBezTo>
                    <a:pt x="22412" y="15243"/>
                    <a:pt x="22370" y="15369"/>
                    <a:pt x="22265" y="15495"/>
                  </a:cubicBezTo>
                  <a:cubicBezTo>
                    <a:pt x="22139" y="15621"/>
                    <a:pt x="22055" y="15748"/>
                    <a:pt x="21971" y="15895"/>
                  </a:cubicBezTo>
                  <a:cubicBezTo>
                    <a:pt x="21908" y="15895"/>
                    <a:pt x="21845" y="15937"/>
                    <a:pt x="21803" y="16000"/>
                  </a:cubicBezTo>
                  <a:cubicBezTo>
                    <a:pt x="21676" y="16231"/>
                    <a:pt x="21529" y="16420"/>
                    <a:pt x="21382" y="16652"/>
                  </a:cubicBezTo>
                  <a:cubicBezTo>
                    <a:pt x="21319" y="16736"/>
                    <a:pt x="21256" y="16820"/>
                    <a:pt x="21193" y="16925"/>
                  </a:cubicBezTo>
                  <a:cubicBezTo>
                    <a:pt x="21151" y="17009"/>
                    <a:pt x="21088" y="17093"/>
                    <a:pt x="21088" y="17219"/>
                  </a:cubicBezTo>
                  <a:cubicBezTo>
                    <a:pt x="20941" y="17387"/>
                    <a:pt x="20857" y="17619"/>
                    <a:pt x="20646" y="17745"/>
                  </a:cubicBezTo>
                  <a:cubicBezTo>
                    <a:pt x="20625" y="17766"/>
                    <a:pt x="20583" y="17808"/>
                    <a:pt x="20583" y="17829"/>
                  </a:cubicBezTo>
                  <a:cubicBezTo>
                    <a:pt x="20583" y="17913"/>
                    <a:pt x="20541" y="17976"/>
                    <a:pt x="20457" y="18018"/>
                  </a:cubicBezTo>
                  <a:cubicBezTo>
                    <a:pt x="20394" y="18081"/>
                    <a:pt x="20373" y="18165"/>
                    <a:pt x="20289" y="18207"/>
                  </a:cubicBezTo>
                  <a:cubicBezTo>
                    <a:pt x="20205" y="18249"/>
                    <a:pt x="20142" y="18334"/>
                    <a:pt x="20121" y="18418"/>
                  </a:cubicBezTo>
                  <a:cubicBezTo>
                    <a:pt x="20100" y="18460"/>
                    <a:pt x="20142" y="18460"/>
                    <a:pt x="20142" y="18502"/>
                  </a:cubicBezTo>
                  <a:cubicBezTo>
                    <a:pt x="20058" y="18565"/>
                    <a:pt x="19995" y="18670"/>
                    <a:pt x="19952" y="18754"/>
                  </a:cubicBezTo>
                  <a:cubicBezTo>
                    <a:pt x="19910" y="18859"/>
                    <a:pt x="19763" y="18880"/>
                    <a:pt x="19763" y="19006"/>
                  </a:cubicBezTo>
                  <a:cubicBezTo>
                    <a:pt x="19616" y="19259"/>
                    <a:pt x="19448" y="19490"/>
                    <a:pt x="19259" y="19700"/>
                  </a:cubicBezTo>
                  <a:cubicBezTo>
                    <a:pt x="19217" y="19847"/>
                    <a:pt x="19027" y="19889"/>
                    <a:pt x="19027" y="20079"/>
                  </a:cubicBezTo>
                  <a:lnTo>
                    <a:pt x="19027" y="20100"/>
                  </a:lnTo>
                  <a:cubicBezTo>
                    <a:pt x="18859" y="20310"/>
                    <a:pt x="18712" y="20541"/>
                    <a:pt x="18607" y="20793"/>
                  </a:cubicBezTo>
                  <a:cubicBezTo>
                    <a:pt x="18596" y="20792"/>
                    <a:pt x="18586" y="20791"/>
                    <a:pt x="18576" y="20791"/>
                  </a:cubicBezTo>
                  <a:cubicBezTo>
                    <a:pt x="18456" y="20791"/>
                    <a:pt x="18436" y="20905"/>
                    <a:pt x="18397" y="20983"/>
                  </a:cubicBezTo>
                  <a:cubicBezTo>
                    <a:pt x="18376" y="21046"/>
                    <a:pt x="18355" y="21109"/>
                    <a:pt x="18313" y="21172"/>
                  </a:cubicBezTo>
                  <a:cubicBezTo>
                    <a:pt x="18300" y="21159"/>
                    <a:pt x="18287" y="21138"/>
                    <a:pt x="18274" y="21138"/>
                  </a:cubicBezTo>
                  <a:cubicBezTo>
                    <a:pt x="18266" y="21138"/>
                    <a:pt x="18258" y="21147"/>
                    <a:pt x="18249" y="21172"/>
                  </a:cubicBezTo>
                  <a:lnTo>
                    <a:pt x="18249" y="21424"/>
                  </a:lnTo>
                  <a:cubicBezTo>
                    <a:pt x="18144" y="21571"/>
                    <a:pt x="17976" y="21655"/>
                    <a:pt x="17934" y="21845"/>
                  </a:cubicBezTo>
                  <a:cubicBezTo>
                    <a:pt x="17829" y="21887"/>
                    <a:pt x="17745" y="21971"/>
                    <a:pt x="17703" y="22076"/>
                  </a:cubicBezTo>
                  <a:cubicBezTo>
                    <a:pt x="17619" y="22244"/>
                    <a:pt x="17514" y="22370"/>
                    <a:pt x="17387" y="22496"/>
                  </a:cubicBezTo>
                  <a:cubicBezTo>
                    <a:pt x="17345" y="22538"/>
                    <a:pt x="17324" y="22601"/>
                    <a:pt x="17303" y="22665"/>
                  </a:cubicBezTo>
                  <a:cubicBezTo>
                    <a:pt x="17240" y="22875"/>
                    <a:pt x="17114" y="23085"/>
                    <a:pt x="16967" y="23253"/>
                  </a:cubicBezTo>
                  <a:cubicBezTo>
                    <a:pt x="16841" y="23358"/>
                    <a:pt x="16736" y="23484"/>
                    <a:pt x="16652" y="23632"/>
                  </a:cubicBezTo>
                  <a:cubicBezTo>
                    <a:pt x="16610" y="23758"/>
                    <a:pt x="16525" y="23884"/>
                    <a:pt x="16441" y="24010"/>
                  </a:cubicBezTo>
                  <a:cubicBezTo>
                    <a:pt x="16315" y="24178"/>
                    <a:pt x="16231" y="24410"/>
                    <a:pt x="16021" y="24536"/>
                  </a:cubicBezTo>
                  <a:cubicBezTo>
                    <a:pt x="15937" y="24578"/>
                    <a:pt x="15895" y="24662"/>
                    <a:pt x="15874" y="24746"/>
                  </a:cubicBezTo>
                  <a:cubicBezTo>
                    <a:pt x="15853" y="24788"/>
                    <a:pt x="15853" y="24809"/>
                    <a:pt x="15832" y="24851"/>
                  </a:cubicBezTo>
                  <a:cubicBezTo>
                    <a:pt x="15706" y="24998"/>
                    <a:pt x="15600" y="25166"/>
                    <a:pt x="15537" y="25356"/>
                  </a:cubicBezTo>
                  <a:cubicBezTo>
                    <a:pt x="15537" y="25377"/>
                    <a:pt x="15516" y="25419"/>
                    <a:pt x="15516" y="25419"/>
                  </a:cubicBezTo>
                  <a:cubicBezTo>
                    <a:pt x="15390" y="25482"/>
                    <a:pt x="15348" y="25629"/>
                    <a:pt x="15285" y="25734"/>
                  </a:cubicBezTo>
                  <a:cubicBezTo>
                    <a:pt x="15201" y="25944"/>
                    <a:pt x="15012" y="26113"/>
                    <a:pt x="14780" y="26176"/>
                  </a:cubicBezTo>
                  <a:cubicBezTo>
                    <a:pt x="14780" y="26365"/>
                    <a:pt x="14570" y="26449"/>
                    <a:pt x="14633" y="26659"/>
                  </a:cubicBezTo>
                  <a:cubicBezTo>
                    <a:pt x="14549" y="26680"/>
                    <a:pt x="14486" y="26743"/>
                    <a:pt x="14444" y="26806"/>
                  </a:cubicBezTo>
                  <a:cubicBezTo>
                    <a:pt x="14360" y="26932"/>
                    <a:pt x="14297" y="27059"/>
                    <a:pt x="14255" y="27206"/>
                  </a:cubicBezTo>
                  <a:cubicBezTo>
                    <a:pt x="14171" y="27395"/>
                    <a:pt x="14066" y="27584"/>
                    <a:pt x="13939" y="27731"/>
                  </a:cubicBezTo>
                  <a:cubicBezTo>
                    <a:pt x="13813" y="27858"/>
                    <a:pt x="13687" y="28005"/>
                    <a:pt x="13582" y="28152"/>
                  </a:cubicBezTo>
                  <a:cubicBezTo>
                    <a:pt x="13519" y="28278"/>
                    <a:pt x="13414" y="28404"/>
                    <a:pt x="13309" y="28488"/>
                  </a:cubicBezTo>
                  <a:cubicBezTo>
                    <a:pt x="13246" y="28551"/>
                    <a:pt x="13183" y="28614"/>
                    <a:pt x="13162" y="28699"/>
                  </a:cubicBezTo>
                  <a:cubicBezTo>
                    <a:pt x="13141" y="28783"/>
                    <a:pt x="13056" y="28888"/>
                    <a:pt x="13141" y="28993"/>
                  </a:cubicBezTo>
                  <a:cubicBezTo>
                    <a:pt x="13162" y="28993"/>
                    <a:pt x="13141" y="29014"/>
                    <a:pt x="13141" y="29014"/>
                  </a:cubicBezTo>
                  <a:cubicBezTo>
                    <a:pt x="13099" y="29098"/>
                    <a:pt x="13035" y="29182"/>
                    <a:pt x="12972" y="29266"/>
                  </a:cubicBezTo>
                  <a:cubicBezTo>
                    <a:pt x="12741" y="29497"/>
                    <a:pt x="12552" y="29750"/>
                    <a:pt x="12447" y="30044"/>
                  </a:cubicBezTo>
                  <a:cubicBezTo>
                    <a:pt x="12426" y="30086"/>
                    <a:pt x="12405" y="30128"/>
                    <a:pt x="12384" y="30149"/>
                  </a:cubicBezTo>
                  <a:cubicBezTo>
                    <a:pt x="12237" y="30317"/>
                    <a:pt x="12152" y="30486"/>
                    <a:pt x="12131" y="30675"/>
                  </a:cubicBezTo>
                  <a:cubicBezTo>
                    <a:pt x="11900" y="30864"/>
                    <a:pt x="11711" y="31137"/>
                    <a:pt x="11480" y="31285"/>
                  </a:cubicBezTo>
                  <a:cubicBezTo>
                    <a:pt x="11396" y="31411"/>
                    <a:pt x="11353" y="31558"/>
                    <a:pt x="11290" y="31600"/>
                  </a:cubicBezTo>
                  <a:cubicBezTo>
                    <a:pt x="11227" y="31621"/>
                    <a:pt x="11227" y="31684"/>
                    <a:pt x="11185" y="31726"/>
                  </a:cubicBezTo>
                  <a:cubicBezTo>
                    <a:pt x="11101" y="31852"/>
                    <a:pt x="11059" y="31999"/>
                    <a:pt x="10975" y="32126"/>
                  </a:cubicBezTo>
                  <a:cubicBezTo>
                    <a:pt x="10870" y="32294"/>
                    <a:pt x="10807" y="32462"/>
                    <a:pt x="10744" y="32630"/>
                  </a:cubicBezTo>
                  <a:cubicBezTo>
                    <a:pt x="10702" y="32735"/>
                    <a:pt x="10576" y="32777"/>
                    <a:pt x="10491" y="32840"/>
                  </a:cubicBezTo>
                  <a:cubicBezTo>
                    <a:pt x="10470" y="32988"/>
                    <a:pt x="10407" y="33114"/>
                    <a:pt x="10281" y="33198"/>
                  </a:cubicBezTo>
                  <a:cubicBezTo>
                    <a:pt x="10323" y="33303"/>
                    <a:pt x="10239" y="33387"/>
                    <a:pt x="10239" y="33492"/>
                  </a:cubicBezTo>
                  <a:cubicBezTo>
                    <a:pt x="10113" y="33576"/>
                    <a:pt x="10029" y="33681"/>
                    <a:pt x="9966" y="33807"/>
                  </a:cubicBezTo>
                  <a:cubicBezTo>
                    <a:pt x="9840" y="33997"/>
                    <a:pt x="9714" y="34186"/>
                    <a:pt x="9629" y="34396"/>
                  </a:cubicBezTo>
                  <a:cubicBezTo>
                    <a:pt x="9566" y="34543"/>
                    <a:pt x="9461" y="34669"/>
                    <a:pt x="9398" y="34817"/>
                  </a:cubicBezTo>
                  <a:cubicBezTo>
                    <a:pt x="9335" y="34964"/>
                    <a:pt x="9251" y="35090"/>
                    <a:pt x="9146" y="35195"/>
                  </a:cubicBezTo>
                  <a:cubicBezTo>
                    <a:pt x="9062" y="35258"/>
                    <a:pt x="9083" y="35363"/>
                    <a:pt x="9020" y="35426"/>
                  </a:cubicBezTo>
                  <a:cubicBezTo>
                    <a:pt x="8936" y="35489"/>
                    <a:pt x="8894" y="35595"/>
                    <a:pt x="8873" y="35700"/>
                  </a:cubicBezTo>
                  <a:cubicBezTo>
                    <a:pt x="8852" y="35805"/>
                    <a:pt x="8789" y="35868"/>
                    <a:pt x="8768" y="35973"/>
                  </a:cubicBezTo>
                  <a:cubicBezTo>
                    <a:pt x="8599" y="36057"/>
                    <a:pt x="8557" y="36225"/>
                    <a:pt x="8473" y="36351"/>
                  </a:cubicBezTo>
                  <a:cubicBezTo>
                    <a:pt x="8410" y="36478"/>
                    <a:pt x="8326" y="36583"/>
                    <a:pt x="8221" y="36667"/>
                  </a:cubicBezTo>
                  <a:cubicBezTo>
                    <a:pt x="8116" y="36877"/>
                    <a:pt x="8011" y="37066"/>
                    <a:pt x="7863" y="37234"/>
                  </a:cubicBezTo>
                  <a:cubicBezTo>
                    <a:pt x="7779" y="37361"/>
                    <a:pt x="7695" y="37508"/>
                    <a:pt x="7611" y="37634"/>
                  </a:cubicBezTo>
                  <a:cubicBezTo>
                    <a:pt x="7569" y="37676"/>
                    <a:pt x="7485" y="37697"/>
                    <a:pt x="7485" y="37760"/>
                  </a:cubicBezTo>
                  <a:cubicBezTo>
                    <a:pt x="7443" y="37991"/>
                    <a:pt x="7359" y="38181"/>
                    <a:pt x="7212" y="38349"/>
                  </a:cubicBezTo>
                  <a:cubicBezTo>
                    <a:pt x="7065" y="38517"/>
                    <a:pt x="6980" y="38685"/>
                    <a:pt x="6917" y="38874"/>
                  </a:cubicBezTo>
                  <a:cubicBezTo>
                    <a:pt x="6896" y="39043"/>
                    <a:pt x="6749" y="39148"/>
                    <a:pt x="6728" y="39316"/>
                  </a:cubicBezTo>
                  <a:cubicBezTo>
                    <a:pt x="6623" y="39358"/>
                    <a:pt x="6539" y="39421"/>
                    <a:pt x="6497" y="39505"/>
                  </a:cubicBezTo>
                  <a:cubicBezTo>
                    <a:pt x="6392" y="39652"/>
                    <a:pt x="6371" y="39841"/>
                    <a:pt x="6224" y="39968"/>
                  </a:cubicBezTo>
                  <a:cubicBezTo>
                    <a:pt x="6224" y="40073"/>
                    <a:pt x="6118" y="40136"/>
                    <a:pt x="6097" y="40220"/>
                  </a:cubicBezTo>
                  <a:cubicBezTo>
                    <a:pt x="6055" y="40325"/>
                    <a:pt x="6013" y="40409"/>
                    <a:pt x="5950" y="40493"/>
                  </a:cubicBezTo>
                  <a:cubicBezTo>
                    <a:pt x="5908" y="40556"/>
                    <a:pt x="5908" y="40598"/>
                    <a:pt x="5845" y="40640"/>
                  </a:cubicBezTo>
                  <a:cubicBezTo>
                    <a:pt x="5782" y="40682"/>
                    <a:pt x="5740" y="40746"/>
                    <a:pt x="5740" y="40830"/>
                  </a:cubicBezTo>
                  <a:cubicBezTo>
                    <a:pt x="5761" y="40977"/>
                    <a:pt x="5656" y="41082"/>
                    <a:pt x="5572" y="41166"/>
                  </a:cubicBezTo>
                  <a:cubicBezTo>
                    <a:pt x="5362" y="41418"/>
                    <a:pt x="5193" y="41692"/>
                    <a:pt x="5046" y="41986"/>
                  </a:cubicBezTo>
                  <a:cubicBezTo>
                    <a:pt x="5004" y="42070"/>
                    <a:pt x="4962" y="42154"/>
                    <a:pt x="4920" y="42238"/>
                  </a:cubicBezTo>
                  <a:cubicBezTo>
                    <a:pt x="4836" y="42427"/>
                    <a:pt x="4647" y="42554"/>
                    <a:pt x="4563" y="42764"/>
                  </a:cubicBezTo>
                  <a:cubicBezTo>
                    <a:pt x="4563" y="42764"/>
                    <a:pt x="4542" y="42785"/>
                    <a:pt x="4542" y="42785"/>
                  </a:cubicBezTo>
                  <a:cubicBezTo>
                    <a:pt x="4394" y="42911"/>
                    <a:pt x="4289" y="43058"/>
                    <a:pt x="4226" y="43226"/>
                  </a:cubicBezTo>
                  <a:cubicBezTo>
                    <a:pt x="4205" y="43289"/>
                    <a:pt x="4163" y="43353"/>
                    <a:pt x="4100" y="43416"/>
                  </a:cubicBezTo>
                  <a:cubicBezTo>
                    <a:pt x="4058" y="43458"/>
                    <a:pt x="4016" y="43542"/>
                    <a:pt x="4016" y="43605"/>
                  </a:cubicBezTo>
                  <a:cubicBezTo>
                    <a:pt x="4016" y="43668"/>
                    <a:pt x="3890" y="43710"/>
                    <a:pt x="3953" y="43794"/>
                  </a:cubicBezTo>
                  <a:cubicBezTo>
                    <a:pt x="3785" y="43962"/>
                    <a:pt x="3806" y="44257"/>
                    <a:pt x="3596" y="44404"/>
                  </a:cubicBezTo>
                  <a:cubicBezTo>
                    <a:pt x="3553" y="44593"/>
                    <a:pt x="3406" y="44698"/>
                    <a:pt x="3343" y="44866"/>
                  </a:cubicBezTo>
                  <a:cubicBezTo>
                    <a:pt x="3343" y="44887"/>
                    <a:pt x="3343" y="44887"/>
                    <a:pt x="3322" y="44887"/>
                  </a:cubicBezTo>
                  <a:cubicBezTo>
                    <a:pt x="3305" y="44887"/>
                    <a:pt x="3289" y="44860"/>
                    <a:pt x="3282" y="44860"/>
                  </a:cubicBezTo>
                  <a:cubicBezTo>
                    <a:pt x="3281" y="44860"/>
                    <a:pt x="3280" y="44862"/>
                    <a:pt x="3280" y="44866"/>
                  </a:cubicBezTo>
                  <a:cubicBezTo>
                    <a:pt x="3238" y="44929"/>
                    <a:pt x="3301" y="44950"/>
                    <a:pt x="3301" y="44992"/>
                  </a:cubicBezTo>
                  <a:cubicBezTo>
                    <a:pt x="3238" y="45161"/>
                    <a:pt x="3070" y="45287"/>
                    <a:pt x="3112" y="45497"/>
                  </a:cubicBezTo>
                  <a:cubicBezTo>
                    <a:pt x="3112" y="45497"/>
                    <a:pt x="3091" y="45518"/>
                    <a:pt x="3091" y="45518"/>
                  </a:cubicBezTo>
                  <a:cubicBezTo>
                    <a:pt x="2923" y="45770"/>
                    <a:pt x="2797" y="46023"/>
                    <a:pt x="2628" y="46233"/>
                  </a:cubicBezTo>
                  <a:lnTo>
                    <a:pt x="2628" y="46401"/>
                  </a:lnTo>
                  <a:lnTo>
                    <a:pt x="2502" y="46548"/>
                  </a:lnTo>
                  <a:cubicBezTo>
                    <a:pt x="2523" y="46569"/>
                    <a:pt x="2544" y="46590"/>
                    <a:pt x="2544" y="46632"/>
                  </a:cubicBezTo>
                  <a:cubicBezTo>
                    <a:pt x="2439" y="46674"/>
                    <a:pt x="2376" y="46758"/>
                    <a:pt x="2334" y="46843"/>
                  </a:cubicBezTo>
                  <a:cubicBezTo>
                    <a:pt x="2313" y="46990"/>
                    <a:pt x="2229" y="47095"/>
                    <a:pt x="2124" y="47200"/>
                  </a:cubicBezTo>
                  <a:cubicBezTo>
                    <a:pt x="2103" y="47200"/>
                    <a:pt x="2124" y="47200"/>
                    <a:pt x="2103" y="47263"/>
                  </a:cubicBezTo>
                  <a:cubicBezTo>
                    <a:pt x="2082" y="47305"/>
                    <a:pt x="2061" y="47368"/>
                    <a:pt x="2040" y="47410"/>
                  </a:cubicBezTo>
                  <a:lnTo>
                    <a:pt x="1998" y="47368"/>
                  </a:lnTo>
                  <a:cubicBezTo>
                    <a:pt x="1956" y="47473"/>
                    <a:pt x="1872" y="47536"/>
                    <a:pt x="1829" y="47599"/>
                  </a:cubicBezTo>
                  <a:cubicBezTo>
                    <a:pt x="1808" y="47705"/>
                    <a:pt x="1766" y="47789"/>
                    <a:pt x="1745" y="47894"/>
                  </a:cubicBezTo>
                  <a:cubicBezTo>
                    <a:pt x="1724" y="47999"/>
                    <a:pt x="1682" y="48104"/>
                    <a:pt x="1598" y="48167"/>
                  </a:cubicBezTo>
                  <a:cubicBezTo>
                    <a:pt x="1535" y="48251"/>
                    <a:pt x="1493" y="48356"/>
                    <a:pt x="1451" y="48461"/>
                  </a:cubicBezTo>
                  <a:cubicBezTo>
                    <a:pt x="1409" y="48525"/>
                    <a:pt x="1388" y="48609"/>
                    <a:pt x="1388" y="48693"/>
                  </a:cubicBezTo>
                  <a:cubicBezTo>
                    <a:pt x="1388" y="48714"/>
                    <a:pt x="1388" y="48714"/>
                    <a:pt x="1388" y="48735"/>
                  </a:cubicBezTo>
                  <a:cubicBezTo>
                    <a:pt x="1367" y="48798"/>
                    <a:pt x="1283" y="48777"/>
                    <a:pt x="1262" y="48840"/>
                  </a:cubicBezTo>
                  <a:cubicBezTo>
                    <a:pt x="1241" y="48903"/>
                    <a:pt x="1325" y="48945"/>
                    <a:pt x="1304" y="48987"/>
                  </a:cubicBezTo>
                  <a:cubicBezTo>
                    <a:pt x="1262" y="49029"/>
                    <a:pt x="1220" y="49029"/>
                    <a:pt x="1178" y="49071"/>
                  </a:cubicBezTo>
                  <a:cubicBezTo>
                    <a:pt x="1178" y="49197"/>
                    <a:pt x="1031" y="49302"/>
                    <a:pt x="1094" y="49471"/>
                  </a:cubicBezTo>
                  <a:cubicBezTo>
                    <a:pt x="883" y="49513"/>
                    <a:pt x="925" y="49786"/>
                    <a:pt x="757" y="49870"/>
                  </a:cubicBezTo>
                  <a:cubicBezTo>
                    <a:pt x="694" y="50038"/>
                    <a:pt x="610" y="50206"/>
                    <a:pt x="484" y="50375"/>
                  </a:cubicBezTo>
                  <a:cubicBezTo>
                    <a:pt x="505" y="50522"/>
                    <a:pt x="463" y="50669"/>
                    <a:pt x="358" y="50774"/>
                  </a:cubicBezTo>
                  <a:cubicBezTo>
                    <a:pt x="253" y="50921"/>
                    <a:pt x="190" y="51068"/>
                    <a:pt x="169" y="51237"/>
                  </a:cubicBezTo>
                  <a:cubicBezTo>
                    <a:pt x="148" y="51405"/>
                    <a:pt x="84" y="51573"/>
                    <a:pt x="21" y="51720"/>
                  </a:cubicBezTo>
                  <a:cubicBezTo>
                    <a:pt x="0" y="51804"/>
                    <a:pt x="21" y="51909"/>
                    <a:pt x="42" y="51994"/>
                  </a:cubicBezTo>
                  <a:cubicBezTo>
                    <a:pt x="56" y="52003"/>
                    <a:pt x="72" y="52007"/>
                    <a:pt x="88" y="52007"/>
                  </a:cubicBezTo>
                  <a:cubicBezTo>
                    <a:pt x="147" y="52007"/>
                    <a:pt x="211" y="51954"/>
                    <a:pt x="211" y="51888"/>
                  </a:cubicBezTo>
                  <a:cubicBezTo>
                    <a:pt x="253" y="51762"/>
                    <a:pt x="316" y="51657"/>
                    <a:pt x="400" y="51573"/>
                  </a:cubicBezTo>
                  <a:cubicBezTo>
                    <a:pt x="442" y="51510"/>
                    <a:pt x="484" y="51468"/>
                    <a:pt x="526" y="51405"/>
                  </a:cubicBezTo>
                  <a:cubicBezTo>
                    <a:pt x="589" y="51237"/>
                    <a:pt x="673" y="51089"/>
                    <a:pt x="778" y="50963"/>
                  </a:cubicBezTo>
                  <a:cubicBezTo>
                    <a:pt x="862" y="50837"/>
                    <a:pt x="925" y="50732"/>
                    <a:pt x="967" y="50606"/>
                  </a:cubicBezTo>
                  <a:cubicBezTo>
                    <a:pt x="1031" y="50459"/>
                    <a:pt x="1115" y="50333"/>
                    <a:pt x="1199" y="50228"/>
                  </a:cubicBezTo>
                  <a:cubicBezTo>
                    <a:pt x="1304" y="50101"/>
                    <a:pt x="1346" y="49996"/>
                    <a:pt x="1451" y="49870"/>
                  </a:cubicBezTo>
                  <a:cubicBezTo>
                    <a:pt x="1556" y="49744"/>
                    <a:pt x="1619" y="49534"/>
                    <a:pt x="1808" y="49471"/>
                  </a:cubicBezTo>
                  <a:cubicBezTo>
                    <a:pt x="1808" y="49471"/>
                    <a:pt x="1829" y="49450"/>
                    <a:pt x="1829" y="49429"/>
                  </a:cubicBezTo>
                  <a:cubicBezTo>
                    <a:pt x="1766" y="49429"/>
                    <a:pt x="1703" y="49408"/>
                    <a:pt x="1703" y="49344"/>
                  </a:cubicBezTo>
                  <a:cubicBezTo>
                    <a:pt x="1808" y="49260"/>
                    <a:pt x="1850" y="49113"/>
                    <a:pt x="1956" y="49029"/>
                  </a:cubicBezTo>
                  <a:lnTo>
                    <a:pt x="1956" y="48861"/>
                  </a:lnTo>
                  <a:cubicBezTo>
                    <a:pt x="2019" y="48714"/>
                    <a:pt x="2166" y="48735"/>
                    <a:pt x="2208" y="48630"/>
                  </a:cubicBezTo>
                  <a:lnTo>
                    <a:pt x="2166" y="48546"/>
                  </a:lnTo>
                  <a:cubicBezTo>
                    <a:pt x="2229" y="48482"/>
                    <a:pt x="2313" y="48419"/>
                    <a:pt x="2334" y="48335"/>
                  </a:cubicBezTo>
                  <a:cubicBezTo>
                    <a:pt x="2418" y="48188"/>
                    <a:pt x="2481" y="48020"/>
                    <a:pt x="2565" y="47873"/>
                  </a:cubicBezTo>
                  <a:cubicBezTo>
                    <a:pt x="2670" y="47726"/>
                    <a:pt x="2797" y="47620"/>
                    <a:pt x="2839" y="47431"/>
                  </a:cubicBezTo>
                  <a:cubicBezTo>
                    <a:pt x="2839" y="47431"/>
                    <a:pt x="2881" y="47410"/>
                    <a:pt x="2881" y="47410"/>
                  </a:cubicBezTo>
                  <a:cubicBezTo>
                    <a:pt x="2986" y="47284"/>
                    <a:pt x="3091" y="47137"/>
                    <a:pt x="3154" y="46969"/>
                  </a:cubicBezTo>
                  <a:cubicBezTo>
                    <a:pt x="3154" y="46969"/>
                    <a:pt x="3175" y="46927"/>
                    <a:pt x="3175" y="46927"/>
                  </a:cubicBezTo>
                  <a:cubicBezTo>
                    <a:pt x="3259" y="46906"/>
                    <a:pt x="3259" y="46801"/>
                    <a:pt x="3259" y="46780"/>
                  </a:cubicBezTo>
                  <a:cubicBezTo>
                    <a:pt x="3259" y="46737"/>
                    <a:pt x="3280" y="46716"/>
                    <a:pt x="3301" y="46695"/>
                  </a:cubicBezTo>
                  <a:cubicBezTo>
                    <a:pt x="3427" y="46464"/>
                    <a:pt x="3574" y="46233"/>
                    <a:pt x="3680" y="46002"/>
                  </a:cubicBezTo>
                  <a:cubicBezTo>
                    <a:pt x="3827" y="45728"/>
                    <a:pt x="3953" y="45476"/>
                    <a:pt x="4121" y="45203"/>
                  </a:cubicBezTo>
                  <a:cubicBezTo>
                    <a:pt x="4205" y="45098"/>
                    <a:pt x="4247" y="44971"/>
                    <a:pt x="4310" y="44866"/>
                  </a:cubicBezTo>
                  <a:cubicBezTo>
                    <a:pt x="4458" y="44782"/>
                    <a:pt x="4563" y="44656"/>
                    <a:pt x="4647" y="44509"/>
                  </a:cubicBezTo>
                  <a:cubicBezTo>
                    <a:pt x="4752" y="44278"/>
                    <a:pt x="4878" y="44067"/>
                    <a:pt x="5025" y="43815"/>
                  </a:cubicBezTo>
                  <a:lnTo>
                    <a:pt x="5025" y="43626"/>
                  </a:lnTo>
                  <a:cubicBezTo>
                    <a:pt x="5151" y="43479"/>
                    <a:pt x="5193" y="43247"/>
                    <a:pt x="5425" y="43205"/>
                  </a:cubicBezTo>
                  <a:cubicBezTo>
                    <a:pt x="5467" y="43142"/>
                    <a:pt x="5509" y="43100"/>
                    <a:pt x="5467" y="43037"/>
                  </a:cubicBezTo>
                  <a:cubicBezTo>
                    <a:pt x="5635" y="43016"/>
                    <a:pt x="5593" y="42785"/>
                    <a:pt x="5761" y="42743"/>
                  </a:cubicBezTo>
                  <a:lnTo>
                    <a:pt x="6055" y="42133"/>
                  </a:lnTo>
                  <a:cubicBezTo>
                    <a:pt x="6160" y="41986"/>
                    <a:pt x="6350" y="41902"/>
                    <a:pt x="6455" y="41734"/>
                  </a:cubicBezTo>
                  <a:lnTo>
                    <a:pt x="6455" y="41713"/>
                  </a:lnTo>
                  <a:cubicBezTo>
                    <a:pt x="6560" y="41629"/>
                    <a:pt x="6539" y="41502"/>
                    <a:pt x="6623" y="41397"/>
                  </a:cubicBezTo>
                  <a:cubicBezTo>
                    <a:pt x="6749" y="41250"/>
                    <a:pt x="6854" y="41082"/>
                    <a:pt x="6938" y="40914"/>
                  </a:cubicBezTo>
                  <a:cubicBezTo>
                    <a:pt x="7022" y="40703"/>
                    <a:pt x="7128" y="40514"/>
                    <a:pt x="7254" y="40325"/>
                  </a:cubicBezTo>
                  <a:cubicBezTo>
                    <a:pt x="7296" y="40262"/>
                    <a:pt x="7296" y="40199"/>
                    <a:pt x="7338" y="40136"/>
                  </a:cubicBezTo>
                  <a:cubicBezTo>
                    <a:pt x="7506" y="39947"/>
                    <a:pt x="7653" y="39736"/>
                    <a:pt x="7779" y="39505"/>
                  </a:cubicBezTo>
                  <a:cubicBezTo>
                    <a:pt x="7800" y="39463"/>
                    <a:pt x="7821" y="39421"/>
                    <a:pt x="7863" y="39379"/>
                  </a:cubicBezTo>
                  <a:cubicBezTo>
                    <a:pt x="7948" y="39253"/>
                    <a:pt x="8032" y="39148"/>
                    <a:pt x="8095" y="39022"/>
                  </a:cubicBezTo>
                  <a:cubicBezTo>
                    <a:pt x="8284" y="38685"/>
                    <a:pt x="8515" y="38370"/>
                    <a:pt x="8725" y="38054"/>
                  </a:cubicBezTo>
                  <a:cubicBezTo>
                    <a:pt x="8831" y="37865"/>
                    <a:pt x="8957" y="37697"/>
                    <a:pt x="9062" y="37508"/>
                  </a:cubicBezTo>
                  <a:cubicBezTo>
                    <a:pt x="9125" y="37403"/>
                    <a:pt x="9167" y="37298"/>
                    <a:pt x="9293" y="37255"/>
                  </a:cubicBezTo>
                  <a:cubicBezTo>
                    <a:pt x="9314" y="37108"/>
                    <a:pt x="9398" y="36961"/>
                    <a:pt x="9503" y="36835"/>
                  </a:cubicBezTo>
                  <a:cubicBezTo>
                    <a:pt x="9629" y="36688"/>
                    <a:pt x="9735" y="36541"/>
                    <a:pt x="9819" y="36372"/>
                  </a:cubicBezTo>
                  <a:cubicBezTo>
                    <a:pt x="9861" y="36183"/>
                    <a:pt x="9987" y="36036"/>
                    <a:pt x="10155" y="35931"/>
                  </a:cubicBezTo>
                  <a:cubicBezTo>
                    <a:pt x="10176" y="35910"/>
                    <a:pt x="10197" y="35910"/>
                    <a:pt x="10197" y="35889"/>
                  </a:cubicBezTo>
                  <a:lnTo>
                    <a:pt x="10197" y="35763"/>
                  </a:lnTo>
                  <a:lnTo>
                    <a:pt x="10302" y="35700"/>
                  </a:lnTo>
                  <a:cubicBezTo>
                    <a:pt x="10323" y="35658"/>
                    <a:pt x="10281" y="35595"/>
                    <a:pt x="10323" y="35552"/>
                  </a:cubicBezTo>
                  <a:lnTo>
                    <a:pt x="10365" y="35637"/>
                  </a:lnTo>
                  <a:cubicBezTo>
                    <a:pt x="10386" y="35574"/>
                    <a:pt x="10449" y="35510"/>
                    <a:pt x="10449" y="35447"/>
                  </a:cubicBezTo>
                  <a:cubicBezTo>
                    <a:pt x="10428" y="35384"/>
                    <a:pt x="10428" y="35300"/>
                    <a:pt x="10513" y="35279"/>
                  </a:cubicBezTo>
                  <a:cubicBezTo>
                    <a:pt x="10527" y="35279"/>
                    <a:pt x="10541" y="35298"/>
                    <a:pt x="10555" y="35298"/>
                  </a:cubicBezTo>
                  <a:cubicBezTo>
                    <a:pt x="10562" y="35298"/>
                    <a:pt x="10569" y="35293"/>
                    <a:pt x="10576" y="35279"/>
                  </a:cubicBezTo>
                  <a:cubicBezTo>
                    <a:pt x="10597" y="35258"/>
                    <a:pt x="10618" y="35216"/>
                    <a:pt x="10618" y="35174"/>
                  </a:cubicBezTo>
                  <a:lnTo>
                    <a:pt x="10597" y="35132"/>
                  </a:lnTo>
                  <a:cubicBezTo>
                    <a:pt x="10660" y="34922"/>
                    <a:pt x="10765" y="34712"/>
                    <a:pt x="10891" y="34543"/>
                  </a:cubicBezTo>
                  <a:cubicBezTo>
                    <a:pt x="10933" y="34417"/>
                    <a:pt x="10996" y="34312"/>
                    <a:pt x="11080" y="34228"/>
                  </a:cubicBezTo>
                  <a:cubicBezTo>
                    <a:pt x="11164" y="34144"/>
                    <a:pt x="11248" y="34018"/>
                    <a:pt x="11290" y="33892"/>
                  </a:cubicBezTo>
                  <a:cubicBezTo>
                    <a:pt x="11375" y="33744"/>
                    <a:pt x="11459" y="33597"/>
                    <a:pt x="11522" y="33450"/>
                  </a:cubicBezTo>
                  <a:cubicBezTo>
                    <a:pt x="11711" y="33366"/>
                    <a:pt x="11774" y="33093"/>
                    <a:pt x="11984" y="33030"/>
                  </a:cubicBezTo>
                  <a:cubicBezTo>
                    <a:pt x="12047" y="32924"/>
                    <a:pt x="12089" y="32840"/>
                    <a:pt x="12131" y="32777"/>
                  </a:cubicBezTo>
                  <a:cubicBezTo>
                    <a:pt x="12215" y="32630"/>
                    <a:pt x="12300" y="32483"/>
                    <a:pt x="12384" y="32357"/>
                  </a:cubicBezTo>
                  <a:cubicBezTo>
                    <a:pt x="12426" y="32294"/>
                    <a:pt x="12489" y="32210"/>
                    <a:pt x="12405" y="32126"/>
                  </a:cubicBezTo>
                  <a:lnTo>
                    <a:pt x="12405" y="32104"/>
                  </a:lnTo>
                  <a:cubicBezTo>
                    <a:pt x="12531" y="32041"/>
                    <a:pt x="12573" y="31873"/>
                    <a:pt x="12699" y="31768"/>
                  </a:cubicBezTo>
                  <a:lnTo>
                    <a:pt x="12741" y="31810"/>
                  </a:lnTo>
                  <a:cubicBezTo>
                    <a:pt x="12888" y="31642"/>
                    <a:pt x="12951" y="31432"/>
                    <a:pt x="13120" y="31285"/>
                  </a:cubicBezTo>
                  <a:cubicBezTo>
                    <a:pt x="13162" y="31285"/>
                    <a:pt x="13141" y="31242"/>
                    <a:pt x="13162" y="31221"/>
                  </a:cubicBezTo>
                  <a:cubicBezTo>
                    <a:pt x="13267" y="31032"/>
                    <a:pt x="13351" y="30843"/>
                    <a:pt x="13393" y="30633"/>
                  </a:cubicBezTo>
                  <a:lnTo>
                    <a:pt x="13540" y="30444"/>
                  </a:lnTo>
                  <a:cubicBezTo>
                    <a:pt x="13568" y="30444"/>
                    <a:pt x="13577" y="30453"/>
                    <a:pt x="13593" y="30453"/>
                  </a:cubicBezTo>
                  <a:cubicBezTo>
                    <a:pt x="13601" y="30453"/>
                    <a:pt x="13610" y="30451"/>
                    <a:pt x="13624" y="30444"/>
                  </a:cubicBezTo>
                  <a:cubicBezTo>
                    <a:pt x="13750" y="30296"/>
                    <a:pt x="13897" y="30128"/>
                    <a:pt x="14003" y="29939"/>
                  </a:cubicBezTo>
                  <a:cubicBezTo>
                    <a:pt x="14150" y="29750"/>
                    <a:pt x="14276" y="29540"/>
                    <a:pt x="14402" y="29329"/>
                  </a:cubicBezTo>
                  <a:cubicBezTo>
                    <a:pt x="14486" y="29203"/>
                    <a:pt x="14549" y="29077"/>
                    <a:pt x="14591" y="28930"/>
                  </a:cubicBezTo>
                  <a:cubicBezTo>
                    <a:pt x="14654" y="28720"/>
                    <a:pt x="14759" y="28509"/>
                    <a:pt x="14886" y="28341"/>
                  </a:cubicBezTo>
                  <a:cubicBezTo>
                    <a:pt x="14991" y="28215"/>
                    <a:pt x="15054" y="28089"/>
                    <a:pt x="15117" y="27963"/>
                  </a:cubicBezTo>
                  <a:cubicBezTo>
                    <a:pt x="15222" y="27942"/>
                    <a:pt x="15327" y="27921"/>
                    <a:pt x="15327" y="27773"/>
                  </a:cubicBezTo>
                  <a:cubicBezTo>
                    <a:pt x="15327" y="27752"/>
                    <a:pt x="15348" y="27731"/>
                    <a:pt x="15348" y="27731"/>
                  </a:cubicBezTo>
                  <a:cubicBezTo>
                    <a:pt x="15453" y="27689"/>
                    <a:pt x="15474" y="27605"/>
                    <a:pt x="15516" y="27521"/>
                  </a:cubicBezTo>
                  <a:cubicBezTo>
                    <a:pt x="15558" y="27458"/>
                    <a:pt x="15621" y="27374"/>
                    <a:pt x="15685" y="27311"/>
                  </a:cubicBezTo>
                  <a:cubicBezTo>
                    <a:pt x="15769" y="27206"/>
                    <a:pt x="15832" y="27101"/>
                    <a:pt x="15853" y="26975"/>
                  </a:cubicBezTo>
                  <a:cubicBezTo>
                    <a:pt x="15853" y="26911"/>
                    <a:pt x="15895" y="26848"/>
                    <a:pt x="15937" y="26806"/>
                  </a:cubicBezTo>
                  <a:cubicBezTo>
                    <a:pt x="15979" y="26764"/>
                    <a:pt x="16000" y="26722"/>
                    <a:pt x="16042" y="26701"/>
                  </a:cubicBezTo>
                  <a:cubicBezTo>
                    <a:pt x="16189" y="26407"/>
                    <a:pt x="16357" y="26113"/>
                    <a:pt x="16568" y="25860"/>
                  </a:cubicBezTo>
                  <a:cubicBezTo>
                    <a:pt x="16673" y="25692"/>
                    <a:pt x="16799" y="25524"/>
                    <a:pt x="16967" y="25377"/>
                  </a:cubicBezTo>
                  <a:cubicBezTo>
                    <a:pt x="17051" y="25314"/>
                    <a:pt x="17135" y="25230"/>
                    <a:pt x="17177" y="25124"/>
                  </a:cubicBezTo>
                  <a:cubicBezTo>
                    <a:pt x="17261" y="24998"/>
                    <a:pt x="17345" y="24872"/>
                    <a:pt x="17451" y="24746"/>
                  </a:cubicBezTo>
                  <a:cubicBezTo>
                    <a:pt x="17535" y="24662"/>
                    <a:pt x="17640" y="24578"/>
                    <a:pt x="17661" y="24452"/>
                  </a:cubicBezTo>
                  <a:cubicBezTo>
                    <a:pt x="17682" y="24304"/>
                    <a:pt x="17745" y="24199"/>
                    <a:pt x="17829" y="24094"/>
                  </a:cubicBezTo>
                  <a:cubicBezTo>
                    <a:pt x="17934" y="23989"/>
                    <a:pt x="17934" y="23842"/>
                    <a:pt x="18060" y="23779"/>
                  </a:cubicBezTo>
                  <a:cubicBezTo>
                    <a:pt x="18081" y="23758"/>
                    <a:pt x="18081" y="23716"/>
                    <a:pt x="18102" y="23695"/>
                  </a:cubicBezTo>
                  <a:cubicBezTo>
                    <a:pt x="18207" y="23569"/>
                    <a:pt x="18271" y="23421"/>
                    <a:pt x="18292" y="23253"/>
                  </a:cubicBezTo>
                  <a:cubicBezTo>
                    <a:pt x="18292" y="23232"/>
                    <a:pt x="18228" y="23211"/>
                    <a:pt x="18271" y="23106"/>
                  </a:cubicBezTo>
                  <a:cubicBezTo>
                    <a:pt x="18460" y="22980"/>
                    <a:pt x="18628" y="22728"/>
                    <a:pt x="18859" y="22580"/>
                  </a:cubicBezTo>
                  <a:cubicBezTo>
                    <a:pt x="18880" y="22454"/>
                    <a:pt x="18964" y="22328"/>
                    <a:pt x="19048" y="22223"/>
                  </a:cubicBezTo>
                  <a:cubicBezTo>
                    <a:pt x="19175" y="22097"/>
                    <a:pt x="19259" y="21971"/>
                    <a:pt x="19364" y="21824"/>
                  </a:cubicBezTo>
                  <a:cubicBezTo>
                    <a:pt x="19448" y="21739"/>
                    <a:pt x="19490" y="21613"/>
                    <a:pt x="19490" y="21487"/>
                  </a:cubicBezTo>
                  <a:cubicBezTo>
                    <a:pt x="19553" y="21403"/>
                    <a:pt x="19616" y="21340"/>
                    <a:pt x="19700" y="21277"/>
                  </a:cubicBezTo>
                  <a:cubicBezTo>
                    <a:pt x="19868" y="21193"/>
                    <a:pt x="19931" y="21025"/>
                    <a:pt x="19995" y="20877"/>
                  </a:cubicBezTo>
                  <a:cubicBezTo>
                    <a:pt x="20016" y="20835"/>
                    <a:pt x="19952" y="20814"/>
                    <a:pt x="19973" y="20772"/>
                  </a:cubicBezTo>
                  <a:cubicBezTo>
                    <a:pt x="20079" y="20667"/>
                    <a:pt x="20226" y="20604"/>
                    <a:pt x="20247" y="20436"/>
                  </a:cubicBezTo>
                  <a:cubicBezTo>
                    <a:pt x="20239" y="20434"/>
                    <a:pt x="20233" y="20432"/>
                    <a:pt x="20226" y="20432"/>
                  </a:cubicBezTo>
                  <a:cubicBezTo>
                    <a:pt x="20194" y="20432"/>
                    <a:pt x="20173" y="20460"/>
                    <a:pt x="20145" y="20460"/>
                  </a:cubicBezTo>
                  <a:cubicBezTo>
                    <a:pt x="20132" y="20460"/>
                    <a:pt x="20117" y="20454"/>
                    <a:pt x="20100" y="20436"/>
                  </a:cubicBezTo>
                  <a:cubicBezTo>
                    <a:pt x="20205" y="20394"/>
                    <a:pt x="20268" y="20268"/>
                    <a:pt x="20310" y="20226"/>
                  </a:cubicBezTo>
                  <a:cubicBezTo>
                    <a:pt x="20373" y="20184"/>
                    <a:pt x="20289" y="20163"/>
                    <a:pt x="20331" y="20121"/>
                  </a:cubicBezTo>
                  <a:cubicBezTo>
                    <a:pt x="20457" y="19973"/>
                    <a:pt x="20562" y="19826"/>
                    <a:pt x="20646" y="19658"/>
                  </a:cubicBezTo>
                  <a:cubicBezTo>
                    <a:pt x="20814" y="19469"/>
                    <a:pt x="20962" y="19259"/>
                    <a:pt x="21088" y="19027"/>
                  </a:cubicBezTo>
                  <a:cubicBezTo>
                    <a:pt x="21109" y="18964"/>
                    <a:pt x="21172" y="18943"/>
                    <a:pt x="21214" y="18901"/>
                  </a:cubicBezTo>
                  <a:cubicBezTo>
                    <a:pt x="21466" y="18628"/>
                    <a:pt x="21719" y="18334"/>
                    <a:pt x="21929" y="18018"/>
                  </a:cubicBezTo>
                  <a:cubicBezTo>
                    <a:pt x="22055" y="17829"/>
                    <a:pt x="22181" y="17619"/>
                    <a:pt x="22265" y="17387"/>
                  </a:cubicBezTo>
                  <a:lnTo>
                    <a:pt x="22496" y="17240"/>
                  </a:lnTo>
                  <a:cubicBezTo>
                    <a:pt x="22433" y="17135"/>
                    <a:pt x="22602" y="17135"/>
                    <a:pt x="22602" y="17051"/>
                  </a:cubicBezTo>
                  <a:cubicBezTo>
                    <a:pt x="22623" y="16946"/>
                    <a:pt x="22665" y="16862"/>
                    <a:pt x="22749" y="16799"/>
                  </a:cubicBezTo>
                  <a:cubicBezTo>
                    <a:pt x="22812" y="16736"/>
                    <a:pt x="22854" y="16673"/>
                    <a:pt x="22896" y="16610"/>
                  </a:cubicBezTo>
                  <a:cubicBezTo>
                    <a:pt x="23064" y="16399"/>
                    <a:pt x="23148" y="16147"/>
                    <a:pt x="23316" y="15916"/>
                  </a:cubicBezTo>
                  <a:cubicBezTo>
                    <a:pt x="23379" y="15853"/>
                    <a:pt x="23421" y="15769"/>
                    <a:pt x="23400" y="15663"/>
                  </a:cubicBezTo>
                  <a:lnTo>
                    <a:pt x="23506" y="15621"/>
                  </a:lnTo>
                  <a:cubicBezTo>
                    <a:pt x="23443" y="15579"/>
                    <a:pt x="23443" y="15516"/>
                    <a:pt x="23464" y="15474"/>
                  </a:cubicBezTo>
                  <a:cubicBezTo>
                    <a:pt x="23527" y="15390"/>
                    <a:pt x="23590" y="15327"/>
                    <a:pt x="23632" y="15243"/>
                  </a:cubicBezTo>
                  <a:cubicBezTo>
                    <a:pt x="23695" y="15096"/>
                    <a:pt x="23779" y="14970"/>
                    <a:pt x="23884" y="14843"/>
                  </a:cubicBezTo>
                  <a:cubicBezTo>
                    <a:pt x="24010" y="14717"/>
                    <a:pt x="24115" y="14570"/>
                    <a:pt x="24220" y="14423"/>
                  </a:cubicBezTo>
                  <a:cubicBezTo>
                    <a:pt x="24305" y="14339"/>
                    <a:pt x="24347" y="14192"/>
                    <a:pt x="24494" y="14129"/>
                  </a:cubicBezTo>
                  <a:cubicBezTo>
                    <a:pt x="24494" y="14108"/>
                    <a:pt x="24494" y="14066"/>
                    <a:pt x="24515" y="14045"/>
                  </a:cubicBezTo>
                  <a:cubicBezTo>
                    <a:pt x="24620" y="13897"/>
                    <a:pt x="24620" y="13708"/>
                    <a:pt x="24767" y="13624"/>
                  </a:cubicBezTo>
                  <a:cubicBezTo>
                    <a:pt x="24767" y="13477"/>
                    <a:pt x="24914" y="13393"/>
                    <a:pt x="24935" y="13246"/>
                  </a:cubicBezTo>
                  <a:cubicBezTo>
                    <a:pt x="24956" y="13162"/>
                    <a:pt x="24977" y="13098"/>
                    <a:pt x="25040" y="13077"/>
                  </a:cubicBezTo>
                  <a:cubicBezTo>
                    <a:pt x="25188" y="12972"/>
                    <a:pt x="25209" y="12762"/>
                    <a:pt x="25356" y="12678"/>
                  </a:cubicBezTo>
                  <a:cubicBezTo>
                    <a:pt x="25377" y="12531"/>
                    <a:pt x="25566" y="12510"/>
                    <a:pt x="25566" y="12363"/>
                  </a:cubicBezTo>
                  <a:cubicBezTo>
                    <a:pt x="25671" y="12342"/>
                    <a:pt x="25692" y="12278"/>
                    <a:pt x="25734" y="12173"/>
                  </a:cubicBezTo>
                  <a:cubicBezTo>
                    <a:pt x="25776" y="12068"/>
                    <a:pt x="25881" y="12047"/>
                    <a:pt x="25923" y="11963"/>
                  </a:cubicBezTo>
                  <a:cubicBezTo>
                    <a:pt x="26007" y="11795"/>
                    <a:pt x="26218" y="11690"/>
                    <a:pt x="26197" y="11459"/>
                  </a:cubicBezTo>
                  <a:cubicBezTo>
                    <a:pt x="26176" y="11395"/>
                    <a:pt x="26260" y="11311"/>
                    <a:pt x="26302" y="11248"/>
                  </a:cubicBezTo>
                  <a:cubicBezTo>
                    <a:pt x="26407" y="11206"/>
                    <a:pt x="26491" y="11122"/>
                    <a:pt x="26554" y="11017"/>
                  </a:cubicBezTo>
                  <a:cubicBezTo>
                    <a:pt x="26575" y="10912"/>
                    <a:pt x="26638" y="10807"/>
                    <a:pt x="26701" y="10723"/>
                  </a:cubicBezTo>
                  <a:cubicBezTo>
                    <a:pt x="26785" y="10618"/>
                    <a:pt x="26912" y="10576"/>
                    <a:pt x="26975" y="10470"/>
                  </a:cubicBezTo>
                  <a:cubicBezTo>
                    <a:pt x="27059" y="10323"/>
                    <a:pt x="27122" y="10176"/>
                    <a:pt x="27164" y="10029"/>
                  </a:cubicBezTo>
                  <a:cubicBezTo>
                    <a:pt x="27164" y="9966"/>
                    <a:pt x="27206" y="9924"/>
                    <a:pt x="27269" y="9924"/>
                  </a:cubicBezTo>
                  <a:cubicBezTo>
                    <a:pt x="27311" y="9924"/>
                    <a:pt x="27290" y="10008"/>
                    <a:pt x="27332" y="10008"/>
                  </a:cubicBezTo>
                  <a:cubicBezTo>
                    <a:pt x="27500" y="9714"/>
                    <a:pt x="27752" y="9440"/>
                    <a:pt x="27942" y="9125"/>
                  </a:cubicBezTo>
                  <a:cubicBezTo>
                    <a:pt x="28047" y="8936"/>
                    <a:pt x="28131" y="8746"/>
                    <a:pt x="28173" y="8536"/>
                  </a:cubicBezTo>
                  <a:cubicBezTo>
                    <a:pt x="28236" y="8494"/>
                    <a:pt x="28278" y="8452"/>
                    <a:pt x="28341" y="8389"/>
                  </a:cubicBezTo>
                  <a:cubicBezTo>
                    <a:pt x="28404" y="8305"/>
                    <a:pt x="28467" y="8221"/>
                    <a:pt x="28530" y="8137"/>
                  </a:cubicBezTo>
                  <a:cubicBezTo>
                    <a:pt x="28699" y="7926"/>
                    <a:pt x="28825" y="7716"/>
                    <a:pt x="28930" y="7485"/>
                  </a:cubicBezTo>
                  <a:cubicBezTo>
                    <a:pt x="28993" y="7338"/>
                    <a:pt x="29077" y="7212"/>
                    <a:pt x="29161" y="7085"/>
                  </a:cubicBezTo>
                  <a:cubicBezTo>
                    <a:pt x="29455" y="6707"/>
                    <a:pt x="29771" y="6329"/>
                    <a:pt x="30065" y="5929"/>
                  </a:cubicBezTo>
                  <a:lnTo>
                    <a:pt x="30023" y="5887"/>
                  </a:lnTo>
                  <a:cubicBezTo>
                    <a:pt x="30107" y="5803"/>
                    <a:pt x="30191" y="5719"/>
                    <a:pt x="30296" y="5677"/>
                  </a:cubicBezTo>
                  <a:cubicBezTo>
                    <a:pt x="30317" y="5635"/>
                    <a:pt x="30275" y="5614"/>
                    <a:pt x="30275" y="5593"/>
                  </a:cubicBezTo>
                  <a:cubicBezTo>
                    <a:pt x="30375" y="5513"/>
                    <a:pt x="30418" y="5359"/>
                    <a:pt x="30528" y="5253"/>
                  </a:cubicBezTo>
                  <a:lnTo>
                    <a:pt x="30528" y="5253"/>
                  </a:lnTo>
                  <a:cubicBezTo>
                    <a:pt x="30550" y="5171"/>
                    <a:pt x="30591" y="5129"/>
                    <a:pt x="30633" y="5067"/>
                  </a:cubicBezTo>
                  <a:cubicBezTo>
                    <a:pt x="30780" y="4962"/>
                    <a:pt x="30843" y="4773"/>
                    <a:pt x="31032" y="4689"/>
                  </a:cubicBezTo>
                  <a:cubicBezTo>
                    <a:pt x="31053" y="4668"/>
                    <a:pt x="31074" y="4626"/>
                    <a:pt x="31095" y="4605"/>
                  </a:cubicBezTo>
                  <a:cubicBezTo>
                    <a:pt x="31179" y="4478"/>
                    <a:pt x="31264" y="4352"/>
                    <a:pt x="31369" y="4247"/>
                  </a:cubicBezTo>
                  <a:cubicBezTo>
                    <a:pt x="31516" y="4079"/>
                    <a:pt x="31642" y="3869"/>
                    <a:pt x="31684" y="3637"/>
                  </a:cubicBezTo>
                  <a:cubicBezTo>
                    <a:pt x="31831" y="3511"/>
                    <a:pt x="31936" y="3385"/>
                    <a:pt x="32020" y="3217"/>
                  </a:cubicBezTo>
                  <a:cubicBezTo>
                    <a:pt x="32126" y="3049"/>
                    <a:pt x="32273" y="2902"/>
                    <a:pt x="32378" y="2733"/>
                  </a:cubicBezTo>
                  <a:cubicBezTo>
                    <a:pt x="32588" y="2397"/>
                    <a:pt x="32903" y="2145"/>
                    <a:pt x="33114" y="1787"/>
                  </a:cubicBezTo>
                  <a:lnTo>
                    <a:pt x="33114" y="1766"/>
                  </a:lnTo>
                  <a:cubicBezTo>
                    <a:pt x="33240" y="1661"/>
                    <a:pt x="33324" y="1556"/>
                    <a:pt x="33387" y="1409"/>
                  </a:cubicBezTo>
                  <a:cubicBezTo>
                    <a:pt x="33408" y="1367"/>
                    <a:pt x="33450" y="1325"/>
                    <a:pt x="33471" y="1283"/>
                  </a:cubicBezTo>
                  <a:cubicBezTo>
                    <a:pt x="33555" y="1199"/>
                    <a:pt x="33639" y="1115"/>
                    <a:pt x="33681" y="1009"/>
                  </a:cubicBezTo>
                  <a:cubicBezTo>
                    <a:pt x="33744" y="904"/>
                    <a:pt x="33786" y="841"/>
                    <a:pt x="33871" y="757"/>
                  </a:cubicBezTo>
                  <a:cubicBezTo>
                    <a:pt x="33976" y="631"/>
                    <a:pt x="34060" y="484"/>
                    <a:pt x="34102" y="316"/>
                  </a:cubicBezTo>
                  <a:cubicBezTo>
                    <a:pt x="34123" y="274"/>
                    <a:pt x="34081" y="253"/>
                    <a:pt x="34081" y="210"/>
                  </a:cubicBezTo>
                  <a:cubicBezTo>
                    <a:pt x="34144" y="210"/>
                    <a:pt x="34207" y="168"/>
                    <a:pt x="34249" y="105"/>
                  </a:cubicBezTo>
                  <a:cubicBezTo>
                    <a:pt x="34228" y="42"/>
                    <a:pt x="34207" y="0"/>
                    <a:pt x="34123" y="0"/>
                  </a:cubicBezTo>
                  <a:lnTo>
                    <a:pt x="34102" y="84"/>
                  </a:lnTo>
                  <a:cubicBezTo>
                    <a:pt x="34081" y="63"/>
                    <a:pt x="34060" y="63"/>
                    <a:pt x="34039" y="63"/>
                  </a:cubicBezTo>
                  <a:cubicBezTo>
                    <a:pt x="33997" y="42"/>
                    <a:pt x="33976" y="42"/>
                    <a:pt x="3397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11"/>
            <p:cNvSpPr/>
            <p:nvPr/>
          </p:nvSpPr>
          <p:spPr>
            <a:xfrm>
              <a:off x="191240" y="1865529"/>
              <a:ext cx="350161" cy="538559"/>
            </a:xfrm>
            <a:custGeom>
              <a:avLst/>
              <a:gdLst/>
              <a:ahLst/>
              <a:cxnLst/>
              <a:rect l="l" t="t" r="r" b="b"/>
              <a:pathLst>
                <a:path w="33955" h="51426" extrusionOk="0">
                  <a:moveTo>
                    <a:pt x="33829" y="0"/>
                  </a:moveTo>
                  <a:cubicBezTo>
                    <a:pt x="33618" y="0"/>
                    <a:pt x="33408" y="105"/>
                    <a:pt x="33303" y="295"/>
                  </a:cubicBezTo>
                  <a:cubicBezTo>
                    <a:pt x="33156" y="421"/>
                    <a:pt x="33051" y="589"/>
                    <a:pt x="32988" y="757"/>
                  </a:cubicBezTo>
                  <a:cubicBezTo>
                    <a:pt x="32819" y="925"/>
                    <a:pt x="32735" y="1135"/>
                    <a:pt x="32567" y="1283"/>
                  </a:cubicBezTo>
                  <a:cubicBezTo>
                    <a:pt x="32462" y="1367"/>
                    <a:pt x="32399" y="1451"/>
                    <a:pt x="32336" y="1556"/>
                  </a:cubicBezTo>
                  <a:cubicBezTo>
                    <a:pt x="32273" y="1640"/>
                    <a:pt x="32210" y="1745"/>
                    <a:pt x="32105" y="1808"/>
                  </a:cubicBezTo>
                  <a:cubicBezTo>
                    <a:pt x="32084" y="1850"/>
                    <a:pt x="32021" y="1871"/>
                    <a:pt x="32021" y="1913"/>
                  </a:cubicBezTo>
                  <a:cubicBezTo>
                    <a:pt x="31979" y="2019"/>
                    <a:pt x="31915" y="2103"/>
                    <a:pt x="31852" y="2187"/>
                  </a:cubicBezTo>
                  <a:cubicBezTo>
                    <a:pt x="31768" y="2271"/>
                    <a:pt x="31684" y="2355"/>
                    <a:pt x="31600" y="2418"/>
                  </a:cubicBezTo>
                  <a:cubicBezTo>
                    <a:pt x="31579" y="2460"/>
                    <a:pt x="31537" y="2502"/>
                    <a:pt x="31516" y="2544"/>
                  </a:cubicBezTo>
                  <a:cubicBezTo>
                    <a:pt x="31369" y="2733"/>
                    <a:pt x="31243" y="2965"/>
                    <a:pt x="31074" y="3154"/>
                  </a:cubicBezTo>
                  <a:cubicBezTo>
                    <a:pt x="30948" y="3301"/>
                    <a:pt x="30780" y="3427"/>
                    <a:pt x="30759" y="3637"/>
                  </a:cubicBezTo>
                  <a:cubicBezTo>
                    <a:pt x="30759" y="3658"/>
                    <a:pt x="30738" y="3700"/>
                    <a:pt x="30717" y="3700"/>
                  </a:cubicBezTo>
                  <a:cubicBezTo>
                    <a:pt x="30612" y="3743"/>
                    <a:pt x="30570" y="3827"/>
                    <a:pt x="30528" y="3911"/>
                  </a:cubicBezTo>
                  <a:cubicBezTo>
                    <a:pt x="30423" y="4058"/>
                    <a:pt x="30339" y="4184"/>
                    <a:pt x="30212" y="4310"/>
                  </a:cubicBezTo>
                  <a:lnTo>
                    <a:pt x="29603" y="4962"/>
                  </a:lnTo>
                  <a:lnTo>
                    <a:pt x="29603" y="5088"/>
                  </a:lnTo>
                  <a:cubicBezTo>
                    <a:pt x="29519" y="5172"/>
                    <a:pt x="29435" y="5256"/>
                    <a:pt x="29371" y="5361"/>
                  </a:cubicBezTo>
                  <a:cubicBezTo>
                    <a:pt x="29266" y="5530"/>
                    <a:pt x="29161" y="5698"/>
                    <a:pt x="29056" y="5866"/>
                  </a:cubicBezTo>
                  <a:cubicBezTo>
                    <a:pt x="28951" y="5950"/>
                    <a:pt x="28888" y="6034"/>
                    <a:pt x="28804" y="6118"/>
                  </a:cubicBezTo>
                  <a:cubicBezTo>
                    <a:pt x="28615" y="6497"/>
                    <a:pt x="28383" y="6854"/>
                    <a:pt x="28131" y="7191"/>
                  </a:cubicBezTo>
                  <a:cubicBezTo>
                    <a:pt x="28068" y="7254"/>
                    <a:pt x="28068" y="7359"/>
                    <a:pt x="28005" y="7401"/>
                  </a:cubicBezTo>
                  <a:cubicBezTo>
                    <a:pt x="27774" y="7653"/>
                    <a:pt x="27584" y="7905"/>
                    <a:pt x="27416" y="8200"/>
                  </a:cubicBezTo>
                  <a:cubicBezTo>
                    <a:pt x="27311" y="8326"/>
                    <a:pt x="27206" y="8473"/>
                    <a:pt x="27143" y="8620"/>
                  </a:cubicBezTo>
                  <a:cubicBezTo>
                    <a:pt x="27122" y="8662"/>
                    <a:pt x="27101" y="8767"/>
                    <a:pt x="26996" y="8767"/>
                  </a:cubicBezTo>
                  <a:cubicBezTo>
                    <a:pt x="26996" y="8830"/>
                    <a:pt x="26954" y="8915"/>
                    <a:pt x="26891" y="8957"/>
                  </a:cubicBezTo>
                  <a:cubicBezTo>
                    <a:pt x="26701" y="9104"/>
                    <a:pt x="26554" y="9293"/>
                    <a:pt x="26449" y="9524"/>
                  </a:cubicBezTo>
                  <a:cubicBezTo>
                    <a:pt x="26428" y="9629"/>
                    <a:pt x="26386" y="9713"/>
                    <a:pt x="26302" y="9777"/>
                  </a:cubicBezTo>
                  <a:cubicBezTo>
                    <a:pt x="26260" y="9819"/>
                    <a:pt x="26239" y="9840"/>
                    <a:pt x="26218" y="9882"/>
                  </a:cubicBezTo>
                  <a:cubicBezTo>
                    <a:pt x="26113" y="10092"/>
                    <a:pt x="25945" y="10281"/>
                    <a:pt x="25734" y="10407"/>
                  </a:cubicBezTo>
                  <a:cubicBezTo>
                    <a:pt x="25776" y="10596"/>
                    <a:pt x="25629" y="10723"/>
                    <a:pt x="25545" y="10870"/>
                  </a:cubicBezTo>
                  <a:cubicBezTo>
                    <a:pt x="25398" y="11122"/>
                    <a:pt x="25209" y="11332"/>
                    <a:pt x="25019" y="11543"/>
                  </a:cubicBezTo>
                  <a:cubicBezTo>
                    <a:pt x="24998" y="11585"/>
                    <a:pt x="24914" y="11564"/>
                    <a:pt x="24914" y="11627"/>
                  </a:cubicBezTo>
                  <a:cubicBezTo>
                    <a:pt x="24914" y="11690"/>
                    <a:pt x="24872" y="11774"/>
                    <a:pt x="24809" y="11795"/>
                  </a:cubicBezTo>
                  <a:cubicBezTo>
                    <a:pt x="24662" y="11921"/>
                    <a:pt x="24557" y="12047"/>
                    <a:pt x="24452" y="12215"/>
                  </a:cubicBezTo>
                  <a:cubicBezTo>
                    <a:pt x="24431" y="12236"/>
                    <a:pt x="24431" y="12278"/>
                    <a:pt x="24410" y="12278"/>
                  </a:cubicBezTo>
                  <a:cubicBezTo>
                    <a:pt x="24284" y="12363"/>
                    <a:pt x="24178" y="12489"/>
                    <a:pt x="24136" y="12657"/>
                  </a:cubicBezTo>
                  <a:cubicBezTo>
                    <a:pt x="24073" y="12846"/>
                    <a:pt x="23926" y="13035"/>
                    <a:pt x="23863" y="13203"/>
                  </a:cubicBezTo>
                  <a:cubicBezTo>
                    <a:pt x="23779" y="13351"/>
                    <a:pt x="23611" y="13435"/>
                    <a:pt x="23569" y="13603"/>
                  </a:cubicBezTo>
                  <a:cubicBezTo>
                    <a:pt x="23485" y="13624"/>
                    <a:pt x="23548" y="13750"/>
                    <a:pt x="23443" y="13750"/>
                  </a:cubicBezTo>
                  <a:lnTo>
                    <a:pt x="23443" y="13876"/>
                  </a:lnTo>
                  <a:cubicBezTo>
                    <a:pt x="23169" y="14234"/>
                    <a:pt x="23022" y="14633"/>
                    <a:pt x="22770" y="14970"/>
                  </a:cubicBezTo>
                  <a:lnTo>
                    <a:pt x="22770" y="15096"/>
                  </a:lnTo>
                  <a:cubicBezTo>
                    <a:pt x="22665" y="15201"/>
                    <a:pt x="22560" y="15306"/>
                    <a:pt x="22454" y="15432"/>
                  </a:cubicBezTo>
                  <a:cubicBezTo>
                    <a:pt x="22349" y="15558"/>
                    <a:pt x="22307" y="15684"/>
                    <a:pt x="22223" y="15811"/>
                  </a:cubicBezTo>
                  <a:cubicBezTo>
                    <a:pt x="22160" y="15895"/>
                    <a:pt x="22076" y="15916"/>
                    <a:pt x="22034" y="15979"/>
                  </a:cubicBezTo>
                  <a:cubicBezTo>
                    <a:pt x="21908" y="16168"/>
                    <a:pt x="21782" y="16357"/>
                    <a:pt x="21677" y="16504"/>
                  </a:cubicBezTo>
                  <a:cubicBezTo>
                    <a:pt x="21571" y="16651"/>
                    <a:pt x="21529" y="16799"/>
                    <a:pt x="21403" y="16988"/>
                  </a:cubicBezTo>
                  <a:cubicBezTo>
                    <a:pt x="21277" y="17156"/>
                    <a:pt x="21151" y="17345"/>
                    <a:pt x="21046" y="17556"/>
                  </a:cubicBezTo>
                  <a:cubicBezTo>
                    <a:pt x="21004" y="17619"/>
                    <a:pt x="20941" y="17703"/>
                    <a:pt x="20878" y="17745"/>
                  </a:cubicBezTo>
                  <a:cubicBezTo>
                    <a:pt x="20815" y="17787"/>
                    <a:pt x="20752" y="17850"/>
                    <a:pt x="20709" y="17934"/>
                  </a:cubicBezTo>
                  <a:cubicBezTo>
                    <a:pt x="20667" y="18018"/>
                    <a:pt x="20583" y="18060"/>
                    <a:pt x="20520" y="18123"/>
                  </a:cubicBezTo>
                  <a:cubicBezTo>
                    <a:pt x="20499" y="18165"/>
                    <a:pt x="20478" y="18228"/>
                    <a:pt x="20457" y="18291"/>
                  </a:cubicBezTo>
                  <a:cubicBezTo>
                    <a:pt x="20352" y="18502"/>
                    <a:pt x="20226" y="18691"/>
                    <a:pt x="20058" y="18859"/>
                  </a:cubicBezTo>
                  <a:cubicBezTo>
                    <a:pt x="19995" y="18901"/>
                    <a:pt x="19953" y="18985"/>
                    <a:pt x="19932" y="19069"/>
                  </a:cubicBezTo>
                  <a:cubicBezTo>
                    <a:pt x="19911" y="19216"/>
                    <a:pt x="19826" y="19364"/>
                    <a:pt x="19700" y="19448"/>
                  </a:cubicBezTo>
                  <a:cubicBezTo>
                    <a:pt x="19574" y="19574"/>
                    <a:pt x="19469" y="19700"/>
                    <a:pt x="19406" y="19847"/>
                  </a:cubicBezTo>
                  <a:cubicBezTo>
                    <a:pt x="19343" y="20015"/>
                    <a:pt x="19238" y="20184"/>
                    <a:pt x="19112" y="20331"/>
                  </a:cubicBezTo>
                  <a:cubicBezTo>
                    <a:pt x="19028" y="20415"/>
                    <a:pt x="18943" y="20499"/>
                    <a:pt x="18880" y="20604"/>
                  </a:cubicBezTo>
                  <a:cubicBezTo>
                    <a:pt x="18796" y="20688"/>
                    <a:pt x="18733" y="20793"/>
                    <a:pt x="18712" y="20919"/>
                  </a:cubicBezTo>
                  <a:cubicBezTo>
                    <a:pt x="18712" y="20961"/>
                    <a:pt x="18691" y="21025"/>
                    <a:pt x="18670" y="21067"/>
                  </a:cubicBezTo>
                  <a:cubicBezTo>
                    <a:pt x="18565" y="21151"/>
                    <a:pt x="18502" y="21298"/>
                    <a:pt x="18397" y="21382"/>
                  </a:cubicBezTo>
                  <a:lnTo>
                    <a:pt x="18397" y="21529"/>
                  </a:lnTo>
                  <a:cubicBezTo>
                    <a:pt x="18376" y="21550"/>
                    <a:pt x="18313" y="21550"/>
                    <a:pt x="18313" y="21571"/>
                  </a:cubicBezTo>
                  <a:cubicBezTo>
                    <a:pt x="18271" y="21718"/>
                    <a:pt x="18187" y="21866"/>
                    <a:pt x="18081" y="21992"/>
                  </a:cubicBezTo>
                  <a:cubicBezTo>
                    <a:pt x="18018" y="22076"/>
                    <a:pt x="17913" y="22034"/>
                    <a:pt x="17892" y="22139"/>
                  </a:cubicBezTo>
                  <a:cubicBezTo>
                    <a:pt x="17871" y="22244"/>
                    <a:pt x="17724" y="22286"/>
                    <a:pt x="17724" y="22412"/>
                  </a:cubicBezTo>
                  <a:cubicBezTo>
                    <a:pt x="17640" y="22475"/>
                    <a:pt x="17598" y="22601"/>
                    <a:pt x="17577" y="22685"/>
                  </a:cubicBezTo>
                  <a:cubicBezTo>
                    <a:pt x="17535" y="22812"/>
                    <a:pt x="17472" y="22896"/>
                    <a:pt x="17388" y="22980"/>
                  </a:cubicBezTo>
                  <a:cubicBezTo>
                    <a:pt x="17346" y="23001"/>
                    <a:pt x="17325" y="23043"/>
                    <a:pt x="17304" y="23085"/>
                  </a:cubicBezTo>
                  <a:cubicBezTo>
                    <a:pt x="17282" y="23232"/>
                    <a:pt x="17156" y="23295"/>
                    <a:pt x="17114" y="23442"/>
                  </a:cubicBezTo>
                  <a:cubicBezTo>
                    <a:pt x="16925" y="23526"/>
                    <a:pt x="16883" y="23737"/>
                    <a:pt x="16778" y="23884"/>
                  </a:cubicBezTo>
                  <a:cubicBezTo>
                    <a:pt x="16757" y="23947"/>
                    <a:pt x="16715" y="24010"/>
                    <a:pt x="16673" y="24073"/>
                  </a:cubicBezTo>
                  <a:cubicBezTo>
                    <a:pt x="16568" y="24157"/>
                    <a:pt x="16484" y="24262"/>
                    <a:pt x="16399" y="24388"/>
                  </a:cubicBezTo>
                  <a:cubicBezTo>
                    <a:pt x="16336" y="24494"/>
                    <a:pt x="16231" y="24599"/>
                    <a:pt x="16126" y="24704"/>
                  </a:cubicBezTo>
                  <a:cubicBezTo>
                    <a:pt x="16126" y="24704"/>
                    <a:pt x="16126" y="24725"/>
                    <a:pt x="16126" y="24725"/>
                  </a:cubicBezTo>
                  <a:lnTo>
                    <a:pt x="16189" y="24767"/>
                  </a:lnTo>
                  <a:cubicBezTo>
                    <a:pt x="16105" y="24872"/>
                    <a:pt x="16063" y="25019"/>
                    <a:pt x="15937" y="25103"/>
                  </a:cubicBezTo>
                  <a:cubicBezTo>
                    <a:pt x="15916" y="25208"/>
                    <a:pt x="15811" y="25250"/>
                    <a:pt x="15769" y="25335"/>
                  </a:cubicBezTo>
                  <a:cubicBezTo>
                    <a:pt x="15706" y="25503"/>
                    <a:pt x="15622" y="25650"/>
                    <a:pt x="15516" y="25797"/>
                  </a:cubicBezTo>
                  <a:cubicBezTo>
                    <a:pt x="15453" y="25860"/>
                    <a:pt x="15348" y="25902"/>
                    <a:pt x="15348" y="26028"/>
                  </a:cubicBezTo>
                  <a:lnTo>
                    <a:pt x="15285" y="25986"/>
                  </a:lnTo>
                  <a:cubicBezTo>
                    <a:pt x="15264" y="26112"/>
                    <a:pt x="15096" y="26155"/>
                    <a:pt x="15117" y="26302"/>
                  </a:cubicBezTo>
                  <a:cubicBezTo>
                    <a:pt x="14886" y="26449"/>
                    <a:pt x="14612" y="26911"/>
                    <a:pt x="14633" y="27080"/>
                  </a:cubicBezTo>
                  <a:cubicBezTo>
                    <a:pt x="14591" y="27143"/>
                    <a:pt x="14486" y="27227"/>
                    <a:pt x="14465" y="27269"/>
                  </a:cubicBezTo>
                  <a:cubicBezTo>
                    <a:pt x="14423" y="27290"/>
                    <a:pt x="14360" y="27332"/>
                    <a:pt x="14360" y="27374"/>
                  </a:cubicBezTo>
                  <a:cubicBezTo>
                    <a:pt x="14339" y="27563"/>
                    <a:pt x="14171" y="27689"/>
                    <a:pt x="14129" y="27857"/>
                  </a:cubicBezTo>
                  <a:cubicBezTo>
                    <a:pt x="14108" y="27900"/>
                    <a:pt x="14087" y="27942"/>
                    <a:pt x="14045" y="27963"/>
                  </a:cubicBezTo>
                  <a:cubicBezTo>
                    <a:pt x="13898" y="28005"/>
                    <a:pt x="13856" y="28152"/>
                    <a:pt x="13771" y="28257"/>
                  </a:cubicBezTo>
                  <a:lnTo>
                    <a:pt x="13582" y="28488"/>
                  </a:lnTo>
                  <a:cubicBezTo>
                    <a:pt x="13561" y="28488"/>
                    <a:pt x="13561" y="28509"/>
                    <a:pt x="13561" y="28530"/>
                  </a:cubicBezTo>
                  <a:lnTo>
                    <a:pt x="13582" y="28593"/>
                  </a:lnTo>
                  <a:cubicBezTo>
                    <a:pt x="13582" y="28741"/>
                    <a:pt x="13435" y="28741"/>
                    <a:pt x="13435" y="28825"/>
                  </a:cubicBezTo>
                  <a:cubicBezTo>
                    <a:pt x="13414" y="28951"/>
                    <a:pt x="13330" y="28993"/>
                    <a:pt x="13288" y="29056"/>
                  </a:cubicBezTo>
                  <a:cubicBezTo>
                    <a:pt x="13246" y="29350"/>
                    <a:pt x="13078" y="29581"/>
                    <a:pt x="12846" y="29750"/>
                  </a:cubicBezTo>
                  <a:cubicBezTo>
                    <a:pt x="12846" y="29813"/>
                    <a:pt x="12825" y="29897"/>
                    <a:pt x="12783" y="29960"/>
                  </a:cubicBezTo>
                  <a:cubicBezTo>
                    <a:pt x="12699" y="30065"/>
                    <a:pt x="12636" y="30191"/>
                    <a:pt x="12573" y="30338"/>
                  </a:cubicBezTo>
                  <a:cubicBezTo>
                    <a:pt x="12552" y="30465"/>
                    <a:pt x="12468" y="30591"/>
                    <a:pt x="12363" y="30696"/>
                  </a:cubicBezTo>
                  <a:cubicBezTo>
                    <a:pt x="12321" y="30717"/>
                    <a:pt x="12258" y="30717"/>
                    <a:pt x="12237" y="30801"/>
                  </a:cubicBezTo>
                  <a:cubicBezTo>
                    <a:pt x="12237" y="30906"/>
                    <a:pt x="12068" y="30948"/>
                    <a:pt x="12068" y="31074"/>
                  </a:cubicBezTo>
                  <a:cubicBezTo>
                    <a:pt x="11879" y="31158"/>
                    <a:pt x="11816" y="31348"/>
                    <a:pt x="11690" y="31474"/>
                  </a:cubicBezTo>
                  <a:cubicBezTo>
                    <a:pt x="11585" y="31558"/>
                    <a:pt x="11522" y="31684"/>
                    <a:pt x="11501" y="31810"/>
                  </a:cubicBezTo>
                  <a:cubicBezTo>
                    <a:pt x="11501" y="31831"/>
                    <a:pt x="11522" y="31852"/>
                    <a:pt x="11480" y="31852"/>
                  </a:cubicBezTo>
                  <a:cubicBezTo>
                    <a:pt x="11459" y="31863"/>
                    <a:pt x="11438" y="31863"/>
                    <a:pt x="11419" y="31863"/>
                  </a:cubicBezTo>
                  <a:cubicBezTo>
                    <a:pt x="11401" y="31863"/>
                    <a:pt x="11385" y="31863"/>
                    <a:pt x="11375" y="31873"/>
                  </a:cubicBezTo>
                  <a:lnTo>
                    <a:pt x="11417" y="31936"/>
                  </a:lnTo>
                  <a:cubicBezTo>
                    <a:pt x="11291" y="32041"/>
                    <a:pt x="11206" y="32167"/>
                    <a:pt x="11164" y="32315"/>
                  </a:cubicBezTo>
                  <a:cubicBezTo>
                    <a:pt x="11122" y="32441"/>
                    <a:pt x="10975" y="32504"/>
                    <a:pt x="10954" y="32672"/>
                  </a:cubicBezTo>
                  <a:cubicBezTo>
                    <a:pt x="10828" y="32693"/>
                    <a:pt x="10807" y="32819"/>
                    <a:pt x="10765" y="32903"/>
                  </a:cubicBezTo>
                  <a:cubicBezTo>
                    <a:pt x="10744" y="33008"/>
                    <a:pt x="10681" y="33093"/>
                    <a:pt x="10597" y="33177"/>
                  </a:cubicBezTo>
                  <a:lnTo>
                    <a:pt x="10597" y="33303"/>
                  </a:lnTo>
                  <a:lnTo>
                    <a:pt x="10513" y="33345"/>
                  </a:lnTo>
                  <a:lnTo>
                    <a:pt x="10555" y="33408"/>
                  </a:lnTo>
                  <a:cubicBezTo>
                    <a:pt x="10471" y="33492"/>
                    <a:pt x="10365" y="33576"/>
                    <a:pt x="10365" y="33702"/>
                  </a:cubicBezTo>
                  <a:cubicBezTo>
                    <a:pt x="10365" y="33744"/>
                    <a:pt x="10344" y="33765"/>
                    <a:pt x="10323" y="33786"/>
                  </a:cubicBezTo>
                  <a:cubicBezTo>
                    <a:pt x="10155" y="33976"/>
                    <a:pt x="10008" y="34186"/>
                    <a:pt x="9903" y="34396"/>
                  </a:cubicBezTo>
                  <a:cubicBezTo>
                    <a:pt x="9798" y="34627"/>
                    <a:pt x="9672" y="34817"/>
                    <a:pt x="9524" y="35006"/>
                  </a:cubicBezTo>
                  <a:cubicBezTo>
                    <a:pt x="9440" y="35048"/>
                    <a:pt x="9398" y="35111"/>
                    <a:pt x="9398" y="35195"/>
                  </a:cubicBezTo>
                  <a:cubicBezTo>
                    <a:pt x="9356" y="35384"/>
                    <a:pt x="9230" y="35573"/>
                    <a:pt x="9062" y="35658"/>
                  </a:cubicBezTo>
                  <a:cubicBezTo>
                    <a:pt x="9041" y="35679"/>
                    <a:pt x="9041" y="35700"/>
                    <a:pt x="9041" y="35721"/>
                  </a:cubicBezTo>
                  <a:cubicBezTo>
                    <a:pt x="9062" y="35805"/>
                    <a:pt x="8999" y="35910"/>
                    <a:pt x="8957" y="35952"/>
                  </a:cubicBezTo>
                  <a:cubicBezTo>
                    <a:pt x="8936" y="35994"/>
                    <a:pt x="8915" y="36036"/>
                    <a:pt x="8894" y="36078"/>
                  </a:cubicBezTo>
                  <a:cubicBezTo>
                    <a:pt x="8831" y="36246"/>
                    <a:pt x="8726" y="36393"/>
                    <a:pt x="8620" y="36520"/>
                  </a:cubicBezTo>
                  <a:cubicBezTo>
                    <a:pt x="8389" y="36730"/>
                    <a:pt x="8284" y="37024"/>
                    <a:pt x="8074" y="37255"/>
                  </a:cubicBezTo>
                  <a:cubicBezTo>
                    <a:pt x="8032" y="37297"/>
                    <a:pt x="7969" y="37339"/>
                    <a:pt x="7969" y="37382"/>
                  </a:cubicBezTo>
                  <a:cubicBezTo>
                    <a:pt x="7969" y="37445"/>
                    <a:pt x="7948" y="37508"/>
                    <a:pt x="7906" y="37529"/>
                  </a:cubicBezTo>
                  <a:cubicBezTo>
                    <a:pt x="7758" y="37655"/>
                    <a:pt x="7674" y="37802"/>
                    <a:pt x="7611" y="37970"/>
                  </a:cubicBezTo>
                  <a:cubicBezTo>
                    <a:pt x="7569" y="38033"/>
                    <a:pt x="7548" y="38117"/>
                    <a:pt x="7506" y="38180"/>
                  </a:cubicBezTo>
                  <a:cubicBezTo>
                    <a:pt x="7422" y="38286"/>
                    <a:pt x="7359" y="38412"/>
                    <a:pt x="7296" y="38538"/>
                  </a:cubicBezTo>
                  <a:cubicBezTo>
                    <a:pt x="7275" y="38622"/>
                    <a:pt x="7233" y="38706"/>
                    <a:pt x="7170" y="38769"/>
                  </a:cubicBezTo>
                  <a:cubicBezTo>
                    <a:pt x="7086" y="38874"/>
                    <a:pt x="7023" y="39042"/>
                    <a:pt x="6917" y="39148"/>
                  </a:cubicBezTo>
                  <a:cubicBezTo>
                    <a:pt x="6854" y="39190"/>
                    <a:pt x="6896" y="39232"/>
                    <a:pt x="6854" y="39274"/>
                  </a:cubicBezTo>
                  <a:cubicBezTo>
                    <a:pt x="6833" y="39295"/>
                    <a:pt x="6791" y="39316"/>
                    <a:pt x="6770" y="39337"/>
                  </a:cubicBezTo>
                  <a:cubicBezTo>
                    <a:pt x="6602" y="39505"/>
                    <a:pt x="6497" y="39694"/>
                    <a:pt x="6413" y="39925"/>
                  </a:cubicBezTo>
                  <a:cubicBezTo>
                    <a:pt x="6371" y="40052"/>
                    <a:pt x="6308" y="40157"/>
                    <a:pt x="6224" y="40283"/>
                  </a:cubicBezTo>
                  <a:cubicBezTo>
                    <a:pt x="6161" y="40367"/>
                    <a:pt x="6055" y="40430"/>
                    <a:pt x="6055" y="40535"/>
                  </a:cubicBezTo>
                  <a:cubicBezTo>
                    <a:pt x="6055" y="40619"/>
                    <a:pt x="6034" y="40703"/>
                    <a:pt x="5971" y="40766"/>
                  </a:cubicBezTo>
                  <a:cubicBezTo>
                    <a:pt x="5929" y="40830"/>
                    <a:pt x="5887" y="40893"/>
                    <a:pt x="5866" y="40956"/>
                  </a:cubicBezTo>
                  <a:cubicBezTo>
                    <a:pt x="5782" y="40977"/>
                    <a:pt x="5740" y="41019"/>
                    <a:pt x="5698" y="41103"/>
                  </a:cubicBezTo>
                  <a:cubicBezTo>
                    <a:pt x="5593" y="41292"/>
                    <a:pt x="5488" y="41502"/>
                    <a:pt x="5362" y="41692"/>
                  </a:cubicBezTo>
                  <a:cubicBezTo>
                    <a:pt x="5193" y="41923"/>
                    <a:pt x="5088" y="42175"/>
                    <a:pt x="4920" y="42385"/>
                  </a:cubicBezTo>
                  <a:cubicBezTo>
                    <a:pt x="4836" y="42490"/>
                    <a:pt x="4731" y="42596"/>
                    <a:pt x="4605" y="42659"/>
                  </a:cubicBezTo>
                  <a:cubicBezTo>
                    <a:pt x="4626" y="42743"/>
                    <a:pt x="4542" y="42785"/>
                    <a:pt x="4500" y="42848"/>
                  </a:cubicBezTo>
                  <a:lnTo>
                    <a:pt x="4542" y="42890"/>
                  </a:lnTo>
                  <a:cubicBezTo>
                    <a:pt x="4353" y="43037"/>
                    <a:pt x="4289" y="43289"/>
                    <a:pt x="4121" y="43479"/>
                  </a:cubicBezTo>
                  <a:cubicBezTo>
                    <a:pt x="4100" y="43689"/>
                    <a:pt x="3995" y="43878"/>
                    <a:pt x="3848" y="44046"/>
                  </a:cubicBezTo>
                  <a:lnTo>
                    <a:pt x="3869" y="44067"/>
                  </a:lnTo>
                  <a:cubicBezTo>
                    <a:pt x="3722" y="44235"/>
                    <a:pt x="3638" y="44467"/>
                    <a:pt x="3512" y="44656"/>
                  </a:cubicBezTo>
                  <a:cubicBezTo>
                    <a:pt x="3469" y="44677"/>
                    <a:pt x="3448" y="44719"/>
                    <a:pt x="3448" y="44761"/>
                  </a:cubicBezTo>
                  <a:cubicBezTo>
                    <a:pt x="3448" y="44866"/>
                    <a:pt x="3406" y="44992"/>
                    <a:pt x="3322" y="45076"/>
                  </a:cubicBezTo>
                  <a:cubicBezTo>
                    <a:pt x="3217" y="45224"/>
                    <a:pt x="3133" y="45371"/>
                    <a:pt x="3070" y="45539"/>
                  </a:cubicBezTo>
                  <a:cubicBezTo>
                    <a:pt x="2965" y="45686"/>
                    <a:pt x="2881" y="45854"/>
                    <a:pt x="2818" y="46023"/>
                  </a:cubicBezTo>
                  <a:cubicBezTo>
                    <a:pt x="2797" y="46107"/>
                    <a:pt x="2755" y="46170"/>
                    <a:pt x="2692" y="46254"/>
                  </a:cubicBezTo>
                  <a:cubicBezTo>
                    <a:pt x="2586" y="46359"/>
                    <a:pt x="2523" y="46485"/>
                    <a:pt x="2460" y="46611"/>
                  </a:cubicBezTo>
                  <a:cubicBezTo>
                    <a:pt x="2376" y="46758"/>
                    <a:pt x="2271" y="46906"/>
                    <a:pt x="2166" y="47032"/>
                  </a:cubicBezTo>
                  <a:cubicBezTo>
                    <a:pt x="2082" y="47095"/>
                    <a:pt x="2019" y="47179"/>
                    <a:pt x="1998" y="47284"/>
                  </a:cubicBezTo>
                  <a:cubicBezTo>
                    <a:pt x="1977" y="47326"/>
                    <a:pt x="1935" y="47347"/>
                    <a:pt x="1935" y="47368"/>
                  </a:cubicBezTo>
                  <a:cubicBezTo>
                    <a:pt x="1872" y="47494"/>
                    <a:pt x="1830" y="47620"/>
                    <a:pt x="1767" y="47726"/>
                  </a:cubicBezTo>
                  <a:cubicBezTo>
                    <a:pt x="1640" y="47915"/>
                    <a:pt x="1535" y="48125"/>
                    <a:pt x="1430" y="48335"/>
                  </a:cubicBezTo>
                  <a:lnTo>
                    <a:pt x="1472" y="48356"/>
                  </a:lnTo>
                  <a:lnTo>
                    <a:pt x="1325" y="48503"/>
                  </a:lnTo>
                  <a:cubicBezTo>
                    <a:pt x="1325" y="48545"/>
                    <a:pt x="1325" y="48609"/>
                    <a:pt x="1304" y="48651"/>
                  </a:cubicBezTo>
                  <a:cubicBezTo>
                    <a:pt x="1262" y="48735"/>
                    <a:pt x="1199" y="48798"/>
                    <a:pt x="1199" y="48903"/>
                  </a:cubicBezTo>
                  <a:cubicBezTo>
                    <a:pt x="1199" y="49008"/>
                    <a:pt x="1094" y="49050"/>
                    <a:pt x="1073" y="49134"/>
                  </a:cubicBezTo>
                  <a:cubicBezTo>
                    <a:pt x="1052" y="49197"/>
                    <a:pt x="1010" y="49281"/>
                    <a:pt x="947" y="49344"/>
                  </a:cubicBezTo>
                  <a:cubicBezTo>
                    <a:pt x="778" y="49660"/>
                    <a:pt x="610" y="49954"/>
                    <a:pt x="421" y="50248"/>
                  </a:cubicBezTo>
                  <a:cubicBezTo>
                    <a:pt x="379" y="50312"/>
                    <a:pt x="316" y="50396"/>
                    <a:pt x="295" y="50480"/>
                  </a:cubicBezTo>
                  <a:cubicBezTo>
                    <a:pt x="211" y="50711"/>
                    <a:pt x="127" y="50942"/>
                    <a:pt x="64" y="51195"/>
                  </a:cubicBezTo>
                  <a:cubicBezTo>
                    <a:pt x="85" y="51216"/>
                    <a:pt x="127" y="51195"/>
                    <a:pt x="127" y="51237"/>
                  </a:cubicBezTo>
                  <a:lnTo>
                    <a:pt x="0" y="51363"/>
                  </a:lnTo>
                  <a:lnTo>
                    <a:pt x="64" y="51426"/>
                  </a:lnTo>
                  <a:lnTo>
                    <a:pt x="190" y="51384"/>
                  </a:lnTo>
                  <a:lnTo>
                    <a:pt x="148" y="51300"/>
                  </a:lnTo>
                  <a:lnTo>
                    <a:pt x="148" y="51300"/>
                  </a:lnTo>
                  <a:cubicBezTo>
                    <a:pt x="162" y="51306"/>
                    <a:pt x="174" y="51308"/>
                    <a:pt x="184" y="51308"/>
                  </a:cubicBezTo>
                  <a:cubicBezTo>
                    <a:pt x="243" y="51308"/>
                    <a:pt x="223" y="51213"/>
                    <a:pt x="295" y="51195"/>
                  </a:cubicBezTo>
                  <a:lnTo>
                    <a:pt x="421" y="51195"/>
                  </a:lnTo>
                  <a:cubicBezTo>
                    <a:pt x="442" y="51131"/>
                    <a:pt x="421" y="51068"/>
                    <a:pt x="484" y="51026"/>
                  </a:cubicBezTo>
                  <a:cubicBezTo>
                    <a:pt x="568" y="50984"/>
                    <a:pt x="505" y="50879"/>
                    <a:pt x="547" y="50816"/>
                  </a:cubicBezTo>
                  <a:cubicBezTo>
                    <a:pt x="589" y="50816"/>
                    <a:pt x="652" y="50795"/>
                    <a:pt x="652" y="50753"/>
                  </a:cubicBezTo>
                  <a:cubicBezTo>
                    <a:pt x="820" y="50396"/>
                    <a:pt x="1094" y="50122"/>
                    <a:pt x="1241" y="49765"/>
                  </a:cubicBezTo>
                  <a:cubicBezTo>
                    <a:pt x="1262" y="49702"/>
                    <a:pt x="1346" y="49681"/>
                    <a:pt x="1388" y="49639"/>
                  </a:cubicBezTo>
                  <a:lnTo>
                    <a:pt x="1388" y="49576"/>
                  </a:lnTo>
                  <a:cubicBezTo>
                    <a:pt x="1451" y="49450"/>
                    <a:pt x="1556" y="49323"/>
                    <a:pt x="1661" y="49197"/>
                  </a:cubicBezTo>
                  <a:cubicBezTo>
                    <a:pt x="1703" y="49155"/>
                    <a:pt x="1745" y="49113"/>
                    <a:pt x="1745" y="49029"/>
                  </a:cubicBezTo>
                  <a:cubicBezTo>
                    <a:pt x="1767" y="48966"/>
                    <a:pt x="1788" y="48903"/>
                    <a:pt x="1830" y="48861"/>
                  </a:cubicBezTo>
                  <a:cubicBezTo>
                    <a:pt x="1872" y="48819"/>
                    <a:pt x="1935" y="48756"/>
                    <a:pt x="1872" y="48693"/>
                  </a:cubicBezTo>
                  <a:cubicBezTo>
                    <a:pt x="1914" y="48672"/>
                    <a:pt x="1977" y="48651"/>
                    <a:pt x="1998" y="48609"/>
                  </a:cubicBezTo>
                  <a:cubicBezTo>
                    <a:pt x="2061" y="48272"/>
                    <a:pt x="2334" y="48041"/>
                    <a:pt x="2481" y="47747"/>
                  </a:cubicBezTo>
                  <a:cubicBezTo>
                    <a:pt x="2565" y="47578"/>
                    <a:pt x="2713" y="47431"/>
                    <a:pt x="2776" y="47263"/>
                  </a:cubicBezTo>
                  <a:cubicBezTo>
                    <a:pt x="2881" y="47221"/>
                    <a:pt x="2923" y="47137"/>
                    <a:pt x="3007" y="47074"/>
                  </a:cubicBezTo>
                  <a:cubicBezTo>
                    <a:pt x="2986" y="46948"/>
                    <a:pt x="3091" y="46885"/>
                    <a:pt x="3091" y="46758"/>
                  </a:cubicBezTo>
                  <a:cubicBezTo>
                    <a:pt x="3112" y="46653"/>
                    <a:pt x="3217" y="46590"/>
                    <a:pt x="3280" y="46527"/>
                  </a:cubicBezTo>
                  <a:cubicBezTo>
                    <a:pt x="3280" y="46485"/>
                    <a:pt x="3322" y="46485"/>
                    <a:pt x="3322" y="46443"/>
                  </a:cubicBezTo>
                  <a:cubicBezTo>
                    <a:pt x="3385" y="46254"/>
                    <a:pt x="3469" y="46065"/>
                    <a:pt x="3596" y="45896"/>
                  </a:cubicBezTo>
                  <a:cubicBezTo>
                    <a:pt x="3722" y="45749"/>
                    <a:pt x="3785" y="45539"/>
                    <a:pt x="3890" y="45371"/>
                  </a:cubicBezTo>
                  <a:cubicBezTo>
                    <a:pt x="3974" y="45224"/>
                    <a:pt x="4058" y="45076"/>
                    <a:pt x="4100" y="44908"/>
                  </a:cubicBezTo>
                  <a:cubicBezTo>
                    <a:pt x="4310" y="44761"/>
                    <a:pt x="4437" y="44551"/>
                    <a:pt x="4626" y="44425"/>
                  </a:cubicBezTo>
                  <a:lnTo>
                    <a:pt x="4626" y="44299"/>
                  </a:lnTo>
                  <a:cubicBezTo>
                    <a:pt x="4773" y="44151"/>
                    <a:pt x="4794" y="43920"/>
                    <a:pt x="4962" y="43794"/>
                  </a:cubicBezTo>
                  <a:lnTo>
                    <a:pt x="4962" y="43647"/>
                  </a:lnTo>
                  <a:cubicBezTo>
                    <a:pt x="5088" y="43626"/>
                    <a:pt x="5046" y="43458"/>
                    <a:pt x="5151" y="43437"/>
                  </a:cubicBezTo>
                  <a:cubicBezTo>
                    <a:pt x="5236" y="43373"/>
                    <a:pt x="5151" y="43289"/>
                    <a:pt x="5236" y="43247"/>
                  </a:cubicBezTo>
                  <a:cubicBezTo>
                    <a:pt x="5236" y="43205"/>
                    <a:pt x="5215" y="43163"/>
                    <a:pt x="5278" y="43100"/>
                  </a:cubicBezTo>
                  <a:cubicBezTo>
                    <a:pt x="5404" y="43037"/>
                    <a:pt x="5467" y="42869"/>
                    <a:pt x="5635" y="42827"/>
                  </a:cubicBezTo>
                  <a:cubicBezTo>
                    <a:pt x="5761" y="42427"/>
                    <a:pt x="6013" y="42070"/>
                    <a:pt x="6371" y="41797"/>
                  </a:cubicBezTo>
                  <a:cubicBezTo>
                    <a:pt x="6392" y="41776"/>
                    <a:pt x="6350" y="41776"/>
                    <a:pt x="6350" y="41755"/>
                  </a:cubicBezTo>
                  <a:cubicBezTo>
                    <a:pt x="6350" y="41671"/>
                    <a:pt x="6455" y="41692"/>
                    <a:pt x="6476" y="41607"/>
                  </a:cubicBezTo>
                  <a:cubicBezTo>
                    <a:pt x="6539" y="41439"/>
                    <a:pt x="6728" y="41334"/>
                    <a:pt x="6728" y="41124"/>
                  </a:cubicBezTo>
                  <a:lnTo>
                    <a:pt x="6728" y="41103"/>
                  </a:lnTo>
                  <a:lnTo>
                    <a:pt x="6791" y="41082"/>
                  </a:lnTo>
                  <a:cubicBezTo>
                    <a:pt x="6791" y="41061"/>
                    <a:pt x="6770" y="41019"/>
                    <a:pt x="6770" y="41019"/>
                  </a:cubicBezTo>
                  <a:cubicBezTo>
                    <a:pt x="6812" y="40956"/>
                    <a:pt x="6833" y="40914"/>
                    <a:pt x="6875" y="40851"/>
                  </a:cubicBezTo>
                  <a:cubicBezTo>
                    <a:pt x="7065" y="40682"/>
                    <a:pt x="7191" y="40451"/>
                    <a:pt x="7233" y="40199"/>
                  </a:cubicBezTo>
                  <a:cubicBezTo>
                    <a:pt x="7338" y="40136"/>
                    <a:pt x="7422" y="40031"/>
                    <a:pt x="7464" y="39925"/>
                  </a:cubicBezTo>
                  <a:cubicBezTo>
                    <a:pt x="7611" y="39694"/>
                    <a:pt x="7758" y="39463"/>
                    <a:pt x="7927" y="39232"/>
                  </a:cubicBezTo>
                  <a:cubicBezTo>
                    <a:pt x="8095" y="39021"/>
                    <a:pt x="8263" y="38769"/>
                    <a:pt x="8410" y="38538"/>
                  </a:cubicBezTo>
                  <a:cubicBezTo>
                    <a:pt x="8494" y="38328"/>
                    <a:pt x="8620" y="38138"/>
                    <a:pt x="8768" y="37970"/>
                  </a:cubicBezTo>
                  <a:cubicBezTo>
                    <a:pt x="8894" y="37823"/>
                    <a:pt x="8978" y="37655"/>
                    <a:pt x="9041" y="37466"/>
                  </a:cubicBezTo>
                  <a:cubicBezTo>
                    <a:pt x="9125" y="37297"/>
                    <a:pt x="9251" y="37129"/>
                    <a:pt x="9398" y="37003"/>
                  </a:cubicBezTo>
                  <a:cubicBezTo>
                    <a:pt x="9567" y="36898"/>
                    <a:pt x="9609" y="36730"/>
                    <a:pt x="9693" y="36583"/>
                  </a:cubicBezTo>
                  <a:cubicBezTo>
                    <a:pt x="9651" y="36499"/>
                    <a:pt x="9693" y="36435"/>
                    <a:pt x="9756" y="36393"/>
                  </a:cubicBezTo>
                  <a:cubicBezTo>
                    <a:pt x="9924" y="36183"/>
                    <a:pt x="10092" y="35973"/>
                    <a:pt x="10218" y="35742"/>
                  </a:cubicBezTo>
                  <a:cubicBezTo>
                    <a:pt x="10260" y="35679"/>
                    <a:pt x="10344" y="35637"/>
                    <a:pt x="10344" y="35573"/>
                  </a:cubicBezTo>
                  <a:lnTo>
                    <a:pt x="10429" y="35573"/>
                  </a:lnTo>
                  <a:cubicBezTo>
                    <a:pt x="10450" y="35531"/>
                    <a:pt x="10492" y="35489"/>
                    <a:pt x="10513" y="35447"/>
                  </a:cubicBezTo>
                  <a:cubicBezTo>
                    <a:pt x="10639" y="35342"/>
                    <a:pt x="10702" y="35195"/>
                    <a:pt x="10702" y="35027"/>
                  </a:cubicBezTo>
                  <a:cubicBezTo>
                    <a:pt x="10702" y="34964"/>
                    <a:pt x="10744" y="34901"/>
                    <a:pt x="10786" y="34838"/>
                  </a:cubicBezTo>
                  <a:cubicBezTo>
                    <a:pt x="10828" y="34817"/>
                    <a:pt x="10849" y="34753"/>
                    <a:pt x="10849" y="34690"/>
                  </a:cubicBezTo>
                  <a:cubicBezTo>
                    <a:pt x="10828" y="34648"/>
                    <a:pt x="10849" y="34585"/>
                    <a:pt x="10912" y="34543"/>
                  </a:cubicBezTo>
                  <a:cubicBezTo>
                    <a:pt x="11038" y="34354"/>
                    <a:pt x="11164" y="34144"/>
                    <a:pt x="11270" y="33934"/>
                  </a:cubicBezTo>
                  <a:cubicBezTo>
                    <a:pt x="11375" y="33786"/>
                    <a:pt x="11459" y="33618"/>
                    <a:pt x="11585" y="33471"/>
                  </a:cubicBezTo>
                  <a:cubicBezTo>
                    <a:pt x="11648" y="33408"/>
                    <a:pt x="11711" y="33324"/>
                    <a:pt x="11732" y="33219"/>
                  </a:cubicBezTo>
                  <a:lnTo>
                    <a:pt x="11816" y="33282"/>
                  </a:lnTo>
                  <a:cubicBezTo>
                    <a:pt x="11984" y="33135"/>
                    <a:pt x="12047" y="32903"/>
                    <a:pt x="12195" y="32756"/>
                  </a:cubicBezTo>
                  <a:cubicBezTo>
                    <a:pt x="12279" y="32693"/>
                    <a:pt x="12321" y="32609"/>
                    <a:pt x="12342" y="32525"/>
                  </a:cubicBezTo>
                  <a:cubicBezTo>
                    <a:pt x="12363" y="32420"/>
                    <a:pt x="12447" y="32399"/>
                    <a:pt x="12468" y="32294"/>
                  </a:cubicBezTo>
                  <a:cubicBezTo>
                    <a:pt x="12531" y="31999"/>
                    <a:pt x="12720" y="31747"/>
                    <a:pt x="12972" y="31579"/>
                  </a:cubicBezTo>
                  <a:cubicBezTo>
                    <a:pt x="13162" y="31432"/>
                    <a:pt x="13288" y="31221"/>
                    <a:pt x="13351" y="30990"/>
                  </a:cubicBezTo>
                  <a:cubicBezTo>
                    <a:pt x="13393" y="30885"/>
                    <a:pt x="13456" y="30780"/>
                    <a:pt x="13561" y="30717"/>
                  </a:cubicBezTo>
                  <a:cubicBezTo>
                    <a:pt x="13589" y="30717"/>
                    <a:pt x="13599" y="30745"/>
                    <a:pt x="13614" y="30745"/>
                  </a:cubicBezTo>
                  <a:cubicBezTo>
                    <a:pt x="13622" y="30745"/>
                    <a:pt x="13631" y="30738"/>
                    <a:pt x="13645" y="30717"/>
                  </a:cubicBezTo>
                  <a:cubicBezTo>
                    <a:pt x="13624" y="30591"/>
                    <a:pt x="13645" y="30443"/>
                    <a:pt x="13708" y="30338"/>
                  </a:cubicBezTo>
                  <a:lnTo>
                    <a:pt x="13856" y="30338"/>
                  </a:lnTo>
                  <a:cubicBezTo>
                    <a:pt x="13961" y="30170"/>
                    <a:pt x="14045" y="30023"/>
                    <a:pt x="14171" y="29834"/>
                  </a:cubicBezTo>
                  <a:cubicBezTo>
                    <a:pt x="14297" y="29666"/>
                    <a:pt x="14381" y="29476"/>
                    <a:pt x="14528" y="29308"/>
                  </a:cubicBezTo>
                  <a:cubicBezTo>
                    <a:pt x="14612" y="29224"/>
                    <a:pt x="14654" y="29077"/>
                    <a:pt x="14633" y="28951"/>
                  </a:cubicBezTo>
                  <a:cubicBezTo>
                    <a:pt x="14654" y="28930"/>
                    <a:pt x="14654" y="28909"/>
                    <a:pt x="14675" y="28867"/>
                  </a:cubicBezTo>
                  <a:cubicBezTo>
                    <a:pt x="14675" y="28846"/>
                    <a:pt x="14760" y="28867"/>
                    <a:pt x="14781" y="28825"/>
                  </a:cubicBezTo>
                  <a:cubicBezTo>
                    <a:pt x="14781" y="28783"/>
                    <a:pt x="14781" y="28719"/>
                    <a:pt x="14781" y="28677"/>
                  </a:cubicBezTo>
                  <a:lnTo>
                    <a:pt x="14907" y="28593"/>
                  </a:lnTo>
                  <a:cubicBezTo>
                    <a:pt x="14907" y="28572"/>
                    <a:pt x="14886" y="28551"/>
                    <a:pt x="14886" y="28551"/>
                  </a:cubicBezTo>
                  <a:cubicBezTo>
                    <a:pt x="14865" y="28530"/>
                    <a:pt x="14886" y="28509"/>
                    <a:pt x="14886" y="28488"/>
                  </a:cubicBezTo>
                  <a:cubicBezTo>
                    <a:pt x="14970" y="28215"/>
                    <a:pt x="15138" y="27984"/>
                    <a:pt x="15327" y="27815"/>
                  </a:cubicBezTo>
                  <a:cubicBezTo>
                    <a:pt x="15706" y="27584"/>
                    <a:pt x="15811" y="27206"/>
                    <a:pt x="16021" y="26869"/>
                  </a:cubicBezTo>
                  <a:cubicBezTo>
                    <a:pt x="16000" y="26722"/>
                    <a:pt x="16084" y="26638"/>
                    <a:pt x="16189" y="26512"/>
                  </a:cubicBezTo>
                  <a:cubicBezTo>
                    <a:pt x="16294" y="26407"/>
                    <a:pt x="16378" y="26281"/>
                    <a:pt x="16442" y="26155"/>
                  </a:cubicBezTo>
                  <a:cubicBezTo>
                    <a:pt x="16589" y="25944"/>
                    <a:pt x="16820" y="25818"/>
                    <a:pt x="16862" y="25566"/>
                  </a:cubicBezTo>
                  <a:cubicBezTo>
                    <a:pt x="16862" y="25545"/>
                    <a:pt x="16883" y="25524"/>
                    <a:pt x="16883" y="25524"/>
                  </a:cubicBezTo>
                  <a:cubicBezTo>
                    <a:pt x="17051" y="25356"/>
                    <a:pt x="17198" y="25187"/>
                    <a:pt x="17367" y="24998"/>
                  </a:cubicBezTo>
                  <a:cubicBezTo>
                    <a:pt x="17514" y="24851"/>
                    <a:pt x="17640" y="24662"/>
                    <a:pt x="17703" y="24452"/>
                  </a:cubicBezTo>
                  <a:cubicBezTo>
                    <a:pt x="17850" y="24367"/>
                    <a:pt x="17955" y="24220"/>
                    <a:pt x="17976" y="24073"/>
                  </a:cubicBezTo>
                  <a:cubicBezTo>
                    <a:pt x="17976" y="23968"/>
                    <a:pt x="18018" y="23905"/>
                    <a:pt x="18081" y="23842"/>
                  </a:cubicBezTo>
                  <a:cubicBezTo>
                    <a:pt x="18187" y="23737"/>
                    <a:pt x="18271" y="23590"/>
                    <a:pt x="18271" y="23442"/>
                  </a:cubicBezTo>
                  <a:cubicBezTo>
                    <a:pt x="18418" y="23421"/>
                    <a:pt x="18439" y="23274"/>
                    <a:pt x="18523" y="23190"/>
                  </a:cubicBezTo>
                  <a:lnTo>
                    <a:pt x="18523" y="22959"/>
                  </a:lnTo>
                  <a:cubicBezTo>
                    <a:pt x="18607" y="22896"/>
                    <a:pt x="18712" y="22812"/>
                    <a:pt x="18754" y="22707"/>
                  </a:cubicBezTo>
                  <a:cubicBezTo>
                    <a:pt x="18775" y="22601"/>
                    <a:pt x="18859" y="22538"/>
                    <a:pt x="18943" y="22496"/>
                  </a:cubicBezTo>
                  <a:lnTo>
                    <a:pt x="18943" y="22412"/>
                  </a:lnTo>
                  <a:cubicBezTo>
                    <a:pt x="19175" y="22265"/>
                    <a:pt x="19322" y="22055"/>
                    <a:pt x="19364" y="21823"/>
                  </a:cubicBezTo>
                  <a:cubicBezTo>
                    <a:pt x="19385" y="21718"/>
                    <a:pt x="19427" y="21613"/>
                    <a:pt x="19511" y="21550"/>
                  </a:cubicBezTo>
                  <a:cubicBezTo>
                    <a:pt x="19637" y="21424"/>
                    <a:pt x="19784" y="21298"/>
                    <a:pt x="19890" y="21151"/>
                  </a:cubicBezTo>
                  <a:cubicBezTo>
                    <a:pt x="19911" y="21109"/>
                    <a:pt x="19890" y="21046"/>
                    <a:pt x="19932" y="21004"/>
                  </a:cubicBezTo>
                  <a:cubicBezTo>
                    <a:pt x="20163" y="20856"/>
                    <a:pt x="20310" y="20625"/>
                    <a:pt x="20352" y="20352"/>
                  </a:cubicBezTo>
                  <a:cubicBezTo>
                    <a:pt x="20373" y="20184"/>
                    <a:pt x="20457" y="20015"/>
                    <a:pt x="20562" y="19889"/>
                  </a:cubicBezTo>
                  <a:cubicBezTo>
                    <a:pt x="20773" y="19700"/>
                    <a:pt x="20941" y="19469"/>
                    <a:pt x="21025" y="19195"/>
                  </a:cubicBezTo>
                  <a:cubicBezTo>
                    <a:pt x="21151" y="19132"/>
                    <a:pt x="21256" y="19027"/>
                    <a:pt x="21298" y="18901"/>
                  </a:cubicBezTo>
                  <a:cubicBezTo>
                    <a:pt x="21298" y="18838"/>
                    <a:pt x="21340" y="18775"/>
                    <a:pt x="21382" y="18733"/>
                  </a:cubicBezTo>
                  <a:cubicBezTo>
                    <a:pt x="21508" y="18565"/>
                    <a:pt x="21635" y="18418"/>
                    <a:pt x="21761" y="18270"/>
                  </a:cubicBezTo>
                  <a:cubicBezTo>
                    <a:pt x="21887" y="18123"/>
                    <a:pt x="21992" y="17976"/>
                    <a:pt x="22097" y="17808"/>
                  </a:cubicBezTo>
                  <a:cubicBezTo>
                    <a:pt x="22181" y="17640"/>
                    <a:pt x="22286" y="17492"/>
                    <a:pt x="22433" y="17387"/>
                  </a:cubicBezTo>
                  <a:cubicBezTo>
                    <a:pt x="22370" y="17219"/>
                    <a:pt x="22581" y="17177"/>
                    <a:pt x="22539" y="17030"/>
                  </a:cubicBezTo>
                  <a:cubicBezTo>
                    <a:pt x="22570" y="17030"/>
                    <a:pt x="22596" y="17035"/>
                    <a:pt x="22620" y="17035"/>
                  </a:cubicBezTo>
                  <a:cubicBezTo>
                    <a:pt x="22644" y="17035"/>
                    <a:pt x="22665" y="17030"/>
                    <a:pt x="22686" y="17009"/>
                  </a:cubicBezTo>
                  <a:cubicBezTo>
                    <a:pt x="22812" y="16862"/>
                    <a:pt x="22917" y="16694"/>
                    <a:pt x="23001" y="16504"/>
                  </a:cubicBezTo>
                  <a:cubicBezTo>
                    <a:pt x="23106" y="16294"/>
                    <a:pt x="23211" y="16084"/>
                    <a:pt x="23359" y="15895"/>
                  </a:cubicBezTo>
                  <a:cubicBezTo>
                    <a:pt x="23380" y="15832"/>
                    <a:pt x="23422" y="15768"/>
                    <a:pt x="23485" y="15726"/>
                  </a:cubicBezTo>
                  <a:cubicBezTo>
                    <a:pt x="23485" y="15663"/>
                    <a:pt x="23485" y="15579"/>
                    <a:pt x="23506" y="15537"/>
                  </a:cubicBezTo>
                  <a:cubicBezTo>
                    <a:pt x="23611" y="15243"/>
                    <a:pt x="23779" y="14970"/>
                    <a:pt x="23989" y="14738"/>
                  </a:cubicBezTo>
                  <a:cubicBezTo>
                    <a:pt x="24031" y="14696"/>
                    <a:pt x="24073" y="14633"/>
                    <a:pt x="24115" y="14591"/>
                  </a:cubicBezTo>
                  <a:cubicBezTo>
                    <a:pt x="24284" y="14381"/>
                    <a:pt x="24389" y="14108"/>
                    <a:pt x="24641" y="13981"/>
                  </a:cubicBezTo>
                  <a:cubicBezTo>
                    <a:pt x="24725" y="13918"/>
                    <a:pt x="24767" y="13813"/>
                    <a:pt x="24809" y="13750"/>
                  </a:cubicBezTo>
                  <a:cubicBezTo>
                    <a:pt x="24809" y="13687"/>
                    <a:pt x="24746" y="13666"/>
                    <a:pt x="24788" y="13561"/>
                  </a:cubicBezTo>
                  <a:cubicBezTo>
                    <a:pt x="24872" y="13456"/>
                    <a:pt x="24893" y="13288"/>
                    <a:pt x="25019" y="13140"/>
                  </a:cubicBezTo>
                  <a:cubicBezTo>
                    <a:pt x="25062" y="13077"/>
                    <a:pt x="25104" y="13014"/>
                    <a:pt x="25104" y="12930"/>
                  </a:cubicBezTo>
                  <a:cubicBezTo>
                    <a:pt x="25146" y="12867"/>
                    <a:pt x="25188" y="12783"/>
                    <a:pt x="25251" y="12741"/>
                  </a:cubicBezTo>
                  <a:cubicBezTo>
                    <a:pt x="25398" y="12594"/>
                    <a:pt x="25545" y="12426"/>
                    <a:pt x="25650" y="12236"/>
                  </a:cubicBezTo>
                  <a:cubicBezTo>
                    <a:pt x="25692" y="12152"/>
                    <a:pt x="25776" y="12110"/>
                    <a:pt x="25776" y="12026"/>
                  </a:cubicBezTo>
                  <a:lnTo>
                    <a:pt x="25839" y="12068"/>
                  </a:lnTo>
                  <a:lnTo>
                    <a:pt x="25902" y="12026"/>
                  </a:lnTo>
                  <a:cubicBezTo>
                    <a:pt x="25902" y="11984"/>
                    <a:pt x="25839" y="11963"/>
                    <a:pt x="25860" y="11921"/>
                  </a:cubicBezTo>
                  <a:lnTo>
                    <a:pt x="25923" y="11858"/>
                  </a:lnTo>
                  <a:lnTo>
                    <a:pt x="25987" y="11879"/>
                  </a:lnTo>
                  <a:cubicBezTo>
                    <a:pt x="26050" y="11669"/>
                    <a:pt x="26239" y="11501"/>
                    <a:pt x="26323" y="11290"/>
                  </a:cubicBezTo>
                  <a:cubicBezTo>
                    <a:pt x="26337" y="11290"/>
                    <a:pt x="26342" y="11300"/>
                    <a:pt x="26356" y="11300"/>
                  </a:cubicBezTo>
                  <a:cubicBezTo>
                    <a:pt x="26363" y="11300"/>
                    <a:pt x="26372" y="11297"/>
                    <a:pt x="26386" y="11290"/>
                  </a:cubicBezTo>
                  <a:cubicBezTo>
                    <a:pt x="26365" y="11248"/>
                    <a:pt x="26428" y="11227"/>
                    <a:pt x="26428" y="11164"/>
                  </a:cubicBezTo>
                  <a:lnTo>
                    <a:pt x="26449" y="11164"/>
                  </a:lnTo>
                  <a:cubicBezTo>
                    <a:pt x="26439" y="11154"/>
                    <a:pt x="26433" y="11154"/>
                    <a:pt x="26428" y="11154"/>
                  </a:cubicBezTo>
                  <a:cubicBezTo>
                    <a:pt x="26423" y="11154"/>
                    <a:pt x="26418" y="11154"/>
                    <a:pt x="26407" y="11143"/>
                  </a:cubicBezTo>
                  <a:cubicBezTo>
                    <a:pt x="26407" y="11122"/>
                    <a:pt x="26428" y="11122"/>
                    <a:pt x="26449" y="11122"/>
                  </a:cubicBezTo>
                  <a:cubicBezTo>
                    <a:pt x="26449" y="11059"/>
                    <a:pt x="26407" y="11017"/>
                    <a:pt x="26470" y="10954"/>
                  </a:cubicBezTo>
                  <a:cubicBezTo>
                    <a:pt x="26554" y="10891"/>
                    <a:pt x="26575" y="10786"/>
                    <a:pt x="26680" y="10744"/>
                  </a:cubicBezTo>
                  <a:cubicBezTo>
                    <a:pt x="26807" y="10723"/>
                    <a:pt x="26764" y="10554"/>
                    <a:pt x="26849" y="10491"/>
                  </a:cubicBezTo>
                  <a:cubicBezTo>
                    <a:pt x="26996" y="10386"/>
                    <a:pt x="27059" y="10197"/>
                    <a:pt x="27206" y="10134"/>
                  </a:cubicBezTo>
                  <a:cubicBezTo>
                    <a:pt x="27269" y="10008"/>
                    <a:pt x="27416" y="9924"/>
                    <a:pt x="27416" y="9777"/>
                  </a:cubicBezTo>
                  <a:cubicBezTo>
                    <a:pt x="27479" y="9734"/>
                    <a:pt x="27563" y="9671"/>
                    <a:pt x="27605" y="9608"/>
                  </a:cubicBezTo>
                  <a:cubicBezTo>
                    <a:pt x="27774" y="9356"/>
                    <a:pt x="27921" y="9104"/>
                    <a:pt x="28026" y="8830"/>
                  </a:cubicBezTo>
                  <a:cubicBezTo>
                    <a:pt x="28047" y="8704"/>
                    <a:pt x="28131" y="8599"/>
                    <a:pt x="28257" y="8557"/>
                  </a:cubicBezTo>
                  <a:cubicBezTo>
                    <a:pt x="28278" y="8494"/>
                    <a:pt x="28236" y="8410"/>
                    <a:pt x="28278" y="8368"/>
                  </a:cubicBezTo>
                  <a:cubicBezTo>
                    <a:pt x="28341" y="8347"/>
                    <a:pt x="28404" y="8305"/>
                    <a:pt x="28425" y="8242"/>
                  </a:cubicBezTo>
                  <a:cubicBezTo>
                    <a:pt x="28594" y="7989"/>
                    <a:pt x="28762" y="7758"/>
                    <a:pt x="28909" y="7527"/>
                  </a:cubicBezTo>
                  <a:cubicBezTo>
                    <a:pt x="28930" y="7506"/>
                    <a:pt x="28972" y="7485"/>
                    <a:pt x="28972" y="7443"/>
                  </a:cubicBezTo>
                  <a:cubicBezTo>
                    <a:pt x="29035" y="7212"/>
                    <a:pt x="29161" y="6980"/>
                    <a:pt x="29329" y="6791"/>
                  </a:cubicBezTo>
                  <a:cubicBezTo>
                    <a:pt x="29477" y="6539"/>
                    <a:pt x="29645" y="6307"/>
                    <a:pt x="29855" y="6097"/>
                  </a:cubicBezTo>
                  <a:cubicBezTo>
                    <a:pt x="29939" y="5992"/>
                    <a:pt x="30044" y="5887"/>
                    <a:pt x="30149" y="5761"/>
                  </a:cubicBezTo>
                  <a:cubicBezTo>
                    <a:pt x="30149" y="5740"/>
                    <a:pt x="30170" y="5719"/>
                    <a:pt x="30149" y="5677"/>
                  </a:cubicBezTo>
                  <a:cubicBezTo>
                    <a:pt x="30149" y="5672"/>
                    <a:pt x="30148" y="5670"/>
                    <a:pt x="30147" y="5670"/>
                  </a:cubicBezTo>
                  <a:cubicBezTo>
                    <a:pt x="30144" y="5670"/>
                    <a:pt x="30139" y="5675"/>
                    <a:pt x="30135" y="5675"/>
                  </a:cubicBezTo>
                  <a:cubicBezTo>
                    <a:pt x="30131" y="5675"/>
                    <a:pt x="30128" y="5671"/>
                    <a:pt x="30128" y="5656"/>
                  </a:cubicBezTo>
                  <a:cubicBezTo>
                    <a:pt x="30107" y="5635"/>
                    <a:pt x="30128" y="5635"/>
                    <a:pt x="30149" y="5635"/>
                  </a:cubicBezTo>
                  <a:cubicBezTo>
                    <a:pt x="30233" y="5551"/>
                    <a:pt x="30360" y="5530"/>
                    <a:pt x="30360" y="5382"/>
                  </a:cubicBezTo>
                  <a:cubicBezTo>
                    <a:pt x="30444" y="5277"/>
                    <a:pt x="30486" y="5130"/>
                    <a:pt x="30633" y="5088"/>
                  </a:cubicBezTo>
                  <a:cubicBezTo>
                    <a:pt x="30612" y="5067"/>
                    <a:pt x="30591" y="5025"/>
                    <a:pt x="30591" y="5025"/>
                  </a:cubicBezTo>
                  <a:cubicBezTo>
                    <a:pt x="30633" y="5025"/>
                    <a:pt x="30654" y="5004"/>
                    <a:pt x="30696" y="4983"/>
                  </a:cubicBezTo>
                  <a:cubicBezTo>
                    <a:pt x="30759" y="4899"/>
                    <a:pt x="30801" y="4815"/>
                    <a:pt x="30864" y="4752"/>
                  </a:cubicBezTo>
                  <a:lnTo>
                    <a:pt x="30843" y="4710"/>
                  </a:lnTo>
                  <a:cubicBezTo>
                    <a:pt x="30990" y="4415"/>
                    <a:pt x="31285" y="4247"/>
                    <a:pt x="31432" y="3953"/>
                  </a:cubicBezTo>
                  <a:cubicBezTo>
                    <a:pt x="31537" y="3806"/>
                    <a:pt x="31621" y="3637"/>
                    <a:pt x="31684" y="3469"/>
                  </a:cubicBezTo>
                  <a:cubicBezTo>
                    <a:pt x="31705" y="3385"/>
                    <a:pt x="31768" y="3322"/>
                    <a:pt x="31831" y="3259"/>
                  </a:cubicBezTo>
                  <a:cubicBezTo>
                    <a:pt x="31936" y="3175"/>
                    <a:pt x="32021" y="3070"/>
                    <a:pt x="32084" y="2944"/>
                  </a:cubicBezTo>
                  <a:cubicBezTo>
                    <a:pt x="32210" y="2754"/>
                    <a:pt x="32315" y="2586"/>
                    <a:pt x="32462" y="2418"/>
                  </a:cubicBezTo>
                  <a:cubicBezTo>
                    <a:pt x="32504" y="2376"/>
                    <a:pt x="32525" y="2292"/>
                    <a:pt x="32588" y="2271"/>
                  </a:cubicBezTo>
                  <a:cubicBezTo>
                    <a:pt x="32672" y="2250"/>
                    <a:pt x="32672" y="2187"/>
                    <a:pt x="32693" y="2145"/>
                  </a:cubicBezTo>
                  <a:cubicBezTo>
                    <a:pt x="32756" y="2019"/>
                    <a:pt x="32862" y="1892"/>
                    <a:pt x="32967" y="1787"/>
                  </a:cubicBezTo>
                  <a:cubicBezTo>
                    <a:pt x="33030" y="1745"/>
                    <a:pt x="33072" y="1661"/>
                    <a:pt x="33093" y="1577"/>
                  </a:cubicBezTo>
                  <a:cubicBezTo>
                    <a:pt x="33135" y="1451"/>
                    <a:pt x="33198" y="1346"/>
                    <a:pt x="33324" y="1283"/>
                  </a:cubicBezTo>
                  <a:cubicBezTo>
                    <a:pt x="33366" y="1262"/>
                    <a:pt x="33387" y="1241"/>
                    <a:pt x="33387" y="1199"/>
                  </a:cubicBezTo>
                  <a:cubicBezTo>
                    <a:pt x="33366" y="1114"/>
                    <a:pt x="33450" y="1072"/>
                    <a:pt x="33471" y="1030"/>
                  </a:cubicBezTo>
                  <a:cubicBezTo>
                    <a:pt x="33513" y="988"/>
                    <a:pt x="33576" y="967"/>
                    <a:pt x="33576" y="925"/>
                  </a:cubicBezTo>
                  <a:cubicBezTo>
                    <a:pt x="33618" y="694"/>
                    <a:pt x="33766" y="505"/>
                    <a:pt x="33955" y="379"/>
                  </a:cubicBezTo>
                  <a:lnTo>
                    <a:pt x="33955" y="84"/>
                  </a:lnTo>
                  <a:cubicBezTo>
                    <a:pt x="33913" y="42"/>
                    <a:pt x="33871" y="0"/>
                    <a:pt x="3382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11"/>
            <p:cNvSpPr/>
            <p:nvPr/>
          </p:nvSpPr>
          <p:spPr>
            <a:xfrm>
              <a:off x="181268" y="1850114"/>
              <a:ext cx="336724" cy="512524"/>
            </a:xfrm>
            <a:custGeom>
              <a:avLst/>
              <a:gdLst/>
              <a:ahLst/>
              <a:cxnLst/>
              <a:rect l="l" t="t" r="r" b="b"/>
              <a:pathLst>
                <a:path w="32652" h="48940" extrusionOk="0">
                  <a:moveTo>
                    <a:pt x="29182" y="4542"/>
                  </a:moveTo>
                  <a:cubicBezTo>
                    <a:pt x="29198" y="4542"/>
                    <a:pt x="29190" y="4565"/>
                    <a:pt x="29194" y="4577"/>
                  </a:cubicBezTo>
                  <a:lnTo>
                    <a:pt x="29194" y="4577"/>
                  </a:lnTo>
                  <a:cubicBezTo>
                    <a:pt x="29178" y="4565"/>
                    <a:pt x="29151" y="4542"/>
                    <a:pt x="29182" y="4542"/>
                  </a:cubicBezTo>
                  <a:close/>
                  <a:moveTo>
                    <a:pt x="28425" y="4689"/>
                  </a:moveTo>
                  <a:cubicBezTo>
                    <a:pt x="28425" y="4696"/>
                    <a:pt x="28423" y="4698"/>
                    <a:pt x="28420" y="4698"/>
                  </a:cubicBezTo>
                  <a:cubicBezTo>
                    <a:pt x="28414" y="4698"/>
                    <a:pt x="28404" y="4689"/>
                    <a:pt x="28404" y="4689"/>
                  </a:cubicBezTo>
                  <a:close/>
                  <a:moveTo>
                    <a:pt x="25272" y="8936"/>
                  </a:moveTo>
                  <a:cubicBezTo>
                    <a:pt x="25293" y="8936"/>
                    <a:pt x="25293" y="8957"/>
                    <a:pt x="25293" y="8957"/>
                  </a:cubicBezTo>
                  <a:lnTo>
                    <a:pt x="25272" y="8957"/>
                  </a:lnTo>
                  <a:cubicBezTo>
                    <a:pt x="25272" y="8957"/>
                    <a:pt x="25251" y="8957"/>
                    <a:pt x="25251" y="8936"/>
                  </a:cubicBezTo>
                  <a:close/>
                  <a:moveTo>
                    <a:pt x="25209" y="9020"/>
                  </a:moveTo>
                  <a:lnTo>
                    <a:pt x="25209" y="9020"/>
                  </a:lnTo>
                  <a:cubicBezTo>
                    <a:pt x="25167" y="9125"/>
                    <a:pt x="25124" y="9251"/>
                    <a:pt x="25019" y="9293"/>
                  </a:cubicBezTo>
                  <a:cubicBezTo>
                    <a:pt x="25019" y="9167"/>
                    <a:pt x="25103" y="9062"/>
                    <a:pt x="25209" y="9020"/>
                  </a:cubicBezTo>
                  <a:close/>
                  <a:moveTo>
                    <a:pt x="24094" y="10618"/>
                  </a:moveTo>
                  <a:lnTo>
                    <a:pt x="24073" y="10639"/>
                  </a:lnTo>
                  <a:cubicBezTo>
                    <a:pt x="24073" y="10618"/>
                    <a:pt x="24073" y="10618"/>
                    <a:pt x="24073" y="10618"/>
                  </a:cubicBezTo>
                  <a:close/>
                  <a:moveTo>
                    <a:pt x="23989" y="10639"/>
                  </a:moveTo>
                  <a:cubicBezTo>
                    <a:pt x="24031" y="10681"/>
                    <a:pt x="23989" y="10723"/>
                    <a:pt x="23989" y="10765"/>
                  </a:cubicBezTo>
                  <a:cubicBezTo>
                    <a:pt x="23968" y="10765"/>
                    <a:pt x="23947" y="10744"/>
                    <a:pt x="23926" y="10702"/>
                  </a:cubicBezTo>
                  <a:lnTo>
                    <a:pt x="23989" y="10639"/>
                  </a:lnTo>
                  <a:close/>
                  <a:moveTo>
                    <a:pt x="23926" y="10765"/>
                  </a:moveTo>
                  <a:cubicBezTo>
                    <a:pt x="23926" y="10912"/>
                    <a:pt x="23821" y="10912"/>
                    <a:pt x="23779" y="10996"/>
                  </a:cubicBezTo>
                  <a:cubicBezTo>
                    <a:pt x="23779" y="10870"/>
                    <a:pt x="23842" y="10849"/>
                    <a:pt x="23926" y="10765"/>
                  </a:cubicBezTo>
                  <a:close/>
                  <a:moveTo>
                    <a:pt x="22707" y="12321"/>
                  </a:moveTo>
                  <a:cubicBezTo>
                    <a:pt x="22707" y="12321"/>
                    <a:pt x="22728" y="12321"/>
                    <a:pt x="22707" y="12342"/>
                  </a:cubicBezTo>
                  <a:cubicBezTo>
                    <a:pt x="22707" y="12352"/>
                    <a:pt x="22701" y="12358"/>
                    <a:pt x="22696" y="12358"/>
                  </a:cubicBezTo>
                  <a:cubicBezTo>
                    <a:pt x="22691" y="12358"/>
                    <a:pt x="22686" y="12352"/>
                    <a:pt x="22686" y="12342"/>
                  </a:cubicBezTo>
                  <a:cubicBezTo>
                    <a:pt x="22686" y="12321"/>
                    <a:pt x="22707" y="12321"/>
                    <a:pt x="22707" y="12321"/>
                  </a:cubicBezTo>
                  <a:close/>
                  <a:moveTo>
                    <a:pt x="22517" y="12699"/>
                  </a:moveTo>
                  <a:lnTo>
                    <a:pt x="22517" y="12720"/>
                  </a:lnTo>
                  <a:cubicBezTo>
                    <a:pt x="22517" y="12720"/>
                    <a:pt x="22496" y="12741"/>
                    <a:pt x="22496" y="12741"/>
                  </a:cubicBezTo>
                  <a:lnTo>
                    <a:pt x="22496" y="12720"/>
                  </a:lnTo>
                  <a:cubicBezTo>
                    <a:pt x="22496" y="12699"/>
                    <a:pt x="22517" y="12699"/>
                    <a:pt x="22517" y="12699"/>
                  </a:cubicBezTo>
                  <a:close/>
                  <a:moveTo>
                    <a:pt x="22412" y="12804"/>
                  </a:moveTo>
                  <a:lnTo>
                    <a:pt x="22427" y="12819"/>
                  </a:lnTo>
                  <a:lnTo>
                    <a:pt x="22427" y="12819"/>
                  </a:lnTo>
                  <a:cubicBezTo>
                    <a:pt x="22424" y="12823"/>
                    <a:pt x="22420" y="12825"/>
                    <a:pt x="22412" y="12825"/>
                  </a:cubicBezTo>
                  <a:lnTo>
                    <a:pt x="22391" y="12825"/>
                  </a:lnTo>
                  <a:cubicBezTo>
                    <a:pt x="22391" y="12804"/>
                    <a:pt x="22412" y="12804"/>
                    <a:pt x="22412" y="12804"/>
                  </a:cubicBezTo>
                  <a:close/>
                  <a:moveTo>
                    <a:pt x="17603" y="19749"/>
                  </a:moveTo>
                  <a:cubicBezTo>
                    <a:pt x="17608" y="19749"/>
                    <a:pt x="17613" y="19753"/>
                    <a:pt x="17619" y="19763"/>
                  </a:cubicBezTo>
                  <a:cubicBezTo>
                    <a:pt x="17619" y="19784"/>
                    <a:pt x="17598" y="19784"/>
                    <a:pt x="17577" y="19784"/>
                  </a:cubicBezTo>
                  <a:lnTo>
                    <a:pt x="17577" y="19890"/>
                  </a:lnTo>
                  <a:cubicBezTo>
                    <a:pt x="17514" y="19826"/>
                    <a:pt x="17535" y="19805"/>
                    <a:pt x="17577" y="19784"/>
                  </a:cubicBezTo>
                  <a:cubicBezTo>
                    <a:pt x="17577" y="19784"/>
                    <a:pt x="17589" y="19749"/>
                    <a:pt x="17603" y="19749"/>
                  </a:cubicBezTo>
                  <a:close/>
                  <a:moveTo>
                    <a:pt x="17114" y="20520"/>
                  </a:moveTo>
                  <a:cubicBezTo>
                    <a:pt x="17135" y="20520"/>
                    <a:pt x="17135" y="20541"/>
                    <a:pt x="17135" y="20541"/>
                  </a:cubicBezTo>
                  <a:cubicBezTo>
                    <a:pt x="17135" y="20541"/>
                    <a:pt x="17145" y="20551"/>
                    <a:pt x="17138" y="20551"/>
                  </a:cubicBezTo>
                  <a:cubicBezTo>
                    <a:pt x="17135" y="20551"/>
                    <a:pt x="17128" y="20548"/>
                    <a:pt x="17114" y="20541"/>
                  </a:cubicBezTo>
                  <a:cubicBezTo>
                    <a:pt x="17093" y="20541"/>
                    <a:pt x="17114" y="20520"/>
                    <a:pt x="17114" y="20520"/>
                  </a:cubicBezTo>
                  <a:close/>
                  <a:moveTo>
                    <a:pt x="14195" y="24725"/>
                  </a:moveTo>
                  <a:cubicBezTo>
                    <a:pt x="14185" y="24739"/>
                    <a:pt x="14177" y="24752"/>
                    <a:pt x="14173" y="24752"/>
                  </a:cubicBezTo>
                  <a:cubicBezTo>
                    <a:pt x="14172" y="24752"/>
                    <a:pt x="14171" y="24750"/>
                    <a:pt x="14171" y="24746"/>
                  </a:cubicBezTo>
                  <a:cubicBezTo>
                    <a:pt x="14171" y="24725"/>
                    <a:pt x="14181" y="24725"/>
                    <a:pt x="14192" y="24725"/>
                  </a:cubicBezTo>
                  <a:cubicBezTo>
                    <a:pt x="14193" y="24725"/>
                    <a:pt x="14194" y="24725"/>
                    <a:pt x="14195" y="24725"/>
                  </a:cubicBezTo>
                  <a:close/>
                  <a:moveTo>
                    <a:pt x="12972" y="26680"/>
                  </a:moveTo>
                  <a:cubicBezTo>
                    <a:pt x="12993" y="26680"/>
                    <a:pt x="12993" y="26701"/>
                    <a:pt x="12993" y="26701"/>
                  </a:cubicBezTo>
                  <a:lnTo>
                    <a:pt x="12972" y="26701"/>
                  </a:lnTo>
                  <a:cubicBezTo>
                    <a:pt x="12972" y="26701"/>
                    <a:pt x="12972" y="26701"/>
                    <a:pt x="12972" y="26680"/>
                  </a:cubicBezTo>
                  <a:close/>
                  <a:moveTo>
                    <a:pt x="12888" y="26807"/>
                  </a:moveTo>
                  <a:cubicBezTo>
                    <a:pt x="12888" y="26807"/>
                    <a:pt x="12909" y="26807"/>
                    <a:pt x="12888" y="26828"/>
                  </a:cubicBezTo>
                  <a:cubicBezTo>
                    <a:pt x="12888" y="26838"/>
                    <a:pt x="12883" y="26843"/>
                    <a:pt x="12878" y="26843"/>
                  </a:cubicBezTo>
                  <a:cubicBezTo>
                    <a:pt x="12873" y="26843"/>
                    <a:pt x="12867" y="26838"/>
                    <a:pt x="12867" y="26828"/>
                  </a:cubicBezTo>
                  <a:cubicBezTo>
                    <a:pt x="12867" y="26807"/>
                    <a:pt x="12888" y="26807"/>
                    <a:pt x="12888" y="26807"/>
                  </a:cubicBezTo>
                  <a:close/>
                  <a:moveTo>
                    <a:pt x="12026" y="27942"/>
                  </a:moveTo>
                  <a:cubicBezTo>
                    <a:pt x="12042" y="28006"/>
                    <a:pt x="12046" y="28034"/>
                    <a:pt x="12000" y="28034"/>
                  </a:cubicBezTo>
                  <a:cubicBezTo>
                    <a:pt x="11986" y="28034"/>
                    <a:pt x="11967" y="28031"/>
                    <a:pt x="11942" y="28026"/>
                  </a:cubicBezTo>
                  <a:lnTo>
                    <a:pt x="12026" y="27942"/>
                  </a:lnTo>
                  <a:close/>
                  <a:moveTo>
                    <a:pt x="11921" y="28194"/>
                  </a:moveTo>
                  <a:cubicBezTo>
                    <a:pt x="11942" y="28194"/>
                    <a:pt x="11942" y="28215"/>
                    <a:pt x="11942" y="28215"/>
                  </a:cubicBezTo>
                  <a:cubicBezTo>
                    <a:pt x="11942" y="28215"/>
                    <a:pt x="11952" y="28225"/>
                    <a:pt x="11945" y="28225"/>
                  </a:cubicBezTo>
                  <a:cubicBezTo>
                    <a:pt x="11942" y="28225"/>
                    <a:pt x="11935" y="28222"/>
                    <a:pt x="11921" y="28215"/>
                  </a:cubicBezTo>
                  <a:cubicBezTo>
                    <a:pt x="11900" y="28215"/>
                    <a:pt x="11921" y="28194"/>
                    <a:pt x="11921" y="28194"/>
                  </a:cubicBezTo>
                  <a:close/>
                  <a:moveTo>
                    <a:pt x="12233" y="29351"/>
                  </a:moveTo>
                  <a:cubicBezTo>
                    <a:pt x="12229" y="29367"/>
                    <a:pt x="12222" y="29386"/>
                    <a:pt x="12219" y="29386"/>
                  </a:cubicBezTo>
                  <a:cubicBezTo>
                    <a:pt x="12217" y="29386"/>
                    <a:pt x="12215" y="29382"/>
                    <a:pt x="12215" y="29372"/>
                  </a:cubicBezTo>
                  <a:cubicBezTo>
                    <a:pt x="12196" y="29352"/>
                    <a:pt x="12213" y="29351"/>
                    <a:pt x="12233" y="29351"/>
                  </a:cubicBezTo>
                  <a:close/>
                  <a:moveTo>
                    <a:pt x="11036" y="29619"/>
                  </a:moveTo>
                  <a:cubicBezTo>
                    <a:pt x="11038" y="29619"/>
                    <a:pt x="11038" y="29624"/>
                    <a:pt x="11038" y="29645"/>
                  </a:cubicBezTo>
                  <a:cubicBezTo>
                    <a:pt x="11038" y="29652"/>
                    <a:pt x="11036" y="29654"/>
                    <a:pt x="11033" y="29654"/>
                  </a:cubicBezTo>
                  <a:cubicBezTo>
                    <a:pt x="11026" y="29654"/>
                    <a:pt x="11017" y="29645"/>
                    <a:pt x="11017" y="29645"/>
                  </a:cubicBezTo>
                  <a:cubicBezTo>
                    <a:pt x="11017" y="29624"/>
                    <a:pt x="11017" y="29624"/>
                    <a:pt x="11017" y="29624"/>
                  </a:cubicBezTo>
                  <a:cubicBezTo>
                    <a:pt x="11028" y="29624"/>
                    <a:pt x="11033" y="29619"/>
                    <a:pt x="11036" y="29619"/>
                  </a:cubicBezTo>
                  <a:close/>
                  <a:moveTo>
                    <a:pt x="10555" y="30360"/>
                  </a:moveTo>
                  <a:cubicBezTo>
                    <a:pt x="10555" y="30423"/>
                    <a:pt x="10513" y="30507"/>
                    <a:pt x="10470" y="30549"/>
                  </a:cubicBezTo>
                  <a:cubicBezTo>
                    <a:pt x="10449" y="30465"/>
                    <a:pt x="10491" y="30381"/>
                    <a:pt x="10555" y="30360"/>
                  </a:cubicBezTo>
                  <a:close/>
                  <a:moveTo>
                    <a:pt x="6203" y="37445"/>
                  </a:moveTo>
                  <a:cubicBezTo>
                    <a:pt x="6224" y="37445"/>
                    <a:pt x="6245" y="37445"/>
                    <a:pt x="6224" y="37466"/>
                  </a:cubicBezTo>
                  <a:cubicBezTo>
                    <a:pt x="6224" y="37476"/>
                    <a:pt x="6218" y="37482"/>
                    <a:pt x="6213" y="37482"/>
                  </a:cubicBezTo>
                  <a:cubicBezTo>
                    <a:pt x="6208" y="37482"/>
                    <a:pt x="6203" y="37476"/>
                    <a:pt x="6203" y="37466"/>
                  </a:cubicBezTo>
                  <a:cubicBezTo>
                    <a:pt x="6203" y="37445"/>
                    <a:pt x="6203" y="37445"/>
                    <a:pt x="6203" y="37445"/>
                  </a:cubicBezTo>
                  <a:close/>
                  <a:moveTo>
                    <a:pt x="5782" y="37907"/>
                  </a:moveTo>
                  <a:cubicBezTo>
                    <a:pt x="5845" y="37971"/>
                    <a:pt x="5824" y="37992"/>
                    <a:pt x="5782" y="38013"/>
                  </a:cubicBezTo>
                  <a:lnTo>
                    <a:pt x="5782" y="37907"/>
                  </a:lnTo>
                  <a:close/>
                  <a:moveTo>
                    <a:pt x="32609" y="0"/>
                  </a:moveTo>
                  <a:cubicBezTo>
                    <a:pt x="32483" y="21"/>
                    <a:pt x="32378" y="148"/>
                    <a:pt x="32378" y="295"/>
                  </a:cubicBezTo>
                  <a:cubicBezTo>
                    <a:pt x="32168" y="358"/>
                    <a:pt x="31999" y="484"/>
                    <a:pt x="31873" y="673"/>
                  </a:cubicBezTo>
                  <a:cubicBezTo>
                    <a:pt x="31789" y="799"/>
                    <a:pt x="31684" y="905"/>
                    <a:pt x="31579" y="1010"/>
                  </a:cubicBezTo>
                  <a:cubicBezTo>
                    <a:pt x="31390" y="1157"/>
                    <a:pt x="31243" y="1325"/>
                    <a:pt x="31158" y="1514"/>
                  </a:cubicBezTo>
                  <a:cubicBezTo>
                    <a:pt x="31116" y="1577"/>
                    <a:pt x="31053" y="1640"/>
                    <a:pt x="30990" y="1661"/>
                  </a:cubicBezTo>
                  <a:cubicBezTo>
                    <a:pt x="30927" y="1682"/>
                    <a:pt x="30864" y="1724"/>
                    <a:pt x="30822" y="1788"/>
                  </a:cubicBezTo>
                  <a:cubicBezTo>
                    <a:pt x="30717" y="1956"/>
                    <a:pt x="30528" y="2082"/>
                    <a:pt x="30465" y="2313"/>
                  </a:cubicBezTo>
                  <a:cubicBezTo>
                    <a:pt x="30465" y="2334"/>
                    <a:pt x="30423" y="2355"/>
                    <a:pt x="30402" y="2355"/>
                  </a:cubicBezTo>
                  <a:cubicBezTo>
                    <a:pt x="30381" y="2397"/>
                    <a:pt x="30360" y="2418"/>
                    <a:pt x="30338" y="2418"/>
                  </a:cubicBezTo>
                  <a:cubicBezTo>
                    <a:pt x="30338" y="2439"/>
                    <a:pt x="30360" y="2502"/>
                    <a:pt x="30296" y="2502"/>
                  </a:cubicBezTo>
                  <a:lnTo>
                    <a:pt x="30191" y="2460"/>
                  </a:lnTo>
                  <a:lnTo>
                    <a:pt x="30107" y="2586"/>
                  </a:lnTo>
                  <a:lnTo>
                    <a:pt x="30107" y="2755"/>
                  </a:lnTo>
                  <a:cubicBezTo>
                    <a:pt x="29897" y="2860"/>
                    <a:pt x="29834" y="3091"/>
                    <a:pt x="29645" y="3196"/>
                  </a:cubicBezTo>
                  <a:lnTo>
                    <a:pt x="29603" y="3175"/>
                  </a:lnTo>
                  <a:cubicBezTo>
                    <a:pt x="29582" y="3217"/>
                    <a:pt x="29561" y="3259"/>
                    <a:pt x="29540" y="3301"/>
                  </a:cubicBezTo>
                  <a:cubicBezTo>
                    <a:pt x="29413" y="3406"/>
                    <a:pt x="29329" y="3533"/>
                    <a:pt x="29266" y="3659"/>
                  </a:cubicBezTo>
                  <a:cubicBezTo>
                    <a:pt x="29203" y="3869"/>
                    <a:pt x="29056" y="4037"/>
                    <a:pt x="28867" y="4121"/>
                  </a:cubicBezTo>
                  <a:cubicBezTo>
                    <a:pt x="28762" y="4163"/>
                    <a:pt x="28678" y="4268"/>
                    <a:pt x="28657" y="4395"/>
                  </a:cubicBezTo>
                  <a:cubicBezTo>
                    <a:pt x="28362" y="4563"/>
                    <a:pt x="28068" y="5088"/>
                    <a:pt x="27942" y="5383"/>
                  </a:cubicBezTo>
                  <a:cubicBezTo>
                    <a:pt x="27731" y="5551"/>
                    <a:pt x="27521" y="5740"/>
                    <a:pt x="27332" y="5929"/>
                  </a:cubicBezTo>
                  <a:lnTo>
                    <a:pt x="27332" y="6161"/>
                  </a:lnTo>
                  <a:cubicBezTo>
                    <a:pt x="27290" y="6203"/>
                    <a:pt x="27269" y="6245"/>
                    <a:pt x="27206" y="6266"/>
                  </a:cubicBezTo>
                  <a:cubicBezTo>
                    <a:pt x="27164" y="6371"/>
                    <a:pt x="27164" y="6497"/>
                    <a:pt x="27017" y="6497"/>
                  </a:cubicBezTo>
                  <a:lnTo>
                    <a:pt x="27017" y="6623"/>
                  </a:lnTo>
                  <a:cubicBezTo>
                    <a:pt x="26954" y="6644"/>
                    <a:pt x="26890" y="6665"/>
                    <a:pt x="26869" y="6728"/>
                  </a:cubicBezTo>
                  <a:cubicBezTo>
                    <a:pt x="26827" y="6812"/>
                    <a:pt x="26785" y="6875"/>
                    <a:pt x="26722" y="6939"/>
                  </a:cubicBezTo>
                  <a:cubicBezTo>
                    <a:pt x="26533" y="7149"/>
                    <a:pt x="26365" y="7359"/>
                    <a:pt x="26239" y="7611"/>
                  </a:cubicBezTo>
                  <a:cubicBezTo>
                    <a:pt x="26239" y="7632"/>
                    <a:pt x="26218" y="7653"/>
                    <a:pt x="26197" y="7674"/>
                  </a:cubicBezTo>
                  <a:cubicBezTo>
                    <a:pt x="26092" y="7779"/>
                    <a:pt x="25986" y="7906"/>
                    <a:pt x="25902" y="8053"/>
                  </a:cubicBezTo>
                  <a:cubicBezTo>
                    <a:pt x="25818" y="8242"/>
                    <a:pt x="25671" y="8431"/>
                    <a:pt x="25482" y="8578"/>
                  </a:cubicBezTo>
                  <a:cubicBezTo>
                    <a:pt x="25461" y="8578"/>
                    <a:pt x="25461" y="8620"/>
                    <a:pt x="25440" y="8641"/>
                  </a:cubicBezTo>
                  <a:cubicBezTo>
                    <a:pt x="25377" y="8705"/>
                    <a:pt x="25335" y="8747"/>
                    <a:pt x="25272" y="8810"/>
                  </a:cubicBezTo>
                  <a:cubicBezTo>
                    <a:pt x="25103" y="8894"/>
                    <a:pt x="24998" y="9062"/>
                    <a:pt x="24956" y="9230"/>
                  </a:cubicBezTo>
                  <a:cubicBezTo>
                    <a:pt x="24872" y="9335"/>
                    <a:pt x="24746" y="9377"/>
                    <a:pt x="24704" y="9546"/>
                  </a:cubicBezTo>
                  <a:cubicBezTo>
                    <a:pt x="24798" y="9508"/>
                    <a:pt x="24825" y="9437"/>
                    <a:pt x="24889" y="9437"/>
                  </a:cubicBezTo>
                  <a:cubicBezTo>
                    <a:pt x="24897" y="9437"/>
                    <a:pt x="24905" y="9438"/>
                    <a:pt x="24914" y="9440"/>
                  </a:cubicBezTo>
                  <a:cubicBezTo>
                    <a:pt x="24914" y="9377"/>
                    <a:pt x="24956" y="9314"/>
                    <a:pt x="25019" y="9293"/>
                  </a:cubicBezTo>
                  <a:lnTo>
                    <a:pt x="25019" y="9293"/>
                  </a:lnTo>
                  <a:cubicBezTo>
                    <a:pt x="25019" y="9356"/>
                    <a:pt x="24977" y="9419"/>
                    <a:pt x="24914" y="9440"/>
                  </a:cubicBezTo>
                  <a:lnTo>
                    <a:pt x="24914" y="9525"/>
                  </a:lnTo>
                  <a:cubicBezTo>
                    <a:pt x="24788" y="9651"/>
                    <a:pt x="24662" y="9777"/>
                    <a:pt x="24536" y="9882"/>
                  </a:cubicBezTo>
                  <a:cubicBezTo>
                    <a:pt x="24515" y="9924"/>
                    <a:pt x="24494" y="9966"/>
                    <a:pt x="24494" y="10008"/>
                  </a:cubicBezTo>
                  <a:cubicBezTo>
                    <a:pt x="24452" y="10071"/>
                    <a:pt x="24431" y="10113"/>
                    <a:pt x="24389" y="10176"/>
                  </a:cubicBezTo>
                  <a:cubicBezTo>
                    <a:pt x="24378" y="10187"/>
                    <a:pt x="24362" y="10192"/>
                    <a:pt x="24347" y="10192"/>
                  </a:cubicBezTo>
                  <a:cubicBezTo>
                    <a:pt x="24331" y="10192"/>
                    <a:pt x="24315" y="10187"/>
                    <a:pt x="24305" y="10176"/>
                  </a:cubicBezTo>
                  <a:cubicBezTo>
                    <a:pt x="24283" y="10092"/>
                    <a:pt x="24431" y="10071"/>
                    <a:pt x="24389" y="9987"/>
                  </a:cubicBezTo>
                  <a:cubicBezTo>
                    <a:pt x="24374" y="9972"/>
                    <a:pt x="24359" y="9957"/>
                    <a:pt x="24344" y="9957"/>
                  </a:cubicBezTo>
                  <a:cubicBezTo>
                    <a:pt x="24338" y="9957"/>
                    <a:pt x="24332" y="9960"/>
                    <a:pt x="24326" y="9966"/>
                  </a:cubicBezTo>
                  <a:cubicBezTo>
                    <a:pt x="24220" y="10071"/>
                    <a:pt x="24136" y="10197"/>
                    <a:pt x="24115" y="10344"/>
                  </a:cubicBezTo>
                  <a:cubicBezTo>
                    <a:pt x="24136" y="10387"/>
                    <a:pt x="24157" y="10408"/>
                    <a:pt x="24136" y="10429"/>
                  </a:cubicBezTo>
                  <a:cubicBezTo>
                    <a:pt x="24094" y="10513"/>
                    <a:pt x="23989" y="10450"/>
                    <a:pt x="23926" y="10534"/>
                  </a:cubicBezTo>
                  <a:cubicBezTo>
                    <a:pt x="23800" y="10723"/>
                    <a:pt x="23611" y="10870"/>
                    <a:pt x="23611" y="11122"/>
                  </a:cubicBezTo>
                  <a:cubicBezTo>
                    <a:pt x="23611" y="11143"/>
                    <a:pt x="23590" y="11143"/>
                    <a:pt x="23590" y="11143"/>
                  </a:cubicBezTo>
                  <a:cubicBezTo>
                    <a:pt x="23548" y="11143"/>
                    <a:pt x="23527" y="11122"/>
                    <a:pt x="23527" y="11101"/>
                  </a:cubicBezTo>
                  <a:cubicBezTo>
                    <a:pt x="23443" y="11164"/>
                    <a:pt x="23337" y="11206"/>
                    <a:pt x="23337" y="11333"/>
                  </a:cubicBezTo>
                  <a:cubicBezTo>
                    <a:pt x="23354" y="11333"/>
                    <a:pt x="23374" y="11336"/>
                    <a:pt x="23393" y="11336"/>
                  </a:cubicBezTo>
                  <a:cubicBezTo>
                    <a:pt x="23420" y="11336"/>
                    <a:pt x="23443" y="11328"/>
                    <a:pt x="23443" y="11291"/>
                  </a:cubicBezTo>
                  <a:cubicBezTo>
                    <a:pt x="23443" y="11249"/>
                    <a:pt x="23485" y="11249"/>
                    <a:pt x="23506" y="11249"/>
                  </a:cubicBezTo>
                  <a:cubicBezTo>
                    <a:pt x="23521" y="11249"/>
                    <a:pt x="23547" y="11204"/>
                    <a:pt x="23569" y="11204"/>
                  </a:cubicBezTo>
                  <a:cubicBezTo>
                    <a:pt x="23577" y="11204"/>
                    <a:pt x="23584" y="11210"/>
                    <a:pt x="23590" y="11227"/>
                  </a:cubicBezTo>
                  <a:cubicBezTo>
                    <a:pt x="23590" y="11291"/>
                    <a:pt x="23548" y="11312"/>
                    <a:pt x="23506" y="11333"/>
                  </a:cubicBezTo>
                  <a:cubicBezTo>
                    <a:pt x="23400" y="11417"/>
                    <a:pt x="23316" y="11501"/>
                    <a:pt x="23253" y="11606"/>
                  </a:cubicBezTo>
                  <a:lnTo>
                    <a:pt x="23211" y="11606"/>
                  </a:lnTo>
                  <a:lnTo>
                    <a:pt x="23169" y="11522"/>
                  </a:lnTo>
                  <a:cubicBezTo>
                    <a:pt x="23043" y="11690"/>
                    <a:pt x="22938" y="11879"/>
                    <a:pt x="22833" y="12089"/>
                  </a:cubicBezTo>
                  <a:cubicBezTo>
                    <a:pt x="22812" y="12068"/>
                    <a:pt x="22749" y="12068"/>
                    <a:pt x="22770" y="12005"/>
                  </a:cubicBezTo>
                  <a:cubicBezTo>
                    <a:pt x="22791" y="11921"/>
                    <a:pt x="22938" y="11879"/>
                    <a:pt x="22833" y="11774"/>
                  </a:cubicBezTo>
                  <a:cubicBezTo>
                    <a:pt x="22820" y="11768"/>
                    <a:pt x="22808" y="11765"/>
                    <a:pt x="22797" y="11765"/>
                  </a:cubicBezTo>
                  <a:cubicBezTo>
                    <a:pt x="22770" y="11765"/>
                    <a:pt x="22749" y="11780"/>
                    <a:pt x="22749" y="11795"/>
                  </a:cubicBezTo>
                  <a:cubicBezTo>
                    <a:pt x="22665" y="12005"/>
                    <a:pt x="22623" y="12195"/>
                    <a:pt x="22623" y="12405"/>
                  </a:cubicBezTo>
                  <a:cubicBezTo>
                    <a:pt x="22538" y="12447"/>
                    <a:pt x="22559" y="12573"/>
                    <a:pt x="22433" y="12615"/>
                  </a:cubicBezTo>
                  <a:cubicBezTo>
                    <a:pt x="22307" y="12678"/>
                    <a:pt x="22286" y="12783"/>
                    <a:pt x="22244" y="12888"/>
                  </a:cubicBezTo>
                  <a:lnTo>
                    <a:pt x="22286" y="12951"/>
                  </a:lnTo>
                  <a:cubicBezTo>
                    <a:pt x="22223" y="12994"/>
                    <a:pt x="22181" y="13036"/>
                    <a:pt x="22139" y="13099"/>
                  </a:cubicBezTo>
                  <a:cubicBezTo>
                    <a:pt x="22013" y="13267"/>
                    <a:pt x="21803" y="13414"/>
                    <a:pt x="21803" y="13645"/>
                  </a:cubicBezTo>
                  <a:cubicBezTo>
                    <a:pt x="21740" y="13750"/>
                    <a:pt x="21676" y="13813"/>
                    <a:pt x="21613" y="13898"/>
                  </a:cubicBezTo>
                  <a:cubicBezTo>
                    <a:pt x="21529" y="14024"/>
                    <a:pt x="21445" y="14171"/>
                    <a:pt x="21361" y="14339"/>
                  </a:cubicBezTo>
                  <a:cubicBezTo>
                    <a:pt x="21340" y="14402"/>
                    <a:pt x="21319" y="14486"/>
                    <a:pt x="21235" y="14507"/>
                  </a:cubicBezTo>
                  <a:cubicBezTo>
                    <a:pt x="21109" y="14549"/>
                    <a:pt x="21088" y="14654"/>
                    <a:pt x="21046" y="14739"/>
                  </a:cubicBezTo>
                  <a:cubicBezTo>
                    <a:pt x="20983" y="14907"/>
                    <a:pt x="20878" y="15075"/>
                    <a:pt x="20751" y="15201"/>
                  </a:cubicBezTo>
                  <a:cubicBezTo>
                    <a:pt x="20499" y="15453"/>
                    <a:pt x="20289" y="15748"/>
                    <a:pt x="20142" y="16084"/>
                  </a:cubicBezTo>
                  <a:cubicBezTo>
                    <a:pt x="20121" y="16126"/>
                    <a:pt x="20100" y="16168"/>
                    <a:pt x="20079" y="16210"/>
                  </a:cubicBezTo>
                  <a:cubicBezTo>
                    <a:pt x="20072" y="16204"/>
                    <a:pt x="20066" y="16201"/>
                    <a:pt x="20059" y="16201"/>
                  </a:cubicBezTo>
                  <a:cubicBezTo>
                    <a:pt x="20028" y="16201"/>
                    <a:pt x="19993" y="16249"/>
                    <a:pt x="19970" y="16249"/>
                  </a:cubicBezTo>
                  <a:cubicBezTo>
                    <a:pt x="19963" y="16249"/>
                    <a:pt x="19957" y="16244"/>
                    <a:pt x="19952" y="16231"/>
                  </a:cubicBezTo>
                  <a:cubicBezTo>
                    <a:pt x="19952" y="16168"/>
                    <a:pt x="20037" y="16147"/>
                    <a:pt x="20037" y="16084"/>
                  </a:cubicBezTo>
                  <a:cubicBezTo>
                    <a:pt x="20016" y="16070"/>
                    <a:pt x="19992" y="16063"/>
                    <a:pt x="19970" y="16063"/>
                  </a:cubicBezTo>
                  <a:cubicBezTo>
                    <a:pt x="19924" y="16063"/>
                    <a:pt x="19882" y="16091"/>
                    <a:pt x="19868" y="16147"/>
                  </a:cubicBezTo>
                  <a:cubicBezTo>
                    <a:pt x="19847" y="16189"/>
                    <a:pt x="19847" y="16231"/>
                    <a:pt x="19868" y="16273"/>
                  </a:cubicBezTo>
                  <a:cubicBezTo>
                    <a:pt x="19889" y="16315"/>
                    <a:pt x="19931" y="16294"/>
                    <a:pt x="19931" y="16315"/>
                  </a:cubicBezTo>
                  <a:cubicBezTo>
                    <a:pt x="19889" y="16463"/>
                    <a:pt x="19826" y="16568"/>
                    <a:pt x="19721" y="16652"/>
                  </a:cubicBezTo>
                  <a:cubicBezTo>
                    <a:pt x="19700" y="16694"/>
                    <a:pt x="19679" y="16715"/>
                    <a:pt x="19658" y="16757"/>
                  </a:cubicBezTo>
                  <a:cubicBezTo>
                    <a:pt x="19616" y="16883"/>
                    <a:pt x="19511" y="17009"/>
                    <a:pt x="19469" y="17156"/>
                  </a:cubicBezTo>
                  <a:cubicBezTo>
                    <a:pt x="19427" y="17219"/>
                    <a:pt x="19385" y="17283"/>
                    <a:pt x="19322" y="17325"/>
                  </a:cubicBezTo>
                  <a:cubicBezTo>
                    <a:pt x="19238" y="17388"/>
                    <a:pt x="19154" y="17493"/>
                    <a:pt x="19133" y="17598"/>
                  </a:cubicBezTo>
                  <a:cubicBezTo>
                    <a:pt x="19048" y="17724"/>
                    <a:pt x="18964" y="17850"/>
                    <a:pt x="18838" y="17955"/>
                  </a:cubicBezTo>
                  <a:cubicBezTo>
                    <a:pt x="18733" y="18060"/>
                    <a:pt x="18628" y="18187"/>
                    <a:pt x="18523" y="18334"/>
                  </a:cubicBezTo>
                  <a:cubicBezTo>
                    <a:pt x="18418" y="18502"/>
                    <a:pt x="18292" y="18628"/>
                    <a:pt x="18123" y="18733"/>
                  </a:cubicBezTo>
                  <a:cubicBezTo>
                    <a:pt x="18039" y="18796"/>
                    <a:pt x="17997" y="18880"/>
                    <a:pt x="18018" y="18964"/>
                  </a:cubicBezTo>
                  <a:cubicBezTo>
                    <a:pt x="18102" y="18943"/>
                    <a:pt x="18081" y="18817"/>
                    <a:pt x="18186" y="18796"/>
                  </a:cubicBezTo>
                  <a:lnTo>
                    <a:pt x="18186" y="19049"/>
                  </a:lnTo>
                  <a:cubicBezTo>
                    <a:pt x="18123" y="19091"/>
                    <a:pt x="18039" y="19196"/>
                    <a:pt x="17997" y="19217"/>
                  </a:cubicBezTo>
                  <a:cubicBezTo>
                    <a:pt x="17976" y="19238"/>
                    <a:pt x="17934" y="19238"/>
                    <a:pt x="17892" y="19301"/>
                  </a:cubicBezTo>
                  <a:cubicBezTo>
                    <a:pt x="17829" y="19469"/>
                    <a:pt x="17703" y="19616"/>
                    <a:pt x="17556" y="19721"/>
                  </a:cubicBezTo>
                  <a:cubicBezTo>
                    <a:pt x="17493" y="19742"/>
                    <a:pt x="17451" y="19805"/>
                    <a:pt x="17430" y="19847"/>
                  </a:cubicBezTo>
                  <a:cubicBezTo>
                    <a:pt x="17409" y="19932"/>
                    <a:pt x="17303" y="19995"/>
                    <a:pt x="17303" y="20100"/>
                  </a:cubicBezTo>
                  <a:cubicBezTo>
                    <a:pt x="17324" y="20184"/>
                    <a:pt x="17177" y="20226"/>
                    <a:pt x="17240" y="20331"/>
                  </a:cubicBezTo>
                  <a:cubicBezTo>
                    <a:pt x="17240" y="20373"/>
                    <a:pt x="17219" y="20373"/>
                    <a:pt x="17093" y="20436"/>
                  </a:cubicBezTo>
                  <a:cubicBezTo>
                    <a:pt x="17093" y="20373"/>
                    <a:pt x="17219" y="20352"/>
                    <a:pt x="17198" y="20268"/>
                  </a:cubicBezTo>
                  <a:cubicBezTo>
                    <a:pt x="17183" y="20253"/>
                    <a:pt x="17158" y="20238"/>
                    <a:pt x="17137" y="20238"/>
                  </a:cubicBezTo>
                  <a:cubicBezTo>
                    <a:pt x="17128" y="20238"/>
                    <a:pt x="17120" y="20241"/>
                    <a:pt x="17114" y="20247"/>
                  </a:cubicBezTo>
                  <a:cubicBezTo>
                    <a:pt x="17072" y="20289"/>
                    <a:pt x="17051" y="20331"/>
                    <a:pt x="17051" y="20373"/>
                  </a:cubicBezTo>
                  <a:cubicBezTo>
                    <a:pt x="17009" y="20520"/>
                    <a:pt x="16967" y="20667"/>
                    <a:pt x="16883" y="20794"/>
                  </a:cubicBezTo>
                  <a:cubicBezTo>
                    <a:pt x="16799" y="20941"/>
                    <a:pt x="16694" y="21067"/>
                    <a:pt x="16568" y="21172"/>
                  </a:cubicBezTo>
                  <a:cubicBezTo>
                    <a:pt x="16568" y="21319"/>
                    <a:pt x="16504" y="21445"/>
                    <a:pt x="16420" y="21550"/>
                  </a:cubicBezTo>
                  <a:cubicBezTo>
                    <a:pt x="16405" y="21561"/>
                    <a:pt x="16391" y="21565"/>
                    <a:pt x="16380" y="21565"/>
                  </a:cubicBezTo>
                  <a:cubicBezTo>
                    <a:pt x="16345" y="21565"/>
                    <a:pt x="16326" y="21529"/>
                    <a:pt x="16294" y="21529"/>
                  </a:cubicBezTo>
                  <a:cubicBezTo>
                    <a:pt x="16168" y="21677"/>
                    <a:pt x="16168" y="21677"/>
                    <a:pt x="16126" y="21803"/>
                  </a:cubicBezTo>
                  <a:cubicBezTo>
                    <a:pt x="16062" y="21779"/>
                    <a:pt x="16023" y="21764"/>
                    <a:pt x="15996" y="21764"/>
                  </a:cubicBezTo>
                  <a:cubicBezTo>
                    <a:pt x="15952" y="21764"/>
                    <a:pt x="15942" y="21804"/>
                    <a:pt x="15916" y="21908"/>
                  </a:cubicBezTo>
                  <a:cubicBezTo>
                    <a:pt x="15924" y="21904"/>
                    <a:pt x="15932" y="21902"/>
                    <a:pt x="15940" y="21902"/>
                  </a:cubicBezTo>
                  <a:cubicBezTo>
                    <a:pt x="15974" y="21902"/>
                    <a:pt x="16008" y="21933"/>
                    <a:pt x="16042" y="21950"/>
                  </a:cubicBezTo>
                  <a:lnTo>
                    <a:pt x="16084" y="21866"/>
                  </a:lnTo>
                  <a:cubicBezTo>
                    <a:pt x="16105" y="21887"/>
                    <a:pt x="16105" y="21950"/>
                    <a:pt x="16084" y="21971"/>
                  </a:cubicBezTo>
                  <a:lnTo>
                    <a:pt x="15706" y="22349"/>
                  </a:lnTo>
                  <a:cubicBezTo>
                    <a:pt x="15685" y="22433"/>
                    <a:pt x="15790" y="22497"/>
                    <a:pt x="15727" y="22602"/>
                  </a:cubicBezTo>
                  <a:cubicBezTo>
                    <a:pt x="15769" y="22623"/>
                    <a:pt x="15769" y="22644"/>
                    <a:pt x="15748" y="22686"/>
                  </a:cubicBezTo>
                  <a:cubicBezTo>
                    <a:pt x="15706" y="22727"/>
                    <a:pt x="15685" y="22768"/>
                    <a:pt x="15625" y="22790"/>
                  </a:cubicBezTo>
                  <a:lnTo>
                    <a:pt x="15625" y="22790"/>
                  </a:lnTo>
                  <a:lnTo>
                    <a:pt x="15642" y="22770"/>
                  </a:lnTo>
                  <a:lnTo>
                    <a:pt x="15621" y="22791"/>
                  </a:lnTo>
                  <a:cubicBezTo>
                    <a:pt x="15623" y="22791"/>
                    <a:pt x="15624" y="22790"/>
                    <a:pt x="15625" y="22790"/>
                  </a:cubicBezTo>
                  <a:lnTo>
                    <a:pt x="15625" y="22790"/>
                  </a:lnTo>
                  <a:lnTo>
                    <a:pt x="15306" y="23148"/>
                  </a:lnTo>
                  <a:cubicBezTo>
                    <a:pt x="15201" y="23232"/>
                    <a:pt x="15117" y="23338"/>
                    <a:pt x="15033" y="23443"/>
                  </a:cubicBezTo>
                  <a:cubicBezTo>
                    <a:pt x="14970" y="23527"/>
                    <a:pt x="14928" y="23632"/>
                    <a:pt x="14949" y="23737"/>
                  </a:cubicBezTo>
                  <a:cubicBezTo>
                    <a:pt x="14886" y="23758"/>
                    <a:pt x="14823" y="23821"/>
                    <a:pt x="14823" y="23884"/>
                  </a:cubicBezTo>
                  <a:cubicBezTo>
                    <a:pt x="14823" y="23905"/>
                    <a:pt x="14907" y="23926"/>
                    <a:pt x="14865" y="23989"/>
                  </a:cubicBezTo>
                  <a:cubicBezTo>
                    <a:pt x="14612" y="24094"/>
                    <a:pt x="14423" y="24242"/>
                    <a:pt x="14255" y="24452"/>
                  </a:cubicBezTo>
                  <a:cubicBezTo>
                    <a:pt x="14297" y="24536"/>
                    <a:pt x="14318" y="24620"/>
                    <a:pt x="14297" y="24704"/>
                  </a:cubicBezTo>
                  <a:lnTo>
                    <a:pt x="14213" y="24704"/>
                  </a:lnTo>
                  <a:cubicBezTo>
                    <a:pt x="14213" y="24683"/>
                    <a:pt x="14213" y="24641"/>
                    <a:pt x="14192" y="24620"/>
                  </a:cubicBezTo>
                  <a:cubicBezTo>
                    <a:pt x="14066" y="24746"/>
                    <a:pt x="14003" y="24914"/>
                    <a:pt x="13855" y="25041"/>
                  </a:cubicBezTo>
                  <a:cubicBezTo>
                    <a:pt x="13918" y="25125"/>
                    <a:pt x="13813" y="25188"/>
                    <a:pt x="13834" y="25272"/>
                  </a:cubicBezTo>
                  <a:cubicBezTo>
                    <a:pt x="13834" y="25282"/>
                    <a:pt x="13840" y="25282"/>
                    <a:pt x="13845" y="25282"/>
                  </a:cubicBezTo>
                  <a:cubicBezTo>
                    <a:pt x="13850" y="25282"/>
                    <a:pt x="13855" y="25282"/>
                    <a:pt x="13855" y="25293"/>
                  </a:cubicBezTo>
                  <a:cubicBezTo>
                    <a:pt x="13855" y="25335"/>
                    <a:pt x="13834" y="25335"/>
                    <a:pt x="13834" y="25335"/>
                  </a:cubicBezTo>
                  <a:cubicBezTo>
                    <a:pt x="13834" y="25356"/>
                    <a:pt x="13792" y="25377"/>
                    <a:pt x="13771" y="25377"/>
                  </a:cubicBezTo>
                  <a:cubicBezTo>
                    <a:pt x="13771" y="25524"/>
                    <a:pt x="13687" y="25545"/>
                    <a:pt x="13561" y="25608"/>
                  </a:cubicBezTo>
                  <a:cubicBezTo>
                    <a:pt x="13456" y="25671"/>
                    <a:pt x="13393" y="25797"/>
                    <a:pt x="13288" y="25860"/>
                  </a:cubicBezTo>
                  <a:cubicBezTo>
                    <a:pt x="13225" y="25881"/>
                    <a:pt x="13267" y="25945"/>
                    <a:pt x="13225" y="25987"/>
                  </a:cubicBezTo>
                  <a:cubicBezTo>
                    <a:pt x="13216" y="25984"/>
                    <a:pt x="13207" y="25982"/>
                    <a:pt x="13199" y="25982"/>
                  </a:cubicBezTo>
                  <a:cubicBezTo>
                    <a:pt x="13149" y="25982"/>
                    <a:pt x="13111" y="26032"/>
                    <a:pt x="13056" y="26050"/>
                  </a:cubicBezTo>
                  <a:lnTo>
                    <a:pt x="13035" y="26113"/>
                  </a:lnTo>
                  <a:cubicBezTo>
                    <a:pt x="13050" y="26132"/>
                    <a:pt x="13064" y="26139"/>
                    <a:pt x="13077" y="26139"/>
                  </a:cubicBezTo>
                  <a:cubicBezTo>
                    <a:pt x="13109" y="26139"/>
                    <a:pt x="13137" y="26097"/>
                    <a:pt x="13170" y="26097"/>
                  </a:cubicBezTo>
                  <a:cubicBezTo>
                    <a:pt x="13181" y="26097"/>
                    <a:pt x="13192" y="26101"/>
                    <a:pt x="13204" y="26113"/>
                  </a:cubicBezTo>
                  <a:cubicBezTo>
                    <a:pt x="13056" y="26260"/>
                    <a:pt x="12951" y="26428"/>
                    <a:pt x="12909" y="26617"/>
                  </a:cubicBezTo>
                  <a:cubicBezTo>
                    <a:pt x="12888" y="26638"/>
                    <a:pt x="12888" y="26659"/>
                    <a:pt x="12867" y="26680"/>
                  </a:cubicBezTo>
                  <a:cubicBezTo>
                    <a:pt x="12783" y="26786"/>
                    <a:pt x="12720" y="26849"/>
                    <a:pt x="12636" y="26954"/>
                  </a:cubicBezTo>
                  <a:cubicBezTo>
                    <a:pt x="12552" y="27038"/>
                    <a:pt x="12531" y="27164"/>
                    <a:pt x="12447" y="27248"/>
                  </a:cubicBezTo>
                  <a:cubicBezTo>
                    <a:pt x="12300" y="27437"/>
                    <a:pt x="12173" y="27627"/>
                    <a:pt x="12089" y="27837"/>
                  </a:cubicBezTo>
                  <a:cubicBezTo>
                    <a:pt x="11795" y="27942"/>
                    <a:pt x="11753" y="28278"/>
                    <a:pt x="11585" y="28467"/>
                  </a:cubicBezTo>
                  <a:cubicBezTo>
                    <a:pt x="11648" y="28594"/>
                    <a:pt x="11669" y="28678"/>
                    <a:pt x="11564" y="28783"/>
                  </a:cubicBezTo>
                  <a:cubicBezTo>
                    <a:pt x="11543" y="28783"/>
                    <a:pt x="11543" y="28825"/>
                    <a:pt x="11543" y="28846"/>
                  </a:cubicBezTo>
                  <a:cubicBezTo>
                    <a:pt x="11480" y="28993"/>
                    <a:pt x="11375" y="29119"/>
                    <a:pt x="11269" y="29245"/>
                  </a:cubicBezTo>
                  <a:cubicBezTo>
                    <a:pt x="11227" y="29245"/>
                    <a:pt x="11185" y="29203"/>
                    <a:pt x="11164" y="29161"/>
                  </a:cubicBezTo>
                  <a:cubicBezTo>
                    <a:pt x="11059" y="29182"/>
                    <a:pt x="11164" y="29287"/>
                    <a:pt x="11122" y="29329"/>
                  </a:cubicBezTo>
                  <a:cubicBezTo>
                    <a:pt x="10975" y="29393"/>
                    <a:pt x="10870" y="29519"/>
                    <a:pt x="10828" y="29687"/>
                  </a:cubicBezTo>
                  <a:cubicBezTo>
                    <a:pt x="10891" y="29687"/>
                    <a:pt x="10891" y="29729"/>
                    <a:pt x="10849" y="29771"/>
                  </a:cubicBezTo>
                  <a:cubicBezTo>
                    <a:pt x="10807" y="29834"/>
                    <a:pt x="10744" y="29918"/>
                    <a:pt x="10723" y="30002"/>
                  </a:cubicBezTo>
                  <a:cubicBezTo>
                    <a:pt x="10702" y="30128"/>
                    <a:pt x="10576" y="30149"/>
                    <a:pt x="10534" y="30213"/>
                  </a:cubicBezTo>
                  <a:cubicBezTo>
                    <a:pt x="10470" y="30297"/>
                    <a:pt x="10449" y="30423"/>
                    <a:pt x="10344" y="30444"/>
                  </a:cubicBezTo>
                  <a:cubicBezTo>
                    <a:pt x="10281" y="30591"/>
                    <a:pt x="10155" y="30675"/>
                    <a:pt x="10155" y="30843"/>
                  </a:cubicBezTo>
                  <a:cubicBezTo>
                    <a:pt x="10092" y="30927"/>
                    <a:pt x="10029" y="30969"/>
                    <a:pt x="10008" y="31053"/>
                  </a:cubicBezTo>
                  <a:cubicBezTo>
                    <a:pt x="9970" y="31041"/>
                    <a:pt x="9939" y="31020"/>
                    <a:pt x="9907" y="31020"/>
                  </a:cubicBezTo>
                  <a:cubicBezTo>
                    <a:pt x="9886" y="31020"/>
                    <a:pt x="9864" y="31029"/>
                    <a:pt x="9840" y="31053"/>
                  </a:cubicBezTo>
                  <a:lnTo>
                    <a:pt x="9924" y="31096"/>
                  </a:lnTo>
                  <a:cubicBezTo>
                    <a:pt x="9924" y="31138"/>
                    <a:pt x="9924" y="31180"/>
                    <a:pt x="9903" y="31201"/>
                  </a:cubicBezTo>
                  <a:lnTo>
                    <a:pt x="9840" y="31180"/>
                  </a:lnTo>
                  <a:cubicBezTo>
                    <a:pt x="9819" y="31285"/>
                    <a:pt x="9777" y="31411"/>
                    <a:pt x="9693" y="31495"/>
                  </a:cubicBezTo>
                  <a:cubicBezTo>
                    <a:pt x="9629" y="31600"/>
                    <a:pt x="9524" y="31705"/>
                    <a:pt x="9440" y="31768"/>
                  </a:cubicBezTo>
                  <a:cubicBezTo>
                    <a:pt x="9314" y="31852"/>
                    <a:pt x="9272" y="31958"/>
                    <a:pt x="9188" y="32021"/>
                  </a:cubicBezTo>
                  <a:cubicBezTo>
                    <a:pt x="9209" y="32126"/>
                    <a:pt x="9314" y="32063"/>
                    <a:pt x="9335" y="32126"/>
                  </a:cubicBezTo>
                  <a:lnTo>
                    <a:pt x="9335" y="32252"/>
                  </a:lnTo>
                  <a:cubicBezTo>
                    <a:pt x="9167" y="32399"/>
                    <a:pt x="9020" y="32567"/>
                    <a:pt x="8894" y="32756"/>
                  </a:cubicBezTo>
                  <a:cubicBezTo>
                    <a:pt x="8873" y="32714"/>
                    <a:pt x="8852" y="32693"/>
                    <a:pt x="8831" y="32651"/>
                  </a:cubicBezTo>
                  <a:cubicBezTo>
                    <a:pt x="8810" y="32777"/>
                    <a:pt x="8683" y="32862"/>
                    <a:pt x="8746" y="33009"/>
                  </a:cubicBezTo>
                  <a:cubicBezTo>
                    <a:pt x="8789" y="32946"/>
                    <a:pt x="8789" y="32862"/>
                    <a:pt x="8852" y="32862"/>
                  </a:cubicBezTo>
                  <a:cubicBezTo>
                    <a:pt x="8831" y="32988"/>
                    <a:pt x="8768" y="33072"/>
                    <a:pt x="8683" y="33135"/>
                  </a:cubicBezTo>
                  <a:lnTo>
                    <a:pt x="8662" y="33135"/>
                  </a:lnTo>
                  <a:cubicBezTo>
                    <a:pt x="8725" y="33156"/>
                    <a:pt x="8704" y="33198"/>
                    <a:pt x="8704" y="33261"/>
                  </a:cubicBezTo>
                  <a:cubicBezTo>
                    <a:pt x="8557" y="33345"/>
                    <a:pt x="8515" y="33534"/>
                    <a:pt x="8410" y="33639"/>
                  </a:cubicBezTo>
                  <a:cubicBezTo>
                    <a:pt x="8326" y="33766"/>
                    <a:pt x="8263" y="33913"/>
                    <a:pt x="8137" y="34060"/>
                  </a:cubicBezTo>
                  <a:cubicBezTo>
                    <a:pt x="8137" y="33934"/>
                    <a:pt x="8200" y="33871"/>
                    <a:pt x="8179" y="33787"/>
                  </a:cubicBezTo>
                  <a:cubicBezTo>
                    <a:pt x="8158" y="33787"/>
                    <a:pt x="8116" y="33787"/>
                    <a:pt x="8095" y="33808"/>
                  </a:cubicBezTo>
                  <a:cubicBezTo>
                    <a:pt x="7990" y="33976"/>
                    <a:pt x="7906" y="34144"/>
                    <a:pt x="7863" y="34312"/>
                  </a:cubicBezTo>
                  <a:cubicBezTo>
                    <a:pt x="7870" y="34314"/>
                    <a:pt x="7877" y="34314"/>
                    <a:pt x="7883" y="34314"/>
                  </a:cubicBezTo>
                  <a:cubicBezTo>
                    <a:pt x="7958" y="34314"/>
                    <a:pt x="7937" y="34205"/>
                    <a:pt x="8012" y="34205"/>
                  </a:cubicBezTo>
                  <a:cubicBezTo>
                    <a:pt x="8018" y="34205"/>
                    <a:pt x="8025" y="34206"/>
                    <a:pt x="8032" y="34207"/>
                  </a:cubicBezTo>
                  <a:cubicBezTo>
                    <a:pt x="8011" y="34333"/>
                    <a:pt x="7969" y="34480"/>
                    <a:pt x="7884" y="34586"/>
                  </a:cubicBezTo>
                  <a:lnTo>
                    <a:pt x="7821" y="34565"/>
                  </a:lnTo>
                  <a:lnTo>
                    <a:pt x="7653" y="34712"/>
                  </a:lnTo>
                  <a:cubicBezTo>
                    <a:pt x="7653" y="34817"/>
                    <a:pt x="7653" y="34922"/>
                    <a:pt x="7611" y="35006"/>
                  </a:cubicBezTo>
                  <a:cubicBezTo>
                    <a:pt x="7506" y="35174"/>
                    <a:pt x="7401" y="35342"/>
                    <a:pt x="7338" y="35511"/>
                  </a:cubicBezTo>
                  <a:lnTo>
                    <a:pt x="7296" y="35406"/>
                  </a:lnTo>
                  <a:lnTo>
                    <a:pt x="7149" y="35553"/>
                  </a:lnTo>
                  <a:cubicBezTo>
                    <a:pt x="7233" y="35742"/>
                    <a:pt x="7065" y="35868"/>
                    <a:pt x="7022" y="36036"/>
                  </a:cubicBezTo>
                  <a:cubicBezTo>
                    <a:pt x="6980" y="36204"/>
                    <a:pt x="6854" y="36352"/>
                    <a:pt x="6707" y="36436"/>
                  </a:cubicBezTo>
                  <a:lnTo>
                    <a:pt x="6728" y="36478"/>
                  </a:lnTo>
                  <a:cubicBezTo>
                    <a:pt x="6665" y="36520"/>
                    <a:pt x="6602" y="36583"/>
                    <a:pt x="6581" y="36667"/>
                  </a:cubicBezTo>
                  <a:cubicBezTo>
                    <a:pt x="6560" y="36793"/>
                    <a:pt x="6518" y="36898"/>
                    <a:pt x="6434" y="36982"/>
                  </a:cubicBezTo>
                  <a:cubicBezTo>
                    <a:pt x="6266" y="37151"/>
                    <a:pt x="6139" y="37319"/>
                    <a:pt x="6013" y="37508"/>
                  </a:cubicBezTo>
                  <a:lnTo>
                    <a:pt x="6013" y="37634"/>
                  </a:lnTo>
                  <a:cubicBezTo>
                    <a:pt x="5950" y="37781"/>
                    <a:pt x="5782" y="37781"/>
                    <a:pt x="5698" y="37886"/>
                  </a:cubicBezTo>
                  <a:cubicBezTo>
                    <a:pt x="5677" y="37949"/>
                    <a:pt x="5656" y="37992"/>
                    <a:pt x="5698" y="38055"/>
                  </a:cubicBezTo>
                  <a:lnTo>
                    <a:pt x="5782" y="38013"/>
                  </a:lnTo>
                  <a:lnTo>
                    <a:pt x="5782" y="38013"/>
                  </a:lnTo>
                  <a:cubicBezTo>
                    <a:pt x="5761" y="38202"/>
                    <a:pt x="5551" y="38307"/>
                    <a:pt x="5488" y="38496"/>
                  </a:cubicBezTo>
                  <a:lnTo>
                    <a:pt x="5488" y="38727"/>
                  </a:lnTo>
                  <a:lnTo>
                    <a:pt x="5425" y="38769"/>
                  </a:lnTo>
                  <a:cubicBezTo>
                    <a:pt x="5362" y="38959"/>
                    <a:pt x="5320" y="39169"/>
                    <a:pt x="5109" y="39274"/>
                  </a:cubicBezTo>
                  <a:cubicBezTo>
                    <a:pt x="5067" y="39295"/>
                    <a:pt x="5025" y="39316"/>
                    <a:pt x="4983" y="39337"/>
                  </a:cubicBezTo>
                  <a:cubicBezTo>
                    <a:pt x="4899" y="39379"/>
                    <a:pt x="4836" y="39463"/>
                    <a:pt x="4836" y="39568"/>
                  </a:cubicBezTo>
                  <a:cubicBezTo>
                    <a:pt x="4836" y="39652"/>
                    <a:pt x="4773" y="39716"/>
                    <a:pt x="4773" y="39800"/>
                  </a:cubicBezTo>
                  <a:cubicBezTo>
                    <a:pt x="4783" y="39810"/>
                    <a:pt x="4789" y="39810"/>
                    <a:pt x="4794" y="39810"/>
                  </a:cubicBezTo>
                  <a:cubicBezTo>
                    <a:pt x="4799" y="39810"/>
                    <a:pt x="4804" y="39810"/>
                    <a:pt x="4815" y="39821"/>
                  </a:cubicBezTo>
                  <a:cubicBezTo>
                    <a:pt x="4815" y="39842"/>
                    <a:pt x="4794" y="39842"/>
                    <a:pt x="4773" y="39842"/>
                  </a:cubicBezTo>
                  <a:cubicBezTo>
                    <a:pt x="4752" y="39968"/>
                    <a:pt x="4689" y="40073"/>
                    <a:pt x="4605" y="40157"/>
                  </a:cubicBezTo>
                  <a:cubicBezTo>
                    <a:pt x="4563" y="40199"/>
                    <a:pt x="4605" y="40262"/>
                    <a:pt x="4563" y="40325"/>
                  </a:cubicBezTo>
                  <a:cubicBezTo>
                    <a:pt x="4548" y="40296"/>
                    <a:pt x="4522" y="40266"/>
                    <a:pt x="4494" y="40266"/>
                  </a:cubicBezTo>
                  <a:cubicBezTo>
                    <a:pt x="4482" y="40266"/>
                    <a:pt x="4470" y="40271"/>
                    <a:pt x="4458" y="40283"/>
                  </a:cubicBezTo>
                  <a:cubicBezTo>
                    <a:pt x="4415" y="40325"/>
                    <a:pt x="4436" y="40367"/>
                    <a:pt x="4436" y="40409"/>
                  </a:cubicBezTo>
                  <a:cubicBezTo>
                    <a:pt x="4447" y="40420"/>
                    <a:pt x="4452" y="40420"/>
                    <a:pt x="4458" y="40420"/>
                  </a:cubicBezTo>
                  <a:cubicBezTo>
                    <a:pt x="4463" y="40420"/>
                    <a:pt x="4468" y="40420"/>
                    <a:pt x="4479" y="40430"/>
                  </a:cubicBezTo>
                  <a:cubicBezTo>
                    <a:pt x="4479" y="40472"/>
                    <a:pt x="4458" y="40472"/>
                    <a:pt x="4436" y="40472"/>
                  </a:cubicBezTo>
                  <a:cubicBezTo>
                    <a:pt x="4436" y="40557"/>
                    <a:pt x="4415" y="40662"/>
                    <a:pt x="4373" y="40767"/>
                  </a:cubicBezTo>
                  <a:cubicBezTo>
                    <a:pt x="4289" y="40893"/>
                    <a:pt x="4142" y="40893"/>
                    <a:pt x="4037" y="40956"/>
                  </a:cubicBezTo>
                  <a:cubicBezTo>
                    <a:pt x="3995" y="41040"/>
                    <a:pt x="3953" y="41103"/>
                    <a:pt x="3911" y="41166"/>
                  </a:cubicBezTo>
                  <a:cubicBezTo>
                    <a:pt x="3932" y="41229"/>
                    <a:pt x="3995" y="41208"/>
                    <a:pt x="4016" y="41271"/>
                  </a:cubicBezTo>
                  <a:cubicBezTo>
                    <a:pt x="3953" y="41461"/>
                    <a:pt x="3827" y="41629"/>
                    <a:pt x="3680" y="41776"/>
                  </a:cubicBezTo>
                  <a:lnTo>
                    <a:pt x="3680" y="41881"/>
                  </a:lnTo>
                  <a:cubicBezTo>
                    <a:pt x="3690" y="41892"/>
                    <a:pt x="3695" y="41892"/>
                    <a:pt x="3701" y="41892"/>
                  </a:cubicBezTo>
                  <a:cubicBezTo>
                    <a:pt x="3706" y="41892"/>
                    <a:pt x="3711" y="41892"/>
                    <a:pt x="3722" y="41902"/>
                  </a:cubicBezTo>
                  <a:cubicBezTo>
                    <a:pt x="3722" y="41944"/>
                    <a:pt x="3701" y="41944"/>
                    <a:pt x="3680" y="41944"/>
                  </a:cubicBezTo>
                  <a:cubicBezTo>
                    <a:pt x="3680" y="41965"/>
                    <a:pt x="3659" y="41986"/>
                    <a:pt x="3638" y="41986"/>
                  </a:cubicBezTo>
                  <a:cubicBezTo>
                    <a:pt x="3617" y="42049"/>
                    <a:pt x="3553" y="42049"/>
                    <a:pt x="3490" y="42091"/>
                  </a:cubicBezTo>
                  <a:cubicBezTo>
                    <a:pt x="3490" y="42196"/>
                    <a:pt x="3448" y="42281"/>
                    <a:pt x="3406" y="42365"/>
                  </a:cubicBezTo>
                  <a:cubicBezTo>
                    <a:pt x="3280" y="42512"/>
                    <a:pt x="3175" y="42680"/>
                    <a:pt x="3070" y="42827"/>
                  </a:cubicBezTo>
                  <a:cubicBezTo>
                    <a:pt x="3007" y="42911"/>
                    <a:pt x="2944" y="42995"/>
                    <a:pt x="2902" y="43100"/>
                  </a:cubicBezTo>
                  <a:cubicBezTo>
                    <a:pt x="2886" y="43100"/>
                    <a:pt x="2858" y="43065"/>
                    <a:pt x="2828" y="43065"/>
                  </a:cubicBezTo>
                  <a:cubicBezTo>
                    <a:pt x="2818" y="43065"/>
                    <a:pt x="2807" y="43069"/>
                    <a:pt x="2797" y="43079"/>
                  </a:cubicBezTo>
                  <a:lnTo>
                    <a:pt x="2734" y="43206"/>
                  </a:lnTo>
                  <a:cubicBezTo>
                    <a:pt x="2748" y="43206"/>
                    <a:pt x="2771" y="43196"/>
                    <a:pt x="2791" y="43196"/>
                  </a:cubicBezTo>
                  <a:cubicBezTo>
                    <a:pt x="2801" y="43196"/>
                    <a:pt x="2811" y="43199"/>
                    <a:pt x="2818" y="43206"/>
                  </a:cubicBezTo>
                  <a:cubicBezTo>
                    <a:pt x="2797" y="43332"/>
                    <a:pt x="2712" y="43458"/>
                    <a:pt x="2607" y="43500"/>
                  </a:cubicBezTo>
                  <a:lnTo>
                    <a:pt x="2481" y="43710"/>
                  </a:lnTo>
                  <a:cubicBezTo>
                    <a:pt x="2481" y="43752"/>
                    <a:pt x="2481" y="43815"/>
                    <a:pt x="2481" y="43857"/>
                  </a:cubicBezTo>
                  <a:cubicBezTo>
                    <a:pt x="2502" y="43941"/>
                    <a:pt x="2439" y="43983"/>
                    <a:pt x="2439" y="44047"/>
                  </a:cubicBezTo>
                  <a:cubicBezTo>
                    <a:pt x="2418" y="44152"/>
                    <a:pt x="2292" y="44215"/>
                    <a:pt x="2250" y="44299"/>
                  </a:cubicBezTo>
                  <a:cubicBezTo>
                    <a:pt x="2208" y="44467"/>
                    <a:pt x="2124" y="44635"/>
                    <a:pt x="2019" y="44782"/>
                  </a:cubicBezTo>
                  <a:cubicBezTo>
                    <a:pt x="2019" y="44888"/>
                    <a:pt x="1977" y="44993"/>
                    <a:pt x="1914" y="45098"/>
                  </a:cubicBezTo>
                  <a:cubicBezTo>
                    <a:pt x="1850" y="45182"/>
                    <a:pt x="1787" y="45266"/>
                    <a:pt x="1745" y="45350"/>
                  </a:cubicBezTo>
                  <a:cubicBezTo>
                    <a:pt x="1682" y="45455"/>
                    <a:pt x="1640" y="45539"/>
                    <a:pt x="1598" y="45644"/>
                  </a:cubicBezTo>
                  <a:cubicBezTo>
                    <a:pt x="1577" y="45771"/>
                    <a:pt x="1430" y="45876"/>
                    <a:pt x="1430" y="46044"/>
                  </a:cubicBezTo>
                  <a:cubicBezTo>
                    <a:pt x="1430" y="46065"/>
                    <a:pt x="1409" y="46086"/>
                    <a:pt x="1409" y="46086"/>
                  </a:cubicBezTo>
                  <a:cubicBezTo>
                    <a:pt x="1241" y="46233"/>
                    <a:pt x="1241" y="46464"/>
                    <a:pt x="1157" y="46696"/>
                  </a:cubicBezTo>
                  <a:cubicBezTo>
                    <a:pt x="1031" y="46780"/>
                    <a:pt x="925" y="46927"/>
                    <a:pt x="862" y="47074"/>
                  </a:cubicBezTo>
                  <a:cubicBezTo>
                    <a:pt x="820" y="47158"/>
                    <a:pt x="778" y="47242"/>
                    <a:pt x="694" y="47326"/>
                  </a:cubicBezTo>
                  <a:cubicBezTo>
                    <a:pt x="652" y="47389"/>
                    <a:pt x="568" y="47453"/>
                    <a:pt x="589" y="47558"/>
                  </a:cubicBezTo>
                  <a:cubicBezTo>
                    <a:pt x="589" y="47621"/>
                    <a:pt x="547" y="47663"/>
                    <a:pt x="505" y="47684"/>
                  </a:cubicBezTo>
                  <a:cubicBezTo>
                    <a:pt x="442" y="47768"/>
                    <a:pt x="400" y="47894"/>
                    <a:pt x="400" y="47999"/>
                  </a:cubicBezTo>
                  <a:cubicBezTo>
                    <a:pt x="337" y="47999"/>
                    <a:pt x="295" y="48041"/>
                    <a:pt x="274" y="48104"/>
                  </a:cubicBezTo>
                  <a:cubicBezTo>
                    <a:pt x="253" y="48146"/>
                    <a:pt x="295" y="48167"/>
                    <a:pt x="316" y="48188"/>
                  </a:cubicBezTo>
                  <a:cubicBezTo>
                    <a:pt x="190" y="48315"/>
                    <a:pt x="105" y="48483"/>
                    <a:pt x="126" y="48651"/>
                  </a:cubicBezTo>
                  <a:cubicBezTo>
                    <a:pt x="63" y="48693"/>
                    <a:pt x="0" y="48693"/>
                    <a:pt x="42" y="48777"/>
                  </a:cubicBezTo>
                  <a:lnTo>
                    <a:pt x="105" y="48735"/>
                  </a:lnTo>
                  <a:lnTo>
                    <a:pt x="105" y="48735"/>
                  </a:lnTo>
                  <a:cubicBezTo>
                    <a:pt x="148" y="48798"/>
                    <a:pt x="84" y="48861"/>
                    <a:pt x="148" y="48924"/>
                  </a:cubicBezTo>
                  <a:cubicBezTo>
                    <a:pt x="169" y="48935"/>
                    <a:pt x="190" y="48940"/>
                    <a:pt x="208" y="48940"/>
                  </a:cubicBezTo>
                  <a:cubicBezTo>
                    <a:pt x="226" y="48940"/>
                    <a:pt x="242" y="48935"/>
                    <a:pt x="253" y="48924"/>
                  </a:cubicBezTo>
                  <a:cubicBezTo>
                    <a:pt x="232" y="48861"/>
                    <a:pt x="211" y="48819"/>
                    <a:pt x="190" y="48756"/>
                  </a:cubicBezTo>
                  <a:lnTo>
                    <a:pt x="232" y="48756"/>
                  </a:lnTo>
                  <a:cubicBezTo>
                    <a:pt x="253" y="48756"/>
                    <a:pt x="274" y="48777"/>
                    <a:pt x="295" y="48798"/>
                  </a:cubicBezTo>
                  <a:cubicBezTo>
                    <a:pt x="358" y="48672"/>
                    <a:pt x="442" y="48588"/>
                    <a:pt x="568" y="48525"/>
                  </a:cubicBezTo>
                  <a:cubicBezTo>
                    <a:pt x="547" y="48504"/>
                    <a:pt x="526" y="48483"/>
                    <a:pt x="526" y="48441"/>
                  </a:cubicBezTo>
                  <a:cubicBezTo>
                    <a:pt x="610" y="48357"/>
                    <a:pt x="673" y="48251"/>
                    <a:pt x="736" y="48167"/>
                  </a:cubicBezTo>
                  <a:cubicBezTo>
                    <a:pt x="757" y="48125"/>
                    <a:pt x="673" y="48104"/>
                    <a:pt x="715" y="48062"/>
                  </a:cubicBezTo>
                  <a:cubicBezTo>
                    <a:pt x="778" y="48020"/>
                    <a:pt x="841" y="47999"/>
                    <a:pt x="862" y="47915"/>
                  </a:cubicBezTo>
                  <a:cubicBezTo>
                    <a:pt x="904" y="47789"/>
                    <a:pt x="967" y="47684"/>
                    <a:pt x="1052" y="47579"/>
                  </a:cubicBezTo>
                  <a:cubicBezTo>
                    <a:pt x="1241" y="47242"/>
                    <a:pt x="1451" y="46906"/>
                    <a:pt x="1661" y="46548"/>
                  </a:cubicBezTo>
                  <a:cubicBezTo>
                    <a:pt x="1682" y="46506"/>
                    <a:pt x="1724" y="46485"/>
                    <a:pt x="1724" y="46422"/>
                  </a:cubicBezTo>
                  <a:cubicBezTo>
                    <a:pt x="1703" y="46317"/>
                    <a:pt x="1745" y="46233"/>
                    <a:pt x="1829" y="46149"/>
                  </a:cubicBezTo>
                  <a:cubicBezTo>
                    <a:pt x="1893" y="46065"/>
                    <a:pt x="1956" y="45960"/>
                    <a:pt x="1998" y="45855"/>
                  </a:cubicBezTo>
                  <a:cubicBezTo>
                    <a:pt x="2061" y="45707"/>
                    <a:pt x="2145" y="45602"/>
                    <a:pt x="2208" y="45455"/>
                  </a:cubicBezTo>
                  <a:cubicBezTo>
                    <a:pt x="2229" y="45329"/>
                    <a:pt x="2292" y="45203"/>
                    <a:pt x="2376" y="45119"/>
                  </a:cubicBezTo>
                  <a:cubicBezTo>
                    <a:pt x="2418" y="45098"/>
                    <a:pt x="2418" y="45035"/>
                    <a:pt x="2397" y="44993"/>
                  </a:cubicBezTo>
                  <a:lnTo>
                    <a:pt x="2544" y="44930"/>
                  </a:lnTo>
                  <a:cubicBezTo>
                    <a:pt x="2649" y="44740"/>
                    <a:pt x="2670" y="44530"/>
                    <a:pt x="2923" y="44446"/>
                  </a:cubicBezTo>
                  <a:cubicBezTo>
                    <a:pt x="2881" y="44404"/>
                    <a:pt x="2860" y="44383"/>
                    <a:pt x="2860" y="44320"/>
                  </a:cubicBezTo>
                  <a:cubicBezTo>
                    <a:pt x="3070" y="44215"/>
                    <a:pt x="3091" y="43941"/>
                    <a:pt x="3238" y="43752"/>
                  </a:cubicBezTo>
                  <a:cubicBezTo>
                    <a:pt x="3259" y="43521"/>
                    <a:pt x="3448" y="43332"/>
                    <a:pt x="3448" y="43079"/>
                  </a:cubicBezTo>
                  <a:cubicBezTo>
                    <a:pt x="3448" y="43079"/>
                    <a:pt x="3490" y="43100"/>
                    <a:pt x="3490" y="43100"/>
                  </a:cubicBezTo>
                  <a:cubicBezTo>
                    <a:pt x="3596" y="43079"/>
                    <a:pt x="3680" y="43037"/>
                    <a:pt x="3722" y="42911"/>
                  </a:cubicBezTo>
                  <a:cubicBezTo>
                    <a:pt x="3722" y="42848"/>
                    <a:pt x="3764" y="42806"/>
                    <a:pt x="3827" y="42785"/>
                  </a:cubicBezTo>
                  <a:cubicBezTo>
                    <a:pt x="3869" y="42764"/>
                    <a:pt x="3911" y="42722"/>
                    <a:pt x="3911" y="42680"/>
                  </a:cubicBezTo>
                  <a:lnTo>
                    <a:pt x="3869" y="42617"/>
                  </a:lnTo>
                  <a:cubicBezTo>
                    <a:pt x="3911" y="42554"/>
                    <a:pt x="3974" y="42512"/>
                    <a:pt x="4037" y="42470"/>
                  </a:cubicBezTo>
                  <a:lnTo>
                    <a:pt x="4016" y="42428"/>
                  </a:lnTo>
                  <a:cubicBezTo>
                    <a:pt x="4079" y="42344"/>
                    <a:pt x="4142" y="42238"/>
                    <a:pt x="4184" y="42133"/>
                  </a:cubicBezTo>
                  <a:cubicBezTo>
                    <a:pt x="4205" y="42070"/>
                    <a:pt x="4226" y="42007"/>
                    <a:pt x="4268" y="41965"/>
                  </a:cubicBezTo>
                  <a:cubicBezTo>
                    <a:pt x="4352" y="41860"/>
                    <a:pt x="4373" y="41713"/>
                    <a:pt x="4521" y="41671"/>
                  </a:cubicBezTo>
                  <a:cubicBezTo>
                    <a:pt x="4542" y="41587"/>
                    <a:pt x="4584" y="41524"/>
                    <a:pt x="4668" y="41482"/>
                  </a:cubicBezTo>
                  <a:cubicBezTo>
                    <a:pt x="4731" y="41440"/>
                    <a:pt x="4689" y="41334"/>
                    <a:pt x="4752" y="41292"/>
                  </a:cubicBezTo>
                  <a:cubicBezTo>
                    <a:pt x="4899" y="41187"/>
                    <a:pt x="4920" y="40998"/>
                    <a:pt x="5046" y="40893"/>
                  </a:cubicBezTo>
                  <a:cubicBezTo>
                    <a:pt x="5067" y="40851"/>
                    <a:pt x="5088" y="40809"/>
                    <a:pt x="5088" y="40767"/>
                  </a:cubicBezTo>
                  <a:cubicBezTo>
                    <a:pt x="5088" y="40704"/>
                    <a:pt x="5130" y="40641"/>
                    <a:pt x="5172" y="40599"/>
                  </a:cubicBezTo>
                  <a:cubicBezTo>
                    <a:pt x="5256" y="40514"/>
                    <a:pt x="5298" y="40388"/>
                    <a:pt x="5298" y="40262"/>
                  </a:cubicBezTo>
                  <a:cubicBezTo>
                    <a:pt x="5320" y="40241"/>
                    <a:pt x="5341" y="40220"/>
                    <a:pt x="5383" y="40220"/>
                  </a:cubicBezTo>
                  <a:cubicBezTo>
                    <a:pt x="5425" y="40199"/>
                    <a:pt x="5446" y="40178"/>
                    <a:pt x="5467" y="40136"/>
                  </a:cubicBezTo>
                  <a:cubicBezTo>
                    <a:pt x="5467" y="40115"/>
                    <a:pt x="5425" y="40094"/>
                    <a:pt x="5425" y="40052"/>
                  </a:cubicBezTo>
                  <a:cubicBezTo>
                    <a:pt x="5614" y="39905"/>
                    <a:pt x="5656" y="39652"/>
                    <a:pt x="5866" y="39505"/>
                  </a:cubicBezTo>
                  <a:cubicBezTo>
                    <a:pt x="5782" y="39379"/>
                    <a:pt x="5950" y="39337"/>
                    <a:pt x="5950" y="39211"/>
                  </a:cubicBezTo>
                  <a:cubicBezTo>
                    <a:pt x="5950" y="39190"/>
                    <a:pt x="5992" y="39169"/>
                    <a:pt x="5992" y="39148"/>
                  </a:cubicBezTo>
                  <a:cubicBezTo>
                    <a:pt x="6034" y="39106"/>
                    <a:pt x="6076" y="39064"/>
                    <a:pt x="6118" y="39064"/>
                  </a:cubicBezTo>
                  <a:cubicBezTo>
                    <a:pt x="6224" y="38769"/>
                    <a:pt x="6371" y="38517"/>
                    <a:pt x="6560" y="38286"/>
                  </a:cubicBezTo>
                  <a:lnTo>
                    <a:pt x="6518" y="38202"/>
                  </a:lnTo>
                  <a:cubicBezTo>
                    <a:pt x="6644" y="38076"/>
                    <a:pt x="6707" y="37865"/>
                    <a:pt x="6854" y="37739"/>
                  </a:cubicBezTo>
                  <a:cubicBezTo>
                    <a:pt x="7001" y="37592"/>
                    <a:pt x="7065" y="37361"/>
                    <a:pt x="7191" y="37277"/>
                  </a:cubicBezTo>
                  <a:cubicBezTo>
                    <a:pt x="7254" y="37214"/>
                    <a:pt x="7191" y="37214"/>
                    <a:pt x="7212" y="37172"/>
                  </a:cubicBezTo>
                  <a:cubicBezTo>
                    <a:pt x="7317" y="36982"/>
                    <a:pt x="7380" y="36751"/>
                    <a:pt x="7590" y="36646"/>
                  </a:cubicBezTo>
                  <a:cubicBezTo>
                    <a:pt x="7590" y="36625"/>
                    <a:pt x="7611" y="36604"/>
                    <a:pt x="7632" y="36583"/>
                  </a:cubicBezTo>
                  <a:cubicBezTo>
                    <a:pt x="7695" y="36457"/>
                    <a:pt x="7758" y="36331"/>
                    <a:pt x="7821" y="36204"/>
                  </a:cubicBezTo>
                  <a:cubicBezTo>
                    <a:pt x="7842" y="36204"/>
                    <a:pt x="7863" y="36210"/>
                    <a:pt x="7884" y="36210"/>
                  </a:cubicBezTo>
                  <a:cubicBezTo>
                    <a:pt x="7906" y="36210"/>
                    <a:pt x="7927" y="36204"/>
                    <a:pt x="7948" y="36183"/>
                  </a:cubicBezTo>
                  <a:cubicBezTo>
                    <a:pt x="7927" y="36078"/>
                    <a:pt x="8032" y="36015"/>
                    <a:pt x="7948" y="35910"/>
                  </a:cubicBezTo>
                  <a:cubicBezTo>
                    <a:pt x="8011" y="35910"/>
                    <a:pt x="8053" y="35868"/>
                    <a:pt x="8095" y="35826"/>
                  </a:cubicBezTo>
                  <a:cubicBezTo>
                    <a:pt x="8158" y="35679"/>
                    <a:pt x="8242" y="35574"/>
                    <a:pt x="8326" y="35448"/>
                  </a:cubicBezTo>
                  <a:cubicBezTo>
                    <a:pt x="8389" y="35385"/>
                    <a:pt x="8452" y="35300"/>
                    <a:pt x="8473" y="35216"/>
                  </a:cubicBezTo>
                  <a:cubicBezTo>
                    <a:pt x="8494" y="35090"/>
                    <a:pt x="8578" y="34985"/>
                    <a:pt x="8704" y="34922"/>
                  </a:cubicBezTo>
                  <a:cubicBezTo>
                    <a:pt x="8683" y="34691"/>
                    <a:pt x="8768" y="34459"/>
                    <a:pt x="8936" y="34312"/>
                  </a:cubicBezTo>
                  <a:cubicBezTo>
                    <a:pt x="9020" y="34249"/>
                    <a:pt x="9083" y="34144"/>
                    <a:pt x="9104" y="34039"/>
                  </a:cubicBezTo>
                  <a:cubicBezTo>
                    <a:pt x="9146" y="33913"/>
                    <a:pt x="9230" y="33787"/>
                    <a:pt x="9335" y="33745"/>
                  </a:cubicBezTo>
                  <a:lnTo>
                    <a:pt x="9335" y="33576"/>
                  </a:lnTo>
                  <a:cubicBezTo>
                    <a:pt x="9351" y="33580"/>
                    <a:pt x="9365" y="33582"/>
                    <a:pt x="9377" y="33582"/>
                  </a:cubicBezTo>
                  <a:cubicBezTo>
                    <a:pt x="9433" y="33582"/>
                    <a:pt x="9461" y="33548"/>
                    <a:pt x="9461" y="33513"/>
                  </a:cubicBezTo>
                  <a:cubicBezTo>
                    <a:pt x="9482" y="33471"/>
                    <a:pt x="9461" y="33450"/>
                    <a:pt x="9440" y="33408"/>
                  </a:cubicBezTo>
                  <a:cubicBezTo>
                    <a:pt x="9503" y="33282"/>
                    <a:pt x="9587" y="33177"/>
                    <a:pt x="9693" y="33072"/>
                  </a:cubicBezTo>
                  <a:cubicBezTo>
                    <a:pt x="9629" y="33009"/>
                    <a:pt x="9693" y="32967"/>
                    <a:pt x="9735" y="32925"/>
                  </a:cubicBezTo>
                  <a:cubicBezTo>
                    <a:pt x="9861" y="32735"/>
                    <a:pt x="10008" y="32546"/>
                    <a:pt x="10176" y="32399"/>
                  </a:cubicBezTo>
                  <a:cubicBezTo>
                    <a:pt x="10344" y="32210"/>
                    <a:pt x="10491" y="32021"/>
                    <a:pt x="10660" y="31831"/>
                  </a:cubicBezTo>
                  <a:lnTo>
                    <a:pt x="10576" y="31747"/>
                  </a:lnTo>
                  <a:cubicBezTo>
                    <a:pt x="10618" y="31705"/>
                    <a:pt x="10597" y="31621"/>
                    <a:pt x="10618" y="31579"/>
                  </a:cubicBezTo>
                  <a:cubicBezTo>
                    <a:pt x="10723" y="31474"/>
                    <a:pt x="10828" y="31411"/>
                    <a:pt x="10891" y="31285"/>
                  </a:cubicBezTo>
                  <a:cubicBezTo>
                    <a:pt x="10896" y="31280"/>
                    <a:pt x="10902" y="31278"/>
                    <a:pt x="10908" y="31278"/>
                  </a:cubicBezTo>
                  <a:cubicBezTo>
                    <a:pt x="10920" y="31278"/>
                    <a:pt x="10935" y="31283"/>
                    <a:pt x="10951" y="31283"/>
                  </a:cubicBezTo>
                  <a:cubicBezTo>
                    <a:pt x="10965" y="31283"/>
                    <a:pt x="10981" y="31279"/>
                    <a:pt x="10996" y="31264"/>
                  </a:cubicBezTo>
                  <a:cubicBezTo>
                    <a:pt x="10986" y="31232"/>
                    <a:pt x="10959" y="31232"/>
                    <a:pt x="10933" y="31232"/>
                  </a:cubicBezTo>
                  <a:cubicBezTo>
                    <a:pt x="10907" y="31232"/>
                    <a:pt x="10880" y="31232"/>
                    <a:pt x="10870" y="31201"/>
                  </a:cubicBezTo>
                  <a:lnTo>
                    <a:pt x="11038" y="31201"/>
                  </a:lnTo>
                  <a:cubicBezTo>
                    <a:pt x="11164" y="31138"/>
                    <a:pt x="11143" y="31011"/>
                    <a:pt x="11185" y="30927"/>
                  </a:cubicBezTo>
                  <a:cubicBezTo>
                    <a:pt x="11353" y="30696"/>
                    <a:pt x="11480" y="30465"/>
                    <a:pt x="11606" y="30213"/>
                  </a:cubicBezTo>
                  <a:cubicBezTo>
                    <a:pt x="11648" y="30107"/>
                    <a:pt x="11732" y="30086"/>
                    <a:pt x="11753" y="29981"/>
                  </a:cubicBezTo>
                  <a:cubicBezTo>
                    <a:pt x="11774" y="29918"/>
                    <a:pt x="11837" y="29855"/>
                    <a:pt x="11900" y="29813"/>
                  </a:cubicBezTo>
                  <a:cubicBezTo>
                    <a:pt x="12047" y="29687"/>
                    <a:pt x="12173" y="29561"/>
                    <a:pt x="12279" y="29414"/>
                  </a:cubicBezTo>
                  <a:cubicBezTo>
                    <a:pt x="12279" y="29393"/>
                    <a:pt x="12279" y="29372"/>
                    <a:pt x="12279" y="29351"/>
                  </a:cubicBezTo>
                  <a:lnTo>
                    <a:pt x="12254" y="29338"/>
                  </a:lnTo>
                  <a:lnTo>
                    <a:pt x="12254" y="29338"/>
                  </a:lnTo>
                  <a:cubicBezTo>
                    <a:pt x="12371" y="29256"/>
                    <a:pt x="12448" y="29154"/>
                    <a:pt x="12468" y="29014"/>
                  </a:cubicBezTo>
                  <a:cubicBezTo>
                    <a:pt x="12489" y="28867"/>
                    <a:pt x="12573" y="28720"/>
                    <a:pt x="12699" y="28636"/>
                  </a:cubicBezTo>
                  <a:cubicBezTo>
                    <a:pt x="12699" y="28615"/>
                    <a:pt x="12699" y="28594"/>
                    <a:pt x="12699" y="28594"/>
                  </a:cubicBezTo>
                  <a:lnTo>
                    <a:pt x="12657" y="28531"/>
                  </a:lnTo>
                  <a:cubicBezTo>
                    <a:pt x="12762" y="28362"/>
                    <a:pt x="12930" y="28236"/>
                    <a:pt x="12909" y="28026"/>
                  </a:cubicBezTo>
                  <a:lnTo>
                    <a:pt x="13099" y="27816"/>
                  </a:lnTo>
                  <a:cubicBezTo>
                    <a:pt x="13099" y="27774"/>
                    <a:pt x="13077" y="27711"/>
                    <a:pt x="13141" y="27669"/>
                  </a:cubicBezTo>
                  <a:lnTo>
                    <a:pt x="13288" y="27563"/>
                  </a:lnTo>
                  <a:cubicBezTo>
                    <a:pt x="13393" y="27458"/>
                    <a:pt x="13393" y="27332"/>
                    <a:pt x="13456" y="27248"/>
                  </a:cubicBezTo>
                  <a:cubicBezTo>
                    <a:pt x="13477" y="27269"/>
                    <a:pt x="13498" y="27290"/>
                    <a:pt x="13540" y="27290"/>
                  </a:cubicBezTo>
                  <a:cubicBezTo>
                    <a:pt x="13666" y="27206"/>
                    <a:pt x="13687" y="27059"/>
                    <a:pt x="13771" y="26933"/>
                  </a:cubicBezTo>
                  <a:cubicBezTo>
                    <a:pt x="13834" y="26828"/>
                    <a:pt x="13897" y="26722"/>
                    <a:pt x="13961" y="26617"/>
                  </a:cubicBezTo>
                  <a:cubicBezTo>
                    <a:pt x="14024" y="26533"/>
                    <a:pt x="14129" y="26470"/>
                    <a:pt x="14150" y="26365"/>
                  </a:cubicBezTo>
                  <a:cubicBezTo>
                    <a:pt x="14171" y="26281"/>
                    <a:pt x="14297" y="26239"/>
                    <a:pt x="14255" y="26134"/>
                  </a:cubicBezTo>
                  <a:cubicBezTo>
                    <a:pt x="14360" y="26092"/>
                    <a:pt x="14360" y="25966"/>
                    <a:pt x="14423" y="25903"/>
                  </a:cubicBezTo>
                  <a:cubicBezTo>
                    <a:pt x="14444" y="25818"/>
                    <a:pt x="14465" y="25776"/>
                    <a:pt x="14507" y="25713"/>
                  </a:cubicBezTo>
                  <a:cubicBezTo>
                    <a:pt x="14591" y="25587"/>
                    <a:pt x="14612" y="25419"/>
                    <a:pt x="14759" y="25356"/>
                  </a:cubicBezTo>
                  <a:cubicBezTo>
                    <a:pt x="14823" y="25188"/>
                    <a:pt x="14928" y="25041"/>
                    <a:pt x="15075" y="24956"/>
                  </a:cubicBezTo>
                  <a:cubicBezTo>
                    <a:pt x="15117" y="24914"/>
                    <a:pt x="15159" y="24872"/>
                    <a:pt x="15201" y="24830"/>
                  </a:cubicBezTo>
                  <a:cubicBezTo>
                    <a:pt x="15201" y="24767"/>
                    <a:pt x="15243" y="24725"/>
                    <a:pt x="15306" y="24704"/>
                  </a:cubicBezTo>
                  <a:cubicBezTo>
                    <a:pt x="15474" y="24620"/>
                    <a:pt x="15537" y="24452"/>
                    <a:pt x="15642" y="24347"/>
                  </a:cubicBezTo>
                  <a:lnTo>
                    <a:pt x="15642" y="24200"/>
                  </a:lnTo>
                  <a:cubicBezTo>
                    <a:pt x="15769" y="24136"/>
                    <a:pt x="15748" y="23947"/>
                    <a:pt x="15895" y="23926"/>
                  </a:cubicBezTo>
                  <a:cubicBezTo>
                    <a:pt x="15916" y="23842"/>
                    <a:pt x="15937" y="23758"/>
                    <a:pt x="15979" y="23674"/>
                  </a:cubicBezTo>
                  <a:cubicBezTo>
                    <a:pt x="16084" y="23653"/>
                    <a:pt x="16105" y="23569"/>
                    <a:pt x="16126" y="23485"/>
                  </a:cubicBezTo>
                  <a:cubicBezTo>
                    <a:pt x="16210" y="23317"/>
                    <a:pt x="16315" y="23169"/>
                    <a:pt x="16462" y="23043"/>
                  </a:cubicBezTo>
                  <a:cubicBezTo>
                    <a:pt x="16462" y="23022"/>
                    <a:pt x="16462" y="23001"/>
                    <a:pt x="16462" y="23001"/>
                  </a:cubicBezTo>
                  <a:lnTo>
                    <a:pt x="16441" y="22938"/>
                  </a:lnTo>
                  <a:cubicBezTo>
                    <a:pt x="16441" y="22896"/>
                    <a:pt x="16462" y="22875"/>
                    <a:pt x="16504" y="22854"/>
                  </a:cubicBezTo>
                  <a:cubicBezTo>
                    <a:pt x="16568" y="22812"/>
                    <a:pt x="16462" y="22812"/>
                    <a:pt x="16504" y="22749"/>
                  </a:cubicBezTo>
                  <a:cubicBezTo>
                    <a:pt x="16547" y="22686"/>
                    <a:pt x="16547" y="22602"/>
                    <a:pt x="16631" y="22539"/>
                  </a:cubicBezTo>
                  <a:cubicBezTo>
                    <a:pt x="16715" y="22476"/>
                    <a:pt x="16736" y="22370"/>
                    <a:pt x="16799" y="22286"/>
                  </a:cubicBezTo>
                  <a:cubicBezTo>
                    <a:pt x="17093" y="22034"/>
                    <a:pt x="17303" y="21698"/>
                    <a:pt x="17598" y="21424"/>
                  </a:cubicBezTo>
                  <a:cubicBezTo>
                    <a:pt x="17598" y="21424"/>
                    <a:pt x="17598" y="21403"/>
                    <a:pt x="17598" y="21403"/>
                  </a:cubicBezTo>
                  <a:cubicBezTo>
                    <a:pt x="17556" y="21361"/>
                    <a:pt x="17535" y="21298"/>
                    <a:pt x="17556" y="21256"/>
                  </a:cubicBezTo>
                  <a:cubicBezTo>
                    <a:pt x="17577" y="21172"/>
                    <a:pt x="17682" y="21130"/>
                    <a:pt x="17766" y="21130"/>
                  </a:cubicBezTo>
                  <a:cubicBezTo>
                    <a:pt x="17829" y="20941"/>
                    <a:pt x="17913" y="20794"/>
                    <a:pt x="18039" y="20646"/>
                  </a:cubicBezTo>
                  <a:cubicBezTo>
                    <a:pt x="18144" y="20541"/>
                    <a:pt x="18165" y="20331"/>
                    <a:pt x="18334" y="20247"/>
                  </a:cubicBezTo>
                  <a:lnTo>
                    <a:pt x="18313" y="20163"/>
                  </a:lnTo>
                  <a:cubicBezTo>
                    <a:pt x="18334" y="20121"/>
                    <a:pt x="18376" y="20079"/>
                    <a:pt x="18397" y="20037"/>
                  </a:cubicBezTo>
                  <a:cubicBezTo>
                    <a:pt x="18460" y="19805"/>
                    <a:pt x="18586" y="19595"/>
                    <a:pt x="18754" y="19427"/>
                  </a:cubicBezTo>
                  <a:cubicBezTo>
                    <a:pt x="18796" y="19427"/>
                    <a:pt x="18796" y="19385"/>
                    <a:pt x="18796" y="19364"/>
                  </a:cubicBezTo>
                  <a:cubicBezTo>
                    <a:pt x="18817" y="19280"/>
                    <a:pt x="18880" y="19196"/>
                    <a:pt x="18964" y="19154"/>
                  </a:cubicBezTo>
                  <a:cubicBezTo>
                    <a:pt x="18985" y="19112"/>
                    <a:pt x="19048" y="19091"/>
                    <a:pt x="19048" y="19049"/>
                  </a:cubicBezTo>
                  <a:cubicBezTo>
                    <a:pt x="19111" y="18838"/>
                    <a:pt x="19280" y="18712"/>
                    <a:pt x="19364" y="18544"/>
                  </a:cubicBezTo>
                  <a:cubicBezTo>
                    <a:pt x="19448" y="18439"/>
                    <a:pt x="19553" y="18334"/>
                    <a:pt x="19679" y="18271"/>
                  </a:cubicBezTo>
                  <a:cubicBezTo>
                    <a:pt x="19763" y="18102"/>
                    <a:pt x="19763" y="18102"/>
                    <a:pt x="19868" y="18039"/>
                  </a:cubicBezTo>
                  <a:lnTo>
                    <a:pt x="19847" y="17997"/>
                  </a:lnTo>
                  <a:cubicBezTo>
                    <a:pt x="19973" y="17934"/>
                    <a:pt x="20037" y="17808"/>
                    <a:pt x="20100" y="17682"/>
                  </a:cubicBezTo>
                  <a:cubicBezTo>
                    <a:pt x="20184" y="17514"/>
                    <a:pt x="20268" y="17367"/>
                    <a:pt x="20373" y="17240"/>
                  </a:cubicBezTo>
                  <a:cubicBezTo>
                    <a:pt x="20373" y="17198"/>
                    <a:pt x="20352" y="17198"/>
                    <a:pt x="20373" y="17135"/>
                  </a:cubicBezTo>
                  <a:cubicBezTo>
                    <a:pt x="20478" y="17009"/>
                    <a:pt x="20583" y="16862"/>
                    <a:pt x="20667" y="16715"/>
                  </a:cubicBezTo>
                  <a:cubicBezTo>
                    <a:pt x="20835" y="16652"/>
                    <a:pt x="20878" y="16484"/>
                    <a:pt x="21004" y="16378"/>
                  </a:cubicBezTo>
                  <a:cubicBezTo>
                    <a:pt x="21088" y="16315"/>
                    <a:pt x="21151" y="16231"/>
                    <a:pt x="21172" y="16126"/>
                  </a:cubicBezTo>
                  <a:cubicBezTo>
                    <a:pt x="21193" y="15979"/>
                    <a:pt x="21277" y="15895"/>
                    <a:pt x="21361" y="15811"/>
                  </a:cubicBezTo>
                  <a:cubicBezTo>
                    <a:pt x="21487" y="15664"/>
                    <a:pt x="21571" y="15495"/>
                    <a:pt x="21613" y="15327"/>
                  </a:cubicBezTo>
                  <a:lnTo>
                    <a:pt x="21719" y="15411"/>
                  </a:lnTo>
                  <a:cubicBezTo>
                    <a:pt x="21803" y="15306"/>
                    <a:pt x="21676" y="15243"/>
                    <a:pt x="21697" y="15159"/>
                  </a:cubicBezTo>
                  <a:cubicBezTo>
                    <a:pt x="21782" y="15054"/>
                    <a:pt x="21824" y="14886"/>
                    <a:pt x="21950" y="14865"/>
                  </a:cubicBezTo>
                  <a:cubicBezTo>
                    <a:pt x="22013" y="14781"/>
                    <a:pt x="21950" y="14760"/>
                    <a:pt x="21950" y="14697"/>
                  </a:cubicBezTo>
                  <a:cubicBezTo>
                    <a:pt x="22076" y="14591"/>
                    <a:pt x="22181" y="14444"/>
                    <a:pt x="22244" y="14297"/>
                  </a:cubicBezTo>
                  <a:cubicBezTo>
                    <a:pt x="22286" y="14213"/>
                    <a:pt x="22349" y="14129"/>
                    <a:pt x="22433" y="14108"/>
                  </a:cubicBezTo>
                  <a:cubicBezTo>
                    <a:pt x="22454" y="14108"/>
                    <a:pt x="22475" y="14108"/>
                    <a:pt x="22496" y="14045"/>
                  </a:cubicBezTo>
                  <a:cubicBezTo>
                    <a:pt x="22517" y="14003"/>
                    <a:pt x="22517" y="13961"/>
                    <a:pt x="22517" y="13898"/>
                  </a:cubicBezTo>
                  <a:cubicBezTo>
                    <a:pt x="22749" y="13708"/>
                    <a:pt x="22938" y="13477"/>
                    <a:pt x="23064" y="13204"/>
                  </a:cubicBezTo>
                  <a:cubicBezTo>
                    <a:pt x="23085" y="13162"/>
                    <a:pt x="23106" y="13141"/>
                    <a:pt x="23127" y="13120"/>
                  </a:cubicBezTo>
                  <a:cubicBezTo>
                    <a:pt x="23211" y="12994"/>
                    <a:pt x="23274" y="12846"/>
                    <a:pt x="23295" y="12699"/>
                  </a:cubicBezTo>
                  <a:cubicBezTo>
                    <a:pt x="23295" y="12552"/>
                    <a:pt x="23400" y="12426"/>
                    <a:pt x="23527" y="12384"/>
                  </a:cubicBezTo>
                  <a:cubicBezTo>
                    <a:pt x="23527" y="12300"/>
                    <a:pt x="23569" y="12237"/>
                    <a:pt x="23611" y="12174"/>
                  </a:cubicBezTo>
                  <a:cubicBezTo>
                    <a:pt x="23716" y="12153"/>
                    <a:pt x="23800" y="12089"/>
                    <a:pt x="23863" y="12005"/>
                  </a:cubicBezTo>
                  <a:cubicBezTo>
                    <a:pt x="23947" y="11837"/>
                    <a:pt x="24136" y="11753"/>
                    <a:pt x="24178" y="11543"/>
                  </a:cubicBezTo>
                  <a:cubicBezTo>
                    <a:pt x="24178" y="11522"/>
                    <a:pt x="24199" y="11501"/>
                    <a:pt x="24220" y="11501"/>
                  </a:cubicBezTo>
                  <a:cubicBezTo>
                    <a:pt x="24305" y="11480"/>
                    <a:pt x="24326" y="11417"/>
                    <a:pt x="24347" y="11354"/>
                  </a:cubicBezTo>
                  <a:cubicBezTo>
                    <a:pt x="24368" y="11291"/>
                    <a:pt x="24326" y="11206"/>
                    <a:pt x="24431" y="11185"/>
                  </a:cubicBezTo>
                  <a:cubicBezTo>
                    <a:pt x="24431" y="11101"/>
                    <a:pt x="24473" y="11038"/>
                    <a:pt x="24536" y="10996"/>
                  </a:cubicBezTo>
                  <a:cubicBezTo>
                    <a:pt x="24578" y="10954"/>
                    <a:pt x="24641" y="10912"/>
                    <a:pt x="24641" y="10849"/>
                  </a:cubicBezTo>
                  <a:cubicBezTo>
                    <a:pt x="24641" y="10744"/>
                    <a:pt x="24725" y="10639"/>
                    <a:pt x="24851" y="10597"/>
                  </a:cubicBezTo>
                  <a:cubicBezTo>
                    <a:pt x="24914" y="10323"/>
                    <a:pt x="25188" y="10197"/>
                    <a:pt x="25272" y="9924"/>
                  </a:cubicBezTo>
                  <a:cubicBezTo>
                    <a:pt x="25440" y="9903"/>
                    <a:pt x="25419" y="9714"/>
                    <a:pt x="25524" y="9630"/>
                  </a:cubicBezTo>
                  <a:cubicBezTo>
                    <a:pt x="25608" y="9567"/>
                    <a:pt x="25650" y="9419"/>
                    <a:pt x="25755" y="9356"/>
                  </a:cubicBezTo>
                  <a:cubicBezTo>
                    <a:pt x="25860" y="9272"/>
                    <a:pt x="25944" y="9188"/>
                    <a:pt x="25986" y="9062"/>
                  </a:cubicBezTo>
                  <a:cubicBezTo>
                    <a:pt x="26092" y="9062"/>
                    <a:pt x="26176" y="8999"/>
                    <a:pt x="26197" y="8894"/>
                  </a:cubicBezTo>
                  <a:cubicBezTo>
                    <a:pt x="26218" y="8810"/>
                    <a:pt x="26260" y="8747"/>
                    <a:pt x="26302" y="8684"/>
                  </a:cubicBezTo>
                  <a:cubicBezTo>
                    <a:pt x="26449" y="8473"/>
                    <a:pt x="26554" y="8242"/>
                    <a:pt x="26617" y="8011"/>
                  </a:cubicBezTo>
                  <a:cubicBezTo>
                    <a:pt x="26617" y="7990"/>
                    <a:pt x="26638" y="7969"/>
                    <a:pt x="26638" y="7969"/>
                  </a:cubicBezTo>
                  <a:lnTo>
                    <a:pt x="26680" y="7990"/>
                  </a:lnTo>
                  <a:cubicBezTo>
                    <a:pt x="26722" y="7990"/>
                    <a:pt x="26764" y="7948"/>
                    <a:pt x="26785" y="7906"/>
                  </a:cubicBezTo>
                  <a:cubicBezTo>
                    <a:pt x="26890" y="7737"/>
                    <a:pt x="27017" y="7548"/>
                    <a:pt x="27143" y="7380"/>
                  </a:cubicBezTo>
                  <a:cubicBezTo>
                    <a:pt x="27206" y="7317"/>
                    <a:pt x="27248" y="7254"/>
                    <a:pt x="27269" y="7191"/>
                  </a:cubicBezTo>
                  <a:cubicBezTo>
                    <a:pt x="27374" y="6917"/>
                    <a:pt x="27542" y="6665"/>
                    <a:pt x="27752" y="6434"/>
                  </a:cubicBezTo>
                  <a:cubicBezTo>
                    <a:pt x="27858" y="6329"/>
                    <a:pt x="27963" y="6203"/>
                    <a:pt x="28047" y="6077"/>
                  </a:cubicBezTo>
                  <a:cubicBezTo>
                    <a:pt x="28173" y="5971"/>
                    <a:pt x="28257" y="5845"/>
                    <a:pt x="28320" y="5698"/>
                  </a:cubicBezTo>
                  <a:cubicBezTo>
                    <a:pt x="28383" y="5677"/>
                    <a:pt x="28446" y="5635"/>
                    <a:pt x="28467" y="5572"/>
                  </a:cubicBezTo>
                  <a:cubicBezTo>
                    <a:pt x="28530" y="5467"/>
                    <a:pt x="28593" y="5362"/>
                    <a:pt x="28678" y="5257"/>
                  </a:cubicBezTo>
                  <a:cubicBezTo>
                    <a:pt x="28720" y="5172"/>
                    <a:pt x="28825" y="5130"/>
                    <a:pt x="28867" y="5046"/>
                  </a:cubicBezTo>
                  <a:cubicBezTo>
                    <a:pt x="28930" y="4920"/>
                    <a:pt x="29035" y="4794"/>
                    <a:pt x="29161" y="4710"/>
                  </a:cubicBezTo>
                  <a:cubicBezTo>
                    <a:pt x="29203" y="4668"/>
                    <a:pt x="29224" y="4626"/>
                    <a:pt x="29203" y="4584"/>
                  </a:cubicBezTo>
                  <a:cubicBezTo>
                    <a:pt x="29245" y="4584"/>
                    <a:pt x="29266" y="4584"/>
                    <a:pt x="29308" y="4563"/>
                  </a:cubicBezTo>
                  <a:lnTo>
                    <a:pt x="29266" y="4500"/>
                  </a:lnTo>
                  <a:cubicBezTo>
                    <a:pt x="29413" y="4395"/>
                    <a:pt x="29498" y="4205"/>
                    <a:pt x="29687" y="4121"/>
                  </a:cubicBezTo>
                  <a:cubicBezTo>
                    <a:pt x="29708" y="4079"/>
                    <a:pt x="29708" y="4016"/>
                    <a:pt x="29750" y="3995"/>
                  </a:cubicBezTo>
                  <a:cubicBezTo>
                    <a:pt x="29897" y="3932"/>
                    <a:pt x="29918" y="3785"/>
                    <a:pt x="30002" y="3680"/>
                  </a:cubicBezTo>
                  <a:cubicBezTo>
                    <a:pt x="30149" y="3512"/>
                    <a:pt x="30254" y="3301"/>
                    <a:pt x="30381" y="3112"/>
                  </a:cubicBezTo>
                  <a:cubicBezTo>
                    <a:pt x="30444" y="3007"/>
                    <a:pt x="30549" y="2902"/>
                    <a:pt x="30612" y="2776"/>
                  </a:cubicBezTo>
                  <a:cubicBezTo>
                    <a:pt x="30696" y="2671"/>
                    <a:pt x="30801" y="2565"/>
                    <a:pt x="30885" y="2460"/>
                  </a:cubicBezTo>
                  <a:cubicBezTo>
                    <a:pt x="30927" y="2376"/>
                    <a:pt x="31011" y="2376"/>
                    <a:pt x="31032" y="2271"/>
                  </a:cubicBezTo>
                  <a:cubicBezTo>
                    <a:pt x="31032" y="2145"/>
                    <a:pt x="31137" y="2124"/>
                    <a:pt x="31200" y="2061"/>
                  </a:cubicBezTo>
                  <a:cubicBezTo>
                    <a:pt x="31306" y="1893"/>
                    <a:pt x="31432" y="1745"/>
                    <a:pt x="31579" y="1619"/>
                  </a:cubicBezTo>
                  <a:cubicBezTo>
                    <a:pt x="31621" y="1577"/>
                    <a:pt x="31642" y="1514"/>
                    <a:pt x="31642" y="1451"/>
                  </a:cubicBezTo>
                  <a:cubicBezTo>
                    <a:pt x="31894" y="1283"/>
                    <a:pt x="31915" y="1283"/>
                    <a:pt x="31936" y="1178"/>
                  </a:cubicBezTo>
                  <a:cubicBezTo>
                    <a:pt x="31978" y="1115"/>
                    <a:pt x="32020" y="1031"/>
                    <a:pt x="32084" y="968"/>
                  </a:cubicBezTo>
                  <a:cubicBezTo>
                    <a:pt x="32189" y="778"/>
                    <a:pt x="32336" y="610"/>
                    <a:pt x="32441" y="421"/>
                  </a:cubicBezTo>
                  <a:cubicBezTo>
                    <a:pt x="32483" y="379"/>
                    <a:pt x="32525" y="358"/>
                    <a:pt x="32525" y="358"/>
                  </a:cubicBezTo>
                  <a:cubicBezTo>
                    <a:pt x="32483" y="295"/>
                    <a:pt x="32525" y="274"/>
                    <a:pt x="32525" y="232"/>
                  </a:cubicBezTo>
                  <a:cubicBezTo>
                    <a:pt x="32546" y="190"/>
                    <a:pt x="32546" y="148"/>
                    <a:pt x="32609" y="127"/>
                  </a:cubicBezTo>
                  <a:cubicBezTo>
                    <a:pt x="32651" y="106"/>
                    <a:pt x="32630" y="43"/>
                    <a:pt x="3260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11"/>
            <p:cNvSpPr/>
            <p:nvPr/>
          </p:nvSpPr>
          <p:spPr>
            <a:xfrm>
              <a:off x="452714" y="2012385"/>
              <a:ext cx="1970" cy="1990"/>
            </a:xfrm>
            <a:custGeom>
              <a:avLst/>
              <a:gdLst/>
              <a:ahLst/>
              <a:cxnLst/>
              <a:rect l="l" t="t" r="r" b="b"/>
              <a:pathLst>
                <a:path w="191" h="190" extrusionOk="0">
                  <a:moveTo>
                    <a:pt x="106" y="0"/>
                  </a:moveTo>
                  <a:cubicBezTo>
                    <a:pt x="43" y="0"/>
                    <a:pt x="1" y="106"/>
                    <a:pt x="43" y="190"/>
                  </a:cubicBezTo>
                  <a:lnTo>
                    <a:pt x="106" y="148"/>
                  </a:lnTo>
                  <a:lnTo>
                    <a:pt x="127" y="127"/>
                  </a:lnTo>
                  <a:cubicBezTo>
                    <a:pt x="127" y="106"/>
                    <a:pt x="148" y="85"/>
                    <a:pt x="169" y="85"/>
                  </a:cubicBezTo>
                  <a:cubicBezTo>
                    <a:pt x="169" y="64"/>
                    <a:pt x="190" y="21"/>
                    <a:pt x="10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11"/>
            <p:cNvSpPr/>
            <p:nvPr/>
          </p:nvSpPr>
          <p:spPr>
            <a:xfrm>
              <a:off x="538359" y="1909566"/>
              <a:ext cx="2176" cy="2650"/>
            </a:xfrm>
            <a:custGeom>
              <a:avLst/>
              <a:gdLst/>
              <a:ahLst/>
              <a:cxnLst/>
              <a:rect l="l" t="t" r="r" b="b"/>
              <a:pathLst>
                <a:path w="211" h="253" extrusionOk="0">
                  <a:moveTo>
                    <a:pt x="148" y="0"/>
                  </a:moveTo>
                  <a:lnTo>
                    <a:pt x="0" y="252"/>
                  </a:lnTo>
                  <a:cubicBezTo>
                    <a:pt x="169" y="252"/>
                    <a:pt x="148" y="105"/>
                    <a:pt x="211" y="21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11"/>
            <p:cNvSpPr/>
            <p:nvPr/>
          </p:nvSpPr>
          <p:spPr>
            <a:xfrm>
              <a:off x="493263" y="1873237"/>
              <a:ext cx="1743" cy="1990"/>
            </a:xfrm>
            <a:custGeom>
              <a:avLst/>
              <a:gdLst/>
              <a:ahLst/>
              <a:cxnLst/>
              <a:rect l="l" t="t" r="r" b="b"/>
              <a:pathLst>
                <a:path w="169" h="190" extrusionOk="0">
                  <a:moveTo>
                    <a:pt x="127" y="0"/>
                  </a:moveTo>
                  <a:lnTo>
                    <a:pt x="0" y="189"/>
                  </a:lnTo>
                  <a:lnTo>
                    <a:pt x="84" y="189"/>
                  </a:lnTo>
                  <a:cubicBezTo>
                    <a:pt x="84" y="147"/>
                    <a:pt x="127" y="126"/>
                    <a:pt x="148" y="126"/>
                  </a:cubicBezTo>
                  <a:cubicBezTo>
                    <a:pt x="148" y="84"/>
                    <a:pt x="169" y="42"/>
                    <a:pt x="12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11"/>
            <p:cNvSpPr/>
            <p:nvPr/>
          </p:nvSpPr>
          <p:spPr>
            <a:xfrm>
              <a:off x="449898" y="2048934"/>
              <a:ext cx="1526" cy="1990"/>
            </a:xfrm>
            <a:custGeom>
              <a:avLst/>
              <a:gdLst/>
              <a:ahLst/>
              <a:cxnLst/>
              <a:rect l="l" t="t" r="r" b="b"/>
              <a:pathLst>
                <a:path w="148" h="190" extrusionOk="0">
                  <a:moveTo>
                    <a:pt x="64" y="0"/>
                  </a:moveTo>
                  <a:cubicBezTo>
                    <a:pt x="64" y="22"/>
                    <a:pt x="43" y="43"/>
                    <a:pt x="1" y="43"/>
                  </a:cubicBezTo>
                  <a:cubicBezTo>
                    <a:pt x="22" y="85"/>
                    <a:pt x="1" y="127"/>
                    <a:pt x="43" y="190"/>
                  </a:cubicBezTo>
                  <a:cubicBezTo>
                    <a:pt x="22" y="106"/>
                    <a:pt x="148" y="85"/>
                    <a:pt x="14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11"/>
            <p:cNvSpPr/>
            <p:nvPr/>
          </p:nvSpPr>
          <p:spPr>
            <a:xfrm>
              <a:off x="460520" y="1914624"/>
              <a:ext cx="1526" cy="1550"/>
            </a:xfrm>
            <a:custGeom>
              <a:avLst/>
              <a:gdLst/>
              <a:ahLst/>
              <a:cxnLst/>
              <a:rect l="l" t="t" r="r" b="b"/>
              <a:pathLst>
                <a:path w="148" h="148" extrusionOk="0">
                  <a:moveTo>
                    <a:pt x="106" y="1"/>
                  </a:moveTo>
                  <a:lnTo>
                    <a:pt x="1" y="64"/>
                  </a:lnTo>
                  <a:lnTo>
                    <a:pt x="22" y="148"/>
                  </a:lnTo>
                  <a:lnTo>
                    <a:pt x="127" y="85"/>
                  </a:lnTo>
                  <a:cubicBezTo>
                    <a:pt x="127" y="64"/>
                    <a:pt x="148" y="22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11"/>
            <p:cNvSpPr/>
            <p:nvPr/>
          </p:nvSpPr>
          <p:spPr>
            <a:xfrm>
              <a:off x="538359" y="1889742"/>
              <a:ext cx="1526" cy="890"/>
            </a:xfrm>
            <a:custGeom>
              <a:avLst/>
              <a:gdLst/>
              <a:ahLst/>
              <a:cxnLst/>
              <a:rect l="l" t="t" r="r" b="b"/>
              <a:pathLst>
                <a:path w="148" h="85" extrusionOk="0">
                  <a:moveTo>
                    <a:pt x="148" y="1"/>
                  </a:moveTo>
                  <a:lnTo>
                    <a:pt x="0" y="22"/>
                  </a:lnTo>
                  <a:lnTo>
                    <a:pt x="43" y="85"/>
                  </a:lnTo>
                  <a:lnTo>
                    <a:pt x="148" y="85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11"/>
            <p:cNvSpPr/>
            <p:nvPr/>
          </p:nvSpPr>
          <p:spPr>
            <a:xfrm>
              <a:off x="459654" y="1915944"/>
              <a:ext cx="1310" cy="1550"/>
            </a:xfrm>
            <a:custGeom>
              <a:avLst/>
              <a:gdLst/>
              <a:ahLst/>
              <a:cxnLst/>
              <a:rect l="l" t="t" r="r" b="b"/>
              <a:pathLst>
                <a:path w="127" h="148" extrusionOk="0">
                  <a:moveTo>
                    <a:pt x="106" y="1"/>
                  </a:moveTo>
                  <a:lnTo>
                    <a:pt x="106" y="1"/>
                  </a:lnTo>
                  <a:cubicBezTo>
                    <a:pt x="43" y="22"/>
                    <a:pt x="1" y="85"/>
                    <a:pt x="22" y="148"/>
                  </a:cubicBezTo>
                  <a:cubicBezTo>
                    <a:pt x="85" y="127"/>
                    <a:pt x="127" y="64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11"/>
            <p:cNvSpPr/>
            <p:nvPr/>
          </p:nvSpPr>
          <p:spPr>
            <a:xfrm>
              <a:off x="484806" y="1965929"/>
              <a:ext cx="1310" cy="1550"/>
            </a:xfrm>
            <a:custGeom>
              <a:avLst/>
              <a:gdLst/>
              <a:ahLst/>
              <a:cxnLst/>
              <a:rect l="l" t="t" r="r" b="b"/>
              <a:pathLst>
                <a:path w="127" h="148" extrusionOk="0">
                  <a:moveTo>
                    <a:pt x="106" y="0"/>
                  </a:moveTo>
                  <a:cubicBezTo>
                    <a:pt x="64" y="21"/>
                    <a:pt x="42" y="42"/>
                    <a:pt x="21" y="84"/>
                  </a:cubicBezTo>
                  <a:cubicBezTo>
                    <a:pt x="0" y="105"/>
                    <a:pt x="0" y="147"/>
                    <a:pt x="64" y="147"/>
                  </a:cubicBezTo>
                  <a:cubicBezTo>
                    <a:pt x="64" y="105"/>
                    <a:pt x="127" y="63"/>
                    <a:pt x="10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11"/>
            <p:cNvSpPr/>
            <p:nvPr/>
          </p:nvSpPr>
          <p:spPr>
            <a:xfrm>
              <a:off x="551796" y="1890181"/>
              <a:ext cx="1103" cy="901"/>
            </a:xfrm>
            <a:custGeom>
              <a:avLst/>
              <a:gdLst/>
              <a:ahLst/>
              <a:cxnLst/>
              <a:rect l="l" t="t" r="r" b="b"/>
              <a:pathLst>
                <a:path w="107" h="86" extrusionOk="0">
                  <a:moveTo>
                    <a:pt x="85" y="1"/>
                  </a:moveTo>
                  <a:cubicBezTo>
                    <a:pt x="43" y="1"/>
                    <a:pt x="1" y="43"/>
                    <a:pt x="1" y="85"/>
                  </a:cubicBezTo>
                  <a:cubicBezTo>
                    <a:pt x="85" y="85"/>
                    <a:pt x="106" y="85"/>
                    <a:pt x="8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11"/>
            <p:cNvSpPr/>
            <p:nvPr/>
          </p:nvSpPr>
          <p:spPr>
            <a:xfrm>
              <a:off x="550497" y="1888202"/>
              <a:ext cx="877" cy="932"/>
            </a:xfrm>
            <a:custGeom>
              <a:avLst/>
              <a:gdLst/>
              <a:ahLst/>
              <a:cxnLst/>
              <a:rect l="l" t="t" r="r" b="b"/>
              <a:pathLst>
                <a:path w="85" h="89" extrusionOk="0">
                  <a:moveTo>
                    <a:pt x="64" y="1"/>
                  </a:moveTo>
                  <a:cubicBezTo>
                    <a:pt x="22" y="1"/>
                    <a:pt x="1" y="22"/>
                    <a:pt x="1" y="85"/>
                  </a:cubicBezTo>
                  <a:cubicBezTo>
                    <a:pt x="12" y="88"/>
                    <a:pt x="22" y="89"/>
                    <a:pt x="31" y="89"/>
                  </a:cubicBezTo>
                  <a:cubicBezTo>
                    <a:pt x="85" y="89"/>
                    <a:pt x="85" y="37"/>
                    <a:pt x="8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11"/>
            <p:cNvSpPr/>
            <p:nvPr/>
          </p:nvSpPr>
          <p:spPr>
            <a:xfrm>
              <a:off x="521230" y="1914184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1" y="1"/>
                  </a:moveTo>
                  <a:lnTo>
                    <a:pt x="1" y="85"/>
                  </a:lnTo>
                  <a:lnTo>
                    <a:pt x="85" y="43"/>
                  </a:lnTo>
                  <a:cubicBezTo>
                    <a:pt x="106" y="22"/>
                    <a:pt x="106" y="1"/>
                    <a:pt x="8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11"/>
            <p:cNvSpPr/>
            <p:nvPr/>
          </p:nvSpPr>
          <p:spPr>
            <a:xfrm>
              <a:off x="450332" y="1927621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106" y="0"/>
                  </a:moveTo>
                  <a:cubicBezTo>
                    <a:pt x="43" y="0"/>
                    <a:pt x="1" y="0"/>
                    <a:pt x="43" y="84"/>
                  </a:cubicBezTo>
                  <a:cubicBezTo>
                    <a:pt x="64" y="63"/>
                    <a:pt x="106" y="63"/>
                    <a:pt x="10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11"/>
            <p:cNvSpPr/>
            <p:nvPr/>
          </p:nvSpPr>
          <p:spPr>
            <a:xfrm>
              <a:off x="442308" y="1939507"/>
              <a:ext cx="877" cy="890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85" y="0"/>
                  </a:moveTo>
                  <a:lnTo>
                    <a:pt x="85" y="0"/>
                  </a:lnTo>
                  <a:cubicBezTo>
                    <a:pt x="22" y="21"/>
                    <a:pt x="1" y="42"/>
                    <a:pt x="64" y="84"/>
                  </a:cubicBezTo>
                  <a:cubicBezTo>
                    <a:pt x="85" y="63"/>
                    <a:pt x="85" y="42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11"/>
            <p:cNvSpPr/>
            <p:nvPr/>
          </p:nvSpPr>
          <p:spPr>
            <a:xfrm>
              <a:off x="547898" y="1878044"/>
              <a:ext cx="877" cy="597"/>
            </a:xfrm>
            <a:custGeom>
              <a:avLst/>
              <a:gdLst/>
              <a:ahLst/>
              <a:cxnLst/>
              <a:rect l="l" t="t" r="r" b="b"/>
              <a:pathLst>
                <a:path w="85" h="57" extrusionOk="0">
                  <a:moveTo>
                    <a:pt x="29" y="0"/>
                  </a:moveTo>
                  <a:cubicBezTo>
                    <a:pt x="18" y="0"/>
                    <a:pt x="9" y="7"/>
                    <a:pt x="1" y="25"/>
                  </a:cubicBezTo>
                  <a:cubicBezTo>
                    <a:pt x="11" y="46"/>
                    <a:pt x="22" y="56"/>
                    <a:pt x="35" y="56"/>
                  </a:cubicBezTo>
                  <a:cubicBezTo>
                    <a:pt x="48" y="56"/>
                    <a:pt x="64" y="46"/>
                    <a:pt x="85" y="25"/>
                  </a:cubicBezTo>
                  <a:cubicBezTo>
                    <a:pt x="60" y="12"/>
                    <a:pt x="43" y="0"/>
                    <a:pt x="2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11"/>
            <p:cNvSpPr/>
            <p:nvPr/>
          </p:nvSpPr>
          <p:spPr>
            <a:xfrm>
              <a:off x="551580" y="1886223"/>
              <a:ext cx="1103" cy="890"/>
            </a:xfrm>
            <a:custGeom>
              <a:avLst/>
              <a:gdLst/>
              <a:ahLst/>
              <a:cxnLst/>
              <a:rect l="l" t="t" r="r" b="b"/>
              <a:pathLst>
                <a:path w="107" h="85" extrusionOk="0">
                  <a:moveTo>
                    <a:pt x="43" y="0"/>
                  </a:moveTo>
                  <a:cubicBezTo>
                    <a:pt x="22" y="21"/>
                    <a:pt x="1" y="43"/>
                    <a:pt x="43" y="85"/>
                  </a:cubicBezTo>
                  <a:cubicBezTo>
                    <a:pt x="106" y="43"/>
                    <a:pt x="64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11"/>
            <p:cNvSpPr/>
            <p:nvPr/>
          </p:nvSpPr>
          <p:spPr>
            <a:xfrm>
              <a:off x="452064" y="2014940"/>
              <a:ext cx="877" cy="534"/>
            </a:xfrm>
            <a:custGeom>
              <a:avLst/>
              <a:gdLst/>
              <a:ahLst/>
              <a:cxnLst/>
              <a:rect l="l" t="t" r="r" b="b"/>
              <a:pathLst>
                <a:path w="85" h="51" extrusionOk="0">
                  <a:moveTo>
                    <a:pt x="47" y="0"/>
                  </a:moveTo>
                  <a:cubicBezTo>
                    <a:pt x="34" y="0"/>
                    <a:pt x="20" y="11"/>
                    <a:pt x="1" y="30"/>
                  </a:cubicBezTo>
                  <a:cubicBezTo>
                    <a:pt x="22" y="51"/>
                    <a:pt x="64" y="51"/>
                    <a:pt x="85" y="51"/>
                  </a:cubicBezTo>
                  <a:cubicBezTo>
                    <a:pt x="73" y="16"/>
                    <a:pt x="62" y="0"/>
                    <a:pt x="4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11"/>
            <p:cNvSpPr/>
            <p:nvPr/>
          </p:nvSpPr>
          <p:spPr>
            <a:xfrm>
              <a:off x="548981" y="1891616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43" y="1"/>
                  </a:moveTo>
                  <a:cubicBezTo>
                    <a:pt x="27" y="1"/>
                    <a:pt x="11" y="11"/>
                    <a:pt x="1" y="32"/>
                  </a:cubicBezTo>
                  <a:cubicBezTo>
                    <a:pt x="11" y="43"/>
                    <a:pt x="27" y="48"/>
                    <a:pt x="43" y="48"/>
                  </a:cubicBezTo>
                  <a:cubicBezTo>
                    <a:pt x="58" y="48"/>
                    <a:pt x="74" y="43"/>
                    <a:pt x="85" y="32"/>
                  </a:cubicBezTo>
                  <a:cubicBezTo>
                    <a:pt x="74" y="11"/>
                    <a:pt x="58" y="1"/>
                    <a:pt x="4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11"/>
            <p:cNvSpPr/>
            <p:nvPr/>
          </p:nvSpPr>
          <p:spPr>
            <a:xfrm>
              <a:off x="549847" y="1893009"/>
              <a:ext cx="877" cy="597"/>
            </a:xfrm>
            <a:custGeom>
              <a:avLst/>
              <a:gdLst/>
              <a:ahLst/>
              <a:cxnLst/>
              <a:rect l="l" t="t" r="r" b="b"/>
              <a:pathLst>
                <a:path w="85" h="57" extrusionOk="0">
                  <a:moveTo>
                    <a:pt x="29" y="1"/>
                  </a:moveTo>
                  <a:cubicBezTo>
                    <a:pt x="19" y="1"/>
                    <a:pt x="10" y="7"/>
                    <a:pt x="1" y="25"/>
                  </a:cubicBezTo>
                  <a:cubicBezTo>
                    <a:pt x="11" y="46"/>
                    <a:pt x="27" y="57"/>
                    <a:pt x="43" y="57"/>
                  </a:cubicBezTo>
                  <a:cubicBezTo>
                    <a:pt x="59" y="57"/>
                    <a:pt x="74" y="46"/>
                    <a:pt x="85" y="25"/>
                  </a:cubicBezTo>
                  <a:cubicBezTo>
                    <a:pt x="61" y="13"/>
                    <a:pt x="43" y="1"/>
                    <a:pt x="2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11"/>
            <p:cNvSpPr/>
            <p:nvPr/>
          </p:nvSpPr>
          <p:spPr>
            <a:xfrm>
              <a:off x="450548" y="2018113"/>
              <a:ext cx="660" cy="890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22" y="0"/>
                  </a:moveTo>
                  <a:cubicBezTo>
                    <a:pt x="1" y="21"/>
                    <a:pt x="1" y="42"/>
                    <a:pt x="1" y="84"/>
                  </a:cubicBezTo>
                  <a:cubicBezTo>
                    <a:pt x="64" y="63"/>
                    <a:pt x="64" y="42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11"/>
            <p:cNvSpPr/>
            <p:nvPr/>
          </p:nvSpPr>
          <p:spPr>
            <a:xfrm>
              <a:off x="447949" y="2019873"/>
              <a:ext cx="660" cy="1110"/>
            </a:xfrm>
            <a:custGeom>
              <a:avLst/>
              <a:gdLst/>
              <a:ahLst/>
              <a:cxnLst/>
              <a:rect l="l" t="t" r="r" b="b"/>
              <a:pathLst>
                <a:path w="64" h="106" extrusionOk="0">
                  <a:moveTo>
                    <a:pt x="42" y="0"/>
                  </a:moveTo>
                  <a:cubicBezTo>
                    <a:pt x="0" y="42"/>
                    <a:pt x="0" y="63"/>
                    <a:pt x="42" y="105"/>
                  </a:cubicBezTo>
                  <a:cubicBezTo>
                    <a:pt x="63" y="63"/>
                    <a:pt x="63" y="42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11"/>
            <p:cNvSpPr/>
            <p:nvPr/>
          </p:nvSpPr>
          <p:spPr>
            <a:xfrm>
              <a:off x="420848" y="1969448"/>
              <a:ext cx="660" cy="1110"/>
            </a:xfrm>
            <a:custGeom>
              <a:avLst/>
              <a:gdLst/>
              <a:ahLst/>
              <a:cxnLst/>
              <a:rect l="l" t="t" r="r" b="b"/>
              <a:pathLst>
                <a:path w="64" h="106" extrusionOk="0">
                  <a:moveTo>
                    <a:pt x="63" y="1"/>
                  </a:moveTo>
                  <a:lnTo>
                    <a:pt x="63" y="1"/>
                  </a:lnTo>
                  <a:cubicBezTo>
                    <a:pt x="0" y="22"/>
                    <a:pt x="0" y="43"/>
                    <a:pt x="42" y="106"/>
                  </a:cubicBezTo>
                  <a:cubicBezTo>
                    <a:pt x="63" y="64"/>
                    <a:pt x="63" y="43"/>
                    <a:pt x="6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11"/>
            <p:cNvSpPr/>
            <p:nvPr/>
          </p:nvSpPr>
          <p:spPr>
            <a:xfrm>
              <a:off x="442308" y="2060380"/>
              <a:ext cx="877" cy="890"/>
            </a:xfrm>
            <a:custGeom>
              <a:avLst/>
              <a:gdLst/>
              <a:ahLst/>
              <a:cxnLst/>
              <a:rect l="l" t="t" r="r" b="b"/>
              <a:pathLst>
                <a:path w="85" h="85" extrusionOk="0">
                  <a:moveTo>
                    <a:pt x="22" y="1"/>
                  </a:moveTo>
                  <a:cubicBezTo>
                    <a:pt x="43" y="22"/>
                    <a:pt x="1" y="85"/>
                    <a:pt x="64" y="85"/>
                  </a:cubicBezTo>
                  <a:cubicBezTo>
                    <a:pt x="85" y="64"/>
                    <a:pt x="85" y="22"/>
                    <a:pt x="8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11"/>
            <p:cNvSpPr/>
            <p:nvPr/>
          </p:nvSpPr>
          <p:spPr>
            <a:xfrm>
              <a:off x="495861" y="1978936"/>
              <a:ext cx="877" cy="597"/>
            </a:xfrm>
            <a:custGeom>
              <a:avLst/>
              <a:gdLst/>
              <a:ahLst/>
              <a:cxnLst/>
              <a:rect l="l" t="t" r="r" b="b"/>
              <a:pathLst>
                <a:path w="85" h="57" extrusionOk="0">
                  <a:moveTo>
                    <a:pt x="39" y="1"/>
                  </a:moveTo>
                  <a:cubicBezTo>
                    <a:pt x="24" y="1"/>
                    <a:pt x="12" y="18"/>
                    <a:pt x="1" y="41"/>
                  </a:cubicBezTo>
                  <a:cubicBezTo>
                    <a:pt x="11" y="51"/>
                    <a:pt x="22" y="57"/>
                    <a:pt x="35" y="57"/>
                  </a:cubicBezTo>
                  <a:cubicBezTo>
                    <a:pt x="48" y="57"/>
                    <a:pt x="64" y="51"/>
                    <a:pt x="85" y="41"/>
                  </a:cubicBezTo>
                  <a:cubicBezTo>
                    <a:pt x="66" y="12"/>
                    <a:pt x="51" y="1"/>
                    <a:pt x="3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11"/>
            <p:cNvSpPr/>
            <p:nvPr/>
          </p:nvSpPr>
          <p:spPr>
            <a:xfrm>
              <a:off x="492396" y="1875028"/>
              <a:ext cx="443" cy="639"/>
            </a:xfrm>
            <a:custGeom>
              <a:avLst/>
              <a:gdLst/>
              <a:ahLst/>
              <a:cxnLst/>
              <a:rect l="l" t="t" r="r" b="b"/>
              <a:pathLst>
                <a:path w="43" h="61" extrusionOk="0">
                  <a:moveTo>
                    <a:pt x="9" y="1"/>
                  </a:moveTo>
                  <a:cubicBezTo>
                    <a:pt x="4" y="1"/>
                    <a:pt x="0" y="6"/>
                    <a:pt x="0" y="18"/>
                  </a:cubicBezTo>
                  <a:cubicBezTo>
                    <a:pt x="0" y="60"/>
                    <a:pt x="21" y="60"/>
                    <a:pt x="42" y="60"/>
                  </a:cubicBezTo>
                  <a:cubicBezTo>
                    <a:pt x="42" y="31"/>
                    <a:pt x="21" y="1"/>
                    <a:pt x="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11"/>
            <p:cNvSpPr/>
            <p:nvPr/>
          </p:nvSpPr>
          <p:spPr>
            <a:xfrm>
              <a:off x="552240" y="1885343"/>
              <a:ext cx="443" cy="105"/>
            </a:xfrm>
            <a:custGeom>
              <a:avLst/>
              <a:gdLst/>
              <a:ahLst/>
              <a:cxnLst/>
              <a:rect l="l" t="t" r="r" b="b"/>
              <a:pathLst>
                <a:path w="43" h="10" extrusionOk="0">
                  <a:moveTo>
                    <a:pt x="0" y="0"/>
                  </a:moveTo>
                  <a:cubicBezTo>
                    <a:pt x="0" y="0"/>
                    <a:pt x="19" y="10"/>
                    <a:pt x="31" y="10"/>
                  </a:cubicBezTo>
                  <a:cubicBezTo>
                    <a:pt x="37" y="10"/>
                    <a:pt x="42" y="7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11"/>
            <p:cNvSpPr/>
            <p:nvPr/>
          </p:nvSpPr>
          <p:spPr>
            <a:xfrm>
              <a:off x="551147" y="1887762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1"/>
                  </a:moveTo>
                  <a:cubicBezTo>
                    <a:pt x="1" y="1"/>
                    <a:pt x="1" y="1"/>
                    <a:pt x="1" y="43"/>
                  </a:cubicBezTo>
                  <a:lnTo>
                    <a:pt x="22" y="43"/>
                  </a:lnTo>
                  <a:cubicBezTo>
                    <a:pt x="43" y="43"/>
                    <a:pt x="85" y="1"/>
                    <a:pt x="4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11"/>
            <p:cNvSpPr/>
            <p:nvPr/>
          </p:nvSpPr>
          <p:spPr>
            <a:xfrm>
              <a:off x="549847" y="1890841"/>
              <a:ext cx="443" cy="241"/>
            </a:xfrm>
            <a:custGeom>
              <a:avLst/>
              <a:gdLst/>
              <a:ahLst/>
              <a:cxnLst/>
              <a:rect l="l" t="t" r="r" b="b"/>
              <a:pathLst>
                <a:path w="43" h="23" extrusionOk="0">
                  <a:moveTo>
                    <a:pt x="22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11"/>
            <p:cNvSpPr/>
            <p:nvPr/>
          </p:nvSpPr>
          <p:spPr>
            <a:xfrm>
              <a:off x="538576" y="1891291"/>
              <a:ext cx="443" cy="314"/>
            </a:xfrm>
            <a:custGeom>
              <a:avLst/>
              <a:gdLst/>
              <a:ahLst/>
              <a:cxnLst/>
              <a:rect l="l" t="t" r="r" b="b"/>
              <a:pathLst>
                <a:path w="43" h="30" extrusionOk="0">
                  <a:moveTo>
                    <a:pt x="0" y="0"/>
                  </a:moveTo>
                  <a:cubicBezTo>
                    <a:pt x="15" y="15"/>
                    <a:pt x="20" y="30"/>
                    <a:pt x="21" y="30"/>
                  </a:cubicBezTo>
                  <a:cubicBezTo>
                    <a:pt x="22" y="30"/>
                    <a:pt x="22" y="27"/>
                    <a:pt x="22" y="21"/>
                  </a:cubicBezTo>
                  <a:cubicBezTo>
                    <a:pt x="22" y="21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11"/>
            <p:cNvSpPr/>
            <p:nvPr/>
          </p:nvSpPr>
          <p:spPr>
            <a:xfrm>
              <a:off x="571534" y="1891197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17" y="1"/>
                  </a:moveTo>
                  <a:cubicBezTo>
                    <a:pt x="0" y="1"/>
                    <a:pt x="0" y="20"/>
                    <a:pt x="0" y="51"/>
                  </a:cubicBezTo>
                  <a:cubicBezTo>
                    <a:pt x="42" y="51"/>
                    <a:pt x="84" y="9"/>
                    <a:pt x="42" y="9"/>
                  </a:cubicBezTo>
                  <a:cubicBezTo>
                    <a:pt x="31" y="3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11"/>
            <p:cNvSpPr/>
            <p:nvPr/>
          </p:nvSpPr>
          <p:spPr>
            <a:xfrm>
              <a:off x="549311" y="1894150"/>
              <a:ext cx="547" cy="450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1" y="0"/>
                  </a:moveTo>
                  <a:cubicBezTo>
                    <a:pt x="11" y="11"/>
                    <a:pt x="5" y="11"/>
                    <a:pt x="3" y="11"/>
                  </a:cubicBezTo>
                  <a:cubicBezTo>
                    <a:pt x="0" y="11"/>
                    <a:pt x="0" y="11"/>
                    <a:pt x="11" y="21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21"/>
                    <a:pt x="53" y="0"/>
                    <a:pt x="3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11"/>
            <p:cNvSpPr/>
            <p:nvPr/>
          </p:nvSpPr>
          <p:spPr>
            <a:xfrm>
              <a:off x="475700" y="189525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11"/>
            <p:cNvSpPr/>
            <p:nvPr/>
          </p:nvSpPr>
          <p:spPr>
            <a:xfrm>
              <a:off x="527737" y="1904979"/>
              <a:ext cx="443" cy="628"/>
            </a:xfrm>
            <a:custGeom>
              <a:avLst/>
              <a:gdLst/>
              <a:ahLst/>
              <a:cxnLst/>
              <a:rect l="l" t="t" r="r" b="b"/>
              <a:pathLst>
                <a:path w="43" h="60" extrusionOk="0">
                  <a:moveTo>
                    <a:pt x="18" y="0"/>
                  </a:moveTo>
                  <a:cubicBezTo>
                    <a:pt x="13" y="0"/>
                    <a:pt x="6" y="5"/>
                    <a:pt x="0" y="18"/>
                  </a:cubicBezTo>
                  <a:cubicBezTo>
                    <a:pt x="0" y="60"/>
                    <a:pt x="21" y="60"/>
                    <a:pt x="42" y="60"/>
                  </a:cubicBezTo>
                  <a:cubicBezTo>
                    <a:pt x="42" y="30"/>
                    <a:pt x="32" y="0"/>
                    <a:pt x="1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11"/>
            <p:cNvSpPr/>
            <p:nvPr/>
          </p:nvSpPr>
          <p:spPr>
            <a:xfrm>
              <a:off x="496294" y="1911985"/>
              <a:ext cx="443" cy="628"/>
            </a:xfrm>
            <a:custGeom>
              <a:avLst/>
              <a:gdLst/>
              <a:ahLst/>
              <a:cxnLst/>
              <a:rect l="l" t="t" r="r" b="b"/>
              <a:pathLst>
                <a:path w="43" h="60" extrusionOk="0">
                  <a:moveTo>
                    <a:pt x="1" y="0"/>
                  </a:moveTo>
                  <a:cubicBezTo>
                    <a:pt x="1" y="30"/>
                    <a:pt x="11" y="60"/>
                    <a:pt x="17" y="60"/>
                  </a:cubicBezTo>
                  <a:cubicBezTo>
                    <a:pt x="20" y="60"/>
                    <a:pt x="22" y="55"/>
                    <a:pt x="22" y="42"/>
                  </a:cubicBezTo>
                  <a:cubicBezTo>
                    <a:pt x="43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11"/>
            <p:cNvSpPr/>
            <p:nvPr/>
          </p:nvSpPr>
          <p:spPr>
            <a:xfrm>
              <a:off x="537926" y="1911985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0"/>
                  </a:moveTo>
                  <a:cubicBezTo>
                    <a:pt x="29" y="0"/>
                    <a:pt x="8" y="15"/>
                    <a:pt x="2" y="43"/>
                  </a:cubicBezTo>
                  <a:lnTo>
                    <a:pt x="2" y="43"/>
                  </a:lnTo>
                  <a:cubicBezTo>
                    <a:pt x="2" y="43"/>
                    <a:pt x="1" y="43"/>
                    <a:pt x="0" y="42"/>
                  </a:cubicBezTo>
                  <a:lnTo>
                    <a:pt x="0" y="63"/>
                  </a:lnTo>
                  <a:cubicBezTo>
                    <a:pt x="0" y="56"/>
                    <a:pt x="1" y="49"/>
                    <a:pt x="2" y="43"/>
                  </a:cubicBezTo>
                  <a:lnTo>
                    <a:pt x="2" y="43"/>
                  </a:lnTo>
                  <a:cubicBezTo>
                    <a:pt x="10" y="47"/>
                    <a:pt x="16" y="48"/>
                    <a:pt x="22" y="48"/>
                  </a:cubicBezTo>
                  <a:cubicBezTo>
                    <a:pt x="50" y="48"/>
                    <a:pt x="63" y="17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11"/>
            <p:cNvSpPr/>
            <p:nvPr/>
          </p:nvSpPr>
          <p:spPr>
            <a:xfrm>
              <a:off x="535977" y="1912645"/>
              <a:ext cx="443" cy="419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0" y="0"/>
                  </a:moveTo>
                  <a:cubicBezTo>
                    <a:pt x="0" y="15"/>
                    <a:pt x="20" y="39"/>
                    <a:pt x="33" y="39"/>
                  </a:cubicBezTo>
                  <a:cubicBezTo>
                    <a:pt x="38" y="39"/>
                    <a:pt x="42" y="34"/>
                    <a:pt x="42" y="21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11"/>
            <p:cNvSpPr/>
            <p:nvPr/>
          </p:nvSpPr>
          <p:spPr>
            <a:xfrm>
              <a:off x="537276" y="1912645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63" y="0"/>
                  </a:moveTo>
                  <a:cubicBezTo>
                    <a:pt x="42" y="0"/>
                    <a:pt x="0" y="21"/>
                    <a:pt x="42" y="21"/>
                  </a:cubicBezTo>
                  <a:cubicBezTo>
                    <a:pt x="49" y="28"/>
                    <a:pt x="53" y="30"/>
                    <a:pt x="56" y="30"/>
                  </a:cubicBezTo>
                  <a:cubicBezTo>
                    <a:pt x="63" y="30"/>
                    <a:pt x="63" y="15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11"/>
            <p:cNvSpPr/>
            <p:nvPr/>
          </p:nvSpPr>
          <p:spPr>
            <a:xfrm>
              <a:off x="537060" y="1913661"/>
              <a:ext cx="660" cy="534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9" y="0"/>
                  </a:moveTo>
                  <a:cubicBezTo>
                    <a:pt x="0" y="0"/>
                    <a:pt x="0" y="20"/>
                    <a:pt x="0" y="51"/>
                  </a:cubicBezTo>
                  <a:cubicBezTo>
                    <a:pt x="21" y="51"/>
                    <a:pt x="63" y="9"/>
                    <a:pt x="21" y="9"/>
                  </a:cubicBezTo>
                  <a:cubicBezTo>
                    <a:pt x="16" y="3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11"/>
            <p:cNvSpPr/>
            <p:nvPr/>
          </p:nvSpPr>
          <p:spPr>
            <a:xfrm>
              <a:off x="459438" y="1917483"/>
              <a:ext cx="443" cy="681"/>
            </a:xfrm>
            <a:custGeom>
              <a:avLst/>
              <a:gdLst/>
              <a:ahLst/>
              <a:cxnLst/>
              <a:rect l="l" t="t" r="r" b="b"/>
              <a:pathLst>
                <a:path w="43" h="65" extrusionOk="0">
                  <a:moveTo>
                    <a:pt x="43" y="1"/>
                  </a:moveTo>
                  <a:cubicBezTo>
                    <a:pt x="38" y="6"/>
                    <a:pt x="33" y="7"/>
                    <a:pt x="29" y="7"/>
                  </a:cubicBezTo>
                  <a:cubicBezTo>
                    <a:pt x="21" y="7"/>
                    <a:pt x="13" y="2"/>
                    <a:pt x="8" y="2"/>
                  </a:cubicBezTo>
                  <a:cubicBezTo>
                    <a:pt x="3" y="2"/>
                    <a:pt x="1" y="6"/>
                    <a:pt x="1" y="22"/>
                  </a:cubicBezTo>
                  <a:cubicBezTo>
                    <a:pt x="1" y="64"/>
                    <a:pt x="22" y="64"/>
                    <a:pt x="43" y="64"/>
                  </a:cubicBezTo>
                  <a:cubicBezTo>
                    <a:pt x="43" y="43"/>
                    <a:pt x="43" y="22"/>
                    <a:pt x="4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11"/>
            <p:cNvSpPr/>
            <p:nvPr/>
          </p:nvSpPr>
          <p:spPr>
            <a:xfrm>
              <a:off x="423014" y="1918059"/>
              <a:ext cx="443" cy="545"/>
            </a:xfrm>
            <a:custGeom>
              <a:avLst/>
              <a:gdLst/>
              <a:ahLst/>
              <a:cxnLst/>
              <a:rect l="l" t="t" r="r" b="b"/>
              <a:pathLst>
                <a:path w="43" h="52" extrusionOk="0">
                  <a:moveTo>
                    <a:pt x="17" y="1"/>
                  </a:moveTo>
                  <a:cubicBezTo>
                    <a:pt x="12" y="1"/>
                    <a:pt x="6" y="3"/>
                    <a:pt x="1" y="9"/>
                  </a:cubicBezTo>
                  <a:cubicBezTo>
                    <a:pt x="1" y="51"/>
                    <a:pt x="22" y="51"/>
                    <a:pt x="43" y="51"/>
                  </a:cubicBezTo>
                  <a:cubicBezTo>
                    <a:pt x="43" y="20"/>
                    <a:pt x="31" y="1"/>
                    <a:pt x="1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11"/>
            <p:cNvSpPr/>
            <p:nvPr/>
          </p:nvSpPr>
          <p:spPr>
            <a:xfrm>
              <a:off x="502152" y="1924531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0" y="1"/>
                  </a:moveTo>
                  <a:cubicBezTo>
                    <a:pt x="0" y="22"/>
                    <a:pt x="0" y="43"/>
                    <a:pt x="0" y="64"/>
                  </a:cubicBezTo>
                  <a:cubicBezTo>
                    <a:pt x="0" y="53"/>
                    <a:pt x="6" y="53"/>
                    <a:pt x="14" y="53"/>
                  </a:cubicBezTo>
                  <a:cubicBezTo>
                    <a:pt x="21" y="53"/>
                    <a:pt x="32" y="53"/>
                    <a:pt x="42" y="43"/>
                  </a:cubicBezTo>
                  <a:cubicBezTo>
                    <a:pt x="42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11"/>
            <p:cNvSpPr/>
            <p:nvPr/>
          </p:nvSpPr>
          <p:spPr>
            <a:xfrm>
              <a:off x="512341" y="1924667"/>
              <a:ext cx="877" cy="534"/>
            </a:xfrm>
            <a:custGeom>
              <a:avLst/>
              <a:gdLst/>
              <a:ahLst/>
              <a:cxnLst/>
              <a:rect l="l" t="t" r="r" b="b"/>
              <a:pathLst>
                <a:path w="85" h="51" extrusionOk="0">
                  <a:moveTo>
                    <a:pt x="15" y="0"/>
                  </a:moveTo>
                  <a:cubicBezTo>
                    <a:pt x="1" y="0"/>
                    <a:pt x="1" y="15"/>
                    <a:pt x="1" y="30"/>
                  </a:cubicBezTo>
                  <a:lnTo>
                    <a:pt x="1" y="51"/>
                  </a:lnTo>
                  <a:cubicBezTo>
                    <a:pt x="43" y="30"/>
                    <a:pt x="85" y="9"/>
                    <a:pt x="43" y="9"/>
                  </a:cubicBezTo>
                  <a:cubicBezTo>
                    <a:pt x="30" y="3"/>
                    <a:pt x="22" y="0"/>
                    <a:pt x="1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11"/>
            <p:cNvSpPr/>
            <p:nvPr/>
          </p:nvSpPr>
          <p:spPr>
            <a:xfrm>
              <a:off x="511908" y="1925191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3" y="1"/>
                  </a:moveTo>
                  <a:cubicBezTo>
                    <a:pt x="43" y="1"/>
                    <a:pt x="43" y="1"/>
                    <a:pt x="43" y="1"/>
                  </a:cubicBezTo>
                  <a:lnTo>
                    <a:pt x="43" y="1"/>
                  </a:lnTo>
                  <a:cubicBezTo>
                    <a:pt x="49" y="1"/>
                    <a:pt x="56" y="1"/>
                    <a:pt x="64" y="1"/>
                  </a:cubicBezTo>
                  <a:close/>
                  <a:moveTo>
                    <a:pt x="43" y="1"/>
                  </a:moveTo>
                  <a:lnTo>
                    <a:pt x="43" y="1"/>
                  </a:lnTo>
                  <a:cubicBezTo>
                    <a:pt x="15" y="2"/>
                    <a:pt x="0" y="8"/>
                    <a:pt x="0" y="43"/>
                  </a:cubicBezTo>
                  <a:cubicBezTo>
                    <a:pt x="21" y="43"/>
                    <a:pt x="63" y="22"/>
                    <a:pt x="4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11"/>
            <p:cNvSpPr/>
            <p:nvPr/>
          </p:nvSpPr>
          <p:spPr>
            <a:xfrm>
              <a:off x="511258" y="1925631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63" y="1"/>
                  </a:moveTo>
                  <a:cubicBezTo>
                    <a:pt x="21" y="1"/>
                    <a:pt x="0" y="22"/>
                    <a:pt x="21" y="22"/>
                  </a:cubicBezTo>
                  <a:cubicBezTo>
                    <a:pt x="34" y="28"/>
                    <a:pt x="42" y="31"/>
                    <a:pt x="49" y="31"/>
                  </a:cubicBezTo>
                  <a:cubicBezTo>
                    <a:pt x="63" y="31"/>
                    <a:pt x="63" y="16"/>
                    <a:pt x="6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11"/>
            <p:cNvSpPr/>
            <p:nvPr/>
          </p:nvSpPr>
          <p:spPr>
            <a:xfrm>
              <a:off x="510392" y="1927181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14" y="21"/>
                    <a:pt x="28" y="30"/>
                    <a:pt x="36" y="30"/>
                  </a:cubicBezTo>
                  <a:cubicBezTo>
                    <a:pt x="40" y="30"/>
                    <a:pt x="42" y="28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11"/>
            <p:cNvSpPr/>
            <p:nvPr/>
          </p:nvSpPr>
          <p:spPr>
            <a:xfrm>
              <a:off x="443175" y="1939193"/>
              <a:ext cx="660" cy="32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8" y="1"/>
                  </a:moveTo>
                  <a:cubicBezTo>
                    <a:pt x="1" y="1"/>
                    <a:pt x="1" y="16"/>
                    <a:pt x="1" y="30"/>
                  </a:cubicBezTo>
                  <a:cubicBezTo>
                    <a:pt x="22" y="30"/>
                    <a:pt x="64" y="9"/>
                    <a:pt x="22" y="9"/>
                  </a:cubicBezTo>
                  <a:cubicBezTo>
                    <a:pt x="16" y="3"/>
                    <a:pt x="11" y="1"/>
                    <a:pt x="8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11"/>
            <p:cNvSpPr/>
            <p:nvPr/>
          </p:nvSpPr>
          <p:spPr>
            <a:xfrm>
              <a:off x="423880" y="1966149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0"/>
                  </a:moveTo>
                  <a:cubicBezTo>
                    <a:pt x="1" y="0"/>
                    <a:pt x="1" y="0"/>
                    <a:pt x="1" y="42"/>
                  </a:cubicBezTo>
                  <a:cubicBezTo>
                    <a:pt x="43" y="42"/>
                    <a:pt x="85" y="0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11"/>
            <p:cNvSpPr/>
            <p:nvPr/>
          </p:nvSpPr>
          <p:spPr>
            <a:xfrm>
              <a:off x="421498" y="1969008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1"/>
                  </a:moveTo>
                  <a:cubicBezTo>
                    <a:pt x="21" y="1"/>
                    <a:pt x="0" y="22"/>
                    <a:pt x="0" y="43"/>
                  </a:cubicBezTo>
                  <a:cubicBezTo>
                    <a:pt x="21" y="43"/>
                    <a:pt x="42" y="22"/>
                    <a:pt x="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11"/>
            <p:cNvSpPr/>
            <p:nvPr/>
          </p:nvSpPr>
          <p:spPr>
            <a:xfrm>
              <a:off x="478083" y="1976056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2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64" y="21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11"/>
            <p:cNvSpPr/>
            <p:nvPr/>
          </p:nvSpPr>
          <p:spPr>
            <a:xfrm>
              <a:off x="477216" y="1976496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85" y="0"/>
                  </a:moveTo>
                  <a:cubicBezTo>
                    <a:pt x="43" y="0"/>
                    <a:pt x="1" y="21"/>
                    <a:pt x="43" y="43"/>
                  </a:cubicBezTo>
                  <a:cubicBezTo>
                    <a:pt x="85" y="43"/>
                    <a:pt x="85" y="21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11"/>
            <p:cNvSpPr/>
            <p:nvPr/>
          </p:nvSpPr>
          <p:spPr>
            <a:xfrm>
              <a:off x="463779" y="198200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0"/>
                  </a:moveTo>
                  <a:cubicBezTo>
                    <a:pt x="0" y="21"/>
                    <a:pt x="0" y="42"/>
                    <a:pt x="0" y="42"/>
                  </a:cubicBezTo>
                  <a:cubicBezTo>
                    <a:pt x="5" y="37"/>
                    <a:pt x="10" y="36"/>
                    <a:pt x="14" y="36"/>
                  </a:cubicBezTo>
                  <a:cubicBezTo>
                    <a:pt x="22" y="36"/>
                    <a:pt x="29" y="41"/>
                    <a:pt x="35" y="41"/>
                  </a:cubicBezTo>
                  <a:cubicBezTo>
                    <a:pt x="39" y="41"/>
                    <a:pt x="42" y="37"/>
                    <a:pt x="42" y="21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11"/>
            <p:cNvSpPr/>
            <p:nvPr/>
          </p:nvSpPr>
          <p:spPr>
            <a:xfrm>
              <a:off x="473535" y="198266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1" y="0"/>
                  </a:moveTo>
                  <a:cubicBezTo>
                    <a:pt x="0" y="0"/>
                    <a:pt x="0" y="21"/>
                    <a:pt x="0" y="42"/>
                  </a:cubicBezTo>
                  <a:lnTo>
                    <a:pt x="42" y="42"/>
                  </a:lnTo>
                  <a:cubicBezTo>
                    <a:pt x="21" y="21"/>
                    <a:pt x="63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11"/>
            <p:cNvSpPr/>
            <p:nvPr/>
          </p:nvSpPr>
          <p:spPr>
            <a:xfrm>
              <a:off x="472885" y="1982884"/>
              <a:ext cx="660" cy="534"/>
            </a:xfrm>
            <a:custGeom>
              <a:avLst/>
              <a:gdLst/>
              <a:ahLst/>
              <a:cxnLst/>
              <a:rect l="l" t="t" r="r" b="b"/>
              <a:pathLst>
                <a:path w="64" h="51" extrusionOk="0">
                  <a:moveTo>
                    <a:pt x="63" y="0"/>
                  </a:moveTo>
                  <a:cubicBezTo>
                    <a:pt x="42" y="21"/>
                    <a:pt x="0" y="42"/>
                    <a:pt x="42" y="42"/>
                  </a:cubicBezTo>
                  <a:cubicBezTo>
                    <a:pt x="48" y="48"/>
                    <a:pt x="53" y="51"/>
                    <a:pt x="56" y="51"/>
                  </a:cubicBezTo>
                  <a:cubicBezTo>
                    <a:pt x="63" y="51"/>
                    <a:pt x="63" y="36"/>
                    <a:pt x="63" y="21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11"/>
            <p:cNvSpPr/>
            <p:nvPr/>
          </p:nvSpPr>
          <p:spPr>
            <a:xfrm>
              <a:off x="437761" y="1998572"/>
              <a:ext cx="443" cy="272"/>
            </a:xfrm>
            <a:custGeom>
              <a:avLst/>
              <a:gdLst/>
              <a:ahLst/>
              <a:cxnLst/>
              <a:rect l="l" t="t" r="r" b="b"/>
              <a:pathLst>
                <a:path w="43" h="26" extrusionOk="0">
                  <a:moveTo>
                    <a:pt x="32" y="0"/>
                  </a:moveTo>
                  <a:cubicBezTo>
                    <a:pt x="32" y="0"/>
                    <a:pt x="32" y="5"/>
                    <a:pt x="21" y="16"/>
                  </a:cubicBezTo>
                  <a:lnTo>
                    <a:pt x="0" y="16"/>
                  </a:lnTo>
                  <a:cubicBezTo>
                    <a:pt x="0" y="16"/>
                    <a:pt x="19" y="25"/>
                    <a:pt x="31" y="25"/>
                  </a:cubicBezTo>
                  <a:cubicBezTo>
                    <a:pt x="38" y="25"/>
                    <a:pt x="42" y="23"/>
                    <a:pt x="42" y="16"/>
                  </a:cubicBezTo>
                  <a:cubicBezTo>
                    <a:pt x="32" y="5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11"/>
            <p:cNvSpPr/>
            <p:nvPr/>
          </p:nvSpPr>
          <p:spPr>
            <a:xfrm>
              <a:off x="481125" y="2000939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0"/>
                  </a:moveTo>
                  <a:lnTo>
                    <a:pt x="0" y="21"/>
                  </a:lnTo>
                  <a:lnTo>
                    <a:pt x="21" y="42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11"/>
            <p:cNvSpPr/>
            <p:nvPr/>
          </p:nvSpPr>
          <p:spPr>
            <a:xfrm>
              <a:off x="480681" y="2002478"/>
              <a:ext cx="237" cy="450"/>
            </a:xfrm>
            <a:custGeom>
              <a:avLst/>
              <a:gdLst/>
              <a:ahLst/>
              <a:cxnLst/>
              <a:rect l="l" t="t" r="r" b="b"/>
              <a:pathLst>
                <a:path w="23" h="43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21"/>
                    <a:pt x="1" y="42"/>
                    <a:pt x="22" y="42"/>
                  </a:cubicBezTo>
                  <a:cubicBezTo>
                    <a:pt x="22" y="2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11"/>
            <p:cNvSpPr/>
            <p:nvPr/>
          </p:nvSpPr>
          <p:spPr>
            <a:xfrm>
              <a:off x="454673" y="2008866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3" y="0"/>
                  </a:moveTo>
                  <a:cubicBezTo>
                    <a:pt x="42" y="0"/>
                    <a:pt x="0" y="42"/>
                    <a:pt x="42" y="42"/>
                  </a:cubicBezTo>
                  <a:cubicBezTo>
                    <a:pt x="63" y="42"/>
                    <a:pt x="63" y="42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11"/>
            <p:cNvSpPr/>
            <p:nvPr/>
          </p:nvSpPr>
          <p:spPr>
            <a:xfrm>
              <a:off x="419549" y="2064789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0"/>
                  </a:moveTo>
                  <a:cubicBezTo>
                    <a:pt x="21" y="0"/>
                    <a:pt x="0" y="21"/>
                    <a:pt x="0" y="63"/>
                  </a:cubicBezTo>
                  <a:cubicBezTo>
                    <a:pt x="21" y="63"/>
                    <a:pt x="42" y="42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11"/>
            <p:cNvSpPr/>
            <p:nvPr/>
          </p:nvSpPr>
          <p:spPr>
            <a:xfrm>
              <a:off x="451631" y="2048054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" y="0"/>
                    <a:pt x="1" y="0"/>
                    <a:pt x="1" y="21"/>
                  </a:cubicBezTo>
                  <a:lnTo>
                    <a:pt x="22" y="21"/>
                  </a:lnTo>
                  <a:cubicBezTo>
                    <a:pt x="22" y="21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11"/>
            <p:cNvSpPr/>
            <p:nvPr/>
          </p:nvSpPr>
          <p:spPr>
            <a:xfrm>
              <a:off x="454013" y="2044975"/>
              <a:ext cx="454" cy="450"/>
            </a:xfrm>
            <a:custGeom>
              <a:avLst/>
              <a:gdLst/>
              <a:ahLst/>
              <a:cxnLst/>
              <a:rect l="l" t="t" r="r" b="b"/>
              <a:pathLst>
                <a:path w="44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11"/>
            <p:cNvSpPr/>
            <p:nvPr/>
          </p:nvSpPr>
          <p:spPr>
            <a:xfrm>
              <a:off x="461820" y="203044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43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11"/>
            <p:cNvSpPr/>
            <p:nvPr/>
          </p:nvSpPr>
          <p:spPr>
            <a:xfrm>
              <a:off x="446867" y="2021852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3" y="0"/>
                  </a:moveTo>
                  <a:cubicBezTo>
                    <a:pt x="42" y="0"/>
                    <a:pt x="0" y="43"/>
                    <a:pt x="42" y="43"/>
                  </a:cubicBezTo>
                  <a:cubicBezTo>
                    <a:pt x="63" y="43"/>
                    <a:pt x="63" y="43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11"/>
            <p:cNvSpPr/>
            <p:nvPr/>
          </p:nvSpPr>
          <p:spPr>
            <a:xfrm>
              <a:off x="447516" y="2021538"/>
              <a:ext cx="877" cy="325"/>
            </a:xfrm>
            <a:custGeom>
              <a:avLst/>
              <a:gdLst/>
              <a:ahLst/>
              <a:cxnLst/>
              <a:rect l="l" t="t" r="r" b="b"/>
              <a:pathLst>
                <a:path w="85" h="31" extrusionOk="0">
                  <a:moveTo>
                    <a:pt x="15" y="1"/>
                  </a:moveTo>
                  <a:cubicBezTo>
                    <a:pt x="0" y="1"/>
                    <a:pt x="0" y="16"/>
                    <a:pt x="0" y="30"/>
                  </a:cubicBezTo>
                  <a:cubicBezTo>
                    <a:pt x="42" y="30"/>
                    <a:pt x="84" y="9"/>
                    <a:pt x="42" y="9"/>
                  </a:cubicBezTo>
                  <a:cubicBezTo>
                    <a:pt x="30" y="3"/>
                    <a:pt x="21" y="1"/>
                    <a:pt x="1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11"/>
            <p:cNvSpPr/>
            <p:nvPr/>
          </p:nvSpPr>
          <p:spPr>
            <a:xfrm>
              <a:off x="450115" y="2018773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0"/>
                  </a:moveTo>
                  <a:cubicBezTo>
                    <a:pt x="32" y="11"/>
                    <a:pt x="22" y="11"/>
                    <a:pt x="14" y="11"/>
                  </a:cubicBezTo>
                  <a:cubicBezTo>
                    <a:pt x="6" y="11"/>
                    <a:pt x="1" y="11"/>
                    <a:pt x="1" y="21"/>
                  </a:cubicBezTo>
                  <a:cubicBezTo>
                    <a:pt x="1" y="63"/>
                    <a:pt x="22" y="63"/>
                    <a:pt x="43" y="63"/>
                  </a:cubicBezTo>
                  <a:lnTo>
                    <a:pt x="43" y="42"/>
                  </a:lnTo>
                  <a:cubicBezTo>
                    <a:pt x="43" y="42"/>
                    <a:pt x="43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11"/>
            <p:cNvSpPr/>
            <p:nvPr/>
          </p:nvSpPr>
          <p:spPr>
            <a:xfrm>
              <a:off x="450765" y="2017003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6" name="Google Shape;3176;p11"/>
          <p:cNvGrpSpPr/>
          <p:nvPr/>
        </p:nvGrpSpPr>
        <p:grpSpPr>
          <a:xfrm rot="-7943876">
            <a:off x="7966586" y="4175713"/>
            <a:ext cx="826623" cy="696986"/>
            <a:chOff x="2017027" y="1477952"/>
            <a:chExt cx="562207" cy="474038"/>
          </a:xfrm>
        </p:grpSpPr>
        <p:sp>
          <p:nvSpPr>
            <p:cNvPr id="3177" name="Google Shape;3177;p11"/>
            <p:cNvSpPr/>
            <p:nvPr/>
          </p:nvSpPr>
          <p:spPr>
            <a:xfrm>
              <a:off x="2017027" y="1477952"/>
              <a:ext cx="562207" cy="474038"/>
            </a:xfrm>
            <a:custGeom>
              <a:avLst/>
              <a:gdLst/>
              <a:ahLst/>
              <a:cxnLst/>
              <a:rect l="l" t="t" r="r" b="b"/>
              <a:pathLst>
                <a:path w="54517" h="45265" extrusionOk="0">
                  <a:moveTo>
                    <a:pt x="51384" y="10182"/>
                  </a:moveTo>
                  <a:cubicBezTo>
                    <a:pt x="51384" y="10182"/>
                    <a:pt x="51384" y="10203"/>
                    <a:pt x="51363" y="10203"/>
                  </a:cubicBezTo>
                  <a:cubicBezTo>
                    <a:pt x="51342" y="10203"/>
                    <a:pt x="51363" y="10182"/>
                    <a:pt x="51363" y="10182"/>
                  </a:cubicBezTo>
                  <a:close/>
                  <a:moveTo>
                    <a:pt x="52162" y="12200"/>
                  </a:moveTo>
                  <a:cubicBezTo>
                    <a:pt x="52225" y="12390"/>
                    <a:pt x="52288" y="12537"/>
                    <a:pt x="52225" y="12684"/>
                  </a:cubicBezTo>
                  <a:lnTo>
                    <a:pt x="52141" y="12705"/>
                  </a:lnTo>
                  <a:cubicBezTo>
                    <a:pt x="52015" y="12558"/>
                    <a:pt x="52120" y="12411"/>
                    <a:pt x="52162" y="12200"/>
                  </a:cubicBezTo>
                  <a:close/>
                  <a:moveTo>
                    <a:pt x="52204" y="12810"/>
                  </a:moveTo>
                  <a:cubicBezTo>
                    <a:pt x="52246" y="12810"/>
                    <a:pt x="52288" y="12831"/>
                    <a:pt x="52309" y="12873"/>
                  </a:cubicBezTo>
                  <a:cubicBezTo>
                    <a:pt x="52288" y="12936"/>
                    <a:pt x="52288" y="12978"/>
                    <a:pt x="52204" y="12999"/>
                  </a:cubicBezTo>
                  <a:lnTo>
                    <a:pt x="52204" y="12810"/>
                  </a:lnTo>
                  <a:close/>
                  <a:moveTo>
                    <a:pt x="53592" y="13083"/>
                  </a:moveTo>
                  <a:lnTo>
                    <a:pt x="53592" y="13083"/>
                  </a:lnTo>
                  <a:cubicBezTo>
                    <a:pt x="53603" y="13083"/>
                    <a:pt x="53608" y="13096"/>
                    <a:pt x="53614" y="13104"/>
                  </a:cubicBezTo>
                  <a:lnTo>
                    <a:pt x="53614" y="13104"/>
                  </a:lnTo>
                  <a:cubicBezTo>
                    <a:pt x="53595" y="13103"/>
                    <a:pt x="53576" y="13099"/>
                    <a:pt x="53592" y="13083"/>
                  </a:cubicBezTo>
                  <a:close/>
                  <a:moveTo>
                    <a:pt x="52414" y="13294"/>
                  </a:moveTo>
                  <a:cubicBezTo>
                    <a:pt x="52414" y="13315"/>
                    <a:pt x="52435" y="13315"/>
                    <a:pt x="52435" y="13315"/>
                  </a:cubicBezTo>
                  <a:cubicBezTo>
                    <a:pt x="52435" y="13325"/>
                    <a:pt x="52430" y="13330"/>
                    <a:pt x="52425" y="13330"/>
                  </a:cubicBezTo>
                  <a:cubicBezTo>
                    <a:pt x="52420" y="13330"/>
                    <a:pt x="52414" y="13325"/>
                    <a:pt x="52414" y="13315"/>
                  </a:cubicBezTo>
                  <a:lnTo>
                    <a:pt x="52414" y="13294"/>
                  </a:lnTo>
                  <a:close/>
                  <a:moveTo>
                    <a:pt x="52435" y="13483"/>
                  </a:moveTo>
                  <a:cubicBezTo>
                    <a:pt x="52540" y="13672"/>
                    <a:pt x="52562" y="13861"/>
                    <a:pt x="52646" y="14009"/>
                  </a:cubicBezTo>
                  <a:cubicBezTo>
                    <a:pt x="52730" y="14156"/>
                    <a:pt x="52730" y="14345"/>
                    <a:pt x="52835" y="14492"/>
                  </a:cubicBezTo>
                  <a:lnTo>
                    <a:pt x="52793" y="14576"/>
                  </a:lnTo>
                  <a:cubicBezTo>
                    <a:pt x="52856" y="14660"/>
                    <a:pt x="52877" y="14765"/>
                    <a:pt x="52835" y="14849"/>
                  </a:cubicBezTo>
                  <a:lnTo>
                    <a:pt x="53003" y="15018"/>
                  </a:lnTo>
                  <a:cubicBezTo>
                    <a:pt x="52940" y="15102"/>
                    <a:pt x="53003" y="15186"/>
                    <a:pt x="53003" y="15270"/>
                  </a:cubicBezTo>
                  <a:cubicBezTo>
                    <a:pt x="52940" y="15333"/>
                    <a:pt x="52982" y="15438"/>
                    <a:pt x="52982" y="15501"/>
                  </a:cubicBezTo>
                  <a:cubicBezTo>
                    <a:pt x="52982" y="15585"/>
                    <a:pt x="52982" y="15648"/>
                    <a:pt x="52982" y="15733"/>
                  </a:cubicBezTo>
                  <a:cubicBezTo>
                    <a:pt x="53024" y="15817"/>
                    <a:pt x="53066" y="15817"/>
                    <a:pt x="53108" y="15859"/>
                  </a:cubicBezTo>
                  <a:cubicBezTo>
                    <a:pt x="53066" y="15964"/>
                    <a:pt x="53150" y="16048"/>
                    <a:pt x="53150" y="16174"/>
                  </a:cubicBezTo>
                  <a:cubicBezTo>
                    <a:pt x="53150" y="16279"/>
                    <a:pt x="53150" y="16405"/>
                    <a:pt x="53192" y="16510"/>
                  </a:cubicBezTo>
                  <a:cubicBezTo>
                    <a:pt x="53234" y="16658"/>
                    <a:pt x="53234" y="16826"/>
                    <a:pt x="53171" y="16973"/>
                  </a:cubicBezTo>
                  <a:cubicBezTo>
                    <a:pt x="53150" y="17057"/>
                    <a:pt x="53150" y="17162"/>
                    <a:pt x="53171" y="17246"/>
                  </a:cubicBezTo>
                  <a:cubicBezTo>
                    <a:pt x="53213" y="17309"/>
                    <a:pt x="53108" y="17330"/>
                    <a:pt x="53108" y="17393"/>
                  </a:cubicBezTo>
                  <a:lnTo>
                    <a:pt x="53192" y="17499"/>
                  </a:lnTo>
                  <a:lnTo>
                    <a:pt x="53129" y="17562"/>
                  </a:lnTo>
                  <a:cubicBezTo>
                    <a:pt x="53087" y="17646"/>
                    <a:pt x="53192" y="17667"/>
                    <a:pt x="53213" y="17730"/>
                  </a:cubicBezTo>
                  <a:lnTo>
                    <a:pt x="53108" y="17835"/>
                  </a:lnTo>
                  <a:cubicBezTo>
                    <a:pt x="53045" y="17793"/>
                    <a:pt x="53129" y="17751"/>
                    <a:pt x="53087" y="17709"/>
                  </a:cubicBezTo>
                  <a:lnTo>
                    <a:pt x="53045" y="17709"/>
                  </a:lnTo>
                  <a:cubicBezTo>
                    <a:pt x="53024" y="17793"/>
                    <a:pt x="53003" y="17877"/>
                    <a:pt x="53003" y="17982"/>
                  </a:cubicBezTo>
                  <a:cubicBezTo>
                    <a:pt x="52940" y="17919"/>
                    <a:pt x="52961" y="17835"/>
                    <a:pt x="52919" y="17772"/>
                  </a:cubicBezTo>
                  <a:lnTo>
                    <a:pt x="53003" y="17646"/>
                  </a:lnTo>
                  <a:cubicBezTo>
                    <a:pt x="52919" y="17393"/>
                    <a:pt x="52856" y="17141"/>
                    <a:pt x="52835" y="16868"/>
                  </a:cubicBezTo>
                  <a:cubicBezTo>
                    <a:pt x="52835" y="16679"/>
                    <a:pt x="52856" y="16468"/>
                    <a:pt x="52835" y="16279"/>
                  </a:cubicBezTo>
                  <a:cubicBezTo>
                    <a:pt x="52856" y="16027"/>
                    <a:pt x="52814" y="15775"/>
                    <a:pt x="52730" y="15543"/>
                  </a:cubicBezTo>
                  <a:cubicBezTo>
                    <a:pt x="52667" y="15396"/>
                    <a:pt x="52730" y="15228"/>
                    <a:pt x="52667" y="15081"/>
                  </a:cubicBezTo>
                  <a:cubicBezTo>
                    <a:pt x="52646" y="15039"/>
                    <a:pt x="52646" y="14955"/>
                    <a:pt x="52583" y="14955"/>
                  </a:cubicBezTo>
                  <a:cubicBezTo>
                    <a:pt x="52562" y="14702"/>
                    <a:pt x="52498" y="14450"/>
                    <a:pt x="52414" y="14219"/>
                  </a:cubicBezTo>
                  <a:cubicBezTo>
                    <a:pt x="52414" y="14156"/>
                    <a:pt x="52477" y="14114"/>
                    <a:pt x="52477" y="14072"/>
                  </a:cubicBezTo>
                  <a:cubicBezTo>
                    <a:pt x="52456" y="14030"/>
                    <a:pt x="52456" y="13966"/>
                    <a:pt x="52393" y="13966"/>
                  </a:cubicBezTo>
                  <a:cubicBezTo>
                    <a:pt x="52435" y="13840"/>
                    <a:pt x="52393" y="13735"/>
                    <a:pt x="52456" y="13630"/>
                  </a:cubicBezTo>
                  <a:lnTo>
                    <a:pt x="52414" y="13609"/>
                  </a:lnTo>
                  <a:cubicBezTo>
                    <a:pt x="52393" y="13567"/>
                    <a:pt x="52435" y="13546"/>
                    <a:pt x="52435" y="13483"/>
                  </a:cubicBezTo>
                  <a:close/>
                  <a:moveTo>
                    <a:pt x="52751" y="21535"/>
                  </a:moveTo>
                  <a:cubicBezTo>
                    <a:pt x="52772" y="21556"/>
                    <a:pt x="52814" y="21577"/>
                    <a:pt x="52772" y="21598"/>
                  </a:cubicBezTo>
                  <a:cubicBezTo>
                    <a:pt x="52759" y="21604"/>
                    <a:pt x="52751" y="21607"/>
                    <a:pt x="52745" y="21607"/>
                  </a:cubicBezTo>
                  <a:cubicBezTo>
                    <a:pt x="52730" y="21607"/>
                    <a:pt x="52730" y="21592"/>
                    <a:pt x="52730" y="21577"/>
                  </a:cubicBezTo>
                  <a:cubicBezTo>
                    <a:pt x="52730" y="21577"/>
                    <a:pt x="52751" y="21535"/>
                    <a:pt x="52751" y="21535"/>
                  </a:cubicBezTo>
                  <a:close/>
                  <a:moveTo>
                    <a:pt x="53150" y="17940"/>
                  </a:moveTo>
                  <a:cubicBezTo>
                    <a:pt x="53192" y="18003"/>
                    <a:pt x="53234" y="18087"/>
                    <a:pt x="53213" y="18150"/>
                  </a:cubicBezTo>
                  <a:cubicBezTo>
                    <a:pt x="53192" y="18276"/>
                    <a:pt x="53234" y="18340"/>
                    <a:pt x="53276" y="18445"/>
                  </a:cubicBezTo>
                  <a:cubicBezTo>
                    <a:pt x="53234" y="18613"/>
                    <a:pt x="53213" y="18760"/>
                    <a:pt x="53192" y="18928"/>
                  </a:cubicBezTo>
                  <a:cubicBezTo>
                    <a:pt x="53234" y="19075"/>
                    <a:pt x="53255" y="19244"/>
                    <a:pt x="53213" y="19391"/>
                  </a:cubicBezTo>
                  <a:cubicBezTo>
                    <a:pt x="53213" y="19412"/>
                    <a:pt x="53192" y="19454"/>
                    <a:pt x="53192" y="19475"/>
                  </a:cubicBezTo>
                  <a:cubicBezTo>
                    <a:pt x="53234" y="19622"/>
                    <a:pt x="53234" y="19790"/>
                    <a:pt x="53171" y="19937"/>
                  </a:cubicBezTo>
                  <a:cubicBezTo>
                    <a:pt x="53108" y="20211"/>
                    <a:pt x="53108" y="20463"/>
                    <a:pt x="53087" y="20736"/>
                  </a:cubicBezTo>
                  <a:cubicBezTo>
                    <a:pt x="53087" y="20883"/>
                    <a:pt x="53087" y="21052"/>
                    <a:pt x="53087" y="21199"/>
                  </a:cubicBezTo>
                  <a:cubicBezTo>
                    <a:pt x="53024" y="21325"/>
                    <a:pt x="52982" y="21472"/>
                    <a:pt x="52982" y="21619"/>
                  </a:cubicBezTo>
                  <a:cubicBezTo>
                    <a:pt x="52982" y="21675"/>
                    <a:pt x="52949" y="21732"/>
                    <a:pt x="52897" y="21743"/>
                  </a:cubicBezTo>
                  <a:lnTo>
                    <a:pt x="52897" y="21743"/>
                  </a:lnTo>
                  <a:cubicBezTo>
                    <a:pt x="52856" y="21639"/>
                    <a:pt x="52856" y="21513"/>
                    <a:pt x="52898" y="21388"/>
                  </a:cubicBezTo>
                  <a:cubicBezTo>
                    <a:pt x="52898" y="21325"/>
                    <a:pt x="52898" y="21262"/>
                    <a:pt x="52898" y="21199"/>
                  </a:cubicBezTo>
                  <a:cubicBezTo>
                    <a:pt x="52842" y="21199"/>
                    <a:pt x="52836" y="21265"/>
                    <a:pt x="52791" y="21265"/>
                  </a:cubicBezTo>
                  <a:cubicBezTo>
                    <a:pt x="52785" y="21265"/>
                    <a:pt x="52779" y="21264"/>
                    <a:pt x="52772" y="21262"/>
                  </a:cubicBezTo>
                  <a:cubicBezTo>
                    <a:pt x="52793" y="21199"/>
                    <a:pt x="52814" y="21157"/>
                    <a:pt x="52856" y="21115"/>
                  </a:cubicBezTo>
                  <a:cubicBezTo>
                    <a:pt x="52856" y="21031"/>
                    <a:pt x="52961" y="21052"/>
                    <a:pt x="52982" y="20989"/>
                  </a:cubicBezTo>
                  <a:lnTo>
                    <a:pt x="52919" y="20799"/>
                  </a:lnTo>
                  <a:cubicBezTo>
                    <a:pt x="52940" y="20694"/>
                    <a:pt x="53045" y="20736"/>
                    <a:pt x="53045" y="20652"/>
                  </a:cubicBezTo>
                  <a:lnTo>
                    <a:pt x="52898" y="20484"/>
                  </a:lnTo>
                  <a:lnTo>
                    <a:pt x="52961" y="20337"/>
                  </a:lnTo>
                  <a:cubicBezTo>
                    <a:pt x="52940" y="20253"/>
                    <a:pt x="52877" y="20148"/>
                    <a:pt x="52877" y="20064"/>
                  </a:cubicBezTo>
                  <a:cubicBezTo>
                    <a:pt x="52898" y="20000"/>
                    <a:pt x="52940" y="20043"/>
                    <a:pt x="52982" y="20000"/>
                  </a:cubicBezTo>
                  <a:cubicBezTo>
                    <a:pt x="53024" y="19958"/>
                    <a:pt x="52982" y="19916"/>
                    <a:pt x="53024" y="19874"/>
                  </a:cubicBezTo>
                  <a:cubicBezTo>
                    <a:pt x="52940" y="19811"/>
                    <a:pt x="52919" y="19706"/>
                    <a:pt x="52961" y="19601"/>
                  </a:cubicBezTo>
                  <a:cubicBezTo>
                    <a:pt x="52982" y="19475"/>
                    <a:pt x="52982" y="19328"/>
                    <a:pt x="52961" y="19181"/>
                  </a:cubicBezTo>
                  <a:cubicBezTo>
                    <a:pt x="52961" y="19117"/>
                    <a:pt x="52961" y="19054"/>
                    <a:pt x="53003" y="18991"/>
                  </a:cubicBezTo>
                  <a:cubicBezTo>
                    <a:pt x="53045" y="18865"/>
                    <a:pt x="53003" y="18760"/>
                    <a:pt x="53003" y="18634"/>
                  </a:cubicBezTo>
                  <a:cubicBezTo>
                    <a:pt x="53024" y="18571"/>
                    <a:pt x="53024" y="18508"/>
                    <a:pt x="53003" y="18424"/>
                  </a:cubicBezTo>
                  <a:lnTo>
                    <a:pt x="53003" y="18424"/>
                  </a:lnTo>
                  <a:lnTo>
                    <a:pt x="53087" y="18445"/>
                  </a:lnTo>
                  <a:cubicBezTo>
                    <a:pt x="53108" y="18382"/>
                    <a:pt x="53066" y="18319"/>
                    <a:pt x="53066" y="18255"/>
                  </a:cubicBezTo>
                  <a:lnTo>
                    <a:pt x="53003" y="18276"/>
                  </a:lnTo>
                  <a:cubicBezTo>
                    <a:pt x="52940" y="18255"/>
                    <a:pt x="52940" y="18213"/>
                    <a:pt x="52940" y="18150"/>
                  </a:cubicBezTo>
                  <a:cubicBezTo>
                    <a:pt x="52950" y="18140"/>
                    <a:pt x="52961" y="18135"/>
                    <a:pt x="52971" y="18135"/>
                  </a:cubicBezTo>
                  <a:cubicBezTo>
                    <a:pt x="52982" y="18135"/>
                    <a:pt x="52993" y="18140"/>
                    <a:pt x="53003" y="18150"/>
                  </a:cubicBezTo>
                  <a:cubicBezTo>
                    <a:pt x="53066" y="18171"/>
                    <a:pt x="53045" y="18213"/>
                    <a:pt x="53066" y="18255"/>
                  </a:cubicBezTo>
                  <a:cubicBezTo>
                    <a:pt x="53129" y="18192"/>
                    <a:pt x="53087" y="18108"/>
                    <a:pt x="53087" y="18024"/>
                  </a:cubicBezTo>
                  <a:cubicBezTo>
                    <a:pt x="53108" y="18003"/>
                    <a:pt x="53087" y="17961"/>
                    <a:pt x="53150" y="17940"/>
                  </a:cubicBezTo>
                  <a:close/>
                  <a:moveTo>
                    <a:pt x="52879" y="21751"/>
                  </a:moveTo>
                  <a:lnTo>
                    <a:pt x="52898" y="21788"/>
                  </a:lnTo>
                  <a:cubicBezTo>
                    <a:pt x="53003" y="21851"/>
                    <a:pt x="52961" y="21914"/>
                    <a:pt x="52919" y="21998"/>
                  </a:cubicBezTo>
                  <a:lnTo>
                    <a:pt x="52835" y="21872"/>
                  </a:lnTo>
                  <a:cubicBezTo>
                    <a:pt x="52856" y="21851"/>
                    <a:pt x="52919" y="21851"/>
                    <a:pt x="52898" y="21788"/>
                  </a:cubicBezTo>
                  <a:lnTo>
                    <a:pt x="52898" y="21788"/>
                  </a:lnTo>
                  <a:cubicBezTo>
                    <a:pt x="52898" y="21788"/>
                    <a:pt x="52889" y="21806"/>
                    <a:pt x="52876" y="21806"/>
                  </a:cubicBezTo>
                  <a:cubicBezTo>
                    <a:pt x="52870" y="21806"/>
                    <a:pt x="52863" y="21802"/>
                    <a:pt x="52856" y="21788"/>
                  </a:cubicBezTo>
                  <a:cubicBezTo>
                    <a:pt x="52856" y="21773"/>
                    <a:pt x="52866" y="21758"/>
                    <a:pt x="52879" y="21751"/>
                  </a:cubicBezTo>
                  <a:close/>
                  <a:moveTo>
                    <a:pt x="52940" y="22061"/>
                  </a:moveTo>
                  <a:cubicBezTo>
                    <a:pt x="52982" y="22145"/>
                    <a:pt x="52898" y="22229"/>
                    <a:pt x="52898" y="22334"/>
                  </a:cubicBezTo>
                  <a:cubicBezTo>
                    <a:pt x="52919" y="22439"/>
                    <a:pt x="52898" y="22565"/>
                    <a:pt x="52856" y="22650"/>
                  </a:cubicBezTo>
                  <a:cubicBezTo>
                    <a:pt x="52835" y="22713"/>
                    <a:pt x="52814" y="22734"/>
                    <a:pt x="52751" y="22755"/>
                  </a:cubicBezTo>
                  <a:lnTo>
                    <a:pt x="52814" y="22839"/>
                  </a:lnTo>
                  <a:cubicBezTo>
                    <a:pt x="52814" y="22944"/>
                    <a:pt x="52688" y="23007"/>
                    <a:pt x="52604" y="23091"/>
                  </a:cubicBezTo>
                  <a:cubicBezTo>
                    <a:pt x="52583" y="23133"/>
                    <a:pt x="52646" y="23217"/>
                    <a:pt x="52604" y="23238"/>
                  </a:cubicBezTo>
                  <a:cubicBezTo>
                    <a:pt x="52583" y="23238"/>
                    <a:pt x="52540" y="23238"/>
                    <a:pt x="52540" y="23217"/>
                  </a:cubicBezTo>
                  <a:cubicBezTo>
                    <a:pt x="52519" y="23217"/>
                    <a:pt x="52456" y="23196"/>
                    <a:pt x="52498" y="23196"/>
                  </a:cubicBezTo>
                  <a:cubicBezTo>
                    <a:pt x="52505" y="23190"/>
                    <a:pt x="52511" y="23187"/>
                    <a:pt x="52516" y="23187"/>
                  </a:cubicBezTo>
                  <a:cubicBezTo>
                    <a:pt x="52530" y="23187"/>
                    <a:pt x="52540" y="23202"/>
                    <a:pt x="52540" y="23217"/>
                  </a:cubicBezTo>
                  <a:cubicBezTo>
                    <a:pt x="52583" y="23196"/>
                    <a:pt x="52583" y="23154"/>
                    <a:pt x="52540" y="23112"/>
                  </a:cubicBezTo>
                  <a:cubicBezTo>
                    <a:pt x="52498" y="23028"/>
                    <a:pt x="52540" y="22944"/>
                    <a:pt x="52540" y="22860"/>
                  </a:cubicBezTo>
                  <a:lnTo>
                    <a:pt x="52625" y="22944"/>
                  </a:lnTo>
                  <a:cubicBezTo>
                    <a:pt x="52646" y="22881"/>
                    <a:pt x="52604" y="22797"/>
                    <a:pt x="52646" y="22734"/>
                  </a:cubicBezTo>
                  <a:cubicBezTo>
                    <a:pt x="52667" y="22671"/>
                    <a:pt x="52667" y="22586"/>
                    <a:pt x="52709" y="22544"/>
                  </a:cubicBezTo>
                  <a:cubicBezTo>
                    <a:pt x="52772" y="22502"/>
                    <a:pt x="52751" y="22418"/>
                    <a:pt x="52772" y="22355"/>
                  </a:cubicBezTo>
                  <a:cubicBezTo>
                    <a:pt x="52877" y="22355"/>
                    <a:pt x="52730" y="22229"/>
                    <a:pt x="52835" y="22208"/>
                  </a:cubicBezTo>
                  <a:cubicBezTo>
                    <a:pt x="52856" y="22208"/>
                    <a:pt x="52835" y="22061"/>
                    <a:pt x="52940" y="22061"/>
                  </a:cubicBezTo>
                  <a:close/>
                  <a:moveTo>
                    <a:pt x="52536" y="23318"/>
                  </a:moveTo>
                  <a:cubicBezTo>
                    <a:pt x="52568" y="23318"/>
                    <a:pt x="52586" y="23364"/>
                    <a:pt x="52604" y="23364"/>
                  </a:cubicBezTo>
                  <a:cubicBezTo>
                    <a:pt x="52604" y="23406"/>
                    <a:pt x="52540" y="23448"/>
                    <a:pt x="52562" y="23469"/>
                  </a:cubicBezTo>
                  <a:cubicBezTo>
                    <a:pt x="52583" y="23491"/>
                    <a:pt x="52646" y="23469"/>
                    <a:pt x="52604" y="23533"/>
                  </a:cubicBezTo>
                  <a:cubicBezTo>
                    <a:pt x="52593" y="23544"/>
                    <a:pt x="52582" y="23547"/>
                    <a:pt x="52571" y="23547"/>
                  </a:cubicBezTo>
                  <a:cubicBezTo>
                    <a:pt x="52546" y="23547"/>
                    <a:pt x="52521" y="23528"/>
                    <a:pt x="52496" y="23528"/>
                  </a:cubicBezTo>
                  <a:cubicBezTo>
                    <a:pt x="52490" y="23528"/>
                    <a:pt x="52484" y="23529"/>
                    <a:pt x="52477" y="23533"/>
                  </a:cubicBezTo>
                  <a:cubicBezTo>
                    <a:pt x="52477" y="23549"/>
                    <a:pt x="52465" y="23589"/>
                    <a:pt x="52450" y="23589"/>
                  </a:cubicBezTo>
                  <a:cubicBezTo>
                    <a:pt x="52445" y="23589"/>
                    <a:pt x="52440" y="23585"/>
                    <a:pt x="52435" y="23575"/>
                  </a:cubicBezTo>
                  <a:cubicBezTo>
                    <a:pt x="52435" y="23533"/>
                    <a:pt x="52456" y="23533"/>
                    <a:pt x="52477" y="23533"/>
                  </a:cubicBezTo>
                  <a:cubicBezTo>
                    <a:pt x="52477" y="23448"/>
                    <a:pt x="52498" y="23385"/>
                    <a:pt x="52519" y="23322"/>
                  </a:cubicBezTo>
                  <a:cubicBezTo>
                    <a:pt x="52525" y="23319"/>
                    <a:pt x="52531" y="23318"/>
                    <a:pt x="52536" y="23318"/>
                  </a:cubicBezTo>
                  <a:close/>
                  <a:moveTo>
                    <a:pt x="52397" y="23884"/>
                  </a:moveTo>
                  <a:cubicBezTo>
                    <a:pt x="52422" y="23884"/>
                    <a:pt x="52448" y="23896"/>
                    <a:pt x="52477" y="23932"/>
                  </a:cubicBezTo>
                  <a:cubicBezTo>
                    <a:pt x="52456" y="24058"/>
                    <a:pt x="52288" y="24058"/>
                    <a:pt x="52246" y="24142"/>
                  </a:cubicBezTo>
                  <a:cubicBezTo>
                    <a:pt x="52225" y="24205"/>
                    <a:pt x="52372" y="24205"/>
                    <a:pt x="52330" y="24247"/>
                  </a:cubicBezTo>
                  <a:cubicBezTo>
                    <a:pt x="52246" y="24458"/>
                    <a:pt x="52162" y="24647"/>
                    <a:pt x="52057" y="24857"/>
                  </a:cubicBezTo>
                  <a:cubicBezTo>
                    <a:pt x="52015" y="24962"/>
                    <a:pt x="51973" y="25109"/>
                    <a:pt x="51931" y="25236"/>
                  </a:cubicBezTo>
                  <a:cubicBezTo>
                    <a:pt x="51910" y="25299"/>
                    <a:pt x="51847" y="25341"/>
                    <a:pt x="51784" y="25341"/>
                  </a:cubicBezTo>
                  <a:cubicBezTo>
                    <a:pt x="51763" y="25088"/>
                    <a:pt x="51805" y="24857"/>
                    <a:pt x="51910" y="24647"/>
                  </a:cubicBezTo>
                  <a:cubicBezTo>
                    <a:pt x="51994" y="24521"/>
                    <a:pt x="52036" y="24374"/>
                    <a:pt x="52078" y="24247"/>
                  </a:cubicBezTo>
                  <a:cubicBezTo>
                    <a:pt x="52078" y="24205"/>
                    <a:pt x="52099" y="24184"/>
                    <a:pt x="52120" y="24163"/>
                  </a:cubicBezTo>
                  <a:lnTo>
                    <a:pt x="52183" y="24163"/>
                  </a:lnTo>
                  <a:cubicBezTo>
                    <a:pt x="52183" y="24121"/>
                    <a:pt x="52204" y="24058"/>
                    <a:pt x="52204" y="23974"/>
                  </a:cubicBezTo>
                  <a:lnTo>
                    <a:pt x="52267" y="23974"/>
                  </a:lnTo>
                  <a:lnTo>
                    <a:pt x="52267" y="23911"/>
                  </a:lnTo>
                  <a:cubicBezTo>
                    <a:pt x="52273" y="23913"/>
                    <a:pt x="52279" y="23914"/>
                    <a:pt x="52285" y="23914"/>
                  </a:cubicBezTo>
                  <a:cubicBezTo>
                    <a:pt x="52321" y="23914"/>
                    <a:pt x="52357" y="23884"/>
                    <a:pt x="52397" y="23884"/>
                  </a:cubicBezTo>
                  <a:close/>
                  <a:moveTo>
                    <a:pt x="51952" y="25467"/>
                  </a:moveTo>
                  <a:cubicBezTo>
                    <a:pt x="51994" y="25551"/>
                    <a:pt x="51868" y="25614"/>
                    <a:pt x="51910" y="25698"/>
                  </a:cubicBezTo>
                  <a:cubicBezTo>
                    <a:pt x="51805" y="25908"/>
                    <a:pt x="51742" y="26098"/>
                    <a:pt x="51657" y="26308"/>
                  </a:cubicBezTo>
                  <a:cubicBezTo>
                    <a:pt x="51615" y="26392"/>
                    <a:pt x="51615" y="26518"/>
                    <a:pt x="51657" y="26602"/>
                  </a:cubicBezTo>
                  <a:cubicBezTo>
                    <a:pt x="51636" y="26665"/>
                    <a:pt x="51594" y="26728"/>
                    <a:pt x="51573" y="26770"/>
                  </a:cubicBezTo>
                  <a:cubicBezTo>
                    <a:pt x="51573" y="26875"/>
                    <a:pt x="51510" y="26960"/>
                    <a:pt x="51405" y="27023"/>
                  </a:cubicBezTo>
                  <a:cubicBezTo>
                    <a:pt x="51321" y="27065"/>
                    <a:pt x="51321" y="27191"/>
                    <a:pt x="51237" y="27275"/>
                  </a:cubicBezTo>
                  <a:cubicBezTo>
                    <a:pt x="51218" y="27312"/>
                    <a:pt x="51216" y="27349"/>
                    <a:pt x="51187" y="27372"/>
                  </a:cubicBezTo>
                  <a:lnTo>
                    <a:pt x="51187" y="27372"/>
                  </a:lnTo>
                  <a:lnTo>
                    <a:pt x="51132" y="27317"/>
                  </a:lnTo>
                  <a:cubicBezTo>
                    <a:pt x="51237" y="27002"/>
                    <a:pt x="51300" y="26644"/>
                    <a:pt x="51447" y="26329"/>
                  </a:cubicBezTo>
                  <a:cubicBezTo>
                    <a:pt x="51468" y="26266"/>
                    <a:pt x="51552" y="26287"/>
                    <a:pt x="51573" y="26245"/>
                  </a:cubicBezTo>
                  <a:cubicBezTo>
                    <a:pt x="51594" y="26140"/>
                    <a:pt x="51657" y="26055"/>
                    <a:pt x="51721" y="25971"/>
                  </a:cubicBezTo>
                  <a:cubicBezTo>
                    <a:pt x="51700" y="25824"/>
                    <a:pt x="51847" y="25698"/>
                    <a:pt x="51847" y="25551"/>
                  </a:cubicBezTo>
                  <a:cubicBezTo>
                    <a:pt x="51847" y="25509"/>
                    <a:pt x="51889" y="25467"/>
                    <a:pt x="51952" y="25467"/>
                  </a:cubicBezTo>
                  <a:close/>
                  <a:moveTo>
                    <a:pt x="51178" y="27386"/>
                  </a:moveTo>
                  <a:lnTo>
                    <a:pt x="51178" y="27386"/>
                  </a:lnTo>
                  <a:cubicBezTo>
                    <a:pt x="51213" y="27449"/>
                    <a:pt x="51172" y="27528"/>
                    <a:pt x="51111" y="27548"/>
                  </a:cubicBezTo>
                  <a:cubicBezTo>
                    <a:pt x="51048" y="27527"/>
                    <a:pt x="51027" y="27506"/>
                    <a:pt x="51048" y="27443"/>
                  </a:cubicBezTo>
                  <a:cubicBezTo>
                    <a:pt x="51084" y="27388"/>
                    <a:pt x="51137" y="27397"/>
                    <a:pt x="51178" y="27386"/>
                  </a:cubicBezTo>
                  <a:close/>
                  <a:moveTo>
                    <a:pt x="51027" y="27674"/>
                  </a:moveTo>
                  <a:lnTo>
                    <a:pt x="51048" y="27695"/>
                  </a:lnTo>
                  <a:cubicBezTo>
                    <a:pt x="51037" y="27706"/>
                    <a:pt x="51032" y="27711"/>
                    <a:pt x="51029" y="27711"/>
                  </a:cubicBezTo>
                  <a:cubicBezTo>
                    <a:pt x="51027" y="27711"/>
                    <a:pt x="51027" y="27706"/>
                    <a:pt x="51027" y="27695"/>
                  </a:cubicBezTo>
                  <a:lnTo>
                    <a:pt x="51027" y="27674"/>
                  </a:lnTo>
                  <a:close/>
                  <a:moveTo>
                    <a:pt x="50901" y="27779"/>
                  </a:moveTo>
                  <a:cubicBezTo>
                    <a:pt x="50914" y="27779"/>
                    <a:pt x="50928" y="27788"/>
                    <a:pt x="50936" y="27801"/>
                  </a:cubicBezTo>
                  <a:lnTo>
                    <a:pt x="50901" y="27801"/>
                  </a:lnTo>
                  <a:cubicBezTo>
                    <a:pt x="50901" y="27805"/>
                    <a:pt x="50900" y="27811"/>
                    <a:pt x="50898" y="27819"/>
                  </a:cubicBezTo>
                  <a:lnTo>
                    <a:pt x="50898" y="27819"/>
                  </a:lnTo>
                  <a:cubicBezTo>
                    <a:pt x="50894" y="27813"/>
                    <a:pt x="50884" y="27796"/>
                    <a:pt x="50901" y="27779"/>
                  </a:cubicBezTo>
                  <a:close/>
                  <a:moveTo>
                    <a:pt x="50896" y="27833"/>
                  </a:moveTo>
                  <a:cubicBezTo>
                    <a:pt x="50891" y="27853"/>
                    <a:pt x="50885" y="27875"/>
                    <a:pt x="50882" y="27875"/>
                  </a:cubicBezTo>
                  <a:cubicBezTo>
                    <a:pt x="50880" y="27875"/>
                    <a:pt x="50880" y="27872"/>
                    <a:pt x="50880" y="27864"/>
                  </a:cubicBezTo>
                  <a:cubicBezTo>
                    <a:pt x="50863" y="27847"/>
                    <a:pt x="50885" y="27844"/>
                    <a:pt x="50896" y="27833"/>
                  </a:cubicBezTo>
                  <a:close/>
                  <a:moveTo>
                    <a:pt x="51006" y="27801"/>
                  </a:moveTo>
                  <a:cubicBezTo>
                    <a:pt x="51042" y="27837"/>
                    <a:pt x="51047" y="27889"/>
                    <a:pt x="51007" y="27889"/>
                  </a:cubicBezTo>
                  <a:cubicBezTo>
                    <a:pt x="51001" y="27889"/>
                    <a:pt x="50993" y="27887"/>
                    <a:pt x="50985" y="27885"/>
                  </a:cubicBezTo>
                  <a:cubicBezTo>
                    <a:pt x="50950" y="27867"/>
                    <a:pt x="50944" y="27850"/>
                    <a:pt x="50943" y="27821"/>
                  </a:cubicBezTo>
                  <a:lnTo>
                    <a:pt x="50943" y="27821"/>
                  </a:lnTo>
                  <a:lnTo>
                    <a:pt x="51006" y="27801"/>
                  </a:lnTo>
                  <a:close/>
                  <a:moveTo>
                    <a:pt x="50880" y="27927"/>
                  </a:moveTo>
                  <a:cubicBezTo>
                    <a:pt x="50943" y="27948"/>
                    <a:pt x="50943" y="27990"/>
                    <a:pt x="50922" y="28053"/>
                  </a:cubicBezTo>
                  <a:cubicBezTo>
                    <a:pt x="50911" y="28056"/>
                    <a:pt x="50901" y="28058"/>
                    <a:pt x="50891" y="28058"/>
                  </a:cubicBezTo>
                  <a:cubicBezTo>
                    <a:pt x="50844" y="28058"/>
                    <a:pt x="50809" y="28017"/>
                    <a:pt x="50774" y="27948"/>
                  </a:cubicBezTo>
                  <a:lnTo>
                    <a:pt x="50880" y="27927"/>
                  </a:lnTo>
                  <a:close/>
                  <a:moveTo>
                    <a:pt x="50775" y="28102"/>
                  </a:moveTo>
                  <a:cubicBezTo>
                    <a:pt x="50785" y="28102"/>
                    <a:pt x="50799" y="28107"/>
                    <a:pt x="50816" y="28116"/>
                  </a:cubicBezTo>
                  <a:cubicBezTo>
                    <a:pt x="50802" y="28131"/>
                    <a:pt x="50787" y="28146"/>
                    <a:pt x="50772" y="28146"/>
                  </a:cubicBezTo>
                  <a:cubicBezTo>
                    <a:pt x="50766" y="28146"/>
                    <a:pt x="50760" y="28143"/>
                    <a:pt x="50753" y="28137"/>
                  </a:cubicBezTo>
                  <a:cubicBezTo>
                    <a:pt x="50753" y="28112"/>
                    <a:pt x="50761" y="28102"/>
                    <a:pt x="50775" y="28102"/>
                  </a:cubicBezTo>
                  <a:close/>
                  <a:moveTo>
                    <a:pt x="50774" y="28200"/>
                  </a:moveTo>
                  <a:cubicBezTo>
                    <a:pt x="50816" y="28284"/>
                    <a:pt x="50880" y="28368"/>
                    <a:pt x="50838" y="28410"/>
                  </a:cubicBezTo>
                  <a:cubicBezTo>
                    <a:pt x="50753" y="28494"/>
                    <a:pt x="50859" y="28620"/>
                    <a:pt x="50753" y="28684"/>
                  </a:cubicBezTo>
                  <a:cubicBezTo>
                    <a:pt x="50711" y="28705"/>
                    <a:pt x="50690" y="28747"/>
                    <a:pt x="50711" y="28810"/>
                  </a:cubicBezTo>
                  <a:cubicBezTo>
                    <a:pt x="50711" y="28873"/>
                    <a:pt x="50690" y="28957"/>
                    <a:pt x="50669" y="29041"/>
                  </a:cubicBezTo>
                  <a:cubicBezTo>
                    <a:pt x="50648" y="29167"/>
                    <a:pt x="50564" y="29272"/>
                    <a:pt x="50459" y="29314"/>
                  </a:cubicBezTo>
                  <a:lnTo>
                    <a:pt x="50501" y="29377"/>
                  </a:lnTo>
                  <a:cubicBezTo>
                    <a:pt x="50501" y="29419"/>
                    <a:pt x="50417" y="29461"/>
                    <a:pt x="50459" y="29525"/>
                  </a:cubicBezTo>
                  <a:cubicBezTo>
                    <a:pt x="50438" y="29546"/>
                    <a:pt x="50438" y="29546"/>
                    <a:pt x="50417" y="29567"/>
                  </a:cubicBezTo>
                  <a:cubicBezTo>
                    <a:pt x="50291" y="29651"/>
                    <a:pt x="50207" y="29798"/>
                    <a:pt x="50186" y="29966"/>
                  </a:cubicBezTo>
                  <a:cubicBezTo>
                    <a:pt x="50165" y="30071"/>
                    <a:pt x="50081" y="30155"/>
                    <a:pt x="49997" y="30239"/>
                  </a:cubicBezTo>
                  <a:cubicBezTo>
                    <a:pt x="49849" y="30660"/>
                    <a:pt x="49660" y="31038"/>
                    <a:pt x="49429" y="31417"/>
                  </a:cubicBezTo>
                  <a:lnTo>
                    <a:pt x="49429" y="31501"/>
                  </a:lnTo>
                  <a:cubicBezTo>
                    <a:pt x="49324" y="31585"/>
                    <a:pt x="49219" y="31690"/>
                    <a:pt x="49177" y="31837"/>
                  </a:cubicBezTo>
                  <a:cubicBezTo>
                    <a:pt x="49156" y="31827"/>
                    <a:pt x="49129" y="31821"/>
                    <a:pt x="49103" y="31821"/>
                  </a:cubicBezTo>
                  <a:cubicBezTo>
                    <a:pt x="49077" y="31821"/>
                    <a:pt x="49050" y="31827"/>
                    <a:pt x="49029" y="31837"/>
                  </a:cubicBezTo>
                  <a:lnTo>
                    <a:pt x="49050" y="31921"/>
                  </a:lnTo>
                  <a:lnTo>
                    <a:pt x="48966" y="31942"/>
                  </a:lnTo>
                  <a:lnTo>
                    <a:pt x="48945" y="31837"/>
                  </a:lnTo>
                  <a:cubicBezTo>
                    <a:pt x="48931" y="31837"/>
                    <a:pt x="48908" y="31856"/>
                    <a:pt x="48888" y="31856"/>
                  </a:cubicBezTo>
                  <a:cubicBezTo>
                    <a:pt x="48878" y="31856"/>
                    <a:pt x="48868" y="31851"/>
                    <a:pt x="48861" y="31837"/>
                  </a:cubicBezTo>
                  <a:cubicBezTo>
                    <a:pt x="48840" y="31690"/>
                    <a:pt x="48966" y="31627"/>
                    <a:pt x="49050" y="31522"/>
                  </a:cubicBezTo>
                  <a:cubicBezTo>
                    <a:pt x="49156" y="31417"/>
                    <a:pt x="49156" y="31270"/>
                    <a:pt x="49240" y="31164"/>
                  </a:cubicBezTo>
                  <a:cubicBezTo>
                    <a:pt x="49282" y="31143"/>
                    <a:pt x="49366" y="31164"/>
                    <a:pt x="49387" y="31101"/>
                  </a:cubicBezTo>
                  <a:lnTo>
                    <a:pt x="49345" y="31038"/>
                  </a:lnTo>
                  <a:cubicBezTo>
                    <a:pt x="49429" y="30912"/>
                    <a:pt x="49471" y="30744"/>
                    <a:pt x="49597" y="30639"/>
                  </a:cubicBezTo>
                  <a:cubicBezTo>
                    <a:pt x="49681" y="30302"/>
                    <a:pt x="49933" y="30071"/>
                    <a:pt x="50039" y="29756"/>
                  </a:cubicBezTo>
                  <a:cubicBezTo>
                    <a:pt x="50102" y="29588"/>
                    <a:pt x="50186" y="29419"/>
                    <a:pt x="50270" y="29251"/>
                  </a:cubicBezTo>
                  <a:cubicBezTo>
                    <a:pt x="50354" y="29125"/>
                    <a:pt x="50396" y="28957"/>
                    <a:pt x="50417" y="28810"/>
                  </a:cubicBezTo>
                  <a:cubicBezTo>
                    <a:pt x="50438" y="28684"/>
                    <a:pt x="50480" y="28578"/>
                    <a:pt x="50585" y="28515"/>
                  </a:cubicBezTo>
                  <a:cubicBezTo>
                    <a:pt x="50627" y="28473"/>
                    <a:pt x="50648" y="28410"/>
                    <a:pt x="50690" y="28347"/>
                  </a:cubicBezTo>
                  <a:lnTo>
                    <a:pt x="50648" y="28326"/>
                  </a:lnTo>
                  <a:cubicBezTo>
                    <a:pt x="50648" y="28242"/>
                    <a:pt x="50711" y="28200"/>
                    <a:pt x="50774" y="28200"/>
                  </a:cubicBezTo>
                  <a:close/>
                  <a:moveTo>
                    <a:pt x="48966" y="31942"/>
                  </a:moveTo>
                  <a:cubicBezTo>
                    <a:pt x="49008" y="32026"/>
                    <a:pt x="48966" y="32068"/>
                    <a:pt x="48903" y="32132"/>
                  </a:cubicBezTo>
                  <a:cubicBezTo>
                    <a:pt x="48840" y="32195"/>
                    <a:pt x="48735" y="32237"/>
                    <a:pt x="48714" y="32342"/>
                  </a:cubicBezTo>
                  <a:cubicBezTo>
                    <a:pt x="48651" y="32279"/>
                    <a:pt x="48756" y="32237"/>
                    <a:pt x="48672" y="32195"/>
                  </a:cubicBezTo>
                  <a:cubicBezTo>
                    <a:pt x="48840" y="32153"/>
                    <a:pt x="48819" y="31963"/>
                    <a:pt x="48966" y="31942"/>
                  </a:cubicBezTo>
                  <a:close/>
                  <a:moveTo>
                    <a:pt x="48670" y="32378"/>
                  </a:moveTo>
                  <a:cubicBezTo>
                    <a:pt x="48671" y="32378"/>
                    <a:pt x="48672" y="32380"/>
                    <a:pt x="48672" y="32384"/>
                  </a:cubicBezTo>
                  <a:cubicBezTo>
                    <a:pt x="48693" y="32405"/>
                    <a:pt x="48672" y="32426"/>
                    <a:pt x="48651" y="32426"/>
                  </a:cubicBezTo>
                  <a:cubicBezTo>
                    <a:pt x="48630" y="32531"/>
                    <a:pt x="48630" y="32657"/>
                    <a:pt x="48504" y="32720"/>
                  </a:cubicBezTo>
                  <a:cubicBezTo>
                    <a:pt x="48441" y="32657"/>
                    <a:pt x="48525" y="32615"/>
                    <a:pt x="48483" y="32552"/>
                  </a:cubicBezTo>
                  <a:cubicBezTo>
                    <a:pt x="48546" y="32510"/>
                    <a:pt x="48588" y="32426"/>
                    <a:pt x="48651" y="32426"/>
                  </a:cubicBezTo>
                  <a:cubicBezTo>
                    <a:pt x="48651" y="32409"/>
                    <a:pt x="48665" y="32378"/>
                    <a:pt x="48670" y="32378"/>
                  </a:cubicBezTo>
                  <a:close/>
                  <a:moveTo>
                    <a:pt x="49050" y="33961"/>
                  </a:moveTo>
                  <a:lnTo>
                    <a:pt x="49050" y="33961"/>
                  </a:lnTo>
                  <a:cubicBezTo>
                    <a:pt x="49064" y="33961"/>
                    <a:pt x="49078" y="33970"/>
                    <a:pt x="49086" y="33982"/>
                  </a:cubicBezTo>
                  <a:lnTo>
                    <a:pt x="49086" y="33982"/>
                  </a:lnTo>
                  <a:cubicBezTo>
                    <a:pt x="49061" y="33981"/>
                    <a:pt x="49012" y="33980"/>
                    <a:pt x="49050" y="33961"/>
                  </a:cubicBezTo>
                  <a:close/>
                  <a:moveTo>
                    <a:pt x="48441" y="32741"/>
                  </a:moveTo>
                  <a:cubicBezTo>
                    <a:pt x="48483" y="32867"/>
                    <a:pt x="48294" y="32951"/>
                    <a:pt x="48441" y="33036"/>
                  </a:cubicBezTo>
                  <a:cubicBezTo>
                    <a:pt x="48273" y="33183"/>
                    <a:pt x="48146" y="33351"/>
                    <a:pt x="48041" y="33540"/>
                  </a:cubicBezTo>
                  <a:lnTo>
                    <a:pt x="47915" y="33582"/>
                  </a:lnTo>
                  <a:cubicBezTo>
                    <a:pt x="47894" y="33666"/>
                    <a:pt x="47894" y="33750"/>
                    <a:pt x="47810" y="33771"/>
                  </a:cubicBezTo>
                  <a:cubicBezTo>
                    <a:pt x="47789" y="33771"/>
                    <a:pt x="47747" y="33792"/>
                    <a:pt x="47747" y="33792"/>
                  </a:cubicBezTo>
                  <a:cubicBezTo>
                    <a:pt x="47726" y="33919"/>
                    <a:pt x="47621" y="33961"/>
                    <a:pt x="47579" y="34024"/>
                  </a:cubicBezTo>
                  <a:cubicBezTo>
                    <a:pt x="47516" y="34108"/>
                    <a:pt x="47453" y="34171"/>
                    <a:pt x="47432" y="34276"/>
                  </a:cubicBezTo>
                  <a:cubicBezTo>
                    <a:pt x="47425" y="34303"/>
                    <a:pt x="47412" y="34310"/>
                    <a:pt x="47398" y="34310"/>
                  </a:cubicBezTo>
                  <a:cubicBezTo>
                    <a:pt x="47379" y="34310"/>
                    <a:pt x="47359" y="34297"/>
                    <a:pt x="47349" y="34297"/>
                  </a:cubicBezTo>
                  <a:cubicBezTo>
                    <a:pt x="47344" y="34297"/>
                    <a:pt x="47342" y="34302"/>
                    <a:pt x="47347" y="34318"/>
                  </a:cubicBezTo>
                  <a:cubicBezTo>
                    <a:pt x="47347" y="34381"/>
                    <a:pt x="47284" y="34402"/>
                    <a:pt x="47284" y="34444"/>
                  </a:cubicBezTo>
                  <a:cubicBezTo>
                    <a:pt x="47263" y="34486"/>
                    <a:pt x="47242" y="34528"/>
                    <a:pt x="47242" y="34570"/>
                  </a:cubicBezTo>
                  <a:cubicBezTo>
                    <a:pt x="47200" y="34675"/>
                    <a:pt x="47095" y="34675"/>
                    <a:pt x="47053" y="34739"/>
                  </a:cubicBezTo>
                  <a:cubicBezTo>
                    <a:pt x="46948" y="34907"/>
                    <a:pt x="46822" y="35054"/>
                    <a:pt x="46675" y="35159"/>
                  </a:cubicBezTo>
                  <a:cubicBezTo>
                    <a:pt x="46633" y="35201"/>
                    <a:pt x="46591" y="35201"/>
                    <a:pt x="46549" y="35243"/>
                  </a:cubicBezTo>
                  <a:cubicBezTo>
                    <a:pt x="46528" y="35264"/>
                    <a:pt x="46570" y="35348"/>
                    <a:pt x="46528" y="35348"/>
                  </a:cubicBezTo>
                  <a:cubicBezTo>
                    <a:pt x="46464" y="35411"/>
                    <a:pt x="46401" y="35411"/>
                    <a:pt x="46317" y="35453"/>
                  </a:cubicBezTo>
                  <a:cubicBezTo>
                    <a:pt x="46296" y="35516"/>
                    <a:pt x="46275" y="35601"/>
                    <a:pt x="46233" y="35664"/>
                  </a:cubicBezTo>
                  <a:lnTo>
                    <a:pt x="46086" y="35727"/>
                  </a:lnTo>
                  <a:cubicBezTo>
                    <a:pt x="46086" y="35811"/>
                    <a:pt x="46023" y="35895"/>
                    <a:pt x="45939" y="35937"/>
                  </a:cubicBezTo>
                  <a:cubicBezTo>
                    <a:pt x="45922" y="35931"/>
                    <a:pt x="45904" y="35929"/>
                    <a:pt x="45884" y="35929"/>
                  </a:cubicBezTo>
                  <a:cubicBezTo>
                    <a:pt x="45832" y="35929"/>
                    <a:pt x="45775" y="35948"/>
                    <a:pt x="45729" y="35979"/>
                  </a:cubicBezTo>
                  <a:lnTo>
                    <a:pt x="45729" y="36084"/>
                  </a:lnTo>
                  <a:cubicBezTo>
                    <a:pt x="45708" y="36147"/>
                    <a:pt x="45623" y="36126"/>
                    <a:pt x="45581" y="36168"/>
                  </a:cubicBezTo>
                  <a:cubicBezTo>
                    <a:pt x="45560" y="36210"/>
                    <a:pt x="45623" y="36252"/>
                    <a:pt x="45581" y="36294"/>
                  </a:cubicBezTo>
                  <a:cubicBezTo>
                    <a:pt x="45569" y="36282"/>
                    <a:pt x="45550" y="36270"/>
                    <a:pt x="45528" y="36270"/>
                  </a:cubicBezTo>
                  <a:cubicBezTo>
                    <a:pt x="45512" y="36270"/>
                    <a:pt x="45494" y="36277"/>
                    <a:pt x="45476" y="36294"/>
                  </a:cubicBezTo>
                  <a:lnTo>
                    <a:pt x="45539" y="36399"/>
                  </a:lnTo>
                  <a:cubicBezTo>
                    <a:pt x="45487" y="36399"/>
                    <a:pt x="45464" y="36499"/>
                    <a:pt x="45399" y="36499"/>
                  </a:cubicBezTo>
                  <a:cubicBezTo>
                    <a:pt x="45385" y="36499"/>
                    <a:pt x="45369" y="36495"/>
                    <a:pt x="45350" y="36484"/>
                  </a:cubicBezTo>
                  <a:cubicBezTo>
                    <a:pt x="45329" y="36526"/>
                    <a:pt x="45308" y="36568"/>
                    <a:pt x="45287" y="36631"/>
                  </a:cubicBezTo>
                  <a:lnTo>
                    <a:pt x="45098" y="36694"/>
                  </a:lnTo>
                  <a:cubicBezTo>
                    <a:pt x="45014" y="36799"/>
                    <a:pt x="44993" y="36925"/>
                    <a:pt x="44867" y="36967"/>
                  </a:cubicBezTo>
                  <a:cubicBezTo>
                    <a:pt x="44825" y="36988"/>
                    <a:pt x="44804" y="37072"/>
                    <a:pt x="44761" y="37135"/>
                  </a:cubicBezTo>
                  <a:cubicBezTo>
                    <a:pt x="44635" y="37135"/>
                    <a:pt x="44551" y="37240"/>
                    <a:pt x="44446" y="37304"/>
                  </a:cubicBezTo>
                  <a:lnTo>
                    <a:pt x="44509" y="37388"/>
                  </a:lnTo>
                  <a:lnTo>
                    <a:pt x="44404" y="37493"/>
                  </a:lnTo>
                  <a:cubicBezTo>
                    <a:pt x="44362" y="37514"/>
                    <a:pt x="44341" y="37514"/>
                    <a:pt x="44341" y="37514"/>
                  </a:cubicBezTo>
                  <a:cubicBezTo>
                    <a:pt x="44310" y="37505"/>
                    <a:pt x="44280" y="37501"/>
                    <a:pt x="44249" y="37501"/>
                  </a:cubicBezTo>
                  <a:cubicBezTo>
                    <a:pt x="44135" y="37501"/>
                    <a:pt x="44029" y="37561"/>
                    <a:pt x="43963" y="37661"/>
                  </a:cubicBezTo>
                  <a:cubicBezTo>
                    <a:pt x="43878" y="37766"/>
                    <a:pt x="43752" y="37808"/>
                    <a:pt x="43689" y="37913"/>
                  </a:cubicBezTo>
                  <a:cubicBezTo>
                    <a:pt x="43626" y="37892"/>
                    <a:pt x="43626" y="37850"/>
                    <a:pt x="43647" y="37829"/>
                  </a:cubicBezTo>
                  <a:cubicBezTo>
                    <a:pt x="43815" y="37640"/>
                    <a:pt x="44005" y="37472"/>
                    <a:pt x="44194" y="37304"/>
                  </a:cubicBezTo>
                  <a:cubicBezTo>
                    <a:pt x="44278" y="37114"/>
                    <a:pt x="44530" y="37072"/>
                    <a:pt x="44572" y="36862"/>
                  </a:cubicBezTo>
                  <a:lnTo>
                    <a:pt x="44635" y="36883"/>
                  </a:lnTo>
                  <a:cubicBezTo>
                    <a:pt x="44740" y="36694"/>
                    <a:pt x="44909" y="36547"/>
                    <a:pt x="45098" y="36442"/>
                  </a:cubicBezTo>
                  <a:cubicBezTo>
                    <a:pt x="45140" y="36420"/>
                    <a:pt x="45203" y="36336"/>
                    <a:pt x="45245" y="36273"/>
                  </a:cubicBezTo>
                  <a:cubicBezTo>
                    <a:pt x="45371" y="36189"/>
                    <a:pt x="45476" y="36084"/>
                    <a:pt x="45560" y="35958"/>
                  </a:cubicBezTo>
                  <a:cubicBezTo>
                    <a:pt x="45644" y="35853"/>
                    <a:pt x="45729" y="35769"/>
                    <a:pt x="45834" y="35706"/>
                  </a:cubicBezTo>
                  <a:cubicBezTo>
                    <a:pt x="45876" y="35664"/>
                    <a:pt x="45918" y="35601"/>
                    <a:pt x="45918" y="35516"/>
                  </a:cubicBezTo>
                  <a:lnTo>
                    <a:pt x="45960" y="35537"/>
                  </a:lnTo>
                  <a:cubicBezTo>
                    <a:pt x="46086" y="35390"/>
                    <a:pt x="46233" y="35264"/>
                    <a:pt x="46401" y="35159"/>
                  </a:cubicBezTo>
                  <a:cubicBezTo>
                    <a:pt x="46528" y="35096"/>
                    <a:pt x="46591" y="34928"/>
                    <a:pt x="46696" y="34823"/>
                  </a:cubicBezTo>
                  <a:cubicBezTo>
                    <a:pt x="46780" y="34760"/>
                    <a:pt x="46822" y="34675"/>
                    <a:pt x="46822" y="34570"/>
                  </a:cubicBezTo>
                  <a:cubicBezTo>
                    <a:pt x="46906" y="34549"/>
                    <a:pt x="46990" y="34486"/>
                    <a:pt x="47032" y="34402"/>
                  </a:cubicBezTo>
                  <a:cubicBezTo>
                    <a:pt x="47137" y="34213"/>
                    <a:pt x="47242" y="34045"/>
                    <a:pt x="47390" y="33877"/>
                  </a:cubicBezTo>
                  <a:cubicBezTo>
                    <a:pt x="47474" y="33771"/>
                    <a:pt x="47516" y="33645"/>
                    <a:pt x="47600" y="33561"/>
                  </a:cubicBezTo>
                  <a:cubicBezTo>
                    <a:pt x="47663" y="33477"/>
                    <a:pt x="47726" y="33435"/>
                    <a:pt x="47831" y="33414"/>
                  </a:cubicBezTo>
                  <a:cubicBezTo>
                    <a:pt x="47831" y="33267"/>
                    <a:pt x="47915" y="33120"/>
                    <a:pt x="48062" y="33057"/>
                  </a:cubicBezTo>
                  <a:cubicBezTo>
                    <a:pt x="48146" y="32994"/>
                    <a:pt x="48230" y="32909"/>
                    <a:pt x="48273" y="32783"/>
                  </a:cubicBezTo>
                  <a:cubicBezTo>
                    <a:pt x="48315" y="32762"/>
                    <a:pt x="48378" y="32741"/>
                    <a:pt x="48441" y="32741"/>
                  </a:cubicBezTo>
                  <a:close/>
                  <a:moveTo>
                    <a:pt x="43553" y="37907"/>
                  </a:moveTo>
                  <a:cubicBezTo>
                    <a:pt x="43556" y="37907"/>
                    <a:pt x="43559" y="37909"/>
                    <a:pt x="43563" y="37913"/>
                  </a:cubicBezTo>
                  <a:cubicBezTo>
                    <a:pt x="43563" y="37934"/>
                    <a:pt x="43542" y="37955"/>
                    <a:pt x="43542" y="37955"/>
                  </a:cubicBezTo>
                  <a:cubicBezTo>
                    <a:pt x="43542" y="37938"/>
                    <a:pt x="43542" y="37907"/>
                    <a:pt x="43553" y="37907"/>
                  </a:cubicBezTo>
                  <a:close/>
                  <a:moveTo>
                    <a:pt x="43542" y="37955"/>
                  </a:moveTo>
                  <a:cubicBezTo>
                    <a:pt x="43542" y="37971"/>
                    <a:pt x="43530" y="38011"/>
                    <a:pt x="43515" y="38011"/>
                  </a:cubicBezTo>
                  <a:cubicBezTo>
                    <a:pt x="43510" y="38011"/>
                    <a:pt x="43505" y="38007"/>
                    <a:pt x="43500" y="37997"/>
                  </a:cubicBezTo>
                  <a:cubicBezTo>
                    <a:pt x="43500" y="37976"/>
                    <a:pt x="43542" y="37976"/>
                    <a:pt x="43542" y="37955"/>
                  </a:cubicBezTo>
                  <a:close/>
                  <a:moveTo>
                    <a:pt x="37024" y="40604"/>
                  </a:moveTo>
                  <a:lnTo>
                    <a:pt x="37067" y="40625"/>
                  </a:lnTo>
                  <a:cubicBezTo>
                    <a:pt x="37067" y="40632"/>
                    <a:pt x="37064" y="40635"/>
                    <a:pt x="37060" y="40635"/>
                  </a:cubicBezTo>
                  <a:cubicBezTo>
                    <a:pt x="37053" y="40635"/>
                    <a:pt x="37039" y="40625"/>
                    <a:pt x="37024" y="40625"/>
                  </a:cubicBezTo>
                  <a:cubicBezTo>
                    <a:pt x="37024" y="40625"/>
                    <a:pt x="37024" y="40604"/>
                    <a:pt x="37024" y="40604"/>
                  </a:cubicBezTo>
                  <a:close/>
                  <a:moveTo>
                    <a:pt x="42470" y="38775"/>
                  </a:moveTo>
                  <a:lnTo>
                    <a:pt x="42701" y="38796"/>
                  </a:lnTo>
                  <a:cubicBezTo>
                    <a:pt x="42722" y="38859"/>
                    <a:pt x="42680" y="38880"/>
                    <a:pt x="42659" y="38943"/>
                  </a:cubicBezTo>
                  <a:cubicBezTo>
                    <a:pt x="42638" y="38985"/>
                    <a:pt x="42596" y="39028"/>
                    <a:pt x="42575" y="39091"/>
                  </a:cubicBezTo>
                  <a:lnTo>
                    <a:pt x="42386" y="39133"/>
                  </a:lnTo>
                  <a:cubicBezTo>
                    <a:pt x="42133" y="39322"/>
                    <a:pt x="41902" y="39532"/>
                    <a:pt x="41692" y="39742"/>
                  </a:cubicBezTo>
                  <a:cubicBezTo>
                    <a:pt x="41671" y="39753"/>
                    <a:pt x="41645" y="39758"/>
                    <a:pt x="41618" y="39758"/>
                  </a:cubicBezTo>
                  <a:cubicBezTo>
                    <a:pt x="41592" y="39758"/>
                    <a:pt x="41566" y="39753"/>
                    <a:pt x="41545" y="39742"/>
                  </a:cubicBezTo>
                  <a:cubicBezTo>
                    <a:pt x="41482" y="39784"/>
                    <a:pt x="41482" y="39826"/>
                    <a:pt x="41482" y="39911"/>
                  </a:cubicBezTo>
                  <a:cubicBezTo>
                    <a:pt x="41271" y="39911"/>
                    <a:pt x="41145" y="40100"/>
                    <a:pt x="40935" y="40100"/>
                  </a:cubicBezTo>
                  <a:cubicBezTo>
                    <a:pt x="40914" y="40142"/>
                    <a:pt x="40914" y="40163"/>
                    <a:pt x="40914" y="40205"/>
                  </a:cubicBezTo>
                  <a:cubicBezTo>
                    <a:pt x="40830" y="40226"/>
                    <a:pt x="40725" y="40184"/>
                    <a:pt x="40683" y="40268"/>
                  </a:cubicBezTo>
                  <a:cubicBezTo>
                    <a:pt x="40667" y="40284"/>
                    <a:pt x="40649" y="40289"/>
                    <a:pt x="40629" y="40289"/>
                  </a:cubicBezTo>
                  <a:cubicBezTo>
                    <a:pt x="40589" y="40289"/>
                    <a:pt x="40545" y="40268"/>
                    <a:pt x="40505" y="40268"/>
                  </a:cubicBezTo>
                  <a:cubicBezTo>
                    <a:pt x="40486" y="40268"/>
                    <a:pt x="40467" y="40273"/>
                    <a:pt x="40451" y="40289"/>
                  </a:cubicBezTo>
                  <a:lnTo>
                    <a:pt x="40515" y="40352"/>
                  </a:lnTo>
                  <a:cubicBezTo>
                    <a:pt x="40136" y="40709"/>
                    <a:pt x="39674" y="40962"/>
                    <a:pt x="39169" y="41109"/>
                  </a:cubicBezTo>
                  <a:cubicBezTo>
                    <a:pt x="39127" y="41109"/>
                    <a:pt x="39106" y="41088"/>
                    <a:pt x="39043" y="41046"/>
                  </a:cubicBezTo>
                  <a:cubicBezTo>
                    <a:pt x="39253" y="40983"/>
                    <a:pt x="39358" y="40815"/>
                    <a:pt x="39526" y="40730"/>
                  </a:cubicBezTo>
                  <a:cubicBezTo>
                    <a:pt x="39695" y="40667"/>
                    <a:pt x="39863" y="40562"/>
                    <a:pt x="40010" y="40415"/>
                  </a:cubicBezTo>
                  <a:lnTo>
                    <a:pt x="40220" y="40352"/>
                  </a:lnTo>
                  <a:lnTo>
                    <a:pt x="40325" y="40226"/>
                  </a:lnTo>
                  <a:cubicBezTo>
                    <a:pt x="40451" y="40184"/>
                    <a:pt x="40599" y="40121"/>
                    <a:pt x="40725" y="40037"/>
                  </a:cubicBezTo>
                  <a:cubicBezTo>
                    <a:pt x="40767" y="39995"/>
                    <a:pt x="40809" y="39911"/>
                    <a:pt x="40914" y="39911"/>
                  </a:cubicBezTo>
                  <a:cubicBezTo>
                    <a:pt x="41019" y="39911"/>
                    <a:pt x="40977" y="39805"/>
                    <a:pt x="41040" y="39763"/>
                  </a:cubicBezTo>
                  <a:cubicBezTo>
                    <a:pt x="41145" y="39700"/>
                    <a:pt x="41271" y="39616"/>
                    <a:pt x="41377" y="39532"/>
                  </a:cubicBezTo>
                  <a:cubicBezTo>
                    <a:pt x="41482" y="39427"/>
                    <a:pt x="41608" y="39343"/>
                    <a:pt x="41755" y="39280"/>
                  </a:cubicBezTo>
                  <a:cubicBezTo>
                    <a:pt x="41776" y="39259"/>
                    <a:pt x="41797" y="39196"/>
                    <a:pt x="41839" y="39154"/>
                  </a:cubicBezTo>
                  <a:cubicBezTo>
                    <a:pt x="42091" y="39133"/>
                    <a:pt x="42260" y="38901"/>
                    <a:pt x="42470" y="38775"/>
                  </a:cubicBezTo>
                  <a:close/>
                  <a:moveTo>
                    <a:pt x="38980" y="41046"/>
                  </a:moveTo>
                  <a:cubicBezTo>
                    <a:pt x="39022" y="41109"/>
                    <a:pt x="39043" y="41130"/>
                    <a:pt x="39064" y="41151"/>
                  </a:cubicBezTo>
                  <a:cubicBezTo>
                    <a:pt x="39001" y="41256"/>
                    <a:pt x="38875" y="41298"/>
                    <a:pt x="38770" y="41298"/>
                  </a:cubicBezTo>
                  <a:cubicBezTo>
                    <a:pt x="38854" y="41235"/>
                    <a:pt x="38917" y="41151"/>
                    <a:pt x="38980" y="41046"/>
                  </a:cubicBezTo>
                  <a:close/>
                  <a:moveTo>
                    <a:pt x="38622" y="41340"/>
                  </a:moveTo>
                  <a:cubicBezTo>
                    <a:pt x="38622" y="41340"/>
                    <a:pt x="38601" y="41361"/>
                    <a:pt x="38601" y="41361"/>
                  </a:cubicBezTo>
                  <a:lnTo>
                    <a:pt x="38580" y="41361"/>
                  </a:lnTo>
                  <a:cubicBezTo>
                    <a:pt x="38580" y="41340"/>
                    <a:pt x="38580" y="41340"/>
                    <a:pt x="38580" y="41340"/>
                  </a:cubicBezTo>
                  <a:close/>
                  <a:moveTo>
                    <a:pt x="38517" y="41382"/>
                  </a:moveTo>
                  <a:lnTo>
                    <a:pt x="38517" y="41382"/>
                  </a:lnTo>
                  <a:cubicBezTo>
                    <a:pt x="38441" y="41471"/>
                    <a:pt x="38411" y="41506"/>
                    <a:pt x="38376" y="41506"/>
                  </a:cubicBezTo>
                  <a:cubicBezTo>
                    <a:pt x="38353" y="41506"/>
                    <a:pt x="38328" y="41491"/>
                    <a:pt x="38286" y="41466"/>
                  </a:cubicBezTo>
                  <a:lnTo>
                    <a:pt x="38517" y="41382"/>
                  </a:lnTo>
                  <a:close/>
                  <a:moveTo>
                    <a:pt x="38034" y="41466"/>
                  </a:moveTo>
                  <a:cubicBezTo>
                    <a:pt x="38097" y="41550"/>
                    <a:pt x="38076" y="41592"/>
                    <a:pt x="38034" y="41656"/>
                  </a:cubicBezTo>
                  <a:lnTo>
                    <a:pt x="37950" y="41656"/>
                  </a:lnTo>
                  <a:cubicBezTo>
                    <a:pt x="37950" y="41571"/>
                    <a:pt x="38013" y="41529"/>
                    <a:pt x="38034" y="41466"/>
                  </a:cubicBezTo>
                  <a:close/>
                  <a:moveTo>
                    <a:pt x="36541" y="42055"/>
                  </a:moveTo>
                  <a:cubicBezTo>
                    <a:pt x="36562" y="42076"/>
                    <a:pt x="36583" y="42097"/>
                    <a:pt x="36562" y="42118"/>
                  </a:cubicBezTo>
                  <a:cubicBezTo>
                    <a:pt x="36554" y="42122"/>
                    <a:pt x="36547" y="42124"/>
                    <a:pt x="36541" y="42124"/>
                  </a:cubicBezTo>
                  <a:cubicBezTo>
                    <a:pt x="36520" y="42124"/>
                    <a:pt x="36520" y="42097"/>
                    <a:pt x="36520" y="42097"/>
                  </a:cubicBezTo>
                  <a:cubicBezTo>
                    <a:pt x="36520" y="42076"/>
                    <a:pt x="36541" y="42055"/>
                    <a:pt x="36541" y="42055"/>
                  </a:cubicBezTo>
                  <a:close/>
                  <a:moveTo>
                    <a:pt x="37802" y="41571"/>
                  </a:moveTo>
                  <a:cubicBezTo>
                    <a:pt x="37879" y="41571"/>
                    <a:pt x="37886" y="41658"/>
                    <a:pt x="37934" y="41658"/>
                  </a:cubicBezTo>
                  <a:cubicBezTo>
                    <a:pt x="37939" y="41658"/>
                    <a:pt x="37944" y="41657"/>
                    <a:pt x="37950" y="41656"/>
                  </a:cubicBezTo>
                  <a:lnTo>
                    <a:pt x="37950" y="41656"/>
                  </a:lnTo>
                  <a:cubicBezTo>
                    <a:pt x="37950" y="41677"/>
                    <a:pt x="37929" y="41698"/>
                    <a:pt x="37908" y="41740"/>
                  </a:cubicBezTo>
                  <a:cubicBezTo>
                    <a:pt x="37884" y="41732"/>
                    <a:pt x="37859" y="41727"/>
                    <a:pt x="37832" y="41727"/>
                  </a:cubicBezTo>
                  <a:cubicBezTo>
                    <a:pt x="37786" y="41727"/>
                    <a:pt x="37737" y="41742"/>
                    <a:pt x="37697" y="41782"/>
                  </a:cubicBezTo>
                  <a:cubicBezTo>
                    <a:pt x="37650" y="41829"/>
                    <a:pt x="37579" y="41853"/>
                    <a:pt x="37502" y="41853"/>
                  </a:cubicBezTo>
                  <a:cubicBezTo>
                    <a:pt x="37477" y="41853"/>
                    <a:pt x="37450" y="41850"/>
                    <a:pt x="37424" y="41845"/>
                  </a:cubicBezTo>
                  <a:cubicBezTo>
                    <a:pt x="37340" y="41866"/>
                    <a:pt x="37382" y="41929"/>
                    <a:pt x="37361" y="41950"/>
                  </a:cubicBezTo>
                  <a:cubicBezTo>
                    <a:pt x="37319" y="41929"/>
                    <a:pt x="37256" y="41950"/>
                    <a:pt x="37193" y="41908"/>
                  </a:cubicBezTo>
                  <a:cubicBezTo>
                    <a:pt x="37151" y="41971"/>
                    <a:pt x="37088" y="42055"/>
                    <a:pt x="37024" y="42097"/>
                  </a:cubicBezTo>
                  <a:cubicBezTo>
                    <a:pt x="36937" y="42126"/>
                    <a:pt x="36849" y="42166"/>
                    <a:pt x="36754" y="42166"/>
                  </a:cubicBezTo>
                  <a:cubicBezTo>
                    <a:pt x="36713" y="42166"/>
                    <a:pt x="36670" y="42158"/>
                    <a:pt x="36625" y="42139"/>
                  </a:cubicBezTo>
                  <a:cubicBezTo>
                    <a:pt x="36625" y="42097"/>
                    <a:pt x="36604" y="42076"/>
                    <a:pt x="36604" y="42055"/>
                  </a:cubicBezTo>
                  <a:lnTo>
                    <a:pt x="36604" y="42055"/>
                  </a:lnTo>
                  <a:cubicBezTo>
                    <a:pt x="36620" y="42058"/>
                    <a:pt x="36636" y="42060"/>
                    <a:pt x="36651" y="42060"/>
                  </a:cubicBezTo>
                  <a:cubicBezTo>
                    <a:pt x="36700" y="42060"/>
                    <a:pt x="36744" y="42047"/>
                    <a:pt x="36787" y="42047"/>
                  </a:cubicBezTo>
                  <a:cubicBezTo>
                    <a:pt x="36818" y="42047"/>
                    <a:pt x="36847" y="42054"/>
                    <a:pt x="36877" y="42076"/>
                  </a:cubicBezTo>
                  <a:cubicBezTo>
                    <a:pt x="36877" y="41971"/>
                    <a:pt x="36793" y="41992"/>
                    <a:pt x="36793" y="41950"/>
                  </a:cubicBezTo>
                  <a:cubicBezTo>
                    <a:pt x="36898" y="41887"/>
                    <a:pt x="37024" y="41824"/>
                    <a:pt x="37130" y="41740"/>
                  </a:cubicBezTo>
                  <a:cubicBezTo>
                    <a:pt x="37172" y="41719"/>
                    <a:pt x="37235" y="41698"/>
                    <a:pt x="37277" y="41698"/>
                  </a:cubicBezTo>
                  <a:cubicBezTo>
                    <a:pt x="37295" y="41701"/>
                    <a:pt x="37313" y="41702"/>
                    <a:pt x="37331" y="41702"/>
                  </a:cubicBezTo>
                  <a:cubicBezTo>
                    <a:pt x="37439" y="41702"/>
                    <a:pt x="37544" y="41656"/>
                    <a:pt x="37634" y="41656"/>
                  </a:cubicBezTo>
                  <a:cubicBezTo>
                    <a:pt x="37697" y="41635"/>
                    <a:pt x="37760" y="41614"/>
                    <a:pt x="37802" y="41571"/>
                  </a:cubicBezTo>
                  <a:close/>
                  <a:moveTo>
                    <a:pt x="39232" y="42454"/>
                  </a:moveTo>
                  <a:cubicBezTo>
                    <a:pt x="39232" y="42539"/>
                    <a:pt x="39148" y="42497"/>
                    <a:pt x="39106" y="42539"/>
                  </a:cubicBezTo>
                  <a:cubicBezTo>
                    <a:pt x="39127" y="42476"/>
                    <a:pt x="39190" y="42476"/>
                    <a:pt x="39232" y="42454"/>
                  </a:cubicBezTo>
                  <a:close/>
                  <a:moveTo>
                    <a:pt x="33534" y="42830"/>
                  </a:moveTo>
                  <a:cubicBezTo>
                    <a:pt x="33545" y="42830"/>
                    <a:pt x="33559" y="42836"/>
                    <a:pt x="33577" y="42854"/>
                  </a:cubicBezTo>
                  <a:cubicBezTo>
                    <a:pt x="33598" y="42875"/>
                    <a:pt x="33555" y="42875"/>
                    <a:pt x="33534" y="42875"/>
                  </a:cubicBezTo>
                  <a:cubicBezTo>
                    <a:pt x="33534" y="42875"/>
                    <a:pt x="33513" y="42854"/>
                    <a:pt x="33513" y="42854"/>
                  </a:cubicBezTo>
                  <a:cubicBezTo>
                    <a:pt x="33513" y="42842"/>
                    <a:pt x="33520" y="42830"/>
                    <a:pt x="33534" y="42830"/>
                  </a:cubicBezTo>
                  <a:close/>
                  <a:moveTo>
                    <a:pt x="36401" y="42086"/>
                  </a:moveTo>
                  <a:cubicBezTo>
                    <a:pt x="36418" y="42086"/>
                    <a:pt x="36437" y="42089"/>
                    <a:pt x="36457" y="42097"/>
                  </a:cubicBezTo>
                  <a:lnTo>
                    <a:pt x="36478" y="42202"/>
                  </a:lnTo>
                  <a:lnTo>
                    <a:pt x="36184" y="42307"/>
                  </a:lnTo>
                  <a:lnTo>
                    <a:pt x="36162" y="42412"/>
                  </a:lnTo>
                  <a:cubicBezTo>
                    <a:pt x="36151" y="42416"/>
                    <a:pt x="36141" y="42418"/>
                    <a:pt x="36133" y="42418"/>
                  </a:cubicBezTo>
                  <a:cubicBezTo>
                    <a:pt x="36098" y="42418"/>
                    <a:pt x="36092" y="42384"/>
                    <a:pt x="36057" y="42349"/>
                  </a:cubicBezTo>
                  <a:lnTo>
                    <a:pt x="35931" y="42539"/>
                  </a:lnTo>
                  <a:lnTo>
                    <a:pt x="35763" y="42476"/>
                  </a:lnTo>
                  <a:cubicBezTo>
                    <a:pt x="35637" y="42623"/>
                    <a:pt x="35469" y="42560"/>
                    <a:pt x="35300" y="42602"/>
                  </a:cubicBezTo>
                  <a:cubicBezTo>
                    <a:pt x="35291" y="42582"/>
                    <a:pt x="35281" y="42575"/>
                    <a:pt x="35271" y="42575"/>
                  </a:cubicBezTo>
                  <a:cubicBezTo>
                    <a:pt x="35247" y="42575"/>
                    <a:pt x="35222" y="42618"/>
                    <a:pt x="35198" y="42618"/>
                  </a:cubicBezTo>
                  <a:cubicBezTo>
                    <a:pt x="35190" y="42618"/>
                    <a:pt x="35182" y="42613"/>
                    <a:pt x="35174" y="42602"/>
                  </a:cubicBezTo>
                  <a:cubicBezTo>
                    <a:pt x="34964" y="42707"/>
                    <a:pt x="34733" y="42770"/>
                    <a:pt x="34523" y="42812"/>
                  </a:cubicBezTo>
                  <a:cubicBezTo>
                    <a:pt x="34417" y="42833"/>
                    <a:pt x="34291" y="42833"/>
                    <a:pt x="34186" y="42833"/>
                  </a:cubicBezTo>
                  <a:cubicBezTo>
                    <a:pt x="34165" y="42828"/>
                    <a:pt x="34145" y="42825"/>
                    <a:pt x="34127" y="42825"/>
                  </a:cubicBezTo>
                  <a:cubicBezTo>
                    <a:pt x="34071" y="42825"/>
                    <a:pt x="34023" y="42849"/>
                    <a:pt x="33976" y="42896"/>
                  </a:cubicBezTo>
                  <a:cubicBezTo>
                    <a:pt x="33913" y="42875"/>
                    <a:pt x="33871" y="42833"/>
                    <a:pt x="33892" y="42770"/>
                  </a:cubicBezTo>
                  <a:cubicBezTo>
                    <a:pt x="33892" y="42749"/>
                    <a:pt x="33913" y="42749"/>
                    <a:pt x="33913" y="42728"/>
                  </a:cubicBezTo>
                  <a:cubicBezTo>
                    <a:pt x="34186" y="42623"/>
                    <a:pt x="34481" y="42518"/>
                    <a:pt x="34754" y="42454"/>
                  </a:cubicBezTo>
                  <a:cubicBezTo>
                    <a:pt x="34797" y="42440"/>
                    <a:pt x="34831" y="42415"/>
                    <a:pt x="34875" y="42415"/>
                  </a:cubicBezTo>
                  <a:cubicBezTo>
                    <a:pt x="34895" y="42415"/>
                    <a:pt x="34917" y="42420"/>
                    <a:pt x="34943" y="42433"/>
                  </a:cubicBezTo>
                  <a:cubicBezTo>
                    <a:pt x="34954" y="42439"/>
                    <a:pt x="34963" y="42441"/>
                    <a:pt x="34972" y="42441"/>
                  </a:cubicBezTo>
                  <a:cubicBezTo>
                    <a:pt x="35033" y="42441"/>
                    <a:pt x="35059" y="42328"/>
                    <a:pt x="35132" y="42328"/>
                  </a:cubicBezTo>
                  <a:cubicBezTo>
                    <a:pt x="35322" y="42286"/>
                    <a:pt x="35532" y="42244"/>
                    <a:pt x="35742" y="42223"/>
                  </a:cubicBezTo>
                  <a:cubicBezTo>
                    <a:pt x="35768" y="42228"/>
                    <a:pt x="35795" y="42231"/>
                    <a:pt x="35821" y="42231"/>
                  </a:cubicBezTo>
                  <a:cubicBezTo>
                    <a:pt x="35898" y="42231"/>
                    <a:pt x="35973" y="42207"/>
                    <a:pt x="36036" y="42160"/>
                  </a:cubicBezTo>
                  <a:cubicBezTo>
                    <a:pt x="36045" y="42156"/>
                    <a:pt x="36055" y="42154"/>
                    <a:pt x="36066" y="42154"/>
                  </a:cubicBezTo>
                  <a:cubicBezTo>
                    <a:pt x="36111" y="42154"/>
                    <a:pt x="36175" y="42181"/>
                    <a:pt x="36226" y="42181"/>
                  </a:cubicBezTo>
                  <a:cubicBezTo>
                    <a:pt x="36277" y="42147"/>
                    <a:pt x="36328" y="42086"/>
                    <a:pt x="36401" y="42086"/>
                  </a:cubicBezTo>
                  <a:close/>
                  <a:moveTo>
                    <a:pt x="33156" y="42959"/>
                  </a:moveTo>
                  <a:cubicBezTo>
                    <a:pt x="33156" y="42980"/>
                    <a:pt x="33135" y="42980"/>
                    <a:pt x="33135" y="42980"/>
                  </a:cubicBezTo>
                  <a:lnTo>
                    <a:pt x="33114" y="42980"/>
                  </a:lnTo>
                  <a:cubicBezTo>
                    <a:pt x="33114" y="42959"/>
                    <a:pt x="33135" y="42959"/>
                    <a:pt x="33135" y="42959"/>
                  </a:cubicBezTo>
                  <a:close/>
                  <a:moveTo>
                    <a:pt x="33072" y="43001"/>
                  </a:moveTo>
                  <a:cubicBezTo>
                    <a:pt x="33072" y="43001"/>
                    <a:pt x="33072" y="43022"/>
                    <a:pt x="33051" y="43022"/>
                  </a:cubicBezTo>
                  <a:cubicBezTo>
                    <a:pt x="33037" y="43022"/>
                    <a:pt x="33042" y="43031"/>
                    <a:pt x="33040" y="43031"/>
                  </a:cubicBezTo>
                  <a:cubicBezTo>
                    <a:pt x="33039" y="43031"/>
                    <a:pt x="33037" y="43029"/>
                    <a:pt x="33030" y="43022"/>
                  </a:cubicBezTo>
                  <a:cubicBezTo>
                    <a:pt x="33030" y="43001"/>
                    <a:pt x="33030" y="43001"/>
                    <a:pt x="33030" y="43001"/>
                  </a:cubicBezTo>
                  <a:close/>
                  <a:moveTo>
                    <a:pt x="32736" y="43008"/>
                  </a:moveTo>
                  <a:cubicBezTo>
                    <a:pt x="32777" y="43008"/>
                    <a:pt x="32809" y="43048"/>
                    <a:pt x="32841" y="43064"/>
                  </a:cubicBezTo>
                  <a:lnTo>
                    <a:pt x="32799" y="43148"/>
                  </a:lnTo>
                  <a:lnTo>
                    <a:pt x="32693" y="43022"/>
                  </a:lnTo>
                  <a:cubicBezTo>
                    <a:pt x="32709" y="43012"/>
                    <a:pt x="32723" y="43008"/>
                    <a:pt x="32736" y="43008"/>
                  </a:cubicBezTo>
                  <a:close/>
                  <a:moveTo>
                    <a:pt x="28510" y="43737"/>
                  </a:moveTo>
                  <a:cubicBezTo>
                    <a:pt x="28573" y="43821"/>
                    <a:pt x="28699" y="43737"/>
                    <a:pt x="28762" y="43842"/>
                  </a:cubicBezTo>
                  <a:cubicBezTo>
                    <a:pt x="28738" y="43866"/>
                    <a:pt x="28719" y="43875"/>
                    <a:pt x="28703" y="43875"/>
                  </a:cubicBezTo>
                  <a:cubicBezTo>
                    <a:pt x="28664" y="43875"/>
                    <a:pt x="28645" y="43821"/>
                    <a:pt x="28615" y="43821"/>
                  </a:cubicBezTo>
                  <a:cubicBezTo>
                    <a:pt x="28525" y="43821"/>
                    <a:pt x="28465" y="43867"/>
                    <a:pt x="28411" y="43867"/>
                  </a:cubicBezTo>
                  <a:cubicBezTo>
                    <a:pt x="28402" y="43867"/>
                    <a:pt x="28392" y="43866"/>
                    <a:pt x="28383" y="43863"/>
                  </a:cubicBezTo>
                  <a:lnTo>
                    <a:pt x="28362" y="43800"/>
                  </a:lnTo>
                  <a:lnTo>
                    <a:pt x="28362" y="43800"/>
                  </a:lnTo>
                  <a:cubicBezTo>
                    <a:pt x="28375" y="43808"/>
                    <a:pt x="28386" y="43812"/>
                    <a:pt x="28397" y="43812"/>
                  </a:cubicBezTo>
                  <a:cubicBezTo>
                    <a:pt x="28442" y="43812"/>
                    <a:pt x="28476" y="43754"/>
                    <a:pt x="28510" y="43737"/>
                  </a:cubicBezTo>
                  <a:close/>
                  <a:moveTo>
                    <a:pt x="32525" y="43148"/>
                  </a:moveTo>
                  <a:lnTo>
                    <a:pt x="32525" y="43148"/>
                  </a:lnTo>
                  <a:cubicBezTo>
                    <a:pt x="32536" y="43222"/>
                    <a:pt x="32510" y="43232"/>
                    <a:pt x="32470" y="43232"/>
                  </a:cubicBezTo>
                  <a:cubicBezTo>
                    <a:pt x="32454" y="43232"/>
                    <a:pt x="32436" y="43231"/>
                    <a:pt x="32418" y="43231"/>
                  </a:cubicBezTo>
                  <a:cubicBezTo>
                    <a:pt x="32390" y="43231"/>
                    <a:pt x="32361" y="43234"/>
                    <a:pt x="32336" y="43253"/>
                  </a:cubicBezTo>
                  <a:cubicBezTo>
                    <a:pt x="32273" y="43316"/>
                    <a:pt x="32168" y="43316"/>
                    <a:pt x="32084" y="43359"/>
                  </a:cubicBezTo>
                  <a:lnTo>
                    <a:pt x="32105" y="43274"/>
                  </a:lnTo>
                  <a:cubicBezTo>
                    <a:pt x="32081" y="43265"/>
                    <a:pt x="32063" y="43261"/>
                    <a:pt x="32049" y="43261"/>
                  </a:cubicBezTo>
                  <a:cubicBezTo>
                    <a:pt x="32000" y="43261"/>
                    <a:pt x="32000" y="43310"/>
                    <a:pt x="32000" y="43359"/>
                  </a:cubicBezTo>
                  <a:lnTo>
                    <a:pt x="31831" y="43401"/>
                  </a:lnTo>
                  <a:lnTo>
                    <a:pt x="31747" y="43548"/>
                  </a:lnTo>
                  <a:cubicBezTo>
                    <a:pt x="31719" y="43520"/>
                    <a:pt x="31692" y="43510"/>
                    <a:pt x="31667" y="43510"/>
                  </a:cubicBezTo>
                  <a:cubicBezTo>
                    <a:pt x="31605" y="43510"/>
                    <a:pt x="31552" y="43571"/>
                    <a:pt x="31508" y="43571"/>
                  </a:cubicBezTo>
                  <a:cubicBezTo>
                    <a:pt x="31504" y="43571"/>
                    <a:pt x="31499" y="43570"/>
                    <a:pt x="31495" y="43569"/>
                  </a:cubicBezTo>
                  <a:cubicBezTo>
                    <a:pt x="31483" y="43566"/>
                    <a:pt x="31471" y="43565"/>
                    <a:pt x="31459" y="43565"/>
                  </a:cubicBezTo>
                  <a:cubicBezTo>
                    <a:pt x="31382" y="43565"/>
                    <a:pt x="31297" y="43614"/>
                    <a:pt x="31243" y="43632"/>
                  </a:cubicBezTo>
                  <a:lnTo>
                    <a:pt x="31054" y="43590"/>
                  </a:lnTo>
                  <a:cubicBezTo>
                    <a:pt x="31012" y="43653"/>
                    <a:pt x="30969" y="43674"/>
                    <a:pt x="30906" y="43674"/>
                  </a:cubicBezTo>
                  <a:cubicBezTo>
                    <a:pt x="30612" y="43674"/>
                    <a:pt x="30339" y="43716"/>
                    <a:pt x="30044" y="43821"/>
                  </a:cubicBezTo>
                  <a:lnTo>
                    <a:pt x="30002" y="43779"/>
                  </a:lnTo>
                  <a:cubicBezTo>
                    <a:pt x="29813" y="43800"/>
                    <a:pt x="29624" y="43821"/>
                    <a:pt x="29456" y="43821"/>
                  </a:cubicBezTo>
                  <a:cubicBezTo>
                    <a:pt x="29267" y="43863"/>
                    <a:pt x="29098" y="43863"/>
                    <a:pt x="28930" y="43884"/>
                  </a:cubicBezTo>
                  <a:cubicBezTo>
                    <a:pt x="28867" y="43863"/>
                    <a:pt x="28825" y="43821"/>
                    <a:pt x="28825" y="43779"/>
                  </a:cubicBezTo>
                  <a:cubicBezTo>
                    <a:pt x="28825" y="43737"/>
                    <a:pt x="28741" y="43737"/>
                    <a:pt x="28783" y="43674"/>
                  </a:cubicBezTo>
                  <a:lnTo>
                    <a:pt x="28783" y="43674"/>
                  </a:lnTo>
                  <a:cubicBezTo>
                    <a:pt x="28867" y="43705"/>
                    <a:pt x="28962" y="43721"/>
                    <a:pt x="29056" y="43721"/>
                  </a:cubicBezTo>
                  <a:cubicBezTo>
                    <a:pt x="29151" y="43721"/>
                    <a:pt x="29245" y="43705"/>
                    <a:pt x="29330" y="43674"/>
                  </a:cubicBezTo>
                  <a:cubicBezTo>
                    <a:pt x="29382" y="43663"/>
                    <a:pt x="29435" y="43663"/>
                    <a:pt x="29485" y="43663"/>
                  </a:cubicBezTo>
                  <a:cubicBezTo>
                    <a:pt x="29535" y="43663"/>
                    <a:pt x="29582" y="43663"/>
                    <a:pt x="29624" y="43653"/>
                  </a:cubicBezTo>
                  <a:cubicBezTo>
                    <a:pt x="29698" y="43623"/>
                    <a:pt x="29762" y="43593"/>
                    <a:pt x="29830" y="43593"/>
                  </a:cubicBezTo>
                  <a:cubicBezTo>
                    <a:pt x="29858" y="43593"/>
                    <a:pt x="29887" y="43599"/>
                    <a:pt x="29918" y="43611"/>
                  </a:cubicBezTo>
                  <a:cubicBezTo>
                    <a:pt x="29939" y="43611"/>
                    <a:pt x="30002" y="43590"/>
                    <a:pt x="30044" y="43569"/>
                  </a:cubicBezTo>
                  <a:cubicBezTo>
                    <a:pt x="30192" y="43527"/>
                    <a:pt x="30318" y="43506"/>
                    <a:pt x="30444" y="43464"/>
                  </a:cubicBezTo>
                  <a:cubicBezTo>
                    <a:pt x="30633" y="43401"/>
                    <a:pt x="30843" y="43380"/>
                    <a:pt x="31054" y="43380"/>
                  </a:cubicBezTo>
                  <a:cubicBezTo>
                    <a:pt x="31110" y="43380"/>
                    <a:pt x="31166" y="43398"/>
                    <a:pt x="31216" y="43398"/>
                  </a:cubicBezTo>
                  <a:cubicBezTo>
                    <a:pt x="31240" y="43398"/>
                    <a:pt x="31264" y="43394"/>
                    <a:pt x="31285" y="43380"/>
                  </a:cubicBezTo>
                  <a:cubicBezTo>
                    <a:pt x="31306" y="43359"/>
                    <a:pt x="31329" y="43354"/>
                    <a:pt x="31353" y="43354"/>
                  </a:cubicBezTo>
                  <a:cubicBezTo>
                    <a:pt x="31373" y="43354"/>
                    <a:pt x="31392" y="43357"/>
                    <a:pt x="31412" y="43357"/>
                  </a:cubicBezTo>
                  <a:cubicBezTo>
                    <a:pt x="31441" y="43357"/>
                    <a:pt x="31470" y="43350"/>
                    <a:pt x="31495" y="43316"/>
                  </a:cubicBezTo>
                  <a:cubicBezTo>
                    <a:pt x="31502" y="43309"/>
                    <a:pt x="31511" y="43307"/>
                    <a:pt x="31522" y="43307"/>
                  </a:cubicBezTo>
                  <a:cubicBezTo>
                    <a:pt x="31542" y="43307"/>
                    <a:pt x="31565" y="43316"/>
                    <a:pt x="31579" y="43316"/>
                  </a:cubicBezTo>
                  <a:cubicBezTo>
                    <a:pt x="31594" y="43320"/>
                    <a:pt x="31609" y="43322"/>
                    <a:pt x="31624" y="43322"/>
                  </a:cubicBezTo>
                  <a:cubicBezTo>
                    <a:pt x="31692" y="43322"/>
                    <a:pt x="31755" y="43284"/>
                    <a:pt x="31789" y="43232"/>
                  </a:cubicBezTo>
                  <a:cubicBezTo>
                    <a:pt x="31821" y="43238"/>
                    <a:pt x="31853" y="43240"/>
                    <a:pt x="31884" y="43240"/>
                  </a:cubicBezTo>
                  <a:cubicBezTo>
                    <a:pt x="31979" y="43240"/>
                    <a:pt x="32073" y="43217"/>
                    <a:pt x="32168" y="43169"/>
                  </a:cubicBezTo>
                  <a:cubicBezTo>
                    <a:pt x="32192" y="43165"/>
                    <a:pt x="32217" y="43163"/>
                    <a:pt x="32242" y="43163"/>
                  </a:cubicBezTo>
                  <a:cubicBezTo>
                    <a:pt x="32288" y="43163"/>
                    <a:pt x="32337" y="43168"/>
                    <a:pt x="32387" y="43168"/>
                  </a:cubicBezTo>
                  <a:cubicBezTo>
                    <a:pt x="32432" y="43168"/>
                    <a:pt x="32479" y="43164"/>
                    <a:pt x="32525" y="43148"/>
                  </a:cubicBezTo>
                  <a:close/>
                  <a:moveTo>
                    <a:pt x="25575" y="45110"/>
                  </a:moveTo>
                  <a:cubicBezTo>
                    <a:pt x="25578" y="45110"/>
                    <a:pt x="25582" y="45114"/>
                    <a:pt x="25587" y="45125"/>
                  </a:cubicBezTo>
                  <a:cubicBezTo>
                    <a:pt x="25598" y="45146"/>
                    <a:pt x="25587" y="45146"/>
                    <a:pt x="25577" y="45146"/>
                  </a:cubicBezTo>
                  <a:cubicBezTo>
                    <a:pt x="25573" y="45146"/>
                    <a:pt x="25569" y="45146"/>
                    <a:pt x="25567" y="45147"/>
                  </a:cubicBezTo>
                  <a:lnTo>
                    <a:pt x="25567" y="45147"/>
                  </a:lnTo>
                  <a:cubicBezTo>
                    <a:pt x="25567" y="45129"/>
                    <a:pt x="25569" y="45110"/>
                    <a:pt x="25575" y="45110"/>
                  </a:cubicBezTo>
                  <a:close/>
                  <a:moveTo>
                    <a:pt x="44407" y="1"/>
                  </a:moveTo>
                  <a:cubicBezTo>
                    <a:pt x="44385" y="1"/>
                    <a:pt x="44363" y="3"/>
                    <a:pt x="44341" y="6"/>
                  </a:cubicBezTo>
                  <a:cubicBezTo>
                    <a:pt x="44320" y="90"/>
                    <a:pt x="44320" y="174"/>
                    <a:pt x="44236" y="217"/>
                  </a:cubicBezTo>
                  <a:cubicBezTo>
                    <a:pt x="44320" y="301"/>
                    <a:pt x="44341" y="406"/>
                    <a:pt x="44467" y="448"/>
                  </a:cubicBezTo>
                  <a:cubicBezTo>
                    <a:pt x="44446" y="490"/>
                    <a:pt x="44404" y="469"/>
                    <a:pt x="44404" y="532"/>
                  </a:cubicBezTo>
                  <a:cubicBezTo>
                    <a:pt x="44415" y="543"/>
                    <a:pt x="44427" y="547"/>
                    <a:pt x="44441" y="547"/>
                  </a:cubicBezTo>
                  <a:cubicBezTo>
                    <a:pt x="44471" y="547"/>
                    <a:pt x="44507" y="527"/>
                    <a:pt x="44544" y="527"/>
                  </a:cubicBezTo>
                  <a:cubicBezTo>
                    <a:pt x="44553" y="527"/>
                    <a:pt x="44563" y="529"/>
                    <a:pt x="44572" y="532"/>
                  </a:cubicBezTo>
                  <a:cubicBezTo>
                    <a:pt x="44593" y="595"/>
                    <a:pt x="44656" y="616"/>
                    <a:pt x="44719" y="637"/>
                  </a:cubicBezTo>
                  <a:cubicBezTo>
                    <a:pt x="44951" y="700"/>
                    <a:pt x="45140" y="805"/>
                    <a:pt x="45308" y="931"/>
                  </a:cubicBezTo>
                  <a:lnTo>
                    <a:pt x="45329" y="931"/>
                  </a:lnTo>
                  <a:cubicBezTo>
                    <a:pt x="45455" y="931"/>
                    <a:pt x="45518" y="1015"/>
                    <a:pt x="45602" y="1057"/>
                  </a:cubicBezTo>
                  <a:cubicBezTo>
                    <a:pt x="45644" y="1184"/>
                    <a:pt x="45666" y="1289"/>
                    <a:pt x="45708" y="1415"/>
                  </a:cubicBezTo>
                  <a:cubicBezTo>
                    <a:pt x="45834" y="1499"/>
                    <a:pt x="45939" y="1625"/>
                    <a:pt x="46002" y="1772"/>
                  </a:cubicBezTo>
                  <a:cubicBezTo>
                    <a:pt x="46044" y="1835"/>
                    <a:pt x="46086" y="1962"/>
                    <a:pt x="46170" y="1983"/>
                  </a:cubicBezTo>
                  <a:cubicBezTo>
                    <a:pt x="46338" y="2046"/>
                    <a:pt x="46401" y="2172"/>
                    <a:pt x="46506" y="2319"/>
                  </a:cubicBezTo>
                  <a:cubicBezTo>
                    <a:pt x="46525" y="2312"/>
                    <a:pt x="46543" y="2309"/>
                    <a:pt x="46559" y="2309"/>
                  </a:cubicBezTo>
                  <a:cubicBezTo>
                    <a:pt x="46674" y="2309"/>
                    <a:pt x="46724" y="2471"/>
                    <a:pt x="46831" y="2471"/>
                  </a:cubicBezTo>
                  <a:cubicBezTo>
                    <a:pt x="46842" y="2471"/>
                    <a:pt x="46852" y="2469"/>
                    <a:pt x="46864" y="2466"/>
                  </a:cubicBezTo>
                  <a:cubicBezTo>
                    <a:pt x="46927" y="2508"/>
                    <a:pt x="46990" y="2529"/>
                    <a:pt x="46990" y="2571"/>
                  </a:cubicBezTo>
                  <a:cubicBezTo>
                    <a:pt x="47011" y="2655"/>
                    <a:pt x="47074" y="2613"/>
                    <a:pt x="47116" y="2655"/>
                  </a:cubicBezTo>
                  <a:cubicBezTo>
                    <a:pt x="47158" y="2676"/>
                    <a:pt x="47179" y="2697"/>
                    <a:pt x="47179" y="2739"/>
                  </a:cubicBezTo>
                  <a:cubicBezTo>
                    <a:pt x="47284" y="2760"/>
                    <a:pt x="47284" y="2866"/>
                    <a:pt x="47347" y="2908"/>
                  </a:cubicBezTo>
                  <a:cubicBezTo>
                    <a:pt x="47495" y="3055"/>
                    <a:pt x="47600" y="3244"/>
                    <a:pt x="47684" y="3433"/>
                  </a:cubicBezTo>
                  <a:cubicBezTo>
                    <a:pt x="47705" y="3475"/>
                    <a:pt x="47705" y="3538"/>
                    <a:pt x="47684" y="3601"/>
                  </a:cubicBezTo>
                  <a:cubicBezTo>
                    <a:pt x="47768" y="3643"/>
                    <a:pt x="47852" y="3728"/>
                    <a:pt x="47915" y="3833"/>
                  </a:cubicBezTo>
                  <a:cubicBezTo>
                    <a:pt x="47999" y="3896"/>
                    <a:pt x="48041" y="3980"/>
                    <a:pt x="48062" y="4085"/>
                  </a:cubicBezTo>
                  <a:lnTo>
                    <a:pt x="48252" y="4190"/>
                  </a:lnTo>
                  <a:cubicBezTo>
                    <a:pt x="48273" y="4274"/>
                    <a:pt x="48294" y="4337"/>
                    <a:pt x="48315" y="4421"/>
                  </a:cubicBezTo>
                  <a:lnTo>
                    <a:pt x="48441" y="4505"/>
                  </a:lnTo>
                  <a:cubicBezTo>
                    <a:pt x="48420" y="4653"/>
                    <a:pt x="48651" y="4758"/>
                    <a:pt x="48567" y="4968"/>
                  </a:cubicBezTo>
                  <a:lnTo>
                    <a:pt x="48735" y="5031"/>
                  </a:lnTo>
                  <a:cubicBezTo>
                    <a:pt x="48777" y="5199"/>
                    <a:pt x="48882" y="5325"/>
                    <a:pt x="49029" y="5367"/>
                  </a:cubicBezTo>
                  <a:cubicBezTo>
                    <a:pt x="49071" y="5578"/>
                    <a:pt x="49177" y="5746"/>
                    <a:pt x="49303" y="5893"/>
                  </a:cubicBezTo>
                  <a:cubicBezTo>
                    <a:pt x="49366" y="6019"/>
                    <a:pt x="49429" y="6124"/>
                    <a:pt x="49492" y="6251"/>
                  </a:cubicBezTo>
                  <a:cubicBezTo>
                    <a:pt x="49534" y="6356"/>
                    <a:pt x="49576" y="6482"/>
                    <a:pt x="49681" y="6524"/>
                  </a:cubicBezTo>
                  <a:cubicBezTo>
                    <a:pt x="49744" y="6545"/>
                    <a:pt x="49744" y="6587"/>
                    <a:pt x="49744" y="6629"/>
                  </a:cubicBezTo>
                  <a:cubicBezTo>
                    <a:pt x="49765" y="6671"/>
                    <a:pt x="49786" y="6713"/>
                    <a:pt x="49807" y="6755"/>
                  </a:cubicBezTo>
                  <a:cubicBezTo>
                    <a:pt x="49976" y="6944"/>
                    <a:pt x="50102" y="7176"/>
                    <a:pt x="50144" y="7428"/>
                  </a:cubicBezTo>
                  <a:cubicBezTo>
                    <a:pt x="50165" y="7428"/>
                    <a:pt x="50207" y="7449"/>
                    <a:pt x="50249" y="7512"/>
                  </a:cubicBezTo>
                  <a:cubicBezTo>
                    <a:pt x="50291" y="7575"/>
                    <a:pt x="50228" y="7638"/>
                    <a:pt x="50249" y="7722"/>
                  </a:cubicBezTo>
                  <a:lnTo>
                    <a:pt x="50396" y="7911"/>
                  </a:lnTo>
                  <a:cubicBezTo>
                    <a:pt x="50459" y="8143"/>
                    <a:pt x="50564" y="8374"/>
                    <a:pt x="50690" y="8584"/>
                  </a:cubicBezTo>
                  <a:cubicBezTo>
                    <a:pt x="50774" y="8752"/>
                    <a:pt x="50859" y="8900"/>
                    <a:pt x="50964" y="9047"/>
                  </a:cubicBezTo>
                  <a:cubicBezTo>
                    <a:pt x="51006" y="9131"/>
                    <a:pt x="51048" y="9215"/>
                    <a:pt x="51090" y="9278"/>
                  </a:cubicBezTo>
                  <a:cubicBezTo>
                    <a:pt x="51132" y="9362"/>
                    <a:pt x="51090" y="9467"/>
                    <a:pt x="51132" y="9551"/>
                  </a:cubicBezTo>
                  <a:cubicBezTo>
                    <a:pt x="51195" y="9635"/>
                    <a:pt x="51195" y="9720"/>
                    <a:pt x="51237" y="9804"/>
                  </a:cubicBezTo>
                  <a:cubicBezTo>
                    <a:pt x="51237" y="9804"/>
                    <a:pt x="51237" y="9804"/>
                    <a:pt x="51237" y="9825"/>
                  </a:cubicBezTo>
                  <a:cubicBezTo>
                    <a:pt x="51237" y="9909"/>
                    <a:pt x="51195" y="9993"/>
                    <a:pt x="51300" y="10056"/>
                  </a:cubicBezTo>
                  <a:cubicBezTo>
                    <a:pt x="51237" y="10140"/>
                    <a:pt x="51300" y="10224"/>
                    <a:pt x="51321" y="10308"/>
                  </a:cubicBezTo>
                  <a:cubicBezTo>
                    <a:pt x="51321" y="10329"/>
                    <a:pt x="51342" y="10350"/>
                    <a:pt x="51342" y="10350"/>
                  </a:cubicBezTo>
                  <a:lnTo>
                    <a:pt x="51405" y="10308"/>
                  </a:lnTo>
                  <a:lnTo>
                    <a:pt x="51468" y="10329"/>
                  </a:lnTo>
                  <a:cubicBezTo>
                    <a:pt x="51531" y="10455"/>
                    <a:pt x="51510" y="10561"/>
                    <a:pt x="51594" y="10645"/>
                  </a:cubicBezTo>
                  <a:cubicBezTo>
                    <a:pt x="51678" y="10771"/>
                    <a:pt x="51763" y="10918"/>
                    <a:pt x="51784" y="11086"/>
                  </a:cubicBezTo>
                  <a:cubicBezTo>
                    <a:pt x="51826" y="11170"/>
                    <a:pt x="51910" y="11149"/>
                    <a:pt x="51931" y="11212"/>
                  </a:cubicBezTo>
                  <a:cubicBezTo>
                    <a:pt x="51973" y="11507"/>
                    <a:pt x="52036" y="11801"/>
                    <a:pt x="52120" y="12095"/>
                  </a:cubicBezTo>
                  <a:lnTo>
                    <a:pt x="52057" y="12200"/>
                  </a:lnTo>
                  <a:cubicBezTo>
                    <a:pt x="52036" y="12116"/>
                    <a:pt x="51994" y="12032"/>
                    <a:pt x="51952" y="11969"/>
                  </a:cubicBezTo>
                  <a:cubicBezTo>
                    <a:pt x="51910" y="11885"/>
                    <a:pt x="51973" y="11843"/>
                    <a:pt x="51952" y="11801"/>
                  </a:cubicBezTo>
                  <a:lnTo>
                    <a:pt x="51847" y="11759"/>
                  </a:lnTo>
                  <a:cubicBezTo>
                    <a:pt x="51826" y="11717"/>
                    <a:pt x="51847" y="11696"/>
                    <a:pt x="51847" y="11675"/>
                  </a:cubicBezTo>
                  <a:lnTo>
                    <a:pt x="51721" y="11528"/>
                  </a:lnTo>
                  <a:lnTo>
                    <a:pt x="51636" y="11254"/>
                  </a:lnTo>
                  <a:cubicBezTo>
                    <a:pt x="51615" y="11212"/>
                    <a:pt x="51531" y="11212"/>
                    <a:pt x="51510" y="11149"/>
                  </a:cubicBezTo>
                  <a:cubicBezTo>
                    <a:pt x="51552" y="11086"/>
                    <a:pt x="51552" y="11002"/>
                    <a:pt x="51510" y="10960"/>
                  </a:cubicBezTo>
                  <a:cubicBezTo>
                    <a:pt x="51405" y="10855"/>
                    <a:pt x="51447" y="10750"/>
                    <a:pt x="51447" y="10624"/>
                  </a:cubicBezTo>
                  <a:cubicBezTo>
                    <a:pt x="51363" y="10603"/>
                    <a:pt x="51342" y="10497"/>
                    <a:pt x="51321" y="10434"/>
                  </a:cubicBezTo>
                  <a:cubicBezTo>
                    <a:pt x="51321" y="10392"/>
                    <a:pt x="51342" y="10350"/>
                    <a:pt x="51279" y="10308"/>
                  </a:cubicBezTo>
                  <a:cubicBezTo>
                    <a:pt x="51216" y="10245"/>
                    <a:pt x="51237" y="10182"/>
                    <a:pt x="51174" y="10119"/>
                  </a:cubicBezTo>
                  <a:cubicBezTo>
                    <a:pt x="51132" y="10056"/>
                    <a:pt x="51132" y="9972"/>
                    <a:pt x="51132" y="9909"/>
                  </a:cubicBezTo>
                  <a:cubicBezTo>
                    <a:pt x="51132" y="9804"/>
                    <a:pt x="51069" y="9677"/>
                    <a:pt x="51006" y="9593"/>
                  </a:cubicBezTo>
                  <a:cubicBezTo>
                    <a:pt x="50985" y="9530"/>
                    <a:pt x="51048" y="9467"/>
                    <a:pt x="50985" y="9383"/>
                  </a:cubicBezTo>
                  <a:cubicBezTo>
                    <a:pt x="50943" y="9383"/>
                    <a:pt x="50901" y="9383"/>
                    <a:pt x="50859" y="9341"/>
                  </a:cubicBezTo>
                  <a:cubicBezTo>
                    <a:pt x="50816" y="9257"/>
                    <a:pt x="50838" y="9194"/>
                    <a:pt x="50795" y="9110"/>
                  </a:cubicBezTo>
                  <a:cubicBezTo>
                    <a:pt x="50669" y="8942"/>
                    <a:pt x="50585" y="8752"/>
                    <a:pt x="50522" y="8542"/>
                  </a:cubicBezTo>
                  <a:lnTo>
                    <a:pt x="50459" y="8521"/>
                  </a:lnTo>
                  <a:cubicBezTo>
                    <a:pt x="50438" y="8311"/>
                    <a:pt x="50291" y="8122"/>
                    <a:pt x="50228" y="7932"/>
                  </a:cubicBezTo>
                  <a:cubicBezTo>
                    <a:pt x="50186" y="7764"/>
                    <a:pt x="49997" y="7638"/>
                    <a:pt x="50039" y="7428"/>
                  </a:cubicBezTo>
                  <a:lnTo>
                    <a:pt x="49933" y="7428"/>
                  </a:lnTo>
                  <a:cubicBezTo>
                    <a:pt x="49976" y="7344"/>
                    <a:pt x="49891" y="7302"/>
                    <a:pt x="49870" y="7176"/>
                  </a:cubicBezTo>
                  <a:cubicBezTo>
                    <a:pt x="49828" y="7049"/>
                    <a:pt x="49828" y="7049"/>
                    <a:pt x="49702" y="6944"/>
                  </a:cubicBezTo>
                  <a:lnTo>
                    <a:pt x="49660" y="6986"/>
                  </a:lnTo>
                  <a:cubicBezTo>
                    <a:pt x="49618" y="6755"/>
                    <a:pt x="49408" y="6650"/>
                    <a:pt x="49345" y="6440"/>
                  </a:cubicBezTo>
                  <a:lnTo>
                    <a:pt x="49282" y="6440"/>
                  </a:lnTo>
                  <a:cubicBezTo>
                    <a:pt x="49198" y="6377"/>
                    <a:pt x="49219" y="6293"/>
                    <a:pt x="49219" y="6229"/>
                  </a:cubicBezTo>
                  <a:lnTo>
                    <a:pt x="49135" y="6208"/>
                  </a:lnTo>
                  <a:cubicBezTo>
                    <a:pt x="49135" y="6019"/>
                    <a:pt x="48966" y="5914"/>
                    <a:pt x="48966" y="5725"/>
                  </a:cubicBezTo>
                  <a:cubicBezTo>
                    <a:pt x="48882" y="5683"/>
                    <a:pt x="48819" y="5620"/>
                    <a:pt x="48798" y="5557"/>
                  </a:cubicBezTo>
                  <a:cubicBezTo>
                    <a:pt x="48735" y="5410"/>
                    <a:pt x="48630" y="5304"/>
                    <a:pt x="48525" y="5199"/>
                  </a:cubicBezTo>
                  <a:cubicBezTo>
                    <a:pt x="48357" y="5010"/>
                    <a:pt x="48294" y="4758"/>
                    <a:pt x="48125" y="4611"/>
                  </a:cubicBezTo>
                  <a:cubicBezTo>
                    <a:pt x="48083" y="4421"/>
                    <a:pt x="47936" y="4316"/>
                    <a:pt x="47810" y="4211"/>
                  </a:cubicBezTo>
                  <a:cubicBezTo>
                    <a:pt x="47831" y="4169"/>
                    <a:pt x="47894" y="4190"/>
                    <a:pt x="47873" y="4127"/>
                  </a:cubicBezTo>
                  <a:cubicBezTo>
                    <a:pt x="47705" y="4085"/>
                    <a:pt x="47579" y="3980"/>
                    <a:pt x="47537" y="3812"/>
                  </a:cubicBezTo>
                  <a:cubicBezTo>
                    <a:pt x="47537" y="3791"/>
                    <a:pt x="47516" y="3770"/>
                    <a:pt x="47474" y="3749"/>
                  </a:cubicBezTo>
                  <a:cubicBezTo>
                    <a:pt x="47368" y="3665"/>
                    <a:pt x="47242" y="3580"/>
                    <a:pt x="47221" y="3433"/>
                  </a:cubicBezTo>
                  <a:cubicBezTo>
                    <a:pt x="47221" y="3391"/>
                    <a:pt x="47179" y="3391"/>
                    <a:pt x="47158" y="3349"/>
                  </a:cubicBezTo>
                  <a:cubicBezTo>
                    <a:pt x="47011" y="3160"/>
                    <a:pt x="46864" y="2971"/>
                    <a:pt x="46696" y="2803"/>
                  </a:cubicBezTo>
                  <a:cubicBezTo>
                    <a:pt x="46675" y="2781"/>
                    <a:pt x="46654" y="2781"/>
                    <a:pt x="46654" y="2781"/>
                  </a:cubicBezTo>
                  <a:lnTo>
                    <a:pt x="46549" y="2803"/>
                  </a:lnTo>
                  <a:cubicBezTo>
                    <a:pt x="46528" y="2697"/>
                    <a:pt x="46464" y="2634"/>
                    <a:pt x="46359" y="2613"/>
                  </a:cubicBezTo>
                  <a:lnTo>
                    <a:pt x="46317" y="2676"/>
                  </a:lnTo>
                  <a:cubicBezTo>
                    <a:pt x="46107" y="2613"/>
                    <a:pt x="45918" y="2487"/>
                    <a:pt x="45771" y="2340"/>
                  </a:cubicBezTo>
                  <a:cubicBezTo>
                    <a:pt x="45729" y="2277"/>
                    <a:pt x="45729" y="2193"/>
                    <a:pt x="45708" y="2172"/>
                  </a:cubicBezTo>
                  <a:cubicBezTo>
                    <a:pt x="45518" y="2130"/>
                    <a:pt x="45413" y="1983"/>
                    <a:pt x="45287" y="1898"/>
                  </a:cubicBezTo>
                  <a:cubicBezTo>
                    <a:pt x="45203" y="1814"/>
                    <a:pt x="45119" y="1772"/>
                    <a:pt x="45014" y="1730"/>
                  </a:cubicBezTo>
                  <a:cubicBezTo>
                    <a:pt x="44867" y="1688"/>
                    <a:pt x="44740" y="1625"/>
                    <a:pt x="44614" y="1541"/>
                  </a:cubicBezTo>
                  <a:cubicBezTo>
                    <a:pt x="44551" y="1310"/>
                    <a:pt x="44341" y="1331"/>
                    <a:pt x="44215" y="1268"/>
                  </a:cubicBezTo>
                  <a:cubicBezTo>
                    <a:pt x="44198" y="1185"/>
                    <a:pt x="44156" y="1128"/>
                    <a:pt x="44097" y="1128"/>
                  </a:cubicBezTo>
                  <a:cubicBezTo>
                    <a:pt x="44082" y="1128"/>
                    <a:pt x="44065" y="1133"/>
                    <a:pt x="44047" y="1142"/>
                  </a:cubicBezTo>
                  <a:cubicBezTo>
                    <a:pt x="44026" y="1150"/>
                    <a:pt x="44007" y="1153"/>
                    <a:pt x="43990" y="1153"/>
                  </a:cubicBezTo>
                  <a:cubicBezTo>
                    <a:pt x="43924" y="1153"/>
                    <a:pt x="43887" y="1100"/>
                    <a:pt x="43836" y="1100"/>
                  </a:cubicBezTo>
                  <a:lnTo>
                    <a:pt x="43731" y="1205"/>
                  </a:lnTo>
                  <a:lnTo>
                    <a:pt x="43773" y="1331"/>
                  </a:lnTo>
                  <a:cubicBezTo>
                    <a:pt x="43794" y="1373"/>
                    <a:pt x="43836" y="1352"/>
                    <a:pt x="43878" y="1373"/>
                  </a:cubicBezTo>
                  <a:lnTo>
                    <a:pt x="43920" y="1499"/>
                  </a:lnTo>
                  <a:cubicBezTo>
                    <a:pt x="44005" y="1562"/>
                    <a:pt x="44089" y="1625"/>
                    <a:pt x="44194" y="1625"/>
                  </a:cubicBezTo>
                  <a:cubicBezTo>
                    <a:pt x="44215" y="1688"/>
                    <a:pt x="44215" y="1709"/>
                    <a:pt x="44278" y="1730"/>
                  </a:cubicBezTo>
                  <a:cubicBezTo>
                    <a:pt x="44303" y="1712"/>
                    <a:pt x="44329" y="1706"/>
                    <a:pt x="44357" y="1706"/>
                  </a:cubicBezTo>
                  <a:cubicBezTo>
                    <a:pt x="44403" y="1706"/>
                    <a:pt x="44453" y="1722"/>
                    <a:pt x="44504" y="1722"/>
                  </a:cubicBezTo>
                  <a:cubicBezTo>
                    <a:pt x="44526" y="1722"/>
                    <a:pt x="44549" y="1718"/>
                    <a:pt x="44572" y="1709"/>
                  </a:cubicBezTo>
                  <a:cubicBezTo>
                    <a:pt x="44572" y="1693"/>
                    <a:pt x="44584" y="1653"/>
                    <a:pt x="44590" y="1653"/>
                  </a:cubicBezTo>
                  <a:cubicBezTo>
                    <a:pt x="44592" y="1653"/>
                    <a:pt x="44593" y="1657"/>
                    <a:pt x="44593" y="1667"/>
                  </a:cubicBezTo>
                  <a:cubicBezTo>
                    <a:pt x="44614" y="1688"/>
                    <a:pt x="44593" y="1709"/>
                    <a:pt x="44572" y="1709"/>
                  </a:cubicBezTo>
                  <a:cubicBezTo>
                    <a:pt x="44677" y="1751"/>
                    <a:pt x="44761" y="1814"/>
                    <a:pt x="44846" y="1898"/>
                  </a:cubicBezTo>
                  <a:lnTo>
                    <a:pt x="44909" y="2151"/>
                  </a:lnTo>
                  <a:cubicBezTo>
                    <a:pt x="44930" y="2172"/>
                    <a:pt x="44972" y="2193"/>
                    <a:pt x="44993" y="2214"/>
                  </a:cubicBezTo>
                  <a:cubicBezTo>
                    <a:pt x="45098" y="2361"/>
                    <a:pt x="45224" y="2508"/>
                    <a:pt x="45350" y="2655"/>
                  </a:cubicBezTo>
                  <a:cubicBezTo>
                    <a:pt x="45392" y="2718"/>
                    <a:pt x="45392" y="2781"/>
                    <a:pt x="45350" y="2845"/>
                  </a:cubicBezTo>
                  <a:lnTo>
                    <a:pt x="45855" y="3223"/>
                  </a:lnTo>
                  <a:cubicBezTo>
                    <a:pt x="45939" y="3286"/>
                    <a:pt x="46044" y="3328"/>
                    <a:pt x="46149" y="3349"/>
                  </a:cubicBezTo>
                  <a:cubicBezTo>
                    <a:pt x="46191" y="3349"/>
                    <a:pt x="46233" y="3370"/>
                    <a:pt x="46254" y="3412"/>
                  </a:cubicBezTo>
                  <a:cubicBezTo>
                    <a:pt x="46380" y="3538"/>
                    <a:pt x="46422" y="3728"/>
                    <a:pt x="46570" y="3833"/>
                  </a:cubicBezTo>
                  <a:cubicBezTo>
                    <a:pt x="46654" y="4022"/>
                    <a:pt x="46759" y="4211"/>
                    <a:pt x="46885" y="4379"/>
                  </a:cubicBezTo>
                  <a:cubicBezTo>
                    <a:pt x="46948" y="4527"/>
                    <a:pt x="47074" y="4653"/>
                    <a:pt x="47200" y="4716"/>
                  </a:cubicBezTo>
                  <a:cubicBezTo>
                    <a:pt x="47221" y="4716"/>
                    <a:pt x="47242" y="4737"/>
                    <a:pt x="47242" y="4758"/>
                  </a:cubicBezTo>
                  <a:lnTo>
                    <a:pt x="47305" y="4947"/>
                  </a:lnTo>
                  <a:lnTo>
                    <a:pt x="47432" y="5094"/>
                  </a:lnTo>
                  <a:cubicBezTo>
                    <a:pt x="47474" y="5262"/>
                    <a:pt x="47579" y="5431"/>
                    <a:pt x="47705" y="5557"/>
                  </a:cubicBezTo>
                  <a:cubicBezTo>
                    <a:pt x="47768" y="5641"/>
                    <a:pt x="47915" y="5746"/>
                    <a:pt x="47915" y="5914"/>
                  </a:cubicBezTo>
                  <a:cubicBezTo>
                    <a:pt x="47894" y="5935"/>
                    <a:pt x="47831" y="5935"/>
                    <a:pt x="47852" y="6019"/>
                  </a:cubicBezTo>
                  <a:cubicBezTo>
                    <a:pt x="47915" y="6040"/>
                    <a:pt x="48020" y="6103"/>
                    <a:pt x="48041" y="6187"/>
                  </a:cubicBezTo>
                  <a:cubicBezTo>
                    <a:pt x="48104" y="6356"/>
                    <a:pt x="48209" y="6503"/>
                    <a:pt x="48357" y="6629"/>
                  </a:cubicBezTo>
                  <a:cubicBezTo>
                    <a:pt x="48420" y="6776"/>
                    <a:pt x="48441" y="6944"/>
                    <a:pt x="48588" y="7028"/>
                  </a:cubicBezTo>
                  <a:cubicBezTo>
                    <a:pt x="48588" y="7218"/>
                    <a:pt x="48735" y="7323"/>
                    <a:pt x="48819" y="7470"/>
                  </a:cubicBezTo>
                  <a:cubicBezTo>
                    <a:pt x="48777" y="7512"/>
                    <a:pt x="48777" y="7575"/>
                    <a:pt x="48819" y="7617"/>
                  </a:cubicBezTo>
                  <a:cubicBezTo>
                    <a:pt x="48840" y="7659"/>
                    <a:pt x="48924" y="7617"/>
                    <a:pt x="48945" y="7701"/>
                  </a:cubicBezTo>
                  <a:cubicBezTo>
                    <a:pt x="48966" y="7806"/>
                    <a:pt x="49008" y="7953"/>
                    <a:pt x="49050" y="8101"/>
                  </a:cubicBezTo>
                  <a:cubicBezTo>
                    <a:pt x="49071" y="8122"/>
                    <a:pt x="49098" y="8122"/>
                    <a:pt x="49116" y="8122"/>
                  </a:cubicBezTo>
                  <a:cubicBezTo>
                    <a:pt x="49135" y="8122"/>
                    <a:pt x="49145" y="8122"/>
                    <a:pt x="49135" y="8143"/>
                  </a:cubicBezTo>
                  <a:cubicBezTo>
                    <a:pt x="49135" y="8185"/>
                    <a:pt x="49114" y="8206"/>
                    <a:pt x="49092" y="8248"/>
                  </a:cubicBezTo>
                  <a:lnTo>
                    <a:pt x="49135" y="8458"/>
                  </a:lnTo>
                  <a:cubicBezTo>
                    <a:pt x="49151" y="8452"/>
                    <a:pt x="49168" y="8450"/>
                    <a:pt x="49185" y="8450"/>
                  </a:cubicBezTo>
                  <a:cubicBezTo>
                    <a:pt x="49230" y="8450"/>
                    <a:pt x="49272" y="8469"/>
                    <a:pt x="49303" y="8500"/>
                  </a:cubicBezTo>
                  <a:cubicBezTo>
                    <a:pt x="49303" y="8584"/>
                    <a:pt x="49366" y="8647"/>
                    <a:pt x="49429" y="8710"/>
                  </a:cubicBezTo>
                  <a:cubicBezTo>
                    <a:pt x="49471" y="8794"/>
                    <a:pt x="49513" y="8858"/>
                    <a:pt x="49555" y="8942"/>
                  </a:cubicBezTo>
                  <a:cubicBezTo>
                    <a:pt x="49576" y="9005"/>
                    <a:pt x="49618" y="9068"/>
                    <a:pt x="49681" y="9110"/>
                  </a:cubicBezTo>
                  <a:cubicBezTo>
                    <a:pt x="49702" y="9236"/>
                    <a:pt x="49765" y="9341"/>
                    <a:pt x="49870" y="9404"/>
                  </a:cubicBezTo>
                  <a:cubicBezTo>
                    <a:pt x="49870" y="9446"/>
                    <a:pt x="49849" y="9467"/>
                    <a:pt x="49849" y="9509"/>
                  </a:cubicBezTo>
                  <a:cubicBezTo>
                    <a:pt x="49954" y="9572"/>
                    <a:pt x="49891" y="9699"/>
                    <a:pt x="49912" y="9762"/>
                  </a:cubicBezTo>
                  <a:cubicBezTo>
                    <a:pt x="49912" y="9846"/>
                    <a:pt x="49997" y="9867"/>
                    <a:pt x="50018" y="9951"/>
                  </a:cubicBezTo>
                  <a:cubicBezTo>
                    <a:pt x="50060" y="10161"/>
                    <a:pt x="50123" y="10350"/>
                    <a:pt x="50228" y="10539"/>
                  </a:cubicBezTo>
                  <a:cubicBezTo>
                    <a:pt x="50291" y="10666"/>
                    <a:pt x="50333" y="10813"/>
                    <a:pt x="50375" y="10939"/>
                  </a:cubicBezTo>
                  <a:cubicBezTo>
                    <a:pt x="50438" y="11086"/>
                    <a:pt x="50543" y="11212"/>
                    <a:pt x="50606" y="11359"/>
                  </a:cubicBezTo>
                  <a:cubicBezTo>
                    <a:pt x="50648" y="11444"/>
                    <a:pt x="50753" y="11507"/>
                    <a:pt x="50732" y="11633"/>
                  </a:cubicBezTo>
                  <a:lnTo>
                    <a:pt x="50669" y="11696"/>
                  </a:lnTo>
                  <a:cubicBezTo>
                    <a:pt x="50669" y="11738"/>
                    <a:pt x="50669" y="11801"/>
                    <a:pt x="50711" y="11843"/>
                  </a:cubicBezTo>
                  <a:cubicBezTo>
                    <a:pt x="50795" y="11927"/>
                    <a:pt x="50838" y="12074"/>
                    <a:pt x="50795" y="12200"/>
                  </a:cubicBezTo>
                  <a:cubicBezTo>
                    <a:pt x="50774" y="12327"/>
                    <a:pt x="50795" y="12474"/>
                    <a:pt x="50859" y="12579"/>
                  </a:cubicBezTo>
                  <a:cubicBezTo>
                    <a:pt x="50943" y="12663"/>
                    <a:pt x="50943" y="12789"/>
                    <a:pt x="51027" y="12873"/>
                  </a:cubicBezTo>
                  <a:cubicBezTo>
                    <a:pt x="51090" y="12957"/>
                    <a:pt x="51111" y="13062"/>
                    <a:pt x="51090" y="13147"/>
                  </a:cubicBezTo>
                  <a:cubicBezTo>
                    <a:pt x="51069" y="13210"/>
                    <a:pt x="51069" y="13294"/>
                    <a:pt x="51132" y="13357"/>
                  </a:cubicBezTo>
                  <a:cubicBezTo>
                    <a:pt x="51174" y="13399"/>
                    <a:pt x="51195" y="13462"/>
                    <a:pt x="51216" y="13546"/>
                  </a:cubicBezTo>
                  <a:cubicBezTo>
                    <a:pt x="51237" y="13588"/>
                    <a:pt x="51237" y="13672"/>
                    <a:pt x="51300" y="13693"/>
                  </a:cubicBezTo>
                  <a:cubicBezTo>
                    <a:pt x="51258" y="13777"/>
                    <a:pt x="51321" y="13798"/>
                    <a:pt x="51363" y="13861"/>
                  </a:cubicBezTo>
                  <a:cubicBezTo>
                    <a:pt x="51405" y="13945"/>
                    <a:pt x="51426" y="14030"/>
                    <a:pt x="51384" y="14114"/>
                  </a:cubicBezTo>
                  <a:lnTo>
                    <a:pt x="51426" y="14114"/>
                  </a:lnTo>
                  <a:cubicBezTo>
                    <a:pt x="51405" y="14282"/>
                    <a:pt x="51447" y="14450"/>
                    <a:pt x="51552" y="14576"/>
                  </a:cubicBezTo>
                  <a:cubicBezTo>
                    <a:pt x="51573" y="14597"/>
                    <a:pt x="51531" y="14618"/>
                    <a:pt x="51531" y="14639"/>
                  </a:cubicBezTo>
                  <a:lnTo>
                    <a:pt x="51657" y="14765"/>
                  </a:lnTo>
                  <a:cubicBezTo>
                    <a:pt x="51742" y="14976"/>
                    <a:pt x="51763" y="15228"/>
                    <a:pt x="51721" y="15459"/>
                  </a:cubicBezTo>
                  <a:cubicBezTo>
                    <a:pt x="51805" y="15564"/>
                    <a:pt x="51826" y="15690"/>
                    <a:pt x="51826" y="15817"/>
                  </a:cubicBezTo>
                  <a:cubicBezTo>
                    <a:pt x="51826" y="15943"/>
                    <a:pt x="51847" y="16069"/>
                    <a:pt x="51868" y="16195"/>
                  </a:cubicBezTo>
                  <a:cubicBezTo>
                    <a:pt x="51910" y="16321"/>
                    <a:pt x="51931" y="16447"/>
                    <a:pt x="51973" y="16552"/>
                  </a:cubicBezTo>
                  <a:cubicBezTo>
                    <a:pt x="51952" y="16952"/>
                    <a:pt x="51910" y="17330"/>
                    <a:pt x="51847" y="17709"/>
                  </a:cubicBezTo>
                  <a:cubicBezTo>
                    <a:pt x="52015" y="17856"/>
                    <a:pt x="51868" y="18045"/>
                    <a:pt x="51868" y="18213"/>
                  </a:cubicBezTo>
                  <a:cubicBezTo>
                    <a:pt x="51889" y="18319"/>
                    <a:pt x="51952" y="18424"/>
                    <a:pt x="51931" y="18529"/>
                  </a:cubicBezTo>
                  <a:cubicBezTo>
                    <a:pt x="51994" y="18592"/>
                    <a:pt x="52015" y="18676"/>
                    <a:pt x="52078" y="18718"/>
                  </a:cubicBezTo>
                  <a:cubicBezTo>
                    <a:pt x="52078" y="18907"/>
                    <a:pt x="52057" y="19096"/>
                    <a:pt x="51994" y="19286"/>
                  </a:cubicBezTo>
                  <a:cubicBezTo>
                    <a:pt x="51973" y="19433"/>
                    <a:pt x="51973" y="19580"/>
                    <a:pt x="51994" y="19727"/>
                  </a:cubicBezTo>
                  <a:cubicBezTo>
                    <a:pt x="51889" y="19916"/>
                    <a:pt x="51826" y="20148"/>
                    <a:pt x="51847" y="20379"/>
                  </a:cubicBezTo>
                  <a:cubicBezTo>
                    <a:pt x="51826" y="20463"/>
                    <a:pt x="51826" y="20547"/>
                    <a:pt x="51826" y="20631"/>
                  </a:cubicBezTo>
                  <a:cubicBezTo>
                    <a:pt x="51826" y="20736"/>
                    <a:pt x="51826" y="20820"/>
                    <a:pt x="51784" y="20905"/>
                  </a:cubicBezTo>
                  <a:cubicBezTo>
                    <a:pt x="51763" y="20989"/>
                    <a:pt x="51742" y="21073"/>
                    <a:pt x="51847" y="21115"/>
                  </a:cubicBezTo>
                  <a:cubicBezTo>
                    <a:pt x="51763" y="21262"/>
                    <a:pt x="51742" y="21430"/>
                    <a:pt x="51742" y="21598"/>
                  </a:cubicBezTo>
                  <a:cubicBezTo>
                    <a:pt x="51700" y="21809"/>
                    <a:pt x="51700" y="22061"/>
                    <a:pt x="51657" y="22271"/>
                  </a:cubicBezTo>
                  <a:cubicBezTo>
                    <a:pt x="51636" y="22502"/>
                    <a:pt x="51552" y="22713"/>
                    <a:pt x="51384" y="22860"/>
                  </a:cubicBezTo>
                  <a:cubicBezTo>
                    <a:pt x="51447" y="22923"/>
                    <a:pt x="51384" y="22986"/>
                    <a:pt x="51426" y="23049"/>
                  </a:cubicBezTo>
                  <a:cubicBezTo>
                    <a:pt x="51321" y="23217"/>
                    <a:pt x="51237" y="23385"/>
                    <a:pt x="51174" y="23554"/>
                  </a:cubicBezTo>
                  <a:cubicBezTo>
                    <a:pt x="51132" y="23575"/>
                    <a:pt x="51090" y="23554"/>
                    <a:pt x="51069" y="23617"/>
                  </a:cubicBezTo>
                  <a:cubicBezTo>
                    <a:pt x="51048" y="23680"/>
                    <a:pt x="51111" y="23680"/>
                    <a:pt x="51132" y="23722"/>
                  </a:cubicBezTo>
                  <a:lnTo>
                    <a:pt x="50985" y="23827"/>
                  </a:lnTo>
                  <a:cubicBezTo>
                    <a:pt x="50985" y="23869"/>
                    <a:pt x="50964" y="23911"/>
                    <a:pt x="50964" y="23953"/>
                  </a:cubicBezTo>
                  <a:cubicBezTo>
                    <a:pt x="51027" y="24226"/>
                    <a:pt x="50859" y="24500"/>
                    <a:pt x="50859" y="24752"/>
                  </a:cubicBezTo>
                  <a:cubicBezTo>
                    <a:pt x="50859" y="24815"/>
                    <a:pt x="50838" y="24878"/>
                    <a:pt x="50795" y="24920"/>
                  </a:cubicBezTo>
                  <a:cubicBezTo>
                    <a:pt x="50690" y="24983"/>
                    <a:pt x="50711" y="25109"/>
                    <a:pt x="50669" y="25193"/>
                  </a:cubicBezTo>
                  <a:cubicBezTo>
                    <a:pt x="50627" y="25236"/>
                    <a:pt x="50648" y="25320"/>
                    <a:pt x="50627" y="25362"/>
                  </a:cubicBezTo>
                  <a:cubicBezTo>
                    <a:pt x="50480" y="25719"/>
                    <a:pt x="50438" y="26077"/>
                    <a:pt x="50333" y="26413"/>
                  </a:cubicBezTo>
                  <a:cubicBezTo>
                    <a:pt x="50333" y="26434"/>
                    <a:pt x="50333" y="26455"/>
                    <a:pt x="50333" y="26455"/>
                  </a:cubicBezTo>
                  <a:lnTo>
                    <a:pt x="50291" y="26434"/>
                  </a:lnTo>
                  <a:cubicBezTo>
                    <a:pt x="50228" y="26497"/>
                    <a:pt x="50207" y="26581"/>
                    <a:pt x="50186" y="26644"/>
                  </a:cubicBezTo>
                  <a:lnTo>
                    <a:pt x="50081" y="26707"/>
                  </a:lnTo>
                  <a:cubicBezTo>
                    <a:pt x="50102" y="26770"/>
                    <a:pt x="50123" y="26812"/>
                    <a:pt x="50123" y="26854"/>
                  </a:cubicBezTo>
                  <a:lnTo>
                    <a:pt x="50018" y="26960"/>
                  </a:lnTo>
                  <a:lnTo>
                    <a:pt x="49954" y="26939"/>
                  </a:lnTo>
                  <a:cubicBezTo>
                    <a:pt x="49912" y="26960"/>
                    <a:pt x="49870" y="26981"/>
                    <a:pt x="49870" y="27044"/>
                  </a:cubicBezTo>
                  <a:cubicBezTo>
                    <a:pt x="49891" y="27275"/>
                    <a:pt x="49744" y="27485"/>
                    <a:pt x="49786" y="27716"/>
                  </a:cubicBezTo>
                  <a:cubicBezTo>
                    <a:pt x="49723" y="27885"/>
                    <a:pt x="49660" y="28074"/>
                    <a:pt x="49618" y="28242"/>
                  </a:cubicBezTo>
                  <a:cubicBezTo>
                    <a:pt x="49429" y="28431"/>
                    <a:pt x="49450" y="28726"/>
                    <a:pt x="49261" y="28894"/>
                  </a:cubicBezTo>
                  <a:cubicBezTo>
                    <a:pt x="49240" y="28894"/>
                    <a:pt x="49240" y="28915"/>
                    <a:pt x="49240" y="28915"/>
                  </a:cubicBezTo>
                  <a:cubicBezTo>
                    <a:pt x="49219" y="29083"/>
                    <a:pt x="49092" y="29188"/>
                    <a:pt x="49050" y="29356"/>
                  </a:cubicBezTo>
                  <a:cubicBezTo>
                    <a:pt x="49008" y="29525"/>
                    <a:pt x="48924" y="29672"/>
                    <a:pt x="48819" y="29777"/>
                  </a:cubicBezTo>
                  <a:cubicBezTo>
                    <a:pt x="48714" y="29945"/>
                    <a:pt x="48630" y="30092"/>
                    <a:pt x="48567" y="30260"/>
                  </a:cubicBezTo>
                  <a:cubicBezTo>
                    <a:pt x="48504" y="30471"/>
                    <a:pt x="48378" y="30681"/>
                    <a:pt x="48230" y="30828"/>
                  </a:cubicBezTo>
                  <a:cubicBezTo>
                    <a:pt x="48146" y="30954"/>
                    <a:pt x="48104" y="31101"/>
                    <a:pt x="47978" y="31206"/>
                  </a:cubicBezTo>
                  <a:cubicBezTo>
                    <a:pt x="47957" y="31206"/>
                    <a:pt x="47957" y="31248"/>
                    <a:pt x="47957" y="31291"/>
                  </a:cubicBezTo>
                  <a:cubicBezTo>
                    <a:pt x="47852" y="31333"/>
                    <a:pt x="47768" y="31375"/>
                    <a:pt x="47663" y="31438"/>
                  </a:cubicBezTo>
                  <a:lnTo>
                    <a:pt x="47726" y="31480"/>
                  </a:lnTo>
                  <a:cubicBezTo>
                    <a:pt x="47684" y="31522"/>
                    <a:pt x="47663" y="31543"/>
                    <a:pt x="47642" y="31585"/>
                  </a:cubicBezTo>
                  <a:cubicBezTo>
                    <a:pt x="47600" y="31669"/>
                    <a:pt x="47600" y="31795"/>
                    <a:pt x="47537" y="31858"/>
                  </a:cubicBezTo>
                  <a:cubicBezTo>
                    <a:pt x="47474" y="31921"/>
                    <a:pt x="47474" y="32068"/>
                    <a:pt x="47432" y="32110"/>
                  </a:cubicBezTo>
                  <a:cubicBezTo>
                    <a:pt x="47390" y="32153"/>
                    <a:pt x="47411" y="32237"/>
                    <a:pt x="47368" y="32279"/>
                  </a:cubicBezTo>
                  <a:cubicBezTo>
                    <a:pt x="47221" y="32447"/>
                    <a:pt x="47053" y="32636"/>
                    <a:pt x="46927" y="32804"/>
                  </a:cubicBezTo>
                  <a:cubicBezTo>
                    <a:pt x="46864" y="32888"/>
                    <a:pt x="46780" y="32951"/>
                    <a:pt x="46696" y="32994"/>
                  </a:cubicBezTo>
                  <a:cubicBezTo>
                    <a:pt x="46675" y="33204"/>
                    <a:pt x="46422" y="33309"/>
                    <a:pt x="46485" y="33519"/>
                  </a:cubicBezTo>
                  <a:cubicBezTo>
                    <a:pt x="46380" y="33582"/>
                    <a:pt x="46317" y="33666"/>
                    <a:pt x="46275" y="33750"/>
                  </a:cubicBezTo>
                  <a:cubicBezTo>
                    <a:pt x="46212" y="33898"/>
                    <a:pt x="46107" y="34024"/>
                    <a:pt x="45960" y="34087"/>
                  </a:cubicBezTo>
                  <a:cubicBezTo>
                    <a:pt x="45750" y="34192"/>
                    <a:pt x="45560" y="34360"/>
                    <a:pt x="45413" y="34549"/>
                  </a:cubicBezTo>
                  <a:cubicBezTo>
                    <a:pt x="45308" y="34718"/>
                    <a:pt x="45182" y="34865"/>
                    <a:pt x="45035" y="34970"/>
                  </a:cubicBezTo>
                  <a:cubicBezTo>
                    <a:pt x="45035" y="35096"/>
                    <a:pt x="44951" y="35201"/>
                    <a:pt x="44846" y="35264"/>
                  </a:cubicBezTo>
                  <a:cubicBezTo>
                    <a:pt x="44698" y="35369"/>
                    <a:pt x="44551" y="35495"/>
                    <a:pt x="44425" y="35622"/>
                  </a:cubicBezTo>
                  <a:lnTo>
                    <a:pt x="44236" y="35685"/>
                  </a:lnTo>
                  <a:cubicBezTo>
                    <a:pt x="44131" y="35895"/>
                    <a:pt x="44026" y="36084"/>
                    <a:pt x="43899" y="36273"/>
                  </a:cubicBezTo>
                  <a:cubicBezTo>
                    <a:pt x="43752" y="36273"/>
                    <a:pt x="43710" y="36399"/>
                    <a:pt x="43605" y="36463"/>
                  </a:cubicBezTo>
                  <a:cubicBezTo>
                    <a:pt x="43500" y="36505"/>
                    <a:pt x="43416" y="36610"/>
                    <a:pt x="43269" y="36610"/>
                  </a:cubicBezTo>
                  <a:cubicBezTo>
                    <a:pt x="43227" y="36673"/>
                    <a:pt x="43227" y="36778"/>
                    <a:pt x="43101" y="36799"/>
                  </a:cubicBezTo>
                  <a:cubicBezTo>
                    <a:pt x="43101" y="36820"/>
                    <a:pt x="43122" y="36820"/>
                    <a:pt x="43101" y="36841"/>
                  </a:cubicBezTo>
                  <a:cubicBezTo>
                    <a:pt x="43080" y="36841"/>
                    <a:pt x="43080" y="36820"/>
                    <a:pt x="43080" y="36820"/>
                  </a:cubicBezTo>
                  <a:cubicBezTo>
                    <a:pt x="43058" y="36827"/>
                    <a:pt x="43040" y="36829"/>
                    <a:pt x="43023" y="36829"/>
                  </a:cubicBezTo>
                  <a:cubicBezTo>
                    <a:pt x="42988" y="36829"/>
                    <a:pt x="42960" y="36820"/>
                    <a:pt x="42932" y="36820"/>
                  </a:cubicBezTo>
                  <a:lnTo>
                    <a:pt x="42869" y="36925"/>
                  </a:lnTo>
                  <a:cubicBezTo>
                    <a:pt x="42764" y="36925"/>
                    <a:pt x="42659" y="36988"/>
                    <a:pt x="42596" y="37051"/>
                  </a:cubicBezTo>
                  <a:cubicBezTo>
                    <a:pt x="42575" y="37093"/>
                    <a:pt x="42533" y="37114"/>
                    <a:pt x="42512" y="37135"/>
                  </a:cubicBezTo>
                  <a:cubicBezTo>
                    <a:pt x="42323" y="37198"/>
                    <a:pt x="42239" y="37388"/>
                    <a:pt x="42112" y="37514"/>
                  </a:cubicBezTo>
                  <a:cubicBezTo>
                    <a:pt x="42049" y="37556"/>
                    <a:pt x="42091" y="37640"/>
                    <a:pt x="42070" y="37703"/>
                  </a:cubicBezTo>
                  <a:cubicBezTo>
                    <a:pt x="42028" y="37703"/>
                    <a:pt x="42028" y="37766"/>
                    <a:pt x="41986" y="37766"/>
                  </a:cubicBezTo>
                  <a:cubicBezTo>
                    <a:pt x="41818" y="37808"/>
                    <a:pt x="41713" y="37934"/>
                    <a:pt x="41692" y="38102"/>
                  </a:cubicBezTo>
                  <a:cubicBezTo>
                    <a:pt x="41671" y="38144"/>
                    <a:pt x="41629" y="38187"/>
                    <a:pt x="41587" y="38208"/>
                  </a:cubicBezTo>
                  <a:cubicBezTo>
                    <a:pt x="41334" y="38292"/>
                    <a:pt x="41166" y="38544"/>
                    <a:pt x="40914" y="38607"/>
                  </a:cubicBezTo>
                  <a:cubicBezTo>
                    <a:pt x="40893" y="38607"/>
                    <a:pt x="40893" y="38649"/>
                    <a:pt x="40872" y="38649"/>
                  </a:cubicBezTo>
                  <a:cubicBezTo>
                    <a:pt x="40704" y="38796"/>
                    <a:pt x="40536" y="38901"/>
                    <a:pt x="40346" y="38964"/>
                  </a:cubicBezTo>
                  <a:cubicBezTo>
                    <a:pt x="40304" y="39049"/>
                    <a:pt x="40304" y="39049"/>
                    <a:pt x="40136" y="39154"/>
                  </a:cubicBezTo>
                  <a:cubicBezTo>
                    <a:pt x="40031" y="39070"/>
                    <a:pt x="40220" y="39091"/>
                    <a:pt x="40157" y="39028"/>
                  </a:cubicBezTo>
                  <a:cubicBezTo>
                    <a:pt x="40094" y="39028"/>
                    <a:pt x="40031" y="39049"/>
                    <a:pt x="39968" y="39091"/>
                  </a:cubicBezTo>
                  <a:cubicBezTo>
                    <a:pt x="39947" y="39175"/>
                    <a:pt x="39926" y="39238"/>
                    <a:pt x="39863" y="39301"/>
                  </a:cubicBezTo>
                  <a:cubicBezTo>
                    <a:pt x="39695" y="39406"/>
                    <a:pt x="39547" y="39553"/>
                    <a:pt x="39421" y="39700"/>
                  </a:cubicBezTo>
                  <a:cubicBezTo>
                    <a:pt x="39274" y="39721"/>
                    <a:pt x="39127" y="39763"/>
                    <a:pt x="39001" y="39805"/>
                  </a:cubicBezTo>
                  <a:lnTo>
                    <a:pt x="38938" y="39911"/>
                  </a:lnTo>
                  <a:lnTo>
                    <a:pt x="38875" y="39890"/>
                  </a:lnTo>
                  <a:lnTo>
                    <a:pt x="38791" y="40016"/>
                  </a:lnTo>
                  <a:cubicBezTo>
                    <a:pt x="38538" y="40079"/>
                    <a:pt x="38265" y="40163"/>
                    <a:pt x="38013" y="40268"/>
                  </a:cubicBezTo>
                  <a:cubicBezTo>
                    <a:pt x="37929" y="40331"/>
                    <a:pt x="37823" y="40394"/>
                    <a:pt x="37718" y="40436"/>
                  </a:cubicBezTo>
                  <a:cubicBezTo>
                    <a:pt x="37694" y="40428"/>
                    <a:pt x="37672" y="40425"/>
                    <a:pt x="37652" y="40425"/>
                  </a:cubicBezTo>
                  <a:cubicBezTo>
                    <a:pt x="37568" y="40425"/>
                    <a:pt x="37517" y="40486"/>
                    <a:pt x="37466" y="40520"/>
                  </a:cubicBezTo>
                  <a:lnTo>
                    <a:pt x="37361" y="40499"/>
                  </a:lnTo>
                  <a:cubicBezTo>
                    <a:pt x="37361" y="40555"/>
                    <a:pt x="37333" y="40565"/>
                    <a:pt x="37302" y="40565"/>
                  </a:cubicBezTo>
                  <a:cubicBezTo>
                    <a:pt x="37286" y="40565"/>
                    <a:pt x="37270" y="40562"/>
                    <a:pt x="37256" y="40562"/>
                  </a:cubicBezTo>
                  <a:lnTo>
                    <a:pt x="37193" y="40457"/>
                  </a:lnTo>
                  <a:cubicBezTo>
                    <a:pt x="37188" y="40456"/>
                    <a:pt x="37183" y="40455"/>
                    <a:pt x="37178" y="40455"/>
                  </a:cubicBezTo>
                  <a:cubicBezTo>
                    <a:pt x="37138" y="40455"/>
                    <a:pt x="37105" y="40507"/>
                    <a:pt x="37061" y="40507"/>
                  </a:cubicBezTo>
                  <a:cubicBezTo>
                    <a:pt x="37044" y="40507"/>
                    <a:pt x="37025" y="40500"/>
                    <a:pt x="37003" y="40478"/>
                  </a:cubicBezTo>
                  <a:cubicBezTo>
                    <a:pt x="36940" y="40625"/>
                    <a:pt x="36772" y="40646"/>
                    <a:pt x="36688" y="40752"/>
                  </a:cubicBezTo>
                  <a:cubicBezTo>
                    <a:pt x="36688" y="40794"/>
                    <a:pt x="36646" y="40815"/>
                    <a:pt x="36646" y="40857"/>
                  </a:cubicBezTo>
                  <a:cubicBezTo>
                    <a:pt x="36436" y="40920"/>
                    <a:pt x="36268" y="41025"/>
                    <a:pt x="36120" y="41151"/>
                  </a:cubicBezTo>
                  <a:lnTo>
                    <a:pt x="36078" y="41151"/>
                  </a:lnTo>
                  <a:cubicBezTo>
                    <a:pt x="36047" y="41140"/>
                    <a:pt x="36015" y="41135"/>
                    <a:pt x="35986" y="41135"/>
                  </a:cubicBezTo>
                  <a:cubicBezTo>
                    <a:pt x="35958" y="41135"/>
                    <a:pt x="35931" y="41140"/>
                    <a:pt x="35910" y="41151"/>
                  </a:cubicBezTo>
                  <a:cubicBezTo>
                    <a:pt x="35901" y="41153"/>
                    <a:pt x="35892" y="41154"/>
                    <a:pt x="35883" y="41154"/>
                  </a:cubicBezTo>
                  <a:cubicBezTo>
                    <a:pt x="35825" y="41154"/>
                    <a:pt x="35787" y="41106"/>
                    <a:pt x="35742" y="41106"/>
                  </a:cubicBezTo>
                  <a:cubicBezTo>
                    <a:pt x="35735" y="41106"/>
                    <a:pt x="35728" y="41107"/>
                    <a:pt x="35721" y="41109"/>
                  </a:cubicBezTo>
                  <a:cubicBezTo>
                    <a:pt x="35616" y="41151"/>
                    <a:pt x="35511" y="41172"/>
                    <a:pt x="35406" y="41193"/>
                  </a:cubicBezTo>
                  <a:cubicBezTo>
                    <a:pt x="35279" y="41214"/>
                    <a:pt x="35216" y="41298"/>
                    <a:pt x="35090" y="41298"/>
                  </a:cubicBezTo>
                  <a:cubicBezTo>
                    <a:pt x="34985" y="41319"/>
                    <a:pt x="34880" y="41340"/>
                    <a:pt x="34775" y="41382"/>
                  </a:cubicBezTo>
                  <a:cubicBezTo>
                    <a:pt x="34691" y="41382"/>
                    <a:pt x="34607" y="41424"/>
                    <a:pt x="34523" y="41487"/>
                  </a:cubicBezTo>
                  <a:cubicBezTo>
                    <a:pt x="34476" y="41518"/>
                    <a:pt x="34419" y="41538"/>
                    <a:pt x="34359" y="41538"/>
                  </a:cubicBezTo>
                  <a:cubicBezTo>
                    <a:pt x="34336" y="41538"/>
                    <a:pt x="34314" y="41535"/>
                    <a:pt x="34291" y="41529"/>
                  </a:cubicBezTo>
                  <a:cubicBezTo>
                    <a:pt x="34252" y="41524"/>
                    <a:pt x="34212" y="41521"/>
                    <a:pt x="34173" y="41521"/>
                  </a:cubicBezTo>
                  <a:cubicBezTo>
                    <a:pt x="34067" y="41521"/>
                    <a:pt x="33963" y="41541"/>
                    <a:pt x="33871" y="41571"/>
                  </a:cubicBezTo>
                  <a:cubicBezTo>
                    <a:pt x="33829" y="41592"/>
                    <a:pt x="33787" y="41592"/>
                    <a:pt x="33766" y="41592"/>
                  </a:cubicBezTo>
                  <a:cubicBezTo>
                    <a:pt x="33743" y="41581"/>
                    <a:pt x="33722" y="41577"/>
                    <a:pt x="33702" y="41577"/>
                  </a:cubicBezTo>
                  <a:cubicBezTo>
                    <a:pt x="33616" y="41577"/>
                    <a:pt x="33545" y="41658"/>
                    <a:pt x="33454" y="41658"/>
                  </a:cubicBezTo>
                  <a:cubicBezTo>
                    <a:pt x="33446" y="41658"/>
                    <a:pt x="33438" y="41657"/>
                    <a:pt x="33429" y="41656"/>
                  </a:cubicBezTo>
                  <a:cubicBezTo>
                    <a:pt x="33324" y="41743"/>
                    <a:pt x="33204" y="41787"/>
                    <a:pt x="33082" y="41787"/>
                  </a:cubicBezTo>
                  <a:cubicBezTo>
                    <a:pt x="33058" y="41787"/>
                    <a:pt x="33033" y="41785"/>
                    <a:pt x="33009" y="41782"/>
                  </a:cubicBezTo>
                  <a:cubicBezTo>
                    <a:pt x="32925" y="41782"/>
                    <a:pt x="32862" y="41803"/>
                    <a:pt x="32799" y="41845"/>
                  </a:cubicBezTo>
                  <a:cubicBezTo>
                    <a:pt x="32816" y="41856"/>
                    <a:pt x="32832" y="41860"/>
                    <a:pt x="32847" y="41860"/>
                  </a:cubicBezTo>
                  <a:cubicBezTo>
                    <a:pt x="32870" y="41860"/>
                    <a:pt x="32891" y="41851"/>
                    <a:pt x="32910" y="41851"/>
                  </a:cubicBezTo>
                  <a:cubicBezTo>
                    <a:pt x="32923" y="41851"/>
                    <a:pt x="32934" y="41854"/>
                    <a:pt x="32946" y="41866"/>
                  </a:cubicBezTo>
                  <a:cubicBezTo>
                    <a:pt x="32867" y="41913"/>
                    <a:pt x="32788" y="41937"/>
                    <a:pt x="32709" y="41937"/>
                  </a:cubicBezTo>
                  <a:cubicBezTo>
                    <a:pt x="32683" y="41937"/>
                    <a:pt x="32657" y="41934"/>
                    <a:pt x="32630" y="41929"/>
                  </a:cubicBezTo>
                  <a:cubicBezTo>
                    <a:pt x="32462" y="41929"/>
                    <a:pt x="32273" y="41950"/>
                    <a:pt x="32105" y="41950"/>
                  </a:cubicBezTo>
                  <a:cubicBezTo>
                    <a:pt x="32084" y="41929"/>
                    <a:pt x="32147" y="41908"/>
                    <a:pt x="32105" y="41887"/>
                  </a:cubicBezTo>
                  <a:cubicBezTo>
                    <a:pt x="32084" y="41887"/>
                    <a:pt x="32063" y="41887"/>
                    <a:pt x="32042" y="41908"/>
                  </a:cubicBezTo>
                  <a:cubicBezTo>
                    <a:pt x="31937" y="41992"/>
                    <a:pt x="31810" y="42055"/>
                    <a:pt x="31663" y="42055"/>
                  </a:cubicBezTo>
                  <a:cubicBezTo>
                    <a:pt x="31558" y="42055"/>
                    <a:pt x="31432" y="42097"/>
                    <a:pt x="31348" y="42181"/>
                  </a:cubicBezTo>
                  <a:cubicBezTo>
                    <a:pt x="31348" y="42223"/>
                    <a:pt x="31369" y="42244"/>
                    <a:pt x="31348" y="42286"/>
                  </a:cubicBezTo>
                  <a:lnTo>
                    <a:pt x="30801" y="42433"/>
                  </a:lnTo>
                  <a:lnTo>
                    <a:pt x="30591" y="42391"/>
                  </a:lnTo>
                  <a:cubicBezTo>
                    <a:pt x="30523" y="42408"/>
                    <a:pt x="30442" y="42466"/>
                    <a:pt x="30369" y="42466"/>
                  </a:cubicBezTo>
                  <a:cubicBezTo>
                    <a:pt x="30351" y="42466"/>
                    <a:pt x="30334" y="42463"/>
                    <a:pt x="30318" y="42454"/>
                  </a:cubicBezTo>
                  <a:cubicBezTo>
                    <a:pt x="30306" y="42453"/>
                    <a:pt x="30295" y="42452"/>
                    <a:pt x="30284" y="42452"/>
                  </a:cubicBezTo>
                  <a:cubicBezTo>
                    <a:pt x="30187" y="42452"/>
                    <a:pt x="30114" y="42520"/>
                    <a:pt x="30031" y="42520"/>
                  </a:cubicBezTo>
                  <a:cubicBezTo>
                    <a:pt x="30021" y="42520"/>
                    <a:pt x="30012" y="42519"/>
                    <a:pt x="30002" y="42518"/>
                  </a:cubicBezTo>
                  <a:cubicBezTo>
                    <a:pt x="29987" y="42515"/>
                    <a:pt x="29973" y="42513"/>
                    <a:pt x="29958" y="42513"/>
                  </a:cubicBezTo>
                  <a:cubicBezTo>
                    <a:pt x="29873" y="42513"/>
                    <a:pt x="29798" y="42560"/>
                    <a:pt x="29708" y="42560"/>
                  </a:cubicBezTo>
                  <a:cubicBezTo>
                    <a:pt x="29682" y="42554"/>
                    <a:pt x="29654" y="42552"/>
                    <a:pt x="29626" y="42552"/>
                  </a:cubicBezTo>
                  <a:cubicBezTo>
                    <a:pt x="29542" y="42552"/>
                    <a:pt x="29456" y="42575"/>
                    <a:pt x="29393" y="42623"/>
                  </a:cubicBezTo>
                  <a:cubicBezTo>
                    <a:pt x="29267" y="42539"/>
                    <a:pt x="29098" y="42602"/>
                    <a:pt x="28972" y="42539"/>
                  </a:cubicBezTo>
                  <a:cubicBezTo>
                    <a:pt x="28819" y="42590"/>
                    <a:pt x="28659" y="42617"/>
                    <a:pt x="28500" y="42617"/>
                  </a:cubicBezTo>
                  <a:cubicBezTo>
                    <a:pt x="28397" y="42617"/>
                    <a:pt x="28294" y="42606"/>
                    <a:pt x="28194" y="42581"/>
                  </a:cubicBezTo>
                  <a:cubicBezTo>
                    <a:pt x="28110" y="42686"/>
                    <a:pt x="27963" y="42665"/>
                    <a:pt x="27858" y="42707"/>
                  </a:cubicBezTo>
                  <a:lnTo>
                    <a:pt x="27648" y="42665"/>
                  </a:lnTo>
                  <a:cubicBezTo>
                    <a:pt x="27509" y="42665"/>
                    <a:pt x="27393" y="42789"/>
                    <a:pt x="27266" y="42789"/>
                  </a:cubicBezTo>
                  <a:cubicBezTo>
                    <a:pt x="27220" y="42789"/>
                    <a:pt x="27172" y="42773"/>
                    <a:pt x="27122" y="42728"/>
                  </a:cubicBezTo>
                  <a:cubicBezTo>
                    <a:pt x="27027" y="42759"/>
                    <a:pt x="26933" y="42775"/>
                    <a:pt x="26838" y="42775"/>
                  </a:cubicBezTo>
                  <a:cubicBezTo>
                    <a:pt x="26744" y="42775"/>
                    <a:pt x="26649" y="42759"/>
                    <a:pt x="26554" y="42728"/>
                  </a:cubicBezTo>
                  <a:cubicBezTo>
                    <a:pt x="26523" y="42707"/>
                    <a:pt x="26491" y="42696"/>
                    <a:pt x="26460" y="42696"/>
                  </a:cubicBezTo>
                  <a:cubicBezTo>
                    <a:pt x="26428" y="42696"/>
                    <a:pt x="26397" y="42707"/>
                    <a:pt x="26365" y="42728"/>
                  </a:cubicBezTo>
                  <a:cubicBezTo>
                    <a:pt x="26358" y="42730"/>
                    <a:pt x="26352" y="42731"/>
                    <a:pt x="26346" y="42731"/>
                  </a:cubicBezTo>
                  <a:cubicBezTo>
                    <a:pt x="26302" y="42731"/>
                    <a:pt x="26297" y="42665"/>
                    <a:pt x="26260" y="42665"/>
                  </a:cubicBezTo>
                  <a:cubicBezTo>
                    <a:pt x="26218" y="42728"/>
                    <a:pt x="26155" y="42728"/>
                    <a:pt x="26092" y="42749"/>
                  </a:cubicBezTo>
                  <a:cubicBezTo>
                    <a:pt x="26008" y="42759"/>
                    <a:pt x="25924" y="42765"/>
                    <a:pt x="25840" y="42765"/>
                  </a:cubicBezTo>
                  <a:cubicBezTo>
                    <a:pt x="25755" y="42765"/>
                    <a:pt x="25671" y="42759"/>
                    <a:pt x="25587" y="42749"/>
                  </a:cubicBezTo>
                  <a:cubicBezTo>
                    <a:pt x="25531" y="42824"/>
                    <a:pt x="25459" y="42836"/>
                    <a:pt x="25382" y="42836"/>
                  </a:cubicBezTo>
                  <a:cubicBezTo>
                    <a:pt x="25344" y="42836"/>
                    <a:pt x="25305" y="42833"/>
                    <a:pt x="25266" y="42833"/>
                  </a:cubicBezTo>
                  <a:cubicBezTo>
                    <a:pt x="25209" y="42833"/>
                    <a:pt x="25153" y="42840"/>
                    <a:pt x="25104" y="42875"/>
                  </a:cubicBezTo>
                  <a:cubicBezTo>
                    <a:pt x="24893" y="42665"/>
                    <a:pt x="24578" y="42770"/>
                    <a:pt x="24368" y="42623"/>
                  </a:cubicBezTo>
                  <a:lnTo>
                    <a:pt x="24284" y="42707"/>
                  </a:lnTo>
                  <a:cubicBezTo>
                    <a:pt x="24222" y="42699"/>
                    <a:pt x="24158" y="42694"/>
                    <a:pt x="24094" y="42694"/>
                  </a:cubicBezTo>
                  <a:cubicBezTo>
                    <a:pt x="23983" y="42694"/>
                    <a:pt x="23872" y="42709"/>
                    <a:pt x="23779" y="42749"/>
                  </a:cubicBezTo>
                  <a:lnTo>
                    <a:pt x="23632" y="42686"/>
                  </a:lnTo>
                  <a:cubicBezTo>
                    <a:pt x="23557" y="42711"/>
                    <a:pt x="23483" y="42722"/>
                    <a:pt x="23411" y="42722"/>
                  </a:cubicBezTo>
                  <a:cubicBezTo>
                    <a:pt x="23300" y="42722"/>
                    <a:pt x="23195" y="42695"/>
                    <a:pt x="23106" y="42644"/>
                  </a:cubicBezTo>
                  <a:cubicBezTo>
                    <a:pt x="23090" y="42644"/>
                    <a:pt x="23086" y="42671"/>
                    <a:pt x="23075" y="42671"/>
                  </a:cubicBezTo>
                  <a:cubicBezTo>
                    <a:pt x="23072" y="42671"/>
                    <a:pt x="23069" y="42669"/>
                    <a:pt x="23064" y="42665"/>
                  </a:cubicBezTo>
                  <a:cubicBezTo>
                    <a:pt x="22931" y="42565"/>
                    <a:pt x="22785" y="42505"/>
                    <a:pt x="22636" y="42505"/>
                  </a:cubicBezTo>
                  <a:cubicBezTo>
                    <a:pt x="22597" y="42505"/>
                    <a:pt x="22557" y="42509"/>
                    <a:pt x="22518" y="42518"/>
                  </a:cubicBezTo>
                  <a:lnTo>
                    <a:pt x="22518" y="42454"/>
                  </a:lnTo>
                  <a:cubicBezTo>
                    <a:pt x="22486" y="42433"/>
                    <a:pt x="22449" y="42423"/>
                    <a:pt x="22418" y="42423"/>
                  </a:cubicBezTo>
                  <a:cubicBezTo>
                    <a:pt x="22386" y="42423"/>
                    <a:pt x="22360" y="42433"/>
                    <a:pt x="22349" y="42454"/>
                  </a:cubicBezTo>
                  <a:cubicBezTo>
                    <a:pt x="22307" y="42497"/>
                    <a:pt x="22413" y="42476"/>
                    <a:pt x="22371" y="42539"/>
                  </a:cubicBezTo>
                  <a:cubicBezTo>
                    <a:pt x="22244" y="42539"/>
                    <a:pt x="22139" y="42560"/>
                    <a:pt x="22013" y="42560"/>
                  </a:cubicBezTo>
                  <a:cubicBezTo>
                    <a:pt x="21965" y="42564"/>
                    <a:pt x="21927" y="42567"/>
                    <a:pt x="21895" y="42567"/>
                  </a:cubicBezTo>
                  <a:cubicBezTo>
                    <a:pt x="21771" y="42567"/>
                    <a:pt x="21730" y="42529"/>
                    <a:pt x="21530" y="42412"/>
                  </a:cubicBezTo>
                  <a:cubicBezTo>
                    <a:pt x="21502" y="42412"/>
                    <a:pt x="21473" y="42431"/>
                    <a:pt x="21452" y="42431"/>
                  </a:cubicBezTo>
                  <a:cubicBezTo>
                    <a:pt x="21441" y="42431"/>
                    <a:pt x="21431" y="42426"/>
                    <a:pt x="21424" y="42412"/>
                  </a:cubicBezTo>
                  <a:lnTo>
                    <a:pt x="21424" y="42370"/>
                  </a:lnTo>
                  <a:cubicBezTo>
                    <a:pt x="21410" y="42356"/>
                    <a:pt x="21399" y="42350"/>
                    <a:pt x="21389" y="42350"/>
                  </a:cubicBezTo>
                  <a:cubicBezTo>
                    <a:pt x="21358" y="42350"/>
                    <a:pt x="21347" y="42412"/>
                    <a:pt x="21298" y="42412"/>
                  </a:cubicBezTo>
                  <a:lnTo>
                    <a:pt x="21235" y="42370"/>
                  </a:lnTo>
                  <a:lnTo>
                    <a:pt x="21256" y="42307"/>
                  </a:lnTo>
                  <a:lnTo>
                    <a:pt x="19700" y="41992"/>
                  </a:lnTo>
                  <a:cubicBezTo>
                    <a:pt x="19721" y="41887"/>
                    <a:pt x="19637" y="41824"/>
                    <a:pt x="19553" y="41824"/>
                  </a:cubicBezTo>
                  <a:cubicBezTo>
                    <a:pt x="19490" y="41803"/>
                    <a:pt x="19427" y="41782"/>
                    <a:pt x="19364" y="41761"/>
                  </a:cubicBezTo>
                  <a:cubicBezTo>
                    <a:pt x="19112" y="41719"/>
                    <a:pt x="18880" y="41656"/>
                    <a:pt x="18649" y="41571"/>
                  </a:cubicBezTo>
                  <a:cubicBezTo>
                    <a:pt x="18634" y="41557"/>
                    <a:pt x="18588" y="41542"/>
                    <a:pt x="18555" y="41542"/>
                  </a:cubicBezTo>
                  <a:cubicBezTo>
                    <a:pt x="18541" y="41542"/>
                    <a:pt x="18529" y="41544"/>
                    <a:pt x="18523" y="41550"/>
                  </a:cubicBezTo>
                  <a:cubicBezTo>
                    <a:pt x="18485" y="41588"/>
                    <a:pt x="18440" y="41596"/>
                    <a:pt x="18391" y="41596"/>
                  </a:cubicBezTo>
                  <a:cubicBezTo>
                    <a:pt x="18359" y="41596"/>
                    <a:pt x="18325" y="41592"/>
                    <a:pt x="18292" y="41592"/>
                  </a:cubicBezTo>
                  <a:cubicBezTo>
                    <a:pt x="18187" y="41529"/>
                    <a:pt x="18082" y="41487"/>
                    <a:pt x="17997" y="41445"/>
                  </a:cubicBezTo>
                  <a:lnTo>
                    <a:pt x="17556" y="41298"/>
                  </a:lnTo>
                  <a:cubicBezTo>
                    <a:pt x="17388" y="41235"/>
                    <a:pt x="17220" y="41130"/>
                    <a:pt x="17030" y="41067"/>
                  </a:cubicBezTo>
                  <a:cubicBezTo>
                    <a:pt x="16883" y="41046"/>
                    <a:pt x="16757" y="40962"/>
                    <a:pt x="16652" y="40836"/>
                  </a:cubicBezTo>
                  <a:cubicBezTo>
                    <a:pt x="16610" y="40794"/>
                    <a:pt x="16568" y="40773"/>
                    <a:pt x="16526" y="40752"/>
                  </a:cubicBezTo>
                  <a:cubicBezTo>
                    <a:pt x="16358" y="40646"/>
                    <a:pt x="16189" y="40562"/>
                    <a:pt x="16000" y="40478"/>
                  </a:cubicBezTo>
                  <a:cubicBezTo>
                    <a:pt x="15874" y="40457"/>
                    <a:pt x="15748" y="40352"/>
                    <a:pt x="15601" y="40310"/>
                  </a:cubicBezTo>
                  <a:lnTo>
                    <a:pt x="15475" y="40142"/>
                  </a:lnTo>
                  <a:cubicBezTo>
                    <a:pt x="15327" y="40142"/>
                    <a:pt x="15285" y="40016"/>
                    <a:pt x="15222" y="39911"/>
                  </a:cubicBezTo>
                  <a:cubicBezTo>
                    <a:pt x="15054" y="39826"/>
                    <a:pt x="14907" y="39742"/>
                    <a:pt x="14781" y="39616"/>
                  </a:cubicBezTo>
                  <a:cubicBezTo>
                    <a:pt x="14507" y="39595"/>
                    <a:pt x="14402" y="39343"/>
                    <a:pt x="14213" y="39217"/>
                  </a:cubicBezTo>
                  <a:cubicBezTo>
                    <a:pt x="14150" y="39175"/>
                    <a:pt x="14066" y="39175"/>
                    <a:pt x="14066" y="39070"/>
                  </a:cubicBezTo>
                  <a:cubicBezTo>
                    <a:pt x="14066" y="38985"/>
                    <a:pt x="13982" y="38964"/>
                    <a:pt x="13940" y="38901"/>
                  </a:cubicBezTo>
                  <a:cubicBezTo>
                    <a:pt x="13751" y="38754"/>
                    <a:pt x="13519" y="38649"/>
                    <a:pt x="13330" y="38502"/>
                  </a:cubicBezTo>
                  <a:cubicBezTo>
                    <a:pt x="13183" y="38334"/>
                    <a:pt x="13015" y="38187"/>
                    <a:pt x="12846" y="38060"/>
                  </a:cubicBezTo>
                  <a:lnTo>
                    <a:pt x="12846" y="38039"/>
                  </a:lnTo>
                  <a:cubicBezTo>
                    <a:pt x="12825" y="37913"/>
                    <a:pt x="12699" y="37850"/>
                    <a:pt x="12636" y="37766"/>
                  </a:cubicBezTo>
                  <a:cubicBezTo>
                    <a:pt x="12552" y="37703"/>
                    <a:pt x="12447" y="37682"/>
                    <a:pt x="12405" y="37577"/>
                  </a:cubicBezTo>
                  <a:lnTo>
                    <a:pt x="12279" y="37577"/>
                  </a:lnTo>
                  <a:cubicBezTo>
                    <a:pt x="12216" y="37577"/>
                    <a:pt x="12237" y="37535"/>
                    <a:pt x="12153" y="37472"/>
                  </a:cubicBezTo>
                  <a:cubicBezTo>
                    <a:pt x="12090" y="37409"/>
                    <a:pt x="12111" y="37325"/>
                    <a:pt x="12111" y="37261"/>
                  </a:cubicBezTo>
                  <a:cubicBezTo>
                    <a:pt x="12090" y="37235"/>
                    <a:pt x="12071" y="37226"/>
                    <a:pt x="12055" y="37226"/>
                  </a:cubicBezTo>
                  <a:cubicBezTo>
                    <a:pt x="12016" y="37226"/>
                    <a:pt x="11989" y="37276"/>
                    <a:pt x="11964" y="37276"/>
                  </a:cubicBezTo>
                  <a:cubicBezTo>
                    <a:pt x="11956" y="37276"/>
                    <a:pt x="11949" y="37272"/>
                    <a:pt x="11942" y="37261"/>
                  </a:cubicBezTo>
                  <a:cubicBezTo>
                    <a:pt x="11900" y="37219"/>
                    <a:pt x="11942" y="37177"/>
                    <a:pt x="11942" y="37156"/>
                  </a:cubicBezTo>
                  <a:cubicBezTo>
                    <a:pt x="11879" y="37051"/>
                    <a:pt x="11774" y="36967"/>
                    <a:pt x="11648" y="36946"/>
                  </a:cubicBezTo>
                  <a:lnTo>
                    <a:pt x="11669" y="36883"/>
                  </a:lnTo>
                  <a:cubicBezTo>
                    <a:pt x="11627" y="36841"/>
                    <a:pt x="11564" y="36883"/>
                    <a:pt x="11543" y="36820"/>
                  </a:cubicBezTo>
                  <a:cubicBezTo>
                    <a:pt x="11480" y="36673"/>
                    <a:pt x="11354" y="36610"/>
                    <a:pt x="11228" y="36547"/>
                  </a:cubicBezTo>
                  <a:cubicBezTo>
                    <a:pt x="11207" y="36399"/>
                    <a:pt x="11101" y="36315"/>
                    <a:pt x="11017" y="36210"/>
                  </a:cubicBezTo>
                  <a:cubicBezTo>
                    <a:pt x="10849" y="36189"/>
                    <a:pt x="10765" y="36021"/>
                    <a:pt x="10639" y="35937"/>
                  </a:cubicBezTo>
                  <a:cubicBezTo>
                    <a:pt x="10576" y="35916"/>
                    <a:pt x="10534" y="35853"/>
                    <a:pt x="10513" y="35811"/>
                  </a:cubicBezTo>
                  <a:cubicBezTo>
                    <a:pt x="10408" y="35643"/>
                    <a:pt x="10282" y="35495"/>
                    <a:pt x="10134" y="35369"/>
                  </a:cubicBezTo>
                  <a:cubicBezTo>
                    <a:pt x="10134" y="35264"/>
                    <a:pt x="10071" y="35180"/>
                    <a:pt x="9987" y="35117"/>
                  </a:cubicBezTo>
                  <a:cubicBezTo>
                    <a:pt x="9840" y="35012"/>
                    <a:pt x="9714" y="34907"/>
                    <a:pt x="9609" y="34760"/>
                  </a:cubicBezTo>
                  <a:cubicBezTo>
                    <a:pt x="9441" y="34591"/>
                    <a:pt x="9251" y="34444"/>
                    <a:pt x="9083" y="34255"/>
                  </a:cubicBezTo>
                  <a:cubicBezTo>
                    <a:pt x="8936" y="34108"/>
                    <a:pt x="8789" y="33940"/>
                    <a:pt x="8684" y="33771"/>
                  </a:cubicBezTo>
                  <a:cubicBezTo>
                    <a:pt x="8536" y="33582"/>
                    <a:pt x="8389" y="33372"/>
                    <a:pt x="8263" y="33162"/>
                  </a:cubicBezTo>
                  <a:cubicBezTo>
                    <a:pt x="8053" y="32867"/>
                    <a:pt x="7822" y="32594"/>
                    <a:pt x="7569" y="32342"/>
                  </a:cubicBezTo>
                  <a:cubicBezTo>
                    <a:pt x="7401" y="32174"/>
                    <a:pt x="7296" y="31963"/>
                    <a:pt x="7107" y="31795"/>
                  </a:cubicBezTo>
                  <a:cubicBezTo>
                    <a:pt x="7107" y="31690"/>
                    <a:pt x="6981" y="31690"/>
                    <a:pt x="6960" y="31627"/>
                  </a:cubicBezTo>
                  <a:cubicBezTo>
                    <a:pt x="6939" y="31543"/>
                    <a:pt x="6918" y="31480"/>
                    <a:pt x="6897" y="31417"/>
                  </a:cubicBezTo>
                  <a:cubicBezTo>
                    <a:pt x="6770" y="31291"/>
                    <a:pt x="6665" y="31164"/>
                    <a:pt x="6539" y="31059"/>
                  </a:cubicBezTo>
                  <a:cubicBezTo>
                    <a:pt x="6476" y="31017"/>
                    <a:pt x="6413" y="30933"/>
                    <a:pt x="6392" y="30870"/>
                  </a:cubicBezTo>
                  <a:cubicBezTo>
                    <a:pt x="6329" y="30744"/>
                    <a:pt x="6224" y="30639"/>
                    <a:pt x="6098" y="30576"/>
                  </a:cubicBezTo>
                  <a:cubicBezTo>
                    <a:pt x="6098" y="30471"/>
                    <a:pt x="6035" y="30408"/>
                    <a:pt x="6077" y="30344"/>
                  </a:cubicBezTo>
                  <a:cubicBezTo>
                    <a:pt x="5866" y="29945"/>
                    <a:pt x="5488" y="29714"/>
                    <a:pt x="5152" y="29356"/>
                  </a:cubicBezTo>
                  <a:lnTo>
                    <a:pt x="5110" y="29188"/>
                  </a:lnTo>
                  <a:cubicBezTo>
                    <a:pt x="5004" y="29125"/>
                    <a:pt x="4983" y="28999"/>
                    <a:pt x="4878" y="28936"/>
                  </a:cubicBezTo>
                  <a:cubicBezTo>
                    <a:pt x="4815" y="28894"/>
                    <a:pt x="4752" y="28831"/>
                    <a:pt x="4731" y="28747"/>
                  </a:cubicBezTo>
                  <a:cubicBezTo>
                    <a:pt x="4710" y="28684"/>
                    <a:pt x="4668" y="28620"/>
                    <a:pt x="4605" y="28599"/>
                  </a:cubicBezTo>
                  <a:cubicBezTo>
                    <a:pt x="4542" y="28578"/>
                    <a:pt x="4542" y="28557"/>
                    <a:pt x="4521" y="28515"/>
                  </a:cubicBezTo>
                  <a:cubicBezTo>
                    <a:pt x="4458" y="28410"/>
                    <a:pt x="4353" y="28305"/>
                    <a:pt x="4248" y="28221"/>
                  </a:cubicBezTo>
                  <a:cubicBezTo>
                    <a:pt x="4205" y="28200"/>
                    <a:pt x="4184" y="28137"/>
                    <a:pt x="4163" y="28074"/>
                  </a:cubicBezTo>
                  <a:cubicBezTo>
                    <a:pt x="4121" y="27969"/>
                    <a:pt x="4058" y="27864"/>
                    <a:pt x="3953" y="27779"/>
                  </a:cubicBezTo>
                  <a:cubicBezTo>
                    <a:pt x="3932" y="27758"/>
                    <a:pt x="3890" y="27716"/>
                    <a:pt x="3869" y="27674"/>
                  </a:cubicBezTo>
                  <a:cubicBezTo>
                    <a:pt x="3848" y="27485"/>
                    <a:pt x="3764" y="27296"/>
                    <a:pt x="3638" y="27149"/>
                  </a:cubicBezTo>
                  <a:cubicBezTo>
                    <a:pt x="3680" y="26917"/>
                    <a:pt x="3428" y="26812"/>
                    <a:pt x="3428" y="26623"/>
                  </a:cubicBezTo>
                  <a:cubicBezTo>
                    <a:pt x="3238" y="26560"/>
                    <a:pt x="3154" y="26413"/>
                    <a:pt x="3028" y="26308"/>
                  </a:cubicBezTo>
                  <a:cubicBezTo>
                    <a:pt x="3028" y="26203"/>
                    <a:pt x="3049" y="26098"/>
                    <a:pt x="3007" y="26034"/>
                  </a:cubicBezTo>
                  <a:cubicBezTo>
                    <a:pt x="2944" y="25971"/>
                    <a:pt x="2839" y="26013"/>
                    <a:pt x="2797" y="25950"/>
                  </a:cubicBezTo>
                  <a:cubicBezTo>
                    <a:pt x="2797" y="25887"/>
                    <a:pt x="2860" y="25908"/>
                    <a:pt x="2839" y="25845"/>
                  </a:cubicBezTo>
                  <a:cubicBezTo>
                    <a:pt x="2839" y="25836"/>
                    <a:pt x="2835" y="25833"/>
                    <a:pt x="2828" y="25833"/>
                  </a:cubicBezTo>
                  <a:cubicBezTo>
                    <a:pt x="2815" y="25833"/>
                    <a:pt x="2795" y="25842"/>
                    <a:pt x="2775" y="25842"/>
                  </a:cubicBezTo>
                  <a:cubicBezTo>
                    <a:pt x="2758" y="25842"/>
                    <a:pt x="2742" y="25834"/>
                    <a:pt x="2734" y="25803"/>
                  </a:cubicBezTo>
                  <a:cubicBezTo>
                    <a:pt x="2713" y="25698"/>
                    <a:pt x="2776" y="25614"/>
                    <a:pt x="2713" y="25530"/>
                  </a:cubicBezTo>
                  <a:cubicBezTo>
                    <a:pt x="2650" y="25446"/>
                    <a:pt x="2692" y="25341"/>
                    <a:pt x="2650" y="25278"/>
                  </a:cubicBezTo>
                  <a:cubicBezTo>
                    <a:pt x="2629" y="25236"/>
                    <a:pt x="2629" y="25172"/>
                    <a:pt x="2608" y="25172"/>
                  </a:cubicBezTo>
                  <a:cubicBezTo>
                    <a:pt x="2524" y="25130"/>
                    <a:pt x="2524" y="25025"/>
                    <a:pt x="2502" y="24941"/>
                  </a:cubicBezTo>
                  <a:cubicBezTo>
                    <a:pt x="2460" y="24773"/>
                    <a:pt x="2397" y="24626"/>
                    <a:pt x="2292" y="24500"/>
                  </a:cubicBezTo>
                  <a:cubicBezTo>
                    <a:pt x="2229" y="24437"/>
                    <a:pt x="2292" y="24331"/>
                    <a:pt x="2187" y="24289"/>
                  </a:cubicBezTo>
                  <a:cubicBezTo>
                    <a:pt x="2103" y="24226"/>
                    <a:pt x="2187" y="24100"/>
                    <a:pt x="2145" y="24079"/>
                  </a:cubicBezTo>
                  <a:cubicBezTo>
                    <a:pt x="2040" y="24016"/>
                    <a:pt x="2145" y="23911"/>
                    <a:pt x="2082" y="23827"/>
                  </a:cubicBezTo>
                  <a:cubicBezTo>
                    <a:pt x="1914" y="23638"/>
                    <a:pt x="1767" y="23448"/>
                    <a:pt x="1641" y="23217"/>
                  </a:cubicBezTo>
                  <a:lnTo>
                    <a:pt x="1472" y="23112"/>
                  </a:lnTo>
                  <a:cubicBezTo>
                    <a:pt x="1451" y="23154"/>
                    <a:pt x="1420" y="23154"/>
                    <a:pt x="1388" y="23154"/>
                  </a:cubicBezTo>
                  <a:cubicBezTo>
                    <a:pt x="1357" y="23154"/>
                    <a:pt x="1325" y="23154"/>
                    <a:pt x="1304" y="23196"/>
                  </a:cubicBezTo>
                  <a:cubicBezTo>
                    <a:pt x="1325" y="23259"/>
                    <a:pt x="1283" y="23301"/>
                    <a:pt x="1388" y="23406"/>
                  </a:cubicBezTo>
                  <a:cubicBezTo>
                    <a:pt x="1472" y="23491"/>
                    <a:pt x="1409" y="23659"/>
                    <a:pt x="1535" y="23722"/>
                  </a:cubicBezTo>
                  <a:cubicBezTo>
                    <a:pt x="1556" y="23743"/>
                    <a:pt x="1556" y="23764"/>
                    <a:pt x="1535" y="23785"/>
                  </a:cubicBezTo>
                  <a:cubicBezTo>
                    <a:pt x="1493" y="23890"/>
                    <a:pt x="1619" y="23932"/>
                    <a:pt x="1619" y="24037"/>
                  </a:cubicBezTo>
                  <a:cubicBezTo>
                    <a:pt x="1619" y="24163"/>
                    <a:pt x="1704" y="24205"/>
                    <a:pt x="1746" y="24289"/>
                  </a:cubicBezTo>
                  <a:cubicBezTo>
                    <a:pt x="1704" y="24542"/>
                    <a:pt x="1872" y="24731"/>
                    <a:pt x="1977" y="24941"/>
                  </a:cubicBezTo>
                  <a:cubicBezTo>
                    <a:pt x="1956" y="24983"/>
                    <a:pt x="1956" y="25046"/>
                    <a:pt x="1977" y="25088"/>
                  </a:cubicBezTo>
                  <a:cubicBezTo>
                    <a:pt x="2019" y="25151"/>
                    <a:pt x="2082" y="25151"/>
                    <a:pt x="2124" y="25236"/>
                  </a:cubicBezTo>
                  <a:cubicBezTo>
                    <a:pt x="2145" y="25299"/>
                    <a:pt x="2166" y="25383"/>
                    <a:pt x="2166" y="25467"/>
                  </a:cubicBezTo>
                  <a:cubicBezTo>
                    <a:pt x="2166" y="25551"/>
                    <a:pt x="2229" y="25614"/>
                    <a:pt x="2250" y="25677"/>
                  </a:cubicBezTo>
                  <a:cubicBezTo>
                    <a:pt x="2271" y="25761"/>
                    <a:pt x="2355" y="25824"/>
                    <a:pt x="2397" y="25887"/>
                  </a:cubicBezTo>
                  <a:lnTo>
                    <a:pt x="2334" y="25950"/>
                  </a:lnTo>
                  <a:cubicBezTo>
                    <a:pt x="2376" y="26034"/>
                    <a:pt x="2439" y="26119"/>
                    <a:pt x="2502" y="26182"/>
                  </a:cubicBezTo>
                  <a:cubicBezTo>
                    <a:pt x="2608" y="26245"/>
                    <a:pt x="2566" y="26350"/>
                    <a:pt x="2566" y="26434"/>
                  </a:cubicBezTo>
                  <a:lnTo>
                    <a:pt x="2671" y="26476"/>
                  </a:lnTo>
                  <a:lnTo>
                    <a:pt x="2692" y="26602"/>
                  </a:lnTo>
                  <a:cubicBezTo>
                    <a:pt x="2706" y="26602"/>
                    <a:pt x="2710" y="26583"/>
                    <a:pt x="2718" y="26583"/>
                  </a:cubicBezTo>
                  <a:cubicBezTo>
                    <a:pt x="2722" y="26583"/>
                    <a:pt x="2727" y="26588"/>
                    <a:pt x="2734" y="26602"/>
                  </a:cubicBezTo>
                  <a:cubicBezTo>
                    <a:pt x="2734" y="26623"/>
                    <a:pt x="2713" y="26623"/>
                    <a:pt x="2713" y="26623"/>
                  </a:cubicBezTo>
                  <a:cubicBezTo>
                    <a:pt x="2797" y="26686"/>
                    <a:pt x="2860" y="26770"/>
                    <a:pt x="2881" y="26875"/>
                  </a:cubicBezTo>
                  <a:cubicBezTo>
                    <a:pt x="2944" y="26875"/>
                    <a:pt x="2986" y="26896"/>
                    <a:pt x="2986" y="26917"/>
                  </a:cubicBezTo>
                  <a:lnTo>
                    <a:pt x="2986" y="27002"/>
                  </a:lnTo>
                  <a:cubicBezTo>
                    <a:pt x="3091" y="27044"/>
                    <a:pt x="3175" y="27170"/>
                    <a:pt x="3175" y="27296"/>
                  </a:cubicBezTo>
                  <a:lnTo>
                    <a:pt x="3280" y="27359"/>
                  </a:lnTo>
                  <a:cubicBezTo>
                    <a:pt x="3280" y="27422"/>
                    <a:pt x="3322" y="27485"/>
                    <a:pt x="3322" y="27569"/>
                  </a:cubicBezTo>
                  <a:cubicBezTo>
                    <a:pt x="3294" y="27569"/>
                    <a:pt x="3266" y="27541"/>
                    <a:pt x="3251" y="27541"/>
                  </a:cubicBezTo>
                  <a:cubicBezTo>
                    <a:pt x="3243" y="27541"/>
                    <a:pt x="3238" y="27548"/>
                    <a:pt x="3238" y="27569"/>
                  </a:cubicBezTo>
                  <a:cubicBezTo>
                    <a:pt x="3238" y="27611"/>
                    <a:pt x="3238" y="27674"/>
                    <a:pt x="3322" y="27674"/>
                  </a:cubicBezTo>
                  <a:cubicBezTo>
                    <a:pt x="3322" y="27658"/>
                    <a:pt x="3322" y="27618"/>
                    <a:pt x="3332" y="27618"/>
                  </a:cubicBezTo>
                  <a:cubicBezTo>
                    <a:pt x="3335" y="27618"/>
                    <a:pt x="3338" y="27622"/>
                    <a:pt x="3343" y="27632"/>
                  </a:cubicBezTo>
                  <a:cubicBezTo>
                    <a:pt x="3343" y="27674"/>
                    <a:pt x="3322" y="27674"/>
                    <a:pt x="3322" y="27674"/>
                  </a:cubicBezTo>
                  <a:cubicBezTo>
                    <a:pt x="3322" y="27737"/>
                    <a:pt x="3343" y="27801"/>
                    <a:pt x="3364" y="27864"/>
                  </a:cubicBezTo>
                  <a:cubicBezTo>
                    <a:pt x="3364" y="27927"/>
                    <a:pt x="3449" y="27990"/>
                    <a:pt x="3428" y="28053"/>
                  </a:cubicBezTo>
                  <a:cubicBezTo>
                    <a:pt x="3407" y="28116"/>
                    <a:pt x="3575" y="28095"/>
                    <a:pt x="3533" y="28200"/>
                  </a:cubicBezTo>
                  <a:cubicBezTo>
                    <a:pt x="3680" y="28242"/>
                    <a:pt x="3701" y="28368"/>
                    <a:pt x="3743" y="28494"/>
                  </a:cubicBezTo>
                  <a:cubicBezTo>
                    <a:pt x="3890" y="28536"/>
                    <a:pt x="3953" y="28705"/>
                    <a:pt x="4079" y="28789"/>
                  </a:cubicBezTo>
                  <a:lnTo>
                    <a:pt x="4037" y="28831"/>
                  </a:lnTo>
                  <a:lnTo>
                    <a:pt x="4037" y="28852"/>
                  </a:lnTo>
                  <a:cubicBezTo>
                    <a:pt x="4058" y="28978"/>
                    <a:pt x="4163" y="29104"/>
                    <a:pt x="4290" y="29167"/>
                  </a:cubicBezTo>
                  <a:cubicBezTo>
                    <a:pt x="4311" y="29251"/>
                    <a:pt x="4332" y="29314"/>
                    <a:pt x="4353" y="29377"/>
                  </a:cubicBezTo>
                  <a:cubicBezTo>
                    <a:pt x="4521" y="29546"/>
                    <a:pt x="4668" y="29735"/>
                    <a:pt x="4815" y="29945"/>
                  </a:cubicBezTo>
                  <a:cubicBezTo>
                    <a:pt x="4899" y="30071"/>
                    <a:pt x="4962" y="30218"/>
                    <a:pt x="5110" y="30302"/>
                  </a:cubicBezTo>
                  <a:cubicBezTo>
                    <a:pt x="5131" y="30365"/>
                    <a:pt x="5152" y="30429"/>
                    <a:pt x="5173" y="30471"/>
                  </a:cubicBezTo>
                  <a:lnTo>
                    <a:pt x="5257" y="30492"/>
                  </a:lnTo>
                  <a:cubicBezTo>
                    <a:pt x="5299" y="30618"/>
                    <a:pt x="5341" y="30723"/>
                    <a:pt x="5425" y="30807"/>
                  </a:cubicBezTo>
                  <a:cubicBezTo>
                    <a:pt x="5656" y="31164"/>
                    <a:pt x="5929" y="31501"/>
                    <a:pt x="6182" y="31837"/>
                  </a:cubicBezTo>
                  <a:cubicBezTo>
                    <a:pt x="6224" y="31900"/>
                    <a:pt x="6266" y="31942"/>
                    <a:pt x="6329" y="32005"/>
                  </a:cubicBezTo>
                  <a:cubicBezTo>
                    <a:pt x="6434" y="32132"/>
                    <a:pt x="6602" y="32237"/>
                    <a:pt x="6623" y="32426"/>
                  </a:cubicBezTo>
                  <a:lnTo>
                    <a:pt x="6707" y="32468"/>
                  </a:lnTo>
                  <a:cubicBezTo>
                    <a:pt x="6749" y="32510"/>
                    <a:pt x="6770" y="32573"/>
                    <a:pt x="6791" y="32636"/>
                  </a:cubicBezTo>
                  <a:cubicBezTo>
                    <a:pt x="6855" y="32741"/>
                    <a:pt x="6960" y="32783"/>
                    <a:pt x="7002" y="32888"/>
                  </a:cubicBezTo>
                  <a:cubicBezTo>
                    <a:pt x="7044" y="32994"/>
                    <a:pt x="7128" y="33057"/>
                    <a:pt x="7191" y="33162"/>
                  </a:cubicBezTo>
                  <a:cubicBezTo>
                    <a:pt x="7254" y="33246"/>
                    <a:pt x="7338" y="33309"/>
                    <a:pt x="7380" y="33414"/>
                  </a:cubicBezTo>
                  <a:cubicBezTo>
                    <a:pt x="7422" y="33519"/>
                    <a:pt x="7527" y="33582"/>
                    <a:pt x="7611" y="33687"/>
                  </a:cubicBezTo>
                  <a:cubicBezTo>
                    <a:pt x="7632" y="33729"/>
                    <a:pt x="7653" y="33771"/>
                    <a:pt x="7653" y="33813"/>
                  </a:cubicBezTo>
                  <a:cubicBezTo>
                    <a:pt x="7674" y="33834"/>
                    <a:pt x="7696" y="33834"/>
                    <a:pt x="7696" y="33834"/>
                  </a:cubicBezTo>
                  <a:lnTo>
                    <a:pt x="7738" y="33771"/>
                  </a:lnTo>
                  <a:cubicBezTo>
                    <a:pt x="7780" y="33919"/>
                    <a:pt x="7864" y="34045"/>
                    <a:pt x="7969" y="34150"/>
                  </a:cubicBezTo>
                  <a:cubicBezTo>
                    <a:pt x="8032" y="34192"/>
                    <a:pt x="8095" y="34276"/>
                    <a:pt x="8137" y="34339"/>
                  </a:cubicBezTo>
                  <a:cubicBezTo>
                    <a:pt x="8200" y="34423"/>
                    <a:pt x="8263" y="34507"/>
                    <a:pt x="8347" y="34570"/>
                  </a:cubicBezTo>
                  <a:cubicBezTo>
                    <a:pt x="8389" y="34612"/>
                    <a:pt x="8473" y="34696"/>
                    <a:pt x="8473" y="34760"/>
                  </a:cubicBezTo>
                  <a:cubicBezTo>
                    <a:pt x="8452" y="34844"/>
                    <a:pt x="8494" y="34907"/>
                    <a:pt x="8579" y="34949"/>
                  </a:cubicBezTo>
                  <a:cubicBezTo>
                    <a:pt x="8663" y="35012"/>
                    <a:pt x="8663" y="35096"/>
                    <a:pt x="8705" y="35159"/>
                  </a:cubicBezTo>
                  <a:cubicBezTo>
                    <a:pt x="8789" y="35201"/>
                    <a:pt x="8873" y="35264"/>
                    <a:pt x="8936" y="35327"/>
                  </a:cubicBezTo>
                  <a:cubicBezTo>
                    <a:pt x="9083" y="35474"/>
                    <a:pt x="9209" y="35643"/>
                    <a:pt x="9335" y="35811"/>
                  </a:cubicBezTo>
                  <a:cubicBezTo>
                    <a:pt x="9377" y="35895"/>
                    <a:pt x="9462" y="36000"/>
                    <a:pt x="9504" y="36084"/>
                  </a:cubicBezTo>
                  <a:cubicBezTo>
                    <a:pt x="9567" y="36147"/>
                    <a:pt x="9693" y="36189"/>
                    <a:pt x="9693" y="36294"/>
                  </a:cubicBezTo>
                  <a:cubicBezTo>
                    <a:pt x="9903" y="36463"/>
                    <a:pt x="10071" y="36673"/>
                    <a:pt x="10303" y="36841"/>
                  </a:cubicBezTo>
                  <a:cubicBezTo>
                    <a:pt x="10471" y="36967"/>
                    <a:pt x="10618" y="37135"/>
                    <a:pt x="10765" y="37304"/>
                  </a:cubicBezTo>
                  <a:cubicBezTo>
                    <a:pt x="10807" y="37367"/>
                    <a:pt x="10849" y="37451"/>
                    <a:pt x="10912" y="37514"/>
                  </a:cubicBezTo>
                  <a:cubicBezTo>
                    <a:pt x="10954" y="37577"/>
                    <a:pt x="11038" y="37661"/>
                    <a:pt x="11059" y="37703"/>
                  </a:cubicBezTo>
                  <a:cubicBezTo>
                    <a:pt x="11101" y="37745"/>
                    <a:pt x="11122" y="37787"/>
                    <a:pt x="11165" y="37787"/>
                  </a:cubicBezTo>
                  <a:cubicBezTo>
                    <a:pt x="11270" y="37808"/>
                    <a:pt x="11312" y="37871"/>
                    <a:pt x="11354" y="37955"/>
                  </a:cubicBezTo>
                  <a:cubicBezTo>
                    <a:pt x="11377" y="37948"/>
                    <a:pt x="11400" y="37943"/>
                    <a:pt x="11421" y="37943"/>
                  </a:cubicBezTo>
                  <a:cubicBezTo>
                    <a:pt x="11457" y="37943"/>
                    <a:pt x="11488" y="37957"/>
                    <a:pt x="11501" y="37997"/>
                  </a:cubicBezTo>
                  <a:cubicBezTo>
                    <a:pt x="11522" y="38102"/>
                    <a:pt x="11606" y="38123"/>
                    <a:pt x="11690" y="38166"/>
                  </a:cubicBezTo>
                  <a:cubicBezTo>
                    <a:pt x="11732" y="38187"/>
                    <a:pt x="11774" y="38229"/>
                    <a:pt x="11816" y="38271"/>
                  </a:cubicBezTo>
                  <a:cubicBezTo>
                    <a:pt x="11942" y="38418"/>
                    <a:pt x="12069" y="38565"/>
                    <a:pt x="12216" y="38691"/>
                  </a:cubicBezTo>
                  <a:cubicBezTo>
                    <a:pt x="12258" y="38754"/>
                    <a:pt x="12363" y="38754"/>
                    <a:pt x="12405" y="38817"/>
                  </a:cubicBezTo>
                  <a:cubicBezTo>
                    <a:pt x="12552" y="39028"/>
                    <a:pt x="12720" y="39196"/>
                    <a:pt x="12931" y="39343"/>
                  </a:cubicBezTo>
                  <a:cubicBezTo>
                    <a:pt x="12952" y="39364"/>
                    <a:pt x="12973" y="39406"/>
                    <a:pt x="12994" y="39448"/>
                  </a:cubicBezTo>
                  <a:cubicBezTo>
                    <a:pt x="13099" y="39490"/>
                    <a:pt x="13204" y="39595"/>
                    <a:pt x="13204" y="39742"/>
                  </a:cubicBezTo>
                  <a:cubicBezTo>
                    <a:pt x="13214" y="39741"/>
                    <a:pt x="13223" y="39741"/>
                    <a:pt x="13232" y="39741"/>
                  </a:cubicBezTo>
                  <a:cubicBezTo>
                    <a:pt x="13393" y="39741"/>
                    <a:pt x="13399" y="39913"/>
                    <a:pt x="13498" y="39953"/>
                  </a:cubicBezTo>
                  <a:cubicBezTo>
                    <a:pt x="13603" y="40016"/>
                    <a:pt x="13666" y="40121"/>
                    <a:pt x="13772" y="40163"/>
                  </a:cubicBezTo>
                  <a:cubicBezTo>
                    <a:pt x="13877" y="40205"/>
                    <a:pt x="13982" y="40268"/>
                    <a:pt x="14066" y="40331"/>
                  </a:cubicBezTo>
                  <a:cubicBezTo>
                    <a:pt x="14255" y="40478"/>
                    <a:pt x="14444" y="40604"/>
                    <a:pt x="14634" y="40709"/>
                  </a:cubicBezTo>
                  <a:cubicBezTo>
                    <a:pt x="14739" y="40752"/>
                    <a:pt x="14781" y="40836"/>
                    <a:pt x="14907" y="40878"/>
                  </a:cubicBezTo>
                  <a:cubicBezTo>
                    <a:pt x="15012" y="40941"/>
                    <a:pt x="15096" y="41046"/>
                    <a:pt x="15201" y="41109"/>
                  </a:cubicBezTo>
                  <a:cubicBezTo>
                    <a:pt x="15327" y="41151"/>
                    <a:pt x="15411" y="41235"/>
                    <a:pt x="15538" y="41277"/>
                  </a:cubicBezTo>
                  <a:lnTo>
                    <a:pt x="15580" y="41277"/>
                  </a:lnTo>
                  <a:lnTo>
                    <a:pt x="15643" y="41235"/>
                  </a:lnTo>
                  <a:lnTo>
                    <a:pt x="15769" y="41256"/>
                  </a:lnTo>
                  <a:cubicBezTo>
                    <a:pt x="15769" y="41298"/>
                    <a:pt x="15811" y="41319"/>
                    <a:pt x="15811" y="41340"/>
                  </a:cubicBezTo>
                  <a:cubicBezTo>
                    <a:pt x="15958" y="41403"/>
                    <a:pt x="16084" y="41466"/>
                    <a:pt x="16210" y="41571"/>
                  </a:cubicBezTo>
                  <a:cubicBezTo>
                    <a:pt x="16337" y="41656"/>
                    <a:pt x="16421" y="41761"/>
                    <a:pt x="16568" y="41782"/>
                  </a:cubicBezTo>
                  <a:cubicBezTo>
                    <a:pt x="16610" y="41866"/>
                    <a:pt x="16736" y="41845"/>
                    <a:pt x="16736" y="41929"/>
                  </a:cubicBezTo>
                  <a:cubicBezTo>
                    <a:pt x="17009" y="42097"/>
                    <a:pt x="17325" y="42139"/>
                    <a:pt x="17577" y="42328"/>
                  </a:cubicBezTo>
                  <a:lnTo>
                    <a:pt x="17598" y="42286"/>
                  </a:lnTo>
                  <a:cubicBezTo>
                    <a:pt x="17682" y="42328"/>
                    <a:pt x="17745" y="42370"/>
                    <a:pt x="17787" y="42412"/>
                  </a:cubicBezTo>
                  <a:cubicBezTo>
                    <a:pt x="18018" y="42497"/>
                    <a:pt x="18271" y="42539"/>
                    <a:pt x="18502" y="42560"/>
                  </a:cubicBezTo>
                  <a:cubicBezTo>
                    <a:pt x="18733" y="42665"/>
                    <a:pt x="18965" y="42728"/>
                    <a:pt x="19196" y="42791"/>
                  </a:cubicBezTo>
                  <a:cubicBezTo>
                    <a:pt x="19490" y="42875"/>
                    <a:pt x="19763" y="43001"/>
                    <a:pt x="20058" y="43064"/>
                  </a:cubicBezTo>
                  <a:cubicBezTo>
                    <a:pt x="20079" y="43075"/>
                    <a:pt x="20100" y="43080"/>
                    <a:pt x="20121" y="43080"/>
                  </a:cubicBezTo>
                  <a:cubicBezTo>
                    <a:pt x="20142" y="43080"/>
                    <a:pt x="20163" y="43075"/>
                    <a:pt x="20184" y="43064"/>
                  </a:cubicBezTo>
                  <a:cubicBezTo>
                    <a:pt x="20240" y="43064"/>
                    <a:pt x="20230" y="43131"/>
                    <a:pt x="20271" y="43131"/>
                  </a:cubicBezTo>
                  <a:cubicBezTo>
                    <a:pt x="20276" y="43131"/>
                    <a:pt x="20282" y="43130"/>
                    <a:pt x="20289" y="43127"/>
                  </a:cubicBezTo>
                  <a:cubicBezTo>
                    <a:pt x="20289" y="43110"/>
                    <a:pt x="20303" y="43079"/>
                    <a:pt x="20308" y="43079"/>
                  </a:cubicBezTo>
                  <a:cubicBezTo>
                    <a:pt x="20309" y="43079"/>
                    <a:pt x="20310" y="43081"/>
                    <a:pt x="20310" y="43085"/>
                  </a:cubicBezTo>
                  <a:cubicBezTo>
                    <a:pt x="20331" y="43106"/>
                    <a:pt x="20310" y="43127"/>
                    <a:pt x="20289" y="43127"/>
                  </a:cubicBezTo>
                  <a:cubicBezTo>
                    <a:pt x="20312" y="43158"/>
                    <a:pt x="20329" y="43169"/>
                    <a:pt x="20344" y="43169"/>
                  </a:cubicBezTo>
                  <a:cubicBezTo>
                    <a:pt x="20370" y="43169"/>
                    <a:pt x="20388" y="43133"/>
                    <a:pt x="20415" y="43106"/>
                  </a:cubicBezTo>
                  <a:cubicBezTo>
                    <a:pt x="20436" y="43127"/>
                    <a:pt x="20463" y="43127"/>
                    <a:pt x="20486" y="43127"/>
                  </a:cubicBezTo>
                  <a:cubicBezTo>
                    <a:pt x="20510" y="43127"/>
                    <a:pt x="20531" y="43127"/>
                    <a:pt x="20541" y="43148"/>
                  </a:cubicBezTo>
                  <a:cubicBezTo>
                    <a:pt x="20562" y="43190"/>
                    <a:pt x="20604" y="43190"/>
                    <a:pt x="20647" y="43190"/>
                  </a:cubicBezTo>
                  <a:cubicBezTo>
                    <a:pt x="20689" y="43211"/>
                    <a:pt x="20752" y="43211"/>
                    <a:pt x="20773" y="43232"/>
                  </a:cubicBezTo>
                  <a:cubicBezTo>
                    <a:pt x="20787" y="43260"/>
                    <a:pt x="20798" y="43270"/>
                    <a:pt x="20809" y="43270"/>
                  </a:cubicBezTo>
                  <a:cubicBezTo>
                    <a:pt x="20831" y="43270"/>
                    <a:pt x="20850" y="43232"/>
                    <a:pt x="20878" y="43232"/>
                  </a:cubicBezTo>
                  <a:cubicBezTo>
                    <a:pt x="20920" y="43295"/>
                    <a:pt x="20899" y="43422"/>
                    <a:pt x="21025" y="43422"/>
                  </a:cubicBezTo>
                  <a:cubicBezTo>
                    <a:pt x="21039" y="43422"/>
                    <a:pt x="21044" y="43394"/>
                    <a:pt x="21064" y="43394"/>
                  </a:cubicBezTo>
                  <a:cubicBezTo>
                    <a:pt x="21074" y="43394"/>
                    <a:pt x="21088" y="43401"/>
                    <a:pt x="21109" y="43422"/>
                  </a:cubicBezTo>
                  <a:lnTo>
                    <a:pt x="21172" y="43485"/>
                  </a:lnTo>
                  <a:cubicBezTo>
                    <a:pt x="21235" y="43485"/>
                    <a:pt x="21286" y="43449"/>
                    <a:pt x="21344" y="43449"/>
                  </a:cubicBezTo>
                  <a:cubicBezTo>
                    <a:pt x="21363" y="43449"/>
                    <a:pt x="21382" y="43453"/>
                    <a:pt x="21403" y="43464"/>
                  </a:cubicBezTo>
                  <a:lnTo>
                    <a:pt x="21466" y="43506"/>
                  </a:lnTo>
                  <a:cubicBezTo>
                    <a:pt x="21466" y="43506"/>
                    <a:pt x="21476" y="43496"/>
                    <a:pt x="21488" y="43496"/>
                  </a:cubicBezTo>
                  <a:cubicBezTo>
                    <a:pt x="21495" y="43496"/>
                    <a:pt x="21502" y="43499"/>
                    <a:pt x="21509" y="43506"/>
                  </a:cubicBezTo>
                  <a:cubicBezTo>
                    <a:pt x="21509" y="43527"/>
                    <a:pt x="21487" y="43548"/>
                    <a:pt x="21466" y="43548"/>
                  </a:cubicBezTo>
                  <a:cubicBezTo>
                    <a:pt x="21487" y="43590"/>
                    <a:pt x="21530" y="43590"/>
                    <a:pt x="21551" y="43590"/>
                  </a:cubicBezTo>
                  <a:cubicBezTo>
                    <a:pt x="21565" y="43590"/>
                    <a:pt x="21579" y="43599"/>
                    <a:pt x="21599" y="43599"/>
                  </a:cubicBezTo>
                  <a:cubicBezTo>
                    <a:pt x="21609" y="43599"/>
                    <a:pt x="21621" y="43597"/>
                    <a:pt x="21635" y="43590"/>
                  </a:cubicBezTo>
                  <a:lnTo>
                    <a:pt x="21635" y="43506"/>
                  </a:lnTo>
                  <a:cubicBezTo>
                    <a:pt x="21782" y="43548"/>
                    <a:pt x="21929" y="43548"/>
                    <a:pt x="22076" y="43548"/>
                  </a:cubicBezTo>
                  <a:cubicBezTo>
                    <a:pt x="22286" y="43548"/>
                    <a:pt x="22518" y="43569"/>
                    <a:pt x="22728" y="43611"/>
                  </a:cubicBezTo>
                  <a:cubicBezTo>
                    <a:pt x="22866" y="43642"/>
                    <a:pt x="23005" y="43661"/>
                    <a:pt x="23143" y="43661"/>
                  </a:cubicBezTo>
                  <a:cubicBezTo>
                    <a:pt x="23194" y="43661"/>
                    <a:pt x="23245" y="43659"/>
                    <a:pt x="23296" y="43653"/>
                  </a:cubicBezTo>
                  <a:lnTo>
                    <a:pt x="23359" y="43716"/>
                  </a:lnTo>
                  <a:cubicBezTo>
                    <a:pt x="23574" y="43685"/>
                    <a:pt x="23801" y="43666"/>
                    <a:pt x="24031" y="43666"/>
                  </a:cubicBezTo>
                  <a:cubicBezTo>
                    <a:pt x="24115" y="43666"/>
                    <a:pt x="24199" y="43668"/>
                    <a:pt x="24284" y="43674"/>
                  </a:cubicBezTo>
                  <a:cubicBezTo>
                    <a:pt x="24305" y="43737"/>
                    <a:pt x="24284" y="43758"/>
                    <a:pt x="24347" y="43779"/>
                  </a:cubicBezTo>
                  <a:cubicBezTo>
                    <a:pt x="24357" y="43786"/>
                    <a:pt x="24366" y="43789"/>
                    <a:pt x="24374" y="43789"/>
                  </a:cubicBezTo>
                  <a:cubicBezTo>
                    <a:pt x="24412" y="43789"/>
                    <a:pt x="24420" y="43716"/>
                    <a:pt x="24473" y="43716"/>
                  </a:cubicBezTo>
                  <a:cubicBezTo>
                    <a:pt x="24599" y="43779"/>
                    <a:pt x="24725" y="43821"/>
                    <a:pt x="24872" y="43821"/>
                  </a:cubicBezTo>
                  <a:cubicBezTo>
                    <a:pt x="24851" y="43863"/>
                    <a:pt x="24809" y="43863"/>
                    <a:pt x="24809" y="43905"/>
                  </a:cubicBezTo>
                  <a:cubicBezTo>
                    <a:pt x="24853" y="43888"/>
                    <a:pt x="24899" y="43882"/>
                    <a:pt x="24946" y="43882"/>
                  </a:cubicBezTo>
                  <a:cubicBezTo>
                    <a:pt x="25028" y="43882"/>
                    <a:pt x="25113" y="43899"/>
                    <a:pt x="25196" y="43899"/>
                  </a:cubicBezTo>
                  <a:cubicBezTo>
                    <a:pt x="25290" y="43899"/>
                    <a:pt x="25381" y="43877"/>
                    <a:pt x="25461" y="43779"/>
                  </a:cubicBezTo>
                  <a:cubicBezTo>
                    <a:pt x="25494" y="43799"/>
                    <a:pt x="25528" y="43806"/>
                    <a:pt x="25562" y="43806"/>
                  </a:cubicBezTo>
                  <a:cubicBezTo>
                    <a:pt x="25635" y="43806"/>
                    <a:pt x="25711" y="43772"/>
                    <a:pt x="25797" y="43758"/>
                  </a:cubicBezTo>
                  <a:lnTo>
                    <a:pt x="25924" y="43821"/>
                  </a:lnTo>
                  <a:cubicBezTo>
                    <a:pt x="25966" y="43737"/>
                    <a:pt x="26008" y="43779"/>
                    <a:pt x="26092" y="43758"/>
                  </a:cubicBezTo>
                  <a:cubicBezTo>
                    <a:pt x="26113" y="43754"/>
                    <a:pt x="26134" y="43752"/>
                    <a:pt x="26155" y="43752"/>
                  </a:cubicBezTo>
                  <a:cubicBezTo>
                    <a:pt x="26239" y="43752"/>
                    <a:pt x="26323" y="43779"/>
                    <a:pt x="26407" y="43779"/>
                  </a:cubicBezTo>
                  <a:cubicBezTo>
                    <a:pt x="26617" y="43758"/>
                    <a:pt x="26849" y="43758"/>
                    <a:pt x="27080" y="43737"/>
                  </a:cubicBezTo>
                  <a:cubicBezTo>
                    <a:pt x="27093" y="43734"/>
                    <a:pt x="27105" y="43733"/>
                    <a:pt x="27117" y="43733"/>
                  </a:cubicBezTo>
                  <a:cubicBezTo>
                    <a:pt x="27163" y="43733"/>
                    <a:pt x="27204" y="43752"/>
                    <a:pt x="27249" y="43752"/>
                  </a:cubicBezTo>
                  <a:cubicBezTo>
                    <a:pt x="27269" y="43752"/>
                    <a:pt x="27289" y="43748"/>
                    <a:pt x="27311" y="43737"/>
                  </a:cubicBezTo>
                  <a:cubicBezTo>
                    <a:pt x="27319" y="43735"/>
                    <a:pt x="27327" y="43735"/>
                    <a:pt x="27333" y="43735"/>
                  </a:cubicBezTo>
                  <a:cubicBezTo>
                    <a:pt x="27404" y="43735"/>
                    <a:pt x="27386" y="43823"/>
                    <a:pt x="27458" y="43823"/>
                  </a:cubicBezTo>
                  <a:cubicBezTo>
                    <a:pt x="27464" y="43823"/>
                    <a:pt x="27471" y="43823"/>
                    <a:pt x="27479" y="43821"/>
                  </a:cubicBezTo>
                  <a:cubicBezTo>
                    <a:pt x="27500" y="43779"/>
                    <a:pt x="27521" y="43737"/>
                    <a:pt x="27564" y="43695"/>
                  </a:cubicBezTo>
                  <a:cubicBezTo>
                    <a:pt x="27669" y="43758"/>
                    <a:pt x="27774" y="43842"/>
                    <a:pt x="27900" y="43842"/>
                  </a:cubicBezTo>
                  <a:cubicBezTo>
                    <a:pt x="27921" y="43800"/>
                    <a:pt x="27900" y="43758"/>
                    <a:pt x="27942" y="43737"/>
                  </a:cubicBezTo>
                  <a:cubicBezTo>
                    <a:pt x="27962" y="43729"/>
                    <a:pt x="27981" y="43726"/>
                    <a:pt x="27998" y="43726"/>
                  </a:cubicBezTo>
                  <a:cubicBezTo>
                    <a:pt x="28071" y="43726"/>
                    <a:pt x="28122" y="43787"/>
                    <a:pt x="28173" y="43821"/>
                  </a:cubicBezTo>
                  <a:cubicBezTo>
                    <a:pt x="28173" y="43884"/>
                    <a:pt x="28152" y="43884"/>
                    <a:pt x="28110" y="43884"/>
                  </a:cubicBezTo>
                  <a:cubicBezTo>
                    <a:pt x="28073" y="43884"/>
                    <a:pt x="28085" y="43818"/>
                    <a:pt x="28029" y="43818"/>
                  </a:cubicBezTo>
                  <a:cubicBezTo>
                    <a:pt x="28022" y="43818"/>
                    <a:pt x="28014" y="43819"/>
                    <a:pt x="28005" y="43821"/>
                  </a:cubicBezTo>
                  <a:lnTo>
                    <a:pt x="27921" y="43947"/>
                  </a:lnTo>
                  <a:cubicBezTo>
                    <a:pt x="27837" y="43968"/>
                    <a:pt x="27753" y="43968"/>
                    <a:pt x="27690" y="44052"/>
                  </a:cubicBezTo>
                  <a:cubicBezTo>
                    <a:pt x="27606" y="44010"/>
                    <a:pt x="27516" y="44005"/>
                    <a:pt x="27427" y="44005"/>
                  </a:cubicBezTo>
                  <a:cubicBezTo>
                    <a:pt x="27397" y="44005"/>
                    <a:pt x="27367" y="44006"/>
                    <a:pt x="27338" y="44006"/>
                  </a:cubicBezTo>
                  <a:cubicBezTo>
                    <a:pt x="27279" y="44006"/>
                    <a:pt x="27220" y="44003"/>
                    <a:pt x="27164" y="43989"/>
                  </a:cubicBezTo>
                  <a:lnTo>
                    <a:pt x="27038" y="43842"/>
                  </a:lnTo>
                  <a:cubicBezTo>
                    <a:pt x="26996" y="43842"/>
                    <a:pt x="26949" y="43826"/>
                    <a:pt x="26904" y="43826"/>
                  </a:cubicBezTo>
                  <a:cubicBezTo>
                    <a:pt x="26859" y="43826"/>
                    <a:pt x="26817" y="43842"/>
                    <a:pt x="26786" y="43905"/>
                  </a:cubicBezTo>
                  <a:lnTo>
                    <a:pt x="26723" y="43905"/>
                  </a:lnTo>
                  <a:cubicBezTo>
                    <a:pt x="26670" y="43926"/>
                    <a:pt x="26617" y="43926"/>
                    <a:pt x="26565" y="43926"/>
                  </a:cubicBezTo>
                  <a:cubicBezTo>
                    <a:pt x="26512" y="43926"/>
                    <a:pt x="26460" y="43926"/>
                    <a:pt x="26407" y="43947"/>
                  </a:cubicBezTo>
                  <a:cubicBezTo>
                    <a:pt x="26281" y="43989"/>
                    <a:pt x="26176" y="44010"/>
                    <a:pt x="26050" y="44010"/>
                  </a:cubicBezTo>
                  <a:cubicBezTo>
                    <a:pt x="25819" y="44031"/>
                    <a:pt x="25587" y="44052"/>
                    <a:pt x="25356" y="44052"/>
                  </a:cubicBezTo>
                  <a:lnTo>
                    <a:pt x="25146" y="44031"/>
                  </a:lnTo>
                  <a:lnTo>
                    <a:pt x="25125" y="43968"/>
                  </a:lnTo>
                  <a:lnTo>
                    <a:pt x="24914" y="44031"/>
                  </a:lnTo>
                  <a:cubicBezTo>
                    <a:pt x="24788" y="43926"/>
                    <a:pt x="24620" y="43989"/>
                    <a:pt x="24515" y="43884"/>
                  </a:cubicBezTo>
                  <a:cubicBezTo>
                    <a:pt x="24473" y="43968"/>
                    <a:pt x="24410" y="43947"/>
                    <a:pt x="24347" y="43968"/>
                  </a:cubicBezTo>
                  <a:lnTo>
                    <a:pt x="24221" y="43905"/>
                  </a:lnTo>
                  <a:cubicBezTo>
                    <a:pt x="24124" y="43946"/>
                    <a:pt x="24023" y="43958"/>
                    <a:pt x="23923" y="43958"/>
                  </a:cubicBezTo>
                  <a:cubicBezTo>
                    <a:pt x="23761" y="43958"/>
                    <a:pt x="23598" y="43926"/>
                    <a:pt x="23443" y="43926"/>
                  </a:cubicBezTo>
                  <a:lnTo>
                    <a:pt x="23359" y="44010"/>
                  </a:lnTo>
                  <a:lnTo>
                    <a:pt x="23148" y="43884"/>
                  </a:lnTo>
                  <a:cubicBezTo>
                    <a:pt x="23106" y="43884"/>
                    <a:pt x="23064" y="43842"/>
                    <a:pt x="23043" y="43842"/>
                  </a:cubicBezTo>
                  <a:cubicBezTo>
                    <a:pt x="23025" y="43844"/>
                    <a:pt x="23007" y="43844"/>
                    <a:pt x="22989" y="43844"/>
                  </a:cubicBezTo>
                  <a:cubicBezTo>
                    <a:pt x="22754" y="43844"/>
                    <a:pt x="22533" y="43735"/>
                    <a:pt x="22299" y="43735"/>
                  </a:cubicBezTo>
                  <a:cubicBezTo>
                    <a:pt x="22281" y="43735"/>
                    <a:pt x="22263" y="43736"/>
                    <a:pt x="22244" y="43737"/>
                  </a:cubicBezTo>
                  <a:cubicBezTo>
                    <a:pt x="22181" y="43737"/>
                    <a:pt x="22118" y="43716"/>
                    <a:pt x="22076" y="43653"/>
                  </a:cubicBezTo>
                  <a:cubicBezTo>
                    <a:pt x="22022" y="43689"/>
                    <a:pt x="21952" y="43741"/>
                    <a:pt x="21893" y="43741"/>
                  </a:cubicBezTo>
                  <a:cubicBezTo>
                    <a:pt x="21884" y="43741"/>
                    <a:pt x="21875" y="43740"/>
                    <a:pt x="21866" y="43737"/>
                  </a:cubicBezTo>
                  <a:cubicBezTo>
                    <a:pt x="21853" y="43734"/>
                    <a:pt x="21841" y="43733"/>
                    <a:pt x="21828" y="43733"/>
                  </a:cubicBezTo>
                  <a:cubicBezTo>
                    <a:pt x="21779" y="43733"/>
                    <a:pt x="21731" y="43752"/>
                    <a:pt x="21688" y="43752"/>
                  </a:cubicBezTo>
                  <a:cubicBezTo>
                    <a:pt x="21669" y="43752"/>
                    <a:pt x="21651" y="43748"/>
                    <a:pt x="21635" y="43737"/>
                  </a:cubicBezTo>
                  <a:cubicBezTo>
                    <a:pt x="21614" y="43726"/>
                    <a:pt x="21594" y="43723"/>
                    <a:pt x="21575" y="43723"/>
                  </a:cubicBezTo>
                  <a:cubicBezTo>
                    <a:pt x="21519" y="43723"/>
                    <a:pt x="21472" y="43758"/>
                    <a:pt x="21424" y="43758"/>
                  </a:cubicBezTo>
                  <a:cubicBezTo>
                    <a:pt x="21396" y="43764"/>
                    <a:pt x="21368" y="43766"/>
                    <a:pt x="21340" y="43766"/>
                  </a:cubicBezTo>
                  <a:cubicBezTo>
                    <a:pt x="21264" y="43766"/>
                    <a:pt x="21192" y="43747"/>
                    <a:pt x="21130" y="43716"/>
                  </a:cubicBezTo>
                  <a:cubicBezTo>
                    <a:pt x="20878" y="43548"/>
                    <a:pt x="20604" y="43422"/>
                    <a:pt x="20310" y="43380"/>
                  </a:cubicBezTo>
                  <a:cubicBezTo>
                    <a:pt x="20310" y="43295"/>
                    <a:pt x="20268" y="43232"/>
                    <a:pt x="20205" y="43232"/>
                  </a:cubicBezTo>
                  <a:cubicBezTo>
                    <a:pt x="20112" y="43232"/>
                    <a:pt x="20018" y="43166"/>
                    <a:pt x="19910" y="43166"/>
                  </a:cubicBezTo>
                  <a:cubicBezTo>
                    <a:pt x="19896" y="43166"/>
                    <a:pt x="19883" y="43167"/>
                    <a:pt x="19869" y="43169"/>
                  </a:cubicBezTo>
                  <a:cubicBezTo>
                    <a:pt x="19842" y="43175"/>
                    <a:pt x="19816" y="43177"/>
                    <a:pt x="19790" y="43177"/>
                  </a:cubicBezTo>
                  <a:cubicBezTo>
                    <a:pt x="19712" y="43177"/>
                    <a:pt x="19637" y="43154"/>
                    <a:pt x="19574" y="43106"/>
                  </a:cubicBezTo>
                  <a:cubicBezTo>
                    <a:pt x="19532" y="43075"/>
                    <a:pt x="19480" y="43075"/>
                    <a:pt x="19427" y="43075"/>
                  </a:cubicBezTo>
                  <a:cubicBezTo>
                    <a:pt x="19375" y="43075"/>
                    <a:pt x="19322" y="43075"/>
                    <a:pt x="19280" y="43043"/>
                  </a:cubicBezTo>
                  <a:cubicBezTo>
                    <a:pt x="19154" y="42938"/>
                    <a:pt x="19007" y="42896"/>
                    <a:pt x="18859" y="42896"/>
                  </a:cubicBezTo>
                  <a:cubicBezTo>
                    <a:pt x="18775" y="42896"/>
                    <a:pt x="18691" y="42896"/>
                    <a:pt x="18628" y="42875"/>
                  </a:cubicBezTo>
                  <a:cubicBezTo>
                    <a:pt x="18554" y="42845"/>
                    <a:pt x="18480" y="42816"/>
                    <a:pt x="18405" y="42816"/>
                  </a:cubicBezTo>
                  <a:cubicBezTo>
                    <a:pt x="18374" y="42816"/>
                    <a:pt x="18344" y="42821"/>
                    <a:pt x="18313" y="42833"/>
                  </a:cubicBezTo>
                  <a:cubicBezTo>
                    <a:pt x="18282" y="42841"/>
                    <a:pt x="18254" y="42846"/>
                    <a:pt x="18228" y="42846"/>
                  </a:cubicBezTo>
                  <a:cubicBezTo>
                    <a:pt x="18183" y="42846"/>
                    <a:pt x="18143" y="42831"/>
                    <a:pt x="18103" y="42791"/>
                  </a:cubicBezTo>
                  <a:cubicBezTo>
                    <a:pt x="17997" y="42728"/>
                    <a:pt x="17892" y="42686"/>
                    <a:pt x="17808" y="42623"/>
                  </a:cubicBezTo>
                  <a:cubicBezTo>
                    <a:pt x="17745" y="42602"/>
                    <a:pt x="17703" y="42560"/>
                    <a:pt x="17682" y="42539"/>
                  </a:cubicBezTo>
                  <a:lnTo>
                    <a:pt x="17640" y="42581"/>
                  </a:lnTo>
                  <a:cubicBezTo>
                    <a:pt x="17346" y="42454"/>
                    <a:pt x="17051" y="42370"/>
                    <a:pt x="16757" y="42307"/>
                  </a:cubicBezTo>
                  <a:cubicBezTo>
                    <a:pt x="16652" y="42265"/>
                    <a:pt x="16673" y="42181"/>
                    <a:pt x="16568" y="42139"/>
                  </a:cubicBezTo>
                  <a:cubicBezTo>
                    <a:pt x="16379" y="42118"/>
                    <a:pt x="16231" y="41929"/>
                    <a:pt x="16000" y="41866"/>
                  </a:cubicBezTo>
                  <a:cubicBezTo>
                    <a:pt x="15769" y="41782"/>
                    <a:pt x="15643" y="41571"/>
                    <a:pt x="15411" y="41508"/>
                  </a:cubicBezTo>
                  <a:cubicBezTo>
                    <a:pt x="15327" y="41319"/>
                    <a:pt x="15117" y="41340"/>
                    <a:pt x="14970" y="41214"/>
                  </a:cubicBezTo>
                  <a:cubicBezTo>
                    <a:pt x="14844" y="41109"/>
                    <a:pt x="14634" y="41088"/>
                    <a:pt x="14528" y="40920"/>
                  </a:cubicBezTo>
                  <a:cubicBezTo>
                    <a:pt x="14507" y="40899"/>
                    <a:pt x="14613" y="40878"/>
                    <a:pt x="14528" y="40836"/>
                  </a:cubicBezTo>
                  <a:cubicBezTo>
                    <a:pt x="14444" y="40773"/>
                    <a:pt x="14318" y="40815"/>
                    <a:pt x="14234" y="40730"/>
                  </a:cubicBezTo>
                  <a:cubicBezTo>
                    <a:pt x="14150" y="40667"/>
                    <a:pt x="14066" y="40604"/>
                    <a:pt x="13961" y="40562"/>
                  </a:cubicBezTo>
                  <a:cubicBezTo>
                    <a:pt x="13772" y="40415"/>
                    <a:pt x="13582" y="40226"/>
                    <a:pt x="13414" y="40037"/>
                  </a:cubicBezTo>
                  <a:lnTo>
                    <a:pt x="13456" y="39953"/>
                  </a:lnTo>
                  <a:cubicBezTo>
                    <a:pt x="13446" y="39949"/>
                    <a:pt x="13436" y="39948"/>
                    <a:pt x="13426" y="39948"/>
                  </a:cubicBezTo>
                  <a:cubicBezTo>
                    <a:pt x="13392" y="39948"/>
                    <a:pt x="13356" y="39960"/>
                    <a:pt x="13325" y="39960"/>
                  </a:cubicBezTo>
                  <a:cubicBezTo>
                    <a:pt x="13302" y="39960"/>
                    <a:pt x="13282" y="39954"/>
                    <a:pt x="13267" y="39932"/>
                  </a:cubicBezTo>
                  <a:cubicBezTo>
                    <a:pt x="13225" y="39847"/>
                    <a:pt x="13162" y="39805"/>
                    <a:pt x="13078" y="39784"/>
                  </a:cubicBezTo>
                  <a:cubicBezTo>
                    <a:pt x="13036" y="39763"/>
                    <a:pt x="13015" y="39700"/>
                    <a:pt x="12994" y="39679"/>
                  </a:cubicBezTo>
                  <a:cubicBezTo>
                    <a:pt x="12910" y="39658"/>
                    <a:pt x="12846" y="39637"/>
                    <a:pt x="12783" y="39574"/>
                  </a:cubicBezTo>
                  <a:lnTo>
                    <a:pt x="12804" y="39490"/>
                  </a:lnTo>
                  <a:cubicBezTo>
                    <a:pt x="12773" y="39448"/>
                    <a:pt x="12736" y="39443"/>
                    <a:pt x="12702" y="39443"/>
                  </a:cubicBezTo>
                  <a:cubicBezTo>
                    <a:pt x="12691" y="39443"/>
                    <a:pt x="12679" y="39443"/>
                    <a:pt x="12669" y="39443"/>
                  </a:cubicBezTo>
                  <a:cubicBezTo>
                    <a:pt x="12648" y="39443"/>
                    <a:pt x="12629" y="39441"/>
                    <a:pt x="12615" y="39427"/>
                  </a:cubicBezTo>
                  <a:cubicBezTo>
                    <a:pt x="12531" y="39301"/>
                    <a:pt x="12447" y="39175"/>
                    <a:pt x="12321" y="39091"/>
                  </a:cubicBezTo>
                  <a:cubicBezTo>
                    <a:pt x="12237" y="39028"/>
                    <a:pt x="12195" y="38943"/>
                    <a:pt x="12090" y="38901"/>
                  </a:cubicBezTo>
                  <a:cubicBezTo>
                    <a:pt x="11984" y="38838"/>
                    <a:pt x="11942" y="38733"/>
                    <a:pt x="11879" y="38649"/>
                  </a:cubicBezTo>
                  <a:cubicBezTo>
                    <a:pt x="11816" y="38607"/>
                    <a:pt x="11774" y="38544"/>
                    <a:pt x="11711" y="38502"/>
                  </a:cubicBezTo>
                  <a:cubicBezTo>
                    <a:pt x="11564" y="38397"/>
                    <a:pt x="11417" y="38271"/>
                    <a:pt x="11312" y="38123"/>
                  </a:cubicBezTo>
                  <a:cubicBezTo>
                    <a:pt x="11287" y="38128"/>
                    <a:pt x="11263" y="38131"/>
                    <a:pt x="11241" y="38131"/>
                  </a:cubicBezTo>
                  <a:cubicBezTo>
                    <a:pt x="11168" y="38131"/>
                    <a:pt x="11108" y="38104"/>
                    <a:pt x="11059" y="38039"/>
                  </a:cubicBezTo>
                  <a:cubicBezTo>
                    <a:pt x="11080" y="38018"/>
                    <a:pt x="11122" y="38039"/>
                    <a:pt x="11122" y="37976"/>
                  </a:cubicBezTo>
                  <a:cubicBezTo>
                    <a:pt x="11080" y="37955"/>
                    <a:pt x="11059" y="37955"/>
                    <a:pt x="11017" y="37934"/>
                  </a:cubicBezTo>
                  <a:cubicBezTo>
                    <a:pt x="10891" y="37913"/>
                    <a:pt x="10765" y="37829"/>
                    <a:pt x="10702" y="37724"/>
                  </a:cubicBezTo>
                  <a:cubicBezTo>
                    <a:pt x="10639" y="37619"/>
                    <a:pt x="10576" y="37514"/>
                    <a:pt x="10513" y="37409"/>
                  </a:cubicBezTo>
                  <a:cubicBezTo>
                    <a:pt x="10450" y="37282"/>
                    <a:pt x="10366" y="37177"/>
                    <a:pt x="10239" y="37114"/>
                  </a:cubicBezTo>
                  <a:cubicBezTo>
                    <a:pt x="10176" y="37051"/>
                    <a:pt x="10260" y="37009"/>
                    <a:pt x="10218" y="36967"/>
                  </a:cubicBezTo>
                  <a:cubicBezTo>
                    <a:pt x="10193" y="36967"/>
                    <a:pt x="10168" y="36970"/>
                    <a:pt x="10143" y="36970"/>
                  </a:cubicBezTo>
                  <a:cubicBezTo>
                    <a:pt x="10105" y="36970"/>
                    <a:pt x="10067" y="36963"/>
                    <a:pt x="10029" y="36925"/>
                  </a:cubicBezTo>
                  <a:cubicBezTo>
                    <a:pt x="9945" y="36820"/>
                    <a:pt x="9840" y="36715"/>
                    <a:pt x="9735" y="36652"/>
                  </a:cubicBezTo>
                  <a:cubicBezTo>
                    <a:pt x="9609" y="36568"/>
                    <a:pt x="9630" y="36399"/>
                    <a:pt x="9504" y="36336"/>
                  </a:cubicBezTo>
                  <a:lnTo>
                    <a:pt x="9525" y="36252"/>
                  </a:lnTo>
                  <a:cubicBezTo>
                    <a:pt x="9462" y="36252"/>
                    <a:pt x="9398" y="36231"/>
                    <a:pt x="9335" y="36210"/>
                  </a:cubicBezTo>
                  <a:cubicBezTo>
                    <a:pt x="9293" y="36168"/>
                    <a:pt x="9335" y="36147"/>
                    <a:pt x="9335" y="36126"/>
                  </a:cubicBezTo>
                  <a:cubicBezTo>
                    <a:pt x="9272" y="36084"/>
                    <a:pt x="9251" y="36000"/>
                    <a:pt x="9167" y="36000"/>
                  </a:cubicBezTo>
                  <a:cubicBezTo>
                    <a:pt x="9146" y="35853"/>
                    <a:pt x="8999" y="35811"/>
                    <a:pt x="8936" y="35685"/>
                  </a:cubicBezTo>
                  <a:cubicBezTo>
                    <a:pt x="8873" y="35558"/>
                    <a:pt x="8768" y="35453"/>
                    <a:pt x="8642" y="35411"/>
                  </a:cubicBezTo>
                  <a:lnTo>
                    <a:pt x="8579" y="35243"/>
                  </a:lnTo>
                  <a:cubicBezTo>
                    <a:pt x="8567" y="35249"/>
                    <a:pt x="8553" y="35251"/>
                    <a:pt x="8538" y="35251"/>
                  </a:cubicBezTo>
                  <a:cubicBezTo>
                    <a:pt x="8496" y="35251"/>
                    <a:pt x="8447" y="35232"/>
                    <a:pt x="8431" y="35201"/>
                  </a:cubicBezTo>
                  <a:cubicBezTo>
                    <a:pt x="8410" y="35096"/>
                    <a:pt x="8305" y="35075"/>
                    <a:pt x="8263" y="35033"/>
                  </a:cubicBezTo>
                  <a:cubicBezTo>
                    <a:pt x="8200" y="34970"/>
                    <a:pt x="8137" y="34949"/>
                    <a:pt x="8095" y="34886"/>
                  </a:cubicBezTo>
                  <a:cubicBezTo>
                    <a:pt x="8032" y="34823"/>
                    <a:pt x="7969" y="34739"/>
                    <a:pt x="7948" y="34675"/>
                  </a:cubicBezTo>
                  <a:cubicBezTo>
                    <a:pt x="7906" y="34570"/>
                    <a:pt x="7801" y="34528"/>
                    <a:pt x="7759" y="34465"/>
                  </a:cubicBezTo>
                  <a:cubicBezTo>
                    <a:pt x="7738" y="34402"/>
                    <a:pt x="7717" y="34318"/>
                    <a:pt x="7674" y="34255"/>
                  </a:cubicBezTo>
                  <a:cubicBezTo>
                    <a:pt x="7506" y="34003"/>
                    <a:pt x="7317" y="33792"/>
                    <a:pt x="7149" y="33561"/>
                  </a:cubicBezTo>
                  <a:cubicBezTo>
                    <a:pt x="7002" y="33393"/>
                    <a:pt x="6855" y="33225"/>
                    <a:pt x="6728" y="33036"/>
                  </a:cubicBezTo>
                  <a:cubicBezTo>
                    <a:pt x="6623" y="32909"/>
                    <a:pt x="6539" y="32762"/>
                    <a:pt x="6434" y="32615"/>
                  </a:cubicBezTo>
                  <a:cubicBezTo>
                    <a:pt x="6308" y="32489"/>
                    <a:pt x="6224" y="32342"/>
                    <a:pt x="6140" y="32195"/>
                  </a:cubicBezTo>
                  <a:cubicBezTo>
                    <a:pt x="6098" y="32153"/>
                    <a:pt x="6035" y="32110"/>
                    <a:pt x="5972" y="32089"/>
                  </a:cubicBezTo>
                  <a:cubicBezTo>
                    <a:pt x="5950" y="32047"/>
                    <a:pt x="5950" y="32005"/>
                    <a:pt x="5908" y="31963"/>
                  </a:cubicBezTo>
                  <a:cubicBezTo>
                    <a:pt x="5845" y="31963"/>
                    <a:pt x="5782" y="31921"/>
                    <a:pt x="5740" y="31858"/>
                  </a:cubicBezTo>
                  <a:cubicBezTo>
                    <a:pt x="5593" y="31669"/>
                    <a:pt x="5530" y="31417"/>
                    <a:pt x="5341" y="31270"/>
                  </a:cubicBezTo>
                  <a:cubicBezTo>
                    <a:pt x="5320" y="31248"/>
                    <a:pt x="5320" y="31227"/>
                    <a:pt x="5320" y="31206"/>
                  </a:cubicBezTo>
                  <a:cubicBezTo>
                    <a:pt x="5278" y="31059"/>
                    <a:pt x="5173" y="30933"/>
                    <a:pt x="5025" y="30870"/>
                  </a:cubicBezTo>
                  <a:cubicBezTo>
                    <a:pt x="5004" y="30786"/>
                    <a:pt x="5004" y="30723"/>
                    <a:pt x="4962" y="30681"/>
                  </a:cubicBezTo>
                  <a:cubicBezTo>
                    <a:pt x="4836" y="30555"/>
                    <a:pt x="4773" y="30429"/>
                    <a:pt x="4626" y="30281"/>
                  </a:cubicBezTo>
                  <a:cubicBezTo>
                    <a:pt x="4479" y="30113"/>
                    <a:pt x="4332" y="29966"/>
                    <a:pt x="4184" y="29798"/>
                  </a:cubicBezTo>
                  <a:cubicBezTo>
                    <a:pt x="4079" y="29693"/>
                    <a:pt x="3995" y="29588"/>
                    <a:pt x="3932" y="29461"/>
                  </a:cubicBezTo>
                  <a:cubicBezTo>
                    <a:pt x="3890" y="29377"/>
                    <a:pt x="3827" y="29293"/>
                    <a:pt x="3764" y="29230"/>
                  </a:cubicBezTo>
                  <a:cubicBezTo>
                    <a:pt x="3701" y="29125"/>
                    <a:pt x="3722" y="28957"/>
                    <a:pt x="3533" y="28915"/>
                  </a:cubicBezTo>
                  <a:cubicBezTo>
                    <a:pt x="3491" y="28915"/>
                    <a:pt x="3512" y="28852"/>
                    <a:pt x="3491" y="28831"/>
                  </a:cubicBezTo>
                  <a:cubicBezTo>
                    <a:pt x="3386" y="28684"/>
                    <a:pt x="3217" y="28536"/>
                    <a:pt x="3049" y="28452"/>
                  </a:cubicBezTo>
                  <a:cubicBezTo>
                    <a:pt x="3028" y="28389"/>
                    <a:pt x="3007" y="28305"/>
                    <a:pt x="2986" y="28242"/>
                  </a:cubicBezTo>
                  <a:cubicBezTo>
                    <a:pt x="2986" y="28158"/>
                    <a:pt x="2923" y="28137"/>
                    <a:pt x="2881" y="28032"/>
                  </a:cubicBezTo>
                  <a:cubicBezTo>
                    <a:pt x="2860" y="27927"/>
                    <a:pt x="2776" y="27801"/>
                    <a:pt x="2755" y="27716"/>
                  </a:cubicBezTo>
                  <a:cubicBezTo>
                    <a:pt x="2755" y="27653"/>
                    <a:pt x="2776" y="27590"/>
                    <a:pt x="2692" y="27527"/>
                  </a:cubicBezTo>
                  <a:cubicBezTo>
                    <a:pt x="2650" y="27464"/>
                    <a:pt x="2608" y="27401"/>
                    <a:pt x="2587" y="27317"/>
                  </a:cubicBezTo>
                  <a:cubicBezTo>
                    <a:pt x="2566" y="27233"/>
                    <a:pt x="2418" y="27254"/>
                    <a:pt x="2460" y="27128"/>
                  </a:cubicBezTo>
                  <a:cubicBezTo>
                    <a:pt x="2397" y="27086"/>
                    <a:pt x="2355" y="27023"/>
                    <a:pt x="2271" y="26960"/>
                  </a:cubicBezTo>
                  <a:lnTo>
                    <a:pt x="2208" y="26749"/>
                  </a:lnTo>
                  <a:lnTo>
                    <a:pt x="2103" y="26728"/>
                  </a:lnTo>
                  <a:cubicBezTo>
                    <a:pt x="2124" y="26602"/>
                    <a:pt x="2040" y="26497"/>
                    <a:pt x="2040" y="26371"/>
                  </a:cubicBezTo>
                  <a:lnTo>
                    <a:pt x="1893" y="26287"/>
                  </a:lnTo>
                  <a:cubicBezTo>
                    <a:pt x="1914" y="26266"/>
                    <a:pt x="1914" y="26224"/>
                    <a:pt x="1914" y="26224"/>
                  </a:cubicBezTo>
                  <a:cubicBezTo>
                    <a:pt x="1830" y="26055"/>
                    <a:pt x="1746" y="25908"/>
                    <a:pt x="1641" y="25740"/>
                  </a:cubicBezTo>
                  <a:cubicBezTo>
                    <a:pt x="1704" y="25656"/>
                    <a:pt x="1641" y="25593"/>
                    <a:pt x="1577" y="25530"/>
                  </a:cubicBezTo>
                  <a:cubicBezTo>
                    <a:pt x="1598" y="25425"/>
                    <a:pt x="1598" y="25299"/>
                    <a:pt x="1556" y="25278"/>
                  </a:cubicBezTo>
                  <a:cubicBezTo>
                    <a:pt x="1472" y="25215"/>
                    <a:pt x="1472" y="25109"/>
                    <a:pt x="1451" y="25025"/>
                  </a:cubicBezTo>
                  <a:cubicBezTo>
                    <a:pt x="1388" y="24899"/>
                    <a:pt x="1346" y="24731"/>
                    <a:pt x="1283" y="24584"/>
                  </a:cubicBezTo>
                  <a:cubicBezTo>
                    <a:pt x="1178" y="24331"/>
                    <a:pt x="1031" y="24100"/>
                    <a:pt x="905" y="23869"/>
                  </a:cubicBezTo>
                  <a:cubicBezTo>
                    <a:pt x="842" y="23722"/>
                    <a:pt x="673" y="23659"/>
                    <a:pt x="652" y="23491"/>
                  </a:cubicBezTo>
                  <a:cubicBezTo>
                    <a:pt x="610" y="23427"/>
                    <a:pt x="526" y="23469"/>
                    <a:pt x="484" y="23427"/>
                  </a:cubicBezTo>
                  <a:cubicBezTo>
                    <a:pt x="463" y="23364"/>
                    <a:pt x="463" y="23280"/>
                    <a:pt x="484" y="23217"/>
                  </a:cubicBezTo>
                  <a:lnTo>
                    <a:pt x="484" y="23217"/>
                  </a:lnTo>
                  <a:cubicBezTo>
                    <a:pt x="468" y="23222"/>
                    <a:pt x="453" y="23225"/>
                    <a:pt x="437" y="23225"/>
                  </a:cubicBezTo>
                  <a:cubicBezTo>
                    <a:pt x="391" y="23225"/>
                    <a:pt x="348" y="23201"/>
                    <a:pt x="316" y="23154"/>
                  </a:cubicBezTo>
                  <a:cubicBezTo>
                    <a:pt x="358" y="23049"/>
                    <a:pt x="295" y="22944"/>
                    <a:pt x="274" y="22839"/>
                  </a:cubicBezTo>
                  <a:cubicBezTo>
                    <a:pt x="266" y="22840"/>
                    <a:pt x="258" y="22841"/>
                    <a:pt x="251" y="22841"/>
                  </a:cubicBezTo>
                  <a:cubicBezTo>
                    <a:pt x="165" y="22841"/>
                    <a:pt x="141" y="22734"/>
                    <a:pt x="64" y="22734"/>
                  </a:cubicBezTo>
                  <a:cubicBezTo>
                    <a:pt x="1" y="22881"/>
                    <a:pt x="43" y="23049"/>
                    <a:pt x="148" y="23154"/>
                  </a:cubicBezTo>
                  <a:cubicBezTo>
                    <a:pt x="169" y="23217"/>
                    <a:pt x="85" y="23217"/>
                    <a:pt x="85" y="23259"/>
                  </a:cubicBezTo>
                  <a:cubicBezTo>
                    <a:pt x="148" y="23343"/>
                    <a:pt x="169" y="23448"/>
                    <a:pt x="127" y="23554"/>
                  </a:cubicBezTo>
                  <a:cubicBezTo>
                    <a:pt x="169" y="23596"/>
                    <a:pt x="253" y="23638"/>
                    <a:pt x="253" y="23722"/>
                  </a:cubicBezTo>
                  <a:cubicBezTo>
                    <a:pt x="253" y="23869"/>
                    <a:pt x="400" y="23974"/>
                    <a:pt x="379" y="24121"/>
                  </a:cubicBezTo>
                  <a:cubicBezTo>
                    <a:pt x="505" y="24205"/>
                    <a:pt x="463" y="24374"/>
                    <a:pt x="526" y="24458"/>
                  </a:cubicBezTo>
                  <a:cubicBezTo>
                    <a:pt x="610" y="24584"/>
                    <a:pt x="652" y="24710"/>
                    <a:pt x="673" y="24836"/>
                  </a:cubicBezTo>
                  <a:cubicBezTo>
                    <a:pt x="694" y="24920"/>
                    <a:pt x="715" y="24983"/>
                    <a:pt x="736" y="25046"/>
                  </a:cubicBezTo>
                  <a:cubicBezTo>
                    <a:pt x="779" y="25109"/>
                    <a:pt x="736" y="25215"/>
                    <a:pt x="779" y="25257"/>
                  </a:cubicBezTo>
                  <a:cubicBezTo>
                    <a:pt x="821" y="25299"/>
                    <a:pt x="842" y="25383"/>
                    <a:pt x="842" y="25446"/>
                  </a:cubicBezTo>
                  <a:cubicBezTo>
                    <a:pt x="863" y="25551"/>
                    <a:pt x="926" y="25656"/>
                    <a:pt x="989" y="25740"/>
                  </a:cubicBezTo>
                  <a:cubicBezTo>
                    <a:pt x="1031" y="25803"/>
                    <a:pt x="1052" y="25866"/>
                    <a:pt x="1094" y="25929"/>
                  </a:cubicBezTo>
                  <a:cubicBezTo>
                    <a:pt x="1199" y="26077"/>
                    <a:pt x="1220" y="26287"/>
                    <a:pt x="1367" y="26413"/>
                  </a:cubicBezTo>
                  <a:lnTo>
                    <a:pt x="1451" y="26665"/>
                  </a:lnTo>
                  <a:cubicBezTo>
                    <a:pt x="1493" y="26749"/>
                    <a:pt x="1598" y="26686"/>
                    <a:pt x="1619" y="26749"/>
                  </a:cubicBezTo>
                  <a:cubicBezTo>
                    <a:pt x="1662" y="26833"/>
                    <a:pt x="1535" y="26833"/>
                    <a:pt x="1577" y="26917"/>
                  </a:cubicBezTo>
                  <a:cubicBezTo>
                    <a:pt x="1662" y="26917"/>
                    <a:pt x="1619" y="27002"/>
                    <a:pt x="1619" y="27065"/>
                  </a:cubicBezTo>
                  <a:lnTo>
                    <a:pt x="1725" y="27128"/>
                  </a:lnTo>
                  <a:cubicBezTo>
                    <a:pt x="1809" y="27212"/>
                    <a:pt x="1746" y="27338"/>
                    <a:pt x="1809" y="27443"/>
                  </a:cubicBezTo>
                  <a:cubicBezTo>
                    <a:pt x="1851" y="27527"/>
                    <a:pt x="1914" y="27632"/>
                    <a:pt x="1956" y="27716"/>
                  </a:cubicBezTo>
                  <a:cubicBezTo>
                    <a:pt x="2019" y="27822"/>
                    <a:pt x="2040" y="27927"/>
                    <a:pt x="2082" y="28032"/>
                  </a:cubicBezTo>
                  <a:cubicBezTo>
                    <a:pt x="2229" y="28074"/>
                    <a:pt x="2208" y="28284"/>
                    <a:pt x="2355" y="28305"/>
                  </a:cubicBezTo>
                  <a:cubicBezTo>
                    <a:pt x="2397" y="28431"/>
                    <a:pt x="2481" y="28536"/>
                    <a:pt x="2608" y="28599"/>
                  </a:cubicBezTo>
                  <a:cubicBezTo>
                    <a:pt x="2692" y="28852"/>
                    <a:pt x="2797" y="29083"/>
                    <a:pt x="2923" y="29314"/>
                  </a:cubicBezTo>
                  <a:cubicBezTo>
                    <a:pt x="3007" y="29419"/>
                    <a:pt x="3049" y="29525"/>
                    <a:pt x="3112" y="29630"/>
                  </a:cubicBezTo>
                  <a:cubicBezTo>
                    <a:pt x="3112" y="29672"/>
                    <a:pt x="3154" y="29693"/>
                    <a:pt x="3175" y="29693"/>
                  </a:cubicBezTo>
                  <a:cubicBezTo>
                    <a:pt x="3217" y="29714"/>
                    <a:pt x="3238" y="29756"/>
                    <a:pt x="3259" y="29798"/>
                  </a:cubicBezTo>
                  <a:cubicBezTo>
                    <a:pt x="3533" y="30260"/>
                    <a:pt x="3869" y="30723"/>
                    <a:pt x="4248" y="31143"/>
                  </a:cubicBezTo>
                  <a:cubicBezTo>
                    <a:pt x="4248" y="31206"/>
                    <a:pt x="4269" y="31270"/>
                    <a:pt x="4290" y="31333"/>
                  </a:cubicBezTo>
                  <a:cubicBezTo>
                    <a:pt x="4374" y="31438"/>
                    <a:pt x="4416" y="31564"/>
                    <a:pt x="4500" y="31669"/>
                  </a:cubicBezTo>
                  <a:cubicBezTo>
                    <a:pt x="4710" y="31879"/>
                    <a:pt x="4857" y="32153"/>
                    <a:pt x="5046" y="32363"/>
                  </a:cubicBezTo>
                  <a:cubicBezTo>
                    <a:pt x="5236" y="32636"/>
                    <a:pt x="5425" y="32867"/>
                    <a:pt x="5635" y="33120"/>
                  </a:cubicBezTo>
                  <a:cubicBezTo>
                    <a:pt x="5719" y="33288"/>
                    <a:pt x="5824" y="33456"/>
                    <a:pt x="5993" y="33561"/>
                  </a:cubicBezTo>
                  <a:cubicBezTo>
                    <a:pt x="6014" y="33582"/>
                    <a:pt x="6035" y="33624"/>
                    <a:pt x="6056" y="33645"/>
                  </a:cubicBezTo>
                  <a:cubicBezTo>
                    <a:pt x="6161" y="33834"/>
                    <a:pt x="6308" y="34024"/>
                    <a:pt x="6476" y="34192"/>
                  </a:cubicBezTo>
                  <a:cubicBezTo>
                    <a:pt x="6560" y="34255"/>
                    <a:pt x="6602" y="34360"/>
                    <a:pt x="6623" y="34465"/>
                  </a:cubicBezTo>
                  <a:cubicBezTo>
                    <a:pt x="6623" y="34507"/>
                    <a:pt x="6665" y="34549"/>
                    <a:pt x="6707" y="34570"/>
                  </a:cubicBezTo>
                  <a:cubicBezTo>
                    <a:pt x="6749" y="34591"/>
                    <a:pt x="6791" y="34633"/>
                    <a:pt x="6791" y="34675"/>
                  </a:cubicBezTo>
                  <a:cubicBezTo>
                    <a:pt x="6812" y="34760"/>
                    <a:pt x="6855" y="34802"/>
                    <a:pt x="6918" y="34844"/>
                  </a:cubicBezTo>
                  <a:cubicBezTo>
                    <a:pt x="7023" y="34907"/>
                    <a:pt x="7086" y="35012"/>
                    <a:pt x="7128" y="35117"/>
                  </a:cubicBezTo>
                  <a:cubicBezTo>
                    <a:pt x="7149" y="35201"/>
                    <a:pt x="7170" y="35264"/>
                    <a:pt x="7233" y="35327"/>
                  </a:cubicBezTo>
                  <a:cubicBezTo>
                    <a:pt x="7296" y="35411"/>
                    <a:pt x="7338" y="35495"/>
                    <a:pt x="7359" y="35601"/>
                  </a:cubicBezTo>
                  <a:cubicBezTo>
                    <a:pt x="7359" y="35601"/>
                    <a:pt x="7338" y="35601"/>
                    <a:pt x="7401" y="35643"/>
                  </a:cubicBezTo>
                  <a:cubicBezTo>
                    <a:pt x="7411" y="35652"/>
                    <a:pt x="7423" y="35655"/>
                    <a:pt x="7438" y="35655"/>
                  </a:cubicBezTo>
                  <a:cubicBezTo>
                    <a:pt x="7465" y="35655"/>
                    <a:pt x="7497" y="35645"/>
                    <a:pt x="7530" y="35645"/>
                  </a:cubicBezTo>
                  <a:cubicBezTo>
                    <a:pt x="7559" y="35645"/>
                    <a:pt x="7588" y="35654"/>
                    <a:pt x="7611" y="35685"/>
                  </a:cubicBezTo>
                  <a:cubicBezTo>
                    <a:pt x="7674" y="35790"/>
                    <a:pt x="7843" y="35874"/>
                    <a:pt x="7885" y="36063"/>
                  </a:cubicBezTo>
                  <a:cubicBezTo>
                    <a:pt x="7885" y="36063"/>
                    <a:pt x="7906" y="36084"/>
                    <a:pt x="7906" y="36084"/>
                  </a:cubicBezTo>
                  <a:cubicBezTo>
                    <a:pt x="8074" y="36189"/>
                    <a:pt x="8221" y="36315"/>
                    <a:pt x="8326" y="36484"/>
                  </a:cubicBezTo>
                  <a:cubicBezTo>
                    <a:pt x="8452" y="36652"/>
                    <a:pt x="8579" y="36841"/>
                    <a:pt x="8705" y="37030"/>
                  </a:cubicBezTo>
                  <a:cubicBezTo>
                    <a:pt x="8747" y="37114"/>
                    <a:pt x="8810" y="37156"/>
                    <a:pt x="8873" y="37240"/>
                  </a:cubicBezTo>
                  <a:cubicBezTo>
                    <a:pt x="8915" y="37304"/>
                    <a:pt x="8936" y="37409"/>
                    <a:pt x="8978" y="37451"/>
                  </a:cubicBezTo>
                  <a:cubicBezTo>
                    <a:pt x="9020" y="37514"/>
                    <a:pt x="9125" y="37514"/>
                    <a:pt x="9125" y="37619"/>
                  </a:cubicBezTo>
                  <a:cubicBezTo>
                    <a:pt x="9133" y="37615"/>
                    <a:pt x="9142" y="37613"/>
                    <a:pt x="9151" y="37613"/>
                  </a:cubicBezTo>
                  <a:cubicBezTo>
                    <a:pt x="9189" y="37613"/>
                    <a:pt x="9230" y="37644"/>
                    <a:pt x="9230" y="37661"/>
                  </a:cubicBezTo>
                  <a:cubicBezTo>
                    <a:pt x="9251" y="37745"/>
                    <a:pt x="9314" y="37766"/>
                    <a:pt x="9377" y="37829"/>
                  </a:cubicBezTo>
                  <a:cubicBezTo>
                    <a:pt x="9525" y="37934"/>
                    <a:pt x="9672" y="38081"/>
                    <a:pt x="9819" y="38208"/>
                  </a:cubicBezTo>
                  <a:cubicBezTo>
                    <a:pt x="9903" y="38313"/>
                    <a:pt x="10008" y="38376"/>
                    <a:pt x="10113" y="38397"/>
                  </a:cubicBezTo>
                  <a:cubicBezTo>
                    <a:pt x="10176" y="38523"/>
                    <a:pt x="10324" y="38565"/>
                    <a:pt x="10408" y="38691"/>
                  </a:cubicBezTo>
                  <a:cubicBezTo>
                    <a:pt x="10576" y="38922"/>
                    <a:pt x="10828" y="39070"/>
                    <a:pt x="10996" y="39343"/>
                  </a:cubicBezTo>
                  <a:cubicBezTo>
                    <a:pt x="11017" y="39364"/>
                    <a:pt x="11059" y="39406"/>
                    <a:pt x="11080" y="39427"/>
                  </a:cubicBezTo>
                  <a:cubicBezTo>
                    <a:pt x="11312" y="39574"/>
                    <a:pt x="11522" y="39763"/>
                    <a:pt x="11753" y="39911"/>
                  </a:cubicBezTo>
                  <a:cubicBezTo>
                    <a:pt x="11795" y="39953"/>
                    <a:pt x="11837" y="39995"/>
                    <a:pt x="11858" y="40037"/>
                  </a:cubicBezTo>
                  <a:cubicBezTo>
                    <a:pt x="11879" y="40121"/>
                    <a:pt x="11921" y="40184"/>
                    <a:pt x="11984" y="40247"/>
                  </a:cubicBezTo>
                  <a:cubicBezTo>
                    <a:pt x="12069" y="40310"/>
                    <a:pt x="12111" y="40415"/>
                    <a:pt x="12195" y="40436"/>
                  </a:cubicBezTo>
                  <a:cubicBezTo>
                    <a:pt x="12279" y="40478"/>
                    <a:pt x="12279" y="40562"/>
                    <a:pt x="12384" y="40604"/>
                  </a:cubicBezTo>
                  <a:cubicBezTo>
                    <a:pt x="12426" y="40625"/>
                    <a:pt x="12447" y="40730"/>
                    <a:pt x="12510" y="40773"/>
                  </a:cubicBezTo>
                  <a:cubicBezTo>
                    <a:pt x="12594" y="40815"/>
                    <a:pt x="12678" y="40878"/>
                    <a:pt x="12720" y="40941"/>
                  </a:cubicBezTo>
                  <a:cubicBezTo>
                    <a:pt x="12783" y="41088"/>
                    <a:pt x="12931" y="41130"/>
                    <a:pt x="13057" y="41193"/>
                  </a:cubicBezTo>
                  <a:cubicBezTo>
                    <a:pt x="13309" y="41382"/>
                    <a:pt x="13624" y="41466"/>
                    <a:pt x="13835" y="41719"/>
                  </a:cubicBezTo>
                  <a:cubicBezTo>
                    <a:pt x="13877" y="41761"/>
                    <a:pt x="13919" y="41782"/>
                    <a:pt x="13940" y="41803"/>
                  </a:cubicBezTo>
                  <a:cubicBezTo>
                    <a:pt x="14150" y="41887"/>
                    <a:pt x="14297" y="42055"/>
                    <a:pt x="14507" y="42097"/>
                  </a:cubicBezTo>
                  <a:cubicBezTo>
                    <a:pt x="14549" y="42118"/>
                    <a:pt x="14592" y="42160"/>
                    <a:pt x="14634" y="42181"/>
                  </a:cubicBezTo>
                  <a:cubicBezTo>
                    <a:pt x="14781" y="42328"/>
                    <a:pt x="14970" y="42454"/>
                    <a:pt x="15159" y="42560"/>
                  </a:cubicBezTo>
                  <a:cubicBezTo>
                    <a:pt x="15411" y="42707"/>
                    <a:pt x="15685" y="42770"/>
                    <a:pt x="15937" y="42896"/>
                  </a:cubicBezTo>
                  <a:cubicBezTo>
                    <a:pt x="16084" y="42896"/>
                    <a:pt x="16147" y="43001"/>
                    <a:pt x="16273" y="43022"/>
                  </a:cubicBezTo>
                  <a:cubicBezTo>
                    <a:pt x="16463" y="43085"/>
                    <a:pt x="16610" y="43232"/>
                    <a:pt x="16820" y="43274"/>
                  </a:cubicBezTo>
                  <a:cubicBezTo>
                    <a:pt x="16862" y="43380"/>
                    <a:pt x="16967" y="43380"/>
                    <a:pt x="17051" y="43401"/>
                  </a:cubicBezTo>
                  <a:cubicBezTo>
                    <a:pt x="17135" y="43443"/>
                    <a:pt x="17220" y="43506"/>
                    <a:pt x="17283" y="43548"/>
                  </a:cubicBezTo>
                  <a:cubicBezTo>
                    <a:pt x="17556" y="43716"/>
                    <a:pt x="17829" y="43716"/>
                    <a:pt x="18082" y="43863"/>
                  </a:cubicBezTo>
                  <a:cubicBezTo>
                    <a:pt x="18121" y="43883"/>
                    <a:pt x="18164" y="43898"/>
                    <a:pt x="18206" y="43898"/>
                  </a:cubicBezTo>
                  <a:cubicBezTo>
                    <a:pt x="18254" y="43898"/>
                    <a:pt x="18300" y="43877"/>
                    <a:pt x="18334" y="43821"/>
                  </a:cubicBezTo>
                  <a:cubicBezTo>
                    <a:pt x="18481" y="43863"/>
                    <a:pt x="18565" y="43968"/>
                    <a:pt x="18691" y="44010"/>
                  </a:cubicBezTo>
                  <a:cubicBezTo>
                    <a:pt x="18986" y="44094"/>
                    <a:pt x="19280" y="44178"/>
                    <a:pt x="19553" y="44284"/>
                  </a:cubicBezTo>
                  <a:cubicBezTo>
                    <a:pt x="19658" y="44326"/>
                    <a:pt x="19742" y="44347"/>
                    <a:pt x="19848" y="44347"/>
                  </a:cubicBezTo>
                  <a:lnTo>
                    <a:pt x="20058" y="44536"/>
                  </a:lnTo>
                  <a:cubicBezTo>
                    <a:pt x="20077" y="44523"/>
                    <a:pt x="20099" y="44518"/>
                    <a:pt x="20121" y="44518"/>
                  </a:cubicBezTo>
                  <a:cubicBezTo>
                    <a:pt x="20171" y="44518"/>
                    <a:pt x="20225" y="44542"/>
                    <a:pt x="20268" y="44557"/>
                  </a:cubicBezTo>
                  <a:cubicBezTo>
                    <a:pt x="20331" y="44662"/>
                    <a:pt x="20352" y="44662"/>
                    <a:pt x="20436" y="44683"/>
                  </a:cubicBezTo>
                  <a:cubicBezTo>
                    <a:pt x="20625" y="44746"/>
                    <a:pt x="20815" y="44683"/>
                    <a:pt x="20941" y="44788"/>
                  </a:cubicBezTo>
                  <a:cubicBezTo>
                    <a:pt x="21004" y="44788"/>
                    <a:pt x="20983" y="44746"/>
                    <a:pt x="21046" y="44746"/>
                  </a:cubicBezTo>
                  <a:cubicBezTo>
                    <a:pt x="21256" y="44767"/>
                    <a:pt x="21466" y="44767"/>
                    <a:pt x="21656" y="44788"/>
                  </a:cubicBezTo>
                  <a:cubicBezTo>
                    <a:pt x="21950" y="44830"/>
                    <a:pt x="22244" y="44872"/>
                    <a:pt x="22539" y="44893"/>
                  </a:cubicBezTo>
                  <a:cubicBezTo>
                    <a:pt x="22723" y="44924"/>
                    <a:pt x="22908" y="44944"/>
                    <a:pt x="23093" y="44944"/>
                  </a:cubicBezTo>
                  <a:cubicBezTo>
                    <a:pt x="23160" y="44944"/>
                    <a:pt x="23228" y="44941"/>
                    <a:pt x="23296" y="44935"/>
                  </a:cubicBezTo>
                  <a:cubicBezTo>
                    <a:pt x="23307" y="44933"/>
                    <a:pt x="23319" y="44932"/>
                    <a:pt x="23331" y="44932"/>
                  </a:cubicBezTo>
                  <a:cubicBezTo>
                    <a:pt x="23424" y="44932"/>
                    <a:pt x="23518" y="44998"/>
                    <a:pt x="23611" y="44998"/>
                  </a:cubicBezTo>
                  <a:cubicBezTo>
                    <a:pt x="23737" y="45009"/>
                    <a:pt x="23869" y="45014"/>
                    <a:pt x="24000" y="45014"/>
                  </a:cubicBezTo>
                  <a:cubicBezTo>
                    <a:pt x="24131" y="45014"/>
                    <a:pt x="24263" y="45009"/>
                    <a:pt x="24389" y="44998"/>
                  </a:cubicBezTo>
                  <a:cubicBezTo>
                    <a:pt x="24424" y="44990"/>
                    <a:pt x="24455" y="44985"/>
                    <a:pt x="24484" y="44985"/>
                  </a:cubicBezTo>
                  <a:cubicBezTo>
                    <a:pt x="24525" y="44985"/>
                    <a:pt x="24562" y="44995"/>
                    <a:pt x="24599" y="45019"/>
                  </a:cubicBezTo>
                  <a:cubicBezTo>
                    <a:pt x="24767" y="45062"/>
                    <a:pt x="24957" y="45062"/>
                    <a:pt x="25125" y="45062"/>
                  </a:cubicBezTo>
                  <a:cubicBezTo>
                    <a:pt x="25230" y="45167"/>
                    <a:pt x="25419" y="45125"/>
                    <a:pt x="25566" y="45167"/>
                  </a:cubicBezTo>
                  <a:cubicBezTo>
                    <a:pt x="25583" y="45201"/>
                    <a:pt x="25615" y="45235"/>
                    <a:pt x="25637" y="45235"/>
                  </a:cubicBezTo>
                  <a:cubicBezTo>
                    <a:pt x="25642" y="45235"/>
                    <a:pt x="25646" y="45234"/>
                    <a:pt x="25650" y="45230"/>
                  </a:cubicBezTo>
                  <a:cubicBezTo>
                    <a:pt x="25692" y="45209"/>
                    <a:pt x="25692" y="45167"/>
                    <a:pt x="25755" y="45167"/>
                  </a:cubicBezTo>
                  <a:lnTo>
                    <a:pt x="25819" y="45251"/>
                  </a:lnTo>
                  <a:lnTo>
                    <a:pt x="25840" y="45209"/>
                  </a:lnTo>
                  <a:cubicBezTo>
                    <a:pt x="25849" y="45206"/>
                    <a:pt x="25857" y="45204"/>
                    <a:pt x="25864" y="45204"/>
                  </a:cubicBezTo>
                  <a:cubicBezTo>
                    <a:pt x="25909" y="45204"/>
                    <a:pt x="25930" y="45251"/>
                    <a:pt x="25966" y="45251"/>
                  </a:cubicBezTo>
                  <a:cubicBezTo>
                    <a:pt x="26029" y="45258"/>
                    <a:pt x="26092" y="45260"/>
                    <a:pt x="26155" y="45260"/>
                  </a:cubicBezTo>
                  <a:cubicBezTo>
                    <a:pt x="26281" y="45260"/>
                    <a:pt x="26407" y="45251"/>
                    <a:pt x="26533" y="45251"/>
                  </a:cubicBezTo>
                  <a:cubicBezTo>
                    <a:pt x="26593" y="45251"/>
                    <a:pt x="26647" y="45264"/>
                    <a:pt x="26697" y="45264"/>
                  </a:cubicBezTo>
                  <a:cubicBezTo>
                    <a:pt x="26735" y="45264"/>
                    <a:pt x="26771" y="45257"/>
                    <a:pt x="26807" y="45230"/>
                  </a:cubicBezTo>
                  <a:lnTo>
                    <a:pt x="26786" y="45146"/>
                  </a:lnTo>
                  <a:lnTo>
                    <a:pt x="26786" y="45146"/>
                  </a:lnTo>
                  <a:cubicBezTo>
                    <a:pt x="26811" y="45153"/>
                    <a:pt x="26835" y="45156"/>
                    <a:pt x="26859" y="45156"/>
                  </a:cubicBezTo>
                  <a:cubicBezTo>
                    <a:pt x="26964" y="45156"/>
                    <a:pt x="27063" y="45101"/>
                    <a:pt x="27181" y="45101"/>
                  </a:cubicBezTo>
                  <a:cubicBezTo>
                    <a:pt x="27196" y="45101"/>
                    <a:pt x="27212" y="45102"/>
                    <a:pt x="27227" y="45104"/>
                  </a:cubicBezTo>
                  <a:cubicBezTo>
                    <a:pt x="27264" y="45109"/>
                    <a:pt x="27301" y="45111"/>
                    <a:pt x="27338" y="45111"/>
                  </a:cubicBezTo>
                  <a:cubicBezTo>
                    <a:pt x="27448" y="45111"/>
                    <a:pt x="27558" y="45088"/>
                    <a:pt x="27669" y="45040"/>
                  </a:cubicBezTo>
                  <a:cubicBezTo>
                    <a:pt x="27715" y="45072"/>
                    <a:pt x="27765" y="45080"/>
                    <a:pt x="27816" y="45080"/>
                  </a:cubicBezTo>
                  <a:cubicBezTo>
                    <a:pt x="27872" y="45080"/>
                    <a:pt x="27930" y="45070"/>
                    <a:pt x="27989" y="45070"/>
                  </a:cubicBezTo>
                  <a:cubicBezTo>
                    <a:pt x="28022" y="45070"/>
                    <a:pt x="28056" y="45073"/>
                    <a:pt x="28089" y="45083"/>
                  </a:cubicBezTo>
                  <a:cubicBezTo>
                    <a:pt x="28110" y="45062"/>
                    <a:pt x="28131" y="44998"/>
                    <a:pt x="28131" y="44998"/>
                  </a:cubicBezTo>
                  <a:cubicBezTo>
                    <a:pt x="28320" y="45040"/>
                    <a:pt x="28489" y="45062"/>
                    <a:pt x="28678" y="45083"/>
                  </a:cubicBezTo>
                  <a:cubicBezTo>
                    <a:pt x="28691" y="45084"/>
                    <a:pt x="28705" y="45085"/>
                    <a:pt x="28718" y="45085"/>
                  </a:cubicBezTo>
                  <a:cubicBezTo>
                    <a:pt x="28824" y="45085"/>
                    <a:pt x="28921" y="45030"/>
                    <a:pt x="29025" y="45030"/>
                  </a:cubicBezTo>
                  <a:cubicBezTo>
                    <a:pt x="29049" y="45030"/>
                    <a:pt x="29073" y="45033"/>
                    <a:pt x="29098" y="45040"/>
                  </a:cubicBezTo>
                  <a:cubicBezTo>
                    <a:pt x="29245" y="45040"/>
                    <a:pt x="29372" y="45040"/>
                    <a:pt x="29519" y="45019"/>
                  </a:cubicBezTo>
                  <a:cubicBezTo>
                    <a:pt x="29624" y="45019"/>
                    <a:pt x="29708" y="44977"/>
                    <a:pt x="29792" y="44893"/>
                  </a:cubicBezTo>
                  <a:cubicBezTo>
                    <a:pt x="29820" y="44893"/>
                    <a:pt x="29848" y="44921"/>
                    <a:pt x="29876" y="44921"/>
                  </a:cubicBezTo>
                  <a:cubicBezTo>
                    <a:pt x="29890" y="44921"/>
                    <a:pt x="29904" y="44914"/>
                    <a:pt x="29918" y="44893"/>
                  </a:cubicBezTo>
                  <a:cubicBezTo>
                    <a:pt x="29918" y="44893"/>
                    <a:pt x="29897" y="44893"/>
                    <a:pt x="29897" y="44872"/>
                  </a:cubicBezTo>
                  <a:cubicBezTo>
                    <a:pt x="29897" y="44851"/>
                    <a:pt x="29876" y="44830"/>
                    <a:pt x="29897" y="44830"/>
                  </a:cubicBezTo>
                  <a:cubicBezTo>
                    <a:pt x="29935" y="44808"/>
                    <a:pt x="29972" y="44801"/>
                    <a:pt x="30009" y="44801"/>
                  </a:cubicBezTo>
                  <a:cubicBezTo>
                    <a:pt x="30061" y="44801"/>
                    <a:pt x="30112" y="44814"/>
                    <a:pt x="30164" y="44814"/>
                  </a:cubicBezTo>
                  <a:cubicBezTo>
                    <a:pt x="30180" y="44814"/>
                    <a:pt x="30196" y="44812"/>
                    <a:pt x="30213" y="44809"/>
                  </a:cubicBezTo>
                  <a:lnTo>
                    <a:pt x="30213" y="44809"/>
                  </a:lnTo>
                  <a:cubicBezTo>
                    <a:pt x="30213" y="44851"/>
                    <a:pt x="30171" y="44851"/>
                    <a:pt x="30213" y="44893"/>
                  </a:cubicBezTo>
                  <a:cubicBezTo>
                    <a:pt x="30360" y="44830"/>
                    <a:pt x="30549" y="44809"/>
                    <a:pt x="30717" y="44809"/>
                  </a:cubicBezTo>
                  <a:cubicBezTo>
                    <a:pt x="30864" y="44767"/>
                    <a:pt x="31033" y="44809"/>
                    <a:pt x="31180" y="44725"/>
                  </a:cubicBezTo>
                  <a:cubicBezTo>
                    <a:pt x="31207" y="44729"/>
                    <a:pt x="31234" y="44730"/>
                    <a:pt x="31261" y="44730"/>
                  </a:cubicBezTo>
                  <a:cubicBezTo>
                    <a:pt x="31401" y="44730"/>
                    <a:pt x="31537" y="44684"/>
                    <a:pt x="31642" y="44578"/>
                  </a:cubicBezTo>
                  <a:cubicBezTo>
                    <a:pt x="31676" y="44586"/>
                    <a:pt x="31708" y="44589"/>
                    <a:pt x="31741" y="44589"/>
                  </a:cubicBezTo>
                  <a:cubicBezTo>
                    <a:pt x="31940" y="44589"/>
                    <a:pt x="32120" y="44462"/>
                    <a:pt x="32308" y="44462"/>
                  </a:cubicBezTo>
                  <a:cubicBezTo>
                    <a:pt x="32338" y="44462"/>
                    <a:pt x="32368" y="44465"/>
                    <a:pt x="32399" y="44473"/>
                  </a:cubicBezTo>
                  <a:cubicBezTo>
                    <a:pt x="32434" y="44421"/>
                    <a:pt x="32497" y="44383"/>
                    <a:pt x="32565" y="44383"/>
                  </a:cubicBezTo>
                  <a:cubicBezTo>
                    <a:pt x="32580" y="44383"/>
                    <a:pt x="32594" y="44385"/>
                    <a:pt x="32609" y="44389"/>
                  </a:cubicBezTo>
                  <a:cubicBezTo>
                    <a:pt x="32625" y="44405"/>
                    <a:pt x="32629" y="44445"/>
                    <a:pt x="32639" y="44445"/>
                  </a:cubicBezTo>
                  <a:cubicBezTo>
                    <a:pt x="32643" y="44445"/>
                    <a:pt x="32646" y="44441"/>
                    <a:pt x="32651" y="44431"/>
                  </a:cubicBezTo>
                  <a:cubicBezTo>
                    <a:pt x="32693" y="44410"/>
                    <a:pt x="32651" y="44368"/>
                    <a:pt x="32693" y="44368"/>
                  </a:cubicBezTo>
                  <a:lnTo>
                    <a:pt x="32736" y="44368"/>
                  </a:lnTo>
                  <a:lnTo>
                    <a:pt x="32799" y="44305"/>
                  </a:lnTo>
                  <a:cubicBezTo>
                    <a:pt x="33030" y="44221"/>
                    <a:pt x="33282" y="44284"/>
                    <a:pt x="33471" y="44136"/>
                  </a:cubicBezTo>
                  <a:cubicBezTo>
                    <a:pt x="33504" y="44161"/>
                    <a:pt x="33534" y="44170"/>
                    <a:pt x="33562" y="44170"/>
                  </a:cubicBezTo>
                  <a:cubicBezTo>
                    <a:pt x="33605" y="44170"/>
                    <a:pt x="33643" y="44149"/>
                    <a:pt x="33682" y="44136"/>
                  </a:cubicBezTo>
                  <a:cubicBezTo>
                    <a:pt x="33871" y="44073"/>
                    <a:pt x="34060" y="44031"/>
                    <a:pt x="34249" y="44031"/>
                  </a:cubicBezTo>
                  <a:cubicBezTo>
                    <a:pt x="34354" y="44010"/>
                    <a:pt x="34460" y="44031"/>
                    <a:pt x="34544" y="43947"/>
                  </a:cubicBezTo>
                  <a:cubicBezTo>
                    <a:pt x="34558" y="43932"/>
                    <a:pt x="34573" y="43917"/>
                    <a:pt x="34588" y="43917"/>
                  </a:cubicBezTo>
                  <a:cubicBezTo>
                    <a:pt x="34594" y="43917"/>
                    <a:pt x="34601" y="43920"/>
                    <a:pt x="34607" y="43926"/>
                  </a:cubicBezTo>
                  <a:cubicBezTo>
                    <a:pt x="34631" y="43936"/>
                    <a:pt x="34653" y="43940"/>
                    <a:pt x="34674" y="43940"/>
                  </a:cubicBezTo>
                  <a:cubicBezTo>
                    <a:pt x="34741" y="43940"/>
                    <a:pt x="34790" y="43895"/>
                    <a:pt x="34838" y="43863"/>
                  </a:cubicBezTo>
                  <a:cubicBezTo>
                    <a:pt x="34863" y="43838"/>
                    <a:pt x="34894" y="43828"/>
                    <a:pt x="34925" y="43828"/>
                  </a:cubicBezTo>
                  <a:cubicBezTo>
                    <a:pt x="34947" y="43828"/>
                    <a:pt x="34968" y="43833"/>
                    <a:pt x="34985" y="43842"/>
                  </a:cubicBezTo>
                  <a:cubicBezTo>
                    <a:pt x="34997" y="43848"/>
                    <a:pt x="35012" y="43851"/>
                    <a:pt x="35027" y="43851"/>
                  </a:cubicBezTo>
                  <a:cubicBezTo>
                    <a:pt x="35064" y="43851"/>
                    <a:pt x="35109" y="43836"/>
                    <a:pt x="35153" y="43821"/>
                  </a:cubicBezTo>
                  <a:cubicBezTo>
                    <a:pt x="35258" y="43758"/>
                    <a:pt x="35364" y="43737"/>
                    <a:pt x="35490" y="43737"/>
                  </a:cubicBezTo>
                  <a:cubicBezTo>
                    <a:pt x="35616" y="43716"/>
                    <a:pt x="35742" y="43695"/>
                    <a:pt x="35868" y="43674"/>
                  </a:cubicBezTo>
                  <a:cubicBezTo>
                    <a:pt x="35879" y="43690"/>
                    <a:pt x="35894" y="43695"/>
                    <a:pt x="35911" y="43695"/>
                  </a:cubicBezTo>
                  <a:cubicBezTo>
                    <a:pt x="35939" y="43695"/>
                    <a:pt x="35973" y="43682"/>
                    <a:pt x="36002" y="43682"/>
                  </a:cubicBezTo>
                  <a:cubicBezTo>
                    <a:pt x="36024" y="43682"/>
                    <a:pt x="36044" y="43689"/>
                    <a:pt x="36057" y="43716"/>
                  </a:cubicBezTo>
                  <a:lnTo>
                    <a:pt x="36120" y="43716"/>
                  </a:lnTo>
                  <a:cubicBezTo>
                    <a:pt x="36120" y="43695"/>
                    <a:pt x="36120" y="43674"/>
                    <a:pt x="36120" y="43674"/>
                  </a:cubicBezTo>
                  <a:cubicBezTo>
                    <a:pt x="36373" y="43590"/>
                    <a:pt x="36541" y="43401"/>
                    <a:pt x="36814" y="43359"/>
                  </a:cubicBezTo>
                  <a:cubicBezTo>
                    <a:pt x="36961" y="43253"/>
                    <a:pt x="37130" y="43211"/>
                    <a:pt x="37298" y="43211"/>
                  </a:cubicBezTo>
                  <a:cubicBezTo>
                    <a:pt x="37424" y="43211"/>
                    <a:pt x="37571" y="43169"/>
                    <a:pt x="37676" y="43085"/>
                  </a:cubicBezTo>
                  <a:cubicBezTo>
                    <a:pt x="37718" y="43064"/>
                    <a:pt x="37781" y="43043"/>
                    <a:pt x="37823" y="43022"/>
                  </a:cubicBezTo>
                  <a:cubicBezTo>
                    <a:pt x="38055" y="42980"/>
                    <a:pt x="38265" y="42896"/>
                    <a:pt x="38454" y="42770"/>
                  </a:cubicBezTo>
                  <a:cubicBezTo>
                    <a:pt x="38517" y="42728"/>
                    <a:pt x="38622" y="42749"/>
                    <a:pt x="38664" y="42665"/>
                  </a:cubicBezTo>
                  <a:cubicBezTo>
                    <a:pt x="38706" y="42686"/>
                    <a:pt x="38727" y="42749"/>
                    <a:pt x="38812" y="42770"/>
                  </a:cubicBezTo>
                  <a:lnTo>
                    <a:pt x="39022" y="42665"/>
                  </a:lnTo>
                  <a:lnTo>
                    <a:pt x="39022" y="42518"/>
                  </a:lnTo>
                  <a:lnTo>
                    <a:pt x="39085" y="42602"/>
                  </a:lnTo>
                  <a:cubicBezTo>
                    <a:pt x="39169" y="42581"/>
                    <a:pt x="39295" y="42602"/>
                    <a:pt x="39316" y="42454"/>
                  </a:cubicBezTo>
                  <a:cubicBezTo>
                    <a:pt x="39309" y="42447"/>
                    <a:pt x="39300" y="42445"/>
                    <a:pt x="39290" y="42445"/>
                  </a:cubicBezTo>
                  <a:cubicBezTo>
                    <a:pt x="39269" y="42445"/>
                    <a:pt x="39246" y="42454"/>
                    <a:pt x="39232" y="42454"/>
                  </a:cubicBezTo>
                  <a:cubicBezTo>
                    <a:pt x="39232" y="42412"/>
                    <a:pt x="39253" y="42391"/>
                    <a:pt x="39274" y="42391"/>
                  </a:cubicBezTo>
                  <a:lnTo>
                    <a:pt x="39547" y="42328"/>
                  </a:lnTo>
                  <a:cubicBezTo>
                    <a:pt x="39589" y="42244"/>
                    <a:pt x="39653" y="42160"/>
                    <a:pt x="39737" y="42118"/>
                  </a:cubicBezTo>
                  <a:cubicBezTo>
                    <a:pt x="39774" y="42118"/>
                    <a:pt x="39745" y="42185"/>
                    <a:pt x="39812" y="42185"/>
                  </a:cubicBezTo>
                  <a:cubicBezTo>
                    <a:pt x="39820" y="42185"/>
                    <a:pt x="39830" y="42184"/>
                    <a:pt x="39842" y="42181"/>
                  </a:cubicBezTo>
                  <a:cubicBezTo>
                    <a:pt x="39926" y="42181"/>
                    <a:pt x="39863" y="42076"/>
                    <a:pt x="39947" y="42034"/>
                  </a:cubicBezTo>
                  <a:cubicBezTo>
                    <a:pt x="39968" y="42034"/>
                    <a:pt x="40010" y="41971"/>
                    <a:pt x="40052" y="41971"/>
                  </a:cubicBezTo>
                  <a:cubicBezTo>
                    <a:pt x="40066" y="41972"/>
                    <a:pt x="40080" y="41973"/>
                    <a:pt x="40094" y="41973"/>
                  </a:cubicBezTo>
                  <a:cubicBezTo>
                    <a:pt x="40345" y="41973"/>
                    <a:pt x="40525" y="41797"/>
                    <a:pt x="40725" y="41698"/>
                  </a:cubicBezTo>
                  <a:cubicBezTo>
                    <a:pt x="40977" y="41529"/>
                    <a:pt x="41250" y="41382"/>
                    <a:pt x="41503" y="41256"/>
                  </a:cubicBezTo>
                  <a:cubicBezTo>
                    <a:pt x="41629" y="41214"/>
                    <a:pt x="41776" y="41130"/>
                    <a:pt x="41776" y="40962"/>
                  </a:cubicBezTo>
                  <a:lnTo>
                    <a:pt x="41965" y="40773"/>
                  </a:lnTo>
                  <a:lnTo>
                    <a:pt x="42070" y="40794"/>
                  </a:lnTo>
                  <a:cubicBezTo>
                    <a:pt x="42175" y="40752"/>
                    <a:pt x="42112" y="40646"/>
                    <a:pt x="42196" y="40583"/>
                  </a:cubicBezTo>
                  <a:lnTo>
                    <a:pt x="42491" y="40499"/>
                  </a:lnTo>
                  <a:lnTo>
                    <a:pt x="42638" y="40331"/>
                  </a:lnTo>
                  <a:lnTo>
                    <a:pt x="42848" y="40289"/>
                  </a:lnTo>
                  <a:lnTo>
                    <a:pt x="42995" y="40142"/>
                  </a:lnTo>
                  <a:cubicBezTo>
                    <a:pt x="43143" y="40079"/>
                    <a:pt x="43332" y="40100"/>
                    <a:pt x="43437" y="39932"/>
                  </a:cubicBezTo>
                  <a:lnTo>
                    <a:pt x="43395" y="39890"/>
                  </a:lnTo>
                  <a:cubicBezTo>
                    <a:pt x="43458" y="39763"/>
                    <a:pt x="43542" y="39658"/>
                    <a:pt x="43668" y="39595"/>
                  </a:cubicBezTo>
                  <a:cubicBezTo>
                    <a:pt x="43710" y="39574"/>
                    <a:pt x="43752" y="39532"/>
                    <a:pt x="43794" y="39511"/>
                  </a:cubicBezTo>
                  <a:cubicBezTo>
                    <a:pt x="43942" y="39364"/>
                    <a:pt x="44089" y="39238"/>
                    <a:pt x="44236" y="39133"/>
                  </a:cubicBezTo>
                  <a:cubicBezTo>
                    <a:pt x="44320" y="39049"/>
                    <a:pt x="44404" y="38985"/>
                    <a:pt x="44509" y="38943"/>
                  </a:cubicBezTo>
                  <a:cubicBezTo>
                    <a:pt x="44593" y="38901"/>
                    <a:pt x="44614" y="38754"/>
                    <a:pt x="44740" y="38733"/>
                  </a:cubicBezTo>
                  <a:cubicBezTo>
                    <a:pt x="44761" y="38586"/>
                    <a:pt x="44951" y="38586"/>
                    <a:pt x="45014" y="38460"/>
                  </a:cubicBezTo>
                  <a:cubicBezTo>
                    <a:pt x="45077" y="38334"/>
                    <a:pt x="45203" y="38271"/>
                    <a:pt x="45287" y="38166"/>
                  </a:cubicBezTo>
                  <a:cubicBezTo>
                    <a:pt x="45413" y="38018"/>
                    <a:pt x="45581" y="37913"/>
                    <a:pt x="45687" y="37787"/>
                  </a:cubicBezTo>
                  <a:cubicBezTo>
                    <a:pt x="45729" y="37724"/>
                    <a:pt x="45792" y="37682"/>
                    <a:pt x="45876" y="37661"/>
                  </a:cubicBezTo>
                  <a:cubicBezTo>
                    <a:pt x="45960" y="37661"/>
                    <a:pt x="46044" y="37619"/>
                    <a:pt x="46086" y="37535"/>
                  </a:cubicBezTo>
                  <a:lnTo>
                    <a:pt x="46044" y="37493"/>
                  </a:lnTo>
                  <a:cubicBezTo>
                    <a:pt x="46065" y="37451"/>
                    <a:pt x="46170" y="37472"/>
                    <a:pt x="46170" y="37367"/>
                  </a:cubicBezTo>
                  <a:cubicBezTo>
                    <a:pt x="46149" y="37325"/>
                    <a:pt x="46233" y="37261"/>
                    <a:pt x="46296" y="37240"/>
                  </a:cubicBezTo>
                  <a:cubicBezTo>
                    <a:pt x="46401" y="37240"/>
                    <a:pt x="46464" y="37177"/>
                    <a:pt x="46506" y="37093"/>
                  </a:cubicBezTo>
                  <a:cubicBezTo>
                    <a:pt x="46570" y="36925"/>
                    <a:pt x="46738" y="36841"/>
                    <a:pt x="46864" y="36736"/>
                  </a:cubicBezTo>
                  <a:cubicBezTo>
                    <a:pt x="46906" y="36715"/>
                    <a:pt x="46927" y="36694"/>
                    <a:pt x="46948" y="36652"/>
                  </a:cubicBezTo>
                  <a:cubicBezTo>
                    <a:pt x="46948" y="36652"/>
                    <a:pt x="46948" y="36652"/>
                    <a:pt x="46948" y="36631"/>
                  </a:cubicBezTo>
                  <a:cubicBezTo>
                    <a:pt x="47116" y="36589"/>
                    <a:pt x="47158" y="36420"/>
                    <a:pt x="47284" y="36336"/>
                  </a:cubicBezTo>
                  <a:cubicBezTo>
                    <a:pt x="47432" y="36189"/>
                    <a:pt x="47558" y="36021"/>
                    <a:pt x="47684" y="35853"/>
                  </a:cubicBezTo>
                  <a:cubicBezTo>
                    <a:pt x="47789" y="35706"/>
                    <a:pt x="47894" y="35558"/>
                    <a:pt x="48020" y="35432"/>
                  </a:cubicBezTo>
                  <a:cubicBezTo>
                    <a:pt x="48104" y="35327"/>
                    <a:pt x="48167" y="35201"/>
                    <a:pt x="48252" y="35117"/>
                  </a:cubicBezTo>
                  <a:cubicBezTo>
                    <a:pt x="48420" y="34928"/>
                    <a:pt x="48525" y="34675"/>
                    <a:pt x="48714" y="34507"/>
                  </a:cubicBezTo>
                  <a:cubicBezTo>
                    <a:pt x="48756" y="34444"/>
                    <a:pt x="48861" y="34486"/>
                    <a:pt x="48882" y="34381"/>
                  </a:cubicBezTo>
                  <a:cubicBezTo>
                    <a:pt x="48882" y="34297"/>
                    <a:pt x="48966" y="34255"/>
                    <a:pt x="49008" y="34192"/>
                  </a:cubicBezTo>
                  <a:cubicBezTo>
                    <a:pt x="49049" y="34131"/>
                    <a:pt x="49070" y="34070"/>
                    <a:pt x="49090" y="33991"/>
                  </a:cubicBezTo>
                  <a:lnTo>
                    <a:pt x="49090" y="33991"/>
                  </a:lnTo>
                  <a:cubicBezTo>
                    <a:pt x="49092" y="33994"/>
                    <a:pt x="49092" y="33999"/>
                    <a:pt x="49092" y="34003"/>
                  </a:cubicBezTo>
                  <a:cubicBezTo>
                    <a:pt x="49135" y="33919"/>
                    <a:pt x="49261" y="33919"/>
                    <a:pt x="49282" y="33813"/>
                  </a:cubicBezTo>
                  <a:lnTo>
                    <a:pt x="49240" y="33771"/>
                  </a:lnTo>
                  <a:cubicBezTo>
                    <a:pt x="49345" y="33582"/>
                    <a:pt x="49471" y="33435"/>
                    <a:pt x="49618" y="33288"/>
                  </a:cubicBezTo>
                  <a:cubicBezTo>
                    <a:pt x="49786" y="33162"/>
                    <a:pt x="49849" y="32972"/>
                    <a:pt x="50018" y="32846"/>
                  </a:cubicBezTo>
                  <a:cubicBezTo>
                    <a:pt x="50039" y="32825"/>
                    <a:pt x="50060" y="32783"/>
                    <a:pt x="50081" y="32741"/>
                  </a:cubicBezTo>
                  <a:cubicBezTo>
                    <a:pt x="50186" y="32447"/>
                    <a:pt x="50333" y="32153"/>
                    <a:pt x="50501" y="31879"/>
                  </a:cubicBezTo>
                  <a:cubicBezTo>
                    <a:pt x="50522" y="31795"/>
                    <a:pt x="50585" y="31711"/>
                    <a:pt x="50669" y="31648"/>
                  </a:cubicBezTo>
                  <a:cubicBezTo>
                    <a:pt x="50732" y="31585"/>
                    <a:pt x="50732" y="31501"/>
                    <a:pt x="50774" y="31417"/>
                  </a:cubicBezTo>
                  <a:cubicBezTo>
                    <a:pt x="50880" y="31248"/>
                    <a:pt x="50964" y="31080"/>
                    <a:pt x="51048" y="30891"/>
                  </a:cubicBezTo>
                  <a:cubicBezTo>
                    <a:pt x="51132" y="30723"/>
                    <a:pt x="51216" y="30534"/>
                    <a:pt x="51300" y="30344"/>
                  </a:cubicBezTo>
                  <a:cubicBezTo>
                    <a:pt x="51363" y="30281"/>
                    <a:pt x="51384" y="30176"/>
                    <a:pt x="51405" y="30092"/>
                  </a:cubicBezTo>
                  <a:cubicBezTo>
                    <a:pt x="51405" y="29966"/>
                    <a:pt x="51447" y="29840"/>
                    <a:pt x="51531" y="29735"/>
                  </a:cubicBezTo>
                  <a:cubicBezTo>
                    <a:pt x="51615" y="29588"/>
                    <a:pt x="51657" y="29398"/>
                    <a:pt x="51742" y="29251"/>
                  </a:cubicBezTo>
                  <a:cubicBezTo>
                    <a:pt x="51847" y="29041"/>
                    <a:pt x="51931" y="28789"/>
                    <a:pt x="52036" y="28620"/>
                  </a:cubicBezTo>
                  <a:cubicBezTo>
                    <a:pt x="52162" y="28452"/>
                    <a:pt x="52183" y="28263"/>
                    <a:pt x="52309" y="28095"/>
                  </a:cubicBezTo>
                  <a:cubicBezTo>
                    <a:pt x="52330" y="28074"/>
                    <a:pt x="52372" y="28011"/>
                    <a:pt x="52372" y="28011"/>
                  </a:cubicBezTo>
                  <a:cubicBezTo>
                    <a:pt x="52372" y="27990"/>
                    <a:pt x="52351" y="27990"/>
                    <a:pt x="52372" y="27969"/>
                  </a:cubicBezTo>
                  <a:cubicBezTo>
                    <a:pt x="52378" y="27963"/>
                    <a:pt x="52385" y="27960"/>
                    <a:pt x="52390" y="27960"/>
                  </a:cubicBezTo>
                  <a:cubicBezTo>
                    <a:pt x="52404" y="27960"/>
                    <a:pt x="52414" y="27975"/>
                    <a:pt x="52414" y="27990"/>
                  </a:cubicBezTo>
                  <a:cubicBezTo>
                    <a:pt x="52435" y="27906"/>
                    <a:pt x="52435" y="27906"/>
                    <a:pt x="52435" y="27843"/>
                  </a:cubicBezTo>
                  <a:cubicBezTo>
                    <a:pt x="52477" y="27590"/>
                    <a:pt x="52667" y="27380"/>
                    <a:pt x="52667" y="27149"/>
                  </a:cubicBezTo>
                  <a:cubicBezTo>
                    <a:pt x="52688" y="26896"/>
                    <a:pt x="52856" y="26686"/>
                    <a:pt x="52793" y="26434"/>
                  </a:cubicBezTo>
                  <a:lnTo>
                    <a:pt x="52793" y="26434"/>
                  </a:lnTo>
                  <a:lnTo>
                    <a:pt x="52877" y="26455"/>
                  </a:lnTo>
                  <a:lnTo>
                    <a:pt x="52982" y="26077"/>
                  </a:lnTo>
                  <a:cubicBezTo>
                    <a:pt x="53024" y="26034"/>
                    <a:pt x="53150" y="26055"/>
                    <a:pt x="53150" y="25950"/>
                  </a:cubicBezTo>
                  <a:cubicBezTo>
                    <a:pt x="53129" y="25866"/>
                    <a:pt x="53234" y="25824"/>
                    <a:pt x="53255" y="25761"/>
                  </a:cubicBezTo>
                  <a:cubicBezTo>
                    <a:pt x="53276" y="25698"/>
                    <a:pt x="53255" y="25614"/>
                    <a:pt x="53276" y="25551"/>
                  </a:cubicBezTo>
                  <a:cubicBezTo>
                    <a:pt x="53318" y="25488"/>
                    <a:pt x="53318" y="25404"/>
                    <a:pt x="53276" y="25341"/>
                  </a:cubicBezTo>
                  <a:lnTo>
                    <a:pt x="53424" y="25109"/>
                  </a:lnTo>
                  <a:cubicBezTo>
                    <a:pt x="53466" y="25004"/>
                    <a:pt x="53402" y="24941"/>
                    <a:pt x="53402" y="24857"/>
                  </a:cubicBezTo>
                  <a:cubicBezTo>
                    <a:pt x="53466" y="24794"/>
                    <a:pt x="53445" y="24689"/>
                    <a:pt x="53529" y="24626"/>
                  </a:cubicBezTo>
                  <a:cubicBezTo>
                    <a:pt x="53529" y="24563"/>
                    <a:pt x="53487" y="24563"/>
                    <a:pt x="53445" y="24500"/>
                  </a:cubicBezTo>
                  <a:cubicBezTo>
                    <a:pt x="53487" y="24374"/>
                    <a:pt x="53529" y="24247"/>
                    <a:pt x="53571" y="24100"/>
                  </a:cubicBezTo>
                  <a:cubicBezTo>
                    <a:pt x="53739" y="23995"/>
                    <a:pt x="53655" y="23764"/>
                    <a:pt x="53781" y="23638"/>
                  </a:cubicBezTo>
                  <a:lnTo>
                    <a:pt x="53865" y="23659"/>
                  </a:lnTo>
                  <a:cubicBezTo>
                    <a:pt x="53991" y="23385"/>
                    <a:pt x="54075" y="23133"/>
                    <a:pt x="54138" y="22839"/>
                  </a:cubicBezTo>
                  <a:cubicBezTo>
                    <a:pt x="54138" y="22797"/>
                    <a:pt x="54138" y="22734"/>
                    <a:pt x="54138" y="22692"/>
                  </a:cubicBezTo>
                  <a:cubicBezTo>
                    <a:pt x="54117" y="22439"/>
                    <a:pt x="54159" y="22187"/>
                    <a:pt x="54243" y="21956"/>
                  </a:cubicBezTo>
                  <a:cubicBezTo>
                    <a:pt x="54243" y="21830"/>
                    <a:pt x="54264" y="21703"/>
                    <a:pt x="54286" y="21598"/>
                  </a:cubicBezTo>
                  <a:cubicBezTo>
                    <a:pt x="54307" y="21535"/>
                    <a:pt x="54264" y="21472"/>
                    <a:pt x="54222" y="21451"/>
                  </a:cubicBezTo>
                  <a:cubicBezTo>
                    <a:pt x="54222" y="21094"/>
                    <a:pt x="54264" y="20715"/>
                    <a:pt x="54328" y="20337"/>
                  </a:cubicBezTo>
                  <a:lnTo>
                    <a:pt x="54391" y="20316"/>
                  </a:lnTo>
                  <a:lnTo>
                    <a:pt x="54349" y="20274"/>
                  </a:lnTo>
                  <a:cubicBezTo>
                    <a:pt x="54370" y="20064"/>
                    <a:pt x="54412" y="19874"/>
                    <a:pt x="54454" y="19664"/>
                  </a:cubicBezTo>
                  <a:cubicBezTo>
                    <a:pt x="54412" y="19622"/>
                    <a:pt x="54349" y="19580"/>
                    <a:pt x="54391" y="19517"/>
                  </a:cubicBezTo>
                  <a:cubicBezTo>
                    <a:pt x="54433" y="19433"/>
                    <a:pt x="54433" y="19349"/>
                    <a:pt x="54391" y="19265"/>
                  </a:cubicBezTo>
                  <a:cubicBezTo>
                    <a:pt x="54328" y="19096"/>
                    <a:pt x="54412" y="18970"/>
                    <a:pt x="54412" y="18823"/>
                  </a:cubicBezTo>
                  <a:cubicBezTo>
                    <a:pt x="54412" y="18676"/>
                    <a:pt x="54433" y="18550"/>
                    <a:pt x="54454" y="18403"/>
                  </a:cubicBezTo>
                  <a:cubicBezTo>
                    <a:pt x="54454" y="18382"/>
                    <a:pt x="54475" y="18361"/>
                    <a:pt x="54496" y="18340"/>
                  </a:cubicBezTo>
                  <a:lnTo>
                    <a:pt x="54433" y="18297"/>
                  </a:lnTo>
                  <a:lnTo>
                    <a:pt x="54496" y="18171"/>
                  </a:lnTo>
                  <a:cubicBezTo>
                    <a:pt x="54454" y="18087"/>
                    <a:pt x="54454" y="17982"/>
                    <a:pt x="54475" y="17877"/>
                  </a:cubicBezTo>
                  <a:cubicBezTo>
                    <a:pt x="54517" y="17751"/>
                    <a:pt x="54454" y="17667"/>
                    <a:pt x="54349" y="17625"/>
                  </a:cubicBezTo>
                  <a:cubicBezTo>
                    <a:pt x="54391" y="17499"/>
                    <a:pt x="54307" y="17372"/>
                    <a:pt x="54349" y="17267"/>
                  </a:cubicBezTo>
                  <a:cubicBezTo>
                    <a:pt x="54307" y="17099"/>
                    <a:pt x="54264" y="16910"/>
                    <a:pt x="54243" y="16742"/>
                  </a:cubicBezTo>
                  <a:cubicBezTo>
                    <a:pt x="54222" y="16637"/>
                    <a:pt x="54264" y="16510"/>
                    <a:pt x="54222" y="16405"/>
                  </a:cubicBezTo>
                  <a:cubicBezTo>
                    <a:pt x="54180" y="16321"/>
                    <a:pt x="54159" y="16237"/>
                    <a:pt x="54159" y="16153"/>
                  </a:cubicBezTo>
                  <a:cubicBezTo>
                    <a:pt x="54180" y="16048"/>
                    <a:pt x="54096" y="16006"/>
                    <a:pt x="54096" y="15922"/>
                  </a:cubicBezTo>
                  <a:cubicBezTo>
                    <a:pt x="54117" y="15838"/>
                    <a:pt x="54117" y="15775"/>
                    <a:pt x="54096" y="15690"/>
                  </a:cubicBezTo>
                  <a:cubicBezTo>
                    <a:pt x="54075" y="15606"/>
                    <a:pt x="54117" y="15543"/>
                    <a:pt x="54138" y="15459"/>
                  </a:cubicBezTo>
                  <a:cubicBezTo>
                    <a:pt x="54075" y="15291"/>
                    <a:pt x="54138" y="15081"/>
                    <a:pt x="54033" y="14913"/>
                  </a:cubicBezTo>
                  <a:lnTo>
                    <a:pt x="54117" y="14828"/>
                  </a:lnTo>
                  <a:cubicBezTo>
                    <a:pt x="54096" y="14807"/>
                    <a:pt x="54054" y="14786"/>
                    <a:pt x="54054" y="14744"/>
                  </a:cubicBezTo>
                  <a:cubicBezTo>
                    <a:pt x="54075" y="14702"/>
                    <a:pt x="54096" y="14702"/>
                    <a:pt x="54138" y="14702"/>
                  </a:cubicBezTo>
                  <a:cubicBezTo>
                    <a:pt x="54117" y="14681"/>
                    <a:pt x="54096" y="14660"/>
                    <a:pt x="54096" y="14639"/>
                  </a:cubicBezTo>
                  <a:cubicBezTo>
                    <a:pt x="54075" y="14618"/>
                    <a:pt x="54054" y="14597"/>
                    <a:pt x="54054" y="14597"/>
                  </a:cubicBezTo>
                  <a:cubicBezTo>
                    <a:pt x="54117" y="14429"/>
                    <a:pt x="53949" y="14303"/>
                    <a:pt x="54033" y="14177"/>
                  </a:cubicBezTo>
                  <a:lnTo>
                    <a:pt x="54012" y="14114"/>
                  </a:lnTo>
                  <a:cubicBezTo>
                    <a:pt x="54003" y="14117"/>
                    <a:pt x="53996" y="14118"/>
                    <a:pt x="53989" y="14118"/>
                  </a:cubicBezTo>
                  <a:cubicBezTo>
                    <a:pt x="53949" y="14118"/>
                    <a:pt x="53949" y="14069"/>
                    <a:pt x="53949" y="14051"/>
                  </a:cubicBezTo>
                  <a:cubicBezTo>
                    <a:pt x="53907" y="13882"/>
                    <a:pt x="53865" y="13735"/>
                    <a:pt x="53823" y="13567"/>
                  </a:cubicBezTo>
                  <a:cubicBezTo>
                    <a:pt x="53781" y="13483"/>
                    <a:pt x="53760" y="13357"/>
                    <a:pt x="53697" y="13315"/>
                  </a:cubicBezTo>
                  <a:cubicBezTo>
                    <a:pt x="53634" y="13273"/>
                    <a:pt x="53739" y="13147"/>
                    <a:pt x="53634" y="13104"/>
                  </a:cubicBezTo>
                  <a:cubicBezTo>
                    <a:pt x="53676" y="13104"/>
                    <a:pt x="53676" y="13083"/>
                    <a:pt x="53676" y="13020"/>
                  </a:cubicBezTo>
                  <a:cubicBezTo>
                    <a:pt x="53669" y="13001"/>
                    <a:pt x="53654" y="12998"/>
                    <a:pt x="53634" y="12998"/>
                  </a:cubicBezTo>
                  <a:cubicBezTo>
                    <a:pt x="53621" y="12998"/>
                    <a:pt x="53606" y="12999"/>
                    <a:pt x="53592" y="12999"/>
                  </a:cubicBezTo>
                  <a:cubicBezTo>
                    <a:pt x="53555" y="12999"/>
                    <a:pt x="53518" y="12989"/>
                    <a:pt x="53508" y="12915"/>
                  </a:cubicBezTo>
                  <a:lnTo>
                    <a:pt x="53508" y="12831"/>
                  </a:lnTo>
                  <a:lnTo>
                    <a:pt x="53445" y="12789"/>
                  </a:lnTo>
                  <a:cubicBezTo>
                    <a:pt x="53487" y="12747"/>
                    <a:pt x="53550" y="12726"/>
                    <a:pt x="53550" y="12663"/>
                  </a:cubicBezTo>
                  <a:cubicBezTo>
                    <a:pt x="53508" y="12516"/>
                    <a:pt x="53466" y="12369"/>
                    <a:pt x="53424" y="12221"/>
                  </a:cubicBezTo>
                  <a:cubicBezTo>
                    <a:pt x="53402" y="12137"/>
                    <a:pt x="53381" y="12053"/>
                    <a:pt x="53360" y="11969"/>
                  </a:cubicBezTo>
                  <a:cubicBezTo>
                    <a:pt x="53339" y="11885"/>
                    <a:pt x="53318" y="11801"/>
                    <a:pt x="53297" y="11696"/>
                  </a:cubicBezTo>
                  <a:cubicBezTo>
                    <a:pt x="53297" y="11696"/>
                    <a:pt x="53318" y="11675"/>
                    <a:pt x="53318" y="11675"/>
                  </a:cubicBezTo>
                  <a:lnTo>
                    <a:pt x="53318" y="11633"/>
                  </a:lnTo>
                  <a:cubicBezTo>
                    <a:pt x="53276" y="11633"/>
                    <a:pt x="53255" y="11612"/>
                    <a:pt x="53255" y="11570"/>
                  </a:cubicBezTo>
                  <a:cubicBezTo>
                    <a:pt x="53234" y="11465"/>
                    <a:pt x="53213" y="11359"/>
                    <a:pt x="53192" y="11296"/>
                  </a:cubicBezTo>
                  <a:cubicBezTo>
                    <a:pt x="53150" y="11212"/>
                    <a:pt x="53150" y="11107"/>
                    <a:pt x="53087" y="11065"/>
                  </a:cubicBezTo>
                  <a:cubicBezTo>
                    <a:pt x="53129" y="10939"/>
                    <a:pt x="53003" y="10918"/>
                    <a:pt x="52982" y="10855"/>
                  </a:cubicBezTo>
                  <a:cubicBezTo>
                    <a:pt x="52940" y="10813"/>
                    <a:pt x="52940" y="10771"/>
                    <a:pt x="52940" y="10729"/>
                  </a:cubicBezTo>
                  <a:cubicBezTo>
                    <a:pt x="52940" y="10666"/>
                    <a:pt x="52835" y="10666"/>
                    <a:pt x="52877" y="10582"/>
                  </a:cubicBezTo>
                  <a:cubicBezTo>
                    <a:pt x="52898" y="10497"/>
                    <a:pt x="52793" y="10455"/>
                    <a:pt x="52772" y="10392"/>
                  </a:cubicBezTo>
                  <a:cubicBezTo>
                    <a:pt x="52709" y="10245"/>
                    <a:pt x="52646" y="10098"/>
                    <a:pt x="52604" y="9930"/>
                  </a:cubicBezTo>
                  <a:cubicBezTo>
                    <a:pt x="52604" y="9909"/>
                    <a:pt x="52583" y="9867"/>
                    <a:pt x="52562" y="9846"/>
                  </a:cubicBezTo>
                  <a:cubicBezTo>
                    <a:pt x="52456" y="9656"/>
                    <a:pt x="52351" y="9446"/>
                    <a:pt x="52309" y="9236"/>
                  </a:cubicBezTo>
                  <a:cubicBezTo>
                    <a:pt x="52141" y="9068"/>
                    <a:pt x="52120" y="8858"/>
                    <a:pt x="52015" y="8710"/>
                  </a:cubicBezTo>
                  <a:cubicBezTo>
                    <a:pt x="51952" y="8605"/>
                    <a:pt x="51931" y="8458"/>
                    <a:pt x="51973" y="8353"/>
                  </a:cubicBezTo>
                  <a:lnTo>
                    <a:pt x="51742" y="7996"/>
                  </a:lnTo>
                  <a:cubicBezTo>
                    <a:pt x="51636" y="7827"/>
                    <a:pt x="51573" y="7638"/>
                    <a:pt x="51468" y="7470"/>
                  </a:cubicBezTo>
                  <a:cubicBezTo>
                    <a:pt x="51384" y="7323"/>
                    <a:pt x="51300" y="7176"/>
                    <a:pt x="51237" y="7007"/>
                  </a:cubicBezTo>
                  <a:cubicBezTo>
                    <a:pt x="51195" y="6881"/>
                    <a:pt x="51111" y="6755"/>
                    <a:pt x="51027" y="6650"/>
                  </a:cubicBezTo>
                  <a:cubicBezTo>
                    <a:pt x="50964" y="6587"/>
                    <a:pt x="50922" y="6524"/>
                    <a:pt x="50922" y="6440"/>
                  </a:cubicBezTo>
                  <a:cubicBezTo>
                    <a:pt x="50880" y="6293"/>
                    <a:pt x="50838" y="6145"/>
                    <a:pt x="50774" y="6019"/>
                  </a:cubicBezTo>
                  <a:cubicBezTo>
                    <a:pt x="50669" y="5851"/>
                    <a:pt x="50522" y="5746"/>
                    <a:pt x="50438" y="5578"/>
                  </a:cubicBezTo>
                  <a:cubicBezTo>
                    <a:pt x="50438" y="5557"/>
                    <a:pt x="50417" y="5515"/>
                    <a:pt x="50396" y="5515"/>
                  </a:cubicBezTo>
                  <a:cubicBezTo>
                    <a:pt x="50249" y="5473"/>
                    <a:pt x="50228" y="5325"/>
                    <a:pt x="50144" y="5199"/>
                  </a:cubicBezTo>
                  <a:cubicBezTo>
                    <a:pt x="50081" y="5157"/>
                    <a:pt x="49976" y="5136"/>
                    <a:pt x="49933" y="5010"/>
                  </a:cubicBezTo>
                  <a:cubicBezTo>
                    <a:pt x="49933" y="4989"/>
                    <a:pt x="49954" y="4947"/>
                    <a:pt x="49933" y="4926"/>
                  </a:cubicBezTo>
                  <a:cubicBezTo>
                    <a:pt x="49828" y="4800"/>
                    <a:pt x="49786" y="4632"/>
                    <a:pt x="49681" y="4505"/>
                  </a:cubicBezTo>
                  <a:cubicBezTo>
                    <a:pt x="49597" y="4442"/>
                    <a:pt x="49555" y="4337"/>
                    <a:pt x="49534" y="4232"/>
                  </a:cubicBezTo>
                  <a:cubicBezTo>
                    <a:pt x="49534" y="4190"/>
                    <a:pt x="49492" y="4169"/>
                    <a:pt x="49450" y="4148"/>
                  </a:cubicBezTo>
                  <a:cubicBezTo>
                    <a:pt x="49345" y="4064"/>
                    <a:pt x="49261" y="3959"/>
                    <a:pt x="49219" y="3833"/>
                  </a:cubicBezTo>
                  <a:cubicBezTo>
                    <a:pt x="49156" y="3770"/>
                    <a:pt x="49071" y="3749"/>
                    <a:pt x="49029" y="3707"/>
                  </a:cubicBezTo>
                  <a:cubicBezTo>
                    <a:pt x="48966" y="3559"/>
                    <a:pt x="48861" y="3433"/>
                    <a:pt x="48777" y="3307"/>
                  </a:cubicBezTo>
                  <a:cubicBezTo>
                    <a:pt x="48588" y="3013"/>
                    <a:pt x="48378" y="2739"/>
                    <a:pt x="48146" y="2487"/>
                  </a:cubicBezTo>
                  <a:lnTo>
                    <a:pt x="48104" y="2445"/>
                  </a:lnTo>
                  <a:lnTo>
                    <a:pt x="47999" y="2445"/>
                  </a:lnTo>
                  <a:cubicBezTo>
                    <a:pt x="47915" y="2319"/>
                    <a:pt x="47810" y="2214"/>
                    <a:pt x="47705" y="2109"/>
                  </a:cubicBezTo>
                  <a:cubicBezTo>
                    <a:pt x="47621" y="2046"/>
                    <a:pt x="47579" y="1983"/>
                    <a:pt x="47558" y="1898"/>
                  </a:cubicBezTo>
                  <a:cubicBezTo>
                    <a:pt x="47453" y="1667"/>
                    <a:pt x="47284" y="1499"/>
                    <a:pt x="47074" y="1373"/>
                  </a:cubicBezTo>
                  <a:cubicBezTo>
                    <a:pt x="47011" y="1331"/>
                    <a:pt x="46948" y="1268"/>
                    <a:pt x="46885" y="1226"/>
                  </a:cubicBezTo>
                  <a:cubicBezTo>
                    <a:pt x="46717" y="1163"/>
                    <a:pt x="46528" y="1142"/>
                    <a:pt x="46338" y="1142"/>
                  </a:cubicBezTo>
                  <a:cubicBezTo>
                    <a:pt x="46296" y="1121"/>
                    <a:pt x="46254" y="1100"/>
                    <a:pt x="46212" y="1057"/>
                  </a:cubicBezTo>
                  <a:cubicBezTo>
                    <a:pt x="46086" y="910"/>
                    <a:pt x="45918" y="763"/>
                    <a:pt x="45750" y="637"/>
                  </a:cubicBezTo>
                  <a:cubicBezTo>
                    <a:pt x="45687" y="616"/>
                    <a:pt x="45666" y="553"/>
                    <a:pt x="45687" y="490"/>
                  </a:cubicBezTo>
                  <a:cubicBezTo>
                    <a:pt x="45659" y="483"/>
                    <a:pt x="45630" y="483"/>
                    <a:pt x="45604" y="483"/>
                  </a:cubicBezTo>
                  <a:lnTo>
                    <a:pt x="45604" y="483"/>
                  </a:lnTo>
                  <a:cubicBezTo>
                    <a:pt x="45551" y="483"/>
                    <a:pt x="45504" y="483"/>
                    <a:pt x="45476" y="427"/>
                  </a:cubicBezTo>
                  <a:cubicBezTo>
                    <a:pt x="45451" y="393"/>
                    <a:pt x="45419" y="386"/>
                    <a:pt x="45387" y="386"/>
                  </a:cubicBezTo>
                  <a:cubicBezTo>
                    <a:pt x="45366" y="386"/>
                    <a:pt x="45345" y="389"/>
                    <a:pt x="45325" y="389"/>
                  </a:cubicBezTo>
                  <a:cubicBezTo>
                    <a:pt x="45301" y="389"/>
                    <a:pt x="45280" y="385"/>
                    <a:pt x="45266" y="364"/>
                  </a:cubicBezTo>
                  <a:cubicBezTo>
                    <a:pt x="45224" y="322"/>
                    <a:pt x="45308" y="238"/>
                    <a:pt x="45245" y="217"/>
                  </a:cubicBezTo>
                  <a:cubicBezTo>
                    <a:pt x="45233" y="212"/>
                    <a:pt x="45223" y="211"/>
                    <a:pt x="45215" y="211"/>
                  </a:cubicBezTo>
                  <a:cubicBezTo>
                    <a:pt x="45181" y="211"/>
                    <a:pt x="45178" y="242"/>
                    <a:pt x="45161" y="259"/>
                  </a:cubicBezTo>
                  <a:cubicBezTo>
                    <a:pt x="44993" y="238"/>
                    <a:pt x="44867" y="174"/>
                    <a:pt x="44719" y="111"/>
                  </a:cubicBezTo>
                  <a:cubicBezTo>
                    <a:pt x="44632" y="42"/>
                    <a:pt x="44516" y="1"/>
                    <a:pt x="4440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11"/>
            <p:cNvSpPr/>
            <p:nvPr/>
          </p:nvSpPr>
          <p:spPr>
            <a:xfrm>
              <a:off x="2087276" y="1554611"/>
              <a:ext cx="391143" cy="295880"/>
            </a:xfrm>
            <a:custGeom>
              <a:avLst/>
              <a:gdLst/>
              <a:ahLst/>
              <a:cxnLst/>
              <a:rect l="l" t="t" r="r" b="b"/>
              <a:pathLst>
                <a:path w="37929" h="28253" extrusionOk="0">
                  <a:moveTo>
                    <a:pt x="37029" y="7147"/>
                  </a:moveTo>
                  <a:lnTo>
                    <a:pt x="37029" y="7147"/>
                  </a:lnTo>
                  <a:cubicBezTo>
                    <a:pt x="37129" y="7215"/>
                    <a:pt x="37128" y="7228"/>
                    <a:pt x="37108" y="7403"/>
                  </a:cubicBezTo>
                  <a:cubicBezTo>
                    <a:pt x="37069" y="7305"/>
                    <a:pt x="37048" y="7225"/>
                    <a:pt x="37029" y="7147"/>
                  </a:cubicBezTo>
                  <a:close/>
                  <a:moveTo>
                    <a:pt x="37256" y="7614"/>
                  </a:moveTo>
                  <a:lnTo>
                    <a:pt x="37256" y="7614"/>
                  </a:lnTo>
                  <a:cubicBezTo>
                    <a:pt x="37319" y="7635"/>
                    <a:pt x="37277" y="7698"/>
                    <a:pt x="37298" y="7719"/>
                  </a:cubicBezTo>
                  <a:cubicBezTo>
                    <a:pt x="37256" y="7719"/>
                    <a:pt x="37235" y="7656"/>
                    <a:pt x="37256" y="7614"/>
                  </a:cubicBezTo>
                  <a:close/>
                  <a:moveTo>
                    <a:pt x="37284" y="7974"/>
                  </a:moveTo>
                  <a:cubicBezTo>
                    <a:pt x="37298" y="7974"/>
                    <a:pt x="37298" y="7999"/>
                    <a:pt x="37298" y="8013"/>
                  </a:cubicBezTo>
                  <a:cubicBezTo>
                    <a:pt x="37298" y="8013"/>
                    <a:pt x="37277" y="8034"/>
                    <a:pt x="37277" y="8034"/>
                  </a:cubicBezTo>
                  <a:cubicBezTo>
                    <a:pt x="37256" y="8034"/>
                    <a:pt x="37214" y="8013"/>
                    <a:pt x="37256" y="7992"/>
                  </a:cubicBezTo>
                  <a:cubicBezTo>
                    <a:pt x="37269" y="7979"/>
                    <a:pt x="37278" y="7974"/>
                    <a:pt x="37284" y="7974"/>
                  </a:cubicBezTo>
                  <a:close/>
                  <a:moveTo>
                    <a:pt x="35931" y="8833"/>
                  </a:moveTo>
                  <a:lnTo>
                    <a:pt x="35931" y="8833"/>
                  </a:lnTo>
                  <a:cubicBezTo>
                    <a:pt x="35994" y="8875"/>
                    <a:pt x="35973" y="8917"/>
                    <a:pt x="35994" y="8980"/>
                  </a:cubicBezTo>
                  <a:cubicBezTo>
                    <a:pt x="35931" y="8938"/>
                    <a:pt x="35931" y="8896"/>
                    <a:pt x="35931" y="8833"/>
                  </a:cubicBezTo>
                  <a:close/>
                  <a:moveTo>
                    <a:pt x="37739" y="10368"/>
                  </a:moveTo>
                  <a:lnTo>
                    <a:pt x="37739" y="10389"/>
                  </a:lnTo>
                  <a:lnTo>
                    <a:pt x="37697" y="10389"/>
                  </a:lnTo>
                  <a:cubicBezTo>
                    <a:pt x="37697" y="10389"/>
                    <a:pt x="37697" y="10368"/>
                    <a:pt x="37718" y="10368"/>
                  </a:cubicBezTo>
                  <a:close/>
                  <a:moveTo>
                    <a:pt x="37697" y="10473"/>
                  </a:moveTo>
                  <a:cubicBezTo>
                    <a:pt x="37739" y="10473"/>
                    <a:pt x="37739" y="10515"/>
                    <a:pt x="37739" y="10536"/>
                  </a:cubicBezTo>
                  <a:cubicBezTo>
                    <a:pt x="37697" y="10536"/>
                    <a:pt x="37697" y="10494"/>
                    <a:pt x="37697" y="10473"/>
                  </a:cubicBezTo>
                  <a:close/>
                  <a:moveTo>
                    <a:pt x="37634" y="11903"/>
                  </a:moveTo>
                  <a:cubicBezTo>
                    <a:pt x="37781" y="11966"/>
                    <a:pt x="37613" y="12071"/>
                    <a:pt x="37697" y="12134"/>
                  </a:cubicBezTo>
                  <a:lnTo>
                    <a:pt x="37584" y="12247"/>
                  </a:lnTo>
                  <a:lnTo>
                    <a:pt x="37584" y="12247"/>
                  </a:lnTo>
                  <a:cubicBezTo>
                    <a:pt x="37517" y="12127"/>
                    <a:pt x="37634" y="12024"/>
                    <a:pt x="37634" y="11903"/>
                  </a:cubicBezTo>
                  <a:close/>
                  <a:moveTo>
                    <a:pt x="106" y="12239"/>
                  </a:moveTo>
                  <a:cubicBezTo>
                    <a:pt x="130" y="12240"/>
                    <a:pt x="158" y="12244"/>
                    <a:pt x="127" y="12260"/>
                  </a:cubicBezTo>
                  <a:cubicBezTo>
                    <a:pt x="103" y="12260"/>
                    <a:pt x="106" y="12247"/>
                    <a:pt x="106" y="12239"/>
                  </a:cubicBezTo>
                  <a:close/>
                  <a:moveTo>
                    <a:pt x="37571" y="12267"/>
                  </a:moveTo>
                  <a:cubicBezTo>
                    <a:pt x="37571" y="12284"/>
                    <a:pt x="37570" y="12308"/>
                    <a:pt x="37560" y="12308"/>
                  </a:cubicBezTo>
                  <a:cubicBezTo>
                    <a:pt x="37557" y="12308"/>
                    <a:pt x="37554" y="12306"/>
                    <a:pt x="37550" y="12302"/>
                  </a:cubicBezTo>
                  <a:cubicBezTo>
                    <a:pt x="37550" y="12288"/>
                    <a:pt x="37559" y="12275"/>
                    <a:pt x="37571" y="12267"/>
                  </a:cubicBezTo>
                  <a:close/>
                  <a:moveTo>
                    <a:pt x="1094" y="13690"/>
                  </a:moveTo>
                  <a:cubicBezTo>
                    <a:pt x="1094" y="13690"/>
                    <a:pt x="1073" y="13711"/>
                    <a:pt x="1073" y="13711"/>
                  </a:cubicBezTo>
                  <a:cubicBezTo>
                    <a:pt x="1052" y="13711"/>
                    <a:pt x="1052" y="13690"/>
                    <a:pt x="1073" y="13690"/>
                  </a:cubicBezTo>
                  <a:close/>
                  <a:moveTo>
                    <a:pt x="35637" y="13690"/>
                  </a:moveTo>
                  <a:lnTo>
                    <a:pt x="35637" y="13711"/>
                  </a:lnTo>
                  <a:cubicBezTo>
                    <a:pt x="35637" y="13711"/>
                    <a:pt x="35616" y="13690"/>
                    <a:pt x="35616" y="13690"/>
                  </a:cubicBezTo>
                  <a:close/>
                  <a:moveTo>
                    <a:pt x="36791" y="15114"/>
                  </a:moveTo>
                  <a:cubicBezTo>
                    <a:pt x="36792" y="15114"/>
                    <a:pt x="36793" y="15115"/>
                    <a:pt x="36793" y="15119"/>
                  </a:cubicBezTo>
                  <a:cubicBezTo>
                    <a:pt x="36814" y="15140"/>
                    <a:pt x="36793" y="15161"/>
                    <a:pt x="36772" y="15161"/>
                  </a:cubicBezTo>
                  <a:cubicBezTo>
                    <a:pt x="36772" y="15144"/>
                    <a:pt x="36786" y="15114"/>
                    <a:pt x="36791" y="15114"/>
                  </a:cubicBezTo>
                  <a:close/>
                  <a:moveTo>
                    <a:pt x="36772" y="15161"/>
                  </a:moveTo>
                  <a:lnTo>
                    <a:pt x="36772" y="15161"/>
                  </a:lnTo>
                  <a:cubicBezTo>
                    <a:pt x="36793" y="15224"/>
                    <a:pt x="36772" y="15287"/>
                    <a:pt x="36730" y="15330"/>
                  </a:cubicBezTo>
                  <a:cubicBezTo>
                    <a:pt x="36688" y="15245"/>
                    <a:pt x="36730" y="15203"/>
                    <a:pt x="36772" y="15161"/>
                  </a:cubicBezTo>
                  <a:close/>
                  <a:moveTo>
                    <a:pt x="1619" y="15498"/>
                  </a:moveTo>
                  <a:cubicBezTo>
                    <a:pt x="1640" y="15498"/>
                    <a:pt x="1661" y="15519"/>
                    <a:pt x="1661" y="15540"/>
                  </a:cubicBezTo>
                  <a:cubicBezTo>
                    <a:pt x="1661" y="15561"/>
                    <a:pt x="1640" y="15582"/>
                    <a:pt x="1619" y="15582"/>
                  </a:cubicBezTo>
                  <a:cubicBezTo>
                    <a:pt x="1598" y="15582"/>
                    <a:pt x="1577" y="15582"/>
                    <a:pt x="1577" y="15540"/>
                  </a:cubicBezTo>
                  <a:cubicBezTo>
                    <a:pt x="1577" y="15519"/>
                    <a:pt x="1577" y="15498"/>
                    <a:pt x="1619" y="15498"/>
                  </a:cubicBezTo>
                  <a:close/>
                  <a:moveTo>
                    <a:pt x="1956" y="15876"/>
                  </a:moveTo>
                  <a:lnTo>
                    <a:pt x="1935" y="15897"/>
                  </a:lnTo>
                  <a:cubicBezTo>
                    <a:pt x="1935" y="15876"/>
                    <a:pt x="1935" y="15876"/>
                    <a:pt x="1935" y="15876"/>
                  </a:cubicBezTo>
                  <a:close/>
                  <a:moveTo>
                    <a:pt x="3064" y="15889"/>
                  </a:moveTo>
                  <a:cubicBezTo>
                    <a:pt x="3091" y="15889"/>
                    <a:pt x="3091" y="15913"/>
                    <a:pt x="3091" y="15960"/>
                  </a:cubicBezTo>
                  <a:cubicBezTo>
                    <a:pt x="3054" y="15960"/>
                    <a:pt x="3050" y="15928"/>
                    <a:pt x="3049" y="15891"/>
                  </a:cubicBezTo>
                  <a:lnTo>
                    <a:pt x="3049" y="15891"/>
                  </a:lnTo>
                  <a:cubicBezTo>
                    <a:pt x="3055" y="15890"/>
                    <a:pt x="3060" y="15889"/>
                    <a:pt x="3064" y="15889"/>
                  </a:cubicBezTo>
                  <a:close/>
                  <a:moveTo>
                    <a:pt x="2586" y="16738"/>
                  </a:moveTo>
                  <a:lnTo>
                    <a:pt x="2608" y="16759"/>
                  </a:lnTo>
                  <a:cubicBezTo>
                    <a:pt x="2601" y="16766"/>
                    <a:pt x="2596" y="16769"/>
                    <a:pt x="2593" y="16769"/>
                  </a:cubicBezTo>
                  <a:cubicBezTo>
                    <a:pt x="2586" y="16769"/>
                    <a:pt x="2586" y="16759"/>
                    <a:pt x="2586" y="16759"/>
                  </a:cubicBezTo>
                  <a:lnTo>
                    <a:pt x="2586" y="16738"/>
                  </a:lnTo>
                  <a:close/>
                  <a:moveTo>
                    <a:pt x="3591" y="16879"/>
                  </a:moveTo>
                  <a:lnTo>
                    <a:pt x="3591" y="16879"/>
                  </a:lnTo>
                  <a:cubicBezTo>
                    <a:pt x="3599" y="16879"/>
                    <a:pt x="3593" y="16892"/>
                    <a:pt x="3598" y="16900"/>
                  </a:cubicBezTo>
                  <a:lnTo>
                    <a:pt x="3598" y="16900"/>
                  </a:lnTo>
                  <a:cubicBezTo>
                    <a:pt x="3581" y="16894"/>
                    <a:pt x="3561" y="16885"/>
                    <a:pt x="3575" y="16885"/>
                  </a:cubicBezTo>
                  <a:cubicBezTo>
                    <a:pt x="3583" y="16881"/>
                    <a:pt x="3588" y="16879"/>
                    <a:pt x="3591" y="16879"/>
                  </a:cubicBezTo>
                  <a:close/>
                  <a:moveTo>
                    <a:pt x="3271" y="17573"/>
                  </a:moveTo>
                  <a:cubicBezTo>
                    <a:pt x="3302" y="17573"/>
                    <a:pt x="3319" y="17597"/>
                    <a:pt x="3343" y="17621"/>
                  </a:cubicBezTo>
                  <a:cubicBezTo>
                    <a:pt x="3329" y="17642"/>
                    <a:pt x="3315" y="17649"/>
                    <a:pt x="3300" y="17649"/>
                  </a:cubicBezTo>
                  <a:cubicBezTo>
                    <a:pt x="3269" y="17649"/>
                    <a:pt x="3231" y="17621"/>
                    <a:pt x="3175" y="17621"/>
                  </a:cubicBezTo>
                  <a:cubicBezTo>
                    <a:pt x="3220" y="17586"/>
                    <a:pt x="3249" y="17573"/>
                    <a:pt x="3271" y="17573"/>
                  </a:cubicBezTo>
                  <a:close/>
                  <a:moveTo>
                    <a:pt x="4876" y="17868"/>
                  </a:moveTo>
                  <a:cubicBezTo>
                    <a:pt x="4877" y="17868"/>
                    <a:pt x="4878" y="17869"/>
                    <a:pt x="4878" y="17873"/>
                  </a:cubicBezTo>
                  <a:cubicBezTo>
                    <a:pt x="4899" y="17895"/>
                    <a:pt x="4878" y="17916"/>
                    <a:pt x="4857" y="17916"/>
                  </a:cubicBezTo>
                  <a:cubicBezTo>
                    <a:pt x="4857" y="17899"/>
                    <a:pt x="4871" y="17868"/>
                    <a:pt x="4876" y="17868"/>
                  </a:cubicBezTo>
                  <a:close/>
                  <a:moveTo>
                    <a:pt x="4857" y="17916"/>
                  </a:moveTo>
                  <a:lnTo>
                    <a:pt x="4878" y="18000"/>
                  </a:lnTo>
                  <a:cubicBezTo>
                    <a:pt x="4815" y="17979"/>
                    <a:pt x="4815" y="17937"/>
                    <a:pt x="4857" y="17916"/>
                  </a:cubicBezTo>
                  <a:close/>
                  <a:moveTo>
                    <a:pt x="5123" y="18409"/>
                  </a:moveTo>
                  <a:cubicBezTo>
                    <a:pt x="5179" y="18409"/>
                    <a:pt x="5151" y="18470"/>
                    <a:pt x="5151" y="18504"/>
                  </a:cubicBezTo>
                  <a:cubicBezTo>
                    <a:pt x="5109" y="18504"/>
                    <a:pt x="5109" y="18420"/>
                    <a:pt x="5067" y="18420"/>
                  </a:cubicBezTo>
                  <a:cubicBezTo>
                    <a:pt x="5091" y="18412"/>
                    <a:pt x="5109" y="18409"/>
                    <a:pt x="5123" y="18409"/>
                  </a:cubicBezTo>
                  <a:close/>
                  <a:moveTo>
                    <a:pt x="5593" y="18757"/>
                  </a:moveTo>
                  <a:cubicBezTo>
                    <a:pt x="5593" y="18757"/>
                    <a:pt x="5572" y="18778"/>
                    <a:pt x="5572" y="18778"/>
                  </a:cubicBezTo>
                  <a:cubicBezTo>
                    <a:pt x="5551" y="18778"/>
                    <a:pt x="5551" y="18757"/>
                    <a:pt x="5572" y="18757"/>
                  </a:cubicBezTo>
                  <a:close/>
                  <a:moveTo>
                    <a:pt x="5446" y="18672"/>
                  </a:moveTo>
                  <a:cubicBezTo>
                    <a:pt x="5509" y="18693"/>
                    <a:pt x="5488" y="18735"/>
                    <a:pt x="5509" y="18799"/>
                  </a:cubicBezTo>
                  <a:lnTo>
                    <a:pt x="5383" y="18693"/>
                  </a:lnTo>
                  <a:lnTo>
                    <a:pt x="5446" y="18672"/>
                  </a:lnTo>
                  <a:close/>
                  <a:moveTo>
                    <a:pt x="5740" y="18841"/>
                  </a:moveTo>
                  <a:cubicBezTo>
                    <a:pt x="5794" y="18841"/>
                    <a:pt x="5787" y="18871"/>
                    <a:pt x="5796" y="18906"/>
                  </a:cubicBezTo>
                  <a:lnTo>
                    <a:pt x="5796" y="18906"/>
                  </a:lnTo>
                  <a:cubicBezTo>
                    <a:pt x="5788" y="18908"/>
                    <a:pt x="5781" y="18909"/>
                    <a:pt x="5774" y="18909"/>
                  </a:cubicBezTo>
                  <a:cubicBezTo>
                    <a:pt x="5740" y="18909"/>
                    <a:pt x="5740" y="18875"/>
                    <a:pt x="5740" y="18841"/>
                  </a:cubicBezTo>
                  <a:close/>
                  <a:moveTo>
                    <a:pt x="5593" y="18820"/>
                  </a:moveTo>
                  <a:cubicBezTo>
                    <a:pt x="5656" y="18862"/>
                    <a:pt x="5656" y="18946"/>
                    <a:pt x="5656" y="18988"/>
                  </a:cubicBezTo>
                  <a:cubicBezTo>
                    <a:pt x="5614" y="18946"/>
                    <a:pt x="5530" y="18904"/>
                    <a:pt x="5530" y="18862"/>
                  </a:cubicBezTo>
                  <a:cubicBezTo>
                    <a:pt x="5551" y="18820"/>
                    <a:pt x="5572" y="18820"/>
                    <a:pt x="5593" y="18820"/>
                  </a:cubicBezTo>
                  <a:close/>
                  <a:moveTo>
                    <a:pt x="5825" y="18920"/>
                  </a:moveTo>
                  <a:cubicBezTo>
                    <a:pt x="5861" y="18920"/>
                    <a:pt x="5848" y="18970"/>
                    <a:pt x="5866" y="18988"/>
                  </a:cubicBezTo>
                  <a:cubicBezTo>
                    <a:pt x="5950" y="18988"/>
                    <a:pt x="5929" y="19093"/>
                    <a:pt x="5950" y="19114"/>
                  </a:cubicBezTo>
                  <a:cubicBezTo>
                    <a:pt x="5866" y="19114"/>
                    <a:pt x="5908" y="19030"/>
                    <a:pt x="5866" y="18988"/>
                  </a:cubicBezTo>
                  <a:cubicBezTo>
                    <a:pt x="5858" y="18991"/>
                    <a:pt x="5850" y="18992"/>
                    <a:pt x="5844" y="18992"/>
                  </a:cubicBezTo>
                  <a:cubicBezTo>
                    <a:pt x="5811" y="18992"/>
                    <a:pt x="5805" y="18957"/>
                    <a:pt x="5803" y="18925"/>
                  </a:cubicBezTo>
                  <a:lnTo>
                    <a:pt x="5803" y="18925"/>
                  </a:lnTo>
                  <a:cubicBezTo>
                    <a:pt x="5812" y="18922"/>
                    <a:pt x="5819" y="18920"/>
                    <a:pt x="5825" y="18920"/>
                  </a:cubicBezTo>
                  <a:close/>
                  <a:moveTo>
                    <a:pt x="5950" y="19114"/>
                  </a:moveTo>
                  <a:cubicBezTo>
                    <a:pt x="5971" y="19114"/>
                    <a:pt x="6034" y="19135"/>
                    <a:pt x="5992" y="19135"/>
                  </a:cubicBezTo>
                  <a:cubicBezTo>
                    <a:pt x="5980" y="19141"/>
                    <a:pt x="5971" y="19144"/>
                    <a:pt x="5965" y="19144"/>
                  </a:cubicBezTo>
                  <a:cubicBezTo>
                    <a:pt x="5950" y="19144"/>
                    <a:pt x="5950" y="19129"/>
                    <a:pt x="5950" y="19114"/>
                  </a:cubicBezTo>
                  <a:close/>
                  <a:moveTo>
                    <a:pt x="6169" y="19257"/>
                  </a:moveTo>
                  <a:cubicBezTo>
                    <a:pt x="6177" y="19257"/>
                    <a:pt x="6181" y="19274"/>
                    <a:pt x="6188" y="19282"/>
                  </a:cubicBezTo>
                  <a:lnTo>
                    <a:pt x="6188" y="19282"/>
                  </a:lnTo>
                  <a:cubicBezTo>
                    <a:pt x="6167" y="19281"/>
                    <a:pt x="6144" y="19278"/>
                    <a:pt x="6161" y="19261"/>
                  </a:cubicBezTo>
                  <a:cubicBezTo>
                    <a:pt x="6164" y="19258"/>
                    <a:pt x="6166" y="19257"/>
                    <a:pt x="6169" y="19257"/>
                  </a:cubicBezTo>
                  <a:close/>
                  <a:moveTo>
                    <a:pt x="6119" y="19429"/>
                  </a:moveTo>
                  <a:lnTo>
                    <a:pt x="6119" y="19429"/>
                  </a:lnTo>
                  <a:cubicBezTo>
                    <a:pt x="6182" y="19471"/>
                    <a:pt x="6245" y="19492"/>
                    <a:pt x="6203" y="19619"/>
                  </a:cubicBezTo>
                  <a:cubicBezTo>
                    <a:pt x="6203" y="19534"/>
                    <a:pt x="6077" y="19534"/>
                    <a:pt x="6119" y="19429"/>
                  </a:cubicBezTo>
                  <a:close/>
                  <a:moveTo>
                    <a:pt x="6581" y="19534"/>
                  </a:moveTo>
                  <a:cubicBezTo>
                    <a:pt x="6644" y="19534"/>
                    <a:pt x="6644" y="19597"/>
                    <a:pt x="6644" y="19619"/>
                  </a:cubicBezTo>
                  <a:cubicBezTo>
                    <a:pt x="6581" y="19619"/>
                    <a:pt x="6581" y="19576"/>
                    <a:pt x="6581" y="19534"/>
                  </a:cubicBezTo>
                  <a:close/>
                  <a:moveTo>
                    <a:pt x="6329" y="19619"/>
                  </a:moveTo>
                  <a:lnTo>
                    <a:pt x="6350" y="19640"/>
                  </a:lnTo>
                  <a:cubicBezTo>
                    <a:pt x="6350" y="19647"/>
                    <a:pt x="6348" y="19649"/>
                    <a:pt x="6344" y="19649"/>
                  </a:cubicBezTo>
                  <a:cubicBezTo>
                    <a:pt x="6338" y="19649"/>
                    <a:pt x="6329" y="19640"/>
                    <a:pt x="6329" y="19640"/>
                  </a:cubicBezTo>
                  <a:cubicBezTo>
                    <a:pt x="6308" y="19640"/>
                    <a:pt x="6329" y="19619"/>
                    <a:pt x="6329" y="19619"/>
                  </a:cubicBezTo>
                  <a:close/>
                  <a:moveTo>
                    <a:pt x="7023" y="20291"/>
                  </a:moveTo>
                  <a:cubicBezTo>
                    <a:pt x="7065" y="20333"/>
                    <a:pt x="7128" y="20333"/>
                    <a:pt x="7107" y="20417"/>
                  </a:cubicBezTo>
                  <a:cubicBezTo>
                    <a:pt x="7065" y="20375"/>
                    <a:pt x="7002" y="20396"/>
                    <a:pt x="7002" y="20291"/>
                  </a:cubicBezTo>
                  <a:close/>
                  <a:moveTo>
                    <a:pt x="5772" y="20356"/>
                  </a:moveTo>
                  <a:cubicBezTo>
                    <a:pt x="5816" y="20356"/>
                    <a:pt x="5803" y="20427"/>
                    <a:pt x="5803" y="20459"/>
                  </a:cubicBezTo>
                  <a:cubicBezTo>
                    <a:pt x="5761" y="20438"/>
                    <a:pt x="5761" y="20375"/>
                    <a:pt x="5719" y="20375"/>
                  </a:cubicBezTo>
                  <a:cubicBezTo>
                    <a:pt x="5742" y="20361"/>
                    <a:pt x="5759" y="20356"/>
                    <a:pt x="5772" y="20356"/>
                  </a:cubicBezTo>
                  <a:close/>
                  <a:moveTo>
                    <a:pt x="7401" y="20796"/>
                  </a:moveTo>
                  <a:lnTo>
                    <a:pt x="7401" y="20796"/>
                  </a:lnTo>
                  <a:cubicBezTo>
                    <a:pt x="7443" y="20817"/>
                    <a:pt x="7464" y="20859"/>
                    <a:pt x="7443" y="20922"/>
                  </a:cubicBezTo>
                  <a:cubicBezTo>
                    <a:pt x="7401" y="20880"/>
                    <a:pt x="7401" y="20838"/>
                    <a:pt x="7401" y="20796"/>
                  </a:cubicBezTo>
                  <a:close/>
                  <a:moveTo>
                    <a:pt x="7588" y="21097"/>
                  </a:moveTo>
                  <a:cubicBezTo>
                    <a:pt x="7616" y="21097"/>
                    <a:pt x="7632" y="21130"/>
                    <a:pt x="7632" y="21195"/>
                  </a:cubicBezTo>
                  <a:lnTo>
                    <a:pt x="7527" y="21132"/>
                  </a:lnTo>
                  <a:cubicBezTo>
                    <a:pt x="7551" y="21109"/>
                    <a:pt x="7572" y="21097"/>
                    <a:pt x="7588" y="21097"/>
                  </a:cubicBezTo>
                  <a:close/>
                  <a:moveTo>
                    <a:pt x="7716" y="21258"/>
                  </a:moveTo>
                  <a:lnTo>
                    <a:pt x="7716" y="21279"/>
                  </a:lnTo>
                  <a:cubicBezTo>
                    <a:pt x="7716" y="21279"/>
                    <a:pt x="7716" y="21300"/>
                    <a:pt x="7695" y="21300"/>
                  </a:cubicBezTo>
                  <a:cubicBezTo>
                    <a:pt x="7674" y="21300"/>
                    <a:pt x="7695" y="21258"/>
                    <a:pt x="7695" y="21258"/>
                  </a:cubicBezTo>
                  <a:close/>
                  <a:moveTo>
                    <a:pt x="30570" y="22310"/>
                  </a:moveTo>
                  <a:lnTo>
                    <a:pt x="30612" y="22331"/>
                  </a:lnTo>
                  <a:cubicBezTo>
                    <a:pt x="30612" y="22341"/>
                    <a:pt x="30601" y="22346"/>
                    <a:pt x="30591" y="22346"/>
                  </a:cubicBezTo>
                  <a:cubicBezTo>
                    <a:pt x="30580" y="22346"/>
                    <a:pt x="30570" y="22341"/>
                    <a:pt x="30570" y="22331"/>
                  </a:cubicBezTo>
                  <a:lnTo>
                    <a:pt x="30570" y="22310"/>
                  </a:lnTo>
                  <a:close/>
                  <a:moveTo>
                    <a:pt x="32147" y="23045"/>
                  </a:moveTo>
                  <a:cubicBezTo>
                    <a:pt x="32147" y="23045"/>
                    <a:pt x="32168" y="23045"/>
                    <a:pt x="32168" y="23066"/>
                  </a:cubicBezTo>
                  <a:cubicBezTo>
                    <a:pt x="32168" y="23074"/>
                    <a:pt x="32165" y="23076"/>
                    <a:pt x="32162" y="23076"/>
                  </a:cubicBezTo>
                  <a:cubicBezTo>
                    <a:pt x="32154" y="23076"/>
                    <a:pt x="32140" y="23066"/>
                    <a:pt x="32126" y="23066"/>
                  </a:cubicBezTo>
                  <a:cubicBezTo>
                    <a:pt x="32126" y="23066"/>
                    <a:pt x="32126" y="23045"/>
                    <a:pt x="32126" y="23045"/>
                  </a:cubicBezTo>
                  <a:close/>
                  <a:moveTo>
                    <a:pt x="32000" y="23235"/>
                  </a:moveTo>
                  <a:lnTo>
                    <a:pt x="32000" y="23235"/>
                  </a:lnTo>
                  <a:cubicBezTo>
                    <a:pt x="32011" y="23235"/>
                    <a:pt x="32016" y="23247"/>
                    <a:pt x="32019" y="23255"/>
                  </a:cubicBezTo>
                  <a:lnTo>
                    <a:pt x="32019" y="23255"/>
                  </a:lnTo>
                  <a:cubicBezTo>
                    <a:pt x="31994" y="23254"/>
                    <a:pt x="31969" y="23250"/>
                    <a:pt x="32000" y="23235"/>
                  </a:cubicBezTo>
                  <a:close/>
                  <a:moveTo>
                    <a:pt x="12141" y="24828"/>
                  </a:moveTo>
                  <a:cubicBezTo>
                    <a:pt x="12200" y="24828"/>
                    <a:pt x="12218" y="24883"/>
                    <a:pt x="12237" y="24938"/>
                  </a:cubicBezTo>
                  <a:cubicBezTo>
                    <a:pt x="12258" y="24938"/>
                    <a:pt x="12321" y="24938"/>
                    <a:pt x="12279" y="24959"/>
                  </a:cubicBezTo>
                  <a:cubicBezTo>
                    <a:pt x="12237" y="24959"/>
                    <a:pt x="12237" y="24938"/>
                    <a:pt x="12237" y="24938"/>
                  </a:cubicBezTo>
                  <a:cubicBezTo>
                    <a:pt x="12174" y="24938"/>
                    <a:pt x="12132" y="24917"/>
                    <a:pt x="12111" y="24833"/>
                  </a:cubicBezTo>
                  <a:cubicBezTo>
                    <a:pt x="12122" y="24830"/>
                    <a:pt x="12132" y="24828"/>
                    <a:pt x="12141" y="24828"/>
                  </a:cubicBezTo>
                  <a:close/>
                  <a:moveTo>
                    <a:pt x="12068" y="25148"/>
                  </a:moveTo>
                  <a:lnTo>
                    <a:pt x="12068" y="25148"/>
                  </a:lnTo>
                  <a:cubicBezTo>
                    <a:pt x="12089" y="25148"/>
                    <a:pt x="12111" y="25169"/>
                    <a:pt x="12111" y="25169"/>
                  </a:cubicBezTo>
                  <a:cubicBezTo>
                    <a:pt x="12153" y="25169"/>
                    <a:pt x="12174" y="25190"/>
                    <a:pt x="12216" y="25232"/>
                  </a:cubicBezTo>
                  <a:cubicBezTo>
                    <a:pt x="12191" y="25250"/>
                    <a:pt x="12172" y="25258"/>
                    <a:pt x="12157" y="25258"/>
                  </a:cubicBezTo>
                  <a:cubicBezTo>
                    <a:pt x="12121" y="25258"/>
                    <a:pt x="12111" y="25214"/>
                    <a:pt x="12111" y="25169"/>
                  </a:cubicBezTo>
                  <a:cubicBezTo>
                    <a:pt x="12089" y="25169"/>
                    <a:pt x="12026" y="25169"/>
                    <a:pt x="12068" y="25148"/>
                  </a:cubicBezTo>
                  <a:close/>
                  <a:moveTo>
                    <a:pt x="12994" y="25295"/>
                  </a:moveTo>
                  <a:lnTo>
                    <a:pt x="12994" y="25295"/>
                  </a:lnTo>
                  <a:cubicBezTo>
                    <a:pt x="13015" y="25295"/>
                    <a:pt x="13057" y="25316"/>
                    <a:pt x="13036" y="25316"/>
                  </a:cubicBezTo>
                  <a:cubicBezTo>
                    <a:pt x="13029" y="25322"/>
                    <a:pt x="13023" y="25325"/>
                    <a:pt x="13018" y="25325"/>
                  </a:cubicBezTo>
                  <a:cubicBezTo>
                    <a:pt x="13004" y="25325"/>
                    <a:pt x="12994" y="25310"/>
                    <a:pt x="12994" y="25295"/>
                  </a:cubicBezTo>
                  <a:close/>
                  <a:moveTo>
                    <a:pt x="11164" y="25845"/>
                  </a:moveTo>
                  <a:lnTo>
                    <a:pt x="11164" y="25845"/>
                  </a:lnTo>
                  <a:cubicBezTo>
                    <a:pt x="11189" y="25851"/>
                    <a:pt x="11217" y="25863"/>
                    <a:pt x="11185" y="25863"/>
                  </a:cubicBezTo>
                  <a:cubicBezTo>
                    <a:pt x="11179" y="25866"/>
                    <a:pt x="11175" y="25867"/>
                    <a:pt x="11172" y="25867"/>
                  </a:cubicBezTo>
                  <a:cubicBezTo>
                    <a:pt x="11162" y="25867"/>
                    <a:pt x="11165" y="25854"/>
                    <a:pt x="11164" y="25845"/>
                  </a:cubicBezTo>
                  <a:close/>
                  <a:moveTo>
                    <a:pt x="15895" y="26262"/>
                  </a:moveTo>
                  <a:lnTo>
                    <a:pt x="15874" y="26283"/>
                  </a:lnTo>
                  <a:lnTo>
                    <a:pt x="15874" y="26262"/>
                  </a:lnTo>
                  <a:close/>
                  <a:moveTo>
                    <a:pt x="15979" y="26283"/>
                  </a:moveTo>
                  <a:lnTo>
                    <a:pt x="15979" y="26304"/>
                  </a:lnTo>
                  <a:cubicBezTo>
                    <a:pt x="15979" y="26304"/>
                    <a:pt x="15970" y="26314"/>
                    <a:pt x="15963" y="26314"/>
                  </a:cubicBezTo>
                  <a:cubicBezTo>
                    <a:pt x="15960" y="26314"/>
                    <a:pt x="15958" y="26311"/>
                    <a:pt x="15958" y="26304"/>
                  </a:cubicBezTo>
                  <a:cubicBezTo>
                    <a:pt x="15958" y="26283"/>
                    <a:pt x="15937" y="26283"/>
                    <a:pt x="15958" y="26283"/>
                  </a:cubicBezTo>
                  <a:close/>
                  <a:moveTo>
                    <a:pt x="20625" y="26325"/>
                  </a:moveTo>
                  <a:cubicBezTo>
                    <a:pt x="20646" y="26325"/>
                    <a:pt x="20667" y="26325"/>
                    <a:pt x="20667" y="26346"/>
                  </a:cubicBezTo>
                  <a:cubicBezTo>
                    <a:pt x="20667" y="26353"/>
                    <a:pt x="20663" y="26356"/>
                    <a:pt x="20657" y="26356"/>
                  </a:cubicBezTo>
                  <a:cubicBezTo>
                    <a:pt x="20644" y="26356"/>
                    <a:pt x="20625" y="26346"/>
                    <a:pt x="20625" y="26346"/>
                  </a:cubicBezTo>
                  <a:lnTo>
                    <a:pt x="20625" y="26325"/>
                  </a:lnTo>
                  <a:close/>
                  <a:moveTo>
                    <a:pt x="20423" y="26332"/>
                  </a:moveTo>
                  <a:cubicBezTo>
                    <a:pt x="20436" y="26332"/>
                    <a:pt x="20448" y="26338"/>
                    <a:pt x="20457" y="26346"/>
                  </a:cubicBezTo>
                  <a:cubicBezTo>
                    <a:pt x="20442" y="26361"/>
                    <a:pt x="20417" y="26376"/>
                    <a:pt x="20396" y="26376"/>
                  </a:cubicBezTo>
                  <a:cubicBezTo>
                    <a:pt x="20387" y="26376"/>
                    <a:pt x="20379" y="26373"/>
                    <a:pt x="20373" y="26367"/>
                  </a:cubicBezTo>
                  <a:cubicBezTo>
                    <a:pt x="20385" y="26343"/>
                    <a:pt x="20405" y="26332"/>
                    <a:pt x="20423" y="26332"/>
                  </a:cubicBezTo>
                  <a:close/>
                  <a:moveTo>
                    <a:pt x="19217" y="26430"/>
                  </a:moveTo>
                  <a:cubicBezTo>
                    <a:pt x="19196" y="26472"/>
                    <a:pt x="19133" y="26472"/>
                    <a:pt x="19091" y="26472"/>
                  </a:cubicBezTo>
                  <a:cubicBezTo>
                    <a:pt x="19112" y="26430"/>
                    <a:pt x="19175" y="26430"/>
                    <a:pt x="19217" y="26430"/>
                  </a:cubicBezTo>
                  <a:close/>
                  <a:moveTo>
                    <a:pt x="27290" y="26557"/>
                  </a:moveTo>
                  <a:cubicBezTo>
                    <a:pt x="27269" y="26557"/>
                    <a:pt x="27290" y="26578"/>
                    <a:pt x="27269" y="26578"/>
                  </a:cubicBezTo>
                  <a:cubicBezTo>
                    <a:pt x="27248" y="26578"/>
                    <a:pt x="27248" y="26557"/>
                    <a:pt x="27269" y="26557"/>
                  </a:cubicBezTo>
                  <a:close/>
                  <a:moveTo>
                    <a:pt x="24683" y="27208"/>
                  </a:moveTo>
                  <a:lnTo>
                    <a:pt x="24704" y="27229"/>
                  </a:lnTo>
                  <a:cubicBezTo>
                    <a:pt x="24704" y="27240"/>
                    <a:pt x="24699" y="27245"/>
                    <a:pt x="24694" y="27245"/>
                  </a:cubicBezTo>
                  <a:cubicBezTo>
                    <a:pt x="24688" y="27245"/>
                    <a:pt x="24683" y="27240"/>
                    <a:pt x="24683" y="27229"/>
                  </a:cubicBezTo>
                  <a:lnTo>
                    <a:pt x="24683" y="27208"/>
                  </a:lnTo>
                  <a:close/>
                  <a:moveTo>
                    <a:pt x="24503" y="27248"/>
                  </a:moveTo>
                  <a:cubicBezTo>
                    <a:pt x="24522" y="27248"/>
                    <a:pt x="24541" y="27255"/>
                    <a:pt x="24557" y="27271"/>
                  </a:cubicBezTo>
                  <a:cubicBezTo>
                    <a:pt x="24532" y="27296"/>
                    <a:pt x="24508" y="27306"/>
                    <a:pt x="24483" y="27306"/>
                  </a:cubicBezTo>
                  <a:cubicBezTo>
                    <a:pt x="24466" y="27306"/>
                    <a:pt x="24448" y="27301"/>
                    <a:pt x="24431" y="27292"/>
                  </a:cubicBezTo>
                  <a:cubicBezTo>
                    <a:pt x="24444" y="27266"/>
                    <a:pt x="24473" y="27248"/>
                    <a:pt x="24503" y="27248"/>
                  </a:cubicBezTo>
                  <a:close/>
                  <a:moveTo>
                    <a:pt x="15937" y="27944"/>
                  </a:moveTo>
                  <a:lnTo>
                    <a:pt x="15958" y="27965"/>
                  </a:lnTo>
                  <a:cubicBezTo>
                    <a:pt x="15951" y="27972"/>
                    <a:pt x="15946" y="27975"/>
                    <a:pt x="15943" y="27975"/>
                  </a:cubicBezTo>
                  <a:cubicBezTo>
                    <a:pt x="15937" y="27975"/>
                    <a:pt x="15937" y="27965"/>
                    <a:pt x="15937" y="27965"/>
                  </a:cubicBezTo>
                  <a:lnTo>
                    <a:pt x="15937" y="27944"/>
                  </a:lnTo>
                  <a:close/>
                  <a:moveTo>
                    <a:pt x="18876" y="28044"/>
                  </a:moveTo>
                  <a:cubicBezTo>
                    <a:pt x="18789" y="28096"/>
                    <a:pt x="18684" y="28129"/>
                    <a:pt x="18573" y="28129"/>
                  </a:cubicBezTo>
                  <a:cubicBezTo>
                    <a:pt x="18529" y="28129"/>
                    <a:pt x="18484" y="28124"/>
                    <a:pt x="18439" y="28112"/>
                  </a:cubicBezTo>
                  <a:cubicBezTo>
                    <a:pt x="18590" y="28037"/>
                    <a:pt x="18741" y="28080"/>
                    <a:pt x="18876" y="28044"/>
                  </a:cubicBezTo>
                  <a:close/>
                  <a:moveTo>
                    <a:pt x="32606" y="0"/>
                  </a:moveTo>
                  <a:cubicBezTo>
                    <a:pt x="32601" y="0"/>
                    <a:pt x="32595" y="1"/>
                    <a:pt x="32588" y="3"/>
                  </a:cubicBezTo>
                  <a:cubicBezTo>
                    <a:pt x="32525" y="150"/>
                    <a:pt x="32714" y="213"/>
                    <a:pt x="32672" y="360"/>
                  </a:cubicBezTo>
                  <a:lnTo>
                    <a:pt x="32777" y="423"/>
                  </a:lnTo>
                  <a:cubicBezTo>
                    <a:pt x="32756" y="486"/>
                    <a:pt x="32735" y="528"/>
                    <a:pt x="32693" y="591"/>
                  </a:cubicBezTo>
                  <a:cubicBezTo>
                    <a:pt x="32672" y="739"/>
                    <a:pt x="32841" y="718"/>
                    <a:pt x="32841" y="823"/>
                  </a:cubicBezTo>
                  <a:lnTo>
                    <a:pt x="32799" y="886"/>
                  </a:lnTo>
                  <a:cubicBezTo>
                    <a:pt x="32714" y="886"/>
                    <a:pt x="32693" y="823"/>
                    <a:pt x="32651" y="781"/>
                  </a:cubicBezTo>
                  <a:lnTo>
                    <a:pt x="32630" y="949"/>
                  </a:lnTo>
                  <a:cubicBezTo>
                    <a:pt x="32693" y="1033"/>
                    <a:pt x="32735" y="1138"/>
                    <a:pt x="32735" y="1243"/>
                  </a:cubicBezTo>
                  <a:cubicBezTo>
                    <a:pt x="32735" y="1285"/>
                    <a:pt x="32714" y="1327"/>
                    <a:pt x="32693" y="1348"/>
                  </a:cubicBezTo>
                  <a:cubicBezTo>
                    <a:pt x="33009" y="1664"/>
                    <a:pt x="33240" y="2063"/>
                    <a:pt x="33366" y="2505"/>
                  </a:cubicBezTo>
                  <a:cubicBezTo>
                    <a:pt x="33366" y="2526"/>
                    <a:pt x="33366" y="2526"/>
                    <a:pt x="33366" y="2547"/>
                  </a:cubicBezTo>
                  <a:lnTo>
                    <a:pt x="33282" y="2568"/>
                  </a:lnTo>
                  <a:cubicBezTo>
                    <a:pt x="33135" y="2547"/>
                    <a:pt x="33072" y="2421"/>
                    <a:pt x="32946" y="2357"/>
                  </a:cubicBezTo>
                  <a:cubicBezTo>
                    <a:pt x="32777" y="2273"/>
                    <a:pt x="32672" y="2084"/>
                    <a:pt x="32483" y="2021"/>
                  </a:cubicBezTo>
                  <a:cubicBezTo>
                    <a:pt x="32210" y="1748"/>
                    <a:pt x="31915" y="1538"/>
                    <a:pt x="31579" y="1348"/>
                  </a:cubicBezTo>
                  <a:cubicBezTo>
                    <a:pt x="31487" y="1385"/>
                    <a:pt x="31387" y="1402"/>
                    <a:pt x="31287" y="1402"/>
                  </a:cubicBezTo>
                  <a:cubicBezTo>
                    <a:pt x="31160" y="1402"/>
                    <a:pt x="31034" y="1375"/>
                    <a:pt x="30927" y="1327"/>
                  </a:cubicBezTo>
                  <a:cubicBezTo>
                    <a:pt x="30864" y="1369"/>
                    <a:pt x="30822" y="1453"/>
                    <a:pt x="30864" y="1517"/>
                  </a:cubicBezTo>
                  <a:cubicBezTo>
                    <a:pt x="30885" y="1601"/>
                    <a:pt x="30801" y="1643"/>
                    <a:pt x="30801" y="1727"/>
                  </a:cubicBezTo>
                  <a:cubicBezTo>
                    <a:pt x="30801" y="1790"/>
                    <a:pt x="30801" y="1874"/>
                    <a:pt x="30801" y="1937"/>
                  </a:cubicBezTo>
                  <a:cubicBezTo>
                    <a:pt x="30948" y="2042"/>
                    <a:pt x="30948" y="2231"/>
                    <a:pt x="31096" y="2315"/>
                  </a:cubicBezTo>
                  <a:cubicBezTo>
                    <a:pt x="31138" y="2421"/>
                    <a:pt x="31159" y="2526"/>
                    <a:pt x="31201" y="2610"/>
                  </a:cubicBezTo>
                  <a:cubicBezTo>
                    <a:pt x="31222" y="2673"/>
                    <a:pt x="31264" y="2715"/>
                    <a:pt x="31306" y="2736"/>
                  </a:cubicBezTo>
                  <a:cubicBezTo>
                    <a:pt x="31327" y="2757"/>
                    <a:pt x="31348" y="2799"/>
                    <a:pt x="31348" y="2841"/>
                  </a:cubicBezTo>
                  <a:cubicBezTo>
                    <a:pt x="31369" y="2967"/>
                    <a:pt x="31516" y="3093"/>
                    <a:pt x="31516" y="3241"/>
                  </a:cubicBezTo>
                  <a:cubicBezTo>
                    <a:pt x="31663" y="3451"/>
                    <a:pt x="31705" y="3703"/>
                    <a:pt x="31852" y="3934"/>
                  </a:cubicBezTo>
                  <a:cubicBezTo>
                    <a:pt x="31894" y="4018"/>
                    <a:pt x="31915" y="4103"/>
                    <a:pt x="31915" y="4208"/>
                  </a:cubicBezTo>
                  <a:cubicBezTo>
                    <a:pt x="31915" y="4334"/>
                    <a:pt x="32063" y="4376"/>
                    <a:pt x="32042" y="4460"/>
                  </a:cubicBezTo>
                  <a:cubicBezTo>
                    <a:pt x="32021" y="4565"/>
                    <a:pt x="32105" y="4565"/>
                    <a:pt x="32105" y="4649"/>
                  </a:cubicBezTo>
                  <a:cubicBezTo>
                    <a:pt x="32105" y="4733"/>
                    <a:pt x="32189" y="4796"/>
                    <a:pt x="32210" y="4859"/>
                  </a:cubicBezTo>
                  <a:cubicBezTo>
                    <a:pt x="32231" y="4943"/>
                    <a:pt x="32231" y="5028"/>
                    <a:pt x="32273" y="5070"/>
                  </a:cubicBezTo>
                  <a:cubicBezTo>
                    <a:pt x="32336" y="5133"/>
                    <a:pt x="32378" y="5238"/>
                    <a:pt x="32399" y="5322"/>
                  </a:cubicBezTo>
                  <a:cubicBezTo>
                    <a:pt x="32399" y="5448"/>
                    <a:pt x="32504" y="5490"/>
                    <a:pt x="32525" y="5595"/>
                  </a:cubicBezTo>
                  <a:cubicBezTo>
                    <a:pt x="32525" y="5658"/>
                    <a:pt x="32546" y="5742"/>
                    <a:pt x="32588" y="5784"/>
                  </a:cubicBezTo>
                  <a:cubicBezTo>
                    <a:pt x="32630" y="5848"/>
                    <a:pt x="32651" y="5890"/>
                    <a:pt x="32672" y="5932"/>
                  </a:cubicBezTo>
                  <a:cubicBezTo>
                    <a:pt x="32693" y="5995"/>
                    <a:pt x="32735" y="6058"/>
                    <a:pt x="32756" y="6121"/>
                  </a:cubicBezTo>
                  <a:cubicBezTo>
                    <a:pt x="32799" y="6247"/>
                    <a:pt x="32904" y="6331"/>
                    <a:pt x="32925" y="6457"/>
                  </a:cubicBezTo>
                  <a:cubicBezTo>
                    <a:pt x="32925" y="6562"/>
                    <a:pt x="32967" y="6646"/>
                    <a:pt x="33051" y="6689"/>
                  </a:cubicBezTo>
                  <a:cubicBezTo>
                    <a:pt x="32988" y="6773"/>
                    <a:pt x="33051" y="6857"/>
                    <a:pt x="33009" y="6920"/>
                  </a:cubicBezTo>
                  <a:cubicBezTo>
                    <a:pt x="32988" y="7004"/>
                    <a:pt x="33009" y="7088"/>
                    <a:pt x="33051" y="7130"/>
                  </a:cubicBezTo>
                  <a:cubicBezTo>
                    <a:pt x="33135" y="7214"/>
                    <a:pt x="33156" y="7340"/>
                    <a:pt x="33177" y="7403"/>
                  </a:cubicBezTo>
                  <a:cubicBezTo>
                    <a:pt x="33198" y="7445"/>
                    <a:pt x="33198" y="7529"/>
                    <a:pt x="33240" y="7572"/>
                  </a:cubicBezTo>
                  <a:cubicBezTo>
                    <a:pt x="33303" y="7656"/>
                    <a:pt x="33345" y="7761"/>
                    <a:pt x="33303" y="7866"/>
                  </a:cubicBezTo>
                  <a:lnTo>
                    <a:pt x="33429" y="7929"/>
                  </a:lnTo>
                  <a:cubicBezTo>
                    <a:pt x="33429" y="7971"/>
                    <a:pt x="33408" y="8013"/>
                    <a:pt x="33429" y="8034"/>
                  </a:cubicBezTo>
                  <a:cubicBezTo>
                    <a:pt x="33576" y="8476"/>
                    <a:pt x="33597" y="8938"/>
                    <a:pt x="33745" y="9359"/>
                  </a:cubicBezTo>
                  <a:cubicBezTo>
                    <a:pt x="33787" y="9464"/>
                    <a:pt x="33808" y="9569"/>
                    <a:pt x="33829" y="9695"/>
                  </a:cubicBezTo>
                  <a:cubicBezTo>
                    <a:pt x="33829" y="9863"/>
                    <a:pt x="33871" y="10031"/>
                    <a:pt x="33871" y="10242"/>
                  </a:cubicBezTo>
                  <a:cubicBezTo>
                    <a:pt x="33892" y="10431"/>
                    <a:pt x="33871" y="10620"/>
                    <a:pt x="33871" y="10809"/>
                  </a:cubicBezTo>
                  <a:cubicBezTo>
                    <a:pt x="33871" y="10893"/>
                    <a:pt x="33829" y="10977"/>
                    <a:pt x="33829" y="11041"/>
                  </a:cubicBezTo>
                  <a:cubicBezTo>
                    <a:pt x="33829" y="11125"/>
                    <a:pt x="33808" y="11209"/>
                    <a:pt x="33787" y="11293"/>
                  </a:cubicBezTo>
                  <a:cubicBezTo>
                    <a:pt x="33797" y="11314"/>
                    <a:pt x="33813" y="11314"/>
                    <a:pt x="33829" y="11314"/>
                  </a:cubicBezTo>
                  <a:cubicBezTo>
                    <a:pt x="33844" y="11314"/>
                    <a:pt x="33860" y="11314"/>
                    <a:pt x="33871" y="11335"/>
                  </a:cubicBezTo>
                  <a:lnTo>
                    <a:pt x="33787" y="11503"/>
                  </a:lnTo>
                  <a:cubicBezTo>
                    <a:pt x="33850" y="11524"/>
                    <a:pt x="33871" y="11587"/>
                    <a:pt x="33850" y="11629"/>
                  </a:cubicBezTo>
                  <a:cubicBezTo>
                    <a:pt x="33829" y="11755"/>
                    <a:pt x="33808" y="11861"/>
                    <a:pt x="33787" y="11987"/>
                  </a:cubicBezTo>
                  <a:cubicBezTo>
                    <a:pt x="33745" y="12281"/>
                    <a:pt x="33639" y="12575"/>
                    <a:pt x="33513" y="12828"/>
                  </a:cubicBezTo>
                  <a:cubicBezTo>
                    <a:pt x="33387" y="13080"/>
                    <a:pt x="33282" y="13353"/>
                    <a:pt x="33219" y="13627"/>
                  </a:cubicBezTo>
                  <a:cubicBezTo>
                    <a:pt x="33156" y="13816"/>
                    <a:pt x="33093" y="14005"/>
                    <a:pt x="33072" y="14194"/>
                  </a:cubicBezTo>
                  <a:cubicBezTo>
                    <a:pt x="33030" y="14383"/>
                    <a:pt x="32883" y="14552"/>
                    <a:pt x="32904" y="14741"/>
                  </a:cubicBezTo>
                  <a:cubicBezTo>
                    <a:pt x="32820" y="14888"/>
                    <a:pt x="32735" y="15056"/>
                    <a:pt x="32693" y="15203"/>
                  </a:cubicBezTo>
                  <a:cubicBezTo>
                    <a:pt x="32588" y="15414"/>
                    <a:pt x="32483" y="15624"/>
                    <a:pt x="32420" y="15834"/>
                  </a:cubicBezTo>
                  <a:cubicBezTo>
                    <a:pt x="32357" y="16149"/>
                    <a:pt x="32252" y="16423"/>
                    <a:pt x="32105" y="16696"/>
                  </a:cubicBezTo>
                  <a:cubicBezTo>
                    <a:pt x="31979" y="16864"/>
                    <a:pt x="31894" y="17033"/>
                    <a:pt x="31810" y="17222"/>
                  </a:cubicBezTo>
                  <a:cubicBezTo>
                    <a:pt x="31747" y="17390"/>
                    <a:pt x="31642" y="17558"/>
                    <a:pt x="31495" y="17684"/>
                  </a:cubicBezTo>
                  <a:cubicBezTo>
                    <a:pt x="31348" y="17852"/>
                    <a:pt x="31222" y="18063"/>
                    <a:pt x="31138" y="18273"/>
                  </a:cubicBezTo>
                  <a:cubicBezTo>
                    <a:pt x="31138" y="18315"/>
                    <a:pt x="31117" y="18336"/>
                    <a:pt x="31096" y="18357"/>
                  </a:cubicBezTo>
                  <a:cubicBezTo>
                    <a:pt x="30969" y="18525"/>
                    <a:pt x="30885" y="18693"/>
                    <a:pt x="30822" y="18883"/>
                  </a:cubicBezTo>
                  <a:cubicBezTo>
                    <a:pt x="30801" y="18925"/>
                    <a:pt x="30780" y="18967"/>
                    <a:pt x="30759" y="18988"/>
                  </a:cubicBezTo>
                  <a:cubicBezTo>
                    <a:pt x="30633" y="19114"/>
                    <a:pt x="30528" y="19282"/>
                    <a:pt x="30381" y="19408"/>
                  </a:cubicBezTo>
                  <a:cubicBezTo>
                    <a:pt x="30255" y="19471"/>
                    <a:pt x="30212" y="19597"/>
                    <a:pt x="30107" y="19661"/>
                  </a:cubicBezTo>
                  <a:cubicBezTo>
                    <a:pt x="30002" y="19745"/>
                    <a:pt x="29918" y="19850"/>
                    <a:pt x="29834" y="19934"/>
                  </a:cubicBezTo>
                  <a:cubicBezTo>
                    <a:pt x="29708" y="20081"/>
                    <a:pt x="29582" y="20228"/>
                    <a:pt x="29435" y="20354"/>
                  </a:cubicBezTo>
                  <a:cubicBezTo>
                    <a:pt x="29203" y="20565"/>
                    <a:pt x="28930" y="20754"/>
                    <a:pt x="28657" y="20901"/>
                  </a:cubicBezTo>
                  <a:cubicBezTo>
                    <a:pt x="28446" y="21048"/>
                    <a:pt x="28278" y="21216"/>
                    <a:pt x="28131" y="21427"/>
                  </a:cubicBezTo>
                  <a:cubicBezTo>
                    <a:pt x="27984" y="21595"/>
                    <a:pt x="27858" y="21742"/>
                    <a:pt x="27690" y="21889"/>
                  </a:cubicBezTo>
                  <a:cubicBezTo>
                    <a:pt x="27627" y="21952"/>
                    <a:pt x="27563" y="22036"/>
                    <a:pt x="27458" y="22036"/>
                  </a:cubicBezTo>
                  <a:cubicBezTo>
                    <a:pt x="27353" y="22078"/>
                    <a:pt x="27248" y="22120"/>
                    <a:pt x="27185" y="22205"/>
                  </a:cubicBezTo>
                  <a:cubicBezTo>
                    <a:pt x="27080" y="22247"/>
                    <a:pt x="26996" y="22310"/>
                    <a:pt x="26912" y="22373"/>
                  </a:cubicBezTo>
                  <a:cubicBezTo>
                    <a:pt x="26933" y="22415"/>
                    <a:pt x="26912" y="22457"/>
                    <a:pt x="26870" y="22520"/>
                  </a:cubicBezTo>
                  <a:cubicBezTo>
                    <a:pt x="26722" y="22520"/>
                    <a:pt x="26617" y="22667"/>
                    <a:pt x="26470" y="22667"/>
                  </a:cubicBezTo>
                  <a:cubicBezTo>
                    <a:pt x="26428" y="22667"/>
                    <a:pt x="26386" y="22625"/>
                    <a:pt x="26386" y="22625"/>
                  </a:cubicBezTo>
                  <a:cubicBezTo>
                    <a:pt x="26239" y="22688"/>
                    <a:pt x="26134" y="22751"/>
                    <a:pt x="26008" y="22793"/>
                  </a:cubicBezTo>
                  <a:cubicBezTo>
                    <a:pt x="25839" y="22856"/>
                    <a:pt x="25692" y="22940"/>
                    <a:pt x="25545" y="23024"/>
                  </a:cubicBezTo>
                  <a:cubicBezTo>
                    <a:pt x="25533" y="23049"/>
                    <a:pt x="25513" y="23059"/>
                    <a:pt x="25491" y="23059"/>
                  </a:cubicBezTo>
                  <a:cubicBezTo>
                    <a:pt x="25475" y="23059"/>
                    <a:pt x="25457" y="23054"/>
                    <a:pt x="25440" y="23045"/>
                  </a:cubicBezTo>
                  <a:cubicBezTo>
                    <a:pt x="25419" y="23035"/>
                    <a:pt x="25403" y="23030"/>
                    <a:pt x="25390" y="23030"/>
                  </a:cubicBezTo>
                  <a:cubicBezTo>
                    <a:pt x="25377" y="23030"/>
                    <a:pt x="25366" y="23035"/>
                    <a:pt x="25356" y="23045"/>
                  </a:cubicBezTo>
                  <a:cubicBezTo>
                    <a:pt x="25293" y="23130"/>
                    <a:pt x="25209" y="23130"/>
                    <a:pt x="25125" y="23151"/>
                  </a:cubicBezTo>
                  <a:cubicBezTo>
                    <a:pt x="24956" y="23193"/>
                    <a:pt x="24767" y="23235"/>
                    <a:pt x="24578" y="23298"/>
                  </a:cubicBezTo>
                  <a:cubicBezTo>
                    <a:pt x="24389" y="23382"/>
                    <a:pt x="24179" y="23340"/>
                    <a:pt x="23989" y="23403"/>
                  </a:cubicBezTo>
                  <a:cubicBezTo>
                    <a:pt x="23850" y="23473"/>
                    <a:pt x="23711" y="23513"/>
                    <a:pt x="23571" y="23513"/>
                  </a:cubicBezTo>
                  <a:cubicBezTo>
                    <a:pt x="23542" y="23513"/>
                    <a:pt x="23514" y="23512"/>
                    <a:pt x="23485" y="23508"/>
                  </a:cubicBezTo>
                  <a:cubicBezTo>
                    <a:pt x="23422" y="23508"/>
                    <a:pt x="23359" y="23529"/>
                    <a:pt x="23317" y="23571"/>
                  </a:cubicBezTo>
                  <a:cubicBezTo>
                    <a:pt x="23295" y="23592"/>
                    <a:pt x="23253" y="23592"/>
                    <a:pt x="23232" y="23613"/>
                  </a:cubicBezTo>
                  <a:cubicBezTo>
                    <a:pt x="23127" y="23655"/>
                    <a:pt x="23022" y="23676"/>
                    <a:pt x="22938" y="23697"/>
                  </a:cubicBezTo>
                  <a:cubicBezTo>
                    <a:pt x="22812" y="23718"/>
                    <a:pt x="22686" y="23760"/>
                    <a:pt x="22581" y="23802"/>
                  </a:cubicBezTo>
                  <a:lnTo>
                    <a:pt x="22181" y="23928"/>
                  </a:lnTo>
                  <a:cubicBezTo>
                    <a:pt x="22118" y="23950"/>
                    <a:pt x="22076" y="23907"/>
                    <a:pt x="22034" y="23992"/>
                  </a:cubicBezTo>
                  <a:cubicBezTo>
                    <a:pt x="21971" y="24055"/>
                    <a:pt x="21887" y="24055"/>
                    <a:pt x="21803" y="24076"/>
                  </a:cubicBezTo>
                  <a:cubicBezTo>
                    <a:pt x="21764" y="24050"/>
                    <a:pt x="21718" y="24009"/>
                    <a:pt x="21669" y="24009"/>
                  </a:cubicBezTo>
                  <a:cubicBezTo>
                    <a:pt x="21637" y="24009"/>
                    <a:pt x="21604" y="24026"/>
                    <a:pt x="21571" y="24076"/>
                  </a:cubicBezTo>
                  <a:cubicBezTo>
                    <a:pt x="21564" y="24083"/>
                    <a:pt x="21557" y="24085"/>
                    <a:pt x="21550" y="24085"/>
                  </a:cubicBezTo>
                  <a:cubicBezTo>
                    <a:pt x="21536" y="24085"/>
                    <a:pt x="21522" y="24076"/>
                    <a:pt x="21508" y="24076"/>
                  </a:cubicBezTo>
                  <a:cubicBezTo>
                    <a:pt x="21340" y="24118"/>
                    <a:pt x="21151" y="24097"/>
                    <a:pt x="20983" y="24139"/>
                  </a:cubicBezTo>
                  <a:cubicBezTo>
                    <a:pt x="20731" y="24118"/>
                    <a:pt x="20457" y="24118"/>
                    <a:pt x="20205" y="24118"/>
                  </a:cubicBezTo>
                  <a:cubicBezTo>
                    <a:pt x="20121" y="24181"/>
                    <a:pt x="20037" y="24223"/>
                    <a:pt x="19932" y="24244"/>
                  </a:cubicBezTo>
                  <a:lnTo>
                    <a:pt x="19364" y="24244"/>
                  </a:lnTo>
                  <a:cubicBezTo>
                    <a:pt x="19301" y="24233"/>
                    <a:pt x="19238" y="24228"/>
                    <a:pt x="19177" y="24228"/>
                  </a:cubicBezTo>
                  <a:cubicBezTo>
                    <a:pt x="19117" y="24228"/>
                    <a:pt x="19059" y="24233"/>
                    <a:pt x="19007" y="24244"/>
                  </a:cubicBezTo>
                  <a:cubicBezTo>
                    <a:pt x="18902" y="24279"/>
                    <a:pt x="18792" y="24294"/>
                    <a:pt x="18678" y="24294"/>
                  </a:cubicBezTo>
                  <a:cubicBezTo>
                    <a:pt x="18586" y="24294"/>
                    <a:pt x="18491" y="24284"/>
                    <a:pt x="18397" y="24265"/>
                  </a:cubicBezTo>
                  <a:cubicBezTo>
                    <a:pt x="18315" y="24250"/>
                    <a:pt x="18233" y="24243"/>
                    <a:pt x="18151" y="24243"/>
                  </a:cubicBezTo>
                  <a:cubicBezTo>
                    <a:pt x="18002" y="24243"/>
                    <a:pt x="17852" y="24266"/>
                    <a:pt x="17703" y="24307"/>
                  </a:cubicBezTo>
                  <a:lnTo>
                    <a:pt x="17177" y="24244"/>
                  </a:lnTo>
                  <a:cubicBezTo>
                    <a:pt x="16967" y="24244"/>
                    <a:pt x="16736" y="24202"/>
                    <a:pt x="16526" y="24160"/>
                  </a:cubicBezTo>
                  <a:cubicBezTo>
                    <a:pt x="16168" y="24034"/>
                    <a:pt x="15790" y="23950"/>
                    <a:pt x="15411" y="23886"/>
                  </a:cubicBezTo>
                  <a:cubicBezTo>
                    <a:pt x="15180" y="23844"/>
                    <a:pt x="14949" y="23802"/>
                    <a:pt x="14697" y="23739"/>
                  </a:cubicBezTo>
                  <a:cubicBezTo>
                    <a:pt x="14465" y="23676"/>
                    <a:pt x="14234" y="23592"/>
                    <a:pt x="14024" y="23445"/>
                  </a:cubicBezTo>
                  <a:cubicBezTo>
                    <a:pt x="13813" y="23319"/>
                    <a:pt x="13645" y="23193"/>
                    <a:pt x="13393" y="23024"/>
                  </a:cubicBezTo>
                  <a:cubicBezTo>
                    <a:pt x="13141" y="22877"/>
                    <a:pt x="12951" y="22646"/>
                    <a:pt x="12678" y="22478"/>
                  </a:cubicBezTo>
                  <a:cubicBezTo>
                    <a:pt x="12468" y="22352"/>
                    <a:pt x="12300" y="22162"/>
                    <a:pt x="12068" y="22015"/>
                  </a:cubicBezTo>
                  <a:cubicBezTo>
                    <a:pt x="11963" y="21973"/>
                    <a:pt x="11879" y="21889"/>
                    <a:pt x="11816" y="21784"/>
                  </a:cubicBezTo>
                  <a:cubicBezTo>
                    <a:pt x="11732" y="21637"/>
                    <a:pt x="11564" y="21553"/>
                    <a:pt x="11459" y="21406"/>
                  </a:cubicBezTo>
                  <a:cubicBezTo>
                    <a:pt x="11442" y="21389"/>
                    <a:pt x="11411" y="21358"/>
                    <a:pt x="11378" y="21358"/>
                  </a:cubicBezTo>
                  <a:cubicBezTo>
                    <a:pt x="11370" y="21358"/>
                    <a:pt x="11362" y="21360"/>
                    <a:pt x="11354" y="21364"/>
                  </a:cubicBezTo>
                  <a:lnTo>
                    <a:pt x="11312" y="21406"/>
                  </a:lnTo>
                  <a:cubicBezTo>
                    <a:pt x="11185" y="21216"/>
                    <a:pt x="11017" y="21048"/>
                    <a:pt x="10828" y="20922"/>
                  </a:cubicBezTo>
                  <a:cubicBezTo>
                    <a:pt x="10660" y="20796"/>
                    <a:pt x="10513" y="20649"/>
                    <a:pt x="10366" y="20481"/>
                  </a:cubicBezTo>
                  <a:cubicBezTo>
                    <a:pt x="10366" y="20481"/>
                    <a:pt x="10323" y="20459"/>
                    <a:pt x="10323" y="20459"/>
                  </a:cubicBezTo>
                  <a:cubicBezTo>
                    <a:pt x="10155" y="20312"/>
                    <a:pt x="9966" y="20186"/>
                    <a:pt x="9798" y="20039"/>
                  </a:cubicBezTo>
                  <a:cubicBezTo>
                    <a:pt x="9630" y="19913"/>
                    <a:pt x="9482" y="19766"/>
                    <a:pt x="9356" y="19597"/>
                  </a:cubicBezTo>
                  <a:cubicBezTo>
                    <a:pt x="9230" y="19450"/>
                    <a:pt x="9083" y="19282"/>
                    <a:pt x="8978" y="19135"/>
                  </a:cubicBezTo>
                  <a:cubicBezTo>
                    <a:pt x="8852" y="18988"/>
                    <a:pt x="8726" y="18862"/>
                    <a:pt x="8578" y="18735"/>
                  </a:cubicBezTo>
                  <a:cubicBezTo>
                    <a:pt x="8515" y="18651"/>
                    <a:pt x="8452" y="18567"/>
                    <a:pt x="8368" y="18525"/>
                  </a:cubicBezTo>
                  <a:cubicBezTo>
                    <a:pt x="8263" y="18483"/>
                    <a:pt x="8242" y="18357"/>
                    <a:pt x="8137" y="18273"/>
                  </a:cubicBezTo>
                  <a:cubicBezTo>
                    <a:pt x="7843" y="18021"/>
                    <a:pt x="7548" y="17747"/>
                    <a:pt x="7296" y="17432"/>
                  </a:cubicBezTo>
                  <a:cubicBezTo>
                    <a:pt x="7233" y="17348"/>
                    <a:pt x="7149" y="17264"/>
                    <a:pt x="7065" y="17180"/>
                  </a:cubicBezTo>
                  <a:cubicBezTo>
                    <a:pt x="6896" y="17075"/>
                    <a:pt x="6770" y="16948"/>
                    <a:pt x="6665" y="16780"/>
                  </a:cubicBezTo>
                  <a:cubicBezTo>
                    <a:pt x="6476" y="16528"/>
                    <a:pt x="6266" y="16297"/>
                    <a:pt x="6034" y="16065"/>
                  </a:cubicBezTo>
                  <a:cubicBezTo>
                    <a:pt x="5992" y="16023"/>
                    <a:pt x="5992" y="15939"/>
                    <a:pt x="5950" y="15939"/>
                  </a:cubicBezTo>
                  <a:cubicBezTo>
                    <a:pt x="5761" y="15918"/>
                    <a:pt x="5719" y="15729"/>
                    <a:pt x="5593" y="15687"/>
                  </a:cubicBezTo>
                  <a:cubicBezTo>
                    <a:pt x="5404" y="15435"/>
                    <a:pt x="5172" y="15224"/>
                    <a:pt x="4920" y="15077"/>
                  </a:cubicBezTo>
                  <a:cubicBezTo>
                    <a:pt x="4920" y="14993"/>
                    <a:pt x="4836" y="14972"/>
                    <a:pt x="4815" y="14909"/>
                  </a:cubicBezTo>
                  <a:cubicBezTo>
                    <a:pt x="4647" y="14573"/>
                    <a:pt x="4416" y="14257"/>
                    <a:pt x="4121" y="14026"/>
                  </a:cubicBezTo>
                  <a:cubicBezTo>
                    <a:pt x="3890" y="13732"/>
                    <a:pt x="3659" y="13437"/>
                    <a:pt x="3448" y="13122"/>
                  </a:cubicBezTo>
                  <a:cubicBezTo>
                    <a:pt x="3448" y="12975"/>
                    <a:pt x="3301" y="12891"/>
                    <a:pt x="3217" y="12765"/>
                  </a:cubicBezTo>
                  <a:cubicBezTo>
                    <a:pt x="3217" y="12744"/>
                    <a:pt x="3238" y="12723"/>
                    <a:pt x="3238" y="12701"/>
                  </a:cubicBezTo>
                  <a:cubicBezTo>
                    <a:pt x="3049" y="12575"/>
                    <a:pt x="2923" y="12386"/>
                    <a:pt x="2902" y="12176"/>
                  </a:cubicBezTo>
                  <a:lnTo>
                    <a:pt x="2755" y="12029"/>
                  </a:lnTo>
                  <a:cubicBezTo>
                    <a:pt x="2755" y="11882"/>
                    <a:pt x="2608" y="11776"/>
                    <a:pt x="2586" y="11629"/>
                  </a:cubicBezTo>
                  <a:cubicBezTo>
                    <a:pt x="2523" y="11377"/>
                    <a:pt x="2376" y="11167"/>
                    <a:pt x="2145" y="11020"/>
                  </a:cubicBezTo>
                  <a:cubicBezTo>
                    <a:pt x="2101" y="10991"/>
                    <a:pt x="2038" y="10941"/>
                    <a:pt x="1968" y="10941"/>
                  </a:cubicBezTo>
                  <a:cubicBezTo>
                    <a:pt x="1937" y="10941"/>
                    <a:pt x="1904" y="10951"/>
                    <a:pt x="1872" y="10977"/>
                  </a:cubicBezTo>
                  <a:cubicBezTo>
                    <a:pt x="1851" y="11020"/>
                    <a:pt x="1893" y="11083"/>
                    <a:pt x="1851" y="11125"/>
                  </a:cubicBezTo>
                  <a:lnTo>
                    <a:pt x="1724" y="11125"/>
                  </a:lnTo>
                  <a:cubicBezTo>
                    <a:pt x="1703" y="11314"/>
                    <a:pt x="1661" y="11503"/>
                    <a:pt x="1640" y="11671"/>
                  </a:cubicBezTo>
                  <a:lnTo>
                    <a:pt x="1830" y="12008"/>
                  </a:lnTo>
                  <a:cubicBezTo>
                    <a:pt x="1830" y="12029"/>
                    <a:pt x="1788" y="12050"/>
                    <a:pt x="1830" y="12134"/>
                  </a:cubicBezTo>
                  <a:cubicBezTo>
                    <a:pt x="1872" y="12197"/>
                    <a:pt x="1956" y="12155"/>
                    <a:pt x="1977" y="12197"/>
                  </a:cubicBezTo>
                  <a:cubicBezTo>
                    <a:pt x="1998" y="12218"/>
                    <a:pt x="1977" y="12260"/>
                    <a:pt x="1956" y="12260"/>
                  </a:cubicBezTo>
                  <a:lnTo>
                    <a:pt x="1935" y="12260"/>
                  </a:lnTo>
                  <a:cubicBezTo>
                    <a:pt x="1998" y="12323"/>
                    <a:pt x="2061" y="12386"/>
                    <a:pt x="2124" y="12428"/>
                  </a:cubicBezTo>
                  <a:cubicBezTo>
                    <a:pt x="2187" y="12491"/>
                    <a:pt x="2229" y="12575"/>
                    <a:pt x="2334" y="12575"/>
                  </a:cubicBezTo>
                  <a:cubicBezTo>
                    <a:pt x="2334" y="12680"/>
                    <a:pt x="2439" y="12701"/>
                    <a:pt x="2481" y="12765"/>
                  </a:cubicBezTo>
                  <a:cubicBezTo>
                    <a:pt x="2460" y="12807"/>
                    <a:pt x="2460" y="12870"/>
                    <a:pt x="2481" y="12912"/>
                  </a:cubicBezTo>
                  <a:cubicBezTo>
                    <a:pt x="2523" y="12954"/>
                    <a:pt x="2586" y="12933"/>
                    <a:pt x="2608" y="12996"/>
                  </a:cubicBezTo>
                  <a:cubicBezTo>
                    <a:pt x="2650" y="13143"/>
                    <a:pt x="2692" y="13290"/>
                    <a:pt x="2734" y="13458"/>
                  </a:cubicBezTo>
                  <a:cubicBezTo>
                    <a:pt x="2776" y="13521"/>
                    <a:pt x="2860" y="13500"/>
                    <a:pt x="2881" y="13563"/>
                  </a:cubicBezTo>
                  <a:cubicBezTo>
                    <a:pt x="2860" y="13732"/>
                    <a:pt x="2860" y="13711"/>
                    <a:pt x="2944" y="13837"/>
                  </a:cubicBezTo>
                  <a:cubicBezTo>
                    <a:pt x="2965" y="13879"/>
                    <a:pt x="3070" y="13921"/>
                    <a:pt x="3007" y="14005"/>
                  </a:cubicBezTo>
                  <a:cubicBezTo>
                    <a:pt x="3070" y="14047"/>
                    <a:pt x="3049" y="14110"/>
                    <a:pt x="3112" y="14194"/>
                  </a:cubicBezTo>
                  <a:cubicBezTo>
                    <a:pt x="3154" y="14257"/>
                    <a:pt x="3112" y="14341"/>
                    <a:pt x="3154" y="14383"/>
                  </a:cubicBezTo>
                  <a:cubicBezTo>
                    <a:pt x="3301" y="14510"/>
                    <a:pt x="3259" y="14720"/>
                    <a:pt x="3427" y="14804"/>
                  </a:cubicBezTo>
                  <a:lnTo>
                    <a:pt x="3406" y="14888"/>
                  </a:lnTo>
                  <a:cubicBezTo>
                    <a:pt x="3596" y="15056"/>
                    <a:pt x="3764" y="15224"/>
                    <a:pt x="3932" y="15435"/>
                  </a:cubicBezTo>
                  <a:cubicBezTo>
                    <a:pt x="3953" y="15456"/>
                    <a:pt x="3974" y="15477"/>
                    <a:pt x="3974" y="15519"/>
                  </a:cubicBezTo>
                  <a:cubicBezTo>
                    <a:pt x="4100" y="15750"/>
                    <a:pt x="4268" y="15939"/>
                    <a:pt x="4500" y="16086"/>
                  </a:cubicBezTo>
                  <a:lnTo>
                    <a:pt x="4542" y="16213"/>
                  </a:lnTo>
                  <a:cubicBezTo>
                    <a:pt x="4647" y="16255"/>
                    <a:pt x="4689" y="16360"/>
                    <a:pt x="4773" y="16423"/>
                  </a:cubicBezTo>
                  <a:cubicBezTo>
                    <a:pt x="4878" y="16486"/>
                    <a:pt x="4962" y="16591"/>
                    <a:pt x="5046" y="16675"/>
                  </a:cubicBezTo>
                  <a:cubicBezTo>
                    <a:pt x="5151" y="16780"/>
                    <a:pt x="5257" y="16885"/>
                    <a:pt x="5362" y="16969"/>
                  </a:cubicBezTo>
                  <a:cubicBezTo>
                    <a:pt x="5446" y="17011"/>
                    <a:pt x="5509" y="17096"/>
                    <a:pt x="5551" y="17180"/>
                  </a:cubicBezTo>
                  <a:cubicBezTo>
                    <a:pt x="5614" y="17306"/>
                    <a:pt x="5698" y="17390"/>
                    <a:pt x="5782" y="17474"/>
                  </a:cubicBezTo>
                  <a:cubicBezTo>
                    <a:pt x="5824" y="17495"/>
                    <a:pt x="5866" y="17495"/>
                    <a:pt x="5866" y="17537"/>
                  </a:cubicBezTo>
                  <a:cubicBezTo>
                    <a:pt x="5929" y="17768"/>
                    <a:pt x="6203" y="17873"/>
                    <a:pt x="6266" y="18105"/>
                  </a:cubicBezTo>
                  <a:cubicBezTo>
                    <a:pt x="6602" y="18378"/>
                    <a:pt x="6896" y="18693"/>
                    <a:pt x="7191" y="19030"/>
                  </a:cubicBezTo>
                  <a:cubicBezTo>
                    <a:pt x="7275" y="19093"/>
                    <a:pt x="7359" y="19177"/>
                    <a:pt x="7443" y="19261"/>
                  </a:cubicBezTo>
                  <a:cubicBezTo>
                    <a:pt x="7569" y="19429"/>
                    <a:pt x="7716" y="19576"/>
                    <a:pt x="7885" y="19724"/>
                  </a:cubicBezTo>
                  <a:cubicBezTo>
                    <a:pt x="8095" y="19934"/>
                    <a:pt x="8305" y="20144"/>
                    <a:pt x="8473" y="20375"/>
                  </a:cubicBezTo>
                  <a:cubicBezTo>
                    <a:pt x="8578" y="20523"/>
                    <a:pt x="8684" y="20670"/>
                    <a:pt x="8810" y="20796"/>
                  </a:cubicBezTo>
                  <a:cubicBezTo>
                    <a:pt x="8978" y="20922"/>
                    <a:pt x="9062" y="21090"/>
                    <a:pt x="9209" y="21237"/>
                  </a:cubicBezTo>
                  <a:cubicBezTo>
                    <a:pt x="9209" y="21237"/>
                    <a:pt x="9167" y="21258"/>
                    <a:pt x="9209" y="21279"/>
                  </a:cubicBezTo>
                  <a:cubicBezTo>
                    <a:pt x="9398" y="21321"/>
                    <a:pt x="9482" y="21532"/>
                    <a:pt x="9672" y="21595"/>
                  </a:cubicBezTo>
                  <a:cubicBezTo>
                    <a:pt x="9672" y="21679"/>
                    <a:pt x="9714" y="21742"/>
                    <a:pt x="9777" y="21805"/>
                  </a:cubicBezTo>
                  <a:cubicBezTo>
                    <a:pt x="10029" y="22057"/>
                    <a:pt x="10344" y="22226"/>
                    <a:pt x="10555" y="22478"/>
                  </a:cubicBezTo>
                  <a:lnTo>
                    <a:pt x="10576" y="22478"/>
                  </a:lnTo>
                  <a:cubicBezTo>
                    <a:pt x="10744" y="22562"/>
                    <a:pt x="10849" y="22688"/>
                    <a:pt x="10933" y="22814"/>
                  </a:cubicBezTo>
                  <a:cubicBezTo>
                    <a:pt x="11017" y="22940"/>
                    <a:pt x="11101" y="23088"/>
                    <a:pt x="11228" y="23109"/>
                  </a:cubicBezTo>
                  <a:cubicBezTo>
                    <a:pt x="11417" y="23172"/>
                    <a:pt x="11606" y="23277"/>
                    <a:pt x="11753" y="23424"/>
                  </a:cubicBezTo>
                  <a:cubicBezTo>
                    <a:pt x="11942" y="23550"/>
                    <a:pt x="12132" y="23697"/>
                    <a:pt x="12279" y="23886"/>
                  </a:cubicBezTo>
                  <a:cubicBezTo>
                    <a:pt x="12468" y="24097"/>
                    <a:pt x="12699" y="24286"/>
                    <a:pt x="12951" y="24412"/>
                  </a:cubicBezTo>
                  <a:cubicBezTo>
                    <a:pt x="12994" y="24433"/>
                    <a:pt x="13036" y="24475"/>
                    <a:pt x="13078" y="24496"/>
                  </a:cubicBezTo>
                  <a:cubicBezTo>
                    <a:pt x="13225" y="24643"/>
                    <a:pt x="13393" y="24769"/>
                    <a:pt x="13561" y="24854"/>
                  </a:cubicBezTo>
                  <a:cubicBezTo>
                    <a:pt x="13771" y="24959"/>
                    <a:pt x="13982" y="25085"/>
                    <a:pt x="14192" y="25190"/>
                  </a:cubicBezTo>
                  <a:cubicBezTo>
                    <a:pt x="14243" y="25207"/>
                    <a:pt x="14308" y="25238"/>
                    <a:pt x="14364" y="25238"/>
                  </a:cubicBezTo>
                  <a:cubicBezTo>
                    <a:pt x="14377" y="25238"/>
                    <a:pt x="14390" y="25236"/>
                    <a:pt x="14402" y="25232"/>
                  </a:cubicBezTo>
                  <a:cubicBezTo>
                    <a:pt x="14414" y="25230"/>
                    <a:pt x="14425" y="25229"/>
                    <a:pt x="14436" y="25229"/>
                  </a:cubicBezTo>
                  <a:cubicBezTo>
                    <a:pt x="14526" y="25229"/>
                    <a:pt x="14603" y="25297"/>
                    <a:pt x="14697" y="25316"/>
                  </a:cubicBezTo>
                  <a:cubicBezTo>
                    <a:pt x="14781" y="25358"/>
                    <a:pt x="14865" y="25379"/>
                    <a:pt x="14949" y="25400"/>
                  </a:cubicBezTo>
                  <a:cubicBezTo>
                    <a:pt x="15096" y="25421"/>
                    <a:pt x="15222" y="25442"/>
                    <a:pt x="15369" y="25442"/>
                  </a:cubicBezTo>
                  <a:cubicBezTo>
                    <a:pt x="15516" y="25442"/>
                    <a:pt x="15664" y="25484"/>
                    <a:pt x="15811" y="25547"/>
                  </a:cubicBezTo>
                  <a:cubicBezTo>
                    <a:pt x="16000" y="25610"/>
                    <a:pt x="16210" y="25674"/>
                    <a:pt x="16421" y="25758"/>
                  </a:cubicBezTo>
                  <a:cubicBezTo>
                    <a:pt x="16519" y="25782"/>
                    <a:pt x="16625" y="25792"/>
                    <a:pt x="16734" y="25792"/>
                  </a:cubicBezTo>
                  <a:cubicBezTo>
                    <a:pt x="16810" y="25792"/>
                    <a:pt x="16889" y="25787"/>
                    <a:pt x="16967" y="25779"/>
                  </a:cubicBezTo>
                  <a:cubicBezTo>
                    <a:pt x="17002" y="25732"/>
                    <a:pt x="17037" y="25718"/>
                    <a:pt x="17079" y="25718"/>
                  </a:cubicBezTo>
                  <a:cubicBezTo>
                    <a:pt x="17113" y="25718"/>
                    <a:pt x="17151" y="25727"/>
                    <a:pt x="17198" y="25737"/>
                  </a:cubicBezTo>
                  <a:cubicBezTo>
                    <a:pt x="17225" y="25742"/>
                    <a:pt x="17254" y="25743"/>
                    <a:pt x="17284" y="25743"/>
                  </a:cubicBezTo>
                  <a:cubicBezTo>
                    <a:pt x="17313" y="25743"/>
                    <a:pt x="17344" y="25742"/>
                    <a:pt x="17374" y="25742"/>
                  </a:cubicBezTo>
                  <a:cubicBezTo>
                    <a:pt x="17435" y="25742"/>
                    <a:pt x="17493" y="25747"/>
                    <a:pt x="17535" y="25779"/>
                  </a:cubicBezTo>
                  <a:cubicBezTo>
                    <a:pt x="17619" y="25842"/>
                    <a:pt x="17766" y="25800"/>
                    <a:pt x="17871" y="25842"/>
                  </a:cubicBezTo>
                  <a:cubicBezTo>
                    <a:pt x="17920" y="25866"/>
                    <a:pt x="17977" y="25877"/>
                    <a:pt x="18036" y="25877"/>
                  </a:cubicBezTo>
                  <a:cubicBezTo>
                    <a:pt x="18078" y="25877"/>
                    <a:pt x="18122" y="25871"/>
                    <a:pt x="18166" y="25863"/>
                  </a:cubicBezTo>
                  <a:cubicBezTo>
                    <a:pt x="18208" y="25896"/>
                    <a:pt x="18250" y="25906"/>
                    <a:pt x="18292" y="25906"/>
                  </a:cubicBezTo>
                  <a:cubicBezTo>
                    <a:pt x="18355" y="25906"/>
                    <a:pt x="18418" y="25884"/>
                    <a:pt x="18481" y="25884"/>
                  </a:cubicBezTo>
                  <a:cubicBezTo>
                    <a:pt x="18495" y="25877"/>
                    <a:pt x="18507" y="25874"/>
                    <a:pt x="18517" y="25874"/>
                  </a:cubicBezTo>
                  <a:cubicBezTo>
                    <a:pt x="18537" y="25874"/>
                    <a:pt x="18551" y="25884"/>
                    <a:pt x="18565" y="25884"/>
                  </a:cubicBezTo>
                  <a:cubicBezTo>
                    <a:pt x="18691" y="25758"/>
                    <a:pt x="18859" y="25779"/>
                    <a:pt x="19007" y="25758"/>
                  </a:cubicBezTo>
                  <a:cubicBezTo>
                    <a:pt x="19080" y="25733"/>
                    <a:pt x="19169" y="25723"/>
                    <a:pt x="19259" y="25723"/>
                  </a:cubicBezTo>
                  <a:cubicBezTo>
                    <a:pt x="19322" y="25723"/>
                    <a:pt x="19387" y="25728"/>
                    <a:pt x="19448" y="25737"/>
                  </a:cubicBezTo>
                  <a:cubicBezTo>
                    <a:pt x="19470" y="25733"/>
                    <a:pt x="19493" y="25731"/>
                    <a:pt x="19517" y="25731"/>
                  </a:cubicBezTo>
                  <a:cubicBezTo>
                    <a:pt x="19626" y="25731"/>
                    <a:pt x="19744" y="25769"/>
                    <a:pt x="19847" y="25821"/>
                  </a:cubicBezTo>
                  <a:cubicBezTo>
                    <a:pt x="19979" y="25802"/>
                    <a:pt x="20110" y="25733"/>
                    <a:pt x="20255" y="25733"/>
                  </a:cubicBezTo>
                  <a:cubicBezTo>
                    <a:pt x="20273" y="25733"/>
                    <a:pt x="20292" y="25734"/>
                    <a:pt x="20310" y="25737"/>
                  </a:cubicBezTo>
                  <a:cubicBezTo>
                    <a:pt x="20352" y="25737"/>
                    <a:pt x="20415" y="25716"/>
                    <a:pt x="20436" y="25674"/>
                  </a:cubicBezTo>
                  <a:cubicBezTo>
                    <a:pt x="20457" y="25652"/>
                    <a:pt x="20499" y="25631"/>
                    <a:pt x="20520" y="25631"/>
                  </a:cubicBezTo>
                  <a:lnTo>
                    <a:pt x="20667" y="25695"/>
                  </a:lnTo>
                  <a:cubicBezTo>
                    <a:pt x="20718" y="25678"/>
                    <a:pt x="20769" y="25647"/>
                    <a:pt x="20832" y="25647"/>
                  </a:cubicBezTo>
                  <a:cubicBezTo>
                    <a:pt x="20846" y="25647"/>
                    <a:pt x="20862" y="25648"/>
                    <a:pt x="20878" y="25652"/>
                  </a:cubicBezTo>
                  <a:cubicBezTo>
                    <a:pt x="20928" y="25652"/>
                    <a:pt x="20979" y="25626"/>
                    <a:pt x="21029" y="25626"/>
                  </a:cubicBezTo>
                  <a:cubicBezTo>
                    <a:pt x="21042" y="25626"/>
                    <a:pt x="21054" y="25627"/>
                    <a:pt x="21067" y="25631"/>
                  </a:cubicBezTo>
                  <a:cubicBezTo>
                    <a:pt x="21088" y="25631"/>
                    <a:pt x="21119" y="25642"/>
                    <a:pt x="21151" y="25642"/>
                  </a:cubicBezTo>
                  <a:cubicBezTo>
                    <a:pt x="21183" y="25642"/>
                    <a:pt x="21214" y="25631"/>
                    <a:pt x="21235" y="25589"/>
                  </a:cubicBezTo>
                  <a:cubicBezTo>
                    <a:pt x="21254" y="25609"/>
                    <a:pt x="21270" y="25616"/>
                    <a:pt x="21285" y="25616"/>
                  </a:cubicBezTo>
                  <a:cubicBezTo>
                    <a:pt x="21324" y="25616"/>
                    <a:pt x="21350" y="25561"/>
                    <a:pt x="21394" y="25561"/>
                  </a:cubicBezTo>
                  <a:cubicBezTo>
                    <a:pt x="21404" y="25561"/>
                    <a:pt x="21413" y="25563"/>
                    <a:pt x="21424" y="25568"/>
                  </a:cubicBezTo>
                  <a:cubicBezTo>
                    <a:pt x="21437" y="25571"/>
                    <a:pt x="21449" y="25573"/>
                    <a:pt x="21462" y="25573"/>
                  </a:cubicBezTo>
                  <a:cubicBezTo>
                    <a:pt x="21526" y="25573"/>
                    <a:pt x="21596" y="25543"/>
                    <a:pt x="21659" y="25543"/>
                  </a:cubicBezTo>
                  <a:cubicBezTo>
                    <a:pt x="21673" y="25543"/>
                    <a:pt x="21685" y="25544"/>
                    <a:pt x="21698" y="25547"/>
                  </a:cubicBezTo>
                  <a:cubicBezTo>
                    <a:pt x="21703" y="25549"/>
                    <a:pt x="21709" y="25550"/>
                    <a:pt x="21715" y="25550"/>
                  </a:cubicBezTo>
                  <a:cubicBezTo>
                    <a:pt x="21767" y="25550"/>
                    <a:pt x="21820" y="25482"/>
                    <a:pt x="21885" y="25482"/>
                  </a:cubicBezTo>
                  <a:cubicBezTo>
                    <a:pt x="21893" y="25482"/>
                    <a:pt x="21900" y="25482"/>
                    <a:pt x="21908" y="25484"/>
                  </a:cubicBezTo>
                  <a:cubicBezTo>
                    <a:pt x="21935" y="25438"/>
                    <a:pt x="21975" y="25429"/>
                    <a:pt x="22014" y="25429"/>
                  </a:cubicBezTo>
                  <a:cubicBezTo>
                    <a:pt x="22044" y="25429"/>
                    <a:pt x="22073" y="25434"/>
                    <a:pt x="22097" y="25434"/>
                  </a:cubicBezTo>
                  <a:cubicBezTo>
                    <a:pt x="22115" y="25434"/>
                    <a:pt x="22129" y="25431"/>
                    <a:pt x="22139" y="25421"/>
                  </a:cubicBezTo>
                  <a:cubicBezTo>
                    <a:pt x="22202" y="25358"/>
                    <a:pt x="22265" y="25337"/>
                    <a:pt x="22328" y="25337"/>
                  </a:cubicBezTo>
                  <a:cubicBezTo>
                    <a:pt x="22391" y="25337"/>
                    <a:pt x="22455" y="25358"/>
                    <a:pt x="22518" y="25379"/>
                  </a:cubicBezTo>
                  <a:cubicBezTo>
                    <a:pt x="22590" y="25361"/>
                    <a:pt x="22662" y="25312"/>
                    <a:pt x="22748" y="25312"/>
                  </a:cubicBezTo>
                  <a:cubicBezTo>
                    <a:pt x="22762" y="25312"/>
                    <a:pt x="22776" y="25313"/>
                    <a:pt x="22791" y="25316"/>
                  </a:cubicBezTo>
                  <a:cubicBezTo>
                    <a:pt x="22797" y="25318"/>
                    <a:pt x="22804" y="25319"/>
                    <a:pt x="22810" y="25319"/>
                  </a:cubicBezTo>
                  <a:cubicBezTo>
                    <a:pt x="22869" y="25319"/>
                    <a:pt x="22919" y="25256"/>
                    <a:pt x="22984" y="25256"/>
                  </a:cubicBezTo>
                  <a:cubicBezTo>
                    <a:pt x="23002" y="25256"/>
                    <a:pt x="23022" y="25261"/>
                    <a:pt x="23043" y="25274"/>
                  </a:cubicBezTo>
                  <a:cubicBezTo>
                    <a:pt x="23052" y="25277"/>
                    <a:pt x="23062" y="25278"/>
                    <a:pt x="23072" y="25278"/>
                  </a:cubicBezTo>
                  <a:cubicBezTo>
                    <a:pt x="23136" y="25278"/>
                    <a:pt x="23226" y="25229"/>
                    <a:pt x="23317" y="25211"/>
                  </a:cubicBezTo>
                  <a:cubicBezTo>
                    <a:pt x="23401" y="25190"/>
                    <a:pt x="23506" y="25169"/>
                    <a:pt x="23590" y="25127"/>
                  </a:cubicBezTo>
                  <a:cubicBezTo>
                    <a:pt x="23674" y="25106"/>
                    <a:pt x="23758" y="25085"/>
                    <a:pt x="23842" y="25064"/>
                  </a:cubicBezTo>
                  <a:cubicBezTo>
                    <a:pt x="23852" y="25066"/>
                    <a:pt x="23862" y="25067"/>
                    <a:pt x="23871" y="25067"/>
                  </a:cubicBezTo>
                  <a:cubicBezTo>
                    <a:pt x="23939" y="25067"/>
                    <a:pt x="23998" y="25022"/>
                    <a:pt x="24056" y="25022"/>
                  </a:cubicBezTo>
                  <a:cubicBezTo>
                    <a:pt x="24076" y="25022"/>
                    <a:pt x="24096" y="25028"/>
                    <a:pt x="24115" y="25043"/>
                  </a:cubicBezTo>
                  <a:cubicBezTo>
                    <a:pt x="24179" y="24980"/>
                    <a:pt x="24263" y="25022"/>
                    <a:pt x="24347" y="24980"/>
                  </a:cubicBezTo>
                  <a:lnTo>
                    <a:pt x="24410" y="24854"/>
                  </a:lnTo>
                  <a:cubicBezTo>
                    <a:pt x="24436" y="24871"/>
                    <a:pt x="24463" y="24878"/>
                    <a:pt x="24488" y="24878"/>
                  </a:cubicBezTo>
                  <a:cubicBezTo>
                    <a:pt x="24522" y="24878"/>
                    <a:pt x="24554" y="24866"/>
                    <a:pt x="24578" y="24854"/>
                  </a:cubicBezTo>
                  <a:cubicBezTo>
                    <a:pt x="24725" y="24748"/>
                    <a:pt x="24872" y="24685"/>
                    <a:pt x="25019" y="24622"/>
                  </a:cubicBezTo>
                  <a:cubicBezTo>
                    <a:pt x="25093" y="24601"/>
                    <a:pt x="25156" y="24601"/>
                    <a:pt x="25219" y="24601"/>
                  </a:cubicBezTo>
                  <a:cubicBezTo>
                    <a:pt x="25282" y="24601"/>
                    <a:pt x="25345" y="24601"/>
                    <a:pt x="25419" y="24580"/>
                  </a:cubicBezTo>
                  <a:cubicBezTo>
                    <a:pt x="25566" y="24517"/>
                    <a:pt x="25734" y="24475"/>
                    <a:pt x="25903" y="24433"/>
                  </a:cubicBezTo>
                  <a:cubicBezTo>
                    <a:pt x="25948" y="24466"/>
                    <a:pt x="25994" y="24476"/>
                    <a:pt x="26040" y="24476"/>
                  </a:cubicBezTo>
                  <a:cubicBezTo>
                    <a:pt x="26120" y="24476"/>
                    <a:pt x="26202" y="24445"/>
                    <a:pt x="26289" y="24445"/>
                  </a:cubicBezTo>
                  <a:cubicBezTo>
                    <a:pt x="26314" y="24445"/>
                    <a:pt x="26339" y="24448"/>
                    <a:pt x="26365" y="24454"/>
                  </a:cubicBezTo>
                  <a:cubicBezTo>
                    <a:pt x="26386" y="24391"/>
                    <a:pt x="26470" y="24370"/>
                    <a:pt x="26533" y="24370"/>
                  </a:cubicBezTo>
                  <a:cubicBezTo>
                    <a:pt x="26638" y="24328"/>
                    <a:pt x="26722" y="24286"/>
                    <a:pt x="26807" y="24244"/>
                  </a:cubicBezTo>
                  <a:cubicBezTo>
                    <a:pt x="26975" y="24118"/>
                    <a:pt x="27143" y="24034"/>
                    <a:pt x="27332" y="23971"/>
                  </a:cubicBezTo>
                  <a:cubicBezTo>
                    <a:pt x="27395" y="23907"/>
                    <a:pt x="27479" y="23844"/>
                    <a:pt x="27563" y="23802"/>
                  </a:cubicBezTo>
                  <a:cubicBezTo>
                    <a:pt x="27669" y="23760"/>
                    <a:pt x="27753" y="23697"/>
                    <a:pt x="27837" y="23613"/>
                  </a:cubicBezTo>
                  <a:cubicBezTo>
                    <a:pt x="27984" y="23445"/>
                    <a:pt x="28173" y="23340"/>
                    <a:pt x="28341" y="23193"/>
                  </a:cubicBezTo>
                  <a:cubicBezTo>
                    <a:pt x="28573" y="23130"/>
                    <a:pt x="28699" y="22877"/>
                    <a:pt x="28951" y="22814"/>
                  </a:cubicBezTo>
                  <a:cubicBezTo>
                    <a:pt x="29056" y="22667"/>
                    <a:pt x="29224" y="22604"/>
                    <a:pt x="29372" y="22499"/>
                  </a:cubicBezTo>
                  <a:cubicBezTo>
                    <a:pt x="29498" y="22373"/>
                    <a:pt x="29624" y="22247"/>
                    <a:pt x="29729" y="22141"/>
                  </a:cubicBezTo>
                  <a:cubicBezTo>
                    <a:pt x="29729" y="22099"/>
                    <a:pt x="29687" y="22099"/>
                    <a:pt x="29687" y="22057"/>
                  </a:cubicBezTo>
                  <a:cubicBezTo>
                    <a:pt x="29939" y="21868"/>
                    <a:pt x="30149" y="21637"/>
                    <a:pt x="30423" y="21448"/>
                  </a:cubicBezTo>
                  <a:lnTo>
                    <a:pt x="30507" y="21469"/>
                  </a:lnTo>
                  <a:cubicBezTo>
                    <a:pt x="30528" y="21364"/>
                    <a:pt x="30591" y="21258"/>
                    <a:pt x="30675" y="21237"/>
                  </a:cubicBezTo>
                  <a:cubicBezTo>
                    <a:pt x="30822" y="21195"/>
                    <a:pt x="30843" y="21069"/>
                    <a:pt x="30906" y="21006"/>
                  </a:cubicBezTo>
                  <a:cubicBezTo>
                    <a:pt x="30948" y="20964"/>
                    <a:pt x="30948" y="20922"/>
                    <a:pt x="30990" y="20901"/>
                  </a:cubicBezTo>
                  <a:cubicBezTo>
                    <a:pt x="31159" y="20817"/>
                    <a:pt x="31201" y="20628"/>
                    <a:pt x="31348" y="20481"/>
                  </a:cubicBezTo>
                  <a:cubicBezTo>
                    <a:pt x="31516" y="20333"/>
                    <a:pt x="31642" y="20186"/>
                    <a:pt x="31768" y="20039"/>
                  </a:cubicBezTo>
                  <a:cubicBezTo>
                    <a:pt x="31789" y="19934"/>
                    <a:pt x="31810" y="19850"/>
                    <a:pt x="31894" y="19829"/>
                  </a:cubicBezTo>
                  <a:cubicBezTo>
                    <a:pt x="31915" y="19808"/>
                    <a:pt x="31958" y="19787"/>
                    <a:pt x="31979" y="19766"/>
                  </a:cubicBezTo>
                  <a:cubicBezTo>
                    <a:pt x="32063" y="19640"/>
                    <a:pt x="32189" y="19513"/>
                    <a:pt x="32273" y="19366"/>
                  </a:cubicBezTo>
                  <a:cubicBezTo>
                    <a:pt x="32336" y="19261"/>
                    <a:pt x="32462" y="19219"/>
                    <a:pt x="32504" y="19072"/>
                  </a:cubicBezTo>
                  <a:cubicBezTo>
                    <a:pt x="32546" y="18988"/>
                    <a:pt x="32588" y="18904"/>
                    <a:pt x="32651" y="18820"/>
                  </a:cubicBezTo>
                  <a:cubicBezTo>
                    <a:pt x="32714" y="18735"/>
                    <a:pt x="32756" y="18651"/>
                    <a:pt x="32799" y="18546"/>
                  </a:cubicBezTo>
                  <a:cubicBezTo>
                    <a:pt x="32862" y="18420"/>
                    <a:pt x="32925" y="18294"/>
                    <a:pt x="33009" y="18189"/>
                  </a:cubicBezTo>
                  <a:cubicBezTo>
                    <a:pt x="33072" y="18105"/>
                    <a:pt x="33135" y="18021"/>
                    <a:pt x="33177" y="17937"/>
                  </a:cubicBezTo>
                  <a:cubicBezTo>
                    <a:pt x="33282" y="17747"/>
                    <a:pt x="33345" y="17579"/>
                    <a:pt x="33450" y="17348"/>
                  </a:cubicBezTo>
                  <a:cubicBezTo>
                    <a:pt x="33555" y="17138"/>
                    <a:pt x="33660" y="16927"/>
                    <a:pt x="33766" y="16717"/>
                  </a:cubicBezTo>
                  <a:cubicBezTo>
                    <a:pt x="33829" y="16633"/>
                    <a:pt x="33871" y="16528"/>
                    <a:pt x="33892" y="16423"/>
                  </a:cubicBezTo>
                  <a:cubicBezTo>
                    <a:pt x="33871" y="16339"/>
                    <a:pt x="33955" y="16276"/>
                    <a:pt x="33955" y="16192"/>
                  </a:cubicBezTo>
                  <a:cubicBezTo>
                    <a:pt x="33955" y="16086"/>
                    <a:pt x="33976" y="16002"/>
                    <a:pt x="34039" y="15918"/>
                  </a:cubicBezTo>
                  <a:cubicBezTo>
                    <a:pt x="34060" y="15897"/>
                    <a:pt x="34081" y="15876"/>
                    <a:pt x="34081" y="15834"/>
                  </a:cubicBezTo>
                  <a:cubicBezTo>
                    <a:pt x="34102" y="15666"/>
                    <a:pt x="34165" y="15519"/>
                    <a:pt x="34270" y="15393"/>
                  </a:cubicBezTo>
                  <a:cubicBezTo>
                    <a:pt x="34459" y="15035"/>
                    <a:pt x="34565" y="14657"/>
                    <a:pt x="34607" y="14278"/>
                  </a:cubicBezTo>
                  <a:cubicBezTo>
                    <a:pt x="34607" y="14110"/>
                    <a:pt x="34649" y="13942"/>
                    <a:pt x="34754" y="13816"/>
                  </a:cubicBezTo>
                  <a:lnTo>
                    <a:pt x="34796" y="13837"/>
                  </a:lnTo>
                  <a:cubicBezTo>
                    <a:pt x="34943" y="13648"/>
                    <a:pt x="35027" y="13416"/>
                    <a:pt x="35090" y="13185"/>
                  </a:cubicBezTo>
                  <a:cubicBezTo>
                    <a:pt x="35195" y="12975"/>
                    <a:pt x="35216" y="12723"/>
                    <a:pt x="35300" y="12491"/>
                  </a:cubicBezTo>
                  <a:cubicBezTo>
                    <a:pt x="35406" y="12260"/>
                    <a:pt x="35321" y="12029"/>
                    <a:pt x="35427" y="11797"/>
                  </a:cubicBezTo>
                  <a:cubicBezTo>
                    <a:pt x="35384" y="11650"/>
                    <a:pt x="35363" y="11503"/>
                    <a:pt x="35363" y="11356"/>
                  </a:cubicBezTo>
                  <a:cubicBezTo>
                    <a:pt x="35342" y="11209"/>
                    <a:pt x="35363" y="11041"/>
                    <a:pt x="35427" y="10914"/>
                  </a:cubicBezTo>
                  <a:cubicBezTo>
                    <a:pt x="35384" y="10746"/>
                    <a:pt x="35511" y="10599"/>
                    <a:pt x="35490" y="10494"/>
                  </a:cubicBezTo>
                  <a:cubicBezTo>
                    <a:pt x="35469" y="10368"/>
                    <a:pt x="35553" y="10242"/>
                    <a:pt x="35427" y="10137"/>
                  </a:cubicBezTo>
                  <a:cubicBezTo>
                    <a:pt x="35490" y="9989"/>
                    <a:pt x="35342" y="9905"/>
                    <a:pt x="35321" y="9779"/>
                  </a:cubicBezTo>
                  <a:cubicBezTo>
                    <a:pt x="35300" y="9716"/>
                    <a:pt x="35279" y="9653"/>
                    <a:pt x="35258" y="9590"/>
                  </a:cubicBezTo>
                  <a:cubicBezTo>
                    <a:pt x="35258" y="9506"/>
                    <a:pt x="35300" y="9443"/>
                    <a:pt x="35237" y="9359"/>
                  </a:cubicBezTo>
                  <a:cubicBezTo>
                    <a:pt x="35195" y="9275"/>
                    <a:pt x="35258" y="9169"/>
                    <a:pt x="35216" y="9106"/>
                  </a:cubicBezTo>
                  <a:cubicBezTo>
                    <a:pt x="35174" y="9043"/>
                    <a:pt x="35258" y="8938"/>
                    <a:pt x="35174" y="8896"/>
                  </a:cubicBezTo>
                  <a:cubicBezTo>
                    <a:pt x="35216" y="8707"/>
                    <a:pt x="35069" y="8539"/>
                    <a:pt x="35111" y="8370"/>
                  </a:cubicBezTo>
                  <a:cubicBezTo>
                    <a:pt x="35027" y="7929"/>
                    <a:pt x="34838" y="7551"/>
                    <a:pt x="34712" y="7130"/>
                  </a:cubicBezTo>
                  <a:lnTo>
                    <a:pt x="34712" y="7109"/>
                  </a:lnTo>
                  <a:cubicBezTo>
                    <a:pt x="34607" y="6983"/>
                    <a:pt x="34544" y="6815"/>
                    <a:pt x="34544" y="6625"/>
                  </a:cubicBezTo>
                  <a:cubicBezTo>
                    <a:pt x="34522" y="6520"/>
                    <a:pt x="34501" y="6394"/>
                    <a:pt x="34438" y="6289"/>
                  </a:cubicBezTo>
                  <a:cubicBezTo>
                    <a:pt x="34375" y="6037"/>
                    <a:pt x="34207" y="5827"/>
                    <a:pt x="34102" y="5574"/>
                  </a:cubicBezTo>
                  <a:cubicBezTo>
                    <a:pt x="33997" y="5364"/>
                    <a:pt x="33934" y="5175"/>
                    <a:pt x="33871" y="4965"/>
                  </a:cubicBezTo>
                  <a:cubicBezTo>
                    <a:pt x="33829" y="4712"/>
                    <a:pt x="33703" y="4481"/>
                    <a:pt x="33534" y="4313"/>
                  </a:cubicBezTo>
                  <a:cubicBezTo>
                    <a:pt x="33366" y="4060"/>
                    <a:pt x="33345" y="3724"/>
                    <a:pt x="33156" y="3451"/>
                  </a:cubicBezTo>
                  <a:lnTo>
                    <a:pt x="33156" y="3451"/>
                  </a:lnTo>
                  <a:cubicBezTo>
                    <a:pt x="33324" y="3493"/>
                    <a:pt x="33471" y="3556"/>
                    <a:pt x="33597" y="3577"/>
                  </a:cubicBezTo>
                  <a:cubicBezTo>
                    <a:pt x="33766" y="3640"/>
                    <a:pt x="33892" y="3745"/>
                    <a:pt x="33997" y="3892"/>
                  </a:cubicBezTo>
                  <a:cubicBezTo>
                    <a:pt x="34039" y="3934"/>
                    <a:pt x="34060" y="3997"/>
                    <a:pt x="34102" y="4039"/>
                  </a:cubicBezTo>
                  <a:cubicBezTo>
                    <a:pt x="34228" y="4145"/>
                    <a:pt x="34312" y="4292"/>
                    <a:pt x="34396" y="4418"/>
                  </a:cubicBezTo>
                  <a:cubicBezTo>
                    <a:pt x="34417" y="4481"/>
                    <a:pt x="34438" y="4502"/>
                    <a:pt x="34417" y="4565"/>
                  </a:cubicBezTo>
                  <a:cubicBezTo>
                    <a:pt x="34396" y="4628"/>
                    <a:pt x="34417" y="4670"/>
                    <a:pt x="34459" y="4712"/>
                  </a:cubicBezTo>
                  <a:cubicBezTo>
                    <a:pt x="34565" y="4880"/>
                    <a:pt x="34649" y="5049"/>
                    <a:pt x="34712" y="5238"/>
                  </a:cubicBezTo>
                  <a:cubicBezTo>
                    <a:pt x="34733" y="5280"/>
                    <a:pt x="34733" y="5343"/>
                    <a:pt x="34775" y="5385"/>
                  </a:cubicBezTo>
                  <a:cubicBezTo>
                    <a:pt x="34817" y="5448"/>
                    <a:pt x="34817" y="5511"/>
                    <a:pt x="34859" y="5574"/>
                  </a:cubicBezTo>
                  <a:cubicBezTo>
                    <a:pt x="34943" y="5721"/>
                    <a:pt x="34943" y="5890"/>
                    <a:pt x="35048" y="6016"/>
                  </a:cubicBezTo>
                  <a:lnTo>
                    <a:pt x="34985" y="6163"/>
                  </a:lnTo>
                  <a:cubicBezTo>
                    <a:pt x="35027" y="6268"/>
                    <a:pt x="35048" y="6352"/>
                    <a:pt x="35069" y="6457"/>
                  </a:cubicBezTo>
                  <a:cubicBezTo>
                    <a:pt x="35111" y="6604"/>
                    <a:pt x="35174" y="6752"/>
                    <a:pt x="35237" y="6899"/>
                  </a:cubicBezTo>
                  <a:cubicBezTo>
                    <a:pt x="35363" y="7046"/>
                    <a:pt x="35448" y="7214"/>
                    <a:pt x="35490" y="7403"/>
                  </a:cubicBezTo>
                  <a:cubicBezTo>
                    <a:pt x="35490" y="7424"/>
                    <a:pt x="35532" y="7466"/>
                    <a:pt x="35574" y="7487"/>
                  </a:cubicBezTo>
                  <a:cubicBezTo>
                    <a:pt x="35553" y="7551"/>
                    <a:pt x="35553" y="7593"/>
                    <a:pt x="35574" y="7656"/>
                  </a:cubicBezTo>
                  <a:cubicBezTo>
                    <a:pt x="35574" y="7719"/>
                    <a:pt x="35595" y="7782"/>
                    <a:pt x="35595" y="7845"/>
                  </a:cubicBezTo>
                  <a:cubicBezTo>
                    <a:pt x="35595" y="8055"/>
                    <a:pt x="35616" y="8265"/>
                    <a:pt x="35700" y="8476"/>
                  </a:cubicBezTo>
                  <a:cubicBezTo>
                    <a:pt x="35763" y="8602"/>
                    <a:pt x="35784" y="8749"/>
                    <a:pt x="35784" y="8917"/>
                  </a:cubicBezTo>
                  <a:cubicBezTo>
                    <a:pt x="35784" y="8980"/>
                    <a:pt x="35805" y="9043"/>
                    <a:pt x="35847" y="9106"/>
                  </a:cubicBezTo>
                  <a:cubicBezTo>
                    <a:pt x="35931" y="9232"/>
                    <a:pt x="35973" y="9359"/>
                    <a:pt x="35973" y="9506"/>
                  </a:cubicBezTo>
                  <a:cubicBezTo>
                    <a:pt x="35973" y="9716"/>
                    <a:pt x="35994" y="9905"/>
                    <a:pt x="36057" y="10094"/>
                  </a:cubicBezTo>
                  <a:cubicBezTo>
                    <a:pt x="35994" y="10284"/>
                    <a:pt x="35952" y="10494"/>
                    <a:pt x="35952" y="10725"/>
                  </a:cubicBezTo>
                  <a:cubicBezTo>
                    <a:pt x="35931" y="10830"/>
                    <a:pt x="35952" y="10935"/>
                    <a:pt x="35973" y="11041"/>
                  </a:cubicBezTo>
                  <a:cubicBezTo>
                    <a:pt x="35994" y="11104"/>
                    <a:pt x="35952" y="11209"/>
                    <a:pt x="36057" y="11251"/>
                  </a:cubicBezTo>
                  <a:cubicBezTo>
                    <a:pt x="36057" y="11335"/>
                    <a:pt x="36057" y="11440"/>
                    <a:pt x="36057" y="11524"/>
                  </a:cubicBezTo>
                  <a:cubicBezTo>
                    <a:pt x="36057" y="11587"/>
                    <a:pt x="36015" y="11671"/>
                    <a:pt x="36015" y="11755"/>
                  </a:cubicBezTo>
                  <a:cubicBezTo>
                    <a:pt x="36015" y="11755"/>
                    <a:pt x="36015" y="11776"/>
                    <a:pt x="36015" y="11776"/>
                  </a:cubicBezTo>
                  <a:lnTo>
                    <a:pt x="35952" y="11776"/>
                  </a:lnTo>
                  <a:cubicBezTo>
                    <a:pt x="35931" y="11797"/>
                    <a:pt x="35910" y="11818"/>
                    <a:pt x="35910" y="11861"/>
                  </a:cubicBezTo>
                  <a:lnTo>
                    <a:pt x="35973" y="12071"/>
                  </a:lnTo>
                  <a:cubicBezTo>
                    <a:pt x="35931" y="12260"/>
                    <a:pt x="35910" y="12470"/>
                    <a:pt x="35931" y="12659"/>
                  </a:cubicBezTo>
                  <a:cubicBezTo>
                    <a:pt x="35952" y="12723"/>
                    <a:pt x="35931" y="12807"/>
                    <a:pt x="35868" y="12849"/>
                  </a:cubicBezTo>
                  <a:cubicBezTo>
                    <a:pt x="35805" y="12912"/>
                    <a:pt x="35784" y="12996"/>
                    <a:pt x="35763" y="13080"/>
                  </a:cubicBezTo>
                  <a:cubicBezTo>
                    <a:pt x="35721" y="13227"/>
                    <a:pt x="35742" y="13374"/>
                    <a:pt x="35637" y="13500"/>
                  </a:cubicBezTo>
                  <a:lnTo>
                    <a:pt x="35532" y="13479"/>
                  </a:lnTo>
                  <a:lnTo>
                    <a:pt x="35532" y="13479"/>
                  </a:lnTo>
                  <a:cubicBezTo>
                    <a:pt x="35553" y="13606"/>
                    <a:pt x="35448" y="13669"/>
                    <a:pt x="35427" y="13795"/>
                  </a:cubicBezTo>
                  <a:cubicBezTo>
                    <a:pt x="35406" y="13963"/>
                    <a:pt x="35363" y="14152"/>
                    <a:pt x="35279" y="14320"/>
                  </a:cubicBezTo>
                  <a:cubicBezTo>
                    <a:pt x="35237" y="14383"/>
                    <a:pt x="35216" y="14468"/>
                    <a:pt x="35216" y="14552"/>
                  </a:cubicBezTo>
                  <a:cubicBezTo>
                    <a:pt x="35258" y="14678"/>
                    <a:pt x="35237" y="14783"/>
                    <a:pt x="35153" y="14867"/>
                  </a:cubicBezTo>
                  <a:cubicBezTo>
                    <a:pt x="35069" y="14993"/>
                    <a:pt x="35027" y="15140"/>
                    <a:pt x="35006" y="15266"/>
                  </a:cubicBezTo>
                  <a:cubicBezTo>
                    <a:pt x="34985" y="15351"/>
                    <a:pt x="34985" y="15414"/>
                    <a:pt x="35006" y="15477"/>
                  </a:cubicBezTo>
                  <a:cubicBezTo>
                    <a:pt x="35027" y="15561"/>
                    <a:pt x="34922" y="15582"/>
                    <a:pt x="34901" y="15666"/>
                  </a:cubicBezTo>
                  <a:cubicBezTo>
                    <a:pt x="34817" y="15855"/>
                    <a:pt x="34712" y="16023"/>
                    <a:pt x="34586" y="16192"/>
                  </a:cubicBezTo>
                  <a:cubicBezTo>
                    <a:pt x="34522" y="16465"/>
                    <a:pt x="34438" y="16759"/>
                    <a:pt x="34354" y="17054"/>
                  </a:cubicBezTo>
                  <a:cubicBezTo>
                    <a:pt x="34312" y="17201"/>
                    <a:pt x="34228" y="17348"/>
                    <a:pt x="34123" y="17495"/>
                  </a:cubicBezTo>
                  <a:cubicBezTo>
                    <a:pt x="34018" y="17600"/>
                    <a:pt x="33955" y="17726"/>
                    <a:pt x="33913" y="17873"/>
                  </a:cubicBezTo>
                  <a:cubicBezTo>
                    <a:pt x="33850" y="18021"/>
                    <a:pt x="33787" y="18168"/>
                    <a:pt x="33703" y="18315"/>
                  </a:cubicBezTo>
                  <a:cubicBezTo>
                    <a:pt x="33534" y="18609"/>
                    <a:pt x="33324" y="18883"/>
                    <a:pt x="33093" y="19156"/>
                  </a:cubicBezTo>
                  <a:cubicBezTo>
                    <a:pt x="33051" y="19198"/>
                    <a:pt x="33072" y="19219"/>
                    <a:pt x="33114" y="19240"/>
                  </a:cubicBezTo>
                  <a:lnTo>
                    <a:pt x="33450" y="18967"/>
                  </a:lnTo>
                  <a:cubicBezTo>
                    <a:pt x="33450" y="18988"/>
                    <a:pt x="33471" y="19009"/>
                    <a:pt x="33450" y="19030"/>
                  </a:cubicBezTo>
                  <a:cubicBezTo>
                    <a:pt x="33324" y="19240"/>
                    <a:pt x="33177" y="19429"/>
                    <a:pt x="33009" y="19619"/>
                  </a:cubicBezTo>
                  <a:lnTo>
                    <a:pt x="32904" y="19597"/>
                  </a:lnTo>
                  <a:cubicBezTo>
                    <a:pt x="32841" y="19724"/>
                    <a:pt x="32756" y="19829"/>
                    <a:pt x="32651" y="19934"/>
                  </a:cubicBezTo>
                  <a:cubicBezTo>
                    <a:pt x="32567" y="19997"/>
                    <a:pt x="32504" y="20081"/>
                    <a:pt x="32462" y="20186"/>
                  </a:cubicBezTo>
                  <a:cubicBezTo>
                    <a:pt x="32399" y="20354"/>
                    <a:pt x="32315" y="20502"/>
                    <a:pt x="32231" y="20649"/>
                  </a:cubicBezTo>
                  <a:lnTo>
                    <a:pt x="32000" y="20712"/>
                  </a:lnTo>
                  <a:cubicBezTo>
                    <a:pt x="31600" y="21174"/>
                    <a:pt x="31180" y="21616"/>
                    <a:pt x="30717" y="22015"/>
                  </a:cubicBezTo>
                  <a:lnTo>
                    <a:pt x="30801" y="22120"/>
                  </a:lnTo>
                  <a:cubicBezTo>
                    <a:pt x="30738" y="22141"/>
                    <a:pt x="30738" y="22226"/>
                    <a:pt x="30633" y="22226"/>
                  </a:cubicBezTo>
                  <a:lnTo>
                    <a:pt x="30654" y="22141"/>
                  </a:lnTo>
                  <a:lnTo>
                    <a:pt x="30654" y="22141"/>
                  </a:lnTo>
                  <a:cubicBezTo>
                    <a:pt x="30507" y="22226"/>
                    <a:pt x="30339" y="22268"/>
                    <a:pt x="30255" y="22457"/>
                  </a:cubicBezTo>
                  <a:lnTo>
                    <a:pt x="29960" y="22541"/>
                  </a:lnTo>
                  <a:cubicBezTo>
                    <a:pt x="29771" y="22667"/>
                    <a:pt x="29603" y="22835"/>
                    <a:pt x="29477" y="23024"/>
                  </a:cubicBezTo>
                  <a:cubicBezTo>
                    <a:pt x="29372" y="23235"/>
                    <a:pt x="29224" y="23403"/>
                    <a:pt x="29035" y="23550"/>
                  </a:cubicBezTo>
                  <a:cubicBezTo>
                    <a:pt x="29014" y="23571"/>
                    <a:pt x="28972" y="23634"/>
                    <a:pt x="28951" y="23634"/>
                  </a:cubicBezTo>
                  <a:cubicBezTo>
                    <a:pt x="28783" y="23697"/>
                    <a:pt x="28636" y="23760"/>
                    <a:pt x="28488" y="23865"/>
                  </a:cubicBezTo>
                  <a:cubicBezTo>
                    <a:pt x="28383" y="23928"/>
                    <a:pt x="28236" y="23950"/>
                    <a:pt x="28173" y="24097"/>
                  </a:cubicBezTo>
                  <a:cubicBezTo>
                    <a:pt x="28173" y="24139"/>
                    <a:pt x="28215" y="24139"/>
                    <a:pt x="28236" y="24181"/>
                  </a:cubicBezTo>
                  <a:cubicBezTo>
                    <a:pt x="28131" y="24202"/>
                    <a:pt x="28068" y="24265"/>
                    <a:pt x="27984" y="24307"/>
                  </a:cubicBezTo>
                  <a:cubicBezTo>
                    <a:pt x="27753" y="24391"/>
                    <a:pt x="27542" y="24517"/>
                    <a:pt x="27332" y="24664"/>
                  </a:cubicBezTo>
                  <a:cubicBezTo>
                    <a:pt x="27269" y="24706"/>
                    <a:pt x="27206" y="24727"/>
                    <a:pt x="27122" y="24727"/>
                  </a:cubicBezTo>
                  <a:cubicBezTo>
                    <a:pt x="27185" y="24664"/>
                    <a:pt x="27290" y="24664"/>
                    <a:pt x="27290" y="24580"/>
                  </a:cubicBezTo>
                  <a:lnTo>
                    <a:pt x="27248" y="24580"/>
                  </a:lnTo>
                  <a:cubicBezTo>
                    <a:pt x="26996" y="24601"/>
                    <a:pt x="26786" y="24790"/>
                    <a:pt x="26554" y="24812"/>
                  </a:cubicBezTo>
                  <a:cubicBezTo>
                    <a:pt x="26449" y="24896"/>
                    <a:pt x="26323" y="24959"/>
                    <a:pt x="26197" y="25001"/>
                  </a:cubicBezTo>
                  <a:cubicBezTo>
                    <a:pt x="26071" y="25064"/>
                    <a:pt x="25924" y="25106"/>
                    <a:pt x="25776" y="25127"/>
                  </a:cubicBezTo>
                  <a:cubicBezTo>
                    <a:pt x="25713" y="25148"/>
                    <a:pt x="25629" y="25127"/>
                    <a:pt x="25587" y="25211"/>
                  </a:cubicBezTo>
                  <a:cubicBezTo>
                    <a:pt x="25569" y="25229"/>
                    <a:pt x="25547" y="25233"/>
                    <a:pt x="25523" y="25233"/>
                  </a:cubicBezTo>
                  <a:cubicBezTo>
                    <a:pt x="25500" y="25233"/>
                    <a:pt x="25476" y="25229"/>
                    <a:pt x="25455" y="25229"/>
                  </a:cubicBezTo>
                  <a:cubicBezTo>
                    <a:pt x="25422" y="25229"/>
                    <a:pt x="25398" y="25240"/>
                    <a:pt x="25398" y="25295"/>
                  </a:cubicBezTo>
                  <a:cubicBezTo>
                    <a:pt x="25230" y="25337"/>
                    <a:pt x="25083" y="25379"/>
                    <a:pt x="24914" y="25400"/>
                  </a:cubicBezTo>
                  <a:cubicBezTo>
                    <a:pt x="24878" y="25395"/>
                    <a:pt x="24839" y="25392"/>
                    <a:pt x="24801" y="25392"/>
                  </a:cubicBezTo>
                  <a:cubicBezTo>
                    <a:pt x="24684" y="25392"/>
                    <a:pt x="24562" y="25416"/>
                    <a:pt x="24452" y="25463"/>
                  </a:cubicBezTo>
                  <a:cubicBezTo>
                    <a:pt x="24389" y="25484"/>
                    <a:pt x="24305" y="25505"/>
                    <a:pt x="24263" y="25526"/>
                  </a:cubicBezTo>
                  <a:cubicBezTo>
                    <a:pt x="24200" y="25568"/>
                    <a:pt x="24115" y="25526"/>
                    <a:pt x="24073" y="25610"/>
                  </a:cubicBezTo>
                  <a:cubicBezTo>
                    <a:pt x="24049" y="25604"/>
                    <a:pt x="24026" y="25602"/>
                    <a:pt x="24003" y="25602"/>
                  </a:cubicBezTo>
                  <a:cubicBezTo>
                    <a:pt x="23881" y="25602"/>
                    <a:pt x="23778" y="25676"/>
                    <a:pt x="23666" y="25676"/>
                  </a:cubicBezTo>
                  <a:cubicBezTo>
                    <a:pt x="23655" y="25676"/>
                    <a:pt x="23643" y="25675"/>
                    <a:pt x="23632" y="25674"/>
                  </a:cubicBezTo>
                  <a:cubicBezTo>
                    <a:pt x="23603" y="25670"/>
                    <a:pt x="23575" y="25668"/>
                    <a:pt x="23547" y="25668"/>
                  </a:cubicBezTo>
                  <a:cubicBezTo>
                    <a:pt x="23414" y="25668"/>
                    <a:pt x="23295" y="25709"/>
                    <a:pt x="23190" y="25779"/>
                  </a:cubicBezTo>
                  <a:cubicBezTo>
                    <a:pt x="23001" y="25842"/>
                    <a:pt x="22833" y="25926"/>
                    <a:pt x="22665" y="26031"/>
                  </a:cubicBezTo>
                  <a:cubicBezTo>
                    <a:pt x="22623" y="26052"/>
                    <a:pt x="22602" y="26052"/>
                    <a:pt x="22581" y="26052"/>
                  </a:cubicBezTo>
                  <a:cubicBezTo>
                    <a:pt x="22412" y="26073"/>
                    <a:pt x="22244" y="26094"/>
                    <a:pt x="22097" y="26136"/>
                  </a:cubicBezTo>
                  <a:cubicBezTo>
                    <a:pt x="21924" y="26188"/>
                    <a:pt x="21737" y="26226"/>
                    <a:pt x="21559" y="26226"/>
                  </a:cubicBezTo>
                  <a:cubicBezTo>
                    <a:pt x="21520" y="26226"/>
                    <a:pt x="21483" y="26224"/>
                    <a:pt x="21445" y="26220"/>
                  </a:cubicBezTo>
                  <a:cubicBezTo>
                    <a:pt x="21438" y="26213"/>
                    <a:pt x="21429" y="26211"/>
                    <a:pt x="21419" y="26211"/>
                  </a:cubicBezTo>
                  <a:cubicBezTo>
                    <a:pt x="21399" y="26211"/>
                    <a:pt x="21375" y="26220"/>
                    <a:pt x="21361" y="26220"/>
                  </a:cubicBezTo>
                  <a:cubicBezTo>
                    <a:pt x="21277" y="26228"/>
                    <a:pt x="21189" y="26233"/>
                    <a:pt x="21100" y="26233"/>
                  </a:cubicBezTo>
                  <a:cubicBezTo>
                    <a:pt x="20945" y="26233"/>
                    <a:pt x="20785" y="26218"/>
                    <a:pt x="20625" y="26178"/>
                  </a:cubicBezTo>
                  <a:cubicBezTo>
                    <a:pt x="20520" y="26220"/>
                    <a:pt x="20415" y="26241"/>
                    <a:pt x="20289" y="26283"/>
                  </a:cubicBezTo>
                  <a:cubicBezTo>
                    <a:pt x="20252" y="26283"/>
                    <a:pt x="20247" y="26350"/>
                    <a:pt x="20203" y="26350"/>
                  </a:cubicBezTo>
                  <a:cubicBezTo>
                    <a:pt x="20197" y="26350"/>
                    <a:pt x="20191" y="26349"/>
                    <a:pt x="20184" y="26346"/>
                  </a:cubicBezTo>
                  <a:cubicBezTo>
                    <a:pt x="20153" y="26342"/>
                    <a:pt x="20122" y="26340"/>
                    <a:pt x="20091" y="26340"/>
                  </a:cubicBezTo>
                  <a:cubicBezTo>
                    <a:pt x="20006" y="26340"/>
                    <a:pt x="19921" y="26352"/>
                    <a:pt x="19836" y="26352"/>
                  </a:cubicBezTo>
                  <a:cubicBezTo>
                    <a:pt x="19805" y="26352"/>
                    <a:pt x="19773" y="26351"/>
                    <a:pt x="19742" y="26346"/>
                  </a:cubicBezTo>
                  <a:cubicBezTo>
                    <a:pt x="19638" y="26331"/>
                    <a:pt x="19524" y="26317"/>
                    <a:pt x="19414" y="26317"/>
                  </a:cubicBezTo>
                  <a:cubicBezTo>
                    <a:pt x="19368" y="26317"/>
                    <a:pt x="19323" y="26319"/>
                    <a:pt x="19280" y="26325"/>
                  </a:cubicBezTo>
                  <a:cubicBezTo>
                    <a:pt x="19261" y="26328"/>
                    <a:pt x="19242" y="26329"/>
                    <a:pt x="19222" y="26329"/>
                  </a:cubicBezTo>
                  <a:cubicBezTo>
                    <a:pt x="19170" y="26329"/>
                    <a:pt x="19116" y="26322"/>
                    <a:pt x="19064" y="26322"/>
                  </a:cubicBezTo>
                  <a:cubicBezTo>
                    <a:pt x="18981" y="26322"/>
                    <a:pt x="18905" y="26340"/>
                    <a:pt x="18859" y="26430"/>
                  </a:cubicBezTo>
                  <a:cubicBezTo>
                    <a:pt x="18796" y="26420"/>
                    <a:pt x="18733" y="26415"/>
                    <a:pt x="18670" y="26415"/>
                  </a:cubicBezTo>
                  <a:cubicBezTo>
                    <a:pt x="18607" y="26415"/>
                    <a:pt x="18544" y="26420"/>
                    <a:pt x="18481" y="26430"/>
                  </a:cubicBezTo>
                  <a:cubicBezTo>
                    <a:pt x="18470" y="26441"/>
                    <a:pt x="18455" y="26446"/>
                    <a:pt x="18439" y="26446"/>
                  </a:cubicBezTo>
                  <a:cubicBezTo>
                    <a:pt x="18423" y="26446"/>
                    <a:pt x="18407" y="26441"/>
                    <a:pt x="18397" y="26430"/>
                  </a:cubicBezTo>
                  <a:cubicBezTo>
                    <a:pt x="18208" y="26346"/>
                    <a:pt x="17997" y="26325"/>
                    <a:pt x="17787" y="26325"/>
                  </a:cubicBezTo>
                  <a:cubicBezTo>
                    <a:pt x="17724" y="26409"/>
                    <a:pt x="17650" y="26430"/>
                    <a:pt x="17574" y="26430"/>
                  </a:cubicBezTo>
                  <a:cubicBezTo>
                    <a:pt x="17498" y="26430"/>
                    <a:pt x="17419" y="26409"/>
                    <a:pt x="17346" y="26409"/>
                  </a:cubicBezTo>
                  <a:cubicBezTo>
                    <a:pt x="17177" y="26409"/>
                    <a:pt x="17009" y="26367"/>
                    <a:pt x="16883" y="26283"/>
                  </a:cubicBezTo>
                  <a:lnTo>
                    <a:pt x="16883" y="26283"/>
                  </a:lnTo>
                  <a:cubicBezTo>
                    <a:pt x="16841" y="26346"/>
                    <a:pt x="16904" y="26409"/>
                    <a:pt x="16841" y="26451"/>
                  </a:cubicBezTo>
                  <a:cubicBezTo>
                    <a:pt x="16568" y="26430"/>
                    <a:pt x="16315" y="26346"/>
                    <a:pt x="16084" y="26220"/>
                  </a:cubicBezTo>
                  <a:cubicBezTo>
                    <a:pt x="15937" y="26052"/>
                    <a:pt x="15727" y="26073"/>
                    <a:pt x="15559" y="26052"/>
                  </a:cubicBezTo>
                  <a:cubicBezTo>
                    <a:pt x="15453" y="26052"/>
                    <a:pt x="15327" y="26031"/>
                    <a:pt x="15243" y="25968"/>
                  </a:cubicBezTo>
                  <a:cubicBezTo>
                    <a:pt x="15121" y="25898"/>
                    <a:pt x="14999" y="25857"/>
                    <a:pt x="14865" y="25857"/>
                  </a:cubicBezTo>
                  <a:cubicBezTo>
                    <a:pt x="14838" y="25857"/>
                    <a:pt x="14809" y="25859"/>
                    <a:pt x="14781" y="25863"/>
                  </a:cubicBezTo>
                  <a:cubicBezTo>
                    <a:pt x="14739" y="25873"/>
                    <a:pt x="14691" y="25879"/>
                    <a:pt x="14644" y="25879"/>
                  </a:cubicBezTo>
                  <a:cubicBezTo>
                    <a:pt x="14597" y="25879"/>
                    <a:pt x="14549" y="25873"/>
                    <a:pt x="14507" y="25863"/>
                  </a:cubicBezTo>
                  <a:cubicBezTo>
                    <a:pt x="14360" y="25821"/>
                    <a:pt x="14213" y="25779"/>
                    <a:pt x="14066" y="25716"/>
                  </a:cubicBezTo>
                  <a:cubicBezTo>
                    <a:pt x="13750" y="25631"/>
                    <a:pt x="13456" y="25505"/>
                    <a:pt x="13204" y="25295"/>
                  </a:cubicBezTo>
                  <a:cubicBezTo>
                    <a:pt x="13173" y="25264"/>
                    <a:pt x="13120" y="25245"/>
                    <a:pt x="13060" y="25245"/>
                  </a:cubicBezTo>
                  <a:cubicBezTo>
                    <a:pt x="13039" y="25245"/>
                    <a:pt x="13016" y="25247"/>
                    <a:pt x="12994" y="25253"/>
                  </a:cubicBezTo>
                  <a:lnTo>
                    <a:pt x="12994" y="25295"/>
                  </a:lnTo>
                  <a:cubicBezTo>
                    <a:pt x="12846" y="25211"/>
                    <a:pt x="12699" y="25085"/>
                    <a:pt x="12552" y="24959"/>
                  </a:cubicBezTo>
                  <a:cubicBezTo>
                    <a:pt x="12426" y="24812"/>
                    <a:pt x="12279" y="24664"/>
                    <a:pt x="12111" y="24538"/>
                  </a:cubicBezTo>
                  <a:cubicBezTo>
                    <a:pt x="11963" y="24412"/>
                    <a:pt x="11795" y="24349"/>
                    <a:pt x="11648" y="24244"/>
                  </a:cubicBezTo>
                  <a:cubicBezTo>
                    <a:pt x="11585" y="24223"/>
                    <a:pt x="11543" y="24181"/>
                    <a:pt x="11501" y="24139"/>
                  </a:cubicBezTo>
                  <a:cubicBezTo>
                    <a:pt x="11396" y="23971"/>
                    <a:pt x="11228" y="23844"/>
                    <a:pt x="11017" y="23781"/>
                  </a:cubicBezTo>
                  <a:cubicBezTo>
                    <a:pt x="10807" y="23697"/>
                    <a:pt x="10639" y="23571"/>
                    <a:pt x="10492" y="23403"/>
                  </a:cubicBezTo>
                  <a:cubicBezTo>
                    <a:pt x="10471" y="23214"/>
                    <a:pt x="10323" y="23130"/>
                    <a:pt x="10239" y="22982"/>
                  </a:cubicBezTo>
                  <a:cubicBezTo>
                    <a:pt x="10197" y="22919"/>
                    <a:pt x="10134" y="22877"/>
                    <a:pt x="10050" y="22856"/>
                  </a:cubicBezTo>
                  <a:lnTo>
                    <a:pt x="10050" y="22856"/>
                  </a:lnTo>
                  <a:cubicBezTo>
                    <a:pt x="10008" y="22919"/>
                    <a:pt x="10071" y="22919"/>
                    <a:pt x="10092" y="22961"/>
                  </a:cubicBezTo>
                  <a:cubicBezTo>
                    <a:pt x="10050" y="22982"/>
                    <a:pt x="10113" y="23045"/>
                    <a:pt x="10050" y="23088"/>
                  </a:cubicBezTo>
                  <a:lnTo>
                    <a:pt x="9693" y="22688"/>
                  </a:lnTo>
                  <a:cubicBezTo>
                    <a:pt x="9672" y="22646"/>
                    <a:pt x="9651" y="22562"/>
                    <a:pt x="9630" y="22499"/>
                  </a:cubicBezTo>
                  <a:cubicBezTo>
                    <a:pt x="9482" y="22331"/>
                    <a:pt x="9314" y="22205"/>
                    <a:pt x="9167" y="22036"/>
                  </a:cubicBezTo>
                  <a:cubicBezTo>
                    <a:pt x="9104" y="21952"/>
                    <a:pt x="9020" y="21889"/>
                    <a:pt x="8936" y="21826"/>
                  </a:cubicBezTo>
                  <a:cubicBezTo>
                    <a:pt x="8705" y="21658"/>
                    <a:pt x="8473" y="21490"/>
                    <a:pt x="8263" y="21279"/>
                  </a:cubicBezTo>
                  <a:cubicBezTo>
                    <a:pt x="8179" y="21174"/>
                    <a:pt x="8095" y="21090"/>
                    <a:pt x="8011" y="20985"/>
                  </a:cubicBezTo>
                  <a:cubicBezTo>
                    <a:pt x="7969" y="20922"/>
                    <a:pt x="7906" y="20859"/>
                    <a:pt x="7843" y="20838"/>
                  </a:cubicBezTo>
                  <a:cubicBezTo>
                    <a:pt x="7737" y="20775"/>
                    <a:pt x="7674" y="20649"/>
                    <a:pt x="7548" y="20628"/>
                  </a:cubicBezTo>
                  <a:cubicBezTo>
                    <a:pt x="7527" y="20628"/>
                    <a:pt x="7485" y="20586"/>
                    <a:pt x="7485" y="20565"/>
                  </a:cubicBezTo>
                  <a:cubicBezTo>
                    <a:pt x="7380" y="20333"/>
                    <a:pt x="7212" y="20123"/>
                    <a:pt x="7002" y="19955"/>
                  </a:cubicBezTo>
                  <a:cubicBezTo>
                    <a:pt x="6981" y="19955"/>
                    <a:pt x="6981" y="19934"/>
                    <a:pt x="6981" y="19913"/>
                  </a:cubicBezTo>
                  <a:cubicBezTo>
                    <a:pt x="6918" y="19913"/>
                    <a:pt x="6875" y="19871"/>
                    <a:pt x="6854" y="19808"/>
                  </a:cubicBezTo>
                  <a:lnTo>
                    <a:pt x="6791" y="19808"/>
                  </a:lnTo>
                  <a:cubicBezTo>
                    <a:pt x="6728" y="19766"/>
                    <a:pt x="6665" y="19703"/>
                    <a:pt x="6644" y="19619"/>
                  </a:cubicBezTo>
                  <a:lnTo>
                    <a:pt x="6644" y="19619"/>
                  </a:lnTo>
                  <a:cubicBezTo>
                    <a:pt x="6749" y="19640"/>
                    <a:pt x="6791" y="19745"/>
                    <a:pt x="6854" y="19808"/>
                  </a:cubicBezTo>
                  <a:lnTo>
                    <a:pt x="6896" y="19787"/>
                  </a:lnTo>
                  <a:cubicBezTo>
                    <a:pt x="6854" y="19597"/>
                    <a:pt x="6665" y="19513"/>
                    <a:pt x="6560" y="19387"/>
                  </a:cubicBezTo>
                  <a:lnTo>
                    <a:pt x="6476" y="19450"/>
                  </a:lnTo>
                  <a:lnTo>
                    <a:pt x="6434" y="19408"/>
                  </a:lnTo>
                  <a:cubicBezTo>
                    <a:pt x="6419" y="19397"/>
                    <a:pt x="6406" y="19392"/>
                    <a:pt x="6394" y="19392"/>
                  </a:cubicBezTo>
                  <a:cubicBezTo>
                    <a:pt x="6349" y="19392"/>
                    <a:pt x="6325" y="19458"/>
                    <a:pt x="6288" y="19458"/>
                  </a:cubicBezTo>
                  <a:cubicBezTo>
                    <a:pt x="6281" y="19458"/>
                    <a:pt x="6274" y="19456"/>
                    <a:pt x="6266" y="19450"/>
                  </a:cubicBezTo>
                  <a:cubicBezTo>
                    <a:pt x="6224" y="19408"/>
                    <a:pt x="6224" y="19345"/>
                    <a:pt x="6203" y="19282"/>
                  </a:cubicBezTo>
                  <a:cubicBezTo>
                    <a:pt x="6245" y="19282"/>
                    <a:pt x="6266" y="19282"/>
                    <a:pt x="6287" y="19240"/>
                  </a:cubicBezTo>
                  <a:lnTo>
                    <a:pt x="6098" y="19114"/>
                  </a:lnTo>
                  <a:cubicBezTo>
                    <a:pt x="6140" y="19030"/>
                    <a:pt x="5971" y="18988"/>
                    <a:pt x="6034" y="18862"/>
                  </a:cubicBezTo>
                  <a:cubicBezTo>
                    <a:pt x="5887" y="18778"/>
                    <a:pt x="5887" y="18588"/>
                    <a:pt x="5761" y="18525"/>
                  </a:cubicBezTo>
                  <a:cubicBezTo>
                    <a:pt x="5752" y="18521"/>
                    <a:pt x="5743" y="18519"/>
                    <a:pt x="5735" y="18519"/>
                  </a:cubicBezTo>
                  <a:cubicBezTo>
                    <a:pt x="5711" y="18519"/>
                    <a:pt x="5689" y="18531"/>
                    <a:pt x="5672" y="18531"/>
                  </a:cubicBezTo>
                  <a:cubicBezTo>
                    <a:pt x="5666" y="18531"/>
                    <a:pt x="5660" y="18530"/>
                    <a:pt x="5656" y="18525"/>
                  </a:cubicBezTo>
                  <a:lnTo>
                    <a:pt x="5656" y="18441"/>
                  </a:lnTo>
                  <a:cubicBezTo>
                    <a:pt x="5572" y="18420"/>
                    <a:pt x="5509" y="18357"/>
                    <a:pt x="5425" y="18357"/>
                  </a:cubicBezTo>
                  <a:cubicBezTo>
                    <a:pt x="5362" y="18441"/>
                    <a:pt x="5467" y="18525"/>
                    <a:pt x="5488" y="18609"/>
                  </a:cubicBezTo>
                  <a:cubicBezTo>
                    <a:pt x="5278" y="18546"/>
                    <a:pt x="5320" y="18252"/>
                    <a:pt x="5109" y="18252"/>
                  </a:cubicBezTo>
                  <a:cubicBezTo>
                    <a:pt x="5088" y="18210"/>
                    <a:pt x="5109" y="18147"/>
                    <a:pt x="5046" y="18105"/>
                  </a:cubicBezTo>
                  <a:lnTo>
                    <a:pt x="5004" y="18168"/>
                  </a:lnTo>
                  <a:cubicBezTo>
                    <a:pt x="4962" y="18147"/>
                    <a:pt x="4920" y="18147"/>
                    <a:pt x="4920" y="18105"/>
                  </a:cubicBezTo>
                  <a:cubicBezTo>
                    <a:pt x="4983" y="18042"/>
                    <a:pt x="5046" y="18000"/>
                    <a:pt x="5130" y="17979"/>
                  </a:cubicBezTo>
                  <a:cubicBezTo>
                    <a:pt x="5067" y="17873"/>
                    <a:pt x="4941" y="17768"/>
                    <a:pt x="4857" y="17642"/>
                  </a:cubicBezTo>
                  <a:cubicBezTo>
                    <a:pt x="4815" y="17516"/>
                    <a:pt x="4731" y="17411"/>
                    <a:pt x="4605" y="17327"/>
                  </a:cubicBezTo>
                  <a:cubicBezTo>
                    <a:pt x="4563" y="17369"/>
                    <a:pt x="4563" y="17432"/>
                    <a:pt x="4605" y="17474"/>
                  </a:cubicBezTo>
                  <a:cubicBezTo>
                    <a:pt x="4647" y="17495"/>
                    <a:pt x="4668" y="17537"/>
                    <a:pt x="4647" y="17579"/>
                  </a:cubicBezTo>
                  <a:cubicBezTo>
                    <a:pt x="4626" y="17621"/>
                    <a:pt x="4731" y="17642"/>
                    <a:pt x="4689" y="17705"/>
                  </a:cubicBezTo>
                  <a:cubicBezTo>
                    <a:pt x="4605" y="17642"/>
                    <a:pt x="4500" y="17621"/>
                    <a:pt x="4437" y="17516"/>
                  </a:cubicBezTo>
                  <a:cubicBezTo>
                    <a:pt x="4416" y="17453"/>
                    <a:pt x="4332" y="17411"/>
                    <a:pt x="4268" y="17369"/>
                  </a:cubicBezTo>
                  <a:lnTo>
                    <a:pt x="4184" y="17390"/>
                  </a:lnTo>
                  <a:cubicBezTo>
                    <a:pt x="4121" y="17264"/>
                    <a:pt x="4037" y="17180"/>
                    <a:pt x="3932" y="17096"/>
                  </a:cubicBezTo>
                  <a:cubicBezTo>
                    <a:pt x="3924" y="17091"/>
                    <a:pt x="3917" y="17090"/>
                    <a:pt x="3911" y="17090"/>
                  </a:cubicBezTo>
                  <a:cubicBezTo>
                    <a:pt x="3889" y="17090"/>
                    <a:pt x="3886" y="17117"/>
                    <a:pt x="3869" y="17117"/>
                  </a:cubicBezTo>
                  <a:cubicBezTo>
                    <a:pt x="3806" y="17117"/>
                    <a:pt x="3743" y="17054"/>
                    <a:pt x="3680" y="17054"/>
                  </a:cubicBezTo>
                  <a:lnTo>
                    <a:pt x="3617" y="16906"/>
                  </a:lnTo>
                  <a:cubicBezTo>
                    <a:pt x="3645" y="16906"/>
                    <a:pt x="3673" y="16934"/>
                    <a:pt x="3707" y="16934"/>
                  </a:cubicBezTo>
                  <a:cubicBezTo>
                    <a:pt x="3724" y="16934"/>
                    <a:pt x="3743" y="16927"/>
                    <a:pt x="3764" y="16906"/>
                  </a:cubicBezTo>
                  <a:cubicBezTo>
                    <a:pt x="3785" y="16696"/>
                    <a:pt x="3512" y="16591"/>
                    <a:pt x="3554" y="16381"/>
                  </a:cubicBezTo>
                  <a:lnTo>
                    <a:pt x="3638" y="16381"/>
                  </a:lnTo>
                  <a:cubicBezTo>
                    <a:pt x="3533" y="16149"/>
                    <a:pt x="3322" y="16002"/>
                    <a:pt x="3217" y="15792"/>
                  </a:cubicBezTo>
                  <a:lnTo>
                    <a:pt x="3154" y="15834"/>
                  </a:lnTo>
                  <a:cubicBezTo>
                    <a:pt x="3070" y="15834"/>
                    <a:pt x="3070" y="15729"/>
                    <a:pt x="3007" y="15687"/>
                  </a:cubicBezTo>
                  <a:cubicBezTo>
                    <a:pt x="3002" y="15692"/>
                    <a:pt x="2996" y="15694"/>
                    <a:pt x="2991" y="15694"/>
                  </a:cubicBezTo>
                  <a:cubicBezTo>
                    <a:pt x="2986" y="15694"/>
                    <a:pt x="2981" y="15692"/>
                    <a:pt x="2975" y="15692"/>
                  </a:cubicBezTo>
                  <a:cubicBezTo>
                    <a:pt x="2965" y="15692"/>
                    <a:pt x="2954" y="15697"/>
                    <a:pt x="2944" y="15729"/>
                  </a:cubicBezTo>
                  <a:cubicBezTo>
                    <a:pt x="2944" y="15789"/>
                    <a:pt x="3020" y="15811"/>
                    <a:pt x="3027" y="15886"/>
                  </a:cubicBezTo>
                  <a:lnTo>
                    <a:pt x="3027" y="15886"/>
                  </a:lnTo>
                  <a:cubicBezTo>
                    <a:pt x="2991" y="15909"/>
                    <a:pt x="3007" y="15945"/>
                    <a:pt x="3007" y="15981"/>
                  </a:cubicBezTo>
                  <a:cubicBezTo>
                    <a:pt x="2986" y="16065"/>
                    <a:pt x="3133" y="16086"/>
                    <a:pt x="3091" y="16171"/>
                  </a:cubicBezTo>
                  <a:cubicBezTo>
                    <a:pt x="3007" y="16171"/>
                    <a:pt x="2965" y="16107"/>
                    <a:pt x="2923" y="16044"/>
                  </a:cubicBezTo>
                  <a:lnTo>
                    <a:pt x="2692" y="15540"/>
                  </a:lnTo>
                  <a:cubicBezTo>
                    <a:pt x="2671" y="15498"/>
                    <a:pt x="2650" y="15456"/>
                    <a:pt x="2650" y="15414"/>
                  </a:cubicBezTo>
                  <a:cubicBezTo>
                    <a:pt x="2629" y="15351"/>
                    <a:pt x="2544" y="15266"/>
                    <a:pt x="2586" y="15161"/>
                  </a:cubicBezTo>
                  <a:cubicBezTo>
                    <a:pt x="2586" y="15161"/>
                    <a:pt x="2565" y="15140"/>
                    <a:pt x="2565" y="15140"/>
                  </a:cubicBezTo>
                  <a:lnTo>
                    <a:pt x="2502" y="15182"/>
                  </a:lnTo>
                  <a:cubicBezTo>
                    <a:pt x="2397" y="15140"/>
                    <a:pt x="2355" y="15035"/>
                    <a:pt x="2292" y="14951"/>
                  </a:cubicBezTo>
                  <a:lnTo>
                    <a:pt x="2271" y="15077"/>
                  </a:lnTo>
                  <a:cubicBezTo>
                    <a:pt x="2229" y="15014"/>
                    <a:pt x="2166" y="15056"/>
                    <a:pt x="2124" y="15014"/>
                  </a:cubicBezTo>
                  <a:lnTo>
                    <a:pt x="2061" y="14804"/>
                  </a:lnTo>
                  <a:cubicBezTo>
                    <a:pt x="1977" y="14804"/>
                    <a:pt x="1914" y="14741"/>
                    <a:pt x="1872" y="14678"/>
                  </a:cubicBezTo>
                  <a:cubicBezTo>
                    <a:pt x="1809" y="14425"/>
                    <a:pt x="1661" y="14194"/>
                    <a:pt x="1577" y="13963"/>
                  </a:cubicBezTo>
                  <a:lnTo>
                    <a:pt x="1472" y="13900"/>
                  </a:lnTo>
                  <a:lnTo>
                    <a:pt x="1493" y="13816"/>
                  </a:lnTo>
                  <a:cubicBezTo>
                    <a:pt x="1388" y="13753"/>
                    <a:pt x="1304" y="13669"/>
                    <a:pt x="1262" y="13542"/>
                  </a:cubicBezTo>
                  <a:cubicBezTo>
                    <a:pt x="1178" y="13374"/>
                    <a:pt x="1094" y="13227"/>
                    <a:pt x="989" y="13080"/>
                  </a:cubicBezTo>
                  <a:cubicBezTo>
                    <a:pt x="820" y="12891"/>
                    <a:pt x="694" y="12659"/>
                    <a:pt x="631" y="12407"/>
                  </a:cubicBezTo>
                  <a:cubicBezTo>
                    <a:pt x="610" y="12344"/>
                    <a:pt x="610" y="12239"/>
                    <a:pt x="568" y="12218"/>
                  </a:cubicBezTo>
                  <a:cubicBezTo>
                    <a:pt x="463" y="12113"/>
                    <a:pt x="421" y="11966"/>
                    <a:pt x="274" y="11924"/>
                  </a:cubicBezTo>
                  <a:cubicBezTo>
                    <a:pt x="250" y="11982"/>
                    <a:pt x="214" y="11995"/>
                    <a:pt x="176" y="11995"/>
                  </a:cubicBezTo>
                  <a:cubicBezTo>
                    <a:pt x="145" y="11995"/>
                    <a:pt x="113" y="11987"/>
                    <a:pt x="85" y="11987"/>
                  </a:cubicBezTo>
                  <a:cubicBezTo>
                    <a:pt x="64" y="12071"/>
                    <a:pt x="64" y="12155"/>
                    <a:pt x="85" y="12239"/>
                  </a:cubicBezTo>
                  <a:cubicBezTo>
                    <a:pt x="43" y="12239"/>
                    <a:pt x="22" y="12281"/>
                    <a:pt x="0" y="12344"/>
                  </a:cubicBezTo>
                  <a:lnTo>
                    <a:pt x="85" y="12386"/>
                  </a:lnTo>
                  <a:cubicBezTo>
                    <a:pt x="101" y="12386"/>
                    <a:pt x="118" y="12383"/>
                    <a:pt x="132" y="12383"/>
                  </a:cubicBezTo>
                  <a:cubicBezTo>
                    <a:pt x="154" y="12383"/>
                    <a:pt x="169" y="12390"/>
                    <a:pt x="169" y="12428"/>
                  </a:cubicBezTo>
                  <a:cubicBezTo>
                    <a:pt x="169" y="12470"/>
                    <a:pt x="148" y="12512"/>
                    <a:pt x="127" y="12554"/>
                  </a:cubicBezTo>
                  <a:cubicBezTo>
                    <a:pt x="133" y="12557"/>
                    <a:pt x="139" y="12559"/>
                    <a:pt x="146" y="12559"/>
                  </a:cubicBezTo>
                  <a:cubicBezTo>
                    <a:pt x="170" y="12559"/>
                    <a:pt x="195" y="12540"/>
                    <a:pt x="220" y="12540"/>
                  </a:cubicBezTo>
                  <a:cubicBezTo>
                    <a:pt x="231" y="12540"/>
                    <a:pt x="242" y="12543"/>
                    <a:pt x="253" y="12554"/>
                  </a:cubicBezTo>
                  <a:cubicBezTo>
                    <a:pt x="316" y="12638"/>
                    <a:pt x="316" y="12744"/>
                    <a:pt x="295" y="12849"/>
                  </a:cubicBezTo>
                  <a:cubicBezTo>
                    <a:pt x="400" y="12849"/>
                    <a:pt x="358" y="12996"/>
                    <a:pt x="442" y="13038"/>
                  </a:cubicBezTo>
                  <a:lnTo>
                    <a:pt x="463" y="12933"/>
                  </a:lnTo>
                  <a:cubicBezTo>
                    <a:pt x="484" y="13122"/>
                    <a:pt x="631" y="13185"/>
                    <a:pt x="715" y="13290"/>
                  </a:cubicBezTo>
                  <a:cubicBezTo>
                    <a:pt x="729" y="13290"/>
                    <a:pt x="734" y="13271"/>
                    <a:pt x="748" y="13271"/>
                  </a:cubicBezTo>
                  <a:cubicBezTo>
                    <a:pt x="755" y="13271"/>
                    <a:pt x="764" y="13276"/>
                    <a:pt x="778" y="13290"/>
                  </a:cubicBezTo>
                  <a:cubicBezTo>
                    <a:pt x="820" y="13458"/>
                    <a:pt x="905" y="13606"/>
                    <a:pt x="1010" y="13732"/>
                  </a:cubicBezTo>
                  <a:cubicBezTo>
                    <a:pt x="989" y="13816"/>
                    <a:pt x="968" y="13879"/>
                    <a:pt x="968" y="13963"/>
                  </a:cubicBezTo>
                  <a:lnTo>
                    <a:pt x="1094" y="14047"/>
                  </a:lnTo>
                  <a:cubicBezTo>
                    <a:pt x="1031" y="14173"/>
                    <a:pt x="1199" y="14236"/>
                    <a:pt x="1178" y="14362"/>
                  </a:cubicBezTo>
                  <a:lnTo>
                    <a:pt x="1325" y="14447"/>
                  </a:lnTo>
                  <a:cubicBezTo>
                    <a:pt x="1283" y="14636"/>
                    <a:pt x="1493" y="14762"/>
                    <a:pt x="1493" y="14951"/>
                  </a:cubicBezTo>
                  <a:cubicBezTo>
                    <a:pt x="1283" y="14909"/>
                    <a:pt x="1346" y="14657"/>
                    <a:pt x="1136" y="14573"/>
                  </a:cubicBezTo>
                  <a:lnTo>
                    <a:pt x="1136" y="14573"/>
                  </a:lnTo>
                  <a:cubicBezTo>
                    <a:pt x="1262" y="14762"/>
                    <a:pt x="1346" y="14972"/>
                    <a:pt x="1409" y="15203"/>
                  </a:cubicBezTo>
                  <a:lnTo>
                    <a:pt x="1514" y="15245"/>
                  </a:lnTo>
                  <a:cubicBezTo>
                    <a:pt x="1556" y="15287"/>
                    <a:pt x="1556" y="15372"/>
                    <a:pt x="1619" y="15414"/>
                  </a:cubicBezTo>
                  <a:cubicBezTo>
                    <a:pt x="1598" y="15435"/>
                    <a:pt x="1577" y="15445"/>
                    <a:pt x="1562" y="15445"/>
                  </a:cubicBezTo>
                  <a:cubicBezTo>
                    <a:pt x="1546" y="15445"/>
                    <a:pt x="1535" y="15435"/>
                    <a:pt x="1535" y="15414"/>
                  </a:cubicBezTo>
                  <a:cubicBezTo>
                    <a:pt x="1514" y="15372"/>
                    <a:pt x="1472" y="15309"/>
                    <a:pt x="1430" y="15309"/>
                  </a:cubicBezTo>
                  <a:cubicBezTo>
                    <a:pt x="1388" y="15309"/>
                    <a:pt x="1367" y="15309"/>
                    <a:pt x="1367" y="15330"/>
                  </a:cubicBezTo>
                  <a:lnTo>
                    <a:pt x="1493" y="15477"/>
                  </a:lnTo>
                  <a:cubicBezTo>
                    <a:pt x="1514" y="15561"/>
                    <a:pt x="1535" y="15666"/>
                    <a:pt x="1598" y="15750"/>
                  </a:cubicBezTo>
                  <a:cubicBezTo>
                    <a:pt x="1640" y="15708"/>
                    <a:pt x="1577" y="15645"/>
                    <a:pt x="1661" y="15624"/>
                  </a:cubicBezTo>
                  <a:cubicBezTo>
                    <a:pt x="1809" y="15687"/>
                    <a:pt x="1851" y="15855"/>
                    <a:pt x="1914" y="16002"/>
                  </a:cubicBezTo>
                  <a:cubicBezTo>
                    <a:pt x="2082" y="16107"/>
                    <a:pt x="2208" y="16276"/>
                    <a:pt x="2271" y="16486"/>
                  </a:cubicBezTo>
                  <a:cubicBezTo>
                    <a:pt x="2334" y="16696"/>
                    <a:pt x="2460" y="16885"/>
                    <a:pt x="2608" y="17011"/>
                  </a:cubicBezTo>
                  <a:cubicBezTo>
                    <a:pt x="2692" y="17075"/>
                    <a:pt x="2776" y="17159"/>
                    <a:pt x="2818" y="17243"/>
                  </a:cubicBezTo>
                  <a:cubicBezTo>
                    <a:pt x="2860" y="17327"/>
                    <a:pt x="2923" y="17411"/>
                    <a:pt x="2986" y="17474"/>
                  </a:cubicBezTo>
                  <a:cubicBezTo>
                    <a:pt x="3091" y="17558"/>
                    <a:pt x="3175" y="17684"/>
                    <a:pt x="3259" y="17810"/>
                  </a:cubicBezTo>
                  <a:cubicBezTo>
                    <a:pt x="3280" y="17852"/>
                    <a:pt x="3322" y="17895"/>
                    <a:pt x="3385" y="17895"/>
                  </a:cubicBezTo>
                  <a:cubicBezTo>
                    <a:pt x="3385" y="17831"/>
                    <a:pt x="3322" y="17789"/>
                    <a:pt x="3385" y="17747"/>
                  </a:cubicBezTo>
                  <a:cubicBezTo>
                    <a:pt x="3427" y="17747"/>
                    <a:pt x="3491" y="17789"/>
                    <a:pt x="3512" y="17831"/>
                  </a:cubicBezTo>
                  <a:cubicBezTo>
                    <a:pt x="3533" y="17958"/>
                    <a:pt x="3596" y="18042"/>
                    <a:pt x="3701" y="18126"/>
                  </a:cubicBezTo>
                  <a:cubicBezTo>
                    <a:pt x="3722" y="18147"/>
                    <a:pt x="3743" y="18168"/>
                    <a:pt x="3743" y="18210"/>
                  </a:cubicBezTo>
                  <a:cubicBezTo>
                    <a:pt x="3869" y="18378"/>
                    <a:pt x="3974" y="18567"/>
                    <a:pt x="4121" y="18735"/>
                  </a:cubicBezTo>
                  <a:cubicBezTo>
                    <a:pt x="4163" y="18799"/>
                    <a:pt x="4247" y="18735"/>
                    <a:pt x="4310" y="18841"/>
                  </a:cubicBezTo>
                  <a:cubicBezTo>
                    <a:pt x="4374" y="18946"/>
                    <a:pt x="4479" y="19030"/>
                    <a:pt x="4563" y="19156"/>
                  </a:cubicBezTo>
                  <a:cubicBezTo>
                    <a:pt x="4605" y="19261"/>
                    <a:pt x="4689" y="19387"/>
                    <a:pt x="4773" y="19492"/>
                  </a:cubicBezTo>
                  <a:cubicBezTo>
                    <a:pt x="4899" y="19640"/>
                    <a:pt x="5025" y="19787"/>
                    <a:pt x="5172" y="19913"/>
                  </a:cubicBezTo>
                  <a:lnTo>
                    <a:pt x="5194" y="19808"/>
                  </a:lnTo>
                  <a:cubicBezTo>
                    <a:pt x="5236" y="19829"/>
                    <a:pt x="5299" y="19871"/>
                    <a:pt x="5299" y="19934"/>
                  </a:cubicBezTo>
                  <a:cubicBezTo>
                    <a:pt x="5383" y="19934"/>
                    <a:pt x="5362" y="19997"/>
                    <a:pt x="5383" y="20018"/>
                  </a:cubicBezTo>
                  <a:cubicBezTo>
                    <a:pt x="5404" y="20123"/>
                    <a:pt x="5425" y="20207"/>
                    <a:pt x="5467" y="20270"/>
                  </a:cubicBezTo>
                  <a:cubicBezTo>
                    <a:pt x="5572" y="20417"/>
                    <a:pt x="5656" y="20544"/>
                    <a:pt x="5782" y="20691"/>
                  </a:cubicBezTo>
                  <a:cubicBezTo>
                    <a:pt x="5803" y="20733"/>
                    <a:pt x="5866" y="20775"/>
                    <a:pt x="5908" y="20817"/>
                  </a:cubicBezTo>
                  <a:cubicBezTo>
                    <a:pt x="6056" y="20880"/>
                    <a:pt x="6161" y="21006"/>
                    <a:pt x="6245" y="21132"/>
                  </a:cubicBezTo>
                  <a:cubicBezTo>
                    <a:pt x="6350" y="21321"/>
                    <a:pt x="6497" y="21490"/>
                    <a:pt x="6665" y="21637"/>
                  </a:cubicBezTo>
                  <a:cubicBezTo>
                    <a:pt x="6707" y="21658"/>
                    <a:pt x="6707" y="21721"/>
                    <a:pt x="6749" y="21784"/>
                  </a:cubicBezTo>
                  <a:cubicBezTo>
                    <a:pt x="6765" y="21776"/>
                    <a:pt x="6780" y="21773"/>
                    <a:pt x="6794" y="21773"/>
                  </a:cubicBezTo>
                  <a:cubicBezTo>
                    <a:pt x="6856" y="21773"/>
                    <a:pt x="6904" y="21838"/>
                    <a:pt x="6939" y="21889"/>
                  </a:cubicBezTo>
                  <a:cubicBezTo>
                    <a:pt x="7002" y="22015"/>
                    <a:pt x="7107" y="22120"/>
                    <a:pt x="7170" y="22247"/>
                  </a:cubicBezTo>
                  <a:cubicBezTo>
                    <a:pt x="7275" y="22268"/>
                    <a:pt x="7380" y="22331"/>
                    <a:pt x="7443" y="22415"/>
                  </a:cubicBezTo>
                  <a:cubicBezTo>
                    <a:pt x="7506" y="22520"/>
                    <a:pt x="7590" y="22604"/>
                    <a:pt x="7674" y="22688"/>
                  </a:cubicBezTo>
                  <a:cubicBezTo>
                    <a:pt x="7843" y="22814"/>
                    <a:pt x="7969" y="22961"/>
                    <a:pt x="8074" y="23130"/>
                  </a:cubicBezTo>
                  <a:cubicBezTo>
                    <a:pt x="8158" y="23235"/>
                    <a:pt x="8221" y="23319"/>
                    <a:pt x="8305" y="23403"/>
                  </a:cubicBezTo>
                  <a:cubicBezTo>
                    <a:pt x="8410" y="23466"/>
                    <a:pt x="8431" y="23592"/>
                    <a:pt x="8536" y="23655"/>
                  </a:cubicBezTo>
                  <a:cubicBezTo>
                    <a:pt x="8663" y="23718"/>
                    <a:pt x="8747" y="23823"/>
                    <a:pt x="8789" y="23971"/>
                  </a:cubicBezTo>
                  <a:cubicBezTo>
                    <a:pt x="8789" y="23992"/>
                    <a:pt x="8831" y="23992"/>
                    <a:pt x="8873" y="24013"/>
                  </a:cubicBezTo>
                  <a:lnTo>
                    <a:pt x="8915" y="23971"/>
                  </a:lnTo>
                  <a:cubicBezTo>
                    <a:pt x="9104" y="24076"/>
                    <a:pt x="9251" y="24223"/>
                    <a:pt x="9398" y="24370"/>
                  </a:cubicBezTo>
                  <a:cubicBezTo>
                    <a:pt x="9546" y="24538"/>
                    <a:pt x="9693" y="24706"/>
                    <a:pt x="9819" y="24875"/>
                  </a:cubicBezTo>
                  <a:cubicBezTo>
                    <a:pt x="9861" y="24790"/>
                    <a:pt x="9777" y="24727"/>
                    <a:pt x="9819" y="24664"/>
                  </a:cubicBezTo>
                  <a:lnTo>
                    <a:pt x="9819" y="24664"/>
                  </a:lnTo>
                  <a:cubicBezTo>
                    <a:pt x="9987" y="24769"/>
                    <a:pt x="10134" y="24896"/>
                    <a:pt x="10260" y="25064"/>
                  </a:cubicBezTo>
                  <a:cubicBezTo>
                    <a:pt x="10387" y="25232"/>
                    <a:pt x="10387" y="25253"/>
                    <a:pt x="10513" y="25316"/>
                  </a:cubicBezTo>
                  <a:cubicBezTo>
                    <a:pt x="10555" y="25337"/>
                    <a:pt x="10597" y="25379"/>
                    <a:pt x="10639" y="25400"/>
                  </a:cubicBezTo>
                  <a:cubicBezTo>
                    <a:pt x="10744" y="25547"/>
                    <a:pt x="10891" y="25652"/>
                    <a:pt x="11038" y="25716"/>
                  </a:cubicBezTo>
                  <a:cubicBezTo>
                    <a:pt x="11101" y="25758"/>
                    <a:pt x="11143" y="25779"/>
                    <a:pt x="11143" y="25842"/>
                  </a:cubicBezTo>
                  <a:cubicBezTo>
                    <a:pt x="11122" y="25842"/>
                    <a:pt x="11080" y="25842"/>
                    <a:pt x="11059" y="25884"/>
                  </a:cubicBezTo>
                  <a:cubicBezTo>
                    <a:pt x="11164" y="25926"/>
                    <a:pt x="11206" y="26031"/>
                    <a:pt x="11312" y="26073"/>
                  </a:cubicBezTo>
                  <a:cubicBezTo>
                    <a:pt x="11438" y="26136"/>
                    <a:pt x="11564" y="26220"/>
                    <a:pt x="11690" y="26325"/>
                  </a:cubicBezTo>
                  <a:cubicBezTo>
                    <a:pt x="11774" y="26409"/>
                    <a:pt x="11921" y="26472"/>
                    <a:pt x="12047" y="26493"/>
                  </a:cubicBezTo>
                  <a:cubicBezTo>
                    <a:pt x="12089" y="26493"/>
                    <a:pt x="12111" y="26514"/>
                    <a:pt x="12132" y="26536"/>
                  </a:cubicBezTo>
                  <a:cubicBezTo>
                    <a:pt x="12216" y="26641"/>
                    <a:pt x="12321" y="26662"/>
                    <a:pt x="12405" y="26725"/>
                  </a:cubicBezTo>
                  <a:cubicBezTo>
                    <a:pt x="12573" y="26809"/>
                    <a:pt x="12720" y="26914"/>
                    <a:pt x="12846" y="27019"/>
                  </a:cubicBezTo>
                  <a:cubicBezTo>
                    <a:pt x="13162" y="27082"/>
                    <a:pt x="13372" y="27334"/>
                    <a:pt x="13687" y="27376"/>
                  </a:cubicBezTo>
                  <a:cubicBezTo>
                    <a:pt x="13835" y="27398"/>
                    <a:pt x="13982" y="27440"/>
                    <a:pt x="14129" y="27503"/>
                  </a:cubicBezTo>
                  <a:cubicBezTo>
                    <a:pt x="14465" y="27566"/>
                    <a:pt x="14823" y="27650"/>
                    <a:pt x="15138" y="27713"/>
                  </a:cubicBezTo>
                  <a:cubicBezTo>
                    <a:pt x="15222" y="27839"/>
                    <a:pt x="15348" y="27923"/>
                    <a:pt x="15516" y="27944"/>
                  </a:cubicBezTo>
                  <a:cubicBezTo>
                    <a:pt x="15530" y="27944"/>
                    <a:pt x="15554" y="27935"/>
                    <a:pt x="15580" y="27935"/>
                  </a:cubicBezTo>
                  <a:cubicBezTo>
                    <a:pt x="15594" y="27935"/>
                    <a:pt x="15608" y="27937"/>
                    <a:pt x="15622" y="27944"/>
                  </a:cubicBezTo>
                  <a:cubicBezTo>
                    <a:pt x="15790" y="28028"/>
                    <a:pt x="15937" y="28070"/>
                    <a:pt x="16126" y="28112"/>
                  </a:cubicBezTo>
                  <a:cubicBezTo>
                    <a:pt x="16155" y="28127"/>
                    <a:pt x="16184" y="28161"/>
                    <a:pt x="16219" y="28161"/>
                  </a:cubicBezTo>
                  <a:cubicBezTo>
                    <a:pt x="16235" y="28161"/>
                    <a:pt x="16253" y="28153"/>
                    <a:pt x="16273" y="28133"/>
                  </a:cubicBezTo>
                  <a:cubicBezTo>
                    <a:pt x="16252" y="28007"/>
                    <a:pt x="16084" y="28049"/>
                    <a:pt x="16000" y="27923"/>
                  </a:cubicBezTo>
                  <a:lnTo>
                    <a:pt x="16000" y="27923"/>
                  </a:lnTo>
                  <a:cubicBezTo>
                    <a:pt x="16315" y="27986"/>
                    <a:pt x="16631" y="28049"/>
                    <a:pt x="16967" y="28070"/>
                  </a:cubicBezTo>
                  <a:cubicBezTo>
                    <a:pt x="17041" y="28085"/>
                    <a:pt x="17126" y="28100"/>
                    <a:pt x="17214" y="28100"/>
                  </a:cubicBezTo>
                  <a:cubicBezTo>
                    <a:pt x="17251" y="28100"/>
                    <a:pt x="17288" y="28097"/>
                    <a:pt x="17325" y="28091"/>
                  </a:cubicBezTo>
                  <a:cubicBezTo>
                    <a:pt x="17325" y="28091"/>
                    <a:pt x="17340" y="28045"/>
                    <a:pt x="17344" y="28045"/>
                  </a:cubicBezTo>
                  <a:cubicBezTo>
                    <a:pt x="17345" y="28045"/>
                    <a:pt x="17346" y="28046"/>
                    <a:pt x="17346" y="28049"/>
                  </a:cubicBezTo>
                  <a:cubicBezTo>
                    <a:pt x="17367" y="28091"/>
                    <a:pt x="17346" y="28091"/>
                    <a:pt x="17325" y="28091"/>
                  </a:cubicBezTo>
                  <a:cubicBezTo>
                    <a:pt x="17367" y="28154"/>
                    <a:pt x="17451" y="28154"/>
                    <a:pt x="17514" y="28154"/>
                  </a:cubicBezTo>
                  <a:cubicBezTo>
                    <a:pt x="17556" y="28091"/>
                    <a:pt x="17556" y="28007"/>
                    <a:pt x="17640" y="28007"/>
                  </a:cubicBezTo>
                  <a:cubicBezTo>
                    <a:pt x="17850" y="28070"/>
                    <a:pt x="18060" y="28112"/>
                    <a:pt x="18271" y="28112"/>
                  </a:cubicBezTo>
                  <a:lnTo>
                    <a:pt x="18229" y="28196"/>
                  </a:lnTo>
                  <a:cubicBezTo>
                    <a:pt x="18206" y="28185"/>
                    <a:pt x="18183" y="28167"/>
                    <a:pt x="18163" y="28167"/>
                  </a:cubicBezTo>
                  <a:cubicBezTo>
                    <a:pt x="18147" y="28167"/>
                    <a:pt x="18133" y="28179"/>
                    <a:pt x="18123" y="28217"/>
                  </a:cubicBezTo>
                  <a:cubicBezTo>
                    <a:pt x="18160" y="28245"/>
                    <a:pt x="18192" y="28252"/>
                    <a:pt x="18228" y="28252"/>
                  </a:cubicBezTo>
                  <a:cubicBezTo>
                    <a:pt x="18277" y="28252"/>
                    <a:pt x="18334" y="28238"/>
                    <a:pt x="18418" y="28238"/>
                  </a:cubicBezTo>
                  <a:cubicBezTo>
                    <a:pt x="18544" y="28238"/>
                    <a:pt x="18670" y="28217"/>
                    <a:pt x="18796" y="28217"/>
                  </a:cubicBezTo>
                  <a:cubicBezTo>
                    <a:pt x="19017" y="28200"/>
                    <a:pt x="19211" y="28170"/>
                    <a:pt x="19422" y="28170"/>
                  </a:cubicBezTo>
                  <a:cubicBezTo>
                    <a:pt x="19471" y="28170"/>
                    <a:pt x="19522" y="28171"/>
                    <a:pt x="19574" y="28175"/>
                  </a:cubicBezTo>
                  <a:lnTo>
                    <a:pt x="19616" y="28175"/>
                  </a:lnTo>
                  <a:cubicBezTo>
                    <a:pt x="19616" y="28091"/>
                    <a:pt x="19532" y="28154"/>
                    <a:pt x="19511" y="28091"/>
                  </a:cubicBezTo>
                  <a:cubicBezTo>
                    <a:pt x="19658" y="28091"/>
                    <a:pt x="19784" y="28091"/>
                    <a:pt x="19932" y="28070"/>
                  </a:cubicBezTo>
                  <a:cubicBezTo>
                    <a:pt x="20022" y="28070"/>
                    <a:pt x="20123" y="28017"/>
                    <a:pt x="20211" y="28017"/>
                  </a:cubicBezTo>
                  <a:cubicBezTo>
                    <a:pt x="20247" y="28017"/>
                    <a:pt x="20280" y="28025"/>
                    <a:pt x="20310" y="28049"/>
                  </a:cubicBezTo>
                  <a:cubicBezTo>
                    <a:pt x="20366" y="28087"/>
                    <a:pt x="20322" y="28158"/>
                    <a:pt x="20342" y="28158"/>
                  </a:cubicBezTo>
                  <a:cubicBezTo>
                    <a:pt x="20344" y="28158"/>
                    <a:pt x="20348" y="28157"/>
                    <a:pt x="20352" y="28154"/>
                  </a:cubicBezTo>
                  <a:cubicBezTo>
                    <a:pt x="20394" y="28154"/>
                    <a:pt x="20436" y="28154"/>
                    <a:pt x="20436" y="28112"/>
                  </a:cubicBezTo>
                  <a:cubicBezTo>
                    <a:pt x="20457" y="28091"/>
                    <a:pt x="20352" y="28070"/>
                    <a:pt x="20415" y="28049"/>
                  </a:cubicBezTo>
                  <a:cubicBezTo>
                    <a:pt x="20429" y="28042"/>
                    <a:pt x="20440" y="28039"/>
                    <a:pt x="20449" y="28039"/>
                  </a:cubicBezTo>
                  <a:cubicBezTo>
                    <a:pt x="20495" y="28039"/>
                    <a:pt x="20489" y="28112"/>
                    <a:pt x="20541" y="28112"/>
                  </a:cubicBezTo>
                  <a:cubicBezTo>
                    <a:pt x="20615" y="28070"/>
                    <a:pt x="20694" y="28070"/>
                    <a:pt x="20773" y="28070"/>
                  </a:cubicBezTo>
                  <a:cubicBezTo>
                    <a:pt x="20851" y="28070"/>
                    <a:pt x="20930" y="28070"/>
                    <a:pt x="21004" y="28028"/>
                  </a:cubicBezTo>
                  <a:lnTo>
                    <a:pt x="21130" y="28091"/>
                  </a:lnTo>
                  <a:cubicBezTo>
                    <a:pt x="21298" y="28028"/>
                    <a:pt x="21466" y="28007"/>
                    <a:pt x="21656" y="27986"/>
                  </a:cubicBezTo>
                  <a:cubicBezTo>
                    <a:pt x="21667" y="27989"/>
                    <a:pt x="21680" y="27990"/>
                    <a:pt x="21692" y="27990"/>
                  </a:cubicBezTo>
                  <a:cubicBezTo>
                    <a:pt x="21777" y="27990"/>
                    <a:pt x="21873" y="27941"/>
                    <a:pt x="21970" y="27941"/>
                  </a:cubicBezTo>
                  <a:cubicBezTo>
                    <a:pt x="21985" y="27941"/>
                    <a:pt x="21999" y="27942"/>
                    <a:pt x="22013" y="27944"/>
                  </a:cubicBezTo>
                  <a:cubicBezTo>
                    <a:pt x="22076" y="27944"/>
                    <a:pt x="22118" y="27923"/>
                    <a:pt x="22160" y="27902"/>
                  </a:cubicBezTo>
                  <a:cubicBezTo>
                    <a:pt x="22307" y="27797"/>
                    <a:pt x="22476" y="27755"/>
                    <a:pt x="22644" y="27755"/>
                  </a:cubicBezTo>
                  <a:cubicBezTo>
                    <a:pt x="22959" y="27734"/>
                    <a:pt x="23274" y="27713"/>
                    <a:pt x="23590" y="27650"/>
                  </a:cubicBezTo>
                  <a:lnTo>
                    <a:pt x="23611" y="27566"/>
                  </a:lnTo>
                  <a:cubicBezTo>
                    <a:pt x="23705" y="27518"/>
                    <a:pt x="23812" y="27495"/>
                    <a:pt x="23912" y="27495"/>
                  </a:cubicBezTo>
                  <a:cubicBezTo>
                    <a:pt x="23946" y="27495"/>
                    <a:pt x="23979" y="27497"/>
                    <a:pt x="24010" y="27503"/>
                  </a:cubicBezTo>
                  <a:cubicBezTo>
                    <a:pt x="24136" y="27503"/>
                    <a:pt x="24263" y="27461"/>
                    <a:pt x="24389" y="27440"/>
                  </a:cubicBezTo>
                  <a:cubicBezTo>
                    <a:pt x="24501" y="27421"/>
                    <a:pt x="24613" y="27352"/>
                    <a:pt x="24726" y="27352"/>
                  </a:cubicBezTo>
                  <a:cubicBezTo>
                    <a:pt x="24740" y="27352"/>
                    <a:pt x="24753" y="27353"/>
                    <a:pt x="24767" y="27355"/>
                  </a:cubicBezTo>
                  <a:cubicBezTo>
                    <a:pt x="25146" y="27103"/>
                    <a:pt x="25566" y="26956"/>
                    <a:pt x="26029" y="26914"/>
                  </a:cubicBezTo>
                  <a:cubicBezTo>
                    <a:pt x="26029" y="26897"/>
                    <a:pt x="26042" y="26866"/>
                    <a:pt x="26070" y="26866"/>
                  </a:cubicBezTo>
                  <a:cubicBezTo>
                    <a:pt x="26076" y="26866"/>
                    <a:pt x="26084" y="26868"/>
                    <a:pt x="26092" y="26872"/>
                  </a:cubicBezTo>
                  <a:cubicBezTo>
                    <a:pt x="26092" y="26914"/>
                    <a:pt x="26113" y="26977"/>
                    <a:pt x="26176" y="26977"/>
                  </a:cubicBezTo>
                  <a:cubicBezTo>
                    <a:pt x="26218" y="26893"/>
                    <a:pt x="26302" y="26893"/>
                    <a:pt x="26386" y="26872"/>
                  </a:cubicBezTo>
                  <a:cubicBezTo>
                    <a:pt x="26371" y="26843"/>
                    <a:pt x="26354" y="26834"/>
                    <a:pt x="26335" y="26834"/>
                  </a:cubicBezTo>
                  <a:cubicBezTo>
                    <a:pt x="26306" y="26834"/>
                    <a:pt x="26274" y="26854"/>
                    <a:pt x="26240" y="26854"/>
                  </a:cubicBezTo>
                  <a:cubicBezTo>
                    <a:pt x="26233" y="26854"/>
                    <a:pt x="26225" y="26853"/>
                    <a:pt x="26218" y="26851"/>
                  </a:cubicBezTo>
                  <a:cubicBezTo>
                    <a:pt x="26318" y="26779"/>
                    <a:pt x="26439" y="26746"/>
                    <a:pt x="26565" y="26746"/>
                  </a:cubicBezTo>
                  <a:cubicBezTo>
                    <a:pt x="26624" y="26746"/>
                    <a:pt x="26684" y="26753"/>
                    <a:pt x="26743" y="26767"/>
                  </a:cubicBezTo>
                  <a:lnTo>
                    <a:pt x="26386" y="26851"/>
                  </a:lnTo>
                  <a:cubicBezTo>
                    <a:pt x="26386" y="26893"/>
                    <a:pt x="26407" y="26893"/>
                    <a:pt x="26449" y="26893"/>
                  </a:cubicBezTo>
                  <a:cubicBezTo>
                    <a:pt x="26544" y="26846"/>
                    <a:pt x="26650" y="26822"/>
                    <a:pt x="26751" y="26822"/>
                  </a:cubicBezTo>
                  <a:cubicBezTo>
                    <a:pt x="26784" y="26822"/>
                    <a:pt x="26817" y="26825"/>
                    <a:pt x="26849" y="26830"/>
                  </a:cubicBezTo>
                  <a:cubicBezTo>
                    <a:pt x="26933" y="26809"/>
                    <a:pt x="27017" y="26788"/>
                    <a:pt x="27080" y="26725"/>
                  </a:cubicBezTo>
                  <a:cubicBezTo>
                    <a:pt x="27073" y="26722"/>
                    <a:pt x="27065" y="26721"/>
                    <a:pt x="27059" y="26721"/>
                  </a:cubicBezTo>
                  <a:cubicBezTo>
                    <a:pt x="27023" y="26721"/>
                    <a:pt x="26993" y="26749"/>
                    <a:pt x="26953" y="26749"/>
                  </a:cubicBezTo>
                  <a:cubicBezTo>
                    <a:pt x="26935" y="26749"/>
                    <a:pt x="26914" y="26743"/>
                    <a:pt x="26891" y="26725"/>
                  </a:cubicBezTo>
                  <a:cubicBezTo>
                    <a:pt x="26975" y="26704"/>
                    <a:pt x="27101" y="26662"/>
                    <a:pt x="27143" y="26641"/>
                  </a:cubicBezTo>
                  <a:cubicBezTo>
                    <a:pt x="27206" y="26620"/>
                    <a:pt x="27290" y="26620"/>
                    <a:pt x="27332" y="26578"/>
                  </a:cubicBezTo>
                  <a:cubicBezTo>
                    <a:pt x="27378" y="26532"/>
                    <a:pt x="27445" y="26498"/>
                    <a:pt x="27518" y="26498"/>
                  </a:cubicBezTo>
                  <a:cubicBezTo>
                    <a:pt x="27547" y="26498"/>
                    <a:pt x="27576" y="26503"/>
                    <a:pt x="27605" y="26514"/>
                  </a:cubicBezTo>
                  <a:lnTo>
                    <a:pt x="27690" y="26514"/>
                  </a:lnTo>
                  <a:cubicBezTo>
                    <a:pt x="27879" y="26367"/>
                    <a:pt x="28110" y="26283"/>
                    <a:pt x="28341" y="26220"/>
                  </a:cubicBezTo>
                  <a:cubicBezTo>
                    <a:pt x="28425" y="26031"/>
                    <a:pt x="28657" y="25926"/>
                    <a:pt x="28804" y="25842"/>
                  </a:cubicBezTo>
                  <a:cubicBezTo>
                    <a:pt x="28930" y="25758"/>
                    <a:pt x="29077" y="25716"/>
                    <a:pt x="29224" y="25631"/>
                  </a:cubicBezTo>
                  <a:cubicBezTo>
                    <a:pt x="29287" y="25589"/>
                    <a:pt x="29287" y="25505"/>
                    <a:pt x="29372" y="25484"/>
                  </a:cubicBezTo>
                  <a:cubicBezTo>
                    <a:pt x="29603" y="25337"/>
                    <a:pt x="29834" y="25190"/>
                    <a:pt x="30065" y="25001"/>
                  </a:cubicBezTo>
                  <a:cubicBezTo>
                    <a:pt x="30149" y="24917"/>
                    <a:pt x="30234" y="24854"/>
                    <a:pt x="30318" y="24812"/>
                  </a:cubicBezTo>
                  <a:cubicBezTo>
                    <a:pt x="30549" y="24685"/>
                    <a:pt x="30759" y="24559"/>
                    <a:pt x="30969" y="24433"/>
                  </a:cubicBezTo>
                  <a:cubicBezTo>
                    <a:pt x="30969" y="24412"/>
                    <a:pt x="30990" y="24391"/>
                    <a:pt x="30969" y="24370"/>
                  </a:cubicBezTo>
                  <a:cubicBezTo>
                    <a:pt x="30927" y="24370"/>
                    <a:pt x="30927" y="24328"/>
                    <a:pt x="30927" y="24307"/>
                  </a:cubicBezTo>
                  <a:cubicBezTo>
                    <a:pt x="30969" y="24265"/>
                    <a:pt x="31011" y="24223"/>
                    <a:pt x="31032" y="24160"/>
                  </a:cubicBezTo>
                  <a:cubicBezTo>
                    <a:pt x="31096" y="24118"/>
                    <a:pt x="31138" y="24055"/>
                    <a:pt x="31201" y="24034"/>
                  </a:cubicBezTo>
                  <a:cubicBezTo>
                    <a:pt x="31243" y="23971"/>
                    <a:pt x="31285" y="23928"/>
                    <a:pt x="31327" y="23886"/>
                  </a:cubicBezTo>
                  <a:cubicBezTo>
                    <a:pt x="31369" y="23823"/>
                    <a:pt x="31432" y="23802"/>
                    <a:pt x="31453" y="23760"/>
                  </a:cubicBezTo>
                  <a:cubicBezTo>
                    <a:pt x="31495" y="23697"/>
                    <a:pt x="31537" y="23655"/>
                    <a:pt x="31579" y="23613"/>
                  </a:cubicBezTo>
                  <a:cubicBezTo>
                    <a:pt x="31642" y="23550"/>
                    <a:pt x="31747" y="23550"/>
                    <a:pt x="31768" y="23508"/>
                  </a:cubicBezTo>
                  <a:cubicBezTo>
                    <a:pt x="31789" y="23466"/>
                    <a:pt x="31810" y="23424"/>
                    <a:pt x="31852" y="23382"/>
                  </a:cubicBezTo>
                  <a:cubicBezTo>
                    <a:pt x="31868" y="23429"/>
                    <a:pt x="31884" y="23453"/>
                    <a:pt x="31909" y="23453"/>
                  </a:cubicBezTo>
                  <a:cubicBezTo>
                    <a:pt x="31917" y="23453"/>
                    <a:pt x="31926" y="23450"/>
                    <a:pt x="31936" y="23445"/>
                  </a:cubicBezTo>
                  <a:cubicBezTo>
                    <a:pt x="32000" y="23382"/>
                    <a:pt x="32021" y="23319"/>
                    <a:pt x="32042" y="23256"/>
                  </a:cubicBezTo>
                  <a:lnTo>
                    <a:pt x="32084" y="23256"/>
                  </a:lnTo>
                  <a:cubicBezTo>
                    <a:pt x="32294" y="23045"/>
                    <a:pt x="32483" y="22814"/>
                    <a:pt x="32651" y="22562"/>
                  </a:cubicBezTo>
                  <a:cubicBezTo>
                    <a:pt x="32672" y="22499"/>
                    <a:pt x="32735" y="22457"/>
                    <a:pt x="32777" y="22394"/>
                  </a:cubicBezTo>
                  <a:lnTo>
                    <a:pt x="32820" y="22394"/>
                  </a:lnTo>
                  <a:cubicBezTo>
                    <a:pt x="32862" y="22436"/>
                    <a:pt x="32883" y="22457"/>
                    <a:pt x="32862" y="22499"/>
                  </a:cubicBezTo>
                  <a:cubicBezTo>
                    <a:pt x="32777" y="22562"/>
                    <a:pt x="32756" y="22688"/>
                    <a:pt x="32630" y="22688"/>
                  </a:cubicBezTo>
                  <a:cubicBezTo>
                    <a:pt x="32672" y="22793"/>
                    <a:pt x="32588" y="22835"/>
                    <a:pt x="32588" y="22919"/>
                  </a:cubicBezTo>
                  <a:cubicBezTo>
                    <a:pt x="32609" y="22898"/>
                    <a:pt x="32651" y="22898"/>
                    <a:pt x="32651" y="22877"/>
                  </a:cubicBezTo>
                  <a:cubicBezTo>
                    <a:pt x="32883" y="22625"/>
                    <a:pt x="33072" y="22331"/>
                    <a:pt x="33261" y="22036"/>
                  </a:cubicBezTo>
                  <a:cubicBezTo>
                    <a:pt x="33282" y="21973"/>
                    <a:pt x="33324" y="21931"/>
                    <a:pt x="33387" y="21889"/>
                  </a:cubicBezTo>
                  <a:cubicBezTo>
                    <a:pt x="33513" y="21826"/>
                    <a:pt x="33555" y="21721"/>
                    <a:pt x="33639" y="21637"/>
                  </a:cubicBezTo>
                  <a:cubicBezTo>
                    <a:pt x="33639" y="21595"/>
                    <a:pt x="33576" y="21595"/>
                    <a:pt x="33618" y="21532"/>
                  </a:cubicBezTo>
                  <a:cubicBezTo>
                    <a:pt x="33787" y="21343"/>
                    <a:pt x="33976" y="21132"/>
                    <a:pt x="34165" y="20922"/>
                  </a:cubicBezTo>
                  <a:cubicBezTo>
                    <a:pt x="34333" y="20775"/>
                    <a:pt x="34480" y="20586"/>
                    <a:pt x="34586" y="20396"/>
                  </a:cubicBezTo>
                  <a:cubicBezTo>
                    <a:pt x="34607" y="20333"/>
                    <a:pt x="34691" y="20270"/>
                    <a:pt x="34691" y="20228"/>
                  </a:cubicBezTo>
                  <a:cubicBezTo>
                    <a:pt x="34712" y="20123"/>
                    <a:pt x="34796" y="20102"/>
                    <a:pt x="34817" y="20018"/>
                  </a:cubicBezTo>
                  <a:cubicBezTo>
                    <a:pt x="34859" y="19976"/>
                    <a:pt x="34901" y="19913"/>
                    <a:pt x="34922" y="19829"/>
                  </a:cubicBezTo>
                  <a:lnTo>
                    <a:pt x="34922" y="19829"/>
                  </a:lnTo>
                  <a:cubicBezTo>
                    <a:pt x="34908" y="19829"/>
                    <a:pt x="34894" y="19838"/>
                    <a:pt x="34886" y="19838"/>
                  </a:cubicBezTo>
                  <a:cubicBezTo>
                    <a:pt x="34882" y="19838"/>
                    <a:pt x="34880" y="19836"/>
                    <a:pt x="34880" y="19829"/>
                  </a:cubicBezTo>
                  <a:cubicBezTo>
                    <a:pt x="34859" y="19808"/>
                    <a:pt x="34880" y="19808"/>
                    <a:pt x="34901" y="19808"/>
                  </a:cubicBezTo>
                  <a:cubicBezTo>
                    <a:pt x="34901" y="19787"/>
                    <a:pt x="34880" y="19787"/>
                    <a:pt x="34901" y="19766"/>
                  </a:cubicBezTo>
                  <a:cubicBezTo>
                    <a:pt x="34907" y="19760"/>
                    <a:pt x="34913" y="19757"/>
                    <a:pt x="34919" y="19757"/>
                  </a:cubicBezTo>
                  <a:cubicBezTo>
                    <a:pt x="34932" y="19757"/>
                    <a:pt x="34943" y="19772"/>
                    <a:pt x="34943" y="19787"/>
                  </a:cubicBezTo>
                  <a:cubicBezTo>
                    <a:pt x="34964" y="19787"/>
                    <a:pt x="35006" y="19787"/>
                    <a:pt x="35027" y="19745"/>
                  </a:cubicBezTo>
                  <a:lnTo>
                    <a:pt x="34943" y="19682"/>
                  </a:lnTo>
                  <a:cubicBezTo>
                    <a:pt x="35027" y="19534"/>
                    <a:pt x="35111" y="19408"/>
                    <a:pt x="35195" y="19303"/>
                  </a:cubicBezTo>
                  <a:cubicBezTo>
                    <a:pt x="35406" y="18967"/>
                    <a:pt x="35595" y="18609"/>
                    <a:pt x="35742" y="18231"/>
                  </a:cubicBezTo>
                  <a:cubicBezTo>
                    <a:pt x="35784" y="18147"/>
                    <a:pt x="35868" y="18063"/>
                    <a:pt x="35847" y="17979"/>
                  </a:cubicBezTo>
                  <a:cubicBezTo>
                    <a:pt x="35826" y="17831"/>
                    <a:pt x="35931" y="17726"/>
                    <a:pt x="35952" y="17621"/>
                  </a:cubicBezTo>
                  <a:cubicBezTo>
                    <a:pt x="35973" y="17474"/>
                    <a:pt x="36036" y="17348"/>
                    <a:pt x="36120" y="17243"/>
                  </a:cubicBezTo>
                  <a:cubicBezTo>
                    <a:pt x="36120" y="17243"/>
                    <a:pt x="36130" y="17233"/>
                    <a:pt x="36142" y="17233"/>
                  </a:cubicBezTo>
                  <a:cubicBezTo>
                    <a:pt x="36148" y="17233"/>
                    <a:pt x="36155" y="17236"/>
                    <a:pt x="36162" y="17243"/>
                  </a:cubicBezTo>
                  <a:lnTo>
                    <a:pt x="36183" y="17306"/>
                  </a:lnTo>
                  <a:cubicBezTo>
                    <a:pt x="36225" y="17285"/>
                    <a:pt x="36225" y="17243"/>
                    <a:pt x="36246" y="17201"/>
                  </a:cubicBezTo>
                  <a:cubicBezTo>
                    <a:pt x="36310" y="16906"/>
                    <a:pt x="36394" y="16633"/>
                    <a:pt x="36499" y="16381"/>
                  </a:cubicBezTo>
                  <a:cubicBezTo>
                    <a:pt x="36478" y="16213"/>
                    <a:pt x="36520" y="16044"/>
                    <a:pt x="36625" y="15918"/>
                  </a:cubicBezTo>
                  <a:cubicBezTo>
                    <a:pt x="36646" y="15918"/>
                    <a:pt x="36688" y="15918"/>
                    <a:pt x="36688" y="15960"/>
                  </a:cubicBezTo>
                  <a:cubicBezTo>
                    <a:pt x="36835" y="15708"/>
                    <a:pt x="36919" y="15435"/>
                    <a:pt x="36961" y="15140"/>
                  </a:cubicBezTo>
                  <a:cubicBezTo>
                    <a:pt x="37003" y="14972"/>
                    <a:pt x="37045" y="14804"/>
                    <a:pt x="37066" y="14636"/>
                  </a:cubicBezTo>
                  <a:cubicBezTo>
                    <a:pt x="37066" y="14594"/>
                    <a:pt x="37066" y="14552"/>
                    <a:pt x="37087" y="14510"/>
                  </a:cubicBezTo>
                  <a:cubicBezTo>
                    <a:pt x="37151" y="14404"/>
                    <a:pt x="37214" y="14278"/>
                    <a:pt x="37256" y="14152"/>
                  </a:cubicBezTo>
                  <a:cubicBezTo>
                    <a:pt x="37277" y="14047"/>
                    <a:pt x="37361" y="14047"/>
                    <a:pt x="37445" y="14026"/>
                  </a:cubicBezTo>
                  <a:cubicBezTo>
                    <a:pt x="37466" y="13921"/>
                    <a:pt x="37445" y="13837"/>
                    <a:pt x="37466" y="13774"/>
                  </a:cubicBezTo>
                  <a:cubicBezTo>
                    <a:pt x="37529" y="13521"/>
                    <a:pt x="37613" y="13269"/>
                    <a:pt x="37697" y="13038"/>
                  </a:cubicBezTo>
                  <a:cubicBezTo>
                    <a:pt x="37739" y="12933"/>
                    <a:pt x="37739" y="12828"/>
                    <a:pt x="37718" y="12744"/>
                  </a:cubicBezTo>
                  <a:cubicBezTo>
                    <a:pt x="37697" y="12659"/>
                    <a:pt x="37697" y="12596"/>
                    <a:pt x="37739" y="12533"/>
                  </a:cubicBezTo>
                  <a:cubicBezTo>
                    <a:pt x="37802" y="12470"/>
                    <a:pt x="37781" y="12386"/>
                    <a:pt x="37802" y="12323"/>
                  </a:cubicBezTo>
                  <a:cubicBezTo>
                    <a:pt x="37823" y="12218"/>
                    <a:pt x="37823" y="12134"/>
                    <a:pt x="37802" y="12050"/>
                  </a:cubicBezTo>
                  <a:cubicBezTo>
                    <a:pt x="37802" y="11839"/>
                    <a:pt x="37865" y="11629"/>
                    <a:pt x="37781" y="11461"/>
                  </a:cubicBezTo>
                  <a:cubicBezTo>
                    <a:pt x="37823" y="11188"/>
                    <a:pt x="37844" y="10914"/>
                    <a:pt x="37844" y="10641"/>
                  </a:cubicBezTo>
                  <a:cubicBezTo>
                    <a:pt x="37928" y="10599"/>
                    <a:pt x="37802" y="10557"/>
                    <a:pt x="37844" y="10515"/>
                  </a:cubicBezTo>
                  <a:cubicBezTo>
                    <a:pt x="37907" y="10452"/>
                    <a:pt x="37802" y="10410"/>
                    <a:pt x="37844" y="10347"/>
                  </a:cubicBezTo>
                  <a:cubicBezTo>
                    <a:pt x="37781" y="10326"/>
                    <a:pt x="37823" y="10263"/>
                    <a:pt x="37802" y="10221"/>
                  </a:cubicBezTo>
                  <a:cubicBezTo>
                    <a:pt x="37760" y="10137"/>
                    <a:pt x="37802" y="10010"/>
                    <a:pt x="37697" y="9947"/>
                  </a:cubicBezTo>
                  <a:cubicBezTo>
                    <a:pt x="37718" y="9758"/>
                    <a:pt x="37697" y="9548"/>
                    <a:pt x="37634" y="9380"/>
                  </a:cubicBezTo>
                  <a:cubicBezTo>
                    <a:pt x="37655" y="9275"/>
                    <a:pt x="37760" y="9253"/>
                    <a:pt x="37739" y="9190"/>
                  </a:cubicBezTo>
                  <a:cubicBezTo>
                    <a:pt x="37718" y="9148"/>
                    <a:pt x="37697" y="9085"/>
                    <a:pt x="37697" y="9022"/>
                  </a:cubicBezTo>
                  <a:cubicBezTo>
                    <a:pt x="37634" y="8833"/>
                    <a:pt x="37592" y="8644"/>
                    <a:pt x="37571" y="8455"/>
                  </a:cubicBezTo>
                  <a:cubicBezTo>
                    <a:pt x="37592" y="8349"/>
                    <a:pt x="37550" y="8265"/>
                    <a:pt x="37466" y="8202"/>
                  </a:cubicBezTo>
                  <a:cubicBezTo>
                    <a:pt x="37487" y="8160"/>
                    <a:pt x="37487" y="8139"/>
                    <a:pt x="37487" y="8118"/>
                  </a:cubicBezTo>
                  <a:cubicBezTo>
                    <a:pt x="37382" y="7824"/>
                    <a:pt x="37382" y="7508"/>
                    <a:pt x="37277" y="7256"/>
                  </a:cubicBezTo>
                  <a:cubicBezTo>
                    <a:pt x="37214" y="7046"/>
                    <a:pt x="37151" y="6857"/>
                    <a:pt x="37066" y="6667"/>
                  </a:cubicBezTo>
                  <a:cubicBezTo>
                    <a:pt x="37045" y="6604"/>
                    <a:pt x="37003" y="6541"/>
                    <a:pt x="37024" y="6457"/>
                  </a:cubicBezTo>
                  <a:cubicBezTo>
                    <a:pt x="37024" y="6415"/>
                    <a:pt x="37003" y="6352"/>
                    <a:pt x="36961" y="6331"/>
                  </a:cubicBezTo>
                  <a:cubicBezTo>
                    <a:pt x="36898" y="6268"/>
                    <a:pt x="36877" y="6184"/>
                    <a:pt x="36919" y="6100"/>
                  </a:cubicBezTo>
                  <a:cubicBezTo>
                    <a:pt x="36772" y="6058"/>
                    <a:pt x="36688" y="5953"/>
                    <a:pt x="36730" y="5911"/>
                  </a:cubicBezTo>
                  <a:lnTo>
                    <a:pt x="36835" y="5911"/>
                  </a:lnTo>
                  <a:cubicBezTo>
                    <a:pt x="36772" y="5848"/>
                    <a:pt x="36814" y="5784"/>
                    <a:pt x="36814" y="5721"/>
                  </a:cubicBezTo>
                  <a:cubicBezTo>
                    <a:pt x="36784" y="5707"/>
                    <a:pt x="36765" y="5692"/>
                    <a:pt x="36749" y="5692"/>
                  </a:cubicBezTo>
                  <a:cubicBezTo>
                    <a:pt x="36742" y="5692"/>
                    <a:pt x="36736" y="5694"/>
                    <a:pt x="36730" y="5700"/>
                  </a:cubicBezTo>
                  <a:cubicBezTo>
                    <a:pt x="36688" y="5742"/>
                    <a:pt x="36772" y="5784"/>
                    <a:pt x="36730" y="5827"/>
                  </a:cubicBezTo>
                  <a:cubicBezTo>
                    <a:pt x="36583" y="5827"/>
                    <a:pt x="36646" y="5679"/>
                    <a:pt x="36562" y="5616"/>
                  </a:cubicBezTo>
                  <a:cubicBezTo>
                    <a:pt x="36478" y="5574"/>
                    <a:pt x="36520" y="5448"/>
                    <a:pt x="36436" y="5385"/>
                  </a:cubicBezTo>
                  <a:cubicBezTo>
                    <a:pt x="36373" y="5301"/>
                    <a:pt x="36352" y="5217"/>
                    <a:pt x="36373" y="5133"/>
                  </a:cubicBezTo>
                  <a:lnTo>
                    <a:pt x="36373" y="5133"/>
                  </a:lnTo>
                  <a:cubicBezTo>
                    <a:pt x="36415" y="5154"/>
                    <a:pt x="36415" y="5196"/>
                    <a:pt x="36457" y="5196"/>
                  </a:cubicBezTo>
                  <a:cubicBezTo>
                    <a:pt x="36478" y="5133"/>
                    <a:pt x="36415" y="5049"/>
                    <a:pt x="36457" y="4965"/>
                  </a:cubicBezTo>
                  <a:cubicBezTo>
                    <a:pt x="36457" y="4943"/>
                    <a:pt x="36457" y="4838"/>
                    <a:pt x="36373" y="4838"/>
                  </a:cubicBezTo>
                  <a:cubicBezTo>
                    <a:pt x="36373" y="4880"/>
                    <a:pt x="36394" y="4922"/>
                    <a:pt x="36373" y="4986"/>
                  </a:cubicBezTo>
                  <a:cubicBezTo>
                    <a:pt x="36331" y="4922"/>
                    <a:pt x="36310" y="4880"/>
                    <a:pt x="36373" y="4838"/>
                  </a:cubicBezTo>
                  <a:cubicBezTo>
                    <a:pt x="36310" y="4628"/>
                    <a:pt x="36204" y="4439"/>
                    <a:pt x="36099" y="4271"/>
                  </a:cubicBezTo>
                  <a:cubicBezTo>
                    <a:pt x="36036" y="4187"/>
                    <a:pt x="35994" y="4124"/>
                    <a:pt x="35952" y="4060"/>
                  </a:cubicBezTo>
                  <a:cubicBezTo>
                    <a:pt x="35889" y="3892"/>
                    <a:pt x="35784" y="3766"/>
                    <a:pt x="35721" y="3598"/>
                  </a:cubicBezTo>
                  <a:lnTo>
                    <a:pt x="35721" y="3598"/>
                  </a:lnTo>
                  <a:cubicBezTo>
                    <a:pt x="35805" y="3619"/>
                    <a:pt x="35847" y="3682"/>
                    <a:pt x="35952" y="3682"/>
                  </a:cubicBezTo>
                  <a:cubicBezTo>
                    <a:pt x="35847" y="3535"/>
                    <a:pt x="35784" y="3388"/>
                    <a:pt x="35700" y="3262"/>
                  </a:cubicBezTo>
                  <a:cubicBezTo>
                    <a:pt x="35616" y="3114"/>
                    <a:pt x="35532" y="2988"/>
                    <a:pt x="35406" y="2883"/>
                  </a:cubicBezTo>
                  <a:cubicBezTo>
                    <a:pt x="35384" y="2757"/>
                    <a:pt x="35342" y="2631"/>
                    <a:pt x="35279" y="2526"/>
                  </a:cubicBezTo>
                  <a:cubicBezTo>
                    <a:pt x="35195" y="2421"/>
                    <a:pt x="35195" y="2294"/>
                    <a:pt x="35132" y="2210"/>
                  </a:cubicBezTo>
                  <a:cubicBezTo>
                    <a:pt x="35090" y="2126"/>
                    <a:pt x="35090" y="2000"/>
                    <a:pt x="34985" y="1937"/>
                  </a:cubicBezTo>
                  <a:lnTo>
                    <a:pt x="34985" y="1937"/>
                  </a:lnTo>
                  <a:cubicBezTo>
                    <a:pt x="35006" y="2042"/>
                    <a:pt x="35027" y="2126"/>
                    <a:pt x="35048" y="2210"/>
                  </a:cubicBezTo>
                  <a:cubicBezTo>
                    <a:pt x="34943" y="2168"/>
                    <a:pt x="34901" y="2084"/>
                    <a:pt x="34880" y="1979"/>
                  </a:cubicBezTo>
                  <a:cubicBezTo>
                    <a:pt x="34880" y="1916"/>
                    <a:pt x="34964" y="1937"/>
                    <a:pt x="34943" y="1874"/>
                  </a:cubicBezTo>
                  <a:cubicBezTo>
                    <a:pt x="34943" y="1811"/>
                    <a:pt x="34922" y="1748"/>
                    <a:pt x="34901" y="1685"/>
                  </a:cubicBezTo>
                  <a:lnTo>
                    <a:pt x="34838" y="1727"/>
                  </a:lnTo>
                  <a:cubicBezTo>
                    <a:pt x="34796" y="1664"/>
                    <a:pt x="34691" y="1622"/>
                    <a:pt x="34733" y="1517"/>
                  </a:cubicBezTo>
                  <a:lnTo>
                    <a:pt x="34733" y="1517"/>
                  </a:lnTo>
                  <a:cubicBezTo>
                    <a:pt x="34796" y="1538"/>
                    <a:pt x="34817" y="1601"/>
                    <a:pt x="34859" y="1622"/>
                  </a:cubicBezTo>
                  <a:cubicBezTo>
                    <a:pt x="34838" y="1453"/>
                    <a:pt x="34775" y="1306"/>
                    <a:pt x="34712" y="1159"/>
                  </a:cubicBezTo>
                  <a:cubicBezTo>
                    <a:pt x="34607" y="1096"/>
                    <a:pt x="34522" y="1012"/>
                    <a:pt x="34438" y="949"/>
                  </a:cubicBezTo>
                  <a:cubicBezTo>
                    <a:pt x="34375" y="907"/>
                    <a:pt x="34375" y="865"/>
                    <a:pt x="34354" y="802"/>
                  </a:cubicBezTo>
                  <a:cubicBezTo>
                    <a:pt x="34343" y="806"/>
                    <a:pt x="34333" y="807"/>
                    <a:pt x="34326" y="807"/>
                  </a:cubicBezTo>
                  <a:cubicBezTo>
                    <a:pt x="34291" y="807"/>
                    <a:pt x="34291" y="773"/>
                    <a:pt x="34291" y="739"/>
                  </a:cubicBezTo>
                  <a:cubicBezTo>
                    <a:pt x="34354" y="739"/>
                    <a:pt x="34333" y="781"/>
                    <a:pt x="34354" y="802"/>
                  </a:cubicBezTo>
                  <a:lnTo>
                    <a:pt x="34438" y="739"/>
                  </a:lnTo>
                  <a:cubicBezTo>
                    <a:pt x="34228" y="528"/>
                    <a:pt x="33997" y="339"/>
                    <a:pt x="33766" y="171"/>
                  </a:cubicBezTo>
                  <a:cubicBezTo>
                    <a:pt x="33678" y="83"/>
                    <a:pt x="33561" y="40"/>
                    <a:pt x="33427" y="40"/>
                  </a:cubicBezTo>
                  <a:cubicBezTo>
                    <a:pt x="33401" y="40"/>
                    <a:pt x="33373" y="41"/>
                    <a:pt x="33345" y="45"/>
                  </a:cubicBezTo>
                  <a:cubicBezTo>
                    <a:pt x="33345" y="87"/>
                    <a:pt x="33345" y="150"/>
                    <a:pt x="33282" y="192"/>
                  </a:cubicBezTo>
                  <a:cubicBezTo>
                    <a:pt x="33156" y="66"/>
                    <a:pt x="32967" y="87"/>
                    <a:pt x="32820" y="24"/>
                  </a:cubicBezTo>
                  <a:lnTo>
                    <a:pt x="32756" y="87"/>
                  </a:lnTo>
                  <a:cubicBezTo>
                    <a:pt x="32750" y="88"/>
                    <a:pt x="32744" y="89"/>
                    <a:pt x="32738" y="89"/>
                  </a:cubicBezTo>
                  <a:cubicBezTo>
                    <a:pt x="32677" y="89"/>
                    <a:pt x="32667" y="0"/>
                    <a:pt x="3260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11"/>
            <p:cNvSpPr/>
            <p:nvPr/>
          </p:nvSpPr>
          <p:spPr>
            <a:xfrm>
              <a:off x="2060391" y="1528828"/>
              <a:ext cx="453152" cy="357248"/>
            </a:xfrm>
            <a:custGeom>
              <a:avLst/>
              <a:gdLst/>
              <a:ahLst/>
              <a:cxnLst/>
              <a:rect l="l" t="t" r="r" b="b"/>
              <a:pathLst>
                <a:path w="43942" h="34113" extrusionOk="0">
                  <a:moveTo>
                    <a:pt x="40646" y="9414"/>
                  </a:moveTo>
                  <a:cubicBezTo>
                    <a:pt x="40652" y="9414"/>
                    <a:pt x="40662" y="9424"/>
                    <a:pt x="40662" y="9424"/>
                  </a:cubicBezTo>
                  <a:cubicBezTo>
                    <a:pt x="40662" y="9424"/>
                    <a:pt x="40662" y="9445"/>
                    <a:pt x="40641" y="9445"/>
                  </a:cubicBezTo>
                  <a:cubicBezTo>
                    <a:pt x="40620" y="9445"/>
                    <a:pt x="40641" y="9424"/>
                    <a:pt x="40641" y="9424"/>
                  </a:cubicBezTo>
                  <a:cubicBezTo>
                    <a:pt x="40641" y="9417"/>
                    <a:pt x="40643" y="9414"/>
                    <a:pt x="40646" y="9414"/>
                  </a:cubicBezTo>
                  <a:close/>
                  <a:moveTo>
                    <a:pt x="37710" y="1"/>
                  </a:moveTo>
                  <a:cubicBezTo>
                    <a:pt x="37699" y="1"/>
                    <a:pt x="37688" y="2"/>
                    <a:pt x="37676" y="5"/>
                  </a:cubicBezTo>
                  <a:cubicBezTo>
                    <a:pt x="37659" y="63"/>
                    <a:pt x="37626" y="79"/>
                    <a:pt x="37586" y="79"/>
                  </a:cubicBezTo>
                  <a:cubicBezTo>
                    <a:pt x="37540" y="79"/>
                    <a:pt x="37485" y="59"/>
                    <a:pt x="37434" y="59"/>
                  </a:cubicBezTo>
                  <a:cubicBezTo>
                    <a:pt x="37416" y="59"/>
                    <a:pt x="37398" y="61"/>
                    <a:pt x="37382" y="68"/>
                  </a:cubicBezTo>
                  <a:cubicBezTo>
                    <a:pt x="37361" y="131"/>
                    <a:pt x="37319" y="194"/>
                    <a:pt x="37277" y="236"/>
                  </a:cubicBezTo>
                  <a:cubicBezTo>
                    <a:pt x="37272" y="241"/>
                    <a:pt x="37266" y="242"/>
                    <a:pt x="37260" y="242"/>
                  </a:cubicBezTo>
                  <a:cubicBezTo>
                    <a:pt x="37249" y="242"/>
                    <a:pt x="37237" y="238"/>
                    <a:pt x="37228" y="238"/>
                  </a:cubicBezTo>
                  <a:cubicBezTo>
                    <a:pt x="37219" y="238"/>
                    <a:pt x="37214" y="242"/>
                    <a:pt x="37214" y="257"/>
                  </a:cubicBezTo>
                  <a:cubicBezTo>
                    <a:pt x="37214" y="299"/>
                    <a:pt x="37256" y="362"/>
                    <a:pt x="37235" y="404"/>
                  </a:cubicBezTo>
                  <a:cubicBezTo>
                    <a:pt x="37214" y="446"/>
                    <a:pt x="37129" y="425"/>
                    <a:pt x="37129" y="509"/>
                  </a:cubicBezTo>
                  <a:cubicBezTo>
                    <a:pt x="37172" y="552"/>
                    <a:pt x="37277" y="552"/>
                    <a:pt x="37256" y="657"/>
                  </a:cubicBezTo>
                  <a:lnTo>
                    <a:pt x="37108" y="783"/>
                  </a:lnTo>
                  <a:cubicBezTo>
                    <a:pt x="37132" y="866"/>
                    <a:pt x="37176" y="875"/>
                    <a:pt x="37225" y="875"/>
                  </a:cubicBezTo>
                  <a:cubicBezTo>
                    <a:pt x="37239" y="875"/>
                    <a:pt x="37254" y="874"/>
                    <a:pt x="37269" y="874"/>
                  </a:cubicBezTo>
                  <a:cubicBezTo>
                    <a:pt x="37293" y="874"/>
                    <a:pt x="37317" y="877"/>
                    <a:pt x="37340" y="888"/>
                  </a:cubicBezTo>
                  <a:cubicBezTo>
                    <a:pt x="37340" y="930"/>
                    <a:pt x="37361" y="951"/>
                    <a:pt x="37340" y="993"/>
                  </a:cubicBezTo>
                  <a:lnTo>
                    <a:pt x="37066" y="1056"/>
                  </a:lnTo>
                  <a:cubicBezTo>
                    <a:pt x="37057" y="1058"/>
                    <a:pt x="37048" y="1059"/>
                    <a:pt x="37040" y="1059"/>
                  </a:cubicBezTo>
                  <a:cubicBezTo>
                    <a:pt x="36957" y="1059"/>
                    <a:pt x="36935" y="972"/>
                    <a:pt x="36877" y="972"/>
                  </a:cubicBezTo>
                  <a:cubicBezTo>
                    <a:pt x="36814" y="972"/>
                    <a:pt x="36793" y="1056"/>
                    <a:pt x="36751" y="1056"/>
                  </a:cubicBezTo>
                  <a:cubicBezTo>
                    <a:pt x="36723" y="1056"/>
                    <a:pt x="36704" y="1047"/>
                    <a:pt x="36676" y="1047"/>
                  </a:cubicBezTo>
                  <a:cubicBezTo>
                    <a:pt x="36662" y="1047"/>
                    <a:pt x="36646" y="1049"/>
                    <a:pt x="36625" y="1056"/>
                  </a:cubicBezTo>
                  <a:lnTo>
                    <a:pt x="36583" y="1140"/>
                  </a:lnTo>
                  <a:cubicBezTo>
                    <a:pt x="36646" y="1182"/>
                    <a:pt x="36688" y="1266"/>
                    <a:pt x="36667" y="1329"/>
                  </a:cubicBezTo>
                  <a:lnTo>
                    <a:pt x="36604" y="1308"/>
                  </a:lnTo>
                  <a:cubicBezTo>
                    <a:pt x="36604" y="1350"/>
                    <a:pt x="36541" y="1393"/>
                    <a:pt x="36562" y="1414"/>
                  </a:cubicBezTo>
                  <a:cubicBezTo>
                    <a:pt x="36572" y="1419"/>
                    <a:pt x="36583" y="1420"/>
                    <a:pt x="36593" y="1420"/>
                  </a:cubicBezTo>
                  <a:cubicBezTo>
                    <a:pt x="36603" y="1420"/>
                    <a:pt x="36613" y="1419"/>
                    <a:pt x="36622" y="1419"/>
                  </a:cubicBezTo>
                  <a:cubicBezTo>
                    <a:pt x="36641" y="1419"/>
                    <a:pt x="36656" y="1424"/>
                    <a:pt x="36667" y="1456"/>
                  </a:cubicBezTo>
                  <a:cubicBezTo>
                    <a:pt x="36667" y="1519"/>
                    <a:pt x="36604" y="1498"/>
                    <a:pt x="36604" y="1540"/>
                  </a:cubicBezTo>
                  <a:cubicBezTo>
                    <a:pt x="36646" y="1561"/>
                    <a:pt x="36730" y="1561"/>
                    <a:pt x="36751" y="1603"/>
                  </a:cubicBezTo>
                  <a:cubicBezTo>
                    <a:pt x="36793" y="1645"/>
                    <a:pt x="36709" y="1708"/>
                    <a:pt x="36793" y="1750"/>
                  </a:cubicBezTo>
                  <a:cubicBezTo>
                    <a:pt x="36730" y="1771"/>
                    <a:pt x="36709" y="1813"/>
                    <a:pt x="36730" y="1876"/>
                  </a:cubicBezTo>
                  <a:cubicBezTo>
                    <a:pt x="36814" y="1939"/>
                    <a:pt x="36856" y="1981"/>
                    <a:pt x="36919" y="2044"/>
                  </a:cubicBezTo>
                  <a:cubicBezTo>
                    <a:pt x="37045" y="2191"/>
                    <a:pt x="37193" y="2318"/>
                    <a:pt x="37361" y="2402"/>
                  </a:cubicBezTo>
                  <a:cubicBezTo>
                    <a:pt x="37403" y="2444"/>
                    <a:pt x="37445" y="2486"/>
                    <a:pt x="37487" y="2549"/>
                  </a:cubicBezTo>
                  <a:cubicBezTo>
                    <a:pt x="37655" y="2759"/>
                    <a:pt x="37739" y="3011"/>
                    <a:pt x="37928" y="3222"/>
                  </a:cubicBezTo>
                  <a:cubicBezTo>
                    <a:pt x="37991" y="3327"/>
                    <a:pt x="38034" y="3411"/>
                    <a:pt x="38055" y="3537"/>
                  </a:cubicBezTo>
                  <a:cubicBezTo>
                    <a:pt x="38097" y="3663"/>
                    <a:pt x="38160" y="3789"/>
                    <a:pt x="38265" y="3894"/>
                  </a:cubicBezTo>
                  <a:cubicBezTo>
                    <a:pt x="38349" y="4000"/>
                    <a:pt x="38391" y="4147"/>
                    <a:pt x="38370" y="4273"/>
                  </a:cubicBezTo>
                  <a:cubicBezTo>
                    <a:pt x="38391" y="4315"/>
                    <a:pt x="38433" y="4357"/>
                    <a:pt x="38454" y="4399"/>
                  </a:cubicBezTo>
                  <a:cubicBezTo>
                    <a:pt x="38475" y="4441"/>
                    <a:pt x="38475" y="4504"/>
                    <a:pt x="38517" y="4525"/>
                  </a:cubicBezTo>
                  <a:cubicBezTo>
                    <a:pt x="38622" y="4546"/>
                    <a:pt x="38643" y="4630"/>
                    <a:pt x="38664" y="4693"/>
                  </a:cubicBezTo>
                  <a:cubicBezTo>
                    <a:pt x="38769" y="4883"/>
                    <a:pt x="38875" y="5051"/>
                    <a:pt x="38980" y="5219"/>
                  </a:cubicBezTo>
                  <a:cubicBezTo>
                    <a:pt x="39106" y="5387"/>
                    <a:pt x="39190" y="5597"/>
                    <a:pt x="39148" y="5787"/>
                  </a:cubicBezTo>
                  <a:cubicBezTo>
                    <a:pt x="39148" y="5871"/>
                    <a:pt x="39169" y="5955"/>
                    <a:pt x="39211" y="5997"/>
                  </a:cubicBezTo>
                  <a:cubicBezTo>
                    <a:pt x="39295" y="6081"/>
                    <a:pt x="39316" y="6228"/>
                    <a:pt x="39337" y="6270"/>
                  </a:cubicBezTo>
                  <a:cubicBezTo>
                    <a:pt x="39379" y="6291"/>
                    <a:pt x="39442" y="6291"/>
                    <a:pt x="39442" y="6354"/>
                  </a:cubicBezTo>
                  <a:cubicBezTo>
                    <a:pt x="39421" y="6607"/>
                    <a:pt x="39610" y="6754"/>
                    <a:pt x="39673" y="6964"/>
                  </a:cubicBezTo>
                  <a:cubicBezTo>
                    <a:pt x="39737" y="7006"/>
                    <a:pt x="39821" y="7027"/>
                    <a:pt x="39863" y="7111"/>
                  </a:cubicBezTo>
                  <a:cubicBezTo>
                    <a:pt x="39842" y="7216"/>
                    <a:pt x="39863" y="7342"/>
                    <a:pt x="39905" y="7448"/>
                  </a:cubicBezTo>
                  <a:cubicBezTo>
                    <a:pt x="39926" y="7553"/>
                    <a:pt x="39968" y="7679"/>
                    <a:pt x="40052" y="7763"/>
                  </a:cubicBezTo>
                  <a:cubicBezTo>
                    <a:pt x="40136" y="8015"/>
                    <a:pt x="40220" y="8246"/>
                    <a:pt x="40304" y="8478"/>
                  </a:cubicBezTo>
                  <a:lnTo>
                    <a:pt x="40451" y="8646"/>
                  </a:lnTo>
                  <a:lnTo>
                    <a:pt x="40514" y="8877"/>
                  </a:lnTo>
                  <a:cubicBezTo>
                    <a:pt x="40514" y="8940"/>
                    <a:pt x="40493" y="9024"/>
                    <a:pt x="40472" y="9108"/>
                  </a:cubicBezTo>
                  <a:cubicBezTo>
                    <a:pt x="40556" y="9172"/>
                    <a:pt x="40514" y="9298"/>
                    <a:pt x="40556" y="9424"/>
                  </a:cubicBezTo>
                  <a:cubicBezTo>
                    <a:pt x="40599" y="9529"/>
                    <a:pt x="40662" y="9613"/>
                    <a:pt x="40746" y="9697"/>
                  </a:cubicBezTo>
                  <a:cubicBezTo>
                    <a:pt x="40725" y="9739"/>
                    <a:pt x="40704" y="9781"/>
                    <a:pt x="40683" y="9823"/>
                  </a:cubicBezTo>
                  <a:cubicBezTo>
                    <a:pt x="40746" y="10076"/>
                    <a:pt x="40830" y="10328"/>
                    <a:pt x="40956" y="10559"/>
                  </a:cubicBezTo>
                  <a:cubicBezTo>
                    <a:pt x="40977" y="10601"/>
                    <a:pt x="40998" y="10664"/>
                    <a:pt x="40977" y="10706"/>
                  </a:cubicBezTo>
                  <a:cubicBezTo>
                    <a:pt x="40956" y="10769"/>
                    <a:pt x="40956" y="10832"/>
                    <a:pt x="40998" y="10896"/>
                  </a:cubicBezTo>
                  <a:cubicBezTo>
                    <a:pt x="41040" y="11043"/>
                    <a:pt x="41040" y="11211"/>
                    <a:pt x="41166" y="11337"/>
                  </a:cubicBezTo>
                  <a:cubicBezTo>
                    <a:pt x="41187" y="11358"/>
                    <a:pt x="41187" y="11400"/>
                    <a:pt x="41187" y="11442"/>
                  </a:cubicBezTo>
                  <a:cubicBezTo>
                    <a:pt x="41166" y="11505"/>
                    <a:pt x="41166" y="11547"/>
                    <a:pt x="41187" y="11610"/>
                  </a:cubicBezTo>
                  <a:cubicBezTo>
                    <a:pt x="41250" y="11779"/>
                    <a:pt x="41208" y="11989"/>
                    <a:pt x="41292" y="12178"/>
                  </a:cubicBezTo>
                  <a:lnTo>
                    <a:pt x="41292" y="12241"/>
                  </a:lnTo>
                  <a:cubicBezTo>
                    <a:pt x="41313" y="12409"/>
                    <a:pt x="41250" y="12556"/>
                    <a:pt x="41250" y="12725"/>
                  </a:cubicBezTo>
                  <a:cubicBezTo>
                    <a:pt x="41250" y="12956"/>
                    <a:pt x="41271" y="13187"/>
                    <a:pt x="41250" y="13418"/>
                  </a:cubicBezTo>
                  <a:cubicBezTo>
                    <a:pt x="41250" y="13524"/>
                    <a:pt x="41250" y="13629"/>
                    <a:pt x="41250" y="13713"/>
                  </a:cubicBezTo>
                  <a:cubicBezTo>
                    <a:pt x="41271" y="13839"/>
                    <a:pt x="41271" y="13944"/>
                    <a:pt x="41250" y="14049"/>
                  </a:cubicBezTo>
                  <a:cubicBezTo>
                    <a:pt x="41250" y="14133"/>
                    <a:pt x="41229" y="14238"/>
                    <a:pt x="41208" y="14323"/>
                  </a:cubicBezTo>
                  <a:cubicBezTo>
                    <a:pt x="41166" y="14533"/>
                    <a:pt x="41187" y="14743"/>
                    <a:pt x="41271" y="14932"/>
                  </a:cubicBezTo>
                  <a:cubicBezTo>
                    <a:pt x="41208" y="15079"/>
                    <a:pt x="41208" y="15206"/>
                    <a:pt x="41166" y="15353"/>
                  </a:cubicBezTo>
                  <a:cubicBezTo>
                    <a:pt x="41124" y="15458"/>
                    <a:pt x="41082" y="15605"/>
                    <a:pt x="41082" y="15731"/>
                  </a:cubicBezTo>
                  <a:cubicBezTo>
                    <a:pt x="41082" y="15836"/>
                    <a:pt x="41040" y="15941"/>
                    <a:pt x="40956" y="16004"/>
                  </a:cubicBezTo>
                  <a:cubicBezTo>
                    <a:pt x="40977" y="16047"/>
                    <a:pt x="40977" y="16068"/>
                    <a:pt x="40956" y="16110"/>
                  </a:cubicBezTo>
                  <a:cubicBezTo>
                    <a:pt x="40956" y="16194"/>
                    <a:pt x="40935" y="16257"/>
                    <a:pt x="40914" y="16341"/>
                  </a:cubicBezTo>
                  <a:cubicBezTo>
                    <a:pt x="40914" y="16425"/>
                    <a:pt x="40830" y="16467"/>
                    <a:pt x="40788" y="16530"/>
                  </a:cubicBezTo>
                  <a:cubicBezTo>
                    <a:pt x="40683" y="16803"/>
                    <a:pt x="40599" y="17077"/>
                    <a:pt x="40535" y="17371"/>
                  </a:cubicBezTo>
                  <a:cubicBezTo>
                    <a:pt x="40493" y="17434"/>
                    <a:pt x="40451" y="17518"/>
                    <a:pt x="40430" y="17602"/>
                  </a:cubicBezTo>
                  <a:cubicBezTo>
                    <a:pt x="40388" y="17855"/>
                    <a:pt x="40304" y="18065"/>
                    <a:pt x="40241" y="18317"/>
                  </a:cubicBezTo>
                  <a:cubicBezTo>
                    <a:pt x="40157" y="18443"/>
                    <a:pt x="40136" y="18611"/>
                    <a:pt x="40157" y="18759"/>
                  </a:cubicBezTo>
                  <a:cubicBezTo>
                    <a:pt x="40136" y="18801"/>
                    <a:pt x="40136" y="18864"/>
                    <a:pt x="40115" y="18906"/>
                  </a:cubicBezTo>
                  <a:cubicBezTo>
                    <a:pt x="40052" y="19095"/>
                    <a:pt x="39968" y="19284"/>
                    <a:pt x="39842" y="19473"/>
                  </a:cubicBezTo>
                  <a:cubicBezTo>
                    <a:pt x="39737" y="19642"/>
                    <a:pt x="39631" y="19831"/>
                    <a:pt x="39568" y="20020"/>
                  </a:cubicBezTo>
                  <a:cubicBezTo>
                    <a:pt x="39526" y="20104"/>
                    <a:pt x="39589" y="20167"/>
                    <a:pt x="39526" y="20230"/>
                  </a:cubicBezTo>
                  <a:cubicBezTo>
                    <a:pt x="39421" y="20335"/>
                    <a:pt x="39463" y="20525"/>
                    <a:pt x="39337" y="20609"/>
                  </a:cubicBezTo>
                  <a:lnTo>
                    <a:pt x="39316" y="20756"/>
                  </a:lnTo>
                  <a:cubicBezTo>
                    <a:pt x="39253" y="20840"/>
                    <a:pt x="39211" y="20945"/>
                    <a:pt x="39232" y="21071"/>
                  </a:cubicBezTo>
                  <a:cubicBezTo>
                    <a:pt x="39169" y="21113"/>
                    <a:pt x="39106" y="21176"/>
                    <a:pt x="39064" y="21261"/>
                  </a:cubicBezTo>
                  <a:cubicBezTo>
                    <a:pt x="39001" y="21387"/>
                    <a:pt x="38938" y="21513"/>
                    <a:pt x="38896" y="21639"/>
                  </a:cubicBezTo>
                  <a:cubicBezTo>
                    <a:pt x="38832" y="21786"/>
                    <a:pt x="38748" y="21933"/>
                    <a:pt x="38643" y="22081"/>
                  </a:cubicBezTo>
                  <a:cubicBezTo>
                    <a:pt x="38580" y="22228"/>
                    <a:pt x="38559" y="22396"/>
                    <a:pt x="38391" y="22501"/>
                  </a:cubicBezTo>
                  <a:cubicBezTo>
                    <a:pt x="38307" y="22753"/>
                    <a:pt x="38055" y="22900"/>
                    <a:pt x="37949" y="23132"/>
                  </a:cubicBezTo>
                  <a:cubicBezTo>
                    <a:pt x="37907" y="23216"/>
                    <a:pt x="37802" y="23258"/>
                    <a:pt x="37802" y="23342"/>
                  </a:cubicBezTo>
                  <a:cubicBezTo>
                    <a:pt x="37760" y="23447"/>
                    <a:pt x="37739" y="23552"/>
                    <a:pt x="37676" y="23657"/>
                  </a:cubicBezTo>
                  <a:cubicBezTo>
                    <a:pt x="37655" y="23783"/>
                    <a:pt x="37571" y="23910"/>
                    <a:pt x="37466" y="24015"/>
                  </a:cubicBezTo>
                  <a:cubicBezTo>
                    <a:pt x="37382" y="24078"/>
                    <a:pt x="37298" y="24162"/>
                    <a:pt x="37235" y="24267"/>
                  </a:cubicBezTo>
                  <a:cubicBezTo>
                    <a:pt x="37151" y="24351"/>
                    <a:pt x="37108" y="24456"/>
                    <a:pt x="37045" y="24540"/>
                  </a:cubicBezTo>
                  <a:cubicBezTo>
                    <a:pt x="36772" y="24772"/>
                    <a:pt x="36562" y="25087"/>
                    <a:pt x="36331" y="25339"/>
                  </a:cubicBezTo>
                  <a:cubicBezTo>
                    <a:pt x="36036" y="25655"/>
                    <a:pt x="35742" y="25949"/>
                    <a:pt x="35448" y="26264"/>
                  </a:cubicBezTo>
                  <a:cubicBezTo>
                    <a:pt x="35342" y="26327"/>
                    <a:pt x="35258" y="26412"/>
                    <a:pt x="35174" y="26517"/>
                  </a:cubicBezTo>
                  <a:cubicBezTo>
                    <a:pt x="35153" y="26559"/>
                    <a:pt x="35111" y="26601"/>
                    <a:pt x="35048" y="26622"/>
                  </a:cubicBezTo>
                  <a:cubicBezTo>
                    <a:pt x="34901" y="26643"/>
                    <a:pt x="34838" y="26748"/>
                    <a:pt x="34733" y="26832"/>
                  </a:cubicBezTo>
                  <a:cubicBezTo>
                    <a:pt x="34691" y="26853"/>
                    <a:pt x="34649" y="26916"/>
                    <a:pt x="34607" y="26937"/>
                  </a:cubicBezTo>
                  <a:cubicBezTo>
                    <a:pt x="34396" y="27042"/>
                    <a:pt x="34228" y="27168"/>
                    <a:pt x="34081" y="27316"/>
                  </a:cubicBezTo>
                  <a:cubicBezTo>
                    <a:pt x="33934" y="27421"/>
                    <a:pt x="33808" y="27526"/>
                    <a:pt x="33724" y="27673"/>
                  </a:cubicBezTo>
                  <a:cubicBezTo>
                    <a:pt x="33555" y="27715"/>
                    <a:pt x="33513" y="27862"/>
                    <a:pt x="33429" y="27967"/>
                  </a:cubicBezTo>
                  <a:cubicBezTo>
                    <a:pt x="33324" y="28136"/>
                    <a:pt x="33198" y="28262"/>
                    <a:pt x="33051" y="28388"/>
                  </a:cubicBezTo>
                  <a:cubicBezTo>
                    <a:pt x="32841" y="28514"/>
                    <a:pt x="32651" y="28619"/>
                    <a:pt x="32420" y="28703"/>
                  </a:cubicBezTo>
                  <a:cubicBezTo>
                    <a:pt x="32231" y="28787"/>
                    <a:pt x="32063" y="28913"/>
                    <a:pt x="31894" y="29061"/>
                  </a:cubicBezTo>
                  <a:lnTo>
                    <a:pt x="31600" y="29145"/>
                  </a:lnTo>
                  <a:lnTo>
                    <a:pt x="31495" y="29313"/>
                  </a:lnTo>
                  <a:cubicBezTo>
                    <a:pt x="31469" y="29308"/>
                    <a:pt x="31441" y="29305"/>
                    <a:pt x="31413" y="29305"/>
                  </a:cubicBezTo>
                  <a:cubicBezTo>
                    <a:pt x="31328" y="29305"/>
                    <a:pt x="31237" y="29329"/>
                    <a:pt x="31159" y="29376"/>
                  </a:cubicBezTo>
                  <a:cubicBezTo>
                    <a:pt x="31095" y="29418"/>
                    <a:pt x="31032" y="29439"/>
                    <a:pt x="30969" y="29460"/>
                  </a:cubicBezTo>
                  <a:cubicBezTo>
                    <a:pt x="30843" y="29544"/>
                    <a:pt x="30717" y="29565"/>
                    <a:pt x="30591" y="29649"/>
                  </a:cubicBezTo>
                  <a:cubicBezTo>
                    <a:pt x="30507" y="29691"/>
                    <a:pt x="30423" y="29712"/>
                    <a:pt x="30360" y="29733"/>
                  </a:cubicBezTo>
                  <a:cubicBezTo>
                    <a:pt x="30255" y="29754"/>
                    <a:pt x="30212" y="29838"/>
                    <a:pt x="30128" y="29860"/>
                  </a:cubicBezTo>
                  <a:cubicBezTo>
                    <a:pt x="29939" y="29923"/>
                    <a:pt x="29771" y="30007"/>
                    <a:pt x="29624" y="30112"/>
                  </a:cubicBezTo>
                  <a:cubicBezTo>
                    <a:pt x="29592" y="30080"/>
                    <a:pt x="29560" y="30069"/>
                    <a:pt x="29529" y="30069"/>
                  </a:cubicBezTo>
                  <a:cubicBezTo>
                    <a:pt x="29476" y="30069"/>
                    <a:pt x="29424" y="30099"/>
                    <a:pt x="29372" y="30112"/>
                  </a:cubicBezTo>
                  <a:cubicBezTo>
                    <a:pt x="29245" y="30154"/>
                    <a:pt x="29098" y="30196"/>
                    <a:pt x="28951" y="30196"/>
                  </a:cubicBezTo>
                  <a:cubicBezTo>
                    <a:pt x="28888" y="30196"/>
                    <a:pt x="28804" y="30217"/>
                    <a:pt x="28741" y="30259"/>
                  </a:cubicBezTo>
                  <a:cubicBezTo>
                    <a:pt x="28688" y="30312"/>
                    <a:pt x="28635" y="30395"/>
                    <a:pt x="28557" y="30395"/>
                  </a:cubicBezTo>
                  <a:cubicBezTo>
                    <a:pt x="28542" y="30395"/>
                    <a:pt x="28526" y="30392"/>
                    <a:pt x="28510" y="30385"/>
                  </a:cubicBezTo>
                  <a:cubicBezTo>
                    <a:pt x="28491" y="30382"/>
                    <a:pt x="28473" y="30381"/>
                    <a:pt x="28457" y="30381"/>
                  </a:cubicBezTo>
                  <a:cubicBezTo>
                    <a:pt x="28375" y="30381"/>
                    <a:pt x="28310" y="30411"/>
                    <a:pt x="28239" y="30411"/>
                  </a:cubicBezTo>
                  <a:cubicBezTo>
                    <a:pt x="28224" y="30411"/>
                    <a:pt x="28210" y="30409"/>
                    <a:pt x="28194" y="30406"/>
                  </a:cubicBezTo>
                  <a:cubicBezTo>
                    <a:pt x="28110" y="30406"/>
                    <a:pt x="28005" y="30427"/>
                    <a:pt x="27942" y="30469"/>
                  </a:cubicBezTo>
                  <a:cubicBezTo>
                    <a:pt x="27605" y="30574"/>
                    <a:pt x="27269" y="30616"/>
                    <a:pt x="26933" y="30679"/>
                  </a:cubicBezTo>
                  <a:cubicBezTo>
                    <a:pt x="26575" y="30764"/>
                    <a:pt x="26260" y="30932"/>
                    <a:pt x="25902" y="31016"/>
                  </a:cubicBezTo>
                  <a:cubicBezTo>
                    <a:pt x="25839" y="31037"/>
                    <a:pt x="25818" y="31121"/>
                    <a:pt x="25692" y="31121"/>
                  </a:cubicBezTo>
                  <a:cubicBezTo>
                    <a:pt x="25713" y="31121"/>
                    <a:pt x="25671" y="31100"/>
                    <a:pt x="25650" y="31100"/>
                  </a:cubicBezTo>
                  <a:cubicBezTo>
                    <a:pt x="25440" y="31121"/>
                    <a:pt x="25230" y="31163"/>
                    <a:pt x="25040" y="31226"/>
                  </a:cubicBezTo>
                  <a:cubicBezTo>
                    <a:pt x="24977" y="31247"/>
                    <a:pt x="24893" y="31268"/>
                    <a:pt x="24830" y="31268"/>
                  </a:cubicBezTo>
                  <a:cubicBezTo>
                    <a:pt x="24771" y="31253"/>
                    <a:pt x="24711" y="31246"/>
                    <a:pt x="24652" y="31246"/>
                  </a:cubicBezTo>
                  <a:cubicBezTo>
                    <a:pt x="24546" y="31246"/>
                    <a:pt x="24442" y="31269"/>
                    <a:pt x="24347" y="31310"/>
                  </a:cubicBezTo>
                  <a:lnTo>
                    <a:pt x="24221" y="31247"/>
                  </a:lnTo>
                  <a:cubicBezTo>
                    <a:pt x="24178" y="31268"/>
                    <a:pt x="24157" y="31310"/>
                    <a:pt x="24136" y="31310"/>
                  </a:cubicBezTo>
                  <a:cubicBezTo>
                    <a:pt x="24047" y="31305"/>
                    <a:pt x="23956" y="31303"/>
                    <a:pt x="23865" y="31303"/>
                  </a:cubicBezTo>
                  <a:cubicBezTo>
                    <a:pt x="23550" y="31303"/>
                    <a:pt x="23231" y="31334"/>
                    <a:pt x="22938" y="31415"/>
                  </a:cubicBezTo>
                  <a:lnTo>
                    <a:pt x="22728" y="31373"/>
                  </a:lnTo>
                  <a:lnTo>
                    <a:pt x="22328" y="31478"/>
                  </a:lnTo>
                  <a:cubicBezTo>
                    <a:pt x="22214" y="31427"/>
                    <a:pt x="22091" y="31400"/>
                    <a:pt x="21971" y="31400"/>
                  </a:cubicBezTo>
                  <a:cubicBezTo>
                    <a:pt x="21892" y="31400"/>
                    <a:pt x="21814" y="31411"/>
                    <a:pt x="21740" y="31436"/>
                  </a:cubicBezTo>
                  <a:cubicBezTo>
                    <a:pt x="21592" y="31478"/>
                    <a:pt x="21445" y="31499"/>
                    <a:pt x="21277" y="31499"/>
                  </a:cubicBezTo>
                  <a:cubicBezTo>
                    <a:pt x="21239" y="31492"/>
                    <a:pt x="21200" y="31487"/>
                    <a:pt x="21163" y="31487"/>
                  </a:cubicBezTo>
                  <a:cubicBezTo>
                    <a:pt x="21098" y="31487"/>
                    <a:pt x="21036" y="31501"/>
                    <a:pt x="20983" y="31541"/>
                  </a:cubicBezTo>
                  <a:cubicBezTo>
                    <a:pt x="20920" y="31541"/>
                    <a:pt x="20899" y="31478"/>
                    <a:pt x="20857" y="31457"/>
                  </a:cubicBezTo>
                  <a:lnTo>
                    <a:pt x="20688" y="31457"/>
                  </a:lnTo>
                  <a:cubicBezTo>
                    <a:pt x="20604" y="31436"/>
                    <a:pt x="20520" y="31426"/>
                    <a:pt x="20436" y="31426"/>
                  </a:cubicBezTo>
                  <a:cubicBezTo>
                    <a:pt x="20352" y="31426"/>
                    <a:pt x="20268" y="31436"/>
                    <a:pt x="20184" y="31457"/>
                  </a:cubicBezTo>
                  <a:cubicBezTo>
                    <a:pt x="20142" y="31457"/>
                    <a:pt x="20100" y="31461"/>
                    <a:pt x="20059" y="31461"/>
                  </a:cubicBezTo>
                  <a:cubicBezTo>
                    <a:pt x="19998" y="31461"/>
                    <a:pt x="19940" y="31453"/>
                    <a:pt x="19890" y="31415"/>
                  </a:cubicBezTo>
                  <a:cubicBezTo>
                    <a:pt x="19858" y="31405"/>
                    <a:pt x="19826" y="31400"/>
                    <a:pt x="19795" y="31400"/>
                  </a:cubicBezTo>
                  <a:cubicBezTo>
                    <a:pt x="19763" y="31400"/>
                    <a:pt x="19732" y="31405"/>
                    <a:pt x="19700" y="31415"/>
                  </a:cubicBezTo>
                  <a:cubicBezTo>
                    <a:pt x="19655" y="31421"/>
                    <a:pt x="19609" y="31424"/>
                    <a:pt x="19562" y="31424"/>
                  </a:cubicBezTo>
                  <a:cubicBezTo>
                    <a:pt x="19434" y="31424"/>
                    <a:pt x="19303" y="31404"/>
                    <a:pt x="19196" y="31373"/>
                  </a:cubicBezTo>
                  <a:lnTo>
                    <a:pt x="19070" y="31373"/>
                  </a:lnTo>
                  <a:cubicBezTo>
                    <a:pt x="19041" y="31366"/>
                    <a:pt x="19012" y="31363"/>
                    <a:pt x="18984" y="31363"/>
                  </a:cubicBezTo>
                  <a:cubicBezTo>
                    <a:pt x="18878" y="31363"/>
                    <a:pt x="18780" y="31404"/>
                    <a:pt x="18683" y="31404"/>
                  </a:cubicBezTo>
                  <a:cubicBezTo>
                    <a:pt x="18658" y="31404"/>
                    <a:pt x="18632" y="31402"/>
                    <a:pt x="18607" y="31394"/>
                  </a:cubicBezTo>
                  <a:cubicBezTo>
                    <a:pt x="18579" y="31380"/>
                    <a:pt x="18553" y="31376"/>
                    <a:pt x="18529" y="31376"/>
                  </a:cubicBezTo>
                  <a:cubicBezTo>
                    <a:pt x="18481" y="31376"/>
                    <a:pt x="18439" y="31394"/>
                    <a:pt x="18397" y="31394"/>
                  </a:cubicBezTo>
                  <a:cubicBezTo>
                    <a:pt x="18313" y="31268"/>
                    <a:pt x="18144" y="31289"/>
                    <a:pt x="18039" y="31205"/>
                  </a:cubicBezTo>
                  <a:cubicBezTo>
                    <a:pt x="17997" y="31163"/>
                    <a:pt x="17955" y="31142"/>
                    <a:pt x="17892" y="31142"/>
                  </a:cubicBezTo>
                  <a:cubicBezTo>
                    <a:pt x="17766" y="31142"/>
                    <a:pt x="17682" y="31037"/>
                    <a:pt x="17556" y="31037"/>
                  </a:cubicBezTo>
                  <a:cubicBezTo>
                    <a:pt x="17409" y="31037"/>
                    <a:pt x="17282" y="30995"/>
                    <a:pt x="17135" y="30932"/>
                  </a:cubicBezTo>
                  <a:cubicBezTo>
                    <a:pt x="17009" y="30869"/>
                    <a:pt x="16841" y="30827"/>
                    <a:pt x="16694" y="30827"/>
                  </a:cubicBezTo>
                  <a:cubicBezTo>
                    <a:pt x="16657" y="30830"/>
                    <a:pt x="16619" y="30832"/>
                    <a:pt x="16582" y="30832"/>
                  </a:cubicBezTo>
                  <a:cubicBezTo>
                    <a:pt x="16409" y="30832"/>
                    <a:pt x="16236" y="30794"/>
                    <a:pt x="16063" y="30743"/>
                  </a:cubicBezTo>
                  <a:cubicBezTo>
                    <a:pt x="15979" y="30679"/>
                    <a:pt x="15874" y="30637"/>
                    <a:pt x="15769" y="30616"/>
                  </a:cubicBezTo>
                  <a:cubicBezTo>
                    <a:pt x="15580" y="30595"/>
                    <a:pt x="15390" y="30511"/>
                    <a:pt x="15243" y="30406"/>
                  </a:cubicBezTo>
                  <a:cubicBezTo>
                    <a:pt x="15117" y="30322"/>
                    <a:pt x="14970" y="30238"/>
                    <a:pt x="14802" y="30196"/>
                  </a:cubicBezTo>
                  <a:cubicBezTo>
                    <a:pt x="14760" y="30196"/>
                    <a:pt x="14696" y="30175"/>
                    <a:pt x="14696" y="30133"/>
                  </a:cubicBezTo>
                  <a:cubicBezTo>
                    <a:pt x="14675" y="30007"/>
                    <a:pt x="14549" y="29986"/>
                    <a:pt x="14444" y="29923"/>
                  </a:cubicBezTo>
                  <a:cubicBezTo>
                    <a:pt x="14339" y="29838"/>
                    <a:pt x="14234" y="29796"/>
                    <a:pt x="14108" y="29754"/>
                  </a:cubicBezTo>
                  <a:cubicBezTo>
                    <a:pt x="13898" y="29544"/>
                    <a:pt x="13645" y="29418"/>
                    <a:pt x="13435" y="29229"/>
                  </a:cubicBezTo>
                  <a:cubicBezTo>
                    <a:pt x="13204" y="29040"/>
                    <a:pt x="12973" y="28850"/>
                    <a:pt x="12720" y="28682"/>
                  </a:cubicBezTo>
                  <a:cubicBezTo>
                    <a:pt x="12594" y="28598"/>
                    <a:pt x="12510" y="28493"/>
                    <a:pt x="12489" y="28367"/>
                  </a:cubicBezTo>
                  <a:cubicBezTo>
                    <a:pt x="12279" y="28199"/>
                    <a:pt x="12089" y="28030"/>
                    <a:pt x="11900" y="27841"/>
                  </a:cubicBezTo>
                  <a:cubicBezTo>
                    <a:pt x="11837" y="27778"/>
                    <a:pt x="11753" y="27715"/>
                    <a:pt x="11669" y="27694"/>
                  </a:cubicBezTo>
                  <a:cubicBezTo>
                    <a:pt x="11501" y="27631"/>
                    <a:pt x="11354" y="27526"/>
                    <a:pt x="11270" y="27400"/>
                  </a:cubicBezTo>
                  <a:cubicBezTo>
                    <a:pt x="11122" y="27210"/>
                    <a:pt x="10954" y="27042"/>
                    <a:pt x="10765" y="26895"/>
                  </a:cubicBezTo>
                  <a:cubicBezTo>
                    <a:pt x="10576" y="26748"/>
                    <a:pt x="10387" y="26580"/>
                    <a:pt x="10218" y="26390"/>
                  </a:cubicBezTo>
                  <a:cubicBezTo>
                    <a:pt x="10092" y="26222"/>
                    <a:pt x="9903" y="26117"/>
                    <a:pt x="9756" y="25949"/>
                  </a:cubicBezTo>
                  <a:cubicBezTo>
                    <a:pt x="9693" y="25886"/>
                    <a:pt x="9630" y="25802"/>
                    <a:pt x="9546" y="25739"/>
                  </a:cubicBezTo>
                  <a:cubicBezTo>
                    <a:pt x="9251" y="25550"/>
                    <a:pt x="9020" y="25318"/>
                    <a:pt x="8852" y="25024"/>
                  </a:cubicBezTo>
                  <a:cubicBezTo>
                    <a:pt x="8768" y="24898"/>
                    <a:pt x="8663" y="24793"/>
                    <a:pt x="8578" y="24667"/>
                  </a:cubicBezTo>
                  <a:cubicBezTo>
                    <a:pt x="8452" y="24498"/>
                    <a:pt x="8326" y="24330"/>
                    <a:pt x="8158" y="24204"/>
                  </a:cubicBezTo>
                  <a:cubicBezTo>
                    <a:pt x="7990" y="24036"/>
                    <a:pt x="7885" y="23805"/>
                    <a:pt x="7695" y="23678"/>
                  </a:cubicBezTo>
                  <a:cubicBezTo>
                    <a:pt x="7653" y="23636"/>
                    <a:pt x="7716" y="23573"/>
                    <a:pt x="7653" y="23552"/>
                  </a:cubicBezTo>
                  <a:cubicBezTo>
                    <a:pt x="7590" y="23552"/>
                    <a:pt x="7569" y="23468"/>
                    <a:pt x="7548" y="23447"/>
                  </a:cubicBezTo>
                  <a:cubicBezTo>
                    <a:pt x="7527" y="23405"/>
                    <a:pt x="7464" y="23384"/>
                    <a:pt x="7443" y="23342"/>
                  </a:cubicBezTo>
                  <a:cubicBezTo>
                    <a:pt x="7254" y="23216"/>
                    <a:pt x="7128" y="23048"/>
                    <a:pt x="7023" y="22837"/>
                  </a:cubicBezTo>
                  <a:lnTo>
                    <a:pt x="6812" y="22732"/>
                  </a:lnTo>
                  <a:cubicBezTo>
                    <a:pt x="6770" y="22648"/>
                    <a:pt x="6728" y="22585"/>
                    <a:pt x="6644" y="22522"/>
                  </a:cubicBezTo>
                  <a:cubicBezTo>
                    <a:pt x="6518" y="22438"/>
                    <a:pt x="6413" y="22312"/>
                    <a:pt x="6329" y="22186"/>
                  </a:cubicBezTo>
                  <a:cubicBezTo>
                    <a:pt x="6245" y="22017"/>
                    <a:pt x="6140" y="21870"/>
                    <a:pt x="6034" y="21744"/>
                  </a:cubicBezTo>
                  <a:lnTo>
                    <a:pt x="6055" y="21660"/>
                  </a:lnTo>
                  <a:lnTo>
                    <a:pt x="5320" y="21050"/>
                  </a:lnTo>
                  <a:cubicBezTo>
                    <a:pt x="5320" y="21008"/>
                    <a:pt x="5299" y="20945"/>
                    <a:pt x="5278" y="20882"/>
                  </a:cubicBezTo>
                  <a:cubicBezTo>
                    <a:pt x="5172" y="20882"/>
                    <a:pt x="5130" y="20819"/>
                    <a:pt x="5088" y="20756"/>
                  </a:cubicBezTo>
                  <a:cubicBezTo>
                    <a:pt x="4983" y="20630"/>
                    <a:pt x="4878" y="20525"/>
                    <a:pt x="4752" y="20399"/>
                  </a:cubicBezTo>
                  <a:cubicBezTo>
                    <a:pt x="4626" y="20293"/>
                    <a:pt x="4563" y="20125"/>
                    <a:pt x="4395" y="20041"/>
                  </a:cubicBezTo>
                  <a:cubicBezTo>
                    <a:pt x="4353" y="20020"/>
                    <a:pt x="4374" y="19936"/>
                    <a:pt x="4310" y="19915"/>
                  </a:cubicBezTo>
                  <a:cubicBezTo>
                    <a:pt x="4268" y="19894"/>
                    <a:pt x="4353" y="19810"/>
                    <a:pt x="4289" y="19789"/>
                  </a:cubicBezTo>
                  <a:cubicBezTo>
                    <a:pt x="4275" y="19789"/>
                    <a:pt x="4257" y="19791"/>
                    <a:pt x="4237" y="19791"/>
                  </a:cubicBezTo>
                  <a:cubicBezTo>
                    <a:pt x="4198" y="19791"/>
                    <a:pt x="4156" y="19782"/>
                    <a:pt x="4142" y="19726"/>
                  </a:cubicBezTo>
                  <a:cubicBezTo>
                    <a:pt x="4121" y="19642"/>
                    <a:pt x="4100" y="19558"/>
                    <a:pt x="4079" y="19473"/>
                  </a:cubicBezTo>
                  <a:lnTo>
                    <a:pt x="3932" y="19326"/>
                  </a:lnTo>
                  <a:cubicBezTo>
                    <a:pt x="3890" y="19221"/>
                    <a:pt x="3869" y="19116"/>
                    <a:pt x="3848" y="19032"/>
                  </a:cubicBezTo>
                  <a:lnTo>
                    <a:pt x="3701" y="18948"/>
                  </a:lnTo>
                  <a:cubicBezTo>
                    <a:pt x="3743" y="18822"/>
                    <a:pt x="3575" y="18759"/>
                    <a:pt x="3617" y="18611"/>
                  </a:cubicBezTo>
                  <a:cubicBezTo>
                    <a:pt x="3427" y="18548"/>
                    <a:pt x="3322" y="18359"/>
                    <a:pt x="3154" y="18233"/>
                  </a:cubicBezTo>
                  <a:cubicBezTo>
                    <a:pt x="3154" y="18170"/>
                    <a:pt x="3154" y="18086"/>
                    <a:pt x="3112" y="18044"/>
                  </a:cubicBezTo>
                  <a:cubicBezTo>
                    <a:pt x="2965" y="17834"/>
                    <a:pt x="2839" y="17623"/>
                    <a:pt x="2755" y="17413"/>
                  </a:cubicBezTo>
                  <a:cubicBezTo>
                    <a:pt x="2692" y="17308"/>
                    <a:pt x="2629" y="17224"/>
                    <a:pt x="2607" y="17119"/>
                  </a:cubicBezTo>
                  <a:cubicBezTo>
                    <a:pt x="2565" y="16993"/>
                    <a:pt x="2502" y="16866"/>
                    <a:pt x="2418" y="16740"/>
                  </a:cubicBezTo>
                  <a:cubicBezTo>
                    <a:pt x="2292" y="16551"/>
                    <a:pt x="2166" y="16362"/>
                    <a:pt x="2040" y="16173"/>
                  </a:cubicBezTo>
                  <a:cubicBezTo>
                    <a:pt x="1956" y="16047"/>
                    <a:pt x="1872" y="15941"/>
                    <a:pt x="1788" y="15836"/>
                  </a:cubicBezTo>
                  <a:cubicBezTo>
                    <a:pt x="1745" y="15752"/>
                    <a:pt x="1745" y="15626"/>
                    <a:pt x="1640" y="15563"/>
                  </a:cubicBezTo>
                  <a:cubicBezTo>
                    <a:pt x="1745" y="15437"/>
                    <a:pt x="1598" y="15353"/>
                    <a:pt x="1598" y="15248"/>
                  </a:cubicBezTo>
                  <a:cubicBezTo>
                    <a:pt x="1493" y="15206"/>
                    <a:pt x="1409" y="15142"/>
                    <a:pt x="1388" y="15037"/>
                  </a:cubicBezTo>
                  <a:cubicBezTo>
                    <a:pt x="1365" y="15055"/>
                    <a:pt x="1342" y="15061"/>
                    <a:pt x="1319" y="15061"/>
                  </a:cubicBezTo>
                  <a:cubicBezTo>
                    <a:pt x="1258" y="15061"/>
                    <a:pt x="1197" y="15016"/>
                    <a:pt x="1136" y="15016"/>
                  </a:cubicBezTo>
                  <a:cubicBezTo>
                    <a:pt x="1220" y="15185"/>
                    <a:pt x="1136" y="15332"/>
                    <a:pt x="1115" y="15458"/>
                  </a:cubicBezTo>
                  <a:cubicBezTo>
                    <a:pt x="1178" y="15605"/>
                    <a:pt x="1178" y="15773"/>
                    <a:pt x="1136" y="15920"/>
                  </a:cubicBezTo>
                  <a:cubicBezTo>
                    <a:pt x="1154" y="15916"/>
                    <a:pt x="1171" y="15914"/>
                    <a:pt x="1187" y="15914"/>
                  </a:cubicBezTo>
                  <a:cubicBezTo>
                    <a:pt x="1314" y="15914"/>
                    <a:pt x="1358" y="16051"/>
                    <a:pt x="1451" y="16089"/>
                  </a:cubicBezTo>
                  <a:cubicBezTo>
                    <a:pt x="1493" y="16110"/>
                    <a:pt x="1493" y="16131"/>
                    <a:pt x="1514" y="16152"/>
                  </a:cubicBezTo>
                  <a:cubicBezTo>
                    <a:pt x="1640" y="16320"/>
                    <a:pt x="1682" y="16551"/>
                    <a:pt x="1851" y="16677"/>
                  </a:cubicBezTo>
                  <a:cubicBezTo>
                    <a:pt x="1872" y="16698"/>
                    <a:pt x="1872" y="16719"/>
                    <a:pt x="1872" y="16740"/>
                  </a:cubicBezTo>
                  <a:cubicBezTo>
                    <a:pt x="1935" y="16930"/>
                    <a:pt x="2082" y="17056"/>
                    <a:pt x="2082" y="17245"/>
                  </a:cubicBezTo>
                  <a:cubicBezTo>
                    <a:pt x="2166" y="17308"/>
                    <a:pt x="2166" y="17392"/>
                    <a:pt x="2187" y="17476"/>
                  </a:cubicBezTo>
                  <a:cubicBezTo>
                    <a:pt x="2208" y="17560"/>
                    <a:pt x="2292" y="17623"/>
                    <a:pt x="2292" y="17707"/>
                  </a:cubicBezTo>
                  <a:cubicBezTo>
                    <a:pt x="2292" y="17792"/>
                    <a:pt x="2418" y="17834"/>
                    <a:pt x="2418" y="17918"/>
                  </a:cubicBezTo>
                  <a:cubicBezTo>
                    <a:pt x="2418" y="18002"/>
                    <a:pt x="2460" y="18065"/>
                    <a:pt x="2502" y="18149"/>
                  </a:cubicBezTo>
                  <a:cubicBezTo>
                    <a:pt x="2523" y="18191"/>
                    <a:pt x="2586" y="18254"/>
                    <a:pt x="2565" y="18338"/>
                  </a:cubicBezTo>
                  <a:cubicBezTo>
                    <a:pt x="2565" y="18422"/>
                    <a:pt x="2671" y="18443"/>
                    <a:pt x="2671" y="18527"/>
                  </a:cubicBezTo>
                  <a:cubicBezTo>
                    <a:pt x="2692" y="18590"/>
                    <a:pt x="2713" y="18675"/>
                    <a:pt x="2734" y="18759"/>
                  </a:cubicBezTo>
                  <a:cubicBezTo>
                    <a:pt x="2755" y="18780"/>
                    <a:pt x="2776" y="18822"/>
                    <a:pt x="2797" y="18864"/>
                  </a:cubicBezTo>
                  <a:cubicBezTo>
                    <a:pt x="2944" y="19053"/>
                    <a:pt x="3091" y="19263"/>
                    <a:pt x="3238" y="19495"/>
                  </a:cubicBezTo>
                  <a:cubicBezTo>
                    <a:pt x="3385" y="19726"/>
                    <a:pt x="3533" y="19936"/>
                    <a:pt x="3701" y="20167"/>
                  </a:cubicBezTo>
                  <a:cubicBezTo>
                    <a:pt x="3806" y="20335"/>
                    <a:pt x="3953" y="20525"/>
                    <a:pt x="4100" y="20693"/>
                  </a:cubicBezTo>
                  <a:cubicBezTo>
                    <a:pt x="4268" y="20840"/>
                    <a:pt x="4395" y="21029"/>
                    <a:pt x="4521" y="21176"/>
                  </a:cubicBezTo>
                  <a:cubicBezTo>
                    <a:pt x="4668" y="21324"/>
                    <a:pt x="4752" y="21513"/>
                    <a:pt x="4962" y="21576"/>
                  </a:cubicBezTo>
                  <a:cubicBezTo>
                    <a:pt x="4962" y="21639"/>
                    <a:pt x="4983" y="21702"/>
                    <a:pt x="5004" y="21744"/>
                  </a:cubicBezTo>
                  <a:cubicBezTo>
                    <a:pt x="5236" y="21912"/>
                    <a:pt x="5404" y="22144"/>
                    <a:pt x="5488" y="22396"/>
                  </a:cubicBezTo>
                  <a:cubicBezTo>
                    <a:pt x="5551" y="22564"/>
                    <a:pt x="5677" y="22732"/>
                    <a:pt x="5824" y="22837"/>
                  </a:cubicBezTo>
                  <a:cubicBezTo>
                    <a:pt x="5950" y="22921"/>
                    <a:pt x="6055" y="23027"/>
                    <a:pt x="6140" y="23132"/>
                  </a:cubicBezTo>
                  <a:cubicBezTo>
                    <a:pt x="6308" y="23300"/>
                    <a:pt x="6497" y="23510"/>
                    <a:pt x="6623" y="23636"/>
                  </a:cubicBezTo>
                  <a:cubicBezTo>
                    <a:pt x="6749" y="23783"/>
                    <a:pt x="6917" y="23889"/>
                    <a:pt x="6981" y="24057"/>
                  </a:cubicBezTo>
                  <a:cubicBezTo>
                    <a:pt x="7107" y="24120"/>
                    <a:pt x="7128" y="24267"/>
                    <a:pt x="7212" y="24330"/>
                  </a:cubicBezTo>
                  <a:cubicBezTo>
                    <a:pt x="7359" y="24456"/>
                    <a:pt x="7506" y="24603"/>
                    <a:pt x="7611" y="24751"/>
                  </a:cubicBezTo>
                  <a:cubicBezTo>
                    <a:pt x="7758" y="24940"/>
                    <a:pt x="7906" y="25150"/>
                    <a:pt x="8032" y="25339"/>
                  </a:cubicBezTo>
                  <a:cubicBezTo>
                    <a:pt x="8074" y="25402"/>
                    <a:pt x="8137" y="25465"/>
                    <a:pt x="8200" y="25486"/>
                  </a:cubicBezTo>
                  <a:cubicBezTo>
                    <a:pt x="8284" y="25528"/>
                    <a:pt x="8347" y="25592"/>
                    <a:pt x="8368" y="25676"/>
                  </a:cubicBezTo>
                  <a:cubicBezTo>
                    <a:pt x="8410" y="25781"/>
                    <a:pt x="8452" y="25844"/>
                    <a:pt x="8494" y="25928"/>
                  </a:cubicBezTo>
                  <a:cubicBezTo>
                    <a:pt x="8536" y="26033"/>
                    <a:pt x="8599" y="26138"/>
                    <a:pt x="8705" y="26201"/>
                  </a:cubicBezTo>
                  <a:cubicBezTo>
                    <a:pt x="8915" y="26327"/>
                    <a:pt x="9125" y="26517"/>
                    <a:pt x="9293" y="26727"/>
                  </a:cubicBezTo>
                  <a:cubicBezTo>
                    <a:pt x="9440" y="26874"/>
                    <a:pt x="9609" y="27000"/>
                    <a:pt x="9672" y="27210"/>
                  </a:cubicBezTo>
                  <a:cubicBezTo>
                    <a:pt x="9672" y="27252"/>
                    <a:pt x="9693" y="27252"/>
                    <a:pt x="9714" y="27274"/>
                  </a:cubicBezTo>
                  <a:cubicBezTo>
                    <a:pt x="9840" y="27358"/>
                    <a:pt x="9945" y="27526"/>
                    <a:pt x="10092" y="27568"/>
                  </a:cubicBezTo>
                  <a:cubicBezTo>
                    <a:pt x="10134" y="27589"/>
                    <a:pt x="10155" y="27610"/>
                    <a:pt x="10176" y="27631"/>
                  </a:cubicBezTo>
                  <a:cubicBezTo>
                    <a:pt x="10239" y="27778"/>
                    <a:pt x="10408" y="27841"/>
                    <a:pt x="10471" y="27967"/>
                  </a:cubicBezTo>
                  <a:cubicBezTo>
                    <a:pt x="10471" y="27988"/>
                    <a:pt x="10492" y="28051"/>
                    <a:pt x="10534" y="28051"/>
                  </a:cubicBezTo>
                  <a:cubicBezTo>
                    <a:pt x="10545" y="28049"/>
                    <a:pt x="10555" y="28048"/>
                    <a:pt x="10565" y="28048"/>
                  </a:cubicBezTo>
                  <a:cubicBezTo>
                    <a:pt x="10644" y="28048"/>
                    <a:pt x="10667" y="28119"/>
                    <a:pt x="10723" y="28157"/>
                  </a:cubicBezTo>
                  <a:cubicBezTo>
                    <a:pt x="10891" y="28304"/>
                    <a:pt x="11080" y="28451"/>
                    <a:pt x="11249" y="28640"/>
                  </a:cubicBezTo>
                  <a:cubicBezTo>
                    <a:pt x="11270" y="28661"/>
                    <a:pt x="11312" y="28682"/>
                    <a:pt x="11354" y="28682"/>
                  </a:cubicBezTo>
                  <a:cubicBezTo>
                    <a:pt x="11375" y="28682"/>
                    <a:pt x="11396" y="28703"/>
                    <a:pt x="11417" y="28724"/>
                  </a:cubicBezTo>
                  <a:cubicBezTo>
                    <a:pt x="11501" y="28850"/>
                    <a:pt x="11606" y="28934"/>
                    <a:pt x="11732" y="28998"/>
                  </a:cubicBezTo>
                  <a:cubicBezTo>
                    <a:pt x="11879" y="29061"/>
                    <a:pt x="12005" y="29145"/>
                    <a:pt x="12089" y="29271"/>
                  </a:cubicBezTo>
                  <a:cubicBezTo>
                    <a:pt x="12174" y="29397"/>
                    <a:pt x="12300" y="29502"/>
                    <a:pt x="12426" y="29565"/>
                  </a:cubicBezTo>
                  <a:cubicBezTo>
                    <a:pt x="12510" y="29628"/>
                    <a:pt x="12594" y="29712"/>
                    <a:pt x="12678" y="29817"/>
                  </a:cubicBezTo>
                  <a:lnTo>
                    <a:pt x="12783" y="29944"/>
                  </a:lnTo>
                  <a:cubicBezTo>
                    <a:pt x="12909" y="30049"/>
                    <a:pt x="13036" y="30154"/>
                    <a:pt x="13183" y="30238"/>
                  </a:cubicBezTo>
                  <a:cubicBezTo>
                    <a:pt x="13288" y="30322"/>
                    <a:pt x="13372" y="30427"/>
                    <a:pt x="13498" y="30427"/>
                  </a:cubicBezTo>
                  <a:cubicBezTo>
                    <a:pt x="13540" y="30427"/>
                    <a:pt x="13582" y="30448"/>
                    <a:pt x="13603" y="30490"/>
                  </a:cubicBezTo>
                  <a:cubicBezTo>
                    <a:pt x="13708" y="30574"/>
                    <a:pt x="13813" y="30658"/>
                    <a:pt x="13940" y="30722"/>
                  </a:cubicBezTo>
                  <a:cubicBezTo>
                    <a:pt x="14087" y="30806"/>
                    <a:pt x="14255" y="30890"/>
                    <a:pt x="14402" y="30974"/>
                  </a:cubicBezTo>
                  <a:cubicBezTo>
                    <a:pt x="14570" y="31100"/>
                    <a:pt x="14781" y="31205"/>
                    <a:pt x="14991" y="31268"/>
                  </a:cubicBezTo>
                  <a:cubicBezTo>
                    <a:pt x="15054" y="31310"/>
                    <a:pt x="15180" y="31268"/>
                    <a:pt x="15201" y="31394"/>
                  </a:cubicBezTo>
                  <a:cubicBezTo>
                    <a:pt x="15306" y="31394"/>
                    <a:pt x="15369" y="31436"/>
                    <a:pt x="15453" y="31499"/>
                  </a:cubicBezTo>
                  <a:cubicBezTo>
                    <a:pt x="15474" y="31520"/>
                    <a:pt x="15516" y="31541"/>
                    <a:pt x="15537" y="31562"/>
                  </a:cubicBezTo>
                  <a:cubicBezTo>
                    <a:pt x="15566" y="31562"/>
                    <a:pt x="15594" y="31553"/>
                    <a:pt x="15628" y="31553"/>
                  </a:cubicBezTo>
                  <a:cubicBezTo>
                    <a:pt x="15645" y="31553"/>
                    <a:pt x="15664" y="31555"/>
                    <a:pt x="15685" y="31562"/>
                  </a:cubicBezTo>
                  <a:cubicBezTo>
                    <a:pt x="15748" y="31605"/>
                    <a:pt x="15832" y="31647"/>
                    <a:pt x="15916" y="31668"/>
                  </a:cubicBezTo>
                  <a:cubicBezTo>
                    <a:pt x="16084" y="31731"/>
                    <a:pt x="16252" y="31710"/>
                    <a:pt x="16420" y="31773"/>
                  </a:cubicBezTo>
                  <a:cubicBezTo>
                    <a:pt x="16506" y="31807"/>
                    <a:pt x="16606" y="31841"/>
                    <a:pt x="16709" y="31841"/>
                  </a:cubicBezTo>
                  <a:cubicBezTo>
                    <a:pt x="16732" y="31841"/>
                    <a:pt x="16755" y="31840"/>
                    <a:pt x="16778" y="31836"/>
                  </a:cubicBezTo>
                  <a:cubicBezTo>
                    <a:pt x="16820" y="31836"/>
                    <a:pt x="16904" y="31836"/>
                    <a:pt x="16946" y="31878"/>
                  </a:cubicBezTo>
                  <a:cubicBezTo>
                    <a:pt x="17009" y="32025"/>
                    <a:pt x="17156" y="31983"/>
                    <a:pt x="17240" y="32046"/>
                  </a:cubicBezTo>
                  <a:cubicBezTo>
                    <a:pt x="17295" y="32064"/>
                    <a:pt x="17318" y="32113"/>
                    <a:pt x="17350" y="32113"/>
                  </a:cubicBezTo>
                  <a:cubicBezTo>
                    <a:pt x="17355" y="32113"/>
                    <a:pt x="17361" y="32112"/>
                    <a:pt x="17367" y="32109"/>
                  </a:cubicBezTo>
                  <a:cubicBezTo>
                    <a:pt x="17383" y="32093"/>
                    <a:pt x="17386" y="32053"/>
                    <a:pt x="17415" y="32053"/>
                  </a:cubicBezTo>
                  <a:cubicBezTo>
                    <a:pt x="17424" y="32053"/>
                    <a:pt x="17436" y="32057"/>
                    <a:pt x="17451" y="32067"/>
                  </a:cubicBezTo>
                  <a:lnTo>
                    <a:pt x="17451" y="32109"/>
                  </a:lnTo>
                  <a:cubicBezTo>
                    <a:pt x="17577" y="32151"/>
                    <a:pt x="17703" y="32214"/>
                    <a:pt x="17808" y="32235"/>
                  </a:cubicBezTo>
                  <a:cubicBezTo>
                    <a:pt x="17913" y="32277"/>
                    <a:pt x="17997" y="32319"/>
                    <a:pt x="18123" y="32340"/>
                  </a:cubicBezTo>
                  <a:cubicBezTo>
                    <a:pt x="18250" y="32382"/>
                    <a:pt x="18376" y="32340"/>
                    <a:pt x="18460" y="32424"/>
                  </a:cubicBezTo>
                  <a:cubicBezTo>
                    <a:pt x="18544" y="32382"/>
                    <a:pt x="18544" y="32340"/>
                    <a:pt x="18649" y="32340"/>
                  </a:cubicBezTo>
                  <a:cubicBezTo>
                    <a:pt x="18817" y="32361"/>
                    <a:pt x="18985" y="32382"/>
                    <a:pt x="19154" y="32382"/>
                  </a:cubicBezTo>
                  <a:cubicBezTo>
                    <a:pt x="19201" y="32379"/>
                    <a:pt x="19249" y="32377"/>
                    <a:pt x="19297" y="32377"/>
                  </a:cubicBezTo>
                  <a:cubicBezTo>
                    <a:pt x="19543" y="32377"/>
                    <a:pt x="19787" y="32424"/>
                    <a:pt x="20016" y="32530"/>
                  </a:cubicBezTo>
                  <a:lnTo>
                    <a:pt x="20289" y="32467"/>
                  </a:lnTo>
                  <a:cubicBezTo>
                    <a:pt x="20478" y="32488"/>
                    <a:pt x="20667" y="32551"/>
                    <a:pt x="20857" y="32593"/>
                  </a:cubicBezTo>
                  <a:lnTo>
                    <a:pt x="20899" y="32551"/>
                  </a:lnTo>
                  <a:cubicBezTo>
                    <a:pt x="20983" y="32561"/>
                    <a:pt x="21067" y="32566"/>
                    <a:pt x="21151" y="32566"/>
                  </a:cubicBezTo>
                  <a:cubicBezTo>
                    <a:pt x="21235" y="32566"/>
                    <a:pt x="21319" y="32561"/>
                    <a:pt x="21403" y="32551"/>
                  </a:cubicBezTo>
                  <a:cubicBezTo>
                    <a:pt x="21539" y="32526"/>
                    <a:pt x="21667" y="32516"/>
                    <a:pt x="21796" y="32516"/>
                  </a:cubicBezTo>
                  <a:cubicBezTo>
                    <a:pt x="21888" y="32516"/>
                    <a:pt x="21980" y="32521"/>
                    <a:pt x="22076" y="32530"/>
                  </a:cubicBezTo>
                  <a:cubicBezTo>
                    <a:pt x="22102" y="32524"/>
                    <a:pt x="22130" y="32522"/>
                    <a:pt x="22158" y="32522"/>
                  </a:cubicBezTo>
                  <a:cubicBezTo>
                    <a:pt x="22242" y="32522"/>
                    <a:pt x="22328" y="32545"/>
                    <a:pt x="22391" y="32593"/>
                  </a:cubicBezTo>
                  <a:lnTo>
                    <a:pt x="22454" y="32530"/>
                  </a:lnTo>
                  <a:lnTo>
                    <a:pt x="22560" y="32593"/>
                  </a:lnTo>
                  <a:cubicBezTo>
                    <a:pt x="22682" y="32505"/>
                    <a:pt x="22819" y="32461"/>
                    <a:pt x="22959" y="32461"/>
                  </a:cubicBezTo>
                  <a:cubicBezTo>
                    <a:pt x="22987" y="32461"/>
                    <a:pt x="23015" y="32463"/>
                    <a:pt x="23043" y="32467"/>
                  </a:cubicBezTo>
                  <a:cubicBezTo>
                    <a:pt x="23148" y="32488"/>
                    <a:pt x="23274" y="32488"/>
                    <a:pt x="23401" y="32509"/>
                  </a:cubicBezTo>
                  <a:cubicBezTo>
                    <a:pt x="23527" y="32403"/>
                    <a:pt x="23695" y="32361"/>
                    <a:pt x="23863" y="32361"/>
                  </a:cubicBezTo>
                  <a:cubicBezTo>
                    <a:pt x="23905" y="32372"/>
                    <a:pt x="23947" y="32377"/>
                    <a:pt x="23987" y="32377"/>
                  </a:cubicBezTo>
                  <a:cubicBezTo>
                    <a:pt x="24026" y="32377"/>
                    <a:pt x="24063" y="32372"/>
                    <a:pt x="24094" y="32361"/>
                  </a:cubicBezTo>
                  <a:cubicBezTo>
                    <a:pt x="24118" y="32357"/>
                    <a:pt x="24142" y="32355"/>
                    <a:pt x="24165" y="32355"/>
                  </a:cubicBezTo>
                  <a:cubicBezTo>
                    <a:pt x="24207" y="32355"/>
                    <a:pt x="24247" y="32360"/>
                    <a:pt x="24283" y="32360"/>
                  </a:cubicBezTo>
                  <a:cubicBezTo>
                    <a:pt x="24315" y="32360"/>
                    <a:pt x="24344" y="32356"/>
                    <a:pt x="24368" y="32340"/>
                  </a:cubicBezTo>
                  <a:cubicBezTo>
                    <a:pt x="24389" y="32319"/>
                    <a:pt x="24410" y="32315"/>
                    <a:pt x="24432" y="32315"/>
                  </a:cubicBezTo>
                  <a:cubicBezTo>
                    <a:pt x="24449" y="32315"/>
                    <a:pt x="24467" y="32318"/>
                    <a:pt x="24486" y="32318"/>
                  </a:cubicBezTo>
                  <a:cubicBezTo>
                    <a:pt x="24514" y="32318"/>
                    <a:pt x="24544" y="32311"/>
                    <a:pt x="24578" y="32277"/>
                  </a:cubicBezTo>
                  <a:cubicBezTo>
                    <a:pt x="24600" y="32255"/>
                    <a:pt x="24628" y="32248"/>
                    <a:pt x="24658" y="32248"/>
                  </a:cubicBezTo>
                  <a:cubicBezTo>
                    <a:pt x="24700" y="32248"/>
                    <a:pt x="24746" y="32261"/>
                    <a:pt x="24790" y="32261"/>
                  </a:cubicBezTo>
                  <a:cubicBezTo>
                    <a:pt x="24804" y="32261"/>
                    <a:pt x="24817" y="32260"/>
                    <a:pt x="24830" y="32256"/>
                  </a:cubicBezTo>
                  <a:cubicBezTo>
                    <a:pt x="25104" y="32193"/>
                    <a:pt x="25398" y="32151"/>
                    <a:pt x="25671" y="32130"/>
                  </a:cubicBezTo>
                  <a:cubicBezTo>
                    <a:pt x="25755" y="32109"/>
                    <a:pt x="25860" y="32088"/>
                    <a:pt x="25945" y="32046"/>
                  </a:cubicBezTo>
                  <a:cubicBezTo>
                    <a:pt x="25964" y="32041"/>
                    <a:pt x="25984" y="32040"/>
                    <a:pt x="26004" y="32040"/>
                  </a:cubicBezTo>
                  <a:cubicBezTo>
                    <a:pt x="26041" y="32040"/>
                    <a:pt x="26078" y="32045"/>
                    <a:pt x="26113" y="32045"/>
                  </a:cubicBezTo>
                  <a:cubicBezTo>
                    <a:pt x="26144" y="32045"/>
                    <a:pt x="26174" y="32041"/>
                    <a:pt x="26197" y="32025"/>
                  </a:cubicBezTo>
                  <a:cubicBezTo>
                    <a:pt x="26239" y="31962"/>
                    <a:pt x="26344" y="32004"/>
                    <a:pt x="26428" y="31962"/>
                  </a:cubicBezTo>
                  <a:cubicBezTo>
                    <a:pt x="26596" y="31878"/>
                    <a:pt x="26786" y="31941"/>
                    <a:pt x="26933" y="31836"/>
                  </a:cubicBezTo>
                  <a:cubicBezTo>
                    <a:pt x="26959" y="31841"/>
                    <a:pt x="26987" y="31844"/>
                    <a:pt x="27015" y="31844"/>
                  </a:cubicBezTo>
                  <a:cubicBezTo>
                    <a:pt x="27100" y="31844"/>
                    <a:pt x="27190" y="31820"/>
                    <a:pt x="27269" y="31773"/>
                  </a:cubicBezTo>
                  <a:cubicBezTo>
                    <a:pt x="27416" y="31710"/>
                    <a:pt x="27584" y="31689"/>
                    <a:pt x="27753" y="31689"/>
                  </a:cubicBezTo>
                  <a:cubicBezTo>
                    <a:pt x="27942" y="31605"/>
                    <a:pt x="28068" y="31520"/>
                    <a:pt x="28236" y="31457"/>
                  </a:cubicBezTo>
                  <a:cubicBezTo>
                    <a:pt x="28299" y="31436"/>
                    <a:pt x="28383" y="31436"/>
                    <a:pt x="28446" y="31373"/>
                  </a:cubicBezTo>
                  <a:cubicBezTo>
                    <a:pt x="28462" y="31342"/>
                    <a:pt x="28488" y="31323"/>
                    <a:pt x="28518" y="31323"/>
                  </a:cubicBezTo>
                  <a:cubicBezTo>
                    <a:pt x="28529" y="31323"/>
                    <a:pt x="28540" y="31326"/>
                    <a:pt x="28552" y="31331"/>
                  </a:cubicBezTo>
                  <a:cubicBezTo>
                    <a:pt x="28583" y="31342"/>
                    <a:pt x="28615" y="31347"/>
                    <a:pt x="28646" y="31347"/>
                  </a:cubicBezTo>
                  <a:cubicBezTo>
                    <a:pt x="28678" y="31347"/>
                    <a:pt x="28709" y="31342"/>
                    <a:pt x="28741" y="31331"/>
                  </a:cubicBezTo>
                  <a:cubicBezTo>
                    <a:pt x="28800" y="31316"/>
                    <a:pt x="28860" y="31301"/>
                    <a:pt x="28919" y="31301"/>
                  </a:cubicBezTo>
                  <a:cubicBezTo>
                    <a:pt x="28944" y="31301"/>
                    <a:pt x="28968" y="31304"/>
                    <a:pt x="28993" y="31310"/>
                  </a:cubicBezTo>
                  <a:cubicBezTo>
                    <a:pt x="29014" y="31205"/>
                    <a:pt x="29140" y="31247"/>
                    <a:pt x="29182" y="31226"/>
                  </a:cubicBezTo>
                  <a:cubicBezTo>
                    <a:pt x="29188" y="31221"/>
                    <a:pt x="29197" y="31220"/>
                    <a:pt x="29208" y="31220"/>
                  </a:cubicBezTo>
                  <a:cubicBezTo>
                    <a:pt x="29220" y="31220"/>
                    <a:pt x="29234" y="31221"/>
                    <a:pt x="29248" y="31221"/>
                  </a:cubicBezTo>
                  <a:cubicBezTo>
                    <a:pt x="29277" y="31221"/>
                    <a:pt x="29308" y="31216"/>
                    <a:pt x="29329" y="31184"/>
                  </a:cubicBezTo>
                  <a:cubicBezTo>
                    <a:pt x="29372" y="31184"/>
                    <a:pt x="29414" y="31226"/>
                    <a:pt x="29477" y="31226"/>
                  </a:cubicBezTo>
                  <a:cubicBezTo>
                    <a:pt x="29708" y="31100"/>
                    <a:pt x="29960" y="31163"/>
                    <a:pt x="30234" y="31058"/>
                  </a:cubicBezTo>
                  <a:cubicBezTo>
                    <a:pt x="30276" y="31016"/>
                    <a:pt x="30318" y="30974"/>
                    <a:pt x="30360" y="30932"/>
                  </a:cubicBezTo>
                  <a:cubicBezTo>
                    <a:pt x="30376" y="30907"/>
                    <a:pt x="30395" y="30902"/>
                    <a:pt x="30417" y="30902"/>
                  </a:cubicBezTo>
                  <a:cubicBezTo>
                    <a:pt x="30434" y="30902"/>
                    <a:pt x="30453" y="30905"/>
                    <a:pt x="30472" y="30905"/>
                  </a:cubicBezTo>
                  <a:cubicBezTo>
                    <a:pt x="30490" y="30905"/>
                    <a:pt x="30509" y="30902"/>
                    <a:pt x="30528" y="30890"/>
                  </a:cubicBezTo>
                  <a:cubicBezTo>
                    <a:pt x="30759" y="30806"/>
                    <a:pt x="30969" y="30722"/>
                    <a:pt x="31201" y="30637"/>
                  </a:cubicBezTo>
                  <a:cubicBezTo>
                    <a:pt x="31474" y="30574"/>
                    <a:pt x="31705" y="30427"/>
                    <a:pt x="31915" y="30238"/>
                  </a:cubicBezTo>
                  <a:cubicBezTo>
                    <a:pt x="32042" y="30217"/>
                    <a:pt x="32147" y="30154"/>
                    <a:pt x="32252" y="30070"/>
                  </a:cubicBezTo>
                  <a:cubicBezTo>
                    <a:pt x="32378" y="29986"/>
                    <a:pt x="32504" y="29881"/>
                    <a:pt x="32651" y="29796"/>
                  </a:cubicBezTo>
                  <a:cubicBezTo>
                    <a:pt x="32819" y="29712"/>
                    <a:pt x="32988" y="29607"/>
                    <a:pt x="33135" y="29502"/>
                  </a:cubicBezTo>
                  <a:cubicBezTo>
                    <a:pt x="33303" y="29334"/>
                    <a:pt x="33471" y="29187"/>
                    <a:pt x="33681" y="29061"/>
                  </a:cubicBezTo>
                  <a:cubicBezTo>
                    <a:pt x="33913" y="28892"/>
                    <a:pt x="34165" y="28745"/>
                    <a:pt x="34438" y="28598"/>
                  </a:cubicBezTo>
                  <a:lnTo>
                    <a:pt x="34459" y="28535"/>
                  </a:lnTo>
                  <a:lnTo>
                    <a:pt x="34565" y="28493"/>
                  </a:lnTo>
                  <a:cubicBezTo>
                    <a:pt x="34754" y="28220"/>
                    <a:pt x="35048" y="28051"/>
                    <a:pt x="35195" y="27778"/>
                  </a:cubicBezTo>
                  <a:lnTo>
                    <a:pt x="35258" y="27799"/>
                  </a:lnTo>
                  <a:cubicBezTo>
                    <a:pt x="35363" y="27589"/>
                    <a:pt x="35595" y="27463"/>
                    <a:pt x="35721" y="27274"/>
                  </a:cubicBezTo>
                  <a:lnTo>
                    <a:pt x="36015" y="27189"/>
                  </a:lnTo>
                  <a:cubicBezTo>
                    <a:pt x="35973" y="27105"/>
                    <a:pt x="35994" y="27105"/>
                    <a:pt x="36078" y="27084"/>
                  </a:cubicBezTo>
                  <a:cubicBezTo>
                    <a:pt x="36162" y="27042"/>
                    <a:pt x="36141" y="26958"/>
                    <a:pt x="36162" y="26916"/>
                  </a:cubicBezTo>
                  <a:cubicBezTo>
                    <a:pt x="36246" y="26895"/>
                    <a:pt x="36310" y="26832"/>
                    <a:pt x="36352" y="26769"/>
                  </a:cubicBezTo>
                  <a:cubicBezTo>
                    <a:pt x="36394" y="26664"/>
                    <a:pt x="36520" y="26685"/>
                    <a:pt x="36583" y="26601"/>
                  </a:cubicBezTo>
                  <a:cubicBezTo>
                    <a:pt x="36603" y="26613"/>
                    <a:pt x="36623" y="26618"/>
                    <a:pt x="36641" y="26618"/>
                  </a:cubicBezTo>
                  <a:cubicBezTo>
                    <a:pt x="36717" y="26618"/>
                    <a:pt x="36772" y="26530"/>
                    <a:pt x="36772" y="26496"/>
                  </a:cubicBezTo>
                  <a:cubicBezTo>
                    <a:pt x="36793" y="26412"/>
                    <a:pt x="36877" y="26369"/>
                    <a:pt x="36898" y="26285"/>
                  </a:cubicBezTo>
                  <a:cubicBezTo>
                    <a:pt x="36940" y="26222"/>
                    <a:pt x="37024" y="26180"/>
                    <a:pt x="37045" y="26075"/>
                  </a:cubicBezTo>
                  <a:cubicBezTo>
                    <a:pt x="37087" y="25970"/>
                    <a:pt x="37193" y="25970"/>
                    <a:pt x="37235" y="25907"/>
                  </a:cubicBezTo>
                  <a:cubicBezTo>
                    <a:pt x="37361" y="25739"/>
                    <a:pt x="37487" y="25571"/>
                    <a:pt x="37592" y="25423"/>
                  </a:cubicBezTo>
                  <a:cubicBezTo>
                    <a:pt x="37739" y="25192"/>
                    <a:pt x="37949" y="25024"/>
                    <a:pt x="38076" y="24793"/>
                  </a:cubicBezTo>
                  <a:cubicBezTo>
                    <a:pt x="38160" y="24645"/>
                    <a:pt x="38349" y="24561"/>
                    <a:pt x="38454" y="24414"/>
                  </a:cubicBezTo>
                  <a:cubicBezTo>
                    <a:pt x="38475" y="24330"/>
                    <a:pt x="38538" y="24246"/>
                    <a:pt x="38580" y="24183"/>
                  </a:cubicBezTo>
                  <a:cubicBezTo>
                    <a:pt x="38685" y="24099"/>
                    <a:pt x="38748" y="23994"/>
                    <a:pt x="38832" y="23889"/>
                  </a:cubicBezTo>
                  <a:cubicBezTo>
                    <a:pt x="38875" y="23805"/>
                    <a:pt x="38917" y="23741"/>
                    <a:pt x="38980" y="23657"/>
                  </a:cubicBezTo>
                  <a:cubicBezTo>
                    <a:pt x="39022" y="23573"/>
                    <a:pt x="39064" y="23489"/>
                    <a:pt x="39127" y="23405"/>
                  </a:cubicBezTo>
                  <a:cubicBezTo>
                    <a:pt x="39127" y="23384"/>
                    <a:pt x="39148" y="23363"/>
                    <a:pt x="39148" y="23363"/>
                  </a:cubicBezTo>
                  <a:lnTo>
                    <a:pt x="39211" y="23384"/>
                  </a:lnTo>
                  <a:cubicBezTo>
                    <a:pt x="39295" y="23237"/>
                    <a:pt x="39358" y="23069"/>
                    <a:pt x="39358" y="22879"/>
                  </a:cubicBezTo>
                  <a:cubicBezTo>
                    <a:pt x="39484" y="22732"/>
                    <a:pt x="39589" y="22585"/>
                    <a:pt x="39652" y="22396"/>
                  </a:cubicBezTo>
                  <a:cubicBezTo>
                    <a:pt x="39758" y="22249"/>
                    <a:pt x="39821" y="22059"/>
                    <a:pt x="39863" y="21891"/>
                  </a:cubicBezTo>
                  <a:cubicBezTo>
                    <a:pt x="40031" y="21765"/>
                    <a:pt x="39989" y="21534"/>
                    <a:pt x="40136" y="21408"/>
                  </a:cubicBezTo>
                  <a:cubicBezTo>
                    <a:pt x="40136" y="21366"/>
                    <a:pt x="40094" y="21324"/>
                    <a:pt x="40136" y="21303"/>
                  </a:cubicBezTo>
                  <a:lnTo>
                    <a:pt x="40220" y="21261"/>
                  </a:lnTo>
                  <a:cubicBezTo>
                    <a:pt x="40220" y="21092"/>
                    <a:pt x="40283" y="20945"/>
                    <a:pt x="40388" y="20819"/>
                  </a:cubicBezTo>
                  <a:cubicBezTo>
                    <a:pt x="40514" y="20672"/>
                    <a:pt x="40599" y="20504"/>
                    <a:pt x="40641" y="20335"/>
                  </a:cubicBezTo>
                  <a:cubicBezTo>
                    <a:pt x="40641" y="20332"/>
                    <a:pt x="40642" y="20331"/>
                    <a:pt x="40643" y="20331"/>
                  </a:cubicBezTo>
                  <a:cubicBezTo>
                    <a:pt x="40650" y="20331"/>
                    <a:pt x="40668" y="20350"/>
                    <a:pt x="40684" y="20350"/>
                  </a:cubicBezTo>
                  <a:cubicBezTo>
                    <a:pt x="40691" y="20350"/>
                    <a:pt x="40698" y="20346"/>
                    <a:pt x="40704" y="20335"/>
                  </a:cubicBezTo>
                  <a:cubicBezTo>
                    <a:pt x="40725" y="20272"/>
                    <a:pt x="40662" y="20251"/>
                    <a:pt x="40641" y="20230"/>
                  </a:cubicBezTo>
                  <a:cubicBezTo>
                    <a:pt x="40746" y="20062"/>
                    <a:pt x="40809" y="19894"/>
                    <a:pt x="40830" y="19705"/>
                  </a:cubicBezTo>
                  <a:cubicBezTo>
                    <a:pt x="40830" y="19684"/>
                    <a:pt x="40851" y="19642"/>
                    <a:pt x="40851" y="19621"/>
                  </a:cubicBezTo>
                  <a:cubicBezTo>
                    <a:pt x="40977" y="19305"/>
                    <a:pt x="41124" y="19011"/>
                    <a:pt x="41292" y="18717"/>
                  </a:cubicBezTo>
                  <a:cubicBezTo>
                    <a:pt x="41313" y="18675"/>
                    <a:pt x="41334" y="18633"/>
                    <a:pt x="41334" y="18611"/>
                  </a:cubicBezTo>
                  <a:cubicBezTo>
                    <a:pt x="41292" y="18485"/>
                    <a:pt x="41397" y="18359"/>
                    <a:pt x="41397" y="18254"/>
                  </a:cubicBezTo>
                  <a:cubicBezTo>
                    <a:pt x="41397" y="18149"/>
                    <a:pt x="41503" y="18044"/>
                    <a:pt x="41418" y="17939"/>
                  </a:cubicBezTo>
                  <a:cubicBezTo>
                    <a:pt x="41524" y="17834"/>
                    <a:pt x="41503" y="17686"/>
                    <a:pt x="41587" y="17560"/>
                  </a:cubicBezTo>
                  <a:cubicBezTo>
                    <a:pt x="41692" y="17350"/>
                    <a:pt x="41797" y="17119"/>
                    <a:pt x="41902" y="16909"/>
                  </a:cubicBezTo>
                  <a:cubicBezTo>
                    <a:pt x="41944" y="16845"/>
                    <a:pt x="41944" y="16761"/>
                    <a:pt x="41986" y="16698"/>
                  </a:cubicBezTo>
                  <a:cubicBezTo>
                    <a:pt x="42007" y="16656"/>
                    <a:pt x="41965" y="16635"/>
                    <a:pt x="41965" y="16614"/>
                  </a:cubicBezTo>
                  <a:cubicBezTo>
                    <a:pt x="42007" y="16341"/>
                    <a:pt x="42091" y="16068"/>
                    <a:pt x="42217" y="15815"/>
                  </a:cubicBezTo>
                  <a:cubicBezTo>
                    <a:pt x="42091" y="15731"/>
                    <a:pt x="42301" y="15584"/>
                    <a:pt x="42133" y="15521"/>
                  </a:cubicBezTo>
                  <a:cubicBezTo>
                    <a:pt x="42154" y="15479"/>
                    <a:pt x="42175" y="15458"/>
                    <a:pt x="42196" y="15416"/>
                  </a:cubicBezTo>
                  <a:cubicBezTo>
                    <a:pt x="42259" y="15269"/>
                    <a:pt x="42301" y="15079"/>
                    <a:pt x="42301" y="14890"/>
                  </a:cubicBezTo>
                  <a:cubicBezTo>
                    <a:pt x="42259" y="14806"/>
                    <a:pt x="42259" y="14722"/>
                    <a:pt x="42301" y="14638"/>
                  </a:cubicBezTo>
                  <a:lnTo>
                    <a:pt x="42323" y="14365"/>
                  </a:lnTo>
                  <a:cubicBezTo>
                    <a:pt x="42301" y="14301"/>
                    <a:pt x="42280" y="14217"/>
                    <a:pt x="42259" y="14133"/>
                  </a:cubicBezTo>
                  <a:cubicBezTo>
                    <a:pt x="42344" y="14007"/>
                    <a:pt x="42259" y="13881"/>
                    <a:pt x="42301" y="13713"/>
                  </a:cubicBezTo>
                  <a:cubicBezTo>
                    <a:pt x="42344" y="13566"/>
                    <a:pt x="42344" y="13397"/>
                    <a:pt x="42365" y="13229"/>
                  </a:cubicBezTo>
                  <a:cubicBezTo>
                    <a:pt x="42386" y="12998"/>
                    <a:pt x="42365" y="12746"/>
                    <a:pt x="42259" y="12514"/>
                  </a:cubicBezTo>
                  <a:cubicBezTo>
                    <a:pt x="42323" y="12388"/>
                    <a:pt x="42323" y="12262"/>
                    <a:pt x="42301" y="12136"/>
                  </a:cubicBezTo>
                  <a:cubicBezTo>
                    <a:pt x="42301" y="12031"/>
                    <a:pt x="42238" y="11926"/>
                    <a:pt x="42238" y="11800"/>
                  </a:cubicBezTo>
                  <a:cubicBezTo>
                    <a:pt x="42259" y="11779"/>
                    <a:pt x="42323" y="11800"/>
                    <a:pt x="42301" y="11715"/>
                  </a:cubicBezTo>
                  <a:cubicBezTo>
                    <a:pt x="42280" y="11631"/>
                    <a:pt x="42238" y="11547"/>
                    <a:pt x="42217" y="11463"/>
                  </a:cubicBezTo>
                  <a:cubicBezTo>
                    <a:pt x="42154" y="11211"/>
                    <a:pt x="42091" y="10980"/>
                    <a:pt x="42049" y="10748"/>
                  </a:cubicBezTo>
                  <a:cubicBezTo>
                    <a:pt x="42028" y="10580"/>
                    <a:pt x="42070" y="10412"/>
                    <a:pt x="41944" y="10265"/>
                  </a:cubicBezTo>
                  <a:lnTo>
                    <a:pt x="41944" y="10223"/>
                  </a:lnTo>
                  <a:cubicBezTo>
                    <a:pt x="41944" y="10034"/>
                    <a:pt x="41881" y="9844"/>
                    <a:pt x="41776" y="9697"/>
                  </a:cubicBezTo>
                  <a:cubicBezTo>
                    <a:pt x="41776" y="9676"/>
                    <a:pt x="41776" y="9634"/>
                    <a:pt x="41776" y="9613"/>
                  </a:cubicBezTo>
                  <a:cubicBezTo>
                    <a:pt x="41755" y="9508"/>
                    <a:pt x="41734" y="9424"/>
                    <a:pt x="41713" y="9340"/>
                  </a:cubicBezTo>
                  <a:cubicBezTo>
                    <a:pt x="41692" y="9214"/>
                    <a:pt x="41671" y="9108"/>
                    <a:pt x="41629" y="9003"/>
                  </a:cubicBezTo>
                  <a:cubicBezTo>
                    <a:pt x="41608" y="8898"/>
                    <a:pt x="41566" y="8793"/>
                    <a:pt x="41524" y="8709"/>
                  </a:cubicBezTo>
                  <a:cubicBezTo>
                    <a:pt x="41439" y="8625"/>
                    <a:pt x="41439" y="8499"/>
                    <a:pt x="41397" y="8394"/>
                  </a:cubicBezTo>
                  <a:lnTo>
                    <a:pt x="41397" y="8373"/>
                  </a:lnTo>
                  <a:cubicBezTo>
                    <a:pt x="41292" y="8267"/>
                    <a:pt x="41292" y="8120"/>
                    <a:pt x="41250" y="7973"/>
                  </a:cubicBezTo>
                  <a:cubicBezTo>
                    <a:pt x="41208" y="7826"/>
                    <a:pt x="41166" y="7679"/>
                    <a:pt x="41145" y="7532"/>
                  </a:cubicBezTo>
                  <a:cubicBezTo>
                    <a:pt x="41124" y="7511"/>
                    <a:pt x="41145" y="7469"/>
                    <a:pt x="41145" y="7448"/>
                  </a:cubicBezTo>
                  <a:cubicBezTo>
                    <a:pt x="41061" y="7384"/>
                    <a:pt x="41040" y="7258"/>
                    <a:pt x="40935" y="7237"/>
                  </a:cubicBezTo>
                  <a:cubicBezTo>
                    <a:pt x="40872" y="7111"/>
                    <a:pt x="40851" y="6964"/>
                    <a:pt x="40851" y="6817"/>
                  </a:cubicBezTo>
                  <a:cubicBezTo>
                    <a:pt x="40641" y="6543"/>
                    <a:pt x="40493" y="6228"/>
                    <a:pt x="40409" y="5892"/>
                  </a:cubicBezTo>
                  <a:cubicBezTo>
                    <a:pt x="40346" y="5829"/>
                    <a:pt x="40304" y="5787"/>
                    <a:pt x="40262" y="5745"/>
                  </a:cubicBezTo>
                  <a:cubicBezTo>
                    <a:pt x="40220" y="5618"/>
                    <a:pt x="40220" y="5492"/>
                    <a:pt x="40094" y="5408"/>
                  </a:cubicBezTo>
                  <a:cubicBezTo>
                    <a:pt x="40157" y="5366"/>
                    <a:pt x="40157" y="5303"/>
                    <a:pt x="40115" y="5240"/>
                  </a:cubicBezTo>
                  <a:cubicBezTo>
                    <a:pt x="40052" y="5135"/>
                    <a:pt x="40010" y="4967"/>
                    <a:pt x="39947" y="4862"/>
                  </a:cubicBezTo>
                  <a:cubicBezTo>
                    <a:pt x="39884" y="4777"/>
                    <a:pt x="39779" y="4714"/>
                    <a:pt x="39715" y="4609"/>
                  </a:cubicBezTo>
                  <a:cubicBezTo>
                    <a:pt x="39652" y="4441"/>
                    <a:pt x="39589" y="4294"/>
                    <a:pt x="39505" y="4168"/>
                  </a:cubicBezTo>
                  <a:cubicBezTo>
                    <a:pt x="39442" y="4063"/>
                    <a:pt x="39379" y="3957"/>
                    <a:pt x="39316" y="3831"/>
                  </a:cubicBezTo>
                  <a:cubicBezTo>
                    <a:pt x="39232" y="3642"/>
                    <a:pt x="39148" y="3432"/>
                    <a:pt x="39106" y="3222"/>
                  </a:cubicBezTo>
                  <a:cubicBezTo>
                    <a:pt x="39043" y="3222"/>
                    <a:pt x="39001" y="3222"/>
                    <a:pt x="39001" y="3201"/>
                  </a:cubicBezTo>
                  <a:cubicBezTo>
                    <a:pt x="38832" y="2990"/>
                    <a:pt x="38727" y="2759"/>
                    <a:pt x="38559" y="2570"/>
                  </a:cubicBezTo>
                  <a:cubicBezTo>
                    <a:pt x="38475" y="2444"/>
                    <a:pt x="38412" y="2318"/>
                    <a:pt x="38307" y="2212"/>
                  </a:cubicBezTo>
                  <a:lnTo>
                    <a:pt x="38223" y="1918"/>
                  </a:lnTo>
                  <a:cubicBezTo>
                    <a:pt x="38055" y="1750"/>
                    <a:pt x="37865" y="1603"/>
                    <a:pt x="37655" y="1456"/>
                  </a:cubicBezTo>
                  <a:cubicBezTo>
                    <a:pt x="37534" y="1395"/>
                    <a:pt x="37451" y="1295"/>
                    <a:pt x="37408" y="1156"/>
                  </a:cubicBezTo>
                  <a:lnTo>
                    <a:pt x="37408" y="1156"/>
                  </a:lnTo>
                  <a:cubicBezTo>
                    <a:pt x="37397" y="1160"/>
                    <a:pt x="37388" y="1161"/>
                    <a:pt x="37380" y="1161"/>
                  </a:cubicBezTo>
                  <a:cubicBezTo>
                    <a:pt x="37349" y="1161"/>
                    <a:pt x="37340" y="1133"/>
                    <a:pt x="37340" y="1077"/>
                  </a:cubicBezTo>
                  <a:lnTo>
                    <a:pt x="37340" y="1077"/>
                  </a:lnTo>
                  <a:lnTo>
                    <a:pt x="37445" y="1140"/>
                  </a:lnTo>
                  <a:cubicBezTo>
                    <a:pt x="37436" y="1144"/>
                    <a:pt x="37429" y="1148"/>
                    <a:pt x="37421" y="1151"/>
                  </a:cubicBezTo>
                  <a:lnTo>
                    <a:pt x="37421" y="1151"/>
                  </a:lnTo>
                  <a:cubicBezTo>
                    <a:pt x="37415" y="1148"/>
                    <a:pt x="37409" y="1144"/>
                    <a:pt x="37403" y="1140"/>
                  </a:cubicBezTo>
                  <a:lnTo>
                    <a:pt x="37403" y="1140"/>
                  </a:lnTo>
                  <a:cubicBezTo>
                    <a:pt x="37404" y="1146"/>
                    <a:pt x="37406" y="1151"/>
                    <a:pt x="37408" y="1156"/>
                  </a:cubicBezTo>
                  <a:lnTo>
                    <a:pt x="37408" y="1156"/>
                  </a:lnTo>
                  <a:cubicBezTo>
                    <a:pt x="37412" y="1155"/>
                    <a:pt x="37417" y="1153"/>
                    <a:pt x="37421" y="1151"/>
                  </a:cubicBezTo>
                  <a:lnTo>
                    <a:pt x="37421" y="1151"/>
                  </a:lnTo>
                  <a:cubicBezTo>
                    <a:pt x="37520" y="1206"/>
                    <a:pt x="37621" y="1226"/>
                    <a:pt x="37739" y="1245"/>
                  </a:cubicBezTo>
                  <a:cubicBezTo>
                    <a:pt x="37844" y="1245"/>
                    <a:pt x="37949" y="1308"/>
                    <a:pt x="38013" y="1393"/>
                  </a:cubicBezTo>
                  <a:cubicBezTo>
                    <a:pt x="38097" y="1477"/>
                    <a:pt x="38181" y="1540"/>
                    <a:pt x="38265" y="1624"/>
                  </a:cubicBezTo>
                  <a:cubicBezTo>
                    <a:pt x="38580" y="1918"/>
                    <a:pt x="38853" y="2276"/>
                    <a:pt x="39043" y="2675"/>
                  </a:cubicBezTo>
                  <a:cubicBezTo>
                    <a:pt x="39127" y="2822"/>
                    <a:pt x="39190" y="2969"/>
                    <a:pt x="39253" y="3138"/>
                  </a:cubicBezTo>
                  <a:cubicBezTo>
                    <a:pt x="39379" y="3348"/>
                    <a:pt x="39505" y="3558"/>
                    <a:pt x="39694" y="3747"/>
                  </a:cubicBezTo>
                  <a:cubicBezTo>
                    <a:pt x="39652" y="3894"/>
                    <a:pt x="39715" y="4042"/>
                    <a:pt x="39842" y="4126"/>
                  </a:cubicBezTo>
                  <a:cubicBezTo>
                    <a:pt x="39842" y="4168"/>
                    <a:pt x="39821" y="4189"/>
                    <a:pt x="39842" y="4231"/>
                  </a:cubicBezTo>
                  <a:lnTo>
                    <a:pt x="39968" y="4315"/>
                  </a:lnTo>
                  <a:cubicBezTo>
                    <a:pt x="39968" y="4441"/>
                    <a:pt x="40094" y="4525"/>
                    <a:pt x="40115" y="4651"/>
                  </a:cubicBezTo>
                  <a:cubicBezTo>
                    <a:pt x="40115" y="4777"/>
                    <a:pt x="40262" y="4841"/>
                    <a:pt x="40262" y="4988"/>
                  </a:cubicBezTo>
                  <a:cubicBezTo>
                    <a:pt x="40241" y="5156"/>
                    <a:pt x="40346" y="5219"/>
                    <a:pt x="40367" y="5324"/>
                  </a:cubicBezTo>
                  <a:cubicBezTo>
                    <a:pt x="40409" y="5324"/>
                    <a:pt x="40442" y="5305"/>
                    <a:pt x="40465" y="5305"/>
                  </a:cubicBezTo>
                  <a:cubicBezTo>
                    <a:pt x="40477" y="5305"/>
                    <a:pt x="40486" y="5310"/>
                    <a:pt x="40493" y="5324"/>
                  </a:cubicBezTo>
                  <a:cubicBezTo>
                    <a:pt x="40535" y="5387"/>
                    <a:pt x="40535" y="5450"/>
                    <a:pt x="40535" y="5534"/>
                  </a:cubicBezTo>
                  <a:cubicBezTo>
                    <a:pt x="40535" y="5724"/>
                    <a:pt x="40620" y="5913"/>
                    <a:pt x="40767" y="6060"/>
                  </a:cubicBezTo>
                  <a:cubicBezTo>
                    <a:pt x="40893" y="6144"/>
                    <a:pt x="40935" y="6291"/>
                    <a:pt x="40914" y="6438"/>
                  </a:cubicBezTo>
                  <a:cubicBezTo>
                    <a:pt x="41019" y="6543"/>
                    <a:pt x="41103" y="6670"/>
                    <a:pt x="41124" y="6817"/>
                  </a:cubicBezTo>
                  <a:cubicBezTo>
                    <a:pt x="41145" y="6943"/>
                    <a:pt x="41292" y="7048"/>
                    <a:pt x="41250" y="7195"/>
                  </a:cubicBezTo>
                  <a:cubicBezTo>
                    <a:pt x="41334" y="7300"/>
                    <a:pt x="41376" y="7405"/>
                    <a:pt x="41376" y="7532"/>
                  </a:cubicBezTo>
                  <a:cubicBezTo>
                    <a:pt x="41397" y="7658"/>
                    <a:pt x="41503" y="7742"/>
                    <a:pt x="41524" y="7868"/>
                  </a:cubicBezTo>
                  <a:cubicBezTo>
                    <a:pt x="41545" y="7994"/>
                    <a:pt x="41608" y="8099"/>
                    <a:pt x="41692" y="8162"/>
                  </a:cubicBezTo>
                  <a:cubicBezTo>
                    <a:pt x="41671" y="8204"/>
                    <a:pt x="41671" y="8246"/>
                    <a:pt x="41692" y="8289"/>
                  </a:cubicBezTo>
                  <a:cubicBezTo>
                    <a:pt x="41713" y="8289"/>
                    <a:pt x="41776" y="8289"/>
                    <a:pt x="41734" y="8310"/>
                  </a:cubicBezTo>
                  <a:cubicBezTo>
                    <a:pt x="41728" y="8316"/>
                    <a:pt x="41722" y="8318"/>
                    <a:pt x="41716" y="8318"/>
                  </a:cubicBezTo>
                  <a:cubicBezTo>
                    <a:pt x="41702" y="8318"/>
                    <a:pt x="41692" y="8303"/>
                    <a:pt x="41692" y="8289"/>
                  </a:cubicBezTo>
                  <a:lnTo>
                    <a:pt x="41650" y="8331"/>
                  </a:lnTo>
                  <a:cubicBezTo>
                    <a:pt x="41776" y="8436"/>
                    <a:pt x="41818" y="8604"/>
                    <a:pt x="41776" y="8772"/>
                  </a:cubicBezTo>
                  <a:cubicBezTo>
                    <a:pt x="41860" y="8835"/>
                    <a:pt x="41923" y="8940"/>
                    <a:pt x="41965" y="9045"/>
                  </a:cubicBezTo>
                  <a:lnTo>
                    <a:pt x="41881" y="9108"/>
                  </a:lnTo>
                  <a:cubicBezTo>
                    <a:pt x="41944" y="9151"/>
                    <a:pt x="41923" y="9193"/>
                    <a:pt x="41923" y="9235"/>
                  </a:cubicBezTo>
                  <a:cubicBezTo>
                    <a:pt x="41944" y="9361"/>
                    <a:pt x="41986" y="9487"/>
                    <a:pt x="42070" y="9613"/>
                  </a:cubicBezTo>
                  <a:cubicBezTo>
                    <a:pt x="42112" y="9655"/>
                    <a:pt x="42112" y="9739"/>
                    <a:pt x="42133" y="9802"/>
                  </a:cubicBezTo>
                  <a:cubicBezTo>
                    <a:pt x="42154" y="9865"/>
                    <a:pt x="42175" y="9949"/>
                    <a:pt x="42154" y="10013"/>
                  </a:cubicBezTo>
                  <a:cubicBezTo>
                    <a:pt x="42217" y="10076"/>
                    <a:pt x="42217" y="10139"/>
                    <a:pt x="42196" y="10202"/>
                  </a:cubicBezTo>
                  <a:cubicBezTo>
                    <a:pt x="42196" y="10244"/>
                    <a:pt x="42196" y="10307"/>
                    <a:pt x="42238" y="10328"/>
                  </a:cubicBezTo>
                  <a:cubicBezTo>
                    <a:pt x="42301" y="10391"/>
                    <a:pt x="42323" y="10454"/>
                    <a:pt x="42323" y="10538"/>
                  </a:cubicBezTo>
                  <a:cubicBezTo>
                    <a:pt x="42344" y="10622"/>
                    <a:pt x="42407" y="10706"/>
                    <a:pt x="42365" y="10811"/>
                  </a:cubicBezTo>
                  <a:cubicBezTo>
                    <a:pt x="42470" y="10875"/>
                    <a:pt x="42449" y="10980"/>
                    <a:pt x="42470" y="11064"/>
                  </a:cubicBezTo>
                  <a:cubicBezTo>
                    <a:pt x="42575" y="11316"/>
                    <a:pt x="42533" y="11589"/>
                    <a:pt x="42638" y="11842"/>
                  </a:cubicBezTo>
                  <a:cubicBezTo>
                    <a:pt x="42596" y="11968"/>
                    <a:pt x="42680" y="12073"/>
                    <a:pt x="42638" y="12199"/>
                  </a:cubicBezTo>
                  <a:cubicBezTo>
                    <a:pt x="42617" y="12325"/>
                    <a:pt x="42617" y="12472"/>
                    <a:pt x="42617" y="12599"/>
                  </a:cubicBezTo>
                  <a:cubicBezTo>
                    <a:pt x="42596" y="12662"/>
                    <a:pt x="42617" y="12725"/>
                    <a:pt x="42617" y="12788"/>
                  </a:cubicBezTo>
                  <a:cubicBezTo>
                    <a:pt x="42575" y="13061"/>
                    <a:pt x="42575" y="13334"/>
                    <a:pt x="42617" y="13608"/>
                  </a:cubicBezTo>
                  <a:cubicBezTo>
                    <a:pt x="42617" y="13629"/>
                    <a:pt x="42638" y="13629"/>
                    <a:pt x="42659" y="13650"/>
                  </a:cubicBezTo>
                  <a:lnTo>
                    <a:pt x="42596" y="13713"/>
                  </a:lnTo>
                  <a:lnTo>
                    <a:pt x="42617" y="13734"/>
                  </a:lnTo>
                  <a:cubicBezTo>
                    <a:pt x="42659" y="13818"/>
                    <a:pt x="42554" y="13881"/>
                    <a:pt x="42617" y="13986"/>
                  </a:cubicBezTo>
                  <a:cubicBezTo>
                    <a:pt x="42617" y="13986"/>
                    <a:pt x="42659" y="13986"/>
                    <a:pt x="42638" y="14049"/>
                  </a:cubicBezTo>
                  <a:cubicBezTo>
                    <a:pt x="42554" y="14259"/>
                    <a:pt x="42554" y="14491"/>
                    <a:pt x="42596" y="14722"/>
                  </a:cubicBezTo>
                  <a:lnTo>
                    <a:pt x="42470" y="14974"/>
                  </a:lnTo>
                  <a:cubicBezTo>
                    <a:pt x="42575" y="15185"/>
                    <a:pt x="42470" y="15416"/>
                    <a:pt x="42512" y="15626"/>
                  </a:cubicBezTo>
                  <a:cubicBezTo>
                    <a:pt x="42365" y="15962"/>
                    <a:pt x="42428" y="16320"/>
                    <a:pt x="42217" y="16614"/>
                  </a:cubicBezTo>
                  <a:lnTo>
                    <a:pt x="42175" y="16635"/>
                  </a:lnTo>
                  <a:cubicBezTo>
                    <a:pt x="42175" y="16698"/>
                    <a:pt x="42175" y="16782"/>
                    <a:pt x="42154" y="16845"/>
                  </a:cubicBezTo>
                  <a:cubicBezTo>
                    <a:pt x="42112" y="16909"/>
                    <a:pt x="42028" y="16972"/>
                    <a:pt x="42028" y="17035"/>
                  </a:cubicBezTo>
                  <a:cubicBezTo>
                    <a:pt x="42028" y="17224"/>
                    <a:pt x="41965" y="17392"/>
                    <a:pt x="41881" y="17560"/>
                  </a:cubicBezTo>
                  <a:cubicBezTo>
                    <a:pt x="41797" y="17918"/>
                    <a:pt x="41692" y="18254"/>
                    <a:pt x="41566" y="18590"/>
                  </a:cubicBezTo>
                  <a:cubicBezTo>
                    <a:pt x="41503" y="18675"/>
                    <a:pt x="41503" y="18780"/>
                    <a:pt x="41566" y="18885"/>
                  </a:cubicBezTo>
                  <a:cubicBezTo>
                    <a:pt x="41418" y="18990"/>
                    <a:pt x="41461" y="19179"/>
                    <a:pt x="41313" y="19284"/>
                  </a:cubicBezTo>
                  <a:lnTo>
                    <a:pt x="41355" y="19431"/>
                  </a:lnTo>
                  <a:cubicBezTo>
                    <a:pt x="41271" y="19558"/>
                    <a:pt x="41208" y="19705"/>
                    <a:pt x="41208" y="19831"/>
                  </a:cubicBezTo>
                  <a:lnTo>
                    <a:pt x="41103" y="19810"/>
                  </a:lnTo>
                  <a:cubicBezTo>
                    <a:pt x="41103" y="19999"/>
                    <a:pt x="40977" y="20125"/>
                    <a:pt x="40935" y="20293"/>
                  </a:cubicBezTo>
                  <a:cubicBezTo>
                    <a:pt x="40893" y="20441"/>
                    <a:pt x="40809" y="20588"/>
                    <a:pt x="40767" y="20756"/>
                  </a:cubicBezTo>
                  <a:cubicBezTo>
                    <a:pt x="40704" y="20924"/>
                    <a:pt x="40683" y="21092"/>
                    <a:pt x="40641" y="21261"/>
                  </a:cubicBezTo>
                  <a:cubicBezTo>
                    <a:pt x="40577" y="21408"/>
                    <a:pt x="40451" y="21555"/>
                    <a:pt x="40388" y="21723"/>
                  </a:cubicBezTo>
                  <a:cubicBezTo>
                    <a:pt x="40367" y="21786"/>
                    <a:pt x="40346" y="21849"/>
                    <a:pt x="40325" y="21912"/>
                  </a:cubicBezTo>
                  <a:cubicBezTo>
                    <a:pt x="40346" y="21954"/>
                    <a:pt x="40325" y="21996"/>
                    <a:pt x="40283" y="22017"/>
                  </a:cubicBezTo>
                  <a:cubicBezTo>
                    <a:pt x="40178" y="22102"/>
                    <a:pt x="40115" y="22228"/>
                    <a:pt x="40073" y="22354"/>
                  </a:cubicBezTo>
                  <a:cubicBezTo>
                    <a:pt x="39968" y="22585"/>
                    <a:pt x="39842" y="22816"/>
                    <a:pt x="39715" y="23048"/>
                  </a:cubicBezTo>
                  <a:cubicBezTo>
                    <a:pt x="39652" y="23195"/>
                    <a:pt x="39547" y="23342"/>
                    <a:pt x="39421" y="23447"/>
                  </a:cubicBezTo>
                  <a:cubicBezTo>
                    <a:pt x="39358" y="23510"/>
                    <a:pt x="39295" y="23594"/>
                    <a:pt x="39253" y="23678"/>
                  </a:cubicBezTo>
                  <a:cubicBezTo>
                    <a:pt x="39127" y="23889"/>
                    <a:pt x="38980" y="24078"/>
                    <a:pt x="38832" y="24246"/>
                  </a:cubicBezTo>
                  <a:cubicBezTo>
                    <a:pt x="38832" y="24309"/>
                    <a:pt x="38896" y="24309"/>
                    <a:pt x="38896" y="24351"/>
                  </a:cubicBezTo>
                  <a:cubicBezTo>
                    <a:pt x="38875" y="24456"/>
                    <a:pt x="38769" y="24498"/>
                    <a:pt x="38727" y="24582"/>
                  </a:cubicBezTo>
                  <a:cubicBezTo>
                    <a:pt x="38580" y="24793"/>
                    <a:pt x="38433" y="24982"/>
                    <a:pt x="38286" y="25171"/>
                  </a:cubicBezTo>
                  <a:cubicBezTo>
                    <a:pt x="38181" y="25297"/>
                    <a:pt x="38034" y="25402"/>
                    <a:pt x="38013" y="25592"/>
                  </a:cubicBezTo>
                  <a:cubicBezTo>
                    <a:pt x="37718" y="25844"/>
                    <a:pt x="37466" y="26117"/>
                    <a:pt x="37214" y="26412"/>
                  </a:cubicBezTo>
                  <a:cubicBezTo>
                    <a:pt x="37024" y="26601"/>
                    <a:pt x="36877" y="26790"/>
                    <a:pt x="36688" y="26958"/>
                  </a:cubicBezTo>
                  <a:cubicBezTo>
                    <a:pt x="36520" y="27147"/>
                    <a:pt x="36352" y="27316"/>
                    <a:pt x="36141" y="27484"/>
                  </a:cubicBezTo>
                  <a:cubicBezTo>
                    <a:pt x="36015" y="27568"/>
                    <a:pt x="35910" y="27715"/>
                    <a:pt x="35763" y="27820"/>
                  </a:cubicBezTo>
                  <a:cubicBezTo>
                    <a:pt x="35679" y="27862"/>
                    <a:pt x="35574" y="27883"/>
                    <a:pt x="35490" y="27925"/>
                  </a:cubicBezTo>
                  <a:cubicBezTo>
                    <a:pt x="35321" y="28051"/>
                    <a:pt x="35153" y="28178"/>
                    <a:pt x="35006" y="28325"/>
                  </a:cubicBezTo>
                  <a:cubicBezTo>
                    <a:pt x="34964" y="28367"/>
                    <a:pt x="34922" y="28409"/>
                    <a:pt x="34859" y="28451"/>
                  </a:cubicBezTo>
                  <a:cubicBezTo>
                    <a:pt x="34670" y="28556"/>
                    <a:pt x="34522" y="28703"/>
                    <a:pt x="34438" y="28892"/>
                  </a:cubicBezTo>
                  <a:cubicBezTo>
                    <a:pt x="34354" y="28998"/>
                    <a:pt x="34291" y="29124"/>
                    <a:pt x="34228" y="29229"/>
                  </a:cubicBezTo>
                  <a:cubicBezTo>
                    <a:pt x="33955" y="29376"/>
                    <a:pt x="33681" y="29544"/>
                    <a:pt x="33429" y="29733"/>
                  </a:cubicBezTo>
                  <a:cubicBezTo>
                    <a:pt x="33156" y="29881"/>
                    <a:pt x="32904" y="30070"/>
                    <a:pt x="32630" y="30238"/>
                  </a:cubicBezTo>
                  <a:cubicBezTo>
                    <a:pt x="32534" y="30431"/>
                    <a:pt x="32349" y="30535"/>
                    <a:pt x="32141" y="30535"/>
                  </a:cubicBezTo>
                  <a:cubicBezTo>
                    <a:pt x="32122" y="30535"/>
                    <a:pt x="32103" y="30534"/>
                    <a:pt x="32084" y="30532"/>
                  </a:cubicBezTo>
                  <a:cubicBezTo>
                    <a:pt x="32042" y="30595"/>
                    <a:pt x="31936" y="30595"/>
                    <a:pt x="31894" y="30658"/>
                  </a:cubicBezTo>
                  <a:cubicBezTo>
                    <a:pt x="31852" y="30658"/>
                    <a:pt x="31810" y="30640"/>
                    <a:pt x="31775" y="30640"/>
                  </a:cubicBezTo>
                  <a:cubicBezTo>
                    <a:pt x="31757" y="30640"/>
                    <a:pt x="31740" y="30644"/>
                    <a:pt x="31726" y="30658"/>
                  </a:cubicBezTo>
                  <a:cubicBezTo>
                    <a:pt x="31663" y="30743"/>
                    <a:pt x="31537" y="30785"/>
                    <a:pt x="31432" y="30785"/>
                  </a:cubicBezTo>
                  <a:cubicBezTo>
                    <a:pt x="31306" y="30827"/>
                    <a:pt x="31264" y="30911"/>
                    <a:pt x="31117" y="30932"/>
                  </a:cubicBezTo>
                  <a:cubicBezTo>
                    <a:pt x="30948" y="30974"/>
                    <a:pt x="30843" y="31100"/>
                    <a:pt x="30696" y="31100"/>
                  </a:cubicBezTo>
                  <a:cubicBezTo>
                    <a:pt x="30633" y="31184"/>
                    <a:pt x="30528" y="31226"/>
                    <a:pt x="30423" y="31226"/>
                  </a:cubicBezTo>
                  <a:cubicBezTo>
                    <a:pt x="30318" y="31247"/>
                    <a:pt x="30255" y="31331"/>
                    <a:pt x="30170" y="31352"/>
                  </a:cubicBezTo>
                  <a:cubicBezTo>
                    <a:pt x="29897" y="31415"/>
                    <a:pt x="29645" y="31499"/>
                    <a:pt x="29372" y="31584"/>
                  </a:cubicBezTo>
                  <a:cubicBezTo>
                    <a:pt x="29358" y="31588"/>
                    <a:pt x="29345" y="31590"/>
                    <a:pt x="29332" y="31590"/>
                  </a:cubicBezTo>
                  <a:cubicBezTo>
                    <a:pt x="29295" y="31590"/>
                    <a:pt x="29259" y="31577"/>
                    <a:pt x="29222" y="31577"/>
                  </a:cubicBezTo>
                  <a:cubicBezTo>
                    <a:pt x="29209" y="31577"/>
                    <a:pt x="29196" y="31579"/>
                    <a:pt x="29182" y="31584"/>
                  </a:cubicBezTo>
                  <a:cubicBezTo>
                    <a:pt x="29161" y="31626"/>
                    <a:pt x="29098" y="31647"/>
                    <a:pt x="29056" y="31668"/>
                  </a:cubicBezTo>
                  <a:cubicBezTo>
                    <a:pt x="28888" y="31710"/>
                    <a:pt x="28720" y="31731"/>
                    <a:pt x="28552" y="31752"/>
                  </a:cubicBezTo>
                  <a:cubicBezTo>
                    <a:pt x="28341" y="31815"/>
                    <a:pt x="28110" y="31878"/>
                    <a:pt x="27879" y="31899"/>
                  </a:cubicBezTo>
                  <a:cubicBezTo>
                    <a:pt x="27774" y="31920"/>
                    <a:pt x="27669" y="31941"/>
                    <a:pt x="27584" y="31983"/>
                  </a:cubicBezTo>
                  <a:cubicBezTo>
                    <a:pt x="27479" y="32004"/>
                    <a:pt x="27374" y="32025"/>
                    <a:pt x="27269" y="32067"/>
                  </a:cubicBezTo>
                  <a:cubicBezTo>
                    <a:pt x="27238" y="32080"/>
                    <a:pt x="27205" y="32083"/>
                    <a:pt x="27171" y="32083"/>
                  </a:cubicBezTo>
                  <a:cubicBezTo>
                    <a:pt x="27136" y="32083"/>
                    <a:pt x="27101" y="32079"/>
                    <a:pt x="27067" y="32079"/>
                  </a:cubicBezTo>
                  <a:cubicBezTo>
                    <a:pt x="27025" y="32079"/>
                    <a:pt x="26986" y="32085"/>
                    <a:pt x="26954" y="32109"/>
                  </a:cubicBezTo>
                  <a:cubicBezTo>
                    <a:pt x="26870" y="32172"/>
                    <a:pt x="26764" y="32151"/>
                    <a:pt x="26659" y="32172"/>
                  </a:cubicBezTo>
                  <a:cubicBezTo>
                    <a:pt x="26386" y="32256"/>
                    <a:pt x="26134" y="32403"/>
                    <a:pt x="25839" y="32467"/>
                  </a:cubicBezTo>
                  <a:cubicBezTo>
                    <a:pt x="25797" y="32467"/>
                    <a:pt x="25755" y="32530"/>
                    <a:pt x="25713" y="32551"/>
                  </a:cubicBezTo>
                  <a:cubicBezTo>
                    <a:pt x="25690" y="32533"/>
                    <a:pt x="25667" y="32527"/>
                    <a:pt x="25644" y="32527"/>
                  </a:cubicBezTo>
                  <a:cubicBezTo>
                    <a:pt x="25583" y="32527"/>
                    <a:pt x="25522" y="32572"/>
                    <a:pt x="25461" y="32572"/>
                  </a:cubicBezTo>
                  <a:cubicBezTo>
                    <a:pt x="25188" y="32572"/>
                    <a:pt x="24935" y="32614"/>
                    <a:pt x="24662" y="32698"/>
                  </a:cubicBezTo>
                  <a:cubicBezTo>
                    <a:pt x="24599" y="32708"/>
                    <a:pt x="24536" y="32714"/>
                    <a:pt x="24473" y="32714"/>
                  </a:cubicBezTo>
                  <a:cubicBezTo>
                    <a:pt x="24410" y="32714"/>
                    <a:pt x="24347" y="32708"/>
                    <a:pt x="24284" y="32698"/>
                  </a:cubicBezTo>
                  <a:cubicBezTo>
                    <a:pt x="24221" y="32677"/>
                    <a:pt x="24136" y="32656"/>
                    <a:pt x="24073" y="32656"/>
                  </a:cubicBezTo>
                  <a:cubicBezTo>
                    <a:pt x="23821" y="32677"/>
                    <a:pt x="23569" y="32698"/>
                    <a:pt x="23295" y="32719"/>
                  </a:cubicBezTo>
                  <a:cubicBezTo>
                    <a:pt x="23267" y="32719"/>
                    <a:pt x="23239" y="32728"/>
                    <a:pt x="23211" y="32728"/>
                  </a:cubicBezTo>
                  <a:cubicBezTo>
                    <a:pt x="23197" y="32728"/>
                    <a:pt x="23183" y="32726"/>
                    <a:pt x="23169" y="32719"/>
                  </a:cubicBezTo>
                  <a:cubicBezTo>
                    <a:pt x="23113" y="32719"/>
                    <a:pt x="23090" y="32785"/>
                    <a:pt x="23042" y="32785"/>
                  </a:cubicBezTo>
                  <a:cubicBezTo>
                    <a:pt x="23036" y="32785"/>
                    <a:pt x="23029" y="32784"/>
                    <a:pt x="23022" y="32782"/>
                  </a:cubicBezTo>
                  <a:cubicBezTo>
                    <a:pt x="22997" y="32774"/>
                    <a:pt x="22973" y="32770"/>
                    <a:pt x="22949" y="32770"/>
                  </a:cubicBezTo>
                  <a:cubicBezTo>
                    <a:pt x="22854" y="32770"/>
                    <a:pt x="22770" y="32824"/>
                    <a:pt x="22686" y="32824"/>
                  </a:cubicBezTo>
                  <a:cubicBezTo>
                    <a:pt x="22597" y="32809"/>
                    <a:pt x="22497" y="32794"/>
                    <a:pt x="22401" y="32794"/>
                  </a:cubicBezTo>
                  <a:cubicBezTo>
                    <a:pt x="22362" y="32794"/>
                    <a:pt x="22323" y="32797"/>
                    <a:pt x="22286" y="32803"/>
                  </a:cubicBezTo>
                  <a:lnTo>
                    <a:pt x="21803" y="32803"/>
                  </a:lnTo>
                  <a:cubicBezTo>
                    <a:pt x="21771" y="32787"/>
                    <a:pt x="21732" y="32780"/>
                    <a:pt x="21693" y="32780"/>
                  </a:cubicBezTo>
                  <a:cubicBezTo>
                    <a:pt x="21628" y="32780"/>
                    <a:pt x="21560" y="32798"/>
                    <a:pt x="21508" y="32824"/>
                  </a:cubicBezTo>
                  <a:cubicBezTo>
                    <a:pt x="21434" y="32873"/>
                    <a:pt x="21353" y="32894"/>
                    <a:pt x="21274" y="32894"/>
                  </a:cubicBezTo>
                  <a:cubicBezTo>
                    <a:pt x="21217" y="32894"/>
                    <a:pt x="21161" y="32883"/>
                    <a:pt x="21109" y="32866"/>
                  </a:cubicBezTo>
                  <a:cubicBezTo>
                    <a:pt x="20983" y="32803"/>
                    <a:pt x="20857" y="32782"/>
                    <a:pt x="20730" y="32782"/>
                  </a:cubicBezTo>
                  <a:cubicBezTo>
                    <a:pt x="20646" y="32792"/>
                    <a:pt x="20562" y="32798"/>
                    <a:pt x="20476" y="32798"/>
                  </a:cubicBezTo>
                  <a:cubicBezTo>
                    <a:pt x="20389" y="32798"/>
                    <a:pt x="20299" y="32792"/>
                    <a:pt x="20205" y="32782"/>
                  </a:cubicBezTo>
                  <a:cubicBezTo>
                    <a:pt x="20170" y="32773"/>
                    <a:pt x="20132" y="32768"/>
                    <a:pt x="20091" y="32768"/>
                  </a:cubicBezTo>
                  <a:cubicBezTo>
                    <a:pt x="20034" y="32768"/>
                    <a:pt x="19972" y="32778"/>
                    <a:pt x="19911" y="32803"/>
                  </a:cubicBezTo>
                  <a:cubicBezTo>
                    <a:pt x="19904" y="32806"/>
                    <a:pt x="19897" y="32808"/>
                    <a:pt x="19889" y="32808"/>
                  </a:cubicBezTo>
                  <a:cubicBezTo>
                    <a:pt x="19869" y="32808"/>
                    <a:pt x="19848" y="32800"/>
                    <a:pt x="19826" y="32800"/>
                  </a:cubicBezTo>
                  <a:cubicBezTo>
                    <a:pt x="19804" y="32800"/>
                    <a:pt x="19782" y="32809"/>
                    <a:pt x="19763" y="32845"/>
                  </a:cubicBezTo>
                  <a:cubicBezTo>
                    <a:pt x="19757" y="32851"/>
                    <a:pt x="19746" y="32854"/>
                    <a:pt x="19731" y="32854"/>
                  </a:cubicBezTo>
                  <a:cubicBezTo>
                    <a:pt x="19697" y="32854"/>
                    <a:pt x="19646" y="32839"/>
                    <a:pt x="19616" y="32824"/>
                  </a:cubicBezTo>
                  <a:cubicBezTo>
                    <a:pt x="19520" y="32760"/>
                    <a:pt x="19411" y="32732"/>
                    <a:pt x="19300" y="32732"/>
                  </a:cubicBezTo>
                  <a:cubicBezTo>
                    <a:pt x="19265" y="32732"/>
                    <a:pt x="19230" y="32735"/>
                    <a:pt x="19196" y="32740"/>
                  </a:cubicBezTo>
                  <a:cubicBezTo>
                    <a:pt x="19171" y="32746"/>
                    <a:pt x="19146" y="32749"/>
                    <a:pt x="19122" y="32749"/>
                  </a:cubicBezTo>
                  <a:cubicBezTo>
                    <a:pt x="19062" y="32749"/>
                    <a:pt x="19003" y="32734"/>
                    <a:pt x="18943" y="32719"/>
                  </a:cubicBezTo>
                  <a:cubicBezTo>
                    <a:pt x="18838" y="32677"/>
                    <a:pt x="18712" y="32635"/>
                    <a:pt x="18586" y="32635"/>
                  </a:cubicBezTo>
                  <a:cubicBezTo>
                    <a:pt x="18565" y="32635"/>
                    <a:pt x="18565" y="32635"/>
                    <a:pt x="18565" y="32656"/>
                  </a:cubicBezTo>
                  <a:cubicBezTo>
                    <a:pt x="18544" y="32677"/>
                    <a:pt x="18565" y="32719"/>
                    <a:pt x="18523" y="32740"/>
                  </a:cubicBezTo>
                  <a:cubicBezTo>
                    <a:pt x="18498" y="32746"/>
                    <a:pt x="18472" y="32749"/>
                    <a:pt x="18445" y="32749"/>
                  </a:cubicBezTo>
                  <a:cubicBezTo>
                    <a:pt x="18379" y="32749"/>
                    <a:pt x="18309" y="32734"/>
                    <a:pt x="18250" y="32719"/>
                  </a:cubicBezTo>
                  <a:cubicBezTo>
                    <a:pt x="18144" y="32719"/>
                    <a:pt x="18144" y="32593"/>
                    <a:pt x="18060" y="32551"/>
                  </a:cubicBezTo>
                  <a:cubicBezTo>
                    <a:pt x="18049" y="32553"/>
                    <a:pt x="18038" y="32554"/>
                    <a:pt x="18027" y="32554"/>
                  </a:cubicBezTo>
                  <a:cubicBezTo>
                    <a:pt x="17941" y="32554"/>
                    <a:pt x="17881" y="32485"/>
                    <a:pt x="17787" y="32467"/>
                  </a:cubicBezTo>
                  <a:cubicBezTo>
                    <a:pt x="17535" y="32424"/>
                    <a:pt x="17282" y="32361"/>
                    <a:pt x="17051" y="32277"/>
                  </a:cubicBezTo>
                  <a:cubicBezTo>
                    <a:pt x="16925" y="32214"/>
                    <a:pt x="16799" y="32172"/>
                    <a:pt x="16694" y="32151"/>
                  </a:cubicBezTo>
                  <a:cubicBezTo>
                    <a:pt x="16631" y="32151"/>
                    <a:pt x="16568" y="32130"/>
                    <a:pt x="16505" y="32109"/>
                  </a:cubicBezTo>
                  <a:cubicBezTo>
                    <a:pt x="16473" y="32099"/>
                    <a:pt x="16442" y="32099"/>
                    <a:pt x="16410" y="32099"/>
                  </a:cubicBezTo>
                  <a:cubicBezTo>
                    <a:pt x="16378" y="32099"/>
                    <a:pt x="16347" y="32099"/>
                    <a:pt x="16315" y="32088"/>
                  </a:cubicBezTo>
                  <a:cubicBezTo>
                    <a:pt x="16273" y="32046"/>
                    <a:pt x="16210" y="32025"/>
                    <a:pt x="16147" y="32025"/>
                  </a:cubicBezTo>
                  <a:cubicBezTo>
                    <a:pt x="16126" y="32025"/>
                    <a:pt x="16100" y="32036"/>
                    <a:pt x="16074" y="32036"/>
                  </a:cubicBezTo>
                  <a:cubicBezTo>
                    <a:pt x="16047" y="32036"/>
                    <a:pt x="16021" y="32025"/>
                    <a:pt x="16000" y="31983"/>
                  </a:cubicBezTo>
                  <a:cubicBezTo>
                    <a:pt x="15981" y="32021"/>
                    <a:pt x="15958" y="32033"/>
                    <a:pt x="15934" y="32033"/>
                  </a:cubicBezTo>
                  <a:cubicBezTo>
                    <a:pt x="15905" y="32033"/>
                    <a:pt x="15876" y="32016"/>
                    <a:pt x="15853" y="32004"/>
                  </a:cubicBezTo>
                  <a:cubicBezTo>
                    <a:pt x="15685" y="31962"/>
                    <a:pt x="15516" y="31941"/>
                    <a:pt x="15369" y="31878"/>
                  </a:cubicBezTo>
                  <a:cubicBezTo>
                    <a:pt x="15285" y="31836"/>
                    <a:pt x="15180" y="31815"/>
                    <a:pt x="15096" y="31773"/>
                  </a:cubicBezTo>
                  <a:cubicBezTo>
                    <a:pt x="14865" y="31710"/>
                    <a:pt x="14633" y="31605"/>
                    <a:pt x="14444" y="31478"/>
                  </a:cubicBezTo>
                  <a:cubicBezTo>
                    <a:pt x="14339" y="31373"/>
                    <a:pt x="14192" y="31310"/>
                    <a:pt x="14087" y="31226"/>
                  </a:cubicBezTo>
                  <a:cubicBezTo>
                    <a:pt x="13982" y="31142"/>
                    <a:pt x="13856" y="31100"/>
                    <a:pt x="13729" y="31016"/>
                  </a:cubicBezTo>
                  <a:cubicBezTo>
                    <a:pt x="13603" y="30932"/>
                    <a:pt x="13477" y="30848"/>
                    <a:pt x="13372" y="30764"/>
                  </a:cubicBezTo>
                  <a:lnTo>
                    <a:pt x="13267" y="30764"/>
                  </a:lnTo>
                  <a:cubicBezTo>
                    <a:pt x="13183" y="30658"/>
                    <a:pt x="13057" y="30595"/>
                    <a:pt x="12973" y="30490"/>
                  </a:cubicBezTo>
                  <a:cubicBezTo>
                    <a:pt x="12804" y="30343"/>
                    <a:pt x="12636" y="30196"/>
                    <a:pt x="12468" y="30070"/>
                  </a:cubicBezTo>
                  <a:cubicBezTo>
                    <a:pt x="12384" y="29986"/>
                    <a:pt x="12300" y="29923"/>
                    <a:pt x="12195" y="29881"/>
                  </a:cubicBezTo>
                  <a:cubicBezTo>
                    <a:pt x="12068" y="29838"/>
                    <a:pt x="12005" y="29733"/>
                    <a:pt x="11942" y="29649"/>
                  </a:cubicBezTo>
                  <a:cubicBezTo>
                    <a:pt x="11774" y="29460"/>
                    <a:pt x="11543" y="29376"/>
                    <a:pt x="11417" y="29208"/>
                  </a:cubicBezTo>
                  <a:cubicBezTo>
                    <a:pt x="11417" y="29166"/>
                    <a:pt x="11417" y="29145"/>
                    <a:pt x="11417" y="29124"/>
                  </a:cubicBezTo>
                  <a:cubicBezTo>
                    <a:pt x="11354" y="29019"/>
                    <a:pt x="11270" y="28955"/>
                    <a:pt x="11164" y="28892"/>
                  </a:cubicBezTo>
                  <a:cubicBezTo>
                    <a:pt x="11059" y="28850"/>
                    <a:pt x="10954" y="28808"/>
                    <a:pt x="10849" y="28787"/>
                  </a:cubicBezTo>
                  <a:cubicBezTo>
                    <a:pt x="10786" y="28766"/>
                    <a:pt x="10828" y="28682"/>
                    <a:pt x="10765" y="28661"/>
                  </a:cubicBezTo>
                  <a:lnTo>
                    <a:pt x="10723" y="28703"/>
                  </a:lnTo>
                  <a:cubicBezTo>
                    <a:pt x="10681" y="28661"/>
                    <a:pt x="10723" y="28619"/>
                    <a:pt x="10723" y="28598"/>
                  </a:cubicBezTo>
                  <a:cubicBezTo>
                    <a:pt x="10597" y="28430"/>
                    <a:pt x="10450" y="28283"/>
                    <a:pt x="10281" y="28157"/>
                  </a:cubicBezTo>
                  <a:cubicBezTo>
                    <a:pt x="10155" y="28009"/>
                    <a:pt x="10029" y="27904"/>
                    <a:pt x="9903" y="27778"/>
                  </a:cubicBezTo>
                  <a:cubicBezTo>
                    <a:pt x="9840" y="27736"/>
                    <a:pt x="9735" y="27694"/>
                    <a:pt x="9672" y="27631"/>
                  </a:cubicBezTo>
                  <a:cubicBezTo>
                    <a:pt x="9525" y="27442"/>
                    <a:pt x="9356" y="27274"/>
                    <a:pt x="9209" y="27105"/>
                  </a:cubicBezTo>
                  <a:cubicBezTo>
                    <a:pt x="8999" y="26895"/>
                    <a:pt x="8789" y="26685"/>
                    <a:pt x="8578" y="26517"/>
                  </a:cubicBezTo>
                  <a:cubicBezTo>
                    <a:pt x="8389" y="26369"/>
                    <a:pt x="8221" y="26201"/>
                    <a:pt x="8074" y="26012"/>
                  </a:cubicBezTo>
                  <a:cubicBezTo>
                    <a:pt x="7990" y="25907"/>
                    <a:pt x="7864" y="25781"/>
                    <a:pt x="7801" y="25697"/>
                  </a:cubicBezTo>
                  <a:cubicBezTo>
                    <a:pt x="7737" y="25592"/>
                    <a:pt x="7716" y="25486"/>
                    <a:pt x="7611" y="25402"/>
                  </a:cubicBezTo>
                  <a:cubicBezTo>
                    <a:pt x="7527" y="25318"/>
                    <a:pt x="7485" y="25192"/>
                    <a:pt x="7380" y="25108"/>
                  </a:cubicBezTo>
                  <a:cubicBezTo>
                    <a:pt x="7359" y="25108"/>
                    <a:pt x="7317" y="25087"/>
                    <a:pt x="7317" y="25066"/>
                  </a:cubicBezTo>
                  <a:cubicBezTo>
                    <a:pt x="7296" y="24919"/>
                    <a:pt x="7170" y="24835"/>
                    <a:pt x="7065" y="24751"/>
                  </a:cubicBezTo>
                  <a:cubicBezTo>
                    <a:pt x="7002" y="24688"/>
                    <a:pt x="6939" y="24624"/>
                    <a:pt x="6896" y="24561"/>
                  </a:cubicBezTo>
                  <a:cubicBezTo>
                    <a:pt x="6812" y="24456"/>
                    <a:pt x="6728" y="24351"/>
                    <a:pt x="6623" y="24246"/>
                  </a:cubicBezTo>
                  <a:cubicBezTo>
                    <a:pt x="6518" y="24162"/>
                    <a:pt x="6434" y="24057"/>
                    <a:pt x="6350" y="23952"/>
                  </a:cubicBezTo>
                  <a:cubicBezTo>
                    <a:pt x="6224" y="23783"/>
                    <a:pt x="6055" y="23615"/>
                    <a:pt x="5908" y="23447"/>
                  </a:cubicBezTo>
                  <a:cubicBezTo>
                    <a:pt x="5740" y="23321"/>
                    <a:pt x="5593" y="23153"/>
                    <a:pt x="5467" y="22964"/>
                  </a:cubicBezTo>
                  <a:cubicBezTo>
                    <a:pt x="5446" y="22900"/>
                    <a:pt x="5383" y="22879"/>
                    <a:pt x="5320" y="22816"/>
                  </a:cubicBezTo>
                  <a:lnTo>
                    <a:pt x="5278" y="22648"/>
                  </a:lnTo>
                  <a:lnTo>
                    <a:pt x="5130" y="22606"/>
                  </a:lnTo>
                  <a:cubicBezTo>
                    <a:pt x="5067" y="22543"/>
                    <a:pt x="5088" y="22438"/>
                    <a:pt x="5004" y="22396"/>
                  </a:cubicBezTo>
                  <a:cubicBezTo>
                    <a:pt x="5025" y="22291"/>
                    <a:pt x="4878" y="22312"/>
                    <a:pt x="4878" y="22228"/>
                  </a:cubicBezTo>
                  <a:cubicBezTo>
                    <a:pt x="4899" y="22144"/>
                    <a:pt x="4710" y="22165"/>
                    <a:pt x="4794" y="22059"/>
                  </a:cubicBezTo>
                  <a:lnTo>
                    <a:pt x="4794" y="22059"/>
                  </a:lnTo>
                  <a:cubicBezTo>
                    <a:pt x="4786" y="22061"/>
                    <a:pt x="4778" y="22062"/>
                    <a:pt x="4771" y="22062"/>
                  </a:cubicBezTo>
                  <a:cubicBezTo>
                    <a:pt x="4685" y="22062"/>
                    <a:pt x="4663" y="21953"/>
                    <a:pt x="4605" y="21933"/>
                  </a:cubicBezTo>
                  <a:cubicBezTo>
                    <a:pt x="4563" y="21933"/>
                    <a:pt x="4521" y="21912"/>
                    <a:pt x="4500" y="21870"/>
                  </a:cubicBezTo>
                  <a:cubicBezTo>
                    <a:pt x="4416" y="21702"/>
                    <a:pt x="4268" y="21576"/>
                    <a:pt x="4100" y="21492"/>
                  </a:cubicBezTo>
                  <a:cubicBezTo>
                    <a:pt x="4079" y="21429"/>
                    <a:pt x="4058" y="21387"/>
                    <a:pt x="4037" y="21345"/>
                  </a:cubicBezTo>
                  <a:cubicBezTo>
                    <a:pt x="3932" y="21155"/>
                    <a:pt x="3764" y="21008"/>
                    <a:pt x="3638" y="20840"/>
                  </a:cubicBezTo>
                  <a:cubicBezTo>
                    <a:pt x="3491" y="20672"/>
                    <a:pt x="3343" y="20504"/>
                    <a:pt x="3238" y="20293"/>
                  </a:cubicBezTo>
                  <a:cubicBezTo>
                    <a:pt x="3175" y="20167"/>
                    <a:pt x="3070" y="20062"/>
                    <a:pt x="3007" y="19936"/>
                  </a:cubicBezTo>
                  <a:cubicBezTo>
                    <a:pt x="2944" y="19747"/>
                    <a:pt x="2839" y="19537"/>
                    <a:pt x="2734" y="19347"/>
                  </a:cubicBezTo>
                  <a:cubicBezTo>
                    <a:pt x="2586" y="19263"/>
                    <a:pt x="2460" y="19137"/>
                    <a:pt x="2376" y="18969"/>
                  </a:cubicBezTo>
                  <a:cubicBezTo>
                    <a:pt x="2334" y="18906"/>
                    <a:pt x="2292" y="18822"/>
                    <a:pt x="2250" y="18759"/>
                  </a:cubicBezTo>
                  <a:cubicBezTo>
                    <a:pt x="2124" y="18611"/>
                    <a:pt x="2040" y="18443"/>
                    <a:pt x="1977" y="18254"/>
                  </a:cubicBezTo>
                  <a:cubicBezTo>
                    <a:pt x="1977" y="18191"/>
                    <a:pt x="1935" y="18128"/>
                    <a:pt x="1893" y="18065"/>
                  </a:cubicBezTo>
                  <a:cubicBezTo>
                    <a:pt x="1809" y="17960"/>
                    <a:pt x="1745" y="17813"/>
                    <a:pt x="1724" y="17686"/>
                  </a:cubicBezTo>
                  <a:cubicBezTo>
                    <a:pt x="1598" y="17644"/>
                    <a:pt x="1640" y="17455"/>
                    <a:pt x="1493" y="17434"/>
                  </a:cubicBezTo>
                  <a:cubicBezTo>
                    <a:pt x="1514" y="17329"/>
                    <a:pt x="1493" y="17224"/>
                    <a:pt x="1451" y="17140"/>
                  </a:cubicBezTo>
                  <a:cubicBezTo>
                    <a:pt x="1388" y="17098"/>
                    <a:pt x="1325" y="17077"/>
                    <a:pt x="1304" y="16993"/>
                  </a:cubicBezTo>
                  <a:cubicBezTo>
                    <a:pt x="1220" y="16824"/>
                    <a:pt x="1115" y="16656"/>
                    <a:pt x="968" y="16509"/>
                  </a:cubicBezTo>
                  <a:cubicBezTo>
                    <a:pt x="926" y="16467"/>
                    <a:pt x="989" y="16425"/>
                    <a:pt x="968" y="16383"/>
                  </a:cubicBezTo>
                  <a:lnTo>
                    <a:pt x="778" y="16152"/>
                  </a:lnTo>
                  <a:cubicBezTo>
                    <a:pt x="778" y="16131"/>
                    <a:pt x="841" y="16131"/>
                    <a:pt x="841" y="16089"/>
                  </a:cubicBezTo>
                  <a:lnTo>
                    <a:pt x="736" y="16068"/>
                  </a:lnTo>
                  <a:cubicBezTo>
                    <a:pt x="715" y="15941"/>
                    <a:pt x="673" y="15815"/>
                    <a:pt x="589" y="15731"/>
                  </a:cubicBezTo>
                  <a:cubicBezTo>
                    <a:pt x="484" y="15626"/>
                    <a:pt x="484" y="15500"/>
                    <a:pt x="442" y="15416"/>
                  </a:cubicBezTo>
                  <a:lnTo>
                    <a:pt x="484" y="15227"/>
                  </a:lnTo>
                  <a:cubicBezTo>
                    <a:pt x="463" y="15206"/>
                    <a:pt x="442" y="15185"/>
                    <a:pt x="400" y="15185"/>
                  </a:cubicBezTo>
                  <a:lnTo>
                    <a:pt x="379" y="15227"/>
                  </a:lnTo>
                  <a:cubicBezTo>
                    <a:pt x="337" y="15206"/>
                    <a:pt x="295" y="15206"/>
                    <a:pt x="274" y="15163"/>
                  </a:cubicBezTo>
                  <a:cubicBezTo>
                    <a:pt x="253" y="15163"/>
                    <a:pt x="211" y="15142"/>
                    <a:pt x="232" y="15142"/>
                  </a:cubicBezTo>
                  <a:cubicBezTo>
                    <a:pt x="238" y="15136"/>
                    <a:pt x="244" y="15134"/>
                    <a:pt x="250" y="15134"/>
                  </a:cubicBezTo>
                  <a:cubicBezTo>
                    <a:pt x="263" y="15134"/>
                    <a:pt x="274" y="15149"/>
                    <a:pt x="274" y="15163"/>
                  </a:cubicBezTo>
                  <a:cubicBezTo>
                    <a:pt x="337" y="15142"/>
                    <a:pt x="400" y="15142"/>
                    <a:pt x="442" y="15100"/>
                  </a:cubicBezTo>
                  <a:cubicBezTo>
                    <a:pt x="400" y="15037"/>
                    <a:pt x="316" y="15058"/>
                    <a:pt x="274" y="15037"/>
                  </a:cubicBezTo>
                  <a:cubicBezTo>
                    <a:pt x="106" y="15100"/>
                    <a:pt x="148" y="15269"/>
                    <a:pt x="85" y="15395"/>
                  </a:cubicBezTo>
                  <a:cubicBezTo>
                    <a:pt x="21" y="15521"/>
                    <a:pt x="0" y="15668"/>
                    <a:pt x="21" y="15815"/>
                  </a:cubicBezTo>
                  <a:cubicBezTo>
                    <a:pt x="43" y="15878"/>
                    <a:pt x="106" y="15920"/>
                    <a:pt x="190" y="15941"/>
                  </a:cubicBezTo>
                  <a:cubicBezTo>
                    <a:pt x="232" y="16025"/>
                    <a:pt x="253" y="16131"/>
                    <a:pt x="232" y="16236"/>
                  </a:cubicBezTo>
                  <a:cubicBezTo>
                    <a:pt x="288" y="16254"/>
                    <a:pt x="294" y="16323"/>
                    <a:pt x="369" y="16323"/>
                  </a:cubicBezTo>
                  <a:cubicBezTo>
                    <a:pt x="378" y="16323"/>
                    <a:pt x="388" y="16322"/>
                    <a:pt x="400" y="16320"/>
                  </a:cubicBezTo>
                  <a:lnTo>
                    <a:pt x="400" y="16320"/>
                  </a:lnTo>
                  <a:cubicBezTo>
                    <a:pt x="400" y="16362"/>
                    <a:pt x="358" y="16404"/>
                    <a:pt x="400" y="16425"/>
                  </a:cubicBezTo>
                  <a:cubicBezTo>
                    <a:pt x="484" y="16551"/>
                    <a:pt x="526" y="16677"/>
                    <a:pt x="547" y="16824"/>
                  </a:cubicBezTo>
                  <a:cubicBezTo>
                    <a:pt x="652" y="16887"/>
                    <a:pt x="736" y="16993"/>
                    <a:pt x="778" y="17119"/>
                  </a:cubicBezTo>
                  <a:cubicBezTo>
                    <a:pt x="862" y="17308"/>
                    <a:pt x="947" y="17497"/>
                    <a:pt x="1073" y="17665"/>
                  </a:cubicBezTo>
                  <a:cubicBezTo>
                    <a:pt x="1073" y="17855"/>
                    <a:pt x="1262" y="17960"/>
                    <a:pt x="1157" y="18107"/>
                  </a:cubicBezTo>
                  <a:cubicBezTo>
                    <a:pt x="1262" y="18212"/>
                    <a:pt x="1346" y="18338"/>
                    <a:pt x="1367" y="18464"/>
                  </a:cubicBezTo>
                  <a:cubicBezTo>
                    <a:pt x="1409" y="18696"/>
                    <a:pt x="1556" y="18864"/>
                    <a:pt x="1598" y="19095"/>
                  </a:cubicBezTo>
                  <a:cubicBezTo>
                    <a:pt x="1598" y="19116"/>
                    <a:pt x="1661" y="19137"/>
                    <a:pt x="1661" y="19179"/>
                  </a:cubicBezTo>
                  <a:cubicBezTo>
                    <a:pt x="1661" y="19221"/>
                    <a:pt x="1619" y="19263"/>
                    <a:pt x="1661" y="19305"/>
                  </a:cubicBezTo>
                  <a:cubicBezTo>
                    <a:pt x="1703" y="19347"/>
                    <a:pt x="1745" y="19368"/>
                    <a:pt x="1809" y="19368"/>
                  </a:cubicBezTo>
                  <a:cubicBezTo>
                    <a:pt x="1788" y="19410"/>
                    <a:pt x="1767" y="19452"/>
                    <a:pt x="1745" y="19473"/>
                  </a:cubicBezTo>
                  <a:cubicBezTo>
                    <a:pt x="1830" y="19516"/>
                    <a:pt x="1893" y="19579"/>
                    <a:pt x="1935" y="19642"/>
                  </a:cubicBezTo>
                  <a:lnTo>
                    <a:pt x="1914" y="19726"/>
                  </a:lnTo>
                  <a:cubicBezTo>
                    <a:pt x="1998" y="19768"/>
                    <a:pt x="2061" y="19810"/>
                    <a:pt x="2103" y="19894"/>
                  </a:cubicBezTo>
                  <a:cubicBezTo>
                    <a:pt x="2082" y="19915"/>
                    <a:pt x="2082" y="19957"/>
                    <a:pt x="2103" y="19999"/>
                  </a:cubicBezTo>
                  <a:cubicBezTo>
                    <a:pt x="2120" y="19999"/>
                    <a:pt x="2140" y="19996"/>
                    <a:pt x="2161" y="19996"/>
                  </a:cubicBezTo>
                  <a:cubicBezTo>
                    <a:pt x="2192" y="19996"/>
                    <a:pt x="2225" y="20003"/>
                    <a:pt x="2250" y="20041"/>
                  </a:cubicBezTo>
                  <a:cubicBezTo>
                    <a:pt x="2292" y="20104"/>
                    <a:pt x="2271" y="20188"/>
                    <a:pt x="2334" y="20230"/>
                  </a:cubicBezTo>
                  <a:lnTo>
                    <a:pt x="2418" y="20293"/>
                  </a:lnTo>
                  <a:cubicBezTo>
                    <a:pt x="2418" y="20335"/>
                    <a:pt x="2418" y="20357"/>
                    <a:pt x="2418" y="20378"/>
                  </a:cubicBezTo>
                  <a:cubicBezTo>
                    <a:pt x="2460" y="20525"/>
                    <a:pt x="2544" y="20672"/>
                    <a:pt x="2607" y="20819"/>
                  </a:cubicBezTo>
                  <a:cubicBezTo>
                    <a:pt x="2650" y="20903"/>
                    <a:pt x="2671" y="21029"/>
                    <a:pt x="2755" y="21050"/>
                  </a:cubicBezTo>
                  <a:cubicBezTo>
                    <a:pt x="2860" y="21092"/>
                    <a:pt x="2902" y="21197"/>
                    <a:pt x="2944" y="21261"/>
                  </a:cubicBezTo>
                  <a:cubicBezTo>
                    <a:pt x="3007" y="21366"/>
                    <a:pt x="3091" y="21471"/>
                    <a:pt x="3175" y="21534"/>
                  </a:cubicBezTo>
                  <a:cubicBezTo>
                    <a:pt x="3238" y="21555"/>
                    <a:pt x="3301" y="21618"/>
                    <a:pt x="3322" y="21681"/>
                  </a:cubicBezTo>
                  <a:cubicBezTo>
                    <a:pt x="3364" y="21807"/>
                    <a:pt x="3427" y="21912"/>
                    <a:pt x="3512" y="21996"/>
                  </a:cubicBezTo>
                  <a:cubicBezTo>
                    <a:pt x="3575" y="22102"/>
                    <a:pt x="3680" y="22144"/>
                    <a:pt x="3722" y="22270"/>
                  </a:cubicBezTo>
                  <a:cubicBezTo>
                    <a:pt x="3722" y="22312"/>
                    <a:pt x="3743" y="22333"/>
                    <a:pt x="3785" y="22333"/>
                  </a:cubicBezTo>
                  <a:cubicBezTo>
                    <a:pt x="3827" y="22375"/>
                    <a:pt x="3869" y="22396"/>
                    <a:pt x="3932" y="22438"/>
                  </a:cubicBezTo>
                  <a:cubicBezTo>
                    <a:pt x="3974" y="22459"/>
                    <a:pt x="4016" y="22501"/>
                    <a:pt x="4058" y="22543"/>
                  </a:cubicBezTo>
                  <a:cubicBezTo>
                    <a:pt x="4079" y="22564"/>
                    <a:pt x="4058" y="22627"/>
                    <a:pt x="4121" y="22669"/>
                  </a:cubicBezTo>
                  <a:cubicBezTo>
                    <a:pt x="4247" y="22795"/>
                    <a:pt x="4374" y="22964"/>
                    <a:pt x="4458" y="23153"/>
                  </a:cubicBezTo>
                  <a:cubicBezTo>
                    <a:pt x="4521" y="23321"/>
                    <a:pt x="4647" y="23468"/>
                    <a:pt x="4773" y="23594"/>
                  </a:cubicBezTo>
                  <a:cubicBezTo>
                    <a:pt x="4941" y="23720"/>
                    <a:pt x="5025" y="23931"/>
                    <a:pt x="5257" y="23994"/>
                  </a:cubicBezTo>
                  <a:cubicBezTo>
                    <a:pt x="5193" y="24078"/>
                    <a:pt x="5278" y="24078"/>
                    <a:pt x="5278" y="24120"/>
                  </a:cubicBezTo>
                  <a:cubicBezTo>
                    <a:pt x="5362" y="24141"/>
                    <a:pt x="5404" y="24204"/>
                    <a:pt x="5425" y="24267"/>
                  </a:cubicBezTo>
                  <a:cubicBezTo>
                    <a:pt x="5446" y="24330"/>
                    <a:pt x="5488" y="24393"/>
                    <a:pt x="5551" y="24435"/>
                  </a:cubicBezTo>
                  <a:cubicBezTo>
                    <a:pt x="5677" y="24540"/>
                    <a:pt x="5740" y="24688"/>
                    <a:pt x="5887" y="24793"/>
                  </a:cubicBezTo>
                  <a:cubicBezTo>
                    <a:pt x="5908" y="24814"/>
                    <a:pt x="5950" y="24814"/>
                    <a:pt x="5950" y="24856"/>
                  </a:cubicBezTo>
                  <a:cubicBezTo>
                    <a:pt x="5992" y="25066"/>
                    <a:pt x="6203" y="25129"/>
                    <a:pt x="6266" y="25297"/>
                  </a:cubicBezTo>
                  <a:cubicBezTo>
                    <a:pt x="6434" y="25360"/>
                    <a:pt x="6518" y="25550"/>
                    <a:pt x="6581" y="25634"/>
                  </a:cubicBezTo>
                  <a:cubicBezTo>
                    <a:pt x="6665" y="25697"/>
                    <a:pt x="6665" y="25823"/>
                    <a:pt x="6770" y="25865"/>
                  </a:cubicBezTo>
                  <a:cubicBezTo>
                    <a:pt x="6939" y="26096"/>
                    <a:pt x="7128" y="26327"/>
                    <a:pt x="7317" y="26559"/>
                  </a:cubicBezTo>
                  <a:cubicBezTo>
                    <a:pt x="7359" y="26622"/>
                    <a:pt x="7401" y="26685"/>
                    <a:pt x="7464" y="26748"/>
                  </a:cubicBezTo>
                  <a:cubicBezTo>
                    <a:pt x="7527" y="26769"/>
                    <a:pt x="7548" y="26832"/>
                    <a:pt x="7590" y="26874"/>
                  </a:cubicBezTo>
                  <a:cubicBezTo>
                    <a:pt x="7653" y="27063"/>
                    <a:pt x="7801" y="27210"/>
                    <a:pt x="7969" y="27316"/>
                  </a:cubicBezTo>
                  <a:cubicBezTo>
                    <a:pt x="8032" y="27337"/>
                    <a:pt x="8011" y="27400"/>
                    <a:pt x="8053" y="27421"/>
                  </a:cubicBezTo>
                  <a:cubicBezTo>
                    <a:pt x="8200" y="27442"/>
                    <a:pt x="8326" y="27526"/>
                    <a:pt x="8389" y="27673"/>
                  </a:cubicBezTo>
                  <a:cubicBezTo>
                    <a:pt x="8452" y="27778"/>
                    <a:pt x="8578" y="27904"/>
                    <a:pt x="8515" y="28072"/>
                  </a:cubicBezTo>
                  <a:cubicBezTo>
                    <a:pt x="8663" y="28178"/>
                    <a:pt x="8789" y="28283"/>
                    <a:pt x="8915" y="28388"/>
                  </a:cubicBezTo>
                  <a:cubicBezTo>
                    <a:pt x="9041" y="28514"/>
                    <a:pt x="9167" y="28598"/>
                    <a:pt x="9293" y="28682"/>
                  </a:cubicBezTo>
                  <a:cubicBezTo>
                    <a:pt x="9314" y="28829"/>
                    <a:pt x="9440" y="28829"/>
                    <a:pt x="9546" y="28871"/>
                  </a:cubicBezTo>
                  <a:cubicBezTo>
                    <a:pt x="9651" y="28976"/>
                    <a:pt x="9693" y="29124"/>
                    <a:pt x="9819" y="29229"/>
                  </a:cubicBezTo>
                  <a:cubicBezTo>
                    <a:pt x="9882" y="29271"/>
                    <a:pt x="10008" y="29313"/>
                    <a:pt x="10008" y="29418"/>
                  </a:cubicBezTo>
                  <a:cubicBezTo>
                    <a:pt x="10155" y="29544"/>
                    <a:pt x="10239" y="29712"/>
                    <a:pt x="10429" y="29796"/>
                  </a:cubicBezTo>
                  <a:lnTo>
                    <a:pt x="10408" y="29796"/>
                  </a:lnTo>
                  <a:cubicBezTo>
                    <a:pt x="10492" y="29817"/>
                    <a:pt x="10555" y="29838"/>
                    <a:pt x="10597" y="29902"/>
                  </a:cubicBezTo>
                  <a:cubicBezTo>
                    <a:pt x="10639" y="29944"/>
                    <a:pt x="10681" y="29965"/>
                    <a:pt x="10744" y="29986"/>
                  </a:cubicBezTo>
                  <a:cubicBezTo>
                    <a:pt x="10807" y="30028"/>
                    <a:pt x="10786" y="30112"/>
                    <a:pt x="10849" y="30133"/>
                  </a:cubicBezTo>
                  <a:cubicBezTo>
                    <a:pt x="11017" y="30196"/>
                    <a:pt x="11143" y="30280"/>
                    <a:pt x="11249" y="30427"/>
                  </a:cubicBezTo>
                  <a:cubicBezTo>
                    <a:pt x="11333" y="30532"/>
                    <a:pt x="11438" y="30595"/>
                    <a:pt x="11564" y="30658"/>
                  </a:cubicBezTo>
                  <a:cubicBezTo>
                    <a:pt x="11627" y="30827"/>
                    <a:pt x="11732" y="30974"/>
                    <a:pt x="11879" y="31079"/>
                  </a:cubicBezTo>
                  <a:cubicBezTo>
                    <a:pt x="12153" y="31247"/>
                    <a:pt x="12384" y="31436"/>
                    <a:pt x="12615" y="31647"/>
                  </a:cubicBezTo>
                  <a:cubicBezTo>
                    <a:pt x="12657" y="31689"/>
                    <a:pt x="12741" y="31752"/>
                    <a:pt x="12804" y="31752"/>
                  </a:cubicBezTo>
                  <a:cubicBezTo>
                    <a:pt x="12830" y="31745"/>
                    <a:pt x="12853" y="31742"/>
                    <a:pt x="12874" y="31742"/>
                  </a:cubicBezTo>
                  <a:cubicBezTo>
                    <a:pt x="12992" y="31742"/>
                    <a:pt x="13045" y="31834"/>
                    <a:pt x="13099" y="31941"/>
                  </a:cubicBezTo>
                  <a:cubicBezTo>
                    <a:pt x="13225" y="31941"/>
                    <a:pt x="13330" y="31983"/>
                    <a:pt x="13393" y="32067"/>
                  </a:cubicBezTo>
                  <a:cubicBezTo>
                    <a:pt x="13477" y="32214"/>
                    <a:pt x="13666" y="32235"/>
                    <a:pt x="13771" y="32340"/>
                  </a:cubicBezTo>
                  <a:cubicBezTo>
                    <a:pt x="13792" y="32319"/>
                    <a:pt x="13792" y="32298"/>
                    <a:pt x="13835" y="32298"/>
                  </a:cubicBezTo>
                  <a:cubicBezTo>
                    <a:pt x="14087" y="32467"/>
                    <a:pt x="14444" y="32509"/>
                    <a:pt x="14633" y="32782"/>
                  </a:cubicBezTo>
                  <a:lnTo>
                    <a:pt x="14928" y="32845"/>
                  </a:lnTo>
                  <a:cubicBezTo>
                    <a:pt x="14991" y="32887"/>
                    <a:pt x="15033" y="32950"/>
                    <a:pt x="15054" y="32992"/>
                  </a:cubicBezTo>
                  <a:cubicBezTo>
                    <a:pt x="15099" y="32977"/>
                    <a:pt x="15143" y="32970"/>
                    <a:pt x="15187" y="32970"/>
                  </a:cubicBezTo>
                  <a:cubicBezTo>
                    <a:pt x="15267" y="32970"/>
                    <a:pt x="15343" y="32993"/>
                    <a:pt x="15411" y="33034"/>
                  </a:cubicBezTo>
                  <a:cubicBezTo>
                    <a:pt x="15495" y="33076"/>
                    <a:pt x="15580" y="33097"/>
                    <a:pt x="15685" y="33118"/>
                  </a:cubicBezTo>
                  <a:lnTo>
                    <a:pt x="16021" y="33223"/>
                  </a:lnTo>
                  <a:cubicBezTo>
                    <a:pt x="16084" y="33223"/>
                    <a:pt x="16126" y="33286"/>
                    <a:pt x="16210" y="33286"/>
                  </a:cubicBezTo>
                  <a:cubicBezTo>
                    <a:pt x="16420" y="33308"/>
                    <a:pt x="16610" y="33350"/>
                    <a:pt x="16799" y="33392"/>
                  </a:cubicBezTo>
                  <a:cubicBezTo>
                    <a:pt x="16883" y="33392"/>
                    <a:pt x="16946" y="33413"/>
                    <a:pt x="17009" y="33476"/>
                  </a:cubicBezTo>
                  <a:cubicBezTo>
                    <a:pt x="17030" y="33497"/>
                    <a:pt x="17051" y="33560"/>
                    <a:pt x="17093" y="33560"/>
                  </a:cubicBezTo>
                  <a:cubicBezTo>
                    <a:pt x="17219" y="33581"/>
                    <a:pt x="17367" y="33644"/>
                    <a:pt x="17472" y="33728"/>
                  </a:cubicBezTo>
                  <a:cubicBezTo>
                    <a:pt x="17514" y="33749"/>
                    <a:pt x="17556" y="33791"/>
                    <a:pt x="17619" y="33791"/>
                  </a:cubicBezTo>
                  <a:cubicBezTo>
                    <a:pt x="17633" y="33789"/>
                    <a:pt x="17647" y="33788"/>
                    <a:pt x="17660" y="33788"/>
                  </a:cubicBezTo>
                  <a:cubicBezTo>
                    <a:pt x="17769" y="33788"/>
                    <a:pt x="17864" y="33854"/>
                    <a:pt x="17976" y="33854"/>
                  </a:cubicBezTo>
                  <a:cubicBezTo>
                    <a:pt x="18102" y="33854"/>
                    <a:pt x="18208" y="33896"/>
                    <a:pt x="18313" y="33938"/>
                  </a:cubicBezTo>
                  <a:cubicBezTo>
                    <a:pt x="18341" y="33950"/>
                    <a:pt x="18371" y="33955"/>
                    <a:pt x="18401" y="33955"/>
                  </a:cubicBezTo>
                  <a:cubicBezTo>
                    <a:pt x="18482" y="33955"/>
                    <a:pt x="18566" y="33916"/>
                    <a:pt x="18628" y="33854"/>
                  </a:cubicBezTo>
                  <a:lnTo>
                    <a:pt x="18670" y="33938"/>
                  </a:lnTo>
                  <a:cubicBezTo>
                    <a:pt x="18754" y="33896"/>
                    <a:pt x="18838" y="33917"/>
                    <a:pt x="18922" y="33875"/>
                  </a:cubicBezTo>
                  <a:cubicBezTo>
                    <a:pt x="19217" y="33959"/>
                    <a:pt x="19532" y="34001"/>
                    <a:pt x="19826" y="34022"/>
                  </a:cubicBezTo>
                  <a:cubicBezTo>
                    <a:pt x="19854" y="34022"/>
                    <a:pt x="19883" y="34004"/>
                    <a:pt x="19911" y="34004"/>
                  </a:cubicBezTo>
                  <a:cubicBezTo>
                    <a:pt x="19925" y="34004"/>
                    <a:pt x="19939" y="34008"/>
                    <a:pt x="19953" y="34022"/>
                  </a:cubicBezTo>
                  <a:cubicBezTo>
                    <a:pt x="19975" y="34039"/>
                    <a:pt x="20004" y="34044"/>
                    <a:pt x="20036" y="34044"/>
                  </a:cubicBezTo>
                  <a:cubicBezTo>
                    <a:pt x="20077" y="34044"/>
                    <a:pt x="20125" y="34036"/>
                    <a:pt x="20171" y="34036"/>
                  </a:cubicBezTo>
                  <a:cubicBezTo>
                    <a:pt x="20221" y="34036"/>
                    <a:pt x="20270" y="34045"/>
                    <a:pt x="20310" y="34085"/>
                  </a:cubicBezTo>
                  <a:cubicBezTo>
                    <a:pt x="20345" y="34064"/>
                    <a:pt x="20378" y="34057"/>
                    <a:pt x="20410" y="34057"/>
                  </a:cubicBezTo>
                  <a:cubicBezTo>
                    <a:pt x="20474" y="34057"/>
                    <a:pt x="20534" y="34085"/>
                    <a:pt x="20604" y="34085"/>
                  </a:cubicBezTo>
                  <a:cubicBezTo>
                    <a:pt x="20797" y="34085"/>
                    <a:pt x="20996" y="34113"/>
                    <a:pt x="21194" y="34113"/>
                  </a:cubicBezTo>
                  <a:cubicBezTo>
                    <a:pt x="21342" y="34113"/>
                    <a:pt x="21490" y="34097"/>
                    <a:pt x="21635" y="34043"/>
                  </a:cubicBezTo>
                  <a:lnTo>
                    <a:pt x="21719" y="34043"/>
                  </a:lnTo>
                  <a:cubicBezTo>
                    <a:pt x="21824" y="34033"/>
                    <a:pt x="21924" y="34028"/>
                    <a:pt x="22023" y="34028"/>
                  </a:cubicBezTo>
                  <a:cubicBezTo>
                    <a:pt x="22123" y="34028"/>
                    <a:pt x="22223" y="34033"/>
                    <a:pt x="22328" y="34043"/>
                  </a:cubicBezTo>
                  <a:cubicBezTo>
                    <a:pt x="22403" y="34028"/>
                    <a:pt x="22477" y="34021"/>
                    <a:pt x="22552" y="34021"/>
                  </a:cubicBezTo>
                  <a:cubicBezTo>
                    <a:pt x="22688" y="34021"/>
                    <a:pt x="22823" y="34045"/>
                    <a:pt x="22959" y="34085"/>
                  </a:cubicBezTo>
                  <a:cubicBezTo>
                    <a:pt x="22994" y="34034"/>
                    <a:pt x="23028" y="33996"/>
                    <a:pt x="23075" y="33996"/>
                  </a:cubicBezTo>
                  <a:cubicBezTo>
                    <a:pt x="23085" y="33996"/>
                    <a:pt x="23095" y="33998"/>
                    <a:pt x="23106" y="34001"/>
                  </a:cubicBezTo>
                  <a:cubicBezTo>
                    <a:pt x="23130" y="34009"/>
                    <a:pt x="23152" y="34013"/>
                    <a:pt x="23173" y="34013"/>
                  </a:cubicBezTo>
                  <a:cubicBezTo>
                    <a:pt x="23265" y="34013"/>
                    <a:pt x="23336" y="33947"/>
                    <a:pt x="23422" y="33896"/>
                  </a:cubicBezTo>
                  <a:cubicBezTo>
                    <a:pt x="23506" y="33950"/>
                    <a:pt x="23589" y="33964"/>
                    <a:pt x="23675" y="33964"/>
                  </a:cubicBezTo>
                  <a:cubicBezTo>
                    <a:pt x="23780" y="33964"/>
                    <a:pt x="23887" y="33943"/>
                    <a:pt x="24001" y="33943"/>
                  </a:cubicBezTo>
                  <a:cubicBezTo>
                    <a:pt x="24052" y="33943"/>
                    <a:pt x="24104" y="33947"/>
                    <a:pt x="24157" y="33959"/>
                  </a:cubicBezTo>
                  <a:cubicBezTo>
                    <a:pt x="24209" y="33908"/>
                    <a:pt x="24260" y="33843"/>
                    <a:pt x="24334" y="33843"/>
                  </a:cubicBezTo>
                  <a:cubicBezTo>
                    <a:pt x="24351" y="33843"/>
                    <a:pt x="24369" y="33846"/>
                    <a:pt x="24389" y="33854"/>
                  </a:cubicBezTo>
                  <a:cubicBezTo>
                    <a:pt x="24494" y="33865"/>
                    <a:pt x="24599" y="33870"/>
                    <a:pt x="24701" y="33870"/>
                  </a:cubicBezTo>
                  <a:cubicBezTo>
                    <a:pt x="24804" y="33870"/>
                    <a:pt x="24904" y="33865"/>
                    <a:pt x="24998" y="33854"/>
                  </a:cubicBezTo>
                  <a:cubicBezTo>
                    <a:pt x="25040" y="33854"/>
                    <a:pt x="25083" y="33833"/>
                    <a:pt x="25125" y="33812"/>
                  </a:cubicBezTo>
                  <a:cubicBezTo>
                    <a:pt x="25335" y="33707"/>
                    <a:pt x="25566" y="33623"/>
                    <a:pt x="25797" y="33581"/>
                  </a:cubicBezTo>
                  <a:cubicBezTo>
                    <a:pt x="25853" y="33588"/>
                    <a:pt x="25908" y="33591"/>
                    <a:pt x="25964" y="33591"/>
                  </a:cubicBezTo>
                  <a:cubicBezTo>
                    <a:pt x="26147" y="33591"/>
                    <a:pt x="26328" y="33560"/>
                    <a:pt x="26505" y="33560"/>
                  </a:cubicBezTo>
                  <a:cubicBezTo>
                    <a:pt x="26578" y="33560"/>
                    <a:pt x="26651" y="33566"/>
                    <a:pt x="26722" y="33581"/>
                  </a:cubicBezTo>
                  <a:cubicBezTo>
                    <a:pt x="26764" y="33518"/>
                    <a:pt x="26849" y="33476"/>
                    <a:pt x="26912" y="33455"/>
                  </a:cubicBezTo>
                  <a:cubicBezTo>
                    <a:pt x="26912" y="33413"/>
                    <a:pt x="26933" y="33413"/>
                    <a:pt x="26975" y="33413"/>
                  </a:cubicBezTo>
                  <a:cubicBezTo>
                    <a:pt x="26998" y="33423"/>
                    <a:pt x="27022" y="33427"/>
                    <a:pt x="27046" y="33427"/>
                  </a:cubicBezTo>
                  <a:cubicBezTo>
                    <a:pt x="27153" y="33427"/>
                    <a:pt x="27262" y="33343"/>
                    <a:pt x="27381" y="33343"/>
                  </a:cubicBezTo>
                  <a:cubicBezTo>
                    <a:pt x="27399" y="33343"/>
                    <a:pt x="27418" y="33345"/>
                    <a:pt x="27437" y="33350"/>
                  </a:cubicBezTo>
                  <a:cubicBezTo>
                    <a:pt x="27490" y="33297"/>
                    <a:pt x="27548" y="33281"/>
                    <a:pt x="27608" y="33281"/>
                  </a:cubicBezTo>
                  <a:cubicBezTo>
                    <a:pt x="27669" y="33281"/>
                    <a:pt x="27732" y="33297"/>
                    <a:pt x="27795" y="33308"/>
                  </a:cubicBezTo>
                  <a:lnTo>
                    <a:pt x="28005" y="33160"/>
                  </a:lnTo>
                  <a:lnTo>
                    <a:pt x="28215" y="33202"/>
                  </a:lnTo>
                  <a:cubicBezTo>
                    <a:pt x="28299" y="33118"/>
                    <a:pt x="28425" y="33034"/>
                    <a:pt x="28552" y="33013"/>
                  </a:cubicBezTo>
                  <a:cubicBezTo>
                    <a:pt x="28615" y="32992"/>
                    <a:pt x="28657" y="32971"/>
                    <a:pt x="28699" y="32950"/>
                  </a:cubicBezTo>
                  <a:cubicBezTo>
                    <a:pt x="28825" y="32866"/>
                    <a:pt x="28993" y="32824"/>
                    <a:pt x="29140" y="32803"/>
                  </a:cubicBezTo>
                  <a:cubicBezTo>
                    <a:pt x="29154" y="32803"/>
                    <a:pt x="29178" y="32822"/>
                    <a:pt x="29198" y="32822"/>
                  </a:cubicBezTo>
                  <a:cubicBezTo>
                    <a:pt x="29208" y="32822"/>
                    <a:pt x="29217" y="32817"/>
                    <a:pt x="29224" y="32803"/>
                  </a:cubicBezTo>
                  <a:cubicBezTo>
                    <a:pt x="29256" y="32756"/>
                    <a:pt x="29323" y="32732"/>
                    <a:pt x="29381" y="32732"/>
                  </a:cubicBezTo>
                  <a:cubicBezTo>
                    <a:pt x="29400" y="32732"/>
                    <a:pt x="29419" y="32735"/>
                    <a:pt x="29435" y="32740"/>
                  </a:cubicBezTo>
                  <a:cubicBezTo>
                    <a:pt x="29451" y="32748"/>
                    <a:pt x="29467" y="32752"/>
                    <a:pt x="29481" y="32752"/>
                  </a:cubicBezTo>
                  <a:cubicBezTo>
                    <a:pt x="29537" y="32752"/>
                    <a:pt x="29578" y="32698"/>
                    <a:pt x="29645" y="32698"/>
                  </a:cubicBezTo>
                  <a:cubicBezTo>
                    <a:pt x="29939" y="32698"/>
                    <a:pt x="30255" y="32656"/>
                    <a:pt x="30528" y="32551"/>
                  </a:cubicBezTo>
                  <a:cubicBezTo>
                    <a:pt x="30570" y="32530"/>
                    <a:pt x="30633" y="32530"/>
                    <a:pt x="30675" y="32509"/>
                  </a:cubicBezTo>
                  <a:cubicBezTo>
                    <a:pt x="30717" y="32509"/>
                    <a:pt x="30738" y="32530"/>
                    <a:pt x="30759" y="32530"/>
                  </a:cubicBezTo>
                  <a:cubicBezTo>
                    <a:pt x="30864" y="32403"/>
                    <a:pt x="31032" y="32361"/>
                    <a:pt x="31117" y="32235"/>
                  </a:cubicBezTo>
                  <a:cubicBezTo>
                    <a:pt x="31285" y="32172"/>
                    <a:pt x="31453" y="32151"/>
                    <a:pt x="31621" y="32151"/>
                  </a:cubicBezTo>
                  <a:cubicBezTo>
                    <a:pt x="31684" y="32151"/>
                    <a:pt x="31726" y="32130"/>
                    <a:pt x="31768" y="32088"/>
                  </a:cubicBezTo>
                  <a:cubicBezTo>
                    <a:pt x="31810" y="32025"/>
                    <a:pt x="31873" y="32025"/>
                    <a:pt x="31915" y="32025"/>
                  </a:cubicBezTo>
                  <a:cubicBezTo>
                    <a:pt x="32063" y="31983"/>
                    <a:pt x="32210" y="31941"/>
                    <a:pt x="32357" y="31899"/>
                  </a:cubicBezTo>
                  <a:cubicBezTo>
                    <a:pt x="32504" y="31668"/>
                    <a:pt x="32841" y="31647"/>
                    <a:pt x="32925" y="31373"/>
                  </a:cubicBezTo>
                  <a:cubicBezTo>
                    <a:pt x="33014" y="31344"/>
                    <a:pt x="33093" y="31314"/>
                    <a:pt x="33168" y="31314"/>
                  </a:cubicBezTo>
                  <a:cubicBezTo>
                    <a:pt x="33199" y="31314"/>
                    <a:pt x="33230" y="31319"/>
                    <a:pt x="33261" y="31331"/>
                  </a:cubicBezTo>
                  <a:cubicBezTo>
                    <a:pt x="33345" y="31142"/>
                    <a:pt x="33576" y="31121"/>
                    <a:pt x="33681" y="30953"/>
                  </a:cubicBezTo>
                  <a:cubicBezTo>
                    <a:pt x="33955" y="30806"/>
                    <a:pt x="34207" y="30595"/>
                    <a:pt x="34480" y="30427"/>
                  </a:cubicBezTo>
                  <a:cubicBezTo>
                    <a:pt x="34522" y="30385"/>
                    <a:pt x="34586" y="30343"/>
                    <a:pt x="34628" y="30280"/>
                  </a:cubicBezTo>
                  <a:lnTo>
                    <a:pt x="34691" y="30301"/>
                  </a:lnTo>
                  <a:cubicBezTo>
                    <a:pt x="34838" y="30133"/>
                    <a:pt x="35006" y="30007"/>
                    <a:pt x="35195" y="29923"/>
                  </a:cubicBezTo>
                  <a:cubicBezTo>
                    <a:pt x="35384" y="29817"/>
                    <a:pt x="35553" y="29691"/>
                    <a:pt x="35742" y="29565"/>
                  </a:cubicBezTo>
                  <a:cubicBezTo>
                    <a:pt x="35763" y="29544"/>
                    <a:pt x="35805" y="29523"/>
                    <a:pt x="35805" y="29502"/>
                  </a:cubicBezTo>
                  <a:cubicBezTo>
                    <a:pt x="35826" y="29397"/>
                    <a:pt x="35889" y="29355"/>
                    <a:pt x="35952" y="29271"/>
                  </a:cubicBezTo>
                  <a:cubicBezTo>
                    <a:pt x="36015" y="29187"/>
                    <a:pt x="36120" y="29124"/>
                    <a:pt x="36162" y="29040"/>
                  </a:cubicBezTo>
                  <a:cubicBezTo>
                    <a:pt x="36267" y="28871"/>
                    <a:pt x="36457" y="28787"/>
                    <a:pt x="36583" y="28640"/>
                  </a:cubicBezTo>
                  <a:cubicBezTo>
                    <a:pt x="36709" y="28514"/>
                    <a:pt x="36898" y="28451"/>
                    <a:pt x="36982" y="28283"/>
                  </a:cubicBezTo>
                  <a:cubicBezTo>
                    <a:pt x="37108" y="28114"/>
                    <a:pt x="37256" y="27988"/>
                    <a:pt x="37424" y="27862"/>
                  </a:cubicBezTo>
                  <a:cubicBezTo>
                    <a:pt x="37445" y="27855"/>
                    <a:pt x="37464" y="27853"/>
                    <a:pt x="37481" y="27853"/>
                  </a:cubicBezTo>
                  <a:cubicBezTo>
                    <a:pt x="37517" y="27853"/>
                    <a:pt x="37550" y="27862"/>
                    <a:pt x="37592" y="27862"/>
                  </a:cubicBezTo>
                  <a:cubicBezTo>
                    <a:pt x="37760" y="27715"/>
                    <a:pt x="37907" y="27463"/>
                    <a:pt x="38097" y="27316"/>
                  </a:cubicBezTo>
                  <a:cubicBezTo>
                    <a:pt x="38286" y="27168"/>
                    <a:pt x="38349" y="26916"/>
                    <a:pt x="38538" y="26769"/>
                  </a:cubicBezTo>
                  <a:cubicBezTo>
                    <a:pt x="38727" y="26601"/>
                    <a:pt x="38811" y="26348"/>
                    <a:pt x="39001" y="26180"/>
                  </a:cubicBezTo>
                  <a:cubicBezTo>
                    <a:pt x="39001" y="26096"/>
                    <a:pt x="39043" y="26033"/>
                    <a:pt x="39085" y="25970"/>
                  </a:cubicBezTo>
                  <a:lnTo>
                    <a:pt x="39190" y="25991"/>
                  </a:lnTo>
                  <a:cubicBezTo>
                    <a:pt x="39232" y="25823"/>
                    <a:pt x="39232" y="25823"/>
                    <a:pt x="39484" y="25592"/>
                  </a:cubicBezTo>
                  <a:lnTo>
                    <a:pt x="39442" y="25528"/>
                  </a:lnTo>
                  <a:cubicBezTo>
                    <a:pt x="39568" y="25528"/>
                    <a:pt x="39589" y="25423"/>
                    <a:pt x="39631" y="25339"/>
                  </a:cubicBezTo>
                  <a:cubicBezTo>
                    <a:pt x="39694" y="25255"/>
                    <a:pt x="39779" y="25192"/>
                    <a:pt x="39884" y="25192"/>
                  </a:cubicBezTo>
                  <a:cubicBezTo>
                    <a:pt x="39884" y="25108"/>
                    <a:pt x="39926" y="25024"/>
                    <a:pt x="39989" y="24961"/>
                  </a:cubicBezTo>
                  <a:cubicBezTo>
                    <a:pt x="40052" y="24898"/>
                    <a:pt x="40115" y="24814"/>
                    <a:pt x="40157" y="24709"/>
                  </a:cubicBezTo>
                  <a:cubicBezTo>
                    <a:pt x="40220" y="24540"/>
                    <a:pt x="40325" y="24372"/>
                    <a:pt x="40409" y="24204"/>
                  </a:cubicBezTo>
                  <a:cubicBezTo>
                    <a:pt x="40430" y="24141"/>
                    <a:pt x="40472" y="24078"/>
                    <a:pt x="40535" y="24057"/>
                  </a:cubicBezTo>
                  <a:cubicBezTo>
                    <a:pt x="40620" y="23973"/>
                    <a:pt x="40683" y="23889"/>
                    <a:pt x="40746" y="23783"/>
                  </a:cubicBezTo>
                  <a:cubicBezTo>
                    <a:pt x="40704" y="23657"/>
                    <a:pt x="40788" y="23594"/>
                    <a:pt x="40872" y="23531"/>
                  </a:cubicBezTo>
                  <a:cubicBezTo>
                    <a:pt x="40872" y="23300"/>
                    <a:pt x="40998" y="23090"/>
                    <a:pt x="41166" y="22964"/>
                  </a:cubicBezTo>
                  <a:cubicBezTo>
                    <a:pt x="41187" y="22774"/>
                    <a:pt x="41271" y="22585"/>
                    <a:pt x="41439" y="22480"/>
                  </a:cubicBezTo>
                  <a:cubicBezTo>
                    <a:pt x="41397" y="22459"/>
                    <a:pt x="41376" y="22438"/>
                    <a:pt x="41376" y="22396"/>
                  </a:cubicBezTo>
                  <a:cubicBezTo>
                    <a:pt x="41418" y="22312"/>
                    <a:pt x="41482" y="22249"/>
                    <a:pt x="41482" y="22144"/>
                  </a:cubicBezTo>
                  <a:lnTo>
                    <a:pt x="41566" y="22102"/>
                  </a:lnTo>
                  <a:cubicBezTo>
                    <a:pt x="41608" y="21870"/>
                    <a:pt x="41587" y="21639"/>
                    <a:pt x="41839" y="21513"/>
                  </a:cubicBezTo>
                  <a:lnTo>
                    <a:pt x="41818" y="21408"/>
                  </a:lnTo>
                  <a:cubicBezTo>
                    <a:pt x="41965" y="21303"/>
                    <a:pt x="41986" y="21113"/>
                    <a:pt x="42049" y="20945"/>
                  </a:cubicBezTo>
                  <a:cubicBezTo>
                    <a:pt x="42070" y="20882"/>
                    <a:pt x="42049" y="20819"/>
                    <a:pt x="42091" y="20777"/>
                  </a:cubicBezTo>
                  <a:cubicBezTo>
                    <a:pt x="42217" y="20630"/>
                    <a:pt x="42196" y="20441"/>
                    <a:pt x="42301" y="20314"/>
                  </a:cubicBezTo>
                  <a:lnTo>
                    <a:pt x="42280" y="20167"/>
                  </a:lnTo>
                  <a:cubicBezTo>
                    <a:pt x="42301" y="20125"/>
                    <a:pt x="42344" y="20062"/>
                    <a:pt x="42344" y="19978"/>
                  </a:cubicBezTo>
                  <a:cubicBezTo>
                    <a:pt x="42386" y="19957"/>
                    <a:pt x="42428" y="19978"/>
                    <a:pt x="42449" y="19936"/>
                  </a:cubicBezTo>
                  <a:lnTo>
                    <a:pt x="42386" y="19873"/>
                  </a:lnTo>
                  <a:cubicBezTo>
                    <a:pt x="42470" y="19852"/>
                    <a:pt x="42491" y="19789"/>
                    <a:pt x="42554" y="19747"/>
                  </a:cubicBezTo>
                  <a:cubicBezTo>
                    <a:pt x="42491" y="19600"/>
                    <a:pt x="42617" y="19516"/>
                    <a:pt x="42680" y="19431"/>
                  </a:cubicBezTo>
                  <a:cubicBezTo>
                    <a:pt x="42701" y="19389"/>
                    <a:pt x="42722" y="19326"/>
                    <a:pt x="42722" y="19284"/>
                  </a:cubicBezTo>
                  <a:cubicBezTo>
                    <a:pt x="42764" y="19116"/>
                    <a:pt x="42806" y="18948"/>
                    <a:pt x="42827" y="18759"/>
                  </a:cubicBezTo>
                  <a:cubicBezTo>
                    <a:pt x="42848" y="18506"/>
                    <a:pt x="42911" y="18254"/>
                    <a:pt x="43016" y="18002"/>
                  </a:cubicBezTo>
                  <a:cubicBezTo>
                    <a:pt x="43037" y="17855"/>
                    <a:pt x="43121" y="17728"/>
                    <a:pt x="43206" y="17602"/>
                  </a:cubicBezTo>
                  <a:cubicBezTo>
                    <a:pt x="43269" y="17539"/>
                    <a:pt x="43332" y="17476"/>
                    <a:pt x="43374" y="17413"/>
                  </a:cubicBezTo>
                  <a:cubicBezTo>
                    <a:pt x="43374" y="17308"/>
                    <a:pt x="43374" y="17224"/>
                    <a:pt x="43416" y="17119"/>
                  </a:cubicBezTo>
                  <a:cubicBezTo>
                    <a:pt x="43500" y="16951"/>
                    <a:pt x="43542" y="16761"/>
                    <a:pt x="43521" y="16572"/>
                  </a:cubicBezTo>
                  <a:cubicBezTo>
                    <a:pt x="43563" y="16551"/>
                    <a:pt x="43584" y="16572"/>
                    <a:pt x="43605" y="16488"/>
                  </a:cubicBezTo>
                  <a:cubicBezTo>
                    <a:pt x="43626" y="16425"/>
                    <a:pt x="43563" y="16341"/>
                    <a:pt x="43626" y="16278"/>
                  </a:cubicBezTo>
                  <a:cubicBezTo>
                    <a:pt x="43689" y="16194"/>
                    <a:pt x="43647" y="16131"/>
                    <a:pt x="43668" y="16068"/>
                  </a:cubicBezTo>
                  <a:cubicBezTo>
                    <a:pt x="43731" y="15836"/>
                    <a:pt x="43668" y="15584"/>
                    <a:pt x="43794" y="15374"/>
                  </a:cubicBezTo>
                  <a:lnTo>
                    <a:pt x="43794" y="15311"/>
                  </a:lnTo>
                  <a:cubicBezTo>
                    <a:pt x="43815" y="15016"/>
                    <a:pt x="43815" y="14722"/>
                    <a:pt x="43794" y="14428"/>
                  </a:cubicBezTo>
                  <a:cubicBezTo>
                    <a:pt x="43794" y="14365"/>
                    <a:pt x="43815" y="14301"/>
                    <a:pt x="43836" y="14238"/>
                  </a:cubicBezTo>
                  <a:cubicBezTo>
                    <a:pt x="43836" y="14238"/>
                    <a:pt x="43836" y="14217"/>
                    <a:pt x="43836" y="14196"/>
                  </a:cubicBezTo>
                  <a:cubicBezTo>
                    <a:pt x="43815" y="14154"/>
                    <a:pt x="43773" y="14133"/>
                    <a:pt x="43773" y="14028"/>
                  </a:cubicBezTo>
                  <a:cubicBezTo>
                    <a:pt x="43836" y="13923"/>
                    <a:pt x="43815" y="13734"/>
                    <a:pt x="43836" y="13545"/>
                  </a:cubicBezTo>
                  <a:cubicBezTo>
                    <a:pt x="43857" y="13397"/>
                    <a:pt x="43857" y="13229"/>
                    <a:pt x="43836" y="13061"/>
                  </a:cubicBezTo>
                  <a:cubicBezTo>
                    <a:pt x="43794" y="12893"/>
                    <a:pt x="43941" y="12704"/>
                    <a:pt x="43836" y="12535"/>
                  </a:cubicBezTo>
                  <a:lnTo>
                    <a:pt x="43752" y="12535"/>
                  </a:lnTo>
                  <a:cubicBezTo>
                    <a:pt x="43626" y="12325"/>
                    <a:pt x="43794" y="12094"/>
                    <a:pt x="43710" y="11884"/>
                  </a:cubicBezTo>
                  <a:cubicBezTo>
                    <a:pt x="43773" y="11800"/>
                    <a:pt x="43815" y="11715"/>
                    <a:pt x="43836" y="11652"/>
                  </a:cubicBezTo>
                  <a:cubicBezTo>
                    <a:pt x="43836" y="11568"/>
                    <a:pt x="43731" y="11526"/>
                    <a:pt x="43752" y="11505"/>
                  </a:cubicBezTo>
                  <a:cubicBezTo>
                    <a:pt x="43773" y="11463"/>
                    <a:pt x="43773" y="11421"/>
                    <a:pt x="43773" y="11400"/>
                  </a:cubicBezTo>
                  <a:cubicBezTo>
                    <a:pt x="43752" y="11274"/>
                    <a:pt x="43710" y="11148"/>
                    <a:pt x="43668" y="11043"/>
                  </a:cubicBezTo>
                  <a:cubicBezTo>
                    <a:pt x="43647" y="10938"/>
                    <a:pt x="43584" y="10853"/>
                    <a:pt x="43584" y="10727"/>
                  </a:cubicBezTo>
                  <a:cubicBezTo>
                    <a:pt x="43458" y="10685"/>
                    <a:pt x="43605" y="10538"/>
                    <a:pt x="43479" y="10496"/>
                  </a:cubicBezTo>
                  <a:cubicBezTo>
                    <a:pt x="43542" y="10412"/>
                    <a:pt x="43458" y="10307"/>
                    <a:pt x="43458" y="10223"/>
                  </a:cubicBezTo>
                  <a:cubicBezTo>
                    <a:pt x="43479" y="10097"/>
                    <a:pt x="43479" y="9991"/>
                    <a:pt x="43437" y="9865"/>
                  </a:cubicBezTo>
                  <a:cubicBezTo>
                    <a:pt x="43416" y="9781"/>
                    <a:pt x="43374" y="9718"/>
                    <a:pt x="43332" y="9634"/>
                  </a:cubicBezTo>
                  <a:cubicBezTo>
                    <a:pt x="43290" y="9571"/>
                    <a:pt x="43332" y="9445"/>
                    <a:pt x="43290" y="9403"/>
                  </a:cubicBezTo>
                  <a:cubicBezTo>
                    <a:pt x="43206" y="9277"/>
                    <a:pt x="43185" y="9129"/>
                    <a:pt x="43227" y="9003"/>
                  </a:cubicBezTo>
                  <a:cubicBezTo>
                    <a:pt x="43227" y="8919"/>
                    <a:pt x="43227" y="8856"/>
                    <a:pt x="43185" y="8814"/>
                  </a:cubicBezTo>
                  <a:cubicBezTo>
                    <a:pt x="43100" y="8730"/>
                    <a:pt x="43100" y="8625"/>
                    <a:pt x="43079" y="8562"/>
                  </a:cubicBezTo>
                  <a:cubicBezTo>
                    <a:pt x="43037" y="8478"/>
                    <a:pt x="43058" y="8352"/>
                    <a:pt x="42995" y="8289"/>
                  </a:cubicBezTo>
                  <a:cubicBezTo>
                    <a:pt x="42890" y="8162"/>
                    <a:pt x="42911" y="8015"/>
                    <a:pt x="42827" y="7889"/>
                  </a:cubicBezTo>
                  <a:cubicBezTo>
                    <a:pt x="42743" y="7763"/>
                    <a:pt x="42701" y="7637"/>
                    <a:pt x="42680" y="7490"/>
                  </a:cubicBezTo>
                  <a:cubicBezTo>
                    <a:pt x="42659" y="7405"/>
                    <a:pt x="42638" y="7321"/>
                    <a:pt x="42596" y="7237"/>
                  </a:cubicBezTo>
                  <a:cubicBezTo>
                    <a:pt x="42533" y="7174"/>
                    <a:pt x="42554" y="7111"/>
                    <a:pt x="42491" y="7048"/>
                  </a:cubicBezTo>
                  <a:cubicBezTo>
                    <a:pt x="42428" y="6985"/>
                    <a:pt x="42470" y="6901"/>
                    <a:pt x="42428" y="6838"/>
                  </a:cubicBezTo>
                  <a:cubicBezTo>
                    <a:pt x="42407" y="6775"/>
                    <a:pt x="42407" y="6712"/>
                    <a:pt x="42428" y="6649"/>
                  </a:cubicBezTo>
                  <a:lnTo>
                    <a:pt x="42323" y="6586"/>
                  </a:lnTo>
                  <a:cubicBezTo>
                    <a:pt x="42301" y="6480"/>
                    <a:pt x="42259" y="6375"/>
                    <a:pt x="42238" y="6291"/>
                  </a:cubicBezTo>
                  <a:lnTo>
                    <a:pt x="42091" y="6123"/>
                  </a:lnTo>
                  <a:cubicBezTo>
                    <a:pt x="42091" y="5829"/>
                    <a:pt x="41839" y="5618"/>
                    <a:pt x="41776" y="5345"/>
                  </a:cubicBezTo>
                  <a:lnTo>
                    <a:pt x="41629" y="5198"/>
                  </a:lnTo>
                  <a:cubicBezTo>
                    <a:pt x="41524" y="4693"/>
                    <a:pt x="41292" y="4210"/>
                    <a:pt x="40935" y="3831"/>
                  </a:cubicBezTo>
                  <a:cubicBezTo>
                    <a:pt x="40935" y="3726"/>
                    <a:pt x="40893" y="3621"/>
                    <a:pt x="40851" y="3537"/>
                  </a:cubicBezTo>
                  <a:cubicBezTo>
                    <a:pt x="40725" y="3348"/>
                    <a:pt x="40641" y="3138"/>
                    <a:pt x="40493" y="2948"/>
                  </a:cubicBezTo>
                  <a:cubicBezTo>
                    <a:pt x="40367" y="2801"/>
                    <a:pt x="40241" y="2612"/>
                    <a:pt x="40157" y="2402"/>
                  </a:cubicBezTo>
                  <a:cubicBezTo>
                    <a:pt x="40094" y="2191"/>
                    <a:pt x="39863" y="2065"/>
                    <a:pt x="39821" y="1855"/>
                  </a:cubicBezTo>
                  <a:cubicBezTo>
                    <a:pt x="39758" y="1792"/>
                    <a:pt x="39737" y="1666"/>
                    <a:pt x="39631" y="1645"/>
                  </a:cubicBezTo>
                  <a:cubicBezTo>
                    <a:pt x="39589" y="1645"/>
                    <a:pt x="39568" y="1582"/>
                    <a:pt x="39547" y="1540"/>
                  </a:cubicBezTo>
                  <a:cubicBezTo>
                    <a:pt x="39442" y="1477"/>
                    <a:pt x="39463" y="1329"/>
                    <a:pt x="39379" y="1224"/>
                  </a:cubicBezTo>
                  <a:cubicBezTo>
                    <a:pt x="39295" y="1140"/>
                    <a:pt x="39253" y="1014"/>
                    <a:pt x="39211" y="909"/>
                  </a:cubicBezTo>
                  <a:cubicBezTo>
                    <a:pt x="39190" y="804"/>
                    <a:pt x="39106" y="741"/>
                    <a:pt x="39085" y="678"/>
                  </a:cubicBezTo>
                  <a:cubicBezTo>
                    <a:pt x="39022" y="678"/>
                    <a:pt x="39001" y="699"/>
                    <a:pt x="38980" y="741"/>
                  </a:cubicBezTo>
                  <a:cubicBezTo>
                    <a:pt x="38748" y="615"/>
                    <a:pt x="38538" y="446"/>
                    <a:pt x="38328" y="299"/>
                  </a:cubicBezTo>
                  <a:cubicBezTo>
                    <a:pt x="38223" y="152"/>
                    <a:pt x="38055" y="68"/>
                    <a:pt x="37865" y="47"/>
                  </a:cubicBezTo>
                  <a:cubicBezTo>
                    <a:pt x="37811" y="47"/>
                    <a:pt x="37773" y="1"/>
                    <a:pt x="3771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11"/>
            <p:cNvSpPr/>
            <p:nvPr/>
          </p:nvSpPr>
          <p:spPr>
            <a:xfrm>
              <a:off x="2065599" y="1515046"/>
              <a:ext cx="466372" cy="390677"/>
            </a:xfrm>
            <a:custGeom>
              <a:avLst/>
              <a:gdLst/>
              <a:ahLst/>
              <a:cxnLst/>
              <a:rect l="l" t="t" r="r" b="b"/>
              <a:pathLst>
                <a:path w="45224" h="37305" extrusionOk="0">
                  <a:moveTo>
                    <a:pt x="44698" y="11350"/>
                  </a:moveTo>
                  <a:lnTo>
                    <a:pt x="44698" y="11350"/>
                  </a:lnTo>
                  <a:cubicBezTo>
                    <a:pt x="44740" y="11392"/>
                    <a:pt x="44761" y="11476"/>
                    <a:pt x="44761" y="11539"/>
                  </a:cubicBezTo>
                  <a:cubicBezTo>
                    <a:pt x="44719" y="11476"/>
                    <a:pt x="44698" y="11413"/>
                    <a:pt x="44698" y="11350"/>
                  </a:cubicBezTo>
                  <a:close/>
                  <a:moveTo>
                    <a:pt x="45013" y="13095"/>
                  </a:moveTo>
                  <a:cubicBezTo>
                    <a:pt x="45097" y="13095"/>
                    <a:pt x="45097" y="13158"/>
                    <a:pt x="45097" y="13200"/>
                  </a:cubicBezTo>
                  <a:cubicBezTo>
                    <a:pt x="45097" y="13389"/>
                    <a:pt x="45076" y="13557"/>
                    <a:pt x="45013" y="13725"/>
                  </a:cubicBezTo>
                  <a:cubicBezTo>
                    <a:pt x="44908" y="13557"/>
                    <a:pt x="45013" y="13389"/>
                    <a:pt x="44908" y="13263"/>
                  </a:cubicBezTo>
                  <a:cubicBezTo>
                    <a:pt x="44929" y="13200"/>
                    <a:pt x="44971" y="13137"/>
                    <a:pt x="45013" y="13095"/>
                  </a:cubicBezTo>
                  <a:close/>
                  <a:moveTo>
                    <a:pt x="45118" y="15302"/>
                  </a:moveTo>
                  <a:cubicBezTo>
                    <a:pt x="45118" y="15319"/>
                    <a:pt x="45118" y="15350"/>
                    <a:pt x="45107" y="15350"/>
                  </a:cubicBezTo>
                  <a:cubicBezTo>
                    <a:pt x="45105" y="15350"/>
                    <a:pt x="45101" y="15348"/>
                    <a:pt x="45097" y="15344"/>
                  </a:cubicBezTo>
                  <a:cubicBezTo>
                    <a:pt x="45097" y="15323"/>
                    <a:pt x="45118" y="15302"/>
                    <a:pt x="45118" y="15302"/>
                  </a:cubicBezTo>
                  <a:close/>
                  <a:moveTo>
                    <a:pt x="44330" y="19650"/>
                  </a:moveTo>
                  <a:cubicBezTo>
                    <a:pt x="44340" y="19650"/>
                    <a:pt x="44350" y="19651"/>
                    <a:pt x="44361" y="19654"/>
                  </a:cubicBezTo>
                  <a:cubicBezTo>
                    <a:pt x="44361" y="19717"/>
                    <a:pt x="44298" y="19759"/>
                    <a:pt x="44319" y="19864"/>
                  </a:cubicBezTo>
                  <a:lnTo>
                    <a:pt x="44214" y="19780"/>
                  </a:lnTo>
                  <a:cubicBezTo>
                    <a:pt x="44233" y="19707"/>
                    <a:pt x="44267" y="19650"/>
                    <a:pt x="44330" y="19650"/>
                  </a:cubicBezTo>
                  <a:close/>
                  <a:moveTo>
                    <a:pt x="44234" y="19880"/>
                  </a:moveTo>
                  <a:cubicBezTo>
                    <a:pt x="44256" y="19880"/>
                    <a:pt x="44256" y="19910"/>
                    <a:pt x="44256" y="19927"/>
                  </a:cubicBezTo>
                  <a:cubicBezTo>
                    <a:pt x="44256" y="19927"/>
                    <a:pt x="44235" y="19949"/>
                    <a:pt x="44235" y="19949"/>
                  </a:cubicBezTo>
                  <a:cubicBezTo>
                    <a:pt x="44214" y="19927"/>
                    <a:pt x="44172" y="19927"/>
                    <a:pt x="44214" y="19885"/>
                  </a:cubicBezTo>
                  <a:cubicBezTo>
                    <a:pt x="44222" y="19881"/>
                    <a:pt x="44229" y="19880"/>
                    <a:pt x="44234" y="19880"/>
                  </a:cubicBezTo>
                  <a:close/>
                  <a:moveTo>
                    <a:pt x="294" y="21588"/>
                  </a:moveTo>
                  <a:lnTo>
                    <a:pt x="357" y="21651"/>
                  </a:lnTo>
                  <a:cubicBezTo>
                    <a:pt x="357" y="21673"/>
                    <a:pt x="378" y="21673"/>
                    <a:pt x="336" y="21673"/>
                  </a:cubicBezTo>
                  <a:cubicBezTo>
                    <a:pt x="294" y="21673"/>
                    <a:pt x="294" y="21651"/>
                    <a:pt x="294" y="21588"/>
                  </a:cubicBezTo>
                  <a:close/>
                  <a:moveTo>
                    <a:pt x="43584" y="21820"/>
                  </a:moveTo>
                  <a:cubicBezTo>
                    <a:pt x="43605" y="21820"/>
                    <a:pt x="43626" y="21820"/>
                    <a:pt x="43626" y="21841"/>
                  </a:cubicBezTo>
                  <a:cubicBezTo>
                    <a:pt x="43647" y="21883"/>
                    <a:pt x="43626" y="21883"/>
                    <a:pt x="43605" y="21904"/>
                  </a:cubicBezTo>
                  <a:cubicBezTo>
                    <a:pt x="43598" y="21910"/>
                    <a:pt x="43592" y="21912"/>
                    <a:pt x="43586" y="21912"/>
                  </a:cubicBezTo>
                  <a:cubicBezTo>
                    <a:pt x="43571" y="21912"/>
                    <a:pt x="43556" y="21898"/>
                    <a:pt x="43542" y="21883"/>
                  </a:cubicBezTo>
                  <a:cubicBezTo>
                    <a:pt x="43542" y="21862"/>
                    <a:pt x="43542" y="21820"/>
                    <a:pt x="43584" y="21820"/>
                  </a:cubicBezTo>
                  <a:close/>
                  <a:moveTo>
                    <a:pt x="43668" y="21967"/>
                  </a:moveTo>
                  <a:cubicBezTo>
                    <a:pt x="43668" y="21988"/>
                    <a:pt x="43668" y="21988"/>
                    <a:pt x="43647" y="21988"/>
                  </a:cubicBezTo>
                  <a:cubicBezTo>
                    <a:pt x="43626" y="21988"/>
                    <a:pt x="43626" y="21967"/>
                    <a:pt x="43647" y="21967"/>
                  </a:cubicBezTo>
                  <a:close/>
                  <a:moveTo>
                    <a:pt x="43542" y="22009"/>
                  </a:moveTo>
                  <a:cubicBezTo>
                    <a:pt x="43531" y="22019"/>
                    <a:pt x="43526" y="22025"/>
                    <a:pt x="43520" y="22025"/>
                  </a:cubicBezTo>
                  <a:cubicBezTo>
                    <a:pt x="43515" y="22025"/>
                    <a:pt x="43510" y="22019"/>
                    <a:pt x="43499" y="22009"/>
                  </a:cubicBezTo>
                  <a:close/>
                  <a:moveTo>
                    <a:pt x="42770" y="23960"/>
                  </a:moveTo>
                  <a:cubicBezTo>
                    <a:pt x="42775" y="23960"/>
                    <a:pt x="42775" y="23970"/>
                    <a:pt x="42778" y="23979"/>
                  </a:cubicBezTo>
                  <a:lnTo>
                    <a:pt x="42778" y="23979"/>
                  </a:lnTo>
                  <a:cubicBezTo>
                    <a:pt x="42762" y="23972"/>
                    <a:pt x="42750" y="23964"/>
                    <a:pt x="42764" y="23964"/>
                  </a:cubicBezTo>
                  <a:cubicBezTo>
                    <a:pt x="42767" y="23961"/>
                    <a:pt x="42769" y="23960"/>
                    <a:pt x="42770" y="23960"/>
                  </a:cubicBezTo>
                  <a:close/>
                  <a:moveTo>
                    <a:pt x="42595" y="24280"/>
                  </a:moveTo>
                  <a:lnTo>
                    <a:pt x="42595" y="24301"/>
                  </a:lnTo>
                  <a:lnTo>
                    <a:pt x="42574" y="24301"/>
                  </a:lnTo>
                  <a:cubicBezTo>
                    <a:pt x="42574" y="24280"/>
                    <a:pt x="42574" y="24280"/>
                    <a:pt x="42574" y="24280"/>
                  </a:cubicBezTo>
                  <a:close/>
                  <a:moveTo>
                    <a:pt x="42175" y="25331"/>
                  </a:moveTo>
                  <a:lnTo>
                    <a:pt x="42175" y="25331"/>
                  </a:lnTo>
                  <a:cubicBezTo>
                    <a:pt x="42196" y="25436"/>
                    <a:pt x="42133" y="25562"/>
                    <a:pt x="42028" y="25604"/>
                  </a:cubicBezTo>
                  <a:cubicBezTo>
                    <a:pt x="42049" y="25499"/>
                    <a:pt x="42112" y="25415"/>
                    <a:pt x="42175" y="25331"/>
                  </a:cubicBezTo>
                  <a:close/>
                  <a:moveTo>
                    <a:pt x="41439" y="26550"/>
                  </a:moveTo>
                  <a:lnTo>
                    <a:pt x="41439" y="26550"/>
                  </a:lnTo>
                  <a:cubicBezTo>
                    <a:pt x="41494" y="26578"/>
                    <a:pt x="41468" y="26614"/>
                    <a:pt x="41449" y="26648"/>
                  </a:cubicBezTo>
                  <a:lnTo>
                    <a:pt x="41449" y="26648"/>
                  </a:lnTo>
                  <a:cubicBezTo>
                    <a:pt x="41397" y="26613"/>
                    <a:pt x="41400" y="26609"/>
                    <a:pt x="41439" y="26550"/>
                  </a:cubicBezTo>
                  <a:close/>
                  <a:moveTo>
                    <a:pt x="41088" y="27235"/>
                  </a:moveTo>
                  <a:cubicBezTo>
                    <a:pt x="41103" y="27235"/>
                    <a:pt x="41103" y="27250"/>
                    <a:pt x="41103" y="27265"/>
                  </a:cubicBezTo>
                  <a:lnTo>
                    <a:pt x="41061" y="27265"/>
                  </a:lnTo>
                  <a:cubicBezTo>
                    <a:pt x="41061" y="27265"/>
                    <a:pt x="41040" y="27244"/>
                    <a:pt x="41061" y="27244"/>
                  </a:cubicBezTo>
                  <a:cubicBezTo>
                    <a:pt x="41073" y="27238"/>
                    <a:pt x="41082" y="27235"/>
                    <a:pt x="41088" y="27235"/>
                  </a:cubicBezTo>
                  <a:close/>
                  <a:moveTo>
                    <a:pt x="41061" y="27265"/>
                  </a:moveTo>
                  <a:cubicBezTo>
                    <a:pt x="41061" y="27328"/>
                    <a:pt x="41019" y="27391"/>
                    <a:pt x="40977" y="27391"/>
                  </a:cubicBezTo>
                  <a:cubicBezTo>
                    <a:pt x="40934" y="27391"/>
                    <a:pt x="40913" y="27391"/>
                    <a:pt x="40934" y="27328"/>
                  </a:cubicBezTo>
                  <a:cubicBezTo>
                    <a:pt x="40977" y="27265"/>
                    <a:pt x="41061" y="27286"/>
                    <a:pt x="41061" y="27265"/>
                  </a:cubicBezTo>
                  <a:close/>
                  <a:moveTo>
                    <a:pt x="39904" y="28611"/>
                  </a:moveTo>
                  <a:lnTo>
                    <a:pt x="39925" y="28632"/>
                  </a:lnTo>
                  <a:cubicBezTo>
                    <a:pt x="39925" y="28632"/>
                    <a:pt x="39925" y="28653"/>
                    <a:pt x="39904" y="28653"/>
                  </a:cubicBezTo>
                  <a:cubicBezTo>
                    <a:pt x="39883" y="28653"/>
                    <a:pt x="39883" y="28632"/>
                    <a:pt x="39904" y="28611"/>
                  </a:cubicBezTo>
                  <a:close/>
                  <a:moveTo>
                    <a:pt x="7130" y="30720"/>
                  </a:moveTo>
                  <a:cubicBezTo>
                    <a:pt x="7128" y="30725"/>
                    <a:pt x="7127" y="30729"/>
                    <a:pt x="7127" y="30734"/>
                  </a:cubicBezTo>
                  <a:cubicBezTo>
                    <a:pt x="7127" y="30734"/>
                    <a:pt x="7127" y="30754"/>
                    <a:pt x="7141" y="30759"/>
                  </a:cubicBezTo>
                  <a:lnTo>
                    <a:pt x="7141" y="30759"/>
                  </a:lnTo>
                  <a:cubicBezTo>
                    <a:pt x="7137" y="30746"/>
                    <a:pt x="7133" y="30733"/>
                    <a:pt x="7130" y="30720"/>
                  </a:cubicBezTo>
                  <a:close/>
                  <a:moveTo>
                    <a:pt x="37339" y="31239"/>
                  </a:moveTo>
                  <a:cubicBezTo>
                    <a:pt x="37339" y="31302"/>
                    <a:pt x="37318" y="31302"/>
                    <a:pt x="37276" y="31302"/>
                  </a:cubicBezTo>
                  <a:cubicBezTo>
                    <a:pt x="37276" y="31239"/>
                    <a:pt x="37318" y="31260"/>
                    <a:pt x="37339" y="31239"/>
                  </a:cubicBezTo>
                  <a:close/>
                  <a:moveTo>
                    <a:pt x="37129" y="31575"/>
                  </a:moveTo>
                  <a:cubicBezTo>
                    <a:pt x="37066" y="31617"/>
                    <a:pt x="37045" y="31701"/>
                    <a:pt x="36961" y="31701"/>
                  </a:cubicBezTo>
                  <a:lnTo>
                    <a:pt x="36961" y="31638"/>
                  </a:lnTo>
                  <a:cubicBezTo>
                    <a:pt x="37003" y="31575"/>
                    <a:pt x="37066" y="31575"/>
                    <a:pt x="37129" y="31575"/>
                  </a:cubicBezTo>
                  <a:close/>
                  <a:moveTo>
                    <a:pt x="35621" y="32848"/>
                  </a:moveTo>
                  <a:cubicBezTo>
                    <a:pt x="35627" y="32848"/>
                    <a:pt x="35636" y="32857"/>
                    <a:pt x="35636" y="32857"/>
                  </a:cubicBezTo>
                  <a:lnTo>
                    <a:pt x="35657" y="32857"/>
                  </a:lnTo>
                  <a:cubicBezTo>
                    <a:pt x="35643" y="32872"/>
                    <a:pt x="35628" y="32896"/>
                    <a:pt x="35607" y="32896"/>
                  </a:cubicBezTo>
                  <a:cubicBezTo>
                    <a:pt x="35597" y="32896"/>
                    <a:pt x="35586" y="32892"/>
                    <a:pt x="35573" y="32878"/>
                  </a:cubicBezTo>
                  <a:cubicBezTo>
                    <a:pt x="35552" y="32857"/>
                    <a:pt x="35594" y="32857"/>
                    <a:pt x="35615" y="32857"/>
                  </a:cubicBezTo>
                  <a:cubicBezTo>
                    <a:pt x="35615" y="32850"/>
                    <a:pt x="35618" y="32848"/>
                    <a:pt x="35621" y="32848"/>
                  </a:cubicBezTo>
                  <a:close/>
                  <a:moveTo>
                    <a:pt x="35064" y="33054"/>
                  </a:moveTo>
                  <a:cubicBezTo>
                    <a:pt x="35072" y="33054"/>
                    <a:pt x="35081" y="33059"/>
                    <a:pt x="35090" y="33068"/>
                  </a:cubicBezTo>
                  <a:cubicBezTo>
                    <a:pt x="35090" y="33083"/>
                    <a:pt x="35069" y="33097"/>
                    <a:pt x="35049" y="33097"/>
                  </a:cubicBezTo>
                  <a:cubicBezTo>
                    <a:pt x="35041" y="33097"/>
                    <a:pt x="35033" y="33095"/>
                    <a:pt x="35027" y="33089"/>
                  </a:cubicBezTo>
                  <a:cubicBezTo>
                    <a:pt x="35039" y="33064"/>
                    <a:pt x="35051" y="33054"/>
                    <a:pt x="35064" y="33054"/>
                  </a:cubicBezTo>
                  <a:close/>
                  <a:moveTo>
                    <a:pt x="33492" y="34203"/>
                  </a:moveTo>
                  <a:lnTo>
                    <a:pt x="33492" y="34224"/>
                  </a:lnTo>
                  <a:cubicBezTo>
                    <a:pt x="33492" y="34224"/>
                    <a:pt x="33483" y="34233"/>
                    <a:pt x="33476" y="34233"/>
                  </a:cubicBezTo>
                  <a:cubicBezTo>
                    <a:pt x="33473" y="34233"/>
                    <a:pt x="33471" y="34231"/>
                    <a:pt x="33471" y="34224"/>
                  </a:cubicBezTo>
                  <a:cubicBezTo>
                    <a:pt x="33471" y="34203"/>
                    <a:pt x="33450" y="34203"/>
                    <a:pt x="33471" y="34203"/>
                  </a:cubicBezTo>
                  <a:close/>
                  <a:moveTo>
                    <a:pt x="31174" y="35246"/>
                  </a:moveTo>
                  <a:cubicBezTo>
                    <a:pt x="31190" y="35246"/>
                    <a:pt x="31205" y="35249"/>
                    <a:pt x="31221" y="35254"/>
                  </a:cubicBezTo>
                  <a:cubicBezTo>
                    <a:pt x="31179" y="35296"/>
                    <a:pt x="31116" y="35317"/>
                    <a:pt x="31053" y="35317"/>
                  </a:cubicBezTo>
                  <a:cubicBezTo>
                    <a:pt x="31085" y="35270"/>
                    <a:pt x="31128" y="35246"/>
                    <a:pt x="31174" y="35246"/>
                  </a:cubicBezTo>
                  <a:close/>
                  <a:moveTo>
                    <a:pt x="13287" y="35486"/>
                  </a:moveTo>
                  <a:cubicBezTo>
                    <a:pt x="13308" y="35486"/>
                    <a:pt x="13330" y="35528"/>
                    <a:pt x="13308" y="35570"/>
                  </a:cubicBezTo>
                  <a:cubicBezTo>
                    <a:pt x="13266" y="35549"/>
                    <a:pt x="13266" y="35507"/>
                    <a:pt x="13287" y="35486"/>
                  </a:cubicBezTo>
                  <a:close/>
                  <a:moveTo>
                    <a:pt x="13414" y="35591"/>
                  </a:moveTo>
                  <a:lnTo>
                    <a:pt x="13435" y="35612"/>
                  </a:lnTo>
                  <a:cubicBezTo>
                    <a:pt x="13435" y="35622"/>
                    <a:pt x="13429" y="35627"/>
                    <a:pt x="13424" y="35627"/>
                  </a:cubicBezTo>
                  <a:cubicBezTo>
                    <a:pt x="13419" y="35627"/>
                    <a:pt x="13414" y="35622"/>
                    <a:pt x="13414" y="35612"/>
                  </a:cubicBezTo>
                  <a:lnTo>
                    <a:pt x="13414" y="35591"/>
                  </a:lnTo>
                  <a:close/>
                  <a:moveTo>
                    <a:pt x="29518" y="35780"/>
                  </a:moveTo>
                  <a:lnTo>
                    <a:pt x="29497" y="35801"/>
                  </a:lnTo>
                  <a:cubicBezTo>
                    <a:pt x="29497" y="35801"/>
                    <a:pt x="29518" y="35822"/>
                    <a:pt x="29497" y="35822"/>
                  </a:cubicBezTo>
                  <a:cubicBezTo>
                    <a:pt x="29476" y="35822"/>
                    <a:pt x="29476" y="35801"/>
                    <a:pt x="29497" y="35780"/>
                  </a:cubicBezTo>
                  <a:close/>
                  <a:moveTo>
                    <a:pt x="14528" y="36011"/>
                  </a:moveTo>
                  <a:cubicBezTo>
                    <a:pt x="14517" y="36022"/>
                    <a:pt x="14507" y="36027"/>
                    <a:pt x="14499" y="36027"/>
                  </a:cubicBezTo>
                  <a:cubicBezTo>
                    <a:pt x="14491" y="36027"/>
                    <a:pt x="14486" y="36022"/>
                    <a:pt x="14486" y="36011"/>
                  </a:cubicBezTo>
                  <a:close/>
                  <a:moveTo>
                    <a:pt x="27874" y="36234"/>
                  </a:moveTo>
                  <a:cubicBezTo>
                    <a:pt x="27888" y="36234"/>
                    <a:pt x="27904" y="36237"/>
                    <a:pt x="27920" y="36242"/>
                  </a:cubicBezTo>
                  <a:cubicBezTo>
                    <a:pt x="27899" y="36284"/>
                    <a:pt x="27836" y="36284"/>
                    <a:pt x="27794" y="36284"/>
                  </a:cubicBezTo>
                  <a:cubicBezTo>
                    <a:pt x="27810" y="36254"/>
                    <a:pt x="27836" y="36234"/>
                    <a:pt x="27874" y="36234"/>
                  </a:cubicBezTo>
                  <a:close/>
                  <a:moveTo>
                    <a:pt x="27740" y="36342"/>
                  </a:moveTo>
                  <a:cubicBezTo>
                    <a:pt x="27744" y="36342"/>
                    <a:pt x="27748" y="36344"/>
                    <a:pt x="27752" y="36348"/>
                  </a:cubicBezTo>
                  <a:cubicBezTo>
                    <a:pt x="27752" y="36363"/>
                    <a:pt x="27741" y="36378"/>
                    <a:pt x="27727" y="36385"/>
                  </a:cubicBezTo>
                  <a:lnTo>
                    <a:pt x="27727" y="36385"/>
                  </a:lnTo>
                  <a:cubicBezTo>
                    <a:pt x="27716" y="36368"/>
                    <a:pt x="27726" y="36342"/>
                    <a:pt x="27740" y="36342"/>
                  </a:cubicBezTo>
                  <a:close/>
                  <a:moveTo>
                    <a:pt x="15579" y="36348"/>
                  </a:moveTo>
                  <a:lnTo>
                    <a:pt x="15579" y="36348"/>
                  </a:lnTo>
                  <a:cubicBezTo>
                    <a:pt x="15664" y="36364"/>
                    <a:pt x="15721" y="36422"/>
                    <a:pt x="15784" y="36422"/>
                  </a:cubicBezTo>
                  <a:cubicBezTo>
                    <a:pt x="15799" y="36422"/>
                    <a:pt x="15815" y="36419"/>
                    <a:pt x="15831" y="36411"/>
                  </a:cubicBezTo>
                  <a:lnTo>
                    <a:pt x="15831" y="36390"/>
                  </a:lnTo>
                  <a:lnTo>
                    <a:pt x="15831" y="36390"/>
                  </a:lnTo>
                  <a:cubicBezTo>
                    <a:pt x="15852" y="36453"/>
                    <a:pt x="15831" y="36495"/>
                    <a:pt x="15810" y="36537"/>
                  </a:cubicBezTo>
                  <a:cubicBezTo>
                    <a:pt x="15705" y="36516"/>
                    <a:pt x="15663" y="36432"/>
                    <a:pt x="15579" y="36348"/>
                  </a:cubicBezTo>
                  <a:close/>
                  <a:moveTo>
                    <a:pt x="15937" y="36432"/>
                  </a:moveTo>
                  <a:lnTo>
                    <a:pt x="16252" y="36516"/>
                  </a:lnTo>
                  <a:cubicBezTo>
                    <a:pt x="16272" y="36596"/>
                    <a:pt x="16215" y="36600"/>
                    <a:pt x="16174" y="36600"/>
                  </a:cubicBezTo>
                  <a:lnTo>
                    <a:pt x="16174" y="36600"/>
                  </a:lnTo>
                  <a:cubicBezTo>
                    <a:pt x="16136" y="36553"/>
                    <a:pt x="16097" y="36537"/>
                    <a:pt x="16042" y="36537"/>
                  </a:cubicBezTo>
                  <a:cubicBezTo>
                    <a:pt x="16000" y="36537"/>
                    <a:pt x="15937" y="36495"/>
                    <a:pt x="15937" y="36432"/>
                  </a:cubicBezTo>
                  <a:close/>
                  <a:moveTo>
                    <a:pt x="25313" y="36705"/>
                  </a:moveTo>
                  <a:lnTo>
                    <a:pt x="25313" y="36726"/>
                  </a:lnTo>
                  <a:lnTo>
                    <a:pt x="25292" y="36747"/>
                  </a:lnTo>
                  <a:cubicBezTo>
                    <a:pt x="25292" y="36726"/>
                    <a:pt x="25292" y="36726"/>
                    <a:pt x="25292" y="36726"/>
                  </a:cubicBezTo>
                  <a:lnTo>
                    <a:pt x="25292" y="36705"/>
                  </a:lnTo>
                  <a:close/>
                  <a:moveTo>
                    <a:pt x="22433" y="37020"/>
                  </a:moveTo>
                  <a:cubicBezTo>
                    <a:pt x="22412" y="37041"/>
                    <a:pt x="22433" y="37041"/>
                    <a:pt x="22433" y="37041"/>
                  </a:cubicBezTo>
                  <a:cubicBezTo>
                    <a:pt x="22419" y="37041"/>
                    <a:pt x="22414" y="37051"/>
                    <a:pt x="22413" y="37051"/>
                  </a:cubicBezTo>
                  <a:cubicBezTo>
                    <a:pt x="22412" y="37051"/>
                    <a:pt x="22412" y="37048"/>
                    <a:pt x="22412" y="37041"/>
                  </a:cubicBezTo>
                  <a:lnTo>
                    <a:pt x="22412" y="37020"/>
                  </a:lnTo>
                  <a:close/>
                  <a:moveTo>
                    <a:pt x="37679" y="0"/>
                  </a:moveTo>
                  <a:cubicBezTo>
                    <a:pt x="37663" y="0"/>
                    <a:pt x="37648" y="9"/>
                    <a:pt x="37634" y="38"/>
                  </a:cubicBezTo>
                  <a:cubicBezTo>
                    <a:pt x="37697" y="101"/>
                    <a:pt x="37823" y="101"/>
                    <a:pt x="37823" y="228"/>
                  </a:cubicBezTo>
                  <a:cubicBezTo>
                    <a:pt x="37823" y="270"/>
                    <a:pt x="37739" y="249"/>
                    <a:pt x="37781" y="333"/>
                  </a:cubicBezTo>
                  <a:lnTo>
                    <a:pt x="37802" y="333"/>
                  </a:lnTo>
                  <a:cubicBezTo>
                    <a:pt x="37838" y="333"/>
                    <a:pt x="37843" y="286"/>
                    <a:pt x="37897" y="286"/>
                  </a:cubicBezTo>
                  <a:cubicBezTo>
                    <a:pt x="37906" y="286"/>
                    <a:pt x="37916" y="288"/>
                    <a:pt x="37928" y="291"/>
                  </a:cubicBezTo>
                  <a:cubicBezTo>
                    <a:pt x="38033" y="480"/>
                    <a:pt x="38285" y="459"/>
                    <a:pt x="38475" y="606"/>
                  </a:cubicBezTo>
                  <a:lnTo>
                    <a:pt x="38391" y="648"/>
                  </a:lnTo>
                  <a:cubicBezTo>
                    <a:pt x="38433" y="711"/>
                    <a:pt x="38517" y="753"/>
                    <a:pt x="38517" y="858"/>
                  </a:cubicBezTo>
                  <a:cubicBezTo>
                    <a:pt x="38622" y="879"/>
                    <a:pt x="38601" y="1006"/>
                    <a:pt x="38664" y="1048"/>
                  </a:cubicBezTo>
                  <a:cubicBezTo>
                    <a:pt x="38853" y="1216"/>
                    <a:pt x="39000" y="1447"/>
                    <a:pt x="39274" y="1531"/>
                  </a:cubicBezTo>
                  <a:cubicBezTo>
                    <a:pt x="39316" y="1531"/>
                    <a:pt x="39358" y="1552"/>
                    <a:pt x="39316" y="1615"/>
                  </a:cubicBezTo>
                  <a:cubicBezTo>
                    <a:pt x="39379" y="1657"/>
                    <a:pt x="39400" y="1741"/>
                    <a:pt x="39484" y="1741"/>
                  </a:cubicBezTo>
                  <a:lnTo>
                    <a:pt x="39526" y="1699"/>
                  </a:lnTo>
                  <a:lnTo>
                    <a:pt x="39589" y="1741"/>
                  </a:lnTo>
                  <a:cubicBezTo>
                    <a:pt x="39547" y="1952"/>
                    <a:pt x="39715" y="2057"/>
                    <a:pt x="39820" y="2204"/>
                  </a:cubicBezTo>
                  <a:lnTo>
                    <a:pt x="39799" y="2288"/>
                  </a:lnTo>
                  <a:cubicBezTo>
                    <a:pt x="39988" y="2330"/>
                    <a:pt x="39946" y="2561"/>
                    <a:pt x="40115" y="2624"/>
                  </a:cubicBezTo>
                  <a:cubicBezTo>
                    <a:pt x="40115" y="2687"/>
                    <a:pt x="40094" y="2730"/>
                    <a:pt x="40115" y="2751"/>
                  </a:cubicBezTo>
                  <a:cubicBezTo>
                    <a:pt x="40199" y="2919"/>
                    <a:pt x="40325" y="3066"/>
                    <a:pt x="40472" y="3192"/>
                  </a:cubicBezTo>
                  <a:cubicBezTo>
                    <a:pt x="40493" y="3402"/>
                    <a:pt x="40598" y="3571"/>
                    <a:pt x="40766" y="3697"/>
                  </a:cubicBezTo>
                  <a:cubicBezTo>
                    <a:pt x="40808" y="3781"/>
                    <a:pt x="40808" y="3865"/>
                    <a:pt x="40808" y="3949"/>
                  </a:cubicBezTo>
                  <a:cubicBezTo>
                    <a:pt x="40892" y="3970"/>
                    <a:pt x="40977" y="4012"/>
                    <a:pt x="40998" y="4096"/>
                  </a:cubicBezTo>
                  <a:cubicBezTo>
                    <a:pt x="41061" y="4243"/>
                    <a:pt x="41145" y="4348"/>
                    <a:pt x="41208" y="4475"/>
                  </a:cubicBezTo>
                  <a:cubicBezTo>
                    <a:pt x="41292" y="4643"/>
                    <a:pt x="41376" y="4811"/>
                    <a:pt x="41439" y="4958"/>
                  </a:cubicBezTo>
                  <a:lnTo>
                    <a:pt x="41565" y="5063"/>
                  </a:lnTo>
                  <a:cubicBezTo>
                    <a:pt x="41544" y="5273"/>
                    <a:pt x="41796" y="5400"/>
                    <a:pt x="41712" y="5631"/>
                  </a:cubicBezTo>
                  <a:lnTo>
                    <a:pt x="41860" y="5757"/>
                  </a:lnTo>
                  <a:lnTo>
                    <a:pt x="41839" y="5841"/>
                  </a:lnTo>
                  <a:cubicBezTo>
                    <a:pt x="41860" y="5904"/>
                    <a:pt x="41923" y="5925"/>
                    <a:pt x="41923" y="6009"/>
                  </a:cubicBezTo>
                  <a:cubicBezTo>
                    <a:pt x="41923" y="6093"/>
                    <a:pt x="42028" y="6051"/>
                    <a:pt x="42070" y="6157"/>
                  </a:cubicBezTo>
                  <a:cubicBezTo>
                    <a:pt x="42091" y="6262"/>
                    <a:pt x="42070" y="6388"/>
                    <a:pt x="42154" y="6493"/>
                  </a:cubicBezTo>
                  <a:cubicBezTo>
                    <a:pt x="42259" y="6598"/>
                    <a:pt x="42364" y="6724"/>
                    <a:pt x="42427" y="6871"/>
                  </a:cubicBezTo>
                  <a:cubicBezTo>
                    <a:pt x="42490" y="7019"/>
                    <a:pt x="42490" y="7208"/>
                    <a:pt x="42595" y="7334"/>
                  </a:cubicBezTo>
                  <a:cubicBezTo>
                    <a:pt x="42616" y="7355"/>
                    <a:pt x="42574" y="7376"/>
                    <a:pt x="42595" y="7418"/>
                  </a:cubicBezTo>
                  <a:lnTo>
                    <a:pt x="42680" y="7418"/>
                  </a:lnTo>
                  <a:cubicBezTo>
                    <a:pt x="42658" y="7460"/>
                    <a:pt x="42637" y="7523"/>
                    <a:pt x="42680" y="7565"/>
                  </a:cubicBezTo>
                  <a:cubicBezTo>
                    <a:pt x="42722" y="7586"/>
                    <a:pt x="42743" y="7628"/>
                    <a:pt x="42743" y="7691"/>
                  </a:cubicBezTo>
                  <a:cubicBezTo>
                    <a:pt x="42806" y="7838"/>
                    <a:pt x="42848" y="7986"/>
                    <a:pt x="42911" y="8133"/>
                  </a:cubicBezTo>
                  <a:cubicBezTo>
                    <a:pt x="42974" y="8238"/>
                    <a:pt x="42995" y="8364"/>
                    <a:pt x="42995" y="8511"/>
                  </a:cubicBezTo>
                  <a:lnTo>
                    <a:pt x="43100" y="8553"/>
                  </a:lnTo>
                  <a:cubicBezTo>
                    <a:pt x="43058" y="8637"/>
                    <a:pt x="43079" y="8721"/>
                    <a:pt x="43121" y="8785"/>
                  </a:cubicBezTo>
                  <a:lnTo>
                    <a:pt x="43184" y="8721"/>
                  </a:lnTo>
                  <a:cubicBezTo>
                    <a:pt x="43268" y="8806"/>
                    <a:pt x="43205" y="8911"/>
                    <a:pt x="43268" y="8995"/>
                  </a:cubicBezTo>
                  <a:cubicBezTo>
                    <a:pt x="43310" y="9100"/>
                    <a:pt x="43436" y="9163"/>
                    <a:pt x="43394" y="9310"/>
                  </a:cubicBezTo>
                  <a:cubicBezTo>
                    <a:pt x="43415" y="9373"/>
                    <a:pt x="43268" y="9352"/>
                    <a:pt x="43310" y="9457"/>
                  </a:cubicBezTo>
                  <a:cubicBezTo>
                    <a:pt x="43315" y="9467"/>
                    <a:pt x="43320" y="9470"/>
                    <a:pt x="43325" y="9470"/>
                  </a:cubicBezTo>
                  <a:cubicBezTo>
                    <a:pt x="43334" y="9470"/>
                    <a:pt x="43345" y="9460"/>
                    <a:pt x="43361" y="9460"/>
                  </a:cubicBezTo>
                  <a:cubicBezTo>
                    <a:pt x="43375" y="9460"/>
                    <a:pt x="43392" y="9468"/>
                    <a:pt x="43415" y="9499"/>
                  </a:cubicBezTo>
                  <a:cubicBezTo>
                    <a:pt x="43457" y="9562"/>
                    <a:pt x="43415" y="9647"/>
                    <a:pt x="43436" y="9731"/>
                  </a:cubicBezTo>
                  <a:cubicBezTo>
                    <a:pt x="43436" y="9794"/>
                    <a:pt x="43478" y="9836"/>
                    <a:pt x="43457" y="9941"/>
                  </a:cubicBezTo>
                  <a:cubicBezTo>
                    <a:pt x="43457" y="10025"/>
                    <a:pt x="43542" y="10067"/>
                    <a:pt x="43542" y="10130"/>
                  </a:cubicBezTo>
                  <a:cubicBezTo>
                    <a:pt x="43563" y="10214"/>
                    <a:pt x="43584" y="10319"/>
                    <a:pt x="43605" y="10382"/>
                  </a:cubicBezTo>
                  <a:cubicBezTo>
                    <a:pt x="43626" y="10445"/>
                    <a:pt x="43689" y="10467"/>
                    <a:pt x="43668" y="10551"/>
                  </a:cubicBezTo>
                  <a:cubicBezTo>
                    <a:pt x="43647" y="10635"/>
                    <a:pt x="43689" y="10698"/>
                    <a:pt x="43752" y="10740"/>
                  </a:cubicBezTo>
                  <a:cubicBezTo>
                    <a:pt x="43752" y="10803"/>
                    <a:pt x="43689" y="10845"/>
                    <a:pt x="43710" y="10908"/>
                  </a:cubicBezTo>
                  <a:cubicBezTo>
                    <a:pt x="43716" y="10921"/>
                    <a:pt x="43728" y="10924"/>
                    <a:pt x="43741" y="10924"/>
                  </a:cubicBezTo>
                  <a:cubicBezTo>
                    <a:pt x="43756" y="10924"/>
                    <a:pt x="43772" y="10920"/>
                    <a:pt x="43785" y="10920"/>
                  </a:cubicBezTo>
                  <a:cubicBezTo>
                    <a:pt x="43802" y="10920"/>
                    <a:pt x="43815" y="10926"/>
                    <a:pt x="43815" y="10950"/>
                  </a:cubicBezTo>
                  <a:cubicBezTo>
                    <a:pt x="43815" y="11013"/>
                    <a:pt x="43878" y="11076"/>
                    <a:pt x="43857" y="11181"/>
                  </a:cubicBezTo>
                  <a:cubicBezTo>
                    <a:pt x="43836" y="11265"/>
                    <a:pt x="43857" y="11350"/>
                    <a:pt x="43920" y="11413"/>
                  </a:cubicBezTo>
                  <a:cubicBezTo>
                    <a:pt x="43962" y="11455"/>
                    <a:pt x="43962" y="11518"/>
                    <a:pt x="44004" y="11560"/>
                  </a:cubicBezTo>
                  <a:cubicBezTo>
                    <a:pt x="44046" y="11665"/>
                    <a:pt x="44067" y="11749"/>
                    <a:pt x="44067" y="11854"/>
                  </a:cubicBezTo>
                  <a:cubicBezTo>
                    <a:pt x="44109" y="11980"/>
                    <a:pt x="44130" y="12085"/>
                    <a:pt x="44172" y="12191"/>
                  </a:cubicBezTo>
                  <a:cubicBezTo>
                    <a:pt x="44214" y="12296"/>
                    <a:pt x="44214" y="12401"/>
                    <a:pt x="44193" y="12485"/>
                  </a:cubicBezTo>
                  <a:cubicBezTo>
                    <a:pt x="44172" y="12632"/>
                    <a:pt x="44214" y="12800"/>
                    <a:pt x="44319" y="12905"/>
                  </a:cubicBezTo>
                  <a:lnTo>
                    <a:pt x="44235" y="12989"/>
                  </a:lnTo>
                  <a:lnTo>
                    <a:pt x="44319" y="13221"/>
                  </a:lnTo>
                  <a:cubicBezTo>
                    <a:pt x="44298" y="13305"/>
                    <a:pt x="44277" y="13410"/>
                    <a:pt x="44235" y="13494"/>
                  </a:cubicBezTo>
                  <a:lnTo>
                    <a:pt x="44277" y="13515"/>
                  </a:lnTo>
                  <a:cubicBezTo>
                    <a:pt x="44340" y="13557"/>
                    <a:pt x="44277" y="13599"/>
                    <a:pt x="44277" y="13662"/>
                  </a:cubicBezTo>
                  <a:cubicBezTo>
                    <a:pt x="44298" y="13851"/>
                    <a:pt x="44298" y="14041"/>
                    <a:pt x="44256" y="14230"/>
                  </a:cubicBezTo>
                  <a:cubicBezTo>
                    <a:pt x="44214" y="14314"/>
                    <a:pt x="44214" y="14398"/>
                    <a:pt x="44256" y="14461"/>
                  </a:cubicBezTo>
                  <a:cubicBezTo>
                    <a:pt x="44319" y="14566"/>
                    <a:pt x="44277" y="14671"/>
                    <a:pt x="44319" y="14777"/>
                  </a:cubicBezTo>
                  <a:cubicBezTo>
                    <a:pt x="44361" y="14861"/>
                    <a:pt x="44361" y="14987"/>
                    <a:pt x="44340" y="15092"/>
                  </a:cubicBezTo>
                  <a:cubicBezTo>
                    <a:pt x="44340" y="15134"/>
                    <a:pt x="44340" y="15176"/>
                    <a:pt x="44340" y="15197"/>
                  </a:cubicBezTo>
                  <a:cubicBezTo>
                    <a:pt x="44361" y="15365"/>
                    <a:pt x="44361" y="15512"/>
                    <a:pt x="44340" y="15681"/>
                  </a:cubicBezTo>
                  <a:cubicBezTo>
                    <a:pt x="44319" y="15786"/>
                    <a:pt x="44298" y="15891"/>
                    <a:pt x="44298" y="15996"/>
                  </a:cubicBezTo>
                  <a:cubicBezTo>
                    <a:pt x="44298" y="16059"/>
                    <a:pt x="44340" y="16164"/>
                    <a:pt x="44235" y="16206"/>
                  </a:cubicBezTo>
                  <a:cubicBezTo>
                    <a:pt x="44214" y="16311"/>
                    <a:pt x="44172" y="16395"/>
                    <a:pt x="44298" y="16458"/>
                  </a:cubicBezTo>
                  <a:cubicBezTo>
                    <a:pt x="44088" y="16648"/>
                    <a:pt x="44256" y="16900"/>
                    <a:pt x="44130" y="17068"/>
                  </a:cubicBezTo>
                  <a:cubicBezTo>
                    <a:pt x="44130" y="17110"/>
                    <a:pt x="44130" y="17131"/>
                    <a:pt x="44130" y="17152"/>
                  </a:cubicBezTo>
                  <a:lnTo>
                    <a:pt x="44130" y="17194"/>
                  </a:lnTo>
                  <a:cubicBezTo>
                    <a:pt x="44172" y="17510"/>
                    <a:pt x="44130" y="17825"/>
                    <a:pt x="44046" y="18119"/>
                  </a:cubicBezTo>
                  <a:cubicBezTo>
                    <a:pt x="44025" y="18182"/>
                    <a:pt x="43941" y="18203"/>
                    <a:pt x="43941" y="18288"/>
                  </a:cubicBezTo>
                  <a:cubicBezTo>
                    <a:pt x="43920" y="18477"/>
                    <a:pt x="43857" y="18645"/>
                    <a:pt x="43752" y="18792"/>
                  </a:cubicBezTo>
                  <a:cubicBezTo>
                    <a:pt x="43773" y="19002"/>
                    <a:pt x="43626" y="19129"/>
                    <a:pt x="43542" y="19297"/>
                  </a:cubicBezTo>
                  <a:cubicBezTo>
                    <a:pt x="43520" y="19360"/>
                    <a:pt x="43499" y="19402"/>
                    <a:pt x="43499" y="19465"/>
                  </a:cubicBezTo>
                  <a:cubicBezTo>
                    <a:pt x="43499" y="19549"/>
                    <a:pt x="43478" y="19654"/>
                    <a:pt x="43436" y="19738"/>
                  </a:cubicBezTo>
                  <a:cubicBezTo>
                    <a:pt x="43415" y="19843"/>
                    <a:pt x="43436" y="19970"/>
                    <a:pt x="43373" y="20033"/>
                  </a:cubicBezTo>
                  <a:cubicBezTo>
                    <a:pt x="43268" y="20117"/>
                    <a:pt x="43226" y="20243"/>
                    <a:pt x="43247" y="20369"/>
                  </a:cubicBezTo>
                  <a:cubicBezTo>
                    <a:pt x="43247" y="20390"/>
                    <a:pt x="43247" y="20432"/>
                    <a:pt x="43247" y="20453"/>
                  </a:cubicBezTo>
                  <a:cubicBezTo>
                    <a:pt x="43184" y="20726"/>
                    <a:pt x="43079" y="21000"/>
                    <a:pt x="42932" y="21252"/>
                  </a:cubicBezTo>
                  <a:lnTo>
                    <a:pt x="42932" y="21294"/>
                  </a:lnTo>
                  <a:cubicBezTo>
                    <a:pt x="42911" y="21357"/>
                    <a:pt x="42974" y="21378"/>
                    <a:pt x="42995" y="21399"/>
                  </a:cubicBezTo>
                  <a:cubicBezTo>
                    <a:pt x="42974" y="21441"/>
                    <a:pt x="42911" y="21441"/>
                    <a:pt x="42932" y="21504"/>
                  </a:cubicBezTo>
                  <a:cubicBezTo>
                    <a:pt x="42953" y="21546"/>
                    <a:pt x="42953" y="21609"/>
                    <a:pt x="42911" y="21630"/>
                  </a:cubicBezTo>
                  <a:cubicBezTo>
                    <a:pt x="42806" y="21673"/>
                    <a:pt x="42806" y="21778"/>
                    <a:pt x="42764" y="21883"/>
                  </a:cubicBezTo>
                  <a:cubicBezTo>
                    <a:pt x="42722" y="21988"/>
                    <a:pt x="42722" y="22114"/>
                    <a:pt x="42595" y="22156"/>
                  </a:cubicBezTo>
                  <a:cubicBezTo>
                    <a:pt x="42532" y="22177"/>
                    <a:pt x="42511" y="22240"/>
                    <a:pt x="42511" y="22324"/>
                  </a:cubicBezTo>
                  <a:cubicBezTo>
                    <a:pt x="42469" y="22492"/>
                    <a:pt x="42406" y="22682"/>
                    <a:pt x="42322" y="22850"/>
                  </a:cubicBezTo>
                  <a:cubicBezTo>
                    <a:pt x="42301" y="22976"/>
                    <a:pt x="42259" y="23081"/>
                    <a:pt x="42154" y="23165"/>
                  </a:cubicBezTo>
                  <a:lnTo>
                    <a:pt x="42238" y="23228"/>
                  </a:lnTo>
                  <a:cubicBezTo>
                    <a:pt x="42175" y="23312"/>
                    <a:pt x="42133" y="23375"/>
                    <a:pt x="42112" y="23460"/>
                  </a:cubicBezTo>
                  <a:cubicBezTo>
                    <a:pt x="42112" y="23565"/>
                    <a:pt x="42070" y="23628"/>
                    <a:pt x="41986" y="23670"/>
                  </a:cubicBezTo>
                  <a:cubicBezTo>
                    <a:pt x="41923" y="23691"/>
                    <a:pt x="41881" y="23754"/>
                    <a:pt x="41881" y="23817"/>
                  </a:cubicBezTo>
                  <a:cubicBezTo>
                    <a:pt x="41860" y="24006"/>
                    <a:pt x="41733" y="24153"/>
                    <a:pt x="41691" y="24343"/>
                  </a:cubicBezTo>
                  <a:lnTo>
                    <a:pt x="41628" y="24322"/>
                  </a:lnTo>
                  <a:lnTo>
                    <a:pt x="41628" y="24322"/>
                  </a:lnTo>
                  <a:cubicBezTo>
                    <a:pt x="41586" y="24385"/>
                    <a:pt x="41649" y="24448"/>
                    <a:pt x="41628" y="24532"/>
                  </a:cubicBezTo>
                  <a:cubicBezTo>
                    <a:pt x="41607" y="24574"/>
                    <a:pt x="41586" y="24616"/>
                    <a:pt x="41544" y="24637"/>
                  </a:cubicBezTo>
                  <a:cubicBezTo>
                    <a:pt x="41460" y="24721"/>
                    <a:pt x="41418" y="24826"/>
                    <a:pt x="41397" y="24952"/>
                  </a:cubicBezTo>
                  <a:cubicBezTo>
                    <a:pt x="41313" y="25247"/>
                    <a:pt x="41124" y="25520"/>
                    <a:pt x="40892" y="25709"/>
                  </a:cubicBezTo>
                  <a:cubicBezTo>
                    <a:pt x="40892" y="25814"/>
                    <a:pt x="40787" y="25877"/>
                    <a:pt x="40808" y="25961"/>
                  </a:cubicBezTo>
                  <a:lnTo>
                    <a:pt x="40682" y="26004"/>
                  </a:lnTo>
                  <a:cubicBezTo>
                    <a:pt x="40619" y="26088"/>
                    <a:pt x="40577" y="26172"/>
                    <a:pt x="40556" y="26277"/>
                  </a:cubicBezTo>
                  <a:cubicBezTo>
                    <a:pt x="40430" y="26382"/>
                    <a:pt x="40304" y="26529"/>
                    <a:pt x="40220" y="26676"/>
                  </a:cubicBezTo>
                  <a:lnTo>
                    <a:pt x="40283" y="26844"/>
                  </a:lnTo>
                  <a:lnTo>
                    <a:pt x="40072" y="27118"/>
                  </a:lnTo>
                  <a:lnTo>
                    <a:pt x="39967" y="27055"/>
                  </a:lnTo>
                  <a:lnTo>
                    <a:pt x="39967" y="27055"/>
                  </a:lnTo>
                  <a:cubicBezTo>
                    <a:pt x="39925" y="27139"/>
                    <a:pt x="40009" y="27202"/>
                    <a:pt x="39988" y="27223"/>
                  </a:cubicBezTo>
                  <a:cubicBezTo>
                    <a:pt x="39904" y="27307"/>
                    <a:pt x="39799" y="27391"/>
                    <a:pt x="39736" y="27475"/>
                  </a:cubicBezTo>
                  <a:cubicBezTo>
                    <a:pt x="39673" y="27559"/>
                    <a:pt x="39610" y="27643"/>
                    <a:pt x="39568" y="27749"/>
                  </a:cubicBezTo>
                  <a:cubicBezTo>
                    <a:pt x="39526" y="27833"/>
                    <a:pt x="39421" y="27896"/>
                    <a:pt x="39379" y="28001"/>
                  </a:cubicBezTo>
                  <a:cubicBezTo>
                    <a:pt x="39379" y="28043"/>
                    <a:pt x="39316" y="28043"/>
                    <a:pt x="39316" y="28064"/>
                  </a:cubicBezTo>
                  <a:cubicBezTo>
                    <a:pt x="39295" y="28274"/>
                    <a:pt x="39126" y="28400"/>
                    <a:pt x="39021" y="28484"/>
                  </a:cubicBezTo>
                  <a:cubicBezTo>
                    <a:pt x="38937" y="28568"/>
                    <a:pt x="38832" y="28632"/>
                    <a:pt x="38769" y="28758"/>
                  </a:cubicBezTo>
                  <a:lnTo>
                    <a:pt x="38685" y="28737"/>
                  </a:lnTo>
                  <a:cubicBezTo>
                    <a:pt x="38517" y="28863"/>
                    <a:pt x="38412" y="29073"/>
                    <a:pt x="38222" y="29178"/>
                  </a:cubicBezTo>
                  <a:cubicBezTo>
                    <a:pt x="38201" y="29178"/>
                    <a:pt x="38201" y="29199"/>
                    <a:pt x="38180" y="29241"/>
                  </a:cubicBezTo>
                  <a:cubicBezTo>
                    <a:pt x="38159" y="29346"/>
                    <a:pt x="38096" y="29430"/>
                    <a:pt x="38012" y="29494"/>
                  </a:cubicBezTo>
                  <a:cubicBezTo>
                    <a:pt x="37907" y="29578"/>
                    <a:pt x="37865" y="29683"/>
                    <a:pt x="37781" y="29767"/>
                  </a:cubicBezTo>
                  <a:cubicBezTo>
                    <a:pt x="37676" y="29851"/>
                    <a:pt x="37571" y="29935"/>
                    <a:pt x="37486" y="30061"/>
                  </a:cubicBezTo>
                  <a:cubicBezTo>
                    <a:pt x="37318" y="30208"/>
                    <a:pt x="37171" y="30377"/>
                    <a:pt x="37066" y="30545"/>
                  </a:cubicBezTo>
                  <a:cubicBezTo>
                    <a:pt x="37045" y="30566"/>
                    <a:pt x="37024" y="30587"/>
                    <a:pt x="37024" y="30587"/>
                  </a:cubicBezTo>
                  <a:cubicBezTo>
                    <a:pt x="37007" y="30598"/>
                    <a:pt x="36992" y="30602"/>
                    <a:pt x="36978" y="30602"/>
                  </a:cubicBezTo>
                  <a:cubicBezTo>
                    <a:pt x="36946" y="30602"/>
                    <a:pt x="36917" y="30582"/>
                    <a:pt x="36883" y="30582"/>
                  </a:cubicBezTo>
                  <a:cubicBezTo>
                    <a:pt x="36874" y="30582"/>
                    <a:pt x="36865" y="30584"/>
                    <a:pt x="36856" y="30587"/>
                  </a:cubicBezTo>
                  <a:cubicBezTo>
                    <a:pt x="36793" y="30713"/>
                    <a:pt x="36624" y="30755"/>
                    <a:pt x="36582" y="30902"/>
                  </a:cubicBezTo>
                  <a:lnTo>
                    <a:pt x="36330" y="30986"/>
                  </a:lnTo>
                  <a:cubicBezTo>
                    <a:pt x="36267" y="31028"/>
                    <a:pt x="36204" y="31112"/>
                    <a:pt x="36162" y="31176"/>
                  </a:cubicBezTo>
                  <a:lnTo>
                    <a:pt x="35889" y="31260"/>
                  </a:lnTo>
                  <a:cubicBezTo>
                    <a:pt x="35762" y="31302"/>
                    <a:pt x="35784" y="31449"/>
                    <a:pt x="35741" y="31512"/>
                  </a:cubicBezTo>
                  <a:cubicBezTo>
                    <a:pt x="35636" y="31533"/>
                    <a:pt x="35594" y="31617"/>
                    <a:pt x="35510" y="31617"/>
                  </a:cubicBezTo>
                  <a:cubicBezTo>
                    <a:pt x="35531" y="31680"/>
                    <a:pt x="35447" y="31659"/>
                    <a:pt x="35447" y="31701"/>
                  </a:cubicBezTo>
                  <a:cubicBezTo>
                    <a:pt x="35426" y="31827"/>
                    <a:pt x="35363" y="31932"/>
                    <a:pt x="35258" y="31995"/>
                  </a:cubicBezTo>
                  <a:cubicBezTo>
                    <a:pt x="35174" y="32059"/>
                    <a:pt x="35111" y="32143"/>
                    <a:pt x="35048" y="32227"/>
                  </a:cubicBezTo>
                  <a:cubicBezTo>
                    <a:pt x="34943" y="32374"/>
                    <a:pt x="34774" y="32353"/>
                    <a:pt x="34627" y="32416"/>
                  </a:cubicBezTo>
                  <a:lnTo>
                    <a:pt x="34690" y="32500"/>
                  </a:lnTo>
                  <a:cubicBezTo>
                    <a:pt x="34648" y="32542"/>
                    <a:pt x="34522" y="32563"/>
                    <a:pt x="34501" y="32647"/>
                  </a:cubicBezTo>
                  <a:cubicBezTo>
                    <a:pt x="34438" y="32689"/>
                    <a:pt x="34333" y="32689"/>
                    <a:pt x="34249" y="32689"/>
                  </a:cubicBezTo>
                  <a:lnTo>
                    <a:pt x="34017" y="32921"/>
                  </a:lnTo>
                  <a:cubicBezTo>
                    <a:pt x="34000" y="32909"/>
                    <a:pt x="33982" y="32904"/>
                    <a:pt x="33965" y="32904"/>
                  </a:cubicBezTo>
                  <a:cubicBezTo>
                    <a:pt x="33919" y="32904"/>
                    <a:pt x="33874" y="32938"/>
                    <a:pt x="33828" y="32984"/>
                  </a:cubicBezTo>
                  <a:cubicBezTo>
                    <a:pt x="33702" y="33110"/>
                    <a:pt x="33534" y="33257"/>
                    <a:pt x="33366" y="33362"/>
                  </a:cubicBezTo>
                  <a:cubicBezTo>
                    <a:pt x="33303" y="33383"/>
                    <a:pt x="33219" y="33425"/>
                    <a:pt x="33155" y="33467"/>
                  </a:cubicBezTo>
                  <a:cubicBezTo>
                    <a:pt x="32861" y="33677"/>
                    <a:pt x="32525" y="33846"/>
                    <a:pt x="32167" y="33972"/>
                  </a:cubicBezTo>
                  <a:cubicBezTo>
                    <a:pt x="31978" y="34035"/>
                    <a:pt x="31768" y="34014"/>
                    <a:pt x="31663" y="34203"/>
                  </a:cubicBezTo>
                  <a:lnTo>
                    <a:pt x="31452" y="34161"/>
                  </a:lnTo>
                  <a:cubicBezTo>
                    <a:pt x="31276" y="34259"/>
                    <a:pt x="31135" y="34394"/>
                    <a:pt x="30929" y="34394"/>
                  </a:cubicBezTo>
                  <a:cubicBezTo>
                    <a:pt x="30915" y="34394"/>
                    <a:pt x="30900" y="34394"/>
                    <a:pt x="30885" y="34392"/>
                  </a:cubicBezTo>
                  <a:cubicBezTo>
                    <a:pt x="30843" y="34476"/>
                    <a:pt x="30780" y="34560"/>
                    <a:pt x="30717" y="34602"/>
                  </a:cubicBezTo>
                  <a:cubicBezTo>
                    <a:pt x="30699" y="34600"/>
                    <a:pt x="30682" y="34598"/>
                    <a:pt x="30665" y="34598"/>
                  </a:cubicBezTo>
                  <a:cubicBezTo>
                    <a:pt x="30561" y="34598"/>
                    <a:pt x="30471" y="34647"/>
                    <a:pt x="30380" y="34666"/>
                  </a:cubicBezTo>
                  <a:cubicBezTo>
                    <a:pt x="30275" y="34687"/>
                    <a:pt x="30170" y="34708"/>
                    <a:pt x="30086" y="34771"/>
                  </a:cubicBezTo>
                  <a:cubicBezTo>
                    <a:pt x="30065" y="34729"/>
                    <a:pt x="30065" y="34666"/>
                    <a:pt x="30023" y="34666"/>
                  </a:cubicBezTo>
                  <a:cubicBezTo>
                    <a:pt x="29981" y="34750"/>
                    <a:pt x="29918" y="34792"/>
                    <a:pt x="29876" y="34855"/>
                  </a:cubicBezTo>
                  <a:cubicBezTo>
                    <a:pt x="29799" y="34847"/>
                    <a:pt x="29727" y="34842"/>
                    <a:pt x="29665" y="34842"/>
                  </a:cubicBezTo>
                  <a:cubicBezTo>
                    <a:pt x="29556" y="34842"/>
                    <a:pt x="29474" y="34857"/>
                    <a:pt x="29434" y="34897"/>
                  </a:cubicBezTo>
                  <a:cubicBezTo>
                    <a:pt x="29371" y="34939"/>
                    <a:pt x="29287" y="34981"/>
                    <a:pt x="29203" y="35002"/>
                  </a:cubicBezTo>
                  <a:cubicBezTo>
                    <a:pt x="29098" y="35023"/>
                    <a:pt x="28993" y="35044"/>
                    <a:pt x="28888" y="35065"/>
                  </a:cubicBezTo>
                  <a:cubicBezTo>
                    <a:pt x="28824" y="35065"/>
                    <a:pt x="28740" y="35128"/>
                    <a:pt x="28656" y="35128"/>
                  </a:cubicBezTo>
                  <a:cubicBezTo>
                    <a:pt x="28551" y="35128"/>
                    <a:pt x="28467" y="35149"/>
                    <a:pt x="28362" y="35170"/>
                  </a:cubicBezTo>
                  <a:cubicBezTo>
                    <a:pt x="28353" y="35175"/>
                    <a:pt x="28344" y="35176"/>
                    <a:pt x="28335" y="35176"/>
                  </a:cubicBezTo>
                  <a:cubicBezTo>
                    <a:pt x="28311" y="35176"/>
                    <a:pt x="28287" y="35164"/>
                    <a:pt x="28262" y="35164"/>
                  </a:cubicBezTo>
                  <a:cubicBezTo>
                    <a:pt x="28254" y="35164"/>
                    <a:pt x="28245" y="35166"/>
                    <a:pt x="28236" y="35170"/>
                  </a:cubicBezTo>
                  <a:cubicBezTo>
                    <a:pt x="28215" y="35212"/>
                    <a:pt x="28173" y="35254"/>
                    <a:pt x="28131" y="35254"/>
                  </a:cubicBezTo>
                  <a:cubicBezTo>
                    <a:pt x="27773" y="35380"/>
                    <a:pt x="27416" y="35464"/>
                    <a:pt x="27037" y="35464"/>
                  </a:cubicBezTo>
                  <a:cubicBezTo>
                    <a:pt x="26953" y="35464"/>
                    <a:pt x="26890" y="35486"/>
                    <a:pt x="26848" y="35549"/>
                  </a:cubicBezTo>
                  <a:lnTo>
                    <a:pt x="26575" y="35549"/>
                  </a:lnTo>
                  <a:cubicBezTo>
                    <a:pt x="26449" y="35654"/>
                    <a:pt x="26302" y="35759"/>
                    <a:pt x="26133" y="35843"/>
                  </a:cubicBezTo>
                  <a:lnTo>
                    <a:pt x="25986" y="35780"/>
                  </a:lnTo>
                  <a:lnTo>
                    <a:pt x="25923" y="35885"/>
                  </a:lnTo>
                  <a:cubicBezTo>
                    <a:pt x="25914" y="35883"/>
                    <a:pt x="25905" y="35882"/>
                    <a:pt x="25897" y="35882"/>
                  </a:cubicBezTo>
                  <a:cubicBezTo>
                    <a:pt x="25829" y="35882"/>
                    <a:pt x="25790" y="35948"/>
                    <a:pt x="25734" y="35948"/>
                  </a:cubicBezTo>
                  <a:cubicBezTo>
                    <a:pt x="25650" y="35948"/>
                    <a:pt x="25587" y="35927"/>
                    <a:pt x="25524" y="35906"/>
                  </a:cubicBezTo>
                  <a:cubicBezTo>
                    <a:pt x="25503" y="35948"/>
                    <a:pt x="25461" y="35969"/>
                    <a:pt x="25440" y="35990"/>
                  </a:cubicBezTo>
                  <a:cubicBezTo>
                    <a:pt x="25313" y="36032"/>
                    <a:pt x="25187" y="36011"/>
                    <a:pt x="25061" y="36032"/>
                  </a:cubicBezTo>
                  <a:cubicBezTo>
                    <a:pt x="24809" y="36095"/>
                    <a:pt x="24578" y="36116"/>
                    <a:pt x="24325" y="36137"/>
                  </a:cubicBezTo>
                  <a:cubicBezTo>
                    <a:pt x="24178" y="36158"/>
                    <a:pt x="24031" y="36158"/>
                    <a:pt x="23884" y="36158"/>
                  </a:cubicBezTo>
                  <a:cubicBezTo>
                    <a:pt x="23842" y="36148"/>
                    <a:pt x="23794" y="36148"/>
                    <a:pt x="23744" y="36148"/>
                  </a:cubicBezTo>
                  <a:cubicBezTo>
                    <a:pt x="23695" y="36148"/>
                    <a:pt x="23642" y="36148"/>
                    <a:pt x="23589" y="36137"/>
                  </a:cubicBezTo>
                  <a:cubicBezTo>
                    <a:pt x="23484" y="36137"/>
                    <a:pt x="23358" y="36158"/>
                    <a:pt x="23232" y="36179"/>
                  </a:cubicBezTo>
                  <a:lnTo>
                    <a:pt x="23106" y="36137"/>
                  </a:lnTo>
                  <a:cubicBezTo>
                    <a:pt x="23096" y="36136"/>
                    <a:pt x="23087" y="36135"/>
                    <a:pt x="23078" y="36135"/>
                  </a:cubicBezTo>
                  <a:cubicBezTo>
                    <a:pt x="22970" y="36135"/>
                    <a:pt x="22907" y="36244"/>
                    <a:pt x="22790" y="36263"/>
                  </a:cubicBezTo>
                  <a:lnTo>
                    <a:pt x="22727" y="36179"/>
                  </a:lnTo>
                  <a:cubicBezTo>
                    <a:pt x="22668" y="36259"/>
                    <a:pt x="22603" y="36282"/>
                    <a:pt x="22536" y="36282"/>
                  </a:cubicBezTo>
                  <a:cubicBezTo>
                    <a:pt x="22462" y="36282"/>
                    <a:pt x="22384" y="36253"/>
                    <a:pt x="22307" y="36242"/>
                  </a:cubicBezTo>
                  <a:lnTo>
                    <a:pt x="22076" y="36326"/>
                  </a:lnTo>
                  <a:cubicBezTo>
                    <a:pt x="21995" y="36294"/>
                    <a:pt x="21914" y="36250"/>
                    <a:pt x="21843" y="36250"/>
                  </a:cubicBezTo>
                  <a:cubicBezTo>
                    <a:pt x="21822" y="36250"/>
                    <a:pt x="21801" y="36254"/>
                    <a:pt x="21781" y="36263"/>
                  </a:cubicBezTo>
                  <a:cubicBezTo>
                    <a:pt x="21592" y="36263"/>
                    <a:pt x="21424" y="36263"/>
                    <a:pt x="21256" y="36221"/>
                  </a:cubicBezTo>
                  <a:cubicBezTo>
                    <a:pt x="21245" y="36221"/>
                    <a:pt x="21235" y="36216"/>
                    <a:pt x="21224" y="36216"/>
                  </a:cubicBezTo>
                  <a:cubicBezTo>
                    <a:pt x="21214" y="36216"/>
                    <a:pt x="21203" y="36221"/>
                    <a:pt x="21193" y="36242"/>
                  </a:cubicBezTo>
                  <a:lnTo>
                    <a:pt x="21066" y="36348"/>
                  </a:lnTo>
                  <a:cubicBezTo>
                    <a:pt x="21045" y="36337"/>
                    <a:pt x="21024" y="36332"/>
                    <a:pt x="21001" y="36332"/>
                  </a:cubicBezTo>
                  <a:cubicBezTo>
                    <a:pt x="20977" y="36332"/>
                    <a:pt x="20951" y="36337"/>
                    <a:pt x="20919" y="36348"/>
                  </a:cubicBezTo>
                  <a:cubicBezTo>
                    <a:pt x="20814" y="36369"/>
                    <a:pt x="20709" y="36369"/>
                    <a:pt x="20583" y="36369"/>
                  </a:cubicBezTo>
                  <a:cubicBezTo>
                    <a:pt x="20541" y="36358"/>
                    <a:pt x="20504" y="36353"/>
                    <a:pt x="20467" y="36353"/>
                  </a:cubicBezTo>
                  <a:cubicBezTo>
                    <a:pt x="20430" y="36353"/>
                    <a:pt x="20394" y="36358"/>
                    <a:pt x="20352" y="36369"/>
                  </a:cubicBezTo>
                  <a:cubicBezTo>
                    <a:pt x="20288" y="36353"/>
                    <a:pt x="20236" y="36312"/>
                    <a:pt x="20178" y="36312"/>
                  </a:cubicBezTo>
                  <a:cubicBezTo>
                    <a:pt x="20160" y="36312"/>
                    <a:pt x="20141" y="36316"/>
                    <a:pt x="20120" y="36326"/>
                  </a:cubicBezTo>
                  <a:cubicBezTo>
                    <a:pt x="20110" y="36337"/>
                    <a:pt x="20099" y="36342"/>
                    <a:pt x="20089" y="36342"/>
                  </a:cubicBezTo>
                  <a:cubicBezTo>
                    <a:pt x="20078" y="36342"/>
                    <a:pt x="20068" y="36337"/>
                    <a:pt x="20057" y="36326"/>
                  </a:cubicBezTo>
                  <a:cubicBezTo>
                    <a:pt x="19994" y="36263"/>
                    <a:pt x="19931" y="36263"/>
                    <a:pt x="19847" y="36263"/>
                  </a:cubicBezTo>
                  <a:cubicBezTo>
                    <a:pt x="19817" y="36255"/>
                    <a:pt x="19787" y="36251"/>
                    <a:pt x="19756" y="36251"/>
                  </a:cubicBezTo>
                  <a:cubicBezTo>
                    <a:pt x="19656" y="36251"/>
                    <a:pt x="19556" y="36288"/>
                    <a:pt x="19456" y="36288"/>
                  </a:cubicBezTo>
                  <a:cubicBezTo>
                    <a:pt x="19439" y="36288"/>
                    <a:pt x="19422" y="36287"/>
                    <a:pt x="19406" y="36284"/>
                  </a:cubicBezTo>
                  <a:cubicBezTo>
                    <a:pt x="19358" y="36280"/>
                    <a:pt x="19310" y="36278"/>
                    <a:pt x="19263" y="36278"/>
                  </a:cubicBezTo>
                  <a:cubicBezTo>
                    <a:pt x="19178" y="36278"/>
                    <a:pt x="19093" y="36283"/>
                    <a:pt x="19008" y="36283"/>
                  </a:cubicBezTo>
                  <a:cubicBezTo>
                    <a:pt x="18930" y="36283"/>
                    <a:pt x="18852" y="36279"/>
                    <a:pt x="18775" y="36263"/>
                  </a:cubicBezTo>
                  <a:cubicBezTo>
                    <a:pt x="18712" y="36242"/>
                    <a:pt x="18649" y="36200"/>
                    <a:pt x="18565" y="36200"/>
                  </a:cubicBezTo>
                  <a:cubicBezTo>
                    <a:pt x="18528" y="36210"/>
                    <a:pt x="18490" y="36214"/>
                    <a:pt x="18452" y="36214"/>
                  </a:cubicBezTo>
                  <a:cubicBezTo>
                    <a:pt x="18316" y="36214"/>
                    <a:pt x="18179" y="36161"/>
                    <a:pt x="18081" y="36095"/>
                  </a:cubicBezTo>
                  <a:cubicBezTo>
                    <a:pt x="17981" y="36167"/>
                    <a:pt x="17862" y="36209"/>
                    <a:pt x="17743" y="36209"/>
                  </a:cubicBezTo>
                  <a:cubicBezTo>
                    <a:pt x="17686" y="36209"/>
                    <a:pt x="17630" y="36200"/>
                    <a:pt x="17576" y="36179"/>
                  </a:cubicBezTo>
                  <a:cubicBezTo>
                    <a:pt x="17495" y="36179"/>
                    <a:pt x="17413" y="36090"/>
                    <a:pt x="17321" y="36090"/>
                  </a:cubicBezTo>
                  <a:cubicBezTo>
                    <a:pt x="17295" y="36090"/>
                    <a:pt x="17268" y="36098"/>
                    <a:pt x="17240" y="36116"/>
                  </a:cubicBezTo>
                  <a:cubicBezTo>
                    <a:pt x="17198" y="36032"/>
                    <a:pt x="17072" y="36032"/>
                    <a:pt x="17009" y="36011"/>
                  </a:cubicBezTo>
                  <a:cubicBezTo>
                    <a:pt x="16967" y="35969"/>
                    <a:pt x="16967" y="35885"/>
                    <a:pt x="16925" y="35885"/>
                  </a:cubicBezTo>
                  <a:cubicBezTo>
                    <a:pt x="16919" y="35882"/>
                    <a:pt x="16913" y="35881"/>
                    <a:pt x="16908" y="35881"/>
                  </a:cubicBezTo>
                  <a:cubicBezTo>
                    <a:pt x="16876" y="35881"/>
                    <a:pt x="16856" y="35927"/>
                    <a:pt x="16820" y="35927"/>
                  </a:cubicBezTo>
                  <a:cubicBezTo>
                    <a:pt x="16799" y="35822"/>
                    <a:pt x="16693" y="35822"/>
                    <a:pt x="16609" y="35822"/>
                  </a:cubicBezTo>
                  <a:cubicBezTo>
                    <a:pt x="16294" y="35780"/>
                    <a:pt x="16000" y="35717"/>
                    <a:pt x="15726" y="35591"/>
                  </a:cubicBezTo>
                  <a:cubicBezTo>
                    <a:pt x="15516" y="35528"/>
                    <a:pt x="15348" y="35380"/>
                    <a:pt x="15117" y="35380"/>
                  </a:cubicBezTo>
                  <a:lnTo>
                    <a:pt x="15053" y="35443"/>
                  </a:lnTo>
                  <a:cubicBezTo>
                    <a:pt x="14927" y="35380"/>
                    <a:pt x="14780" y="35338"/>
                    <a:pt x="14612" y="35317"/>
                  </a:cubicBezTo>
                  <a:cubicBezTo>
                    <a:pt x="14549" y="35317"/>
                    <a:pt x="14465" y="35296"/>
                    <a:pt x="14402" y="35296"/>
                  </a:cubicBezTo>
                  <a:cubicBezTo>
                    <a:pt x="14255" y="35254"/>
                    <a:pt x="14128" y="35212"/>
                    <a:pt x="14002" y="35149"/>
                  </a:cubicBezTo>
                  <a:cubicBezTo>
                    <a:pt x="13876" y="35107"/>
                    <a:pt x="13771" y="35107"/>
                    <a:pt x="13666" y="35065"/>
                  </a:cubicBezTo>
                  <a:cubicBezTo>
                    <a:pt x="13540" y="35002"/>
                    <a:pt x="13435" y="34939"/>
                    <a:pt x="13330" y="34876"/>
                  </a:cubicBezTo>
                  <a:cubicBezTo>
                    <a:pt x="13224" y="34792"/>
                    <a:pt x="13098" y="34729"/>
                    <a:pt x="12993" y="34645"/>
                  </a:cubicBezTo>
                  <a:cubicBezTo>
                    <a:pt x="12867" y="34560"/>
                    <a:pt x="12741" y="34476"/>
                    <a:pt x="12594" y="34434"/>
                  </a:cubicBezTo>
                  <a:cubicBezTo>
                    <a:pt x="12404" y="34329"/>
                    <a:pt x="12236" y="34203"/>
                    <a:pt x="12047" y="34056"/>
                  </a:cubicBezTo>
                  <a:cubicBezTo>
                    <a:pt x="11942" y="34014"/>
                    <a:pt x="11837" y="33930"/>
                    <a:pt x="11753" y="33846"/>
                  </a:cubicBezTo>
                  <a:cubicBezTo>
                    <a:pt x="11669" y="33846"/>
                    <a:pt x="11584" y="33825"/>
                    <a:pt x="11521" y="33762"/>
                  </a:cubicBezTo>
                  <a:cubicBezTo>
                    <a:pt x="11521" y="33740"/>
                    <a:pt x="11563" y="33740"/>
                    <a:pt x="11521" y="33698"/>
                  </a:cubicBezTo>
                  <a:cubicBezTo>
                    <a:pt x="11269" y="33572"/>
                    <a:pt x="11059" y="33383"/>
                    <a:pt x="10870" y="33173"/>
                  </a:cubicBezTo>
                  <a:cubicBezTo>
                    <a:pt x="10722" y="32963"/>
                    <a:pt x="10512" y="32815"/>
                    <a:pt x="10260" y="32710"/>
                  </a:cubicBezTo>
                  <a:cubicBezTo>
                    <a:pt x="10239" y="32710"/>
                    <a:pt x="10197" y="32689"/>
                    <a:pt x="10197" y="32668"/>
                  </a:cubicBezTo>
                  <a:lnTo>
                    <a:pt x="10197" y="32584"/>
                  </a:lnTo>
                  <a:cubicBezTo>
                    <a:pt x="10092" y="32479"/>
                    <a:pt x="9924" y="32479"/>
                    <a:pt x="9882" y="32311"/>
                  </a:cubicBezTo>
                  <a:cubicBezTo>
                    <a:pt x="9882" y="32290"/>
                    <a:pt x="9839" y="32290"/>
                    <a:pt x="9839" y="32290"/>
                  </a:cubicBezTo>
                  <a:cubicBezTo>
                    <a:pt x="9734" y="32248"/>
                    <a:pt x="9671" y="32122"/>
                    <a:pt x="9587" y="32059"/>
                  </a:cubicBezTo>
                  <a:cubicBezTo>
                    <a:pt x="9440" y="31911"/>
                    <a:pt x="9293" y="31785"/>
                    <a:pt x="9125" y="31680"/>
                  </a:cubicBezTo>
                  <a:cubicBezTo>
                    <a:pt x="9020" y="31638"/>
                    <a:pt x="8935" y="31554"/>
                    <a:pt x="8893" y="31449"/>
                  </a:cubicBezTo>
                  <a:cubicBezTo>
                    <a:pt x="8886" y="31450"/>
                    <a:pt x="8880" y="31451"/>
                    <a:pt x="8873" y="31451"/>
                  </a:cubicBezTo>
                  <a:cubicBezTo>
                    <a:pt x="8791" y="31451"/>
                    <a:pt x="8764" y="31342"/>
                    <a:pt x="8682" y="31342"/>
                  </a:cubicBezTo>
                  <a:cubicBezTo>
                    <a:pt x="8676" y="31342"/>
                    <a:pt x="8669" y="31342"/>
                    <a:pt x="8662" y="31344"/>
                  </a:cubicBezTo>
                  <a:lnTo>
                    <a:pt x="8620" y="31154"/>
                  </a:lnTo>
                  <a:cubicBezTo>
                    <a:pt x="8578" y="31133"/>
                    <a:pt x="8536" y="31112"/>
                    <a:pt x="8494" y="31070"/>
                  </a:cubicBezTo>
                  <a:cubicBezTo>
                    <a:pt x="8368" y="30923"/>
                    <a:pt x="8242" y="30818"/>
                    <a:pt x="8094" y="30713"/>
                  </a:cubicBezTo>
                  <a:cubicBezTo>
                    <a:pt x="7905" y="30587"/>
                    <a:pt x="7737" y="30440"/>
                    <a:pt x="7611" y="30250"/>
                  </a:cubicBezTo>
                  <a:cubicBezTo>
                    <a:pt x="7527" y="30061"/>
                    <a:pt x="7380" y="29914"/>
                    <a:pt x="7211" y="29788"/>
                  </a:cubicBezTo>
                  <a:cubicBezTo>
                    <a:pt x="7169" y="29746"/>
                    <a:pt x="7169" y="29683"/>
                    <a:pt x="7148" y="29641"/>
                  </a:cubicBezTo>
                  <a:cubicBezTo>
                    <a:pt x="6959" y="29536"/>
                    <a:pt x="6812" y="29409"/>
                    <a:pt x="6686" y="29262"/>
                  </a:cubicBezTo>
                  <a:cubicBezTo>
                    <a:pt x="6665" y="29220"/>
                    <a:pt x="6623" y="29157"/>
                    <a:pt x="6581" y="29157"/>
                  </a:cubicBezTo>
                  <a:cubicBezTo>
                    <a:pt x="6455" y="29157"/>
                    <a:pt x="6434" y="28989"/>
                    <a:pt x="6328" y="28968"/>
                  </a:cubicBezTo>
                  <a:cubicBezTo>
                    <a:pt x="6160" y="28737"/>
                    <a:pt x="5992" y="28505"/>
                    <a:pt x="5803" y="28295"/>
                  </a:cubicBezTo>
                  <a:cubicBezTo>
                    <a:pt x="5614" y="28064"/>
                    <a:pt x="5445" y="27812"/>
                    <a:pt x="5277" y="27580"/>
                  </a:cubicBezTo>
                  <a:cubicBezTo>
                    <a:pt x="5214" y="27517"/>
                    <a:pt x="5151" y="27475"/>
                    <a:pt x="5172" y="27370"/>
                  </a:cubicBezTo>
                  <a:cubicBezTo>
                    <a:pt x="5025" y="27307"/>
                    <a:pt x="4962" y="27139"/>
                    <a:pt x="4794" y="27097"/>
                  </a:cubicBezTo>
                  <a:cubicBezTo>
                    <a:pt x="4773" y="26866"/>
                    <a:pt x="4604" y="26760"/>
                    <a:pt x="4436" y="26676"/>
                  </a:cubicBezTo>
                  <a:lnTo>
                    <a:pt x="4436" y="26613"/>
                  </a:lnTo>
                  <a:cubicBezTo>
                    <a:pt x="4289" y="26466"/>
                    <a:pt x="4184" y="26256"/>
                    <a:pt x="4016" y="26109"/>
                  </a:cubicBezTo>
                  <a:cubicBezTo>
                    <a:pt x="3932" y="26067"/>
                    <a:pt x="3869" y="25961"/>
                    <a:pt x="3848" y="25877"/>
                  </a:cubicBezTo>
                  <a:cubicBezTo>
                    <a:pt x="3826" y="25856"/>
                    <a:pt x="3826" y="25835"/>
                    <a:pt x="3805" y="25814"/>
                  </a:cubicBezTo>
                  <a:cubicBezTo>
                    <a:pt x="3700" y="25793"/>
                    <a:pt x="3637" y="25688"/>
                    <a:pt x="3532" y="25667"/>
                  </a:cubicBezTo>
                  <a:lnTo>
                    <a:pt x="3490" y="25478"/>
                  </a:lnTo>
                  <a:lnTo>
                    <a:pt x="3364" y="25415"/>
                  </a:lnTo>
                  <a:cubicBezTo>
                    <a:pt x="3280" y="25099"/>
                    <a:pt x="3070" y="24826"/>
                    <a:pt x="2796" y="24658"/>
                  </a:cubicBezTo>
                  <a:lnTo>
                    <a:pt x="2817" y="24574"/>
                  </a:lnTo>
                  <a:lnTo>
                    <a:pt x="2397" y="24301"/>
                  </a:lnTo>
                  <a:cubicBezTo>
                    <a:pt x="2355" y="24280"/>
                    <a:pt x="2397" y="24195"/>
                    <a:pt x="2334" y="24174"/>
                  </a:cubicBezTo>
                  <a:lnTo>
                    <a:pt x="2208" y="24174"/>
                  </a:lnTo>
                  <a:cubicBezTo>
                    <a:pt x="2166" y="24069"/>
                    <a:pt x="2145" y="23943"/>
                    <a:pt x="2124" y="23880"/>
                  </a:cubicBezTo>
                  <a:cubicBezTo>
                    <a:pt x="1850" y="23565"/>
                    <a:pt x="1577" y="23249"/>
                    <a:pt x="1346" y="22913"/>
                  </a:cubicBezTo>
                  <a:lnTo>
                    <a:pt x="1283" y="22892"/>
                  </a:lnTo>
                  <a:cubicBezTo>
                    <a:pt x="1304" y="22745"/>
                    <a:pt x="1240" y="22577"/>
                    <a:pt x="1114" y="22471"/>
                  </a:cubicBezTo>
                  <a:cubicBezTo>
                    <a:pt x="1072" y="22408"/>
                    <a:pt x="1051" y="22324"/>
                    <a:pt x="1009" y="22282"/>
                  </a:cubicBezTo>
                  <a:lnTo>
                    <a:pt x="904" y="22261"/>
                  </a:lnTo>
                  <a:lnTo>
                    <a:pt x="820" y="21946"/>
                  </a:lnTo>
                  <a:cubicBezTo>
                    <a:pt x="757" y="21862"/>
                    <a:pt x="673" y="21820"/>
                    <a:pt x="652" y="21715"/>
                  </a:cubicBezTo>
                  <a:cubicBezTo>
                    <a:pt x="631" y="21609"/>
                    <a:pt x="547" y="21630"/>
                    <a:pt x="484" y="21609"/>
                  </a:cubicBezTo>
                  <a:cubicBezTo>
                    <a:pt x="463" y="21483"/>
                    <a:pt x="421" y="21378"/>
                    <a:pt x="315" y="21294"/>
                  </a:cubicBezTo>
                  <a:cubicBezTo>
                    <a:pt x="357" y="21252"/>
                    <a:pt x="336" y="21147"/>
                    <a:pt x="273" y="21126"/>
                  </a:cubicBezTo>
                  <a:cubicBezTo>
                    <a:pt x="252" y="21168"/>
                    <a:pt x="216" y="21178"/>
                    <a:pt x="179" y="21178"/>
                  </a:cubicBezTo>
                  <a:cubicBezTo>
                    <a:pt x="142" y="21178"/>
                    <a:pt x="105" y="21168"/>
                    <a:pt x="84" y="21168"/>
                  </a:cubicBezTo>
                  <a:cubicBezTo>
                    <a:pt x="42" y="21147"/>
                    <a:pt x="84" y="21084"/>
                    <a:pt x="0" y="21084"/>
                  </a:cubicBezTo>
                  <a:cubicBezTo>
                    <a:pt x="21" y="21273"/>
                    <a:pt x="210" y="21420"/>
                    <a:pt x="210" y="21630"/>
                  </a:cubicBezTo>
                  <a:cubicBezTo>
                    <a:pt x="231" y="21694"/>
                    <a:pt x="294" y="21757"/>
                    <a:pt x="357" y="21757"/>
                  </a:cubicBezTo>
                  <a:cubicBezTo>
                    <a:pt x="372" y="21757"/>
                    <a:pt x="388" y="21703"/>
                    <a:pt x="410" y="21703"/>
                  </a:cubicBezTo>
                  <a:cubicBezTo>
                    <a:pt x="419" y="21703"/>
                    <a:pt x="430" y="21712"/>
                    <a:pt x="442" y="21736"/>
                  </a:cubicBezTo>
                  <a:cubicBezTo>
                    <a:pt x="463" y="21820"/>
                    <a:pt x="357" y="21862"/>
                    <a:pt x="400" y="21946"/>
                  </a:cubicBezTo>
                  <a:cubicBezTo>
                    <a:pt x="421" y="21967"/>
                    <a:pt x="463" y="21988"/>
                    <a:pt x="505" y="21988"/>
                  </a:cubicBezTo>
                  <a:cubicBezTo>
                    <a:pt x="568" y="22009"/>
                    <a:pt x="631" y="22072"/>
                    <a:pt x="652" y="22156"/>
                  </a:cubicBezTo>
                  <a:cubicBezTo>
                    <a:pt x="652" y="22261"/>
                    <a:pt x="673" y="22366"/>
                    <a:pt x="736" y="22450"/>
                  </a:cubicBezTo>
                  <a:cubicBezTo>
                    <a:pt x="799" y="22556"/>
                    <a:pt x="862" y="22682"/>
                    <a:pt x="925" y="22787"/>
                  </a:cubicBezTo>
                  <a:cubicBezTo>
                    <a:pt x="988" y="22913"/>
                    <a:pt x="1114" y="22997"/>
                    <a:pt x="1135" y="23165"/>
                  </a:cubicBezTo>
                  <a:cubicBezTo>
                    <a:pt x="1135" y="23186"/>
                    <a:pt x="1156" y="23207"/>
                    <a:pt x="1177" y="23207"/>
                  </a:cubicBezTo>
                  <a:cubicBezTo>
                    <a:pt x="1388" y="23418"/>
                    <a:pt x="1556" y="23649"/>
                    <a:pt x="1703" y="23901"/>
                  </a:cubicBezTo>
                  <a:cubicBezTo>
                    <a:pt x="1787" y="24069"/>
                    <a:pt x="1892" y="24216"/>
                    <a:pt x="2039" y="24343"/>
                  </a:cubicBezTo>
                  <a:cubicBezTo>
                    <a:pt x="2208" y="24490"/>
                    <a:pt x="2355" y="24658"/>
                    <a:pt x="2481" y="24847"/>
                  </a:cubicBezTo>
                  <a:cubicBezTo>
                    <a:pt x="2502" y="24868"/>
                    <a:pt x="2481" y="24931"/>
                    <a:pt x="2481" y="24952"/>
                  </a:cubicBezTo>
                  <a:cubicBezTo>
                    <a:pt x="2487" y="24951"/>
                    <a:pt x="2494" y="24950"/>
                    <a:pt x="2499" y="24950"/>
                  </a:cubicBezTo>
                  <a:cubicBezTo>
                    <a:pt x="2563" y="24950"/>
                    <a:pt x="2590" y="25039"/>
                    <a:pt x="2668" y="25039"/>
                  </a:cubicBezTo>
                  <a:cubicBezTo>
                    <a:pt x="2675" y="25039"/>
                    <a:pt x="2683" y="25038"/>
                    <a:pt x="2691" y="25036"/>
                  </a:cubicBezTo>
                  <a:cubicBezTo>
                    <a:pt x="2712" y="25184"/>
                    <a:pt x="2796" y="25310"/>
                    <a:pt x="2880" y="25415"/>
                  </a:cubicBezTo>
                  <a:cubicBezTo>
                    <a:pt x="2817" y="25583"/>
                    <a:pt x="2964" y="25667"/>
                    <a:pt x="3007" y="25772"/>
                  </a:cubicBezTo>
                  <a:cubicBezTo>
                    <a:pt x="3112" y="25814"/>
                    <a:pt x="3217" y="25814"/>
                    <a:pt x="3280" y="25919"/>
                  </a:cubicBezTo>
                  <a:cubicBezTo>
                    <a:pt x="3301" y="25983"/>
                    <a:pt x="3322" y="26067"/>
                    <a:pt x="3343" y="26151"/>
                  </a:cubicBezTo>
                  <a:cubicBezTo>
                    <a:pt x="3427" y="26193"/>
                    <a:pt x="3490" y="26277"/>
                    <a:pt x="3553" y="26361"/>
                  </a:cubicBezTo>
                  <a:lnTo>
                    <a:pt x="3532" y="26424"/>
                  </a:lnTo>
                  <a:lnTo>
                    <a:pt x="3679" y="26424"/>
                  </a:lnTo>
                  <a:cubicBezTo>
                    <a:pt x="3763" y="26550"/>
                    <a:pt x="3932" y="26613"/>
                    <a:pt x="3932" y="26823"/>
                  </a:cubicBezTo>
                  <a:cubicBezTo>
                    <a:pt x="3974" y="26823"/>
                    <a:pt x="3995" y="26844"/>
                    <a:pt x="4016" y="26866"/>
                  </a:cubicBezTo>
                  <a:cubicBezTo>
                    <a:pt x="4142" y="27034"/>
                    <a:pt x="4247" y="27202"/>
                    <a:pt x="4373" y="27349"/>
                  </a:cubicBezTo>
                  <a:cubicBezTo>
                    <a:pt x="4436" y="27412"/>
                    <a:pt x="4499" y="27496"/>
                    <a:pt x="4541" y="27580"/>
                  </a:cubicBezTo>
                  <a:cubicBezTo>
                    <a:pt x="4583" y="27664"/>
                    <a:pt x="4688" y="27685"/>
                    <a:pt x="4752" y="27749"/>
                  </a:cubicBezTo>
                  <a:cubicBezTo>
                    <a:pt x="4815" y="27791"/>
                    <a:pt x="4857" y="27854"/>
                    <a:pt x="4899" y="27917"/>
                  </a:cubicBezTo>
                  <a:cubicBezTo>
                    <a:pt x="4962" y="28022"/>
                    <a:pt x="4983" y="28148"/>
                    <a:pt x="5088" y="28211"/>
                  </a:cubicBezTo>
                  <a:cubicBezTo>
                    <a:pt x="5172" y="28274"/>
                    <a:pt x="5235" y="28379"/>
                    <a:pt x="5298" y="28463"/>
                  </a:cubicBezTo>
                  <a:cubicBezTo>
                    <a:pt x="5298" y="28484"/>
                    <a:pt x="5319" y="28526"/>
                    <a:pt x="5298" y="28526"/>
                  </a:cubicBezTo>
                  <a:cubicBezTo>
                    <a:pt x="5270" y="28526"/>
                    <a:pt x="5242" y="28508"/>
                    <a:pt x="5214" y="28508"/>
                  </a:cubicBezTo>
                  <a:cubicBezTo>
                    <a:pt x="5200" y="28508"/>
                    <a:pt x="5186" y="28512"/>
                    <a:pt x="5172" y="28526"/>
                  </a:cubicBezTo>
                  <a:cubicBezTo>
                    <a:pt x="5130" y="28547"/>
                    <a:pt x="5172" y="28590"/>
                    <a:pt x="5172" y="28632"/>
                  </a:cubicBezTo>
                  <a:cubicBezTo>
                    <a:pt x="5382" y="28695"/>
                    <a:pt x="5572" y="28800"/>
                    <a:pt x="5719" y="28926"/>
                  </a:cubicBezTo>
                  <a:cubicBezTo>
                    <a:pt x="5761" y="28989"/>
                    <a:pt x="5677" y="29052"/>
                    <a:pt x="5719" y="29115"/>
                  </a:cubicBezTo>
                  <a:lnTo>
                    <a:pt x="5866" y="29283"/>
                  </a:lnTo>
                  <a:cubicBezTo>
                    <a:pt x="5887" y="29346"/>
                    <a:pt x="5908" y="29409"/>
                    <a:pt x="5929" y="29494"/>
                  </a:cubicBezTo>
                  <a:cubicBezTo>
                    <a:pt x="5950" y="29494"/>
                    <a:pt x="5971" y="29515"/>
                    <a:pt x="5992" y="29536"/>
                  </a:cubicBezTo>
                  <a:cubicBezTo>
                    <a:pt x="6118" y="29683"/>
                    <a:pt x="6265" y="29767"/>
                    <a:pt x="6455" y="29830"/>
                  </a:cubicBezTo>
                  <a:cubicBezTo>
                    <a:pt x="6476" y="29830"/>
                    <a:pt x="6518" y="29851"/>
                    <a:pt x="6539" y="29893"/>
                  </a:cubicBezTo>
                  <a:cubicBezTo>
                    <a:pt x="6644" y="29956"/>
                    <a:pt x="6707" y="30040"/>
                    <a:pt x="6749" y="30145"/>
                  </a:cubicBezTo>
                  <a:cubicBezTo>
                    <a:pt x="6791" y="30271"/>
                    <a:pt x="6896" y="30314"/>
                    <a:pt x="6938" y="30419"/>
                  </a:cubicBezTo>
                  <a:cubicBezTo>
                    <a:pt x="6959" y="30461"/>
                    <a:pt x="7022" y="30482"/>
                    <a:pt x="7022" y="30566"/>
                  </a:cubicBezTo>
                  <a:lnTo>
                    <a:pt x="6959" y="30629"/>
                  </a:lnTo>
                  <a:lnTo>
                    <a:pt x="7043" y="30692"/>
                  </a:lnTo>
                  <a:lnTo>
                    <a:pt x="7106" y="30629"/>
                  </a:lnTo>
                  <a:cubicBezTo>
                    <a:pt x="7114" y="30659"/>
                    <a:pt x="7121" y="30689"/>
                    <a:pt x="7130" y="30720"/>
                  </a:cubicBezTo>
                  <a:lnTo>
                    <a:pt x="7130" y="30720"/>
                  </a:lnTo>
                  <a:cubicBezTo>
                    <a:pt x="7136" y="30705"/>
                    <a:pt x="7148" y="30692"/>
                    <a:pt x="7148" y="30692"/>
                  </a:cubicBezTo>
                  <a:cubicBezTo>
                    <a:pt x="7169" y="30713"/>
                    <a:pt x="7211" y="30734"/>
                    <a:pt x="7169" y="30755"/>
                  </a:cubicBezTo>
                  <a:cubicBezTo>
                    <a:pt x="7161" y="30759"/>
                    <a:pt x="7154" y="30761"/>
                    <a:pt x="7149" y="30761"/>
                  </a:cubicBezTo>
                  <a:cubicBezTo>
                    <a:pt x="7146" y="30761"/>
                    <a:pt x="7143" y="30760"/>
                    <a:pt x="7141" y="30759"/>
                  </a:cubicBezTo>
                  <a:lnTo>
                    <a:pt x="7141" y="30759"/>
                  </a:lnTo>
                  <a:cubicBezTo>
                    <a:pt x="7154" y="30804"/>
                    <a:pt x="7170" y="30850"/>
                    <a:pt x="7190" y="30902"/>
                  </a:cubicBezTo>
                  <a:lnTo>
                    <a:pt x="7401" y="30986"/>
                  </a:lnTo>
                  <a:lnTo>
                    <a:pt x="7485" y="31281"/>
                  </a:lnTo>
                  <a:cubicBezTo>
                    <a:pt x="7548" y="31302"/>
                    <a:pt x="7590" y="31365"/>
                    <a:pt x="7632" y="31365"/>
                  </a:cubicBezTo>
                  <a:cubicBezTo>
                    <a:pt x="7663" y="31365"/>
                    <a:pt x="7671" y="31329"/>
                    <a:pt x="7682" y="31329"/>
                  </a:cubicBezTo>
                  <a:cubicBezTo>
                    <a:pt x="7686" y="31329"/>
                    <a:pt x="7690" y="31333"/>
                    <a:pt x="7695" y="31344"/>
                  </a:cubicBezTo>
                  <a:cubicBezTo>
                    <a:pt x="7716" y="31365"/>
                    <a:pt x="7716" y="31428"/>
                    <a:pt x="7758" y="31428"/>
                  </a:cubicBezTo>
                  <a:cubicBezTo>
                    <a:pt x="7821" y="31365"/>
                    <a:pt x="7737" y="31323"/>
                    <a:pt x="7758" y="31239"/>
                  </a:cubicBezTo>
                  <a:lnTo>
                    <a:pt x="7758" y="31239"/>
                  </a:lnTo>
                  <a:cubicBezTo>
                    <a:pt x="7821" y="31281"/>
                    <a:pt x="7884" y="31281"/>
                    <a:pt x="7926" y="31365"/>
                  </a:cubicBezTo>
                  <a:cubicBezTo>
                    <a:pt x="7905" y="31386"/>
                    <a:pt x="7968" y="31428"/>
                    <a:pt x="7926" y="31491"/>
                  </a:cubicBezTo>
                  <a:lnTo>
                    <a:pt x="7884" y="31533"/>
                  </a:lnTo>
                  <a:cubicBezTo>
                    <a:pt x="7968" y="31638"/>
                    <a:pt x="8094" y="31743"/>
                    <a:pt x="8115" y="31911"/>
                  </a:cubicBezTo>
                  <a:cubicBezTo>
                    <a:pt x="8130" y="31926"/>
                    <a:pt x="8145" y="31941"/>
                    <a:pt x="8160" y="31941"/>
                  </a:cubicBezTo>
                  <a:cubicBezTo>
                    <a:pt x="8166" y="31941"/>
                    <a:pt x="8172" y="31939"/>
                    <a:pt x="8179" y="31932"/>
                  </a:cubicBezTo>
                  <a:cubicBezTo>
                    <a:pt x="8179" y="31890"/>
                    <a:pt x="8179" y="31848"/>
                    <a:pt x="8179" y="31806"/>
                  </a:cubicBezTo>
                  <a:cubicBezTo>
                    <a:pt x="8179" y="31785"/>
                    <a:pt x="8094" y="31764"/>
                    <a:pt x="8136" y="31701"/>
                  </a:cubicBezTo>
                  <a:lnTo>
                    <a:pt x="8136" y="31701"/>
                  </a:lnTo>
                  <a:cubicBezTo>
                    <a:pt x="8158" y="31701"/>
                    <a:pt x="8179" y="31722"/>
                    <a:pt x="8200" y="31743"/>
                  </a:cubicBezTo>
                  <a:cubicBezTo>
                    <a:pt x="8347" y="31890"/>
                    <a:pt x="8536" y="32038"/>
                    <a:pt x="8725" y="32143"/>
                  </a:cubicBezTo>
                  <a:cubicBezTo>
                    <a:pt x="8788" y="32185"/>
                    <a:pt x="8809" y="32248"/>
                    <a:pt x="8893" y="32290"/>
                  </a:cubicBezTo>
                  <a:cubicBezTo>
                    <a:pt x="8956" y="32332"/>
                    <a:pt x="8935" y="32395"/>
                    <a:pt x="8914" y="32437"/>
                  </a:cubicBezTo>
                  <a:cubicBezTo>
                    <a:pt x="9125" y="32542"/>
                    <a:pt x="9251" y="32752"/>
                    <a:pt x="9419" y="32857"/>
                  </a:cubicBezTo>
                  <a:cubicBezTo>
                    <a:pt x="9377" y="33026"/>
                    <a:pt x="9482" y="33089"/>
                    <a:pt x="9566" y="33194"/>
                  </a:cubicBezTo>
                  <a:cubicBezTo>
                    <a:pt x="9629" y="33194"/>
                    <a:pt x="9692" y="33194"/>
                    <a:pt x="9755" y="33215"/>
                  </a:cubicBezTo>
                  <a:cubicBezTo>
                    <a:pt x="9924" y="33215"/>
                    <a:pt x="10050" y="33278"/>
                    <a:pt x="10134" y="33404"/>
                  </a:cubicBezTo>
                  <a:cubicBezTo>
                    <a:pt x="10197" y="33551"/>
                    <a:pt x="10365" y="33593"/>
                    <a:pt x="10386" y="33762"/>
                  </a:cubicBezTo>
                  <a:cubicBezTo>
                    <a:pt x="10407" y="33783"/>
                    <a:pt x="10449" y="33783"/>
                    <a:pt x="10470" y="33804"/>
                  </a:cubicBezTo>
                  <a:cubicBezTo>
                    <a:pt x="10596" y="33930"/>
                    <a:pt x="10765" y="34014"/>
                    <a:pt x="10849" y="34161"/>
                  </a:cubicBezTo>
                  <a:cubicBezTo>
                    <a:pt x="10933" y="34308"/>
                    <a:pt x="11059" y="34308"/>
                    <a:pt x="11206" y="34350"/>
                  </a:cubicBezTo>
                  <a:cubicBezTo>
                    <a:pt x="11206" y="34350"/>
                    <a:pt x="11227" y="34308"/>
                    <a:pt x="11227" y="34308"/>
                  </a:cubicBezTo>
                  <a:cubicBezTo>
                    <a:pt x="11437" y="34434"/>
                    <a:pt x="11606" y="34581"/>
                    <a:pt x="11816" y="34687"/>
                  </a:cubicBezTo>
                  <a:cubicBezTo>
                    <a:pt x="11879" y="34729"/>
                    <a:pt x="11942" y="34771"/>
                    <a:pt x="11984" y="34834"/>
                  </a:cubicBezTo>
                  <a:cubicBezTo>
                    <a:pt x="12005" y="34855"/>
                    <a:pt x="12005" y="34876"/>
                    <a:pt x="11963" y="34897"/>
                  </a:cubicBezTo>
                  <a:cubicBezTo>
                    <a:pt x="12047" y="35002"/>
                    <a:pt x="12173" y="34981"/>
                    <a:pt x="12278" y="35065"/>
                  </a:cubicBezTo>
                  <a:cubicBezTo>
                    <a:pt x="12383" y="35128"/>
                    <a:pt x="12489" y="35191"/>
                    <a:pt x="12594" y="35233"/>
                  </a:cubicBezTo>
                  <a:cubicBezTo>
                    <a:pt x="12762" y="35275"/>
                    <a:pt x="12888" y="35401"/>
                    <a:pt x="13077" y="35401"/>
                  </a:cubicBezTo>
                  <a:cubicBezTo>
                    <a:pt x="13098" y="35401"/>
                    <a:pt x="13119" y="35422"/>
                    <a:pt x="13119" y="35443"/>
                  </a:cubicBezTo>
                  <a:cubicBezTo>
                    <a:pt x="13132" y="35437"/>
                    <a:pt x="13142" y="35435"/>
                    <a:pt x="13151" y="35435"/>
                  </a:cubicBezTo>
                  <a:cubicBezTo>
                    <a:pt x="13172" y="35435"/>
                    <a:pt x="13182" y="35450"/>
                    <a:pt x="13182" y="35464"/>
                  </a:cubicBezTo>
                  <a:cubicBezTo>
                    <a:pt x="13182" y="35464"/>
                    <a:pt x="13182" y="35464"/>
                    <a:pt x="13182" y="35464"/>
                  </a:cubicBezTo>
                  <a:lnTo>
                    <a:pt x="13182" y="35464"/>
                  </a:lnTo>
                  <a:cubicBezTo>
                    <a:pt x="13203" y="35464"/>
                    <a:pt x="13266" y="35486"/>
                    <a:pt x="13224" y="35486"/>
                  </a:cubicBezTo>
                  <a:cubicBezTo>
                    <a:pt x="13212" y="35492"/>
                    <a:pt x="13203" y="35494"/>
                    <a:pt x="13197" y="35494"/>
                  </a:cubicBezTo>
                  <a:cubicBezTo>
                    <a:pt x="13182" y="35494"/>
                    <a:pt x="13182" y="35479"/>
                    <a:pt x="13182" y="35464"/>
                  </a:cubicBezTo>
                  <a:cubicBezTo>
                    <a:pt x="13176" y="35471"/>
                    <a:pt x="13170" y="35473"/>
                    <a:pt x="13164" y="35473"/>
                  </a:cubicBezTo>
                  <a:cubicBezTo>
                    <a:pt x="13149" y="35473"/>
                    <a:pt x="13134" y="35458"/>
                    <a:pt x="13119" y="35443"/>
                  </a:cubicBezTo>
                  <a:cubicBezTo>
                    <a:pt x="13098" y="35443"/>
                    <a:pt x="13056" y="35443"/>
                    <a:pt x="13035" y="35486"/>
                  </a:cubicBezTo>
                  <a:cubicBezTo>
                    <a:pt x="13056" y="35591"/>
                    <a:pt x="13140" y="35633"/>
                    <a:pt x="13182" y="35696"/>
                  </a:cubicBezTo>
                  <a:lnTo>
                    <a:pt x="13456" y="35738"/>
                  </a:lnTo>
                  <a:cubicBezTo>
                    <a:pt x="13498" y="35717"/>
                    <a:pt x="13498" y="35675"/>
                    <a:pt x="13561" y="35675"/>
                  </a:cubicBezTo>
                  <a:cubicBezTo>
                    <a:pt x="13624" y="35717"/>
                    <a:pt x="13687" y="35738"/>
                    <a:pt x="13750" y="35738"/>
                  </a:cubicBezTo>
                  <a:lnTo>
                    <a:pt x="13729" y="35801"/>
                  </a:lnTo>
                  <a:cubicBezTo>
                    <a:pt x="13813" y="35843"/>
                    <a:pt x="13897" y="35885"/>
                    <a:pt x="13981" y="35906"/>
                  </a:cubicBezTo>
                  <a:cubicBezTo>
                    <a:pt x="14065" y="35906"/>
                    <a:pt x="14149" y="35969"/>
                    <a:pt x="14149" y="36053"/>
                  </a:cubicBezTo>
                  <a:lnTo>
                    <a:pt x="14444" y="36053"/>
                  </a:lnTo>
                  <a:lnTo>
                    <a:pt x="14507" y="36116"/>
                  </a:lnTo>
                  <a:lnTo>
                    <a:pt x="14633" y="36095"/>
                  </a:lnTo>
                  <a:cubicBezTo>
                    <a:pt x="14771" y="36199"/>
                    <a:pt x="14938" y="36274"/>
                    <a:pt x="15110" y="36274"/>
                  </a:cubicBezTo>
                  <a:cubicBezTo>
                    <a:pt x="15147" y="36274"/>
                    <a:pt x="15184" y="36271"/>
                    <a:pt x="15222" y="36263"/>
                  </a:cubicBezTo>
                  <a:cubicBezTo>
                    <a:pt x="15327" y="36284"/>
                    <a:pt x="15432" y="36242"/>
                    <a:pt x="15537" y="36326"/>
                  </a:cubicBezTo>
                  <a:cubicBezTo>
                    <a:pt x="15522" y="36324"/>
                    <a:pt x="15509" y="36322"/>
                    <a:pt x="15496" y="36322"/>
                  </a:cubicBezTo>
                  <a:cubicBezTo>
                    <a:pt x="15419" y="36322"/>
                    <a:pt x="15378" y="36371"/>
                    <a:pt x="15306" y="36390"/>
                  </a:cubicBezTo>
                  <a:cubicBezTo>
                    <a:pt x="15327" y="36432"/>
                    <a:pt x="15348" y="36453"/>
                    <a:pt x="15390" y="36453"/>
                  </a:cubicBezTo>
                  <a:cubicBezTo>
                    <a:pt x="15537" y="36453"/>
                    <a:pt x="15684" y="36516"/>
                    <a:pt x="15789" y="36621"/>
                  </a:cubicBezTo>
                  <a:cubicBezTo>
                    <a:pt x="15820" y="36652"/>
                    <a:pt x="15873" y="36671"/>
                    <a:pt x="15925" y="36671"/>
                  </a:cubicBezTo>
                  <a:cubicBezTo>
                    <a:pt x="15943" y="36671"/>
                    <a:pt x="15962" y="36669"/>
                    <a:pt x="15979" y="36663"/>
                  </a:cubicBezTo>
                  <a:cubicBezTo>
                    <a:pt x="16037" y="36663"/>
                    <a:pt x="16096" y="36627"/>
                    <a:pt x="16171" y="36621"/>
                  </a:cubicBezTo>
                  <a:lnTo>
                    <a:pt x="16171" y="36621"/>
                  </a:lnTo>
                  <a:cubicBezTo>
                    <a:pt x="16464" y="36684"/>
                    <a:pt x="16715" y="36768"/>
                    <a:pt x="16988" y="36873"/>
                  </a:cubicBezTo>
                  <a:cubicBezTo>
                    <a:pt x="16967" y="36915"/>
                    <a:pt x="16883" y="36873"/>
                    <a:pt x="16883" y="36957"/>
                  </a:cubicBezTo>
                  <a:cubicBezTo>
                    <a:pt x="16897" y="36957"/>
                    <a:pt x="16911" y="36948"/>
                    <a:pt x="16931" y="36948"/>
                  </a:cubicBezTo>
                  <a:cubicBezTo>
                    <a:pt x="16941" y="36948"/>
                    <a:pt x="16953" y="36950"/>
                    <a:pt x="16967" y="36957"/>
                  </a:cubicBezTo>
                  <a:cubicBezTo>
                    <a:pt x="16946" y="36999"/>
                    <a:pt x="16925" y="36999"/>
                    <a:pt x="16883" y="37020"/>
                  </a:cubicBezTo>
                  <a:cubicBezTo>
                    <a:pt x="16904" y="37041"/>
                    <a:pt x="16925" y="37104"/>
                    <a:pt x="16946" y="37104"/>
                  </a:cubicBezTo>
                  <a:cubicBezTo>
                    <a:pt x="16946" y="37083"/>
                    <a:pt x="16988" y="37083"/>
                    <a:pt x="17009" y="37083"/>
                  </a:cubicBezTo>
                  <a:cubicBezTo>
                    <a:pt x="17053" y="37039"/>
                    <a:pt x="17098" y="36994"/>
                    <a:pt x="17150" y="36994"/>
                  </a:cubicBezTo>
                  <a:cubicBezTo>
                    <a:pt x="17172" y="36994"/>
                    <a:pt x="17194" y="37002"/>
                    <a:pt x="17219" y="37020"/>
                  </a:cubicBezTo>
                  <a:cubicBezTo>
                    <a:pt x="17271" y="36990"/>
                    <a:pt x="17329" y="36984"/>
                    <a:pt x="17388" y="36984"/>
                  </a:cubicBezTo>
                  <a:cubicBezTo>
                    <a:pt x="17428" y="36984"/>
                    <a:pt x="17467" y="36987"/>
                    <a:pt x="17507" y="36987"/>
                  </a:cubicBezTo>
                  <a:cubicBezTo>
                    <a:pt x="17575" y="36987"/>
                    <a:pt x="17642" y="36979"/>
                    <a:pt x="17703" y="36936"/>
                  </a:cubicBezTo>
                  <a:cubicBezTo>
                    <a:pt x="17703" y="36936"/>
                    <a:pt x="17787" y="36978"/>
                    <a:pt x="17766" y="36999"/>
                  </a:cubicBezTo>
                  <a:cubicBezTo>
                    <a:pt x="17766" y="37020"/>
                    <a:pt x="17724" y="37020"/>
                    <a:pt x="17724" y="37062"/>
                  </a:cubicBezTo>
                  <a:cubicBezTo>
                    <a:pt x="17934" y="37104"/>
                    <a:pt x="18070" y="37125"/>
                    <a:pt x="18173" y="37125"/>
                  </a:cubicBezTo>
                  <a:cubicBezTo>
                    <a:pt x="18275" y="37125"/>
                    <a:pt x="18344" y="37104"/>
                    <a:pt x="18417" y="37062"/>
                  </a:cubicBezTo>
                  <a:cubicBezTo>
                    <a:pt x="18375" y="37041"/>
                    <a:pt x="18354" y="37041"/>
                    <a:pt x="18312" y="37020"/>
                  </a:cubicBezTo>
                  <a:cubicBezTo>
                    <a:pt x="18291" y="37020"/>
                    <a:pt x="18249" y="37020"/>
                    <a:pt x="18249" y="36999"/>
                  </a:cubicBezTo>
                  <a:lnTo>
                    <a:pt x="18144" y="37020"/>
                  </a:lnTo>
                  <a:cubicBezTo>
                    <a:pt x="18165" y="36978"/>
                    <a:pt x="18181" y="36962"/>
                    <a:pt x="18197" y="36962"/>
                  </a:cubicBezTo>
                  <a:cubicBezTo>
                    <a:pt x="18212" y="36962"/>
                    <a:pt x="18228" y="36978"/>
                    <a:pt x="18249" y="36999"/>
                  </a:cubicBezTo>
                  <a:cubicBezTo>
                    <a:pt x="18297" y="36989"/>
                    <a:pt x="18345" y="36984"/>
                    <a:pt x="18394" y="36984"/>
                  </a:cubicBezTo>
                  <a:cubicBezTo>
                    <a:pt x="18541" y="36984"/>
                    <a:pt x="18691" y="37031"/>
                    <a:pt x="18817" y="37125"/>
                  </a:cubicBezTo>
                  <a:cubicBezTo>
                    <a:pt x="18851" y="37084"/>
                    <a:pt x="18883" y="37070"/>
                    <a:pt x="18913" y="37070"/>
                  </a:cubicBezTo>
                  <a:cubicBezTo>
                    <a:pt x="18977" y="37070"/>
                    <a:pt x="19033" y="37132"/>
                    <a:pt x="19090" y="37146"/>
                  </a:cubicBezTo>
                  <a:cubicBezTo>
                    <a:pt x="19103" y="37120"/>
                    <a:pt x="19125" y="37093"/>
                    <a:pt x="19150" y="37093"/>
                  </a:cubicBezTo>
                  <a:cubicBezTo>
                    <a:pt x="19164" y="37093"/>
                    <a:pt x="19180" y="37102"/>
                    <a:pt x="19195" y="37125"/>
                  </a:cubicBezTo>
                  <a:cubicBezTo>
                    <a:pt x="19279" y="37104"/>
                    <a:pt x="19363" y="37104"/>
                    <a:pt x="19448" y="37104"/>
                  </a:cubicBezTo>
                  <a:cubicBezTo>
                    <a:pt x="19469" y="37062"/>
                    <a:pt x="19469" y="37041"/>
                    <a:pt x="19469" y="36999"/>
                  </a:cubicBezTo>
                  <a:cubicBezTo>
                    <a:pt x="19511" y="36999"/>
                    <a:pt x="19539" y="36997"/>
                    <a:pt x="19560" y="36997"/>
                  </a:cubicBezTo>
                  <a:cubicBezTo>
                    <a:pt x="19602" y="36997"/>
                    <a:pt x="19616" y="37006"/>
                    <a:pt x="19658" y="37062"/>
                  </a:cubicBezTo>
                  <a:cubicBezTo>
                    <a:pt x="19714" y="37118"/>
                    <a:pt x="19789" y="37156"/>
                    <a:pt x="19863" y="37156"/>
                  </a:cubicBezTo>
                  <a:cubicBezTo>
                    <a:pt x="19901" y="37156"/>
                    <a:pt x="19938" y="37146"/>
                    <a:pt x="19973" y="37125"/>
                  </a:cubicBezTo>
                  <a:lnTo>
                    <a:pt x="20120" y="37125"/>
                  </a:lnTo>
                  <a:cubicBezTo>
                    <a:pt x="20225" y="37273"/>
                    <a:pt x="20373" y="37231"/>
                    <a:pt x="20478" y="37273"/>
                  </a:cubicBezTo>
                  <a:cubicBezTo>
                    <a:pt x="20478" y="37257"/>
                    <a:pt x="20490" y="37216"/>
                    <a:pt x="20496" y="37216"/>
                  </a:cubicBezTo>
                  <a:cubicBezTo>
                    <a:pt x="20498" y="37216"/>
                    <a:pt x="20499" y="37220"/>
                    <a:pt x="20499" y="37231"/>
                  </a:cubicBezTo>
                  <a:cubicBezTo>
                    <a:pt x="20520" y="37273"/>
                    <a:pt x="20499" y="37273"/>
                    <a:pt x="20478" y="37273"/>
                  </a:cubicBezTo>
                  <a:cubicBezTo>
                    <a:pt x="20512" y="37295"/>
                    <a:pt x="20542" y="37304"/>
                    <a:pt x="20568" y="37304"/>
                  </a:cubicBezTo>
                  <a:cubicBezTo>
                    <a:pt x="20640" y="37304"/>
                    <a:pt x="20690" y="37240"/>
                    <a:pt x="20751" y="37210"/>
                  </a:cubicBezTo>
                  <a:cubicBezTo>
                    <a:pt x="20772" y="37231"/>
                    <a:pt x="20793" y="37273"/>
                    <a:pt x="20814" y="37273"/>
                  </a:cubicBezTo>
                  <a:cubicBezTo>
                    <a:pt x="20835" y="37273"/>
                    <a:pt x="20856" y="37273"/>
                    <a:pt x="20856" y="37252"/>
                  </a:cubicBezTo>
                  <a:cubicBezTo>
                    <a:pt x="20877" y="37210"/>
                    <a:pt x="20814" y="37210"/>
                    <a:pt x="20835" y="37167"/>
                  </a:cubicBezTo>
                  <a:cubicBezTo>
                    <a:pt x="20877" y="37146"/>
                    <a:pt x="20898" y="37146"/>
                    <a:pt x="20919" y="37146"/>
                  </a:cubicBezTo>
                  <a:cubicBezTo>
                    <a:pt x="20982" y="37188"/>
                    <a:pt x="21051" y="37199"/>
                    <a:pt x="21119" y="37199"/>
                  </a:cubicBezTo>
                  <a:cubicBezTo>
                    <a:pt x="21187" y="37199"/>
                    <a:pt x="21256" y="37188"/>
                    <a:pt x="21319" y="37188"/>
                  </a:cubicBezTo>
                  <a:cubicBezTo>
                    <a:pt x="21347" y="37188"/>
                    <a:pt x="21365" y="37160"/>
                    <a:pt x="21387" y="37160"/>
                  </a:cubicBezTo>
                  <a:cubicBezTo>
                    <a:pt x="21398" y="37160"/>
                    <a:pt x="21410" y="37167"/>
                    <a:pt x="21424" y="37188"/>
                  </a:cubicBezTo>
                  <a:cubicBezTo>
                    <a:pt x="21487" y="37231"/>
                    <a:pt x="21571" y="37231"/>
                    <a:pt x="21613" y="37273"/>
                  </a:cubicBezTo>
                  <a:cubicBezTo>
                    <a:pt x="21622" y="37281"/>
                    <a:pt x="21633" y="37285"/>
                    <a:pt x="21645" y="37285"/>
                  </a:cubicBezTo>
                  <a:cubicBezTo>
                    <a:pt x="21678" y="37285"/>
                    <a:pt x="21723" y="37260"/>
                    <a:pt x="21770" y="37260"/>
                  </a:cubicBezTo>
                  <a:cubicBezTo>
                    <a:pt x="21788" y="37260"/>
                    <a:pt x="21806" y="37264"/>
                    <a:pt x="21823" y="37273"/>
                  </a:cubicBezTo>
                  <a:lnTo>
                    <a:pt x="21865" y="37273"/>
                  </a:lnTo>
                  <a:cubicBezTo>
                    <a:pt x="21928" y="37167"/>
                    <a:pt x="22034" y="37188"/>
                    <a:pt x="22139" y="37146"/>
                  </a:cubicBezTo>
                  <a:cubicBezTo>
                    <a:pt x="22223" y="37188"/>
                    <a:pt x="22307" y="37188"/>
                    <a:pt x="22391" y="37188"/>
                  </a:cubicBezTo>
                  <a:cubicBezTo>
                    <a:pt x="22412" y="37125"/>
                    <a:pt x="22475" y="37104"/>
                    <a:pt x="22517" y="37062"/>
                  </a:cubicBezTo>
                  <a:cubicBezTo>
                    <a:pt x="22534" y="37059"/>
                    <a:pt x="22551" y="37057"/>
                    <a:pt x="22567" y="37057"/>
                  </a:cubicBezTo>
                  <a:cubicBezTo>
                    <a:pt x="22721" y="37057"/>
                    <a:pt x="22830" y="37211"/>
                    <a:pt x="22922" y="37211"/>
                  </a:cubicBezTo>
                  <a:cubicBezTo>
                    <a:pt x="22928" y="37211"/>
                    <a:pt x="22933" y="37211"/>
                    <a:pt x="22938" y="37210"/>
                  </a:cubicBezTo>
                  <a:cubicBezTo>
                    <a:pt x="23127" y="37125"/>
                    <a:pt x="23316" y="37062"/>
                    <a:pt x="23505" y="37020"/>
                  </a:cubicBezTo>
                  <a:lnTo>
                    <a:pt x="23695" y="37062"/>
                  </a:lnTo>
                  <a:cubicBezTo>
                    <a:pt x="23772" y="37036"/>
                    <a:pt x="23850" y="37018"/>
                    <a:pt x="23923" y="37018"/>
                  </a:cubicBezTo>
                  <a:cubicBezTo>
                    <a:pt x="23969" y="37018"/>
                    <a:pt x="24012" y="37025"/>
                    <a:pt x="24052" y="37041"/>
                  </a:cubicBezTo>
                  <a:cubicBezTo>
                    <a:pt x="24010" y="37104"/>
                    <a:pt x="23926" y="37062"/>
                    <a:pt x="23884" y="37125"/>
                  </a:cubicBezTo>
                  <a:cubicBezTo>
                    <a:pt x="23968" y="37188"/>
                    <a:pt x="24052" y="37231"/>
                    <a:pt x="24157" y="37231"/>
                  </a:cubicBezTo>
                  <a:lnTo>
                    <a:pt x="24641" y="37083"/>
                  </a:lnTo>
                  <a:cubicBezTo>
                    <a:pt x="24620" y="37080"/>
                    <a:pt x="24599" y="37079"/>
                    <a:pt x="24578" y="37079"/>
                  </a:cubicBezTo>
                  <a:cubicBezTo>
                    <a:pt x="24536" y="37079"/>
                    <a:pt x="24494" y="37083"/>
                    <a:pt x="24454" y="37083"/>
                  </a:cubicBezTo>
                  <a:cubicBezTo>
                    <a:pt x="24394" y="37083"/>
                    <a:pt x="24336" y="37073"/>
                    <a:pt x="24283" y="37020"/>
                  </a:cubicBezTo>
                  <a:cubicBezTo>
                    <a:pt x="24325" y="36978"/>
                    <a:pt x="24378" y="36973"/>
                    <a:pt x="24433" y="36973"/>
                  </a:cubicBezTo>
                  <a:cubicBezTo>
                    <a:pt x="24451" y="36973"/>
                    <a:pt x="24470" y="36974"/>
                    <a:pt x="24489" y="36974"/>
                  </a:cubicBezTo>
                  <a:cubicBezTo>
                    <a:pt x="24526" y="36974"/>
                    <a:pt x="24564" y="36971"/>
                    <a:pt x="24599" y="36957"/>
                  </a:cubicBezTo>
                  <a:cubicBezTo>
                    <a:pt x="24630" y="36945"/>
                    <a:pt x="24663" y="36942"/>
                    <a:pt x="24696" y="36942"/>
                  </a:cubicBezTo>
                  <a:cubicBezTo>
                    <a:pt x="24731" y="36942"/>
                    <a:pt x="24767" y="36945"/>
                    <a:pt x="24801" y="36945"/>
                  </a:cubicBezTo>
                  <a:cubicBezTo>
                    <a:pt x="24842" y="36945"/>
                    <a:pt x="24881" y="36940"/>
                    <a:pt x="24914" y="36915"/>
                  </a:cubicBezTo>
                  <a:cubicBezTo>
                    <a:pt x="25019" y="36852"/>
                    <a:pt x="25124" y="36894"/>
                    <a:pt x="25250" y="36831"/>
                  </a:cubicBezTo>
                  <a:lnTo>
                    <a:pt x="25376" y="36936"/>
                  </a:lnTo>
                  <a:cubicBezTo>
                    <a:pt x="25503" y="36873"/>
                    <a:pt x="25629" y="36810"/>
                    <a:pt x="25755" y="36789"/>
                  </a:cubicBezTo>
                  <a:cubicBezTo>
                    <a:pt x="25797" y="36852"/>
                    <a:pt x="25776" y="36894"/>
                    <a:pt x="25776" y="36936"/>
                  </a:cubicBezTo>
                  <a:cubicBezTo>
                    <a:pt x="25839" y="36936"/>
                    <a:pt x="25923" y="36915"/>
                    <a:pt x="25986" y="36873"/>
                  </a:cubicBezTo>
                  <a:lnTo>
                    <a:pt x="25923" y="36789"/>
                  </a:lnTo>
                  <a:cubicBezTo>
                    <a:pt x="26028" y="36789"/>
                    <a:pt x="26091" y="36705"/>
                    <a:pt x="26175" y="36663"/>
                  </a:cubicBezTo>
                  <a:cubicBezTo>
                    <a:pt x="26210" y="36680"/>
                    <a:pt x="26243" y="36686"/>
                    <a:pt x="26274" y="36686"/>
                  </a:cubicBezTo>
                  <a:cubicBezTo>
                    <a:pt x="26359" y="36686"/>
                    <a:pt x="26435" y="36642"/>
                    <a:pt x="26512" y="36642"/>
                  </a:cubicBezTo>
                  <a:cubicBezTo>
                    <a:pt x="26680" y="36705"/>
                    <a:pt x="26848" y="36684"/>
                    <a:pt x="27037" y="36726"/>
                  </a:cubicBezTo>
                  <a:cubicBezTo>
                    <a:pt x="27058" y="36642"/>
                    <a:pt x="27185" y="36684"/>
                    <a:pt x="27227" y="36600"/>
                  </a:cubicBezTo>
                  <a:cubicBezTo>
                    <a:pt x="27208" y="36593"/>
                    <a:pt x="27192" y="36590"/>
                    <a:pt x="27176" y="36590"/>
                  </a:cubicBezTo>
                  <a:cubicBezTo>
                    <a:pt x="27115" y="36590"/>
                    <a:pt x="27068" y="36631"/>
                    <a:pt x="27016" y="36631"/>
                  </a:cubicBezTo>
                  <a:cubicBezTo>
                    <a:pt x="27003" y="36631"/>
                    <a:pt x="26989" y="36628"/>
                    <a:pt x="26974" y="36621"/>
                  </a:cubicBezTo>
                  <a:cubicBezTo>
                    <a:pt x="26974" y="36579"/>
                    <a:pt x="27058" y="36600"/>
                    <a:pt x="27037" y="36537"/>
                  </a:cubicBezTo>
                  <a:lnTo>
                    <a:pt x="27037" y="36537"/>
                  </a:lnTo>
                  <a:cubicBezTo>
                    <a:pt x="26990" y="36556"/>
                    <a:pt x="26939" y="36566"/>
                    <a:pt x="26889" y="36566"/>
                  </a:cubicBezTo>
                  <a:cubicBezTo>
                    <a:pt x="26827" y="36566"/>
                    <a:pt x="26768" y="36550"/>
                    <a:pt x="26722" y="36516"/>
                  </a:cubicBezTo>
                  <a:cubicBezTo>
                    <a:pt x="27031" y="36433"/>
                    <a:pt x="27361" y="36391"/>
                    <a:pt x="27710" y="36390"/>
                  </a:cubicBezTo>
                  <a:lnTo>
                    <a:pt x="27710" y="36390"/>
                  </a:lnTo>
                  <a:cubicBezTo>
                    <a:pt x="27741" y="36413"/>
                    <a:pt x="27769" y="36422"/>
                    <a:pt x="27795" y="36422"/>
                  </a:cubicBezTo>
                  <a:cubicBezTo>
                    <a:pt x="27841" y="36422"/>
                    <a:pt x="27881" y="36395"/>
                    <a:pt x="27920" y="36369"/>
                  </a:cubicBezTo>
                  <a:cubicBezTo>
                    <a:pt x="27990" y="36312"/>
                    <a:pt x="28070" y="36284"/>
                    <a:pt x="28146" y="36284"/>
                  </a:cubicBezTo>
                  <a:cubicBezTo>
                    <a:pt x="28184" y="36284"/>
                    <a:pt x="28222" y="36291"/>
                    <a:pt x="28257" y="36305"/>
                  </a:cubicBezTo>
                  <a:cubicBezTo>
                    <a:pt x="28278" y="36200"/>
                    <a:pt x="28404" y="36221"/>
                    <a:pt x="28467" y="36158"/>
                  </a:cubicBezTo>
                  <a:cubicBezTo>
                    <a:pt x="28449" y="36149"/>
                    <a:pt x="28432" y="36146"/>
                    <a:pt x="28417" y="36146"/>
                  </a:cubicBezTo>
                  <a:cubicBezTo>
                    <a:pt x="28382" y="36146"/>
                    <a:pt x="28353" y="36162"/>
                    <a:pt x="28315" y="36162"/>
                  </a:cubicBezTo>
                  <a:cubicBezTo>
                    <a:pt x="28292" y="36162"/>
                    <a:pt x="28267" y="36156"/>
                    <a:pt x="28236" y="36137"/>
                  </a:cubicBezTo>
                  <a:cubicBezTo>
                    <a:pt x="28383" y="36116"/>
                    <a:pt x="28509" y="36074"/>
                    <a:pt x="28656" y="36011"/>
                  </a:cubicBezTo>
                  <a:cubicBezTo>
                    <a:pt x="28782" y="35948"/>
                    <a:pt x="28930" y="35885"/>
                    <a:pt x="29077" y="35885"/>
                  </a:cubicBezTo>
                  <a:cubicBezTo>
                    <a:pt x="28972" y="35927"/>
                    <a:pt x="28888" y="35969"/>
                    <a:pt x="28845" y="36053"/>
                  </a:cubicBezTo>
                  <a:lnTo>
                    <a:pt x="29182" y="36095"/>
                  </a:lnTo>
                  <a:cubicBezTo>
                    <a:pt x="29224" y="35969"/>
                    <a:pt x="29308" y="36011"/>
                    <a:pt x="29392" y="35969"/>
                  </a:cubicBezTo>
                  <a:cubicBezTo>
                    <a:pt x="29497" y="35927"/>
                    <a:pt x="29602" y="35927"/>
                    <a:pt x="29623" y="35801"/>
                  </a:cubicBezTo>
                  <a:cubicBezTo>
                    <a:pt x="29602" y="35801"/>
                    <a:pt x="29560" y="35801"/>
                    <a:pt x="29581" y="35780"/>
                  </a:cubicBezTo>
                  <a:cubicBezTo>
                    <a:pt x="29587" y="35774"/>
                    <a:pt x="29594" y="35771"/>
                    <a:pt x="29599" y="35771"/>
                  </a:cubicBezTo>
                  <a:cubicBezTo>
                    <a:pt x="29613" y="35771"/>
                    <a:pt x="29623" y="35786"/>
                    <a:pt x="29623" y="35801"/>
                  </a:cubicBezTo>
                  <a:cubicBezTo>
                    <a:pt x="29771" y="35801"/>
                    <a:pt x="29918" y="35759"/>
                    <a:pt x="30044" y="35717"/>
                  </a:cubicBezTo>
                  <a:cubicBezTo>
                    <a:pt x="30086" y="35696"/>
                    <a:pt x="30128" y="35696"/>
                    <a:pt x="30170" y="35696"/>
                  </a:cubicBezTo>
                  <a:cubicBezTo>
                    <a:pt x="30338" y="35696"/>
                    <a:pt x="30527" y="35654"/>
                    <a:pt x="30675" y="35591"/>
                  </a:cubicBezTo>
                  <a:cubicBezTo>
                    <a:pt x="30717" y="35591"/>
                    <a:pt x="30738" y="35507"/>
                    <a:pt x="30801" y="35507"/>
                  </a:cubicBezTo>
                  <a:cubicBezTo>
                    <a:pt x="30829" y="35507"/>
                    <a:pt x="30866" y="35516"/>
                    <a:pt x="30900" y="35516"/>
                  </a:cubicBezTo>
                  <a:cubicBezTo>
                    <a:pt x="30918" y="35516"/>
                    <a:pt x="30934" y="35514"/>
                    <a:pt x="30948" y="35507"/>
                  </a:cubicBezTo>
                  <a:cubicBezTo>
                    <a:pt x="30998" y="35507"/>
                    <a:pt x="31008" y="35453"/>
                    <a:pt x="31054" y="35453"/>
                  </a:cubicBezTo>
                  <a:cubicBezTo>
                    <a:pt x="31065" y="35453"/>
                    <a:pt x="31078" y="35456"/>
                    <a:pt x="31095" y="35464"/>
                  </a:cubicBezTo>
                  <a:cubicBezTo>
                    <a:pt x="31102" y="35467"/>
                    <a:pt x="31108" y="35468"/>
                    <a:pt x="31114" y="35468"/>
                  </a:cubicBezTo>
                  <a:cubicBezTo>
                    <a:pt x="31163" y="35468"/>
                    <a:pt x="31184" y="35399"/>
                    <a:pt x="31221" y="35380"/>
                  </a:cubicBezTo>
                  <a:cubicBezTo>
                    <a:pt x="31235" y="35376"/>
                    <a:pt x="31248" y="35374"/>
                    <a:pt x="31261" y="35374"/>
                  </a:cubicBezTo>
                  <a:cubicBezTo>
                    <a:pt x="31295" y="35374"/>
                    <a:pt x="31326" y="35386"/>
                    <a:pt x="31340" y="35386"/>
                  </a:cubicBezTo>
                  <a:cubicBezTo>
                    <a:pt x="31345" y="35386"/>
                    <a:pt x="31347" y="35385"/>
                    <a:pt x="31347" y="35380"/>
                  </a:cubicBezTo>
                  <a:cubicBezTo>
                    <a:pt x="31368" y="35338"/>
                    <a:pt x="31326" y="35317"/>
                    <a:pt x="31389" y="35296"/>
                  </a:cubicBezTo>
                  <a:cubicBezTo>
                    <a:pt x="31452" y="35275"/>
                    <a:pt x="31495" y="35233"/>
                    <a:pt x="31558" y="35212"/>
                  </a:cubicBezTo>
                  <a:cubicBezTo>
                    <a:pt x="31662" y="35160"/>
                    <a:pt x="31767" y="35050"/>
                    <a:pt x="31896" y="35050"/>
                  </a:cubicBezTo>
                  <a:cubicBezTo>
                    <a:pt x="31922" y="35050"/>
                    <a:pt x="31949" y="35054"/>
                    <a:pt x="31978" y="35065"/>
                  </a:cubicBezTo>
                  <a:cubicBezTo>
                    <a:pt x="31994" y="35069"/>
                    <a:pt x="32008" y="35071"/>
                    <a:pt x="32022" y="35071"/>
                  </a:cubicBezTo>
                  <a:cubicBezTo>
                    <a:pt x="32085" y="35071"/>
                    <a:pt x="32137" y="35036"/>
                    <a:pt x="32188" y="35002"/>
                  </a:cubicBezTo>
                  <a:cubicBezTo>
                    <a:pt x="32336" y="34876"/>
                    <a:pt x="32525" y="34792"/>
                    <a:pt x="32735" y="34771"/>
                  </a:cubicBezTo>
                  <a:lnTo>
                    <a:pt x="32819" y="34645"/>
                  </a:lnTo>
                  <a:cubicBezTo>
                    <a:pt x="32945" y="34602"/>
                    <a:pt x="33050" y="34539"/>
                    <a:pt x="33155" y="34455"/>
                  </a:cubicBezTo>
                  <a:cubicBezTo>
                    <a:pt x="33162" y="34468"/>
                    <a:pt x="33172" y="34471"/>
                    <a:pt x="33183" y="34471"/>
                  </a:cubicBezTo>
                  <a:cubicBezTo>
                    <a:pt x="33195" y="34471"/>
                    <a:pt x="33209" y="34467"/>
                    <a:pt x="33222" y="34467"/>
                  </a:cubicBezTo>
                  <a:cubicBezTo>
                    <a:pt x="33238" y="34467"/>
                    <a:pt x="33252" y="34473"/>
                    <a:pt x="33261" y="34497"/>
                  </a:cubicBezTo>
                  <a:lnTo>
                    <a:pt x="33240" y="34560"/>
                  </a:lnTo>
                  <a:cubicBezTo>
                    <a:pt x="33271" y="34550"/>
                    <a:pt x="33297" y="34545"/>
                    <a:pt x="33321" y="34545"/>
                  </a:cubicBezTo>
                  <a:cubicBezTo>
                    <a:pt x="33345" y="34545"/>
                    <a:pt x="33366" y="34550"/>
                    <a:pt x="33387" y="34560"/>
                  </a:cubicBezTo>
                  <a:lnTo>
                    <a:pt x="33555" y="34392"/>
                  </a:lnTo>
                  <a:cubicBezTo>
                    <a:pt x="33513" y="34308"/>
                    <a:pt x="33576" y="34245"/>
                    <a:pt x="33639" y="34161"/>
                  </a:cubicBezTo>
                  <a:lnTo>
                    <a:pt x="33849" y="34098"/>
                  </a:lnTo>
                  <a:cubicBezTo>
                    <a:pt x="33912" y="34014"/>
                    <a:pt x="33996" y="33951"/>
                    <a:pt x="34102" y="33909"/>
                  </a:cubicBezTo>
                  <a:cubicBezTo>
                    <a:pt x="34123" y="33867"/>
                    <a:pt x="34081" y="33804"/>
                    <a:pt x="34123" y="33762"/>
                  </a:cubicBezTo>
                  <a:cubicBezTo>
                    <a:pt x="34123" y="33762"/>
                    <a:pt x="34123" y="33752"/>
                    <a:pt x="34129" y="33752"/>
                  </a:cubicBezTo>
                  <a:cubicBezTo>
                    <a:pt x="34132" y="33752"/>
                    <a:pt x="34137" y="33755"/>
                    <a:pt x="34144" y="33762"/>
                  </a:cubicBezTo>
                  <a:cubicBezTo>
                    <a:pt x="34186" y="33783"/>
                    <a:pt x="34207" y="33804"/>
                    <a:pt x="34228" y="33825"/>
                  </a:cubicBezTo>
                  <a:cubicBezTo>
                    <a:pt x="34312" y="33825"/>
                    <a:pt x="34369" y="33798"/>
                    <a:pt x="34442" y="33798"/>
                  </a:cubicBezTo>
                  <a:cubicBezTo>
                    <a:pt x="34461" y="33798"/>
                    <a:pt x="34480" y="33799"/>
                    <a:pt x="34501" y="33804"/>
                  </a:cubicBezTo>
                  <a:lnTo>
                    <a:pt x="34291" y="33867"/>
                  </a:lnTo>
                  <a:cubicBezTo>
                    <a:pt x="34291" y="33930"/>
                    <a:pt x="34249" y="33993"/>
                    <a:pt x="34186" y="34035"/>
                  </a:cubicBezTo>
                  <a:cubicBezTo>
                    <a:pt x="34396" y="34035"/>
                    <a:pt x="34459" y="33867"/>
                    <a:pt x="34606" y="33825"/>
                  </a:cubicBezTo>
                  <a:cubicBezTo>
                    <a:pt x="34585" y="33783"/>
                    <a:pt x="34543" y="33783"/>
                    <a:pt x="34543" y="33719"/>
                  </a:cubicBezTo>
                  <a:cubicBezTo>
                    <a:pt x="34648" y="33614"/>
                    <a:pt x="34858" y="33572"/>
                    <a:pt x="34858" y="33341"/>
                  </a:cubicBezTo>
                  <a:cubicBezTo>
                    <a:pt x="34985" y="33341"/>
                    <a:pt x="35111" y="33299"/>
                    <a:pt x="35216" y="33215"/>
                  </a:cubicBezTo>
                  <a:cubicBezTo>
                    <a:pt x="35300" y="33131"/>
                    <a:pt x="35384" y="33047"/>
                    <a:pt x="35447" y="32942"/>
                  </a:cubicBezTo>
                  <a:lnTo>
                    <a:pt x="35573" y="32984"/>
                  </a:lnTo>
                  <a:lnTo>
                    <a:pt x="35510" y="33047"/>
                  </a:lnTo>
                  <a:cubicBezTo>
                    <a:pt x="35528" y="33055"/>
                    <a:pt x="35549" y="33061"/>
                    <a:pt x="35570" y="33061"/>
                  </a:cubicBezTo>
                  <a:cubicBezTo>
                    <a:pt x="35601" y="33061"/>
                    <a:pt x="35633" y="33050"/>
                    <a:pt x="35657" y="33026"/>
                  </a:cubicBezTo>
                  <a:cubicBezTo>
                    <a:pt x="35741" y="32963"/>
                    <a:pt x="35805" y="32900"/>
                    <a:pt x="35868" y="32815"/>
                  </a:cubicBezTo>
                  <a:cubicBezTo>
                    <a:pt x="35973" y="32605"/>
                    <a:pt x="36183" y="32458"/>
                    <a:pt x="36414" y="32416"/>
                  </a:cubicBezTo>
                  <a:cubicBezTo>
                    <a:pt x="36456" y="32353"/>
                    <a:pt x="36477" y="32311"/>
                    <a:pt x="36498" y="32248"/>
                  </a:cubicBezTo>
                  <a:cubicBezTo>
                    <a:pt x="36519" y="32206"/>
                    <a:pt x="36435" y="32164"/>
                    <a:pt x="36519" y="32122"/>
                  </a:cubicBezTo>
                  <a:cubicBezTo>
                    <a:pt x="36603" y="32101"/>
                    <a:pt x="36498" y="32016"/>
                    <a:pt x="36540" y="31974"/>
                  </a:cubicBezTo>
                  <a:cubicBezTo>
                    <a:pt x="36624" y="31932"/>
                    <a:pt x="36709" y="31890"/>
                    <a:pt x="36751" y="31827"/>
                  </a:cubicBezTo>
                  <a:cubicBezTo>
                    <a:pt x="36814" y="31764"/>
                    <a:pt x="36877" y="31722"/>
                    <a:pt x="36961" y="31701"/>
                  </a:cubicBezTo>
                  <a:lnTo>
                    <a:pt x="36961" y="31701"/>
                  </a:lnTo>
                  <a:cubicBezTo>
                    <a:pt x="36982" y="31806"/>
                    <a:pt x="36856" y="31827"/>
                    <a:pt x="36835" y="31890"/>
                  </a:cubicBezTo>
                  <a:cubicBezTo>
                    <a:pt x="36835" y="31911"/>
                    <a:pt x="36835" y="31932"/>
                    <a:pt x="36856" y="31932"/>
                  </a:cubicBezTo>
                  <a:lnTo>
                    <a:pt x="37066" y="31869"/>
                  </a:lnTo>
                  <a:cubicBezTo>
                    <a:pt x="37087" y="31722"/>
                    <a:pt x="37255" y="31680"/>
                    <a:pt x="37318" y="31554"/>
                  </a:cubicBezTo>
                  <a:cubicBezTo>
                    <a:pt x="37402" y="31449"/>
                    <a:pt x="37550" y="31386"/>
                    <a:pt x="37592" y="31239"/>
                  </a:cubicBezTo>
                  <a:cubicBezTo>
                    <a:pt x="37578" y="31232"/>
                    <a:pt x="37566" y="31229"/>
                    <a:pt x="37556" y="31229"/>
                  </a:cubicBezTo>
                  <a:cubicBezTo>
                    <a:pt x="37506" y="31229"/>
                    <a:pt x="37497" y="31302"/>
                    <a:pt x="37444" y="31302"/>
                  </a:cubicBezTo>
                  <a:cubicBezTo>
                    <a:pt x="37407" y="31302"/>
                    <a:pt x="37403" y="31235"/>
                    <a:pt x="37358" y="31235"/>
                  </a:cubicBezTo>
                  <a:cubicBezTo>
                    <a:pt x="37353" y="31235"/>
                    <a:pt x="37346" y="31236"/>
                    <a:pt x="37339" y="31239"/>
                  </a:cubicBezTo>
                  <a:cubicBezTo>
                    <a:pt x="37381" y="31133"/>
                    <a:pt x="37486" y="31112"/>
                    <a:pt x="37529" y="31028"/>
                  </a:cubicBezTo>
                  <a:lnTo>
                    <a:pt x="37718" y="31112"/>
                  </a:lnTo>
                  <a:lnTo>
                    <a:pt x="38138" y="30818"/>
                  </a:lnTo>
                  <a:cubicBezTo>
                    <a:pt x="38222" y="30692"/>
                    <a:pt x="38327" y="30545"/>
                    <a:pt x="38391" y="30398"/>
                  </a:cubicBezTo>
                  <a:lnTo>
                    <a:pt x="38454" y="30419"/>
                  </a:lnTo>
                  <a:cubicBezTo>
                    <a:pt x="38454" y="30398"/>
                    <a:pt x="38454" y="30377"/>
                    <a:pt x="38454" y="30356"/>
                  </a:cubicBezTo>
                  <a:cubicBezTo>
                    <a:pt x="38580" y="30335"/>
                    <a:pt x="38664" y="30292"/>
                    <a:pt x="38685" y="30166"/>
                  </a:cubicBezTo>
                  <a:cubicBezTo>
                    <a:pt x="38895" y="30061"/>
                    <a:pt x="38937" y="29851"/>
                    <a:pt x="39000" y="29662"/>
                  </a:cubicBezTo>
                  <a:cubicBezTo>
                    <a:pt x="39010" y="29663"/>
                    <a:pt x="39020" y="29664"/>
                    <a:pt x="39029" y="29664"/>
                  </a:cubicBezTo>
                  <a:cubicBezTo>
                    <a:pt x="39176" y="29664"/>
                    <a:pt x="39239" y="29512"/>
                    <a:pt x="39358" y="29473"/>
                  </a:cubicBezTo>
                  <a:cubicBezTo>
                    <a:pt x="39463" y="29367"/>
                    <a:pt x="39463" y="29220"/>
                    <a:pt x="39547" y="29115"/>
                  </a:cubicBezTo>
                  <a:lnTo>
                    <a:pt x="39736" y="29052"/>
                  </a:lnTo>
                  <a:cubicBezTo>
                    <a:pt x="39862" y="28989"/>
                    <a:pt x="39946" y="28863"/>
                    <a:pt x="39967" y="28716"/>
                  </a:cubicBezTo>
                  <a:cubicBezTo>
                    <a:pt x="40030" y="28653"/>
                    <a:pt x="40136" y="28674"/>
                    <a:pt x="40178" y="28611"/>
                  </a:cubicBezTo>
                  <a:cubicBezTo>
                    <a:pt x="40178" y="28568"/>
                    <a:pt x="40157" y="28505"/>
                    <a:pt x="40136" y="28505"/>
                  </a:cubicBezTo>
                  <a:cubicBezTo>
                    <a:pt x="40120" y="28505"/>
                    <a:pt x="40116" y="28541"/>
                    <a:pt x="40097" y="28541"/>
                  </a:cubicBezTo>
                  <a:cubicBezTo>
                    <a:pt x="40091" y="28541"/>
                    <a:pt x="40083" y="28537"/>
                    <a:pt x="40072" y="28526"/>
                  </a:cubicBezTo>
                  <a:cubicBezTo>
                    <a:pt x="40051" y="28463"/>
                    <a:pt x="40072" y="28400"/>
                    <a:pt x="40136" y="28358"/>
                  </a:cubicBezTo>
                  <a:cubicBezTo>
                    <a:pt x="40304" y="28190"/>
                    <a:pt x="40451" y="28022"/>
                    <a:pt x="40556" y="27812"/>
                  </a:cubicBezTo>
                  <a:lnTo>
                    <a:pt x="40766" y="27770"/>
                  </a:lnTo>
                  <a:cubicBezTo>
                    <a:pt x="40829" y="27664"/>
                    <a:pt x="40913" y="27538"/>
                    <a:pt x="40956" y="27454"/>
                  </a:cubicBezTo>
                  <a:cubicBezTo>
                    <a:pt x="40967" y="27432"/>
                    <a:pt x="40980" y="27424"/>
                    <a:pt x="40994" y="27424"/>
                  </a:cubicBezTo>
                  <a:cubicBezTo>
                    <a:pt x="41020" y="27424"/>
                    <a:pt x="41051" y="27452"/>
                    <a:pt x="41083" y="27452"/>
                  </a:cubicBezTo>
                  <a:cubicBezTo>
                    <a:pt x="41096" y="27452"/>
                    <a:pt x="41110" y="27447"/>
                    <a:pt x="41124" y="27433"/>
                  </a:cubicBezTo>
                  <a:cubicBezTo>
                    <a:pt x="41166" y="27370"/>
                    <a:pt x="41124" y="27307"/>
                    <a:pt x="41124" y="27265"/>
                  </a:cubicBezTo>
                  <a:lnTo>
                    <a:pt x="41103" y="27265"/>
                  </a:lnTo>
                  <a:cubicBezTo>
                    <a:pt x="41166" y="27202"/>
                    <a:pt x="41166" y="27097"/>
                    <a:pt x="41271" y="27076"/>
                  </a:cubicBezTo>
                  <a:lnTo>
                    <a:pt x="41334" y="27097"/>
                  </a:lnTo>
                  <a:cubicBezTo>
                    <a:pt x="41376" y="27013"/>
                    <a:pt x="41523" y="26992"/>
                    <a:pt x="41439" y="26866"/>
                  </a:cubicBezTo>
                  <a:cubicBezTo>
                    <a:pt x="41355" y="26866"/>
                    <a:pt x="41355" y="26971"/>
                    <a:pt x="41271" y="26992"/>
                  </a:cubicBezTo>
                  <a:cubicBezTo>
                    <a:pt x="41334" y="26887"/>
                    <a:pt x="41250" y="26781"/>
                    <a:pt x="41334" y="26697"/>
                  </a:cubicBezTo>
                  <a:cubicBezTo>
                    <a:pt x="41365" y="26708"/>
                    <a:pt x="41397" y="26724"/>
                    <a:pt x="41421" y="26724"/>
                  </a:cubicBezTo>
                  <a:cubicBezTo>
                    <a:pt x="41438" y="26724"/>
                    <a:pt x="41451" y="26715"/>
                    <a:pt x="41457" y="26691"/>
                  </a:cubicBezTo>
                  <a:lnTo>
                    <a:pt x="41457" y="26691"/>
                  </a:lnTo>
                  <a:cubicBezTo>
                    <a:pt x="41510" y="26672"/>
                    <a:pt x="41544" y="26651"/>
                    <a:pt x="41544" y="26613"/>
                  </a:cubicBezTo>
                  <a:cubicBezTo>
                    <a:pt x="41544" y="26508"/>
                    <a:pt x="41670" y="26445"/>
                    <a:pt x="41670" y="26382"/>
                  </a:cubicBezTo>
                  <a:cubicBezTo>
                    <a:pt x="41691" y="26256"/>
                    <a:pt x="41860" y="26256"/>
                    <a:pt x="41818" y="26130"/>
                  </a:cubicBezTo>
                  <a:cubicBezTo>
                    <a:pt x="41965" y="26109"/>
                    <a:pt x="41923" y="25983"/>
                    <a:pt x="41986" y="25898"/>
                  </a:cubicBezTo>
                  <a:cubicBezTo>
                    <a:pt x="42007" y="25856"/>
                    <a:pt x="41965" y="25814"/>
                    <a:pt x="42007" y="25751"/>
                  </a:cubicBezTo>
                  <a:cubicBezTo>
                    <a:pt x="42112" y="25667"/>
                    <a:pt x="42259" y="25604"/>
                    <a:pt x="42301" y="25436"/>
                  </a:cubicBezTo>
                  <a:cubicBezTo>
                    <a:pt x="42280" y="25436"/>
                    <a:pt x="42259" y="25436"/>
                    <a:pt x="42238" y="25394"/>
                  </a:cubicBezTo>
                  <a:cubicBezTo>
                    <a:pt x="42238" y="25352"/>
                    <a:pt x="42238" y="25331"/>
                    <a:pt x="42175" y="25331"/>
                  </a:cubicBezTo>
                  <a:cubicBezTo>
                    <a:pt x="42196" y="25247"/>
                    <a:pt x="42238" y="25184"/>
                    <a:pt x="42301" y="25142"/>
                  </a:cubicBezTo>
                  <a:cubicBezTo>
                    <a:pt x="42427" y="25078"/>
                    <a:pt x="42511" y="24973"/>
                    <a:pt x="42511" y="24826"/>
                  </a:cubicBezTo>
                  <a:cubicBezTo>
                    <a:pt x="42532" y="24805"/>
                    <a:pt x="42553" y="24784"/>
                    <a:pt x="42574" y="24763"/>
                  </a:cubicBezTo>
                  <a:cubicBezTo>
                    <a:pt x="42574" y="24679"/>
                    <a:pt x="42637" y="24658"/>
                    <a:pt x="42680" y="24616"/>
                  </a:cubicBezTo>
                  <a:cubicBezTo>
                    <a:pt x="42764" y="24553"/>
                    <a:pt x="42806" y="24448"/>
                    <a:pt x="42806" y="24364"/>
                  </a:cubicBezTo>
                  <a:cubicBezTo>
                    <a:pt x="42793" y="24351"/>
                    <a:pt x="42779" y="24348"/>
                    <a:pt x="42764" y="24348"/>
                  </a:cubicBezTo>
                  <a:cubicBezTo>
                    <a:pt x="42748" y="24348"/>
                    <a:pt x="42731" y="24352"/>
                    <a:pt x="42714" y="24352"/>
                  </a:cubicBezTo>
                  <a:cubicBezTo>
                    <a:pt x="42694" y="24352"/>
                    <a:pt x="42675" y="24346"/>
                    <a:pt x="42658" y="24322"/>
                  </a:cubicBezTo>
                  <a:cubicBezTo>
                    <a:pt x="42680" y="24216"/>
                    <a:pt x="42785" y="24111"/>
                    <a:pt x="42806" y="23985"/>
                  </a:cubicBezTo>
                  <a:cubicBezTo>
                    <a:pt x="42848" y="23964"/>
                    <a:pt x="42911" y="23964"/>
                    <a:pt x="42932" y="23922"/>
                  </a:cubicBezTo>
                  <a:cubicBezTo>
                    <a:pt x="42869" y="23880"/>
                    <a:pt x="42911" y="23817"/>
                    <a:pt x="42911" y="23754"/>
                  </a:cubicBezTo>
                  <a:lnTo>
                    <a:pt x="42911" y="23754"/>
                  </a:lnTo>
                  <a:cubicBezTo>
                    <a:pt x="42942" y="23764"/>
                    <a:pt x="42963" y="23770"/>
                    <a:pt x="42982" y="23770"/>
                  </a:cubicBezTo>
                  <a:cubicBezTo>
                    <a:pt x="43000" y="23770"/>
                    <a:pt x="43016" y="23764"/>
                    <a:pt x="43037" y="23754"/>
                  </a:cubicBezTo>
                  <a:cubicBezTo>
                    <a:pt x="43037" y="23670"/>
                    <a:pt x="43079" y="23586"/>
                    <a:pt x="43142" y="23523"/>
                  </a:cubicBezTo>
                  <a:cubicBezTo>
                    <a:pt x="43226" y="23460"/>
                    <a:pt x="43205" y="23354"/>
                    <a:pt x="43226" y="23270"/>
                  </a:cubicBezTo>
                  <a:cubicBezTo>
                    <a:pt x="43209" y="23262"/>
                    <a:pt x="43191" y="23257"/>
                    <a:pt x="43175" y="23257"/>
                  </a:cubicBezTo>
                  <a:cubicBezTo>
                    <a:pt x="43153" y="23257"/>
                    <a:pt x="43133" y="23267"/>
                    <a:pt x="43121" y="23291"/>
                  </a:cubicBezTo>
                  <a:lnTo>
                    <a:pt x="43142" y="23375"/>
                  </a:lnTo>
                  <a:cubicBezTo>
                    <a:pt x="43058" y="23439"/>
                    <a:pt x="43016" y="23565"/>
                    <a:pt x="42911" y="23649"/>
                  </a:cubicBezTo>
                  <a:cubicBezTo>
                    <a:pt x="42974" y="23502"/>
                    <a:pt x="43016" y="23333"/>
                    <a:pt x="43079" y="23165"/>
                  </a:cubicBezTo>
                  <a:cubicBezTo>
                    <a:pt x="43094" y="23181"/>
                    <a:pt x="43110" y="23186"/>
                    <a:pt x="43125" y="23186"/>
                  </a:cubicBezTo>
                  <a:cubicBezTo>
                    <a:pt x="43162" y="23186"/>
                    <a:pt x="43198" y="23155"/>
                    <a:pt x="43235" y="23155"/>
                  </a:cubicBezTo>
                  <a:cubicBezTo>
                    <a:pt x="43246" y="23155"/>
                    <a:pt x="43257" y="23158"/>
                    <a:pt x="43268" y="23165"/>
                  </a:cubicBezTo>
                  <a:cubicBezTo>
                    <a:pt x="43289" y="23018"/>
                    <a:pt x="43394" y="22913"/>
                    <a:pt x="43457" y="22766"/>
                  </a:cubicBezTo>
                  <a:lnTo>
                    <a:pt x="43520" y="22787"/>
                  </a:lnTo>
                  <a:cubicBezTo>
                    <a:pt x="43584" y="22661"/>
                    <a:pt x="43605" y="22513"/>
                    <a:pt x="43626" y="22366"/>
                  </a:cubicBezTo>
                  <a:lnTo>
                    <a:pt x="43626" y="22366"/>
                  </a:lnTo>
                  <a:cubicBezTo>
                    <a:pt x="43499" y="22408"/>
                    <a:pt x="43520" y="22577"/>
                    <a:pt x="43436" y="22661"/>
                  </a:cubicBezTo>
                  <a:cubicBezTo>
                    <a:pt x="43373" y="22556"/>
                    <a:pt x="43394" y="22408"/>
                    <a:pt x="43478" y="22324"/>
                  </a:cubicBezTo>
                  <a:cubicBezTo>
                    <a:pt x="43542" y="22198"/>
                    <a:pt x="43647" y="22093"/>
                    <a:pt x="43731" y="21988"/>
                  </a:cubicBezTo>
                  <a:cubicBezTo>
                    <a:pt x="43710" y="21883"/>
                    <a:pt x="43710" y="21778"/>
                    <a:pt x="43794" y="21694"/>
                  </a:cubicBezTo>
                  <a:cubicBezTo>
                    <a:pt x="43794" y="21673"/>
                    <a:pt x="43752" y="21630"/>
                    <a:pt x="43815" y="21588"/>
                  </a:cubicBezTo>
                  <a:cubicBezTo>
                    <a:pt x="43794" y="21483"/>
                    <a:pt x="43815" y="21378"/>
                    <a:pt x="43899" y="21294"/>
                  </a:cubicBezTo>
                  <a:cubicBezTo>
                    <a:pt x="43983" y="21126"/>
                    <a:pt x="44046" y="20958"/>
                    <a:pt x="44067" y="20768"/>
                  </a:cubicBezTo>
                  <a:cubicBezTo>
                    <a:pt x="44067" y="20663"/>
                    <a:pt x="44109" y="20579"/>
                    <a:pt x="44151" y="20474"/>
                  </a:cubicBezTo>
                  <a:cubicBezTo>
                    <a:pt x="44235" y="20327"/>
                    <a:pt x="44298" y="20159"/>
                    <a:pt x="44340" y="19970"/>
                  </a:cubicBezTo>
                  <a:cubicBezTo>
                    <a:pt x="44361" y="19864"/>
                    <a:pt x="44404" y="19738"/>
                    <a:pt x="44467" y="19654"/>
                  </a:cubicBezTo>
                  <a:cubicBezTo>
                    <a:pt x="44509" y="19633"/>
                    <a:pt x="44509" y="19591"/>
                    <a:pt x="44488" y="19549"/>
                  </a:cubicBezTo>
                  <a:cubicBezTo>
                    <a:pt x="44488" y="19423"/>
                    <a:pt x="44530" y="19297"/>
                    <a:pt x="44635" y="19234"/>
                  </a:cubicBezTo>
                  <a:cubicBezTo>
                    <a:pt x="44677" y="19192"/>
                    <a:pt x="44614" y="19129"/>
                    <a:pt x="44635" y="19087"/>
                  </a:cubicBezTo>
                  <a:cubicBezTo>
                    <a:pt x="44698" y="18918"/>
                    <a:pt x="44740" y="18729"/>
                    <a:pt x="44740" y="18540"/>
                  </a:cubicBezTo>
                  <a:cubicBezTo>
                    <a:pt x="44761" y="18435"/>
                    <a:pt x="44782" y="18351"/>
                    <a:pt x="44824" y="18246"/>
                  </a:cubicBezTo>
                  <a:cubicBezTo>
                    <a:pt x="44887" y="18161"/>
                    <a:pt x="44908" y="18056"/>
                    <a:pt x="44929" y="17930"/>
                  </a:cubicBezTo>
                  <a:cubicBezTo>
                    <a:pt x="44929" y="17678"/>
                    <a:pt x="44992" y="17447"/>
                    <a:pt x="44992" y="17194"/>
                  </a:cubicBezTo>
                  <a:cubicBezTo>
                    <a:pt x="44992" y="17110"/>
                    <a:pt x="45013" y="17047"/>
                    <a:pt x="45034" y="16963"/>
                  </a:cubicBezTo>
                  <a:cubicBezTo>
                    <a:pt x="45118" y="16753"/>
                    <a:pt x="45118" y="16522"/>
                    <a:pt x="45055" y="16311"/>
                  </a:cubicBezTo>
                  <a:cubicBezTo>
                    <a:pt x="45160" y="16101"/>
                    <a:pt x="45097" y="15828"/>
                    <a:pt x="45181" y="15596"/>
                  </a:cubicBezTo>
                  <a:cubicBezTo>
                    <a:pt x="45181" y="15575"/>
                    <a:pt x="45118" y="15575"/>
                    <a:pt x="45139" y="15512"/>
                  </a:cubicBezTo>
                  <a:lnTo>
                    <a:pt x="45139" y="15512"/>
                  </a:lnTo>
                  <a:lnTo>
                    <a:pt x="45223" y="15533"/>
                  </a:lnTo>
                  <a:cubicBezTo>
                    <a:pt x="45202" y="15470"/>
                    <a:pt x="45202" y="15407"/>
                    <a:pt x="45223" y="15344"/>
                  </a:cubicBezTo>
                  <a:cubicBezTo>
                    <a:pt x="45189" y="15327"/>
                    <a:pt x="45142" y="15296"/>
                    <a:pt x="45125" y="15296"/>
                  </a:cubicBezTo>
                  <a:cubicBezTo>
                    <a:pt x="45121" y="15296"/>
                    <a:pt x="45119" y="15298"/>
                    <a:pt x="45118" y="15300"/>
                  </a:cubicBezTo>
                  <a:lnTo>
                    <a:pt x="45118" y="15300"/>
                  </a:lnTo>
                  <a:cubicBezTo>
                    <a:pt x="45139" y="15070"/>
                    <a:pt x="45161" y="14818"/>
                    <a:pt x="45223" y="14566"/>
                  </a:cubicBezTo>
                  <a:cubicBezTo>
                    <a:pt x="45160" y="14335"/>
                    <a:pt x="45139" y="14104"/>
                    <a:pt x="45160" y="13851"/>
                  </a:cubicBezTo>
                  <a:cubicBezTo>
                    <a:pt x="45202" y="13494"/>
                    <a:pt x="45160" y="13137"/>
                    <a:pt x="45013" y="12800"/>
                  </a:cubicBezTo>
                  <a:cubicBezTo>
                    <a:pt x="45118" y="12674"/>
                    <a:pt x="45055" y="12569"/>
                    <a:pt x="45076" y="12401"/>
                  </a:cubicBezTo>
                  <a:cubicBezTo>
                    <a:pt x="45076" y="12254"/>
                    <a:pt x="44908" y="12191"/>
                    <a:pt x="44824" y="12085"/>
                  </a:cubicBezTo>
                  <a:cubicBezTo>
                    <a:pt x="44842" y="12050"/>
                    <a:pt x="44858" y="12038"/>
                    <a:pt x="44873" y="12038"/>
                  </a:cubicBezTo>
                  <a:cubicBezTo>
                    <a:pt x="44905" y="12038"/>
                    <a:pt x="44931" y="12092"/>
                    <a:pt x="44956" y="12092"/>
                  </a:cubicBezTo>
                  <a:cubicBezTo>
                    <a:pt x="44961" y="12092"/>
                    <a:pt x="44966" y="12090"/>
                    <a:pt x="44971" y="12085"/>
                  </a:cubicBezTo>
                  <a:cubicBezTo>
                    <a:pt x="44929" y="11896"/>
                    <a:pt x="44887" y="11707"/>
                    <a:pt x="44866" y="11497"/>
                  </a:cubicBezTo>
                  <a:cubicBezTo>
                    <a:pt x="44866" y="11392"/>
                    <a:pt x="44824" y="11307"/>
                    <a:pt x="44740" y="11223"/>
                  </a:cubicBezTo>
                  <a:cubicBezTo>
                    <a:pt x="44677" y="11139"/>
                    <a:pt x="44761" y="11013"/>
                    <a:pt x="44698" y="10908"/>
                  </a:cubicBezTo>
                  <a:cubicBezTo>
                    <a:pt x="44677" y="10887"/>
                    <a:pt x="44698" y="10845"/>
                    <a:pt x="44677" y="10824"/>
                  </a:cubicBezTo>
                  <a:cubicBezTo>
                    <a:pt x="44572" y="10719"/>
                    <a:pt x="44551" y="10572"/>
                    <a:pt x="44572" y="10424"/>
                  </a:cubicBezTo>
                  <a:cubicBezTo>
                    <a:pt x="44551" y="10417"/>
                    <a:pt x="44530" y="10417"/>
                    <a:pt x="44511" y="10417"/>
                  </a:cubicBezTo>
                  <a:lnTo>
                    <a:pt x="44511" y="10417"/>
                  </a:lnTo>
                  <a:cubicBezTo>
                    <a:pt x="44474" y="10417"/>
                    <a:pt x="44446" y="10417"/>
                    <a:pt x="44446" y="10361"/>
                  </a:cubicBezTo>
                  <a:lnTo>
                    <a:pt x="44509" y="10235"/>
                  </a:lnTo>
                  <a:cubicBezTo>
                    <a:pt x="44488" y="10172"/>
                    <a:pt x="44509" y="10130"/>
                    <a:pt x="44446" y="10088"/>
                  </a:cubicBezTo>
                  <a:lnTo>
                    <a:pt x="44404" y="10151"/>
                  </a:lnTo>
                  <a:cubicBezTo>
                    <a:pt x="44382" y="10109"/>
                    <a:pt x="44361" y="10088"/>
                    <a:pt x="44361" y="10046"/>
                  </a:cubicBezTo>
                  <a:cubicBezTo>
                    <a:pt x="44340" y="9878"/>
                    <a:pt x="44404" y="9689"/>
                    <a:pt x="44277" y="9541"/>
                  </a:cubicBezTo>
                  <a:cubicBezTo>
                    <a:pt x="44277" y="9541"/>
                    <a:pt x="44277" y="9541"/>
                    <a:pt x="44277" y="9520"/>
                  </a:cubicBezTo>
                  <a:cubicBezTo>
                    <a:pt x="44277" y="9268"/>
                    <a:pt x="44193" y="8995"/>
                    <a:pt x="44004" y="8806"/>
                  </a:cubicBezTo>
                  <a:cubicBezTo>
                    <a:pt x="43878" y="8658"/>
                    <a:pt x="43899" y="8637"/>
                    <a:pt x="43920" y="8385"/>
                  </a:cubicBezTo>
                  <a:lnTo>
                    <a:pt x="43920" y="8385"/>
                  </a:lnTo>
                  <a:cubicBezTo>
                    <a:pt x="43938" y="8403"/>
                    <a:pt x="43941" y="8452"/>
                    <a:pt x="43981" y="8452"/>
                  </a:cubicBezTo>
                  <a:cubicBezTo>
                    <a:pt x="43988" y="8452"/>
                    <a:pt x="43995" y="8451"/>
                    <a:pt x="44004" y="8448"/>
                  </a:cubicBezTo>
                  <a:cubicBezTo>
                    <a:pt x="43983" y="8385"/>
                    <a:pt x="44004" y="8301"/>
                    <a:pt x="43941" y="8238"/>
                  </a:cubicBezTo>
                  <a:cubicBezTo>
                    <a:pt x="43878" y="8175"/>
                    <a:pt x="43941" y="8091"/>
                    <a:pt x="43878" y="8028"/>
                  </a:cubicBezTo>
                  <a:cubicBezTo>
                    <a:pt x="43773" y="8070"/>
                    <a:pt x="43836" y="8175"/>
                    <a:pt x="43794" y="8238"/>
                  </a:cubicBezTo>
                  <a:cubicBezTo>
                    <a:pt x="43815" y="8049"/>
                    <a:pt x="43563" y="7965"/>
                    <a:pt x="43647" y="7754"/>
                  </a:cubicBezTo>
                  <a:cubicBezTo>
                    <a:pt x="43542" y="7670"/>
                    <a:pt x="43542" y="7670"/>
                    <a:pt x="43520" y="7523"/>
                  </a:cubicBezTo>
                  <a:cubicBezTo>
                    <a:pt x="43542" y="7523"/>
                    <a:pt x="43563" y="7502"/>
                    <a:pt x="43563" y="7439"/>
                  </a:cubicBezTo>
                  <a:cubicBezTo>
                    <a:pt x="43478" y="7418"/>
                    <a:pt x="43478" y="7313"/>
                    <a:pt x="43457" y="7229"/>
                  </a:cubicBezTo>
                  <a:cubicBezTo>
                    <a:pt x="43436" y="7166"/>
                    <a:pt x="43415" y="7103"/>
                    <a:pt x="43415" y="7040"/>
                  </a:cubicBezTo>
                  <a:cubicBezTo>
                    <a:pt x="43394" y="6976"/>
                    <a:pt x="43331" y="6913"/>
                    <a:pt x="43352" y="6871"/>
                  </a:cubicBezTo>
                  <a:cubicBezTo>
                    <a:pt x="43373" y="6808"/>
                    <a:pt x="43226" y="6808"/>
                    <a:pt x="43226" y="6745"/>
                  </a:cubicBezTo>
                  <a:cubicBezTo>
                    <a:pt x="43226" y="6661"/>
                    <a:pt x="43142" y="6661"/>
                    <a:pt x="43142" y="6598"/>
                  </a:cubicBezTo>
                  <a:cubicBezTo>
                    <a:pt x="43121" y="6472"/>
                    <a:pt x="43016" y="6388"/>
                    <a:pt x="42953" y="6304"/>
                  </a:cubicBezTo>
                  <a:cubicBezTo>
                    <a:pt x="42890" y="6030"/>
                    <a:pt x="42764" y="5778"/>
                    <a:pt x="42574" y="5568"/>
                  </a:cubicBezTo>
                  <a:cubicBezTo>
                    <a:pt x="42511" y="5505"/>
                    <a:pt x="42469" y="5421"/>
                    <a:pt x="42553" y="5337"/>
                  </a:cubicBezTo>
                  <a:lnTo>
                    <a:pt x="42553" y="5337"/>
                  </a:lnTo>
                  <a:cubicBezTo>
                    <a:pt x="42595" y="5358"/>
                    <a:pt x="42574" y="5421"/>
                    <a:pt x="42637" y="5442"/>
                  </a:cubicBezTo>
                  <a:cubicBezTo>
                    <a:pt x="42658" y="5379"/>
                    <a:pt x="42616" y="5295"/>
                    <a:pt x="42658" y="5231"/>
                  </a:cubicBezTo>
                  <a:cubicBezTo>
                    <a:pt x="42595" y="5168"/>
                    <a:pt x="42511" y="5168"/>
                    <a:pt x="42490" y="5084"/>
                  </a:cubicBezTo>
                  <a:cubicBezTo>
                    <a:pt x="42458" y="5117"/>
                    <a:pt x="42426" y="5161"/>
                    <a:pt x="42403" y="5161"/>
                  </a:cubicBezTo>
                  <a:cubicBezTo>
                    <a:pt x="42396" y="5161"/>
                    <a:pt x="42390" y="5157"/>
                    <a:pt x="42385" y="5147"/>
                  </a:cubicBezTo>
                  <a:cubicBezTo>
                    <a:pt x="42343" y="5084"/>
                    <a:pt x="42427" y="5021"/>
                    <a:pt x="42385" y="4958"/>
                  </a:cubicBezTo>
                  <a:cubicBezTo>
                    <a:pt x="42280" y="4874"/>
                    <a:pt x="42280" y="4748"/>
                    <a:pt x="42238" y="4622"/>
                  </a:cubicBezTo>
                  <a:cubicBezTo>
                    <a:pt x="42196" y="4601"/>
                    <a:pt x="42133" y="4580"/>
                    <a:pt x="42112" y="4538"/>
                  </a:cubicBezTo>
                  <a:cubicBezTo>
                    <a:pt x="42112" y="4496"/>
                    <a:pt x="42133" y="4454"/>
                    <a:pt x="42154" y="4433"/>
                  </a:cubicBezTo>
                  <a:cubicBezTo>
                    <a:pt x="42164" y="4433"/>
                    <a:pt x="42185" y="4438"/>
                    <a:pt x="42201" y="4438"/>
                  </a:cubicBezTo>
                  <a:cubicBezTo>
                    <a:pt x="42217" y="4438"/>
                    <a:pt x="42227" y="4433"/>
                    <a:pt x="42217" y="4411"/>
                  </a:cubicBezTo>
                  <a:cubicBezTo>
                    <a:pt x="42200" y="4377"/>
                    <a:pt x="42183" y="4343"/>
                    <a:pt x="42154" y="4343"/>
                  </a:cubicBezTo>
                  <a:cubicBezTo>
                    <a:pt x="42148" y="4343"/>
                    <a:pt x="42141" y="4345"/>
                    <a:pt x="42133" y="4348"/>
                  </a:cubicBezTo>
                  <a:cubicBezTo>
                    <a:pt x="42101" y="4348"/>
                    <a:pt x="42093" y="4384"/>
                    <a:pt x="42083" y="4384"/>
                  </a:cubicBezTo>
                  <a:cubicBezTo>
                    <a:pt x="42079" y="4384"/>
                    <a:pt x="42075" y="4380"/>
                    <a:pt x="42070" y="4369"/>
                  </a:cubicBezTo>
                  <a:cubicBezTo>
                    <a:pt x="42028" y="4327"/>
                    <a:pt x="42112" y="4285"/>
                    <a:pt x="42070" y="4222"/>
                  </a:cubicBezTo>
                  <a:cubicBezTo>
                    <a:pt x="41923" y="4201"/>
                    <a:pt x="41860" y="4117"/>
                    <a:pt x="41796" y="3970"/>
                  </a:cubicBezTo>
                  <a:cubicBezTo>
                    <a:pt x="41754" y="3844"/>
                    <a:pt x="41670" y="3718"/>
                    <a:pt x="41565" y="3634"/>
                  </a:cubicBezTo>
                  <a:cubicBezTo>
                    <a:pt x="41460" y="3571"/>
                    <a:pt x="41397" y="3486"/>
                    <a:pt x="41334" y="3381"/>
                  </a:cubicBezTo>
                  <a:lnTo>
                    <a:pt x="41460" y="3234"/>
                  </a:lnTo>
                  <a:cubicBezTo>
                    <a:pt x="41271" y="3129"/>
                    <a:pt x="41292" y="2856"/>
                    <a:pt x="41082" y="2751"/>
                  </a:cubicBezTo>
                  <a:lnTo>
                    <a:pt x="41040" y="2814"/>
                  </a:lnTo>
                  <a:cubicBezTo>
                    <a:pt x="40850" y="2582"/>
                    <a:pt x="40703" y="2330"/>
                    <a:pt x="40598" y="2057"/>
                  </a:cubicBezTo>
                  <a:cubicBezTo>
                    <a:pt x="40472" y="1994"/>
                    <a:pt x="40388" y="1910"/>
                    <a:pt x="40325" y="1783"/>
                  </a:cubicBezTo>
                  <a:cubicBezTo>
                    <a:pt x="40304" y="1678"/>
                    <a:pt x="40220" y="1594"/>
                    <a:pt x="40115" y="1573"/>
                  </a:cubicBezTo>
                  <a:cubicBezTo>
                    <a:pt x="40072" y="1573"/>
                    <a:pt x="40009" y="1510"/>
                    <a:pt x="40009" y="1489"/>
                  </a:cubicBezTo>
                  <a:cubicBezTo>
                    <a:pt x="40051" y="1342"/>
                    <a:pt x="39904" y="1300"/>
                    <a:pt x="39925" y="1195"/>
                  </a:cubicBezTo>
                  <a:cubicBezTo>
                    <a:pt x="39914" y="1192"/>
                    <a:pt x="39903" y="1191"/>
                    <a:pt x="39895" y="1191"/>
                  </a:cubicBezTo>
                  <a:cubicBezTo>
                    <a:pt x="39840" y="1191"/>
                    <a:pt x="39832" y="1240"/>
                    <a:pt x="39778" y="1258"/>
                  </a:cubicBezTo>
                  <a:cubicBezTo>
                    <a:pt x="39799" y="1153"/>
                    <a:pt x="39694" y="1090"/>
                    <a:pt x="39631" y="1027"/>
                  </a:cubicBezTo>
                  <a:cubicBezTo>
                    <a:pt x="39589" y="985"/>
                    <a:pt x="39484" y="963"/>
                    <a:pt x="39442" y="900"/>
                  </a:cubicBezTo>
                  <a:cubicBezTo>
                    <a:pt x="39400" y="816"/>
                    <a:pt x="39337" y="753"/>
                    <a:pt x="39253" y="711"/>
                  </a:cubicBezTo>
                  <a:cubicBezTo>
                    <a:pt x="39157" y="692"/>
                    <a:pt x="39096" y="603"/>
                    <a:pt x="39007" y="603"/>
                  </a:cubicBezTo>
                  <a:cubicBezTo>
                    <a:pt x="38998" y="603"/>
                    <a:pt x="38989" y="604"/>
                    <a:pt x="38979" y="606"/>
                  </a:cubicBezTo>
                  <a:lnTo>
                    <a:pt x="38811" y="417"/>
                  </a:lnTo>
                  <a:cubicBezTo>
                    <a:pt x="38748" y="375"/>
                    <a:pt x="38664" y="375"/>
                    <a:pt x="38580" y="333"/>
                  </a:cubicBezTo>
                  <a:lnTo>
                    <a:pt x="38517" y="228"/>
                  </a:lnTo>
                  <a:cubicBezTo>
                    <a:pt x="38486" y="197"/>
                    <a:pt x="38444" y="177"/>
                    <a:pt x="38407" y="177"/>
                  </a:cubicBezTo>
                  <a:cubicBezTo>
                    <a:pt x="38394" y="177"/>
                    <a:pt x="38381" y="180"/>
                    <a:pt x="38370" y="186"/>
                  </a:cubicBezTo>
                  <a:cubicBezTo>
                    <a:pt x="38345" y="195"/>
                    <a:pt x="38323" y="199"/>
                    <a:pt x="38303" y="199"/>
                  </a:cubicBezTo>
                  <a:cubicBezTo>
                    <a:pt x="38236" y="199"/>
                    <a:pt x="38192" y="155"/>
                    <a:pt x="38159" y="123"/>
                  </a:cubicBezTo>
                  <a:cubicBezTo>
                    <a:pt x="38054" y="123"/>
                    <a:pt x="37991" y="59"/>
                    <a:pt x="37907" y="17"/>
                  </a:cubicBezTo>
                  <a:lnTo>
                    <a:pt x="37865" y="80"/>
                  </a:lnTo>
                  <a:cubicBezTo>
                    <a:pt x="37823" y="59"/>
                    <a:pt x="37781" y="59"/>
                    <a:pt x="37781" y="17"/>
                  </a:cubicBezTo>
                  <a:cubicBezTo>
                    <a:pt x="37773" y="20"/>
                    <a:pt x="37766" y="21"/>
                    <a:pt x="37759" y="21"/>
                  </a:cubicBezTo>
                  <a:cubicBezTo>
                    <a:pt x="37728" y="21"/>
                    <a:pt x="37702" y="0"/>
                    <a:pt x="3767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11"/>
            <p:cNvSpPr/>
            <p:nvPr/>
          </p:nvSpPr>
          <p:spPr>
            <a:xfrm>
              <a:off x="2520257" y="1733419"/>
              <a:ext cx="2609" cy="3131"/>
            </a:xfrm>
            <a:custGeom>
              <a:avLst/>
              <a:gdLst/>
              <a:ahLst/>
              <a:cxnLst/>
              <a:rect l="l" t="t" r="r" b="b"/>
              <a:pathLst>
                <a:path w="253" h="299" extrusionOk="0">
                  <a:moveTo>
                    <a:pt x="189" y="1"/>
                  </a:moveTo>
                  <a:cubicBezTo>
                    <a:pt x="105" y="64"/>
                    <a:pt x="63" y="190"/>
                    <a:pt x="0" y="274"/>
                  </a:cubicBezTo>
                  <a:cubicBezTo>
                    <a:pt x="18" y="292"/>
                    <a:pt x="36" y="298"/>
                    <a:pt x="55" y="298"/>
                  </a:cubicBezTo>
                  <a:cubicBezTo>
                    <a:pt x="81" y="298"/>
                    <a:pt x="111" y="286"/>
                    <a:pt x="147" y="274"/>
                  </a:cubicBezTo>
                  <a:cubicBezTo>
                    <a:pt x="168" y="232"/>
                    <a:pt x="210" y="148"/>
                    <a:pt x="231" y="106"/>
                  </a:cubicBezTo>
                  <a:cubicBezTo>
                    <a:pt x="252" y="64"/>
                    <a:pt x="252" y="22"/>
                    <a:pt x="18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11"/>
            <p:cNvSpPr/>
            <p:nvPr/>
          </p:nvSpPr>
          <p:spPr>
            <a:xfrm>
              <a:off x="2530012" y="1702818"/>
              <a:ext cx="1743" cy="3529"/>
            </a:xfrm>
            <a:custGeom>
              <a:avLst/>
              <a:gdLst/>
              <a:ahLst/>
              <a:cxnLst/>
              <a:rect l="l" t="t" r="r" b="b"/>
              <a:pathLst>
                <a:path w="169" h="337" extrusionOk="0">
                  <a:moveTo>
                    <a:pt x="42" y="0"/>
                  </a:moveTo>
                  <a:cubicBezTo>
                    <a:pt x="0" y="105"/>
                    <a:pt x="0" y="231"/>
                    <a:pt x="42" y="337"/>
                  </a:cubicBezTo>
                  <a:cubicBezTo>
                    <a:pt x="84" y="231"/>
                    <a:pt x="168" y="147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11"/>
            <p:cNvSpPr/>
            <p:nvPr/>
          </p:nvSpPr>
          <p:spPr>
            <a:xfrm>
              <a:off x="2517214" y="1740467"/>
              <a:ext cx="1526" cy="2304"/>
            </a:xfrm>
            <a:custGeom>
              <a:avLst/>
              <a:gdLst/>
              <a:ahLst/>
              <a:cxnLst/>
              <a:rect l="l" t="t" r="r" b="b"/>
              <a:pathLst>
                <a:path w="148" h="220" extrusionOk="0">
                  <a:moveTo>
                    <a:pt x="85" y="0"/>
                  </a:moveTo>
                  <a:lnTo>
                    <a:pt x="22" y="63"/>
                  </a:lnTo>
                  <a:lnTo>
                    <a:pt x="22" y="84"/>
                  </a:lnTo>
                  <a:cubicBezTo>
                    <a:pt x="22" y="105"/>
                    <a:pt x="64" y="148"/>
                    <a:pt x="1" y="190"/>
                  </a:cubicBezTo>
                  <a:cubicBezTo>
                    <a:pt x="16" y="204"/>
                    <a:pt x="31" y="219"/>
                    <a:pt x="53" y="219"/>
                  </a:cubicBezTo>
                  <a:cubicBezTo>
                    <a:pt x="62" y="219"/>
                    <a:pt x="73" y="217"/>
                    <a:pt x="85" y="211"/>
                  </a:cubicBezTo>
                  <a:cubicBezTo>
                    <a:pt x="85" y="148"/>
                    <a:pt x="148" y="84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11"/>
            <p:cNvSpPr/>
            <p:nvPr/>
          </p:nvSpPr>
          <p:spPr>
            <a:xfrm>
              <a:off x="2525454" y="1719103"/>
              <a:ext cx="1310" cy="2000"/>
            </a:xfrm>
            <a:custGeom>
              <a:avLst/>
              <a:gdLst/>
              <a:ahLst/>
              <a:cxnLst/>
              <a:rect l="l" t="t" r="r" b="b"/>
              <a:pathLst>
                <a:path w="127" h="191" extrusionOk="0">
                  <a:moveTo>
                    <a:pt x="22" y="1"/>
                  </a:moveTo>
                  <a:cubicBezTo>
                    <a:pt x="22" y="64"/>
                    <a:pt x="22" y="127"/>
                    <a:pt x="1" y="190"/>
                  </a:cubicBezTo>
                  <a:cubicBezTo>
                    <a:pt x="127" y="127"/>
                    <a:pt x="64" y="85"/>
                    <a:pt x="2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11"/>
            <p:cNvSpPr/>
            <p:nvPr/>
          </p:nvSpPr>
          <p:spPr>
            <a:xfrm>
              <a:off x="2530662" y="1700388"/>
              <a:ext cx="877" cy="1121"/>
            </a:xfrm>
            <a:custGeom>
              <a:avLst/>
              <a:gdLst/>
              <a:ahLst/>
              <a:cxnLst/>
              <a:rect l="l" t="t" r="r" b="b"/>
              <a:pathLst>
                <a:path w="85" h="107" extrusionOk="0">
                  <a:moveTo>
                    <a:pt x="42" y="1"/>
                  </a:moveTo>
                  <a:cubicBezTo>
                    <a:pt x="0" y="43"/>
                    <a:pt x="42" y="64"/>
                    <a:pt x="42" y="106"/>
                  </a:cubicBezTo>
                  <a:cubicBezTo>
                    <a:pt x="84" y="64"/>
                    <a:pt x="84" y="43"/>
                    <a:pt x="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11"/>
            <p:cNvSpPr/>
            <p:nvPr/>
          </p:nvSpPr>
          <p:spPr>
            <a:xfrm>
              <a:off x="2459547" y="1735838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63" y="1"/>
                  </a:moveTo>
                  <a:cubicBezTo>
                    <a:pt x="0" y="43"/>
                    <a:pt x="0" y="64"/>
                    <a:pt x="63" y="85"/>
                  </a:cubicBezTo>
                  <a:cubicBezTo>
                    <a:pt x="105" y="64"/>
                    <a:pt x="63" y="43"/>
                    <a:pt x="6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11"/>
            <p:cNvSpPr/>
            <p:nvPr/>
          </p:nvSpPr>
          <p:spPr>
            <a:xfrm>
              <a:off x="2512667" y="1721249"/>
              <a:ext cx="1093" cy="607"/>
            </a:xfrm>
            <a:custGeom>
              <a:avLst/>
              <a:gdLst/>
              <a:ahLst/>
              <a:cxnLst/>
              <a:rect l="l" t="t" r="r" b="b"/>
              <a:pathLst>
                <a:path w="106" h="58" extrusionOk="0">
                  <a:moveTo>
                    <a:pt x="45" y="1"/>
                  </a:moveTo>
                  <a:cubicBezTo>
                    <a:pt x="27" y="1"/>
                    <a:pt x="11" y="17"/>
                    <a:pt x="0" y="48"/>
                  </a:cubicBezTo>
                  <a:cubicBezTo>
                    <a:pt x="14" y="55"/>
                    <a:pt x="26" y="58"/>
                    <a:pt x="36" y="58"/>
                  </a:cubicBezTo>
                  <a:cubicBezTo>
                    <a:pt x="56" y="58"/>
                    <a:pt x="70" y="48"/>
                    <a:pt x="84" y="48"/>
                  </a:cubicBezTo>
                  <a:lnTo>
                    <a:pt x="105" y="48"/>
                  </a:lnTo>
                  <a:cubicBezTo>
                    <a:pt x="84" y="17"/>
                    <a:pt x="63" y="1"/>
                    <a:pt x="4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11"/>
            <p:cNvSpPr/>
            <p:nvPr/>
          </p:nvSpPr>
          <p:spPr>
            <a:xfrm>
              <a:off x="2495538" y="1793436"/>
              <a:ext cx="877" cy="628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47" y="1"/>
                  </a:moveTo>
                  <a:cubicBezTo>
                    <a:pt x="30" y="1"/>
                    <a:pt x="12" y="17"/>
                    <a:pt x="0" y="51"/>
                  </a:cubicBezTo>
                  <a:cubicBezTo>
                    <a:pt x="13" y="57"/>
                    <a:pt x="23" y="60"/>
                    <a:pt x="32" y="60"/>
                  </a:cubicBezTo>
                  <a:cubicBezTo>
                    <a:pt x="55" y="60"/>
                    <a:pt x="70" y="45"/>
                    <a:pt x="84" y="30"/>
                  </a:cubicBezTo>
                  <a:cubicBezTo>
                    <a:pt x="75" y="11"/>
                    <a:pt x="61" y="1"/>
                    <a:pt x="4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11"/>
            <p:cNvSpPr/>
            <p:nvPr/>
          </p:nvSpPr>
          <p:spPr>
            <a:xfrm>
              <a:off x="2493372" y="1795070"/>
              <a:ext cx="660" cy="1110"/>
            </a:xfrm>
            <a:custGeom>
              <a:avLst/>
              <a:gdLst/>
              <a:ahLst/>
              <a:cxnLst/>
              <a:rect l="l" t="t" r="r" b="b"/>
              <a:pathLst>
                <a:path w="64" h="106" extrusionOk="0">
                  <a:moveTo>
                    <a:pt x="21" y="0"/>
                  </a:moveTo>
                  <a:cubicBezTo>
                    <a:pt x="0" y="63"/>
                    <a:pt x="0" y="84"/>
                    <a:pt x="42" y="105"/>
                  </a:cubicBezTo>
                  <a:cubicBezTo>
                    <a:pt x="63" y="63"/>
                    <a:pt x="63" y="42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11"/>
            <p:cNvSpPr/>
            <p:nvPr/>
          </p:nvSpPr>
          <p:spPr>
            <a:xfrm>
              <a:off x="2513749" y="1796610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27" y="1"/>
                  </a:moveTo>
                  <a:cubicBezTo>
                    <a:pt x="11" y="1"/>
                    <a:pt x="0" y="11"/>
                    <a:pt x="0" y="43"/>
                  </a:cubicBezTo>
                  <a:cubicBezTo>
                    <a:pt x="13" y="49"/>
                    <a:pt x="23" y="51"/>
                    <a:pt x="32" y="51"/>
                  </a:cubicBezTo>
                  <a:cubicBezTo>
                    <a:pt x="55" y="51"/>
                    <a:pt x="70" y="36"/>
                    <a:pt x="85" y="22"/>
                  </a:cubicBezTo>
                  <a:cubicBezTo>
                    <a:pt x="63" y="11"/>
                    <a:pt x="42" y="1"/>
                    <a:pt x="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11"/>
            <p:cNvSpPr/>
            <p:nvPr/>
          </p:nvSpPr>
          <p:spPr>
            <a:xfrm>
              <a:off x="2422907" y="179463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21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11"/>
            <p:cNvSpPr/>
            <p:nvPr/>
          </p:nvSpPr>
          <p:spPr>
            <a:xfrm>
              <a:off x="2459980" y="1784064"/>
              <a:ext cx="660" cy="387"/>
            </a:xfrm>
            <a:custGeom>
              <a:avLst/>
              <a:gdLst/>
              <a:ahLst/>
              <a:cxnLst/>
              <a:rect l="l" t="t" r="r" b="b"/>
              <a:pathLst>
                <a:path w="64" h="37" extrusionOk="0">
                  <a:moveTo>
                    <a:pt x="21" y="0"/>
                  </a:moveTo>
                  <a:cubicBezTo>
                    <a:pt x="21" y="0"/>
                    <a:pt x="0" y="0"/>
                    <a:pt x="21" y="21"/>
                  </a:cubicBezTo>
                  <a:cubicBezTo>
                    <a:pt x="21" y="32"/>
                    <a:pt x="32" y="37"/>
                    <a:pt x="42" y="37"/>
                  </a:cubicBezTo>
                  <a:cubicBezTo>
                    <a:pt x="53" y="37"/>
                    <a:pt x="63" y="32"/>
                    <a:pt x="63" y="21"/>
                  </a:cubicBezTo>
                  <a:cubicBezTo>
                    <a:pt x="63" y="21"/>
                    <a:pt x="63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11"/>
            <p:cNvSpPr/>
            <p:nvPr/>
          </p:nvSpPr>
          <p:spPr>
            <a:xfrm>
              <a:off x="2422473" y="1795070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0"/>
                  </a:moveTo>
                  <a:lnTo>
                    <a:pt x="42" y="0"/>
                  </a:lnTo>
                  <a:cubicBezTo>
                    <a:pt x="21" y="21"/>
                    <a:pt x="0" y="63"/>
                    <a:pt x="21" y="63"/>
                  </a:cubicBezTo>
                  <a:cubicBezTo>
                    <a:pt x="42" y="63"/>
                    <a:pt x="42" y="21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11"/>
            <p:cNvSpPr/>
            <p:nvPr/>
          </p:nvSpPr>
          <p:spPr>
            <a:xfrm>
              <a:off x="2504643" y="1773937"/>
              <a:ext cx="443" cy="534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0" y="0"/>
                  </a:moveTo>
                  <a:cubicBezTo>
                    <a:pt x="0" y="31"/>
                    <a:pt x="23" y="50"/>
                    <a:pt x="35" y="50"/>
                  </a:cubicBezTo>
                  <a:cubicBezTo>
                    <a:pt x="39" y="50"/>
                    <a:pt x="42" y="48"/>
                    <a:pt x="42" y="42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11"/>
            <p:cNvSpPr/>
            <p:nvPr/>
          </p:nvSpPr>
          <p:spPr>
            <a:xfrm>
              <a:off x="2504643" y="1775256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lnTo>
                    <a:pt x="21" y="21"/>
                  </a:lnTo>
                  <a:cubicBezTo>
                    <a:pt x="4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11"/>
            <p:cNvSpPr/>
            <p:nvPr/>
          </p:nvSpPr>
          <p:spPr>
            <a:xfrm>
              <a:off x="2448708" y="1760061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1"/>
                  </a:moveTo>
                  <a:cubicBezTo>
                    <a:pt x="21" y="22"/>
                    <a:pt x="0" y="64"/>
                    <a:pt x="21" y="64"/>
                  </a:cubicBezTo>
                  <a:cubicBezTo>
                    <a:pt x="63" y="43"/>
                    <a:pt x="63" y="43"/>
                    <a:pt x="63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11"/>
            <p:cNvSpPr/>
            <p:nvPr/>
          </p:nvSpPr>
          <p:spPr>
            <a:xfrm>
              <a:off x="2449142" y="1759621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0"/>
                  </a:moveTo>
                  <a:cubicBezTo>
                    <a:pt x="0" y="0"/>
                    <a:pt x="0" y="21"/>
                    <a:pt x="0" y="43"/>
                  </a:cubicBezTo>
                  <a:lnTo>
                    <a:pt x="21" y="64"/>
                  </a:lnTo>
                  <a:cubicBezTo>
                    <a:pt x="42" y="43"/>
                    <a:pt x="63" y="0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11"/>
            <p:cNvSpPr/>
            <p:nvPr/>
          </p:nvSpPr>
          <p:spPr>
            <a:xfrm>
              <a:off x="2518514" y="173892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lnTo>
                    <a:pt x="22" y="42"/>
                  </a:lnTo>
                  <a:cubicBezTo>
                    <a:pt x="43" y="2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11"/>
            <p:cNvSpPr/>
            <p:nvPr/>
          </p:nvSpPr>
          <p:spPr>
            <a:xfrm>
              <a:off x="2502261" y="178009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1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1" y="22"/>
                    <a:pt x="63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11"/>
            <p:cNvSpPr/>
            <p:nvPr/>
          </p:nvSpPr>
          <p:spPr>
            <a:xfrm>
              <a:off x="2501828" y="1780534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1"/>
                  </a:moveTo>
                  <a:lnTo>
                    <a:pt x="42" y="1"/>
                  </a:lnTo>
                  <a:cubicBezTo>
                    <a:pt x="21" y="1"/>
                    <a:pt x="0" y="22"/>
                    <a:pt x="0" y="64"/>
                  </a:cubicBezTo>
                  <a:lnTo>
                    <a:pt x="21" y="64"/>
                  </a:lnTo>
                  <a:cubicBezTo>
                    <a:pt x="42" y="43"/>
                    <a:pt x="63" y="22"/>
                    <a:pt x="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11"/>
            <p:cNvSpPr/>
            <p:nvPr/>
          </p:nvSpPr>
          <p:spPr>
            <a:xfrm>
              <a:off x="2450328" y="1758196"/>
              <a:ext cx="340" cy="503"/>
            </a:xfrm>
            <a:custGeom>
              <a:avLst/>
              <a:gdLst/>
              <a:ahLst/>
              <a:cxnLst/>
              <a:rect l="l" t="t" r="r" b="b"/>
              <a:pathLst>
                <a:path w="33" h="48" extrusionOk="0">
                  <a:moveTo>
                    <a:pt x="17" y="1"/>
                  </a:moveTo>
                  <a:cubicBezTo>
                    <a:pt x="14" y="1"/>
                    <a:pt x="11" y="3"/>
                    <a:pt x="11" y="10"/>
                  </a:cubicBezTo>
                  <a:cubicBezTo>
                    <a:pt x="11" y="21"/>
                    <a:pt x="6" y="21"/>
                    <a:pt x="3" y="21"/>
                  </a:cubicBezTo>
                  <a:cubicBezTo>
                    <a:pt x="1" y="21"/>
                    <a:pt x="1" y="21"/>
                    <a:pt x="11" y="31"/>
                  </a:cubicBezTo>
                  <a:cubicBezTo>
                    <a:pt x="11" y="42"/>
                    <a:pt x="17" y="47"/>
                    <a:pt x="22" y="47"/>
                  </a:cubicBezTo>
                  <a:cubicBezTo>
                    <a:pt x="27" y="47"/>
                    <a:pt x="32" y="42"/>
                    <a:pt x="32" y="31"/>
                  </a:cubicBezTo>
                  <a:lnTo>
                    <a:pt x="32" y="10"/>
                  </a:lnTo>
                  <a:cubicBezTo>
                    <a:pt x="32" y="10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11"/>
            <p:cNvSpPr/>
            <p:nvPr/>
          </p:nvSpPr>
          <p:spPr>
            <a:xfrm>
              <a:off x="2518957" y="1737608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21" y="0"/>
                  </a:moveTo>
                  <a:cubicBezTo>
                    <a:pt x="21" y="0"/>
                    <a:pt x="0" y="0"/>
                    <a:pt x="21" y="21"/>
                  </a:cubicBezTo>
                  <a:cubicBezTo>
                    <a:pt x="21" y="32"/>
                    <a:pt x="26" y="37"/>
                    <a:pt x="32" y="37"/>
                  </a:cubicBezTo>
                  <a:cubicBezTo>
                    <a:pt x="37" y="37"/>
                    <a:pt x="42" y="32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11"/>
            <p:cNvSpPr/>
            <p:nvPr/>
          </p:nvSpPr>
          <p:spPr>
            <a:xfrm>
              <a:off x="2506376" y="1740686"/>
              <a:ext cx="660" cy="545"/>
            </a:xfrm>
            <a:custGeom>
              <a:avLst/>
              <a:gdLst/>
              <a:ahLst/>
              <a:cxnLst/>
              <a:rect l="l" t="t" r="r" b="b"/>
              <a:pathLst>
                <a:path w="64" h="52" extrusionOk="0">
                  <a:moveTo>
                    <a:pt x="22" y="0"/>
                  </a:moveTo>
                  <a:cubicBezTo>
                    <a:pt x="22" y="21"/>
                    <a:pt x="1" y="42"/>
                    <a:pt x="22" y="42"/>
                  </a:cubicBezTo>
                  <a:cubicBezTo>
                    <a:pt x="22" y="42"/>
                    <a:pt x="22" y="52"/>
                    <a:pt x="28" y="52"/>
                  </a:cubicBezTo>
                  <a:cubicBezTo>
                    <a:pt x="31" y="52"/>
                    <a:pt x="36" y="49"/>
                    <a:pt x="43" y="42"/>
                  </a:cubicBezTo>
                  <a:cubicBezTo>
                    <a:pt x="64" y="21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11"/>
            <p:cNvSpPr/>
            <p:nvPr/>
          </p:nvSpPr>
          <p:spPr>
            <a:xfrm>
              <a:off x="2539118" y="1730340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11"/>
            <p:cNvSpPr/>
            <p:nvPr/>
          </p:nvSpPr>
          <p:spPr>
            <a:xfrm>
              <a:off x="2470385" y="1793751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22" y="0"/>
                  </a:moveTo>
                  <a:cubicBezTo>
                    <a:pt x="22" y="0"/>
                    <a:pt x="1" y="0"/>
                    <a:pt x="22" y="21"/>
                  </a:cubicBezTo>
                  <a:cubicBezTo>
                    <a:pt x="32" y="32"/>
                    <a:pt x="37" y="37"/>
                    <a:pt x="40" y="37"/>
                  </a:cubicBezTo>
                  <a:cubicBezTo>
                    <a:pt x="43" y="37"/>
                    <a:pt x="43" y="32"/>
                    <a:pt x="43" y="21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11"/>
            <p:cNvSpPr/>
            <p:nvPr/>
          </p:nvSpPr>
          <p:spPr>
            <a:xfrm>
              <a:off x="2519174" y="1784723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0" y="21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11"/>
            <p:cNvSpPr/>
            <p:nvPr/>
          </p:nvSpPr>
          <p:spPr>
            <a:xfrm>
              <a:off x="2427021" y="1757422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4" y="0"/>
                  </a:moveTo>
                  <a:cubicBezTo>
                    <a:pt x="43" y="0"/>
                    <a:pt x="1" y="42"/>
                    <a:pt x="43" y="42"/>
                  </a:cubicBezTo>
                  <a:cubicBezTo>
                    <a:pt x="64" y="42"/>
                    <a:pt x="64" y="21"/>
                    <a:pt x="6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11"/>
            <p:cNvSpPr/>
            <p:nvPr/>
          </p:nvSpPr>
          <p:spPr>
            <a:xfrm>
              <a:off x="2427671" y="175676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0"/>
                  </a:moveTo>
                  <a:cubicBezTo>
                    <a:pt x="1" y="0"/>
                    <a:pt x="1" y="21"/>
                    <a:pt x="1" y="63"/>
                  </a:cubicBezTo>
                  <a:cubicBezTo>
                    <a:pt x="22" y="42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11"/>
            <p:cNvSpPr/>
            <p:nvPr/>
          </p:nvSpPr>
          <p:spPr>
            <a:xfrm>
              <a:off x="2517214" y="1790661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11"/>
            <p:cNvSpPr/>
            <p:nvPr/>
          </p:nvSpPr>
          <p:spPr>
            <a:xfrm>
              <a:off x="2509408" y="1731335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27" y="1"/>
                  </a:moveTo>
                  <a:cubicBezTo>
                    <a:pt x="24" y="1"/>
                    <a:pt x="22" y="3"/>
                    <a:pt x="22" y="10"/>
                  </a:cubicBezTo>
                  <a:cubicBezTo>
                    <a:pt x="22" y="10"/>
                    <a:pt x="1" y="10"/>
                    <a:pt x="22" y="31"/>
                  </a:cubicBezTo>
                  <a:lnTo>
                    <a:pt x="43" y="31"/>
                  </a:ln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11"/>
            <p:cNvSpPr/>
            <p:nvPr/>
          </p:nvSpPr>
          <p:spPr>
            <a:xfrm>
              <a:off x="2515482" y="174883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2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21"/>
                    <a:pt x="64" y="0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11"/>
            <p:cNvSpPr/>
            <p:nvPr/>
          </p:nvSpPr>
          <p:spPr>
            <a:xfrm>
              <a:off x="2513966" y="1797929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1"/>
                  </a:moveTo>
                  <a:lnTo>
                    <a:pt x="0" y="22"/>
                  </a:lnTo>
                  <a:lnTo>
                    <a:pt x="42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11"/>
            <p:cNvSpPr/>
            <p:nvPr/>
          </p:nvSpPr>
          <p:spPr>
            <a:xfrm>
              <a:off x="2528496" y="1712725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11"/>
            <p:cNvSpPr/>
            <p:nvPr/>
          </p:nvSpPr>
          <p:spPr>
            <a:xfrm>
              <a:off x="2530012" y="1702158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3" y="0"/>
                  </a:moveTo>
                  <a:cubicBezTo>
                    <a:pt x="42" y="0"/>
                    <a:pt x="0" y="42"/>
                    <a:pt x="42" y="42"/>
                  </a:cubicBezTo>
                  <a:cubicBezTo>
                    <a:pt x="63" y="42"/>
                    <a:pt x="63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11"/>
            <p:cNvSpPr/>
            <p:nvPr/>
          </p:nvSpPr>
          <p:spPr>
            <a:xfrm>
              <a:off x="2530445" y="1701498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0"/>
                  </a:moveTo>
                  <a:lnTo>
                    <a:pt x="42" y="0"/>
                  </a:lnTo>
                  <a:cubicBezTo>
                    <a:pt x="21" y="0"/>
                    <a:pt x="0" y="21"/>
                    <a:pt x="21" y="63"/>
                  </a:cubicBezTo>
                  <a:lnTo>
                    <a:pt x="21" y="42"/>
                  </a:lnTo>
                  <a:cubicBezTo>
                    <a:pt x="42" y="42"/>
                    <a:pt x="63" y="21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11"/>
            <p:cNvSpPr/>
            <p:nvPr/>
          </p:nvSpPr>
          <p:spPr>
            <a:xfrm>
              <a:off x="2514399" y="1754332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2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2" y="43"/>
                    <a:pt x="64" y="1"/>
                    <a:pt x="2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11"/>
            <p:cNvSpPr/>
            <p:nvPr/>
          </p:nvSpPr>
          <p:spPr>
            <a:xfrm>
              <a:off x="2513966" y="175477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1"/>
                  </a:moveTo>
                  <a:lnTo>
                    <a:pt x="42" y="1"/>
                  </a:lnTo>
                  <a:cubicBezTo>
                    <a:pt x="21" y="1"/>
                    <a:pt x="0" y="43"/>
                    <a:pt x="21" y="43"/>
                  </a:cubicBezTo>
                  <a:cubicBezTo>
                    <a:pt x="42" y="43"/>
                    <a:pt x="42" y="22"/>
                    <a:pt x="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11"/>
            <p:cNvSpPr/>
            <p:nvPr/>
          </p:nvSpPr>
          <p:spPr>
            <a:xfrm>
              <a:off x="2447182" y="1761600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cubicBezTo>
                    <a:pt x="43" y="8"/>
                    <a:pt x="43" y="15"/>
                    <a:pt x="43" y="22"/>
                  </a:cubicBezTo>
                  <a:lnTo>
                    <a:pt x="43" y="22"/>
                  </a:lnTo>
                  <a:lnTo>
                    <a:pt x="43" y="1"/>
                  </a:lnTo>
                  <a:close/>
                  <a:moveTo>
                    <a:pt x="1" y="22"/>
                  </a:moveTo>
                  <a:cubicBezTo>
                    <a:pt x="1" y="43"/>
                    <a:pt x="1" y="64"/>
                    <a:pt x="1" y="64"/>
                  </a:cubicBezTo>
                  <a:cubicBezTo>
                    <a:pt x="35" y="64"/>
                    <a:pt x="42" y="50"/>
                    <a:pt x="43" y="22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11"/>
            <p:cNvSpPr/>
            <p:nvPr/>
          </p:nvSpPr>
          <p:spPr>
            <a:xfrm>
              <a:off x="2498786" y="176204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lnTo>
                    <a:pt x="22" y="22"/>
                  </a:ln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11"/>
            <p:cNvSpPr/>
            <p:nvPr/>
          </p:nvSpPr>
          <p:spPr>
            <a:xfrm>
              <a:off x="2529146" y="1761820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11"/>
            <p:cNvSpPr/>
            <p:nvPr/>
          </p:nvSpPr>
          <p:spPr>
            <a:xfrm>
              <a:off x="2557113" y="177106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1"/>
                  </a:moveTo>
                  <a:lnTo>
                    <a:pt x="0" y="22"/>
                  </a:lnTo>
                  <a:cubicBezTo>
                    <a:pt x="0" y="43"/>
                    <a:pt x="42" y="43"/>
                    <a:pt x="42" y="43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11"/>
            <p:cNvSpPr/>
            <p:nvPr/>
          </p:nvSpPr>
          <p:spPr>
            <a:xfrm>
              <a:off x="2569251" y="1733858"/>
              <a:ext cx="227" cy="325"/>
            </a:xfrm>
            <a:custGeom>
              <a:avLst/>
              <a:gdLst/>
              <a:ahLst/>
              <a:cxnLst/>
              <a:rect l="l" t="t" r="r" b="b"/>
              <a:pathLst>
                <a:path w="22" h="31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9"/>
                    <a:pt x="3" y="31"/>
                    <a:pt x="6" y="31"/>
                  </a:cubicBezTo>
                  <a:cubicBezTo>
                    <a:pt x="12" y="31"/>
                    <a:pt x="22" y="22"/>
                    <a:pt x="22" y="22"/>
                  </a:cubicBezTo>
                  <a:cubicBezTo>
                    <a:pt x="22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11"/>
            <p:cNvSpPr/>
            <p:nvPr/>
          </p:nvSpPr>
          <p:spPr>
            <a:xfrm>
              <a:off x="2562094" y="1698849"/>
              <a:ext cx="660" cy="1110"/>
            </a:xfrm>
            <a:custGeom>
              <a:avLst/>
              <a:gdLst/>
              <a:ahLst/>
              <a:cxnLst/>
              <a:rect l="l" t="t" r="r" b="b"/>
              <a:pathLst>
                <a:path w="64" h="106" extrusionOk="0">
                  <a:moveTo>
                    <a:pt x="1" y="1"/>
                  </a:moveTo>
                  <a:lnTo>
                    <a:pt x="22" y="106"/>
                  </a:lnTo>
                  <a:cubicBezTo>
                    <a:pt x="43" y="106"/>
                    <a:pt x="64" y="85"/>
                    <a:pt x="64" y="43"/>
                  </a:cubicBezTo>
                  <a:cubicBezTo>
                    <a:pt x="64" y="22"/>
                    <a:pt x="22" y="1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4" name="Google Shape;3224;p11"/>
          <p:cNvGrpSpPr/>
          <p:nvPr/>
        </p:nvGrpSpPr>
        <p:grpSpPr>
          <a:xfrm rot="10800000">
            <a:off x="1594831" y="277928"/>
            <a:ext cx="499552" cy="443296"/>
            <a:chOff x="964205" y="3175261"/>
            <a:chExt cx="130309" cy="115616"/>
          </a:xfrm>
        </p:grpSpPr>
        <p:sp>
          <p:nvSpPr>
            <p:cNvPr id="3225" name="Google Shape;3225;p11"/>
            <p:cNvSpPr/>
            <p:nvPr/>
          </p:nvSpPr>
          <p:spPr>
            <a:xfrm>
              <a:off x="1090606" y="3208281"/>
              <a:ext cx="3908" cy="7718"/>
            </a:xfrm>
            <a:custGeom>
              <a:avLst/>
              <a:gdLst/>
              <a:ahLst/>
              <a:cxnLst/>
              <a:rect l="l" t="t" r="r" b="b"/>
              <a:pathLst>
                <a:path w="379" h="737" extrusionOk="0">
                  <a:moveTo>
                    <a:pt x="84" y="1"/>
                  </a:moveTo>
                  <a:cubicBezTo>
                    <a:pt x="42" y="43"/>
                    <a:pt x="0" y="64"/>
                    <a:pt x="0" y="127"/>
                  </a:cubicBezTo>
                  <a:lnTo>
                    <a:pt x="105" y="211"/>
                  </a:lnTo>
                  <a:lnTo>
                    <a:pt x="63" y="316"/>
                  </a:lnTo>
                  <a:cubicBezTo>
                    <a:pt x="168" y="379"/>
                    <a:pt x="168" y="506"/>
                    <a:pt x="232" y="590"/>
                  </a:cubicBezTo>
                  <a:cubicBezTo>
                    <a:pt x="189" y="632"/>
                    <a:pt x="147" y="674"/>
                    <a:pt x="211" y="737"/>
                  </a:cubicBezTo>
                  <a:cubicBezTo>
                    <a:pt x="253" y="716"/>
                    <a:pt x="316" y="674"/>
                    <a:pt x="379" y="674"/>
                  </a:cubicBezTo>
                  <a:lnTo>
                    <a:pt x="379" y="421"/>
                  </a:lnTo>
                  <a:cubicBezTo>
                    <a:pt x="358" y="421"/>
                    <a:pt x="316" y="421"/>
                    <a:pt x="337" y="400"/>
                  </a:cubicBezTo>
                  <a:cubicBezTo>
                    <a:pt x="337" y="379"/>
                    <a:pt x="358" y="379"/>
                    <a:pt x="379" y="379"/>
                  </a:cubicBezTo>
                  <a:lnTo>
                    <a:pt x="379" y="190"/>
                  </a:lnTo>
                  <a:cubicBezTo>
                    <a:pt x="370" y="191"/>
                    <a:pt x="362" y="192"/>
                    <a:pt x="354" y="192"/>
                  </a:cubicBezTo>
                  <a:cubicBezTo>
                    <a:pt x="226" y="192"/>
                    <a:pt x="183" y="41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11"/>
            <p:cNvSpPr/>
            <p:nvPr/>
          </p:nvSpPr>
          <p:spPr>
            <a:xfrm>
              <a:off x="1092555" y="3221937"/>
              <a:ext cx="1959" cy="3749"/>
            </a:xfrm>
            <a:custGeom>
              <a:avLst/>
              <a:gdLst/>
              <a:ahLst/>
              <a:cxnLst/>
              <a:rect l="l" t="t" r="r" b="b"/>
              <a:pathLst>
                <a:path w="190" h="358" extrusionOk="0">
                  <a:moveTo>
                    <a:pt x="64" y="0"/>
                  </a:moveTo>
                  <a:cubicBezTo>
                    <a:pt x="64" y="64"/>
                    <a:pt x="43" y="148"/>
                    <a:pt x="0" y="211"/>
                  </a:cubicBezTo>
                  <a:cubicBezTo>
                    <a:pt x="64" y="232"/>
                    <a:pt x="22" y="358"/>
                    <a:pt x="106" y="358"/>
                  </a:cubicBezTo>
                  <a:cubicBezTo>
                    <a:pt x="169" y="316"/>
                    <a:pt x="85" y="190"/>
                    <a:pt x="190" y="169"/>
                  </a:cubicBezTo>
                  <a:lnTo>
                    <a:pt x="190" y="4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11"/>
            <p:cNvSpPr/>
            <p:nvPr/>
          </p:nvSpPr>
          <p:spPr>
            <a:xfrm>
              <a:off x="964205" y="3175554"/>
              <a:ext cx="126844" cy="114789"/>
            </a:xfrm>
            <a:custGeom>
              <a:avLst/>
              <a:gdLst/>
              <a:ahLst/>
              <a:cxnLst/>
              <a:rect l="l" t="t" r="r" b="b"/>
              <a:pathLst>
                <a:path w="12300" h="10961" extrusionOk="0">
                  <a:moveTo>
                    <a:pt x="7275" y="351"/>
                  </a:moveTo>
                  <a:cubicBezTo>
                    <a:pt x="7296" y="351"/>
                    <a:pt x="7296" y="372"/>
                    <a:pt x="7296" y="372"/>
                  </a:cubicBezTo>
                  <a:lnTo>
                    <a:pt x="7275" y="393"/>
                  </a:lnTo>
                  <a:cubicBezTo>
                    <a:pt x="7275" y="393"/>
                    <a:pt x="7253" y="393"/>
                    <a:pt x="7253" y="372"/>
                  </a:cubicBezTo>
                  <a:cubicBezTo>
                    <a:pt x="7253" y="351"/>
                    <a:pt x="7275" y="351"/>
                    <a:pt x="7275" y="351"/>
                  </a:cubicBezTo>
                  <a:close/>
                  <a:moveTo>
                    <a:pt x="6791" y="603"/>
                  </a:moveTo>
                  <a:cubicBezTo>
                    <a:pt x="6791" y="608"/>
                    <a:pt x="6792" y="609"/>
                    <a:pt x="6793" y="609"/>
                  </a:cubicBezTo>
                  <a:cubicBezTo>
                    <a:pt x="6796" y="609"/>
                    <a:pt x="6800" y="604"/>
                    <a:pt x="6800" y="604"/>
                  </a:cubicBezTo>
                  <a:lnTo>
                    <a:pt x="6800" y="604"/>
                  </a:lnTo>
                  <a:cubicBezTo>
                    <a:pt x="6801" y="604"/>
                    <a:pt x="6799" y="608"/>
                    <a:pt x="6791" y="624"/>
                  </a:cubicBezTo>
                  <a:cubicBezTo>
                    <a:pt x="6791" y="631"/>
                    <a:pt x="6786" y="633"/>
                    <a:pt x="6780" y="633"/>
                  </a:cubicBezTo>
                  <a:cubicBezTo>
                    <a:pt x="6768" y="633"/>
                    <a:pt x="6749" y="624"/>
                    <a:pt x="6749" y="624"/>
                  </a:cubicBezTo>
                  <a:cubicBezTo>
                    <a:pt x="6749" y="624"/>
                    <a:pt x="6770" y="603"/>
                    <a:pt x="6770" y="603"/>
                  </a:cubicBezTo>
                  <a:close/>
                  <a:moveTo>
                    <a:pt x="8086" y="481"/>
                  </a:moveTo>
                  <a:cubicBezTo>
                    <a:pt x="8182" y="481"/>
                    <a:pt x="8237" y="573"/>
                    <a:pt x="8305" y="624"/>
                  </a:cubicBezTo>
                  <a:cubicBezTo>
                    <a:pt x="8241" y="630"/>
                    <a:pt x="8195" y="634"/>
                    <a:pt x="8161" y="634"/>
                  </a:cubicBezTo>
                  <a:cubicBezTo>
                    <a:pt x="8069" y="634"/>
                    <a:pt x="8056" y="605"/>
                    <a:pt x="8010" y="498"/>
                  </a:cubicBezTo>
                  <a:cubicBezTo>
                    <a:pt x="8038" y="486"/>
                    <a:pt x="8064" y="481"/>
                    <a:pt x="8086" y="481"/>
                  </a:cubicBezTo>
                  <a:close/>
                  <a:moveTo>
                    <a:pt x="7148" y="603"/>
                  </a:moveTo>
                  <a:lnTo>
                    <a:pt x="7148" y="624"/>
                  </a:lnTo>
                  <a:cubicBezTo>
                    <a:pt x="7190" y="645"/>
                    <a:pt x="7190" y="666"/>
                    <a:pt x="7148" y="708"/>
                  </a:cubicBezTo>
                  <a:cubicBezTo>
                    <a:pt x="7127" y="687"/>
                    <a:pt x="7127" y="645"/>
                    <a:pt x="7148" y="603"/>
                  </a:cubicBezTo>
                  <a:close/>
                  <a:moveTo>
                    <a:pt x="7852" y="650"/>
                  </a:moveTo>
                  <a:cubicBezTo>
                    <a:pt x="7878" y="650"/>
                    <a:pt x="7904" y="655"/>
                    <a:pt x="7926" y="666"/>
                  </a:cubicBezTo>
                  <a:cubicBezTo>
                    <a:pt x="7898" y="738"/>
                    <a:pt x="7839" y="770"/>
                    <a:pt x="7779" y="770"/>
                  </a:cubicBezTo>
                  <a:cubicBezTo>
                    <a:pt x="7750" y="770"/>
                    <a:pt x="7722" y="763"/>
                    <a:pt x="7695" y="750"/>
                  </a:cubicBezTo>
                  <a:cubicBezTo>
                    <a:pt x="7710" y="689"/>
                    <a:pt x="7782" y="650"/>
                    <a:pt x="7852" y="650"/>
                  </a:cubicBezTo>
                  <a:close/>
                  <a:moveTo>
                    <a:pt x="9273" y="1046"/>
                  </a:moveTo>
                  <a:cubicBezTo>
                    <a:pt x="9306" y="1051"/>
                    <a:pt x="9331" y="1066"/>
                    <a:pt x="9314" y="1066"/>
                  </a:cubicBezTo>
                  <a:cubicBezTo>
                    <a:pt x="9306" y="1070"/>
                    <a:pt x="9299" y="1071"/>
                    <a:pt x="9294" y="1071"/>
                  </a:cubicBezTo>
                  <a:cubicBezTo>
                    <a:pt x="9280" y="1071"/>
                    <a:pt x="9275" y="1059"/>
                    <a:pt x="9273" y="1046"/>
                  </a:cubicBezTo>
                  <a:close/>
                  <a:moveTo>
                    <a:pt x="8156" y="1291"/>
                  </a:moveTo>
                  <a:cubicBezTo>
                    <a:pt x="8171" y="1291"/>
                    <a:pt x="8176" y="1304"/>
                    <a:pt x="8178" y="1318"/>
                  </a:cubicBezTo>
                  <a:lnTo>
                    <a:pt x="8178" y="1318"/>
                  </a:lnTo>
                  <a:cubicBezTo>
                    <a:pt x="8156" y="1317"/>
                    <a:pt x="8095" y="1297"/>
                    <a:pt x="8137" y="1297"/>
                  </a:cubicBezTo>
                  <a:cubicBezTo>
                    <a:pt x="8145" y="1293"/>
                    <a:pt x="8151" y="1291"/>
                    <a:pt x="8156" y="1291"/>
                  </a:cubicBezTo>
                  <a:close/>
                  <a:moveTo>
                    <a:pt x="8263" y="1339"/>
                  </a:moveTo>
                  <a:cubicBezTo>
                    <a:pt x="8299" y="1393"/>
                    <a:pt x="8320" y="1448"/>
                    <a:pt x="8243" y="1448"/>
                  </a:cubicBezTo>
                  <a:cubicBezTo>
                    <a:pt x="8231" y="1448"/>
                    <a:pt x="8216" y="1447"/>
                    <a:pt x="8200" y="1444"/>
                  </a:cubicBezTo>
                  <a:cubicBezTo>
                    <a:pt x="8185" y="1415"/>
                    <a:pt x="8191" y="1367"/>
                    <a:pt x="8189" y="1339"/>
                  </a:cubicBezTo>
                  <a:close/>
                  <a:moveTo>
                    <a:pt x="8389" y="1465"/>
                  </a:moveTo>
                  <a:cubicBezTo>
                    <a:pt x="8431" y="1465"/>
                    <a:pt x="8389" y="1507"/>
                    <a:pt x="8431" y="1507"/>
                  </a:cubicBezTo>
                  <a:lnTo>
                    <a:pt x="8431" y="1507"/>
                  </a:lnTo>
                  <a:lnTo>
                    <a:pt x="8431" y="1507"/>
                  </a:lnTo>
                  <a:cubicBezTo>
                    <a:pt x="8452" y="1528"/>
                    <a:pt x="8515" y="1549"/>
                    <a:pt x="8473" y="1549"/>
                  </a:cubicBezTo>
                  <a:cubicBezTo>
                    <a:pt x="8465" y="1553"/>
                    <a:pt x="8458" y="1555"/>
                    <a:pt x="8453" y="1555"/>
                  </a:cubicBezTo>
                  <a:cubicBezTo>
                    <a:pt x="8431" y="1555"/>
                    <a:pt x="8431" y="1524"/>
                    <a:pt x="8431" y="1507"/>
                  </a:cubicBezTo>
                  <a:lnTo>
                    <a:pt x="8431" y="1528"/>
                  </a:lnTo>
                  <a:cubicBezTo>
                    <a:pt x="8410" y="1507"/>
                    <a:pt x="8347" y="1486"/>
                    <a:pt x="8389" y="1465"/>
                  </a:cubicBezTo>
                  <a:close/>
                  <a:moveTo>
                    <a:pt x="7401" y="1780"/>
                  </a:moveTo>
                  <a:cubicBezTo>
                    <a:pt x="7401" y="1780"/>
                    <a:pt x="7422" y="1801"/>
                    <a:pt x="7422" y="1801"/>
                  </a:cubicBezTo>
                  <a:cubicBezTo>
                    <a:pt x="7422" y="1801"/>
                    <a:pt x="7422" y="1822"/>
                    <a:pt x="7401" y="1822"/>
                  </a:cubicBezTo>
                  <a:cubicBezTo>
                    <a:pt x="7359" y="1801"/>
                    <a:pt x="7401" y="1780"/>
                    <a:pt x="7401" y="1780"/>
                  </a:cubicBezTo>
                  <a:close/>
                  <a:moveTo>
                    <a:pt x="9125" y="1780"/>
                  </a:moveTo>
                  <a:cubicBezTo>
                    <a:pt x="9146" y="1780"/>
                    <a:pt x="9146" y="1801"/>
                    <a:pt x="9146" y="1801"/>
                  </a:cubicBezTo>
                  <a:cubicBezTo>
                    <a:pt x="9146" y="1801"/>
                    <a:pt x="9167" y="1822"/>
                    <a:pt x="9125" y="1822"/>
                  </a:cubicBezTo>
                  <a:cubicBezTo>
                    <a:pt x="9104" y="1801"/>
                    <a:pt x="9125" y="1780"/>
                    <a:pt x="9125" y="1780"/>
                  </a:cubicBezTo>
                  <a:close/>
                  <a:moveTo>
                    <a:pt x="7401" y="1907"/>
                  </a:moveTo>
                  <a:cubicBezTo>
                    <a:pt x="7443" y="1928"/>
                    <a:pt x="7443" y="1970"/>
                    <a:pt x="7401" y="1991"/>
                  </a:cubicBezTo>
                  <a:cubicBezTo>
                    <a:pt x="7359" y="1970"/>
                    <a:pt x="7359" y="1949"/>
                    <a:pt x="7401" y="1907"/>
                  </a:cubicBezTo>
                  <a:close/>
                  <a:moveTo>
                    <a:pt x="11164" y="1970"/>
                  </a:moveTo>
                  <a:cubicBezTo>
                    <a:pt x="11185" y="1970"/>
                    <a:pt x="11164" y="2012"/>
                    <a:pt x="11185" y="2012"/>
                  </a:cubicBezTo>
                  <a:cubicBezTo>
                    <a:pt x="11206" y="2012"/>
                    <a:pt x="11269" y="2054"/>
                    <a:pt x="11227" y="2054"/>
                  </a:cubicBezTo>
                  <a:cubicBezTo>
                    <a:pt x="11185" y="2054"/>
                    <a:pt x="11185" y="2033"/>
                    <a:pt x="11185" y="2012"/>
                  </a:cubicBezTo>
                  <a:lnTo>
                    <a:pt x="11122" y="2012"/>
                  </a:lnTo>
                  <a:cubicBezTo>
                    <a:pt x="11143" y="1991"/>
                    <a:pt x="11143" y="1970"/>
                    <a:pt x="11164" y="1970"/>
                  </a:cubicBezTo>
                  <a:close/>
                  <a:moveTo>
                    <a:pt x="8578" y="2075"/>
                  </a:moveTo>
                  <a:cubicBezTo>
                    <a:pt x="8599" y="2096"/>
                    <a:pt x="8599" y="2096"/>
                    <a:pt x="8599" y="2096"/>
                  </a:cubicBezTo>
                  <a:lnTo>
                    <a:pt x="8578" y="2117"/>
                  </a:lnTo>
                  <a:lnTo>
                    <a:pt x="8578" y="2138"/>
                  </a:lnTo>
                  <a:cubicBezTo>
                    <a:pt x="8557" y="2117"/>
                    <a:pt x="8557" y="2096"/>
                    <a:pt x="8557" y="2096"/>
                  </a:cubicBezTo>
                  <a:cubicBezTo>
                    <a:pt x="8557" y="2096"/>
                    <a:pt x="8557" y="2096"/>
                    <a:pt x="8578" y="2075"/>
                  </a:cubicBezTo>
                  <a:close/>
                  <a:moveTo>
                    <a:pt x="8809" y="2075"/>
                  </a:moveTo>
                  <a:cubicBezTo>
                    <a:pt x="8851" y="2180"/>
                    <a:pt x="8851" y="2180"/>
                    <a:pt x="8662" y="2180"/>
                  </a:cubicBezTo>
                  <a:cubicBezTo>
                    <a:pt x="8725" y="2138"/>
                    <a:pt x="8746" y="2075"/>
                    <a:pt x="8809" y="2075"/>
                  </a:cubicBezTo>
                  <a:close/>
                  <a:moveTo>
                    <a:pt x="9629" y="2201"/>
                  </a:moveTo>
                  <a:cubicBezTo>
                    <a:pt x="9629" y="2211"/>
                    <a:pt x="9634" y="2211"/>
                    <a:pt x="9640" y="2211"/>
                  </a:cubicBezTo>
                  <a:cubicBezTo>
                    <a:pt x="9645" y="2211"/>
                    <a:pt x="9650" y="2211"/>
                    <a:pt x="9650" y="2222"/>
                  </a:cubicBezTo>
                  <a:cubicBezTo>
                    <a:pt x="9643" y="2236"/>
                    <a:pt x="9636" y="2241"/>
                    <a:pt x="9630" y="2241"/>
                  </a:cubicBezTo>
                  <a:cubicBezTo>
                    <a:pt x="9618" y="2241"/>
                    <a:pt x="9608" y="2222"/>
                    <a:pt x="9608" y="2222"/>
                  </a:cubicBezTo>
                  <a:cubicBezTo>
                    <a:pt x="9608" y="2222"/>
                    <a:pt x="9629" y="2201"/>
                    <a:pt x="9629" y="2201"/>
                  </a:cubicBezTo>
                  <a:close/>
                  <a:moveTo>
                    <a:pt x="11290" y="2201"/>
                  </a:moveTo>
                  <a:cubicBezTo>
                    <a:pt x="11290" y="2222"/>
                    <a:pt x="11311" y="2222"/>
                    <a:pt x="11311" y="2222"/>
                  </a:cubicBezTo>
                  <a:lnTo>
                    <a:pt x="11290" y="2243"/>
                  </a:lnTo>
                  <a:cubicBezTo>
                    <a:pt x="11290" y="2243"/>
                    <a:pt x="11269" y="2243"/>
                    <a:pt x="11269" y="2222"/>
                  </a:cubicBezTo>
                  <a:cubicBezTo>
                    <a:pt x="11269" y="2201"/>
                    <a:pt x="11290" y="2201"/>
                    <a:pt x="11290" y="2201"/>
                  </a:cubicBezTo>
                  <a:close/>
                  <a:moveTo>
                    <a:pt x="10190" y="2281"/>
                  </a:moveTo>
                  <a:cubicBezTo>
                    <a:pt x="10213" y="2281"/>
                    <a:pt x="10200" y="2327"/>
                    <a:pt x="10218" y="2327"/>
                  </a:cubicBezTo>
                  <a:cubicBezTo>
                    <a:pt x="10197" y="2327"/>
                    <a:pt x="10134" y="2285"/>
                    <a:pt x="10176" y="2285"/>
                  </a:cubicBezTo>
                  <a:cubicBezTo>
                    <a:pt x="10182" y="2282"/>
                    <a:pt x="10187" y="2281"/>
                    <a:pt x="10190" y="2281"/>
                  </a:cubicBezTo>
                  <a:close/>
                  <a:moveTo>
                    <a:pt x="10218" y="2327"/>
                  </a:moveTo>
                  <a:cubicBezTo>
                    <a:pt x="10239" y="2327"/>
                    <a:pt x="10302" y="2348"/>
                    <a:pt x="10260" y="2369"/>
                  </a:cubicBezTo>
                  <a:cubicBezTo>
                    <a:pt x="10226" y="2369"/>
                    <a:pt x="10219" y="2355"/>
                    <a:pt x="10218" y="2327"/>
                  </a:cubicBezTo>
                  <a:close/>
                  <a:moveTo>
                    <a:pt x="8641" y="2390"/>
                  </a:moveTo>
                  <a:lnTo>
                    <a:pt x="8662" y="2411"/>
                  </a:lnTo>
                  <a:cubicBezTo>
                    <a:pt x="8662" y="2432"/>
                    <a:pt x="8662" y="2432"/>
                    <a:pt x="8641" y="2432"/>
                  </a:cubicBezTo>
                  <a:cubicBezTo>
                    <a:pt x="8620" y="2432"/>
                    <a:pt x="8620" y="2411"/>
                    <a:pt x="8620" y="2411"/>
                  </a:cubicBezTo>
                  <a:cubicBezTo>
                    <a:pt x="8620" y="2411"/>
                    <a:pt x="8641" y="2390"/>
                    <a:pt x="8641" y="2390"/>
                  </a:cubicBezTo>
                  <a:close/>
                  <a:moveTo>
                    <a:pt x="6055" y="2558"/>
                  </a:moveTo>
                  <a:cubicBezTo>
                    <a:pt x="6076" y="2579"/>
                    <a:pt x="6139" y="2600"/>
                    <a:pt x="6097" y="2600"/>
                  </a:cubicBezTo>
                  <a:cubicBezTo>
                    <a:pt x="6089" y="2604"/>
                    <a:pt x="6083" y="2606"/>
                    <a:pt x="6077" y="2606"/>
                  </a:cubicBezTo>
                  <a:cubicBezTo>
                    <a:pt x="6055" y="2606"/>
                    <a:pt x="6055" y="2575"/>
                    <a:pt x="6055" y="2558"/>
                  </a:cubicBezTo>
                  <a:close/>
                  <a:moveTo>
                    <a:pt x="9924" y="2390"/>
                  </a:moveTo>
                  <a:lnTo>
                    <a:pt x="9924" y="2390"/>
                  </a:lnTo>
                  <a:cubicBezTo>
                    <a:pt x="10022" y="2449"/>
                    <a:pt x="10102" y="2508"/>
                    <a:pt x="10095" y="2619"/>
                  </a:cubicBezTo>
                  <a:lnTo>
                    <a:pt x="10095" y="2619"/>
                  </a:lnTo>
                  <a:cubicBezTo>
                    <a:pt x="10061" y="2611"/>
                    <a:pt x="10033" y="2584"/>
                    <a:pt x="10002" y="2584"/>
                  </a:cubicBezTo>
                  <a:cubicBezTo>
                    <a:pt x="9984" y="2584"/>
                    <a:pt x="9966" y="2593"/>
                    <a:pt x="9945" y="2621"/>
                  </a:cubicBezTo>
                  <a:cubicBezTo>
                    <a:pt x="9924" y="2558"/>
                    <a:pt x="9903" y="2474"/>
                    <a:pt x="9924" y="2390"/>
                  </a:cubicBezTo>
                  <a:close/>
                  <a:moveTo>
                    <a:pt x="9850" y="2758"/>
                  </a:moveTo>
                  <a:cubicBezTo>
                    <a:pt x="9871" y="2758"/>
                    <a:pt x="9892" y="2769"/>
                    <a:pt x="9903" y="2790"/>
                  </a:cubicBezTo>
                  <a:cubicBezTo>
                    <a:pt x="9892" y="2800"/>
                    <a:pt x="9871" y="2805"/>
                    <a:pt x="9850" y="2805"/>
                  </a:cubicBezTo>
                  <a:cubicBezTo>
                    <a:pt x="9829" y="2805"/>
                    <a:pt x="9808" y="2800"/>
                    <a:pt x="9797" y="2790"/>
                  </a:cubicBezTo>
                  <a:cubicBezTo>
                    <a:pt x="9808" y="2769"/>
                    <a:pt x="9829" y="2758"/>
                    <a:pt x="9850" y="2758"/>
                  </a:cubicBezTo>
                  <a:close/>
                  <a:moveTo>
                    <a:pt x="9125" y="2769"/>
                  </a:moveTo>
                  <a:cubicBezTo>
                    <a:pt x="9146" y="2769"/>
                    <a:pt x="9146" y="2790"/>
                    <a:pt x="9146" y="2790"/>
                  </a:cubicBezTo>
                  <a:lnTo>
                    <a:pt x="9125" y="2811"/>
                  </a:lnTo>
                  <a:cubicBezTo>
                    <a:pt x="9125" y="2811"/>
                    <a:pt x="9125" y="2790"/>
                    <a:pt x="9125" y="2790"/>
                  </a:cubicBezTo>
                  <a:cubicBezTo>
                    <a:pt x="9125" y="2769"/>
                    <a:pt x="9125" y="2769"/>
                    <a:pt x="9125" y="2769"/>
                  </a:cubicBezTo>
                  <a:close/>
                  <a:moveTo>
                    <a:pt x="11290" y="2705"/>
                  </a:moveTo>
                  <a:cubicBezTo>
                    <a:pt x="11332" y="2747"/>
                    <a:pt x="11332" y="2769"/>
                    <a:pt x="11290" y="2811"/>
                  </a:cubicBezTo>
                  <a:cubicBezTo>
                    <a:pt x="11269" y="2769"/>
                    <a:pt x="11269" y="2747"/>
                    <a:pt x="11290" y="2705"/>
                  </a:cubicBezTo>
                  <a:close/>
                  <a:moveTo>
                    <a:pt x="10218" y="2642"/>
                  </a:moveTo>
                  <a:lnTo>
                    <a:pt x="10218" y="2747"/>
                  </a:lnTo>
                  <a:cubicBezTo>
                    <a:pt x="10239" y="2747"/>
                    <a:pt x="10281" y="2769"/>
                    <a:pt x="10281" y="2811"/>
                  </a:cubicBezTo>
                  <a:cubicBezTo>
                    <a:pt x="10302" y="2811"/>
                    <a:pt x="10365" y="2853"/>
                    <a:pt x="10323" y="2853"/>
                  </a:cubicBezTo>
                  <a:cubicBezTo>
                    <a:pt x="10281" y="2853"/>
                    <a:pt x="10281" y="2832"/>
                    <a:pt x="10281" y="2811"/>
                  </a:cubicBezTo>
                  <a:cubicBezTo>
                    <a:pt x="10239" y="2811"/>
                    <a:pt x="10218" y="2790"/>
                    <a:pt x="10218" y="2747"/>
                  </a:cubicBezTo>
                  <a:lnTo>
                    <a:pt x="10113" y="2747"/>
                  </a:lnTo>
                  <a:lnTo>
                    <a:pt x="10113" y="2642"/>
                  </a:lnTo>
                  <a:close/>
                  <a:moveTo>
                    <a:pt x="11427" y="2775"/>
                  </a:moveTo>
                  <a:cubicBezTo>
                    <a:pt x="11458" y="2797"/>
                    <a:pt x="11456" y="2835"/>
                    <a:pt x="11437" y="2874"/>
                  </a:cubicBezTo>
                  <a:cubicBezTo>
                    <a:pt x="11399" y="2835"/>
                    <a:pt x="11396" y="2797"/>
                    <a:pt x="11427" y="2775"/>
                  </a:cubicBezTo>
                  <a:close/>
                  <a:moveTo>
                    <a:pt x="9945" y="2895"/>
                  </a:moveTo>
                  <a:cubicBezTo>
                    <a:pt x="9945" y="2895"/>
                    <a:pt x="9966" y="2916"/>
                    <a:pt x="9966" y="2916"/>
                  </a:cubicBezTo>
                  <a:cubicBezTo>
                    <a:pt x="9952" y="2916"/>
                    <a:pt x="9956" y="2925"/>
                    <a:pt x="9955" y="2925"/>
                  </a:cubicBezTo>
                  <a:cubicBezTo>
                    <a:pt x="9954" y="2925"/>
                    <a:pt x="9952" y="2923"/>
                    <a:pt x="9945" y="2916"/>
                  </a:cubicBezTo>
                  <a:cubicBezTo>
                    <a:pt x="9903" y="2916"/>
                    <a:pt x="9945" y="2895"/>
                    <a:pt x="9945" y="2895"/>
                  </a:cubicBezTo>
                  <a:close/>
                  <a:moveTo>
                    <a:pt x="12089" y="3084"/>
                  </a:moveTo>
                  <a:cubicBezTo>
                    <a:pt x="12108" y="3084"/>
                    <a:pt x="12110" y="3101"/>
                    <a:pt x="12110" y="3119"/>
                  </a:cubicBezTo>
                  <a:lnTo>
                    <a:pt x="12110" y="3119"/>
                  </a:lnTo>
                  <a:cubicBezTo>
                    <a:pt x="12085" y="3108"/>
                    <a:pt x="12057" y="3084"/>
                    <a:pt x="12089" y="3084"/>
                  </a:cubicBezTo>
                  <a:close/>
                  <a:moveTo>
                    <a:pt x="11542" y="2895"/>
                  </a:moveTo>
                  <a:cubicBezTo>
                    <a:pt x="11585" y="2958"/>
                    <a:pt x="11627" y="3021"/>
                    <a:pt x="11627" y="3126"/>
                  </a:cubicBezTo>
                  <a:cubicBezTo>
                    <a:pt x="11479" y="3126"/>
                    <a:pt x="11521" y="3000"/>
                    <a:pt x="11479" y="2958"/>
                  </a:cubicBezTo>
                  <a:lnTo>
                    <a:pt x="11542" y="2895"/>
                  </a:lnTo>
                  <a:close/>
                  <a:moveTo>
                    <a:pt x="10680" y="2811"/>
                  </a:moveTo>
                  <a:cubicBezTo>
                    <a:pt x="10849" y="2874"/>
                    <a:pt x="10701" y="3063"/>
                    <a:pt x="10849" y="3168"/>
                  </a:cubicBezTo>
                  <a:lnTo>
                    <a:pt x="10680" y="3168"/>
                  </a:lnTo>
                  <a:cubicBezTo>
                    <a:pt x="10617" y="3105"/>
                    <a:pt x="10701" y="2958"/>
                    <a:pt x="10596" y="2895"/>
                  </a:cubicBezTo>
                  <a:lnTo>
                    <a:pt x="10680" y="2811"/>
                  </a:lnTo>
                  <a:close/>
                  <a:moveTo>
                    <a:pt x="2586" y="3378"/>
                  </a:moveTo>
                  <a:lnTo>
                    <a:pt x="2607" y="3399"/>
                  </a:lnTo>
                  <a:cubicBezTo>
                    <a:pt x="2586" y="3420"/>
                    <a:pt x="2607" y="3420"/>
                    <a:pt x="2586" y="3420"/>
                  </a:cubicBezTo>
                  <a:cubicBezTo>
                    <a:pt x="2565" y="3420"/>
                    <a:pt x="2565" y="3420"/>
                    <a:pt x="2565" y="3399"/>
                  </a:cubicBezTo>
                  <a:cubicBezTo>
                    <a:pt x="2565" y="3378"/>
                    <a:pt x="2586" y="3378"/>
                    <a:pt x="2586" y="3378"/>
                  </a:cubicBezTo>
                  <a:close/>
                  <a:moveTo>
                    <a:pt x="1188" y="3431"/>
                  </a:moveTo>
                  <a:cubicBezTo>
                    <a:pt x="1204" y="3431"/>
                    <a:pt x="1219" y="3441"/>
                    <a:pt x="1241" y="3462"/>
                  </a:cubicBezTo>
                  <a:lnTo>
                    <a:pt x="1219" y="3462"/>
                  </a:lnTo>
                  <a:cubicBezTo>
                    <a:pt x="1209" y="3483"/>
                    <a:pt x="1198" y="3494"/>
                    <a:pt x="1185" y="3494"/>
                  </a:cubicBezTo>
                  <a:cubicBezTo>
                    <a:pt x="1172" y="3494"/>
                    <a:pt x="1156" y="3483"/>
                    <a:pt x="1135" y="3462"/>
                  </a:cubicBezTo>
                  <a:cubicBezTo>
                    <a:pt x="1156" y="3441"/>
                    <a:pt x="1172" y="3431"/>
                    <a:pt x="1188" y="3431"/>
                  </a:cubicBezTo>
                  <a:close/>
                  <a:moveTo>
                    <a:pt x="1030" y="3631"/>
                  </a:moveTo>
                  <a:cubicBezTo>
                    <a:pt x="1030" y="3631"/>
                    <a:pt x="1051" y="3652"/>
                    <a:pt x="1051" y="3652"/>
                  </a:cubicBezTo>
                  <a:cubicBezTo>
                    <a:pt x="1051" y="3652"/>
                    <a:pt x="1072" y="3673"/>
                    <a:pt x="1030" y="3673"/>
                  </a:cubicBezTo>
                  <a:cubicBezTo>
                    <a:pt x="1009" y="3652"/>
                    <a:pt x="1030" y="3631"/>
                    <a:pt x="1030" y="3631"/>
                  </a:cubicBezTo>
                  <a:close/>
                  <a:moveTo>
                    <a:pt x="5845" y="3525"/>
                  </a:moveTo>
                  <a:lnTo>
                    <a:pt x="5845" y="3525"/>
                  </a:lnTo>
                  <a:cubicBezTo>
                    <a:pt x="5908" y="3567"/>
                    <a:pt x="5887" y="3609"/>
                    <a:pt x="5866" y="3673"/>
                  </a:cubicBezTo>
                  <a:cubicBezTo>
                    <a:pt x="5782" y="3631"/>
                    <a:pt x="5866" y="3567"/>
                    <a:pt x="5845" y="3525"/>
                  </a:cubicBezTo>
                  <a:close/>
                  <a:moveTo>
                    <a:pt x="3070" y="3694"/>
                  </a:moveTo>
                  <a:lnTo>
                    <a:pt x="3091" y="3715"/>
                  </a:lnTo>
                  <a:cubicBezTo>
                    <a:pt x="3091" y="3715"/>
                    <a:pt x="3091" y="3736"/>
                    <a:pt x="3070" y="3736"/>
                  </a:cubicBezTo>
                  <a:cubicBezTo>
                    <a:pt x="3049" y="3736"/>
                    <a:pt x="3049" y="3715"/>
                    <a:pt x="3049" y="3715"/>
                  </a:cubicBezTo>
                  <a:cubicBezTo>
                    <a:pt x="3049" y="3694"/>
                    <a:pt x="3070" y="3694"/>
                    <a:pt x="3070" y="3694"/>
                  </a:cubicBezTo>
                  <a:close/>
                  <a:moveTo>
                    <a:pt x="5992" y="3694"/>
                  </a:moveTo>
                  <a:cubicBezTo>
                    <a:pt x="5992" y="3694"/>
                    <a:pt x="6013" y="3715"/>
                    <a:pt x="6013" y="3715"/>
                  </a:cubicBezTo>
                  <a:lnTo>
                    <a:pt x="5992" y="3715"/>
                  </a:lnTo>
                  <a:cubicBezTo>
                    <a:pt x="5992" y="3715"/>
                    <a:pt x="6013" y="3736"/>
                    <a:pt x="5992" y="3736"/>
                  </a:cubicBezTo>
                  <a:cubicBezTo>
                    <a:pt x="5950" y="3715"/>
                    <a:pt x="5992" y="3694"/>
                    <a:pt x="5992" y="3694"/>
                  </a:cubicBezTo>
                  <a:close/>
                  <a:moveTo>
                    <a:pt x="5487" y="3694"/>
                  </a:moveTo>
                  <a:cubicBezTo>
                    <a:pt x="5529" y="3736"/>
                    <a:pt x="5529" y="3757"/>
                    <a:pt x="5487" y="3778"/>
                  </a:cubicBezTo>
                  <a:cubicBezTo>
                    <a:pt x="5445" y="3757"/>
                    <a:pt x="5445" y="3736"/>
                    <a:pt x="5487" y="3694"/>
                  </a:cubicBezTo>
                  <a:close/>
                  <a:moveTo>
                    <a:pt x="946" y="3758"/>
                  </a:moveTo>
                  <a:cubicBezTo>
                    <a:pt x="985" y="3763"/>
                    <a:pt x="1024" y="3781"/>
                    <a:pt x="988" y="3799"/>
                  </a:cubicBezTo>
                  <a:cubicBezTo>
                    <a:pt x="947" y="3799"/>
                    <a:pt x="946" y="3779"/>
                    <a:pt x="946" y="3758"/>
                  </a:cubicBezTo>
                  <a:close/>
                  <a:moveTo>
                    <a:pt x="3196" y="3757"/>
                  </a:moveTo>
                  <a:cubicBezTo>
                    <a:pt x="3217" y="3757"/>
                    <a:pt x="3217" y="3778"/>
                    <a:pt x="3217" y="3778"/>
                  </a:cubicBezTo>
                  <a:lnTo>
                    <a:pt x="3196" y="3799"/>
                  </a:lnTo>
                  <a:cubicBezTo>
                    <a:pt x="3196" y="3799"/>
                    <a:pt x="3175" y="3799"/>
                    <a:pt x="3175" y="3778"/>
                  </a:cubicBezTo>
                  <a:cubicBezTo>
                    <a:pt x="3175" y="3757"/>
                    <a:pt x="3196" y="3757"/>
                    <a:pt x="3196" y="3757"/>
                  </a:cubicBezTo>
                  <a:close/>
                  <a:moveTo>
                    <a:pt x="4328" y="3814"/>
                  </a:moveTo>
                  <a:cubicBezTo>
                    <a:pt x="4336" y="3814"/>
                    <a:pt x="4342" y="3820"/>
                    <a:pt x="4331" y="3841"/>
                  </a:cubicBezTo>
                  <a:cubicBezTo>
                    <a:pt x="4321" y="3851"/>
                    <a:pt x="4310" y="3857"/>
                    <a:pt x="4302" y="3857"/>
                  </a:cubicBezTo>
                  <a:cubicBezTo>
                    <a:pt x="4294" y="3857"/>
                    <a:pt x="4289" y="3851"/>
                    <a:pt x="4289" y="3841"/>
                  </a:cubicBezTo>
                  <a:lnTo>
                    <a:pt x="4310" y="3820"/>
                  </a:lnTo>
                  <a:cubicBezTo>
                    <a:pt x="4310" y="3820"/>
                    <a:pt x="4321" y="3814"/>
                    <a:pt x="4328" y="3814"/>
                  </a:cubicBezTo>
                  <a:close/>
                  <a:moveTo>
                    <a:pt x="4058" y="3820"/>
                  </a:moveTo>
                  <a:lnTo>
                    <a:pt x="4079" y="3841"/>
                  </a:lnTo>
                  <a:lnTo>
                    <a:pt x="4100" y="3841"/>
                  </a:lnTo>
                  <a:cubicBezTo>
                    <a:pt x="4079" y="3841"/>
                    <a:pt x="4058" y="3862"/>
                    <a:pt x="4058" y="3862"/>
                  </a:cubicBezTo>
                  <a:cubicBezTo>
                    <a:pt x="4058" y="3862"/>
                    <a:pt x="4058" y="3841"/>
                    <a:pt x="4037" y="3841"/>
                  </a:cubicBezTo>
                  <a:cubicBezTo>
                    <a:pt x="4037" y="3820"/>
                    <a:pt x="4058" y="3820"/>
                    <a:pt x="4058" y="3820"/>
                  </a:cubicBezTo>
                  <a:close/>
                  <a:moveTo>
                    <a:pt x="5004" y="3883"/>
                  </a:moveTo>
                  <a:cubicBezTo>
                    <a:pt x="5004" y="3883"/>
                    <a:pt x="5004" y="3904"/>
                    <a:pt x="5004" y="3904"/>
                  </a:cubicBezTo>
                  <a:cubicBezTo>
                    <a:pt x="5004" y="3904"/>
                    <a:pt x="5025" y="3925"/>
                    <a:pt x="5004" y="3925"/>
                  </a:cubicBezTo>
                  <a:cubicBezTo>
                    <a:pt x="4962" y="3904"/>
                    <a:pt x="4983" y="3883"/>
                    <a:pt x="5004" y="3883"/>
                  </a:cubicBezTo>
                  <a:close/>
                  <a:moveTo>
                    <a:pt x="5824" y="3799"/>
                  </a:moveTo>
                  <a:cubicBezTo>
                    <a:pt x="5908" y="3820"/>
                    <a:pt x="5845" y="3925"/>
                    <a:pt x="5950" y="3925"/>
                  </a:cubicBezTo>
                  <a:cubicBezTo>
                    <a:pt x="5896" y="4020"/>
                    <a:pt x="5832" y="4045"/>
                    <a:pt x="5766" y="4045"/>
                  </a:cubicBezTo>
                  <a:cubicBezTo>
                    <a:pt x="5730" y="4045"/>
                    <a:pt x="5693" y="4037"/>
                    <a:pt x="5656" y="4030"/>
                  </a:cubicBezTo>
                  <a:cubicBezTo>
                    <a:pt x="5635" y="3925"/>
                    <a:pt x="5719" y="3883"/>
                    <a:pt x="5740" y="3799"/>
                  </a:cubicBezTo>
                  <a:close/>
                  <a:moveTo>
                    <a:pt x="4289" y="3883"/>
                  </a:moveTo>
                  <a:lnTo>
                    <a:pt x="4394" y="4114"/>
                  </a:lnTo>
                  <a:cubicBezTo>
                    <a:pt x="4226" y="4030"/>
                    <a:pt x="4226" y="4030"/>
                    <a:pt x="4289" y="3883"/>
                  </a:cubicBezTo>
                  <a:close/>
                  <a:moveTo>
                    <a:pt x="5466" y="3925"/>
                  </a:moveTo>
                  <a:cubicBezTo>
                    <a:pt x="5572" y="3988"/>
                    <a:pt x="5614" y="4072"/>
                    <a:pt x="5551" y="4177"/>
                  </a:cubicBezTo>
                  <a:cubicBezTo>
                    <a:pt x="5551" y="4072"/>
                    <a:pt x="5445" y="4030"/>
                    <a:pt x="5466" y="3925"/>
                  </a:cubicBezTo>
                  <a:close/>
                  <a:moveTo>
                    <a:pt x="5361" y="4177"/>
                  </a:moveTo>
                  <a:cubicBezTo>
                    <a:pt x="5361" y="4188"/>
                    <a:pt x="5372" y="4188"/>
                    <a:pt x="5380" y="4188"/>
                  </a:cubicBezTo>
                  <a:cubicBezTo>
                    <a:pt x="5388" y="4188"/>
                    <a:pt x="5393" y="4188"/>
                    <a:pt x="5382" y="4198"/>
                  </a:cubicBezTo>
                  <a:cubicBezTo>
                    <a:pt x="5375" y="4212"/>
                    <a:pt x="5368" y="4217"/>
                    <a:pt x="5362" y="4217"/>
                  </a:cubicBezTo>
                  <a:cubicBezTo>
                    <a:pt x="5350" y="4217"/>
                    <a:pt x="5340" y="4198"/>
                    <a:pt x="5340" y="4198"/>
                  </a:cubicBezTo>
                  <a:cubicBezTo>
                    <a:pt x="5340" y="4198"/>
                    <a:pt x="5361" y="4177"/>
                    <a:pt x="5361" y="4177"/>
                  </a:cubicBezTo>
                  <a:close/>
                  <a:moveTo>
                    <a:pt x="3319" y="4163"/>
                  </a:moveTo>
                  <a:cubicBezTo>
                    <a:pt x="3321" y="4163"/>
                    <a:pt x="3322" y="4167"/>
                    <a:pt x="3322" y="4177"/>
                  </a:cubicBezTo>
                  <a:cubicBezTo>
                    <a:pt x="3337" y="4206"/>
                    <a:pt x="3321" y="4215"/>
                    <a:pt x="3302" y="4218"/>
                  </a:cubicBezTo>
                  <a:lnTo>
                    <a:pt x="3302" y="4218"/>
                  </a:lnTo>
                  <a:cubicBezTo>
                    <a:pt x="3306" y="4191"/>
                    <a:pt x="3315" y="4163"/>
                    <a:pt x="3319" y="4163"/>
                  </a:cubicBezTo>
                  <a:close/>
                  <a:moveTo>
                    <a:pt x="6097" y="4177"/>
                  </a:moveTo>
                  <a:lnTo>
                    <a:pt x="6118" y="4198"/>
                  </a:lnTo>
                  <a:lnTo>
                    <a:pt x="6118" y="4219"/>
                  </a:lnTo>
                  <a:lnTo>
                    <a:pt x="6097" y="4219"/>
                  </a:lnTo>
                  <a:cubicBezTo>
                    <a:pt x="6097" y="4219"/>
                    <a:pt x="6097" y="4219"/>
                    <a:pt x="6097" y="4198"/>
                  </a:cubicBezTo>
                  <a:cubicBezTo>
                    <a:pt x="6097" y="4198"/>
                    <a:pt x="6097" y="4177"/>
                    <a:pt x="6097" y="4177"/>
                  </a:cubicBezTo>
                  <a:close/>
                  <a:moveTo>
                    <a:pt x="5838" y="4174"/>
                  </a:moveTo>
                  <a:cubicBezTo>
                    <a:pt x="5867" y="4174"/>
                    <a:pt x="5901" y="4186"/>
                    <a:pt x="5950" y="4198"/>
                  </a:cubicBezTo>
                  <a:lnTo>
                    <a:pt x="5950" y="4219"/>
                  </a:lnTo>
                  <a:cubicBezTo>
                    <a:pt x="5924" y="4228"/>
                    <a:pt x="5898" y="4233"/>
                    <a:pt x="5873" y="4233"/>
                  </a:cubicBezTo>
                  <a:cubicBezTo>
                    <a:pt x="5838" y="4233"/>
                    <a:pt x="5806" y="4223"/>
                    <a:pt x="5782" y="4198"/>
                  </a:cubicBezTo>
                  <a:cubicBezTo>
                    <a:pt x="5800" y="4180"/>
                    <a:pt x="5817" y="4174"/>
                    <a:pt x="5838" y="4174"/>
                  </a:cubicBezTo>
                  <a:close/>
                  <a:moveTo>
                    <a:pt x="560" y="4242"/>
                  </a:moveTo>
                  <a:cubicBezTo>
                    <a:pt x="565" y="4242"/>
                    <a:pt x="568" y="4246"/>
                    <a:pt x="568" y="4261"/>
                  </a:cubicBezTo>
                  <a:cubicBezTo>
                    <a:pt x="557" y="4272"/>
                    <a:pt x="547" y="4277"/>
                    <a:pt x="539" y="4277"/>
                  </a:cubicBezTo>
                  <a:cubicBezTo>
                    <a:pt x="531" y="4277"/>
                    <a:pt x="526" y="4272"/>
                    <a:pt x="526" y="4261"/>
                  </a:cubicBezTo>
                  <a:lnTo>
                    <a:pt x="540" y="4246"/>
                  </a:lnTo>
                  <a:lnTo>
                    <a:pt x="540" y="4246"/>
                  </a:lnTo>
                  <a:cubicBezTo>
                    <a:pt x="548" y="4246"/>
                    <a:pt x="555" y="4242"/>
                    <a:pt x="560" y="4242"/>
                  </a:cubicBezTo>
                  <a:close/>
                  <a:moveTo>
                    <a:pt x="2858" y="4237"/>
                  </a:moveTo>
                  <a:cubicBezTo>
                    <a:pt x="2870" y="4237"/>
                    <a:pt x="2884" y="4243"/>
                    <a:pt x="2901" y="4261"/>
                  </a:cubicBezTo>
                  <a:cubicBezTo>
                    <a:pt x="2916" y="4276"/>
                    <a:pt x="2889" y="4291"/>
                    <a:pt x="2864" y="4291"/>
                  </a:cubicBezTo>
                  <a:cubicBezTo>
                    <a:pt x="2854" y="4291"/>
                    <a:pt x="2845" y="4288"/>
                    <a:pt x="2838" y="4282"/>
                  </a:cubicBezTo>
                  <a:cubicBezTo>
                    <a:pt x="2838" y="4282"/>
                    <a:pt x="2817" y="4261"/>
                    <a:pt x="2817" y="4261"/>
                  </a:cubicBezTo>
                  <a:cubicBezTo>
                    <a:pt x="2829" y="4249"/>
                    <a:pt x="2842" y="4237"/>
                    <a:pt x="2858" y="4237"/>
                  </a:cubicBezTo>
                  <a:close/>
                  <a:moveTo>
                    <a:pt x="3279" y="4250"/>
                  </a:moveTo>
                  <a:cubicBezTo>
                    <a:pt x="3276" y="4269"/>
                    <a:pt x="3265" y="4296"/>
                    <a:pt x="3253" y="4296"/>
                  </a:cubicBezTo>
                  <a:cubicBezTo>
                    <a:pt x="3248" y="4296"/>
                    <a:pt x="3243" y="4292"/>
                    <a:pt x="3238" y="4282"/>
                  </a:cubicBezTo>
                  <a:cubicBezTo>
                    <a:pt x="3238" y="4252"/>
                    <a:pt x="3259" y="4254"/>
                    <a:pt x="3279" y="4250"/>
                  </a:cubicBezTo>
                  <a:close/>
                  <a:moveTo>
                    <a:pt x="925" y="4303"/>
                  </a:moveTo>
                  <a:cubicBezTo>
                    <a:pt x="967" y="4303"/>
                    <a:pt x="967" y="4324"/>
                    <a:pt x="988" y="4345"/>
                  </a:cubicBezTo>
                  <a:cubicBezTo>
                    <a:pt x="988" y="4387"/>
                    <a:pt x="967" y="4408"/>
                    <a:pt x="946" y="4408"/>
                  </a:cubicBezTo>
                  <a:cubicBezTo>
                    <a:pt x="935" y="4414"/>
                    <a:pt x="925" y="4417"/>
                    <a:pt x="917" y="4417"/>
                  </a:cubicBezTo>
                  <a:cubicBezTo>
                    <a:pt x="894" y="4417"/>
                    <a:pt x="883" y="4397"/>
                    <a:pt x="883" y="4366"/>
                  </a:cubicBezTo>
                  <a:cubicBezTo>
                    <a:pt x="883" y="4324"/>
                    <a:pt x="883" y="4303"/>
                    <a:pt x="925" y="4303"/>
                  </a:cubicBezTo>
                  <a:close/>
                  <a:moveTo>
                    <a:pt x="5090" y="4299"/>
                  </a:moveTo>
                  <a:cubicBezTo>
                    <a:pt x="5130" y="4299"/>
                    <a:pt x="5130" y="4353"/>
                    <a:pt x="5130" y="4429"/>
                  </a:cubicBezTo>
                  <a:lnTo>
                    <a:pt x="5025" y="4324"/>
                  </a:lnTo>
                  <a:cubicBezTo>
                    <a:pt x="5054" y="4307"/>
                    <a:pt x="5075" y="4299"/>
                    <a:pt x="5090" y="4299"/>
                  </a:cubicBezTo>
                  <a:close/>
                  <a:moveTo>
                    <a:pt x="7749" y="4230"/>
                  </a:moveTo>
                  <a:cubicBezTo>
                    <a:pt x="7787" y="4230"/>
                    <a:pt x="7820" y="4285"/>
                    <a:pt x="7863" y="4429"/>
                  </a:cubicBezTo>
                  <a:cubicBezTo>
                    <a:pt x="7737" y="4366"/>
                    <a:pt x="7737" y="4366"/>
                    <a:pt x="7695" y="4261"/>
                  </a:cubicBezTo>
                  <a:cubicBezTo>
                    <a:pt x="7715" y="4241"/>
                    <a:pt x="7732" y="4230"/>
                    <a:pt x="7749" y="4230"/>
                  </a:cubicBezTo>
                  <a:close/>
                  <a:moveTo>
                    <a:pt x="5298" y="4429"/>
                  </a:moveTo>
                  <a:cubicBezTo>
                    <a:pt x="5319" y="4429"/>
                    <a:pt x="5319" y="4450"/>
                    <a:pt x="5319" y="4450"/>
                  </a:cubicBezTo>
                  <a:lnTo>
                    <a:pt x="5298" y="4471"/>
                  </a:lnTo>
                  <a:cubicBezTo>
                    <a:pt x="5298" y="4471"/>
                    <a:pt x="5277" y="4450"/>
                    <a:pt x="5277" y="4450"/>
                  </a:cubicBezTo>
                  <a:cubicBezTo>
                    <a:pt x="5277" y="4450"/>
                    <a:pt x="5298" y="4429"/>
                    <a:pt x="5298" y="4429"/>
                  </a:cubicBezTo>
                  <a:close/>
                  <a:moveTo>
                    <a:pt x="7968" y="4493"/>
                  </a:moveTo>
                  <a:lnTo>
                    <a:pt x="7989" y="4514"/>
                  </a:lnTo>
                  <a:cubicBezTo>
                    <a:pt x="7968" y="4514"/>
                    <a:pt x="7989" y="4535"/>
                    <a:pt x="7968" y="4535"/>
                  </a:cubicBezTo>
                  <a:cubicBezTo>
                    <a:pt x="7947" y="4535"/>
                    <a:pt x="7947" y="4514"/>
                    <a:pt x="7947" y="4514"/>
                  </a:cubicBezTo>
                  <a:cubicBezTo>
                    <a:pt x="7947" y="4514"/>
                    <a:pt x="7968" y="4493"/>
                    <a:pt x="7968" y="4493"/>
                  </a:cubicBezTo>
                  <a:close/>
                  <a:moveTo>
                    <a:pt x="875" y="4545"/>
                  </a:moveTo>
                  <a:cubicBezTo>
                    <a:pt x="888" y="4545"/>
                    <a:pt x="904" y="4556"/>
                    <a:pt x="925" y="4577"/>
                  </a:cubicBezTo>
                  <a:cubicBezTo>
                    <a:pt x="915" y="4598"/>
                    <a:pt x="899" y="4608"/>
                    <a:pt x="883" y="4608"/>
                  </a:cubicBezTo>
                  <a:cubicBezTo>
                    <a:pt x="867" y="4608"/>
                    <a:pt x="852" y="4598"/>
                    <a:pt x="841" y="4577"/>
                  </a:cubicBezTo>
                  <a:cubicBezTo>
                    <a:pt x="852" y="4556"/>
                    <a:pt x="862" y="4545"/>
                    <a:pt x="875" y="4545"/>
                  </a:cubicBezTo>
                  <a:close/>
                  <a:moveTo>
                    <a:pt x="9943" y="3015"/>
                  </a:moveTo>
                  <a:cubicBezTo>
                    <a:pt x="9966" y="3015"/>
                    <a:pt x="9966" y="3046"/>
                    <a:pt x="9966" y="3063"/>
                  </a:cubicBezTo>
                  <a:lnTo>
                    <a:pt x="10239" y="3063"/>
                  </a:lnTo>
                  <a:cubicBezTo>
                    <a:pt x="10281" y="3084"/>
                    <a:pt x="10302" y="3126"/>
                    <a:pt x="10323" y="3147"/>
                  </a:cubicBezTo>
                  <a:cubicBezTo>
                    <a:pt x="10344" y="3168"/>
                    <a:pt x="10344" y="3210"/>
                    <a:pt x="10344" y="3231"/>
                  </a:cubicBezTo>
                  <a:cubicBezTo>
                    <a:pt x="10617" y="3231"/>
                    <a:pt x="10723" y="3483"/>
                    <a:pt x="10912" y="3609"/>
                  </a:cubicBezTo>
                  <a:cubicBezTo>
                    <a:pt x="11122" y="3736"/>
                    <a:pt x="11311" y="3904"/>
                    <a:pt x="11500" y="4072"/>
                  </a:cubicBezTo>
                  <a:cubicBezTo>
                    <a:pt x="11669" y="4240"/>
                    <a:pt x="11795" y="4429"/>
                    <a:pt x="11900" y="4640"/>
                  </a:cubicBezTo>
                  <a:cubicBezTo>
                    <a:pt x="11732" y="4598"/>
                    <a:pt x="11585" y="4450"/>
                    <a:pt x="11542" y="4282"/>
                  </a:cubicBezTo>
                  <a:cubicBezTo>
                    <a:pt x="11395" y="4240"/>
                    <a:pt x="11290" y="4072"/>
                    <a:pt x="11143" y="3988"/>
                  </a:cubicBezTo>
                  <a:cubicBezTo>
                    <a:pt x="10996" y="3904"/>
                    <a:pt x="10891" y="3757"/>
                    <a:pt x="10723" y="3715"/>
                  </a:cubicBezTo>
                  <a:cubicBezTo>
                    <a:pt x="10638" y="3673"/>
                    <a:pt x="10659" y="3588"/>
                    <a:pt x="10575" y="3546"/>
                  </a:cubicBezTo>
                  <a:cubicBezTo>
                    <a:pt x="10428" y="3420"/>
                    <a:pt x="10281" y="3294"/>
                    <a:pt x="10113" y="3210"/>
                  </a:cubicBezTo>
                  <a:cubicBezTo>
                    <a:pt x="10029" y="3189"/>
                    <a:pt x="9987" y="3126"/>
                    <a:pt x="9966" y="3063"/>
                  </a:cubicBezTo>
                  <a:cubicBezTo>
                    <a:pt x="9945" y="3042"/>
                    <a:pt x="9882" y="3021"/>
                    <a:pt x="9924" y="3021"/>
                  </a:cubicBezTo>
                  <a:cubicBezTo>
                    <a:pt x="9932" y="3017"/>
                    <a:pt x="9938" y="3015"/>
                    <a:pt x="9943" y="3015"/>
                  </a:cubicBezTo>
                  <a:close/>
                  <a:moveTo>
                    <a:pt x="5298" y="4619"/>
                  </a:moveTo>
                  <a:cubicBezTo>
                    <a:pt x="5298" y="4619"/>
                    <a:pt x="5319" y="4640"/>
                    <a:pt x="5319" y="4640"/>
                  </a:cubicBezTo>
                  <a:lnTo>
                    <a:pt x="5298" y="4661"/>
                  </a:lnTo>
                  <a:cubicBezTo>
                    <a:pt x="5277" y="4640"/>
                    <a:pt x="5298" y="4619"/>
                    <a:pt x="5298" y="4619"/>
                  </a:cubicBezTo>
                  <a:close/>
                  <a:moveTo>
                    <a:pt x="2481" y="4703"/>
                  </a:moveTo>
                  <a:cubicBezTo>
                    <a:pt x="2532" y="4703"/>
                    <a:pt x="2542" y="4717"/>
                    <a:pt x="2544" y="4745"/>
                  </a:cubicBezTo>
                  <a:lnTo>
                    <a:pt x="2544" y="4745"/>
                  </a:lnTo>
                  <a:cubicBezTo>
                    <a:pt x="2522" y="4745"/>
                    <a:pt x="2460" y="4724"/>
                    <a:pt x="2481" y="4703"/>
                  </a:cubicBezTo>
                  <a:close/>
                  <a:moveTo>
                    <a:pt x="1829" y="4619"/>
                  </a:moveTo>
                  <a:lnTo>
                    <a:pt x="1829" y="4619"/>
                  </a:lnTo>
                  <a:cubicBezTo>
                    <a:pt x="1871" y="4640"/>
                    <a:pt x="1892" y="4745"/>
                    <a:pt x="1955" y="4745"/>
                  </a:cubicBezTo>
                  <a:cubicBezTo>
                    <a:pt x="1997" y="4745"/>
                    <a:pt x="2060" y="4787"/>
                    <a:pt x="2103" y="4829"/>
                  </a:cubicBezTo>
                  <a:cubicBezTo>
                    <a:pt x="2060" y="4871"/>
                    <a:pt x="1955" y="4829"/>
                    <a:pt x="1892" y="4913"/>
                  </a:cubicBezTo>
                  <a:cubicBezTo>
                    <a:pt x="1871" y="4808"/>
                    <a:pt x="1787" y="4745"/>
                    <a:pt x="1829" y="4619"/>
                  </a:cubicBezTo>
                  <a:close/>
                  <a:moveTo>
                    <a:pt x="6896" y="5039"/>
                  </a:moveTo>
                  <a:cubicBezTo>
                    <a:pt x="6917" y="5060"/>
                    <a:pt x="6917" y="5060"/>
                    <a:pt x="6917" y="5060"/>
                  </a:cubicBezTo>
                  <a:lnTo>
                    <a:pt x="6896" y="5081"/>
                  </a:lnTo>
                  <a:lnTo>
                    <a:pt x="6875" y="5060"/>
                  </a:lnTo>
                  <a:cubicBezTo>
                    <a:pt x="6875" y="5060"/>
                    <a:pt x="6896" y="5060"/>
                    <a:pt x="6896" y="5039"/>
                  </a:cubicBezTo>
                  <a:close/>
                  <a:moveTo>
                    <a:pt x="967" y="5102"/>
                  </a:moveTo>
                  <a:cubicBezTo>
                    <a:pt x="987" y="5102"/>
                    <a:pt x="970" y="5139"/>
                    <a:pt x="984" y="5161"/>
                  </a:cubicBezTo>
                  <a:lnTo>
                    <a:pt x="984" y="5161"/>
                  </a:lnTo>
                  <a:cubicBezTo>
                    <a:pt x="954" y="5149"/>
                    <a:pt x="934" y="5119"/>
                    <a:pt x="967" y="5102"/>
                  </a:cubicBezTo>
                  <a:close/>
                  <a:moveTo>
                    <a:pt x="1010" y="5167"/>
                  </a:moveTo>
                  <a:cubicBezTo>
                    <a:pt x="1043" y="5173"/>
                    <a:pt x="1069" y="5190"/>
                    <a:pt x="1051" y="5207"/>
                  </a:cubicBezTo>
                  <a:cubicBezTo>
                    <a:pt x="1018" y="5207"/>
                    <a:pt x="1011" y="5194"/>
                    <a:pt x="1010" y="5167"/>
                  </a:cubicBezTo>
                  <a:close/>
                  <a:moveTo>
                    <a:pt x="6476" y="5165"/>
                  </a:moveTo>
                  <a:lnTo>
                    <a:pt x="6497" y="5186"/>
                  </a:lnTo>
                  <a:cubicBezTo>
                    <a:pt x="6497" y="5207"/>
                    <a:pt x="6497" y="5207"/>
                    <a:pt x="6476" y="5207"/>
                  </a:cubicBezTo>
                  <a:cubicBezTo>
                    <a:pt x="6455" y="5207"/>
                    <a:pt x="6455" y="5186"/>
                    <a:pt x="6455" y="5186"/>
                  </a:cubicBezTo>
                  <a:cubicBezTo>
                    <a:pt x="6455" y="5186"/>
                    <a:pt x="6476" y="5165"/>
                    <a:pt x="6476" y="5165"/>
                  </a:cubicBezTo>
                  <a:close/>
                  <a:moveTo>
                    <a:pt x="1388" y="4556"/>
                  </a:moveTo>
                  <a:cubicBezTo>
                    <a:pt x="1661" y="4808"/>
                    <a:pt x="1682" y="4913"/>
                    <a:pt x="1472" y="5312"/>
                  </a:cubicBezTo>
                  <a:cubicBezTo>
                    <a:pt x="1388" y="5081"/>
                    <a:pt x="1430" y="4850"/>
                    <a:pt x="1304" y="4661"/>
                  </a:cubicBezTo>
                  <a:lnTo>
                    <a:pt x="1388" y="4556"/>
                  </a:lnTo>
                  <a:close/>
                  <a:moveTo>
                    <a:pt x="1102" y="5280"/>
                  </a:moveTo>
                  <a:cubicBezTo>
                    <a:pt x="1106" y="5280"/>
                    <a:pt x="1110" y="5283"/>
                    <a:pt x="1114" y="5291"/>
                  </a:cubicBezTo>
                  <a:cubicBezTo>
                    <a:pt x="1114" y="5329"/>
                    <a:pt x="1098" y="5333"/>
                    <a:pt x="1065" y="5333"/>
                  </a:cubicBezTo>
                  <a:lnTo>
                    <a:pt x="1065" y="5333"/>
                  </a:lnTo>
                  <a:cubicBezTo>
                    <a:pt x="1077" y="5310"/>
                    <a:pt x="1090" y="5280"/>
                    <a:pt x="1102" y="5280"/>
                  </a:cubicBezTo>
                  <a:close/>
                  <a:moveTo>
                    <a:pt x="673" y="5355"/>
                  </a:moveTo>
                  <a:cubicBezTo>
                    <a:pt x="673" y="5359"/>
                    <a:pt x="674" y="5361"/>
                    <a:pt x="675" y="5361"/>
                  </a:cubicBezTo>
                  <a:cubicBezTo>
                    <a:pt x="678" y="5361"/>
                    <a:pt x="682" y="5356"/>
                    <a:pt x="682" y="5356"/>
                  </a:cubicBezTo>
                  <a:lnTo>
                    <a:pt x="682" y="5356"/>
                  </a:lnTo>
                  <a:cubicBezTo>
                    <a:pt x="683" y="5356"/>
                    <a:pt x="681" y="5360"/>
                    <a:pt x="673" y="5376"/>
                  </a:cubicBezTo>
                  <a:cubicBezTo>
                    <a:pt x="662" y="5386"/>
                    <a:pt x="652" y="5391"/>
                    <a:pt x="644" y="5391"/>
                  </a:cubicBezTo>
                  <a:cubicBezTo>
                    <a:pt x="636" y="5391"/>
                    <a:pt x="631" y="5386"/>
                    <a:pt x="631" y="5376"/>
                  </a:cubicBezTo>
                  <a:lnTo>
                    <a:pt x="652" y="5355"/>
                  </a:lnTo>
                  <a:close/>
                  <a:moveTo>
                    <a:pt x="1051" y="5333"/>
                  </a:moveTo>
                  <a:cubicBezTo>
                    <a:pt x="1051" y="5334"/>
                    <a:pt x="1051" y="5334"/>
                    <a:pt x="1051" y="5334"/>
                  </a:cubicBezTo>
                  <a:lnTo>
                    <a:pt x="1051" y="5334"/>
                  </a:lnTo>
                  <a:lnTo>
                    <a:pt x="1051" y="5355"/>
                  </a:lnTo>
                  <a:cubicBezTo>
                    <a:pt x="1051" y="5354"/>
                    <a:pt x="1052" y="5354"/>
                    <a:pt x="1052" y="5354"/>
                  </a:cubicBezTo>
                  <a:lnTo>
                    <a:pt x="1052" y="5354"/>
                  </a:lnTo>
                  <a:cubicBezTo>
                    <a:pt x="1054" y="5404"/>
                    <a:pt x="1061" y="5449"/>
                    <a:pt x="1009" y="5458"/>
                  </a:cubicBezTo>
                  <a:lnTo>
                    <a:pt x="1009" y="5458"/>
                  </a:lnTo>
                  <a:cubicBezTo>
                    <a:pt x="1009" y="5415"/>
                    <a:pt x="989" y="5333"/>
                    <a:pt x="1051" y="5333"/>
                  </a:cubicBezTo>
                  <a:close/>
                  <a:moveTo>
                    <a:pt x="5971" y="4867"/>
                  </a:moveTo>
                  <a:cubicBezTo>
                    <a:pt x="6076" y="4867"/>
                    <a:pt x="6226" y="5137"/>
                    <a:pt x="6265" y="5333"/>
                  </a:cubicBezTo>
                  <a:lnTo>
                    <a:pt x="6265" y="5333"/>
                  </a:lnTo>
                  <a:lnTo>
                    <a:pt x="6265" y="5333"/>
                  </a:lnTo>
                  <a:cubicBezTo>
                    <a:pt x="6307" y="5355"/>
                    <a:pt x="6391" y="5312"/>
                    <a:pt x="6370" y="5460"/>
                  </a:cubicBezTo>
                  <a:cubicBezTo>
                    <a:pt x="6307" y="5439"/>
                    <a:pt x="6265" y="5397"/>
                    <a:pt x="6265" y="5333"/>
                  </a:cubicBezTo>
                  <a:lnTo>
                    <a:pt x="6265" y="5355"/>
                  </a:lnTo>
                  <a:cubicBezTo>
                    <a:pt x="6097" y="5355"/>
                    <a:pt x="6076" y="5207"/>
                    <a:pt x="5950" y="5144"/>
                  </a:cubicBezTo>
                  <a:lnTo>
                    <a:pt x="5950" y="4871"/>
                  </a:lnTo>
                  <a:cubicBezTo>
                    <a:pt x="5957" y="4868"/>
                    <a:pt x="5964" y="4867"/>
                    <a:pt x="5971" y="4867"/>
                  </a:cubicBezTo>
                  <a:close/>
                  <a:moveTo>
                    <a:pt x="988" y="5460"/>
                  </a:moveTo>
                  <a:cubicBezTo>
                    <a:pt x="988" y="5476"/>
                    <a:pt x="976" y="5516"/>
                    <a:pt x="970" y="5516"/>
                  </a:cubicBezTo>
                  <a:cubicBezTo>
                    <a:pt x="968" y="5516"/>
                    <a:pt x="967" y="5512"/>
                    <a:pt x="967" y="5502"/>
                  </a:cubicBezTo>
                  <a:cubicBezTo>
                    <a:pt x="950" y="5467"/>
                    <a:pt x="961" y="5461"/>
                    <a:pt x="988" y="5460"/>
                  </a:cubicBezTo>
                  <a:close/>
                  <a:moveTo>
                    <a:pt x="5971" y="5481"/>
                  </a:moveTo>
                  <a:cubicBezTo>
                    <a:pt x="5971" y="5481"/>
                    <a:pt x="5992" y="5502"/>
                    <a:pt x="5992" y="5502"/>
                  </a:cubicBezTo>
                  <a:cubicBezTo>
                    <a:pt x="5992" y="5502"/>
                    <a:pt x="6013" y="5523"/>
                    <a:pt x="5971" y="5523"/>
                  </a:cubicBezTo>
                  <a:cubicBezTo>
                    <a:pt x="5950" y="5502"/>
                    <a:pt x="5971" y="5481"/>
                    <a:pt x="5971" y="5481"/>
                  </a:cubicBezTo>
                  <a:close/>
                  <a:moveTo>
                    <a:pt x="741" y="5602"/>
                  </a:moveTo>
                  <a:cubicBezTo>
                    <a:pt x="746" y="5602"/>
                    <a:pt x="746" y="5607"/>
                    <a:pt x="736" y="5628"/>
                  </a:cubicBezTo>
                  <a:cubicBezTo>
                    <a:pt x="729" y="5635"/>
                    <a:pt x="722" y="5637"/>
                    <a:pt x="716" y="5637"/>
                  </a:cubicBezTo>
                  <a:cubicBezTo>
                    <a:pt x="703" y="5637"/>
                    <a:pt x="694" y="5628"/>
                    <a:pt x="694" y="5628"/>
                  </a:cubicBezTo>
                  <a:cubicBezTo>
                    <a:pt x="694" y="5607"/>
                    <a:pt x="715" y="5607"/>
                    <a:pt x="715" y="5607"/>
                  </a:cubicBezTo>
                  <a:cubicBezTo>
                    <a:pt x="725" y="5607"/>
                    <a:pt x="736" y="5602"/>
                    <a:pt x="741" y="5602"/>
                  </a:cubicBezTo>
                  <a:close/>
                  <a:moveTo>
                    <a:pt x="1481" y="5388"/>
                  </a:moveTo>
                  <a:cubicBezTo>
                    <a:pt x="1505" y="5388"/>
                    <a:pt x="1523" y="5404"/>
                    <a:pt x="1535" y="5439"/>
                  </a:cubicBezTo>
                  <a:cubicBezTo>
                    <a:pt x="1595" y="5519"/>
                    <a:pt x="1617" y="5620"/>
                    <a:pt x="1600" y="5739"/>
                  </a:cubicBezTo>
                  <a:lnTo>
                    <a:pt x="1600" y="5739"/>
                  </a:lnTo>
                  <a:cubicBezTo>
                    <a:pt x="1600" y="5737"/>
                    <a:pt x="1599" y="5735"/>
                    <a:pt x="1598" y="5733"/>
                  </a:cubicBezTo>
                  <a:lnTo>
                    <a:pt x="1493" y="5733"/>
                  </a:lnTo>
                  <a:cubicBezTo>
                    <a:pt x="1472" y="5628"/>
                    <a:pt x="1493" y="5502"/>
                    <a:pt x="1409" y="5418"/>
                  </a:cubicBezTo>
                  <a:cubicBezTo>
                    <a:pt x="1437" y="5399"/>
                    <a:pt x="1461" y="5388"/>
                    <a:pt x="1481" y="5388"/>
                  </a:cubicBezTo>
                  <a:close/>
                  <a:moveTo>
                    <a:pt x="8137" y="5355"/>
                  </a:moveTo>
                  <a:lnTo>
                    <a:pt x="8221" y="5439"/>
                  </a:lnTo>
                  <a:lnTo>
                    <a:pt x="8179" y="5523"/>
                  </a:lnTo>
                  <a:cubicBezTo>
                    <a:pt x="8158" y="5628"/>
                    <a:pt x="8305" y="5649"/>
                    <a:pt x="8284" y="5754"/>
                  </a:cubicBezTo>
                  <a:cubicBezTo>
                    <a:pt x="8284" y="5764"/>
                    <a:pt x="8278" y="5770"/>
                    <a:pt x="8271" y="5770"/>
                  </a:cubicBezTo>
                  <a:cubicBezTo>
                    <a:pt x="8263" y="5770"/>
                    <a:pt x="8252" y="5764"/>
                    <a:pt x="8242" y="5754"/>
                  </a:cubicBezTo>
                  <a:cubicBezTo>
                    <a:pt x="8158" y="5628"/>
                    <a:pt x="8052" y="5544"/>
                    <a:pt x="7926" y="5481"/>
                  </a:cubicBezTo>
                  <a:cubicBezTo>
                    <a:pt x="7943" y="5429"/>
                    <a:pt x="7964" y="5413"/>
                    <a:pt x="7987" y="5413"/>
                  </a:cubicBezTo>
                  <a:cubicBezTo>
                    <a:pt x="8020" y="5413"/>
                    <a:pt x="8057" y="5447"/>
                    <a:pt x="8094" y="5460"/>
                  </a:cubicBezTo>
                  <a:lnTo>
                    <a:pt x="8137" y="5355"/>
                  </a:lnTo>
                  <a:close/>
                  <a:moveTo>
                    <a:pt x="4857" y="5733"/>
                  </a:moveTo>
                  <a:cubicBezTo>
                    <a:pt x="4878" y="5733"/>
                    <a:pt x="4878" y="5733"/>
                    <a:pt x="4878" y="5754"/>
                  </a:cubicBezTo>
                  <a:lnTo>
                    <a:pt x="4857" y="5775"/>
                  </a:lnTo>
                  <a:cubicBezTo>
                    <a:pt x="4857" y="5754"/>
                    <a:pt x="4836" y="5733"/>
                    <a:pt x="4836" y="5733"/>
                  </a:cubicBezTo>
                  <a:close/>
                  <a:moveTo>
                    <a:pt x="6455" y="5775"/>
                  </a:moveTo>
                  <a:cubicBezTo>
                    <a:pt x="6476" y="5796"/>
                    <a:pt x="6497" y="5796"/>
                    <a:pt x="6497" y="5838"/>
                  </a:cubicBezTo>
                  <a:cubicBezTo>
                    <a:pt x="6497" y="5869"/>
                    <a:pt x="6485" y="5888"/>
                    <a:pt x="6463" y="5888"/>
                  </a:cubicBezTo>
                  <a:cubicBezTo>
                    <a:pt x="6455" y="5888"/>
                    <a:pt x="6445" y="5886"/>
                    <a:pt x="6434" y="5880"/>
                  </a:cubicBezTo>
                  <a:cubicBezTo>
                    <a:pt x="6413" y="5880"/>
                    <a:pt x="6391" y="5859"/>
                    <a:pt x="6391" y="5838"/>
                  </a:cubicBezTo>
                  <a:cubicBezTo>
                    <a:pt x="6391" y="5796"/>
                    <a:pt x="6413" y="5775"/>
                    <a:pt x="6455" y="5775"/>
                  </a:cubicBezTo>
                  <a:close/>
                  <a:moveTo>
                    <a:pt x="1140" y="5840"/>
                  </a:moveTo>
                  <a:cubicBezTo>
                    <a:pt x="1171" y="5840"/>
                    <a:pt x="1206" y="5857"/>
                    <a:pt x="1241" y="5880"/>
                  </a:cubicBezTo>
                  <a:cubicBezTo>
                    <a:pt x="1177" y="5943"/>
                    <a:pt x="1198" y="6048"/>
                    <a:pt x="1219" y="6132"/>
                  </a:cubicBezTo>
                  <a:cubicBezTo>
                    <a:pt x="1219" y="6238"/>
                    <a:pt x="1325" y="6343"/>
                    <a:pt x="1156" y="6427"/>
                  </a:cubicBezTo>
                  <a:cubicBezTo>
                    <a:pt x="1135" y="6364"/>
                    <a:pt x="1072" y="6280"/>
                    <a:pt x="1009" y="6238"/>
                  </a:cubicBezTo>
                  <a:lnTo>
                    <a:pt x="1114" y="6069"/>
                  </a:lnTo>
                  <a:cubicBezTo>
                    <a:pt x="1093" y="6006"/>
                    <a:pt x="1030" y="5943"/>
                    <a:pt x="1072" y="5880"/>
                  </a:cubicBezTo>
                  <a:cubicBezTo>
                    <a:pt x="1091" y="5852"/>
                    <a:pt x="1115" y="5840"/>
                    <a:pt x="1140" y="5840"/>
                  </a:cubicBezTo>
                  <a:close/>
                  <a:moveTo>
                    <a:pt x="7800" y="6280"/>
                  </a:moveTo>
                  <a:lnTo>
                    <a:pt x="7989" y="6343"/>
                  </a:lnTo>
                  <a:cubicBezTo>
                    <a:pt x="7842" y="6469"/>
                    <a:pt x="7989" y="6574"/>
                    <a:pt x="7989" y="6700"/>
                  </a:cubicBezTo>
                  <a:cubicBezTo>
                    <a:pt x="7821" y="6616"/>
                    <a:pt x="7800" y="6469"/>
                    <a:pt x="7800" y="6280"/>
                  </a:cubicBezTo>
                  <a:close/>
                  <a:moveTo>
                    <a:pt x="7989" y="6700"/>
                  </a:moveTo>
                  <a:lnTo>
                    <a:pt x="7989" y="6700"/>
                  </a:lnTo>
                  <a:cubicBezTo>
                    <a:pt x="8062" y="6736"/>
                    <a:pt x="8087" y="6835"/>
                    <a:pt x="8214" y="6835"/>
                  </a:cubicBezTo>
                  <a:cubicBezTo>
                    <a:pt x="8234" y="6835"/>
                    <a:pt x="8257" y="6832"/>
                    <a:pt x="8284" y="6826"/>
                  </a:cubicBezTo>
                  <a:lnTo>
                    <a:pt x="8284" y="6826"/>
                  </a:lnTo>
                  <a:cubicBezTo>
                    <a:pt x="8222" y="6857"/>
                    <a:pt x="8161" y="6877"/>
                    <a:pt x="8091" y="6877"/>
                  </a:cubicBezTo>
                  <a:cubicBezTo>
                    <a:pt x="8065" y="6877"/>
                    <a:pt x="8039" y="6874"/>
                    <a:pt x="8010" y="6868"/>
                  </a:cubicBezTo>
                  <a:cubicBezTo>
                    <a:pt x="7968" y="6805"/>
                    <a:pt x="7989" y="6742"/>
                    <a:pt x="7989" y="6700"/>
                  </a:cubicBezTo>
                  <a:close/>
                  <a:moveTo>
                    <a:pt x="1156" y="7015"/>
                  </a:moveTo>
                  <a:lnTo>
                    <a:pt x="1177" y="7036"/>
                  </a:lnTo>
                  <a:cubicBezTo>
                    <a:pt x="1177" y="7057"/>
                    <a:pt x="1177" y="7057"/>
                    <a:pt x="1156" y="7057"/>
                  </a:cubicBezTo>
                  <a:cubicBezTo>
                    <a:pt x="1135" y="7057"/>
                    <a:pt x="1135" y="7057"/>
                    <a:pt x="1135" y="7036"/>
                  </a:cubicBezTo>
                  <a:cubicBezTo>
                    <a:pt x="1135" y="7036"/>
                    <a:pt x="1156" y="7015"/>
                    <a:pt x="1156" y="7015"/>
                  </a:cubicBezTo>
                  <a:close/>
                  <a:moveTo>
                    <a:pt x="6581" y="6826"/>
                  </a:moveTo>
                  <a:cubicBezTo>
                    <a:pt x="6644" y="6868"/>
                    <a:pt x="6623" y="6910"/>
                    <a:pt x="6623" y="6952"/>
                  </a:cubicBezTo>
                  <a:cubicBezTo>
                    <a:pt x="6686" y="6952"/>
                    <a:pt x="6707" y="6994"/>
                    <a:pt x="6665" y="7057"/>
                  </a:cubicBezTo>
                  <a:cubicBezTo>
                    <a:pt x="6602" y="7036"/>
                    <a:pt x="6623" y="6973"/>
                    <a:pt x="6623" y="6952"/>
                  </a:cubicBezTo>
                  <a:cubicBezTo>
                    <a:pt x="6560" y="6931"/>
                    <a:pt x="6581" y="6889"/>
                    <a:pt x="6581" y="6826"/>
                  </a:cubicBezTo>
                  <a:close/>
                  <a:moveTo>
                    <a:pt x="8153" y="6966"/>
                  </a:moveTo>
                  <a:cubicBezTo>
                    <a:pt x="8165" y="6966"/>
                    <a:pt x="8180" y="6968"/>
                    <a:pt x="8200" y="6973"/>
                  </a:cubicBezTo>
                  <a:cubicBezTo>
                    <a:pt x="8200" y="7015"/>
                    <a:pt x="8179" y="7036"/>
                    <a:pt x="8137" y="7057"/>
                  </a:cubicBezTo>
                  <a:cubicBezTo>
                    <a:pt x="8120" y="6993"/>
                    <a:pt x="8117" y="6966"/>
                    <a:pt x="8153" y="6966"/>
                  </a:cubicBezTo>
                  <a:close/>
                  <a:moveTo>
                    <a:pt x="8278" y="7095"/>
                  </a:moveTo>
                  <a:cubicBezTo>
                    <a:pt x="8305" y="7095"/>
                    <a:pt x="8305" y="7142"/>
                    <a:pt x="8305" y="7142"/>
                  </a:cubicBezTo>
                  <a:cubicBezTo>
                    <a:pt x="8284" y="7163"/>
                    <a:pt x="8263" y="7184"/>
                    <a:pt x="8263" y="7184"/>
                  </a:cubicBezTo>
                  <a:cubicBezTo>
                    <a:pt x="8242" y="7163"/>
                    <a:pt x="8221" y="7121"/>
                    <a:pt x="8263" y="7100"/>
                  </a:cubicBezTo>
                  <a:cubicBezTo>
                    <a:pt x="8269" y="7097"/>
                    <a:pt x="8274" y="7095"/>
                    <a:pt x="8278" y="7095"/>
                  </a:cubicBezTo>
                  <a:close/>
                  <a:moveTo>
                    <a:pt x="1703" y="7331"/>
                  </a:moveTo>
                  <a:lnTo>
                    <a:pt x="1892" y="7562"/>
                  </a:lnTo>
                  <a:cubicBezTo>
                    <a:pt x="1787" y="7646"/>
                    <a:pt x="2018" y="7793"/>
                    <a:pt x="1892" y="7941"/>
                  </a:cubicBezTo>
                  <a:cubicBezTo>
                    <a:pt x="1871" y="7835"/>
                    <a:pt x="1808" y="7793"/>
                    <a:pt x="1745" y="7709"/>
                  </a:cubicBezTo>
                  <a:cubicBezTo>
                    <a:pt x="1745" y="7583"/>
                    <a:pt x="1745" y="7457"/>
                    <a:pt x="1703" y="7331"/>
                  </a:cubicBezTo>
                  <a:close/>
                  <a:moveTo>
                    <a:pt x="7477" y="1"/>
                  </a:moveTo>
                  <a:cubicBezTo>
                    <a:pt x="7420" y="1"/>
                    <a:pt x="7325" y="32"/>
                    <a:pt x="7127" y="98"/>
                  </a:cubicBezTo>
                  <a:cubicBezTo>
                    <a:pt x="7110" y="81"/>
                    <a:pt x="7080" y="51"/>
                    <a:pt x="7035" y="51"/>
                  </a:cubicBezTo>
                  <a:cubicBezTo>
                    <a:pt x="7025" y="51"/>
                    <a:pt x="7013" y="52"/>
                    <a:pt x="7001" y="56"/>
                  </a:cubicBezTo>
                  <a:cubicBezTo>
                    <a:pt x="6959" y="161"/>
                    <a:pt x="6896" y="246"/>
                    <a:pt x="6791" y="288"/>
                  </a:cubicBezTo>
                  <a:cubicBezTo>
                    <a:pt x="6812" y="414"/>
                    <a:pt x="6707" y="456"/>
                    <a:pt x="6623" y="498"/>
                  </a:cubicBezTo>
                  <a:cubicBezTo>
                    <a:pt x="6644" y="666"/>
                    <a:pt x="6749" y="834"/>
                    <a:pt x="6707" y="1045"/>
                  </a:cubicBezTo>
                  <a:cubicBezTo>
                    <a:pt x="6602" y="960"/>
                    <a:pt x="6455" y="1002"/>
                    <a:pt x="6391" y="855"/>
                  </a:cubicBezTo>
                  <a:cubicBezTo>
                    <a:pt x="6380" y="832"/>
                    <a:pt x="6349" y="815"/>
                    <a:pt x="6317" y="815"/>
                  </a:cubicBezTo>
                  <a:cubicBezTo>
                    <a:pt x="6291" y="815"/>
                    <a:pt x="6263" y="827"/>
                    <a:pt x="6244" y="855"/>
                  </a:cubicBezTo>
                  <a:cubicBezTo>
                    <a:pt x="6202" y="918"/>
                    <a:pt x="6265" y="960"/>
                    <a:pt x="6286" y="981"/>
                  </a:cubicBezTo>
                  <a:cubicBezTo>
                    <a:pt x="6202" y="1023"/>
                    <a:pt x="6265" y="1150"/>
                    <a:pt x="6223" y="1171"/>
                  </a:cubicBezTo>
                  <a:cubicBezTo>
                    <a:pt x="6179" y="1190"/>
                    <a:pt x="6140" y="1197"/>
                    <a:pt x="6104" y="1197"/>
                  </a:cubicBezTo>
                  <a:cubicBezTo>
                    <a:pt x="6023" y="1197"/>
                    <a:pt x="5960" y="1158"/>
                    <a:pt x="5887" y="1129"/>
                  </a:cubicBezTo>
                  <a:cubicBezTo>
                    <a:pt x="5782" y="1318"/>
                    <a:pt x="5698" y="1528"/>
                    <a:pt x="5635" y="1738"/>
                  </a:cubicBezTo>
                  <a:cubicBezTo>
                    <a:pt x="5660" y="1755"/>
                    <a:pt x="5678" y="1762"/>
                    <a:pt x="5692" y="1762"/>
                  </a:cubicBezTo>
                  <a:cubicBezTo>
                    <a:pt x="5747" y="1762"/>
                    <a:pt x="5727" y="1654"/>
                    <a:pt x="5761" y="1654"/>
                  </a:cubicBezTo>
                  <a:lnTo>
                    <a:pt x="5992" y="1864"/>
                  </a:lnTo>
                  <a:cubicBezTo>
                    <a:pt x="5950" y="2033"/>
                    <a:pt x="5803" y="2159"/>
                    <a:pt x="5803" y="2327"/>
                  </a:cubicBezTo>
                  <a:cubicBezTo>
                    <a:pt x="5824" y="2369"/>
                    <a:pt x="5855" y="2374"/>
                    <a:pt x="5887" y="2374"/>
                  </a:cubicBezTo>
                  <a:cubicBezTo>
                    <a:pt x="5897" y="2374"/>
                    <a:pt x="5908" y="2374"/>
                    <a:pt x="5918" y="2374"/>
                  </a:cubicBezTo>
                  <a:cubicBezTo>
                    <a:pt x="5938" y="2374"/>
                    <a:pt x="5957" y="2376"/>
                    <a:pt x="5971" y="2390"/>
                  </a:cubicBezTo>
                  <a:cubicBezTo>
                    <a:pt x="5992" y="2453"/>
                    <a:pt x="6034" y="2516"/>
                    <a:pt x="6055" y="2558"/>
                  </a:cubicBezTo>
                  <a:cubicBezTo>
                    <a:pt x="5929" y="2558"/>
                    <a:pt x="5845" y="2453"/>
                    <a:pt x="5719" y="2432"/>
                  </a:cubicBezTo>
                  <a:cubicBezTo>
                    <a:pt x="5690" y="2418"/>
                    <a:pt x="5661" y="2384"/>
                    <a:pt x="5626" y="2384"/>
                  </a:cubicBezTo>
                  <a:cubicBezTo>
                    <a:pt x="5609" y="2384"/>
                    <a:pt x="5592" y="2391"/>
                    <a:pt x="5572" y="2411"/>
                  </a:cubicBezTo>
                  <a:cubicBezTo>
                    <a:pt x="5635" y="2516"/>
                    <a:pt x="5782" y="2579"/>
                    <a:pt x="5782" y="2747"/>
                  </a:cubicBezTo>
                  <a:lnTo>
                    <a:pt x="5719" y="2790"/>
                  </a:lnTo>
                  <a:cubicBezTo>
                    <a:pt x="5698" y="2790"/>
                    <a:pt x="5682" y="2774"/>
                    <a:pt x="5664" y="2774"/>
                  </a:cubicBezTo>
                  <a:cubicBezTo>
                    <a:pt x="5645" y="2774"/>
                    <a:pt x="5624" y="2790"/>
                    <a:pt x="5593" y="2853"/>
                  </a:cubicBezTo>
                  <a:cubicBezTo>
                    <a:pt x="5593" y="2853"/>
                    <a:pt x="5677" y="2874"/>
                    <a:pt x="5656" y="2916"/>
                  </a:cubicBezTo>
                  <a:cubicBezTo>
                    <a:pt x="5614" y="2937"/>
                    <a:pt x="5614" y="2937"/>
                    <a:pt x="5551" y="3000"/>
                  </a:cubicBezTo>
                  <a:cubicBezTo>
                    <a:pt x="5487" y="3084"/>
                    <a:pt x="5635" y="3126"/>
                    <a:pt x="5614" y="3231"/>
                  </a:cubicBezTo>
                  <a:cubicBezTo>
                    <a:pt x="5614" y="3245"/>
                    <a:pt x="5602" y="3247"/>
                    <a:pt x="5586" y="3247"/>
                  </a:cubicBezTo>
                  <a:cubicBezTo>
                    <a:pt x="5579" y="3247"/>
                    <a:pt x="5570" y="3247"/>
                    <a:pt x="5561" y="3247"/>
                  </a:cubicBezTo>
                  <a:cubicBezTo>
                    <a:pt x="5535" y="3247"/>
                    <a:pt x="5508" y="3252"/>
                    <a:pt x="5508" y="3294"/>
                  </a:cubicBezTo>
                  <a:cubicBezTo>
                    <a:pt x="5614" y="3315"/>
                    <a:pt x="5719" y="3399"/>
                    <a:pt x="5761" y="3504"/>
                  </a:cubicBezTo>
                  <a:cubicBezTo>
                    <a:pt x="5572" y="3420"/>
                    <a:pt x="5424" y="3357"/>
                    <a:pt x="5277" y="3294"/>
                  </a:cubicBezTo>
                  <a:cubicBezTo>
                    <a:pt x="5256" y="3294"/>
                    <a:pt x="5235" y="3315"/>
                    <a:pt x="5214" y="3315"/>
                  </a:cubicBezTo>
                  <a:cubicBezTo>
                    <a:pt x="5172" y="3378"/>
                    <a:pt x="5193" y="3462"/>
                    <a:pt x="5151" y="3483"/>
                  </a:cubicBezTo>
                  <a:cubicBezTo>
                    <a:pt x="5144" y="3486"/>
                    <a:pt x="5137" y="3487"/>
                    <a:pt x="5131" y="3487"/>
                  </a:cubicBezTo>
                  <a:cubicBezTo>
                    <a:pt x="5089" y="3487"/>
                    <a:pt x="5068" y="3438"/>
                    <a:pt x="5038" y="3438"/>
                  </a:cubicBezTo>
                  <a:cubicBezTo>
                    <a:pt x="5034" y="3438"/>
                    <a:pt x="5030" y="3439"/>
                    <a:pt x="5025" y="3441"/>
                  </a:cubicBezTo>
                  <a:cubicBezTo>
                    <a:pt x="4941" y="3546"/>
                    <a:pt x="5088" y="3631"/>
                    <a:pt x="5046" y="3736"/>
                  </a:cubicBezTo>
                  <a:cubicBezTo>
                    <a:pt x="4962" y="3652"/>
                    <a:pt x="4815" y="3673"/>
                    <a:pt x="4815" y="3504"/>
                  </a:cubicBezTo>
                  <a:cubicBezTo>
                    <a:pt x="4815" y="3483"/>
                    <a:pt x="4899" y="3483"/>
                    <a:pt x="4836" y="3420"/>
                  </a:cubicBezTo>
                  <a:cubicBezTo>
                    <a:pt x="4646" y="3399"/>
                    <a:pt x="4541" y="3168"/>
                    <a:pt x="4331" y="3126"/>
                  </a:cubicBezTo>
                  <a:cubicBezTo>
                    <a:pt x="4310" y="3168"/>
                    <a:pt x="4331" y="3231"/>
                    <a:pt x="4268" y="3231"/>
                  </a:cubicBezTo>
                  <a:lnTo>
                    <a:pt x="4142" y="3189"/>
                  </a:lnTo>
                  <a:lnTo>
                    <a:pt x="4142" y="3189"/>
                  </a:lnTo>
                  <a:cubicBezTo>
                    <a:pt x="4121" y="3231"/>
                    <a:pt x="4142" y="3294"/>
                    <a:pt x="4184" y="3315"/>
                  </a:cubicBezTo>
                  <a:cubicBezTo>
                    <a:pt x="4121" y="3399"/>
                    <a:pt x="4100" y="3504"/>
                    <a:pt x="4100" y="3609"/>
                  </a:cubicBezTo>
                  <a:cubicBezTo>
                    <a:pt x="3995" y="3609"/>
                    <a:pt x="4016" y="3546"/>
                    <a:pt x="4016" y="3462"/>
                  </a:cubicBezTo>
                  <a:cubicBezTo>
                    <a:pt x="4037" y="3399"/>
                    <a:pt x="3953" y="3357"/>
                    <a:pt x="3953" y="3294"/>
                  </a:cubicBezTo>
                  <a:cubicBezTo>
                    <a:pt x="3970" y="3224"/>
                    <a:pt x="4031" y="3184"/>
                    <a:pt x="4099" y="3184"/>
                  </a:cubicBezTo>
                  <a:cubicBezTo>
                    <a:pt x="4113" y="3184"/>
                    <a:pt x="4127" y="3185"/>
                    <a:pt x="4142" y="3189"/>
                  </a:cubicBezTo>
                  <a:cubicBezTo>
                    <a:pt x="4121" y="3126"/>
                    <a:pt x="4079" y="3084"/>
                    <a:pt x="4016" y="3063"/>
                  </a:cubicBezTo>
                  <a:cubicBezTo>
                    <a:pt x="3998" y="3085"/>
                    <a:pt x="3976" y="3093"/>
                    <a:pt x="3952" y="3093"/>
                  </a:cubicBezTo>
                  <a:cubicBezTo>
                    <a:pt x="3893" y="3093"/>
                    <a:pt x="3822" y="3042"/>
                    <a:pt x="3772" y="3042"/>
                  </a:cubicBezTo>
                  <a:cubicBezTo>
                    <a:pt x="3750" y="3042"/>
                    <a:pt x="3732" y="3053"/>
                    <a:pt x="3721" y="3084"/>
                  </a:cubicBezTo>
                  <a:cubicBezTo>
                    <a:pt x="3658" y="3210"/>
                    <a:pt x="3763" y="3273"/>
                    <a:pt x="3827" y="3336"/>
                  </a:cubicBezTo>
                  <a:lnTo>
                    <a:pt x="3742" y="3420"/>
                  </a:lnTo>
                  <a:cubicBezTo>
                    <a:pt x="3616" y="3168"/>
                    <a:pt x="3322" y="3252"/>
                    <a:pt x="3175" y="3063"/>
                  </a:cubicBezTo>
                  <a:cubicBezTo>
                    <a:pt x="3144" y="3094"/>
                    <a:pt x="3113" y="3113"/>
                    <a:pt x="3082" y="3113"/>
                  </a:cubicBezTo>
                  <a:cubicBezTo>
                    <a:pt x="3071" y="3113"/>
                    <a:pt x="3060" y="3111"/>
                    <a:pt x="3049" y="3105"/>
                  </a:cubicBezTo>
                  <a:lnTo>
                    <a:pt x="3070" y="3021"/>
                  </a:lnTo>
                  <a:cubicBezTo>
                    <a:pt x="3046" y="3002"/>
                    <a:pt x="3023" y="2995"/>
                    <a:pt x="3001" y="2995"/>
                  </a:cubicBezTo>
                  <a:cubicBezTo>
                    <a:pt x="2931" y="2995"/>
                    <a:pt x="2865" y="3065"/>
                    <a:pt x="2779" y="3065"/>
                  </a:cubicBezTo>
                  <a:cubicBezTo>
                    <a:pt x="2771" y="3065"/>
                    <a:pt x="2763" y="3064"/>
                    <a:pt x="2754" y="3063"/>
                  </a:cubicBezTo>
                  <a:cubicBezTo>
                    <a:pt x="2669" y="3002"/>
                    <a:pt x="2570" y="2941"/>
                    <a:pt x="2465" y="2941"/>
                  </a:cubicBezTo>
                  <a:cubicBezTo>
                    <a:pt x="2389" y="2941"/>
                    <a:pt x="2309" y="2974"/>
                    <a:pt x="2229" y="3063"/>
                  </a:cubicBezTo>
                  <a:lnTo>
                    <a:pt x="2208" y="3168"/>
                  </a:lnTo>
                  <a:cubicBezTo>
                    <a:pt x="2110" y="3201"/>
                    <a:pt x="2025" y="3334"/>
                    <a:pt x="1913" y="3334"/>
                  </a:cubicBezTo>
                  <a:cubicBezTo>
                    <a:pt x="1881" y="3334"/>
                    <a:pt x="1846" y="3323"/>
                    <a:pt x="1808" y="3294"/>
                  </a:cubicBezTo>
                  <a:lnTo>
                    <a:pt x="1766" y="3189"/>
                  </a:lnTo>
                  <a:lnTo>
                    <a:pt x="1640" y="3294"/>
                  </a:lnTo>
                  <a:lnTo>
                    <a:pt x="1535" y="3210"/>
                  </a:lnTo>
                  <a:cubicBezTo>
                    <a:pt x="1409" y="3210"/>
                    <a:pt x="1451" y="3336"/>
                    <a:pt x="1367" y="3378"/>
                  </a:cubicBezTo>
                  <a:lnTo>
                    <a:pt x="1093" y="3378"/>
                  </a:lnTo>
                  <a:cubicBezTo>
                    <a:pt x="1072" y="3441"/>
                    <a:pt x="1009" y="3504"/>
                    <a:pt x="925" y="3546"/>
                  </a:cubicBezTo>
                  <a:lnTo>
                    <a:pt x="925" y="3757"/>
                  </a:lnTo>
                  <a:cubicBezTo>
                    <a:pt x="930" y="3757"/>
                    <a:pt x="936" y="3757"/>
                    <a:pt x="941" y="3758"/>
                  </a:cubicBezTo>
                  <a:lnTo>
                    <a:pt x="941" y="3758"/>
                  </a:lnTo>
                  <a:cubicBezTo>
                    <a:pt x="936" y="3758"/>
                    <a:pt x="931" y="3759"/>
                    <a:pt x="926" y="3759"/>
                  </a:cubicBezTo>
                  <a:cubicBezTo>
                    <a:pt x="855" y="3759"/>
                    <a:pt x="825" y="3678"/>
                    <a:pt x="764" y="3678"/>
                  </a:cubicBezTo>
                  <a:cubicBezTo>
                    <a:pt x="750" y="3678"/>
                    <a:pt x="734" y="3682"/>
                    <a:pt x="715" y="3694"/>
                  </a:cubicBezTo>
                  <a:cubicBezTo>
                    <a:pt x="631" y="3757"/>
                    <a:pt x="610" y="3862"/>
                    <a:pt x="568" y="3946"/>
                  </a:cubicBezTo>
                  <a:lnTo>
                    <a:pt x="631" y="4051"/>
                  </a:lnTo>
                  <a:cubicBezTo>
                    <a:pt x="463" y="4093"/>
                    <a:pt x="442" y="4261"/>
                    <a:pt x="336" y="4345"/>
                  </a:cubicBezTo>
                  <a:lnTo>
                    <a:pt x="442" y="4408"/>
                  </a:lnTo>
                  <a:cubicBezTo>
                    <a:pt x="421" y="4450"/>
                    <a:pt x="463" y="4514"/>
                    <a:pt x="400" y="4535"/>
                  </a:cubicBezTo>
                  <a:lnTo>
                    <a:pt x="189" y="4345"/>
                  </a:lnTo>
                  <a:lnTo>
                    <a:pt x="189" y="4345"/>
                  </a:lnTo>
                  <a:cubicBezTo>
                    <a:pt x="231" y="4493"/>
                    <a:pt x="126" y="4556"/>
                    <a:pt x="63" y="4619"/>
                  </a:cubicBezTo>
                  <a:cubicBezTo>
                    <a:pt x="84" y="4661"/>
                    <a:pt x="105" y="4703"/>
                    <a:pt x="126" y="4703"/>
                  </a:cubicBezTo>
                  <a:cubicBezTo>
                    <a:pt x="224" y="4703"/>
                    <a:pt x="313" y="4759"/>
                    <a:pt x="399" y="4759"/>
                  </a:cubicBezTo>
                  <a:cubicBezTo>
                    <a:pt x="442" y="4759"/>
                    <a:pt x="484" y="4745"/>
                    <a:pt x="526" y="4703"/>
                  </a:cubicBezTo>
                  <a:lnTo>
                    <a:pt x="526" y="4703"/>
                  </a:lnTo>
                  <a:cubicBezTo>
                    <a:pt x="652" y="4871"/>
                    <a:pt x="400" y="4955"/>
                    <a:pt x="463" y="5102"/>
                  </a:cubicBezTo>
                  <a:cubicBezTo>
                    <a:pt x="463" y="5102"/>
                    <a:pt x="442" y="5144"/>
                    <a:pt x="421" y="5144"/>
                  </a:cubicBezTo>
                  <a:cubicBezTo>
                    <a:pt x="400" y="5165"/>
                    <a:pt x="379" y="5165"/>
                    <a:pt x="315" y="5165"/>
                  </a:cubicBezTo>
                  <a:cubicBezTo>
                    <a:pt x="357" y="5081"/>
                    <a:pt x="252" y="5060"/>
                    <a:pt x="252" y="4976"/>
                  </a:cubicBezTo>
                  <a:cubicBezTo>
                    <a:pt x="252" y="4934"/>
                    <a:pt x="336" y="4934"/>
                    <a:pt x="294" y="4871"/>
                  </a:cubicBezTo>
                  <a:cubicBezTo>
                    <a:pt x="265" y="4842"/>
                    <a:pt x="236" y="4802"/>
                    <a:pt x="192" y="4802"/>
                  </a:cubicBezTo>
                  <a:cubicBezTo>
                    <a:pt x="173" y="4802"/>
                    <a:pt x="152" y="4810"/>
                    <a:pt x="126" y="4829"/>
                  </a:cubicBezTo>
                  <a:cubicBezTo>
                    <a:pt x="168" y="4955"/>
                    <a:pt x="84" y="5060"/>
                    <a:pt x="126" y="5186"/>
                  </a:cubicBezTo>
                  <a:cubicBezTo>
                    <a:pt x="147" y="5312"/>
                    <a:pt x="105" y="5460"/>
                    <a:pt x="147" y="5607"/>
                  </a:cubicBezTo>
                  <a:cubicBezTo>
                    <a:pt x="198" y="5607"/>
                    <a:pt x="248" y="5630"/>
                    <a:pt x="290" y="5630"/>
                  </a:cubicBezTo>
                  <a:cubicBezTo>
                    <a:pt x="317" y="5630"/>
                    <a:pt x="341" y="5619"/>
                    <a:pt x="357" y="5586"/>
                  </a:cubicBezTo>
                  <a:cubicBezTo>
                    <a:pt x="400" y="5502"/>
                    <a:pt x="379" y="5439"/>
                    <a:pt x="315" y="5376"/>
                  </a:cubicBezTo>
                  <a:cubicBezTo>
                    <a:pt x="414" y="5376"/>
                    <a:pt x="347" y="5247"/>
                    <a:pt x="440" y="5247"/>
                  </a:cubicBezTo>
                  <a:cubicBezTo>
                    <a:pt x="447" y="5247"/>
                    <a:pt x="454" y="5248"/>
                    <a:pt x="463" y="5249"/>
                  </a:cubicBezTo>
                  <a:cubicBezTo>
                    <a:pt x="526" y="5355"/>
                    <a:pt x="484" y="5460"/>
                    <a:pt x="526" y="5586"/>
                  </a:cubicBezTo>
                  <a:cubicBezTo>
                    <a:pt x="547" y="5712"/>
                    <a:pt x="694" y="5712"/>
                    <a:pt x="778" y="5817"/>
                  </a:cubicBezTo>
                  <a:cubicBezTo>
                    <a:pt x="862" y="5985"/>
                    <a:pt x="925" y="6174"/>
                    <a:pt x="925" y="6364"/>
                  </a:cubicBezTo>
                  <a:cubicBezTo>
                    <a:pt x="925" y="6385"/>
                    <a:pt x="904" y="6385"/>
                    <a:pt x="904" y="6385"/>
                  </a:cubicBezTo>
                  <a:cubicBezTo>
                    <a:pt x="778" y="6385"/>
                    <a:pt x="841" y="6259"/>
                    <a:pt x="757" y="6217"/>
                  </a:cubicBezTo>
                  <a:cubicBezTo>
                    <a:pt x="662" y="6264"/>
                    <a:pt x="556" y="6287"/>
                    <a:pt x="447" y="6287"/>
                  </a:cubicBezTo>
                  <a:cubicBezTo>
                    <a:pt x="410" y="6287"/>
                    <a:pt x="373" y="6285"/>
                    <a:pt x="336" y="6280"/>
                  </a:cubicBezTo>
                  <a:lnTo>
                    <a:pt x="189" y="6174"/>
                  </a:lnTo>
                  <a:lnTo>
                    <a:pt x="189" y="6174"/>
                  </a:lnTo>
                  <a:cubicBezTo>
                    <a:pt x="126" y="6322"/>
                    <a:pt x="315" y="6427"/>
                    <a:pt x="189" y="6616"/>
                  </a:cubicBezTo>
                  <a:cubicBezTo>
                    <a:pt x="147" y="6658"/>
                    <a:pt x="21" y="6700"/>
                    <a:pt x="0" y="6826"/>
                  </a:cubicBezTo>
                  <a:cubicBezTo>
                    <a:pt x="42" y="6847"/>
                    <a:pt x="84" y="6847"/>
                    <a:pt x="105" y="6889"/>
                  </a:cubicBezTo>
                  <a:cubicBezTo>
                    <a:pt x="65" y="7029"/>
                    <a:pt x="82" y="7206"/>
                    <a:pt x="156" y="7206"/>
                  </a:cubicBezTo>
                  <a:cubicBezTo>
                    <a:pt x="160" y="7206"/>
                    <a:pt x="164" y="7206"/>
                    <a:pt x="168" y="7205"/>
                  </a:cubicBezTo>
                  <a:cubicBezTo>
                    <a:pt x="273" y="7205"/>
                    <a:pt x="294" y="7100"/>
                    <a:pt x="336" y="7036"/>
                  </a:cubicBezTo>
                  <a:cubicBezTo>
                    <a:pt x="379" y="7184"/>
                    <a:pt x="421" y="7310"/>
                    <a:pt x="463" y="7436"/>
                  </a:cubicBezTo>
                  <a:lnTo>
                    <a:pt x="315" y="7499"/>
                  </a:lnTo>
                  <a:cubicBezTo>
                    <a:pt x="210" y="7478"/>
                    <a:pt x="336" y="7289"/>
                    <a:pt x="168" y="7289"/>
                  </a:cubicBezTo>
                  <a:cubicBezTo>
                    <a:pt x="189" y="7415"/>
                    <a:pt x="126" y="7562"/>
                    <a:pt x="294" y="7646"/>
                  </a:cubicBezTo>
                  <a:cubicBezTo>
                    <a:pt x="357" y="7541"/>
                    <a:pt x="505" y="7625"/>
                    <a:pt x="610" y="7541"/>
                  </a:cubicBezTo>
                  <a:cubicBezTo>
                    <a:pt x="526" y="7163"/>
                    <a:pt x="421" y="6784"/>
                    <a:pt x="315" y="6385"/>
                  </a:cubicBezTo>
                  <a:lnTo>
                    <a:pt x="315" y="6385"/>
                  </a:lnTo>
                  <a:cubicBezTo>
                    <a:pt x="505" y="6532"/>
                    <a:pt x="463" y="6784"/>
                    <a:pt x="652" y="6868"/>
                  </a:cubicBezTo>
                  <a:cubicBezTo>
                    <a:pt x="673" y="6826"/>
                    <a:pt x="673" y="6784"/>
                    <a:pt x="694" y="6700"/>
                  </a:cubicBezTo>
                  <a:cubicBezTo>
                    <a:pt x="757" y="6763"/>
                    <a:pt x="799" y="6805"/>
                    <a:pt x="841" y="6868"/>
                  </a:cubicBezTo>
                  <a:cubicBezTo>
                    <a:pt x="862" y="6931"/>
                    <a:pt x="883" y="6994"/>
                    <a:pt x="799" y="7015"/>
                  </a:cubicBezTo>
                  <a:cubicBezTo>
                    <a:pt x="778" y="7100"/>
                    <a:pt x="904" y="7057"/>
                    <a:pt x="904" y="7121"/>
                  </a:cubicBezTo>
                  <a:lnTo>
                    <a:pt x="799" y="7163"/>
                  </a:lnTo>
                  <a:lnTo>
                    <a:pt x="862" y="7268"/>
                  </a:lnTo>
                  <a:cubicBezTo>
                    <a:pt x="894" y="7299"/>
                    <a:pt x="930" y="7299"/>
                    <a:pt x="967" y="7299"/>
                  </a:cubicBezTo>
                  <a:cubicBezTo>
                    <a:pt x="1004" y="7299"/>
                    <a:pt x="1041" y="7299"/>
                    <a:pt x="1072" y="7331"/>
                  </a:cubicBezTo>
                  <a:cubicBezTo>
                    <a:pt x="1135" y="7289"/>
                    <a:pt x="1051" y="7163"/>
                    <a:pt x="1198" y="7142"/>
                  </a:cubicBezTo>
                  <a:cubicBezTo>
                    <a:pt x="1219" y="7268"/>
                    <a:pt x="1283" y="7373"/>
                    <a:pt x="1346" y="7478"/>
                  </a:cubicBezTo>
                  <a:cubicBezTo>
                    <a:pt x="1262" y="7541"/>
                    <a:pt x="1262" y="7667"/>
                    <a:pt x="1346" y="7730"/>
                  </a:cubicBezTo>
                  <a:cubicBezTo>
                    <a:pt x="1430" y="7814"/>
                    <a:pt x="1472" y="7919"/>
                    <a:pt x="1493" y="8046"/>
                  </a:cubicBezTo>
                  <a:cubicBezTo>
                    <a:pt x="1514" y="8214"/>
                    <a:pt x="1619" y="8382"/>
                    <a:pt x="1640" y="8571"/>
                  </a:cubicBezTo>
                  <a:cubicBezTo>
                    <a:pt x="1640" y="8697"/>
                    <a:pt x="1745" y="8803"/>
                    <a:pt x="1787" y="8929"/>
                  </a:cubicBezTo>
                  <a:cubicBezTo>
                    <a:pt x="1808" y="9139"/>
                    <a:pt x="1913" y="9349"/>
                    <a:pt x="2081" y="9517"/>
                  </a:cubicBezTo>
                  <a:cubicBezTo>
                    <a:pt x="1934" y="9665"/>
                    <a:pt x="2081" y="9791"/>
                    <a:pt x="2124" y="9917"/>
                  </a:cubicBezTo>
                  <a:cubicBezTo>
                    <a:pt x="2166" y="10085"/>
                    <a:pt x="2271" y="10232"/>
                    <a:pt x="2418" y="10337"/>
                  </a:cubicBezTo>
                  <a:lnTo>
                    <a:pt x="2418" y="10569"/>
                  </a:lnTo>
                  <a:cubicBezTo>
                    <a:pt x="2502" y="10653"/>
                    <a:pt x="2565" y="10737"/>
                    <a:pt x="2649" y="10842"/>
                  </a:cubicBezTo>
                  <a:cubicBezTo>
                    <a:pt x="2679" y="10901"/>
                    <a:pt x="2730" y="10961"/>
                    <a:pt x="2801" y="10961"/>
                  </a:cubicBezTo>
                  <a:cubicBezTo>
                    <a:pt x="2831" y="10961"/>
                    <a:pt x="2864" y="10951"/>
                    <a:pt x="2901" y="10926"/>
                  </a:cubicBezTo>
                  <a:cubicBezTo>
                    <a:pt x="2901" y="10821"/>
                    <a:pt x="2943" y="10716"/>
                    <a:pt x="2859" y="10611"/>
                  </a:cubicBezTo>
                  <a:cubicBezTo>
                    <a:pt x="2943" y="10527"/>
                    <a:pt x="2880" y="10379"/>
                    <a:pt x="2965" y="10274"/>
                  </a:cubicBezTo>
                  <a:cubicBezTo>
                    <a:pt x="2943" y="10274"/>
                    <a:pt x="2901" y="10253"/>
                    <a:pt x="2901" y="10232"/>
                  </a:cubicBezTo>
                  <a:cubicBezTo>
                    <a:pt x="2894" y="10230"/>
                    <a:pt x="2887" y="10229"/>
                    <a:pt x="2882" y="10229"/>
                  </a:cubicBezTo>
                  <a:cubicBezTo>
                    <a:pt x="2827" y="10229"/>
                    <a:pt x="2871" y="10316"/>
                    <a:pt x="2775" y="10316"/>
                  </a:cubicBezTo>
                  <a:cubicBezTo>
                    <a:pt x="2733" y="10148"/>
                    <a:pt x="2565" y="10022"/>
                    <a:pt x="2607" y="9812"/>
                  </a:cubicBezTo>
                  <a:cubicBezTo>
                    <a:pt x="2607" y="9770"/>
                    <a:pt x="2586" y="9728"/>
                    <a:pt x="2565" y="9707"/>
                  </a:cubicBezTo>
                  <a:cubicBezTo>
                    <a:pt x="2460" y="9559"/>
                    <a:pt x="2397" y="9391"/>
                    <a:pt x="2355" y="9223"/>
                  </a:cubicBezTo>
                  <a:cubicBezTo>
                    <a:pt x="2334" y="9181"/>
                    <a:pt x="2334" y="9118"/>
                    <a:pt x="2292" y="9076"/>
                  </a:cubicBezTo>
                  <a:cubicBezTo>
                    <a:pt x="2208" y="8992"/>
                    <a:pt x="2145" y="8908"/>
                    <a:pt x="2103" y="8803"/>
                  </a:cubicBezTo>
                  <a:lnTo>
                    <a:pt x="2103" y="8445"/>
                  </a:lnTo>
                  <a:cubicBezTo>
                    <a:pt x="2018" y="8424"/>
                    <a:pt x="2039" y="8361"/>
                    <a:pt x="2039" y="8319"/>
                  </a:cubicBezTo>
                  <a:cubicBezTo>
                    <a:pt x="2018" y="8319"/>
                    <a:pt x="1955" y="8319"/>
                    <a:pt x="1934" y="8298"/>
                  </a:cubicBezTo>
                  <a:cubicBezTo>
                    <a:pt x="2018" y="8214"/>
                    <a:pt x="1871" y="8109"/>
                    <a:pt x="1955" y="8025"/>
                  </a:cubicBezTo>
                  <a:lnTo>
                    <a:pt x="1955" y="8025"/>
                  </a:lnTo>
                  <a:lnTo>
                    <a:pt x="2081" y="8130"/>
                  </a:lnTo>
                  <a:cubicBezTo>
                    <a:pt x="2166" y="8046"/>
                    <a:pt x="2081" y="7962"/>
                    <a:pt x="2039" y="7898"/>
                  </a:cubicBezTo>
                  <a:cubicBezTo>
                    <a:pt x="2039" y="7888"/>
                    <a:pt x="2034" y="7888"/>
                    <a:pt x="2029" y="7888"/>
                  </a:cubicBezTo>
                  <a:cubicBezTo>
                    <a:pt x="2024" y="7888"/>
                    <a:pt x="2018" y="7888"/>
                    <a:pt x="2018" y="7877"/>
                  </a:cubicBezTo>
                  <a:cubicBezTo>
                    <a:pt x="1997" y="7835"/>
                    <a:pt x="2018" y="7835"/>
                    <a:pt x="2039" y="7835"/>
                  </a:cubicBezTo>
                  <a:cubicBezTo>
                    <a:pt x="1976" y="7625"/>
                    <a:pt x="1997" y="7394"/>
                    <a:pt x="1808" y="7247"/>
                  </a:cubicBezTo>
                  <a:cubicBezTo>
                    <a:pt x="1840" y="7215"/>
                    <a:pt x="1882" y="7215"/>
                    <a:pt x="1924" y="7215"/>
                  </a:cubicBezTo>
                  <a:cubicBezTo>
                    <a:pt x="1966" y="7215"/>
                    <a:pt x="2008" y="7215"/>
                    <a:pt x="2039" y="7184"/>
                  </a:cubicBezTo>
                  <a:lnTo>
                    <a:pt x="2081" y="7100"/>
                  </a:lnTo>
                  <a:lnTo>
                    <a:pt x="2166" y="7163"/>
                  </a:lnTo>
                  <a:cubicBezTo>
                    <a:pt x="2187" y="7057"/>
                    <a:pt x="2187" y="6952"/>
                    <a:pt x="2145" y="6847"/>
                  </a:cubicBezTo>
                  <a:lnTo>
                    <a:pt x="1871" y="6847"/>
                  </a:lnTo>
                  <a:cubicBezTo>
                    <a:pt x="1745" y="6805"/>
                    <a:pt x="1640" y="6721"/>
                    <a:pt x="1556" y="6616"/>
                  </a:cubicBezTo>
                  <a:cubicBezTo>
                    <a:pt x="1556" y="6532"/>
                    <a:pt x="1577" y="6427"/>
                    <a:pt x="1556" y="6322"/>
                  </a:cubicBezTo>
                  <a:cubicBezTo>
                    <a:pt x="1535" y="6217"/>
                    <a:pt x="1577" y="6090"/>
                    <a:pt x="1556" y="6006"/>
                  </a:cubicBezTo>
                  <a:cubicBezTo>
                    <a:pt x="1517" y="5928"/>
                    <a:pt x="1622" y="5850"/>
                    <a:pt x="1605" y="5756"/>
                  </a:cubicBezTo>
                  <a:lnTo>
                    <a:pt x="1605" y="5756"/>
                  </a:lnTo>
                  <a:cubicBezTo>
                    <a:pt x="1665" y="5773"/>
                    <a:pt x="1716" y="5810"/>
                    <a:pt x="1772" y="5810"/>
                  </a:cubicBezTo>
                  <a:cubicBezTo>
                    <a:pt x="1790" y="5810"/>
                    <a:pt x="1809" y="5806"/>
                    <a:pt x="1829" y="5796"/>
                  </a:cubicBezTo>
                  <a:cubicBezTo>
                    <a:pt x="1871" y="5649"/>
                    <a:pt x="2039" y="5586"/>
                    <a:pt x="2103" y="5439"/>
                  </a:cubicBezTo>
                  <a:lnTo>
                    <a:pt x="2060" y="5333"/>
                  </a:lnTo>
                  <a:cubicBezTo>
                    <a:pt x="2081" y="5291"/>
                    <a:pt x="2166" y="5312"/>
                    <a:pt x="2166" y="5249"/>
                  </a:cubicBezTo>
                  <a:cubicBezTo>
                    <a:pt x="2166" y="5165"/>
                    <a:pt x="2060" y="5165"/>
                    <a:pt x="2060" y="5081"/>
                  </a:cubicBezTo>
                  <a:cubicBezTo>
                    <a:pt x="2124" y="5060"/>
                    <a:pt x="2208" y="5039"/>
                    <a:pt x="2208" y="4955"/>
                  </a:cubicBezTo>
                  <a:lnTo>
                    <a:pt x="2166" y="4892"/>
                  </a:lnTo>
                  <a:cubicBezTo>
                    <a:pt x="2313" y="4871"/>
                    <a:pt x="2460" y="4913"/>
                    <a:pt x="2544" y="4745"/>
                  </a:cubicBezTo>
                  <a:lnTo>
                    <a:pt x="2544" y="4745"/>
                  </a:lnTo>
                  <a:cubicBezTo>
                    <a:pt x="2544" y="4752"/>
                    <a:pt x="2544" y="4758"/>
                    <a:pt x="2544" y="4766"/>
                  </a:cubicBezTo>
                  <a:cubicBezTo>
                    <a:pt x="2649" y="4766"/>
                    <a:pt x="2775" y="4724"/>
                    <a:pt x="2880" y="4640"/>
                  </a:cubicBezTo>
                  <a:cubicBezTo>
                    <a:pt x="2917" y="4676"/>
                    <a:pt x="2961" y="4699"/>
                    <a:pt x="3003" y="4699"/>
                  </a:cubicBezTo>
                  <a:cubicBezTo>
                    <a:pt x="3034" y="4699"/>
                    <a:pt x="3064" y="4687"/>
                    <a:pt x="3091" y="4661"/>
                  </a:cubicBezTo>
                  <a:cubicBezTo>
                    <a:pt x="3070" y="4619"/>
                    <a:pt x="2965" y="4640"/>
                    <a:pt x="2986" y="4556"/>
                  </a:cubicBezTo>
                  <a:cubicBezTo>
                    <a:pt x="3007" y="4514"/>
                    <a:pt x="3028" y="4471"/>
                    <a:pt x="3070" y="4471"/>
                  </a:cubicBezTo>
                  <a:cubicBezTo>
                    <a:pt x="3154" y="4535"/>
                    <a:pt x="3217" y="4598"/>
                    <a:pt x="3259" y="4703"/>
                  </a:cubicBezTo>
                  <a:lnTo>
                    <a:pt x="3301" y="4577"/>
                  </a:lnTo>
                  <a:cubicBezTo>
                    <a:pt x="3328" y="4612"/>
                    <a:pt x="3354" y="4625"/>
                    <a:pt x="3381" y="4625"/>
                  </a:cubicBezTo>
                  <a:cubicBezTo>
                    <a:pt x="3417" y="4625"/>
                    <a:pt x="3454" y="4601"/>
                    <a:pt x="3490" y="4577"/>
                  </a:cubicBezTo>
                  <a:lnTo>
                    <a:pt x="3637" y="4682"/>
                  </a:lnTo>
                  <a:cubicBezTo>
                    <a:pt x="3656" y="4675"/>
                    <a:pt x="3675" y="4673"/>
                    <a:pt x="3694" y="4673"/>
                  </a:cubicBezTo>
                  <a:cubicBezTo>
                    <a:pt x="3769" y="4673"/>
                    <a:pt x="3844" y="4711"/>
                    <a:pt x="3925" y="4711"/>
                  </a:cubicBezTo>
                  <a:cubicBezTo>
                    <a:pt x="3961" y="4711"/>
                    <a:pt x="3998" y="4704"/>
                    <a:pt x="4037" y="4682"/>
                  </a:cubicBezTo>
                  <a:lnTo>
                    <a:pt x="4268" y="4892"/>
                  </a:lnTo>
                  <a:lnTo>
                    <a:pt x="4142" y="5018"/>
                  </a:lnTo>
                  <a:cubicBezTo>
                    <a:pt x="4184" y="5081"/>
                    <a:pt x="4247" y="5102"/>
                    <a:pt x="4310" y="5144"/>
                  </a:cubicBezTo>
                  <a:cubicBezTo>
                    <a:pt x="4289" y="5186"/>
                    <a:pt x="4226" y="5144"/>
                    <a:pt x="4226" y="5207"/>
                  </a:cubicBezTo>
                  <a:lnTo>
                    <a:pt x="4373" y="5291"/>
                  </a:lnTo>
                  <a:cubicBezTo>
                    <a:pt x="4415" y="5249"/>
                    <a:pt x="4373" y="5186"/>
                    <a:pt x="4436" y="5186"/>
                  </a:cubicBezTo>
                  <a:cubicBezTo>
                    <a:pt x="4436" y="5228"/>
                    <a:pt x="4436" y="5270"/>
                    <a:pt x="4457" y="5333"/>
                  </a:cubicBezTo>
                  <a:cubicBezTo>
                    <a:pt x="4499" y="5376"/>
                    <a:pt x="4562" y="5355"/>
                    <a:pt x="4583" y="5418"/>
                  </a:cubicBezTo>
                  <a:cubicBezTo>
                    <a:pt x="4583" y="5494"/>
                    <a:pt x="4566" y="5588"/>
                    <a:pt x="4499" y="5588"/>
                  </a:cubicBezTo>
                  <a:cubicBezTo>
                    <a:pt x="4493" y="5588"/>
                    <a:pt x="4486" y="5588"/>
                    <a:pt x="4478" y="5586"/>
                  </a:cubicBezTo>
                  <a:cubicBezTo>
                    <a:pt x="4463" y="5578"/>
                    <a:pt x="4447" y="5575"/>
                    <a:pt x="4430" y="5575"/>
                  </a:cubicBezTo>
                  <a:cubicBezTo>
                    <a:pt x="4389" y="5575"/>
                    <a:pt x="4346" y="5592"/>
                    <a:pt x="4308" y="5592"/>
                  </a:cubicBezTo>
                  <a:cubicBezTo>
                    <a:pt x="4277" y="5592"/>
                    <a:pt x="4249" y="5582"/>
                    <a:pt x="4226" y="5544"/>
                  </a:cubicBezTo>
                  <a:cubicBezTo>
                    <a:pt x="4220" y="5538"/>
                    <a:pt x="4213" y="5535"/>
                    <a:pt x="4205" y="5535"/>
                  </a:cubicBezTo>
                  <a:cubicBezTo>
                    <a:pt x="4184" y="5535"/>
                    <a:pt x="4157" y="5555"/>
                    <a:pt x="4142" y="5586"/>
                  </a:cubicBezTo>
                  <a:cubicBezTo>
                    <a:pt x="4142" y="5670"/>
                    <a:pt x="4205" y="5691"/>
                    <a:pt x="4247" y="5733"/>
                  </a:cubicBezTo>
                  <a:cubicBezTo>
                    <a:pt x="4373" y="5733"/>
                    <a:pt x="4499" y="5733"/>
                    <a:pt x="4625" y="5691"/>
                  </a:cubicBezTo>
                  <a:cubicBezTo>
                    <a:pt x="4667" y="5775"/>
                    <a:pt x="4689" y="5901"/>
                    <a:pt x="4773" y="5943"/>
                  </a:cubicBezTo>
                  <a:cubicBezTo>
                    <a:pt x="4805" y="5957"/>
                    <a:pt x="4834" y="5963"/>
                    <a:pt x="4859" y="5963"/>
                  </a:cubicBezTo>
                  <a:cubicBezTo>
                    <a:pt x="4948" y="5963"/>
                    <a:pt x="4997" y="5892"/>
                    <a:pt x="5046" y="5859"/>
                  </a:cubicBezTo>
                  <a:cubicBezTo>
                    <a:pt x="5075" y="5851"/>
                    <a:pt x="5106" y="5848"/>
                    <a:pt x="5136" y="5848"/>
                  </a:cubicBezTo>
                  <a:cubicBezTo>
                    <a:pt x="5181" y="5848"/>
                    <a:pt x="5227" y="5854"/>
                    <a:pt x="5269" y="5854"/>
                  </a:cubicBezTo>
                  <a:cubicBezTo>
                    <a:pt x="5340" y="5854"/>
                    <a:pt x="5403" y="5838"/>
                    <a:pt x="5445" y="5754"/>
                  </a:cubicBezTo>
                  <a:cubicBezTo>
                    <a:pt x="5445" y="5712"/>
                    <a:pt x="5319" y="5670"/>
                    <a:pt x="5445" y="5670"/>
                  </a:cubicBezTo>
                  <a:cubicBezTo>
                    <a:pt x="5551" y="5670"/>
                    <a:pt x="5551" y="5796"/>
                    <a:pt x="5614" y="5838"/>
                  </a:cubicBezTo>
                  <a:lnTo>
                    <a:pt x="5761" y="5859"/>
                  </a:lnTo>
                  <a:lnTo>
                    <a:pt x="5635" y="6006"/>
                  </a:lnTo>
                  <a:cubicBezTo>
                    <a:pt x="5698" y="6153"/>
                    <a:pt x="5572" y="6322"/>
                    <a:pt x="5740" y="6448"/>
                  </a:cubicBezTo>
                  <a:cubicBezTo>
                    <a:pt x="5751" y="6453"/>
                    <a:pt x="5761" y="6456"/>
                    <a:pt x="5770" y="6456"/>
                  </a:cubicBezTo>
                  <a:cubicBezTo>
                    <a:pt x="5795" y="6456"/>
                    <a:pt x="5814" y="6437"/>
                    <a:pt x="5845" y="6406"/>
                  </a:cubicBezTo>
                  <a:cubicBezTo>
                    <a:pt x="5908" y="6511"/>
                    <a:pt x="6034" y="6511"/>
                    <a:pt x="6097" y="6574"/>
                  </a:cubicBezTo>
                  <a:cubicBezTo>
                    <a:pt x="6139" y="6721"/>
                    <a:pt x="6181" y="6847"/>
                    <a:pt x="6244" y="6952"/>
                  </a:cubicBezTo>
                  <a:cubicBezTo>
                    <a:pt x="6286" y="7079"/>
                    <a:pt x="6413" y="7163"/>
                    <a:pt x="6539" y="7163"/>
                  </a:cubicBezTo>
                  <a:cubicBezTo>
                    <a:pt x="6560" y="7247"/>
                    <a:pt x="6455" y="7289"/>
                    <a:pt x="6497" y="7373"/>
                  </a:cubicBezTo>
                  <a:cubicBezTo>
                    <a:pt x="6476" y="7436"/>
                    <a:pt x="6581" y="7478"/>
                    <a:pt x="6560" y="7541"/>
                  </a:cubicBezTo>
                  <a:cubicBezTo>
                    <a:pt x="6518" y="7604"/>
                    <a:pt x="6644" y="7625"/>
                    <a:pt x="6581" y="7688"/>
                  </a:cubicBezTo>
                  <a:cubicBezTo>
                    <a:pt x="6539" y="7688"/>
                    <a:pt x="6518" y="7709"/>
                    <a:pt x="6497" y="7751"/>
                  </a:cubicBezTo>
                  <a:lnTo>
                    <a:pt x="6581" y="7814"/>
                  </a:lnTo>
                  <a:cubicBezTo>
                    <a:pt x="6604" y="7811"/>
                    <a:pt x="6628" y="7810"/>
                    <a:pt x="6652" y="7810"/>
                  </a:cubicBezTo>
                  <a:cubicBezTo>
                    <a:pt x="6711" y="7810"/>
                    <a:pt x="6771" y="7818"/>
                    <a:pt x="6831" y="7818"/>
                  </a:cubicBezTo>
                  <a:cubicBezTo>
                    <a:pt x="6895" y="7818"/>
                    <a:pt x="6958" y="7809"/>
                    <a:pt x="7022" y="7772"/>
                  </a:cubicBezTo>
                  <a:cubicBezTo>
                    <a:pt x="6875" y="7625"/>
                    <a:pt x="6791" y="7415"/>
                    <a:pt x="6791" y="7205"/>
                  </a:cubicBezTo>
                  <a:cubicBezTo>
                    <a:pt x="6796" y="7202"/>
                    <a:pt x="6801" y="7201"/>
                    <a:pt x="6806" y="7201"/>
                  </a:cubicBezTo>
                  <a:cubicBezTo>
                    <a:pt x="6841" y="7201"/>
                    <a:pt x="6885" y="7250"/>
                    <a:pt x="6908" y="7250"/>
                  </a:cubicBezTo>
                  <a:cubicBezTo>
                    <a:pt x="6912" y="7250"/>
                    <a:pt x="6915" y="7249"/>
                    <a:pt x="6917" y="7247"/>
                  </a:cubicBezTo>
                  <a:cubicBezTo>
                    <a:pt x="6938" y="7226"/>
                    <a:pt x="6980" y="7205"/>
                    <a:pt x="6980" y="7121"/>
                  </a:cubicBezTo>
                  <a:lnTo>
                    <a:pt x="6833" y="6994"/>
                  </a:lnTo>
                  <a:cubicBezTo>
                    <a:pt x="6812" y="6973"/>
                    <a:pt x="6833" y="6952"/>
                    <a:pt x="6833" y="6910"/>
                  </a:cubicBezTo>
                  <a:cubicBezTo>
                    <a:pt x="6896" y="6889"/>
                    <a:pt x="6980" y="6910"/>
                    <a:pt x="7043" y="6847"/>
                  </a:cubicBezTo>
                  <a:cubicBezTo>
                    <a:pt x="7085" y="6910"/>
                    <a:pt x="7169" y="6931"/>
                    <a:pt x="7190" y="7015"/>
                  </a:cubicBezTo>
                  <a:lnTo>
                    <a:pt x="7169" y="7015"/>
                  </a:lnTo>
                  <a:cubicBezTo>
                    <a:pt x="7232" y="7015"/>
                    <a:pt x="7296" y="7036"/>
                    <a:pt x="7338" y="7079"/>
                  </a:cubicBezTo>
                  <a:cubicBezTo>
                    <a:pt x="7485" y="7226"/>
                    <a:pt x="7590" y="7394"/>
                    <a:pt x="7674" y="7583"/>
                  </a:cubicBezTo>
                  <a:cubicBezTo>
                    <a:pt x="7703" y="7569"/>
                    <a:pt x="7731" y="7563"/>
                    <a:pt x="7758" y="7563"/>
                  </a:cubicBezTo>
                  <a:cubicBezTo>
                    <a:pt x="7848" y="7563"/>
                    <a:pt x="7925" y="7625"/>
                    <a:pt x="7989" y="7625"/>
                  </a:cubicBezTo>
                  <a:cubicBezTo>
                    <a:pt x="8129" y="7625"/>
                    <a:pt x="8117" y="7816"/>
                    <a:pt x="8261" y="7816"/>
                  </a:cubicBezTo>
                  <a:cubicBezTo>
                    <a:pt x="8268" y="7816"/>
                    <a:pt x="8276" y="7815"/>
                    <a:pt x="8284" y="7814"/>
                  </a:cubicBezTo>
                  <a:lnTo>
                    <a:pt x="8284" y="7436"/>
                  </a:lnTo>
                  <a:lnTo>
                    <a:pt x="8158" y="7436"/>
                  </a:lnTo>
                  <a:cubicBezTo>
                    <a:pt x="8187" y="7397"/>
                    <a:pt x="8212" y="7380"/>
                    <a:pt x="8232" y="7380"/>
                  </a:cubicBezTo>
                  <a:cubicBezTo>
                    <a:pt x="8255" y="7380"/>
                    <a:pt x="8272" y="7402"/>
                    <a:pt x="8284" y="7436"/>
                  </a:cubicBezTo>
                  <a:cubicBezTo>
                    <a:pt x="8389" y="7436"/>
                    <a:pt x="8494" y="7478"/>
                    <a:pt x="8578" y="7541"/>
                  </a:cubicBezTo>
                  <a:lnTo>
                    <a:pt x="8536" y="7583"/>
                  </a:lnTo>
                  <a:cubicBezTo>
                    <a:pt x="8557" y="7625"/>
                    <a:pt x="8578" y="7667"/>
                    <a:pt x="8641" y="7667"/>
                  </a:cubicBezTo>
                  <a:cubicBezTo>
                    <a:pt x="8725" y="7625"/>
                    <a:pt x="8746" y="7541"/>
                    <a:pt x="8704" y="7457"/>
                  </a:cubicBezTo>
                  <a:cubicBezTo>
                    <a:pt x="8620" y="7436"/>
                    <a:pt x="8578" y="7394"/>
                    <a:pt x="8536" y="7331"/>
                  </a:cubicBezTo>
                  <a:cubicBezTo>
                    <a:pt x="8536" y="7205"/>
                    <a:pt x="8494" y="7079"/>
                    <a:pt x="8389" y="7015"/>
                  </a:cubicBezTo>
                  <a:cubicBezTo>
                    <a:pt x="8326" y="6931"/>
                    <a:pt x="8305" y="6826"/>
                    <a:pt x="8326" y="6742"/>
                  </a:cubicBezTo>
                  <a:cubicBezTo>
                    <a:pt x="8326" y="6658"/>
                    <a:pt x="8326" y="6595"/>
                    <a:pt x="8305" y="6532"/>
                  </a:cubicBezTo>
                  <a:cubicBezTo>
                    <a:pt x="8347" y="6511"/>
                    <a:pt x="8410" y="6511"/>
                    <a:pt x="8410" y="6427"/>
                  </a:cubicBezTo>
                  <a:lnTo>
                    <a:pt x="8158" y="6174"/>
                  </a:lnTo>
                  <a:cubicBezTo>
                    <a:pt x="8177" y="6117"/>
                    <a:pt x="8126" y="6025"/>
                    <a:pt x="8196" y="6025"/>
                  </a:cubicBezTo>
                  <a:cubicBezTo>
                    <a:pt x="8203" y="6025"/>
                    <a:pt x="8211" y="6025"/>
                    <a:pt x="8221" y="6027"/>
                  </a:cubicBezTo>
                  <a:cubicBezTo>
                    <a:pt x="8326" y="6048"/>
                    <a:pt x="8242" y="6153"/>
                    <a:pt x="8326" y="6195"/>
                  </a:cubicBezTo>
                  <a:lnTo>
                    <a:pt x="8410" y="6195"/>
                  </a:lnTo>
                  <a:cubicBezTo>
                    <a:pt x="8389" y="6132"/>
                    <a:pt x="8431" y="6090"/>
                    <a:pt x="8452" y="6048"/>
                  </a:cubicBezTo>
                  <a:cubicBezTo>
                    <a:pt x="8410" y="5985"/>
                    <a:pt x="8389" y="5880"/>
                    <a:pt x="8242" y="5859"/>
                  </a:cubicBezTo>
                  <a:cubicBezTo>
                    <a:pt x="8452" y="5817"/>
                    <a:pt x="8473" y="5691"/>
                    <a:pt x="8515" y="5607"/>
                  </a:cubicBezTo>
                  <a:lnTo>
                    <a:pt x="8515" y="5270"/>
                  </a:lnTo>
                  <a:cubicBezTo>
                    <a:pt x="8473" y="5102"/>
                    <a:pt x="8326" y="5186"/>
                    <a:pt x="8284" y="5102"/>
                  </a:cubicBezTo>
                  <a:cubicBezTo>
                    <a:pt x="8263" y="4913"/>
                    <a:pt x="8284" y="4724"/>
                    <a:pt x="8326" y="4535"/>
                  </a:cubicBezTo>
                  <a:cubicBezTo>
                    <a:pt x="8309" y="4526"/>
                    <a:pt x="8295" y="4523"/>
                    <a:pt x="8284" y="4523"/>
                  </a:cubicBezTo>
                  <a:cubicBezTo>
                    <a:pt x="8216" y="4523"/>
                    <a:pt x="8225" y="4645"/>
                    <a:pt x="8162" y="4645"/>
                  </a:cubicBezTo>
                  <a:cubicBezTo>
                    <a:pt x="8155" y="4645"/>
                    <a:pt x="8146" y="4644"/>
                    <a:pt x="8137" y="4640"/>
                  </a:cubicBezTo>
                  <a:cubicBezTo>
                    <a:pt x="8094" y="4619"/>
                    <a:pt x="8031" y="4598"/>
                    <a:pt x="8031" y="4535"/>
                  </a:cubicBezTo>
                  <a:cubicBezTo>
                    <a:pt x="8010" y="4366"/>
                    <a:pt x="7926" y="4198"/>
                    <a:pt x="7821" y="4051"/>
                  </a:cubicBezTo>
                  <a:cubicBezTo>
                    <a:pt x="7821" y="4030"/>
                    <a:pt x="7800" y="4030"/>
                    <a:pt x="7758" y="4030"/>
                  </a:cubicBezTo>
                  <a:lnTo>
                    <a:pt x="7632" y="4156"/>
                  </a:lnTo>
                  <a:lnTo>
                    <a:pt x="7485" y="4051"/>
                  </a:lnTo>
                  <a:cubicBezTo>
                    <a:pt x="7464" y="3925"/>
                    <a:pt x="7506" y="3799"/>
                    <a:pt x="7422" y="3673"/>
                  </a:cubicBezTo>
                  <a:cubicBezTo>
                    <a:pt x="7422" y="3673"/>
                    <a:pt x="7443" y="3631"/>
                    <a:pt x="7443" y="3609"/>
                  </a:cubicBezTo>
                  <a:cubicBezTo>
                    <a:pt x="7458" y="3604"/>
                    <a:pt x="7476" y="3603"/>
                    <a:pt x="7493" y="3603"/>
                  </a:cubicBezTo>
                  <a:cubicBezTo>
                    <a:pt x="7511" y="3603"/>
                    <a:pt x="7529" y="3604"/>
                    <a:pt x="7548" y="3604"/>
                  </a:cubicBezTo>
                  <a:cubicBezTo>
                    <a:pt x="7585" y="3604"/>
                    <a:pt x="7621" y="3599"/>
                    <a:pt x="7653" y="3567"/>
                  </a:cubicBezTo>
                  <a:cubicBezTo>
                    <a:pt x="7695" y="3378"/>
                    <a:pt x="7548" y="3189"/>
                    <a:pt x="7590" y="3021"/>
                  </a:cubicBezTo>
                  <a:cubicBezTo>
                    <a:pt x="7485" y="2895"/>
                    <a:pt x="7338" y="2937"/>
                    <a:pt x="7253" y="2832"/>
                  </a:cubicBezTo>
                  <a:cubicBezTo>
                    <a:pt x="7380" y="2684"/>
                    <a:pt x="7569" y="2558"/>
                    <a:pt x="7611" y="2348"/>
                  </a:cubicBezTo>
                  <a:cubicBezTo>
                    <a:pt x="7569" y="2285"/>
                    <a:pt x="7485" y="2222"/>
                    <a:pt x="7422" y="2201"/>
                  </a:cubicBezTo>
                  <a:cubicBezTo>
                    <a:pt x="7695" y="2180"/>
                    <a:pt x="7695" y="2180"/>
                    <a:pt x="7737" y="1970"/>
                  </a:cubicBezTo>
                  <a:cubicBezTo>
                    <a:pt x="7821" y="1928"/>
                    <a:pt x="7884" y="1885"/>
                    <a:pt x="7947" y="1822"/>
                  </a:cubicBezTo>
                  <a:lnTo>
                    <a:pt x="8094" y="1907"/>
                  </a:lnTo>
                  <a:cubicBezTo>
                    <a:pt x="8137" y="2033"/>
                    <a:pt x="8158" y="2159"/>
                    <a:pt x="8158" y="2306"/>
                  </a:cubicBezTo>
                  <a:cubicBezTo>
                    <a:pt x="8137" y="2474"/>
                    <a:pt x="8179" y="2642"/>
                    <a:pt x="8242" y="2790"/>
                  </a:cubicBezTo>
                  <a:cubicBezTo>
                    <a:pt x="8279" y="2803"/>
                    <a:pt x="8315" y="2808"/>
                    <a:pt x="8351" y="2808"/>
                  </a:cubicBezTo>
                  <a:cubicBezTo>
                    <a:pt x="8425" y="2808"/>
                    <a:pt x="8498" y="2788"/>
                    <a:pt x="8575" y="2788"/>
                  </a:cubicBezTo>
                  <a:cubicBezTo>
                    <a:pt x="8629" y="2788"/>
                    <a:pt x="8685" y="2798"/>
                    <a:pt x="8746" y="2832"/>
                  </a:cubicBezTo>
                  <a:lnTo>
                    <a:pt x="8515" y="2558"/>
                  </a:lnTo>
                  <a:cubicBezTo>
                    <a:pt x="8552" y="2552"/>
                    <a:pt x="8589" y="2550"/>
                    <a:pt x="8626" y="2550"/>
                  </a:cubicBezTo>
                  <a:cubicBezTo>
                    <a:pt x="8715" y="2550"/>
                    <a:pt x="8804" y="2564"/>
                    <a:pt x="8893" y="2579"/>
                  </a:cubicBezTo>
                  <a:cubicBezTo>
                    <a:pt x="8893" y="2642"/>
                    <a:pt x="8872" y="2663"/>
                    <a:pt x="8830" y="2726"/>
                  </a:cubicBezTo>
                  <a:cubicBezTo>
                    <a:pt x="8839" y="2725"/>
                    <a:pt x="8847" y="2725"/>
                    <a:pt x="8855" y="2725"/>
                  </a:cubicBezTo>
                  <a:cubicBezTo>
                    <a:pt x="8995" y="2725"/>
                    <a:pt x="8963" y="2897"/>
                    <a:pt x="9083" y="2937"/>
                  </a:cubicBezTo>
                  <a:cubicBezTo>
                    <a:pt x="9129" y="2905"/>
                    <a:pt x="9200" y="2851"/>
                    <a:pt x="9267" y="2851"/>
                  </a:cubicBezTo>
                  <a:cubicBezTo>
                    <a:pt x="9290" y="2851"/>
                    <a:pt x="9313" y="2857"/>
                    <a:pt x="9335" y="2874"/>
                  </a:cubicBezTo>
                  <a:cubicBezTo>
                    <a:pt x="9587" y="2958"/>
                    <a:pt x="9776" y="3126"/>
                    <a:pt x="9903" y="3357"/>
                  </a:cubicBezTo>
                  <a:cubicBezTo>
                    <a:pt x="10134" y="3441"/>
                    <a:pt x="10344" y="3588"/>
                    <a:pt x="10491" y="3778"/>
                  </a:cubicBezTo>
                  <a:lnTo>
                    <a:pt x="10659" y="3778"/>
                  </a:lnTo>
                  <a:cubicBezTo>
                    <a:pt x="10701" y="3925"/>
                    <a:pt x="10786" y="3988"/>
                    <a:pt x="10891" y="3988"/>
                  </a:cubicBezTo>
                  <a:cubicBezTo>
                    <a:pt x="11017" y="4198"/>
                    <a:pt x="11206" y="4366"/>
                    <a:pt x="11416" y="4493"/>
                  </a:cubicBezTo>
                  <a:lnTo>
                    <a:pt x="11374" y="4556"/>
                  </a:lnTo>
                  <a:lnTo>
                    <a:pt x="11479" y="4619"/>
                  </a:lnTo>
                  <a:cubicBezTo>
                    <a:pt x="11458" y="4661"/>
                    <a:pt x="11416" y="4724"/>
                    <a:pt x="11458" y="4745"/>
                  </a:cubicBezTo>
                  <a:cubicBezTo>
                    <a:pt x="11463" y="4754"/>
                    <a:pt x="11469" y="4757"/>
                    <a:pt x="11476" y="4757"/>
                  </a:cubicBezTo>
                  <a:cubicBezTo>
                    <a:pt x="11496" y="4757"/>
                    <a:pt x="11522" y="4733"/>
                    <a:pt x="11535" y="4733"/>
                  </a:cubicBezTo>
                  <a:cubicBezTo>
                    <a:pt x="11540" y="4733"/>
                    <a:pt x="11542" y="4736"/>
                    <a:pt x="11542" y="4745"/>
                  </a:cubicBezTo>
                  <a:cubicBezTo>
                    <a:pt x="11563" y="4766"/>
                    <a:pt x="11563" y="4808"/>
                    <a:pt x="11585" y="4829"/>
                  </a:cubicBezTo>
                  <a:cubicBezTo>
                    <a:pt x="11612" y="4835"/>
                    <a:pt x="11637" y="4837"/>
                    <a:pt x="11662" y="4837"/>
                  </a:cubicBezTo>
                  <a:cubicBezTo>
                    <a:pt x="11811" y="4837"/>
                    <a:pt x="11924" y="4745"/>
                    <a:pt x="12068" y="4745"/>
                  </a:cubicBezTo>
                  <a:cubicBezTo>
                    <a:pt x="11984" y="4535"/>
                    <a:pt x="11837" y="4387"/>
                    <a:pt x="11858" y="4177"/>
                  </a:cubicBezTo>
                  <a:cubicBezTo>
                    <a:pt x="11795" y="4156"/>
                    <a:pt x="11711" y="4093"/>
                    <a:pt x="11690" y="4030"/>
                  </a:cubicBezTo>
                  <a:cubicBezTo>
                    <a:pt x="11606" y="3862"/>
                    <a:pt x="11479" y="3736"/>
                    <a:pt x="11311" y="3652"/>
                  </a:cubicBezTo>
                  <a:lnTo>
                    <a:pt x="11206" y="3715"/>
                  </a:lnTo>
                  <a:cubicBezTo>
                    <a:pt x="11185" y="3609"/>
                    <a:pt x="11122" y="3525"/>
                    <a:pt x="11059" y="3441"/>
                  </a:cubicBezTo>
                  <a:cubicBezTo>
                    <a:pt x="11038" y="3420"/>
                    <a:pt x="11006" y="3420"/>
                    <a:pt x="10975" y="3420"/>
                  </a:cubicBezTo>
                  <a:cubicBezTo>
                    <a:pt x="10943" y="3420"/>
                    <a:pt x="10912" y="3420"/>
                    <a:pt x="10891" y="3399"/>
                  </a:cubicBezTo>
                  <a:cubicBezTo>
                    <a:pt x="10996" y="3252"/>
                    <a:pt x="11038" y="3084"/>
                    <a:pt x="10996" y="2916"/>
                  </a:cubicBezTo>
                  <a:lnTo>
                    <a:pt x="10996" y="2916"/>
                  </a:lnTo>
                  <a:lnTo>
                    <a:pt x="11122" y="3021"/>
                  </a:lnTo>
                  <a:cubicBezTo>
                    <a:pt x="11038" y="3084"/>
                    <a:pt x="11059" y="3168"/>
                    <a:pt x="11059" y="3252"/>
                  </a:cubicBezTo>
                  <a:cubicBezTo>
                    <a:pt x="11164" y="3315"/>
                    <a:pt x="11164" y="3441"/>
                    <a:pt x="11269" y="3525"/>
                  </a:cubicBezTo>
                  <a:cubicBezTo>
                    <a:pt x="11304" y="3534"/>
                    <a:pt x="11339" y="3539"/>
                    <a:pt x="11372" y="3539"/>
                  </a:cubicBezTo>
                  <a:cubicBezTo>
                    <a:pt x="11419" y="3539"/>
                    <a:pt x="11463" y="3529"/>
                    <a:pt x="11500" y="3504"/>
                  </a:cubicBezTo>
                  <a:cubicBezTo>
                    <a:pt x="11500" y="3357"/>
                    <a:pt x="11311" y="3273"/>
                    <a:pt x="11395" y="3105"/>
                  </a:cubicBezTo>
                  <a:lnTo>
                    <a:pt x="11395" y="3105"/>
                  </a:lnTo>
                  <a:cubicBezTo>
                    <a:pt x="11521" y="3210"/>
                    <a:pt x="11648" y="3315"/>
                    <a:pt x="11795" y="3399"/>
                  </a:cubicBezTo>
                  <a:lnTo>
                    <a:pt x="11921" y="3294"/>
                  </a:lnTo>
                  <a:cubicBezTo>
                    <a:pt x="12005" y="3336"/>
                    <a:pt x="12005" y="3441"/>
                    <a:pt x="12152" y="3441"/>
                  </a:cubicBezTo>
                  <a:cubicBezTo>
                    <a:pt x="11963" y="3504"/>
                    <a:pt x="11963" y="3609"/>
                    <a:pt x="11921" y="3694"/>
                  </a:cubicBezTo>
                  <a:cubicBezTo>
                    <a:pt x="11948" y="3715"/>
                    <a:pt x="11973" y="3723"/>
                    <a:pt x="11997" y="3723"/>
                  </a:cubicBezTo>
                  <a:cubicBezTo>
                    <a:pt x="12059" y="3723"/>
                    <a:pt x="12109" y="3670"/>
                    <a:pt x="12141" y="3670"/>
                  </a:cubicBezTo>
                  <a:cubicBezTo>
                    <a:pt x="12145" y="3670"/>
                    <a:pt x="12149" y="3671"/>
                    <a:pt x="12152" y="3673"/>
                  </a:cubicBezTo>
                  <a:cubicBezTo>
                    <a:pt x="12179" y="3699"/>
                    <a:pt x="12206" y="3735"/>
                    <a:pt x="12238" y="3735"/>
                  </a:cubicBezTo>
                  <a:cubicBezTo>
                    <a:pt x="12257" y="3735"/>
                    <a:pt x="12277" y="3724"/>
                    <a:pt x="12299" y="3694"/>
                  </a:cubicBezTo>
                  <a:lnTo>
                    <a:pt x="12299" y="3420"/>
                  </a:lnTo>
                  <a:cubicBezTo>
                    <a:pt x="12257" y="3441"/>
                    <a:pt x="12236" y="3462"/>
                    <a:pt x="12236" y="3504"/>
                  </a:cubicBezTo>
                  <a:cubicBezTo>
                    <a:pt x="12236" y="3525"/>
                    <a:pt x="12215" y="3546"/>
                    <a:pt x="12173" y="3546"/>
                  </a:cubicBezTo>
                  <a:cubicBezTo>
                    <a:pt x="12173" y="3562"/>
                    <a:pt x="12161" y="3603"/>
                    <a:pt x="12146" y="3603"/>
                  </a:cubicBezTo>
                  <a:cubicBezTo>
                    <a:pt x="12141" y="3603"/>
                    <a:pt x="12136" y="3599"/>
                    <a:pt x="12131" y="3588"/>
                  </a:cubicBezTo>
                  <a:cubicBezTo>
                    <a:pt x="12131" y="3546"/>
                    <a:pt x="12152" y="3546"/>
                    <a:pt x="12173" y="3546"/>
                  </a:cubicBezTo>
                  <a:cubicBezTo>
                    <a:pt x="12152" y="3441"/>
                    <a:pt x="12257" y="3357"/>
                    <a:pt x="12236" y="3252"/>
                  </a:cubicBezTo>
                  <a:cubicBezTo>
                    <a:pt x="12194" y="3231"/>
                    <a:pt x="12131" y="3189"/>
                    <a:pt x="12131" y="3126"/>
                  </a:cubicBezTo>
                  <a:cubicBezTo>
                    <a:pt x="12129" y="3126"/>
                    <a:pt x="12127" y="3126"/>
                    <a:pt x="12125" y="3125"/>
                  </a:cubicBezTo>
                  <a:lnTo>
                    <a:pt x="12125" y="3125"/>
                  </a:lnTo>
                  <a:cubicBezTo>
                    <a:pt x="12177" y="3119"/>
                    <a:pt x="12198" y="3080"/>
                    <a:pt x="12236" y="3042"/>
                  </a:cubicBezTo>
                  <a:lnTo>
                    <a:pt x="12152" y="2895"/>
                  </a:lnTo>
                  <a:lnTo>
                    <a:pt x="12026" y="2853"/>
                  </a:lnTo>
                  <a:cubicBezTo>
                    <a:pt x="12005" y="2811"/>
                    <a:pt x="11984" y="2790"/>
                    <a:pt x="11963" y="2747"/>
                  </a:cubicBezTo>
                  <a:lnTo>
                    <a:pt x="11816" y="2747"/>
                  </a:lnTo>
                  <a:cubicBezTo>
                    <a:pt x="11802" y="2788"/>
                    <a:pt x="11789" y="2811"/>
                    <a:pt x="11764" y="2811"/>
                  </a:cubicBezTo>
                  <a:cubicBezTo>
                    <a:pt x="11750" y="2811"/>
                    <a:pt x="11733" y="2804"/>
                    <a:pt x="11711" y="2790"/>
                  </a:cubicBezTo>
                  <a:cubicBezTo>
                    <a:pt x="11723" y="2752"/>
                    <a:pt x="11743" y="2744"/>
                    <a:pt x="11767" y="2744"/>
                  </a:cubicBezTo>
                  <a:cubicBezTo>
                    <a:pt x="11782" y="2744"/>
                    <a:pt x="11799" y="2747"/>
                    <a:pt x="11816" y="2747"/>
                  </a:cubicBezTo>
                  <a:cubicBezTo>
                    <a:pt x="11816" y="2705"/>
                    <a:pt x="11774" y="2663"/>
                    <a:pt x="11711" y="2642"/>
                  </a:cubicBezTo>
                  <a:cubicBezTo>
                    <a:pt x="11702" y="2639"/>
                    <a:pt x="11693" y="2638"/>
                    <a:pt x="11686" y="2638"/>
                  </a:cubicBezTo>
                  <a:cubicBezTo>
                    <a:pt x="11641" y="2638"/>
                    <a:pt x="11618" y="2684"/>
                    <a:pt x="11563" y="2684"/>
                  </a:cubicBezTo>
                  <a:cubicBezTo>
                    <a:pt x="11458" y="2663"/>
                    <a:pt x="11374" y="2600"/>
                    <a:pt x="11311" y="2495"/>
                  </a:cubicBezTo>
                  <a:cubicBezTo>
                    <a:pt x="11311" y="2390"/>
                    <a:pt x="11458" y="2243"/>
                    <a:pt x="11311" y="2117"/>
                  </a:cubicBezTo>
                  <a:lnTo>
                    <a:pt x="11500" y="1907"/>
                  </a:lnTo>
                  <a:cubicBezTo>
                    <a:pt x="11290" y="1885"/>
                    <a:pt x="11164" y="1738"/>
                    <a:pt x="10975" y="1696"/>
                  </a:cubicBezTo>
                  <a:lnTo>
                    <a:pt x="10954" y="1759"/>
                  </a:lnTo>
                  <a:cubicBezTo>
                    <a:pt x="10996" y="1780"/>
                    <a:pt x="11038" y="1822"/>
                    <a:pt x="11059" y="1885"/>
                  </a:cubicBezTo>
                  <a:cubicBezTo>
                    <a:pt x="11059" y="1949"/>
                    <a:pt x="10954" y="1991"/>
                    <a:pt x="11038" y="2075"/>
                  </a:cubicBezTo>
                  <a:lnTo>
                    <a:pt x="11122" y="2012"/>
                  </a:lnTo>
                  <a:lnTo>
                    <a:pt x="11122" y="2012"/>
                  </a:lnTo>
                  <a:cubicBezTo>
                    <a:pt x="11101" y="2117"/>
                    <a:pt x="11164" y="2222"/>
                    <a:pt x="11080" y="2348"/>
                  </a:cubicBezTo>
                  <a:cubicBezTo>
                    <a:pt x="10954" y="2243"/>
                    <a:pt x="10891" y="2138"/>
                    <a:pt x="10765" y="2096"/>
                  </a:cubicBezTo>
                  <a:cubicBezTo>
                    <a:pt x="10723" y="2012"/>
                    <a:pt x="10870" y="1970"/>
                    <a:pt x="10765" y="1885"/>
                  </a:cubicBezTo>
                  <a:lnTo>
                    <a:pt x="10765" y="1885"/>
                  </a:lnTo>
                  <a:cubicBezTo>
                    <a:pt x="10737" y="1907"/>
                    <a:pt x="10708" y="1915"/>
                    <a:pt x="10678" y="1915"/>
                  </a:cubicBezTo>
                  <a:cubicBezTo>
                    <a:pt x="10612" y="1915"/>
                    <a:pt x="10542" y="1877"/>
                    <a:pt x="10477" y="1877"/>
                  </a:cubicBezTo>
                  <a:cubicBezTo>
                    <a:pt x="10460" y="1877"/>
                    <a:pt x="10444" y="1879"/>
                    <a:pt x="10428" y="1885"/>
                  </a:cubicBezTo>
                  <a:cubicBezTo>
                    <a:pt x="10344" y="1843"/>
                    <a:pt x="10281" y="1759"/>
                    <a:pt x="10239" y="1675"/>
                  </a:cubicBezTo>
                  <a:cubicBezTo>
                    <a:pt x="10113" y="1612"/>
                    <a:pt x="9987" y="1591"/>
                    <a:pt x="9903" y="1528"/>
                  </a:cubicBezTo>
                  <a:cubicBezTo>
                    <a:pt x="9776" y="1465"/>
                    <a:pt x="9671" y="1381"/>
                    <a:pt x="9587" y="1297"/>
                  </a:cubicBezTo>
                  <a:cubicBezTo>
                    <a:pt x="9587" y="1234"/>
                    <a:pt x="9629" y="1150"/>
                    <a:pt x="9587" y="1108"/>
                  </a:cubicBezTo>
                  <a:cubicBezTo>
                    <a:pt x="9545" y="1066"/>
                    <a:pt x="9608" y="981"/>
                    <a:pt x="9545" y="918"/>
                  </a:cubicBezTo>
                  <a:cubicBezTo>
                    <a:pt x="9499" y="949"/>
                    <a:pt x="9453" y="969"/>
                    <a:pt x="9398" y="969"/>
                  </a:cubicBezTo>
                  <a:cubicBezTo>
                    <a:pt x="9378" y="969"/>
                    <a:pt x="9357" y="966"/>
                    <a:pt x="9335" y="960"/>
                  </a:cubicBezTo>
                  <a:cubicBezTo>
                    <a:pt x="9301" y="960"/>
                    <a:pt x="9267" y="974"/>
                    <a:pt x="9255" y="1013"/>
                  </a:cubicBezTo>
                  <a:lnTo>
                    <a:pt x="9255" y="1013"/>
                  </a:lnTo>
                  <a:cubicBezTo>
                    <a:pt x="9068" y="892"/>
                    <a:pt x="8826" y="807"/>
                    <a:pt x="8683" y="603"/>
                  </a:cubicBezTo>
                  <a:lnTo>
                    <a:pt x="8599" y="645"/>
                  </a:lnTo>
                  <a:cubicBezTo>
                    <a:pt x="8578" y="582"/>
                    <a:pt x="8557" y="519"/>
                    <a:pt x="8494" y="477"/>
                  </a:cubicBezTo>
                  <a:cubicBezTo>
                    <a:pt x="8263" y="414"/>
                    <a:pt x="8031" y="393"/>
                    <a:pt x="7779" y="393"/>
                  </a:cubicBezTo>
                  <a:cubicBezTo>
                    <a:pt x="7779" y="435"/>
                    <a:pt x="7758" y="477"/>
                    <a:pt x="7716" y="477"/>
                  </a:cubicBezTo>
                  <a:cubicBezTo>
                    <a:pt x="7716" y="493"/>
                    <a:pt x="7692" y="533"/>
                    <a:pt x="7680" y="533"/>
                  </a:cubicBezTo>
                  <a:cubicBezTo>
                    <a:pt x="7676" y="533"/>
                    <a:pt x="7674" y="529"/>
                    <a:pt x="7674" y="519"/>
                  </a:cubicBezTo>
                  <a:cubicBezTo>
                    <a:pt x="7674" y="477"/>
                    <a:pt x="7695" y="477"/>
                    <a:pt x="7716" y="477"/>
                  </a:cubicBezTo>
                  <a:lnTo>
                    <a:pt x="7716" y="309"/>
                  </a:lnTo>
                  <a:cubicBezTo>
                    <a:pt x="7779" y="288"/>
                    <a:pt x="7884" y="288"/>
                    <a:pt x="7821" y="183"/>
                  </a:cubicBezTo>
                  <a:cubicBezTo>
                    <a:pt x="7791" y="168"/>
                    <a:pt x="7759" y="161"/>
                    <a:pt x="7727" y="161"/>
                  </a:cubicBezTo>
                  <a:cubicBezTo>
                    <a:pt x="7668" y="161"/>
                    <a:pt x="7610" y="184"/>
                    <a:pt x="7569" y="225"/>
                  </a:cubicBezTo>
                  <a:cubicBezTo>
                    <a:pt x="7559" y="199"/>
                    <a:pt x="7543" y="191"/>
                    <a:pt x="7523" y="191"/>
                  </a:cubicBezTo>
                  <a:cubicBezTo>
                    <a:pt x="7487" y="191"/>
                    <a:pt x="7439" y="220"/>
                    <a:pt x="7400" y="220"/>
                  </a:cubicBezTo>
                  <a:cubicBezTo>
                    <a:pt x="7373" y="220"/>
                    <a:pt x="7351" y="207"/>
                    <a:pt x="7338" y="161"/>
                  </a:cubicBezTo>
                  <a:cubicBezTo>
                    <a:pt x="7363" y="119"/>
                    <a:pt x="7400" y="111"/>
                    <a:pt x="7438" y="111"/>
                  </a:cubicBezTo>
                  <a:cubicBezTo>
                    <a:pt x="7460" y="111"/>
                    <a:pt x="7483" y="113"/>
                    <a:pt x="7504" y="113"/>
                  </a:cubicBezTo>
                  <a:cubicBezTo>
                    <a:pt x="7537" y="113"/>
                    <a:pt x="7567" y="107"/>
                    <a:pt x="7590" y="77"/>
                  </a:cubicBezTo>
                  <a:cubicBezTo>
                    <a:pt x="7550" y="27"/>
                    <a:pt x="7529" y="1"/>
                    <a:pt x="747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11"/>
            <p:cNvSpPr/>
            <p:nvPr/>
          </p:nvSpPr>
          <p:spPr>
            <a:xfrm>
              <a:off x="988481" y="3257428"/>
              <a:ext cx="13025" cy="29030"/>
            </a:xfrm>
            <a:custGeom>
              <a:avLst/>
              <a:gdLst/>
              <a:ahLst/>
              <a:cxnLst/>
              <a:rect l="l" t="t" r="r" b="b"/>
              <a:pathLst>
                <a:path w="1263" h="2772" extrusionOk="0">
                  <a:moveTo>
                    <a:pt x="463" y="879"/>
                  </a:moveTo>
                  <a:lnTo>
                    <a:pt x="484" y="900"/>
                  </a:lnTo>
                  <a:cubicBezTo>
                    <a:pt x="484" y="900"/>
                    <a:pt x="484" y="921"/>
                    <a:pt x="463" y="921"/>
                  </a:cubicBezTo>
                  <a:cubicBezTo>
                    <a:pt x="442" y="921"/>
                    <a:pt x="442" y="900"/>
                    <a:pt x="442" y="900"/>
                  </a:cubicBezTo>
                  <a:cubicBezTo>
                    <a:pt x="442" y="879"/>
                    <a:pt x="463" y="879"/>
                    <a:pt x="463" y="879"/>
                  </a:cubicBezTo>
                  <a:close/>
                  <a:moveTo>
                    <a:pt x="653" y="1006"/>
                  </a:moveTo>
                  <a:cubicBezTo>
                    <a:pt x="653" y="1006"/>
                    <a:pt x="653" y="1006"/>
                    <a:pt x="674" y="1027"/>
                  </a:cubicBezTo>
                  <a:lnTo>
                    <a:pt x="653" y="1027"/>
                  </a:lnTo>
                  <a:cubicBezTo>
                    <a:pt x="653" y="1027"/>
                    <a:pt x="632" y="1027"/>
                    <a:pt x="632" y="1006"/>
                  </a:cubicBezTo>
                  <a:close/>
                  <a:moveTo>
                    <a:pt x="526" y="1111"/>
                  </a:moveTo>
                  <a:cubicBezTo>
                    <a:pt x="526" y="1111"/>
                    <a:pt x="547" y="1132"/>
                    <a:pt x="547" y="1132"/>
                  </a:cubicBezTo>
                  <a:cubicBezTo>
                    <a:pt x="547" y="1147"/>
                    <a:pt x="547" y="1161"/>
                    <a:pt x="540" y="1161"/>
                  </a:cubicBezTo>
                  <a:cubicBezTo>
                    <a:pt x="537" y="1161"/>
                    <a:pt x="533" y="1159"/>
                    <a:pt x="526" y="1153"/>
                  </a:cubicBezTo>
                  <a:cubicBezTo>
                    <a:pt x="484" y="1153"/>
                    <a:pt x="526" y="1111"/>
                    <a:pt x="526" y="1111"/>
                  </a:cubicBezTo>
                  <a:close/>
                  <a:moveTo>
                    <a:pt x="674" y="1237"/>
                  </a:moveTo>
                  <a:cubicBezTo>
                    <a:pt x="716" y="1237"/>
                    <a:pt x="737" y="1258"/>
                    <a:pt x="737" y="1300"/>
                  </a:cubicBezTo>
                  <a:cubicBezTo>
                    <a:pt x="758" y="1321"/>
                    <a:pt x="716" y="1342"/>
                    <a:pt x="695" y="1342"/>
                  </a:cubicBezTo>
                  <a:cubicBezTo>
                    <a:pt x="687" y="1346"/>
                    <a:pt x="679" y="1348"/>
                    <a:pt x="673" y="1348"/>
                  </a:cubicBezTo>
                  <a:cubicBezTo>
                    <a:pt x="645" y="1348"/>
                    <a:pt x="632" y="1317"/>
                    <a:pt x="632" y="1300"/>
                  </a:cubicBezTo>
                  <a:cubicBezTo>
                    <a:pt x="632" y="1258"/>
                    <a:pt x="653" y="1258"/>
                    <a:pt x="674" y="1237"/>
                  </a:cubicBezTo>
                  <a:close/>
                  <a:moveTo>
                    <a:pt x="211" y="963"/>
                  </a:moveTo>
                  <a:cubicBezTo>
                    <a:pt x="316" y="1048"/>
                    <a:pt x="316" y="1195"/>
                    <a:pt x="379" y="1321"/>
                  </a:cubicBezTo>
                  <a:cubicBezTo>
                    <a:pt x="379" y="1342"/>
                    <a:pt x="316" y="1363"/>
                    <a:pt x="316" y="1363"/>
                  </a:cubicBezTo>
                  <a:cubicBezTo>
                    <a:pt x="316" y="1384"/>
                    <a:pt x="337" y="1405"/>
                    <a:pt x="295" y="1405"/>
                  </a:cubicBezTo>
                  <a:cubicBezTo>
                    <a:pt x="287" y="1409"/>
                    <a:pt x="281" y="1411"/>
                    <a:pt x="277" y="1411"/>
                  </a:cubicBezTo>
                  <a:cubicBezTo>
                    <a:pt x="260" y="1411"/>
                    <a:pt x="270" y="1380"/>
                    <a:pt x="253" y="1363"/>
                  </a:cubicBezTo>
                  <a:cubicBezTo>
                    <a:pt x="248" y="1358"/>
                    <a:pt x="244" y="1357"/>
                    <a:pt x="239" y="1357"/>
                  </a:cubicBezTo>
                  <a:cubicBezTo>
                    <a:pt x="231" y="1357"/>
                    <a:pt x="224" y="1362"/>
                    <a:pt x="219" y="1362"/>
                  </a:cubicBezTo>
                  <a:cubicBezTo>
                    <a:pt x="214" y="1362"/>
                    <a:pt x="211" y="1357"/>
                    <a:pt x="211" y="1342"/>
                  </a:cubicBezTo>
                  <a:cubicBezTo>
                    <a:pt x="211" y="1321"/>
                    <a:pt x="232" y="1321"/>
                    <a:pt x="253" y="1321"/>
                  </a:cubicBezTo>
                  <a:cubicBezTo>
                    <a:pt x="176" y="1243"/>
                    <a:pt x="170" y="1148"/>
                    <a:pt x="136" y="1068"/>
                  </a:cubicBezTo>
                  <a:lnTo>
                    <a:pt x="136" y="1068"/>
                  </a:lnTo>
                  <a:cubicBezTo>
                    <a:pt x="190" y="1060"/>
                    <a:pt x="191" y="983"/>
                    <a:pt x="211" y="963"/>
                  </a:cubicBezTo>
                  <a:close/>
                  <a:moveTo>
                    <a:pt x="400" y="1426"/>
                  </a:moveTo>
                  <a:cubicBezTo>
                    <a:pt x="400" y="1426"/>
                    <a:pt x="421" y="1447"/>
                    <a:pt x="421" y="1447"/>
                  </a:cubicBezTo>
                  <a:cubicBezTo>
                    <a:pt x="421" y="1447"/>
                    <a:pt x="442" y="1468"/>
                    <a:pt x="400" y="1468"/>
                  </a:cubicBezTo>
                  <a:cubicBezTo>
                    <a:pt x="379" y="1447"/>
                    <a:pt x="400" y="1426"/>
                    <a:pt x="400" y="1426"/>
                  </a:cubicBezTo>
                  <a:close/>
                  <a:moveTo>
                    <a:pt x="420" y="1623"/>
                  </a:moveTo>
                  <a:cubicBezTo>
                    <a:pt x="446" y="1641"/>
                    <a:pt x="469" y="1657"/>
                    <a:pt x="442" y="1657"/>
                  </a:cubicBezTo>
                  <a:cubicBezTo>
                    <a:pt x="412" y="1657"/>
                    <a:pt x="425" y="1636"/>
                    <a:pt x="420" y="1623"/>
                  </a:cubicBezTo>
                  <a:close/>
                  <a:moveTo>
                    <a:pt x="232" y="1"/>
                  </a:moveTo>
                  <a:cubicBezTo>
                    <a:pt x="216" y="1"/>
                    <a:pt x="201" y="6"/>
                    <a:pt x="190" y="17"/>
                  </a:cubicBezTo>
                  <a:cubicBezTo>
                    <a:pt x="148" y="228"/>
                    <a:pt x="316" y="333"/>
                    <a:pt x="358" y="480"/>
                  </a:cubicBezTo>
                  <a:lnTo>
                    <a:pt x="253" y="606"/>
                  </a:lnTo>
                  <a:cubicBezTo>
                    <a:pt x="274" y="648"/>
                    <a:pt x="379" y="606"/>
                    <a:pt x="379" y="711"/>
                  </a:cubicBezTo>
                  <a:cubicBezTo>
                    <a:pt x="274" y="795"/>
                    <a:pt x="127" y="858"/>
                    <a:pt x="64" y="1006"/>
                  </a:cubicBezTo>
                  <a:cubicBezTo>
                    <a:pt x="98" y="1006"/>
                    <a:pt x="119" y="1020"/>
                    <a:pt x="125" y="1048"/>
                  </a:cubicBezTo>
                  <a:lnTo>
                    <a:pt x="64" y="1048"/>
                  </a:lnTo>
                  <a:lnTo>
                    <a:pt x="1" y="1195"/>
                  </a:lnTo>
                  <a:cubicBezTo>
                    <a:pt x="106" y="1279"/>
                    <a:pt x="148" y="1426"/>
                    <a:pt x="232" y="1531"/>
                  </a:cubicBezTo>
                  <a:cubicBezTo>
                    <a:pt x="246" y="1538"/>
                    <a:pt x="267" y="1538"/>
                    <a:pt x="289" y="1538"/>
                  </a:cubicBezTo>
                  <a:lnTo>
                    <a:pt x="289" y="1538"/>
                  </a:lnTo>
                  <a:cubicBezTo>
                    <a:pt x="333" y="1538"/>
                    <a:pt x="379" y="1538"/>
                    <a:pt x="379" y="1594"/>
                  </a:cubicBezTo>
                  <a:cubicBezTo>
                    <a:pt x="385" y="1600"/>
                    <a:pt x="396" y="1608"/>
                    <a:pt x="408" y="1616"/>
                  </a:cubicBezTo>
                  <a:lnTo>
                    <a:pt x="408" y="1616"/>
                  </a:lnTo>
                  <a:cubicBezTo>
                    <a:pt x="406" y="1615"/>
                    <a:pt x="403" y="1615"/>
                    <a:pt x="400" y="1615"/>
                  </a:cubicBezTo>
                  <a:cubicBezTo>
                    <a:pt x="383" y="1615"/>
                    <a:pt x="367" y="1612"/>
                    <a:pt x="350" y="1612"/>
                  </a:cubicBezTo>
                  <a:cubicBezTo>
                    <a:pt x="325" y="1612"/>
                    <a:pt x="299" y="1619"/>
                    <a:pt x="274" y="1657"/>
                  </a:cubicBezTo>
                  <a:cubicBezTo>
                    <a:pt x="253" y="1762"/>
                    <a:pt x="358" y="1868"/>
                    <a:pt x="358" y="1973"/>
                  </a:cubicBezTo>
                  <a:cubicBezTo>
                    <a:pt x="505" y="1994"/>
                    <a:pt x="526" y="2120"/>
                    <a:pt x="568" y="2204"/>
                  </a:cubicBezTo>
                  <a:cubicBezTo>
                    <a:pt x="484" y="2288"/>
                    <a:pt x="611" y="2351"/>
                    <a:pt x="568" y="2414"/>
                  </a:cubicBezTo>
                  <a:cubicBezTo>
                    <a:pt x="611" y="2414"/>
                    <a:pt x="632" y="2435"/>
                    <a:pt x="632" y="2477"/>
                  </a:cubicBezTo>
                  <a:cubicBezTo>
                    <a:pt x="660" y="2500"/>
                    <a:pt x="689" y="2507"/>
                    <a:pt x="720" y="2507"/>
                  </a:cubicBezTo>
                  <a:cubicBezTo>
                    <a:pt x="780" y="2507"/>
                    <a:pt x="843" y="2480"/>
                    <a:pt x="907" y="2480"/>
                  </a:cubicBezTo>
                  <a:cubicBezTo>
                    <a:pt x="934" y="2480"/>
                    <a:pt x="962" y="2485"/>
                    <a:pt x="989" y="2498"/>
                  </a:cubicBezTo>
                  <a:cubicBezTo>
                    <a:pt x="1010" y="2624"/>
                    <a:pt x="1136" y="2687"/>
                    <a:pt x="1220" y="2772"/>
                  </a:cubicBezTo>
                  <a:cubicBezTo>
                    <a:pt x="1262" y="2730"/>
                    <a:pt x="1241" y="2687"/>
                    <a:pt x="1241" y="2624"/>
                  </a:cubicBezTo>
                  <a:cubicBezTo>
                    <a:pt x="1157" y="2519"/>
                    <a:pt x="1010" y="2414"/>
                    <a:pt x="1010" y="2204"/>
                  </a:cubicBezTo>
                  <a:cubicBezTo>
                    <a:pt x="1031" y="2141"/>
                    <a:pt x="1178" y="2099"/>
                    <a:pt x="1115" y="1952"/>
                  </a:cubicBezTo>
                  <a:cubicBezTo>
                    <a:pt x="1073" y="1931"/>
                    <a:pt x="989" y="1910"/>
                    <a:pt x="947" y="1825"/>
                  </a:cubicBezTo>
                  <a:cubicBezTo>
                    <a:pt x="989" y="1804"/>
                    <a:pt x="1010" y="1762"/>
                    <a:pt x="1010" y="1720"/>
                  </a:cubicBezTo>
                  <a:cubicBezTo>
                    <a:pt x="968" y="1636"/>
                    <a:pt x="905" y="1531"/>
                    <a:pt x="821" y="1447"/>
                  </a:cubicBezTo>
                  <a:lnTo>
                    <a:pt x="821" y="1048"/>
                  </a:lnTo>
                  <a:cubicBezTo>
                    <a:pt x="737" y="942"/>
                    <a:pt x="611" y="858"/>
                    <a:pt x="589" y="753"/>
                  </a:cubicBezTo>
                  <a:cubicBezTo>
                    <a:pt x="526" y="564"/>
                    <a:pt x="442" y="375"/>
                    <a:pt x="316" y="207"/>
                  </a:cubicBezTo>
                  <a:lnTo>
                    <a:pt x="379" y="101"/>
                  </a:lnTo>
                  <a:cubicBezTo>
                    <a:pt x="333" y="40"/>
                    <a:pt x="276" y="1"/>
                    <a:pt x="2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11"/>
            <p:cNvSpPr/>
            <p:nvPr/>
          </p:nvSpPr>
          <p:spPr>
            <a:xfrm>
              <a:off x="973095" y="3268393"/>
              <a:ext cx="12581" cy="17185"/>
            </a:xfrm>
            <a:custGeom>
              <a:avLst/>
              <a:gdLst/>
              <a:ahLst/>
              <a:cxnLst/>
              <a:rect l="l" t="t" r="r" b="b"/>
              <a:pathLst>
                <a:path w="1220" h="1641" extrusionOk="0">
                  <a:moveTo>
                    <a:pt x="357" y="316"/>
                  </a:moveTo>
                  <a:cubicBezTo>
                    <a:pt x="357" y="316"/>
                    <a:pt x="379" y="337"/>
                    <a:pt x="379" y="337"/>
                  </a:cubicBezTo>
                  <a:lnTo>
                    <a:pt x="357" y="358"/>
                  </a:lnTo>
                  <a:cubicBezTo>
                    <a:pt x="347" y="347"/>
                    <a:pt x="342" y="347"/>
                    <a:pt x="339" y="347"/>
                  </a:cubicBezTo>
                  <a:cubicBezTo>
                    <a:pt x="336" y="347"/>
                    <a:pt x="336" y="347"/>
                    <a:pt x="336" y="337"/>
                  </a:cubicBezTo>
                  <a:cubicBezTo>
                    <a:pt x="336" y="316"/>
                    <a:pt x="336" y="316"/>
                    <a:pt x="357" y="316"/>
                  </a:cubicBezTo>
                  <a:close/>
                  <a:moveTo>
                    <a:pt x="652" y="526"/>
                  </a:moveTo>
                  <a:cubicBezTo>
                    <a:pt x="715" y="526"/>
                    <a:pt x="673" y="631"/>
                    <a:pt x="736" y="652"/>
                  </a:cubicBezTo>
                  <a:cubicBezTo>
                    <a:pt x="722" y="673"/>
                    <a:pt x="706" y="680"/>
                    <a:pt x="688" y="680"/>
                  </a:cubicBezTo>
                  <a:cubicBezTo>
                    <a:pt x="654" y="680"/>
                    <a:pt x="617" y="652"/>
                    <a:pt x="589" y="652"/>
                  </a:cubicBezTo>
                  <a:lnTo>
                    <a:pt x="652" y="526"/>
                  </a:lnTo>
                  <a:close/>
                  <a:moveTo>
                    <a:pt x="294" y="1"/>
                  </a:moveTo>
                  <a:cubicBezTo>
                    <a:pt x="252" y="64"/>
                    <a:pt x="231" y="148"/>
                    <a:pt x="147" y="190"/>
                  </a:cubicBezTo>
                  <a:cubicBezTo>
                    <a:pt x="63" y="211"/>
                    <a:pt x="0" y="253"/>
                    <a:pt x="21" y="337"/>
                  </a:cubicBezTo>
                  <a:cubicBezTo>
                    <a:pt x="36" y="352"/>
                    <a:pt x="52" y="358"/>
                    <a:pt x="67" y="358"/>
                  </a:cubicBezTo>
                  <a:cubicBezTo>
                    <a:pt x="103" y="358"/>
                    <a:pt x="137" y="327"/>
                    <a:pt x="165" y="327"/>
                  </a:cubicBezTo>
                  <a:cubicBezTo>
                    <a:pt x="174" y="327"/>
                    <a:pt x="182" y="330"/>
                    <a:pt x="189" y="337"/>
                  </a:cubicBezTo>
                  <a:cubicBezTo>
                    <a:pt x="210" y="379"/>
                    <a:pt x="168" y="442"/>
                    <a:pt x="231" y="484"/>
                  </a:cubicBezTo>
                  <a:lnTo>
                    <a:pt x="357" y="505"/>
                  </a:lnTo>
                  <a:cubicBezTo>
                    <a:pt x="336" y="694"/>
                    <a:pt x="442" y="863"/>
                    <a:pt x="484" y="1031"/>
                  </a:cubicBezTo>
                  <a:cubicBezTo>
                    <a:pt x="484" y="1115"/>
                    <a:pt x="526" y="1220"/>
                    <a:pt x="631" y="1241"/>
                  </a:cubicBezTo>
                  <a:cubicBezTo>
                    <a:pt x="631" y="1225"/>
                    <a:pt x="655" y="1185"/>
                    <a:pt x="667" y="1185"/>
                  </a:cubicBezTo>
                  <a:cubicBezTo>
                    <a:pt x="670" y="1185"/>
                    <a:pt x="673" y="1189"/>
                    <a:pt x="673" y="1199"/>
                  </a:cubicBezTo>
                  <a:cubicBezTo>
                    <a:pt x="673" y="1241"/>
                    <a:pt x="652" y="1241"/>
                    <a:pt x="631" y="1241"/>
                  </a:cubicBezTo>
                  <a:cubicBezTo>
                    <a:pt x="777" y="1417"/>
                    <a:pt x="801" y="1491"/>
                    <a:pt x="824" y="1491"/>
                  </a:cubicBezTo>
                  <a:cubicBezTo>
                    <a:pt x="834" y="1491"/>
                    <a:pt x="843" y="1477"/>
                    <a:pt x="862" y="1451"/>
                  </a:cubicBezTo>
                  <a:cubicBezTo>
                    <a:pt x="946" y="1388"/>
                    <a:pt x="757" y="1325"/>
                    <a:pt x="862" y="1241"/>
                  </a:cubicBezTo>
                  <a:lnTo>
                    <a:pt x="862" y="1241"/>
                  </a:lnTo>
                  <a:cubicBezTo>
                    <a:pt x="946" y="1325"/>
                    <a:pt x="1030" y="1409"/>
                    <a:pt x="946" y="1535"/>
                  </a:cubicBezTo>
                  <a:lnTo>
                    <a:pt x="1093" y="1556"/>
                  </a:lnTo>
                  <a:cubicBezTo>
                    <a:pt x="1156" y="1577"/>
                    <a:pt x="1114" y="1640"/>
                    <a:pt x="1198" y="1640"/>
                  </a:cubicBezTo>
                  <a:cubicBezTo>
                    <a:pt x="1219" y="1535"/>
                    <a:pt x="1198" y="1409"/>
                    <a:pt x="1156" y="1304"/>
                  </a:cubicBezTo>
                  <a:cubicBezTo>
                    <a:pt x="1072" y="1136"/>
                    <a:pt x="988" y="968"/>
                    <a:pt x="904" y="800"/>
                  </a:cubicBezTo>
                  <a:cubicBezTo>
                    <a:pt x="862" y="778"/>
                    <a:pt x="841" y="736"/>
                    <a:pt x="841" y="694"/>
                  </a:cubicBezTo>
                  <a:cubicBezTo>
                    <a:pt x="841" y="589"/>
                    <a:pt x="799" y="484"/>
                    <a:pt x="736" y="442"/>
                  </a:cubicBezTo>
                  <a:cubicBezTo>
                    <a:pt x="721" y="432"/>
                    <a:pt x="704" y="429"/>
                    <a:pt x="685" y="429"/>
                  </a:cubicBezTo>
                  <a:cubicBezTo>
                    <a:pt x="660" y="429"/>
                    <a:pt x="633" y="435"/>
                    <a:pt x="608" y="435"/>
                  </a:cubicBezTo>
                  <a:cubicBezTo>
                    <a:pt x="574" y="435"/>
                    <a:pt x="544" y="425"/>
                    <a:pt x="526" y="379"/>
                  </a:cubicBezTo>
                  <a:cubicBezTo>
                    <a:pt x="533" y="331"/>
                    <a:pt x="548" y="317"/>
                    <a:pt x="568" y="317"/>
                  </a:cubicBezTo>
                  <a:cubicBezTo>
                    <a:pt x="600" y="317"/>
                    <a:pt x="642" y="352"/>
                    <a:pt x="680" y="352"/>
                  </a:cubicBezTo>
                  <a:cubicBezTo>
                    <a:pt x="692" y="352"/>
                    <a:pt x="704" y="348"/>
                    <a:pt x="715" y="337"/>
                  </a:cubicBezTo>
                  <a:cubicBezTo>
                    <a:pt x="694" y="211"/>
                    <a:pt x="652" y="85"/>
                    <a:pt x="547" y="1"/>
                  </a:cubicBezTo>
                  <a:cubicBezTo>
                    <a:pt x="515" y="43"/>
                    <a:pt x="468" y="64"/>
                    <a:pt x="421" y="64"/>
                  </a:cubicBezTo>
                  <a:cubicBezTo>
                    <a:pt x="373" y="64"/>
                    <a:pt x="326" y="43"/>
                    <a:pt x="2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11"/>
            <p:cNvSpPr/>
            <p:nvPr/>
          </p:nvSpPr>
          <p:spPr>
            <a:xfrm>
              <a:off x="985233" y="3251626"/>
              <a:ext cx="5218" cy="7624"/>
            </a:xfrm>
            <a:custGeom>
              <a:avLst/>
              <a:gdLst/>
              <a:ahLst/>
              <a:cxnLst/>
              <a:rect l="l" t="t" r="r" b="b"/>
              <a:pathLst>
                <a:path w="506" h="728" extrusionOk="0">
                  <a:moveTo>
                    <a:pt x="130" y="0"/>
                  </a:moveTo>
                  <a:cubicBezTo>
                    <a:pt x="116" y="0"/>
                    <a:pt x="102" y="7"/>
                    <a:pt x="85" y="25"/>
                  </a:cubicBezTo>
                  <a:cubicBezTo>
                    <a:pt x="0" y="172"/>
                    <a:pt x="127" y="298"/>
                    <a:pt x="127" y="445"/>
                  </a:cubicBezTo>
                  <a:cubicBezTo>
                    <a:pt x="85" y="487"/>
                    <a:pt x="64" y="550"/>
                    <a:pt x="21" y="550"/>
                  </a:cubicBezTo>
                  <a:cubicBezTo>
                    <a:pt x="0" y="571"/>
                    <a:pt x="0" y="592"/>
                    <a:pt x="21" y="613"/>
                  </a:cubicBezTo>
                  <a:lnTo>
                    <a:pt x="211" y="571"/>
                  </a:lnTo>
                  <a:lnTo>
                    <a:pt x="148" y="719"/>
                  </a:lnTo>
                  <a:cubicBezTo>
                    <a:pt x="160" y="725"/>
                    <a:pt x="172" y="727"/>
                    <a:pt x="185" y="727"/>
                  </a:cubicBezTo>
                  <a:cubicBezTo>
                    <a:pt x="214" y="727"/>
                    <a:pt x="244" y="712"/>
                    <a:pt x="274" y="698"/>
                  </a:cubicBezTo>
                  <a:cubicBezTo>
                    <a:pt x="358" y="634"/>
                    <a:pt x="337" y="487"/>
                    <a:pt x="379" y="445"/>
                  </a:cubicBezTo>
                  <a:cubicBezTo>
                    <a:pt x="421" y="382"/>
                    <a:pt x="337" y="319"/>
                    <a:pt x="337" y="256"/>
                  </a:cubicBezTo>
                  <a:cubicBezTo>
                    <a:pt x="421" y="235"/>
                    <a:pt x="505" y="214"/>
                    <a:pt x="421" y="151"/>
                  </a:cubicBezTo>
                  <a:cubicBezTo>
                    <a:pt x="408" y="138"/>
                    <a:pt x="396" y="133"/>
                    <a:pt x="384" y="133"/>
                  </a:cubicBezTo>
                  <a:cubicBezTo>
                    <a:pt x="347" y="133"/>
                    <a:pt x="314" y="181"/>
                    <a:pt x="267" y="181"/>
                  </a:cubicBezTo>
                  <a:cubicBezTo>
                    <a:pt x="256" y="181"/>
                    <a:pt x="244" y="178"/>
                    <a:pt x="232" y="172"/>
                  </a:cubicBezTo>
                  <a:lnTo>
                    <a:pt x="148" y="109"/>
                  </a:lnTo>
                  <a:lnTo>
                    <a:pt x="190" y="25"/>
                  </a:lnTo>
                  <a:cubicBezTo>
                    <a:pt x="165" y="13"/>
                    <a:pt x="148" y="0"/>
                    <a:pt x="13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11"/>
            <p:cNvSpPr/>
            <p:nvPr/>
          </p:nvSpPr>
          <p:spPr>
            <a:xfrm>
              <a:off x="1028380" y="3175261"/>
              <a:ext cx="5858" cy="7278"/>
            </a:xfrm>
            <a:custGeom>
              <a:avLst/>
              <a:gdLst/>
              <a:ahLst/>
              <a:cxnLst/>
              <a:rect l="l" t="t" r="r" b="b"/>
              <a:pathLst>
                <a:path w="568" h="695" extrusionOk="0">
                  <a:moveTo>
                    <a:pt x="442" y="0"/>
                  </a:moveTo>
                  <a:cubicBezTo>
                    <a:pt x="211" y="84"/>
                    <a:pt x="42" y="274"/>
                    <a:pt x="0" y="505"/>
                  </a:cubicBezTo>
                  <a:cubicBezTo>
                    <a:pt x="105" y="505"/>
                    <a:pt x="63" y="673"/>
                    <a:pt x="168" y="694"/>
                  </a:cubicBezTo>
                  <a:cubicBezTo>
                    <a:pt x="211" y="673"/>
                    <a:pt x="232" y="652"/>
                    <a:pt x="232" y="631"/>
                  </a:cubicBezTo>
                  <a:lnTo>
                    <a:pt x="232" y="610"/>
                  </a:lnTo>
                  <a:cubicBezTo>
                    <a:pt x="227" y="605"/>
                    <a:pt x="222" y="604"/>
                    <a:pt x="218" y="604"/>
                  </a:cubicBezTo>
                  <a:cubicBezTo>
                    <a:pt x="209" y="604"/>
                    <a:pt x="202" y="609"/>
                    <a:pt x="197" y="609"/>
                  </a:cubicBezTo>
                  <a:cubicBezTo>
                    <a:pt x="192" y="609"/>
                    <a:pt x="190" y="604"/>
                    <a:pt x="190" y="589"/>
                  </a:cubicBezTo>
                  <a:cubicBezTo>
                    <a:pt x="190" y="568"/>
                    <a:pt x="211" y="568"/>
                    <a:pt x="232" y="568"/>
                  </a:cubicBezTo>
                  <a:cubicBezTo>
                    <a:pt x="274" y="463"/>
                    <a:pt x="379" y="337"/>
                    <a:pt x="337" y="274"/>
                  </a:cubicBezTo>
                  <a:cubicBezTo>
                    <a:pt x="295" y="126"/>
                    <a:pt x="568" y="147"/>
                    <a:pt x="4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11"/>
            <p:cNvSpPr/>
            <p:nvPr/>
          </p:nvSpPr>
          <p:spPr>
            <a:xfrm>
              <a:off x="1001928" y="3200583"/>
              <a:ext cx="5424" cy="6409"/>
            </a:xfrm>
            <a:custGeom>
              <a:avLst/>
              <a:gdLst/>
              <a:ahLst/>
              <a:cxnLst/>
              <a:rect l="l" t="t" r="r" b="b"/>
              <a:pathLst>
                <a:path w="526" h="612" extrusionOk="0">
                  <a:moveTo>
                    <a:pt x="63" y="0"/>
                  </a:moveTo>
                  <a:cubicBezTo>
                    <a:pt x="63" y="63"/>
                    <a:pt x="63" y="105"/>
                    <a:pt x="63" y="168"/>
                  </a:cubicBezTo>
                  <a:cubicBezTo>
                    <a:pt x="63" y="210"/>
                    <a:pt x="0" y="231"/>
                    <a:pt x="21" y="294"/>
                  </a:cubicBezTo>
                  <a:lnTo>
                    <a:pt x="126" y="336"/>
                  </a:lnTo>
                  <a:cubicBezTo>
                    <a:pt x="126" y="421"/>
                    <a:pt x="42" y="463"/>
                    <a:pt x="63" y="547"/>
                  </a:cubicBezTo>
                  <a:cubicBezTo>
                    <a:pt x="84" y="589"/>
                    <a:pt x="84" y="610"/>
                    <a:pt x="126" y="610"/>
                  </a:cubicBezTo>
                  <a:cubicBezTo>
                    <a:pt x="131" y="611"/>
                    <a:pt x="136" y="612"/>
                    <a:pt x="141" y="612"/>
                  </a:cubicBezTo>
                  <a:cubicBezTo>
                    <a:pt x="205" y="612"/>
                    <a:pt x="231" y="498"/>
                    <a:pt x="304" y="498"/>
                  </a:cubicBezTo>
                  <a:cubicBezTo>
                    <a:pt x="314" y="498"/>
                    <a:pt x="325" y="500"/>
                    <a:pt x="337" y="505"/>
                  </a:cubicBezTo>
                  <a:lnTo>
                    <a:pt x="400" y="610"/>
                  </a:lnTo>
                  <a:lnTo>
                    <a:pt x="526" y="505"/>
                  </a:lnTo>
                  <a:cubicBezTo>
                    <a:pt x="295" y="400"/>
                    <a:pt x="316" y="84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11"/>
            <p:cNvSpPr/>
            <p:nvPr/>
          </p:nvSpPr>
          <p:spPr>
            <a:xfrm>
              <a:off x="1050707" y="3240599"/>
              <a:ext cx="6084" cy="4461"/>
            </a:xfrm>
            <a:custGeom>
              <a:avLst/>
              <a:gdLst/>
              <a:ahLst/>
              <a:cxnLst/>
              <a:rect l="l" t="t" r="r" b="b"/>
              <a:pathLst>
                <a:path w="590" h="426" extrusionOk="0">
                  <a:moveTo>
                    <a:pt x="87" y="0"/>
                  </a:moveTo>
                  <a:cubicBezTo>
                    <a:pt x="73" y="0"/>
                    <a:pt x="58" y="2"/>
                    <a:pt x="43" y="6"/>
                  </a:cubicBezTo>
                  <a:cubicBezTo>
                    <a:pt x="1" y="195"/>
                    <a:pt x="274" y="216"/>
                    <a:pt x="232" y="405"/>
                  </a:cubicBezTo>
                  <a:cubicBezTo>
                    <a:pt x="257" y="420"/>
                    <a:pt x="277" y="425"/>
                    <a:pt x="294" y="425"/>
                  </a:cubicBezTo>
                  <a:cubicBezTo>
                    <a:pt x="344" y="425"/>
                    <a:pt x="371" y="381"/>
                    <a:pt x="420" y="381"/>
                  </a:cubicBezTo>
                  <a:cubicBezTo>
                    <a:pt x="427" y="381"/>
                    <a:pt x="434" y="382"/>
                    <a:pt x="442" y="384"/>
                  </a:cubicBezTo>
                  <a:cubicBezTo>
                    <a:pt x="444" y="382"/>
                    <a:pt x="446" y="381"/>
                    <a:pt x="448" y="381"/>
                  </a:cubicBezTo>
                  <a:cubicBezTo>
                    <a:pt x="460" y="381"/>
                    <a:pt x="466" y="425"/>
                    <a:pt x="491" y="425"/>
                  </a:cubicBezTo>
                  <a:cubicBezTo>
                    <a:pt x="500" y="425"/>
                    <a:pt x="511" y="420"/>
                    <a:pt x="526" y="405"/>
                  </a:cubicBezTo>
                  <a:lnTo>
                    <a:pt x="589" y="342"/>
                  </a:lnTo>
                  <a:cubicBezTo>
                    <a:pt x="484" y="258"/>
                    <a:pt x="358" y="216"/>
                    <a:pt x="274" y="90"/>
                  </a:cubicBezTo>
                  <a:cubicBezTo>
                    <a:pt x="222" y="38"/>
                    <a:pt x="156" y="0"/>
                    <a:pt x="8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11"/>
            <p:cNvSpPr/>
            <p:nvPr/>
          </p:nvSpPr>
          <p:spPr>
            <a:xfrm>
              <a:off x="1064587" y="3183408"/>
              <a:ext cx="6517" cy="5069"/>
            </a:xfrm>
            <a:custGeom>
              <a:avLst/>
              <a:gdLst/>
              <a:ahLst/>
              <a:cxnLst/>
              <a:rect l="l" t="t" r="r" b="b"/>
              <a:pathLst>
                <a:path w="632" h="484" extrusionOk="0">
                  <a:moveTo>
                    <a:pt x="0" y="0"/>
                  </a:moveTo>
                  <a:cubicBezTo>
                    <a:pt x="42" y="63"/>
                    <a:pt x="63" y="147"/>
                    <a:pt x="105" y="189"/>
                  </a:cubicBezTo>
                  <a:cubicBezTo>
                    <a:pt x="274" y="295"/>
                    <a:pt x="442" y="400"/>
                    <a:pt x="631" y="484"/>
                  </a:cubicBezTo>
                  <a:cubicBezTo>
                    <a:pt x="463" y="273"/>
                    <a:pt x="253" y="105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11"/>
            <p:cNvSpPr/>
            <p:nvPr/>
          </p:nvSpPr>
          <p:spPr>
            <a:xfrm>
              <a:off x="984799" y="3286447"/>
              <a:ext cx="1959" cy="4430"/>
            </a:xfrm>
            <a:custGeom>
              <a:avLst/>
              <a:gdLst/>
              <a:ahLst/>
              <a:cxnLst/>
              <a:rect l="l" t="t" r="r" b="b"/>
              <a:pathLst>
                <a:path w="190" h="423" extrusionOk="0">
                  <a:moveTo>
                    <a:pt x="84" y="1"/>
                  </a:moveTo>
                  <a:lnTo>
                    <a:pt x="0" y="22"/>
                  </a:lnTo>
                  <a:lnTo>
                    <a:pt x="0" y="337"/>
                  </a:lnTo>
                  <a:cubicBezTo>
                    <a:pt x="32" y="368"/>
                    <a:pt x="51" y="423"/>
                    <a:pt x="111" y="423"/>
                  </a:cubicBezTo>
                  <a:cubicBezTo>
                    <a:pt x="132" y="423"/>
                    <a:pt x="157" y="416"/>
                    <a:pt x="190" y="400"/>
                  </a:cubicBezTo>
                  <a:cubicBezTo>
                    <a:pt x="84" y="295"/>
                    <a:pt x="148" y="127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11"/>
            <p:cNvSpPr/>
            <p:nvPr/>
          </p:nvSpPr>
          <p:spPr>
            <a:xfrm>
              <a:off x="1043550" y="3257386"/>
              <a:ext cx="5002" cy="3089"/>
            </a:xfrm>
            <a:custGeom>
              <a:avLst/>
              <a:gdLst/>
              <a:ahLst/>
              <a:cxnLst/>
              <a:rect l="l" t="t" r="r" b="b"/>
              <a:pathLst>
                <a:path w="485" h="295" extrusionOk="0">
                  <a:moveTo>
                    <a:pt x="43" y="0"/>
                  </a:moveTo>
                  <a:cubicBezTo>
                    <a:pt x="43" y="42"/>
                    <a:pt x="22" y="63"/>
                    <a:pt x="1" y="105"/>
                  </a:cubicBezTo>
                  <a:cubicBezTo>
                    <a:pt x="127" y="127"/>
                    <a:pt x="169" y="232"/>
                    <a:pt x="253" y="295"/>
                  </a:cubicBezTo>
                  <a:cubicBezTo>
                    <a:pt x="337" y="232"/>
                    <a:pt x="485" y="253"/>
                    <a:pt x="485" y="105"/>
                  </a:cubicBezTo>
                  <a:cubicBezTo>
                    <a:pt x="464" y="63"/>
                    <a:pt x="421" y="63"/>
                    <a:pt x="400" y="63"/>
                  </a:cubicBezTo>
                  <a:cubicBezTo>
                    <a:pt x="346" y="81"/>
                    <a:pt x="339" y="177"/>
                    <a:pt x="298" y="177"/>
                  </a:cubicBezTo>
                  <a:cubicBezTo>
                    <a:pt x="291" y="177"/>
                    <a:pt x="283" y="174"/>
                    <a:pt x="274" y="169"/>
                  </a:cubicBezTo>
                  <a:cubicBezTo>
                    <a:pt x="190" y="127"/>
                    <a:pt x="148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11"/>
            <p:cNvSpPr/>
            <p:nvPr/>
          </p:nvSpPr>
          <p:spPr>
            <a:xfrm>
              <a:off x="982850" y="3238452"/>
              <a:ext cx="3259" cy="4063"/>
            </a:xfrm>
            <a:custGeom>
              <a:avLst/>
              <a:gdLst/>
              <a:ahLst/>
              <a:cxnLst/>
              <a:rect l="l" t="t" r="r" b="b"/>
              <a:pathLst>
                <a:path w="316" h="388" extrusionOk="0">
                  <a:moveTo>
                    <a:pt x="316" y="0"/>
                  </a:moveTo>
                  <a:lnTo>
                    <a:pt x="316" y="0"/>
                  </a:lnTo>
                  <a:cubicBezTo>
                    <a:pt x="147" y="42"/>
                    <a:pt x="84" y="147"/>
                    <a:pt x="0" y="232"/>
                  </a:cubicBezTo>
                  <a:cubicBezTo>
                    <a:pt x="73" y="286"/>
                    <a:pt x="98" y="387"/>
                    <a:pt x="185" y="387"/>
                  </a:cubicBezTo>
                  <a:cubicBezTo>
                    <a:pt x="199" y="387"/>
                    <a:pt x="214" y="385"/>
                    <a:pt x="231" y="379"/>
                  </a:cubicBezTo>
                  <a:lnTo>
                    <a:pt x="189" y="253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11"/>
            <p:cNvSpPr/>
            <p:nvPr/>
          </p:nvSpPr>
          <p:spPr>
            <a:xfrm>
              <a:off x="1002145" y="3272582"/>
              <a:ext cx="1743" cy="3529"/>
            </a:xfrm>
            <a:custGeom>
              <a:avLst/>
              <a:gdLst/>
              <a:ahLst/>
              <a:cxnLst/>
              <a:rect l="l" t="t" r="r" b="b"/>
              <a:pathLst>
                <a:path w="169" h="337" extrusionOk="0">
                  <a:moveTo>
                    <a:pt x="21" y="0"/>
                  </a:moveTo>
                  <a:cubicBezTo>
                    <a:pt x="0" y="147"/>
                    <a:pt x="21" y="315"/>
                    <a:pt x="84" y="336"/>
                  </a:cubicBezTo>
                  <a:cubicBezTo>
                    <a:pt x="105" y="294"/>
                    <a:pt x="169" y="273"/>
                    <a:pt x="169" y="210"/>
                  </a:cubicBezTo>
                  <a:cubicBezTo>
                    <a:pt x="126" y="147"/>
                    <a:pt x="126" y="63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11"/>
            <p:cNvSpPr/>
            <p:nvPr/>
          </p:nvSpPr>
          <p:spPr>
            <a:xfrm>
              <a:off x="985016" y="3261125"/>
              <a:ext cx="2826" cy="3320"/>
            </a:xfrm>
            <a:custGeom>
              <a:avLst/>
              <a:gdLst/>
              <a:ahLst/>
              <a:cxnLst/>
              <a:rect l="l" t="t" r="r" b="b"/>
              <a:pathLst>
                <a:path w="274" h="317" extrusionOk="0">
                  <a:moveTo>
                    <a:pt x="127" y="1"/>
                  </a:moveTo>
                  <a:cubicBezTo>
                    <a:pt x="0" y="22"/>
                    <a:pt x="42" y="85"/>
                    <a:pt x="42" y="127"/>
                  </a:cubicBezTo>
                  <a:lnTo>
                    <a:pt x="42" y="148"/>
                  </a:lnTo>
                  <a:cubicBezTo>
                    <a:pt x="106" y="148"/>
                    <a:pt x="106" y="211"/>
                    <a:pt x="106" y="253"/>
                  </a:cubicBezTo>
                  <a:lnTo>
                    <a:pt x="211" y="316"/>
                  </a:lnTo>
                  <a:cubicBezTo>
                    <a:pt x="274" y="169"/>
                    <a:pt x="169" y="106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11"/>
            <p:cNvSpPr/>
            <p:nvPr/>
          </p:nvSpPr>
          <p:spPr>
            <a:xfrm>
              <a:off x="1055481" y="3249019"/>
              <a:ext cx="1959" cy="1990"/>
            </a:xfrm>
            <a:custGeom>
              <a:avLst/>
              <a:gdLst/>
              <a:ahLst/>
              <a:cxnLst/>
              <a:rect l="l" t="t" r="r" b="b"/>
              <a:pathLst>
                <a:path w="190" h="190" extrusionOk="0">
                  <a:moveTo>
                    <a:pt x="0" y="0"/>
                  </a:moveTo>
                  <a:cubicBezTo>
                    <a:pt x="0" y="127"/>
                    <a:pt x="63" y="169"/>
                    <a:pt x="190" y="190"/>
                  </a:cubicBezTo>
                  <a:cubicBezTo>
                    <a:pt x="190" y="42"/>
                    <a:pt x="126" y="0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11"/>
            <p:cNvSpPr/>
            <p:nvPr/>
          </p:nvSpPr>
          <p:spPr>
            <a:xfrm>
              <a:off x="1047025" y="3218418"/>
              <a:ext cx="2176" cy="2869"/>
            </a:xfrm>
            <a:custGeom>
              <a:avLst/>
              <a:gdLst/>
              <a:ahLst/>
              <a:cxnLst/>
              <a:rect l="l" t="t" r="r" b="b"/>
              <a:pathLst>
                <a:path w="211" h="274" extrusionOk="0">
                  <a:moveTo>
                    <a:pt x="42" y="0"/>
                  </a:moveTo>
                  <a:cubicBezTo>
                    <a:pt x="0" y="147"/>
                    <a:pt x="21" y="210"/>
                    <a:pt x="127" y="273"/>
                  </a:cubicBezTo>
                  <a:cubicBezTo>
                    <a:pt x="148" y="231"/>
                    <a:pt x="190" y="210"/>
                    <a:pt x="211" y="16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11"/>
            <p:cNvSpPr/>
            <p:nvPr/>
          </p:nvSpPr>
          <p:spPr>
            <a:xfrm>
              <a:off x="966588" y="3214585"/>
              <a:ext cx="2176" cy="2074"/>
            </a:xfrm>
            <a:custGeom>
              <a:avLst/>
              <a:gdLst/>
              <a:ahLst/>
              <a:cxnLst/>
              <a:rect l="l" t="t" r="r" b="b"/>
              <a:pathLst>
                <a:path w="211" h="198" extrusionOk="0">
                  <a:moveTo>
                    <a:pt x="95" y="0"/>
                  </a:moveTo>
                  <a:cubicBezTo>
                    <a:pt x="70" y="0"/>
                    <a:pt x="52" y="13"/>
                    <a:pt x="42" y="51"/>
                  </a:cubicBezTo>
                  <a:cubicBezTo>
                    <a:pt x="21" y="114"/>
                    <a:pt x="0" y="177"/>
                    <a:pt x="84" y="198"/>
                  </a:cubicBezTo>
                  <a:cubicBezTo>
                    <a:pt x="169" y="177"/>
                    <a:pt x="169" y="93"/>
                    <a:pt x="211" y="30"/>
                  </a:cubicBezTo>
                  <a:cubicBezTo>
                    <a:pt x="165" y="18"/>
                    <a:pt x="125" y="0"/>
                    <a:pt x="9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11"/>
            <p:cNvSpPr/>
            <p:nvPr/>
          </p:nvSpPr>
          <p:spPr>
            <a:xfrm>
              <a:off x="1054182" y="3246380"/>
              <a:ext cx="2609" cy="2042"/>
            </a:xfrm>
            <a:custGeom>
              <a:avLst/>
              <a:gdLst/>
              <a:ahLst/>
              <a:cxnLst/>
              <a:rect l="l" t="t" r="r" b="b"/>
              <a:pathLst>
                <a:path w="253" h="195" extrusionOk="0">
                  <a:moveTo>
                    <a:pt x="63" y="0"/>
                  </a:moveTo>
                  <a:cubicBezTo>
                    <a:pt x="0" y="21"/>
                    <a:pt x="0" y="63"/>
                    <a:pt x="21" y="105"/>
                  </a:cubicBezTo>
                  <a:cubicBezTo>
                    <a:pt x="42" y="147"/>
                    <a:pt x="126" y="126"/>
                    <a:pt x="126" y="189"/>
                  </a:cubicBezTo>
                  <a:cubicBezTo>
                    <a:pt x="147" y="189"/>
                    <a:pt x="168" y="195"/>
                    <a:pt x="189" y="195"/>
                  </a:cubicBezTo>
                  <a:cubicBezTo>
                    <a:pt x="210" y="195"/>
                    <a:pt x="231" y="189"/>
                    <a:pt x="252" y="168"/>
                  </a:cubicBezTo>
                  <a:cubicBezTo>
                    <a:pt x="189" y="105"/>
                    <a:pt x="147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11"/>
            <p:cNvSpPr/>
            <p:nvPr/>
          </p:nvSpPr>
          <p:spPr>
            <a:xfrm>
              <a:off x="998670" y="3269712"/>
              <a:ext cx="1537" cy="31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" y="1"/>
                  </a:moveTo>
                  <a:lnTo>
                    <a:pt x="1" y="295"/>
                  </a:lnTo>
                  <a:cubicBezTo>
                    <a:pt x="85" y="295"/>
                    <a:pt x="106" y="253"/>
                    <a:pt x="127" y="211"/>
                  </a:cubicBezTo>
                  <a:cubicBezTo>
                    <a:pt x="1" y="169"/>
                    <a:pt x="148" y="22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11"/>
            <p:cNvSpPr/>
            <p:nvPr/>
          </p:nvSpPr>
          <p:spPr>
            <a:xfrm>
              <a:off x="1070878" y="3218198"/>
              <a:ext cx="1959" cy="1770"/>
            </a:xfrm>
            <a:custGeom>
              <a:avLst/>
              <a:gdLst/>
              <a:ahLst/>
              <a:cxnLst/>
              <a:rect l="l" t="t" r="r" b="b"/>
              <a:pathLst>
                <a:path w="190" h="169" extrusionOk="0">
                  <a:moveTo>
                    <a:pt x="63" y="0"/>
                  </a:moveTo>
                  <a:lnTo>
                    <a:pt x="0" y="63"/>
                  </a:lnTo>
                  <a:cubicBezTo>
                    <a:pt x="42" y="105"/>
                    <a:pt x="63" y="168"/>
                    <a:pt x="126" y="168"/>
                  </a:cubicBezTo>
                  <a:cubicBezTo>
                    <a:pt x="126" y="126"/>
                    <a:pt x="147" y="105"/>
                    <a:pt x="189" y="105"/>
                  </a:cubicBezTo>
                  <a:cubicBezTo>
                    <a:pt x="168" y="42"/>
                    <a:pt x="126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11"/>
            <p:cNvSpPr/>
            <p:nvPr/>
          </p:nvSpPr>
          <p:spPr>
            <a:xfrm>
              <a:off x="984799" y="3205107"/>
              <a:ext cx="3042" cy="1173"/>
            </a:xfrm>
            <a:custGeom>
              <a:avLst/>
              <a:gdLst/>
              <a:ahLst/>
              <a:cxnLst/>
              <a:rect l="l" t="t" r="r" b="b"/>
              <a:pathLst>
                <a:path w="295" h="112" extrusionOk="0">
                  <a:moveTo>
                    <a:pt x="142" y="0"/>
                  </a:moveTo>
                  <a:cubicBezTo>
                    <a:pt x="103" y="0"/>
                    <a:pt x="56" y="10"/>
                    <a:pt x="0" y="31"/>
                  </a:cubicBezTo>
                  <a:cubicBezTo>
                    <a:pt x="118" y="31"/>
                    <a:pt x="169" y="111"/>
                    <a:pt x="238" y="111"/>
                  </a:cubicBezTo>
                  <a:cubicBezTo>
                    <a:pt x="255" y="111"/>
                    <a:pt x="274" y="106"/>
                    <a:pt x="295" y="94"/>
                  </a:cubicBezTo>
                  <a:cubicBezTo>
                    <a:pt x="267" y="38"/>
                    <a:pt x="220" y="0"/>
                    <a:pt x="1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11"/>
            <p:cNvSpPr/>
            <p:nvPr/>
          </p:nvSpPr>
          <p:spPr>
            <a:xfrm>
              <a:off x="1037703" y="3249019"/>
              <a:ext cx="1743" cy="1979"/>
            </a:xfrm>
            <a:custGeom>
              <a:avLst/>
              <a:gdLst/>
              <a:ahLst/>
              <a:cxnLst/>
              <a:rect l="l" t="t" r="r" b="b"/>
              <a:pathLst>
                <a:path w="169" h="189" extrusionOk="0">
                  <a:moveTo>
                    <a:pt x="63" y="0"/>
                  </a:moveTo>
                  <a:cubicBezTo>
                    <a:pt x="0" y="0"/>
                    <a:pt x="0" y="21"/>
                    <a:pt x="0" y="85"/>
                  </a:cubicBezTo>
                  <a:cubicBezTo>
                    <a:pt x="33" y="117"/>
                    <a:pt x="53" y="188"/>
                    <a:pt x="110" y="188"/>
                  </a:cubicBezTo>
                  <a:cubicBezTo>
                    <a:pt x="126" y="188"/>
                    <a:pt x="145" y="183"/>
                    <a:pt x="169" y="169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11"/>
            <p:cNvSpPr/>
            <p:nvPr/>
          </p:nvSpPr>
          <p:spPr>
            <a:xfrm>
              <a:off x="1046592" y="3176580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63" y="0"/>
                  </a:moveTo>
                  <a:cubicBezTo>
                    <a:pt x="21" y="0"/>
                    <a:pt x="0" y="0"/>
                    <a:pt x="0" y="42"/>
                  </a:cubicBezTo>
                  <a:cubicBezTo>
                    <a:pt x="0" y="85"/>
                    <a:pt x="0" y="127"/>
                    <a:pt x="63" y="127"/>
                  </a:cubicBezTo>
                  <a:cubicBezTo>
                    <a:pt x="105" y="127"/>
                    <a:pt x="126" y="106"/>
                    <a:pt x="126" y="42"/>
                  </a:cubicBezTo>
                  <a:cubicBezTo>
                    <a:pt x="126" y="21"/>
                    <a:pt x="84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11"/>
            <p:cNvSpPr/>
            <p:nvPr/>
          </p:nvSpPr>
          <p:spPr>
            <a:xfrm>
              <a:off x="1072177" y="3219298"/>
              <a:ext cx="1743" cy="1770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42" y="0"/>
                  </a:moveTo>
                  <a:cubicBezTo>
                    <a:pt x="42" y="42"/>
                    <a:pt x="21" y="63"/>
                    <a:pt x="0" y="63"/>
                  </a:cubicBezTo>
                  <a:cubicBezTo>
                    <a:pt x="0" y="126"/>
                    <a:pt x="42" y="168"/>
                    <a:pt x="105" y="168"/>
                  </a:cubicBezTo>
                  <a:cubicBezTo>
                    <a:pt x="126" y="105"/>
                    <a:pt x="168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11"/>
            <p:cNvSpPr/>
            <p:nvPr/>
          </p:nvSpPr>
          <p:spPr>
            <a:xfrm>
              <a:off x="1071528" y="3215329"/>
              <a:ext cx="1743" cy="1875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126" y="1"/>
                  </a:moveTo>
                  <a:cubicBezTo>
                    <a:pt x="0" y="43"/>
                    <a:pt x="42" y="106"/>
                    <a:pt x="105" y="169"/>
                  </a:cubicBezTo>
                  <a:cubicBezTo>
                    <a:pt x="105" y="176"/>
                    <a:pt x="110" y="178"/>
                    <a:pt x="117" y="178"/>
                  </a:cubicBezTo>
                  <a:cubicBezTo>
                    <a:pt x="131" y="178"/>
                    <a:pt x="154" y="169"/>
                    <a:pt x="168" y="169"/>
                  </a:cubicBezTo>
                  <a:cubicBezTo>
                    <a:pt x="147" y="127"/>
                    <a:pt x="126" y="64"/>
                    <a:pt x="12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11"/>
            <p:cNvSpPr/>
            <p:nvPr/>
          </p:nvSpPr>
          <p:spPr>
            <a:xfrm>
              <a:off x="1041601" y="3255585"/>
              <a:ext cx="1073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78" y="0"/>
                  </a:moveTo>
                  <a:cubicBezTo>
                    <a:pt x="64" y="0"/>
                    <a:pt x="39" y="10"/>
                    <a:pt x="1" y="25"/>
                  </a:cubicBezTo>
                  <a:lnTo>
                    <a:pt x="85" y="109"/>
                  </a:lnTo>
                  <a:cubicBezTo>
                    <a:pt x="98" y="29"/>
                    <a:pt x="103" y="0"/>
                    <a:pt x="7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11"/>
            <p:cNvSpPr/>
            <p:nvPr/>
          </p:nvSpPr>
          <p:spPr>
            <a:xfrm>
              <a:off x="986099" y="3245280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85" y="0"/>
                  </a:moveTo>
                  <a:cubicBezTo>
                    <a:pt x="43" y="21"/>
                    <a:pt x="1" y="42"/>
                    <a:pt x="1" y="84"/>
                  </a:cubicBezTo>
                  <a:cubicBezTo>
                    <a:pt x="43" y="105"/>
                    <a:pt x="85" y="105"/>
                    <a:pt x="106" y="105"/>
                  </a:cubicBezTo>
                  <a:cubicBezTo>
                    <a:pt x="106" y="63"/>
                    <a:pt x="127" y="21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11"/>
            <p:cNvSpPr/>
            <p:nvPr/>
          </p:nvSpPr>
          <p:spPr>
            <a:xfrm>
              <a:off x="998020" y="3202783"/>
              <a:ext cx="1320" cy="1623"/>
            </a:xfrm>
            <a:custGeom>
              <a:avLst/>
              <a:gdLst/>
              <a:ahLst/>
              <a:cxnLst/>
              <a:rect l="l" t="t" r="r" b="b"/>
              <a:pathLst>
                <a:path w="128" h="155" extrusionOk="0">
                  <a:moveTo>
                    <a:pt x="127" y="0"/>
                  </a:moveTo>
                  <a:lnTo>
                    <a:pt x="1" y="126"/>
                  </a:lnTo>
                  <a:cubicBezTo>
                    <a:pt x="32" y="145"/>
                    <a:pt x="56" y="155"/>
                    <a:pt x="74" y="155"/>
                  </a:cubicBezTo>
                  <a:cubicBezTo>
                    <a:pt x="117" y="155"/>
                    <a:pt x="127" y="103"/>
                    <a:pt x="12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11"/>
            <p:cNvSpPr/>
            <p:nvPr/>
          </p:nvSpPr>
          <p:spPr>
            <a:xfrm>
              <a:off x="987182" y="3246380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22" y="0"/>
                  </a:moveTo>
                  <a:cubicBezTo>
                    <a:pt x="22" y="42"/>
                    <a:pt x="1" y="84"/>
                    <a:pt x="64" y="126"/>
                  </a:cubicBezTo>
                  <a:cubicBezTo>
                    <a:pt x="85" y="63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11"/>
            <p:cNvSpPr/>
            <p:nvPr/>
          </p:nvSpPr>
          <p:spPr>
            <a:xfrm>
              <a:off x="971352" y="3248327"/>
              <a:ext cx="1320" cy="754"/>
            </a:xfrm>
            <a:custGeom>
              <a:avLst/>
              <a:gdLst/>
              <a:ahLst/>
              <a:cxnLst/>
              <a:rect l="l" t="t" r="r" b="b"/>
              <a:pathLst>
                <a:path w="128" h="72" extrusionOk="0">
                  <a:moveTo>
                    <a:pt x="75" y="0"/>
                  </a:moveTo>
                  <a:cubicBezTo>
                    <a:pt x="55" y="0"/>
                    <a:pt x="30" y="16"/>
                    <a:pt x="1" y="45"/>
                  </a:cubicBezTo>
                  <a:cubicBezTo>
                    <a:pt x="22" y="66"/>
                    <a:pt x="43" y="72"/>
                    <a:pt x="64" y="72"/>
                  </a:cubicBezTo>
                  <a:cubicBezTo>
                    <a:pt x="85" y="72"/>
                    <a:pt x="106" y="66"/>
                    <a:pt x="127" y="66"/>
                  </a:cubicBezTo>
                  <a:cubicBezTo>
                    <a:pt x="116" y="21"/>
                    <a:pt x="98" y="0"/>
                    <a:pt x="7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11"/>
            <p:cNvSpPr/>
            <p:nvPr/>
          </p:nvSpPr>
          <p:spPr>
            <a:xfrm>
              <a:off x="1030762" y="3181146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1" y="1"/>
                  </a:moveTo>
                  <a:cubicBezTo>
                    <a:pt x="43" y="1"/>
                    <a:pt x="22" y="6"/>
                    <a:pt x="1" y="6"/>
                  </a:cubicBezTo>
                  <a:cubicBezTo>
                    <a:pt x="1" y="27"/>
                    <a:pt x="1" y="48"/>
                    <a:pt x="1" y="69"/>
                  </a:cubicBezTo>
                  <a:cubicBezTo>
                    <a:pt x="11" y="64"/>
                    <a:pt x="23" y="62"/>
                    <a:pt x="35" y="62"/>
                  </a:cubicBezTo>
                  <a:cubicBezTo>
                    <a:pt x="47" y="62"/>
                    <a:pt x="58" y="64"/>
                    <a:pt x="69" y="64"/>
                  </a:cubicBezTo>
                  <a:cubicBezTo>
                    <a:pt x="90" y="64"/>
                    <a:pt x="106" y="58"/>
                    <a:pt x="106" y="27"/>
                  </a:cubicBezTo>
                  <a:cubicBezTo>
                    <a:pt x="95" y="6"/>
                    <a:pt x="79" y="1"/>
                    <a:pt x="6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11"/>
            <p:cNvSpPr/>
            <p:nvPr/>
          </p:nvSpPr>
          <p:spPr>
            <a:xfrm>
              <a:off x="1066103" y="3187587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22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27" y="64"/>
                    <a:pt x="106" y="22"/>
                    <a:pt x="2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11"/>
            <p:cNvSpPr/>
            <p:nvPr/>
          </p:nvSpPr>
          <p:spPr>
            <a:xfrm>
              <a:off x="985449" y="3234043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06" y="1"/>
                  </a:moveTo>
                  <a:cubicBezTo>
                    <a:pt x="85" y="22"/>
                    <a:pt x="43" y="1"/>
                    <a:pt x="0" y="43"/>
                  </a:cubicBezTo>
                  <a:cubicBezTo>
                    <a:pt x="25" y="68"/>
                    <a:pt x="44" y="79"/>
                    <a:pt x="59" y="79"/>
                  </a:cubicBezTo>
                  <a:cubicBezTo>
                    <a:pt x="83" y="79"/>
                    <a:pt x="101" y="52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11"/>
            <p:cNvSpPr/>
            <p:nvPr/>
          </p:nvSpPr>
          <p:spPr>
            <a:xfrm>
              <a:off x="1067836" y="3216617"/>
              <a:ext cx="1093" cy="775"/>
            </a:xfrm>
            <a:custGeom>
              <a:avLst/>
              <a:gdLst/>
              <a:ahLst/>
              <a:cxnLst/>
              <a:rect l="l" t="t" r="r" b="b"/>
              <a:pathLst>
                <a:path w="106" h="74" extrusionOk="0">
                  <a:moveTo>
                    <a:pt x="57" y="0"/>
                  </a:moveTo>
                  <a:cubicBezTo>
                    <a:pt x="34" y="0"/>
                    <a:pt x="13" y="8"/>
                    <a:pt x="1" y="46"/>
                  </a:cubicBezTo>
                  <a:cubicBezTo>
                    <a:pt x="18" y="63"/>
                    <a:pt x="36" y="74"/>
                    <a:pt x="51" y="74"/>
                  </a:cubicBezTo>
                  <a:cubicBezTo>
                    <a:pt x="74" y="74"/>
                    <a:pt x="94" y="53"/>
                    <a:pt x="106" y="4"/>
                  </a:cubicBezTo>
                  <a:cubicBezTo>
                    <a:pt x="89" y="4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11"/>
            <p:cNvSpPr/>
            <p:nvPr/>
          </p:nvSpPr>
          <p:spPr>
            <a:xfrm>
              <a:off x="993039" y="3258580"/>
              <a:ext cx="1310" cy="775"/>
            </a:xfrm>
            <a:custGeom>
              <a:avLst/>
              <a:gdLst/>
              <a:ahLst/>
              <a:cxnLst/>
              <a:rect l="l" t="t" r="r" b="b"/>
              <a:pathLst>
                <a:path w="127" h="74" extrusionOk="0">
                  <a:moveTo>
                    <a:pt x="50" y="0"/>
                  </a:moveTo>
                  <a:cubicBezTo>
                    <a:pt x="33" y="0"/>
                    <a:pt x="17" y="9"/>
                    <a:pt x="0" y="34"/>
                  </a:cubicBezTo>
                  <a:cubicBezTo>
                    <a:pt x="19" y="62"/>
                    <a:pt x="38" y="73"/>
                    <a:pt x="57" y="73"/>
                  </a:cubicBezTo>
                  <a:cubicBezTo>
                    <a:pt x="80" y="73"/>
                    <a:pt x="103" y="57"/>
                    <a:pt x="126" y="34"/>
                  </a:cubicBezTo>
                  <a:cubicBezTo>
                    <a:pt x="101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11"/>
            <p:cNvSpPr/>
            <p:nvPr/>
          </p:nvSpPr>
          <p:spPr>
            <a:xfrm>
              <a:off x="1050273" y="3219957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43" y="0"/>
                  </a:moveTo>
                  <a:cubicBezTo>
                    <a:pt x="1" y="21"/>
                    <a:pt x="1" y="84"/>
                    <a:pt x="43" y="105"/>
                  </a:cubicBezTo>
                  <a:cubicBezTo>
                    <a:pt x="106" y="63"/>
                    <a:pt x="85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11"/>
            <p:cNvSpPr/>
            <p:nvPr/>
          </p:nvSpPr>
          <p:spPr>
            <a:xfrm>
              <a:off x="1075859" y="3193975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27" y="0"/>
                  </a:moveTo>
                  <a:cubicBezTo>
                    <a:pt x="85" y="21"/>
                    <a:pt x="43" y="0"/>
                    <a:pt x="1" y="42"/>
                  </a:cubicBezTo>
                  <a:cubicBezTo>
                    <a:pt x="32" y="63"/>
                    <a:pt x="58" y="79"/>
                    <a:pt x="79" y="79"/>
                  </a:cubicBezTo>
                  <a:cubicBezTo>
                    <a:pt x="100" y="79"/>
                    <a:pt x="116" y="63"/>
                    <a:pt x="127" y="21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11"/>
            <p:cNvSpPr/>
            <p:nvPr/>
          </p:nvSpPr>
          <p:spPr>
            <a:xfrm>
              <a:off x="974827" y="3275001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21" y="21"/>
                    <a:pt x="0" y="63"/>
                    <a:pt x="63" y="105"/>
                  </a:cubicBezTo>
                  <a:cubicBezTo>
                    <a:pt x="105" y="63"/>
                    <a:pt x="84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11"/>
            <p:cNvSpPr/>
            <p:nvPr/>
          </p:nvSpPr>
          <p:spPr>
            <a:xfrm>
              <a:off x="1086264" y="3212051"/>
              <a:ext cx="1093" cy="754"/>
            </a:xfrm>
            <a:custGeom>
              <a:avLst/>
              <a:gdLst/>
              <a:ahLst/>
              <a:cxnLst/>
              <a:rect l="l" t="t" r="r" b="b"/>
              <a:pathLst>
                <a:path w="106" h="72" extrusionOk="0">
                  <a:moveTo>
                    <a:pt x="40" y="1"/>
                  </a:moveTo>
                  <a:cubicBezTo>
                    <a:pt x="24" y="1"/>
                    <a:pt x="10" y="12"/>
                    <a:pt x="1" y="40"/>
                  </a:cubicBezTo>
                  <a:cubicBezTo>
                    <a:pt x="11" y="61"/>
                    <a:pt x="27" y="72"/>
                    <a:pt x="45" y="72"/>
                  </a:cubicBezTo>
                  <a:cubicBezTo>
                    <a:pt x="64" y="72"/>
                    <a:pt x="85" y="61"/>
                    <a:pt x="106" y="40"/>
                  </a:cubicBezTo>
                  <a:cubicBezTo>
                    <a:pt x="83" y="17"/>
                    <a:pt x="60" y="1"/>
                    <a:pt x="4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11"/>
            <p:cNvSpPr/>
            <p:nvPr/>
          </p:nvSpPr>
          <p:spPr>
            <a:xfrm>
              <a:off x="1057214" y="3245050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64"/>
                    <a:pt x="1" y="85"/>
                    <a:pt x="64" y="127"/>
                  </a:cubicBezTo>
                  <a:cubicBezTo>
                    <a:pt x="106" y="85"/>
                    <a:pt x="106" y="64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11"/>
            <p:cNvSpPr/>
            <p:nvPr/>
          </p:nvSpPr>
          <p:spPr>
            <a:xfrm>
              <a:off x="1048541" y="322193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85" y="0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11"/>
            <p:cNvSpPr/>
            <p:nvPr/>
          </p:nvSpPr>
          <p:spPr>
            <a:xfrm>
              <a:off x="1033794" y="3177973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43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11"/>
            <p:cNvSpPr/>
            <p:nvPr/>
          </p:nvSpPr>
          <p:spPr>
            <a:xfrm>
              <a:off x="1047458" y="32223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0" y="43"/>
                    <a:pt x="64" y="43"/>
                  </a:cubicBezTo>
                  <a:cubicBezTo>
                    <a:pt x="75" y="48"/>
                    <a:pt x="83" y="51"/>
                    <a:pt x="89" y="51"/>
                  </a:cubicBezTo>
                  <a:cubicBezTo>
                    <a:pt x="106" y="51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11"/>
            <p:cNvSpPr/>
            <p:nvPr/>
          </p:nvSpPr>
          <p:spPr>
            <a:xfrm>
              <a:off x="1091905" y="3222649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32" y="1"/>
                  </a:moveTo>
                  <a:cubicBezTo>
                    <a:pt x="27" y="1"/>
                    <a:pt x="21" y="6"/>
                    <a:pt x="21" y="17"/>
                  </a:cubicBezTo>
                  <a:cubicBezTo>
                    <a:pt x="21" y="17"/>
                    <a:pt x="0" y="17"/>
                    <a:pt x="0" y="38"/>
                  </a:cubicBezTo>
                  <a:lnTo>
                    <a:pt x="42" y="38"/>
                  </a:lnTo>
                  <a:lnTo>
                    <a:pt x="42" y="17"/>
                  </a:lnTo>
                  <a:cubicBezTo>
                    <a:pt x="42" y="6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11"/>
            <p:cNvSpPr/>
            <p:nvPr/>
          </p:nvSpPr>
          <p:spPr>
            <a:xfrm>
              <a:off x="1065887" y="3187000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5" y="0"/>
                  </a:moveTo>
                  <a:cubicBezTo>
                    <a:pt x="11" y="0"/>
                    <a:pt x="6" y="4"/>
                    <a:pt x="1" y="15"/>
                  </a:cubicBezTo>
                  <a:cubicBezTo>
                    <a:pt x="1" y="57"/>
                    <a:pt x="22" y="57"/>
                    <a:pt x="43" y="57"/>
                  </a:cubicBezTo>
                  <a:cubicBezTo>
                    <a:pt x="43" y="41"/>
                    <a:pt x="30" y="0"/>
                    <a:pt x="1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11"/>
            <p:cNvSpPr/>
            <p:nvPr/>
          </p:nvSpPr>
          <p:spPr>
            <a:xfrm>
              <a:off x="1071528" y="3188906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21" y="1"/>
                  </a:moveTo>
                  <a:cubicBezTo>
                    <a:pt x="21" y="11"/>
                    <a:pt x="16" y="11"/>
                    <a:pt x="11" y="11"/>
                  </a:cubicBezTo>
                  <a:cubicBezTo>
                    <a:pt x="5" y="11"/>
                    <a:pt x="0" y="11"/>
                    <a:pt x="0" y="22"/>
                  </a:cubicBezTo>
                  <a:cubicBezTo>
                    <a:pt x="11" y="43"/>
                    <a:pt x="21" y="48"/>
                    <a:pt x="29" y="48"/>
                  </a:cubicBezTo>
                  <a:cubicBezTo>
                    <a:pt x="37" y="48"/>
                    <a:pt x="42" y="43"/>
                    <a:pt x="42" y="43"/>
                  </a:cubicBezTo>
                  <a:lnTo>
                    <a:pt x="42" y="22"/>
                  </a:ln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11"/>
            <p:cNvSpPr/>
            <p:nvPr/>
          </p:nvSpPr>
          <p:spPr>
            <a:xfrm>
              <a:off x="1071094" y="319044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43"/>
                    <a:pt x="21" y="43"/>
                  </a:cubicBez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11"/>
            <p:cNvSpPr/>
            <p:nvPr/>
          </p:nvSpPr>
          <p:spPr>
            <a:xfrm>
              <a:off x="986532" y="323360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64" y="1"/>
                  </a:moveTo>
                  <a:cubicBezTo>
                    <a:pt x="1" y="1"/>
                    <a:pt x="1" y="22"/>
                    <a:pt x="1" y="43"/>
                  </a:cubicBezTo>
                  <a:lnTo>
                    <a:pt x="22" y="43"/>
                  </a:lnTo>
                  <a:cubicBezTo>
                    <a:pt x="43" y="43"/>
                    <a:pt x="106" y="1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11"/>
            <p:cNvSpPr/>
            <p:nvPr/>
          </p:nvSpPr>
          <p:spPr>
            <a:xfrm>
              <a:off x="968320" y="323558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22" y="1"/>
                    <a:pt x="1" y="22"/>
                    <a:pt x="1" y="22"/>
                  </a:cubicBezTo>
                  <a:cubicBezTo>
                    <a:pt x="1" y="22"/>
                    <a:pt x="22" y="43"/>
                    <a:pt x="22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11"/>
            <p:cNvSpPr/>
            <p:nvPr/>
          </p:nvSpPr>
          <p:spPr>
            <a:xfrm>
              <a:off x="970919" y="3236692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lnTo>
                    <a:pt x="1" y="21"/>
                  </a:lnTo>
                  <a:lnTo>
                    <a:pt x="22" y="42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11"/>
            <p:cNvSpPr/>
            <p:nvPr/>
          </p:nvSpPr>
          <p:spPr>
            <a:xfrm>
              <a:off x="970702" y="3238127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6" y="1"/>
                  </a:moveTo>
                  <a:cubicBezTo>
                    <a:pt x="3" y="1"/>
                    <a:pt x="1" y="3"/>
                    <a:pt x="1" y="10"/>
                  </a:cubicBezTo>
                  <a:cubicBezTo>
                    <a:pt x="11" y="31"/>
                    <a:pt x="22" y="37"/>
                    <a:pt x="30" y="37"/>
                  </a:cubicBezTo>
                  <a:cubicBezTo>
                    <a:pt x="38" y="37"/>
                    <a:pt x="43" y="31"/>
                    <a:pt x="43" y="31"/>
                  </a:cubicBezTo>
                  <a:lnTo>
                    <a:pt x="43" y="10"/>
                  </a:lnTo>
                  <a:cubicBezTo>
                    <a:pt x="43" y="10"/>
                    <a:pt x="34" y="1"/>
                    <a:pt x="27" y="1"/>
                  </a:cubicBezTo>
                  <a:cubicBezTo>
                    <a:pt x="24" y="1"/>
                    <a:pt x="22" y="3"/>
                    <a:pt x="22" y="10"/>
                  </a:cubicBezTo>
                  <a:cubicBezTo>
                    <a:pt x="22" y="10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11"/>
            <p:cNvSpPr/>
            <p:nvPr/>
          </p:nvSpPr>
          <p:spPr>
            <a:xfrm>
              <a:off x="1078024" y="319815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11"/>
            <p:cNvSpPr/>
            <p:nvPr/>
          </p:nvSpPr>
          <p:spPr>
            <a:xfrm>
              <a:off x="1051789" y="32452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11"/>
            <p:cNvSpPr/>
            <p:nvPr/>
          </p:nvSpPr>
          <p:spPr>
            <a:xfrm>
              <a:off x="1036403" y="3248579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0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11"/>
            <p:cNvSpPr/>
            <p:nvPr/>
          </p:nvSpPr>
          <p:spPr>
            <a:xfrm>
              <a:off x="1055048" y="3248306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21" y="0"/>
                  </a:moveTo>
                  <a:cubicBezTo>
                    <a:pt x="11" y="0"/>
                    <a:pt x="0" y="5"/>
                    <a:pt x="0" y="26"/>
                  </a:cubicBezTo>
                  <a:cubicBezTo>
                    <a:pt x="0" y="68"/>
                    <a:pt x="21" y="68"/>
                    <a:pt x="42" y="68"/>
                  </a:cubicBezTo>
                  <a:cubicBezTo>
                    <a:pt x="42" y="47"/>
                    <a:pt x="42" y="26"/>
                    <a:pt x="42" y="5"/>
                  </a:cubicBezTo>
                  <a:cubicBezTo>
                    <a:pt x="42" y="5"/>
                    <a:pt x="32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11"/>
            <p:cNvSpPr/>
            <p:nvPr/>
          </p:nvSpPr>
          <p:spPr>
            <a:xfrm>
              <a:off x="972218" y="3251658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106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106" y="43"/>
                    <a:pt x="106" y="22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11"/>
            <p:cNvSpPr/>
            <p:nvPr/>
          </p:nvSpPr>
          <p:spPr>
            <a:xfrm>
              <a:off x="1039765" y="3251658"/>
              <a:ext cx="330" cy="545"/>
            </a:xfrm>
            <a:custGeom>
              <a:avLst/>
              <a:gdLst/>
              <a:ahLst/>
              <a:cxnLst/>
              <a:rect l="l" t="t" r="r" b="b"/>
              <a:pathLst>
                <a:path w="32" h="52" extrusionOk="0">
                  <a:moveTo>
                    <a:pt x="11" y="1"/>
                  </a:moveTo>
                  <a:cubicBezTo>
                    <a:pt x="0" y="11"/>
                    <a:pt x="0" y="11"/>
                    <a:pt x="3" y="11"/>
                  </a:cubicBezTo>
                  <a:cubicBezTo>
                    <a:pt x="5" y="11"/>
                    <a:pt x="11" y="11"/>
                    <a:pt x="11" y="22"/>
                  </a:cubicBezTo>
                  <a:cubicBezTo>
                    <a:pt x="11" y="37"/>
                    <a:pt x="11" y="51"/>
                    <a:pt x="18" y="51"/>
                  </a:cubicBezTo>
                  <a:cubicBezTo>
                    <a:pt x="21" y="51"/>
                    <a:pt x="25" y="49"/>
                    <a:pt x="32" y="43"/>
                  </a:cubicBezTo>
                  <a:cubicBezTo>
                    <a:pt x="32" y="43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11"/>
            <p:cNvSpPr/>
            <p:nvPr/>
          </p:nvSpPr>
          <p:spPr>
            <a:xfrm>
              <a:off x="975910" y="3252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11"/>
            <p:cNvSpPr/>
            <p:nvPr/>
          </p:nvSpPr>
          <p:spPr>
            <a:xfrm>
              <a:off x="1038352" y="325297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lnTo>
                    <a:pt x="0" y="43"/>
                  </a:lnTo>
                  <a:lnTo>
                    <a:pt x="21" y="43"/>
                  </a:lnTo>
                  <a:lnTo>
                    <a:pt x="63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11"/>
            <p:cNvSpPr/>
            <p:nvPr/>
          </p:nvSpPr>
          <p:spPr>
            <a:xfrm>
              <a:off x="1039652" y="32536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11"/>
            <p:cNvSpPr/>
            <p:nvPr/>
          </p:nvSpPr>
          <p:spPr>
            <a:xfrm>
              <a:off x="1043333" y="3256800"/>
              <a:ext cx="670" cy="597"/>
            </a:xfrm>
            <a:custGeom>
              <a:avLst/>
              <a:gdLst/>
              <a:ahLst/>
              <a:cxnLst/>
              <a:rect l="l" t="t" r="r" b="b"/>
              <a:pathLst>
                <a:path w="65" h="57" extrusionOk="0">
                  <a:moveTo>
                    <a:pt x="37" y="0"/>
                  </a:moveTo>
                  <a:cubicBezTo>
                    <a:pt x="32" y="0"/>
                    <a:pt x="27" y="4"/>
                    <a:pt x="22" y="14"/>
                  </a:cubicBezTo>
                  <a:cubicBezTo>
                    <a:pt x="1" y="56"/>
                    <a:pt x="43" y="56"/>
                    <a:pt x="64" y="56"/>
                  </a:cubicBezTo>
                  <a:cubicBezTo>
                    <a:pt x="64" y="40"/>
                    <a:pt x="52" y="0"/>
                    <a:pt x="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11"/>
            <p:cNvSpPr/>
            <p:nvPr/>
          </p:nvSpPr>
          <p:spPr>
            <a:xfrm>
              <a:off x="1045942" y="3256946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1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11"/>
            <p:cNvSpPr/>
            <p:nvPr/>
          </p:nvSpPr>
          <p:spPr>
            <a:xfrm>
              <a:off x="1062638" y="321115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11"/>
            <p:cNvSpPr/>
            <p:nvPr/>
          </p:nvSpPr>
          <p:spPr>
            <a:xfrm>
              <a:off x="989780" y="3263994"/>
              <a:ext cx="670" cy="450"/>
            </a:xfrm>
            <a:custGeom>
              <a:avLst/>
              <a:gdLst/>
              <a:ahLst/>
              <a:cxnLst/>
              <a:rect l="l" t="t" r="r" b="b"/>
              <a:pathLst>
                <a:path w="65" h="43" extrusionOk="0">
                  <a:moveTo>
                    <a:pt x="43" y="0"/>
                  </a:moveTo>
                  <a:lnTo>
                    <a:pt x="1" y="42"/>
                  </a:lnTo>
                  <a:lnTo>
                    <a:pt x="43" y="42"/>
                  </a:lnTo>
                  <a:lnTo>
                    <a:pt x="64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11"/>
            <p:cNvSpPr/>
            <p:nvPr/>
          </p:nvSpPr>
          <p:spPr>
            <a:xfrm>
              <a:off x="988698" y="3267681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14" y="0"/>
                  </a:moveTo>
                  <a:cubicBezTo>
                    <a:pt x="6" y="0"/>
                    <a:pt x="1" y="6"/>
                    <a:pt x="1" y="27"/>
                  </a:cubicBezTo>
                  <a:cubicBezTo>
                    <a:pt x="1" y="69"/>
                    <a:pt x="22" y="69"/>
                    <a:pt x="43" y="69"/>
                  </a:cubicBezTo>
                  <a:cubicBezTo>
                    <a:pt x="43" y="48"/>
                    <a:pt x="43" y="27"/>
                    <a:pt x="43" y="6"/>
                  </a:cubicBezTo>
                  <a:cubicBezTo>
                    <a:pt x="32" y="6"/>
                    <a:pt x="22" y="0"/>
                    <a:pt x="1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11"/>
            <p:cNvSpPr/>
            <p:nvPr/>
          </p:nvSpPr>
          <p:spPr>
            <a:xfrm>
              <a:off x="972662" y="3213035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37" y="0"/>
                  </a:moveTo>
                  <a:cubicBezTo>
                    <a:pt x="30" y="0"/>
                    <a:pt x="21" y="9"/>
                    <a:pt x="21" y="9"/>
                  </a:cubicBezTo>
                  <a:cubicBezTo>
                    <a:pt x="21" y="9"/>
                    <a:pt x="0" y="9"/>
                    <a:pt x="0" y="30"/>
                  </a:cubicBezTo>
                  <a:lnTo>
                    <a:pt x="42" y="30"/>
                  </a:lnTo>
                  <a:lnTo>
                    <a:pt x="42" y="9"/>
                  </a:lnTo>
                  <a:cubicBezTo>
                    <a:pt x="42" y="2"/>
                    <a:pt x="40" y="0"/>
                    <a:pt x="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11"/>
            <p:cNvSpPr/>
            <p:nvPr/>
          </p:nvSpPr>
          <p:spPr>
            <a:xfrm>
              <a:off x="998237" y="3268990"/>
              <a:ext cx="443" cy="733"/>
            </a:xfrm>
            <a:custGeom>
              <a:avLst/>
              <a:gdLst/>
              <a:ahLst/>
              <a:cxnLst/>
              <a:rect l="l" t="t" r="r" b="b"/>
              <a:pathLst>
                <a:path w="43" h="70" extrusionOk="0">
                  <a:moveTo>
                    <a:pt x="19" y="1"/>
                  </a:moveTo>
                  <a:cubicBezTo>
                    <a:pt x="14" y="1"/>
                    <a:pt x="7" y="9"/>
                    <a:pt x="1" y="28"/>
                  </a:cubicBezTo>
                  <a:cubicBezTo>
                    <a:pt x="1" y="70"/>
                    <a:pt x="22" y="70"/>
                    <a:pt x="43" y="70"/>
                  </a:cubicBezTo>
                  <a:cubicBezTo>
                    <a:pt x="43" y="40"/>
                    <a:pt x="33" y="1"/>
                    <a:pt x="1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11"/>
            <p:cNvSpPr/>
            <p:nvPr/>
          </p:nvSpPr>
          <p:spPr>
            <a:xfrm>
              <a:off x="999546" y="3275661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11"/>
            <p:cNvSpPr/>
            <p:nvPr/>
          </p:nvSpPr>
          <p:spPr>
            <a:xfrm>
              <a:off x="1068918" y="3216156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23" y="0"/>
                  </a:moveTo>
                  <a:cubicBezTo>
                    <a:pt x="1" y="0"/>
                    <a:pt x="1" y="31"/>
                    <a:pt x="1" y="48"/>
                  </a:cubicBezTo>
                  <a:cubicBezTo>
                    <a:pt x="22" y="48"/>
                    <a:pt x="85" y="27"/>
                    <a:pt x="43" y="6"/>
                  </a:cubicBezTo>
                  <a:cubicBezTo>
                    <a:pt x="35" y="2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11"/>
            <p:cNvSpPr/>
            <p:nvPr/>
          </p:nvSpPr>
          <p:spPr>
            <a:xfrm>
              <a:off x="1069785" y="3217308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11"/>
            <p:cNvSpPr/>
            <p:nvPr/>
          </p:nvSpPr>
          <p:spPr>
            <a:xfrm>
              <a:off x="991090" y="327097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cubicBezTo>
                    <a:pt x="15" y="0"/>
                    <a:pt x="8" y="2"/>
                    <a:pt x="0" y="6"/>
                  </a:cubicBezTo>
                  <a:lnTo>
                    <a:pt x="0" y="69"/>
                  </a:lnTo>
                  <a:lnTo>
                    <a:pt x="63" y="69"/>
                  </a:lnTo>
                  <a:cubicBezTo>
                    <a:pt x="63" y="35"/>
                    <a:pt x="49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7" name="Google Shape;3297;p11"/>
          <p:cNvGrpSpPr/>
          <p:nvPr/>
        </p:nvGrpSpPr>
        <p:grpSpPr>
          <a:xfrm rot="5400000">
            <a:off x="4566819" y="-553674"/>
            <a:ext cx="443301" cy="2548180"/>
            <a:chOff x="2039148" y="1850553"/>
            <a:chExt cx="110364" cy="245255"/>
          </a:xfrm>
        </p:grpSpPr>
        <p:sp>
          <p:nvSpPr>
            <p:cNvPr id="3298" name="Google Shape;3298;p11"/>
            <p:cNvSpPr/>
            <p:nvPr/>
          </p:nvSpPr>
          <p:spPr>
            <a:xfrm>
              <a:off x="2109169" y="1850553"/>
              <a:ext cx="21048" cy="30831"/>
            </a:xfrm>
            <a:custGeom>
              <a:avLst/>
              <a:gdLst/>
              <a:ahLst/>
              <a:cxnLst/>
              <a:rect l="l" t="t" r="r" b="b"/>
              <a:pathLst>
                <a:path w="2041" h="2944" extrusionOk="0">
                  <a:moveTo>
                    <a:pt x="1178" y="1"/>
                  </a:moveTo>
                  <a:lnTo>
                    <a:pt x="737" y="127"/>
                  </a:lnTo>
                  <a:cubicBezTo>
                    <a:pt x="590" y="169"/>
                    <a:pt x="400" y="190"/>
                    <a:pt x="316" y="358"/>
                  </a:cubicBezTo>
                  <a:cubicBezTo>
                    <a:pt x="169" y="757"/>
                    <a:pt x="1" y="1115"/>
                    <a:pt x="127" y="1535"/>
                  </a:cubicBezTo>
                  <a:cubicBezTo>
                    <a:pt x="295" y="2082"/>
                    <a:pt x="548" y="2608"/>
                    <a:pt x="1052" y="2944"/>
                  </a:cubicBezTo>
                  <a:cubicBezTo>
                    <a:pt x="1347" y="2944"/>
                    <a:pt x="1410" y="2923"/>
                    <a:pt x="1536" y="2692"/>
                  </a:cubicBezTo>
                  <a:cubicBezTo>
                    <a:pt x="1683" y="2439"/>
                    <a:pt x="1809" y="2166"/>
                    <a:pt x="1893" y="1872"/>
                  </a:cubicBezTo>
                  <a:cubicBezTo>
                    <a:pt x="2040" y="1451"/>
                    <a:pt x="1956" y="989"/>
                    <a:pt x="1956" y="547"/>
                  </a:cubicBezTo>
                  <a:cubicBezTo>
                    <a:pt x="1956" y="379"/>
                    <a:pt x="1851" y="232"/>
                    <a:pt x="1704" y="190"/>
                  </a:cubicBezTo>
                  <a:cubicBezTo>
                    <a:pt x="1620" y="148"/>
                    <a:pt x="1557" y="64"/>
                    <a:pt x="14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11"/>
            <p:cNvSpPr/>
            <p:nvPr/>
          </p:nvSpPr>
          <p:spPr>
            <a:xfrm>
              <a:off x="2128691" y="1905806"/>
              <a:ext cx="20821" cy="27323"/>
            </a:xfrm>
            <a:custGeom>
              <a:avLst/>
              <a:gdLst/>
              <a:ahLst/>
              <a:cxnLst/>
              <a:rect l="l" t="t" r="r" b="b"/>
              <a:pathLst>
                <a:path w="2019" h="2609" extrusionOk="0">
                  <a:moveTo>
                    <a:pt x="1368" y="0"/>
                  </a:moveTo>
                  <a:cubicBezTo>
                    <a:pt x="1354" y="0"/>
                    <a:pt x="1339" y="1"/>
                    <a:pt x="1325" y="2"/>
                  </a:cubicBezTo>
                  <a:cubicBezTo>
                    <a:pt x="1051" y="44"/>
                    <a:pt x="799" y="107"/>
                    <a:pt x="526" y="191"/>
                  </a:cubicBezTo>
                  <a:cubicBezTo>
                    <a:pt x="0" y="1053"/>
                    <a:pt x="400" y="2272"/>
                    <a:pt x="1135" y="2609"/>
                  </a:cubicBezTo>
                  <a:cubicBezTo>
                    <a:pt x="1409" y="2546"/>
                    <a:pt x="1640" y="2335"/>
                    <a:pt x="1703" y="2062"/>
                  </a:cubicBezTo>
                  <a:cubicBezTo>
                    <a:pt x="1787" y="1789"/>
                    <a:pt x="1934" y="1536"/>
                    <a:pt x="1934" y="1221"/>
                  </a:cubicBezTo>
                  <a:cubicBezTo>
                    <a:pt x="1934" y="1200"/>
                    <a:pt x="1976" y="1179"/>
                    <a:pt x="1997" y="1158"/>
                  </a:cubicBezTo>
                  <a:lnTo>
                    <a:pt x="2018" y="590"/>
                  </a:lnTo>
                  <a:cubicBezTo>
                    <a:pt x="1997" y="569"/>
                    <a:pt x="1934" y="548"/>
                    <a:pt x="1934" y="506"/>
                  </a:cubicBezTo>
                  <a:cubicBezTo>
                    <a:pt x="1914" y="205"/>
                    <a:pt x="1665" y="0"/>
                    <a:pt x="136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11"/>
            <p:cNvSpPr/>
            <p:nvPr/>
          </p:nvSpPr>
          <p:spPr>
            <a:xfrm>
              <a:off x="2092700" y="1964808"/>
              <a:ext cx="39466" cy="56038"/>
            </a:xfrm>
            <a:custGeom>
              <a:avLst/>
              <a:gdLst/>
              <a:ahLst/>
              <a:cxnLst/>
              <a:rect l="l" t="t" r="r" b="b"/>
              <a:pathLst>
                <a:path w="3827" h="5351" extrusionOk="0">
                  <a:moveTo>
                    <a:pt x="2142" y="1"/>
                  </a:moveTo>
                  <a:cubicBezTo>
                    <a:pt x="2122" y="1"/>
                    <a:pt x="2102" y="1"/>
                    <a:pt x="2082" y="2"/>
                  </a:cubicBezTo>
                  <a:cubicBezTo>
                    <a:pt x="1745" y="23"/>
                    <a:pt x="1409" y="86"/>
                    <a:pt x="1093" y="191"/>
                  </a:cubicBezTo>
                  <a:cubicBezTo>
                    <a:pt x="883" y="233"/>
                    <a:pt x="694" y="381"/>
                    <a:pt x="589" y="570"/>
                  </a:cubicBezTo>
                  <a:cubicBezTo>
                    <a:pt x="210" y="1285"/>
                    <a:pt x="0" y="2042"/>
                    <a:pt x="252" y="2861"/>
                  </a:cubicBezTo>
                  <a:cubicBezTo>
                    <a:pt x="358" y="3198"/>
                    <a:pt x="547" y="3513"/>
                    <a:pt x="694" y="3850"/>
                  </a:cubicBezTo>
                  <a:cubicBezTo>
                    <a:pt x="946" y="4480"/>
                    <a:pt x="1493" y="4880"/>
                    <a:pt x="2018" y="5216"/>
                  </a:cubicBezTo>
                  <a:cubicBezTo>
                    <a:pt x="2175" y="5310"/>
                    <a:pt x="2323" y="5350"/>
                    <a:pt x="2458" y="5350"/>
                  </a:cubicBezTo>
                  <a:cubicBezTo>
                    <a:pt x="2775" y="5350"/>
                    <a:pt x="3021" y="5131"/>
                    <a:pt x="3154" y="4880"/>
                  </a:cubicBezTo>
                  <a:cubicBezTo>
                    <a:pt x="3532" y="4165"/>
                    <a:pt x="3827" y="3429"/>
                    <a:pt x="3742" y="2672"/>
                  </a:cubicBezTo>
                  <a:cubicBezTo>
                    <a:pt x="3742" y="2462"/>
                    <a:pt x="3763" y="2336"/>
                    <a:pt x="3763" y="2210"/>
                  </a:cubicBezTo>
                  <a:cubicBezTo>
                    <a:pt x="3763" y="1600"/>
                    <a:pt x="3574" y="1011"/>
                    <a:pt x="3217" y="549"/>
                  </a:cubicBezTo>
                  <a:cubicBezTo>
                    <a:pt x="2956" y="208"/>
                    <a:pt x="2561" y="1"/>
                    <a:pt x="21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11"/>
            <p:cNvSpPr/>
            <p:nvPr/>
          </p:nvSpPr>
          <p:spPr>
            <a:xfrm>
              <a:off x="2039148" y="1937873"/>
              <a:ext cx="36001" cy="50802"/>
            </a:xfrm>
            <a:custGeom>
              <a:avLst/>
              <a:gdLst/>
              <a:ahLst/>
              <a:cxnLst/>
              <a:rect l="l" t="t" r="r" b="b"/>
              <a:pathLst>
                <a:path w="3491" h="4851" extrusionOk="0">
                  <a:moveTo>
                    <a:pt x="1688" y="0"/>
                  </a:moveTo>
                  <a:cubicBezTo>
                    <a:pt x="1274" y="0"/>
                    <a:pt x="754" y="126"/>
                    <a:pt x="547" y="304"/>
                  </a:cubicBezTo>
                  <a:cubicBezTo>
                    <a:pt x="547" y="304"/>
                    <a:pt x="547" y="325"/>
                    <a:pt x="526" y="325"/>
                  </a:cubicBezTo>
                  <a:cubicBezTo>
                    <a:pt x="231" y="661"/>
                    <a:pt x="42" y="1081"/>
                    <a:pt x="42" y="1544"/>
                  </a:cubicBezTo>
                  <a:cubicBezTo>
                    <a:pt x="0" y="2217"/>
                    <a:pt x="168" y="2869"/>
                    <a:pt x="526" y="3436"/>
                  </a:cubicBezTo>
                  <a:cubicBezTo>
                    <a:pt x="757" y="3920"/>
                    <a:pt x="1114" y="4340"/>
                    <a:pt x="1556" y="4677"/>
                  </a:cubicBezTo>
                  <a:cubicBezTo>
                    <a:pt x="1713" y="4794"/>
                    <a:pt x="1900" y="4851"/>
                    <a:pt x="2086" y="4851"/>
                  </a:cubicBezTo>
                  <a:cubicBezTo>
                    <a:pt x="2398" y="4851"/>
                    <a:pt x="2709" y="4693"/>
                    <a:pt x="2880" y="4403"/>
                  </a:cubicBezTo>
                  <a:cubicBezTo>
                    <a:pt x="3259" y="3836"/>
                    <a:pt x="3448" y="3184"/>
                    <a:pt x="3490" y="2532"/>
                  </a:cubicBezTo>
                  <a:cubicBezTo>
                    <a:pt x="3448" y="2301"/>
                    <a:pt x="3448" y="2070"/>
                    <a:pt x="3385" y="1817"/>
                  </a:cubicBezTo>
                  <a:cubicBezTo>
                    <a:pt x="3238" y="1039"/>
                    <a:pt x="2922" y="388"/>
                    <a:pt x="2124" y="72"/>
                  </a:cubicBezTo>
                  <a:cubicBezTo>
                    <a:pt x="2018" y="23"/>
                    <a:pt x="1862" y="0"/>
                    <a:pt x="168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11"/>
            <p:cNvSpPr/>
            <p:nvPr/>
          </p:nvSpPr>
          <p:spPr>
            <a:xfrm>
              <a:off x="2087059" y="1896444"/>
              <a:ext cx="30577" cy="44037"/>
            </a:xfrm>
            <a:custGeom>
              <a:avLst/>
              <a:gdLst/>
              <a:ahLst/>
              <a:cxnLst/>
              <a:rect l="l" t="t" r="r" b="b"/>
              <a:pathLst>
                <a:path w="2965" h="4205" extrusionOk="0">
                  <a:moveTo>
                    <a:pt x="1684" y="1"/>
                  </a:moveTo>
                  <a:cubicBezTo>
                    <a:pt x="1586" y="1"/>
                    <a:pt x="1487" y="11"/>
                    <a:pt x="1388" y="34"/>
                  </a:cubicBezTo>
                  <a:cubicBezTo>
                    <a:pt x="1199" y="76"/>
                    <a:pt x="1031" y="118"/>
                    <a:pt x="862" y="181"/>
                  </a:cubicBezTo>
                  <a:cubicBezTo>
                    <a:pt x="694" y="244"/>
                    <a:pt x="547" y="328"/>
                    <a:pt x="442" y="454"/>
                  </a:cubicBezTo>
                  <a:cubicBezTo>
                    <a:pt x="127" y="854"/>
                    <a:pt x="0" y="1358"/>
                    <a:pt x="85" y="1863"/>
                  </a:cubicBezTo>
                  <a:cubicBezTo>
                    <a:pt x="274" y="2725"/>
                    <a:pt x="610" y="3503"/>
                    <a:pt x="1346" y="4028"/>
                  </a:cubicBezTo>
                  <a:cubicBezTo>
                    <a:pt x="1490" y="4142"/>
                    <a:pt x="1614" y="4204"/>
                    <a:pt x="1733" y="4204"/>
                  </a:cubicBezTo>
                  <a:cubicBezTo>
                    <a:pt x="1856" y="4204"/>
                    <a:pt x="1974" y="4136"/>
                    <a:pt x="2103" y="3986"/>
                  </a:cubicBezTo>
                  <a:cubicBezTo>
                    <a:pt x="2250" y="3776"/>
                    <a:pt x="2376" y="3566"/>
                    <a:pt x="2481" y="3355"/>
                  </a:cubicBezTo>
                  <a:cubicBezTo>
                    <a:pt x="2755" y="2809"/>
                    <a:pt x="2923" y="2199"/>
                    <a:pt x="2965" y="1589"/>
                  </a:cubicBezTo>
                  <a:cubicBezTo>
                    <a:pt x="2923" y="1337"/>
                    <a:pt x="2902" y="1064"/>
                    <a:pt x="2839" y="833"/>
                  </a:cubicBezTo>
                  <a:cubicBezTo>
                    <a:pt x="2714" y="333"/>
                    <a:pt x="2226" y="1"/>
                    <a:pt x="16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11"/>
            <p:cNvSpPr/>
            <p:nvPr/>
          </p:nvSpPr>
          <p:spPr>
            <a:xfrm>
              <a:off x="2064939" y="2017213"/>
              <a:ext cx="19748" cy="31596"/>
            </a:xfrm>
            <a:custGeom>
              <a:avLst/>
              <a:gdLst/>
              <a:ahLst/>
              <a:cxnLst/>
              <a:rect l="l" t="t" r="r" b="b"/>
              <a:pathLst>
                <a:path w="1915" h="3017" extrusionOk="0">
                  <a:moveTo>
                    <a:pt x="1216" y="1"/>
                  </a:moveTo>
                  <a:cubicBezTo>
                    <a:pt x="1204" y="1"/>
                    <a:pt x="1191" y="1"/>
                    <a:pt x="1178" y="2"/>
                  </a:cubicBezTo>
                  <a:cubicBezTo>
                    <a:pt x="905" y="23"/>
                    <a:pt x="632" y="86"/>
                    <a:pt x="379" y="170"/>
                  </a:cubicBezTo>
                  <a:cubicBezTo>
                    <a:pt x="295" y="233"/>
                    <a:pt x="232" y="296"/>
                    <a:pt x="190" y="401"/>
                  </a:cubicBezTo>
                  <a:cubicBezTo>
                    <a:pt x="22" y="780"/>
                    <a:pt x="1" y="1242"/>
                    <a:pt x="127" y="1642"/>
                  </a:cubicBezTo>
                  <a:cubicBezTo>
                    <a:pt x="232" y="2125"/>
                    <a:pt x="464" y="2546"/>
                    <a:pt x="821" y="2861"/>
                  </a:cubicBezTo>
                  <a:cubicBezTo>
                    <a:pt x="935" y="2967"/>
                    <a:pt x="1034" y="3017"/>
                    <a:pt x="1124" y="3017"/>
                  </a:cubicBezTo>
                  <a:cubicBezTo>
                    <a:pt x="1249" y="3017"/>
                    <a:pt x="1354" y="2919"/>
                    <a:pt x="1452" y="2735"/>
                  </a:cubicBezTo>
                  <a:cubicBezTo>
                    <a:pt x="1767" y="2252"/>
                    <a:pt x="1914" y="1684"/>
                    <a:pt x="1893" y="1116"/>
                  </a:cubicBezTo>
                  <a:cubicBezTo>
                    <a:pt x="1893" y="948"/>
                    <a:pt x="1893" y="801"/>
                    <a:pt x="1872" y="654"/>
                  </a:cubicBezTo>
                  <a:cubicBezTo>
                    <a:pt x="1872" y="288"/>
                    <a:pt x="1578" y="1"/>
                    <a:pt x="121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11"/>
            <p:cNvSpPr/>
            <p:nvPr/>
          </p:nvSpPr>
          <p:spPr>
            <a:xfrm>
              <a:off x="2093350" y="2063763"/>
              <a:ext cx="19522" cy="32046"/>
            </a:xfrm>
            <a:custGeom>
              <a:avLst/>
              <a:gdLst/>
              <a:ahLst/>
              <a:cxnLst/>
              <a:rect l="l" t="t" r="r" b="b"/>
              <a:pathLst>
                <a:path w="1893" h="3060" extrusionOk="0">
                  <a:moveTo>
                    <a:pt x="1245" y="1"/>
                  </a:moveTo>
                  <a:cubicBezTo>
                    <a:pt x="955" y="1"/>
                    <a:pt x="402" y="147"/>
                    <a:pt x="295" y="308"/>
                  </a:cubicBezTo>
                  <a:cubicBezTo>
                    <a:pt x="273" y="308"/>
                    <a:pt x="273" y="308"/>
                    <a:pt x="273" y="330"/>
                  </a:cubicBezTo>
                  <a:cubicBezTo>
                    <a:pt x="21" y="813"/>
                    <a:pt x="0" y="1360"/>
                    <a:pt x="168" y="1864"/>
                  </a:cubicBezTo>
                  <a:cubicBezTo>
                    <a:pt x="316" y="2201"/>
                    <a:pt x="484" y="2495"/>
                    <a:pt x="694" y="2768"/>
                  </a:cubicBezTo>
                  <a:cubicBezTo>
                    <a:pt x="779" y="2955"/>
                    <a:pt x="960" y="3060"/>
                    <a:pt x="1159" y="3060"/>
                  </a:cubicBezTo>
                  <a:cubicBezTo>
                    <a:pt x="1207" y="3060"/>
                    <a:pt x="1255" y="3054"/>
                    <a:pt x="1304" y="3042"/>
                  </a:cubicBezTo>
                  <a:cubicBezTo>
                    <a:pt x="1346" y="2937"/>
                    <a:pt x="1430" y="2831"/>
                    <a:pt x="1493" y="2705"/>
                  </a:cubicBezTo>
                  <a:cubicBezTo>
                    <a:pt x="1766" y="2117"/>
                    <a:pt x="1892" y="1465"/>
                    <a:pt x="1850" y="834"/>
                  </a:cubicBezTo>
                  <a:cubicBezTo>
                    <a:pt x="1829" y="456"/>
                    <a:pt x="1766" y="161"/>
                    <a:pt x="1367" y="14"/>
                  </a:cubicBezTo>
                  <a:cubicBezTo>
                    <a:pt x="1336" y="5"/>
                    <a:pt x="1294" y="1"/>
                    <a:pt x="124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30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CUSTOM_10">
    <p:bg>
      <p:bgPr>
        <a:solidFill>
          <a:schemeClr val="lt1"/>
        </a:solidFill>
        <a:effectLst/>
      </p:bgPr>
    </p:bg>
    <p:spTree>
      <p:nvGrpSpPr>
        <p:cNvPr id="1" name="Shape 5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4" name="Google Shape;5314;p18"/>
          <p:cNvSpPr/>
          <p:nvPr/>
        </p:nvSpPr>
        <p:spPr>
          <a:xfrm>
            <a:off x="1234050" y="348275"/>
            <a:ext cx="6675900" cy="7662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5" name="Google Shape;5315;p18"/>
          <p:cNvSpPr txBox="1">
            <a:spLocks noGrp="1"/>
          </p:cNvSpPr>
          <p:nvPr>
            <p:ph type="title"/>
          </p:nvPr>
        </p:nvSpPr>
        <p:spPr>
          <a:xfrm>
            <a:off x="1492500" y="445025"/>
            <a:ext cx="6159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grpSp>
        <p:nvGrpSpPr>
          <p:cNvPr id="5316" name="Google Shape;5316;p18"/>
          <p:cNvGrpSpPr/>
          <p:nvPr/>
        </p:nvGrpSpPr>
        <p:grpSpPr>
          <a:xfrm rot="10800000">
            <a:off x="8479526" y="-50"/>
            <a:ext cx="664498" cy="1794761"/>
            <a:chOff x="1598577" y="1491221"/>
            <a:chExt cx="148531" cy="401181"/>
          </a:xfrm>
        </p:grpSpPr>
        <p:sp>
          <p:nvSpPr>
            <p:cNvPr id="5317" name="Google Shape;5317;p18"/>
            <p:cNvSpPr/>
            <p:nvPr/>
          </p:nvSpPr>
          <p:spPr>
            <a:xfrm>
              <a:off x="1598577" y="1519842"/>
              <a:ext cx="6517" cy="11687"/>
            </a:xfrm>
            <a:custGeom>
              <a:avLst/>
              <a:gdLst/>
              <a:ahLst/>
              <a:cxnLst/>
              <a:rect l="l" t="t" r="r" b="b"/>
              <a:pathLst>
                <a:path w="632" h="1116" extrusionOk="0">
                  <a:moveTo>
                    <a:pt x="127" y="1"/>
                  </a:moveTo>
                  <a:cubicBezTo>
                    <a:pt x="85" y="85"/>
                    <a:pt x="43" y="148"/>
                    <a:pt x="1" y="232"/>
                  </a:cubicBezTo>
                  <a:lnTo>
                    <a:pt x="1" y="611"/>
                  </a:lnTo>
                  <a:cubicBezTo>
                    <a:pt x="106" y="779"/>
                    <a:pt x="211" y="926"/>
                    <a:pt x="316" y="1115"/>
                  </a:cubicBezTo>
                  <a:cubicBezTo>
                    <a:pt x="610" y="800"/>
                    <a:pt x="631" y="337"/>
                    <a:pt x="37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18"/>
            <p:cNvSpPr/>
            <p:nvPr/>
          </p:nvSpPr>
          <p:spPr>
            <a:xfrm>
              <a:off x="1738641" y="1664258"/>
              <a:ext cx="8467" cy="25710"/>
            </a:xfrm>
            <a:custGeom>
              <a:avLst/>
              <a:gdLst/>
              <a:ahLst/>
              <a:cxnLst/>
              <a:rect l="l" t="t" r="r" b="b"/>
              <a:pathLst>
                <a:path w="821" h="2455" extrusionOk="0">
                  <a:moveTo>
                    <a:pt x="385" y="0"/>
                  </a:moveTo>
                  <a:cubicBezTo>
                    <a:pt x="293" y="0"/>
                    <a:pt x="203" y="63"/>
                    <a:pt x="63" y="192"/>
                  </a:cubicBezTo>
                  <a:cubicBezTo>
                    <a:pt x="42" y="634"/>
                    <a:pt x="42" y="1096"/>
                    <a:pt x="21" y="1580"/>
                  </a:cubicBezTo>
                  <a:cubicBezTo>
                    <a:pt x="0" y="1832"/>
                    <a:pt x="84" y="2063"/>
                    <a:pt x="211" y="2274"/>
                  </a:cubicBezTo>
                  <a:cubicBezTo>
                    <a:pt x="261" y="2391"/>
                    <a:pt x="364" y="2455"/>
                    <a:pt x="479" y="2455"/>
                  </a:cubicBezTo>
                  <a:cubicBezTo>
                    <a:pt x="508" y="2455"/>
                    <a:pt x="538" y="2450"/>
                    <a:pt x="568" y="2442"/>
                  </a:cubicBezTo>
                  <a:cubicBezTo>
                    <a:pt x="736" y="2253"/>
                    <a:pt x="820" y="1979"/>
                    <a:pt x="799" y="1727"/>
                  </a:cubicBezTo>
                  <a:cubicBezTo>
                    <a:pt x="757" y="1201"/>
                    <a:pt x="715" y="676"/>
                    <a:pt x="694" y="171"/>
                  </a:cubicBezTo>
                  <a:cubicBezTo>
                    <a:pt x="560" y="58"/>
                    <a:pt x="472" y="0"/>
                    <a:pt x="3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18"/>
            <p:cNvSpPr/>
            <p:nvPr/>
          </p:nvSpPr>
          <p:spPr>
            <a:xfrm>
              <a:off x="1690719" y="1551501"/>
              <a:ext cx="11076" cy="22516"/>
            </a:xfrm>
            <a:custGeom>
              <a:avLst/>
              <a:gdLst/>
              <a:ahLst/>
              <a:cxnLst/>
              <a:rect l="l" t="t" r="r" b="b"/>
              <a:pathLst>
                <a:path w="1074" h="2150" extrusionOk="0">
                  <a:moveTo>
                    <a:pt x="597" y="0"/>
                  </a:moveTo>
                  <a:cubicBezTo>
                    <a:pt x="553" y="0"/>
                    <a:pt x="508" y="9"/>
                    <a:pt x="463" y="26"/>
                  </a:cubicBezTo>
                  <a:cubicBezTo>
                    <a:pt x="400" y="47"/>
                    <a:pt x="337" y="68"/>
                    <a:pt x="274" y="111"/>
                  </a:cubicBezTo>
                  <a:cubicBezTo>
                    <a:pt x="1" y="657"/>
                    <a:pt x="232" y="1708"/>
                    <a:pt x="716" y="2150"/>
                  </a:cubicBezTo>
                  <a:cubicBezTo>
                    <a:pt x="926" y="1940"/>
                    <a:pt x="1052" y="1645"/>
                    <a:pt x="1052" y="1351"/>
                  </a:cubicBezTo>
                  <a:cubicBezTo>
                    <a:pt x="1073" y="994"/>
                    <a:pt x="1031" y="636"/>
                    <a:pt x="926" y="300"/>
                  </a:cubicBezTo>
                  <a:cubicBezTo>
                    <a:pt x="909" y="117"/>
                    <a:pt x="762" y="0"/>
                    <a:pt x="59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18"/>
            <p:cNvSpPr/>
            <p:nvPr/>
          </p:nvSpPr>
          <p:spPr>
            <a:xfrm>
              <a:off x="1701784" y="1801238"/>
              <a:ext cx="9116" cy="25762"/>
            </a:xfrm>
            <a:custGeom>
              <a:avLst/>
              <a:gdLst/>
              <a:ahLst/>
              <a:cxnLst/>
              <a:rect l="l" t="t" r="r" b="b"/>
              <a:pathLst>
                <a:path w="884" h="2460" extrusionOk="0">
                  <a:moveTo>
                    <a:pt x="400" y="0"/>
                  </a:moveTo>
                  <a:lnTo>
                    <a:pt x="84" y="21"/>
                  </a:lnTo>
                  <a:cubicBezTo>
                    <a:pt x="84" y="147"/>
                    <a:pt x="84" y="231"/>
                    <a:pt x="84" y="336"/>
                  </a:cubicBezTo>
                  <a:cubicBezTo>
                    <a:pt x="63" y="673"/>
                    <a:pt x="42" y="1051"/>
                    <a:pt x="21" y="1388"/>
                  </a:cubicBezTo>
                  <a:cubicBezTo>
                    <a:pt x="0" y="1724"/>
                    <a:pt x="105" y="2039"/>
                    <a:pt x="316" y="2313"/>
                  </a:cubicBezTo>
                  <a:cubicBezTo>
                    <a:pt x="358" y="2376"/>
                    <a:pt x="463" y="2418"/>
                    <a:pt x="526" y="2460"/>
                  </a:cubicBezTo>
                  <a:cubicBezTo>
                    <a:pt x="799" y="2145"/>
                    <a:pt x="883" y="1745"/>
                    <a:pt x="778" y="1346"/>
                  </a:cubicBezTo>
                  <a:cubicBezTo>
                    <a:pt x="673" y="904"/>
                    <a:pt x="526" y="463"/>
                    <a:pt x="40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18"/>
            <p:cNvSpPr/>
            <p:nvPr/>
          </p:nvSpPr>
          <p:spPr>
            <a:xfrm>
              <a:off x="1638259" y="1839767"/>
              <a:ext cx="8456" cy="24673"/>
            </a:xfrm>
            <a:custGeom>
              <a:avLst/>
              <a:gdLst/>
              <a:ahLst/>
              <a:cxnLst/>
              <a:rect l="l" t="t" r="r" b="b"/>
              <a:pathLst>
                <a:path w="820" h="2356" extrusionOk="0">
                  <a:moveTo>
                    <a:pt x="273" y="0"/>
                  </a:moveTo>
                  <a:lnTo>
                    <a:pt x="0" y="147"/>
                  </a:lnTo>
                  <a:cubicBezTo>
                    <a:pt x="0" y="463"/>
                    <a:pt x="0" y="778"/>
                    <a:pt x="0" y="1094"/>
                  </a:cubicBezTo>
                  <a:cubicBezTo>
                    <a:pt x="0" y="1430"/>
                    <a:pt x="84" y="1766"/>
                    <a:pt x="273" y="2061"/>
                  </a:cubicBezTo>
                  <a:cubicBezTo>
                    <a:pt x="357" y="2166"/>
                    <a:pt x="442" y="2271"/>
                    <a:pt x="526" y="2355"/>
                  </a:cubicBezTo>
                  <a:cubicBezTo>
                    <a:pt x="736" y="2061"/>
                    <a:pt x="820" y="1703"/>
                    <a:pt x="778" y="1346"/>
                  </a:cubicBezTo>
                  <a:cubicBezTo>
                    <a:pt x="736" y="1199"/>
                    <a:pt x="694" y="1031"/>
                    <a:pt x="652" y="883"/>
                  </a:cubicBezTo>
                  <a:cubicBezTo>
                    <a:pt x="610" y="673"/>
                    <a:pt x="547" y="442"/>
                    <a:pt x="463" y="232"/>
                  </a:cubicBezTo>
                  <a:cubicBezTo>
                    <a:pt x="400" y="147"/>
                    <a:pt x="336" y="63"/>
                    <a:pt x="27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18"/>
            <p:cNvSpPr/>
            <p:nvPr/>
          </p:nvSpPr>
          <p:spPr>
            <a:xfrm>
              <a:off x="1620481" y="1493033"/>
              <a:ext cx="9333" cy="20882"/>
            </a:xfrm>
            <a:custGeom>
              <a:avLst/>
              <a:gdLst/>
              <a:ahLst/>
              <a:cxnLst/>
              <a:rect l="l" t="t" r="r" b="b"/>
              <a:pathLst>
                <a:path w="905" h="1994" extrusionOk="0">
                  <a:moveTo>
                    <a:pt x="411" y="1"/>
                  </a:moveTo>
                  <a:cubicBezTo>
                    <a:pt x="269" y="1"/>
                    <a:pt x="124" y="67"/>
                    <a:pt x="21" y="185"/>
                  </a:cubicBezTo>
                  <a:cubicBezTo>
                    <a:pt x="0" y="564"/>
                    <a:pt x="0" y="942"/>
                    <a:pt x="21" y="1320"/>
                  </a:cubicBezTo>
                  <a:cubicBezTo>
                    <a:pt x="63" y="1531"/>
                    <a:pt x="147" y="1720"/>
                    <a:pt x="273" y="1888"/>
                  </a:cubicBezTo>
                  <a:cubicBezTo>
                    <a:pt x="315" y="1951"/>
                    <a:pt x="421" y="1951"/>
                    <a:pt x="484" y="1993"/>
                  </a:cubicBezTo>
                  <a:cubicBezTo>
                    <a:pt x="904" y="1594"/>
                    <a:pt x="799" y="585"/>
                    <a:pt x="589" y="38"/>
                  </a:cubicBezTo>
                  <a:cubicBezTo>
                    <a:pt x="532" y="13"/>
                    <a:pt x="472" y="1"/>
                    <a:pt x="4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18"/>
            <p:cNvSpPr/>
            <p:nvPr/>
          </p:nvSpPr>
          <p:spPr>
            <a:xfrm>
              <a:off x="1733650" y="1632579"/>
              <a:ext cx="7600" cy="22244"/>
            </a:xfrm>
            <a:custGeom>
              <a:avLst/>
              <a:gdLst/>
              <a:ahLst/>
              <a:cxnLst/>
              <a:rect l="l" t="t" r="r" b="b"/>
              <a:pathLst>
                <a:path w="737" h="2124" extrusionOk="0">
                  <a:moveTo>
                    <a:pt x="421" y="0"/>
                  </a:moveTo>
                  <a:lnTo>
                    <a:pt x="127" y="127"/>
                  </a:lnTo>
                  <a:cubicBezTo>
                    <a:pt x="106" y="421"/>
                    <a:pt x="85" y="715"/>
                    <a:pt x="85" y="1010"/>
                  </a:cubicBezTo>
                  <a:cubicBezTo>
                    <a:pt x="85" y="1094"/>
                    <a:pt x="64" y="1157"/>
                    <a:pt x="43" y="1241"/>
                  </a:cubicBezTo>
                  <a:cubicBezTo>
                    <a:pt x="1" y="1577"/>
                    <a:pt x="169" y="1935"/>
                    <a:pt x="463" y="2124"/>
                  </a:cubicBezTo>
                  <a:cubicBezTo>
                    <a:pt x="653" y="1977"/>
                    <a:pt x="737" y="1745"/>
                    <a:pt x="716" y="1514"/>
                  </a:cubicBezTo>
                  <a:cubicBezTo>
                    <a:pt x="695" y="1031"/>
                    <a:pt x="653" y="568"/>
                    <a:pt x="631" y="106"/>
                  </a:cubicBezTo>
                  <a:lnTo>
                    <a:pt x="4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18"/>
            <p:cNvSpPr/>
            <p:nvPr/>
          </p:nvSpPr>
          <p:spPr>
            <a:xfrm>
              <a:off x="1682046" y="1821272"/>
              <a:ext cx="7384" cy="28192"/>
            </a:xfrm>
            <a:custGeom>
              <a:avLst/>
              <a:gdLst/>
              <a:ahLst/>
              <a:cxnLst/>
              <a:rect l="l" t="t" r="r" b="b"/>
              <a:pathLst>
                <a:path w="716" h="2692" extrusionOk="0">
                  <a:moveTo>
                    <a:pt x="127" y="0"/>
                  </a:moveTo>
                  <a:cubicBezTo>
                    <a:pt x="106" y="63"/>
                    <a:pt x="85" y="126"/>
                    <a:pt x="64" y="189"/>
                  </a:cubicBezTo>
                  <a:lnTo>
                    <a:pt x="64" y="652"/>
                  </a:lnTo>
                  <a:cubicBezTo>
                    <a:pt x="85" y="967"/>
                    <a:pt x="85" y="1304"/>
                    <a:pt x="43" y="1619"/>
                  </a:cubicBezTo>
                  <a:cubicBezTo>
                    <a:pt x="1" y="1913"/>
                    <a:pt x="64" y="2229"/>
                    <a:pt x="211" y="2481"/>
                  </a:cubicBezTo>
                  <a:cubicBezTo>
                    <a:pt x="253" y="2565"/>
                    <a:pt x="337" y="2607"/>
                    <a:pt x="442" y="2691"/>
                  </a:cubicBezTo>
                  <a:cubicBezTo>
                    <a:pt x="632" y="2418"/>
                    <a:pt x="716" y="2082"/>
                    <a:pt x="653" y="1745"/>
                  </a:cubicBezTo>
                  <a:cubicBezTo>
                    <a:pt x="590" y="1325"/>
                    <a:pt x="506" y="904"/>
                    <a:pt x="421" y="484"/>
                  </a:cubicBezTo>
                  <a:cubicBezTo>
                    <a:pt x="358" y="316"/>
                    <a:pt x="316" y="147"/>
                    <a:pt x="23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18"/>
            <p:cNvSpPr/>
            <p:nvPr/>
          </p:nvSpPr>
          <p:spPr>
            <a:xfrm>
              <a:off x="1654728" y="1618923"/>
              <a:ext cx="7817" cy="23354"/>
            </a:xfrm>
            <a:custGeom>
              <a:avLst/>
              <a:gdLst/>
              <a:ahLst/>
              <a:cxnLst/>
              <a:rect l="l" t="t" r="r" b="b"/>
              <a:pathLst>
                <a:path w="758" h="2230" extrusionOk="0">
                  <a:moveTo>
                    <a:pt x="337" y="1"/>
                  </a:moveTo>
                  <a:lnTo>
                    <a:pt x="22" y="22"/>
                  </a:lnTo>
                  <a:cubicBezTo>
                    <a:pt x="1" y="442"/>
                    <a:pt x="1" y="863"/>
                    <a:pt x="22" y="1283"/>
                  </a:cubicBezTo>
                  <a:cubicBezTo>
                    <a:pt x="85" y="1536"/>
                    <a:pt x="190" y="1788"/>
                    <a:pt x="316" y="2019"/>
                  </a:cubicBezTo>
                  <a:cubicBezTo>
                    <a:pt x="358" y="2103"/>
                    <a:pt x="442" y="2145"/>
                    <a:pt x="548" y="2229"/>
                  </a:cubicBezTo>
                  <a:cubicBezTo>
                    <a:pt x="716" y="1893"/>
                    <a:pt x="758" y="1515"/>
                    <a:pt x="695" y="1136"/>
                  </a:cubicBezTo>
                  <a:cubicBezTo>
                    <a:pt x="632" y="737"/>
                    <a:pt x="505" y="358"/>
                    <a:pt x="33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18"/>
            <p:cNvSpPr/>
            <p:nvPr/>
          </p:nvSpPr>
          <p:spPr>
            <a:xfrm>
              <a:off x="1724111" y="1663839"/>
              <a:ext cx="7817" cy="22034"/>
            </a:xfrm>
            <a:custGeom>
              <a:avLst/>
              <a:gdLst/>
              <a:ahLst/>
              <a:cxnLst/>
              <a:rect l="l" t="t" r="r" b="b"/>
              <a:pathLst>
                <a:path w="758" h="2104" extrusionOk="0">
                  <a:moveTo>
                    <a:pt x="295" y="1"/>
                  </a:moveTo>
                  <a:lnTo>
                    <a:pt x="1" y="106"/>
                  </a:lnTo>
                  <a:cubicBezTo>
                    <a:pt x="22" y="569"/>
                    <a:pt x="22" y="1010"/>
                    <a:pt x="106" y="1431"/>
                  </a:cubicBezTo>
                  <a:cubicBezTo>
                    <a:pt x="148" y="1620"/>
                    <a:pt x="232" y="1788"/>
                    <a:pt x="337" y="1956"/>
                  </a:cubicBezTo>
                  <a:cubicBezTo>
                    <a:pt x="358" y="2019"/>
                    <a:pt x="484" y="2040"/>
                    <a:pt x="589" y="2103"/>
                  </a:cubicBezTo>
                  <a:cubicBezTo>
                    <a:pt x="652" y="1935"/>
                    <a:pt x="694" y="1746"/>
                    <a:pt x="737" y="1578"/>
                  </a:cubicBezTo>
                  <a:cubicBezTo>
                    <a:pt x="758" y="1136"/>
                    <a:pt x="694" y="674"/>
                    <a:pt x="547" y="253"/>
                  </a:cubicBezTo>
                  <a:cubicBezTo>
                    <a:pt x="526" y="127"/>
                    <a:pt x="421" y="22"/>
                    <a:pt x="29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18"/>
            <p:cNvSpPr/>
            <p:nvPr/>
          </p:nvSpPr>
          <p:spPr>
            <a:xfrm>
              <a:off x="1682490" y="1697089"/>
              <a:ext cx="8240" cy="25113"/>
            </a:xfrm>
            <a:custGeom>
              <a:avLst/>
              <a:gdLst/>
              <a:ahLst/>
              <a:cxnLst/>
              <a:rect l="l" t="t" r="r" b="b"/>
              <a:pathLst>
                <a:path w="799" h="2398" extrusionOk="0">
                  <a:moveTo>
                    <a:pt x="505" y="1"/>
                  </a:moveTo>
                  <a:lnTo>
                    <a:pt x="252" y="22"/>
                  </a:lnTo>
                  <a:cubicBezTo>
                    <a:pt x="0" y="568"/>
                    <a:pt x="147" y="2061"/>
                    <a:pt x="484" y="2397"/>
                  </a:cubicBezTo>
                  <a:cubicBezTo>
                    <a:pt x="736" y="2103"/>
                    <a:pt x="799" y="1283"/>
                    <a:pt x="610" y="274"/>
                  </a:cubicBezTo>
                  <a:cubicBezTo>
                    <a:pt x="589" y="169"/>
                    <a:pt x="547" y="85"/>
                    <a:pt x="50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18"/>
            <p:cNvSpPr/>
            <p:nvPr/>
          </p:nvSpPr>
          <p:spPr>
            <a:xfrm>
              <a:off x="1630453" y="1566969"/>
              <a:ext cx="7817" cy="24443"/>
            </a:xfrm>
            <a:custGeom>
              <a:avLst/>
              <a:gdLst/>
              <a:ahLst/>
              <a:cxnLst/>
              <a:rect l="l" t="t" r="r" b="b"/>
              <a:pathLst>
                <a:path w="758" h="2334" extrusionOk="0">
                  <a:moveTo>
                    <a:pt x="337" y="0"/>
                  </a:moveTo>
                  <a:lnTo>
                    <a:pt x="21" y="42"/>
                  </a:lnTo>
                  <a:cubicBezTo>
                    <a:pt x="21" y="337"/>
                    <a:pt x="42" y="631"/>
                    <a:pt x="21" y="904"/>
                  </a:cubicBezTo>
                  <a:cubicBezTo>
                    <a:pt x="0" y="1283"/>
                    <a:pt x="105" y="1682"/>
                    <a:pt x="273" y="2018"/>
                  </a:cubicBezTo>
                  <a:cubicBezTo>
                    <a:pt x="358" y="2124"/>
                    <a:pt x="442" y="2229"/>
                    <a:pt x="526" y="2334"/>
                  </a:cubicBezTo>
                  <a:cubicBezTo>
                    <a:pt x="757" y="1556"/>
                    <a:pt x="694" y="715"/>
                    <a:pt x="3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18"/>
            <p:cNvSpPr/>
            <p:nvPr/>
          </p:nvSpPr>
          <p:spPr>
            <a:xfrm>
              <a:off x="1658637" y="1518083"/>
              <a:ext cx="9549" cy="22914"/>
            </a:xfrm>
            <a:custGeom>
              <a:avLst/>
              <a:gdLst/>
              <a:ahLst/>
              <a:cxnLst/>
              <a:rect l="l" t="t" r="r" b="b"/>
              <a:pathLst>
                <a:path w="926" h="2188" extrusionOk="0">
                  <a:moveTo>
                    <a:pt x="358" y="1"/>
                  </a:moveTo>
                  <a:cubicBezTo>
                    <a:pt x="63" y="1"/>
                    <a:pt x="0" y="22"/>
                    <a:pt x="0" y="253"/>
                  </a:cubicBezTo>
                  <a:cubicBezTo>
                    <a:pt x="21" y="673"/>
                    <a:pt x="63" y="1094"/>
                    <a:pt x="148" y="1493"/>
                  </a:cubicBezTo>
                  <a:cubicBezTo>
                    <a:pt x="190" y="1767"/>
                    <a:pt x="337" y="2019"/>
                    <a:pt x="568" y="2187"/>
                  </a:cubicBezTo>
                  <a:cubicBezTo>
                    <a:pt x="925" y="1388"/>
                    <a:pt x="568" y="695"/>
                    <a:pt x="358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18"/>
            <p:cNvSpPr/>
            <p:nvPr/>
          </p:nvSpPr>
          <p:spPr>
            <a:xfrm>
              <a:off x="1731918" y="1700828"/>
              <a:ext cx="6734" cy="22474"/>
            </a:xfrm>
            <a:custGeom>
              <a:avLst/>
              <a:gdLst/>
              <a:ahLst/>
              <a:cxnLst/>
              <a:rect l="l" t="t" r="r" b="b"/>
              <a:pathLst>
                <a:path w="653" h="2146" extrusionOk="0">
                  <a:moveTo>
                    <a:pt x="85" y="1"/>
                  </a:moveTo>
                  <a:cubicBezTo>
                    <a:pt x="43" y="64"/>
                    <a:pt x="1" y="148"/>
                    <a:pt x="1" y="253"/>
                  </a:cubicBezTo>
                  <a:lnTo>
                    <a:pt x="1" y="1515"/>
                  </a:lnTo>
                  <a:cubicBezTo>
                    <a:pt x="1" y="1767"/>
                    <a:pt x="127" y="1998"/>
                    <a:pt x="358" y="2145"/>
                  </a:cubicBezTo>
                  <a:cubicBezTo>
                    <a:pt x="547" y="1956"/>
                    <a:pt x="652" y="1704"/>
                    <a:pt x="631" y="1431"/>
                  </a:cubicBezTo>
                  <a:cubicBezTo>
                    <a:pt x="589" y="1136"/>
                    <a:pt x="547" y="863"/>
                    <a:pt x="463" y="569"/>
                  </a:cubicBezTo>
                  <a:cubicBezTo>
                    <a:pt x="442" y="379"/>
                    <a:pt x="379" y="190"/>
                    <a:pt x="33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18"/>
            <p:cNvSpPr/>
            <p:nvPr/>
          </p:nvSpPr>
          <p:spPr>
            <a:xfrm>
              <a:off x="1672724" y="1619802"/>
              <a:ext cx="8467" cy="20275"/>
            </a:xfrm>
            <a:custGeom>
              <a:avLst/>
              <a:gdLst/>
              <a:ahLst/>
              <a:cxnLst/>
              <a:rect l="l" t="t" r="r" b="b"/>
              <a:pathLst>
                <a:path w="821" h="1936" extrusionOk="0">
                  <a:moveTo>
                    <a:pt x="442" y="1"/>
                  </a:moveTo>
                  <a:cubicBezTo>
                    <a:pt x="190" y="1"/>
                    <a:pt x="148" y="43"/>
                    <a:pt x="106" y="253"/>
                  </a:cubicBezTo>
                  <a:cubicBezTo>
                    <a:pt x="106" y="400"/>
                    <a:pt x="64" y="548"/>
                    <a:pt x="64" y="695"/>
                  </a:cubicBezTo>
                  <a:cubicBezTo>
                    <a:pt x="1" y="1010"/>
                    <a:pt x="43" y="1326"/>
                    <a:pt x="169" y="1620"/>
                  </a:cubicBezTo>
                  <a:cubicBezTo>
                    <a:pt x="253" y="1746"/>
                    <a:pt x="274" y="1914"/>
                    <a:pt x="484" y="1935"/>
                  </a:cubicBezTo>
                  <a:cubicBezTo>
                    <a:pt x="821" y="1347"/>
                    <a:pt x="821" y="590"/>
                    <a:pt x="4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18"/>
            <p:cNvSpPr/>
            <p:nvPr/>
          </p:nvSpPr>
          <p:spPr>
            <a:xfrm>
              <a:off x="1727803" y="1757694"/>
              <a:ext cx="6291" cy="23951"/>
            </a:xfrm>
            <a:custGeom>
              <a:avLst/>
              <a:gdLst/>
              <a:ahLst/>
              <a:cxnLst/>
              <a:rect l="l" t="t" r="r" b="b"/>
              <a:pathLst>
                <a:path w="610" h="2287" extrusionOk="0">
                  <a:moveTo>
                    <a:pt x="186" y="0"/>
                  </a:moveTo>
                  <a:cubicBezTo>
                    <a:pt x="155" y="0"/>
                    <a:pt x="121" y="6"/>
                    <a:pt x="84" y="16"/>
                  </a:cubicBezTo>
                  <a:cubicBezTo>
                    <a:pt x="63" y="121"/>
                    <a:pt x="42" y="227"/>
                    <a:pt x="21" y="332"/>
                  </a:cubicBezTo>
                  <a:cubicBezTo>
                    <a:pt x="21" y="731"/>
                    <a:pt x="0" y="1152"/>
                    <a:pt x="21" y="1551"/>
                  </a:cubicBezTo>
                  <a:cubicBezTo>
                    <a:pt x="42" y="1845"/>
                    <a:pt x="168" y="2098"/>
                    <a:pt x="400" y="2287"/>
                  </a:cubicBezTo>
                  <a:cubicBezTo>
                    <a:pt x="526" y="2119"/>
                    <a:pt x="610" y="1908"/>
                    <a:pt x="610" y="1698"/>
                  </a:cubicBezTo>
                  <a:cubicBezTo>
                    <a:pt x="610" y="1152"/>
                    <a:pt x="442" y="668"/>
                    <a:pt x="358" y="142"/>
                  </a:cubicBezTo>
                  <a:cubicBezTo>
                    <a:pt x="342" y="48"/>
                    <a:pt x="279" y="0"/>
                    <a:pt x="18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18"/>
            <p:cNvSpPr/>
            <p:nvPr/>
          </p:nvSpPr>
          <p:spPr>
            <a:xfrm>
              <a:off x="1663834" y="1730779"/>
              <a:ext cx="9549" cy="20264"/>
            </a:xfrm>
            <a:custGeom>
              <a:avLst/>
              <a:gdLst/>
              <a:ahLst/>
              <a:cxnLst/>
              <a:rect l="l" t="t" r="r" b="b"/>
              <a:pathLst>
                <a:path w="926" h="1935" extrusionOk="0">
                  <a:moveTo>
                    <a:pt x="442" y="0"/>
                  </a:moveTo>
                  <a:lnTo>
                    <a:pt x="148" y="126"/>
                  </a:lnTo>
                  <a:cubicBezTo>
                    <a:pt x="106" y="358"/>
                    <a:pt x="85" y="526"/>
                    <a:pt x="64" y="673"/>
                  </a:cubicBezTo>
                  <a:cubicBezTo>
                    <a:pt x="1" y="1073"/>
                    <a:pt x="106" y="1472"/>
                    <a:pt x="337" y="1766"/>
                  </a:cubicBezTo>
                  <a:cubicBezTo>
                    <a:pt x="400" y="1829"/>
                    <a:pt x="463" y="1892"/>
                    <a:pt x="527" y="1935"/>
                  </a:cubicBezTo>
                  <a:cubicBezTo>
                    <a:pt x="926" y="1451"/>
                    <a:pt x="758" y="505"/>
                    <a:pt x="4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18"/>
            <p:cNvSpPr/>
            <p:nvPr/>
          </p:nvSpPr>
          <p:spPr>
            <a:xfrm>
              <a:off x="1684006" y="1642266"/>
              <a:ext cx="9116" cy="22903"/>
            </a:xfrm>
            <a:custGeom>
              <a:avLst/>
              <a:gdLst/>
              <a:ahLst/>
              <a:cxnLst/>
              <a:rect l="l" t="t" r="r" b="b"/>
              <a:pathLst>
                <a:path w="884" h="2187" extrusionOk="0">
                  <a:moveTo>
                    <a:pt x="231" y="0"/>
                  </a:moveTo>
                  <a:cubicBezTo>
                    <a:pt x="189" y="21"/>
                    <a:pt x="147" y="43"/>
                    <a:pt x="105" y="64"/>
                  </a:cubicBezTo>
                  <a:cubicBezTo>
                    <a:pt x="0" y="1094"/>
                    <a:pt x="147" y="1914"/>
                    <a:pt x="631" y="2187"/>
                  </a:cubicBezTo>
                  <a:cubicBezTo>
                    <a:pt x="883" y="1409"/>
                    <a:pt x="568" y="715"/>
                    <a:pt x="37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18"/>
            <p:cNvSpPr/>
            <p:nvPr/>
          </p:nvSpPr>
          <p:spPr>
            <a:xfrm>
              <a:off x="1710457" y="1626023"/>
              <a:ext cx="9766" cy="19332"/>
            </a:xfrm>
            <a:custGeom>
              <a:avLst/>
              <a:gdLst/>
              <a:ahLst/>
              <a:cxnLst/>
              <a:rect l="l" t="t" r="r" b="b"/>
              <a:pathLst>
                <a:path w="947" h="1846" extrusionOk="0">
                  <a:moveTo>
                    <a:pt x="484" y="1"/>
                  </a:moveTo>
                  <a:cubicBezTo>
                    <a:pt x="463" y="1"/>
                    <a:pt x="442" y="6"/>
                    <a:pt x="421" y="17"/>
                  </a:cubicBezTo>
                  <a:cubicBezTo>
                    <a:pt x="358" y="17"/>
                    <a:pt x="294" y="59"/>
                    <a:pt x="252" y="80"/>
                  </a:cubicBezTo>
                  <a:cubicBezTo>
                    <a:pt x="0" y="837"/>
                    <a:pt x="84" y="1615"/>
                    <a:pt x="589" y="1846"/>
                  </a:cubicBezTo>
                  <a:cubicBezTo>
                    <a:pt x="946" y="1404"/>
                    <a:pt x="799" y="332"/>
                    <a:pt x="547" y="17"/>
                  </a:cubicBezTo>
                  <a:cubicBezTo>
                    <a:pt x="526" y="6"/>
                    <a:pt x="505" y="1"/>
                    <a:pt x="4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18"/>
            <p:cNvSpPr/>
            <p:nvPr/>
          </p:nvSpPr>
          <p:spPr>
            <a:xfrm>
              <a:off x="1655378" y="1858481"/>
              <a:ext cx="7817" cy="21584"/>
            </a:xfrm>
            <a:custGeom>
              <a:avLst/>
              <a:gdLst/>
              <a:ahLst/>
              <a:cxnLst/>
              <a:rect l="l" t="t" r="r" b="b"/>
              <a:pathLst>
                <a:path w="758" h="2061" extrusionOk="0">
                  <a:moveTo>
                    <a:pt x="85" y="0"/>
                  </a:moveTo>
                  <a:cubicBezTo>
                    <a:pt x="43" y="463"/>
                    <a:pt x="1" y="904"/>
                    <a:pt x="22" y="1367"/>
                  </a:cubicBezTo>
                  <a:cubicBezTo>
                    <a:pt x="22" y="1640"/>
                    <a:pt x="169" y="1914"/>
                    <a:pt x="442" y="2061"/>
                  </a:cubicBezTo>
                  <a:cubicBezTo>
                    <a:pt x="674" y="1808"/>
                    <a:pt x="758" y="1430"/>
                    <a:pt x="653" y="1115"/>
                  </a:cubicBezTo>
                  <a:cubicBezTo>
                    <a:pt x="569" y="736"/>
                    <a:pt x="421" y="379"/>
                    <a:pt x="31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18"/>
            <p:cNvSpPr/>
            <p:nvPr/>
          </p:nvSpPr>
          <p:spPr>
            <a:xfrm>
              <a:off x="1734516" y="1731659"/>
              <a:ext cx="6084" cy="24013"/>
            </a:xfrm>
            <a:custGeom>
              <a:avLst/>
              <a:gdLst/>
              <a:ahLst/>
              <a:cxnLst/>
              <a:rect l="l" t="t" r="r" b="b"/>
              <a:pathLst>
                <a:path w="590" h="2293" extrusionOk="0">
                  <a:moveTo>
                    <a:pt x="274" y="0"/>
                  </a:moveTo>
                  <a:lnTo>
                    <a:pt x="190" y="42"/>
                  </a:lnTo>
                  <a:cubicBezTo>
                    <a:pt x="148" y="253"/>
                    <a:pt x="106" y="463"/>
                    <a:pt x="64" y="673"/>
                  </a:cubicBezTo>
                  <a:cubicBezTo>
                    <a:pt x="22" y="1010"/>
                    <a:pt x="1" y="1367"/>
                    <a:pt x="1" y="1724"/>
                  </a:cubicBezTo>
                  <a:cubicBezTo>
                    <a:pt x="1" y="1956"/>
                    <a:pt x="148" y="2187"/>
                    <a:pt x="379" y="2292"/>
                  </a:cubicBezTo>
                  <a:cubicBezTo>
                    <a:pt x="505" y="2124"/>
                    <a:pt x="590" y="1893"/>
                    <a:pt x="590" y="1682"/>
                  </a:cubicBezTo>
                  <a:cubicBezTo>
                    <a:pt x="526" y="1157"/>
                    <a:pt x="463" y="673"/>
                    <a:pt x="400" y="148"/>
                  </a:cubicBezTo>
                  <a:cubicBezTo>
                    <a:pt x="379" y="84"/>
                    <a:pt x="316" y="42"/>
                    <a:pt x="27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18"/>
            <p:cNvSpPr/>
            <p:nvPr/>
          </p:nvSpPr>
          <p:spPr>
            <a:xfrm>
              <a:off x="1599443" y="1691361"/>
              <a:ext cx="9766" cy="23354"/>
            </a:xfrm>
            <a:custGeom>
              <a:avLst/>
              <a:gdLst/>
              <a:ahLst/>
              <a:cxnLst/>
              <a:rect l="l" t="t" r="r" b="b"/>
              <a:pathLst>
                <a:path w="947" h="2230" extrusionOk="0">
                  <a:moveTo>
                    <a:pt x="253" y="1"/>
                  </a:moveTo>
                  <a:lnTo>
                    <a:pt x="1" y="64"/>
                  </a:lnTo>
                  <a:lnTo>
                    <a:pt x="1" y="358"/>
                  </a:lnTo>
                  <a:cubicBezTo>
                    <a:pt x="43" y="737"/>
                    <a:pt x="64" y="1115"/>
                    <a:pt x="127" y="1473"/>
                  </a:cubicBezTo>
                  <a:cubicBezTo>
                    <a:pt x="190" y="1767"/>
                    <a:pt x="316" y="2019"/>
                    <a:pt x="547" y="2229"/>
                  </a:cubicBezTo>
                  <a:cubicBezTo>
                    <a:pt x="947" y="1367"/>
                    <a:pt x="526" y="716"/>
                    <a:pt x="25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18"/>
            <p:cNvSpPr/>
            <p:nvPr/>
          </p:nvSpPr>
          <p:spPr>
            <a:xfrm>
              <a:off x="1613540" y="1682554"/>
              <a:ext cx="9549" cy="19835"/>
            </a:xfrm>
            <a:custGeom>
              <a:avLst/>
              <a:gdLst/>
              <a:ahLst/>
              <a:cxnLst/>
              <a:rect l="l" t="t" r="r" b="b"/>
              <a:pathLst>
                <a:path w="926" h="1894" extrusionOk="0">
                  <a:moveTo>
                    <a:pt x="526" y="1"/>
                  </a:moveTo>
                  <a:lnTo>
                    <a:pt x="147" y="22"/>
                  </a:lnTo>
                  <a:cubicBezTo>
                    <a:pt x="0" y="926"/>
                    <a:pt x="147" y="1599"/>
                    <a:pt x="568" y="1893"/>
                  </a:cubicBezTo>
                  <a:cubicBezTo>
                    <a:pt x="925" y="1241"/>
                    <a:pt x="736" y="632"/>
                    <a:pt x="52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18"/>
            <p:cNvSpPr/>
            <p:nvPr/>
          </p:nvSpPr>
          <p:spPr>
            <a:xfrm>
              <a:off x="1655162" y="1549354"/>
              <a:ext cx="8900" cy="19605"/>
            </a:xfrm>
            <a:custGeom>
              <a:avLst/>
              <a:gdLst/>
              <a:ahLst/>
              <a:cxnLst/>
              <a:rect l="l" t="t" r="r" b="b"/>
              <a:pathLst>
                <a:path w="863" h="1872" extrusionOk="0">
                  <a:moveTo>
                    <a:pt x="611" y="0"/>
                  </a:moveTo>
                  <a:lnTo>
                    <a:pt x="190" y="21"/>
                  </a:lnTo>
                  <a:cubicBezTo>
                    <a:pt x="1" y="736"/>
                    <a:pt x="64" y="1346"/>
                    <a:pt x="527" y="1871"/>
                  </a:cubicBezTo>
                  <a:cubicBezTo>
                    <a:pt x="863" y="1262"/>
                    <a:pt x="779" y="652"/>
                    <a:pt x="61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18"/>
            <p:cNvSpPr/>
            <p:nvPr/>
          </p:nvSpPr>
          <p:spPr>
            <a:xfrm>
              <a:off x="1612024" y="1616064"/>
              <a:ext cx="8250" cy="23574"/>
            </a:xfrm>
            <a:custGeom>
              <a:avLst/>
              <a:gdLst/>
              <a:ahLst/>
              <a:cxnLst/>
              <a:rect l="l" t="t" r="r" b="b"/>
              <a:pathLst>
                <a:path w="800" h="2251" extrusionOk="0">
                  <a:moveTo>
                    <a:pt x="336" y="1"/>
                  </a:moveTo>
                  <a:lnTo>
                    <a:pt x="147" y="85"/>
                  </a:lnTo>
                  <a:cubicBezTo>
                    <a:pt x="147" y="169"/>
                    <a:pt x="147" y="274"/>
                    <a:pt x="126" y="358"/>
                  </a:cubicBezTo>
                  <a:cubicBezTo>
                    <a:pt x="0" y="884"/>
                    <a:pt x="63" y="1430"/>
                    <a:pt x="252" y="1935"/>
                  </a:cubicBezTo>
                  <a:cubicBezTo>
                    <a:pt x="315" y="2061"/>
                    <a:pt x="379" y="2145"/>
                    <a:pt x="463" y="2250"/>
                  </a:cubicBezTo>
                  <a:cubicBezTo>
                    <a:pt x="799" y="1451"/>
                    <a:pt x="673" y="736"/>
                    <a:pt x="33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18"/>
            <p:cNvSpPr/>
            <p:nvPr/>
          </p:nvSpPr>
          <p:spPr>
            <a:xfrm>
              <a:off x="1740157" y="1706996"/>
              <a:ext cx="6734" cy="20484"/>
            </a:xfrm>
            <a:custGeom>
              <a:avLst/>
              <a:gdLst/>
              <a:ahLst/>
              <a:cxnLst/>
              <a:rect l="l" t="t" r="r" b="b"/>
              <a:pathLst>
                <a:path w="653" h="1956" extrusionOk="0">
                  <a:moveTo>
                    <a:pt x="400" y="1"/>
                  </a:moveTo>
                  <a:lnTo>
                    <a:pt x="169" y="43"/>
                  </a:lnTo>
                  <a:cubicBezTo>
                    <a:pt x="148" y="85"/>
                    <a:pt x="148" y="127"/>
                    <a:pt x="127" y="169"/>
                  </a:cubicBezTo>
                  <a:cubicBezTo>
                    <a:pt x="64" y="484"/>
                    <a:pt x="22" y="821"/>
                    <a:pt x="22" y="1157"/>
                  </a:cubicBezTo>
                  <a:cubicBezTo>
                    <a:pt x="0" y="1472"/>
                    <a:pt x="148" y="1767"/>
                    <a:pt x="400" y="1956"/>
                  </a:cubicBezTo>
                  <a:cubicBezTo>
                    <a:pt x="568" y="1788"/>
                    <a:pt x="652" y="1556"/>
                    <a:pt x="652" y="1325"/>
                  </a:cubicBezTo>
                  <a:cubicBezTo>
                    <a:pt x="610" y="926"/>
                    <a:pt x="526" y="505"/>
                    <a:pt x="463" y="106"/>
                  </a:cubicBezTo>
                  <a:cubicBezTo>
                    <a:pt x="442" y="64"/>
                    <a:pt x="442" y="43"/>
                    <a:pt x="40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18"/>
            <p:cNvSpPr/>
            <p:nvPr/>
          </p:nvSpPr>
          <p:spPr>
            <a:xfrm>
              <a:off x="1690719" y="1756500"/>
              <a:ext cx="8033" cy="21406"/>
            </a:xfrm>
            <a:custGeom>
              <a:avLst/>
              <a:gdLst/>
              <a:ahLst/>
              <a:cxnLst/>
              <a:rect l="l" t="t" r="r" b="b"/>
              <a:pathLst>
                <a:path w="779" h="2044" extrusionOk="0">
                  <a:moveTo>
                    <a:pt x="296" y="1"/>
                  </a:moveTo>
                  <a:cubicBezTo>
                    <a:pt x="186" y="1"/>
                    <a:pt x="167" y="80"/>
                    <a:pt x="148" y="193"/>
                  </a:cubicBezTo>
                  <a:cubicBezTo>
                    <a:pt x="127" y="467"/>
                    <a:pt x="85" y="740"/>
                    <a:pt x="43" y="992"/>
                  </a:cubicBezTo>
                  <a:cubicBezTo>
                    <a:pt x="1" y="1371"/>
                    <a:pt x="148" y="1749"/>
                    <a:pt x="400" y="2043"/>
                  </a:cubicBezTo>
                  <a:cubicBezTo>
                    <a:pt x="779" y="1497"/>
                    <a:pt x="737" y="446"/>
                    <a:pt x="337" y="4"/>
                  </a:cubicBezTo>
                  <a:cubicBezTo>
                    <a:pt x="322" y="2"/>
                    <a:pt x="308" y="1"/>
                    <a:pt x="29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18"/>
            <p:cNvSpPr/>
            <p:nvPr/>
          </p:nvSpPr>
          <p:spPr>
            <a:xfrm>
              <a:off x="1673373" y="1533237"/>
              <a:ext cx="9116" cy="20966"/>
            </a:xfrm>
            <a:custGeom>
              <a:avLst/>
              <a:gdLst/>
              <a:ahLst/>
              <a:cxnLst/>
              <a:rect l="l" t="t" r="r" b="b"/>
              <a:pathLst>
                <a:path w="884" h="2002" extrusionOk="0">
                  <a:moveTo>
                    <a:pt x="361" y="1"/>
                  </a:moveTo>
                  <a:cubicBezTo>
                    <a:pt x="332" y="1"/>
                    <a:pt x="302" y="9"/>
                    <a:pt x="274" y="25"/>
                  </a:cubicBezTo>
                  <a:cubicBezTo>
                    <a:pt x="1" y="593"/>
                    <a:pt x="169" y="1665"/>
                    <a:pt x="569" y="2002"/>
                  </a:cubicBezTo>
                  <a:cubicBezTo>
                    <a:pt x="611" y="1981"/>
                    <a:pt x="632" y="1960"/>
                    <a:pt x="674" y="1918"/>
                  </a:cubicBezTo>
                  <a:cubicBezTo>
                    <a:pt x="695" y="1876"/>
                    <a:pt x="695" y="1834"/>
                    <a:pt x="716" y="1791"/>
                  </a:cubicBezTo>
                  <a:cubicBezTo>
                    <a:pt x="884" y="1203"/>
                    <a:pt x="716" y="677"/>
                    <a:pt x="527" y="152"/>
                  </a:cubicBezTo>
                  <a:cubicBezTo>
                    <a:pt x="511" y="59"/>
                    <a:pt x="439" y="1"/>
                    <a:pt x="36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18"/>
            <p:cNvSpPr/>
            <p:nvPr/>
          </p:nvSpPr>
          <p:spPr>
            <a:xfrm>
              <a:off x="1722812" y="1630160"/>
              <a:ext cx="7384" cy="18285"/>
            </a:xfrm>
            <a:custGeom>
              <a:avLst/>
              <a:gdLst/>
              <a:ahLst/>
              <a:cxnLst/>
              <a:rect l="l" t="t" r="r" b="b"/>
              <a:pathLst>
                <a:path w="716" h="1746" extrusionOk="0">
                  <a:moveTo>
                    <a:pt x="85" y="0"/>
                  </a:moveTo>
                  <a:cubicBezTo>
                    <a:pt x="43" y="63"/>
                    <a:pt x="22" y="105"/>
                    <a:pt x="22" y="147"/>
                  </a:cubicBezTo>
                  <a:cubicBezTo>
                    <a:pt x="1" y="484"/>
                    <a:pt x="1" y="820"/>
                    <a:pt x="22" y="1135"/>
                  </a:cubicBezTo>
                  <a:cubicBezTo>
                    <a:pt x="22" y="1388"/>
                    <a:pt x="169" y="1619"/>
                    <a:pt x="400" y="1745"/>
                  </a:cubicBezTo>
                  <a:cubicBezTo>
                    <a:pt x="610" y="1535"/>
                    <a:pt x="715" y="1262"/>
                    <a:pt x="652" y="967"/>
                  </a:cubicBezTo>
                  <a:cubicBezTo>
                    <a:pt x="610" y="631"/>
                    <a:pt x="505" y="294"/>
                    <a:pt x="3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18"/>
            <p:cNvSpPr/>
            <p:nvPr/>
          </p:nvSpPr>
          <p:spPr>
            <a:xfrm>
              <a:off x="1690719" y="1796170"/>
              <a:ext cx="8467" cy="19605"/>
            </a:xfrm>
            <a:custGeom>
              <a:avLst/>
              <a:gdLst/>
              <a:ahLst/>
              <a:cxnLst/>
              <a:rect l="l" t="t" r="r" b="b"/>
              <a:pathLst>
                <a:path w="821" h="1872" extrusionOk="0">
                  <a:moveTo>
                    <a:pt x="85" y="0"/>
                  </a:moveTo>
                  <a:cubicBezTo>
                    <a:pt x="106" y="232"/>
                    <a:pt x="106" y="463"/>
                    <a:pt x="85" y="694"/>
                  </a:cubicBezTo>
                  <a:cubicBezTo>
                    <a:pt x="1" y="1052"/>
                    <a:pt x="85" y="1430"/>
                    <a:pt x="316" y="1724"/>
                  </a:cubicBezTo>
                  <a:cubicBezTo>
                    <a:pt x="337" y="1788"/>
                    <a:pt x="421" y="1830"/>
                    <a:pt x="484" y="1872"/>
                  </a:cubicBezTo>
                  <a:cubicBezTo>
                    <a:pt x="821" y="1472"/>
                    <a:pt x="695" y="610"/>
                    <a:pt x="3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18"/>
            <p:cNvSpPr/>
            <p:nvPr/>
          </p:nvSpPr>
          <p:spPr>
            <a:xfrm>
              <a:off x="1708714" y="1571147"/>
              <a:ext cx="8033" cy="20044"/>
            </a:xfrm>
            <a:custGeom>
              <a:avLst/>
              <a:gdLst/>
              <a:ahLst/>
              <a:cxnLst/>
              <a:rect l="l" t="t" r="r" b="b"/>
              <a:pathLst>
                <a:path w="779" h="1914" extrusionOk="0">
                  <a:moveTo>
                    <a:pt x="295" y="1"/>
                  </a:moveTo>
                  <a:cubicBezTo>
                    <a:pt x="64" y="22"/>
                    <a:pt x="22" y="169"/>
                    <a:pt x="22" y="337"/>
                  </a:cubicBezTo>
                  <a:cubicBezTo>
                    <a:pt x="1" y="568"/>
                    <a:pt x="1" y="821"/>
                    <a:pt x="22" y="1073"/>
                  </a:cubicBezTo>
                  <a:cubicBezTo>
                    <a:pt x="22" y="1388"/>
                    <a:pt x="169" y="1704"/>
                    <a:pt x="421" y="1914"/>
                  </a:cubicBezTo>
                  <a:cubicBezTo>
                    <a:pt x="779" y="1577"/>
                    <a:pt x="611" y="442"/>
                    <a:pt x="29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18"/>
            <p:cNvSpPr/>
            <p:nvPr/>
          </p:nvSpPr>
          <p:spPr>
            <a:xfrm>
              <a:off x="1665361" y="1769968"/>
              <a:ext cx="6507" cy="22694"/>
            </a:xfrm>
            <a:custGeom>
              <a:avLst/>
              <a:gdLst/>
              <a:ahLst/>
              <a:cxnLst/>
              <a:rect l="l" t="t" r="r" b="b"/>
              <a:pathLst>
                <a:path w="631" h="2167" extrusionOk="0">
                  <a:moveTo>
                    <a:pt x="147" y="1"/>
                  </a:moveTo>
                  <a:cubicBezTo>
                    <a:pt x="105" y="22"/>
                    <a:pt x="42" y="43"/>
                    <a:pt x="0" y="64"/>
                  </a:cubicBezTo>
                  <a:cubicBezTo>
                    <a:pt x="42" y="526"/>
                    <a:pt x="42" y="1010"/>
                    <a:pt x="105" y="1472"/>
                  </a:cubicBezTo>
                  <a:cubicBezTo>
                    <a:pt x="126" y="1746"/>
                    <a:pt x="252" y="2019"/>
                    <a:pt x="484" y="2166"/>
                  </a:cubicBezTo>
                  <a:cubicBezTo>
                    <a:pt x="631" y="1451"/>
                    <a:pt x="568" y="694"/>
                    <a:pt x="31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18"/>
            <p:cNvSpPr/>
            <p:nvPr/>
          </p:nvSpPr>
          <p:spPr>
            <a:xfrm>
              <a:off x="1716521" y="1790001"/>
              <a:ext cx="8033" cy="19385"/>
            </a:xfrm>
            <a:custGeom>
              <a:avLst/>
              <a:gdLst/>
              <a:ahLst/>
              <a:cxnLst/>
              <a:rect l="l" t="t" r="r" b="b"/>
              <a:pathLst>
                <a:path w="779" h="1851" extrusionOk="0">
                  <a:moveTo>
                    <a:pt x="211" y="1"/>
                  </a:moveTo>
                  <a:lnTo>
                    <a:pt x="22" y="169"/>
                  </a:lnTo>
                  <a:cubicBezTo>
                    <a:pt x="22" y="526"/>
                    <a:pt x="1" y="884"/>
                    <a:pt x="22" y="1220"/>
                  </a:cubicBezTo>
                  <a:cubicBezTo>
                    <a:pt x="22" y="1494"/>
                    <a:pt x="169" y="1746"/>
                    <a:pt x="400" y="1851"/>
                  </a:cubicBezTo>
                  <a:cubicBezTo>
                    <a:pt x="779" y="1241"/>
                    <a:pt x="547" y="674"/>
                    <a:pt x="358" y="127"/>
                  </a:cubicBezTo>
                  <a:cubicBezTo>
                    <a:pt x="337" y="85"/>
                    <a:pt x="253" y="43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18"/>
            <p:cNvSpPr/>
            <p:nvPr/>
          </p:nvSpPr>
          <p:spPr>
            <a:xfrm>
              <a:off x="1638693" y="1712285"/>
              <a:ext cx="8250" cy="19824"/>
            </a:xfrm>
            <a:custGeom>
              <a:avLst/>
              <a:gdLst/>
              <a:ahLst/>
              <a:cxnLst/>
              <a:rect l="l" t="t" r="r" b="b"/>
              <a:pathLst>
                <a:path w="800" h="1893" extrusionOk="0">
                  <a:moveTo>
                    <a:pt x="336" y="0"/>
                  </a:moveTo>
                  <a:cubicBezTo>
                    <a:pt x="84" y="63"/>
                    <a:pt x="21" y="105"/>
                    <a:pt x="21" y="316"/>
                  </a:cubicBezTo>
                  <a:cubicBezTo>
                    <a:pt x="21" y="526"/>
                    <a:pt x="21" y="736"/>
                    <a:pt x="21" y="925"/>
                  </a:cubicBezTo>
                  <a:cubicBezTo>
                    <a:pt x="0" y="1220"/>
                    <a:pt x="84" y="1493"/>
                    <a:pt x="252" y="1745"/>
                  </a:cubicBezTo>
                  <a:cubicBezTo>
                    <a:pt x="294" y="1808"/>
                    <a:pt x="358" y="1850"/>
                    <a:pt x="421" y="1892"/>
                  </a:cubicBezTo>
                  <a:cubicBezTo>
                    <a:pt x="799" y="1220"/>
                    <a:pt x="505" y="631"/>
                    <a:pt x="33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18"/>
            <p:cNvSpPr/>
            <p:nvPr/>
          </p:nvSpPr>
          <p:spPr>
            <a:xfrm>
              <a:off x="1716088" y="1752353"/>
              <a:ext cx="7600" cy="19385"/>
            </a:xfrm>
            <a:custGeom>
              <a:avLst/>
              <a:gdLst/>
              <a:ahLst/>
              <a:cxnLst/>
              <a:rect l="l" t="t" r="r" b="b"/>
              <a:pathLst>
                <a:path w="737" h="1851" extrusionOk="0">
                  <a:moveTo>
                    <a:pt x="442" y="1"/>
                  </a:moveTo>
                  <a:lnTo>
                    <a:pt x="211" y="43"/>
                  </a:lnTo>
                  <a:cubicBezTo>
                    <a:pt x="85" y="694"/>
                    <a:pt x="1" y="1325"/>
                    <a:pt x="442" y="1851"/>
                  </a:cubicBezTo>
                  <a:cubicBezTo>
                    <a:pt x="737" y="1472"/>
                    <a:pt x="737" y="190"/>
                    <a:pt x="4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18"/>
            <p:cNvSpPr/>
            <p:nvPr/>
          </p:nvSpPr>
          <p:spPr>
            <a:xfrm>
              <a:off x="1727153" y="1606597"/>
              <a:ext cx="8240" cy="18945"/>
            </a:xfrm>
            <a:custGeom>
              <a:avLst/>
              <a:gdLst/>
              <a:ahLst/>
              <a:cxnLst/>
              <a:rect l="l" t="t" r="r" b="b"/>
              <a:pathLst>
                <a:path w="799" h="1809" extrusionOk="0">
                  <a:moveTo>
                    <a:pt x="273" y="1"/>
                  </a:moveTo>
                  <a:lnTo>
                    <a:pt x="21" y="85"/>
                  </a:lnTo>
                  <a:cubicBezTo>
                    <a:pt x="21" y="463"/>
                    <a:pt x="0" y="820"/>
                    <a:pt x="21" y="1178"/>
                  </a:cubicBezTo>
                  <a:cubicBezTo>
                    <a:pt x="42" y="1451"/>
                    <a:pt x="189" y="1682"/>
                    <a:pt x="421" y="1809"/>
                  </a:cubicBezTo>
                  <a:cubicBezTo>
                    <a:pt x="799" y="1430"/>
                    <a:pt x="589" y="631"/>
                    <a:pt x="27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18"/>
            <p:cNvSpPr/>
            <p:nvPr/>
          </p:nvSpPr>
          <p:spPr>
            <a:xfrm>
              <a:off x="1655378" y="1797269"/>
              <a:ext cx="5651" cy="23574"/>
            </a:xfrm>
            <a:custGeom>
              <a:avLst/>
              <a:gdLst/>
              <a:ahLst/>
              <a:cxnLst/>
              <a:rect l="l" t="t" r="r" b="b"/>
              <a:pathLst>
                <a:path w="548" h="2251" extrusionOk="0">
                  <a:moveTo>
                    <a:pt x="127" y="1"/>
                  </a:moveTo>
                  <a:cubicBezTo>
                    <a:pt x="106" y="148"/>
                    <a:pt x="85" y="232"/>
                    <a:pt x="85" y="295"/>
                  </a:cubicBezTo>
                  <a:cubicBezTo>
                    <a:pt x="64" y="610"/>
                    <a:pt x="43" y="926"/>
                    <a:pt x="22" y="1241"/>
                  </a:cubicBezTo>
                  <a:cubicBezTo>
                    <a:pt x="1" y="1598"/>
                    <a:pt x="106" y="1956"/>
                    <a:pt x="337" y="2250"/>
                  </a:cubicBezTo>
                  <a:cubicBezTo>
                    <a:pt x="464" y="2124"/>
                    <a:pt x="548" y="1956"/>
                    <a:pt x="548" y="1767"/>
                  </a:cubicBezTo>
                  <a:cubicBezTo>
                    <a:pt x="548" y="1241"/>
                    <a:pt x="464" y="715"/>
                    <a:pt x="295" y="211"/>
                  </a:cubicBezTo>
                  <a:cubicBezTo>
                    <a:pt x="274" y="148"/>
                    <a:pt x="211" y="106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18"/>
            <p:cNvSpPr/>
            <p:nvPr/>
          </p:nvSpPr>
          <p:spPr>
            <a:xfrm>
              <a:off x="1661669" y="1688910"/>
              <a:ext cx="8250" cy="19856"/>
            </a:xfrm>
            <a:custGeom>
              <a:avLst/>
              <a:gdLst/>
              <a:ahLst/>
              <a:cxnLst/>
              <a:rect l="l" t="t" r="r" b="b"/>
              <a:pathLst>
                <a:path w="800" h="1896" extrusionOk="0">
                  <a:moveTo>
                    <a:pt x="249" y="0"/>
                  </a:moveTo>
                  <a:cubicBezTo>
                    <a:pt x="215" y="0"/>
                    <a:pt x="181" y="8"/>
                    <a:pt x="148" y="25"/>
                  </a:cubicBezTo>
                  <a:cubicBezTo>
                    <a:pt x="148" y="676"/>
                    <a:pt x="1" y="1349"/>
                    <a:pt x="631" y="1896"/>
                  </a:cubicBezTo>
                  <a:cubicBezTo>
                    <a:pt x="673" y="1791"/>
                    <a:pt x="694" y="1686"/>
                    <a:pt x="716" y="1601"/>
                  </a:cubicBezTo>
                  <a:cubicBezTo>
                    <a:pt x="800" y="1097"/>
                    <a:pt x="694" y="613"/>
                    <a:pt x="463" y="172"/>
                  </a:cubicBezTo>
                  <a:cubicBezTo>
                    <a:pt x="432" y="63"/>
                    <a:pt x="344" y="0"/>
                    <a:pt x="24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18"/>
            <p:cNvSpPr/>
            <p:nvPr/>
          </p:nvSpPr>
          <p:spPr>
            <a:xfrm>
              <a:off x="1629803" y="1521612"/>
              <a:ext cx="6507" cy="19385"/>
            </a:xfrm>
            <a:custGeom>
              <a:avLst/>
              <a:gdLst/>
              <a:ahLst/>
              <a:cxnLst/>
              <a:rect l="l" t="t" r="r" b="b"/>
              <a:pathLst>
                <a:path w="631" h="1851" extrusionOk="0">
                  <a:moveTo>
                    <a:pt x="336" y="0"/>
                  </a:moveTo>
                  <a:lnTo>
                    <a:pt x="105" y="42"/>
                  </a:lnTo>
                  <a:cubicBezTo>
                    <a:pt x="63" y="400"/>
                    <a:pt x="21" y="736"/>
                    <a:pt x="21" y="1051"/>
                  </a:cubicBezTo>
                  <a:cubicBezTo>
                    <a:pt x="0" y="1367"/>
                    <a:pt x="147" y="1661"/>
                    <a:pt x="379" y="1850"/>
                  </a:cubicBezTo>
                  <a:cubicBezTo>
                    <a:pt x="547" y="1745"/>
                    <a:pt x="631" y="1556"/>
                    <a:pt x="610" y="1346"/>
                  </a:cubicBezTo>
                  <a:cubicBezTo>
                    <a:pt x="589" y="883"/>
                    <a:pt x="484" y="442"/>
                    <a:pt x="33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18"/>
            <p:cNvSpPr/>
            <p:nvPr/>
          </p:nvSpPr>
          <p:spPr>
            <a:xfrm>
              <a:off x="1612241" y="1532179"/>
              <a:ext cx="7157" cy="21584"/>
            </a:xfrm>
            <a:custGeom>
              <a:avLst/>
              <a:gdLst/>
              <a:ahLst/>
              <a:cxnLst/>
              <a:rect l="l" t="t" r="r" b="b"/>
              <a:pathLst>
                <a:path w="694" h="2061" extrusionOk="0">
                  <a:moveTo>
                    <a:pt x="63" y="0"/>
                  </a:moveTo>
                  <a:cubicBezTo>
                    <a:pt x="0" y="610"/>
                    <a:pt x="84" y="1220"/>
                    <a:pt x="273" y="1787"/>
                  </a:cubicBezTo>
                  <a:cubicBezTo>
                    <a:pt x="315" y="1913"/>
                    <a:pt x="358" y="2040"/>
                    <a:pt x="484" y="2061"/>
                  </a:cubicBezTo>
                  <a:cubicBezTo>
                    <a:pt x="694" y="1640"/>
                    <a:pt x="568" y="631"/>
                    <a:pt x="25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18"/>
            <p:cNvSpPr/>
            <p:nvPr/>
          </p:nvSpPr>
          <p:spPr>
            <a:xfrm>
              <a:off x="1650397" y="1713804"/>
              <a:ext cx="6734" cy="21605"/>
            </a:xfrm>
            <a:custGeom>
              <a:avLst/>
              <a:gdLst/>
              <a:ahLst/>
              <a:cxnLst/>
              <a:rect l="l" t="t" r="r" b="b"/>
              <a:pathLst>
                <a:path w="653" h="2063" extrusionOk="0">
                  <a:moveTo>
                    <a:pt x="164" y="1"/>
                  </a:moveTo>
                  <a:cubicBezTo>
                    <a:pt x="153" y="1"/>
                    <a:pt x="140" y="1"/>
                    <a:pt x="127" y="2"/>
                  </a:cubicBezTo>
                  <a:cubicBezTo>
                    <a:pt x="106" y="108"/>
                    <a:pt x="85" y="213"/>
                    <a:pt x="85" y="339"/>
                  </a:cubicBezTo>
                  <a:cubicBezTo>
                    <a:pt x="85" y="528"/>
                    <a:pt x="85" y="717"/>
                    <a:pt x="63" y="906"/>
                  </a:cubicBezTo>
                  <a:cubicBezTo>
                    <a:pt x="0" y="1222"/>
                    <a:pt x="42" y="1537"/>
                    <a:pt x="190" y="1789"/>
                  </a:cubicBezTo>
                  <a:cubicBezTo>
                    <a:pt x="232" y="1895"/>
                    <a:pt x="316" y="1979"/>
                    <a:pt x="379" y="2063"/>
                  </a:cubicBezTo>
                  <a:cubicBezTo>
                    <a:pt x="652" y="1411"/>
                    <a:pt x="526" y="843"/>
                    <a:pt x="379" y="255"/>
                  </a:cubicBezTo>
                  <a:cubicBezTo>
                    <a:pt x="359" y="156"/>
                    <a:pt x="358" y="1"/>
                    <a:pt x="1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18"/>
            <p:cNvSpPr/>
            <p:nvPr/>
          </p:nvSpPr>
          <p:spPr>
            <a:xfrm>
              <a:off x="1670775" y="1659221"/>
              <a:ext cx="7817" cy="19165"/>
            </a:xfrm>
            <a:custGeom>
              <a:avLst/>
              <a:gdLst/>
              <a:ahLst/>
              <a:cxnLst/>
              <a:rect l="l" t="t" r="r" b="b"/>
              <a:pathLst>
                <a:path w="758" h="1830" extrusionOk="0">
                  <a:moveTo>
                    <a:pt x="232" y="0"/>
                  </a:moveTo>
                  <a:lnTo>
                    <a:pt x="1" y="21"/>
                  </a:lnTo>
                  <a:cubicBezTo>
                    <a:pt x="1" y="148"/>
                    <a:pt x="1" y="274"/>
                    <a:pt x="1" y="379"/>
                  </a:cubicBezTo>
                  <a:cubicBezTo>
                    <a:pt x="22" y="568"/>
                    <a:pt x="43" y="736"/>
                    <a:pt x="43" y="904"/>
                  </a:cubicBezTo>
                  <a:cubicBezTo>
                    <a:pt x="64" y="1178"/>
                    <a:pt x="127" y="1430"/>
                    <a:pt x="274" y="1661"/>
                  </a:cubicBezTo>
                  <a:cubicBezTo>
                    <a:pt x="337" y="1724"/>
                    <a:pt x="400" y="1787"/>
                    <a:pt x="463" y="1829"/>
                  </a:cubicBezTo>
                  <a:cubicBezTo>
                    <a:pt x="758" y="1115"/>
                    <a:pt x="484" y="211"/>
                    <a:pt x="23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18"/>
            <p:cNvSpPr/>
            <p:nvPr/>
          </p:nvSpPr>
          <p:spPr>
            <a:xfrm>
              <a:off x="1698309" y="1583253"/>
              <a:ext cx="8250" cy="16306"/>
            </a:xfrm>
            <a:custGeom>
              <a:avLst/>
              <a:gdLst/>
              <a:ahLst/>
              <a:cxnLst/>
              <a:rect l="l" t="t" r="r" b="b"/>
              <a:pathLst>
                <a:path w="800" h="1557" extrusionOk="0">
                  <a:moveTo>
                    <a:pt x="400" y="1"/>
                  </a:moveTo>
                  <a:lnTo>
                    <a:pt x="127" y="22"/>
                  </a:lnTo>
                  <a:cubicBezTo>
                    <a:pt x="1" y="1052"/>
                    <a:pt x="64" y="1304"/>
                    <a:pt x="463" y="1557"/>
                  </a:cubicBezTo>
                  <a:cubicBezTo>
                    <a:pt x="800" y="1199"/>
                    <a:pt x="779" y="611"/>
                    <a:pt x="40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18"/>
            <p:cNvSpPr/>
            <p:nvPr/>
          </p:nvSpPr>
          <p:spPr>
            <a:xfrm>
              <a:off x="1712406" y="1600208"/>
              <a:ext cx="8033" cy="17405"/>
            </a:xfrm>
            <a:custGeom>
              <a:avLst/>
              <a:gdLst/>
              <a:ahLst/>
              <a:cxnLst/>
              <a:rect l="l" t="t" r="r" b="b"/>
              <a:pathLst>
                <a:path w="779" h="1662" extrusionOk="0">
                  <a:moveTo>
                    <a:pt x="337" y="1"/>
                  </a:moveTo>
                  <a:cubicBezTo>
                    <a:pt x="0" y="484"/>
                    <a:pt x="169" y="1494"/>
                    <a:pt x="547" y="1662"/>
                  </a:cubicBezTo>
                  <a:cubicBezTo>
                    <a:pt x="778" y="1262"/>
                    <a:pt x="778" y="190"/>
                    <a:pt x="52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18"/>
            <p:cNvSpPr/>
            <p:nvPr/>
          </p:nvSpPr>
          <p:spPr>
            <a:xfrm>
              <a:off x="1704600" y="1693571"/>
              <a:ext cx="6084" cy="19824"/>
            </a:xfrm>
            <a:custGeom>
              <a:avLst/>
              <a:gdLst/>
              <a:ahLst/>
              <a:cxnLst/>
              <a:rect l="l" t="t" r="r" b="b"/>
              <a:pathLst>
                <a:path w="590" h="1893" extrusionOk="0">
                  <a:moveTo>
                    <a:pt x="190" y="0"/>
                  </a:moveTo>
                  <a:cubicBezTo>
                    <a:pt x="148" y="63"/>
                    <a:pt x="64" y="126"/>
                    <a:pt x="64" y="189"/>
                  </a:cubicBezTo>
                  <a:cubicBezTo>
                    <a:pt x="22" y="547"/>
                    <a:pt x="0" y="925"/>
                    <a:pt x="0" y="1283"/>
                  </a:cubicBezTo>
                  <a:cubicBezTo>
                    <a:pt x="0" y="1535"/>
                    <a:pt x="127" y="1787"/>
                    <a:pt x="358" y="1892"/>
                  </a:cubicBezTo>
                  <a:cubicBezTo>
                    <a:pt x="589" y="1451"/>
                    <a:pt x="505" y="337"/>
                    <a:pt x="19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18"/>
            <p:cNvSpPr/>
            <p:nvPr/>
          </p:nvSpPr>
          <p:spPr>
            <a:xfrm>
              <a:off x="1667093" y="1850334"/>
              <a:ext cx="7600" cy="16086"/>
            </a:xfrm>
            <a:custGeom>
              <a:avLst/>
              <a:gdLst/>
              <a:ahLst/>
              <a:cxnLst/>
              <a:rect l="l" t="t" r="r" b="b"/>
              <a:pathLst>
                <a:path w="737" h="1536" extrusionOk="0">
                  <a:moveTo>
                    <a:pt x="421" y="0"/>
                  </a:moveTo>
                  <a:lnTo>
                    <a:pt x="126" y="43"/>
                  </a:lnTo>
                  <a:cubicBezTo>
                    <a:pt x="105" y="316"/>
                    <a:pt x="63" y="568"/>
                    <a:pt x="42" y="799"/>
                  </a:cubicBezTo>
                  <a:cubicBezTo>
                    <a:pt x="0" y="1115"/>
                    <a:pt x="190" y="1409"/>
                    <a:pt x="484" y="1535"/>
                  </a:cubicBezTo>
                  <a:cubicBezTo>
                    <a:pt x="652" y="1325"/>
                    <a:pt x="736" y="1052"/>
                    <a:pt x="694" y="799"/>
                  </a:cubicBezTo>
                  <a:cubicBezTo>
                    <a:pt x="610" y="526"/>
                    <a:pt x="526" y="253"/>
                    <a:pt x="4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18"/>
            <p:cNvSpPr/>
            <p:nvPr/>
          </p:nvSpPr>
          <p:spPr>
            <a:xfrm>
              <a:off x="1707198" y="1735618"/>
              <a:ext cx="6734" cy="21594"/>
            </a:xfrm>
            <a:custGeom>
              <a:avLst/>
              <a:gdLst/>
              <a:ahLst/>
              <a:cxnLst/>
              <a:rect l="l" t="t" r="r" b="b"/>
              <a:pathLst>
                <a:path w="653" h="2062" extrusionOk="0">
                  <a:moveTo>
                    <a:pt x="316" y="1"/>
                  </a:moveTo>
                  <a:lnTo>
                    <a:pt x="316" y="1"/>
                  </a:lnTo>
                  <a:cubicBezTo>
                    <a:pt x="169" y="695"/>
                    <a:pt x="1" y="1388"/>
                    <a:pt x="442" y="2061"/>
                  </a:cubicBezTo>
                  <a:cubicBezTo>
                    <a:pt x="568" y="1977"/>
                    <a:pt x="653" y="1830"/>
                    <a:pt x="632" y="1662"/>
                  </a:cubicBezTo>
                  <a:cubicBezTo>
                    <a:pt x="610" y="1346"/>
                    <a:pt x="610" y="1010"/>
                    <a:pt x="568" y="695"/>
                  </a:cubicBezTo>
                  <a:cubicBezTo>
                    <a:pt x="547" y="505"/>
                    <a:pt x="505" y="316"/>
                    <a:pt x="442" y="127"/>
                  </a:cubicBezTo>
                  <a:cubicBezTo>
                    <a:pt x="421" y="85"/>
                    <a:pt x="358" y="43"/>
                    <a:pt x="31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18"/>
            <p:cNvSpPr/>
            <p:nvPr/>
          </p:nvSpPr>
          <p:spPr>
            <a:xfrm>
              <a:off x="1723028" y="1729900"/>
              <a:ext cx="8033" cy="15196"/>
            </a:xfrm>
            <a:custGeom>
              <a:avLst/>
              <a:gdLst/>
              <a:ahLst/>
              <a:cxnLst/>
              <a:rect l="l" t="t" r="r" b="b"/>
              <a:pathLst>
                <a:path w="779" h="1451" extrusionOk="0">
                  <a:moveTo>
                    <a:pt x="232" y="0"/>
                  </a:moveTo>
                  <a:cubicBezTo>
                    <a:pt x="190" y="105"/>
                    <a:pt x="148" y="189"/>
                    <a:pt x="127" y="273"/>
                  </a:cubicBezTo>
                  <a:cubicBezTo>
                    <a:pt x="106" y="379"/>
                    <a:pt x="106" y="484"/>
                    <a:pt x="64" y="589"/>
                  </a:cubicBezTo>
                  <a:cubicBezTo>
                    <a:pt x="1" y="925"/>
                    <a:pt x="127" y="1262"/>
                    <a:pt x="421" y="1451"/>
                  </a:cubicBezTo>
                  <a:cubicBezTo>
                    <a:pt x="778" y="1178"/>
                    <a:pt x="757" y="547"/>
                    <a:pt x="50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18"/>
            <p:cNvSpPr/>
            <p:nvPr/>
          </p:nvSpPr>
          <p:spPr>
            <a:xfrm>
              <a:off x="1646932" y="1536138"/>
              <a:ext cx="5858" cy="19385"/>
            </a:xfrm>
            <a:custGeom>
              <a:avLst/>
              <a:gdLst/>
              <a:ahLst/>
              <a:cxnLst/>
              <a:rect l="l" t="t" r="r" b="b"/>
              <a:pathLst>
                <a:path w="568" h="1851" extrusionOk="0">
                  <a:moveTo>
                    <a:pt x="42" y="1"/>
                  </a:moveTo>
                  <a:cubicBezTo>
                    <a:pt x="42" y="379"/>
                    <a:pt x="0" y="737"/>
                    <a:pt x="42" y="1094"/>
                  </a:cubicBezTo>
                  <a:cubicBezTo>
                    <a:pt x="21" y="1388"/>
                    <a:pt x="168" y="1683"/>
                    <a:pt x="421" y="1851"/>
                  </a:cubicBezTo>
                  <a:cubicBezTo>
                    <a:pt x="526" y="1641"/>
                    <a:pt x="568" y="1409"/>
                    <a:pt x="568" y="1178"/>
                  </a:cubicBezTo>
                  <a:cubicBezTo>
                    <a:pt x="484" y="800"/>
                    <a:pt x="378" y="400"/>
                    <a:pt x="2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18"/>
            <p:cNvSpPr/>
            <p:nvPr/>
          </p:nvSpPr>
          <p:spPr>
            <a:xfrm>
              <a:off x="1664711" y="1823252"/>
              <a:ext cx="8240" cy="16086"/>
            </a:xfrm>
            <a:custGeom>
              <a:avLst/>
              <a:gdLst/>
              <a:ahLst/>
              <a:cxnLst/>
              <a:rect l="l" t="t" r="r" b="b"/>
              <a:pathLst>
                <a:path w="799" h="1536" extrusionOk="0">
                  <a:moveTo>
                    <a:pt x="252" y="0"/>
                  </a:moveTo>
                  <a:cubicBezTo>
                    <a:pt x="0" y="379"/>
                    <a:pt x="231" y="1367"/>
                    <a:pt x="547" y="1535"/>
                  </a:cubicBezTo>
                  <a:cubicBezTo>
                    <a:pt x="799" y="1199"/>
                    <a:pt x="757" y="148"/>
                    <a:pt x="50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18"/>
            <p:cNvSpPr/>
            <p:nvPr/>
          </p:nvSpPr>
          <p:spPr>
            <a:xfrm>
              <a:off x="1696793" y="1613645"/>
              <a:ext cx="8467" cy="15866"/>
            </a:xfrm>
            <a:custGeom>
              <a:avLst/>
              <a:gdLst/>
              <a:ahLst/>
              <a:cxnLst/>
              <a:rect l="l" t="t" r="r" b="b"/>
              <a:pathLst>
                <a:path w="821" h="1515" extrusionOk="0">
                  <a:moveTo>
                    <a:pt x="442" y="0"/>
                  </a:moveTo>
                  <a:lnTo>
                    <a:pt x="127" y="42"/>
                  </a:lnTo>
                  <a:cubicBezTo>
                    <a:pt x="148" y="589"/>
                    <a:pt x="1" y="1115"/>
                    <a:pt x="505" y="1514"/>
                  </a:cubicBezTo>
                  <a:cubicBezTo>
                    <a:pt x="821" y="1052"/>
                    <a:pt x="800" y="526"/>
                    <a:pt x="4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8"/>
            <p:cNvSpPr/>
            <p:nvPr/>
          </p:nvSpPr>
          <p:spPr>
            <a:xfrm>
              <a:off x="1696143" y="1672867"/>
              <a:ext cx="8250" cy="16526"/>
            </a:xfrm>
            <a:custGeom>
              <a:avLst/>
              <a:gdLst/>
              <a:ahLst/>
              <a:cxnLst/>
              <a:rect l="l" t="t" r="r" b="b"/>
              <a:pathLst>
                <a:path w="800" h="1578" extrusionOk="0">
                  <a:moveTo>
                    <a:pt x="232" y="1"/>
                  </a:moveTo>
                  <a:cubicBezTo>
                    <a:pt x="1" y="611"/>
                    <a:pt x="106" y="1325"/>
                    <a:pt x="505" y="1578"/>
                  </a:cubicBezTo>
                  <a:cubicBezTo>
                    <a:pt x="799" y="1031"/>
                    <a:pt x="610" y="526"/>
                    <a:pt x="505" y="43"/>
                  </a:cubicBezTo>
                  <a:cubicBezTo>
                    <a:pt x="463" y="22"/>
                    <a:pt x="421" y="1"/>
                    <a:pt x="37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18"/>
            <p:cNvSpPr/>
            <p:nvPr/>
          </p:nvSpPr>
          <p:spPr>
            <a:xfrm>
              <a:off x="1631536" y="1655472"/>
              <a:ext cx="7817" cy="19835"/>
            </a:xfrm>
            <a:custGeom>
              <a:avLst/>
              <a:gdLst/>
              <a:ahLst/>
              <a:cxnLst/>
              <a:rect l="l" t="t" r="r" b="b"/>
              <a:pathLst>
                <a:path w="758" h="1894" extrusionOk="0">
                  <a:moveTo>
                    <a:pt x="211" y="1"/>
                  </a:moveTo>
                  <a:cubicBezTo>
                    <a:pt x="0" y="590"/>
                    <a:pt x="168" y="1662"/>
                    <a:pt x="484" y="1893"/>
                  </a:cubicBezTo>
                  <a:cubicBezTo>
                    <a:pt x="757" y="1346"/>
                    <a:pt x="589" y="253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18"/>
            <p:cNvSpPr/>
            <p:nvPr/>
          </p:nvSpPr>
          <p:spPr>
            <a:xfrm>
              <a:off x="1668393" y="1563879"/>
              <a:ext cx="6734" cy="16086"/>
            </a:xfrm>
            <a:custGeom>
              <a:avLst/>
              <a:gdLst/>
              <a:ahLst/>
              <a:cxnLst/>
              <a:rect l="l" t="t" r="r" b="b"/>
              <a:pathLst>
                <a:path w="653" h="1536" extrusionOk="0">
                  <a:moveTo>
                    <a:pt x="295" y="1"/>
                  </a:moveTo>
                  <a:lnTo>
                    <a:pt x="21" y="43"/>
                  </a:lnTo>
                  <a:cubicBezTo>
                    <a:pt x="21" y="316"/>
                    <a:pt x="0" y="568"/>
                    <a:pt x="21" y="842"/>
                  </a:cubicBezTo>
                  <a:cubicBezTo>
                    <a:pt x="42" y="1115"/>
                    <a:pt x="169" y="1367"/>
                    <a:pt x="400" y="1536"/>
                  </a:cubicBezTo>
                  <a:cubicBezTo>
                    <a:pt x="652" y="1052"/>
                    <a:pt x="631" y="737"/>
                    <a:pt x="29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18"/>
            <p:cNvSpPr/>
            <p:nvPr/>
          </p:nvSpPr>
          <p:spPr>
            <a:xfrm>
              <a:off x="1685088" y="1599988"/>
              <a:ext cx="6517" cy="18065"/>
            </a:xfrm>
            <a:custGeom>
              <a:avLst/>
              <a:gdLst/>
              <a:ahLst/>
              <a:cxnLst/>
              <a:rect l="l" t="t" r="r" b="b"/>
              <a:pathLst>
                <a:path w="632" h="1725" extrusionOk="0">
                  <a:moveTo>
                    <a:pt x="337" y="1"/>
                  </a:moveTo>
                  <a:lnTo>
                    <a:pt x="105" y="43"/>
                  </a:lnTo>
                  <a:cubicBezTo>
                    <a:pt x="63" y="632"/>
                    <a:pt x="0" y="1220"/>
                    <a:pt x="421" y="1725"/>
                  </a:cubicBezTo>
                  <a:cubicBezTo>
                    <a:pt x="631" y="1157"/>
                    <a:pt x="589" y="547"/>
                    <a:pt x="33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18"/>
            <p:cNvSpPr/>
            <p:nvPr/>
          </p:nvSpPr>
          <p:spPr>
            <a:xfrm>
              <a:off x="1640425" y="1507474"/>
              <a:ext cx="5858" cy="18327"/>
            </a:xfrm>
            <a:custGeom>
              <a:avLst/>
              <a:gdLst/>
              <a:ahLst/>
              <a:cxnLst/>
              <a:rect l="l" t="t" r="r" b="b"/>
              <a:pathLst>
                <a:path w="568" h="1750" extrusionOk="0">
                  <a:moveTo>
                    <a:pt x="286" y="1"/>
                  </a:moveTo>
                  <a:cubicBezTo>
                    <a:pt x="253" y="1"/>
                    <a:pt x="214" y="9"/>
                    <a:pt x="168" y="26"/>
                  </a:cubicBezTo>
                  <a:cubicBezTo>
                    <a:pt x="0" y="530"/>
                    <a:pt x="147" y="1056"/>
                    <a:pt x="274" y="1518"/>
                  </a:cubicBezTo>
                  <a:cubicBezTo>
                    <a:pt x="295" y="1644"/>
                    <a:pt x="379" y="1729"/>
                    <a:pt x="505" y="1750"/>
                  </a:cubicBezTo>
                  <a:cubicBezTo>
                    <a:pt x="547" y="1581"/>
                    <a:pt x="568" y="1392"/>
                    <a:pt x="568" y="1203"/>
                  </a:cubicBezTo>
                  <a:cubicBezTo>
                    <a:pt x="547" y="846"/>
                    <a:pt x="484" y="509"/>
                    <a:pt x="442" y="152"/>
                  </a:cubicBezTo>
                  <a:cubicBezTo>
                    <a:pt x="426" y="59"/>
                    <a:pt x="377" y="1"/>
                    <a:pt x="28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18"/>
            <p:cNvSpPr/>
            <p:nvPr/>
          </p:nvSpPr>
          <p:spPr>
            <a:xfrm>
              <a:off x="1713922" y="1678375"/>
              <a:ext cx="5868" cy="17845"/>
            </a:xfrm>
            <a:custGeom>
              <a:avLst/>
              <a:gdLst/>
              <a:ahLst/>
              <a:cxnLst/>
              <a:rect l="l" t="t" r="r" b="b"/>
              <a:pathLst>
                <a:path w="569" h="1704" extrusionOk="0">
                  <a:moveTo>
                    <a:pt x="211" y="0"/>
                  </a:moveTo>
                  <a:cubicBezTo>
                    <a:pt x="169" y="64"/>
                    <a:pt x="85" y="106"/>
                    <a:pt x="85" y="169"/>
                  </a:cubicBezTo>
                  <a:cubicBezTo>
                    <a:pt x="43" y="463"/>
                    <a:pt x="22" y="736"/>
                    <a:pt x="22" y="1031"/>
                  </a:cubicBezTo>
                  <a:cubicBezTo>
                    <a:pt x="1" y="1283"/>
                    <a:pt x="127" y="1535"/>
                    <a:pt x="337" y="1703"/>
                  </a:cubicBezTo>
                  <a:cubicBezTo>
                    <a:pt x="568" y="1367"/>
                    <a:pt x="526" y="526"/>
                    <a:pt x="21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8"/>
            <p:cNvSpPr/>
            <p:nvPr/>
          </p:nvSpPr>
          <p:spPr>
            <a:xfrm>
              <a:off x="1653862" y="1832939"/>
              <a:ext cx="7167" cy="16306"/>
            </a:xfrm>
            <a:custGeom>
              <a:avLst/>
              <a:gdLst/>
              <a:ahLst/>
              <a:cxnLst/>
              <a:rect l="l" t="t" r="r" b="b"/>
              <a:pathLst>
                <a:path w="695" h="1557" extrusionOk="0">
                  <a:moveTo>
                    <a:pt x="211" y="1"/>
                  </a:moveTo>
                  <a:lnTo>
                    <a:pt x="43" y="22"/>
                  </a:lnTo>
                  <a:cubicBezTo>
                    <a:pt x="43" y="358"/>
                    <a:pt x="1" y="694"/>
                    <a:pt x="43" y="1010"/>
                  </a:cubicBezTo>
                  <a:cubicBezTo>
                    <a:pt x="43" y="1241"/>
                    <a:pt x="169" y="1451"/>
                    <a:pt x="358" y="1556"/>
                  </a:cubicBezTo>
                  <a:cubicBezTo>
                    <a:pt x="695" y="1157"/>
                    <a:pt x="589" y="736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8"/>
            <p:cNvSpPr/>
            <p:nvPr/>
          </p:nvSpPr>
          <p:spPr>
            <a:xfrm>
              <a:off x="1710024" y="1769968"/>
              <a:ext cx="6724" cy="17625"/>
            </a:xfrm>
            <a:custGeom>
              <a:avLst/>
              <a:gdLst/>
              <a:ahLst/>
              <a:cxnLst/>
              <a:rect l="l" t="t" r="r" b="b"/>
              <a:pathLst>
                <a:path w="652" h="1683" extrusionOk="0">
                  <a:moveTo>
                    <a:pt x="294" y="1"/>
                  </a:moveTo>
                  <a:cubicBezTo>
                    <a:pt x="42" y="43"/>
                    <a:pt x="21" y="43"/>
                    <a:pt x="21" y="211"/>
                  </a:cubicBezTo>
                  <a:cubicBezTo>
                    <a:pt x="0" y="505"/>
                    <a:pt x="0" y="821"/>
                    <a:pt x="21" y="1136"/>
                  </a:cubicBezTo>
                  <a:cubicBezTo>
                    <a:pt x="42" y="1346"/>
                    <a:pt x="147" y="1556"/>
                    <a:pt x="336" y="1683"/>
                  </a:cubicBezTo>
                  <a:cubicBezTo>
                    <a:pt x="652" y="1073"/>
                    <a:pt x="379" y="547"/>
                    <a:pt x="2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8"/>
            <p:cNvSpPr/>
            <p:nvPr/>
          </p:nvSpPr>
          <p:spPr>
            <a:xfrm>
              <a:off x="1675116" y="1797709"/>
              <a:ext cx="6291" cy="17625"/>
            </a:xfrm>
            <a:custGeom>
              <a:avLst/>
              <a:gdLst/>
              <a:ahLst/>
              <a:cxnLst/>
              <a:rect l="l" t="t" r="r" b="b"/>
              <a:pathLst>
                <a:path w="610" h="1683" extrusionOk="0">
                  <a:moveTo>
                    <a:pt x="316" y="1"/>
                  </a:moveTo>
                  <a:lnTo>
                    <a:pt x="63" y="64"/>
                  </a:lnTo>
                  <a:cubicBezTo>
                    <a:pt x="84" y="505"/>
                    <a:pt x="0" y="947"/>
                    <a:pt x="189" y="1367"/>
                  </a:cubicBezTo>
                  <a:cubicBezTo>
                    <a:pt x="252" y="1472"/>
                    <a:pt x="316" y="1577"/>
                    <a:pt x="400" y="1683"/>
                  </a:cubicBezTo>
                  <a:cubicBezTo>
                    <a:pt x="610" y="1136"/>
                    <a:pt x="589" y="526"/>
                    <a:pt x="31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8"/>
            <p:cNvSpPr/>
            <p:nvPr/>
          </p:nvSpPr>
          <p:spPr>
            <a:xfrm>
              <a:off x="1635434" y="1680354"/>
              <a:ext cx="6084" cy="16746"/>
            </a:xfrm>
            <a:custGeom>
              <a:avLst/>
              <a:gdLst/>
              <a:ahLst/>
              <a:cxnLst/>
              <a:rect l="l" t="t" r="r" b="b"/>
              <a:pathLst>
                <a:path w="590" h="1599" extrusionOk="0">
                  <a:moveTo>
                    <a:pt x="127" y="1"/>
                  </a:moveTo>
                  <a:cubicBezTo>
                    <a:pt x="85" y="64"/>
                    <a:pt x="43" y="127"/>
                    <a:pt x="43" y="190"/>
                  </a:cubicBezTo>
                  <a:cubicBezTo>
                    <a:pt x="1" y="442"/>
                    <a:pt x="1" y="694"/>
                    <a:pt x="43" y="926"/>
                  </a:cubicBezTo>
                  <a:cubicBezTo>
                    <a:pt x="43" y="1199"/>
                    <a:pt x="169" y="1430"/>
                    <a:pt x="379" y="1599"/>
                  </a:cubicBezTo>
                  <a:cubicBezTo>
                    <a:pt x="526" y="1409"/>
                    <a:pt x="589" y="1178"/>
                    <a:pt x="547" y="947"/>
                  </a:cubicBezTo>
                  <a:cubicBezTo>
                    <a:pt x="505" y="610"/>
                    <a:pt x="400" y="295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8"/>
            <p:cNvSpPr/>
            <p:nvPr/>
          </p:nvSpPr>
          <p:spPr>
            <a:xfrm>
              <a:off x="1708065" y="1657681"/>
              <a:ext cx="7384" cy="16295"/>
            </a:xfrm>
            <a:custGeom>
              <a:avLst/>
              <a:gdLst/>
              <a:ahLst/>
              <a:cxnLst/>
              <a:rect l="l" t="t" r="r" b="b"/>
              <a:pathLst>
                <a:path w="716" h="1556" extrusionOk="0">
                  <a:moveTo>
                    <a:pt x="169" y="0"/>
                  </a:moveTo>
                  <a:cubicBezTo>
                    <a:pt x="1" y="252"/>
                    <a:pt x="85" y="526"/>
                    <a:pt x="106" y="799"/>
                  </a:cubicBezTo>
                  <a:cubicBezTo>
                    <a:pt x="85" y="1093"/>
                    <a:pt x="232" y="1367"/>
                    <a:pt x="463" y="1556"/>
                  </a:cubicBezTo>
                  <a:cubicBezTo>
                    <a:pt x="716" y="1030"/>
                    <a:pt x="569" y="189"/>
                    <a:pt x="16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8"/>
            <p:cNvSpPr/>
            <p:nvPr/>
          </p:nvSpPr>
          <p:spPr>
            <a:xfrm>
              <a:off x="1639126" y="1877635"/>
              <a:ext cx="6940" cy="14766"/>
            </a:xfrm>
            <a:custGeom>
              <a:avLst/>
              <a:gdLst/>
              <a:ahLst/>
              <a:cxnLst/>
              <a:rect l="l" t="t" r="r" b="b"/>
              <a:pathLst>
                <a:path w="673" h="1410" extrusionOk="0">
                  <a:moveTo>
                    <a:pt x="421" y="1"/>
                  </a:moveTo>
                  <a:lnTo>
                    <a:pt x="168" y="22"/>
                  </a:lnTo>
                  <a:cubicBezTo>
                    <a:pt x="126" y="295"/>
                    <a:pt x="63" y="526"/>
                    <a:pt x="42" y="778"/>
                  </a:cubicBezTo>
                  <a:cubicBezTo>
                    <a:pt x="0" y="1052"/>
                    <a:pt x="168" y="1304"/>
                    <a:pt x="421" y="1409"/>
                  </a:cubicBezTo>
                  <a:cubicBezTo>
                    <a:pt x="673" y="947"/>
                    <a:pt x="568" y="484"/>
                    <a:pt x="4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8"/>
            <p:cNvSpPr/>
            <p:nvPr/>
          </p:nvSpPr>
          <p:spPr>
            <a:xfrm>
              <a:off x="1678365" y="1739147"/>
              <a:ext cx="6734" cy="18505"/>
            </a:xfrm>
            <a:custGeom>
              <a:avLst/>
              <a:gdLst/>
              <a:ahLst/>
              <a:cxnLst/>
              <a:rect l="l" t="t" r="r" b="b"/>
              <a:pathLst>
                <a:path w="653" h="1767" extrusionOk="0">
                  <a:moveTo>
                    <a:pt x="232" y="0"/>
                  </a:moveTo>
                  <a:lnTo>
                    <a:pt x="232" y="0"/>
                  </a:lnTo>
                  <a:cubicBezTo>
                    <a:pt x="1" y="358"/>
                    <a:pt x="127" y="1472"/>
                    <a:pt x="463" y="1766"/>
                  </a:cubicBezTo>
                  <a:cubicBezTo>
                    <a:pt x="652" y="1367"/>
                    <a:pt x="526" y="274"/>
                    <a:pt x="23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8"/>
            <p:cNvSpPr/>
            <p:nvPr/>
          </p:nvSpPr>
          <p:spPr>
            <a:xfrm>
              <a:off x="1644756" y="1579955"/>
              <a:ext cx="6517" cy="17845"/>
            </a:xfrm>
            <a:custGeom>
              <a:avLst/>
              <a:gdLst/>
              <a:ahLst/>
              <a:cxnLst/>
              <a:rect l="l" t="t" r="r" b="b"/>
              <a:pathLst>
                <a:path w="632" h="1704" extrusionOk="0">
                  <a:moveTo>
                    <a:pt x="106" y="1"/>
                  </a:moveTo>
                  <a:lnTo>
                    <a:pt x="106" y="1"/>
                  </a:lnTo>
                  <a:cubicBezTo>
                    <a:pt x="127" y="589"/>
                    <a:pt x="1" y="1178"/>
                    <a:pt x="484" y="1704"/>
                  </a:cubicBezTo>
                  <a:cubicBezTo>
                    <a:pt x="632" y="1325"/>
                    <a:pt x="632" y="926"/>
                    <a:pt x="484" y="547"/>
                  </a:cubicBezTo>
                  <a:cubicBezTo>
                    <a:pt x="421" y="358"/>
                    <a:pt x="379" y="106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18"/>
            <p:cNvSpPr/>
            <p:nvPr/>
          </p:nvSpPr>
          <p:spPr>
            <a:xfrm>
              <a:off x="1648232" y="1689822"/>
              <a:ext cx="6507" cy="14326"/>
            </a:xfrm>
            <a:custGeom>
              <a:avLst/>
              <a:gdLst/>
              <a:ahLst/>
              <a:cxnLst/>
              <a:rect l="l" t="t" r="r" b="b"/>
              <a:pathLst>
                <a:path w="631" h="1368" extrusionOk="0">
                  <a:moveTo>
                    <a:pt x="189" y="1"/>
                  </a:moveTo>
                  <a:cubicBezTo>
                    <a:pt x="0" y="442"/>
                    <a:pt x="63" y="968"/>
                    <a:pt x="358" y="1367"/>
                  </a:cubicBezTo>
                  <a:cubicBezTo>
                    <a:pt x="631" y="905"/>
                    <a:pt x="610" y="148"/>
                    <a:pt x="37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18"/>
            <p:cNvSpPr/>
            <p:nvPr/>
          </p:nvSpPr>
          <p:spPr>
            <a:xfrm>
              <a:off x="1654295" y="1659001"/>
              <a:ext cx="7167" cy="14096"/>
            </a:xfrm>
            <a:custGeom>
              <a:avLst/>
              <a:gdLst/>
              <a:ahLst/>
              <a:cxnLst/>
              <a:rect l="l" t="t" r="r" b="b"/>
              <a:pathLst>
                <a:path w="695" h="1346" extrusionOk="0">
                  <a:moveTo>
                    <a:pt x="358" y="0"/>
                  </a:moveTo>
                  <a:lnTo>
                    <a:pt x="148" y="42"/>
                  </a:lnTo>
                  <a:cubicBezTo>
                    <a:pt x="22" y="526"/>
                    <a:pt x="1" y="967"/>
                    <a:pt x="379" y="1346"/>
                  </a:cubicBezTo>
                  <a:cubicBezTo>
                    <a:pt x="695" y="883"/>
                    <a:pt x="590" y="463"/>
                    <a:pt x="35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8"/>
            <p:cNvSpPr/>
            <p:nvPr/>
          </p:nvSpPr>
          <p:spPr>
            <a:xfrm>
              <a:off x="1716954" y="1707216"/>
              <a:ext cx="5868" cy="18505"/>
            </a:xfrm>
            <a:custGeom>
              <a:avLst/>
              <a:gdLst/>
              <a:ahLst/>
              <a:cxnLst/>
              <a:rect l="l" t="t" r="r" b="b"/>
              <a:pathLst>
                <a:path w="569" h="1767" extrusionOk="0">
                  <a:moveTo>
                    <a:pt x="106" y="1"/>
                  </a:moveTo>
                  <a:lnTo>
                    <a:pt x="43" y="22"/>
                  </a:lnTo>
                  <a:cubicBezTo>
                    <a:pt x="43" y="421"/>
                    <a:pt x="1" y="800"/>
                    <a:pt x="43" y="1199"/>
                  </a:cubicBezTo>
                  <a:cubicBezTo>
                    <a:pt x="22" y="1430"/>
                    <a:pt x="148" y="1662"/>
                    <a:pt x="358" y="1767"/>
                  </a:cubicBezTo>
                  <a:cubicBezTo>
                    <a:pt x="569" y="1115"/>
                    <a:pt x="295" y="568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8"/>
            <p:cNvSpPr/>
            <p:nvPr/>
          </p:nvSpPr>
          <p:spPr>
            <a:xfrm>
              <a:off x="1692462" y="1722632"/>
              <a:ext cx="7157" cy="14096"/>
            </a:xfrm>
            <a:custGeom>
              <a:avLst/>
              <a:gdLst/>
              <a:ahLst/>
              <a:cxnLst/>
              <a:rect l="l" t="t" r="r" b="b"/>
              <a:pathLst>
                <a:path w="694" h="1346" extrusionOk="0">
                  <a:moveTo>
                    <a:pt x="337" y="0"/>
                  </a:moveTo>
                  <a:lnTo>
                    <a:pt x="337" y="0"/>
                  </a:lnTo>
                  <a:cubicBezTo>
                    <a:pt x="0" y="253"/>
                    <a:pt x="42" y="989"/>
                    <a:pt x="379" y="1346"/>
                  </a:cubicBezTo>
                  <a:cubicBezTo>
                    <a:pt x="694" y="1073"/>
                    <a:pt x="673" y="400"/>
                    <a:pt x="3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8"/>
            <p:cNvSpPr/>
            <p:nvPr/>
          </p:nvSpPr>
          <p:spPr>
            <a:xfrm>
              <a:off x="1670775" y="1597789"/>
              <a:ext cx="5651" cy="14766"/>
            </a:xfrm>
            <a:custGeom>
              <a:avLst/>
              <a:gdLst/>
              <a:ahLst/>
              <a:cxnLst/>
              <a:rect l="l" t="t" r="r" b="b"/>
              <a:pathLst>
                <a:path w="548" h="1410" extrusionOk="0">
                  <a:moveTo>
                    <a:pt x="169" y="1"/>
                  </a:moveTo>
                  <a:cubicBezTo>
                    <a:pt x="1" y="64"/>
                    <a:pt x="1" y="190"/>
                    <a:pt x="1" y="316"/>
                  </a:cubicBezTo>
                  <a:cubicBezTo>
                    <a:pt x="1" y="694"/>
                    <a:pt x="1" y="1073"/>
                    <a:pt x="295" y="1409"/>
                  </a:cubicBezTo>
                  <a:cubicBezTo>
                    <a:pt x="547" y="968"/>
                    <a:pt x="463" y="253"/>
                    <a:pt x="16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8"/>
            <p:cNvSpPr/>
            <p:nvPr/>
          </p:nvSpPr>
          <p:spPr>
            <a:xfrm>
              <a:off x="1639775" y="1638527"/>
              <a:ext cx="6074" cy="14096"/>
            </a:xfrm>
            <a:custGeom>
              <a:avLst/>
              <a:gdLst/>
              <a:ahLst/>
              <a:cxnLst/>
              <a:rect l="l" t="t" r="r" b="b"/>
              <a:pathLst>
                <a:path w="589" h="1346" extrusionOk="0">
                  <a:moveTo>
                    <a:pt x="126" y="0"/>
                  </a:moveTo>
                  <a:lnTo>
                    <a:pt x="126" y="0"/>
                  </a:lnTo>
                  <a:cubicBezTo>
                    <a:pt x="0" y="463"/>
                    <a:pt x="84" y="946"/>
                    <a:pt x="358" y="1346"/>
                  </a:cubicBezTo>
                  <a:cubicBezTo>
                    <a:pt x="589" y="946"/>
                    <a:pt x="442" y="105"/>
                    <a:pt x="12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8"/>
            <p:cNvSpPr/>
            <p:nvPr/>
          </p:nvSpPr>
          <p:spPr>
            <a:xfrm>
              <a:off x="1610065" y="1491221"/>
              <a:ext cx="4568" cy="13887"/>
            </a:xfrm>
            <a:custGeom>
              <a:avLst/>
              <a:gdLst/>
              <a:ahLst/>
              <a:cxnLst/>
              <a:rect l="l" t="t" r="r" b="b"/>
              <a:pathLst>
                <a:path w="443" h="1326" extrusionOk="0">
                  <a:moveTo>
                    <a:pt x="211" y="1"/>
                  </a:moveTo>
                  <a:cubicBezTo>
                    <a:pt x="64" y="1"/>
                    <a:pt x="22" y="64"/>
                    <a:pt x="22" y="169"/>
                  </a:cubicBezTo>
                  <a:cubicBezTo>
                    <a:pt x="1" y="379"/>
                    <a:pt x="1" y="568"/>
                    <a:pt x="22" y="758"/>
                  </a:cubicBezTo>
                  <a:cubicBezTo>
                    <a:pt x="22" y="989"/>
                    <a:pt x="148" y="1199"/>
                    <a:pt x="337" y="1325"/>
                  </a:cubicBezTo>
                  <a:cubicBezTo>
                    <a:pt x="442" y="884"/>
                    <a:pt x="379" y="421"/>
                    <a:pt x="21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8"/>
            <p:cNvSpPr/>
            <p:nvPr/>
          </p:nvSpPr>
          <p:spPr>
            <a:xfrm>
              <a:off x="1683356" y="1575336"/>
              <a:ext cx="5208" cy="13876"/>
            </a:xfrm>
            <a:custGeom>
              <a:avLst/>
              <a:gdLst/>
              <a:ahLst/>
              <a:cxnLst/>
              <a:rect l="l" t="t" r="r" b="b"/>
              <a:pathLst>
                <a:path w="505" h="1325" extrusionOk="0">
                  <a:moveTo>
                    <a:pt x="126" y="0"/>
                  </a:moveTo>
                  <a:cubicBezTo>
                    <a:pt x="0" y="442"/>
                    <a:pt x="63" y="925"/>
                    <a:pt x="315" y="1325"/>
                  </a:cubicBezTo>
                  <a:cubicBezTo>
                    <a:pt x="505" y="925"/>
                    <a:pt x="421" y="252"/>
                    <a:pt x="12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90" name="Google Shape;5390;p18"/>
          <p:cNvGrpSpPr/>
          <p:nvPr/>
        </p:nvGrpSpPr>
        <p:grpSpPr>
          <a:xfrm rot="-7200012">
            <a:off x="-312781" y="4052163"/>
            <a:ext cx="1497597" cy="1262734"/>
            <a:chOff x="2017027" y="1477952"/>
            <a:chExt cx="562207" cy="474038"/>
          </a:xfrm>
        </p:grpSpPr>
        <p:sp>
          <p:nvSpPr>
            <p:cNvPr id="5391" name="Google Shape;5391;p18"/>
            <p:cNvSpPr/>
            <p:nvPr/>
          </p:nvSpPr>
          <p:spPr>
            <a:xfrm>
              <a:off x="2017027" y="1477952"/>
              <a:ext cx="562207" cy="474038"/>
            </a:xfrm>
            <a:custGeom>
              <a:avLst/>
              <a:gdLst/>
              <a:ahLst/>
              <a:cxnLst/>
              <a:rect l="l" t="t" r="r" b="b"/>
              <a:pathLst>
                <a:path w="54517" h="45265" extrusionOk="0">
                  <a:moveTo>
                    <a:pt x="51384" y="10182"/>
                  </a:moveTo>
                  <a:cubicBezTo>
                    <a:pt x="51384" y="10182"/>
                    <a:pt x="51384" y="10203"/>
                    <a:pt x="51363" y="10203"/>
                  </a:cubicBezTo>
                  <a:cubicBezTo>
                    <a:pt x="51342" y="10203"/>
                    <a:pt x="51363" y="10182"/>
                    <a:pt x="51363" y="10182"/>
                  </a:cubicBezTo>
                  <a:close/>
                  <a:moveTo>
                    <a:pt x="52162" y="12200"/>
                  </a:moveTo>
                  <a:cubicBezTo>
                    <a:pt x="52225" y="12390"/>
                    <a:pt x="52288" y="12537"/>
                    <a:pt x="52225" y="12684"/>
                  </a:cubicBezTo>
                  <a:lnTo>
                    <a:pt x="52141" y="12705"/>
                  </a:lnTo>
                  <a:cubicBezTo>
                    <a:pt x="52015" y="12558"/>
                    <a:pt x="52120" y="12411"/>
                    <a:pt x="52162" y="12200"/>
                  </a:cubicBezTo>
                  <a:close/>
                  <a:moveTo>
                    <a:pt x="52204" y="12810"/>
                  </a:moveTo>
                  <a:cubicBezTo>
                    <a:pt x="52246" y="12810"/>
                    <a:pt x="52288" y="12831"/>
                    <a:pt x="52309" y="12873"/>
                  </a:cubicBezTo>
                  <a:cubicBezTo>
                    <a:pt x="52288" y="12936"/>
                    <a:pt x="52288" y="12978"/>
                    <a:pt x="52204" y="12999"/>
                  </a:cubicBezTo>
                  <a:lnTo>
                    <a:pt x="52204" y="12810"/>
                  </a:lnTo>
                  <a:close/>
                  <a:moveTo>
                    <a:pt x="53592" y="13083"/>
                  </a:moveTo>
                  <a:lnTo>
                    <a:pt x="53592" y="13083"/>
                  </a:lnTo>
                  <a:cubicBezTo>
                    <a:pt x="53603" y="13083"/>
                    <a:pt x="53608" y="13096"/>
                    <a:pt x="53614" y="13104"/>
                  </a:cubicBezTo>
                  <a:lnTo>
                    <a:pt x="53614" y="13104"/>
                  </a:lnTo>
                  <a:cubicBezTo>
                    <a:pt x="53595" y="13103"/>
                    <a:pt x="53576" y="13099"/>
                    <a:pt x="53592" y="13083"/>
                  </a:cubicBezTo>
                  <a:close/>
                  <a:moveTo>
                    <a:pt x="52414" y="13294"/>
                  </a:moveTo>
                  <a:cubicBezTo>
                    <a:pt x="52414" y="13315"/>
                    <a:pt x="52435" y="13315"/>
                    <a:pt x="52435" y="13315"/>
                  </a:cubicBezTo>
                  <a:cubicBezTo>
                    <a:pt x="52435" y="13325"/>
                    <a:pt x="52430" y="13330"/>
                    <a:pt x="52425" y="13330"/>
                  </a:cubicBezTo>
                  <a:cubicBezTo>
                    <a:pt x="52420" y="13330"/>
                    <a:pt x="52414" y="13325"/>
                    <a:pt x="52414" y="13315"/>
                  </a:cubicBezTo>
                  <a:lnTo>
                    <a:pt x="52414" y="13294"/>
                  </a:lnTo>
                  <a:close/>
                  <a:moveTo>
                    <a:pt x="52435" y="13483"/>
                  </a:moveTo>
                  <a:cubicBezTo>
                    <a:pt x="52540" y="13672"/>
                    <a:pt x="52562" y="13861"/>
                    <a:pt x="52646" y="14009"/>
                  </a:cubicBezTo>
                  <a:cubicBezTo>
                    <a:pt x="52730" y="14156"/>
                    <a:pt x="52730" y="14345"/>
                    <a:pt x="52835" y="14492"/>
                  </a:cubicBezTo>
                  <a:lnTo>
                    <a:pt x="52793" y="14576"/>
                  </a:lnTo>
                  <a:cubicBezTo>
                    <a:pt x="52856" y="14660"/>
                    <a:pt x="52877" y="14765"/>
                    <a:pt x="52835" y="14849"/>
                  </a:cubicBezTo>
                  <a:lnTo>
                    <a:pt x="53003" y="15018"/>
                  </a:lnTo>
                  <a:cubicBezTo>
                    <a:pt x="52940" y="15102"/>
                    <a:pt x="53003" y="15186"/>
                    <a:pt x="53003" y="15270"/>
                  </a:cubicBezTo>
                  <a:cubicBezTo>
                    <a:pt x="52940" y="15333"/>
                    <a:pt x="52982" y="15438"/>
                    <a:pt x="52982" y="15501"/>
                  </a:cubicBezTo>
                  <a:cubicBezTo>
                    <a:pt x="52982" y="15585"/>
                    <a:pt x="52982" y="15648"/>
                    <a:pt x="52982" y="15733"/>
                  </a:cubicBezTo>
                  <a:cubicBezTo>
                    <a:pt x="53024" y="15817"/>
                    <a:pt x="53066" y="15817"/>
                    <a:pt x="53108" y="15859"/>
                  </a:cubicBezTo>
                  <a:cubicBezTo>
                    <a:pt x="53066" y="15964"/>
                    <a:pt x="53150" y="16048"/>
                    <a:pt x="53150" y="16174"/>
                  </a:cubicBezTo>
                  <a:cubicBezTo>
                    <a:pt x="53150" y="16279"/>
                    <a:pt x="53150" y="16405"/>
                    <a:pt x="53192" y="16510"/>
                  </a:cubicBezTo>
                  <a:cubicBezTo>
                    <a:pt x="53234" y="16658"/>
                    <a:pt x="53234" y="16826"/>
                    <a:pt x="53171" y="16973"/>
                  </a:cubicBezTo>
                  <a:cubicBezTo>
                    <a:pt x="53150" y="17057"/>
                    <a:pt x="53150" y="17162"/>
                    <a:pt x="53171" y="17246"/>
                  </a:cubicBezTo>
                  <a:cubicBezTo>
                    <a:pt x="53213" y="17309"/>
                    <a:pt x="53108" y="17330"/>
                    <a:pt x="53108" y="17393"/>
                  </a:cubicBezTo>
                  <a:lnTo>
                    <a:pt x="53192" y="17499"/>
                  </a:lnTo>
                  <a:lnTo>
                    <a:pt x="53129" y="17562"/>
                  </a:lnTo>
                  <a:cubicBezTo>
                    <a:pt x="53087" y="17646"/>
                    <a:pt x="53192" y="17667"/>
                    <a:pt x="53213" y="17730"/>
                  </a:cubicBezTo>
                  <a:lnTo>
                    <a:pt x="53108" y="17835"/>
                  </a:lnTo>
                  <a:cubicBezTo>
                    <a:pt x="53045" y="17793"/>
                    <a:pt x="53129" y="17751"/>
                    <a:pt x="53087" y="17709"/>
                  </a:cubicBezTo>
                  <a:lnTo>
                    <a:pt x="53045" y="17709"/>
                  </a:lnTo>
                  <a:cubicBezTo>
                    <a:pt x="53024" y="17793"/>
                    <a:pt x="53003" y="17877"/>
                    <a:pt x="53003" y="17982"/>
                  </a:cubicBezTo>
                  <a:cubicBezTo>
                    <a:pt x="52940" y="17919"/>
                    <a:pt x="52961" y="17835"/>
                    <a:pt x="52919" y="17772"/>
                  </a:cubicBezTo>
                  <a:lnTo>
                    <a:pt x="53003" y="17646"/>
                  </a:lnTo>
                  <a:cubicBezTo>
                    <a:pt x="52919" y="17393"/>
                    <a:pt x="52856" y="17141"/>
                    <a:pt x="52835" y="16868"/>
                  </a:cubicBezTo>
                  <a:cubicBezTo>
                    <a:pt x="52835" y="16679"/>
                    <a:pt x="52856" y="16468"/>
                    <a:pt x="52835" y="16279"/>
                  </a:cubicBezTo>
                  <a:cubicBezTo>
                    <a:pt x="52856" y="16027"/>
                    <a:pt x="52814" y="15775"/>
                    <a:pt x="52730" y="15543"/>
                  </a:cubicBezTo>
                  <a:cubicBezTo>
                    <a:pt x="52667" y="15396"/>
                    <a:pt x="52730" y="15228"/>
                    <a:pt x="52667" y="15081"/>
                  </a:cubicBezTo>
                  <a:cubicBezTo>
                    <a:pt x="52646" y="15039"/>
                    <a:pt x="52646" y="14955"/>
                    <a:pt x="52583" y="14955"/>
                  </a:cubicBezTo>
                  <a:cubicBezTo>
                    <a:pt x="52562" y="14702"/>
                    <a:pt x="52498" y="14450"/>
                    <a:pt x="52414" y="14219"/>
                  </a:cubicBezTo>
                  <a:cubicBezTo>
                    <a:pt x="52414" y="14156"/>
                    <a:pt x="52477" y="14114"/>
                    <a:pt x="52477" y="14072"/>
                  </a:cubicBezTo>
                  <a:cubicBezTo>
                    <a:pt x="52456" y="14030"/>
                    <a:pt x="52456" y="13966"/>
                    <a:pt x="52393" y="13966"/>
                  </a:cubicBezTo>
                  <a:cubicBezTo>
                    <a:pt x="52435" y="13840"/>
                    <a:pt x="52393" y="13735"/>
                    <a:pt x="52456" y="13630"/>
                  </a:cubicBezTo>
                  <a:lnTo>
                    <a:pt x="52414" y="13609"/>
                  </a:lnTo>
                  <a:cubicBezTo>
                    <a:pt x="52393" y="13567"/>
                    <a:pt x="52435" y="13546"/>
                    <a:pt x="52435" y="13483"/>
                  </a:cubicBezTo>
                  <a:close/>
                  <a:moveTo>
                    <a:pt x="52751" y="21535"/>
                  </a:moveTo>
                  <a:cubicBezTo>
                    <a:pt x="52772" y="21556"/>
                    <a:pt x="52814" y="21577"/>
                    <a:pt x="52772" y="21598"/>
                  </a:cubicBezTo>
                  <a:cubicBezTo>
                    <a:pt x="52759" y="21604"/>
                    <a:pt x="52751" y="21607"/>
                    <a:pt x="52745" y="21607"/>
                  </a:cubicBezTo>
                  <a:cubicBezTo>
                    <a:pt x="52730" y="21607"/>
                    <a:pt x="52730" y="21592"/>
                    <a:pt x="52730" y="21577"/>
                  </a:cubicBezTo>
                  <a:cubicBezTo>
                    <a:pt x="52730" y="21577"/>
                    <a:pt x="52751" y="21535"/>
                    <a:pt x="52751" y="21535"/>
                  </a:cubicBezTo>
                  <a:close/>
                  <a:moveTo>
                    <a:pt x="53150" y="17940"/>
                  </a:moveTo>
                  <a:cubicBezTo>
                    <a:pt x="53192" y="18003"/>
                    <a:pt x="53234" y="18087"/>
                    <a:pt x="53213" y="18150"/>
                  </a:cubicBezTo>
                  <a:cubicBezTo>
                    <a:pt x="53192" y="18276"/>
                    <a:pt x="53234" y="18340"/>
                    <a:pt x="53276" y="18445"/>
                  </a:cubicBezTo>
                  <a:cubicBezTo>
                    <a:pt x="53234" y="18613"/>
                    <a:pt x="53213" y="18760"/>
                    <a:pt x="53192" y="18928"/>
                  </a:cubicBezTo>
                  <a:cubicBezTo>
                    <a:pt x="53234" y="19075"/>
                    <a:pt x="53255" y="19244"/>
                    <a:pt x="53213" y="19391"/>
                  </a:cubicBezTo>
                  <a:cubicBezTo>
                    <a:pt x="53213" y="19412"/>
                    <a:pt x="53192" y="19454"/>
                    <a:pt x="53192" y="19475"/>
                  </a:cubicBezTo>
                  <a:cubicBezTo>
                    <a:pt x="53234" y="19622"/>
                    <a:pt x="53234" y="19790"/>
                    <a:pt x="53171" y="19937"/>
                  </a:cubicBezTo>
                  <a:cubicBezTo>
                    <a:pt x="53108" y="20211"/>
                    <a:pt x="53108" y="20463"/>
                    <a:pt x="53087" y="20736"/>
                  </a:cubicBezTo>
                  <a:cubicBezTo>
                    <a:pt x="53087" y="20883"/>
                    <a:pt x="53087" y="21052"/>
                    <a:pt x="53087" y="21199"/>
                  </a:cubicBezTo>
                  <a:cubicBezTo>
                    <a:pt x="53024" y="21325"/>
                    <a:pt x="52982" y="21472"/>
                    <a:pt x="52982" y="21619"/>
                  </a:cubicBezTo>
                  <a:cubicBezTo>
                    <a:pt x="52982" y="21675"/>
                    <a:pt x="52949" y="21732"/>
                    <a:pt x="52897" y="21743"/>
                  </a:cubicBezTo>
                  <a:lnTo>
                    <a:pt x="52897" y="21743"/>
                  </a:lnTo>
                  <a:cubicBezTo>
                    <a:pt x="52856" y="21639"/>
                    <a:pt x="52856" y="21513"/>
                    <a:pt x="52898" y="21388"/>
                  </a:cubicBezTo>
                  <a:cubicBezTo>
                    <a:pt x="52898" y="21325"/>
                    <a:pt x="52898" y="21262"/>
                    <a:pt x="52898" y="21199"/>
                  </a:cubicBezTo>
                  <a:cubicBezTo>
                    <a:pt x="52842" y="21199"/>
                    <a:pt x="52836" y="21265"/>
                    <a:pt x="52791" y="21265"/>
                  </a:cubicBezTo>
                  <a:cubicBezTo>
                    <a:pt x="52785" y="21265"/>
                    <a:pt x="52779" y="21264"/>
                    <a:pt x="52772" y="21262"/>
                  </a:cubicBezTo>
                  <a:cubicBezTo>
                    <a:pt x="52793" y="21199"/>
                    <a:pt x="52814" y="21157"/>
                    <a:pt x="52856" y="21115"/>
                  </a:cubicBezTo>
                  <a:cubicBezTo>
                    <a:pt x="52856" y="21031"/>
                    <a:pt x="52961" y="21052"/>
                    <a:pt x="52982" y="20989"/>
                  </a:cubicBezTo>
                  <a:lnTo>
                    <a:pt x="52919" y="20799"/>
                  </a:lnTo>
                  <a:cubicBezTo>
                    <a:pt x="52940" y="20694"/>
                    <a:pt x="53045" y="20736"/>
                    <a:pt x="53045" y="20652"/>
                  </a:cubicBezTo>
                  <a:lnTo>
                    <a:pt x="52898" y="20484"/>
                  </a:lnTo>
                  <a:lnTo>
                    <a:pt x="52961" y="20337"/>
                  </a:lnTo>
                  <a:cubicBezTo>
                    <a:pt x="52940" y="20253"/>
                    <a:pt x="52877" y="20148"/>
                    <a:pt x="52877" y="20064"/>
                  </a:cubicBezTo>
                  <a:cubicBezTo>
                    <a:pt x="52898" y="20000"/>
                    <a:pt x="52940" y="20043"/>
                    <a:pt x="52982" y="20000"/>
                  </a:cubicBezTo>
                  <a:cubicBezTo>
                    <a:pt x="53024" y="19958"/>
                    <a:pt x="52982" y="19916"/>
                    <a:pt x="53024" y="19874"/>
                  </a:cubicBezTo>
                  <a:cubicBezTo>
                    <a:pt x="52940" y="19811"/>
                    <a:pt x="52919" y="19706"/>
                    <a:pt x="52961" y="19601"/>
                  </a:cubicBezTo>
                  <a:cubicBezTo>
                    <a:pt x="52982" y="19475"/>
                    <a:pt x="52982" y="19328"/>
                    <a:pt x="52961" y="19181"/>
                  </a:cubicBezTo>
                  <a:cubicBezTo>
                    <a:pt x="52961" y="19117"/>
                    <a:pt x="52961" y="19054"/>
                    <a:pt x="53003" y="18991"/>
                  </a:cubicBezTo>
                  <a:cubicBezTo>
                    <a:pt x="53045" y="18865"/>
                    <a:pt x="53003" y="18760"/>
                    <a:pt x="53003" y="18634"/>
                  </a:cubicBezTo>
                  <a:cubicBezTo>
                    <a:pt x="53024" y="18571"/>
                    <a:pt x="53024" y="18508"/>
                    <a:pt x="53003" y="18424"/>
                  </a:cubicBezTo>
                  <a:lnTo>
                    <a:pt x="53003" y="18424"/>
                  </a:lnTo>
                  <a:lnTo>
                    <a:pt x="53087" y="18445"/>
                  </a:lnTo>
                  <a:cubicBezTo>
                    <a:pt x="53108" y="18382"/>
                    <a:pt x="53066" y="18319"/>
                    <a:pt x="53066" y="18255"/>
                  </a:cubicBezTo>
                  <a:lnTo>
                    <a:pt x="53003" y="18276"/>
                  </a:lnTo>
                  <a:cubicBezTo>
                    <a:pt x="52940" y="18255"/>
                    <a:pt x="52940" y="18213"/>
                    <a:pt x="52940" y="18150"/>
                  </a:cubicBezTo>
                  <a:cubicBezTo>
                    <a:pt x="52950" y="18140"/>
                    <a:pt x="52961" y="18135"/>
                    <a:pt x="52971" y="18135"/>
                  </a:cubicBezTo>
                  <a:cubicBezTo>
                    <a:pt x="52982" y="18135"/>
                    <a:pt x="52993" y="18140"/>
                    <a:pt x="53003" y="18150"/>
                  </a:cubicBezTo>
                  <a:cubicBezTo>
                    <a:pt x="53066" y="18171"/>
                    <a:pt x="53045" y="18213"/>
                    <a:pt x="53066" y="18255"/>
                  </a:cubicBezTo>
                  <a:cubicBezTo>
                    <a:pt x="53129" y="18192"/>
                    <a:pt x="53087" y="18108"/>
                    <a:pt x="53087" y="18024"/>
                  </a:cubicBezTo>
                  <a:cubicBezTo>
                    <a:pt x="53108" y="18003"/>
                    <a:pt x="53087" y="17961"/>
                    <a:pt x="53150" y="17940"/>
                  </a:cubicBezTo>
                  <a:close/>
                  <a:moveTo>
                    <a:pt x="52879" y="21751"/>
                  </a:moveTo>
                  <a:lnTo>
                    <a:pt x="52898" y="21788"/>
                  </a:lnTo>
                  <a:cubicBezTo>
                    <a:pt x="53003" y="21851"/>
                    <a:pt x="52961" y="21914"/>
                    <a:pt x="52919" y="21998"/>
                  </a:cubicBezTo>
                  <a:lnTo>
                    <a:pt x="52835" y="21872"/>
                  </a:lnTo>
                  <a:cubicBezTo>
                    <a:pt x="52856" y="21851"/>
                    <a:pt x="52919" y="21851"/>
                    <a:pt x="52898" y="21788"/>
                  </a:cubicBezTo>
                  <a:lnTo>
                    <a:pt x="52898" y="21788"/>
                  </a:lnTo>
                  <a:cubicBezTo>
                    <a:pt x="52898" y="21788"/>
                    <a:pt x="52889" y="21806"/>
                    <a:pt x="52876" y="21806"/>
                  </a:cubicBezTo>
                  <a:cubicBezTo>
                    <a:pt x="52870" y="21806"/>
                    <a:pt x="52863" y="21802"/>
                    <a:pt x="52856" y="21788"/>
                  </a:cubicBezTo>
                  <a:cubicBezTo>
                    <a:pt x="52856" y="21773"/>
                    <a:pt x="52866" y="21758"/>
                    <a:pt x="52879" y="21751"/>
                  </a:cubicBezTo>
                  <a:close/>
                  <a:moveTo>
                    <a:pt x="52940" y="22061"/>
                  </a:moveTo>
                  <a:cubicBezTo>
                    <a:pt x="52982" y="22145"/>
                    <a:pt x="52898" y="22229"/>
                    <a:pt x="52898" y="22334"/>
                  </a:cubicBezTo>
                  <a:cubicBezTo>
                    <a:pt x="52919" y="22439"/>
                    <a:pt x="52898" y="22565"/>
                    <a:pt x="52856" y="22650"/>
                  </a:cubicBezTo>
                  <a:cubicBezTo>
                    <a:pt x="52835" y="22713"/>
                    <a:pt x="52814" y="22734"/>
                    <a:pt x="52751" y="22755"/>
                  </a:cubicBezTo>
                  <a:lnTo>
                    <a:pt x="52814" y="22839"/>
                  </a:lnTo>
                  <a:cubicBezTo>
                    <a:pt x="52814" y="22944"/>
                    <a:pt x="52688" y="23007"/>
                    <a:pt x="52604" y="23091"/>
                  </a:cubicBezTo>
                  <a:cubicBezTo>
                    <a:pt x="52583" y="23133"/>
                    <a:pt x="52646" y="23217"/>
                    <a:pt x="52604" y="23238"/>
                  </a:cubicBezTo>
                  <a:cubicBezTo>
                    <a:pt x="52583" y="23238"/>
                    <a:pt x="52540" y="23238"/>
                    <a:pt x="52540" y="23217"/>
                  </a:cubicBezTo>
                  <a:cubicBezTo>
                    <a:pt x="52519" y="23217"/>
                    <a:pt x="52456" y="23196"/>
                    <a:pt x="52498" y="23196"/>
                  </a:cubicBezTo>
                  <a:cubicBezTo>
                    <a:pt x="52505" y="23190"/>
                    <a:pt x="52511" y="23187"/>
                    <a:pt x="52516" y="23187"/>
                  </a:cubicBezTo>
                  <a:cubicBezTo>
                    <a:pt x="52530" y="23187"/>
                    <a:pt x="52540" y="23202"/>
                    <a:pt x="52540" y="23217"/>
                  </a:cubicBezTo>
                  <a:cubicBezTo>
                    <a:pt x="52583" y="23196"/>
                    <a:pt x="52583" y="23154"/>
                    <a:pt x="52540" y="23112"/>
                  </a:cubicBezTo>
                  <a:cubicBezTo>
                    <a:pt x="52498" y="23028"/>
                    <a:pt x="52540" y="22944"/>
                    <a:pt x="52540" y="22860"/>
                  </a:cubicBezTo>
                  <a:lnTo>
                    <a:pt x="52625" y="22944"/>
                  </a:lnTo>
                  <a:cubicBezTo>
                    <a:pt x="52646" y="22881"/>
                    <a:pt x="52604" y="22797"/>
                    <a:pt x="52646" y="22734"/>
                  </a:cubicBezTo>
                  <a:cubicBezTo>
                    <a:pt x="52667" y="22671"/>
                    <a:pt x="52667" y="22586"/>
                    <a:pt x="52709" y="22544"/>
                  </a:cubicBezTo>
                  <a:cubicBezTo>
                    <a:pt x="52772" y="22502"/>
                    <a:pt x="52751" y="22418"/>
                    <a:pt x="52772" y="22355"/>
                  </a:cubicBezTo>
                  <a:cubicBezTo>
                    <a:pt x="52877" y="22355"/>
                    <a:pt x="52730" y="22229"/>
                    <a:pt x="52835" y="22208"/>
                  </a:cubicBezTo>
                  <a:cubicBezTo>
                    <a:pt x="52856" y="22208"/>
                    <a:pt x="52835" y="22061"/>
                    <a:pt x="52940" y="22061"/>
                  </a:cubicBezTo>
                  <a:close/>
                  <a:moveTo>
                    <a:pt x="52536" y="23318"/>
                  </a:moveTo>
                  <a:cubicBezTo>
                    <a:pt x="52568" y="23318"/>
                    <a:pt x="52586" y="23364"/>
                    <a:pt x="52604" y="23364"/>
                  </a:cubicBezTo>
                  <a:cubicBezTo>
                    <a:pt x="52604" y="23406"/>
                    <a:pt x="52540" y="23448"/>
                    <a:pt x="52562" y="23469"/>
                  </a:cubicBezTo>
                  <a:cubicBezTo>
                    <a:pt x="52583" y="23491"/>
                    <a:pt x="52646" y="23469"/>
                    <a:pt x="52604" y="23533"/>
                  </a:cubicBezTo>
                  <a:cubicBezTo>
                    <a:pt x="52593" y="23544"/>
                    <a:pt x="52582" y="23547"/>
                    <a:pt x="52571" y="23547"/>
                  </a:cubicBezTo>
                  <a:cubicBezTo>
                    <a:pt x="52546" y="23547"/>
                    <a:pt x="52521" y="23528"/>
                    <a:pt x="52496" y="23528"/>
                  </a:cubicBezTo>
                  <a:cubicBezTo>
                    <a:pt x="52490" y="23528"/>
                    <a:pt x="52484" y="23529"/>
                    <a:pt x="52477" y="23533"/>
                  </a:cubicBezTo>
                  <a:cubicBezTo>
                    <a:pt x="52477" y="23549"/>
                    <a:pt x="52465" y="23589"/>
                    <a:pt x="52450" y="23589"/>
                  </a:cubicBezTo>
                  <a:cubicBezTo>
                    <a:pt x="52445" y="23589"/>
                    <a:pt x="52440" y="23585"/>
                    <a:pt x="52435" y="23575"/>
                  </a:cubicBezTo>
                  <a:cubicBezTo>
                    <a:pt x="52435" y="23533"/>
                    <a:pt x="52456" y="23533"/>
                    <a:pt x="52477" y="23533"/>
                  </a:cubicBezTo>
                  <a:cubicBezTo>
                    <a:pt x="52477" y="23448"/>
                    <a:pt x="52498" y="23385"/>
                    <a:pt x="52519" y="23322"/>
                  </a:cubicBezTo>
                  <a:cubicBezTo>
                    <a:pt x="52525" y="23319"/>
                    <a:pt x="52531" y="23318"/>
                    <a:pt x="52536" y="23318"/>
                  </a:cubicBezTo>
                  <a:close/>
                  <a:moveTo>
                    <a:pt x="52397" y="23884"/>
                  </a:moveTo>
                  <a:cubicBezTo>
                    <a:pt x="52422" y="23884"/>
                    <a:pt x="52448" y="23896"/>
                    <a:pt x="52477" y="23932"/>
                  </a:cubicBezTo>
                  <a:cubicBezTo>
                    <a:pt x="52456" y="24058"/>
                    <a:pt x="52288" y="24058"/>
                    <a:pt x="52246" y="24142"/>
                  </a:cubicBezTo>
                  <a:cubicBezTo>
                    <a:pt x="52225" y="24205"/>
                    <a:pt x="52372" y="24205"/>
                    <a:pt x="52330" y="24247"/>
                  </a:cubicBezTo>
                  <a:cubicBezTo>
                    <a:pt x="52246" y="24458"/>
                    <a:pt x="52162" y="24647"/>
                    <a:pt x="52057" y="24857"/>
                  </a:cubicBezTo>
                  <a:cubicBezTo>
                    <a:pt x="52015" y="24962"/>
                    <a:pt x="51973" y="25109"/>
                    <a:pt x="51931" y="25236"/>
                  </a:cubicBezTo>
                  <a:cubicBezTo>
                    <a:pt x="51910" y="25299"/>
                    <a:pt x="51847" y="25341"/>
                    <a:pt x="51784" y="25341"/>
                  </a:cubicBezTo>
                  <a:cubicBezTo>
                    <a:pt x="51763" y="25088"/>
                    <a:pt x="51805" y="24857"/>
                    <a:pt x="51910" y="24647"/>
                  </a:cubicBezTo>
                  <a:cubicBezTo>
                    <a:pt x="51994" y="24521"/>
                    <a:pt x="52036" y="24374"/>
                    <a:pt x="52078" y="24247"/>
                  </a:cubicBezTo>
                  <a:cubicBezTo>
                    <a:pt x="52078" y="24205"/>
                    <a:pt x="52099" y="24184"/>
                    <a:pt x="52120" y="24163"/>
                  </a:cubicBezTo>
                  <a:lnTo>
                    <a:pt x="52183" y="24163"/>
                  </a:lnTo>
                  <a:cubicBezTo>
                    <a:pt x="52183" y="24121"/>
                    <a:pt x="52204" y="24058"/>
                    <a:pt x="52204" y="23974"/>
                  </a:cubicBezTo>
                  <a:lnTo>
                    <a:pt x="52267" y="23974"/>
                  </a:lnTo>
                  <a:lnTo>
                    <a:pt x="52267" y="23911"/>
                  </a:lnTo>
                  <a:cubicBezTo>
                    <a:pt x="52273" y="23913"/>
                    <a:pt x="52279" y="23914"/>
                    <a:pt x="52285" y="23914"/>
                  </a:cubicBezTo>
                  <a:cubicBezTo>
                    <a:pt x="52321" y="23914"/>
                    <a:pt x="52357" y="23884"/>
                    <a:pt x="52397" y="23884"/>
                  </a:cubicBezTo>
                  <a:close/>
                  <a:moveTo>
                    <a:pt x="51952" y="25467"/>
                  </a:moveTo>
                  <a:cubicBezTo>
                    <a:pt x="51994" y="25551"/>
                    <a:pt x="51868" y="25614"/>
                    <a:pt x="51910" y="25698"/>
                  </a:cubicBezTo>
                  <a:cubicBezTo>
                    <a:pt x="51805" y="25908"/>
                    <a:pt x="51742" y="26098"/>
                    <a:pt x="51657" y="26308"/>
                  </a:cubicBezTo>
                  <a:cubicBezTo>
                    <a:pt x="51615" y="26392"/>
                    <a:pt x="51615" y="26518"/>
                    <a:pt x="51657" y="26602"/>
                  </a:cubicBezTo>
                  <a:cubicBezTo>
                    <a:pt x="51636" y="26665"/>
                    <a:pt x="51594" y="26728"/>
                    <a:pt x="51573" y="26770"/>
                  </a:cubicBezTo>
                  <a:cubicBezTo>
                    <a:pt x="51573" y="26875"/>
                    <a:pt x="51510" y="26960"/>
                    <a:pt x="51405" y="27023"/>
                  </a:cubicBezTo>
                  <a:cubicBezTo>
                    <a:pt x="51321" y="27065"/>
                    <a:pt x="51321" y="27191"/>
                    <a:pt x="51237" y="27275"/>
                  </a:cubicBezTo>
                  <a:cubicBezTo>
                    <a:pt x="51218" y="27312"/>
                    <a:pt x="51216" y="27349"/>
                    <a:pt x="51187" y="27372"/>
                  </a:cubicBezTo>
                  <a:lnTo>
                    <a:pt x="51187" y="27372"/>
                  </a:lnTo>
                  <a:lnTo>
                    <a:pt x="51132" y="27317"/>
                  </a:lnTo>
                  <a:cubicBezTo>
                    <a:pt x="51237" y="27002"/>
                    <a:pt x="51300" y="26644"/>
                    <a:pt x="51447" y="26329"/>
                  </a:cubicBezTo>
                  <a:cubicBezTo>
                    <a:pt x="51468" y="26266"/>
                    <a:pt x="51552" y="26287"/>
                    <a:pt x="51573" y="26245"/>
                  </a:cubicBezTo>
                  <a:cubicBezTo>
                    <a:pt x="51594" y="26140"/>
                    <a:pt x="51657" y="26055"/>
                    <a:pt x="51721" y="25971"/>
                  </a:cubicBezTo>
                  <a:cubicBezTo>
                    <a:pt x="51700" y="25824"/>
                    <a:pt x="51847" y="25698"/>
                    <a:pt x="51847" y="25551"/>
                  </a:cubicBezTo>
                  <a:cubicBezTo>
                    <a:pt x="51847" y="25509"/>
                    <a:pt x="51889" y="25467"/>
                    <a:pt x="51952" y="25467"/>
                  </a:cubicBezTo>
                  <a:close/>
                  <a:moveTo>
                    <a:pt x="51178" y="27386"/>
                  </a:moveTo>
                  <a:lnTo>
                    <a:pt x="51178" y="27386"/>
                  </a:lnTo>
                  <a:cubicBezTo>
                    <a:pt x="51213" y="27449"/>
                    <a:pt x="51172" y="27528"/>
                    <a:pt x="51111" y="27548"/>
                  </a:cubicBezTo>
                  <a:cubicBezTo>
                    <a:pt x="51048" y="27527"/>
                    <a:pt x="51027" y="27506"/>
                    <a:pt x="51048" y="27443"/>
                  </a:cubicBezTo>
                  <a:cubicBezTo>
                    <a:pt x="51084" y="27388"/>
                    <a:pt x="51137" y="27397"/>
                    <a:pt x="51178" y="27386"/>
                  </a:cubicBezTo>
                  <a:close/>
                  <a:moveTo>
                    <a:pt x="51027" y="27674"/>
                  </a:moveTo>
                  <a:lnTo>
                    <a:pt x="51048" y="27695"/>
                  </a:lnTo>
                  <a:cubicBezTo>
                    <a:pt x="51037" y="27706"/>
                    <a:pt x="51032" y="27711"/>
                    <a:pt x="51029" y="27711"/>
                  </a:cubicBezTo>
                  <a:cubicBezTo>
                    <a:pt x="51027" y="27711"/>
                    <a:pt x="51027" y="27706"/>
                    <a:pt x="51027" y="27695"/>
                  </a:cubicBezTo>
                  <a:lnTo>
                    <a:pt x="51027" y="27674"/>
                  </a:lnTo>
                  <a:close/>
                  <a:moveTo>
                    <a:pt x="50901" y="27779"/>
                  </a:moveTo>
                  <a:cubicBezTo>
                    <a:pt x="50914" y="27779"/>
                    <a:pt x="50928" y="27788"/>
                    <a:pt x="50936" y="27801"/>
                  </a:cubicBezTo>
                  <a:lnTo>
                    <a:pt x="50901" y="27801"/>
                  </a:lnTo>
                  <a:cubicBezTo>
                    <a:pt x="50901" y="27805"/>
                    <a:pt x="50900" y="27811"/>
                    <a:pt x="50898" y="27819"/>
                  </a:cubicBezTo>
                  <a:lnTo>
                    <a:pt x="50898" y="27819"/>
                  </a:lnTo>
                  <a:cubicBezTo>
                    <a:pt x="50894" y="27813"/>
                    <a:pt x="50884" y="27796"/>
                    <a:pt x="50901" y="27779"/>
                  </a:cubicBezTo>
                  <a:close/>
                  <a:moveTo>
                    <a:pt x="50896" y="27833"/>
                  </a:moveTo>
                  <a:cubicBezTo>
                    <a:pt x="50891" y="27853"/>
                    <a:pt x="50885" y="27875"/>
                    <a:pt x="50882" y="27875"/>
                  </a:cubicBezTo>
                  <a:cubicBezTo>
                    <a:pt x="50880" y="27875"/>
                    <a:pt x="50880" y="27872"/>
                    <a:pt x="50880" y="27864"/>
                  </a:cubicBezTo>
                  <a:cubicBezTo>
                    <a:pt x="50863" y="27847"/>
                    <a:pt x="50885" y="27844"/>
                    <a:pt x="50896" y="27833"/>
                  </a:cubicBezTo>
                  <a:close/>
                  <a:moveTo>
                    <a:pt x="51006" y="27801"/>
                  </a:moveTo>
                  <a:cubicBezTo>
                    <a:pt x="51042" y="27837"/>
                    <a:pt x="51047" y="27889"/>
                    <a:pt x="51007" y="27889"/>
                  </a:cubicBezTo>
                  <a:cubicBezTo>
                    <a:pt x="51001" y="27889"/>
                    <a:pt x="50993" y="27887"/>
                    <a:pt x="50985" y="27885"/>
                  </a:cubicBezTo>
                  <a:cubicBezTo>
                    <a:pt x="50950" y="27867"/>
                    <a:pt x="50944" y="27850"/>
                    <a:pt x="50943" y="27821"/>
                  </a:cubicBezTo>
                  <a:lnTo>
                    <a:pt x="50943" y="27821"/>
                  </a:lnTo>
                  <a:lnTo>
                    <a:pt x="51006" y="27801"/>
                  </a:lnTo>
                  <a:close/>
                  <a:moveTo>
                    <a:pt x="50880" y="27927"/>
                  </a:moveTo>
                  <a:cubicBezTo>
                    <a:pt x="50943" y="27948"/>
                    <a:pt x="50943" y="27990"/>
                    <a:pt x="50922" y="28053"/>
                  </a:cubicBezTo>
                  <a:cubicBezTo>
                    <a:pt x="50911" y="28056"/>
                    <a:pt x="50901" y="28058"/>
                    <a:pt x="50891" y="28058"/>
                  </a:cubicBezTo>
                  <a:cubicBezTo>
                    <a:pt x="50844" y="28058"/>
                    <a:pt x="50809" y="28017"/>
                    <a:pt x="50774" y="27948"/>
                  </a:cubicBezTo>
                  <a:lnTo>
                    <a:pt x="50880" y="27927"/>
                  </a:lnTo>
                  <a:close/>
                  <a:moveTo>
                    <a:pt x="50775" y="28102"/>
                  </a:moveTo>
                  <a:cubicBezTo>
                    <a:pt x="50785" y="28102"/>
                    <a:pt x="50799" y="28107"/>
                    <a:pt x="50816" y="28116"/>
                  </a:cubicBezTo>
                  <a:cubicBezTo>
                    <a:pt x="50802" y="28131"/>
                    <a:pt x="50787" y="28146"/>
                    <a:pt x="50772" y="28146"/>
                  </a:cubicBezTo>
                  <a:cubicBezTo>
                    <a:pt x="50766" y="28146"/>
                    <a:pt x="50760" y="28143"/>
                    <a:pt x="50753" y="28137"/>
                  </a:cubicBezTo>
                  <a:cubicBezTo>
                    <a:pt x="50753" y="28112"/>
                    <a:pt x="50761" y="28102"/>
                    <a:pt x="50775" y="28102"/>
                  </a:cubicBezTo>
                  <a:close/>
                  <a:moveTo>
                    <a:pt x="50774" y="28200"/>
                  </a:moveTo>
                  <a:cubicBezTo>
                    <a:pt x="50816" y="28284"/>
                    <a:pt x="50880" y="28368"/>
                    <a:pt x="50838" y="28410"/>
                  </a:cubicBezTo>
                  <a:cubicBezTo>
                    <a:pt x="50753" y="28494"/>
                    <a:pt x="50859" y="28620"/>
                    <a:pt x="50753" y="28684"/>
                  </a:cubicBezTo>
                  <a:cubicBezTo>
                    <a:pt x="50711" y="28705"/>
                    <a:pt x="50690" y="28747"/>
                    <a:pt x="50711" y="28810"/>
                  </a:cubicBezTo>
                  <a:cubicBezTo>
                    <a:pt x="50711" y="28873"/>
                    <a:pt x="50690" y="28957"/>
                    <a:pt x="50669" y="29041"/>
                  </a:cubicBezTo>
                  <a:cubicBezTo>
                    <a:pt x="50648" y="29167"/>
                    <a:pt x="50564" y="29272"/>
                    <a:pt x="50459" y="29314"/>
                  </a:cubicBezTo>
                  <a:lnTo>
                    <a:pt x="50501" y="29377"/>
                  </a:lnTo>
                  <a:cubicBezTo>
                    <a:pt x="50501" y="29419"/>
                    <a:pt x="50417" y="29461"/>
                    <a:pt x="50459" y="29525"/>
                  </a:cubicBezTo>
                  <a:cubicBezTo>
                    <a:pt x="50438" y="29546"/>
                    <a:pt x="50438" y="29546"/>
                    <a:pt x="50417" y="29567"/>
                  </a:cubicBezTo>
                  <a:cubicBezTo>
                    <a:pt x="50291" y="29651"/>
                    <a:pt x="50207" y="29798"/>
                    <a:pt x="50186" y="29966"/>
                  </a:cubicBezTo>
                  <a:cubicBezTo>
                    <a:pt x="50165" y="30071"/>
                    <a:pt x="50081" y="30155"/>
                    <a:pt x="49997" y="30239"/>
                  </a:cubicBezTo>
                  <a:cubicBezTo>
                    <a:pt x="49849" y="30660"/>
                    <a:pt x="49660" y="31038"/>
                    <a:pt x="49429" y="31417"/>
                  </a:cubicBezTo>
                  <a:lnTo>
                    <a:pt x="49429" y="31501"/>
                  </a:lnTo>
                  <a:cubicBezTo>
                    <a:pt x="49324" y="31585"/>
                    <a:pt x="49219" y="31690"/>
                    <a:pt x="49177" y="31837"/>
                  </a:cubicBezTo>
                  <a:cubicBezTo>
                    <a:pt x="49156" y="31827"/>
                    <a:pt x="49129" y="31821"/>
                    <a:pt x="49103" y="31821"/>
                  </a:cubicBezTo>
                  <a:cubicBezTo>
                    <a:pt x="49077" y="31821"/>
                    <a:pt x="49050" y="31827"/>
                    <a:pt x="49029" y="31837"/>
                  </a:cubicBezTo>
                  <a:lnTo>
                    <a:pt x="49050" y="31921"/>
                  </a:lnTo>
                  <a:lnTo>
                    <a:pt x="48966" y="31942"/>
                  </a:lnTo>
                  <a:lnTo>
                    <a:pt x="48945" y="31837"/>
                  </a:lnTo>
                  <a:cubicBezTo>
                    <a:pt x="48931" y="31837"/>
                    <a:pt x="48908" y="31856"/>
                    <a:pt x="48888" y="31856"/>
                  </a:cubicBezTo>
                  <a:cubicBezTo>
                    <a:pt x="48878" y="31856"/>
                    <a:pt x="48868" y="31851"/>
                    <a:pt x="48861" y="31837"/>
                  </a:cubicBezTo>
                  <a:cubicBezTo>
                    <a:pt x="48840" y="31690"/>
                    <a:pt x="48966" y="31627"/>
                    <a:pt x="49050" y="31522"/>
                  </a:cubicBezTo>
                  <a:cubicBezTo>
                    <a:pt x="49156" y="31417"/>
                    <a:pt x="49156" y="31270"/>
                    <a:pt x="49240" y="31164"/>
                  </a:cubicBezTo>
                  <a:cubicBezTo>
                    <a:pt x="49282" y="31143"/>
                    <a:pt x="49366" y="31164"/>
                    <a:pt x="49387" y="31101"/>
                  </a:cubicBezTo>
                  <a:lnTo>
                    <a:pt x="49345" y="31038"/>
                  </a:lnTo>
                  <a:cubicBezTo>
                    <a:pt x="49429" y="30912"/>
                    <a:pt x="49471" y="30744"/>
                    <a:pt x="49597" y="30639"/>
                  </a:cubicBezTo>
                  <a:cubicBezTo>
                    <a:pt x="49681" y="30302"/>
                    <a:pt x="49933" y="30071"/>
                    <a:pt x="50039" y="29756"/>
                  </a:cubicBezTo>
                  <a:cubicBezTo>
                    <a:pt x="50102" y="29588"/>
                    <a:pt x="50186" y="29419"/>
                    <a:pt x="50270" y="29251"/>
                  </a:cubicBezTo>
                  <a:cubicBezTo>
                    <a:pt x="50354" y="29125"/>
                    <a:pt x="50396" y="28957"/>
                    <a:pt x="50417" y="28810"/>
                  </a:cubicBezTo>
                  <a:cubicBezTo>
                    <a:pt x="50438" y="28684"/>
                    <a:pt x="50480" y="28578"/>
                    <a:pt x="50585" y="28515"/>
                  </a:cubicBezTo>
                  <a:cubicBezTo>
                    <a:pt x="50627" y="28473"/>
                    <a:pt x="50648" y="28410"/>
                    <a:pt x="50690" y="28347"/>
                  </a:cubicBezTo>
                  <a:lnTo>
                    <a:pt x="50648" y="28326"/>
                  </a:lnTo>
                  <a:cubicBezTo>
                    <a:pt x="50648" y="28242"/>
                    <a:pt x="50711" y="28200"/>
                    <a:pt x="50774" y="28200"/>
                  </a:cubicBezTo>
                  <a:close/>
                  <a:moveTo>
                    <a:pt x="48966" y="31942"/>
                  </a:moveTo>
                  <a:cubicBezTo>
                    <a:pt x="49008" y="32026"/>
                    <a:pt x="48966" y="32068"/>
                    <a:pt x="48903" y="32132"/>
                  </a:cubicBezTo>
                  <a:cubicBezTo>
                    <a:pt x="48840" y="32195"/>
                    <a:pt x="48735" y="32237"/>
                    <a:pt x="48714" y="32342"/>
                  </a:cubicBezTo>
                  <a:cubicBezTo>
                    <a:pt x="48651" y="32279"/>
                    <a:pt x="48756" y="32237"/>
                    <a:pt x="48672" y="32195"/>
                  </a:cubicBezTo>
                  <a:cubicBezTo>
                    <a:pt x="48840" y="32153"/>
                    <a:pt x="48819" y="31963"/>
                    <a:pt x="48966" y="31942"/>
                  </a:cubicBezTo>
                  <a:close/>
                  <a:moveTo>
                    <a:pt x="48670" y="32378"/>
                  </a:moveTo>
                  <a:cubicBezTo>
                    <a:pt x="48671" y="32378"/>
                    <a:pt x="48672" y="32380"/>
                    <a:pt x="48672" y="32384"/>
                  </a:cubicBezTo>
                  <a:cubicBezTo>
                    <a:pt x="48693" y="32405"/>
                    <a:pt x="48672" y="32426"/>
                    <a:pt x="48651" y="32426"/>
                  </a:cubicBezTo>
                  <a:cubicBezTo>
                    <a:pt x="48630" y="32531"/>
                    <a:pt x="48630" y="32657"/>
                    <a:pt x="48504" y="32720"/>
                  </a:cubicBezTo>
                  <a:cubicBezTo>
                    <a:pt x="48441" y="32657"/>
                    <a:pt x="48525" y="32615"/>
                    <a:pt x="48483" y="32552"/>
                  </a:cubicBezTo>
                  <a:cubicBezTo>
                    <a:pt x="48546" y="32510"/>
                    <a:pt x="48588" y="32426"/>
                    <a:pt x="48651" y="32426"/>
                  </a:cubicBezTo>
                  <a:cubicBezTo>
                    <a:pt x="48651" y="32409"/>
                    <a:pt x="48665" y="32378"/>
                    <a:pt x="48670" y="32378"/>
                  </a:cubicBezTo>
                  <a:close/>
                  <a:moveTo>
                    <a:pt x="49050" y="33961"/>
                  </a:moveTo>
                  <a:lnTo>
                    <a:pt x="49050" y="33961"/>
                  </a:lnTo>
                  <a:cubicBezTo>
                    <a:pt x="49064" y="33961"/>
                    <a:pt x="49078" y="33970"/>
                    <a:pt x="49086" y="33982"/>
                  </a:cubicBezTo>
                  <a:lnTo>
                    <a:pt x="49086" y="33982"/>
                  </a:lnTo>
                  <a:cubicBezTo>
                    <a:pt x="49061" y="33981"/>
                    <a:pt x="49012" y="33980"/>
                    <a:pt x="49050" y="33961"/>
                  </a:cubicBezTo>
                  <a:close/>
                  <a:moveTo>
                    <a:pt x="48441" y="32741"/>
                  </a:moveTo>
                  <a:cubicBezTo>
                    <a:pt x="48483" y="32867"/>
                    <a:pt x="48294" y="32951"/>
                    <a:pt x="48441" y="33036"/>
                  </a:cubicBezTo>
                  <a:cubicBezTo>
                    <a:pt x="48273" y="33183"/>
                    <a:pt x="48146" y="33351"/>
                    <a:pt x="48041" y="33540"/>
                  </a:cubicBezTo>
                  <a:lnTo>
                    <a:pt x="47915" y="33582"/>
                  </a:lnTo>
                  <a:cubicBezTo>
                    <a:pt x="47894" y="33666"/>
                    <a:pt x="47894" y="33750"/>
                    <a:pt x="47810" y="33771"/>
                  </a:cubicBezTo>
                  <a:cubicBezTo>
                    <a:pt x="47789" y="33771"/>
                    <a:pt x="47747" y="33792"/>
                    <a:pt x="47747" y="33792"/>
                  </a:cubicBezTo>
                  <a:cubicBezTo>
                    <a:pt x="47726" y="33919"/>
                    <a:pt x="47621" y="33961"/>
                    <a:pt x="47579" y="34024"/>
                  </a:cubicBezTo>
                  <a:cubicBezTo>
                    <a:pt x="47516" y="34108"/>
                    <a:pt x="47453" y="34171"/>
                    <a:pt x="47432" y="34276"/>
                  </a:cubicBezTo>
                  <a:cubicBezTo>
                    <a:pt x="47425" y="34303"/>
                    <a:pt x="47412" y="34310"/>
                    <a:pt x="47398" y="34310"/>
                  </a:cubicBezTo>
                  <a:cubicBezTo>
                    <a:pt x="47379" y="34310"/>
                    <a:pt x="47359" y="34297"/>
                    <a:pt x="47349" y="34297"/>
                  </a:cubicBezTo>
                  <a:cubicBezTo>
                    <a:pt x="47344" y="34297"/>
                    <a:pt x="47342" y="34302"/>
                    <a:pt x="47347" y="34318"/>
                  </a:cubicBezTo>
                  <a:cubicBezTo>
                    <a:pt x="47347" y="34381"/>
                    <a:pt x="47284" y="34402"/>
                    <a:pt x="47284" y="34444"/>
                  </a:cubicBezTo>
                  <a:cubicBezTo>
                    <a:pt x="47263" y="34486"/>
                    <a:pt x="47242" y="34528"/>
                    <a:pt x="47242" y="34570"/>
                  </a:cubicBezTo>
                  <a:cubicBezTo>
                    <a:pt x="47200" y="34675"/>
                    <a:pt x="47095" y="34675"/>
                    <a:pt x="47053" y="34739"/>
                  </a:cubicBezTo>
                  <a:cubicBezTo>
                    <a:pt x="46948" y="34907"/>
                    <a:pt x="46822" y="35054"/>
                    <a:pt x="46675" y="35159"/>
                  </a:cubicBezTo>
                  <a:cubicBezTo>
                    <a:pt x="46633" y="35201"/>
                    <a:pt x="46591" y="35201"/>
                    <a:pt x="46549" y="35243"/>
                  </a:cubicBezTo>
                  <a:cubicBezTo>
                    <a:pt x="46528" y="35264"/>
                    <a:pt x="46570" y="35348"/>
                    <a:pt x="46528" y="35348"/>
                  </a:cubicBezTo>
                  <a:cubicBezTo>
                    <a:pt x="46464" y="35411"/>
                    <a:pt x="46401" y="35411"/>
                    <a:pt x="46317" y="35453"/>
                  </a:cubicBezTo>
                  <a:cubicBezTo>
                    <a:pt x="46296" y="35516"/>
                    <a:pt x="46275" y="35601"/>
                    <a:pt x="46233" y="35664"/>
                  </a:cubicBezTo>
                  <a:lnTo>
                    <a:pt x="46086" y="35727"/>
                  </a:lnTo>
                  <a:cubicBezTo>
                    <a:pt x="46086" y="35811"/>
                    <a:pt x="46023" y="35895"/>
                    <a:pt x="45939" y="35937"/>
                  </a:cubicBezTo>
                  <a:cubicBezTo>
                    <a:pt x="45922" y="35931"/>
                    <a:pt x="45904" y="35929"/>
                    <a:pt x="45884" y="35929"/>
                  </a:cubicBezTo>
                  <a:cubicBezTo>
                    <a:pt x="45832" y="35929"/>
                    <a:pt x="45775" y="35948"/>
                    <a:pt x="45729" y="35979"/>
                  </a:cubicBezTo>
                  <a:lnTo>
                    <a:pt x="45729" y="36084"/>
                  </a:lnTo>
                  <a:cubicBezTo>
                    <a:pt x="45708" y="36147"/>
                    <a:pt x="45623" y="36126"/>
                    <a:pt x="45581" y="36168"/>
                  </a:cubicBezTo>
                  <a:cubicBezTo>
                    <a:pt x="45560" y="36210"/>
                    <a:pt x="45623" y="36252"/>
                    <a:pt x="45581" y="36294"/>
                  </a:cubicBezTo>
                  <a:cubicBezTo>
                    <a:pt x="45569" y="36282"/>
                    <a:pt x="45550" y="36270"/>
                    <a:pt x="45528" y="36270"/>
                  </a:cubicBezTo>
                  <a:cubicBezTo>
                    <a:pt x="45512" y="36270"/>
                    <a:pt x="45494" y="36277"/>
                    <a:pt x="45476" y="36294"/>
                  </a:cubicBezTo>
                  <a:lnTo>
                    <a:pt x="45539" y="36399"/>
                  </a:lnTo>
                  <a:cubicBezTo>
                    <a:pt x="45487" y="36399"/>
                    <a:pt x="45464" y="36499"/>
                    <a:pt x="45399" y="36499"/>
                  </a:cubicBezTo>
                  <a:cubicBezTo>
                    <a:pt x="45385" y="36499"/>
                    <a:pt x="45369" y="36495"/>
                    <a:pt x="45350" y="36484"/>
                  </a:cubicBezTo>
                  <a:cubicBezTo>
                    <a:pt x="45329" y="36526"/>
                    <a:pt x="45308" y="36568"/>
                    <a:pt x="45287" y="36631"/>
                  </a:cubicBezTo>
                  <a:lnTo>
                    <a:pt x="45098" y="36694"/>
                  </a:lnTo>
                  <a:cubicBezTo>
                    <a:pt x="45014" y="36799"/>
                    <a:pt x="44993" y="36925"/>
                    <a:pt x="44867" y="36967"/>
                  </a:cubicBezTo>
                  <a:cubicBezTo>
                    <a:pt x="44825" y="36988"/>
                    <a:pt x="44804" y="37072"/>
                    <a:pt x="44761" y="37135"/>
                  </a:cubicBezTo>
                  <a:cubicBezTo>
                    <a:pt x="44635" y="37135"/>
                    <a:pt x="44551" y="37240"/>
                    <a:pt x="44446" y="37304"/>
                  </a:cubicBezTo>
                  <a:lnTo>
                    <a:pt x="44509" y="37388"/>
                  </a:lnTo>
                  <a:lnTo>
                    <a:pt x="44404" y="37493"/>
                  </a:lnTo>
                  <a:cubicBezTo>
                    <a:pt x="44362" y="37514"/>
                    <a:pt x="44341" y="37514"/>
                    <a:pt x="44341" y="37514"/>
                  </a:cubicBezTo>
                  <a:cubicBezTo>
                    <a:pt x="44310" y="37505"/>
                    <a:pt x="44280" y="37501"/>
                    <a:pt x="44249" y="37501"/>
                  </a:cubicBezTo>
                  <a:cubicBezTo>
                    <a:pt x="44135" y="37501"/>
                    <a:pt x="44029" y="37561"/>
                    <a:pt x="43963" y="37661"/>
                  </a:cubicBezTo>
                  <a:cubicBezTo>
                    <a:pt x="43878" y="37766"/>
                    <a:pt x="43752" y="37808"/>
                    <a:pt x="43689" y="37913"/>
                  </a:cubicBezTo>
                  <a:cubicBezTo>
                    <a:pt x="43626" y="37892"/>
                    <a:pt x="43626" y="37850"/>
                    <a:pt x="43647" y="37829"/>
                  </a:cubicBezTo>
                  <a:cubicBezTo>
                    <a:pt x="43815" y="37640"/>
                    <a:pt x="44005" y="37472"/>
                    <a:pt x="44194" y="37304"/>
                  </a:cubicBezTo>
                  <a:cubicBezTo>
                    <a:pt x="44278" y="37114"/>
                    <a:pt x="44530" y="37072"/>
                    <a:pt x="44572" y="36862"/>
                  </a:cubicBezTo>
                  <a:lnTo>
                    <a:pt x="44635" y="36883"/>
                  </a:lnTo>
                  <a:cubicBezTo>
                    <a:pt x="44740" y="36694"/>
                    <a:pt x="44909" y="36547"/>
                    <a:pt x="45098" y="36442"/>
                  </a:cubicBezTo>
                  <a:cubicBezTo>
                    <a:pt x="45140" y="36420"/>
                    <a:pt x="45203" y="36336"/>
                    <a:pt x="45245" y="36273"/>
                  </a:cubicBezTo>
                  <a:cubicBezTo>
                    <a:pt x="45371" y="36189"/>
                    <a:pt x="45476" y="36084"/>
                    <a:pt x="45560" y="35958"/>
                  </a:cubicBezTo>
                  <a:cubicBezTo>
                    <a:pt x="45644" y="35853"/>
                    <a:pt x="45729" y="35769"/>
                    <a:pt x="45834" y="35706"/>
                  </a:cubicBezTo>
                  <a:cubicBezTo>
                    <a:pt x="45876" y="35664"/>
                    <a:pt x="45918" y="35601"/>
                    <a:pt x="45918" y="35516"/>
                  </a:cubicBezTo>
                  <a:lnTo>
                    <a:pt x="45960" y="35537"/>
                  </a:lnTo>
                  <a:cubicBezTo>
                    <a:pt x="46086" y="35390"/>
                    <a:pt x="46233" y="35264"/>
                    <a:pt x="46401" y="35159"/>
                  </a:cubicBezTo>
                  <a:cubicBezTo>
                    <a:pt x="46528" y="35096"/>
                    <a:pt x="46591" y="34928"/>
                    <a:pt x="46696" y="34823"/>
                  </a:cubicBezTo>
                  <a:cubicBezTo>
                    <a:pt x="46780" y="34760"/>
                    <a:pt x="46822" y="34675"/>
                    <a:pt x="46822" y="34570"/>
                  </a:cubicBezTo>
                  <a:cubicBezTo>
                    <a:pt x="46906" y="34549"/>
                    <a:pt x="46990" y="34486"/>
                    <a:pt x="47032" y="34402"/>
                  </a:cubicBezTo>
                  <a:cubicBezTo>
                    <a:pt x="47137" y="34213"/>
                    <a:pt x="47242" y="34045"/>
                    <a:pt x="47390" y="33877"/>
                  </a:cubicBezTo>
                  <a:cubicBezTo>
                    <a:pt x="47474" y="33771"/>
                    <a:pt x="47516" y="33645"/>
                    <a:pt x="47600" y="33561"/>
                  </a:cubicBezTo>
                  <a:cubicBezTo>
                    <a:pt x="47663" y="33477"/>
                    <a:pt x="47726" y="33435"/>
                    <a:pt x="47831" y="33414"/>
                  </a:cubicBezTo>
                  <a:cubicBezTo>
                    <a:pt x="47831" y="33267"/>
                    <a:pt x="47915" y="33120"/>
                    <a:pt x="48062" y="33057"/>
                  </a:cubicBezTo>
                  <a:cubicBezTo>
                    <a:pt x="48146" y="32994"/>
                    <a:pt x="48230" y="32909"/>
                    <a:pt x="48273" y="32783"/>
                  </a:cubicBezTo>
                  <a:cubicBezTo>
                    <a:pt x="48315" y="32762"/>
                    <a:pt x="48378" y="32741"/>
                    <a:pt x="48441" y="32741"/>
                  </a:cubicBezTo>
                  <a:close/>
                  <a:moveTo>
                    <a:pt x="43553" y="37907"/>
                  </a:moveTo>
                  <a:cubicBezTo>
                    <a:pt x="43556" y="37907"/>
                    <a:pt x="43559" y="37909"/>
                    <a:pt x="43563" y="37913"/>
                  </a:cubicBezTo>
                  <a:cubicBezTo>
                    <a:pt x="43563" y="37934"/>
                    <a:pt x="43542" y="37955"/>
                    <a:pt x="43542" y="37955"/>
                  </a:cubicBezTo>
                  <a:cubicBezTo>
                    <a:pt x="43542" y="37938"/>
                    <a:pt x="43542" y="37907"/>
                    <a:pt x="43553" y="37907"/>
                  </a:cubicBezTo>
                  <a:close/>
                  <a:moveTo>
                    <a:pt x="43542" y="37955"/>
                  </a:moveTo>
                  <a:cubicBezTo>
                    <a:pt x="43542" y="37971"/>
                    <a:pt x="43530" y="38011"/>
                    <a:pt x="43515" y="38011"/>
                  </a:cubicBezTo>
                  <a:cubicBezTo>
                    <a:pt x="43510" y="38011"/>
                    <a:pt x="43505" y="38007"/>
                    <a:pt x="43500" y="37997"/>
                  </a:cubicBezTo>
                  <a:cubicBezTo>
                    <a:pt x="43500" y="37976"/>
                    <a:pt x="43542" y="37976"/>
                    <a:pt x="43542" y="37955"/>
                  </a:cubicBezTo>
                  <a:close/>
                  <a:moveTo>
                    <a:pt x="37024" y="40604"/>
                  </a:moveTo>
                  <a:lnTo>
                    <a:pt x="37067" y="40625"/>
                  </a:lnTo>
                  <a:cubicBezTo>
                    <a:pt x="37067" y="40632"/>
                    <a:pt x="37064" y="40635"/>
                    <a:pt x="37060" y="40635"/>
                  </a:cubicBezTo>
                  <a:cubicBezTo>
                    <a:pt x="37053" y="40635"/>
                    <a:pt x="37039" y="40625"/>
                    <a:pt x="37024" y="40625"/>
                  </a:cubicBezTo>
                  <a:cubicBezTo>
                    <a:pt x="37024" y="40625"/>
                    <a:pt x="37024" y="40604"/>
                    <a:pt x="37024" y="40604"/>
                  </a:cubicBezTo>
                  <a:close/>
                  <a:moveTo>
                    <a:pt x="42470" y="38775"/>
                  </a:moveTo>
                  <a:lnTo>
                    <a:pt x="42701" y="38796"/>
                  </a:lnTo>
                  <a:cubicBezTo>
                    <a:pt x="42722" y="38859"/>
                    <a:pt x="42680" y="38880"/>
                    <a:pt x="42659" y="38943"/>
                  </a:cubicBezTo>
                  <a:cubicBezTo>
                    <a:pt x="42638" y="38985"/>
                    <a:pt x="42596" y="39028"/>
                    <a:pt x="42575" y="39091"/>
                  </a:cubicBezTo>
                  <a:lnTo>
                    <a:pt x="42386" y="39133"/>
                  </a:lnTo>
                  <a:cubicBezTo>
                    <a:pt x="42133" y="39322"/>
                    <a:pt x="41902" y="39532"/>
                    <a:pt x="41692" y="39742"/>
                  </a:cubicBezTo>
                  <a:cubicBezTo>
                    <a:pt x="41671" y="39753"/>
                    <a:pt x="41645" y="39758"/>
                    <a:pt x="41618" y="39758"/>
                  </a:cubicBezTo>
                  <a:cubicBezTo>
                    <a:pt x="41592" y="39758"/>
                    <a:pt x="41566" y="39753"/>
                    <a:pt x="41545" y="39742"/>
                  </a:cubicBezTo>
                  <a:cubicBezTo>
                    <a:pt x="41482" y="39784"/>
                    <a:pt x="41482" y="39826"/>
                    <a:pt x="41482" y="39911"/>
                  </a:cubicBezTo>
                  <a:cubicBezTo>
                    <a:pt x="41271" y="39911"/>
                    <a:pt x="41145" y="40100"/>
                    <a:pt x="40935" y="40100"/>
                  </a:cubicBezTo>
                  <a:cubicBezTo>
                    <a:pt x="40914" y="40142"/>
                    <a:pt x="40914" y="40163"/>
                    <a:pt x="40914" y="40205"/>
                  </a:cubicBezTo>
                  <a:cubicBezTo>
                    <a:pt x="40830" y="40226"/>
                    <a:pt x="40725" y="40184"/>
                    <a:pt x="40683" y="40268"/>
                  </a:cubicBezTo>
                  <a:cubicBezTo>
                    <a:pt x="40667" y="40284"/>
                    <a:pt x="40649" y="40289"/>
                    <a:pt x="40629" y="40289"/>
                  </a:cubicBezTo>
                  <a:cubicBezTo>
                    <a:pt x="40589" y="40289"/>
                    <a:pt x="40545" y="40268"/>
                    <a:pt x="40505" y="40268"/>
                  </a:cubicBezTo>
                  <a:cubicBezTo>
                    <a:pt x="40486" y="40268"/>
                    <a:pt x="40467" y="40273"/>
                    <a:pt x="40451" y="40289"/>
                  </a:cubicBezTo>
                  <a:lnTo>
                    <a:pt x="40515" y="40352"/>
                  </a:lnTo>
                  <a:cubicBezTo>
                    <a:pt x="40136" y="40709"/>
                    <a:pt x="39674" y="40962"/>
                    <a:pt x="39169" y="41109"/>
                  </a:cubicBezTo>
                  <a:cubicBezTo>
                    <a:pt x="39127" y="41109"/>
                    <a:pt x="39106" y="41088"/>
                    <a:pt x="39043" y="41046"/>
                  </a:cubicBezTo>
                  <a:cubicBezTo>
                    <a:pt x="39253" y="40983"/>
                    <a:pt x="39358" y="40815"/>
                    <a:pt x="39526" y="40730"/>
                  </a:cubicBezTo>
                  <a:cubicBezTo>
                    <a:pt x="39695" y="40667"/>
                    <a:pt x="39863" y="40562"/>
                    <a:pt x="40010" y="40415"/>
                  </a:cubicBezTo>
                  <a:lnTo>
                    <a:pt x="40220" y="40352"/>
                  </a:lnTo>
                  <a:lnTo>
                    <a:pt x="40325" y="40226"/>
                  </a:lnTo>
                  <a:cubicBezTo>
                    <a:pt x="40451" y="40184"/>
                    <a:pt x="40599" y="40121"/>
                    <a:pt x="40725" y="40037"/>
                  </a:cubicBezTo>
                  <a:cubicBezTo>
                    <a:pt x="40767" y="39995"/>
                    <a:pt x="40809" y="39911"/>
                    <a:pt x="40914" y="39911"/>
                  </a:cubicBezTo>
                  <a:cubicBezTo>
                    <a:pt x="41019" y="39911"/>
                    <a:pt x="40977" y="39805"/>
                    <a:pt x="41040" y="39763"/>
                  </a:cubicBezTo>
                  <a:cubicBezTo>
                    <a:pt x="41145" y="39700"/>
                    <a:pt x="41271" y="39616"/>
                    <a:pt x="41377" y="39532"/>
                  </a:cubicBezTo>
                  <a:cubicBezTo>
                    <a:pt x="41482" y="39427"/>
                    <a:pt x="41608" y="39343"/>
                    <a:pt x="41755" y="39280"/>
                  </a:cubicBezTo>
                  <a:cubicBezTo>
                    <a:pt x="41776" y="39259"/>
                    <a:pt x="41797" y="39196"/>
                    <a:pt x="41839" y="39154"/>
                  </a:cubicBezTo>
                  <a:cubicBezTo>
                    <a:pt x="42091" y="39133"/>
                    <a:pt x="42260" y="38901"/>
                    <a:pt x="42470" y="38775"/>
                  </a:cubicBezTo>
                  <a:close/>
                  <a:moveTo>
                    <a:pt x="38980" y="41046"/>
                  </a:moveTo>
                  <a:cubicBezTo>
                    <a:pt x="39022" y="41109"/>
                    <a:pt x="39043" y="41130"/>
                    <a:pt x="39064" y="41151"/>
                  </a:cubicBezTo>
                  <a:cubicBezTo>
                    <a:pt x="39001" y="41256"/>
                    <a:pt x="38875" y="41298"/>
                    <a:pt x="38770" y="41298"/>
                  </a:cubicBezTo>
                  <a:cubicBezTo>
                    <a:pt x="38854" y="41235"/>
                    <a:pt x="38917" y="41151"/>
                    <a:pt x="38980" y="41046"/>
                  </a:cubicBezTo>
                  <a:close/>
                  <a:moveTo>
                    <a:pt x="38622" y="41340"/>
                  </a:moveTo>
                  <a:cubicBezTo>
                    <a:pt x="38622" y="41340"/>
                    <a:pt x="38601" y="41361"/>
                    <a:pt x="38601" y="41361"/>
                  </a:cubicBezTo>
                  <a:lnTo>
                    <a:pt x="38580" y="41361"/>
                  </a:lnTo>
                  <a:cubicBezTo>
                    <a:pt x="38580" y="41340"/>
                    <a:pt x="38580" y="41340"/>
                    <a:pt x="38580" y="41340"/>
                  </a:cubicBezTo>
                  <a:close/>
                  <a:moveTo>
                    <a:pt x="38517" y="41382"/>
                  </a:moveTo>
                  <a:lnTo>
                    <a:pt x="38517" y="41382"/>
                  </a:lnTo>
                  <a:cubicBezTo>
                    <a:pt x="38441" y="41471"/>
                    <a:pt x="38411" y="41506"/>
                    <a:pt x="38376" y="41506"/>
                  </a:cubicBezTo>
                  <a:cubicBezTo>
                    <a:pt x="38353" y="41506"/>
                    <a:pt x="38328" y="41491"/>
                    <a:pt x="38286" y="41466"/>
                  </a:cubicBezTo>
                  <a:lnTo>
                    <a:pt x="38517" y="41382"/>
                  </a:lnTo>
                  <a:close/>
                  <a:moveTo>
                    <a:pt x="38034" y="41466"/>
                  </a:moveTo>
                  <a:cubicBezTo>
                    <a:pt x="38097" y="41550"/>
                    <a:pt x="38076" y="41592"/>
                    <a:pt x="38034" y="41656"/>
                  </a:cubicBezTo>
                  <a:lnTo>
                    <a:pt x="37950" y="41656"/>
                  </a:lnTo>
                  <a:cubicBezTo>
                    <a:pt x="37950" y="41571"/>
                    <a:pt x="38013" y="41529"/>
                    <a:pt x="38034" y="41466"/>
                  </a:cubicBezTo>
                  <a:close/>
                  <a:moveTo>
                    <a:pt x="36541" y="42055"/>
                  </a:moveTo>
                  <a:cubicBezTo>
                    <a:pt x="36562" y="42076"/>
                    <a:pt x="36583" y="42097"/>
                    <a:pt x="36562" y="42118"/>
                  </a:cubicBezTo>
                  <a:cubicBezTo>
                    <a:pt x="36554" y="42122"/>
                    <a:pt x="36547" y="42124"/>
                    <a:pt x="36541" y="42124"/>
                  </a:cubicBezTo>
                  <a:cubicBezTo>
                    <a:pt x="36520" y="42124"/>
                    <a:pt x="36520" y="42097"/>
                    <a:pt x="36520" y="42097"/>
                  </a:cubicBezTo>
                  <a:cubicBezTo>
                    <a:pt x="36520" y="42076"/>
                    <a:pt x="36541" y="42055"/>
                    <a:pt x="36541" y="42055"/>
                  </a:cubicBezTo>
                  <a:close/>
                  <a:moveTo>
                    <a:pt x="37802" y="41571"/>
                  </a:moveTo>
                  <a:cubicBezTo>
                    <a:pt x="37879" y="41571"/>
                    <a:pt x="37886" y="41658"/>
                    <a:pt x="37934" y="41658"/>
                  </a:cubicBezTo>
                  <a:cubicBezTo>
                    <a:pt x="37939" y="41658"/>
                    <a:pt x="37944" y="41657"/>
                    <a:pt x="37950" y="41656"/>
                  </a:cubicBezTo>
                  <a:lnTo>
                    <a:pt x="37950" y="41656"/>
                  </a:lnTo>
                  <a:cubicBezTo>
                    <a:pt x="37950" y="41677"/>
                    <a:pt x="37929" y="41698"/>
                    <a:pt x="37908" y="41740"/>
                  </a:cubicBezTo>
                  <a:cubicBezTo>
                    <a:pt x="37884" y="41732"/>
                    <a:pt x="37859" y="41727"/>
                    <a:pt x="37832" y="41727"/>
                  </a:cubicBezTo>
                  <a:cubicBezTo>
                    <a:pt x="37786" y="41727"/>
                    <a:pt x="37737" y="41742"/>
                    <a:pt x="37697" y="41782"/>
                  </a:cubicBezTo>
                  <a:cubicBezTo>
                    <a:pt x="37650" y="41829"/>
                    <a:pt x="37579" y="41853"/>
                    <a:pt x="37502" y="41853"/>
                  </a:cubicBezTo>
                  <a:cubicBezTo>
                    <a:pt x="37477" y="41853"/>
                    <a:pt x="37450" y="41850"/>
                    <a:pt x="37424" y="41845"/>
                  </a:cubicBezTo>
                  <a:cubicBezTo>
                    <a:pt x="37340" y="41866"/>
                    <a:pt x="37382" y="41929"/>
                    <a:pt x="37361" y="41950"/>
                  </a:cubicBezTo>
                  <a:cubicBezTo>
                    <a:pt x="37319" y="41929"/>
                    <a:pt x="37256" y="41950"/>
                    <a:pt x="37193" y="41908"/>
                  </a:cubicBezTo>
                  <a:cubicBezTo>
                    <a:pt x="37151" y="41971"/>
                    <a:pt x="37088" y="42055"/>
                    <a:pt x="37024" y="42097"/>
                  </a:cubicBezTo>
                  <a:cubicBezTo>
                    <a:pt x="36937" y="42126"/>
                    <a:pt x="36849" y="42166"/>
                    <a:pt x="36754" y="42166"/>
                  </a:cubicBezTo>
                  <a:cubicBezTo>
                    <a:pt x="36713" y="42166"/>
                    <a:pt x="36670" y="42158"/>
                    <a:pt x="36625" y="42139"/>
                  </a:cubicBezTo>
                  <a:cubicBezTo>
                    <a:pt x="36625" y="42097"/>
                    <a:pt x="36604" y="42076"/>
                    <a:pt x="36604" y="42055"/>
                  </a:cubicBezTo>
                  <a:lnTo>
                    <a:pt x="36604" y="42055"/>
                  </a:lnTo>
                  <a:cubicBezTo>
                    <a:pt x="36620" y="42058"/>
                    <a:pt x="36636" y="42060"/>
                    <a:pt x="36651" y="42060"/>
                  </a:cubicBezTo>
                  <a:cubicBezTo>
                    <a:pt x="36700" y="42060"/>
                    <a:pt x="36744" y="42047"/>
                    <a:pt x="36787" y="42047"/>
                  </a:cubicBezTo>
                  <a:cubicBezTo>
                    <a:pt x="36818" y="42047"/>
                    <a:pt x="36847" y="42054"/>
                    <a:pt x="36877" y="42076"/>
                  </a:cubicBezTo>
                  <a:cubicBezTo>
                    <a:pt x="36877" y="41971"/>
                    <a:pt x="36793" y="41992"/>
                    <a:pt x="36793" y="41950"/>
                  </a:cubicBezTo>
                  <a:cubicBezTo>
                    <a:pt x="36898" y="41887"/>
                    <a:pt x="37024" y="41824"/>
                    <a:pt x="37130" y="41740"/>
                  </a:cubicBezTo>
                  <a:cubicBezTo>
                    <a:pt x="37172" y="41719"/>
                    <a:pt x="37235" y="41698"/>
                    <a:pt x="37277" y="41698"/>
                  </a:cubicBezTo>
                  <a:cubicBezTo>
                    <a:pt x="37295" y="41701"/>
                    <a:pt x="37313" y="41702"/>
                    <a:pt x="37331" y="41702"/>
                  </a:cubicBezTo>
                  <a:cubicBezTo>
                    <a:pt x="37439" y="41702"/>
                    <a:pt x="37544" y="41656"/>
                    <a:pt x="37634" y="41656"/>
                  </a:cubicBezTo>
                  <a:cubicBezTo>
                    <a:pt x="37697" y="41635"/>
                    <a:pt x="37760" y="41614"/>
                    <a:pt x="37802" y="41571"/>
                  </a:cubicBezTo>
                  <a:close/>
                  <a:moveTo>
                    <a:pt x="39232" y="42454"/>
                  </a:moveTo>
                  <a:cubicBezTo>
                    <a:pt x="39232" y="42539"/>
                    <a:pt x="39148" y="42497"/>
                    <a:pt x="39106" y="42539"/>
                  </a:cubicBezTo>
                  <a:cubicBezTo>
                    <a:pt x="39127" y="42476"/>
                    <a:pt x="39190" y="42476"/>
                    <a:pt x="39232" y="42454"/>
                  </a:cubicBezTo>
                  <a:close/>
                  <a:moveTo>
                    <a:pt x="33534" y="42830"/>
                  </a:moveTo>
                  <a:cubicBezTo>
                    <a:pt x="33545" y="42830"/>
                    <a:pt x="33559" y="42836"/>
                    <a:pt x="33577" y="42854"/>
                  </a:cubicBezTo>
                  <a:cubicBezTo>
                    <a:pt x="33598" y="42875"/>
                    <a:pt x="33555" y="42875"/>
                    <a:pt x="33534" y="42875"/>
                  </a:cubicBezTo>
                  <a:cubicBezTo>
                    <a:pt x="33534" y="42875"/>
                    <a:pt x="33513" y="42854"/>
                    <a:pt x="33513" y="42854"/>
                  </a:cubicBezTo>
                  <a:cubicBezTo>
                    <a:pt x="33513" y="42842"/>
                    <a:pt x="33520" y="42830"/>
                    <a:pt x="33534" y="42830"/>
                  </a:cubicBezTo>
                  <a:close/>
                  <a:moveTo>
                    <a:pt x="36401" y="42086"/>
                  </a:moveTo>
                  <a:cubicBezTo>
                    <a:pt x="36418" y="42086"/>
                    <a:pt x="36437" y="42089"/>
                    <a:pt x="36457" y="42097"/>
                  </a:cubicBezTo>
                  <a:lnTo>
                    <a:pt x="36478" y="42202"/>
                  </a:lnTo>
                  <a:lnTo>
                    <a:pt x="36184" y="42307"/>
                  </a:lnTo>
                  <a:lnTo>
                    <a:pt x="36162" y="42412"/>
                  </a:lnTo>
                  <a:cubicBezTo>
                    <a:pt x="36151" y="42416"/>
                    <a:pt x="36141" y="42418"/>
                    <a:pt x="36133" y="42418"/>
                  </a:cubicBezTo>
                  <a:cubicBezTo>
                    <a:pt x="36098" y="42418"/>
                    <a:pt x="36092" y="42384"/>
                    <a:pt x="36057" y="42349"/>
                  </a:cubicBezTo>
                  <a:lnTo>
                    <a:pt x="35931" y="42539"/>
                  </a:lnTo>
                  <a:lnTo>
                    <a:pt x="35763" y="42476"/>
                  </a:lnTo>
                  <a:cubicBezTo>
                    <a:pt x="35637" y="42623"/>
                    <a:pt x="35469" y="42560"/>
                    <a:pt x="35300" y="42602"/>
                  </a:cubicBezTo>
                  <a:cubicBezTo>
                    <a:pt x="35291" y="42582"/>
                    <a:pt x="35281" y="42575"/>
                    <a:pt x="35271" y="42575"/>
                  </a:cubicBezTo>
                  <a:cubicBezTo>
                    <a:pt x="35247" y="42575"/>
                    <a:pt x="35222" y="42618"/>
                    <a:pt x="35198" y="42618"/>
                  </a:cubicBezTo>
                  <a:cubicBezTo>
                    <a:pt x="35190" y="42618"/>
                    <a:pt x="35182" y="42613"/>
                    <a:pt x="35174" y="42602"/>
                  </a:cubicBezTo>
                  <a:cubicBezTo>
                    <a:pt x="34964" y="42707"/>
                    <a:pt x="34733" y="42770"/>
                    <a:pt x="34523" y="42812"/>
                  </a:cubicBezTo>
                  <a:cubicBezTo>
                    <a:pt x="34417" y="42833"/>
                    <a:pt x="34291" y="42833"/>
                    <a:pt x="34186" y="42833"/>
                  </a:cubicBezTo>
                  <a:cubicBezTo>
                    <a:pt x="34165" y="42828"/>
                    <a:pt x="34145" y="42825"/>
                    <a:pt x="34127" y="42825"/>
                  </a:cubicBezTo>
                  <a:cubicBezTo>
                    <a:pt x="34071" y="42825"/>
                    <a:pt x="34023" y="42849"/>
                    <a:pt x="33976" y="42896"/>
                  </a:cubicBezTo>
                  <a:cubicBezTo>
                    <a:pt x="33913" y="42875"/>
                    <a:pt x="33871" y="42833"/>
                    <a:pt x="33892" y="42770"/>
                  </a:cubicBezTo>
                  <a:cubicBezTo>
                    <a:pt x="33892" y="42749"/>
                    <a:pt x="33913" y="42749"/>
                    <a:pt x="33913" y="42728"/>
                  </a:cubicBezTo>
                  <a:cubicBezTo>
                    <a:pt x="34186" y="42623"/>
                    <a:pt x="34481" y="42518"/>
                    <a:pt x="34754" y="42454"/>
                  </a:cubicBezTo>
                  <a:cubicBezTo>
                    <a:pt x="34797" y="42440"/>
                    <a:pt x="34831" y="42415"/>
                    <a:pt x="34875" y="42415"/>
                  </a:cubicBezTo>
                  <a:cubicBezTo>
                    <a:pt x="34895" y="42415"/>
                    <a:pt x="34917" y="42420"/>
                    <a:pt x="34943" y="42433"/>
                  </a:cubicBezTo>
                  <a:cubicBezTo>
                    <a:pt x="34954" y="42439"/>
                    <a:pt x="34963" y="42441"/>
                    <a:pt x="34972" y="42441"/>
                  </a:cubicBezTo>
                  <a:cubicBezTo>
                    <a:pt x="35033" y="42441"/>
                    <a:pt x="35059" y="42328"/>
                    <a:pt x="35132" y="42328"/>
                  </a:cubicBezTo>
                  <a:cubicBezTo>
                    <a:pt x="35322" y="42286"/>
                    <a:pt x="35532" y="42244"/>
                    <a:pt x="35742" y="42223"/>
                  </a:cubicBezTo>
                  <a:cubicBezTo>
                    <a:pt x="35768" y="42228"/>
                    <a:pt x="35795" y="42231"/>
                    <a:pt x="35821" y="42231"/>
                  </a:cubicBezTo>
                  <a:cubicBezTo>
                    <a:pt x="35898" y="42231"/>
                    <a:pt x="35973" y="42207"/>
                    <a:pt x="36036" y="42160"/>
                  </a:cubicBezTo>
                  <a:cubicBezTo>
                    <a:pt x="36045" y="42156"/>
                    <a:pt x="36055" y="42154"/>
                    <a:pt x="36066" y="42154"/>
                  </a:cubicBezTo>
                  <a:cubicBezTo>
                    <a:pt x="36111" y="42154"/>
                    <a:pt x="36175" y="42181"/>
                    <a:pt x="36226" y="42181"/>
                  </a:cubicBezTo>
                  <a:cubicBezTo>
                    <a:pt x="36277" y="42147"/>
                    <a:pt x="36328" y="42086"/>
                    <a:pt x="36401" y="42086"/>
                  </a:cubicBezTo>
                  <a:close/>
                  <a:moveTo>
                    <a:pt x="33156" y="42959"/>
                  </a:moveTo>
                  <a:cubicBezTo>
                    <a:pt x="33156" y="42980"/>
                    <a:pt x="33135" y="42980"/>
                    <a:pt x="33135" y="42980"/>
                  </a:cubicBezTo>
                  <a:lnTo>
                    <a:pt x="33114" y="42980"/>
                  </a:lnTo>
                  <a:cubicBezTo>
                    <a:pt x="33114" y="42959"/>
                    <a:pt x="33135" y="42959"/>
                    <a:pt x="33135" y="42959"/>
                  </a:cubicBezTo>
                  <a:close/>
                  <a:moveTo>
                    <a:pt x="33072" y="43001"/>
                  </a:moveTo>
                  <a:cubicBezTo>
                    <a:pt x="33072" y="43001"/>
                    <a:pt x="33072" y="43022"/>
                    <a:pt x="33051" y="43022"/>
                  </a:cubicBezTo>
                  <a:cubicBezTo>
                    <a:pt x="33037" y="43022"/>
                    <a:pt x="33042" y="43031"/>
                    <a:pt x="33040" y="43031"/>
                  </a:cubicBezTo>
                  <a:cubicBezTo>
                    <a:pt x="33039" y="43031"/>
                    <a:pt x="33037" y="43029"/>
                    <a:pt x="33030" y="43022"/>
                  </a:cubicBezTo>
                  <a:cubicBezTo>
                    <a:pt x="33030" y="43001"/>
                    <a:pt x="33030" y="43001"/>
                    <a:pt x="33030" y="43001"/>
                  </a:cubicBezTo>
                  <a:close/>
                  <a:moveTo>
                    <a:pt x="32736" y="43008"/>
                  </a:moveTo>
                  <a:cubicBezTo>
                    <a:pt x="32777" y="43008"/>
                    <a:pt x="32809" y="43048"/>
                    <a:pt x="32841" y="43064"/>
                  </a:cubicBezTo>
                  <a:lnTo>
                    <a:pt x="32799" y="43148"/>
                  </a:lnTo>
                  <a:lnTo>
                    <a:pt x="32693" y="43022"/>
                  </a:lnTo>
                  <a:cubicBezTo>
                    <a:pt x="32709" y="43012"/>
                    <a:pt x="32723" y="43008"/>
                    <a:pt x="32736" y="43008"/>
                  </a:cubicBezTo>
                  <a:close/>
                  <a:moveTo>
                    <a:pt x="28510" y="43737"/>
                  </a:moveTo>
                  <a:cubicBezTo>
                    <a:pt x="28573" y="43821"/>
                    <a:pt x="28699" y="43737"/>
                    <a:pt x="28762" y="43842"/>
                  </a:cubicBezTo>
                  <a:cubicBezTo>
                    <a:pt x="28738" y="43866"/>
                    <a:pt x="28719" y="43875"/>
                    <a:pt x="28703" y="43875"/>
                  </a:cubicBezTo>
                  <a:cubicBezTo>
                    <a:pt x="28664" y="43875"/>
                    <a:pt x="28645" y="43821"/>
                    <a:pt x="28615" y="43821"/>
                  </a:cubicBezTo>
                  <a:cubicBezTo>
                    <a:pt x="28525" y="43821"/>
                    <a:pt x="28465" y="43867"/>
                    <a:pt x="28411" y="43867"/>
                  </a:cubicBezTo>
                  <a:cubicBezTo>
                    <a:pt x="28402" y="43867"/>
                    <a:pt x="28392" y="43866"/>
                    <a:pt x="28383" y="43863"/>
                  </a:cubicBezTo>
                  <a:lnTo>
                    <a:pt x="28362" y="43800"/>
                  </a:lnTo>
                  <a:lnTo>
                    <a:pt x="28362" y="43800"/>
                  </a:lnTo>
                  <a:cubicBezTo>
                    <a:pt x="28375" y="43808"/>
                    <a:pt x="28386" y="43812"/>
                    <a:pt x="28397" y="43812"/>
                  </a:cubicBezTo>
                  <a:cubicBezTo>
                    <a:pt x="28442" y="43812"/>
                    <a:pt x="28476" y="43754"/>
                    <a:pt x="28510" y="43737"/>
                  </a:cubicBezTo>
                  <a:close/>
                  <a:moveTo>
                    <a:pt x="32525" y="43148"/>
                  </a:moveTo>
                  <a:lnTo>
                    <a:pt x="32525" y="43148"/>
                  </a:lnTo>
                  <a:cubicBezTo>
                    <a:pt x="32536" y="43222"/>
                    <a:pt x="32510" y="43232"/>
                    <a:pt x="32470" y="43232"/>
                  </a:cubicBezTo>
                  <a:cubicBezTo>
                    <a:pt x="32454" y="43232"/>
                    <a:pt x="32436" y="43231"/>
                    <a:pt x="32418" y="43231"/>
                  </a:cubicBezTo>
                  <a:cubicBezTo>
                    <a:pt x="32390" y="43231"/>
                    <a:pt x="32361" y="43234"/>
                    <a:pt x="32336" y="43253"/>
                  </a:cubicBezTo>
                  <a:cubicBezTo>
                    <a:pt x="32273" y="43316"/>
                    <a:pt x="32168" y="43316"/>
                    <a:pt x="32084" y="43359"/>
                  </a:cubicBezTo>
                  <a:lnTo>
                    <a:pt x="32105" y="43274"/>
                  </a:lnTo>
                  <a:cubicBezTo>
                    <a:pt x="32081" y="43265"/>
                    <a:pt x="32063" y="43261"/>
                    <a:pt x="32049" y="43261"/>
                  </a:cubicBezTo>
                  <a:cubicBezTo>
                    <a:pt x="32000" y="43261"/>
                    <a:pt x="32000" y="43310"/>
                    <a:pt x="32000" y="43359"/>
                  </a:cubicBezTo>
                  <a:lnTo>
                    <a:pt x="31831" y="43401"/>
                  </a:lnTo>
                  <a:lnTo>
                    <a:pt x="31747" y="43548"/>
                  </a:lnTo>
                  <a:cubicBezTo>
                    <a:pt x="31719" y="43520"/>
                    <a:pt x="31692" y="43510"/>
                    <a:pt x="31667" y="43510"/>
                  </a:cubicBezTo>
                  <a:cubicBezTo>
                    <a:pt x="31605" y="43510"/>
                    <a:pt x="31552" y="43571"/>
                    <a:pt x="31508" y="43571"/>
                  </a:cubicBezTo>
                  <a:cubicBezTo>
                    <a:pt x="31504" y="43571"/>
                    <a:pt x="31499" y="43570"/>
                    <a:pt x="31495" y="43569"/>
                  </a:cubicBezTo>
                  <a:cubicBezTo>
                    <a:pt x="31483" y="43566"/>
                    <a:pt x="31471" y="43565"/>
                    <a:pt x="31459" y="43565"/>
                  </a:cubicBezTo>
                  <a:cubicBezTo>
                    <a:pt x="31382" y="43565"/>
                    <a:pt x="31297" y="43614"/>
                    <a:pt x="31243" y="43632"/>
                  </a:cubicBezTo>
                  <a:lnTo>
                    <a:pt x="31054" y="43590"/>
                  </a:lnTo>
                  <a:cubicBezTo>
                    <a:pt x="31012" y="43653"/>
                    <a:pt x="30969" y="43674"/>
                    <a:pt x="30906" y="43674"/>
                  </a:cubicBezTo>
                  <a:cubicBezTo>
                    <a:pt x="30612" y="43674"/>
                    <a:pt x="30339" y="43716"/>
                    <a:pt x="30044" y="43821"/>
                  </a:cubicBezTo>
                  <a:lnTo>
                    <a:pt x="30002" y="43779"/>
                  </a:lnTo>
                  <a:cubicBezTo>
                    <a:pt x="29813" y="43800"/>
                    <a:pt x="29624" y="43821"/>
                    <a:pt x="29456" y="43821"/>
                  </a:cubicBezTo>
                  <a:cubicBezTo>
                    <a:pt x="29267" y="43863"/>
                    <a:pt x="29098" y="43863"/>
                    <a:pt x="28930" y="43884"/>
                  </a:cubicBezTo>
                  <a:cubicBezTo>
                    <a:pt x="28867" y="43863"/>
                    <a:pt x="28825" y="43821"/>
                    <a:pt x="28825" y="43779"/>
                  </a:cubicBezTo>
                  <a:cubicBezTo>
                    <a:pt x="28825" y="43737"/>
                    <a:pt x="28741" y="43737"/>
                    <a:pt x="28783" y="43674"/>
                  </a:cubicBezTo>
                  <a:lnTo>
                    <a:pt x="28783" y="43674"/>
                  </a:lnTo>
                  <a:cubicBezTo>
                    <a:pt x="28867" y="43705"/>
                    <a:pt x="28962" y="43721"/>
                    <a:pt x="29056" y="43721"/>
                  </a:cubicBezTo>
                  <a:cubicBezTo>
                    <a:pt x="29151" y="43721"/>
                    <a:pt x="29245" y="43705"/>
                    <a:pt x="29330" y="43674"/>
                  </a:cubicBezTo>
                  <a:cubicBezTo>
                    <a:pt x="29382" y="43663"/>
                    <a:pt x="29435" y="43663"/>
                    <a:pt x="29485" y="43663"/>
                  </a:cubicBezTo>
                  <a:cubicBezTo>
                    <a:pt x="29535" y="43663"/>
                    <a:pt x="29582" y="43663"/>
                    <a:pt x="29624" y="43653"/>
                  </a:cubicBezTo>
                  <a:cubicBezTo>
                    <a:pt x="29698" y="43623"/>
                    <a:pt x="29762" y="43593"/>
                    <a:pt x="29830" y="43593"/>
                  </a:cubicBezTo>
                  <a:cubicBezTo>
                    <a:pt x="29858" y="43593"/>
                    <a:pt x="29887" y="43599"/>
                    <a:pt x="29918" y="43611"/>
                  </a:cubicBezTo>
                  <a:cubicBezTo>
                    <a:pt x="29939" y="43611"/>
                    <a:pt x="30002" y="43590"/>
                    <a:pt x="30044" y="43569"/>
                  </a:cubicBezTo>
                  <a:cubicBezTo>
                    <a:pt x="30192" y="43527"/>
                    <a:pt x="30318" y="43506"/>
                    <a:pt x="30444" y="43464"/>
                  </a:cubicBezTo>
                  <a:cubicBezTo>
                    <a:pt x="30633" y="43401"/>
                    <a:pt x="30843" y="43380"/>
                    <a:pt x="31054" y="43380"/>
                  </a:cubicBezTo>
                  <a:cubicBezTo>
                    <a:pt x="31110" y="43380"/>
                    <a:pt x="31166" y="43398"/>
                    <a:pt x="31216" y="43398"/>
                  </a:cubicBezTo>
                  <a:cubicBezTo>
                    <a:pt x="31240" y="43398"/>
                    <a:pt x="31264" y="43394"/>
                    <a:pt x="31285" y="43380"/>
                  </a:cubicBezTo>
                  <a:cubicBezTo>
                    <a:pt x="31306" y="43359"/>
                    <a:pt x="31329" y="43354"/>
                    <a:pt x="31353" y="43354"/>
                  </a:cubicBezTo>
                  <a:cubicBezTo>
                    <a:pt x="31373" y="43354"/>
                    <a:pt x="31392" y="43357"/>
                    <a:pt x="31412" y="43357"/>
                  </a:cubicBezTo>
                  <a:cubicBezTo>
                    <a:pt x="31441" y="43357"/>
                    <a:pt x="31470" y="43350"/>
                    <a:pt x="31495" y="43316"/>
                  </a:cubicBezTo>
                  <a:cubicBezTo>
                    <a:pt x="31502" y="43309"/>
                    <a:pt x="31511" y="43307"/>
                    <a:pt x="31522" y="43307"/>
                  </a:cubicBezTo>
                  <a:cubicBezTo>
                    <a:pt x="31542" y="43307"/>
                    <a:pt x="31565" y="43316"/>
                    <a:pt x="31579" y="43316"/>
                  </a:cubicBezTo>
                  <a:cubicBezTo>
                    <a:pt x="31594" y="43320"/>
                    <a:pt x="31609" y="43322"/>
                    <a:pt x="31624" y="43322"/>
                  </a:cubicBezTo>
                  <a:cubicBezTo>
                    <a:pt x="31692" y="43322"/>
                    <a:pt x="31755" y="43284"/>
                    <a:pt x="31789" y="43232"/>
                  </a:cubicBezTo>
                  <a:cubicBezTo>
                    <a:pt x="31821" y="43238"/>
                    <a:pt x="31853" y="43240"/>
                    <a:pt x="31884" y="43240"/>
                  </a:cubicBezTo>
                  <a:cubicBezTo>
                    <a:pt x="31979" y="43240"/>
                    <a:pt x="32073" y="43217"/>
                    <a:pt x="32168" y="43169"/>
                  </a:cubicBezTo>
                  <a:cubicBezTo>
                    <a:pt x="32192" y="43165"/>
                    <a:pt x="32217" y="43163"/>
                    <a:pt x="32242" y="43163"/>
                  </a:cubicBezTo>
                  <a:cubicBezTo>
                    <a:pt x="32288" y="43163"/>
                    <a:pt x="32337" y="43168"/>
                    <a:pt x="32387" y="43168"/>
                  </a:cubicBezTo>
                  <a:cubicBezTo>
                    <a:pt x="32432" y="43168"/>
                    <a:pt x="32479" y="43164"/>
                    <a:pt x="32525" y="43148"/>
                  </a:cubicBezTo>
                  <a:close/>
                  <a:moveTo>
                    <a:pt x="25575" y="45110"/>
                  </a:moveTo>
                  <a:cubicBezTo>
                    <a:pt x="25578" y="45110"/>
                    <a:pt x="25582" y="45114"/>
                    <a:pt x="25587" y="45125"/>
                  </a:cubicBezTo>
                  <a:cubicBezTo>
                    <a:pt x="25598" y="45146"/>
                    <a:pt x="25587" y="45146"/>
                    <a:pt x="25577" y="45146"/>
                  </a:cubicBezTo>
                  <a:cubicBezTo>
                    <a:pt x="25573" y="45146"/>
                    <a:pt x="25569" y="45146"/>
                    <a:pt x="25567" y="45147"/>
                  </a:cubicBezTo>
                  <a:lnTo>
                    <a:pt x="25567" y="45147"/>
                  </a:lnTo>
                  <a:cubicBezTo>
                    <a:pt x="25567" y="45129"/>
                    <a:pt x="25569" y="45110"/>
                    <a:pt x="25575" y="45110"/>
                  </a:cubicBezTo>
                  <a:close/>
                  <a:moveTo>
                    <a:pt x="44407" y="1"/>
                  </a:moveTo>
                  <a:cubicBezTo>
                    <a:pt x="44385" y="1"/>
                    <a:pt x="44363" y="3"/>
                    <a:pt x="44341" y="6"/>
                  </a:cubicBezTo>
                  <a:cubicBezTo>
                    <a:pt x="44320" y="90"/>
                    <a:pt x="44320" y="174"/>
                    <a:pt x="44236" y="217"/>
                  </a:cubicBezTo>
                  <a:cubicBezTo>
                    <a:pt x="44320" y="301"/>
                    <a:pt x="44341" y="406"/>
                    <a:pt x="44467" y="448"/>
                  </a:cubicBezTo>
                  <a:cubicBezTo>
                    <a:pt x="44446" y="490"/>
                    <a:pt x="44404" y="469"/>
                    <a:pt x="44404" y="532"/>
                  </a:cubicBezTo>
                  <a:cubicBezTo>
                    <a:pt x="44415" y="543"/>
                    <a:pt x="44427" y="547"/>
                    <a:pt x="44441" y="547"/>
                  </a:cubicBezTo>
                  <a:cubicBezTo>
                    <a:pt x="44471" y="547"/>
                    <a:pt x="44507" y="527"/>
                    <a:pt x="44544" y="527"/>
                  </a:cubicBezTo>
                  <a:cubicBezTo>
                    <a:pt x="44553" y="527"/>
                    <a:pt x="44563" y="529"/>
                    <a:pt x="44572" y="532"/>
                  </a:cubicBezTo>
                  <a:cubicBezTo>
                    <a:pt x="44593" y="595"/>
                    <a:pt x="44656" y="616"/>
                    <a:pt x="44719" y="637"/>
                  </a:cubicBezTo>
                  <a:cubicBezTo>
                    <a:pt x="44951" y="700"/>
                    <a:pt x="45140" y="805"/>
                    <a:pt x="45308" y="931"/>
                  </a:cubicBezTo>
                  <a:lnTo>
                    <a:pt x="45329" y="931"/>
                  </a:lnTo>
                  <a:cubicBezTo>
                    <a:pt x="45455" y="931"/>
                    <a:pt x="45518" y="1015"/>
                    <a:pt x="45602" y="1057"/>
                  </a:cubicBezTo>
                  <a:cubicBezTo>
                    <a:pt x="45644" y="1184"/>
                    <a:pt x="45666" y="1289"/>
                    <a:pt x="45708" y="1415"/>
                  </a:cubicBezTo>
                  <a:cubicBezTo>
                    <a:pt x="45834" y="1499"/>
                    <a:pt x="45939" y="1625"/>
                    <a:pt x="46002" y="1772"/>
                  </a:cubicBezTo>
                  <a:cubicBezTo>
                    <a:pt x="46044" y="1835"/>
                    <a:pt x="46086" y="1962"/>
                    <a:pt x="46170" y="1983"/>
                  </a:cubicBezTo>
                  <a:cubicBezTo>
                    <a:pt x="46338" y="2046"/>
                    <a:pt x="46401" y="2172"/>
                    <a:pt x="46506" y="2319"/>
                  </a:cubicBezTo>
                  <a:cubicBezTo>
                    <a:pt x="46525" y="2312"/>
                    <a:pt x="46543" y="2309"/>
                    <a:pt x="46559" y="2309"/>
                  </a:cubicBezTo>
                  <a:cubicBezTo>
                    <a:pt x="46674" y="2309"/>
                    <a:pt x="46724" y="2471"/>
                    <a:pt x="46831" y="2471"/>
                  </a:cubicBezTo>
                  <a:cubicBezTo>
                    <a:pt x="46842" y="2471"/>
                    <a:pt x="46852" y="2469"/>
                    <a:pt x="46864" y="2466"/>
                  </a:cubicBezTo>
                  <a:cubicBezTo>
                    <a:pt x="46927" y="2508"/>
                    <a:pt x="46990" y="2529"/>
                    <a:pt x="46990" y="2571"/>
                  </a:cubicBezTo>
                  <a:cubicBezTo>
                    <a:pt x="47011" y="2655"/>
                    <a:pt x="47074" y="2613"/>
                    <a:pt x="47116" y="2655"/>
                  </a:cubicBezTo>
                  <a:cubicBezTo>
                    <a:pt x="47158" y="2676"/>
                    <a:pt x="47179" y="2697"/>
                    <a:pt x="47179" y="2739"/>
                  </a:cubicBezTo>
                  <a:cubicBezTo>
                    <a:pt x="47284" y="2760"/>
                    <a:pt x="47284" y="2866"/>
                    <a:pt x="47347" y="2908"/>
                  </a:cubicBezTo>
                  <a:cubicBezTo>
                    <a:pt x="47495" y="3055"/>
                    <a:pt x="47600" y="3244"/>
                    <a:pt x="47684" y="3433"/>
                  </a:cubicBezTo>
                  <a:cubicBezTo>
                    <a:pt x="47705" y="3475"/>
                    <a:pt x="47705" y="3538"/>
                    <a:pt x="47684" y="3601"/>
                  </a:cubicBezTo>
                  <a:cubicBezTo>
                    <a:pt x="47768" y="3643"/>
                    <a:pt x="47852" y="3728"/>
                    <a:pt x="47915" y="3833"/>
                  </a:cubicBezTo>
                  <a:cubicBezTo>
                    <a:pt x="47999" y="3896"/>
                    <a:pt x="48041" y="3980"/>
                    <a:pt x="48062" y="4085"/>
                  </a:cubicBezTo>
                  <a:lnTo>
                    <a:pt x="48252" y="4190"/>
                  </a:lnTo>
                  <a:cubicBezTo>
                    <a:pt x="48273" y="4274"/>
                    <a:pt x="48294" y="4337"/>
                    <a:pt x="48315" y="4421"/>
                  </a:cubicBezTo>
                  <a:lnTo>
                    <a:pt x="48441" y="4505"/>
                  </a:lnTo>
                  <a:cubicBezTo>
                    <a:pt x="48420" y="4653"/>
                    <a:pt x="48651" y="4758"/>
                    <a:pt x="48567" y="4968"/>
                  </a:cubicBezTo>
                  <a:lnTo>
                    <a:pt x="48735" y="5031"/>
                  </a:lnTo>
                  <a:cubicBezTo>
                    <a:pt x="48777" y="5199"/>
                    <a:pt x="48882" y="5325"/>
                    <a:pt x="49029" y="5367"/>
                  </a:cubicBezTo>
                  <a:cubicBezTo>
                    <a:pt x="49071" y="5578"/>
                    <a:pt x="49177" y="5746"/>
                    <a:pt x="49303" y="5893"/>
                  </a:cubicBezTo>
                  <a:cubicBezTo>
                    <a:pt x="49366" y="6019"/>
                    <a:pt x="49429" y="6124"/>
                    <a:pt x="49492" y="6251"/>
                  </a:cubicBezTo>
                  <a:cubicBezTo>
                    <a:pt x="49534" y="6356"/>
                    <a:pt x="49576" y="6482"/>
                    <a:pt x="49681" y="6524"/>
                  </a:cubicBezTo>
                  <a:cubicBezTo>
                    <a:pt x="49744" y="6545"/>
                    <a:pt x="49744" y="6587"/>
                    <a:pt x="49744" y="6629"/>
                  </a:cubicBezTo>
                  <a:cubicBezTo>
                    <a:pt x="49765" y="6671"/>
                    <a:pt x="49786" y="6713"/>
                    <a:pt x="49807" y="6755"/>
                  </a:cubicBezTo>
                  <a:cubicBezTo>
                    <a:pt x="49976" y="6944"/>
                    <a:pt x="50102" y="7176"/>
                    <a:pt x="50144" y="7428"/>
                  </a:cubicBezTo>
                  <a:cubicBezTo>
                    <a:pt x="50165" y="7428"/>
                    <a:pt x="50207" y="7449"/>
                    <a:pt x="50249" y="7512"/>
                  </a:cubicBezTo>
                  <a:cubicBezTo>
                    <a:pt x="50291" y="7575"/>
                    <a:pt x="50228" y="7638"/>
                    <a:pt x="50249" y="7722"/>
                  </a:cubicBezTo>
                  <a:lnTo>
                    <a:pt x="50396" y="7911"/>
                  </a:lnTo>
                  <a:cubicBezTo>
                    <a:pt x="50459" y="8143"/>
                    <a:pt x="50564" y="8374"/>
                    <a:pt x="50690" y="8584"/>
                  </a:cubicBezTo>
                  <a:cubicBezTo>
                    <a:pt x="50774" y="8752"/>
                    <a:pt x="50859" y="8900"/>
                    <a:pt x="50964" y="9047"/>
                  </a:cubicBezTo>
                  <a:cubicBezTo>
                    <a:pt x="51006" y="9131"/>
                    <a:pt x="51048" y="9215"/>
                    <a:pt x="51090" y="9278"/>
                  </a:cubicBezTo>
                  <a:cubicBezTo>
                    <a:pt x="51132" y="9362"/>
                    <a:pt x="51090" y="9467"/>
                    <a:pt x="51132" y="9551"/>
                  </a:cubicBezTo>
                  <a:cubicBezTo>
                    <a:pt x="51195" y="9635"/>
                    <a:pt x="51195" y="9720"/>
                    <a:pt x="51237" y="9804"/>
                  </a:cubicBezTo>
                  <a:cubicBezTo>
                    <a:pt x="51237" y="9804"/>
                    <a:pt x="51237" y="9804"/>
                    <a:pt x="51237" y="9825"/>
                  </a:cubicBezTo>
                  <a:cubicBezTo>
                    <a:pt x="51237" y="9909"/>
                    <a:pt x="51195" y="9993"/>
                    <a:pt x="51300" y="10056"/>
                  </a:cubicBezTo>
                  <a:cubicBezTo>
                    <a:pt x="51237" y="10140"/>
                    <a:pt x="51300" y="10224"/>
                    <a:pt x="51321" y="10308"/>
                  </a:cubicBezTo>
                  <a:cubicBezTo>
                    <a:pt x="51321" y="10329"/>
                    <a:pt x="51342" y="10350"/>
                    <a:pt x="51342" y="10350"/>
                  </a:cubicBezTo>
                  <a:lnTo>
                    <a:pt x="51405" y="10308"/>
                  </a:lnTo>
                  <a:lnTo>
                    <a:pt x="51468" y="10329"/>
                  </a:lnTo>
                  <a:cubicBezTo>
                    <a:pt x="51531" y="10455"/>
                    <a:pt x="51510" y="10561"/>
                    <a:pt x="51594" y="10645"/>
                  </a:cubicBezTo>
                  <a:cubicBezTo>
                    <a:pt x="51678" y="10771"/>
                    <a:pt x="51763" y="10918"/>
                    <a:pt x="51784" y="11086"/>
                  </a:cubicBezTo>
                  <a:cubicBezTo>
                    <a:pt x="51826" y="11170"/>
                    <a:pt x="51910" y="11149"/>
                    <a:pt x="51931" y="11212"/>
                  </a:cubicBezTo>
                  <a:cubicBezTo>
                    <a:pt x="51973" y="11507"/>
                    <a:pt x="52036" y="11801"/>
                    <a:pt x="52120" y="12095"/>
                  </a:cubicBezTo>
                  <a:lnTo>
                    <a:pt x="52057" y="12200"/>
                  </a:lnTo>
                  <a:cubicBezTo>
                    <a:pt x="52036" y="12116"/>
                    <a:pt x="51994" y="12032"/>
                    <a:pt x="51952" y="11969"/>
                  </a:cubicBezTo>
                  <a:cubicBezTo>
                    <a:pt x="51910" y="11885"/>
                    <a:pt x="51973" y="11843"/>
                    <a:pt x="51952" y="11801"/>
                  </a:cubicBezTo>
                  <a:lnTo>
                    <a:pt x="51847" y="11759"/>
                  </a:lnTo>
                  <a:cubicBezTo>
                    <a:pt x="51826" y="11717"/>
                    <a:pt x="51847" y="11696"/>
                    <a:pt x="51847" y="11675"/>
                  </a:cubicBezTo>
                  <a:lnTo>
                    <a:pt x="51721" y="11528"/>
                  </a:lnTo>
                  <a:lnTo>
                    <a:pt x="51636" y="11254"/>
                  </a:lnTo>
                  <a:cubicBezTo>
                    <a:pt x="51615" y="11212"/>
                    <a:pt x="51531" y="11212"/>
                    <a:pt x="51510" y="11149"/>
                  </a:cubicBezTo>
                  <a:cubicBezTo>
                    <a:pt x="51552" y="11086"/>
                    <a:pt x="51552" y="11002"/>
                    <a:pt x="51510" y="10960"/>
                  </a:cubicBezTo>
                  <a:cubicBezTo>
                    <a:pt x="51405" y="10855"/>
                    <a:pt x="51447" y="10750"/>
                    <a:pt x="51447" y="10624"/>
                  </a:cubicBezTo>
                  <a:cubicBezTo>
                    <a:pt x="51363" y="10603"/>
                    <a:pt x="51342" y="10497"/>
                    <a:pt x="51321" y="10434"/>
                  </a:cubicBezTo>
                  <a:cubicBezTo>
                    <a:pt x="51321" y="10392"/>
                    <a:pt x="51342" y="10350"/>
                    <a:pt x="51279" y="10308"/>
                  </a:cubicBezTo>
                  <a:cubicBezTo>
                    <a:pt x="51216" y="10245"/>
                    <a:pt x="51237" y="10182"/>
                    <a:pt x="51174" y="10119"/>
                  </a:cubicBezTo>
                  <a:cubicBezTo>
                    <a:pt x="51132" y="10056"/>
                    <a:pt x="51132" y="9972"/>
                    <a:pt x="51132" y="9909"/>
                  </a:cubicBezTo>
                  <a:cubicBezTo>
                    <a:pt x="51132" y="9804"/>
                    <a:pt x="51069" y="9677"/>
                    <a:pt x="51006" y="9593"/>
                  </a:cubicBezTo>
                  <a:cubicBezTo>
                    <a:pt x="50985" y="9530"/>
                    <a:pt x="51048" y="9467"/>
                    <a:pt x="50985" y="9383"/>
                  </a:cubicBezTo>
                  <a:cubicBezTo>
                    <a:pt x="50943" y="9383"/>
                    <a:pt x="50901" y="9383"/>
                    <a:pt x="50859" y="9341"/>
                  </a:cubicBezTo>
                  <a:cubicBezTo>
                    <a:pt x="50816" y="9257"/>
                    <a:pt x="50838" y="9194"/>
                    <a:pt x="50795" y="9110"/>
                  </a:cubicBezTo>
                  <a:cubicBezTo>
                    <a:pt x="50669" y="8942"/>
                    <a:pt x="50585" y="8752"/>
                    <a:pt x="50522" y="8542"/>
                  </a:cubicBezTo>
                  <a:lnTo>
                    <a:pt x="50459" y="8521"/>
                  </a:lnTo>
                  <a:cubicBezTo>
                    <a:pt x="50438" y="8311"/>
                    <a:pt x="50291" y="8122"/>
                    <a:pt x="50228" y="7932"/>
                  </a:cubicBezTo>
                  <a:cubicBezTo>
                    <a:pt x="50186" y="7764"/>
                    <a:pt x="49997" y="7638"/>
                    <a:pt x="50039" y="7428"/>
                  </a:cubicBezTo>
                  <a:lnTo>
                    <a:pt x="49933" y="7428"/>
                  </a:lnTo>
                  <a:cubicBezTo>
                    <a:pt x="49976" y="7344"/>
                    <a:pt x="49891" y="7302"/>
                    <a:pt x="49870" y="7176"/>
                  </a:cubicBezTo>
                  <a:cubicBezTo>
                    <a:pt x="49828" y="7049"/>
                    <a:pt x="49828" y="7049"/>
                    <a:pt x="49702" y="6944"/>
                  </a:cubicBezTo>
                  <a:lnTo>
                    <a:pt x="49660" y="6986"/>
                  </a:lnTo>
                  <a:cubicBezTo>
                    <a:pt x="49618" y="6755"/>
                    <a:pt x="49408" y="6650"/>
                    <a:pt x="49345" y="6440"/>
                  </a:cubicBezTo>
                  <a:lnTo>
                    <a:pt x="49282" y="6440"/>
                  </a:lnTo>
                  <a:cubicBezTo>
                    <a:pt x="49198" y="6377"/>
                    <a:pt x="49219" y="6293"/>
                    <a:pt x="49219" y="6229"/>
                  </a:cubicBezTo>
                  <a:lnTo>
                    <a:pt x="49135" y="6208"/>
                  </a:lnTo>
                  <a:cubicBezTo>
                    <a:pt x="49135" y="6019"/>
                    <a:pt x="48966" y="5914"/>
                    <a:pt x="48966" y="5725"/>
                  </a:cubicBezTo>
                  <a:cubicBezTo>
                    <a:pt x="48882" y="5683"/>
                    <a:pt x="48819" y="5620"/>
                    <a:pt x="48798" y="5557"/>
                  </a:cubicBezTo>
                  <a:cubicBezTo>
                    <a:pt x="48735" y="5410"/>
                    <a:pt x="48630" y="5304"/>
                    <a:pt x="48525" y="5199"/>
                  </a:cubicBezTo>
                  <a:cubicBezTo>
                    <a:pt x="48357" y="5010"/>
                    <a:pt x="48294" y="4758"/>
                    <a:pt x="48125" y="4611"/>
                  </a:cubicBezTo>
                  <a:cubicBezTo>
                    <a:pt x="48083" y="4421"/>
                    <a:pt x="47936" y="4316"/>
                    <a:pt x="47810" y="4211"/>
                  </a:cubicBezTo>
                  <a:cubicBezTo>
                    <a:pt x="47831" y="4169"/>
                    <a:pt x="47894" y="4190"/>
                    <a:pt x="47873" y="4127"/>
                  </a:cubicBezTo>
                  <a:cubicBezTo>
                    <a:pt x="47705" y="4085"/>
                    <a:pt x="47579" y="3980"/>
                    <a:pt x="47537" y="3812"/>
                  </a:cubicBezTo>
                  <a:cubicBezTo>
                    <a:pt x="47537" y="3791"/>
                    <a:pt x="47516" y="3770"/>
                    <a:pt x="47474" y="3749"/>
                  </a:cubicBezTo>
                  <a:cubicBezTo>
                    <a:pt x="47368" y="3665"/>
                    <a:pt x="47242" y="3580"/>
                    <a:pt x="47221" y="3433"/>
                  </a:cubicBezTo>
                  <a:cubicBezTo>
                    <a:pt x="47221" y="3391"/>
                    <a:pt x="47179" y="3391"/>
                    <a:pt x="47158" y="3349"/>
                  </a:cubicBezTo>
                  <a:cubicBezTo>
                    <a:pt x="47011" y="3160"/>
                    <a:pt x="46864" y="2971"/>
                    <a:pt x="46696" y="2803"/>
                  </a:cubicBezTo>
                  <a:cubicBezTo>
                    <a:pt x="46675" y="2781"/>
                    <a:pt x="46654" y="2781"/>
                    <a:pt x="46654" y="2781"/>
                  </a:cubicBezTo>
                  <a:lnTo>
                    <a:pt x="46549" y="2803"/>
                  </a:lnTo>
                  <a:cubicBezTo>
                    <a:pt x="46528" y="2697"/>
                    <a:pt x="46464" y="2634"/>
                    <a:pt x="46359" y="2613"/>
                  </a:cubicBezTo>
                  <a:lnTo>
                    <a:pt x="46317" y="2676"/>
                  </a:lnTo>
                  <a:cubicBezTo>
                    <a:pt x="46107" y="2613"/>
                    <a:pt x="45918" y="2487"/>
                    <a:pt x="45771" y="2340"/>
                  </a:cubicBezTo>
                  <a:cubicBezTo>
                    <a:pt x="45729" y="2277"/>
                    <a:pt x="45729" y="2193"/>
                    <a:pt x="45708" y="2172"/>
                  </a:cubicBezTo>
                  <a:cubicBezTo>
                    <a:pt x="45518" y="2130"/>
                    <a:pt x="45413" y="1983"/>
                    <a:pt x="45287" y="1898"/>
                  </a:cubicBezTo>
                  <a:cubicBezTo>
                    <a:pt x="45203" y="1814"/>
                    <a:pt x="45119" y="1772"/>
                    <a:pt x="45014" y="1730"/>
                  </a:cubicBezTo>
                  <a:cubicBezTo>
                    <a:pt x="44867" y="1688"/>
                    <a:pt x="44740" y="1625"/>
                    <a:pt x="44614" y="1541"/>
                  </a:cubicBezTo>
                  <a:cubicBezTo>
                    <a:pt x="44551" y="1310"/>
                    <a:pt x="44341" y="1331"/>
                    <a:pt x="44215" y="1268"/>
                  </a:cubicBezTo>
                  <a:cubicBezTo>
                    <a:pt x="44198" y="1185"/>
                    <a:pt x="44156" y="1128"/>
                    <a:pt x="44097" y="1128"/>
                  </a:cubicBezTo>
                  <a:cubicBezTo>
                    <a:pt x="44082" y="1128"/>
                    <a:pt x="44065" y="1133"/>
                    <a:pt x="44047" y="1142"/>
                  </a:cubicBezTo>
                  <a:cubicBezTo>
                    <a:pt x="44026" y="1150"/>
                    <a:pt x="44007" y="1153"/>
                    <a:pt x="43990" y="1153"/>
                  </a:cubicBezTo>
                  <a:cubicBezTo>
                    <a:pt x="43924" y="1153"/>
                    <a:pt x="43887" y="1100"/>
                    <a:pt x="43836" y="1100"/>
                  </a:cubicBezTo>
                  <a:lnTo>
                    <a:pt x="43731" y="1205"/>
                  </a:lnTo>
                  <a:lnTo>
                    <a:pt x="43773" y="1331"/>
                  </a:lnTo>
                  <a:cubicBezTo>
                    <a:pt x="43794" y="1373"/>
                    <a:pt x="43836" y="1352"/>
                    <a:pt x="43878" y="1373"/>
                  </a:cubicBezTo>
                  <a:lnTo>
                    <a:pt x="43920" y="1499"/>
                  </a:lnTo>
                  <a:cubicBezTo>
                    <a:pt x="44005" y="1562"/>
                    <a:pt x="44089" y="1625"/>
                    <a:pt x="44194" y="1625"/>
                  </a:cubicBezTo>
                  <a:cubicBezTo>
                    <a:pt x="44215" y="1688"/>
                    <a:pt x="44215" y="1709"/>
                    <a:pt x="44278" y="1730"/>
                  </a:cubicBezTo>
                  <a:cubicBezTo>
                    <a:pt x="44303" y="1712"/>
                    <a:pt x="44329" y="1706"/>
                    <a:pt x="44357" y="1706"/>
                  </a:cubicBezTo>
                  <a:cubicBezTo>
                    <a:pt x="44403" y="1706"/>
                    <a:pt x="44453" y="1722"/>
                    <a:pt x="44504" y="1722"/>
                  </a:cubicBezTo>
                  <a:cubicBezTo>
                    <a:pt x="44526" y="1722"/>
                    <a:pt x="44549" y="1718"/>
                    <a:pt x="44572" y="1709"/>
                  </a:cubicBezTo>
                  <a:cubicBezTo>
                    <a:pt x="44572" y="1693"/>
                    <a:pt x="44584" y="1653"/>
                    <a:pt x="44590" y="1653"/>
                  </a:cubicBezTo>
                  <a:cubicBezTo>
                    <a:pt x="44592" y="1653"/>
                    <a:pt x="44593" y="1657"/>
                    <a:pt x="44593" y="1667"/>
                  </a:cubicBezTo>
                  <a:cubicBezTo>
                    <a:pt x="44614" y="1688"/>
                    <a:pt x="44593" y="1709"/>
                    <a:pt x="44572" y="1709"/>
                  </a:cubicBezTo>
                  <a:cubicBezTo>
                    <a:pt x="44677" y="1751"/>
                    <a:pt x="44761" y="1814"/>
                    <a:pt x="44846" y="1898"/>
                  </a:cubicBezTo>
                  <a:lnTo>
                    <a:pt x="44909" y="2151"/>
                  </a:lnTo>
                  <a:cubicBezTo>
                    <a:pt x="44930" y="2172"/>
                    <a:pt x="44972" y="2193"/>
                    <a:pt x="44993" y="2214"/>
                  </a:cubicBezTo>
                  <a:cubicBezTo>
                    <a:pt x="45098" y="2361"/>
                    <a:pt x="45224" y="2508"/>
                    <a:pt x="45350" y="2655"/>
                  </a:cubicBezTo>
                  <a:cubicBezTo>
                    <a:pt x="45392" y="2718"/>
                    <a:pt x="45392" y="2781"/>
                    <a:pt x="45350" y="2845"/>
                  </a:cubicBezTo>
                  <a:lnTo>
                    <a:pt x="45855" y="3223"/>
                  </a:lnTo>
                  <a:cubicBezTo>
                    <a:pt x="45939" y="3286"/>
                    <a:pt x="46044" y="3328"/>
                    <a:pt x="46149" y="3349"/>
                  </a:cubicBezTo>
                  <a:cubicBezTo>
                    <a:pt x="46191" y="3349"/>
                    <a:pt x="46233" y="3370"/>
                    <a:pt x="46254" y="3412"/>
                  </a:cubicBezTo>
                  <a:cubicBezTo>
                    <a:pt x="46380" y="3538"/>
                    <a:pt x="46422" y="3728"/>
                    <a:pt x="46570" y="3833"/>
                  </a:cubicBezTo>
                  <a:cubicBezTo>
                    <a:pt x="46654" y="4022"/>
                    <a:pt x="46759" y="4211"/>
                    <a:pt x="46885" y="4379"/>
                  </a:cubicBezTo>
                  <a:cubicBezTo>
                    <a:pt x="46948" y="4527"/>
                    <a:pt x="47074" y="4653"/>
                    <a:pt x="47200" y="4716"/>
                  </a:cubicBezTo>
                  <a:cubicBezTo>
                    <a:pt x="47221" y="4716"/>
                    <a:pt x="47242" y="4737"/>
                    <a:pt x="47242" y="4758"/>
                  </a:cubicBezTo>
                  <a:lnTo>
                    <a:pt x="47305" y="4947"/>
                  </a:lnTo>
                  <a:lnTo>
                    <a:pt x="47432" y="5094"/>
                  </a:lnTo>
                  <a:cubicBezTo>
                    <a:pt x="47474" y="5262"/>
                    <a:pt x="47579" y="5431"/>
                    <a:pt x="47705" y="5557"/>
                  </a:cubicBezTo>
                  <a:cubicBezTo>
                    <a:pt x="47768" y="5641"/>
                    <a:pt x="47915" y="5746"/>
                    <a:pt x="47915" y="5914"/>
                  </a:cubicBezTo>
                  <a:cubicBezTo>
                    <a:pt x="47894" y="5935"/>
                    <a:pt x="47831" y="5935"/>
                    <a:pt x="47852" y="6019"/>
                  </a:cubicBezTo>
                  <a:cubicBezTo>
                    <a:pt x="47915" y="6040"/>
                    <a:pt x="48020" y="6103"/>
                    <a:pt x="48041" y="6187"/>
                  </a:cubicBezTo>
                  <a:cubicBezTo>
                    <a:pt x="48104" y="6356"/>
                    <a:pt x="48209" y="6503"/>
                    <a:pt x="48357" y="6629"/>
                  </a:cubicBezTo>
                  <a:cubicBezTo>
                    <a:pt x="48420" y="6776"/>
                    <a:pt x="48441" y="6944"/>
                    <a:pt x="48588" y="7028"/>
                  </a:cubicBezTo>
                  <a:cubicBezTo>
                    <a:pt x="48588" y="7218"/>
                    <a:pt x="48735" y="7323"/>
                    <a:pt x="48819" y="7470"/>
                  </a:cubicBezTo>
                  <a:cubicBezTo>
                    <a:pt x="48777" y="7512"/>
                    <a:pt x="48777" y="7575"/>
                    <a:pt x="48819" y="7617"/>
                  </a:cubicBezTo>
                  <a:cubicBezTo>
                    <a:pt x="48840" y="7659"/>
                    <a:pt x="48924" y="7617"/>
                    <a:pt x="48945" y="7701"/>
                  </a:cubicBezTo>
                  <a:cubicBezTo>
                    <a:pt x="48966" y="7806"/>
                    <a:pt x="49008" y="7953"/>
                    <a:pt x="49050" y="8101"/>
                  </a:cubicBezTo>
                  <a:cubicBezTo>
                    <a:pt x="49071" y="8122"/>
                    <a:pt x="49098" y="8122"/>
                    <a:pt x="49116" y="8122"/>
                  </a:cubicBezTo>
                  <a:cubicBezTo>
                    <a:pt x="49135" y="8122"/>
                    <a:pt x="49145" y="8122"/>
                    <a:pt x="49135" y="8143"/>
                  </a:cubicBezTo>
                  <a:cubicBezTo>
                    <a:pt x="49135" y="8185"/>
                    <a:pt x="49114" y="8206"/>
                    <a:pt x="49092" y="8248"/>
                  </a:cubicBezTo>
                  <a:lnTo>
                    <a:pt x="49135" y="8458"/>
                  </a:lnTo>
                  <a:cubicBezTo>
                    <a:pt x="49151" y="8452"/>
                    <a:pt x="49168" y="8450"/>
                    <a:pt x="49185" y="8450"/>
                  </a:cubicBezTo>
                  <a:cubicBezTo>
                    <a:pt x="49230" y="8450"/>
                    <a:pt x="49272" y="8469"/>
                    <a:pt x="49303" y="8500"/>
                  </a:cubicBezTo>
                  <a:cubicBezTo>
                    <a:pt x="49303" y="8584"/>
                    <a:pt x="49366" y="8647"/>
                    <a:pt x="49429" y="8710"/>
                  </a:cubicBezTo>
                  <a:cubicBezTo>
                    <a:pt x="49471" y="8794"/>
                    <a:pt x="49513" y="8858"/>
                    <a:pt x="49555" y="8942"/>
                  </a:cubicBezTo>
                  <a:cubicBezTo>
                    <a:pt x="49576" y="9005"/>
                    <a:pt x="49618" y="9068"/>
                    <a:pt x="49681" y="9110"/>
                  </a:cubicBezTo>
                  <a:cubicBezTo>
                    <a:pt x="49702" y="9236"/>
                    <a:pt x="49765" y="9341"/>
                    <a:pt x="49870" y="9404"/>
                  </a:cubicBezTo>
                  <a:cubicBezTo>
                    <a:pt x="49870" y="9446"/>
                    <a:pt x="49849" y="9467"/>
                    <a:pt x="49849" y="9509"/>
                  </a:cubicBezTo>
                  <a:cubicBezTo>
                    <a:pt x="49954" y="9572"/>
                    <a:pt x="49891" y="9699"/>
                    <a:pt x="49912" y="9762"/>
                  </a:cubicBezTo>
                  <a:cubicBezTo>
                    <a:pt x="49912" y="9846"/>
                    <a:pt x="49997" y="9867"/>
                    <a:pt x="50018" y="9951"/>
                  </a:cubicBezTo>
                  <a:cubicBezTo>
                    <a:pt x="50060" y="10161"/>
                    <a:pt x="50123" y="10350"/>
                    <a:pt x="50228" y="10539"/>
                  </a:cubicBezTo>
                  <a:cubicBezTo>
                    <a:pt x="50291" y="10666"/>
                    <a:pt x="50333" y="10813"/>
                    <a:pt x="50375" y="10939"/>
                  </a:cubicBezTo>
                  <a:cubicBezTo>
                    <a:pt x="50438" y="11086"/>
                    <a:pt x="50543" y="11212"/>
                    <a:pt x="50606" y="11359"/>
                  </a:cubicBezTo>
                  <a:cubicBezTo>
                    <a:pt x="50648" y="11444"/>
                    <a:pt x="50753" y="11507"/>
                    <a:pt x="50732" y="11633"/>
                  </a:cubicBezTo>
                  <a:lnTo>
                    <a:pt x="50669" y="11696"/>
                  </a:lnTo>
                  <a:cubicBezTo>
                    <a:pt x="50669" y="11738"/>
                    <a:pt x="50669" y="11801"/>
                    <a:pt x="50711" y="11843"/>
                  </a:cubicBezTo>
                  <a:cubicBezTo>
                    <a:pt x="50795" y="11927"/>
                    <a:pt x="50838" y="12074"/>
                    <a:pt x="50795" y="12200"/>
                  </a:cubicBezTo>
                  <a:cubicBezTo>
                    <a:pt x="50774" y="12327"/>
                    <a:pt x="50795" y="12474"/>
                    <a:pt x="50859" y="12579"/>
                  </a:cubicBezTo>
                  <a:cubicBezTo>
                    <a:pt x="50943" y="12663"/>
                    <a:pt x="50943" y="12789"/>
                    <a:pt x="51027" y="12873"/>
                  </a:cubicBezTo>
                  <a:cubicBezTo>
                    <a:pt x="51090" y="12957"/>
                    <a:pt x="51111" y="13062"/>
                    <a:pt x="51090" y="13147"/>
                  </a:cubicBezTo>
                  <a:cubicBezTo>
                    <a:pt x="51069" y="13210"/>
                    <a:pt x="51069" y="13294"/>
                    <a:pt x="51132" y="13357"/>
                  </a:cubicBezTo>
                  <a:cubicBezTo>
                    <a:pt x="51174" y="13399"/>
                    <a:pt x="51195" y="13462"/>
                    <a:pt x="51216" y="13546"/>
                  </a:cubicBezTo>
                  <a:cubicBezTo>
                    <a:pt x="51237" y="13588"/>
                    <a:pt x="51237" y="13672"/>
                    <a:pt x="51300" y="13693"/>
                  </a:cubicBezTo>
                  <a:cubicBezTo>
                    <a:pt x="51258" y="13777"/>
                    <a:pt x="51321" y="13798"/>
                    <a:pt x="51363" y="13861"/>
                  </a:cubicBezTo>
                  <a:cubicBezTo>
                    <a:pt x="51405" y="13945"/>
                    <a:pt x="51426" y="14030"/>
                    <a:pt x="51384" y="14114"/>
                  </a:cubicBezTo>
                  <a:lnTo>
                    <a:pt x="51426" y="14114"/>
                  </a:lnTo>
                  <a:cubicBezTo>
                    <a:pt x="51405" y="14282"/>
                    <a:pt x="51447" y="14450"/>
                    <a:pt x="51552" y="14576"/>
                  </a:cubicBezTo>
                  <a:cubicBezTo>
                    <a:pt x="51573" y="14597"/>
                    <a:pt x="51531" y="14618"/>
                    <a:pt x="51531" y="14639"/>
                  </a:cubicBezTo>
                  <a:lnTo>
                    <a:pt x="51657" y="14765"/>
                  </a:lnTo>
                  <a:cubicBezTo>
                    <a:pt x="51742" y="14976"/>
                    <a:pt x="51763" y="15228"/>
                    <a:pt x="51721" y="15459"/>
                  </a:cubicBezTo>
                  <a:cubicBezTo>
                    <a:pt x="51805" y="15564"/>
                    <a:pt x="51826" y="15690"/>
                    <a:pt x="51826" y="15817"/>
                  </a:cubicBezTo>
                  <a:cubicBezTo>
                    <a:pt x="51826" y="15943"/>
                    <a:pt x="51847" y="16069"/>
                    <a:pt x="51868" y="16195"/>
                  </a:cubicBezTo>
                  <a:cubicBezTo>
                    <a:pt x="51910" y="16321"/>
                    <a:pt x="51931" y="16447"/>
                    <a:pt x="51973" y="16552"/>
                  </a:cubicBezTo>
                  <a:cubicBezTo>
                    <a:pt x="51952" y="16952"/>
                    <a:pt x="51910" y="17330"/>
                    <a:pt x="51847" y="17709"/>
                  </a:cubicBezTo>
                  <a:cubicBezTo>
                    <a:pt x="52015" y="17856"/>
                    <a:pt x="51868" y="18045"/>
                    <a:pt x="51868" y="18213"/>
                  </a:cubicBezTo>
                  <a:cubicBezTo>
                    <a:pt x="51889" y="18319"/>
                    <a:pt x="51952" y="18424"/>
                    <a:pt x="51931" y="18529"/>
                  </a:cubicBezTo>
                  <a:cubicBezTo>
                    <a:pt x="51994" y="18592"/>
                    <a:pt x="52015" y="18676"/>
                    <a:pt x="52078" y="18718"/>
                  </a:cubicBezTo>
                  <a:cubicBezTo>
                    <a:pt x="52078" y="18907"/>
                    <a:pt x="52057" y="19096"/>
                    <a:pt x="51994" y="19286"/>
                  </a:cubicBezTo>
                  <a:cubicBezTo>
                    <a:pt x="51973" y="19433"/>
                    <a:pt x="51973" y="19580"/>
                    <a:pt x="51994" y="19727"/>
                  </a:cubicBezTo>
                  <a:cubicBezTo>
                    <a:pt x="51889" y="19916"/>
                    <a:pt x="51826" y="20148"/>
                    <a:pt x="51847" y="20379"/>
                  </a:cubicBezTo>
                  <a:cubicBezTo>
                    <a:pt x="51826" y="20463"/>
                    <a:pt x="51826" y="20547"/>
                    <a:pt x="51826" y="20631"/>
                  </a:cubicBezTo>
                  <a:cubicBezTo>
                    <a:pt x="51826" y="20736"/>
                    <a:pt x="51826" y="20820"/>
                    <a:pt x="51784" y="20905"/>
                  </a:cubicBezTo>
                  <a:cubicBezTo>
                    <a:pt x="51763" y="20989"/>
                    <a:pt x="51742" y="21073"/>
                    <a:pt x="51847" y="21115"/>
                  </a:cubicBezTo>
                  <a:cubicBezTo>
                    <a:pt x="51763" y="21262"/>
                    <a:pt x="51742" y="21430"/>
                    <a:pt x="51742" y="21598"/>
                  </a:cubicBezTo>
                  <a:cubicBezTo>
                    <a:pt x="51700" y="21809"/>
                    <a:pt x="51700" y="22061"/>
                    <a:pt x="51657" y="22271"/>
                  </a:cubicBezTo>
                  <a:cubicBezTo>
                    <a:pt x="51636" y="22502"/>
                    <a:pt x="51552" y="22713"/>
                    <a:pt x="51384" y="22860"/>
                  </a:cubicBezTo>
                  <a:cubicBezTo>
                    <a:pt x="51447" y="22923"/>
                    <a:pt x="51384" y="22986"/>
                    <a:pt x="51426" y="23049"/>
                  </a:cubicBezTo>
                  <a:cubicBezTo>
                    <a:pt x="51321" y="23217"/>
                    <a:pt x="51237" y="23385"/>
                    <a:pt x="51174" y="23554"/>
                  </a:cubicBezTo>
                  <a:cubicBezTo>
                    <a:pt x="51132" y="23575"/>
                    <a:pt x="51090" y="23554"/>
                    <a:pt x="51069" y="23617"/>
                  </a:cubicBezTo>
                  <a:cubicBezTo>
                    <a:pt x="51048" y="23680"/>
                    <a:pt x="51111" y="23680"/>
                    <a:pt x="51132" y="23722"/>
                  </a:cubicBezTo>
                  <a:lnTo>
                    <a:pt x="50985" y="23827"/>
                  </a:lnTo>
                  <a:cubicBezTo>
                    <a:pt x="50985" y="23869"/>
                    <a:pt x="50964" y="23911"/>
                    <a:pt x="50964" y="23953"/>
                  </a:cubicBezTo>
                  <a:cubicBezTo>
                    <a:pt x="51027" y="24226"/>
                    <a:pt x="50859" y="24500"/>
                    <a:pt x="50859" y="24752"/>
                  </a:cubicBezTo>
                  <a:cubicBezTo>
                    <a:pt x="50859" y="24815"/>
                    <a:pt x="50838" y="24878"/>
                    <a:pt x="50795" y="24920"/>
                  </a:cubicBezTo>
                  <a:cubicBezTo>
                    <a:pt x="50690" y="24983"/>
                    <a:pt x="50711" y="25109"/>
                    <a:pt x="50669" y="25193"/>
                  </a:cubicBezTo>
                  <a:cubicBezTo>
                    <a:pt x="50627" y="25236"/>
                    <a:pt x="50648" y="25320"/>
                    <a:pt x="50627" y="25362"/>
                  </a:cubicBezTo>
                  <a:cubicBezTo>
                    <a:pt x="50480" y="25719"/>
                    <a:pt x="50438" y="26077"/>
                    <a:pt x="50333" y="26413"/>
                  </a:cubicBezTo>
                  <a:cubicBezTo>
                    <a:pt x="50333" y="26434"/>
                    <a:pt x="50333" y="26455"/>
                    <a:pt x="50333" y="26455"/>
                  </a:cubicBezTo>
                  <a:lnTo>
                    <a:pt x="50291" y="26434"/>
                  </a:lnTo>
                  <a:cubicBezTo>
                    <a:pt x="50228" y="26497"/>
                    <a:pt x="50207" y="26581"/>
                    <a:pt x="50186" y="26644"/>
                  </a:cubicBezTo>
                  <a:lnTo>
                    <a:pt x="50081" y="26707"/>
                  </a:lnTo>
                  <a:cubicBezTo>
                    <a:pt x="50102" y="26770"/>
                    <a:pt x="50123" y="26812"/>
                    <a:pt x="50123" y="26854"/>
                  </a:cubicBezTo>
                  <a:lnTo>
                    <a:pt x="50018" y="26960"/>
                  </a:lnTo>
                  <a:lnTo>
                    <a:pt x="49954" y="26939"/>
                  </a:lnTo>
                  <a:cubicBezTo>
                    <a:pt x="49912" y="26960"/>
                    <a:pt x="49870" y="26981"/>
                    <a:pt x="49870" y="27044"/>
                  </a:cubicBezTo>
                  <a:cubicBezTo>
                    <a:pt x="49891" y="27275"/>
                    <a:pt x="49744" y="27485"/>
                    <a:pt x="49786" y="27716"/>
                  </a:cubicBezTo>
                  <a:cubicBezTo>
                    <a:pt x="49723" y="27885"/>
                    <a:pt x="49660" y="28074"/>
                    <a:pt x="49618" y="28242"/>
                  </a:cubicBezTo>
                  <a:cubicBezTo>
                    <a:pt x="49429" y="28431"/>
                    <a:pt x="49450" y="28726"/>
                    <a:pt x="49261" y="28894"/>
                  </a:cubicBezTo>
                  <a:cubicBezTo>
                    <a:pt x="49240" y="28894"/>
                    <a:pt x="49240" y="28915"/>
                    <a:pt x="49240" y="28915"/>
                  </a:cubicBezTo>
                  <a:cubicBezTo>
                    <a:pt x="49219" y="29083"/>
                    <a:pt x="49092" y="29188"/>
                    <a:pt x="49050" y="29356"/>
                  </a:cubicBezTo>
                  <a:cubicBezTo>
                    <a:pt x="49008" y="29525"/>
                    <a:pt x="48924" y="29672"/>
                    <a:pt x="48819" y="29777"/>
                  </a:cubicBezTo>
                  <a:cubicBezTo>
                    <a:pt x="48714" y="29945"/>
                    <a:pt x="48630" y="30092"/>
                    <a:pt x="48567" y="30260"/>
                  </a:cubicBezTo>
                  <a:cubicBezTo>
                    <a:pt x="48504" y="30471"/>
                    <a:pt x="48378" y="30681"/>
                    <a:pt x="48230" y="30828"/>
                  </a:cubicBezTo>
                  <a:cubicBezTo>
                    <a:pt x="48146" y="30954"/>
                    <a:pt x="48104" y="31101"/>
                    <a:pt x="47978" y="31206"/>
                  </a:cubicBezTo>
                  <a:cubicBezTo>
                    <a:pt x="47957" y="31206"/>
                    <a:pt x="47957" y="31248"/>
                    <a:pt x="47957" y="31291"/>
                  </a:cubicBezTo>
                  <a:cubicBezTo>
                    <a:pt x="47852" y="31333"/>
                    <a:pt x="47768" y="31375"/>
                    <a:pt x="47663" y="31438"/>
                  </a:cubicBezTo>
                  <a:lnTo>
                    <a:pt x="47726" y="31480"/>
                  </a:lnTo>
                  <a:cubicBezTo>
                    <a:pt x="47684" y="31522"/>
                    <a:pt x="47663" y="31543"/>
                    <a:pt x="47642" y="31585"/>
                  </a:cubicBezTo>
                  <a:cubicBezTo>
                    <a:pt x="47600" y="31669"/>
                    <a:pt x="47600" y="31795"/>
                    <a:pt x="47537" y="31858"/>
                  </a:cubicBezTo>
                  <a:cubicBezTo>
                    <a:pt x="47474" y="31921"/>
                    <a:pt x="47474" y="32068"/>
                    <a:pt x="47432" y="32110"/>
                  </a:cubicBezTo>
                  <a:cubicBezTo>
                    <a:pt x="47390" y="32153"/>
                    <a:pt x="47411" y="32237"/>
                    <a:pt x="47368" y="32279"/>
                  </a:cubicBezTo>
                  <a:cubicBezTo>
                    <a:pt x="47221" y="32447"/>
                    <a:pt x="47053" y="32636"/>
                    <a:pt x="46927" y="32804"/>
                  </a:cubicBezTo>
                  <a:cubicBezTo>
                    <a:pt x="46864" y="32888"/>
                    <a:pt x="46780" y="32951"/>
                    <a:pt x="46696" y="32994"/>
                  </a:cubicBezTo>
                  <a:cubicBezTo>
                    <a:pt x="46675" y="33204"/>
                    <a:pt x="46422" y="33309"/>
                    <a:pt x="46485" y="33519"/>
                  </a:cubicBezTo>
                  <a:cubicBezTo>
                    <a:pt x="46380" y="33582"/>
                    <a:pt x="46317" y="33666"/>
                    <a:pt x="46275" y="33750"/>
                  </a:cubicBezTo>
                  <a:cubicBezTo>
                    <a:pt x="46212" y="33898"/>
                    <a:pt x="46107" y="34024"/>
                    <a:pt x="45960" y="34087"/>
                  </a:cubicBezTo>
                  <a:cubicBezTo>
                    <a:pt x="45750" y="34192"/>
                    <a:pt x="45560" y="34360"/>
                    <a:pt x="45413" y="34549"/>
                  </a:cubicBezTo>
                  <a:cubicBezTo>
                    <a:pt x="45308" y="34718"/>
                    <a:pt x="45182" y="34865"/>
                    <a:pt x="45035" y="34970"/>
                  </a:cubicBezTo>
                  <a:cubicBezTo>
                    <a:pt x="45035" y="35096"/>
                    <a:pt x="44951" y="35201"/>
                    <a:pt x="44846" y="35264"/>
                  </a:cubicBezTo>
                  <a:cubicBezTo>
                    <a:pt x="44698" y="35369"/>
                    <a:pt x="44551" y="35495"/>
                    <a:pt x="44425" y="35622"/>
                  </a:cubicBezTo>
                  <a:lnTo>
                    <a:pt x="44236" y="35685"/>
                  </a:lnTo>
                  <a:cubicBezTo>
                    <a:pt x="44131" y="35895"/>
                    <a:pt x="44026" y="36084"/>
                    <a:pt x="43899" y="36273"/>
                  </a:cubicBezTo>
                  <a:cubicBezTo>
                    <a:pt x="43752" y="36273"/>
                    <a:pt x="43710" y="36399"/>
                    <a:pt x="43605" y="36463"/>
                  </a:cubicBezTo>
                  <a:cubicBezTo>
                    <a:pt x="43500" y="36505"/>
                    <a:pt x="43416" y="36610"/>
                    <a:pt x="43269" y="36610"/>
                  </a:cubicBezTo>
                  <a:cubicBezTo>
                    <a:pt x="43227" y="36673"/>
                    <a:pt x="43227" y="36778"/>
                    <a:pt x="43101" y="36799"/>
                  </a:cubicBezTo>
                  <a:cubicBezTo>
                    <a:pt x="43101" y="36820"/>
                    <a:pt x="43122" y="36820"/>
                    <a:pt x="43101" y="36841"/>
                  </a:cubicBezTo>
                  <a:cubicBezTo>
                    <a:pt x="43080" y="36841"/>
                    <a:pt x="43080" y="36820"/>
                    <a:pt x="43080" y="36820"/>
                  </a:cubicBezTo>
                  <a:cubicBezTo>
                    <a:pt x="43058" y="36827"/>
                    <a:pt x="43040" y="36829"/>
                    <a:pt x="43023" y="36829"/>
                  </a:cubicBezTo>
                  <a:cubicBezTo>
                    <a:pt x="42988" y="36829"/>
                    <a:pt x="42960" y="36820"/>
                    <a:pt x="42932" y="36820"/>
                  </a:cubicBezTo>
                  <a:lnTo>
                    <a:pt x="42869" y="36925"/>
                  </a:lnTo>
                  <a:cubicBezTo>
                    <a:pt x="42764" y="36925"/>
                    <a:pt x="42659" y="36988"/>
                    <a:pt x="42596" y="37051"/>
                  </a:cubicBezTo>
                  <a:cubicBezTo>
                    <a:pt x="42575" y="37093"/>
                    <a:pt x="42533" y="37114"/>
                    <a:pt x="42512" y="37135"/>
                  </a:cubicBezTo>
                  <a:cubicBezTo>
                    <a:pt x="42323" y="37198"/>
                    <a:pt x="42239" y="37388"/>
                    <a:pt x="42112" y="37514"/>
                  </a:cubicBezTo>
                  <a:cubicBezTo>
                    <a:pt x="42049" y="37556"/>
                    <a:pt x="42091" y="37640"/>
                    <a:pt x="42070" y="37703"/>
                  </a:cubicBezTo>
                  <a:cubicBezTo>
                    <a:pt x="42028" y="37703"/>
                    <a:pt x="42028" y="37766"/>
                    <a:pt x="41986" y="37766"/>
                  </a:cubicBezTo>
                  <a:cubicBezTo>
                    <a:pt x="41818" y="37808"/>
                    <a:pt x="41713" y="37934"/>
                    <a:pt x="41692" y="38102"/>
                  </a:cubicBezTo>
                  <a:cubicBezTo>
                    <a:pt x="41671" y="38144"/>
                    <a:pt x="41629" y="38187"/>
                    <a:pt x="41587" y="38208"/>
                  </a:cubicBezTo>
                  <a:cubicBezTo>
                    <a:pt x="41334" y="38292"/>
                    <a:pt x="41166" y="38544"/>
                    <a:pt x="40914" y="38607"/>
                  </a:cubicBezTo>
                  <a:cubicBezTo>
                    <a:pt x="40893" y="38607"/>
                    <a:pt x="40893" y="38649"/>
                    <a:pt x="40872" y="38649"/>
                  </a:cubicBezTo>
                  <a:cubicBezTo>
                    <a:pt x="40704" y="38796"/>
                    <a:pt x="40536" y="38901"/>
                    <a:pt x="40346" y="38964"/>
                  </a:cubicBezTo>
                  <a:cubicBezTo>
                    <a:pt x="40304" y="39049"/>
                    <a:pt x="40304" y="39049"/>
                    <a:pt x="40136" y="39154"/>
                  </a:cubicBezTo>
                  <a:cubicBezTo>
                    <a:pt x="40031" y="39070"/>
                    <a:pt x="40220" y="39091"/>
                    <a:pt x="40157" y="39028"/>
                  </a:cubicBezTo>
                  <a:cubicBezTo>
                    <a:pt x="40094" y="39028"/>
                    <a:pt x="40031" y="39049"/>
                    <a:pt x="39968" y="39091"/>
                  </a:cubicBezTo>
                  <a:cubicBezTo>
                    <a:pt x="39947" y="39175"/>
                    <a:pt x="39926" y="39238"/>
                    <a:pt x="39863" y="39301"/>
                  </a:cubicBezTo>
                  <a:cubicBezTo>
                    <a:pt x="39695" y="39406"/>
                    <a:pt x="39547" y="39553"/>
                    <a:pt x="39421" y="39700"/>
                  </a:cubicBezTo>
                  <a:cubicBezTo>
                    <a:pt x="39274" y="39721"/>
                    <a:pt x="39127" y="39763"/>
                    <a:pt x="39001" y="39805"/>
                  </a:cubicBezTo>
                  <a:lnTo>
                    <a:pt x="38938" y="39911"/>
                  </a:lnTo>
                  <a:lnTo>
                    <a:pt x="38875" y="39890"/>
                  </a:lnTo>
                  <a:lnTo>
                    <a:pt x="38791" y="40016"/>
                  </a:lnTo>
                  <a:cubicBezTo>
                    <a:pt x="38538" y="40079"/>
                    <a:pt x="38265" y="40163"/>
                    <a:pt x="38013" y="40268"/>
                  </a:cubicBezTo>
                  <a:cubicBezTo>
                    <a:pt x="37929" y="40331"/>
                    <a:pt x="37823" y="40394"/>
                    <a:pt x="37718" y="40436"/>
                  </a:cubicBezTo>
                  <a:cubicBezTo>
                    <a:pt x="37694" y="40428"/>
                    <a:pt x="37672" y="40425"/>
                    <a:pt x="37652" y="40425"/>
                  </a:cubicBezTo>
                  <a:cubicBezTo>
                    <a:pt x="37568" y="40425"/>
                    <a:pt x="37517" y="40486"/>
                    <a:pt x="37466" y="40520"/>
                  </a:cubicBezTo>
                  <a:lnTo>
                    <a:pt x="37361" y="40499"/>
                  </a:lnTo>
                  <a:cubicBezTo>
                    <a:pt x="37361" y="40555"/>
                    <a:pt x="37333" y="40565"/>
                    <a:pt x="37302" y="40565"/>
                  </a:cubicBezTo>
                  <a:cubicBezTo>
                    <a:pt x="37286" y="40565"/>
                    <a:pt x="37270" y="40562"/>
                    <a:pt x="37256" y="40562"/>
                  </a:cubicBezTo>
                  <a:lnTo>
                    <a:pt x="37193" y="40457"/>
                  </a:lnTo>
                  <a:cubicBezTo>
                    <a:pt x="37188" y="40456"/>
                    <a:pt x="37183" y="40455"/>
                    <a:pt x="37178" y="40455"/>
                  </a:cubicBezTo>
                  <a:cubicBezTo>
                    <a:pt x="37138" y="40455"/>
                    <a:pt x="37105" y="40507"/>
                    <a:pt x="37061" y="40507"/>
                  </a:cubicBezTo>
                  <a:cubicBezTo>
                    <a:pt x="37044" y="40507"/>
                    <a:pt x="37025" y="40500"/>
                    <a:pt x="37003" y="40478"/>
                  </a:cubicBezTo>
                  <a:cubicBezTo>
                    <a:pt x="36940" y="40625"/>
                    <a:pt x="36772" y="40646"/>
                    <a:pt x="36688" y="40752"/>
                  </a:cubicBezTo>
                  <a:cubicBezTo>
                    <a:pt x="36688" y="40794"/>
                    <a:pt x="36646" y="40815"/>
                    <a:pt x="36646" y="40857"/>
                  </a:cubicBezTo>
                  <a:cubicBezTo>
                    <a:pt x="36436" y="40920"/>
                    <a:pt x="36268" y="41025"/>
                    <a:pt x="36120" y="41151"/>
                  </a:cubicBezTo>
                  <a:lnTo>
                    <a:pt x="36078" y="41151"/>
                  </a:lnTo>
                  <a:cubicBezTo>
                    <a:pt x="36047" y="41140"/>
                    <a:pt x="36015" y="41135"/>
                    <a:pt x="35986" y="41135"/>
                  </a:cubicBezTo>
                  <a:cubicBezTo>
                    <a:pt x="35958" y="41135"/>
                    <a:pt x="35931" y="41140"/>
                    <a:pt x="35910" y="41151"/>
                  </a:cubicBezTo>
                  <a:cubicBezTo>
                    <a:pt x="35901" y="41153"/>
                    <a:pt x="35892" y="41154"/>
                    <a:pt x="35883" y="41154"/>
                  </a:cubicBezTo>
                  <a:cubicBezTo>
                    <a:pt x="35825" y="41154"/>
                    <a:pt x="35787" y="41106"/>
                    <a:pt x="35742" y="41106"/>
                  </a:cubicBezTo>
                  <a:cubicBezTo>
                    <a:pt x="35735" y="41106"/>
                    <a:pt x="35728" y="41107"/>
                    <a:pt x="35721" y="41109"/>
                  </a:cubicBezTo>
                  <a:cubicBezTo>
                    <a:pt x="35616" y="41151"/>
                    <a:pt x="35511" y="41172"/>
                    <a:pt x="35406" y="41193"/>
                  </a:cubicBezTo>
                  <a:cubicBezTo>
                    <a:pt x="35279" y="41214"/>
                    <a:pt x="35216" y="41298"/>
                    <a:pt x="35090" y="41298"/>
                  </a:cubicBezTo>
                  <a:cubicBezTo>
                    <a:pt x="34985" y="41319"/>
                    <a:pt x="34880" y="41340"/>
                    <a:pt x="34775" y="41382"/>
                  </a:cubicBezTo>
                  <a:cubicBezTo>
                    <a:pt x="34691" y="41382"/>
                    <a:pt x="34607" y="41424"/>
                    <a:pt x="34523" y="41487"/>
                  </a:cubicBezTo>
                  <a:cubicBezTo>
                    <a:pt x="34476" y="41518"/>
                    <a:pt x="34419" y="41538"/>
                    <a:pt x="34359" y="41538"/>
                  </a:cubicBezTo>
                  <a:cubicBezTo>
                    <a:pt x="34336" y="41538"/>
                    <a:pt x="34314" y="41535"/>
                    <a:pt x="34291" y="41529"/>
                  </a:cubicBezTo>
                  <a:cubicBezTo>
                    <a:pt x="34252" y="41524"/>
                    <a:pt x="34212" y="41521"/>
                    <a:pt x="34173" y="41521"/>
                  </a:cubicBezTo>
                  <a:cubicBezTo>
                    <a:pt x="34067" y="41521"/>
                    <a:pt x="33963" y="41541"/>
                    <a:pt x="33871" y="41571"/>
                  </a:cubicBezTo>
                  <a:cubicBezTo>
                    <a:pt x="33829" y="41592"/>
                    <a:pt x="33787" y="41592"/>
                    <a:pt x="33766" y="41592"/>
                  </a:cubicBezTo>
                  <a:cubicBezTo>
                    <a:pt x="33743" y="41581"/>
                    <a:pt x="33722" y="41577"/>
                    <a:pt x="33702" y="41577"/>
                  </a:cubicBezTo>
                  <a:cubicBezTo>
                    <a:pt x="33616" y="41577"/>
                    <a:pt x="33545" y="41658"/>
                    <a:pt x="33454" y="41658"/>
                  </a:cubicBezTo>
                  <a:cubicBezTo>
                    <a:pt x="33446" y="41658"/>
                    <a:pt x="33438" y="41657"/>
                    <a:pt x="33429" y="41656"/>
                  </a:cubicBezTo>
                  <a:cubicBezTo>
                    <a:pt x="33324" y="41743"/>
                    <a:pt x="33204" y="41787"/>
                    <a:pt x="33082" y="41787"/>
                  </a:cubicBezTo>
                  <a:cubicBezTo>
                    <a:pt x="33058" y="41787"/>
                    <a:pt x="33033" y="41785"/>
                    <a:pt x="33009" y="41782"/>
                  </a:cubicBezTo>
                  <a:cubicBezTo>
                    <a:pt x="32925" y="41782"/>
                    <a:pt x="32862" y="41803"/>
                    <a:pt x="32799" y="41845"/>
                  </a:cubicBezTo>
                  <a:cubicBezTo>
                    <a:pt x="32816" y="41856"/>
                    <a:pt x="32832" y="41860"/>
                    <a:pt x="32847" y="41860"/>
                  </a:cubicBezTo>
                  <a:cubicBezTo>
                    <a:pt x="32870" y="41860"/>
                    <a:pt x="32891" y="41851"/>
                    <a:pt x="32910" y="41851"/>
                  </a:cubicBezTo>
                  <a:cubicBezTo>
                    <a:pt x="32923" y="41851"/>
                    <a:pt x="32934" y="41854"/>
                    <a:pt x="32946" y="41866"/>
                  </a:cubicBezTo>
                  <a:cubicBezTo>
                    <a:pt x="32867" y="41913"/>
                    <a:pt x="32788" y="41937"/>
                    <a:pt x="32709" y="41937"/>
                  </a:cubicBezTo>
                  <a:cubicBezTo>
                    <a:pt x="32683" y="41937"/>
                    <a:pt x="32657" y="41934"/>
                    <a:pt x="32630" y="41929"/>
                  </a:cubicBezTo>
                  <a:cubicBezTo>
                    <a:pt x="32462" y="41929"/>
                    <a:pt x="32273" y="41950"/>
                    <a:pt x="32105" y="41950"/>
                  </a:cubicBezTo>
                  <a:cubicBezTo>
                    <a:pt x="32084" y="41929"/>
                    <a:pt x="32147" y="41908"/>
                    <a:pt x="32105" y="41887"/>
                  </a:cubicBezTo>
                  <a:cubicBezTo>
                    <a:pt x="32084" y="41887"/>
                    <a:pt x="32063" y="41887"/>
                    <a:pt x="32042" y="41908"/>
                  </a:cubicBezTo>
                  <a:cubicBezTo>
                    <a:pt x="31937" y="41992"/>
                    <a:pt x="31810" y="42055"/>
                    <a:pt x="31663" y="42055"/>
                  </a:cubicBezTo>
                  <a:cubicBezTo>
                    <a:pt x="31558" y="42055"/>
                    <a:pt x="31432" y="42097"/>
                    <a:pt x="31348" y="42181"/>
                  </a:cubicBezTo>
                  <a:cubicBezTo>
                    <a:pt x="31348" y="42223"/>
                    <a:pt x="31369" y="42244"/>
                    <a:pt x="31348" y="42286"/>
                  </a:cubicBezTo>
                  <a:lnTo>
                    <a:pt x="30801" y="42433"/>
                  </a:lnTo>
                  <a:lnTo>
                    <a:pt x="30591" y="42391"/>
                  </a:lnTo>
                  <a:cubicBezTo>
                    <a:pt x="30523" y="42408"/>
                    <a:pt x="30442" y="42466"/>
                    <a:pt x="30369" y="42466"/>
                  </a:cubicBezTo>
                  <a:cubicBezTo>
                    <a:pt x="30351" y="42466"/>
                    <a:pt x="30334" y="42463"/>
                    <a:pt x="30318" y="42454"/>
                  </a:cubicBezTo>
                  <a:cubicBezTo>
                    <a:pt x="30306" y="42453"/>
                    <a:pt x="30295" y="42452"/>
                    <a:pt x="30284" y="42452"/>
                  </a:cubicBezTo>
                  <a:cubicBezTo>
                    <a:pt x="30187" y="42452"/>
                    <a:pt x="30114" y="42520"/>
                    <a:pt x="30031" y="42520"/>
                  </a:cubicBezTo>
                  <a:cubicBezTo>
                    <a:pt x="30021" y="42520"/>
                    <a:pt x="30012" y="42519"/>
                    <a:pt x="30002" y="42518"/>
                  </a:cubicBezTo>
                  <a:cubicBezTo>
                    <a:pt x="29987" y="42515"/>
                    <a:pt x="29973" y="42513"/>
                    <a:pt x="29958" y="42513"/>
                  </a:cubicBezTo>
                  <a:cubicBezTo>
                    <a:pt x="29873" y="42513"/>
                    <a:pt x="29798" y="42560"/>
                    <a:pt x="29708" y="42560"/>
                  </a:cubicBezTo>
                  <a:cubicBezTo>
                    <a:pt x="29682" y="42554"/>
                    <a:pt x="29654" y="42552"/>
                    <a:pt x="29626" y="42552"/>
                  </a:cubicBezTo>
                  <a:cubicBezTo>
                    <a:pt x="29542" y="42552"/>
                    <a:pt x="29456" y="42575"/>
                    <a:pt x="29393" y="42623"/>
                  </a:cubicBezTo>
                  <a:cubicBezTo>
                    <a:pt x="29267" y="42539"/>
                    <a:pt x="29098" y="42602"/>
                    <a:pt x="28972" y="42539"/>
                  </a:cubicBezTo>
                  <a:cubicBezTo>
                    <a:pt x="28819" y="42590"/>
                    <a:pt x="28659" y="42617"/>
                    <a:pt x="28500" y="42617"/>
                  </a:cubicBezTo>
                  <a:cubicBezTo>
                    <a:pt x="28397" y="42617"/>
                    <a:pt x="28294" y="42606"/>
                    <a:pt x="28194" y="42581"/>
                  </a:cubicBezTo>
                  <a:cubicBezTo>
                    <a:pt x="28110" y="42686"/>
                    <a:pt x="27963" y="42665"/>
                    <a:pt x="27858" y="42707"/>
                  </a:cubicBezTo>
                  <a:lnTo>
                    <a:pt x="27648" y="42665"/>
                  </a:lnTo>
                  <a:cubicBezTo>
                    <a:pt x="27509" y="42665"/>
                    <a:pt x="27393" y="42789"/>
                    <a:pt x="27266" y="42789"/>
                  </a:cubicBezTo>
                  <a:cubicBezTo>
                    <a:pt x="27220" y="42789"/>
                    <a:pt x="27172" y="42773"/>
                    <a:pt x="27122" y="42728"/>
                  </a:cubicBezTo>
                  <a:cubicBezTo>
                    <a:pt x="27027" y="42759"/>
                    <a:pt x="26933" y="42775"/>
                    <a:pt x="26838" y="42775"/>
                  </a:cubicBezTo>
                  <a:cubicBezTo>
                    <a:pt x="26744" y="42775"/>
                    <a:pt x="26649" y="42759"/>
                    <a:pt x="26554" y="42728"/>
                  </a:cubicBezTo>
                  <a:cubicBezTo>
                    <a:pt x="26523" y="42707"/>
                    <a:pt x="26491" y="42696"/>
                    <a:pt x="26460" y="42696"/>
                  </a:cubicBezTo>
                  <a:cubicBezTo>
                    <a:pt x="26428" y="42696"/>
                    <a:pt x="26397" y="42707"/>
                    <a:pt x="26365" y="42728"/>
                  </a:cubicBezTo>
                  <a:cubicBezTo>
                    <a:pt x="26358" y="42730"/>
                    <a:pt x="26352" y="42731"/>
                    <a:pt x="26346" y="42731"/>
                  </a:cubicBezTo>
                  <a:cubicBezTo>
                    <a:pt x="26302" y="42731"/>
                    <a:pt x="26297" y="42665"/>
                    <a:pt x="26260" y="42665"/>
                  </a:cubicBezTo>
                  <a:cubicBezTo>
                    <a:pt x="26218" y="42728"/>
                    <a:pt x="26155" y="42728"/>
                    <a:pt x="26092" y="42749"/>
                  </a:cubicBezTo>
                  <a:cubicBezTo>
                    <a:pt x="26008" y="42759"/>
                    <a:pt x="25924" y="42765"/>
                    <a:pt x="25840" y="42765"/>
                  </a:cubicBezTo>
                  <a:cubicBezTo>
                    <a:pt x="25755" y="42765"/>
                    <a:pt x="25671" y="42759"/>
                    <a:pt x="25587" y="42749"/>
                  </a:cubicBezTo>
                  <a:cubicBezTo>
                    <a:pt x="25531" y="42824"/>
                    <a:pt x="25459" y="42836"/>
                    <a:pt x="25382" y="42836"/>
                  </a:cubicBezTo>
                  <a:cubicBezTo>
                    <a:pt x="25344" y="42836"/>
                    <a:pt x="25305" y="42833"/>
                    <a:pt x="25266" y="42833"/>
                  </a:cubicBezTo>
                  <a:cubicBezTo>
                    <a:pt x="25209" y="42833"/>
                    <a:pt x="25153" y="42840"/>
                    <a:pt x="25104" y="42875"/>
                  </a:cubicBezTo>
                  <a:cubicBezTo>
                    <a:pt x="24893" y="42665"/>
                    <a:pt x="24578" y="42770"/>
                    <a:pt x="24368" y="42623"/>
                  </a:cubicBezTo>
                  <a:lnTo>
                    <a:pt x="24284" y="42707"/>
                  </a:lnTo>
                  <a:cubicBezTo>
                    <a:pt x="24222" y="42699"/>
                    <a:pt x="24158" y="42694"/>
                    <a:pt x="24094" y="42694"/>
                  </a:cubicBezTo>
                  <a:cubicBezTo>
                    <a:pt x="23983" y="42694"/>
                    <a:pt x="23872" y="42709"/>
                    <a:pt x="23779" y="42749"/>
                  </a:cubicBezTo>
                  <a:lnTo>
                    <a:pt x="23632" y="42686"/>
                  </a:lnTo>
                  <a:cubicBezTo>
                    <a:pt x="23557" y="42711"/>
                    <a:pt x="23483" y="42722"/>
                    <a:pt x="23411" y="42722"/>
                  </a:cubicBezTo>
                  <a:cubicBezTo>
                    <a:pt x="23300" y="42722"/>
                    <a:pt x="23195" y="42695"/>
                    <a:pt x="23106" y="42644"/>
                  </a:cubicBezTo>
                  <a:cubicBezTo>
                    <a:pt x="23090" y="42644"/>
                    <a:pt x="23086" y="42671"/>
                    <a:pt x="23075" y="42671"/>
                  </a:cubicBezTo>
                  <a:cubicBezTo>
                    <a:pt x="23072" y="42671"/>
                    <a:pt x="23069" y="42669"/>
                    <a:pt x="23064" y="42665"/>
                  </a:cubicBezTo>
                  <a:cubicBezTo>
                    <a:pt x="22931" y="42565"/>
                    <a:pt x="22785" y="42505"/>
                    <a:pt x="22636" y="42505"/>
                  </a:cubicBezTo>
                  <a:cubicBezTo>
                    <a:pt x="22597" y="42505"/>
                    <a:pt x="22557" y="42509"/>
                    <a:pt x="22518" y="42518"/>
                  </a:cubicBezTo>
                  <a:lnTo>
                    <a:pt x="22518" y="42454"/>
                  </a:lnTo>
                  <a:cubicBezTo>
                    <a:pt x="22486" y="42433"/>
                    <a:pt x="22449" y="42423"/>
                    <a:pt x="22418" y="42423"/>
                  </a:cubicBezTo>
                  <a:cubicBezTo>
                    <a:pt x="22386" y="42423"/>
                    <a:pt x="22360" y="42433"/>
                    <a:pt x="22349" y="42454"/>
                  </a:cubicBezTo>
                  <a:cubicBezTo>
                    <a:pt x="22307" y="42497"/>
                    <a:pt x="22413" y="42476"/>
                    <a:pt x="22371" y="42539"/>
                  </a:cubicBezTo>
                  <a:cubicBezTo>
                    <a:pt x="22244" y="42539"/>
                    <a:pt x="22139" y="42560"/>
                    <a:pt x="22013" y="42560"/>
                  </a:cubicBezTo>
                  <a:cubicBezTo>
                    <a:pt x="21965" y="42564"/>
                    <a:pt x="21927" y="42567"/>
                    <a:pt x="21895" y="42567"/>
                  </a:cubicBezTo>
                  <a:cubicBezTo>
                    <a:pt x="21771" y="42567"/>
                    <a:pt x="21730" y="42529"/>
                    <a:pt x="21530" y="42412"/>
                  </a:cubicBezTo>
                  <a:cubicBezTo>
                    <a:pt x="21502" y="42412"/>
                    <a:pt x="21473" y="42431"/>
                    <a:pt x="21452" y="42431"/>
                  </a:cubicBezTo>
                  <a:cubicBezTo>
                    <a:pt x="21441" y="42431"/>
                    <a:pt x="21431" y="42426"/>
                    <a:pt x="21424" y="42412"/>
                  </a:cubicBezTo>
                  <a:lnTo>
                    <a:pt x="21424" y="42370"/>
                  </a:lnTo>
                  <a:cubicBezTo>
                    <a:pt x="21410" y="42356"/>
                    <a:pt x="21399" y="42350"/>
                    <a:pt x="21389" y="42350"/>
                  </a:cubicBezTo>
                  <a:cubicBezTo>
                    <a:pt x="21358" y="42350"/>
                    <a:pt x="21347" y="42412"/>
                    <a:pt x="21298" y="42412"/>
                  </a:cubicBezTo>
                  <a:lnTo>
                    <a:pt x="21235" y="42370"/>
                  </a:lnTo>
                  <a:lnTo>
                    <a:pt x="21256" y="42307"/>
                  </a:lnTo>
                  <a:lnTo>
                    <a:pt x="19700" y="41992"/>
                  </a:lnTo>
                  <a:cubicBezTo>
                    <a:pt x="19721" y="41887"/>
                    <a:pt x="19637" y="41824"/>
                    <a:pt x="19553" y="41824"/>
                  </a:cubicBezTo>
                  <a:cubicBezTo>
                    <a:pt x="19490" y="41803"/>
                    <a:pt x="19427" y="41782"/>
                    <a:pt x="19364" y="41761"/>
                  </a:cubicBezTo>
                  <a:cubicBezTo>
                    <a:pt x="19112" y="41719"/>
                    <a:pt x="18880" y="41656"/>
                    <a:pt x="18649" y="41571"/>
                  </a:cubicBezTo>
                  <a:cubicBezTo>
                    <a:pt x="18634" y="41557"/>
                    <a:pt x="18588" y="41542"/>
                    <a:pt x="18555" y="41542"/>
                  </a:cubicBezTo>
                  <a:cubicBezTo>
                    <a:pt x="18541" y="41542"/>
                    <a:pt x="18529" y="41544"/>
                    <a:pt x="18523" y="41550"/>
                  </a:cubicBezTo>
                  <a:cubicBezTo>
                    <a:pt x="18485" y="41588"/>
                    <a:pt x="18440" y="41596"/>
                    <a:pt x="18391" y="41596"/>
                  </a:cubicBezTo>
                  <a:cubicBezTo>
                    <a:pt x="18359" y="41596"/>
                    <a:pt x="18325" y="41592"/>
                    <a:pt x="18292" y="41592"/>
                  </a:cubicBezTo>
                  <a:cubicBezTo>
                    <a:pt x="18187" y="41529"/>
                    <a:pt x="18082" y="41487"/>
                    <a:pt x="17997" y="41445"/>
                  </a:cubicBezTo>
                  <a:lnTo>
                    <a:pt x="17556" y="41298"/>
                  </a:lnTo>
                  <a:cubicBezTo>
                    <a:pt x="17388" y="41235"/>
                    <a:pt x="17220" y="41130"/>
                    <a:pt x="17030" y="41067"/>
                  </a:cubicBezTo>
                  <a:cubicBezTo>
                    <a:pt x="16883" y="41046"/>
                    <a:pt x="16757" y="40962"/>
                    <a:pt x="16652" y="40836"/>
                  </a:cubicBezTo>
                  <a:cubicBezTo>
                    <a:pt x="16610" y="40794"/>
                    <a:pt x="16568" y="40773"/>
                    <a:pt x="16526" y="40752"/>
                  </a:cubicBezTo>
                  <a:cubicBezTo>
                    <a:pt x="16358" y="40646"/>
                    <a:pt x="16189" y="40562"/>
                    <a:pt x="16000" y="40478"/>
                  </a:cubicBezTo>
                  <a:cubicBezTo>
                    <a:pt x="15874" y="40457"/>
                    <a:pt x="15748" y="40352"/>
                    <a:pt x="15601" y="40310"/>
                  </a:cubicBezTo>
                  <a:lnTo>
                    <a:pt x="15475" y="40142"/>
                  </a:lnTo>
                  <a:cubicBezTo>
                    <a:pt x="15327" y="40142"/>
                    <a:pt x="15285" y="40016"/>
                    <a:pt x="15222" y="39911"/>
                  </a:cubicBezTo>
                  <a:cubicBezTo>
                    <a:pt x="15054" y="39826"/>
                    <a:pt x="14907" y="39742"/>
                    <a:pt x="14781" y="39616"/>
                  </a:cubicBezTo>
                  <a:cubicBezTo>
                    <a:pt x="14507" y="39595"/>
                    <a:pt x="14402" y="39343"/>
                    <a:pt x="14213" y="39217"/>
                  </a:cubicBezTo>
                  <a:cubicBezTo>
                    <a:pt x="14150" y="39175"/>
                    <a:pt x="14066" y="39175"/>
                    <a:pt x="14066" y="39070"/>
                  </a:cubicBezTo>
                  <a:cubicBezTo>
                    <a:pt x="14066" y="38985"/>
                    <a:pt x="13982" y="38964"/>
                    <a:pt x="13940" y="38901"/>
                  </a:cubicBezTo>
                  <a:cubicBezTo>
                    <a:pt x="13751" y="38754"/>
                    <a:pt x="13519" y="38649"/>
                    <a:pt x="13330" y="38502"/>
                  </a:cubicBezTo>
                  <a:cubicBezTo>
                    <a:pt x="13183" y="38334"/>
                    <a:pt x="13015" y="38187"/>
                    <a:pt x="12846" y="38060"/>
                  </a:cubicBezTo>
                  <a:lnTo>
                    <a:pt x="12846" y="38039"/>
                  </a:lnTo>
                  <a:cubicBezTo>
                    <a:pt x="12825" y="37913"/>
                    <a:pt x="12699" y="37850"/>
                    <a:pt x="12636" y="37766"/>
                  </a:cubicBezTo>
                  <a:cubicBezTo>
                    <a:pt x="12552" y="37703"/>
                    <a:pt x="12447" y="37682"/>
                    <a:pt x="12405" y="37577"/>
                  </a:cubicBezTo>
                  <a:lnTo>
                    <a:pt x="12279" y="37577"/>
                  </a:lnTo>
                  <a:cubicBezTo>
                    <a:pt x="12216" y="37577"/>
                    <a:pt x="12237" y="37535"/>
                    <a:pt x="12153" y="37472"/>
                  </a:cubicBezTo>
                  <a:cubicBezTo>
                    <a:pt x="12090" y="37409"/>
                    <a:pt x="12111" y="37325"/>
                    <a:pt x="12111" y="37261"/>
                  </a:cubicBezTo>
                  <a:cubicBezTo>
                    <a:pt x="12090" y="37235"/>
                    <a:pt x="12071" y="37226"/>
                    <a:pt x="12055" y="37226"/>
                  </a:cubicBezTo>
                  <a:cubicBezTo>
                    <a:pt x="12016" y="37226"/>
                    <a:pt x="11989" y="37276"/>
                    <a:pt x="11964" y="37276"/>
                  </a:cubicBezTo>
                  <a:cubicBezTo>
                    <a:pt x="11956" y="37276"/>
                    <a:pt x="11949" y="37272"/>
                    <a:pt x="11942" y="37261"/>
                  </a:cubicBezTo>
                  <a:cubicBezTo>
                    <a:pt x="11900" y="37219"/>
                    <a:pt x="11942" y="37177"/>
                    <a:pt x="11942" y="37156"/>
                  </a:cubicBezTo>
                  <a:cubicBezTo>
                    <a:pt x="11879" y="37051"/>
                    <a:pt x="11774" y="36967"/>
                    <a:pt x="11648" y="36946"/>
                  </a:cubicBezTo>
                  <a:lnTo>
                    <a:pt x="11669" y="36883"/>
                  </a:lnTo>
                  <a:cubicBezTo>
                    <a:pt x="11627" y="36841"/>
                    <a:pt x="11564" y="36883"/>
                    <a:pt x="11543" y="36820"/>
                  </a:cubicBezTo>
                  <a:cubicBezTo>
                    <a:pt x="11480" y="36673"/>
                    <a:pt x="11354" y="36610"/>
                    <a:pt x="11228" y="36547"/>
                  </a:cubicBezTo>
                  <a:cubicBezTo>
                    <a:pt x="11207" y="36399"/>
                    <a:pt x="11101" y="36315"/>
                    <a:pt x="11017" y="36210"/>
                  </a:cubicBezTo>
                  <a:cubicBezTo>
                    <a:pt x="10849" y="36189"/>
                    <a:pt x="10765" y="36021"/>
                    <a:pt x="10639" y="35937"/>
                  </a:cubicBezTo>
                  <a:cubicBezTo>
                    <a:pt x="10576" y="35916"/>
                    <a:pt x="10534" y="35853"/>
                    <a:pt x="10513" y="35811"/>
                  </a:cubicBezTo>
                  <a:cubicBezTo>
                    <a:pt x="10408" y="35643"/>
                    <a:pt x="10282" y="35495"/>
                    <a:pt x="10134" y="35369"/>
                  </a:cubicBezTo>
                  <a:cubicBezTo>
                    <a:pt x="10134" y="35264"/>
                    <a:pt x="10071" y="35180"/>
                    <a:pt x="9987" y="35117"/>
                  </a:cubicBezTo>
                  <a:cubicBezTo>
                    <a:pt x="9840" y="35012"/>
                    <a:pt x="9714" y="34907"/>
                    <a:pt x="9609" y="34760"/>
                  </a:cubicBezTo>
                  <a:cubicBezTo>
                    <a:pt x="9441" y="34591"/>
                    <a:pt x="9251" y="34444"/>
                    <a:pt x="9083" y="34255"/>
                  </a:cubicBezTo>
                  <a:cubicBezTo>
                    <a:pt x="8936" y="34108"/>
                    <a:pt x="8789" y="33940"/>
                    <a:pt x="8684" y="33771"/>
                  </a:cubicBezTo>
                  <a:cubicBezTo>
                    <a:pt x="8536" y="33582"/>
                    <a:pt x="8389" y="33372"/>
                    <a:pt x="8263" y="33162"/>
                  </a:cubicBezTo>
                  <a:cubicBezTo>
                    <a:pt x="8053" y="32867"/>
                    <a:pt x="7822" y="32594"/>
                    <a:pt x="7569" y="32342"/>
                  </a:cubicBezTo>
                  <a:cubicBezTo>
                    <a:pt x="7401" y="32174"/>
                    <a:pt x="7296" y="31963"/>
                    <a:pt x="7107" y="31795"/>
                  </a:cubicBezTo>
                  <a:cubicBezTo>
                    <a:pt x="7107" y="31690"/>
                    <a:pt x="6981" y="31690"/>
                    <a:pt x="6960" y="31627"/>
                  </a:cubicBezTo>
                  <a:cubicBezTo>
                    <a:pt x="6939" y="31543"/>
                    <a:pt x="6918" y="31480"/>
                    <a:pt x="6897" y="31417"/>
                  </a:cubicBezTo>
                  <a:cubicBezTo>
                    <a:pt x="6770" y="31291"/>
                    <a:pt x="6665" y="31164"/>
                    <a:pt x="6539" y="31059"/>
                  </a:cubicBezTo>
                  <a:cubicBezTo>
                    <a:pt x="6476" y="31017"/>
                    <a:pt x="6413" y="30933"/>
                    <a:pt x="6392" y="30870"/>
                  </a:cubicBezTo>
                  <a:cubicBezTo>
                    <a:pt x="6329" y="30744"/>
                    <a:pt x="6224" y="30639"/>
                    <a:pt x="6098" y="30576"/>
                  </a:cubicBezTo>
                  <a:cubicBezTo>
                    <a:pt x="6098" y="30471"/>
                    <a:pt x="6035" y="30408"/>
                    <a:pt x="6077" y="30344"/>
                  </a:cubicBezTo>
                  <a:cubicBezTo>
                    <a:pt x="5866" y="29945"/>
                    <a:pt x="5488" y="29714"/>
                    <a:pt x="5152" y="29356"/>
                  </a:cubicBezTo>
                  <a:lnTo>
                    <a:pt x="5110" y="29188"/>
                  </a:lnTo>
                  <a:cubicBezTo>
                    <a:pt x="5004" y="29125"/>
                    <a:pt x="4983" y="28999"/>
                    <a:pt x="4878" y="28936"/>
                  </a:cubicBezTo>
                  <a:cubicBezTo>
                    <a:pt x="4815" y="28894"/>
                    <a:pt x="4752" y="28831"/>
                    <a:pt x="4731" y="28747"/>
                  </a:cubicBezTo>
                  <a:cubicBezTo>
                    <a:pt x="4710" y="28684"/>
                    <a:pt x="4668" y="28620"/>
                    <a:pt x="4605" y="28599"/>
                  </a:cubicBezTo>
                  <a:cubicBezTo>
                    <a:pt x="4542" y="28578"/>
                    <a:pt x="4542" y="28557"/>
                    <a:pt x="4521" y="28515"/>
                  </a:cubicBezTo>
                  <a:cubicBezTo>
                    <a:pt x="4458" y="28410"/>
                    <a:pt x="4353" y="28305"/>
                    <a:pt x="4248" y="28221"/>
                  </a:cubicBezTo>
                  <a:cubicBezTo>
                    <a:pt x="4205" y="28200"/>
                    <a:pt x="4184" y="28137"/>
                    <a:pt x="4163" y="28074"/>
                  </a:cubicBezTo>
                  <a:cubicBezTo>
                    <a:pt x="4121" y="27969"/>
                    <a:pt x="4058" y="27864"/>
                    <a:pt x="3953" y="27779"/>
                  </a:cubicBezTo>
                  <a:cubicBezTo>
                    <a:pt x="3932" y="27758"/>
                    <a:pt x="3890" y="27716"/>
                    <a:pt x="3869" y="27674"/>
                  </a:cubicBezTo>
                  <a:cubicBezTo>
                    <a:pt x="3848" y="27485"/>
                    <a:pt x="3764" y="27296"/>
                    <a:pt x="3638" y="27149"/>
                  </a:cubicBezTo>
                  <a:cubicBezTo>
                    <a:pt x="3680" y="26917"/>
                    <a:pt x="3428" y="26812"/>
                    <a:pt x="3428" y="26623"/>
                  </a:cubicBezTo>
                  <a:cubicBezTo>
                    <a:pt x="3238" y="26560"/>
                    <a:pt x="3154" y="26413"/>
                    <a:pt x="3028" y="26308"/>
                  </a:cubicBezTo>
                  <a:cubicBezTo>
                    <a:pt x="3028" y="26203"/>
                    <a:pt x="3049" y="26098"/>
                    <a:pt x="3007" y="26034"/>
                  </a:cubicBezTo>
                  <a:cubicBezTo>
                    <a:pt x="2944" y="25971"/>
                    <a:pt x="2839" y="26013"/>
                    <a:pt x="2797" y="25950"/>
                  </a:cubicBezTo>
                  <a:cubicBezTo>
                    <a:pt x="2797" y="25887"/>
                    <a:pt x="2860" y="25908"/>
                    <a:pt x="2839" y="25845"/>
                  </a:cubicBezTo>
                  <a:cubicBezTo>
                    <a:pt x="2839" y="25836"/>
                    <a:pt x="2835" y="25833"/>
                    <a:pt x="2828" y="25833"/>
                  </a:cubicBezTo>
                  <a:cubicBezTo>
                    <a:pt x="2815" y="25833"/>
                    <a:pt x="2795" y="25842"/>
                    <a:pt x="2775" y="25842"/>
                  </a:cubicBezTo>
                  <a:cubicBezTo>
                    <a:pt x="2758" y="25842"/>
                    <a:pt x="2742" y="25834"/>
                    <a:pt x="2734" y="25803"/>
                  </a:cubicBezTo>
                  <a:cubicBezTo>
                    <a:pt x="2713" y="25698"/>
                    <a:pt x="2776" y="25614"/>
                    <a:pt x="2713" y="25530"/>
                  </a:cubicBezTo>
                  <a:cubicBezTo>
                    <a:pt x="2650" y="25446"/>
                    <a:pt x="2692" y="25341"/>
                    <a:pt x="2650" y="25278"/>
                  </a:cubicBezTo>
                  <a:cubicBezTo>
                    <a:pt x="2629" y="25236"/>
                    <a:pt x="2629" y="25172"/>
                    <a:pt x="2608" y="25172"/>
                  </a:cubicBezTo>
                  <a:cubicBezTo>
                    <a:pt x="2524" y="25130"/>
                    <a:pt x="2524" y="25025"/>
                    <a:pt x="2502" y="24941"/>
                  </a:cubicBezTo>
                  <a:cubicBezTo>
                    <a:pt x="2460" y="24773"/>
                    <a:pt x="2397" y="24626"/>
                    <a:pt x="2292" y="24500"/>
                  </a:cubicBezTo>
                  <a:cubicBezTo>
                    <a:pt x="2229" y="24437"/>
                    <a:pt x="2292" y="24331"/>
                    <a:pt x="2187" y="24289"/>
                  </a:cubicBezTo>
                  <a:cubicBezTo>
                    <a:pt x="2103" y="24226"/>
                    <a:pt x="2187" y="24100"/>
                    <a:pt x="2145" y="24079"/>
                  </a:cubicBezTo>
                  <a:cubicBezTo>
                    <a:pt x="2040" y="24016"/>
                    <a:pt x="2145" y="23911"/>
                    <a:pt x="2082" y="23827"/>
                  </a:cubicBezTo>
                  <a:cubicBezTo>
                    <a:pt x="1914" y="23638"/>
                    <a:pt x="1767" y="23448"/>
                    <a:pt x="1641" y="23217"/>
                  </a:cubicBezTo>
                  <a:lnTo>
                    <a:pt x="1472" y="23112"/>
                  </a:lnTo>
                  <a:cubicBezTo>
                    <a:pt x="1451" y="23154"/>
                    <a:pt x="1420" y="23154"/>
                    <a:pt x="1388" y="23154"/>
                  </a:cubicBezTo>
                  <a:cubicBezTo>
                    <a:pt x="1357" y="23154"/>
                    <a:pt x="1325" y="23154"/>
                    <a:pt x="1304" y="23196"/>
                  </a:cubicBezTo>
                  <a:cubicBezTo>
                    <a:pt x="1325" y="23259"/>
                    <a:pt x="1283" y="23301"/>
                    <a:pt x="1388" y="23406"/>
                  </a:cubicBezTo>
                  <a:cubicBezTo>
                    <a:pt x="1472" y="23491"/>
                    <a:pt x="1409" y="23659"/>
                    <a:pt x="1535" y="23722"/>
                  </a:cubicBezTo>
                  <a:cubicBezTo>
                    <a:pt x="1556" y="23743"/>
                    <a:pt x="1556" y="23764"/>
                    <a:pt x="1535" y="23785"/>
                  </a:cubicBezTo>
                  <a:cubicBezTo>
                    <a:pt x="1493" y="23890"/>
                    <a:pt x="1619" y="23932"/>
                    <a:pt x="1619" y="24037"/>
                  </a:cubicBezTo>
                  <a:cubicBezTo>
                    <a:pt x="1619" y="24163"/>
                    <a:pt x="1704" y="24205"/>
                    <a:pt x="1746" y="24289"/>
                  </a:cubicBezTo>
                  <a:cubicBezTo>
                    <a:pt x="1704" y="24542"/>
                    <a:pt x="1872" y="24731"/>
                    <a:pt x="1977" y="24941"/>
                  </a:cubicBezTo>
                  <a:cubicBezTo>
                    <a:pt x="1956" y="24983"/>
                    <a:pt x="1956" y="25046"/>
                    <a:pt x="1977" y="25088"/>
                  </a:cubicBezTo>
                  <a:cubicBezTo>
                    <a:pt x="2019" y="25151"/>
                    <a:pt x="2082" y="25151"/>
                    <a:pt x="2124" y="25236"/>
                  </a:cubicBezTo>
                  <a:cubicBezTo>
                    <a:pt x="2145" y="25299"/>
                    <a:pt x="2166" y="25383"/>
                    <a:pt x="2166" y="25467"/>
                  </a:cubicBezTo>
                  <a:cubicBezTo>
                    <a:pt x="2166" y="25551"/>
                    <a:pt x="2229" y="25614"/>
                    <a:pt x="2250" y="25677"/>
                  </a:cubicBezTo>
                  <a:cubicBezTo>
                    <a:pt x="2271" y="25761"/>
                    <a:pt x="2355" y="25824"/>
                    <a:pt x="2397" y="25887"/>
                  </a:cubicBezTo>
                  <a:lnTo>
                    <a:pt x="2334" y="25950"/>
                  </a:lnTo>
                  <a:cubicBezTo>
                    <a:pt x="2376" y="26034"/>
                    <a:pt x="2439" y="26119"/>
                    <a:pt x="2502" y="26182"/>
                  </a:cubicBezTo>
                  <a:cubicBezTo>
                    <a:pt x="2608" y="26245"/>
                    <a:pt x="2566" y="26350"/>
                    <a:pt x="2566" y="26434"/>
                  </a:cubicBezTo>
                  <a:lnTo>
                    <a:pt x="2671" y="26476"/>
                  </a:lnTo>
                  <a:lnTo>
                    <a:pt x="2692" y="26602"/>
                  </a:lnTo>
                  <a:cubicBezTo>
                    <a:pt x="2706" y="26602"/>
                    <a:pt x="2710" y="26583"/>
                    <a:pt x="2718" y="26583"/>
                  </a:cubicBezTo>
                  <a:cubicBezTo>
                    <a:pt x="2722" y="26583"/>
                    <a:pt x="2727" y="26588"/>
                    <a:pt x="2734" y="26602"/>
                  </a:cubicBezTo>
                  <a:cubicBezTo>
                    <a:pt x="2734" y="26623"/>
                    <a:pt x="2713" y="26623"/>
                    <a:pt x="2713" y="26623"/>
                  </a:cubicBezTo>
                  <a:cubicBezTo>
                    <a:pt x="2797" y="26686"/>
                    <a:pt x="2860" y="26770"/>
                    <a:pt x="2881" y="26875"/>
                  </a:cubicBezTo>
                  <a:cubicBezTo>
                    <a:pt x="2944" y="26875"/>
                    <a:pt x="2986" y="26896"/>
                    <a:pt x="2986" y="26917"/>
                  </a:cubicBezTo>
                  <a:lnTo>
                    <a:pt x="2986" y="27002"/>
                  </a:lnTo>
                  <a:cubicBezTo>
                    <a:pt x="3091" y="27044"/>
                    <a:pt x="3175" y="27170"/>
                    <a:pt x="3175" y="27296"/>
                  </a:cubicBezTo>
                  <a:lnTo>
                    <a:pt x="3280" y="27359"/>
                  </a:lnTo>
                  <a:cubicBezTo>
                    <a:pt x="3280" y="27422"/>
                    <a:pt x="3322" y="27485"/>
                    <a:pt x="3322" y="27569"/>
                  </a:cubicBezTo>
                  <a:cubicBezTo>
                    <a:pt x="3294" y="27569"/>
                    <a:pt x="3266" y="27541"/>
                    <a:pt x="3251" y="27541"/>
                  </a:cubicBezTo>
                  <a:cubicBezTo>
                    <a:pt x="3243" y="27541"/>
                    <a:pt x="3238" y="27548"/>
                    <a:pt x="3238" y="27569"/>
                  </a:cubicBezTo>
                  <a:cubicBezTo>
                    <a:pt x="3238" y="27611"/>
                    <a:pt x="3238" y="27674"/>
                    <a:pt x="3322" y="27674"/>
                  </a:cubicBezTo>
                  <a:cubicBezTo>
                    <a:pt x="3322" y="27658"/>
                    <a:pt x="3322" y="27618"/>
                    <a:pt x="3332" y="27618"/>
                  </a:cubicBezTo>
                  <a:cubicBezTo>
                    <a:pt x="3335" y="27618"/>
                    <a:pt x="3338" y="27622"/>
                    <a:pt x="3343" y="27632"/>
                  </a:cubicBezTo>
                  <a:cubicBezTo>
                    <a:pt x="3343" y="27674"/>
                    <a:pt x="3322" y="27674"/>
                    <a:pt x="3322" y="27674"/>
                  </a:cubicBezTo>
                  <a:cubicBezTo>
                    <a:pt x="3322" y="27737"/>
                    <a:pt x="3343" y="27801"/>
                    <a:pt x="3364" y="27864"/>
                  </a:cubicBezTo>
                  <a:cubicBezTo>
                    <a:pt x="3364" y="27927"/>
                    <a:pt x="3449" y="27990"/>
                    <a:pt x="3428" y="28053"/>
                  </a:cubicBezTo>
                  <a:cubicBezTo>
                    <a:pt x="3407" y="28116"/>
                    <a:pt x="3575" y="28095"/>
                    <a:pt x="3533" y="28200"/>
                  </a:cubicBezTo>
                  <a:cubicBezTo>
                    <a:pt x="3680" y="28242"/>
                    <a:pt x="3701" y="28368"/>
                    <a:pt x="3743" y="28494"/>
                  </a:cubicBezTo>
                  <a:cubicBezTo>
                    <a:pt x="3890" y="28536"/>
                    <a:pt x="3953" y="28705"/>
                    <a:pt x="4079" y="28789"/>
                  </a:cubicBezTo>
                  <a:lnTo>
                    <a:pt x="4037" y="28831"/>
                  </a:lnTo>
                  <a:lnTo>
                    <a:pt x="4037" y="28852"/>
                  </a:lnTo>
                  <a:cubicBezTo>
                    <a:pt x="4058" y="28978"/>
                    <a:pt x="4163" y="29104"/>
                    <a:pt x="4290" y="29167"/>
                  </a:cubicBezTo>
                  <a:cubicBezTo>
                    <a:pt x="4311" y="29251"/>
                    <a:pt x="4332" y="29314"/>
                    <a:pt x="4353" y="29377"/>
                  </a:cubicBezTo>
                  <a:cubicBezTo>
                    <a:pt x="4521" y="29546"/>
                    <a:pt x="4668" y="29735"/>
                    <a:pt x="4815" y="29945"/>
                  </a:cubicBezTo>
                  <a:cubicBezTo>
                    <a:pt x="4899" y="30071"/>
                    <a:pt x="4962" y="30218"/>
                    <a:pt x="5110" y="30302"/>
                  </a:cubicBezTo>
                  <a:cubicBezTo>
                    <a:pt x="5131" y="30365"/>
                    <a:pt x="5152" y="30429"/>
                    <a:pt x="5173" y="30471"/>
                  </a:cubicBezTo>
                  <a:lnTo>
                    <a:pt x="5257" y="30492"/>
                  </a:lnTo>
                  <a:cubicBezTo>
                    <a:pt x="5299" y="30618"/>
                    <a:pt x="5341" y="30723"/>
                    <a:pt x="5425" y="30807"/>
                  </a:cubicBezTo>
                  <a:cubicBezTo>
                    <a:pt x="5656" y="31164"/>
                    <a:pt x="5929" y="31501"/>
                    <a:pt x="6182" y="31837"/>
                  </a:cubicBezTo>
                  <a:cubicBezTo>
                    <a:pt x="6224" y="31900"/>
                    <a:pt x="6266" y="31942"/>
                    <a:pt x="6329" y="32005"/>
                  </a:cubicBezTo>
                  <a:cubicBezTo>
                    <a:pt x="6434" y="32132"/>
                    <a:pt x="6602" y="32237"/>
                    <a:pt x="6623" y="32426"/>
                  </a:cubicBezTo>
                  <a:lnTo>
                    <a:pt x="6707" y="32468"/>
                  </a:lnTo>
                  <a:cubicBezTo>
                    <a:pt x="6749" y="32510"/>
                    <a:pt x="6770" y="32573"/>
                    <a:pt x="6791" y="32636"/>
                  </a:cubicBezTo>
                  <a:cubicBezTo>
                    <a:pt x="6855" y="32741"/>
                    <a:pt x="6960" y="32783"/>
                    <a:pt x="7002" y="32888"/>
                  </a:cubicBezTo>
                  <a:cubicBezTo>
                    <a:pt x="7044" y="32994"/>
                    <a:pt x="7128" y="33057"/>
                    <a:pt x="7191" y="33162"/>
                  </a:cubicBezTo>
                  <a:cubicBezTo>
                    <a:pt x="7254" y="33246"/>
                    <a:pt x="7338" y="33309"/>
                    <a:pt x="7380" y="33414"/>
                  </a:cubicBezTo>
                  <a:cubicBezTo>
                    <a:pt x="7422" y="33519"/>
                    <a:pt x="7527" y="33582"/>
                    <a:pt x="7611" y="33687"/>
                  </a:cubicBezTo>
                  <a:cubicBezTo>
                    <a:pt x="7632" y="33729"/>
                    <a:pt x="7653" y="33771"/>
                    <a:pt x="7653" y="33813"/>
                  </a:cubicBezTo>
                  <a:cubicBezTo>
                    <a:pt x="7674" y="33834"/>
                    <a:pt x="7696" y="33834"/>
                    <a:pt x="7696" y="33834"/>
                  </a:cubicBezTo>
                  <a:lnTo>
                    <a:pt x="7738" y="33771"/>
                  </a:lnTo>
                  <a:cubicBezTo>
                    <a:pt x="7780" y="33919"/>
                    <a:pt x="7864" y="34045"/>
                    <a:pt x="7969" y="34150"/>
                  </a:cubicBezTo>
                  <a:cubicBezTo>
                    <a:pt x="8032" y="34192"/>
                    <a:pt x="8095" y="34276"/>
                    <a:pt x="8137" y="34339"/>
                  </a:cubicBezTo>
                  <a:cubicBezTo>
                    <a:pt x="8200" y="34423"/>
                    <a:pt x="8263" y="34507"/>
                    <a:pt x="8347" y="34570"/>
                  </a:cubicBezTo>
                  <a:cubicBezTo>
                    <a:pt x="8389" y="34612"/>
                    <a:pt x="8473" y="34696"/>
                    <a:pt x="8473" y="34760"/>
                  </a:cubicBezTo>
                  <a:cubicBezTo>
                    <a:pt x="8452" y="34844"/>
                    <a:pt x="8494" y="34907"/>
                    <a:pt x="8579" y="34949"/>
                  </a:cubicBezTo>
                  <a:cubicBezTo>
                    <a:pt x="8663" y="35012"/>
                    <a:pt x="8663" y="35096"/>
                    <a:pt x="8705" y="35159"/>
                  </a:cubicBezTo>
                  <a:cubicBezTo>
                    <a:pt x="8789" y="35201"/>
                    <a:pt x="8873" y="35264"/>
                    <a:pt x="8936" y="35327"/>
                  </a:cubicBezTo>
                  <a:cubicBezTo>
                    <a:pt x="9083" y="35474"/>
                    <a:pt x="9209" y="35643"/>
                    <a:pt x="9335" y="35811"/>
                  </a:cubicBezTo>
                  <a:cubicBezTo>
                    <a:pt x="9377" y="35895"/>
                    <a:pt x="9462" y="36000"/>
                    <a:pt x="9504" y="36084"/>
                  </a:cubicBezTo>
                  <a:cubicBezTo>
                    <a:pt x="9567" y="36147"/>
                    <a:pt x="9693" y="36189"/>
                    <a:pt x="9693" y="36294"/>
                  </a:cubicBezTo>
                  <a:cubicBezTo>
                    <a:pt x="9903" y="36463"/>
                    <a:pt x="10071" y="36673"/>
                    <a:pt x="10303" y="36841"/>
                  </a:cubicBezTo>
                  <a:cubicBezTo>
                    <a:pt x="10471" y="36967"/>
                    <a:pt x="10618" y="37135"/>
                    <a:pt x="10765" y="37304"/>
                  </a:cubicBezTo>
                  <a:cubicBezTo>
                    <a:pt x="10807" y="37367"/>
                    <a:pt x="10849" y="37451"/>
                    <a:pt x="10912" y="37514"/>
                  </a:cubicBezTo>
                  <a:cubicBezTo>
                    <a:pt x="10954" y="37577"/>
                    <a:pt x="11038" y="37661"/>
                    <a:pt x="11059" y="37703"/>
                  </a:cubicBezTo>
                  <a:cubicBezTo>
                    <a:pt x="11101" y="37745"/>
                    <a:pt x="11122" y="37787"/>
                    <a:pt x="11165" y="37787"/>
                  </a:cubicBezTo>
                  <a:cubicBezTo>
                    <a:pt x="11270" y="37808"/>
                    <a:pt x="11312" y="37871"/>
                    <a:pt x="11354" y="37955"/>
                  </a:cubicBezTo>
                  <a:cubicBezTo>
                    <a:pt x="11377" y="37948"/>
                    <a:pt x="11400" y="37943"/>
                    <a:pt x="11421" y="37943"/>
                  </a:cubicBezTo>
                  <a:cubicBezTo>
                    <a:pt x="11457" y="37943"/>
                    <a:pt x="11488" y="37957"/>
                    <a:pt x="11501" y="37997"/>
                  </a:cubicBezTo>
                  <a:cubicBezTo>
                    <a:pt x="11522" y="38102"/>
                    <a:pt x="11606" y="38123"/>
                    <a:pt x="11690" y="38166"/>
                  </a:cubicBezTo>
                  <a:cubicBezTo>
                    <a:pt x="11732" y="38187"/>
                    <a:pt x="11774" y="38229"/>
                    <a:pt x="11816" y="38271"/>
                  </a:cubicBezTo>
                  <a:cubicBezTo>
                    <a:pt x="11942" y="38418"/>
                    <a:pt x="12069" y="38565"/>
                    <a:pt x="12216" y="38691"/>
                  </a:cubicBezTo>
                  <a:cubicBezTo>
                    <a:pt x="12258" y="38754"/>
                    <a:pt x="12363" y="38754"/>
                    <a:pt x="12405" y="38817"/>
                  </a:cubicBezTo>
                  <a:cubicBezTo>
                    <a:pt x="12552" y="39028"/>
                    <a:pt x="12720" y="39196"/>
                    <a:pt x="12931" y="39343"/>
                  </a:cubicBezTo>
                  <a:cubicBezTo>
                    <a:pt x="12952" y="39364"/>
                    <a:pt x="12973" y="39406"/>
                    <a:pt x="12994" y="39448"/>
                  </a:cubicBezTo>
                  <a:cubicBezTo>
                    <a:pt x="13099" y="39490"/>
                    <a:pt x="13204" y="39595"/>
                    <a:pt x="13204" y="39742"/>
                  </a:cubicBezTo>
                  <a:cubicBezTo>
                    <a:pt x="13214" y="39741"/>
                    <a:pt x="13223" y="39741"/>
                    <a:pt x="13232" y="39741"/>
                  </a:cubicBezTo>
                  <a:cubicBezTo>
                    <a:pt x="13393" y="39741"/>
                    <a:pt x="13399" y="39913"/>
                    <a:pt x="13498" y="39953"/>
                  </a:cubicBezTo>
                  <a:cubicBezTo>
                    <a:pt x="13603" y="40016"/>
                    <a:pt x="13666" y="40121"/>
                    <a:pt x="13772" y="40163"/>
                  </a:cubicBezTo>
                  <a:cubicBezTo>
                    <a:pt x="13877" y="40205"/>
                    <a:pt x="13982" y="40268"/>
                    <a:pt x="14066" y="40331"/>
                  </a:cubicBezTo>
                  <a:cubicBezTo>
                    <a:pt x="14255" y="40478"/>
                    <a:pt x="14444" y="40604"/>
                    <a:pt x="14634" y="40709"/>
                  </a:cubicBezTo>
                  <a:cubicBezTo>
                    <a:pt x="14739" y="40752"/>
                    <a:pt x="14781" y="40836"/>
                    <a:pt x="14907" y="40878"/>
                  </a:cubicBezTo>
                  <a:cubicBezTo>
                    <a:pt x="15012" y="40941"/>
                    <a:pt x="15096" y="41046"/>
                    <a:pt x="15201" y="41109"/>
                  </a:cubicBezTo>
                  <a:cubicBezTo>
                    <a:pt x="15327" y="41151"/>
                    <a:pt x="15411" y="41235"/>
                    <a:pt x="15538" y="41277"/>
                  </a:cubicBezTo>
                  <a:lnTo>
                    <a:pt x="15580" y="41277"/>
                  </a:lnTo>
                  <a:lnTo>
                    <a:pt x="15643" y="41235"/>
                  </a:lnTo>
                  <a:lnTo>
                    <a:pt x="15769" y="41256"/>
                  </a:lnTo>
                  <a:cubicBezTo>
                    <a:pt x="15769" y="41298"/>
                    <a:pt x="15811" y="41319"/>
                    <a:pt x="15811" y="41340"/>
                  </a:cubicBezTo>
                  <a:cubicBezTo>
                    <a:pt x="15958" y="41403"/>
                    <a:pt x="16084" y="41466"/>
                    <a:pt x="16210" y="41571"/>
                  </a:cubicBezTo>
                  <a:cubicBezTo>
                    <a:pt x="16337" y="41656"/>
                    <a:pt x="16421" y="41761"/>
                    <a:pt x="16568" y="41782"/>
                  </a:cubicBezTo>
                  <a:cubicBezTo>
                    <a:pt x="16610" y="41866"/>
                    <a:pt x="16736" y="41845"/>
                    <a:pt x="16736" y="41929"/>
                  </a:cubicBezTo>
                  <a:cubicBezTo>
                    <a:pt x="17009" y="42097"/>
                    <a:pt x="17325" y="42139"/>
                    <a:pt x="17577" y="42328"/>
                  </a:cubicBezTo>
                  <a:lnTo>
                    <a:pt x="17598" y="42286"/>
                  </a:lnTo>
                  <a:cubicBezTo>
                    <a:pt x="17682" y="42328"/>
                    <a:pt x="17745" y="42370"/>
                    <a:pt x="17787" y="42412"/>
                  </a:cubicBezTo>
                  <a:cubicBezTo>
                    <a:pt x="18018" y="42497"/>
                    <a:pt x="18271" y="42539"/>
                    <a:pt x="18502" y="42560"/>
                  </a:cubicBezTo>
                  <a:cubicBezTo>
                    <a:pt x="18733" y="42665"/>
                    <a:pt x="18965" y="42728"/>
                    <a:pt x="19196" y="42791"/>
                  </a:cubicBezTo>
                  <a:cubicBezTo>
                    <a:pt x="19490" y="42875"/>
                    <a:pt x="19763" y="43001"/>
                    <a:pt x="20058" y="43064"/>
                  </a:cubicBezTo>
                  <a:cubicBezTo>
                    <a:pt x="20079" y="43075"/>
                    <a:pt x="20100" y="43080"/>
                    <a:pt x="20121" y="43080"/>
                  </a:cubicBezTo>
                  <a:cubicBezTo>
                    <a:pt x="20142" y="43080"/>
                    <a:pt x="20163" y="43075"/>
                    <a:pt x="20184" y="43064"/>
                  </a:cubicBezTo>
                  <a:cubicBezTo>
                    <a:pt x="20240" y="43064"/>
                    <a:pt x="20230" y="43131"/>
                    <a:pt x="20271" y="43131"/>
                  </a:cubicBezTo>
                  <a:cubicBezTo>
                    <a:pt x="20276" y="43131"/>
                    <a:pt x="20282" y="43130"/>
                    <a:pt x="20289" y="43127"/>
                  </a:cubicBezTo>
                  <a:cubicBezTo>
                    <a:pt x="20289" y="43110"/>
                    <a:pt x="20303" y="43079"/>
                    <a:pt x="20308" y="43079"/>
                  </a:cubicBezTo>
                  <a:cubicBezTo>
                    <a:pt x="20309" y="43079"/>
                    <a:pt x="20310" y="43081"/>
                    <a:pt x="20310" y="43085"/>
                  </a:cubicBezTo>
                  <a:cubicBezTo>
                    <a:pt x="20331" y="43106"/>
                    <a:pt x="20310" y="43127"/>
                    <a:pt x="20289" y="43127"/>
                  </a:cubicBezTo>
                  <a:cubicBezTo>
                    <a:pt x="20312" y="43158"/>
                    <a:pt x="20329" y="43169"/>
                    <a:pt x="20344" y="43169"/>
                  </a:cubicBezTo>
                  <a:cubicBezTo>
                    <a:pt x="20370" y="43169"/>
                    <a:pt x="20388" y="43133"/>
                    <a:pt x="20415" y="43106"/>
                  </a:cubicBezTo>
                  <a:cubicBezTo>
                    <a:pt x="20436" y="43127"/>
                    <a:pt x="20463" y="43127"/>
                    <a:pt x="20486" y="43127"/>
                  </a:cubicBezTo>
                  <a:cubicBezTo>
                    <a:pt x="20510" y="43127"/>
                    <a:pt x="20531" y="43127"/>
                    <a:pt x="20541" y="43148"/>
                  </a:cubicBezTo>
                  <a:cubicBezTo>
                    <a:pt x="20562" y="43190"/>
                    <a:pt x="20604" y="43190"/>
                    <a:pt x="20647" y="43190"/>
                  </a:cubicBezTo>
                  <a:cubicBezTo>
                    <a:pt x="20689" y="43211"/>
                    <a:pt x="20752" y="43211"/>
                    <a:pt x="20773" y="43232"/>
                  </a:cubicBezTo>
                  <a:cubicBezTo>
                    <a:pt x="20787" y="43260"/>
                    <a:pt x="20798" y="43270"/>
                    <a:pt x="20809" y="43270"/>
                  </a:cubicBezTo>
                  <a:cubicBezTo>
                    <a:pt x="20831" y="43270"/>
                    <a:pt x="20850" y="43232"/>
                    <a:pt x="20878" y="43232"/>
                  </a:cubicBezTo>
                  <a:cubicBezTo>
                    <a:pt x="20920" y="43295"/>
                    <a:pt x="20899" y="43422"/>
                    <a:pt x="21025" y="43422"/>
                  </a:cubicBezTo>
                  <a:cubicBezTo>
                    <a:pt x="21039" y="43422"/>
                    <a:pt x="21044" y="43394"/>
                    <a:pt x="21064" y="43394"/>
                  </a:cubicBezTo>
                  <a:cubicBezTo>
                    <a:pt x="21074" y="43394"/>
                    <a:pt x="21088" y="43401"/>
                    <a:pt x="21109" y="43422"/>
                  </a:cubicBezTo>
                  <a:lnTo>
                    <a:pt x="21172" y="43485"/>
                  </a:lnTo>
                  <a:cubicBezTo>
                    <a:pt x="21235" y="43485"/>
                    <a:pt x="21286" y="43449"/>
                    <a:pt x="21344" y="43449"/>
                  </a:cubicBezTo>
                  <a:cubicBezTo>
                    <a:pt x="21363" y="43449"/>
                    <a:pt x="21382" y="43453"/>
                    <a:pt x="21403" y="43464"/>
                  </a:cubicBezTo>
                  <a:lnTo>
                    <a:pt x="21466" y="43506"/>
                  </a:lnTo>
                  <a:cubicBezTo>
                    <a:pt x="21466" y="43506"/>
                    <a:pt x="21476" y="43496"/>
                    <a:pt x="21488" y="43496"/>
                  </a:cubicBezTo>
                  <a:cubicBezTo>
                    <a:pt x="21495" y="43496"/>
                    <a:pt x="21502" y="43499"/>
                    <a:pt x="21509" y="43506"/>
                  </a:cubicBezTo>
                  <a:cubicBezTo>
                    <a:pt x="21509" y="43527"/>
                    <a:pt x="21487" y="43548"/>
                    <a:pt x="21466" y="43548"/>
                  </a:cubicBezTo>
                  <a:cubicBezTo>
                    <a:pt x="21487" y="43590"/>
                    <a:pt x="21530" y="43590"/>
                    <a:pt x="21551" y="43590"/>
                  </a:cubicBezTo>
                  <a:cubicBezTo>
                    <a:pt x="21565" y="43590"/>
                    <a:pt x="21579" y="43599"/>
                    <a:pt x="21599" y="43599"/>
                  </a:cubicBezTo>
                  <a:cubicBezTo>
                    <a:pt x="21609" y="43599"/>
                    <a:pt x="21621" y="43597"/>
                    <a:pt x="21635" y="43590"/>
                  </a:cubicBezTo>
                  <a:lnTo>
                    <a:pt x="21635" y="43506"/>
                  </a:lnTo>
                  <a:cubicBezTo>
                    <a:pt x="21782" y="43548"/>
                    <a:pt x="21929" y="43548"/>
                    <a:pt x="22076" y="43548"/>
                  </a:cubicBezTo>
                  <a:cubicBezTo>
                    <a:pt x="22286" y="43548"/>
                    <a:pt x="22518" y="43569"/>
                    <a:pt x="22728" y="43611"/>
                  </a:cubicBezTo>
                  <a:cubicBezTo>
                    <a:pt x="22866" y="43642"/>
                    <a:pt x="23005" y="43661"/>
                    <a:pt x="23143" y="43661"/>
                  </a:cubicBezTo>
                  <a:cubicBezTo>
                    <a:pt x="23194" y="43661"/>
                    <a:pt x="23245" y="43659"/>
                    <a:pt x="23296" y="43653"/>
                  </a:cubicBezTo>
                  <a:lnTo>
                    <a:pt x="23359" y="43716"/>
                  </a:lnTo>
                  <a:cubicBezTo>
                    <a:pt x="23574" y="43685"/>
                    <a:pt x="23801" y="43666"/>
                    <a:pt x="24031" y="43666"/>
                  </a:cubicBezTo>
                  <a:cubicBezTo>
                    <a:pt x="24115" y="43666"/>
                    <a:pt x="24199" y="43668"/>
                    <a:pt x="24284" y="43674"/>
                  </a:cubicBezTo>
                  <a:cubicBezTo>
                    <a:pt x="24305" y="43737"/>
                    <a:pt x="24284" y="43758"/>
                    <a:pt x="24347" y="43779"/>
                  </a:cubicBezTo>
                  <a:cubicBezTo>
                    <a:pt x="24357" y="43786"/>
                    <a:pt x="24366" y="43789"/>
                    <a:pt x="24374" y="43789"/>
                  </a:cubicBezTo>
                  <a:cubicBezTo>
                    <a:pt x="24412" y="43789"/>
                    <a:pt x="24420" y="43716"/>
                    <a:pt x="24473" y="43716"/>
                  </a:cubicBezTo>
                  <a:cubicBezTo>
                    <a:pt x="24599" y="43779"/>
                    <a:pt x="24725" y="43821"/>
                    <a:pt x="24872" y="43821"/>
                  </a:cubicBezTo>
                  <a:cubicBezTo>
                    <a:pt x="24851" y="43863"/>
                    <a:pt x="24809" y="43863"/>
                    <a:pt x="24809" y="43905"/>
                  </a:cubicBezTo>
                  <a:cubicBezTo>
                    <a:pt x="24853" y="43888"/>
                    <a:pt x="24899" y="43882"/>
                    <a:pt x="24946" y="43882"/>
                  </a:cubicBezTo>
                  <a:cubicBezTo>
                    <a:pt x="25028" y="43882"/>
                    <a:pt x="25113" y="43899"/>
                    <a:pt x="25196" y="43899"/>
                  </a:cubicBezTo>
                  <a:cubicBezTo>
                    <a:pt x="25290" y="43899"/>
                    <a:pt x="25381" y="43877"/>
                    <a:pt x="25461" y="43779"/>
                  </a:cubicBezTo>
                  <a:cubicBezTo>
                    <a:pt x="25494" y="43799"/>
                    <a:pt x="25528" y="43806"/>
                    <a:pt x="25562" y="43806"/>
                  </a:cubicBezTo>
                  <a:cubicBezTo>
                    <a:pt x="25635" y="43806"/>
                    <a:pt x="25711" y="43772"/>
                    <a:pt x="25797" y="43758"/>
                  </a:cubicBezTo>
                  <a:lnTo>
                    <a:pt x="25924" y="43821"/>
                  </a:lnTo>
                  <a:cubicBezTo>
                    <a:pt x="25966" y="43737"/>
                    <a:pt x="26008" y="43779"/>
                    <a:pt x="26092" y="43758"/>
                  </a:cubicBezTo>
                  <a:cubicBezTo>
                    <a:pt x="26113" y="43754"/>
                    <a:pt x="26134" y="43752"/>
                    <a:pt x="26155" y="43752"/>
                  </a:cubicBezTo>
                  <a:cubicBezTo>
                    <a:pt x="26239" y="43752"/>
                    <a:pt x="26323" y="43779"/>
                    <a:pt x="26407" y="43779"/>
                  </a:cubicBezTo>
                  <a:cubicBezTo>
                    <a:pt x="26617" y="43758"/>
                    <a:pt x="26849" y="43758"/>
                    <a:pt x="27080" y="43737"/>
                  </a:cubicBezTo>
                  <a:cubicBezTo>
                    <a:pt x="27093" y="43734"/>
                    <a:pt x="27105" y="43733"/>
                    <a:pt x="27117" y="43733"/>
                  </a:cubicBezTo>
                  <a:cubicBezTo>
                    <a:pt x="27163" y="43733"/>
                    <a:pt x="27204" y="43752"/>
                    <a:pt x="27249" y="43752"/>
                  </a:cubicBezTo>
                  <a:cubicBezTo>
                    <a:pt x="27269" y="43752"/>
                    <a:pt x="27289" y="43748"/>
                    <a:pt x="27311" y="43737"/>
                  </a:cubicBezTo>
                  <a:cubicBezTo>
                    <a:pt x="27319" y="43735"/>
                    <a:pt x="27327" y="43735"/>
                    <a:pt x="27333" y="43735"/>
                  </a:cubicBezTo>
                  <a:cubicBezTo>
                    <a:pt x="27404" y="43735"/>
                    <a:pt x="27386" y="43823"/>
                    <a:pt x="27458" y="43823"/>
                  </a:cubicBezTo>
                  <a:cubicBezTo>
                    <a:pt x="27464" y="43823"/>
                    <a:pt x="27471" y="43823"/>
                    <a:pt x="27479" y="43821"/>
                  </a:cubicBezTo>
                  <a:cubicBezTo>
                    <a:pt x="27500" y="43779"/>
                    <a:pt x="27521" y="43737"/>
                    <a:pt x="27564" y="43695"/>
                  </a:cubicBezTo>
                  <a:cubicBezTo>
                    <a:pt x="27669" y="43758"/>
                    <a:pt x="27774" y="43842"/>
                    <a:pt x="27900" y="43842"/>
                  </a:cubicBezTo>
                  <a:cubicBezTo>
                    <a:pt x="27921" y="43800"/>
                    <a:pt x="27900" y="43758"/>
                    <a:pt x="27942" y="43737"/>
                  </a:cubicBezTo>
                  <a:cubicBezTo>
                    <a:pt x="27962" y="43729"/>
                    <a:pt x="27981" y="43726"/>
                    <a:pt x="27998" y="43726"/>
                  </a:cubicBezTo>
                  <a:cubicBezTo>
                    <a:pt x="28071" y="43726"/>
                    <a:pt x="28122" y="43787"/>
                    <a:pt x="28173" y="43821"/>
                  </a:cubicBezTo>
                  <a:cubicBezTo>
                    <a:pt x="28173" y="43884"/>
                    <a:pt x="28152" y="43884"/>
                    <a:pt x="28110" y="43884"/>
                  </a:cubicBezTo>
                  <a:cubicBezTo>
                    <a:pt x="28073" y="43884"/>
                    <a:pt x="28085" y="43818"/>
                    <a:pt x="28029" y="43818"/>
                  </a:cubicBezTo>
                  <a:cubicBezTo>
                    <a:pt x="28022" y="43818"/>
                    <a:pt x="28014" y="43819"/>
                    <a:pt x="28005" y="43821"/>
                  </a:cubicBezTo>
                  <a:lnTo>
                    <a:pt x="27921" y="43947"/>
                  </a:lnTo>
                  <a:cubicBezTo>
                    <a:pt x="27837" y="43968"/>
                    <a:pt x="27753" y="43968"/>
                    <a:pt x="27690" y="44052"/>
                  </a:cubicBezTo>
                  <a:cubicBezTo>
                    <a:pt x="27606" y="44010"/>
                    <a:pt x="27516" y="44005"/>
                    <a:pt x="27427" y="44005"/>
                  </a:cubicBezTo>
                  <a:cubicBezTo>
                    <a:pt x="27397" y="44005"/>
                    <a:pt x="27367" y="44006"/>
                    <a:pt x="27338" y="44006"/>
                  </a:cubicBezTo>
                  <a:cubicBezTo>
                    <a:pt x="27279" y="44006"/>
                    <a:pt x="27220" y="44003"/>
                    <a:pt x="27164" y="43989"/>
                  </a:cubicBezTo>
                  <a:lnTo>
                    <a:pt x="27038" y="43842"/>
                  </a:lnTo>
                  <a:cubicBezTo>
                    <a:pt x="26996" y="43842"/>
                    <a:pt x="26949" y="43826"/>
                    <a:pt x="26904" y="43826"/>
                  </a:cubicBezTo>
                  <a:cubicBezTo>
                    <a:pt x="26859" y="43826"/>
                    <a:pt x="26817" y="43842"/>
                    <a:pt x="26786" y="43905"/>
                  </a:cubicBezTo>
                  <a:lnTo>
                    <a:pt x="26723" y="43905"/>
                  </a:lnTo>
                  <a:cubicBezTo>
                    <a:pt x="26670" y="43926"/>
                    <a:pt x="26617" y="43926"/>
                    <a:pt x="26565" y="43926"/>
                  </a:cubicBezTo>
                  <a:cubicBezTo>
                    <a:pt x="26512" y="43926"/>
                    <a:pt x="26460" y="43926"/>
                    <a:pt x="26407" y="43947"/>
                  </a:cubicBezTo>
                  <a:cubicBezTo>
                    <a:pt x="26281" y="43989"/>
                    <a:pt x="26176" y="44010"/>
                    <a:pt x="26050" y="44010"/>
                  </a:cubicBezTo>
                  <a:cubicBezTo>
                    <a:pt x="25819" y="44031"/>
                    <a:pt x="25587" y="44052"/>
                    <a:pt x="25356" y="44052"/>
                  </a:cubicBezTo>
                  <a:lnTo>
                    <a:pt x="25146" y="44031"/>
                  </a:lnTo>
                  <a:lnTo>
                    <a:pt x="25125" y="43968"/>
                  </a:lnTo>
                  <a:lnTo>
                    <a:pt x="24914" y="44031"/>
                  </a:lnTo>
                  <a:cubicBezTo>
                    <a:pt x="24788" y="43926"/>
                    <a:pt x="24620" y="43989"/>
                    <a:pt x="24515" y="43884"/>
                  </a:cubicBezTo>
                  <a:cubicBezTo>
                    <a:pt x="24473" y="43968"/>
                    <a:pt x="24410" y="43947"/>
                    <a:pt x="24347" y="43968"/>
                  </a:cubicBezTo>
                  <a:lnTo>
                    <a:pt x="24221" y="43905"/>
                  </a:lnTo>
                  <a:cubicBezTo>
                    <a:pt x="24124" y="43946"/>
                    <a:pt x="24023" y="43958"/>
                    <a:pt x="23923" y="43958"/>
                  </a:cubicBezTo>
                  <a:cubicBezTo>
                    <a:pt x="23761" y="43958"/>
                    <a:pt x="23598" y="43926"/>
                    <a:pt x="23443" y="43926"/>
                  </a:cubicBezTo>
                  <a:lnTo>
                    <a:pt x="23359" y="44010"/>
                  </a:lnTo>
                  <a:lnTo>
                    <a:pt x="23148" y="43884"/>
                  </a:lnTo>
                  <a:cubicBezTo>
                    <a:pt x="23106" y="43884"/>
                    <a:pt x="23064" y="43842"/>
                    <a:pt x="23043" y="43842"/>
                  </a:cubicBezTo>
                  <a:cubicBezTo>
                    <a:pt x="23025" y="43844"/>
                    <a:pt x="23007" y="43844"/>
                    <a:pt x="22989" y="43844"/>
                  </a:cubicBezTo>
                  <a:cubicBezTo>
                    <a:pt x="22754" y="43844"/>
                    <a:pt x="22533" y="43735"/>
                    <a:pt x="22299" y="43735"/>
                  </a:cubicBezTo>
                  <a:cubicBezTo>
                    <a:pt x="22281" y="43735"/>
                    <a:pt x="22263" y="43736"/>
                    <a:pt x="22244" y="43737"/>
                  </a:cubicBezTo>
                  <a:cubicBezTo>
                    <a:pt x="22181" y="43737"/>
                    <a:pt x="22118" y="43716"/>
                    <a:pt x="22076" y="43653"/>
                  </a:cubicBezTo>
                  <a:cubicBezTo>
                    <a:pt x="22022" y="43689"/>
                    <a:pt x="21952" y="43741"/>
                    <a:pt x="21893" y="43741"/>
                  </a:cubicBezTo>
                  <a:cubicBezTo>
                    <a:pt x="21884" y="43741"/>
                    <a:pt x="21875" y="43740"/>
                    <a:pt x="21866" y="43737"/>
                  </a:cubicBezTo>
                  <a:cubicBezTo>
                    <a:pt x="21853" y="43734"/>
                    <a:pt x="21841" y="43733"/>
                    <a:pt x="21828" y="43733"/>
                  </a:cubicBezTo>
                  <a:cubicBezTo>
                    <a:pt x="21779" y="43733"/>
                    <a:pt x="21731" y="43752"/>
                    <a:pt x="21688" y="43752"/>
                  </a:cubicBezTo>
                  <a:cubicBezTo>
                    <a:pt x="21669" y="43752"/>
                    <a:pt x="21651" y="43748"/>
                    <a:pt x="21635" y="43737"/>
                  </a:cubicBezTo>
                  <a:cubicBezTo>
                    <a:pt x="21614" y="43726"/>
                    <a:pt x="21594" y="43723"/>
                    <a:pt x="21575" y="43723"/>
                  </a:cubicBezTo>
                  <a:cubicBezTo>
                    <a:pt x="21519" y="43723"/>
                    <a:pt x="21472" y="43758"/>
                    <a:pt x="21424" y="43758"/>
                  </a:cubicBezTo>
                  <a:cubicBezTo>
                    <a:pt x="21396" y="43764"/>
                    <a:pt x="21368" y="43766"/>
                    <a:pt x="21340" y="43766"/>
                  </a:cubicBezTo>
                  <a:cubicBezTo>
                    <a:pt x="21264" y="43766"/>
                    <a:pt x="21192" y="43747"/>
                    <a:pt x="21130" y="43716"/>
                  </a:cubicBezTo>
                  <a:cubicBezTo>
                    <a:pt x="20878" y="43548"/>
                    <a:pt x="20604" y="43422"/>
                    <a:pt x="20310" y="43380"/>
                  </a:cubicBezTo>
                  <a:cubicBezTo>
                    <a:pt x="20310" y="43295"/>
                    <a:pt x="20268" y="43232"/>
                    <a:pt x="20205" y="43232"/>
                  </a:cubicBezTo>
                  <a:cubicBezTo>
                    <a:pt x="20112" y="43232"/>
                    <a:pt x="20018" y="43166"/>
                    <a:pt x="19910" y="43166"/>
                  </a:cubicBezTo>
                  <a:cubicBezTo>
                    <a:pt x="19896" y="43166"/>
                    <a:pt x="19883" y="43167"/>
                    <a:pt x="19869" y="43169"/>
                  </a:cubicBezTo>
                  <a:cubicBezTo>
                    <a:pt x="19842" y="43175"/>
                    <a:pt x="19816" y="43177"/>
                    <a:pt x="19790" y="43177"/>
                  </a:cubicBezTo>
                  <a:cubicBezTo>
                    <a:pt x="19712" y="43177"/>
                    <a:pt x="19637" y="43154"/>
                    <a:pt x="19574" y="43106"/>
                  </a:cubicBezTo>
                  <a:cubicBezTo>
                    <a:pt x="19532" y="43075"/>
                    <a:pt x="19480" y="43075"/>
                    <a:pt x="19427" y="43075"/>
                  </a:cubicBezTo>
                  <a:cubicBezTo>
                    <a:pt x="19375" y="43075"/>
                    <a:pt x="19322" y="43075"/>
                    <a:pt x="19280" y="43043"/>
                  </a:cubicBezTo>
                  <a:cubicBezTo>
                    <a:pt x="19154" y="42938"/>
                    <a:pt x="19007" y="42896"/>
                    <a:pt x="18859" y="42896"/>
                  </a:cubicBezTo>
                  <a:cubicBezTo>
                    <a:pt x="18775" y="42896"/>
                    <a:pt x="18691" y="42896"/>
                    <a:pt x="18628" y="42875"/>
                  </a:cubicBezTo>
                  <a:cubicBezTo>
                    <a:pt x="18554" y="42845"/>
                    <a:pt x="18480" y="42816"/>
                    <a:pt x="18405" y="42816"/>
                  </a:cubicBezTo>
                  <a:cubicBezTo>
                    <a:pt x="18374" y="42816"/>
                    <a:pt x="18344" y="42821"/>
                    <a:pt x="18313" y="42833"/>
                  </a:cubicBezTo>
                  <a:cubicBezTo>
                    <a:pt x="18282" y="42841"/>
                    <a:pt x="18254" y="42846"/>
                    <a:pt x="18228" y="42846"/>
                  </a:cubicBezTo>
                  <a:cubicBezTo>
                    <a:pt x="18183" y="42846"/>
                    <a:pt x="18143" y="42831"/>
                    <a:pt x="18103" y="42791"/>
                  </a:cubicBezTo>
                  <a:cubicBezTo>
                    <a:pt x="17997" y="42728"/>
                    <a:pt x="17892" y="42686"/>
                    <a:pt x="17808" y="42623"/>
                  </a:cubicBezTo>
                  <a:cubicBezTo>
                    <a:pt x="17745" y="42602"/>
                    <a:pt x="17703" y="42560"/>
                    <a:pt x="17682" y="42539"/>
                  </a:cubicBezTo>
                  <a:lnTo>
                    <a:pt x="17640" y="42581"/>
                  </a:lnTo>
                  <a:cubicBezTo>
                    <a:pt x="17346" y="42454"/>
                    <a:pt x="17051" y="42370"/>
                    <a:pt x="16757" y="42307"/>
                  </a:cubicBezTo>
                  <a:cubicBezTo>
                    <a:pt x="16652" y="42265"/>
                    <a:pt x="16673" y="42181"/>
                    <a:pt x="16568" y="42139"/>
                  </a:cubicBezTo>
                  <a:cubicBezTo>
                    <a:pt x="16379" y="42118"/>
                    <a:pt x="16231" y="41929"/>
                    <a:pt x="16000" y="41866"/>
                  </a:cubicBezTo>
                  <a:cubicBezTo>
                    <a:pt x="15769" y="41782"/>
                    <a:pt x="15643" y="41571"/>
                    <a:pt x="15411" y="41508"/>
                  </a:cubicBezTo>
                  <a:cubicBezTo>
                    <a:pt x="15327" y="41319"/>
                    <a:pt x="15117" y="41340"/>
                    <a:pt x="14970" y="41214"/>
                  </a:cubicBezTo>
                  <a:cubicBezTo>
                    <a:pt x="14844" y="41109"/>
                    <a:pt x="14634" y="41088"/>
                    <a:pt x="14528" y="40920"/>
                  </a:cubicBezTo>
                  <a:cubicBezTo>
                    <a:pt x="14507" y="40899"/>
                    <a:pt x="14613" y="40878"/>
                    <a:pt x="14528" y="40836"/>
                  </a:cubicBezTo>
                  <a:cubicBezTo>
                    <a:pt x="14444" y="40773"/>
                    <a:pt x="14318" y="40815"/>
                    <a:pt x="14234" y="40730"/>
                  </a:cubicBezTo>
                  <a:cubicBezTo>
                    <a:pt x="14150" y="40667"/>
                    <a:pt x="14066" y="40604"/>
                    <a:pt x="13961" y="40562"/>
                  </a:cubicBezTo>
                  <a:cubicBezTo>
                    <a:pt x="13772" y="40415"/>
                    <a:pt x="13582" y="40226"/>
                    <a:pt x="13414" y="40037"/>
                  </a:cubicBezTo>
                  <a:lnTo>
                    <a:pt x="13456" y="39953"/>
                  </a:lnTo>
                  <a:cubicBezTo>
                    <a:pt x="13446" y="39949"/>
                    <a:pt x="13436" y="39948"/>
                    <a:pt x="13426" y="39948"/>
                  </a:cubicBezTo>
                  <a:cubicBezTo>
                    <a:pt x="13392" y="39948"/>
                    <a:pt x="13356" y="39960"/>
                    <a:pt x="13325" y="39960"/>
                  </a:cubicBezTo>
                  <a:cubicBezTo>
                    <a:pt x="13302" y="39960"/>
                    <a:pt x="13282" y="39954"/>
                    <a:pt x="13267" y="39932"/>
                  </a:cubicBezTo>
                  <a:cubicBezTo>
                    <a:pt x="13225" y="39847"/>
                    <a:pt x="13162" y="39805"/>
                    <a:pt x="13078" y="39784"/>
                  </a:cubicBezTo>
                  <a:cubicBezTo>
                    <a:pt x="13036" y="39763"/>
                    <a:pt x="13015" y="39700"/>
                    <a:pt x="12994" y="39679"/>
                  </a:cubicBezTo>
                  <a:cubicBezTo>
                    <a:pt x="12910" y="39658"/>
                    <a:pt x="12846" y="39637"/>
                    <a:pt x="12783" y="39574"/>
                  </a:cubicBezTo>
                  <a:lnTo>
                    <a:pt x="12804" y="39490"/>
                  </a:lnTo>
                  <a:cubicBezTo>
                    <a:pt x="12773" y="39448"/>
                    <a:pt x="12736" y="39443"/>
                    <a:pt x="12702" y="39443"/>
                  </a:cubicBezTo>
                  <a:cubicBezTo>
                    <a:pt x="12691" y="39443"/>
                    <a:pt x="12679" y="39443"/>
                    <a:pt x="12669" y="39443"/>
                  </a:cubicBezTo>
                  <a:cubicBezTo>
                    <a:pt x="12648" y="39443"/>
                    <a:pt x="12629" y="39441"/>
                    <a:pt x="12615" y="39427"/>
                  </a:cubicBezTo>
                  <a:cubicBezTo>
                    <a:pt x="12531" y="39301"/>
                    <a:pt x="12447" y="39175"/>
                    <a:pt x="12321" y="39091"/>
                  </a:cubicBezTo>
                  <a:cubicBezTo>
                    <a:pt x="12237" y="39028"/>
                    <a:pt x="12195" y="38943"/>
                    <a:pt x="12090" y="38901"/>
                  </a:cubicBezTo>
                  <a:cubicBezTo>
                    <a:pt x="11984" y="38838"/>
                    <a:pt x="11942" y="38733"/>
                    <a:pt x="11879" y="38649"/>
                  </a:cubicBezTo>
                  <a:cubicBezTo>
                    <a:pt x="11816" y="38607"/>
                    <a:pt x="11774" y="38544"/>
                    <a:pt x="11711" y="38502"/>
                  </a:cubicBezTo>
                  <a:cubicBezTo>
                    <a:pt x="11564" y="38397"/>
                    <a:pt x="11417" y="38271"/>
                    <a:pt x="11312" y="38123"/>
                  </a:cubicBezTo>
                  <a:cubicBezTo>
                    <a:pt x="11287" y="38128"/>
                    <a:pt x="11263" y="38131"/>
                    <a:pt x="11241" y="38131"/>
                  </a:cubicBezTo>
                  <a:cubicBezTo>
                    <a:pt x="11168" y="38131"/>
                    <a:pt x="11108" y="38104"/>
                    <a:pt x="11059" y="38039"/>
                  </a:cubicBezTo>
                  <a:cubicBezTo>
                    <a:pt x="11080" y="38018"/>
                    <a:pt x="11122" y="38039"/>
                    <a:pt x="11122" y="37976"/>
                  </a:cubicBezTo>
                  <a:cubicBezTo>
                    <a:pt x="11080" y="37955"/>
                    <a:pt x="11059" y="37955"/>
                    <a:pt x="11017" y="37934"/>
                  </a:cubicBezTo>
                  <a:cubicBezTo>
                    <a:pt x="10891" y="37913"/>
                    <a:pt x="10765" y="37829"/>
                    <a:pt x="10702" y="37724"/>
                  </a:cubicBezTo>
                  <a:cubicBezTo>
                    <a:pt x="10639" y="37619"/>
                    <a:pt x="10576" y="37514"/>
                    <a:pt x="10513" y="37409"/>
                  </a:cubicBezTo>
                  <a:cubicBezTo>
                    <a:pt x="10450" y="37282"/>
                    <a:pt x="10366" y="37177"/>
                    <a:pt x="10239" y="37114"/>
                  </a:cubicBezTo>
                  <a:cubicBezTo>
                    <a:pt x="10176" y="37051"/>
                    <a:pt x="10260" y="37009"/>
                    <a:pt x="10218" y="36967"/>
                  </a:cubicBezTo>
                  <a:cubicBezTo>
                    <a:pt x="10193" y="36967"/>
                    <a:pt x="10168" y="36970"/>
                    <a:pt x="10143" y="36970"/>
                  </a:cubicBezTo>
                  <a:cubicBezTo>
                    <a:pt x="10105" y="36970"/>
                    <a:pt x="10067" y="36963"/>
                    <a:pt x="10029" y="36925"/>
                  </a:cubicBezTo>
                  <a:cubicBezTo>
                    <a:pt x="9945" y="36820"/>
                    <a:pt x="9840" y="36715"/>
                    <a:pt x="9735" y="36652"/>
                  </a:cubicBezTo>
                  <a:cubicBezTo>
                    <a:pt x="9609" y="36568"/>
                    <a:pt x="9630" y="36399"/>
                    <a:pt x="9504" y="36336"/>
                  </a:cubicBezTo>
                  <a:lnTo>
                    <a:pt x="9525" y="36252"/>
                  </a:lnTo>
                  <a:cubicBezTo>
                    <a:pt x="9462" y="36252"/>
                    <a:pt x="9398" y="36231"/>
                    <a:pt x="9335" y="36210"/>
                  </a:cubicBezTo>
                  <a:cubicBezTo>
                    <a:pt x="9293" y="36168"/>
                    <a:pt x="9335" y="36147"/>
                    <a:pt x="9335" y="36126"/>
                  </a:cubicBezTo>
                  <a:cubicBezTo>
                    <a:pt x="9272" y="36084"/>
                    <a:pt x="9251" y="36000"/>
                    <a:pt x="9167" y="36000"/>
                  </a:cubicBezTo>
                  <a:cubicBezTo>
                    <a:pt x="9146" y="35853"/>
                    <a:pt x="8999" y="35811"/>
                    <a:pt x="8936" y="35685"/>
                  </a:cubicBezTo>
                  <a:cubicBezTo>
                    <a:pt x="8873" y="35558"/>
                    <a:pt x="8768" y="35453"/>
                    <a:pt x="8642" y="35411"/>
                  </a:cubicBezTo>
                  <a:lnTo>
                    <a:pt x="8579" y="35243"/>
                  </a:lnTo>
                  <a:cubicBezTo>
                    <a:pt x="8567" y="35249"/>
                    <a:pt x="8553" y="35251"/>
                    <a:pt x="8538" y="35251"/>
                  </a:cubicBezTo>
                  <a:cubicBezTo>
                    <a:pt x="8496" y="35251"/>
                    <a:pt x="8447" y="35232"/>
                    <a:pt x="8431" y="35201"/>
                  </a:cubicBezTo>
                  <a:cubicBezTo>
                    <a:pt x="8410" y="35096"/>
                    <a:pt x="8305" y="35075"/>
                    <a:pt x="8263" y="35033"/>
                  </a:cubicBezTo>
                  <a:cubicBezTo>
                    <a:pt x="8200" y="34970"/>
                    <a:pt x="8137" y="34949"/>
                    <a:pt x="8095" y="34886"/>
                  </a:cubicBezTo>
                  <a:cubicBezTo>
                    <a:pt x="8032" y="34823"/>
                    <a:pt x="7969" y="34739"/>
                    <a:pt x="7948" y="34675"/>
                  </a:cubicBezTo>
                  <a:cubicBezTo>
                    <a:pt x="7906" y="34570"/>
                    <a:pt x="7801" y="34528"/>
                    <a:pt x="7759" y="34465"/>
                  </a:cubicBezTo>
                  <a:cubicBezTo>
                    <a:pt x="7738" y="34402"/>
                    <a:pt x="7717" y="34318"/>
                    <a:pt x="7674" y="34255"/>
                  </a:cubicBezTo>
                  <a:cubicBezTo>
                    <a:pt x="7506" y="34003"/>
                    <a:pt x="7317" y="33792"/>
                    <a:pt x="7149" y="33561"/>
                  </a:cubicBezTo>
                  <a:cubicBezTo>
                    <a:pt x="7002" y="33393"/>
                    <a:pt x="6855" y="33225"/>
                    <a:pt x="6728" y="33036"/>
                  </a:cubicBezTo>
                  <a:cubicBezTo>
                    <a:pt x="6623" y="32909"/>
                    <a:pt x="6539" y="32762"/>
                    <a:pt x="6434" y="32615"/>
                  </a:cubicBezTo>
                  <a:cubicBezTo>
                    <a:pt x="6308" y="32489"/>
                    <a:pt x="6224" y="32342"/>
                    <a:pt x="6140" y="32195"/>
                  </a:cubicBezTo>
                  <a:cubicBezTo>
                    <a:pt x="6098" y="32153"/>
                    <a:pt x="6035" y="32110"/>
                    <a:pt x="5972" y="32089"/>
                  </a:cubicBezTo>
                  <a:cubicBezTo>
                    <a:pt x="5950" y="32047"/>
                    <a:pt x="5950" y="32005"/>
                    <a:pt x="5908" y="31963"/>
                  </a:cubicBezTo>
                  <a:cubicBezTo>
                    <a:pt x="5845" y="31963"/>
                    <a:pt x="5782" y="31921"/>
                    <a:pt x="5740" y="31858"/>
                  </a:cubicBezTo>
                  <a:cubicBezTo>
                    <a:pt x="5593" y="31669"/>
                    <a:pt x="5530" y="31417"/>
                    <a:pt x="5341" y="31270"/>
                  </a:cubicBezTo>
                  <a:cubicBezTo>
                    <a:pt x="5320" y="31248"/>
                    <a:pt x="5320" y="31227"/>
                    <a:pt x="5320" y="31206"/>
                  </a:cubicBezTo>
                  <a:cubicBezTo>
                    <a:pt x="5278" y="31059"/>
                    <a:pt x="5173" y="30933"/>
                    <a:pt x="5025" y="30870"/>
                  </a:cubicBezTo>
                  <a:cubicBezTo>
                    <a:pt x="5004" y="30786"/>
                    <a:pt x="5004" y="30723"/>
                    <a:pt x="4962" y="30681"/>
                  </a:cubicBezTo>
                  <a:cubicBezTo>
                    <a:pt x="4836" y="30555"/>
                    <a:pt x="4773" y="30429"/>
                    <a:pt x="4626" y="30281"/>
                  </a:cubicBezTo>
                  <a:cubicBezTo>
                    <a:pt x="4479" y="30113"/>
                    <a:pt x="4332" y="29966"/>
                    <a:pt x="4184" y="29798"/>
                  </a:cubicBezTo>
                  <a:cubicBezTo>
                    <a:pt x="4079" y="29693"/>
                    <a:pt x="3995" y="29588"/>
                    <a:pt x="3932" y="29461"/>
                  </a:cubicBezTo>
                  <a:cubicBezTo>
                    <a:pt x="3890" y="29377"/>
                    <a:pt x="3827" y="29293"/>
                    <a:pt x="3764" y="29230"/>
                  </a:cubicBezTo>
                  <a:cubicBezTo>
                    <a:pt x="3701" y="29125"/>
                    <a:pt x="3722" y="28957"/>
                    <a:pt x="3533" y="28915"/>
                  </a:cubicBezTo>
                  <a:cubicBezTo>
                    <a:pt x="3491" y="28915"/>
                    <a:pt x="3512" y="28852"/>
                    <a:pt x="3491" y="28831"/>
                  </a:cubicBezTo>
                  <a:cubicBezTo>
                    <a:pt x="3386" y="28684"/>
                    <a:pt x="3217" y="28536"/>
                    <a:pt x="3049" y="28452"/>
                  </a:cubicBezTo>
                  <a:cubicBezTo>
                    <a:pt x="3028" y="28389"/>
                    <a:pt x="3007" y="28305"/>
                    <a:pt x="2986" y="28242"/>
                  </a:cubicBezTo>
                  <a:cubicBezTo>
                    <a:pt x="2986" y="28158"/>
                    <a:pt x="2923" y="28137"/>
                    <a:pt x="2881" y="28032"/>
                  </a:cubicBezTo>
                  <a:cubicBezTo>
                    <a:pt x="2860" y="27927"/>
                    <a:pt x="2776" y="27801"/>
                    <a:pt x="2755" y="27716"/>
                  </a:cubicBezTo>
                  <a:cubicBezTo>
                    <a:pt x="2755" y="27653"/>
                    <a:pt x="2776" y="27590"/>
                    <a:pt x="2692" y="27527"/>
                  </a:cubicBezTo>
                  <a:cubicBezTo>
                    <a:pt x="2650" y="27464"/>
                    <a:pt x="2608" y="27401"/>
                    <a:pt x="2587" y="27317"/>
                  </a:cubicBezTo>
                  <a:cubicBezTo>
                    <a:pt x="2566" y="27233"/>
                    <a:pt x="2418" y="27254"/>
                    <a:pt x="2460" y="27128"/>
                  </a:cubicBezTo>
                  <a:cubicBezTo>
                    <a:pt x="2397" y="27086"/>
                    <a:pt x="2355" y="27023"/>
                    <a:pt x="2271" y="26960"/>
                  </a:cubicBezTo>
                  <a:lnTo>
                    <a:pt x="2208" y="26749"/>
                  </a:lnTo>
                  <a:lnTo>
                    <a:pt x="2103" y="26728"/>
                  </a:lnTo>
                  <a:cubicBezTo>
                    <a:pt x="2124" y="26602"/>
                    <a:pt x="2040" y="26497"/>
                    <a:pt x="2040" y="26371"/>
                  </a:cubicBezTo>
                  <a:lnTo>
                    <a:pt x="1893" y="26287"/>
                  </a:lnTo>
                  <a:cubicBezTo>
                    <a:pt x="1914" y="26266"/>
                    <a:pt x="1914" y="26224"/>
                    <a:pt x="1914" y="26224"/>
                  </a:cubicBezTo>
                  <a:cubicBezTo>
                    <a:pt x="1830" y="26055"/>
                    <a:pt x="1746" y="25908"/>
                    <a:pt x="1641" y="25740"/>
                  </a:cubicBezTo>
                  <a:cubicBezTo>
                    <a:pt x="1704" y="25656"/>
                    <a:pt x="1641" y="25593"/>
                    <a:pt x="1577" y="25530"/>
                  </a:cubicBezTo>
                  <a:cubicBezTo>
                    <a:pt x="1598" y="25425"/>
                    <a:pt x="1598" y="25299"/>
                    <a:pt x="1556" y="25278"/>
                  </a:cubicBezTo>
                  <a:cubicBezTo>
                    <a:pt x="1472" y="25215"/>
                    <a:pt x="1472" y="25109"/>
                    <a:pt x="1451" y="25025"/>
                  </a:cubicBezTo>
                  <a:cubicBezTo>
                    <a:pt x="1388" y="24899"/>
                    <a:pt x="1346" y="24731"/>
                    <a:pt x="1283" y="24584"/>
                  </a:cubicBezTo>
                  <a:cubicBezTo>
                    <a:pt x="1178" y="24331"/>
                    <a:pt x="1031" y="24100"/>
                    <a:pt x="905" y="23869"/>
                  </a:cubicBezTo>
                  <a:cubicBezTo>
                    <a:pt x="842" y="23722"/>
                    <a:pt x="673" y="23659"/>
                    <a:pt x="652" y="23491"/>
                  </a:cubicBezTo>
                  <a:cubicBezTo>
                    <a:pt x="610" y="23427"/>
                    <a:pt x="526" y="23469"/>
                    <a:pt x="484" y="23427"/>
                  </a:cubicBezTo>
                  <a:cubicBezTo>
                    <a:pt x="463" y="23364"/>
                    <a:pt x="463" y="23280"/>
                    <a:pt x="484" y="23217"/>
                  </a:cubicBezTo>
                  <a:lnTo>
                    <a:pt x="484" y="23217"/>
                  </a:lnTo>
                  <a:cubicBezTo>
                    <a:pt x="468" y="23222"/>
                    <a:pt x="453" y="23225"/>
                    <a:pt x="437" y="23225"/>
                  </a:cubicBezTo>
                  <a:cubicBezTo>
                    <a:pt x="391" y="23225"/>
                    <a:pt x="348" y="23201"/>
                    <a:pt x="316" y="23154"/>
                  </a:cubicBezTo>
                  <a:cubicBezTo>
                    <a:pt x="358" y="23049"/>
                    <a:pt x="295" y="22944"/>
                    <a:pt x="274" y="22839"/>
                  </a:cubicBezTo>
                  <a:cubicBezTo>
                    <a:pt x="266" y="22840"/>
                    <a:pt x="258" y="22841"/>
                    <a:pt x="251" y="22841"/>
                  </a:cubicBezTo>
                  <a:cubicBezTo>
                    <a:pt x="165" y="22841"/>
                    <a:pt x="141" y="22734"/>
                    <a:pt x="64" y="22734"/>
                  </a:cubicBezTo>
                  <a:cubicBezTo>
                    <a:pt x="1" y="22881"/>
                    <a:pt x="43" y="23049"/>
                    <a:pt x="148" y="23154"/>
                  </a:cubicBezTo>
                  <a:cubicBezTo>
                    <a:pt x="169" y="23217"/>
                    <a:pt x="85" y="23217"/>
                    <a:pt x="85" y="23259"/>
                  </a:cubicBezTo>
                  <a:cubicBezTo>
                    <a:pt x="148" y="23343"/>
                    <a:pt x="169" y="23448"/>
                    <a:pt x="127" y="23554"/>
                  </a:cubicBezTo>
                  <a:cubicBezTo>
                    <a:pt x="169" y="23596"/>
                    <a:pt x="253" y="23638"/>
                    <a:pt x="253" y="23722"/>
                  </a:cubicBezTo>
                  <a:cubicBezTo>
                    <a:pt x="253" y="23869"/>
                    <a:pt x="400" y="23974"/>
                    <a:pt x="379" y="24121"/>
                  </a:cubicBezTo>
                  <a:cubicBezTo>
                    <a:pt x="505" y="24205"/>
                    <a:pt x="463" y="24374"/>
                    <a:pt x="526" y="24458"/>
                  </a:cubicBezTo>
                  <a:cubicBezTo>
                    <a:pt x="610" y="24584"/>
                    <a:pt x="652" y="24710"/>
                    <a:pt x="673" y="24836"/>
                  </a:cubicBezTo>
                  <a:cubicBezTo>
                    <a:pt x="694" y="24920"/>
                    <a:pt x="715" y="24983"/>
                    <a:pt x="736" y="25046"/>
                  </a:cubicBezTo>
                  <a:cubicBezTo>
                    <a:pt x="779" y="25109"/>
                    <a:pt x="736" y="25215"/>
                    <a:pt x="779" y="25257"/>
                  </a:cubicBezTo>
                  <a:cubicBezTo>
                    <a:pt x="821" y="25299"/>
                    <a:pt x="842" y="25383"/>
                    <a:pt x="842" y="25446"/>
                  </a:cubicBezTo>
                  <a:cubicBezTo>
                    <a:pt x="863" y="25551"/>
                    <a:pt x="926" y="25656"/>
                    <a:pt x="989" y="25740"/>
                  </a:cubicBezTo>
                  <a:cubicBezTo>
                    <a:pt x="1031" y="25803"/>
                    <a:pt x="1052" y="25866"/>
                    <a:pt x="1094" y="25929"/>
                  </a:cubicBezTo>
                  <a:cubicBezTo>
                    <a:pt x="1199" y="26077"/>
                    <a:pt x="1220" y="26287"/>
                    <a:pt x="1367" y="26413"/>
                  </a:cubicBezTo>
                  <a:lnTo>
                    <a:pt x="1451" y="26665"/>
                  </a:lnTo>
                  <a:cubicBezTo>
                    <a:pt x="1493" y="26749"/>
                    <a:pt x="1598" y="26686"/>
                    <a:pt x="1619" y="26749"/>
                  </a:cubicBezTo>
                  <a:cubicBezTo>
                    <a:pt x="1662" y="26833"/>
                    <a:pt x="1535" y="26833"/>
                    <a:pt x="1577" y="26917"/>
                  </a:cubicBezTo>
                  <a:cubicBezTo>
                    <a:pt x="1662" y="26917"/>
                    <a:pt x="1619" y="27002"/>
                    <a:pt x="1619" y="27065"/>
                  </a:cubicBezTo>
                  <a:lnTo>
                    <a:pt x="1725" y="27128"/>
                  </a:lnTo>
                  <a:cubicBezTo>
                    <a:pt x="1809" y="27212"/>
                    <a:pt x="1746" y="27338"/>
                    <a:pt x="1809" y="27443"/>
                  </a:cubicBezTo>
                  <a:cubicBezTo>
                    <a:pt x="1851" y="27527"/>
                    <a:pt x="1914" y="27632"/>
                    <a:pt x="1956" y="27716"/>
                  </a:cubicBezTo>
                  <a:cubicBezTo>
                    <a:pt x="2019" y="27822"/>
                    <a:pt x="2040" y="27927"/>
                    <a:pt x="2082" y="28032"/>
                  </a:cubicBezTo>
                  <a:cubicBezTo>
                    <a:pt x="2229" y="28074"/>
                    <a:pt x="2208" y="28284"/>
                    <a:pt x="2355" y="28305"/>
                  </a:cubicBezTo>
                  <a:cubicBezTo>
                    <a:pt x="2397" y="28431"/>
                    <a:pt x="2481" y="28536"/>
                    <a:pt x="2608" y="28599"/>
                  </a:cubicBezTo>
                  <a:cubicBezTo>
                    <a:pt x="2692" y="28852"/>
                    <a:pt x="2797" y="29083"/>
                    <a:pt x="2923" y="29314"/>
                  </a:cubicBezTo>
                  <a:cubicBezTo>
                    <a:pt x="3007" y="29419"/>
                    <a:pt x="3049" y="29525"/>
                    <a:pt x="3112" y="29630"/>
                  </a:cubicBezTo>
                  <a:cubicBezTo>
                    <a:pt x="3112" y="29672"/>
                    <a:pt x="3154" y="29693"/>
                    <a:pt x="3175" y="29693"/>
                  </a:cubicBezTo>
                  <a:cubicBezTo>
                    <a:pt x="3217" y="29714"/>
                    <a:pt x="3238" y="29756"/>
                    <a:pt x="3259" y="29798"/>
                  </a:cubicBezTo>
                  <a:cubicBezTo>
                    <a:pt x="3533" y="30260"/>
                    <a:pt x="3869" y="30723"/>
                    <a:pt x="4248" y="31143"/>
                  </a:cubicBezTo>
                  <a:cubicBezTo>
                    <a:pt x="4248" y="31206"/>
                    <a:pt x="4269" y="31270"/>
                    <a:pt x="4290" y="31333"/>
                  </a:cubicBezTo>
                  <a:cubicBezTo>
                    <a:pt x="4374" y="31438"/>
                    <a:pt x="4416" y="31564"/>
                    <a:pt x="4500" y="31669"/>
                  </a:cubicBezTo>
                  <a:cubicBezTo>
                    <a:pt x="4710" y="31879"/>
                    <a:pt x="4857" y="32153"/>
                    <a:pt x="5046" y="32363"/>
                  </a:cubicBezTo>
                  <a:cubicBezTo>
                    <a:pt x="5236" y="32636"/>
                    <a:pt x="5425" y="32867"/>
                    <a:pt x="5635" y="33120"/>
                  </a:cubicBezTo>
                  <a:cubicBezTo>
                    <a:pt x="5719" y="33288"/>
                    <a:pt x="5824" y="33456"/>
                    <a:pt x="5993" y="33561"/>
                  </a:cubicBezTo>
                  <a:cubicBezTo>
                    <a:pt x="6014" y="33582"/>
                    <a:pt x="6035" y="33624"/>
                    <a:pt x="6056" y="33645"/>
                  </a:cubicBezTo>
                  <a:cubicBezTo>
                    <a:pt x="6161" y="33834"/>
                    <a:pt x="6308" y="34024"/>
                    <a:pt x="6476" y="34192"/>
                  </a:cubicBezTo>
                  <a:cubicBezTo>
                    <a:pt x="6560" y="34255"/>
                    <a:pt x="6602" y="34360"/>
                    <a:pt x="6623" y="34465"/>
                  </a:cubicBezTo>
                  <a:cubicBezTo>
                    <a:pt x="6623" y="34507"/>
                    <a:pt x="6665" y="34549"/>
                    <a:pt x="6707" y="34570"/>
                  </a:cubicBezTo>
                  <a:cubicBezTo>
                    <a:pt x="6749" y="34591"/>
                    <a:pt x="6791" y="34633"/>
                    <a:pt x="6791" y="34675"/>
                  </a:cubicBezTo>
                  <a:cubicBezTo>
                    <a:pt x="6812" y="34760"/>
                    <a:pt x="6855" y="34802"/>
                    <a:pt x="6918" y="34844"/>
                  </a:cubicBezTo>
                  <a:cubicBezTo>
                    <a:pt x="7023" y="34907"/>
                    <a:pt x="7086" y="35012"/>
                    <a:pt x="7128" y="35117"/>
                  </a:cubicBezTo>
                  <a:cubicBezTo>
                    <a:pt x="7149" y="35201"/>
                    <a:pt x="7170" y="35264"/>
                    <a:pt x="7233" y="35327"/>
                  </a:cubicBezTo>
                  <a:cubicBezTo>
                    <a:pt x="7296" y="35411"/>
                    <a:pt x="7338" y="35495"/>
                    <a:pt x="7359" y="35601"/>
                  </a:cubicBezTo>
                  <a:cubicBezTo>
                    <a:pt x="7359" y="35601"/>
                    <a:pt x="7338" y="35601"/>
                    <a:pt x="7401" y="35643"/>
                  </a:cubicBezTo>
                  <a:cubicBezTo>
                    <a:pt x="7411" y="35652"/>
                    <a:pt x="7423" y="35655"/>
                    <a:pt x="7438" y="35655"/>
                  </a:cubicBezTo>
                  <a:cubicBezTo>
                    <a:pt x="7465" y="35655"/>
                    <a:pt x="7497" y="35645"/>
                    <a:pt x="7530" y="35645"/>
                  </a:cubicBezTo>
                  <a:cubicBezTo>
                    <a:pt x="7559" y="35645"/>
                    <a:pt x="7588" y="35654"/>
                    <a:pt x="7611" y="35685"/>
                  </a:cubicBezTo>
                  <a:cubicBezTo>
                    <a:pt x="7674" y="35790"/>
                    <a:pt x="7843" y="35874"/>
                    <a:pt x="7885" y="36063"/>
                  </a:cubicBezTo>
                  <a:cubicBezTo>
                    <a:pt x="7885" y="36063"/>
                    <a:pt x="7906" y="36084"/>
                    <a:pt x="7906" y="36084"/>
                  </a:cubicBezTo>
                  <a:cubicBezTo>
                    <a:pt x="8074" y="36189"/>
                    <a:pt x="8221" y="36315"/>
                    <a:pt x="8326" y="36484"/>
                  </a:cubicBezTo>
                  <a:cubicBezTo>
                    <a:pt x="8452" y="36652"/>
                    <a:pt x="8579" y="36841"/>
                    <a:pt x="8705" y="37030"/>
                  </a:cubicBezTo>
                  <a:cubicBezTo>
                    <a:pt x="8747" y="37114"/>
                    <a:pt x="8810" y="37156"/>
                    <a:pt x="8873" y="37240"/>
                  </a:cubicBezTo>
                  <a:cubicBezTo>
                    <a:pt x="8915" y="37304"/>
                    <a:pt x="8936" y="37409"/>
                    <a:pt x="8978" y="37451"/>
                  </a:cubicBezTo>
                  <a:cubicBezTo>
                    <a:pt x="9020" y="37514"/>
                    <a:pt x="9125" y="37514"/>
                    <a:pt x="9125" y="37619"/>
                  </a:cubicBezTo>
                  <a:cubicBezTo>
                    <a:pt x="9133" y="37615"/>
                    <a:pt x="9142" y="37613"/>
                    <a:pt x="9151" y="37613"/>
                  </a:cubicBezTo>
                  <a:cubicBezTo>
                    <a:pt x="9189" y="37613"/>
                    <a:pt x="9230" y="37644"/>
                    <a:pt x="9230" y="37661"/>
                  </a:cubicBezTo>
                  <a:cubicBezTo>
                    <a:pt x="9251" y="37745"/>
                    <a:pt x="9314" y="37766"/>
                    <a:pt x="9377" y="37829"/>
                  </a:cubicBezTo>
                  <a:cubicBezTo>
                    <a:pt x="9525" y="37934"/>
                    <a:pt x="9672" y="38081"/>
                    <a:pt x="9819" y="38208"/>
                  </a:cubicBezTo>
                  <a:cubicBezTo>
                    <a:pt x="9903" y="38313"/>
                    <a:pt x="10008" y="38376"/>
                    <a:pt x="10113" y="38397"/>
                  </a:cubicBezTo>
                  <a:cubicBezTo>
                    <a:pt x="10176" y="38523"/>
                    <a:pt x="10324" y="38565"/>
                    <a:pt x="10408" y="38691"/>
                  </a:cubicBezTo>
                  <a:cubicBezTo>
                    <a:pt x="10576" y="38922"/>
                    <a:pt x="10828" y="39070"/>
                    <a:pt x="10996" y="39343"/>
                  </a:cubicBezTo>
                  <a:cubicBezTo>
                    <a:pt x="11017" y="39364"/>
                    <a:pt x="11059" y="39406"/>
                    <a:pt x="11080" y="39427"/>
                  </a:cubicBezTo>
                  <a:cubicBezTo>
                    <a:pt x="11312" y="39574"/>
                    <a:pt x="11522" y="39763"/>
                    <a:pt x="11753" y="39911"/>
                  </a:cubicBezTo>
                  <a:cubicBezTo>
                    <a:pt x="11795" y="39953"/>
                    <a:pt x="11837" y="39995"/>
                    <a:pt x="11858" y="40037"/>
                  </a:cubicBezTo>
                  <a:cubicBezTo>
                    <a:pt x="11879" y="40121"/>
                    <a:pt x="11921" y="40184"/>
                    <a:pt x="11984" y="40247"/>
                  </a:cubicBezTo>
                  <a:cubicBezTo>
                    <a:pt x="12069" y="40310"/>
                    <a:pt x="12111" y="40415"/>
                    <a:pt x="12195" y="40436"/>
                  </a:cubicBezTo>
                  <a:cubicBezTo>
                    <a:pt x="12279" y="40478"/>
                    <a:pt x="12279" y="40562"/>
                    <a:pt x="12384" y="40604"/>
                  </a:cubicBezTo>
                  <a:cubicBezTo>
                    <a:pt x="12426" y="40625"/>
                    <a:pt x="12447" y="40730"/>
                    <a:pt x="12510" y="40773"/>
                  </a:cubicBezTo>
                  <a:cubicBezTo>
                    <a:pt x="12594" y="40815"/>
                    <a:pt x="12678" y="40878"/>
                    <a:pt x="12720" y="40941"/>
                  </a:cubicBezTo>
                  <a:cubicBezTo>
                    <a:pt x="12783" y="41088"/>
                    <a:pt x="12931" y="41130"/>
                    <a:pt x="13057" y="41193"/>
                  </a:cubicBezTo>
                  <a:cubicBezTo>
                    <a:pt x="13309" y="41382"/>
                    <a:pt x="13624" y="41466"/>
                    <a:pt x="13835" y="41719"/>
                  </a:cubicBezTo>
                  <a:cubicBezTo>
                    <a:pt x="13877" y="41761"/>
                    <a:pt x="13919" y="41782"/>
                    <a:pt x="13940" y="41803"/>
                  </a:cubicBezTo>
                  <a:cubicBezTo>
                    <a:pt x="14150" y="41887"/>
                    <a:pt x="14297" y="42055"/>
                    <a:pt x="14507" y="42097"/>
                  </a:cubicBezTo>
                  <a:cubicBezTo>
                    <a:pt x="14549" y="42118"/>
                    <a:pt x="14592" y="42160"/>
                    <a:pt x="14634" y="42181"/>
                  </a:cubicBezTo>
                  <a:cubicBezTo>
                    <a:pt x="14781" y="42328"/>
                    <a:pt x="14970" y="42454"/>
                    <a:pt x="15159" y="42560"/>
                  </a:cubicBezTo>
                  <a:cubicBezTo>
                    <a:pt x="15411" y="42707"/>
                    <a:pt x="15685" y="42770"/>
                    <a:pt x="15937" y="42896"/>
                  </a:cubicBezTo>
                  <a:cubicBezTo>
                    <a:pt x="16084" y="42896"/>
                    <a:pt x="16147" y="43001"/>
                    <a:pt x="16273" y="43022"/>
                  </a:cubicBezTo>
                  <a:cubicBezTo>
                    <a:pt x="16463" y="43085"/>
                    <a:pt x="16610" y="43232"/>
                    <a:pt x="16820" y="43274"/>
                  </a:cubicBezTo>
                  <a:cubicBezTo>
                    <a:pt x="16862" y="43380"/>
                    <a:pt x="16967" y="43380"/>
                    <a:pt x="17051" y="43401"/>
                  </a:cubicBezTo>
                  <a:cubicBezTo>
                    <a:pt x="17135" y="43443"/>
                    <a:pt x="17220" y="43506"/>
                    <a:pt x="17283" y="43548"/>
                  </a:cubicBezTo>
                  <a:cubicBezTo>
                    <a:pt x="17556" y="43716"/>
                    <a:pt x="17829" y="43716"/>
                    <a:pt x="18082" y="43863"/>
                  </a:cubicBezTo>
                  <a:cubicBezTo>
                    <a:pt x="18121" y="43883"/>
                    <a:pt x="18164" y="43898"/>
                    <a:pt x="18206" y="43898"/>
                  </a:cubicBezTo>
                  <a:cubicBezTo>
                    <a:pt x="18254" y="43898"/>
                    <a:pt x="18300" y="43877"/>
                    <a:pt x="18334" y="43821"/>
                  </a:cubicBezTo>
                  <a:cubicBezTo>
                    <a:pt x="18481" y="43863"/>
                    <a:pt x="18565" y="43968"/>
                    <a:pt x="18691" y="44010"/>
                  </a:cubicBezTo>
                  <a:cubicBezTo>
                    <a:pt x="18986" y="44094"/>
                    <a:pt x="19280" y="44178"/>
                    <a:pt x="19553" y="44284"/>
                  </a:cubicBezTo>
                  <a:cubicBezTo>
                    <a:pt x="19658" y="44326"/>
                    <a:pt x="19742" y="44347"/>
                    <a:pt x="19848" y="44347"/>
                  </a:cubicBezTo>
                  <a:lnTo>
                    <a:pt x="20058" y="44536"/>
                  </a:lnTo>
                  <a:cubicBezTo>
                    <a:pt x="20077" y="44523"/>
                    <a:pt x="20099" y="44518"/>
                    <a:pt x="20121" y="44518"/>
                  </a:cubicBezTo>
                  <a:cubicBezTo>
                    <a:pt x="20171" y="44518"/>
                    <a:pt x="20225" y="44542"/>
                    <a:pt x="20268" y="44557"/>
                  </a:cubicBezTo>
                  <a:cubicBezTo>
                    <a:pt x="20331" y="44662"/>
                    <a:pt x="20352" y="44662"/>
                    <a:pt x="20436" y="44683"/>
                  </a:cubicBezTo>
                  <a:cubicBezTo>
                    <a:pt x="20625" y="44746"/>
                    <a:pt x="20815" y="44683"/>
                    <a:pt x="20941" y="44788"/>
                  </a:cubicBezTo>
                  <a:cubicBezTo>
                    <a:pt x="21004" y="44788"/>
                    <a:pt x="20983" y="44746"/>
                    <a:pt x="21046" y="44746"/>
                  </a:cubicBezTo>
                  <a:cubicBezTo>
                    <a:pt x="21256" y="44767"/>
                    <a:pt x="21466" y="44767"/>
                    <a:pt x="21656" y="44788"/>
                  </a:cubicBezTo>
                  <a:cubicBezTo>
                    <a:pt x="21950" y="44830"/>
                    <a:pt x="22244" y="44872"/>
                    <a:pt x="22539" y="44893"/>
                  </a:cubicBezTo>
                  <a:cubicBezTo>
                    <a:pt x="22723" y="44924"/>
                    <a:pt x="22908" y="44944"/>
                    <a:pt x="23093" y="44944"/>
                  </a:cubicBezTo>
                  <a:cubicBezTo>
                    <a:pt x="23160" y="44944"/>
                    <a:pt x="23228" y="44941"/>
                    <a:pt x="23296" y="44935"/>
                  </a:cubicBezTo>
                  <a:cubicBezTo>
                    <a:pt x="23307" y="44933"/>
                    <a:pt x="23319" y="44932"/>
                    <a:pt x="23331" y="44932"/>
                  </a:cubicBezTo>
                  <a:cubicBezTo>
                    <a:pt x="23424" y="44932"/>
                    <a:pt x="23518" y="44998"/>
                    <a:pt x="23611" y="44998"/>
                  </a:cubicBezTo>
                  <a:cubicBezTo>
                    <a:pt x="23737" y="45009"/>
                    <a:pt x="23869" y="45014"/>
                    <a:pt x="24000" y="45014"/>
                  </a:cubicBezTo>
                  <a:cubicBezTo>
                    <a:pt x="24131" y="45014"/>
                    <a:pt x="24263" y="45009"/>
                    <a:pt x="24389" y="44998"/>
                  </a:cubicBezTo>
                  <a:cubicBezTo>
                    <a:pt x="24424" y="44990"/>
                    <a:pt x="24455" y="44985"/>
                    <a:pt x="24484" y="44985"/>
                  </a:cubicBezTo>
                  <a:cubicBezTo>
                    <a:pt x="24525" y="44985"/>
                    <a:pt x="24562" y="44995"/>
                    <a:pt x="24599" y="45019"/>
                  </a:cubicBezTo>
                  <a:cubicBezTo>
                    <a:pt x="24767" y="45062"/>
                    <a:pt x="24957" y="45062"/>
                    <a:pt x="25125" y="45062"/>
                  </a:cubicBezTo>
                  <a:cubicBezTo>
                    <a:pt x="25230" y="45167"/>
                    <a:pt x="25419" y="45125"/>
                    <a:pt x="25566" y="45167"/>
                  </a:cubicBezTo>
                  <a:cubicBezTo>
                    <a:pt x="25583" y="45201"/>
                    <a:pt x="25615" y="45235"/>
                    <a:pt x="25637" y="45235"/>
                  </a:cubicBezTo>
                  <a:cubicBezTo>
                    <a:pt x="25642" y="45235"/>
                    <a:pt x="25646" y="45234"/>
                    <a:pt x="25650" y="45230"/>
                  </a:cubicBezTo>
                  <a:cubicBezTo>
                    <a:pt x="25692" y="45209"/>
                    <a:pt x="25692" y="45167"/>
                    <a:pt x="25755" y="45167"/>
                  </a:cubicBezTo>
                  <a:lnTo>
                    <a:pt x="25819" y="45251"/>
                  </a:lnTo>
                  <a:lnTo>
                    <a:pt x="25840" y="45209"/>
                  </a:lnTo>
                  <a:cubicBezTo>
                    <a:pt x="25849" y="45206"/>
                    <a:pt x="25857" y="45204"/>
                    <a:pt x="25864" y="45204"/>
                  </a:cubicBezTo>
                  <a:cubicBezTo>
                    <a:pt x="25909" y="45204"/>
                    <a:pt x="25930" y="45251"/>
                    <a:pt x="25966" y="45251"/>
                  </a:cubicBezTo>
                  <a:cubicBezTo>
                    <a:pt x="26029" y="45258"/>
                    <a:pt x="26092" y="45260"/>
                    <a:pt x="26155" y="45260"/>
                  </a:cubicBezTo>
                  <a:cubicBezTo>
                    <a:pt x="26281" y="45260"/>
                    <a:pt x="26407" y="45251"/>
                    <a:pt x="26533" y="45251"/>
                  </a:cubicBezTo>
                  <a:cubicBezTo>
                    <a:pt x="26593" y="45251"/>
                    <a:pt x="26647" y="45264"/>
                    <a:pt x="26697" y="45264"/>
                  </a:cubicBezTo>
                  <a:cubicBezTo>
                    <a:pt x="26735" y="45264"/>
                    <a:pt x="26771" y="45257"/>
                    <a:pt x="26807" y="45230"/>
                  </a:cubicBezTo>
                  <a:lnTo>
                    <a:pt x="26786" y="45146"/>
                  </a:lnTo>
                  <a:lnTo>
                    <a:pt x="26786" y="45146"/>
                  </a:lnTo>
                  <a:cubicBezTo>
                    <a:pt x="26811" y="45153"/>
                    <a:pt x="26835" y="45156"/>
                    <a:pt x="26859" y="45156"/>
                  </a:cubicBezTo>
                  <a:cubicBezTo>
                    <a:pt x="26964" y="45156"/>
                    <a:pt x="27063" y="45101"/>
                    <a:pt x="27181" y="45101"/>
                  </a:cubicBezTo>
                  <a:cubicBezTo>
                    <a:pt x="27196" y="45101"/>
                    <a:pt x="27212" y="45102"/>
                    <a:pt x="27227" y="45104"/>
                  </a:cubicBezTo>
                  <a:cubicBezTo>
                    <a:pt x="27264" y="45109"/>
                    <a:pt x="27301" y="45111"/>
                    <a:pt x="27338" y="45111"/>
                  </a:cubicBezTo>
                  <a:cubicBezTo>
                    <a:pt x="27448" y="45111"/>
                    <a:pt x="27558" y="45088"/>
                    <a:pt x="27669" y="45040"/>
                  </a:cubicBezTo>
                  <a:cubicBezTo>
                    <a:pt x="27715" y="45072"/>
                    <a:pt x="27765" y="45080"/>
                    <a:pt x="27816" y="45080"/>
                  </a:cubicBezTo>
                  <a:cubicBezTo>
                    <a:pt x="27872" y="45080"/>
                    <a:pt x="27930" y="45070"/>
                    <a:pt x="27989" y="45070"/>
                  </a:cubicBezTo>
                  <a:cubicBezTo>
                    <a:pt x="28022" y="45070"/>
                    <a:pt x="28056" y="45073"/>
                    <a:pt x="28089" y="45083"/>
                  </a:cubicBezTo>
                  <a:cubicBezTo>
                    <a:pt x="28110" y="45062"/>
                    <a:pt x="28131" y="44998"/>
                    <a:pt x="28131" y="44998"/>
                  </a:cubicBezTo>
                  <a:cubicBezTo>
                    <a:pt x="28320" y="45040"/>
                    <a:pt x="28489" y="45062"/>
                    <a:pt x="28678" y="45083"/>
                  </a:cubicBezTo>
                  <a:cubicBezTo>
                    <a:pt x="28691" y="45084"/>
                    <a:pt x="28705" y="45085"/>
                    <a:pt x="28718" y="45085"/>
                  </a:cubicBezTo>
                  <a:cubicBezTo>
                    <a:pt x="28824" y="45085"/>
                    <a:pt x="28921" y="45030"/>
                    <a:pt x="29025" y="45030"/>
                  </a:cubicBezTo>
                  <a:cubicBezTo>
                    <a:pt x="29049" y="45030"/>
                    <a:pt x="29073" y="45033"/>
                    <a:pt x="29098" y="45040"/>
                  </a:cubicBezTo>
                  <a:cubicBezTo>
                    <a:pt x="29245" y="45040"/>
                    <a:pt x="29372" y="45040"/>
                    <a:pt x="29519" y="45019"/>
                  </a:cubicBezTo>
                  <a:cubicBezTo>
                    <a:pt x="29624" y="45019"/>
                    <a:pt x="29708" y="44977"/>
                    <a:pt x="29792" y="44893"/>
                  </a:cubicBezTo>
                  <a:cubicBezTo>
                    <a:pt x="29820" y="44893"/>
                    <a:pt x="29848" y="44921"/>
                    <a:pt x="29876" y="44921"/>
                  </a:cubicBezTo>
                  <a:cubicBezTo>
                    <a:pt x="29890" y="44921"/>
                    <a:pt x="29904" y="44914"/>
                    <a:pt x="29918" y="44893"/>
                  </a:cubicBezTo>
                  <a:cubicBezTo>
                    <a:pt x="29918" y="44893"/>
                    <a:pt x="29897" y="44893"/>
                    <a:pt x="29897" y="44872"/>
                  </a:cubicBezTo>
                  <a:cubicBezTo>
                    <a:pt x="29897" y="44851"/>
                    <a:pt x="29876" y="44830"/>
                    <a:pt x="29897" y="44830"/>
                  </a:cubicBezTo>
                  <a:cubicBezTo>
                    <a:pt x="29935" y="44808"/>
                    <a:pt x="29972" y="44801"/>
                    <a:pt x="30009" y="44801"/>
                  </a:cubicBezTo>
                  <a:cubicBezTo>
                    <a:pt x="30061" y="44801"/>
                    <a:pt x="30112" y="44814"/>
                    <a:pt x="30164" y="44814"/>
                  </a:cubicBezTo>
                  <a:cubicBezTo>
                    <a:pt x="30180" y="44814"/>
                    <a:pt x="30196" y="44812"/>
                    <a:pt x="30213" y="44809"/>
                  </a:cubicBezTo>
                  <a:lnTo>
                    <a:pt x="30213" y="44809"/>
                  </a:lnTo>
                  <a:cubicBezTo>
                    <a:pt x="30213" y="44851"/>
                    <a:pt x="30171" y="44851"/>
                    <a:pt x="30213" y="44893"/>
                  </a:cubicBezTo>
                  <a:cubicBezTo>
                    <a:pt x="30360" y="44830"/>
                    <a:pt x="30549" y="44809"/>
                    <a:pt x="30717" y="44809"/>
                  </a:cubicBezTo>
                  <a:cubicBezTo>
                    <a:pt x="30864" y="44767"/>
                    <a:pt x="31033" y="44809"/>
                    <a:pt x="31180" y="44725"/>
                  </a:cubicBezTo>
                  <a:cubicBezTo>
                    <a:pt x="31207" y="44729"/>
                    <a:pt x="31234" y="44730"/>
                    <a:pt x="31261" y="44730"/>
                  </a:cubicBezTo>
                  <a:cubicBezTo>
                    <a:pt x="31401" y="44730"/>
                    <a:pt x="31537" y="44684"/>
                    <a:pt x="31642" y="44578"/>
                  </a:cubicBezTo>
                  <a:cubicBezTo>
                    <a:pt x="31676" y="44586"/>
                    <a:pt x="31708" y="44589"/>
                    <a:pt x="31741" y="44589"/>
                  </a:cubicBezTo>
                  <a:cubicBezTo>
                    <a:pt x="31940" y="44589"/>
                    <a:pt x="32120" y="44462"/>
                    <a:pt x="32308" y="44462"/>
                  </a:cubicBezTo>
                  <a:cubicBezTo>
                    <a:pt x="32338" y="44462"/>
                    <a:pt x="32368" y="44465"/>
                    <a:pt x="32399" y="44473"/>
                  </a:cubicBezTo>
                  <a:cubicBezTo>
                    <a:pt x="32434" y="44421"/>
                    <a:pt x="32497" y="44383"/>
                    <a:pt x="32565" y="44383"/>
                  </a:cubicBezTo>
                  <a:cubicBezTo>
                    <a:pt x="32580" y="44383"/>
                    <a:pt x="32594" y="44385"/>
                    <a:pt x="32609" y="44389"/>
                  </a:cubicBezTo>
                  <a:cubicBezTo>
                    <a:pt x="32625" y="44405"/>
                    <a:pt x="32629" y="44445"/>
                    <a:pt x="32639" y="44445"/>
                  </a:cubicBezTo>
                  <a:cubicBezTo>
                    <a:pt x="32643" y="44445"/>
                    <a:pt x="32646" y="44441"/>
                    <a:pt x="32651" y="44431"/>
                  </a:cubicBezTo>
                  <a:cubicBezTo>
                    <a:pt x="32693" y="44410"/>
                    <a:pt x="32651" y="44368"/>
                    <a:pt x="32693" y="44368"/>
                  </a:cubicBezTo>
                  <a:lnTo>
                    <a:pt x="32736" y="44368"/>
                  </a:lnTo>
                  <a:lnTo>
                    <a:pt x="32799" y="44305"/>
                  </a:lnTo>
                  <a:cubicBezTo>
                    <a:pt x="33030" y="44221"/>
                    <a:pt x="33282" y="44284"/>
                    <a:pt x="33471" y="44136"/>
                  </a:cubicBezTo>
                  <a:cubicBezTo>
                    <a:pt x="33504" y="44161"/>
                    <a:pt x="33534" y="44170"/>
                    <a:pt x="33562" y="44170"/>
                  </a:cubicBezTo>
                  <a:cubicBezTo>
                    <a:pt x="33605" y="44170"/>
                    <a:pt x="33643" y="44149"/>
                    <a:pt x="33682" y="44136"/>
                  </a:cubicBezTo>
                  <a:cubicBezTo>
                    <a:pt x="33871" y="44073"/>
                    <a:pt x="34060" y="44031"/>
                    <a:pt x="34249" y="44031"/>
                  </a:cubicBezTo>
                  <a:cubicBezTo>
                    <a:pt x="34354" y="44010"/>
                    <a:pt x="34460" y="44031"/>
                    <a:pt x="34544" y="43947"/>
                  </a:cubicBezTo>
                  <a:cubicBezTo>
                    <a:pt x="34558" y="43932"/>
                    <a:pt x="34573" y="43917"/>
                    <a:pt x="34588" y="43917"/>
                  </a:cubicBezTo>
                  <a:cubicBezTo>
                    <a:pt x="34594" y="43917"/>
                    <a:pt x="34601" y="43920"/>
                    <a:pt x="34607" y="43926"/>
                  </a:cubicBezTo>
                  <a:cubicBezTo>
                    <a:pt x="34631" y="43936"/>
                    <a:pt x="34653" y="43940"/>
                    <a:pt x="34674" y="43940"/>
                  </a:cubicBezTo>
                  <a:cubicBezTo>
                    <a:pt x="34741" y="43940"/>
                    <a:pt x="34790" y="43895"/>
                    <a:pt x="34838" y="43863"/>
                  </a:cubicBezTo>
                  <a:cubicBezTo>
                    <a:pt x="34863" y="43838"/>
                    <a:pt x="34894" y="43828"/>
                    <a:pt x="34925" y="43828"/>
                  </a:cubicBezTo>
                  <a:cubicBezTo>
                    <a:pt x="34947" y="43828"/>
                    <a:pt x="34968" y="43833"/>
                    <a:pt x="34985" y="43842"/>
                  </a:cubicBezTo>
                  <a:cubicBezTo>
                    <a:pt x="34997" y="43848"/>
                    <a:pt x="35012" y="43851"/>
                    <a:pt x="35027" y="43851"/>
                  </a:cubicBezTo>
                  <a:cubicBezTo>
                    <a:pt x="35064" y="43851"/>
                    <a:pt x="35109" y="43836"/>
                    <a:pt x="35153" y="43821"/>
                  </a:cubicBezTo>
                  <a:cubicBezTo>
                    <a:pt x="35258" y="43758"/>
                    <a:pt x="35364" y="43737"/>
                    <a:pt x="35490" y="43737"/>
                  </a:cubicBezTo>
                  <a:cubicBezTo>
                    <a:pt x="35616" y="43716"/>
                    <a:pt x="35742" y="43695"/>
                    <a:pt x="35868" y="43674"/>
                  </a:cubicBezTo>
                  <a:cubicBezTo>
                    <a:pt x="35879" y="43690"/>
                    <a:pt x="35894" y="43695"/>
                    <a:pt x="35911" y="43695"/>
                  </a:cubicBezTo>
                  <a:cubicBezTo>
                    <a:pt x="35939" y="43695"/>
                    <a:pt x="35973" y="43682"/>
                    <a:pt x="36002" y="43682"/>
                  </a:cubicBezTo>
                  <a:cubicBezTo>
                    <a:pt x="36024" y="43682"/>
                    <a:pt x="36044" y="43689"/>
                    <a:pt x="36057" y="43716"/>
                  </a:cubicBezTo>
                  <a:lnTo>
                    <a:pt x="36120" y="43716"/>
                  </a:lnTo>
                  <a:cubicBezTo>
                    <a:pt x="36120" y="43695"/>
                    <a:pt x="36120" y="43674"/>
                    <a:pt x="36120" y="43674"/>
                  </a:cubicBezTo>
                  <a:cubicBezTo>
                    <a:pt x="36373" y="43590"/>
                    <a:pt x="36541" y="43401"/>
                    <a:pt x="36814" y="43359"/>
                  </a:cubicBezTo>
                  <a:cubicBezTo>
                    <a:pt x="36961" y="43253"/>
                    <a:pt x="37130" y="43211"/>
                    <a:pt x="37298" y="43211"/>
                  </a:cubicBezTo>
                  <a:cubicBezTo>
                    <a:pt x="37424" y="43211"/>
                    <a:pt x="37571" y="43169"/>
                    <a:pt x="37676" y="43085"/>
                  </a:cubicBezTo>
                  <a:cubicBezTo>
                    <a:pt x="37718" y="43064"/>
                    <a:pt x="37781" y="43043"/>
                    <a:pt x="37823" y="43022"/>
                  </a:cubicBezTo>
                  <a:cubicBezTo>
                    <a:pt x="38055" y="42980"/>
                    <a:pt x="38265" y="42896"/>
                    <a:pt x="38454" y="42770"/>
                  </a:cubicBezTo>
                  <a:cubicBezTo>
                    <a:pt x="38517" y="42728"/>
                    <a:pt x="38622" y="42749"/>
                    <a:pt x="38664" y="42665"/>
                  </a:cubicBezTo>
                  <a:cubicBezTo>
                    <a:pt x="38706" y="42686"/>
                    <a:pt x="38727" y="42749"/>
                    <a:pt x="38812" y="42770"/>
                  </a:cubicBezTo>
                  <a:lnTo>
                    <a:pt x="39022" y="42665"/>
                  </a:lnTo>
                  <a:lnTo>
                    <a:pt x="39022" y="42518"/>
                  </a:lnTo>
                  <a:lnTo>
                    <a:pt x="39085" y="42602"/>
                  </a:lnTo>
                  <a:cubicBezTo>
                    <a:pt x="39169" y="42581"/>
                    <a:pt x="39295" y="42602"/>
                    <a:pt x="39316" y="42454"/>
                  </a:cubicBezTo>
                  <a:cubicBezTo>
                    <a:pt x="39309" y="42447"/>
                    <a:pt x="39300" y="42445"/>
                    <a:pt x="39290" y="42445"/>
                  </a:cubicBezTo>
                  <a:cubicBezTo>
                    <a:pt x="39269" y="42445"/>
                    <a:pt x="39246" y="42454"/>
                    <a:pt x="39232" y="42454"/>
                  </a:cubicBezTo>
                  <a:cubicBezTo>
                    <a:pt x="39232" y="42412"/>
                    <a:pt x="39253" y="42391"/>
                    <a:pt x="39274" y="42391"/>
                  </a:cubicBezTo>
                  <a:lnTo>
                    <a:pt x="39547" y="42328"/>
                  </a:lnTo>
                  <a:cubicBezTo>
                    <a:pt x="39589" y="42244"/>
                    <a:pt x="39653" y="42160"/>
                    <a:pt x="39737" y="42118"/>
                  </a:cubicBezTo>
                  <a:cubicBezTo>
                    <a:pt x="39774" y="42118"/>
                    <a:pt x="39745" y="42185"/>
                    <a:pt x="39812" y="42185"/>
                  </a:cubicBezTo>
                  <a:cubicBezTo>
                    <a:pt x="39820" y="42185"/>
                    <a:pt x="39830" y="42184"/>
                    <a:pt x="39842" y="42181"/>
                  </a:cubicBezTo>
                  <a:cubicBezTo>
                    <a:pt x="39926" y="42181"/>
                    <a:pt x="39863" y="42076"/>
                    <a:pt x="39947" y="42034"/>
                  </a:cubicBezTo>
                  <a:cubicBezTo>
                    <a:pt x="39968" y="42034"/>
                    <a:pt x="40010" y="41971"/>
                    <a:pt x="40052" y="41971"/>
                  </a:cubicBezTo>
                  <a:cubicBezTo>
                    <a:pt x="40066" y="41972"/>
                    <a:pt x="40080" y="41973"/>
                    <a:pt x="40094" y="41973"/>
                  </a:cubicBezTo>
                  <a:cubicBezTo>
                    <a:pt x="40345" y="41973"/>
                    <a:pt x="40525" y="41797"/>
                    <a:pt x="40725" y="41698"/>
                  </a:cubicBezTo>
                  <a:cubicBezTo>
                    <a:pt x="40977" y="41529"/>
                    <a:pt x="41250" y="41382"/>
                    <a:pt x="41503" y="41256"/>
                  </a:cubicBezTo>
                  <a:cubicBezTo>
                    <a:pt x="41629" y="41214"/>
                    <a:pt x="41776" y="41130"/>
                    <a:pt x="41776" y="40962"/>
                  </a:cubicBezTo>
                  <a:lnTo>
                    <a:pt x="41965" y="40773"/>
                  </a:lnTo>
                  <a:lnTo>
                    <a:pt x="42070" y="40794"/>
                  </a:lnTo>
                  <a:cubicBezTo>
                    <a:pt x="42175" y="40752"/>
                    <a:pt x="42112" y="40646"/>
                    <a:pt x="42196" y="40583"/>
                  </a:cubicBezTo>
                  <a:lnTo>
                    <a:pt x="42491" y="40499"/>
                  </a:lnTo>
                  <a:lnTo>
                    <a:pt x="42638" y="40331"/>
                  </a:lnTo>
                  <a:lnTo>
                    <a:pt x="42848" y="40289"/>
                  </a:lnTo>
                  <a:lnTo>
                    <a:pt x="42995" y="40142"/>
                  </a:lnTo>
                  <a:cubicBezTo>
                    <a:pt x="43143" y="40079"/>
                    <a:pt x="43332" y="40100"/>
                    <a:pt x="43437" y="39932"/>
                  </a:cubicBezTo>
                  <a:lnTo>
                    <a:pt x="43395" y="39890"/>
                  </a:lnTo>
                  <a:cubicBezTo>
                    <a:pt x="43458" y="39763"/>
                    <a:pt x="43542" y="39658"/>
                    <a:pt x="43668" y="39595"/>
                  </a:cubicBezTo>
                  <a:cubicBezTo>
                    <a:pt x="43710" y="39574"/>
                    <a:pt x="43752" y="39532"/>
                    <a:pt x="43794" y="39511"/>
                  </a:cubicBezTo>
                  <a:cubicBezTo>
                    <a:pt x="43942" y="39364"/>
                    <a:pt x="44089" y="39238"/>
                    <a:pt x="44236" y="39133"/>
                  </a:cubicBezTo>
                  <a:cubicBezTo>
                    <a:pt x="44320" y="39049"/>
                    <a:pt x="44404" y="38985"/>
                    <a:pt x="44509" y="38943"/>
                  </a:cubicBezTo>
                  <a:cubicBezTo>
                    <a:pt x="44593" y="38901"/>
                    <a:pt x="44614" y="38754"/>
                    <a:pt x="44740" y="38733"/>
                  </a:cubicBezTo>
                  <a:cubicBezTo>
                    <a:pt x="44761" y="38586"/>
                    <a:pt x="44951" y="38586"/>
                    <a:pt x="45014" y="38460"/>
                  </a:cubicBezTo>
                  <a:cubicBezTo>
                    <a:pt x="45077" y="38334"/>
                    <a:pt x="45203" y="38271"/>
                    <a:pt x="45287" y="38166"/>
                  </a:cubicBezTo>
                  <a:cubicBezTo>
                    <a:pt x="45413" y="38018"/>
                    <a:pt x="45581" y="37913"/>
                    <a:pt x="45687" y="37787"/>
                  </a:cubicBezTo>
                  <a:cubicBezTo>
                    <a:pt x="45729" y="37724"/>
                    <a:pt x="45792" y="37682"/>
                    <a:pt x="45876" y="37661"/>
                  </a:cubicBezTo>
                  <a:cubicBezTo>
                    <a:pt x="45960" y="37661"/>
                    <a:pt x="46044" y="37619"/>
                    <a:pt x="46086" y="37535"/>
                  </a:cubicBezTo>
                  <a:lnTo>
                    <a:pt x="46044" y="37493"/>
                  </a:lnTo>
                  <a:cubicBezTo>
                    <a:pt x="46065" y="37451"/>
                    <a:pt x="46170" y="37472"/>
                    <a:pt x="46170" y="37367"/>
                  </a:cubicBezTo>
                  <a:cubicBezTo>
                    <a:pt x="46149" y="37325"/>
                    <a:pt x="46233" y="37261"/>
                    <a:pt x="46296" y="37240"/>
                  </a:cubicBezTo>
                  <a:cubicBezTo>
                    <a:pt x="46401" y="37240"/>
                    <a:pt x="46464" y="37177"/>
                    <a:pt x="46506" y="37093"/>
                  </a:cubicBezTo>
                  <a:cubicBezTo>
                    <a:pt x="46570" y="36925"/>
                    <a:pt x="46738" y="36841"/>
                    <a:pt x="46864" y="36736"/>
                  </a:cubicBezTo>
                  <a:cubicBezTo>
                    <a:pt x="46906" y="36715"/>
                    <a:pt x="46927" y="36694"/>
                    <a:pt x="46948" y="36652"/>
                  </a:cubicBezTo>
                  <a:cubicBezTo>
                    <a:pt x="46948" y="36652"/>
                    <a:pt x="46948" y="36652"/>
                    <a:pt x="46948" y="36631"/>
                  </a:cubicBezTo>
                  <a:cubicBezTo>
                    <a:pt x="47116" y="36589"/>
                    <a:pt x="47158" y="36420"/>
                    <a:pt x="47284" y="36336"/>
                  </a:cubicBezTo>
                  <a:cubicBezTo>
                    <a:pt x="47432" y="36189"/>
                    <a:pt x="47558" y="36021"/>
                    <a:pt x="47684" y="35853"/>
                  </a:cubicBezTo>
                  <a:cubicBezTo>
                    <a:pt x="47789" y="35706"/>
                    <a:pt x="47894" y="35558"/>
                    <a:pt x="48020" y="35432"/>
                  </a:cubicBezTo>
                  <a:cubicBezTo>
                    <a:pt x="48104" y="35327"/>
                    <a:pt x="48167" y="35201"/>
                    <a:pt x="48252" y="35117"/>
                  </a:cubicBezTo>
                  <a:cubicBezTo>
                    <a:pt x="48420" y="34928"/>
                    <a:pt x="48525" y="34675"/>
                    <a:pt x="48714" y="34507"/>
                  </a:cubicBezTo>
                  <a:cubicBezTo>
                    <a:pt x="48756" y="34444"/>
                    <a:pt x="48861" y="34486"/>
                    <a:pt x="48882" y="34381"/>
                  </a:cubicBezTo>
                  <a:cubicBezTo>
                    <a:pt x="48882" y="34297"/>
                    <a:pt x="48966" y="34255"/>
                    <a:pt x="49008" y="34192"/>
                  </a:cubicBezTo>
                  <a:cubicBezTo>
                    <a:pt x="49049" y="34131"/>
                    <a:pt x="49070" y="34070"/>
                    <a:pt x="49090" y="33991"/>
                  </a:cubicBezTo>
                  <a:lnTo>
                    <a:pt x="49090" y="33991"/>
                  </a:lnTo>
                  <a:cubicBezTo>
                    <a:pt x="49092" y="33994"/>
                    <a:pt x="49092" y="33999"/>
                    <a:pt x="49092" y="34003"/>
                  </a:cubicBezTo>
                  <a:cubicBezTo>
                    <a:pt x="49135" y="33919"/>
                    <a:pt x="49261" y="33919"/>
                    <a:pt x="49282" y="33813"/>
                  </a:cubicBezTo>
                  <a:lnTo>
                    <a:pt x="49240" y="33771"/>
                  </a:lnTo>
                  <a:cubicBezTo>
                    <a:pt x="49345" y="33582"/>
                    <a:pt x="49471" y="33435"/>
                    <a:pt x="49618" y="33288"/>
                  </a:cubicBezTo>
                  <a:cubicBezTo>
                    <a:pt x="49786" y="33162"/>
                    <a:pt x="49849" y="32972"/>
                    <a:pt x="50018" y="32846"/>
                  </a:cubicBezTo>
                  <a:cubicBezTo>
                    <a:pt x="50039" y="32825"/>
                    <a:pt x="50060" y="32783"/>
                    <a:pt x="50081" y="32741"/>
                  </a:cubicBezTo>
                  <a:cubicBezTo>
                    <a:pt x="50186" y="32447"/>
                    <a:pt x="50333" y="32153"/>
                    <a:pt x="50501" y="31879"/>
                  </a:cubicBezTo>
                  <a:cubicBezTo>
                    <a:pt x="50522" y="31795"/>
                    <a:pt x="50585" y="31711"/>
                    <a:pt x="50669" y="31648"/>
                  </a:cubicBezTo>
                  <a:cubicBezTo>
                    <a:pt x="50732" y="31585"/>
                    <a:pt x="50732" y="31501"/>
                    <a:pt x="50774" y="31417"/>
                  </a:cubicBezTo>
                  <a:cubicBezTo>
                    <a:pt x="50880" y="31248"/>
                    <a:pt x="50964" y="31080"/>
                    <a:pt x="51048" y="30891"/>
                  </a:cubicBezTo>
                  <a:cubicBezTo>
                    <a:pt x="51132" y="30723"/>
                    <a:pt x="51216" y="30534"/>
                    <a:pt x="51300" y="30344"/>
                  </a:cubicBezTo>
                  <a:cubicBezTo>
                    <a:pt x="51363" y="30281"/>
                    <a:pt x="51384" y="30176"/>
                    <a:pt x="51405" y="30092"/>
                  </a:cubicBezTo>
                  <a:cubicBezTo>
                    <a:pt x="51405" y="29966"/>
                    <a:pt x="51447" y="29840"/>
                    <a:pt x="51531" y="29735"/>
                  </a:cubicBezTo>
                  <a:cubicBezTo>
                    <a:pt x="51615" y="29588"/>
                    <a:pt x="51657" y="29398"/>
                    <a:pt x="51742" y="29251"/>
                  </a:cubicBezTo>
                  <a:cubicBezTo>
                    <a:pt x="51847" y="29041"/>
                    <a:pt x="51931" y="28789"/>
                    <a:pt x="52036" y="28620"/>
                  </a:cubicBezTo>
                  <a:cubicBezTo>
                    <a:pt x="52162" y="28452"/>
                    <a:pt x="52183" y="28263"/>
                    <a:pt x="52309" y="28095"/>
                  </a:cubicBezTo>
                  <a:cubicBezTo>
                    <a:pt x="52330" y="28074"/>
                    <a:pt x="52372" y="28011"/>
                    <a:pt x="52372" y="28011"/>
                  </a:cubicBezTo>
                  <a:cubicBezTo>
                    <a:pt x="52372" y="27990"/>
                    <a:pt x="52351" y="27990"/>
                    <a:pt x="52372" y="27969"/>
                  </a:cubicBezTo>
                  <a:cubicBezTo>
                    <a:pt x="52378" y="27963"/>
                    <a:pt x="52385" y="27960"/>
                    <a:pt x="52390" y="27960"/>
                  </a:cubicBezTo>
                  <a:cubicBezTo>
                    <a:pt x="52404" y="27960"/>
                    <a:pt x="52414" y="27975"/>
                    <a:pt x="52414" y="27990"/>
                  </a:cubicBezTo>
                  <a:cubicBezTo>
                    <a:pt x="52435" y="27906"/>
                    <a:pt x="52435" y="27906"/>
                    <a:pt x="52435" y="27843"/>
                  </a:cubicBezTo>
                  <a:cubicBezTo>
                    <a:pt x="52477" y="27590"/>
                    <a:pt x="52667" y="27380"/>
                    <a:pt x="52667" y="27149"/>
                  </a:cubicBezTo>
                  <a:cubicBezTo>
                    <a:pt x="52688" y="26896"/>
                    <a:pt x="52856" y="26686"/>
                    <a:pt x="52793" y="26434"/>
                  </a:cubicBezTo>
                  <a:lnTo>
                    <a:pt x="52793" y="26434"/>
                  </a:lnTo>
                  <a:lnTo>
                    <a:pt x="52877" y="26455"/>
                  </a:lnTo>
                  <a:lnTo>
                    <a:pt x="52982" y="26077"/>
                  </a:lnTo>
                  <a:cubicBezTo>
                    <a:pt x="53024" y="26034"/>
                    <a:pt x="53150" y="26055"/>
                    <a:pt x="53150" y="25950"/>
                  </a:cubicBezTo>
                  <a:cubicBezTo>
                    <a:pt x="53129" y="25866"/>
                    <a:pt x="53234" y="25824"/>
                    <a:pt x="53255" y="25761"/>
                  </a:cubicBezTo>
                  <a:cubicBezTo>
                    <a:pt x="53276" y="25698"/>
                    <a:pt x="53255" y="25614"/>
                    <a:pt x="53276" y="25551"/>
                  </a:cubicBezTo>
                  <a:cubicBezTo>
                    <a:pt x="53318" y="25488"/>
                    <a:pt x="53318" y="25404"/>
                    <a:pt x="53276" y="25341"/>
                  </a:cubicBezTo>
                  <a:lnTo>
                    <a:pt x="53424" y="25109"/>
                  </a:lnTo>
                  <a:cubicBezTo>
                    <a:pt x="53466" y="25004"/>
                    <a:pt x="53402" y="24941"/>
                    <a:pt x="53402" y="24857"/>
                  </a:cubicBezTo>
                  <a:cubicBezTo>
                    <a:pt x="53466" y="24794"/>
                    <a:pt x="53445" y="24689"/>
                    <a:pt x="53529" y="24626"/>
                  </a:cubicBezTo>
                  <a:cubicBezTo>
                    <a:pt x="53529" y="24563"/>
                    <a:pt x="53487" y="24563"/>
                    <a:pt x="53445" y="24500"/>
                  </a:cubicBezTo>
                  <a:cubicBezTo>
                    <a:pt x="53487" y="24374"/>
                    <a:pt x="53529" y="24247"/>
                    <a:pt x="53571" y="24100"/>
                  </a:cubicBezTo>
                  <a:cubicBezTo>
                    <a:pt x="53739" y="23995"/>
                    <a:pt x="53655" y="23764"/>
                    <a:pt x="53781" y="23638"/>
                  </a:cubicBezTo>
                  <a:lnTo>
                    <a:pt x="53865" y="23659"/>
                  </a:lnTo>
                  <a:cubicBezTo>
                    <a:pt x="53991" y="23385"/>
                    <a:pt x="54075" y="23133"/>
                    <a:pt x="54138" y="22839"/>
                  </a:cubicBezTo>
                  <a:cubicBezTo>
                    <a:pt x="54138" y="22797"/>
                    <a:pt x="54138" y="22734"/>
                    <a:pt x="54138" y="22692"/>
                  </a:cubicBezTo>
                  <a:cubicBezTo>
                    <a:pt x="54117" y="22439"/>
                    <a:pt x="54159" y="22187"/>
                    <a:pt x="54243" y="21956"/>
                  </a:cubicBezTo>
                  <a:cubicBezTo>
                    <a:pt x="54243" y="21830"/>
                    <a:pt x="54264" y="21703"/>
                    <a:pt x="54286" y="21598"/>
                  </a:cubicBezTo>
                  <a:cubicBezTo>
                    <a:pt x="54307" y="21535"/>
                    <a:pt x="54264" y="21472"/>
                    <a:pt x="54222" y="21451"/>
                  </a:cubicBezTo>
                  <a:cubicBezTo>
                    <a:pt x="54222" y="21094"/>
                    <a:pt x="54264" y="20715"/>
                    <a:pt x="54328" y="20337"/>
                  </a:cubicBezTo>
                  <a:lnTo>
                    <a:pt x="54391" y="20316"/>
                  </a:lnTo>
                  <a:lnTo>
                    <a:pt x="54349" y="20274"/>
                  </a:lnTo>
                  <a:cubicBezTo>
                    <a:pt x="54370" y="20064"/>
                    <a:pt x="54412" y="19874"/>
                    <a:pt x="54454" y="19664"/>
                  </a:cubicBezTo>
                  <a:cubicBezTo>
                    <a:pt x="54412" y="19622"/>
                    <a:pt x="54349" y="19580"/>
                    <a:pt x="54391" y="19517"/>
                  </a:cubicBezTo>
                  <a:cubicBezTo>
                    <a:pt x="54433" y="19433"/>
                    <a:pt x="54433" y="19349"/>
                    <a:pt x="54391" y="19265"/>
                  </a:cubicBezTo>
                  <a:cubicBezTo>
                    <a:pt x="54328" y="19096"/>
                    <a:pt x="54412" y="18970"/>
                    <a:pt x="54412" y="18823"/>
                  </a:cubicBezTo>
                  <a:cubicBezTo>
                    <a:pt x="54412" y="18676"/>
                    <a:pt x="54433" y="18550"/>
                    <a:pt x="54454" y="18403"/>
                  </a:cubicBezTo>
                  <a:cubicBezTo>
                    <a:pt x="54454" y="18382"/>
                    <a:pt x="54475" y="18361"/>
                    <a:pt x="54496" y="18340"/>
                  </a:cubicBezTo>
                  <a:lnTo>
                    <a:pt x="54433" y="18297"/>
                  </a:lnTo>
                  <a:lnTo>
                    <a:pt x="54496" y="18171"/>
                  </a:lnTo>
                  <a:cubicBezTo>
                    <a:pt x="54454" y="18087"/>
                    <a:pt x="54454" y="17982"/>
                    <a:pt x="54475" y="17877"/>
                  </a:cubicBezTo>
                  <a:cubicBezTo>
                    <a:pt x="54517" y="17751"/>
                    <a:pt x="54454" y="17667"/>
                    <a:pt x="54349" y="17625"/>
                  </a:cubicBezTo>
                  <a:cubicBezTo>
                    <a:pt x="54391" y="17499"/>
                    <a:pt x="54307" y="17372"/>
                    <a:pt x="54349" y="17267"/>
                  </a:cubicBezTo>
                  <a:cubicBezTo>
                    <a:pt x="54307" y="17099"/>
                    <a:pt x="54264" y="16910"/>
                    <a:pt x="54243" y="16742"/>
                  </a:cubicBezTo>
                  <a:cubicBezTo>
                    <a:pt x="54222" y="16637"/>
                    <a:pt x="54264" y="16510"/>
                    <a:pt x="54222" y="16405"/>
                  </a:cubicBezTo>
                  <a:cubicBezTo>
                    <a:pt x="54180" y="16321"/>
                    <a:pt x="54159" y="16237"/>
                    <a:pt x="54159" y="16153"/>
                  </a:cubicBezTo>
                  <a:cubicBezTo>
                    <a:pt x="54180" y="16048"/>
                    <a:pt x="54096" y="16006"/>
                    <a:pt x="54096" y="15922"/>
                  </a:cubicBezTo>
                  <a:cubicBezTo>
                    <a:pt x="54117" y="15838"/>
                    <a:pt x="54117" y="15775"/>
                    <a:pt x="54096" y="15690"/>
                  </a:cubicBezTo>
                  <a:cubicBezTo>
                    <a:pt x="54075" y="15606"/>
                    <a:pt x="54117" y="15543"/>
                    <a:pt x="54138" y="15459"/>
                  </a:cubicBezTo>
                  <a:cubicBezTo>
                    <a:pt x="54075" y="15291"/>
                    <a:pt x="54138" y="15081"/>
                    <a:pt x="54033" y="14913"/>
                  </a:cubicBezTo>
                  <a:lnTo>
                    <a:pt x="54117" y="14828"/>
                  </a:lnTo>
                  <a:cubicBezTo>
                    <a:pt x="54096" y="14807"/>
                    <a:pt x="54054" y="14786"/>
                    <a:pt x="54054" y="14744"/>
                  </a:cubicBezTo>
                  <a:cubicBezTo>
                    <a:pt x="54075" y="14702"/>
                    <a:pt x="54096" y="14702"/>
                    <a:pt x="54138" y="14702"/>
                  </a:cubicBezTo>
                  <a:cubicBezTo>
                    <a:pt x="54117" y="14681"/>
                    <a:pt x="54096" y="14660"/>
                    <a:pt x="54096" y="14639"/>
                  </a:cubicBezTo>
                  <a:cubicBezTo>
                    <a:pt x="54075" y="14618"/>
                    <a:pt x="54054" y="14597"/>
                    <a:pt x="54054" y="14597"/>
                  </a:cubicBezTo>
                  <a:cubicBezTo>
                    <a:pt x="54117" y="14429"/>
                    <a:pt x="53949" y="14303"/>
                    <a:pt x="54033" y="14177"/>
                  </a:cubicBezTo>
                  <a:lnTo>
                    <a:pt x="54012" y="14114"/>
                  </a:lnTo>
                  <a:cubicBezTo>
                    <a:pt x="54003" y="14117"/>
                    <a:pt x="53996" y="14118"/>
                    <a:pt x="53989" y="14118"/>
                  </a:cubicBezTo>
                  <a:cubicBezTo>
                    <a:pt x="53949" y="14118"/>
                    <a:pt x="53949" y="14069"/>
                    <a:pt x="53949" y="14051"/>
                  </a:cubicBezTo>
                  <a:cubicBezTo>
                    <a:pt x="53907" y="13882"/>
                    <a:pt x="53865" y="13735"/>
                    <a:pt x="53823" y="13567"/>
                  </a:cubicBezTo>
                  <a:cubicBezTo>
                    <a:pt x="53781" y="13483"/>
                    <a:pt x="53760" y="13357"/>
                    <a:pt x="53697" y="13315"/>
                  </a:cubicBezTo>
                  <a:cubicBezTo>
                    <a:pt x="53634" y="13273"/>
                    <a:pt x="53739" y="13147"/>
                    <a:pt x="53634" y="13104"/>
                  </a:cubicBezTo>
                  <a:cubicBezTo>
                    <a:pt x="53676" y="13104"/>
                    <a:pt x="53676" y="13083"/>
                    <a:pt x="53676" y="13020"/>
                  </a:cubicBezTo>
                  <a:cubicBezTo>
                    <a:pt x="53669" y="13001"/>
                    <a:pt x="53654" y="12998"/>
                    <a:pt x="53634" y="12998"/>
                  </a:cubicBezTo>
                  <a:cubicBezTo>
                    <a:pt x="53621" y="12998"/>
                    <a:pt x="53606" y="12999"/>
                    <a:pt x="53592" y="12999"/>
                  </a:cubicBezTo>
                  <a:cubicBezTo>
                    <a:pt x="53555" y="12999"/>
                    <a:pt x="53518" y="12989"/>
                    <a:pt x="53508" y="12915"/>
                  </a:cubicBezTo>
                  <a:lnTo>
                    <a:pt x="53508" y="12831"/>
                  </a:lnTo>
                  <a:lnTo>
                    <a:pt x="53445" y="12789"/>
                  </a:lnTo>
                  <a:cubicBezTo>
                    <a:pt x="53487" y="12747"/>
                    <a:pt x="53550" y="12726"/>
                    <a:pt x="53550" y="12663"/>
                  </a:cubicBezTo>
                  <a:cubicBezTo>
                    <a:pt x="53508" y="12516"/>
                    <a:pt x="53466" y="12369"/>
                    <a:pt x="53424" y="12221"/>
                  </a:cubicBezTo>
                  <a:cubicBezTo>
                    <a:pt x="53402" y="12137"/>
                    <a:pt x="53381" y="12053"/>
                    <a:pt x="53360" y="11969"/>
                  </a:cubicBezTo>
                  <a:cubicBezTo>
                    <a:pt x="53339" y="11885"/>
                    <a:pt x="53318" y="11801"/>
                    <a:pt x="53297" y="11696"/>
                  </a:cubicBezTo>
                  <a:cubicBezTo>
                    <a:pt x="53297" y="11696"/>
                    <a:pt x="53318" y="11675"/>
                    <a:pt x="53318" y="11675"/>
                  </a:cubicBezTo>
                  <a:lnTo>
                    <a:pt x="53318" y="11633"/>
                  </a:lnTo>
                  <a:cubicBezTo>
                    <a:pt x="53276" y="11633"/>
                    <a:pt x="53255" y="11612"/>
                    <a:pt x="53255" y="11570"/>
                  </a:cubicBezTo>
                  <a:cubicBezTo>
                    <a:pt x="53234" y="11465"/>
                    <a:pt x="53213" y="11359"/>
                    <a:pt x="53192" y="11296"/>
                  </a:cubicBezTo>
                  <a:cubicBezTo>
                    <a:pt x="53150" y="11212"/>
                    <a:pt x="53150" y="11107"/>
                    <a:pt x="53087" y="11065"/>
                  </a:cubicBezTo>
                  <a:cubicBezTo>
                    <a:pt x="53129" y="10939"/>
                    <a:pt x="53003" y="10918"/>
                    <a:pt x="52982" y="10855"/>
                  </a:cubicBezTo>
                  <a:cubicBezTo>
                    <a:pt x="52940" y="10813"/>
                    <a:pt x="52940" y="10771"/>
                    <a:pt x="52940" y="10729"/>
                  </a:cubicBezTo>
                  <a:cubicBezTo>
                    <a:pt x="52940" y="10666"/>
                    <a:pt x="52835" y="10666"/>
                    <a:pt x="52877" y="10582"/>
                  </a:cubicBezTo>
                  <a:cubicBezTo>
                    <a:pt x="52898" y="10497"/>
                    <a:pt x="52793" y="10455"/>
                    <a:pt x="52772" y="10392"/>
                  </a:cubicBezTo>
                  <a:cubicBezTo>
                    <a:pt x="52709" y="10245"/>
                    <a:pt x="52646" y="10098"/>
                    <a:pt x="52604" y="9930"/>
                  </a:cubicBezTo>
                  <a:cubicBezTo>
                    <a:pt x="52604" y="9909"/>
                    <a:pt x="52583" y="9867"/>
                    <a:pt x="52562" y="9846"/>
                  </a:cubicBezTo>
                  <a:cubicBezTo>
                    <a:pt x="52456" y="9656"/>
                    <a:pt x="52351" y="9446"/>
                    <a:pt x="52309" y="9236"/>
                  </a:cubicBezTo>
                  <a:cubicBezTo>
                    <a:pt x="52141" y="9068"/>
                    <a:pt x="52120" y="8858"/>
                    <a:pt x="52015" y="8710"/>
                  </a:cubicBezTo>
                  <a:cubicBezTo>
                    <a:pt x="51952" y="8605"/>
                    <a:pt x="51931" y="8458"/>
                    <a:pt x="51973" y="8353"/>
                  </a:cubicBezTo>
                  <a:lnTo>
                    <a:pt x="51742" y="7996"/>
                  </a:lnTo>
                  <a:cubicBezTo>
                    <a:pt x="51636" y="7827"/>
                    <a:pt x="51573" y="7638"/>
                    <a:pt x="51468" y="7470"/>
                  </a:cubicBezTo>
                  <a:cubicBezTo>
                    <a:pt x="51384" y="7323"/>
                    <a:pt x="51300" y="7176"/>
                    <a:pt x="51237" y="7007"/>
                  </a:cubicBezTo>
                  <a:cubicBezTo>
                    <a:pt x="51195" y="6881"/>
                    <a:pt x="51111" y="6755"/>
                    <a:pt x="51027" y="6650"/>
                  </a:cubicBezTo>
                  <a:cubicBezTo>
                    <a:pt x="50964" y="6587"/>
                    <a:pt x="50922" y="6524"/>
                    <a:pt x="50922" y="6440"/>
                  </a:cubicBezTo>
                  <a:cubicBezTo>
                    <a:pt x="50880" y="6293"/>
                    <a:pt x="50838" y="6145"/>
                    <a:pt x="50774" y="6019"/>
                  </a:cubicBezTo>
                  <a:cubicBezTo>
                    <a:pt x="50669" y="5851"/>
                    <a:pt x="50522" y="5746"/>
                    <a:pt x="50438" y="5578"/>
                  </a:cubicBezTo>
                  <a:cubicBezTo>
                    <a:pt x="50438" y="5557"/>
                    <a:pt x="50417" y="5515"/>
                    <a:pt x="50396" y="5515"/>
                  </a:cubicBezTo>
                  <a:cubicBezTo>
                    <a:pt x="50249" y="5473"/>
                    <a:pt x="50228" y="5325"/>
                    <a:pt x="50144" y="5199"/>
                  </a:cubicBezTo>
                  <a:cubicBezTo>
                    <a:pt x="50081" y="5157"/>
                    <a:pt x="49976" y="5136"/>
                    <a:pt x="49933" y="5010"/>
                  </a:cubicBezTo>
                  <a:cubicBezTo>
                    <a:pt x="49933" y="4989"/>
                    <a:pt x="49954" y="4947"/>
                    <a:pt x="49933" y="4926"/>
                  </a:cubicBezTo>
                  <a:cubicBezTo>
                    <a:pt x="49828" y="4800"/>
                    <a:pt x="49786" y="4632"/>
                    <a:pt x="49681" y="4505"/>
                  </a:cubicBezTo>
                  <a:cubicBezTo>
                    <a:pt x="49597" y="4442"/>
                    <a:pt x="49555" y="4337"/>
                    <a:pt x="49534" y="4232"/>
                  </a:cubicBezTo>
                  <a:cubicBezTo>
                    <a:pt x="49534" y="4190"/>
                    <a:pt x="49492" y="4169"/>
                    <a:pt x="49450" y="4148"/>
                  </a:cubicBezTo>
                  <a:cubicBezTo>
                    <a:pt x="49345" y="4064"/>
                    <a:pt x="49261" y="3959"/>
                    <a:pt x="49219" y="3833"/>
                  </a:cubicBezTo>
                  <a:cubicBezTo>
                    <a:pt x="49156" y="3770"/>
                    <a:pt x="49071" y="3749"/>
                    <a:pt x="49029" y="3707"/>
                  </a:cubicBezTo>
                  <a:cubicBezTo>
                    <a:pt x="48966" y="3559"/>
                    <a:pt x="48861" y="3433"/>
                    <a:pt x="48777" y="3307"/>
                  </a:cubicBezTo>
                  <a:cubicBezTo>
                    <a:pt x="48588" y="3013"/>
                    <a:pt x="48378" y="2739"/>
                    <a:pt x="48146" y="2487"/>
                  </a:cubicBezTo>
                  <a:lnTo>
                    <a:pt x="48104" y="2445"/>
                  </a:lnTo>
                  <a:lnTo>
                    <a:pt x="47999" y="2445"/>
                  </a:lnTo>
                  <a:cubicBezTo>
                    <a:pt x="47915" y="2319"/>
                    <a:pt x="47810" y="2214"/>
                    <a:pt x="47705" y="2109"/>
                  </a:cubicBezTo>
                  <a:cubicBezTo>
                    <a:pt x="47621" y="2046"/>
                    <a:pt x="47579" y="1983"/>
                    <a:pt x="47558" y="1898"/>
                  </a:cubicBezTo>
                  <a:cubicBezTo>
                    <a:pt x="47453" y="1667"/>
                    <a:pt x="47284" y="1499"/>
                    <a:pt x="47074" y="1373"/>
                  </a:cubicBezTo>
                  <a:cubicBezTo>
                    <a:pt x="47011" y="1331"/>
                    <a:pt x="46948" y="1268"/>
                    <a:pt x="46885" y="1226"/>
                  </a:cubicBezTo>
                  <a:cubicBezTo>
                    <a:pt x="46717" y="1163"/>
                    <a:pt x="46528" y="1142"/>
                    <a:pt x="46338" y="1142"/>
                  </a:cubicBezTo>
                  <a:cubicBezTo>
                    <a:pt x="46296" y="1121"/>
                    <a:pt x="46254" y="1100"/>
                    <a:pt x="46212" y="1057"/>
                  </a:cubicBezTo>
                  <a:cubicBezTo>
                    <a:pt x="46086" y="910"/>
                    <a:pt x="45918" y="763"/>
                    <a:pt x="45750" y="637"/>
                  </a:cubicBezTo>
                  <a:cubicBezTo>
                    <a:pt x="45687" y="616"/>
                    <a:pt x="45666" y="553"/>
                    <a:pt x="45687" y="490"/>
                  </a:cubicBezTo>
                  <a:cubicBezTo>
                    <a:pt x="45659" y="483"/>
                    <a:pt x="45630" y="483"/>
                    <a:pt x="45604" y="483"/>
                  </a:cubicBezTo>
                  <a:lnTo>
                    <a:pt x="45604" y="483"/>
                  </a:lnTo>
                  <a:cubicBezTo>
                    <a:pt x="45551" y="483"/>
                    <a:pt x="45504" y="483"/>
                    <a:pt x="45476" y="427"/>
                  </a:cubicBezTo>
                  <a:cubicBezTo>
                    <a:pt x="45451" y="393"/>
                    <a:pt x="45419" y="386"/>
                    <a:pt x="45387" y="386"/>
                  </a:cubicBezTo>
                  <a:cubicBezTo>
                    <a:pt x="45366" y="386"/>
                    <a:pt x="45345" y="389"/>
                    <a:pt x="45325" y="389"/>
                  </a:cubicBezTo>
                  <a:cubicBezTo>
                    <a:pt x="45301" y="389"/>
                    <a:pt x="45280" y="385"/>
                    <a:pt x="45266" y="364"/>
                  </a:cubicBezTo>
                  <a:cubicBezTo>
                    <a:pt x="45224" y="322"/>
                    <a:pt x="45308" y="238"/>
                    <a:pt x="45245" y="217"/>
                  </a:cubicBezTo>
                  <a:cubicBezTo>
                    <a:pt x="45233" y="212"/>
                    <a:pt x="45223" y="211"/>
                    <a:pt x="45215" y="211"/>
                  </a:cubicBezTo>
                  <a:cubicBezTo>
                    <a:pt x="45181" y="211"/>
                    <a:pt x="45178" y="242"/>
                    <a:pt x="45161" y="259"/>
                  </a:cubicBezTo>
                  <a:cubicBezTo>
                    <a:pt x="44993" y="238"/>
                    <a:pt x="44867" y="174"/>
                    <a:pt x="44719" y="111"/>
                  </a:cubicBezTo>
                  <a:cubicBezTo>
                    <a:pt x="44632" y="42"/>
                    <a:pt x="44516" y="1"/>
                    <a:pt x="4440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8"/>
            <p:cNvSpPr/>
            <p:nvPr/>
          </p:nvSpPr>
          <p:spPr>
            <a:xfrm>
              <a:off x="2087276" y="1554611"/>
              <a:ext cx="391143" cy="295880"/>
            </a:xfrm>
            <a:custGeom>
              <a:avLst/>
              <a:gdLst/>
              <a:ahLst/>
              <a:cxnLst/>
              <a:rect l="l" t="t" r="r" b="b"/>
              <a:pathLst>
                <a:path w="37929" h="28253" extrusionOk="0">
                  <a:moveTo>
                    <a:pt x="37029" y="7147"/>
                  </a:moveTo>
                  <a:lnTo>
                    <a:pt x="37029" y="7147"/>
                  </a:lnTo>
                  <a:cubicBezTo>
                    <a:pt x="37129" y="7215"/>
                    <a:pt x="37128" y="7228"/>
                    <a:pt x="37108" y="7403"/>
                  </a:cubicBezTo>
                  <a:cubicBezTo>
                    <a:pt x="37069" y="7305"/>
                    <a:pt x="37048" y="7225"/>
                    <a:pt x="37029" y="7147"/>
                  </a:cubicBezTo>
                  <a:close/>
                  <a:moveTo>
                    <a:pt x="37256" y="7614"/>
                  </a:moveTo>
                  <a:lnTo>
                    <a:pt x="37256" y="7614"/>
                  </a:lnTo>
                  <a:cubicBezTo>
                    <a:pt x="37319" y="7635"/>
                    <a:pt x="37277" y="7698"/>
                    <a:pt x="37298" y="7719"/>
                  </a:cubicBezTo>
                  <a:cubicBezTo>
                    <a:pt x="37256" y="7719"/>
                    <a:pt x="37235" y="7656"/>
                    <a:pt x="37256" y="7614"/>
                  </a:cubicBezTo>
                  <a:close/>
                  <a:moveTo>
                    <a:pt x="37284" y="7974"/>
                  </a:moveTo>
                  <a:cubicBezTo>
                    <a:pt x="37298" y="7974"/>
                    <a:pt x="37298" y="7999"/>
                    <a:pt x="37298" y="8013"/>
                  </a:cubicBezTo>
                  <a:cubicBezTo>
                    <a:pt x="37298" y="8013"/>
                    <a:pt x="37277" y="8034"/>
                    <a:pt x="37277" y="8034"/>
                  </a:cubicBezTo>
                  <a:cubicBezTo>
                    <a:pt x="37256" y="8034"/>
                    <a:pt x="37214" y="8013"/>
                    <a:pt x="37256" y="7992"/>
                  </a:cubicBezTo>
                  <a:cubicBezTo>
                    <a:pt x="37269" y="7979"/>
                    <a:pt x="37278" y="7974"/>
                    <a:pt x="37284" y="7974"/>
                  </a:cubicBezTo>
                  <a:close/>
                  <a:moveTo>
                    <a:pt x="35931" y="8833"/>
                  </a:moveTo>
                  <a:lnTo>
                    <a:pt x="35931" y="8833"/>
                  </a:lnTo>
                  <a:cubicBezTo>
                    <a:pt x="35994" y="8875"/>
                    <a:pt x="35973" y="8917"/>
                    <a:pt x="35994" y="8980"/>
                  </a:cubicBezTo>
                  <a:cubicBezTo>
                    <a:pt x="35931" y="8938"/>
                    <a:pt x="35931" y="8896"/>
                    <a:pt x="35931" y="8833"/>
                  </a:cubicBezTo>
                  <a:close/>
                  <a:moveTo>
                    <a:pt x="37739" y="10368"/>
                  </a:moveTo>
                  <a:lnTo>
                    <a:pt x="37739" y="10389"/>
                  </a:lnTo>
                  <a:lnTo>
                    <a:pt x="37697" y="10389"/>
                  </a:lnTo>
                  <a:cubicBezTo>
                    <a:pt x="37697" y="10389"/>
                    <a:pt x="37697" y="10368"/>
                    <a:pt x="37718" y="10368"/>
                  </a:cubicBezTo>
                  <a:close/>
                  <a:moveTo>
                    <a:pt x="37697" y="10473"/>
                  </a:moveTo>
                  <a:cubicBezTo>
                    <a:pt x="37739" y="10473"/>
                    <a:pt x="37739" y="10515"/>
                    <a:pt x="37739" y="10536"/>
                  </a:cubicBezTo>
                  <a:cubicBezTo>
                    <a:pt x="37697" y="10536"/>
                    <a:pt x="37697" y="10494"/>
                    <a:pt x="37697" y="10473"/>
                  </a:cubicBezTo>
                  <a:close/>
                  <a:moveTo>
                    <a:pt x="37634" y="11903"/>
                  </a:moveTo>
                  <a:cubicBezTo>
                    <a:pt x="37781" y="11966"/>
                    <a:pt x="37613" y="12071"/>
                    <a:pt x="37697" y="12134"/>
                  </a:cubicBezTo>
                  <a:lnTo>
                    <a:pt x="37584" y="12247"/>
                  </a:lnTo>
                  <a:lnTo>
                    <a:pt x="37584" y="12247"/>
                  </a:lnTo>
                  <a:cubicBezTo>
                    <a:pt x="37517" y="12127"/>
                    <a:pt x="37634" y="12024"/>
                    <a:pt x="37634" y="11903"/>
                  </a:cubicBezTo>
                  <a:close/>
                  <a:moveTo>
                    <a:pt x="106" y="12239"/>
                  </a:moveTo>
                  <a:cubicBezTo>
                    <a:pt x="130" y="12240"/>
                    <a:pt x="158" y="12244"/>
                    <a:pt x="127" y="12260"/>
                  </a:cubicBezTo>
                  <a:cubicBezTo>
                    <a:pt x="103" y="12260"/>
                    <a:pt x="106" y="12247"/>
                    <a:pt x="106" y="12239"/>
                  </a:cubicBezTo>
                  <a:close/>
                  <a:moveTo>
                    <a:pt x="37571" y="12267"/>
                  </a:moveTo>
                  <a:cubicBezTo>
                    <a:pt x="37571" y="12284"/>
                    <a:pt x="37570" y="12308"/>
                    <a:pt x="37560" y="12308"/>
                  </a:cubicBezTo>
                  <a:cubicBezTo>
                    <a:pt x="37557" y="12308"/>
                    <a:pt x="37554" y="12306"/>
                    <a:pt x="37550" y="12302"/>
                  </a:cubicBezTo>
                  <a:cubicBezTo>
                    <a:pt x="37550" y="12288"/>
                    <a:pt x="37559" y="12275"/>
                    <a:pt x="37571" y="12267"/>
                  </a:cubicBezTo>
                  <a:close/>
                  <a:moveTo>
                    <a:pt x="1094" y="13690"/>
                  </a:moveTo>
                  <a:cubicBezTo>
                    <a:pt x="1094" y="13690"/>
                    <a:pt x="1073" y="13711"/>
                    <a:pt x="1073" y="13711"/>
                  </a:cubicBezTo>
                  <a:cubicBezTo>
                    <a:pt x="1052" y="13711"/>
                    <a:pt x="1052" y="13690"/>
                    <a:pt x="1073" y="13690"/>
                  </a:cubicBezTo>
                  <a:close/>
                  <a:moveTo>
                    <a:pt x="35637" y="13690"/>
                  </a:moveTo>
                  <a:lnTo>
                    <a:pt x="35637" y="13711"/>
                  </a:lnTo>
                  <a:cubicBezTo>
                    <a:pt x="35637" y="13711"/>
                    <a:pt x="35616" y="13690"/>
                    <a:pt x="35616" y="13690"/>
                  </a:cubicBezTo>
                  <a:close/>
                  <a:moveTo>
                    <a:pt x="36791" y="15114"/>
                  </a:moveTo>
                  <a:cubicBezTo>
                    <a:pt x="36792" y="15114"/>
                    <a:pt x="36793" y="15115"/>
                    <a:pt x="36793" y="15119"/>
                  </a:cubicBezTo>
                  <a:cubicBezTo>
                    <a:pt x="36814" y="15140"/>
                    <a:pt x="36793" y="15161"/>
                    <a:pt x="36772" y="15161"/>
                  </a:cubicBezTo>
                  <a:cubicBezTo>
                    <a:pt x="36772" y="15144"/>
                    <a:pt x="36786" y="15114"/>
                    <a:pt x="36791" y="15114"/>
                  </a:cubicBezTo>
                  <a:close/>
                  <a:moveTo>
                    <a:pt x="36772" y="15161"/>
                  </a:moveTo>
                  <a:lnTo>
                    <a:pt x="36772" y="15161"/>
                  </a:lnTo>
                  <a:cubicBezTo>
                    <a:pt x="36793" y="15224"/>
                    <a:pt x="36772" y="15287"/>
                    <a:pt x="36730" y="15330"/>
                  </a:cubicBezTo>
                  <a:cubicBezTo>
                    <a:pt x="36688" y="15245"/>
                    <a:pt x="36730" y="15203"/>
                    <a:pt x="36772" y="15161"/>
                  </a:cubicBezTo>
                  <a:close/>
                  <a:moveTo>
                    <a:pt x="1619" y="15498"/>
                  </a:moveTo>
                  <a:cubicBezTo>
                    <a:pt x="1640" y="15498"/>
                    <a:pt x="1661" y="15519"/>
                    <a:pt x="1661" y="15540"/>
                  </a:cubicBezTo>
                  <a:cubicBezTo>
                    <a:pt x="1661" y="15561"/>
                    <a:pt x="1640" y="15582"/>
                    <a:pt x="1619" y="15582"/>
                  </a:cubicBezTo>
                  <a:cubicBezTo>
                    <a:pt x="1598" y="15582"/>
                    <a:pt x="1577" y="15582"/>
                    <a:pt x="1577" y="15540"/>
                  </a:cubicBezTo>
                  <a:cubicBezTo>
                    <a:pt x="1577" y="15519"/>
                    <a:pt x="1577" y="15498"/>
                    <a:pt x="1619" y="15498"/>
                  </a:cubicBezTo>
                  <a:close/>
                  <a:moveTo>
                    <a:pt x="1956" y="15876"/>
                  </a:moveTo>
                  <a:lnTo>
                    <a:pt x="1935" y="15897"/>
                  </a:lnTo>
                  <a:cubicBezTo>
                    <a:pt x="1935" y="15876"/>
                    <a:pt x="1935" y="15876"/>
                    <a:pt x="1935" y="15876"/>
                  </a:cubicBezTo>
                  <a:close/>
                  <a:moveTo>
                    <a:pt x="3064" y="15889"/>
                  </a:moveTo>
                  <a:cubicBezTo>
                    <a:pt x="3091" y="15889"/>
                    <a:pt x="3091" y="15913"/>
                    <a:pt x="3091" y="15960"/>
                  </a:cubicBezTo>
                  <a:cubicBezTo>
                    <a:pt x="3054" y="15960"/>
                    <a:pt x="3050" y="15928"/>
                    <a:pt x="3049" y="15891"/>
                  </a:cubicBezTo>
                  <a:lnTo>
                    <a:pt x="3049" y="15891"/>
                  </a:lnTo>
                  <a:cubicBezTo>
                    <a:pt x="3055" y="15890"/>
                    <a:pt x="3060" y="15889"/>
                    <a:pt x="3064" y="15889"/>
                  </a:cubicBezTo>
                  <a:close/>
                  <a:moveTo>
                    <a:pt x="2586" y="16738"/>
                  </a:moveTo>
                  <a:lnTo>
                    <a:pt x="2608" y="16759"/>
                  </a:lnTo>
                  <a:cubicBezTo>
                    <a:pt x="2601" y="16766"/>
                    <a:pt x="2596" y="16769"/>
                    <a:pt x="2593" y="16769"/>
                  </a:cubicBezTo>
                  <a:cubicBezTo>
                    <a:pt x="2586" y="16769"/>
                    <a:pt x="2586" y="16759"/>
                    <a:pt x="2586" y="16759"/>
                  </a:cubicBezTo>
                  <a:lnTo>
                    <a:pt x="2586" y="16738"/>
                  </a:lnTo>
                  <a:close/>
                  <a:moveTo>
                    <a:pt x="3591" y="16879"/>
                  </a:moveTo>
                  <a:lnTo>
                    <a:pt x="3591" y="16879"/>
                  </a:lnTo>
                  <a:cubicBezTo>
                    <a:pt x="3599" y="16879"/>
                    <a:pt x="3593" y="16892"/>
                    <a:pt x="3598" y="16900"/>
                  </a:cubicBezTo>
                  <a:lnTo>
                    <a:pt x="3598" y="16900"/>
                  </a:lnTo>
                  <a:cubicBezTo>
                    <a:pt x="3581" y="16894"/>
                    <a:pt x="3561" y="16885"/>
                    <a:pt x="3575" y="16885"/>
                  </a:cubicBezTo>
                  <a:cubicBezTo>
                    <a:pt x="3583" y="16881"/>
                    <a:pt x="3588" y="16879"/>
                    <a:pt x="3591" y="16879"/>
                  </a:cubicBezTo>
                  <a:close/>
                  <a:moveTo>
                    <a:pt x="3271" y="17573"/>
                  </a:moveTo>
                  <a:cubicBezTo>
                    <a:pt x="3302" y="17573"/>
                    <a:pt x="3319" y="17597"/>
                    <a:pt x="3343" y="17621"/>
                  </a:cubicBezTo>
                  <a:cubicBezTo>
                    <a:pt x="3329" y="17642"/>
                    <a:pt x="3315" y="17649"/>
                    <a:pt x="3300" y="17649"/>
                  </a:cubicBezTo>
                  <a:cubicBezTo>
                    <a:pt x="3269" y="17649"/>
                    <a:pt x="3231" y="17621"/>
                    <a:pt x="3175" y="17621"/>
                  </a:cubicBezTo>
                  <a:cubicBezTo>
                    <a:pt x="3220" y="17586"/>
                    <a:pt x="3249" y="17573"/>
                    <a:pt x="3271" y="17573"/>
                  </a:cubicBezTo>
                  <a:close/>
                  <a:moveTo>
                    <a:pt x="4876" y="17868"/>
                  </a:moveTo>
                  <a:cubicBezTo>
                    <a:pt x="4877" y="17868"/>
                    <a:pt x="4878" y="17869"/>
                    <a:pt x="4878" y="17873"/>
                  </a:cubicBezTo>
                  <a:cubicBezTo>
                    <a:pt x="4899" y="17895"/>
                    <a:pt x="4878" y="17916"/>
                    <a:pt x="4857" y="17916"/>
                  </a:cubicBezTo>
                  <a:cubicBezTo>
                    <a:pt x="4857" y="17899"/>
                    <a:pt x="4871" y="17868"/>
                    <a:pt x="4876" y="17868"/>
                  </a:cubicBezTo>
                  <a:close/>
                  <a:moveTo>
                    <a:pt x="4857" y="17916"/>
                  </a:moveTo>
                  <a:lnTo>
                    <a:pt x="4878" y="18000"/>
                  </a:lnTo>
                  <a:cubicBezTo>
                    <a:pt x="4815" y="17979"/>
                    <a:pt x="4815" y="17937"/>
                    <a:pt x="4857" y="17916"/>
                  </a:cubicBezTo>
                  <a:close/>
                  <a:moveTo>
                    <a:pt x="5123" y="18409"/>
                  </a:moveTo>
                  <a:cubicBezTo>
                    <a:pt x="5179" y="18409"/>
                    <a:pt x="5151" y="18470"/>
                    <a:pt x="5151" y="18504"/>
                  </a:cubicBezTo>
                  <a:cubicBezTo>
                    <a:pt x="5109" y="18504"/>
                    <a:pt x="5109" y="18420"/>
                    <a:pt x="5067" y="18420"/>
                  </a:cubicBezTo>
                  <a:cubicBezTo>
                    <a:pt x="5091" y="18412"/>
                    <a:pt x="5109" y="18409"/>
                    <a:pt x="5123" y="18409"/>
                  </a:cubicBezTo>
                  <a:close/>
                  <a:moveTo>
                    <a:pt x="5593" y="18757"/>
                  </a:moveTo>
                  <a:cubicBezTo>
                    <a:pt x="5593" y="18757"/>
                    <a:pt x="5572" y="18778"/>
                    <a:pt x="5572" y="18778"/>
                  </a:cubicBezTo>
                  <a:cubicBezTo>
                    <a:pt x="5551" y="18778"/>
                    <a:pt x="5551" y="18757"/>
                    <a:pt x="5572" y="18757"/>
                  </a:cubicBezTo>
                  <a:close/>
                  <a:moveTo>
                    <a:pt x="5446" y="18672"/>
                  </a:moveTo>
                  <a:cubicBezTo>
                    <a:pt x="5509" y="18693"/>
                    <a:pt x="5488" y="18735"/>
                    <a:pt x="5509" y="18799"/>
                  </a:cubicBezTo>
                  <a:lnTo>
                    <a:pt x="5383" y="18693"/>
                  </a:lnTo>
                  <a:lnTo>
                    <a:pt x="5446" y="18672"/>
                  </a:lnTo>
                  <a:close/>
                  <a:moveTo>
                    <a:pt x="5740" y="18841"/>
                  </a:moveTo>
                  <a:cubicBezTo>
                    <a:pt x="5794" y="18841"/>
                    <a:pt x="5787" y="18871"/>
                    <a:pt x="5796" y="18906"/>
                  </a:cubicBezTo>
                  <a:lnTo>
                    <a:pt x="5796" y="18906"/>
                  </a:lnTo>
                  <a:cubicBezTo>
                    <a:pt x="5788" y="18908"/>
                    <a:pt x="5781" y="18909"/>
                    <a:pt x="5774" y="18909"/>
                  </a:cubicBezTo>
                  <a:cubicBezTo>
                    <a:pt x="5740" y="18909"/>
                    <a:pt x="5740" y="18875"/>
                    <a:pt x="5740" y="18841"/>
                  </a:cubicBezTo>
                  <a:close/>
                  <a:moveTo>
                    <a:pt x="5593" y="18820"/>
                  </a:moveTo>
                  <a:cubicBezTo>
                    <a:pt x="5656" y="18862"/>
                    <a:pt x="5656" y="18946"/>
                    <a:pt x="5656" y="18988"/>
                  </a:cubicBezTo>
                  <a:cubicBezTo>
                    <a:pt x="5614" y="18946"/>
                    <a:pt x="5530" y="18904"/>
                    <a:pt x="5530" y="18862"/>
                  </a:cubicBezTo>
                  <a:cubicBezTo>
                    <a:pt x="5551" y="18820"/>
                    <a:pt x="5572" y="18820"/>
                    <a:pt x="5593" y="18820"/>
                  </a:cubicBezTo>
                  <a:close/>
                  <a:moveTo>
                    <a:pt x="5825" y="18920"/>
                  </a:moveTo>
                  <a:cubicBezTo>
                    <a:pt x="5861" y="18920"/>
                    <a:pt x="5848" y="18970"/>
                    <a:pt x="5866" y="18988"/>
                  </a:cubicBezTo>
                  <a:cubicBezTo>
                    <a:pt x="5950" y="18988"/>
                    <a:pt x="5929" y="19093"/>
                    <a:pt x="5950" y="19114"/>
                  </a:cubicBezTo>
                  <a:cubicBezTo>
                    <a:pt x="5866" y="19114"/>
                    <a:pt x="5908" y="19030"/>
                    <a:pt x="5866" y="18988"/>
                  </a:cubicBezTo>
                  <a:cubicBezTo>
                    <a:pt x="5858" y="18991"/>
                    <a:pt x="5850" y="18992"/>
                    <a:pt x="5844" y="18992"/>
                  </a:cubicBezTo>
                  <a:cubicBezTo>
                    <a:pt x="5811" y="18992"/>
                    <a:pt x="5805" y="18957"/>
                    <a:pt x="5803" y="18925"/>
                  </a:cubicBezTo>
                  <a:lnTo>
                    <a:pt x="5803" y="18925"/>
                  </a:lnTo>
                  <a:cubicBezTo>
                    <a:pt x="5812" y="18922"/>
                    <a:pt x="5819" y="18920"/>
                    <a:pt x="5825" y="18920"/>
                  </a:cubicBezTo>
                  <a:close/>
                  <a:moveTo>
                    <a:pt x="5950" y="19114"/>
                  </a:moveTo>
                  <a:cubicBezTo>
                    <a:pt x="5971" y="19114"/>
                    <a:pt x="6034" y="19135"/>
                    <a:pt x="5992" y="19135"/>
                  </a:cubicBezTo>
                  <a:cubicBezTo>
                    <a:pt x="5980" y="19141"/>
                    <a:pt x="5971" y="19144"/>
                    <a:pt x="5965" y="19144"/>
                  </a:cubicBezTo>
                  <a:cubicBezTo>
                    <a:pt x="5950" y="19144"/>
                    <a:pt x="5950" y="19129"/>
                    <a:pt x="5950" y="19114"/>
                  </a:cubicBezTo>
                  <a:close/>
                  <a:moveTo>
                    <a:pt x="6169" y="19257"/>
                  </a:moveTo>
                  <a:cubicBezTo>
                    <a:pt x="6177" y="19257"/>
                    <a:pt x="6181" y="19274"/>
                    <a:pt x="6188" y="19282"/>
                  </a:cubicBezTo>
                  <a:lnTo>
                    <a:pt x="6188" y="19282"/>
                  </a:lnTo>
                  <a:cubicBezTo>
                    <a:pt x="6167" y="19281"/>
                    <a:pt x="6144" y="19278"/>
                    <a:pt x="6161" y="19261"/>
                  </a:cubicBezTo>
                  <a:cubicBezTo>
                    <a:pt x="6164" y="19258"/>
                    <a:pt x="6166" y="19257"/>
                    <a:pt x="6169" y="19257"/>
                  </a:cubicBezTo>
                  <a:close/>
                  <a:moveTo>
                    <a:pt x="6119" y="19429"/>
                  </a:moveTo>
                  <a:lnTo>
                    <a:pt x="6119" y="19429"/>
                  </a:lnTo>
                  <a:cubicBezTo>
                    <a:pt x="6182" y="19471"/>
                    <a:pt x="6245" y="19492"/>
                    <a:pt x="6203" y="19619"/>
                  </a:cubicBezTo>
                  <a:cubicBezTo>
                    <a:pt x="6203" y="19534"/>
                    <a:pt x="6077" y="19534"/>
                    <a:pt x="6119" y="19429"/>
                  </a:cubicBezTo>
                  <a:close/>
                  <a:moveTo>
                    <a:pt x="6581" y="19534"/>
                  </a:moveTo>
                  <a:cubicBezTo>
                    <a:pt x="6644" y="19534"/>
                    <a:pt x="6644" y="19597"/>
                    <a:pt x="6644" y="19619"/>
                  </a:cubicBezTo>
                  <a:cubicBezTo>
                    <a:pt x="6581" y="19619"/>
                    <a:pt x="6581" y="19576"/>
                    <a:pt x="6581" y="19534"/>
                  </a:cubicBezTo>
                  <a:close/>
                  <a:moveTo>
                    <a:pt x="6329" y="19619"/>
                  </a:moveTo>
                  <a:lnTo>
                    <a:pt x="6350" y="19640"/>
                  </a:lnTo>
                  <a:cubicBezTo>
                    <a:pt x="6350" y="19647"/>
                    <a:pt x="6348" y="19649"/>
                    <a:pt x="6344" y="19649"/>
                  </a:cubicBezTo>
                  <a:cubicBezTo>
                    <a:pt x="6338" y="19649"/>
                    <a:pt x="6329" y="19640"/>
                    <a:pt x="6329" y="19640"/>
                  </a:cubicBezTo>
                  <a:cubicBezTo>
                    <a:pt x="6308" y="19640"/>
                    <a:pt x="6329" y="19619"/>
                    <a:pt x="6329" y="19619"/>
                  </a:cubicBezTo>
                  <a:close/>
                  <a:moveTo>
                    <a:pt x="7023" y="20291"/>
                  </a:moveTo>
                  <a:cubicBezTo>
                    <a:pt x="7065" y="20333"/>
                    <a:pt x="7128" y="20333"/>
                    <a:pt x="7107" y="20417"/>
                  </a:cubicBezTo>
                  <a:cubicBezTo>
                    <a:pt x="7065" y="20375"/>
                    <a:pt x="7002" y="20396"/>
                    <a:pt x="7002" y="20291"/>
                  </a:cubicBezTo>
                  <a:close/>
                  <a:moveTo>
                    <a:pt x="5772" y="20356"/>
                  </a:moveTo>
                  <a:cubicBezTo>
                    <a:pt x="5816" y="20356"/>
                    <a:pt x="5803" y="20427"/>
                    <a:pt x="5803" y="20459"/>
                  </a:cubicBezTo>
                  <a:cubicBezTo>
                    <a:pt x="5761" y="20438"/>
                    <a:pt x="5761" y="20375"/>
                    <a:pt x="5719" y="20375"/>
                  </a:cubicBezTo>
                  <a:cubicBezTo>
                    <a:pt x="5742" y="20361"/>
                    <a:pt x="5759" y="20356"/>
                    <a:pt x="5772" y="20356"/>
                  </a:cubicBezTo>
                  <a:close/>
                  <a:moveTo>
                    <a:pt x="7401" y="20796"/>
                  </a:moveTo>
                  <a:lnTo>
                    <a:pt x="7401" y="20796"/>
                  </a:lnTo>
                  <a:cubicBezTo>
                    <a:pt x="7443" y="20817"/>
                    <a:pt x="7464" y="20859"/>
                    <a:pt x="7443" y="20922"/>
                  </a:cubicBezTo>
                  <a:cubicBezTo>
                    <a:pt x="7401" y="20880"/>
                    <a:pt x="7401" y="20838"/>
                    <a:pt x="7401" y="20796"/>
                  </a:cubicBezTo>
                  <a:close/>
                  <a:moveTo>
                    <a:pt x="7588" y="21097"/>
                  </a:moveTo>
                  <a:cubicBezTo>
                    <a:pt x="7616" y="21097"/>
                    <a:pt x="7632" y="21130"/>
                    <a:pt x="7632" y="21195"/>
                  </a:cubicBezTo>
                  <a:lnTo>
                    <a:pt x="7527" y="21132"/>
                  </a:lnTo>
                  <a:cubicBezTo>
                    <a:pt x="7551" y="21109"/>
                    <a:pt x="7572" y="21097"/>
                    <a:pt x="7588" y="21097"/>
                  </a:cubicBezTo>
                  <a:close/>
                  <a:moveTo>
                    <a:pt x="7716" y="21258"/>
                  </a:moveTo>
                  <a:lnTo>
                    <a:pt x="7716" y="21279"/>
                  </a:lnTo>
                  <a:cubicBezTo>
                    <a:pt x="7716" y="21279"/>
                    <a:pt x="7716" y="21300"/>
                    <a:pt x="7695" y="21300"/>
                  </a:cubicBezTo>
                  <a:cubicBezTo>
                    <a:pt x="7674" y="21300"/>
                    <a:pt x="7695" y="21258"/>
                    <a:pt x="7695" y="21258"/>
                  </a:cubicBezTo>
                  <a:close/>
                  <a:moveTo>
                    <a:pt x="30570" y="22310"/>
                  </a:moveTo>
                  <a:lnTo>
                    <a:pt x="30612" y="22331"/>
                  </a:lnTo>
                  <a:cubicBezTo>
                    <a:pt x="30612" y="22341"/>
                    <a:pt x="30601" y="22346"/>
                    <a:pt x="30591" y="22346"/>
                  </a:cubicBezTo>
                  <a:cubicBezTo>
                    <a:pt x="30580" y="22346"/>
                    <a:pt x="30570" y="22341"/>
                    <a:pt x="30570" y="22331"/>
                  </a:cubicBezTo>
                  <a:lnTo>
                    <a:pt x="30570" y="22310"/>
                  </a:lnTo>
                  <a:close/>
                  <a:moveTo>
                    <a:pt x="32147" y="23045"/>
                  </a:moveTo>
                  <a:cubicBezTo>
                    <a:pt x="32147" y="23045"/>
                    <a:pt x="32168" y="23045"/>
                    <a:pt x="32168" y="23066"/>
                  </a:cubicBezTo>
                  <a:cubicBezTo>
                    <a:pt x="32168" y="23074"/>
                    <a:pt x="32165" y="23076"/>
                    <a:pt x="32162" y="23076"/>
                  </a:cubicBezTo>
                  <a:cubicBezTo>
                    <a:pt x="32154" y="23076"/>
                    <a:pt x="32140" y="23066"/>
                    <a:pt x="32126" y="23066"/>
                  </a:cubicBezTo>
                  <a:cubicBezTo>
                    <a:pt x="32126" y="23066"/>
                    <a:pt x="32126" y="23045"/>
                    <a:pt x="32126" y="23045"/>
                  </a:cubicBezTo>
                  <a:close/>
                  <a:moveTo>
                    <a:pt x="32000" y="23235"/>
                  </a:moveTo>
                  <a:lnTo>
                    <a:pt x="32000" y="23235"/>
                  </a:lnTo>
                  <a:cubicBezTo>
                    <a:pt x="32011" y="23235"/>
                    <a:pt x="32016" y="23247"/>
                    <a:pt x="32019" y="23255"/>
                  </a:cubicBezTo>
                  <a:lnTo>
                    <a:pt x="32019" y="23255"/>
                  </a:lnTo>
                  <a:cubicBezTo>
                    <a:pt x="31994" y="23254"/>
                    <a:pt x="31969" y="23250"/>
                    <a:pt x="32000" y="23235"/>
                  </a:cubicBezTo>
                  <a:close/>
                  <a:moveTo>
                    <a:pt x="12141" y="24828"/>
                  </a:moveTo>
                  <a:cubicBezTo>
                    <a:pt x="12200" y="24828"/>
                    <a:pt x="12218" y="24883"/>
                    <a:pt x="12237" y="24938"/>
                  </a:cubicBezTo>
                  <a:cubicBezTo>
                    <a:pt x="12258" y="24938"/>
                    <a:pt x="12321" y="24938"/>
                    <a:pt x="12279" y="24959"/>
                  </a:cubicBezTo>
                  <a:cubicBezTo>
                    <a:pt x="12237" y="24959"/>
                    <a:pt x="12237" y="24938"/>
                    <a:pt x="12237" y="24938"/>
                  </a:cubicBezTo>
                  <a:cubicBezTo>
                    <a:pt x="12174" y="24938"/>
                    <a:pt x="12132" y="24917"/>
                    <a:pt x="12111" y="24833"/>
                  </a:cubicBezTo>
                  <a:cubicBezTo>
                    <a:pt x="12122" y="24830"/>
                    <a:pt x="12132" y="24828"/>
                    <a:pt x="12141" y="24828"/>
                  </a:cubicBezTo>
                  <a:close/>
                  <a:moveTo>
                    <a:pt x="12068" y="25148"/>
                  </a:moveTo>
                  <a:lnTo>
                    <a:pt x="12068" y="25148"/>
                  </a:lnTo>
                  <a:cubicBezTo>
                    <a:pt x="12089" y="25148"/>
                    <a:pt x="12111" y="25169"/>
                    <a:pt x="12111" y="25169"/>
                  </a:cubicBezTo>
                  <a:cubicBezTo>
                    <a:pt x="12153" y="25169"/>
                    <a:pt x="12174" y="25190"/>
                    <a:pt x="12216" y="25232"/>
                  </a:cubicBezTo>
                  <a:cubicBezTo>
                    <a:pt x="12191" y="25250"/>
                    <a:pt x="12172" y="25258"/>
                    <a:pt x="12157" y="25258"/>
                  </a:cubicBezTo>
                  <a:cubicBezTo>
                    <a:pt x="12121" y="25258"/>
                    <a:pt x="12111" y="25214"/>
                    <a:pt x="12111" y="25169"/>
                  </a:cubicBezTo>
                  <a:cubicBezTo>
                    <a:pt x="12089" y="25169"/>
                    <a:pt x="12026" y="25169"/>
                    <a:pt x="12068" y="25148"/>
                  </a:cubicBezTo>
                  <a:close/>
                  <a:moveTo>
                    <a:pt x="12994" y="25295"/>
                  </a:moveTo>
                  <a:lnTo>
                    <a:pt x="12994" y="25295"/>
                  </a:lnTo>
                  <a:cubicBezTo>
                    <a:pt x="13015" y="25295"/>
                    <a:pt x="13057" y="25316"/>
                    <a:pt x="13036" y="25316"/>
                  </a:cubicBezTo>
                  <a:cubicBezTo>
                    <a:pt x="13029" y="25322"/>
                    <a:pt x="13023" y="25325"/>
                    <a:pt x="13018" y="25325"/>
                  </a:cubicBezTo>
                  <a:cubicBezTo>
                    <a:pt x="13004" y="25325"/>
                    <a:pt x="12994" y="25310"/>
                    <a:pt x="12994" y="25295"/>
                  </a:cubicBezTo>
                  <a:close/>
                  <a:moveTo>
                    <a:pt x="11164" y="25845"/>
                  </a:moveTo>
                  <a:lnTo>
                    <a:pt x="11164" y="25845"/>
                  </a:lnTo>
                  <a:cubicBezTo>
                    <a:pt x="11189" y="25851"/>
                    <a:pt x="11217" y="25863"/>
                    <a:pt x="11185" y="25863"/>
                  </a:cubicBezTo>
                  <a:cubicBezTo>
                    <a:pt x="11179" y="25866"/>
                    <a:pt x="11175" y="25867"/>
                    <a:pt x="11172" y="25867"/>
                  </a:cubicBezTo>
                  <a:cubicBezTo>
                    <a:pt x="11162" y="25867"/>
                    <a:pt x="11165" y="25854"/>
                    <a:pt x="11164" y="25845"/>
                  </a:cubicBezTo>
                  <a:close/>
                  <a:moveTo>
                    <a:pt x="15895" y="26262"/>
                  </a:moveTo>
                  <a:lnTo>
                    <a:pt x="15874" y="26283"/>
                  </a:lnTo>
                  <a:lnTo>
                    <a:pt x="15874" y="26262"/>
                  </a:lnTo>
                  <a:close/>
                  <a:moveTo>
                    <a:pt x="15979" y="26283"/>
                  </a:moveTo>
                  <a:lnTo>
                    <a:pt x="15979" y="26304"/>
                  </a:lnTo>
                  <a:cubicBezTo>
                    <a:pt x="15979" y="26304"/>
                    <a:pt x="15970" y="26314"/>
                    <a:pt x="15963" y="26314"/>
                  </a:cubicBezTo>
                  <a:cubicBezTo>
                    <a:pt x="15960" y="26314"/>
                    <a:pt x="15958" y="26311"/>
                    <a:pt x="15958" y="26304"/>
                  </a:cubicBezTo>
                  <a:cubicBezTo>
                    <a:pt x="15958" y="26283"/>
                    <a:pt x="15937" y="26283"/>
                    <a:pt x="15958" y="26283"/>
                  </a:cubicBezTo>
                  <a:close/>
                  <a:moveTo>
                    <a:pt x="20625" y="26325"/>
                  </a:moveTo>
                  <a:cubicBezTo>
                    <a:pt x="20646" y="26325"/>
                    <a:pt x="20667" y="26325"/>
                    <a:pt x="20667" y="26346"/>
                  </a:cubicBezTo>
                  <a:cubicBezTo>
                    <a:pt x="20667" y="26353"/>
                    <a:pt x="20663" y="26356"/>
                    <a:pt x="20657" y="26356"/>
                  </a:cubicBezTo>
                  <a:cubicBezTo>
                    <a:pt x="20644" y="26356"/>
                    <a:pt x="20625" y="26346"/>
                    <a:pt x="20625" y="26346"/>
                  </a:cubicBezTo>
                  <a:lnTo>
                    <a:pt x="20625" y="26325"/>
                  </a:lnTo>
                  <a:close/>
                  <a:moveTo>
                    <a:pt x="20423" y="26332"/>
                  </a:moveTo>
                  <a:cubicBezTo>
                    <a:pt x="20436" y="26332"/>
                    <a:pt x="20448" y="26338"/>
                    <a:pt x="20457" y="26346"/>
                  </a:cubicBezTo>
                  <a:cubicBezTo>
                    <a:pt x="20442" y="26361"/>
                    <a:pt x="20417" y="26376"/>
                    <a:pt x="20396" y="26376"/>
                  </a:cubicBezTo>
                  <a:cubicBezTo>
                    <a:pt x="20387" y="26376"/>
                    <a:pt x="20379" y="26373"/>
                    <a:pt x="20373" y="26367"/>
                  </a:cubicBezTo>
                  <a:cubicBezTo>
                    <a:pt x="20385" y="26343"/>
                    <a:pt x="20405" y="26332"/>
                    <a:pt x="20423" y="26332"/>
                  </a:cubicBezTo>
                  <a:close/>
                  <a:moveTo>
                    <a:pt x="19217" y="26430"/>
                  </a:moveTo>
                  <a:cubicBezTo>
                    <a:pt x="19196" y="26472"/>
                    <a:pt x="19133" y="26472"/>
                    <a:pt x="19091" y="26472"/>
                  </a:cubicBezTo>
                  <a:cubicBezTo>
                    <a:pt x="19112" y="26430"/>
                    <a:pt x="19175" y="26430"/>
                    <a:pt x="19217" y="26430"/>
                  </a:cubicBezTo>
                  <a:close/>
                  <a:moveTo>
                    <a:pt x="27290" y="26557"/>
                  </a:moveTo>
                  <a:cubicBezTo>
                    <a:pt x="27269" y="26557"/>
                    <a:pt x="27290" y="26578"/>
                    <a:pt x="27269" y="26578"/>
                  </a:cubicBezTo>
                  <a:cubicBezTo>
                    <a:pt x="27248" y="26578"/>
                    <a:pt x="27248" y="26557"/>
                    <a:pt x="27269" y="26557"/>
                  </a:cubicBezTo>
                  <a:close/>
                  <a:moveTo>
                    <a:pt x="24683" y="27208"/>
                  </a:moveTo>
                  <a:lnTo>
                    <a:pt x="24704" y="27229"/>
                  </a:lnTo>
                  <a:cubicBezTo>
                    <a:pt x="24704" y="27240"/>
                    <a:pt x="24699" y="27245"/>
                    <a:pt x="24694" y="27245"/>
                  </a:cubicBezTo>
                  <a:cubicBezTo>
                    <a:pt x="24688" y="27245"/>
                    <a:pt x="24683" y="27240"/>
                    <a:pt x="24683" y="27229"/>
                  </a:cubicBezTo>
                  <a:lnTo>
                    <a:pt x="24683" y="27208"/>
                  </a:lnTo>
                  <a:close/>
                  <a:moveTo>
                    <a:pt x="24503" y="27248"/>
                  </a:moveTo>
                  <a:cubicBezTo>
                    <a:pt x="24522" y="27248"/>
                    <a:pt x="24541" y="27255"/>
                    <a:pt x="24557" y="27271"/>
                  </a:cubicBezTo>
                  <a:cubicBezTo>
                    <a:pt x="24532" y="27296"/>
                    <a:pt x="24508" y="27306"/>
                    <a:pt x="24483" y="27306"/>
                  </a:cubicBezTo>
                  <a:cubicBezTo>
                    <a:pt x="24466" y="27306"/>
                    <a:pt x="24448" y="27301"/>
                    <a:pt x="24431" y="27292"/>
                  </a:cubicBezTo>
                  <a:cubicBezTo>
                    <a:pt x="24444" y="27266"/>
                    <a:pt x="24473" y="27248"/>
                    <a:pt x="24503" y="27248"/>
                  </a:cubicBezTo>
                  <a:close/>
                  <a:moveTo>
                    <a:pt x="15937" y="27944"/>
                  </a:moveTo>
                  <a:lnTo>
                    <a:pt x="15958" y="27965"/>
                  </a:lnTo>
                  <a:cubicBezTo>
                    <a:pt x="15951" y="27972"/>
                    <a:pt x="15946" y="27975"/>
                    <a:pt x="15943" y="27975"/>
                  </a:cubicBezTo>
                  <a:cubicBezTo>
                    <a:pt x="15937" y="27975"/>
                    <a:pt x="15937" y="27965"/>
                    <a:pt x="15937" y="27965"/>
                  </a:cubicBezTo>
                  <a:lnTo>
                    <a:pt x="15937" y="27944"/>
                  </a:lnTo>
                  <a:close/>
                  <a:moveTo>
                    <a:pt x="18876" y="28044"/>
                  </a:moveTo>
                  <a:cubicBezTo>
                    <a:pt x="18789" y="28096"/>
                    <a:pt x="18684" y="28129"/>
                    <a:pt x="18573" y="28129"/>
                  </a:cubicBezTo>
                  <a:cubicBezTo>
                    <a:pt x="18529" y="28129"/>
                    <a:pt x="18484" y="28124"/>
                    <a:pt x="18439" y="28112"/>
                  </a:cubicBezTo>
                  <a:cubicBezTo>
                    <a:pt x="18590" y="28037"/>
                    <a:pt x="18741" y="28080"/>
                    <a:pt x="18876" y="28044"/>
                  </a:cubicBezTo>
                  <a:close/>
                  <a:moveTo>
                    <a:pt x="32606" y="0"/>
                  </a:moveTo>
                  <a:cubicBezTo>
                    <a:pt x="32601" y="0"/>
                    <a:pt x="32595" y="1"/>
                    <a:pt x="32588" y="3"/>
                  </a:cubicBezTo>
                  <a:cubicBezTo>
                    <a:pt x="32525" y="150"/>
                    <a:pt x="32714" y="213"/>
                    <a:pt x="32672" y="360"/>
                  </a:cubicBezTo>
                  <a:lnTo>
                    <a:pt x="32777" y="423"/>
                  </a:lnTo>
                  <a:cubicBezTo>
                    <a:pt x="32756" y="486"/>
                    <a:pt x="32735" y="528"/>
                    <a:pt x="32693" y="591"/>
                  </a:cubicBezTo>
                  <a:cubicBezTo>
                    <a:pt x="32672" y="739"/>
                    <a:pt x="32841" y="718"/>
                    <a:pt x="32841" y="823"/>
                  </a:cubicBezTo>
                  <a:lnTo>
                    <a:pt x="32799" y="886"/>
                  </a:lnTo>
                  <a:cubicBezTo>
                    <a:pt x="32714" y="886"/>
                    <a:pt x="32693" y="823"/>
                    <a:pt x="32651" y="781"/>
                  </a:cubicBezTo>
                  <a:lnTo>
                    <a:pt x="32630" y="949"/>
                  </a:lnTo>
                  <a:cubicBezTo>
                    <a:pt x="32693" y="1033"/>
                    <a:pt x="32735" y="1138"/>
                    <a:pt x="32735" y="1243"/>
                  </a:cubicBezTo>
                  <a:cubicBezTo>
                    <a:pt x="32735" y="1285"/>
                    <a:pt x="32714" y="1327"/>
                    <a:pt x="32693" y="1348"/>
                  </a:cubicBezTo>
                  <a:cubicBezTo>
                    <a:pt x="33009" y="1664"/>
                    <a:pt x="33240" y="2063"/>
                    <a:pt x="33366" y="2505"/>
                  </a:cubicBezTo>
                  <a:cubicBezTo>
                    <a:pt x="33366" y="2526"/>
                    <a:pt x="33366" y="2526"/>
                    <a:pt x="33366" y="2547"/>
                  </a:cubicBezTo>
                  <a:lnTo>
                    <a:pt x="33282" y="2568"/>
                  </a:lnTo>
                  <a:cubicBezTo>
                    <a:pt x="33135" y="2547"/>
                    <a:pt x="33072" y="2421"/>
                    <a:pt x="32946" y="2357"/>
                  </a:cubicBezTo>
                  <a:cubicBezTo>
                    <a:pt x="32777" y="2273"/>
                    <a:pt x="32672" y="2084"/>
                    <a:pt x="32483" y="2021"/>
                  </a:cubicBezTo>
                  <a:cubicBezTo>
                    <a:pt x="32210" y="1748"/>
                    <a:pt x="31915" y="1538"/>
                    <a:pt x="31579" y="1348"/>
                  </a:cubicBezTo>
                  <a:cubicBezTo>
                    <a:pt x="31487" y="1385"/>
                    <a:pt x="31387" y="1402"/>
                    <a:pt x="31287" y="1402"/>
                  </a:cubicBezTo>
                  <a:cubicBezTo>
                    <a:pt x="31160" y="1402"/>
                    <a:pt x="31034" y="1375"/>
                    <a:pt x="30927" y="1327"/>
                  </a:cubicBezTo>
                  <a:cubicBezTo>
                    <a:pt x="30864" y="1369"/>
                    <a:pt x="30822" y="1453"/>
                    <a:pt x="30864" y="1517"/>
                  </a:cubicBezTo>
                  <a:cubicBezTo>
                    <a:pt x="30885" y="1601"/>
                    <a:pt x="30801" y="1643"/>
                    <a:pt x="30801" y="1727"/>
                  </a:cubicBezTo>
                  <a:cubicBezTo>
                    <a:pt x="30801" y="1790"/>
                    <a:pt x="30801" y="1874"/>
                    <a:pt x="30801" y="1937"/>
                  </a:cubicBezTo>
                  <a:cubicBezTo>
                    <a:pt x="30948" y="2042"/>
                    <a:pt x="30948" y="2231"/>
                    <a:pt x="31096" y="2315"/>
                  </a:cubicBezTo>
                  <a:cubicBezTo>
                    <a:pt x="31138" y="2421"/>
                    <a:pt x="31159" y="2526"/>
                    <a:pt x="31201" y="2610"/>
                  </a:cubicBezTo>
                  <a:cubicBezTo>
                    <a:pt x="31222" y="2673"/>
                    <a:pt x="31264" y="2715"/>
                    <a:pt x="31306" y="2736"/>
                  </a:cubicBezTo>
                  <a:cubicBezTo>
                    <a:pt x="31327" y="2757"/>
                    <a:pt x="31348" y="2799"/>
                    <a:pt x="31348" y="2841"/>
                  </a:cubicBezTo>
                  <a:cubicBezTo>
                    <a:pt x="31369" y="2967"/>
                    <a:pt x="31516" y="3093"/>
                    <a:pt x="31516" y="3241"/>
                  </a:cubicBezTo>
                  <a:cubicBezTo>
                    <a:pt x="31663" y="3451"/>
                    <a:pt x="31705" y="3703"/>
                    <a:pt x="31852" y="3934"/>
                  </a:cubicBezTo>
                  <a:cubicBezTo>
                    <a:pt x="31894" y="4018"/>
                    <a:pt x="31915" y="4103"/>
                    <a:pt x="31915" y="4208"/>
                  </a:cubicBezTo>
                  <a:cubicBezTo>
                    <a:pt x="31915" y="4334"/>
                    <a:pt x="32063" y="4376"/>
                    <a:pt x="32042" y="4460"/>
                  </a:cubicBezTo>
                  <a:cubicBezTo>
                    <a:pt x="32021" y="4565"/>
                    <a:pt x="32105" y="4565"/>
                    <a:pt x="32105" y="4649"/>
                  </a:cubicBezTo>
                  <a:cubicBezTo>
                    <a:pt x="32105" y="4733"/>
                    <a:pt x="32189" y="4796"/>
                    <a:pt x="32210" y="4859"/>
                  </a:cubicBezTo>
                  <a:cubicBezTo>
                    <a:pt x="32231" y="4943"/>
                    <a:pt x="32231" y="5028"/>
                    <a:pt x="32273" y="5070"/>
                  </a:cubicBezTo>
                  <a:cubicBezTo>
                    <a:pt x="32336" y="5133"/>
                    <a:pt x="32378" y="5238"/>
                    <a:pt x="32399" y="5322"/>
                  </a:cubicBezTo>
                  <a:cubicBezTo>
                    <a:pt x="32399" y="5448"/>
                    <a:pt x="32504" y="5490"/>
                    <a:pt x="32525" y="5595"/>
                  </a:cubicBezTo>
                  <a:cubicBezTo>
                    <a:pt x="32525" y="5658"/>
                    <a:pt x="32546" y="5742"/>
                    <a:pt x="32588" y="5784"/>
                  </a:cubicBezTo>
                  <a:cubicBezTo>
                    <a:pt x="32630" y="5848"/>
                    <a:pt x="32651" y="5890"/>
                    <a:pt x="32672" y="5932"/>
                  </a:cubicBezTo>
                  <a:cubicBezTo>
                    <a:pt x="32693" y="5995"/>
                    <a:pt x="32735" y="6058"/>
                    <a:pt x="32756" y="6121"/>
                  </a:cubicBezTo>
                  <a:cubicBezTo>
                    <a:pt x="32799" y="6247"/>
                    <a:pt x="32904" y="6331"/>
                    <a:pt x="32925" y="6457"/>
                  </a:cubicBezTo>
                  <a:cubicBezTo>
                    <a:pt x="32925" y="6562"/>
                    <a:pt x="32967" y="6646"/>
                    <a:pt x="33051" y="6689"/>
                  </a:cubicBezTo>
                  <a:cubicBezTo>
                    <a:pt x="32988" y="6773"/>
                    <a:pt x="33051" y="6857"/>
                    <a:pt x="33009" y="6920"/>
                  </a:cubicBezTo>
                  <a:cubicBezTo>
                    <a:pt x="32988" y="7004"/>
                    <a:pt x="33009" y="7088"/>
                    <a:pt x="33051" y="7130"/>
                  </a:cubicBezTo>
                  <a:cubicBezTo>
                    <a:pt x="33135" y="7214"/>
                    <a:pt x="33156" y="7340"/>
                    <a:pt x="33177" y="7403"/>
                  </a:cubicBezTo>
                  <a:cubicBezTo>
                    <a:pt x="33198" y="7445"/>
                    <a:pt x="33198" y="7529"/>
                    <a:pt x="33240" y="7572"/>
                  </a:cubicBezTo>
                  <a:cubicBezTo>
                    <a:pt x="33303" y="7656"/>
                    <a:pt x="33345" y="7761"/>
                    <a:pt x="33303" y="7866"/>
                  </a:cubicBezTo>
                  <a:lnTo>
                    <a:pt x="33429" y="7929"/>
                  </a:lnTo>
                  <a:cubicBezTo>
                    <a:pt x="33429" y="7971"/>
                    <a:pt x="33408" y="8013"/>
                    <a:pt x="33429" y="8034"/>
                  </a:cubicBezTo>
                  <a:cubicBezTo>
                    <a:pt x="33576" y="8476"/>
                    <a:pt x="33597" y="8938"/>
                    <a:pt x="33745" y="9359"/>
                  </a:cubicBezTo>
                  <a:cubicBezTo>
                    <a:pt x="33787" y="9464"/>
                    <a:pt x="33808" y="9569"/>
                    <a:pt x="33829" y="9695"/>
                  </a:cubicBezTo>
                  <a:cubicBezTo>
                    <a:pt x="33829" y="9863"/>
                    <a:pt x="33871" y="10031"/>
                    <a:pt x="33871" y="10242"/>
                  </a:cubicBezTo>
                  <a:cubicBezTo>
                    <a:pt x="33892" y="10431"/>
                    <a:pt x="33871" y="10620"/>
                    <a:pt x="33871" y="10809"/>
                  </a:cubicBezTo>
                  <a:cubicBezTo>
                    <a:pt x="33871" y="10893"/>
                    <a:pt x="33829" y="10977"/>
                    <a:pt x="33829" y="11041"/>
                  </a:cubicBezTo>
                  <a:cubicBezTo>
                    <a:pt x="33829" y="11125"/>
                    <a:pt x="33808" y="11209"/>
                    <a:pt x="33787" y="11293"/>
                  </a:cubicBezTo>
                  <a:cubicBezTo>
                    <a:pt x="33797" y="11314"/>
                    <a:pt x="33813" y="11314"/>
                    <a:pt x="33829" y="11314"/>
                  </a:cubicBezTo>
                  <a:cubicBezTo>
                    <a:pt x="33844" y="11314"/>
                    <a:pt x="33860" y="11314"/>
                    <a:pt x="33871" y="11335"/>
                  </a:cubicBezTo>
                  <a:lnTo>
                    <a:pt x="33787" y="11503"/>
                  </a:lnTo>
                  <a:cubicBezTo>
                    <a:pt x="33850" y="11524"/>
                    <a:pt x="33871" y="11587"/>
                    <a:pt x="33850" y="11629"/>
                  </a:cubicBezTo>
                  <a:cubicBezTo>
                    <a:pt x="33829" y="11755"/>
                    <a:pt x="33808" y="11861"/>
                    <a:pt x="33787" y="11987"/>
                  </a:cubicBezTo>
                  <a:cubicBezTo>
                    <a:pt x="33745" y="12281"/>
                    <a:pt x="33639" y="12575"/>
                    <a:pt x="33513" y="12828"/>
                  </a:cubicBezTo>
                  <a:cubicBezTo>
                    <a:pt x="33387" y="13080"/>
                    <a:pt x="33282" y="13353"/>
                    <a:pt x="33219" y="13627"/>
                  </a:cubicBezTo>
                  <a:cubicBezTo>
                    <a:pt x="33156" y="13816"/>
                    <a:pt x="33093" y="14005"/>
                    <a:pt x="33072" y="14194"/>
                  </a:cubicBezTo>
                  <a:cubicBezTo>
                    <a:pt x="33030" y="14383"/>
                    <a:pt x="32883" y="14552"/>
                    <a:pt x="32904" y="14741"/>
                  </a:cubicBezTo>
                  <a:cubicBezTo>
                    <a:pt x="32820" y="14888"/>
                    <a:pt x="32735" y="15056"/>
                    <a:pt x="32693" y="15203"/>
                  </a:cubicBezTo>
                  <a:cubicBezTo>
                    <a:pt x="32588" y="15414"/>
                    <a:pt x="32483" y="15624"/>
                    <a:pt x="32420" y="15834"/>
                  </a:cubicBezTo>
                  <a:cubicBezTo>
                    <a:pt x="32357" y="16149"/>
                    <a:pt x="32252" y="16423"/>
                    <a:pt x="32105" y="16696"/>
                  </a:cubicBezTo>
                  <a:cubicBezTo>
                    <a:pt x="31979" y="16864"/>
                    <a:pt x="31894" y="17033"/>
                    <a:pt x="31810" y="17222"/>
                  </a:cubicBezTo>
                  <a:cubicBezTo>
                    <a:pt x="31747" y="17390"/>
                    <a:pt x="31642" y="17558"/>
                    <a:pt x="31495" y="17684"/>
                  </a:cubicBezTo>
                  <a:cubicBezTo>
                    <a:pt x="31348" y="17852"/>
                    <a:pt x="31222" y="18063"/>
                    <a:pt x="31138" y="18273"/>
                  </a:cubicBezTo>
                  <a:cubicBezTo>
                    <a:pt x="31138" y="18315"/>
                    <a:pt x="31117" y="18336"/>
                    <a:pt x="31096" y="18357"/>
                  </a:cubicBezTo>
                  <a:cubicBezTo>
                    <a:pt x="30969" y="18525"/>
                    <a:pt x="30885" y="18693"/>
                    <a:pt x="30822" y="18883"/>
                  </a:cubicBezTo>
                  <a:cubicBezTo>
                    <a:pt x="30801" y="18925"/>
                    <a:pt x="30780" y="18967"/>
                    <a:pt x="30759" y="18988"/>
                  </a:cubicBezTo>
                  <a:cubicBezTo>
                    <a:pt x="30633" y="19114"/>
                    <a:pt x="30528" y="19282"/>
                    <a:pt x="30381" y="19408"/>
                  </a:cubicBezTo>
                  <a:cubicBezTo>
                    <a:pt x="30255" y="19471"/>
                    <a:pt x="30212" y="19597"/>
                    <a:pt x="30107" y="19661"/>
                  </a:cubicBezTo>
                  <a:cubicBezTo>
                    <a:pt x="30002" y="19745"/>
                    <a:pt x="29918" y="19850"/>
                    <a:pt x="29834" y="19934"/>
                  </a:cubicBezTo>
                  <a:cubicBezTo>
                    <a:pt x="29708" y="20081"/>
                    <a:pt x="29582" y="20228"/>
                    <a:pt x="29435" y="20354"/>
                  </a:cubicBezTo>
                  <a:cubicBezTo>
                    <a:pt x="29203" y="20565"/>
                    <a:pt x="28930" y="20754"/>
                    <a:pt x="28657" y="20901"/>
                  </a:cubicBezTo>
                  <a:cubicBezTo>
                    <a:pt x="28446" y="21048"/>
                    <a:pt x="28278" y="21216"/>
                    <a:pt x="28131" y="21427"/>
                  </a:cubicBezTo>
                  <a:cubicBezTo>
                    <a:pt x="27984" y="21595"/>
                    <a:pt x="27858" y="21742"/>
                    <a:pt x="27690" y="21889"/>
                  </a:cubicBezTo>
                  <a:cubicBezTo>
                    <a:pt x="27627" y="21952"/>
                    <a:pt x="27563" y="22036"/>
                    <a:pt x="27458" y="22036"/>
                  </a:cubicBezTo>
                  <a:cubicBezTo>
                    <a:pt x="27353" y="22078"/>
                    <a:pt x="27248" y="22120"/>
                    <a:pt x="27185" y="22205"/>
                  </a:cubicBezTo>
                  <a:cubicBezTo>
                    <a:pt x="27080" y="22247"/>
                    <a:pt x="26996" y="22310"/>
                    <a:pt x="26912" y="22373"/>
                  </a:cubicBezTo>
                  <a:cubicBezTo>
                    <a:pt x="26933" y="22415"/>
                    <a:pt x="26912" y="22457"/>
                    <a:pt x="26870" y="22520"/>
                  </a:cubicBezTo>
                  <a:cubicBezTo>
                    <a:pt x="26722" y="22520"/>
                    <a:pt x="26617" y="22667"/>
                    <a:pt x="26470" y="22667"/>
                  </a:cubicBezTo>
                  <a:cubicBezTo>
                    <a:pt x="26428" y="22667"/>
                    <a:pt x="26386" y="22625"/>
                    <a:pt x="26386" y="22625"/>
                  </a:cubicBezTo>
                  <a:cubicBezTo>
                    <a:pt x="26239" y="22688"/>
                    <a:pt x="26134" y="22751"/>
                    <a:pt x="26008" y="22793"/>
                  </a:cubicBezTo>
                  <a:cubicBezTo>
                    <a:pt x="25839" y="22856"/>
                    <a:pt x="25692" y="22940"/>
                    <a:pt x="25545" y="23024"/>
                  </a:cubicBezTo>
                  <a:cubicBezTo>
                    <a:pt x="25533" y="23049"/>
                    <a:pt x="25513" y="23059"/>
                    <a:pt x="25491" y="23059"/>
                  </a:cubicBezTo>
                  <a:cubicBezTo>
                    <a:pt x="25475" y="23059"/>
                    <a:pt x="25457" y="23054"/>
                    <a:pt x="25440" y="23045"/>
                  </a:cubicBezTo>
                  <a:cubicBezTo>
                    <a:pt x="25419" y="23035"/>
                    <a:pt x="25403" y="23030"/>
                    <a:pt x="25390" y="23030"/>
                  </a:cubicBezTo>
                  <a:cubicBezTo>
                    <a:pt x="25377" y="23030"/>
                    <a:pt x="25366" y="23035"/>
                    <a:pt x="25356" y="23045"/>
                  </a:cubicBezTo>
                  <a:cubicBezTo>
                    <a:pt x="25293" y="23130"/>
                    <a:pt x="25209" y="23130"/>
                    <a:pt x="25125" y="23151"/>
                  </a:cubicBezTo>
                  <a:cubicBezTo>
                    <a:pt x="24956" y="23193"/>
                    <a:pt x="24767" y="23235"/>
                    <a:pt x="24578" y="23298"/>
                  </a:cubicBezTo>
                  <a:cubicBezTo>
                    <a:pt x="24389" y="23382"/>
                    <a:pt x="24179" y="23340"/>
                    <a:pt x="23989" y="23403"/>
                  </a:cubicBezTo>
                  <a:cubicBezTo>
                    <a:pt x="23850" y="23473"/>
                    <a:pt x="23711" y="23513"/>
                    <a:pt x="23571" y="23513"/>
                  </a:cubicBezTo>
                  <a:cubicBezTo>
                    <a:pt x="23542" y="23513"/>
                    <a:pt x="23514" y="23512"/>
                    <a:pt x="23485" y="23508"/>
                  </a:cubicBezTo>
                  <a:cubicBezTo>
                    <a:pt x="23422" y="23508"/>
                    <a:pt x="23359" y="23529"/>
                    <a:pt x="23317" y="23571"/>
                  </a:cubicBezTo>
                  <a:cubicBezTo>
                    <a:pt x="23295" y="23592"/>
                    <a:pt x="23253" y="23592"/>
                    <a:pt x="23232" y="23613"/>
                  </a:cubicBezTo>
                  <a:cubicBezTo>
                    <a:pt x="23127" y="23655"/>
                    <a:pt x="23022" y="23676"/>
                    <a:pt x="22938" y="23697"/>
                  </a:cubicBezTo>
                  <a:cubicBezTo>
                    <a:pt x="22812" y="23718"/>
                    <a:pt x="22686" y="23760"/>
                    <a:pt x="22581" y="23802"/>
                  </a:cubicBezTo>
                  <a:lnTo>
                    <a:pt x="22181" y="23928"/>
                  </a:lnTo>
                  <a:cubicBezTo>
                    <a:pt x="22118" y="23950"/>
                    <a:pt x="22076" y="23907"/>
                    <a:pt x="22034" y="23992"/>
                  </a:cubicBezTo>
                  <a:cubicBezTo>
                    <a:pt x="21971" y="24055"/>
                    <a:pt x="21887" y="24055"/>
                    <a:pt x="21803" y="24076"/>
                  </a:cubicBezTo>
                  <a:cubicBezTo>
                    <a:pt x="21764" y="24050"/>
                    <a:pt x="21718" y="24009"/>
                    <a:pt x="21669" y="24009"/>
                  </a:cubicBezTo>
                  <a:cubicBezTo>
                    <a:pt x="21637" y="24009"/>
                    <a:pt x="21604" y="24026"/>
                    <a:pt x="21571" y="24076"/>
                  </a:cubicBezTo>
                  <a:cubicBezTo>
                    <a:pt x="21564" y="24083"/>
                    <a:pt x="21557" y="24085"/>
                    <a:pt x="21550" y="24085"/>
                  </a:cubicBezTo>
                  <a:cubicBezTo>
                    <a:pt x="21536" y="24085"/>
                    <a:pt x="21522" y="24076"/>
                    <a:pt x="21508" y="24076"/>
                  </a:cubicBezTo>
                  <a:cubicBezTo>
                    <a:pt x="21340" y="24118"/>
                    <a:pt x="21151" y="24097"/>
                    <a:pt x="20983" y="24139"/>
                  </a:cubicBezTo>
                  <a:cubicBezTo>
                    <a:pt x="20731" y="24118"/>
                    <a:pt x="20457" y="24118"/>
                    <a:pt x="20205" y="24118"/>
                  </a:cubicBezTo>
                  <a:cubicBezTo>
                    <a:pt x="20121" y="24181"/>
                    <a:pt x="20037" y="24223"/>
                    <a:pt x="19932" y="24244"/>
                  </a:cubicBezTo>
                  <a:lnTo>
                    <a:pt x="19364" y="24244"/>
                  </a:lnTo>
                  <a:cubicBezTo>
                    <a:pt x="19301" y="24233"/>
                    <a:pt x="19238" y="24228"/>
                    <a:pt x="19177" y="24228"/>
                  </a:cubicBezTo>
                  <a:cubicBezTo>
                    <a:pt x="19117" y="24228"/>
                    <a:pt x="19059" y="24233"/>
                    <a:pt x="19007" y="24244"/>
                  </a:cubicBezTo>
                  <a:cubicBezTo>
                    <a:pt x="18902" y="24279"/>
                    <a:pt x="18792" y="24294"/>
                    <a:pt x="18678" y="24294"/>
                  </a:cubicBezTo>
                  <a:cubicBezTo>
                    <a:pt x="18586" y="24294"/>
                    <a:pt x="18491" y="24284"/>
                    <a:pt x="18397" y="24265"/>
                  </a:cubicBezTo>
                  <a:cubicBezTo>
                    <a:pt x="18315" y="24250"/>
                    <a:pt x="18233" y="24243"/>
                    <a:pt x="18151" y="24243"/>
                  </a:cubicBezTo>
                  <a:cubicBezTo>
                    <a:pt x="18002" y="24243"/>
                    <a:pt x="17852" y="24266"/>
                    <a:pt x="17703" y="24307"/>
                  </a:cubicBezTo>
                  <a:lnTo>
                    <a:pt x="17177" y="24244"/>
                  </a:lnTo>
                  <a:cubicBezTo>
                    <a:pt x="16967" y="24244"/>
                    <a:pt x="16736" y="24202"/>
                    <a:pt x="16526" y="24160"/>
                  </a:cubicBezTo>
                  <a:cubicBezTo>
                    <a:pt x="16168" y="24034"/>
                    <a:pt x="15790" y="23950"/>
                    <a:pt x="15411" y="23886"/>
                  </a:cubicBezTo>
                  <a:cubicBezTo>
                    <a:pt x="15180" y="23844"/>
                    <a:pt x="14949" y="23802"/>
                    <a:pt x="14697" y="23739"/>
                  </a:cubicBezTo>
                  <a:cubicBezTo>
                    <a:pt x="14465" y="23676"/>
                    <a:pt x="14234" y="23592"/>
                    <a:pt x="14024" y="23445"/>
                  </a:cubicBezTo>
                  <a:cubicBezTo>
                    <a:pt x="13813" y="23319"/>
                    <a:pt x="13645" y="23193"/>
                    <a:pt x="13393" y="23024"/>
                  </a:cubicBezTo>
                  <a:cubicBezTo>
                    <a:pt x="13141" y="22877"/>
                    <a:pt x="12951" y="22646"/>
                    <a:pt x="12678" y="22478"/>
                  </a:cubicBezTo>
                  <a:cubicBezTo>
                    <a:pt x="12468" y="22352"/>
                    <a:pt x="12300" y="22162"/>
                    <a:pt x="12068" y="22015"/>
                  </a:cubicBezTo>
                  <a:cubicBezTo>
                    <a:pt x="11963" y="21973"/>
                    <a:pt x="11879" y="21889"/>
                    <a:pt x="11816" y="21784"/>
                  </a:cubicBezTo>
                  <a:cubicBezTo>
                    <a:pt x="11732" y="21637"/>
                    <a:pt x="11564" y="21553"/>
                    <a:pt x="11459" y="21406"/>
                  </a:cubicBezTo>
                  <a:cubicBezTo>
                    <a:pt x="11442" y="21389"/>
                    <a:pt x="11411" y="21358"/>
                    <a:pt x="11378" y="21358"/>
                  </a:cubicBezTo>
                  <a:cubicBezTo>
                    <a:pt x="11370" y="21358"/>
                    <a:pt x="11362" y="21360"/>
                    <a:pt x="11354" y="21364"/>
                  </a:cubicBezTo>
                  <a:lnTo>
                    <a:pt x="11312" y="21406"/>
                  </a:lnTo>
                  <a:cubicBezTo>
                    <a:pt x="11185" y="21216"/>
                    <a:pt x="11017" y="21048"/>
                    <a:pt x="10828" y="20922"/>
                  </a:cubicBezTo>
                  <a:cubicBezTo>
                    <a:pt x="10660" y="20796"/>
                    <a:pt x="10513" y="20649"/>
                    <a:pt x="10366" y="20481"/>
                  </a:cubicBezTo>
                  <a:cubicBezTo>
                    <a:pt x="10366" y="20481"/>
                    <a:pt x="10323" y="20459"/>
                    <a:pt x="10323" y="20459"/>
                  </a:cubicBezTo>
                  <a:cubicBezTo>
                    <a:pt x="10155" y="20312"/>
                    <a:pt x="9966" y="20186"/>
                    <a:pt x="9798" y="20039"/>
                  </a:cubicBezTo>
                  <a:cubicBezTo>
                    <a:pt x="9630" y="19913"/>
                    <a:pt x="9482" y="19766"/>
                    <a:pt x="9356" y="19597"/>
                  </a:cubicBezTo>
                  <a:cubicBezTo>
                    <a:pt x="9230" y="19450"/>
                    <a:pt x="9083" y="19282"/>
                    <a:pt x="8978" y="19135"/>
                  </a:cubicBezTo>
                  <a:cubicBezTo>
                    <a:pt x="8852" y="18988"/>
                    <a:pt x="8726" y="18862"/>
                    <a:pt x="8578" y="18735"/>
                  </a:cubicBezTo>
                  <a:cubicBezTo>
                    <a:pt x="8515" y="18651"/>
                    <a:pt x="8452" y="18567"/>
                    <a:pt x="8368" y="18525"/>
                  </a:cubicBezTo>
                  <a:cubicBezTo>
                    <a:pt x="8263" y="18483"/>
                    <a:pt x="8242" y="18357"/>
                    <a:pt x="8137" y="18273"/>
                  </a:cubicBezTo>
                  <a:cubicBezTo>
                    <a:pt x="7843" y="18021"/>
                    <a:pt x="7548" y="17747"/>
                    <a:pt x="7296" y="17432"/>
                  </a:cubicBezTo>
                  <a:cubicBezTo>
                    <a:pt x="7233" y="17348"/>
                    <a:pt x="7149" y="17264"/>
                    <a:pt x="7065" y="17180"/>
                  </a:cubicBezTo>
                  <a:cubicBezTo>
                    <a:pt x="6896" y="17075"/>
                    <a:pt x="6770" y="16948"/>
                    <a:pt x="6665" y="16780"/>
                  </a:cubicBezTo>
                  <a:cubicBezTo>
                    <a:pt x="6476" y="16528"/>
                    <a:pt x="6266" y="16297"/>
                    <a:pt x="6034" y="16065"/>
                  </a:cubicBezTo>
                  <a:cubicBezTo>
                    <a:pt x="5992" y="16023"/>
                    <a:pt x="5992" y="15939"/>
                    <a:pt x="5950" y="15939"/>
                  </a:cubicBezTo>
                  <a:cubicBezTo>
                    <a:pt x="5761" y="15918"/>
                    <a:pt x="5719" y="15729"/>
                    <a:pt x="5593" y="15687"/>
                  </a:cubicBezTo>
                  <a:cubicBezTo>
                    <a:pt x="5404" y="15435"/>
                    <a:pt x="5172" y="15224"/>
                    <a:pt x="4920" y="15077"/>
                  </a:cubicBezTo>
                  <a:cubicBezTo>
                    <a:pt x="4920" y="14993"/>
                    <a:pt x="4836" y="14972"/>
                    <a:pt x="4815" y="14909"/>
                  </a:cubicBezTo>
                  <a:cubicBezTo>
                    <a:pt x="4647" y="14573"/>
                    <a:pt x="4416" y="14257"/>
                    <a:pt x="4121" y="14026"/>
                  </a:cubicBezTo>
                  <a:cubicBezTo>
                    <a:pt x="3890" y="13732"/>
                    <a:pt x="3659" y="13437"/>
                    <a:pt x="3448" y="13122"/>
                  </a:cubicBezTo>
                  <a:cubicBezTo>
                    <a:pt x="3448" y="12975"/>
                    <a:pt x="3301" y="12891"/>
                    <a:pt x="3217" y="12765"/>
                  </a:cubicBezTo>
                  <a:cubicBezTo>
                    <a:pt x="3217" y="12744"/>
                    <a:pt x="3238" y="12723"/>
                    <a:pt x="3238" y="12701"/>
                  </a:cubicBezTo>
                  <a:cubicBezTo>
                    <a:pt x="3049" y="12575"/>
                    <a:pt x="2923" y="12386"/>
                    <a:pt x="2902" y="12176"/>
                  </a:cubicBezTo>
                  <a:lnTo>
                    <a:pt x="2755" y="12029"/>
                  </a:lnTo>
                  <a:cubicBezTo>
                    <a:pt x="2755" y="11882"/>
                    <a:pt x="2608" y="11776"/>
                    <a:pt x="2586" y="11629"/>
                  </a:cubicBezTo>
                  <a:cubicBezTo>
                    <a:pt x="2523" y="11377"/>
                    <a:pt x="2376" y="11167"/>
                    <a:pt x="2145" y="11020"/>
                  </a:cubicBezTo>
                  <a:cubicBezTo>
                    <a:pt x="2101" y="10991"/>
                    <a:pt x="2038" y="10941"/>
                    <a:pt x="1968" y="10941"/>
                  </a:cubicBezTo>
                  <a:cubicBezTo>
                    <a:pt x="1937" y="10941"/>
                    <a:pt x="1904" y="10951"/>
                    <a:pt x="1872" y="10977"/>
                  </a:cubicBezTo>
                  <a:cubicBezTo>
                    <a:pt x="1851" y="11020"/>
                    <a:pt x="1893" y="11083"/>
                    <a:pt x="1851" y="11125"/>
                  </a:cubicBezTo>
                  <a:lnTo>
                    <a:pt x="1724" y="11125"/>
                  </a:lnTo>
                  <a:cubicBezTo>
                    <a:pt x="1703" y="11314"/>
                    <a:pt x="1661" y="11503"/>
                    <a:pt x="1640" y="11671"/>
                  </a:cubicBezTo>
                  <a:lnTo>
                    <a:pt x="1830" y="12008"/>
                  </a:lnTo>
                  <a:cubicBezTo>
                    <a:pt x="1830" y="12029"/>
                    <a:pt x="1788" y="12050"/>
                    <a:pt x="1830" y="12134"/>
                  </a:cubicBezTo>
                  <a:cubicBezTo>
                    <a:pt x="1872" y="12197"/>
                    <a:pt x="1956" y="12155"/>
                    <a:pt x="1977" y="12197"/>
                  </a:cubicBezTo>
                  <a:cubicBezTo>
                    <a:pt x="1998" y="12218"/>
                    <a:pt x="1977" y="12260"/>
                    <a:pt x="1956" y="12260"/>
                  </a:cubicBezTo>
                  <a:lnTo>
                    <a:pt x="1935" y="12260"/>
                  </a:lnTo>
                  <a:cubicBezTo>
                    <a:pt x="1998" y="12323"/>
                    <a:pt x="2061" y="12386"/>
                    <a:pt x="2124" y="12428"/>
                  </a:cubicBezTo>
                  <a:cubicBezTo>
                    <a:pt x="2187" y="12491"/>
                    <a:pt x="2229" y="12575"/>
                    <a:pt x="2334" y="12575"/>
                  </a:cubicBezTo>
                  <a:cubicBezTo>
                    <a:pt x="2334" y="12680"/>
                    <a:pt x="2439" y="12701"/>
                    <a:pt x="2481" y="12765"/>
                  </a:cubicBezTo>
                  <a:cubicBezTo>
                    <a:pt x="2460" y="12807"/>
                    <a:pt x="2460" y="12870"/>
                    <a:pt x="2481" y="12912"/>
                  </a:cubicBezTo>
                  <a:cubicBezTo>
                    <a:pt x="2523" y="12954"/>
                    <a:pt x="2586" y="12933"/>
                    <a:pt x="2608" y="12996"/>
                  </a:cubicBezTo>
                  <a:cubicBezTo>
                    <a:pt x="2650" y="13143"/>
                    <a:pt x="2692" y="13290"/>
                    <a:pt x="2734" y="13458"/>
                  </a:cubicBezTo>
                  <a:cubicBezTo>
                    <a:pt x="2776" y="13521"/>
                    <a:pt x="2860" y="13500"/>
                    <a:pt x="2881" y="13563"/>
                  </a:cubicBezTo>
                  <a:cubicBezTo>
                    <a:pt x="2860" y="13732"/>
                    <a:pt x="2860" y="13711"/>
                    <a:pt x="2944" y="13837"/>
                  </a:cubicBezTo>
                  <a:cubicBezTo>
                    <a:pt x="2965" y="13879"/>
                    <a:pt x="3070" y="13921"/>
                    <a:pt x="3007" y="14005"/>
                  </a:cubicBezTo>
                  <a:cubicBezTo>
                    <a:pt x="3070" y="14047"/>
                    <a:pt x="3049" y="14110"/>
                    <a:pt x="3112" y="14194"/>
                  </a:cubicBezTo>
                  <a:cubicBezTo>
                    <a:pt x="3154" y="14257"/>
                    <a:pt x="3112" y="14341"/>
                    <a:pt x="3154" y="14383"/>
                  </a:cubicBezTo>
                  <a:cubicBezTo>
                    <a:pt x="3301" y="14510"/>
                    <a:pt x="3259" y="14720"/>
                    <a:pt x="3427" y="14804"/>
                  </a:cubicBezTo>
                  <a:lnTo>
                    <a:pt x="3406" y="14888"/>
                  </a:lnTo>
                  <a:cubicBezTo>
                    <a:pt x="3596" y="15056"/>
                    <a:pt x="3764" y="15224"/>
                    <a:pt x="3932" y="15435"/>
                  </a:cubicBezTo>
                  <a:cubicBezTo>
                    <a:pt x="3953" y="15456"/>
                    <a:pt x="3974" y="15477"/>
                    <a:pt x="3974" y="15519"/>
                  </a:cubicBezTo>
                  <a:cubicBezTo>
                    <a:pt x="4100" y="15750"/>
                    <a:pt x="4268" y="15939"/>
                    <a:pt x="4500" y="16086"/>
                  </a:cubicBezTo>
                  <a:lnTo>
                    <a:pt x="4542" y="16213"/>
                  </a:lnTo>
                  <a:cubicBezTo>
                    <a:pt x="4647" y="16255"/>
                    <a:pt x="4689" y="16360"/>
                    <a:pt x="4773" y="16423"/>
                  </a:cubicBezTo>
                  <a:cubicBezTo>
                    <a:pt x="4878" y="16486"/>
                    <a:pt x="4962" y="16591"/>
                    <a:pt x="5046" y="16675"/>
                  </a:cubicBezTo>
                  <a:cubicBezTo>
                    <a:pt x="5151" y="16780"/>
                    <a:pt x="5257" y="16885"/>
                    <a:pt x="5362" y="16969"/>
                  </a:cubicBezTo>
                  <a:cubicBezTo>
                    <a:pt x="5446" y="17011"/>
                    <a:pt x="5509" y="17096"/>
                    <a:pt x="5551" y="17180"/>
                  </a:cubicBezTo>
                  <a:cubicBezTo>
                    <a:pt x="5614" y="17306"/>
                    <a:pt x="5698" y="17390"/>
                    <a:pt x="5782" y="17474"/>
                  </a:cubicBezTo>
                  <a:cubicBezTo>
                    <a:pt x="5824" y="17495"/>
                    <a:pt x="5866" y="17495"/>
                    <a:pt x="5866" y="17537"/>
                  </a:cubicBezTo>
                  <a:cubicBezTo>
                    <a:pt x="5929" y="17768"/>
                    <a:pt x="6203" y="17873"/>
                    <a:pt x="6266" y="18105"/>
                  </a:cubicBezTo>
                  <a:cubicBezTo>
                    <a:pt x="6602" y="18378"/>
                    <a:pt x="6896" y="18693"/>
                    <a:pt x="7191" y="19030"/>
                  </a:cubicBezTo>
                  <a:cubicBezTo>
                    <a:pt x="7275" y="19093"/>
                    <a:pt x="7359" y="19177"/>
                    <a:pt x="7443" y="19261"/>
                  </a:cubicBezTo>
                  <a:cubicBezTo>
                    <a:pt x="7569" y="19429"/>
                    <a:pt x="7716" y="19576"/>
                    <a:pt x="7885" y="19724"/>
                  </a:cubicBezTo>
                  <a:cubicBezTo>
                    <a:pt x="8095" y="19934"/>
                    <a:pt x="8305" y="20144"/>
                    <a:pt x="8473" y="20375"/>
                  </a:cubicBezTo>
                  <a:cubicBezTo>
                    <a:pt x="8578" y="20523"/>
                    <a:pt x="8684" y="20670"/>
                    <a:pt x="8810" y="20796"/>
                  </a:cubicBezTo>
                  <a:cubicBezTo>
                    <a:pt x="8978" y="20922"/>
                    <a:pt x="9062" y="21090"/>
                    <a:pt x="9209" y="21237"/>
                  </a:cubicBezTo>
                  <a:cubicBezTo>
                    <a:pt x="9209" y="21237"/>
                    <a:pt x="9167" y="21258"/>
                    <a:pt x="9209" y="21279"/>
                  </a:cubicBezTo>
                  <a:cubicBezTo>
                    <a:pt x="9398" y="21321"/>
                    <a:pt x="9482" y="21532"/>
                    <a:pt x="9672" y="21595"/>
                  </a:cubicBezTo>
                  <a:cubicBezTo>
                    <a:pt x="9672" y="21679"/>
                    <a:pt x="9714" y="21742"/>
                    <a:pt x="9777" y="21805"/>
                  </a:cubicBezTo>
                  <a:cubicBezTo>
                    <a:pt x="10029" y="22057"/>
                    <a:pt x="10344" y="22226"/>
                    <a:pt x="10555" y="22478"/>
                  </a:cubicBezTo>
                  <a:lnTo>
                    <a:pt x="10576" y="22478"/>
                  </a:lnTo>
                  <a:cubicBezTo>
                    <a:pt x="10744" y="22562"/>
                    <a:pt x="10849" y="22688"/>
                    <a:pt x="10933" y="22814"/>
                  </a:cubicBezTo>
                  <a:cubicBezTo>
                    <a:pt x="11017" y="22940"/>
                    <a:pt x="11101" y="23088"/>
                    <a:pt x="11228" y="23109"/>
                  </a:cubicBezTo>
                  <a:cubicBezTo>
                    <a:pt x="11417" y="23172"/>
                    <a:pt x="11606" y="23277"/>
                    <a:pt x="11753" y="23424"/>
                  </a:cubicBezTo>
                  <a:cubicBezTo>
                    <a:pt x="11942" y="23550"/>
                    <a:pt x="12132" y="23697"/>
                    <a:pt x="12279" y="23886"/>
                  </a:cubicBezTo>
                  <a:cubicBezTo>
                    <a:pt x="12468" y="24097"/>
                    <a:pt x="12699" y="24286"/>
                    <a:pt x="12951" y="24412"/>
                  </a:cubicBezTo>
                  <a:cubicBezTo>
                    <a:pt x="12994" y="24433"/>
                    <a:pt x="13036" y="24475"/>
                    <a:pt x="13078" y="24496"/>
                  </a:cubicBezTo>
                  <a:cubicBezTo>
                    <a:pt x="13225" y="24643"/>
                    <a:pt x="13393" y="24769"/>
                    <a:pt x="13561" y="24854"/>
                  </a:cubicBezTo>
                  <a:cubicBezTo>
                    <a:pt x="13771" y="24959"/>
                    <a:pt x="13982" y="25085"/>
                    <a:pt x="14192" y="25190"/>
                  </a:cubicBezTo>
                  <a:cubicBezTo>
                    <a:pt x="14243" y="25207"/>
                    <a:pt x="14308" y="25238"/>
                    <a:pt x="14364" y="25238"/>
                  </a:cubicBezTo>
                  <a:cubicBezTo>
                    <a:pt x="14377" y="25238"/>
                    <a:pt x="14390" y="25236"/>
                    <a:pt x="14402" y="25232"/>
                  </a:cubicBezTo>
                  <a:cubicBezTo>
                    <a:pt x="14414" y="25230"/>
                    <a:pt x="14425" y="25229"/>
                    <a:pt x="14436" y="25229"/>
                  </a:cubicBezTo>
                  <a:cubicBezTo>
                    <a:pt x="14526" y="25229"/>
                    <a:pt x="14603" y="25297"/>
                    <a:pt x="14697" y="25316"/>
                  </a:cubicBezTo>
                  <a:cubicBezTo>
                    <a:pt x="14781" y="25358"/>
                    <a:pt x="14865" y="25379"/>
                    <a:pt x="14949" y="25400"/>
                  </a:cubicBezTo>
                  <a:cubicBezTo>
                    <a:pt x="15096" y="25421"/>
                    <a:pt x="15222" y="25442"/>
                    <a:pt x="15369" y="25442"/>
                  </a:cubicBezTo>
                  <a:cubicBezTo>
                    <a:pt x="15516" y="25442"/>
                    <a:pt x="15664" y="25484"/>
                    <a:pt x="15811" y="25547"/>
                  </a:cubicBezTo>
                  <a:cubicBezTo>
                    <a:pt x="16000" y="25610"/>
                    <a:pt x="16210" y="25674"/>
                    <a:pt x="16421" y="25758"/>
                  </a:cubicBezTo>
                  <a:cubicBezTo>
                    <a:pt x="16519" y="25782"/>
                    <a:pt x="16625" y="25792"/>
                    <a:pt x="16734" y="25792"/>
                  </a:cubicBezTo>
                  <a:cubicBezTo>
                    <a:pt x="16810" y="25792"/>
                    <a:pt x="16889" y="25787"/>
                    <a:pt x="16967" y="25779"/>
                  </a:cubicBezTo>
                  <a:cubicBezTo>
                    <a:pt x="17002" y="25732"/>
                    <a:pt x="17037" y="25718"/>
                    <a:pt x="17079" y="25718"/>
                  </a:cubicBezTo>
                  <a:cubicBezTo>
                    <a:pt x="17113" y="25718"/>
                    <a:pt x="17151" y="25727"/>
                    <a:pt x="17198" y="25737"/>
                  </a:cubicBezTo>
                  <a:cubicBezTo>
                    <a:pt x="17225" y="25742"/>
                    <a:pt x="17254" y="25743"/>
                    <a:pt x="17284" y="25743"/>
                  </a:cubicBezTo>
                  <a:cubicBezTo>
                    <a:pt x="17313" y="25743"/>
                    <a:pt x="17344" y="25742"/>
                    <a:pt x="17374" y="25742"/>
                  </a:cubicBezTo>
                  <a:cubicBezTo>
                    <a:pt x="17435" y="25742"/>
                    <a:pt x="17493" y="25747"/>
                    <a:pt x="17535" y="25779"/>
                  </a:cubicBezTo>
                  <a:cubicBezTo>
                    <a:pt x="17619" y="25842"/>
                    <a:pt x="17766" y="25800"/>
                    <a:pt x="17871" y="25842"/>
                  </a:cubicBezTo>
                  <a:cubicBezTo>
                    <a:pt x="17920" y="25866"/>
                    <a:pt x="17977" y="25877"/>
                    <a:pt x="18036" y="25877"/>
                  </a:cubicBezTo>
                  <a:cubicBezTo>
                    <a:pt x="18078" y="25877"/>
                    <a:pt x="18122" y="25871"/>
                    <a:pt x="18166" y="25863"/>
                  </a:cubicBezTo>
                  <a:cubicBezTo>
                    <a:pt x="18208" y="25896"/>
                    <a:pt x="18250" y="25906"/>
                    <a:pt x="18292" y="25906"/>
                  </a:cubicBezTo>
                  <a:cubicBezTo>
                    <a:pt x="18355" y="25906"/>
                    <a:pt x="18418" y="25884"/>
                    <a:pt x="18481" y="25884"/>
                  </a:cubicBezTo>
                  <a:cubicBezTo>
                    <a:pt x="18495" y="25877"/>
                    <a:pt x="18507" y="25874"/>
                    <a:pt x="18517" y="25874"/>
                  </a:cubicBezTo>
                  <a:cubicBezTo>
                    <a:pt x="18537" y="25874"/>
                    <a:pt x="18551" y="25884"/>
                    <a:pt x="18565" y="25884"/>
                  </a:cubicBezTo>
                  <a:cubicBezTo>
                    <a:pt x="18691" y="25758"/>
                    <a:pt x="18859" y="25779"/>
                    <a:pt x="19007" y="25758"/>
                  </a:cubicBezTo>
                  <a:cubicBezTo>
                    <a:pt x="19080" y="25733"/>
                    <a:pt x="19169" y="25723"/>
                    <a:pt x="19259" y="25723"/>
                  </a:cubicBezTo>
                  <a:cubicBezTo>
                    <a:pt x="19322" y="25723"/>
                    <a:pt x="19387" y="25728"/>
                    <a:pt x="19448" y="25737"/>
                  </a:cubicBezTo>
                  <a:cubicBezTo>
                    <a:pt x="19470" y="25733"/>
                    <a:pt x="19493" y="25731"/>
                    <a:pt x="19517" y="25731"/>
                  </a:cubicBezTo>
                  <a:cubicBezTo>
                    <a:pt x="19626" y="25731"/>
                    <a:pt x="19744" y="25769"/>
                    <a:pt x="19847" y="25821"/>
                  </a:cubicBezTo>
                  <a:cubicBezTo>
                    <a:pt x="19979" y="25802"/>
                    <a:pt x="20110" y="25733"/>
                    <a:pt x="20255" y="25733"/>
                  </a:cubicBezTo>
                  <a:cubicBezTo>
                    <a:pt x="20273" y="25733"/>
                    <a:pt x="20292" y="25734"/>
                    <a:pt x="20310" y="25737"/>
                  </a:cubicBezTo>
                  <a:cubicBezTo>
                    <a:pt x="20352" y="25737"/>
                    <a:pt x="20415" y="25716"/>
                    <a:pt x="20436" y="25674"/>
                  </a:cubicBezTo>
                  <a:cubicBezTo>
                    <a:pt x="20457" y="25652"/>
                    <a:pt x="20499" y="25631"/>
                    <a:pt x="20520" y="25631"/>
                  </a:cubicBezTo>
                  <a:lnTo>
                    <a:pt x="20667" y="25695"/>
                  </a:lnTo>
                  <a:cubicBezTo>
                    <a:pt x="20718" y="25678"/>
                    <a:pt x="20769" y="25647"/>
                    <a:pt x="20832" y="25647"/>
                  </a:cubicBezTo>
                  <a:cubicBezTo>
                    <a:pt x="20846" y="25647"/>
                    <a:pt x="20862" y="25648"/>
                    <a:pt x="20878" y="25652"/>
                  </a:cubicBezTo>
                  <a:cubicBezTo>
                    <a:pt x="20928" y="25652"/>
                    <a:pt x="20979" y="25626"/>
                    <a:pt x="21029" y="25626"/>
                  </a:cubicBezTo>
                  <a:cubicBezTo>
                    <a:pt x="21042" y="25626"/>
                    <a:pt x="21054" y="25627"/>
                    <a:pt x="21067" y="25631"/>
                  </a:cubicBezTo>
                  <a:cubicBezTo>
                    <a:pt x="21088" y="25631"/>
                    <a:pt x="21119" y="25642"/>
                    <a:pt x="21151" y="25642"/>
                  </a:cubicBezTo>
                  <a:cubicBezTo>
                    <a:pt x="21183" y="25642"/>
                    <a:pt x="21214" y="25631"/>
                    <a:pt x="21235" y="25589"/>
                  </a:cubicBezTo>
                  <a:cubicBezTo>
                    <a:pt x="21254" y="25609"/>
                    <a:pt x="21270" y="25616"/>
                    <a:pt x="21285" y="25616"/>
                  </a:cubicBezTo>
                  <a:cubicBezTo>
                    <a:pt x="21324" y="25616"/>
                    <a:pt x="21350" y="25561"/>
                    <a:pt x="21394" y="25561"/>
                  </a:cubicBezTo>
                  <a:cubicBezTo>
                    <a:pt x="21404" y="25561"/>
                    <a:pt x="21413" y="25563"/>
                    <a:pt x="21424" y="25568"/>
                  </a:cubicBezTo>
                  <a:cubicBezTo>
                    <a:pt x="21437" y="25571"/>
                    <a:pt x="21449" y="25573"/>
                    <a:pt x="21462" y="25573"/>
                  </a:cubicBezTo>
                  <a:cubicBezTo>
                    <a:pt x="21526" y="25573"/>
                    <a:pt x="21596" y="25543"/>
                    <a:pt x="21659" y="25543"/>
                  </a:cubicBezTo>
                  <a:cubicBezTo>
                    <a:pt x="21673" y="25543"/>
                    <a:pt x="21685" y="25544"/>
                    <a:pt x="21698" y="25547"/>
                  </a:cubicBezTo>
                  <a:cubicBezTo>
                    <a:pt x="21703" y="25549"/>
                    <a:pt x="21709" y="25550"/>
                    <a:pt x="21715" y="25550"/>
                  </a:cubicBezTo>
                  <a:cubicBezTo>
                    <a:pt x="21767" y="25550"/>
                    <a:pt x="21820" y="25482"/>
                    <a:pt x="21885" y="25482"/>
                  </a:cubicBezTo>
                  <a:cubicBezTo>
                    <a:pt x="21893" y="25482"/>
                    <a:pt x="21900" y="25482"/>
                    <a:pt x="21908" y="25484"/>
                  </a:cubicBezTo>
                  <a:cubicBezTo>
                    <a:pt x="21935" y="25438"/>
                    <a:pt x="21975" y="25429"/>
                    <a:pt x="22014" y="25429"/>
                  </a:cubicBezTo>
                  <a:cubicBezTo>
                    <a:pt x="22044" y="25429"/>
                    <a:pt x="22073" y="25434"/>
                    <a:pt x="22097" y="25434"/>
                  </a:cubicBezTo>
                  <a:cubicBezTo>
                    <a:pt x="22115" y="25434"/>
                    <a:pt x="22129" y="25431"/>
                    <a:pt x="22139" y="25421"/>
                  </a:cubicBezTo>
                  <a:cubicBezTo>
                    <a:pt x="22202" y="25358"/>
                    <a:pt x="22265" y="25337"/>
                    <a:pt x="22328" y="25337"/>
                  </a:cubicBezTo>
                  <a:cubicBezTo>
                    <a:pt x="22391" y="25337"/>
                    <a:pt x="22455" y="25358"/>
                    <a:pt x="22518" y="25379"/>
                  </a:cubicBezTo>
                  <a:cubicBezTo>
                    <a:pt x="22590" y="25361"/>
                    <a:pt x="22662" y="25312"/>
                    <a:pt x="22748" y="25312"/>
                  </a:cubicBezTo>
                  <a:cubicBezTo>
                    <a:pt x="22762" y="25312"/>
                    <a:pt x="22776" y="25313"/>
                    <a:pt x="22791" y="25316"/>
                  </a:cubicBezTo>
                  <a:cubicBezTo>
                    <a:pt x="22797" y="25318"/>
                    <a:pt x="22804" y="25319"/>
                    <a:pt x="22810" y="25319"/>
                  </a:cubicBezTo>
                  <a:cubicBezTo>
                    <a:pt x="22869" y="25319"/>
                    <a:pt x="22919" y="25256"/>
                    <a:pt x="22984" y="25256"/>
                  </a:cubicBezTo>
                  <a:cubicBezTo>
                    <a:pt x="23002" y="25256"/>
                    <a:pt x="23022" y="25261"/>
                    <a:pt x="23043" y="25274"/>
                  </a:cubicBezTo>
                  <a:cubicBezTo>
                    <a:pt x="23052" y="25277"/>
                    <a:pt x="23062" y="25278"/>
                    <a:pt x="23072" y="25278"/>
                  </a:cubicBezTo>
                  <a:cubicBezTo>
                    <a:pt x="23136" y="25278"/>
                    <a:pt x="23226" y="25229"/>
                    <a:pt x="23317" y="25211"/>
                  </a:cubicBezTo>
                  <a:cubicBezTo>
                    <a:pt x="23401" y="25190"/>
                    <a:pt x="23506" y="25169"/>
                    <a:pt x="23590" y="25127"/>
                  </a:cubicBezTo>
                  <a:cubicBezTo>
                    <a:pt x="23674" y="25106"/>
                    <a:pt x="23758" y="25085"/>
                    <a:pt x="23842" y="25064"/>
                  </a:cubicBezTo>
                  <a:cubicBezTo>
                    <a:pt x="23852" y="25066"/>
                    <a:pt x="23862" y="25067"/>
                    <a:pt x="23871" y="25067"/>
                  </a:cubicBezTo>
                  <a:cubicBezTo>
                    <a:pt x="23939" y="25067"/>
                    <a:pt x="23998" y="25022"/>
                    <a:pt x="24056" y="25022"/>
                  </a:cubicBezTo>
                  <a:cubicBezTo>
                    <a:pt x="24076" y="25022"/>
                    <a:pt x="24096" y="25028"/>
                    <a:pt x="24115" y="25043"/>
                  </a:cubicBezTo>
                  <a:cubicBezTo>
                    <a:pt x="24179" y="24980"/>
                    <a:pt x="24263" y="25022"/>
                    <a:pt x="24347" y="24980"/>
                  </a:cubicBezTo>
                  <a:lnTo>
                    <a:pt x="24410" y="24854"/>
                  </a:lnTo>
                  <a:cubicBezTo>
                    <a:pt x="24436" y="24871"/>
                    <a:pt x="24463" y="24878"/>
                    <a:pt x="24488" y="24878"/>
                  </a:cubicBezTo>
                  <a:cubicBezTo>
                    <a:pt x="24522" y="24878"/>
                    <a:pt x="24554" y="24866"/>
                    <a:pt x="24578" y="24854"/>
                  </a:cubicBezTo>
                  <a:cubicBezTo>
                    <a:pt x="24725" y="24748"/>
                    <a:pt x="24872" y="24685"/>
                    <a:pt x="25019" y="24622"/>
                  </a:cubicBezTo>
                  <a:cubicBezTo>
                    <a:pt x="25093" y="24601"/>
                    <a:pt x="25156" y="24601"/>
                    <a:pt x="25219" y="24601"/>
                  </a:cubicBezTo>
                  <a:cubicBezTo>
                    <a:pt x="25282" y="24601"/>
                    <a:pt x="25345" y="24601"/>
                    <a:pt x="25419" y="24580"/>
                  </a:cubicBezTo>
                  <a:cubicBezTo>
                    <a:pt x="25566" y="24517"/>
                    <a:pt x="25734" y="24475"/>
                    <a:pt x="25903" y="24433"/>
                  </a:cubicBezTo>
                  <a:cubicBezTo>
                    <a:pt x="25948" y="24466"/>
                    <a:pt x="25994" y="24476"/>
                    <a:pt x="26040" y="24476"/>
                  </a:cubicBezTo>
                  <a:cubicBezTo>
                    <a:pt x="26120" y="24476"/>
                    <a:pt x="26202" y="24445"/>
                    <a:pt x="26289" y="24445"/>
                  </a:cubicBezTo>
                  <a:cubicBezTo>
                    <a:pt x="26314" y="24445"/>
                    <a:pt x="26339" y="24448"/>
                    <a:pt x="26365" y="24454"/>
                  </a:cubicBezTo>
                  <a:cubicBezTo>
                    <a:pt x="26386" y="24391"/>
                    <a:pt x="26470" y="24370"/>
                    <a:pt x="26533" y="24370"/>
                  </a:cubicBezTo>
                  <a:cubicBezTo>
                    <a:pt x="26638" y="24328"/>
                    <a:pt x="26722" y="24286"/>
                    <a:pt x="26807" y="24244"/>
                  </a:cubicBezTo>
                  <a:cubicBezTo>
                    <a:pt x="26975" y="24118"/>
                    <a:pt x="27143" y="24034"/>
                    <a:pt x="27332" y="23971"/>
                  </a:cubicBezTo>
                  <a:cubicBezTo>
                    <a:pt x="27395" y="23907"/>
                    <a:pt x="27479" y="23844"/>
                    <a:pt x="27563" y="23802"/>
                  </a:cubicBezTo>
                  <a:cubicBezTo>
                    <a:pt x="27669" y="23760"/>
                    <a:pt x="27753" y="23697"/>
                    <a:pt x="27837" y="23613"/>
                  </a:cubicBezTo>
                  <a:cubicBezTo>
                    <a:pt x="27984" y="23445"/>
                    <a:pt x="28173" y="23340"/>
                    <a:pt x="28341" y="23193"/>
                  </a:cubicBezTo>
                  <a:cubicBezTo>
                    <a:pt x="28573" y="23130"/>
                    <a:pt x="28699" y="22877"/>
                    <a:pt x="28951" y="22814"/>
                  </a:cubicBezTo>
                  <a:cubicBezTo>
                    <a:pt x="29056" y="22667"/>
                    <a:pt x="29224" y="22604"/>
                    <a:pt x="29372" y="22499"/>
                  </a:cubicBezTo>
                  <a:cubicBezTo>
                    <a:pt x="29498" y="22373"/>
                    <a:pt x="29624" y="22247"/>
                    <a:pt x="29729" y="22141"/>
                  </a:cubicBezTo>
                  <a:cubicBezTo>
                    <a:pt x="29729" y="22099"/>
                    <a:pt x="29687" y="22099"/>
                    <a:pt x="29687" y="22057"/>
                  </a:cubicBezTo>
                  <a:cubicBezTo>
                    <a:pt x="29939" y="21868"/>
                    <a:pt x="30149" y="21637"/>
                    <a:pt x="30423" y="21448"/>
                  </a:cubicBezTo>
                  <a:lnTo>
                    <a:pt x="30507" y="21469"/>
                  </a:lnTo>
                  <a:cubicBezTo>
                    <a:pt x="30528" y="21364"/>
                    <a:pt x="30591" y="21258"/>
                    <a:pt x="30675" y="21237"/>
                  </a:cubicBezTo>
                  <a:cubicBezTo>
                    <a:pt x="30822" y="21195"/>
                    <a:pt x="30843" y="21069"/>
                    <a:pt x="30906" y="21006"/>
                  </a:cubicBezTo>
                  <a:cubicBezTo>
                    <a:pt x="30948" y="20964"/>
                    <a:pt x="30948" y="20922"/>
                    <a:pt x="30990" y="20901"/>
                  </a:cubicBezTo>
                  <a:cubicBezTo>
                    <a:pt x="31159" y="20817"/>
                    <a:pt x="31201" y="20628"/>
                    <a:pt x="31348" y="20481"/>
                  </a:cubicBezTo>
                  <a:cubicBezTo>
                    <a:pt x="31516" y="20333"/>
                    <a:pt x="31642" y="20186"/>
                    <a:pt x="31768" y="20039"/>
                  </a:cubicBezTo>
                  <a:cubicBezTo>
                    <a:pt x="31789" y="19934"/>
                    <a:pt x="31810" y="19850"/>
                    <a:pt x="31894" y="19829"/>
                  </a:cubicBezTo>
                  <a:cubicBezTo>
                    <a:pt x="31915" y="19808"/>
                    <a:pt x="31958" y="19787"/>
                    <a:pt x="31979" y="19766"/>
                  </a:cubicBezTo>
                  <a:cubicBezTo>
                    <a:pt x="32063" y="19640"/>
                    <a:pt x="32189" y="19513"/>
                    <a:pt x="32273" y="19366"/>
                  </a:cubicBezTo>
                  <a:cubicBezTo>
                    <a:pt x="32336" y="19261"/>
                    <a:pt x="32462" y="19219"/>
                    <a:pt x="32504" y="19072"/>
                  </a:cubicBezTo>
                  <a:cubicBezTo>
                    <a:pt x="32546" y="18988"/>
                    <a:pt x="32588" y="18904"/>
                    <a:pt x="32651" y="18820"/>
                  </a:cubicBezTo>
                  <a:cubicBezTo>
                    <a:pt x="32714" y="18735"/>
                    <a:pt x="32756" y="18651"/>
                    <a:pt x="32799" y="18546"/>
                  </a:cubicBezTo>
                  <a:cubicBezTo>
                    <a:pt x="32862" y="18420"/>
                    <a:pt x="32925" y="18294"/>
                    <a:pt x="33009" y="18189"/>
                  </a:cubicBezTo>
                  <a:cubicBezTo>
                    <a:pt x="33072" y="18105"/>
                    <a:pt x="33135" y="18021"/>
                    <a:pt x="33177" y="17937"/>
                  </a:cubicBezTo>
                  <a:cubicBezTo>
                    <a:pt x="33282" y="17747"/>
                    <a:pt x="33345" y="17579"/>
                    <a:pt x="33450" y="17348"/>
                  </a:cubicBezTo>
                  <a:cubicBezTo>
                    <a:pt x="33555" y="17138"/>
                    <a:pt x="33660" y="16927"/>
                    <a:pt x="33766" y="16717"/>
                  </a:cubicBezTo>
                  <a:cubicBezTo>
                    <a:pt x="33829" y="16633"/>
                    <a:pt x="33871" y="16528"/>
                    <a:pt x="33892" y="16423"/>
                  </a:cubicBezTo>
                  <a:cubicBezTo>
                    <a:pt x="33871" y="16339"/>
                    <a:pt x="33955" y="16276"/>
                    <a:pt x="33955" y="16192"/>
                  </a:cubicBezTo>
                  <a:cubicBezTo>
                    <a:pt x="33955" y="16086"/>
                    <a:pt x="33976" y="16002"/>
                    <a:pt x="34039" y="15918"/>
                  </a:cubicBezTo>
                  <a:cubicBezTo>
                    <a:pt x="34060" y="15897"/>
                    <a:pt x="34081" y="15876"/>
                    <a:pt x="34081" y="15834"/>
                  </a:cubicBezTo>
                  <a:cubicBezTo>
                    <a:pt x="34102" y="15666"/>
                    <a:pt x="34165" y="15519"/>
                    <a:pt x="34270" y="15393"/>
                  </a:cubicBezTo>
                  <a:cubicBezTo>
                    <a:pt x="34459" y="15035"/>
                    <a:pt x="34565" y="14657"/>
                    <a:pt x="34607" y="14278"/>
                  </a:cubicBezTo>
                  <a:cubicBezTo>
                    <a:pt x="34607" y="14110"/>
                    <a:pt x="34649" y="13942"/>
                    <a:pt x="34754" y="13816"/>
                  </a:cubicBezTo>
                  <a:lnTo>
                    <a:pt x="34796" y="13837"/>
                  </a:lnTo>
                  <a:cubicBezTo>
                    <a:pt x="34943" y="13648"/>
                    <a:pt x="35027" y="13416"/>
                    <a:pt x="35090" y="13185"/>
                  </a:cubicBezTo>
                  <a:cubicBezTo>
                    <a:pt x="35195" y="12975"/>
                    <a:pt x="35216" y="12723"/>
                    <a:pt x="35300" y="12491"/>
                  </a:cubicBezTo>
                  <a:cubicBezTo>
                    <a:pt x="35406" y="12260"/>
                    <a:pt x="35321" y="12029"/>
                    <a:pt x="35427" y="11797"/>
                  </a:cubicBezTo>
                  <a:cubicBezTo>
                    <a:pt x="35384" y="11650"/>
                    <a:pt x="35363" y="11503"/>
                    <a:pt x="35363" y="11356"/>
                  </a:cubicBezTo>
                  <a:cubicBezTo>
                    <a:pt x="35342" y="11209"/>
                    <a:pt x="35363" y="11041"/>
                    <a:pt x="35427" y="10914"/>
                  </a:cubicBezTo>
                  <a:cubicBezTo>
                    <a:pt x="35384" y="10746"/>
                    <a:pt x="35511" y="10599"/>
                    <a:pt x="35490" y="10494"/>
                  </a:cubicBezTo>
                  <a:cubicBezTo>
                    <a:pt x="35469" y="10368"/>
                    <a:pt x="35553" y="10242"/>
                    <a:pt x="35427" y="10137"/>
                  </a:cubicBezTo>
                  <a:cubicBezTo>
                    <a:pt x="35490" y="9989"/>
                    <a:pt x="35342" y="9905"/>
                    <a:pt x="35321" y="9779"/>
                  </a:cubicBezTo>
                  <a:cubicBezTo>
                    <a:pt x="35300" y="9716"/>
                    <a:pt x="35279" y="9653"/>
                    <a:pt x="35258" y="9590"/>
                  </a:cubicBezTo>
                  <a:cubicBezTo>
                    <a:pt x="35258" y="9506"/>
                    <a:pt x="35300" y="9443"/>
                    <a:pt x="35237" y="9359"/>
                  </a:cubicBezTo>
                  <a:cubicBezTo>
                    <a:pt x="35195" y="9275"/>
                    <a:pt x="35258" y="9169"/>
                    <a:pt x="35216" y="9106"/>
                  </a:cubicBezTo>
                  <a:cubicBezTo>
                    <a:pt x="35174" y="9043"/>
                    <a:pt x="35258" y="8938"/>
                    <a:pt x="35174" y="8896"/>
                  </a:cubicBezTo>
                  <a:cubicBezTo>
                    <a:pt x="35216" y="8707"/>
                    <a:pt x="35069" y="8539"/>
                    <a:pt x="35111" y="8370"/>
                  </a:cubicBezTo>
                  <a:cubicBezTo>
                    <a:pt x="35027" y="7929"/>
                    <a:pt x="34838" y="7551"/>
                    <a:pt x="34712" y="7130"/>
                  </a:cubicBezTo>
                  <a:lnTo>
                    <a:pt x="34712" y="7109"/>
                  </a:lnTo>
                  <a:cubicBezTo>
                    <a:pt x="34607" y="6983"/>
                    <a:pt x="34544" y="6815"/>
                    <a:pt x="34544" y="6625"/>
                  </a:cubicBezTo>
                  <a:cubicBezTo>
                    <a:pt x="34522" y="6520"/>
                    <a:pt x="34501" y="6394"/>
                    <a:pt x="34438" y="6289"/>
                  </a:cubicBezTo>
                  <a:cubicBezTo>
                    <a:pt x="34375" y="6037"/>
                    <a:pt x="34207" y="5827"/>
                    <a:pt x="34102" y="5574"/>
                  </a:cubicBezTo>
                  <a:cubicBezTo>
                    <a:pt x="33997" y="5364"/>
                    <a:pt x="33934" y="5175"/>
                    <a:pt x="33871" y="4965"/>
                  </a:cubicBezTo>
                  <a:cubicBezTo>
                    <a:pt x="33829" y="4712"/>
                    <a:pt x="33703" y="4481"/>
                    <a:pt x="33534" y="4313"/>
                  </a:cubicBezTo>
                  <a:cubicBezTo>
                    <a:pt x="33366" y="4060"/>
                    <a:pt x="33345" y="3724"/>
                    <a:pt x="33156" y="3451"/>
                  </a:cubicBezTo>
                  <a:lnTo>
                    <a:pt x="33156" y="3451"/>
                  </a:lnTo>
                  <a:cubicBezTo>
                    <a:pt x="33324" y="3493"/>
                    <a:pt x="33471" y="3556"/>
                    <a:pt x="33597" y="3577"/>
                  </a:cubicBezTo>
                  <a:cubicBezTo>
                    <a:pt x="33766" y="3640"/>
                    <a:pt x="33892" y="3745"/>
                    <a:pt x="33997" y="3892"/>
                  </a:cubicBezTo>
                  <a:cubicBezTo>
                    <a:pt x="34039" y="3934"/>
                    <a:pt x="34060" y="3997"/>
                    <a:pt x="34102" y="4039"/>
                  </a:cubicBezTo>
                  <a:cubicBezTo>
                    <a:pt x="34228" y="4145"/>
                    <a:pt x="34312" y="4292"/>
                    <a:pt x="34396" y="4418"/>
                  </a:cubicBezTo>
                  <a:cubicBezTo>
                    <a:pt x="34417" y="4481"/>
                    <a:pt x="34438" y="4502"/>
                    <a:pt x="34417" y="4565"/>
                  </a:cubicBezTo>
                  <a:cubicBezTo>
                    <a:pt x="34396" y="4628"/>
                    <a:pt x="34417" y="4670"/>
                    <a:pt x="34459" y="4712"/>
                  </a:cubicBezTo>
                  <a:cubicBezTo>
                    <a:pt x="34565" y="4880"/>
                    <a:pt x="34649" y="5049"/>
                    <a:pt x="34712" y="5238"/>
                  </a:cubicBezTo>
                  <a:cubicBezTo>
                    <a:pt x="34733" y="5280"/>
                    <a:pt x="34733" y="5343"/>
                    <a:pt x="34775" y="5385"/>
                  </a:cubicBezTo>
                  <a:cubicBezTo>
                    <a:pt x="34817" y="5448"/>
                    <a:pt x="34817" y="5511"/>
                    <a:pt x="34859" y="5574"/>
                  </a:cubicBezTo>
                  <a:cubicBezTo>
                    <a:pt x="34943" y="5721"/>
                    <a:pt x="34943" y="5890"/>
                    <a:pt x="35048" y="6016"/>
                  </a:cubicBezTo>
                  <a:lnTo>
                    <a:pt x="34985" y="6163"/>
                  </a:lnTo>
                  <a:cubicBezTo>
                    <a:pt x="35027" y="6268"/>
                    <a:pt x="35048" y="6352"/>
                    <a:pt x="35069" y="6457"/>
                  </a:cubicBezTo>
                  <a:cubicBezTo>
                    <a:pt x="35111" y="6604"/>
                    <a:pt x="35174" y="6752"/>
                    <a:pt x="35237" y="6899"/>
                  </a:cubicBezTo>
                  <a:cubicBezTo>
                    <a:pt x="35363" y="7046"/>
                    <a:pt x="35448" y="7214"/>
                    <a:pt x="35490" y="7403"/>
                  </a:cubicBezTo>
                  <a:cubicBezTo>
                    <a:pt x="35490" y="7424"/>
                    <a:pt x="35532" y="7466"/>
                    <a:pt x="35574" y="7487"/>
                  </a:cubicBezTo>
                  <a:cubicBezTo>
                    <a:pt x="35553" y="7551"/>
                    <a:pt x="35553" y="7593"/>
                    <a:pt x="35574" y="7656"/>
                  </a:cubicBezTo>
                  <a:cubicBezTo>
                    <a:pt x="35574" y="7719"/>
                    <a:pt x="35595" y="7782"/>
                    <a:pt x="35595" y="7845"/>
                  </a:cubicBezTo>
                  <a:cubicBezTo>
                    <a:pt x="35595" y="8055"/>
                    <a:pt x="35616" y="8265"/>
                    <a:pt x="35700" y="8476"/>
                  </a:cubicBezTo>
                  <a:cubicBezTo>
                    <a:pt x="35763" y="8602"/>
                    <a:pt x="35784" y="8749"/>
                    <a:pt x="35784" y="8917"/>
                  </a:cubicBezTo>
                  <a:cubicBezTo>
                    <a:pt x="35784" y="8980"/>
                    <a:pt x="35805" y="9043"/>
                    <a:pt x="35847" y="9106"/>
                  </a:cubicBezTo>
                  <a:cubicBezTo>
                    <a:pt x="35931" y="9232"/>
                    <a:pt x="35973" y="9359"/>
                    <a:pt x="35973" y="9506"/>
                  </a:cubicBezTo>
                  <a:cubicBezTo>
                    <a:pt x="35973" y="9716"/>
                    <a:pt x="35994" y="9905"/>
                    <a:pt x="36057" y="10094"/>
                  </a:cubicBezTo>
                  <a:cubicBezTo>
                    <a:pt x="35994" y="10284"/>
                    <a:pt x="35952" y="10494"/>
                    <a:pt x="35952" y="10725"/>
                  </a:cubicBezTo>
                  <a:cubicBezTo>
                    <a:pt x="35931" y="10830"/>
                    <a:pt x="35952" y="10935"/>
                    <a:pt x="35973" y="11041"/>
                  </a:cubicBezTo>
                  <a:cubicBezTo>
                    <a:pt x="35994" y="11104"/>
                    <a:pt x="35952" y="11209"/>
                    <a:pt x="36057" y="11251"/>
                  </a:cubicBezTo>
                  <a:cubicBezTo>
                    <a:pt x="36057" y="11335"/>
                    <a:pt x="36057" y="11440"/>
                    <a:pt x="36057" y="11524"/>
                  </a:cubicBezTo>
                  <a:cubicBezTo>
                    <a:pt x="36057" y="11587"/>
                    <a:pt x="36015" y="11671"/>
                    <a:pt x="36015" y="11755"/>
                  </a:cubicBezTo>
                  <a:cubicBezTo>
                    <a:pt x="36015" y="11755"/>
                    <a:pt x="36015" y="11776"/>
                    <a:pt x="36015" y="11776"/>
                  </a:cubicBezTo>
                  <a:lnTo>
                    <a:pt x="35952" y="11776"/>
                  </a:lnTo>
                  <a:cubicBezTo>
                    <a:pt x="35931" y="11797"/>
                    <a:pt x="35910" y="11818"/>
                    <a:pt x="35910" y="11861"/>
                  </a:cubicBezTo>
                  <a:lnTo>
                    <a:pt x="35973" y="12071"/>
                  </a:lnTo>
                  <a:cubicBezTo>
                    <a:pt x="35931" y="12260"/>
                    <a:pt x="35910" y="12470"/>
                    <a:pt x="35931" y="12659"/>
                  </a:cubicBezTo>
                  <a:cubicBezTo>
                    <a:pt x="35952" y="12723"/>
                    <a:pt x="35931" y="12807"/>
                    <a:pt x="35868" y="12849"/>
                  </a:cubicBezTo>
                  <a:cubicBezTo>
                    <a:pt x="35805" y="12912"/>
                    <a:pt x="35784" y="12996"/>
                    <a:pt x="35763" y="13080"/>
                  </a:cubicBezTo>
                  <a:cubicBezTo>
                    <a:pt x="35721" y="13227"/>
                    <a:pt x="35742" y="13374"/>
                    <a:pt x="35637" y="13500"/>
                  </a:cubicBezTo>
                  <a:lnTo>
                    <a:pt x="35532" y="13479"/>
                  </a:lnTo>
                  <a:lnTo>
                    <a:pt x="35532" y="13479"/>
                  </a:lnTo>
                  <a:cubicBezTo>
                    <a:pt x="35553" y="13606"/>
                    <a:pt x="35448" y="13669"/>
                    <a:pt x="35427" y="13795"/>
                  </a:cubicBezTo>
                  <a:cubicBezTo>
                    <a:pt x="35406" y="13963"/>
                    <a:pt x="35363" y="14152"/>
                    <a:pt x="35279" y="14320"/>
                  </a:cubicBezTo>
                  <a:cubicBezTo>
                    <a:pt x="35237" y="14383"/>
                    <a:pt x="35216" y="14468"/>
                    <a:pt x="35216" y="14552"/>
                  </a:cubicBezTo>
                  <a:cubicBezTo>
                    <a:pt x="35258" y="14678"/>
                    <a:pt x="35237" y="14783"/>
                    <a:pt x="35153" y="14867"/>
                  </a:cubicBezTo>
                  <a:cubicBezTo>
                    <a:pt x="35069" y="14993"/>
                    <a:pt x="35027" y="15140"/>
                    <a:pt x="35006" y="15266"/>
                  </a:cubicBezTo>
                  <a:cubicBezTo>
                    <a:pt x="34985" y="15351"/>
                    <a:pt x="34985" y="15414"/>
                    <a:pt x="35006" y="15477"/>
                  </a:cubicBezTo>
                  <a:cubicBezTo>
                    <a:pt x="35027" y="15561"/>
                    <a:pt x="34922" y="15582"/>
                    <a:pt x="34901" y="15666"/>
                  </a:cubicBezTo>
                  <a:cubicBezTo>
                    <a:pt x="34817" y="15855"/>
                    <a:pt x="34712" y="16023"/>
                    <a:pt x="34586" y="16192"/>
                  </a:cubicBezTo>
                  <a:cubicBezTo>
                    <a:pt x="34522" y="16465"/>
                    <a:pt x="34438" y="16759"/>
                    <a:pt x="34354" y="17054"/>
                  </a:cubicBezTo>
                  <a:cubicBezTo>
                    <a:pt x="34312" y="17201"/>
                    <a:pt x="34228" y="17348"/>
                    <a:pt x="34123" y="17495"/>
                  </a:cubicBezTo>
                  <a:cubicBezTo>
                    <a:pt x="34018" y="17600"/>
                    <a:pt x="33955" y="17726"/>
                    <a:pt x="33913" y="17873"/>
                  </a:cubicBezTo>
                  <a:cubicBezTo>
                    <a:pt x="33850" y="18021"/>
                    <a:pt x="33787" y="18168"/>
                    <a:pt x="33703" y="18315"/>
                  </a:cubicBezTo>
                  <a:cubicBezTo>
                    <a:pt x="33534" y="18609"/>
                    <a:pt x="33324" y="18883"/>
                    <a:pt x="33093" y="19156"/>
                  </a:cubicBezTo>
                  <a:cubicBezTo>
                    <a:pt x="33051" y="19198"/>
                    <a:pt x="33072" y="19219"/>
                    <a:pt x="33114" y="19240"/>
                  </a:cubicBezTo>
                  <a:lnTo>
                    <a:pt x="33450" y="18967"/>
                  </a:lnTo>
                  <a:cubicBezTo>
                    <a:pt x="33450" y="18988"/>
                    <a:pt x="33471" y="19009"/>
                    <a:pt x="33450" y="19030"/>
                  </a:cubicBezTo>
                  <a:cubicBezTo>
                    <a:pt x="33324" y="19240"/>
                    <a:pt x="33177" y="19429"/>
                    <a:pt x="33009" y="19619"/>
                  </a:cubicBezTo>
                  <a:lnTo>
                    <a:pt x="32904" y="19597"/>
                  </a:lnTo>
                  <a:cubicBezTo>
                    <a:pt x="32841" y="19724"/>
                    <a:pt x="32756" y="19829"/>
                    <a:pt x="32651" y="19934"/>
                  </a:cubicBezTo>
                  <a:cubicBezTo>
                    <a:pt x="32567" y="19997"/>
                    <a:pt x="32504" y="20081"/>
                    <a:pt x="32462" y="20186"/>
                  </a:cubicBezTo>
                  <a:cubicBezTo>
                    <a:pt x="32399" y="20354"/>
                    <a:pt x="32315" y="20502"/>
                    <a:pt x="32231" y="20649"/>
                  </a:cubicBezTo>
                  <a:lnTo>
                    <a:pt x="32000" y="20712"/>
                  </a:lnTo>
                  <a:cubicBezTo>
                    <a:pt x="31600" y="21174"/>
                    <a:pt x="31180" y="21616"/>
                    <a:pt x="30717" y="22015"/>
                  </a:cubicBezTo>
                  <a:lnTo>
                    <a:pt x="30801" y="22120"/>
                  </a:lnTo>
                  <a:cubicBezTo>
                    <a:pt x="30738" y="22141"/>
                    <a:pt x="30738" y="22226"/>
                    <a:pt x="30633" y="22226"/>
                  </a:cubicBezTo>
                  <a:lnTo>
                    <a:pt x="30654" y="22141"/>
                  </a:lnTo>
                  <a:lnTo>
                    <a:pt x="30654" y="22141"/>
                  </a:lnTo>
                  <a:cubicBezTo>
                    <a:pt x="30507" y="22226"/>
                    <a:pt x="30339" y="22268"/>
                    <a:pt x="30255" y="22457"/>
                  </a:cubicBezTo>
                  <a:lnTo>
                    <a:pt x="29960" y="22541"/>
                  </a:lnTo>
                  <a:cubicBezTo>
                    <a:pt x="29771" y="22667"/>
                    <a:pt x="29603" y="22835"/>
                    <a:pt x="29477" y="23024"/>
                  </a:cubicBezTo>
                  <a:cubicBezTo>
                    <a:pt x="29372" y="23235"/>
                    <a:pt x="29224" y="23403"/>
                    <a:pt x="29035" y="23550"/>
                  </a:cubicBezTo>
                  <a:cubicBezTo>
                    <a:pt x="29014" y="23571"/>
                    <a:pt x="28972" y="23634"/>
                    <a:pt x="28951" y="23634"/>
                  </a:cubicBezTo>
                  <a:cubicBezTo>
                    <a:pt x="28783" y="23697"/>
                    <a:pt x="28636" y="23760"/>
                    <a:pt x="28488" y="23865"/>
                  </a:cubicBezTo>
                  <a:cubicBezTo>
                    <a:pt x="28383" y="23928"/>
                    <a:pt x="28236" y="23950"/>
                    <a:pt x="28173" y="24097"/>
                  </a:cubicBezTo>
                  <a:cubicBezTo>
                    <a:pt x="28173" y="24139"/>
                    <a:pt x="28215" y="24139"/>
                    <a:pt x="28236" y="24181"/>
                  </a:cubicBezTo>
                  <a:cubicBezTo>
                    <a:pt x="28131" y="24202"/>
                    <a:pt x="28068" y="24265"/>
                    <a:pt x="27984" y="24307"/>
                  </a:cubicBezTo>
                  <a:cubicBezTo>
                    <a:pt x="27753" y="24391"/>
                    <a:pt x="27542" y="24517"/>
                    <a:pt x="27332" y="24664"/>
                  </a:cubicBezTo>
                  <a:cubicBezTo>
                    <a:pt x="27269" y="24706"/>
                    <a:pt x="27206" y="24727"/>
                    <a:pt x="27122" y="24727"/>
                  </a:cubicBezTo>
                  <a:cubicBezTo>
                    <a:pt x="27185" y="24664"/>
                    <a:pt x="27290" y="24664"/>
                    <a:pt x="27290" y="24580"/>
                  </a:cubicBezTo>
                  <a:lnTo>
                    <a:pt x="27248" y="24580"/>
                  </a:lnTo>
                  <a:cubicBezTo>
                    <a:pt x="26996" y="24601"/>
                    <a:pt x="26786" y="24790"/>
                    <a:pt x="26554" y="24812"/>
                  </a:cubicBezTo>
                  <a:cubicBezTo>
                    <a:pt x="26449" y="24896"/>
                    <a:pt x="26323" y="24959"/>
                    <a:pt x="26197" y="25001"/>
                  </a:cubicBezTo>
                  <a:cubicBezTo>
                    <a:pt x="26071" y="25064"/>
                    <a:pt x="25924" y="25106"/>
                    <a:pt x="25776" y="25127"/>
                  </a:cubicBezTo>
                  <a:cubicBezTo>
                    <a:pt x="25713" y="25148"/>
                    <a:pt x="25629" y="25127"/>
                    <a:pt x="25587" y="25211"/>
                  </a:cubicBezTo>
                  <a:cubicBezTo>
                    <a:pt x="25569" y="25229"/>
                    <a:pt x="25547" y="25233"/>
                    <a:pt x="25523" y="25233"/>
                  </a:cubicBezTo>
                  <a:cubicBezTo>
                    <a:pt x="25500" y="25233"/>
                    <a:pt x="25476" y="25229"/>
                    <a:pt x="25455" y="25229"/>
                  </a:cubicBezTo>
                  <a:cubicBezTo>
                    <a:pt x="25422" y="25229"/>
                    <a:pt x="25398" y="25240"/>
                    <a:pt x="25398" y="25295"/>
                  </a:cubicBezTo>
                  <a:cubicBezTo>
                    <a:pt x="25230" y="25337"/>
                    <a:pt x="25083" y="25379"/>
                    <a:pt x="24914" y="25400"/>
                  </a:cubicBezTo>
                  <a:cubicBezTo>
                    <a:pt x="24878" y="25395"/>
                    <a:pt x="24839" y="25392"/>
                    <a:pt x="24801" y="25392"/>
                  </a:cubicBezTo>
                  <a:cubicBezTo>
                    <a:pt x="24684" y="25392"/>
                    <a:pt x="24562" y="25416"/>
                    <a:pt x="24452" y="25463"/>
                  </a:cubicBezTo>
                  <a:cubicBezTo>
                    <a:pt x="24389" y="25484"/>
                    <a:pt x="24305" y="25505"/>
                    <a:pt x="24263" y="25526"/>
                  </a:cubicBezTo>
                  <a:cubicBezTo>
                    <a:pt x="24200" y="25568"/>
                    <a:pt x="24115" y="25526"/>
                    <a:pt x="24073" y="25610"/>
                  </a:cubicBezTo>
                  <a:cubicBezTo>
                    <a:pt x="24049" y="25604"/>
                    <a:pt x="24026" y="25602"/>
                    <a:pt x="24003" y="25602"/>
                  </a:cubicBezTo>
                  <a:cubicBezTo>
                    <a:pt x="23881" y="25602"/>
                    <a:pt x="23778" y="25676"/>
                    <a:pt x="23666" y="25676"/>
                  </a:cubicBezTo>
                  <a:cubicBezTo>
                    <a:pt x="23655" y="25676"/>
                    <a:pt x="23643" y="25675"/>
                    <a:pt x="23632" y="25674"/>
                  </a:cubicBezTo>
                  <a:cubicBezTo>
                    <a:pt x="23603" y="25670"/>
                    <a:pt x="23575" y="25668"/>
                    <a:pt x="23547" y="25668"/>
                  </a:cubicBezTo>
                  <a:cubicBezTo>
                    <a:pt x="23414" y="25668"/>
                    <a:pt x="23295" y="25709"/>
                    <a:pt x="23190" y="25779"/>
                  </a:cubicBezTo>
                  <a:cubicBezTo>
                    <a:pt x="23001" y="25842"/>
                    <a:pt x="22833" y="25926"/>
                    <a:pt x="22665" y="26031"/>
                  </a:cubicBezTo>
                  <a:cubicBezTo>
                    <a:pt x="22623" y="26052"/>
                    <a:pt x="22602" y="26052"/>
                    <a:pt x="22581" y="26052"/>
                  </a:cubicBezTo>
                  <a:cubicBezTo>
                    <a:pt x="22412" y="26073"/>
                    <a:pt x="22244" y="26094"/>
                    <a:pt x="22097" y="26136"/>
                  </a:cubicBezTo>
                  <a:cubicBezTo>
                    <a:pt x="21924" y="26188"/>
                    <a:pt x="21737" y="26226"/>
                    <a:pt x="21559" y="26226"/>
                  </a:cubicBezTo>
                  <a:cubicBezTo>
                    <a:pt x="21520" y="26226"/>
                    <a:pt x="21483" y="26224"/>
                    <a:pt x="21445" y="26220"/>
                  </a:cubicBezTo>
                  <a:cubicBezTo>
                    <a:pt x="21438" y="26213"/>
                    <a:pt x="21429" y="26211"/>
                    <a:pt x="21419" y="26211"/>
                  </a:cubicBezTo>
                  <a:cubicBezTo>
                    <a:pt x="21399" y="26211"/>
                    <a:pt x="21375" y="26220"/>
                    <a:pt x="21361" y="26220"/>
                  </a:cubicBezTo>
                  <a:cubicBezTo>
                    <a:pt x="21277" y="26228"/>
                    <a:pt x="21189" y="26233"/>
                    <a:pt x="21100" y="26233"/>
                  </a:cubicBezTo>
                  <a:cubicBezTo>
                    <a:pt x="20945" y="26233"/>
                    <a:pt x="20785" y="26218"/>
                    <a:pt x="20625" y="26178"/>
                  </a:cubicBezTo>
                  <a:cubicBezTo>
                    <a:pt x="20520" y="26220"/>
                    <a:pt x="20415" y="26241"/>
                    <a:pt x="20289" y="26283"/>
                  </a:cubicBezTo>
                  <a:cubicBezTo>
                    <a:pt x="20252" y="26283"/>
                    <a:pt x="20247" y="26350"/>
                    <a:pt x="20203" y="26350"/>
                  </a:cubicBezTo>
                  <a:cubicBezTo>
                    <a:pt x="20197" y="26350"/>
                    <a:pt x="20191" y="26349"/>
                    <a:pt x="20184" y="26346"/>
                  </a:cubicBezTo>
                  <a:cubicBezTo>
                    <a:pt x="20153" y="26342"/>
                    <a:pt x="20122" y="26340"/>
                    <a:pt x="20091" y="26340"/>
                  </a:cubicBezTo>
                  <a:cubicBezTo>
                    <a:pt x="20006" y="26340"/>
                    <a:pt x="19921" y="26352"/>
                    <a:pt x="19836" y="26352"/>
                  </a:cubicBezTo>
                  <a:cubicBezTo>
                    <a:pt x="19805" y="26352"/>
                    <a:pt x="19773" y="26351"/>
                    <a:pt x="19742" y="26346"/>
                  </a:cubicBezTo>
                  <a:cubicBezTo>
                    <a:pt x="19638" y="26331"/>
                    <a:pt x="19524" y="26317"/>
                    <a:pt x="19414" y="26317"/>
                  </a:cubicBezTo>
                  <a:cubicBezTo>
                    <a:pt x="19368" y="26317"/>
                    <a:pt x="19323" y="26319"/>
                    <a:pt x="19280" y="26325"/>
                  </a:cubicBezTo>
                  <a:cubicBezTo>
                    <a:pt x="19261" y="26328"/>
                    <a:pt x="19242" y="26329"/>
                    <a:pt x="19222" y="26329"/>
                  </a:cubicBezTo>
                  <a:cubicBezTo>
                    <a:pt x="19170" y="26329"/>
                    <a:pt x="19116" y="26322"/>
                    <a:pt x="19064" y="26322"/>
                  </a:cubicBezTo>
                  <a:cubicBezTo>
                    <a:pt x="18981" y="26322"/>
                    <a:pt x="18905" y="26340"/>
                    <a:pt x="18859" y="26430"/>
                  </a:cubicBezTo>
                  <a:cubicBezTo>
                    <a:pt x="18796" y="26420"/>
                    <a:pt x="18733" y="26415"/>
                    <a:pt x="18670" y="26415"/>
                  </a:cubicBezTo>
                  <a:cubicBezTo>
                    <a:pt x="18607" y="26415"/>
                    <a:pt x="18544" y="26420"/>
                    <a:pt x="18481" y="26430"/>
                  </a:cubicBezTo>
                  <a:cubicBezTo>
                    <a:pt x="18470" y="26441"/>
                    <a:pt x="18455" y="26446"/>
                    <a:pt x="18439" y="26446"/>
                  </a:cubicBezTo>
                  <a:cubicBezTo>
                    <a:pt x="18423" y="26446"/>
                    <a:pt x="18407" y="26441"/>
                    <a:pt x="18397" y="26430"/>
                  </a:cubicBezTo>
                  <a:cubicBezTo>
                    <a:pt x="18208" y="26346"/>
                    <a:pt x="17997" y="26325"/>
                    <a:pt x="17787" y="26325"/>
                  </a:cubicBezTo>
                  <a:cubicBezTo>
                    <a:pt x="17724" y="26409"/>
                    <a:pt x="17650" y="26430"/>
                    <a:pt x="17574" y="26430"/>
                  </a:cubicBezTo>
                  <a:cubicBezTo>
                    <a:pt x="17498" y="26430"/>
                    <a:pt x="17419" y="26409"/>
                    <a:pt x="17346" y="26409"/>
                  </a:cubicBezTo>
                  <a:cubicBezTo>
                    <a:pt x="17177" y="26409"/>
                    <a:pt x="17009" y="26367"/>
                    <a:pt x="16883" y="26283"/>
                  </a:cubicBezTo>
                  <a:lnTo>
                    <a:pt x="16883" y="26283"/>
                  </a:lnTo>
                  <a:cubicBezTo>
                    <a:pt x="16841" y="26346"/>
                    <a:pt x="16904" y="26409"/>
                    <a:pt x="16841" y="26451"/>
                  </a:cubicBezTo>
                  <a:cubicBezTo>
                    <a:pt x="16568" y="26430"/>
                    <a:pt x="16315" y="26346"/>
                    <a:pt x="16084" y="26220"/>
                  </a:cubicBezTo>
                  <a:cubicBezTo>
                    <a:pt x="15937" y="26052"/>
                    <a:pt x="15727" y="26073"/>
                    <a:pt x="15559" y="26052"/>
                  </a:cubicBezTo>
                  <a:cubicBezTo>
                    <a:pt x="15453" y="26052"/>
                    <a:pt x="15327" y="26031"/>
                    <a:pt x="15243" y="25968"/>
                  </a:cubicBezTo>
                  <a:cubicBezTo>
                    <a:pt x="15121" y="25898"/>
                    <a:pt x="14999" y="25857"/>
                    <a:pt x="14865" y="25857"/>
                  </a:cubicBezTo>
                  <a:cubicBezTo>
                    <a:pt x="14838" y="25857"/>
                    <a:pt x="14809" y="25859"/>
                    <a:pt x="14781" y="25863"/>
                  </a:cubicBezTo>
                  <a:cubicBezTo>
                    <a:pt x="14739" y="25873"/>
                    <a:pt x="14691" y="25879"/>
                    <a:pt x="14644" y="25879"/>
                  </a:cubicBezTo>
                  <a:cubicBezTo>
                    <a:pt x="14597" y="25879"/>
                    <a:pt x="14549" y="25873"/>
                    <a:pt x="14507" y="25863"/>
                  </a:cubicBezTo>
                  <a:cubicBezTo>
                    <a:pt x="14360" y="25821"/>
                    <a:pt x="14213" y="25779"/>
                    <a:pt x="14066" y="25716"/>
                  </a:cubicBezTo>
                  <a:cubicBezTo>
                    <a:pt x="13750" y="25631"/>
                    <a:pt x="13456" y="25505"/>
                    <a:pt x="13204" y="25295"/>
                  </a:cubicBezTo>
                  <a:cubicBezTo>
                    <a:pt x="13173" y="25264"/>
                    <a:pt x="13120" y="25245"/>
                    <a:pt x="13060" y="25245"/>
                  </a:cubicBezTo>
                  <a:cubicBezTo>
                    <a:pt x="13039" y="25245"/>
                    <a:pt x="13016" y="25247"/>
                    <a:pt x="12994" y="25253"/>
                  </a:cubicBezTo>
                  <a:lnTo>
                    <a:pt x="12994" y="25295"/>
                  </a:lnTo>
                  <a:cubicBezTo>
                    <a:pt x="12846" y="25211"/>
                    <a:pt x="12699" y="25085"/>
                    <a:pt x="12552" y="24959"/>
                  </a:cubicBezTo>
                  <a:cubicBezTo>
                    <a:pt x="12426" y="24812"/>
                    <a:pt x="12279" y="24664"/>
                    <a:pt x="12111" y="24538"/>
                  </a:cubicBezTo>
                  <a:cubicBezTo>
                    <a:pt x="11963" y="24412"/>
                    <a:pt x="11795" y="24349"/>
                    <a:pt x="11648" y="24244"/>
                  </a:cubicBezTo>
                  <a:cubicBezTo>
                    <a:pt x="11585" y="24223"/>
                    <a:pt x="11543" y="24181"/>
                    <a:pt x="11501" y="24139"/>
                  </a:cubicBezTo>
                  <a:cubicBezTo>
                    <a:pt x="11396" y="23971"/>
                    <a:pt x="11228" y="23844"/>
                    <a:pt x="11017" y="23781"/>
                  </a:cubicBezTo>
                  <a:cubicBezTo>
                    <a:pt x="10807" y="23697"/>
                    <a:pt x="10639" y="23571"/>
                    <a:pt x="10492" y="23403"/>
                  </a:cubicBezTo>
                  <a:cubicBezTo>
                    <a:pt x="10471" y="23214"/>
                    <a:pt x="10323" y="23130"/>
                    <a:pt x="10239" y="22982"/>
                  </a:cubicBezTo>
                  <a:cubicBezTo>
                    <a:pt x="10197" y="22919"/>
                    <a:pt x="10134" y="22877"/>
                    <a:pt x="10050" y="22856"/>
                  </a:cubicBezTo>
                  <a:lnTo>
                    <a:pt x="10050" y="22856"/>
                  </a:lnTo>
                  <a:cubicBezTo>
                    <a:pt x="10008" y="22919"/>
                    <a:pt x="10071" y="22919"/>
                    <a:pt x="10092" y="22961"/>
                  </a:cubicBezTo>
                  <a:cubicBezTo>
                    <a:pt x="10050" y="22982"/>
                    <a:pt x="10113" y="23045"/>
                    <a:pt x="10050" y="23088"/>
                  </a:cubicBezTo>
                  <a:lnTo>
                    <a:pt x="9693" y="22688"/>
                  </a:lnTo>
                  <a:cubicBezTo>
                    <a:pt x="9672" y="22646"/>
                    <a:pt x="9651" y="22562"/>
                    <a:pt x="9630" y="22499"/>
                  </a:cubicBezTo>
                  <a:cubicBezTo>
                    <a:pt x="9482" y="22331"/>
                    <a:pt x="9314" y="22205"/>
                    <a:pt x="9167" y="22036"/>
                  </a:cubicBezTo>
                  <a:cubicBezTo>
                    <a:pt x="9104" y="21952"/>
                    <a:pt x="9020" y="21889"/>
                    <a:pt x="8936" y="21826"/>
                  </a:cubicBezTo>
                  <a:cubicBezTo>
                    <a:pt x="8705" y="21658"/>
                    <a:pt x="8473" y="21490"/>
                    <a:pt x="8263" y="21279"/>
                  </a:cubicBezTo>
                  <a:cubicBezTo>
                    <a:pt x="8179" y="21174"/>
                    <a:pt x="8095" y="21090"/>
                    <a:pt x="8011" y="20985"/>
                  </a:cubicBezTo>
                  <a:cubicBezTo>
                    <a:pt x="7969" y="20922"/>
                    <a:pt x="7906" y="20859"/>
                    <a:pt x="7843" y="20838"/>
                  </a:cubicBezTo>
                  <a:cubicBezTo>
                    <a:pt x="7737" y="20775"/>
                    <a:pt x="7674" y="20649"/>
                    <a:pt x="7548" y="20628"/>
                  </a:cubicBezTo>
                  <a:cubicBezTo>
                    <a:pt x="7527" y="20628"/>
                    <a:pt x="7485" y="20586"/>
                    <a:pt x="7485" y="20565"/>
                  </a:cubicBezTo>
                  <a:cubicBezTo>
                    <a:pt x="7380" y="20333"/>
                    <a:pt x="7212" y="20123"/>
                    <a:pt x="7002" y="19955"/>
                  </a:cubicBezTo>
                  <a:cubicBezTo>
                    <a:pt x="6981" y="19955"/>
                    <a:pt x="6981" y="19934"/>
                    <a:pt x="6981" y="19913"/>
                  </a:cubicBezTo>
                  <a:cubicBezTo>
                    <a:pt x="6918" y="19913"/>
                    <a:pt x="6875" y="19871"/>
                    <a:pt x="6854" y="19808"/>
                  </a:cubicBezTo>
                  <a:lnTo>
                    <a:pt x="6791" y="19808"/>
                  </a:lnTo>
                  <a:cubicBezTo>
                    <a:pt x="6728" y="19766"/>
                    <a:pt x="6665" y="19703"/>
                    <a:pt x="6644" y="19619"/>
                  </a:cubicBezTo>
                  <a:lnTo>
                    <a:pt x="6644" y="19619"/>
                  </a:lnTo>
                  <a:cubicBezTo>
                    <a:pt x="6749" y="19640"/>
                    <a:pt x="6791" y="19745"/>
                    <a:pt x="6854" y="19808"/>
                  </a:cubicBezTo>
                  <a:lnTo>
                    <a:pt x="6896" y="19787"/>
                  </a:lnTo>
                  <a:cubicBezTo>
                    <a:pt x="6854" y="19597"/>
                    <a:pt x="6665" y="19513"/>
                    <a:pt x="6560" y="19387"/>
                  </a:cubicBezTo>
                  <a:lnTo>
                    <a:pt x="6476" y="19450"/>
                  </a:lnTo>
                  <a:lnTo>
                    <a:pt x="6434" y="19408"/>
                  </a:lnTo>
                  <a:cubicBezTo>
                    <a:pt x="6419" y="19397"/>
                    <a:pt x="6406" y="19392"/>
                    <a:pt x="6394" y="19392"/>
                  </a:cubicBezTo>
                  <a:cubicBezTo>
                    <a:pt x="6349" y="19392"/>
                    <a:pt x="6325" y="19458"/>
                    <a:pt x="6288" y="19458"/>
                  </a:cubicBezTo>
                  <a:cubicBezTo>
                    <a:pt x="6281" y="19458"/>
                    <a:pt x="6274" y="19456"/>
                    <a:pt x="6266" y="19450"/>
                  </a:cubicBezTo>
                  <a:cubicBezTo>
                    <a:pt x="6224" y="19408"/>
                    <a:pt x="6224" y="19345"/>
                    <a:pt x="6203" y="19282"/>
                  </a:cubicBezTo>
                  <a:cubicBezTo>
                    <a:pt x="6245" y="19282"/>
                    <a:pt x="6266" y="19282"/>
                    <a:pt x="6287" y="19240"/>
                  </a:cubicBezTo>
                  <a:lnTo>
                    <a:pt x="6098" y="19114"/>
                  </a:lnTo>
                  <a:cubicBezTo>
                    <a:pt x="6140" y="19030"/>
                    <a:pt x="5971" y="18988"/>
                    <a:pt x="6034" y="18862"/>
                  </a:cubicBezTo>
                  <a:cubicBezTo>
                    <a:pt x="5887" y="18778"/>
                    <a:pt x="5887" y="18588"/>
                    <a:pt x="5761" y="18525"/>
                  </a:cubicBezTo>
                  <a:cubicBezTo>
                    <a:pt x="5752" y="18521"/>
                    <a:pt x="5743" y="18519"/>
                    <a:pt x="5735" y="18519"/>
                  </a:cubicBezTo>
                  <a:cubicBezTo>
                    <a:pt x="5711" y="18519"/>
                    <a:pt x="5689" y="18531"/>
                    <a:pt x="5672" y="18531"/>
                  </a:cubicBezTo>
                  <a:cubicBezTo>
                    <a:pt x="5666" y="18531"/>
                    <a:pt x="5660" y="18530"/>
                    <a:pt x="5656" y="18525"/>
                  </a:cubicBezTo>
                  <a:lnTo>
                    <a:pt x="5656" y="18441"/>
                  </a:lnTo>
                  <a:cubicBezTo>
                    <a:pt x="5572" y="18420"/>
                    <a:pt x="5509" y="18357"/>
                    <a:pt x="5425" y="18357"/>
                  </a:cubicBezTo>
                  <a:cubicBezTo>
                    <a:pt x="5362" y="18441"/>
                    <a:pt x="5467" y="18525"/>
                    <a:pt x="5488" y="18609"/>
                  </a:cubicBezTo>
                  <a:cubicBezTo>
                    <a:pt x="5278" y="18546"/>
                    <a:pt x="5320" y="18252"/>
                    <a:pt x="5109" y="18252"/>
                  </a:cubicBezTo>
                  <a:cubicBezTo>
                    <a:pt x="5088" y="18210"/>
                    <a:pt x="5109" y="18147"/>
                    <a:pt x="5046" y="18105"/>
                  </a:cubicBezTo>
                  <a:lnTo>
                    <a:pt x="5004" y="18168"/>
                  </a:lnTo>
                  <a:cubicBezTo>
                    <a:pt x="4962" y="18147"/>
                    <a:pt x="4920" y="18147"/>
                    <a:pt x="4920" y="18105"/>
                  </a:cubicBezTo>
                  <a:cubicBezTo>
                    <a:pt x="4983" y="18042"/>
                    <a:pt x="5046" y="18000"/>
                    <a:pt x="5130" y="17979"/>
                  </a:cubicBezTo>
                  <a:cubicBezTo>
                    <a:pt x="5067" y="17873"/>
                    <a:pt x="4941" y="17768"/>
                    <a:pt x="4857" y="17642"/>
                  </a:cubicBezTo>
                  <a:cubicBezTo>
                    <a:pt x="4815" y="17516"/>
                    <a:pt x="4731" y="17411"/>
                    <a:pt x="4605" y="17327"/>
                  </a:cubicBezTo>
                  <a:cubicBezTo>
                    <a:pt x="4563" y="17369"/>
                    <a:pt x="4563" y="17432"/>
                    <a:pt x="4605" y="17474"/>
                  </a:cubicBezTo>
                  <a:cubicBezTo>
                    <a:pt x="4647" y="17495"/>
                    <a:pt x="4668" y="17537"/>
                    <a:pt x="4647" y="17579"/>
                  </a:cubicBezTo>
                  <a:cubicBezTo>
                    <a:pt x="4626" y="17621"/>
                    <a:pt x="4731" y="17642"/>
                    <a:pt x="4689" y="17705"/>
                  </a:cubicBezTo>
                  <a:cubicBezTo>
                    <a:pt x="4605" y="17642"/>
                    <a:pt x="4500" y="17621"/>
                    <a:pt x="4437" y="17516"/>
                  </a:cubicBezTo>
                  <a:cubicBezTo>
                    <a:pt x="4416" y="17453"/>
                    <a:pt x="4332" y="17411"/>
                    <a:pt x="4268" y="17369"/>
                  </a:cubicBezTo>
                  <a:lnTo>
                    <a:pt x="4184" y="17390"/>
                  </a:lnTo>
                  <a:cubicBezTo>
                    <a:pt x="4121" y="17264"/>
                    <a:pt x="4037" y="17180"/>
                    <a:pt x="3932" y="17096"/>
                  </a:cubicBezTo>
                  <a:cubicBezTo>
                    <a:pt x="3924" y="17091"/>
                    <a:pt x="3917" y="17090"/>
                    <a:pt x="3911" y="17090"/>
                  </a:cubicBezTo>
                  <a:cubicBezTo>
                    <a:pt x="3889" y="17090"/>
                    <a:pt x="3886" y="17117"/>
                    <a:pt x="3869" y="17117"/>
                  </a:cubicBezTo>
                  <a:cubicBezTo>
                    <a:pt x="3806" y="17117"/>
                    <a:pt x="3743" y="17054"/>
                    <a:pt x="3680" y="17054"/>
                  </a:cubicBezTo>
                  <a:lnTo>
                    <a:pt x="3617" y="16906"/>
                  </a:lnTo>
                  <a:cubicBezTo>
                    <a:pt x="3645" y="16906"/>
                    <a:pt x="3673" y="16934"/>
                    <a:pt x="3707" y="16934"/>
                  </a:cubicBezTo>
                  <a:cubicBezTo>
                    <a:pt x="3724" y="16934"/>
                    <a:pt x="3743" y="16927"/>
                    <a:pt x="3764" y="16906"/>
                  </a:cubicBezTo>
                  <a:cubicBezTo>
                    <a:pt x="3785" y="16696"/>
                    <a:pt x="3512" y="16591"/>
                    <a:pt x="3554" y="16381"/>
                  </a:cubicBezTo>
                  <a:lnTo>
                    <a:pt x="3638" y="16381"/>
                  </a:lnTo>
                  <a:cubicBezTo>
                    <a:pt x="3533" y="16149"/>
                    <a:pt x="3322" y="16002"/>
                    <a:pt x="3217" y="15792"/>
                  </a:cubicBezTo>
                  <a:lnTo>
                    <a:pt x="3154" y="15834"/>
                  </a:lnTo>
                  <a:cubicBezTo>
                    <a:pt x="3070" y="15834"/>
                    <a:pt x="3070" y="15729"/>
                    <a:pt x="3007" y="15687"/>
                  </a:cubicBezTo>
                  <a:cubicBezTo>
                    <a:pt x="3002" y="15692"/>
                    <a:pt x="2996" y="15694"/>
                    <a:pt x="2991" y="15694"/>
                  </a:cubicBezTo>
                  <a:cubicBezTo>
                    <a:pt x="2986" y="15694"/>
                    <a:pt x="2981" y="15692"/>
                    <a:pt x="2975" y="15692"/>
                  </a:cubicBezTo>
                  <a:cubicBezTo>
                    <a:pt x="2965" y="15692"/>
                    <a:pt x="2954" y="15697"/>
                    <a:pt x="2944" y="15729"/>
                  </a:cubicBezTo>
                  <a:cubicBezTo>
                    <a:pt x="2944" y="15789"/>
                    <a:pt x="3020" y="15811"/>
                    <a:pt x="3027" y="15886"/>
                  </a:cubicBezTo>
                  <a:lnTo>
                    <a:pt x="3027" y="15886"/>
                  </a:lnTo>
                  <a:cubicBezTo>
                    <a:pt x="2991" y="15909"/>
                    <a:pt x="3007" y="15945"/>
                    <a:pt x="3007" y="15981"/>
                  </a:cubicBezTo>
                  <a:cubicBezTo>
                    <a:pt x="2986" y="16065"/>
                    <a:pt x="3133" y="16086"/>
                    <a:pt x="3091" y="16171"/>
                  </a:cubicBezTo>
                  <a:cubicBezTo>
                    <a:pt x="3007" y="16171"/>
                    <a:pt x="2965" y="16107"/>
                    <a:pt x="2923" y="16044"/>
                  </a:cubicBezTo>
                  <a:lnTo>
                    <a:pt x="2692" y="15540"/>
                  </a:lnTo>
                  <a:cubicBezTo>
                    <a:pt x="2671" y="15498"/>
                    <a:pt x="2650" y="15456"/>
                    <a:pt x="2650" y="15414"/>
                  </a:cubicBezTo>
                  <a:cubicBezTo>
                    <a:pt x="2629" y="15351"/>
                    <a:pt x="2544" y="15266"/>
                    <a:pt x="2586" y="15161"/>
                  </a:cubicBezTo>
                  <a:cubicBezTo>
                    <a:pt x="2586" y="15161"/>
                    <a:pt x="2565" y="15140"/>
                    <a:pt x="2565" y="15140"/>
                  </a:cubicBezTo>
                  <a:lnTo>
                    <a:pt x="2502" y="15182"/>
                  </a:lnTo>
                  <a:cubicBezTo>
                    <a:pt x="2397" y="15140"/>
                    <a:pt x="2355" y="15035"/>
                    <a:pt x="2292" y="14951"/>
                  </a:cubicBezTo>
                  <a:lnTo>
                    <a:pt x="2271" y="15077"/>
                  </a:lnTo>
                  <a:cubicBezTo>
                    <a:pt x="2229" y="15014"/>
                    <a:pt x="2166" y="15056"/>
                    <a:pt x="2124" y="15014"/>
                  </a:cubicBezTo>
                  <a:lnTo>
                    <a:pt x="2061" y="14804"/>
                  </a:lnTo>
                  <a:cubicBezTo>
                    <a:pt x="1977" y="14804"/>
                    <a:pt x="1914" y="14741"/>
                    <a:pt x="1872" y="14678"/>
                  </a:cubicBezTo>
                  <a:cubicBezTo>
                    <a:pt x="1809" y="14425"/>
                    <a:pt x="1661" y="14194"/>
                    <a:pt x="1577" y="13963"/>
                  </a:cubicBezTo>
                  <a:lnTo>
                    <a:pt x="1472" y="13900"/>
                  </a:lnTo>
                  <a:lnTo>
                    <a:pt x="1493" y="13816"/>
                  </a:lnTo>
                  <a:cubicBezTo>
                    <a:pt x="1388" y="13753"/>
                    <a:pt x="1304" y="13669"/>
                    <a:pt x="1262" y="13542"/>
                  </a:cubicBezTo>
                  <a:cubicBezTo>
                    <a:pt x="1178" y="13374"/>
                    <a:pt x="1094" y="13227"/>
                    <a:pt x="989" y="13080"/>
                  </a:cubicBezTo>
                  <a:cubicBezTo>
                    <a:pt x="820" y="12891"/>
                    <a:pt x="694" y="12659"/>
                    <a:pt x="631" y="12407"/>
                  </a:cubicBezTo>
                  <a:cubicBezTo>
                    <a:pt x="610" y="12344"/>
                    <a:pt x="610" y="12239"/>
                    <a:pt x="568" y="12218"/>
                  </a:cubicBezTo>
                  <a:cubicBezTo>
                    <a:pt x="463" y="12113"/>
                    <a:pt x="421" y="11966"/>
                    <a:pt x="274" y="11924"/>
                  </a:cubicBezTo>
                  <a:cubicBezTo>
                    <a:pt x="250" y="11982"/>
                    <a:pt x="214" y="11995"/>
                    <a:pt x="176" y="11995"/>
                  </a:cubicBezTo>
                  <a:cubicBezTo>
                    <a:pt x="145" y="11995"/>
                    <a:pt x="113" y="11987"/>
                    <a:pt x="85" y="11987"/>
                  </a:cubicBezTo>
                  <a:cubicBezTo>
                    <a:pt x="64" y="12071"/>
                    <a:pt x="64" y="12155"/>
                    <a:pt x="85" y="12239"/>
                  </a:cubicBezTo>
                  <a:cubicBezTo>
                    <a:pt x="43" y="12239"/>
                    <a:pt x="22" y="12281"/>
                    <a:pt x="0" y="12344"/>
                  </a:cubicBezTo>
                  <a:lnTo>
                    <a:pt x="85" y="12386"/>
                  </a:lnTo>
                  <a:cubicBezTo>
                    <a:pt x="101" y="12386"/>
                    <a:pt x="118" y="12383"/>
                    <a:pt x="132" y="12383"/>
                  </a:cubicBezTo>
                  <a:cubicBezTo>
                    <a:pt x="154" y="12383"/>
                    <a:pt x="169" y="12390"/>
                    <a:pt x="169" y="12428"/>
                  </a:cubicBezTo>
                  <a:cubicBezTo>
                    <a:pt x="169" y="12470"/>
                    <a:pt x="148" y="12512"/>
                    <a:pt x="127" y="12554"/>
                  </a:cubicBezTo>
                  <a:cubicBezTo>
                    <a:pt x="133" y="12557"/>
                    <a:pt x="139" y="12559"/>
                    <a:pt x="146" y="12559"/>
                  </a:cubicBezTo>
                  <a:cubicBezTo>
                    <a:pt x="170" y="12559"/>
                    <a:pt x="195" y="12540"/>
                    <a:pt x="220" y="12540"/>
                  </a:cubicBezTo>
                  <a:cubicBezTo>
                    <a:pt x="231" y="12540"/>
                    <a:pt x="242" y="12543"/>
                    <a:pt x="253" y="12554"/>
                  </a:cubicBezTo>
                  <a:cubicBezTo>
                    <a:pt x="316" y="12638"/>
                    <a:pt x="316" y="12744"/>
                    <a:pt x="295" y="12849"/>
                  </a:cubicBezTo>
                  <a:cubicBezTo>
                    <a:pt x="400" y="12849"/>
                    <a:pt x="358" y="12996"/>
                    <a:pt x="442" y="13038"/>
                  </a:cubicBezTo>
                  <a:lnTo>
                    <a:pt x="463" y="12933"/>
                  </a:lnTo>
                  <a:cubicBezTo>
                    <a:pt x="484" y="13122"/>
                    <a:pt x="631" y="13185"/>
                    <a:pt x="715" y="13290"/>
                  </a:cubicBezTo>
                  <a:cubicBezTo>
                    <a:pt x="729" y="13290"/>
                    <a:pt x="734" y="13271"/>
                    <a:pt x="748" y="13271"/>
                  </a:cubicBezTo>
                  <a:cubicBezTo>
                    <a:pt x="755" y="13271"/>
                    <a:pt x="764" y="13276"/>
                    <a:pt x="778" y="13290"/>
                  </a:cubicBezTo>
                  <a:cubicBezTo>
                    <a:pt x="820" y="13458"/>
                    <a:pt x="905" y="13606"/>
                    <a:pt x="1010" y="13732"/>
                  </a:cubicBezTo>
                  <a:cubicBezTo>
                    <a:pt x="989" y="13816"/>
                    <a:pt x="968" y="13879"/>
                    <a:pt x="968" y="13963"/>
                  </a:cubicBezTo>
                  <a:lnTo>
                    <a:pt x="1094" y="14047"/>
                  </a:lnTo>
                  <a:cubicBezTo>
                    <a:pt x="1031" y="14173"/>
                    <a:pt x="1199" y="14236"/>
                    <a:pt x="1178" y="14362"/>
                  </a:cubicBezTo>
                  <a:lnTo>
                    <a:pt x="1325" y="14447"/>
                  </a:lnTo>
                  <a:cubicBezTo>
                    <a:pt x="1283" y="14636"/>
                    <a:pt x="1493" y="14762"/>
                    <a:pt x="1493" y="14951"/>
                  </a:cubicBezTo>
                  <a:cubicBezTo>
                    <a:pt x="1283" y="14909"/>
                    <a:pt x="1346" y="14657"/>
                    <a:pt x="1136" y="14573"/>
                  </a:cubicBezTo>
                  <a:lnTo>
                    <a:pt x="1136" y="14573"/>
                  </a:lnTo>
                  <a:cubicBezTo>
                    <a:pt x="1262" y="14762"/>
                    <a:pt x="1346" y="14972"/>
                    <a:pt x="1409" y="15203"/>
                  </a:cubicBezTo>
                  <a:lnTo>
                    <a:pt x="1514" y="15245"/>
                  </a:lnTo>
                  <a:cubicBezTo>
                    <a:pt x="1556" y="15287"/>
                    <a:pt x="1556" y="15372"/>
                    <a:pt x="1619" y="15414"/>
                  </a:cubicBezTo>
                  <a:cubicBezTo>
                    <a:pt x="1598" y="15435"/>
                    <a:pt x="1577" y="15445"/>
                    <a:pt x="1562" y="15445"/>
                  </a:cubicBezTo>
                  <a:cubicBezTo>
                    <a:pt x="1546" y="15445"/>
                    <a:pt x="1535" y="15435"/>
                    <a:pt x="1535" y="15414"/>
                  </a:cubicBezTo>
                  <a:cubicBezTo>
                    <a:pt x="1514" y="15372"/>
                    <a:pt x="1472" y="15309"/>
                    <a:pt x="1430" y="15309"/>
                  </a:cubicBezTo>
                  <a:cubicBezTo>
                    <a:pt x="1388" y="15309"/>
                    <a:pt x="1367" y="15309"/>
                    <a:pt x="1367" y="15330"/>
                  </a:cubicBezTo>
                  <a:lnTo>
                    <a:pt x="1493" y="15477"/>
                  </a:lnTo>
                  <a:cubicBezTo>
                    <a:pt x="1514" y="15561"/>
                    <a:pt x="1535" y="15666"/>
                    <a:pt x="1598" y="15750"/>
                  </a:cubicBezTo>
                  <a:cubicBezTo>
                    <a:pt x="1640" y="15708"/>
                    <a:pt x="1577" y="15645"/>
                    <a:pt x="1661" y="15624"/>
                  </a:cubicBezTo>
                  <a:cubicBezTo>
                    <a:pt x="1809" y="15687"/>
                    <a:pt x="1851" y="15855"/>
                    <a:pt x="1914" y="16002"/>
                  </a:cubicBezTo>
                  <a:cubicBezTo>
                    <a:pt x="2082" y="16107"/>
                    <a:pt x="2208" y="16276"/>
                    <a:pt x="2271" y="16486"/>
                  </a:cubicBezTo>
                  <a:cubicBezTo>
                    <a:pt x="2334" y="16696"/>
                    <a:pt x="2460" y="16885"/>
                    <a:pt x="2608" y="17011"/>
                  </a:cubicBezTo>
                  <a:cubicBezTo>
                    <a:pt x="2692" y="17075"/>
                    <a:pt x="2776" y="17159"/>
                    <a:pt x="2818" y="17243"/>
                  </a:cubicBezTo>
                  <a:cubicBezTo>
                    <a:pt x="2860" y="17327"/>
                    <a:pt x="2923" y="17411"/>
                    <a:pt x="2986" y="17474"/>
                  </a:cubicBezTo>
                  <a:cubicBezTo>
                    <a:pt x="3091" y="17558"/>
                    <a:pt x="3175" y="17684"/>
                    <a:pt x="3259" y="17810"/>
                  </a:cubicBezTo>
                  <a:cubicBezTo>
                    <a:pt x="3280" y="17852"/>
                    <a:pt x="3322" y="17895"/>
                    <a:pt x="3385" y="17895"/>
                  </a:cubicBezTo>
                  <a:cubicBezTo>
                    <a:pt x="3385" y="17831"/>
                    <a:pt x="3322" y="17789"/>
                    <a:pt x="3385" y="17747"/>
                  </a:cubicBezTo>
                  <a:cubicBezTo>
                    <a:pt x="3427" y="17747"/>
                    <a:pt x="3491" y="17789"/>
                    <a:pt x="3512" y="17831"/>
                  </a:cubicBezTo>
                  <a:cubicBezTo>
                    <a:pt x="3533" y="17958"/>
                    <a:pt x="3596" y="18042"/>
                    <a:pt x="3701" y="18126"/>
                  </a:cubicBezTo>
                  <a:cubicBezTo>
                    <a:pt x="3722" y="18147"/>
                    <a:pt x="3743" y="18168"/>
                    <a:pt x="3743" y="18210"/>
                  </a:cubicBezTo>
                  <a:cubicBezTo>
                    <a:pt x="3869" y="18378"/>
                    <a:pt x="3974" y="18567"/>
                    <a:pt x="4121" y="18735"/>
                  </a:cubicBezTo>
                  <a:cubicBezTo>
                    <a:pt x="4163" y="18799"/>
                    <a:pt x="4247" y="18735"/>
                    <a:pt x="4310" y="18841"/>
                  </a:cubicBezTo>
                  <a:cubicBezTo>
                    <a:pt x="4374" y="18946"/>
                    <a:pt x="4479" y="19030"/>
                    <a:pt x="4563" y="19156"/>
                  </a:cubicBezTo>
                  <a:cubicBezTo>
                    <a:pt x="4605" y="19261"/>
                    <a:pt x="4689" y="19387"/>
                    <a:pt x="4773" y="19492"/>
                  </a:cubicBezTo>
                  <a:cubicBezTo>
                    <a:pt x="4899" y="19640"/>
                    <a:pt x="5025" y="19787"/>
                    <a:pt x="5172" y="19913"/>
                  </a:cubicBezTo>
                  <a:lnTo>
                    <a:pt x="5194" y="19808"/>
                  </a:lnTo>
                  <a:cubicBezTo>
                    <a:pt x="5236" y="19829"/>
                    <a:pt x="5299" y="19871"/>
                    <a:pt x="5299" y="19934"/>
                  </a:cubicBezTo>
                  <a:cubicBezTo>
                    <a:pt x="5383" y="19934"/>
                    <a:pt x="5362" y="19997"/>
                    <a:pt x="5383" y="20018"/>
                  </a:cubicBezTo>
                  <a:cubicBezTo>
                    <a:pt x="5404" y="20123"/>
                    <a:pt x="5425" y="20207"/>
                    <a:pt x="5467" y="20270"/>
                  </a:cubicBezTo>
                  <a:cubicBezTo>
                    <a:pt x="5572" y="20417"/>
                    <a:pt x="5656" y="20544"/>
                    <a:pt x="5782" y="20691"/>
                  </a:cubicBezTo>
                  <a:cubicBezTo>
                    <a:pt x="5803" y="20733"/>
                    <a:pt x="5866" y="20775"/>
                    <a:pt x="5908" y="20817"/>
                  </a:cubicBezTo>
                  <a:cubicBezTo>
                    <a:pt x="6056" y="20880"/>
                    <a:pt x="6161" y="21006"/>
                    <a:pt x="6245" y="21132"/>
                  </a:cubicBezTo>
                  <a:cubicBezTo>
                    <a:pt x="6350" y="21321"/>
                    <a:pt x="6497" y="21490"/>
                    <a:pt x="6665" y="21637"/>
                  </a:cubicBezTo>
                  <a:cubicBezTo>
                    <a:pt x="6707" y="21658"/>
                    <a:pt x="6707" y="21721"/>
                    <a:pt x="6749" y="21784"/>
                  </a:cubicBezTo>
                  <a:cubicBezTo>
                    <a:pt x="6765" y="21776"/>
                    <a:pt x="6780" y="21773"/>
                    <a:pt x="6794" y="21773"/>
                  </a:cubicBezTo>
                  <a:cubicBezTo>
                    <a:pt x="6856" y="21773"/>
                    <a:pt x="6904" y="21838"/>
                    <a:pt x="6939" y="21889"/>
                  </a:cubicBezTo>
                  <a:cubicBezTo>
                    <a:pt x="7002" y="22015"/>
                    <a:pt x="7107" y="22120"/>
                    <a:pt x="7170" y="22247"/>
                  </a:cubicBezTo>
                  <a:cubicBezTo>
                    <a:pt x="7275" y="22268"/>
                    <a:pt x="7380" y="22331"/>
                    <a:pt x="7443" y="22415"/>
                  </a:cubicBezTo>
                  <a:cubicBezTo>
                    <a:pt x="7506" y="22520"/>
                    <a:pt x="7590" y="22604"/>
                    <a:pt x="7674" y="22688"/>
                  </a:cubicBezTo>
                  <a:cubicBezTo>
                    <a:pt x="7843" y="22814"/>
                    <a:pt x="7969" y="22961"/>
                    <a:pt x="8074" y="23130"/>
                  </a:cubicBezTo>
                  <a:cubicBezTo>
                    <a:pt x="8158" y="23235"/>
                    <a:pt x="8221" y="23319"/>
                    <a:pt x="8305" y="23403"/>
                  </a:cubicBezTo>
                  <a:cubicBezTo>
                    <a:pt x="8410" y="23466"/>
                    <a:pt x="8431" y="23592"/>
                    <a:pt x="8536" y="23655"/>
                  </a:cubicBezTo>
                  <a:cubicBezTo>
                    <a:pt x="8663" y="23718"/>
                    <a:pt x="8747" y="23823"/>
                    <a:pt x="8789" y="23971"/>
                  </a:cubicBezTo>
                  <a:cubicBezTo>
                    <a:pt x="8789" y="23992"/>
                    <a:pt x="8831" y="23992"/>
                    <a:pt x="8873" y="24013"/>
                  </a:cubicBezTo>
                  <a:lnTo>
                    <a:pt x="8915" y="23971"/>
                  </a:lnTo>
                  <a:cubicBezTo>
                    <a:pt x="9104" y="24076"/>
                    <a:pt x="9251" y="24223"/>
                    <a:pt x="9398" y="24370"/>
                  </a:cubicBezTo>
                  <a:cubicBezTo>
                    <a:pt x="9546" y="24538"/>
                    <a:pt x="9693" y="24706"/>
                    <a:pt x="9819" y="24875"/>
                  </a:cubicBezTo>
                  <a:cubicBezTo>
                    <a:pt x="9861" y="24790"/>
                    <a:pt x="9777" y="24727"/>
                    <a:pt x="9819" y="24664"/>
                  </a:cubicBezTo>
                  <a:lnTo>
                    <a:pt x="9819" y="24664"/>
                  </a:lnTo>
                  <a:cubicBezTo>
                    <a:pt x="9987" y="24769"/>
                    <a:pt x="10134" y="24896"/>
                    <a:pt x="10260" y="25064"/>
                  </a:cubicBezTo>
                  <a:cubicBezTo>
                    <a:pt x="10387" y="25232"/>
                    <a:pt x="10387" y="25253"/>
                    <a:pt x="10513" y="25316"/>
                  </a:cubicBezTo>
                  <a:cubicBezTo>
                    <a:pt x="10555" y="25337"/>
                    <a:pt x="10597" y="25379"/>
                    <a:pt x="10639" y="25400"/>
                  </a:cubicBezTo>
                  <a:cubicBezTo>
                    <a:pt x="10744" y="25547"/>
                    <a:pt x="10891" y="25652"/>
                    <a:pt x="11038" y="25716"/>
                  </a:cubicBezTo>
                  <a:cubicBezTo>
                    <a:pt x="11101" y="25758"/>
                    <a:pt x="11143" y="25779"/>
                    <a:pt x="11143" y="25842"/>
                  </a:cubicBezTo>
                  <a:cubicBezTo>
                    <a:pt x="11122" y="25842"/>
                    <a:pt x="11080" y="25842"/>
                    <a:pt x="11059" y="25884"/>
                  </a:cubicBezTo>
                  <a:cubicBezTo>
                    <a:pt x="11164" y="25926"/>
                    <a:pt x="11206" y="26031"/>
                    <a:pt x="11312" y="26073"/>
                  </a:cubicBezTo>
                  <a:cubicBezTo>
                    <a:pt x="11438" y="26136"/>
                    <a:pt x="11564" y="26220"/>
                    <a:pt x="11690" y="26325"/>
                  </a:cubicBezTo>
                  <a:cubicBezTo>
                    <a:pt x="11774" y="26409"/>
                    <a:pt x="11921" y="26472"/>
                    <a:pt x="12047" y="26493"/>
                  </a:cubicBezTo>
                  <a:cubicBezTo>
                    <a:pt x="12089" y="26493"/>
                    <a:pt x="12111" y="26514"/>
                    <a:pt x="12132" y="26536"/>
                  </a:cubicBezTo>
                  <a:cubicBezTo>
                    <a:pt x="12216" y="26641"/>
                    <a:pt x="12321" y="26662"/>
                    <a:pt x="12405" y="26725"/>
                  </a:cubicBezTo>
                  <a:cubicBezTo>
                    <a:pt x="12573" y="26809"/>
                    <a:pt x="12720" y="26914"/>
                    <a:pt x="12846" y="27019"/>
                  </a:cubicBezTo>
                  <a:cubicBezTo>
                    <a:pt x="13162" y="27082"/>
                    <a:pt x="13372" y="27334"/>
                    <a:pt x="13687" y="27376"/>
                  </a:cubicBezTo>
                  <a:cubicBezTo>
                    <a:pt x="13835" y="27398"/>
                    <a:pt x="13982" y="27440"/>
                    <a:pt x="14129" y="27503"/>
                  </a:cubicBezTo>
                  <a:cubicBezTo>
                    <a:pt x="14465" y="27566"/>
                    <a:pt x="14823" y="27650"/>
                    <a:pt x="15138" y="27713"/>
                  </a:cubicBezTo>
                  <a:cubicBezTo>
                    <a:pt x="15222" y="27839"/>
                    <a:pt x="15348" y="27923"/>
                    <a:pt x="15516" y="27944"/>
                  </a:cubicBezTo>
                  <a:cubicBezTo>
                    <a:pt x="15530" y="27944"/>
                    <a:pt x="15554" y="27935"/>
                    <a:pt x="15580" y="27935"/>
                  </a:cubicBezTo>
                  <a:cubicBezTo>
                    <a:pt x="15594" y="27935"/>
                    <a:pt x="15608" y="27937"/>
                    <a:pt x="15622" y="27944"/>
                  </a:cubicBezTo>
                  <a:cubicBezTo>
                    <a:pt x="15790" y="28028"/>
                    <a:pt x="15937" y="28070"/>
                    <a:pt x="16126" y="28112"/>
                  </a:cubicBezTo>
                  <a:cubicBezTo>
                    <a:pt x="16155" y="28127"/>
                    <a:pt x="16184" y="28161"/>
                    <a:pt x="16219" y="28161"/>
                  </a:cubicBezTo>
                  <a:cubicBezTo>
                    <a:pt x="16235" y="28161"/>
                    <a:pt x="16253" y="28153"/>
                    <a:pt x="16273" y="28133"/>
                  </a:cubicBezTo>
                  <a:cubicBezTo>
                    <a:pt x="16252" y="28007"/>
                    <a:pt x="16084" y="28049"/>
                    <a:pt x="16000" y="27923"/>
                  </a:cubicBezTo>
                  <a:lnTo>
                    <a:pt x="16000" y="27923"/>
                  </a:lnTo>
                  <a:cubicBezTo>
                    <a:pt x="16315" y="27986"/>
                    <a:pt x="16631" y="28049"/>
                    <a:pt x="16967" y="28070"/>
                  </a:cubicBezTo>
                  <a:cubicBezTo>
                    <a:pt x="17041" y="28085"/>
                    <a:pt x="17126" y="28100"/>
                    <a:pt x="17214" y="28100"/>
                  </a:cubicBezTo>
                  <a:cubicBezTo>
                    <a:pt x="17251" y="28100"/>
                    <a:pt x="17288" y="28097"/>
                    <a:pt x="17325" y="28091"/>
                  </a:cubicBezTo>
                  <a:cubicBezTo>
                    <a:pt x="17325" y="28091"/>
                    <a:pt x="17340" y="28045"/>
                    <a:pt x="17344" y="28045"/>
                  </a:cubicBezTo>
                  <a:cubicBezTo>
                    <a:pt x="17345" y="28045"/>
                    <a:pt x="17346" y="28046"/>
                    <a:pt x="17346" y="28049"/>
                  </a:cubicBezTo>
                  <a:cubicBezTo>
                    <a:pt x="17367" y="28091"/>
                    <a:pt x="17346" y="28091"/>
                    <a:pt x="17325" y="28091"/>
                  </a:cubicBezTo>
                  <a:cubicBezTo>
                    <a:pt x="17367" y="28154"/>
                    <a:pt x="17451" y="28154"/>
                    <a:pt x="17514" y="28154"/>
                  </a:cubicBezTo>
                  <a:cubicBezTo>
                    <a:pt x="17556" y="28091"/>
                    <a:pt x="17556" y="28007"/>
                    <a:pt x="17640" y="28007"/>
                  </a:cubicBezTo>
                  <a:cubicBezTo>
                    <a:pt x="17850" y="28070"/>
                    <a:pt x="18060" y="28112"/>
                    <a:pt x="18271" y="28112"/>
                  </a:cubicBezTo>
                  <a:lnTo>
                    <a:pt x="18229" y="28196"/>
                  </a:lnTo>
                  <a:cubicBezTo>
                    <a:pt x="18206" y="28185"/>
                    <a:pt x="18183" y="28167"/>
                    <a:pt x="18163" y="28167"/>
                  </a:cubicBezTo>
                  <a:cubicBezTo>
                    <a:pt x="18147" y="28167"/>
                    <a:pt x="18133" y="28179"/>
                    <a:pt x="18123" y="28217"/>
                  </a:cubicBezTo>
                  <a:cubicBezTo>
                    <a:pt x="18160" y="28245"/>
                    <a:pt x="18192" y="28252"/>
                    <a:pt x="18228" y="28252"/>
                  </a:cubicBezTo>
                  <a:cubicBezTo>
                    <a:pt x="18277" y="28252"/>
                    <a:pt x="18334" y="28238"/>
                    <a:pt x="18418" y="28238"/>
                  </a:cubicBezTo>
                  <a:cubicBezTo>
                    <a:pt x="18544" y="28238"/>
                    <a:pt x="18670" y="28217"/>
                    <a:pt x="18796" y="28217"/>
                  </a:cubicBezTo>
                  <a:cubicBezTo>
                    <a:pt x="19017" y="28200"/>
                    <a:pt x="19211" y="28170"/>
                    <a:pt x="19422" y="28170"/>
                  </a:cubicBezTo>
                  <a:cubicBezTo>
                    <a:pt x="19471" y="28170"/>
                    <a:pt x="19522" y="28171"/>
                    <a:pt x="19574" y="28175"/>
                  </a:cubicBezTo>
                  <a:lnTo>
                    <a:pt x="19616" y="28175"/>
                  </a:lnTo>
                  <a:cubicBezTo>
                    <a:pt x="19616" y="28091"/>
                    <a:pt x="19532" y="28154"/>
                    <a:pt x="19511" y="28091"/>
                  </a:cubicBezTo>
                  <a:cubicBezTo>
                    <a:pt x="19658" y="28091"/>
                    <a:pt x="19784" y="28091"/>
                    <a:pt x="19932" y="28070"/>
                  </a:cubicBezTo>
                  <a:cubicBezTo>
                    <a:pt x="20022" y="28070"/>
                    <a:pt x="20123" y="28017"/>
                    <a:pt x="20211" y="28017"/>
                  </a:cubicBezTo>
                  <a:cubicBezTo>
                    <a:pt x="20247" y="28017"/>
                    <a:pt x="20280" y="28025"/>
                    <a:pt x="20310" y="28049"/>
                  </a:cubicBezTo>
                  <a:cubicBezTo>
                    <a:pt x="20366" y="28087"/>
                    <a:pt x="20322" y="28158"/>
                    <a:pt x="20342" y="28158"/>
                  </a:cubicBezTo>
                  <a:cubicBezTo>
                    <a:pt x="20344" y="28158"/>
                    <a:pt x="20348" y="28157"/>
                    <a:pt x="20352" y="28154"/>
                  </a:cubicBezTo>
                  <a:cubicBezTo>
                    <a:pt x="20394" y="28154"/>
                    <a:pt x="20436" y="28154"/>
                    <a:pt x="20436" y="28112"/>
                  </a:cubicBezTo>
                  <a:cubicBezTo>
                    <a:pt x="20457" y="28091"/>
                    <a:pt x="20352" y="28070"/>
                    <a:pt x="20415" y="28049"/>
                  </a:cubicBezTo>
                  <a:cubicBezTo>
                    <a:pt x="20429" y="28042"/>
                    <a:pt x="20440" y="28039"/>
                    <a:pt x="20449" y="28039"/>
                  </a:cubicBezTo>
                  <a:cubicBezTo>
                    <a:pt x="20495" y="28039"/>
                    <a:pt x="20489" y="28112"/>
                    <a:pt x="20541" y="28112"/>
                  </a:cubicBezTo>
                  <a:cubicBezTo>
                    <a:pt x="20615" y="28070"/>
                    <a:pt x="20694" y="28070"/>
                    <a:pt x="20773" y="28070"/>
                  </a:cubicBezTo>
                  <a:cubicBezTo>
                    <a:pt x="20851" y="28070"/>
                    <a:pt x="20930" y="28070"/>
                    <a:pt x="21004" y="28028"/>
                  </a:cubicBezTo>
                  <a:lnTo>
                    <a:pt x="21130" y="28091"/>
                  </a:lnTo>
                  <a:cubicBezTo>
                    <a:pt x="21298" y="28028"/>
                    <a:pt x="21466" y="28007"/>
                    <a:pt x="21656" y="27986"/>
                  </a:cubicBezTo>
                  <a:cubicBezTo>
                    <a:pt x="21667" y="27989"/>
                    <a:pt x="21680" y="27990"/>
                    <a:pt x="21692" y="27990"/>
                  </a:cubicBezTo>
                  <a:cubicBezTo>
                    <a:pt x="21777" y="27990"/>
                    <a:pt x="21873" y="27941"/>
                    <a:pt x="21970" y="27941"/>
                  </a:cubicBezTo>
                  <a:cubicBezTo>
                    <a:pt x="21985" y="27941"/>
                    <a:pt x="21999" y="27942"/>
                    <a:pt x="22013" y="27944"/>
                  </a:cubicBezTo>
                  <a:cubicBezTo>
                    <a:pt x="22076" y="27944"/>
                    <a:pt x="22118" y="27923"/>
                    <a:pt x="22160" y="27902"/>
                  </a:cubicBezTo>
                  <a:cubicBezTo>
                    <a:pt x="22307" y="27797"/>
                    <a:pt x="22476" y="27755"/>
                    <a:pt x="22644" y="27755"/>
                  </a:cubicBezTo>
                  <a:cubicBezTo>
                    <a:pt x="22959" y="27734"/>
                    <a:pt x="23274" y="27713"/>
                    <a:pt x="23590" y="27650"/>
                  </a:cubicBezTo>
                  <a:lnTo>
                    <a:pt x="23611" y="27566"/>
                  </a:lnTo>
                  <a:cubicBezTo>
                    <a:pt x="23705" y="27518"/>
                    <a:pt x="23812" y="27495"/>
                    <a:pt x="23912" y="27495"/>
                  </a:cubicBezTo>
                  <a:cubicBezTo>
                    <a:pt x="23946" y="27495"/>
                    <a:pt x="23979" y="27497"/>
                    <a:pt x="24010" y="27503"/>
                  </a:cubicBezTo>
                  <a:cubicBezTo>
                    <a:pt x="24136" y="27503"/>
                    <a:pt x="24263" y="27461"/>
                    <a:pt x="24389" y="27440"/>
                  </a:cubicBezTo>
                  <a:cubicBezTo>
                    <a:pt x="24501" y="27421"/>
                    <a:pt x="24613" y="27352"/>
                    <a:pt x="24726" y="27352"/>
                  </a:cubicBezTo>
                  <a:cubicBezTo>
                    <a:pt x="24740" y="27352"/>
                    <a:pt x="24753" y="27353"/>
                    <a:pt x="24767" y="27355"/>
                  </a:cubicBezTo>
                  <a:cubicBezTo>
                    <a:pt x="25146" y="27103"/>
                    <a:pt x="25566" y="26956"/>
                    <a:pt x="26029" y="26914"/>
                  </a:cubicBezTo>
                  <a:cubicBezTo>
                    <a:pt x="26029" y="26897"/>
                    <a:pt x="26042" y="26866"/>
                    <a:pt x="26070" y="26866"/>
                  </a:cubicBezTo>
                  <a:cubicBezTo>
                    <a:pt x="26076" y="26866"/>
                    <a:pt x="26084" y="26868"/>
                    <a:pt x="26092" y="26872"/>
                  </a:cubicBezTo>
                  <a:cubicBezTo>
                    <a:pt x="26092" y="26914"/>
                    <a:pt x="26113" y="26977"/>
                    <a:pt x="26176" y="26977"/>
                  </a:cubicBezTo>
                  <a:cubicBezTo>
                    <a:pt x="26218" y="26893"/>
                    <a:pt x="26302" y="26893"/>
                    <a:pt x="26386" y="26872"/>
                  </a:cubicBezTo>
                  <a:cubicBezTo>
                    <a:pt x="26371" y="26843"/>
                    <a:pt x="26354" y="26834"/>
                    <a:pt x="26335" y="26834"/>
                  </a:cubicBezTo>
                  <a:cubicBezTo>
                    <a:pt x="26306" y="26834"/>
                    <a:pt x="26274" y="26854"/>
                    <a:pt x="26240" y="26854"/>
                  </a:cubicBezTo>
                  <a:cubicBezTo>
                    <a:pt x="26233" y="26854"/>
                    <a:pt x="26225" y="26853"/>
                    <a:pt x="26218" y="26851"/>
                  </a:cubicBezTo>
                  <a:cubicBezTo>
                    <a:pt x="26318" y="26779"/>
                    <a:pt x="26439" y="26746"/>
                    <a:pt x="26565" y="26746"/>
                  </a:cubicBezTo>
                  <a:cubicBezTo>
                    <a:pt x="26624" y="26746"/>
                    <a:pt x="26684" y="26753"/>
                    <a:pt x="26743" y="26767"/>
                  </a:cubicBezTo>
                  <a:lnTo>
                    <a:pt x="26386" y="26851"/>
                  </a:lnTo>
                  <a:cubicBezTo>
                    <a:pt x="26386" y="26893"/>
                    <a:pt x="26407" y="26893"/>
                    <a:pt x="26449" y="26893"/>
                  </a:cubicBezTo>
                  <a:cubicBezTo>
                    <a:pt x="26544" y="26846"/>
                    <a:pt x="26650" y="26822"/>
                    <a:pt x="26751" y="26822"/>
                  </a:cubicBezTo>
                  <a:cubicBezTo>
                    <a:pt x="26784" y="26822"/>
                    <a:pt x="26817" y="26825"/>
                    <a:pt x="26849" y="26830"/>
                  </a:cubicBezTo>
                  <a:cubicBezTo>
                    <a:pt x="26933" y="26809"/>
                    <a:pt x="27017" y="26788"/>
                    <a:pt x="27080" y="26725"/>
                  </a:cubicBezTo>
                  <a:cubicBezTo>
                    <a:pt x="27073" y="26722"/>
                    <a:pt x="27065" y="26721"/>
                    <a:pt x="27059" y="26721"/>
                  </a:cubicBezTo>
                  <a:cubicBezTo>
                    <a:pt x="27023" y="26721"/>
                    <a:pt x="26993" y="26749"/>
                    <a:pt x="26953" y="26749"/>
                  </a:cubicBezTo>
                  <a:cubicBezTo>
                    <a:pt x="26935" y="26749"/>
                    <a:pt x="26914" y="26743"/>
                    <a:pt x="26891" y="26725"/>
                  </a:cubicBezTo>
                  <a:cubicBezTo>
                    <a:pt x="26975" y="26704"/>
                    <a:pt x="27101" y="26662"/>
                    <a:pt x="27143" y="26641"/>
                  </a:cubicBezTo>
                  <a:cubicBezTo>
                    <a:pt x="27206" y="26620"/>
                    <a:pt x="27290" y="26620"/>
                    <a:pt x="27332" y="26578"/>
                  </a:cubicBezTo>
                  <a:cubicBezTo>
                    <a:pt x="27378" y="26532"/>
                    <a:pt x="27445" y="26498"/>
                    <a:pt x="27518" y="26498"/>
                  </a:cubicBezTo>
                  <a:cubicBezTo>
                    <a:pt x="27547" y="26498"/>
                    <a:pt x="27576" y="26503"/>
                    <a:pt x="27605" y="26514"/>
                  </a:cubicBezTo>
                  <a:lnTo>
                    <a:pt x="27690" y="26514"/>
                  </a:lnTo>
                  <a:cubicBezTo>
                    <a:pt x="27879" y="26367"/>
                    <a:pt x="28110" y="26283"/>
                    <a:pt x="28341" y="26220"/>
                  </a:cubicBezTo>
                  <a:cubicBezTo>
                    <a:pt x="28425" y="26031"/>
                    <a:pt x="28657" y="25926"/>
                    <a:pt x="28804" y="25842"/>
                  </a:cubicBezTo>
                  <a:cubicBezTo>
                    <a:pt x="28930" y="25758"/>
                    <a:pt x="29077" y="25716"/>
                    <a:pt x="29224" y="25631"/>
                  </a:cubicBezTo>
                  <a:cubicBezTo>
                    <a:pt x="29287" y="25589"/>
                    <a:pt x="29287" y="25505"/>
                    <a:pt x="29372" y="25484"/>
                  </a:cubicBezTo>
                  <a:cubicBezTo>
                    <a:pt x="29603" y="25337"/>
                    <a:pt x="29834" y="25190"/>
                    <a:pt x="30065" y="25001"/>
                  </a:cubicBezTo>
                  <a:cubicBezTo>
                    <a:pt x="30149" y="24917"/>
                    <a:pt x="30234" y="24854"/>
                    <a:pt x="30318" y="24812"/>
                  </a:cubicBezTo>
                  <a:cubicBezTo>
                    <a:pt x="30549" y="24685"/>
                    <a:pt x="30759" y="24559"/>
                    <a:pt x="30969" y="24433"/>
                  </a:cubicBezTo>
                  <a:cubicBezTo>
                    <a:pt x="30969" y="24412"/>
                    <a:pt x="30990" y="24391"/>
                    <a:pt x="30969" y="24370"/>
                  </a:cubicBezTo>
                  <a:cubicBezTo>
                    <a:pt x="30927" y="24370"/>
                    <a:pt x="30927" y="24328"/>
                    <a:pt x="30927" y="24307"/>
                  </a:cubicBezTo>
                  <a:cubicBezTo>
                    <a:pt x="30969" y="24265"/>
                    <a:pt x="31011" y="24223"/>
                    <a:pt x="31032" y="24160"/>
                  </a:cubicBezTo>
                  <a:cubicBezTo>
                    <a:pt x="31096" y="24118"/>
                    <a:pt x="31138" y="24055"/>
                    <a:pt x="31201" y="24034"/>
                  </a:cubicBezTo>
                  <a:cubicBezTo>
                    <a:pt x="31243" y="23971"/>
                    <a:pt x="31285" y="23928"/>
                    <a:pt x="31327" y="23886"/>
                  </a:cubicBezTo>
                  <a:cubicBezTo>
                    <a:pt x="31369" y="23823"/>
                    <a:pt x="31432" y="23802"/>
                    <a:pt x="31453" y="23760"/>
                  </a:cubicBezTo>
                  <a:cubicBezTo>
                    <a:pt x="31495" y="23697"/>
                    <a:pt x="31537" y="23655"/>
                    <a:pt x="31579" y="23613"/>
                  </a:cubicBezTo>
                  <a:cubicBezTo>
                    <a:pt x="31642" y="23550"/>
                    <a:pt x="31747" y="23550"/>
                    <a:pt x="31768" y="23508"/>
                  </a:cubicBezTo>
                  <a:cubicBezTo>
                    <a:pt x="31789" y="23466"/>
                    <a:pt x="31810" y="23424"/>
                    <a:pt x="31852" y="23382"/>
                  </a:cubicBezTo>
                  <a:cubicBezTo>
                    <a:pt x="31868" y="23429"/>
                    <a:pt x="31884" y="23453"/>
                    <a:pt x="31909" y="23453"/>
                  </a:cubicBezTo>
                  <a:cubicBezTo>
                    <a:pt x="31917" y="23453"/>
                    <a:pt x="31926" y="23450"/>
                    <a:pt x="31936" y="23445"/>
                  </a:cubicBezTo>
                  <a:cubicBezTo>
                    <a:pt x="32000" y="23382"/>
                    <a:pt x="32021" y="23319"/>
                    <a:pt x="32042" y="23256"/>
                  </a:cubicBezTo>
                  <a:lnTo>
                    <a:pt x="32084" y="23256"/>
                  </a:lnTo>
                  <a:cubicBezTo>
                    <a:pt x="32294" y="23045"/>
                    <a:pt x="32483" y="22814"/>
                    <a:pt x="32651" y="22562"/>
                  </a:cubicBezTo>
                  <a:cubicBezTo>
                    <a:pt x="32672" y="22499"/>
                    <a:pt x="32735" y="22457"/>
                    <a:pt x="32777" y="22394"/>
                  </a:cubicBezTo>
                  <a:lnTo>
                    <a:pt x="32820" y="22394"/>
                  </a:lnTo>
                  <a:cubicBezTo>
                    <a:pt x="32862" y="22436"/>
                    <a:pt x="32883" y="22457"/>
                    <a:pt x="32862" y="22499"/>
                  </a:cubicBezTo>
                  <a:cubicBezTo>
                    <a:pt x="32777" y="22562"/>
                    <a:pt x="32756" y="22688"/>
                    <a:pt x="32630" y="22688"/>
                  </a:cubicBezTo>
                  <a:cubicBezTo>
                    <a:pt x="32672" y="22793"/>
                    <a:pt x="32588" y="22835"/>
                    <a:pt x="32588" y="22919"/>
                  </a:cubicBezTo>
                  <a:cubicBezTo>
                    <a:pt x="32609" y="22898"/>
                    <a:pt x="32651" y="22898"/>
                    <a:pt x="32651" y="22877"/>
                  </a:cubicBezTo>
                  <a:cubicBezTo>
                    <a:pt x="32883" y="22625"/>
                    <a:pt x="33072" y="22331"/>
                    <a:pt x="33261" y="22036"/>
                  </a:cubicBezTo>
                  <a:cubicBezTo>
                    <a:pt x="33282" y="21973"/>
                    <a:pt x="33324" y="21931"/>
                    <a:pt x="33387" y="21889"/>
                  </a:cubicBezTo>
                  <a:cubicBezTo>
                    <a:pt x="33513" y="21826"/>
                    <a:pt x="33555" y="21721"/>
                    <a:pt x="33639" y="21637"/>
                  </a:cubicBezTo>
                  <a:cubicBezTo>
                    <a:pt x="33639" y="21595"/>
                    <a:pt x="33576" y="21595"/>
                    <a:pt x="33618" y="21532"/>
                  </a:cubicBezTo>
                  <a:cubicBezTo>
                    <a:pt x="33787" y="21343"/>
                    <a:pt x="33976" y="21132"/>
                    <a:pt x="34165" y="20922"/>
                  </a:cubicBezTo>
                  <a:cubicBezTo>
                    <a:pt x="34333" y="20775"/>
                    <a:pt x="34480" y="20586"/>
                    <a:pt x="34586" y="20396"/>
                  </a:cubicBezTo>
                  <a:cubicBezTo>
                    <a:pt x="34607" y="20333"/>
                    <a:pt x="34691" y="20270"/>
                    <a:pt x="34691" y="20228"/>
                  </a:cubicBezTo>
                  <a:cubicBezTo>
                    <a:pt x="34712" y="20123"/>
                    <a:pt x="34796" y="20102"/>
                    <a:pt x="34817" y="20018"/>
                  </a:cubicBezTo>
                  <a:cubicBezTo>
                    <a:pt x="34859" y="19976"/>
                    <a:pt x="34901" y="19913"/>
                    <a:pt x="34922" y="19829"/>
                  </a:cubicBezTo>
                  <a:lnTo>
                    <a:pt x="34922" y="19829"/>
                  </a:lnTo>
                  <a:cubicBezTo>
                    <a:pt x="34908" y="19829"/>
                    <a:pt x="34894" y="19838"/>
                    <a:pt x="34886" y="19838"/>
                  </a:cubicBezTo>
                  <a:cubicBezTo>
                    <a:pt x="34882" y="19838"/>
                    <a:pt x="34880" y="19836"/>
                    <a:pt x="34880" y="19829"/>
                  </a:cubicBezTo>
                  <a:cubicBezTo>
                    <a:pt x="34859" y="19808"/>
                    <a:pt x="34880" y="19808"/>
                    <a:pt x="34901" y="19808"/>
                  </a:cubicBezTo>
                  <a:cubicBezTo>
                    <a:pt x="34901" y="19787"/>
                    <a:pt x="34880" y="19787"/>
                    <a:pt x="34901" y="19766"/>
                  </a:cubicBezTo>
                  <a:cubicBezTo>
                    <a:pt x="34907" y="19760"/>
                    <a:pt x="34913" y="19757"/>
                    <a:pt x="34919" y="19757"/>
                  </a:cubicBezTo>
                  <a:cubicBezTo>
                    <a:pt x="34932" y="19757"/>
                    <a:pt x="34943" y="19772"/>
                    <a:pt x="34943" y="19787"/>
                  </a:cubicBezTo>
                  <a:cubicBezTo>
                    <a:pt x="34964" y="19787"/>
                    <a:pt x="35006" y="19787"/>
                    <a:pt x="35027" y="19745"/>
                  </a:cubicBezTo>
                  <a:lnTo>
                    <a:pt x="34943" y="19682"/>
                  </a:lnTo>
                  <a:cubicBezTo>
                    <a:pt x="35027" y="19534"/>
                    <a:pt x="35111" y="19408"/>
                    <a:pt x="35195" y="19303"/>
                  </a:cubicBezTo>
                  <a:cubicBezTo>
                    <a:pt x="35406" y="18967"/>
                    <a:pt x="35595" y="18609"/>
                    <a:pt x="35742" y="18231"/>
                  </a:cubicBezTo>
                  <a:cubicBezTo>
                    <a:pt x="35784" y="18147"/>
                    <a:pt x="35868" y="18063"/>
                    <a:pt x="35847" y="17979"/>
                  </a:cubicBezTo>
                  <a:cubicBezTo>
                    <a:pt x="35826" y="17831"/>
                    <a:pt x="35931" y="17726"/>
                    <a:pt x="35952" y="17621"/>
                  </a:cubicBezTo>
                  <a:cubicBezTo>
                    <a:pt x="35973" y="17474"/>
                    <a:pt x="36036" y="17348"/>
                    <a:pt x="36120" y="17243"/>
                  </a:cubicBezTo>
                  <a:cubicBezTo>
                    <a:pt x="36120" y="17243"/>
                    <a:pt x="36130" y="17233"/>
                    <a:pt x="36142" y="17233"/>
                  </a:cubicBezTo>
                  <a:cubicBezTo>
                    <a:pt x="36148" y="17233"/>
                    <a:pt x="36155" y="17236"/>
                    <a:pt x="36162" y="17243"/>
                  </a:cubicBezTo>
                  <a:lnTo>
                    <a:pt x="36183" y="17306"/>
                  </a:lnTo>
                  <a:cubicBezTo>
                    <a:pt x="36225" y="17285"/>
                    <a:pt x="36225" y="17243"/>
                    <a:pt x="36246" y="17201"/>
                  </a:cubicBezTo>
                  <a:cubicBezTo>
                    <a:pt x="36310" y="16906"/>
                    <a:pt x="36394" y="16633"/>
                    <a:pt x="36499" y="16381"/>
                  </a:cubicBezTo>
                  <a:cubicBezTo>
                    <a:pt x="36478" y="16213"/>
                    <a:pt x="36520" y="16044"/>
                    <a:pt x="36625" y="15918"/>
                  </a:cubicBezTo>
                  <a:cubicBezTo>
                    <a:pt x="36646" y="15918"/>
                    <a:pt x="36688" y="15918"/>
                    <a:pt x="36688" y="15960"/>
                  </a:cubicBezTo>
                  <a:cubicBezTo>
                    <a:pt x="36835" y="15708"/>
                    <a:pt x="36919" y="15435"/>
                    <a:pt x="36961" y="15140"/>
                  </a:cubicBezTo>
                  <a:cubicBezTo>
                    <a:pt x="37003" y="14972"/>
                    <a:pt x="37045" y="14804"/>
                    <a:pt x="37066" y="14636"/>
                  </a:cubicBezTo>
                  <a:cubicBezTo>
                    <a:pt x="37066" y="14594"/>
                    <a:pt x="37066" y="14552"/>
                    <a:pt x="37087" y="14510"/>
                  </a:cubicBezTo>
                  <a:cubicBezTo>
                    <a:pt x="37151" y="14404"/>
                    <a:pt x="37214" y="14278"/>
                    <a:pt x="37256" y="14152"/>
                  </a:cubicBezTo>
                  <a:cubicBezTo>
                    <a:pt x="37277" y="14047"/>
                    <a:pt x="37361" y="14047"/>
                    <a:pt x="37445" y="14026"/>
                  </a:cubicBezTo>
                  <a:cubicBezTo>
                    <a:pt x="37466" y="13921"/>
                    <a:pt x="37445" y="13837"/>
                    <a:pt x="37466" y="13774"/>
                  </a:cubicBezTo>
                  <a:cubicBezTo>
                    <a:pt x="37529" y="13521"/>
                    <a:pt x="37613" y="13269"/>
                    <a:pt x="37697" y="13038"/>
                  </a:cubicBezTo>
                  <a:cubicBezTo>
                    <a:pt x="37739" y="12933"/>
                    <a:pt x="37739" y="12828"/>
                    <a:pt x="37718" y="12744"/>
                  </a:cubicBezTo>
                  <a:cubicBezTo>
                    <a:pt x="37697" y="12659"/>
                    <a:pt x="37697" y="12596"/>
                    <a:pt x="37739" y="12533"/>
                  </a:cubicBezTo>
                  <a:cubicBezTo>
                    <a:pt x="37802" y="12470"/>
                    <a:pt x="37781" y="12386"/>
                    <a:pt x="37802" y="12323"/>
                  </a:cubicBezTo>
                  <a:cubicBezTo>
                    <a:pt x="37823" y="12218"/>
                    <a:pt x="37823" y="12134"/>
                    <a:pt x="37802" y="12050"/>
                  </a:cubicBezTo>
                  <a:cubicBezTo>
                    <a:pt x="37802" y="11839"/>
                    <a:pt x="37865" y="11629"/>
                    <a:pt x="37781" y="11461"/>
                  </a:cubicBezTo>
                  <a:cubicBezTo>
                    <a:pt x="37823" y="11188"/>
                    <a:pt x="37844" y="10914"/>
                    <a:pt x="37844" y="10641"/>
                  </a:cubicBezTo>
                  <a:cubicBezTo>
                    <a:pt x="37928" y="10599"/>
                    <a:pt x="37802" y="10557"/>
                    <a:pt x="37844" y="10515"/>
                  </a:cubicBezTo>
                  <a:cubicBezTo>
                    <a:pt x="37907" y="10452"/>
                    <a:pt x="37802" y="10410"/>
                    <a:pt x="37844" y="10347"/>
                  </a:cubicBezTo>
                  <a:cubicBezTo>
                    <a:pt x="37781" y="10326"/>
                    <a:pt x="37823" y="10263"/>
                    <a:pt x="37802" y="10221"/>
                  </a:cubicBezTo>
                  <a:cubicBezTo>
                    <a:pt x="37760" y="10137"/>
                    <a:pt x="37802" y="10010"/>
                    <a:pt x="37697" y="9947"/>
                  </a:cubicBezTo>
                  <a:cubicBezTo>
                    <a:pt x="37718" y="9758"/>
                    <a:pt x="37697" y="9548"/>
                    <a:pt x="37634" y="9380"/>
                  </a:cubicBezTo>
                  <a:cubicBezTo>
                    <a:pt x="37655" y="9275"/>
                    <a:pt x="37760" y="9253"/>
                    <a:pt x="37739" y="9190"/>
                  </a:cubicBezTo>
                  <a:cubicBezTo>
                    <a:pt x="37718" y="9148"/>
                    <a:pt x="37697" y="9085"/>
                    <a:pt x="37697" y="9022"/>
                  </a:cubicBezTo>
                  <a:cubicBezTo>
                    <a:pt x="37634" y="8833"/>
                    <a:pt x="37592" y="8644"/>
                    <a:pt x="37571" y="8455"/>
                  </a:cubicBezTo>
                  <a:cubicBezTo>
                    <a:pt x="37592" y="8349"/>
                    <a:pt x="37550" y="8265"/>
                    <a:pt x="37466" y="8202"/>
                  </a:cubicBezTo>
                  <a:cubicBezTo>
                    <a:pt x="37487" y="8160"/>
                    <a:pt x="37487" y="8139"/>
                    <a:pt x="37487" y="8118"/>
                  </a:cubicBezTo>
                  <a:cubicBezTo>
                    <a:pt x="37382" y="7824"/>
                    <a:pt x="37382" y="7508"/>
                    <a:pt x="37277" y="7256"/>
                  </a:cubicBezTo>
                  <a:cubicBezTo>
                    <a:pt x="37214" y="7046"/>
                    <a:pt x="37151" y="6857"/>
                    <a:pt x="37066" y="6667"/>
                  </a:cubicBezTo>
                  <a:cubicBezTo>
                    <a:pt x="37045" y="6604"/>
                    <a:pt x="37003" y="6541"/>
                    <a:pt x="37024" y="6457"/>
                  </a:cubicBezTo>
                  <a:cubicBezTo>
                    <a:pt x="37024" y="6415"/>
                    <a:pt x="37003" y="6352"/>
                    <a:pt x="36961" y="6331"/>
                  </a:cubicBezTo>
                  <a:cubicBezTo>
                    <a:pt x="36898" y="6268"/>
                    <a:pt x="36877" y="6184"/>
                    <a:pt x="36919" y="6100"/>
                  </a:cubicBezTo>
                  <a:cubicBezTo>
                    <a:pt x="36772" y="6058"/>
                    <a:pt x="36688" y="5953"/>
                    <a:pt x="36730" y="5911"/>
                  </a:cubicBezTo>
                  <a:lnTo>
                    <a:pt x="36835" y="5911"/>
                  </a:lnTo>
                  <a:cubicBezTo>
                    <a:pt x="36772" y="5848"/>
                    <a:pt x="36814" y="5784"/>
                    <a:pt x="36814" y="5721"/>
                  </a:cubicBezTo>
                  <a:cubicBezTo>
                    <a:pt x="36784" y="5707"/>
                    <a:pt x="36765" y="5692"/>
                    <a:pt x="36749" y="5692"/>
                  </a:cubicBezTo>
                  <a:cubicBezTo>
                    <a:pt x="36742" y="5692"/>
                    <a:pt x="36736" y="5694"/>
                    <a:pt x="36730" y="5700"/>
                  </a:cubicBezTo>
                  <a:cubicBezTo>
                    <a:pt x="36688" y="5742"/>
                    <a:pt x="36772" y="5784"/>
                    <a:pt x="36730" y="5827"/>
                  </a:cubicBezTo>
                  <a:cubicBezTo>
                    <a:pt x="36583" y="5827"/>
                    <a:pt x="36646" y="5679"/>
                    <a:pt x="36562" y="5616"/>
                  </a:cubicBezTo>
                  <a:cubicBezTo>
                    <a:pt x="36478" y="5574"/>
                    <a:pt x="36520" y="5448"/>
                    <a:pt x="36436" y="5385"/>
                  </a:cubicBezTo>
                  <a:cubicBezTo>
                    <a:pt x="36373" y="5301"/>
                    <a:pt x="36352" y="5217"/>
                    <a:pt x="36373" y="5133"/>
                  </a:cubicBezTo>
                  <a:lnTo>
                    <a:pt x="36373" y="5133"/>
                  </a:lnTo>
                  <a:cubicBezTo>
                    <a:pt x="36415" y="5154"/>
                    <a:pt x="36415" y="5196"/>
                    <a:pt x="36457" y="5196"/>
                  </a:cubicBezTo>
                  <a:cubicBezTo>
                    <a:pt x="36478" y="5133"/>
                    <a:pt x="36415" y="5049"/>
                    <a:pt x="36457" y="4965"/>
                  </a:cubicBezTo>
                  <a:cubicBezTo>
                    <a:pt x="36457" y="4943"/>
                    <a:pt x="36457" y="4838"/>
                    <a:pt x="36373" y="4838"/>
                  </a:cubicBezTo>
                  <a:cubicBezTo>
                    <a:pt x="36373" y="4880"/>
                    <a:pt x="36394" y="4922"/>
                    <a:pt x="36373" y="4986"/>
                  </a:cubicBezTo>
                  <a:cubicBezTo>
                    <a:pt x="36331" y="4922"/>
                    <a:pt x="36310" y="4880"/>
                    <a:pt x="36373" y="4838"/>
                  </a:cubicBezTo>
                  <a:cubicBezTo>
                    <a:pt x="36310" y="4628"/>
                    <a:pt x="36204" y="4439"/>
                    <a:pt x="36099" y="4271"/>
                  </a:cubicBezTo>
                  <a:cubicBezTo>
                    <a:pt x="36036" y="4187"/>
                    <a:pt x="35994" y="4124"/>
                    <a:pt x="35952" y="4060"/>
                  </a:cubicBezTo>
                  <a:cubicBezTo>
                    <a:pt x="35889" y="3892"/>
                    <a:pt x="35784" y="3766"/>
                    <a:pt x="35721" y="3598"/>
                  </a:cubicBezTo>
                  <a:lnTo>
                    <a:pt x="35721" y="3598"/>
                  </a:lnTo>
                  <a:cubicBezTo>
                    <a:pt x="35805" y="3619"/>
                    <a:pt x="35847" y="3682"/>
                    <a:pt x="35952" y="3682"/>
                  </a:cubicBezTo>
                  <a:cubicBezTo>
                    <a:pt x="35847" y="3535"/>
                    <a:pt x="35784" y="3388"/>
                    <a:pt x="35700" y="3262"/>
                  </a:cubicBezTo>
                  <a:cubicBezTo>
                    <a:pt x="35616" y="3114"/>
                    <a:pt x="35532" y="2988"/>
                    <a:pt x="35406" y="2883"/>
                  </a:cubicBezTo>
                  <a:cubicBezTo>
                    <a:pt x="35384" y="2757"/>
                    <a:pt x="35342" y="2631"/>
                    <a:pt x="35279" y="2526"/>
                  </a:cubicBezTo>
                  <a:cubicBezTo>
                    <a:pt x="35195" y="2421"/>
                    <a:pt x="35195" y="2294"/>
                    <a:pt x="35132" y="2210"/>
                  </a:cubicBezTo>
                  <a:cubicBezTo>
                    <a:pt x="35090" y="2126"/>
                    <a:pt x="35090" y="2000"/>
                    <a:pt x="34985" y="1937"/>
                  </a:cubicBezTo>
                  <a:lnTo>
                    <a:pt x="34985" y="1937"/>
                  </a:lnTo>
                  <a:cubicBezTo>
                    <a:pt x="35006" y="2042"/>
                    <a:pt x="35027" y="2126"/>
                    <a:pt x="35048" y="2210"/>
                  </a:cubicBezTo>
                  <a:cubicBezTo>
                    <a:pt x="34943" y="2168"/>
                    <a:pt x="34901" y="2084"/>
                    <a:pt x="34880" y="1979"/>
                  </a:cubicBezTo>
                  <a:cubicBezTo>
                    <a:pt x="34880" y="1916"/>
                    <a:pt x="34964" y="1937"/>
                    <a:pt x="34943" y="1874"/>
                  </a:cubicBezTo>
                  <a:cubicBezTo>
                    <a:pt x="34943" y="1811"/>
                    <a:pt x="34922" y="1748"/>
                    <a:pt x="34901" y="1685"/>
                  </a:cubicBezTo>
                  <a:lnTo>
                    <a:pt x="34838" y="1727"/>
                  </a:lnTo>
                  <a:cubicBezTo>
                    <a:pt x="34796" y="1664"/>
                    <a:pt x="34691" y="1622"/>
                    <a:pt x="34733" y="1517"/>
                  </a:cubicBezTo>
                  <a:lnTo>
                    <a:pt x="34733" y="1517"/>
                  </a:lnTo>
                  <a:cubicBezTo>
                    <a:pt x="34796" y="1538"/>
                    <a:pt x="34817" y="1601"/>
                    <a:pt x="34859" y="1622"/>
                  </a:cubicBezTo>
                  <a:cubicBezTo>
                    <a:pt x="34838" y="1453"/>
                    <a:pt x="34775" y="1306"/>
                    <a:pt x="34712" y="1159"/>
                  </a:cubicBezTo>
                  <a:cubicBezTo>
                    <a:pt x="34607" y="1096"/>
                    <a:pt x="34522" y="1012"/>
                    <a:pt x="34438" y="949"/>
                  </a:cubicBezTo>
                  <a:cubicBezTo>
                    <a:pt x="34375" y="907"/>
                    <a:pt x="34375" y="865"/>
                    <a:pt x="34354" y="802"/>
                  </a:cubicBezTo>
                  <a:cubicBezTo>
                    <a:pt x="34343" y="806"/>
                    <a:pt x="34333" y="807"/>
                    <a:pt x="34326" y="807"/>
                  </a:cubicBezTo>
                  <a:cubicBezTo>
                    <a:pt x="34291" y="807"/>
                    <a:pt x="34291" y="773"/>
                    <a:pt x="34291" y="739"/>
                  </a:cubicBezTo>
                  <a:cubicBezTo>
                    <a:pt x="34354" y="739"/>
                    <a:pt x="34333" y="781"/>
                    <a:pt x="34354" y="802"/>
                  </a:cubicBezTo>
                  <a:lnTo>
                    <a:pt x="34438" y="739"/>
                  </a:lnTo>
                  <a:cubicBezTo>
                    <a:pt x="34228" y="528"/>
                    <a:pt x="33997" y="339"/>
                    <a:pt x="33766" y="171"/>
                  </a:cubicBezTo>
                  <a:cubicBezTo>
                    <a:pt x="33678" y="83"/>
                    <a:pt x="33561" y="40"/>
                    <a:pt x="33427" y="40"/>
                  </a:cubicBezTo>
                  <a:cubicBezTo>
                    <a:pt x="33401" y="40"/>
                    <a:pt x="33373" y="41"/>
                    <a:pt x="33345" y="45"/>
                  </a:cubicBezTo>
                  <a:cubicBezTo>
                    <a:pt x="33345" y="87"/>
                    <a:pt x="33345" y="150"/>
                    <a:pt x="33282" y="192"/>
                  </a:cubicBezTo>
                  <a:cubicBezTo>
                    <a:pt x="33156" y="66"/>
                    <a:pt x="32967" y="87"/>
                    <a:pt x="32820" y="24"/>
                  </a:cubicBezTo>
                  <a:lnTo>
                    <a:pt x="32756" y="87"/>
                  </a:lnTo>
                  <a:cubicBezTo>
                    <a:pt x="32750" y="88"/>
                    <a:pt x="32744" y="89"/>
                    <a:pt x="32738" y="89"/>
                  </a:cubicBezTo>
                  <a:cubicBezTo>
                    <a:pt x="32677" y="89"/>
                    <a:pt x="32667" y="0"/>
                    <a:pt x="3260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8"/>
            <p:cNvSpPr/>
            <p:nvPr/>
          </p:nvSpPr>
          <p:spPr>
            <a:xfrm>
              <a:off x="2060391" y="1528828"/>
              <a:ext cx="453152" cy="357248"/>
            </a:xfrm>
            <a:custGeom>
              <a:avLst/>
              <a:gdLst/>
              <a:ahLst/>
              <a:cxnLst/>
              <a:rect l="l" t="t" r="r" b="b"/>
              <a:pathLst>
                <a:path w="43942" h="34113" extrusionOk="0">
                  <a:moveTo>
                    <a:pt x="40646" y="9414"/>
                  </a:moveTo>
                  <a:cubicBezTo>
                    <a:pt x="40652" y="9414"/>
                    <a:pt x="40662" y="9424"/>
                    <a:pt x="40662" y="9424"/>
                  </a:cubicBezTo>
                  <a:cubicBezTo>
                    <a:pt x="40662" y="9424"/>
                    <a:pt x="40662" y="9445"/>
                    <a:pt x="40641" y="9445"/>
                  </a:cubicBezTo>
                  <a:cubicBezTo>
                    <a:pt x="40620" y="9445"/>
                    <a:pt x="40641" y="9424"/>
                    <a:pt x="40641" y="9424"/>
                  </a:cubicBezTo>
                  <a:cubicBezTo>
                    <a:pt x="40641" y="9417"/>
                    <a:pt x="40643" y="9414"/>
                    <a:pt x="40646" y="9414"/>
                  </a:cubicBezTo>
                  <a:close/>
                  <a:moveTo>
                    <a:pt x="37710" y="1"/>
                  </a:moveTo>
                  <a:cubicBezTo>
                    <a:pt x="37699" y="1"/>
                    <a:pt x="37688" y="2"/>
                    <a:pt x="37676" y="5"/>
                  </a:cubicBezTo>
                  <a:cubicBezTo>
                    <a:pt x="37659" y="63"/>
                    <a:pt x="37626" y="79"/>
                    <a:pt x="37586" y="79"/>
                  </a:cubicBezTo>
                  <a:cubicBezTo>
                    <a:pt x="37540" y="79"/>
                    <a:pt x="37485" y="59"/>
                    <a:pt x="37434" y="59"/>
                  </a:cubicBezTo>
                  <a:cubicBezTo>
                    <a:pt x="37416" y="59"/>
                    <a:pt x="37398" y="61"/>
                    <a:pt x="37382" y="68"/>
                  </a:cubicBezTo>
                  <a:cubicBezTo>
                    <a:pt x="37361" y="131"/>
                    <a:pt x="37319" y="194"/>
                    <a:pt x="37277" y="236"/>
                  </a:cubicBezTo>
                  <a:cubicBezTo>
                    <a:pt x="37272" y="241"/>
                    <a:pt x="37266" y="242"/>
                    <a:pt x="37260" y="242"/>
                  </a:cubicBezTo>
                  <a:cubicBezTo>
                    <a:pt x="37249" y="242"/>
                    <a:pt x="37237" y="238"/>
                    <a:pt x="37228" y="238"/>
                  </a:cubicBezTo>
                  <a:cubicBezTo>
                    <a:pt x="37219" y="238"/>
                    <a:pt x="37214" y="242"/>
                    <a:pt x="37214" y="257"/>
                  </a:cubicBezTo>
                  <a:cubicBezTo>
                    <a:pt x="37214" y="299"/>
                    <a:pt x="37256" y="362"/>
                    <a:pt x="37235" y="404"/>
                  </a:cubicBezTo>
                  <a:cubicBezTo>
                    <a:pt x="37214" y="446"/>
                    <a:pt x="37129" y="425"/>
                    <a:pt x="37129" y="509"/>
                  </a:cubicBezTo>
                  <a:cubicBezTo>
                    <a:pt x="37172" y="552"/>
                    <a:pt x="37277" y="552"/>
                    <a:pt x="37256" y="657"/>
                  </a:cubicBezTo>
                  <a:lnTo>
                    <a:pt x="37108" y="783"/>
                  </a:lnTo>
                  <a:cubicBezTo>
                    <a:pt x="37132" y="866"/>
                    <a:pt x="37176" y="875"/>
                    <a:pt x="37225" y="875"/>
                  </a:cubicBezTo>
                  <a:cubicBezTo>
                    <a:pt x="37239" y="875"/>
                    <a:pt x="37254" y="874"/>
                    <a:pt x="37269" y="874"/>
                  </a:cubicBezTo>
                  <a:cubicBezTo>
                    <a:pt x="37293" y="874"/>
                    <a:pt x="37317" y="877"/>
                    <a:pt x="37340" y="888"/>
                  </a:cubicBezTo>
                  <a:cubicBezTo>
                    <a:pt x="37340" y="930"/>
                    <a:pt x="37361" y="951"/>
                    <a:pt x="37340" y="993"/>
                  </a:cubicBezTo>
                  <a:lnTo>
                    <a:pt x="37066" y="1056"/>
                  </a:lnTo>
                  <a:cubicBezTo>
                    <a:pt x="37057" y="1058"/>
                    <a:pt x="37048" y="1059"/>
                    <a:pt x="37040" y="1059"/>
                  </a:cubicBezTo>
                  <a:cubicBezTo>
                    <a:pt x="36957" y="1059"/>
                    <a:pt x="36935" y="972"/>
                    <a:pt x="36877" y="972"/>
                  </a:cubicBezTo>
                  <a:cubicBezTo>
                    <a:pt x="36814" y="972"/>
                    <a:pt x="36793" y="1056"/>
                    <a:pt x="36751" y="1056"/>
                  </a:cubicBezTo>
                  <a:cubicBezTo>
                    <a:pt x="36723" y="1056"/>
                    <a:pt x="36704" y="1047"/>
                    <a:pt x="36676" y="1047"/>
                  </a:cubicBezTo>
                  <a:cubicBezTo>
                    <a:pt x="36662" y="1047"/>
                    <a:pt x="36646" y="1049"/>
                    <a:pt x="36625" y="1056"/>
                  </a:cubicBezTo>
                  <a:lnTo>
                    <a:pt x="36583" y="1140"/>
                  </a:lnTo>
                  <a:cubicBezTo>
                    <a:pt x="36646" y="1182"/>
                    <a:pt x="36688" y="1266"/>
                    <a:pt x="36667" y="1329"/>
                  </a:cubicBezTo>
                  <a:lnTo>
                    <a:pt x="36604" y="1308"/>
                  </a:lnTo>
                  <a:cubicBezTo>
                    <a:pt x="36604" y="1350"/>
                    <a:pt x="36541" y="1393"/>
                    <a:pt x="36562" y="1414"/>
                  </a:cubicBezTo>
                  <a:cubicBezTo>
                    <a:pt x="36572" y="1419"/>
                    <a:pt x="36583" y="1420"/>
                    <a:pt x="36593" y="1420"/>
                  </a:cubicBezTo>
                  <a:cubicBezTo>
                    <a:pt x="36603" y="1420"/>
                    <a:pt x="36613" y="1419"/>
                    <a:pt x="36622" y="1419"/>
                  </a:cubicBezTo>
                  <a:cubicBezTo>
                    <a:pt x="36641" y="1419"/>
                    <a:pt x="36656" y="1424"/>
                    <a:pt x="36667" y="1456"/>
                  </a:cubicBezTo>
                  <a:cubicBezTo>
                    <a:pt x="36667" y="1519"/>
                    <a:pt x="36604" y="1498"/>
                    <a:pt x="36604" y="1540"/>
                  </a:cubicBezTo>
                  <a:cubicBezTo>
                    <a:pt x="36646" y="1561"/>
                    <a:pt x="36730" y="1561"/>
                    <a:pt x="36751" y="1603"/>
                  </a:cubicBezTo>
                  <a:cubicBezTo>
                    <a:pt x="36793" y="1645"/>
                    <a:pt x="36709" y="1708"/>
                    <a:pt x="36793" y="1750"/>
                  </a:cubicBezTo>
                  <a:cubicBezTo>
                    <a:pt x="36730" y="1771"/>
                    <a:pt x="36709" y="1813"/>
                    <a:pt x="36730" y="1876"/>
                  </a:cubicBezTo>
                  <a:cubicBezTo>
                    <a:pt x="36814" y="1939"/>
                    <a:pt x="36856" y="1981"/>
                    <a:pt x="36919" y="2044"/>
                  </a:cubicBezTo>
                  <a:cubicBezTo>
                    <a:pt x="37045" y="2191"/>
                    <a:pt x="37193" y="2318"/>
                    <a:pt x="37361" y="2402"/>
                  </a:cubicBezTo>
                  <a:cubicBezTo>
                    <a:pt x="37403" y="2444"/>
                    <a:pt x="37445" y="2486"/>
                    <a:pt x="37487" y="2549"/>
                  </a:cubicBezTo>
                  <a:cubicBezTo>
                    <a:pt x="37655" y="2759"/>
                    <a:pt x="37739" y="3011"/>
                    <a:pt x="37928" y="3222"/>
                  </a:cubicBezTo>
                  <a:cubicBezTo>
                    <a:pt x="37991" y="3327"/>
                    <a:pt x="38034" y="3411"/>
                    <a:pt x="38055" y="3537"/>
                  </a:cubicBezTo>
                  <a:cubicBezTo>
                    <a:pt x="38097" y="3663"/>
                    <a:pt x="38160" y="3789"/>
                    <a:pt x="38265" y="3894"/>
                  </a:cubicBezTo>
                  <a:cubicBezTo>
                    <a:pt x="38349" y="4000"/>
                    <a:pt x="38391" y="4147"/>
                    <a:pt x="38370" y="4273"/>
                  </a:cubicBezTo>
                  <a:cubicBezTo>
                    <a:pt x="38391" y="4315"/>
                    <a:pt x="38433" y="4357"/>
                    <a:pt x="38454" y="4399"/>
                  </a:cubicBezTo>
                  <a:cubicBezTo>
                    <a:pt x="38475" y="4441"/>
                    <a:pt x="38475" y="4504"/>
                    <a:pt x="38517" y="4525"/>
                  </a:cubicBezTo>
                  <a:cubicBezTo>
                    <a:pt x="38622" y="4546"/>
                    <a:pt x="38643" y="4630"/>
                    <a:pt x="38664" y="4693"/>
                  </a:cubicBezTo>
                  <a:cubicBezTo>
                    <a:pt x="38769" y="4883"/>
                    <a:pt x="38875" y="5051"/>
                    <a:pt x="38980" y="5219"/>
                  </a:cubicBezTo>
                  <a:cubicBezTo>
                    <a:pt x="39106" y="5387"/>
                    <a:pt x="39190" y="5597"/>
                    <a:pt x="39148" y="5787"/>
                  </a:cubicBezTo>
                  <a:cubicBezTo>
                    <a:pt x="39148" y="5871"/>
                    <a:pt x="39169" y="5955"/>
                    <a:pt x="39211" y="5997"/>
                  </a:cubicBezTo>
                  <a:cubicBezTo>
                    <a:pt x="39295" y="6081"/>
                    <a:pt x="39316" y="6228"/>
                    <a:pt x="39337" y="6270"/>
                  </a:cubicBezTo>
                  <a:cubicBezTo>
                    <a:pt x="39379" y="6291"/>
                    <a:pt x="39442" y="6291"/>
                    <a:pt x="39442" y="6354"/>
                  </a:cubicBezTo>
                  <a:cubicBezTo>
                    <a:pt x="39421" y="6607"/>
                    <a:pt x="39610" y="6754"/>
                    <a:pt x="39673" y="6964"/>
                  </a:cubicBezTo>
                  <a:cubicBezTo>
                    <a:pt x="39737" y="7006"/>
                    <a:pt x="39821" y="7027"/>
                    <a:pt x="39863" y="7111"/>
                  </a:cubicBezTo>
                  <a:cubicBezTo>
                    <a:pt x="39842" y="7216"/>
                    <a:pt x="39863" y="7342"/>
                    <a:pt x="39905" y="7448"/>
                  </a:cubicBezTo>
                  <a:cubicBezTo>
                    <a:pt x="39926" y="7553"/>
                    <a:pt x="39968" y="7679"/>
                    <a:pt x="40052" y="7763"/>
                  </a:cubicBezTo>
                  <a:cubicBezTo>
                    <a:pt x="40136" y="8015"/>
                    <a:pt x="40220" y="8246"/>
                    <a:pt x="40304" y="8478"/>
                  </a:cubicBezTo>
                  <a:lnTo>
                    <a:pt x="40451" y="8646"/>
                  </a:lnTo>
                  <a:lnTo>
                    <a:pt x="40514" y="8877"/>
                  </a:lnTo>
                  <a:cubicBezTo>
                    <a:pt x="40514" y="8940"/>
                    <a:pt x="40493" y="9024"/>
                    <a:pt x="40472" y="9108"/>
                  </a:cubicBezTo>
                  <a:cubicBezTo>
                    <a:pt x="40556" y="9172"/>
                    <a:pt x="40514" y="9298"/>
                    <a:pt x="40556" y="9424"/>
                  </a:cubicBezTo>
                  <a:cubicBezTo>
                    <a:pt x="40599" y="9529"/>
                    <a:pt x="40662" y="9613"/>
                    <a:pt x="40746" y="9697"/>
                  </a:cubicBezTo>
                  <a:cubicBezTo>
                    <a:pt x="40725" y="9739"/>
                    <a:pt x="40704" y="9781"/>
                    <a:pt x="40683" y="9823"/>
                  </a:cubicBezTo>
                  <a:cubicBezTo>
                    <a:pt x="40746" y="10076"/>
                    <a:pt x="40830" y="10328"/>
                    <a:pt x="40956" y="10559"/>
                  </a:cubicBezTo>
                  <a:cubicBezTo>
                    <a:pt x="40977" y="10601"/>
                    <a:pt x="40998" y="10664"/>
                    <a:pt x="40977" y="10706"/>
                  </a:cubicBezTo>
                  <a:cubicBezTo>
                    <a:pt x="40956" y="10769"/>
                    <a:pt x="40956" y="10832"/>
                    <a:pt x="40998" y="10896"/>
                  </a:cubicBezTo>
                  <a:cubicBezTo>
                    <a:pt x="41040" y="11043"/>
                    <a:pt x="41040" y="11211"/>
                    <a:pt x="41166" y="11337"/>
                  </a:cubicBezTo>
                  <a:cubicBezTo>
                    <a:pt x="41187" y="11358"/>
                    <a:pt x="41187" y="11400"/>
                    <a:pt x="41187" y="11442"/>
                  </a:cubicBezTo>
                  <a:cubicBezTo>
                    <a:pt x="41166" y="11505"/>
                    <a:pt x="41166" y="11547"/>
                    <a:pt x="41187" y="11610"/>
                  </a:cubicBezTo>
                  <a:cubicBezTo>
                    <a:pt x="41250" y="11779"/>
                    <a:pt x="41208" y="11989"/>
                    <a:pt x="41292" y="12178"/>
                  </a:cubicBezTo>
                  <a:lnTo>
                    <a:pt x="41292" y="12241"/>
                  </a:lnTo>
                  <a:cubicBezTo>
                    <a:pt x="41313" y="12409"/>
                    <a:pt x="41250" y="12556"/>
                    <a:pt x="41250" y="12725"/>
                  </a:cubicBezTo>
                  <a:cubicBezTo>
                    <a:pt x="41250" y="12956"/>
                    <a:pt x="41271" y="13187"/>
                    <a:pt x="41250" y="13418"/>
                  </a:cubicBezTo>
                  <a:cubicBezTo>
                    <a:pt x="41250" y="13524"/>
                    <a:pt x="41250" y="13629"/>
                    <a:pt x="41250" y="13713"/>
                  </a:cubicBezTo>
                  <a:cubicBezTo>
                    <a:pt x="41271" y="13839"/>
                    <a:pt x="41271" y="13944"/>
                    <a:pt x="41250" y="14049"/>
                  </a:cubicBezTo>
                  <a:cubicBezTo>
                    <a:pt x="41250" y="14133"/>
                    <a:pt x="41229" y="14238"/>
                    <a:pt x="41208" y="14323"/>
                  </a:cubicBezTo>
                  <a:cubicBezTo>
                    <a:pt x="41166" y="14533"/>
                    <a:pt x="41187" y="14743"/>
                    <a:pt x="41271" y="14932"/>
                  </a:cubicBezTo>
                  <a:cubicBezTo>
                    <a:pt x="41208" y="15079"/>
                    <a:pt x="41208" y="15206"/>
                    <a:pt x="41166" y="15353"/>
                  </a:cubicBezTo>
                  <a:cubicBezTo>
                    <a:pt x="41124" y="15458"/>
                    <a:pt x="41082" y="15605"/>
                    <a:pt x="41082" y="15731"/>
                  </a:cubicBezTo>
                  <a:cubicBezTo>
                    <a:pt x="41082" y="15836"/>
                    <a:pt x="41040" y="15941"/>
                    <a:pt x="40956" y="16004"/>
                  </a:cubicBezTo>
                  <a:cubicBezTo>
                    <a:pt x="40977" y="16047"/>
                    <a:pt x="40977" y="16068"/>
                    <a:pt x="40956" y="16110"/>
                  </a:cubicBezTo>
                  <a:cubicBezTo>
                    <a:pt x="40956" y="16194"/>
                    <a:pt x="40935" y="16257"/>
                    <a:pt x="40914" y="16341"/>
                  </a:cubicBezTo>
                  <a:cubicBezTo>
                    <a:pt x="40914" y="16425"/>
                    <a:pt x="40830" y="16467"/>
                    <a:pt x="40788" y="16530"/>
                  </a:cubicBezTo>
                  <a:cubicBezTo>
                    <a:pt x="40683" y="16803"/>
                    <a:pt x="40599" y="17077"/>
                    <a:pt x="40535" y="17371"/>
                  </a:cubicBezTo>
                  <a:cubicBezTo>
                    <a:pt x="40493" y="17434"/>
                    <a:pt x="40451" y="17518"/>
                    <a:pt x="40430" y="17602"/>
                  </a:cubicBezTo>
                  <a:cubicBezTo>
                    <a:pt x="40388" y="17855"/>
                    <a:pt x="40304" y="18065"/>
                    <a:pt x="40241" y="18317"/>
                  </a:cubicBezTo>
                  <a:cubicBezTo>
                    <a:pt x="40157" y="18443"/>
                    <a:pt x="40136" y="18611"/>
                    <a:pt x="40157" y="18759"/>
                  </a:cubicBezTo>
                  <a:cubicBezTo>
                    <a:pt x="40136" y="18801"/>
                    <a:pt x="40136" y="18864"/>
                    <a:pt x="40115" y="18906"/>
                  </a:cubicBezTo>
                  <a:cubicBezTo>
                    <a:pt x="40052" y="19095"/>
                    <a:pt x="39968" y="19284"/>
                    <a:pt x="39842" y="19473"/>
                  </a:cubicBezTo>
                  <a:cubicBezTo>
                    <a:pt x="39737" y="19642"/>
                    <a:pt x="39631" y="19831"/>
                    <a:pt x="39568" y="20020"/>
                  </a:cubicBezTo>
                  <a:cubicBezTo>
                    <a:pt x="39526" y="20104"/>
                    <a:pt x="39589" y="20167"/>
                    <a:pt x="39526" y="20230"/>
                  </a:cubicBezTo>
                  <a:cubicBezTo>
                    <a:pt x="39421" y="20335"/>
                    <a:pt x="39463" y="20525"/>
                    <a:pt x="39337" y="20609"/>
                  </a:cubicBezTo>
                  <a:lnTo>
                    <a:pt x="39316" y="20756"/>
                  </a:lnTo>
                  <a:cubicBezTo>
                    <a:pt x="39253" y="20840"/>
                    <a:pt x="39211" y="20945"/>
                    <a:pt x="39232" y="21071"/>
                  </a:cubicBezTo>
                  <a:cubicBezTo>
                    <a:pt x="39169" y="21113"/>
                    <a:pt x="39106" y="21176"/>
                    <a:pt x="39064" y="21261"/>
                  </a:cubicBezTo>
                  <a:cubicBezTo>
                    <a:pt x="39001" y="21387"/>
                    <a:pt x="38938" y="21513"/>
                    <a:pt x="38896" y="21639"/>
                  </a:cubicBezTo>
                  <a:cubicBezTo>
                    <a:pt x="38832" y="21786"/>
                    <a:pt x="38748" y="21933"/>
                    <a:pt x="38643" y="22081"/>
                  </a:cubicBezTo>
                  <a:cubicBezTo>
                    <a:pt x="38580" y="22228"/>
                    <a:pt x="38559" y="22396"/>
                    <a:pt x="38391" y="22501"/>
                  </a:cubicBezTo>
                  <a:cubicBezTo>
                    <a:pt x="38307" y="22753"/>
                    <a:pt x="38055" y="22900"/>
                    <a:pt x="37949" y="23132"/>
                  </a:cubicBezTo>
                  <a:cubicBezTo>
                    <a:pt x="37907" y="23216"/>
                    <a:pt x="37802" y="23258"/>
                    <a:pt x="37802" y="23342"/>
                  </a:cubicBezTo>
                  <a:cubicBezTo>
                    <a:pt x="37760" y="23447"/>
                    <a:pt x="37739" y="23552"/>
                    <a:pt x="37676" y="23657"/>
                  </a:cubicBezTo>
                  <a:cubicBezTo>
                    <a:pt x="37655" y="23783"/>
                    <a:pt x="37571" y="23910"/>
                    <a:pt x="37466" y="24015"/>
                  </a:cubicBezTo>
                  <a:cubicBezTo>
                    <a:pt x="37382" y="24078"/>
                    <a:pt x="37298" y="24162"/>
                    <a:pt x="37235" y="24267"/>
                  </a:cubicBezTo>
                  <a:cubicBezTo>
                    <a:pt x="37151" y="24351"/>
                    <a:pt x="37108" y="24456"/>
                    <a:pt x="37045" y="24540"/>
                  </a:cubicBezTo>
                  <a:cubicBezTo>
                    <a:pt x="36772" y="24772"/>
                    <a:pt x="36562" y="25087"/>
                    <a:pt x="36331" y="25339"/>
                  </a:cubicBezTo>
                  <a:cubicBezTo>
                    <a:pt x="36036" y="25655"/>
                    <a:pt x="35742" y="25949"/>
                    <a:pt x="35448" y="26264"/>
                  </a:cubicBezTo>
                  <a:cubicBezTo>
                    <a:pt x="35342" y="26327"/>
                    <a:pt x="35258" y="26412"/>
                    <a:pt x="35174" y="26517"/>
                  </a:cubicBezTo>
                  <a:cubicBezTo>
                    <a:pt x="35153" y="26559"/>
                    <a:pt x="35111" y="26601"/>
                    <a:pt x="35048" y="26622"/>
                  </a:cubicBezTo>
                  <a:cubicBezTo>
                    <a:pt x="34901" y="26643"/>
                    <a:pt x="34838" y="26748"/>
                    <a:pt x="34733" y="26832"/>
                  </a:cubicBezTo>
                  <a:cubicBezTo>
                    <a:pt x="34691" y="26853"/>
                    <a:pt x="34649" y="26916"/>
                    <a:pt x="34607" y="26937"/>
                  </a:cubicBezTo>
                  <a:cubicBezTo>
                    <a:pt x="34396" y="27042"/>
                    <a:pt x="34228" y="27168"/>
                    <a:pt x="34081" y="27316"/>
                  </a:cubicBezTo>
                  <a:cubicBezTo>
                    <a:pt x="33934" y="27421"/>
                    <a:pt x="33808" y="27526"/>
                    <a:pt x="33724" y="27673"/>
                  </a:cubicBezTo>
                  <a:cubicBezTo>
                    <a:pt x="33555" y="27715"/>
                    <a:pt x="33513" y="27862"/>
                    <a:pt x="33429" y="27967"/>
                  </a:cubicBezTo>
                  <a:cubicBezTo>
                    <a:pt x="33324" y="28136"/>
                    <a:pt x="33198" y="28262"/>
                    <a:pt x="33051" y="28388"/>
                  </a:cubicBezTo>
                  <a:cubicBezTo>
                    <a:pt x="32841" y="28514"/>
                    <a:pt x="32651" y="28619"/>
                    <a:pt x="32420" y="28703"/>
                  </a:cubicBezTo>
                  <a:cubicBezTo>
                    <a:pt x="32231" y="28787"/>
                    <a:pt x="32063" y="28913"/>
                    <a:pt x="31894" y="29061"/>
                  </a:cubicBezTo>
                  <a:lnTo>
                    <a:pt x="31600" y="29145"/>
                  </a:lnTo>
                  <a:lnTo>
                    <a:pt x="31495" y="29313"/>
                  </a:lnTo>
                  <a:cubicBezTo>
                    <a:pt x="31469" y="29308"/>
                    <a:pt x="31441" y="29305"/>
                    <a:pt x="31413" y="29305"/>
                  </a:cubicBezTo>
                  <a:cubicBezTo>
                    <a:pt x="31328" y="29305"/>
                    <a:pt x="31237" y="29329"/>
                    <a:pt x="31159" y="29376"/>
                  </a:cubicBezTo>
                  <a:cubicBezTo>
                    <a:pt x="31095" y="29418"/>
                    <a:pt x="31032" y="29439"/>
                    <a:pt x="30969" y="29460"/>
                  </a:cubicBezTo>
                  <a:cubicBezTo>
                    <a:pt x="30843" y="29544"/>
                    <a:pt x="30717" y="29565"/>
                    <a:pt x="30591" y="29649"/>
                  </a:cubicBezTo>
                  <a:cubicBezTo>
                    <a:pt x="30507" y="29691"/>
                    <a:pt x="30423" y="29712"/>
                    <a:pt x="30360" y="29733"/>
                  </a:cubicBezTo>
                  <a:cubicBezTo>
                    <a:pt x="30255" y="29754"/>
                    <a:pt x="30212" y="29838"/>
                    <a:pt x="30128" y="29860"/>
                  </a:cubicBezTo>
                  <a:cubicBezTo>
                    <a:pt x="29939" y="29923"/>
                    <a:pt x="29771" y="30007"/>
                    <a:pt x="29624" y="30112"/>
                  </a:cubicBezTo>
                  <a:cubicBezTo>
                    <a:pt x="29592" y="30080"/>
                    <a:pt x="29560" y="30069"/>
                    <a:pt x="29529" y="30069"/>
                  </a:cubicBezTo>
                  <a:cubicBezTo>
                    <a:pt x="29476" y="30069"/>
                    <a:pt x="29424" y="30099"/>
                    <a:pt x="29372" y="30112"/>
                  </a:cubicBezTo>
                  <a:cubicBezTo>
                    <a:pt x="29245" y="30154"/>
                    <a:pt x="29098" y="30196"/>
                    <a:pt x="28951" y="30196"/>
                  </a:cubicBezTo>
                  <a:cubicBezTo>
                    <a:pt x="28888" y="30196"/>
                    <a:pt x="28804" y="30217"/>
                    <a:pt x="28741" y="30259"/>
                  </a:cubicBezTo>
                  <a:cubicBezTo>
                    <a:pt x="28688" y="30312"/>
                    <a:pt x="28635" y="30395"/>
                    <a:pt x="28557" y="30395"/>
                  </a:cubicBezTo>
                  <a:cubicBezTo>
                    <a:pt x="28542" y="30395"/>
                    <a:pt x="28526" y="30392"/>
                    <a:pt x="28510" y="30385"/>
                  </a:cubicBezTo>
                  <a:cubicBezTo>
                    <a:pt x="28491" y="30382"/>
                    <a:pt x="28473" y="30381"/>
                    <a:pt x="28457" y="30381"/>
                  </a:cubicBezTo>
                  <a:cubicBezTo>
                    <a:pt x="28375" y="30381"/>
                    <a:pt x="28310" y="30411"/>
                    <a:pt x="28239" y="30411"/>
                  </a:cubicBezTo>
                  <a:cubicBezTo>
                    <a:pt x="28224" y="30411"/>
                    <a:pt x="28210" y="30409"/>
                    <a:pt x="28194" y="30406"/>
                  </a:cubicBezTo>
                  <a:cubicBezTo>
                    <a:pt x="28110" y="30406"/>
                    <a:pt x="28005" y="30427"/>
                    <a:pt x="27942" y="30469"/>
                  </a:cubicBezTo>
                  <a:cubicBezTo>
                    <a:pt x="27605" y="30574"/>
                    <a:pt x="27269" y="30616"/>
                    <a:pt x="26933" y="30679"/>
                  </a:cubicBezTo>
                  <a:cubicBezTo>
                    <a:pt x="26575" y="30764"/>
                    <a:pt x="26260" y="30932"/>
                    <a:pt x="25902" y="31016"/>
                  </a:cubicBezTo>
                  <a:cubicBezTo>
                    <a:pt x="25839" y="31037"/>
                    <a:pt x="25818" y="31121"/>
                    <a:pt x="25692" y="31121"/>
                  </a:cubicBezTo>
                  <a:cubicBezTo>
                    <a:pt x="25713" y="31121"/>
                    <a:pt x="25671" y="31100"/>
                    <a:pt x="25650" y="31100"/>
                  </a:cubicBezTo>
                  <a:cubicBezTo>
                    <a:pt x="25440" y="31121"/>
                    <a:pt x="25230" y="31163"/>
                    <a:pt x="25040" y="31226"/>
                  </a:cubicBezTo>
                  <a:cubicBezTo>
                    <a:pt x="24977" y="31247"/>
                    <a:pt x="24893" y="31268"/>
                    <a:pt x="24830" y="31268"/>
                  </a:cubicBezTo>
                  <a:cubicBezTo>
                    <a:pt x="24771" y="31253"/>
                    <a:pt x="24711" y="31246"/>
                    <a:pt x="24652" y="31246"/>
                  </a:cubicBezTo>
                  <a:cubicBezTo>
                    <a:pt x="24546" y="31246"/>
                    <a:pt x="24442" y="31269"/>
                    <a:pt x="24347" y="31310"/>
                  </a:cubicBezTo>
                  <a:lnTo>
                    <a:pt x="24221" y="31247"/>
                  </a:lnTo>
                  <a:cubicBezTo>
                    <a:pt x="24178" y="31268"/>
                    <a:pt x="24157" y="31310"/>
                    <a:pt x="24136" y="31310"/>
                  </a:cubicBezTo>
                  <a:cubicBezTo>
                    <a:pt x="24047" y="31305"/>
                    <a:pt x="23956" y="31303"/>
                    <a:pt x="23865" y="31303"/>
                  </a:cubicBezTo>
                  <a:cubicBezTo>
                    <a:pt x="23550" y="31303"/>
                    <a:pt x="23231" y="31334"/>
                    <a:pt x="22938" y="31415"/>
                  </a:cubicBezTo>
                  <a:lnTo>
                    <a:pt x="22728" y="31373"/>
                  </a:lnTo>
                  <a:lnTo>
                    <a:pt x="22328" y="31478"/>
                  </a:lnTo>
                  <a:cubicBezTo>
                    <a:pt x="22214" y="31427"/>
                    <a:pt x="22091" y="31400"/>
                    <a:pt x="21971" y="31400"/>
                  </a:cubicBezTo>
                  <a:cubicBezTo>
                    <a:pt x="21892" y="31400"/>
                    <a:pt x="21814" y="31411"/>
                    <a:pt x="21740" y="31436"/>
                  </a:cubicBezTo>
                  <a:cubicBezTo>
                    <a:pt x="21592" y="31478"/>
                    <a:pt x="21445" y="31499"/>
                    <a:pt x="21277" y="31499"/>
                  </a:cubicBezTo>
                  <a:cubicBezTo>
                    <a:pt x="21239" y="31492"/>
                    <a:pt x="21200" y="31487"/>
                    <a:pt x="21163" y="31487"/>
                  </a:cubicBezTo>
                  <a:cubicBezTo>
                    <a:pt x="21098" y="31487"/>
                    <a:pt x="21036" y="31501"/>
                    <a:pt x="20983" y="31541"/>
                  </a:cubicBezTo>
                  <a:cubicBezTo>
                    <a:pt x="20920" y="31541"/>
                    <a:pt x="20899" y="31478"/>
                    <a:pt x="20857" y="31457"/>
                  </a:cubicBezTo>
                  <a:lnTo>
                    <a:pt x="20688" y="31457"/>
                  </a:lnTo>
                  <a:cubicBezTo>
                    <a:pt x="20604" y="31436"/>
                    <a:pt x="20520" y="31426"/>
                    <a:pt x="20436" y="31426"/>
                  </a:cubicBezTo>
                  <a:cubicBezTo>
                    <a:pt x="20352" y="31426"/>
                    <a:pt x="20268" y="31436"/>
                    <a:pt x="20184" y="31457"/>
                  </a:cubicBezTo>
                  <a:cubicBezTo>
                    <a:pt x="20142" y="31457"/>
                    <a:pt x="20100" y="31461"/>
                    <a:pt x="20059" y="31461"/>
                  </a:cubicBezTo>
                  <a:cubicBezTo>
                    <a:pt x="19998" y="31461"/>
                    <a:pt x="19940" y="31453"/>
                    <a:pt x="19890" y="31415"/>
                  </a:cubicBezTo>
                  <a:cubicBezTo>
                    <a:pt x="19858" y="31405"/>
                    <a:pt x="19826" y="31400"/>
                    <a:pt x="19795" y="31400"/>
                  </a:cubicBezTo>
                  <a:cubicBezTo>
                    <a:pt x="19763" y="31400"/>
                    <a:pt x="19732" y="31405"/>
                    <a:pt x="19700" y="31415"/>
                  </a:cubicBezTo>
                  <a:cubicBezTo>
                    <a:pt x="19655" y="31421"/>
                    <a:pt x="19609" y="31424"/>
                    <a:pt x="19562" y="31424"/>
                  </a:cubicBezTo>
                  <a:cubicBezTo>
                    <a:pt x="19434" y="31424"/>
                    <a:pt x="19303" y="31404"/>
                    <a:pt x="19196" y="31373"/>
                  </a:cubicBezTo>
                  <a:lnTo>
                    <a:pt x="19070" y="31373"/>
                  </a:lnTo>
                  <a:cubicBezTo>
                    <a:pt x="19041" y="31366"/>
                    <a:pt x="19012" y="31363"/>
                    <a:pt x="18984" y="31363"/>
                  </a:cubicBezTo>
                  <a:cubicBezTo>
                    <a:pt x="18878" y="31363"/>
                    <a:pt x="18780" y="31404"/>
                    <a:pt x="18683" y="31404"/>
                  </a:cubicBezTo>
                  <a:cubicBezTo>
                    <a:pt x="18658" y="31404"/>
                    <a:pt x="18632" y="31402"/>
                    <a:pt x="18607" y="31394"/>
                  </a:cubicBezTo>
                  <a:cubicBezTo>
                    <a:pt x="18579" y="31380"/>
                    <a:pt x="18553" y="31376"/>
                    <a:pt x="18529" y="31376"/>
                  </a:cubicBezTo>
                  <a:cubicBezTo>
                    <a:pt x="18481" y="31376"/>
                    <a:pt x="18439" y="31394"/>
                    <a:pt x="18397" y="31394"/>
                  </a:cubicBezTo>
                  <a:cubicBezTo>
                    <a:pt x="18313" y="31268"/>
                    <a:pt x="18144" y="31289"/>
                    <a:pt x="18039" y="31205"/>
                  </a:cubicBezTo>
                  <a:cubicBezTo>
                    <a:pt x="17997" y="31163"/>
                    <a:pt x="17955" y="31142"/>
                    <a:pt x="17892" y="31142"/>
                  </a:cubicBezTo>
                  <a:cubicBezTo>
                    <a:pt x="17766" y="31142"/>
                    <a:pt x="17682" y="31037"/>
                    <a:pt x="17556" y="31037"/>
                  </a:cubicBezTo>
                  <a:cubicBezTo>
                    <a:pt x="17409" y="31037"/>
                    <a:pt x="17282" y="30995"/>
                    <a:pt x="17135" y="30932"/>
                  </a:cubicBezTo>
                  <a:cubicBezTo>
                    <a:pt x="17009" y="30869"/>
                    <a:pt x="16841" y="30827"/>
                    <a:pt x="16694" y="30827"/>
                  </a:cubicBezTo>
                  <a:cubicBezTo>
                    <a:pt x="16657" y="30830"/>
                    <a:pt x="16619" y="30832"/>
                    <a:pt x="16582" y="30832"/>
                  </a:cubicBezTo>
                  <a:cubicBezTo>
                    <a:pt x="16409" y="30832"/>
                    <a:pt x="16236" y="30794"/>
                    <a:pt x="16063" y="30743"/>
                  </a:cubicBezTo>
                  <a:cubicBezTo>
                    <a:pt x="15979" y="30679"/>
                    <a:pt x="15874" y="30637"/>
                    <a:pt x="15769" y="30616"/>
                  </a:cubicBezTo>
                  <a:cubicBezTo>
                    <a:pt x="15580" y="30595"/>
                    <a:pt x="15390" y="30511"/>
                    <a:pt x="15243" y="30406"/>
                  </a:cubicBezTo>
                  <a:cubicBezTo>
                    <a:pt x="15117" y="30322"/>
                    <a:pt x="14970" y="30238"/>
                    <a:pt x="14802" y="30196"/>
                  </a:cubicBezTo>
                  <a:cubicBezTo>
                    <a:pt x="14760" y="30196"/>
                    <a:pt x="14696" y="30175"/>
                    <a:pt x="14696" y="30133"/>
                  </a:cubicBezTo>
                  <a:cubicBezTo>
                    <a:pt x="14675" y="30007"/>
                    <a:pt x="14549" y="29986"/>
                    <a:pt x="14444" y="29923"/>
                  </a:cubicBezTo>
                  <a:cubicBezTo>
                    <a:pt x="14339" y="29838"/>
                    <a:pt x="14234" y="29796"/>
                    <a:pt x="14108" y="29754"/>
                  </a:cubicBezTo>
                  <a:cubicBezTo>
                    <a:pt x="13898" y="29544"/>
                    <a:pt x="13645" y="29418"/>
                    <a:pt x="13435" y="29229"/>
                  </a:cubicBezTo>
                  <a:cubicBezTo>
                    <a:pt x="13204" y="29040"/>
                    <a:pt x="12973" y="28850"/>
                    <a:pt x="12720" y="28682"/>
                  </a:cubicBezTo>
                  <a:cubicBezTo>
                    <a:pt x="12594" y="28598"/>
                    <a:pt x="12510" y="28493"/>
                    <a:pt x="12489" y="28367"/>
                  </a:cubicBezTo>
                  <a:cubicBezTo>
                    <a:pt x="12279" y="28199"/>
                    <a:pt x="12089" y="28030"/>
                    <a:pt x="11900" y="27841"/>
                  </a:cubicBezTo>
                  <a:cubicBezTo>
                    <a:pt x="11837" y="27778"/>
                    <a:pt x="11753" y="27715"/>
                    <a:pt x="11669" y="27694"/>
                  </a:cubicBezTo>
                  <a:cubicBezTo>
                    <a:pt x="11501" y="27631"/>
                    <a:pt x="11354" y="27526"/>
                    <a:pt x="11270" y="27400"/>
                  </a:cubicBezTo>
                  <a:cubicBezTo>
                    <a:pt x="11122" y="27210"/>
                    <a:pt x="10954" y="27042"/>
                    <a:pt x="10765" y="26895"/>
                  </a:cubicBezTo>
                  <a:cubicBezTo>
                    <a:pt x="10576" y="26748"/>
                    <a:pt x="10387" y="26580"/>
                    <a:pt x="10218" y="26390"/>
                  </a:cubicBezTo>
                  <a:cubicBezTo>
                    <a:pt x="10092" y="26222"/>
                    <a:pt x="9903" y="26117"/>
                    <a:pt x="9756" y="25949"/>
                  </a:cubicBezTo>
                  <a:cubicBezTo>
                    <a:pt x="9693" y="25886"/>
                    <a:pt x="9630" y="25802"/>
                    <a:pt x="9546" y="25739"/>
                  </a:cubicBezTo>
                  <a:cubicBezTo>
                    <a:pt x="9251" y="25550"/>
                    <a:pt x="9020" y="25318"/>
                    <a:pt x="8852" y="25024"/>
                  </a:cubicBezTo>
                  <a:cubicBezTo>
                    <a:pt x="8768" y="24898"/>
                    <a:pt x="8663" y="24793"/>
                    <a:pt x="8578" y="24667"/>
                  </a:cubicBezTo>
                  <a:cubicBezTo>
                    <a:pt x="8452" y="24498"/>
                    <a:pt x="8326" y="24330"/>
                    <a:pt x="8158" y="24204"/>
                  </a:cubicBezTo>
                  <a:cubicBezTo>
                    <a:pt x="7990" y="24036"/>
                    <a:pt x="7885" y="23805"/>
                    <a:pt x="7695" y="23678"/>
                  </a:cubicBezTo>
                  <a:cubicBezTo>
                    <a:pt x="7653" y="23636"/>
                    <a:pt x="7716" y="23573"/>
                    <a:pt x="7653" y="23552"/>
                  </a:cubicBezTo>
                  <a:cubicBezTo>
                    <a:pt x="7590" y="23552"/>
                    <a:pt x="7569" y="23468"/>
                    <a:pt x="7548" y="23447"/>
                  </a:cubicBezTo>
                  <a:cubicBezTo>
                    <a:pt x="7527" y="23405"/>
                    <a:pt x="7464" y="23384"/>
                    <a:pt x="7443" y="23342"/>
                  </a:cubicBezTo>
                  <a:cubicBezTo>
                    <a:pt x="7254" y="23216"/>
                    <a:pt x="7128" y="23048"/>
                    <a:pt x="7023" y="22837"/>
                  </a:cubicBezTo>
                  <a:lnTo>
                    <a:pt x="6812" y="22732"/>
                  </a:lnTo>
                  <a:cubicBezTo>
                    <a:pt x="6770" y="22648"/>
                    <a:pt x="6728" y="22585"/>
                    <a:pt x="6644" y="22522"/>
                  </a:cubicBezTo>
                  <a:cubicBezTo>
                    <a:pt x="6518" y="22438"/>
                    <a:pt x="6413" y="22312"/>
                    <a:pt x="6329" y="22186"/>
                  </a:cubicBezTo>
                  <a:cubicBezTo>
                    <a:pt x="6245" y="22017"/>
                    <a:pt x="6140" y="21870"/>
                    <a:pt x="6034" y="21744"/>
                  </a:cubicBezTo>
                  <a:lnTo>
                    <a:pt x="6055" y="21660"/>
                  </a:lnTo>
                  <a:lnTo>
                    <a:pt x="5320" y="21050"/>
                  </a:lnTo>
                  <a:cubicBezTo>
                    <a:pt x="5320" y="21008"/>
                    <a:pt x="5299" y="20945"/>
                    <a:pt x="5278" y="20882"/>
                  </a:cubicBezTo>
                  <a:cubicBezTo>
                    <a:pt x="5172" y="20882"/>
                    <a:pt x="5130" y="20819"/>
                    <a:pt x="5088" y="20756"/>
                  </a:cubicBezTo>
                  <a:cubicBezTo>
                    <a:pt x="4983" y="20630"/>
                    <a:pt x="4878" y="20525"/>
                    <a:pt x="4752" y="20399"/>
                  </a:cubicBezTo>
                  <a:cubicBezTo>
                    <a:pt x="4626" y="20293"/>
                    <a:pt x="4563" y="20125"/>
                    <a:pt x="4395" y="20041"/>
                  </a:cubicBezTo>
                  <a:cubicBezTo>
                    <a:pt x="4353" y="20020"/>
                    <a:pt x="4374" y="19936"/>
                    <a:pt x="4310" y="19915"/>
                  </a:cubicBezTo>
                  <a:cubicBezTo>
                    <a:pt x="4268" y="19894"/>
                    <a:pt x="4353" y="19810"/>
                    <a:pt x="4289" y="19789"/>
                  </a:cubicBezTo>
                  <a:cubicBezTo>
                    <a:pt x="4275" y="19789"/>
                    <a:pt x="4257" y="19791"/>
                    <a:pt x="4237" y="19791"/>
                  </a:cubicBezTo>
                  <a:cubicBezTo>
                    <a:pt x="4198" y="19791"/>
                    <a:pt x="4156" y="19782"/>
                    <a:pt x="4142" y="19726"/>
                  </a:cubicBezTo>
                  <a:cubicBezTo>
                    <a:pt x="4121" y="19642"/>
                    <a:pt x="4100" y="19558"/>
                    <a:pt x="4079" y="19473"/>
                  </a:cubicBezTo>
                  <a:lnTo>
                    <a:pt x="3932" y="19326"/>
                  </a:lnTo>
                  <a:cubicBezTo>
                    <a:pt x="3890" y="19221"/>
                    <a:pt x="3869" y="19116"/>
                    <a:pt x="3848" y="19032"/>
                  </a:cubicBezTo>
                  <a:lnTo>
                    <a:pt x="3701" y="18948"/>
                  </a:lnTo>
                  <a:cubicBezTo>
                    <a:pt x="3743" y="18822"/>
                    <a:pt x="3575" y="18759"/>
                    <a:pt x="3617" y="18611"/>
                  </a:cubicBezTo>
                  <a:cubicBezTo>
                    <a:pt x="3427" y="18548"/>
                    <a:pt x="3322" y="18359"/>
                    <a:pt x="3154" y="18233"/>
                  </a:cubicBezTo>
                  <a:cubicBezTo>
                    <a:pt x="3154" y="18170"/>
                    <a:pt x="3154" y="18086"/>
                    <a:pt x="3112" y="18044"/>
                  </a:cubicBezTo>
                  <a:cubicBezTo>
                    <a:pt x="2965" y="17834"/>
                    <a:pt x="2839" y="17623"/>
                    <a:pt x="2755" y="17413"/>
                  </a:cubicBezTo>
                  <a:cubicBezTo>
                    <a:pt x="2692" y="17308"/>
                    <a:pt x="2629" y="17224"/>
                    <a:pt x="2607" y="17119"/>
                  </a:cubicBezTo>
                  <a:cubicBezTo>
                    <a:pt x="2565" y="16993"/>
                    <a:pt x="2502" y="16866"/>
                    <a:pt x="2418" y="16740"/>
                  </a:cubicBezTo>
                  <a:cubicBezTo>
                    <a:pt x="2292" y="16551"/>
                    <a:pt x="2166" y="16362"/>
                    <a:pt x="2040" y="16173"/>
                  </a:cubicBezTo>
                  <a:cubicBezTo>
                    <a:pt x="1956" y="16047"/>
                    <a:pt x="1872" y="15941"/>
                    <a:pt x="1788" y="15836"/>
                  </a:cubicBezTo>
                  <a:cubicBezTo>
                    <a:pt x="1745" y="15752"/>
                    <a:pt x="1745" y="15626"/>
                    <a:pt x="1640" y="15563"/>
                  </a:cubicBezTo>
                  <a:cubicBezTo>
                    <a:pt x="1745" y="15437"/>
                    <a:pt x="1598" y="15353"/>
                    <a:pt x="1598" y="15248"/>
                  </a:cubicBezTo>
                  <a:cubicBezTo>
                    <a:pt x="1493" y="15206"/>
                    <a:pt x="1409" y="15142"/>
                    <a:pt x="1388" y="15037"/>
                  </a:cubicBezTo>
                  <a:cubicBezTo>
                    <a:pt x="1365" y="15055"/>
                    <a:pt x="1342" y="15061"/>
                    <a:pt x="1319" y="15061"/>
                  </a:cubicBezTo>
                  <a:cubicBezTo>
                    <a:pt x="1258" y="15061"/>
                    <a:pt x="1197" y="15016"/>
                    <a:pt x="1136" y="15016"/>
                  </a:cubicBezTo>
                  <a:cubicBezTo>
                    <a:pt x="1220" y="15185"/>
                    <a:pt x="1136" y="15332"/>
                    <a:pt x="1115" y="15458"/>
                  </a:cubicBezTo>
                  <a:cubicBezTo>
                    <a:pt x="1178" y="15605"/>
                    <a:pt x="1178" y="15773"/>
                    <a:pt x="1136" y="15920"/>
                  </a:cubicBezTo>
                  <a:cubicBezTo>
                    <a:pt x="1154" y="15916"/>
                    <a:pt x="1171" y="15914"/>
                    <a:pt x="1187" y="15914"/>
                  </a:cubicBezTo>
                  <a:cubicBezTo>
                    <a:pt x="1314" y="15914"/>
                    <a:pt x="1358" y="16051"/>
                    <a:pt x="1451" y="16089"/>
                  </a:cubicBezTo>
                  <a:cubicBezTo>
                    <a:pt x="1493" y="16110"/>
                    <a:pt x="1493" y="16131"/>
                    <a:pt x="1514" y="16152"/>
                  </a:cubicBezTo>
                  <a:cubicBezTo>
                    <a:pt x="1640" y="16320"/>
                    <a:pt x="1682" y="16551"/>
                    <a:pt x="1851" y="16677"/>
                  </a:cubicBezTo>
                  <a:cubicBezTo>
                    <a:pt x="1872" y="16698"/>
                    <a:pt x="1872" y="16719"/>
                    <a:pt x="1872" y="16740"/>
                  </a:cubicBezTo>
                  <a:cubicBezTo>
                    <a:pt x="1935" y="16930"/>
                    <a:pt x="2082" y="17056"/>
                    <a:pt x="2082" y="17245"/>
                  </a:cubicBezTo>
                  <a:cubicBezTo>
                    <a:pt x="2166" y="17308"/>
                    <a:pt x="2166" y="17392"/>
                    <a:pt x="2187" y="17476"/>
                  </a:cubicBezTo>
                  <a:cubicBezTo>
                    <a:pt x="2208" y="17560"/>
                    <a:pt x="2292" y="17623"/>
                    <a:pt x="2292" y="17707"/>
                  </a:cubicBezTo>
                  <a:cubicBezTo>
                    <a:pt x="2292" y="17792"/>
                    <a:pt x="2418" y="17834"/>
                    <a:pt x="2418" y="17918"/>
                  </a:cubicBezTo>
                  <a:cubicBezTo>
                    <a:pt x="2418" y="18002"/>
                    <a:pt x="2460" y="18065"/>
                    <a:pt x="2502" y="18149"/>
                  </a:cubicBezTo>
                  <a:cubicBezTo>
                    <a:pt x="2523" y="18191"/>
                    <a:pt x="2586" y="18254"/>
                    <a:pt x="2565" y="18338"/>
                  </a:cubicBezTo>
                  <a:cubicBezTo>
                    <a:pt x="2565" y="18422"/>
                    <a:pt x="2671" y="18443"/>
                    <a:pt x="2671" y="18527"/>
                  </a:cubicBezTo>
                  <a:cubicBezTo>
                    <a:pt x="2692" y="18590"/>
                    <a:pt x="2713" y="18675"/>
                    <a:pt x="2734" y="18759"/>
                  </a:cubicBezTo>
                  <a:cubicBezTo>
                    <a:pt x="2755" y="18780"/>
                    <a:pt x="2776" y="18822"/>
                    <a:pt x="2797" y="18864"/>
                  </a:cubicBezTo>
                  <a:cubicBezTo>
                    <a:pt x="2944" y="19053"/>
                    <a:pt x="3091" y="19263"/>
                    <a:pt x="3238" y="19495"/>
                  </a:cubicBezTo>
                  <a:cubicBezTo>
                    <a:pt x="3385" y="19726"/>
                    <a:pt x="3533" y="19936"/>
                    <a:pt x="3701" y="20167"/>
                  </a:cubicBezTo>
                  <a:cubicBezTo>
                    <a:pt x="3806" y="20335"/>
                    <a:pt x="3953" y="20525"/>
                    <a:pt x="4100" y="20693"/>
                  </a:cubicBezTo>
                  <a:cubicBezTo>
                    <a:pt x="4268" y="20840"/>
                    <a:pt x="4395" y="21029"/>
                    <a:pt x="4521" y="21176"/>
                  </a:cubicBezTo>
                  <a:cubicBezTo>
                    <a:pt x="4668" y="21324"/>
                    <a:pt x="4752" y="21513"/>
                    <a:pt x="4962" y="21576"/>
                  </a:cubicBezTo>
                  <a:cubicBezTo>
                    <a:pt x="4962" y="21639"/>
                    <a:pt x="4983" y="21702"/>
                    <a:pt x="5004" y="21744"/>
                  </a:cubicBezTo>
                  <a:cubicBezTo>
                    <a:pt x="5236" y="21912"/>
                    <a:pt x="5404" y="22144"/>
                    <a:pt x="5488" y="22396"/>
                  </a:cubicBezTo>
                  <a:cubicBezTo>
                    <a:pt x="5551" y="22564"/>
                    <a:pt x="5677" y="22732"/>
                    <a:pt x="5824" y="22837"/>
                  </a:cubicBezTo>
                  <a:cubicBezTo>
                    <a:pt x="5950" y="22921"/>
                    <a:pt x="6055" y="23027"/>
                    <a:pt x="6140" y="23132"/>
                  </a:cubicBezTo>
                  <a:cubicBezTo>
                    <a:pt x="6308" y="23300"/>
                    <a:pt x="6497" y="23510"/>
                    <a:pt x="6623" y="23636"/>
                  </a:cubicBezTo>
                  <a:cubicBezTo>
                    <a:pt x="6749" y="23783"/>
                    <a:pt x="6917" y="23889"/>
                    <a:pt x="6981" y="24057"/>
                  </a:cubicBezTo>
                  <a:cubicBezTo>
                    <a:pt x="7107" y="24120"/>
                    <a:pt x="7128" y="24267"/>
                    <a:pt x="7212" y="24330"/>
                  </a:cubicBezTo>
                  <a:cubicBezTo>
                    <a:pt x="7359" y="24456"/>
                    <a:pt x="7506" y="24603"/>
                    <a:pt x="7611" y="24751"/>
                  </a:cubicBezTo>
                  <a:cubicBezTo>
                    <a:pt x="7758" y="24940"/>
                    <a:pt x="7906" y="25150"/>
                    <a:pt x="8032" y="25339"/>
                  </a:cubicBezTo>
                  <a:cubicBezTo>
                    <a:pt x="8074" y="25402"/>
                    <a:pt x="8137" y="25465"/>
                    <a:pt x="8200" y="25486"/>
                  </a:cubicBezTo>
                  <a:cubicBezTo>
                    <a:pt x="8284" y="25528"/>
                    <a:pt x="8347" y="25592"/>
                    <a:pt x="8368" y="25676"/>
                  </a:cubicBezTo>
                  <a:cubicBezTo>
                    <a:pt x="8410" y="25781"/>
                    <a:pt x="8452" y="25844"/>
                    <a:pt x="8494" y="25928"/>
                  </a:cubicBezTo>
                  <a:cubicBezTo>
                    <a:pt x="8536" y="26033"/>
                    <a:pt x="8599" y="26138"/>
                    <a:pt x="8705" y="26201"/>
                  </a:cubicBezTo>
                  <a:cubicBezTo>
                    <a:pt x="8915" y="26327"/>
                    <a:pt x="9125" y="26517"/>
                    <a:pt x="9293" y="26727"/>
                  </a:cubicBezTo>
                  <a:cubicBezTo>
                    <a:pt x="9440" y="26874"/>
                    <a:pt x="9609" y="27000"/>
                    <a:pt x="9672" y="27210"/>
                  </a:cubicBezTo>
                  <a:cubicBezTo>
                    <a:pt x="9672" y="27252"/>
                    <a:pt x="9693" y="27252"/>
                    <a:pt x="9714" y="27274"/>
                  </a:cubicBezTo>
                  <a:cubicBezTo>
                    <a:pt x="9840" y="27358"/>
                    <a:pt x="9945" y="27526"/>
                    <a:pt x="10092" y="27568"/>
                  </a:cubicBezTo>
                  <a:cubicBezTo>
                    <a:pt x="10134" y="27589"/>
                    <a:pt x="10155" y="27610"/>
                    <a:pt x="10176" y="27631"/>
                  </a:cubicBezTo>
                  <a:cubicBezTo>
                    <a:pt x="10239" y="27778"/>
                    <a:pt x="10408" y="27841"/>
                    <a:pt x="10471" y="27967"/>
                  </a:cubicBezTo>
                  <a:cubicBezTo>
                    <a:pt x="10471" y="27988"/>
                    <a:pt x="10492" y="28051"/>
                    <a:pt x="10534" y="28051"/>
                  </a:cubicBezTo>
                  <a:cubicBezTo>
                    <a:pt x="10545" y="28049"/>
                    <a:pt x="10555" y="28048"/>
                    <a:pt x="10565" y="28048"/>
                  </a:cubicBezTo>
                  <a:cubicBezTo>
                    <a:pt x="10644" y="28048"/>
                    <a:pt x="10667" y="28119"/>
                    <a:pt x="10723" y="28157"/>
                  </a:cubicBezTo>
                  <a:cubicBezTo>
                    <a:pt x="10891" y="28304"/>
                    <a:pt x="11080" y="28451"/>
                    <a:pt x="11249" y="28640"/>
                  </a:cubicBezTo>
                  <a:cubicBezTo>
                    <a:pt x="11270" y="28661"/>
                    <a:pt x="11312" y="28682"/>
                    <a:pt x="11354" y="28682"/>
                  </a:cubicBezTo>
                  <a:cubicBezTo>
                    <a:pt x="11375" y="28682"/>
                    <a:pt x="11396" y="28703"/>
                    <a:pt x="11417" y="28724"/>
                  </a:cubicBezTo>
                  <a:cubicBezTo>
                    <a:pt x="11501" y="28850"/>
                    <a:pt x="11606" y="28934"/>
                    <a:pt x="11732" y="28998"/>
                  </a:cubicBezTo>
                  <a:cubicBezTo>
                    <a:pt x="11879" y="29061"/>
                    <a:pt x="12005" y="29145"/>
                    <a:pt x="12089" y="29271"/>
                  </a:cubicBezTo>
                  <a:cubicBezTo>
                    <a:pt x="12174" y="29397"/>
                    <a:pt x="12300" y="29502"/>
                    <a:pt x="12426" y="29565"/>
                  </a:cubicBezTo>
                  <a:cubicBezTo>
                    <a:pt x="12510" y="29628"/>
                    <a:pt x="12594" y="29712"/>
                    <a:pt x="12678" y="29817"/>
                  </a:cubicBezTo>
                  <a:lnTo>
                    <a:pt x="12783" y="29944"/>
                  </a:lnTo>
                  <a:cubicBezTo>
                    <a:pt x="12909" y="30049"/>
                    <a:pt x="13036" y="30154"/>
                    <a:pt x="13183" y="30238"/>
                  </a:cubicBezTo>
                  <a:cubicBezTo>
                    <a:pt x="13288" y="30322"/>
                    <a:pt x="13372" y="30427"/>
                    <a:pt x="13498" y="30427"/>
                  </a:cubicBezTo>
                  <a:cubicBezTo>
                    <a:pt x="13540" y="30427"/>
                    <a:pt x="13582" y="30448"/>
                    <a:pt x="13603" y="30490"/>
                  </a:cubicBezTo>
                  <a:cubicBezTo>
                    <a:pt x="13708" y="30574"/>
                    <a:pt x="13813" y="30658"/>
                    <a:pt x="13940" y="30722"/>
                  </a:cubicBezTo>
                  <a:cubicBezTo>
                    <a:pt x="14087" y="30806"/>
                    <a:pt x="14255" y="30890"/>
                    <a:pt x="14402" y="30974"/>
                  </a:cubicBezTo>
                  <a:cubicBezTo>
                    <a:pt x="14570" y="31100"/>
                    <a:pt x="14781" y="31205"/>
                    <a:pt x="14991" y="31268"/>
                  </a:cubicBezTo>
                  <a:cubicBezTo>
                    <a:pt x="15054" y="31310"/>
                    <a:pt x="15180" y="31268"/>
                    <a:pt x="15201" y="31394"/>
                  </a:cubicBezTo>
                  <a:cubicBezTo>
                    <a:pt x="15306" y="31394"/>
                    <a:pt x="15369" y="31436"/>
                    <a:pt x="15453" y="31499"/>
                  </a:cubicBezTo>
                  <a:cubicBezTo>
                    <a:pt x="15474" y="31520"/>
                    <a:pt x="15516" y="31541"/>
                    <a:pt x="15537" y="31562"/>
                  </a:cubicBezTo>
                  <a:cubicBezTo>
                    <a:pt x="15566" y="31562"/>
                    <a:pt x="15594" y="31553"/>
                    <a:pt x="15628" y="31553"/>
                  </a:cubicBezTo>
                  <a:cubicBezTo>
                    <a:pt x="15645" y="31553"/>
                    <a:pt x="15664" y="31555"/>
                    <a:pt x="15685" y="31562"/>
                  </a:cubicBezTo>
                  <a:cubicBezTo>
                    <a:pt x="15748" y="31605"/>
                    <a:pt x="15832" y="31647"/>
                    <a:pt x="15916" y="31668"/>
                  </a:cubicBezTo>
                  <a:cubicBezTo>
                    <a:pt x="16084" y="31731"/>
                    <a:pt x="16252" y="31710"/>
                    <a:pt x="16420" y="31773"/>
                  </a:cubicBezTo>
                  <a:cubicBezTo>
                    <a:pt x="16506" y="31807"/>
                    <a:pt x="16606" y="31841"/>
                    <a:pt x="16709" y="31841"/>
                  </a:cubicBezTo>
                  <a:cubicBezTo>
                    <a:pt x="16732" y="31841"/>
                    <a:pt x="16755" y="31840"/>
                    <a:pt x="16778" y="31836"/>
                  </a:cubicBezTo>
                  <a:cubicBezTo>
                    <a:pt x="16820" y="31836"/>
                    <a:pt x="16904" y="31836"/>
                    <a:pt x="16946" y="31878"/>
                  </a:cubicBezTo>
                  <a:cubicBezTo>
                    <a:pt x="17009" y="32025"/>
                    <a:pt x="17156" y="31983"/>
                    <a:pt x="17240" y="32046"/>
                  </a:cubicBezTo>
                  <a:cubicBezTo>
                    <a:pt x="17295" y="32064"/>
                    <a:pt x="17318" y="32113"/>
                    <a:pt x="17350" y="32113"/>
                  </a:cubicBezTo>
                  <a:cubicBezTo>
                    <a:pt x="17355" y="32113"/>
                    <a:pt x="17361" y="32112"/>
                    <a:pt x="17367" y="32109"/>
                  </a:cubicBezTo>
                  <a:cubicBezTo>
                    <a:pt x="17383" y="32093"/>
                    <a:pt x="17386" y="32053"/>
                    <a:pt x="17415" y="32053"/>
                  </a:cubicBezTo>
                  <a:cubicBezTo>
                    <a:pt x="17424" y="32053"/>
                    <a:pt x="17436" y="32057"/>
                    <a:pt x="17451" y="32067"/>
                  </a:cubicBezTo>
                  <a:lnTo>
                    <a:pt x="17451" y="32109"/>
                  </a:lnTo>
                  <a:cubicBezTo>
                    <a:pt x="17577" y="32151"/>
                    <a:pt x="17703" y="32214"/>
                    <a:pt x="17808" y="32235"/>
                  </a:cubicBezTo>
                  <a:cubicBezTo>
                    <a:pt x="17913" y="32277"/>
                    <a:pt x="17997" y="32319"/>
                    <a:pt x="18123" y="32340"/>
                  </a:cubicBezTo>
                  <a:cubicBezTo>
                    <a:pt x="18250" y="32382"/>
                    <a:pt x="18376" y="32340"/>
                    <a:pt x="18460" y="32424"/>
                  </a:cubicBezTo>
                  <a:cubicBezTo>
                    <a:pt x="18544" y="32382"/>
                    <a:pt x="18544" y="32340"/>
                    <a:pt x="18649" y="32340"/>
                  </a:cubicBezTo>
                  <a:cubicBezTo>
                    <a:pt x="18817" y="32361"/>
                    <a:pt x="18985" y="32382"/>
                    <a:pt x="19154" y="32382"/>
                  </a:cubicBezTo>
                  <a:cubicBezTo>
                    <a:pt x="19201" y="32379"/>
                    <a:pt x="19249" y="32377"/>
                    <a:pt x="19297" y="32377"/>
                  </a:cubicBezTo>
                  <a:cubicBezTo>
                    <a:pt x="19543" y="32377"/>
                    <a:pt x="19787" y="32424"/>
                    <a:pt x="20016" y="32530"/>
                  </a:cubicBezTo>
                  <a:lnTo>
                    <a:pt x="20289" y="32467"/>
                  </a:lnTo>
                  <a:cubicBezTo>
                    <a:pt x="20478" y="32488"/>
                    <a:pt x="20667" y="32551"/>
                    <a:pt x="20857" y="32593"/>
                  </a:cubicBezTo>
                  <a:lnTo>
                    <a:pt x="20899" y="32551"/>
                  </a:lnTo>
                  <a:cubicBezTo>
                    <a:pt x="20983" y="32561"/>
                    <a:pt x="21067" y="32566"/>
                    <a:pt x="21151" y="32566"/>
                  </a:cubicBezTo>
                  <a:cubicBezTo>
                    <a:pt x="21235" y="32566"/>
                    <a:pt x="21319" y="32561"/>
                    <a:pt x="21403" y="32551"/>
                  </a:cubicBezTo>
                  <a:cubicBezTo>
                    <a:pt x="21539" y="32526"/>
                    <a:pt x="21667" y="32516"/>
                    <a:pt x="21796" y="32516"/>
                  </a:cubicBezTo>
                  <a:cubicBezTo>
                    <a:pt x="21888" y="32516"/>
                    <a:pt x="21980" y="32521"/>
                    <a:pt x="22076" y="32530"/>
                  </a:cubicBezTo>
                  <a:cubicBezTo>
                    <a:pt x="22102" y="32524"/>
                    <a:pt x="22130" y="32522"/>
                    <a:pt x="22158" y="32522"/>
                  </a:cubicBezTo>
                  <a:cubicBezTo>
                    <a:pt x="22242" y="32522"/>
                    <a:pt x="22328" y="32545"/>
                    <a:pt x="22391" y="32593"/>
                  </a:cubicBezTo>
                  <a:lnTo>
                    <a:pt x="22454" y="32530"/>
                  </a:lnTo>
                  <a:lnTo>
                    <a:pt x="22560" y="32593"/>
                  </a:lnTo>
                  <a:cubicBezTo>
                    <a:pt x="22682" y="32505"/>
                    <a:pt x="22819" y="32461"/>
                    <a:pt x="22959" y="32461"/>
                  </a:cubicBezTo>
                  <a:cubicBezTo>
                    <a:pt x="22987" y="32461"/>
                    <a:pt x="23015" y="32463"/>
                    <a:pt x="23043" y="32467"/>
                  </a:cubicBezTo>
                  <a:cubicBezTo>
                    <a:pt x="23148" y="32488"/>
                    <a:pt x="23274" y="32488"/>
                    <a:pt x="23401" y="32509"/>
                  </a:cubicBezTo>
                  <a:cubicBezTo>
                    <a:pt x="23527" y="32403"/>
                    <a:pt x="23695" y="32361"/>
                    <a:pt x="23863" y="32361"/>
                  </a:cubicBezTo>
                  <a:cubicBezTo>
                    <a:pt x="23905" y="32372"/>
                    <a:pt x="23947" y="32377"/>
                    <a:pt x="23987" y="32377"/>
                  </a:cubicBezTo>
                  <a:cubicBezTo>
                    <a:pt x="24026" y="32377"/>
                    <a:pt x="24063" y="32372"/>
                    <a:pt x="24094" y="32361"/>
                  </a:cubicBezTo>
                  <a:cubicBezTo>
                    <a:pt x="24118" y="32357"/>
                    <a:pt x="24142" y="32355"/>
                    <a:pt x="24165" y="32355"/>
                  </a:cubicBezTo>
                  <a:cubicBezTo>
                    <a:pt x="24207" y="32355"/>
                    <a:pt x="24247" y="32360"/>
                    <a:pt x="24283" y="32360"/>
                  </a:cubicBezTo>
                  <a:cubicBezTo>
                    <a:pt x="24315" y="32360"/>
                    <a:pt x="24344" y="32356"/>
                    <a:pt x="24368" y="32340"/>
                  </a:cubicBezTo>
                  <a:cubicBezTo>
                    <a:pt x="24389" y="32319"/>
                    <a:pt x="24410" y="32315"/>
                    <a:pt x="24432" y="32315"/>
                  </a:cubicBezTo>
                  <a:cubicBezTo>
                    <a:pt x="24449" y="32315"/>
                    <a:pt x="24467" y="32318"/>
                    <a:pt x="24486" y="32318"/>
                  </a:cubicBezTo>
                  <a:cubicBezTo>
                    <a:pt x="24514" y="32318"/>
                    <a:pt x="24544" y="32311"/>
                    <a:pt x="24578" y="32277"/>
                  </a:cubicBezTo>
                  <a:cubicBezTo>
                    <a:pt x="24600" y="32255"/>
                    <a:pt x="24628" y="32248"/>
                    <a:pt x="24658" y="32248"/>
                  </a:cubicBezTo>
                  <a:cubicBezTo>
                    <a:pt x="24700" y="32248"/>
                    <a:pt x="24746" y="32261"/>
                    <a:pt x="24790" y="32261"/>
                  </a:cubicBezTo>
                  <a:cubicBezTo>
                    <a:pt x="24804" y="32261"/>
                    <a:pt x="24817" y="32260"/>
                    <a:pt x="24830" y="32256"/>
                  </a:cubicBezTo>
                  <a:cubicBezTo>
                    <a:pt x="25104" y="32193"/>
                    <a:pt x="25398" y="32151"/>
                    <a:pt x="25671" y="32130"/>
                  </a:cubicBezTo>
                  <a:cubicBezTo>
                    <a:pt x="25755" y="32109"/>
                    <a:pt x="25860" y="32088"/>
                    <a:pt x="25945" y="32046"/>
                  </a:cubicBezTo>
                  <a:cubicBezTo>
                    <a:pt x="25964" y="32041"/>
                    <a:pt x="25984" y="32040"/>
                    <a:pt x="26004" y="32040"/>
                  </a:cubicBezTo>
                  <a:cubicBezTo>
                    <a:pt x="26041" y="32040"/>
                    <a:pt x="26078" y="32045"/>
                    <a:pt x="26113" y="32045"/>
                  </a:cubicBezTo>
                  <a:cubicBezTo>
                    <a:pt x="26144" y="32045"/>
                    <a:pt x="26174" y="32041"/>
                    <a:pt x="26197" y="32025"/>
                  </a:cubicBezTo>
                  <a:cubicBezTo>
                    <a:pt x="26239" y="31962"/>
                    <a:pt x="26344" y="32004"/>
                    <a:pt x="26428" y="31962"/>
                  </a:cubicBezTo>
                  <a:cubicBezTo>
                    <a:pt x="26596" y="31878"/>
                    <a:pt x="26786" y="31941"/>
                    <a:pt x="26933" y="31836"/>
                  </a:cubicBezTo>
                  <a:cubicBezTo>
                    <a:pt x="26959" y="31841"/>
                    <a:pt x="26987" y="31844"/>
                    <a:pt x="27015" y="31844"/>
                  </a:cubicBezTo>
                  <a:cubicBezTo>
                    <a:pt x="27100" y="31844"/>
                    <a:pt x="27190" y="31820"/>
                    <a:pt x="27269" y="31773"/>
                  </a:cubicBezTo>
                  <a:cubicBezTo>
                    <a:pt x="27416" y="31710"/>
                    <a:pt x="27584" y="31689"/>
                    <a:pt x="27753" y="31689"/>
                  </a:cubicBezTo>
                  <a:cubicBezTo>
                    <a:pt x="27942" y="31605"/>
                    <a:pt x="28068" y="31520"/>
                    <a:pt x="28236" y="31457"/>
                  </a:cubicBezTo>
                  <a:cubicBezTo>
                    <a:pt x="28299" y="31436"/>
                    <a:pt x="28383" y="31436"/>
                    <a:pt x="28446" y="31373"/>
                  </a:cubicBezTo>
                  <a:cubicBezTo>
                    <a:pt x="28462" y="31342"/>
                    <a:pt x="28488" y="31323"/>
                    <a:pt x="28518" y="31323"/>
                  </a:cubicBezTo>
                  <a:cubicBezTo>
                    <a:pt x="28529" y="31323"/>
                    <a:pt x="28540" y="31326"/>
                    <a:pt x="28552" y="31331"/>
                  </a:cubicBezTo>
                  <a:cubicBezTo>
                    <a:pt x="28583" y="31342"/>
                    <a:pt x="28615" y="31347"/>
                    <a:pt x="28646" y="31347"/>
                  </a:cubicBezTo>
                  <a:cubicBezTo>
                    <a:pt x="28678" y="31347"/>
                    <a:pt x="28709" y="31342"/>
                    <a:pt x="28741" y="31331"/>
                  </a:cubicBezTo>
                  <a:cubicBezTo>
                    <a:pt x="28800" y="31316"/>
                    <a:pt x="28860" y="31301"/>
                    <a:pt x="28919" y="31301"/>
                  </a:cubicBezTo>
                  <a:cubicBezTo>
                    <a:pt x="28944" y="31301"/>
                    <a:pt x="28968" y="31304"/>
                    <a:pt x="28993" y="31310"/>
                  </a:cubicBezTo>
                  <a:cubicBezTo>
                    <a:pt x="29014" y="31205"/>
                    <a:pt x="29140" y="31247"/>
                    <a:pt x="29182" y="31226"/>
                  </a:cubicBezTo>
                  <a:cubicBezTo>
                    <a:pt x="29188" y="31221"/>
                    <a:pt x="29197" y="31220"/>
                    <a:pt x="29208" y="31220"/>
                  </a:cubicBezTo>
                  <a:cubicBezTo>
                    <a:pt x="29220" y="31220"/>
                    <a:pt x="29234" y="31221"/>
                    <a:pt x="29248" y="31221"/>
                  </a:cubicBezTo>
                  <a:cubicBezTo>
                    <a:pt x="29277" y="31221"/>
                    <a:pt x="29308" y="31216"/>
                    <a:pt x="29329" y="31184"/>
                  </a:cubicBezTo>
                  <a:cubicBezTo>
                    <a:pt x="29372" y="31184"/>
                    <a:pt x="29414" y="31226"/>
                    <a:pt x="29477" y="31226"/>
                  </a:cubicBezTo>
                  <a:cubicBezTo>
                    <a:pt x="29708" y="31100"/>
                    <a:pt x="29960" y="31163"/>
                    <a:pt x="30234" y="31058"/>
                  </a:cubicBezTo>
                  <a:cubicBezTo>
                    <a:pt x="30276" y="31016"/>
                    <a:pt x="30318" y="30974"/>
                    <a:pt x="30360" y="30932"/>
                  </a:cubicBezTo>
                  <a:cubicBezTo>
                    <a:pt x="30376" y="30907"/>
                    <a:pt x="30395" y="30902"/>
                    <a:pt x="30417" y="30902"/>
                  </a:cubicBezTo>
                  <a:cubicBezTo>
                    <a:pt x="30434" y="30902"/>
                    <a:pt x="30453" y="30905"/>
                    <a:pt x="30472" y="30905"/>
                  </a:cubicBezTo>
                  <a:cubicBezTo>
                    <a:pt x="30490" y="30905"/>
                    <a:pt x="30509" y="30902"/>
                    <a:pt x="30528" y="30890"/>
                  </a:cubicBezTo>
                  <a:cubicBezTo>
                    <a:pt x="30759" y="30806"/>
                    <a:pt x="30969" y="30722"/>
                    <a:pt x="31201" y="30637"/>
                  </a:cubicBezTo>
                  <a:cubicBezTo>
                    <a:pt x="31474" y="30574"/>
                    <a:pt x="31705" y="30427"/>
                    <a:pt x="31915" y="30238"/>
                  </a:cubicBezTo>
                  <a:cubicBezTo>
                    <a:pt x="32042" y="30217"/>
                    <a:pt x="32147" y="30154"/>
                    <a:pt x="32252" y="30070"/>
                  </a:cubicBezTo>
                  <a:cubicBezTo>
                    <a:pt x="32378" y="29986"/>
                    <a:pt x="32504" y="29881"/>
                    <a:pt x="32651" y="29796"/>
                  </a:cubicBezTo>
                  <a:cubicBezTo>
                    <a:pt x="32819" y="29712"/>
                    <a:pt x="32988" y="29607"/>
                    <a:pt x="33135" y="29502"/>
                  </a:cubicBezTo>
                  <a:cubicBezTo>
                    <a:pt x="33303" y="29334"/>
                    <a:pt x="33471" y="29187"/>
                    <a:pt x="33681" y="29061"/>
                  </a:cubicBezTo>
                  <a:cubicBezTo>
                    <a:pt x="33913" y="28892"/>
                    <a:pt x="34165" y="28745"/>
                    <a:pt x="34438" y="28598"/>
                  </a:cubicBezTo>
                  <a:lnTo>
                    <a:pt x="34459" y="28535"/>
                  </a:lnTo>
                  <a:lnTo>
                    <a:pt x="34565" y="28493"/>
                  </a:lnTo>
                  <a:cubicBezTo>
                    <a:pt x="34754" y="28220"/>
                    <a:pt x="35048" y="28051"/>
                    <a:pt x="35195" y="27778"/>
                  </a:cubicBezTo>
                  <a:lnTo>
                    <a:pt x="35258" y="27799"/>
                  </a:lnTo>
                  <a:cubicBezTo>
                    <a:pt x="35363" y="27589"/>
                    <a:pt x="35595" y="27463"/>
                    <a:pt x="35721" y="27274"/>
                  </a:cubicBezTo>
                  <a:lnTo>
                    <a:pt x="36015" y="27189"/>
                  </a:lnTo>
                  <a:cubicBezTo>
                    <a:pt x="35973" y="27105"/>
                    <a:pt x="35994" y="27105"/>
                    <a:pt x="36078" y="27084"/>
                  </a:cubicBezTo>
                  <a:cubicBezTo>
                    <a:pt x="36162" y="27042"/>
                    <a:pt x="36141" y="26958"/>
                    <a:pt x="36162" y="26916"/>
                  </a:cubicBezTo>
                  <a:cubicBezTo>
                    <a:pt x="36246" y="26895"/>
                    <a:pt x="36310" y="26832"/>
                    <a:pt x="36352" y="26769"/>
                  </a:cubicBezTo>
                  <a:cubicBezTo>
                    <a:pt x="36394" y="26664"/>
                    <a:pt x="36520" y="26685"/>
                    <a:pt x="36583" y="26601"/>
                  </a:cubicBezTo>
                  <a:cubicBezTo>
                    <a:pt x="36603" y="26613"/>
                    <a:pt x="36623" y="26618"/>
                    <a:pt x="36641" y="26618"/>
                  </a:cubicBezTo>
                  <a:cubicBezTo>
                    <a:pt x="36717" y="26618"/>
                    <a:pt x="36772" y="26530"/>
                    <a:pt x="36772" y="26496"/>
                  </a:cubicBezTo>
                  <a:cubicBezTo>
                    <a:pt x="36793" y="26412"/>
                    <a:pt x="36877" y="26369"/>
                    <a:pt x="36898" y="26285"/>
                  </a:cubicBezTo>
                  <a:cubicBezTo>
                    <a:pt x="36940" y="26222"/>
                    <a:pt x="37024" y="26180"/>
                    <a:pt x="37045" y="26075"/>
                  </a:cubicBezTo>
                  <a:cubicBezTo>
                    <a:pt x="37087" y="25970"/>
                    <a:pt x="37193" y="25970"/>
                    <a:pt x="37235" y="25907"/>
                  </a:cubicBezTo>
                  <a:cubicBezTo>
                    <a:pt x="37361" y="25739"/>
                    <a:pt x="37487" y="25571"/>
                    <a:pt x="37592" y="25423"/>
                  </a:cubicBezTo>
                  <a:cubicBezTo>
                    <a:pt x="37739" y="25192"/>
                    <a:pt x="37949" y="25024"/>
                    <a:pt x="38076" y="24793"/>
                  </a:cubicBezTo>
                  <a:cubicBezTo>
                    <a:pt x="38160" y="24645"/>
                    <a:pt x="38349" y="24561"/>
                    <a:pt x="38454" y="24414"/>
                  </a:cubicBezTo>
                  <a:cubicBezTo>
                    <a:pt x="38475" y="24330"/>
                    <a:pt x="38538" y="24246"/>
                    <a:pt x="38580" y="24183"/>
                  </a:cubicBezTo>
                  <a:cubicBezTo>
                    <a:pt x="38685" y="24099"/>
                    <a:pt x="38748" y="23994"/>
                    <a:pt x="38832" y="23889"/>
                  </a:cubicBezTo>
                  <a:cubicBezTo>
                    <a:pt x="38875" y="23805"/>
                    <a:pt x="38917" y="23741"/>
                    <a:pt x="38980" y="23657"/>
                  </a:cubicBezTo>
                  <a:cubicBezTo>
                    <a:pt x="39022" y="23573"/>
                    <a:pt x="39064" y="23489"/>
                    <a:pt x="39127" y="23405"/>
                  </a:cubicBezTo>
                  <a:cubicBezTo>
                    <a:pt x="39127" y="23384"/>
                    <a:pt x="39148" y="23363"/>
                    <a:pt x="39148" y="23363"/>
                  </a:cubicBezTo>
                  <a:lnTo>
                    <a:pt x="39211" y="23384"/>
                  </a:lnTo>
                  <a:cubicBezTo>
                    <a:pt x="39295" y="23237"/>
                    <a:pt x="39358" y="23069"/>
                    <a:pt x="39358" y="22879"/>
                  </a:cubicBezTo>
                  <a:cubicBezTo>
                    <a:pt x="39484" y="22732"/>
                    <a:pt x="39589" y="22585"/>
                    <a:pt x="39652" y="22396"/>
                  </a:cubicBezTo>
                  <a:cubicBezTo>
                    <a:pt x="39758" y="22249"/>
                    <a:pt x="39821" y="22059"/>
                    <a:pt x="39863" y="21891"/>
                  </a:cubicBezTo>
                  <a:cubicBezTo>
                    <a:pt x="40031" y="21765"/>
                    <a:pt x="39989" y="21534"/>
                    <a:pt x="40136" y="21408"/>
                  </a:cubicBezTo>
                  <a:cubicBezTo>
                    <a:pt x="40136" y="21366"/>
                    <a:pt x="40094" y="21324"/>
                    <a:pt x="40136" y="21303"/>
                  </a:cubicBezTo>
                  <a:lnTo>
                    <a:pt x="40220" y="21261"/>
                  </a:lnTo>
                  <a:cubicBezTo>
                    <a:pt x="40220" y="21092"/>
                    <a:pt x="40283" y="20945"/>
                    <a:pt x="40388" y="20819"/>
                  </a:cubicBezTo>
                  <a:cubicBezTo>
                    <a:pt x="40514" y="20672"/>
                    <a:pt x="40599" y="20504"/>
                    <a:pt x="40641" y="20335"/>
                  </a:cubicBezTo>
                  <a:cubicBezTo>
                    <a:pt x="40641" y="20332"/>
                    <a:pt x="40642" y="20331"/>
                    <a:pt x="40643" y="20331"/>
                  </a:cubicBezTo>
                  <a:cubicBezTo>
                    <a:pt x="40650" y="20331"/>
                    <a:pt x="40668" y="20350"/>
                    <a:pt x="40684" y="20350"/>
                  </a:cubicBezTo>
                  <a:cubicBezTo>
                    <a:pt x="40691" y="20350"/>
                    <a:pt x="40698" y="20346"/>
                    <a:pt x="40704" y="20335"/>
                  </a:cubicBezTo>
                  <a:cubicBezTo>
                    <a:pt x="40725" y="20272"/>
                    <a:pt x="40662" y="20251"/>
                    <a:pt x="40641" y="20230"/>
                  </a:cubicBezTo>
                  <a:cubicBezTo>
                    <a:pt x="40746" y="20062"/>
                    <a:pt x="40809" y="19894"/>
                    <a:pt x="40830" y="19705"/>
                  </a:cubicBezTo>
                  <a:cubicBezTo>
                    <a:pt x="40830" y="19684"/>
                    <a:pt x="40851" y="19642"/>
                    <a:pt x="40851" y="19621"/>
                  </a:cubicBezTo>
                  <a:cubicBezTo>
                    <a:pt x="40977" y="19305"/>
                    <a:pt x="41124" y="19011"/>
                    <a:pt x="41292" y="18717"/>
                  </a:cubicBezTo>
                  <a:cubicBezTo>
                    <a:pt x="41313" y="18675"/>
                    <a:pt x="41334" y="18633"/>
                    <a:pt x="41334" y="18611"/>
                  </a:cubicBezTo>
                  <a:cubicBezTo>
                    <a:pt x="41292" y="18485"/>
                    <a:pt x="41397" y="18359"/>
                    <a:pt x="41397" y="18254"/>
                  </a:cubicBezTo>
                  <a:cubicBezTo>
                    <a:pt x="41397" y="18149"/>
                    <a:pt x="41503" y="18044"/>
                    <a:pt x="41418" y="17939"/>
                  </a:cubicBezTo>
                  <a:cubicBezTo>
                    <a:pt x="41524" y="17834"/>
                    <a:pt x="41503" y="17686"/>
                    <a:pt x="41587" y="17560"/>
                  </a:cubicBezTo>
                  <a:cubicBezTo>
                    <a:pt x="41692" y="17350"/>
                    <a:pt x="41797" y="17119"/>
                    <a:pt x="41902" y="16909"/>
                  </a:cubicBezTo>
                  <a:cubicBezTo>
                    <a:pt x="41944" y="16845"/>
                    <a:pt x="41944" y="16761"/>
                    <a:pt x="41986" y="16698"/>
                  </a:cubicBezTo>
                  <a:cubicBezTo>
                    <a:pt x="42007" y="16656"/>
                    <a:pt x="41965" y="16635"/>
                    <a:pt x="41965" y="16614"/>
                  </a:cubicBezTo>
                  <a:cubicBezTo>
                    <a:pt x="42007" y="16341"/>
                    <a:pt x="42091" y="16068"/>
                    <a:pt x="42217" y="15815"/>
                  </a:cubicBezTo>
                  <a:cubicBezTo>
                    <a:pt x="42091" y="15731"/>
                    <a:pt x="42301" y="15584"/>
                    <a:pt x="42133" y="15521"/>
                  </a:cubicBezTo>
                  <a:cubicBezTo>
                    <a:pt x="42154" y="15479"/>
                    <a:pt x="42175" y="15458"/>
                    <a:pt x="42196" y="15416"/>
                  </a:cubicBezTo>
                  <a:cubicBezTo>
                    <a:pt x="42259" y="15269"/>
                    <a:pt x="42301" y="15079"/>
                    <a:pt x="42301" y="14890"/>
                  </a:cubicBezTo>
                  <a:cubicBezTo>
                    <a:pt x="42259" y="14806"/>
                    <a:pt x="42259" y="14722"/>
                    <a:pt x="42301" y="14638"/>
                  </a:cubicBezTo>
                  <a:lnTo>
                    <a:pt x="42323" y="14365"/>
                  </a:lnTo>
                  <a:cubicBezTo>
                    <a:pt x="42301" y="14301"/>
                    <a:pt x="42280" y="14217"/>
                    <a:pt x="42259" y="14133"/>
                  </a:cubicBezTo>
                  <a:cubicBezTo>
                    <a:pt x="42344" y="14007"/>
                    <a:pt x="42259" y="13881"/>
                    <a:pt x="42301" y="13713"/>
                  </a:cubicBezTo>
                  <a:cubicBezTo>
                    <a:pt x="42344" y="13566"/>
                    <a:pt x="42344" y="13397"/>
                    <a:pt x="42365" y="13229"/>
                  </a:cubicBezTo>
                  <a:cubicBezTo>
                    <a:pt x="42386" y="12998"/>
                    <a:pt x="42365" y="12746"/>
                    <a:pt x="42259" y="12514"/>
                  </a:cubicBezTo>
                  <a:cubicBezTo>
                    <a:pt x="42323" y="12388"/>
                    <a:pt x="42323" y="12262"/>
                    <a:pt x="42301" y="12136"/>
                  </a:cubicBezTo>
                  <a:cubicBezTo>
                    <a:pt x="42301" y="12031"/>
                    <a:pt x="42238" y="11926"/>
                    <a:pt x="42238" y="11800"/>
                  </a:cubicBezTo>
                  <a:cubicBezTo>
                    <a:pt x="42259" y="11779"/>
                    <a:pt x="42323" y="11800"/>
                    <a:pt x="42301" y="11715"/>
                  </a:cubicBezTo>
                  <a:cubicBezTo>
                    <a:pt x="42280" y="11631"/>
                    <a:pt x="42238" y="11547"/>
                    <a:pt x="42217" y="11463"/>
                  </a:cubicBezTo>
                  <a:cubicBezTo>
                    <a:pt x="42154" y="11211"/>
                    <a:pt x="42091" y="10980"/>
                    <a:pt x="42049" y="10748"/>
                  </a:cubicBezTo>
                  <a:cubicBezTo>
                    <a:pt x="42028" y="10580"/>
                    <a:pt x="42070" y="10412"/>
                    <a:pt x="41944" y="10265"/>
                  </a:cubicBezTo>
                  <a:lnTo>
                    <a:pt x="41944" y="10223"/>
                  </a:lnTo>
                  <a:cubicBezTo>
                    <a:pt x="41944" y="10034"/>
                    <a:pt x="41881" y="9844"/>
                    <a:pt x="41776" y="9697"/>
                  </a:cubicBezTo>
                  <a:cubicBezTo>
                    <a:pt x="41776" y="9676"/>
                    <a:pt x="41776" y="9634"/>
                    <a:pt x="41776" y="9613"/>
                  </a:cubicBezTo>
                  <a:cubicBezTo>
                    <a:pt x="41755" y="9508"/>
                    <a:pt x="41734" y="9424"/>
                    <a:pt x="41713" y="9340"/>
                  </a:cubicBezTo>
                  <a:cubicBezTo>
                    <a:pt x="41692" y="9214"/>
                    <a:pt x="41671" y="9108"/>
                    <a:pt x="41629" y="9003"/>
                  </a:cubicBezTo>
                  <a:cubicBezTo>
                    <a:pt x="41608" y="8898"/>
                    <a:pt x="41566" y="8793"/>
                    <a:pt x="41524" y="8709"/>
                  </a:cubicBezTo>
                  <a:cubicBezTo>
                    <a:pt x="41439" y="8625"/>
                    <a:pt x="41439" y="8499"/>
                    <a:pt x="41397" y="8394"/>
                  </a:cubicBezTo>
                  <a:lnTo>
                    <a:pt x="41397" y="8373"/>
                  </a:lnTo>
                  <a:cubicBezTo>
                    <a:pt x="41292" y="8267"/>
                    <a:pt x="41292" y="8120"/>
                    <a:pt x="41250" y="7973"/>
                  </a:cubicBezTo>
                  <a:cubicBezTo>
                    <a:pt x="41208" y="7826"/>
                    <a:pt x="41166" y="7679"/>
                    <a:pt x="41145" y="7532"/>
                  </a:cubicBezTo>
                  <a:cubicBezTo>
                    <a:pt x="41124" y="7511"/>
                    <a:pt x="41145" y="7469"/>
                    <a:pt x="41145" y="7448"/>
                  </a:cubicBezTo>
                  <a:cubicBezTo>
                    <a:pt x="41061" y="7384"/>
                    <a:pt x="41040" y="7258"/>
                    <a:pt x="40935" y="7237"/>
                  </a:cubicBezTo>
                  <a:cubicBezTo>
                    <a:pt x="40872" y="7111"/>
                    <a:pt x="40851" y="6964"/>
                    <a:pt x="40851" y="6817"/>
                  </a:cubicBezTo>
                  <a:cubicBezTo>
                    <a:pt x="40641" y="6543"/>
                    <a:pt x="40493" y="6228"/>
                    <a:pt x="40409" y="5892"/>
                  </a:cubicBezTo>
                  <a:cubicBezTo>
                    <a:pt x="40346" y="5829"/>
                    <a:pt x="40304" y="5787"/>
                    <a:pt x="40262" y="5745"/>
                  </a:cubicBezTo>
                  <a:cubicBezTo>
                    <a:pt x="40220" y="5618"/>
                    <a:pt x="40220" y="5492"/>
                    <a:pt x="40094" y="5408"/>
                  </a:cubicBezTo>
                  <a:cubicBezTo>
                    <a:pt x="40157" y="5366"/>
                    <a:pt x="40157" y="5303"/>
                    <a:pt x="40115" y="5240"/>
                  </a:cubicBezTo>
                  <a:cubicBezTo>
                    <a:pt x="40052" y="5135"/>
                    <a:pt x="40010" y="4967"/>
                    <a:pt x="39947" y="4862"/>
                  </a:cubicBezTo>
                  <a:cubicBezTo>
                    <a:pt x="39884" y="4777"/>
                    <a:pt x="39779" y="4714"/>
                    <a:pt x="39715" y="4609"/>
                  </a:cubicBezTo>
                  <a:cubicBezTo>
                    <a:pt x="39652" y="4441"/>
                    <a:pt x="39589" y="4294"/>
                    <a:pt x="39505" y="4168"/>
                  </a:cubicBezTo>
                  <a:cubicBezTo>
                    <a:pt x="39442" y="4063"/>
                    <a:pt x="39379" y="3957"/>
                    <a:pt x="39316" y="3831"/>
                  </a:cubicBezTo>
                  <a:cubicBezTo>
                    <a:pt x="39232" y="3642"/>
                    <a:pt x="39148" y="3432"/>
                    <a:pt x="39106" y="3222"/>
                  </a:cubicBezTo>
                  <a:cubicBezTo>
                    <a:pt x="39043" y="3222"/>
                    <a:pt x="39001" y="3222"/>
                    <a:pt x="39001" y="3201"/>
                  </a:cubicBezTo>
                  <a:cubicBezTo>
                    <a:pt x="38832" y="2990"/>
                    <a:pt x="38727" y="2759"/>
                    <a:pt x="38559" y="2570"/>
                  </a:cubicBezTo>
                  <a:cubicBezTo>
                    <a:pt x="38475" y="2444"/>
                    <a:pt x="38412" y="2318"/>
                    <a:pt x="38307" y="2212"/>
                  </a:cubicBezTo>
                  <a:lnTo>
                    <a:pt x="38223" y="1918"/>
                  </a:lnTo>
                  <a:cubicBezTo>
                    <a:pt x="38055" y="1750"/>
                    <a:pt x="37865" y="1603"/>
                    <a:pt x="37655" y="1456"/>
                  </a:cubicBezTo>
                  <a:cubicBezTo>
                    <a:pt x="37534" y="1395"/>
                    <a:pt x="37451" y="1295"/>
                    <a:pt x="37408" y="1156"/>
                  </a:cubicBezTo>
                  <a:lnTo>
                    <a:pt x="37408" y="1156"/>
                  </a:lnTo>
                  <a:cubicBezTo>
                    <a:pt x="37397" y="1160"/>
                    <a:pt x="37388" y="1161"/>
                    <a:pt x="37380" y="1161"/>
                  </a:cubicBezTo>
                  <a:cubicBezTo>
                    <a:pt x="37349" y="1161"/>
                    <a:pt x="37340" y="1133"/>
                    <a:pt x="37340" y="1077"/>
                  </a:cubicBezTo>
                  <a:lnTo>
                    <a:pt x="37340" y="1077"/>
                  </a:lnTo>
                  <a:lnTo>
                    <a:pt x="37445" y="1140"/>
                  </a:lnTo>
                  <a:cubicBezTo>
                    <a:pt x="37436" y="1144"/>
                    <a:pt x="37429" y="1148"/>
                    <a:pt x="37421" y="1151"/>
                  </a:cubicBezTo>
                  <a:lnTo>
                    <a:pt x="37421" y="1151"/>
                  </a:lnTo>
                  <a:cubicBezTo>
                    <a:pt x="37415" y="1148"/>
                    <a:pt x="37409" y="1144"/>
                    <a:pt x="37403" y="1140"/>
                  </a:cubicBezTo>
                  <a:lnTo>
                    <a:pt x="37403" y="1140"/>
                  </a:lnTo>
                  <a:cubicBezTo>
                    <a:pt x="37404" y="1146"/>
                    <a:pt x="37406" y="1151"/>
                    <a:pt x="37408" y="1156"/>
                  </a:cubicBezTo>
                  <a:lnTo>
                    <a:pt x="37408" y="1156"/>
                  </a:lnTo>
                  <a:cubicBezTo>
                    <a:pt x="37412" y="1155"/>
                    <a:pt x="37417" y="1153"/>
                    <a:pt x="37421" y="1151"/>
                  </a:cubicBezTo>
                  <a:lnTo>
                    <a:pt x="37421" y="1151"/>
                  </a:lnTo>
                  <a:cubicBezTo>
                    <a:pt x="37520" y="1206"/>
                    <a:pt x="37621" y="1226"/>
                    <a:pt x="37739" y="1245"/>
                  </a:cubicBezTo>
                  <a:cubicBezTo>
                    <a:pt x="37844" y="1245"/>
                    <a:pt x="37949" y="1308"/>
                    <a:pt x="38013" y="1393"/>
                  </a:cubicBezTo>
                  <a:cubicBezTo>
                    <a:pt x="38097" y="1477"/>
                    <a:pt x="38181" y="1540"/>
                    <a:pt x="38265" y="1624"/>
                  </a:cubicBezTo>
                  <a:cubicBezTo>
                    <a:pt x="38580" y="1918"/>
                    <a:pt x="38853" y="2276"/>
                    <a:pt x="39043" y="2675"/>
                  </a:cubicBezTo>
                  <a:cubicBezTo>
                    <a:pt x="39127" y="2822"/>
                    <a:pt x="39190" y="2969"/>
                    <a:pt x="39253" y="3138"/>
                  </a:cubicBezTo>
                  <a:cubicBezTo>
                    <a:pt x="39379" y="3348"/>
                    <a:pt x="39505" y="3558"/>
                    <a:pt x="39694" y="3747"/>
                  </a:cubicBezTo>
                  <a:cubicBezTo>
                    <a:pt x="39652" y="3894"/>
                    <a:pt x="39715" y="4042"/>
                    <a:pt x="39842" y="4126"/>
                  </a:cubicBezTo>
                  <a:cubicBezTo>
                    <a:pt x="39842" y="4168"/>
                    <a:pt x="39821" y="4189"/>
                    <a:pt x="39842" y="4231"/>
                  </a:cubicBezTo>
                  <a:lnTo>
                    <a:pt x="39968" y="4315"/>
                  </a:lnTo>
                  <a:cubicBezTo>
                    <a:pt x="39968" y="4441"/>
                    <a:pt x="40094" y="4525"/>
                    <a:pt x="40115" y="4651"/>
                  </a:cubicBezTo>
                  <a:cubicBezTo>
                    <a:pt x="40115" y="4777"/>
                    <a:pt x="40262" y="4841"/>
                    <a:pt x="40262" y="4988"/>
                  </a:cubicBezTo>
                  <a:cubicBezTo>
                    <a:pt x="40241" y="5156"/>
                    <a:pt x="40346" y="5219"/>
                    <a:pt x="40367" y="5324"/>
                  </a:cubicBezTo>
                  <a:cubicBezTo>
                    <a:pt x="40409" y="5324"/>
                    <a:pt x="40442" y="5305"/>
                    <a:pt x="40465" y="5305"/>
                  </a:cubicBezTo>
                  <a:cubicBezTo>
                    <a:pt x="40477" y="5305"/>
                    <a:pt x="40486" y="5310"/>
                    <a:pt x="40493" y="5324"/>
                  </a:cubicBezTo>
                  <a:cubicBezTo>
                    <a:pt x="40535" y="5387"/>
                    <a:pt x="40535" y="5450"/>
                    <a:pt x="40535" y="5534"/>
                  </a:cubicBezTo>
                  <a:cubicBezTo>
                    <a:pt x="40535" y="5724"/>
                    <a:pt x="40620" y="5913"/>
                    <a:pt x="40767" y="6060"/>
                  </a:cubicBezTo>
                  <a:cubicBezTo>
                    <a:pt x="40893" y="6144"/>
                    <a:pt x="40935" y="6291"/>
                    <a:pt x="40914" y="6438"/>
                  </a:cubicBezTo>
                  <a:cubicBezTo>
                    <a:pt x="41019" y="6543"/>
                    <a:pt x="41103" y="6670"/>
                    <a:pt x="41124" y="6817"/>
                  </a:cubicBezTo>
                  <a:cubicBezTo>
                    <a:pt x="41145" y="6943"/>
                    <a:pt x="41292" y="7048"/>
                    <a:pt x="41250" y="7195"/>
                  </a:cubicBezTo>
                  <a:cubicBezTo>
                    <a:pt x="41334" y="7300"/>
                    <a:pt x="41376" y="7405"/>
                    <a:pt x="41376" y="7532"/>
                  </a:cubicBezTo>
                  <a:cubicBezTo>
                    <a:pt x="41397" y="7658"/>
                    <a:pt x="41503" y="7742"/>
                    <a:pt x="41524" y="7868"/>
                  </a:cubicBezTo>
                  <a:cubicBezTo>
                    <a:pt x="41545" y="7994"/>
                    <a:pt x="41608" y="8099"/>
                    <a:pt x="41692" y="8162"/>
                  </a:cubicBezTo>
                  <a:cubicBezTo>
                    <a:pt x="41671" y="8204"/>
                    <a:pt x="41671" y="8246"/>
                    <a:pt x="41692" y="8289"/>
                  </a:cubicBezTo>
                  <a:cubicBezTo>
                    <a:pt x="41713" y="8289"/>
                    <a:pt x="41776" y="8289"/>
                    <a:pt x="41734" y="8310"/>
                  </a:cubicBezTo>
                  <a:cubicBezTo>
                    <a:pt x="41728" y="8316"/>
                    <a:pt x="41722" y="8318"/>
                    <a:pt x="41716" y="8318"/>
                  </a:cubicBezTo>
                  <a:cubicBezTo>
                    <a:pt x="41702" y="8318"/>
                    <a:pt x="41692" y="8303"/>
                    <a:pt x="41692" y="8289"/>
                  </a:cubicBezTo>
                  <a:lnTo>
                    <a:pt x="41650" y="8331"/>
                  </a:lnTo>
                  <a:cubicBezTo>
                    <a:pt x="41776" y="8436"/>
                    <a:pt x="41818" y="8604"/>
                    <a:pt x="41776" y="8772"/>
                  </a:cubicBezTo>
                  <a:cubicBezTo>
                    <a:pt x="41860" y="8835"/>
                    <a:pt x="41923" y="8940"/>
                    <a:pt x="41965" y="9045"/>
                  </a:cubicBezTo>
                  <a:lnTo>
                    <a:pt x="41881" y="9108"/>
                  </a:lnTo>
                  <a:cubicBezTo>
                    <a:pt x="41944" y="9151"/>
                    <a:pt x="41923" y="9193"/>
                    <a:pt x="41923" y="9235"/>
                  </a:cubicBezTo>
                  <a:cubicBezTo>
                    <a:pt x="41944" y="9361"/>
                    <a:pt x="41986" y="9487"/>
                    <a:pt x="42070" y="9613"/>
                  </a:cubicBezTo>
                  <a:cubicBezTo>
                    <a:pt x="42112" y="9655"/>
                    <a:pt x="42112" y="9739"/>
                    <a:pt x="42133" y="9802"/>
                  </a:cubicBezTo>
                  <a:cubicBezTo>
                    <a:pt x="42154" y="9865"/>
                    <a:pt x="42175" y="9949"/>
                    <a:pt x="42154" y="10013"/>
                  </a:cubicBezTo>
                  <a:cubicBezTo>
                    <a:pt x="42217" y="10076"/>
                    <a:pt x="42217" y="10139"/>
                    <a:pt x="42196" y="10202"/>
                  </a:cubicBezTo>
                  <a:cubicBezTo>
                    <a:pt x="42196" y="10244"/>
                    <a:pt x="42196" y="10307"/>
                    <a:pt x="42238" y="10328"/>
                  </a:cubicBezTo>
                  <a:cubicBezTo>
                    <a:pt x="42301" y="10391"/>
                    <a:pt x="42323" y="10454"/>
                    <a:pt x="42323" y="10538"/>
                  </a:cubicBezTo>
                  <a:cubicBezTo>
                    <a:pt x="42344" y="10622"/>
                    <a:pt x="42407" y="10706"/>
                    <a:pt x="42365" y="10811"/>
                  </a:cubicBezTo>
                  <a:cubicBezTo>
                    <a:pt x="42470" y="10875"/>
                    <a:pt x="42449" y="10980"/>
                    <a:pt x="42470" y="11064"/>
                  </a:cubicBezTo>
                  <a:cubicBezTo>
                    <a:pt x="42575" y="11316"/>
                    <a:pt x="42533" y="11589"/>
                    <a:pt x="42638" y="11842"/>
                  </a:cubicBezTo>
                  <a:cubicBezTo>
                    <a:pt x="42596" y="11968"/>
                    <a:pt x="42680" y="12073"/>
                    <a:pt x="42638" y="12199"/>
                  </a:cubicBezTo>
                  <a:cubicBezTo>
                    <a:pt x="42617" y="12325"/>
                    <a:pt x="42617" y="12472"/>
                    <a:pt x="42617" y="12599"/>
                  </a:cubicBezTo>
                  <a:cubicBezTo>
                    <a:pt x="42596" y="12662"/>
                    <a:pt x="42617" y="12725"/>
                    <a:pt x="42617" y="12788"/>
                  </a:cubicBezTo>
                  <a:cubicBezTo>
                    <a:pt x="42575" y="13061"/>
                    <a:pt x="42575" y="13334"/>
                    <a:pt x="42617" y="13608"/>
                  </a:cubicBezTo>
                  <a:cubicBezTo>
                    <a:pt x="42617" y="13629"/>
                    <a:pt x="42638" y="13629"/>
                    <a:pt x="42659" y="13650"/>
                  </a:cubicBezTo>
                  <a:lnTo>
                    <a:pt x="42596" y="13713"/>
                  </a:lnTo>
                  <a:lnTo>
                    <a:pt x="42617" y="13734"/>
                  </a:lnTo>
                  <a:cubicBezTo>
                    <a:pt x="42659" y="13818"/>
                    <a:pt x="42554" y="13881"/>
                    <a:pt x="42617" y="13986"/>
                  </a:cubicBezTo>
                  <a:cubicBezTo>
                    <a:pt x="42617" y="13986"/>
                    <a:pt x="42659" y="13986"/>
                    <a:pt x="42638" y="14049"/>
                  </a:cubicBezTo>
                  <a:cubicBezTo>
                    <a:pt x="42554" y="14259"/>
                    <a:pt x="42554" y="14491"/>
                    <a:pt x="42596" y="14722"/>
                  </a:cubicBezTo>
                  <a:lnTo>
                    <a:pt x="42470" y="14974"/>
                  </a:lnTo>
                  <a:cubicBezTo>
                    <a:pt x="42575" y="15185"/>
                    <a:pt x="42470" y="15416"/>
                    <a:pt x="42512" y="15626"/>
                  </a:cubicBezTo>
                  <a:cubicBezTo>
                    <a:pt x="42365" y="15962"/>
                    <a:pt x="42428" y="16320"/>
                    <a:pt x="42217" y="16614"/>
                  </a:cubicBezTo>
                  <a:lnTo>
                    <a:pt x="42175" y="16635"/>
                  </a:lnTo>
                  <a:cubicBezTo>
                    <a:pt x="42175" y="16698"/>
                    <a:pt x="42175" y="16782"/>
                    <a:pt x="42154" y="16845"/>
                  </a:cubicBezTo>
                  <a:cubicBezTo>
                    <a:pt x="42112" y="16909"/>
                    <a:pt x="42028" y="16972"/>
                    <a:pt x="42028" y="17035"/>
                  </a:cubicBezTo>
                  <a:cubicBezTo>
                    <a:pt x="42028" y="17224"/>
                    <a:pt x="41965" y="17392"/>
                    <a:pt x="41881" y="17560"/>
                  </a:cubicBezTo>
                  <a:cubicBezTo>
                    <a:pt x="41797" y="17918"/>
                    <a:pt x="41692" y="18254"/>
                    <a:pt x="41566" y="18590"/>
                  </a:cubicBezTo>
                  <a:cubicBezTo>
                    <a:pt x="41503" y="18675"/>
                    <a:pt x="41503" y="18780"/>
                    <a:pt x="41566" y="18885"/>
                  </a:cubicBezTo>
                  <a:cubicBezTo>
                    <a:pt x="41418" y="18990"/>
                    <a:pt x="41461" y="19179"/>
                    <a:pt x="41313" y="19284"/>
                  </a:cubicBezTo>
                  <a:lnTo>
                    <a:pt x="41355" y="19431"/>
                  </a:lnTo>
                  <a:cubicBezTo>
                    <a:pt x="41271" y="19558"/>
                    <a:pt x="41208" y="19705"/>
                    <a:pt x="41208" y="19831"/>
                  </a:cubicBezTo>
                  <a:lnTo>
                    <a:pt x="41103" y="19810"/>
                  </a:lnTo>
                  <a:cubicBezTo>
                    <a:pt x="41103" y="19999"/>
                    <a:pt x="40977" y="20125"/>
                    <a:pt x="40935" y="20293"/>
                  </a:cubicBezTo>
                  <a:cubicBezTo>
                    <a:pt x="40893" y="20441"/>
                    <a:pt x="40809" y="20588"/>
                    <a:pt x="40767" y="20756"/>
                  </a:cubicBezTo>
                  <a:cubicBezTo>
                    <a:pt x="40704" y="20924"/>
                    <a:pt x="40683" y="21092"/>
                    <a:pt x="40641" y="21261"/>
                  </a:cubicBezTo>
                  <a:cubicBezTo>
                    <a:pt x="40577" y="21408"/>
                    <a:pt x="40451" y="21555"/>
                    <a:pt x="40388" y="21723"/>
                  </a:cubicBezTo>
                  <a:cubicBezTo>
                    <a:pt x="40367" y="21786"/>
                    <a:pt x="40346" y="21849"/>
                    <a:pt x="40325" y="21912"/>
                  </a:cubicBezTo>
                  <a:cubicBezTo>
                    <a:pt x="40346" y="21954"/>
                    <a:pt x="40325" y="21996"/>
                    <a:pt x="40283" y="22017"/>
                  </a:cubicBezTo>
                  <a:cubicBezTo>
                    <a:pt x="40178" y="22102"/>
                    <a:pt x="40115" y="22228"/>
                    <a:pt x="40073" y="22354"/>
                  </a:cubicBezTo>
                  <a:cubicBezTo>
                    <a:pt x="39968" y="22585"/>
                    <a:pt x="39842" y="22816"/>
                    <a:pt x="39715" y="23048"/>
                  </a:cubicBezTo>
                  <a:cubicBezTo>
                    <a:pt x="39652" y="23195"/>
                    <a:pt x="39547" y="23342"/>
                    <a:pt x="39421" y="23447"/>
                  </a:cubicBezTo>
                  <a:cubicBezTo>
                    <a:pt x="39358" y="23510"/>
                    <a:pt x="39295" y="23594"/>
                    <a:pt x="39253" y="23678"/>
                  </a:cubicBezTo>
                  <a:cubicBezTo>
                    <a:pt x="39127" y="23889"/>
                    <a:pt x="38980" y="24078"/>
                    <a:pt x="38832" y="24246"/>
                  </a:cubicBezTo>
                  <a:cubicBezTo>
                    <a:pt x="38832" y="24309"/>
                    <a:pt x="38896" y="24309"/>
                    <a:pt x="38896" y="24351"/>
                  </a:cubicBezTo>
                  <a:cubicBezTo>
                    <a:pt x="38875" y="24456"/>
                    <a:pt x="38769" y="24498"/>
                    <a:pt x="38727" y="24582"/>
                  </a:cubicBezTo>
                  <a:cubicBezTo>
                    <a:pt x="38580" y="24793"/>
                    <a:pt x="38433" y="24982"/>
                    <a:pt x="38286" y="25171"/>
                  </a:cubicBezTo>
                  <a:cubicBezTo>
                    <a:pt x="38181" y="25297"/>
                    <a:pt x="38034" y="25402"/>
                    <a:pt x="38013" y="25592"/>
                  </a:cubicBezTo>
                  <a:cubicBezTo>
                    <a:pt x="37718" y="25844"/>
                    <a:pt x="37466" y="26117"/>
                    <a:pt x="37214" y="26412"/>
                  </a:cubicBezTo>
                  <a:cubicBezTo>
                    <a:pt x="37024" y="26601"/>
                    <a:pt x="36877" y="26790"/>
                    <a:pt x="36688" y="26958"/>
                  </a:cubicBezTo>
                  <a:cubicBezTo>
                    <a:pt x="36520" y="27147"/>
                    <a:pt x="36352" y="27316"/>
                    <a:pt x="36141" y="27484"/>
                  </a:cubicBezTo>
                  <a:cubicBezTo>
                    <a:pt x="36015" y="27568"/>
                    <a:pt x="35910" y="27715"/>
                    <a:pt x="35763" y="27820"/>
                  </a:cubicBezTo>
                  <a:cubicBezTo>
                    <a:pt x="35679" y="27862"/>
                    <a:pt x="35574" y="27883"/>
                    <a:pt x="35490" y="27925"/>
                  </a:cubicBezTo>
                  <a:cubicBezTo>
                    <a:pt x="35321" y="28051"/>
                    <a:pt x="35153" y="28178"/>
                    <a:pt x="35006" y="28325"/>
                  </a:cubicBezTo>
                  <a:cubicBezTo>
                    <a:pt x="34964" y="28367"/>
                    <a:pt x="34922" y="28409"/>
                    <a:pt x="34859" y="28451"/>
                  </a:cubicBezTo>
                  <a:cubicBezTo>
                    <a:pt x="34670" y="28556"/>
                    <a:pt x="34522" y="28703"/>
                    <a:pt x="34438" y="28892"/>
                  </a:cubicBezTo>
                  <a:cubicBezTo>
                    <a:pt x="34354" y="28998"/>
                    <a:pt x="34291" y="29124"/>
                    <a:pt x="34228" y="29229"/>
                  </a:cubicBezTo>
                  <a:cubicBezTo>
                    <a:pt x="33955" y="29376"/>
                    <a:pt x="33681" y="29544"/>
                    <a:pt x="33429" y="29733"/>
                  </a:cubicBezTo>
                  <a:cubicBezTo>
                    <a:pt x="33156" y="29881"/>
                    <a:pt x="32904" y="30070"/>
                    <a:pt x="32630" y="30238"/>
                  </a:cubicBezTo>
                  <a:cubicBezTo>
                    <a:pt x="32534" y="30431"/>
                    <a:pt x="32349" y="30535"/>
                    <a:pt x="32141" y="30535"/>
                  </a:cubicBezTo>
                  <a:cubicBezTo>
                    <a:pt x="32122" y="30535"/>
                    <a:pt x="32103" y="30534"/>
                    <a:pt x="32084" y="30532"/>
                  </a:cubicBezTo>
                  <a:cubicBezTo>
                    <a:pt x="32042" y="30595"/>
                    <a:pt x="31936" y="30595"/>
                    <a:pt x="31894" y="30658"/>
                  </a:cubicBezTo>
                  <a:cubicBezTo>
                    <a:pt x="31852" y="30658"/>
                    <a:pt x="31810" y="30640"/>
                    <a:pt x="31775" y="30640"/>
                  </a:cubicBezTo>
                  <a:cubicBezTo>
                    <a:pt x="31757" y="30640"/>
                    <a:pt x="31740" y="30644"/>
                    <a:pt x="31726" y="30658"/>
                  </a:cubicBezTo>
                  <a:cubicBezTo>
                    <a:pt x="31663" y="30743"/>
                    <a:pt x="31537" y="30785"/>
                    <a:pt x="31432" y="30785"/>
                  </a:cubicBezTo>
                  <a:cubicBezTo>
                    <a:pt x="31306" y="30827"/>
                    <a:pt x="31264" y="30911"/>
                    <a:pt x="31117" y="30932"/>
                  </a:cubicBezTo>
                  <a:cubicBezTo>
                    <a:pt x="30948" y="30974"/>
                    <a:pt x="30843" y="31100"/>
                    <a:pt x="30696" y="31100"/>
                  </a:cubicBezTo>
                  <a:cubicBezTo>
                    <a:pt x="30633" y="31184"/>
                    <a:pt x="30528" y="31226"/>
                    <a:pt x="30423" y="31226"/>
                  </a:cubicBezTo>
                  <a:cubicBezTo>
                    <a:pt x="30318" y="31247"/>
                    <a:pt x="30255" y="31331"/>
                    <a:pt x="30170" y="31352"/>
                  </a:cubicBezTo>
                  <a:cubicBezTo>
                    <a:pt x="29897" y="31415"/>
                    <a:pt x="29645" y="31499"/>
                    <a:pt x="29372" y="31584"/>
                  </a:cubicBezTo>
                  <a:cubicBezTo>
                    <a:pt x="29358" y="31588"/>
                    <a:pt x="29345" y="31590"/>
                    <a:pt x="29332" y="31590"/>
                  </a:cubicBezTo>
                  <a:cubicBezTo>
                    <a:pt x="29295" y="31590"/>
                    <a:pt x="29259" y="31577"/>
                    <a:pt x="29222" y="31577"/>
                  </a:cubicBezTo>
                  <a:cubicBezTo>
                    <a:pt x="29209" y="31577"/>
                    <a:pt x="29196" y="31579"/>
                    <a:pt x="29182" y="31584"/>
                  </a:cubicBezTo>
                  <a:cubicBezTo>
                    <a:pt x="29161" y="31626"/>
                    <a:pt x="29098" y="31647"/>
                    <a:pt x="29056" y="31668"/>
                  </a:cubicBezTo>
                  <a:cubicBezTo>
                    <a:pt x="28888" y="31710"/>
                    <a:pt x="28720" y="31731"/>
                    <a:pt x="28552" y="31752"/>
                  </a:cubicBezTo>
                  <a:cubicBezTo>
                    <a:pt x="28341" y="31815"/>
                    <a:pt x="28110" y="31878"/>
                    <a:pt x="27879" y="31899"/>
                  </a:cubicBezTo>
                  <a:cubicBezTo>
                    <a:pt x="27774" y="31920"/>
                    <a:pt x="27669" y="31941"/>
                    <a:pt x="27584" y="31983"/>
                  </a:cubicBezTo>
                  <a:cubicBezTo>
                    <a:pt x="27479" y="32004"/>
                    <a:pt x="27374" y="32025"/>
                    <a:pt x="27269" y="32067"/>
                  </a:cubicBezTo>
                  <a:cubicBezTo>
                    <a:pt x="27238" y="32080"/>
                    <a:pt x="27205" y="32083"/>
                    <a:pt x="27171" y="32083"/>
                  </a:cubicBezTo>
                  <a:cubicBezTo>
                    <a:pt x="27136" y="32083"/>
                    <a:pt x="27101" y="32079"/>
                    <a:pt x="27067" y="32079"/>
                  </a:cubicBezTo>
                  <a:cubicBezTo>
                    <a:pt x="27025" y="32079"/>
                    <a:pt x="26986" y="32085"/>
                    <a:pt x="26954" y="32109"/>
                  </a:cubicBezTo>
                  <a:cubicBezTo>
                    <a:pt x="26870" y="32172"/>
                    <a:pt x="26764" y="32151"/>
                    <a:pt x="26659" y="32172"/>
                  </a:cubicBezTo>
                  <a:cubicBezTo>
                    <a:pt x="26386" y="32256"/>
                    <a:pt x="26134" y="32403"/>
                    <a:pt x="25839" y="32467"/>
                  </a:cubicBezTo>
                  <a:cubicBezTo>
                    <a:pt x="25797" y="32467"/>
                    <a:pt x="25755" y="32530"/>
                    <a:pt x="25713" y="32551"/>
                  </a:cubicBezTo>
                  <a:cubicBezTo>
                    <a:pt x="25690" y="32533"/>
                    <a:pt x="25667" y="32527"/>
                    <a:pt x="25644" y="32527"/>
                  </a:cubicBezTo>
                  <a:cubicBezTo>
                    <a:pt x="25583" y="32527"/>
                    <a:pt x="25522" y="32572"/>
                    <a:pt x="25461" y="32572"/>
                  </a:cubicBezTo>
                  <a:cubicBezTo>
                    <a:pt x="25188" y="32572"/>
                    <a:pt x="24935" y="32614"/>
                    <a:pt x="24662" y="32698"/>
                  </a:cubicBezTo>
                  <a:cubicBezTo>
                    <a:pt x="24599" y="32708"/>
                    <a:pt x="24536" y="32714"/>
                    <a:pt x="24473" y="32714"/>
                  </a:cubicBezTo>
                  <a:cubicBezTo>
                    <a:pt x="24410" y="32714"/>
                    <a:pt x="24347" y="32708"/>
                    <a:pt x="24284" y="32698"/>
                  </a:cubicBezTo>
                  <a:cubicBezTo>
                    <a:pt x="24221" y="32677"/>
                    <a:pt x="24136" y="32656"/>
                    <a:pt x="24073" y="32656"/>
                  </a:cubicBezTo>
                  <a:cubicBezTo>
                    <a:pt x="23821" y="32677"/>
                    <a:pt x="23569" y="32698"/>
                    <a:pt x="23295" y="32719"/>
                  </a:cubicBezTo>
                  <a:cubicBezTo>
                    <a:pt x="23267" y="32719"/>
                    <a:pt x="23239" y="32728"/>
                    <a:pt x="23211" y="32728"/>
                  </a:cubicBezTo>
                  <a:cubicBezTo>
                    <a:pt x="23197" y="32728"/>
                    <a:pt x="23183" y="32726"/>
                    <a:pt x="23169" y="32719"/>
                  </a:cubicBezTo>
                  <a:cubicBezTo>
                    <a:pt x="23113" y="32719"/>
                    <a:pt x="23090" y="32785"/>
                    <a:pt x="23042" y="32785"/>
                  </a:cubicBezTo>
                  <a:cubicBezTo>
                    <a:pt x="23036" y="32785"/>
                    <a:pt x="23029" y="32784"/>
                    <a:pt x="23022" y="32782"/>
                  </a:cubicBezTo>
                  <a:cubicBezTo>
                    <a:pt x="22997" y="32774"/>
                    <a:pt x="22973" y="32770"/>
                    <a:pt x="22949" y="32770"/>
                  </a:cubicBezTo>
                  <a:cubicBezTo>
                    <a:pt x="22854" y="32770"/>
                    <a:pt x="22770" y="32824"/>
                    <a:pt x="22686" y="32824"/>
                  </a:cubicBezTo>
                  <a:cubicBezTo>
                    <a:pt x="22597" y="32809"/>
                    <a:pt x="22497" y="32794"/>
                    <a:pt x="22401" y="32794"/>
                  </a:cubicBezTo>
                  <a:cubicBezTo>
                    <a:pt x="22362" y="32794"/>
                    <a:pt x="22323" y="32797"/>
                    <a:pt x="22286" y="32803"/>
                  </a:cubicBezTo>
                  <a:lnTo>
                    <a:pt x="21803" y="32803"/>
                  </a:lnTo>
                  <a:cubicBezTo>
                    <a:pt x="21771" y="32787"/>
                    <a:pt x="21732" y="32780"/>
                    <a:pt x="21693" y="32780"/>
                  </a:cubicBezTo>
                  <a:cubicBezTo>
                    <a:pt x="21628" y="32780"/>
                    <a:pt x="21560" y="32798"/>
                    <a:pt x="21508" y="32824"/>
                  </a:cubicBezTo>
                  <a:cubicBezTo>
                    <a:pt x="21434" y="32873"/>
                    <a:pt x="21353" y="32894"/>
                    <a:pt x="21274" y="32894"/>
                  </a:cubicBezTo>
                  <a:cubicBezTo>
                    <a:pt x="21217" y="32894"/>
                    <a:pt x="21161" y="32883"/>
                    <a:pt x="21109" y="32866"/>
                  </a:cubicBezTo>
                  <a:cubicBezTo>
                    <a:pt x="20983" y="32803"/>
                    <a:pt x="20857" y="32782"/>
                    <a:pt x="20730" y="32782"/>
                  </a:cubicBezTo>
                  <a:cubicBezTo>
                    <a:pt x="20646" y="32792"/>
                    <a:pt x="20562" y="32798"/>
                    <a:pt x="20476" y="32798"/>
                  </a:cubicBezTo>
                  <a:cubicBezTo>
                    <a:pt x="20389" y="32798"/>
                    <a:pt x="20299" y="32792"/>
                    <a:pt x="20205" y="32782"/>
                  </a:cubicBezTo>
                  <a:cubicBezTo>
                    <a:pt x="20170" y="32773"/>
                    <a:pt x="20132" y="32768"/>
                    <a:pt x="20091" y="32768"/>
                  </a:cubicBezTo>
                  <a:cubicBezTo>
                    <a:pt x="20034" y="32768"/>
                    <a:pt x="19972" y="32778"/>
                    <a:pt x="19911" y="32803"/>
                  </a:cubicBezTo>
                  <a:cubicBezTo>
                    <a:pt x="19904" y="32806"/>
                    <a:pt x="19897" y="32808"/>
                    <a:pt x="19889" y="32808"/>
                  </a:cubicBezTo>
                  <a:cubicBezTo>
                    <a:pt x="19869" y="32808"/>
                    <a:pt x="19848" y="32800"/>
                    <a:pt x="19826" y="32800"/>
                  </a:cubicBezTo>
                  <a:cubicBezTo>
                    <a:pt x="19804" y="32800"/>
                    <a:pt x="19782" y="32809"/>
                    <a:pt x="19763" y="32845"/>
                  </a:cubicBezTo>
                  <a:cubicBezTo>
                    <a:pt x="19757" y="32851"/>
                    <a:pt x="19746" y="32854"/>
                    <a:pt x="19731" y="32854"/>
                  </a:cubicBezTo>
                  <a:cubicBezTo>
                    <a:pt x="19697" y="32854"/>
                    <a:pt x="19646" y="32839"/>
                    <a:pt x="19616" y="32824"/>
                  </a:cubicBezTo>
                  <a:cubicBezTo>
                    <a:pt x="19520" y="32760"/>
                    <a:pt x="19411" y="32732"/>
                    <a:pt x="19300" y="32732"/>
                  </a:cubicBezTo>
                  <a:cubicBezTo>
                    <a:pt x="19265" y="32732"/>
                    <a:pt x="19230" y="32735"/>
                    <a:pt x="19196" y="32740"/>
                  </a:cubicBezTo>
                  <a:cubicBezTo>
                    <a:pt x="19171" y="32746"/>
                    <a:pt x="19146" y="32749"/>
                    <a:pt x="19122" y="32749"/>
                  </a:cubicBezTo>
                  <a:cubicBezTo>
                    <a:pt x="19062" y="32749"/>
                    <a:pt x="19003" y="32734"/>
                    <a:pt x="18943" y="32719"/>
                  </a:cubicBezTo>
                  <a:cubicBezTo>
                    <a:pt x="18838" y="32677"/>
                    <a:pt x="18712" y="32635"/>
                    <a:pt x="18586" y="32635"/>
                  </a:cubicBezTo>
                  <a:cubicBezTo>
                    <a:pt x="18565" y="32635"/>
                    <a:pt x="18565" y="32635"/>
                    <a:pt x="18565" y="32656"/>
                  </a:cubicBezTo>
                  <a:cubicBezTo>
                    <a:pt x="18544" y="32677"/>
                    <a:pt x="18565" y="32719"/>
                    <a:pt x="18523" y="32740"/>
                  </a:cubicBezTo>
                  <a:cubicBezTo>
                    <a:pt x="18498" y="32746"/>
                    <a:pt x="18472" y="32749"/>
                    <a:pt x="18445" y="32749"/>
                  </a:cubicBezTo>
                  <a:cubicBezTo>
                    <a:pt x="18379" y="32749"/>
                    <a:pt x="18309" y="32734"/>
                    <a:pt x="18250" y="32719"/>
                  </a:cubicBezTo>
                  <a:cubicBezTo>
                    <a:pt x="18144" y="32719"/>
                    <a:pt x="18144" y="32593"/>
                    <a:pt x="18060" y="32551"/>
                  </a:cubicBezTo>
                  <a:cubicBezTo>
                    <a:pt x="18049" y="32553"/>
                    <a:pt x="18038" y="32554"/>
                    <a:pt x="18027" y="32554"/>
                  </a:cubicBezTo>
                  <a:cubicBezTo>
                    <a:pt x="17941" y="32554"/>
                    <a:pt x="17881" y="32485"/>
                    <a:pt x="17787" y="32467"/>
                  </a:cubicBezTo>
                  <a:cubicBezTo>
                    <a:pt x="17535" y="32424"/>
                    <a:pt x="17282" y="32361"/>
                    <a:pt x="17051" y="32277"/>
                  </a:cubicBezTo>
                  <a:cubicBezTo>
                    <a:pt x="16925" y="32214"/>
                    <a:pt x="16799" y="32172"/>
                    <a:pt x="16694" y="32151"/>
                  </a:cubicBezTo>
                  <a:cubicBezTo>
                    <a:pt x="16631" y="32151"/>
                    <a:pt x="16568" y="32130"/>
                    <a:pt x="16505" y="32109"/>
                  </a:cubicBezTo>
                  <a:cubicBezTo>
                    <a:pt x="16473" y="32099"/>
                    <a:pt x="16442" y="32099"/>
                    <a:pt x="16410" y="32099"/>
                  </a:cubicBezTo>
                  <a:cubicBezTo>
                    <a:pt x="16378" y="32099"/>
                    <a:pt x="16347" y="32099"/>
                    <a:pt x="16315" y="32088"/>
                  </a:cubicBezTo>
                  <a:cubicBezTo>
                    <a:pt x="16273" y="32046"/>
                    <a:pt x="16210" y="32025"/>
                    <a:pt x="16147" y="32025"/>
                  </a:cubicBezTo>
                  <a:cubicBezTo>
                    <a:pt x="16126" y="32025"/>
                    <a:pt x="16100" y="32036"/>
                    <a:pt x="16074" y="32036"/>
                  </a:cubicBezTo>
                  <a:cubicBezTo>
                    <a:pt x="16047" y="32036"/>
                    <a:pt x="16021" y="32025"/>
                    <a:pt x="16000" y="31983"/>
                  </a:cubicBezTo>
                  <a:cubicBezTo>
                    <a:pt x="15981" y="32021"/>
                    <a:pt x="15958" y="32033"/>
                    <a:pt x="15934" y="32033"/>
                  </a:cubicBezTo>
                  <a:cubicBezTo>
                    <a:pt x="15905" y="32033"/>
                    <a:pt x="15876" y="32016"/>
                    <a:pt x="15853" y="32004"/>
                  </a:cubicBezTo>
                  <a:cubicBezTo>
                    <a:pt x="15685" y="31962"/>
                    <a:pt x="15516" y="31941"/>
                    <a:pt x="15369" y="31878"/>
                  </a:cubicBezTo>
                  <a:cubicBezTo>
                    <a:pt x="15285" y="31836"/>
                    <a:pt x="15180" y="31815"/>
                    <a:pt x="15096" y="31773"/>
                  </a:cubicBezTo>
                  <a:cubicBezTo>
                    <a:pt x="14865" y="31710"/>
                    <a:pt x="14633" y="31605"/>
                    <a:pt x="14444" y="31478"/>
                  </a:cubicBezTo>
                  <a:cubicBezTo>
                    <a:pt x="14339" y="31373"/>
                    <a:pt x="14192" y="31310"/>
                    <a:pt x="14087" y="31226"/>
                  </a:cubicBezTo>
                  <a:cubicBezTo>
                    <a:pt x="13982" y="31142"/>
                    <a:pt x="13856" y="31100"/>
                    <a:pt x="13729" y="31016"/>
                  </a:cubicBezTo>
                  <a:cubicBezTo>
                    <a:pt x="13603" y="30932"/>
                    <a:pt x="13477" y="30848"/>
                    <a:pt x="13372" y="30764"/>
                  </a:cubicBezTo>
                  <a:lnTo>
                    <a:pt x="13267" y="30764"/>
                  </a:lnTo>
                  <a:cubicBezTo>
                    <a:pt x="13183" y="30658"/>
                    <a:pt x="13057" y="30595"/>
                    <a:pt x="12973" y="30490"/>
                  </a:cubicBezTo>
                  <a:cubicBezTo>
                    <a:pt x="12804" y="30343"/>
                    <a:pt x="12636" y="30196"/>
                    <a:pt x="12468" y="30070"/>
                  </a:cubicBezTo>
                  <a:cubicBezTo>
                    <a:pt x="12384" y="29986"/>
                    <a:pt x="12300" y="29923"/>
                    <a:pt x="12195" y="29881"/>
                  </a:cubicBezTo>
                  <a:cubicBezTo>
                    <a:pt x="12068" y="29838"/>
                    <a:pt x="12005" y="29733"/>
                    <a:pt x="11942" y="29649"/>
                  </a:cubicBezTo>
                  <a:cubicBezTo>
                    <a:pt x="11774" y="29460"/>
                    <a:pt x="11543" y="29376"/>
                    <a:pt x="11417" y="29208"/>
                  </a:cubicBezTo>
                  <a:cubicBezTo>
                    <a:pt x="11417" y="29166"/>
                    <a:pt x="11417" y="29145"/>
                    <a:pt x="11417" y="29124"/>
                  </a:cubicBezTo>
                  <a:cubicBezTo>
                    <a:pt x="11354" y="29019"/>
                    <a:pt x="11270" y="28955"/>
                    <a:pt x="11164" y="28892"/>
                  </a:cubicBezTo>
                  <a:cubicBezTo>
                    <a:pt x="11059" y="28850"/>
                    <a:pt x="10954" y="28808"/>
                    <a:pt x="10849" y="28787"/>
                  </a:cubicBezTo>
                  <a:cubicBezTo>
                    <a:pt x="10786" y="28766"/>
                    <a:pt x="10828" y="28682"/>
                    <a:pt x="10765" y="28661"/>
                  </a:cubicBezTo>
                  <a:lnTo>
                    <a:pt x="10723" y="28703"/>
                  </a:lnTo>
                  <a:cubicBezTo>
                    <a:pt x="10681" y="28661"/>
                    <a:pt x="10723" y="28619"/>
                    <a:pt x="10723" y="28598"/>
                  </a:cubicBezTo>
                  <a:cubicBezTo>
                    <a:pt x="10597" y="28430"/>
                    <a:pt x="10450" y="28283"/>
                    <a:pt x="10281" y="28157"/>
                  </a:cubicBezTo>
                  <a:cubicBezTo>
                    <a:pt x="10155" y="28009"/>
                    <a:pt x="10029" y="27904"/>
                    <a:pt x="9903" y="27778"/>
                  </a:cubicBezTo>
                  <a:cubicBezTo>
                    <a:pt x="9840" y="27736"/>
                    <a:pt x="9735" y="27694"/>
                    <a:pt x="9672" y="27631"/>
                  </a:cubicBezTo>
                  <a:cubicBezTo>
                    <a:pt x="9525" y="27442"/>
                    <a:pt x="9356" y="27274"/>
                    <a:pt x="9209" y="27105"/>
                  </a:cubicBezTo>
                  <a:cubicBezTo>
                    <a:pt x="8999" y="26895"/>
                    <a:pt x="8789" y="26685"/>
                    <a:pt x="8578" y="26517"/>
                  </a:cubicBezTo>
                  <a:cubicBezTo>
                    <a:pt x="8389" y="26369"/>
                    <a:pt x="8221" y="26201"/>
                    <a:pt x="8074" y="26012"/>
                  </a:cubicBezTo>
                  <a:cubicBezTo>
                    <a:pt x="7990" y="25907"/>
                    <a:pt x="7864" y="25781"/>
                    <a:pt x="7801" y="25697"/>
                  </a:cubicBezTo>
                  <a:cubicBezTo>
                    <a:pt x="7737" y="25592"/>
                    <a:pt x="7716" y="25486"/>
                    <a:pt x="7611" y="25402"/>
                  </a:cubicBezTo>
                  <a:cubicBezTo>
                    <a:pt x="7527" y="25318"/>
                    <a:pt x="7485" y="25192"/>
                    <a:pt x="7380" y="25108"/>
                  </a:cubicBezTo>
                  <a:cubicBezTo>
                    <a:pt x="7359" y="25108"/>
                    <a:pt x="7317" y="25087"/>
                    <a:pt x="7317" y="25066"/>
                  </a:cubicBezTo>
                  <a:cubicBezTo>
                    <a:pt x="7296" y="24919"/>
                    <a:pt x="7170" y="24835"/>
                    <a:pt x="7065" y="24751"/>
                  </a:cubicBezTo>
                  <a:cubicBezTo>
                    <a:pt x="7002" y="24688"/>
                    <a:pt x="6939" y="24624"/>
                    <a:pt x="6896" y="24561"/>
                  </a:cubicBezTo>
                  <a:cubicBezTo>
                    <a:pt x="6812" y="24456"/>
                    <a:pt x="6728" y="24351"/>
                    <a:pt x="6623" y="24246"/>
                  </a:cubicBezTo>
                  <a:cubicBezTo>
                    <a:pt x="6518" y="24162"/>
                    <a:pt x="6434" y="24057"/>
                    <a:pt x="6350" y="23952"/>
                  </a:cubicBezTo>
                  <a:cubicBezTo>
                    <a:pt x="6224" y="23783"/>
                    <a:pt x="6055" y="23615"/>
                    <a:pt x="5908" y="23447"/>
                  </a:cubicBezTo>
                  <a:cubicBezTo>
                    <a:pt x="5740" y="23321"/>
                    <a:pt x="5593" y="23153"/>
                    <a:pt x="5467" y="22964"/>
                  </a:cubicBezTo>
                  <a:cubicBezTo>
                    <a:pt x="5446" y="22900"/>
                    <a:pt x="5383" y="22879"/>
                    <a:pt x="5320" y="22816"/>
                  </a:cubicBezTo>
                  <a:lnTo>
                    <a:pt x="5278" y="22648"/>
                  </a:lnTo>
                  <a:lnTo>
                    <a:pt x="5130" y="22606"/>
                  </a:lnTo>
                  <a:cubicBezTo>
                    <a:pt x="5067" y="22543"/>
                    <a:pt x="5088" y="22438"/>
                    <a:pt x="5004" y="22396"/>
                  </a:cubicBezTo>
                  <a:cubicBezTo>
                    <a:pt x="5025" y="22291"/>
                    <a:pt x="4878" y="22312"/>
                    <a:pt x="4878" y="22228"/>
                  </a:cubicBezTo>
                  <a:cubicBezTo>
                    <a:pt x="4899" y="22144"/>
                    <a:pt x="4710" y="22165"/>
                    <a:pt x="4794" y="22059"/>
                  </a:cubicBezTo>
                  <a:lnTo>
                    <a:pt x="4794" y="22059"/>
                  </a:lnTo>
                  <a:cubicBezTo>
                    <a:pt x="4786" y="22061"/>
                    <a:pt x="4778" y="22062"/>
                    <a:pt x="4771" y="22062"/>
                  </a:cubicBezTo>
                  <a:cubicBezTo>
                    <a:pt x="4685" y="22062"/>
                    <a:pt x="4663" y="21953"/>
                    <a:pt x="4605" y="21933"/>
                  </a:cubicBezTo>
                  <a:cubicBezTo>
                    <a:pt x="4563" y="21933"/>
                    <a:pt x="4521" y="21912"/>
                    <a:pt x="4500" y="21870"/>
                  </a:cubicBezTo>
                  <a:cubicBezTo>
                    <a:pt x="4416" y="21702"/>
                    <a:pt x="4268" y="21576"/>
                    <a:pt x="4100" y="21492"/>
                  </a:cubicBezTo>
                  <a:cubicBezTo>
                    <a:pt x="4079" y="21429"/>
                    <a:pt x="4058" y="21387"/>
                    <a:pt x="4037" y="21345"/>
                  </a:cubicBezTo>
                  <a:cubicBezTo>
                    <a:pt x="3932" y="21155"/>
                    <a:pt x="3764" y="21008"/>
                    <a:pt x="3638" y="20840"/>
                  </a:cubicBezTo>
                  <a:cubicBezTo>
                    <a:pt x="3491" y="20672"/>
                    <a:pt x="3343" y="20504"/>
                    <a:pt x="3238" y="20293"/>
                  </a:cubicBezTo>
                  <a:cubicBezTo>
                    <a:pt x="3175" y="20167"/>
                    <a:pt x="3070" y="20062"/>
                    <a:pt x="3007" y="19936"/>
                  </a:cubicBezTo>
                  <a:cubicBezTo>
                    <a:pt x="2944" y="19747"/>
                    <a:pt x="2839" y="19537"/>
                    <a:pt x="2734" y="19347"/>
                  </a:cubicBezTo>
                  <a:cubicBezTo>
                    <a:pt x="2586" y="19263"/>
                    <a:pt x="2460" y="19137"/>
                    <a:pt x="2376" y="18969"/>
                  </a:cubicBezTo>
                  <a:cubicBezTo>
                    <a:pt x="2334" y="18906"/>
                    <a:pt x="2292" y="18822"/>
                    <a:pt x="2250" y="18759"/>
                  </a:cubicBezTo>
                  <a:cubicBezTo>
                    <a:pt x="2124" y="18611"/>
                    <a:pt x="2040" y="18443"/>
                    <a:pt x="1977" y="18254"/>
                  </a:cubicBezTo>
                  <a:cubicBezTo>
                    <a:pt x="1977" y="18191"/>
                    <a:pt x="1935" y="18128"/>
                    <a:pt x="1893" y="18065"/>
                  </a:cubicBezTo>
                  <a:cubicBezTo>
                    <a:pt x="1809" y="17960"/>
                    <a:pt x="1745" y="17813"/>
                    <a:pt x="1724" y="17686"/>
                  </a:cubicBezTo>
                  <a:cubicBezTo>
                    <a:pt x="1598" y="17644"/>
                    <a:pt x="1640" y="17455"/>
                    <a:pt x="1493" y="17434"/>
                  </a:cubicBezTo>
                  <a:cubicBezTo>
                    <a:pt x="1514" y="17329"/>
                    <a:pt x="1493" y="17224"/>
                    <a:pt x="1451" y="17140"/>
                  </a:cubicBezTo>
                  <a:cubicBezTo>
                    <a:pt x="1388" y="17098"/>
                    <a:pt x="1325" y="17077"/>
                    <a:pt x="1304" y="16993"/>
                  </a:cubicBezTo>
                  <a:cubicBezTo>
                    <a:pt x="1220" y="16824"/>
                    <a:pt x="1115" y="16656"/>
                    <a:pt x="968" y="16509"/>
                  </a:cubicBezTo>
                  <a:cubicBezTo>
                    <a:pt x="926" y="16467"/>
                    <a:pt x="989" y="16425"/>
                    <a:pt x="968" y="16383"/>
                  </a:cubicBezTo>
                  <a:lnTo>
                    <a:pt x="778" y="16152"/>
                  </a:lnTo>
                  <a:cubicBezTo>
                    <a:pt x="778" y="16131"/>
                    <a:pt x="841" y="16131"/>
                    <a:pt x="841" y="16089"/>
                  </a:cubicBezTo>
                  <a:lnTo>
                    <a:pt x="736" y="16068"/>
                  </a:lnTo>
                  <a:cubicBezTo>
                    <a:pt x="715" y="15941"/>
                    <a:pt x="673" y="15815"/>
                    <a:pt x="589" y="15731"/>
                  </a:cubicBezTo>
                  <a:cubicBezTo>
                    <a:pt x="484" y="15626"/>
                    <a:pt x="484" y="15500"/>
                    <a:pt x="442" y="15416"/>
                  </a:cubicBezTo>
                  <a:lnTo>
                    <a:pt x="484" y="15227"/>
                  </a:lnTo>
                  <a:cubicBezTo>
                    <a:pt x="463" y="15206"/>
                    <a:pt x="442" y="15185"/>
                    <a:pt x="400" y="15185"/>
                  </a:cubicBezTo>
                  <a:lnTo>
                    <a:pt x="379" y="15227"/>
                  </a:lnTo>
                  <a:cubicBezTo>
                    <a:pt x="337" y="15206"/>
                    <a:pt x="295" y="15206"/>
                    <a:pt x="274" y="15163"/>
                  </a:cubicBezTo>
                  <a:cubicBezTo>
                    <a:pt x="253" y="15163"/>
                    <a:pt x="211" y="15142"/>
                    <a:pt x="232" y="15142"/>
                  </a:cubicBezTo>
                  <a:cubicBezTo>
                    <a:pt x="238" y="15136"/>
                    <a:pt x="244" y="15134"/>
                    <a:pt x="250" y="15134"/>
                  </a:cubicBezTo>
                  <a:cubicBezTo>
                    <a:pt x="263" y="15134"/>
                    <a:pt x="274" y="15149"/>
                    <a:pt x="274" y="15163"/>
                  </a:cubicBezTo>
                  <a:cubicBezTo>
                    <a:pt x="337" y="15142"/>
                    <a:pt x="400" y="15142"/>
                    <a:pt x="442" y="15100"/>
                  </a:cubicBezTo>
                  <a:cubicBezTo>
                    <a:pt x="400" y="15037"/>
                    <a:pt x="316" y="15058"/>
                    <a:pt x="274" y="15037"/>
                  </a:cubicBezTo>
                  <a:cubicBezTo>
                    <a:pt x="106" y="15100"/>
                    <a:pt x="148" y="15269"/>
                    <a:pt x="85" y="15395"/>
                  </a:cubicBezTo>
                  <a:cubicBezTo>
                    <a:pt x="21" y="15521"/>
                    <a:pt x="0" y="15668"/>
                    <a:pt x="21" y="15815"/>
                  </a:cubicBezTo>
                  <a:cubicBezTo>
                    <a:pt x="43" y="15878"/>
                    <a:pt x="106" y="15920"/>
                    <a:pt x="190" y="15941"/>
                  </a:cubicBezTo>
                  <a:cubicBezTo>
                    <a:pt x="232" y="16025"/>
                    <a:pt x="253" y="16131"/>
                    <a:pt x="232" y="16236"/>
                  </a:cubicBezTo>
                  <a:cubicBezTo>
                    <a:pt x="288" y="16254"/>
                    <a:pt x="294" y="16323"/>
                    <a:pt x="369" y="16323"/>
                  </a:cubicBezTo>
                  <a:cubicBezTo>
                    <a:pt x="378" y="16323"/>
                    <a:pt x="388" y="16322"/>
                    <a:pt x="400" y="16320"/>
                  </a:cubicBezTo>
                  <a:lnTo>
                    <a:pt x="400" y="16320"/>
                  </a:lnTo>
                  <a:cubicBezTo>
                    <a:pt x="400" y="16362"/>
                    <a:pt x="358" y="16404"/>
                    <a:pt x="400" y="16425"/>
                  </a:cubicBezTo>
                  <a:cubicBezTo>
                    <a:pt x="484" y="16551"/>
                    <a:pt x="526" y="16677"/>
                    <a:pt x="547" y="16824"/>
                  </a:cubicBezTo>
                  <a:cubicBezTo>
                    <a:pt x="652" y="16887"/>
                    <a:pt x="736" y="16993"/>
                    <a:pt x="778" y="17119"/>
                  </a:cubicBezTo>
                  <a:cubicBezTo>
                    <a:pt x="862" y="17308"/>
                    <a:pt x="947" y="17497"/>
                    <a:pt x="1073" y="17665"/>
                  </a:cubicBezTo>
                  <a:cubicBezTo>
                    <a:pt x="1073" y="17855"/>
                    <a:pt x="1262" y="17960"/>
                    <a:pt x="1157" y="18107"/>
                  </a:cubicBezTo>
                  <a:cubicBezTo>
                    <a:pt x="1262" y="18212"/>
                    <a:pt x="1346" y="18338"/>
                    <a:pt x="1367" y="18464"/>
                  </a:cubicBezTo>
                  <a:cubicBezTo>
                    <a:pt x="1409" y="18696"/>
                    <a:pt x="1556" y="18864"/>
                    <a:pt x="1598" y="19095"/>
                  </a:cubicBezTo>
                  <a:cubicBezTo>
                    <a:pt x="1598" y="19116"/>
                    <a:pt x="1661" y="19137"/>
                    <a:pt x="1661" y="19179"/>
                  </a:cubicBezTo>
                  <a:cubicBezTo>
                    <a:pt x="1661" y="19221"/>
                    <a:pt x="1619" y="19263"/>
                    <a:pt x="1661" y="19305"/>
                  </a:cubicBezTo>
                  <a:cubicBezTo>
                    <a:pt x="1703" y="19347"/>
                    <a:pt x="1745" y="19368"/>
                    <a:pt x="1809" y="19368"/>
                  </a:cubicBezTo>
                  <a:cubicBezTo>
                    <a:pt x="1788" y="19410"/>
                    <a:pt x="1767" y="19452"/>
                    <a:pt x="1745" y="19473"/>
                  </a:cubicBezTo>
                  <a:cubicBezTo>
                    <a:pt x="1830" y="19516"/>
                    <a:pt x="1893" y="19579"/>
                    <a:pt x="1935" y="19642"/>
                  </a:cubicBezTo>
                  <a:lnTo>
                    <a:pt x="1914" y="19726"/>
                  </a:lnTo>
                  <a:cubicBezTo>
                    <a:pt x="1998" y="19768"/>
                    <a:pt x="2061" y="19810"/>
                    <a:pt x="2103" y="19894"/>
                  </a:cubicBezTo>
                  <a:cubicBezTo>
                    <a:pt x="2082" y="19915"/>
                    <a:pt x="2082" y="19957"/>
                    <a:pt x="2103" y="19999"/>
                  </a:cubicBezTo>
                  <a:cubicBezTo>
                    <a:pt x="2120" y="19999"/>
                    <a:pt x="2140" y="19996"/>
                    <a:pt x="2161" y="19996"/>
                  </a:cubicBezTo>
                  <a:cubicBezTo>
                    <a:pt x="2192" y="19996"/>
                    <a:pt x="2225" y="20003"/>
                    <a:pt x="2250" y="20041"/>
                  </a:cubicBezTo>
                  <a:cubicBezTo>
                    <a:pt x="2292" y="20104"/>
                    <a:pt x="2271" y="20188"/>
                    <a:pt x="2334" y="20230"/>
                  </a:cubicBezTo>
                  <a:lnTo>
                    <a:pt x="2418" y="20293"/>
                  </a:lnTo>
                  <a:cubicBezTo>
                    <a:pt x="2418" y="20335"/>
                    <a:pt x="2418" y="20357"/>
                    <a:pt x="2418" y="20378"/>
                  </a:cubicBezTo>
                  <a:cubicBezTo>
                    <a:pt x="2460" y="20525"/>
                    <a:pt x="2544" y="20672"/>
                    <a:pt x="2607" y="20819"/>
                  </a:cubicBezTo>
                  <a:cubicBezTo>
                    <a:pt x="2650" y="20903"/>
                    <a:pt x="2671" y="21029"/>
                    <a:pt x="2755" y="21050"/>
                  </a:cubicBezTo>
                  <a:cubicBezTo>
                    <a:pt x="2860" y="21092"/>
                    <a:pt x="2902" y="21197"/>
                    <a:pt x="2944" y="21261"/>
                  </a:cubicBezTo>
                  <a:cubicBezTo>
                    <a:pt x="3007" y="21366"/>
                    <a:pt x="3091" y="21471"/>
                    <a:pt x="3175" y="21534"/>
                  </a:cubicBezTo>
                  <a:cubicBezTo>
                    <a:pt x="3238" y="21555"/>
                    <a:pt x="3301" y="21618"/>
                    <a:pt x="3322" y="21681"/>
                  </a:cubicBezTo>
                  <a:cubicBezTo>
                    <a:pt x="3364" y="21807"/>
                    <a:pt x="3427" y="21912"/>
                    <a:pt x="3512" y="21996"/>
                  </a:cubicBezTo>
                  <a:cubicBezTo>
                    <a:pt x="3575" y="22102"/>
                    <a:pt x="3680" y="22144"/>
                    <a:pt x="3722" y="22270"/>
                  </a:cubicBezTo>
                  <a:cubicBezTo>
                    <a:pt x="3722" y="22312"/>
                    <a:pt x="3743" y="22333"/>
                    <a:pt x="3785" y="22333"/>
                  </a:cubicBezTo>
                  <a:cubicBezTo>
                    <a:pt x="3827" y="22375"/>
                    <a:pt x="3869" y="22396"/>
                    <a:pt x="3932" y="22438"/>
                  </a:cubicBezTo>
                  <a:cubicBezTo>
                    <a:pt x="3974" y="22459"/>
                    <a:pt x="4016" y="22501"/>
                    <a:pt x="4058" y="22543"/>
                  </a:cubicBezTo>
                  <a:cubicBezTo>
                    <a:pt x="4079" y="22564"/>
                    <a:pt x="4058" y="22627"/>
                    <a:pt x="4121" y="22669"/>
                  </a:cubicBezTo>
                  <a:cubicBezTo>
                    <a:pt x="4247" y="22795"/>
                    <a:pt x="4374" y="22964"/>
                    <a:pt x="4458" y="23153"/>
                  </a:cubicBezTo>
                  <a:cubicBezTo>
                    <a:pt x="4521" y="23321"/>
                    <a:pt x="4647" y="23468"/>
                    <a:pt x="4773" y="23594"/>
                  </a:cubicBezTo>
                  <a:cubicBezTo>
                    <a:pt x="4941" y="23720"/>
                    <a:pt x="5025" y="23931"/>
                    <a:pt x="5257" y="23994"/>
                  </a:cubicBezTo>
                  <a:cubicBezTo>
                    <a:pt x="5193" y="24078"/>
                    <a:pt x="5278" y="24078"/>
                    <a:pt x="5278" y="24120"/>
                  </a:cubicBezTo>
                  <a:cubicBezTo>
                    <a:pt x="5362" y="24141"/>
                    <a:pt x="5404" y="24204"/>
                    <a:pt x="5425" y="24267"/>
                  </a:cubicBezTo>
                  <a:cubicBezTo>
                    <a:pt x="5446" y="24330"/>
                    <a:pt x="5488" y="24393"/>
                    <a:pt x="5551" y="24435"/>
                  </a:cubicBezTo>
                  <a:cubicBezTo>
                    <a:pt x="5677" y="24540"/>
                    <a:pt x="5740" y="24688"/>
                    <a:pt x="5887" y="24793"/>
                  </a:cubicBezTo>
                  <a:cubicBezTo>
                    <a:pt x="5908" y="24814"/>
                    <a:pt x="5950" y="24814"/>
                    <a:pt x="5950" y="24856"/>
                  </a:cubicBezTo>
                  <a:cubicBezTo>
                    <a:pt x="5992" y="25066"/>
                    <a:pt x="6203" y="25129"/>
                    <a:pt x="6266" y="25297"/>
                  </a:cubicBezTo>
                  <a:cubicBezTo>
                    <a:pt x="6434" y="25360"/>
                    <a:pt x="6518" y="25550"/>
                    <a:pt x="6581" y="25634"/>
                  </a:cubicBezTo>
                  <a:cubicBezTo>
                    <a:pt x="6665" y="25697"/>
                    <a:pt x="6665" y="25823"/>
                    <a:pt x="6770" y="25865"/>
                  </a:cubicBezTo>
                  <a:cubicBezTo>
                    <a:pt x="6939" y="26096"/>
                    <a:pt x="7128" y="26327"/>
                    <a:pt x="7317" y="26559"/>
                  </a:cubicBezTo>
                  <a:cubicBezTo>
                    <a:pt x="7359" y="26622"/>
                    <a:pt x="7401" y="26685"/>
                    <a:pt x="7464" y="26748"/>
                  </a:cubicBezTo>
                  <a:cubicBezTo>
                    <a:pt x="7527" y="26769"/>
                    <a:pt x="7548" y="26832"/>
                    <a:pt x="7590" y="26874"/>
                  </a:cubicBezTo>
                  <a:cubicBezTo>
                    <a:pt x="7653" y="27063"/>
                    <a:pt x="7801" y="27210"/>
                    <a:pt x="7969" y="27316"/>
                  </a:cubicBezTo>
                  <a:cubicBezTo>
                    <a:pt x="8032" y="27337"/>
                    <a:pt x="8011" y="27400"/>
                    <a:pt x="8053" y="27421"/>
                  </a:cubicBezTo>
                  <a:cubicBezTo>
                    <a:pt x="8200" y="27442"/>
                    <a:pt x="8326" y="27526"/>
                    <a:pt x="8389" y="27673"/>
                  </a:cubicBezTo>
                  <a:cubicBezTo>
                    <a:pt x="8452" y="27778"/>
                    <a:pt x="8578" y="27904"/>
                    <a:pt x="8515" y="28072"/>
                  </a:cubicBezTo>
                  <a:cubicBezTo>
                    <a:pt x="8663" y="28178"/>
                    <a:pt x="8789" y="28283"/>
                    <a:pt x="8915" y="28388"/>
                  </a:cubicBezTo>
                  <a:cubicBezTo>
                    <a:pt x="9041" y="28514"/>
                    <a:pt x="9167" y="28598"/>
                    <a:pt x="9293" y="28682"/>
                  </a:cubicBezTo>
                  <a:cubicBezTo>
                    <a:pt x="9314" y="28829"/>
                    <a:pt x="9440" y="28829"/>
                    <a:pt x="9546" y="28871"/>
                  </a:cubicBezTo>
                  <a:cubicBezTo>
                    <a:pt x="9651" y="28976"/>
                    <a:pt x="9693" y="29124"/>
                    <a:pt x="9819" y="29229"/>
                  </a:cubicBezTo>
                  <a:cubicBezTo>
                    <a:pt x="9882" y="29271"/>
                    <a:pt x="10008" y="29313"/>
                    <a:pt x="10008" y="29418"/>
                  </a:cubicBezTo>
                  <a:cubicBezTo>
                    <a:pt x="10155" y="29544"/>
                    <a:pt x="10239" y="29712"/>
                    <a:pt x="10429" y="29796"/>
                  </a:cubicBezTo>
                  <a:lnTo>
                    <a:pt x="10408" y="29796"/>
                  </a:lnTo>
                  <a:cubicBezTo>
                    <a:pt x="10492" y="29817"/>
                    <a:pt x="10555" y="29838"/>
                    <a:pt x="10597" y="29902"/>
                  </a:cubicBezTo>
                  <a:cubicBezTo>
                    <a:pt x="10639" y="29944"/>
                    <a:pt x="10681" y="29965"/>
                    <a:pt x="10744" y="29986"/>
                  </a:cubicBezTo>
                  <a:cubicBezTo>
                    <a:pt x="10807" y="30028"/>
                    <a:pt x="10786" y="30112"/>
                    <a:pt x="10849" y="30133"/>
                  </a:cubicBezTo>
                  <a:cubicBezTo>
                    <a:pt x="11017" y="30196"/>
                    <a:pt x="11143" y="30280"/>
                    <a:pt x="11249" y="30427"/>
                  </a:cubicBezTo>
                  <a:cubicBezTo>
                    <a:pt x="11333" y="30532"/>
                    <a:pt x="11438" y="30595"/>
                    <a:pt x="11564" y="30658"/>
                  </a:cubicBezTo>
                  <a:cubicBezTo>
                    <a:pt x="11627" y="30827"/>
                    <a:pt x="11732" y="30974"/>
                    <a:pt x="11879" y="31079"/>
                  </a:cubicBezTo>
                  <a:cubicBezTo>
                    <a:pt x="12153" y="31247"/>
                    <a:pt x="12384" y="31436"/>
                    <a:pt x="12615" y="31647"/>
                  </a:cubicBezTo>
                  <a:cubicBezTo>
                    <a:pt x="12657" y="31689"/>
                    <a:pt x="12741" y="31752"/>
                    <a:pt x="12804" y="31752"/>
                  </a:cubicBezTo>
                  <a:cubicBezTo>
                    <a:pt x="12830" y="31745"/>
                    <a:pt x="12853" y="31742"/>
                    <a:pt x="12874" y="31742"/>
                  </a:cubicBezTo>
                  <a:cubicBezTo>
                    <a:pt x="12992" y="31742"/>
                    <a:pt x="13045" y="31834"/>
                    <a:pt x="13099" y="31941"/>
                  </a:cubicBezTo>
                  <a:cubicBezTo>
                    <a:pt x="13225" y="31941"/>
                    <a:pt x="13330" y="31983"/>
                    <a:pt x="13393" y="32067"/>
                  </a:cubicBezTo>
                  <a:cubicBezTo>
                    <a:pt x="13477" y="32214"/>
                    <a:pt x="13666" y="32235"/>
                    <a:pt x="13771" y="32340"/>
                  </a:cubicBezTo>
                  <a:cubicBezTo>
                    <a:pt x="13792" y="32319"/>
                    <a:pt x="13792" y="32298"/>
                    <a:pt x="13835" y="32298"/>
                  </a:cubicBezTo>
                  <a:cubicBezTo>
                    <a:pt x="14087" y="32467"/>
                    <a:pt x="14444" y="32509"/>
                    <a:pt x="14633" y="32782"/>
                  </a:cubicBezTo>
                  <a:lnTo>
                    <a:pt x="14928" y="32845"/>
                  </a:lnTo>
                  <a:cubicBezTo>
                    <a:pt x="14991" y="32887"/>
                    <a:pt x="15033" y="32950"/>
                    <a:pt x="15054" y="32992"/>
                  </a:cubicBezTo>
                  <a:cubicBezTo>
                    <a:pt x="15099" y="32977"/>
                    <a:pt x="15143" y="32970"/>
                    <a:pt x="15187" y="32970"/>
                  </a:cubicBezTo>
                  <a:cubicBezTo>
                    <a:pt x="15267" y="32970"/>
                    <a:pt x="15343" y="32993"/>
                    <a:pt x="15411" y="33034"/>
                  </a:cubicBezTo>
                  <a:cubicBezTo>
                    <a:pt x="15495" y="33076"/>
                    <a:pt x="15580" y="33097"/>
                    <a:pt x="15685" y="33118"/>
                  </a:cubicBezTo>
                  <a:lnTo>
                    <a:pt x="16021" y="33223"/>
                  </a:lnTo>
                  <a:cubicBezTo>
                    <a:pt x="16084" y="33223"/>
                    <a:pt x="16126" y="33286"/>
                    <a:pt x="16210" y="33286"/>
                  </a:cubicBezTo>
                  <a:cubicBezTo>
                    <a:pt x="16420" y="33308"/>
                    <a:pt x="16610" y="33350"/>
                    <a:pt x="16799" y="33392"/>
                  </a:cubicBezTo>
                  <a:cubicBezTo>
                    <a:pt x="16883" y="33392"/>
                    <a:pt x="16946" y="33413"/>
                    <a:pt x="17009" y="33476"/>
                  </a:cubicBezTo>
                  <a:cubicBezTo>
                    <a:pt x="17030" y="33497"/>
                    <a:pt x="17051" y="33560"/>
                    <a:pt x="17093" y="33560"/>
                  </a:cubicBezTo>
                  <a:cubicBezTo>
                    <a:pt x="17219" y="33581"/>
                    <a:pt x="17367" y="33644"/>
                    <a:pt x="17472" y="33728"/>
                  </a:cubicBezTo>
                  <a:cubicBezTo>
                    <a:pt x="17514" y="33749"/>
                    <a:pt x="17556" y="33791"/>
                    <a:pt x="17619" y="33791"/>
                  </a:cubicBezTo>
                  <a:cubicBezTo>
                    <a:pt x="17633" y="33789"/>
                    <a:pt x="17647" y="33788"/>
                    <a:pt x="17660" y="33788"/>
                  </a:cubicBezTo>
                  <a:cubicBezTo>
                    <a:pt x="17769" y="33788"/>
                    <a:pt x="17864" y="33854"/>
                    <a:pt x="17976" y="33854"/>
                  </a:cubicBezTo>
                  <a:cubicBezTo>
                    <a:pt x="18102" y="33854"/>
                    <a:pt x="18208" y="33896"/>
                    <a:pt x="18313" y="33938"/>
                  </a:cubicBezTo>
                  <a:cubicBezTo>
                    <a:pt x="18341" y="33950"/>
                    <a:pt x="18371" y="33955"/>
                    <a:pt x="18401" y="33955"/>
                  </a:cubicBezTo>
                  <a:cubicBezTo>
                    <a:pt x="18482" y="33955"/>
                    <a:pt x="18566" y="33916"/>
                    <a:pt x="18628" y="33854"/>
                  </a:cubicBezTo>
                  <a:lnTo>
                    <a:pt x="18670" y="33938"/>
                  </a:lnTo>
                  <a:cubicBezTo>
                    <a:pt x="18754" y="33896"/>
                    <a:pt x="18838" y="33917"/>
                    <a:pt x="18922" y="33875"/>
                  </a:cubicBezTo>
                  <a:cubicBezTo>
                    <a:pt x="19217" y="33959"/>
                    <a:pt x="19532" y="34001"/>
                    <a:pt x="19826" y="34022"/>
                  </a:cubicBezTo>
                  <a:cubicBezTo>
                    <a:pt x="19854" y="34022"/>
                    <a:pt x="19883" y="34004"/>
                    <a:pt x="19911" y="34004"/>
                  </a:cubicBezTo>
                  <a:cubicBezTo>
                    <a:pt x="19925" y="34004"/>
                    <a:pt x="19939" y="34008"/>
                    <a:pt x="19953" y="34022"/>
                  </a:cubicBezTo>
                  <a:cubicBezTo>
                    <a:pt x="19975" y="34039"/>
                    <a:pt x="20004" y="34044"/>
                    <a:pt x="20036" y="34044"/>
                  </a:cubicBezTo>
                  <a:cubicBezTo>
                    <a:pt x="20077" y="34044"/>
                    <a:pt x="20125" y="34036"/>
                    <a:pt x="20171" y="34036"/>
                  </a:cubicBezTo>
                  <a:cubicBezTo>
                    <a:pt x="20221" y="34036"/>
                    <a:pt x="20270" y="34045"/>
                    <a:pt x="20310" y="34085"/>
                  </a:cubicBezTo>
                  <a:cubicBezTo>
                    <a:pt x="20345" y="34064"/>
                    <a:pt x="20378" y="34057"/>
                    <a:pt x="20410" y="34057"/>
                  </a:cubicBezTo>
                  <a:cubicBezTo>
                    <a:pt x="20474" y="34057"/>
                    <a:pt x="20534" y="34085"/>
                    <a:pt x="20604" y="34085"/>
                  </a:cubicBezTo>
                  <a:cubicBezTo>
                    <a:pt x="20797" y="34085"/>
                    <a:pt x="20996" y="34113"/>
                    <a:pt x="21194" y="34113"/>
                  </a:cubicBezTo>
                  <a:cubicBezTo>
                    <a:pt x="21342" y="34113"/>
                    <a:pt x="21490" y="34097"/>
                    <a:pt x="21635" y="34043"/>
                  </a:cubicBezTo>
                  <a:lnTo>
                    <a:pt x="21719" y="34043"/>
                  </a:lnTo>
                  <a:cubicBezTo>
                    <a:pt x="21824" y="34033"/>
                    <a:pt x="21924" y="34028"/>
                    <a:pt x="22023" y="34028"/>
                  </a:cubicBezTo>
                  <a:cubicBezTo>
                    <a:pt x="22123" y="34028"/>
                    <a:pt x="22223" y="34033"/>
                    <a:pt x="22328" y="34043"/>
                  </a:cubicBezTo>
                  <a:cubicBezTo>
                    <a:pt x="22403" y="34028"/>
                    <a:pt x="22477" y="34021"/>
                    <a:pt x="22552" y="34021"/>
                  </a:cubicBezTo>
                  <a:cubicBezTo>
                    <a:pt x="22688" y="34021"/>
                    <a:pt x="22823" y="34045"/>
                    <a:pt x="22959" y="34085"/>
                  </a:cubicBezTo>
                  <a:cubicBezTo>
                    <a:pt x="22994" y="34034"/>
                    <a:pt x="23028" y="33996"/>
                    <a:pt x="23075" y="33996"/>
                  </a:cubicBezTo>
                  <a:cubicBezTo>
                    <a:pt x="23085" y="33996"/>
                    <a:pt x="23095" y="33998"/>
                    <a:pt x="23106" y="34001"/>
                  </a:cubicBezTo>
                  <a:cubicBezTo>
                    <a:pt x="23130" y="34009"/>
                    <a:pt x="23152" y="34013"/>
                    <a:pt x="23173" y="34013"/>
                  </a:cubicBezTo>
                  <a:cubicBezTo>
                    <a:pt x="23265" y="34013"/>
                    <a:pt x="23336" y="33947"/>
                    <a:pt x="23422" y="33896"/>
                  </a:cubicBezTo>
                  <a:cubicBezTo>
                    <a:pt x="23506" y="33950"/>
                    <a:pt x="23589" y="33964"/>
                    <a:pt x="23675" y="33964"/>
                  </a:cubicBezTo>
                  <a:cubicBezTo>
                    <a:pt x="23780" y="33964"/>
                    <a:pt x="23887" y="33943"/>
                    <a:pt x="24001" y="33943"/>
                  </a:cubicBezTo>
                  <a:cubicBezTo>
                    <a:pt x="24052" y="33943"/>
                    <a:pt x="24104" y="33947"/>
                    <a:pt x="24157" y="33959"/>
                  </a:cubicBezTo>
                  <a:cubicBezTo>
                    <a:pt x="24209" y="33908"/>
                    <a:pt x="24260" y="33843"/>
                    <a:pt x="24334" y="33843"/>
                  </a:cubicBezTo>
                  <a:cubicBezTo>
                    <a:pt x="24351" y="33843"/>
                    <a:pt x="24369" y="33846"/>
                    <a:pt x="24389" y="33854"/>
                  </a:cubicBezTo>
                  <a:cubicBezTo>
                    <a:pt x="24494" y="33865"/>
                    <a:pt x="24599" y="33870"/>
                    <a:pt x="24701" y="33870"/>
                  </a:cubicBezTo>
                  <a:cubicBezTo>
                    <a:pt x="24804" y="33870"/>
                    <a:pt x="24904" y="33865"/>
                    <a:pt x="24998" y="33854"/>
                  </a:cubicBezTo>
                  <a:cubicBezTo>
                    <a:pt x="25040" y="33854"/>
                    <a:pt x="25083" y="33833"/>
                    <a:pt x="25125" y="33812"/>
                  </a:cubicBezTo>
                  <a:cubicBezTo>
                    <a:pt x="25335" y="33707"/>
                    <a:pt x="25566" y="33623"/>
                    <a:pt x="25797" y="33581"/>
                  </a:cubicBezTo>
                  <a:cubicBezTo>
                    <a:pt x="25853" y="33588"/>
                    <a:pt x="25908" y="33591"/>
                    <a:pt x="25964" y="33591"/>
                  </a:cubicBezTo>
                  <a:cubicBezTo>
                    <a:pt x="26147" y="33591"/>
                    <a:pt x="26328" y="33560"/>
                    <a:pt x="26505" y="33560"/>
                  </a:cubicBezTo>
                  <a:cubicBezTo>
                    <a:pt x="26578" y="33560"/>
                    <a:pt x="26651" y="33566"/>
                    <a:pt x="26722" y="33581"/>
                  </a:cubicBezTo>
                  <a:cubicBezTo>
                    <a:pt x="26764" y="33518"/>
                    <a:pt x="26849" y="33476"/>
                    <a:pt x="26912" y="33455"/>
                  </a:cubicBezTo>
                  <a:cubicBezTo>
                    <a:pt x="26912" y="33413"/>
                    <a:pt x="26933" y="33413"/>
                    <a:pt x="26975" y="33413"/>
                  </a:cubicBezTo>
                  <a:cubicBezTo>
                    <a:pt x="26998" y="33423"/>
                    <a:pt x="27022" y="33427"/>
                    <a:pt x="27046" y="33427"/>
                  </a:cubicBezTo>
                  <a:cubicBezTo>
                    <a:pt x="27153" y="33427"/>
                    <a:pt x="27262" y="33343"/>
                    <a:pt x="27381" y="33343"/>
                  </a:cubicBezTo>
                  <a:cubicBezTo>
                    <a:pt x="27399" y="33343"/>
                    <a:pt x="27418" y="33345"/>
                    <a:pt x="27437" y="33350"/>
                  </a:cubicBezTo>
                  <a:cubicBezTo>
                    <a:pt x="27490" y="33297"/>
                    <a:pt x="27548" y="33281"/>
                    <a:pt x="27608" y="33281"/>
                  </a:cubicBezTo>
                  <a:cubicBezTo>
                    <a:pt x="27669" y="33281"/>
                    <a:pt x="27732" y="33297"/>
                    <a:pt x="27795" y="33308"/>
                  </a:cubicBezTo>
                  <a:lnTo>
                    <a:pt x="28005" y="33160"/>
                  </a:lnTo>
                  <a:lnTo>
                    <a:pt x="28215" y="33202"/>
                  </a:lnTo>
                  <a:cubicBezTo>
                    <a:pt x="28299" y="33118"/>
                    <a:pt x="28425" y="33034"/>
                    <a:pt x="28552" y="33013"/>
                  </a:cubicBezTo>
                  <a:cubicBezTo>
                    <a:pt x="28615" y="32992"/>
                    <a:pt x="28657" y="32971"/>
                    <a:pt x="28699" y="32950"/>
                  </a:cubicBezTo>
                  <a:cubicBezTo>
                    <a:pt x="28825" y="32866"/>
                    <a:pt x="28993" y="32824"/>
                    <a:pt x="29140" y="32803"/>
                  </a:cubicBezTo>
                  <a:cubicBezTo>
                    <a:pt x="29154" y="32803"/>
                    <a:pt x="29178" y="32822"/>
                    <a:pt x="29198" y="32822"/>
                  </a:cubicBezTo>
                  <a:cubicBezTo>
                    <a:pt x="29208" y="32822"/>
                    <a:pt x="29217" y="32817"/>
                    <a:pt x="29224" y="32803"/>
                  </a:cubicBezTo>
                  <a:cubicBezTo>
                    <a:pt x="29256" y="32756"/>
                    <a:pt x="29323" y="32732"/>
                    <a:pt x="29381" y="32732"/>
                  </a:cubicBezTo>
                  <a:cubicBezTo>
                    <a:pt x="29400" y="32732"/>
                    <a:pt x="29419" y="32735"/>
                    <a:pt x="29435" y="32740"/>
                  </a:cubicBezTo>
                  <a:cubicBezTo>
                    <a:pt x="29451" y="32748"/>
                    <a:pt x="29467" y="32752"/>
                    <a:pt x="29481" y="32752"/>
                  </a:cubicBezTo>
                  <a:cubicBezTo>
                    <a:pt x="29537" y="32752"/>
                    <a:pt x="29578" y="32698"/>
                    <a:pt x="29645" y="32698"/>
                  </a:cubicBezTo>
                  <a:cubicBezTo>
                    <a:pt x="29939" y="32698"/>
                    <a:pt x="30255" y="32656"/>
                    <a:pt x="30528" y="32551"/>
                  </a:cubicBezTo>
                  <a:cubicBezTo>
                    <a:pt x="30570" y="32530"/>
                    <a:pt x="30633" y="32530"/>
                    <a:pt x="30675" y="32509"/>
                  </a:cubicBezTo>
                  <a:cubicBezTo>
                    <a:pt x="30717" y="32509"/>
                    <a:pt x="30738" y="32530"/>
                    <a:pt x="30759" y="32530"/>
                  </a:cubicBezTo>
                  <a:cubicBezTo>
                    <a:pt x="30864" y="32403"/>
                    <a:pt x="31032" y="32361"/>
                    <a:pt x="31117" y="32235"/>
                  </a:cubicBezTo>
                  <a:cubicBezTo>
                    <a:pt x="31285" y="32172"/>
                    <a:pt x="31453" y="32151"/>
                    <a:pt x="31621" y="32151"/>
                  </a:cubicBezTo>
                  <a:cubicBezTo>
                    <a:pt x="31684" y="32151"/>
                    <a:pt x="31726" y="32130"/>
                    <a:pt x="31768" y="32088"/>
                  </a:cubicBezTo>
                  <a:cubicBezTo>
                    <a:pt x="31810" y="32025"/>
                    <a:pt x="31873" y="32025"/>
                    <a:pt x="31915" y="32025"/>
                  </a:cubicBezTo>
                  <a:cubicBezTo>
                    <a:pt x="32063" y="31983"/>
                    <a:pt x="32210" y="31941"/>
                    <a:pt x="32357" y="31899"/>
                  </a:cubicBezTo>
                  <a:cubicBezTo>
                    <a:pt x="32504" y="31668"/>
                    <a:pt x="32841" y="31647"/>
                    <a:pt x="32925" y="31373"/>
                  </a:cubicBezTo>
                  <a:cubicBezTo>
                    <a:pt x="33014" y="31344"/>
                    <a:pt x="33093" y="31314"/>
                    <a:pt x="33168" y="31314"/>
                  </a:cubicBezTo>
                  <a:cubicBezTo>
                    <a:pt x="33199" y="31314"/>
                    <a:pt x="33230" y="31319"/>
                    <a:pt x="33261" y="31331"/>
                  </a:cubicBezTo>
                  <a:cubicBezTo>
                    <a:pt x="33345" y="31142"/>
                    <a:pt x="33576" y="31121"/>
                    <a:pt x="33681" y="30953"/>
                  </a:cubicBezTo>
                  <a:cubicBezTo>
                    <a:pt x="33955" y="30806"/>
                    <a:pt x="34207" y="30595"/>
                    <a:pt x="34480" y="30427"/>
                  </a:cubicBezTo>
                  <a:cubicBezTo>
                    <a:pt x="34522" y="30385"/>
                    <a:pt x="34586" y="30343"/>
                    <a:pt x="34628" y="30280"/>
                  </a:cubicBezTo>
                  <a:lnTo>
                    <a:pt x="34691" y="30301"/>
                  </a:lnTo>
                  <a:cubicBezTo>
                    <a:pt x="34838" y="30133"/>
                    <a:pt x="35006" y="30007"/>
                    <a:pt x="35195" y="29923"/>
                  </a:cubicBezTo>
                  <a:cubicBezTo>
                    <a:pt x="35384" y="29817"/>
                    <a:pt x="35553" y="29691"/>
                    <a:pt x="35742" y="29565"/>
                  </a:cubicBezTo>
                  <a:cubicBezTo>
                    <a:pt x="35763" y="29544"/>
                    <a:pt x="35805" y="29523"/>
                    <a:pt x="35805" y="29502"/>
                  </a:cubicBezTo>
                  <a:cubicBezTo>
                    <a:pt x="35826" y="29397"/>
                    <a:pt x="35889" y="29355"/>
                    <a:pt x="35952" y="29271"/>
                  </a:cubicBezTo>
                  <a:cubicBezTo>
                    <a:pt x="36015" y="29187"/>
                    <a:pt x="36120" y="29124"/>
                    <a:pt x="36162" y="29040"/>
                  </a:cubicBezTo>
                  <a:cubicBezTo>
                    <a:pt x="36267" y="28871"/>
                    <a:pt x="36457" y="28787"/>
                    <a:pt x="36583" y="28640"/>
                  </a:cubicBezTo>
                  <a:cubicBezTo>
                    <a:pt x="36709" y="28514"/>
                    <a:pt x="36898" y="28451"/>
                    <a:pt x="36982" y="28283"/>
                  </a:cubicBezTo>
                  <a:cubicBezTo>
                    <a:pt x="37108" y="28114"/>
                    <a:pt x="37256" y="27988"/>
                    <a:pt x="37424" y="27862"/>
                  </a:cubicBezTo>
                  <a:cubicBezTo>
                    <a:pt x="37445" y="27855"/>
                    <a:pt x="37464" y="27853"/>
                    <a:pt x="37481" y="27853"/>
                  </a:cubicBezTo>
                  <a:cubicBezTo>
                    <a:pt x="37517" y="27853"/>
                    <a:pt x="37550" y="27862"/>
                    <a:pt x="37592" y="27862"/>
                  </a:cubicBezTo>
                  <a:cubicBezTo>
                    <a:pt x="37760" y="27715"/>
                    <a:pt x="37907" y="27463"/>
                    <a:pt x="38097" y="27316"/>
                  </a:cubicBezTo>
                  <a:cubicBezTo>
                    <a:pt x="38286" y="27168"/>
                    <a:pt x="38349" y="26916"/>
                    <a:pt x="38538" y="26769"/>
                  </a:cubicBezTo>
                  <a:cubicBezTo>
                    <a:pt x="38727" y="26601"/>
                    <a:pt x="38811" y="26348"/>
                    <a:pt x="39001" y="26180"/>
                  </a:cubicBezTo>
                  <a:cubicBezTo>
                    <a:pt x="39001" y="26096"/>
                    <a:pt x="39043" y="26033"/>
                    <a:pt x="39085" y="25970"/>
                  </a:cubicBezTo>
                  <a:lnTo>
                    <a:pt x="39190" y="25991"/>
                  </a:lnTo>
                  <a:cubicBezTo>
                    <a:pt x="39232" y="25823"/>
                    <a:pt x="39232" y="25823"/>
                    <a:pt x="39484" y="25592"/>
                  </a:cubicBezTo>
                  <a:lnTo>
                    <a:pt x="39442" y="25528"/>
                  </a:lnTo>
                  <a:cubicBezTo>
                    <a:pt x="39568" y="25528"/>
                    <a:pt x="39589" y="25423"/>
                    <a:pt x="39631" y="25339"/>
                  </a:cubicBezTo>
                  <a:cubicBezTo>
                    <a:pt x="39694" y="25255"/>
                    <a:pt x="39779" y="25192"/>
                    <a:pt x="39884" y="25192"/>
                  </a:cubicBezTo>
                  <a:cubicBezTo>
                    <a:pt x="39884" y="25108"/>
                    <a:pt x="39926" y="25024"/>
                    <a:pt x="39989" y="24961"/>
                  </a:cubicBezTo>
                  <a:cubicBezTo>
                    <a:pt x="40052" y="24898"/>
                    <a:pt x="40115" y="24814"/>
                    <a:pt x="40157" y="24709"/>
                  </a:cubicBezTo>
                  <a:cubicBezTo>
                    <a:pt x="40220" y="24540"/>
                    <a:pt x="40325" y="24372"/>
                    <a:pt x="40409" y="24204"/>
                  </a:cubicBezTo>
                  <a:cubicBezTo>
                    <a:pt x="40430" y="24141"/>
                    <a:pt x="40472" y="24078"/>
                    <a:pt x="40535" y="24057"/>
                  </a:cubicBezTo>
                  <a:cubicBezTo>
                    <a:pt x="40620" y="23973"/>
                    <a:pt x="40683" y="23889"/>
                    <a:pt x="40746" y="23783"/>
                  </a:cubicBezTo>
                  <a:cubicBezTo>
                    <a:pt x="40704" y="23657"/>
                    <a:pt x="40788" y="23594"/>
                    <a:pt x="40872" y="23531"/>
                  </a:cubicBezTo>
                  <a:cubicBezTo>
                    <a:pt x="40872" y="23300"/>
                    <a:pt x="40998" y="23090"/>
                    <a:pt x="41166" y="22964"/>
                  </a:cubicBezTo>
                  <a:cubicBezTo>
                    <a:pt x="41187" y="22774"/>
                    <a:pt x="41271" y="22585"/>
                    <a:pt x="41439" y="22480"/>
                  </a:cubicBezTo>
                  <a:cubicBezTo>
                    <a:pt x="41397" y="22459"/>
                    <a:pt x="41376" y="22438"/>
                    <a:pt x="41376" y="22396"/>
                  </a:cubicBezTo>
                  <a:cubicBezTo>
                    <a:pt x="41418" y="22312"/>
                    <a:pt x="41482" y="22249"/>
                    <a:pt x="41482" y="22144"/>
                  </a:cubicBezTo>
                  <a:lnTo>
                    <a:pt x="41566" y="22102"/>
                  </a:lnTo>
                  <a:cubicBezTo>
                    <a:pt x="41608" y="21870"/>
                    <a:pt x="41587" y="21639"/>
                    <a:pt x="41839" y="21513"/>
                  </a:cubicBezTo>
                  <a:lnTo>
                    <a:pt x="41818" y="21408"/>
                  </a:lnTo>
                  <a:cubicBezTo>
                    <a:pt x="41965" y="21303"/>
                    <a:pt x="41986" y="21113"/>
                    <a:pt x="42049" y="20945"/>
                  </a:cubicBezTo>
                  <a:cubicBezTo>
                    <a:pt x="42070" y="20882"/>
                    <a:pt x="42049" y="20819"/>
                    <a:pt x="42091" y="20777"/>
                  </a:cubicBezTo>
                  <a:cubicBezTo>
                    <a:pt x="42217" y="20630"/>
                    <a:pt x="42196" y="20441"/>
                    <a:pt x="42301" y="20314"/>
                  </a:cubicBezTo>
                  <a:lnTo>
                    <a:pt x="42280" y="20167"/>
                  </a:lnTo>
                  <a:cubicBezTo>
                    <a:pt x="42301" y="20125"/>
                    <a:pt x="42344" y="20062"/>
                    <a:pt x="42344" y="19978"/>
                  </a:cubicBezTo>
                  <a:cubicBezTo>
                    <a:pt x="42386" y="19957"/>
                    <a:pt x="42428" y="19978"/>
                    <a:pt x="42449" y="19936"/>
                  </a:cubicBezTo>
                  <a:lnTo>
                    <a:pt x="42386" y="19873"/>
                  </a:lnTo>
                  <a:cubicBezTo>
                    <a:pt x="42470" y="19852"/>
                    <a:pt x="42491" y="19789"/>
                    <a:pt x="42554" y="19747"/>
                  </a:cubicBezTo>
                  <a:cubicBezTo>
                    <a:pt x="42491" y="19600"/>
                    <a:pt x="42617" y="19516"/>
                    <a:pt x="42680" y="19431"/>
                  </a:cubicBezTo>
                  <a:cubicBezTo>
                    <a:pt x="42701" y="19389"/>
                    <a:pt x="42722" y="19326"/>
                    <a:pt x="42722" y="19284"/>
                  </a:cubicBezTo>
                  <a:cubicBezTo>
                    <a:pt x="42764" y="19116"/>
                    <a:pt x="42806" y="18948"/>
                    <a:pt x="42827" y="18759"/>
                  </a:cubicBezTo>
                  <a:cubicBezTo>
                    <a:pt x="42848" y="18506"/>
                    <a:pt x="42911" y="18254"/>
                    <a:pt x="43016" y="18002"/>
                  </a:cubicBezTo>
                  <a:cubicBezTo>
                    <a:pt x="43037" y="17855"/>
                    <a:pt x="43121" y="17728"/>
                    <a:pt x="43206" y="17602"/>
                  </a:cubicBezTo>
                  <a:cubicBezTo>
                    <a:pt x="43269" y="17539"/>
                    <a:pt x="43332" y="17476"/>
                    <a:pt x="43374" y="17413"/>
                  </a:cubicBezTo>
                  <a:cubicBezTo>
                    <a:pt x="43374" y="17308"/>
                    <a:pt x="43374" y="17224"/>
                    <a:pt x="43416" y="17119"/>
                  </a:cubicBezTo>
                  <a:cubicBezTo>
                    <a:pt x="43500" y="16951"/>
                    <a:pt x="43542" y="16761"/>
                    <a:pt x="43521" y="16572"/>
                  </a:cubicBezTo>
                  <a:cubicBezTo>
                    <a:pt x="43563" y="16551"/>
                    <a:pt x="43584" y="16572"/>
                    <a:pt x="43605" y="16488"/>
                  </a:cubicBezTo>
                  <a:cubicBezTo>
                    <a:pt x="43626" y="16425"/>
                    <a:pt x="43563" y="16341"/>
                    <a:pt x="43626" y="16278"/>
                  </a:cubicBezTo>
                  <a:cubicBezTo>
                    <a:pt x="43689" y="16194"/>
                    <a:pt x="43647" y="16131"/>
                    <a:pt x="43668" y="16068"/>
                  </a:cubicBezTo>
                  <a:cubicBezTo>
                    <a:pt x="43731" y="15836"/>
                    <a:pt x="43668" y="15584"/>
                    <a:pt x="43794" y="15374"/>
                  </a:cubicBezTo>
                  <a:lnTo>
                    <a:pt x="43794" y="15311"/>
                  </a:lnTo>
                  <a:cubicBezTo>
                    <a:pt x="43815" y="15016"/>
                    <a:pt x="43815" y="14722"/>
                    <a:pt x="43794" y="14428"/>
                  </a:cubicBezTo>
                  <a:cubicBezTo>
                    <a:pt x="43794" y="14365"/>
                    <a:pt x="43815" y="14301"/>
                    <a:pt x="43836" y="14238"/>
                  </a:cubicBezTo>
                  <a:cubicBezTo>
                    <a:pt x="43836" y="14238"/>
                    <a:pt x="43836" y="14217"/>
                    <a:pt x="43836" y="14196"/>
                  </a:cubicBezTo>
                  <a:cubicBezTo>
                    <a:pt x="43815" y="14154"/>
                    <a:pt x="43773" y="14133"/>
                    <a:pt x="43773" y="14028"/>
                  </a:cubicBezTo>
                  <a:cubicBezTo>
                    <a:pt x="43836" y="13923"/>
                    <a:pt x="43815" y="13734"/>
                    <a:pt x="43836" y="13545"/>
                  </a:cubicBezTo>
                  <a:cubicBezTo>
                    <a:pt x="43857" y="13397"/>
                    <a:pt x="43857" y="13229"/>
                    <a:pt x="43836" y="13061"/>
                  </a:cubicBezTo>
                  <a:cubicBezTo>
                    <a:pt x="43794" y="12893"/>
                    <a:pt x="43941" y="12704"/>
                    <a:pt x="43836" y="12535"/>
                  </a:cubicBezTo>
                  <a:lnTo>
                    <a:pt x="43752" y="12535"/>
                  </a:lnTo>
                  <a:cubicBezTo>
                    <a:pt x="43626" y="12325"/>
                    <a:pt x="43794" y="12094"/>
                    <a:pt x="43710" y="11884"/>
                  </a:cubicBezTo>
                  <a:cubicBezTo>
                    <a:pt x="43773" y="11800"/>
                    <a:pt x="43815" y="11715"/>
                    <a:pt x="43836" y="11652"/>
                  </a:cubicBezTo>
                  <a:cubicBezTo>
                    <a:pt x="43836" y="11568"/>
                    <a:pt x="43731" y="11526"/>
                    <a:pt x="43752" y="11505"/>
                  </a:cubicBezTo>
                  <a:cubicBezTo>
                    <a:pt x="43773" y="11463"/>
                    <a:pt x="43773" y="11421"/>
                    <a:pt x="43773" y="11400"/>
                  </a:cubicBezTo>
                  <a:cubicBezTo>
                    <a:pt x="43752" y="11274"/>
                    <a:pt x="43710" y="11148"/>
                    <a:pt x="43668" y="11043"/>
                  </a:cubicBezTo>
                  <a:cubicBezTo>
                    <a:pt x="43647" y="10938"/>
                    <a:pt x="43584" y="10853"/>
                    <a:pt x="43584" y="10727"/>
                  </a:cubicBezTo>
                  <a:cubicBezTo>
                    <a:pt x="43458" y="10685"/>
                    <a:pt x="43605" y="10538"/>
                    <a:pt x="43479" y="10496"/>
                  </a:cubicBezTo>
                  <a:cubicBezTo>
                    <a:pt x="43542" y="10412"/>
                    <a:pt x="43458" y="10307"/>
                    <a:pt x="43458" y="10223"/>
                  </a:cubicBezTo>
                  <a:cubicBezTo>
                    <a:pt x="43479" y="10097"/>
                    <a:pt x="43479" y="9991"/>
                    <a:pt x="43437" y="9865"/>
                  </a:cubicBezTo>
                  <a:cubicBezTo>
                    <a:pt x="43416" y="9781"/>
                    <a:pt x="43374" y="9718"/>
                    <a:pt x="43332" y="9634"/>
                  </a:cubicBezTo>
                  <a:cubicBezTo>
                    <a:pt x="43290" y="9571"/>
                    <a:pt x="43332" y="9445"/>
                    <a:pt x="43290" y="9403"/>
                  </a:cubicBezTo>
                  <a:cubicBezTo>
                    <a:pt x="43206" y="9277"/>
                    <a:pt x="43185" y="9129"/>
                    <a:pt x="43227" y="9003"/>
                  </a:cubicBezTo>
                  <a:cubicBezTo>
                    <a:pt x="43227" y="8919"/>
                    <a:pt x="43227" y="8856"/>
                    <a:pt x="43185" y="8814"/>
                  </a:cubicBezTo>
                  <a:cubicBezTo>
                    <a:pt x="43100" y="8730"/>
                    <a:pt x="43100" y="8625"/>
                    <a:pt x="43079" y="8562"/>
                  </a:cubicBezTo>
                  <a:cubicBezTo>
                    <a:pt x="43037" y="8478"/>
                    <a:pt x="43058" y="8352"/>
                    <a:pt x="42995" y="8289"/>
                  </a:cubicBezTo>
                  <a:cubicBezTo>
                    <a:pt x="42890" y="8162"/>
                    <a:pt x="42911" y="8015"/>
                    <a:pt x="42827" y="7889"/>
                  </a:cubicBezTo>
                  <a:cubicBezTo>
                    <a:pt x="42743" y="7763"/>
                    <a:pt x="42701" y="7637"/>
                    <a:pt x="42680" y="7490"/>
                  </a:cubicBezTo>
                  <a:cubicBezTo>
                    <a:pt x="42659" y="7405"/>
                    <a:pt x="42638" y="7321"/>
                    <a:pt x="42596" y="7237"/>
                  </a:cubicBezTo>
                  <a:cubicBezTo>
                    <a:pt x="42533" y="7174"/>
                    <a:pt x="42554" y="7111"/>
                    <a:pt x="42491" y="7048"/>
                  </a:cubicBezTo>
                  <a:cubicBezTo>
                    <a:pt x="42428" y="6985"/>
                    <a:pt x="42470" y="6901"/>
                    <a:pt x="42428" y="6838"/>
                  </a:cubicBezTo>
                  <a:cubicBezTo>
                    <a:pt x="42407" y="6775"/>
                    <a:pt x="42407" y="6712"/>
                    <a:pt x="42428" y="6649"/>
                  </a:cubicBezTo>
                  <a:lnTo>
                    <a:pt x="42323" y="6586"/>
                  </a:lnTo>
                  <a:cubicBezTo>
                    <a:pt x="42301" y="6480"/>
                    <a:pt x="42259" y="6375"/>
                    <a:pt x="42238" y="6291"/>
                  </a:cubicBezTo>
                  <a:lnTo>
                    <a:pt x="42091" y="6123"/>
                  </a:lnTo>
                  <a:cubicBezTo>
                    <a:pt x="42091" y="5829"/>
                    <a:pt x="41839" y="5618"/>
                    <a:pt x="41776" y="5345"/>
                  </a:cubicBezTo>
                  <a:lnTo>
                    <a:pt x="41629" y="5198"/>
                  </a:lnTo>
                  <a:cubicBezTo>
                    <a:pt x="41524" y="4693"/>
                    <a:pt x="41292" y="4210"/>
                    <a:pt x="40935" y="3831"/>
                  </a:cubicBezTo>
                  <a:cubicBezTo>
                    <a:pt x="40935" y="3726"/>
                    <a:pt x="40893" y="3621"/>
                    <a:pt x="40851" y="3537"/>
                  </a:cubicBezTo>
                  <a:cubicBezTo>
                    <a:pt x="40725" y="3348"/>
                    <a:pt x="40641" y="3138"/>
                    <a:pt x="40493" y="2948"/>
                  </a:cubicBezTo>
                  <a:cubicBezTo>
                    <a:pt x="40367" y="2801"/>
                    <a:pt x="40241" y="2612"/>
                    <a:pt x="40157" y="2402"/>
                  </a:cubicBezTo>
                  <a:cubicBezTo>
                    <a:pt x="40094" y="2191"/>
                    <a:pt x="39863" y="2065"/>
                    <a:pt x="39821" y="1855"/>
                  </a:cubicBezTo>
                  <a:cubicBezTo>
                    <a:pt x="39758" y="1792"/>
                    <a:pt x="39737" y="1666"/>
                    <a:pt x="39631" y="1645"/>
                  </a:cubicBezTo>
                  <a:cubicBezTo>
                    <a:pt x="39589" y="1645"/>
                    <a:pt x="39568" y="1582"/>
                    <a:pt x="39547" y="1540"/>
                  </a:cubicBezTo>
                  <a:cubicBezTo>
                    <a:pt x="39442" y="1477"/>
                    <a:pt x="39463" y="1329"/>
                    <a:pt x="39379" y="1224"/>
                  </a:cubicBezTo>
                  <a:cubicBezTo>
                    <a:pt x="39295" y="1140"/>
                    <a:pt x="39253" y="1014"/>
                    <a:pt x="39211" y="909"/>
                  </a:cubicBezTo>
                  <a:cubicBezTo>
                    <a:pt x="39190" y="804"/>
                    <a:pt x="39106" y="741"/>
                    <a:pt x="39085" y="678"/>
                  </a:cubicBezTo>
                  <a:cubicBezTo>
                    <a:pt x="39022" y="678"/>
                    <a:pt x="39001" y="699"/>
                    <a:pt x="38980" y="741"/>
                  </a:cubicBezTo>
                  <a:cubicBezTo>
                    <a:pt x="38748" y="615"/>
                    <a:pt x="38538" y="446"/>
                    <a:pt x="38328" y="299"/>
                  </a:cubicBezTo>
                  <a:cubicBezTo>
                    <a:pt x="38223" y="152"/>
                    <a:pt x="38055" y="68"/>
                    <a:pt x="37865" y="47"/>
                  </a:cubicBezTo>
                  <a:cubicBezTo>
                    <a:pt x="37811" y="47"/>
                    <a:pt x="37773" y="1"/>
                    <a:pt x="3771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8"/>
            <p:cNvSpPr/>
            <p:nvPr/>
          </p:nvSpPr>
          <p:spPr>
            <a:xfrm>
              <a:off x="2065599" y="1515046"/>
              <a:ext cx="466372" cy="390677"/>
            </a:xfrm>
            <a:custGeom>
              <a:avLst/>
              <a:gdLst/>
              <a:ahLst/>
              <a:cxnLst/>
              <a:rect l="l" t="t" r="r" b="b"/>
              <a:pathLst>
                <a:path w="45224" h="37305" extrusionOk="0">
                  <a:moveTo>
                    <a:pt x="44698" y="11350"/>
                  </a:moveTo>
                  <a:lnTo>
                    <a:pt x="44698" y="11350"/>
                  </a:lnTo>
                  <a:cubicBezTo>
                    <a:pt x="44740" y="11392"/>
                    <a:pt x="44761" y="11476"/>
                    <a:pt x="44761" y="11539"/>
                  </a:cubicBezTo>
                  <a:cubicBezTo>
                    <a:pt x="44719" y="11476"/>
                    <a:pt x="44698" y="11413"/>
                    <a:pt x="44698" y="11350"/>
                  </a:cubicBezTo>
                  <a:close/>
                  <a:moveTo>
                    <a:pt x="45013" y="13095"/>
                  </a:moveTo>
                  <a:cubicBezTo>
                    <a:pt x="45097" y="13095"/>
                    <a:pt x="45097" y="13158"/>
                    <a:pt x="45097" y="13200"/>
                  </a:cubicBezTo>
                  <a:cubicBezTo>
                    <a:pt x="45097" y="13389"/>
                    <a:pt x="45076" y="13557"/>
                    <a:pt x="45013" y="13725"/>
                  </a:cubicBezTo>
                  <a:cubicBezTo>
                    <a:pt x="44908" y="13557"/>
                    <a:pt x="45013" y="13389"/>
                    <a:pt x="44908" y="13263"/>
                  </a:cubicBezTo>
                  <a:cubicBezTo>
                    <a:pt x="44929" y="13200"/>
                    <a:pt x="44971" y="13137"/>
                    <a:pt x="45013" y="13095"/>
                  </a:cubicBezTo>
                  <a:close/>
                  <a:moveTo>
                    <a:pt x="45118" y="15302"/>
                  </a:moveTo>
                  <a:cubicBezTo>
                    <a:pt x="45118" y="15319"/>
                    <a:pt x="45118" y="15350"/>
                    <a:pt x="45107" y="15350"/>
                  </a:cubicBezTo>
                  <a:cubicBezTo>
                    <a:pt x="45105" y="15350"/>
                    <a:pt x="45101" y="15348"/>
                    <a:pt x="45097" y="15344"/>
                  </a:cubicBezTo>
                  <a:cubicBezTo>
                    <a:pt x="45097" y="15323"/>
                    <a:pt x="45118" y="15302"/>
                    <a:pt x="45118" y="15302"/>
                  </a:cubicBezTo>
                  <a:close/>
                  <a:moveTo>
                    <a:pt x="44330" y="19650"/>
                  </a:moveTo>
                  <a:cubicBezTo>
                    <a:pt x="44340" y="19650"/>
                    <a:pt x="44350" y="19651"/>
                    <a:pt x="44361" y="19654"/>
                  </a:cubicBezTo>
                  <a:cubicBezTo>
                    <a:pt x="44361" y="19717"/>
                    <a:pt x="44298" y="19759"/>
                    <a:pt x="44319" y="19864"/>
                  </a:cubicBezTo>
                  <a:lnTo>
                    <a:pt x="44214" y="19780"/>
                  </a:lnTo>
                  <a:cubicBezTo>
                    <a:pt x="44233" y="19707"/>
                    <a:pt x="44267" y="19650"/>
                    <a:pt x="44330" y="19650"/>
                  </a:cubicBezTo>
                  <a:close/>
                  <a:moveTo>
                    <a:pt x="44234" y="19880"/>
                  </a:moveTo>
                  <a:cubicBezTo>
                    <a:pt x="44256" y="19880"/>
                    <a:pt x="44256" y="19910"/>
                    <a:pt x="44256" y="19927"/>
                  </a:cubicBezTo>
                  <a:cubicBezTo>
                    <a:pt x="44256" y="19927"/>
                    <a:pt x="44235" y="19949"/>
                    <a:pt x="44235" y="19949"/>
                  </a:cubicBezTo>
                  <a:cubicBezTo>
                    <a:pt x="44214" y="19927"/>
                    <a:pt x="44172" y="19927"/>
                    <a:pt x="44214" y="19885"/>
                  </a:cubicBezTo>
                  <a:cubicBezTo>
                    <a:pt x="44222" y="19881"/>
                    <a:pt x="44229" y="19880"/>
                    <a:pt x="44234" y="19880"/>
                  </a:cubicBezTo>
                  <a:close/>
                  <a:moveTo>
                    <a:pt x="294" y="21588"/>
                  </a:moveTo>
                  <a:lnTo>
                    <a:pt x="357" y="21651"/>
                  </a:lnTo>
                  <a:cubicBezTo>
                    <a:pt x="357" y="21673"/>
                    <a:pt x="378" y="21673"/>
                    <a:pt x="336" y="21673"/>
                  </a:cubicBezTo>
                  <a:cubicBezTo>
                    <a:pt x="294" y="21673"/>
                    <a:pt x="294" y="21651"/>
                    <a:pt x="294" y="21588"/>
                  </a:cubicBezTo>
                  <a:close/>
                  <a:moveTo>
                    <a:pt x="43584" y="21820"/>
                  </a:moveTo>
                  <a:cubicBezTo>
                    <a:pt x="43605" y="21820"/>
                    <a:pt x="43626" y="21820"/>
                    <a:pt x="43626" y="21841"/>
                  </a:cubicBezTo>
                  <a:cubicBezTo>
                    <a:pt x="43647" y="21883"/>
                    <a:pt x="43626" y="21883"/>
                    <a:pt x="43605" y="21904"/>
                  </a:cubicBezTo>
                  <a:cubicBezTo>
                    <a:pt x="43598" y="21910"/>
                    <a:pt x="43592" y="21912"/>
                    <a:pt x="43586" y="21912"/>
                  </a:cubicBezTo>
                  <a:cubicBezTo>
                    <a:pt x="43571" y="21912"/>
                    <a:pt x="43556" y="21898"/>
                    <a:pt x="43542" y="21883"/>
                  </a:cubicBezTo>
                  <a:cubicBezTo>
                    <a:pt x="43542" y="21862"/>
                    <a:pt x="43542" y="21820"/>
                    <a:pt x="43584" y="21820"/>
                  </a:cubicBezTo>
                  <a:close/>
                  <a:moveTo>
                    <a:pt x="43668" y="21967"/>
                  </a:moveTo>
                  <a:cubicBezTo>
                    <a:pt x="43668" y="21988"/>
                    <a:pt x="43668" y="21988"/>
                    <a:pt x="43647" y="21988"/>
                  </a:cubicBezTo>
                  <a:cubicBezTo>
                    <a:pt x="43626" y="21988"/>
                    <a:pt x="43626" y="21967"/>
                    <a:pt x="43647" y="21967"/>
                  </a:cubicBezTo>
                  <a:close/>
                  <a:moveTo>
                    <a:pt x="43542" y="22009"/>
                  </a:moveTo>
                  <a:cubicBezTo>
                    <a:pt x="43531" y="22019"/>
                    <a:pt x="43526" y="22025"/>
                    <a:pt x="43520" y="22025"/>
                  </a:cubicBezTo>
                  <a:cubicBezTo>
                    <a:pt x="43515" y="22025"/>
                    <a:pt x="43510" y="22019"/>
                    <a:pt x="43499" y="22009"/>
                  </a:cubicBezTo>
                  <a:close/>
                  <a:moveTo>
                    <a:pt x="42770" y="23960"/>
                  </a:moveTo>
                  <a:cubicBezTo>
                    <a:pt x="42775" y="23960"/>
                    <a:pt x="42775" y="23970"/>
                    <a:pt x="42778" y="23979"/>
                  </a:cubicBezTo>
                  <a:lnTo>
                    <a:pt x="42778" y="23979"/>
                  </a:lnTo>
                  <a:cubicBezTo>
                    <a:pt x="42762" y="23972"/>
                    <a:pt x="42750" y="23964"/>
                    <a:pt x="42764" y="23964"/>
                  </a:cubicBezTo>
                  <a:cubicBezTo>
                    <a:pt x="42767" y="23961"/>
                    <a:pt x="42769" y="23960"/>
                    <a:pt x="42770" y="23960"/>
                  </a:cubicBezTo>
                  <a:close/>
                  <a:moveTo>
                    <a:pt x="42595" y="24280"/>
                  </a:moveTo>
                  <a:lnTo>
                    <a:pt x="42595" y="24301"/>
                  </a:lnTo>
                  <a:lnTo>
                    <a:pt x="42574" y="24301"/>
                  </a:lnTo>
                  <a:cubicBezTo>
                    <a:pt x="42574" y="24280"/>
                    <a:pt x="42574" y="24280"/>
                    <a:pt x="42574" y="24280"/>
                  </a:cubicBezTo>
                  <a:close/>
                  <a:moveTo>
                    <a:pt x="42175" y="25331"/>
                  </a:moveTo>
                  <a:lnTo>
                    <a:pt x="42175" y="25331"/>
                  </a:lnTo>
                  <a:cubicBezTo>
                    <a:pt x="42196" y="25436"/>
                    <a:pt x="42133" y="25562"/>
                    <a:pt x="42028" y="25604"/>
                  </a:cubicBezTo>
                  <a:cubicBezTo>
                    <a:pt x="42049" y="25499"/>
                    <a:pt x="42112" y="25415"/>
                    <a:pt x="42175" y="25331"/>
                  </a:cubicBezTo>
                  <a:close/>
                  <a:moveTo>
                    <a:pt x="41439" y="26550"/>
                  </a:moveTo>
                  <a:lnTo>
                    <a:pt x="41439" y="26550"/>
                  </a:lnTo>
                  <a:cubicBezTo>
                    <a:pt x="41494" y="26578"/>
                    <a:pt x="41468" y="26614"/>
                    <a:pt x="41449" y="26648"/>
                  </a:cubicBezTo>
                  <a:lnTo>
                    <a:pt x="41449" y="26648"/>
                  </a:lnTo>
                  <a:cubicBezTo>
                    <a:pt x="41397" y="26613"/>
                    <a:pt x="41400" y="26609"/>
                    <a:pt x="41439" y="26550"/>
                  </a:cubicBezTo>
                  <a:close/>
                  <a:moveTo>
                    <a:pt x="41088" y="27235"/>
                  </a:moveTo>
                  <a:cubicBezTo>
                    <a:pt x="41103" y="27235"/>
                    <a:pt x="41103" y="27250"/>
                    <a:pt x="41103" y="27265"/>
                  </a:cubicBezTo>
                  <a:lnTo>
                    <a:pt x="41061" y="27265"/>
                  </a:lnTo>
                  <a:cubicBezTo>
                    <a:pt x="41061" y="27265"/>
                    <a:pt x="41040" y="27244"/>
                    <a:pt x="41061" y="27244"/>
                  </a:cubicBezTo>
                  <a:cubicBezTo>
                    <a:pt x="41073" y="27238"/>
                    <a:pt x="41082" y="27235"/>
                    <a:pt x="41088" y="27235"/>
                  </a:cubicBezTo>
                  <a:close/>
                  <a:moveTo>
                    <a:pt x="41061" y="27265"/>
                  </a:moveTo>
                  <a:cubicBezTo>
                    <a:pt x="41061" y="27328"/>
                    <a:pt x="41019" y="27391"/>
                    <a:pt x="40977" y="27391"/>
                  </a:cubicBezTo>
                  <a:cubicBezTo>
                    <a:pt x="40934" y="27391"/>
                    <a:pt x="40913" y="27391"/>
                    <a:pt x="40934" y="27328"/>
                  </a:cubicBezTo>
                  <a:cubicBezTo>
                    <a:pt x="40977" y="27265"/>
                    <a:pt x="41061" y="27286"/>
                    <a:pt x="41061" y="27265"/>
                  </a:cubicBezTo>
                  <a:close/>
                  <a:moveTo>
                    <a:pt x="39904" y="28611"/>
                  </a:moveTo>
                  <a:lnTo>
                    <a:pt x="39925" y="28632"/>
                  </a:lnTo>
                  <a:cubicBezTo>
                    <a:pt x="39925" y="28632"/>
                    <a:pt x="39925" y="28653"/>
                    <a:pt x="39904" y="28653"/>
                  </a:cubicBezTo>
                  <a:cubicBezTo>
                    <a:pt x="39883" y="28653"/>
                    <a:pt x="39883" y="28632"/>
                    <a:pt x="39904" y="28611"/>
                  </a:cubicBezTo>
                  <a:close/>
                  <a:moveTo>
                    <a:pt x="7130" y="30720"/>
                  </a:moveTo>
                  <a:cubicBezTo>
                    <a:pt x="7128" y="30725"/>
                    <a:pt x="7127" y="30729"/>
                    <a:pt x="7127" y="30734"/>
                  </a:cubicBezTo>
                  <a:cubicBezTo>
                    <a:pt x="7127" y="30734"/>
                    <a:pt x="7127" y="30754"/>
                    <a:pt x="7141" y="30759"/>
                  </a:cubicBezTo>
                  <a:lnTo>
                    <a:pt x="7141" y="30759"/>
                  </a:lnTo>
                  <a:cubicBezTo>
                    <a:pt x="7137" y="30746"/>
                    <a:pt x="7133" y="30733"/>
                    <a:pt x="7130" y="30720"/>
                  </a:cubicBezTo>
                  <a:close/>
                  <a:moveTo>
                    <a:pt x="37339" y="31239"/>
                  </a:moveTo>
                  <a:cubicBezTo>
                    <a:pt x="37339" y="31302"/>
                    <a:pt x="37318" y="31302"/>
                    <a:pt x="37276" y="31302"/>
                  </a:cubicBezTo>
                  <a:cubicBezTo>
                    <a:pt x="37276" y="31239"/>
                    <a:pt x="37318" y="31260"/>
                    <a:pt x="37339" y="31239"/>
                  </a:cubicBezTo>
                  <a:close/>
                  <a:moveTo>
                    <a:pt x="37129" y="31575"/>
                  </a:moveTo>
                  <a:cubicBezTo>
                    <a:pt x="37066" y="31617"/>
                    <a:pt x="37045" y="31701"/>
                    <a:pt x="36961" y="31701"/>
                  </a:cubicBezTo>
                  <a:lnTo>
                    <a:pt x="36961" y="31638"/>
                  </a:lnTo>
                  <a:cubicBezTo>
                    <a:pt x="37003" y="31575"/>
                    <a:pt x="37066" y="31575"/>
                    <a:pt x="37129" y="31575"/>
                  </a:cubicBezTo>
                  <a:close/>
                  <a:moveTo>
                    <a:pt x="35621" y="32848"/>
                  </a:moveTo>
                  <a:cubicBezTo>
                    <a:pt x="35627" y="32848"/>
                    <a:pt x="35636" y="32857"/>
                    <a:pt x="35636" y="32857"/>
                  </a:cubicBezTo>
                  <a:lnTo>
                    <a:pt x="35657" y="32857"/>
                  </a:lnTo>
                  <a:cubicBezTo>
                    <a:pt x="35643" y="32872"/>
                    <a:pt x="35628" y="32896"/>
                    <a:pt x="35607" y="32896"/>
                  </a:cubicBezTo>
                  <a:cubicBezTo>
                    <a:pt x="35597" y="32896"/>
                    <a:pt x="35586" y="32892"/>
                    <a:pt x="35573" y="32878"/>
                  </a:cubicBezTo>
                  <a:cubicBezTo>
                    <a:pt x="35552" y="32857"/>
                    <a:pt x="35594" y="32857"/>
                    <a:pt x="35615" y="32857"/>
                  </a:cubicBezTo>
                  <a:cubicBezTo>
                    <a:pt x="35615" y="32850"/>
                    <a:pt x="35618" y="32848"/>
                    <a:pt x="35621" y="32848"/>
                  </a:cubicBezTo>
                  <a:close/>
                  <a:moveTo>
                    <a:pt x="35064" y="33054"/>
                  </a:moveTo>
                  <a:cubicBezTo>
                    <a:pt x="35072" y="33054"/>
                    <a:pt x="35081" y="33059"/>
                    <a:pt x="35090" y="33068"/>
                  </a:cubicBezTo>
                  <a:cubicBezTo>
                    <a:pt x="35090" y="33083"/>
                    <a:pt x="35069" y="33097"/>
                    <a:pt x="35049" y="33097"/>
                  </a:cubicBezTo>
                  <a:cubicBezTo>
                    <a:pt x="35041" y="33097"/>
                    <a:pt x="35033" y="33095"/>
                    <a:pt x="35027" y="33089"/>
                  </a:cubicBezTo>
                  <a:cubicBezTo>
                    <a:pt x="35039" y="33064"/>
                    <a:pt x="35051" y="33054"/>
                    <a:pt x="35064" y="33054"/>
                  </a:cubicBezTo>
                  <a:close/>
                  <a:moveTo>
                    <a:pt x="33492" y="34203"/>
                  </a:moveTo>
                  <a:lnTo>
                    <a:pt x="33492" y="34224"/>
                  </a:lnTo>
                  <a:cubicBezTo>
                    <a:pt x="33492" y="34224"/>
                    <a:pt x="33483" y="34233"/>
                    <a:pt x="33476" y="34233"/>
                  </a:cubicBezTo>
                  <a:cubicBezTo>
                    <a:pt x="33473" y="34233"/>
                    <a:pt x="33471" y="34231"/>
                    <a:pt x="33471" y="34224"/>
                  </a:cubicBezTo>
                  <a:cubicBezTo>
                    <a:pt x="33471" y="34203"/>
                    <a:pt x="33450" y="34203"/>
                    <a:pt x="33471" y="34203"/>
                  </a:cubicBezTo>
                  <a:close/>
                  <a:moveTo>
                    <a:pt x="31174" y="35246"/>
                  </a:moveTo>
                  <a:cubicBezTo>
                    <a:pt x="31190" y="35246"/>
                    <a:pt x="31205" y="35249"/>
                    <a:pt x="31221" y="35254"/>
                  </a:cubicBezTo>
                  <a:cubicBezTo>
                    <a:pt x="31179" y="35296"/>
                    <a:pt x="31116" y="35317"/>
                    <a:pt x="31053" y="35317"/>
                  </a:cubicBezTo>
                  <a:cubicBezTo>
                    <a:pt x="31085" y="35270"/>
                    <a:pt x="31128" y="35246"/>
                    <a:pt x="31174" y="35246"/>
                  </a:cubicBezTo>
                  <a:close/>
                  <a:moveTo>
                    <a:pt x="13287" y="35486"/>
                  </a:moveTo>
                  <a:cubicBezTo>
                    <a:pt x="13308" y="35486"/>
                    <a:pt x="13330" y="35528"/>
                    <a:pt x="13308" y="35570"/>
                  </a:cubicBezTo>
                  <a:cubicBezTo>
                    <a:pt x="13266" y="35549"/>
                    <a:pt x="13266" y="35507"/>
                    <a:pt x="13287" y="35486"/>
                  </a:cubicBezTo>
                  <a:close/>
                  <a:moveTo>
                    <a:pt x="13414" y="35591"/>
                  </a:moveTo>
                  <a:lnTo>
                    <a:pt x="13435" y="35612"/>
                  </a:lnTo>
                  <a:cubicBezTo>
                    <a:pt x="13435" y="35622"/>
                    <a:pt x="13429" y="35627"/>
                    <a:pt x="13424" y="35627"/>
                  </a:cubicBezTo>
                  <a:cubicBezTo>
                    <a:pt x="13419" y="35627"/>
                    <a:pt x="13414" y="35622"/>
                    <a:pt x="13414" y="35612"/>
                  </a:cubicBezTo>
                  <a:lnTo>
                    <a:pt x="13414" y="35591"/>
                  </a:lnTo>
                  <a:close/>
                  <a:moveTo>
                    <a:pt x="29518" y="35780"/>
                  </a:moveTo>
                  <a:lnTo>
                    <a:pt x="29497" y="35801"/>
                  </a:lnTo>
                  <a:cubicBezTo>
                    <a:pt x="29497" y="35801"/>
                    <a:pt x="29518" y="35822"/>
                    <a:pt x="29497" y="35822"/>
                  </a:cubicBezTo>
                  <a:cubicBezTo>
                    <a:pt x="29476" y="35822"/>
                    <a:pt x="29476" y="35801"/>
                    <a:pt x="29497" y="35780"/>
                  </a:cubicBezTo>
                  <a:close/>
                  <a:moveTo>
                    <a:pt x="14528" y="36011"/>
                  </a:moveTo>
                  <a:cubicBezTo>
                    <a:pt x="14517" y="36022"/>
                    <a:pt x="14507" y="36027"/>
                    <a:pt x="14499" y="36027"/>
                  </a:cubicBezTo>
                  <a:cubicBezTo>
                    <a:pt x="14491" y="36027"/>
                    <a:pt x="14486" y="36022"/>
                    <a:pt x="14486" y="36011"/>
                  </a:cubicBezTo>
                  <a:close/>
                  <a:moveTo>
                    <a:pt x="27874" y="36234"/>
                  </a:moveTo>
                  <a:cubicBezTo>
                    <a:pt x="27888" y="36234"/>
                    <a:pt x="27904" y="36237"/>
                    <a:pt x="27920" y="36242"/>
                  </a:cubicBezTo>
                  <a:cubicBezTo>
                    <a:pt x="27899" y="36284"/>
                    <a:pt x="27836" y="36284"/>
                    <a:pt x="27794" y="36284"/>
                  </a:cubicBezTo>
                  <a:cubicBezTo>
                    <a:pt x="27810" y="36254"/>
                    <a:pt x="27836" y="36234"/>
                    <a:pt x="27874" y="36234"/>
                  </a:cubicBezTo>
                  <a:close/>
                  <a:moveTo>
                    <a:pt x="27740" y="36342"/>
                  </a:moveTo>
                  <a:cubicBezTo>
                    <a:pt x="27744" y="36342"/>
                    <a:pt x="27748" y="36344"/>
                    <a:pt x="27752" y="36348"/>
                  </a:cubicBezTo>
                  <a:cubicBezTo>
                    <a:pt x="27752" y="36363"/>
                    <a:pt x="27741" y="36378"/>
                    <a:pt x="27727" y="36385"/>
                  </a:cubicBezTo>
                  <a:lnTo>
                    <a:pt x="27727" y="36385"/>
                  </a:lnTo>
                  <a:cubicBezTo>
                    <a:pt x="27716" y="36368"/>
                    <a:pt x="27726" y="36342"/>
                    <a:pt x="27740" y="36342"/>
                  </a:cubicBezTo>
                  <a:close/>
                  <a:moveTo>
                    <a:pt x="15579" y="36348"/>
                  </a:moveTo>
                  <a:lnTo>
                    <a:pt x="15579" y="36348"/>
                  </a:lnTo>
                  <a:cubicBezTo>
                    <a:pt x="15664" y="36364"/>
                    <a:pt x="15721" y="36422"/>
                    <a:pt x="15784" y="36422"/>
                  </a:cubicBezTo>
                  <a:cubicBezTo>
                    <a:pt x="15799" y="36422"/>
                    <a:pt x="15815" y="36419"/>
                    <a:pt x="15831" y="36411"/>
                  </a:cubicBezTo>
                  <a:lnTo>
                    <a:pt x="15831" y="36390"/>
                  </a:lnTo>
                  <a:lnTo>
                    <a:pt x="15831" y="36390"/>
                  </a:lnTo>
                  <a:cubicBezTo>
                    <a:pt x="15852" y="36453"/>
                    <a:pt x="15831" y="36495"/>
                    <a:pt x="15810" y="36537"/>
                  </a:cubicBezTo>
                  <a:cubicBezTo>
                    <a:pt x="15705" y="36516"/>
                    <a:pt x="15663" y="36432"/>
                    <a:pt x="15579" y="36348"/>
                  </a:cubicBezTo>
                  <a:close/>
                  <a:moveTo>
                    <a:pt x="15937" y="36432"/>
                  </a:moveTo>
                  <a:lnTo>
                    <a:pt x="16252" y="36516"/>
                  </a:lnTo>
                  <a:cubicBezTo>
                    <a:pt x="16272" y="36596"/>
                    <a:pt x="16215" y="36600"/>
                    <a:pt x="16174" y="36600"/>
                  </a:cubicBezTo>
                  <a:lnTo>
                    <a:pt x="16174" y="36600"/>
                  </a:lnTo>
                  <a:cubicBezTo>
                    <a:pt x="16136" y="36553"/>
                    <a:pt x="16097" y="36537"/>
                    <a:pt x="16042" y="36537"/>
                  </a:cubicBezTo>
                  <a:cubicBezTo>
                    <a:pt x="16000" y="36537"/>
                    <a:pt x="15937" y="36495"/>
                    <a:pt x="15937" y="36432"/>
                  </a:cubicBezTo>
                  <a:close/>
                  <a:moveTo>
                    <a:pt x="25313" y="36705"/>
                  </a:moveTo>
                  <a:lnTo>
                    <a:pt x="25313" y="36726"/>
                  </a:lnTo>
                  <a:lnTo>
                    <a:pt x="25292" y="36747"/>
                  </a:lnTo>
                  <a:cubicBezTo>
                    <a:pt x="25292" y="36726"/>
                    <a:pt x="25292" y="36726"/>
                    <a:pt x="25292" y="36726"/>
                  </a:cubicBezTo>
                  <a:lnTo>
                    <a:pt x="25292" y="36705"/>
                  </a:lnTo>
                  <a:close/>
                  <a:moveTo>
                    <a:pt x="22433" y="37020"/>
                  </a:moveTo>
                  <a:cubicBezTo>
                    <a:pt x="22412" y="37041"/>
                    <a:pt x="22433" y="37041"/>
                    <a:pt x="22433" y="37041"/>
                  </a:cubicBezTo>
                  <a:cubicBezTo>
                    <a:pt x="22419" y="37041"/>
                    <a:pt x="22414" y="37051"/>
                    <a:pt x="22413" y="37051"/>
                  </a:cubicBezTo>
                  <a:cubicBezTo>
                    <a:pt x="22412" y="37051"/>
                    <a:pt x="22412" y="37048"/>
                    <a:pt x="22412" y="37041"/>
                  </a:cubicBezTo>
                  <a:lnTo>
                    <a:pt x="22412" y="37020"/>
                  </a:lnTo>
                  <a:close/>
                  <a:moveTo>
                    <a:pt x="37679" y="0"/>
                  </a:moveTo>
                  <a:cubicBezTo>
                    <a:pt x="37663" y="0"/>
                    <a:pt x="37648" y="9"/>
                    <a:pt x="37634" y="38"/>
                  </a:cubicBezTo>
                  <a:cubicBezTo>
                    <a:pt x="37697" y="101"/>
                    <a:pt x="37823" y="101"/>
                    <a:pt x="37823" y="228"/>
                  </a:cubicBezTo>
                  <a:cubicBezTo>
                    <a:pt x="37823" y="270"/>
                    <a:pt x="37739" y="249"/>
                    <a:pt x="37781" y="333"/>
                  </a:cubicBezTo>
                  <a:lnTo>
                    <a:pt x="37802" y="333"/>
                  </a:lnTo>
                  <a:cubicBezTo>
                    <a:pt x="37838" y="333"/>
                    <a:pt x="37843" y="286"/>
                    <a:pt x="37897" y="286"/>
                  </a:cubicBezTo>
                  <a:cubicBezTo>
                    <a:pt x="37906" y="286"/>
                    <a:pt x="37916" y="288"/>
                    <a:pt x="37928" y="291"/>
                  </a:cubicBezTo>
                  <a:cubicBezTo>
                    <a:pt x="38033" y="480"/>
                    <a:pt x="38285" y="459"/>
                    <a:pt x="38475" y="606"/>
                  </a:cubicBezTo>
                  <a:lnTo>
                    <a:pt x="38391" y="648"/>
                  </a:lnTo>
                  <a:cubicBezTo>
                    <a:pt x="38433" y="711"/>
                    <a:pt x="38517" y="753"/>
                    <a:pt x="38517" y="858"/>
                  </a:cubicBezTo>
                  <a:cubicBezTo>
                    <a:pt x="38622" y="879"/>
                    <a:pt x="38601" y="1006"/>
                    <a:pt x="38664" y="1048"/>
                  </a:cubicBezTo>
                  <a:cubicBezTo>
                    <a:pt x="38853" y="1216"/>
                    <a:pt x="39000" y="1447"/>
                    <a:pt x="39274" y="1531"/>
                  </a:cubicBezTo>
                  <a:cubicBezTo>
                    <a:pt x="39316" y="1531"/>
                    <a:pt x="39358" y="1552"/>
                    <a:pt x="39316" y="1615"/>
                  </a:cubicBezTo>
                  <a:cubicBezTo>
                    <a:pt x="39379" y="1657"/>
                    <a:pt x="39400" y="1741"/>
                    <a:pt x="39484" y="1741"/>
                  </a:cubicBezTo>
                  <a:lnTo>
                    <a:pt x="39526" y="1699"/>
                  </a:lnTo>
                  <a:lnTo>
                    <a:pt x="39589" y="1741"/>
                  </a:lnTo>
                  <a:cubicBezTo>
                    <a:pt x="39547" y="1952"/>
                    <a:pt x="39715" y="2057"/>
                    <a:pt x="39820" y="2204"/>
                  </a:cubicBezTo>
                  <a:lnTo>
                    <a:pt x="39799" y="2288"/>
                  </a:lnTo>
                  <a:cubicBezTo>
                    <a:pt x="39988" y="2330"/>
                    <a:pt x="39946" y="2561"/>
                    <a:pt x="40115" y="2624"/>
                  </a:cubicBezTo>
                  <a:cubicBezTo>
                    <a:pt x="40115" y="2687"/>
                    <a:pt x="40094" y="2730"/>
                    <a:pt x="40115" y="2751"/>
                  </a:cubicBezTo>
                  <a:cubicBezTo>
                    <a:pt x="40199" y="2919"/>
                    <a:pt x="40325" y="3066"/>
                    <a:pt x="40472" y="3192"/>
                  </a:cubicBezTo>
                  <a:cubicBezTo>
                    <a:pt x="40493" y="3402"/>
                    <a:pt x="40598" y="3571"/>
                    <a:pt x="40766" y="3697"/>
                  </a:cubicBezTo>
                  <a:cubicBezTo>
                    <a:pt x="40808" y="3781"/>
                    <a:pt x="40808" y="3865"/>
                    <a:pt x="40808" y="3949"/>
                  </a:cubicBezTo>
                  <a:cubicBezTo>
                    <a:pt x="40892" y="3970"/>
                    <a:pt x="40977" y="4012"/>
                    <a:pt x="40998" y="4096"/>
                  </a:cubicBezTo>
                  <a:cubicBezTo>
                    <a:pt x="41061" y="4243"/>
                    <a:pt x="41145" y="4348"/>
                    <a:pt x="41208" y="4475"/>
                  </a:cubicBezTo>
                  <a:cubicBezTo>
                    <a:pt x="41292" y="4643"/>
                    <a:pt x="41376" y="4811"/>
                    <a:pt x="41439" y="4958"/>
                  </a:cubicBezTo>
                  <a:lnTo>
                    <a:pt x="41565" y="5063"/>
                  </a:lnTo>
                  <a:cubicBezTo>
                    <a:pt x="41544" y="5273"/>
                    <a:pt x="41796" y="5400"/>
                    <a:pt x="41712" y="5631"/>
                  </a:cubicBezTo>
                  <a:lnTo>
                    <a:pt x="41860" y="5757"/>
                  </a:lnTo>
                  <a:lnTo>
                    <a:pt x="41839" y="5841"/>
                  </a:lnTo>
                  <a:cubicBezTo>
                    <a:pt x="41860" y="5904"/>
                    <a:pt x="41923" y="5925"/>
                    <a:pt x="41923" y="6009"/>
                  </a:cubicBezTo>
                  <a:cubicBezTo>
                    <a:pt x="41923" y="6093"/>
                    <a:pt x="42028" y="6051"/>
                    <a:pt x="42070" y="6157"/>
                  </a:cubicBezTo>
                  <a:cubicBezTo>
                    <a:pt x="42091" y="6262"/>
                    <a:pt x="42070" y="6388"/>
                    <a:pt x="42154" y="6493"/>
                  </a:cubicBezTo>
                  <a:cubicBezTo>
                    <a:pt x="42259" y="6598"/>
                    <a:pt x="42364" y="6724"/>
                    <a:pt x="42427" y="6871"/>
                  </a:cubicBezTo>
                  <a:cubicBezTo>
                    <a:pt x="42490" y="7019"/>
                    <a:pt x="42490" y="7208"/>
                    <a:pt x="42595" y="7334"/>
                  </a:cubicBezTo>
                  <a:cubicBezTo>
                    <a:pt x="42616" y="7355"/>
                    <a:pt x="42574" y="7376"/>
                    <a:pt x="42595" y="7418"/>
                  </a:cubicBezTo>
                  <a:lnTo>
                    <a:pt x="42680" y="7418"/>
                  </a:lnTo>
                  <a:cubicBezTo>
                    <a:pt x="42658" y="7460"/>
                    <a:pt x="42637" y="7523"/>
                    <a:pt x="42680" y="7565"/>
                  </a:cubicBezTo>
                  <a:cubicBezTo>
                    <a:pt x="42722" y="7586"/>
                    <a:pt x="42743" y="7628"/>
                    <a:pt x="42743" y="7691"/>
                  </a:cubicBezTo>
                  <a:cubicBezTo>
                    <a:pt x="42806" y="7838"/>
                    <a:pt x="42848" y="7986"/>
                    <a:pt x="42911" y="8133"/>
                  </a:cubicBezTo>
                  <a:cubicBezTo>
                    <a:pt x="42974" y="8238"/>
                    <a:pt x="42995" y="8364"/>
                    <a:pt x="42995" y="8511"/>
                  </a:cubicBezTo>
                  <a:lnTo>
                    <a:pt x="43100" y="8553"/>
                  </a:lnTo>
                  <a:cubicBezTo>
                    <a:pt x="43058" y="8637"/>
                    <a:pt x="43079" y="8721"/>
                    <a:pt x="43121" y="8785"/>
                  </a:cubicBezTo>
                  <a:lnTo>
                    <a:pt x="43184" y="8721"/>
                  </a:lnTo>
                  <a:cubicBezTo>
                    <a:pt x="43268" y="8806"/>
                    <a:pt x="43205" y="8911"/>
                    <a:pt x="43268" y="8995"/>
                  </a:cubicBezTo>
                  <a:cubicBezTo>
                    <a:pt x="43310" y="9100"/>
                    <a:pt x="43436" y="9163"/>
                    <a:pt x="43394" y="9310"/>
                  </a:cubicBezTo>
                  <a:cubicBezTo>
                    <a:pt x="43415" y="9373"/>
                    <a:pt x="43268" y="9352"/>
                    <a:pt x="43310" y="9457"/>
                  </a:cubicBezTo>
                  <a:cubicBezTo>
                    <a:pt x="43315" y="9467"/>
                    <a:pt x="43320" y="9470"/>
                    <a:pt x="43325" y="9470"/>
                  </a:cubicBezTo>
                  <a:cubicBezTo>
                    <a:pt x="43334" y="9470"/>
                    <a:pt x="43345" y="9460"/>
                    <a:pt x="43361" y="9460"/>
                  </a:cubicBezTo>
                  <a:cubicBezTo>
                    <a:pt x="43375" y="9460"/>
                    <a:pt x="43392" y="9468"/>
                    <a:pt x="43415" y="9499"/>
                  </a:cubicBezTo>
                  <a:cubicBezTo>
                    <a:pt x="43457" y="9562"/>
                    <a:pt x="43415" y="9647"/>
                    <a:pt x="43436" y="9731"/>
                  </a:cubicBezTo>
                  <a:cubicBezTo>
                    <a:pt x="43436" y="9794"/>
                    <a:pt x="43478" y="9836"/>
                    <a:pt x="43457" y="9941"/>
                  </a:cubicBezTo>
                  <a:cubicBezTo>
                    <a:pt x="43457" y="10025"/>
                    <a:pt x="43542" y="10067"/>
                    <a:pt x="43542" y="10130"/>
                  </a:cubicBezTo>
                  <a:cubicBezTo>
                    <a:pt x="43563" y="10214"/>
                    <a:pt x="43584" y="10319"/>
                    <a:pt x="43605" y="10382"/>
                  </a:cubicBezTo>
                  <a:cubicBezTo>
                    <a:pt x="43626" y="10445"/>
                    <a:pt x="43689" y="10467"/>
                    <a:pt x="43668" y="10551"/>
                  </a:cubicBezTo>
                  <a:cubicBezTo>
                    <a:pt x="43647" y="10635"/>
                    <a:pt x="43689" y="10698"/>
                    <a:pt x="43752" y="10740"/>
                  </a:cubicBezTo>
                  <a:cubicBezTo>
                    <a:pt x="43752" y="10803"/>
                    <a:pt x="43689" y="10845"/>
                    <a:pt x="43710" y="10908"/>
                  </a:cubicBezTo>
                  <a:cubicBezTo>
                    <a:pt x="43716" y="10921"/>
                    <a:pt x="43728" y="10924"/>
                    <a:pt x="43741" y="10924"/>
                  </a:cubicBezTo>
                  <a:cubicBezTo>
                    <a:pt x="43756" y="10924"/>
                    <a:pt x="43772" y="10920"/>
                    <a:pt x="43785" y="10920"/>
                  </a:cubicBezTo>
                  <a:cubicBezTo>
                    <a:pt x="43802" y="10920"/>
                    <a:pt x="43815" y="10926"/>
                    <a:pt x="43815" y="10950"/>
                  </a:cubicBezTo>
                  <a:cubicBezTo>
                    <a:pt x="43815" y="11013"/>
                    <a:pt x="43878" y="11076"/>
                    <a:pt x="43857" y="11181"/>
                  </a:cubicBezTo>
                  <a:cubicBezTo>
                    <a:pt x="43836" y="11265"/>
                    <a:pt x="43857" y="11350"/>
                    <a:pt x="43920" y="11413"/>
                  </a:cubicBezTo>
                  <a:cubicBezTo>
                    <a:pt x="43962" y="11455"/>
                    <a:pt x="43962" y="11518"/>
                    <a:pt x="44004" y="11560"/>
                  </a:cubicBezTo>
                  <a:cubicBezTo>
                    <a:pt x="44046" y="11665"/>
                    <a:pt x="44067" y="11749"/>
                    <a:pt x="44067" y="11854"/>
                  </a:cubicBezTo>
                  <a:cubicBezTo>
                    <a:pt x="44109" y="11980"/>
                    <a:pt x="44130" y="12085"/>
                    <a:pt x="44172" y="12191"/>
                  </a:cubicBezTo>
                  <a:cubicBezTo>
                    <a:pt x="44214" y="12296"/>
                    <a:pt x="44214" y="12401"/>
                    <a:pt x="44193" y="12485"/>
                  </a:cubicBezTo>
                  <a:cubicBezTo>
                    <a:pt x="44172" y="12632"/>
                    <a:pt x="44214" y="12800"/>
                    <a:pt x="44319" y="12905"/>
                  </a:cubicBezTo>
                  <a:lnTo>
                    <a:pt x="44235" y="12989"/>
                  </a:lnTo>
                  <a:lnTo>
                    <a:pt x="44319" y="13221"/>
                  </a:lnTo>
                  <a:cubicBezTo>
                    <a:pt x="44298" y="13305"/>
                    <a:pt x="44277" y="13410"/>
                    <a:pt x="44235" y="13494"/>
                  </a:cubicBezTo>
                  <a:lnTo>
                    <a:pt x="44277" y="13515"/>
                  </a:lnTo>
                  <a:cubicBezTo>
                    <a:pt x="44340" y="13557"/>
                    <a:pt x="44277" y="13599"/>
                    <a:pt x="44277" y="13662"/>
                  </a:cubicBezTo>
                  <a:cubicBezTo>
                    <a:pt x="44298" y="13851"/>
                    <a:pt x="44298" y="14041"/>
                    <a:pt x="44256" y="14230"/>
                  </a:cubicBezTo>
                  <a:cubicBezTo>
                    <a:pt x="44214" y="14314"/>
                    <a:pt x="44214" y="14398"/>
                    <a:pt x="44256" y="14461"/>
                  </a:cubicBezTo>
                  <a:cubicBezTo>
                    <a:pt x="44319" y="14566"/>
                    <a:pt x="44277" y="14671"/>
                    <a:pt x="44319" y="14777"/>
                  </a:cubicBezTo>
                  <a:cubicBezTo>
                    <a:pt x="44361" y="14861"/>
                    <a:pt x="44361" y="14987"/>
                    <a:pt x="44340" y="15092"/>
                  </a:cubicBezTo>
                  <a:cubicBezTo>
                    <a:pt x="44340" y="15134"/>
                    <a:pt x="44340" y="15176"/>
                    <a:pt x="44340" y="15197"/>
                  </a:cubicBezTo>
                  <a:cubicBezTo>
                    <a:pt x="44361" y="15365"/>
                    <a:pt x="44361" y="15512"/>
                    <a:pt x="44340" y="15681"/>
                  </a:cubicBezTo>
                  <a:cubicBezTo>
                    <a:pt x="44319" y="15786"/>
                    <a:pt x="44298" y="15891"/>
                    <a:pt x="44298" y="15996"/>
                  </a:cubicBezTo>
                  <a:cubicBezTo>
                    <a:pt x="44298" y="16059"/>
                    <a:pt x="44340" y="16164"/>
                    <a:pt x="44235" y="16206"/>
                  </a:cubicBezTo>
                  <a:cubicBezTo>
                    <a:pt x="44214" y="16311"/>
                    <a:pt x="44172" y="16395"/>
                    <a:pt x="44298" y="16458"/>
                  </a:cubicBezTo>
                  <a:cubicBezTo>
                    <a:pt x="44088" y="16648"/>
                    <a:pt x="44256" y="16900"/>
                    <a:pt x="44130" y="17068"/>
                  </a:cubicBezTo>
                  <a:cubicBezTo>
                    <a:pt x="44130" y="17110"/>
                    <a:pt x="44130" y="17131"/>
                    <a:pt x="44130" y="17152"/>
                  </a:cubicBezTo>
                  <a:lnTo>
                    <a:pt x="44130" y="17194"/>
                  </a:lnTo>
                  <a:cubicBezTo>
                    <a:pt x="44172" y="17510"/>
                    <a:pt x="44130" y="17825"/>
                    <a:pt x="44046" y="18119"/>
                  </a:cubicBezTo>
                  <a:cubicBezTo>
                    <a:pt x="44025" y="18182"/>
                    <a:pt x="43941" y="18203"/>
                    <a:pt x="43941" y="18288"/>
                  </a:cubicBezTo>
                  <a:cubicBezTo>
                    <a:pt x="43920" y="18477"/>
                    <a:pt x="43857" y="18645"/>
                    <a:pt x="43752" y="18792"/>
                  </a:cubicBezTo>
                  <a:cubicBezTo>
                    <a:pt x="43773" y="19002"/>
                    <a:pt x="43626" y="19129"/>
                    <a:pt x="43542" y="19297"/>
                  </a:cubicBezTo>
                  <a:cubicBezTo>
                    <a:pt x="43520" y="19360"/>
                    <a:pt x="43499" y="19402"/>
                    <a:pt x="43499" y="19465"/>
                  </a:cubicBezTo>
                  <a:cubicBezTo>
                    <a:pt x="43499" y="19549"/>
                    <a:pt x="43478" y="19654"/>
                    <a:pt x="43436" y="19738"/>
                  </a:cubicBezTo>
                  <a:cubicBezTo>
                    <a:pt x="43415" y="19843"/>
                    <a:pt x="43436" y="19970"/>
                    <a:pt x="43373" y="20033"/>
                  </a:cubicBezTo>
                  <a:cubicBezTo>
                    <a:pt x="43268" y="20117"/>
                    <a:pt x="43226" y="20243"/>
                    <a:pt x="43247" y="20369"/>
                  </a:cubicBezTo>
                  <a:cubicBezTo>
                    <a:pt x="43247" y="20390"/>
                    <a:pt x="43247" y="20432"/>
                    <a:pt x="43247" y="20453"/>
                  </a:cubicBezTo>
                  <a:cubicBezTo>
                    <a:pt x="43184" y="20726"/>
                    <a:pt x="43079" y="21000"/>
                    <a:pt x="42932" y="21252"/>
                  </a:cubicBezTo>
                  <a:lnTo>
                    <a:pt x="42932" y="21294"/>
                  </a:lnTo>
                  <a:cubicBezTo>
                    <a:pt x="42911" y="21357"/>
                    <a:pt x="42974" y="21378"/>
                    <a:pt x="42995" y="21399"/>
                  </a:cubicBezTo>
                  <a:cubicBezTo>
                    <a:pt x="42974" y="21441"/>
                    <a:pt x="42911" y="21441"/>
                    <a:pt x="42932" y="21504"/>
                  </a:cubicBezTo>
                  <a:cubicBezTo>
                    <a:pt x="42953" y="21546"/>
                    <a:pt x="42953" y="21609"/>
                    <a:pt x="42911" y="21630"/>
                  </a:cubicBezTo>
                  <a:cubicBezTo>
                    <a:pt x="42806" y="21673"/>
                    <a:pt x="42806" y="21778"/>
                    <a:pt x="42764" y="21883"/>
                  </a:cubicBezTo>
                  <a:cubicBezTo>
                    <a:pt x="42722" y="21988"/>
                    <a:pt x="42722" y="22114"/>
                    <a:pt x="42595" y="22156"/>
                  </a:cubicBezTo>
                  <a:cubicBezTo>
                    <a:pt x="42532" y="22177"/>
                    <a:pt x="42511" y="22240"/>
                    <a:pt x="42511" y="22324"/>
                  </a:cubicBezTo>
                  <a:cubicBezTo>
                    <a:pt x="42469" y="22492"/>
                    <a:pt x="42406" y="22682"/>
                    <a:pt x="42322" y="22850"/>
                  </a:cubicBezTo>
                  <a:cubicBezTo>
                    <a:pt x="42301" y="22976"/>
                    <a:pt x="42259" y="23081"/>
                    <a:pt x="42154" y="23165"/>
                  </a:cubicBezTo>
                  <a:lnTo>
                    <a:pt x="42238" y="23228"/>
                  </a:lnTo>
                  <a:cubicBezTo>
                    <a:pt x="42175" y="23312"/>
                    <a:pt x="42133" y="23375"/>
                    <a:pt x="42112" y="23460"/>
                  </a:cubicBezTo>
                  <a:cubicBezTo>
                    <a:pt x="42112" y="23565"/>
                    <a:pt x="42070" y="23628"/>
                    <a:pt x="41986" y="23670"/>
                  </a:cubicBezTo>
                  <a:cubicBezTo>
                    <a:pt x="41923" y="23691"/>
                    <a:pt x="41881" y="23754"/>
                    <a:pt x="41881" y="23817"/>
                  </a:cubicBezTo>
                  <a:cubicBezTo>
                    <a:pt x="41860" y="24006"/>
                    <a:pt x="41733" y="24153"/>
                    <a:pt x="41691" y="24343"/>
                  </a:cubicBezTo>
                  <a:lnTo>
                    <a:pt x="41628" y="24322"/>
                  </a:lnTo>
                  <a:lnTo>
                    <a:pt x="41628" y="24322"/>
                  </a:lnTo>
                  <a:cubicBezTo>
                    <a:pt x="41586" y="24385"/>
                    <a:pt x="41649" y="24448"/>
                    <a:pt x="41628" y="24532"/>
                  </a:cubicBezTo>
                  <a:cubicBezTo>
                    <a:pt x="41607" y="24574"/>
                    <a:pt x="41586" y="24616"/>
                    <a:pt x="41544" y="24637"/>
                  </a:cubicBezTo>
                  <a:cubicBezTo>
                    <a:pt x="41460" y="24721"/>
                    <a:pt x="41418" y="24826"/>
                    <a:pt x="41397" y="24952"/>
                  </a:cubicBezTo>
                  <a:cubicBezTo>
                    <a:pt x="41313" y="25247"/>
                    <a:pt x="41124" y="25520"/>
                    <a:pt x="40892" y="25709"/>
                  </a:cubicBezTo>
                  <a:cubicBezTo>
                    <a:pt x="40892" y="25814"/>
                    <a:pt x="40787" y="25877"/>
                    <a:pt x="40808" y="25961"/>
                  </a:cubicBezTo>
                  <a:lnTo>
                    <a:pt x="40682" y="26004"/>
                  </a:lnTo>
                  <a:cubicBezTo>
                    <a:pt x="40619" y="26088"/>
                    <a:pt x="40577" y="26172"/>
                    <a:pt x="40556" y="26277"/>
                  </a:cubicBezTo>
                  <a:cubicBezTo>
                    <a:pt x="40430" y="26382"/>
                    <a:pt x="40304" y="26529"/>
                    <a:pt x="40220" y="26676"/>
                  </a:cubicBezTo>
                  <a:lnTo>
                    <a:pt x="40283" y="26844"/>
                  </a:lnTo>
                  <a:lnTo>
                    <a:pt x="40072" y="27118"/>
                  </a:lnTo>
                  <a:lnTo>
                    <a:pt x="39967" y="27055"/>
                  </a:lnTo>
                  <a:lnTo>
                    <a:pt x="39967" y="27055"/>
                  </a:lnTo>
                  <a:cubicBezTo>
                    <a:pt x="39925" y="27139"/>
                    <a:pt x="40009" y="27202"/>
                    <a:pt x="39988" y="27223"/>
                  </a:cubicBezTo>
                  <a:cubicBezTo>
                    <a:pt x="39904" y="27307"/>
                    <a:pt x="39799" y="27391"/>
                    <a:pt x="39736" y="27475"/>
                  </a:cubicBezTo>
                  <a:cubicBezTo>
                    <a:pt x="39673" y="27559"/>
                    <a:pt x="39610" y="27643"/>
                    <a:pt x="39568" y="27749"/>
                  </a:cubicBezTo>
                  <a:cubicBezTo>
                    <a:pt x="39526" y="27833"/>
                    <a:pt x="39421" y="27896"/>
                    <a:pt x="39379" y="28001"/>
                  </a:cubicBezTo>
                  <a:cubicBezTo>
                    <a:pt x="39379" y="28043"/>
                    <a:pt x="39316" y="28043"/>
                    <a:pt x="39316" y="28064"/>
                  </a:cubicBezTo>
                  <a:cubicBezTo>
                    <a:pt x="39295" y="28274"/>
                    <a:pt x="39126" y="28400"/>
                    <a:pt x="39021" y="28484"/>
                  </a:cubicBezTo>
                  <a:cubicBezTo>
                    <a:pt x="38937" y="28568"/>
                    <a:pt x="38832" y="28632"/>
                    <a:pt x="38769" y="28758"/>
                  </a:cubicBezTo>
                  <a:lnTo>
                    <a:pt x="38685" y="28737"/>
                  </a:lnTo>
                  <a:cubicBezTo>
                    <a:pt x="38517" y="28863"/>
                    <a:pt x="38412" y="29073"/>
                    <a:pt x="38222" y="29178"/>
                  </a:cubicBezTo>
                  <a:cubicBezTo>
                    <a:pt x="38201" y="29178"/>
                    <a:pt x="38201" y="29199"/>
                    <a:pt x="38180" y="29241"/>
                  </a:cubicBezTo>
                  <a:cubicBezTo>
                    <a:pt x="38159" y="29346"/>
                    <a:pt x="38096" y="29430"/>
                    <a:pt x="38012" y="29494"/>
                  </a:cubicBezTo>
                  <a:cubicBezTo>
                    <a:pt x="37907" y="29578"/>
                    <a:pt x="37865" y="29683"/>
                    <a:pt x="37781" y="29767"/>
                  </a:cubicBezTo>
                  <a:cubicBezTo>
                    <a:pt x="37676" y="29851"/>
                    <a:pt x="37571" y="29935"/>
                    <a:pt x="37486" y="30061"/>
                  </a:cubicBezTo>
                  <a:cubicBezTo>
                    <a:pt x="37318" y="30208"/>
                    <a:pt x="37171" y="30377"/>
                    <a:pt x="37066" y="30545"/>
                  </a:cubicBezTo>
                  <a:cubicBezTo>
                    <a:pt x="37045" y="30566"/>
                    <a:pt x="37024" y="30587"/>
                    <a:pt x="37024" y="30587"/>
                  </a:cubicBezTo>
                  <a:cubicBezTo>
                    <a:pt x="37007" y="30598"/>
                    <a:pt x="36992" y="30602"/>
                    <a:pt x="36978" y="30602"/>
                  </a:cubicBezTo>
                  <a:cubicBezTo>
                    <a:pt x="36946" y="30602"/>
                    <a:pt x="36917" y="30582"/>
                    <a:pt x="36883" y="30582"/>
                  </a:cubicBezTo>
                  <a:cubicBezTo>
                    <a:pt x="36874" y="30582"/>
                    <a:pt x="36865" y="30584"/>
                    <a:pt x="36856" y="30587"/>
                  </a:cubicBezTo>
                  <a:cubicBezTo>
                    <a:pt x="36793" y="30713"/>
                    <a:pt x="36624" y="30755"/>
                    <a:pt x="36582" y="30902"/>
                  </a:cubicBezTo>
                  <a:lnTo>
                    <a:pt x="36330" y="30986"/>
                  </a:lnTo>
                  <a:cubicBezTo>
                    <a:pt x="36267" y="31028"/>
                    <a:pt x="36204" y="31112"/>
                    <a:pt x="36162" y="31176"/>
                  </a:cubicBezTo>
                  <a:lnTo>
                    <a:pt x="35889" y="31260"/>
                  </a:lnTo>
                  <a:cubicBezTo>
                    <a:pt x="35762" y="31302"/>
                    <a:pt x="35784" y="31449"/>
                    <a:pt x="35741" y="31512"/>
                  </a:cubicBezTo>
                  <a:cubicBezTo>
                    <a:pt x="35636" y="31533"/>
                    <a:pt x="35594" y="31617"/>
                    <a:pt x="35510" y="31617"/>
                  </a:cubicBezTo>
                  <a:cubicBezTo>
                    <a:pt x="35531" y="31680"/>
                    <a:pt x="35447" y="31659"/>
                    <a:pt x="35447" y="31701"/>
                  </a:cubicBezTo>
                  <a:cubicBezTo>
                    <a:pt x="35426" y="31827"/>
                    <a:pt x="35363" y="31932"/>
                    <a:pt x="35258" y="31995"/>
                  </a:cubicBezTo>
                  <a:cubicBezTo>
                    <a:pt x="35174" y="32059"/>
                    <a:pt x="35111" y="32143"/>
                    <a:pt x="35048" y="32227"/>
                  </a:cubicBezTo>
                  <a:cubicBezTo>
                    <a:pt x="34943" y="32374"/>
                    <a:pt x="34774" y="32353"/>
                    <a:pt x="34627" y="32416"/>
                  </a:cubicBezTo>
                  <a:lnTo>
                    <a:pt x="34690" y="32500"/>
                  </a:lnTo>
                  <a:cubicBezTo>
                    <a:pt x="34648" y="32542"/>
                    <a:pt x="34522" y="32563"/>
                    <a:pt x="34501" y="32647"/>
                  </a:cubicBezTo>
                  <a:cubicBezTo>
                    <a:pt x="34438" y="32689"/>
                    <a:pt x="34333" y="32689"/>
                    <a:pt x="34249" y="32689"/>
                  </a:cubicBezTo>
                  <a:lnTo>
                    <a:pt x="34017" y="32921"/>
                  </a:lnTo>
                  <a:cubicBezTo>
                    <a:pt x="34000" y="32909"/>
                    <a:pt x="33982" y="32904"/>
                    <a:pt x="33965" y="32904"/>
                  </a:cubicBezTo>
                  <a:cubicBezTo>
                    <a:pt x="33919" y="32904"/>
                    <a:pt x="33874" y="32938"/>
                    <a:pt x="33828" y="32984"/>
                  </a:cubicBezTo>
                  <a:cubicBezTo>
                    <a:pt x="33702" y="33110"/>
                    <a:pt x="33534" y="33257"/>
                    <a:pt x="33366" y="33362"/>
                  </a:cubicBezTo>
                  <a:cubicBezTo>
                    <a:pt x="33303" y="33383"/>
                    <a:pt x="33219" y="33425"/>
                    <a:pt x="33155" y="33467"/>
                  </a:cubicBezTo>
                  <a:cubicBezTo>
                    <a:pt x="32861" y="33677"/>
                    <a:pt x="32525" y="33846"/>
                    <a:pt x="32167" y="33972"/>
                  </a:cubicBezTo>
                  <a:cubicBezTo>
                    <a:pt x="31978" y="34035"/>
                    <a:pt x="31768" y="34014"/>
                    <a:pt x="31663" y="34203"/>
                  </a:cubicBezTo>
                  <a:lnTo>
                    <a:pt x="31452" y="34161"/>
                  </a:lnTo>
                  <a:cubicBezTo>
                    <a:pt x="31276" y="34259"/>
                    <a:pt x="31135" y="34394"/>
                    <a:pt x="30929" y="34394"/>
                  </a:cubicBezTo>
                  <a:cubicBezTo>
                    <a:pt x="30915" y="34394"/>
                    <a:pt x="30900" y="34394"/>
                    <a:pt x="30885" y="34392"/>
                  </a:cubicBezTo>
                  <a:cubicBezTo>
                    <a:pt x="30843" y="34476"/>
                    <a:pt x="30780" y="34560"/>
                    <a:pt x="30717" y="34602"/>
                  </a:cubicBezTo>
                  <a:cubicBezTo>
                    <a:pt x="30699" y="34600"/>
                    <a:pt x="30682" y="34598"/>
                    <a:pt x="30665" y="34598"/>
                  </a:cubicBezTo>
                  <a:cubicBezTo>
                    <a:pt x="30561" y="34598"/>
                    <a:pt x="30471" y="34647"/>
                    <a:pt x="30380" y="34666"/>
                  </a:cubicBezTo>
                  <a:cubicBezTo>
                    <a:pt x="30275" y="34687"/>
                    <a:pt x="30170" y="34708"/>
                    <a:pt x="30086" y="34771"/>
                  </a:cubicBezTo>
                  <a:cubicBezTo>
                    <a:pt x="30065" y="34729"/>
                    <a:pt x="30065" y="34666"/>
                    <a:pt x="30023" y="34666"/>
                  </a:cubicBezTo>
                  <a:cubicBezTo>
                    <a:pt x="29981" y="34750"/>
                    <a:pt x="29918" y="34792"/>
                    <a:pt x="29876" y="34855"/>
                  </a:cubicBezTo>
                  <a:cubicBezTo>
                    <a:pt x="29799" y="34847"/>
                    <a:pt x="29727" y="34842"/>
                    <a:pt x="29665" y="34842"/>
                  </a:cubicBezTo>
                  <a:cubicBezTo>
                    <a:pt x="29556" y="34842"/>
                    <a:pt x="29474" y="34857"/>
                    <a:pt x="29434" y="34897"/>
                  </a:cubicBezTo>
                  <a:cubicBezTo>
                    <a:pt x="29371" y="34939"/>
                    <a:pt x="29287" y="34981"/>
                    <a:pt x="29203" y="35002"/>
                  </a:cubicBezTo>
                  <a:cubicBezTo>
                    <a:pt x="29098" y="35023"/>
                    <a:pt x="28993" y="35044"/>
                    <a:pt x="28888" y="35065"/>
                  </a:cubicBezTo>
                  <a:cubicBezTo>
                    <a:pt x="28824" y="35065"/>
                    <a:pt x="28740" y="35128"/>
                    <a:pt x="28656" y="35128"/>
                  </a:cubicBezTo>
                  <a:cubicBezTo>
                    <a:pt x="28551" y="35128"/>
                    <a:pt x="28467" y="35149"/>
                    <a:pt x="28362" y="35170"/>
                  </a:cubicBezTo>
                  <a:cubicBezTo>
                    <a:pt x="28353" y="35175"/>
                    <a:pt x="28344" y="35176"/>
                    <a:pt x="28335" y="35176"/>
                  </a:cubicBezTo>
                  <a:cubicBezTo>
                    <a:pt x="28311" y="35176"/>
                    <a:pt x="28287" y="35164"/>
                    <a:pt x="28262" y="35164"/>
                  </a:cubicBezTo>
                  <a:cubicBezTo>
                    <a:pt x="28254" y="35164"/>
                    <a:pt x="28245" y="35166"/>
                    <a:pt x="28236" y="35170"/>
                  </a:cubicBezTo>
                  <a:cubicBezTo>
                    <a:pt x="28215" y="35212"/>
                    <a:pt x="28173" y="35254"/>
                    <a:pt x="28131" y="35254"/>
                  </a:cubicBezTo>
                  <a:cubicBezTo>
                    <a:pt x="27773" y="35380"/>
                    <a:pt x="27416" y="35464"/>
                    <a:pt x="27037" y="35464"/>
                  </a:cubicBezTo>
                  <a:cubicBezTo>
                    <a:pt x="26953" y="35464"/>
                    <a:pt x="26890" y="35486"/>
                    <a:pt x="26848" y="35549"/>
                  </a:cubicBezTo>
                  <a:lnTo>
                    <a:pt x="26575" y="35549"/>
                  </a:lnTo>
                  <a:cubicBezTo>
                    <a:pt x="26449" y="35654"/>
                    <a:pt x="26302" y="35759"/>
                    <a:pt x="26133" y="35843"/>
                  </a:cubicBezTo>
                  <a:lnTo>
                    <a:pt x="25986" y="35780"/>
                  </a:lnTo>
                  <a:lnTo>
                    <a:pt x="25923" y="35885"/>
                  </a:lnTo>
                  <a:cubicBezTo>
                    <a:pt x="25914" y="35883"/>
                    <a:pt x="25905" y="35882"/>
                    <a:pt x="25897" y="35882"/>
                  </a:cubicBezTo>
                  <a:cubicBezTo>
                    <a:pt x="25829" y="35882"/>
                    <a:pt x="25790" y="35948"/>
                    <a:pt x="25734" y="35948"/>
                  </a:cubicBezTo>
                  <a:cubicBezTo>
                    <a:pt x="25650" y="35948"/>
                    <a:pt x="25587" y="35927"/>
                    <a:pt x="25524" y="35906"/>
                  </a:cubicBezTo>
                  <a:cubicBezTo>
                    <a:pt x="25503" y="35948"/>
                    <a:pt x="25461" y="35969"/>
                    <a:pt x="25440" y="35990"/>
                  </a:cubicBezTo>
                  <a:cubicBezTo>
                    <a:pt x="25313" y="36032"/>
                    <a:pt x="25187" y="36011"/>
                    <a:pt x="25061" y="36032"/>
                  </a:cubicBezTo>
                  <a:cubicBezTo>
                    <a:pt x="24809" y="36095"/>
                    <a:pt x="24578" y="36116"/>
                    <a:pt x="24325" y="36137"/>
                  </a:cubicBezTo>
                  <a:cubicBezTo>
                    <a:pt x="24178" y="36158"/>
                    <a:pt x="24031" y="36158"/>
                    <a:pt x="23884" y="36158"/>
                  </a:cubicBezTo>
                  <a:cubicBezTo>
                    <a:pt x="23842" y="36148"/>
                    <a:pt x="23794" y="36148"/>
                    <a:pt x="23744" y="36148"/>
                  </a:cubicBezTo>
                  <a:cubicBezTo>
                    <a:pt x="23695" y="36148"/>
                    <a:pt x="23642" y="36148"/>
                    <a:pt x="23589" y="36137"/>
                  </a:cubicBezTo>
                  <a:cubicBezTo>
                    <a:pt x="23484" y="36137"/>
                    <a:pt x="23358" y="36158"/>
                    <a:pt x="23232" y="36179"/>
                  </a:cubicBezTo>
                  <a:lnTo>
                    <a:pt x="23106" y="36137"/>
                  </a:lnTo>
                  <a:cubicBezTo>
                    <a:pt x="23096" y="36136"/>
                    <a:pt x="23087" y="36135"/>
                    <a:pt x="23078" y="36135"/>
                  </a:cubicBezTo>
                  <a:cubicBezTo>
                    <a:pt x="22970" y="36135"/>
                    <a:pt x="22907" y="36244"/>
                    <a:pt x="22790" y="36263"/>
                  </a:cubicBezTo>
                  <a:lnTo>
                    <a:pt x="22727" y="36179"/>
                  </a:lnTo>
                  <a:cubicBezTo>
                    <a:pt x="22668" y="36259"/>
                    <a:pt x="22603" y="36282"/>
                    <a:pt x="22536" y="36282"/>
                  </a:cubicBezTo>
                  <a:cubicBezTo>
                    <a:pt x="22462" y="36282"/>
                    <a:pt x="22384" y="36253"/>
                    <a:pt x="22307" y="36242"/>
                  </a:cubicBezTo>
                  <a:lnTo>
                    <a:pt x="22076" y="36326"/>
                  </a:lnTo>
                  <a:cubicBezTo>
                    <a:pt x="21995" y="36294"/>
                    <a:pt x="21914" y="36250"/>
                    <a:pt x="21843" y="36250"/>
                  </a:cubicBezTo>
                  <a:cubicBezTo>
                    <a:pt x="21822" y="36250"/>
                    <a:pt x="21801" y="36254"/>
                    <a:pt x="21781" y="36263"/>
                  </a:cubicBezTo>
                  <a:cubicBezTo>
                    <a:pt x="21592" y="36263"/>
                    <a:pt x="21424" y="36263"/>
                    <a:pt x="21256" y="36221"/>
                  </a:cubicBezTo>
                  <a:cubicBezTo>
                    <a:pt x="21245" y="36221"/>
                    <a:pt x="21235" y="36216"/>
                    <a:pt x="21224" y="36216"/>
                  </a:cubicBezTo>
                  <a:cubicBezTo>
                    <a:pt x="21214" y="36216"/>
                    <a:pt x="21203" y="36221"/>
                    <a:pt x="21193" y="36242"/>
                  </a:cubicBezTo>
                  <a:lnTo>
                    <a:pt x="21066" y="36348"/>
                  </a:lnTo>
                  <a:cubicBezTo>
                    <a:pt x="21045" y="36337"/>
                    <a:pt x="21024" y="36332"/>
                    <a:pt x="21001" y="36332"/>
                  </a:cubicBezTo>
                  <a:cubicBezTo>
                    <a:pt x="20977" y="36332"/>
                    <a:pt x="20951" y="36337"/>
                    <a:pt x="20919" y="36348"/>
                  </a:cubicBezTo>
                  <a:cubicBezTo>
                    <a:pt x="20814" y="36369"/>
                    <a:pt x="20709" y="36369"/>
                    <a:pt x="20583" y="36369"/>
                  </a:cubicBezTo>
                  <a:cubicBezTo>
                    <a:pt x="20541" y="36358"/>
                    <a:pt x="20504" y="36353"/>
                    <a:pt x="20467" y="36353"/>
                  </a:cubicBezTo>
                  <a:cubicBezTo>
                    <a:pt x="20430" y="36353"/>
                    <a:pt x="20394" y="36358"/>
                    <a:pt x="20352" y="36369"/>
                  </a:cubicBezTo>
                  <a:cubicBezTo>
                    <a:pt x="20288" y="36353"/>
                    <a:pt x="20236" y="36312"/>
                    <a:pt x="20178" y="36312"/>
                  </a:cubicBezTo>
                  <a:cubicBezTo>
                    <a:pt x="20160" y="36312"/>
                    <a:pt x="20141" y="36316"/>
                    <a:pt x="20120" y="36326"/>
                  </a:cubicBezTo>
                  <a:cubicBezTo>
                    <a:pt x="20110" y="36337"/>
                    <a:pt x="20099" y="36342"/>
                    <a:pt x="20089" y="36342"/>
                  </a:cubicBezTo>
                  <a:cubicBezTo>
                    <a:pt x="20078" y="36342"/>
                    <a:pt x="20068" y="36337"/>
                    <a:pt x="20057" y="36326"/>
                  </a:cubicBezTo>
                  <a:cubicBezTo>
                    <a:pt x="19994" y="36263"/>
                    <a:pt x="19931" y="36263"/>
                    <a:pt x="19847" y="36263"/>
                  </a:cubicBezTo>
                  <a:cubicBezTo>
                    <a:pt x="19817" y="36255"/>
                    <a:pt x="19787" y="36251"/>
                    <a:pt x="19756" y="36251"/>
                  </a:cubicBezTo>
                  <a:cubicBezTo>
                    <a:pt x="19656" y="36251"/>
                    <a:pt x="19556" y="36288"/>
                    <a:pt x="19456" y="36288"/>
                  </a:cubicBezTo>
                  <a:cubicBezTo>
                    <a:pt x="19439" y="36288"/>
                    <a:pt x="19422" y="36287"/>
                    <a:pt x="19406" y="36284"/>
                  </a:cubicBezTo>
                  <a:cubicBezTo>
                    <a:pt x="19358" y="36280"/>
                    <a:pt x="19310" y="36278"/>
                    <a:pt x="19263" y="36278"/>
                  </a:cubicBezTo>
                  <a:cubicBezTo>
                    <a:pt x="19178" y="36278"/>
                    <a:pt x="19093" y="36283"/>
                    <a:pt x="19008" y="36283"/>
                  </a:cubicBezTo>
                  <a:cubicBezTo>
                    <a:pt x="18930" y="36283"/>
                    <a:pt x="18852" y="36279"/>
                    <a:pt x="18775" y="36263"/>
                  </a:cubicBezTo>
                  <a:cubicBezTo>
                    <a:pt x="18712" y="36242"/>
                    <a:pt x="18649" y="36200"/>
                    <a:pt x="18565" y="36200"/>
                  </a:cubicBezTo>
                  <a:cubicBezTo>
                    <a:pt x="18528" y="36210"/>
                    <a:pt x="18490" y="36214"/>
                    <a:pt x="18452" y="36214"/>
                  </a:cubicBezTo>
                  <a:cubicBezTo>
                    <a:pt x="18316" y="36214"/>
                    <a:pt x="18179" y="36161"/>
                    <a:pt x="18081" y="36095"/>
                  </a:cubicBezTo>
                  <a:cubicBezTo>
                    <a:pt x="17981" y="36167"/>
                    <a:pt x="17862" y="36209"/>
                    <a:pt x="17743" y="36209"/>
                  </a:cubicBezTo>
                  <a:cubicBezTo>
                    <a:pt x="17686" y="36209"/>
                    <a:pt x="17630" y="36200"/>
                    <a:pt x="17576" y="36179"/>
                  </a:cubicBezTo>
                  <a:cubicBezTo>
                    <a:pt x="17495" y="36179"/>
                    <a:pt x="17413" y="36090"/>
                    <a:pt x="17321" y="36090"/>
                  </a:cubicBezTo>
                  <a:cubicBezTo>
                    <a:pt x="17295" y="36090"/>
                    <a:pt x="17268" y="36098"/>
                    <a:pt x="17240" y="36116"/>
                  </a:cubicBezTo>
                  <a:cubicBezTo>
                    <a:pt x="17198" y="36032"/>
                    <a:pt x="17072" y="36032"/>
                    <a:pt x="17009" y="36011"/>
                  </a:cubicBezTo>
                  <a:cubicBezTo>
                    <a:pt x="16967" y="35969"/>
                    <a:pt x="16967" y="35885"/>
                    <a:pt x="16925" y="35885"/>
                  </a:cubicBezTo>
                  <a:cubicBezTo>
                    <a:pt x="16919" y="35882"/>
                    <a:pt x="16913" y="35881"/>
                    <a:pt x="16908" y="35881"/>
                  </a:cubicBezTo>
                  <a:cubicBezTo>
                    <a:pt x="16876" y="35881"/>
                    <a:pt x="16856" y="35927"/>
                    <a:pt x="16820" y="35927"/>
                  </a:cubicBezTo>
                  <a:cubicBezTo>
                    <a:pt x="16799" y="35822"/>
                    <a:pt x="16693" y="35822"/>
                    <a:pt x="16609" y="35822"/>
                  </a:cubicBezTo>
                  <a:cubicBezTo>
                    <a:pt x="16294" y="35780"/>
                    <a:pt x="16000" y="35717"/>
                    <a:pt x="15726" y="35591"/>
                  </a:cubicBezTo>
                  <a:cubicBezTo>
                    <a:pt x="15516" y="35528"/>
                    <a:pt x="15348" y="35380"/>
                    <a:pt x="15117" y="35380"/>
                  </a:cubicBezTo>
                  <a:lnTo>
                    <a:pt x="15053" y="35443"/>
                  </a:lnTo>
                  <a:cubicBezTo>
                    <a:pt x="14927" y="35380"/>
                    <a:pt x="14780" y="35338"/>
                    <a:pt x="14612" y="35317"/>
                  </a:cubicBezTo>
                  <a:cubicBezTo>
                    <a:pt x="14549" y="35317"/>
                    <a:pt x="14465" y="35296"/>
                    <a:pt x="14402" y="35296"/>
                  </a:cubicBezTo>
                  <a:cubicBezTo>
                    <a:pt x="14255" y="35254"/>
                    <a:pt x="14128" y="35212"/>
                    <a:pt x="14002" y="35149"/>
                  </a:cubicBezTo>
                  <a:cubicBezTo>
                    <a:pt x="13876" y="35107"/>
                    <a:pt x="13771" y="35107"/>
                    <a:pt x="13666" y="35065"/>
                  </a:cubicBezTo>
                  <a:cubicBezTo>
                    <a:pt x="13540" y="35002"/>
                    <a:pt x="13435" y="34939"/>
                    <a:pt x="13330" y="34876"/>
                  </a:cubicBezTo>
                  <a:cubicBezTo>
                    <a:pt x="13224" y="34792"/>
                    <a:pt x="13098" y="34729"/>
                    <a:pt x="12993" y="34645"/>
                  </a:cubicBezTo>
                  <a:cubicBezTo>
                    <a:pt x="12867" y="34560"/>
                    <a:pt x="12741" y="34476"/>
                    <a:pt x="12594" y="34434"/>
                  </a:cubicBezTo>
                  <a:cubicBezTo>
                    <a:pt x="12404" y="34329"/>
                    <a:pt x="12236" y="34203"/>
                    <a:pt x="12047" y="34056"/>
                  </a:cubicBezTo>
                  <a:cubicBezTo>
                    <a:pt x="11942" y="34014"/>
                    <a:pt x="11837" y="33930"/>
                    <a:pt x="11753" y="33846"/>
                  </a:cubicBezTo>
                  <a:cubicBezTo>
                    <a:pt x="11669" y="33846"/>
                    <a:pt x="11584" y="33825"/>
                    <a:pt x="11521" y="33762"/>
                  </a:cubicBezTo>
                  <a:cubicBezTo>
                    <a:pt x="11521" y="33740"/>
                    <a:pt x="11563" y="33740"/>
                    <a:pt x="11521" y="33698"/>
                  </a:cubicBezTo>
                  <a:cubicBezTo>
                    <a:pt x="11269" y="33572"/>
                    <a:pt x="11059" y="33383"/>
                    <a:pt x="10870" y="33173"/>
                  </a:cubicBezTo>
                  <a:cubicBezTo>
                    <a:pt x="10722" y="32963"/>
                    <a:pt x="10512" y="32815"/>
                    <a:pt x="10260" y="32710"/>
                  </a:cubicBezTo>
                  <a:cubicBezTo>
                    <a:pt x="10239" y="32710"/>
                    <a:pt x="10197" y="32689"/>
                    <a:pt x="10197" y="32668"/>
                  </a:cubicBezTo>
                  <a:lnTo>
                    <a:pt x="10197" y="32584"/>
                  </a:lnTo>
                  <a:cubicBezTo>
                    <a:pt x="10092" y="32479"/>
                    <a:pt x="9924" y="32479"/>
                    <a:pt x="9882" y="32311"/>
                  </a:cubicBezTo>
                  <a:cubicBezTo>
                    <a:pt x="9882" y="32290"/>
                    <a:pt x="9839" y="32290"/>
                    <a:pt x="9839" y="32290"/>
                  </a:cubicBezTo>
                  <a:cubicBezTo>
                    <a:pt x="9734" y="32248"/>
                    <a:pt x="9671" y="32122"/>
                    <a:pt x="9587" y="32059"/>
                  </a:cubicBezTo>
                  <a:cubicBezTo>
                    <a:pt x="9440" y="31911"/>
                    <a:pt x="9293" y="31785"/>
                    <a:pt x="9125" y="31680"/>
                  </a:cubicBezTo>
                  <a:cubicBezTo>
                    <a:pt x="9020" y="31638"/>
                    <a:pt x="8935" y="31554"/>
                    <a:pt x="8893" y="31449"/>
                  </a:cubicBezTo>
                  <a:cubicBezTo>
                    <a:pt x="8886" y="31450"/>
                    <a:pt x="8880" y="31451"/>
                    <a:pt x="8873" y="31451"/>
                  </a:cubicBezTo>
                  <a:cubicBezTo>
                    <a:pt x="8791" y="31451"/>
                    <a:pt x="8764" y="31342"/>
                    <a:pt x="8682" y="31342"/>
                  </a:cubicBezTo>
                  <a:cubicBezTo>
                    <a:pt x="8676" y="31342"/>
                    <a:pt x="8669" y="31342"/>
                    <a:pt x="8662" y="31344"/>
                  </a:cubicBezTo>
                  <a:lnTo>
                    <a:pt x="8620" y="31154"/>
                  </a:lnTo>
                  <a:cubicBezTo>
                    <a:pt x="8578" y="31133"/>
                    <a:pt x="8536" y="31112"/>
                    <a:pt x="8494" y="31070"/>
                  </a:cubicBezTo>
                  <a:cubicBezTo>
                    <a:pt x="8368" y="30923"/>
                    <a:pt x="8242" y="30818"/>
                    <a:pt x="8094" y="30713"/>
                  </a:cubicBezTo>
                  <a:cubicBezTo>
                    <a:pt x="7905" y="30587"/>
                    <a:pt x="7737" y="30440"/>
                    <a:pt x="7611" y="30250"/>
                  </a:cubicBezTo>
                  <a:cubicBezTo>
                    <a:pt x="7527" y="30061"/>
                    <a:pt x="7380" y="29914"/>
                    <a:pt x="7211" y="29788"/>
                  </a:cubicBezTo>
                  <a:cubicBezTo>
                    <a:pt x="7169" y="29746"/>
                    <a:pt x="7169" y="29683"/>
                    <a:pt x="7148" y="29641"/>
                  </a:cubicBezTo>
                  <a:cubicBezTo>
                    <a:pt x="6959" y="29536"/>
                    <a:pt x="6812" y="29409"/>
                    <a:pt x="6686" y="29262"/>
                  </a:cubicBezTo>
                  <a:cubicBezTo>
                    <a:pt x="6665" y="29220"/>
                    <a:pt x="6623" y="29157"/>
                    <a:pt x="6581" y="29157"/>
                  </a:cubicBezTo>
                  <a:cubicBezTo>
                    <a:pt x="6455" y="29157"/>
                    <a:pt x="6434" y="28989"/>
                    <a:pt x="6328" y="28968"/>
                  </a:cubicBezTo>
                  <a:cubicBezTo>
                    <a:pt x="6160" y="28737"/>
                    <a:pt x="5992" y="28505"/>
                    <a:pt x="5803" y="28295"/>
                  </a:cubicBezTo>
                  <a:cubicBezTo>
                    <a:pt x="5614" y="28064"/>
                    <a:pt x="5445" y="27812"/>
                    <a:pt x="5277" y="27580"/>
                  </a:cubicBezTo>
                  <a:cubicBezTo>
                    <a:pt x="5214" y="27517"/>
                    <a:pt x="5151" y="27475"/>
                    <a:pt x="5172" y="27370"/>
                  </a:cubicBezTo>
                  <a:cubicBezTo>
                    <a:pt x="5025" y="27307"/>
                    <a:pt x="4962" y="27139"/>
                    <a:pt x="4794" y="27097"/>
                  </a:cubicBezTo>
                  <a:cubicBezTo>
                    <a:pt x="4773" y="26866"/>
                    <a:pt x="4604" y="26760"/>
                    <a:pt x="4436" y="26676"/>
                  </a:cubicBezTo>
                  <a:lnTo>
                    <a:pt x="4436" y="26613"/>
                  </a:lnTo>
                  <a:cubicBezTo>
                    <a:pt x="4289" y="26466"/>
                    <a:pt x="4184" y="26256"/>
                    <a:pt x="4016" y="26109"/>
                  </a:cubicBezTo>
                  <a:cubicBezTo>
                    <a:pt x="3932" y="26067"/>
                    <a:pt x="3869" y="25961"/>
                    <a:pt x="3848" y="25877"/>
                  </a:cubicBezTo>
                  <a:cubicBezTo>
                    <a:pt x="3826" y="25856"/>
                    <a:pt x="3826" y="25835"/>
                    <a:pt x="3805" y="25814"/>
                  </a:cubicBezTo>
                  <a:cubicBezTo>
                    <a:pt x="3700" y="25793"/>
                    <a:pt x="3637" y="25688"/>
                    <a:pt x="3532" y="25667"/>
                  </a:cubicBezTo>
                  <a:lnTo>
                    <a:pt x="3490" y="25478"/>
                  </a:lnTo>
                  <a:lnTo>
                    <a:pt x="3364" y="25415"/>
                  </a:lnTo>
                  <a:cubicBezTo>
                    <a:pt x="3280" y="25099"/>
                    <a:pt x="3070" y="24826"/>
                    <a:pt x="2796" y="24658"/>
                  </a:cubicBezTo>
                  <a:lnTo>
                    <a:pt x="2817" y="24574"/>
                  </a:lnTo>
                  <a:lnTo>
                    <a:pt x="2397" y="24301"/>
                  </a:lnTo>
                  <a:cubicBezTo>
                    <a:pt x="2355" y="24280"/>
                    <a:pt x="2397" y="24195"/>
                    <a:pt x="2334" y="24174"/>
                  </a:cubicBezTo>
                  <a:lnTo>
                    <a:pt x="2208" y="24174"/>
                  </a:lnTo>
                  <a:cubicBezTo>
                    <a:pt x="2166" y="24069"/>
                    <a:pt x="2145" y="23943"/>
                    <a:pt x="2124" y="23880"/>
                  </a:cubicBezTo>
                  <a:cubicBezTo>
                    <a:pt x="1850" y="23565"/>
                    <a:pt x="1577" y="23249"/>
                    <a:pt x="1346" y="22913"/>
                  </a:cubicBezTo>
                  <a:lnTo>
                    <a:pt x="1283" y="22892"/>
                  </a:lnTo>
                  <a:cubicBezTo>
                    <a:pt x="1304" y="22745"/>
                    <a:pt x="1240" y="22577"/>
                    <a:pt x="1114" y="22471"/>
                  </a:cubicBezTo>
                  <a:cubicBezTo>
                    <a:pt x="1072" y="22408"/>
                    <a:pt x="1051" y="22324"/>
                    <a:pt x="1009" y="22282"/>
                  </a:cubicBezTo>
                  <a:lnTo>
                    <a:pt x="904" y="22261"/>
                  </a:lnTo>
                  <a:lnTo>
                    <a:pt x="820" y="21946"/>
                  </a:lnTo>
                  <a:cubicBezTo>
                    <a:pt x="757" y="21862"/>
                    <a:pt x="673" y="21820"/>
                    <a:pt x="652" y="21715"/>
                  </a:cubicBezTo>
                  <a:cubicBezTo>
                    <a:pt x="631" y="21609"/>
                    <a:pt x="547" y="21630"/>
                    <a:pt x="484" y="21609"/>
                  </a:cubicBezTo>
                  <a:cubicBezTo>
                    <a:pt x="463" y="21483"/>
                    <a:pt x="421" y="21378"/>
                    <a:pt x="315" y="21294"/>
                  </a:cubicBezTo>
                  <a:cubicBezTo>
                    <a:pt x="357" y="21252"/>
                    <a:pt x="336" y="21147"/>
                    <a:pt x="273" y="21126"/>
                  </a:cubicBezTo>
                  <a:cubicBezTo>
                    <a:pt x="252" y="21168"/>
                    <a:pt x="216" y="21178"/>
                    <a:pt x="179" y="21178"/>
                  </a:cubicBezTo>
                  <a:cubicBezTo>
                    <a:pt x="142" y="21178"/>
                    <a:pt x="105" y="21168"/>
                    <a:pt x="84" y="21168"/>
                  </a:cubicBezTo>
                  <a:cubicBezTo>
                    <a:pt x="42" y="21147"/>
                    <a:pt x="84" y="21084"/>
                    <a:pt x="0" y="21084"/>
                  </a:cubicBezTo>
                  <a:cubicBezTo>
                    <a:pt x="21" y="21273"/>
                    <a:pt x="210" y="21420"/>
                    <a:pt x="210" y="21630"/>
                  </a:cubicBezTo>
                  <a:cubicBezTo>
                    <a:pt x="231" y="21694"/>
                    <a:pt x="294" y="21757"/>
                    <a:pt x="357" y="21757"/>
                  </a:cubicBezTo>
                  <a:cubicBezTo>
                    <a:pt x="372" y="21757"/>
                    <a:pt x="388" y="21703"/>
                    <a:pt x="410" y="21703"/>
                  </a:cubicBezTo>
                  <a:cubicBezTo>
                    <a:pt x="419" y="21703"/>
                    <a:pt x="430" y="21712"/>
                    <a:pt x="442" y="21736"/>
                  </a:cubicBezTo>
                  <a:cubicBezTo>
                    <a:pt x="463" y="21820"/>
                    <a:pt x="357" y="21862"/>
                    <a:pt x="400" y="21946"/>
                  </a:cubicBezTo>
                  <a:cubicBezTo>
                    <a:pt x="421" y="21967"/>
                    <a:pt x="463" y="21988"/>
                    <a:pt x="505" y="21988"/>
                  </a:cubicBezTo>
                  <a:cubicBezTo>
                    <a:pt x="568" y="22009"/>
                    <a:pt x="631" y="22072"/>
                    <a:pt x="652" y="22156"/>
                  </a:cubicBezTo>
                  <a:cubicBezTo>
                    <a:pt x="652" y="22261"/>
                    <a:pt x="673" y="22366"/>
                    <a:pt x="736" y="22450"/>
                  </a:cubicBezTo>
                  <a:cubicBezTo>
                    <a:pt x="799" y="22556"/>
                    <a:pt x="862" y="22682"/>
                    <a:pt x="925" y="22787"/>
                  </a:cubicBezTo>
                  <a:cubicBezTo>
                    <a:pt x="988" y="22913"/>
                    <a:pt x="1114" y="22997"/>
                    <a:pt x="1135" y="23165"/>
                  </a:cubicBezTo>
                  <a:cubicBezTo>
                    <a:pt x="1135" y="23186"/>
                    <a:pt x="1156" y="23207"/>
                    <a:pt x="1177" y="23207"/>
                  </a:cubicBezTo>
                  <a:cubicBezTo>
                    <a:pt x="1388" y="23418"/>
                    <a:pt x="1556" y="23649"/>
                    <a:pt x="1703" y="23901"/>
                  </a:cubicBezTo>
                  <a:cubicBezTo>
                    <a:pt x="1787" y="24069"/>
                    <a:pt x="1892" y="24216"/>
                    <a:pt x="2039" y="24343"/>
                  </a:cubicBezTo>
                  <a:cubicBezTo>
                    <a:pt x="2208" y="24490"/>
                    <a:pt x="2355" y="24658"/>
                    <a:pt x="2481" y="24847"/>
                  </a:cubicBezTo>
                  <a:cubicBezTo>
                    <a:pt x="2502" y="24868"/>
                    <a:pt x="2481" y="24931"/>
                    <a:pt x="2481" y="24952"/>
                  </a:cubicBezTo>
                  <a:cubicBezTo>
                    <a:pt x="2487" y="24951"/>
                    <a:pt x="2494" y="24950"/>
                    <a:pt x="2499" y="24950"/>
                  </a:cubicBezTo>
                  <a:cubicBezTo>
                    <a:pt x="2563" y="24950"/>
                    <a:pt x="2590" y="25039"/>
                    <a:pt x="2668" y="25039"/>
                  </a:cubicBezTo>
                  <a:cubicBezTo>
                    <a:pt x="2675" y="25039"/>
                    <a:pt x="2683" y="25038"/>
                    <a:pt x="2691" y="25036"/>
                  </a:cubicBezTo>
                  <a:cubicBezTo>
                    <a:pt x="2712" y="25184"/>
                    <a:pt x="2796" y="25310"/>
                    <a:pt x="2880" y="25415"/>
                  </a:cubicBezTo>
                  <a:cubicBezTo>
                    <a:pt x="2817" y="25583"/>
                    <a:pt x="2964" y="25667"/>
                    <a:pt x="3007" y="25772"/>
                  </a:cubicBezTo>
                  <a:cubicBezTo>
                    <a:pt x="3112" y="25814"/>
                    <a:pt x="3217" y="25814"/>
                    <a:pt x="3280" y="25919"/>
                  </a:cubicBezTo>
                  <a:cubicBezTo>
                    <a:pt x="3301" y="25983"/>
                    <a:pt x="3322" y="26067"/>
                    <a:pt x="3343" y="26151"/>
                  </a:cubicBezTo>
                  <a:cubicBezTo>
                    <a:pt x="3427" y="26193"/>
                    <a:pt x="3490" y="26277"/>
                    <a:pt x="3553" y="26361"/>
                  </a:cubicBezTo>
                  <a:lnTo>
                    <a:pt x="3532" y="26424"/>
                  </a:lnTo>
                  <a:lnTo>
                    <a:pt x="3679" y="26424"/>
                  </a:lnTo>
                  <a:cubicBezTo>
                    <a:pt x="3763" y="26550"/>
                    <a:pt x="3932" y="26613"/>
                    <a:pt x="3932" y="26823"/>
                  </a:cubicBezTo>
                  <a:cubicBezTo>
                    <a:pt x="3974" y="26823"/>
                    <a:pt x="3995" y="26844"/>
                    <a:pt x="4016" y="26866"/>
                  </a:cubicBezTo>
                  <a:cubicBezTo>
                    <a:pt x="4142" y="27034"/>
                    <a:pt x="4247" y="27202"/>
                    <a:pt x="4373" y="27349"/>
                  </a:cubicBezTo>
                  <a:cubicBezTo>
                    <a:pt x="4436" y="27412"/>
                    <a:pt x="4499" y="27496"/>
                    <a:pt x="4541" y="27580"/>
                  </a:cubicBezTo>
                  <a:cubicBezTo>
                    <a:pt x="4583" y="27664"/>
                    <a:pt x="4688" y="27685"/>
                    <a:pt x="4752" y="27749"/>
                  </a:cubicBezTo>
                  <a:cubicBezTo>
                    <a:pt x="4815" y="27791"/>
                    <a:pt x="4857" y="27854"/>
                    <a:pt x="4899" y="27917"/>
                  </a:cubicBezTo>
                  <a:cubicBezTo>
                    <a:pt x="4962" y="28022"/>
                    <a:pt x="4983" y="28148"/>
                    <a:pt x="5088" y="28211"/>
                  </a:cubicBezTo>
                  <a:cubicBezTo>
                    <a:pt x="5172" y="28274"/>
                    <a:pt x="5235" y="28379"/>
                    <a:pt x="5298" y="28463"/>
                  </a:cubicBezTo>
                  <a:cubicBezTo>
                    <a:pt x="5298" y="28484"/>
                    <a:pt x="5319" y="28526"/>
                    <a:pt x="5298" y="28526"/>
                  </a:cubicBezTo>
                  <a:cubicBezTo>
                    <a:pt x="5270" y="28526"/>
                    <a:pt x="5242" y="28508"/>
                    <a:pt x="5214" y="28508"/>
                  </a:cubicBezTo>
                  <a:cubicBezTo>
                    <a:pt x="5200" y="28508"/>
                    <a:pt x="5186" y="28512"/>
                    <a:pt x="5172" y="28526"/>
                  </a:cubicBezTo>
                  <a:cubicBezTo>
                    <a:pt x="5130" y="28547"/>
                    <a:pt x="5172" y="28590"/>
                    <a:pt x="5172" y="28632"/>
                  </a:cubicBezTo>
                  <a:cubicBezTo>
                    <a:pt x="5382" y="28695"/>
                    <a:pt x="5572" y="28800"/>
                    <a:pt x="5719" y="28926"/>
                  </a:cubicBezTo>
                  <a:cubicBezTo>
                    <a:pt x="5761" y="28989"/>
                    <a:pt x="5677" y="29052"/>
                    <a:pt x="5719" y="29115"/>
                  </a:cubicBezTo>
                  <a:lnTo>
                    <a:pt x="5866" y="29283"/>
                  </a:lnTo>
                  <a:cubicBezTo>
                    <a:pt x="5887" y="29346"/>
                    <a:pt x="5908" y="29409"/>
                    <a:pt x="5929" y="29494"/>
                  </a:cubicBezTo>
                  <a:cubicBezTo>
                    <a:pt x="5950" y="29494"/>
                    <a:pt x="5971" y="29515"/>
                    <a:pt x="5992" y="29536"/>
                  </a:cubicBezTo>
                  <a:cubicBezTo>
                    <a:pt x="6118" y="29683"/>
                    <a:pt x="6265" y="29767"/>
                    <a:pt x="6455" y="29830"/>
                  </a:cubicBezTo>
                  <a:cubicBezTo>
                    <a:pt x="6476" y="29830"/>
                    <a:pt x="6518" y="29851"/>
                    <a:pt x="6539" y="29893"/>
                  </a:cubicBezTo>
                  <a:cubicBezTo>
                    <a:pt x="6644" y="29956"/>
                    <a:pt x="6707" y="30040"/>
                    <a:pt x="6749" y="30145"/>
                  </a:cubicBezTo>
                  <a:cubicBezTo>
                    <a:pt x="6791" y="30271"/>
                    <a:pt x="6896" y="30314"/>
                    <a:pt x="6938" y="30419"/>
                  </a:cubicBezTo>
                  <a:cubicBezTo>
                    <a:pt x="6959" y="30461"/>
                    <a:pt x="7022" y="30482"/>
                    <a:pt x="7022" y="30566"/>
                  </a:cubicBezTo>
                  <a:lnTo>
                    <a:pt x="6959" y="30629"/>
                  </a:lnTo>
                  <a:lnTo>
                    <a:pt x="7043" y="30692"/>
                  </a:lnTo>
                  <a:lnTo>
                    <a:pt x="7106" y="30629"/>
                  </a:lnTo>
                  <a:cubicBezTo>
                    <a:pt x="7114" y="30659"/>
                    <a:pt x="7121" y="30689"/>
                    <a:pt x="7130" y="30720"/>
                  </a:cubicBezTo>
                  <a:lnTo>
                    <a:pt x="7130" y="30720"/>
                  </a:lnTo>
                  <a:cubicBezTo>
                    <a:pt x="7136" y="30705"/>
                    <a:pt x="7148" y="30692"/>
                    <a:pt x="7148" y="30692"/>
                  </a:cubicBezTo>
                  <a:cubicBezTo>
                    <a:pt x="7169" y="30713"/>
                    <a:pt x="7211" y="30734"/>
                    <a:pt x="7169" y="30755"/>
                  </a:cubicBezTo>
                  <a:cubicBezTo>
                    <a:pt x="7161" y="30759"/>
                    <a:pt x="7154" y="30761"/>
                    <a:pt x="7149" y="30761"/>
                  </a:cubicBezTo>
                  <a:cubicBezTo>
                    <a:pt x="7146" y="30761"/>
                    <a:pt x="7143" y="30760"/>
                    <a:pt x="7141" y="30759"/>
                  </a:cubicBezTo>
                  <a:lnTo>
                    <a:pt x="7141" y="30759"/>
                  </a:lnTo>
                  <a:cubicBezTo>
                    <a:pt x="7154" y="30804"/>
                    <a:pt x="7170" y="30850"/>
                    <a:pt x="7190" y="30902"/>
                  </a:cubicBezTo>
                  <a:lnTo>
                    <a:pt x="7401" y="30986"/>
                  </a:lnTo>
                  <a:lnTo>
                    <a:pt x="7485" y="31281"/>
                  </a:lnTo>
                  <a:cubicBezTo>
                    <a:pt x="7548" y="31302"/>
                    <a:pt x="7590" y="31365"/>
                    <a:pt x="7632" y="31365"/>
                  </a:cubicBezTo>
                  <a:cubicBezTo>
                    <a:pt x="7663" y="31365"/>
                    <a:pt x="7671" y="31329"/>
                    <a:pt x="7682" y="31329"/>
                  </a:cubicBezTo>
                  <a:cubicBezTo>
                    <a:pt x="7686" y="31329"/>
                    <a:pt x="7690" y="31333"/>
                    <a:pt x="7695" y="31344"/>
                  </a:cubicBezTo>
                  <a:cubicBezTo>
                    <a:pt x="7716" y="31365"/>
                    <a:pt x="7716" y="31428"/>
                    <a:pt x="7758" y="31428"/>
                  </a:cubicBezTo>
                  <a:cubicBezTo>
                    <a:pt x="7821" y="31365"/>
                    <a:pt x="7737" y="31323"/>
                    <a:pt x="7758" y="31239"/>
                  </a:cubicBezTo>
                  <a:lnTo>
                    <a:pt x="7758" y="31239"/>
                  </a:lnTo>
                  <a:cubicBezTo>
                    <a:pt x="7821" y="31281"/>
                    <a:pt x="7884" y="31281"/>
                    <a:pt x="7926" y="31365"/>
                  </a:cubicBezTo>
                  <a:cubicBezTo>
                    <a:pt x="7905" y="31386"/>
                    <a:pt x="7968" y="31428"/>
                    <a:pt x="7926" y="31491"/>
                  </a:cubicBezTo>
                  <a:lnTo>
                    <a:pt x="7884" y="31533"/>
                  </a:lnTo>
                  <a:cubicBezTo>
                    <a:pt x="7968" y="31638"/>
                    <a:pt x="8094" y="31743"/>
                    <a:pt x="8115" y="31911"/>
                  </a:cubicBezTo>
                  <a:cubicBezTo>
                    <a:pt x="8130" y="31926"/>
                    <a:pt x="8145" y="31941"/>
                    <a:pt x="8160" y="31941"/>
                  </a:cubicBezTo>
                  <a:cubicBezTo>
                    <a:pt x="8166" y="31941"/>
                    <a:pt x="8172" y="31939"/>
                    <a:pt x="8179" y="31932"/>
                  </a:cubicBezTo>
                  <a:cubicBezTo>
                    <a:pt x="8179" y="31890"/>
                    <a:pt x="8179" y="31848"/>
                    <a:pt x="8179" y="31806"/>
                  </a:cubicBezTo>
                  <a:cubicBezTo>
                    <a:pt x="8179" y="31785"/>
                    <a:pt x="8094" y="31764"/>
                    <a:pt x="8136" y="31701"/>
                  </a:cubicBezTo>
                  <a:lnTo>
                    <a:pt x="8136" y="31701"/>
                  </a:lnTo>
                  <a:cubicBezTo>
                    <a:pt x="8158" y="31701"/>
                    <a:pt x="8179" y="31722"/>
                    <a:pt x="8200" y="31743"/>
                  </a:cubicBezTo>
                  <a:cubicBezTo>
                    <a:pt x="8347" y="31890"/>
                    <a:pt x="8536" y="32038"/>
                    <a:pt x="8725" y="32143"/>
                  </a:cubicBezTo>
                  <a:cubicBezTo>
                    <a:pt x="8788" y="32185"/>
                    <a:pt x="8809" y="32248"/>
                    <a:pt x="8893" y="32290"/>
                  </a:cubicBezTo>
                  <a:cubicBezTo>
                    <a:pt x="8956" y="32332"/>
                    <a:pt x="8935" y="32395"/>
                    <a:pt x="8914" y="32437"/>
                  </a:cubicBezTo>
                  <a:cubicBezTo>
                    <a:pt x="9125" y="32542"/>
                    <a:pt x="9251" y="32752"/>
                    <a:pt x="9419" y="32857"/>
                  </a:cubicBezTo>
                  <a:cubicBezTo>
                    <a:pt x="9377" y="33026"/>
                    <a:pt x="9482" y="33089"/>
                    <a:pt x="9566" y="33194"/>
                  </a:cubicBezTo>
                  <a:cubicBezTo>
                    <a:pt x="9629" y="33194"/>
                    <a:pt x="9692" y="33194"/>
                    <a:pt x="9755" y="33215"/>
                  </a:cubicBezTo>
                  <a:cubicBezTo>
                    <a:pt x="9924" y="33215"/>
                    <a:pt x="10050" y="33278"/>
                    <a:pt x="10134" y="33404"/>
                  </a:cubicBezTo>
                  <a:cubicBezTo>
                    <a:pt x="10197" y="33551"/>
                    <a:pt x="10365" y="33593"/>
                    <a:pt x="10386" y="33762"/>
                  </a:cubicBezTo>
                  <a:cubicBezTo>
                    <a:pt x="10407" y="33783"/>
                    <a:pt x="10449" y="33783"/>
                    <a:pt x="10470" y="33804"/>
                  </a:cubicBezTo>
                  <a:cubicBezTo>
                    <a:pt x="10596" y="33930"/>
                    <a:pt x="10765" y="34014"/>
                    <a:pt x="10849" y="34161"/>
                  </a:cubicBezTo>
                  <a:cubicBezTo>
                    <a:pt x="10933" y="34308"/>
                    <a:pt x="11059" y="34308"/>
                    <a:pt x="11206" y="34350"/>
                  </a:cubicBezTo>
                  <a:cubicBezTo>
                    <a:pt x="11206" y="34350"/>
                    <a:pt x="11227" y="34308"/>
                    <a:pt x="11227" y="34308"/>
                  </a:cubicBezTo>
                  <a:cubicBezTo>
                    <a:pt x="11437" y="34434"/>
                    <a:pt x="11606" y="34581"/>
                    <a:pt x="11816" y="34687"/>
                  </a:cubicBezTo>
                  <a:cubicBezTo>
                    <a:pt x="11879" y="34729"/>
                    <a:pt x="11942" y="34771"/>
                    <a:pt x="11984" y="34834"/>
                  </a:cubicBezTo>
                  <a:cubicBezTo>
                    <a:pt x="12005" y="34855"/>
                    <a:pt x="12005" y="34876"/>
                    <a:pt x="11963" y="34897"/>
                  </a:cubicBezTo>
                  <a:cubicBezTo>
                    <a:pt x="12047" y="35002"/>
                    <a:pt x="12173" y="34981"/>
                    <a:pt x="12278" y="35065"/>
                  </a:cubicBezTo>
                  <a:cubicBezTo>
                    <a:pt x="12383" y="35128"/>
                    <a:pt x="12489" y="35191"/>
                    <a:pt x="12594" y="35233"/>
                  </a:cubicBezTo>
                  <a:cubicBezTo>
                    <a:pt x="12762" y="35275"/>
                    <a:pt x="12888" y="35401"/>
                    <a:pt x="13077" y="35401"/>
                  </a:cubicBezTo>
                  <a:cubicBezTo>
                    <a:pt x="13098" y="35401"/>
                    <a:pt x="13119" y="35422"/>
                    <a:pt x="13119" y="35443"/>
                  </a:cubicBezTo>
                  <a:cubicBezTo>
                    <a:pt x="13132" y="35437"/>
                    <a:pt x="13142" y="35435"/>
                    <a:pt x="13151" y="35435"/>
                  </a:cubicBezTo>
                  <a:cubicBezTo>
                    <a:pt x="13172" y="35435"/>
                    <a:pt x="13182" y="35450"/>
                    <a:pt x="13182" y="35464"/>
                  </a:cubicBezTo>
                  <a:cubicBezTo>
                    <a:pt x="13182" y="35464"/>
                    <a:pt x="13182" y="35464"/>
                    <a:pt x="13182" y="35464"/>
                  </a:cubicBezTo>
                  <a:lnTo>
                    <a:pt x="13182" y="35464"/>
                  </a:lnTo>
                  <a:cubicBezTo>
                    <a:pt x="13203" y="35464"/>
                    <a:pt x="13266" y="35486"/>
                    <a:pt x="13224" y="35486"/>
                  </a:cubicBezTo>
                  <a:cubicBezTo>
                    <a:pt x="13212" y="35492"/>
                    <a:pt x="13203" y="35494"/>
                    <a:pt x="13197" y="35494"/>
                  </a:cubicBezTo>
                  <a:cubicBezTo>
                    <a:pt x="13182" y="35494"/>
                    <a:pt x="13182" y="35479"/>
                    <a:pt x="13182" y="35464"/>
                  </a:cubicBezTo>
                  <a:cubicBezTo>
                    <a:pt x="13176" y="35471"/>
                    <a:pt x="13170" y="35473"/>
                    <a:pt x="13164" y="35473"/>
                  </a:cubicBezTo>
                  <a:cubicBezTo>
                    <a:pt x="13149" y="35473"/>
                    <a:pt x="13134" y="35458"/>
                    <a:pt x="13119" y="35443"/>
                  </a:cubicBezTo>
                  <a:cubicBezTo>
                    <a:pt x="13098" y="35443"/>
                    <a:pt x="13056" y="35443"/>
                    <a:pt x="13035" y="35486"/>
                  </a:cubicBezTo>
                  <a:cubicBezTo>
                    <a:pt x="13056" y="35591"/>
                    <a:pt x="13140" y="35633"/>
                    <a:pt x="13182" y="35696"/>
                  </a:cubicBezTo>
                  <a:lnTo>
                    <a:pt x="13456" y="35738"/>
                  </a:lnTo>
                  <a:cubicBezTo>
                    <a:pt x="13498" y="35717"/>
                    <a:pt x="13498" y="35675"/>
                    <a:pt x="13561" y="35675"/>
                  </a:cubicBezTo>
                  <a:cubicBezTo>
                    <a:pt x="13624" y="35717"/>
                    <a:pt x="13687" y="35738"/>
                    <a:pt x="13750" y="35738"/>
                  </a:cubicBezTo>
                  <a:lnTo>
                    <a:pt x="13729" y="35801"/>
                  </a:lnTo>
                  <a:cubicBezTo>
                    <a:pt x="13813" y="35843"/>
                    <a:pt x="13897" y="35885"/>
                    <a:pt x="13981" y="35906"/>
                  </a:cubicBezTo>
                  <a:cubicBezTo>
                    <a:pt x="14065" y="35906"/>
                    <a:pt x="14149" y="35969"/>
                    <a:pt x="14149" y="36053"/>
                  </a:cubicBezTo>
                  <a:lnTo>
                    <a:pt x="14444" y="36053"/>
                  </a:lnTo>
                  <a:lnTo>
                    <a:pt x="14507" y="36116"/>
                  </a:lnTo>
                  <a:lnTo>
                    <a:pt x="14633" y="36095"/>
                  </a:lnTo>
                  <a:cubicBezTo>
                    <a:pt x="14771" y="36199"/>
                    <a:pt x="14938" y="36274"/>
                    <a:pt x="15110" y="36274"/>
                  </a:cubicBezTo>
                  <a:cubicBezTo>
                    <a:pt x="15147" y="36274"/>
                    <a:pt x="15184" y="36271"/>
                    <a:pt x="15222" y="36263"/>
                  </a:cubicBezTo>
                  <a:cubicBezTo>
                    <a:pt x="15327" y="36284"/>
                    <a:pt x="15432" y="36242"/>
                    <a:pt x="15537" y="36326"/>
                  </a:cubicBezTo>
                  <a:cubicBezTo>
                    <a:pt x="15522" y="36324"/>
                    <a:pt x="15509" y="36322"/>
                    <a:pt x="15496" y="36322"/>
                  </a:cubicBezTo>
                  <a:cubicBezTo>
                    <a:pt x="15419" y="36322"/>
                    <a:pt x="15378" y="36371"/>
                    <a:pt x="15306" y="36390"/>
                  </a:cubicBezTo>
                  <a:cubicBezTo>
                    <a:pt x="15327" y="36432"/>
                    <a:pt x="15348" y="36453"/>
                    <a:pt x="15390" y="36453"/>
                  </a:cubicBezTo>
                  <a:cubicBezTo>
                    <a:pt x="15537" y="36453"/>
                    <a:pt x="15684" y="36516"/>
                    <a:pt x="15789" y="36621"/>
                  </a:cubicBezTo>
                  <a:cubicBezTo>
                    <a:pt x="15820" y="36652"/>
                    <a:pt x="15873" y="36671"/>
                    <a:pt x="15925" y="36671"/>
                  </a:cubicBezTo>
                  <a:cubicBezTo>
                    <a:pt x="15943" y="36671"/>
                    <a:pt x="15962" y="36669"/>
                    <a:pt x="15979" y="36663"/>
                  </a:cubicBezTo>
                  <a:cubicBezTo>
                    <a:pt x="16037" y="36663"/>
                    <a:pt x="16096" y="36627"/>
                    <a:pt x="16171" y="36621"/>
                  </a:cubicBezTo>
                  <a:lnTo>
                    <a:pt x="16171" y="36621"/>
                  </a:lnTo>
                  <a:cubicBezTo>
                    <a:pt x="16464" y="36684"/>
                    <a:pt x="16715" y="36768"/>
                    <a:pt x="16988" y="36873"/>
                  </a:cubicBezTo>
                  <a:cubicBezTo>
                    <a:pt x="16967" y="36915"/>
                    <a:pt x="16883" y="36873"/>
                    <a:pt x="16883" y="36957"/>
                  </a:cubicBezTo>
                  <a:cubicBezTo>
                    <a:pt x="16897" y="36957"/>
                    <a:pt x="16911" y="36948"/>
                    <a:pt x="16931" y="36948"/>
                  </a:cubicBezTo>
                  <a:cubicBezTo>
                    <a:pt x="16941" y="36948"/>
                    <a:pt x="16953" y="36950"/>
                    <a:pt x="16967" y="36957"/>
                  </a:cubicBezTo>
                  <a:cubicBezTo>
                    <a:pt x="16946" y="36999"/>
                    <a:pt x="16925" y="36999"/>
                    <a:pt x="16883" y="37020"/>
                  </a:cubicBezTo>
                  <a:cubicBezTo>
                    <a:pt x="16904" y="37041"/>
                    <a:pt x="16925" y="37104"/>
                    <a:pt x="16946" y="37104"/>
                  </a:cubicBezTo>
                  <a:cubicBezTo>
                    <a:pt x="16946" y="37083"/>
                    <a:pt x="16988" y="37083"/>
                    <a:pt x="17009" y="37083"/>
                  </a:cubicBezTo>
                  <a:cubicBezTo>
                    <a:pt x="17053" y="37039"/>
                    <a:pt x="17098" y="36994"/>
                    <a:pt x="17150" y="36994"/>
                  </a:cubicBezTo>
                  <a:cubicBezTo>
                    <a:pt x="17172" y="36994"/>
                    <a:pt x="17194" y="37002"/>
                    <a:pt x="17219" y="37020"/>
                  </a:cubicBezTo>
                  <a:cubicBezTo>
                    <a:pt x="17271" y="36990"/>
                    <a:pt x="17329" y="36984"/>
                    <a:pt x="17388" y="36984"/>
                  </a:cubicBezTo>
                  <a:cubicBezTo>
                    <a:pt x="17428" y="36984"/>
                    <a:pt x="17467" y="36987"/>
                    <a:pt x="17507" y="36987"/>
                  </a:cubicBezTo>
                  <a:cubicBezTo>
                    <a:pt x="17575" y="36987"/>
                    <a:pt x="17642" y="36979"/>
                    <a:pt x="17703" y="36936"/>
                  </a:cubicBezTo>
                  <a:cubicBezTo>
                    <a:pt x="17703" y="36936"/>
                    <a:pt x="17787" y="36978"/>
                    <a:pt x="17766" y="36999"/>
                  </a:cubicBezTo>
                  <a:cubicBezTo>
                    <a:pt x="17766" y="37020"/>
                    <a:pt x="17724" y="37020"/>
                    <a:pt x="17724" y="37062"/>
                  </a:cubicBezTo>
                  <a:cubicBezTo>
                    <a:pt x="17934" y="37104"/>
                    <a:pt x="18070" y="37125"/>
                    <a:pt x="18173" y="37125"/>
                  </a:cubicBezTo>
                  <a:cubicBezTo>
                    <a:pt x="18275" y="37125"/>
                    <a:pt x="18344" y="37104"/>
                    <a:pt x="18417" y="37062"/>
                  </a:cubicBezTo>
                  <a:cubicBezTo>
                    <a:pt x="18375" y="37041"/>
                    <a:pt x="18354" y="37041"/>
                    <a:pt x="18312" y="37020"/>
                  </a:cubicBezTo>
                  <a:cubicBezTo>
                    <a:pt x="18291" y="37020"/>
                    <a:pt x="18249" y="37020"/>
                    <a:pt x="18249" y="36999"/>
                  </a:cubicBezTo>
                  <a:lnTo>
                    <a:pt x="18144" y="37020"/>
                  </a:lnTo>
                  <a:cubicBezTo>
                    <a:pt x="18165" y="36978"/>
                    <a:pt x="18181" y="36962"/>
                    <a:pt x="18197" y="36962"/>
                  </a:cubicBezTo>
                  <a:cubicBezTo>
                    <a:pt x="18212" y="36962"/>
                    <a:pt x="18228" y="36978"/>
                    <a:pt x="18249" y="36999"/>
                  </a:cubicBezTo>
                  <a:cubicBezTo>
                    <a:pt x="18297" y="36989"/>
                    <a:pt x="18345" y="36984"/>
                    <a:pt x="18394" y="36984"/>
                  </a:cubicBezTo>
                  <a:cubicBezTo>
                    <a:pt x="18541" y="36984"/>
                    <a:pt x="18691" y="37031"/>
                    <a:pt x="18817" y="37125"/>
                  </a:cubicBezTo>
                  <a:cubicBezTo>
                    <a:pt x="18851" y="37084"/>
                    <a:pt x="18883" y="37070"/>
                    <a:pt x="18913" y="37070"/>
                  </a:cubicBezTo>
                  <a:cubicBezTo>
                    <a:pt x="18977" y="37070"/>
                    <a:pt x="19033" y="37132"/>
                    <a:pt x="19090" y="37146"/>
                  </a:cubicBezTo>
                  <a:cubicBezTo>
                    <a:pt x="19103" y="37120"/>
                    <a:pt x="19125" y="37093"/>
                    <a:pt x="19150" y="37093"/>
                  </a:cubicBezTo>
                  <a:cubicBezTo>
                    <a:pt x="19164" y="37093"/>
                    <a:pt x="19180" y="37102"/>
                    <a:pt x="19195" y="37125"/>
                  </a:cubicBezTo>
                  <a:cubicBezTo>
                    <a:pt x="19279" y="37104"/>
                    <a:pt x="19363" y="37104"/>
                    <a:pt x="19448" y="37104"/>
                  </a:cubicBezTo>
                  <a:cubicBezTo>
                    <a:pt x="19469" y="37062"/>
                    <a:pt x="19469" y="37041"/>
                    <a:pt x="19469" y="36999"/>
                  </a:cubicBezTo>
                  <a:cubicBezTo>
                    <a:pt x="19511" y="36999"/>
                    <a:pt x="19539" y="36997"/>
                    <a:pt x="19560" y="36997"/>
                  </a:cubicBezTo>
                  <a:cubicBezTo>
                    <a:pt x="19602" y="36997"/>
                    <a:pt x="19616" y="37006"/>
                    <a:pt x="19658" y="37062"/>
                  </a:cubicBezTo>
                  <a:cubicBezTo>
                    <a:pt x="19714" y="37118"/>
                    <a:pt x="19789" y="37156"/>
                    <a:pt x="19863" y="37156"/>
                  </a:cubicBezTo>
                  <a:cubicBezTo>
                    <a:pt x="19901" y="37156"/>
                    <a:pt x="19938" y="37146"/>
                    <a:pt x="19973" y="37125"/>
                  </a:cubicBezTo>
                  <a:lnTo>
                    <a:pt x="20120" y="37125"/>
                  </a:lnTo>
                  <a:cubicBezTo>
                    <a:pt x="20225" y="37273"/>
                    <a:pt x="20373" y="37231"/>
                    <a:pt x="20478" y="37273"/>
                  </a:cubicBezTo>
                  <a:cubicBezTo>
                    <a:pt x="20478" y="37257"/>
                    <a:pt x="20490" y="37216"/>
                    <a:pt x="20496" y="37216"/>
                  </a:cubicBezTo>
                  <a:cubicBezTo>
                    <a:pt x="20498" y="37216"/>
                    <a:pt x="20499" y="37220"/>
                    <a:pt x="20499" y="37231"/>
                  </a:cubicBezTo>
                  <a:cubicBezTo>
                    <a:pt x="20520" y="37273"/>
                    <a:pt x="20499" y="37273"/>
                    <a:pt x="20478" y="37273"/>
                  </a:cubicBezTo>
                  <a:cubicBezTo>
                    <a:pt x="20512" y="37295"/>
                    <a:pt x="20542" y="37304"/>
                    <a:pt x="20568" y="37304"/>
                  </a:cubicBezTo>
                  <a:cubicBezTo>
                    <a:pt x="20640" y="37304"/>
                    <a:pt x="20690" y="37240"/>
                    <a:pt x="20751" y="37210"/>
                  </a:cubicBezTo>
                  <a:cubicBezTo>
                    <a:pt x="20772" y="37231"/>
                    <a:pt x="20793" y="37273"/>
                    <a:pt x="20814" y="37273"/>
                  </a:cubicBezTo>
                  <a:cubicBezTo>
                    <a:pt x="20835" y="37273"/>
                    <a:pt x="20856" y="37273"/>
                    <a:pt x="20856" y="37252"/>
                  </a:cubicBezTo>
                  <a:cubicBezTo>
                    <a:pt x="20877" y="37210"/>
                    <a:pt x="20814" y="37210"/>
                    <a:pt x="20835" y="37167"/>
                  </a:cubicBezTo>
                  <a:cubicBezTo>
                    <a:pt x="20877" y="37146"/>
                    <a:pt x="20898" y="37146"/>
                    <a:pt x="20919" y="37146"/>
                  </a:cubicBezTo>
                  <a:cubicBezTo>
                    <a:pt x="20982" y="37188"/>
                    <a:pt x="21051" y="37199"/>
                    <a:pt x="21119" y="37199"/>
                  </a:cubicBezTo>
                  <a:cubicBezTo>
                    <a:pt x="21187" y="37199"/>
                    <a:pt x="21256" y="37188"/>
                    <a:pt x="21319" y="37188"/>
                  </a:cubicBezTo>
                  <a:cubicBezTo>
                    <a:pt x="21347" y="37188"/>
                    <a:pt x="21365" y="37160"/>
                    <a:pt x="21387" y="37160"/>
                  </a:cubicBezTo>
                  <a:cubicBezTo>
                    <a:pt x="21398" y="37160"/>
                    <a:pt x="21410" y="37167"/>
                    <a:pt x="21424" y="37188"/>
                  </a:cubicBezTo>
                  <a:cubicBezTo>
                    <a:pt x="21487" y="37231"/>
                    <a:pt x="21571" y="37231"/>
                    <a:pt x="21613" y="37273"/>
                  </a:cubicBezTo>
                  <a:cubicBezTo>
                    <a:pt x="21622" y="37281"/>
                    <a:pt x="21633" y="37285"/>
                    <a:pt x="21645" y="37285"/>
                  </a:cubicBezTo>
                  <a:cubicBezTo>
                    <a:pt x="21678" y="37285"/>
                    <a:pt x="21723" y="37260"/>
                    <a:pt x="21770" y="37260"/>
                  </a:cubicBezTo>
                  <a:cubicBezTo>
                    <a:pt x="21788" y="37260"/>
                    <a:pt x="21806" y="37264"/>
                    <a:pt x="21823" y="37273"/>
                  </a:cubicBezTo>
                  <a:lnTo>
                    <a:pt x="21865" y="37273"/>
                  </a:lnTo>
                  <a:cubicBezTo>
                    <a:pt x="21928" y="37167"/>
                    <a:pt x="22034" y="37188"/>
                    <a:pt x="22139" y="37146"/>
                  </a:cubicBezTo>
                  <a:cubicBezTo>
                    <a:pt x="22223" y="37188"/>
                    <a:pt x="22307" y="37188"/>
                    <a:pt x="22391" y="37188"/>
                  </a:cubicBezTo>
                  <a:cubicBezTo>
                    <a:pt x="22412" y="37125"/>
                    <a:pt x="22475" y="37104"/>
                    <a:pt x="22517" y="37062"/>
                  </a:cubicBezTo>
                  <a:cubicBezTo>
                    <a:pt x="22534" y="37059"/>
                    <a:pt x="22551" y="37057"/>
                    <a:pt x="22567" y="37057"/>
                  </a:cubicBezTo>
                  <a:cubicBezTo>
                    <a:pt x="22721" y="37057"/>
                    <a:pt x="22830" y="37211"/>
                    <a:pt x="22922" y="37211"/>
                  </a:cubicBezTo>
                  <a:cubicBezTo>
                    <a:pt x="22928" y="37211"/>
                    <a:pt x="22933" y="37211"/>
                    <a:pt x="22938" y="37210"/>
                  </a:cubicBezTo>
                  <a:cubicBezTo>
                    <a:pt x="23127" y="37125"/>
                    <a:pt x="23316" y="37062"/>
                    <a:pt x="23505" y="37020"/>
                  </a:cubicBezTo>
                  <a:lnTo>
                    <a:pt x="23695" y="37062"/>
                  </a:lnTo>
                  <a:cubicBezTo>
                    <a:pt x="23772" y="37036"/>
                    <a:pt x="23850" y="37018"/>
                    <a:pt x="23923" y="37018"/>
                  </a:cubicBezTo>
                  <a:cubicBezTo>
                    <a:pt x="23969" y="37018"/>
                    <a:pt x="24012" y="37025"/>
                    <a:pt x="24052" y="37041"/>
                  </a:cubicBezTo>
                  <a:cubicBezTo>
                    <a:pt x="24010" y="37104"/>
                    <a:pt x="23926" y="37062"/>
                    <a:pt x="23884" y="37125"/>
                  </a:cubicBezTo>
                  <a:cubicBezTo>
                    <a:pt x="23968" y="37188"/>
                    <a:pt x="24052" y="37231"/>
                    <a:pt x="24157" y="37231"/>
                  </a:cubicBezTo>
                  <a:lnTo>
                    <a:pt x="24641" y="37083"/>
                  </a:lnTo>
                  <a:cubicBezTo>
                    <a:pt x="24620" y="37080"/>
                    <a:pt x="24599" y="37079"/>
                    <a:pt x="24578" y="37079"/>
                  </a:cubicBezTo>
                  <a:cubicBezTo>
                    <a:pt x="24536" y="37079"/>
                    <a:pt x="24494" y="37083"/>
                    <a:pt x="24454" y="37083"/>
                  </a:cubicBezTo>
                  <a:cubicBezTo>
                    <a:pt x="24394" y="37083"/>
                    <a:pt x="24336" y="37073"/>
                    <a:pt x="24283" y="37020"/>
                  </a:cubicBezTo>
                  <a:cubicBezTo>
                    <a:pt x="24325" y="36978"/>
                    <a:pt x="24378" y="36973"/>
                    <a:pt x="24433" y="36973"/>
                  </a:cubicBezTo>
                  <a:cubicBezTo>
                    <a:pt x="24451" y="36973"/>
                    <a:pt x="24470" y="36974"/>
                    <a:pt x="24489" y="36974"/>
                  </a:cubicBezTo>
                  <a:cubicBezTo>
                    <a:pt x="24526" y="36974"/>
                    <a:pt x="24564" y="36971"/>
                    <a:pt x="24599" y="36957"/>
                  </a:cubicBezTo>
                  <a:cubicBezTo>
                    <a:pt x="24630" y="36945"/>
                    <a:pt x="24663" y="36942"/>
                    <a:pt x="24696" y="36942"/>
                  </a:cubicBezTo>
                  <a:cubicBezTo>
                    <a:pt x="24731" y="36942"/>
                    <a:pt x="24767" y="36945"/>
                    <a:pt x="24801" y="36945"/>
                  </a:cubicBezTo>
                  <a:cubicBezTo>
                    <a:pt x="24842" y="36945"/>
                    <a:pt x="24881" y="36940"/>
                    <a:pt x="24914" y="36915"/>
                  </a:cubicBezTo>
                  <a:cubicBezTo>
                    <a:pt x="25019" y="36852"/>
                    <a:pt x="25124" y="36894"/>
                    <a:pt x="25250" y="36831"/>
                  </a:cubicBezTo>
                  <a:lnTo>
                    <a:pt x="25376" y="36936"/>
                  </a:lnTo>
                  <a:cubicBezTo>
                    <a:pt x="25503" y="36873"/>
                    <a:pt x="25629" y="36810"/>
                    <a:pt x="25755" y="36789"/>
                  </a:cubicBezTo>
                  <a:cubicBezTo>
                    <a:pt x="25797" y="36852"/>
                    <a:pt x="25776" y="36894"/>
                    <a:pt x="25776" y="36936"/>
                  </a:cubicBezTo>
                  <a:cubicBezTo>
                    <a:pt x="25839" y="36936"/>
                    <a:pt x="25923" y="36915"/>
                    <a:pt x="25986" y="36873"/>
                  </a:cubicBezTo>
                  <a:lnTo>
                    <a:pt x="25923" y="36789"/>
                  </a:lnTo>
                  <a:cubicBezTo>
                    <a:pt x="26028" y="36789"/>
                    <a:pt x="26091" y="36705"/>
                    <a:pt x="26175" y="36663"/>
                  </a:cubicBezTo>
                  <a:cubicBezTo>
                    <a:pt x="26210" y="36680"/>
                    <a:pt x="26243" y="36686"/>
                    <a:pt x="26274" y="36686"/>
                  </a:cubicBezTo>
                  <a:cubicBezTo>
                    <a:pt x="26359" y="36686"/>
                    <a:pt x="26435" y="36642"/>
                    <a:pt x="26512" y="36642"/>
                  </a:cubicBezTo>
                  <a:cubicBezTo>
                    <a:pt x="26680" y="36705"/>
                    <a:pt x="26848" y="36684"/>
                    <a:pt x="27037" y="36726"/>
                  </a:cubicBezTo>
                  <a:cubicBezTo>
                    <a:pt x="27058" y="36642"/>
                    <a:pt x="27185" y="36684"/>
                    <a:pt x="27227" y="36600"/>
                  </a:cubicBezTo>
                  <a:cubicBezTo>
                    <a:pt x="27208" y="36593"/>
                    <a:pt x="27192" y="36590"/>
                    <a:pt x="27176" y="36590"/>
                  </a:cubicBezTo>
                  <a:cubicBezTo>
                    <a:pt x="27115" y="36590"/>
                    <a:pt x="27068" y="36631"/>
                    <a:pt x="27016" y="36631"/>
                  </a:cubicBezTo>
                  <a:cubicBezTo>
                    <a:pt x="27003" y="36631"/>
                    <a:pt x="26989" y="36628"/>
                    <a:pt x="26974" y="36621"/>
                  </a:cubicBezTo>
                  <a:cubicBezTo>
                    <a:pt x="26974" y="36579"/>
                    <a:pt x="27058" y="36600"/>
                    <a:pt x="27037" y="36537"/>
                  </a:cubicBezTo>
                  <a:lnTo>
                    <a:pt x="27037" y="36537"/>
                  </a:lnTo>
                  <a:cubicBezTo>
                    <a:pt x="26990" y="36556"/>
                    <a:pt x="26939" y="36566"/>
                    <a:pt x="26889" y="36566"/>
                  </a:cubicBezTo>
                  <a:cubicBezTo>
                    <a:pt x="26827" y="36566"/>
                    <a:pt x="26768" y="36550"/>
                    <a:pt x="26722" y="36516"/>
                  </a:cubicBezTo>
                  <a:cubicBezTo>
                    <a:pt x="27031" y="36433"/>
                    <a:pt x="27361" y="36391"/>
                    <a:pt x="27710" y="36390"/>
                  </a:cubicBezTo>
                  <a:lnTo>
                    <a:pt x="27710" y="36390"/>
                  </a:lnTo>
                  <a:cubicBezTo>
                    <a:pt x="27741" y="36413"/>
                    <a:pt x="27769" y="36422"/>
                    <a:pt x="27795" y="36422"/>
                  </a:cubicBezTo>
                  <a:cubicBezTo>
                    <a:pt x="27841" y="36422"/>
                    <a:pt x="27881" y="36395"/>
                    <a:pt x="27920" y="36369"/>
                  </a:cubicBezTo>
                  <a:cubicBezTo>
                    <a:pt x="27990" y="36312"/>
                    <a:pt x="28070" y="36284"/>
                    <a:pt x="28146" y="36284"/>
                  </a:cubicBezTo>
                  <a:cubicBezTo>
                    <a:pt x="28184" y="36284"/>
                    <a:pt x="28222" y="36291"/>
                    <a:pt x="28257" y="36305"/>
                  </a:cubicBezTo>
                  <a:cubicBezTo>
                    <a:pt x="28278" y="36200"/>
                    <a:pt x="28404" y="36221"/>
                    <a:pt x="28467" y="36158"/>
                  </a:cubicBezTo>
                  <a:cubicBezTo>
                    <a:pt x="28449" y="36149"/>
                    <a:pt x="28432" y="36146"/>
                    <a:pt x="28417" y="36146"/>
                  </a:cubicBezTo>
                  <a:cubicBezTo>
                    <a:pt x="28382" y="36146"/>
                    <a:pt x="28353" y="36162"/>
                    <a:pt x="28315" y="36162"/>
                  </a:cubicBezTo>
                  <a:cubicBezTo>
                    <a:pt x="28292" y="36162"/>
                    <a:pt x="28267" y="36156"/>
                    <a:pt x="28236" y="36137"/>
                  </a:cubicBezTo>
                  <a:cubicBezTo>
                    <a:pt x="28383" y="36116"/>
                    <a:pt x="28509" y="36074"/>
                    <a:pt x="28656" y="36011"/>
                  </a:cubicBezTo>
                  <a:cubicBezTo>
                    <a:pt x="28782" y="35948"/>
                    <a:pt x="28930" y="35885"/>
                    <a:pt x="29077" y="35885"/>
                  </a:cubicBezTo>
                  <a:cubicBezTo>
                    <a:pt x="28972" y="35927"/>
                    <a:pt x="28888" y="35969"/>
                    <a:pt x="28845" y="36053"/>
                  </a:cubicBezTo>
                  <a:lnTo>
                    <a:pt x="29182" y="36095"/>
                  </a:lnTo>
                  <a:cubicBezTo>
                    <a:pt x="29224" y="35969"/>
                    <a:pt x="29308" y="36011"/>
                    <a:pt x="29392" y="35969"/>
                  </a:cubicBezTo>
                  <a:cubicBezTo>
                    <a:pt x="29497" y="35927"/>
                    <a:pt x="29602" y="35927"/>
                    <a:pt x="29623" y="35801"/>
                  </a:cubicBezTo>
                  <a:cubicBezTo>
                    <a:pt x="29602" y="35801"/>
                    <a:pt x="29560" y="35801"/>
                    <a:pt x="29581" y="35780"/>
                  </a:cubicBezTo>
                  <a:cubicBezTo>
                    <a:pt x="29587" y="35774"/>
                    <a:pt x="29594" y="35771"/>
                    <a:pt x="29599" y="35771"/>
                  </a:cubicBezTo>
                  <a:cubicBezTo>
                    <a:pt x="29613" y="35771"/>
                    <a:pt x="29623" y="35786"/>
                    <a:pt x="29623" y="35801"/>
                  </a:cubicBezTo>
                  <a:cubicBezTo>
                    <a:pt x="29771" y="35801"/>
                    <a:pt x="29918" y="35759"/>
                    <a:pt x="30044" y="35717"/>
                  </a:cubicBezTo>
                  <a:cubicBezTo>
                    <a:pt x="30086" y="35696"/>
                    <a:pt x="30128" y="35696"/>
                    <a:pt x="30170" y="35696"/>
                  </a:cubicBezTo>
                  <a:cubicBezTo>
                    <a:pt x="30338" y="35696"/>
                    <a:pt x="30527" y="35654"/>
                    <a:pt x="30675" y="35591"/>
                  </a:cubicBezTo>
                  <a:cubicBezTo>
                    <a:pt x="30717" y="35591"/>
                    <a:pt x="30738" y="35507"/>
                    <a:pt x="30801" y="35507"/>
                  </a:cubicBezTo>
                  <a:cubicBezTo>
                    <a:pt x="30829" y="35507"/>
                    <a:pt x="30866" y="35516"/>
                    <a:pt x="30900" y="35516"/>
                  </a:cubicBezTo>
                  <a:cubicBezTo>
                    <a:pt x="30918" y="35516"/>
                    <a:pt x="30934" y="35514"/>
                    <a:pt x="30948" y="35507"/>
                  </a:cubicBezTo>
                  <a:cubicBezTo>
                    <a:pt x="30998" y="35507"/>
                    <a:pt x="31008" y="35453"/>
                    <a:pt x="31054" y="35453"/>
                  </a:cubicBezTo>
                  <a:cubicBezTo>
                    <a:pt x="31065" y="35453"/>
                    <a:pt x="31078" y="35456"/>
                    <a:pt x="31095" y="35464"/>
                  </a:cubicBezTo>
                  <a:cubicBezTo>
                    <a:pt x="31102" y="35467"/>
                    <a:pt x="31108" y="35468"/>
                    <a:pt x="31114" y="35468"/>
                  </a:cubicBezTo>
                  <a:cubicBezTo>
                    <a:pt x="31163" y="35468"/>
                    <a:pt x="31184" y="35399"/>
                    <a:pt x="31221" y="35380"/>
                  </a:cubicBezTo>
                  <a:cubicBezTo>
                    <a:pt x="31235" y="35376"/>
                    <a:pt x="31248" y="35374"/>
                    <a:pt x="31261" y="35374"/>
                  </a:cubicBezTo>
                  <a:cubicBezTo>
                    <a:pt x="31295" y="35374"/>
                    <a:pt x="31326" y="35386"/>
                    <a:pt x="31340" y="35386"/>
                  </a:cubicBezTo>
                  <a:cubicBezTo>
                    <a:pt x="31345" y="35386"/>
                    <a:pt x="31347" y="35385"/>
                    <a:pt x="31347" y="35380"/>
                  </a:cubicBezTo>
                  <a:cubicBezTo>
                    <a:pt x="31368" y="35338"/>
                    <a:pt x="31326" y="35317"/>
                    <a:pt x="31389" y="35296"/>
                  </a:cubicBezTo>
                  <a:cubicBezTo>
                    <a:pt x="31452" y="35275"/>
                    <a:pt x="31495" y="35233"/>
                    <a:pt x="31558" y="35212"/>
                  </a:cubicBezTo>
                  <a:cubicBezTo>
                    <a:pt x="31662" y="35160"/>
                    <a:pt x="31767" y="35050"/>
                    <a:pt x="31896" y="35050"/>
                  </a:cubicBezTo>
                  <a:cubicBezTo>
                    <a:pt x="31922" y="35050"/>
                    <a:pt x="31949" y="35054"/>
                    <a:pt x="31978" y="35065"/>
                  </a:cubicBezTo>
                  <a:cubicBezTo>
                    <a:pt x="31994" y="35069"/>
                    <a:pt x="32008" y="35071"/>
                    <a:pt x="32022" y="35071"/>
                  </a:cubicBezTo>
                  <a:cubicBezTo>
                    <a:pt x="32085" y="35071"/>
                    <a:pt x="32137" y="35036"/>
                    <a:pt x="32188" y="35002"/>
                  </a:cubicBezTo>
                  <a:cubicBezTo>
                    <a:pt x="32336" y="34876"/>
                    <a:pt x="32525" y="34792"/>
                    <a:pt x="32735" y="34771"/>
                  </a:cubicBezTo>
                  <a:lnTo>
                    <a:pt x="32819" y="34645"/>
                  </a:lnTo>
                  <a:cubicBezTo>
                    <a:pt x="32945" y="34602"/>
                    <a:pt x="33050" y="34539"/>
                    <a:pt x="33155" y="34455"/>
                  </a:cubicBezTo>
                  <a:cubicBezTo>
                    <a:pt x="33162" y="34468"/>
                    <a:pt x="33172" y="34471"/>
                    <a:pt x="33183" y="34471"/>
                  </a:cubicBezTo>
                  <a:cubicBezTo>
                    <a:pt x="33195" y="34471"/>
                    <a:pt x="33209" y="34467"/>
                    <a:pt x="33222" y="34467"/>
                  </a:cubicBezTo>
                  <a:cubicBezTo>
                    <a:pt x="33238" y="34467"/>
                    <a:pt x="33252" y="34473"/>
                    <a:pt x="33261" y="34497"/>
                  </a:cubicBezTo>
                  <a:lnTo>
                    <a:pt x="33240" y="34560"/>
                  </a:lnTo>
                  <a:cubicBezTo>
                    <a:pt x="33271" y="34550"/>
                    <a:pt x="33297" y="34545"/>
                    <a:pt x="33321" y="34545"/>
                  </a:cubicBezTo>
                  <a:cubicBezTo>
                    <a:pt x="33345" y="34545"/>
                    <a:pt x="33366" y="34550"/>
                    <a:pt x="33387" y="34560"/>
                  </a:cubicBezTo>
                  <a:lnTo>
                    <a:pt x="33555" y="34392"/>
                  </a:lnTo>
                  <a:cubicBezTo>
                    <a:pt x="33513" y="34308"/>
                    <a:pt x="33576" y="34245"/>
                    <a:pt x="33639" y="34161"/>
                  </a:cubicBezTo>
                  <a:lnTo>
                    <a:pt x="33849" y="34098"/>
                  </a:lnTo>
                  <a:cubicBezTo>
                    <a:pt x="33912" y="34014"/>
                    <a:pt x="33996" y="33951"/>
                    <a:pt x="34102" y="33909"/>
                  </a:cubicBezTo>
                  <a:cubicBezTo>
                    <a:pt x="34123" y="33867"/>
                    <a:pt x="34081" y="33804"/>
                    <a:pt x="34123" y="33762"/>
                  </a:cubicBezTo>
                  <a:cubicBezTo>
                    <a:pt x="34123" y="33762"/>
                    <a:pt x="34123" y="33752"/>
                    <a:pt x="34129" y="33752"/>
                  </a:cubicBezTo>
                  <a:cubicBezTo>
                    <a:pt x="34132" y="33752"/>
                    <a:pt x="34137" y="33755"/>
                    <a:pt x="34144" y="33762"/>
                  </a:cubicBezTo>
                  <a:cubicBezTo>
                    <a:pt x="34186" y="33783"/>
                    <a:pt x="34207" y="33804"/>
                    <a:pt x="34228" y="33825"/>
                  </a:cubicBezTo>
                  <a:cubicBezTo>
                    <a:pt x="34312" y="33825"/>
                    <a:pt x="34369" y="33798"/>
                    <a:pt x="34442" y="33798"/>
                  </a:cubicBezTo>
                  <a:cubicBezTo>
                    <a:pt x="34461" y="33798"/>
                    <a:pt x="34480" y="33799"/>
                    <a:pt x="34501" y="33804"/>
                  </a:cubicBezTo>
                  <a:lnTo>
                    <a:pt x="34291" y="33867"/>
                  </a:lnTo>
                  <a:cubicBezTo>
                    <a:pt x="34291" y="33930"/>
                    <a:pt x="34249" y="33993"/>
                    <a:pt x="34186" y="34035"/>
                  </a:cubicBezTo>
                  <a:cubicBezTo>
                    <a:pt x="34396" y="34035"/>
                    <a:pt x="34459" y="33867"/>
                    <a:pt x="34606" y="33825"/>
                  </a:cubicBezTo>
                  <a:cubicBezTo>
                    <a:pt x="34585" y="33783"/>
                    <a:pt x="34543" y="33783"/>
                    <a:pt x="34543" y="33719"/>
                  </a:cubicBezTo>
                  <a:cubicBezTo>
                    <a:pt x="34648" y="33614"/>
                    <a:pt x="34858" y="33572"/>
                    <a:pt x="34858" y="33341"/>
                  </a:cubicBezTo>
                  <a:cubicBezTo>
                    <a:pt x="34985" y="33341"/>
                    <a:pt x="35111" y="33299"/>
                    <a:pt x="35216" y="33215"/>
                  </a:cubicBezTo>
                  <a:cubicBezTo>
                    <a:pt x="35300" y="33131"/>
                    <a:pt x="35384" y="33047"/>
                    <a:pt x="35447" y="32942"/>
                  </a:cubicBezTo>
                  <a:lnTo>
                    <a:pt x="35573" y="32984"/>
                  </a:lnTo>
                  <a:lnTo>
                    <a:pt x="35510" y="33047"/>
                  </a:lnTo>
                  <a:cubicBezTo>
                    <a:pt x="35528" y="33055"/>
                    <a:pt x="35549" y="33061"/>
                    <a:pt x="35570" y="33061"/>
                  </a:cubicBezTo>
                  <a:cubicBezTo>
                    <a:pt x="35601" y="33061"/>
                    <a:pt x="35633" y="33050"/>
                    <a:pt x="35657" y="33026"/>
                  </a:cubicBezTo>
                  <a:cubicBezTo>
                    <a:pt x="35741" y="32963"/>
                    <a:pt x="35805" y="32900"/>
                    <a:pt x="35868" y="32815"/>
                  </a:cubicBezTo>
                  <a:cubicBezTo>
                    <a:pt x="35973" y="32605"/>
                    <a:pt x="36183" y="32458"/>
                    <a:pt x="36414" y="32416"/>
                  </a:cubicBezTo>
                  <a:cubicBezTo>
                    <a:pt x="36456" y="32353"/>
                    <a:pt x="36477" y="32311"/>
                    <a:pt x="36498" y="32248"/>
                  </a:cubicBezTo>
                  <a:cubicBezTo>
                    <a:pt x="36519" y="32206"/>
                    <a:pt x="36435" y="32164"/>
                    <a:pt x="36519" y="32122"/>
                  </a:cubicBezTo>
                  <a:cubicBezTo>
                    <a:pt x="36603" y="32101"/>
                    <a:pt x="36498" y="32016"/>
                    <a:pt x="36540" y="31974"/>
                  </a:cubicBezTo>
                  <a:cubicBezTo>
                    <a:pt x="36624" y="31932"/>
                    <a:pt x="36709" y="31890"/>
                    <a:pt x="36751" y="31827"/>
                  </a:cubicBezTo>
                  <a:cubicBezTo>
                    <a:pt x="36814" y="31764"/>
                    <a:pt x="36877" y="31722"/>
                    <a:pt x="36961" y="31701"/>
                  </a:cubicBezTo>
                  <a:lnTo>
                    <a:pt x="36961" y="31701"/>
                  </a:lnTo>
                  <a:cubicBezTo>
                    <a:pt x="36982" y="31806"/>
                    <a:pt x="36856" y="31827"/>
                    <a:pt x="36835" y="31890"/>
                  </a:cubicBezTo>
                  <a:cubicBezTo>
                    <a:pt x="36835" y="31911"/>
                    <a:pt x="36835" y="31932"/>
                    <a:pt x="36856" y="31932"/>
                  </a:cubicBezTo>
                  <a:lnTo>
                    <a:pt x="37066" y="31869"/>
                  </a:lnTo>
                  <a:cubicBezTo>
                    <a:pt x="37087" y="31722"/>
                    <a:pt x="37255" y="31680"/>
                    <a:pt x="37318" y="31554"/>
                  </a:cubicBezTo>
                  <a:cubicBezTo>
                    <a:pt x="37402" y="31449"/>
                    <a:pt x="37550" y="31386"/>
                    <a:pt x="37592" y="31239"/>
                  </a:cubicBezTo>
                  <a:cubicBezTo>
                    <a:pt x="37578" y="31232"/>
                    <a:pt x="37566" y="31229"/>
                    <a:pt x="37556" y="31229"/>
                  </a:cubicBezTo>
                  <a:cubicBezTo>
                    <a:pt x="37506" y="31229"/>
                    <a:pt x="37497" y="31302"/>
                    <a:pt x="37444" y="31302"/>
                  </a:cubicBezTo>
                  <a:cubicBezTo>
                    <a:pt x="37407" y="31302"/>
                    <a:pt x="37403" y="31235"/>
                    <a:pt x="37358" y="31235"/>
                  </a:cubicBezTo>
                  <a:cubicBezTo>
                    <a:pt x="37353" y="31235"/>
                    <a:pt x="37346" y="31236"/>
                    <a:pt x="37339" y="31239"/>
                  </a:cubicBezTo>
                  <a:cubicBezTo>
                    <a:pt x="37381" y="31133"/>
                    <a:pt x="37486" y="31112"/>
                    <a:pt x="37529" y="31028"/>
                  </a:cubicBezTo>
                  <a:lnTo>
                    <a:pt x="37718" y="31112"/>
                  </a:lnTo>
                  <a:lnTo>
                    <a:pt x="38138" y="30818"/>
                  </a:lnTo>
                  <a:cubicBezTo>
                    <a:pt x="38222" y="30692"/>
                    <a:pt x="38327" y="30545"/>
                    <a:pt x="38391" y="30398"/>
                  </a:cubicBezTo>
                  <a:lnTo>
                    <a:pt x="38454" y="30419"/>
                  </a:lnTo>
                  <a:cubicBezTo>
                    <a:pt x="38454" y="30398"/>
                    <a:pt x="38454" y="30377"/>
                    <a:pt x="38454" y="30356"/>
                  </a:cubicBezTo>
                  <a:cubicBezTo>
                    <a:pt x="38580" y="30335"/>
                    <a:pt x="38664" y="30292"/>
                    <a:pt x="38685" y="30166"/>
                  </a:cubicBezTo>
                  <a:cubicBezTo>
                    <a:pt x="38895" y="30061"/>
                    <a:pt x="38937" y="29851"/>
                    <a:pt x="39000" y="29662"/>
                  </a:cubicBezTo>
                  <a:cubicBezTo>
                    <a:pt x="39010" y="29663"/>
                    <a:pt x="39020" y="29664"/>
                    <a:pt x="39029" y="29664"/>
                  </a:cubicBezTo>
                  <a:cubicBezTo>
                    <a:pt x="39176" y="29664"/>
                    <a:pt x="39239" y="29512"/>
                    <a:pt x="39358" y="29473"/>
                  </a:cubicBezTo>
                  <a:cubicBezTo>
                    <a:pt x="39463" y="29367"/>
                    <a:pt x="39463" y="29220"/>
                    <a:pt x="39547" y="29115"/>
                  </a:cubicBezTo>
                  <a:lnTo>
                    <a:pt x="39736" y="29052"/>
                  </a:lnTo>
                  <a:cubicBezTo>
                    <a:pt x="39862" y="28989"/>
                    <a:pt x="39946" y="28863"/>
                    <a:pt x="39967" y="28716"/>
                  </a:cubicBezTo>
                  <a:cubicBezTo>
                    <a:pt x="40030" y="28653"/>
                    <a:pt x="40136" y="28674"/>
                    <a:pt x="40178" y="28611"/>
                  </a:cubicBezTo>
                  <a:cubicBezTo>
                    <a:pt x="40178" y="28568"/>
                    <a:pt x="40157" y="28505"/>
                    <a:pt x="40136" y="28505"/>
                  </a:cubicBezTo>
                  <a:cubicBezTo>
                    <a:pt x="40120" y="28505"/>
                    <a:pt x="40116" y="28541"/>
                    <a:pt x="40097" y="28541"/>
                  </a:cubicBezTo>
                  <a:cubicBezTo>
                    <a:pt x="40091" y="28541"/>
                    <a:pt x="40083" y="28537"/>
                    <a:pt x="40072" y="28526"/>
                  </a:cubicBezTo>
                  <a:cubicBezTo>
                    <a:pt x="40051" y="28463"/>
                    <a:pt x="40072" y="28400"/>
                    <a:pt x="40136" y="28358"/>
                  </a:cubicBezTo>
                  <a:cubicBezTo>
                    <a:pt x="40304" y="28190"/>
                    <a:pt x="40451" y="28022"/>
                    <a:pt x="40556" y="27812"/>
                  </a:cubicBezTo>
                  <a:lnTo>
                    <a:pt x="40766" y="27770"/>
                  </a:lnTo>
                  <a:cubicBezTo>
                    <a:pt x="40829" y="27664"/>
                    <a:pt x="40913" y="27538"/>
                    <a:pt x="40956" y="27454"/>
                  </a:cubicBezTo>
                  <a:cubicBezTo>
                    <a:pt x="40967" y="27432"/>
                    <a:pt x="40980" y="27424"/>
                    <a:pt x="40994" y="27424"/>
                  </a:cubicBezTo>
                  <a:cubicBezTo>
                    <a:pt x="41020" y="27424"/>
                    <a:pt x="41051" y="27452"/>
                    <a:pt x="41083" y="27452"/>
                  </a:cubicBezTo>
                  <a:cubicBezTo>
                    <a:pt x="41096" y="27452"/>
                    <a:pt x="41110" y="27447"/>
                    <a:pt x="41124" y="27433"/>
                  </a:cubicBezTo>
                  <a:cubicBezTo>
                    <a:pt x="41166" y="27370"/>
                    <a:pt x="41124" y="27307"/>
                    <a:pt x="41124" y="27265"/>
                  </a:cubicBezTo>
                  <a:lnTo>
                    <a:pt x="41103" y="27265"/>
                  </a:lnTo>
                  <a:cubicBezTo>
                    <a:pt x="41166" y="27202"/>
                    <a:pt x="41166" y="27097"/>
                    <a:pt x="41271" y="27076"/>
                  </a:cubicBezTo>
                  <a:lnTo>
                    <a:pt x="41334" y="27097"/>
                  </a:lnTo>
                  <a:cubicBezTo>
                    <a:pt x="41376" y="27013"/>
                    <a:pt x="41523" y="26992"/>
                    <a:pt x="41439" y="26866"/>
                  </a:cubicBezTo>
                  <a:cubicBezTo>
                    <a:pt x="41355" y="26866"/>
                    <a:pt x="41355" y="26971"/>
                    <a:pt x="41271" y="26992"/>
                  </a:cubicBezTo>
                  <a:cubicBezTo>
                    <a:pt x="41334" y="26887"/>
                    <a:pt x="41250" y="26781"/>
                    <a:pt x="41334" y="26697"/>
                  </a:cubicBezTo>
                  <a:cubicBezTo>
                    <a:pt x="41365" y="26708"/>
                    <a:pt x="41397" y="26724"/>
                    <a:pt x="41421" y="26724"/>
                  </a:cubicBezTo>
                  <a:cubicBezTo>
                    <a:pt x="41438" y="26724"/>
                    <a:pt x="41451" y="26715"/>
                    <a:pt x="41457" y="26691"/>
                  </a:cubicBezTo>
                  <a:lnTo>
                    <a:pt x="41457" y="26691"/>
                  </a:lnTo>
                  <a:cubicBezTo>
                    <a:pt x="41510" y="26672"/>
                    <a:pt x="41544" y="26651"/>
                    <a:pt x="41544" y="26613"/>
                  </a:cubicBezTo>
                  <a:cubicBezTo>
                    <a:pt x="41544" y="26508"/>
                    <a:pt x="41670" y="26445"/>
                    <a:pt x="41670" y="26382"/>
                  </a:cubicBezTo>
                  <a:cubicBezTo>
                    <a:pt x="41691" y="26256"/>
                    <a:pt x="41860" y="26256"/>
                    <a:pt x="41818" y="26130"/>
                  </a:cubicBezTo>
                  <a:cubicBezTo>
                    <a:pt x="41965" y="26109"/>
                    <a:pt x="41923" y="25983"/>
                    <a:pt x="41986" y="25898"/>
                  </a:cubicBezTo>
                  <a:cubicBezTo>
                    <a:pt x="42007" y="25856"/>
                    <a:pt x="41965" y="25814"/>
                    <a:pt x="42007" y="25751"/>
                  </a:cubicBezTo>
                  <a:cubicBezTo>
                    <a:pt x="42112" y="25667"/>
                    <a:pt x="42259" y="25604"/>
                    <a:pt x="42301" y="25436"/>
                  </a:cubicBezTo>
                  <a:cubicBezTo>
                    <a:pt x="42280" y="25436"/>
                    <a:pt x="42259" y="25436"/>
                    <a:pt x="42238" y="25394"/>
                  </a:cubicBezTo>
                  <a:cubicBezTo>
                    <a:pt x="42238" y="25352"/>
                    <a:pt x="42238" y="25331"/>
                    <a:pt x="42175" y="25331"/>
                  </a:cubicBezTo>
                  <a:cubicBezTo>
                    <a:pt x="42196" y="25247"/>
                    <a:pt x="42238" y="25184"/>
                    <a:pt x="42301" y="25142"/>
                  </a:cubicBezTo>
                  <a:cubicBezTo>
                    <a:pt x="42427" y="25078"/>
                    <a:pt x="42511" y="24973"/>
                    <a:pt x="42511" y="24826"/>
                  </a:cubicBezTo>
                  <a:cubicBezTo>
                    <a:pt x="42532" y="24805"/>
                    <a:pt x="42553" y="24784"/>
                    <a:pt x="42574" y="24763"/>
                  </a:cubicBezTo>
                  <a:cubicBezTo>
                    <a:pt x="42574" y="24679"/>
                    <a:pt x="42637" y="24658"/>
                    <a:pt x="42680" y="24616"/>
                  </a:cubicBezTo>
                  <a:cubicBezTo>
                    <a:pt x="42764" y="24553"/>
                    <a:pt x="42806" y="24448"/>
                    <a:pt x="42806" y="24364"/>
                  </a:cubicBezTo>
                  <a:cubicBezTo>
                    <a:pt x="42793" y="24351"/>
                    <a:pt x="42779" y="24348"/>
                    <a:pt x="42764" y="24348"/>
                  </a:cubicBezTo>
                  <a:cubicBezTo>
                    <a:pt x="42748" y="24348"/>
                    <a:pt x="42731" y="24352"/>
                    <a:pt x="42714" y="24352"/>
                  </a:cubicBezTo>
                  <a:cubicBezTo>
                    <a:pt x="42694" y="24352"/>
                    <a:pt x="42675" y="24346"/>
                    <a:pt x="42658" y="24322"/>
                  </a:cubicBezTo>
                  <a:cubicBezTo>
                    <a:pt x="42680" y="24216"/>
                    <a:pt x="42785" y="24111"/>
                    <a:pt x="42806" y="23985"/>
                  </a:cubicBezTo>
                  <a:cubicBezTo>
                    <a:pt x="42848" y="23964"/>
                    <a:pt x="42911" y="23964"/>
                    <a:pt x="42932" y="23922"/>
                  </a:cubicBezTo>
                  <a:cubicBezTo>
                    <a:pt x="42869" y="23880"/>
                    <a:pt x="42911" y="23817"/>
                    <a:pt x="42911" y="23754"/>
                  </a:cubicBezTo>
                  <a:lnTo>
                    <a:pt x="42911" y="23754"/>
                  </a:lnTo>
                  <a:cubicBezTo>
                    <a:pt x="42942" y="23764"/>
                    <a:pt x="42963" y="23770"/>
                    <a:pt x="42982" y="23770"/>
                  </a:cubicBezTo>
                  <a:cubicBezTo>
                    <a:pt x="43000" y="23770"/>
                    <a:pt x="43016" y="23764"/>
                    <a:pt x="43037" y="23754"/>
                  </a:cubicBezTo>
                  <a:cubicBezTo>
                    <a:pt x="43037" y="23670"/>
                    <a:pt x="43079" y="23586"/>
                    <a:pt x="43142" y="23523"/>
                  </a:cubicBezTo>
                  <a:cubicBezTo>
                    <a:pt x="43226" y="23460"/>
                    <a:pt x="43205" y="23354"/>
                    <a:pt x="43226" y="23270"/>
                  </a:cubicBezTo>
                  <a:cubicBezTo>
                    <a:pt x="43209" y="23262"/>
                    <a:pt x="43191" y="23257"/>
                    <a:pt x="43175" y="23257"/>
                  </a:cubicBezTo>
                  <a:cubicBezTo>
                    <a:pt x="43153" y="23257"/>
                    <a:pt x="43133" y="23267"/>
                    <a:pt x="43121" y="23291"/>
                  </a:cubicBezTo>
                  <a:lnTo>
                    <a:pt x="43142" y="23375"/>
                  </a:lnTo>
                  <a:cubicBezTo>
                    <a:pt x="43058" y="23439"/>
                    <a:pt x="43016" y="23565"/>
                    <a:pt x="42911" y="23649"/>
                  </a:cubicBezTo>
                  <a:cubicBezTo>
                    <a:pt x="42974" y="23502"/>
                    <a:pt x="43016" y="23333"/>
                    <a:pt x="43079" y="23165"/>
                  </a:cubicBezTo>
                  <a:cubicBezTo>
                    <a:pt x="43094" y="23181"/>
                    <a:pt x="43110" y="23186"/>
                    <a:pt x="43125" y="23186"/>
                  </a:cubicBezTo>
                  <a:cubicBezTo>
                    <a:pt x="43162" y="23186"/>
                    <a:pt x="43198" y="23155"/>
                    <a:pt x="43235" y="23155"/>
                  </a:cubicBezTo>
                  <a:cubicBezTo>
                    <a:pt x="43246" y="23155"/>
                    <a:pt x="43257" y="23158"/>
                    <a:pt x="43268" y="23165"/>
                  </a:cubicBezTo>
                  <a:cubicBezTo>
                    <a:pt x="43289" y="23018"/>
                    <a:pt x="43394" y="22913"/>
                    <a:pt x="43457" y="22766"/>
                  </a:cubicBezTo>
                  <a:lnTo>
                    <a:pt x="43520" y="22787"/>
                  </a:lnTo>
                  <a:cubicBezTo>
                    <a:pt x="43584" y="22661"/>
                    <a:pt x="43605" y="22513"/>
                    <a:pt x="43626" y="22366"/>
                  </a:cubicBezTo>
                  <a:lnTo>
                    <a:pt x="43626" y="22366"/>
                  </a:lnTo>
                  <a:cubicBezTo>
                    <a:pt x="43499" y="22408"/>
                    <a:pt x="43520" y="22577"/>
                    <a:pt x="43436" y="22661"/>
                  </a:cubicBezTo>
                  <a:cubicBezTo>
                    <a:pt x="43373" y="22556"/>
                    <a:pt x="43394" y="22408"/>
                    <a:pt x="43478" y="22324"/>
                  </a:cubicBezTo>
                  <a:cubicBezTo>
                    <a:pt x="43542" y="22198"/>
                    <a:pt x="43647" y="22093"/>
                    <a:pt x="43731" y="21988"/>
                  </a:cubicBezTo>
                  <a:cubicBezTo>
                    <a:pt x="43710" y="21883"/>
                    <a:pt x="43710" y="21778"/>
                    <a:pt x="43794" y="21694"/>
                  </a:cubicBezTo>
                  <a:cubicBezTo>
                    <a:pt x="43794" y="21673"/>
                    <a:pt x="43752" y="21630"/>
                    <a:pt x="43815" y="21588"/>
                  </a:cubicBezTo>
                  <a:cubicBezTo>
                    <a:pt x="43794" y="21483"/>
                    <a:pt x="43815" y="21378"/>
                    <a:pt x="43899" y="21294"/>
                  </a:cubicBezTo>
                  <a:cubicBezTo>
                    <a:pt x="43983" y="21126"/>
                    <a:pt x="44046" y="20958"/>
                    <a:pt x="44067" y="20768"/>
                  </a:cubicBezTo>
                  <a:cubicBezTo>
                    <a:pt x="44067" y="20663"/>
                    <a:pt x="44109" y="20579"/>
                    <a:pt x="44151" y="20474"/>
                  </a:cubicBezTo>
                  <a:cubicBezTo>
                    <a:pt x="44235" y="20327"/>
                    <a:pt x="44298" y="20159"/>
                    <a:pt x="44340" y="19970"/>
                  </a:cubicBezTo>
                  <a:cubicBezTo>
                    <a:pt x="44361" y="19864"/>
                    <a:pt x="44404" y="19738"/>
                    <a:pt x="44467" y="19654"/>
                  </a:cubicBezTo>
                  <a:cubicBezTo>
                    <a:pt x="44509" y="19633"/>
                    <a:pt x="44509" y="19591"/>
                    <a:pt x="44488" y="19549"/>
                  </a:cubicBezTo>
                  <a:cubicBezTo>
                    <a:pt x="44488" y="19423"/>
                    <a:pt x="44530" y="19297"/>
                    <a:pt x="44635" y="19234"/>
                  </a:cubicBezTo>
                  <a:cubicBezTo>
                    <a:pt x="44677" y="19192"/>
                    <a:pt x="44614" y="19129"/>
                    <a:pt x="44635" y="19087"/>
                  </a:cubicBezTo>
                  <a:cubicBezTo>
                    <a:pt x="44698" y="18918"/>
                    <a:pt x="44740" y="18729"/>
                    <a:pt x="44740" y="18540"/>
                  </a:cubicBezTo>
                  <a:cubicBezTo>
                    <a:pt x="44761" y="18435"/>
                    <a:pt x="44782" y="18351"/>
                    <a:pt x="44824" y="18246"/>
                  </a:cubicBezTo>
                  <a:cubicBezTo>
                    <a:pt x="44887" y="18161"/>
                    <a:pt x="44908" y="18056"/>
                    <a:pt x="44929" y="17930"/>
                  </a:cubicBezTo>
                  <a:cubicBezTo>
                    <a:pt x="44929" y="17678"/>
                    <a:pt x="44992" y="17447"/>
                    <a:pt x="44992" y="17194"/>
                  </a:cubicBezTo>
                  <a:cubicBezTo>
                    <a:pt x="44992" y="17110"/>
                    <a:pt x="45013" y="17047"/>
                    <a:pt x="45034" y="16963"/>
                  </a:cubicBezTo>
                  <a:cubicBezTo>
                    <a:pt x="45118" y="16753"/>
                    <a:pt x="45118" y="16522"/>
                    <a:pt x="45055" y="16311"/>
                  </a:cubicBezTo>
                  <a:cubicBezTo>
                    <a:pt x="45160" y="16101"/>
                    <a:pt x="45097" y="15828"/>
                    <a:pt x="45181" y="15596"/>
                  </a:cubicBezTo>
                  <a:cubicBezTo>
                    <a:pt x="45181" y="15575"/>
                    <a:pt x="45118" y="15575"/>
                    <a:pt x="45139" y="15512"/>
                  </a:cubicBezTo>
                  <a:lnTo>
                    <a:pt x="45139" y="15512"/>
                  </a:lnTo>
                  <a:lnTo>
                    <a:pt x="45223" y="15533"/>
                  </a:lnTo>
                  <a:cubicBezTo>
                    <a:pt x="45202" y="15470"/>
                    <a:pt x="45202" y="15407"/>
                    <a:pt x="45223" y="15344"/>
                  </a:cubicBezTo>
                  <a:cubicBezTo>
                    <a:pt x="45189" y="15327"/>
                    <a:pt x="45142" y="15296"/>
                    <a:pt x="45125" y="15296"/>
                  </a:cubicBezTo>
                  <a:cubicBezTo>
                    <a:pt x="45121" y="15296"/>
                    <a:pt x="45119" y="15298"/>
                    <a:pt x="45118" y="15300"/>
                  </a:cubicBezTo>
                  <a:lnTo>
                    <a:pt x="45118" y="15300"/>
                  </a:lnTo>
                  <a:cubicBezTo>
                    <a:pt x="45139" y="15070"/>
                    <a:pt x="45161" y="14818"/>
                    <a:pt x="45223" y="14566"/>
                  </a:cubicBezTo>
                  <a:cubicBezTo>
                    <a:pt x="45160" y="14335"/>
                    <a:pt x="45139" y="14104"/>
                    <a:pt x="45160" y="13851"/>
                  </a:cubicBezTo>
                  <a:cubicBezTo>
                    <a:pt x="45202" y="13494"/>
                    <a:pt x="45160" y="13137"/>
                    <a:pt x="45013" y="12800"/>
                  </a:cubicBezTo>
                  <a:cubicBezTo>
                    <a:pt x="45118" y="12674"/>
                    <a:pt x="45055" y="12569"/>
                    <a:pt x="45076" y="12401"/>
                  </a:cubicBezTo>
                  <a:cubicBezTo>
                    <a:pt x="45076" y="12254"/>
                    <a:pt x="44908" y="12191"/>
                    <a:pt x="44824" y="12085"/>
                  </a:cubicBezTo>
                  <a:cubicBezTo>
                    <a:pt x="44842" y="12050"/>
                    <a:pt x="44858" y="12038"/>
                    <a:pt x="44873" y="12038"/>
                  </a:cubicBezTo>
                  <a:cubicBezTo>
                    <a:pt x="44905" y="12038"/>
                    <a:pt x="44931" y="12092"/>
                    <a:pt x="44956" y="12092"/>
                  </a:cubicBezTo>
                  <a:cubicBezTo>
                    <a:pt x="44961" y="12092"/>
                    <a:pt x="44966" y="12090"/>
                    <a:pt x="44971" y="12085"/>
                  </a:cubicBezTo>
                  <a:cubicBezTo>
                    <a:pt x="44929" y="11896"/>
                    <a:pt x="44887" y="11707"/>
                    <a:pt x="44866" y="11497"/>
                  </a:cubicBezTo>
                  <a:cubicBezTo>
                    <a:pt x="44866" y="11392"/>
                    <a:pt x="44824" y="11307"/>
                    <a:pt x="44740" y="11223"/>
                  </a:cubicBezTo>
                  <a:cubicBezTo>
                    <a:pt x="44677" y="11139"/>
                    <a:pt x="44761" y="11013"/>
                    <a:pt x="44698" y="10908"/>
                  </a:cubicBezTo>
                  <a:cubicBezTo>
                    <a:pt x="44677" y="10887"/>
                    <a:pt x="44698" y="10845"/>
                    <a:pt x="44677" y="10824"/>
                  </a:cubicBezTo>
                  <a:cubicBezTo>
                    <a:pt x="44572" y="10719"/>
                    <a:pt x="44551" y="10572"/>
                    <a:pt x="44572" y="10424"/>
                  </a:cubicBezTo>
                  <a:cubicBezTo>
                    <a:pt x="44551" y="10417"/>
                    <a:pt x="44530" y="10417"/>
                    <a:pt x="44511" y="10417"/>
                  </a:cubicBezTo>
                  <a:lnTo>
                    <a:pt x="44511" y="10417"/>
                  </a:lnTo>
                  <a:cubicBezTo>
                    <a:pt x="44474" y="10417"/>
                    <a:pt x="44446" y="10417"/>
                    <a:pt x="44446" y="10361"/>
                  </a:cubicBezTo>
                  <a:lnTo>
                    <a:pt x="44509" y="10235"/>
                  </a:lnTo>
                  <a:cubicBezTo>
                    <a:pt x="44488" y="10172"/>
                    <a:pt x="44509" y="10130"/>
                    <a:pt x="44446" y="10088"/>
                  </a:cubicBezTo>
                  <a:lnTo>
                    <a:pt x="44404" y="10151"/>
                  </a:lnTo>
                  <a:cubicBezTo>
                    <a:pt x="44382" y="10109"/>
                    <a:pt x="44361" y="10088"/>
                    <a:pt x="44361" y="10046"/>
                  </a:cubicBezTo>
                  <a:cubicBezTo>
                    <a:pt x="44340" y="9878"/>
                    <a:pt x="44404" y="9689"/>
                    <a:pt x="44277" y="9541"/>
                  </a:cubicBezTo>
                  <a:cubicBezTo>
                    <a:pt x="44277" y="9541"/>
                    <a:pt x="44277" y="9541"/>
                    <a:pt x="44277" y="9520"/>
                  </a:cubicBezTo>
                  <a:cubicBezTo>
                    <a:pt x="44277" y="9268"/>
                    <a:pt x="44193" y="8995"/>
                    <a:pt x="44004" y="8806"/>
                  </a:cubicBezTo>
                  <a:cubicBezTo>
                    <a:pt x="43878" y="8658"/>
                    <a:pt x="43899" y="8637"/>
                    <a:pt x="43920" y="8385"/>
                  </a:cubicBezTo>
                  <a:lnTo>
                    <a:pt x="43920" y="8385"/>
                  </a:lnTo>
                  <a:cubicBezTo>
                    <a:pt x="43938" y="8403"/>
                    <a:pt x="43941" y="8452"/>
                    <a:pt x="43981" y="8452"/>
                  </a:cubicBezTo>
                  <a:cubicBezTo>
                    <a:pt x="43988" y="8452"/>
                    <a:pt x="43995" y="8451"/>
                    <a:pt x="44004" y="8448"/>
                  </a:cubicBezTo>
                  <a:cubicBezTo>
                    <a:pt x="43983" y="8385"/>
                    <a:pt x="44004" y="8301"/>
                    <a:pt x="43941" y="8238"/>
                  </a:cubicBezTo>
                  <a:cubicBezTo>
                    <a:pt x="43878" y="8175"/>
                    <a:pt x="43941" y="8091"/>
                    <a:pt x="43878" y="8028"/>
                  </a:cubicBezTo>
                  <a:cubicBezTo>
                    <a:pt x="43773" y="8070"/>
                    <a:pt x="43836" y="8175"/>
                    <a:pt x="43794" y="8238"/>
                  </a:cubicBezTo>
                  <a:cubicBezTo>
                    <a:pt x="43815" y="8049"/>
                    <a:pt x="43563" y="7965"/>
                    <a:pt x="43647" y="7754"/>
                  </a:cubicBezTo>
                  <a:cubicBezTo>
                    <a:pt x="43542" y="7670"/>
                    <a:pt x="43542" y="7670"/>
                    <a:pt x="43520" y="7523"/>
                  </a:cubicBezTo>
                  <a:cubicBezTo>
                    <a:pt x="43542" y="7523"/>
                    <a:pt x="43563" y="7502"/>
                    <a:pt x="43563" y="7439"/>
                  </a:cubicBezTo>
                  <a:cubicBezTo>
                    <a:pt x="43478" y="7418"/>
                    <a:pt x="43478" y="7313"/>
                    <a:pt x="43457" y="7229"/>
                  </a:cubicBezTo>
                  <a:cubicBezTo>
                    <a:pt x="43436" y="7166"/>
                    <a:pt x="43415" y="7103"/>
                    <a:pt x="43415" y="7040"/>
                  </a:cubicBezTo>
                  <a:cubicBezTo>
                    <a:pt x="43394" y="6976"/>
                    <a:pt x="43331" y="6913"/>
                    <a:pt x="43352" y="6871"/>
                  </a:cubicBezTo>
                  <a:cubicBezTo>
                    <a:pt x="43373" y="6808"/>
                    <a:pt x="43226" y="6808"/>
                    <a:pt x="43226" y="6745"/>
                  </a:cubicBezTo>
                  <a:cubicBezTo>
                    <a:pt x="43226" y="6661"/>
                    <a:pt x="43142" y="6661"/>
                    <a:pt x="43142" y="6598"/>
                  </a:cubicBezTo>
                  <a:cubicBezTo>
                    <a:pt x="43121" y="6472"/>
                    <a:pt x="43016" y="6388"/>
                    <a:pt x="42953" y="6304"/>
                  </a:cubicBezTo>
                  <a:cubicBezTo>
                    <a:pt x="42890" y="6030"/>
                    <a:pt x="42764" y="5778"/>
                    <a:pt x="42574" y="5568"/>
                  </a:cubicBezTo>
                  <a:cubicBezTo>
                    <a:pt x="42511" y="5505"/>
                    <a:pt x="42469" y="5421"/>
                    <a:pt x="42553" y="5337"/>
                  </a:cubicBezTo>
                  <a:lnTo>
                    <a:pt x="42553" y="5337"/>
                  </a:lnTo>
                  <a:cubicBezTo>
                    <a:pt x="42595" y="5358"/>
                    <a:pt x="42574" y="5421"/>
                    <a:pt x="42637" y="5442"/>
                  </a:cubicBezTo>
                  <a:cubicBezTo>
                    <a:pt x="42658" y="5379"/>
                    <a:pt x="42616" y="5295"/>
                    <a:pt x="42658" y="5231"/>
                  </a:cubicBezTo>
                  <a:cubicBezTo>
                    <a:pt x="42595" y="5168"/>
                    <a:pt x="42511" y="5168"/>
                    <a:pt x="42490" y="5084"/>
                  </a:cubicBezTo>
                  <a:cubicBezTo>
                    <a:pt x="42458" y="5117"/>
                    <a:pt x="42426" y="5161"/>
                    <a:pt x="42403" y="5161"/>
                  </a:cubicBezTo>
                  <a:cubicBezTo>
                    <a:pt x="42396" y="5161"/>
                    <a:pt x="42390" y="5157"/>
                    <a:pt x="42385" y="5147"/>
                  </a:cubicBezTo>
                  <a:cubicBezTo>
                    <a:pt x="42343" y="5084"/>
                    <a:pt x="42427" y="5021"/>
                    <a:pt x="42385" y="4958"/>
                  </a:cubicBezTo>
                  <a:cubicBezTo>
                    <a:pt x="42280" y="4874"/>
                    <a:pt x="42280" y="4748"/>
                    <a:pt x="42238" y="4622"/>
                  </a:cubicBezTo>
                  <a:cubicBezTo>
                    <a:pt x="42196" y="4601"/>
                    <a:pt x="42133" y="4580"/>
                    <a:pt x="42112" y="4538"/>
                  </a:cubicBezTo>
                  <a:cubicBezTo>
                    <a:pt x="42112" y="4496"/>
                    <a:pt x="42133" y="4454"/>
                    <a:pt x="42154" y="4433"/>
                  </a:cubicBezTo>
                  <a:cubicBezTo>
                    <a:pt x="42164" y="4433"/>
                    <a:pt x="42185" y="4438"/>
                    <a:pt x="42201" y="4438"/>
                  </a:cubicBezTo>
                  <a:cubicBezTo>
                    <a:pt x="42217" y="4438"/>
                    <a:pt x="42227" y="4433"/>
                    <a:pt x="42217" y="4411"/>
                  </a:cubicBezTo>
                  <a:cubicBezTo>
                    <a:pt x="42200" y="4377"/>
                    <a:pt x="42183" y="4343"/>
                    <a:pt x="42154" y="4343"/>
                  </a:cubicBezTo>
                  <a:cubicBezTo>
                    <a:pt x="42148" y="4343"/>
                    <a:pt x="42141" y="4345"/>
                    <a:pt x="42133" y="4348"/>
                  </a:cubicBezTo>
                  <a:cubicBezTo>
                    <a:pt x="42101" y="4348"/>
                    <a:pt x="42093" y="4384"/>
                    <a:pt x="42083" y="4384"/>
                  </a:cubicBezTo>
                  <a:cubicBezTo>
                    <a:pt x="42079" y="4384"/>
                    <a:pt x="42075" y="4380"/>
                    <a:pt x="42070" y="4369"/>
                  </a:cubicBezTo>
                  <a:cubicBezTo>
                    <a:pt x="42028" y="4327"/>
                    <a:pt x="42112" y="4285"/>
                    <a:pt x="42070" y="4222"/>
                  </a:cubicBezTo>
                  <a:cubicBezTo>
                    <a:pt x="41923" y="4201"/>
                    <a:pt x="41860" y="4117"/>
                    <a:pt x="41796" y="3970"/>
                  </a:cubicBezTo>
                  <a:cubicBezTo>
                    <a:pt x="41754" y="3844"/>
                    <a:pt x="41670" y="3718"/>
                    <a:pt x="41565" y="3634"/>
                  </a:cubicBezTo>
                  <a:cubicBezTo>
                    <a:pt x="41460" y="3571"/>
                    <a:pt x="41397" y="3486"/>
                    <a:pt x="41334" y="3381"/>
                  </a:cubicBezTo>
                  <a:lnTo>
                    <a:pt x="41460" y="3234"/>
                  </a:lnTo>
                  <a:cubicBezTo>
                    <a:pt x="41271" y="3129"/>
                    <a:pt x="41292" y="2856"/>
                    <a:pt x="41082" y="2751"/>
                  </a:cubicBezTo>
                  <a:lnTo>
                    <a:pt x="41040" y="2814"/>
                  </a:lnTo>
                  <a:cubicBezTo>
                    <a:pt x="40850" y="2582"/>
                    <a:pt x="40703" y="2330"/>
                    <a:pt x="40598" y="2057"/>
                  </a:cubicBezTo>
                  <a:cubicBezTo>
                    <a:pt x="40472" y="1994"/>
                    <a:pt x="40388" y="1910"/>
                    <a:pt x="40325" y="1783"/>
                  </a:cubicBezTo>
                  <a:cubicBezTo>
                    <a:pt x="40304" y="1678"/>
                    <a:pt x="40220" y="1594"/>
                    <a:pt x="40115" y="1573"/>
                  </a:cubicBezTo>
                  <a:cubicBezTo>
                    <a:pt x="40072" y="1573"/>
                    <a:pt x="40009" y="1510"/>
                    <a:pt x="40009" y="1489"/>
                  </a:cubicBezTo>
                  <a:cubicBezTo>
                    <a:pt x="40051" y="1342"/>
                    <a:pt x="39904" y="1300"/>
                    <a:pt x="39925" y="1195"/>
                  </a:cubicBezTo>
                  <a:cubicBezTo>
                    <a:pt x="39914" y="1192"/>
                    <a:pt x="39903" y="1191"/>
                    <a:pt x="39895" y="1191"/>
                  </a:cubicBezTo>
                  <a:cubicBezTo>
                    <a:pt x="39840" y="1191"/>
                    <a:pt x="39832" y="1240"/>
                    <a:pt x="39778" y="1258"/>
                  </a:cubicBezTo>
                  <a:cubicBezTo>
                    <a:pt x="39799" y="1153"/>
                    <a:pt x="39694" y="1090"/>
                    <a:pt x="39631" y="1027"/>
                  </a:cubicBezTo>
                  <a:cubicBezTo>
                    <a:pt x="39589" y="985"/>
                    <a:pt x="39484" y="963"/>
                    <a:pt x="39442" y="900"/>
                  </a:cubicBezTo>
                  <a:cubicBezTo>
                    <a:pt x="39400" y="816"/>
                    <a:pt x="39337" y="753"/>
                    <a:pt x="39253" y="711"/>
                  </a:cubicBezTo>
                  <a:cubicBezTo>
                    <a:pt x="39157" y="692"/>
                    <a:pt x="39096" y="603"/>
                    <a:pt x="39007" y="603"/>
                  </a:cubicBezTo>
                  <a:cubicBezTo>
                    <a:pt x="38998" y="603"/>
                    <a:pt x="38989" y="604"/>
                    <a:pt x="38979" y="606"/>
                  </a:cubicBezTo>
                  <a:lnTo>
                    <a:pt x="38811" y="417"/>
                  </a:lnTo>
                  <a:cubicBezTo>
                    <a:pt x="38748" y="375"/>
                    <a:pt x="38664" y="375"/>
                    <a:pt x="38580" y="333"/>
                  </a:cubicBezTo>
                  <a:lnTo>
                    <a:pt x="38517" y="228"/>
                  </a:lnTo>
                  <a:cubicBezTo>
                    <a:pt x="38486" y="197"/>
                    <a:pt x="38444" y="177"/>
                    <a:pt x="38407" y="177"/>
                  </a:cubicBezTo>
                  <a:cubicBezTo>
                    <a:pt x="38394" y="177"/>
                    <a:pt x="38381" y="180"/>
                    <a:pt x="38370" y="186"/>
                  </a:cubicBezTo>
                  <a:cubicBezTo>
                    <a:pt x="38345" y="195"/>
                    <a:pt x="38323" y="199"/>
                    <a:pt x="38303" y="199"/>
                  </a:cubicBezTo>
                  <a:cubicBezTo>
                    <a:pt x="38236" y="199"/>
                    <a:pt x="38192" y="155"/>
                    <a:pt x="38159" y="123"/>
                  </a:cubicBezTo>
                  <a:cubicBezTo>
                    <a:pt x="38054" y="123"/>
                    <a:pt x="37991" y="59"/>
                    <a:pt x="37907" y="17"/>
                  </a:cubicBezTo>
                  <a:lnTo>
                    <a:pt x="37865" y="80"/>
                  </a:lnTo>
                  <a:cubicBezTo>
                    <a:pt x="37823" y="59"/>
                    <a:pt x="37781" y="59"/>
                    <a:pt x="37781" y="17"/>
                  </a:cubicBezTo>
                  <a:cubicBezTo>
                    <a:pt x="37773" y="20"/>
                    <a:pt x="37766" y="21"/>
                    <a:pt x="37759" y="21"/>
                  </a:cubicBezTo>
                  <a:cubicBezTo>
                    <a:pt x="37728" y="21"/>
                    <a:pt x="37702" y="0"/>
                    <a:pt x="37679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8"/>
            <p:cNvSpPr/>
            <p:nvPr/>
          </p:nvSpPr>
          <p:spPr>
            <a:xfrm>
              <a:off x="2520257" y="1733419"/>
              <a:ext cx="2609" cy="3131"/>
            </a:xfrm>
            <a:custGeom>
              <a:avLst/>
              <a:gdLst/>
              <a:ahLst/>
              <a:cxnLst/>
              <a:rect l="l" t="t" r="r" b="b"/>
              <a:pathLst>
                <a:path w="253" h="299" extrusionOk="0">
                  <a:moveTo>
                    <a:pt x="189" y="1"/>
                  </a:moveTo>
                  <a:cubicBezTo>
                    <a:pt x="105" y="64"/>
                    <a:pt x="63" y="190"/>
                    <a:pt x="0" y="274"/>
                  </a:cubicBezTo>
                  <a:cubicBezTo>
                    <a:pt x="18" y="292"/>
                    <a:pt x="36" y="298"/>
                    <a:pt x="55" y="298"/>
                  </a:cubicBezTo>
                  <a:cubicBezTo>
                    <a:pt x="81" y="298"/>
                    <a:pt x="111" y="286"/>
                    <a:pt x="147" y="274"/>
                  </a:cubicBezTo>
                  <a:cubicBezTo>
                    <a:pt x="168" y="232"/>
                    <a:pt x="210" y="148"/>
                    <a:pt x="231" y="106"/>
                  </a:cubicBezTo>
                  <a:cubicBezTo>
                    <a:pt x="252" y="64"/>
                    <a:pt x="252" y="22"/>
                    <a:pt x="18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18"/>
            <p:cNvSpPr/>
            <p:nvPr/>
          </p:nvSpPr>
          <p:spPr>
            <a:xfrm>
              <a:off x="2530012" y="1702818"/>
              <a:ext cx="1743" cy="3529"/>
            </a:xfrm>
            <a:custGeom>
              <a:avLst/>
              <a:gdLst/>
              <a:ahLst/>
              <a:cxnLst/>
              <a:rect l="l" t="t" r="r" b="b"/>
              <a:pathLst>
                <a:path w="169" h="337" extrusionOk="0">
                  <a:moveTo>
                    <a:pt x="42" y="0"/>
                  </a:moveTo>
                  <a:cubicBezTo>
                    <a:pt x="0" y="105"/>
                    <a:pt x="0" y="231"/>
                    <a:pt x="42" y="337"/>
                  </a:cubicBezTo>
                  <a:cubicBezTo>
                    <a:pt x="84" y="231"/>
                    <a:pt x="168" y="147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18"/>
            <p:cNvSpPr/>
            <p:nvPr/>
          </p:nvSpPr>
          <p:spPr>
            <a:xfrm>
              <a:off x="2517214" y="1740467"/>
              <a:ext cx="1526" cy="2304"/>
            </a:xfrm>
            <a:custGeom>
              <a:avLst/>
              <a:gdLst/>
              <a:ahLst/>
              <a:cxnLst/>
              <a:rect l="l" t="t" r="r" b="b"/>
              <a:pathLst>
                <a:path w="148" h="220" extrusionOk="0">
                  <a:moveTo>
                    <a:pt x="85" y="0"/>
                  </a:moveTo>
                  <a:lnTo>
                    <a:pt x="22" y="63"/>
                  </a:lnTo>
                  <a:lnTo>
                    <a:pt x="22" y="84"/>
                  </a:lnTo>
                  <a:cubicBezTo>
                    <a:pt x="22" y="105"/>
                    <a:pt x="64" y="148"/>
                    <a:pt x="1" y="190"/>
                  </a:cubicBezTo>
                  <a:cubicBezTo>
                    <a:pt x="16" y="204"/>
                    <a:pt x="31" y="219"/>
                    <a:pt x="53" y="219"/>
                  </a:cubicBezTo>
                  <a:cubicBezTo>
                    <a:pt x="62" y="219"/>
                    <a:pt x="73" y="217"/>
                    <a:pt x="85" y="211"/>
                  </a:cubicBezTo>
                  <a:cubicBezTo>
                    <a:pt x="85" y="148"/>
                    <a:pt x="148" y="84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18"/>
            <p:cNvSpPr/>
            <p:nvPr/>
          </p:nvSpPr>
          <p:spPr>
            <a:xfrm>
              <a:off x="2525454" y="1719103"/>
              <a:ext cx="1310" cy="2000"/>
            </a:xfrm>
            <a:custGeom>
              <a:avLst/>
              <a:gdLst/>
              <a:ahLst/>
              <a:cxnLst/>
              <a:rect l="l" t="t" r="r" b="b"/>
              <a:pathLst>
                <a:path w="127" h="191" extrusionOk="0">
                  <a:moveTo>
                    <a:pt x="22" y="1"/>
                  </a:moveTo>
                  <a:cubicBezTo>
                    <a:pt x="22" y="64"/>
                    <a:pt x="22" y="127"/>
                    <a:pt x="1" y="190"/>
                  </a:cubicBezTo>
                  <a:cubicBezTo>
                    <a:pt x="127" y="127"/>
                    <a:pt x="64" y="85"/>
                    <a:pt x="2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8"/>
            <p:cNvSpPr/>
            <p:nvPr/>
          </p:nvSpPr>
          <p:spPr>
            <a:xfrm>
              <a:off x="2530662" y="1700388"/>
              <a:ext cx="877" cy="1121"/>
            </a:xfrm>
            <a:custGeom>
              <a:avLst/>
              <a:gdLst/>
              <a:ahLst/>
              <a:cxnLst/>
              <a:rect l="l" t="t" r="r" b="b"/>
              <a:pathLst>
                <a:path w="85" h="107" extrusionOk="0">
                  <a:moveTo>
                    <a:pt x="42" y="1"/>
                  </a:moveTo>
                  <a:cubicBezTo>
                    <a:pt x="0" y="43"/>
                    <a:pt x="42" y="64"/>
                    <a:pt x="42" y="106"/>
                  </a:cubicBezTo>
                  <a:cubicBezTo>
                    <a:pt x="84" y="64"/>
                    <a:pt x="84" y="43"/>
                    <a:pt x="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18"/>
            <p:cNvSpPr/>
            <p:nvPr/>
          </p:nvSpPr>
          <p:spPr>
            <a:xfrm>
              <a:off x="2459547" y="1735838"/>
              <a:ext cx="1093" cy="890"/>
            </a:xfrm>
            <a:custGeom>
              <a:avLst/>
              <a:gdLst/>
              <a:ahLst/>
              <a:cxnLst/>
              <a:rect l="l" t="t" r="r" b="b"/>
              <a:pathLst>
                <a:path w="106" h="85" extrusionOk="0">
                  <a:moveTo>
                    <a:pt x="63" y="1"/>
                  </a:moveTo>
                  <a:cubicBezTo>
                    <a:pt x="0" y="43"/>
                    <a:pt x="0" y="64"/>
                    <a:pt x="63" y="85"/>
                  </a:cubicBezTo>
                  <a:cubicBezTo>
                    <a:pt x="105" y="64"/>
                    <a:pt x="63" y="43"/>
                    <a:pt x="6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18"/>
            <p:cNvSpPr/>
            <p:nvPr/>
          </p:nvSpPr>
          <p:spPr>
            <a:xfrm>
              <a:off x="2512667" y="1721249"/>
              <a:ext cx="1093" cy="607"/>
            </a:xfrm>
            <a:custGeom>
              <a:avLst/>
              <a:gdLst/>
              <a:ahLst/>
              <a:cxnLst/>
              <a:rect l="l" t="t" r="r" b="b"/>
              <a:pathLst>
                <a:path w="106" h="58" extrusionOk="0">
                  <a:moveTo>
                    <a:pt x="45" y="1"/>
                  </a:moveTo>
                  <a:cubicBezTo>
                    <a:pt x="27" y="1"/>
                    <a:pt x="11" y="17"/>
                    <a:pt x="0" y="48"/>
                  </a:cubicBezTo>
                  <a:cubicBezTo>
                    <a:pt x="14" y="55"/>
                    <a:pt x="26" y="58"/>
                    <a:pt x="36" y="58"/>
                  </a:cubicBezTo>
                  <a:cubicBezTo>
                    <a:pt x="56" y="58"/>
                    <a:pt x="70" y="48"/>
                    <a:pt x="84" y="48"/>
                  </a:cubicBezTo>
                  <a:lnTo>
                    <a:pt x="105" y="48"/>
                  </a:lnTo>
                  <a:cubicBezTo>
                    <a:pt x="84" y="17"/>
                    <a:pt x="63" y="1"/>
                    <a:pt x="4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18"/>
            <p:cNvSpPr/>
            <p:nvPr/>
          </p:nvSpPr>
          <p:spPr>
            <a:xfrm>
              <a:off x="2495538" y="1793436"/>
              <a:ext cx="877" cy="628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47" y="1"/>
                  </a:moveTo>
                  <a:cubicBezTo>
                    <a:pt x="30" y="1"/>
                    <a:pt x="12" y="17"/>
                    <a:pt x="0" y="51"/>
                  </a:cubicBezTo>
                  <a:cubicBezTo>
                    <a:pt x="13" y="57"/>
                    <a:pt x="23" y="60"/>
                    <a:pt x="32" y="60"/>
                  </a:cubicBezTo>
                  <a:cubicBezTo>
                    <a:pt x="55" y="60"/>
                    <a:pt x="70" y="45"/>
                    <a:pt x="84" y="30"/>
                  </a:cubicBezTo>
                  <a:cubicBezTo>
                    <a:pt x="75" y="11"/>
                    <a:pt x="61" y="1"/>
                    <a:pt x="4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18"/>
            <p:cNvSpPr/>
            <p:nvPr/>
          </p:nvSpPr>
          <p:spPr>
            <a:xfrm>
              <a:off x="2493372" y="1795070"/>
              <a:ext cx="660" cy="1110"/>
            </a:xfrm>
            <a:custGeom>
              <a:avLst/>
              <a:gdLst/>
              <a:ahLst/>
              <a:cxnLst/>
              <a:rect l="l" t="t" r="r" b="b"/>
              <a:pathLst>
                <a:path w="64" h="106" extrusionOk="0">
                  <a:moveTo>
                    <a:pt x="21" y="0"/>
                  </a:moveTo>
                  <a:cubicBezTo>
                    <a:pt x="0" y="63"/>
                    <a:pt x="0" y="84"/>
                    <a:pt x="42" y="105"/>
                  </a:cubicBezTo>
                  <a:cubicBezTo>
                    <a:pt x="63" y="63"/>
                    <a:pt x="63" y="42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18"/>
            <p:cNvSpPr/>
            <p:nvPr/>
          </p:nvSpPr>
          <p:spPr>
            <a:xfrm>
              <a:off x="2513749" y="1796610"/>
              <a:ext cx="877" cy="545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27" y="1"/>
                  </a:moveTo>
                  <a:cubicBezTo>
                    <a:pt x="11" y="1"/>
                    <a:pt x="0" y="11"/>
                    <a:pt x="0" y="43"/>
                  </a:cubicBezTo>
                  <a:cubicBezTo>
                    <a:pt x="13" y="49"/>
                    <a:pt x="23" y="51"/>
                    <a:pt x="32" y="51"/>
                  </a:cubicBezTo>
                  <a:cubicBezTo>
                    <a:pt x="55" y="51"/>
                    <a:pt x="70" y="36"/>
                    <a:pt x="85" y="22"/>
                  </a:cubicBezTo>
                  <a:cubicBezTo>
                    <a:pt x="63" y="11"/>
                    <a:pt x="42" y="1"/>
                    <a:pt x="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18"/>
            <p:cNvSpPr/>
            <p:nvPr/>
          </p:nvSpPr>
          <p:spPr>
            <a:xfrm>
              <a:off x="2422907" y="179463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0"/>
                  </a:moveTo>
                  <a:cubicBezTo>
                    <a:pt x="0" y="0"/>
                    <a:pt x="0" y="21"/>
                    <a:pt x="0" y="42"/>
                  </a:cubicBezTo>
                  <a:cubicBezTo>
                    <a:pt x="21" y="42"/>
                    <a:pt x="42" y="21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18"/>
            <p:cNvSpPr/>
            <p:nvPr/>
          </p:nvSpPr>
          <p:spPr>
            <a:xfrm>
              <a:off x="2459980" y="1784064"/>
              <a:ext cx="660" cy="387"/>
            </a:xfrm>
            <a:custGeom>
              <a:avLst/>
              <a:gdLst/>
              <a:ahLst/>
              <a:cxnLst/>
              <a:rect l="l" t="t" r="r" b="b"/>
              <a:pathLst>
                <a:path w="64" h="37" extrusionOk="0">
                  <a:moveTo>
                    <a:pt x="21" y="0"/>
                  </a:moveTo>
                  <a:cubicBezTo>
                    <a:pt x="21" y="0"/>
                    <a:pt x="0" y="0"/>
                    <a:pt x="21" y="21"/>
                  </a:cubicBezTo>
                  <a:cubicBezTo>
                    <a:pt x="21" y="32"/>
                    <a:pt x="32" y="37"/>
                    <a:pt x="42" y="37"/>
                  </a:cubicBezTo>
                  <a:cubicBezTo>
                    <a:pt x="53" y="37"/>
                    <a:pt x="63" y="32"/>
                    <a:pt x="63" y="21"/>
                  </a:cubicBezTo>
                  <a:cubicBezTo>
                    <a:pt x="63" y="21"/>
                    <a:pt x="63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18"/>
            <p:cNvSpPr/>
            <p:nvPr/>
          </p:nvSpPr>
          <p:spPr>
            <a:xfrm>
              <a:off x="2422473" y="1795070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0"/>
                  </a:moveTo>
                  <a:lnTo>
                    <a:pt x="42" y="0"/>
                  </a:lnTo>
                  <a:cubicBezTo>
                    <a:pt x="21" y="21"/>
                    <a:pt x="0" y="63"/>
                    <a:pt x="21" y="63"/>
                  </a:cubicBezTo>
                  <a:cubicBezTo>
                    <a:pt x="42" y="63"/>
                    <a:pt x="42" y="21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18"/>
            <p:cNvSpPr/>
            <p:nvPr/>
          </p:nvSpPr>
          <p:spPr>
            <a:xfrm>
              <a:off x="2504643" y="1773937"/>
              <a:ext cx="443" cy="534"/>
            </a:xfrm>
            <a:custGeom>
              <a:avLst/>
              <a:gdLst/>
              <a:ahLst/>
              <a:cxnLst/>
              <a:rect l="l" t="t" r="r" b="b"/>
              <a:pathLst>
                <a:path w="43" h="51" extrusionOk="0">
                  <a:moveTo>
                    <a:pt x="0" y="0"/>
                  </a:moveTo>
                  <a:cubicBezTo>
                    <a:pt x="0" y="31"/>
                    <a:pt x="23" y="50"/>
                    <a:pt x="35" y="50"/>
                  </a:cubicBezTo>
                  <a:cubicBezTo>
                    <a:pt x="39" y="50"/>
                    <a:pt x="42" y="48"/>
                    <a:pt x="42" y="42"/>
                  </a:cubicBezTo>
                  <a:cubicBezTo>
                    <a:pt x="42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18"/>
            <p:cNvSpPr/>
            <p:nvPr/>
          </p:nvSpPr>
          <p:spPr>
            <a:xfrm>
              <a:off x="2504643" y="1775256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lnTo>
                    <a:pt x="21" y="21"/>
                  </a:lnTo>
                  <a:cubicBezTo>
                    <a:pt x="42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18"/>
            <p:cNvSpPr/>
            <p:nvPr/>
          </p:nvSpPr>
          <p:spPr>
            <a:xfrm>
              <a:off x="2448708" y="1760061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1"/>
                  </a:moveTo>
                  <a:cubicBezTo>
                    <a:pt x="21" y="22"/>
                    <a:pt x="0" y="64"/>
                    <a:pt x="21" y="64"/>
                  </a:cubicBezTo>
                  <a:cubicBezTo>
                    <a:pt x="63" y="43"/>
                    <a:pt x="63" y="43"/>
                    <a:pt x="63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18"/>
            <p:cNvSpPr/>
            <p:nvPr/>
          </p:nvSpPr>
          <p:spPr>
            <a:xfrm>
              <a:off x="2449142" y="1759621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0"/>
                  </a:moveTo>
                  <a:cubicBezTo>
                    <a:pt x="0" y="0"/>
                    <a:pt x="0" y="21"/>
                    <a:pt x="0" y="43"/>
                  </a:cubicBezTo>
                  <a:lnTo>
                    <a:pt x="21" y="64"/>
                  </a:lnTo>
                  <a:cubicBezTo>
                    <a:pt x="42" y="43"/>
                    <a:pt x="63" y="0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18"/>
            <p:cNvSpPr/>
            <p:nvPr/>
          </p:nvSpPr>
          <p:spPr>
            <a:xfrm>
              <a:off x="2518514" y="173892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lnTo>
                    <a:pt x="22" y="42"/>
                  </a:lnTo>
                  <a:cubicBezTo>
                    <a:pt x="43" y="2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18"/>
            <p:cNvSpPr/>
            <p:nvPr/>
          </p:nvSpPr>
          <p:spPr>
            <a:xfrm>
              <a:off x="2502261" y="178009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1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1" y="22"/>
                    <a:pt x="63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18"/>
            <p:cNvSpPr/>
            <p:nvPr/>
          </p:nvSpPr>
          <p:spPr>
            <a:xfrm>
              <a:off x="2501828" y="1780534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1"/>
                  </a:moveTo>
                  <a:lnTo>
                    <a:pt x="42" y="1"/>
                  </a:lnTo>
                  <a:cubicBezTo>
                    <a:pt x="21" y="1"/>
                    <a:pt x="0" y="22"/>
                    <a:pt x="0" y="64"/>
                  </a:cubicBezTo>
                  <a:lnTo>
                    <a:pt x="21" y="64"/>
                  </a:lnTo>
                  <a:cubicBezTo>
                    <a:pt x="42" y="43"/>
                    <a:pt x="63" y="22"/>
                    <a:pt x="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18"/>
            <p:cNvSpPr/>
            <p:nvPr/>
          </p:nvSpPr>
          <p:spPr>
            <a:xfrm>
              <a:off x="2450328" y="1758196"/>
              <a:ext cx="340" cy="503"/>
            </a:xfrm>
            <a:custGeom>
              <a:avLst/>
              <a:gdLst/>
              <a:ahLst/>
              <a:cxnLst/>
              <a:rect l="l" t="t" r="r" b="b"/>
              <a:pathLst>
                <a:path w="33" h="48" extrusionOk="0">
                  <a:moveTo>
                    <a:pt x="17" y="1"/>
                  </a:moveTo>
                  <a:cubicBezTo>
                    <a:pt x="14" y="1"/>
                    <a:pt x="11" y="3"/>
                    <a:pt x="11" y="10"/>
                  </a:cubicBezTo>
                  <a:cubicBezTo>
                    <a:pt x="11" y="21"/>
                    <a:pt x="6" y="21"/>
                    <a:pt x="3" y="21"/>
                  </a:cubicBezTo>
                  <a:cubicBezTo>
                    <a:pt x="1" y="21"/>
                    <a:pt x="1" y="21"/>
                    <a:pt x="11" y="31"/>
                  </a:cubicBezTo>
                  <a:cubicBezTo>
                    <a:pt x="11" y="42"/>
                    <a:pt x="17" y="47"/>
                    <a:pt x="22" y="47"/>
                  </a:cubicBezTo>
                  <a:cubicBezTo>
                    <a:pt x="27" y="47"/>
                    <a:pt x="32" y="42"/>
                    <a:pt x="32" y="31"/>
                  </a:cubicBezTo>
                  <a:lnTo>
                    <a:pt x="32" y="10"/>
                  </a:lnTo>
                  <a:cubicBezTo>
                    <a:pt x="32" y="10"/>
                    <a:pt x="23" y="1"/>
                    <a:pt x="1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18"/>
            <p:cNvSpPr/>
            <p:nvPr/>
          </p:nvSpPr>
          <p:spPr>
            <a:xfrm>
              <a:off x="2518957" y="1737608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21" y="0"/>
                  </a:moveTo>
                  <a:cubicBezTo>
                    <a:pt x="21" y="0"/>
                    <a:pt x="0" y="0"/>
                    <a:pt x="21" y="21"/>
                  </a:cubicBezTo>
                  <a:cubicBezTo>
                    <a:pt x="21" y="32"/>
                    <a:pt x="26" y="37"/>
                    <a:pt x="32" y="37"/>
                  </a:cubicBezTo>
                  <a:cubicBezTo>
                    <a:pt x="37" y="37"/>
                    <a:pt x="42" y="32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18"/>
            <p:cNvSpPr/>
            <p:nvPr/>
          </p:nvSpPr>
          <p:spPr>
            <a:xfrm>
              <a:off x="2506376" y="1740686"/>
              <a:ext cx="660" cy="545"/>
            </a:xfrm>
            <a:custGeom>
              <a:avLst/>
              <a:gdLst/>
              <a:ahLst/>
              <a:cxnLst/>
              <a:rect l="l" t="t" r="r" b="b"/>
              <a:pathLst>
                <a:path w="64" h="52" extrusionOk="0">
                  <a:moveTo>
                    <a:pt x="22" y="0"/>
                  </a:moveTo>
                  <a:cubicBezTo>
                    <a:pt x="22" y="21"/>
                    <a:pt x="1" y="42"/>
                    <a:pt x="22" y="42"/>
                  </a:cubicBezTo>
                  <a:cubicBezTo>
                    <a:pt x="22" y="42"/>
                    <a:pt x="22" y="52"/>
                    <a:pt x="28" y="52"/>
                  </a:cubicBezTo>
                  <a:cubicBezTo>
                    <a:pt x="31" y="52"/>
                    <a:pt x="36" y="49"/>
                    <a:pt x="43" y="42"/>
                  </a:cubicBezTo>
                  <a:cubicBezTo>
                    <a:pt x="64" y="21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18"/>
            <p:cNvSpPr/>
            <p:nvPr/>
          </p:nvSpPr>
          <p:spPr>
            <a:xfrm>
              <a:off x="2539118" y="1730340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18"/>
            <p:cNvSpPr/>
            <p:nvPr/>
          </p:nvSpPr>
          <p:spPr>
            <a:xfrm>
              <a:off x="2470385" y="1793751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22" y="0"/>
                  </a:moveTo>
                  <a:cubicBezTo>
                    <a:pt x="22" y="0"/>
                    <a:pt x="1" y="0"/>
                    <a:pt x="22" y="21"/>
                  </a:cubicBezTo>
                  <a:cubicBezTo>
                    <a:pt x="32" y="32"/>
                    <a:pt x="37" y="37"/>
                    <a:pt x="40" y="37"/>
                  </a:cubicBezTo>
                  <a:cubicBezTo>
                    <a:pt x="43" y="37"/>
                    <a:pt x="43" y="32"/>
                    <a:pt x="43" y="21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18"/>
            <p:cNvSpPr/>
            <p:nvPr/>
          </p:nvSpPr>
          <p:spPr>
            <a:xfrm>
              <a:off x="2519174" y="1784723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0" y="21"/>
                  </a:lnTo>
                  <a:lnTo>
                    <a:pt x="21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18"/>
            <p:cNvSpPr/>
            <p:nvPr/>
          </p:nvSpPr>
          <p:spPr>
            <a:xfrm>
              <a:off x="2427021" y="1757422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4" y="0"/>
                  </a:moveTo>
                  <a:cubicBezTo>
                    <a:pt x="43" y="0"/>
                    <a:pt x="1" y="42"/>
                    <a:pt x="43" y="42"/>
                  </a:cubicBezTo>
                  <a:cubicBezTo>
                    <a:pt x="64" y="42"/>
                    <a:pt x="64" y="21"/>
                    <a:pt x="6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18"/>
            <p:cNvSpPr/>
            <p:nvPr/>
          </p:nvSpPr>
          <p:spPr>
            <a:xfrm>
              <a:off x="2427671" y="1756762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22" y="0"/>
                  </a:moveTo>
                  <a:cubicBezTo>
                    <a:pt x="1" y="0"/>
                    <a:pt x="1" y="21"/>
                    <a:pt x="1" y="63"/>
                  </a:cubicBezTo>
                  <a:cubicBezTo>
                    <a:pt x="22" y="42"/>
                    <a:pt x="43" y="0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18"/>
            <p:cNvSpPr/>
            <p:nvPr/>
          </p:nvSpPr>
          <p:spPr>
            <a:xfrm>
              <a:off x="2517214" y="1790661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1"/>
                  </a:moveTo>
                  <a:lnTo>
                    <a:pt x="1" y="22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18"/>
            <p:cNvSpPr/>
            <p:nvPr/>
          </p:nvSpPr>
          <p:spPr>
            <a:xfrm>
              <a:off x="2509408" y="1731335"/>
              <a:ext cx="443" cy="335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27" y="1"/>
                  </a:moveTo>
                  <a:cubicBezTo>
                    <a:pt x="24" y="1"/>
                    <a:pt x="22" y="3"/>
                    <a:pt x="22" y="10"/>
                  </a:cubicBezTo>
                  <a:cubicBezTo>
                    <a:pt x="22" y="10"/>
                    <a:pt x="1" y="10"/>
                    <a:pt x="22" y="31"/>
                  </a:cubicBezTo>
                  <a:lnTo>
                    <a:pt x="43" y="31"/>
                  </a:ln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34" y="1"/>
                    <a:pt x="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18"/>
            <p:cNvSpPr/>
            <p:nvPr/>
          </p:nvSpPr>
          <p:spPr>
            <a:xfrm>
              <a:off x="2515482" y="1748834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2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21"/>
                    <a:pt x="64" y="0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18"/>
            <p:cNvSpPr/>
            <p:nvPr/>
          </p:nvSpPr>
          <p:spPr>
            <a:xfrm>
              <a:off x="2513966" y="1797929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1"/>
                  </a:moveTo>
                  <a:lnTo>
                    <a:pt x="0" y="22"/>
                  </a:lnTo>
                  <a:lnTo>
                    <a:pt x="42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18"/>
            <p:cNvSpPr/>
            <p:nvPr/>
          </p:nvSpPr>
          <p:spPr>
            <a:xfrm>
              <a:off x="2528496" y="1712725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0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18"/>
            <p:cNvSpPr/>
            <p:nvPr/>
          </p:nvSpPr>
          <p:spPr>
            <a:xfrm>
              <a:off x="2530012" y="1702158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63" y="0"/>
                  </a:moveTo>
                  <a:cubicBezTo>
                    <a:pt x="42" y="0"/>
                    <a:pt x="0" y="42"/>
                    <a:pt x="42" y="42"/>
                  </a:cubicBezTo>
                  <a:cubicBezTo>
                    <a:pt x="63" y="42"/>
                    <a:pt x="63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18"/>
            <p:cNvSpPr/>
            <p:nvPr/>
          </p:nvSpPr>
          <p:spPr>
            <a:xfrm>
              <a:off x="2530445" y="1701498"/>
              <a:ext cx="660" cy="670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42" y="0"/>
                  </a:moveTo>
                  <a:lnTo>
                    <a:pt x="42" y="0"/>
                  </a:lnTo>
                  <a:cubicBezTo>
                    <a:pt x="21" y="0"/>
                    <a:pt x="0" y="21"/>
                    <a:pt x="21" y="63"/>
                  </a:cubicBezTo>
                  <a:lnTo>
                    <a:pt x="21" y="42"/>
                  </a:lnTo>
                  <a:cubicBezTo>
                    <a:pt x="42" y="42"/>
                    <a:pt x="63" y="21"/>
                    <a:pt x="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18"/>
            <p:cNvSpPr/>
            <p:nvPr/>
          </p:nvSpPr>
          <p:spPr>
            <a:xfrm>
              <a:off x="2514399" y="1754332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22" y="1"/>
                  </a:moveTo>
                  <a:cubicBezTo>
                    <a:pt x="0" y="1"/>
                    <a:pt x="0" y="22"/>
                    <a:pt x="0" y="43"/>
                  </a:cubicBezTo>
                  <a:cubicBezTo>
                    <a:pt x="22" y="43"/>
                    <a:pt x="64" y="1"/>
                    <a:pt x="2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18"/>
            <p:cNvSpPr/>
            <p:nvPr/>
          </p:nvSpPr>
          <p:spPr>
            <a:xfrm>
              <a:off x="2513966" y="175477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1"/>
                  </a:moveTo>
                  <a:lnTo>
                    <a:pt x="42" y="1"/>
                  </a:lnTo>
                  <a:cubicBezTo>
                    <a:pt x="21" y="1"/>
                    <a:pt x="0" y="43"/>
                    <a:pt x="21" y="43"/>
                  </a:cubicBezTo>
                  <a:cubicBezTo>
                    <a:pt x="42" y="43"/>
                    <a:pt x="42" y="22"/>
                    <a:pt x="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18"/>
            <p:cNvSpPr/>
            <p:nvPr/>
          </p:nvSpPr>
          <p:spPr>
            <a:xfrm>
              <a:off x="2447182" y="1761600"/>
              <a:ext cx="443" cy="670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3" y="1"/>
                  </a:moveTo>
                  <a:cubicBezTo>
                    <a:pt x="43" y="8"/>
                    <a:pt x="43" y="15"/>
                    <a:pt x="43" y="22"/>
                  </a:cubicBezTo>
                  <a:lnTo>
                    <a:pt x="43" y="22"/>
                  </a:lnTo>
                  <a:lnTo>
                    <a:pt x="43" y="1"/>
                  </a:lnTo>
                  <a:close/>
                  <a:moveTo>
                    <a:pt x="1" y="22"/>
                  </a:moveTo>
                  <a:cubicBezTo>
                    <a:pt x="1" y="43"/>
                    <a:pt x="1" y="64"/>
                    <a:pt x="1" y="64"/>
                  </a:cubicBezTo>
                  <a:cubicBezTo>
                    <a:pt x="35" y="64"/>
                    <a:pt x="42" y="50"/>
                    <a:pt x="43" y="22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18"/>
            <p:cNvSpPr/>
            <p:nvPr/>
          </p:nvSpPr>
          <p:spPr>
            <a:xfrm>
              <a:off x="2498786" y="176204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1"/>
                  </a:moveTo>
                  <a:cubicBezTo>
                    <a:pt x="1" y="1"/>
                    <a:pt x="1" y="22"/>
                    <a:pt x="1" y="22"/>
                  </a:cubicBezTo>
                  <a:lnTo>
                    <a:pt x="22" y="22"/>
                  </a:lnTo>
                  <a:cubicBezTo>
                    <a:pt x="43" y="22"/>
                    <a:pt x="43" y="1"/>
                    <a:pt x="2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18"/>
            <p:cNvSpPr/>
            <p:nvPr/>
          </p:nvSpPr>
          <p:spPr>
            <a:xfrm>
              <a:off x="2529146" y="1761820"/>
              <a:ext cx="227" cy="230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0" y="22"/>
                  </a:lnTo>
                  <a:lnTo>
                    <a:pt x="21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18"/>
            <p:cNvSpPr/>
            <p:nvPr/>
          </p:nvSpPr>
          <p:spPr>
            <a:xfrm>
              <a:off x="2557113" y="177106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2" y="1"/>
                  </a:moveTo>
                  <a:lnTo>
                    <a:pt x="0" y="22"/>
                  </a:lnTo>
                  <a:cubicBezTo>
                    <a:pt x="0" y="43"/>
                    <a:pt x="42" y="43"/>
                    <a:pt x="42" y="43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18"/>
            <p:cNvSpPr/>
            <p:nvPr/>
          </p:nvSpPr>
          <p:spPr>
            <a:xfrm>
              <a:off x="2569251" y="1733858"/>
              <a:ext cx="227" cy="325"/>
            </a:xfrm>
            <a:custGeom>
              <a:avLst/>
              <a:gdLst/>
              <a:ahLst/>
              <a:cxnLst/>
              <a:rect l="l" t="t" r="r" b="b"/>
              <a:pathLst>
                <a:path w="22" h="31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9"/>
                    <a:pt x="3" y="31"/>
                    <a:pt x="6" y="31"/>
                  </a:cubicBezTo>
                  <a:cubicBezTo>
                    <a:pt x="12" y="31"/>
                    <a:pt x="22" y="22"/>
                    <a:pt x="22" y="22"/>
                  </a:cubicBezTo>
                  <a:cubicBezTo>
                    <a:pt x="22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18"/>
            <p:cNvSpPr/>
            <p:nvPr/>
          </p:nvSpPr>
          <p:spPr>
            <a:xfrm>
              <a:off x="2562094" y="1698849"/>
              <a:ext cx="660" cy="1110"/>
            </a:xfrm>
            <a:custGeom>
              <a:avLst/>
              <a:gdLst/>
              <a:ahLst/>
              <a:cxnLst/>
              <a:rect l="l" t="t" r="r" b="b"/>
              <a:pathLst>
                <a:path w="64" h="106" extrusionOk="0">
                  <a:moveTo>
                    <a:pt x="1" y="1"/>
                  </a:moveTo>
                  <a:lnTo>
                    <a:pt x="22" y="106"/>
                  </a:lnTo>
                  <a:cubicBezTo>
                    <a:pt x="43" y="106"/>
                    <a:pt x="64" y="85"/>
                    <a:pt x="64" y="43"/>
                  </a:cubicBezTo>
                  <a:cubicBezTo>
                    <a:pt x="64" y="22"/>
                    <a:pt x="22" y="1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8" name="Google Shape;5438;p18"/>
          <p:cNvGrpSpPr/>
          <p:nvPr/>
        </p:nvGrpSpPr>
        <p:grpSpPr>
          <a:xfrm>
            <a:off x="258057" y="239598"/>
            <a:ext cx="712385" cy="632052"/>
            <a:chOff x="964205" y="3175261"/>
            <a:chExt cx="130309" cy="115616"/>
          </a:xfrm>
        </p:grpSpPr>
        <p:sp>
          <p:nvSpPr>
            <p:cNvPr id="5439" name="Google Shape;5439;p18"/>
            <p:cNvSpPr/>
            <p:nvPr/>
          </p:nvSpPr>
          <p:spPr>
            <a:xfrm>
              <a:off x="1090606" y="3208281"/>
              <a:ext cx="3908" cy="7718"/>
            </a:xfrm>
            <a:custGeom>
              <a:avLst/>
              <a:gdLst/>
              <a:ahLst/>
              <a:cxnLst/>
              <a:rect l="l" t="t" r="r" b="b"/>
              <a:pathLst>
                <a:path w="379" h="737" extrusionOk="0">
                  <a:moveTo>
                    <a:pt x="84" y="1"/>
                  </a:moveTo>
                  <a:cubicBezTo>
                    <a:pt x="42" y="43"/>
                    <a:pt x="0" y="64"/>
                    <a:pt x="0" y="127"/>
                  </a:cubicBezTo>
                  <a:lnTo>
                    <a:pt x="105" y="211"/>
                  </a:lnTo>
                  <a:lnTo>
                    <a:pt x="63" y="316"/>
                  </a:lnTo>
                  <a:cubicBezTo>
                    <a:pt x="168" y="379"/>
                    <a:pt x="168" y="506"/>
                    <a:pt x="232" y="590"/>
                  </a:cubicBezTo>
                  <a:cubicBezTo>
                    <a:pt x="189" y="632"/>
                    <a:pt x="147" y="674"/>
                    <a:pt x="211" y="737"/>
                  </a:cubicBezTo>
                  <a:cubicBezTo>
                    <a:pt x="253" y="716"/>
                    <a:pt x="316" y="674"/>
                    <a:pt x="379" y="674"/>
                  </a:cubicBezTo>
                  <a:lnTo>
                    <a:pt x="379" y="421"/>
                  </a:lnTo>
                  <a:cubicBezTo>
                    <a:pt x="358" y="421"/>
                    <a:pt x="316" y="421"/>
                    <a:pt x="337" y="400"/>
                  </a:cubicBezTo>
                  <a:cubicBezTo>
                    <a:pt x="337" y="379"/>
                    <a:pt x="358" y="379"/>
                    <a:pt x="379" y="379"/>
                  </a:cubicBezTo>
                  <a:lnTo>
                    <a:pt x="379" y="190"/>
                  </a:lnTo>
                  <a:cubicBezTo>
                    <a:pt x="370" y="191"/>
                    <a:pt x="362" y="192"/>
                    <a:pt x="354" y="192"/>
                  </a:cubicBezTo>
                  <a:cubicBezTo>
                    <a:pt x="226" y="192"/>
                    <a:pt x="183" y="41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18"/>
            <p:cNvSpPr/>
            <p:nvPr/>
          </p:nvSpPr>
          <p:spPr>
            <a:xfrm>
              <a:off x="1092555" y="3221937"/>
              <a:ext cx="1959" cy="3749"/>
            </a:xfrm>
            <a:custGeom>
              <a:avLst/>
              <a:gdLst/>
              <a:ahLst/>
              <a:cxnLst/>
              <a:rect l="l" t="t" r="r" b="b"/>
              <a:pathLst>
                <a:path w="190" h="358" extrusionOk="0">
                  <a:moveTo>
                    <a:pt x="64" y="0"/>
                  </a:moveTo>
                  <a:cubicBezTo>
                    <a:pt x="64" y="64"/>
                    <a:pt x="43" y="148"/>
                    <a:pt x="0" y="211"/>
                  </a:cubicBezTo>
                  <a:cubicBezTo>
                    <a:pt x="64" y="232"/>
                    <a:pt x="22" y="358"/>
                    <a:pt x="106" y="358"/>
                  </a:cubicBezTo>
                  <a:cubicBezTo>
                    <a:pt x="169" y="316"/>
                    <a:pt x="85" y="190"/>
                    <a:pt x="190" y="169"/>
                  </a:cubicBezTo>
                  <a:lnTo>
                    <a:pt x="190" y="4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18"/>
            <p:cNvSpPr/>
            <p:nvPr/>
          </p:nvSpPr>
          <p:spPr>
            <a:xfrm>
              <a:off x="964205" y="3175554"/>
              <a:ext cx="126844" cy="114789"/>
            </a:xfrm>
            <a:custGeom>
              <a:avLst/>
              <a:gdLst/>
              <a:ahLst/>
              <a:cxnLst/>
              <a:rect l="l" t="t" r="r" b="b"/>
              <a:pathLst>
                <a:path w="12300" h="10961" extrusionOk="0">
                  <a:moveTo>
                    <a:pt x="7275" y="351"/>
                  </a:moveTo>
                  <a:cubicBezTo>
                    <a:pt x="7296" y="351"/>
                    <a:pt x="7296" y="372"/>
                    <a:pt x="7296" y="372"/>
                  </a:cubicBezTo>
                  <a:lnTo>
                    <a:pt x="7275" y="393"/>
                  </a:lnTo>
                  <a:cubicBezTo>
                    <a:pt x="7275" y="393"/>
                    <a:pt x="7253" y="393"/>
                    <a:pt x="7253" y="372"/>
                  </a:cubicBezTo>
                  <a:cubicBezTo>
                    <a:pt x="7253" y="351"/>
                    <a:pt x="7275" y="351"/>
                    <a:pt x="7275" y="351"/>
                  </a:cubicBezTo>
                  <a:close/>
                  <a:moveTo>
                    <a:pt x="6791" y="603"/>
                  </a:moveTo>
                  <a:cubicBezTo>
                    <a:pt x="6791" y="608"/>
                    <a:pt x="6792" y="609"/>
                    <a:pt x="6793" y="609"/>
                  </a:cubicBezTo>
                  <a:cubicBezTo>
                    <a:pt x="6796" y="609"/>
                    <a:pt x="6800" y="604"/>
                    <a:pt x="6800" y="604"/>
                  </a:cubicBezTo>
                  <a:lnTo>
                    <a:pt x="6800" y="604"/>
                  </a:lnTo>
                  <a:cubicBezTo>
                    <a:pt x="6801" y="604"/>
                    <a:pt x="6799" y="608"/>
                    <a:pt x="6791" y="624"/>
                  </a:cubicBezTo>
                  <a:cubicBezTo>
                    <a:pt x="6791" y="631"/>
                    <a:pt x="6786" y="633"/>
                    <a:pt x="6780" y="633"/>
                  </a:cubicBezTo>
                  <a:cubicBezTo>
                    <a:pt x="6768" y="633"/>
                    <a:pt x="6749" y="624"/>
                    <a:pt x="6749" y="624"/>
                  </a:cubicBezTo>
                  <a:cubicBezTo>
                    <a:pt x="6749" y="624"/>
                    <a:pt x="6770" y="603"/>
                    <a:pt x="6770" y="603"/>
                  </a:cubicBezTo>
                  <a:close/>
                  <a:moveTo>
                    <a:pt x="8086" y="481"/>
                  </a:moveTo>
                  <a:cubicBezTo>
                    <a:pt x="8182" y="481"/>
                    <a:pt x="8237" y="573"/>
                    <a:pt x="8305" y="624"/>
                  </a:cubicBezTo>
                  <a:cubicBezTo>
                    <a:pt x="8241" y="630"/>
                    <a:pt x="8195" y="634"/>
                    <a:pt x="8161" y="634"/>
                  </a:cubicBezTo>
                  <a:cubicBezTo>
                    <a:pt x="8069" y="634"/>
                    <a:pt x="8056" y="605"/>
                    <a:pt x="8010" y="498"/>
                  </a:cubicBezTo>
                  <a:cubicBezTo>
                    <a:pt x="8038" y="486"/>
                    <a:pt x="8064" y="481"/>
                    <a:pt x="8086" y="481"/>
                  </a:cubicBezTo>
                  <a:close/>
                  <a:moveTo>
                    <a:pt x="7148" y="603"/>
                  </a:moveTo>
                  <a:lnTo>
                    <a:pt x="7148" y="624"/>
                  </a:lnTo>
                  <a:cubicBezTo>
                    <a:pt x="7190" y="645"/>
                    <a:pt x="7190" y="666"/>
                    <a:pt x="7148" y="708"/>
                  </a:cubicBezTo>
                  <a:cubicBezTo>
                    <a:pt x="7127" y="687"/>
                    <a:pt x="7127" y="645"/>
                    <a:pt x="7148" y="603"/>
                  </a:cubicBezTo>
                  <a:close/>
                  <a:moveTo>
                    <a:pt x="7852" y="650"/>
                  </a:moveTo>
                  <a:cubicBezTo>
                    <a:pt x="7878" y="650"/>
                    <a:pt x="7904" y="655"/>
                    <a:pt x="7926" y="666"/>
                  </a:cubicBezTo>
                  <a:cubicBezTo>
                    <a:pt x="7898" y="738"/>
                    <a:pt x="7839" y="770"/>
                    <a:pt x="7779" y="770"/>
                  </a:cubicBezTo>
                  <a:cubicBezTo>
                    <a:pt x="7750" y="770"/>
                    <a:pt x="7722" y="763"/>
                    <a:pt x="7695" y="750"/>
                  </a:cubicBezTo>
                  <a:cubicBezTo>
                    <a:pt x="7710" y="689"/>
                    <a:pt x="7782" y="650"/>
                    <a:pt x="7852" y="650"/>
                  </a:cubicBezTo>
                  <a:close/>
                  <a:moveTo>
                    <a:pt x="9273" y="1046"/>
                  </a:moveTo>
                  <a:cubicBezTo>
                    <a:pt x="9306" y="1051"/>
                    <a:pt x="9331" y="1066"/>
                    <a:pt x="9314" y="1066"/>
                  </a:cubicBezTo>
                  <a:cubicBezTo>
                    <a:pt x="9306" y="1070"/>
                    <a:pt x="9299" y="1071"/>
                    <a:pt x="9294" y="1071"/>
                  </a:cubicBezTo>
                  <a:cubicBezTo>
                    <a:pt x="9280" y="1071"/>
                    <a:pt x="9275" y="1059"/>
                    <a:pt x="9273" y="1046"/>
                  </a:cubicBezTo>
                  <a:close/>
                  <a:moveTo>
                    <a:pt x="8156" y="1291"/>
                  </a:moveTo>
                  <a:cubicBezTo>
                    <a:pt x="8171" y="1291"/>
                    <a:pt x="8176" y="1304"/>
                    <a:pt x="8178" y="1318"/>
                  </a:cubicBezTo>
                  <a:lnTo>
                    <a:pt x="8178" y="1318"/>
                  </a:lnTo>
                  <a:cubicBezTo>
                    <a:pt x="8156" y="1317"/>
                    <a:pt x="8095" y="1297"/>
                    <a:pt x="8137" y="1297"/>
                  </a:cubicBezTo>
                  <a:cubicBezTo>
                    <a:pt x="8145" y="1293"/>
                    <a:pt x="8151" y="1291"/>
                    <a:pt x="8156" y="1291"/>
                  </a:cubicBezTo>
                  <a:close/>
                  <a:moveTo>
                    <a:pt x="8263" y="1339"/>
                  </a:moveTo>
                  <a:cubicBezTo>
                    <a:pt x="8299" y="1393"/>
                    <a:pt x="8320" y="1448"/>
                    <a:pt x="8243" y="1448"/>
                  </a:cubicBezTo>
                  <a:cubicBezTo>
                    <a:pt x="8231" y="1448"/>
                    <a:pt x="8216" y="1447"/>
                    <a:pt x="8200" y="1444"/>
                  </a:cubicBezTo>
                  <a:cubicBezTo>
                    <a:pt x="8185" y="1415"/>
                    <a:pt x="8191" y="1367"/>
                    <a:pt x="8189" y="1339"/>
                  </a:cubicBezTo>
                  <a:close/>
                  <a:moveTo>
                    <a:pt x="8389" y="1465"/>
                  </a:moveTo>
                  <a:cubicBezTo>
                    <a:pt x="8431" y="1465"/>
                    <a:pt x="8389" y="1507"/>
                    <a:pt x="8431" y="1507"/>
                  </a:cubicBezTo>
                  <a:lnTo>
                    <a:pt x="8431" y="1507"/>
                  </a:lnTo>
                  <a:lnTo>
                    <a:pt x="8431" y="1507"/>
                  </a:lnTo>
                  <a:cubicBezTo>
                    <a:pt x="8452" y="1528"/>
                    <a:pt x="8515" y="1549"/>
                    <a:pt x="8473" y="1549"/>
                  </a:cubicBezTo>
                  <a:cubicBezTo>
                    <a:pt x="8465" y="1553"/>
                    <a:pt x="8458" y="1555"/>
                    <a:pt x="8453" y="1555"/>
                  </a:cubicBezTo>
                  <a:cubicBezTo>
                    <a:pt x="8431" y="1555"/>
                    <a:pt x="8431" y="1524"/>
                    <a:pt x="8431" y="1507"/>
                  </a:cubicBezTo>
                  <a:lnTo>
                    <a:pt x="8431" y="1528"/>
                  </a:lnTo>
                  <a:cubicBezTo>
                    <a:pt x="8410" y="1507"/>
                    <a:pt x="8347" y="1486"/>
                    <a:pt x="8389" y="1465"/>
                  </a:cubicBezTo>
                  <a:close/>
                  <a:moveTo>
                    <a:pt x="7401" y="1780"/>
                  </a:moveTo>
                  <a:cubicBezTo>
                    <a:pt x="7401" y="1780"/>
                    <a:pt x="7422" y="1801"/>
                    <a:pt x="7422" y="1801"/>
                  </a:cubicBezTo>
                  <a:cubicBezTo>
                    <a:pt x="7422" y="1801"/>
                    <a:pt x="7422" y="1822"/>
                    <a:pt x="7401" y="1822"/>
                  </a:cubicBezTo>
                  <a:cubicBezTo>
                    <a:pt x="7359" y="1801"/>
                    <a:pt x="7401" y="1780"/>
                    <a:pt x="7401" y="1780"/>
                  </a:cubicBezTo>
                  <a:close/>
                  <a:moveTo>
                    <a:pt x="9125" y="1780"/>
                  </a:moveTo>
                  <a:cubicBezTo>
                    <a:pt x="9146" y="1780"/>
                    <a:pt x="9146" y="1801"/>
                    <a:pt x="9146" y="1801"/>
                  </a:cubicBezTo>
                  <a:cubicBezTo>
                    <a:pt x="9146" y="1801"/>
                    <a:pt x="9167" y="1822"/>
                    <a:pt x="9125" y="1822"/>
                  </a:cubicBezTo>
                  <a:cubicBezTo>
                    <a:pt x="9104" y="1801"/>
                    <a:pt x="9125" y="1780"/>
                    <a:pt x="9125" y="1780"/>
                  </a:cubicBezTo>
                  <a:close/>
                  <a:moveTo>
                    <a:pt x="7401" y="1907"/>
                  </a:moveTo>
                  <a:cubicBezTo>
                    <a:pt x="7443" y="1928"/>
                    <a:pt x="7443" y="1970"/>
                    <a:pt x="7401" y="1991"/>
                  </a:cubicBezTo>
                  <a:cubicBezTo>
                    <a:pt x="7359" y="1970"/>
                    <a:pt x="7359" y="1949"/>
                    <a:pt x="7401" y="1907"/>
                  </a:cubicBezTo>
                  <a:close/>
                  <a:moveTo>
                    <a:pt x="11164" y="1970"/>
                  </a:moveTo>
                  <a:cubicBezTo>
                    <a:pt x="11185" y="1970"/>
                    <a:pt x="11164" y="2012"/>
                    <a:pt x="11185" y="2012"/>
                  </a:cubicBezTo>
                  <a:cubicBezTo>
                    <a:pt x="11206" y="2012"/>
                    <a:pt x="11269" y="2054"/>
                    <a:pt x="11227" y="2054"/>
                  </a:cubicBezTo>
                  <a:cubicBezTo>
                    <a:pt x="11185" y="2054"/>
                    <a:pt x="11185" y="2033"/>
                    <a:pt x="11185" y="2012"/>
                  </a:cubicBezTo>
                  <a:lnTo>
                    <a:pt x="11122" y="2012"/>
                  </a:lnTo>
                  <a:cubicBezTo>
                    <a:pt x="11143" y="1991"/>
                    <a:pt x="11143" y="1970"/>
                    <a:pt x="11164" y="1970"/>
                  </a:cubicBezTo>
                  <a:close/>
                  <a:moveTo>
                    <a:pt x="8578" y="2075"/>
                  </a:moveTo>
                  <a:cubicBezTo>
                    <a:pt x="8599" y="2096"/>
                    <a:pt x="8599" y="2096"/>
                    <a:pt x="8599" y="2096"/>
                  </a:cubicBezTo>
                  <a:lnTo>
                    <a:pt x="8578" y="2117"/>
                  </a:lnTo>
                  <a:lnTo>
                    <a:pt x="8578" y="2138"/>
                  </a:lnTo>
                  <a:cubicBezTo>
                    <a:pt x="8557" y="2117"/>
                    <a:pt x="8557" y="2096"/>
                    <a:pt x="8557" y="2096"/>
                  </a:cubicBezTo>
                  <a:cubicBezTo>
                    <a:pt x="8557" y="2096"/>
                    <a:pt x="8557" y="2096"/>
                    <a:pt x="8578" y="2075"/>
                  </a:cubicBezTo>
                  <a:close/>
                  <a:moveTo>
                    <a:pt x="8809" y="2075"/>
                  </a:moveTo>
                  <a:cubicBezTo>
                    <a:pt x="8851" y="2180"/>
                    <a:pt x="8851" y="2180"/>
                    <a:pt x="8662" y="2180"/>
                  </a:cubicBezTo>
                  <a:cubicBezTo>
                    <a:pt x="8725" y="2138"/>
                    <a:pt x="8746" y="2075"/>
                    <a:pt x="8809" y="2075"/>
                  </a:cubicBezTo>
                  <a:close/>
                  <a:moveTo>
                    <a:pt x="9629" y="2201"/>
                  </a:moveTo>
                  <a:cubicBezTo>
                    <a:pt x="9629" y="2211"/>
                    <a:pt x="9634" y="2211"/>
                    <a:pt x="9640" y="2211"/>
                  </a:cubicBezTo>
                  <a:cubicBezTo>
                    <a:pt x="9645" y="2211"/>
                    <a:pt x="9650" y="2211"/>
                    <a:pt x="9650" y="2222"/>
                  </a:cubicBezTo>
                  <a:cubicBezTo>
                    <a:pt x="9643" y="2236"/>
                    <a:pt x="9636" y="2241"/>
                    <a:pt x="9630" y="2241"/>
                  </a:cubicBezTo>
                  <a:cubicBezTo>
                    <a:pt x="9618" y="2241"/>
                    <a:pt x="9608" y="2222"/>
                    <a:pt x="9608" y="2222"/>
                  </a:cubicBezTo>
                  <a:cubicBezTo>
                    <a:pt x="9608" y="2222"/>
                    <a:pt x="9629" y="2201"/>
                    <a:pt x="9629" y="2201"/>
                  </a:cubicBezTo>
                  <a:close/>
                  <a:moveTo>
                    <a:pt x="11290" y="2201"/>
                  </a:moveTo>
                  <a:cubicBezTo>
                    <a:pt x="11290" y="2222"/>
                    <a:pt x="11311" y="2222"/>
                    <a:pt x="11311" y="2222"/>
                  </a:cubicBezTo>
                  <a:lnTo>
                    <a:pt x="11290" y="2243"/>
                  </a:lnTo>
                  <a:cubicBezTo>
                    <a:pt x="11290" y="2243"/>
                    <a:pt x="11269" y="2243"/>
                    <a:pt x="11269" y="2222"/>
                  </a:cubicBezTo>
                  <a:cubicBezTo>
                    <a:pt x="11269" y="2201"/>
                    <a:pt x="11290" y="2201"/>
                    <a:pt x="11290" y="2201"/>
                  </a:cubicBezTo>
                  <a:close/>
                  <a:moveTo>
                    <a:pt x="10190" y="2281"/>
                  </a:moveTo>
                  <a:cubicBezTo>
                    <a:pt x="10213" y="2281"/>
                    <a:pt x="10200" y="2327"/>
                    <a:pt x="10218" y="2327"/>
                  </a:cubicBezTo>
                  <a:cubicBezTo>
                    <a:pt x="10197" y="2327"/>
                    <a:pt x="10134" y="2285"/>
                    <a:pt x="10176" y="2285"/>
                  </a:cubicBezTo>
                  <a:cubicBezTo>
                    <a:pt x="10182" y="2282"/>
                    <a:pt x="10187" y="2281"/>
                    <a:pt x="10190" y="2281"/>
                  </a:cubicBezTo>
                  <a:close/>
                  <a:moveTo>
                    <a:pt x="10218" y="2327"/>
                  </a:moveTo>
                  <a:cubicBezTo>
                    <a:pt x="10239" y="2327"/>
                    <a:pt x="10302" y="2348"/>
                    <a:pt x="10260" y="2369"/>
                  </a:cubicBezTo>
                  <a:cubicBezTo>
                    <a:pt x="10226" y="2369"/>
                    <a:pt x="10219" y="2355"/>
                    <a:pt x="10218" y="2327"/>
                  </a:cubicBezTo>
                  <a:close/>
                  <a:moveTo>
                    <a:pt x="8641" y="2390"/>
                  </a:moveTo>
                  <a:lnTo>
                    <a:pt x="8662" y="2411"/>
                  </a:lnTo>
                  <a:cubicBezTo>
                    <a:pt x="8662" y="2432"/>
                    <a:pt x="8662" y="2432"/>
                    <a:pt x="8641" y="2432"/>
                  </a:cubicBezTo>
                  <a:cubicBezTo>
                    <a:pt x="8620" y="2432"/>
                    <a:pt x="8620" y="2411"/>
                    <a:pt x="8620" y="2411"/>
                  </a:cubicBezTo>
                  <a:cubicBezTo>
                    <a:pt x="8620" y="2411"/>
                    <a:pt x="8641" y="2390"/>
                    <a:pt x="8641" y="2390"/>
                  </a:cubicBezTo>
                  <a:close/>
                  <a:moveTo>
                    <a:pt x="6055" y="2558"/>
                  </a:moveTo>
                  <a:cubicBezTo>
                    <a:pt x="6076" y="2579"/>
                    <a:pt x="6139" y="2600"/>
                    <a:pt x="6097" y="2600"/>
                  </a:cubicBezTo>
                  <a:cubicBezTo>
                    <a:pt x="6089" y="2604"/>
                    <a:pt x="6083" y="2606"/>
                    <a:pt x="6077" y="2606"/>
                  </a:cubicBezTo>
                  <a:cubicBezTo>
                    <a:pt x="6055" y="2606"/>
                    <a:pt x="6055" y="2575"/>
                    <a:pt x="6055" y="2558"/>
                  </a:cubicBezTo>
                  <a:close/>
                  <a:moveTo>
                    <a:pt x="9924" y="2390"/>
                  </a:moveTo>
                  <a:lnTo>
                    <a:pt x="9924" y="2390"/>
                  </a:lnTo>
                  <a:cubicBezTo>
                    <a:pt x="10022" y="2449"/>
                    <a:pt x="10102" y="2508"/>
                    <a:pt x="10095" y="2619"/>
                  </a:cubicBezTo>
                  <a:lnTo>
                    <a:pt x="10095" y="2619"/>
                  </a:lnTo>
                  <a:cubicBezTo>
                    <a:pt x="10061" y="2611"/>
                    <a:pt x="10033" y="2584"/>
                    <a:pt x="10002" y="2584"/>
                  </a:cubicBezTo>
                  <a:cubicBezTo>
                    <a:pt x="9984" y="2584"/>
                    <a:pt x="9966" y="2593"/>
                    <a:pt x="9945" y="2621"/>
                  </a:cubicBezTo>
                  <a:cubicBezTo>
                    <a:pt x="9924" y="2558"/>
                    <a:pt x="9903" y="2474"/>
                    <a:pt x="9924" y="2390"/>
                  </a:cubicBezTo>
                  <a:close/>
                  <a:moveTo>
                    <a:pt x="9850" y="2758"/>
                  </a:moveTo>
                  <a:cubicBezTo>
                    <a:pt x="9871" y="2758"/>
                    <a:pt x="9892" y="2769"/>
                    <a:pt x="9903" y="2790"/>
                  </a:cubicBezTo>
                  <a:cubicBezTo>
                    <a:pt x="9892" y="2800"/>
                    <a:pt x="9871" y="2805"/>
                    <a:pt x="9850" y="2805"/>
                  </a:cubicBezTo>
                  <a:cubicBezTo>
                    <a:pt x="9829" y="2805"/>
                    <a:pt x="9808" y="2800"/>
                    <a:pt x="9797" y="2790"/>
                  </a:cubicBezTo>
                  <a:cubicBezTo>
                    <a:pt x="9808" y="2769"/>
                    <a:pt x="9829" y="2758"/>
                    <a:pt x="9850" y="2758"/>
                  </a:cubicBezTo>
                  <a:close/>
                  <a:moveTo>
                    <a:pt x="9125" y="2769"/>
                  </a:moveTo>
                  <a:cubicBezTo>
                    <a:pt x="9146" y="2769"/>
                    <a:pt x="9146" y="2790"/>
                    <a:pt x="9146" y="2790"/>
                  </a:cubicBezTo>
                  <a:lnTo>
                    <a:pt x="9125" y="2811"/>
                  </a:lnTo>
                  <a:cubicBezTo>
                    <a:pt x="9125" y="2811"/>
                    <a:pt x="9125" y="2790"/>
                    <a:pt x="9125" y="2790"/>
                  </a:cubicBezTo>
                  <a:cubicBezTo>
                    <a:pt x="9125" y="2769"/>
                    <a:pt x="9125" y="2769"/>
                    <a:pt x="9125" y="2769"/>
                  </a:cubicBezTo>
                  <a:close/>
                  <a:moveTo>
                    <a:pt x="11290" y="2705"/>
                  </a:moveTo>
                  <a:cubicBezTo>
                    <a:pt x="11332" y="2747"/>
                    <a:pt x="11332" y="2769"/>
                    <a:pt x="11290" y="2811"/>
                  </a:cubicBezTo>
                  <a:cubicBezTo>
                    <a:pt x="11269" y="2769"/>
                    <a:pt x="11269" y="2747"/>
                    <a:pt x="11290" y="2705"/>
                  </a:cubicBezTo>
                  <a:close/>
                  <a:moveTo>
                    <a:pt x="10218" y="2642"/>
                  </a:moveTo>
                  <a:lnTo>
                    <a:pt x="10218" y="2747"/>
                  </a:lnTo>
                  <a:cubicBezTo>
                    <a:pt x="10239" y="2747"/>
                    <a:pt x="10281" y="2769"/>
                    <a:pt x="10281" y="2811"/>
                  </a:cubicBezTo>
                  <a:cubicBezTo>
                    <a:pt x="10302" y="2811"/>
                    <a:pt x="10365" y="2853"/>
                    <a:pt x="10323" y="2853"/>
                  </a:cubicBezTo>
                  <a:cubicBezTo>
                    <a:pt x="10281" y="2853"/>
                    <a:pt x="10281" y="2832"/>
                    <a:pt x="10281" y="2811"/>
                  </a:cubicBezTo>
                  <a:cubicBezTo>
                    <a:pt x="10239" y="2811"/>
                    <a:pt x="10218" y="2790"/>
                    <a:pt x="10218" y="2747"/>
                  </a:cubicBezTo>
                  <a:lnTo>
                    <a:pt x="10113" y="2747"/>
                  </a:lnTo>
                  <a:lnTo>
                    <a:pt x="10113" y="2642"/>
                  </a:lnTo>
                  <a:close/>
                  <a:moveTo>
                    <a:pt x="11427" y="2775"/>
                  </a:moveTo>
                  <a:cubicBezTo>
                    <a:pt x="11458" y="2797"/>
                    <a:pt x="11456" y="2835"/>
                    <a:pt x="11437" y="2874"/>
                  </a:cubicBezTo>
                  <a:cubicBezTo>
                    <a:pt x="11399" y="2835"/>
                    <a:pt x="11396" y="2797"/>
                    <a:pt x="11427" y="2775"/>
                  </a:cubicBezTo>
                  <a:close/>
                  <a:moveTo>
                    <a:pt x="9945" y="2895"/>
                  </a:moveTo>
                  <a:cubicBezTo>
                    <a:pt x="9945" y="2895"/>
                    <a:pt x="9966" y="2916"/>
                    <a:pt x="9966" y="2916"/>
                  </a:cubicBezTo>
                  <a:cubicBezTo>
                    <a:pt x="9952" y="2916"/>
                    <a:pt x="9956" y="2925"/>
                    <a:pt x="9955" y="2925"/>
                  </a:cubicBezTo>
                  <a:cubicBezTo>
                    <a:pt x="9954" y="2925"/>
                    <a:pt x="9952" y="2923"/>
                    <a:pt x="9945" y="2916"/>
                  </a:cubicBezTo>
                  <a:cubicBezTo>
                    <a:pt x="9903" y="2916"/>
                    <a:pt x="9945" y="2895"/>
                    <a:pt x="9945" y="2895"/>
                  </a:cubicBezTo>
                  <a:close/>
                  <a:moveTo>
                    <a:pt x="12089" y="3084"/>
                  </a:moveTo>
                  <a:cubicBezTo>
                    <a:pt x="12108" y="3084"/>
                    <a:pt x="12110" y="3101"/>
                    <a:pt x="12110" y="3119"/>
                  </a:cubicBezTo>
                  <a:lnTo>
                    <a:pt x="12110" y="3119"/>
                  </a:lnTo>
                  <a:cubicBezTo>
                    <a:pt x="12085" y="3108"/>
                    <a:pt x="12057" y="3084"/>
                    <a:pt x="12089" y="3084"/>
                  </a:cubicBezTo>
                  <a:close/>
                  <a:moveTo>
                    <a:pt x="11542" y="2895"/>
                  </a:moveTo>
                  <a:cubicBezTo>
                    <a:pt x="11585" y="2958"/>
                    <a:pt x="11627" y="3021"/>
                    <a:pt x="11627" y="3126"/>
                  </a:cubicBezTo>
                  <a:cubicBezTo>
                    <a:pt x="11479" y="3126"/>
                    <a:pt x="11521" y="3000"/>
                    <a:pt x="11479" y="2958"/>
                  </a:cubicBezTo>
                  <a:lnTo>
                    <a:pt x="11542" y="2895"/>
                  </a:lnTo>
                  <a:close/>
                  <a:moveTo>
                    <a:pt x="10680" y="2811"/>
                  </a:moveTo>
                  <a:cubicBezTo>
                    <a:pt x="10849" y="2874"/>
                    <a:pt x="10701" y="3063"/>
                    <a:pt x="10849" y="3168"/>
                  </a:cubicBezTo>
                  <a:lnTo>
                    <a:pt x="10680" y="3168"/>
                  </a:lnTo>
                  <a:cubicBezTo>
                    <a:pt x="10617" y="3105"/>
                    <a:pt x="10701" y="2958"/>
                    <a:pt x="10596" y="2895"/>
                  </a:cubicBezTo>
                  <a:lnTo>
                    <a:pt x="10680" y="2811"/>
                  </a:lnTo>
                  <a:close/>
                  <a:moveTo>
                    <a:pt x="2586" y="3378"/>
                  </a:moveTo>
                  <a:lnTo>
                    <a:pt x="2607" y="3399"/>
                  </a:lnTo>
                  <a:cubicBezTo>
                    <a:pt x="2586" y="3420"/>
                    <a:pt x="2607" y="3420"/>
                    <a:pt x="2586" y="3420"/>
                  </a:cubicBezTo>
                  <a:cubicBezTo>
                    <a:pt x="2565" y="3420"/>
                    <a:pt x="2565" y="3420"/>
                    <a:pt x="2565" y="3399"/>
                  </a:cubicBezTo>
                  <a:cubicBezTo>
                    <a:pt x="2565" y="3378"/>
                    <a:pt x="2586" y="3378"/>
                    <a:pt x="2586" y="3378"/>
                  </a:cubicBezTo>
                  <a:close/>
                  <a:moveTo>
                    <a:pt x="1188" y="3431"/>
                  </a:moveTo>
                  <a:cubicBezTo>
                    <a:pt x="1204" y="3431"/>
                    <a:pt x="1219" y="3441"/>
                    <a:pt x="1241" y="3462"/>
                  </a:cubicBezTo>
                  <a:lnTo>
                    <a:pt x="1219" y="3462"/>
                  </a:lnTo>
                  <a:cubicBezTo>
                    <a:pt x="1209" y="3483"/>
                    <a:pt x="1198" y="3494"/>
                    <a:pt x="1185" y="3494"/>
                  </a:cubicBezTo>
                  <a:cubicBezTo>
                    <a:pt x="1172" y="3494"/>
                    <a:pt x="1156" y="3483"/>
                    <a:pt x="1135" y="3462"/>
                  </a:cubicBezTo>
                  <a:cubicBezTo>
                    <a:pt x="1156" y="3441"/>
                    <a:pt x="1172" y="3431"/>
                    <a:pt x="1188" y="3431"/>
                  </a:cubicBezTo>
                  <a:close/>
                  <a:moveTo>
                    <a:pt x="1030" y="3631"/>
                  </a:moveTo>
                  <a:cubicBezTo>
                    <a:pt x="1030" y="3631"/>
                    <a:pt x="1051" y="3652"/>
                    <a:pt x="1051" y="3652"/>
                  </a:cubicBezTo>
                  <a:cubicBezTo>
                    <a:pt x="1051" y="3652"/>
                    <a:pt x="1072" y="3673"/>
                    <a:pt x="1030" y="3673"/>
                  </a:cubicBezTo>
                  <a:cubicBezTo>
                    <a:pt x="1009" y="3652"/>
                    <a:pt x="1030" y="3631"/>
                    <a:pt x="1030" y="3631"/>
                  </a:cubicBezTo>
                  <a:close/>
                  <a:moveTo>
                    <a:pt x="5845" y="3525"/>
                  </a:moveTo>
                  <a:lnTo>
                    <a:pt x="5845" y="3525"/>
                  </a:lnTo>
                  <a:cubicBezTo>
                    <a:pt x="5908" y="3567"/>
                    <a:pt x="5887" y="3609"/>
                    <a:pt x="5866" y="3673"/>
                  </a:cubicBezTo>
                  <a:cubicBezTo>
                    <a:pt x="5782" y="3631"/>
                    <a:pt x="5866" y="3567"/>
                    <a:pt x="5845" y="3525"/>
                  </a:cubicBezTo>
                  <a:close/>
                  <a:moveTo>
                    <a:pt x="3070" y="3694"/>
                  </a:moveTo>
                  <a:lnTo>
                    <a:pt x="3091" y="3715"/>
                  </a:lnTo>
                  <a:cubicBezTo>
                    <a:pt x="3091" y="3715"/>
                    <a:pt x="3091" y="3736"/>
                    <a:pt x="3070" y="3736"/>
                  </a:cubicBezTo>
                  <a:cubicBezTo>
                    <a:pt x="3049" y="3736"/>
                    <a:pt x="3049" y="3715"/>
                    <a:pt x="3049" y="3715"/>
                  </a:cubicBezTo>
                  <a:cubicBezTo>
                    <a:pt x="3049" y="3694"/>
                    <a:pt x="3070" y="3694"/>
                    <a:pt x="3070" y="3694"/>
                  </a:cubicBezTo>
                  <a:close/>
                  <a:moveTo>
                    <a:pt x="5992" y="3694"/>
                  </a:moveTo>
                  <a:cubicBezTo>
                    <a:pt x="5992" y="3694"/>
                    <a:pt x="6013" y="3715"/>
                    <a:pt x="6013" y="3715"/>
                  </a:cubicBezTo>
                  <a:lnTo>
                    <a:pt x="5992" y="3715"/>
                  </a:lnTo>
                  <a:cubicBezTo>
                    <a:pt x="5992" y="3715"/>
                    <a:pt x="6013" y="3736"/>
                    <a:pt x="5992" y="3736"/>
                  </a:cubicBezTo>
                  <a:cubicBezTo>
                    <a:pt x="5950" y="3715"/>
                    <a:pt x="5992" y="3694"/>
                    <a:pt x="5992" y="3694"/>
                  </a:cubicBezTo>
                  <a:close/>
                  <a:moveTo>
                    <a:pt x="5487" y="3694"/>
                  </a:moveTo>
                  <a:cubicBezTo>
                    <a:pt x="5529" y="3736"/>
                    <a:pt x="5529" y="3757"/>
                    <a:pt x="5487" y="3778"/>
                  </a:cubicBezTo>
                  <a:cubicBezTo>
                    <a:pt x="5445" y="3757"/>
                    <a:pt x="5445" y="3736"/>
                    <a:pt x="5487" y="3694"/>
                  </a:cubicBezTo>
                  <a:close/>
                  <a:moveTo>
                    <a:pt x="946" y="3758"/>
                  </a:moveTo>
                  <a:cubicBezTo>
                    <a:pt x="985" y="3763"/>
                    <a:pt x="1024" y="3781"/>
                    <a:pt x="988" y="3799"/>
                  </a:cubicBezTo>
                  <a:cubicBezTo>
                    <a:pt x="947" y="3799"/>
                    <a:pt x="946" y="3779"/>
                    <a:pt x="946" y="3758"/>
                  </a:cubicBezTo>
                  <a:close/>
                  <a:moveTo>
                    <a:pt x="3196" y="3757"/>
                  </a:moveTo>
                  <a:cubicBezTo>
                    <a:pt x="3217" y="3757"/>
                    <a:pt x="3217" y="3778"/>
                    <a:pt x="3217" y="3778"/>
                  </a:cubicBezTo>
                  <a:lnTo>
                    <a:pt x="3196" y="3799"/>
                  </a:lnTo>
                  <a:cubicBezTo>
                    <a:pt x="3196" y="3799"/>
                    <a:pt x="3175" y="3799"/>
                    <a:pt x="3175" y="3778"/>
                  </a:cubicBezTo>
                  <a:cubicBezTo>
                    <a:pt x="3175" y="3757"/>
                    <a:pt x="3196" y="3757"/>
                    <a:pt x="3196" y="3757"/>
                  </a:cubicBezTo>
                  <a:close/>
                  <a:moveTo>
                    <a:pt x="4328" y="3814"/>
                  </a:moveTo>
                  <a:cubicBezTo>
                    <a:pt x="4336" y="3814"/>
                    <a:pt x="4342" y="3820"/>
                    <a:pt x="4331" y="3841"/>
                  </a:cubicBezTo>
                  <a:cubicBezTo>
                    <a:pt x="4321" y="3851"/>
                    <a:pt x="4310" y="3857"/>
                    <a:pt x="4302" y="3857"/>
                  </a:cubicBezTo>
                  <a:cubicBezTo>
                    <a:pt x="4294" y="3857"/>
                    <a:pt x="4289" y="3851"/>
                    <a:pt x="4289" y="3841"/>
                  </a:cubicBezTo>
                  <a:lnTo>
                    <a:pt x="4310" y="3820"/>
                  </a:lnTo>
                  <a:cubicBezTo>
                    <a:pt x="4310" y="3820"/>
                    <a:pt x="4321" y="3814"/>
                    <a:pt x="4328" y="3814"/>
                  </a:cubicBezTo>
                  <a:close/>
                  <a:moveTo>
                    <a:pt x="4058" y="3820"/>
                  </a:moveTo>
                  <a:lnTo>
                    <a:pt x="4079" y="3841"/>
                  </a:lnTo>
                  <a:lnTo>
                    <a:pt x="4100" y="3841"/>
                  </a:lnTo>
                  <a:cubicBezTo>
                    <a:pt x="4079" y="3841"/>
                    <a:pt x="4058" y="3862"/>
                    <a:pt x="4058" y="3862"/>
                  </a:cubicBezTo>
                  <a:cubicBezTo>
                    <a:pt x="4058" y="3862"/>
                    <a:pt x="4058" y="3841"/>
                    <a:pt x="4037" y="3841"/>
                  </a:cubicBezTo>
                  <a:cubicBezTo>
                    <a:pt x="4037" y="3820"/>
                    <a:pt x="4058" y="3820"/>
                    <a:pt x="4058" y="3820"/>
                  </a:cubicBezTo>
                  <a:close/>
                  <a:moveTo>
                    <a:pt x="5004" y="3883"/>
                  </a:moveTo>
                  <a:cubicBezTo>
                    <a:pt x="5004" y="3883"/>
                    <a:pt x="5004" y="3904"/>
                    <a:pt x="5004" y="3904"/>
                  </a:cubicBezTo>
                  <a:cubicBezTo>
                    <a:pt x="5004" y="3904"/>
                    <a:pt x="5025" y="3925"/>
                    <a:pt x="5004" y="3925"/>
                  </a:cubicBezTo>
                  <a:cubicBezTo>
                    <a:pt x="4962" y="3904"/>
                    <a:pt x="4983" y="3883"/>
                    <a:pt x="5004" y="3883"/>
                  </a:cubicBezTo>
                  <a:close/>
                  <a:moveTo>
                    <a:pt x="5824" y="3799"/>
                  </a:moveTo>
                  <a:cubicBezTo>
                    <a:pt x="5908" y="3820"/>
                    <a:pt x="5845" y="3925"/>
                    <a:pt x="5950" y="3925"/>
                  </a:cubicBezTo>
                  <a:cubicBezTo>
                    <a:pt x="5896" y="4020"/>
                    <a:pt x="5832" y="4045"/>
                    <a:pt x="5766" y="4045"/>
                  </a:cubicBezTo>
                  <a:cubicBezTo>
                    <a:pt x="5730" y="4045"/>
                    <a:pt x="5693" y="4037"/>
                    <a:pt x="5656" y="4030"/>
                  </a:cubicBezTo>
                  <a:cubicBezTo>
                    <a:pt x="5635" y="3925"/>
                    <a:pt x="5719" y="3883"/>
                    <a:pt x="5740" y="3799"/>
                  </a:cubicBezTo>
                  <a:close/>
                  <a:moveTo>
                    <a:pt x="4289" y="3883"/>
                  </a:moveTo>
                  <a:lnTo>
                    <a:pt x="4394" y="4114"/>
                  </a:lnTo>
                  <a:cubicBezTo>
                    <a:pt x="4226" y="4030"/>
                    <a:pt x="4226" y="4030"/>
                    <a:pt x="4289" y="3883"/>
                  </a:cubicBezTo>
                  <a:close/>
                  <a:moveTo>
                    <a:pt x="5466" y="3925"/>
                  </a:moveTo>
                  <a:cubicBezTo>
                    <a:pt x="5572" y="3988"/>
                    <a:pt x="5614" y="4072"/>
                    <a:pt x="5551" y="4177"/>
                  </a:cubicBezTo>
                  <a:cubicBezTo>
                    <a:pt x="5551" y="4072"/>
                    <a:pt x="5445" y="4030"/>
                    <a:pt x="5466" y="3925"/>
                  </a:cubicBezTo>
                  <a:close/>
                  <a:moveTo>
                    <a:pt x="5361" y="4177"/>
                  </a:moveTo>
                  <a:cubicBezTo>
                    <a:pt x="5361" y="4188"/>
                    <a:pt x="5372" y="4188"/>
                    <a:pt x="5380" y="4188"/>
                  </a:cubicBezTo>
                  <a:cubicBezTo>
                    <a:pt x="5388" y="4188"/>
                    <a:pt x="5393" y="4188"/>
                    <a:pt x="5382" y="4198"/>
                  </a:cubicBezTo>
                  <a:cubicBezTo>
                    <a:pt x="5375" y="4212"/>
                    <a:pt x="5368" y="4217"/>
                    <a:pt x="5362" y="4217"/>
                  </a:cubicBezTo>
                  <a:cubicBezTo>
                    <a:pt x="5350" y="4217"/>
                    <a:pt x="5340" y="4198"/>
                    <a:pt x="5340" y="4198"/>
                  </a:cubicBezTo>
                  <a:cubicBezTo>
                    <a:pt x="5340" y="4198"/>
                    <a:pt x="5361" y="4177"/>
                    <a:pt x="5361" y="4177"/>
                  </a:cubicBezTo>
                  <a:close/>
                  <a:moveTo>
                    <a:pt x="3319" y="4163"/>
                  </a:moveTo>
                  <a:cubicBezTo>
                    <a:pt x="3321" y="4163"/>
                    <a:pt x="3322" y="4167"/>
                    <a:pt x="3322" y="4177"/>
                  </a:cubicBezTo>
                  <a:cubicBezTo>
                    <a:pt x="3337" y="4206"/>
                    <a:pt x="3321" y="4215"/>
                    <a:pt x="3302" y="4218"/>
                  </a:cubicBezTo>
                  <a:lnTo>
                    <a:pt x="3302" y="4218"/>
                  </a:lnTo>
                  <a:cubicBezTo>
                    <a:pt x="3306" y="4191"/>
                    <a:pt x="3315" y="4163"/>
                    <a:pt x="3319" y="4163"/>
                  </a:cubicBezTo>
                  <a:close/>
                  <a:moveTo>
                    <a:pt x="6097" y="4177"/>
                  </a:moveTo>
                  <a:lnTo>
                    <a:pt x="6118" y="4198"/>
                  </a:lnTo>
                  <a:lnTo>
                    <a:pt x="6118" y="4219"/>
                  </a:lnTo>
                  <a:lnTo>
                    <a:pt x="6097" y="4219"/>
                  </a:lnTo>
                  <a:cubicBezTo>
                    <a:pt x="6097" y="4219"/>
                    <a:pt x="6097" y="4219"/>
                    <a:pt x="6097" y="4198"/>
                  </a:cubicBezTo>
                  <a:cubicBezTo>
                    <a:pt x="6097" y="4198"/>
                    <a:pt x="6097" y="4177"/>
                    <a:pt x="6097" y="4177"/>
                  </a:cubicBezTo>
                  <a:close/>
                  <a:moveTo>
                    <a:pt x="5838" y="4174"/>
                  </a:moveTo>
                  <a:cubicBezTo>
                    <a:pt x="5867" y="4174"/>
                    <a:pt x="5901" y="4186"/>
                    <a:pt x="5950" y="4198"/>
                  </a:cubicBezTo>
                  <a:lnTo>
                    <a:pt x="5950" y="4219"/>
                  </a:lnTo>
                  <a:cubicBezTo>
                    <a:pt x="5924" y="4228"/>
                    <a:pt x="5898" y="4233"/>
                    <a:pt x="5873" y="4233"/>
                  </a:cubicBezTo>
                  <a:cubicBezTo>
                    <a:pt x="5838" y="4233"/>
                    <a:pt x="5806" y="4223"/>
                    <a:pt x="5782" y="4198"/>
                  </a:cubicBezTo>
                  <a:cubicBezTo>
                    <a:pt x="5800" y="4180"/>
                    <a:pt x="5817" y="4174"/>
                    <a:pt x="5838" y="4174"/>
                  </a:cubicBezTo>
                  <a:close/>
                  <a:moveTo>
                    <a:pt x="560" y="4242"/>
                  </a:moveTo>
                  <a:cubicBezTo>
                    <a:pt x="565" y="4242"/>
                    <a:pt x="568" y="4246"/>
                    <a:pt x="568" y="4261"/>
                  </a:cubicBezTo>
                  <a:cubicBezTo>
                    <a:pt x="557" y="4272"/>
                    <a:pt x="547" y="4277"/>
                    <a:pt x="539" y="4277"/>
                  </a:cubicBezTo>
                  <a:cubicBezTo>
                    <a:pt x="531" y="4277"/>
                    <a:pt x="526" y="4272"/>
                    <a:pt x="526" y="4261"/>
                  </a:cubicBezTo>
                  <a:lnTo>
                    <a:pt x="540" y="4246"/>
                  </a:lnTo>
                  <a:lnTo>
                    <a:pt x="540" y="4246"/>
                  </a:lnTo>
                  <a:cubicBezTo>
                    <a:pt x="548" y="4246"/>
                    <a:pt x="555" y="4242"/>
                    <a:pt x="560" y="4242"/>
                  </a:cubicBezTo>
                  <a:close/>
                  <a:moveTo>
                    <a:pt x="2858" y="4237"/>
                  </a:moveTo>
                  <a:cubicBezTo>
                    <a:pt x="2870" y="4237"/>
                    <a:pt x="2884" y="4243"/>
                    <a:pt x="2901" y="4261"/>
                  </a:cubicBezTo>
                  <a:cubicBezTo>
                    <a:pt x="2916" y="4276"/>
                    <a:pt x="2889" y="4291"/>
                    <a:pt x="2864" y="4291"/>
                  </a:cubicBezTo>
                  <a:cubicBezTo>
                    <a:pt x="2854" y="4291"/>
                    <a:pt x="2845" y="4288"/>
                    <a:pt x="2838" y="4282"/>
                  </a:cubicBezTo>
                  <a:cubicBezTo>
                    <a:pt x="2838" y="4282"/>
                    <a:pt x="2817" y="4261"/>
                    <a:pt x="2817" y="4261"/>
                  </a:cubicBezTo>
                  <a:cubicBezTo>
                    <a:pt x="2829" y="4249"/>
                    <a:pt x="2842" y="4237"/>
                    <a:pt x="2858" y="4237"/>
                  </a:cubicBezTo>
                  <a:close/>
                  <a:moveTo>
                    <a:pt x="3279" y="4250"/>
                  </a:moveTo>
                  <a:cubicBezTo>
                    <a:pt x="3276" y="4269"/>
                    <a:pt x="3265" y="4296"/>
                    <a:pt x="3253" y="4296"/>
                  </a:cubicBezTo>
                  <a:cubicBezTo>
                    <a:pt x="3248" y="4296"/>
                    <a:pt x="3243" y="4292"/>
                    <a:pt x="3238" y="4282"/>
                  </a:cubicBezTo>
                  <a:cubicBezTo>
                    <a:pt x="3238" y="4252"/>
                    <a:pt x="3259" y="4254"/>
                    <a:pt x="3279" y="4250"/>
                  </a:cubicBezTo>
                  <a:close/>
                  <a:moveTo>
                    <a:pt x="925" y="4303"/>
                  </a:moveTo>
                  <a:cubicBezTo>
                    <a:pt x="967" y="4303"/>
                    <a:pt x="967" y="4324"/>
                    <a:pt x="988" y="4345"/>
                  </a:cubicBezTo>
                  <a:cubicBezTo>
                    <a:pt x="988" y="4387"/>
                    <a:pt x="967" y="4408"/>
                    <a:pt x="946" y="4408"/>
                  </a:cubicBezTo>
                  <a:cubicBezTo>
                    <a:pt x="935" y="4414"/>
                    <a:pt x="925" y="4417"/>
                    <a:pt x="917" y="4417"/>
                  </a:cubicBezTo>
                  <a:cubicBezTo>
                    <a:pt x="894" y="4417"/>
                    <a:pt x="883" y="4397"/>
                    <a:pt x="883" y="4366"/>
                  </a:cubicBezTo>
                  <a:cubicBezTo>
                    <a:pt x="883" y="4324"/>
                    <a:pt x="883" y="4303"/>
                    <a:pt x="925" y="4303"/>
                  </a:cubicBezTo>
                  <a:close/>
                  <a:moveTo>
                    <a:pt x="5090" y="4299"/>
                  </a:moveTo>
                  <a:cubicBezTo>
                    <a:pt x="5130" y="4299"/>
                    <a:pt x="5130" y="4353"/>
                    <a:pt x="5130" y="4429"/>
                  </a:cubicBezTo>
                  <a:lnTo>
                    <a:pt x="5025" y="4324"/>
                  </a:lnTo>
                  <a:cubicBezTo>
                    <a:pt x="5054" y="4307"/>
                    <a:pt x="5075" y="4299"/>
                    <a:pt x="5090" y="4299"/>
                  </a:cubicBezTo>
                  <a:close/>
                  <a:moveTo>
                    <a:pt x="7749" y="4230"/>
                  </a:moveTo>
                  <a:cubicBezTo>
                    <a:pt x="7787" y="4230"/>
                    <a:pt x="7820" y="4285"/>
                    <a:pt x="7863" y="4429"/>
                  </a:cubicBezTo>
                  <a:cubicBezTo>
                    <a:pt x="7737" y="4366"/>
                    <a:pt x="7737" y="4366"/>
                    <a:pt x="7695" y="4261"/>
                  </a:cubicBezTo>
                  <a:cubicBezTo>
                    <a:pt x="7715" y="4241"/>
                    <a:pt x="7732" y="4230"/>
                    <a:pt x="7749" y="4230"/>
                  </a:cubicBezTo>
                  <a:close/>
                  <a:moveTo>
                    <a:pt x="5298" y="4429"/>
                  </a:moveTo>
                  <a:cubicBezTo>
                    <a:pt x="5319" y="4429"/>
                    <a:pt x="5319" y="4450"/>
                    <a:pt x="5319" y="4450"/>
                  </a:cubicBezTo>
                  <a:lnTo>
                    <a:pt x="5298" y="4471"/>
                  </a:lnTo>
                  <a:cubicBezTo>
                    <a:pt x="5298" y="4471"/>
                    <a:pt x="5277" y="4450"/>
                    <a:pt x="5277" y="4450"/>
                  </a:cubicBezTo>
                  <a:cubicBezTo>
                    <a:pt x="5277" y="4450"/>
                    <a:pt x="5298" y="4429"/>
                    <a:pt x="5298" y="4429"/>
                  </a:cubicBezTo>
                  <a:close/>
                  <a:moveTo>
                    <a:pt x="7968" y="4493"/>
                  </a:moveTo>
                  <a:lnTo>
                    <a:pt x="7989" y="4514"/>
                  </a:lnTo>
                  <a:cubicBezTo>
                    <a:pt x="7968" y="4514"/>
                    <a:pt x="7989" y="4535"/>
                    <a:pt x="7968" y="4535"/>
                  </a:cubicBezTo>
                  <a:cubicBezTo>
                    <a:pt x="7947" y="4535"/>
                    <a:pt x="7947" y="4514"/>
                    <a:pt x="7947" y="4514"/>
                  </a:cubicBezTo>
                  <a:cubicBezTo>
                    <a:pt x="7947" y="4514"/>
                    <a:pt x="7968" y="4493"/>
                    <a:pt x="7968" y="4493"/>
                  </a:cubicBezTo>
                  <a:close/>
                  <a:moveTo>
                    <a:pt x="875" y="4545"/>
                  </a:moveTo>
                  <a:cubicBezTo>
                    <a:pt x="888" y="4545"/>
                    <a:pt x="904" y="4556"/>
                    <a:pt x="925" y="4577"/>
                  </a:cubicBezTo>
                  <a:cubicBezTo>
                    <a:pt x="915" y="4598"/>
                    <a:pt x="899" y="4608"/>
                    <a:pt x="883" y="4608"/>
                  </a:cubicBezTo>
                  <a:cubicBezTo>
                    <a:pt x="867" y="4608"/>
                    <a:pt x="852" y="4598"/>
                    <a:pt x="841" y="4577"/>
                  </a:cubicBezTo>
                  <a:cubicBezTo>
                    <a:pt x="852" y="4556"/>
                    <a:pt x="862" y="4545"/>
                    <a:pt x="875" y="4545"/>
                  </a:cubicBezTo>
                  <a:close/>
                  <a:moveTo>
                    <a:pt x="9943" y="3015"/>
                  </a:moveTo>
                  <a:cubicBezTo>
                    <a:pt x="9966" y="3015"/>
                    <a:pt x="9966" y="3046"/>
                    <a:pt x="9966" y="3063"/>
                  </a:cubicBezTo>
                  <a:lnTo>
                    <a:pt x="10239" y="3063"/>
                  </a:lnTo>
                  <a:cubicBezTo>
                    <a:pt x="10281" y="3084"/>
                    <a:pt x="10302" y="3126"/>
                    <a:pt x="10323" y="3147"/>
                  </a:cubicBezTo>
                  <a:cubicBezTo>
                    <a:pt x="10344" y="3168"/>
                    <a:pt x="10344" y="3210"/>
                    <a:pt x="10344" y="3231"/>
                  </a:cubicBezTo>
                  <a:cubicBezTo>
                    <a:pt x="10617" y="3231"/>
                    <a:pt x="10723" y="3483"/>
                    <a:pt x="10912" y="3609"/>
                  </a:cubicBezTo>
                  <a:cubicBezTo>
                    <a:pt x="11122" y="3736"/>
                    <a:pt x="11311" y="3904"/>
                    <a:pt x="11500" y="4072"/>
                  </a:cubicBezTo>
                  <a:cubicBezTo>
                    <a:pt x="11669" y="4240"/>
                    <a:pt x="11795" y="4429"/>
                    <a:pt x="11900" y="4640"/>
                  </a:cubicBezTo>
                  <a:cubicBezTo>
                    <a:pt x="11732" y="4598"/>
                    <a:pt x="11585" y="4450"/>
                    <a:pt x="11542" y="4282"/>
                  </a:cubicBezTo>
                  <a:cubicBezTo>
                    <a:pt x="11395" y="4240"/>
                    <a:pt x="11290" y="4072"/>
                    <a:pt x="11143" y="3988"/>
                  </a:cubicBezTo>
                  <a:cubicBezTo>
                    <a:pt x="10996" y="3904"/>
                    <a:pt x="10891" y="3757"/>
                    <a:pt x="10723" y="3715"/>
                  </a:cubicBezTo>
                  <a:cubicBezTo>
                    <a:pt x="10638" y="3673"/>
                    <a:pt x="10659" y="3588"/>
                    <a:pt x="10575" y="3546"/>
                  </a:cubicBezTo>
                  <a:cubicBezTo>
                    <a:pt x="10428" y="3420"/>
                    <a:pt x="10281" y="3294"/>
                    <a:pt x="10113" y="3210"/>
                  </a:cubicBezTo>
                  <a:cubicBezTo>
                    <a:pt x="10029" y="3189"/>
                    <a:pt x="9987" y="3126"/>
                    <a:pt x="9966" y="3063"/>
                  </a:cubicBezTo>
                  <a:cubicBezTo>
                    <a:pt x="9945" y="3042"/>
                    <a:pt x="9882" y="3021"/>
                    <a:pt x="9924" y="3021"/>
                  </a:cubicBezTo>
                  <a:cubicBezTo>
                    <a:pt x="9932" y="3017"/>
                    <a:pt x="9938" y="3015"/>
                    <a:pt x="9943" y="3015"/>
                  </a:cubicBezTo>
                  <a:close/>
                  <a:moveTo>
                    <a:pt x="5298" y="4619"/>
                  </a:moveTo>
                  <a:cubicBezTo>
                    <a:pt x="5298" y="4619"/>
                    <a:pt x="5319" y="4640"/>
                    <a:pt x="5319" y="4640"/>
                  </a:cubicBezTo>
                  <a:lnTo>
                    <a:pt x="5298" y="4661"/>
                  </a:lnTo>
                  <a:cubicBezTo>
                    <a:pt x="5277" y="4640"/>
                    <a:pt x="5298" y="4619"/>
                    <a:pt x="5298" y="4619"/>
                  </a:cubicBezTo>
                  <a:close/>
                  <a:moveTo>
                    <a:pt x="2481" y="4703"/>
                  </a:moveTo>
                  <a:cubicBezTo>
                    <a:pt x="2532" y="4703"/>
                    <a:pt x="2542" y="4717"/>
                    <a:pt x="2544" y="4745"/>
                  </a:cubicBezTo>
                  <a:lnTo>
                    <a:pt x="2544" y="4745"/>
                  </a:lnTo>
                  <a:cubicBezTo>
                    <a:pt x="2522" y="4745"/>
                    <a:pt x="2460" y="4724"/>
                    <a:pt x="2481" y="4703"/>
                  </a:cubicBezTo>
                  <a:close/>
                  <a:moveTo>
                    <a:pt x="1829" y="4619"/>
                  </a:moveTo>
                  <a:lnTo>
                    <a:pt x="1829" y="4619"/>
                  </a:lnTo>
                  <a:cubicBezTo>
                    <a:pt x="1871" y="4640"/>
                    <a:pt x="1892" y="4745"/>
                    <a:pt x="1955" y="4745"/>
                  </a:cubicBezTo>
                  <a:cubicBezTo>
                    <a:pt x="1997" y="4745"/>
                    <a:pt x="2060" y="4787"/>
                    <a:pt x="2103" y="4829"/>
                  </a:cubicBezTo>
                  <a:cubicBezTo>
                    <a:pt x="2060" y="4871"/>
                    <a:pt x="1955" y="4829"/>
                    <a:pt x="1892" y="4913"/>
                  </a:cubicBezTo>
                  <a:cubicBezTo>
                    <a:pt x="1871" y="4808"/>
                    <a:pt x="1787" y="4745"/>
                    <a:pt x="1829" y="4619"/>
                  </a:cubicBezTo>
                  <a:close/>
                  <a:moveTo>
                    <a:pt x="6896" y="5039"/>
                  </a:moveTo>
                  <a:cubicBezTo>
                    <a:pt x="6917" y="5060"/>
                    <a:pt x="6917" y="5060"/>
                    <a:pt x="6917" y="5060"/>
                  </a:cubicBezTo>
                  <a:lnTo>
                    <a:pt x="6896" y="5081"/>
                  </a:lnTo>
                  <a:lnTo>
                    <a:pt x="6875" y="5060"/>
                  </a:lnTo>
                  <a:cubicBezTo>
                    <a:pt x="6875" y="5060"/>
                    <a:pt x="6896" y="5060"/>
                    <a:pt x="6896" y="5039"/>
                  </a:cubicBezTo>
                  <a:close/>
                  <a:moveTo>
                    <a:pt x="967" y="5102"/>
                  </a:moveTo>
                  <a:cubicBezTo>
                    <a:pt x="987" y="5102"/>
                    <a:pt x="970" y="5139"/>
                    <a:pt x="984" y="5161"/>
                  </a:cubicBezTo>
                  <a:lnTo>
                    <a:pt x="984" y="5161"/>
                  </a:lnTo>
                  <a:cubicBezTo>
                    <a:pt x="954" y="5149"/>
                    <a:pt x="934" y="5119"/>
                    <a:pt x="967" y="5102"/>
                  </a:cubicBezTo>
                  <a:close/>
                  <a:moveTo>
                    <a:pt x="1010" y="5167"/>
                  </a:moveTo>
                  <a:cubicBezTo>
                    <a:pt x="1043" y="5173"/>
                    <a:pt x="1069" y="5190"/>
                    <a:pt x="1051" y="5207"/>
                  </a:cubicBezTo>
                  <a:cubicBezTo>
                    <a:pt x="1018" y="5207"/>
                    <a:pt x="1011" y="5194"/>
                    <a:pt x="1010" y="5167"/>
                  </a:cubicBezTo>
                  <a:close/>
                  <a:moveTo>
                    <a:pt x="6476" y="5165"/>
                  </a:moveTo>
                  <a:lnTo>
                    <a:pt x="6497" y="5186"/>
                  </a:lnTo>
                  <a:cubicBezTo>
                    <a:pt x="6497" y="5207"/>
                    <a:pt x="6497" y="5207"/>
                    <a:pt x="6476" y="5207"/>
                  </a:cubicBezTo>
                  <a:cubicBezTo>
                    <a:pt x="6455" y="5207"/>
                    <a:pt x="6455" y="5186"/>
                    <a:pt x="6455" y="5186"/>
                  </a:cubicBezTo>
                  <a:cubicBezTo>
                    <a:pt x="6455" y="5186"/>
                    <a:pt x="6476" y="5165"/>
                    <a:pt x="6476" y="5165"/>
                  </a:cubicBezTo>
                  <a:close/>
                  <a:moveTo>
                    <a:pt x="1388" y="4556"/>
                  </a:moveTo>
                  <a:cubicBezTo>
                    <a:pt x="1661" y="4808"/>
                    <a:pt x="1682" y="4913"/>
                    <a:pt x="1472" y="5312"/>
                  </a:cubicBezTo>
                  <a:cubicBezTo>
                    <a:pt x="1388" y="5081"/>
                    <a:pt x="1430" y="4850"/>
                    <a:pt x="1304" y="4661"/>
                  </a:cubicBezTo>
                  <a:lnTo>
                    <a:pt x="1388" y="4556"/>
                  </a:lnTo>
                  <a:close/>
                  <a:moveTo>
                    <a:pt x="1102" y="5280"/>
                  </a:moveTo>
                  <a:cubicBezTo>
                    <a:pt x="1106" y="5280"/>
                    <a:pt x="1110" y="5283"/>
                    <a:pt x="1114" y="5291"/>
                  </a:cubicBezTo>
                  <a:cubicBezTo>
                    <a:pt x="1114" y="5329"/>
                    <a:pt x="1098" y="5333"/>
                    <a:pt x="1065" y="5333"/>
                  </a:cubicBezTo>
                  <a:lnTo>
                    <a:pt x="1065" y="5333"/>
                  </a:lnTo>
                  <a:cubicBezTo>
                    <a:pt x="1077" y="5310"/>
                    <a:pt x="1090" y="5280"/>
                    <a:pt x="1102" y="5280"/>
                  </a:cubicBezTo>
                  <a:close/>
                  <a:moveTo>
                    <a:pt x="673" y="5355"/>
                  </a:moveTo>
                  <a:cubicBezTo>
                    <a:pt x="673" y="5359"/>
                    <a:pt x="674" y="5361"/>
                    <a:pt x="675" y="5361"/>
                  </a:cubicBezTo>
                  <a:cubicBezTo>
                    <a:pt x="678" y="5361"/>
                    <a:pt x="682" y="5356"/>
                    <a:pt x="682" y="5356"/>
                  </a:cubicBezTo>
                  <a:lnTo>
                    <a:pt x="682" y="5356"/>
                  </a:lnTo>
                  <a:cubicBezTo>
                    <a:pt x="683" y="5356"/>
                    <a:pt x="681" y="5360"/>
                    <a:pt x="673" y="5376"/>
                  </a:cubicBezTo>
                  <a:cubicBezTo>
                    <a:pt x="662" y="5386"/>
                    <a:pt x="652" y="5391"/>
                    <a:pt x="644" y="5391"/>
                  </a:cubicBezTo>
                  <a:cubicBezTo>
                    <a:pt x="636" y="5391"/>
                    <a:pt x="631" y="5386"/>
                    <a:pt x="631" y="5376"/>
                  </a:cubicBezTo>
                  <a:lnTo>
                    <a:pt x="652" y="5355"/>
                  </a:lnTo>
                  <a:close/>
                  <a:moveTo>
                    <a:pt x="1051" y="5333"/>
                  </a:moveTo>
                  <a:cubicBezTo>
                    <a:pt x="1051" y="5334"/>
                    <a:pt x="1051" y="5334"/>
                    <a:pt x="1051" y="5334"/>
                  </a:cubicBezTo>
                  <a:lnTo>
                    <a:pt x="1051" y="5334"/>
                  </a:lnTo>
                  <a:lnTo>
                    <a:pt x="1051" y="5355"/>
                  </a:lnTo>
                  <a:cubicBezTo>
                    <a:pt x="1051" y="5354"/>
                    <a:pt x="1052" y="5354"/>
                    <a:pt x="1052" y="5354"/>
                  </a:cubicBezTo>
                  <a:lnTo>
                    <a:pt x="1052" y="5354"/>
                  </a:lnTo>
                  <a:cubicBezTo>
                    <a:pt x="1054" y="5404"/>
                    <a:pt x="1061" y="5449"/>
                    <a:pt x="1009" y="5458"/>
                  </a:cubicBezTo>
                  <a:lnTo>
                    <a:pt x="1009" y="5458"/>
                  </a:lnTo>
                  <a:cubicBezTo>
                    <a:pt x="1009" y="5415"/>
                    <a:pt x="989" y="5333"/>
                    <a:pt x="1051" y="5333"/>
                  </a:cubicBezTo>
                  <a:close/>
                  <a:moveTo>
                    <a:pt x="5971" y="4867"/>
                  </a:moveTo>
                  <a:cubicBezTo>
                    <a:pt x="6076" y="4867"/>
                    <a:pt x="6226" y="5137"/>
                    <a:pt x="6265" y="5333"/>
                  </a:cubicBezTo>
                  <a:lnTo>
                    <a:pt x="6265" y="5333"/>
                  </a:lnTo>
                  <a:lnTo>
                    <a:pt x="6265" y="5333"/>
                  </a:lnTo>
                  <a:cubicBezTo>
                    <a:pt x="6307" y="5355"/>
                    <a:pt x="6391" y="5312"/>
                    <a:pt x="6370" y="5460"/>
                  </a:cubicBezTo>
                  <a:cubicBezTo>
                    <a:pt x="6307" y="5439"/>
                    <a:pt x="6265" y="5397"/>
                    <a:pt x="6265" y="5333"/>
                  </a:cubicBezTo>
                  <a:lnTo>
                    <a:pt x="6265" y="5355"/>
                  </a:lnTo>
                  <a:cubicBezTo>
                    <a:pt x="6097" y="5355"/>
                    <a:pt x="6076" y="5207"/>
                    <a:pt x="5950" y="5144"/>
                  </a:cubicBezTo>
                  <a:lnTo>
                    <a:pt x="5950" y="4871"/>
                  </a:lnTo>
                  <a:cubicBezTo>
                    <a:pt x="5957" y="4868"/>
                    <a:pt x="5964" y="4867"/>
                    <a:pt x="5971" y="4867"/>
                  </a:cubicBezTo>
                  <a:close/>
                  <a:moveTo>
                    <a:pt x="988" y="5460"/>
                  </a:moveTo>
                  <a:cubicBezTo>
                    <a:pt x="988" y="5476"/>
                    <a:pt x="976" y="5516"/>
                    <a:pt x="970" y="5516"/>
                  </a:cubicBezTo>
                  <a:cubicBezTo>
                    <a:pt x="968" y="5516"/>
                    <a:pt x="967" y="5512"/>
                    <a:pt x="967" y="5502"/>
                  </a:cubicBezTo>
                  <a:cubicBezTo>
                    <a:pt x="950" y="5467"/>
                    <a:pt x="961" y="5461"/>
                    <a:pt x="988" y="5460"/>
                  </a:cubicBezTo>
                  <a:close/>
                  <a:moveTo>
                    <a:pt x="5971" y="5481"/>
                  </a:moveTo>
                  <a:cubicBezTo>
                    <a:pt x="5971" y="5481"/>
                    <a:pt x="5992" y="5502"/>
                    <a:pt x="5992" y="5502"/>
                  </a:cubicBezTo>
                  <a:cubicBezTo>
                    <a:pt x="5992" y="5502"/>
                    <a:pt x="6013" y="5523"/>
                    <a:pt x="5971" y="5523"/>
                  </a:cubicBezTo>
                  <a:cubicBezTo>
                    <a:pt x="5950" y="5502"/>
                    <a:pt x="5971" y="5481"/>
                    <a:pt x="5971" y="5481"/>
                  </a:cubicBezTo>
                  <a:close/>
                  <a:moveTo>
                    <a:pt x="741" y="5602"/>
                  </a:moveTo>
                  <a:cubicBezTo>
                    <a:pt x="746" y="5602"/>
                    <a:pt x="746" y="5607"/>
                    <a:pt x="736" y="5628"/>
                  </a:cubicBezTo>
                  <a:cubicBezTo>
                    <a:pt x="729" y="5635"/>
                    <a:pt x="722" y="5637"/>
                    <a:pt x="716" y="5637"/>
                  </a:cubicBezTo>
                  <a:cubicBezTo>
                    <a:pt x="703" y="5637"/>
                    <a:pt x="694" y="5628"/>
                    <a:pt x="694" y="5628"/>
                  </a:cubicBezTo>
                  <a:cubicBezTo>
                    <a:pt x="694" y="5607"/>
                    <a:pt x="715" y="5607"/>
                    <a:pt x="715" y="5607"/>
                  </a:cubicBezTo>
                  <a:cubicBezTo>
                    <a:pt x="725" y="5607"/>
                    <a:pt x="736" y="5602"/>
                    <a:pt x="741" y="5602"/>
                  </a:cubicBezTo>
                  <a:close/>
                  <a:moveTo>
                    <a:pt x="1481" y="5388"/>
                  </a:moveTo>
                  <a:cubicBezTo>
                    <a:pt x="1505" y="5388"/>
                    <a:pt x="1523" y="5404"/>
                    <a:pt x="1535" y="5439"/>
                  </a:cubicBezTo>
                  <a:cubicBezTo>
                    <a:pt x="1595" y="5519"/>
                    <a:pt x="1617" y="5620"/>
                    <a:pt x="1600" y="5739"/>
                  </a:cubicBezTo>
                  <a:lnTo>
                    <a:pt x="1600" y="5739"/>
                  </a:lnTo>
                  <a:cubicBezTo>
                    <a:pt x="1600" y="5737"/>
                    <a:pt x="1599" y="5735"/>
                    <a:pt x="1598" y="5733"/>
                  </a:cubicBezTo>
                  <a:lnTo>
                    <a:pt x="1493" y="5733"/>
                  </a:lnTo>
                  <a:cubicBezTo>
                    <a:pt x="1472" y="5628"/>
                    <a:pt x="1493" y="5502"/>
                    <a:pt x="1409" y="5418"/>
                  </a:cubicBezTo>
                  <a:cubicBezTo>
                    <a:pt x="1437" y="5399"/>
                    <a:pt x="1461" y="5388"/>
                    <a:pt x="1481" y="5388"/>
                  </a:cubicBezTo>
                  <a:close/>
                  <a:moveTo>
                    <a:pt x="8137" y="5355"/>
                  </a:moveTo>
                  <a:lnTo>
                    <a:pt x="8221" y="5439"/>
                  </a:lnTo>
                  <a:lnTo>
                    <a:pt x="8179" y="5523"/>
                  </a:lnTo>
                  <a:cubicBezTo>
                    <a:pt x="8158" y="5628"/>
                    <a:pt x="8305" y="5649"/>
                    <a:pt x="8284" y="5754"/>
                  </a:cubicBezTo>
                  <a:cubicBezTo>
                    <a:pt x="8284" y="5764"/>
                    <a:pt x="8278" y="5770"/>
                    <a:pt x="8271" y="5770"/>
                  </a:cubicBezTo>
                  <a:cubicBezTo>
                    <a:pt x="8263" y="5770"/>
                    <a:pt x="8252" y="5764"/>
                    <a:pt x="8242" y="5754"/>
                  </a:cubicBezTo>
                  <a:cubicBezTo>
                    <a:pt x="8158" y="5628"/>
                    <a:pt x="8052" y="5544"/>
                    <a:pt x="7926" y="5481"/>
                  </a:cubicBezTo>
                  <a:cubicBezTo>
                    <a:pt x="7943" y="5429"/>
                    <a:pt x="7964" y="5413"/>
                    <a:pt x="7987" y="5413"/>
                  </a:cubicBezTo>
                  <a:cubicBezTo>
                    <a:pt x="8020" y="5413"/>
                    <a:pt x="8057" y="5447"/>
                    <a:pt x="8094" y="5460"/>
                  </a:cubicBezTo>
                  <a:lnTo>
                    <a:pt x="8137" y="5355"/>
                  </a:lnTo>
                  <a:close/>
                  <a:moveTo>
                    <a:pt x="4857" y="5733"/>
                  </a:moveTo>
                  <a:cubicBezTo>
                    <a:pt x="4878" y="5733"/>
                    <a:pt x="4878" y="5733"/>
                    <a:pt x="4878" y="5754"/>
                  </a:cubicBezTo>
                  <a:lnTo>
                    <a:pt x="4857" y="5775"/>
                  </a:lnTo>
                  <a:cubicBezTo>
                    <a:pt x="4857" y="5754"/>
                    <a:pt x="4836" y="5733"/>
                    <a:pt x="4836" y="5733"/>
                  </a:cubicBezTo>
                  <a:close/>
                  <a:moveTo>
                    <a:pt x="6455" y="5775"/>
                  </a:moveTo>
                  <a:cubicBezTo>
                    <a:pt x="6476" y="5796"/>
                    <a:pt x="6497" y="5796"/>
                    <a:pt x="6497" y="5838"/>
                  </a:cubicBezTo>
                  <a:cubicBezTo>
                    <a:pt x="6497" y="5869"/>
                    <a:pt x="6485" y="5888"/>
                    <a:pt x="6463" y="5888"/>
                  </a:cubicBezTo>
                  <a:cubicBezTo>
                    <a:pt x="6455" y="5888"/>
                    <a:pt x="6445" y="5886"/>
                    <a:pt x="6434" y="5880"/>
                  </a:cubicBezTo>
                  <a:cubicBezTo>
                    <a:pt x="6413" y="5880"/>
                    <a:pt x="6391" y="5859"/>
                    <a:pt x="6391" y="5838"/>
                  </a:cubicBezTo>
                  <a:cubicBezTo>
                    <a:pt x="6391" y="5796"/>
                    <a:pt x="6413" y="5775"/>
                    <a:pt x="6455" y="5775"/>
                  </a:cubicBezTo>
                  <a:close/>
                  <a:moveTo>
                    <a:pt x="1140" y="5840"/>
                  </a:moveTo>
                  <a:cubicBezTo>
                    <a:pt x="1171" y="5840"/>
                    <a:pt x="1206" y="5857"/>
                    <a:pt x="1241" y="5880"/>
                  </a:cubicBezTo>
                  <a:cubicBezTo>
                    <a:pt x="1177" y="5943"/>
                    <a:pt x="1198" y="6048"/>
                    <a:pt x="1219" y="6132"/>
                  </a:cubicBezTo>
                  <a:cubicBezTo>
                    <a:pt x="1219" y="6238"/>
                    <a:pt x="1325" y="6343"/>
                    <a:pt x="1156" y="6427"/>
                  </a:cubicBezTo>
                  <a:cubicBezTo>
                    <a:pt x="1135" y="6364"/>
                    <a:pt x="1072" y="6280"/>
                    <a:pt x="1009" y="6238"/>
                  </a:cubicBezTo>
                  <a:lnTo>
                    <a:pt x="1114" y="6069"/>
                  </a:lnTo>
                  <a:cubicBezTo>
                    <a:pt x="1093" y="6006"/>
                    <a:pt x="1030" y="5943"/>
                    <a:pt x="1072" y="5880"/>
                  </a:cubicBezTo>
                  <a:cubicBezTo>
                    <a:pt x="1091" y="5852"/>
                    <a:pt x="1115" y="5840"/>
                    <a:pt x="1140" y="5840"/>
                  </a:cubicBezTo>
                  <a:close/>
                  <a:moveTo>
                    <a:pt x="7800" y="6280"/>
                  </a:moveTo>
                  <a:lnTo>
                    <a:pt x="7989" y="6343"/>
                  </a:lnTo>
                  <a:cubicBezTo>
                    <a:pt x="7842" y="6469"/>
                    <a:pt x="7989" y="6574"/>
                    <a:pt x="7989" y="6700"/>
                  </a:cubicBezTo>
                  <a:cubicBezTo>
                    <a:pt x="7821" y="6616"/>
                    <a:pt x="7800" y="6469"/>
                    <a:pt x="7800" y="6280"/>
                  </a:cubicBezTo>
                  <a:close/>
                  <a:moveTo>
                    <a:pt x="7989" y="6700"/>
                  </a:moveTo>
                  <a:lnTo>
                    <a:pt x="7989" y="6700"/>
                  </a:lnTo>
                  <a:cubicBezTo>
                    <a:pt x="8062" y="6736"/>
                    <a:pt x="8087" y="6835"/>
                    <a:pt x="8214" y="6835"/>
                  </a:cubicBezTo>
                  <a:cubicBezTo>
                    <a:pt x="8234" y="6835"/>
                    <a:pt x="8257" y="6832"/>
                    <a:pt x="8284" y="6826"/>
                  </a:cubicBezTo>
                  <a:lnTo>
                    <a:pt x="8284" y="6826"/>
                  </a:lnTo>
                  <a:cubicBezTo>
                    <a:pt x="8222" y="6857"/>
                    <a:pt x="8161" y="6877"/>
                    <a:pt x="8091" y="6877"/>
                  </a:cubicBezTo>
                  <a:cubicBezTo>
                    <a:pt x="8065" y="6877"/>
                    <a:pt x="8039" y="6874"/>
                    <a:pt x="8010" y="6868"/>
                  </a:cubicBezTo>
                  <a:cubicBezTo>
                    <a:pt x="7968" y="6805"/>
                    <a:pt x="7989" y="6742"/>
                    <a:pt x="7989" y="6700"/>
                  </a:cubicBezTo>
                  <a:close/>
                  <a:moveTo>
                    <a:pt x="1156" y="7015"/>
                  </a:moveTo>
                  <a:lnTo>
                    <a:pt x="1177" y="7036"/>
                  </a:lnTo>
                  <a:cubicBezTo>
                    <a:pt x="1177" y="7057"/>
                    <a:pt x="1177" y="7057"/>
                    <a:pt x="1156" y="7057"/>
                  </a:cubicBezTo>
                  <a:cubicBezTo>
                    <a:pt x="1135" y="7057"/>
                    <a:pt x="1135" y="7057"/>
                    <a:pt x="1135" y="7036"/>
                  </a:cubicBezTo>
                  <a:cubicBezTo>
                    <a:pt x="1135" y="7036"/>
                    <a:pt x="1156" y="7015"/>
                    <a:pt x="1156" y="7015"/>
                  </a:cubicBezTo>
                  <a:close/>
                  <a:moveTo>
                    <a:pt x="6581" y="6826"/>
                  </a:moveTo>
                  <a:cubicBezTo>
                    <a:pt x="6644" y="6868"/>
                    <a:pt x="6623" y="6910"/>
                    <a:pt x="6623" y="6952"/>
                  </a:cubicBezTo>
                  <a:cubicBezTo>
                    <a:pt x="6686" y="6952"/>
                    <a:pt x="6707" y="6994"/>
                    <a:pt x="6665" y="7057"/>
                  </a:cubicBezTo>
                  <a:cubicBezTo>
                    <a:pt x="6602" y="7036"/>
                    <a:pt x="6623" y="6973"/>
                    <a:pt x="6623" y="6952"/>
                  </a:cubicBezTo>
                  <a:cubicBezTo>
                    <a:pt x="6560" y="6931"/>
                    <a:pt x="6581" y="6889"/>
                    <a:pt x="6581" y="6826"/>
                  </a:cubicBezTo>
                  <a:close/>
                  <a:moveTo>
                    <a:pt x="8153" y="6966"/>
                  </a:moveTo>
                  <a:cubicBezTo>
                    <a:pt x="8165" y="6966"/>
                    <a:pt x="8180" y="6968"/>
                    <a:pt x="8200" y="6973"/>
                  </a:cubicBezTo>
                  <a:cubicBezTo>
                    <a:pt x="8200" y="7015"/>
                    <a:pt x="8179" y="7036"/>
                    <a:pt x="8137" y="7057"/>
                  </a:cubicBezTo>
                  <a:cubicBezTo>
                    <a:pt x="8120" y="6993"/>
                    <a:pt x="8117" y="6966"/>
                    <a:pt x="8153" y="6966"/>
                  </a:cubicBezTo>
                  <a:close/>
                  <a:moveTo>
                    <a:pt x="8278" y="7095"/>
                  </a:moveTo>
                  <a:cubicBezTo>
                    <a:pt x="8305" y="7095"/>
                    <a:pt x="8305" y="7142"/>
                    <a:pt x="8305" y="7142"/>
                  </a:cubicBezTo>
                  <a:cubicBezTo>
                    <a:pt x="8284" y="7163"/>
                    <a:pt x="8263" y="7184"/>
                    <a:pt x="8263" y="7184"/>
                  </a:cubicBezTo>
                  <a:cubicBezTo>
                    <a:pt x="8242" y="7163"/>
                    <a:pt x="8221" y="7121"/>
                    <a:pt x="8263" y="7100"/>
                  </a:cubicBezTo>
                  <a:cubicBezTo>
                    <a:pt x="8269" y="7097"/>
                    <a:pt x="8274" y="7095"/>
                    <a:pt x="8278" y="7095"/>
                  </a:cubicBezTo>
                  <a:close/>
                  <a:moveTo>
                    <a:pt x="1703" y="7331"/>
                  </a:moveTo>
                  <a:lnTo>
                    <a:pt x="1892" y="7562"/>
                  </a:lnTo>
                  <a:cubicBezTo>
                    <a:pt x="1787" y="7646"/>
                    <a:pt x="2018" y="7793"/>
                    <a:pt x="1892" y="7941"/>
                  </a:cubicBezTo>
                  <a:cubicBezTo>
                    <a:pt x="1871" y="7835"/>
                    <a:pt x="1808" y="7793"/>
                    <a:pt x="1745" y="7709"/>
                  </a:cubicBezTo>
                  <a:cubicBezTo>
                    <a:pt x="1745" y="7583"/>
                    <a:pt x="1745" y="7457"/>
                    <a:pt x="1703" y="7331"/>
                  </a:cubicBezTo>
                  <a:close/>
                  <a:moveTo>
                    <a:pt x="7477" y="1"/>
                  </a:moveTo>
                  <a:cubicBezTo>
                    <a:pt x="7420" y="1"/>
                    <a:pt x="7325" y="32"/>
                    <a:pt x="7127" y="98"/>
                  </a:cubicBezTo>
                  <a:cubicBezTo>
                    <a:pt x="7110" y="81"/>
                    <a:pt x="7080" y="51"/>
                    <a:pt x="7035" y="51"/>
                  </a:cubicBezTo>
                  <a:cubicBezTo>
                    <a:pt x="7025" y="51"/>
                    <a:pt x="7013" y="52"/>
                    <a:pt x="7001" y="56"/>
                  </a:cubicBezTo>
                  <a:cubicBezTo>
                    <a:pt x="6959" y="161"/>
                    <a:pt x="6896" y="246"/>
                    <a:pt x="6791" y="288"/>
                  </a:cubicBezTo>
                  <a:cubicBezTo>
                    <a:pt x="6812" y="414"/>
                    <a:pt x="6707" y="456"/>
                    <a:pt x="6623" y="498"/>
                  </a:cubicBezTo>
                  <a:cubicBezTo>
                    <a:pt x="6644" y="666"/>
                    <a:pt x="6749" y="834"/>
                    <a:pt x="6707" y="1045"/>
                  </a:cubicBezTo>
                  <a:cubicBezTo>
                    <a:pt x="6602" y="960"/>
                    <a:pt x="6455" y="1002"/>
                    <a:pt x="6391" y="855"/>
                  </a:cubicBezTo>
                  <a:cubicBezTo>
                    <a:pt x="6380" y="832"/>
                    <a:pt x="6349" y="815"/>
                    <a:pt x="6317" y="815"/>
                  </a:cubicBezTo>
                  <a:cubicBezTo>
                    <a:pt x="6291" y="815"/>
                    <a:pt x="6263" y="827"/>
                    <a:pt x="6244" y="855"/>
                  </a:cubicBezTo>
                  <a:cubicBezTo>
                    <a:pt x="6202" y="918"/>
                    <a:pt x="6265" y="960"/>
                    <a:pt x="6286" y="981"/>
                  </a:cubicBezTo>
                  <a:cubicBezTo>
                    <a:pt x="6202" y="1023"/>
                    <a:pt x="6265" y="1150"/>
                    <a:pt x="6223" y="1171"/>
                  </a:cubicBezTo>
                  <a:cubicBezTo>
                    <a:pt x="6179" y="1190"/>
                    <a:pt x="6140" y="1197"/>
                    <a:pt x="6104" y="1197"/>
                  </a:cubicBezTo>
                  <a:cubicBezTo>
                    <a:pt x="6023" y="1197"/>
                    <a:pt x="5960" y="1158"/>
                    <a:pt x="5887" y="1129"/>
                  </a:cubicBezTo>
                  <a:cubicBezTo>
                    <a:pt x="5782" y="1318"/>
                    <a:pt x="5698" y="1528"/>
                    <a:pt x="5635" y="1738"/>
                  </a:cubicBezTo>
                  <a:cubicBezTo>
                    <a:pt x="5660" y="1755"/>
                    <a:pt x="5678" y="1762"/>
                    <a:pt x="5692" y="1762"/>
                  </a:cubicBezTo>
                  <a:cubicBezTo>
                    <a:pt x="5747" y="1762"/>
                    <a:pt x="5727" y="1654"/>
                    <a:pt x="5761" y="1654"/>
                  </a:cubicBezTo>
                  <a:lnTo>
                    <a:pt x="5992" y="1864"/>
                  </a:lnTo>
                  <a:cubicBezTo>
                    <a:pt x="5950" y="2033"/>
                    <a:pt x="5803" y="2159"/>
                    <a:pt x="5803" y="2327"/>
                  </a:cubicBezTo>
                  <a:cubicBezTo>
                    <a:pt x="5824" y="2369"/>
                    <a:pt x="5855" y="2374"/>
                    <a:pt x="5887" y="2374"/>
                  </a:cubicBezTo>
                  <a:cubicBezTo>
                    <a:pt x="5897" y="2374"/>
                    <a:pt x="5908" y="2374"/>
                    <a:pt x="5918" y="2374"/>
                  </a:cubicBezTo>
                  <a:cubicBezTo>
                    <a:pt x="5938" y="2374"/>
                    <a:pt x="5957" y="2376"/>
                    <a:pt x="5971" y="2390"/>
                  </a:cubicBezTo>
                  <a:cubicBezTo>
                    <a:pt x="5992" y="2453"/>
                    <a:pt x="6034" y="2516"/>
                    <a:pt x="6055" y="2558"/>
                  </a:cubicBezTo>
                  <a:cubicBezTo>
                    <a:pt x="5929" y="2558"/>
                    <a:pt x="5845" y="2453"/>
                    <a:pt x="5719" y="2432"/>
                  </a:cubicBezTo>
                  <a:cubicBezTo>
                    <a:pt x="5690" y="2418"/>
                    <a:pt x="5661" y="2384"/>
                    <a:pt x="5626" y="2384"/>
                  </a:cubicBezTo>
                  <a:cubicBezTo>
                    <a:pt x="5609" y="2384"/>
                    <a:pt x="5592" y="2391"/>
                    <a:pt x="5572" y="2411"/>
                  </a:cubicBezTo>
                  <a:cubicBezTo>
                    <a:pt x="5635" y="2516"/>
                    <a:pt x="5782" y="2579"/>
                    <a:pt x="5782" y="2747"/>
                  </a:cubicBezTo>
                  <a:lnTo>
                    <a:pt x="5719" y="2790"/>
                  </a:lnTo>
                  <a:cubicBezTo>
                    <a:pt x="5698" y="2790"/>
                    <a:pt x="5682" y="2774"/>
                    <a:pt x="5664" y="2774"/>
                  </a:cubicBezTo>
                  <a:cubicBezTo>
                    <a:pt x="5645" y="2774"/>
                    <a:pt x="5624" y="2790"/>
                    <a:pt x="5593" y="2853"/>
                  </a:cubicBezTo>
                  <a:cubicBezTo>
                    <a:pt x="5593" y="2853"/>
                    <a:pt x="5677" y="2874"/>
                    <a:pt x="5656" y="2916"/>
                  </a:cubicBezTo>
                  <a:cubicBezTo>
                    <a:pt x="5614" y="2937"/>
                    <a:pt x="5614" y="2937"/>
                    <a:pt x="5551" y="3000"/>
                  </a:cubicBezTo>
                  <a:cubicBezTo>
                    <a:pt x="5487" y="3084"/>
                    <a:pt x="5635" y="3126"/>
                    <a:pt x="5614" y="3231"/>
                  </a:cubicBezTo>
                  <a:cubicBezTo>
                    <a:pt x="5614" y="3245"/>
                    <a:pt x="5602" y="3247"/>
                    <a:pt x="5586" y="3247"/>
                  </a:cubicBezTo>
                  <a:cubicBezTo>
                    <a:pt x="5579" y="3247"/>
                    <a:pt x="5570" y="3247"/>
                    <a:pt x="5561" y="3247"/>
                  </a:cubicBezTo>
                  <a:cubicBezTo>
                    <a:pt x="5535" y="3247"/>
                    <a:pt x="5508" y="3252"/>
                    <a:pt x="5508" y="3294"/>
                  </a:cubicBezTo>
                  <a:cubicBezTo>
                    <a:pt x="5614" y="3315"/>
                    <a:pt x="5719" y="3399"/>
                    <a:pt x="5761" y="3504"/>
                  </a:cubicBezTo>
                  <a:cubicBezTo>
                    <a:pt x="5572" y="3420"/>
                    <a:pt x="5424" y="3357"/>
                    <a:pt x="5277" y="3294"/>
                  </a:cubicBezTo>
                  <a:cubicBezTo>
                    <a:pt x="5256" y="3294"/>
                    <a:pt x="5235" y="3315"/>
                    <a:pt x="5214" y="3315"/>
                  </a:cubicBezTo>
                  <a:cubicBezTo>
                    <a:pt x="5172" y="3378"/>
                    <a:pt x="5193" y="3462"/>
                    <a:pt x="5151" y="3483"/>
                  </a:cubicBezTo>
                  <a:cubicBezTo>
                    <a:pt x="5144" y="3486"/>
                    <a:pt x="5137" y="3487"/>
                    <a:pt x="5131" y="3487"/>
                  </a:cubicBezTo>
                  <a:cubicBezTo>
                    <a:pt x="5089" y="3487"/>
                    <a:pt x="5068" y="3438"/>
                    <a:pt x="5038" y="3438"/>
                  </a:cubicBezTo>
                  <a:cubicBezTo>
                    <a:pt x="5034" y="3438"/>
                    <a:pt x="5030" y="3439"/>
                    <a:pt x="5025" y="3441"/>
                  </a:cubicBezTo>
                  <a:cubicBezTo>
                    <a:pt x="4941" y="3546"/>
                    <a:pt x="5088" y="3631"/>
                    <a:pt x="5046" y="3736"/>
                  </a:cubicBezTo>
                  <a:cubicBezTo>
                    <a:pt x="4962" y="3652"/>
                    <a:pt x="4815" y="3673"/>
                    <a:pt x="4815" y="3504"/>
                  </a:cubicBezTo>
                  <a:cubicBezTo>
                    <a:pt x="4815" y="3483"/>
                    <a:pt x="4899" y="3483"/>
                    <a:pt x="4836" y="3420"/>
                  </a:cubicBezTo>
                  <a:cubicBezTo>
                    <a:pt x="4646" y="3399"/>
                    <a:pt x="4541" y="3168"/>
                    <a:pt x="4331" y="3126"/>
                  </a:cubicBezTo>
                  <a:cubicBezTo>
                    <a:pt x="4310" y="3168"/>
                    <a:pt x="4331" y="3231"/>
                    <a:pt x="4268" y="3231"/>
                  </a:cubicBezTo>
                  <a:lnTo>
                    <a:pt x="4142" y="3189"/>
                  </a:lnTo>
                  <a:lnTo>
                    <a:pt x="4142" y="3189"/>
                  </a:lnTo>
                  <a:cubicBezTo>
                    <a:pt x="4121" y="3231"/>
                    <a:pt x="4142" y="3294"/>
                    <a:pt x="4184" y="3315"/>
                  </a:cubicBezTo>
                  <a:cubicBezTo>
                    <a:pt x="4121" y="3399"/>
                    <a:pt x="4100" y="3504"/>
                    <a:pt x="4100" y="3609"/>
                  </a:cubicBezTo>
                  <a:cubicBezTo>
                    <a:pt x="3995" y="3609"/>
                    <a:pt x="4016" y="3546"/>
                    <a:pt x="4016" y="3462"/>
                  </a:cubicBezTo>
                  <a:cubicBezTo>
                    <a:pt x="4037" y="3399"/>
                    <a:pt x="3953" y="3357"/>
                    <a:pt x="3953" y="3294"/>
                  </a:cubicBezTo>
                  <a:cubicBezTo>
                    <a:pt x="3970" y="3224"/>
                    <a:pt x="4031" y="3184"/>
                    <a:pt x="4099" y="3184"/>
                  </a:cubicBezTo>
                  <a:cubicBezTo>
                    <a:pt x="4113" y="3184"/>
                    <a:pt x="4127" y="3185"/>
                    <a:pt x="4142" y="3189"/>
                  </a:cubicBezTo>
                  <a:cubicBezTo>
                    <a:pt x="4121" y="3126"/>
                    <a:pt x="4079" y="3084"/>
                    <a:pt x="4016" y="3063"/>
                  </a:cubicBezTo>
                  <a:cubicBezTo>
                    <a:pt x="3998" y="3085"/>
                    <a:pt x="3976" y="3093"/>
                    <a:pt x="3952" y="3093"/>
                  </a:cubicBezTo>
                  <a:cubicBezTo>
                    <a:pt x="3893" y="3093"/>
                    <a:pt x="3822" y="3042"/>
                    <a:pt x="3772" y="3042"/>
                  </a:cubicBezTo>
                  <a:cubicBezTo>
                    <a:pt x="3750" y="3042"/>
                    <a:pt x="3732" y="3053"/>
                    <a:pt x="3721" y="3084"/>
                  </a:cubicBezTo>
                  <a:cubicBezTo>
                    <a:pt x="3658" y="3210"/>
                    <a:pt x="3763" y="3273"/>
                    <a:pt x="3827" y="3336"/>
                  </a:cubicBezTo>
                  <a:lnTo>
                    <a:pt x="3742" y="3420"/>
                  </a:lnTo>
                  <a:cubicBezTo>
                    <a:pt x="3616" y="3168"/>
                    <a:pt x="3322" y="3252"/>
                    <a:pt x="3175" y="3063"/>
                  </a:cubicBezTo>
                  <a:cubicBezTo>
                    <a:pt x="3144" y="3094"/>
                    <a:pt x="3113" y="3113"/>
                    <a:pt x="3082" y="3113"/>
                  </a:cubicBezTo>
                  <a:cubicBezTo>
                    <a:pt x="3071" y="3113"/>
                    <a:pt x="3060" y="3111"/>
                    <a:pt x="3049" y="3105"/>
                  </a:cubicBezTo>
                  <a:lnTo>
                    <a:pt x="3070" y="3021"/>
                  </a:lnTo>
                  <a:cubicBezTo>
                    <a:pt x="3046" y="3002"/>
                    <a:pt x="3023" y="2995"/>
                    <a:pt x="3001" y="2995"/>
                  </a:cubicBezTo>
                  <a:cubicBezTo>
                    <a:pt x="2931" y="2995"/>
                    <a:pt x="2865" y="3065"/>
                    <a:pt x="2779" y="3065"/>
                  </a:cubicBezTo>
                  <a:cubicBezTo>
                    <a:pt x="2771" y="3065"/>
                    <a:pt x="2763" y="3064"/>
                    <a:pt x="2754" y="3063"/>
                  </a:cubicBezTo>
                  <a:cubicBezTo>
                    <a:pt x="2669" y="3002"/>
                    <a:pt x="2570" y="2941"/>
                    <a:pt x="2465" y="2941"/>
                  </a:cubicBezTo>
                  <a:cubicBezTo>
                    <a:pt x="2389" y="2941"/>
                    <a:pt x="2309" y="2974"/>
                    <a:pt x="2229" y="3063"/>
                  </a:cubicBezTo>
                  <a:lnTo>
                    <a:pt x="2208" y="3168"/>
                  </a:lnTo>
                  <a:cubicBezTo>
                    <a:pt x="2110" y="3201"/>
                    <a:pt x="2025" y="3334"/>
                    <a:pt x="1913" y="3334"/>
                  </a:cubicBezTo>
                  <a:cubicBezTo>
                    <a:pt x="1881" y="3334"/>
                    <a:pt x="1846" y="3323"/>
                    <a:pt x="1808" y="3294"/>
                  </a:cubicBezTo>
                  <a:lnTo>
                    <a:pt x="1766" y="3189"/>
                  </a:lnTo>
                  <a:lnTo>
                    <a:pt x="1640" y="3294"/>
                  </a:lnTo>
                  <a:lnTo>
                    <a:pt x="1535" y="3210"/>
                  </a:lnTo>
                  <a:cubicBezTo>
                    <a:pt x="1409" y="3210"/>
                    <a:pt x="1451" y="3336"/>
                    <a:pt x="1367" y="3378"/>
                  </a:cubicBezTo>
                  <a:lnTo>
                    <a:pt x="1093" y="3378"/>
                  </a:lnTo>
                  <a:cubicBezTo>
                    <a:pt x="1072" y="3441"/>
                    <a:pt x="1009" y="3504"/>
                    <a:pt x="925" y="3546"/>
                  </a:cubicBezTo>
                  <a:lnTo>
                    <a:pt x="925" y="3757"/>
                  </a:lnTo>
                  <a:cubicBezTo>
                    <a:pt x="930" y="3757"/>
                    <a:pt x="936" y="3757"/>
                    <a:pt x="941" y="3758"/>
                  </a:cubicBezTo>
                  <a:lnTo>
                    <a:pt x="941" y="3758"/>
                  </a:lnTo>
                  <a:cubicBezTo>
                    <a:pt x="936" y="3758"/>
                    <a:pt x="931" y="3759"/>
                    <a:pt x="926" y="3759"/>
                  </a:cubicBezTo>
                  <a:cubicBezTo>
                    <a:pt x="855" y="3759"/>
                    <a:pt x="825" y="3678"/>
                    <a:pt x="764" y="3678"/>
                  </a:cubicBezTo>
                  <a:cubicBezTo>
                    <a:pt x="750" y="3678"/>
                    <a:pt x="734" y="3682"/>
                    <a:pt x="715" y="3694"/>
                  </a:cubicBezTo>
                  <a:cubicBezTo>
                    <a:pt x="631" y="3757"/>
                    <a:pt x="610" y="3862"/>
                    <a:pt x="568" y="3946"/>
                  </a:cubicBezTo>
                  <a:lnTo>
                    <a:pt x="631" y="4051"/>
                  </a:lnTo>
                  <a:cubicBezTo>
                    <a:pt x="463" y="4093"/>
                    <a:pt x="442" y="4261"/>
                    <a:pt x="336" y="4345"/>
                  </a:cubicBezTo>
                  <a:lnTo>
                    <a:pt x="442" y="4408"/>
                  </a:lnTo>
                  <a:cubicBezTo>
                    <a:pt x="421" y="4450"/>
                    <a:pt x="463" y="4514"/>
                    <a:pt x="400" y="4535"/>
                  </a:cubicBezTo>
                  <a:lnTo>
                    <a:pt x="189" y="4345"/>
                  </a:lnTo>
                  <a:lnTo>
                    <a:pt x="189" y="4345"/>
                  </a:lnTo>
                  <a:cubicBezTo>
                    <a:pt x="231" y="4493"/>
                    <a:pt x="126" y="4556"/>
                    <a:pt x="63" y="4619"/>
                  </a:cubicBezTo>
                  <a:cubicBezTo>
                    <a:pt x="84" y="4661"/>
                    <a:pt x="105" y="4703"/>
                    <a:pt x="126" y="4703"/>
                  </a:cubicBezTo>
                  <a:cubicBezTo>
                    <a:pt x="224" y="4703"/>
                    <a:pt x="313" y="4759"/>
                    <a:pt x="399" y="4759"/>
                  </a:cubicBezTo>
                  <a:cubicBezTo>
                    <a:pt x="442" y="4759"/>
                    <a:pt x="484" y="4745"/>
                    <a:pt x="526" y="4703"/>
                  </a:cubicBezTo>
                  <a:lnTo>
                    <a:pt x="526" y="4703"/>
                  </a:lnTo>
                  <a:cubicBezTo>
                    <a:pt x="652" y="4871"/>
                    <a:pt x="400" y="4955"/>
                    <a:pt x="463" y="5102"/>
                  </a:cubicBezTo>
                  <a:cubicBezTo>
                    <a:pt x="463" y="5102"/>
                    <a:pt x="442" y="5144"/>
                    <a:pt x="421" y="5144"/>
                  </a:cubicBezTo>
                  <a:cubicBezTo>
                    <a:pt x="400" y="5165"/>
                    <a:pt x="379" y="5165"/>
                    <a:pt x="315" y="5165"/>
                  </a:cubicBezTo>
                  <a:cubicBezTo>
                    <a:pt x="357" y="5081"/>
                    <a:pt x="252" y="5060"/>
                    <a:pt x="252" y="4976"/>
                  </a:cubicBezTo>
                  <a:cubicBezTo>
                    <a:pt x="252" y="4934"/>
                    <a:pt x="336" y="4934"/>
                    <a:pt x="294" y="4871"/>
                  </a:cubicBezTo>
                  <a:cubicBezTo>
                    <a:pt x="265" y="4842"/>
                    <a:pt x="236" y="4802"/>
                    <a:pt x="192" y="4802"/>
                  </a:cubicBezTo>
                  <a:cubicBezTo>
                    <a:pt x="173" y="4802"/>
                    <a:pt x="152" y="4810"/>
                    <a:pt x="126" y="4829"/>
                  </a:cubicBezTo>
                  <a:cubicBezTo>
                    <a:pt x="168" y="4955"/>
                    <a:pt x="84" y="5060"/>
                    <a:pt x="126" y="5186"/>
                  </a:cubicBezTo>
                  <a:cubicBezTo>
                    <a:pt x="147" y="5312"/>
                    <a:pt x="105" y="5460"/>
                    <a:pt x="147" y="5607"/>
                  </a:cubicBezTo>
                  <a:cubicBezTo>
                    <a:pt x="198" y="5607"/>
                    <a:pt x="248" y="5630"/>
                    <a:pt x="290" y="5630"/>
                  </a:cubicBezTo>
                  <a:cubicBezTo>
                    <a:pt x="317" y="5630"/>
                    <a:pt x="341" y="5619"/>
                    <a:pt x="357" y="5586"/>
                  </a:cubicBezTo>
                  <a:cubicBezTo>
                    <a:pt x="400" y="5502"/>
                    <a:pt x="379" y="5439"/>
                    <a:pt x="315" y="5376"/>
                  </a:cubicBezTo>
                  <a:cubicBezTo>
                    <a:pt x="414" y="5376"/>
                    <a:pt x="347" y="5247"/>
                    <a:pt x="440" y="5247"/>
                  </a:cubicBezTo>
                  <a:cubicBezTo>
                    <a:pt x="447" y="5247"/>
                    <a:pt x="454" y="5248"/>
                    <a:pt x="463" y="5249"/>
                  </a:cubicBezTo>
                  <a:cubicBezTo>
                    <a:pt x="526" y="5355"/>
                    <a:pt x="484" y="5460"/>
                    <a:pt x="526" y="5586"/>
                  </a:cubicBezTo>
                  <a:cubicBezTo>
                    <a:pt x="547" y="5712"/>
                    <a:pt x="694" y="5712"/>
                    <a:pt x="778" y="5817"/>
                  </a:cubicBezTo>
                  <a:cubicBezTo>
                    <a:pt x="862" y="5985"/>
                    <a:pt x="925" y="6174"/>
                    <a:pt x="925" y="6364"/>
                  </a:cubicBezTo>
                  <a:cubicBezTo>
                    <a:pt x="925" y="6385"/>
                    <a:pt x="904" y="6385"/>
                    <a:pt x="904" y="6385"/>
                  </a:cubicBezTo>
                  <a:cubicBezTo>
                    <a:pt x="778" y="6385"/>
                    <a:pt x="841" y="6259"/>
                    <a:pt x="757" y="6217"/>
                  </a:cubicBezTo>
                  <a:cubicBezTo>
                    <a:pt x="662" y="6264"/>
                    <a:pt x="556" y="6287"/>
                    <a:pt x="447" y="6287"/>
                  </a:cubicBezTo>
                  <a:cubicBezTo>
                    <a:pt x="410" y="6287"/>
                    <a:pt x="373" y="6285"/>
                    <a:pt x="336" y="6280"/>
                  </a:cubicBezTo>
                  <a:lnTo>
                    <a:pt x="189" y="6174"/>
                  </a:lnTo>
                  <a:lnTo>
                    <a:pt x="189" y="6174"/>
                  </a:lnTo>
                  <a:cubicBezTo>
                    <a:pt x="126" y="6322"/>
                    <a:pt x="315" y="6427"/>
                    <a:pt x="189" y="6616"/>
                  </a:cubicBezTo>
                  <a:cubicBezTo>
                    <a:pt x="147" y="6658"/>
                    <a:pt x="21" y="6700"/>
                    <a:pt x="0" y="6826"/>
                  </a:cubicBezTo>
                  <a:cubicBezTo>
                    <a:pt x="42" y="6847"/>
                    <a:pt x="84" y="6847"/>
                    <a:pt x="105" y="6889"/>
                  </a:cubicBezTo>
                  <a:cubicBezTo>
                    <a:pt x="65" y="7029"/>
                    <a:pt x="82" y="7206"/>
                    <a:pt x="156" y="7206"/>
                  </a:cubicBezTo>
                  <a:cubicBezTo>
                    <a:pt x="160" y="7206"/>
                    <a:pt x="164" y="7206"/>
                    <a:pt x="168" y="7205"/>
                  </a:cubicBezTo>
                  <a:cubicBezTo>
                    <a:pt x="273" y="7205"/>
                    <a:pt x="294" y="7100"/>
                    <a:pt x="336" y="7036"/>
                  </a:cubicBezTo>
                  <a:cubicBezTo>
                    <a:pt x="379" y="7184"/>
                    <a:pt x="421" y="7310"/>
                    <a:pt x="463" y="7436"/>
                  </a:cubicBezTo>
                  <a:lnTo>
                    <a:pt x="315" y="7499"/>
                  </a:lnTo>
                  <a:cubicBezTo>
                    <a:pt x="210" y="7478"/>
                    <a:pt x="336" y="7289"/>
                    <a:pt x="168" y="7289"/>
                  </a:cubicBezTo>
                  <a:cubicBezTo>
                    <a:pt x="189" y="7415"/>
                    <a:pt x="126" y="7562"/>
                    <a:pt x="294" y="7646"/>
                  </a:cubicBezTo>
                  <a:cubicBezTo>
                    <a:pt x="357" y="7541"/>
                    <a:pt x="505" y="7625"/>
                    <a:pt x="610" y="7541"/>
                  </a:cubicBezTo>
                  <a:cubicBezTo>
                    <a:pt x="526" y="7163"/>
                    <a:pt x="421" y="6784"/>
                    <a:pt x="315" y="6385"/>
                  </a:cubicBezTo>
                  <a:lnTo>
                    <a:pt x="315" y="6385"/>
                  </a:lnTo>
                  <a:cubicBezTo>
                    <a:pt x="505" y="6532"/>
                    <a:pt x="463" y="6784"/>
                    <a:pt x="652" y="6868"/>
                  </a:cubicBezTo>
                  <a:cubicBezTo>
                    <a:pt x="673" y="6826"/>
                    <a:pt x="673" y="6784"/>
                    <a:pt x="694" y="6700"/>
                  </a:cubicBezTo>
                  <a:cubicBezTo>
                    <a:pt x="757" y="6763"/>
                    <a:pt x="799" y="6805"/>
                    <a:pt x="841" y="6868"/>
                  </a:cubicBezTo>
                  <a:cubicBezTo>
                    <a:pt x="862" y="6931"/>
                    <a:pt x="883" y="6994"/>
                    <a:pt x="799" y="7015"/>
                  </a:cubicBezTo>
                  <a:cubicBezTo>
                    <a:pt x="778" y="7100"/>
                    <a:pt x="904" y="7057"/>
                    <a:pt x="904" y="7121"/>
                  </a:cubicBezTo>
                  <a:lnTo>
                    <a:pt x="799" y="7163"/>
                  </a:lnTo>
                  <a:lnTo>
                    <a:pt x="862" y="7268"/>
                  </a:lnTo>
                  <a:cubicBezTo>
                    <a:pt x="894" y="7299"/>
                    <a:pt x="930" y="7299"/>
                    <a:pt x="967" y="7299"/>
                  </a:cubicBezTo>
                  <a:cubicBezTo>
                    <a:pt x="1004" y="7299"/>
                    <a:pt x="1041" y="7299"/>
                    <a:pt x="1072" y="7331"/>
                  </a:cubicBezTo>
                  <a:cubicBezTo>
                    <a:pt x="1135" y="7289"/>
                    <a:pt x="1051" y="7163"/>
                    <a:pt x="1198" y="7142"/>
                  </a:cubicBezTo>
                  <a:cubicBezTo>
                    <a:pt x="1219" y="7268"/>
                    <a:pt x="1283" y="7373"/>
                    <a:pt x="1346" y="7478"/>
                  </a:cubicBezTo>
                  <a:cubicBezTo>
                    <a:pt x="1262" y="7541"/>
                    <a:pt x="1262" y="7667"/>
                    <a:pt x="1346" y="7730"/>
                  </a:cubicBezTo>
                  <a:cubicBezTo>
                    <a:pt x="1430" y="7814"/>
                    <a:pt x="1472" y="7919"/>
                    <a:pt x="1493" y="8046"/>
                  </a:cubicBezTo>
                  <a:cubicBezTo>
                    <a:pt x="1514" y="8214"/>
                    <a:pt x="1619" y="8382"/>
                    <a:pt x="1640" y="8571"/>
                  </a:cubicBezTo>
                  <a:cubicBezTo>
                    <a:pt x="1640" y="8697"/>
                    <a:pt x="1745" y="8803"/>
                    <a:pt x="1787" y="8929"/>
                  </a:cubicBezTo>
                  <a:cubicBezTo>
                    <a:pt x="1808" y="9139"/>
                    <a:pt x="1913" y="9349"/>
                    <a:pt x="2081" y="9517"/>
                  </a:cubicBezTo>
                  <a:cubicBezTo>
                    <a:pt x="1934" y="9665"/>
                    <a:pt x="2081" y="9791"/>
                    <a:pt x="2124" y="9917"/>
                  </a:cubicBezTo>
                  <a:cubicBezTo>
                    <a:pt x="2166" y="10085"/>
                    <a:pt x="2271" y="10232"/>
                    <a:pt x="2418" y="10337"/>
                  </a:cubicBezTo>
                  <a:lnTo>
                    <a:pt x="2418" y="10569"/>
                  </a:lnTo>
                  <a:cubicBezTo>
                    <a:pt x="2502" y="10653"/>
                    <a:pt x="2565" y="10737"/>
                    <a:pt x="2649" y="10842"/>
                  </a:cubicBezTo>
                  <a:cubicBezTo>
                    <a:pt x="2679" y="10901"/>
                    <a:pt x="2730" y="10961"/>
                    <a:pt x="2801" y="10961"/>
                  </a:cubicBezTo>
                  <a:cubicBezTo>
                    <a:pt x="2831" y="10961"/>
                    <a:pt x="2864" y="10951"/>
                    <a:pt x="2901" y="10926"/>
                  </a:cubicBezTo>
                  <a:cubicBezTo>
                    <a:pt x="2901" y="10821"/>
                    <a:pt x="2943" y="10716"/>
                    <a:pt x="2859" y="10611"/>
                  </a:cubicBezTo>
                  <a:cubicBezTo>
                    <a:pt x="2943" y="10527"/>
                    <a:pt x="2880" y="10379"/>
                    <a:pt x="2965" y="10274"/>
                  </a:cubicBezTo>
                  <a:cubicBezTo>
                    <a:pt x="2943" y="10274"/>
                    <a:pt x="2901" y="10253"/>
                    <a:pt x="2901" y="10232"/>
                  </a:cubicBezTo>
                  <a:cubicBezTo>
                    <a:pt x="2894" y="10230"/>
                    <a:pt x="2887" y="10229"/>
                    <a:pt x="2882" y="10229"/>
                  </a:cubicBezTo>
                  <a:cubicBezTo>
                    <a:pt x="2827" y="10229"/>
                    <a:pt x="2871" y="10316"/>
                    <a:pt x="2775" y="10316"/>
                  </a:cubicBezTo>
                  <a:cubicBezTo>
                    <a:pt x="2733" y="10148"/>
                    <a:pt x="2565" y="10022"/>
                    <a:pt x="2607" y="9812"/>
                  </a:cubicBezTo>
                  <a:cubicBezTo>
                    <a:pt x="2607" y="9770"/>
                    <a:pt x="2586" y="9728"/>
                    <a:pt x="2565" y="9707"/>
                  </a:cubicBezTo>
                  <a:cubicBezTo>
                    <a:pt x="2460" y="9559"/>
                    <a:pt x="2397" y="9391"/>
                    <a:pt x="2355" y="9223"/>
                  </a:cubicBezTo>
                  <a:cubicBezTo>
                    <a:pt x="2334" y="9181"/>
                    <a:pt x="2334" y="9118"/>
                    <a:pt x="2292" y="9076"/>
                  </a:cubicBezTo>
                  <a:cubicBezTo>
                    <a:pt x="2208" y="8992"/>
                    <a:pt x="2145" y="8908"/>
                    <a:pt x="2103" y="8803"/>
                  </a:cubicBezTo>
                  <a:lnTo>
                    <a:pt x="2103" y="8445"/>
                  </a:lnTo>
                  <a:cubicBezTo>
                    <a:pt x="2018" y="8424"/>
                    <a:pt x="2039" y="8361"/>
                    <a:pt x="2039" y="8319"/>
                  </a:cubicBezTo>
                  <a:cubicBezTo>
                    <a:pt x="2018" y="8319"/>
                    <a:pt x="1955" y="8319"/>
                    <a:pt x="1934" y="8298"/>
                  </a:cubicBezTo>
                  <a:cubicBezTo>
                    <a:pt x="2018" y="8214"/>
                    <a:pt x="1871" y="8109"/>
                    <a:pt x="1955" y="8025"/>
                  </a:cubicBezTo>
                  <a:lnTo>
                    <a:pt x="1955" y="8025"/>
                  </a:lnTo>
                  <a:lnTo>
                    <a:pt x="2081" y="8130"/>
                  </a:lnTo>
                  <a:cubicBezTo>
                    <a:pt x="2166" y="8046"/>
                    <a:pt x="2081" y="7962"/>
                    <a:pt x="2039" y="7898"/>
                  </a:cubicBezTo>
                  <a:cubicBezTo>
                    <a:pt x="2039" y="7888"/>
                    <a:pt x="2034" y="7888"/>
                    <a:pt x="2029" y="7888"/>
                  </a:cubicBezTo>
                  <a:cubicBezTo>
                    <a:pt x="2024" y="7888"/>
                    <a:pt x="2018" y="7888"/>
                    <a:pt x="2018" y="7877"/>
                  </a:cubicBezTo>
                  <a:cubicBezTo>
                    <a:pt x="1997" y="7835"/>
                    <a:pt x="2018" y="7835"/>
                    <a:pt x="2039" y="7835"/>
                  </a:cubicBezTo>
                  <a:cubicBezTo>
                    <a:pt x="1976" y="7625"/>
                    <a:pt x="1997" y="7394"/>
                    <a:pt x="1808" y="7247"/>
                  </a:cubicBezTo>
                  <a:cubicBezTo>
                    <a:pt x="1840" y="7215"/>
                    <a:pt x="1882" y="7215"/>
                    <a:pt x="1924" y="7215"/>
                  </a:cubicBezTo>
                  <a:cubicBezTo>
                    <a:pt x="1966" y="7215"/>
                    <a:pt x="2008" y="7215"/>
                    <a:pt x="2039" y="7184"/>
                  </a:cubicBezTo>
                  <a:lnTo>
                    <a:pt x="2081" y="7100"/>
                  </a:lnTo>
                  <a:lnTo>
                    <a:pt x="2166" y="7163"/>
                  </a:lnTo>
                  <a:cubicBezTo>
                    <a:pt x="2187" y="7057"/>
                    <a:pt x="2187" y="6952"/>
                    <a:pt x="2145" y="6847"/>
                  </a:cubicBezTo>
                  <a:lnTo>
                    <a:pt x="1871" y="6847"/>
                  </a:lnTo>
                  <a:cubicBezTo>
                    <a:pt x="1745" y="6805"/>
                    <a:pt x="1640" y="6721"/>
                    <a:pt x="1556" y="6616"/>
                  </a:cubicBezTo>
                  <a:cubicBezTo>
                    <a:pt x="1556" y="6532"/>
                    <a:pt x="1577" y="6427"/>
                    <a:pt x="1556" y="6322"/>
                  </a:cubicBezTo>
                  <a:cubicBezTo>
                    <a:pt x="1535" y="6217"/>
                    <a:pt x="1577" y="6090"/>
                    <a:pt x="1556" y="6006"/>
                  </a:cubicBezTo>
                  <a:cubicBezTo>
                    <a:pt x="1517" y="5928"/>
                    <a:pt x="1622" y="5850"/>
                    <a:pt x="1605" y="5756"/>
                  </a:cubicBezTo>
                  <a:lnTo>
                    <a:pt x="1605" y="5756"/>
                  </a:lnTo>
                  <a:cubicBezTo>
                    <a:pt x="1665" y="5773"/>
                    <a:pt x="1716" y="5810"/>
                    <a:pt x="1772" y="5810"/>
                  </a:cubicBezTo>
                  <a:cubicBezTo>
                    <a:pt x="1790" y="5810"/>
                    <a:pt x="1809" y="5806"/>
                    <a:pt x="1829" y="5796"/>
                  </a:cubicBezTo>
                  <a:cubicBezTo>
                    <a:pt x="1871" y="5649"/>
                    <a:pt x="2039" y="5586"/>
                    <a:pt x="2103" y="5439"/>
                  </a:cubicBezTo>
                  <a:lnTo>
                    <a:pt x="2060" y="5333"/>
                  </a:lnTo>
                  <a:cubicBezTo>
                    <a:pt x="2081" y="5291"/>
                    <a:pt x="2166" y="5312"/>
                    <a:pt x="2166" y="5249"/>
                  </a:cubicBezTo>
                  <a:cubicBezTo>
                    <a:pt x="2166" y="5165"/>
                    <a:pt x="2060" y="5165"/>
                    <a:pt x="2060" y="5081"/>
                  </a:cubicBezTo>
                  <a:cubicBezTo>
                    <a:pt x="2124" y="5060"/>
                    <a:pt x="2208" y="5039"/>
                    <a:pt x="2208" y="4955"/>
                  </a:cubicBezTo>
                  <a:lnTo>
                    <a:pt x="2166" y="4892"/>
                  </a:lnTo>
                  <a:cubicBezTo>
                    <a:pt x="2313" y="4871"/>
                    <a:pt x="2460" y="4913"/>
                    <a:pt x="2544" y="4745"/>
                  </a:cubicBezTo>
                  <a:lnTo>
                    <a:pt x="2544" y="4745"/>
                  </a:lnTo>
                  <a:cubicBezTo>
                    <a:pt x="2544" y="4752"/>
                    <a:pt x="2544" y="4758"/>
                    <a:pt x="2544" y="4766"/>
                  </a:cubicBezTo>
                  <a:cubicBezTo>
                    <a:pt x="2649" y="4766"/>
                    <a:pt x="2775" y="4724"/>
                    <a:pt x="2880" y="4640"/>
                  </a:cubicBezTo>
                  <a:cubicBezTo>
                    <a:pt x="2917" y="4676"/>
                    <a:pt x="2961" y="4699"/>
                    <a:pt x="3003" y="4699"/>
                  </a:cubicBezTo>
                  <a:cubicBezTo>
                    <a:pt x="3034" y="4699"/>
                    <a:pt x="3064" y="4687"/>
                    <a:pt x="3091" y="4661"/>
                  </a:cubicBezTo>
                  <a:cubicBezTo>
                    <a:pt x="3070" y="4619"/>
                    <a:pt x="2965" y="4640"/>
                    <a:pt x="2986" y="4556"/>
                  </a:cubicBezTo>
                  <a:cubicBezTo>
                    <a:pt x="3007" y="4514"/>
                    <a:pt x="3028" y="4471"/>
                    <a:pt x="3070" y="4471"/>
                  </a:cubicBezTo>
                  <a:cubicBezTo>
                    <a:pt x="3154" y="4535"/>
                    <a:pt x="3217" y="4598"/>
                    <a:pt x="3259" y="4703"/>
                  </a:cubicBezTo>
                  <a:lnTo>
                    <a:pt x="3301" y="4577"/>
                  </a:lnTo>
                  <a:cubicBezTo>
                    <a:pt x="3328" y="4612"/>
                    <a:pt x="3354" y="4625"/>
                    <a:pt x="3381" y="4625"/>
                  </a:cubicBezTo>
                  <a:cubicBezTo>
                    <a:pt x="3417" y="4625"/>
                    <a:pt x="3454" y="4601"/>
                    <a:pt x="3490" y="4577"/>
                  </a:cubicBezTo>
                  <a:lnTo>
                    <a:pt x="3637" y="4682"/>
                  </a:lnTo>
                  <a:cubicBezTo>
                    <a:pt x="3656" y="4675"/>
                    <a:pt x="3675" y="4673"/>
                    <a:pt x="3694" y="4673"/>
                  </a:cubicBezTo>
                  <a:cubicBezTo>
                    <a:pt x="3769" y="4673"/>
                    <a:pt x="3844" y="4711"/>
                    <a:pt x="3925" y="4711"/>
                  </a:cubicBezTo>
                  <a:cubicBezTo>
                    <a:pt x="3961" y="4711"/>
                    <a:pt x="3998" y="4704"/>
                    <a:pt x="4037" y="4682"/>
                  </a:cubicBezTo>
                  <a:lnTo>
                    <a:pt x="4268" y="4892"/>
                  </a:lnTo>
                  <a:lnTo>
                    <a:pt x="4142" y="5018"/>
                  </a:lnTo>
                  <a:cubicBezTo>
                    <a:pt x="4184" y="5081"/>
                    <a:pt x="4247" y="5102"/>
                    <a:pt x="4310" y="5144"/>
                  </a:cubicBezTo>
                  <a:cubicBezTo>
                    <a:pt x="4289" y="5186"/>
                    <a:pt x="4226" y="5144"/>
                    <a:pt x="4226" y="5207"/>
                  </a:cubicBezTo>
                  <a:lnTo>
                    <a:pt x="4373" y="5291"/>
                  </a:lnTo>
                  <a:cubicBezTo>
                    <a:pt x="4415" y="5249"/>
                    <a:pt x="4373" y="5186"/>
                    <a:pt x="4436" y="5186"/>
                  </a:cubicBezTo>
                  <a:cubicBezTo>
                    <a:pt x="4436" y="5228"/>
                    <a:pt x="4436" y="5270"/>
                    <a:pt x="4457" y="5333"/>
                  </a:cubicBezTo>
                  <a:cubicBezTo>
                    <a:pt x="4499" y="5376"/>
                    <a:pt x="4562" y="5355"/>
                    <a:pt x="4583" y="5418"/>
                  </a:cubicBezTo>
                  <a:cubicBezTo>
                    <a:pt x="4583" y="5494"/>
                    <a:pt x="4566" y="5588"/>
                    <a:pt x="4499" y="5588"/>
                  </a:cubicBezTo>
                  <a:cubicBezTo>
                    <a:pt x="4493" y="5588"/>
                    <a:pt x="4486" y="5588"/>
                    <a:pt x="4478" y="5586"/>
                  </a:cubicBezTo>
                  <a:cubicBezTo>
                    <a:pt x="4463" y="5578"/>
                    <a:pt x="4447" y="5575"/>
                    <a:pt x="4430" y="5575"/>
                  </a:cubicBezTo>
                  <a:cubicBezTo>
                    <a:pt x="4389" y="5575"/>
                    <a:pt x="4346" y="5592"/>
                    <a:pt x="4308" y="5592"/>
                  </a:cubicBezTo>
                  <a:cubicBezTo>
                    <a:pt x="4277" y="5592"/>
                    <a:pt x="4249" y="5582"/>
                    <a:pt x="4226" y="5544"/>
                  </a:cubicBezTo>
                  <a:cubicBezTo>
                    <a:pt x="4220" y="5538"/>
                    <a:pt x="4213" y="5535"/>
                    <a:pt x="4205" y="5535"/>
                  </a:cubicBezTo>
                  <a:cubicBezTo>
                    <a:pt x="4184" y="5535"/>
                    <a:pt x="4157" y="5555"/>
                    <a:pt x="4142" y="5586"/>
                  </a:cubicBezTo>
                  <a:cubicBezTo>
                    <a:pt x="4142" y="5670"/>
                    <a:pt x="4205" y="5691"/>
                    <a:pt x="4247" y="5733"/>
                  </a:cubicBezTo>
                  <a:cubicBezTo>
                    <a:pt x="4373" y="5733"/>
                    <a:pt x="4499" y="5733"/>
                    <a:pt x="4625" y="5691"/>
                  </a:cubicBezTo>
                  <a:cubicBezTo>
                    <a:pt x="4667" y="5775"/>
                    <a:pt x="4689" y="5901"/>
                    <a:pt x="4773" y="5943"/>
                  </a:cubicBezTo>
                  <a:cubicBezTo>
                    <a:pt x="4805" y="5957"/>
                    <a:pt x="4834" y="5963"/>
                    <a:pt x="4859" y="5963"/>
                  </a:cubicBezTo>
                  <a:cubicBezTo>
                    <a:pt x="4948" y="5963"/>
                    <a:pt x="4997" y="5892"/>
                    <a:pt x="5046" y="5859"/>
                  </a:cubicBezTo>
                  <a:cubicBezTo>
                    <a:pt x="5075" y="5851"/>
                    <a:pt x="5106" y="5848"/>
                    <a:pt x="5136" y="5848"/>
                  </a:cubicBezTo>
                  <a:cubicBezTo>
                    <a:pt x="5181" y="5848"/>
                    <a:pt x="5227" y="5854"/>
                    <a:pt x="5269" y="5854"/>
                  </a:cubicBezTo>
                  <a:cubicBezTo>
                    <a:pt x="5340" y="5854"/>
                    <a:pt x="5403" y="5838"/>
                    <a:pt x="5445" y="5754"/>
                  </a:cubicBezTo>
                  <a:cubicBezTo>
                    <a:pt x="5445" y="5712"/>
                    <a:pt x="5319" y="5670"/>
                    <a:pt x="5445" y="5670"/>
                  </a:cubicBezTo>
                  <a:cubicBezTo>
                    <a:pt x="5551" y="5670"/>
                    <a:pt x="5551" y="5796"/>
                    <a:pt x="5614" y="5838"/>
                  </a:cubicBezTo>
                  <a:lnTo>
                    <a:pt x="5761" y="5859"/>
                  </a:lnTo>
                  <a:lnTo>
                    <a:pt x="5635" y="6006"/>
                  </a:lnTo>
                  <a:cubicBezTo>
                    <a:pt x="5698" y="6153"/>
                    <a:pt x="5572" y="6322"/>
                    <a:pt x="5740" y="6448"/>
                  </a:cubicBezTo>
                  <a:cubicBezTo>
                    <a:pt x="5751" y="6453"/>
                    <a:pt x="5761" y="6456"/>
                    <a:pt x="5770" y="6456"/>
                  </a:cubicBezTo>
                  <a:cubicBezTo>
                    <a:pt x="5795" y="6456"/>
                    <a:pt x="5814" y="6437"/>
                    <a:pt x="5845" y="6406"/>
                  </a:cubicBezTo>
                  <a:cubicBezTo>
                    <a:pt x="5908" y="6511"/>
                    <a:pt x="6034" y="6511"/>
                    <a:pt x="6097" y="6574"/>
                  </a:cubicBezTo>
                  <a:cubicBezTo>
                    <a:pt x="6139" y="6721"/>
                    <a:pt x="6181" y="6847"/>
                    <a:pt x="6244" y="6952"/>
                  </a:cubicBezTo>
                  <a:cubicBezTo>
                    <a:pt x="6286" y="7079"/>
                    <a:pt x="6413" y="7163"/>
                    <a:pt x="6539" y="7163"/>
                  </a:cubicBezTo>
                  <a:cubicBezTo>
                    <a:pt x="6560" y="7247"/>
                    <a:pt x="6455" y="7289"/>
                    <a:pt x="6497" y="7373"/>
                  </a:cubicBezTo>
                  <a:cubicBezTo>
                    <a:pt x="6476" y="7436"/>
                    <a:pt x="6581" y="7478"/>
                    <a:pt x="6560" y="7541"/>
                  </a:cubicBezTo>
                  <a:cubicBezTo>
                    <a:pt x="6518" y="7604"/>
                    <a:pt x="6644" y="7625"/>
                    <a:pt x="6581" y="7688"/>
                  </a:cubicBezTo>
                  <a:cubicBezTo>
                    <a:pt x="6539" y="7688"/>
                    <a:pt x="6518" y="7709"/>
                    <a:pt x="6497" y="7751"/>
                  </a:cubicBezTo>
                  <a:lnTo>
                    <a:pt x="6581" y="7814"/>
                  </a:lnTo>
                  <a:cubicBezTo>
                    <a:pt x="6604" y="7811"/>
                    <a:pt x="6628" y="7810"/>
                    <a:pt x="6652" y="7810"/>
                  </a:cubicBezTo>
                  <a:cubicBezTo>
                    <a:pt x="6711" y="7810"/>
                    <a:pt x="6771" y="7818"/>
                    <a:pt x="6831" y="7818"/>
                  </a:cubicBezTo>
                  <a:cubicBezTo>
                    <a:pt x="6895" y="7818"/>
                    <a:pt x="6958" y="7809"/>
                    <a:pt x="7022" y="7772"/>
                  </a:cubicBezTo>
                  <a:cubicBezTo>
                    <a:pt x="6875" y="7625"/>
                    <a:pt x="6791" y="7415"/>
                    <a:pt x="6791" y="7205"/>
                  </a:cubicBezTo>
                  <a:cubicBezTo>
                    <a:pt x="6796" y="7202"/>
                    <a:pt x="6801" y="7201"/>
                    <a:pt x="6806" y="7201"/>
                  </a:cubicBezTo>
                  <a:cubicBezTo>
                    <a:pt x="6841" y="7201"/>
                    <a:pt x="6885" y="7250"/>
                    <a:pt x="6908" y="7250"/>
                  </a:cubicBezTo>
                  <a:cubicBezTo>
                    <a:pt x="6912" y="7250"/>
                    <a:pt x="6915" y="7249"/>
                    <a:pt x="6917" y="7247"/>
                  </a:cubicBezTo>
                  <a:cubicBezTo>
                    <a:pt x="6938" y="7226"/>
                    <a:pt x="6980" y="7205"/>
                    <a:pt x="6980" y="7121"/>
                  </a:cubicBezTo>
                  <a:lnTo>
                    <a:pt x="6833" y="6994"/>
                  </a:lnTo>
                  <a:cubicBezTo>
                    <a:pt x="6812" y="6973"/>
                    <a:pt x="6833" y="6952"/>
                    <a:pt x="6833" y="6910"/>
                  </a:cubicBezTo>
                  <a:cubicBezTo>
                    <a:pt x="6896" y="6889"/>
                    <a:pt x="6980" y="6910"/>
                    <a:pt x="7043" y="6847"/>
                  </a:cubicBezTo>
                  <a:cubicBezTo>
                    <a:pt x="7085" y="6910"/>
                    <a:pt x="7169" y="6931"/>
                    <a:pt x="7190" y="7015"/>
                  </a:cubicBezTo>
                  <a:lnTo>
                    <a:pt x="7169" y="7015"/>
                  </a:lnTo>
                  <a:cubicBezTo>
                    <a:pt x="7232" y="7015"/>
                    <a:pt x="7296" y="7036"/>
                    <a:pt x="7338" y="7079"/>
                  </a:cubicBezTo>
                  <a:cubicBezTo>
                    <a:pt x="7485" y="7226"/>
                    <a:pt x="7590" y="7394"/>
                    <a:pt x="7674" y="7583"/>
                  </a:cubicBezTo>
                  <a:cubicBezTo>
                    <a:pt x="7703" y="7569"/>
                    <a:pt x="7731" y="7563"/>
                    <a:pt x="7758" y="7563"/>
                  </a:cubicBezTo>
                  <a:cubicBezTo>
                    <a:pt x="7848" y="7563"/>
                    <a:pt x="7925" y="7625"/>
                    <a:pt x="7989" y="7625"/>
                  </a:cubicBezTo>
                  <a:cubicBezTo>
                    <a:pt x="8129" y="7625"/>
                    <a:pt x="8117" y="7816"/>
                    <a:pt x="8261" y="7816"/>
                  </a:cubicBezTo>
                  <a:cubicBezTo>
                    <a:pt x="8268" y="7816"/>
                    <a:pt x="8276" y="7815"/>
                    <a:pt x="8284" y="7814"/>
                  </a:cubicBezTo>
                  <a:lnTo>
                    <a:pt x="8284" y="7436"/>
                  </a:lnTo>
                  <a:lnTo>
                    <a:pt x="8158" y="7436"/>
                  </a:lnTo>
                  <a:cubicBezTo>
                    <a:pt x="8187" y="7397"/>
                    <a:pt x="8212" y="7380"/>
                    <a:pt x="8232" y="7380"/>
                  </a:cubicBezTo>
                  <a:cubicBezTo>
                    <a:pt x="8255" y="7380"/>
                    <a:pt x="8272" y="7402"/>
                    <a:pt x="8284" y="7436"/>
                  </a:cubicBezTo>
                  <a:cubicBezTo>
                    <a:pt x="8389" y="7436"/>
                    <a:pt x="8494" y="7478"/>
                    <a:pt x="8578" y="7541"/>
                  </a:cubicBezTo>
                  <a:lnTo>
                    <a:pt x="8536" y="7583"/>
                  </a:lnTo>
                  <a:cubicBezTo>
                    <a:pt x="8557" y="7625"/>
                    <a:pt x="8578" y="7667"/>
                    <a:pt x="8641" y="7667"/>
                  </a:cubicBezTo>
                  <a:cubicBezTo>
                    <a:pt x="8725" y="7625"/>
                    <a:pt x="8746" y="7541"/>
                    <a:pt x="8704" y="7457"/>
                  </a:cubicBezTo>
                  <a:cubicBezTo>
                    <a:pt x="8620" y="7436"/>
                    <a:pt x="8578" y="7394"/>
                    <a:pt x="8536" y="7331"/>
                  </a:cubicBezTo>
                  <a:cubicBezTo>
                    <a:pt x="8536" y="7205"/>
                    <a:pt x="8494" y="7079"/>
                    <a:pt x="8389" y="7015"/>
                  </a:cubicBezTo>
                  <a:cubicBezTo>
                    <a:pt x="8326" y="6931"/>
                    <a:pt x="8305" y="6826"/>
                    <a:pt x="8326" y="6742"/>
                  </a:cubicBezTo>
                  <a:cubicBezTo>
                    <a:pt x="8326" y="6658"/>
                    <a:pt x="8326" y="6595"/>
                    <a:pt x="8305" y="6532"/>
                  </a:cubicBezTo>
                  <a:cubicBezTo>
                    <a:pt x="8347" y="6511"/>
                    <a:pt x="8410" y="6511"/>
                    <a:pt x="8410" y="6427"/>
                  </a:cubicBezTo>
                  <a:lnTo>
                    <a:pt x="8158" y="6174"/>
                  </a:lnTo>
                  <a:cubicBezTo>
                    <a:pt x="8177" y="6117"/>
                    <a:pt x="8126" y="6025"/>
                    <a:pt x="8196" y="6025"/>
                  </a:cubicBezTo>
                  <a:cubicBezTo>
                    <a:pt x="8203" y="6025"/>
                    <a:pt x="8211" y="6025"/>
                    <a:pt x="8221" y="6027"/>
                  </a:cubicBezTo>
                  <a:cubicBezTo>
                    <a:pt x="8326" y="6048"/>
                    <a:pt x="8242" y="6153"/>
                    <a:pt x="8326" y="6195"/>
                  </a:cubicBezTo>
                  <a:lnTo>
                    <a:pt x="8410" y="6195"/>
                  </a:lnTo>
                  <a:cubicBezTo>
                    <a:pt x="8389" y="6132"/>
                    <a:pt x="8431" y="6090"/>
                    <a:pt x="8452" y="6048"/>
                  </a:cubicBezTo>
                  <a:cubicBezTo>
                    <a:pt x="8410" y="5985"/>
                    <a:pt x="8389" y="5880"/>
                    <a:pt x="8242" y="5859"/>
                  </a:cubicBezTo>
                  <a:cubicBezTo>
                    <a:pt x="8452" y="5817"/>
                    <a:pt x="8473" y="5691"/>
                    <a:pt x="8515" y="5607"/>
                  </a:cubicBezTo>
                  <a:lnTo>
                    <a:pt x="8515" y="5270"/>
                  </a:lnTo>
                  <a:cubicBezTo>
                    <a:pt x="8473" y="5102"/>
                    <a:pt x="8326" y="5186"/>
                    <a:pt x="8284" y="5102"/>
                  </a:cubicBezTo>
                  <a:cubicBezTo>
                    <a:pt x="8263" y="4913"/>
                    <a:pt x="8284" y="4724"/>
                    <a:pt x="8326" y="4535"/>
                  </a:cubicBezTo>
                  <a:cubicBezTo>
                    <a:pt x="8309" y="4526"/>
                    <a:pt x="8295" y="4523"/>
                    <a:pt x="8284" y="4523"/>
                  </a:cubicBezTo>
                  <a:cubicBezTo>
                    <a:pt x="8216" y="4523"/>
                    <a:pt x="8225" y="4645"/>
                    <a:pt x="8162" y="4645"/>
                  </a:cubicBezTo>
                  <a:cubicBezTo>
                    <a:pt x="8155" y="4645"/>
                    <a:pt x="8146" y="4644"/>
                    <a:pt x="8137" y="4640"/>
                  </a:cubicBezTo>
                  <a:cubicBezTo>
                    <a:pt x="8094" y="4619"/>
                    <a:pt x="8031" y="4598"/>
                    <a:pt x="8031" y="4535"/>
                  </a:cubicBezTo>
                  <a:cubicBezTo>
                    <a:pt x="8010" y="4366"/>
                    <a:pt x="7926" y="4198"/>
                    <a:pt x="7821" y="4051"/>
                  </a:cubicBezTo>
                  <a:cubicBezTo>
                    <a:pt x="7821" y="4030"/>
                    <a:pt x="7800" y="4030"/>
                    <a:pt x="7758" y="4030"/>
                  </a:cubicBezTo>
                  <a:lnTo>
                    <a:pt x="7632" y="4156"/>
                  </a:lnTo>
                  <a:lnTo>
                    <a:pt x="7485" y="4051"/>
                  </a:lnTo>
                  <a:cubicBezTo>
                    <a:pt x="7464" y="3925"/>
                    <a:pt x="7506" y="3799"/>
                    <a:pt x="7422" y="3673"/>
                  </a:cubicBezTo>
                  <a:cubicBezTo>
                    <a:pt x="7422" y="3673"/>
                    <a:pt x="7443" y="3631"/>
                    <a:pt x="7443" y="3609"/>
                  </a:cubicBezTo>
                  <a:cubicBezTo>
                    <a:pt x="7458" y="3604"/>
                    <a:pt x="7476" y="3603"/>
                    <a:pt x="7493" y="3603"/>
                  </a:cubicBezTo>
                  <a:cubicBezTo>
                    <a:pt x="7511" y="3603"/>
                    <a:pt x="7529" y="3604"/>
                    <a:pt x="7548" y="3604"/>
                  </a:cubicBezTo>
                  <a:cubicBezTo>
                    <a:pt x="7585" y="3604"/>
                    <a:pt x="7621" y="3599"/>
                    <a:pt x="7653" y="3567"/>
                  </a:cubicBezTo>
                  <a:cubicBezTo>
                    <a:pt x="7695" y="3378"/>
                    <a:pt x="7548" y="3189"/>
                    <a:pt x="7590" y="3021"/>
                  </a:cubicBezTo>
                  <a:cubicBezTo>
                    <a:pt x="7485" y="2895"/>
                    <a:pt x="7338" y="2937"/>
                    <a:pt x="7253" y="2832"/>
                  </a:cubicBezTo>
                  <a:cubicBezTo>
                    <a:pt x="7380" y="2684"/>
                    <a:pt x="7569" y="2558"/>
                    <a:pt x="7611" y="2348"/>
                  </a:cubicBezTo>
                  <a:cubicBezTo>
                    <a:pt x="7569" y="2285"/>
                    <a:pt x="7485" y="2222"/>
                    <a:pt x="7422" y="2201"/>
                  </a:cubicBezTo>
                  <a:cubicBezTo>
                    <a:pt x="7695" y="2180"/>
                    <a:pt x="7695" y="2180"/>
                    <a:pt x="7737" y="1970"/>
                  </a:cubicBezTo>
                  <a:cubicBezTo>
                    <a:pt x="7821" y="1928"/>
                    <a:pt x="7884" y="1885"/>
                    <a:pt x="7947" y="1822"/>
                  </a:cubicBezTo>
                  <a:lnTo>
                    <a:pt x="8094" y="1907"/>
                  </a:lnTo>
                  <a:cubicBezTo>
                    <a:pt x="8137" y="2033"/>
                    <a:pt x="8158" y="2159"/>
                    <a:pt x="8158" y="2306"/>
                  </a:cubicBezTo>
                  <a:cubicBezTo>
                    <a:pt x="8137" y="2474"/>
                    <a:pt x="8179" y="2642"/>
                    <a:pt x="8242" y="2790"/>
                  </a:cubicBezTo>
                  <a:cubicBezTo>
                    <a:pt x="8279" y="2803"/>
                    <a:pt x="8315" y="2808"/>
                    <a:pt x="8351" y="2808"/>
                  </a:cubicBezTo>
                  <a:cubicBezTo>
                    <a:pt x="8425" y="2808"/>
                    <a:pt x="8498" y="2788"/>
                    <a:pt x="8575" y="2788"/>
                  </a:cubicBezTo>
                  <a:cubicBezTo>
                    <a:pt x="8629" y="2788"/>
                    <a:pt x="8685" y="2798"/>
                    <a:pt x="8746" y="2832"/>
                  </a:cubicBezTo>
                  <a:lnTo>
                    <a:pt x="8515" y="2558"/>
                  </a:lnTo>
                  <a:cubicBezTo>
                    <a:pt x="8552" y="2552"/>
                    <a:pt x="8589" y="2550"/>
                    <a:pt x="8626" y="2550"/>
                  </a:cubicBezTo>
                  <a:cubicBezTo>
                    <a:pt x="8715" y="2550"/>
                    <a:pt x="8804" y="2564"/>
                    <a:pt x="8893" y="2579"/>
                  </a:cubicBezTo>
                  <a:cubicBezTo>
                    <a:pt x="8893" y="2642"/>
                    <a:pt x="8872" y="2663"/>
                    <a:pt x="8830" y="2726"/>
                  </a:cubicBezTo>
                  <a:cubicBezTo>
                    <a:pt x="8839" y="2725"/>
                    <a:pt x="8847" y="2725"/>
                    <a:pt x="8855" y="2725"/>
                  </a:cubicBezTo>
                  <a:cubicBezTo>
                    <a:pt x="8995" y="2725"/>
                    <a:pt x="8963" y="2897"/>
                    <a:pt x="9083" y="2937"/>
                  </a:cubicBezTo>
                  <a:cubicBezTo>
                    <a:pt x="9129" y="2905"/>
                    <a:pt x="9200" y="2851"/>
                    <a:pt x="9267" y="2851"/>
                  </a:cubicBezTo>
                  <a:cubicBezTo>
                    <a:pt x="9290" y="2851"/>
                    <a:pt x="9313" y="2857"/>
                    <a:pt x="9335" y="2874"/>
                  </a:cubicBezTo>
                  <a:cubicBezTo>
                    <a:pt x="9587" y="2958"/>
                    <a:pt x="9776" y="3126"/>
                    <a:pt x="9903" y="3357"/>
                  </a:cubicBezTo>
                  <a:cubicBezTo>
                    <a:pt x="10134" y="3441"/>
                    <a:pt x="10344" y="3588"/>
                    <a:pt x="10491" y="3778"/>
                  </a:cubicBezTo>
                  <a:lnTo>
                    <a:pt x="10659" y="3778"/>
                  </a:lnTo>
                  <a:cubicBezTo>
                    <a:pt x="10701" y="3925"/>
                    <a:pt x="10786" y="3988"/>
                    <a:pt x="10891" y="3988"/>
                  </a:cubicBezTo>
                  <a:cubicBezTo>
                    <a:pt x="11017" y="4198"/>
                    <a:pt x="11206" y="4366"/>
                    <a:pt x="11416" y="4493"/>
                  </a:cubicBezTo>
                  <a:lnTo>
                    <a:pt x="11374" y="4556"/>
                  </a:lnTo>
                  <a:lnTo>
                    <a:pt x="11479" y="4619"/>
                  </a:lnTo>
                  <a:cubicBezTo>
                    <a:pt x="11458" y="4661"/>
                    <a:pt x="11416" y="4724"/>
                    <a:pt x="11458" y="4745"/>
                  </a:cubicBezTo>
                  <a:cubicBezTo>
                    <a:pt x="11463" y="4754"/>
                    <a:pt x="11469" y="4757"/>
                    <a:pt x="11476" y="4757"/>
                  </a:cubicBezTo>
                  <a:cubicBezTo>
                    <a:pt x="11496" y="4757"/>
                    <a:pt x="11522" y="4733"/>
                    <a:pt x="11535" y="4733"/>
                  </a:cubicBezTo>
                  <a:cubicBezTo>
                    <a:pt x="11540" y="4733"/>
                    <a:pt x="11542" y="4736"/>
                    <a:pt x="11542" y="4745"/>
                  </a:cubicBezTo>
                  <a:cubicBezTo>
                    <a:pt x="11563" y="4766"/>
                    <a:pt x="11563" y="4808"/>
                    <a:pt x="11585" y="4829"/>
                  </a:cubicBezTo>
                  <a:cubicBezTo>
                    <a:pt x="11612" y="4835"/>
                    <a:pt x="11637" y="4837"/>
                    <a:pt x="11662" y="4837"/>
                  </a:cubicBezTo>
                  <a:cubicBezTo>
                    <a:pt x="11811" y="4837"/>
                    <a:pt x="11924" y="4745"/>
                    <a:pt x="12068" y="4745"/>
                  </a:cubicBezTo>
                  <a:cubicBezTo>
                    <a:pt x="11984" y="4535"/>
                    <a:pt x="11837" y="4387"/>
                    <a:pt x="11858" y="4177"/>
                  </a:cubicBezTo>
                  <a:cubicBezTo>
                    <a:pt x="11795" y="4156"/>
                    <a:pt x="11711" y="4093"/>
                    <a:pt x="11690" y="4030"/>
                  </a:cubicBezTo>
                  <a:cubicBezTo>
                    <a:pt x="11606" y="3862"/>
                    <a:pt x="11479" y="3736"/>
                    <a:pt x="11311" y="3652"/>
                  </a:cubicBezTo>
                  <a:lnTo>
                    <a:pt x="11206" y="3715"/>
                  </a:lnTo>
                  <a:cubicBezTo>
                    <a:pt x="11185" y="3609"/>
                    <a:pt x="11122" y="3525"/>
                    <a:pt x="11059" y="3441"/>
                  </a:cubicBezTo>
                  <a:cubicBezTo>
                    <a:pt x="11038" y="3420"/>
                    <a:pt x="11006" y="3420"/>
                    <a:pt x="10975" y="3420"/>
                  </a:cubicBezTo>
                  <a:cubicBezTo>
                    <a:pt x="10943" y="3420"/>
                    <a:pt x="10912" y="3420"/>
                    <a:pt x="10891" y="3399"/>
                  </a:cubicBezTo>
                  <a:cubicBezTo>
                    <a:pt x="10996" y="3252"/>
                    <a:pt x="11038" y="3084"/>
                    <a:pt x="10996" y="2916"/>
                  </a:cubicBezTo>
                  <a:lnTo>
                    <a:pt x="10996" y="2916"/>
                  </a:lnTo>
                  <a:lnTo>
                    <a:pt x="11122" y="3021"/>
                  </a:lnTo>
                  <a:cubicBezTo>
                    <a:pt x="11038" y="3084"/>
                    <a:pt x="11059" y="3168"/>
                    <a:pt x="11059" y="3252"/>
                  </a:cubicBezTo>
                  <a:cubicBezTo>
                    <a:pt x="11164" y="3315"/>
                    <a:pt x="11164" y="3441"/>
                    <a:pt x="11269" y="3525"/>
                  </a:cubicBezTo>
                  <a:cubicBezTo>
                    <a:pt x="11304" y="3534"/>
                    <a:pt x="11339" y="3539"/>
                    <a:pt x="11372" y="3539"/>
                  </a:cubicBezTo>
                  <a:cubicBezTo>
                    <a:pt x="11419" y="3539"/>
                    <a:pt x="11463" y="3529"/>
                    <a:pt x="11500" y="3504"/>
                  </a:cubicBezTo>
                  <a:cubicBezTo>
                    <a:pt x="11500" y="3357"/>
                    <a:pt x="11311" y="3273"/>
                    <a:pt x="11395" y="3105"/>
                  </a:cubicBezTo>
                  <a:lnTo>
                    <a:pt x="11395" y="3105"/>
                  </a:lnTo>
                  <a:cubicBezTo>
                    <a:pt x="11521" y="3210"/>
                    <a:pt x="11648" y="3315"/>
                    <a:pt x="11795" y="3399"/>
                  </a:cubicBezTo>
                  <a:lnTo>
                    <a:pt x="11921" y="3294"/>
                  </a:lnTo>
                  <a:cubicBezTo>
                    <a:pt x="12005" y="3336"/>
                    <a:pt x="12005" y="3441"/>
                    <a:pt x="12152" y="3441"/>
                  </a:cubicBezTo>
                  <a:cubicBezTo>
                    <a:pt x="11963" y="3504"/>
                    <a:pt x="11963" y="3609"/>
                    <a:pt x="11921" y="3694"/>
                  </a:cubicBezTo>
                  <a:cubicBezTo>
                    <a:pt x="11948" y="3715"/>
                    <a:pt x="11973" y="3723"/>
                    <a:pt x="11997" y="3723"/>
                  </a:cubicBezTo>
                  <a:cubicBezTo>
                    <a:pt x="12059" y="3723"/>
                    <a:pt x="12109" y="3670"/>
                    <a:pt x="12141" y="3670"/>
                  </a:cubicBezTo>
                  <a:cubicBezTo>
                    <a:pt x="12145" y="3670"/>
                    <a:pt x="12149" y="3671"/>
                    <a:pt x="12152" y="3673"/>
                  </a:cubicBezTo>
                  <a:cubicBezTo>
                    <a:pt x="12179" y="3699"/>
                    <a:pt x="12206" y="3735"/>
                    <a:pt x="12238" y="3735"/>
                  </a:cubicBezTo>
                  <a:cubicBezTo>
                    <a:pt x="12257" y="3735"/>
                    <a:pt x="12277" y="3724"/>
                    <a:pt x="12299" y="3694"/>
                  </a:cubicBezTo>
                  <a:lnTo>
                    <a:pt x="12299" y="3420"/>
                  </a:lnTo>
                  <a:cubicBezTo>
                    <a:pt x="12257" y="3441"/>
                    <a:pt x="12236" y="3462"/>
                    <a:pt x="12236" y="3504"/>
                  </a:cubicBezTo>
                  <a:cubicBezTo>
                    <a:pt x="12236" y="3525"/>
                    <a:pt x="12215" y="3546"/>
                    <a:pt x="12173" y="3546"/>
                  </a:cubicBezTo>
                  <a:cubicBezTo>
                    <a:pt x="12173" y="3562"/>
                    <a:pt x="12161" y="3603"/>
                    <a:pt x="12146" y="3603"/>
                  </a:cubicBezTo>
                  <a:cubicBezTo>
                    <a:pt x="12141" y="3603"/>
                    <a:pt x="12136" y="3599"/>
                    <a:pt x="12131" y="3588"/>
                  </a:cubicBezTo>
                  <a:cubicBezTo>
                    <a:pt x="12131" y="3546"/>
                    <a:pt x="12152" y="3546"/>
                    <a:pt x="12173" y="3546"/>
                  </a:cubicBezTo>
                  <a:cubicBezTo>
                    <a:pt x="12152" y="3441"/>
                    <a:pt x="12257" y="3357"/>
                    <a:pt x="12236" y="3252"/>
                  </a:cubicBezTo>
                  <a:cubicBezTo>
                    <a:pt x="12194" y="3231"/>
                    <a:pt x="12131" y="3189"/>
                    <a:pt x="12131" y="3126"/>
                  </a:cubicBezTo>
                  <a:cubicBezTo>
                    <a:pt x="12129" y="3126"/>
                    <a:pt x="12127" y="3126"/>
                    <a:pt x="12125" y="3125"/>
                  </a:cubicBezTo>
                  <a:lnTo>
                    <a:pt x="12125" y="3125"/>
                  </a:lnTo>
                  <a:cubicBezTo>
                    <a:pt x="12177" y="3119"/>
                    <a:pt x="12198" y="3080"/>
                    <a:pt x="12236" y="3042"/>
                  </a:cubicBezTo>
                  <a:lnTo>
                    <a:pt x="12152" y="2895"/>
                  </a:lnTo>
                  <a:lnTo>
                    <a:pt x="12026" y="2853"/>
                  </a:lnTo>
                  <a:cubicBezTo>
                    <a:pt x="12005" y="2811"/>
                    <a:pt x="11984" y="2790"/>
                    <a:pt x="11963" y="2747"/>
                  </a:cubicBezTo>
                  <a:lnTo>
                    <a:pt x="11816" y="2747"/>
                  </a:lnTo>
                  <a:cubicBezTo>
                    <a:pt x="11802" y="2788"/>
                    <a:pt x="11789" y="2811"/>
                    <a:pt x="11764" y="2811"/>
                  </a:cubicBezTo>
                  <a:cubicBezTo>
                    <a:pt x="11750" y="2811"/>
                    <a:pt x="11733" y="2804"/>
                    <a:pt x="11711" y="2790"/>
                  </a:cubicBezTo>
                  <a:cubicBezTo>
                    <a:pt x="11723" y="2752"/>
                    <a:pt x="11743" y="2744"/>
                    <a:pt x="11767" y="2744"/>
                  </a:cubicBezTo>
                  <a:cubicBezTo>
                    <a:pt x="11782" y="2744"/>
                    <a:pt x="11799" y="2747"/>
                    <a:pt x="11816" y="2747"/>
                  </a:cubicBezTo>
                  <a:cubicBezTo>
                    <a:pt x="11816" y="2705"/>
                    <a:pt x="11774" y="2663"/>
                    <a:pt x="11711" y="2642"/>
                  </a:cubicBezTo>
                  <a:cubicBezTo>
                    <a:pt x="11702" y="2639"/>
                    <a:pt x="11693" y="2638"/>
                    <a:pt x="11686" y="2638"/>
                  </a:cubicBezTo>
                  <a:cubicBezTo>
                    <a:pt x="11641" y="2638"/>
                    <a:pt x="11618" y="2684"/>
                    <a:pt x="11563" y="2684"/>
                  </a:cubicBezTo>
                  <a:cubicBezTo>
                    <a:pt x="11458" y="2663"/>
                    <a:pt x="11374" y="2600"/>
                    <a:pt x="11311" y="2495"/>
                  </a:cubicBezTo>
                  <a:cubicBezTo>
                    <a:pt x="11311" y="2390"/>
                    <a:pt x="11458" y="2243"/>
                    <a:pt x="11311" y="2117"/>
                  </a:cubicBezTo>
                  <a:lnTo>
                    <a:pt x="11500" y="1907"/>
                  </a:lnTo>
                  <a:cubicBezTo>
                    <a:pt x="11290" y="1885"/>
                    <a:pt x="11164" y="1738"/>
                    <a:pt x="10975" y="1696"/>
                  </a:cubicBezTo>
                  <a:lnTo>
                    <a:pt x="10954" y="1759"/>
                  </a:lnTo>
                  <a:cubicBezTo>
                    <a:pt x="10996" y="1780"/>
                    <a:pt x="11038" y="1822"/>
                    <a:pt x="11059" y="1885"/>
                  </a:cubicBezTo>
                  <a:cubicBezTo>
                    <a:pt x="11059" y="1949"/>
                    <a:pt x="10954" y="1991"/>
                    <a:pt x="11038" y="2075"/>
                  </a:cubicBezTo>
                  <a:lnTo>
                    <a:pt x="11122" y="2012"/>
                  </a:lnTo>
                  <a:lnTo>
                    <a:pt x="11122" y="2012"/>
                  </a:lnTo>
                  <a:cubicBezTo>
                    <a:pt x="11101" y="2117"/>
                    <a:pt x="11164" y="2222"/>
                    <a:pt x="11080" y="2348"/>
                  </a:cubicBezTo>
                  <a:cubicBezTo>
                    <a:pt x="10954" y="2243"/>
                    <a:pt x="10891" y="2138"/>
                    <a:pt x="10765" y="2096"/>
                  </a:cubicBezTo>
                  <a:cubicBezTo>
                    <a:pt x="10723" y="2012"/>
                    <a:pt x="10870" y="1970"/>
                    <a:pt x="10765" y="1885"/>
                  </a:cubicBezTo>
                  <a:lnTo>
                    <a:pt x="10765" y="1885"/>
                  </a:lnTo>
                  <a:cubicBezTo>
                    <a:pt x="10737" y="1907"/>
                    <a:pt x="10708" y="1915"/>
                    <a:pt x="10678" y="1915"/>
                  </a:cubicBezTo>
                  <a:cubicBezTo>
                    <a:pt x="10612" y="1915"/>
                    <a:pt x="10542" y="1877"/>
                    <a:pt x="10477" y="1877"/>
                  </a:cubicBezTo>
                  <a:cubicBezTo>
                    <a:pt x="10460" y="1877"/>
                    <a:pt x="10444" y="1879"/>
                    <a:pt x="10428" y="1885"/>
                  </a:cubicBezTo>
                  <a:cubicBezTo>
                    <a:pt x="10344" y="1843"/>
                    <a:pt x="10281" y="1759"/>
                    <a:pt x="10239" y="1675"/>
                  </a:cubicBezTo>
                  <a:cubicBezTo>
                    <a:pt x="10113" y="1612"/>
                    <a:pt x="9987" y="1591"/>
                    <a:pt x="9903" y="1528"/>
                  </a:cubicBezTo>
                  <a:cubicBezTo>
                    <a:pt x="9776" y="1465"/>
                    <a:pt x="9671" y="1381"/>
                    <a:pt x="9587" y="1297"/>
                  </a:cubicBezTo>
                  <a:cubicBezTo>
                    <a:pt x="9587" y="1234"/>
                    <a:pt x="9629" y="1150"/>
                    <a:pt x="9587" y="1108"/>
                  </a:cubicBezTo>
                  <a:cubicBezTo>
                    <a:pt x="9545" y="1066"/>
                    <a:pt x="9608" y="981"/>
                    <a:pt x="9545" y="918"/>
                  </a:cubicBezTo>
                  <a:cubicBezTo>
                    <a:pt x="9499" y="949"/>
                    <a:pt x="9453" y="969"/>
                    <a:pt x="9398" y="969"/>
                  </a:cubicBezTo>
                  <a:cubicBezTo>
                    <a:pt x="9378" y="969"/>
                    <a:pt x="9357" y="966"/>
                    <a:pt x="9335" y="960"/>
                  </a:cubicBezTo>
                  <a:cubicBezTo>
                    <a:pt x="9301" y="960"/>
                    <a:pt x="9267" y="974"/>
                    <a:pt x="9255" y="1013"/>
                  </a:cubicBezTo>
                  <a:lnTo>
                    <a:pt x="9255" y="1013"/>
                  </a:lnTo>
                  <a:cubicBezTo>
                    <a:pt x="9068" y="892"/>
                    <a:pt x="8826" y="807"/>
                    <a:pt x="8683" y="603"/>
                  </a:cubicBezTo>
                  <a:lnTo>
                    <a:pt x="8599" y="645"/>
                  </a:lnTo>
                  <a:cubicBezTo>
                    <a:pt x="8578" y="582"/>
                    <a:pt x="8557" y="519"/>
                    <a:pt x="8494" y="477"/>
                  </a:cubicBezTo>
                  <a:cubicBezTo>
                    <a:pt x="8263" y="414"/>
                    <a:pt x="8031" y="393"/>
                    <a:pt x="7779" y="393"/>
                  </a:cubicBezTo>
                  <a:cubicBezTo>
                    <a:pt x="7779" y="435"/>
                    <a:pt x="7758" y="477"/>
                    <a:pt x="7716" y="477"/>
                  </a:cubicBezTo>
                  <a:cubicBezTo>
                    <a:pt x="7716" y="493"/>
                    <a:pt x="7692" y="533"/>
                    <a:pt x="7680" y="533"/>
                  </a:cubicBezTo>
                  <a:cubicBezTo>
                    <a:pt x="7676" y="533"/>
                    <a:pt x="7674" y="529"/>
                    <a:pt x="7674" y="519"/>
                  </a:cubicBezTo>
                  <a:cubicBezTo>
                    <a:pt x="7674" y="477"/>
                    <a:pt x="7695" y="477"/>
                    <a:pt x="7716" y="477"/>
                  </a:cubicBezTo>
                  <a:lnTo>
                    <a:pt x="7716" y="309"/>
                  </a:lnTo>
                  <a:cubicBezTo>
                    <a:pt x="7779" y="288"/>
                    <a:pt x="7884" y="288"/>
                    <a:pt x="7821" y="183"/>
                  </a:cubicBezTo>
                  <a:cubicBezTo>
                    <a:pt x="7791" y="168"/>
                    <a:pt x="7759" y="161"/>
                    <a:pt x="7727" y="161"/>
                  </a:cubicBezTo>
                  <a:cubicBezTo>
                    <a:pt x="7668" y="161"/>
                    <a:pt x="7610" y="184"/>
                    <a:pt x="7569" y="225"/>
                  </a:cubicBezTo>
                  <a:cubicBezTo>
                    <a:pt x="7559" y="199"/>
                    <a:pt x="7543" y="191"/>
                    <a:pt x="7523" y="191"/>
                  </a:cubicBezTo>
                  <a:cubicBezTo>
                    <a:pt x="7487" y="191"/>
                    <a:pt x="7439" y="220"/>
                    <a:pt x="7400" y="220"/>
                  </a:cubicBezTo>
                  <a:cubicBezTo>
                    <a:pt x="7373" y="220"/>
                    <a:pt x="7351" y="207"/>
                    <a:pt x="7338" y="161"/>
                  </a:cubicBezTo>
                  <a:cubicBezTo>
                    <a:pt x="7363" y="119"/>
                    <a:pt x="7400" y="111"/>
                    <a:pt x="7438" y="111"/>
                  </a:cubicBezTo>
                  <a:cubicBezTo>
                    <a:pt x="7460" y="111"/>
                    <a:pt x="7483" y="113"/>
                    <a:pt x="7504" y="113"/>
                  </a:cubicBezTo>
                  <a:cubicBezTo>
                    <a:pt x="7537" y="113"/>
                    <a:pt x="7567" y="107"/>
                    <a:pt x="7590" y="77"/>
                  </a:cubicBezTo>
                  <a:cubicBezTo>
                    <a:pt x="7550" y="27"/>
                    <a:pt x="7529" y="1"/>
                    <a:pt x="747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18"/>
            <p:cNvSpPr/>
            <p:nvPr/>
          </p:nvSpPr>
          <p:spPr>
            <a:xfrm>
              <a:off x="988481" y="3257428"/>
              <a:ext cx="13025" cy="29030"/>
            </a:xfrm>
            <a:custGeom>
              <a:avLst/>
              <a:gdLst/>
              <a:ahLst/>
              <a:cxnLst/>
              <a:rect l="l" t="t" r="r" b="b"/>
              <a:pathLst>
                <a:path w="1263" h="2772" extrusionOk="0">
                  <a:moveTo>
                    <a:pt x="463" y="879"/>
                  </a:moveTo>
                  <a:lnTo>
                    <a:pt x="484" y="900"/>
                  </a:lnTo>
                  <a:cubicBezTo>
                    <a:pt x="484" y="900"/>
                    <a:pt x="484" y="921"/>
                    <a:pt x="463" y="921"/>
                  </a:cubicBezTo>
                  <a:cubicBezTo>
                    <a:pt x="442" y="921"/>
                    <a:pt x="442" y="900"/>
                    <a:pt x="442" y="900"/>
                  </a:cubicBezTo>
                  <a:cubicBezTo>
                    <a:pt x="442" y="879"/>
                    <a:pt x="463" y="879"/>
                    <a:pt x="463" y="879"/>
                  </a:cubicBezTo>
                  <a:close/>
                  <a:moveTo>
                    <a:pt x="653" y="1006"/>
                  </a:moveTo>
                  <a:cubicBezTo>
                    <a:pt x="653" y="1006"/>
                    <a:pt x="653" y="1006"/>
                    <a:pt x="674" y="1027"/>
                  </a:cubicBezTo>
                  <a:lnTo>
                    <a:pt x="653" y="1027"/>
                  </a:lnTo>
                  <a:cubicBezTo>
                    <a:pt x="653" y="1027"/>
                    <a:pt x="632" y="1027"/>
                    <a:pt x="632" y="1006"/>
                  </a:cubicBezTo>
                  <a:close/>
                  <a:moveTo>
                    <a:pt x="526" y="1111"/>
                  </a:moveTo>
                  <a:cubicBezTo>
                    <a:pt x="526" y="1111"/>
                    <a:pt x="547" y="1132"/>
                    <a:pt x="547" y="1132"/>
                  </a:cubicBezTo>
                  <a:cubicBezTo>
                    <a:pt x="547" y="1147"/>
                    <a:pt x="547" y="1161"/>
                    <a:pt x="540" y="1161"/>
                  </a:cubicBezTo>
                  <a:cubicBezTo>
                    <a:pt x="537" y="1161"/>
                    <a:pt x="533" y="1159"/>
                    <a:pt x="526" y="1153"/>
                  </a:cubicBezTo>
                  <a:cubicBezTo>
                    <a:pt x="484" y="1153"/>
                    <a:pt x="526" y="1111"/>
                    <a:pt x="526" y="1111"/>
                  </a:cubicBezTo>
                  <a:close/>
                  <a:moveTo>
                    <a:pt x="674" y="1237"/>
                  </a:moveTo>
                  <a:cubicBezTo>
                    <a:pt x="716" y="1237"/>
                    <a:pt x="737" y="1258"/>
                    <a:pt x="737" y="1300"/>
                  </a:cubicBezTo>
                  <a:cubicBezTo>
                    <a:pt x="758" y="1321"/>
                    <a:pt x="716" y="1342"/>
                    <a:pt x="695" y="1342"/>
                  </a:cubicBezTo>
                  <a:cubicBezTo>
                    <a:pt x="687" y="1346"/>
                    <a:pt x="679" y="1348"/>
                    <a:pt x="673" y="1348"/>
                  </a:cubicBezTo>
                  <a:cubicBezTo>
                    <a:pt x="645" y="1348"/>
                    <a:pt x="632" y="1317"/>
                    <a:pt x="632" y="1300"/>
                  </a:cubicBezTo>
                  <a:cubicBezTo>
                    <a:pt x="632" y="1258"/>
                    <a:pt x="653" y="1258"/>
                    <a:pt x="674" y="1237"/>
                  </a:cubicBezTo>
                  <a:close/>
                  <a:moveTo>
                    <a:pt x="211" y="963"/>
                  </a:moveTo>
                  <a:cubicBezTo>
                    <a:pt x="316" y="1048"/>
                    <a:pt x="316" y="1195"/>
                    <a:pt x="379" y="1321"/>
                  </a:cubicBezTo>
                  <a:cubicBezTo>
                    <a:pt x="379" y="1342"/>
                    <a:pt x="316" y="1363"/>
                    <a:pt x="316" y="1363"/>
                  </a:cubicBezTo>
                  <a:cubicBezTo>
                    <a:pt x="316" y="1384"/>
                    <a:pt x="337" y="1405"/>
                    <a:pt x="295" y="1405"/>
                  </a:cubicBezTo>
                  <a:cubicBezTo>
                    <a:pt x="287" y="1409"/>
                    <a:pt x="281" y="1411"/>
                    <a:pt x="277" y="1411"/>
                  </a:cubicBezTo>
                  <a:cubicBezTo>
                    <a:pt x="260" y="1411"/>
                    <a:pt x="270" y="1380"/>
                    <a:pt x="253" y="1363"/>
                  </a:cubicBezTo>
                  <a:cubicBezTo>
                    <a:pt x="248" y="1358"/>
                    <a:pt x="244" y="1357"/>
                    <a:pt x="239" y="1357"/>
                  </a:cubicBezTo>
                  <a:cubicBezTo>
                    <a:pt x="231" y="1357"/>
                    <a:pt x="224" y="1362"/>
                    <a:pt x="219" y="1362"/>
                  </a:cubicBezTo>
                  <a:cubicBezTo>
                    <a:pt x="214" y="1362"/>
                    <a:pt x="211" y="1357"/>
                    <a:pt x="211" y="1342"/>
                  </a:cubicBezTo>
                  <a:cubicBezTo>
                    <a:pt x="211" y="1321"/>
                    <a:pt x="232" y="1321"/>
                    <a:pt x="253" y="1321"/>
                  </a:cubicBezTo>
                  <a:cubicBezTo>
                    <a:pt x="176" y="1243"/>
                    <a:pt x="170" y="1148"/>
                    <a:pt x="136" y="1068"/>
                  </a:cubicBezTo>
                  <a:lnTo>
                    <a:pt x="136" y="1068"/>
                  </a:lnTo>
                  <a:cubicBezTo>
                    <a:pt x="190" y="1060"/>
                    <a:pt x="191" y="983"/>
                    <a:pt x="211" y="963"/>
                  </a:cubicBezTo>
                  <a:close/>
                  <a:moveTo>
                    <a:pt x="400" y="1426"/>
                  </a:moveTo>
                  <a:cubicBezTo>
                    <a:pt x="400" y="1426"/>
                    <a:pt x="421" y="1447"/>
                    <a:pt x="421" y="1447"/>
                  </a:cubicBezTo>
                  <a:cubicBezTo>
                    <a:pt x="421" y="1447"/>
                    <a:pt x="442" y="1468"/>
                    <a:pt x="400" y="1468"/>
                  </a:cubicBezTo>
                  <a:cubicBezTo>
                    <a:pt x="379" y="1447"/>
                    <a:pt x="400" y="1426"/>
                    <a:pt x="400" y="1426"/>
                  </a:cubicBezTo>
                  <a:close/>
                  <a:moveTo>
                    <a:pt x="420" y="1623"/>
                  </a:moveTo>
                  <a:cubicBezTo>
                    <a:pt x="446" y="1641"/>
                    <a:pt x="469" y="1657"/>
                    <a:pt x="442" y="1657"/>
                  </a:cubicBezTo>
                  <a:cubicBezTo>
                    <a:pt x="412" y="1657"/>
                    <a:pt x="425" y="1636"/>
                    <a:pt x="420" y="1623"/>
                  </a:cubicBezTo>
                  <a:close/>
                  <a:moveTo>
                    <a:pt x="232" y="1"/>
                  </a:moveTo>
                  <a:cubicBezTo>
                    <a:pt x="216" y="1"/>
                    <a:pt x="201" y="6"/>
                    <a:pt x="190" y="17"/>
                  </a:cubicBezTo>
                  <a:cubicBezTo>
                    <a:pt x="148" y="228"/>
                    <a:pt x="316" y="333"/>
                    <a:pt x="358" y="480"/>
                  </a:cubicBezTo>
                  <a:lnTo>
                    <a:pt x="253" y="606"/>
                  </a:lnTo>
                  <a:cubicBezTo>
                    <a:pt x="274" y="648"/>
                    <a:pt x="379" y="606"/>
                    <a:pt x="379" y="711"/>
                  </a:cubicBezTo>
                  <a:cubicBezTo>
                    <a:pt x="274" y="795"/>
                    <a:pt x="127" y="858"/>
                    <a:pt x="64" y="1006"/>
                  </a:cubicBezTo>
                  <a:cubicBezTo>
                    <a:pt x="98" y="1006"/>
                    <a:pt x="119" y="1020"/>
                    <a:pt x="125" y="1048"/>
                  </a:cubicBezTo>
                  <a:lnTo>
                    <a:pt x="64" y="1048"/>
                  </a:lnTo>
                  <a:lnTo>
                    <a:pt x="1" y="1195"/>
                  </a:lnTo>
                  <a:cubicBezTo>
                    <a:pt x="106" y="1279"/>
                    <a:pt x="148" y="1426"/>
                    <a:pt x="232" y="1531"/>
                  </a:cubicBezTo>
                  <a:cubicBezTo>
                    <a:pt x="246" y="1538"/>
                    <a:pt x="267" y="1538"/>
                    <a:pt x="289" y="1538"/>
                  </a:cubicBezTo>
                  <a:lnTo>
                    <a:pt x="289" y="1538"/>
                  </a:lnTo>
                  <a:cubicBezTo>
                    <a:pt x="333" y="1538"/>
                    <a:pt x="379" y="1538"/>
                    <a:pt x="379" y="1594"/>
                  </a:cubicBezTo>
                  <a:cubicBezTo>
                    <a:pt x="385" y="1600"/>
                    <a:pt x="396" y="1608"/>
                    <a:pt x="408" y="1616"/>
                  </a:cubicBezTo>
                  <a:lnTo>
                    <a:pt x="408" y="1616"/>
                  </a:lnTo>
                  <a:cubicBezTo>
                    <a:pt x="406" y="1615"/>
                    <a:pt x="403" y="1615"/>
                    <a:pt x="400" y="1615"/>
                  </a:cubicBezTo>
                  <a:cubicBezTo>
                    <a:pt x="383" y="1615"/>
                    <a:pt x="367" y="1612"/>
                    <a:pt x="350" y="1612"/>
                  </a:cubicBezTo>
                  <a:cubicBezTo>
                    <a:pt x="325" y="1612"/>
                    <a:pt x="299" y="1619"/>
                    <a:pt x="274" y="1657"/>
                  </a:cubicBezTo>
                  <a:cubicBezTo>
                    <a:pt x="253" y="1762"/>
                    <a:pt x="358" y="1868"/>
                    <a:pt x="358" y="1973"/>
                  </a:cubicBezTo>
                  <a:cubicBezTo>
                    <a:pt x="505" y="1994"/>
                    <a:pt x="526" y="2120"/>
                    <a:pt x="568" y="2204"/>
                  </a:cubicBezTo>
                  <a:cubicBezTo>
                    <a:pt x="484" y="2288"/>
                    <a:pt x="611" y="2351"/>
                    <a:pt x="568" y="2414"/>
                  </a:cubicBezTo>
                  <a:cubicBezTo>
                    <a:pt x="611" y="2414"/>
                    <a:pt x="632" y="2435"/>
                    <a:pt x="632" y="2477"/>
                  </a:cubicBezTo>
                  <a:cubicBezTo>
                    <a:pt x="660" y="2500"/>
                    <a:pt x="689" y="2507"/>
                    <a:pt x="720" y="2507"/>
                  </a:cubicBezTo>
                  <a:cubicBezTo>
                    <a:pt x="780" y="2507"/>
                    <a:pt x="843" y="2480"/>
                    <a:pt x="907" y="2480"/>
                  </a:cubicBezTo>
                  <a:cubicBezTo>
                    <a:pt x="934" y="2480"/>
                    <a:pt x="962" y="2485"/>
                    <a:pt x="989" y="2498"/>
                  </a:cubicBezTo>
                  <a:cubicBezTo>
                    <a:pt x="1010" y="2624"/>
                    <a:pt x="1136" y="2687"/>
                    <a:pt x="1220" y="2772"/>
                  </a:cubicBezTo>
                  <a:cubicBezTo>
                    <a:pt x="1262" y="2730"/>
                    <a:pt x="1241" y="2687"/>
                    <a:pt x="1241" y="2624"/>
                  </a:cubicBezTo>
                  <a:cubicBezTo>
                    <a:pt x="1157" y="2519"/>
                    <a:pt x="1010" y="2414"/>
                    <a:pt x="1010" y="2204"/>
                  </a:cubicBezTo>
                  <a:cubicBezTo>
                    <a:pt x="1031" y="2141"/>
                    <a:pt x="1178" y="2099"/>
                    <a:pt x="1115" y="1952"/>
                  </a:cubicBezTo>
                  <a:cubicBezTo>
                    <a:pt x="1073" y="1931"/>
                    <a:pt x="989" y="1910"/>
                    <a:pt x="947" y="1825"/>
                  </a:cubicBezTo>
                  <a:cubicBezTo>
                    <a:pt x="989" y="1804"/>
                    <a:pt x="1010" y="1762"/>
                    <a:pt x="1010" y="1720"/>
                  </a:cubicBezTo>
                  <a:cubicBezTo>
                    <a:pt x="968" y="1636"/>
                    <a:pt x="905" y="1531"/>
                    <a:pt x="821" y="1447"/>
                  </a:cubicBezTo>
                  <a:lnTo>
                    <a:pt x="821" y="1048"/>
                  </a:lnTo>
                  <a:cubicBezTo>
                    <a:pt x="737" y="942"/>
                    <a:pt x="611" y="858"/>
                    <a:pt x="589" y="753"/>
                  </a:cubicBezTo>
                  <a:cubicBezTo>
                    <a:pt x="526" y="564"/>
                    <a:pt x="442" y="375"/>
                    <a:pt x="316" y="207"/>
                  </a:cubicBezTo>
                  <a:lnTo>
                    <a:pt x="379" y="101"/>
                  </a:lnTo>
                  <a:cubicBezTo>
                    <a:pt x="333" y="40"/>
                    <a:pt x="276" y="1"/>
                    <a:pt x="2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18"/>
            <p:cNvSpPr/>
            <p:nvPr/>
          </p:nvSpPr>
          <p:spPr>
            <a:xfrm>
              <a:off x="973095" y="3268393"/>
              <a:ext cx="12581" cy="17185"/>
            </a:xfrm>
            <a:custGeom>
              <a:avLst/>
              <a:gdLst/>
              <a:ahLst/>
              <a:cxnLst/>
              <a:rect l="l" t="t" r="r" b="b"/>
              <a:pathLst>
                <a:path w="1220" h="1641" extrusionOk="0">
                  <a:moveTo>
                    <a:pt x="357" y="316"/>
                  </a:moveTo>
                  <a:cubicBezTo>
                    <a:pt x="357" y="316"/>
                    <a:pt x="379" y="337"/>
                    <a:pt x="379" y="337"/>
                  </a:cubicBezTo>
                  <a:lnTo>
                    <a:pt x="357" y="358"/>
                  </a:lnTo>
                  <a:cubicBezTo>
                    <a:pt x="347" y="347"/>
                    <a:pt x="342" y="347"/>
                    <a:pt x="339" y="347"/>
                  </a:cubicBezTo>
                  <a:cubicBezTo>
                    <a:pt x="336" y="347"/>
                    <a:pt x="336" y="347"/>
                    <a:pt x="336" y="337"/>
                  </a:cubicBezTo>
                  <a:cubicBezTo>
                    <a:pt x="336" y="316"/>
                    <a:pt x="336" y="316"/>
                    <a:pt x="357" y="316"/>
                  </a:cubicBezTo>
                  <a:close/>
                  <a:moveTo>
                    <a:pt x="652" y="526"/>
                  </a:moveTo>
                  <a:cubicBezTo>
                    <a:pt x="715" y="526"/>
                    <a:pt x="673" y="631"/>
                    <a:pt x="736" y="652"/>
                  </a:cubicBezTo>
                  <a:cubicBezTo>
                    <a:pt x="722" y="673"/>
                    <a:pt x="706" y="680"/>
                    <a:pt x="688" y="680"/>
                  </a:cubicBezTo>
                  <a:cubicBezTo>
                    <a:pt x="654" y="680"/>
                    <a:pt x="617" y="652"/>
                    <a:pt x="589" y="652"/>
                  </a:cubicBezTo>
                  <a:lnTo>
                    <a:pt x="652" y="526"/>
                  </a:lnTo>
                  <a:close/>
                  <a:moveTo>
                    <a:pt x="294" y="1"/>
                  </a:moveTo>
                  <a:cubicBezTo>
                    <a:pt x="252" y="64"/>
                    <a:pt x="231" y="148"/>
                    <a:pt x="147" y="190"/>
                  </a:cubicBezTo>
                  <a:cubicBezTo>
                    <a:pt x="63" y="211"/>
                    <a:pt x="0" y="253"/>
                    <a:pt x="21" y="337"/>
                  </a:cubicBezTo>
                  <a:cubicBezTo>
                    <a:pt x="36" y="352"/>
                    <a:pt x="52" y="358"/>
                    <a:pt x="67" y="358"/>
                  </a:cubicBezTo>
                  <a:cubicBezTo>
                    <a:pt x="103" y="358"/>
                    <a:pt x="137" y="327"/>
                    <a:pt x="165" y="327"/>
                  </a:cubicBezTo>
                  <a:cubicBezTo>
                    <a:pt x="174" y="327"/>
                    <a:pt x="182" y="330"/>
                    <a:pt x="189" y="337"/>
                  </a:cubicBezTo>
                  <a:cubicBezTo>
                    <a:pt x="210" y="379"/>
                    <a:pt x="168" y="442"/>
                    <a:pt x="231" y="484"/>
                  </a:cubicBezTo>
                  <a:lnTo>
                    <a:pt x="357" y="505"/>
                  </a:lnTo>
                  <a:cubicBezTo>
                    <a:pt x="336" y="694"/>
                    <a:pt x="442" y="863"/>
                    <a:pt x="484" y="1031"/>
                  </a:cubicBezTo>
                  <a:cubicBezTo>
                    <a:pt x="484" y="1115"/>
                    <a:pt x="526" y="1220"/>
                    <a:pt x="631" y="1241"/>
                  </a:cubicBezTo>
                  <a:cubicBezTo>
                    <a:pt x="631" y="1225"/>
                    <a:pt x="655" y="1185"/>
                    <a:pt x="667" y="1185"/>
                  </a:cubicBezTo>
                  <a:cubicBezTo>
                    <a:pt x="670" y="1185"/>
                    <a:pt x="673" y="1189"/>
                    <a:pt x="673" y="1199"/>
                  </a:cubicBezTo>
                  <a:cubicBezTo>
                    <a:pt x="673" y="1241"/>
                    <a:pt x="652" y="1241"/>
                    <a:pt x="631" y="1241"/>
                  </a:cubicBezTo>
                  <a:cubicBezTo>
                    <a:pt x="777" y="1417"/>
                    <a:pt x="801" y="1491"/>
                    <a:pt x="824" y="1491"/>
                  </a:cubicBezTo>
                  <a:cubicBezTo>
                    <a:pt x="834" y="1491"/>
                    <a:pt x="843" y="1477"/>
                    <a:pt x="862" y="1451"/>
                  </a:cubicBezTo>
                  <a:cubicBezTo>
                    <a:pt x="946" y="1388"/>
                    <a:pt x="757" y="1325"/>
                    <a:pt x="862" y="1241"/>
                  </a:cubicBezTo>
                  <a:lnTo>
                    <a:pt x="862" y="1241"/>
                  </a:lnTo>
                  <a:cubicBezTo>
                    <a:pt x="946" y="1325"/>
                    <a:pt x="1030" y="1409"/>
                    <a:pt x="946" y="1535"/>
                  </a:cubicBezTo>
                  <a:lnTo>
                    <a:pt x="1093" y="1556"/>
                  </a:lnTo>
                  <a:cubicBezTo>
                    <a:pt x="1156" y="1577"/>
                    <a:pt x="1114" y="1640"/>
                    <a:pt x="1198" y="1640"/>
                  </a:cubicBezTo>
                  <a:cubicBezTo>
                    <a:pt x="1219" y="1535"/>
                    <a:pt x="1198" y="1409"/>
                    <a:pt x="1156" y="1304"/>
                  </a:cubicBezTo>
                  <a:cubicBezTo>
                    <a:pt x="1072" y="1136"/>
                    <a:pt x="988" y="968"/>
                    <a:pt x="904" y="800"/>
                  </a:cubicBezTo>
                  <a:cubicBezTo>
                    <a:pt x="862" y="778"/>
                    <a:pt x="841" y="736"/>
                    <a:pt x="841" y="694"/>
                  </a:cubicBezTo>
                  <a:cubicBezTo>
                    <a:pt x="841" y="589"/>
                    <a:pt x="799" y="484"/>
                    <a:pt x="736" y="442"/>
                  </a:cubicBezTo>
                  <a:cubicBezTo>
                    <a:pt x="721" y="432"/>
                    <a:pt x="704" y="429"/>
                    <a:pt x="685" y="429"/>
                  </a:cubicBezTo>
                  <a:cubicBezTo>
                    <a:pt x="660" y="429"/>
                    <a:pt x="633" y="435"/>
                    <a:pt x="608" y="435"/>
                  </a:cubicBezTo>
                  <a:cubicBezTo>
                    <a:pt x="574" y="435"/>
                    <a:pt x="544" y="425"/>
                    <a:pt x="526" y="379"/>
                  </a:cubicBezTo>
                  <a:cubicBezTo>
                    <a:pt x="533" y="331"/>
                    <a:pt x="548" y="317"/>
                    <a:pt x="568" y="317"/>
                  </a:cubicBezTo>
                  <a:cubicBezTo>
                    <a:pt x="600" y="317"/>
                    <a:pt x="642" y="352"/>
                    <a:pt x="680" y="352"/>
                  </a:cubicBezTo>
                  <a:cubicBezTo>
                    <a:pt x="692" y="352"/>
                    <a:pt x="704" y="348"/>
                    <a:pt x="715" y="337"/>
                  </a:cubicBezTo>
                  <a:cubicBezTo>
                    <a:pt x="694" y="211"/>
                    <a:pt x="652" y="85"/>
                    <a:pt x="547" y="1"/>
                  </a:cubicBezTo>
                  <a:cubicBezTo>
                    <a:pt x="515" y="43"/>
                    <a:pt x="468" y="64"/>
                    <a:pt x="421" y="64"/>
                  </a:cubicBezTo>
                  <a:cubicBezTo>
                    <a:pt x="373" y="64"/>
                    <a:pt x="326" y="43"/>
                    <a:pt x="2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18"/>
            <p:cNvSpPr/>
            <p:nvPr/>
          </p:nvSpPr>
          <p:spPr>
            <a:xfrm>
              <a:off x="985233" y="3251626"/>
              <a:ext cx="5218" cy="7624"/>
            </a:xfrm>
            <a:custGeom>
              <a:avLst/>
              <a:gdLst/>
              <a:ahLst/>
              <a:cxnLst/>
              <a:rect l="l" t="t" r="r" b="b"/>
              <a:pathLst>
                <a:path w="506" h="728" extrusionOk="0">
                  <a:moveTo>
                    <a:pt x="130" y="0"/>
                  </a:moveTo>
                  <a:cubicBezTo>
                    <a:pt x="116" y="0"/>
                    <a:pt x="102" y="7"/>
                    <a:pt x="85" y="25"/>
                  </a:cubicBezTo>
                  <a:cubicBezTo>
                    <a:pt x="0" y="172"/>
                    <a:pt x="127" y="298"/>
                    <a:pt x="127" y="445"/>
                  </a:cubicBezTo>
                  <a:cubicBezTo>
                    <a:pt x="85" y="487"/>
                    <a:pt x="64" y="550"/>
                    <a:pt x="21" y="550"/>
                  </a:cubicBezTo>
                  <a:cubicBezTo>
                    <a:pt x="0" y="571"/>
                    <a:pt x="0" y="592"/>
                    <a:pt x="21" y="613"/>
                  </a:cubicBezTo>
                  <a:lnTo>
                    <a:pt x="211" y="571"/>
                  </a:lnTo>
                  <a:lnTo>
                    <a:pt x="148" y="719"/>
                  </a:lnTo>
                  <a:cubicBezTo>
                    <a:pt x="160" y="725"/>
                    <a:pt x="172" y="727"/>
                    <a:pt x="185" y="727"/>
                  </a:cubicBezTo>
                  <a:cubicBezTo>
                    <a:pt x="214" y="727"/>
                    <a:pt x="244" y="712"/>
                    <a:pt x="274" y="698"/>
                  </a:cubicBezTo>
                  <a:cubicBezTo>
                    <a:pt x="358" y="634"/>
                    <a:pt x="337" y="487"/>
                    <a:pt x="379" y="445"/>
                  </a:cubicBezTo>
                  <a:cubicBezTo>
                    <a:pt x="421" y="382"/>
                    <a:pt x="337" y="319"/>
                    <a:pt x="337" y="256"/>
                  </a:cubicBezTo>
                  <a:cubicBezTo>
                    <a:pt x="421" y="235"/>
                    <a:pt x="505" y="214"/>
                    <a:pt x="421" y="151"/>
                  </a:cubicBezTo>
                  <a:cubicBezTo>
                    <a:pt x="408" y="138"/>
                    <a:pt x="396" y="133"/>
                    <a:pt x="384" y="133"/>
                  </a:cubicBezTo>
                  <a:cubicBezTo>
                    <a:pt x="347" y="133"/>
                    <a:pt x="314" y="181"/>
                    <a:pt x="267" y="181"/>
                  </a:cubicBezTo>
                  <a:cubicBezTo>
                    <a:pt x="256" y="181"/>
                    <a:pt x="244" y="178"/>
                    <a:pt x="232" y="172"/>
                  </a:cubicBezTo>
                  <a:lnTo>
                    <a:pt x="148" y="109"/>
                  </a:lnTo>
                  <a:lnTo>
                    <a:pt x="190" y="25"/>
                  </a:lnTo>
                  <a:cubicBezTo>
                    <a:pt x="165" y="13"/>
                    <a:pt x="148" y="0"/>
                    <a:pt x="13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18"/>
            <p:cNvSpPr/>
            <p:nvPr/>
          </p:nvSpPr>
          <p:spPr>
            <a:xfrm>
              <a:off x="1028380" y="3175261"/>
              <a:ext cx="5858" cy="7278"/>
            </a:xfrm>
            <a:custGeom>
              <a:avLst/>
              <a:gdLst/>
              <a:ahLst/>
              <a:cxnLst/>
              <a:rect l="l" t="t" r="r" b="b"/>
              <a:pathLst>
                <a:path w="568" h="695" extrusionOk="0">
                  <a:moveTo>
                    <a:pt x="442" y="0"/>
                  </a:moveTo>
                  <a:cubicBezTo>
                    <a:pt x="211" y="84"/>
                    <a:pt x="42" y="274"/>
                    <a:pt x="0" y="505"/>
                  </a:cubicBezTo>
                  <a:cubicBezTo>
                    <a:pt x="105" y="505"/>
                    <a:pt x="63" y="673"/>
                    <a:pt x="168" y="694"/>
                  </a:cubicBezTo>
                  <a:cubicBezTo>
                    <a:pt x="211" y="673"/>
                    <a:pt x="232" y="652"/>
                    <a:pt x="232" y="631"/>
                  </a:cubicBezTo>
                  <a:lnTo>
                    <a:pt x="232" y="610"/>
                  </a:lnTo>
                  <a:cubicBezTo>
                    <a:pt x="227" y="605"/>
                    <a:pt x="222" y="604"/>
                    <a:pt x="218" y="604"/>
                  </a:cubicBezTo>
                  <a:cubicBezTo>
                    <a:pt x="209" y="604"/>
                    <a:pt x="202" y="609"/>
                    <a:pt x="197" y="609"/>
                  </a:cubicBezTo>
                  <a:cubicBezTo>
                    <a:pt x="192" y="609"/>
                    <a:pt x="190" y="604"/>
                    <a:pt x="190" y="589"/>
                  </a:cubicBezTo>
                  <a:cubicBezTo>
                    <a:pt x="190" y="568"/>
                    <a:pt x="211" y="568"/>
                    <a:pt x="232" y="568"/>
                  </a:cubicBezTo>
                  <a:cubicBezTo>
                    <a:pt x="274" y="463"/>
                    <a:pt x="379" y="337"/>
                    <a:pt x="337" y="274"/>
                  </a:cubicBezTo>
                  <a:cubicBezTo>
                    <a:pt x="295" y="126"/>
                    <a:pt x="568" y="147"/>
                    <a:pt x="4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18"/>
            <p:cNvSpPr/>
            <p:nvPr/>
          </p:nvSpPr>
          <p:spPr>
            <a:xfrm>
              <a:off x="1001928" y="3200583"/>
              <a:ext cx="5424" cy="6409"/>
            </a:xfrm>
            <a:custGeom>
              <a:avLst/>
              <a:gdLst/>
              <a:ahLst/>
              <a:cxnLst/>
              <a:rect l="l" t="t" r="r" b="b"/>
              <a:pathLst>
                <a:path w="526" h="612" extrusionOk="0">
                  <a:moveTo>
                    <a:pt x="63" y="0"/>
                  </a:moveTo>
                  <a:cubicBezTo>
                    <a:pt x="63" y="63"/>
                    <a:pt x="63" y="105"/>
                    <a:pt x="63" y="168"/>
                  </a:cubicBezTo>
                  <a:cubicBezTo>
                    <a:pt x="63" y="210"/>
                    <a:pt x="0" y="231"/>
                    <a:pt x="21" y="294"/>
                  </a:cubicBezTo>
                  <a:lnTo>
                    <a:pt x="126" y="336"/>
                  </a:lnTo>
                  <a:cubicBezTo>
                    <a:pt x="126" y="421"/>
                    <a:pt x="42" y="463"/>
                    <a:pt x="63" y="547"/>
                  </a:cubicBezTo>
                  <a:cubicBezTo>
                    <a:pt x="84" y="589"/>
                    <a:pt x="84" y="610"/>
                    <a:pt x="126" y="610"/>
                  </a:cubicBezTo>
                  <a:cubicBezTo>
                    <a:pt x="131" y="611"/>
                    <a:pt x="136" y="612"/>
                    <a:pt x="141" y="612"/>
                  </a:cubicBezTo>
                  <a:cubicBezTo>
                    <a:pt x="205" y="612"/>
                    <a:pt x="231" y="498"/>
                    <a:pt x="304" y="498"/>
                  </a:cubicBezTo>
                  <a:cubicBezTo>
                    <a:pt x="314" y="498"/>
                    <a:pt x="325" y="500"/>
                    <a:pt x="337" y="505"/>
                  </a:cubicBezTo>
                  <a:lnTo>
                    <a:pt x="400" y="610"/>
                  </a:lnTo>
                  <a:lnTo>
                    <a:pt x="526" y="505"/>
                  </a:lnTo>
                  <a:cubicBezTo>
                    <a:pt x="295" y="400"/>
                    <a:pt x="316" y="84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18"/>
            <p:cNvSpPr/>
            <p:nvPr/>
          </p:nvSpPr>
          <p:spPr>
            <a:xfrm>
              <a:off x="1050707" y="3240599"/>
              <a:ext cx="6084" cy="4461"/>
            </a:xfrm>
            <a:custGeom>
              <a:avLst/>
              <a:gdLst/>
              <a:ahLst/>
              <a:cxnLst/>
              <a:rect l="l" t="t" r="r" b="b"/>
              <a:pathLst>
                <a:path w="590" h="426" extrusionOk="0">
                  <a:moveTo>
                    <a:pt x="87" y="0"/>
                  </a:moveTo>
                  <a:cubicBezTo>
                    <a:pt x="73" y="0"/>
                    <a:pt x="58" y="2"/>
                    <a:pt x="43" y="6"/>
                  </a:cubicBezTo>
                  <a:cubicBezTo>
                    <a:pt x="1" y="195"/>
                    <a:pt x="274" y="216"/>
                    <a:pt x="232" y="405"/>
                  </a:cubicBezTo>
                  <a:cubicBezTo>
                    <a:pt x="257" y="420"/>
                    <a:pt x="277" y="425"/>
                    <a:pt x="294" y="425"/>
                  </a:cubicBezTo>
                  <a:cubicBezTo>
                    <a:pt x="344" y="425"/>
                    <a:pt x="371" y="381"/>
                    <a:pt x="420" y="381"/>
                  </a:cubicBezTo>
                  <a:cubicBezTo>
                    <a:pt x="427" y="381"/>
                    <a:pt x="434" y="382"/>
                    <a:pt x="442" y="384"/>
                  </a:cubicBezTo>
                  <a:cubicBezTo>
                    <a:pt x="444" y="382"/>
                    <a:pt x="446" y="381"/>
                    <a:pt x="448" y="381"/>
                  </a:cubicBezTo>
                  <a:cubicBezTo>
                    <a:pt x="460" y="381"/>
                    <a:pt x="466" y="425"/>
                    <a:pt x="491" y="425"/>
                  </a:cubicBezTo>
                  <a:cubicBezTo>
                    <a:pt x="500" y="425"/>
                    <a:pt x="511" y="420"/>
                    <a:pt x="526" y="405"/>
                  </a:cubicBezTo>
                  <a:lnTo>
                    <a:pt x="589" y="342"/>
                  </a:lnTo>
                  <a:cubicBezTo>
                    <a:pt x="484" y="258"/>
                    <a:pt x="358" y="216"/>
                    <a:pt x="274" y="90"/>
                  </a:cubicBezTo>
                  <a:cubicBezTo>
                    <a:pt x="222" y="38"/>
                    <a:pt x="156" y="0"/>
                    <a:pt x="8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18"/>
            <p:cNvSpPr/>
            <p:nvPr/>
          </p:nvSpPr>
          <p:spPr>
            <a:xfrm>
              <a:off x="1064587" y="3183408"/>
              <a:ext cx="6517" cy="5069"/>
            </a:xfrm>
            <a:custGeom>
              <a:avLst/>
              <a:gdLst/>
              <a:ahLst/>
              <a:cxnLst/>
              <a:rect l="l" t="t" r="r" b="b"/>
              <a:pathLst>
                <a:path w="632" h="484" extrusionOk="0">
                  <a:moveTo>
                    <a:pt x="0" y="0"/>
                  </a:moveTo>
                  <a:cubicBezTo>
                    <a:pt x="42" y="63"/>
                    <a:pt x="63" y="147"/>
                    <a:pt x="105" y="189"/>
                  </a:cubicBezTo>
                  <a:cubicBezTo>
                    <a:pt x="274" y="295"/>
                    <a:pt x="442" y="400"/>
                    <a:pt x="631" y="484"/>
                  </a:cubicBezTo>
                  <a:cubicBezTo>
                    <a:pt x="463" y="273"/>
                    <a:pt x="253" y="105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18"/>
            <p:cNvSpPr/>
            <p:nvPr/>
          </p:nvSpPr>
          <p:spPr>
            <a:xfrm>
              <a:off x="984799" y="3286447"/>
              <a:ext cx="1959" cy="4430"/>
            </a:xfrm>
            <a:custGeom>
              <a:avLst/>
              <a:gdLst/>
              <a:ahLst/>
              <a:cxnLst/>
              <a:rect l="l" t="t" r="r" b="b"/>
              <a:pathLst>
                <a:path w="190" h="423" extrusionOk="0">
                  <a:moveTo>
                    <a:pt x="84" y="1"/>
                  </a:moveTo>
                  <a:lnTo>
                    <a:pt x="0" y="22"/>
                  </a:lnTo>
                  <a:lnTo>
                    <a:pt x="0" y="337"/>
                  </a:lnTo>
                  <a:cubicBezTo>
                    <a:pt x="32" y="368"/>
                    <a:pt x="51" y="423"/>
                    <a:pt x="111" y="423"/>
                  </a:cubicBezTo>
                  <a:cubicBezTo>
                    <a:pt x="132" y="423"/>
                    <a:pt x="157" y="416"/>
                    <a:pt x="190" y="400"/>
                  </a:cubicBezTo>
                  <a:cubicBezTo>
                    <a:pt x="84" y="295"/>
                    <a:pt x="148" y="127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18"/>
            <p:cNvSpPr/>
            <p:nvPr/>
          </p:nvSpPr>
          <p:spPr>
            <a:xfrm>
              <a:off x="1043550" y="3257386"/>
              <a:ext cx="5002" cy="3089"/>
            </a:xfrm>
            <a:custGeom>
              <a:avLst/>
              <a:gdLst/>
              <a:ahLst/>
              <a:cxnLst/>
              <a:rect l="l" t="t" r="r" b="b"/>
              <a:pathLst>
                <a:path w="485" h="295" extrusionOk="0">
                  <a:moveTo>
                    <a:pt x="43" y="0"/>
                  </a:moveTo>
                  <a:cubicBezTo>
                    <a:pt x="43" y="42"/>
                    <a:pt x="22" y="63"/>
                    <a:pt x="1" y="105"/>
                  </a:cubicBezTo>
                  <a:cubicBezTo>
                    <a:pt x="127" y="127"/>
                    <a:pt x="169" y="232"/>
                    <a:pt x="253" y="295"/>
                  </a:cubicBezTo>
                  <a:cubicBezTo>
                    <a:pt x="337" y="232"/>
                    <a:pt x="485" y="253"/>
                    <a:pt x="485" y="105"/>
                  </a:cubicBezTo>
                  <a:cubicBezTo>
                    <a:pt x="464" y="63"/>
                    <a:pt x="421" y="63"/>
                    <a:pt x="400" y="63"/>
                  </a:cubicBezTo>
                  <a:cubicBezTo>
                    <a:pt x="346" y="81"/>
                    <a:pt x="339" y="177"/>
                    <a:pt x="298" y="177"/>
                  </a:cubicBezTo>
                  <a:cubicBezTo>
                    <a:pt x="291" y="177"/>
                    <a:pt x="283" y="174"/>
                    <a:pt x="274" y="169"/>
                  </a:cubicBezTo>
                  <a:cubicBezTo>
                    <a:pt x="190" y="127"/>
                    <a:pt x="148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18"/>
            <p:cNvSpPr/>
            <p:nvPr/>
          </p:nvSpPr>
          <p:spPr>
            <a:xfrm>
              <a:off x="982850" y="3238452"/>
              <a:ext cx="3259" cy="4063"/>
            </a:xfrm>
            <a:custGeom>
              <a:avLst/>
              <a:gdLst/>
              <a:ahLst/>
              <a:cxnLst/>
              <a:rect l="l" t="t" r="r" b="b"/>
              <a:pathLst>
                <a:path w="316" h="388" extrusionOk="0">
                  <a:moveTo>
                    <a:pt x="316" y="0"/>
                  </a:moveTo>
                  <a:lnTo>
                    <a:pt x="316" y="0"/>
                  </a:lnTo>
                  <a:cubicBezTo>
                    <a:pt x="147" y="42"/>
                    <a:pt x="84" y="147"/>
                    <a:pt x="0" y="232"/>
                  </a:cubicBezTo>
                  <a:cubicBezTo>
                    <a:pt x="73" y="286"/>
                    <a:pt x="98" y="387"/>
                    <a:pt x="185" y="387"/>
                  </a:cubicBezTo>
                  <a:cubicBezTo>
                    <a:pt x="199" y="387"/>
                    <a:pt x="214" y="385"/>
                    <a:pt x="231" y="379"/>
                  </a:cubicBezTo>
                  <a:lnTo>
                    <a:pt x="189" y="253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18"/>
            <p:cNvSpPr/>
            <p:nvPr/>
          </p:nvSpPr>
          <p:spPr>
            <a:xfrm>
              <a:off x="1002145" y="3272582"/>
              <a:ext cx="1743" cy="3529"/>
            </a:xfrm>
            <a:custGeom>
              <a:avLst/>
              <a:gdLst/>
              <a:ahLst/>
              <a:cxnLst/>
              <a:rect l="l" t="t" r="r" b="b"/>
              <a:pathLst>
                <a:path w="169" h="337" extrusionOk="0">
                  <a:moveTo>
                    <a:pt x="21" y="0"/>
                  </a:moveTo>
                  <a:cubicBezTo>
                    <a:pt x="0" y="147"/>
                    <a:pt x="21" y="315"/>
                    <a:pt x="84" y="336"/>
                  </a:cubicBezTo>
                  <a:cubicBezTo>
                    <a:pt x="105" y="294"/>
                    <a:pt x="169" y="273"/>
                    <a:pt x="169" y="210"/>
                  </a:cubicBezTo>
                  <a:cubicBezTo>
                    <a:pt x="126" y="147"/>
                    <a:pt x="126" y="63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18"/>
            <p:cNvSpPr/>
            <p:nvPr/>
          </p:nvSpPr>
          <p:spPr>
            <a:xfrm>
              <a:off x="985016" y="3261125"/>
              <a:ext cx="2826" cy="3320"/>
            </a:xfrm>
            <a:custGeom>
              <a:avLst/>
              <a:gdLst/>
              <a:ahLst/>
              <a:cxnLst/>
              <a:rect l="l" t="t" r="r" b="b"/>
              <a:pathLst>
                <a:path w="274" h="317" extrusionOk="0">
                  <a:moveTo>
                    <a:pt x="127" y="1"/>
                  </a:moveTo>
                  <a:cubicBezTo>
                    <a:pt x="0" y="22"/>
                    <a:pt x="42" y="85"/>
                    <a:pt x="42" y="127"/>
                  </a:cubicBezTo>
                  <a:lnTo>
                    <a:pt x="42" y="148"/>
                  </a:lnTo>
                  <a:cubicBezTo>
                    <a:pt x="106" y="148"/>
                    <a:pt x="106" y="211"/>
                    <a:pt x="106" y="253"/>
                  </a:cubicBezTo>
                  <a:lnTo>
                    <a:pt x="211" y="316"/>
                  </a:lnTo>
                  <a:cubicBezTo>
                    <a:pt x="274" y="169"/>
                    <a:pt x="169" y="106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18"/>
            <p:cNvSpPr/>
            <p:nvPr/>
          </p:nvSpPr>
          <p:spPr>
            <a:xfrm>
              <a:off x="1055481" y="3249019"/>
              <a:ext cx="1959" cy="1990"/>
            </a:xfrm>
            <a:custGeom>
              <a:avLst/>
              <a:gdLst/>
              <a:ahLst/>
              <a:cxnLst/>
              <a:rect l="l" t="t" r="r" b="b"/>
              <a:pathLst>
                <a:path w="190" h="190" extrusionOk="0">
                  <a:moveTo>
                    <a:pt x="0" y="0"/>
                  </a:moveTo>
                  <a:cubicBezTo>
                    <a:pt x="0" y="127"/>
                    <a:pt x="63" y="169"/>
                    <a:pt x="190" y="190"/>
                  </a:cubicBezTo>
                  <a:cubicBezTo>
                    <a:pt x="190" y="42"/>
                    <a:pt x="126" y="0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18"/>
            <p:cNvSpPr/>
            <p:nvPr/>
          </p:nvSpPr>
          <p:spPr>
            <a:xfrm>
              <a:off x="1047025" y="3218418"/>
              <a:ext cx="2176" cy="2869"/>
            </a:xfrm>
            <a:custGeom>
              <a:avLst/>
              <a:gdLst/>
              <a:ahLst/>
              <a:cxnLst/>
              <a:rect l="l" t="t" r="r" b="b"/>
              <a:pathLst>
                <a:path w="211" h="274" extrusionOk="0">
                  <a:moveTo>
                    <a:pt x="42" y="0"/>
                  </a:moveTo>
                  <a:cubicBezTo>
                    <a:pt x="0" y="147"/>
                    <a:pt x="21" y="210"/>
                    <a:pt x="127" y="273"/>
                  </a:cubicBezTo>
                  <a:cubicBezTo>
                    <a:pt x="148" y="231"/>
                    <a:pt x="190" y="210"/>
                    <a:pt x="211" y="16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18"/>
            <p:cNvSpPr/>
            <p:nvPr/>
          </p:nvSpPr>
          <p:spPr>
            <a:xfrm>
              <a:off x="966588" y="3214585"/>
              <a:ext cx="2176" cy="2074"/>
            </a:xfrm>
            <a:custGeom>
              <a:avLst/>
              <a:gdLst/>
              <a:ahLst/>
              <a:cxnLst/>
              <a:rect l="l" t="t" r="r" b="b"/>
              <a:pathLst>
                <a:path w="211" h="198" extrusionOk="0">
                  <a:moveTo>
                    <a:pt x="95" y="0"/>
                  </a:moveTo>
                  <a:cubicBezTo>
                    <a:pt x="70" y="0"/>
                    <a:pt x="52" y="13"/>
                    <a:pt x="42" y="51"/>
                  </a:cubicBezTo>
                  <a:cubicBezTo>
                    <a:pt x="21" y="114"/>
                    <a:pt x="0" y="177"/>
                    <a:pt x="84" y="198"/>
                  </a:cubicBezTo>
                  <a:cubicBezTo>
                    <a:pt x="169" y="177"/>
                    <a:pt x="169" y="93"/>
                    <a:pt x="211" y="30"/>
                  </a:cubicBezTo>
                  <a:cubicBezTo>
                    <a:pt x="165" y="18"/>
                    <a:pt x="125" y="0"/>
                    <a:pt x="9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18"/>
            <p:cNvSpPr/>
            <p:nvPr/>
          </p:nvSpPr>
          <p:spPr>
            <a:xfrm>
              <a:off x="1054182" y="3246380"/>
              <a:ext cx="2609" cy="2042"/>
            </a:xfrm>
            <a:custGeom>
              <a:avLst/>
              <a:gdLst/>
              <a:ahLst/>
              <a:cxnLst/>
              <a:rect l="l" t="t" r="r" b="b"/>
              <a:pathLst>
                <a:path w="253" h="195" extrusionOk="0">
                  <a:moveTo>
                    <a:pt x="63" y="0"/>
                  </a:moveTo>
                  <a:cubicBezTo>
                    <a:pt x="0" y="21"/>
                    <a:pt x="0" y="63"/>
                    <a:pt x="21" y="105"/>
                  </a:cubicBezTo>
                  <a:cubicBezTo>
                    <a:pt x="42" y="147"/>
                    <a:pt x="126" y="126"/>
                    <a:pt x="126" y="189"/>
                  </a:cubicBezTo>
                  <a:cubicBezTo>
                    <a:pt x="147" y="189"/>
                    <a:pt x="168" y="195"/>
                    <a:pt x="189" y="195"/>
                  </a:cubicBezTo>
                  <a:cubicBezTo>
                    <a:pt x="210" y="195"/>
                    <a:pt x="231" y="189"/>
                    <a:pt x="252" y="168"/>
                  </a:cubicBezTo>
                  <a:cubicBezTo>
                    <a:pt x="189" y="105"/>
                    <a:pt x="147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18"/>
            <p:cNvSpPr/>
            <p:nvPr/>
          </p:nvSpPr>
          <p:spPr>
            <a:xfrm>
              <a:off x="998670" y="3269712"/>
              <a:ext cx="1537" cy="31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" y="1"/>
                  </a:moveTo>
                  <a:lnTo>
                    <a:pt x="1" y="295"/>
                  </a:lnTo>
                  <a:cubicBezTo>
                    <a:pt x="85" y="295"/>
                    <a:pt x="106" y="253"/>
                    <a:pt x="127" y="211"/>
                  </a:cubicBezTo>
                  <a:cubicBezTo>
                    <a:pt x="1" y="169"/>
                    <a:pt x="148" y="22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18"/>
            <p:cNvSpPr/>
            <p:nvPr/>
          </p:nvSpPr>
          <p:spPr>
            <a:xfrm>
              <a:off x="1070878" y="3218198"/>
              <a:ext cx="1959" cy="1770"/>
            </a:xfrm>
            <a:custGeom>
              <a:avLst/>
              <a:gdLst/>
              <a:ahLst/>
              <a:cxnLst/>
              <a:rect l="l" t="t" r="r" b="b"/>
              <a:pathLst>
                <a:path w="190" h="169" extrusionOk="0">
                  <a:moveTo>
                    <a:pt x="63" y="0"/>
                  </a:moveTo>
                  <a:lnTo>
                    <a:pt x="0" y="63"/>
                  </a:lnTo>
                  <a:cubicBezTo>
                    <a:pt x="42" y="105"/>
                    <a:pt x="63" y="168"/>
                    <a:pt x="126" y="168"/>
                  </a:cubicBezTo>
                  <a:cubicBezTo>
                    <a:pt x="126" y="126"/>
                    <a:pt x="147" y="105"/>
                    <a:pt x="189" y="105"/>
                  </a:cubicBezTo>
                  <a:cubicBezTo>
                    <a:pt x="168" y="42"/>
                    <a:pt x="126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18"/>
            <p:cNvSpPr/>
            <p:nvPr/>
          </p:nvSpPr>
          <p:spPr>
            <a:xfrm>
              <a:off x="984799" y="3205107"/>
              <a:ext cx="3042" cy="1173"/>
            </a:xfrm>
            <a:custGeom>
              <a:avLst/>
              <a:gdLst/>
              <a:ahLst/>
              <a:cxnLst/>
              <a:rect l="l" t="t" r="r" b="b"/>
              <a:pathLst>
                <a:path w="295" h="112" extrusionOk="0">
                  <a:moveTo>
                    <a:pt x="142" y="0"/>
                  </a:moveTo>
                  <a:cubicBezTo>
                    <a:pt x="103" y="0"/>
                    <a:pt x="56" y="10"/>
                    <a:pt x="0" y="31"/>
                  </a:cubicBezTo>
                  <a:cubicBezTo>
                    <a:pt x="118" y="31"/>
                    <a:pt x="169" y="111"/>
                    <a:pt x="238" y="111"/>
                  </a:cubicBezTo>
                  <a:cubicBezTo>
                    <a:pt x="255" y="111"/>
                    <a:pt x="274" y="106"/>
                    <a:pt x="295" y="94"/>
                  </a:cubicBezTo>
                  <a:cubicBezTo>
                    <a:pt x="267" y="38"/>
                    <a:pt x="220" y="0"/>
                    <a:pt x="1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18"/>
            <p:cNvSpPr/>
            <p:nvPr/>
          </p:nvSpPr>
          <p:spPr>
            <a:xfrm>
              <a:off x="1037703" y="3249019"/>
              <a:ext cx="1743" cy="1979"/>
            </a:xfrm>
            <a:custGeom>
              <a:avLst/>
              <a:gdLst/>
              <a:ahLst/>
              <a:cxnLst/>
              <a:rect l="l" t="t" r="r" b="b"/>
              <a:pathLst>
                <a:path w="169" h="189" extrusionOk="0">
                  <a:moveTo>
                    <a:pt x="63" y="0"/>
                  </a:moveTo>
                  <a:cubicBezTo>
                    <a:pt x="0" y="0"/>
                    <a:pt x="0" y="21"/>
                    <a:pt x="0" y="85"/>
                  </a:cubicBezTo>
                  <a:cubicBezTo>
                    <a:pt x="33" y="117"/>
                    <a:pt x="53" y="188"/>
                    <a:pt x="110" y="188"/>
                  </a:cubicBezTo>
                  <a:cubicBezTo>
                    <a:pt x="126" y="188"/>
                    <a:pt x="145" y="183"/>
                    <a:pt x="169" y="169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18"/>
            <p:cNvSpPr/>
            <p:nvPr/>
          </p:nvSpPr>
          <p:spPr>
            <a:xfrm>
              <a:off x="1046592" y="3176580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63" y="0"/>
                  </a:moveTo>
                  <a:cubicBezTo>
                    <a:pt x="21" y="0"/>
                    <a:pt x="0" y="0"/>
                    <a:pt x="0" y="42"/>
                  </a:cubicBezTo>
                  <a:cubicBezTo>
                    <a:pt x="0" y="85"/>
                    <a:pt x="0" y="127"/>
                    <a:pt x="63" y="127"/>
                  </a:cubicBezTo>
                  <a:cubicBezTo>
                    <a:pt x="105" y="127"/>
                    <a:pt x="126" y="106"/>
                    <a:pt x="126" y="42"/>
                  </a:cubicBezTo>
                  <a:cubicBezTo>
                    <a:pt x="126" y="21"/>
                    <a:pt x="84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18"/>
            <p:cNvSpPr/>
            <p:nvPr/>
          </p:nvSpPr>
          <p:spPr>
            <a:xfrm>
              <a:off x="1072177" y="3219298"/>
              <a:ext cx="1743" cy="1770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42" y="0"/>
                  </a:moveTo>
                  <a:cubicBezTo>
                    <a:pt x="42" y="42"/>
                    <a:pt x="21" y="63"/>
                    <a:pt x="0" y="63"/>
                  </a:cubicBezTo>
                  <a:cubicBezTo>
                    <a:pt x="0" y="126"/>
                    <a:pt x="42" y="168"/>
                    <a:pt x="105" y="168"/>
                  </a:cubicBezTo>
                  <a:cubicBezTo>
                    <a:pt x="126" y="105"/>
                    <a:pt x="168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18"/>
            <p:cNvSpPr/>
            <p:nvPr/>
          </p:nvSpPr>
          <p:spPr>
            <a:xfrm>
              <a:off x="1071528" y="3215329"/>
              <a:ext cx="1743" cy="1875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126" y="1"/>
                  </a:moveTo>
                  <a:cubicBezTo>
                    <a:pt x="0" y="43"/>
                    <a:pt x="42" y="106"/>
                    <a:pt x="105" y="169"/>
                  </a:cubicBezTo>
                  <a:cubicBezTo>
                    <a:pt x="105" y="176"/>
                    <a:pt x="110" y="178"/>
                    <a:pt x="117" y="178"/>
                  </a:cubicBezTo>
                  <a:cubicBezTo>
                    <a:pt x="131" y="178"/>
                    <a:pt x="154" y="169"/>
                    <a:pt x="168" y="169"/>
                  </a:cubicBezTo>
                  <a:cubicBezTo>
                    <a:pt x="147" y="127"/>
                    <a:pt x="126" y="64"/>
                    <a:pt x="12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18"/>
            <p:cNvSpPr/>
            <p:nvPr/>
          </p:nvSpPr>
          <p:spPr>
            <a:xfrm>
              <a:off x="1041601" y="3255585"/>
              <a:ext cx="1073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78" y="0"/>
                  </a:moveTo>
                  <a:cubicBezTo>
                    <a:pt x="64" y="0"/>
                    <a:pt x="39" y="10"/>
                    <a:pt x="1" y="25"/>
                  </a:cubicBezTo>
                  <a:lnTo>
                    <a:pt x="85" y="109"/>
                  </a:lnTo>
                  <a:cubicBezTo>
                    <a:pt x="98" y="29"/>
                    <a:pt x="103" y="0"/>
                    <a:pt x="7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18"/>
            <p:cNvSpPr/>
            <p:nvPr/>
          </p:nvSpPr>
          <p:spPr>
            <a:xfrm>
              <a:off x="986099" y="3245280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85" y="0"/>
                  </a:moveTo>
                  <a:cubicBezTo>
                    <a:pt x="43" y="21"/>
                    <a:pt x="1" y="42"/>
                    <a:pt x="1" y="84"/>
                  </a:cubicBezTo>
                  <a:cubicBezTo>
                    <a:pt x="43" y="105"/>
                    <a:pt x="85" y="105"/>
                    <a:pt x="106" y="105"/>
                  </a:cubicBezTo>
                  <a:cubicBezTo>
                    <a:pt x="106" y="63"/>
                    <a:pt x="127" y="21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18"/>
            <p:cNvSpPr/>
            <p:nvPr/>
          </p:nvSpPr>
          <p:spPr>
            <a:xfrm>
              <a:off x="998020" y="3202783"/>
              <a:ext cx="1320" cy="1623"/>
            </a:xfrm>
            <a:custGeom>
              <a:avLst/>
              <a:gdLst/>
              <a:ahLst/>
              <a:cxnLst/>
              <a:rect l="l" t="t" r="r" b="b"/>
              <a:pathLst>
                <a:path w="128" h="155" extrusionOk="0">
                  <a:moveTo>
                    <a:pt x="127" y="0"/>
                  </a:moveTo>
                  <a:lnTo>
                    <a:pt x="1" y="126"/>
                  </a:lnTo>
                  <a:cubicBezTo>
                    <a:pt x="32" y="145"/>
                    <a:pt x="56" y="155"/>
                    <a:pt x="74" y="155"/>
                  </a:cubicBezTo>
                  <a:cubicBezTo>
                    <a:pt x="117" y="155"/>
                    <a:pt x="127" y="103"/>
                    <a:pt x="12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18"/>
            <p:cNvSpPr/>
            <p:nvPr/>
          </p:nvSpPr>
          <p:spPr>
            <a:xfrm>
              <a:off x="987182" y="3246380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22" y="0"/>
                  </a:moveTo>
                  <a:cubicBezTo>
                    <a:pt x="22" y="42"/>
                    <a:pt x="1" y="84"/>
                    <a:pt x="64" y="126"/>
                  </a:cubicBezTo>
                  <a:cubicBezTo>
                    <a:pt x="85" y="63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18"/>
            <p:cNvSpPr/>
            <p:nvPr/>
          </p:nvSpPr>
          <p:spPr>
            <a:xfrm>
              <a:off x="971352" y="3248327"/>
              <a:ext cx="1320" cy="754"/>
            </a:xfrm>
            <a:custGeom>
              <a:avLst/>
              <a:gdLst/>
              <a:ahLst/>
              <a:cxnLst/>
              <a:rect l="l" t="t" r="r" b="b"/>
              <a:pathLst>
                <a:path w="128" h="72" extrusionOk="0">
                  <a:moveTo>
                    <a:pt x="75" y="0"/>
                  </a:moveTo>
                  <a:cubicBezTo>
                    <a:pt x="55" y="0"/>
                    <a:pt x="30" y="16"/>
                    <a:pt x="1" y="45"/>
                  </a:cubicBezTo>
                  <a:cubicBezTo>
                    <a:pt x="22" y="66"/>
                    <a:pt x="43" y="72"/>
                    <a:pt x="64" y="72"/>
                  </a:cubicBezTo>
                  <a:cubicBezTo>
                    <a:pt x="85" y="72"/>
                    <a:pt x="106" y="66"/>
                    <a:pt x="127" y="66"/>
                  </a:cubicBezTo>
                  <a:cubicBezTo>
                    <a:pt x="116" y="21"/>
                    <a:pt x="98" y="0"/>
                    <a:pt x="7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18"/>
            <p:cNvSpPr/>
            <p:nvPr/>
          </p:nvSpPr>
          <p:spPr>
            <a:xfrm>
              <a:off x="1030762" y="3181146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1" y="1"/>
                  </a:moveTo>
                  <a:cubicBezTo>
                    <a:pt x="43" y="1"/>
                    <a:pt x="22" y="6"/>
                    <a:pt x="1" y="6"/>
                  </a:cubicBezTo>
                  <a:cubicBezTo>
                    <a:pt x="1" y="27"/>
                    <a:pt x="1" y="48"/>
                    <a:pt x="1" y="69"/>
                  </a:cubicBezTo>
                  <a:cubicBezTo>
                    <a:pt x="11" y="64"/>
                    <a:pt x="23" y="62"/>
                    <a:pt x="35" y="62"/>
                  </a:cubicBezTo>
                  <a:cubicBezTo>
                    <a:pt x="47" y="62"/>
                    <a:pt x="58" y="64"/>
                    <a:pt x="69" y="64"/>
                  </a:cubicBezTo>
                  <a:cubicBezTo>
                    <a:pt x="90" y="64"/>
                    <a:pt x="106" y="58"/>
                    <a:pt x="106" y="27"/>
                  </a:cubicBezTo>
                  <a:cubicBezTo>
                    <a:pt x="95" y="6"/>
                    <a:pt x="79" y="1"/>
                    <a:pt x="6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18"/>
            <p:cNvSpPr/>
            <p:nvPr/>
          </p:nvSpPr>
          <p:spPr>
            <a:xfrm>
              <a:off x="1066103" y="3187587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22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27" y="64"/>
                    <a:pt x="106" y="22"/>
                    <a:pt x="2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18"/>
            <p:cNvSpPr/>
            <p:nvPr/>
          </p:nvSpPr>
          <p:spPr>
            <a:xfrm>
              <a:off x="985449" y="3234043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06" y="1"/>
                  </a:moveTo>
                  <a:cubicBezTo>
                    <a:pt x="85" y="22"/>
                    <a:pt x="43" y="1"/>
                    <a:pt x="0" y="43"/>
                  </a:cubicBezTo>
                  <a:cubicBezTo>
                    <a:pt x="25" y="68"/>
                    <a:pt x="44" y="79"/>
                    <a:pt x="59" y="79"/>
                  </a:cubicBezTo>
                  <a:cubicBezTo>
                    <a:pt x="83" y="79"/>
                    <a:pt x="101" y="52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18"/>
            <p:cNvSpPr/>
            <p:nvPr/>
          </p:nvSpPr>
          <p:spPr>
            <a:xfrm>
              <a:off x="1067836" y="3216617"/>
              <a:ext cx="1093" cy="775"/>
            </a:xfrm>
            <a:custGeom>
              <a:avLst/>
              <a:gdLst/>
              <a:ahLst/>
              <a:cxnLst/>
              <a:rect l="l" t="t" r="r" b="b"/>
              <a:pathLst>
                <a:path w="106" h="74" extrusionOk="0">
                  <a:moveTo>
                    <a:pt x="57" y="0"/>
                  </a:moveTo>
                  <a:cubicBezTo>
                    <a:pt x="34" y="0"/>
                    <a:pt x="13" y="8"/>
                    <a:pt x="1" y="46"/>
                  </a:cubicBezTo>
                  <a:cubicBezTo>
                    <a:pt x="18" y="63"/>
                    <a:pt x="36" y="74"/>
                    <a:pt x="51" y="74"/>
                  </a:cubicBezTo>
                  <a:cubicBezTo>
                    <a:pt x="74" y="74"/>
                    <a:pt x="94" y="53"/>
                    <a:pt x="106" y="4"/>
                  </a:cubicBezTo>
                  <a:cubicBezTo>
                    <a:pt x="89" y="4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18"/>
            <p:cNvSpPr/>
            <p:nvPr/>
          </p:nvSpPr>
          <p:spPr>
            <a:xfrm>
              <a:off x="993039" y="3258580"/>
              <a:ext cx="1310" cy="775"/>
            </a:xfrm>
            <a:custGeom>
              <a:avLst/>
              <a:gdLst/>
              <a:ahLst/>
              <a:cxnLst/>
              <a:rect l="l" t="t" r="r" b="b"/>
              <a:pathLst>
                <a:path w="127" h="74" extrusionOk="0">
                  <a:moveTo>
                    <a:pt x="50" y="0"/>
                  </a:moveTo>
                  <a:cubicBezTo>
                    <a:pt x="33" y="0"/>
                    <a:pt x="17" y="9"/>
                    <a:pt x="0" y="34"/>
                  </a:cubicBezTo>
                  <a:cubicBezTo>
                    <a:pt x="19" y="62"/>
                    <a:pt x="38" y="73"/>
                    <a:pt x="57" y="73"/>
                  </a:cubicBezTo>
                  <a:cubicBezTo>
                    <a:pt x="80" y="73"/>
                    <a:pt x="103" y="57"/>
                    <a:pt x="126" y="34"/>
                  </a:cubicBezTo>
                  <a:cubicBezTo>
                    <a:pt x="101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18"/>
            <p:cNvSpPr/>
            <p:nvPr/>
          </p:nvSpPr>
          <p:spPr>
            <a:xfrm>
              <a:off x="1050273" y="3219957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43" y="0"/>
                  </a:moveTo>
                  <a:cubicBezTo>
                    <a:pt x="1" y="21"/>
                    <a:pt x="1" y="84"/>
                    <a:pt x="43" y="105"/>
                  </a:cubicBezTo>
                  <a:cubicBezTo>
                    <a:pt x="106" y="63"/>
                    <a:pt x="85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18"/>
            <p:cNvSpPr/>
            <p:nvPr/>
          </p:nvSpPr>
          <p:spPr>
            <a:xfrm>
              <a:off x="1075859" y="3193975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27" y="0"/>
                  </a:moveTo>
                  <a:cubicBezTo>
                    <a:pt x="85" y="21"/>
                    <a:pt x="43" y="0"/>
                    <a:pt x="1" y="42"/>
                  </a:cubicBezTo>
                  <a:cubicBezTo>
                    <a:pt x="32" y="63"/>
                    <a:pt x="58" y="79"/>
                    <a:pt x="79" y="79"/>
                  </a:cubicBezTo>
                  <a:cubicBezTo>
                    <a:pt x="100" y="79"/>
                    <a:pt x="116" y="63"/>
                    <a:pt x="127" y="21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18"/>
            <p:cNvSpPr/>
            <p:nvPr/>
          </p:nvSpPr>
          <p:spPr>
            <a:xfrm>
              <a:off x="974827" y="3275001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21" y="21"/>
                    <a:pt x="0" y="63"/>
                    <a:pt x="63" y="105"/>
                  </a:cubicBezTo>
                  <a:cubicBezTo>
                    <a:pt x="105" y="63"/>
                    <a:pt x="84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18"/>
            <p:cNvSpPr/>
            <p:nvPr/>
          </p:nvSpPr>
          <p:spPr>
            <a:xfrm>
              <a:off x="1086264" y="3212051"/>
              <a:ext cx="1093" cy="754"/>
            </a:xfrm>
            <a:custGeom>
              <a:avLst/>
              <a:gdLst/>
              <a:ahLst/>
              <a:cxnLst/>
              <a:rect l="l" t="t" r="r" b="b"/>
              <a:pathLst>
                <a:path w="106" h="72" extrusionOk="0">
                  <a:moveTo>
                    <a:pt x="40" y="1"/>
                  </a:moveTo>
                  <a:cubicBezTo>
                    <a:pt x="24" y="1"/>
                    <a:pt x="10" y="12"/>
                    <a:pt x="1" y="40"/>
                  </a:cubicBezTo>
                  <a:cubicBezTo>
                    <a:pt x="11" y="61"/>
                    <a:pt x="27" y="72"/>
                    <a:pt x="45" y="72"/>
                  </a:cubicBezTo>
                  <a:cubicBezTo>
                    <a:pt x="64" y="72"/>
                    <a:pt x="85" y="61"/>
                    <a:pt x="106" y="40"/>
                  </a:cubicBezTo>
                  <a:cubicBezTo>
                    <a:pt x="83" y="17"/>
                    <a:pt x="60" y="1"/>
                    <a:pt x="4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18"/>
            <p:cNvSpPr/>
            <p:nvPr/>
          </p:nvSpPr>
          <p:spPr>
            <a:xfrm>
              <a:off x="1057214" y="3245050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64"/>
                    <a:pt x="1" y="85"/>
                    <a:pt x="64" y="127"/>
                  </a:cubicBezTo>
                  <a:cubicBezTo>
                    <a:pt x="106" y="85"/>
                    <a:pt x="106" y="64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18"/>
            <p:cNvSpPr/>
            <p:nvPr/>
          </p:nvSpPr>
          <p:spPr>
            <a:xfrm>
              <a:off x="1048541" y="322193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85" y="0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18"/>
            <p:cNvSpPr/>
            <p:nvPr/>
          </p:nvSpPr>
          <p:spPr>
            <a:xfrm>
              <a:off x="1033794" y="3177973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43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18"/>
            <p:cNvSpPr/>
            <p:nvPr/>
          </p:nvSpPr>
          <p:spPr>
            <a:xfrm>
              <a:off x="1047458" y="32223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0" y="43"/>
                    <a:pt x="64" y="43"/>
                  </a:cubicBezTo>
                  <a:cubicBezTo>
                    <a:pt x="75" y="48"/>
                    <a:pt x="83" y="51"/>
                    <a:pt x="89" y="51"/>
                  </a:cubicBezTo>
                  <a:cubicBezTo>
                    <a:pt x="106" y="51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18"/>
            <p:cNvSpPr/>
            <p:nvPr/>
          </p:nvSpPr>
          <p:spPr>
            <a:xfrm>
              <a:off x="1091905" y="3222649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32" y="1"/>
                  </a:moveTo>
                  <a:cubicBezTo>
                    <a:pt x="27" y="1"/>
                    <a:pt x="21" y="6"/>
                    <a:pt x="21" y="17"/>
                  </a:cubicBezTo>
                  <a:cubicBezTo>
                    <a:pt x="21" y="17"/>
                    <a:pt x="0" y="17"/>
                    <a:pt x="0" y="38"/>
                  </a:cubicBezTo>
                  <a:lnTo>
                    <a:pt x="42" y="38"/>
                  </a:lnTo>
                  <a:lnTo>
                    <a:pt x="42" y="17"/>
                  </a:lnTo>
                  <a:cubicBezTo>
                    <a:pt x="42" y="6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18"/>
            <p:cNvSpPr/>
            <p:nvPr/>
          </p:nvSpPr>
          <p:spPr>
            <a:xfrm>
              <a:off x="1065887" y="3187000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5" y="0"/>
                  </a:moveTo>
                  <a:cubicBezTo>
                    <a:pt x="11" y="0"/>
                    <a:pt x="6" y="4"/>
                    <a:pt x="1" y="15"/>
                  </a:cubicBezTo>
                  <a:cubicBezTo>
                    <a:pt x="1" y="57"/>
                    <a:pt x="22" y="57"/>
                    <a:pt x="43" y="57"/>
                  </a:cubicBezTo>
                  <a:cubicBezTo>
                    <a:pt x="43" y="41"/>
                    <a:pt x="30" y="0"/>
                    <a:pt x="1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18"/>
            <p:cNvSpPr/>
            <p:nvPr/>
          </p:nvSpPr>
          <p:spPr>
            <a:xfrm>
              <a:off x="1071528" y="3188906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21" y="1"/>
                  </a:moveTo>
                  <a:cubicBezTo>
                    <a:pt x="21" y="11"/>
                    <a:pt x="16" y="11"/>
                    <a:pt x="11" y="11"/>
                  </a:cubicBezTo>
                  <a:cubicBezTo>
                    <a:pt x="5" y="11"/>
                    <a:pt x="0" y="11"/>
                    <a:pt x="0" y="22"/>
                  </a:cubicBezTo>
                  <a:cubicBezTo>
                    <a:pt x="11" y="43"/>
                    <a:pt x="21" y="48"/>
                    <a:pt x="29" y="48"/>
                  </a:cubicBezTo>
                  <a:cubicBezTo>
                    <a:pt x="37" y="48"/>
                    <a:pt x="42" y="43"/>
                    <a:pt x="42" y="43"/>
                  </a:cubicBezTo>
                  <a:lnTo>
                    <a:pt x="42" y="22"/>
                  </a:ln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18"/>
            <p:cNvSpPr/>
            <p:nvPr/>
          </p:nvSpPr>
          <p:spPr>
            <a:xfrm>
              <a:off x="1071094" y="319044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43"/>
                    <a:pt x="21" y="43"/>
                  </a:cubicBez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18"/>
            <p:cNvSpPr/>
            <p:nvPr/>
          </p:nvSpPr>
          <p:spPr>
            <a:xfrm>
              <a:off x="986532" y="323360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64" y="1"/>
                  </a:moveTo>
                  <a:cubicBezTo>
                    <a:pt x="1" y="1"/>
                    <a:pt x="1" y="22"/>
                    <a:pt x="1" y="43"/>
                  </a:cubicBezTo>
                  <a:lnTo>
                    <a:pt x="22" y="43"/>
                  </a:lnTo>
                  <a:cubicBezTo>
                    <a:pt x="43" y="43"/>
                    <a:pt x="106" y="1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18"/>
            <p:cNvSpPr/>
            <p:nvPr/>
          </p:nvSpPr>
          <p:spPr>
            <a:xfrm>
              <a:off x="968320" y="323558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22" y="1"/>
                    <a:pt x="1" y="22"/>
                    <a:pt x="1" y="22"/>
                  </a:cubicBezTo>
                  <a:cubicBezTo>
                    <a:pt x="1" y="22"/>
                    <a:pt x="22" y="43"/>
                    <a:pt x="22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18"/>
            <p:cNvSpPr/>
            <p:nvPr/>
          </p:nvSpPr>
          <p:spPr>
            <a:xfrm>
              <a:off x="970919" y="3236692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lnTo>
                    <a:pt x="1" y="21"/>
                  </a:lnTo>
                  <a:lnTo>
                    <a:pt x="22" y="42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18"/>
            <p:cNvSpPr/>
            <p:nvPr/>
          </p:nvSpPr>
          <p:spPr>
            <a:xfrm>
              <a:off x="970702" y="3238127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6" y="1"/>
                  </a:moveTo>
                  <a:cubicBezTo>
                    <a:pt x="3" y="1"/>
                    <a:pt x="1" y="3"/>
                    <a:pt x="1" y="10"/>
                  </a:cubicBezTo>
                  <a:cubicBezTo>
                    <a:pt x="11" y="31"/>
                    <a:pt x="22" y="37"/>
                    <a:pt x="30" y="37"/>
                  </a:cubicBezTo>
                  <a:cubicBezTo>
                    <a:pt x="38" y="37"/>
                    <a:pt x="43" y="31"/>
                    <a:pt x="43" y="31"/>
                  </a:cubicBezTo>
                  <a:lnTo>
                    <a:pt x="43" y="10"/>
                  </a:lnTo>
                  <a:cubicBezTo>
                    <a:pt x="43" y="10"/>
                    <a:pt x="34" y="1"/>
                    <a:pt x="27" y="1"/>
                  </a:cubicBezTo>
                  <a:cubicBezTo>
                    <a:pt x="24" y="1"/>
                    <a:pt x="22" y="3"/>
                    <a:pt x="22" y="10"/>
                  </a:cubicBezTo>
                  <a:cubicBezTo>
                    <a:pt x="22" y="10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18"/>
            <p:cNvSpPr/>
            <p:nvPr/>
          </p:nvSpPr>
          <p:spPr>
            <a:xfrm>
              <a:off x="1078024" y="319815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18"/>
            <p:cNvSpPr/>
            <p:nvPr/>
          </p:nvSpPr>
          <p:spPr>
            <a:xfrm>
              <a:off x="1051789" y="32452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18"/>
            <p:cNvSpPr/>
            <p:nvPr/>
          </p:nvSpPr>
          <p:spPr>
            <a:xfrm>
              <a:off x="1036403" y="3248579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0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18"/>
            <p:cNvSpPr/>
            <p:nvPr/>
          </p:nvSpPr>
          <p:spPr>
            <a:xfrm>
              <a:off x="1055048" y="3248306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21" y="0"/>
                  </a:moveTo>
                  <a:cubicBezTo>
                    <a:pt x="11" y="0"/>
                    <a:pt x="0" y="5"/>
                    <a:pt x="0" y="26"/>
                  </a:cubicBezTo>
                  <a:cubicBezTo>
                    <a:pt x="0" y="68"/>
                    <a:pt x="21" y="68"/>
                    <a:pt x="42" y="68"/>
                  </a:cubicBezTo>
                  <a:cubicBezTo>
                    <a:pt x="42" y="47"/>
                    <a:pt x="42" y="26"/>
                    <a:pt x="42" y="5"/>
                  </a:cubicBezTo>
                  <a:cubicBezTo>
                    <a:pt x="42" y="5"/>
                    <a:pt x="32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18"/>
            <p:cNvSpPr/>
            <p:nvPr/>
          </p:nvSpPr>
          <p:spPr>
            <a:xfrm>
              <a:off x="972218" y="3251658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106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106" y="43"/>
                    <a:pt x="106" y="22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18"/>
            <p:cNvSpPr/>
            <p:nvPr/>
          </p:nvSpPr>
          <p:spPr>
            <a:xfrm>
              <a:off x="1039765" y="3251658"/>
              <a:ext cx="330" cy="545"/>
            </a:xfrm>
            <a:custGeom>
              <a:avLst/>
              <a:gdLst/>
              <a:ahLst/>
              <a:cxnLst/>
              <a:rect l="l" t="t" r="r" b="b"/>
              <a:pathLst>
                <a:path w="32" h="52" extrusionOk="0">
                  <a:moveTo>
                    <a:pt x="11" y="1"/>
                  </a:moveTo>
                  <a:cubicBezTo>
                    <a:pt x="0" y="11"/>
                    <a:pt x="0" y="11"/>
                    <a:pt x="3" y="11"/>
                  </a:cubicBezTo>
                  <a:cubicBezTo>
                    <a:pt x="5" y="11"/>
                    <a:pt x="11" y="11"/>
                    <a:pt x="11" y="22"/>
                  </a:cubicBezTo>
                  <a:cubicBezTo>
                    <a:pt x="11" y="37"/>
                    <a:pt x="11" y="51"/>
                    <a:pt x="18" y="51"/>
                  </a:cubicBezTo>
                  <a:cubicBezTo>
                    <a:pt x="21" y="51"/>
                    <a:pt x="25" y="49"/>
                    <a:pt x="32" y="43"/>
                  </a:cubicBezTo>
                  <a:cubicBezTo>
                    <a:pt x="32" y="43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18"/>
            <p:cNvSpPr/>
            <p:nvPr/>
          </p:nvSpPr>
          <p:spPr>
            <a:xfrm>
              <a:off x="975910" y="3252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18"/>
            <p:cNvSpPr/>
            <p:nvPr/>
          </p:nvSpPr>
          <p:spPr>
            <a:xfrm>
              <a:off x="1038352" y="325297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lnTo>
                    <a:pt x="0" y="43"/>
                  </a:lnTo>
                  <a:lnTo>
                    <a:pt x="21" y="43"/>
                  </a:lnTo>
                  <a:lnTo>
                    <a:pt x="63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18"/>
            <p:cNvSpPr/>
            <p:nvPr/>
          </p:nvSpPr>
          <p:spPr>
            <a:xfrm>
              <a:off x="1039652" y="32536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18"/>
            <p:cNvSpPr/>
            <p:nvPr/>
          </p:nvSpPr>
          <p:spPr>
            <a:xfrm>
              <a:off x="1043333" y="3256800"/>
              <a:ext cx="670" cy="597"/>
            </a:xfrm>
            <a:custGeom>
              <a:avLst/>
              <a:gdLst/>
              <a:ahLst/>
              <a:cxnLst/>
              <a:rect l="l" t="t" r="r" b="b"/>
              <a:pathLst>
                <a:path w="65" h="57" extrusionOk="0">
                  <a:moveTo>
                    <a:pt x="37" y="0"/>
                  </a:moveTo>
                  <a:cubicBezTo>
                    <a:pt x="32" y="0"/>
                    <a:pt x="27" y="4"/>
                    <a:pt x="22" y="14"/>
                  </a:cubicBezTo>
                  <a:cubicBezTo>
                    <a:pt x="1" y="56"/>
                    <a:pt x="43" y="56"/>
                    <a:pt x="64" y="56"/>
                  </a:cubicBezTo>
                  <a:cubicBezTo>
                    <a:pt x="64" y="40"/>
                    <a:pt x="52" y="0"/>
                    <a:pt x="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18"/>
            <p:cNvSpPr/>
            <p:nvPr/>
          </p:nvSpPr>
          <p:spPr>
            <a:xfrm>
              <a:off x="1045942" y="3256946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1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18"/>
            <p:cNvSpPr/>
            <p:nvPr/>
          </p:nvSpPr>
          <p:spPr>
            <a:xfrm>
              <a:off x="1062638" y="321115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18"/>
            <p:cNvSpPr/>
            <p:nvPr/>
          </p:nvSpPr>
          <p:spPr>
            <a:xfrm>
              <a:off x="989780" y="3263994"/>
              <a:ext cx="670" cy="450"/>
            </a:xfrm>
            <a:custGeom>
              <a:avLst/>
              <a:gdLst/>
              <a:ahLst/>
              <a:cxnLst/>
              <a:rect l="l" t="t" r="r" b="b"/>
              <a:pathLst>
                <a:path w="65" h="43" extrusionOk="0">
                  <a:moveTo>
                    <a:pt x="43" y="0"/>
                  </a:moveTo>
                  <a:lnTo>
                    <a:pt x="1" y="42"/>
                  </a:lnTo>
                  <a:lnTo>
                    <a:pt x="43" y="42"/>
                  </a:lnTo>
                  <a:lnTo>
                    <a:pt x="64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18"/>
            <p:cNvSpPr/>
            <p:nvPr/>
          </p:nvSpPr>
          <p:spPr>
            <a:xfrm>
              <a:off x="988698" y="3267681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14" y="0"/>
                  </a:moveTo>
                  <a:cubicBezTo>
                    <a:pt x="6" y="0"/>
                    <a:pt x="1" y="6"/>
                    <a:pt x="1" y="27"/>
                  </a:cubicBezTo>
                  <a:cubicBezTo>
                    <a:pt x="1" y="69"/>
                    <a:pt x="22" y="69"/>
                    <a:pt x="43" y="69"/>
                  </a:cubicBezTo>
                  <a:cubicBezTo>
                    <a:pt x="43" y="48"/>
                    <a:pt x="43" y="27"/>
                    <a:pt x="43" y="6"/>
                  </a:cubicBezTo>
                  <a:cubicBezTo>
                    <a:pt x="32" y="6"/>
                    <a:pt x="22" y="0"/>
                    <a:pt x="1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18"/>
            <p:cNvSpPr/>
            <p:nvPr/>
          </p:nvSpPr>
          <p:spPr>
            <a:xfrm>
              <a:off x="972662" y="3213035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37" y="0"/>
                  </a:moveTo>
                  <a:cubicBezTo>
                    <a:pt x="30" y="0"/>
                    <a:pt x="21" y="9"/>
                    <a:pt x="21" y="9"/>
                  </a:cubicBezTo>
                  <a:cubicBezTo>
                    <a:pt x="21" y="9"/>
                    <a:pt x="0" y="9"/>
                    <a:pt x="0" y="30"/>
                  </a:cubicBezTo>
                  <a:lnTo>
                    <a:pt x="42" y="30"/>
                  </a:lnTo>
                  <a:lnTo>
                    <a:pt x="42" y="9"/>
                  </a:lnTo>
                  <a:cubicBezTo>
                    <a:pt x="42" y="2"/>
                    <a:pt x="40" y="0"/>
                    <a:pt x="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18"/>
            <p:cNvSpPr/>
            <p:nvPr/>
          </p:nvSpPr>
          <p:spPr>
            <a:xfrm>
              <a:off x="998237" y="3268990"/>
              <a:ext cx="443" cy="733"/>
            </a:xfrm>
            <a:custGeom>
              <a:avLst/>
              <a:gdLst/>
              <a:ahLst/>
              <a:cxnLst/>
              <a:rect l="l" t="t" r="r" b="b"/>
              <a:pathLst>
                <a:path w="43" h="70" extrusionOk="0">
                  <a:moveTo>
                    <a:pt x="19" y="1"/>
                  </a:moveTo>
                  <a:cubicBezTo>
                    <a:pt x="14" y="1"/>
                    <a:pt x="7" y="9"/>
                    <a:pt x="1" y="28"/>
                  </a:cubicBezTo>
                  <a:cubicBezTo>
                    <a:pt x="1" y="70"/>
                    <a:pt x="22" y="70"/>
                    <a:pt x="43" y="70"/>
                  </a:cubicBezTo>
                  <a:cubicBezTo>
                    <a:pt x="43" y="40"/>
                    <a:pt x="33" y="1"/>
                    <a:pt x="1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18"/>
            <p:cNvSpPr/>
            <p:nvPr/>
          </p:nvSpPr>
          <p:spPr>
            <a:xfrm>
              <a:off x="999546" y="3275661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18"/>
            <p:cNvSpPr/>
            <p:nvPr/>
          </p:nvSpPr>
          <p:spPr>
            <a:xfrm>
              <a:off x="1068918" y="3216156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23" y="0"/>
                  </a:moveTo>
                  <a:cubicBezTo>
                    <a:pt x="1" y="0"/>
                    <a:pt x="1" y="31"/>
                    <a:pt x="1" y="48"/>
                  </a:cubicBezTo>
                  <a:cubicBezTo>
                    <a:pt x="22" y="48"/>
                    <a:pt x="85" y="27"/>
                    <a:pt x="43" y="6"/>
                  </a:cubicBezTo>
                  <a:cubicBezTo>
                    <a:pt x="35" y="2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18"/>
            <p:cNvSpPr/>
            <p:nvPr/>
          </p:nvSpPr>
          <p:spPr>
            <a:xfrm>
              <a:off x="1069785" y="3217308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18"/>
            <p:cNvSpPr/>
            <p:nvPr/>
          </p:nvSpPr>
          <p:spPr>
            <a:xfrm>
              <a:off x="991090" y="327097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cubicBezTo>
                    <a:pt x="15" y="0"/>
                    <a:pt x="8" y="2"/>
                    <a:pt x="0" y="6"/>
                  </a:cubicBezTo>
                  <a:lnTo>
                    <a:pt x="0" y="69"/>
                  </a:lnTo>
                  <a:lnTo>
                    <a:pt x="63" y="69"/>
                  </a:lnTo>
                  <a:cubicBezTo>
                    <a:pt x="63" y="35"/>
                    <a:pt x="49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1" name="Google Shape;5511;p18"/>
          <p:cNvGrpSpPr/>
          <p:nvPr/>
        </p:nvGrpSpPr>
        <p:grpSpPr>
          <a:xfrm rot="1800099">
            <a:off x="7772521" y="3567766"/>
            <a:ext cx="649396" cy="1443139"/>
            <a:chOff x="2039148" y="1850553"/>
            <a:chExt cx="110364" cy="245255"/>
          </a:xfrm>
        </p:grpSpPr>
        <p:sp>
          <p:nvSpPr>
            <p:cNvPr id="5512" name="Google Shape;5512;p18"/>
            <p:cNvSpPr/>
            <p:nvPr/>
          </p:nvSpPr>
          <p:spPr>
            <a:xfrm>
              <a:off x="2109169" y="1850553"/>
              <a:ext cx="21048" cy="30831"/>
            </a:xfrm>
            <a:custGeom>
              <a:avLst/>
              <a:gdLst/>
              <a:ahLst/>
              <a:cxnLst/>
              <a:rect l="l" t="t" r="r" b="b"/>
              <a:pathLst>
                <a:path w="2041" h="2944" extrusionOk="0">
                  <a:moveTo>
                    <a:pt x="1178" y="1"/>
                  </a:moveTo>
                  <a:lnTo>
                    <a:pt x="737" y="127"/>
                  </a:lnTo>
                  <a:cubicBezTo>
                    <a:pt x="590" y="169"/>
                    <a:pt x="400" y="190"/>
                    <a:pt x="316" y="358"/>
                  </a:cubicBezTo>
                  <a:cubicBezTo>
                    <a:pt x="169" y="757"/>
                    <a:pt x="1" y="1115"/>
                    <a:pt x="127" y="1535"/>
                  </a:cubicBezTo>
                  <a:cubicBezTo>
                    <a:pt x="295" y="2082"/>
                    <a:pt x="548" y="2608"/>
                    <a:pt x="1052" y="2944"/>
                  </a:cubicBezTo>
                  <a:cubicBezTo>
                    <a:pt x="1347" y="2944"/>
                    <a:pt x="1410" y="2923"/>
                    <a:pt x="1536" y="2692"/>
                  </a:cubicBezTo>
                  <a:cubicBezTo>
                    <a:pt x="1683" y="2439"/>
                    <a:pt x="1809" y="2166"/>
                    <a:pt x="1893" y="1872"/>
                  </a:cubicBezTo>
                  <a:cubicBezTo>
                    <a:pt x="2040" y="1451"/>
                    <a:pt x="1956" y="989"/>
                    <a:pt x="1956" y="547"/>
                  </a:cubicBezTo>
                  <a:cubicBezTo>
                    <a:pt x="1956" y="379"/>
                    <a:pt x="1851" y="232"/>
                    <a:pt x="1704" y="190"/>
                  </a:cubicBezTo>
                  <a:cubicBezTo>
                    <a:pt x="1620" y="148"/>
                    <a:pt x="1557" y="64"/>
                    <a:pt x="14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18"/>
            <p:cNvSpPr/>
            <p:nvPr/>
          </p:nvSpPr>
          <p:spPr>
            <a:xfrm>
              <a:off x="2128691" y="1905806"/>
              <a:ext cx="20821" cy="27323"/>
            </a:xfrm>
            <a:custGeom>
              <a:avLst/>
              <a:gdLst/>
              <a:ahLst/>
              <a:cxnLst/>
              <a:rect l="l" t="t" r="r" b="b"/>
              <a:pathLst>
                <a:path w="2019" h="2609" extrusionOk="0">
                  <a:moveTo>
                    <a:pt x="1368" y="0"/>
                  </a:moveTo>
                  <a:cubicBezTo>
                    <a:pt x="1354" y="0"/>
                    <a:pt x="1339" y="1"/>
                    <a:pt x="1325" y="2"/>
                  </a:cubicBezTo>
                  <a:cubicBezTo>
                    <a:pt x="1051" y="44"/>
                    <a:pt x="799" y="107"/>
                    <a:pt x="526" y="191"/>
                  </a:cubicBezTo>
                  <a:cubicBezTo>
                    <a:pt x="0" y="1053"/>
                    <a:pt x="400" y="2272"/>
                    <a:pt x="1135" y="2609"/>
                  </a:cubicBezTo>
                  <a:cubicBezTo>
                    <a:pt x="1409" y="2546"/>
                    <a:pt x="1640" y="2335"/>
                    <a:pt x="1703" y="2062"/>
                  </a:cubicBezTo>
                  <a:cubicBezTo>
                    <a:pt x="1787" y="1789"/>
                    <a:pt x="1934" y="1536"/>
                    <a:pt x="1934" y="1221"/>
                  </a:cubicBezTo>
                  <a:cubicBezTo>
                    <a:pt x="1934" y="1200"/>
                    <a:pt x="1976" y="1179"/>
                    <a:pt x="1997" y="1158"/>
                  </a:cubicBezTo>
                  <a:lnTo>
                    <a:pt x="2018" y="590"/>
                  </a:lnTo>
                  <a:cubicBezTo>
                    <a:pt x="1997" y="569"/>
                    <a:pt x="1934" y="548"/>
                    <a:pt x="1934" y="506"/>
                  </a:cubicBezTo>
                  <a:cubicBezTo>
                    <a:pt x="1914" y="205"/>
                    <a:pt x="1665" y="0"/>
                    <a:pt x="136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18"/>
            <p:cNvSpPr/>
            <p:nvPr/>
          </p:nvSpPr>
          <p:spPr>
            <a:xfrm>
              <a:off x="2092700" y="1964808"/>
              <a:ext cx="39466" cy="56038"/>
            </a:xfrm>
            <a:custGeom>
              <a:avLst/>
              <a:gdLst/>
              <a:ahLst/>
              <a:cxnLst/>
              <a:rect l="l" t="t" r="r" b="b"/>
              <a:pathLst>
                <a:path w="3827" h="5351" extrusionOk="0">
                  <a:moveTo>
                    <a:pt x="2142" y="1"/>
                  </a:moveTo>
                  <a:cubicBezTo>
                    <a:pt x="2122" y="1"/>
                    <a:pt x="2102" y="1"/>
                    <a:pt x="2082" y="2"/>
                  </a:cubicBezTo>
                  <a:cubicBezTo>
                    <a:pt x="1745" y="23"/>
                    <a:pt x="1409" y="86"/>
                    <a:pt x="1093" y="191"/>
                  </a:cubicBezTo>
                  <a:cubicBezTo>
                    <a:pt x="883" y="233"/>
                    <a:pt x="694" y="381"/>
                    <a:pt x="589" y="570"/>
                  </a:cubicBezTo>
                  <a:cubicBezTo>
                    <a:pt x="210" y="1285"/>
                    <a:pt x="0" y="2042"/>
                    <a:pt x="252" y="2861"/>
                  </a:cubicBezTo>
                  <a:cubicBezTo>
                    <a:pt x="358" y="3198"/>
                    <a:pt x="547" y="3513"/>
                    <a:pt x="694" y="3850"/>
                  </a:cubicBezTo>
                  <a:cubicBezTo>
                    <a:pt x="946" y="4480"/>
                    <a:pt x="1493" y="4880"/>
                    <a:pt x="2018" y="5216"/>
                  </a:cubicBezTo>
                  <a:cubicBezTo>
                    <a:pt x="2175" y="5310"/>
                    <a:pt x="2323" y="5350"/>
                    <a:pt x="2458" y="5350"/>
                  </a:cubicBezTo>
                  <a:cubicBezTo>
                    <a:pt x="2775" y="5350"/>
                    <a:pt x="3021" y="5131"/>
                    <a:pt x="3154" y="4880"/>
                  </a:cubicBezTo>
                  <a:cubicBezTo>
                    <a:pt x="3532" y="4165"/>
                    <a:pt x="3827" y="3429"/>
                    <a:pt x="3742" y="2672"/>
                  </a:cubicBezTo>
                  <a:cubicBezTo>
                    <a:pt x="3742" y="2462"/>
                    <a:pt x="3763" y="2336"/>
                    <a:pt x="3763" y="2210"/>
                  </a:cubicBezTo>
                  <a:cubicBezTo>
                    <a:pt x="3763" y="1600"/>
                    <a:pt x="3574" y="1011"/>
                    <a:pt x="3217" y="549"/>
                  </a:cubicBezTo>
                  <a:cubicBezTo>
                    <a:pt x="2956" y="208"/>
                    <a:pt x="2561" y="1"/>
                    <a:pt x="214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18"/>
            <p:cNvSpPr/>
            <p:nvPr/>
          </p:nvSpPr>
          <p:spPr>
            <a:xfrm>
              <a:off x="2039148" y="1937873"/>
              <a:ext cx="36001" cy="50802"/>
            </a:xfrm>
            <a:custGeom>
              <a:avLst/>
              <a:gdLst/>
              <a:ahLst/>
              <a:cxnLst/>
              <a:rect l="l" t="t" r="r" b="b"/>
              <a:pathLst>
                <a:path w="3491" h="4851" extrusionOk="0">
                  <a:moveTo>
                    <a:pt x="1688" y="0"/>
                  </a:moveTo>
                  <a:cubicBezTo>
                    <a:pt x="1274" y="0"/>
                    <a:pt x="754" y="126"/>
                    <a:pt x="547" y="304"/>
                  </a:cubicBezTo>
                  <a:cubicBezTo>
                    <a:pt x="547" y="304"/>
                    <a:pt x="547" y="325"/>
                    <a:pt x="526" y="325"/>
                  </a:cubicBezTo>
                  <a:cubicBezTo>
                    <a:pt x="231" y="661"/>
                    <a:pt x="42" y="1081"/>
                    <a:pt x="42" y="1544"/>
                  </a:cubicBezTo>
                  <a:cubicBezTo>
                    <a:pt x="0" y="2217"/>
                    <a:pt x="168" y="2869"/>
                    <a:pt x="526" y="3436"/>
                  </a:cubicBezTo>
                  <a:cubicBezTo>
                    <a:pt x="757" y="3920"/>
                    <a:pt x="1114" y="4340"/>
                    <a:pt x="1556" y="4677"/>
                  </a:cubicBezTo>
                  <a:cubicBezTo>
                    <a:pt x="1713" y="4794"/>
                    <a:pt x="1900" y="4851"/>
                    <a:pt x="2086" y="4851"/>
                  </a:cubicBezTo>
                  <a:cubicBezTo>
                    <a:pt x="2398" y="4851"/>
                    <a:pt x="2709" y="4693"/>
                    <a:pt x="2880" y="4403"/>
                  </a:cubicBezTo>
                  <a:cubicBezTo>
                    <a:pt x="3259" y="3836"/>
                    <a:pt x="3448" y="3184"/>
                    <a:pt x="3490" y="2532"/>
                  </a:cubicBezTo>
                  <a:cubicBezTo>
                    <a:pt x="3448" y="2301"/>
                    <a:pt x="3448" y="2070"/>
                    <a:pt x="3385" y="1817"/>
                  </a:cubicBezTo>
                  <a:cubicBezTo>
                    <a:pt x="3238" y="1039"/>
                    <a:pt x="2922" y="388"/>
                    <a:pt x="2124" y="72"/>
                  </a:cubicBezTo>
                  <a:cubicBezTo>
                    <a:pt x="2018" y="23"/>
                    <a:pt x="1862" y="0"/>
                    <a:pt x="168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18"/>
            <p:cNvSpPr/>
            <p:nvPr/>
          </p:nvSpPr>
          <p:spPr>
            <a:xfrm>
              <a:off x="2087059" y="1896444"/>
              <a:ext cx="30577" cy="44037"/>
            </a:xfrm>
            <a:custGeom>
              <a:avLst/>
              <a:gdLst/>
              <a:ahLst/>
              <a:cxnLst/>
              <a:rect l="l" t="t" r="r" b="b"/>
              <a:pathLst>
                <a:path w="2965" h="4205" extrusionOk="0">
                  <a:moveTo>
                    <a:pt x="1684" y="1"/>
                  </a:moveTo>
                  <a:cubicBezTo>
                    <a:pt x="1586" y="1"/>
                    <a:pt x="1487" y="11"/>
                    <a:pt x="1388" y="34"/>
                  </a:cubicBezTo>
                  <a:cubicBezTo>
                    <a:pt x="1199" y="76"/>
                    <a:pt x="1031" y="118"/>
                    <a:pt x="862" y="181"/>
                  </a:cubicBezTo>
                  <a:cubicBezTo>
                    <a:pt x="694" y="244"/>
                    <a:pt x="547" y="328"/>
                    <a:pt x="442" y="454"/>
                  </a:cubicBezTo>
                  <a:cubicBezTo>
                    <a:pt x="127" y="854"/>
                    <a:pt x="0" y="1358"/>
                    <a:pt x="85" y="1863"/>
                  </a:cubicBezTo>
                  <a:cubicBezTo>
                    <a:pt x="274" y="2725"/>
                    <a:pt x="610" y="3503"/>
                    <a:pt x="1346" y="4028"/>
                  </a:cubicBezTo>
                  <a:cubicBezTo>
                    <a:pt x="1490" y="4142"/>
                    <a:pt x="1614" y="4204"/>
                    <a:pt x="1733" y="4204"/>
                  </a:cubicBezTo>
                  <a:cubicBezTo>
                    <a:pt x="1856" y="4204"/>
                    <a:pt x="1974" y="4136"/>
                    <a:pt x="2103" y="3986"/>
                  </a:cubicBezTo>
                  <a:cubicBezTo>
                    <a:pt x="2250" y="3776"/>
                    <a:pt x="2376" y="3566"/>
                    <a:pt x="2481" y="3355"/>
                  </a:cubicBezTo>
                  <a:cubicBezTo>
                    <a:pt x="2755" y="2809"/>
                    <a:pt x="2923" y="2199"/>
                    <a:pt x="2965" y="1589"/>
                  </a:cubicBezTo>
                  <a:cubicBezTo>
                    <a:pt x="2923" y="1337"/>
                    <a:pt x="2902" y="1064"/>
                    <a:pt x="2839" y="833"/>
                  </a:cubicBezTo>
                  <a:cubicBezTo>
                    <a:pt x="2714" y="333"/>
                    <a:pt x="2226" y="1"/>
                    <a:pt x="16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18"/>
            <p:cNvSpPr/>
            <p:nvPr/>
          </p:nvSpPr>
          <p:spPr>
            <a:xfrm>
              <a:off x="2064939" y="2017213"/>
              <a:ext cx="19748" cy="31596"/>
            </a:xfrm>
            <a:custGeom>
              <a:avLst/>
              <a:gdLst/>
              <a:ahLst/>
              <a:cxnLst/>
              <a:rect l="l" t="t" r="r" b="b"/>
              <a:pathLst>
                <a:path w="1915" h="3017" extrusionOk="0">
                  <a:moveTo>
                    <a:pt x="1216" y="1"/>
                  </a:moveTo>
                  <a:cubicBezTo>
                    <a:pt x="1204" y="1"/>
                    <a:pt x="1191" y="1"/>
                    <a:pt x="1178" y="2"/>
                  </a:cubicBezTo>
                  <a:cubicBezTo>
                    <a:pt x="905" y="23"/>
                    <a:pt x="632" y="86"/>
                    <a:pt x="379" y="170"/>
                  </a:cubicBezTo>
                  <a:cubicBezTo>
                    <a:pt x="295" y="233"/>
                    <a:pt x="232" y="296"/>
                    <a:pt x="190" y="401"/>
                  </a:cubicBezTo>
                  <a:cubicBezTo>
                    <a:pt x="22" y="780"/>
                    <a:pt x="1" y="1242"/>
                    <a:pt x="127" y="1642"/>
                  </a:cubicBezTo>
                  <a:cubicBezTo>
                    <a:pt x="232" y="2125"/>
                    <a:pt x="464" y="2546"/>
                    <a:pt x="821" y="2861"/>
                  </a:cubicBezTo>
                  <a:cubicBezTo>
                    <a:pt x="935" y="2967"/>
                    <a:pt x="1034" y="3017"/>
                    <a:pt x="1124" y="3017"/>
                  </a:cubicBezTo>
                  <a:cubicBezTo>
                    <a:pt x="1249" y="3017"/>
                    <a:pt x="1354" y="2919"/>
                    <a:pt x="1452" y="2735"/>
                  </a:cubicBezTo>
                  <a:cubicBezTo>
                    <a:pt x="1767" y="2252"/>
                    <a:pt x="1914" y="1684"/>
                    <a:pt x="1893" y="1116"/>
                  </a:cubicBezTo>
                  <a:cubicBezTo>
                    <a:pt x="1893" y="948"/>
                    <a:pt x="1893" y="801"/>
                    <a:pt x="1872" y="654"/>
                  </a:cubicBezTo>
                  <a:cubicBezTo>
                    <a:pt x="1872" y="288"/>
                    <a:pt x="1578" y="1"/>
                    <a:pt x="121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18"/>
            <p:cNvSpPr/>
            <p:nvPr/>
          </p:nvSpPr>
          <p:spPr>
            <a:xfrm>
              <a:off x="2093350" y="2063763"/>
              <a:ext cx="19522" cy="32046"/>
            </a:xfrm>
            <a:custGeom>
              <a:avLst/>
              <a:gdLst/>
              <a:ahLst/>
              <a:cxnLst/>
              <a:rect l="l" t="t" r="r" b="b"/>
              <a:pathLst>
                <a:path w="1893" h="3060" extrusionOk="0">
                  <a:moveTo>
                    <a:pt x="1245" y="1"/>
                  </a:moveTo>
                  <a:cubicBezTo>
                    <a:pt x="955" y="1"/>
                    <a:pt x="402" y="147"/>
                    <a:pt x="295" y="308"/>
                  </a:cubicBezTo>
                  <a:cubicBezTo>
                    <a:pt x="273" y="308"/>
                    <a:pt x="273" y="308"/>
                    <a:pt x="273" y="330"/>
                  </a:cubicBezTo>
                  <a:cubicBezTo>
                    <a:pt x="21" y="813"/>
                    <a:pt x="0" y="1360"/>
                    <a:pt x="168" y="1864"/>
                  </a:cubicBezTo>
                  <a:cubicBezTo>
                    <a:pt x="316" y="2201"/>
                    <a:pt x="484" y="2495"/>
                    <a:pt x="694" y="2768"/>
                  </a:cubicBezTo>
                  <a:cubicBezTo>
                    <a:pt x="779" y="2955"/>
                    <a:pt x="960" y="3060"/>
                    <a:pt x="1159" y="3060"/>
                  </a:cubicBezTo>
                  <a:cubicBezTo>
                    <a:pt x="1207" y="3060"/>
                    <a:pt x="1255" y="3054"/>
                    <a:pt x="1304" y="3042"/>
                  </a:cubicBezTo>
                  <a:cubicBezTo>
                    <a:pt x="1346" y="2937"/>
                    <a:pt x="1430" y="2831"/>
                    <a:pt x="1493" y="2705"/>
                  </a:cubicBezTo>
                  <a:cubicBezTo>
                    <a:pt x="1766" y="2117"/>
                    <a:pt x="1892" y="1465"/>
                    <a:pt x="1850" y="834"/>
                  </a:cubicBezTo>
                  <a:cubicBezTo>
                    <a:pt x="1829" y="456"/>
                    <a:pt x="1766" y="161"/>
                    <a:pt x="1367" y="14"/>
                  </a:cubicBezTo>
                  <a:cubicBezTo>
                    <a:pt x="1336" y="5"/>
                    <a:pt x="1294" y="1"/>
                    <a:pt x="1245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19" name="Google Shape;5519;p18"/>
          <p:cNvSpPr/>
          <p:nvPr/>
        </p:nvSpPr>
        <p:spPr>
          <a:xfrm rot="6119313">
            <a:off x="749046" y="2569878"/>
            <a:ext cx="778665" cy="389589"/>
          </a:xfrm>
          <a:custGeom>
            <a:avLst/>
            <a:gdLst/>
            <a:ahLst/>
            <a:cxnLst/>
            <a:rect l="l" t="t" r="r" b="b"/>
            <a:pathLst>
              <a:path w="46444" h="22878" extrusionOk="0">
                <a:moveTo>
                  <a:pt x="328" y="0"/>
                </a:moveTo>
                <a:cubicBezTo>
                  <a:pt x="201" y="0"/>
                  <a:pt x="78" y="63"/>
                  <a:pt x="0" y="172"/>
                </a:cubicBezTo>
                <a:cubicBezTo>
                  <a:pt x="0" y="256"/>
                  <a:pt x="0" y="319"/>
                  <a:pt x="21" y="403"/>
                </a:cubicBezTo>
                <a:cubicBezTo>
                  <a:pt x="168" y="1076"/>
                  <a:pt x="379" y="1706"/>
                  <a:pt x="652" y="2337"/>
                </a:cubicBezTo>
                <a:cubicBezTo>
                  <a:pt x="1304" y="3914"/>
                  <a:pt x="2103" y="5449"/>
                  <a:pt x="3007" y="6878"/>
                </a:cubicBezTo>
                <a:cubicBezTo>
                  <a:pt x="3785" y="8119"/>
                  <a:pt x="4647" y="9296"/>
                  <a:pt x="5593" y="10432"/>
                </a:cubicBezTo>
                <a:cubicBezTo>
                  <a:pt x="6202" y="11146"/>
                  <a:pt x="6833" y="11882"/>
                  <a:pt x="7506" y="12555"/>
                </a:cubicBezTo>
                <a:cubicBezTo>
                  <a:pt x="8242" y="13312"/>
                  <a:pt x="9020" y="14006"/>
                  <a:pt x="9819" y="14699"/>
                </a:cubicBezTo>
                <a:cubicBezTo>
                  <a:pt x="10554" y="15351"/>
                  <a:pt x="11290" y="15961"/>
                  <a:pt x="12089" y="16529"/>
                </a:cubicBezTo>
                <a:cubicBezTo>
                  <a:pt x="13267" y="17412"/>
                  <a:pt x="14507" y="18211"/>
                  <a:pt x="15790" y="18925"/>
                </a:cubicBezTo>
                <a:cubicBezTo>
                  <a:pt x="17093" y="19661"/>
                  <a:pt x="18460" y="20334"/>
                  <a:pt x="19847" y="20902"/>
                </a:cubicBezTo>
                <a:cubicBezTo>
                  <a:pt x="21235" y="21448"/>
                  <a:pt x="22643" y="21911"/>
                  <a:pt x="24094" y="22247"/>
                </a:cubicBezTo>
                <a:cubicBezTo>
                  <a:pt x="24809" y="22394"/>
                  <a:pt x="25524" y="22521"/>
                  <a:pt x="26239" y="22626"/>
                </a:cubicBezTo>
                <a:cubicBezTo>
                  <a:pt x="26617" y="22689"/>
                  <a:pt x="27017" y="22710"/>
                  <a:pt x="27395" y="22752"/>
                </a:cubicBezTo>
                <a:cubicBezTo>
                  <a:pt x="27837" y="22815"/>
                  <a:pt x="28278" y="22857"/>
                  <a:pt x="28699" y="22878"/>
                </a:cubicBezTo>
                <a:cubicBezTo>
                  <a:pt x="29729" y="22878"/>
                  <a:pt x="30759" y="22836"/>
                  <a:pt x="31768" y="22815"/>
                </a:cubicBezTo>
                <a:cubicBezTo>
                  <a:pt x="32357" y="22794"/>
                  <a:pt x="32945" y="22752"/>
                  <a:pt x="33513" y="22689"/>
                </a:cubicBezTo>
                <a:cubicBezTo>
                  <a:pt x="34144" y="22605"/>
                  <a:pt x="34796" y="22478"/>
                  <a:pt x="35426" y="22394"/>
                </a:cubicBezTo>
                <a:cubicBezTo>
                  <a:pt x="36414" y="22226"/>
                  <a:pt x="37382" y="21995"/>
                  <a:pt x="38328" y="21722"/>
                </a:cubicBezTo>
                <a:cubicBezTo>
                  <a:pt x="39589" y="21343"/>
                  <a:pt x="40788" y="20902"/>
                  <a:pt x="41965" y="20334"/>
                </a:cubicBezTo>
                <a:cubicBezTo>
                  <a:pt x="43121" y="19808"/>
                  <a:pt x="44257" y="19262"/>
                  <a:pt x="45413" y="18715"/>
                </a:cubicBezTo>
                <a:cubicBezTo>
                  <a:pt x="45560" y="18631"/>
                  <a:pt x="45686" y="18505"/>
                  <a:pt x="45770" y="18358"/>
                </a:cubicBezTo>
                <a:cubicBezTo>
                  <a:pt x="46023" y="17895"/>
                  <a:pt x="46212" y="17433"/>
                  <a:pt x="46338" y="16928"/>
                </a:cubicBezTo>
                <a:cubicBezTo>
                  <a:pt x="46380" y="16802"/>
                  <a:pt x="46401" y="16697"/>
                  <a:pt x="46443" y="16571"/>
                </a:cubicBezTo>
                <a:lnTo>
                  <a:pt x="46401" y="16381"/>
                </a:lnTo>
                <a:cubicBezTo>
                  <a:pt x="46325" y="16172"/>
                  <a:pt x="46214" y="15997"/>
                  <a:pt x="46007" y="15997"/>
                </a:cubicBezTo>
                <a:cubicBezTo>
                  <a:pt x="45985" y="15997"/>
                  <a:pt x="45962" y="15999"/>
                  <a:pt x="45938" y="16003"/>
                </a:cubicBezTo>
                <a:cubicBezTo>
                  <a:pt x="45833" y="15919"/>
                  <a:pt x="45770" y="15835"/>
                  <a:pt x="45665" y="15751"/>
                </a:cubicBezTo>
                <a:cubicBezTo>
                  <a:pt x="45476" y="15772"/>
                  <a:pt x="45266" y="15793"/>
                  <a:pt x="45076" y="15835"/>
                </a:cubicBezTo>
                <a:cubicBezTo>
                  <a:pt x="44677" y="15919"/>
                  <a:pt x="44278" y="16024"/>
                  <a:pt x="43899" y="16150"/>
                </a:cubicBezTo>
                <a:cubicBezTo>
                  <a:pt x="43479" y="16339"/>
                  <a:pt x="43079" y="16550"/>
                  <a:pt x="42701" y="16781"/>
                </a:cubicBezTo>
                <a:cubicBezTo>
                  <a:pt x="41355" y="17496"/>
                  <a:pt x="39968" y="18147"/>
                  <a:pt x="38538" y="18715"/>
                </a:cubicBezTo>
                <a:cubicBezTo>
                  <a:pt x="37361" y="19157"/>
                  <a:pt x="36162" y="19493"/>
                  <a:pt x="34922" y="19724"/>
                </a:cubicBezTo>
                <a:cubicBezTo>
                  <a:pt x="34291" y="19850"/>
                  <a:pt x="33618" y="19914"/>
                  <a:pt x="32987" y="19977"/>
                </a:cubicBezTo>
                <a:cubicBezTo>
                  <a:pt x="32357" y="20061"/>
                  <a:pt x="31726" y="20166"/>
                  <a:pt x="31095" y="20166"/>
                </a:cubicBezTo>
                <a:cubicBezTo>
                  <a:pt x="30582" y="20166"/>
                  <a:pt x="30069" y="20176"/>
                  <a:pt x="29556" y="20176"/>
                </a:cubicBezTo>
                <a:cubicBezTo>
                  <a:pt x="28787" y="20176"/>
                  <a:pt x="28017" y="20153"/>
                  <a:pt x="27248" y="20040"/>
                </a:cubicBezTo>
                <a:cubicBezTo>
                  <a:pt x="26638" y="19956"/>
                  <a:pt x="26007" y="19892"/>
                  <a:pt x="25398" y="19808"/>
                </a:cubicBezTo>
                <a:cubicBezTo>
                  <a:pt x="24494" y="19640"/>
                  <a:pt x="23590" y="19451"/>
                  <a:pt x="22686" y="19178"/>
                </a:cubicBezTo>
                <a:cubicBezTo>
                  <a:pt x="21529" y="18862"/>
                  <a:pt x="20373" y="18463"/>
                  <a:pt x="19259" y="18000"/>
                </a:cubicBezTo>
                <a:cubicBezTo>
                  <a:pt x="17577" y="17306"/>
                  <a:pt x="15979" y="16487"/>
                  <a:pt x="14423" y="15519"/>
                </a:cubicBezTo>
                <a:cubicBezTo>
                  <a:pt x="12762" y="14510"/>
                  <a:pt x="11164" y="13333"/>
                  <a:pt x="9692" y="12029"/>
                </a:cubicBezTo>
                <a:cubicBezTo>
                  <a:pt x="9062" y="11483"/>
                  <a:pt x="8431" y="10936"/>
                  <a:pt x="7821" y="10347"/>
                </a:cubicBezTo>
                <a:cubicBezTo>
                  <a:pt x="6980" y="9527"/>
                  <a:pt x="6181" y="8644"/>
                  <a:pt x="5467" y="7740"/>
                </a:cubicBezTo>
                <a:cubicBezTo>
                  <a:pt x="4857" y="6984"/>
                  <a:pt x="4247" y="6206"/>
                  <a:pt x="3680" y="5428"/>
                </a:cubicBezTo>
                <a:cubicBezTo>
                  <a:pt x="2523" y="3788"/>
                  <a:pt x="1514" y="2085"/>
                  <a:pt x="631" y="277"/>
                </a:cubicBezTo>
                <a:cubicBezTo>
                  <a:pt x="589" y="193"/>
                  <a:pt x="526" y="109"/>
                  <a:pt x="463" y="24"/>
                </a:cubicBezTo>
                <a:cubicBezTo>
                  <a:pt x="419" y="8"/>
                  <a:pt x="373" y="0"/>
                  <a:pt x="328" y="0"/>
                </a:cubicBezTo>
                <a:close/>
              </a:path>
            </a:pathLst>
          </a:custGeom>
          <a:solidFill>
            <a:srgbClr val="52B78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20" name="Google Shape;5520;p18"/>
          <p:cNvGrpSpPr/>
          <p:nvPr/>
        </p:nvGrpSpPr>
        <p:grpSpPr>
          <a:xfrm rot="-9900039">
            <a:off x="7010054" y="1854184"/>
            <a:ext cx="489247" cy="434084"/>
            <a:chOff x="964205" y="3175261"/>
            <a:chExt cx="130309" cy="115616"/>
          </a:xfrm>
        </p:grpSpPr>
        <p:sp>
          <p:nvSpPr>
            <p:cNvPr id="5521" name="Google Shape;5521;p18"/>
            <p:cNvSpPr/>
            <p:nvPr/>
          </p:nvSpPr>
          <p:spPr>
            <a:xfrm>
              <a:off x="1090606" y="3208281"/>
              <a:ext cx="3908" cy="7718"/>
            </a:xfrm>
            <a:custGeom>
              <a:avLst/>
              <a:gdLst/>
              <a:ahLst/>
              <a:cxnLst/>
              <a:rect l="l" t="t" r="r" b="b"/>
              <a:pathLst>
                <a:path w="379" h="737" extrusionOk="0">
                  <a:moveTo>
                    <a:pt x="84" y="1"/>
                  </a:moveTo>
                  <a:cubicBezTo>
                    <a:pt x="42" y="43"/>
                    <a:pt x="0" y="64"/>
                    <a:pt x="0" y="127"/>
                  </a:cubicBezTo>
                  <a:lnTo>
                    <a:pt x="105" y="211"/>
                  </a:lnTo>
                  <a:lnTo>
                    <a:pt x="63" y="316"/>
                  </a:lnTo>
                  <a:cubicBezTo>
                    <a:pt x="168" y="379"/>
                    <a:pt x="168" y="506"/>
                    <a:pt x="232" y="590"/>
                  </a:cubicBezTo>
                  <a:cubicBezTo>
                    <a:pt x="189" y="632"/>
                    <a:pt x="147" y="674"/>
                    <a:pt x="211" y="737"/>
                  </a:cubicBezTo>
                  <a:cubicBezTo>
                    <a:pt x="253" y="716"/>
                    <a:pt x="316" y="674"/>
                    <a:pt x="379" y="674"/>
                  </a:cubicBezTo>
                  <a:lnTo>
                    <a:pt x="379" y="421"/>
                  </a:lnTo>
                  <a:cubicBezTo>
                    <a:pt x="358" y="421"/>
                    <a:pt x="316" y="421"/>
                    <a:pt x="337" y="400"/>
                  </a:cubicBezTo>
                  <a:cubicBezTo>
                    <a:pt x="337" y="379"/>
                    <a:pt x="358" y="379"/>
                    <a:pt x="379" y="379"/>
                  </a:cubicBezTo>
                  <a:lnTo>
                    <a:pt x="379" y="190"/>
                  </a:lnTo>
                  <a:cubicBezTo>
                    <a:pt x="370" y="191"/>
                    <a:pt x="362" y="192"/>
                    <a:pt x="354" y="192"/>
                  </a:cubicBezTo>
                  <a:cubicBezTo>
                    <a:pt x="226" y="192"/>
                    <a:pt x="183" y="41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18"/>
            <p:cNvSpPr/>
            <p:nvPr/>
          </p:nvSpPr>
          <p:spPr>
            <a:xfrm>
              <a:off x="1092555" y="3221937"/>
              <a:ext cx="1959" cy="3749"/>
            </a:xfrm>
            <a:custGeom>
              <a:avLst/>
              <a:gdLst/>
              <a:ahLst/>
              <a:cxnLst/>
              <a:rect l="l" t="t" r="r" b="b"/>
              <a:pathLst>
                <a:path w="190" h="358" extrusionOk="0">
                  <a:moveTo>
                    <a:pt x="64" y="0"/>
                  </a:moveTo>
                  <a:cubicBezTo>
                    <a:pt x="64" y="64"/>
                    <a:pt x="43" y="148"/>
                    <a:pt x="0" y="211"/>
                  </a:cubicBezTo>
                  <a:cubicBezTo>
                    <a:pt x="64" y="232"/>
                    <a:pt x="22" y="358"/>
                    <a:pt x="106" y="358"/>
                  </a:cubicBezTo>
                  <a:cubicBezTo>
                    <a:pt x="169" y="316"/>
                    <a:pt x="85" y="190"/>
                    <a:pt x="190" y="169"/>
                  </a:cubicBezTo>
                  <a:lnTo>
                    <a:pt x="190" y="4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18"/>
            <p:cNvSpPr/>
            <p:nvPr/>
          </p:nvSpPr>
          <p:spPr>
            <a:xfrm>
              <a:off x="964205" y="3175554"/>
              <a:ext cx="126844" cy="114789"/>
            </a:xfrm>
            <a:custGeom>
              <a:avLst/>
              <a:gdLst/>
              <a:ahLst/>
              <a:cxnLst/>
              <a:rect l="l" t="t" r="r" b="b"/>
              <a:pathLst>
                <a:path w="12300" h="10961" extrusionOk="0">
                  <a:moveTo>
                    <a:pt x="7275" y="351"/>
                  </a:moveTo>
                  <a:cubicBezTo>
                    <a:pt x="7296" y="351"/>
                    <a:pt x="7296" y="372"/>
                    <a:pt x="7296" y="372"/>
                  </a:cubicBezTo>
                  <a:lnTo>
                    <a:pt x="7275" y="393"/>
                  </a:lnTo>
                  <a:cubicBezTo>
                    <a:pt x="7275" y="393"/>
                    <a:pt x="7253" y="393"/>
                    <a:pt x="7253" y="372"/>
                  </a:cubicBezTo>
                  <a:cubicBezTo>
                    <a:pt x="7253" y="351"/>
                    <a:pt x="7275" y="351"/>
                    <a:pt x="7275" y="351"/>
                  </a:cubicBezTo>
                  <a:close/>
                  <a:moveTo>
                    <a:pt x="6791" y="603"/>
                  </a:moveTo>
                  <a:cubicBezTo>
                    <a:pt x="6791" y="608"/>
                    <a:pt x="6792" y="609"/>
                    <a:pt x="6793" y="609"/>
                  </a:cubicBezTo>
                  <a:cubicBezTo>
                    <a:pt x="6796" y="609"/>
                    <a:pt x="6800" y="604"/>
                    <a:pt x="6800" y="604"/>
                  </a:cubicBezTo>
                  <a:lnTo>
                    <a:pt x="6800" y="604"/>
                  </a:lnTo>
                  <a:cubicBezTo>
                    <a:pt x="6801" y="604"/>
                    <a:pt x="6799" y="608"/>
                    <a:pt x="6791" y="624"/>
                  </a:cubicBezTo>
                  <a:cubicBezTo>
                    <a:pt x="6791" y="631"/>
                    <a:pt x="6786" y="633"/>
                    <a:pt x="6780" y="633"/>
                  </a:cubicBezTo>
                  <a:cubicBezTo>
                    <a:pt x="6768" y="633"/>
                    <a:pt x="6749" y="624"/>
                    <a:pt x="6749" y="624"/>
                  </a:cubicBezTo>
                  <a:cubicBezTo>
                    <a:pt x="6749" y="624"/>
                    <a:pt x="6770" y="603"/>
                    <a:pt x="6770" y="603"/>
                  </a:cubicBezTo>
                  <a:close/>
                  <a:moveTo>
                    <a:pt x="8086" y="481"/>
                  </a:moveTo>
                  <a:cubicBezTo>
                    <a:pt x="8182" y="481"/>
                    <a:pt x="8237" y="573"/>
                    <a:pt x="8305" y="624"/>
                  </a:cubicBezTo>
                  <a:cubicBezTo>
                    <a:pt x="8241" y="630"/>
                    <a:pt x="8195" y="634"/>
                    <a:pt x="8161" y="634"/>
                  </a:cubicBezTo>
                  <a:cubicBezTo>
                    <a:pt x="8069" y="634"/>
                    <a:pt x="8056" y="605"/>
                    <a:pt x="8010" y="498"/>
                  </a:cubicBezTo>
                  <a:cubicBezTo>
                    <a:pt x="8038" y="486"/>
                    <a:pt x="8064" y="481"/>
                    <a:pt x="8086" y="481"/>
                  </a:cubicBezTo>
                  <a:close/>
                  <a:moveTo>
                    <a:pt x="7148" y="603"/>
                  </a:moveTo>
                  <a:lnTo>
                    <a:pt x="7148" y="624"/>
                  </a:lnTo>
                  <a:cubicBezTo>
                    <a:pt x="7190" y="645"/>
                    <a:pt x="7190" y="666"/>
                    <a:pt x="7148" y="708"/>
                  </a:cubicBezTo>
                  <a:cubicBezTo>
                    <a:pt x="7127" y="687"/>
                    <a:pt x="7127" y="645"/>
                    <a:pt x="7148" y="603"/>
                  </a:cubicBezTo>
                  <a:close/>
                  <a:moveTo>
                    <a:pt x="7852" y="650"/>
                  </a:moveTo>
                  <a:cubicBezTo>
                    <a:pt x="7878" y="650"/>
                    <a:pt x="7904" y="655"/>
                    <a:pt x="7926" y="666"/>
                  </a:cubicBezTo>
                  <a:cubicBezTo>
                    <a:pt x="7898" y="738"/>
                    <a:pt x="7839" y="770"/>
                    <a:pt x="7779" y="770"/>
                  </a:cubicBezTo>
                  <a:cubicBezTo>
                    <a:pt x="7750" y="770"/>
                    <a:pt x="7722" y="763"/>
                    <a:pt x="7695" y="750"/>
                  </a:cubicBezTo>
                  <a:cubicBezTo>
                    <a:pt x="7710" y="689"/>
                    <a:pt x="7782" y="650"/>
                    <a:pt x="7852" y="650"/>
                  </a:cubicBezTo>
                  <a:close/>
                  <a:moveTo>
                    <a:pt x="9273" y="1046"/>
                  </a:moveTo>
                  <a:cubicBezTo>
                    <a:pt x="9306" y="1051"/>
                    <a:pt x="9331" y="1066"/>
                    <a:pt x="9314" y="1066"/>
                  </a:cubicBezTo>
                  <a:cubicBezTo>
                    <a:pt x="9306" y="1070"/>
                    <a:pt x="9299" y="1071"/>
                    <a:pt x="9294" y="1071"/>
                  </a:cubicBezTo>
                  <a:cubicBezTo>
                    <a:pt x="9280" y="1071"/>
                    <a:pt x="9275" y="1059"/>
                    <a:pt x="9273" y="1046"/>
                  </a:cubicBezTo>
                  <a:close/>
                  <a:moveTo>
                    <a:pt x="8156" y="1291"/>
                  </a:moveTo>
                  <a:cubicBezTo>
                    <a:pt x="8171" y="1291"/>
                    <a:pt x="8176" y="1304"/>
                    <a:pt x="8178" y="1318"/>
                  </a:cubicBezTo>
                  <a:lnTo>
                    <a:pt x="8178" y="1318"/>
                  </a:lnTo>
                  <a:cubicBezTo>
                    <a:pt x="8156" y="1317"/>
                    <a:pt x="8095" y="1297"/>
                    <a:pt x="8137" y="1297"/>
                  </a:cubicBezTo>
                  <a:cubicBezTo>
                    <a:pt x="8145" y="1293"/>
                    <a:pt x="8151" y="1291"/>
                    <a:pt x="8156" y="1291"/>
                  </a:cubicBezTo>
                  <a:close/>
                  <a:moveTo>
                    <a:pt x="8263" y="1339"/>
                  </a:moveTo>
                  <a:cubicBezTo>
                    <a:pt x="8299" y="1393"/>
                    <a:pt x="8320" y="1448"/>
                    <a:pt x="8243" y="1448"/>
                  </a:cubicBezTo>
                  <a:cubicBezTo>
                    <a:pt x="8231" y="1448"/>
                    <a:pt x="8216" y="1447"/>
                    <a:pt x="8200" y="1444"/>
                  </a:cubicBezTo>
                  <a:cubicBezTo>
                    <a:pt x="8185" y="1415"/>
                    <a:pt x="8191" y="1367"/>
                    <a:pt x="8189" y="1339"/>
                  </a:cubicBezTo>
                  <a:close/>
                  <a:moveTo>
                    <a:pt x="8389" y="1465"/>
                  </a:moveTo>
                  <a:cubicBezTo>
                    <a:pt x="8431" y="1465"/>
                    <a:pt x="8389" y="1507"/>
                    <a:pt x="8431" y="1507"/>
                  </a:cubicBezTo>
                  <a:lnTo>
                    <a:pt x="8431" y="1507"/>
                  </a:lnTo>
                  <a:lnTo>
                    <a:pt x="8431" y="1507"/>
                  </a:lnTo>
                  <a:cubicBezTo>
                    <a:pt x="8452" y="1528"/>
                    <a:pt x="8515" y="1549"/>
                    <a:pt x="8473" y="1549"/>
                  </a:cubicBezTo>
                  <a:cubicBezTo>
                    <a:pt x="8465" y="1553"/>
                    <a:pt x="8458" y="1555"/>
                    <a:pt x="8453" y="1555"/>
                  </a:cubicBezTo>
                  <a:cubicBezTo>
                    <a:pt x="8431" y="1555"/>
                    <a:pt x="8431" y="1524"/>
                    <a:pt x="8431" y="1507"/>
                  </a:cubicBezTo>
                  <a:lnTo>
                    <a:pt x="8431" y="1528"/>
                  </a:lnTo>
                  <a:cubicBezTo>
                    <a:pt x="8410" y="1507"/>
                    <a:pt x="8347" y="1486"/>
                    <a:pt x="8389" y="1465"/>
                  </a:cubicBezTo>
                  <a:close/>
                  <a:moveTo>
                    <a:pt x="7401" y="1780"/>
                  </a:moveTo>
                  <a:cubicBezTo>
                    <a:pt x="7401" y="1780"/>
                    <a:pt x="7422" y="1801"/>
                    <a:pt x="7422" y="1801"/>
                  </a:cubicBezTo>
                  <a:cubicBezTo>
                    <a:pt x="7422" y="1801"/>
                    <a:pt x="7422" y="1822"/>
                    <a:pt x="7401" y="1822"/>
                  </a:cubicBezTo>
                  <a:cubicBezTo>
                    <a:pt x="7359" y="1801"/>
                    <a:pt x="7401" y="1780"/>
                    <a:pt x="7401" y="1780"/>
                  </a:cubicBezTo>
                  <a:close/>
                  <a:moveTo>
                    <a:pt x="9125" y="1780"/>
                  </a:moveTo>
                  <a:cubicBezTo>
                    <a:pt x="9146" y="1780"/>
                    <a:pt x="9146" y="1801"/>
                    <a:pt x="9146" y="1801"/>
                  </a:cubicBezTo>
                  <a:cubicBezTo>
                    <a:pt x="9146" y="1801"/>
                    <a:pt x="9167" y="1822"/>
                    <a:pt x="9125" y="1822"/>
                  </a:cubicBezTo>
                  <a:cubicBezTo>
                    <a:pt x="9104" y="1801"/>
                    <a:pt x="9125" y="1780"/>
                    <a:pt x="9125" y="1780"/>
                  </a:cubicBezTo>
                  <a:close/>
                  <a:moveTo>
                    <a:pt x="7401" y="1907"/>
                  </a:moveTo>
                  <a:cubicBezTo>
                    <a:pt x="7443" y="1928"/>
                    <a:pt x="7443" y="1970"/>
                    <a:pt x="7401" y="1991"/>
                  </a:cubicBezTo>
                  <a:cubicBezTo>
                    <a:pt x="7359" y="1970"/>
                    <a:pt x="7359" y="1949"/>
                    <a:pt x="7401" y="1907"/>
                  </a:cubicBezTo>
                  <a:close/>
                  <a:moveTo>
                    <a:pt x="11164" y="1970"/>
                  </a:moveTo>
                  <a:cubicBezTo>
                    <a:pt x="11185" y="1970"/>
                    <a:pt x="11164" y="2012"/>
                    <a:pt x="11185" y="2012"/>
                  </a:cubicBezTo>
                  <a:cubicBezTo>
                    <a:pt x="11206" y="2012"/>
                    <a:pt x="11269" y="2054"/>
                    <a:pt x="11227" y="2054"/>
                  </a:cubicBezTo>
                  <a:cubicBezTo>
                    <a:pt x="11185" y="2054"/>
                    <a:pt x="11185" y="2033"/>
                    <a:pt x="11185" y="2012"/>
                  </a:cubicBezTo>
                  <a:lnTo>
                    <a:pt x="11122" y="2012"/>
                  </a:lnTo>
                  <a:cubicBezTo>
                    <a:pt x="11143" y="1991"/>
                    <a:pt x="11143" y="1970"/>
                    <a:pt x="11164" y="1970"/>
                  </a:cubicBezTo>
                  <a:close/>
                  <a:moveTo>
                    <a:pt x="8578" y="2075"/>
                  </a:moveTo>
                  <a:cubicBezTo>
                    <a:pt x="8599" y="2096"/>
                    <a:pt x="8599" y="2096"/>
                    <a:pt x="8599" y="2096"/>
                  </a:cubicBezTo>
                  <a:lnTo>
                    <a:pt x="8578" y="2117"/>
                  </a:lnTo>
                  <a:lnTo>
                    <a:pt x="8578" y="2138"/>
                  </a:lnTo>
                  <a:cubicBezTo>
                    <a:pt x="8557" y="2117"/>
                    <a:pt x="8557" y="2096"/>
                    <a:pt x="8557" y="2096"/>
                  </a:cubicBezTo>
                  <a:cubicBezTo>
                    <a:pt x="8557" y="2096"/>
                    <a:pt x="8557" y="2096"/>
                    <a:pt x="8578" y="2075"/>
                  </a:cubicBezTo>
                  <a:close/>
                  <a:moveTo>
                    <a:pt x="8809" y="2075"/>
                  </a:moveTo>
                  <a:cubicBezTo>
                    <a:pt x="8851" y="2180"/>
                    <a:pt x="8851" y="2180"/>
                    <a:pt x="8662" y="2180"/>
                  </a:cubicBezTo>
                  <a:cubicBezTo>
                    <a:pt x="8725" y="2138"/>
                    <a:pt x="8746" y="2075"/>
                    <a:pt x="8809" y="2075"/>
                  </a:cubicBezTo>
                  <a:close/>
                  <a:moveTo>
                    <a:pt x="9629" y="2201"/>
                  </a:moveTo>
                  <a:cubicBezTo>
                    <a:pt x="9629" y="2211"/>
                    <a:pt x="9634" y="2211"/>
                    <a:pt x="9640" y="2211"/>
                  </a:cubicBezTo>
                  <a:cubicBezTo>
                    <a:pt x="9645" y="2211"/>
                    <a:pt x="9650" y="2211"/>
                    <a:pt x="9650" y="2222"/>
                  </a:cubicBezTo>
                  <a:cubicBezTo>
                    <a:pt x="9643" y="2236"/>
                    <a:pt x="9636" y="2241"/>
                    <a:pt x="9630" y="2241"/>
                  </a:cubicBezTo>
                  <a:cubicBezTo>
                    <a:pt x="9618" y="2241"/>
                    <a:pt x="9608" y="2222"/>
                    <a:pt x="9608" y="2222"/>
                  </a:cubicBezTo>
                  <a:cubicBezTo>
                    <a:pt x="9608" y="2222"/>
                    <a:pt x="9629" y="2201"/>
                    <a:pt x="9629" y="2201"/>
                  </a:cubicBezTo>
                  <a:close/>
                  <a:moveTo>
                    <a:pt x="11290" y="2201"/>
                  </a:moveTo>
                  <a:cubicBezTo>
                    <a:pt x="11290" y="2222"/>
                    <a:pt x="11311" y="2222"/>
                    <a:pt x="11311" y="2222"/>
                  </a:cubicBezTo>
                  <a:lnTo>
                    <a:pt x="11290" y="2243"/>
                  </a:lnTo>
                  <a:cubicBezTo>
                    <a:pt x="11290" y="2243"/>
                    <a:pt x="11269" y="2243"/>
                    <a:pt x="11269" y="2222"/>
                  </a:cubicBezTo>
                  <a:cubicBezTo>
                    <a:pt x="11269" y="2201"/>
                    <a:pt x="11290" y="2201"/>
                    <a:pt x="11290" y="2201"/>
                  </a:cubicBezTo>
                  <a:close/>
                  <a:moveTo>
                    <a:pt x="10190" y="2281"/>
                  </a:moveTo>
                  <a:cubicBezTo>
                    <a:pt x="10213" y="2281"/>
                    <a:pt x="10200" y="2327"/>
                    <a:pt x="10218" y="2327"/>
                  </a:cubicBezTo>
                  <a:cubicBezTo>
                    <a:pt x="10197" y="2327"/>
                    <a:pt x="10134" y="2285"/>
                    <a:pt x="10176" y="2285"/>
                  </a:cubicBezTo>
                  <a:cubicBezTo>
                    <a:pt x="10182" y="2282"/>
                    <a:pt x="10187" y="2281"/>
                    <a:pt x="10190" y="2281"/>
                  </a:cubicBezTo>
                  <a:close/>
                  <a:moveTo>
                    <a:pt x="10218" y="2327"/>
                  </a:moveTo>
                  <a:cubicBezTo>
                    <a:pt x="10239" y="2327"/>
                    <a:pt x="10302" y="2348"/>
                    <a:pt x="10260" y="2369"/>
                  </a:cubicBezTo>
                  <a:cubicBezTo>
                    <a:pt x="10226" y="2369"/>
                    <a:pt x="10219" y="2355"/>
                    <a:pt x="10218" y="2327"/>
                  </a:cubicBezTo>
                  <a:close/>
                  <a:moveTo>
                    <a:pt x="8641" y="2390"/>
                  </a:moveTo>
                  <a:lnTo>
                    <a:pt x="8662" y="2411"/>
                  </a:lnTo>
                  <a:cubicBezTo>
                    <a:pt x="8662" y="2432"/>
                    <a:pt x="8662" y="2432"/>
                    <a:pt x="8641" y="2432"/>
                  </a:cubicBezTo>
                  <a:cubicBezTo>
                    <a:pt x="8620" y="2432"/>
                    <a:pt x="8620" y="2411"/>
                    <a:pt x="8620" y="2411"/>
                  </a:cubicBezTo>
                  <a:cubicBezTo>
                    <a:pt x="8620" y="2411"/>
                    <a:pt x="8641" y="2390"/>
                    <a:pt x="8641" y="2390"/>
                  </a:cubicBezTo>
                  <a:close/>
                  <a:moveTo>
                    <a:pt x="6055" y="2558"/>
                  </a:moveTo>
                  <a:cubicBezTo>
                    <a:pt x="6076" y="2579"/>
                    <a:pt x="6139" y="2600"/>
                    <a:pt x="6097" y="2600"/>
                  </a:cubicBezTo>
                  <a:cubicBezTo>
                    <a:pt x="6089" y="2604"/>
                    <a:pt x="6083" y="2606"/>
                    <a:pt x="6077" y="2606"/>
                  </a:cubicBezTo>
                  <a:cubicBezTo>
                    <a:pt x="6055" y="2606"/>
                    <a:pt x="6055" y="2575"/>
                    <a:pt x="6055" y="2558"/>
                  </a:cubicBezTo>
                  <a:close/>
                  <a:moveTo>
                    <a:pt x="9924" y="2390"/>
                  </a:moveTo>
                  <a:lnTo>
                    <a:pt x="9924" y="2390"/>
                  </a:lnTo>
                  <a:cubicBezTo>
                    <a:pt x="10022" y="2449"/>
                    <a:pt x="10102" y="2508"/>
                    <a:pt x="10095" y="2619"/>
                  </a:cubicBezTo>
                  <a:lnTo>
                    <a:pt x="10095" y="2619"/>
                  </a:lnTo>
                  <a:cubicBezTo>
                    <a:pt x="10061" y="2611"/>
                    <a:pt x="10033" y="2584"/>
                    <a:pt x="10002" y="2584"/>
                  </a:cubicBezTo>
                  <a:cubicBezTo>
                    <a:pt x="9984" y="2584"/>
                    <a:pt x="9966" y="2593"/>
                    <a:pt x="9945" y="2621"/>
                  </a:cubicBezTo>
                  <a:cubicBezTo>
                    <a:pt x="9924" y="2558"/>
                    <a:pt x="9903" y="2474"/>
                    <a:pt x="9924" y="2390"/>
                  </a:cubicBezTo>
                  <a:close/>
                  <a:moveTo>
                    <a:pt x="9850" y="2758"/>
                  </a:moveTo>
                  <a:cubicBezTo>
                    <a:pt x="9871" y="2758"/>
                    <a:pt x="9892" y="2769"/>
                    <a:pt x="9903" y="2790"/>
                  </a:cubicBezTo>
                  <a:cubicBezTo>
                    <a:pt x="9892" y="2800"/>
                    <a:pt x="9871" y="2805"/>
                    <a:pt x="9850" y="2805"/>
                  </a:cubicBezTo>
                  <a:cubicBezTo>
                    <a:pt x="9829" y="2805"/>
                    <a:pt x="9808" y="2800"/>
                    <a:pt x="9797" y="2790"/>
                  </a:cubicBezTo>
                  <a:cubicBezTo>
                    <a:pt x="9808" y="2769"/>
                    <a:pt x="9829" y="2758"/>
                    <a:pt x="9850" y="2758"/>
                  </a:cubicBezTo>
                  <a:close/>
                  <a:moveTo>
                    <a:pt x="9125" y="2769"/>
                  </a:moveTo>
                  <a:cubicBezTo>
                    <a:pt x="9146" y="2769"/>
                    <a:pt x="9146" y="2790"/>
                    <a:pt x="9146" y="2790"/>
                  </a:cubicBezTo>
                  <a:lnTo>
                    <a:pt x="9125" y="2811"/>
                  </a:lnTo>
                  <a:cubicBezTo>
                    <a:pt x="9125" y="2811"/>
                    <a:pt x="9125" y="2790"/>
                    <a:pt x="9125" y="2790"/>
                  </a:cubicBezTo>
                  <a:cubicBezTo>
                    <a:pt x="9125" y="2769"/>
                    <a:pt x="9125" y="2769"/>
                    <a:pt x="9125" y="2769"/>
                  </a:cubicBezTo>
                  <a:close/>
                  <a:moveTo>
                    <a:pt x="11290" y="2705"/>
                  </a:moveTo>
                  <a:cubicBezTo>
                    <a:pt x="11332" y="2747"/>
                    <a:pt x="11332" y="2769"/>
                    <a:pt x="11290" y="2811"/>
                  </a:cubicBezTo>
                  <a:cubicBezTo>
                    <a:pt x="11269" y="2769"/>
                    <a:pt x="11269" y="2747"/>
                    <a:pt x="11290" y="2705"/>
                  </a:cubicBezTo>
                  <a:close/>
                  <a:moveTo>
                    <a:pt x="10218" y="2642"/>
                  </a:moveTo>
                  <a:lnTo>
                    <a:pt x="10218" y="2747"/>
                  </a:lnTo>
                  <a:cubicBezTo>
                    <a:pt x="10239" y="2747"/>
                    <a:pt x="10281" y="2769"/>
                    <a:pt x="10281" y="2811"/>
                  </a:cubicBezTo>
                  <a:cubicBezTo>
                    <a:pt x="10302" y="2811"/>
                    <a:pt x="10365" y="2853"/>
                    <a:pt x="10323" y="2853"/>
                  </a:cubicBezTo>
                  <a:cubicBezTo>
                    <a:pt x="10281" y="2853"/>
                    <a:pt x="10281" y="2832"/>
                    <a:pt x="10281" y="2811"/>
                  </a:cubicBezTo>
                  <a:cubicBezTo>
                    <a:pt x="10239" y="2811"/>
                    <a:pt x="10218" y="2790"/>
                    <a:pt x="10218" y="2747"/>
                  </a:cubicBezTo>
                  <a:lnTo>
                    <a:pt x="10113" y="2747"/>
                  </a:lnTo>
                  <a:lnTo>
                    <a:pt x="10113" y="2642"/>
                  </a:lnTo>
                  <a:close/>
                  <a:moveTo>
                    <a:pt x="11427" y="2775"/>
                  </a:moveTo>
                  <a:cubicBezTo>
                    <a:pt x="11458" y="2797"/>
                    <a:pt x="11456" y="2835"/>
                    <a:pt x="11437" y="2874"/>
                  </a:cubicBezTo>
                  <a:cubicBezTo>
                    <a:pt x="11399" y="2835"/>
                    <a:pt x="11396" y="2797"/>
                    <a:pt x="11427" y="2775"/>
                  </a:cubicBezTo>
                  <a:close/>
                  <a:moveTo>
                    <a:pt x="9945" y="2895"/>
                  </a:moveTo>
                  <a:cubicBezTo>
                    <a:pt x="9945" y="2895"/>
                    <a:pt x="9966" y="2916"/>
                    <a:pt x="9966" y="2916"/>
                  </a:cubicBezTo>
                  <a:cubicBezTo>
                    <a:pt x="9952" y="2916"/>
                    <a:pt x="9956" y="2925"/>
                    <a:pt x="9955" y="2925"/>
                  </a:cubicBezTo>
                  <a:cubicBezTo>
                    <a:pt x="9954" y="2925"/>
                    <a:pt x="9952" y="2923"/>
                    <a:pt x="9945" y="2916"/>
                  </a:cubicBezTo>
                  <a:cubicBezTo>
                    <a:pt x="9903" y="2916"/>
                    <a:pt x="9945" y="2895"/>
                    <a:pt x="9945" y="2895"/>
                  </a:cubicBezTo>
                  <a:close/>
                  <a:moveTo>
                    <a:pt x="12089" y="3084"/>
                  </a:moveTo>
                  <a:cubicBezTo>
                    <a:pt x="12108" y="3084"/>
                    <a:pt x="12110" y="3101"/>
                    <a:pt x="12110" y="3119"/>
                  </a:cubicBezTo>
                  <a:lnTo>
                    <a:pt x="12110" y="3119"/>
                  </a:lnTo>
                  <a:cubicBezTo>
                    <a:pt x="12085" y="3108"/>
                    <a:pt x="12057" y="3084"/>
                    <a:pt x="12089" y="3084"/>
                  </a:cubicBezTo>
                  <a:close/>
                  <a:moveTo>
                    <a:pt x="11542" y="2895"/>
                  </a:moveTo>
                  <a:cubicBezTo>
                    <a:pt x="11585" y="2958"/>
                    <a:pt x="11627" y="3021"/>
                    <a:pt x="11627" y="3126"/>
                  </a:cubicBezTo>
                  <a:cubicBezTo>
                    <a:pt x="11479" y="3126"/>
                    <a:pt x="11521" y="3000"/>
                    <a:pt x="11479" y="2958"/>
                  </a:cubicBezTo>
                  <a:lnTo>
                    <a:pt x="11542" y="2895"/>
                  </a:lnTo>
                  <a:close/>
                  <a:moveTo>
                    <a:pt x="10680" y="2811"/>
                  </a:moveTo>
                  <a:cubicBezTo>
                    <a:pt x="10849" y="2874"/>
                    <a:pt x="10701" y="3063"/>
                    <a:pt x="10849" y="3168"/>
                  </a:cubicBezTo>
                  <a:lnTo>
                    <a:pt x="10680" y="3168"/>
                  </a:lnTo>
                  <a:cubicBezTo>
                    <a:pt x="10617" y="3105"/>
                    <a:pt x="10701" y="2958"/>
                    <a:pt x="10596" y="2895"/>
                  </a:cubicBezTo>
                  <a:lnTo>
                    <a:pt x="10680" y="2811"/>
                  </a:lnTo>
                  <a:close/>
                  <a:moveTo>
                    <a:pt x="2586" y="3378"/>
                  </a:moveTo>
                  <a:lnTo>
                    <a:pt x="2607" y="3399"/>
                  </a:lnTo>
                  <a:cubicBezTo>
                    <a:pt x="2586" y="3420"/>
                    <a:pt x="2607" y="3420"/>
                    <a:pt x="2586" y="3420"/>
                  </a:cubicBezTo>
                  <a:cubicBezTo>
                    <a:pt x="2565" y="3420"/>
                    <a:pt x="2565" y="3420"/>
                    <a:pt x="2565" y="3399"/>
                  </a:cubicBezTo>
                  <a:cubicBezTo>
                    <a:pt x="2565" y="3378"/>
                    <a:pt x="2586" y="3378"/>
                    <a:pt x="2586" y="3378"/>
                  </a:cubicBezTo>
                  <a:close/>
                  <a:moveTo>
                    <a:pt x="1188" y="3431"/>
                  </a:moveTo>
                  <a:cubicBezTo>
                    <a:pt x="1204" y="3431"/>
                    <a:pt x="1219" y="3441"/>
                    <a:pt x="1241" y="3462"/>
                  </a:cubicBezTo>
                  <a:lnTo>
                    <a:pt x="1219" y="3462"/>
                  </a:lnTo>
                  <a:cubicBezTo>
                    <a:pt x="1209" y="3483"/>
                    <a:pt x="1198" y="3494"/>
                    <a:pt x="1185" y="3494"/>
                  </a:cubicBezTo>
                  <a:cubicBezTo>
                    <a:pt x="1172" y="3494"/>
                    <a:pt x="1156" y="3483"/>
                    <a:pt x="1135" y="3462"/>
                  </a:cubicBezTo>
                  <a:cubicBezTo>
                    <a:pt x="1156" y="3441"/>
                    <a:pt x="1172" y="3431"/>
                    <a:pt x="1188" y="3431"/>
                  </a:cubicBezTo>
                  <a:close/>
                  <a:moveTo>
                    <a:pt x="1030" y="3631"/>
                  </a:moveTo>
                  <a:cubicBezTo>
                    <a:pt x="1030" y="3631"/>
                    <a:pt x="1051" y="3652"/>
                    <a:pt x="1051" y="3652"/>
                  </a:cubicBezTo>
                  <a:cubicBezTo>
                    <a:pt x="1051" y="3652"/>
                    <a:pt x="1072" y="3673"/>
                    <a:pt x="1030" y="3673"/>
                  </a:cubicBezTo>
                  <a:cubicBezTo>
                    <a:pt x="1009" y="3652"/>
                    <a:pt x="1030" y="3631"/>
                    <a:pt x="1030" y="3631"/>
                  </a:cubicBezTo>
                  <a:close/>
                  <a:moveTo>
                    <a:pt x="5845" y="3525"/>
                  </a:moveTo>
                  <a:lnTo>
                    <a:pt x="5845" y="3525"/>
                  </a:lnTo>
                  <a:cubicBezTo>
                    <a:pt x="5908" y="3567"/>
                    <a:pt x="5887" y="3609"/>
                    <a:pt x="5866" y="3673"/>
                  </a:cubicBezTo>
                  <a:cubicBezTo>
                    <a:pt x="5782" y="3631"/>
                    <a:pt x="5866" y="3567"/>
                    <a:pt x="5845" y="3525"/>
                  </a:cubicBezTo>
                  <a:close/>
                  <a:moveTo>
                    <a:pt x="3070" y="3694"/>
                  </a:moveTo>
                  <a:lnTo>
                    <a:pt x="3091" y="3715"/>
                  </a:lnTo>
                  <a:cubicBezTo>
                    <a:pt x="3091" y="3715"/>
                    <a:pt x="3091" y="3736"/>
                    <a:pt x="3070" y="3736"/>
                  </a:cubicBezTo>
                  <a:cubicBezTo>
                    <a:pt x="3049" y="3736"/>
                    <a:pt x="3049" y="3715"/>
                    <a:pt x="3049" y="3715"/>
                  </a:cubicBezTo>
                  <a:cubicBezTo>
                    <a:pt x="3049" y="3694"/>
                    <a:pt x="3070" y="3694"/>
                    <a:pt x="3070" y="3694"/>
                  </a:cubicBezTo>
                  <a:close/>
                  <a:moveTo>
                    <a:pt x="5992" y="3694"/>
                  </a:moveTo>
                  <a:cubicBezTo>
                    <a:pt x="5992" y="3694"/>
                    <a:pt x="6013" y="3715"/>
                    <a:pt x="6013" y="3715"/>
                  </a:cubicBezTo>
                  <a:lnTo>
                    <a:pt x="5992" y="3715"/>
                  </a:lnTo>
                  <a:cubicBezTo>
                    <a:pt x="5992" y="3715"/>
                    <a:pt x="6013" y="3736"/>
                    <a:pt x="5992" y="3736"/>
                  </a:cubicBezTo>
                  <a:cubicBezTo>
                    <a:pt x="5950" y="3715"/>
                    <a:pt x="5992" y="3694"/>
                    <a:pt x="5992" y="3694"/>
                  </a:cubicBezTo>
                  <a:close/>
                  <a:moveTo>
                    <a:pt x="5487" y="3694"/>
                  </a:moveTo>
                  <a:cubicBezTo>
                    <a:pt x="5529" y="3736"/>
                    <a:pt x="5529" y="3757"/>
                    <a:pt x="5487" y="3778"/>
                  </a:cubicBezTo>
                  <a:cubicBezTo>
                    <a:pt x="5445" y="3757"/>
                    <a:pt x="5445" y="3736"/>
                    <a:pt x="5487" y="3694"/>
                  </a:cubicBezTo>
                  <a:close/>
                  <a:moveTo>
                    <a:pt x="946" y="3758"/>
                  </a:moveTo>
                  <a:cubicBezTo>
                    <a:pt x="985" y="3763"/>
                    <a:pt x="1024" y="3781"/>
                    <a:pt x="988" y="3799"/>
                  </a:cubicBezTo>
                  <a:cubicBezTo>
                    <a:pt x="947" y="3799"/>
                    <a:pt x="946" y="3779"/>
                    <a:pt x="946" y="3758"/>
                  </a:cubicBezTo>
                  <a:close/>
                  <a:moveTo>
                    <a:pt x="3196" y="3757"/>
                  </a:moveTo>
                  <a:cubicBezTo>
                    <a:pt x="3217" y="3757"/>
                    <a:pt x="3217" y="3778"/>
                    <a:pt x="3217" y="3778"/>
                  </a:cubicBezTo>
                  <a:lnTo>
                    <a:pt x="3196" y="3799"/>
                  </a:lnTo>
                  <a:cubicBezTo>
                    <a:pt x="3196" y="3799"/>
                    <a:pt x="3175" y="3799"/>
                    <a:pt x="3175" y="3778"/>
                  </a:cubicBezTo>
                  <a:cubicBezTo>
                    <a:pt x="3175" y="3757"/>
                    <a:pt x="3196" y="3757"/>
                    <a:pt x="3196" y="3757"/>
                  </a:cubicBezTo>
                  <a:close/>
                  <a:moveTo>
                    <a:pt x="4328" y="3814"/>
                  </a:moveTo>
                  <a:cubicBezTo>
                    <a:pt x="4336" y="3814"/>
                    <a:pt x="4342" y="3820"/>
                    <a:pt x="4331" y="3841"/>
                  </a:cubicBezTo>
                  <a:cubicBezTo>
                    <a:pt x="4321" y="3851"/>
                    <a:pt x="4310" y="3857"/>
                    <a:pt x="4302" y="3857"/>
                  </a:cubicBezTo>
                  <a:cubicBezTo>
                    <a:pt x="4294" y="3857"/>
                    <a:pt x="4289" y="3851"/>
                    <a:pt x="4289" y="3841"/>
                  </a:cubicBezTo>
                  <a:lnTo>
                    <a:pt x="4310" y="3820"/>
                  </a:lnTo>
                  <a:cubicBezTo>
                    <a:pt x="4310" y="3820"/>
                    <a:pt x="4321" y="3814"/>
                    <a:pt x="4328" y="3814"/>
                  </a:cubicBezTo>
                  <a:close/>
                  <a:moveTo>
                    <a:pt x="4058" y="3820"/>
                  </a:moveTo>
                  <a:lnTo>
                    <a:pt x="4079" y="3841"/>
                  </a:lnTo>
                  <a:lnTo>
                    <a:pt x="4100" y="3841"/>
                  </a:lnTo>
                  <a:cubicBezTo>
                    <a:pt x="4079" y="3841"/>
                    <a:pt x="4058" y="3862"/>
                    <a:pt x="4058" y="3862"/>
                  </a:cubicBezTo>
                  <a:cubicBezTo>
                    <a:pt x="4058" y="3862"/>
                    <a:pt x="4058" y="3841"/>
                    <a:pt x="4037" y="3841"/>
                  </a:cubicBezTo>
                  <a:cubicBezTo>
                    <a:pt x="4037" y="3820"/>
                    <a:pt x="4058" y="3820"/>
                    <a:pt x="4058" y="3820"/>
                  </a:cubicBezTo>
                  <a:close/>
                  <a:moveTo>
                    <a:pt x="5004" y="3883"/>
                  </a:moveTo>
                  <a:cubicBezTo>
                    <a:pt x="5004" y="3883"/>
                    <a:pt x="5004" y="3904"/>
                    <a:pt x="5004" y="3904"/>
                  </a:cubicBezTo>
                  <a:cubicBezTo>
                    <a:pt x="5004" y="3904"/>
                    <a:pt x="5025" y="3925"/>
                    <a:pt x="5004" y="3925"/>
                  </a:cubicBezTo>
                  <a:cubicBezTo>
                    <a:pt x="4962" y="3904"/>
                    <a:pt x="4983" y="3883"/>
                    <a:pt x="5004" y="3883"/>
                  </a:cubicBezTo>
                  <a:close/>
                  <a:moveTo>
                    <a:pt x="5824" y="3799"/>
                  </a:moveTo>
                  <a:cubicBezTo>
                    <a:pt x="5908" y="3820"/>
                    <a:pt x="5845" y="3925"/>
                    <a:pt x="5950" y="3925"/>
                  </a:cubicBezTo>
                  <a:cubicBezTo>
                    <a:pt x="5896" y="4020"/>
                    <a:pt x="5832" y="4045"/>
                    <a:pt x="5766" y="4045"/>
                  </a:cubicBezTo>
                  <a:cubicBezTo>
                    <a:pt x="5730" y="4045"/>
                    <a:pt x="5693" y="4037"/>
                    <a:pt x="5656" y="4030"/>
                  </a:cubicBezTo>
                  <a:cubicBezTo>
                    <a:pt x="5635" y="3925"/>
                    <a:pt x="5719" y="3883"/>
                    <a:pt x="5740" y="3799"/>
                  </a:cubicBezTo>
                  <a:close/>
                  <a:moveTo>
                    <a:pt x="4289" y="3883"/>
                  </a:moveTo>
                  <a:lnTo>
                    <a:pt x="4394" y="4114"/>
                  </a:lnTo>
                  <a:cubicBezTo>
                    <a:pt x="4226" y="4030"/>
                    <a:pt x="4226" y="4030"/>
                    <a:pt x="4289" y="3883"/>
                  </a:cubicBezTo>
                  <a:close/>
                  <a:moveTo>
                    <a:pt x="5466" y="3925"/>
                  </a:moveTo>
                  <a:cubicBezTo>
                    <a:pt x="5572" y="3988"/>
                    <a:pt x="5614" y="4072"/>
                    <a:pt x="5551" y="4177"/>
                  </a:cubicBezTo>
                  <a:cubicBezTo>
                    <a:pt x="5551" y="4072"/>
                    <a:pt x="5445" y="4030"/>
                    <a:pt x="5466" y="3925"/>
                  </a:cubicBezTo>
                  <a:close/>
                  <a:moveTo>
                    <a:pt x="5361" y="4177"/>
                  </a:moveTo>
                  <a:cubicBezTo>
                    <a:pt x="5361" y="4188"/>
                    <a:pt x="5372" y="4188"/>
                    <a:pt x="5380" y="4188"/>
                  </a:cubicBezTo>
                  <a:cubicBezTo>
                    <a:pt x="5388" y="4188"/>
                    <a:pt x="5393" y="4188"/>
                    <a:pt x="5382" y="4198"/>
                  </a:cubicBezTo>
                  <a:cubicBezTo>
                    <a:pt x="5375" y="4212"/>
                    <a:pt x="5368" y="4217"/>
                    <a:pt x="5362" y="4217"/>
                  </a:cubicBezTo>
                  <a:cubicBezTo>
                    <a:pt x="5350" y="4217"/>
                    <a:pt x="5340" y="4198"/>
                    <a:pt x="5340" y="4198"/>
                  </a:cubicBezTo>
                  <a:cubicBezTo>
                    <a:pt x="5340" y="4198"/>
                    <a:pt x="5361" y="4177"/>
                    <a:pt x="5361" y="4177"/>
                  </a:cubicBezTo>
                  <a:close/>
                  <a:moveTo>
                    <a:pt x="3319" y="4163"/>
                  </a:moveTo>
                  <a:cubicBezTo>
                    <a:pt x="3321" y="4163"/>
                    <a:pt x="3322" y="4167"/>
                    <a:pt x="3322" y="4177"/>
                  </a:cubicBezTo>
                  <a:cubicBezTo>
                    <a:pt x="3337" y="4206"/>
                    <a:pt x="3321" y="4215"/>
                    <a:pt x="3302" y="4218"/>
                  </a:cubicBezTo>
                  <a:lnTo>
                    <a:pt x="3302" y="4218"/>
                  </a:lnTo>
                  <a:cubicBezTo>
                    <a:pt x="3306" y="4191"/>
                    <a:pt x="3315" y="4163"/>
                    <a:pt x="3319" y="4163"/>
                  </a:cubicBezTo>
                  <a:close/>
                  <a:moveTo>
                    <a:pt x="6097" y="4177"/>
                  </a:moveTo>
                  <a:lnTo>
                    <a:pt x="6118" y="4198"/>
                  </a:lnTo>
                  <a:lnTo>
                    <a:pt x="6118" y="4219"/>
                  </a:lnTo>
                  <a:lnTo>
                    <a:pt x="6097" y="4219"/>
                  </a:lnTo>
                  <a:cubicBezTo>
                    <a:pt x="6097" y="4219"/>
                    <a:pt x="6097" y="4219"/>
                    <a:pt x="6097" y="4198"/>
                  </a:cubicBezTo>
                  <a:cubicBezTo>
                    <a:pt x="6097" y="4198"/>
                    <a:pt x="6097" y="4177"/>
                    <a:pt x="6097" y="4177"/>
                  </a:cubicBezTo>
                  <a:close/>
                  <a:moveTo>
                    <a:pt x="5838" y="4174"/>
                  </a:moveTo>
                  <a:cubicBezTo>
                    <a:pt x="5867" y="4174"/>
                    <a:pt x="5901" y="4186"/>
                    <a:pt x="5950" y="4198"/>
                  </a:cubicBezTo>
                  <a:lnTo>
                    <a:pt x="5950" y="4219"/>
                  </a:lnTo>
                  <a:cubicBezTo>
                    <a:pt x="5924" y="4228"/>
                    <a:pt x="5898" y="4233"/>
                    <a:pt x="5873" y="4233"/>
                  </a:cubicBezTo>
                  <a:cubicBezTo>
                    <a:pt x="5838" y="4233"/>
                    <a:pt x="5806" y="4223"/>
                    <a:pt x="5782" y="4198"/>
                  </a:cubicBezTo>
                  <a:cubicBezTo>
                    <a:pt x="5800" y="4180"/>
                    <a:pt x="5817" y="4174"/>
                    <a:pt x="5838" y="4174"/>
                  </a:cubicBezTo>
                  <a:close/>
                  <a:moveTo>
                    <a:pt x="560" y="4242"/>
                  </a:moveTo>
                  <a:cubicBezTo>
                    <a:pt x="565" y="4242"/>
                    <a:pt x="568" y="4246"/>
                    <a:pt x="568" y="4261"/>
                  </a:cubicBezTo>
                  <a:cubicBezTo>
                    <a:pt x="557" y="4272"/>
                    <a:pt x="547" y="4277"/>
                    <a:pt x="539" y="4277"/>
                  </a:cubicBezTo>
                  <a:cubicBezTo>
                    <a:pt x="531" y="4277"/>
                    <a:pt x="526" y="4272"/>
                    <a:pt x="526" y="4261"/>
                  </a:cubicBezTo>
                  <a:lnTo>
                    <a:pt x="540" y="4246"/>
                  </a:lnTo>
                  <a:lnTo>
                    <a:pt x="540" y="4246"/>
                  </a:lnTo>
                  <a:cubicBezTo>
                    <a:pt x="548" y="4246"/>
                    <a:pt x="555" y="4242"/>
                    <a:pt x="560" y="4242"/>
                  </a:cubicBezTo>
                  <a:close/>
                  <a:moveTo>
                    <a:pt x="2858" y="4237"/>
                  </a:moveTo>
                  <a:cubicBezTo>
                    <a:pt x="2870" y="4237"/>
                    <a:pt x="2884" y="4243"/>
                    <a:pt x="2901" y="4261"/>
                  </a:cubicBezTo>
                  <a:cubicBezTo>
                    <a:pt x="2916" y="4276"/>
                    <a:pt x="2889" y="4291"/>
                    <a:pt x="2864" y="4291"/>
                  </a:cubicBezTo>
                  <a:cubicBezTo>
                    <a:pt x="2854" y="4291"/>
                    <a:pt x="2845" y="4288"/>
                    <a:pt x="2838" y="4282"/>
                  </a:cubicBezTo>
                  <a:cubicBezTo>
                    <a:pt x="2838" y="4282"/>
                    <a:pt x="2817" y="4261"/>
                    <a:pt x="2817" y="4261"/>
                  </a:cubicBezTo>
                  <a:cubicBezTo>
                    <a:pt x="2829" y="4249"/>
                    <a:pt x="2842" y="4237"/>
                    <a:pt x="2858" y="4237"/>
                  </a:cubicBezTo>
                  <a:close/>
                  <a:moveTo>
                    <a:pt x="3279" y="4250"/>
                  </a:moveTo>
                  <a:cubicBezTo>
                    <a:pt x="3276" y="4269"/>
                    <a:pt x="3265" y="4296"/>
                    <a:pt x="3253" y="4296"/>
                  </a:cubicBezTo>
                  <a:cubicBezTo>
                    <a:pt x="3248" y="4296"/>
                    <a:pt x="3243" y="4292"/>
                    <a:pt x="3238" y="4282"/>
                  </a:cubicBezTo>
                  <a:cubicBezTo>
                    <a:pt x="3238" y="4252"/>
                    <a:pt x="3259" y="4254"/>
                    <a:pt x="3279" y="4250"/>
                  </a:cubicBezTo>
                  <a:close/>
                  <a:moveTo>
                    <a:pt x="925" y="4303"/>
                  </a:moveTo>
                  <a:cubicBezTo>
                    <a:pt x="967" y="4303"/>
                    <a:pt x="967" y="4324"/>
                    <a:pt x="988" y="4345"/>
                  </a:cubicBezTo>
                  <a:cubicBezTo>
                    <a:pt x="988" y="4387"/>
                    <a:pt x="967" y="4408"/>
                    <a:pt x="946" y="4408"/>
                  </a:cubicBezTo>
                  <a:cubicBezTo>
                    <a:pt x="935" y="4414"/>
                    <a:pt x="925" y="4417"/>
                    <a:pt x="917" y="4417"/>
                  </a:cubicBezTo>
                  <a:cubicBezTo>
                    <a:pt x="894" y="4417"/>
                    <a:pt x="883" y="4397"/>
                    <a:pt x="883" y="4366"/>
                  </a:cubicBezTo>
                  <a:cubicBezTo>
                    <a:pt x="883" y="4324"/>
                    <a:pt x="883" y="4303"/>
                    <a:pt x="925" y="4303"/>
                  </a:cubicBezTo>
                  <a:close/>
                  <a:moveTo>
                    <a:pt x="5090" y="4299"/>
                  </a:moveTo>
                  <a:cubicBezTo>
                    <a:pt x="5130" y="4299"/>
                    <a:pt x="5130" y="4353"/>
                    <a:pt x="5130" y="4429"/>
                  </a:cubicBezTo>
                  <a:lnTo>
                    <a:pt x="5025" y="4324"/>
                  </a:lnTo>
                  <a:cubicBezTo>
                    <a:pt x="5054" y="4307"/>
                    <a:pt x="5075" y="4299"/>
                    <a:pt x="5090" y="4299"/>
                  </a:cubicBezTo>
                  <a:close/>
                  <a:moveTo>
                    <a:pt x="7749" y="4230"/>
                  </a:moveTo>
                  <a:cubicBezTo>
                    <a:pt x="7787" y="4230"/>
                    <a:pt x="7820" y="4285"/>
                    <a:pt x="7863" y="4429"/>
                  </a:cubicBezTo>
                  <a:cubicBezTo>
                    <a:pt x="7737" y="4366"/>
                    <a:pt x="7737" y="4366"/>
                    <a:pt x="7695" y="4261"/>
                  </a:cubicBezTo>
                  <a:cubicBezTo>
                    <a:pt x="7715" y="4241"/>
                    <a:pt x="7732" y="4230"/>
                    <a:pt x="7749" y="4230"/>
                  </a:cubicBezTo>
                  <a:close/>
                  <a:moveTo>
                    <a:pt x="5298" y="4429"/>
                  </a:moveTo>
                  <a:cubicBezTo>
                    <a:pt x="5319" y="4429"/>
                    <a:pt x="5319" y="4450"/>
                    <a:pt x="5319" y="4450"/>
                  </a:cubicBezTo>
                  <a:lnTo>
                    <a:pt x="5298" y="4471"/>
                  </a:lnTo>
                  <a:cubicBezTo>
                    <a:pt x="5298" y="4471"/>
                    <a:pt x="5277" y="4450"/>
                    <a:pt x="5277" y="4450"/>
                  </a:cubicBezTo>
                  <a:cubicBezTo>
                    <a:pt x="5277" y="4450"/>
                    <a:pt x="5298" y="4429"/>
                    <a:pt x="5298" y="4429"/>
                  </a:cubicBezTo>
                  <a:close/>
                  <a:moveTo>
                    <a:pt x="7968" y="4493"/>
                  </a:moveTo>
                  <a:lnTo>
                    <a:pt x="7989" y="4514"/>
                  </a:lnTo>
                  <a:cubicBezTo>
                    <a:pt x="7968" y="4514"/>
                    <a:pt x="7989" y="4535"/>
                    <a:pt x="7968" y="4535"/>
                  </a:cubicBezTo>
                  <a:cubicBezTo>
                    <a:pt x="7947" y="4535"/>
                    <a:pt x="7947" y="4514"/>
                    <a:pt x="7947" y="4514"/>
                  </a:cubicBezTo>
                  <a:cubicBezTo>
                    <a:pt x="7947" y="4514"/>
                    <a:pt x="7968" y="4493"/>
                    <a:pt x="7968" y="4493"/>
                  </a:cubicBezTo>
                  <a:close/>
                  <a:moveTo>
                    <a:pt x="875" y="4545"/>
                  </a:moveTo>
                  <a:cubicBezTo>
                    <a:pt x="888" y="4545"/>
                    <a:pt x="904" y="4556"/>
                    <a:pt x="925" y="4577"/>
                  </a:cubicBezTo>
                  <a:cubicBezTo>
                    <a:pt x="915" y="4598"/>
                    <a:pt x="899" y="4608"/>
                    <a:pt x="883" y="4608"/>
                  </a:cubicBezTo>
                  <a:cubicBezTo>
                    <a:pt x="867" y="4608"/>
                    <a:pt x="852" y="4598"/>
                    <a:pt x="841" y="4577"/>
                  </a:cubicBezTo>
                  <a:cubicBezTo>
                    <a:pt x="852" y="4556"/>
                    <a:pt x="862" y="4545"/>
                    <a:pt x="875" y="4545"/>
                  </a:cubicBezTo>
                  <a:close/>
                  <a:moveTo>
                    <a:pt x="9943" y="3015"/>
                  </a:moveTo>
                  <a:cubicBezTo>
                    <a:pt x="9966" y="3015"/>
                    <a:pt x="9966" y="3046"/>
                    <a:pt x="9966" y="3063"/>
                  </a:cubicBezTo>
                  <a:lnTo>
                    <a:pt x="10239" y="3063"/>
                  </a:lnTo>
                  <a:cubicBezTo>
                    <a:pt x="10281" y="3084"/>
                    <a:pt x="10302" y="3126"/>
                    <a:pt x="10323" y="3147"/>
                  </a:cubicBezTo>
                  <a:cubicBezTo>
                    <a:pt x="10344" y="3168"/>
                    <a:pt x="10344" y="3210"/>
                    <a:pt x="10344" y="3231"/>
                  </a:cubicBezTo>
                  <a:cubicBezTo>
                    <a:pt x="10617" y="3231"/>
                    <a:pt x="10723" y="3483"/>
                    <a:pt x="10912" y="3609"/>
                  </a:cubicBezTo>
                  <a:cubicBezTo>
                    <a:pt x="11122" y="3736"/>
                    <a:pt x="11311" y="3904"/>
                    <a:pt x="11500" y="4072"/>
                  </a:cubicBezTo>
                  <a:cubicBezTo>
                    <a:pt x="11669" y="4240"/>
                    <a:pt x="11795" y="4429"/>
                    <a:pt x="11900" y="4640"/>
                  </a:cubicBezTo>
                  <a:cubicBezTo>
                    <a:pt x="11732" y="4598"/>
                    <a:pt x="11585" y="4450"/>
                    <a:pt x="11542" y="4282"/>
                  </a:cubicBezTo>
                  <a:cubicBezTo>
                    <a:pt x="11395" y="4240"/>
                    <a:pt x="11290" y="4072"/>
                    <a:pt x="11143" y="3988"/>
                  </a:cubicBezTo>
                  <a:cubicBezTo>
                    <a:pt x="10996" y="3904"/>
                    <a:pt x="10891" y="3757"/>
                    <a:pt x="10723" y="3715"/>
                  </a:cubicBezTo>
                  <a:cubicBezTo>
                    <a:pt x="10638" y="3673"/>
                    <a:pt x="10659" y="3588"/>
                    <a:pt x="10575" y="3546"/>
                  </a:cubicBezTo>
                  <a:cubicBezTo>
                    <a:pt x="10428" y="3420"/>
                    <a:pt x="10281" y="3294"/>
                    <a:pt x="10113" y="3210"/>
                  </a:cubicBezTo>
                  <a:cubicBezTo>
                    <a:pt x="10029" y="3189"/>
                    <a:pt x="9987" y="3126"/>
                    <a:pt x="9966" y="3063"/>
                  </a:cubicBezTo>
                  <a:cubicBezTo>
                    <a:pt x="9945" y="3042"/>
                    <a:pt x="9882" y="3021"/>
                    <a:pt x="9924" y="3021"/>
                  </a:cubicBezTo>
                  <a:cubicBezTo>
                    <a:pt x="9932" y="3017"/>
                    <a:pt x="9938" y="3015"/>
                    <a:pt x="9943" y="3015"/>
                  </a:cubicBezTo>
                  <a:close/>
                  <a:moveTo>
                    <a:pt x="5298" y="4619"/>
                  </a:moveTo>
                  <a:cubicBezTo>
                    <a:pt x="5298" y="4619"/>
                    <a:pt x="5319" y="4640"/>
                    <a:pt x="5319" y="4640"/>
                  </a:cubicBezTo>
                  <a:lnTo>
                    <a:pt x="5298" y="4661"/>
                  </a:lnTo>
                  <a:cubicBezTo>
                    <a:pt x="5277" y="4640"/>
                    <a:pt x="5298" y="4619"/>
                    <a:pt x="5298" y="4619"/>
                  </a:cubicBezTo>
                  <a:close/>
                  <a:moveTo>
                    <a:pt x="2481" y="4703"/>
                  </a:moveTo>
                  <a:cubicBezTo>
                    <a:pt x="2532" y="4703"/>
                    <a:pt x="2542" y="4717"/>
                    <a:pt x="2544" y="4745"/>
                  </a:cubicBezTo>
                  <a:lnTo>
                    <a:pt x="2544" y="4745"/>
                  </a:lnTo>
                  <a:cubicBezTo>
                    <a:pt x="2522" y="4745"/>
                    <a:pt x="2460" y="4724"/>
                    <a:pt x="2481" y="4703"/>
                  </a:cubicBezTo>
                  <a:close/>
                  <a:moveTo>
                    <a:pt x="1829" y="4619"/>
                  </a:moveTo>
                  <a:lnTo>
                    <a:pt x="1829" y="4619"/>
                  </a:lnTo>
                  <a:cubicBezTo>
                    <a:pt x="1871" y="4640"/>
                    <a:pt x="1892" y="4745"/>
                    <a:pt x="1955" y="4745"/>
                  </a:cubicBezTo>
                  <a:cubicBezTo>
                    <a:pt x="1997" y="4745"/>
                    <a:pt x="2060" y="4787"/>
                    <a:pt x="2103" y="4829"/>
                  </a:cubicBezTo>
                  <a:cubicBezTo>
                    <a:pt x="2060" y="4871"/>
                    <a:pt x="1955" y="4829"/>
                    <a:pt x="1892" y="4913"/>
                  </a:cubicBezTo>
                  <a:cubicBezTo>
                    <a:pt x="1871" y="4808"/>
                    <a:pt x="1787" y="4745"/>
                    <a:pt x="1829" y="4619"/>
                  </a:cubicBezTo>
                  <a:close/>
                  <a:moveTo>
                    <a:pt x="6896" y="5039"/>
                  </a:moveTo>
                  <a:cubicBezTo>
                    <a:pt x="6917" y="5060"/>
                    <a:pt x="6917" y="5060"/>
                    <a:pt x="6917" y="5060"/>
                  </a:cubicBezTo>
                  <a:lnTo>
                    <a:pt x="6896" y="5081"/>
                  </a:lnTo>
                  <a:lnTo>
                    <a:pt x="6875" y="5060"/>
                  </a:lnTo>
                  <a:cubicBezTo>
                    <a:pt x="6875" y="5060"/>
                    <a:pt x="6896" y="5060"/>
                    <a:pt x="6896" y="5039"/>
                  </a:cubicBezTo>
                  <a:close/>
                  <a:moveTo>
                    <a:pt x="967" y="5102"/>
                  </a:moveTo>
                  <a:cubicBezTo>
                    <a:pt x="987" y="5102"/>
                    <a:pt x="970" y="5139"/>
                    <a:pt x="984" y="5161"/>
                  </a:cubicBezTo>
                  <a:lnTo>
                    <a:pt x="984" y="5161"/>
                  </a:lnTo>
                  <a:cubicBezTo>
                    <a:pt x="954" y="5149"/>
                    <a:pt x="934" y="5119"/>
                    <a:pt x="967" y="5102"/>
                  </a:cubicBezTo>
                  <a:close/>
                  <a:moveTo>
                    <a:pt x="1010" y="5167"/>
                  </a:moveTo>
                  <a:cubicBezTo>
                    <a:pt x="1043" y="5173"/>
                    <a:pt x="1069" y="5190"/>
                    <a:pt x="1051" y="5207"/>
                  </a:cubicBezTo>
                  <a:cubicBezTo>
                    <a:pt x="1018" y="5207"/>
                    <a:pt x="1011" y="5194"/>
                    <a:pt x="1010" y="5167"/>
                  </a:cubicBezTo>
                  <a:close/>
                  <a:moveTo>
                    <a:pt x="6476" y="5165"/>
                  </a:moveTo>
                  <a:lnTo>
                    <a:pt x="6497" y="5186"/>
                  </a:lnTo>
                  <a:cubicBezTo>
                    <a:pt x="6497" y="5207"/>
                    <a:pt x="6497" y="5207"/>
                    <a:pt x="6476" y="5207"/>
                  </a:cubicBezTo>
                  <a:cubicBezTo>
                    <a:pt x="6455" y="5207"/>
                    <a:pt x="6455" y="5186"/>
                    <a:pt x="6455" y="5186"/>
                  </a:cubicBezTo>
                  <a:cubicBezTo>
                    <a:pt x="6455" y="5186"/>
                    <a:pt x="6476" y="5165"/>
                    <a:pt x="6476" y="5165"/>
                  </a:cubicBezTo>
                  <a:close/>
                  <a:moveTo>
                    <a:pt x="1388" y="4556"/>
                  </a:moveTo>
                  <a:cubicBezTo>
                    <a:pt x="1661" y="4808"/>
                    <a:pt x="1682" y="4913"/>
                    <a:pt x="1472" y="5312"/>
                  </a:cubicBezTo>
                  <a:cubicBezTo>
                    <a:pt x="1388" y="5081"/>
                    <a:pt x="1430" y="4850"/>
                    <a:pt x="1304" y="4661"/>
                  </a:cubicBezTo>
                  <a:lnTo>
                    <a:pt x="1388" y="4556"/>
                  </a:lnTo>
                  <a:close/>
                  <a:moveTo>
                    <a:pt x="1102" y="5280"/>
                  </a:moveTo>
                  <a:cubicBezTo>
                    <a:pt x="1106" y="5280"/>
                    <a:pt x="1110" y="5283"/>
                    <a:pt x="1114" y="5291"/>
                  </a:cubicBezTo>
                  <a:cubicBezTo>
                    <a:pt x="1114" y="5329"/>
                    <a:pt x="1098" y="5333"/>
                    <a:pt x="1065" y="5333"/>
                  </a:cubicBezTo>
                  <a:lnTo>
                    <a:pt x="1065" y="5333"/>
                  </a:lnTo>
                  <a:cubicBezTo>
                    <a:pt x="1077" y="5310"/>
                    <a:pt x="1090" y="5280"/>
                    <a:pt x="1102" y="5280"/>
                  </a:cubicBezTo>
                  <a:close/>
                  <a:moveTo>
                    <a:pt x="673" y="5355"/>
                  </a:moveTo>
                  <a:cubicBezTo>
                    <a:pt x="673" y="5359"/>
                    <a:pt x="674" y="5361"/>
                    <a:pt x="675" y="5361"/>
                  </a:cubicBezTo>
                  <a:cubicBezTo>
                    <a:pt x="678" y="5361"/>
                    <a:pt x="682" y="5356"/>
                    <a:pt x="682" y="5356"/>
                  </a:cubicBezTo>
                  <a:lnTo>
                    <a:pt x="682" y="5356"/>
                  </a:lnTo>
                  <a:cubicBezTo>
                    <a:pt x="683" y="5356"/>
                    <a:pt x="681" y="5360"/>
                    <a:pt x="673" y="5376"/>
                  </a:cubicBezTo>
                  <a:cubicBezTo>
                    <a:pt x="662" y="5386"/>
                    <a:pt x="652" y="5391"/>
                    <a:pt x="644" y="5391"/>
                  </a:cubicBezTo>
                  <a:cubicBezTo>
                    <a:pt x="636" y="5391"/>
                    <a:pt x="631" y="5386"/>
                    <a:pt x="631" y="5376"/>
                  </a:cubicBezTo>
                  <a:lnTo>
                    <a:pt x="652" y="5355"/>
                  </a:lnTo>
                  <a:close/>
                  <a:moveTo>
                    <a:pt x="1051" y="5333"/>
                  </a:moveTo>
                  <a:cubicBezTo>
                    <a:pt x="1051" y="5334"/>
                    <a:pt x="1051" y="5334"/>
                    <a:pt x="1051" y="5334"/>
                  </a:cubicBezTo>
                  <a:lnTo>
                    <a:pt x="1051" y="5334"/>
                  </a:lnTo>
                  <a:lnTo>
                    <a:pt x="1051" y="5355"/>
                  </a:lnTo>
                  <a:cubicBezTo>
                    <a:pt x="1051" y="5354"/>
                    <a:pt x="1052" y="5354"/>
                    <a:pt x="1052" y="5354"/>
                  </a:cubicBezTo>
                  <a:lnTo>
                    <a:pt x="1052" y="5354"/>
                  </a:lnTo>
                  <a:cubicBezTo>
                    <a:pt x="1054" y="5404"/>
                    <a:pt x="1061" y="5449"/>
                    <a:pt x="1009" y="5458"/>
                  </a:cubicBezTo>
                  <a:lnTo>
                    <a:pt x="1009" y="5458"/>
                  </a:lnTo>
                  <a:cubicBezTo>
                    <a:pt x="1009" y="5415"/>
                    <a:pt x="989" y="5333"/>
                    <a:pt x="1051" y="5333"/>
                  </a:cubicBezTo>
                  <a:close/>
                  <a:moveTo>
                    <a:pt x="5971" y="4867"/>
                  </a:moveTo>
                  <a:cubicBezTo>
                    <a:pt x="6076" y="4867"/>
                    <a:pt x="6226" y="5137"/>
                    <a:pt x="6265" y="5333"/>
                  </a:cubicBezTo>
                  <a:lnTo>
                    <a:pt x="6265" y="5333"/>
                  </a:lnTo>
                  <a:lnTo>
                    <a:pt x="6265" y="5333"/>
                  </a:lnTo>
                  <a:cubicBezTo>
                    <a:pt x="6307" y="5355"/>
                    <a:pt x="6391" y="5312"/>
                    <a:pt x="6370" y="5460"/>
                  </a:cubicBezTo>
                  <a:cubicBezTo>
                    <a:pt x="6307" y="5439"/>
                    <a:pt x="6265" y="5397"/>
                    <a:pt x="6265" y="5333"/>
                  </a:cubicBezTo>
                  <a:lnTo>
                    <a:pt x="6265" y="5355"/>
                  </a:lnTo>
                  <a:cubicBezTo>
                    <a:pt x="6097" y="5355"/>
                    <a:pt x="6076" y="5207"/>
                    <a:pt x="5950" y="5144"/>
                  </a:cubicBezTo>
                  <a:lnTo>
                    <a:pt x="5950" y="4871"/>
                  </a:lnTo>
                  <a:cubicBezTo>
                    <a:pt x="5957" y="4868"/>
                    <a:pt x="5964" y="4867"/>
                    <a:pt x="5971" y="4867"/>
                  </a:cubicBezTo>
                  <a:close/>
                  <a:moveTo>
                    <a:pt x="988" y="5460"/>
                  </a:moveTo>
                  <a:cubicBezTo>
                    <a:pt x="988" y="5476"/>
                    <a:pt x="976" y="5516"/>
                    <a:pt x="970" y="5516"/>
                  </a:cubicBezTo>
                  <a:cubicBezTo>
                    <a:pt x="968" y="5516"/>
                    <a:pt x="967" y="5512"/>
                    <a:pt x="967" y="5502"/>
                  </a:cubicBezTo>
                  <a:cubicBezTo>
                    <a:pt x="950" y="5467"/>
                    <a:pt x="961" y="5461"/>
                    <a:pt x="988" y="5460"/>
                  </a:cubicBezTo>
                  <a:close/>
                  <a:moveTo>
                    <a:pt x="5971" y="5481"/>
                  </a:moveTo>
                  <a:cubicBezTo>
                    <a:pt x="5971" y="5481"/>
                    <a:pt x="5992" y="5502"/>
                    <a:pt x="5992" y="5502"/>
                  </a:cubicBezTo>
                  <a:cubicBezTo>
                    <a:pt x="5992" y="5502"/>
                    <a:pt x="6013" y="5523"/>
                    <a:pt x="5971" y="5523"/>
                  </a:cubicBezTo>
                  <a:cubicBezTo>
                    <a:pt x="5950" y="5502"/>
                    <a:pt x="5971" y="5481"/>
                    <a:pt x="5971" y="5481"/>
                  </a:cubicBezTo>
                  <a:close/>
                  <a:moveTo>
                    <a:pt x="741" y="5602"/>
                  </a:moveTo>
                  <a:cubicBezTo>
                    <a:pt x="746" y="5602"/>
                    <a:pt x="746" y="5607"/>
                    <a:pt x="736" y="5628"/>
                  </a:cubicBezTo>
                  <a:cubicBezTo>
                    <a:pt x="729" y="5635"/>
                    <a:pt x="722" y="5637"/>
                    <a:pt x="716" y="5637"/>
                  </a:cubicBezTo>
                  <a:cubicBezTo>
                    <a:pt x="703" y="5637"/>
                    <a:pt x="694" y="5628"/>
                    <a:pt x="694" y="5628"/>
                  </a:cubicBezTo>
                  <a:cubicBezTo>
                    <a:pt x="694" y="5607"/>
                    <a:pt x="715" y="5607"/>
                    <a:pt x="715" y="5607"/>
                  </a:cubicBezTo>
                  <a:cubicBezTo>
                    <a:pt x="725" y="5607"/>
                    <a:pt x="736" y="5602"/>
                    <a:pt x="741" y="5602"/>
                  </a:cubicBezTo>
                  <a:close/>
                  <a:moveTo>
                    <a:pt x="1481" y="5388"/>
                  </a:moveTo>
                  <a:cubicBezTo>
                    <a:pt x="1505" y="5388"/>
                    <a:pt x="1523" y="5404"/>
                    <a:pt x="1535" y="5439"/>
                  </a:cubicBezTo>
                  <a:cubicBezTo>
                    <a:pt x="1595" y="5519"/>
                    <a:pt x="1617" y="5620"/>
                    <a:pt x="1600" y="5739"/>
                  </a:cubicBezTo>
                  <a:lnTo>
                    <a:pt x="1600" y="5739"/>
                  </a:lnTo>
                  <a:cubicBezTo>
                    <a:pt x="1600" y="5737"/>
                    <a:pt x="1599" y="5735"/>
                    <a:pt x="1598" y="5733"/>
                  </a:cubicBezTo>
                  <a:lnTo>
                    <a:pt x="1493" y="5733"/>
                  </a:lnTo>
                  <a:cubicBezTo>
                    <a:pt x="1472" y="5628"/>
                    <a:pt x="1493" y="5502"/>
                    <a:pt x="1409" y="5418"/>
                  </a:cubicBezTo>
                  <a:cubicBezTo>
                    <a:pt x="1437" y="5399"/>
                    <a:pt x="1461" y="5388"/>
                    <a:pt x="1481" y="5388"/>
                  </a:cubicBezTo>
                  <a:close/>
                  <a:moveTo>
                    <a:pt x="8137" y="5355"/>
                  </a:moveTo>
                  <a:lnTo>
                    <a:pt x="8221" y="5439"/>
                  </a:lnTo>
                  <a:lnTo>
                    <a:pt x="8179" y="5523"/>
                  </a:lnTo>
                  <a:cubicBezTo>
                    <a:pt x="8158" y="5628"/>
                    <a:pt x="8305" y="5649"/>
                    <a:pt x="8284" y="5754"/>
                  </a:cubicBezTo>
                  <a:cubicBezTo>
                    <a:pt x="8284" y="5764"/>
                    <a:pt x="8278" y="5770"/>
                    <a:pt x="8271" y="5770"/>
                  </a:cubicBezTo>
                  <a:cubicBezTo>
                    <a:pt x="8263" y="5770"/>
                    <a:pt x="8252" y="5764"/>
                    <a:pt x="8242" y="5754"/>
                  </a:cubicBezTo>
                  <a:cubicBezTo>
                    <a:pt x="8158" y="5628"/>
                    <a:pt x="8052" y="5544"/>
                    <a:pt x="7926" y="5481"/>
                  </a:cubicBezTo>
                  <a:cubicBezTo>
                    <a:pt x="7943" y="5429"/>
                    <a:pt x="7964" y="5413"/>
                    <a:pt x="7987" y="5413"/>
                  </a:cubicBezTo>
                  <a:cubicBezTo>
                    <a:pt x="8020" y="5413"/>
                    <a:pt x="8057" y="5447"/>
                    <a:pt x="8094" y="5460"/>
                  </a:cubicBezTo>
                  <a:lnTo>
                    <a:pt x="8137" y="5355"/>
                  </a:lnTo>
                  <a:close/>
                  <a:moveTo>
                    <a:pt x="4857" y="5733"/>
                  </a:moveTo>
                  <a:cubicBezTo>
                    <a:pt x="4878" y="5733"/>
                    <a:pt x="4878" y="5733"/>
                    <a:pt x="4878" y="5754"/>
                  </a:cubicBezTo>
                  <a:lnTo>
                    <a:pt x="4857" y="5775"/>
                  </a:lnTo>
                  <a:cubicBezTo>
                    <a:pt x="4857" y="5754"/>
                    <a:pt x="4836" y="5733"/>
                    <a:pt x="4836" y="5733"/>
                  </a:cubicBezTo>
                  <a:close/>
                  <a:moveTo>
                    <a:pt x="6455" y="5775"/>
                  </a:moveTo>
                  <a:cubicBezTo>
                    <a:pt x="6476" y="5796"/>
                    <a:pt x="6497" y="5796"/>
                    <a:pt x="6497" y="5838"/>
                  </a:cubicBezTo>
                  <a:cubicBezTo>
                    <a:pt x="6497" y="5869"/>
                    <a:pt x="6485" y="5888"/>
                    <a:pt x="6463" y="5888"/>
                  </a:cubicBezTo>
                  <a:cubicBezTo>
                    <a:pt x="6455" y="5888"/>
                    <a:pt x="6445" y="5886"/>
                    <a:pt x="6434" y="5880"/>
                  </a:cubicBezTo>
                  <a:cubicBezTo>
                    <a:pt x="6413" y="5880"/>
                    <a:pt x="6391" y="5859"/>
                    <a:pt x="6391" y="5838"/>
                  </a:cubicBezTo>
                  <a:cubicBezTo>
                    <a:pt x="6391" y="5796"/>
                    <a:pt x="6413" y="5775"/>
                    <a:pt x="6455" y="5775"/>
                  </a:cubicBezTo>
                  <a:close/>
                  <a:moveTo>
                    <a:pt x="1140" y="5840"/>
                  </a:moveTo>
                  <a:cubicBezTo>
                    <a:pt x="1171" y="5840"/>
                    <a:pt x="1206" y="5857"/>
                    <a:pt x="1241" y="5880"/>
                  </a:cubicBezTo>
                  <a:cubicBezTo>
                    <a:pt x="1177" y="5943"/>
                    <a:pt x="1198" y="6048"/>
                    <a:pt x="1219" y="6132"/>
                  </a:cubicBezTo>
                  <a:cubicBezTo>
                    <a:pt x="1219" y="6238"/>
                    <a:pt x="1325" y="6343"/>
                    <a:pt x="1156" y="6427"/>
                  </a:cubicBezTo>
                  <a:cubicBezTo>
                    <a:pt x="1135" y="6364"/>
                    <a:pt x="1072" y="6280"/>
                    <a:pt x="1009" y="6238"/>
                  </a:cubicBezTo>
                  <a:lnTo>
                    <a:pt x="1114" y="6069"/>
                  </a:lnTo>
                  <a:cubicBezTo>
                    <a:pt x="1093" y="6006"/>
                    <a:pt x="1030" y="5943"/>
                    <a:pt x="1072" y="5880"/>
                  </a:cubicBezTo>
                  <a:cubicBezTo>
                    <a:pt x="1091" y="5852"/>
                    <a:pt x="1115" y="5840"/>
                    <a:pt x="1140" y="5840"/>
                  </a:cubicBezTo>
                  <a:close/>
                  <a:moveTo>
                    <a:pt x="7800" y="6280"/>
                  </a:moveTo>
                  <a:lnTo>
                    <a:pt x="7989" y="6343"/>
                  </a:lnTo>
                  <a:cubicBezTo>
                    <a:pt x="7842" y="6469"/>
                    <a:pt x="7989" y="6574"/>
                    <a:pt x="7989" y="6700"/>
                  </a:cubicBezTo>
                  <a:cubicBezTo>
                    <a:pt x="7821" y="6616"/>
                    <a:pt x="7800" y="6469"/>
                    <a:pt x="7800" y="6280"/>
                  </a:cubicBezTo>
                  <a:close/>
                  <a:moveTo>
                    <a:pt x="7989" y="6700"/>
                  </a:moveTo>
                  <a:lnTo>
                    <a:pt x="7989" y="6700"/>
                  </a:lnTo>
                  <a:cubicBezTo>
                    <a:pt x="8062" y="6736"/>
                    <a:pt x="8087" y="6835"/>
                    <a:pt x="8214" y="6835"/>
                  </a:cubicBezTo>
                  <a:cubicBezTo>
                    <a:pt x="8234" y="6835"/>
                    <a:pt x="8257" y="6832"/>
                    <a:pt x="8284" y="6826"/>
                  </a:cubicBezTo>
                  <a:lnTo>
                    <a:pt x="8284" y="6826"/>
                  </a:lnTo>
                  <a:cubicBezTo>
                    <a:pt x="8222" y="6857"/>
                    <a:pt x="8161" y="6877"/>
                    <a:pt x="8091" y="6877"/>
                  </a:cubicBezTo>
                  <a:cubicBezTo>
                    <a:pt x="8065" y="6877"/>
                    <a:pt x="8039" y="6874"/>
                    <a:pt x="8010" y="6868"/>
                  </a:cubicBezTo>
                  <a:cubicBezTo>
                    <a:pt x="7968" y="6805"/>
                    <a:pt x="7989" y="6742"/>
                    <a:pt x="7989" y="6700"/>
                  </a:cubicBezTo>
                  <a:close/>
                  <a:moveTo>
                    <a:pt x="1156" y="7015"/>
                  </a:moveTo>
                  <a:lnTo>
                    <a:pt x="1177" y="7036"/>
                  </a:lnTo>
                  <a:cubicBezTo>
                    <a:pt x="1177" y="7057"/>
                    <a:pt x="1177" y="7057"/>
                    <a:pt x="1156" y="7057"/>
                  </a:cubicBezTo>
                  <a:cubicBezTo>
                    <a:pt x="1135" y="7057"/>
                    <a:pt x="1135" y="7057"/>
                    <a:pt x="1135" y="7036"/>
                  </a:cubicBezTo>
                  <a:cubicBezTo>
                    <a:pt x="1135" y="7036"/>
                    <a:pt x="1156" y="7015"/>
                    <a:pt x="1156" y="7015"/>
                  </a:cubicBezTo>
                  <a:close/>
                  <a:moveTo>
                    <a:pt x="6581" y="6826"/>
                  </a:moveTo>
                  <a:cubicBezTo>
                    <a:pt x="6644" y="6868"/>
                    <a:pt x="6623" y="6910"/>
                    <a:pt x="6623" y="6952"/>
                  </a:cubicBezTo>
                  <a:cubicBezTo>
                    <a:pt x="6686" y="6952"/>
                    <a:pt x="6707" y="6994"/>
                    <a:pt x="6665" y="7057"/>
                  </a:cubicBezTo>
                  <a:cubicBezTo>
                    <a:pt x="6602" y="7036"/>
                    <a:pt x="6623" y="6973"/>
                    <a:pt x="6623" y="6952"/>
                  </a:cubicBezTo>
                  <a:cubicBezTo>
                    <a:pt x="6560" y="6931"/>
                    <a:pt x="6581" y="6889"/>
                    <a:pt x="6581" y="6826"/>
                  </a:cubicBezTo>
                  <a:close/>
                  <a:moveTo>
                    <a:pt x="8153" y="6966"/>
                  </a:moveTo>
                  <a:cubicBezTo>
                    <a:pt x="8165" y="6966"/>
                    <a:pt x="8180" y="6968"/>
                    <a:pt x="8200" y="6973"/>
                  </a:cubicBezTo>
                  <a:cubicBezTo>
                    <a:pt x="8200" y="7015"/>
                    <a:pt x="8179" y="7036"/>
                    <a:pt x="8137" y="7057"/>
                  </a:cubicBezTo>
                  <a:cubicBezTo>
                    <a:pt x="8120" y="6993"/>
                    <a:pt x="8117" y="6966"/>
                    <a:pt x="8153" y="6966"/>
                  </a:cubicBezTo>
                  <a:close/>
                  <a:moveTo>
                    <a:pt x="8278" y="7095"/>
                  </a:moveTo>
                  <a:cubicBezTo>
                    <a:pt x="8305" y="7095"/>
                    <a:pt x="8305" y="7142"/>
                    <a:pt x="8305" y="7142"/>
                  </a:cubicBezTo>
                  <a:cubicBezTo>
                    <a:pt x="8284" y="7163"/>
                    <a:pt x="8263" y="7184"/>
                    <a:pt x="8263" y="7184"/>
                  </a:cubicBezTo>
                  <a:cubicBezTo>
                    <a:pt x="8242" y="7163"/>
                    <a:pt x="8221" y="7121"/>
                    <a:pt x="8263" y="7100"/>
                  </a:cubicBezTo>
                  <a:cubicBezTo>
                    <a:pt x="8269" y="7097"/>
                    <a:pt x="8274" y="7095"/>
                    <a:pt x="8278" y="7095"/>
                  </a:cubicBezTo>
                  <a:close/>
                  <a:moveTo>
                    <a:pt x="1703" y="7331"/>
                  </a:moveTo>
                  <a:lnTo>
                    <a:pt x="1892" y="7562"/>
                  </a:lnTo>
                  <a:cubicBezTo>
                    <a:pt x="1787" y="7646"/>
                    <a:pt x="2018" y="7793"/>
                    <a:pt x="1892" y="7941"/>
                  </a:cubicBezTo>
                  <a:cubicBezTo>
                    <a:pt x="1871" y="7835"/>
                    <a:pt x="1808" y="7793"/>
                    <a:pt x="1745" y="7709"/>
                  </a:cubicBezTo>
                  <a:cubicBezTo>
                    <a:pt x="1745" y="7583"/>
                    <a:pt x="1745" y="7457"/>
                    <a:pt x="1703" y="7331"/>
                  </a:cubicBezTo>
                  <a:close/>
                  <a:moveTo>
                    <a:pt x="7477" y="1"/>
                  </a:moveTo>
                  <a:cubicBezTo>
                    <a:pt x="7420" y="1"/>
                    <a:pt x="7325" y="32"/>
                    <a:pt x="7127" y="98"/>
                  </a:cubicBezTo>
                  <a:cubicBezTo>
                    <a:pt x="7110" y="81"/>
                    <a:pt x="7080" y="51"/>
                    <a:pt x="7035" y="51"/>
                  </a:cubicBezTo>
                  <a:cubicBezTo>
                    <a:pt x="7025" y="51"/>
                    <a:pt x="7013" y="52"/>
                    <a:pt x="7001" y="56"/>
                  </a:cubicBezTo>
                  <a:cubicBezTo>
                    <a:pt x="6959" y="161"/>
                    <a:pt x="6896" y="246"/>
                    <a:pt x="6791" y="288"/>
                  </a:cubicBezTo>
                  <a:cubicBezTo>
                    <a:pt x="6812" y="414"/>
                    <a:pt x="6707" y="456"/>
                    <a:pt x="6623" y="498"/>
                  </a:cubicBezTo>
                  <a:cubicBezTo>
                    <a:pt x="6644" y="666"/>
                    <a:pt x="6749" y="834"/>
                    <a:pt x="6707" y="1045"/>
                  </a:cubicBezTo>
                  <a:cubicBezTo>
                    <a:pt x="6602" y="960"/>
                    <a:pt x="6455" y="1002"/>
                    <a:pt x="6391" y="855"/>
                  </a:cubicBezTo>
                  <a:cubicBezTo>
                    <a:pt x="6380" y="832"/>
                    <a:pt x="6349" y="815"/>
                    <a:pt x="6317" y="815"/>
                  </a:cubicBezTo>
                  <a:cubicBezTo>
                    <a:pt x="6291" y="815"/>
                    <a:pt x="6263" y="827"/>
                    <a:pt x="6244" y="855"/>
                  </a:cubicBezTo>
                  <a:cubicBezTo>
                    <a:pt x="6202" y="918"/>
                    <a:pt x="6265" y="960"/>
                    <a:pt x="6286" y="981"/>
                  </a:cubicBezTo>
                  <a:cubicBezTo>
                    <a:pt x="6202" y="1023"/>
                    <a:pt x="6265" y="1150"/>
                    <a:pt x="6223" y="1171"/>
                  </a:cubicBezTo>
                  <a:cubicBezTo>
                    <a:pt x="6179" y="1190"/>
                    <a:pt x="6140" y="1197"/>
                    <a:pt x="6104" y="1197"/>
                  </a:cubicBezTo>
                  <a:cubicBezTo>
                    <a:pt x="6023" y="1197"/>
                    <a:pt x="5960" y="1158"/>
                    <a:pt x="5887" y="1129"/>
                  </a:cubicBezTo>
                  <a:cubicBezTo>
                    <a:pt x="5782" y="1318"/>
                    <a:pt x="5698" y="1528"/>
                    <a:pt x="5635" y="1738"/>
                  </a:cubicBezTo>
                  <a:cubicBezTo>
                    <a:pt x="5660" y="1755"/>
                    <a:pt x="5678" y="1762"/>
                    <a:pt x="5692" y="1762"/>
                  </a:cubicBezTo>
                  <a:cubicBezTo>
                    <a:pt x="5747" y="1762"/>
                    <a:pt x="5727" y="1654"/>
                    <a:pt x="5761" y="1654"/>
                  </a:cubicBezTo>
                  <a:lnTo>
                    <a:pt x="5992" y="1864"/>
                  </a:lnTo>
                  <a:cubicBezTo>
                    <a:pt x="5950" y="2033"/>
                    <a:pt x="5803" y="2159"/>
                    <a:pt x="5803" y="2327"/>
                  </a:cubicBezTo>
                  <a:cubicBezTo>
                    <a:pt x="5824" y="2369"/>
                    <a:pt x="5855" y="2374"/>
                    <a:pt x="5887" y="2374"/>
                  </a:cubicBezTo>
                  <a:cubicBezTo>
                    <a:pt x="5897" y="2374"/>
                    <a:pt x="5908" y="2374"/>
                    <a:pt x="5918" y="2374"/>
                  </a:cubicBezTo>
                  <a:cubicBezTo>
                    <a:pt x="5938" y="2374"/>
                    <a:pt x="5957" y="2376"/>
                    <a:pt x="5971" y="2390"/>
                  </a:cubicBezTo>
                  <a:cubicBezTo>
                    <a:pt x="5992" y="2453"/>
                    <a:pt x="6034" y="2516"/>
                    <a:pt x="6055" y="2558"/>
                  </a:cubicBezTo>
                  <a:cubicBezTo>
                    <a:pt x="5929" y="2558"/>
                    <a:pt x="5845" y="2453"/>
                    <a:pt x="5719" y="2432"/>
                  </a:cubicBezTo>
                  <a:cubicBezTo>
                    <a:pt x="5690" y="2418"/>
                    <a:pt x="5661" y="2384"/>
                    <a:pt x="5626" y="2384"/>
                  </a:cubicBezTo>
                  <a:cubicBezTo>
                    <a:pt x="5609" y="2384"/>
                    <a:pt x="5592" y="2391"/>
                    <a:pt x="5572" y="2411"/>
                  </a:cubicBezTo>
                  <a:cubicBezTo>
                    <a:pt x="5635" y="2516"/>
                    <a:pt x="5782" y="2579"/>
                    <a:pt x="5782" y="2747"/>
                  </a:cubicBezTo>
                  <a:lnTo>
                    <a:pt x="5719" y="2790"/>
                  </a:lnTo>
                  <a:cubicBezTo>
                    <a:pt x="5698" y="2790"/>
                    <a:pt x="5682" y="2774"/>
                    <a:pt x="5664" y="2774"/>
                  </a:cubicBezTo>
                  <a:cubicBezTo>
                    <a:pt x="5645" y="2774"/>
                    <a:pt x="5624" y="2790"/>
                    <a:pt x="5593" y="2853"/>
                  </a:cubicBezTo>
                  <a:cubicBezTo>
                    <a:pt x="5593" y="2853"/>
                    <a:pt x="5677" y="2874"/>
                    <a:pt x="5656" y="2916"/>
                  </a:cubicBezTo>
                  <a:cubicBezTo>
                    <a:pt x="5614" y="2937"/>
                    <a:pt x="5614" y="2937"/>
                    <a:pt x="5551" y="3000"/>
                  </a:cubicBezTo>
                  <a:cubicBezTo>
                    <a:pt x="5487" y="3084"/>
                    <a:pt x="5635" y="3126"/>
                    <a:pt x="5614" y="3231"/>
                  </a:cubicBezTo>
                  <a:cubicBezTo>
                    <a:pt x="5614" y="3245"/>
                    <a:pt x="5602" y="3247"/>
                    <a:pt x="5586" y="3247"/>
                  </a:cubicBezTo>
                  <a:cubicBezTo>
                    <a:pt x="5579" y="3247"/>
                    <a:pt x="5570" y="3247"/>
                    <a:pt x="5561" y="3247"/>
                  </a:cubicBezTo>
                  <a:cubicBezTo>
                    <a:pt x="5535" y="3247"/>
                    <a:pt x="5508" y="3252"/>
                    <a:pt x="5508" y="3294"/>
                  </a:cubicBezTo>
                  <a:cubicBezTo>
                    <a:pt x="5614" y="3315"/>
                    <a:pt x="5719" y="3399"/>
                    <a:pt x="5761" y="3504"/>
                  </a:cubicBezTo>
                  <a:cubicBezTo>
                    <a:pt x="5572" y="3420"/>
                    <a:pt x="5424" y="3357"/>
                    <a:pt x="5277" y="3294"/>
                  </a:cubicBezTo>
                  <a:cubicBezTo>
                    <a:pt x="5256" y="3294"/>
                    <a:pt x="5235" y="3315"/>
                    <a:pt x="5214" y="3315"/>
                  </a:cubicBezTo>
                  <a:cubicBezTo>
                    <a:pt x="5172" y="3378"/>
                    <a:pt x="5193" y="3462"/>
                    <a:pt x="5151" y="3483"/>
                  </a:cubicBezTo>
                  <a:cubicBezTo>
                    <a:pt x="5144" y="3486"/>
                    <a:pt x="5137" y="3487"/>
                    <a:pt x="5131" y="3487"/>
                  </a:cubicBezTo>
                  <a:cubicBezTo>
                    <a:pt x="5089" y="3487"/>
                    <a:pt x="5068" y="3438"/>
                    <a:pt x="5038" y="3438"/>
                  </a:cubicBezTo>
                  <a:cubicBezTo>
                    <a:pt x="5034" y="3438"/>
                    <a:pt x="5030" y="3439"/>
                    <a:pt x="5025" y="3441"/>
                  </a:cubicBezTo>
                  <a:cubicBezTo>
                    <a:pt x="4941" y="3546"/>
                    <a:pt x="5088" y="3631"/>
                    <a:pt x="5046" y="3736"/>
                  </a:cubicBezTo>
                  <a:cubicBezTo>
                    <a:pt x="4962" y="3652"/>
                    <a:pt x="4815" y="3673"/>
                    <a:pt x="4815" y="3504"/>
                  </a:cubicBezTo>
                  <a:cubicBezTo>
                    <a:pt x="4815" y="3483"/>
                    <a:pt x="4899" y="3483"/>
                    <a:pt x="4836" y="3420"/>
                  </a:cubicBezTo>
                  <a:cubicBezTo>
                    <a:pt x="4646" y="3399"/>
                    <a:pt x="4541" y="3168"/>
                    <a:pt x="4331" y="3126"/>
                  </a:cubicBezTo>
                  <a:cubicBezTo>
                    <a:pt x="4310" y="3168"/>
                    <a:pt x="4331" y="3231"/>
                    <a:pt x="4268" y="3231"/>
                  </a:cubicBezTo>
                  <a:lnTo>
                    <a:pt x="4142" y="3189"/>
                  </a:lnTo>
                  <a:lnTo>
                    <a:pt x="4142" y="3189"/>
                  </a:lnTo>
                  <a:cubicBezTo>
                    <a:pt x="4121" y="3231"/>
                    <a:pt x="4142" y="3294"/>
                    <a:pt x="4184" y="3315"/>
                  </a:cubicBezTo>
                  <a:cubicBezTo>
                    <a:pt x="4121" y="3399"/>
                    <a:pt x="4100" y="3504"/>
                    <a:pt x="4100" y="3609"/>
                  </a:cubicBezTo>
                  <a:cubicBezTo>
                    <a:pt x="3995" y="3609"/>
                    <a:pt x="4016" y="3546"/>
                    <a:pt x="4016" y="3462"/>
                  </a:cubicBezTo>
                  <a:cubicBezTo>
                    <a:pt x="4037" y="3399"/>
                    <a:pt x="3953" y="3357"/>
                    <a:pt x="3953" y="3294"/>
                  </a:cubicBezTo>
                  <a:cubicBezTo>
                    <a:pt x="3970" y="3224"/>
                    <a:pt x="4031" y="3184"/>
                    <a:pt x="4099" y="3184"/>
                  </a:cubicBezTo>
                  <a:cubicBezTo>
                    <a:pt x="4113" y="3184"/>
                    <a:pt x="4127" y="3185"/>
                    <a:pt x="4142" y="3189"/>
                  </a:cubicBezTo>
                  <a:cubicBezTo>
                    <a:pt x="4121" y="3126"/>
                    <a:pt x="4079" y="3084"/>
                    <a:pt x="4016" y="3063"/>
                  </a:cubicBezTo>
                  <a:cubicBezTo>
                    <a:pt x="3998" y="3085"/>
                    <a:pt x="3976" y="3093"/>
                    <a:pt x="3952" y="3093"/>
                  </a:cubicBezTo>
                  <a:cubicBezTo>
                    <a:pt x="3893" y="3093"/>
                    <a:pt x="3822" y="3042"/>
                    <a:pt x="3772" y="3042"/>
                  </a:cubicBezTo>
                  <a:cubicBezTo>
                    <a:pt x="3750" y="3042"/>
                    <a:pt x="3732" y="3053"/>
                    <a:pt x="3721" y="3084"/>
                  </a:cubicBezTo>
                  <a:cubicBezTo>
                    <a:pt x="3658" y="3210"/>
                    <a:pt x="3763" y="3273"/>
                    <a:pt x="3827" y="3336"/>
                  </a:cubicBezTo>
                  <a:lnTo>
                    <a:pt x="3742" y="3420"/>
                  </a:lnTo>
                  <a:cubicBezTo>
                    <a:pt x="3616" y="3168"/>
                    <a:pt x="3322" y="3252"/>
                    <a:pt x="3175" y="3063"/>
                  </a:cubicBezTo>
                  <a:cubicBezTo>
                    <a:pt x="3144" y="3094"/>
                    <a:pt x="3113" y="3113"/>
                    <a:pt x="3082" y="3113"/>
                  </a:cubicBezTo>
                  <a:cubicBezTo>
                    <a:pt x="3071" y="3113"/>
                    <a:pt x="3060" y="3111"/>
                    <a:pt x="3049" y="3105"/>
                  </a:cubicBezTo>
                  <a:lnTo>
                    <a:pt x="3070" y="3021"/>
                  </a:lnTo>
                  <a:cubicBezTo>
                    <a:pt x="3046" y="3002"/>
                    <a:pt x="3023" y="2995"/>
                    <a:pt x="3001" y="2995"/>
                  </a:cubicBezTo>
                  <a:cubicBezTo>
                    <a:pt x="2931" y="2995"/>
                    <a:pt x="2865" y="3065"/>
                    <a:pt x="2779" y="3065"/>
                  </a:cubicBezTo>
                  <a:cubicBezTo>
                    <a:pt x="2771" y="3065"/>
                    <a:pt x="2763" y="3064"/>
                    <a:pt x="2754" y="3063"/>
                  </a:cubicBezTo>
                  <a:cubicBezTo>
                    <a:pt x="2669" y="3002"/>
                    <a:pt x="2570" y="2941"/>
                    <a:pt x="2465" y="2941"/>
                  </a:cubicBezTo>
                  <a:cubicBezTo>
                    <a:pt x="2389" y="2941"/>
                    <a:pt x="2309" y="2974"/>
                    <a:pt x="2229" y="3063"/>
                  </a:cubicBezTo>
                  <a:lnTo>
                    <a:pt x="2208" y="3168"/>
                  </a:lnTo>
                  <a:cubicBezTo>
                    <a:pt x="2110" y="3201"/>
                    <a:pt x="2025" y="3334"/>
                    <a:pt x="1913" y="3334"/>
                  </a:cubicBezTo>
                  <a:cubicBezTo>
                    <a:pt x="1881" y="3334"/>
                    <a:pt x="1846" y="3323"/>
                    <a:pt x="1808" y="3294"/>
                  </a:cubicBezTo>
                  <a:lnTo>
                    <a:pt x="1766" y="3189"/>
                  </a:lnTo>
                  <a:lnTo>
                    <a:pt x="1640" y="3294"/>
                  </a:lnTo>
                  <a:lnTo>
                    <a:pt x="1535" y="3210"/>
                  </a:lnTo>
                  <a:cubicBezTo>
                    <a:pt x="1409" y="3210"/>
                    <a:pt x="1451" y="3336"/>
                    <a:pt x="1367" y="3378"/>
                  </a:cubicBezTo>
                  <a:lnTo>
                    <a:pt x="1093" y="3378"/>
                  </a:lnTo>
                  <a:cubicBezTo>
                    <a:pt x="1072" y="3441"/>
                    <a:pt x="1009" y="3504"/>
                    <a:pt x="925" y="3546"/>
                  </a:cubicBezTo>
                  <a:lnTo>
                    <a:pt x="925" y="3757"/>
                  </a:lnTo>
                  <a:cubicBezTo>
                    <a:pt x="930" y="3757"/>
                    <a:pt x="936" y="3757"/>
                    <a:pt x="941" y="3758"/>
                  </a:cubicBezTo>
                  <a:lnTo>
                    <a:pt x="941" y="3758"/>
                  </a:lnTo>
                  <a:cubicBezTo>
                    <a:pt x="936" y="3758"/>
                    <a:pt x="931" y="3759"/>
                    <a:pt x="926" y="3759"/>
                  </a:cubicBezTo>
                  <a:cubicBezTo>
                    <a:pt x="855" y="3759"/>
                    <a:pt x="825" y="3678"/>
                    <a:pt x="764" y="3678"/>
                  </a:cubicBezTo>
                  <a:cubicBezTo>
                    <a:pt x="750" y="3678"/>
                    <a:pt x="734" y="3682"/>
                    <a:pt x="715" y="3694"/>
                  </a:cubicBezTo>
                  <a:cubicBezTo>
                    <a:pt x="631" y="3757"/>
                    <a:pt x="610" y="3862"/>
                    <a:pt x="568" y="3946"/>
                  </a:cubicBezTo>
                  <a:lnTo>
                    <a:pt x="631" y="4051"/>
                  </a:lnTo>
                  <a:cubicBezTo>
                    <a:pt x="463" y="4093"/>
                    <a:pt x="442" y="4261"/>
                    <a:pt x="336" y="4345"/>
                  </a:cubicBezTo>
                  <a:lnTo>
                    <a:pt x="442" y="4408"/>
                  </a:lnTo>
                  <a:cubicBezTo>
                    <a:pt x="421" y="4450"/>
                    <a:pt x="463" y="4514"/>
                    <a:pt x="400" y="4535"/>
                  </a:cubicBezTo>
                  <a:lnTo>
                    <a:pt x="189" y="4345"/>
                  </a:lnTo>
                  <a:lnTo>
                    <a:pt x="189" y="4345"/>
                  </a:lnTo>
                  <a:cubicBezTo>
                    <a:pt x="231" y="4493"/>
                    <a:pt x="126" y="4556"/>
                    <a:pt x="63" y="4619"/>
                  </a:cubicBezTo>
                  <a:cubicBezTo>
                    <a:pt x="84" y="4661"/>
                    <a:pt x="105" y="4703"/>
                    <a:pt x="126" y="4703"/>
                  </a:cubicBezTo>
                  <a:cubicBezTo>
                    <a:pt x="224" y="4703"/>
                    <a:pt x="313" y="4759"/>
                    <a:pt x="399" y="4759"/>
                  </a:cubicBezTo>
                  <a:cubicBezTo>
                    <a:pt x="442" y="4759"/>
                    <a:pt x="484" y="4745"/>
                    <a:pt x="526" y="4703"/>
                  </a:cubicBezTo>
                  <a:lnTo>
                    <a:pt x="526" y="4703"/>
                  </a:lnTo>
                  <a:cubicBezTo>
                    <a:pt x="652" y="4871"/>
                    <a:pt x="400" y="4955"/>
                    <a:pt x="463" y="5102"/>
                  </a:cubicBezTo>
                  <a:cubicBezTo>
                    <a:pt x="463" y="5102"/>
                    <a:pt x="442" y="5144"/>
                    <a:pt x="421" y="5144"/>
                  </a:cubicBezTo>
                  <a:cubicBezTo>
                    <a:pt x="400" y="5165"/>
                    <a:pt x="379" y="5165"/>
                    <a:pt x="315" y="5165"/>
                  </a:cubicBezTo>
                  <a:cubicBezTo>
                    <a:pt x="357" y="5081"/>
                    <a:pt x="252" y="5060"/>
                    <a:pt x="252" y="4976"/>
                  </a:cubicBezTo>
                  <a:cubicBezTo>
                    <a:pt x="252" y="4934"/>
                    <a:pt x="336" y="4934"/>
                    <a:pt x="294" y="4871"/>
                  </a:cubicBezTo>
                  <a:cubicBezTo>
                    <a:pt x="265" y="4842"/>
                    <a:pt x="236" y="4802"/>
                    <a:pt x="192" y="4802"/>
                  </a:cubicBezTo>
                  <a:cubicBezTo>
                    <a:pt x="173" y="4802"/>
                    <a:pt x="152" y="4810"/>
                    <a:pt x="126" y="4829"/>
                  </a:cubicBezTo>
                  <a:cubicBezTo>
                    <a:pt x="168" y="4955"/>
                    <a:pt x="84" y="5060"/>
                    <a:pt x="126" y="5186"/>
                  </a:cubicBezTo>
                  <a:cubicBezTo>
                    <a:pt x="147" y="5312"/>
                    <a:pt x="105" y="5460"/>
                    <a:pt x="147" y="5607"/>
                  </a:cubicBezTo>
                  <a:cubicBezTo>
                    <a:pt x="198" y="5607"/>
                    <a:pt x="248" y="5630"/>
                    <a:pt x="290" y="5630"/>
                  </a:cubicBezTo>
                  <a:cubicBezTo>
                    <a:pt x="317" y="5630"/>
                    <a:pt x="341" y="5619"/>
                    <a:pt x="357" y="5586"/>
                  </a:cubicBezTo>
                  <a:cubicBezTo>
                    <a:pt x="400" y="5502"/>
                    <a:pt x="379" y="5439"/>
                    <a:pt x="315" y="5376"/>
                  </a:cubicBezTo>
                  <a:cubicBezTo>
                    <a:pt x="414" y="5376"/>
                    <a:pt x="347" y="5247"/>
                    <a:pt x="440" y="5247"/>
                  </a:cubicBezTo>
                  <a:cubicBezTo>
                    <a:pt x="447" y="5247"/>
                    <a:pt x="454" y="5248"/>
                    <a:pt x="463" y="5249"/>
                  </a:cubicBezTo>
                  <a:cubicBezTo>
                    <a:pt x="526" y="5355"/>
                    <a:pt x="484" y="5460"/>
                    <a:pt x="526" y="5586"/>
                  </a:cubicBezTo>
                  <a:cubicBezTo>
                    <a:pt x="547" y="5712"/>
                    <a:pt x="694" y="5712"/>
                    <a:pt x="778" y="5817"/>
                  </a:cubicBezTo>
                  <a:cubicBezTo>
                    <a:pt x="862" y="5985"/>
                    <a:pt x="925" y="6174"/>
                    <a:pt x="925" y="6364"/>
                  </a:cubicBezTo>
                  <a:cubicBezTo>
                    <a:pt x="925" y="6385"/>
                    <a:pt x="904" y="6385"/>
                    <a:pt x="904" y="6385"/>
                  </a:cubicBezTo>
                  <a:cubicBezTo>
                    <a:pt x="778" y="6385"/>
                    <a:pt x="841" y="6259"/>
                    <a:pt x="757" y="6217"/>
                  </a:cubicBezTo>
                  <a:cubicBezTo>
                    <a:pt x="662" y="6264"/>
                    <a:pt x="556" y="6287"/>
                    <a:pt x="447" y="6287"/>
                  </a:cubicBezTo>
                  <a:cubicBezTo>
                    <a:pt x="410" y="6287"/>
                    <a:pt x="373" y="6285"/>
                    <a:pt x="336" y="6280"/>
                  </a:cubicBezTo>
                  <a:lnTo>
                    <a:pt x="189" y="6174"/>
                  </a:lnTo>
                  <a:lnTo>
                    <a:pt x="189" y="6174"/>
                  </a:lnTo>
                  <a:cubicBezTo>
                    <a:pt x="126" y="6322"/>
                    <a:pt x="315" y="6427"/>
                    <a:pt x="189" y="6616"/>
                  </a:cubicBezTo>
                  <a:cubicBezTo>
                    <a:pt x="147" y="6658"/>
                    <a:pt x="21" y="6700"/>
                    <a:pt x="0" y="6826"/>
                  </a:cubicBezTo>
                  <a:cubicBezTo>
                    <a:pt x="42" y="6847"/>
                    <a:pt x="84" y="6847"/>
                    <a:pt x="105" y="6889"/>
                  </a:cubicBezTo>
                  <a:cubicBezTo>
                    <a:pt x="65" y="7029"/>
                    <a:pt x="82" y="7206"/>
                    <a:pt x="156" y="7206"/>
                  </a:cubicBezTo>
                  <a:cubicBezTo>
                    <a:pt x="160" y="7206"/>
                    <a:pt x="164" y="7206"/>
                    <a:pt x="168" y="7205"/>
                  </a:cubicBezTo>
                  <a:cubicBezTo>
                    <a:pt x="273" y="7205"/>
                    <a:pt x="294" y="7100"/>
                    <a:pt x="336" y="7036"/>
                  </a:cubicBezTo>
                  <a:cubicBezTo>
                    <a:pt x="379" y="7184"/>
                    <a:pt x="421" y="7310"/>
                    <a:pt x="463" y="7436"/>
                  </a:cubicBezTo>
                  <a:lnTo>
                    <a:pt x="315" y="7499"/>
                  </a:lnTo>
                  <a:cubicBezTo>
                    <a:pt x="210" y="7478"/>
                    <a:pt x="336" y="7289"/>
                    <a:pt x="168" y="7289"/>
                  </a:cubicBezTo>
                  <a:cubicBezTo>
                    <a:pt x="189" y="7415"/>
                    <a:pt x="126" y="7562"/>
                    <a:pt x="294" y="7646"/>
                  </a:cubicBezTo>
                  <a:cubicBezTo>
                    <a:pt x="357" y="7541"/>
                    <a:pt x="505" y="7625"/>
                    <a:pt x="610" y="7541"/>
                  </a:cubicBezTo>
                  <a:cubicBezTo>
                    <a:pt x="526" y="7163"/>
                    <a:pt x="421" y="6784"/>
                    <a:pt x="315" y="6385"/>
                  </a:cubicBezTo>
                  <a:lnTo>
                    <a:pt x="315" y="6385"/>
                  </a:lnTo>
                  <a:cubicBezTo>
                    <a:pt x="505" y="6532"/>
                    <a:pt x="463" y="6784"/>
                    <a:pt x="652" y="6868"/>
                  </a:cubicBezTo>
                  <a:cubicBezTo>
                    <a:pt x="673" y="6826"/>
                    <a:pt x="673" y="6784"/>
                    <a:pt x="694" y="6700"/>
                  </a:cubicBezTo>
                  <a:cubicBezTo>
                    <a:pt x="757" y="6763"/>
                    <a:pt x="799" y="6805"/>
                    <a:pt x="841" y="6868"/>
                  </a:cubicBezTo>
                  <a:cubicBezTo>
                    <a:pt x="862" y="6931"/>
                    <a:pt x="883" y="6994"/>
                    <a:pt x="799" y="7015"/>
                  </a:cubicBezTo>
                  <a:cubicBezTo>
                    <a:pt x="778" y="7100"/>
                    <a:pt x="904" y="7057"/>
                    <a:pt x="904" y="7121"/>
                  </a:cubicBezTo>
                  <a:lnTo>
                    <a:pt x="799" y="7163"/>
                  </a:lnTo>
                  <a:lnTo>
                    <a:pt x="862" y="7268"/>
                  </a:lnTo>
                  <a:cubicBezTo>
                    <a:pt x="894" y="7299"/>
                    <a:pt x="930" y="7299"/>
                    <a:pt x="967" y="7299"/>
                  </a:cubicBezTo>
                  <a:cubicBezTo>
                    <a:pt x="1004" y="7299"/>
                    <a:pt x="1041" y="7299"/>
                    <a:pt x="1072" y="7331"/>
                  </a:cubicBezTo>
                  <a:cubicBezTo>
                    <a:pt x="1135" y="7289"/>
                    <a:pt x="1051" y="7163"/>
                    <a:pt x="1198" y="7142"/>
                  </a:cubicBezTo>
                  <a:cubicBezTo>
                    <a:pt x="1219" y="7268"/>
                    <a:pt x="1283" y="7373"/>
                    <a:pt x="1346" y="7478"/>
                  </a:cubicBezTo>
                  <a:cubicBezTo>
                    <a:pt x="1262" y="7541"/>
                    <a:pt x="1262" y="7667"/>
                    <a:pt x="1346" y="7730"/>
                  </a:cubicBezTo>
                  <a:cubicBezTo>
                    <a:pt x="1430" y="7814"/>
                    <a:pt x="1472" y="7919"/>
                    <a:pt x="1493" y="8046"/>
                  </a:cubicBezTo>
                  <a:cubicBezTo>
                    <a:pt x="1514" y="8214"/>
                    <a:pt x="1619" y="8382"/>
                    <a:pt x="1640" y="8571"/>
                  </a:cubicBezTo>
                  <a:cubicBezTo>
                    <a:pt x="1640" y="8697"/>
                    <a:pt x="1745" y="8803"/>
                    <a:pt x="1787" y="8929"/>
                  </a:cubicBezTo>
                  <a:cubicBezTo>
                    <a:pt x="1808" y="9139"/>
                    <a:pt x="1913" y="9349"/>
                    <a:pt x="2081" y="9517"/>
                  </a:cubicBezTo>
                  <a:cubicBezTo>
                    <a:pt x="1934" y="9665"/>
                    <a:pt x="2081" y="9791"/>
                    <a:pt x="2124" y="9917"/>
                  </a:cubicBezTo>
                  <a:cubicBezTo>
                    <a:pt x="2166" y="10085"/>
                    <a:pt x="2271" y="10232"/>
                    <a:pt x="2418" y="10337"/>
                  </a:cubicBezTo>
                  <a:lnTo>
                    <a:pt x="2418" y="10569"/>
                  </a:lnTo>
                  <a:cubicBezTo>
                    <a:pt x="2502" y="10653"/>
                    <a:pt x="2565" y="10737"/>
                    <a:pt x="2649" y="10842"/>
                  </a:cubicBezTo>
                  <a:cubicBezTo>
                    <a:pt x="2679" y="10901"/>
                    <a:pt x="2730" y="10961"/>
                    <a:pt x="2801" y="10961"/>
                  </a:cubicBezTo>
                  <a:cubicBezTo>
                    <a:pt x="2831" y="10961"/>
                    <a:pt x="2864" y="10951"/>
                    <a:pt x="2901" y="10926"/>
                  </a:cubicBezTo>
                  <a:cubicBezTo>
                    <a:pt x="2901" y="10821"/>
                    <a:pt x="2943" y="10716"/>
                    <a:pt x="2859" y="10611"/>
                  </a:cubicBezTo>
                  <a:cubicBezTo>
                    <a:pt x="2943" y="10527"/>
                    <a:pt x="2880" y="10379"/>
                    <a:pt x="2965" y="10274"/>
                  </a:cubicBezTo>
                  <a:cubicBezTo>
                    <a:pt x="2943" y="10274"/>
                    <a:pt x="2901" y="10253"/>
                    <a:pt x="2901" y="10232"/>
                  </a:cubicBezTo>
                  <a:cubicBezTo>
                    <a:pt x="2894" y="10230"/>
                    <a:pt x="2887" y="10229"/>
                    <a:pt x="2882" y="10229"/>
                  </a:cubicBezTo>
                  <a:cubicBezTo>
                    <a:pt x="2827" y="10229"/>
                    <a:pt x="2871" y="10316"/>
                    <a:pt x="2775" y="10316"/>
                  </a:cubicBezTo>
                  <a:cubicBezTo>
                    <a:pt x="2733" y="10148"/>
                    <a:pt x="2565" y="10022"/>
                    <a:pt x="2607" y="9812"/>
                  </a:cubicBezTo>
                  <a:cubicBezTo>
                    <a:pt x="2607" y="9770"/>
                    <a:pt x="2586" y="9728"/>
                    <a:pt x="2565" y="9707"/>
                  </a:cubicBezTo>
                  <a:cubicBezTo>
                    <a:pt x="2460" y="9559"/>
                    <a:pt x="2397" y="9391"/>
                    <a:pt x="2355" y="9223"/>
                  </a:cubicBezTo>
                  <a:cubicBezTo>
                    <a:pt x="2334" y="9181"/>
                    <a:pt x="2334" y="9118"/>
                    <a:pt x="2292" y="9076"/>
                  </a:cubicBezTo>
                  <a:cubicBezTo>
                    <a:pt x="2208" y="8992"/>
                    <a:pt x="2145" y="8908"/>
                    <a:pt x="2103" y="8803"/>
                  </a:cubicBezTo>
                  <a:lnTo>
                    <a:pt x="2103" y="8445"/>
                  </a:lnTo>
                  <a:cubicBezTo>
                    <a:pt x="2018" y="8424"/>
                    <a:pt x="2039" y="8361"/>
                    <a:pt x="2039" y="8319"/>
                  </a:cubicBezTo>
                  <a:cubicBezTo>
                    <a:pt x="2018" y="8319"/>
                    <a:pt x="1955" y="8319"/>
                    <a:pt x="1934" y="8298"/>
                  </a:cubicBezTo>
                  <a:cubicBezTo>
                    <a:pt x="2018" y="8214"/>
                    <a:pt x="1871" y="8109"/>
                    <a:pt x="1955" y="8025"/>
                  </a:cubicBezTo>
                  <a:lnTo>
                    <a:pt x="1955" y="8025"/>
                  </a:lnTo>
                  <a:lnTo>
                    <a:pt x="2081" y="8130"/>
                  </a:lnTo>
                  <a:cubicBezTo>
                    <a:pt x="2166" y="8046"/>
                    <a:pt x="2081" y="7962"/>
                    <a:pt x="2039" y="7898"/>
                  </a:cubicBezTo>
                  <a:cubicBezTo>
                    <a:pt x="2039" y="7888"/>
                    <a:pt x="2034" y="7888"/>
                    <a:pt x="2029" y="7888"/>
                  </a:cubicBezTo>
                  <a:cubicBezTo>
                    <a:pt x="2024" y="7888"/>
                    <a:pt x="2018" y="7888"/>
                    <a:pt x="2018" y="7877"/>
                  </a:cubicBezTo>
                  <a:cubicBezTo>
                    <a:pt x="1997" y="7835"/>
                    <a:pt x="2018" y="7835"/>
                    <a:pt x="2039" y="7835"/>
                  </a:cubicBezTo>
                  <a:cubicBezTo>
                    <a:pt x="1976" y="7625"/>
                    <a:pt x="1997" y="7394"/>
                    <a:pt x="1808" y="7247"/>
                  </a:cubicBezTo>
                  <a:cubicBezTo>
                    <a:pt x="1840" y="7215"/>
                    <a:pt x="1882" y="7215"/>
                    <a:pt x="1924" y="7215"/>
                  </a:cubicBezTo>
                  <a:cubicBezTo>
                    <a:pt x="1966" y="7215"/>
                    <a:pt x="2008" y="7215"/>
                    <a:pt x="2039" y="7184"/>
                  </a:cubicBezTo>
                  <a:lnTo>
                    <a:pt x="2081" y="7100"/>
                  </a:lnTo>
                  <a:lnTo>
                    <a:pt x="2166" y="7163"/>
                  </a:lnTo>
                  <a:cubicBezTo>
                    <a:pt x="2187" y="7057"/>
                    <a:pt x="2187" y="6952"/>
                    <a:pt x="2145" y="6847"/>
                  </a:cubicBezTo>
                  <a:lnTo>
                    <a:pt x="1871" y="6847"/>
                  </a:lnTo>
                  <a:cubicBezTo>
                    <a:pt x="1745" y="6805"/>
                    <a:pt x="1640" y="6721"/>
                    <a:pt x="1556" y="6616"/>
                  </a:cubicBezTo>
                  <a:cubicBezTo>
                    <a:pt x="1556" y="6532"/>
                    <a:pt x="1577" y="6427"/>
                    <a:pt x="1556" y="6322"/>
                  </a:cubicBezTo>
                  <a:cubicBezTo>
                    <a:pt x="1535" y="6217"/>
                    <a:pt x="1577" y="6090"/>
                    <a:pt x="1556" y="6006"/>
                  </a:cubicBezTo>
                  <a:cubicBezTo>
                    <a:pt x="1517" y="5928"/>
                    <a:pt x="1622" y="5850"/>
                    <a:pt x="1605" y="5756"/>
                  </a:cubicBezTo>
                  <a:lnTo>
                    <a:pt x="1605" y="5756"/>
                  </a:lnTo>
                  <a:cubicBezTo>
                    <a:pt x="1665" y="5773"/>
                    <a:pt x="1716" y="5810"/>
                    <a:pt x="1772" y="5810"/>
                  </a:cubicBezTo>
                  <a:cubicBezTo>
                    <a:pt x="1790" y="5810"/>
                    <a:pt x="1809" y="5806"/>
                    <a:pt x="1829" y="5796"/>
                  </a:cubicBezTo>
                  <a:cubicBezTo>
                    <a:pt x="1871" y="5649"/>
                    <a:pt x="2039" y="5586"/>
                    <a:pt x="2103" y="5439"/>
                  </a:cubicBezTo>
                  <a:lnTo>
                    <a:pt x="2060" y="5333"/>
                  </a:lnTo>
                  <a:cubicBezTo>
                    <a:pt x="2081" y="5291"/>
                    <a:pt x="2166" y="5312"/>
                    <a:pt x="2166" y="5249"/>
                  </a:cubicBezTo>
                  <a:cubicBezTo>
                    <a:pt x="2166" y="5165"/>
                    <a:pt x="2060" y="5165"/>
                    <a:pt x="2060" y="5081"/>
                  </a:cubicBezTo>
                  <a:cubicBezTo>
                    <a:pt x="2124" y="5060"/>
                    <a:pt x="2208" y="5039"/>
                    <a:pt x="2208" y="4955"/>
                  </a:cubicBezTo>
                  <a:lnTo>
                    <a:pt x="2166" y="4892"/>
                  </a:lnTo>
                  <a:cubicBezTo>
                    <a:pt x="2313" y="4871"/>
                    <a:pt x="2460" y="4913"/>
                    <a:pt x="2544" y="4745"/>
                  </a:cubicBezTo>
                  <a:lnTo>
                    <a:pt x="2544" y="4745"/>
                  </a:lnTo>
                  <a:cubicBezTo>
                    <a:pt x="2544" y="4752"/>
                    <a:pt x="2544" y="4758"/>
                    <a:pt x="2544" y="4766"/>
                  </a:cubicBezTo>
                  <a:cubicBezTo>
                    <a:pt x="2649" y="4766"/>
                    <a:pt x="2775" y="4724"/>
                    <a:pt x="2880" y="4640"/>
                  </a:cubicBezTo>
                  <a:cubicBezTo>
                    <a:pt x="2917" y="4676"/>
                    <a:pt x="2961" y="4699"/>
                    <a:pt x="3003" y="4699"/>
                  </a:cubicBezTo>
                  <a:cubicBezTo>
                    <a:pt x="3034" y="4699"/>
                    <a:pt x="3064" y="4687"/>
                    <a:pt x="3091" y="4661"/>
                  </a:cubicBezTo>
                  <a:cubicBezTo>
                    <a:pt x="3070" y="4619"/>
                    <a:pt x="2965" y="4640"/>
                    <a:pt x="2986" y="4556"/>
                  </a:cubicBezTo>
                  <a:cubicBezTo>
                    <a:pt x="3007" y="4514"/>
                    <a:pt x="3028" y="4471"/>
                    <a:pt x="3070" y="4471"/>
                  </a:cubicBezTo>
                  <a:cubicBezTo>
                    <a:pt x="3154" y="4535"/>
                    <a:pt x="3217" y="4598"/>
                    <a:pt x="3259" y="4703"/>
                  </a:cubicBezTo>
                  <a:lnTo>
                    <a:pt x="3301" y="4577"/>
                  </a:lnTo>
                  <a:cubicBezTo>
                    <a:pt x="3328" y="4612"/>
                    <a:pt x="3354" y="4625"/>
                    <a:pt x="3381" y="4625"/>
                  </a:cubicBezTo>
                  <a:cubicBezTo>
                    <a:pt x="3417" y="4625"/>
                    <a:pt x="3454" y="4601"/>
                    <a:pt x="3490" y="4577"/>
                  </a:cubicBezTo>
                  <a:lnTo>
                    <a:pt x="3637" y="4682"/>
                  </a:lnTo>
                  <a:cubicBezTo>
                    <a:pt x="3656" y="4675"/>
                    <a:pt x="3675" y="4673"/>
                    <a:pt x="3694" y="4673"/>
                  </a:cubicBezTo>
                  <a:cubicBezTo>
                    <a:pt x="3769" y="4673"/>
                    <a:pt x="3844" y="4711"/>
                    <a:pt x="3925" y="4711"/>
                  </a:cubicBezTo>
                  <a:cubicBezTo>
                    <a:pt x="3961" y="4711"/>
                    <a:pt x="3998" y="4704"/>
                    <a:pt x="4037" y="4682"/>
                  </a:cubicBezTo>
                  <a:lnTo>
                    <a:pt x="4268" y="4892"/>
                  </a:lnTo>
                  <a:lnTo>
                    <a:pt x="4142" y="5018"/>
                  </a:lnTo>
                  <a:cubicBezTo>
                    <a:pt x="4184" y="5081"/>
                    <a:pt x="4247" y="5102"/>
                    <a:pt x="4310" y="5144"/>
                  </a:cubicBezTo>
                  <a:cubicBezTo>
                    <a:pt x="4289" y="5186"/>
                    <a:pt x="4226" y="5144"/>
                    <a:pt x="4226" y="5207"/>
                  </a:cubicBezTo>
                  <a:lnTo>
                    <a:pt x="4373" y="5291"/>
                  </a:lnTo>
                  <a:cubicBezTo>
                    <a:pt x="4415" y="5249"/>
                    <a:pt x="4373" y="5186"/>
                    <a:pt x="4436" y="5186"/>
                  </a:cubicBezTo>
                  <a:cubicBezTo>
                    <a:pt x="4436" y="5228"/>
                    <a:pt x="4436" y="5270"/>
                    <a:pt x="4457" y="5333"/>
                  </a:cubicBezTo>
                  <a:cubicBezTo>
                    <a:pt x="4499" y="5376"/>
                    <a:pt x="4562" y="5355"/>
                    <a:pt x="4583" y="5418"/>
                  </a:cubicBezTo>
                  <a:cubicBezTo>
                    <a:pt x="4583" y="5494"/>
                    <a:pt x="4566" y="5588"/>
                    <a:pt x="4499" y="5588"/>
                  </a:cubicBezTo>
                  <a:cubicBezTo>
                    <a:pt x="4493" y="5588"/>
                    <a:pt x="4486" y="5588"/>
                    <a:pt x="4478" y="5586"/>
                  </a:cubicBezTo>
                  <a:cubicBezTo>
                    <a:pt x="4463" y="5578"/>
                    <a:pt x="4447" y="5575"/>
                    <a:pt x="4430" y="5575"/>
                  </a:cubicBezTo>
                  <a:cubicBezTo>
                    <a:pt x="4389" y="5575"/>
                    <a:pt x="4346" y="5592"/>
                    <a:pt x="4308" y="5592"/>
                  </a:cubicBezTo>
                  <a:cubicBezTo>
                    <a:pt x="4277" y="5592"/>
                    <a:pt x="4249" y="5582"/>
                    <a:pt x="4226" y="5544"/>
                  </a:cubicBezTo>
                  <a:cubicBezTo>
                    <a:pt x="4220" y="5538"/>
                    <a:pt x="4213" y="5535"/>
                    <a:pt x="4205" y="5535"/>
                  </a:cubicBezTo>
                  <a:cubicBezTo>
                    <a:pt x="4184" y="5535"/>
                    <a:pt x="4157" y="5555"/>
                    <a:pt x="4142" y="5586"/>
                  </a:cubicBezTo>
                  <a:cubicBezTo>
                    <a:pt x="4142" y="5670"/>
                    <a:pt x="4205" y="5691"/>
                    <a:pt x="4247" y="5733"/>
                  </a:cubicBezTo>
                  <a:cubicBezTo>
                    <a:pt x="4373" y="5733"/>
                    <a:pt x="4499" y="5733"/>
                    <a:pt x="4625" y="5691"/>
                  </a:cubicBezTo>
                  <a:cubicBezTo>
                    <a:pt x="4667" y="5775"/>
                    <a:pt x="4689" y="5901"/>
                    <a:pt x="4773" y="5943"/>
                  </a:cubicBezTo>
                  <a:cubicBezTo>
                    <a:pt x="4805" y="5957"/>
                    <a:pt x="4834" y="5963"/>
                    <a:pt x="4859" y="5963"/>
                  </a:cubicBezTo>
                  <a:cubicBezTo>
                    <a:pt x="4948" y="5963"/>
                    <a:pt x="4997" y="5892"/>
                    <a:pt x="5046" y="5859"/>
                  </a:cubicBezTo>
                  <a:cubicBezTo>
                    <a:pt x="5075" y="5851"/>
                    <a:pt x="5106" y="5848"/>
                    <a:pt x="5136" y="5848"/>
                  </a:cubicBezTo>
                  <a:cubicBezTo>
                    <a:pt x="5181" y="5848"/>
                    <a:pt x="5227" y="5854"/>
                    <a:pt x="5269" y="5854"/>
                  </a:cubicBezTo>
                  <a:cubicBezTo>
                    <a:pt x="5340" y="5854"/>
                    <a:pt x="5403" y="5838"/>
                    <a:pt x="5445" y="5754"/>
                  </a:cubicBezTo>
                  <a:cubicBezTo>
                    <a:pt x="5445" y="5712"/>
                    <a:pt x="5319" y="5670"/>
                    <a:pt x="5445" y="5670"/>
                  </a:cubicBezTo>
                  <a:cubicBezTo>
                    <a:pt x="5551" y="5670"/>
                    <a:pt x="5551" y="5796"/>
                    <a:pt x="5614" y="5838"/>
                  </a:cubicBezTo>
                  <a:lnTo>
                    <a:pt x="5761" y="5859"/>
                  </a:lnTo>
                  <a:lnTo>
                    <a:pt x="5635" y="6006"/>
                  </a:lnTo>
                  <a:cubicBezTo>
                    <a:pt x="5698" y="6153"/>
                    <a:pt x="5572" y="6322"/>
                    <a:pt x="5740" y="6448"/>
                  </a:cubicBezTo>
                  <a:cubicBezTo>
                    <a:pt x="5751" y="6453"/>
                    <a:pt x="5761" y="6456"/>
                    <a:pt x="5770" y="6456"/>
                  </a:cubicBezTo>
                  <a:cubicBezTo>
                    <a:pt x="5795" y="6456"/>
                    <a:pt x="5814" y="6437"/>
                    <a:pt x="5845" y="6406"/>
                  </a:cubicBezTo>
                  <a:cubicBezTo>
                    <a:pt x="5908" y="6511"/>
                    <a:pt x="6034" y="6511"/>
                    <a:pt x="6097" y="6574"/>
                  </a:cubicBezTo>
                  <a:cubicBezTo>
                    <a:pt x="6139" y="6721"/>
                    <a:pt x="6181" y="6847"/>
                    <a:pt x="6244" y="6952"/>
                  </a:cubicBezTo>
                  <a:cubicBezTo>
                    <a:pt x="6286" y="7079"/>
                    <a:pt x="6413" y="7163"/>
                    <a:pt x="6539" y="7163"/>
                  </a:cubicBezTo>
                  <a:cubicBezTo>
                    <a:pt x="6560" y="7247"/>
                    <a:pt x="6455" y="7289"/>
                    <a:pt x="6497" y="7373"/>
                  </a:cubicBezTo>
                  <a:cubicBezTo>
                    <a:pt x="6476" y="7436"/>
                    <a:pt x="6581" y="7478"/>
                    <a:pt x="6560" y="7541"/>
                  </a:cubicBezTo>
                  <a:cubicBezTo>
                    <a:pt x="6518" y="7604"/>
                    <a:pt x="6644" y="7625"/>
                    <a:pt x="6581" y="7688"/>
                  </a:cubicBezTo>
                  <a:cubicBezTo>
                    <a:pt x="6539" y="7688"/>
                    <a:pt x="6518" y="7709"/>
                    <a:pt x="6497" y="7751"/>
                  </a:cubicBezTo>
                  <a:lnTo>
                    <a:pt x="6581" y="7814"/>
                  </a:lnTo>
                  <a:cubicBezTo>
                    <a:pt x="6604" y="7811"/>
                    <a:pt x="6628" y="7810"/>
                    <a:pt x="6652" y="7810"/>
                  </a:cubicBezTo>
                  <a:cubicBezTo>
                    <a:pt x="6711" y="7810"/>
                    <a:pt x="6771" y="7818"/>
                    <a:pt x="6831" y="7818"/>
                  </a:cubicBezTo>
                  <a:cubicBezTo>
                    <a:pt x="6895" y="7818"/>
                    <a:pt x="6958" y="7809"/>
                    <a:pt x="7022" y="7772"/>
                  </a:cubicBezTo>
                  <a:cubicBezTo>
                    <a:pt x="6875" y="7625"/>
                    <a:pt x="6791" y="7415"/>
                    <a:pt x="6791" y="7205"/>
                  </a:cubicBezTo>
                  <a:cubicBezTo>
                    <a:pt x="6796" y="7202"/>
                    <a:pt x="6801" y="7201"/>
                    <a:pt x="6806" y="7201"/>
                  </a:cubicBezTo>
                  <a:cubicBezTo>
                    <a:pt x="6841" y="7201"/>
                    <a:pt x="6885" y="7250"/>
                    <a:pt x="6908" y="7250"/>
                  </a:cubicBezTo>
                  <a:cubicBezTo>
                    <a:pt x="6912" y="7250"/>
                    <a:pt x="6915" y="7249"/>
                    <a:pt x="6917" y="7247"/>
                  </a:cubicBezTo>
                  <a:cubicBezTo>
                    <a:pt x="6938" y="7226"/>
                    <a:pt x="6980" y="7205"/>
                    <a:pt x="6980" y="7121"/>
                  </a:cubicBezTo>
                  <a:lnTo>
                    <a:pt x="6833" y="6994"/>
                  </a:lnTo>
                  <a:cubicBezTo>
                    <a:pt x="6812" y="6973"/>
                    <a:pt x="6833" y="6952"/>
                    <a:pt x="6833" y="6910"/>
                  </a:cubicBezTo>
                  <a:cubicBezTo>
                    <a:pt x="6896" y="6889"/>
                    <a:pt x="6980" y="6910"/>
                    <a:pt x="7043" y="6847"/>
                  </a:cubicBezTo>
                  <a:cubicBezTo>
                    <a:pt x="7085" y="6910"/>
                    <a:pt x="7169" y="6931"/>
                    <a:pt x="7190" y="7015"/>
                  </a:cubicBezTo>
                  <a:lnTo>
                    <a:pt x="7169" y="7015"/>
                  </a:lnTo>
                  <a:cubicBezTo>
                    <a:pt x="7232" y="7015"/>
                    <a:pt x="7296" y="7036"/>
                    <a:pt x="7338" y="7079"/>
                  </a:cubicBezTo>
                  <a:cubicBezTo>
                    <a:pt x="7485" y="7226"/>
                    <a:pt x="7590" y="7394"/>
                    <a:pt x="7674" y="7583"/>
                  </a:cubicBezTo>
                  <a:cubicBezTo>
                    <a:pt x="7703" y="7569"/>
                    <a:pt x="7731" y="7563"/>
                    <a:pt x="7758" y="7563"/>
                  </a:cubicBezTo>
                  <a:cubicBezTo>
                    <a:pt x="7848" y="7563"/>
                    <a:pt x="7925" y="7625"/>
                    <a:pt x="7989" y="7625"/>
                  </a:cubicBezTo>
                  <a:cubicBezTo>
                    <a:pt x="8129" y="7625"/>
                    <a:pt x="8117" y="7816"/>
                    <a:pt x="8261" y="7816"/>
                  </a:cubicBezTo>
                  <a:cubicBezTo>
                    <a:pt x="8268" y="7816"/>
                    <a:pt x="8276" y="7815"/>
                    <a:pt x="8284" y="7814"/>
                  </a:cubicBezTo>
                  <a:lnTo>
                    <a:pt x="8284" y="7436"/>
                  </a:lnTo>
                  <a:lnTo>
                    <a:pt x="8158" y="7436"/>
                  </a:lnTo>
                  <a:cubicBezTo>
                    <a:pt x="8187" y="7397"/>
                    <a:pt x="8212" y="7380"/>
                    <a:pt x="8232" y="7380"/>
                  </a:cubicBezTo>
                  <a:cubicBezTo>
                    <a:pt x="8255" y="7380"/>
                    <a:pt x="8272" y="7402"/>
                    <a:pt x="8284" y="7436"/>
                  </a:cubicBezTo>
                  <a:cubicBezTo>
                    <a:pt x="8389" y="7436"/>
                    <a:pt x="8494" y="7478"/>
                    <a:pt x="8578" y="7541"/>
                  </a:cubicBezTo>
                  <a:lnTo>
                    <a:pt x="8536" y="7583"/>
                  </a:lnTo>
                  <a:cubicBezTo>
                    <a:pt x="8557" y="7625"/>
                    <a:pt x="8578" y="7667"/>
                    <a:pt x="8641" y="7667"/>
                  </a:cubicBezTo>
                  <a:cubicBezTo>
                    <a:pt x="8725" y="7625"/>
                    <a:pt x="8746" y="7541"/>
                    <a:pt x="8704" y="7457"/>
                  </a:cubicBezTo>
                  <a:cubicBezTo>
                    <a:pt x="8620" y="7436"/>
                    <a:pt x="8578" y="7394"/>
                    <a:pt x="8536" y="7331"/>
                  </a:cubicBezTo>
                  <a:cubicBezTo>
                    <a:pt x="8536" y="7205"/>
                    <a:pt x="8494" y="7079"/>
                    <a:pt x="8389" y="7015"/>
                  </a:cubicBezTo>
                  <a:cubicBezTo>
                    <a:pt x="8326" y="6931"/>
                    <a:pt x="8305" y="6826"/>
                    <a:pt x="8326" y="6742"/>
                  </a:cubicBezTo>
                  <a:cubicBezTo>
                    <a:pt x="8326" y="6658"/>
                    <a:pt x="8326" y="6595"/>
                    <a:pt x="8305" y="6532"/>
                  </a:cubicBezTo>
                  <a:cubicBezTo>
                    <a:pt x="8347" y="6511"/>
                    <a:pt x="8410" y="6511"/>
                    <a:pt x="8410" y="6427"/>
                  </a:cubicBezTo>
                  <a:lnTo>
                    <a:pt x="8158" y="6174"/>
                  </a:lnTo>
                  <a:cubicBezTo>
                    <a:pt x="8177" y="6117"/>
                    <a:pt x="8126" y="6025"/>
                    <a:pt x="8196" y="6025"/>
                  </a:cubicBezTo>
                  <a:cubicBezTo>
                    <a:pt x="8203" y="6025"/>
                    <a:pt x="8211" y="6025"/>
                    <a:pt x="8221" y="6027"/>
                  </a:cubicBezTo>
                  <a:cubicBezTo>
                    <a:pt x="8326" y="6048"/>
                    <a:pt x="8242" y="6153"/>
                    <a:pt x="8326" y="6195"/>
                  </a:cubicBezTo>
                  <a:lnTo>
                    <a:pt x="8410" y="6195"/>
                  </a:lnTo>
                  <a:cubicBezTo>
                    <a:pt x="8389" y="6132"/>
                    <a:pt x="8431" y="6090"/>
                    <a:pt x="8452" y="6048"/>
                  </a:cubicBezTo>
                  <a:cubicBezTo>
                    <a:pt x="8410" y="5985"/>
                    <a:pt x="8389" y="5880"/>
                    <a:pt x="8242" y="5859"/>
                  </a:cubicBezTo>
                  <a:cubicBezTo>
                    <a:pt x="8452" y="5817"/>
                    <a:pt x="8473" y="5691"/>
                    <a:pt x="8515" y="5607"/>
                  </a:cubicBezTo>
                  <a:lnTo>
                    <a:pt x="8515" y="5270"/>
                  </a:lnTo>
                  <a:cubicBezTo>
                    <a:pt x="8473" y="5102"/>
                    <a:pt x="8326" y="5186"/>
                    <a:pt x="8284" y="5102"/>
                  </a:cubicBezTo>
                  <a:cubicBezTo>
                    <a:pt x="8263" y="4913"/>
                    <a:pt x="8284" y="4724"/>
                    <a:pt x="8326" y="4535"/>
                  </a:cubicBezTo>
                  <a:cubicBezTo>
                    <a:pt x="8309" y="4526"/>
                    <a:pt x="8295" y="4523"/>
                    <a:pt x="8284" y="4523"/>
                  </a:cubicBezTo>
                  <a:cubicBezTo>
                    <a:pt x="8216" y="4523"/>
                    <a:pt x="8225" y="4645"/>
                    <a:pt x="8162" y="4645"/>
                  </a:cubicBezTo>
                  <a:cubicBezTo>
                    <a:pt x="8155" y="4645"/>
                    <a:pt x="8146" y="4644"/>
                    <a:pt x="8137" y="4640"/>
                  </a:cubicBezTo>
                  <a:cubicBezTo>
                    <a:pt x="8094" y="4619"/>
                    <a:pt x="8031" y="4598"/>
                    <a:pt x="8031" y="4535"/>
                  </a:cubicBezTo>
                  <a:cubicBezTo>
                    <a:pt x="8010" y="4366"/>
                    <a:pt x="7926" y="4198"/>
                    <a:pt x="7821" y="4051"/>
                  </a:cubicBezTo>
                  <a:cubicBezTo>
                    <a:pt x="7821" y="4030"/>
                    <a:pt x="7800" y="4030"/>
                    <a:pt x="7758" y="4030"/>
                  </a:cubicBezTo>
                  <a:lnTo>
                    <a:pt x="7632" y="4156"/>
                  </a:lnTo>
                  <a:lnTo>
                    <a:pt x="7485" y="4051"/>
                  </a:lnTo>
                  <a:cubicBezTo>
                    <a:pt x="7464" y="3925"/>
                    <a:pt x="7506" y="3799"/>
                    <a:pt x="7422" y="3673"/>
                  </a:cubicBezTo>
                  <a:cubicBezTo>
                    <a:pt x="7422" y="3673"/>
                    <a:pt x="7443" y="3631"/>
                    <a:pt x="7443" y="3609"/>
                  </a:cubicBezTo>
                  <a:cubicBezTo>
                    <a:pt x="7458" y="3604"/>
                    <a:pt x="7476" y="3603"/>
                    <a:pt x="7493" y="3603"/>
                  </a:cubicBezTo>
                  <a:cubicBezTo>
                    <a:pt x="7511" y="3603"/>
                    <a:pt x="7529" y="3604"/>
                    <a:pt x="7548" y="3604"/>
                  </a:cubicBezTo>
                  <a:cubicBezTo>
                    <a:pt x="7585" y="3604"/>
                    <a:pt x="7621" y="3599"/>
                    <a:pt x="7653" y="3567"/>
                  </a:cubicBezTo>
                  <a:cubicBezTo>
                    <a:pt x="7695" y="3378"/>
                    <a:pt x="7548" y="3189"/>
                    <a:pt x="7590" y="3021"/>
                  </a:cubicBezTo>
                  <a:cubicBezTo>
                    <a:pt x="7485" y="2895"/>
                    <a:pt x="7338" y="2937"/>
                    <a:pt x="7253" y="2832"/>
                  </a:cubicBezTo>
                  <a:cubicBezTo>
                    <a:pt x="7380" y="2684"/>
                    <a:pt x="7569" y="2558"/>
                    <a:pt x="7611" y="2348"/>
                  </a:cubicBezTo>
                  <a:cubicBezTo>
                    <a:pt x="7569" y="2285"/>
                    <a:pt x="7485" y="2222"/>
                    <a:pt x="7422" y="2201"/>
                  </a:cubicBezTo>
                  <a:cubicBezTo>
                    <a:pt x="7695" y="2180"/>
                    <a:pt x="7695" y="2180"/>
                    <a:pt x="7737" y="1970"/>
                  </a:cubicBezTo>
                  <a:cubicBezTo>
                    <a:pt x="7821" y="1928"/>
                    <a:pt x="7884" y="1885"/>
                    <a:pt x="7947" y="1822"/>
                  </a:cubicBezTo>
                  <a:lnTo>
                    <a:pt x="8094" y="1907"/>
                  </a:lnTo>
                  <a:cubicBezTo>
                    <a:pt x="8137" y="2033"/>
                    <a:pt x="8158" y="2159"/>
                    <a:pt x="8158" y="2306"/>
                  </a:cubicBezTo>
                  <a:cubicBezTo>
                    <a:pt x="8137" y="2474"/>
                    <a:pt x="8179" y="2642"/>
                    <a:pt x="8242" y="2790"/>
                  </a:cubicBezTo>
                  <a:cubicBezTo>
                    <a:pt x="8279" y="2803"/>
                    <a:pt x="8315" y="2808"/>
                    <a:pt x="8351" y="2808"/>
                  </a:cubicBezTo>
                  <a:cubicBezTo>
                    <a:pt x="8425" y="2808"/>
                    <a:pt x="8498" y="2788"/>
                    <a:pt x="8575" y="2788"/>
                  </a:cubicBezTo>
                  <a:cubicBezTo>
                    <a:pt x="8629" y="2788"/>
                    <a:pt x="8685" y="2798"/>
                    <a:pt x="8746" y="2832"/>
                  </a:cubicBezTo>
                  <a:lnTo>
                    <a:pt x="8515" y="2558"/>
                  </a:lnTo>
                  <a:cubicBezTo>
                    <a:pt x="8552" y="2552"/>
                    <a:pt x="8589" y="2550"/>
                    <a:pt x="8626" y="2550"/>
                  </a:cubicBezTo>
                  <a:cubicBezTo>
                    <a:pt x="8715" y="2550"/>
                    <a:pt x="8804" y="2564"/>
                    <a:pt x="8893" y="2579"/>
                  </a:cubicBezTo>
                  <a:cubicBezTo>
                    <a:pt x="8893" y="2642"/>
                    <a:pt x="8872" y="2663"/>
                    <a:pt x="8830" y="2726"/>
                  </a:cubicBezTo>
                  <a:cubicBezTo>
                    <a:pt x="8839" y="2725"/>
                    <a:pt x="8847" y="2725"/>
                    <a:pt x="8855" y="2725"/>
                  </a:cubicBezTo>
                  <a:cubicBezTo>
                    <a:pt x="8995" y="2725"/>
                    <a:pt x="8963" y="2897"/>
                    <a:pt x="9083" y="2937"/>
                  </a:cubicBezTo>
                  <a:cubicBezTo>
                    <a:pt x="9129" y="2905"/>
                    <a:pt x="9200" y="2851"/>
                    <a:pt x="9267" y="2851"/>
                  </a:cubicBezTo>
                  <a:cubicBezTo>
                    <a:pt x="9290" y="2851"/>
                    <a:pt x="9313" y="2857"/>
                    <a:pt x="9335" y="2874"/>
                  </a:cubicBezTo>
                  <a:cubicBezTo>
                    <a:pt x="9587" y="2958"/>
                    <a:pt x="9776" y="3126"/>
                    <a:pt x="9903" y="3357"/>
                  </a:cubicBezTo>
                  <a:cubicBezTo>
                    <a:pt x="10134" y="3441"/>
                    <a:pt x="10344" y="3588"/>
                    <a:pt x="10491" y="3778"/>
                  </a:cubicBezTo>
                  <a:lnTo>
                    <a:pt x="10659" y="3778"/>
                  </a:lnTo>
                  <a:cubicBezTo>
                    <a:pt x="10701" y="3925"/>
                    <a:pt x="10786" y="3988"/>
                    <a:pt x="10891" y="3988"/>
                  </a:cubicBezTo>
                  <a:cubicBezTo>
                    <a:pt x="11017" y="4198"/>
                    <a:pt x="11206" y="4366"/>
                    <a:pt x="11416" y="4493"/>
                  </a:cubicBezTo>
                  <a:lnTo>
                    <a:pt x="11374" y="4556"/>
                  </a:lnTo>
                  <a:lnTo>
                    <a:pt x="11479" y="4619"/>
                  </a:lnTo>
                  <a:cubicBezTo>
                    <a:pt x="11458" y="4661"/>
                    <a:pt x="11416" y="4724"/>
                    <a:pt x="11458" y="4745"/>
                  </a:cubicBezTo>
                  <a:cubicBezTo>
                    <a:pt x="11463" y="4754"/>
                    <a:pt x="11469" y="4757"/>
                    <a:pt x="11476" y="4757"/>
                  </a:cubicBezTo>
                  <a:cubicBezTo>
                    <a:pt x="11496" y="4757"/>
                    <a:pt x="11522" y="4733"/>
                    <a:pt x="11535" y="4733"/>
                  </a:cubicBezTo>
                  <a:cubicBezTo>
                    <a:pt x="11540" y="4733"/>
                    <a:pt x="11542" y="4736"/>
                    <a:pt x="11542" y="4745"/>
                  </a:cubicBezTo>
                  <a:cubicBezTo>
                    <a:pt x="11563" y="4766"/>
                    <a:pt x="11563" y="4808"/>
                    <a:pt x="11585" y="4829"/>
                  </a:cubicBezTo>
                  <a:cubicBezTo>
                    <a:pt x="11612" y="4835"/>
                    <a:pt x="11637" y="4837"/>
                    <a:pt x="11662" y="4837"/>
                  </a:cubicBezTo>
                  <a:cubicBezTo>
                    <a:pt x="11811" y="4837"/>
                    <a:pt x="11924" y="4745"/>
                    <a:pt x="12068" y="4745"/>
                  </a:cubicBezTo>
                  <a:cubicBezTo>
                    <a:pt x="11984" y="4535"/>
                    <a:pt x="11837" y="4387"/>
                    <a:pt x="11858" y="4177"/>
                  </a:cubicBezTo>
                  <a:cubicBezTo>
                    <a:pt x="11795" y="4156"/>
                    <a:pt x="11711" y="4093"/>
                    <a:pt x="11690" y="4030"/>
                  </a:cubicBezTo>
                  <a:cubicBezTo>
                    <a:pt x="11606" y="3862"/>
                    <a:pt x="11479" y="3736"/>
                    <a:pt x="11311" y="3652"/>
                  </a:cubicBezTo>
                  <a:lnTo>
                    <a:pt x="11206" y="3715"/>
                  </a:lnTo>
                  <a:cubicBezTo>
                    <a:pt x="11185" y="3609"/>
                    <a:pt x="11122" y="3525"/>
                    <a:pt x="11059" y="3441"/>
                  </a:cubicBezTo>
                  <a:cubicBezTo>
                    <a:pt x="11038" y="3420"/>
                    <a:pt x="11006" y="3420"/>
                    <a:pt x="10975" y="3420"/>
                  </a:cubicBezTo>
                  <a:cubicBezTo>
                    <a:pt x="10943" y="3420"/>
                    <a:pt x="10912" y="3420"/>
                    <a:pt x="10891" y="3399"/>
                  </a:cubicBezTo>
                  <a:cubicBezTo>
                    <a:pt x="10996" y="3252"/>
                    <a:pt x="11038" y="3084"/>
                    <a:pt x="10996" y="2916"/>
                  </a:cubicBezTo>
                  <a:lnTo>
                    <a:pt x="10996" y="2916"/>
                  </a:lnTo>
                  <a:lnTo>
                    <a:pt x="11122" y="3021"/>
                  </a:lnTo>
                  <a:cubicBezTo>
                    <a:pt x="11038" y="3084"/>
                    <a:pt x="11059" y="3168"/>
                    <a:pt x="11059" y="3252"/>
                  </a:cubicBezTo>
                  <a:cubicBezTo>
                    <a:pt x="11164" y="3315"/>
                    <a:pt x="11164" y="3441"/>
                    <a:pt x="11269" y="3525"/>
                  </a:cubicBezTo>
                  <a:cubicBezTo>
                    <a:pt x="11304" y="3534"/>
                    <a:pt x="11339" y="3539"/>
                    <a:pt x="11372" y="3539"/>
                  </a:cubicBezTo>
                  <a:cubicBezTo>
                    <a:pt x="11419" y="3539"/>
                    <a:pt x="11463" y="3529"/>
                    <a:pt x="11500" y="3504"/>
                  </a:cubicBezTo>
                  <a:cubicBezTo>
                    <a:pt x="11500" y="3357"/>
                    <a:pt x="11311" y="3273"/>
                    <a:pt x="11395" y="3105"/>
                  </a:cubicBezTo>
                  <a:lnTo>
                    <a:pt x="11395" y="3105"/>
                  </a:lnTo>
                  <a:cubicBezTo>
                    <a:pt x="11521" y="3210"/>
                    <a:pt x="11648" y="3315"/>
                    <a:pt x="11795" y="3399"/>
                  </a:cubicBezTo>
                  <a:lnTo>
                    <a:pt x="11921" y="3294"/>
                  </a:lnTo>
                  <a:cubicBezTo>
                    <a:pt x="12005" y="3336"/>
                    <a:pt x="12005" y="3441"/>
                    <a:pt x="12152" y="3441"/>
                  </a:cubicBezTo>
                  <a:cubicBezTo>
                    <a:pt x="11963" y="3504"/>
                    <a:pt x="11963" y="3609"/>
                    <a:pt x="11921" y="3694"/>
                  </a:cubicBezTo>
                  <a:cubicBezTo>
                    <a:pt x="11948" y="3715"/>
                    <a:pt x="11973" y="3723"/>
                    <a:pt x="11997" y="3723"/>
                  </a:cubicBezTo>
                  <a:cubicBezTo>
                    <a:pt x="12059" y="3723"/>
                    <a:pt x="12109" y="3670"/>
                    <a:pt x="12141" y="3670"/>
                  </a:cubicBezTo>
                  <a:cubicBezTo>
                    <a:pt x="12145" y="3670"/>
                    <a:pt x="12149" y="3671"/>
                    <a:pt x="12152" y="3673"/>
                  </a:cubicBezTo>
                  <a:cubicBezTo>
                    <a:pt x="12179" y="3699"/>
                    <a:pt x="12206" y="3735"/>
                    <a:pt x="12238" y="3735"/>
                  </a:cubicBezTo>
                  <a:cubicBezTo>
                    <a:pt x="12257" y="3735"/>
                    <a:pt x="12277" y="3724"/>
                    <a:pt x="12299" y="3694"/>
                  </a:cubicBezTo>
                  <a:lnTo>
                    <a:pt x="12299" y="3420"/>
                  </a:lnTo>
                  <a:cubicBezTo>
                    <a:pt x="12257" y="3441"/>
                    <a:pt x="12236" y="3462"/>
                    <a:pt x="12236" y="3504"/>
                  </a:cubicBezTo>
                  <a:cubicBezTo>
                    <a:pt x="12236" y="3525"/>
                    <a:pt x="12215" y="3546"/>
                    <a:pt x="12173" y="3546"/>
                  </a:cubicBezTo>
                  <a:cubicBezTo>
                    <a:pt x="12173" y="3562"/>
                    <a:pt x="12161" y="3603"/>
                    <a:pt x="12146" y="3603"/>
                  </a:cubicBezTo>
                  <a:cubicBezTo>
                    <a:pt x="12141" y="3603"/>
                    <a:pt x="12136" y="3599"/>
                    <a:pt x="12131" y="3588"/>
                  </a:cubicBezTo>
                  <a:cubicBezTo>
                    <a:pt x="12131" y="3546"/>
                    <a:pt x="12152" y="3546"/>
                    <a:pt x="12173" y="3546"/>
                  </a:cubicBezTo>
                  <a:cubicBezTo>
                    <a:pt x="12152" y="3441"/>
                    <a:pt x="12257" y="3357"/>
                    <a:pt x="12236" y="3252"/>
                  </a:cubicBezTo>
                  <a:cubicBezTo>
                    <a:pt x="12194" y="3231"/>
                    <a:pt x="12131" y="3189"/>
                    <a:pt x="12131" y="3126"/>
                  </a:cubicBezTo>
                  <a:cubicBezTo>
                    <a:pt x="12129" y="3126"/>
                    <a:pt x="12127" y="3126"/>
                    <a:pt x="12125" y="3125"/>
                  </a:cubicBezTo>
                  <a:lnTo>
                    <a:pt x="12125" y="3125"/>
                  </a:lnTo>
                  <a:cubicBezTo>
                    <a:pt x="12177" y="3119"/>
                    <a:pt x="12198" y="3080"/>
                    <a:pt x="12236" y="3042"/>
                  </a:cubicBezTo>
                  <a:lnTo>
                    <a:pt x="12152" y="2895"/>
                  </a:lnTo>
                  <a:lnTo>
                    <a:pt x="12026" y="2853"/>
                  </a:lnTo>
                  <a:cubicBezTo>
                    <a:pt x="12005" y="2811"/>
                    <a:pt x="11984" y="2790"/>
                    <a:pt x="11963" y="2747"/>
                  </a:cubicBezTo>
                  <a:lnTo>
                    <a:pt x="11816" y="2747"/>
                  </a:lnTo>
                  <a:cubicBezTo>
                    <a:pt x="11802" y="2788"/>
                    <a:pt x="11789" y="2811"/>
                    <a:pt x="11764" y="2811"/>
                  </a:cubicBezTo>
                  <a:cubicBezTo>
                    <a:pt x="11750" y="2811"/>
                    <a:pt x="11733" y="2804"/>
                    <a:pt x="11711" y="2790"/>
                  </a:cubicBezTo>
                  <a:cubicBezTo>
                    <a:pt x="11723" y="2752"/>
                    <a:pt x="11743" y="2744"/>
                    <a:pt x="11767" y="2744"/>
                  </a:cubicBezTo>
                  <a:cubicBezTo>
                    <a:pt x="11782" y="2744"/>
                    <a:pt x="11799" y="2747"/>
                    <a:pt x="11816" y="2747"/>
                  </a:cubicBezTo>
                  <a:cubicBezTo>
                    <a:pt x="11816" y="2705"/>
                    <a:pt x="11774" y="2663"/>
                    <a:pt x="11711" y="2642"/>
                  </a:cubicBezTo>
                  <a:cubicBezTo>
                    <a:pt x="11702" y="2639"/>
                    <a:pt x="11693" y="2638"/>
                    <a:pt x="11686" y="2638"/>
                  </a:cubicBezTo>
                  <a:cubicBezTo>
                    <a:pt x="11641" y="2638"/>
                    <a:pt x="11618" y="2684"/>
                    <a:pt x="11563" y="2684"/>
                  </a:cubicBezTo>
                  <a:cubicBezTo>
                    <a:pt x="11458" y="2663"/>
                    <a:pt x="11374" y="2600"/>
                    <a:pt x="11311" y="2495"/>
                  </a:cubicBezTo>
                  <a:cubicBezTo>
                    <a:pt x="11311" y="2390"/>
                    <a:pt x="11458" y="2243"/>
                    <a:pt x="11311" y="2117"/>
                  </a:cubicBezTo>
                  <a:lnTo>
                    <a:pt x="11500" y="1907"/>
                  </a:lnTo>
                  <a:cubicBezTo>
                    <a:pt x="11290" y="1885"/>
                    <a:pt x="11164" y="1738"/>
                    <a:pt x="10975" y="1696"/>
                  </a:cubicBezTo>
                  <a:lnTo>
                    <a:pt x="10954" y="1759"/>
                  </a:lnTo>
                  <a:cubicBezTo>
                    <a:pt x="10996" y="1780"/>
                    <a:pt x="11038" y="1822"/>
                    <a:pt x="11059" y="1885"/>
                  </a:cubicBezTo>
                  <a:cubicBezTo>
                    <a:pt x="11059" y="1949"/>
                    <a:pt x="10954" y="1991"/>
                    <a:pt x="11038" y="2075"/>
                  </a:cubicBezTo>
                  <a:lnTo>
                    <a:pt x="11122" y="2012"/>
                  </a:lnTo>
                  <a:lnTo>
                    <a:pt x="11122" y="2012"/>
                  </a:lnTo>
                  <a:cubicBezTo>
                    <a:pt x="11101" y="2117"/>
                    <a:pt x="11164" y="2222"/>
                    <a:pt x="11080" y="2348"/>
                  </a:cubicBezTo>
                  <a:cubicBezTo>
                    <a:pt x="10954" y="2243"/>
                    <a:pt x="10891" y="2138"/>
                    <a:pt x="10765" y="2096"/>
                  </a:cubicBezTo>
                  <a:cubicBezTo>
                    <a:pt x="10723" y="2012"/>
                    <a:pt x="10870" y="1970"/>
                    <a:pt x="10765" y="1885"/>
                  </a:cubicBezTo>
                  <a:lnTo>
                    <a:pt x="10765" y="1885"/>
                  </a:lnTo>
                  <a:cubicBezTo>
                    <a:pt x="10737" y="1907"/>
                    <a:pt x="10708" y="1915"/>
                    <a:pt x="10678" y="1915"/>
                  </a:cubicBezTo>
                  <a:cubicBezTo>
                    <a:pt x="10612" y="1915"/>
                    <a:pt x="10542" y="1877"/>
                    <a:pt x="10477" y="1877"/>
                  </a:cubicBezTo>
                  <a:cubicBezTo>
                    <a:pt x="10460" y="1877"/>
                    <a:pt x="10444" y="1879"/>
                    <a:pt x="10428" y="1885"/>
                  </a:cubicBezTo>
                  <a:cubicBezTo>
                    <a:pt x="10344" y="1843"/>
                    <a:pt x="10281" y="1759"/>
                    <a:pt x="10239" y="1675"/>
                  </a:cubicBezTo>
                  <a:cubicBezTo>
                    <a:pt x="10113" y="1612"/>
                    <a:pt x="9987" y="1591"/>
                    <a:pt x="9903" y="1528"/>
                  </a:cubicBezTo>
                  <a:cubicBezTo>
                    <a:pt x="9776" y="1465"/>
                    <a:pt x="9671" y="1381"/>
                    <a:pt x="9587" y="1297"/>
                  </a:cubicBezTo>
                  <a:cubicBezTo>
                    <a:pt x="9587" y="1234"/>
                    <a:pt x="9629" y="1150"/>
                    <a:pt x="9587" y="1108"/>
                  </a:cubicBezTo>
                  <a:cubicBezTo>
                    <a:pt x="9545" y="1066"/>
                    <a:pt x="9608" y="981"/>
                    <a:pt x="9545" y="918"/>
                  </a:cubicBezTo>
                  <a:cubicBezTo>
                    <a:pt x="9499" y="949"/>
                    <a:pt x="9453" y="969"/>
                    <a:pt x="9398" y="969"/>
                  </a:cubicBezTo>
                  <a:cubicBezTo>
                    <a:pt x="9378" y="969"/>
                    <a:pt x="9357" y="966"/>
                    <a:pt x="9335" y="960"/>
                  </a:cubicBezTo>
                  <a:cubicBezTo>
                    <a:pt x="9301" y="960"/>
                    <a:pt x="9267" y="974"/>
                    <a:pt x="9255" y="1013"/>
                  </a:cubicBezTo>
                  <a:lnTo>
                    <a:pt x="9255" y="1013"/>
                  </a:lnTo>
                  <a:cubicBezTo>
                    <a:pt x="9068" y="892"/>
                    <a:pt x="8826" y="807"/>
                    <a:pt x="8683" y="603"/>
                  </a:cubicBezTo>
                  <a:lnTo>
                    <a:pt x="8599" y="645"/>
                  </a:lnTo>
                  <a:cubicBezTo>
                    <a:pt x="8578" y="582"/>
                    <a:pt x="8557" y="519"/>
                    <a:pt x="8494" y="477"/>
                  </a:cubicBezTo>
                  <a:cubicBezTo>
                    <a:pt x="8263" y="414"/>
                    <a:pt x="8031" y="393"/>
                    <a:pt x="7779" y="393"/>
                  </a:cubicBezTo>
                  <a:cubicBezTo>
                    <a:pt x="7779" y="435"/>
                    <a:pt x="7758" y="477"/>
                    <a:pt x="7716" y="477"/>
                  </a:cubicBezTo>
                  <a:cubicBezTo>
                    <a:pt x="7716" y="493"/>
                    <a:pt x="7692" y="533"/>
                    <a:pt x="7680" y="533"/>
                  </a:cubicBezTo>
                  <a:cubicBezTo>
                    <a:pt x="7676" y="533"/>
                    <a:pt x="7674" y="529"/>
                    <a:pt x="7674" y="519"/>
                  </a:cubicBezTo>
                  <a:cubicBezTo>
                    <a:pt x="7674" y="477"/>
                    <a:pt x="7695" y="477"/>
                    <a:pt x="7716" y="477"/>
                  </a:cubicBezTo>
                  <a:lnTo>
                    <a:pt x="7716" y="309"/>
                  </a:lnTo>
                  <a:cubicBezTo>
                    <a:pt x="7779" y="288"/>
                    <a:pt x="7884" y="288"/>
                    <a:pt x="7821" y="183"/>
                  </a:cubicBezTo>
                  <a:cubicBezTo>
                    <a:pt x="7791" y="168"/>
                    <a:pt x="7759" y="161"/>
                    <a:pt x="7727" y="161"/>
                  </a:cubicBezTo>
                  <a:cubicBezTo>
                    <a:pt x="7668" y="161"/>
                    <a:pt x="7610" y="184"/>
                    <a:pt x="7569" y="225"/>
                  </a:cubicBezTo>
                  <a:cubicBezTo>
                    <a:pt x="7559" y="199"/>
                    <a:pt x="7543" y="191"/>
                    <a:pt x="7523" y="191"/>
                  </a:cubicBezTo>
                  <a:cubicBezTo>
                    <a:pt x="7487" y="191"/>
                    <a:pt x="7439" y="220"/>
                    <a:pt x="7400" y="220"/>
                  </a:cubicBezTo>
                  <a:cubicBezTo>
                    <a:pt x="7373" y="220"/>
                    <a:pt x="7351" y="207"/>
                    <a:pt x="7338" y="161"/>
                  </a:cubicBezTo>
                  <a:cubicBezTo>
                    <a:pt x="7363" y="119"/>
                    <a:pt x="7400" y="111"/>
                    <a:pt x="7438" y="111"/>
                  </a:cubicBezTo>
                  <a:cubicBezTo>
                    <a:pt x="7460" y="111"/>
                    <a:pt x="7483" y="113"/>
                    <a:pt x="7504" y="113"/>
                  </a:cubicBezTo>
                  <a:cubicBezTo>
                    <a:pt x="7537" y="113"/>
                    <a:pt x="7567" y="107"/>
                    <a:pt x="7590" y="77"/>
                  </a:cubicBezTo>
                  <a:cubicBezTo>
                    <a:pt x="7550" y="27"/>
                    <a:pt x="7529" y="1"/>
                    <a:pt x="747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18"/>
            <p:cNvSpPr/>
            <p:nvPr/>
          </p:nvSpPr>
          <p:spPr>
            <a:xfrm>
              <a:off x="988481" y="3257428"/>
              <a:ext cx="13025" cy="29030"/>
            </a:xfrm>
            <a:custGeom>
              <a:avLst/>
              <a:gdLst/>
              <a:ahLst/>
              <a:cxnLst/>
              <a:rect l="l" t="t" r="r" b="b"/>
              <a:pathLst>
                <a:path w="1263" h="2772" extrusionOk="0">
                  <a:moveTo>
                    <a:pt x="463" y="879"/>
                  </a:moveTo>
                  <a:lnTo>
                    <a:pt x="484" y="900"/>
                  </a:lnTo>
                  <a:cubicBezTo>
                    <a:pt x="484" y="900"/>
                    <a:pt x="484" y="921"/>
                    <a:pt x="463" y="921"/>
                  </a:cubicBezTo>
                  <a:cubicBezTo>
                    <a:pt x="442" y="921"/>
                    <a:pt x="442" y="900"/>
                    <a:pt x="442" y="900"/>
                  </a:cubicBezTo>
                  <a:cubicBezTo>
                    <a:pt x="442" y="879"/>
                    <a:pt x="463" y="879"/>
                    <a:pt x="463" y="879"/>
                  </a:cubicBezTo>
                  <a:close/>
                  <a:moveTo>
                    <a:pt x="653" y="1006"/>
                  </a:moveTo>
                  <a:cubicBezTo>
                    <a:pt x="653" y="1006"/>
                    <a:pt x="653" y="1006"/>
                    <a:pt x="674" y="1027"/>
                  </a:cubicBezTo>
                  <a:lnTo>
                    <a:pt x="653" y="1027"/>
                  </a:lnTo>
                  <a:cubicBezTo>
                    <a:pt x="653" y="1027"/>
                    <a:pt x="632" y="1027"/>
                    <a:pt x="632" y="1006"/>
                  </a:cubicBezTo>
                  <a:close/>
                  <a:moveTo>
                    <a:pt x="526" y="1111"/>
                  </a:moveTo>
                  <a:cubicBezTo>
                    <a:pt x="526" y="1111"/>
                    <a:pt x="547" y="1132"/>
                    <a:pt x="547" y="1132"/>
                  </a:cubicBezTo>
                  <a:cubicBezTo>
                    <a:pt x="547" y="1147"/>
                    <a:pt x="547" y="1161"/>
                    <a:pt x="540" y="1161"/>
                  </a:cubicBezTo>
                  <a:cubicBezTo>
                    <a:pt x="537" y="1161"/>
                    <a:pt x="533" y="1159"/>
                    <a:pt x="526" y="1153"/>
                  </a:cubicBezTo>
                  <a:cubicBezTo>
                    <a:pt x="484" y="1153"/>
                    <a:pt x="526" y="1111"/>
                    <a:pt x="526" y="1111"/>
                  </a:cubicBezTo>
                  <a:close/>
                  <a:moveTo>
                    <a:pt x="674" y="1237"/>
                  </a:moveTo>
                  <a:cubicBezTo>
                    <a:pt x="716" y="1237"/>
                    <a:pt x="737" y="1258"/>
                    <a:pt x="737" y="1300"/>
                  </a:cubicBezTo>
                  <a:cubicBezTo>
                    <a:pt x="758" y="1321"/>
                    <a:pt x="716" y="1342"/>
                    <a:pt x="695" y="1342"/>
                  </a:cubicBezTo>
                  <a:cubicBezTo>
                    <a:pt x="687" y="1346"/>
                    <a:pt x="679" y="1348"/>
                    <a:pt x="673" y="1348"/>
                  </a:cubicBezTo>
                  <a:cubicBezTo>
                    <a:pt x="645" y="1348"/>
                    <a:pt x="632" y="1317"/>
                    <a:pt x="632" y="1300"/>
                  </a:cubicBezTo>
                  <a:cubicBezTo>
                    <a:pt x="632" y="1258"/>
                    <a:pt x="653" y="1258"/>
                    <a:pt x="674" y="1237"/>
                  </a:cubicBezTo>
                  <a:close/>
                  <a:moveTo>
                    <a:pt x="211" y="963"/>
                  </a:moveTo>
                  <a:cubicBezTo>
                    <a:pt x="316" y="1048"/>
                    <a:pt x="316" y="1195"/>
                    <a:pt x="379" y="1321"/>
                  </a:cubicBezTo>
                  <a:cubicBezTo>
                    <a:pt x="379" y="1342"/>
                    <a:pt x="316" y="1363"/>
                    <a:pt x="316" y="1363"/>
                  </a:cubicBezTo>
                  <a:cubicBezTo>
                    <a:pt x="316" y="1384"/>
                    <a:pt x="337" y="1405"/>
                    <a:pt x="295" y="1405"/>
                  </a:cubicBezTo>
                  <a:cubicBezTo>
                    <a:pt x="287" y="1409"/>
                    <a:pt x="281" y="1411"/>
                    <a:pt x="277" y="1411"/>
                  </a:cubicBezTo>
                  <a:cubicBezTo>
                    <a:pt x="260" y="1411"/>
                    <a:pt x="270" y="1380"/>
                    <a:pt x="253" y="1363"/>
                  </a:cubicBezTo>
                  <a:cubicBezTo>
                    <a:pt x="248" y="1358"/>
                    <a:pt x="244" y="1357"/>
                    <a:pt x="239" y="1357"/>
                  </a:cubicBezTo>
                  <a:cubicBezTo>
                    <a:pt x="231" y="1357"/>
                    <a:pt x="224" y="1362"/>
                    <a:pt x="219" y="1362"/>
                  </a:cubicBezTo>
                  <a:cubicBezTo>
                    <a:pt x="214" y="1362"/>
                    <a:pt x="211" y="1357"/>
                    <a:pt x="211" y="1342"/>
                  </a:cubicBezTo>
                  <a:cubicBezTo>
                    <a:pt x="211" y="1321"/>
                    <a:pt x="232" y="1321"/>
                    <a:pt x="253" y="1321"/>
                  </a:cubicBezTo>
                  <a:cubicBezTo>
                    <a:pt x="176" y="1243"/>
                    <a:pt x="170" y="1148"/>
                    <a:pt x="136" y="1068"/>
                  </a:cubicBezTo>
                  <a:lnTo>
                    <a:pt x="136" y="1068"/>
                  </a:lnTo>
                  <a:cubicBezTo>
                    <a:pt x="190" y="1060"/>
                    <a:pt x="191" y="983"/>
                    <a:pt x="211" y="963"/>
                  </a:cubicBezTo>
                  <a:close/>
                  <a:moveTo>
                    <a:pt x="400" y="1426"/>
                  </a:moveTo>
                  <a:cubicBezTo>
                    <a:pt x="400" y="1426"/>
                    <a:pt x="421" y="1447"/>
                    <a:pt x="421" y="1447"/>
                  </a:cubicBezTo>
                  <a:cubicBezTo>
                    <a:pt x="421" y="1447"/>
                    <a:pt x="442" y="1468"/>
                    <a:pt x="400" y="1468"/>
                  </a:cubicBezTo>
                  <a:cubicBezTo>
                    <a:pt x="379" y="1447"/>
                    <a:pt x="400" y="1426"/>
                    <a:pt x="400" y="1426"/>
                  </a:cubicBezTo>
                  <a:close/>
                  <a:moveTo>
                    <a:pt x="420" y="1623"/>
                  </a:moveTo>
                  <a:cubicBezTo>
                    <a:pt x="446" y="1641"/>
                    <a:pt x="469" y="1657"/>
                    <a:pt x="442" y="1657"/>
                  </a:cubicBezTo>
                  <a:cubicBezTo>
                    <a:pt x="412" y="1657"/>
                    <a:pt x="425" y="1636"/>
                    <a:pt x="420" y="1623"/>
                  </a:cubicBezTo>
                  <a:close/>
                  <a:moveTo>
                    <a:pt x="232" y="1"/>
                  </a:moveTo>
                  <a:cubicBezTo>
                    <a:pt x="216" y="1"/>
                    <a:pt x="201" y="6"/>
                    <a:pt x="190" y="17"/>
                  </a:cubicBezTo>
                  <a:cubicBezTo>
                    <a:pt x="148" y="228"/>
                    <a:pt x="316" y="333"/>
                    <a:pt x="358" y="480"/>
                  </a:cubicBezTo>
                  <a:lnTo>
                    <a:pt x="253" y="606"/>
                  </a:lnTo>
                  <a:cubicBezTo>
                    <a:pt x="274" y="648"/>
                    <a:pt x="379" y="606"/>
                    <a:pt x="379" y="711"/>
                  </a:cubicBezTo>
                  <a:cubicBezTo>
                    <a:pt x="274" y="795"/>
                    <a:pt x="127" y="858"/>
                    <a:pt x="64" y="1006"/>
                  </a:cubicBezTo>
                  <a:cubicBezTo>
                    <a:pt x="98" y="1006"/>
                    <a:pt x="119" y="1020"/>
                    <a:pt x="125" y="1048"/>
                  </a:cubicBezTo>
                  <a:lnTo>
                    <a:pt x="64" y="1048"/>
                  </a:lnTo>
                  <a:lnTo>
                    <a:pt x="1" y="1195"/>
                  </a:lnTo>
                  <a:cubicBezTo>
                    <a:pt x="106" y="1279"/>
                    <a:pt x="148" y="1426"/>
                    <a:pt x="232" y="1531"/>
                  </a:cubicBezTo>
                  <a:cubicBezTo>
                    <a:pt x="246" y="1538"/>
                    <a:pt x="267" y="1538"/>
                    <a:pt x="289" y="1538"/>
                  </a:cubicBezTo>
                  <a:lnTo>
                    <a:pt x="289" y="1538"/>
                  </a:lnTo>
                  <a:cubicBezTo>
                    <a:pt x="333" y="1538"/>
                    <a:pt x="379" y="1538"/>
                    <a:pt x="379" y="1594"/>
                  </a:cubicBezTo>
                  <a:cubicBezTo>
                    <a:pt x="385" y="1600"/>
                    <a:pt x="396" y="1608"/>
                    <a:pt x="408" y="1616"/>
                  </a:cubicBezTo>
                  <a:lnTo>
                    <a:pt x="408" y="1616"/>
                  </a:lnTo>
                  <a:cubicBezTo>
                    <a:pt x="406" y="1615"/>
                    <a:pt x="403" y="1615"/>
                    <a:pt x="400" y="1615"/>
                  </a:cubicBezTo>
                  <a:cubicBezTo>
                    <a:pt x="383" y="1615"/>
                    <a:pt x="367" y="1612"/>
                    <a:pt x="350" y="1612"/>
                  </a:cubicBezTo>
                  <a:cubicBezTo>
                    <a:pt x="325" y="1612"/>
                    <a:pt x="299" y="1619"/>
                    <a:pt x="274" y="1657"/>
                  </a:cubicBezTo>
                  <a:cubicBezTo>
                    <a:pt x="253" y="1762"/>
                    <a:pt x="358" y="1868"/>
                    <a:pt x="358" y="1973"/>
                  </a:cubicBezTo>
                  <a:cubicBezTo>
                    <a:pt x="505" y="1994"/>
                    <a:pt x="526" y="2120"/>
                    <a:pt x="568" y="2204"/>
                  </a:cubicBezTo>
                  <a:cubicBezTo>
                    <a:pt x="484" y="2288"/>
                    <a:pt x="611" y="2351"/>
                    <a:pt x="568" y="2414"/>
                  </a:cubicBezTo>
                  <a:cubicBezTo>
                    <a:pt x="611" y="2414"/>
                    <a:pt x="632" y="2435"/>
                    <a:pt x="632" y="2477"/>
                  </a:cubicBezTo>
                  <a:cubicBezTo>
                    <a:pt x="660" y="2500"/>
                    <a:pt x="689" y="2507"/>
                    <a:pt x="720" y="2507"/>
                  </a:cubicBezTo>
                  <a:cubicBezTo>
                    <a:pt x="780" y="2507"/>
                    <a:pt x="843" y="2480"/>
                    <a:pt x="907" y="2480"/>
                  </a:cubicBezTo>
                  <a:cubicBezTo>
                    <a:pt x="934" y="2480"/>
                    <a:pt x="962" y="2485"/>
                    <a:pt x="989" y="2498"/>
                  </a:cubicBezTo>
                  <a:cubicBezTo>
                    <a:pt x="1010" y="2624"/>
                    <a:pt x="1136" y="2687"/>
                    <a:pt x="1220" y="2772"/>
                  </a:cubicBezTo>
                  <a:cubicBezTo>
                    <a:pt x="1262" y="2730"/>
                    <a:pt x="1241" y="2687"/>
                    <a:pt x="1241" y="2624"/>
                  </a:cubicBezTo>
                  <a:cubicBezTo>
                    <a:pt x="1157" y="2519"/>
                    <a:pt x="1010" y="2414"/>
                    <a:pt x="1010" y="2204"/>
                  </a:cubicBezTo>
                  <a:cubicBezTo>
                    <a:pt x="1031" y="2141"/>
                    <a:pt x="1178" y="2099"/>
                    <a:pt x="1115" y="1952"/>
                  </a:cubicBezTo>
                  <a:cubicBezTo>
                    <a:pt x="1073" y="1931"/>
                    <a:pt x="989" y="1910"/>
                    <a:pt x="947" y="1825"/>
                  </a:cubicBezTo>
                  <a:cubicBezTo>
                    <a:pt x="989" y="1804"/>
                    <a:pt x="1010" y="1762"/>
                    <a:pt x="1010" y="1720"/>
                  </a:cubicBezTo>
                  <a:cubicBezTo>
                    <a:pt x="968" y="1636"/>
                    <a:pt x="905" y="1531"/>
                    <a:pt x="821" y="1447"/>
                  </a:cubicBezTo>
                  <a:lnTo>
                    <a:pt x="821" y="1048"/>
                  </a:lnTo>
                  <a:cubicBezTo>
                    <a:pt x="737" y="942"/>
                    <a:pt x="611" y="858"/>
                    <a:pt x="589" y="753"/>
                  </a:cubicBezTo>
                  <a:cubicBezTo>
                    <a:pt x="526" y="564"/>
                    <a:pt x="442" y="375"/>
                    <a:pt x="316" y="207"/>
                  </a:cubicBezTo>
                  <a:lnTo>
                    <a:pt x="379" y="101"/>
                  </a:lnTo>
                  <a:cubicBezTo>
                    <a:pt x="333" y="40"/>
                    <a:pt x="276" y="1"/>
                    <a:pt x="2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18"/>
            <p:cNvSpPr/>
            <p:nvPr/>
          </p:nvSpPr>
          <p:spPr>
            <a:xfrm>
              <a:off x="973095" y="3268393"/>
              <a:ext cx="12581" cy="17185"/>
            </a:xfrm>
            <a:custGeom>
              <a:avLst/>
              <a:gdLst/>
              <a:ahLst/>
              <a:cxnLst/>
              <a:rect l="l" t="t" r="r" b="b"/>
              <a:pathLst>
                <a:path w="1220" h="1641" extrusionOk="0">
                  <a:moveTo>
                    <a:pt x="357" y="316"/>
                  </a:moveTo>
                  <a:cubicBezTo>
                    <a:pt x="357" y="316"/>
                    <a:pt x="379" y="337"/>
                    <a:pt x="379" y="337"/>
                  </a:cubicBezTo>
                  <a:lnTo>
                    <a:pt x="357" y="358"/>
                  </a:lnTo>
                  <a:cubicBezTo>
                    <a:pt x="347" y="347"/>
                    <a:pt x="342" y="347"/>
                    <a:pt x="339" y="347"/>
                  </a:cubicBezTo>
                  <a:cubicBezTo>
                    <a:pt x="336" y="347"/>
                    <a:pt x="336" y="347"/>
                    <a:pt x="336" y="337"/>
                  </a:cubicBezTo>
                  <a:cubicBezTo>
                    <a:pt x="336" y="316"/>
                    <a:pt x="336" y="316"/>
                    <a:pt x="357" y="316"/>
                  </a:cubicBezTo>
                  <a:close/>
                  <a:moveTo>
                    <a:pt x="652" y="526"/>
                  </a:moveTo>
                  <a:cubicBezTo>
                    <a:pt x="715" y="526"/>
                    <a:pt x="673" y="631"/>
                    <a:pt x="736" y="652"/>
                  </a:cubicBezTo>
                  <a:cubicBezTo>
                    <a:pt x="722" y="673"/>
                    <a:pt x="706" y="680"/>
                    <a:pt x="688" y="680"/>
                  </a:cubicBezTo>
                  <a:cubicBezTo>
                    <a:pt x="654" y="680"/>
                    <a:pt x="617" y="652"/>
                    <a:pt x="589" y="652"/>
                  </a:cubicBezTo>
                  <a:lnTo>
                    <a:pt x="652" y="526"/>
                  </a:lnTo>
                  <a:close/>
                  <a:moveTo>
                    <a:pt x="294" y="1"/>
                  </a:moveTo>
                  <a:cubicBezTo>
                    <a:pt x="252" y="64"/>
                    <a:pt x="231" y="148"/>
                    <a:pt x="147" y="190"/>
                  </a:cubicBezTo>
                  <a:cubicBezTo>
                    <a:pt x="63" y="211"/>
                    <a:pt x="0" y="253"/>
                    <a:pt x="21" y="337"/>
                  </a:cubicBezTo>
                  <a:cubicBezTo>
                    <a:pt x="36" y="352"/>
                    <a:pt x="52" y="358"/>
                    <a:pt x="67" y="358"/>
                  </a:cubicBezTo>
                  <a:cubicBezTo>
                    <a:pt x="103" y="358"/>
                    <a:pt x="137" y="327"/>
                    <a:pt x="165" y="327"/>
                  </a:cubicBezTo>
                  <a:cubicBezTo>
                    <a:pt x="174" y="327"/>
                    <a:pt x="182" y="330"/>
                    <a:pt x="189" y="337"/>
                  </a:cubicBezTo>
                  <a:cubicBezTo>
                    <a:pt x="210" y="379"/>
                    <a:pt x="168" y="442"/>
                    <a:pt x="231" y="484"/>
                  </a:cubicBezTo>
                  <a:lnTo>
                    <a:pt x="357" y="505"/>
                  </a:lnTo>
                  <a:cubicBezTo>
                    <a:pt x="336" y="694"/>
                    <a:pt x="442" y="863"/>
                    <a:pt x="484" y="1031"/>
                  </a:cubicBezTo>
                  <a:cubicBezTo>
                    <a:pt x="484" y="1115"/>
                    <a:pt x="526" y="1220"/>
                    <a:pt x="631" y="1241"/>
                  </a:cubicBezTo>
                  <a:cubicBezTo>
                    <a:pt x="631" y="1225"/>
                    <a:pt x="655" y="1185"/>
                    <a:pt x="667" y="1185"/>
                  </a:cubicBezTo>
                  <a:cubicBezTo>
                    <a:pt x="670" y="1185"/>
                    <a:pt x="673" y="1189"/>
                    <a:pt x="673" y="1199"/>
                  </a:cubicBezTo>
                  <a:cubicBezTo>
                    <a:pt x="673" y="1241"/>
                    <a:pt x="652" y="1241"/>
                    <a:pt x="631" y="1241"/>
                  </a:cubicBezTo>
                  <a:cubicBezTo>
                    <a:pt x="777" y="1417"/>
                    <a:pt x="801" y="1491"/>
                    <a:pt x="824" y="1491"/>
                  </a:cubicBezTo>
                  <a:cubicBezTo>
                    <a:pt x="834" y="1491"/>
                    <a:pt x="843" y="1477"/>
                    <a:pt x="862" y="1451"/>
                  </a:cubicBezTo>
                  <a:cubicBezTo>
                    <a:pt x="946" y="1388"/>
                    <a:pt x="757" y="1325"/>
                    <a:pt x="862" y="1241"/>
                  </a:cubicBezTo>
                  <a:lnTo>
                    <a:pt x="862" y="1241"/>
                  </a:lnTo>
                  <a:cubicBezTo>
                    <a:pt x="946" y="1325"/>
                    <a:pt x="1030" y="1409"/>
                    <a:pt x="946" y="1535"/>
                  </a:cubicBezTo>
                  <a:lnTo>
                    <a:pt x="1093" y="1556"/>
                  </a:lnTo>
                  <a:cubicBezTo>
                    <a:pt x="1156" y="1577"/>
                    <a:pt x="1114" y="1640"/>
                    <a:pt x="1198" y="1640"/>
                  </a:cubicBezTo>
                  <a:cubicBezTo>
                    <a:pt x="1219" y="1535"/>
                    <a:pt x="1198" y="1409"/>
                    <a:pt x="1156" y="1304"/>
                  </a:cubicBezTo>
                  <a:cubicBezTo>
                    <a:pt x="1072" y="1136"/>
                    <a:pt x="988" y="968"/>
                    <a:pt x="904" y="800"/>
                  </a:cubicBezTo>
                  <a:cubicBezTo>
                    <a:pt x="862" y="778"/>
                    <a:pt x="841" y="736"/>
                    <a:pt x="841" y="694"/>
                  </a:cubicBezTo>
                  <a:cubicBezTo>
                    <a:pt x="841" y="589"/>
                    <a:pt x="799" y="484"/>
                    <a:pt x="736" y="442"/>
                  </a:cubicBezTo>
                  <a:cubicBezTo>
                    <a:pt x="721" y="432"/>
                    <a:pt x="704" y="429"/>
                    <a:pt x="685" y="429"/>
                  </a:cubicBezTo>
                  <a:cubicBezTo>
                    <a:pt x="660" y="429"/>
                    <a:pt x="633" y="435"/>
                    <a:pt x="608" y="435"/>
                  </a:cubicBezTo>
                  <a:cubicBezTo>
                    <a:pt x="574" y="435"/>
                    <a:pt x="544" y="425"/>
                    <a:pt x="526" y="379"/>
                  </a:cubicBezTo>
                  <a:cubicBezTo>
                    <a:pt x="533" y="331"/>
                    <a:pt x="548" y="317"/>
                    <a:pt x="568" y="317"/>
                  </a:cubicBezTo>
                  <a:cubicBezTo>
                    <a:pt x="600" y="317"/>
                    <a:pt x="642" y="352"/>
                    <a:pt x="680" y="352"/>
                  </a:cubicBezTo>
                  <a:cubicBezTo>
                    <a:pt x="692" y="352"/>
                    <a:pt x="704" y="348"/>
                    <a:pt x="715" y="337"/>
                  </a:cubicBezTo>
                  <a:cubicBezTo>
                    <a:pt x="694" y="211"/>
                    <a:pt x="652" y="85"/>
                    <a:pt x="547" y="1"/>
                  </a:cubicBezTo>
                  <a:cubicBezTo>
                    <a:pt x="515" y="43"/>
                    <a:pt x="468" y="64"/>
                    <a:pt x="421" y="64"/>
                  </a:cubicBezTo>
                  <a:cubicBezTo>
                    <a:pt x="373" y="64"/>
                    <a:pt x="326" y="43"/>
                    <a:pt x="2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18"/>
            <p:cNvSpPr/>
            <p:nvPr/>
          </p:nvSpPr>
          <p:spPr>
            <a:xfrm>
              <a:off x="985233" y="3251626"/>
              <a:ext cx="5218" cy="7624"/>
            </a:xfrm>
            <a:custGeom>
              <a:avLst/>
              <a:gdLst/>
              <a:ahLst/>
              <a:cxnLst/>
              <a:rect l="l" t="t" r="r" b="b"/>
              <a:pathLst>
                <a:path w="506" h="728" extrusionOk="0">
                  <a:moveTo>
                    <a:pt x="130" y="0"/>
                  </a:moveTo>
                  <a:cubicBezTo>
                    <a:pt x="116" y="0"/>
                    <a:pt x="102" y="7"/>
                    <a:pt x="85" y="25"/>
                  </a:cubicBezTo>
                  <a:cubicBezTo>
                    <a:pt x="0" y="172"/>
                    <a:pt x="127" y="298"/>
                    <a:pt x="127" y="445"/>
                  </a:cubicBezTo>
                  <a:cubicBezTo>
                    <a:pt x="85" y="487"/>
                    <a:pt x="64" y="550"/>
                    <a:pt x="21" y="550"/>
                  </a:cubicBezTo>
                  <a:cubicBezTo>
                    <a:pt x="0" y="571"/>
                    <a:pt x="0" y="592"/>
                    <a:pt x="21" y="613"/>
                  </a:cubicBezTo>
                  <a:lnTo>
                    <a:pt x="211" y="571"/>
                  </a:lnTo>
                  <a:lnTo>
                    <a:pt x="148" y="719"/>
                  </a:lnTo>
                  <a:cubicBezTo>
                    <a:pt x="160" y="725"/>
                    <a:pt x="172" y="727"/>
                    <a:pt x="185" y="727"/>
                  </a:cubicBezTo>
                  <a:cubicBezTo>
                    <a:pt x="214" y="727"/>
                    <a:pt x="244" y="712"/>
                    <a:pt x="274" y="698"/>
                  </a:cubicBezTo>
                  <a:cubicBezTo>
                    <a:pt x="358" y="634"/>
                    <a:pt x="337" y="487"/>
                    <a:pt x="379" y="445"/>
                  </a:cubicBezTo>
                  <a:cubicBezTo>
                    <a:pt x="421" y="382"/>
                    <a:pt x="337" y="319"/>
                    <a:pt x="337" y="256"/>
                  </a:cubicBezTo>
                  <a:cubicBezTo>
                    <a:pt x="421" y="235"/>
                    <a:pt x="505" y="214"/>
                    <a:pt x="421" y="151"/>
                  </a:cubicBezTo>
                  <a:cubicBezTo>
                    <a:pt x="408" y="138"/>
                    <a:pt x="396" y="133"/>
                    <a:pt x="384" y="133"/>
                  </a:cubicBezTo>
                  <a:cubicBezTo>
                    <a:pt x="347" y="133"/>
                    <a:pt x="314" y="181"/>
                    <a:pt x="267" y="181"/>
                  </a:cubicBezTo>
                  <a:cubicBezTo>
                    <a:pt x="256" y="181"/>
                    <a:pt x="244" y="178"/>
                    <a:pt x="232" y="172"/>
                  </a:cubicBezTo>
                  <a:lnTo>
                    <a:pt x="148" y="109"/>
                  </a:lnTo>
                  <a:lnTo>
                    <a:pt x="190" y="25"/>
                  </a:lnTo>
                  <a:cubicBezTo>
                    <a:pt x="165" y="13"/>
                    <a:pt x="148" y="0"/>
                    <a:pt x="13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18"/>
            <p:cNvSpPr/>
            <p:nvPr/>
          </p:nvSpPr>
          <p:spPr>
            <a:xfrm>
              <a:off x="1028380" y="3175261"/>
              <a:ext cx="5858" cy="7278"/>
            </a:xfrm>
            <a:custGeom>
              <a:avLst/>
              <a:gdLst/>
              <a:ahLst/>
              <a:cxnLst/>
              <a:rect l="l" t="t" r="r" b="b"/>
              <a:pathLst>
                <a:path w="568" h="695" extrusionOk="0">
                  <a:moveTo>
                    <a:pt x="442" y="0"/>
                  </a:moveTo>
                  <a:cubicBezTo>
                    <a:pt x="211" y="84"/>
                    <a:pt x="42" y="274"/>
                    <a:pt x="0" y="505"/>
                  </a:cubicBezTo>
                  <a:cubicBezTo>
                    <a:pt x="105" y="505"/>
                    <a:pt x="63" y="673"/>
                    <a:pt x="168" y="694"/>
                  </a:cubicBezTo>
                  <a:cubicBezTo>
                    <a:pt x="211" y="673"/>
                    <a:pt x="232" y="652"/>
                    <a:pt x="232" y="631"/>
                  </a:cubicBezTo>
                  <a:lnTo>
                    <a:pt x="232" y="610"/>
                  </a:lnTo>
                  <a:cubicBezTo>
                    <a:pt x="227" y="605"/>
                    <a:pt x="222" y="604"/>
                    <a:pt x="218" y="604"/>
                  </a:cubicBezTo>
                  <a:cubicBezTo>
                    <a:pt x="209" y="604"/>
                    <a:pt x="202" y="609"/>
                    <a:pt x="197" y="609"/>
                  </a:cubicBezTo>
                  <a:cubicBezTo>
                    <a:pt x="192" y="609"/>
                    <a:pt x="190" y="604"/>
                    <a:pt x="190" y="589"/>
                  </a:cubicBezTo>
                  <a:cubicBezTo>
                    <a:pt x="190" y="568"/>
                    <a:pt x="211" y="568"/>
                    <a:pt x="232" y="568"/>
                  </a:cubicBezTo>
                  <a:cubicBezTo>
                    <a:pt x="274" y="463"/>
                    <a:pt x="379" y="337"/>
                    <a:pt x="337" y="274"/>
                  </a:cubicBezTo>
                  <a:cubicBezTo>
                    <a:pt x="295" y="126"/>
                    <a:pt x="568" y="147"/>
                    <a:pt x="4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18"/>
            <p:cNvSpPr/>
            <p:nvPr/>
          </p:nvSpPr>
          <p:spPr>
            <a:xfrm>
              <a:off x="1001928" y="3200583"/>
              <a:ext cx="5424" cy="6409"/>
            </a:xfrm>
            <a:custGeom>
              <a:avLst/>
              <a:gdLst/>
              <a:ahLst/>
              <a:cxnLst/>
              <a:rect l="l" t="t" r="r" b="b"/>
              <a:pathLst>
                <a:path w="526" h="612" extrusionOk="0">
                  <a:moveTo>
                    <a:pt x="63" y="0"/>
                  </a:moveTo>
                  <a:cubicBezTo>
                    <a:pt x="63" y="63"/>
                    <a:pt x="63" y="105"/>
                    <a:pt x="63" y="168"/>
                  </a:cubicBezTo>
                  <a:cubicBezTo>
                    <a:pt x="63" y="210"/>
                    <a:pt x="0" y="231"/>
                    <a:pt x="21" y="294"/>
                  </a:cubicBezTo>
                  <a:lnTo>
                    <a:pt x="126" y="336"/>
                  </a:lnTo>
                  <a:cubicBezTo>
                    <a:pt x="126" y="421"/>
                    <a:pt x="42" y="463"/>
                    <a:pt x="63" y="547"/>
                  </a:cubicBezTo>
                  <a:cubicBezTo>
                    <a:pt x="84" y="589"/>
                    <a:pt x="84" y="610"/>
                    <a:pt x="126" y="610"/>
                  </a:cubicBezTo>
                  <a:cubicBezTo>
                    <a:pt x="131" y="611"/>
                    <a:pt x="136" y="612"/>
                    <a:pt x="141" y="612"/>
                  </a:cubicBezTo>
                  <a:cubicBezTo>
                    <a:pt x="205" y="612"/>
                    <a:pt x="231" y="498"/>
                    <a:pt x="304" y="498"/>
                  </a:cubicBezTo>
                  <a:cubicBezTo>
                    <a:pt x="314" y="498"/>
                    <a:pt x="325" y="500"/>
                    <a:pt x="337" y="505"/>
                  </a:cubicBezTo>
                  <a:lnTo>
                    <a:pt x="400" y="610"/>
                  </a:lnTo>
                  <a:lnTo>
                    <a:pt x="526" y="505"/>
                  </a:lnTo>
                  <a:cubicBezTo>
                    <a:pt x="295" y="400"/>
                    <a:pt x="316" y="84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18"/>
            <p:cNvSpPr/>
            <p:nvPr/>
          </p:nvSpPr>
          <p:spPr>
            <a:xfrm>
              <a:off x="1050707" y="3240599"/>
              <a:ext cx="6084" cy="4461"/>
            </a:xfrm>
            <a:custGeom>
              <a:avLst/>
              <a:gdLst/>
              <a:ahLst/>
              <a:cxnLst/>
              <a:rect l="l" t="t" r="r" b="b"/>
              <a:pathLst>
                <a:path w="590" h="426" extrusionOk="0">
                  <a:moveTo>
                    <a:pt x="87" y="0"/>
                  </a:moveTo>
                  <a:cubicBezTo>
                    <a:pt x="73" y="0"/>
                    <a:pt x="58" y="2"/>
                    <a:pt x="43" y="6"/>
                  </a:cubicBezTo>
                  <a:cubicBezTo>
                    <a:pt x="1" y="195"/>
                    <a:pt x="274" y="216"/>
                    <a:pt x="232" y="405"/>
                  </a:cubicBezTo>
                  <a:cubicBezTo>
                    <a:pt x="257" y="420"/>
                    <a:pt x="277" y="425"/>
                    <a:pt x="294" y="425"/>
                  </a:cubicBezTo>
                  <a:cubicBezTo>
                    <a:pt x="344" y="425"/>
                    <a:pt x="371" y="381"/>
                    <a:pt x="420" y="381"/>
                  </a:cubicBezTo>
                  <a:cubicBezTo>
                    <a:pt x="427" y="381"/>
                    <a:pt x="434" y="382"/>
                    <a:pt x="442" y="384"/>
                  </a:cubicBezTo>
                  <a:cubicBezTo>
                    <a:pt x="444" y="382"/>
                    <a:pt x="446" y="381"/>
                    <a:pt x="448" y="381"/>
                  </a:cubicBezTo>
                  <a:cubicBezTo>
                    <a:pt x="460" y="381"/>
                    <a:pt x="466" y="425"/>
                    <a:pt x="491" y="425"/>
                  </a:cubicBezTo>
                  <a:cubicBezTo>
                    <a:pt x="500" y="425"/>
                    <a:pt x="511" y="420"/>
                    <a:pt x="526" y="405"/>
                  </a:cubicBezTo>
                  <a:lnTo>
                    <a:pt x="589" y="342"/>
                  </a:lnTo>
                  <a:cubicBezTo>
                    <a:pt x="484" y="258"/>
                    <a:pt x="358" y="216"/>
                    <a:pt x="274" y="90"/>
                  </a:cubicBezTo>
                  <a:cubicBezTo>
                    <a:pt x="222" y="38"/>
                    <a:pt x="156" y="0"/>
                    <a:pt x="8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18"/>
            <p:cNvSpPr/>
            <p:nvPr/>
          </p:nvSpPr>
          <p:spPr>
            <a:xfrm>
              <a:off x="1064587" y="3183408"/>
              <a:ext cx="6517" cy="5069"/>
            </a:xfrm>
            <a:custGeom>
              <a:avLst/>
              <a:gdLst/>
              <a:ahLst/>
              <a:cxnLst/>
              <a:rect l="l" t="t" r="r" b="b"/>
              <a:pathLst>
                <a:path w="632" h="484" extrusionOk="0">
                  <a:moveTo>
                    <a:pt x="0" y="0"/>
                  </a:moveTo>
                  <a:cubicBezTo>
                    <a:pt x="42" y="63"/>
                    <a:pt x="63" y="147"/>
                    <a:pt x="105" y="189"/>
                  </a:cubicBezTo>
                  <a:cubicBezTo>
                    <a:pt x="274" y="295"/>
                    <a:pt x="442" y="400"/>
                    <a:pt x="631" y="484"/>
                  </a:cubicBezTo>
                  <a:cubicBezTo>
                    <a:pt x="463" y="273"/>
                    <a:pt x="253" y="105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18"/>
            <p:cNvSpPr/>
            <p:nvPr/>
          </p:nvSpPr>
          <p:spPr>
            <a:xfrm>
              <a:off x="984799" y="3286447"/>
              <a:ext cx="1959" cy="4430"/>
            </a:xfrm>
            <a:custGeom>
              <a:avLst/>
              <a:gdLst/>
              <a:ahLst/>
              <a:cxnLst/>
              <a:rect l="l" t="t" r="r" b="b"/>
              <a:pathLst>
                <a:path w="190" h="423" extrusionOk="0">
                  <a:moveTo>
                    <a:pt x="84" y="1"/>
                  </a:moveTo>
                  <a:lnTo>
                    <a:pt x="0" y="22"/>
                  </a:lnTo>
                  <a:lnTo>
                    <a:pt x="0" y="337"/>
                  </a:lnTo>
                  <a:cubicBezTo>
                    <a:pt x="32" y="368"/>
                    <a:pt x="51" y="423"/>
                    <a:pt x="111" y="423"/>
                  </a:cubicBezTo>
                  <a:cubicBezTo>
                    <a:pt x="132" y="423"/>
                    <a:pt x="157" y="416"/>
                    <a:pt x="190" y="400"/>
                  </a:cubicBezTo>
                  <a:cubicBezTo>
                    <a:pt x="84" y="295"/>
                    <a:pt x="148" y="127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18"/>
            <p:cNvSpPr/>
            <p:nvPr/>
          </p:nvSpPr>
          <p:spPr>
            <a:xfrm>
              <a:off x="1043550" y="3257386"/>
              <a:ext cx="5002" cy="3089"/>
            </a:xfrm>
            <a:custGeom>
              <a:avLst/>
              <a:gdLst/>
              <a:ahLst/>
              <a:cxnLst/>
              <a:rect l="l" t="t" r="r" b="b"/>
              <a:pathLst>
                <a:path w="485" h="295" extrusionOk="0">
                  <a:moveTo>
                    <a:pt x="43" y="0"/>
                  </a:moveTo>
                  <a:cubicBezTo>
                    <a:pt x="43" y="42"/>
                    <a:pt x="22" y="63"/>
                    <a:pt x="1" y="105"/>
                  </a:cubicBezTo>
                  <a:cubicBezTo>
                    <a:pt x="127" y="127"/>
                    <a:pt x="169" y="232"/>
                    <a:pt x="253" y="295"/>
                  </a:cubicBezTo>
                  <a:cubicBezTo>
                    <a:pt x="337" y="232"/>
                    <a:pt x="485" y="253"/>
                    <a:pt x="485" y="105"/>
                  </a:cubicBezTo>
                  <a:cubicBezTo>
                    <a:pt x="464" y="63"/>
                    <a:pt x="421" y="63"/>
                    <a:pt x="400" y="63"/>
                  </a:cubicBezTo>
                  <a:cubicBezTo>
                    <a:pt x="346" y="81"/>
                    <a:pt x="339" y="177"/>
                    <a:pt x="298" y="177"/>
                  </a:cubicBezTo>
                  <a:cubicBezTo>
                    <a:pt x="291" y="177"/>
                    <a:pt x="283" y="174"/>
                    <a:pt x="274" y="169"/>
                  </a:cubicBezTo>
                  <a:cubicBezTo>
                    <a:pt x="190" y="127"/>
                    <a:pt x="148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18"/>
            <p:cNvSpPr/>
            <p:nvPr/>
          </p:nvSpPr>
          <p:spPr>
            <a:xfrm>
              <a:off x="982850" y="3238452"/>
              <a:ext cx="3259" cy="4063"/>
            </a:xfrm>
            <a:custGeom>
              <a:avLst/>
              <a:gdLst/>
              <a:ahLst/>
              <a:cxnLst/>
              <a:rect l="l" t="t" r="r" b="b"/>
              <a:pathLst>
                <a:path w="316" h="388" extrusionOk="0">
                  <a:moveTo>
                    <a:pt x="316" y="0"/>
                  </a:moveTo>
                  <a:lnTo>
                    <a:pt x="316" y="0"/>
                  </a:lnTo>
                  <a:cubicBezTo>
                    <a:pt x="147" y="42"/>
                    <a:pt x="84" y="147"/>
                    <a:pt x="0" y="232"/>
                  </a:cubicBezTo>
                  <a:cubicBezTo>
                    <a:pt x="73" y="286"/>
                    <a:pt x="98" y="387"/>
                    <a:pt x="185" y="387"/>
                  </a:cubicBezTo>
                  <a:cubicBezTo>
                    <a:pt x="199" y="387"/>
                    <a:pt x="214" y="385"/>
                    <a:pt x="231" y="379"/>
                  </a:cubicBezTo>
                  <a:lnTo>
                    <a:pt x="189" y="253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18"/>
            <p:cNvSpPr/>
            <p:nvPr/>
          </p:nvSpPr>
          <p:spPr>
            <a:xfrm>
              <a:off x="1002145" y="3272582"/>
              <a:ext cx="1743" cy="3529"/>
            </a:xfrm>
            <a:custGeom>
              <a:avLst/>
              <a:gdLst/>
              <a:ahLst/>
              <a:cxnLst/>
              <a:rect l="l" t="t" r="r" b="b"/>
              <a:pathLst>
                <a:path w="169" h="337" extrusionOk="0">
                  <a:moveTo>
                    <a:pt x="21" y="0"/>
                  </a:moveTo>
                  <a:cubicBezTo>
                    <a:pt x="0" y="147"/>
                    <a:pt x="21" y="315"/>
                    <a:pt x="84" y="336"/>
                  </a:cubicBezTo>
                  <a:cubicBezTo>
                    <a:pt x="105" y="294"/>
                    <a:pt x="169" y="273"/>
                    <a:pt x="169" y="210"/>
                  </a:cubicBezTo>
                  <a:cubicBezTo>
                    <a:pt x="126" y="147"/>
                    <a:pt x="126" y="63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18"/>
            <p:cNvSpPr/>
            <p:nvPr/>
          </p:nvSpPr>
          <p:spPr>
            <a:xfrm>
              <a:off x="985016" y="3261125"/>
              <a:ext cx="2826" cy="3320"/>
            </a:xfrm>
            <a:custGeom>
              <a:avLst/>
              <a:gdLst/>
              <a:ahLst/>
              <a:cxnLst/>
              <a:rect l="l" t="t" r="r" b="b"/>
              <a:pathLst>
                <a:path w="274" h="317" extrusionOk="0">
                  <a:moveTo>
                    <a:pt x="127" y="1"/>
                  </a:moveTo>
                  <a:cubicBezTo>
                    <a:pt x="0" y="22"/>
                    <a:pt x="42" y="85"/>
                    <a:pt x="42" y="127"/>
                  </a:cubicBezTo>
                  <a:lnTo>
                    <a:pt x="42" y="148"/>
                  </a:lnTo>
                  <a:cubicBezTo>
                    <a:pt x="106" y="148"/>
                    <a:pt x="106" y="211"/>
                    <a:pt x="106" y="253"/>
                  </a:cubicBezTo>
                  <a:lnTo>
                    <a:pt x="211" y="316"/>
                  </a:lnTo>
                  <a:cubicBezTo>
                    <a:pt x="274" y="169"/>
                    <a:pt x="169" y="106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18"/>
            <p:cNvSpPr/>
            <p:nvPr/>
          </p:nvSpPr>
          <p:spPr>
            <a:xfrm>
              <a:off x="1055481" y="3249019"/>
              <a:ext cx="1959" cy="1990"/>
            </a:xfrm>
            <a:custGeom>
              <a:avLst/>
              <a:gdLst/>
              <a:ahLst/>
              <a:cxnLst/>
              <a:rect l="l" t="t" r="r" b="b"/>
              <a:pathLst>
                <a:path w="190" h="190" extrusionOk="0">
                  <a:moveTo>
                    <a:pt x="0" y="0"/>
                  </a:moveTo>
                  <a:cubicBezTo>
                    <a:pt x="0" y="127"/>
                    <a:pt x="63" y="169"/>
                    <a:pt x="190" y="190"/>
                  </a:cubicBezTo>
                  <a:cubicBezTo>
                    <a:pt x="190" y="42"/>
                    <a:pt x="126" y="0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18"/>
            <p:cNvSpPr/>
            <p:nvPr/>
          </p:nvSpPr>
          <p:spPr>
            <a:xfrm>
              <a:off x="1047025" y="3218418"/>
              <a:ext cx="2176" cy="2869"/>
            </a:xfrm>
            <a:custGeom>
              <a:avLst/>
              <a:gdLst/>
              <a:ahLst/>
              <a:cxnLst/>
              <a:rect l="l" t="t" r="r" b="b"/>
              <a:pathLst>
                <a:path w="211" h="274" extrusionOk="0">
                  <a:moveTo>
                    <a:pt x="42" y="0"/>
                  </a:moveTo>
                  <a:cubicBezTo>
                    <a:pt x="0" y="147"/>
                    <a:pt x="21" y="210"/>
                    <a:pt x="127" y="273"/>
                  </a:cubicBezTo>
                  <a:cubicBezTo>
                    <a:pt x="148" y="231"/>
                    <a:pt x="190" y="210"/>
                    <a:pt x="211" y="16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18"/>
            <p:cNvSpPr/>
            <p:nvPr/>
          </p:nvSpPr>
          <p:spPr>
            <a:xfrm>
              <a:off x="966588" y="3214585"/>
              <a:ext cx="2176" cy="2074"/>
            </a:xfrm>
            <a:custGeom>
              <a:avLst/>
              <a:gdLst/>
              <a:ahLst/>
              <a:cxnLst/>
              <a:rect l="l" t="t" r="r" b="b"/>
              <a:pathLst>
                <a:path w="211" h="198" extrusionOk="0">
                  <a:moveTo>
                    <a:pt x="95" y="0"/>
                  </a:moveTo>
                  <a:cubicBezTo>
                    <a:pt x="70" y="0"/>
                    <a:pt x="52" y="13"/>
                    <a:pt x="42" y="51"/>
                  </a:cubicBezTo>
                  <a:cubicBezTo>
                    <a:pt x="21" y="114"/>
                    <a:pt x="0" y="177"/>
                    <a:pt x="84" y="198"/>
                  </a:cubicBezTo>
                  <a:cubicBezTo>
                    <a:pt x="169" y="177"/>
                    <a:pt x="169" y="93"/>
                    <a:pt x="211" y="30"/>
                  </a:cubicBezTo>
                  <a:cubicBezTo>
                    <a:pt x="165" y="18"/>
                    <a:pt x="125" y="0"/>
                    <a:pt x="9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18"/>
            <p:cNvSpPr/>
            <p:nvPr/>
          </p:nvSpPr>
          <p:spPr>
            <a:xfrm>
              <a:off x="1054182" y="3246380"/>
              <a:ext cx="2609" cy="2042"/>
            </a:xfrm>
            <a:custGeom>
              <a:avLst/>
              <a:gdLst/>
              <a:ahLst/>
              <a:cxnLst/>
              <a:rect l="l" t="t" r="r" b="b"/>
              <a:pathLst>
                <a:path w="253" h="195" extrusionOk="0">
                  <a:moveTo>
                    <a:pt x="63" y="0"/>
                  </a:moveTo>
                  <a:cubicBezTo>
                    <a:pt x="0" y="21"/>
                    <a:pt x="0" y="63"/>
                    <a:pt x="21" y="105"/>
                  </a:cubicBezTo>
                  <a:cubicBezTo>
                    <a:pt x="42" y="147"/>
                    <a:pt x="126" y="126"/>
                    <a:pt x="126" y="189"/>
                  </a:cubicBezTo>
                  <a:cubicBezTo>
                    <a:pt x="147" y="189"/>
                    <a:pt x="168" y="195"/>
                    <a:pt x="189" y="195"/>
                  </a:cubicBezTo>
                  <a:cubicBezTo>
                    <a:pt x="210" y="195"/>
                    <a:pt x="231" y="189"/>
                    <a:pt x="252" y="168"/>
                  </a:cubicBezTo>
                  <a:cubicBezTo>
                    <a:pt x="189" y="105"/>
                    <a:pt x="147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18"/>
            <p:cNvSpPr/>
            <p:nvPr/>
          </p:nvSpPr>
          <p:spPr>
            <a:xfrm>
              <a:off x="998670" y="3269712"/>
              <a:ext cx="1537" cy="31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" y="1"/>
                  </a:moveTo>
                  <a:lnTo>
                    <a:pt x="1" y="295"/>
                  </a:lnTo>
                  <a:cubicBezTo>
                    <a:pt x="85" y="295"/>
                    <a:pt x="106" y="253"/>
                    <a:pt x="127" y="211"/>
                  </a:cubicBezTo>
                  <a:cubicBezTo>
                    <a:pt x="1" y="169"/>
                    <a:pt x="148" y="22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18"/>
            <p:cNvSpPr/>
            <p:nvPr/>
          </p:nvSpPr>
          <p:spPr>
            <a:xfrm>
              <a:off x="1070878" y="3218198"/>
              <a:ext cx="1959" cy="1770"/>
            </a:xfrm>
            <a:custGeom>
              <a:avLst/>
              <a:gdLst/>
              <a:ahLst/>
              <a:cxnLst/>
              <a:rect l="l" t="t" r="r" b="b"/>
              <a:pathLst>
                <a:path w="190" h="169" extrusionOk="0">
                  <a:moveTo>
                    <a:pt x="63" y="0"/>
                  </a:moveTo>
                  <a:lnTo>
                    <a:pt x="0" y="63"/>
                  </a:lnTo>
                  <a:cubicBezTo>
                    <a:pt x="42" y="105"/>
                    <a:pt x="63" y="168"/>
                    <a:pt x="126" y="168"/>
                  </a:cubicBezTo>
                  <a:cubicBezTo>
                    <a:pt x="126" y="126"/>
                    <a:pt x="147" y="105"/>
                    <a:pt x="189" y="105"/>
                  </a:cubicBezTo>
                  <a:cubicBezTo>
                    <a:pt x="168" y="42"/>
                    <a:pt x="126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18"/>
            <p:cNvSpPr/>
            <p:nvPr/>
          </p:nvSpPr>
          <p:spPr>
            <a:xfrm>
              <a:off x="984799" y="3205107"/>
              <a:ext cx="3042" cy="1173"/>
            </a:xfrm>
            <a:custGeom>
              <a:avLst/>
              <a:gdLst/>
              <a:ahLst/>
              <a:cxnLst/>
              <a:rect l="l" t="t" r="r" b="b"/>
              <a:pathLst>
                <a:path w="295" h="112" extrusionOk="0">
                  <a:moveTo>
                    <a:pt x="142" y="0"/>
                  </a:moveTo>
                  <a:cubicBezTo>
                    <a:pt x="103" y="0"/>
                    <a:pt x="56" y="10"/>
                    <a:pt x="0" y="31"/>
                  </a:cubicBezTo>
                  <a:cubicBezTo>
                    <a:pt x="118" y="31"/>
                    <a:pt x="169" y="111"/>
                    <a:pt x="238" y="111"/>
                  </a:cubicBezTo>
                  <a:cubicBezTo>
                    <a:pt x="255" y="111"/>
                    <a:pt x="274" y="106"/>
                    <a:pt x="295" y="94"/>
                  </a:cubicBezTo>
                  <a:cubicBezTo>
                    <a:pt x="267" y="38"/>
                    <a:pt x="220" y="0"/>
                    <a:pt x="1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18"/>
            <p:cNvSpPr/>
            <p:nvPr/>
          </p:nvSpPr>
          <p:spPr>
            <a:xfrm>
              <a:off x="1037703" y="3249019"/>
              <a:ext cx="1743" cy="1979"/>
            </a:xfrm>
            <a:custGeom>
              <a:avLst/>
              <a:gdLst/>
              <a:ahLst/>
              <a:cxnLst/>
              <a:rect l="l" t="t" r="r" b="b"/>
              <a:pathLst>
                <a:path w="169" h="189" extrusionOk="0">
                  <a:moveTo>
                    <a:pt x="63" y="0"/>
                  </a:moveTo>
                  <a:cubicBezTo>
                    <a:pt x="0" y="0"/>
                    <a:pt x="0" y="21"/>
                    <a:pt x="0" y="85"/>
                  </a:cubicBezTo>
                  <a:cubicBezTo>
                    <a:pt x="33" y="117"/>
                    <a:pt x="53" y="188"/>
                    <a:pt x="110" y="188"/>
                  </a:cubicBezTo>
                  <a:cubicBezTo>
                    <a:pt x="126" y="188"/>
                    <a:pt x="145" y="183"/>
                    <a:pt x="169" y="169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18"/>
            <p:cNvSpPr/>
            <p:nvPr/>
          </p:nvSpPr>
          <p:spPr>
            <a:xfrm>
              <a:off x="1046592" y="3176580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63" y="0"/>
                  </a:moveTo>
                  <a:cubicBezTo>
                    <a:pt x="21" y="0"/>
                    <a:pt x="0" y="0"/>
                    <a:pt x="0" y="42"/>
                  </a:cubicBezTo>
                  <a:cubicBezTo>
                    <a:pt x="0" y="85"/>
                    <a:pt x="0" y="127"/>
                    <a:pt x="63" y="127"/>
                  </a:cubicBezTo>
                  <a:cubicBezTo>
                    <a:pt x="105" y="127"/>
                    <a:pt x="126" y="106"/>
                    <a:pt x="126" y="42"/>
                  </a:cubicBezTo>
                  <a:cubicBezTo>
                    <a:pt x="126" y="21"/>
                    <a:pt x="84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18"/>
            <p:cNvSpPr/>
            <p:nvPr/>
          </p:nvSpPr>
          <p:spPr>
            <a:xfrm>
              <a:off x="1072177" y="3219298"/>
              <a:ext cx="1743" cy="1770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42" y="0"/>
                  </a:moveTo>
                  <a:cubicBezTo>
                    <a:pt x="42" y="42"/>
                    <a:pt x="21" y="63"/>
                    <a:pt x="0" y="63"/>
                  </a:cubicBezTo>
                  <a:cubicBezTo>
                    <a:pt x="0" y="126"/>
                    <a:pt x="42" y="168"/>
                    <a:pt x="105" y="168"/>
                  </a:cubicBezTo>
                  <a:cubicBezTo>
                    <a:pt x="126" y="105"/>
                    <a:pt x="168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18"/>
            <p:cNvSpPr/>
            <p:nvPr/>
          </p:nvSpPr>
          <p:spPr>
            <a:xfrm>
              <a:off x="1071528" y="3215329"/>
              <a:ext cx="1743" cy="1875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126" y="1"/>
                  </a:moveTo>
                  <a:cubicBezTo>
                    <a:pt x="0" y="43"/>
                    <a:pt x="42" y="106"/>
                    <a:pt x="105" y="169"/>
                  </a:cubicBezTo>
                  <a:cubicBezTo>
                    <a:pt x="105" y="176"/>
                    <a:pt x="110" y="178"/>
                    <a:pt x="117" y="178"/>
                  </a:cubicBezTo>
                  <a:cubicBezTo>
                    <a:pt x="131" y="178"/>
                    <a:pt x="154" y="169"/>
                    <a:pt x="168" y="169"/>
                  </a:cubicBezTo>
                  <a:cubicBezTo>
                    <a:pt x="147" y="127"/>
                    <a:pt x="126" y="64"/>
                    <a:pt x="12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18"/>
            <p:cNvSpPr/>
            <p:nvPr/>
          </p:nvSpPr>
          <p:spPr>
            <a:xfrm>
              <a:off x="1041601" y="3255585"/>
              <a:ext cx="1073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78" y="0"/>
                  </a:moveTo>
                  <a:cubicBezTo>
                    <a:pt x="64" y="0"/>
                    <a:pt x="39" y="10"/>
                    <a:pt x="1" y="25"/>
                  </a:cubicBezTo>
                  <a:lnTo>
                    <a:pt x="85" y="109"/>
                  </a:lnTo>
                  <a:cubicBezTo>
                    <a:pt x="98" y="29"/>
                    <a:pt x="103" y="0"/>
                    <a:pt x="7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18"/>
            <p:cNvSpPr/>
            <p:nvPr/>
          </p:nvSpPr>
          <p:spPr>
            <a:xfrm>
              <a:off x="986099" y="3245280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85" y="0"/>
                  </a:moveTo>
                  <a:cubicBezTo>
                    <a:pt x="43" y="21"/>
                    <a:pt x="1" y="42"/>
                    <a:pt x="1" y="84"/>
                  </a:cubicBezTo>
                  <a:cubicBezTo>
                    <a:pt x="43" y="105"/>
                    <a:pt x="85" y="105"/>
                    <a:pt x="106" y="105"/>
                  </a:cubicBezTo>
                  <a:cubicBezTo>
                    <a:pt x="106" y="63"/>
                    <a:pt x="127" y="21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18"/>
            <p:cNvSpPr/>
            <p:nvPr/>
          </p:nvSpPr>
          <p:spPr>
            <a:xfrm>
              <a:off x="998020" y="3202783"/>
              <a:ext cx="1320" cy="1623"/>
            </a:xfrm>
            <a:custGeom>
              <a:avLst/>
              <a:gdLst/>
              <a:ahLst/>
              <a:cxnLst/>
              <a:rect l="l" t="t" r="r" b="b"/>
              <a:pathLst>
                <a:path w="128" h="155" extrusionOk="0">
                  <a:moveTo>
                    <a:pt x="127" y="0"/>
                  </a:moveTo>
                  <a:lnTo>
                    <a:pt x="1" y="126"/>
                  </a:lnTo>
                  <a:cubicBezTo>
                    <a:pt x="32" y="145"/>
                    <a:pt x="56" y="155"/>
                    <a:pt x="74" y="155"/>
                  </a:cubicBezTo>
                  <a:cubicBezTo>
                    <a:pt x="117" y="155"/>
                    <a:pt x="127" y="103"/>
                    <a:pt x="12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18"/>
            <p:cNvSpPr/>
            <p:nvPr/>
          </p:nvSpPr>
          <p:spPr>
            <a:xfrm>
              <a:off x="987182" y="3246380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22" y="0"/>
                  </a:moveTo>
                  <a:cubicBezTo>
                    <a:pt x="22" y="42"/>
                    <a:pt x="1" y="84"/>
                    <a:pt x="64" y="126"/>
                  </a:cubicBezTo>
                  <a:cubicBezTo>
                    <a:pt x="85" y="63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18"/>
            <p:cNvSpPr/>
            <p:nvPr/>
          </p:nvSpPr>
          <p:spPr>
            <a:xfrm>
              <a:off x="971352" y="3248327"/>
              <a:ext cx="1320" cy="754"/>
            </a:xfrm>
            <a:custGeom>
              <a:avLst/>
              <a:gdLst/>
              <a:ahLst/>
              <a:cxnLst/>
              <a:rect l="l" t="t" r="r" b="b"/>
              <a:pathLst>
                <a:path w="128" h="72" extrusionOk="0">
                  <a:moveTo>
                    <a:pt x="75" y="0"/>
                  </a:moveTo>
                  <a:cubicBezTo>
                    <a:pt x="55" y="0"/>
                    <a:pt x="30" y="16"/>
                    <a:pt x="1" y="45"/>
                  </a:cubicBezTo>
                  <a:cubicBezTo>
                    <a:pt x="22" y="66"/>
                    <a:pt x="43" y="72"/>
                    <a:pt x="64" y="72"/>
                  </a:cubicBezTo>
                  <a:cubicBezTo>
                    <a:pt x="85" y="72"/>
                    <a:pt x="106" y="66"/>
                    <a:pt x="127" y="66"/>
                  </a:cubicBezTo>
                  <a:cubicBezTo>
                    <a:pt x="116" y="21"/>
                    <a:pt x="98" y="0"/>
                    <a:pt x="7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18"/>
            <p:cNvSpPr/>
            <p:nvPr/>
          </p:nvSpPr>
          <p:spPr>
            <a:xfrm>
              <a:off x="1030762" y="3181146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1" y="1"/>
                  </a:moveTo>
                  <a:cubicBezTo>
                    <a:pt x="43" y="1"/>
                    <a:pt x="22" y="6"/>
                    <a:pt x="1" y="6"/>
                  </a:cubicBezTo>
                  <a:cubicBezTo>
                    <a:pt x="1" y="27"/>
                    <a:pt x="1" y="48"/>
                    <a:pt x="1" y="69"/>
                  </a:cubicBezTo>
                  <a:cubicBezTo>
                    <a:pt x="11" y="64"/>
                    <a:pt x="23" y="62"/>
                    <a:pt x="35" y="62"/>
                  </a:cubicBezTo>
                  <a:cubicBezTo>
                    <a:pt x="47" y="62"/>
                    <a:pt x="58" y="64"/>
                    <a:pt x="69" y="64"/>
                  </a:cubicBezTo>
                  <a:cubicBezTo>
                    <a:pt x="90" y="64"/>
                    <a:pt x="106" y="58"/>
                    <a:pt x="106" y="27"/>
                  </a:cubicBezTo>
                  <a:cubicBezTo>
                    <a:pt x="95" y="6"/>
                    <a:pt x="79" y="1"/>
                    <a:pt x="6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18"/>
            <p:cNvSpPr/>
            <p:nvPr/>
          </p:nvSpPr>
          <p:spPr>
            <a:xfrm>
              <a:off x="1066103" y="3187587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22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27" y="64"/>
                    <a:pt x="106" y="22"/>
                    <a:pt x="2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18"/>
            <p:cNvSpPr/>
            <p:nvPr/>
          </p:nvSpPr>
          <p:spPr>
            <a:xfrm>
              <a:off x="985449" y="3234043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06" y="1"/>
                  </a:moveTo>
                  <a:cubicBezTo>
                    <a:pt x="85" y="22"/>
                    <a:pt x="43" y="1"/>
                    <a:pt x="0" y="43"/>
                  </a:cubicBezTo>
                  <a:cubicBezTo>
                    <a:pt x="25" y="68"/>
                    <a:pt x="44" y="79"/>
                    <a:pt x="59" y="79"/>
                  </a:cubicBezTo>
                  <a:cubicBezTo>
                    <a:pt x="83" y="79"/>
                    <a:pt x="101" y="52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18"/>
            <p:cNvSpPr/>
            <p:nvPr/>
          </p:nvSpPr>
          <p:spPr>
            <a:xfrm>
              <a:off x="1067836" y="3216617"/>
              <a:ext cx="1093" cy="775"/>
            </a:xfrm>
            <a:custGeom>
              <a:avLst/>
              <a:gdLst/>
              <a:ahLst/>
              <a:cxnLst/>
              <a:rect l="l" t="t" r="r" b="b"/>
              <a:pathLst>
                <a:path w="106" h="74" extrusionOk="0">
                  <a:moveTo>
                    <a:pt x="57" y="0"/>
                  </a:moveTo>
                  <a:cubicBezTo>
                    <a:pt x="34" y="0"/>
                    <a:pt x="13" y="8"/>
                    <a:pt x="1" y="46"/>
                  </a:cubicBezTo>
                  <a:cubicBezTo>
                    <a:pt x="18" y="63"/>
                    <a:pt x="36" y="74"/>
                    <a:pt x="51" y="74"/>
                  </a:cubicBezTo>
                  <a:cubicBezTo>
                    <a:pt x="74" y="74"/>
                    <a:pt x="94" y="53"/>
                    <a:pt x="106" y="4"/>
                  </a:cubicBezTo>
                  <a:cubicBezTo>
                    <a:pt x="89" y="4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18"/>
            <p:cNvSpPr/>
            <p:nvPr/>
          </p:nvSpPr>
          <p:spPr>
            <a:xfrm>
              <a:off x="993039" y="3258580"/>
              <a:ext cx="1310" cy="775"/>
            </a:xfrm>
            <a:custGeom>
              <a:avLst/>
              <a:gdLst/>
              <a:ahLst/>
              <a:cxnLst/>
              <a:rect l="l" t="t" r="r" b="b"/>
              <a:pathLst>
                <a:path w="127" h="74" extrusionOk="0">
                  <a:moveTo>
                    <a:pt x="50" y="0"/>
                  </a:moveTo>
                  <a:cubicBezTo>
                    <a:pt x="33" y="0"/>
                    <a:pt x="17" y="9"/>
                    <a:pt x="0" y="34"/>
                  </a:cubicBezTo>
                  <a:cubicBezTo>
                    <a:pt x="19" y="62"/>
                    <a:pt x="38" y="73"/>
                    <a:pt x="57" y="73"/>
                  </a:cubicBezTo>
                  <a:cubicBezTo>
                    <a:pt x="80" y="73"/>
                    <a:pt x="103" y="57"/>
                    <a:pt x="126" y="34"/>
                  </a:cubicBezTo>
                  <a:cubicBezTo>
                    <a:pt x="101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18"/>
            <p:cNvSpPr/>
            <p:nvPr/>
          </p:nvSpPr>
          <p:spPr>
            <a:xfrm>
              <a:off x="1050273" y="3219957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43" y="0"/>
                  </a:moveTo>
                  <a:cubicBezTo>
                    <a:pt x="1" y="21"/>
                    <a:pt x="1" y="84"/>
                    <a:pt x="43" y="105"/>
                  </a:cubicBezTo>
                  <a:cubicBezTo>
                    <a:pt x="106" y="63"/>
                    <a:pt x="85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18"/>
            <p:cNvSpPr/>
            <p:nvPr/>
          </p:nvSpPr>
          <p:spPr>
            <a:xfrm>
              <a:off x="1075859" y="3193975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27" y="0"/>
                  </a:moveTo>
                  <a:cubicBezTo>
                    <a:pt x="85" y="21"/>
                    <a:pt x="43" y="0"/>
                    <a:pt x="1" y="42"/>
                  </a:cubicBezTo>
                  <a:cubicBezTo>
                    <a:pt x="32" y="63"/>
                    <a:pt x="58" y="79"/>
                    <a:pt x="79" y="79"/>
                  </a:cubicBezTo>
                  <a:cubicBezTo>
                    <a:pt x="100" y="79"/>
                    <a:pt x="116" y="63"/>
                    <a:pt x="127" y="21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18"/>
            <p:cNvSpPr/>
            <p:nvPr/>
          </p:nvSpPr>
          <p:spPr>
            <a:xfrm>
              <a:off x="974827" y="3275001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21" y="21"/>
                    <a:pt x="0" y="63"/>
                    <a:pt x="63" y="105"/>
                  </a:cubicBezTo>
                  <a:cubicBezTo>
                    <a:pt x="105" y="63"/>
                    <a:pt x="84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18"/>
            <p:cNvSpPr/>
            <p:nvPr/>
          </p:nvSpPr>
          <p:spPr>
            <a:xfrm>
              <a:off x="1086264" y="3212051"/>
              <a:ext cx="1093" cy="754"/>
            </a:xfrm>
            <a:custGeom>
              <a:avLst/>
              <a:gdLst/>
              <a:ahLst/>
              <a:cxnLst/>
              <a:rect l="l" t="t" r="r" b="b"/>
              <a:pathLst>
                <a:path w="106" h="72" extrusionOk="0">
                  <a:moveTo>
                    <a:pt x="40" y="1"/>
                  </a:moveTo>
                  <a:cubicBezTo>
                    <a:pt x="24" y="1"/>
                    <a:pt x="10" y="12"/>
                    <a:pt x="1" y="40"/>
                  </a:cubicBezTo>
                  <a:cubicBezTo>
                    <a:pt x="11" y="61"/>
                    <a:pt x="27" y="72"/>
                    <a:pt x="45" y="72"/>
                  </a:cubicBezTo>
                  <a:cubicBezTo>
                    <a:pt x="64" y="72"/>
                    <a:pt x="85" y="61"/>
                    <a:pt x="106" y="40"/>
                  </a:cubicBezTo>
                  <a:cubicBezTo>
                    <a:pt x="83" y="17"/>
                    <a:pt x="60" y="1"/>
                    <a:pt x="4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18"/>
            <p:cNvSpPr/>
            <p:nvPr/>
          </p:nvSpPr>
          <p:spPr>
            <a:xfrm>
              <a:off x="1057214" y="3245050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64"/>
                    <a:pt x="1" y="85"/>
                    <a:pt x="64" y="127"/>
                  </a:cubicBezTo>
                  <a:cubicBezTo>
                    <a:pt x="106" y="85"/>
                    <a:pt x="106" y="64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18"/>
            <p:cNvSpPr/>
            <p:nvPr/>
          </p:nvSpPr>
          <p:spPr>
            <a:xfrm>
              <a:off x="1048541" y="322193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85" y="0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18"/>
            <p:cNvSpPr/>
            <p:nvPr/>
          </p:nvSpPr>
          <p:spPr>
            <a:xfrm>
              <a:off x="1033794" y="3177973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43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18"/>
            <p:cNvSpPr/>
            <p:nvPr/>
          </p:nvSpPr>
          <p:spPr>
            <a:xfrm>
              <a:off x="1047458" y="32223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0" y="43"/>
                    <a:pt x="64" y="43"/>
                  </a:cubicBezTo>
                  <a:cubicBezTo>
                    <a:pt x="75" y="48"/>
                    <a:pt x="83" y="51"/>
                    <a:pt x="89" y="51"/>
                  </a:cubicBezTo>
                  <a:cubicBezTo>
                    <a:pt x="106" y="51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18"/>
            <p:cNvSpPr/>
            <p:nvPr/>
          </p:nvSpPr>
          <p:spPr>
            <a:xfrm>
              <a:off x="1091905" y="3222649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32" y="1"/>
                  </a:moveTo>
                  <a:cubicBezTo>
                    <a:pt x="27" y="1"/>
                    <a:pt x="21" y="6"/>
                    <a:pt x="21" y="17"/>
                  </a:cubicBezTo>
                  <a:cubicBezTo>
                    <a:pt x="21" y="17"/>
                    <a:pt x="0" y="17"/>
                    <a:pt x="0" y="38"/>
                  </a:cubicBezTo>
                  <a:lnTo>
                    <a:pt x="42" y="38"/>
                  </a:lnTo>
                  <a:lnTo>
                    <a:pt x="42" y="17"/>
                  </a:lnTo>
                  <a:cubicBezTo>
                    <a:pt x="42" y="6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18"/>
            <p:cNvSpPr/>
            <p:nvPr/>
          </p:nvSpPr>
          <p:spPr>
            <a:xfrm>
              <a:off x="1065887" y="3187000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5" y="0"/>
                  </a:moveTo>
                  <a:cubicBezTo>
                    <a:pt x="11" y="0"/>
                    <a:pt x="6" y="4"/>
                    <a:pt x="1" y="15"/>
                  </a:cubicBezTo>
                  <a:cubicBezTo>
                    <a:pt x="1" y="57"/>
                    <a:pt x="22" y="57"/>
                    <a:pt x="43" y="57"/>
                  </a:cubicBezTo>
                  <a:cubicBezTo>
                    <a:pt x="43" y="41"/>
                    <a:pt x="30" y="0"/>
                    <a:pt x="1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18"/>
            <p:cNvSpPr/>
            <p:nvPr/>
          </p:nvSpPr>
          <p:spPr>
            <a:xfrm>
              <a:off x="1071528" y="3188906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21" y="1"/>
                  </a:moveTo>
                  <a:cubicBezTo>
                    <a:pt x="21" y="11"/>
                    <a:pt x="16" y="11"/>
                    <a:pt x="11" y="11"/>
                  </a:cubicBezTo>
                  <a:cubicBezTo>
                    <a:pt x="5" y="11"/>
                    <a:pt x="0" y="11"/>
                    <a:pt x="0" y="22"/>
                  </a:cubicBezTo>
                  <a:cubicBezTo>
                    <a:pt x="11" y="43"/>
                    <a:pt x="21" y="48"/>
                    <a:pt x="29" y="48"/>
                  </a:cubicBezTo>
                  <a:cubicBezTo>
                    <a:pt x="37" y="48"/>
                    <a:pt x="42" y="43"/>
                    <a:pt x="42" y="43"/>
                  </a:cubicBezTo>
                  <a:lnTo>
                    <a:pt x="42" y="22"/>
                  </a:ln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18"/>
            <p:cNvSpPr/>
            <p:nvPr/>
          </p:nvSpPr>
          <p:spPr>
            <a:xfrm>
              <a:off x="1071094" y="319044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43"/>
                    <a:pt x="21" y="43"/>
                  </a:cubicBez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18"/>
            <p:cNvSpPr/>
            <p:nvPr/>
          </p:nvSpPr>
          <p:spPr>
            <a:xfrm>
              <a:off x="986532" y="323360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64" y="1"/>
                  </a:moveTo>
                  <a:cubicBezTo>
                    <a:pt x="1" y="1"/>
                    <a:pt x="1" y="22"/>
                    <a:pt x="1" y="43"/>
                  </a:cubicBezTo>
                  <a:lnTo>
                    <a:pt x="22" y="43"/>
                  </a:lnTo>
                  <a:cubicBezTo>
                    <a:pt x="43" y="43"/>
                    <a:pt x="106" y="1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18"/>
            <p:cNvSpPr/>
            <p:nvPr/>
          </p:nvSpPr>
          <p:spPr>
            <a:xfrm>
              <a:off x="968320" y="323558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22" y="1"/>
                    <a:pt x="1" y="22"/>
                    <a:pt x="1" y="22"/>
                  </a:cubicBezTo>
                  <a:cubicBezTo>
                    <a:pt x="1" y="22"/>
                    <a:pt x="22" y="43"/>
                    <a:pt x="22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18"/>
            <p:cNvSpPr/>
            <p:nvPr/>
          </p:nvSpPr>
          <p:spPr>
            <a:xfrm>
              <a:off x="970919" y="3236692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lnTo>
                    <a:pt x="1" y="21"/>
                  </a:lnTo>
                  <a:lnTo>
                    <a:pt x="22" y="42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18"/>
            <p:cNvSpPr/>
            <p:nvPr/>
          </p:nvSpPr>
          <p:spPr>
            <a:xfrm>
              <a:off x="970702" y="3238127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6" y="1"/>
                  </a:moveTo>
                  <a:cubicBezTo>
                    <a:pt x="3" y="1"/>
                    <a:pt x="1" y="3"/>
                    <a:pt x="1" y="10"/>
                  </a:cubicBezTo>
                  <a:cubicBezTo>
                    <a:pt x="11" y="31"/>
                    <a:pt x="22" y="37"/>
                    <a:pt x="30" y="37"/>
                  </a:cubicBezTo>
                  <a:cubicBezTo>
                    <a:pt x="38" y="37"/>
                    <a:pt x="43" y="31"/>
                    <a:pt x="43" y="31"/>
                  </a:cubicBezTo>
                  <a:lnTo>
                    <a:pt x="43" y="10"/>
                  </a:lnTo>
                  <a:cubicBezTo>
                    <a:pt x="43" y="10"/>
                    <a:pt x="34" y="1"/>
                    <a:pt x="27" y="1"/>
                  </a:cubicBezTo>
                  <a:cubicBezTo>
                    <a:pt x="24" y="1"/>
                    <a:pt x="22" y="3"/>
                    <a:pt x="22" y="10"/>
                  </a:cubicBezTo>
                  <a:cubicBezTo>
                    <a:pt x="22" y="10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18"/>
            <p:cNvSpPr/>
            <p:nvPr/>
          </p:nvSpPr>
          <p:spPr>
            <a:xfrm>
              <a:off x="1078024" y="319815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18"/>
            <p:cNvSpPr/>
            <p:nvPr/>
          </p:nvSpPr>
          <p:spPr>
            <a:xfrm>
              <a:off x="1051789" y="32452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18"/>
            <p:cNvSpPr/>
            <p:nvPr/>
          </p:nvSpPr>
          <p:spPr>
            <a:xfrm>
              <a:off x="1036403" y="3248579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0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18"/>
            <p:cNvSpPr/>
            <p:nvPr/>
          </p:nvSpPr>
          <p:spPr>
            <a:xfrm>
              <a:off x="1055048" y="3248306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21" y="0"/>
                  </a:moveTo>
                  <a:cubicBezTo>
                    <a:pt x="11" y="0"/>
                    <a:pt x="0" y="5"/>
                    <a:pt x="0" y="26"/>
                  </a:cubicBezTo>
                  <a:cubicBezTo>
                    <a:pt x="0" y="68"/>
                    <a:pt x="21" y="68"/>
                    <a:pt x="42" y="68"/>
                  </a:cubicBezTo>
                  <a:cubicBezTo>
                    <a:pt x="42" y="47"/>
                    <a:pt x="42" y="26"/>
                    <a:pt x="42" y="5"/>
                  </a:cubicBezTo>
                  <a:cubicBezTo>
                    <a:pt x="42" y="5"/>
                    <a:pt x="32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18"/>
            <p:cNvSpPr/>
            <p:nvPr/>
          </p:nvSpPr>
          <p:spPr>
            <a:xfrm>
              <a:off x="972218" y="3251658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106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106" y="43"/>
                    <a:pt x="106" y="22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18"/>
            <p:cNvSpPr/>
            <p:nvPr/>
          </p:nvSpPr>
          <p:spPr>
            <a:xfrm>
              <a:off x="1039765" y="3251658"/>
              <a:ext cx="330" cy="545"/>
            </a:xfrm>
            <a:custGeom>
              <a:avLst/>
              <a:gdLst/>
              <a:ahLst/>
              <a:cxnLst/>
              <a:rect l="l" t="t" r="r" b="b"/>
              <a:pathLst>
                <a:path w="32" h="52" extrusionOk="0">
                  <a:moveTo>
                    <a:pt x="11" y="1"/>
                  </a:moveTo>
                  <a:cubicBezTo>
                    <a:pt x="0" y="11"/>
                    <a:pt x="0" y="11"/>
                    <a:pt x="3" y="11"/>
                  </a:cubicBezTo>
                  <a:cubicBezTo>
                    <a:pt x="5" y="11"/>
                    <a:pt x="11" y="11"/>
                    <a:pt x="11" y="22"/>
                  </a:cubicBezTo>
                  <a:cubicBezTo>
                    <a:pt x="11" y="37"/>
                    <a:pt x="11" y="51"/>
                    <a:pt x="18" y="51"/>
                  </a:cubicBezTo>
                  <a:cubicBezTo>
                    <a:pt x="21" y="51"/>
                    <a:pt x="25" y="49"/>
                    <a:pt x="32" y="43"/>
                  </a:cubicBezTo>
                  <a:cubicBezTo>
                    <a:pt x="32" y="43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18"/>
            <p:cNvSpPr/>
            <p:nvPr/>
          </p:nvSpPr>
          <p:spPr>
            <a:xfrm>
              <a:off x="975910" y="3252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18"/>
            <p:cNvSpPr/>
            <p:nvPr/>
          </p:nvSpPr>
          <p:spPr>
            <a:xfrm>
              <a:off x="1038352" y="325297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lnTo>
                    <a:pt x="0" y="43"/>
                  </a:lnTo>
                  <a:lnTo>
                    <a:pt x="21" y="43"/>
                  </a:lnTo>
                  <a:lnTo>
                    <a:pt x="63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18"/>
            <p:cNvSpPr/>
            <p:nvPr/>
          </p:nvSpPr>
          <p:spPr>
            <a:xfrm>
              <a:off x="1039652" y="32536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18"/>
            <p:cNvSpPr/>
            <p:nvPr/>
          </p:nvSpPr>
          <p:spPr>
            <a:xfrm>
              <a:off x="1043333" y="3256800"/>
              <a:ext cx="670" cy="597"/>
            </a:xfrm>
            <a:custGeom>
              <a:avLst/>
              <a:gdLst/>
              <a:ahLst/>
              <a:cxnLst/>
              <a:rect l="l" t="t" r="r" b="b"/>
              <a:pathLst>
                <a:path w="65" h="57" extrusionOk="0">
                  <a:moveTo>
                    <a:pt x="37" y="0"/>
                  </a:moveTo>
                  <a:cubicBezTo>
                    <a:pt x="32" y="0"/>
                    <a:pt x="27" y="4"/>
                    <a:pt x="22" y="14"/>
                  </a:cubicBezTo>
                  <a:cubicBezTo>
                    <a:pt x="1" y="56"/>
                    <a:pt x="43" y="56"/>
                    <a:pt x="64" y="56"/>
                  </a:cubicBezTo>
                  <a:cubicBezTo>
                    <a:pt x="64" y="40"/>
                    <a:pt x="52" y="0"/>
                    <a:pt x="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18"/>
            <p:cNvSpPr/>
            <p:nvPr/>
          </p:nvSpPr>
          <p:spPr>
            <a:xfrm>
              <a:off x="1045942" y="3256946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1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18"/>
            <p:cNvSpPr/>
            <p:nvPr/>
          </p:nvSpPr>
          <p:spPr>
            <a:xfrm>
              <a:off x="1062638" y="321115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18"/>
            <p:cNvSpPr/>
            <p:nvPr/>
          </p:nvSpPr>
          <p:spPr>
            <a:xfrm>
              <a:off x="989780" y="3263994"/>
              <a:ext cx="670" cy="450"/>
            </a:xfrm>
            <a:custGeom>
              <a:avLst/>
              <a:gdLst/>
              <a:ahLst/>
              <a:cxnLst/>
              <a:rect l="l" t="t" r="r" b="b"/>
              <a:pathLst>
                <a:path w="65" h="43" extrusionOk="0">
                  <a:moveTo>
                    <a:pt x="43" y="0"/>
                  </a:moveTo>
                  <a:lnTo>
                    <a:pt x="1" y="42"/>
                  </a:lnTo>
                  <a:lnTo>
                    <a:pt x="43" y="42"/>
                  </a:lnTo>
                  <a:lnTo>
                    <a:pt x="64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18"/>
            <p:cNvSpPr/>
            <p:nvPr/>
          </p:nvSpPr>
          <p:spPr>
            <a:xfrm>
              <a:off x="988698" y="3267681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14" y="0"/>
                  </a:moveTo>
                  <a:cubicBezTo>
                    <a:pt x="6" y="0"/>
                    <a:pt x="1" y="6"/>
                    <a:pt x="1" y="27"/>
                  </a:cubicBezTo>
                  <a:cubicBezTo>
                    <a:pt x="1" y="69"/>
                    <a:pt x="22" y="69"/>
                    <a:pt x="43" y="69"/>
                  </a:cubicBezTo>
                  <a:cubicBezTo>
                    <a:pt x="43" y="48"/>
                    <a:pt x="43" y="27"/>
                    <a:pt x="43" y="6"/>
                  </a:cubicBezTo>
                  <a:cubicBezTo>
                    <a:pt x="32" y="6"/>
                    <a:pt x="22" y="0"/>
                    <a:pt x="1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18"/>
            <p:cNvSpPr/>
            <p:nvPr/>
          </p:nvSpPr>
          <p:spPr>
            <a:xfrm>
              <a:off x="972662" y="3213035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37" y="0"/>
                  </a:moveTo>
                  <a:cubicBezTo>
                    <a:pt x="30" y="0"/>
                    <a:pt x="21" y="9"/>
                    <a:pt x="21" y="9"/>
                  </a:cubicBezTo>
                  <a:cubicBezTo>
                    <a:pt x="21" y="9"/>
                    <a:pt x="0" y="9"/>
                    <a:pt x="0" y="30"/>
                  </a:cubicBezTo>
                  <a:lnTo>
                    <a:pt x="42" y="30"/>
                  </a:lnTo>
                  <a:lnTo>
                    <a:pt x="42" y="9"/>
                  </a:lnTo>
                  <a:cubicBezTo>
                    <a:pt x="42" y="2"/>
                    <a:pt x="40" y="0"/>
                    <a:pt x="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18"/>
            <p:cNvSpPr/>
            <p:nvPr/>
          </p:nvSpPr>
          <p:spPr>
            <a:xfrm>
              <a:off x="998237" y="3268990"/>
              <a:ext cx="443" cy="733"/>
            </a:xfrm>
            <a:custGeom>
              <a:avLst/>
              <a:gdLst/>
              <a:ahLst/>
              <a:cxnLst/>
              <a:rect l="l" t="t" r="r" b="b"/>
              <a:pathLst>
                <a:path w="43" h="70" extrusionOk="0">
                  <a:moveTo>
                    <a:pt x="19" y="1"/>
                  </a:moveTo>
                  <a:cubicBezTo>
                    <a:pt x="14" y="1"/>
                    <a:pt x="7" y="9"/>
                    <a:pt x="1" y="28"/>
                  </a:cubicBezTo>
                  <a:cubicBezTo>
                    <a:pt x="1" y="70"/>
                    <a:pt x="22" y="70"/>
                    <a:pt x="43" y="70"/>
                  </a:cubicBezTo>
                  <a:cubicBezTo>
                    <a:pt x="43" y="40"/>
                    <a:pt x="33" y="1"/>
                    <a:pt x="1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18"/>
            <p:cNvSpPr/>
            <p:nvPr/>
          </p:nvSpPr>
          <p:spPr>
            <a:xfrm>
              <a:off x="999546" y="3275661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18"/>
            <p:cNvSpPr/>
            <p:nvPr/>
          </p:nvSpPr>
          <p:spPr>
            <a:xfrm>
              <a:off x="1068918" y="3216156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23" y="0"/>
                  </a:moveTo>
                  <a:cubicBezTo>
                    <a:pt x="1" y="0"/>
                    <a:pt x="1" y="31"/>
                    <a:pt x="1" y="48"/>
                  </a:cubicBezTo>
                  <a:cubicBezTo>
                    <a:pt x="22" y="48"/>
                    <a:pt x="85" y="27"/>
                    <a:pt x="43" y="6"/>
                  </a:cubicBezTo>
                  <a:cubicBezTo>
                    <a:pt x="35" y="2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18"/>
            <p:cNvSpPr/>
            <p:nvPr/>
          </p:nvSpPr>
          <p:spPr>
            <a:xfrm>
              <a:off x="1069785" y="3217308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18"/>
            <p:cNvSpPr/>
            <p:nvPr/>
          </p:nvSpPr>
          <p:spPr>
            <a:xfrm>
              <a:off x="991090" y="327097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cubicBezTo>
                    <a:pt x="15" y="0"/>
                    <a:pt x="8" y="2"/>
                    <a:pt x="0" y="6"/>
                  </a:cubicBezTo>
                  <a:lnTo>
                    <a:pt x="0" y="69"/>
                  </a:lnTo>
                  <a:lnTo>
                    <a:pt x="63" y="69"/>
                  </a:lnTo>
                  <a:cubicBezTo>
                    <a:pt x="63" y="35"/>
                    <a:pt x="49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93" name="Google Shape;5593;p18"/>
          <p:cNvGrpSpPr/>
          <p:nvPr/>
        </p:nvGrpSpPr>
        <p:grpSpPr>
          <a:xfrm rot="6184803">
            <a:off x="1151149" y="3837146"/>
            <a:ext cx="448657" cy="398059"/>
            <a:chOff x="964205" y="3175261"/>
            <a:chExt cx="130309" cy="115616"/>
          </a:xfrm>
        </p:grpSpPr>
        <p:sp>
          <p:nvSpPr>
            <p:cNvPr id="5594" name="Google Shape;5594;p18"/>
            <p:cNvSpPr/>
            <p:nvPr/>
          </p:nvSpPr>
          <p:spPr>
            <a:xfrm>
              <a:off x="1090606" y="3208281"/>
              <a:ext cx="3908" cy="7718"/>
            </a:xfrm>
            <a:custGeom>
              <a:avLst/>
              <a:gdLst/>
              <a:ahLst/>
              <a:cxnLst/>
              <a:rect l="l" t="t" r="r" b="b"/>
              <a:pathLst>
                <a:path w="379" h="737" extrusionOk="0">
                  <a:moveTo>
                    <a:pt x="84" y="1"/>
                  </a:moveTo>
                  <a:cubicBezTo>
                    <a:pt x="42" y="43"/>
                    <a:pt x="0" y="64"/>
                    <a:pt x="0" y="127"/>
                  </a:cubicBezTo>
                  <a:lnTo>
                    <a:pt x="105" y="211"/>
                  </a:lnTo>
                  <a:lnTo>
                    <a:pt x="63" y="316"/>
                  </a:lnTo>
                  <a:cubicBezTo>
                    <a:pt x="168" y="379"/>
                    <a:pt x="168" y="506"/>
                    <a:pt x="232" y="590"/>
                  </a:cubicBezTo>
                  <a:cubicBezTo>
                    <a:pt x="189" y="632"/>
                    <a:pt x="147" y="674"/>
                    <a:pt x="211" y="737"/>
                  </a:cubicBezTo>
                  <a:cubicBezTo>
                    <a:pt x="253" y="716"/>
                    <a:pt x="316" y="674"/>
                    <a:pt x="379" y="674"/>
                  </a:cubicBezTo>
                  <a:lnTo>
                    <a:pt x="379" y="421"/>
                  </a:lnTo>
                  <a:cubicBezTo>
                    <a:pt x="358" y="421"/>
                    <a:pt x="316" y="421"/>
                    <a:pt x="337" y="400"/>
                  </a:cubicBezTo>
                  <a:cubicBezTo>
                    <a:pt x="337" y="379"/>
                    <a:pt x="358" y="379"/>
                    <a:pt x="379" y="379"/>
                  </a:cubicBezTo>
                  <a:lnTo>
                    <a:pt x="379" y="190"/>
                  </a:lnTo>
                  <a:cubicBezTo>
                    <a:pt x="370" y="191"/>
                    <a:pt x="362" y="192"/>
                    <a:pt x="354" y="192"/>
                  </a:cubicBezTo>
                  <a:cubicBezTo>
                    <a:pt x="226" y="192"/>
                    <a:pt x="183" y="41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18"/>
            <p:cNvSpPr/>
            <p:nvPr/>
          </p:nvSpPr>
          <p:spPr>
            <a:xfrm>
              <a:off x="1092555" y="3221937"/>
              <a:ext cx="1959" cy="3749"/>
            </a:xfrm>
            <a:custGeom>
              <a:avLst/>
              <a:gdLst/>
              <a:ahLst/>
              <a:cxnLst/>
              <a:rect l="l" t="t" r="r" b="b"/>
              <a:pathLst>
                <a:path w="190" h="358" extrusionOk="0">
                  <a:moveTo>
                    <a:pt x="64" y="0"/>
                  </a:moveTo>
                  <a:cubicBezTo>
                    <a:pt x="64" y="64"/>
                    <a:pt x="43" y="148"/>
                    <a:pt x="0" y="211"/>
                  </a:cubicBezTo>
                  <a:cubicBezTo>
                    <a:pt x="64" y="232"/>
                    <a:pt x="22" y="358"/>
                    <a:pt x="106" y="358"/>
                  </a:cubicBezTo>
                  <a:cubicBezTo>
                    <a:pt x="169" y="316"/>
                    <a:pt x="85" y="190"/>
                    <a:pt x="190" y="169"/>
                  </a:cubicBezTo>
                  <a:lnTo>
                    <a:pt x="190" y="42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18"/>
            <p:cNvSpPr/>
            <p:nvPr/>
          </p:nvSpPr>
          <p:spPr>
            <a:xfrm>
              <a:off x="964205" y="3175554"/>
              <a:ext cx="126844" cy="114789"/>
            </a:xfrm>
            <a:custGeom>
              <a:avLst/>
              <a:gdLst/>
              <a:ahLst/>
              <a:cxnLst/>
              <a:rect l="l" t="t" r="r" b="b"/>
              <a:pathLst>
                <a:path w="12300" h="10961" extrusionOk="0">
                  <a:moveTo>
                    <a:pt x="7275" y="351"/>
                  </a:moveTo>
                  <a:cubicBezTo>
                    <a:pt x="7296" y="351"/>
                    <a:pt x="7296" y="372"/>
                    <a:pt x="7296" y="372"/>
                  </a:cubicBezTo>
                  <a:lnTo>
                    <a:pt x="7275" y="393"/>
                  </a:lnTo>
                  <a:cubicBezTo>
                    <a:pt x="7275" y="393"/>
                    <a:pt x="7253" y="393"/>
                    <a:pt x="7253" y="372"/>
                  </a:cubicBezTo>
                  <a:cubicBezTo>
                    <a:pt x="7253" y="351"/>
                    <a:pt x="7275" y="351"/>
                    <a:pt x="7275" y="351"/>
                  </a:cubicBezTo>
                  <a:close/>
                  <a:moveTo>
                    <a:pt x="6791" y="603"/>
                  </a:moveTo>
                  <a:cubicBezTo>
                    <a:pt x="6791" y="608"/>
                    <a:pt x="6792" y="609"/>
                    <a:pt x="6793" y="609"/>
                  </a:cubicBezTo>
                  <a:cubicBezTo>
                    <a:pt x="6796" y="609"/>
                    <a:pt x="6800" y="604"/>
                    <a:pt x="6800" y="604"/>
                  </a:cubicBezTo>
                  <a:lnTo>
                    <a:pt x="6800" y="604"/>
                  </a:lnTo>
                  <a:cubicBezTo>
                    <a:pt x="6801" y="604"/>
                    <a:pt x="6799" y="608"/>
                    <a:pt x="6791" y="624"/>
                  </a:cubicBezTo>
                  <a:cubicBezTo>
                    <a:pt x="6791" y="631"/>
                    <a:pt x="6786" y="633"/>
                    <a:pt x="6780" y="633"/>
                  </a:cubicBezTo>
                  <a:cubicBezTo>
                    <a:pt x="6768" y="633"/>
                    <a:pt x="6749" y="624"/>
                    <a:pt x="6749" y="624"/>
                  </a:cubicBezTo>
                  <a:cubicBezTo>
                    <a:pt x="6749" y="624"/>
                    <a:pt x="6770" y="603"/>
                    <a:pt x="6770" y="603"/>
                  </a:cubicBezTo>
                  <a:close/>
                  <a:moveTo>
                    <a:pt x="8086" y="481"/>
                  </a:moveTo>
                  <a:cubicBezTo>
                    <a:pt x="8182" y="481"/>
                    <a:pt x="8237" y="573"/>
                    <a:pt x="8305" y="624"/>
                  </a:cubicBezTo>
                  <a:cubicBezTo>
                    <a:pt x="8241" y="630"/>
                    <a:pt x="8195" y="634"/>
                    <a:pt x="8161" y="634"/>
                  </a:cubicBezTo>
                  <a:cubicBezTo>
                    <a:pt x="8069" y="634"/>
                    <a:pt x="8056" y="605"/>
                    <a:pt x="8010" y="498"/>
                  </a:cubicBezTo>
                  <a:cubicBezTo>
                    <a:pt x="8038" y="486"/>
                    <a:pt x="8064" y="481"/>
                    <a:pt x="8086" y="481"/>
                  </a:cubicBezTo>
                  <a:close/>
                  <a:moveTo>
                    <a:pt x="7148" y="603"/>
                  </a:moveTo>
                  <a:lnTo>
                    <a:pt x="7148" y="624"/>
                  </a:lnTo>
                  <a:cubicBezTo>
                    <a:pt x="7190" y="645"/>
                    <a:pt x="7190" y="666"/>
                    <a:pt x="7148" y="708"/>
                  </a:cubicBezTo>
                  <a:cubicBezTo>
                    <a:pt x="7127" y="687"/>
                    <a:pt x="7127" y="645"/>
                    <a:pt x="7148" y="603"/>
                  </a:cubicBezTo>
                  <a:close/>
                  <a:moveTo>
                    <a:pt x="7852" y="650"/>
                  </a:moveTo>
                  <a:cubicBezTo>
                    <a:pt x="7878" y="650"/>
                    <a:pt x="7904" y="655"/>
                    <a:pt x="7926" y="666"/>
                  </a:cubicBezTo>
                  <a:cubicBezTo>
                    <a:pt x="7898" y="738"/>
                    <a:pt x="7839" y="770"/>
                    <a:pt x="7779" y="770"/>
                  </a:cubicBezTo>
                  <a:cubicBezTo>
                    <a:pt x="7750" y="770"/>
                    <a:pt x="7722" y="763"/>
                    <a:pt x="7695" y="750"/>
                  </a:cubicBezTo>
                  <a:cubicBezTo>
                    <a:pt x="7710" y="689"/>
                    <a:pt x="7782" y="650"/>
                    <a:pt x="7852" y="650"/>
                  </a:cubicBezTo>
                  <a:close/>
                  <a:moveTo>
                    <a:pt x="9273" y="1046"/>
                  </a:moveTo>
                  <a:cubicBezTo>
                    <a:pt x="9306" y="1051"/>
                    <a:pt x="9331" y="1066"/>
                    <a:pt x="9314" y="1066"/>
                  </a:cubicBezTo>
                  <a:cubicBezTo>
                    <a:pt x="9306" y="1070"/>
                    <a:pt x="9299" y="1071"/>
                    <a:pt x="9294" y="1071"/>
                  </a:cubicBezTo>
                  <a:cubicBezTo>
                    <a:pt x="9280" y="1071"/>
                    <a:pt x="9275" y="1059"/>
                    <a:pt x="9273" y="1046"/>
                  </a:cubicBezTo>
                  <a:close/>
                  <a:moveTo>
                    <a:pt x="8156" y="1291"/>
                  </a:moveTo>
                  <a:cubicBezTo>
                    <a:pt x="8171" y="1291"/>
                    <a:pt x="8176" y="1304"/>
                    <a:pt x="8178" y="1318"/>
                  </a:cubicBezTo>
                  <a:lnTo>
                    <a:pt x="8178" y="1318"/>
                  </a:lnTo>
                  <a:cubicBezTo>
                    <a:pt x="8156" y="1317"/>
                    <a:pt x="8095" y="1297"/>
                    <a:pt x="8137" y="1297"/>
                  </a:cubicBezTo>
                  <a:cubicBezTo>
                    <a:pt x="8145" y="1293"/>
                    <a:pt x="8151" y="1291"/>
                    <a:pt x="8156" y="1291"/>
                  </a:cubicBezTo>
                  <a:close/>
                  <a:moveTo>
                    <a:pt x="8263" y="1339"/>
                  </a:moveTo>
                  <a:cubicBezTo>
                    <a:pt x="8299" y="1393"/>
                    <a:pt x="8320" y="1448"/>
                    <a:pt x="8243" y="1448"/>
                  </a:cubicBezTo>
                  <a:cubicBezTo>
                    <a:pt x="8231" y="1448"/>
                    <a:pt x="8216" y="1447"/>
                    <a:pt x="8200" y="1444"/>
                  </a:cubicBezTo>
                  <a:cubicBezTo>
                    <a:pt x="8185" y="1415"/>
                    <a:pt x="8191" y="1367"/>
                    <a:pt x="8189" y="1339"/>
                  </a:cubicBezTo>
                  <a:close/>
                  <a:moveTo>
                    <a:pt x="8389" y="1465"/>
                  </a:moveTo>
                  <a:cubicBezTo>
                    <a:pt x="8431" y="1465"/>
                    <a:pt x="8389" y="1507"/>
                    <a:pt x="8431" y="1507"/>
                  </a:cubicBezTo>
                  <a:lnTo>
                    <a:pt x="8431" y="1507"/>
                  </a:lnTo>
                  <a:lnTo>
                    <a:pt x="8431" y="1507"/>
                  </a:lnTo>
                  <a:cubicBezTo>
                    <a:pt x="8452" y="1528"/>
                    <a:pt x="8515" y="1549"/>
                    <a:pt x="8473" y="1549"/>
                  </a:cubicBezTo>
                  <a:cubicBezTo>
                    <a:pt x="8465" y="1553"/>
                    <a:pt x="8458" y="1555"/>
                    <a:pt x="8453" y="1555"/>
                  </a:cubicBezTo>
                  <a:cubicBezTo>
                    <a:pt x="8431" y="1555"/>
                    <a:pt x="8431" y="1524"/>
                    <a:pt x="8431" y="1507"/>
                  </a:cubicBezTo>
                  <a:lnTo>
                    <a:pt x="8431" y="1528"/>
                  </a:lnTo>
                  <a:cubicBezTo>
                    <a:pt x="8410" y="1507"/>
                    <a:pt x="8347" y="1486"/>
                    <a:pt x="8389" y="1465"/>
                  </a:cubicBezTo>
                  <a:close/>
                  <a:moveTo>
                    <a:pt x="7401" y="1780"/>
                  </a:moveTo>
                  <a:cubicBezTo>
                    <a:pt x="7401" y="1780"/>
                    <a:pt x="7422" y="1801"/>
                    <a:pt x="7422" y="1801"/>
                  </a:cubicBezTo>
                  <a:cubicBezTo>
                    <a:pt x="7422" y="1801"/>
                    <a:pt x="7422" y="1822"/>
                    <a:pt x="7401" y="1822"/>
                  </a:cubicBezTo>
                  <a:cubicBezTo>
                    <a:pt x="7359" y="1801"/>
                    <a:pt x="7401" y="1780"/>
                    <a:pt x="7401" y="1780"/>
                  </a:cubicBezTo>
                  <a:close/>
                  <a:moveTo>
                    <a:pt x="9125" y="1780"/>
                  </a:moveTo>
                  <a:cubicBezTo>
                    <a:pt x="9146" y="1780"/>
                    <a:pt x="9146" y="1801"/>
                    <a:pt x="9146" y="1801"/>
                  </a:cubicBezTo>
                  <a:cubicBezTo>
                    <a:pt x="9146" y="1801"/>
                    <a:pt x="9167" y="1822"/>
                    <a:pt x="9125" y="1822"/>
                  </a:cubicBezTo>
                  <a:cubicBezTo>
                    <a:pt x="9104" y="1801"/>
                    <a:pt x="9125" y="1780"/>
                    <a:pt x="9125" y="1780"/>
                  </a:cubicBezTo>
                  <a:close/>
                  <a:moveTo>
                    <a:pt x="7401" y="1907"/>
                  </a:moveTo>
                  <a:cubicBezTo>
                    <a:pt x="7443" y="1928"/>
                    <a:pt x="7443" y="1970"/>
                    <a:pt x="7401" y="1991"/>
                  </a:cubicBezTo>
                  <a:cubicBezTo>
                    <a:pt x="7359" y="1970"/>
                    <a:pt x="7359" y="1949"/>
                    <a:pt x="7401" y="1907"/>
                  </a:cubicBezTo>
                  <a:close/>
                  <a:moveTo>
                    <a:pt x="11164" y="1970"/>
                  </a:moveTo>
                  <a:cubicBezTo>
                    <a:pt x="11185" y="1970"/>
                    <a:pt x="11164" y="2012"/>
                    <a:pt x="11185" y="2012"/>
                  </a:cubicBezTo>
                  <a:cubicBezTo>
                    <a:pt x="11206" y="2012"/>
                    <a:pt x="11269" y="2054"/>
                    <a:pt x="11227" y="2054"/>
                  </a:cubicBezTo>
                  <a:cubicBezTo>
                    <a:pt x="11185" y="2054"/>
                    <a:pt x="11185" y="2033"/>
                    <a:pt x="11185" y="2012"/>
                  </a:cubicBezTo>
                  <a:lnTo>
                    <a:pt x="11122" y="2012"/>
                  </a:lnTo>
                  <a:cubicBezTo>
                    <a:pt x="11143" y="1991"/>
                    <a:pt x="11143" y="1970"/>
                    <a:pt x="11164" y="1970"/>
                  </a:cubicBezTo>
                  <a:close/>
                  <a:moveTo>
                    <a:pt x="8578" y="2075"/>
                  </a:moveTo>
                  <a:cubicBezTo>
                    <a:pt x="8599" y="2096"/>
                    <a:pt x="8599" y="2096"/>
                    <a:pt x="8599" y="2096"/>
                  </a:cubicBezTo>
                  <a:lnTo>
                    <a:pt x="8578" y="2117"/>
                  </a:lnTo>
                  <a:lnTo>
                    <a:pt x="8578" y="2138"/>
                  </a:lnTo>
                  <a:cubicBezTo>
                    <a:pt x="8557" y="2117"/>
                    <a:pt x="8557" y="2096"/>
                    <a:pt x="8557" y="2096"/>
                  </a:cubicBezTo>
                  <a:cubicBezTo>
                    <a:pt x="8557" y="2096"/>
                    <a:pt x="8557" y="2096"/>
                    <a:pt x="8578" y="2075"/>
                  </a:cubicBezTo>
                  <a:close/>
                  <a:moveTo>
                    <a:pt x="8809" y="2075"/>
                  </a:moveTo>
                  <a:cubicBezTo>
                    <a:pt x="8851" y="2180"/>
                    <a:pt x="8851" y="2180"/>
                    <a:pt x="8662" y="2180"/>
                  </a:cubicBezTo>
                  <a:cubicBezTo>
                    <a:pt x="8725" y="2138"/>
                    <a:pt x="8746" y="2075"/>
                    <a:pt x="8809" y="2075"/>
                  </a:cubicBezTo>
                  <a:close/>
                  <a:moveTo>
                    <a:pt x="9629" y="2201"/>
                  </a:moveTo>
                  <a:cubicBezTo>
                    <a:pt x="9629" y="2211"/>
                    <a:pt x="9634" y="2211"/>
                    <a:pt x="9640" y="2211"/>
                  </a:cubicBezTo>
                  <a:cubicBezTo>
                    <a:pt x="9645" y="2211"/>
                    <a:pt x="9650" y="2211"/>
                    <a:pt x="9650" y="2222"/>
                  </a:cubicBezTo>
                  <a:cubicBezTo>
                    <a:pt x="9643" y="2236"/>
                    <a:pt x="9636" y="2241"/>
                    <a:pt x="9630" y="2241"/>
                  </a:cubicBezTo>
                  <a:cubicBezTo>
                    <a:pt x="9618" y="2241"/>
                    <a:pt x="9608" y="2222"/>
                    <a:pt x="9608" y="2222"/>
                  </a:cubicBezTo>
                  <a:cubicBezTo>
                    <a:pt x="9608" y="2222"/>
                    <a:pt x="9629" y="2201"/>
                    <a:pt x="9629" y="2201"/>
                  </a:cubicBezTo>
                  <a:close/>
                  <a:moveTo>
                    <a:pt x="11290" y="2201"/>
                  </a:moveTo>
                  <a:cubicBezTo>
                    <a:pt x="11290" y="2222"/>
                    <a:pt x="11311" y="2222"/>
                    <a:pt x="11311" y="2222"/>
                  </a:cubicBezTo>
                  <a:lnTo>
                    <a:pt x="11290" y="2243"/>
                  </a:lnTo>
                  <a:cubicBezTo>
                    <a:pt x="11290" y="2243"/>
                    <a:pt x="11269" y="2243"/>
                    <a:pt x="11269" y="2222"/>
                  </a:cubicBezTo>
                  <a:cubicBezTo>
                    <a:pt x="11269" y="2201"/>
                    <a:pt x="11290" y="2201"/>
                    <a:pt x="11290" y="2201"/>
                  </a:cubicBezTo>
                  <a:close/>
                  <a:moveTo>
                    <a:pt x="10190" y="2281"/>
                  </a:moveTo>
                  <a:cubicBezTo>
                    <a:pt x="10213" y="2281"/>
                    <a:pt x="10200" y="2327"/>
                    <a:pt x="10218" y="2327"/>
                  </a:cubicBezTo>
                  <a:cubicBezTo>
                    <a:pt x="10197" y="2327"/>
                    <a:pt x="10134" y="2285"/>
                    <a:pt x="10176" y="2285"/>
                  </a:cubicBezTo>
                  <a:cubicBezTo>
                    <a:pt x="10182" y="2282"/>
                    <a:pt x="10187" y="2281"/>
                    <a:pt x="10190" y="2281"/>
                  </a:cubicBezTo>
                  <a:close/>
                  <a:moveTo>
                    <a:pt x="10218" y="2327"/>
                  </a:moveTo>
                  <a:cubicBezTo>
                    <a:pt x="10239" y="2327"/>
                    <a:pt x="10302" y="2348"/>
                    <a:pt x="10260" y="2369"/>
                  </a:cubicBezTo>
                  <a:cubicBezTo>
                    <a:pt x="10226" y="2369"/>
                    <a:pt x="10219" y="2355"/>
                    <a:pt x="10218" y="2327"/>
                  </a:cubicBezTo>
                  <a:close/>
                  <a:moveTo>
                    <a:pt x="8641" y="2390"/>
                  </a:moveTo>
                  <a:lnTo>
                    <a:pt x="8662" y="2411"/>
                  </a:lnTo>
                  <a:cubicBezTo>
                    <a:pt x="8662" y="2432"/>
                    <a:pt x="8662" y="2432"/>
                    <a:pt x="8641" y="2432"/>
                  </a:cubicBezTo>
                  <a:cubicBezTo>
                    <a:pt x="8620" y="2432"/>
                    <a:pt x="8620" y="2411"/>
                    <a:pt x="8620" y="2411"/>
                  </a:cubicBezTo>
                  <a:cubicBezTo>
                    <a:pt x="8620" y="2411"/>
                    <a:pt x="8641" y="2390"/>
                    <a:pt x="8641" y="2390"/>
                  </a:cubicBezTo>
                  <a:close/>
                  <a:moveTo>
                    <a:pt x="6055" y="2558"/>
                  </a:moveTo>
                  <a:cubicBezTo>
                    <a:pt x="6076" y="2579"/>
                    <a:pt x="6139" y="2600"/>
                    <a:pt x="6097" y="2600"/>
                  </a:cubicBezTo>
                  <a:cubicBezTo>
                    <a:pt x="6089" y="2604"/>
                    <a:pt x="6083" y="2606"/>
                    <a:pt x="6077" y="2606"/>
                  </a:cubicBezTo>
                  <a:cubicBezTo>
                    <a:pt x="6055" y="2606"/>
                    <a:pt x="6055" y="2575"/>
                    <a:pt x="6055" y="2558"/>
                  </a:cubicBezTo>
                  <a:close/>
                  <a:moveTo>
                    <a:pt x="9924" y="2390"/>
                  </a:moveTo>
                  <a:lnTo>
                    <a:pt x="9924" y="2390"/>
                  </a:lnTo>
                  <a:cubicBezTo>
                    <a:pt x="10022" y="2449"/>
                    <a:pt x="10102" y="2508"/>
                    <a:pt x="10095" y="2619"/>
                  </a:cubicBezTo>
                  <a:lnTo>
                    <a:pt x="10095" y="2619"/>
                  </a:lnTo>
                  <a:cubicBezTo>
                    <a:pt x="10061" y="2611"/>
                    <a:pt x="10033" y="2584"/>
                    <a:pt x="10002" y="2584"/>
                  </a:cubicBezTo>
                  <a:cubicBezTo>
                    <a:pt x="9984" y="2584"/>
                    <a:pt x="9966" y="2593"/>
                    <a:pt x="9945" y="2621"/>
                  </a:cubicBezTo>
                  <a:cubicBezTo>
                    <a:pt x="9924" y="2558"/>
                    <a:pt x="9903" y="2474"/>
                    <a:pt x="9924" y="2390"/>
                  </a:cubicBezTo>
                  <a:close/>
                  <a:moveTo>
                    <a:pt x="9850" y="2758"/>
                  </a:moveTo>
                  <a:cubicBezTo>
                    <a:pt x="9871" y="2758"/>
                    <a:pt x="9892" y="2769"/>
                    <a:pt x="9903" y="2790"/>
                  </a:cubicBezTo>
                  <a:cubicBezTo>
                    <a:pt x="9892" y="2800"/>
                    <a:pt x="9871" y="2805"/>
                    <a:pt x="9850" y="2805"/>
                  </a:cubicBezTo>
                  <a:cubicBezTo>
                    <a:pt x="9829" y="2805"/>
                    <a:pt x="9808" y="2800"/>
                    <a:pt x="9797" y="2790"/>
                  </a:cubicBezTo>
                  <a:cubicBezTo>
                    <a:pt x="9808" y="2769"/>
                    <a:pt x="9829" y="2758"/>
                    <a:pt x="9850" y="2758"/>
                  </a:cubicBezTo>
                  <a:close/>
                  <a:moveTo>
                    <a:pt x="9125" y="2769"/>
                  </a:moveTo>
                  <a:cubicBezTo>
                    <a:pt x="9146" y="2769"/>
                    <a:pt x="9146" y="2790"/>
                    <a:pt x="9146" y="2790"/>
                  </a:cubicBezTo>
                  <a:lnTo>
                    <a:pt x="9125" y="2811"/>
                  </a:lnTo>
                  <a:cubicBezTo>
                    <a:pt x="9125" y="2811"/>
                    <a:pt x="9125" y="2790"/>
                    <a:pt x="9125" y="2790"/>
                  </a:cubicBezTo>
                  <a:cubicBezTo>
                    <a:pt x="9125" y="2769"/>
                    <a:pt x="9125" y="2769"/>
                    <a:pt x="9125" y="2769"/>
                  </a:cubicBezTo>
                  <a:close/>
                  <a:moveTo>
                    <a:pt x="11290" y="2705"/>
                  </a:moveTo>
                  <a:cubicBezTo>
                    <a:pt x="11332" y="2747"/>
                    <a:pt x="11332" y="2769"/>
                    <a:pt x="11290" y="2811"/>
                  </a:cubicBezTo>
                  <a:cubicBezTo>
                    <a:pt x="11269" y="2769"/>
                    <a:pt x="11269" y="2747"/>
                    <a:pt x="11290" y="2705"/>
                  </a:cubicBezTo>
                  <a:close/>
                  <a:moveTo>
                    <a:pt x="10218" y="2642"/>
                  </a:moveTo>
                  <a:lnTo>
                    <a:pt x="10218" y="2747"/>
                  </a:lnTo>
                  <a:cubicBezTo>
                    <a:pt x="10239" y="2747"/>
                    <a:pt x="10281" y="2769"/>
                    <a:pt x="10281" y="2811"/>
                  </a:cubicBezTo>
                  <a:cubicBezTo>
                    <a:pt x="10302" y="2811"/>
                    <a:pt x="10365" y="2853"/>
                    <a:pt x="10323" y="2853"/>
                  </a:cubicBezTo>
                  <a:cubicBezTo>
                    <a:pt x="10281" y="2853"/>
                    <a:pt x="10281" y="2832"/>
                    <a:pt x="10281" y="2811"/>
                  </a:cubicBezTo>
                  <a:cubicBezTo>
                    <a:pt x="10239" y="2811"/>
                    <a:pt x="10218" y="2790"/>
                    <a:pt x="10218" y="2747"/>
                  </a:cubicBezTo>
                  <a:lnTo>
                    <a:pt x="10113" y="2747"/>
                  </a:lnTo>
                  <a:lnTo>
                    <a:pt x="10113" y="2642"/>
                  </a:lnTo>
                  <a:close/>
                  <a:moveTo>
                    <a:pt x="11427" y="2775"/>
                  </a:moveTo>
                  <a:cubicBezTo>
                    <a:pt x="11458" y="2797"/>
                    <a:pt x="11456" y="2835"/>
                    <a:pt x="11437" y="2874"/>
                  </a:cubicBezTo>
                  <a:cubicBezTo>
                    <a:pt x="11399" y="2835"/>
                    <a:pt x="11396" y="2797"/>
                    <a:pt x="11427" y="2775"/>
                  </a:cubicBezTo>
                  <a:close/>
                  <a:moveTo>
                    <a:pt x="9945" y="2895"/>
                  </a:moveTo>
                  <a:cubicBezTo>
                    <a:pt x="9945" y="2895"/>
                    <a:pt x="9966" y="2916"/>
                    <a:pt x="9966" y="2916"/>
                  </a:cubicBezTo>
                  <a:cubicBezTo>
                    <a:pt x="9952" y="2916"/>
                    <a:pt x="9956" y="2925"/>
                    <a:pt x="9955" y="2925"/>
                  </a:cubicBezTo>
                  <a:cubicBezTo>
                    <a:pt x="9954" y="2925"/>
                    <a:pt x="9952" y="2923"/>
                    <a:pt x="9945" y="2916"/>
                  </a:cubicBezTo>
                  <a:cubicBezTo>
                    <a:pt x="9903" y="2916"/>
                    <a:pt x="9945" y="2895"/>
                    <a:pt x="9945" y="2895"/>
                  </a:cubicBezTo>
                  <a:close/>
                  <a:moveTo>
                    <a:pt x="12089" y="3084"/>
                  </a:moveTo>
                  <a:cubicBezTo>
                    <a:pt x="12108" y="3084"/>
                    <a:pt x="12110" y="3101"/>
                    <a:pt x="12110" y="3119"/>
                  </a:cubicBezTo>
                  <a:lnTo>
                    <a:pt x="12110" y="3119"/>
                  </a:lnTo>
                  <a:cubicBezTo>
                    <a:pt x="12085" y="3108"/>
                    <a:pt x="12057" y="3084"/>
                    <a:pt x="12089" y="3084"/>
                  </a:cubicBezTo>
                  <a:close/>
                  <a:moveTo>
                    <a:pt x="11542" y="2895"/>
                  </a:moveTo>
                  <a:cubicBezTo>
                    <a:pt x="11585" y="2958"/>
                    <a:pt x="11627" y="3021"/>
                    <a:pt x="11627" y="3126"/>
                  </a:cubicBezTo>
                  <a:cubicBezTo>
                    <a:pt x="11479" y="3126"/>
                    <a:pt x="11521" y="3000"/>
                    <a:pt x="11479" y="2958"/>
                  </a:cubicBezTo>
                  <a:lnTo>
                    <a:pt x="11542" y="2895"/>
                  </a:lnTo>
                  <a:close/>
                  <a:moveTo>
                    <a:pt x="10680" y="2811"/>
                  </a:moveTo>
                  <a:cubicBezTo>
                    <a:pt x="10849" y="2874"/>
                    <a:pt x="10701" y="3063"/>
                    <a:pt x="10849" y="3168"/>
                  </a:cubicBezTo>
                  <a:lnTo>
                    <a:pt x="10680" y="3168"/>
                  </a:lnTo>
                  <a:cubicBezTo>
                    <a:pt x="10617" y="3105"/>
                    <a:pt x="10701" y="2958"/>
                    <a:pt x="10596" y="2895"/>
                  </a:cubicBezTo>
                  <a:lnTo>
                    <a:pt x="10680" y="2811"/>
                  </a:lnTo>
                  <a:close/>
                  <a:moveTo>
                    <a:pt x="2586" y="3378"/>
                  </a:moveTo>
                  <a:lnTo>
                    <a:pt x="2607" y="3399"/>
                  </a:lnTo>
                  <a:cubicBezTo>
                    <a:pt x="2586" y="3420"/>
                    <a:pt x="2607" y="3420"/>
                    <a:pt x="2586" y="3420"/>
                  </a:cubicBezTo>
                  <a:cubicBezTo>
                    <a:pt x="2565" y="3420"/>
                    <a:pt x="2565" y="3420"/>
                    <a:pt x="2565" y="3399"/>
                  </a:cubicBezTo>
                  <a:cubicBezTo>
                    <a:pt x="2565" y="3378"/>
                    <a:pt x="2586" y="3378"/>
                    <a:pt x="2586" y="3378"/>
                  </a:cubicBezTo>
                  <a:close/>
                  <a:moveTo>
                    <a:pt x="1188" y="3431"/>
                  </a:moveTo>
                  <a:cubicBezTo>
                    <a:pt x="1204" y="3431"/>
                    <a:pt x="1219" y="3441"/>
                    <a:pt x="1241" y="3462"/>
                  </a:cubicBezTo>
                  <a:lnTo>
                    <a:pt x="1219" y="3462"/>
                  </a:lnTo>
                  <a:cubicBezTo>
                    <a:pt x="1209" y="3483"/>
                    <a:pt x="1198" y="3494"/>
                    <a:pt x="1185" y="3494"/>
                  </a:cubicBezTo>
                  <a:cubicBezTo>
                    <a:pt x="1172" y="3494"/>
                    <a:pt x="1156" y="3483"/>
                    <a:pt x="1135" y="3462"/>
                  </a:cubicBezTo>
                  <a:cubicBezTo>
                    <a:pt x="1156" y="3441"/>
                    <a:pt x="1172" y="3431"/>
                    <a:pt x="1188" y="3431"/>
                  </a:cubicBezTo>
                  <a:close/>
                  <a:moveTo>
                    <a:pt x="1030" y="3631"/>
                  </a:moveTo>
                  <a:cubicBezTo>
                    <a:pt x="1030" y="3631"/>
                    <a:pt x="1051" y="3652"/>
                    <a:pt x="1051" y="3652"/>
                  </a:cubicBezTo>
                  <a:cubicBezTo>
                    <a:pt x="1051" y="3652"/>
                    <a:pt x="1072" y="3673"/>
                    <a:pt x="1030" y="3673"/>
                  </a:cubicBezTo>
                  <a:cubicBezTo>
                    <a:pt x="1009" y="3652"/>
                    <a:pt x="1030" y="3631"/>
                    <a:pt x="1030" y="3631"/>
                  </a:cubicBezTo>
                  <a:close/>
                  <a:moveTo>
                    <a:pt x="5845" y="3525"/>
                  </a:moveTo>
                  <a:lnTo>
                    <a:pt x="5845" y="3525"/>
                  </a:lnTo>
                  <a:cubicBezTo>
                    <a:pt x="5908" y="3567"/>
                    <a:pt x="5887" y="3609"/>
                    <a:pt x="5866" y="3673"/>
                  </a:cubicBezTo>
                  <a:cubicBezTo>
                    <a:pt x="5782" y="3631"/>
                    <a:pt x="5866" y="3567"/>
                    <a:pt x="5845" y="3525"/>
                  </a:cubicBezTo>
                  <a:close/>
                  <a:moveTo>
                    <a:pt x="3070" y="3694"/>
                  </a:moveTo>
                  <a:lnTo>
                    <a:pt x="3091" y="3715"/>
                  </a:lnTo>
                  <a:cubicBezTo>
                    <a:pt x="3091" y="3715"/>
                    <a:pt x="3091" y="3736"/>
                    <a:pt x="3070" y="3736"/>
                  </a:cubicBezTo>
                  <a:cubicBezTo>
                    <a:pt x="3049" y="3736"/>
                    <a:pt x="3049" y="3715"/>
                    <a:pt x="3049" y="3715"/>
                  </a:cubicBezTo>
                  <a:cubicBezTo>
                    <a:pt x="3049" y="3694"/>
                    <a:pt x="3070" y="3694"/>
                    <a:pt x="3070" y="3694"/>
                  </a:cubicBezTo>
                  <a:close/>
                  <a:moveTo>
                    <a:pt x="5992" y="3694"/>
                  </a:moveTo>
                  <a:cubicBezTo>
                    <a:pt x="5992" y="3694"/>
                    <a:pt x="6013" y="3715"/>
                    <a:pt x="6013" y="3715"/>
                  </a:cubicBezTo>
                  <a:lnTo>
                    <a:pt x="5992" y="3715"/>
                  </a:lnTo>
                  <a:cubicBezTo>
                    <a:pt x="5992" y="3715"/>
                    <a:pt x="6013" y="3736"/>
                    <a:pt x="5992" y="3736"/>
                  </a:cubicBezTo>
                  <a:cubicBezTo>
                    <a:pt x="5950" y="3715"/>
                    <a:pt x="5992" y="3694"/>
                    <a:pt x="5992" y="3694"/>
                  </a:cubicBezTo>
                  <a:close/>
                  <a:moveTo>
                    <a:pt x="5487" y="3694"/>
                  </a:moveTo>
                  <a:cubicBezTo>
                    <a:pt x="5529" y="3736"/>
                    <a:pt x="5529" y="3757"/>
                    <a:pt x="5487" y="3778"/>
                  </a:cubicBezTo>
                  <a:cubicBezTo>
                    <a:pt x="5445" y="3757"/>
                    <a:pt x="5445" y="3736"/>
                    <a:pt x="5487" y="3694"/>
                  </a:cubicBezTo>
                  <a:close/>
                  <a:moveTo>
                    <a:pt x="946" y="3758"/>
                  </a:moveTo>
                  <a:cubicBezTo>
                    <a:pt x="985" y="3763"/>
                    <a:pt x="1024" y="3781"/>
                    <a:pt x="988" y="3799"/>
                  </a:cubicBezTo>
                  <a:cubicBezTo>
                    <a:pt x="947" y="3799"/>
                    <a:pt x="946" y="3779"/>
                    <a:pt x="946" y="3758"/>
                  </a:cubicBezTo>
                  <a:close/>
                  <a:moveTo>
                    <a:pt x="3196" y="3757"/>
                  </a:moveTo>
                  <a:cubicBezTo>
                    <a:pt x="3217" y="3757"/>
                    <a:pt x="3217" y="3778"/>
                    <a:pt x="3217" y="3778"/>
                  </a:cubicBezTo>
                  <a:lnTo>
                    <a:pt x="3196" y="3799"/>
                  </a:lnTo>
                  <a:cubicBezTo>
                    <a:pt x="3196" y="3799"/>
                    <a:pt x="3175" y="3799"/>
                    <a:pt x="3175" y="3778"/>
                  </a:cubicBezTo>
                  <a:cubicBezTo>
                    <a:pt x="3175" y="3757"/>
                    <a:pt x="3196" y="3757"/>
                    <a:pt x="3196" y="3757"/>
                  </a:cubicBezTo>
                  <a:close/>
                  <a:moveTo>
                    <a:pt x="4328" y="3814"/>
                  </a:moveTo>
                  <a:cubicBezTo>
                    <a:pt x="4336" y="3814"/>
                    <a:pt x="4342" y="3820"/>
                    <a:pt x="4331" y="3841"/>
                  </a:cubicBezTo>
                  <a:cubicBezTo>
                    <a:pt x="4321" y="3851"/>
                    <a:pt x="4310" y="3857"/>
                    <a:pt x="4302" y="3857"/>
                  </a:cubicBezTo>
                  <a:cubicBezTo>
                    <a:pt x="4294" y="3857"/>
                    <a:pt x="4289" y="3851"/>
                    <a:pt x="4289" y="3841"/>
                  </a:cubicBezTo>
                  <a:lnTo>
                    <a:pt x="4310" y="3820"/>
                  </a:lnTo>
                  <a:cubicBezTo>
                    <a:pt x="4310" y="3820"/>
                    <a:pt x="4321" y="3814"/>
                    <a:pt x="4328" y="3814"/>
                  </a:cubicBezTo>
                  <a:close/>
                  <a:moveTo>
                    <a:pt x="4058" y="3820"/>
                  </a:moveTo>
                  <a:lnTo>
                    <a:pt x="4079" y="3841"/>
                  </a:lnTo>
                  <a:lnTo>
                    <a:pt x="4100" y="3841"/>
                  </a:lnTo>
                  <a:cubicBezTo>
                    <a:pt x="4079" y="3841"/>
                    <a:pt x="4058" y="3862"/>
                    <a:pt x="4058" y="3862"/>
                  </a:cubicBezTo>
                  <a:cubicBezTo>
                    <a:pt x="4058" y="3862"/>
                    <a:pt x="4058" y="3841"/>
                    <a:pt x="4037" y="3841"/>
                  </a:cubicBezTo>
                  <a:cubicBezTo>
                    <a:pt x="4037" y="3820"/>
                    <a:pt x="4058" y="3820"/>
                    <a:pt x="4058" y="3820"/>
                  </a:cubicBezTo>
                  <a:close/>
                  <a:moveTo>
                    <a:pt x="5004" y="3883"/>
                  </a:moveTo>
                  <a:cubicBezTo>
                    <a:pt x="5004" y="3883"/>
                    <a:pt x="5004" y="3904"/>
                    <a:pt x="5004" y="3904"/>
                  </a:cubicBezTo>
                  <a:cubicBezTo>
                    <a:pt x="5004" y="3904"/>
                    <a:pt x="5025" y="3925"/>
                    <a:pt x="5004" y="3925"/>
                  </a:cubicBezTo>
                  <a:cubicBezTo>
                    <a:pt x="4962" y="3904"/>
                    <a:pt x="4983" y="3883"/>
                    <a:pt x="5004" y="3883"/>
                  </a:cubicBezTo>
                  <a:close/>
                  <a:moveTo>
                    <a:pt x="5824" y="3799"/>
                  </a:moveTo>
                  <a:cubicBezTo>
                    <a:pt x="5908" y="3820"/>
                    <a:pt x="5845" y="3925"/>
                    <a:pt x="5950" y="3925"/>
                  </a:cubicBezTo>
                  <a:cubicBezTo>
                    <a:pt x="5896" y="4020"/>
                    <a:pt x="5832" y="4045"/>
                    <a:pt x="5766" y="4045"/>
                  </a:cubicBezTo>
                  <a:cubicBezTo>
                    <a:pt x="5730" y="4045"/>
                    <a:pt x="5693" y="4037"/>
                    <a:pt x="5656" y="4030"/>
                  </a:cubicBezTo>
                  <a:cubicBezTo>
                    <a:pt x="5635" y="3925"/>
                    <a:pt x="5719" y="3883"/>
                    <a:pt x="5740" y="3799"/>
                  </a:cubicBezTo>
                  <a:close/>
                  <a:moveTo>
                    <a:pt x="4289" y="3883"/>
                  </a:moveTo>
                  <a:lnTo>
                    <a:pt x="4394" y="4114"/>
                  </a:lnTo>
                  <a:cubicBezTo>
                    <a:pt x="4226" y="4030"/>
                    <a:pt x="4226" y="4030"/>
                    <a:pt x="4289" y="3883"/>
                  </a:cubicBezTo>
                  <a:close/>
                  <a:moveTo>
                    <a:pt x="5466" y="3925"/>
                  </a:moveTo>
                  <a:cubicBezTo>
                    <a:pt x="5572" y="3988"/>
                    <a:pt x="5614" y="4072"/>
                    <a:pt x="5551" y="4177"/>
                  </a:cubicBezTo>
                  <a:cubicBezTo>
                    <a:pt x="5551" y="4072"/>
                    <a:pt x="5445" y="4030"/>
                    <a:pt x="5466" y="3925"/>
                  </a:cubicBezTo>
                  <a:close/>
                  <a:moveTo>
                    <a:pt x="5361" y="4177"/>
                  </a:moveTo>
                  <a:cubicBezTo>
                    <a:pt x="5361" y="4188"/>
                    <a:pt x="5372" y="4188"/>
                    <a:pt x="5380" y="4188"/>
                  </a:cubicBezTo>
                  <a:cubicBezTo>
                    <a:pt x="5388" y="4188"/>
                    <a:pt x="5393" y="4188"/>
                    <a:pt x="5382" y="4198"/>
                  </a:cubicBezTo>
                  <a:cubicBezTo>
                    <a:pt x="5375" y="4212"/>
                    <a:pt x="5368" y="4217"/>
                    <a:pt x="5362" y="4217"/>
                  </a:cubicBezTo>
                  <a:cubicBezTo>
                    <a:pt x="5350" y="4217"/>
                    <a:pt x="5340" y="4198"/>
                    <a:pt x="5340" y="4198"/>
                  </a:cubicBezTo>
                  <a:cubicBezTo>
                    <a:pt x="5340" y="4198"/>
                    <a:pt x="5361" y="4177"/>
                    <a:pt x="5361" y="4177"/>
                  </a:cubicBezTo>
                  <a:close/>
                  <a:moveTo>
                    <a:pt x="3319" y="4163"/>
                  </a:moveTo>
                  <a:cubicBezTo>
                    <a:pt x="3321" y="4163"/>
                    <a:pt x="3322" y="4167"/>
                    <a:pt x="3322" y="4177"/>
                  </a:cubicBezTo>
                  <a:cubicBezTo>
                    <a:pt x="3337" y="4206"/>
                    <a:pt x="3321" y="4215"/>
                    <a:pt x="3302" y="4218"/>
                  </a:cubicBezTo>
                  <a:lnTo>
                    <a:pt x="3302" y="4218"/>
                  </a:lnTo>
                  <a:cubicBezTo>
                    <a:pt x="3306" y="4191"/>
                    <a:pt x="3315" y="4163"/>
                    <a:pt x="3319" y="4163"/>
                  </a:cubicBezTo>
                  <a:close/>
                  <a:moveTo>
                    <a:pt x="6097" y="4177"/>
                  </a:moveTo>
                  <a:lnTo>
                    <a:pt x="6118" y="4198"/>
                  </a:lnTo>
                  <a:lnTo>
                    <a:pt x="6118" y="4219"/>
                  </a:lnTo>
                  <a:lnTo>
                    <a:pt x="6097" y="4219"/>
                  </a:lnTo>
                  <a:cubicBezTo>
                    <a:pt x="6097" y="4219"/>
                    <a:pt x="6097" y="4219"/>
                    <a:pt x="6097" y="4198"/>
                  </a:cubicBezTo>
                  <a:cubicBezTo>
                    <a:pt x="6097" y="4198"/>
                    <a:pt x="6097" y="4177"/>
                    <a:pt x="6097" y="4177"/>
                  </a:cubicBezTo>
                  <a:close/>
                  <a:moveTo>
                    <a:pt x="5838" y="4174"/>
                  </a:moveTo>
                  <a:cubicBezTo>
                    <a:pt x="5867" y="4174"/>
                    <a:pt x="5901" y="4186"/>
                    <a:pt x="5950" y="4198"/>
                  </a:cubicBezTo>
                  <a:lnTo>
                    <a:pt x="5950" y="4219"/>
                  </a:lnTo>
                  <a:cubicBezTo>
                    <a:pt x="5924" y="4228"/>
                    <a:pt x="5898" y="4233"/>
                    <a:pt x="5873" y="4233"/>
                  </a:cubicBezTo>
                  <a:cubicBezTo>
                    <a:pt x="5838" y="4233"/>
                    <a:pt x="5806" y="4223"/>
                    <a:pt x="5782" y="4198"/>
                  </a:cubicBezTo>
                  <a:cubicBezTo>
                    <a:pt x="5800" y="4180"/>
                    <a:pt x="5817" y="4174"/>
                    <a:pt x="5838" y="4174"/>
                  </a:cubicBezTo>
                  <a:close/>
                  <a:moveTo>
                    <a:pt x="560" y="4242"/>
                  </a:moveTo>
                  <a:cubicBezTo>
                    <a:pt x="565" y="4242"/>
                    <a:pt x="568" y="4246"/>
                    <a:pt x="568" y="4261"/>
                  </a:cubicBezTo>
                  <a:cubicBezTo>
                    <a:pt x="557" y="4272"/>
                    <a:pt x="547" y="4277"/>
                    <a:pt x="539" y="4277"/>
                  </a:cubicBezTo>
                  <a:cubicBezTo>
                    <a:pt x="531" y="4277"/>
                    <a:pt x="526" y="4272"/>
                    <a:pt x="526" y="4261"/>
                  </a:cubicBezTo>
                  <a:lnTo>
                    <a:pt x="540" y="4246"/>
                  </a:lnTo>
                  <a:lnTo>
                    <a:pt x="540" y="4246"/>
                  </a:lnTo>
                  <a:cubicBezTo>
                    <a:pt x="548" y="4246"/>
                    <a:pt x="555" y="4242"/>
                    <a:pt x="560" y="4242"/>
                  </a:cubicBezTo>
                  <a:close/>
                  <a:moveTo>
                    <a:pt x="2858" y="4237"/>
                  </a:moveTo>
                  <a:cubicBezTo>
                    <a:pt x="2870" y="4237"/>
                    <a:pt x="2884" y="4243"/>
                    <a:pt x="2901" y="4261"/>
                  </a:cubicBezTo>
                  <a:cubicBezTo>
                    <a:pt x="2916" y="4276"/>
                    <a:pt x="2889" y="4291"/>
                    <a:pt x="2864" y="4291"/>
                  </a:cubicBezTo>
                  <a:cubicBezTo>
                    <a:pt x="2854" y="4291"/>
                    <a:pt x="2845" y="4288"/>
                    <a:pt x="2838" y="4282"/>
                  </a:cubicBezTo>
                  <a:cubicBezTo>
                    <a:pt x="2838" y="4282"/>
                    <a:pt x="2817" y="4261"/>
                    <a:pt x="2817" y="4261"/>
                  </a:cubicBezTo>
                  <a:cubicBezTo>
                    <a:pt x="2829" y="4249"/>
                    <a:pt x="2842" y="4237"/>
                    <a:pt x="2858" y="4237"/>
                  </a:cubicBezTo>
                  <a:close/>
                  <a:moveTo>
                    <a:pt x="3279" y="4250"/>
                  </a:moveTo>
                  <a:cubicBezTo>
                    <a:pt x="3276" y="4269"/>
                    <a:pt x="3265" y="4296"/>
                    <a:pt x="3253" y="4296"/>
                  </a:cubicBezTo>
                  <a:cubicBezTo>
                    <a:pt x="3248" y="4296"/>
                    <a:pt x="3243" y="4292"/>
                    <a:pt x="3238" y="4282"/>
                  </a:cubicBezTo>
                  <a:cubicBezTo>
                    <a:pt x="3238" y="4252"/>
                    <a:pt x="3259" y="4254"/>
                    <a:pt x="3279" y="4250"/>
                  </a:cubicBezTo>
                  <a:close/>
                  <a:moveTo>
                    <a:pt x="925" y="4303"/>
                  </a:moveTo>
                  <a:cubicBezTo>
                    <a:pt x="967" y="4303"/>
                    <a:pt x="967" y="4324"/>
                    <a:pt x="988" y="4345"/>
                  </a:cubicBezTo>
                  <a:cubicBezTo>
                    <a:pt x="988" y="4387"/>
                    <a:pt x="967" y="4408"/>
                    <a:pt x="946" y="4408"/>
                  </a:cubicBezTo>
                  <a:cubicBezTo>
                    <a:pt x="935" y="4414"/>
                    <a:pt x="925" y="4417"/>
                    <a:pt x="917" y="4417"/>
                  </a:cubicBezTo>
                  <a:cubicBezTo>
                    <a:pt x="894" y="4417"/>
                    <a:pt x="883" y="4397"/>
                    <a:pt x="883" y="4366"/>
                  </a:cubicBezTo>
                  <a:cubicBezTo>
                    <a:pt x="883" y="4324"/>
                    <a:pt x="883" y="4303"/>
                    <a:pt x="925" y="4303"/>
                  </a:cubicBezTo>
                  <a:close/>
                  <a:moveTo>
                    <a:pt x="5090" y="4299"/>
                  </a:moveTo>
                  <a:cubicBezTo>
                    <a:pt x="5130" y="4299"/>
                    <a:pt x="5130" y="4353"/>
                    <a:pt x="5130" y="4429"/>
                  </a:cubicBezTo>
                  <a:lnTo>
                    <a:pt x="5025" y="4324"/>
                  </a:lnTo>
                  <a:cubicBezTo>
                    <a:pt x="5054" y="4307"/>
                    <a:pt x="5075" y="4299"/>
                    <a:pt x="5090" y="4299"/>
                  </a:cubicBezTo>
                  <a:close/>
                  <a:moveTo>
                    <a:pt x="7749" y="4230"/>
                  </a:moveTo>
                  <a:cubicBezTo>
                    <a:pt x="7787" y="4230"/>
                    <a:pt x="7820" y="4285"/>
                    <a:pt x="7863" y="4429"/>
                  </a:cubicBezTo>
                  <a:cubicBezTo>
                    <a:pt x="7737" y="4366"/>
                    <a:pt x="7737" y="4366"/>
                    <a:pt x="7695" y="4261"/>
                  </a:cubicBezTo>
                  <a:cubicBezTo>
                    <a:pt x="7715" y="4241"/>
                    <a:pt x="7732" y="4230"/>
                    <a:pt x="7749" y="4230"/>
                  </a:cubicBezTo>
                  <a:close/>
                  <a:moveTo>
                    <a:pt x="5298" y="4429"/>
                  </a:moveTo>
                  <a:cubicBezTo>
                    <a:pt x="5319" y="4429"/>
                    <a:pt x="5319" y="4450"/>
                    <a:pt x="5319" y="4450"/>
                  </a:cubicBezTo>
                  <a:lnTo>
                    <a:pt x="5298" y="4471"/>
                  </a:lnTo>
                  <a:cubicBezTo>
                    <a:pt x="5298" y="4471"/>
                    <a:pt x="5277" y="4450"/>
                    <a:pt x="5277" y="4450"/>
                  </a:cubicBezTo>
                  <a:cubicBezTo>
                    <a:pt x="5277" y="4450"/>
                    <a:pt x="5298" y="4429"/>
                    <a:pt x="5298" y="4429"/>
                  </a:cubicBezTo>
                  <a:close/>
                  <a:moveTo>
                    <a:pt x="7968" y="4493"/>
                  </a:moveTo>
                  <a:lnTo>
                    <a:pt x="7989" y="4514"/>
                  </a:lnTo>
                  <a:cubicBezTo>
                    <a:pt x="7968" y="4514"/>
                    <a:pt x="7989" y="4535"/>
                    <a:pt x="7968" y="4535"/>
                  </a:cubicBezTo>
                  <a:cubicBezTo>
                    <a:pt x="7947" y="4535"/>
                    <a:pt x="7947" y="4514"/>
                    <a:pt x="7947" y="4514"/>
                  </a:cubicBezTo>
                  <a:cubicBezTo>
                    <a:pt x="7947" y="4514"/>
                    <a:pt x="7968" y="4493"/>
                    <a:pt x="7968" y="4493"/>
                  </a:cubicBezTo>
                  <a:close/>
                  <a:moveTo>
                    <a:pt x="875" y="4545"/>
                  </a:moveTo>
                  <a:cubicBezTo>
                    <a:pt x="888" y="4545"/>
                    <a:pt x="904" y="4556"/>
                    <a:pt x="925" y="4577"/>
                  </a:cubicBezTo>
                  <a:cubicBezTo>
                    <a:pt x="915" y="4598"/>
                    <a:pt x="899" y="4608"/>
                    <a:pt x="883" y="4608"/>
                  </a:cubicBezTo>
                  <a:cubicBezTo>
                    <a:pt x="867" y="4608"/>
                    <a:pt x="852" y="4598"/>
                    <a:pt x="841" y="4577"/>
                  </a:cubicBezTo>
                  <a:cubicBezTo>
                    <a:pt x="852" y="4556"/>
                    <a:pt x="862" y="4545"/>
                    <a:pt x="875" y="4545"/>
                  </a:cubicBezTo>
                  <a:close/>
                  <a:moveTo>
                    <a:pt x="9943" y="3015"/>
                  </a:moveTo>
                  <a:cubicBezTo>
                    <a:pt x="9966" y="3015"/>
                    <a:pt x="9966" y="3046"/>
                    <a:pt x="9966" y="3063"/>
                  </a:cubicBezTo>
                  <a:lnTo>
                    <a:pt x="10239" y="3063"/>
                  </a:lnTo>
                  <a:cubicBezTo>
                    <a:pt x="10281" y="3084"/>
                    <a:pt x="10302" y="3126"/>
                    <a:pt x="10323" y="3147"/>
                  </a:cubicBezTo>
                  <a:cubicBezTo>
                    <a:pt x="10344" y="3168"/>
                    <a:pt x="10344" y="3210"/>
                    <a:pt x="10344" y="3231"/>
                  </a:cubicBezTo>
                  <a:cubicBezTo>
                    <a:pt x="10617" y="3231"/>
                    <a:pt x="10723" y="3483"/>
                    <a:pt x="10912" y="3609"/>
                  </a:cubicBezTo>
                  <a:cubicBezTo>
                    <a:pt x="11122" y="3736"/>
                    <a:pt x="11311" y="3904"/>
                    <a:pt x="11500" y="4072"/>
                  </a:cubicBezTo>
                  <a:cubicBezTo>
                    <a:pt x="11669" y="4240"/>
                    <a:pt x="11795" y="4429"/>
                    <a:pt x="11900" y="4640"/>
                  </a:cubicBezTo>
                  <a:cubicBezTo>
                    <a:pt x="11732" y="4598"/>
                    <a:pt x="11585" y="4450"/>
                    <a:pt x="11542" y="4282"/>
                  </a:cubicBezTo>
                  <a:cubicBezTo>
                    <a:pt x="11395" y="4240"/>
                    <a:pt x="11290" y="4072"/>
                    <a:pt x="11143" y="3988"/>
                  </a:cubicBezTo>
                  <a:cubicBezTo>
                    <a:pt x="10996" y="3904"/>
                    <a:pt x="10891" y="3757"/>
                    <a:pt x="10723" y="3715"/>
                  </a:cubicBezTo>
                  <a:cubicBezTo>
                    <a:pt x="10638" y="3673"/>
                    <a:pt x="10659" y="3588"/>
                    <a:pt x="10575" y="3546"/>
                  </a:cubicBezTo>
                  <a:cubicBezTo>
                    <a:pt x="10428" y="3420"/>
                    <a:pt x="10281" y="3294"/>
                    <a:pt x="10113" y="3210"/>
                  </a:cubicBezTo>
                  <a:cubicBezTo>
                    <a:pt x="10029" y="3189"/>
                    <a:pt x="9987" y="3126"/>
                    <a:pt x="9966" y="3063"/>
                  </a:cubicBezTo>
                  <a:cubicBezTo>
                    <a:pt x="9945" y="3042"/>
                    <a:pt x="9882" y="3021"/>
                    <a:pt x="9924" y="3021"/>
                  </a:cubicBezTo>
                  <a:cubicBezTo>
                    <a:pt x="9932" y="3017"/>
                    <a:pt x="9938" y="3015"/>
                    <a:pt x="9943" y="3015"/>
                  </a:cubicBezTo>
                  <a:close/>
                  <a:moveTo>
                    <a:pt x="5298" y="4619"/>
                  </a:moveTo>
                  <a:cubicBezTo>
                    <a:pt x="5298" y="4619"/>
                    <a:pt x="5319" y="4640"/>
                    <a:pt x="5319" y="4640"/>
                  </a:cubicBezTo>
                  <a:lnTo>
                    <a:pt x="5298" y="4661"/>
                  </a:lnTo>
                  <a:cubicBezTo>
                    <a:pt x="5277" y="4640"/>
                    <a:pt x="5298" y="4619"/>
                    <a:pt x="5298" y="4619"/>
                  </a:cubicBezTo>
                  <a:close/>
                  <a:moveTo>
                    <a:pt x="2481" y="4703"/>
                  </a:moveTo>
                  <a:cubicBezTo>
                    <a:pt x="2532" y="4703"/>
                    <a:pt x="2542" y="4717"/>
                    <a:pt x="2544" y="4745"/>
                  </a:cubicBezTo>
                  <a:lnTo>
                    <a:pt x="2544" y="4745"/>
                  </a:lnTo>
                  <a:cubicBezTo>
                    <a:pt x="2522" y="4745"/>
                    <a:pt x="2460" y="4724"/>
                    <a:pt x="2481" y="4703"/>
                  </a:cubicBezTo>
                  <a:close/>
                  <a:moveTo>
                    <a:pt x="1829" y="4619"/>
                  </a:moveTo>
                  <a:lnTo>
                    <a:pt x="1829" y="4619"/>
                  </a:lnTo>
                  <a:cubicBezTo>
                    <a:pt x="1871" y="4640"/>
                    <a:pt x="1892" y="4745"/>
                    <a:pt x="1955" y="4745"/>
                  </a:cubicBezTo>
                  <a:cubicBezTo>
                    <a:pt x="1997" y="4745"/>
                    <a:pt x="2060" y="4787"/>
                    <a:pt x="2103" y="4829"/>
                  </a:cubicBezTo>
                  <a:cubicBezTo>
                    <a:pt x="2060" y="4871"/>
                    <a:pt x="1955" y="4829"/>
                    <a:pt x="1892" y="4913"/>
                  </a:cubicBezTo>
                  <a:cubicBezTo>
                    <a:pt x="1871" y="4808"/>
                    <a:pt x="1787" y="4745"/>
                    <a:pt x="1829" y="4619"/>
                  </a:cubicBezTo>
                  <a:close/>
                  <a:moveTo>
                    <a:pt x="6896" y="5039"/>
                  </a:moveTo>
                  <a:cubicBezTo>
                    <a:pt x="6917" y="5060"/>
                    <a:pt x="6917" y="5060"/>
                    <a:pt x="6917" y="5060"/>
                  </a:cubicBezTo>
                  <a:lnTo>
                    <a:pt x="6896" y="5081"/>
                  </a:lnTo>
                  <a:lnTo>
                    <a:pt x="6875" y="5060"/>
                  </a:lnTo>
                  <a:cubicBezTo>
                    <a:pt x="6875" y="5060"/>
                    <a:pt x="6896" y="5060"/>
                    <a:pt x="6896" y="5039"/>
                  </a:cubicBezTo>
                  <a:close/>
                  <a:moveTo>
                    <a:pt x="967" y="5102"/>
                  </a:moveTo>
                  <a:cubicBezTo>
                    <a:pt x="987" y="5102"/>
                    <a:pt x="970" y="5139"/>
                    <a:pt x="984" y="5161"/>
                  </a:cubicBezTo>
                  <a:lnTo>
                    <a:pt x="984" y="5161"/>
                  </a:lnTo>
                  <a:cubicBezTo>
                    <a:pt x="954" y="5149"/>
                    <a:pt x="934" y="5119"/>
                    <a:pt x="967" y="5102"/>
                  </a:cubicBezTo>
                  <a:close/>
                  <a:moveTo>
                    <a:pt x="1010" y="5167"/>
                  </a:moveTo>
                  <a:cubicBezTo>
                    <a:pt x="1043" y="5173"/>
                    <a:pt x="1069" y="5190"/>
                    <a:pt x="1051" y="5207"/>
                  </a:cubicBezTo>
                  <a:cubicBezTo>
                    <a:pt x="1018" y="5207"/>
                    <a:pt x="1011" y="5194"/>
                    <a:pt x="1010" y="5167"/>
                  </a:cubicBezTo>
                  <a:close/>
                  <a:moveTo>
                    <a:pt x="6476" y="5165"/>
                  </a:moveTo>
                  <a:lnTo>
                    <a:pt x="6497" y="5186"/>
                  </a:lnTo>
                  <a:cubicBezTo>
                    <a:pt x="6497" y="5207"/>
                    <a:pt x="6497" y="5207"/>
                    <a:pt x="6476" y="5207"/>
                  </a:cubicBezTo>
                  <a:cubicBezTo>
                    <a:pt x="6455" y="5207"/>
                    <a:pt x="6455" y="5186"/>
                    <a:pt x="6455" y="5186"/>
                  </a:cubicBezTo>
                  <a:cubicBezTo>
                    <a:pt x="6455" y="5186"/>
                    <a:pt x="6476" y="5165"/>
                    <a:pt x="6476" y="5165"/>
                  </a:cubicBezTo>
                  <a:close/>
                  <a:moveTo>
                    <a:pt x="1388" y="4556"/>
                  </a:moveTo>
                  <a:cubicBezTo>
                    <a:pt x="1661" y="4808"/>
                    <a:pt x="1682" y="4913"/>
                    <a:pt x="1472" y="5312"/>
                  </a:cubicBezTo>
                  <a:cubicBezTo>
                    <a:pt x="1388" y="5081"/>
                    <a:pt x="1430" y="4850"/>
                    <a:pt x="1304" y="4661"/>
                  </a:cubicBezTo>
                  <a:lnTo>
                    <a:pt x="1388" y="4556"/>
                  </a:lnTo>
                  <a:close/>
                  <a:moveTo>
                    <a:pt x="1102" y="5280"/>
                  </a:moveTo>
                  <a:cubicBezTo>
                    <a:pt x="1106" y="5280"/>
                    <a:pt x="1110" y="5283"/>
                    <a:pt x="1114" y="5291"/>
                  </a:cubicBezTo>
                  <a:cubicBezTo>
                    <a:pt x="1114" y="5329"/>
                    <a:pt x="1098" y="5333"/>
                    <a:pt x="1065" y="5333"/>
                  </a:cubicBezTo>
                  <a:lnTo>
                    <a:pt x="1065" y="5333"/>
                  </a:lnTo>
                  <a:cubicBezTo>
                    <a:pt x="1077" y="5310"/>
                    <a:pt x="1090" y="5280"/>
                    <a:pt x="1102" y="5280"/>
                  </a:cubicBezTo>
                  <a:close/>
                  <a:moveTo>
                    <a:pt x="673" y="5355"/>
                  </a:moveTo>
                  <a:cubicBezTo>
                    <a:pt x="673" y="5359"/>
                    <a:pt x="674" y="5361"/>
                    <a:pt x="675" y="5361"/>
                  </a:cubicBezTo>
                  <a:cubicBezTo>
                    <a:pt x="678" y="5361"/>
                    <a:pt x="682" y="5356"/>
                    <a:pt x="682" y="5356"/>
                  </a:cubicBezTo>
                  <a:lnTo>
                    <a:pt x="682" y="5356"/>
                  </a:lnTo>
                  <a:cubicBezTo>
                    <a:pt x="683" y="5356"/>
                    <a:pt x="681" y="5360"/>
                    <a:pt x="673" y="5376"/>
                  </a:cubicBezTo>
                  <a:cubicBezTo>
                    <a:pt x="662" y="5386"/>
                    <a:pt x="652" y="5391"/>
                    <a:pt x="644" y="5391"/>
                  </a:cubicBezTo>
                  <a:cubicBezTo>
                    <a:pt x="636" y="5391"/>
                    <a:pt x="631" y="5386"/>
                    <a:pt x="631" y="5376"/>
                  </a:cubicBezTo>
                  <a:lnTo>
                    <a:pt x="652" y="5355"/>
                  </a:lnTo>
                  <a:close/>
                  <a:moveTo>
                    <a:pt x="1051" y="5333"/>
                  </a:moveTo>
                  <a:cubicBezTo>
                    <a:pt x="1051" y="5334"/>
                    <a:pt x="1051" y="5334"/>
                    <a:pt x="1051" y="5334"/>
                  </a:cubicBezTo>
                  <a:lnTo>
                    <a:pt x="1051" y="5334"/>
                  </a:lnTo>
                  <a:lnTo>
                    <a:pt x="1051" y="5355"/>
                  </a:lnTo>
                  <a:cubicBezTo>
                    <a:pt x="1051" y="5354"/>
                    <a:pt x="1052" y="5354"/>
                    <a:pt x="1052" y="5354"/>
                  </a:cubicBezTo>
                  <a:lnTo>
                    <a:pt x="1052" y="5354"/>
                  </a:lnTo>
                  <a:cubicBezTo>
                    <a:pt x="1054" y="5404"/>
                    <a:pt x="1061" y="5449"/>
                    <a:pt x="1009" y="5458"/>
                  </a:cubicBezTo>
                  <a:lnTo>
                    <a:pt x="1009" y="5458"/>
                  </a:lnTo>
                  <a:cubicBezTo>
                    <a:pt x="1009" y="5415"/>
                    <a:pt x="989" y="5333"/>
                    <a:pt x="1051" y="5333"/>
                  </a:cubicBezTo>
                  <a:close/>
                  <a:moveTo>
                    <a:pt x="5971" y="4867"/>
                  </a:moveTo>
                  <a:cubicBezTo>
                    <a:pt x="6076" y="4867"/>
                    <a:pt x="6226" y="5137"/>
                    <a:pt x="6265" y="5333"/>
                  </a:cubicBezTo>
                  <a:lnTo>
                    <a:pt x="6265" y="5333"/>
                  </a:lnTo>
                  <a:lnTo>
                    <a:pt x="6265" y="5333"/>
                  </a:lnTo>
                  <a:cubicBezTo>
                    <a:pt x="6307" y="5355"/>
                    <a:pt x="6391" y="5312"/>
                    <a:pt x="6370" y="5460"/>
                  </a:cubicBezTo>
                  <a:cubicBezTo>
                    <a:pt x="6307" y="5439"/>
                    <a:pt x="6265" y="5397"/>
                    <a:pt x="6265" y="5333"/>
                  </a:cubicBezTo>
                  <a:lnTo>
                    <a:pt x="6265" y="5355"/>
                  </a:lnTo>
                  <a:cubicBezTo>
                    <a:pt x="6097" y="5355"/>
                    <a:pt x="6076" y="5207"/>
                    <a:pt x="5950" y="5144"/>
                  </a:cubicBezTo>
                  <a:lnTo>
                    <a:pt x="5950" y="4871"/>
                  </a:lnTo>
                  <a:cubicBezTo>
                    <a:pt x="5957" y="4868"/>
                    <a:pt x="5964" y="4867"/>
                    <a:pt x="5971" y="4867"/>
                  </a:cubicBezTo>
                  <a:close/>
                  <a:moveTo>
                    <a:pt x="988" y="5460"/>
                  </a:moveTo>
                  <a:cubicBezTo>
                    <a:pt x="988" y="5476"/>
                    <a:pt x="976" y="5516"/>
                    <a:pt x="970" y="5516"/>
                  </a:cubicBezTo>
                  <a:cubicBezTo>
                    <a:pt x="968" y="5516"/>
                    <a:pt x="967" y="5512"/>
                    <a:pt x="967" y="5502"/>
                  </a:cubicBezTo>
                  <a:cubicBezTo>
                    <a:pt x="950" y="5467"/>
                    <a:pt x="961" y="5461"/>
                    <a:pt x="988" y="5460"/>
                  </a:cubicBezTo>
                  <a:close/>
                  <a:moveTo>
                    <a:pt x="5971" y="5481"/>
                  </a:moveTo>
                  <a:cubicBezTo>
                    <a:pt x="5971" y="5481"/>
                    <a:pt x="5992" y="5502"/>
                    <a:pt x="5992" y="5502"/>
                  </a:cubicBezTo>
                  <a:cubicBezTo>
                    <a:pt x="5992" y="5502"/>
                    <a:pt x="6013" y="5523"/>
                    <a:pt x="5971" y="5523"/>
                  </a:cubicBezTo>
                  <a:cubicBezTo>
                    <a:pt x="5950" y="5502"/>
                    <a:pt x="5971" y="5481"/>
                    <a:pt x="5971" y="5481"/>
                  </a:cubicBezTo>
                  <a:close/>
                  <a:moveTo>
                    <a:pt x="741" y="5602"/>
                  </a:moveTo>
                  <a:cubicBezTo>
                    <a:pt x="746" y="5602"/>
                    <a:pt x="746" y="5607"/>
                    <a:pt x="736" y="5628"/>
                  </a:cubicBezTo>
                  <a:cubicBezTo>
                    <a:pt x="729" y="5635"/>
                    <a:pt x="722" y="5637"/>
                    <a:pt x="716" y="5637"/>
                  </a:cubicBezTo>
                  <a:cubicBezTo>
                    <a:pt x="703" y="5637"/>
                    <a:pt x="694" y="5628"/>
                    <a:pt x="694" y="5628"/>
                  </a:cubicBezTo>
                  <a:cubicBezTo>
                    <a:pt x="694" y="5607"/>
                    <a:pt x="715" y="5607"/>
                    <a:pt x="715" y="5607"/>
                  </a:cubicBezTo>
                  <a:cubicBezTo>
                    <a:pt x="725" y="5607"/>
                    <a:pt x="736" y="5602"/>
                    <a:pt x="741" y="5602"/>
                  </a:cubicBezTo>
                  <a:close/>
                  <a:moveTo>
                    <a:pt x="1481" y="5388"/>
                  </a:moveTo>
                  <a:cubicBezTo>
                    <a:pt x="1505" y="5388"/>
                    <a:pt x="1523" y="5404"/>
                    <a:pt x="1535" y="5439"/>
                  </a:cubicBezTo>
                  <a:cubicBezTo>
                    <a:pt x="1595" y="5519"/>
                    <a:pt x="1617" y="5620"/>
                    <a:pt x="1600" y="5739"/>
                  </a:cubicBezTo>
                  <a:lnTo>
                    <a:pt x="1600" y="5739"/>
                  </a:lnTo>
                  <a:cubicBezTo>
                    <a:pt x="1600" y="5737"/>
                    <a:pt x="1599" y="5735"/>
                    <a:pt x="1598" y="5733"/>
                  </a:cubicBezTo>
                  <a:lnTo>
                    <a:pt x="1493" y="5733"/>
                  </a:lnTo>
                  <a:cubicBezTo>
                    <a:pt x="1472" y="5628"/>
                    <a:pt x="1493" y="5502"/>
                    <a:pt x="1409" y="5418"/>
                  </a:cubicBezTo>
                  <a:cubicBezTo>
                    <a:pt x="1437" y="5399"/>
                    <a:pt x="1461" y="5388"/>
                    <a:pt x="1481" y="5388"/>
                  </a:cubicBezTo>
                  <a:close/>
                  <a:moveTo>
                    <a:pt x="8137" y="5355"/>
                  </a:moveTo>
                  <a:lnTo>
                    <a:pt x="8221" y="5439"/>
                  </a:lnTo>
                  <a:lnTo>
                    <a:pt x="8179" y="5523"/>
                  </a:lnTo>
                  <a:cubicBezTo>
                    <a:pt x="8158" y="5628"/>
                    <a:pt x="8305" y="5649"/>
                    <a:pt x="8284" y="5754"/>
                  </a:cubicBezTo>
                  <a:cubicBezTo>
                    <a:pt x="8284" y="5764"/>
                    <a:pt x="8278" y="5770"/>
                    <a:pt x="8271" y="5770"/>
                  </a:cubicBezTo>
                  <a:cubicBezTo>
                    <a:pt x="8263" y="5770"/>
                    <a:pt x="8252" y="5764"/>
                    <a:pt x="8242" y="5754"/>
                  </a:cubicBezTo>
                  <a:cubicBezTo>
                    <a:pt x="8158" y="5628"/>
                    <a:pt x="8052" y="5544"/>
                    <a:pt x="7926" y="5481"/>
                  </a:cubicBezTo>
                  <a:cubicBezTo>
                    <a:pt x="7943" y="5429"/>
                    <a:pt x="7964" y="5413"/>
                    <a:pt x="7987" y="5413"/>
                  </a:cubicBezTo>
                  <a:cubicBezTo>
                    <a:pt x="8020" y="5413"/>
                    <a:pt x="8057" y="5447"/>
                    <a:pt x="8094" y="5460"/>
                  </a:cubicBezTo>
                  <a:lnTo>
                    <a:pt x="8137" y="5355"/>
                  </a:lnTo>
                  <a:close/>
                  <a:moveTo>
                    <a:pt x="4857" y="5733"/>
                  </a:moveTo>
                  <a:cubicBezTo>
                    <a:pt x="4878" y="5733"/>
                    <a:pt x="4878" y="5733"/>
                    <a:pt x="4878" y="5754"/>
                  </a:cubicBezTo>
                  <a:lnTo>
                    <a:pt x="4857" y="5775"/>
                  </a:lnTo>
                  <a:cubicBezTo>
                    <a:pt x="4857" y="5754"/>
                    <a:pt x="4836" y="5733"/>
                    <a:pt x="4836" y="5733"/>
                  </a:cubicBezTo>
                  <a:close/>
                  <a:moveTo>
                    <a:pt x="6455" y="5775"/>
                  </a:moveTo>
                  <a:cubicBezTo>
                    <a:pt x="6476" y="5796"/>
                    <a:pt x="6497" y="5796"/>
                    <a:pt x="6497" y="5838"/>
                  </a:cubicBezTo>
                  <a:cubicBezTo>
                    <a:pt x="6497" y="5869"/>
                    <a:pt x="6485" y="5888"/>
                    <a:pt x="6463" y="5888"/>
                  </a:cubicBezTo>
                  <a:cubicBezTo>
                    <a:pt x="6455" y="5888"/>
                    <a:pt x="6445" y="5886"/>
                    <a:pt x="6434" y="5880"/>
                  </a:cubicBezTo>
                  <a:cubicBezTo>
                    <a:pt x="6413" y="5880"/>
                    <a:pt x="6391" y="5859"/>
                    <a:pt x="6391" y="5838"/>
                  </a:cubicBezTo>
                  <a:cubicBezTo>
                    <a:pt x="6391" y="5796"/>
                    <a:pt x="6413" y="5775"/>
                    <a:pt x="6455" y="5775"/>
                  </a:cubicBezTo>
                  <a:close/>
                  <a:moveTo>
                    <a:pt x="1140" y="5840"/>
                  </a:moveTo>
                  <a:cubicBezTo>
                    <a:pt x="1171" y="5840"/>
                    <a:pt x="1206" y="5857"/>
                    <a:pt x="1241" y="5880"/>
                  </a:cubicBezTo>
                  <a:cubicBezTo>
                    <a:pt x="1177" y="5943"/>
                    <a:pt x="1198" y="6048"/>
                    <a:pt x="1219" y="6132"/>
                  </a:cubicBezTo>
                  <a:cubicBezTo>
                    <a:pt x="1219" y="6238"/>
                    <a:pt x="1325" y="6343"/>
                    <a:pt x="1156" y="6427"/>
                  </a:cubicBezTo>
                  <a:cubicBezTo>
                    <a:pt x="1135" y="6364"/>
                    <a:pt x="1072" y="6280"/>
                    <a:pt x="1009" y="6238"/>
                  </a:cubicBezTo>
                  <a:lnTo>
                    <a:pt x="1114" y="6069"/>
                  </a:lnTo>
                  <a:cubicBezTo>
                    <a:pt x="1093" y="6006"/>
                    <a:pt x="1030" y="5943"/>
                    <a:pt x="1072" y="5880"/>
                  </a:cubicBezTo>
                  <a:cubicBezTo>
                    <a:pt x="1091" y="5852"/>
                    <a:pt x="1115" y="5840"/>
                    <a:pt x="1140" y="5840"/>
                  </a:cubicBezTo>
                  <a:close/>
                  <a:moveTo>
                    <a:pt x="7800" y="6280"/>
                  </a:moveTo>
                  <a:lnTo>
                    <a:pt x="7989" y="6343"/>
                  </a:lnTo>
                  <a:cubicBezTo>
                    <a:pt x="7842" y="6469"/>
                    <a:pt x="7989" y="6574"/>
                    <a:pt x="7989" y="6700"/>
                  </a:cubicBezTo>
                  <a:cubicBezTo>
                    <a:pt x="7821" y="6616"/>
                    <a:pt x="7800" y="6469"/>
                    <a:pt x="7800" y="6280"/>
                  </a:cubicBezTo>
                  <a:close/>
                  <a:moveTo>
                    <a:pt x="7989" y="6700"/>
                  </a:moveTo>
                  <a:lnTo>
                    <a:pt x="7989" y="6700"/>
                  </a:lnTo>
                  <a:cubicBezTo>
                    <a:pt x="8062" y="6736"/>
                    <a:pt x="8087" y="6835"/>
                    <a:pt x="8214" y="6835"/>
                  </a:cubicBezTo>
                  <a:cubicBezTo>
                    <a:pt x="8234" y="6835"/>
                    <a:pt x="8257" y="6832"/>
                    <a:pt x="8284" y="6826"/>
                  </a:cubicBezTo>
                  <a:lnTo>
                    <a:pt x="8284" y="6826"/>
                  </a:lnTo>
                  <a:cubicBezTo>
                    <a:pt x="8222" y="6857"/>
                    <a:pt x="8161" y="6877"/>
                    <a:pt x="8091" y="6877"/>
                  </a:cubicBezTo>
                  <a:cubicBezTo>
                    <a:pt x="8065" y="6877"/>
                    <a:pt x="8039" y="6874"/>
                    <a:pt x="8010" y="6868"/>
                  </a:cubicBezTo>
                  <a:cubicBezTo>
                    <a:pt x="7968" y="6805"/>
                    <a:pt x="7989" y="6742"/>
                    <a:pt x="7989" y="6700"/>
                  </a:cubicBezTo>
                  <a:close/>
                  <a:moveTo>
                    <a:pt x="1156" y="7015"/>
                  </a:moveTo>
                  <a:lnTo>
                    <a:pt x="1177" y="7036"/>
                  </a:lnTo>
                  <a:cubicBezTo>
                    <a:pt x="1177" y="7057"/>
                    <a:pt x="1177" y="7057"/>
                    <a:pt x="1156" y="7057"/>
                  </a:cubicBezTo>
                  <a:cubicBezTo>
                    <a:pt x="1135" y="7057"/>
                    <a:pt x="1135" y="7057"/>
                    <a:pt x="1135" y="7036"/>
                  </a:cubicBezTo>
                  <a:cubicBezTo>
                    <a:pt x="1135" y="7036"/>
                    <a:pt x="1156" y="7015"/>
                    <a:pt x="1156" y="7015"/>
                  </a:cubicBezTo>
                  <a:close/>
                  <a:moveTo>
                    <a:pt x="6581" y="6826"/>
                  </a:moveTo>
                  <a:cubicBezTo>
                    <a:pt x="6644" y="6868"/>
                    <a:pt x="6623" y="6910"/>
                    <a:pt x="6623" y="6952"/>
                  </a:cubicBezTo>
                  <a:cubicBezTo>
                    <a:pt x="6686" y="6952"/>
                    <a:pt x="6707" y="6994"/>
                    <a:pt x="6665" y="7057"/>
                  </a:cubicBezTo>
                  <a:cubicBezTo>
                    <a:pt x="6602" y="7036"/>
                    <a:pt x="6623" y="6973"/>
                    <a:pt x="6623" y="6952"/>
                  </a:cubicBezTo>
                  <a:cubicBezTo>
                    <a:pt x="6560" y="6931"/>
                    <a:pt x="6581" y="6889"/>
                    <a:pt x="6581" y="6826"/>
                  </a:cubicBezTo>
                  <a:close/>
                  <a:moveTo>
                    <a:pt x="8153" y="6966"/>
                  </a:moveTo>
                  <a:cubicBezTo>
                    <a:pt x="8165" y="6966"/>
                    <a:pt x="8180" y="6968"/>
                    <a:pt x="8200" y="6973"/>
                  </a:cubicBezTo>
                  <a:cubicBezTo>
                    <a:pt x="8200" y="7015"/>
                    <a:pt x="8179" y="7036"/>
                    <a:pt x="8137" y="7057"/>
                  </a:cubicBezTo>
                  <a:cubicBezTo>
                    <a:pt x="8120" y="6993"/>
                    <a:pt x="8117" y="6966"/>
                    <a:pt x="8153" y="6966"/>
                  </a:cubicBezTo>
                  <a:close/>
                  <a:moveTo>
                    <a:pt x="8278" y="7095"/>
                  </a:moveTo>
                  <a:cubicBezTo>
                    <a:pt x="8305" y="7095"/>
                    <a:pt x="8305" y="7142"/>
                    <a:pt x="8305" y="7142"/>
                  </a:cubicBezTo>
                  <a:cubicBezTo>
                    <a:pt x="8284" y="7163"/>
                    <a:pt x="8263" y="7184"/>
                    <a:pt x="8263" y="7184"/>
                  </a:cubicBezTo>
                  <a:cubicBezTo>
                    <a:pt x="8242" y="7163"/>
                    <a:pt x="8221" y="7121"/>
                    <a:pt x="8263" y="7100"/>
                  </a:cubicBezTo>
                  <a:cubicBezTo>
                    <a:pt x="8269" y="7097"/>
                    <a:pt x="8274" y="7095"/>
                    <a:pt x="8278" y="7095"/>
                  </a:cubicBezTo>
                  <a:close/>
                  <a:moveTo>
                    <a:pt x="1703" y="7331"/>
                  </a:moveTo>
                  <a:lnTo>
                    <a:pt x="1892" y="7562"/>
                  </a:lnTo>
                  <a:cubicBezTo>
                    <a:pt x="1787" y="7646"/>
                    <a:pt x="2018" y="7793"/>
                    <a:pt x="1892" y="7941"/>
                  </a:cubicBezTo>
                  <a:cubicBezTo>
                    <a:pt x="1871" y="7835"/>
                    <a:pt x="1808" y="7793"/>
                    <a:pt x="1745" y="7709"/>
                  </a:cubicBezTo>
                  <a:cubicBezTo>
                    <a:pt x="1745" y="7583"/>
                    <a:pt x="1745" y="7457"/>
                    <a:pt x="1703" y="7331"/>
                  </a:cubicBezTo>
                  <a:close/>
                  <a:moveTo>
                    <a:pt x="7477" y="1"/>
                  </a:moveTo>
                  <a:cubicBezTo>
                    <a:pt x="7420" y="1"/>
                    <a:pt x="7325" y="32"/>
                    <a:pt x="7127" y="98"/>
                  </a:cubicBezTo>
                  <a:cubicBezTo>
                    <a:pt x="7110" y="81"/>
                    <a:pt x="7080" y="51"/>
                    <a:pt x="7035" y="51"/>
                  </a:cubicBezTo>
                  <a:cubicBezTo>
                    <a:pt x="7025" y="51"/>
                    <a:pt x="7013" y="52"/>
                    <a:pt x="7001" y="56"/>
                  </a:cubicBezTo>
                  <a:cubicBezTo>
                    <a:pt x="6959" y="161"/>
                    <a:pt x="6896" y="246"/>
                    <a:pt x="6791" y="288"/>
                  </a:cubicBezTo>
                  <a:cubicBezTo>
                    <a:pt x="6812" y="414"/>
                    <a:pt x="6707" y="456"/>
                    <a:pt x="6623" y="498"/>
                  </a:cubicBezTo>
                  <a:cubicBezTo>
                    <a:pt x="6644" y="666"/>
                    <a:pt x="6749" y="834"/>
                    <a:pt x="6707" y="1045"/>
                  </a:cubicBezTo>
                  <a:cubicBezTo>
                    <a:pt x="6602" y="960"/>
                    <a:pt x="6455" y="1002"/>
                    <a:pt x="6391" y="855"/>
                  </a:cubicBezTo>
                  <a:cubicBezTo>
                    <a:pt x="6380" y="832"/>
                    <a:pt x="6349" y="815"/>
                    <a:pt x="6317" y="815"/>
                  </a:cubicBezTo>
                  <a:cubicBezTo>
                    <a:pt x="6291" y="815"/>
                    <a:pt x="6263" y="827"/>
                    <a:pt x="6244" y="855"/>
                  </a:cubicBezTo>
                  <a:cubicBezTo>
                    <a:pt x="6202" y="918"/>
                    <a:pt x="6265" y="960"/>
                    <a:pt x="6286" y="981"/>
                  </a:cubicBezTo>
                  <a:cubicBezTo>
                    <a:pt x="6202" y="1023"/>
                    <a:pt x="6265" y="1150"/>
                    <a:pt x="6223" y="1171"/>
                  </a:cubicBezTo>
                  <a:cubicBezTo>
                    <a:pt x="6179" y="1190"/>
                    <a:pt x="6140" y="1197"/>
                    <a:pt x="6104" y="1197"/>
                  </a:cubicBezTo>
                  <a:cubicBezTo>
                    <a:pt x="6023" y="1197"/>
                    <a:pt x="5960" y="1158"/>
                    <a:pt x="5887" y="1129"/>
                  </a:cubicBezTo>
                  <a:cubicBezTo>
                    <a:pt x="5782" y="1318"/>
                    <a:pt x="5698" y="1528"/>
                    <a:pt x="5635" y="1738"/>
                  </a:cubicBezTo>
                  <a:cubicBezTo>
                    <a:pt x="5660" y="1755"/>
                    <a:pt x="5678" y="1762"/>
                    <a:pt x="5692" y="1762"/>
                  </a:cubicBezTo>
                  <a:cubicBezTo>
                    <a:pt x="5747" y="1762"/>
                    <a:pt x="5727" y="1654"/>
                    <a:pt x="5761" y="1654"/>
                  </a:cubicBezTo>
                  <a:lnTo>
                    <a:pt x="5992" y="1864"/>
                  </a:lnTo>
                  <a:cubicBezTo>
                    <a:pt x="5950" y="2033"/>
                    <a:pt x="5803" y="2159"/>
                    <a:pt x="5803" y="2327"/>
                  </a:cubicBezTo>
                  <a:cubicBezTo>
                    <a:pt x="5824" y="2369"/>
                    <a:pt x="5855" y="2374"/>
                    <a:pt x="5887" y="2374"/>
                  </a:cubicBezTo>
                  <a:cubicBezTo>
                    <a:pt x="5897" y="2374"/>
                    <a:pt x="5908" y="2374"/>
                    <a:pt x="5918" y="2374"/>
                  </a:cubicBezTo>
                  <a:cubicBezTo>
                    <a:pt x="5938" y="2374"/>
                    <a:pt x="5957" y="2376"/>
                    <a:pt x="5971" y="2390"/>
                  </a:cubicBezTo>
                  <a:cubicBezTo>
                    <a:pt x="5992" y="2453"/>
                    <a:pt x="6034" y="2516"/>
                    <a:pt x="6055" y="2558"/>
                  </a:cubicBezTo>
                  <a:cubicBezTo>
                    <a:pt x="5929" y="2558"/>
                    <a:pt x="5845" y="2453"/>
                    <a:pt x="5719" y="2432"/>
                  </a:cubicBezTo>
                  <a:cubicBezTo>
                    <a:pt x="5690" y="2418"/>
                    <a:pt x="5661" y="2384"/>
                    <a:pt x="5626" y="2384"/>
                  </a:cubicBezTo>
                  <a:cubicBezTo>
                    <a:pt x="5609" y="2384"/>
                    <a:pt x="5592" y="2391"/>
                    <a:pt x="5572" y="2411"/>
                  </a:cubicBezTo>
                  <a:cubicBezTo>
                    <a:pt x="5635" y="2516"/>
                    <a:pt x="5782" y="2579"/>
                    <a:pt x="5782" y="2747"/>
                  </a:cubicBezTo>
                  <a:lnTo>
                    <a:pt x="5719" y="2790"/>
                  </a:lnTo>
                  <a:cubicBezTo>
                    <a:pt x="5698" y="2790"/>
                    <a:pt x="5682" y="2774"/>
                    <a:pt x="5664" y="2774"/>
                  </a:cubicBezTo>
                  <a:cubicBezTo>
                    <a:pt x="5645" y="2774"/>
                    <a:pt x="5624" y="2790"/>
                    <a:pt x="5593" y="2853"/>
                  </a:cubicBezTo>
                  <a:cubicBezTo>
                    <a:pt x="5593" y="2853"/>
                    <a:pt x="5677" y="2874"/>
                    <a:pt x="5656" y="2916"/>
                  </a:cubicBezTo>
                  <a:cubicBezTo>
                    <a:pt x="5614" y="2937"/>
                    <a:pt x="5614" y="2937"/>
                    <a:pt x="5551" y="3000"/>
                  </a:cubicBezTo>
                  <a:cubicBezTo>
                    <a:pt x="5487" y="3084"/>
                    <a:pt x="5635" y="3126"/>
                    <a:pt x="5614" y="3231"/>
                  </a:cubicBezTo>
                  <a:cubicBezTo>
                    <a:pt x="5614" y="3245"/>
                    <a:pt x="5602" y="3247"/>
                    <a:pt x="5586" y="3247"/>
                  </a:cubicBezTo>
                  <a:cubicBezTo>
                    <a:pt x="5579" y="3247"/>
                    <a:pt x="5570" y="3247"/>
                    <a:pt x="5561" y="3247"/>
                  </a:cubicBezTo>
                  <a:cubicBezTo>
                    <a:pt x="5535" y="3247"/>
                    <a:pt x="5508" y="3252"/>
                    <a:pt x="5508" y="3294"/>
                  </a:cubicBezTo>
                  <a:cubicBezTo>
                    <a:pt x="5614" y="3315"/>
                    <a:pt x="5719" y="3399"/>
                    <a:pt x="5761" y="3504"/>
                  </a:cubicBezTo>
                  <a:cubicBezTo>
                    <a:pt x="5572" y="3420"/>
                    <a:pt x="5424" y="3357"/>
                    <a:pt x="5277" y="3294"/>
                  </a:cubicBezTo>
                  <a:cubicBezTo>
                    <a:pt x="5256" y="3294"/>
                    <a:pt x="5235" y="3315"/>
                    <a:pt x="5214" y="3315"/>
                  </a:cubicBezTo>
                  <a:cubicBezTo>
                    <a:pt x="5172" y="3378"/>
                    <a:pt x="5193" y="3462"/>
                    <a:pt x="5151" y="3483"/>
                  </a:cubicBezTo>
                  <a:cubicBezTo>
                    <a:pt x="5144" y="3486"/>
                    <a:pt x="5137" y="3487"/>
                    <a:pt x="5131" y="3487"/>
                  </a:cubicBezTo>
                  <a:cubicBezTo>
                    <a:pt x="5089" y="3487"/>
                    <a:pt x="5068" y="3438"/>
                    <a:pt x="5038" y="3438"/>
                  </a:cubicBezTo>
                  <a:cubicBezTo>
                    <a:pt x="5034" y="3438"/>
                    <a:pt x="5030" y="3439"/>
                    <a:pt x="5025" y="3441"/>
                  </a:cubicBezTo>
                  <a:cubicBezTo>
                    <a:pt x="4941" y="3546"/>
                    <a:pt x="5088" y="3631"/>
                    <a:pt x="5046" y="3736"/>
                  </a:cubicBezTo>
                  <a:cubicBezTo>
                    <a:pt x="4962" y="3652"/>
                    <a:pt x="4815" y="3673"/>
                    <a:pt x="4815" y="3504"/>
                  </a:cubicBezTo>
                  <a:cubicBezTo>
                    <a:pt x="4815" y="3483"/>
                    <a:pt x="4899" y="3483"/>
                    <a:pt x="4836" y="3420"/>
                  </a:cubicBezTo>
                  <a:cubicBezTo>
                    <a:pt x="4646" y="3399"/>
                    <a:pt x="4541" y="3168"/>
                    <a:pt x="4331" y="3126"/>
                  </a:cubicBezTo>
                  <a:cubicBezTo>
                    <a:pt x="4310" y="3168"/>
                    <a:pt x="4331" y="3231"/>
                    <a:pt x="4268" y="3231"/>
                  </a:cubicBezTo>
                  <a:lnTo>
                    <a:pt x="4142" y="3189"/>
                  </a:lnTo>
                  <a:lnTo>
                    <a:pt x="4142" y="3189"/>
                  </a:lnTo>
                  <a:cubicBezTo>
                    <a:pt x="4121" y="3231"/>
                    <a:pt x="4142" y="3294"/>
                    <a:pt x="4184" y="3315"/>
                  </a:cubicBezTo>
                  <a:cubicBezTo>
                    <a:pt x="4121" y="3399"/>
                    <a:pt x="4100" y="3504"/>
                    <a:pt x="4100" y="3609"/>
                  </a:cubicBezTo>
                  <a:cubicBezTo>
                    <a:pt x="3995" y="3609"/>
                    <a:pt x="4016" y="3546"/>
                    <a:pt x="4016" y="3462"/>
                  </a:cubicBezTo>
                  <a:cubicBezTo>
                    <a:pt x="4037" y="3399"/>
                    <a:pt x="3953" y="3357"/>
                    <a:pt x="3953" y="3294"/>
                  </a:cubicBezTo>
                  <a:cubicBezTo>
                    <a:pt x="3970" y="3224"/>
                    <a:pt x="4031" y="3184"/>
                    <a:pt x="4099" y="3184"/>
                  </a:cubicBezTo>
                  <a:cubicBezTo>
                    <a:pt x="4113" y="3184"/>
                    <a:pt x="4127" y="3185"/>
                    <a:pt x="4142" y="3189"/>
                  </a:cubicBezTo>
                  <a:cubicBezTo>
                    <a:pt x="4121" y="3126"/>
                    <a:pt x="4079" y="3084"/>
                    <a:pt x="4016" y="3063"/>
                  </a:cubicBezTo>
                  <a:cubicBezTo>
                    <a:pt x="3998" y="3085"/>
                    <a:pt x="3976" y="3093"/>
                    <a:pt x="3952" y="3093"/>
                  </a:cubicBezTo>
                  <a:cubicBezTo>
                    <a:pt x="3893" y="3093"/>
                    <a:pt x="3822" y="3042"/>
                    <a:pt x="3772" y="3042"/>
                  </a:cubicBezTo>
                  <a:cubicBezTo>
                    <a:pt x="3750" y="3042"/>
                    <a:pt x="3732" y="3053"/>
                    <a:pt x="3721" y="3084"/>
                  </a:cubicBezTo>
                  <a:cubicBezTo>
                    <a:pt x="3658" y="3210"/>
                    <a:pt x="3763" y="3273"/>
                    <a:pt x="3827" y="3336"/>
                  </a:cubicBezTo>
                  <a:lnTo>
                    <a:pt x="3742" y="3420"/>
                  </a:lnTo>
                  <a:cubicBezTo>
                    <a:pt x="3616" y="3168"/>
                    <a:pt x="3322" y="3252"/>
                    <a:pt x="3175" y="3063"/>
                  </a:cubicBezTo>
                  <a:cubicBezTo>
                    <a:pt x="3144" y="3094"/>
                    <a:pt x="3113" y="3113"/>
                    <a:pt x="3082" y="3113"/>
                  </a:cubicBezTo>
                  <a:cubicBezTo>
                    <a:pt x="3071" y="3113"/>
                    <a:pt x="3060" y="3111"/>
                    <a:pt x="3049" y="3105"/>
                  </a:cubicBezTo>
                  <a:lnTo>
                    <a:pt x="3070" y="3021"/>
                  </a:lnTo>
                  <a:cubicBezTo>
                    <a:pt x="3046" y="3002"/>
                    <a:pt x="3023" y="2995"/>
                    <a:pt x="3001" y="2995"/>
                  </a:cubicBezTo>
                  <a:cubicBezTo>
                    <a:pt x="2931" y="2995"/>
                    <a:pt x="2865" y="3065"/>
                    <a:pt x="2779" y="3065"/>
                  </a:cubicBezTo>
                  <a:cubicBezTo>
                    <a:pt x="2771" y="3065"/>
                    <a:pt x="2763" y="3064"/>
                    <a:pt x="2754" y="3063"/>
                  </a:cubicBezTo>
                  <a:cubicBezTo>
                    <a:pt x="2669" y="3002"/>
                    <a:pt x="2570" y="2941"/>
                    <a:pt x="2465" y="2941"/>
                  </a:cubicBezTo>
                  <a:cubicBezTo>
                    <a:pt x="2389" y="2941"/>
                    <a:pt x="2309" y="2974"/>
                    <a:pt x="2229" y="3063"/>
                  </a:cubicBezTo>
                  <a:lnTo>
                    <a:pt x="2208" y="3168"/>
                  </a:lnTo>
                  <a:cubicBezTo>
                    <a:pt x="2110" y="3201"/>
                    <a:pt x="2025" y="3334"/>
                    <a:pt x="1913" y="3334"/>
                  </a:cubicBezTo>
                  <a:cubicBezTo>
                    <a:pt x="1881" y="3334"/>
                    <a:pt x="1846" y="3323"/>
                    <a:pt x="1808" y="3294"/>
                  </a:cubicBezTo>
                  <a:lnTo>
                    <a:pt x="1766" y="3189"/>
                  </a:lnTo>
                  <a:lnTo>
                    <a:pt x="1640" y="3294"/>
                  </a:lnTo>
                  <a:lnTo>
                    <a:pt x="1535" y="3210"/>
                  </a:lnTo>
                  <a:cubicBezTo>
                    <a:pt x="1409" y="3210"/>
                    <a:pt x="1451" y="3336"/>
                    <a:pt x="1367" y="3378"/>
                  </a:cubicBezTo>
                  <a:lnTo>
                    <a:pt x="1093" y="3378"/>
                  </a:lnTo>
                  <a:cubicBezTo>
                    <a:pt x="1072" y="3441"/>
                    <a:pt x="1009" y="3504"/>
                    <a:pt x="925" y="3546"/>
                  </a:cubicBezTo>
                  <a:lnTo>
                    <a:pt x="925" y="3757"/>
                  </a:lnTo>
                  <a:cubicBezTo>
                    <a:pt x="930" y="3757"/>
                    <a:pt x="936" y="3757"/>
                    <a:pt x="941" y="3758"/>
                  </a:cubicBezTo>
                  <a:lnTo>
                    <a:pt x="941" y="3758"/>
                  </a:lnTo>
                  <a:cubicBezTo>
                    <a:pt x="936" y="3758"/>
                    <a:pt x="931" y="3759"/>
                    <a:pt x="926" y="3759"/>
                  </a:cubicBezTo>
                  <a:cubicBezTo>
                    <a:pt x="855" y="3759"/>
                    <a:pt x="825" y="3678"/>
                    <a:pt x="764" y="3678"/>
                  </a:cubicBezTo>
                  <a:cubicBezTo>
                    <a:pt x="750" y="3678"/>
                    <a:pt x="734" y="3682"/>
                    <a:pt x="715" y="3694"/>
                  </a:cubicBezTo>
                  <a:cubicBezTo>
                    <a:pt x="631" y="3757"/>
                    <a:pt x="610" y="3862"/>
                    <a:pt x="568" y="3946"/>
                  </a:cubicBezTo>
                  <a:lnTo>
                    <a:pt x="631" y="4051"/>
                  </a:lnTo>
                  <a:cubicBezTo>
                    <a:pt x="463" y="4093"/>
                    <a:pt x="442" y="4261"/>
                    <a:pt x="336" y="4345"/>
                  </a:cubicBezTo>
                  <a:lnTo>
                    <a:pt x="442" y="4408"/>
                  </a:lnTo>
                  <a:cubicBezTo>
                    <a:pt x="421" y="4450"/>
                    <a:pt x="463" y="4514"/>
                    <a:pt x="400" y="4535"/>
                  </a:cubicBezTo>
                  <a:lnTo>
                    <a:pt x="189" y="4345"/>
                  </a:lnTo>
                  <a:lnTo>
                    <a:pt x="189" y="4345"/>
                  </a:lnTo>
                  <a:cubicBezTo>
                    <a:pt x="231" y="4493"/>
                    <a:pt x="126" y="4556"/>
                    <a:pt x="63" y="4619"/>
                  </a:cubicBezTo>
                  <a:cubicBezTo>
                    <a:pt x="84" y="4661"/>
                    <a:pt x="105" y="4703"/>
                    <a:pt x="126" y="4703"/>
                  </a:cubicBezTo>
                  <a:cubicBezTo>
                    <a:pt x="224" y="4703"/>
                    <a:pt x="313" y="4759"/>
                    <a:pt x="399" y="4759"/>
                  </a:cubicBezTo>
                  <a:cubicBezTo>
                    <a:pt x="442" y="4759"/>
                    <a:pt x="484" y="4745"/>
                    <a:pt x="526" y="4703"/>
                  </a:cubicBezTo>
                  <a:lnTo>
                    <a:pt x="526" y="4703"/>
                  </a:lnTo>
                  <a:cubicBezTo>
                    <a:pt x="652" y="4871"/>
                    <a:pt x="400" y="4955"/>
                    <a:pt x="463" y="5102"/>
                  </a:cubicBezTo>
                  <a:cubicBezTo>
                    <a:pt x="463" y="5102"/>
                    <a:pt x="442" y="5144"/>
                    <a:pt x="421" y="5144"/>
                  </a:cubicBezTo>
                  <a:cubicBezTo>
                    <a:pt x="400" y="5165"/>
                    <a:pt x="379" y="5165"/>
                    <a:pt x="315" y="5165"/>
                  </a:cubicBezTo>
                  <a:cubicBezTo>
                    <a:pt x="357" y="5081"/>
                    <a:pt x="252" y="5060"/>
                    <a:pt x="252" y="4976"/>
                  </a:cubicBezTo>
                  <a:cubicBezTo>
                    <a:pt x="252" y="4934"/>
                    <a:pt x="336" y="4934"/>
                    <a:pt x="294" y="4871"/>
                  </a:cubicBezTo>
                  <a:cubicBezTo>
                    <a:pt x="265" y="4842"/>
                    <a:pt x="236" y="4802"/>
                    <a:pt x="192" y="4802"/>
                  </a:cubicBezTo>
                  <a:cubicBezTo>
                    <a:pt x="173" y="4802"/>
                    <a:pt x="152" y="4810"/>
                    <a:pt x="126" y="4829"/>
                  </a:cubicBezTo>
                  <a:cubicBezTo>
                    <a:pt x="168" y="4955"/>
                    <a:pt x="84" y="5060"/>
                    <a:pt x="126" y="5186"/>
                  </a:cubicBezTo>
                  <a:cubicBezTo>
                    <a:pt x="147" y="5312"/>
                    <a:pt x="105" y="5460"/>
                    <a:pt x="147" y="5607"/>
                  </a:cubicBezTo>
                  <a:cubicBezTo>
                    <a:pt x="198" y="5607"/>
                    <a:pt x="248" y="5630"/>
                    <a:pt x="290" y="5630"/>
                  </a:cubicBezTo>
                  <a:cubicBezTo>
                    <a:pt x="317" y="5630"/>
                    <a:pt x="341" y="5619"/>
                    <a:pt x="357" y="5586"/>
                  </a:cubicBezTo>
                  <a:cubicBezTo>
                    <a:pt x="400" y="5502"/>
                    <a:pt x="379" y="5439"/>
                    <a:pt x="315" y="5376"/>
                  </a:cubicBezTo>
                  <a:cubicBezTo>
                    <a:pt x="414" y="5376"/>
                    <a:pt x="347" y="5247"/>
                    <a:pt x="440" y="5247"/>
                  </a:cubicBezTo>
                  <a:cubicBezTo>
                    <a:pt x="447" y="5247"/>
                    <a:pt x="454" y="5248"/>
                    <a:pt x="463" y="5249"/>
                  </a:cubicBezTo>
                  <a:cubicBezTo>
                    <a:pt x="526" y="5355"/>
                    <a:pt x="484" y="5460"/>
                    <a:pt x="526" y="5586"/>
                  </a:cubicBezTo>
                  <a:cubicBezTo>
                    <a:pt x="547" y="5712"/>
                    <a:pt x="694" y="5712"/>
                    <a:pt x="778" y="5817"/>
                  </a:cubicBezTo>
                  <a:cubicBezTo>
                    <a:pt x="862" y="5985"/>
                    <a:pt x="925" y="6174"/>
                    <a:pt x="925" y="6364"/>
                  </a:cubicBezTo>
                  <a:cubicBezTo>
                    <a:pt x="925" y="6385"/>
                    <a:pt x="904" y="6385"/>
                    <a:pt x="904" y="6385"/>
                  </a:cubicBezTo>
                  <a:cubicBezTo>
                    <a:pt x="778" y="6385"/>
                    <a:pt x="841" y="6259"/>
                    <a:pt x="757" y="6217"/>
                  </a:cubicBezTo>
                  <a:cubicBezTo>
                    <a:pt x="662" y="6264"/>
                    <a:pt x="556" y="6287"/>
                    <a:pt x="447" y="6287"/>
                  </a:cubicBezTo>
                  <a:cubicBezTo>
                    <a:pt x="410" y="6287"/>
                    <a:pt x="373" y="6285"/>
                    <a:pt x="336" y="6280"/>
                  </a:cubicBezTo>
                  <a:lnTo>
                    <a:pt x="189" y="6174"/>
                  </a:lnTo>
                  <a:lnTo>
                    <a:pt x="189" y="6174"/>
                  </a:lnTo>
                  <a:cubicBezTo>
                    <a:pt x="126" y="6322"/>
                    <a:pt x="315" y="6427"/>
                    <a:pt x="189" y="6616"/>
                  </a:cubicBezTo>
                  <a:cubicBezTo>
                    <a:pt x="147" y="6658"/>
                    <a:pt x="21" y="6700"/>
                    <a:pt x="0" y="6826"/>
                  </a:cubicBezTo>
                  <a:cubicBezTo>
                    <a:pt x="42" y="6847"/>
                    <a:pt x="84" y="6847"/>
                    <a:pt x="105" y="6889"/>
                  </a:cubicBezTo>
                  <a:cubicBezTo>
                    <a:pt x="65" y="7029"/>
                    <a:pt x="82" y="7206"/>
                    <a:pt x="156" y="7206"/>
                  </a:cubicBezTo>
                  <a:cubicBezTo>
                    <a:pt x="160" y="7206"/>
                    <a:pt x="164" y="7206"/>
                    <a:pt x="168" y="7205"/>
                  </a:cubicBezTo>
                  <a:cubicBezTo>
                    <a:pt x="273" y="7205"/>
                    <a:pt x="294" y="7100"/>
                    <a:pt x="336" y="7036"/>
                  </a:cubicBezTo>
                  <a:cubicBezTo>
                    <a:pt x="379" y="7184"/>
                    <a:pt x="421" y="7310"/>
                    <a:pt x="463" y="7436"/>
                  </a:cubicBezTo>
                  <a:lnTo>
                    <a:pt x="315" y="7499"/>
                  </a:lnTo>
                  <a:cubicBezTo>
                    <a:pt x="210" y="7478"/>
                    <a:pt x="336" y="7289"/>
                    <a:pt x="168" y="7289"/>
                  </a:cubicBezTo>
                  <a:cubicBezTo>
                    <a:pt x="189" y="7415"/>
                    <a:pt x="126" y="7562"/>
                    <a:pt x="294" y="7646"/>
                  </a:cubicBezTo>
                  <a:cubicBezTo>
                    <a:pt x="357" y="7541"/>
                    <a:pt x="505" y="7625"/>
                    <a:pt x="610" y="7541"/>
                  </a:cubicBezTo>
                  <a:cubicBezTo>
                    <a:pt x="526" y="7163"/>
                    <a:pt x="421" y="6784"/>
                    <a:pt x="315" y="6385"/>
                  </a:cubicBezTo>
                  <a:lnTo>
                    <a:pt x="315" y="6385"/>
                  </a:lnTo>
                  <a:cubicBezTo>
                    <a:pt x="505" y="6532"/>
                    <a:pt x="463" y="6784"/>
                    <a:pt x="652" y="6868"/>
                  </a:cubicBezTo>
                  <a:cubicBezTo>
                    <a:pt x="673" y="6826"/>
                    <a:pt x="673" y="6784"/>
                    <a:pt x="694" y="6700"/>
                  </a:cubicBezTo>
                  <a:cubicBezTo>
                    <a:pt x="757" y="6763"/>
                    <a:pt x="799" y="6805"/>
                    <a:pt x="841" y="6868"/>
                  </a:cubicBezTo>
                  <a:cubicBezTo>
                    <a:pt x="862" y="6931"/>
                    <a:pt x="883" y="6994"/>
                    <a:pt x="799" y="7015"/>
                  </a:cubicBezTo>
                  <a:cubicBezTo>
                    <a:pt x="778" y="7100"/>
                    <a:pt x="904" y="7057"/>
                    <a:pt x="904" y="7121"/>
                  </a:cubicBezTo>
                  <a:lnTo>
                    <a:pt x="799" y="7163"/>
                  </a:lnTo>
                  <a:lnTo>
                    <a:pt x="862" y="7268"/>
                  </a:lnTo>
                  <a:cubicBezTo>
                    <a:pt x="894" y="7299"/>
                    <a:pt x="930" y="7299"/>
                    <a:pt x="967" y="7299"/>
                  </a:cubicBezTo>
                  <a:cubicBezTo>
                    <a:pt x="1004" y="7299"/>
                    <a:pt x="1041" y="7299"/>
                    <a:pt x="1072" y="7331"/>
                  </a:cubicBezTo>
                  <a:cubicBezTo>
                    <a:pt x="1135" y="7289"/>
                    <a:pt x="1051" y="7163"/>
                    <a:pt x="1198" y="7142"/>
                  </a:cubicBezTo>
                  <a:cubicBezTo>
                    <a:pt x="1219" y="7268"/>
                    <a:pt x="1283" y="7373"/>
                    <a:pt x="1346" y="7478"/>
                  </a:cubicBezTo>
                  <a:cubicBezTo>
                    <a:pt x="1262" y="7541"/>
                    <a:pt x="1262" y="7667"/>
                    <a:pt x="1346" y="7730"/>
                  </a:cubicBezTo>
                  <a:cubicBezTo>
                    <a:pt x="1430" y="7814"/>
                    <a:pt x="1472" y="7919"/>
                    <a:pt x="1493" y="8046"/>
                  </a:cubicBezTo>
                  <a:cubicBezTo>
                    <a:pt x="1514" y="8214"/>
                    <a:pt x="1619" y="8382"/>
                    <a:pt x="1640" y="8571"/>
                  </a:cubicBezTo>
                  <a:cubicBezTo>
                    <a:pt x="1640" y="8697"/>
                    <a:pt x="1745" y="8803"/>
                    <a:pt x="1787" y="8929"/>
                  </a:cubicBezTo>
                  <a:cubicBezTo>
                    <a:pt x="1808" y="9139"/>
                    <a:pt x="1913" y="9349"/>
                    <a:pt x="2081" y="9517"/>
                  </a:cubicBezTo>
                  <a:cubicBezTo>
                    <a:pt x="1934" y="9665"/>
                    <a:pt x="2081" y="9791"/>
                    <a:pt x="2124" y="9917"/>
                  </a:cubicBezTo>
                  <a:cubicBezTo>
                    <a:pt x="2166" y="10085"/>
                    <a:pt x="2271" y="10232"/>
                    <a:pt x="2418" y="10337"/>
                  </a:cubicBezTo>
                  <a:lnTo>
                    <a:pt x="2418" y="10569"/>
                  </a:lnTo>
                  <a:cubicBezTo>
                    <a:pt x="2502" y="10653"/>
                    <a:pt x="2565" y="10737"/>
                    <a:pt x="2649" y="10842"/>
                  </a:cubicBezTo>
                  <a:cubicBezTo>
                    <a:pt x="2679" y="10901"/>
                    <a:pt x="2730" y="10961"/>
                    <a:pt x="2801" y="10961"/>
                  </a:cubicBezTo>
                  <a:cubicBezTo>
                    <a:pt x="2831" y="10961"/>
                    <a:pt x="2864" y="10951"/>
                    <a:pt x="2901" y="10926"/>
                  </a:cubicBezTo>
                  <a:cubicBezTo>
                    <a:pt x="2901" y="10821"/>
                    <a:pt x="2943" y="10716"/>
                    <a:pt x="2859" y="10611"/>
                  </a:cubicBezTo>
                  <a:cubicBezTo>
                    <a:pt x="2943" y="10527"/>
                    <a:pt x="2880" y="10379"/>
                    <a:pt x="2965" y="10274"/>
                  </a:cubicBezTo>
                  <a:cubicBezTo>
                    <a:pt x="2943" y="10274"/>
                    <a:pt x="2901" y="10253"/>
                    <a:pt x="2901" y="10232"/>
                  </a:cubicBezTo>
                  <a:cubicBezTo>
                    <a:pt x="2894" y="10230"/>
                    <a:pt x="2887" y="10229"/>
                    <a:pt x="2882" y="10229"/>
                  </a:cubicBezTo>
                  <a:cubicBezTo>
                    <a:pt x="2827" y="10229"/>
                    <a:pt x="2871" y="10316"/>
                    <a:pt x="2775" y="10316"/>
                  </a:cubicBezTo>
                  <a:cubicBezTo>
                    <a:pt x="2733" y="10148"/>
                    <a:pt x="2565" y="10022"/>
                    <a:pt x="2607" y="9812"/>
                  </a:cubicBezTo>
                  <a:cubicBezTo>
                    <a:pt x="2607" y="9770"/>
                    <a:pt x="2586" y="9728"/>
                    <a:pt x="2565" y="9707"/>
                  </a:cubicBezTo>
                  <a:cubicBezTo>
                    <a:pt x="2460" y="9559"/>
                    <a:pt x="2397" y="9391"/>
                    <a:pt x="2355" y="9223"/>
                  </a:cubicBezTo>
                  <a:cubicBezTo>
                    <a:pt x="2334" y="9181"/>
                    <a:pt x="2334" y="9118"/>
                    <a:pt x="2292" y="9076"/>
                  </a:cubicBezTo>
                  <a:cubicBezTo>
                    <a:pt x="2208" y="8992"/>
                    <a:pt x="2145" y="8908"/>
                    <a:pt x="2103" y="8803"/>
                  </a:cubicBezTo>
                  <a:lnTo>
                    <a:pt x="2103" y="8445"/>
                  </a:lnTo>
                  <a:cubicBezTo>
                    <a:pt x="2018" y="8424"/>
                    <a:pt x="2039" y="8361"/>
                    <a:pt x="2039" y="8319"/>
                  </a:cubicBezTo>
                  <a:cubicBezTo>
                    <a:pt x="2018" y="8319"/>
                    <a:pt x="1955" y="8319"/>
                    <a:pt x="1934" y="8298"/>
                  </a:cubicBezTo>
                  <a:cubicBezTo>
                    <a:pt x="2018" y="8214"/>
                    <a:pt x="1871" y="8109"/>
                    <a:pt x="1955" y="8025"/>
                  </a:cubicBezTo>
                  <a:lnTo>
                    <a:pt x="1955" y="8025"/>
                  </a:lnTo>
                  <a:lnTo>
                    <a:pt x="2081" y="8130"/>
                  </a:lnTo>
                  <a:cubicBezTo>
                    <a:pt x="2166" y="8046"/>
                    <a:pt x="2081" y="7962"/>
                    <a:pt x="2039" y="7898"/>
                  </a:cubicBezTo>
                  <a:cubicBezTo>
                    <a:pt x="2039" y="7888"/>
                    <a:pt x="2034" y="7888"/>
                    <a:pt x="2029" y="7888"/>
                  </a:cubicBezTo>
                  <a:cubicBezTo>
                    <a:pt x="2024" y="7888"/>
                    <a:pt x="2018" y="7888"/>
                    <a:pt x="2018" y="7877"/>
                  </a:cubicBezTo>
                  <a:cubicBezTo>
                    <a:pt x="1997" y="7835"/>
                    <a:pt x="2018" y="7835"/>
                    <a:pt x="2039" y="7835"/>
                  </a:cubicBezTo>
                  <a:cubicBezTo>
                    <a:pt x="1976" y="7625"/>
                    <a:pt x="1997" y="7394"/>
                    <a:pt x="1808" y="7247"/>
                  </a:cubicBezTo>
                  <a:cubicBezTo>
                    <a:pt x="1840" y="7215"/>
                    <a:pt x="1882" y="7215"/>
                    <a:pt x="1924" y="7215"/>
                  </a:cubicBezTo>
                  <a:cubicBezTo>
                    <a:pt x="1966" y="7215"/>
                    <a:pt x="2008" y="7215"/>
                    <a:pt x="2039" y="7184"/>
                  </a:cubicBezTo>
                  <a:lnTo>
                    <a:pt x="2081" y="7100"/>
                  </a:lnTo>
                  <a:lnTo>
                    <a:pt x="2166" y="7163"/>
                  </a:lnTo>
                  <a:cubicBezTo>
                    <a:pt x="2187" y="7057"/>
                    <a:pt x="2187" y="6952"/>
                    <a:pt x="2145" y="6847"/>
                  </a:cubicBezTo>
                  <a:lnTo>
                    <a:pt x="1871" y="6847"/>
                  </a:lnTo>
                  <a:cubicBezTo>
                    <a:pt x="1745" y="6805"/>
                    <a:pt x="1640" y="6721"/>
                    <a:pt x="1556" y="6616"/>
                  </a:cubicBezTo>
                  <a:cubicBezTo>
                    <a:pt x="1556" y="6532"/>
                    <a:pt x="1577" y="6427"/>
                    <a:pt x="1556" y="6322"/>
                  </a:cubicBezTo>
                  <a:cubicBezTo>
                    <a:pt x="1535" y="6217"/>
                    <a:pt x="1577" y="6090"/>
                    <a:pt x="1556" y="6006"/>
                  </a:cubicBezTo>
                  <a:cubicBezTo>
                    <a:pt x="1517" y="5928"/>
                    <a:pt x="1622" y="5850"/>
                    <a:pt x="1605" y="5756"/>
                  </a:cubicBezTo>
                  <a:lnTo>
                    <a:pt x="1605" y="5756"/>
                  </a:lnTo>
                  <a:cubicBezTo>
                    <a:pt x="1665" y="5773"/>
                    <a:pt x="1716" y="5810"/>
                    <a:pt x="1772" y="5810"/>
                  </a:cubicBezTo>
                  <a:cubicBezTo>
                    <a:pt x="1790" y="5810"/>
                    <a:pt x="1809" y="5806"/>
                    <a:pt x="1829" y="5796"/>
                  </a:cubicBezTo>
                  <a:cubicBezTo>
                    <a:pt x="1871" y="5649"/>
                    <a:pt x="2039" y="5586"/>
                    <a:pt x="2103" y="5439"/>
                  </a:cubicBezTo>
                  <a:lnTo>
                    <a:pt x="2060" y="5333"/>
                  </a:lnTo>
                  <a:cubicBezTo>
                    <a:pt x="2081" y="5291"/>
                    <a:pt x="2166" y="5312"/>
                    <a:pt x="2166" y="5249"/>
                  </a:cubicBezTo>
                  <a:cubicBezTo>
                    <a:pt x="2166" y="5165"/>
                    <a:pt x="2060" y="5165"/>
                    <a:pt x="2060" y="5081"/>
                  </a:cubicBezTo>
                  <a:cubicBezTo>
                    <a:pt x="2124" y="5060"/>
                    <a:pt x="2208" y="5039"/>
                    <a:pt x="2208" y="4955"/>
                  </a:cubicBezTo>
                  <a:lnTo>
                    <a:pt x="2166" y="4892"/>
                  </a:lnTo>
                  <a:cubicBezTo>
                    <a:pt x="2313" y="4871"/>
                    <a:pt x="2460" y="4913"/>
                    <a:pt x="2544" y="4745"/>
                  </a:cubicBezTo>
                  <a:lnTo>
                    <a:pt x="2544" y="4745"/>
                  </a:lnTo>
                  <a:cubicBezTo>
                    <a:pt x="2544" y="4752"/>
                    <a:pt x="2544" y="4758"/>
                    <a:pt x="2544" y="4766"/>
                  </a:cubicBezTo>
                  <a:cubicBezTo>
                    <a:pt x="2649" y="4766"/>
                    <a:pt x="2775" y="4724"/>
                    <a:pt x="2880" y="4640"/>
                  </a:cubicBezTo>
                  <a:cubicBezTo>
                    <a:pt x="2917" y="4676"/>
                    <a:pt x="2961" y="4699"/>
                    <a:pt x="3003" y="4699"/>
                  </a:cubicBezTo>
                  <a:cubicBezTo>
                    <a:pt x="3034" y="4699"/>
                    <a:pt x="3064" y="4687"/>
                    <a:pt x="3091" y="4661"/>
                  </a:cubicBezTo>
                  <a:cubicBezTo>
                    <a:pt x="3070" y="4619"/>
                    <a:pt x="2965" y="4640"/>
                    <a:pt x="2986" y="4556"/>
                  </a:cubicBezTo>
                  <a:cubicBezTo>
                    <a:pt x="3007" y="4514"/>
                    <a:pt x="3028" y="4471"/>
                    <a:pt x="3070" y="4471"/>
                  </a:cubicBezTo>
                  <a:cubicBezTo>
                    <a:pt x="3154" y="4535"/>
                    <a:pt x="3217" y="4598"/>
                    <a:pt x="3259" y="4703"/>
                  </a:cubicBezTo>
                  <a:lnTo>
                    <a:pt x="3301" y="4577"/>
                  </a:lnTo>
                  <a:cubicBezTo>
                    <a:pt x="3328" y="4612"/>
                    <a:pt x="3354" y="4625"/>
                    <a:pt x="3381" y="4625"/>
                  </a:cubicBezTo>
                  <a:cubicBezTo>
                    <a:pt x="3417" y="4625"/>
                    <a:pt x="3454" y="4601"/>
                    <a:pt x="3490" y="4577"/>
                  </a:cubicBezTo>
                  <a:lnTo>
                    <a:pt x="3637" y="4682"/>
                  </a:lnTo>
                  <a:cubicBezTo>
                    <a:pt x="3656" y="4675"/>
                    <a:pt x="3675" y="4673"/>
                    <a:pt x="3694" y="4673"/>
                  </a:cubicBezTo>
                  <a:cubicBezTo>
                    <a:pt x="3769" y="4673"/>
                    <a:pt x="3844" y="4711"/>
                    <a:pt x="3925" y="4711"/>
                  </a:cubicBezTo>
                  <a:cubicBezTo>
                    <a:pt x="3961" y="4711"/>
                    <a:pt x="3998" y="4704"/>
                    <a:pt x="4037" y="4682"/>
                  </a:cubicBezTo>
                  <a:lnTo>
                    <a:pt x="4268" y="4892"/>
                  </a:lnTo>
                  <a:lnTo>
                    <a:pt x="4142" y="5018"/>
                  </a:lnTo>
                  <a:cubicBezTo>
                    <a:pt x="4184" y="5081"/>
                    <a:pt x="4247" y="5102"/>
                    <a:pt x="4310" y="5144"/>
                  </a:cubicBezTo>
                  <a:cubicBezTo>
                    <a:pt x="4289" y="5186"/>
                    <a:pt x="4226" y="5144"/>
                    <a:pt x="4226" y="5207"/>
                  </a:cubicBezTo>
                  <a:lnTo>
                    <a:pt x="4373" y="5291"/>
                  </a:lnTo>
                  <a:cubicBezTo>
                    <a:pt x="4415" y="5249"/>
                    <a:pt x="4373" y="5186"/>
                    <a:pt x="4436" y="5186"/>
                  </a:cubicBezTo>
                  <a:cubicBezTo>
                    <a:pt x="4436" y="5228"/>
                    <a:pt x="4436" y="5270"/>
                    <a:pt x="4457" y="5333"/>
                  </a:cubicBezTo>
                  <a:cubicBezTo>
                    <a:pt x="4499" y="5376"/>
                    <a:pt x="4562" y="5355"/>
                    <a:pt x="4583" y="5418"/>
                  </a:cubicBezTo>
                  <a:cubicBezTo>
                    <a:pt x="4583" y="5494"/>
                    <a:pt x="4566" y="5588"/>
                    <a:pt x="4499" y="5588"/>
                  </a:cubicBezTo>
                  <a:cubicBezTo>
                    <a:pt x="4493" y="5588"/>
                    <a:pt x="4486" y="5588"/>
                    <a:pt x="4478" y="5586"/>
                  </a:cubicBezTo>
                  <a:cubicBezTo>
                    <a:pt x="4463" y="5578"/>
                    <a:pt x="4447" y="5575"/>
                    <a:pt x="4430" y="5575"/>
                  </a:cubicBezTo>
                  <a:cubicBezTo>
                    <a:pt x="4389" y="5575"/>
                    <a:pt x="4346" y="5592"/>
                    <a:pt x="4308" y="5592"/>
                  </a:cubicBezTo>
                  <a:cubicBezTo>
                    <a:pt x="4277" y="5592"/>
                    <a:pt x="4249" y="5582"/>
                    <a:pt x="4226" y="5544"/>
                  </a:cubicBezTo>
                  <a:cubicBezTo>
                    <a:pt x="4220" y="5538"/>
                    <a:pt x="4213" y="5535"/>
                    <a:pt x="4205" y="5535"/>
                  </a:cubicBezTo>
                  <a:cubicBezTo>
                    <a:pt x="4184" y="5535"/>
                    <a:pt x="4157" y="5555"/>
                    <a:pt x="4142" y="5586"/>
                  </a:cubicBezTo>
                  <a:cubicBezTo>
                    <a:pt x="4142" y="5670"/>
                    <a:pt x="4205" y="5691"/>
                    <a:pt x="4247" y="5733"/>
                  </a:cubicBezTo>
                  <a:cubicBezTo>
                    <a:pt x="4373" y="5733"/>
                    <a:pt x="4499" y="5733"/>
                    <a:pt x="4625" y="5691"/>
                  </a:cubicBezTo>
                  <a:cubicBezTo>
                    <a:pt x="4667" y="5775"/>
                    <a:pt x="4689" y="5901"/>
                    <a:pt x="4773" y="5943"/>
                  </a:cubicBezTo>
                  <a:cubicBezTo>
                    <a:pt x="4805" y="5957"/>
                    <a:pt x="4834" y="5963"/>
                    <a:pt x="4859" y="5963"/>
                  </a:cubicBezTo>
                  <a:cubicBezTo>
                    <a:pt x="4948" y="5963"/>
                    <a:pt x="4997" y="5892"/>
                    <a:pt x="5046" y="5859"/>
                  </a:cubicBezTo>
                  <a:cubicBezTo>
                    <a:pt x="5075" y="5851"/>
                    <a:pt x="5106" y="5848"/>
                    <a:pt x="5136" y="5848"/>
                  </a:cubicBezTo>
                  <a:cubicBezTo>
                    <a:pt x="5181" y="5848"/>
                    <a:pt x="5227" y="5854"/>
                    <a:pt x="5269" y="5854"/>
                  </a:cubicBezTo>
                  <a:cubicBezTo>
                    <a:pt x="5340" y="5854"/>
                    <a:pt x="5403" y="5838"/>
                    <a:pt x="5445" y="5754"/>
                  </a:cubicBezTo>
                  <a:cubicBezTo>
                    <a:pt x="5445" y="5712"/>
                    <a:pt x="5319" y="5670"/>
                    <a:pt x="5445" y="5670"/>
                  </a:cubicBezTo>
                  <a:cubicBezTo>
                    <a:pt x="5551" y="5670"/>
                    <a:pt x="5551" y="5796"/>
                    <a:pt x="5614" y="5838"/>
                  </a:cubicBezTo>
                  <a:lnTo>
                    <a:pt x="5761" y="5859"/>
                  </a:lnTo>
                  <a:lnTo>
                    <a:pt x="5635" y="6006"/>
                  </a:lnTo>
                  <a:cubicBezTo>
                    <a:pt x="5698" y="6153"/>
                    <a:pt x="5572" y="6322"/>
                    <a:pt x="5740" y="6448"/>
                  </a:cubicBezTo>
                  <a:cubicBezTo>
                    <a:pt x="5751" y="6453"/>
                    <a:pt x="5761" y="6456"/>
                    <a:pt x="5770" y="6456"/>
                  </a:cubicBezTo>
                  <a:cubicBezTo>
                    <a:pt x="5795" y="6456"/>
                    <a:pt x="5814" y="6437"/>
                    <a:pt x="5845" y="6406"/>
                  </a:cubicBezTo>
                  <a:cubicBezTo>
                    <a:pt x="5908" y="6511"/>
                    <a:pt x="6034" y="6511"/>
                    <a:pt x="6097" y="6574"/>
                  </a:cubicBezTo>
                  <a:cubicBezTo>
                    <a:pt x="6139" y="6721"/>
                    <a:pt x="6181" y="6847"/>
                    <a:pt x="6244" y="6952"/>
                  </a:cubicBezTo>
                  <a:cubicBezTo>
                    <a:pt x="6286" y="7079"/>
                    <a:pt x="6413" y="7163"/>
                    <a:pt x="6539" y="7163"/>
                  </a:cubicBezTo>
                  <a:cubicBezTo>
                    <a:pt x="6560" y="7247"/>
                    <a:pt x="6455" y="7289"/>
                    <a:pt x="6497" y="7373"/>
                  </a:cubicBezTo>
                  <a:cubicBezTo>
                    <a:pt x="6476" y="7436"/>
                    <a:pt x="6581" y="7478"/>
                    <a:pt x="6560" y="7541"/>
                  </a:cubicBezTo>
                  <a:cubicBezTo>
                    <a:pt x="6518" y="7604"/>
                    <a:pt x="6644" y="7625"/>
                    <a:pt x="6581" y="7688"/>
                  </a:cubicBezTo>
                  <a:cubicBezTo>
                    <a:pt x="6539" y="7688"/>
                    <a:pt x="6518" y="7709"/>
                    <a:pt x="6497" y="7751"/>
                  </a:cubicBezTo>
                  <a:lnTo>
                    <a:pt x="6581" y="7814"/>
                  </a:lnTo>
                  <a:cubicBezTo>
                    <a:pt x="6604" y="7811"/>
                    <a:pt x="6628" y="7810"/>
                    <a:pt x="6652" y="7810"/>
                  </a:cubicBezTo>
                  <a:cubicBezTo>
                    <a:pt x="6711" y="7810"/>
                    <a:pt x="6771" y="7818"/>
                    <a:pt x="6831" y="7818"/>
                  </a:cubicBezTo>
                  <a:cubicBezTo>
                    <a:pt x="6895" y="7818"/>
                    <a:pt x="6958" y="7809"/>
                    <a:pt x="7022" y="7772"/>
                  </a:cubicBezTo>
                  <a:cubicBezTo>
                    <a:pt x="6875" y="7625"/>
                    <a:pt x="6791" y="7415"/>
                    <a:pt x="6791" y="7205"/>
                  </a:cubicBezTo>
                  <a:cubicBezTo>
                    <a:pt x="6796" y="7202"/>
                    <a:pt x="6801" y="7201"/>
                    <a:pt x="6806" y="7201"/>
                  </a:cubicBezTo>
                  <a:cubicBezTo>
                    <a:pt x="6841" y="7201"/>
                    <a:pt x="6885" y="7250"/>
                    <a:pt x="6908" y="7250"/>
                  </a:cubicBezTo>
                  <a:cubicBezTo>
                    <a:pt x="6912" y="7250"/>
                    <a:pt x="6915" y="7249"/>
                    <a:pt x="6917" y="7247"/>
                  </a:cubicBezTo>
                  <a:cubicBezTo>
                    <a:pt x="6938" y="7226"/>
                    <a:pt x="6980" y="7205"/>
                    <a:pt x="6980" y="7121"/>
                  </a:cubicBezTo>
                  <a:lnTo>
                    <a:pt x="6833" y="6994"/>
                  </a:lnTo>
                  <a:cubicBezTo>
                    <a:pt x="6812" y="6973"/>
                    <a:pt x="6833" y="6952"/>
                    <a:pt x="6833" y="6910"/>
                  </a:cubicBezTo>
                  <a:cubicBezTo>
                    <a:pt x="6896" y="6889"/>
                    <a:pt x="6980" y="6910"/>
                    <a:pt x="7043" y="6847"/>
                  </a:cubicBezTo>
                  <a:cubicBezTo>
                    <a:pt x="7085" y="6910"/>
                    <a:pt x="7169" y="6931"/>
                    <a:pt x="7190" y="7015"/>
                  </a:cubicBezTo>
                  <a:lnTo>
                    <a:pt x="7169" y="7015"/>
                  </a:lnTo>
                  <a:cubicBezTo>
                    <a:pt x="7232" y="7015"/>
                    <a:pt x="7296" y="7036"/>
                    <a:pt x="7338" y="7079"/>
                  </a:cubicBezTo>
                  <a:cubicBezTo>
                    <a:pt x="7485" y="7226"/>
                    <a:pt x="7590" y="7394"/>
                    <a:pt x="7674" y="7583"/>
                  </a:cubicBezTo>
                  <a:cubicBezTo>
                    <a:pt x="7703" y="7569"/>
                    <a:pt x="7731" y="7563"/>
                    <a:pt x="7758" y="7563"/>
                  </a:cubicBezTo>
                  <a:cubicBezTo>
                    <a:pt x="7848" y="7563"/>
                    <a:pt x="7925" y="7625"/>
                    <a:pt x="7989" y="7625"/>
                  </a:cubicBezTo>
                  <a:cubicBezTo>
                    <a:pt x="8129" y="7625"/>
                    <a:pt x="8117" y="7816"/>
                    <a:pt x="8261" y="7816"/>
                  </a:cubicBezTo>
                  <a:cubicBezTo>
                    <a:pt x="8268" y="7816"/>
                    <a:pt x="8276" y="7815"/>
                    <a:pt x="8284" y="7814"/>
                  </a:cubicBezTo>
                  <a:lnTo>
                    <a:pt x="8284" y="7436"/>
                  </a:lnTo>
                  <a:lnTo>
                    <a:pt x="8158" y="7436"/>
                  </a:lnTo>
                  <a:cubicBezTo>
                    <a:pt x="8187" y="7397"/>
                    <a:pt x="8212" y="7380"/>
                    <a:pt x="8232" y="7380"/>
                  </a:cubicBezTo>
                  <a:cubicBezTo>
                    <a:pt x="8255" y="7380"/>
                    <a:pt x="8272" y="7402"/>
                    <a:pt x="8284" y="7436"/>
                  </a:cubicBezTo>
                  <a:cubicBezTo>
                    <a:pt x="8389" y="7436"/>
                    <a:pt x="8494" y="7478"/>
                    <a:pt x="8578" y="7541"/>
                  </a:cubicBezTo>
                  <a:lnTo>
                    <a:pt x="8536" y="7583"/>
                  </a:lnTo>
                  <a:cubicBezTo>
                    <a:pt x="8557" y="7625"/>
                    <a:pt x="8578" y="7667"/>
                    <a:pt x="8641" y="7667"/>
                  </a:cubicBezTo>
                  <a:cubicBezTo>
                    <a:pt x="8725" y="7625"/>
                    <a:pt x="8746" y="7541"/>
                    <a:pt x="8704" y="7457"/>
                  </a:cubicBezTo>
                  <a:cubicBezTo>
                    <a:pt x="8620" y="7436"/>
                    <a:pt x="8578" y="7394"/>
                    <a:pt x="8536" y="7331"/>
                  </a:cubicBezTo>
                  <a:cubicBezTo>
                    <a:pt x="8536" y="7205"/>
                    <a:pt x="8494" y="7079"/>
                    <a:pt x="8389" y="7015"/>
                  </a:cubicBezTo>
                  <a:cubicBezTo>
                    <a:pt x="8326" y="6931"/>
                    <a:pt x="8305" y="6826"/>
                    <a:pt x="8326" y="6742"/>
                  </a:cubicBezTo>
                  <a:cubicBezTo>
                    <a:pt x="8326" y="6658"/>
                    <a:pt x="8326" y="6595"/>
                    <a:pt x="8305" y="6532"/>
                  </a:cubicBezTo>
                  <a:cubicBezTo>
                    <a:pt x="8347" y="6511"/>
                    <a:pt x="8410" y="6511"/>
                    <a:pt x="8410" y="6427"/>
                  </a:cubicBezTo>
                  <a:lnTo>
                    <a:pt x="8158" y="6174"/>
                  </a:lnTo>
                  <a:cubicBezTo>
                    <a:pt x="8177" y="6117"/>
                    <a:pt x="8126" y="6025"/>
                    <a:pt x="8196" y="6025"/>
                  </a:cubicBezTo>
                  <a:cubicBezTo>
                    <a:pt x="8203" y="6025"/>
                    <a:pt x="8211" y="6025"/>
                    <a:pt x="8221" y="6027"/>
                  </a:cubicBezTo>
                  <a:cubicBezTo>
                    <a:pt x="8326" y="6048"/>
                    <a:pt x="8242" y="6153"/>
                    <a:pt x="8326" y="6195"/>
                  </a:cubicBezTo>
                  <a:lnTo>
                    <a:pt x="8410" y="6195"/>
                  </a:lnTo>
                  <a:cubicBezTo>
                    <a:pt x="8389" y="6132"/>
                    <a:pt x="8431" y="6090"/>
                    <a:pt x="8452" y="6048"/>
                  </a:cubicBezTo>
                  <a:cubicBezTo>
                    <a:pt x="8410" y="5985"/>
                    <a:pt x="8389" y="5880"/>
                    <a:pt x="8242" y="5859"/>
                  </a:cubicBezTo>
                  <a:cubicBezTo>
                    <a:pt x="8452" y="5817"/>
                    <a:pt x="8473" y="5691"/>
                    <a:pt x="8515" y="5607"/>
                  </a:cubicBezTo>
                  <a:lnTo>
                    <a:pt x="8515" y="5270"/>
                  </a:lnTo>
                  <a:cubicBezTo>
                    <a:pt x="8473" y="5102"/>
                    <a:pt x="8326" y="5186"/>
                    <a:pt x="8284" y="5102"/>
                  </a:cubicBezTo>
                  <a:cubicBezTo>
                    <a:pt x="8263" y="4913"/>
                    <a:pt x="8284" y="4724"/>
                    <a:pt x="8326" y="4535"/>
                  </a:cubicBezTo>
                  <a:cubicBezTo>
                    <a:pt x="8309" y="4526"/>
                    <a:pt x="8295" y="4523"/>
                    <a:pt x="8284" y="4523"/>
                  </a:cubicBezTo>
                  <a:cubicBezTo>
                    <a:pt x="8216" y="4523"/>
                    <a:pt x="8225" y="4645"/>
                    <a:pt x="8162" y="4645"/>
                  </a:cubicBezTo>
                  <a:cubicBezTo>
                    <a:pt x="8155" y="4645"/>
                    <a:pt x="8146" y="4644"/>
                    <a:pt x="8137" y="4640"/>
                  </a:cubicBezTo>
                  <a:cubicBezTo>
                    <a:pt x="8094" y="4619"/>
                    <a:pt x="8031" y="4598"/>
                    <a:pt x="8031" y="4535"/>
                  </a:cubicBezTo>
                  <a:cubicBezTo>
                    <a:pt x="8010" y="4366"/>
                    <a:pt x="7926" y="4198"/>
                    <a:pt x="7821" y="4051"/>
                  </a:cubicBezTo>
                  <a:cubicBezTo>
                    <a:pt x="7821" y="4030"/>
                    <a:pt x="7800" y="4030"/>
                    <a:pt x="7758" y="4030"/>
                  </a:cubicBezTo>
                  <a:lnTo>
                    <a:pt x="7632" y="4156"/>
                  </a:lnTo>
                  <a:lnTo>
                    <a:pt x="7485" y="4051"/>
                  </a:lnTo>
                  <a:cubicBezTo>
                    <a:pt x="7464" y="3925"/>
                    <a:pt x="7506" y="3799"/>
                    <a:pt x="7422" y="3673"/>
                  </a:cubicBezTo>
                  <a:cubicBezTo>
                    <a:pt x="7422" y="3673"/>
                    <a:pt x="7443" y="3631"/>
                    <a:pt x="7443" y="3609"/>
                  </a:cubicBezTo>
                  <a:cubicBezTo>
                    <a:pt x="7458" y="3604"/>
                    <a:pt x="7476" y="3603"/>
                    <a:pt x="7493" y="3603"/>
                  </a:cubicBezTo>
                  <a:cubicBezTo>
                    <a:pt x="7511" y="3603"/>
                    <a:pt x="7529" y="3604"/>
                    <a:pt x="7548" y="3604"/>
                  </a:cubicBezTo>
                  <a:cubicBezTo>
                    <a:pt x="7585" y="3604"/>
                    <a:pt x="7621" y="3599"/>
                    <a:pt x="7653" y="3567"/>
                  </a:cubicBezTo>
                  <a:cubicBezTo>
                    <a:pt x="7695" y="3378"/>
                    <a:pt x="7548" y="3189"/>
                    <a:pt x="7590" y="3021"/>
                  </a:cubicBezTo>
                  <a:cubicBezTo>
                    <a:pt x="7485" y="2895"/>
                    <a:pt x="7338" y="2937"/>
                    <a:pt x="7253" y="2832"/>
                  </a:cubicBezTo>
                  <a:cubicBezTo>
                    <a:pt x="7380" y="2684"/>
                    <a:pt x="7569" y="2558"/>
                    <a:pt x="7611" y="2348"/>
                  </a:cubicBezTo>
                  <a:cubicBezTo>
                    <a:pt x="7569" y="2285"/>
                    <a:pt x="7485" y="2222"/>
                    <a:pt x="7422" y="2201"/>
                  </a:cubicBezTo>
                  <a:cubicBezTo>
                    <a:pt x="7695" y="2180"/>
                    <a:pt x="7695" y="2180"/>
                    <a:pt x="7737" y="1970"/>
                  </a:cubicBezTo>
                  <a:cubicBezTo>
                    <a:pt x="7821" y="1928"/>
                    <a:pt x="7884" y="1885"/>
                    <a:pt x="7947" y="1822"/>
                  </a:cubicBezTo>
                  <a:lnTo>
                    <a:pt x="8094" y="1907"/>
                  </a:lnTo>
                  <a:cubicBezTo>
                    <a:pt x="8137" y="2033"/>
                    <a:pt x="8158" y="2159"/>
                    <a:pt x="8158" y="2306"/>
                  </a:cubicBezTo>
                  <a:cubicBezTo>
                    <a:pt x="8137" y="2474"/>
                    <a:pt x="8179" y="2642"/>
                    <a:pt x="8242" y="2790"/>
                  </a:cubicBezTo>
                  <a:cubicBezTo>
                    <a:pt x="8279" y="2803"/>
                    <a:pt x="8315" y="2808"/>
                    <a:pt x="8351" y="2808"/>
                  </a:cubicBezTo>
                  <a:cubicBezTo>
                    <a:pt x="8425" y="2808"/>
                    <a:pt x="8498" y="2788"/>
                    <a:pt x="8575" y="2788"/>
                  </a:cubicBezTo>
                  <a:cubicBezTo>
                    <a:pt x="8629" y="2788"/>
                    <a:pt x="8685" y="2798"/>
                    <a:pt x="8746" y="2832"/>
                  </a:cubicBezTo>
                  <a:lnTo>
                    <a:pt x="8515" y="2558"/>
                  </a:lnTo>
                  <a:cubicBezTo>
                    <a:pt x="8552" y="2552"/>
                    <a:pt x="8589" y="2550"/>
                    <a:pt x="8626" y="2550"/>
                  </a:cubicBezTo>
                  <a:cubicBezTo>
                    <a:pt x="8715" y="2550"/>
                    <a:pt x="8804" y="2564"/>
                    <a:pt x="8893" y="2579"/>
                  </a:cubicBezTo>
                  <a:cubicBezTo>
                    <a:pt x="8893" y="2642"/>
                    <a:pt x="8872" y="2663"/>
                    <a:pt x="8830" y="2726"/>
                  </a:cubicBezTo>
                  <a:cubicBezTo>
                    <a:pt x="8839" y="2725"/>
                    <a:pt x="8847" y="2725"/>
                    <a:pt x="8855" y="2725"/>
                  </a:cubicBezTo>
                  <a:cubicBezTo>
                    <a:pt x="8995" y="2725"/>
                    <a:pt x="8963" y="2897"/>
                    <a:pt x="9083" y="2937"/>
                  </a:cubicBezTo>
                  <a:cubicBezTo>
                    <a:pt x="9129" y="2905"/>
                    <a:pt x="9200" y="2851"/>
                    <a:pt x="9267" y="2851"/>
                  </a:cubicBezTo>
                  <a:cubicBezTo>
                    <a:pt x="9290" y="2851"/>
                    <a:pt x="9313" y="2857"/>
                    <a:pt x="9335" y="2874"/>
                  </a:cubicBezTo>
                  <a:cubicBezTo>
                    <a:pt x="9587" y="2958"/>
                    <a:pt x="9776" y="3126"/>
                    <a:pt x="9903" y="3357"/>
                  </a:cubicBezTo>
                  <a:cubicBezTo>
                    <a:pt x="10134" y="3441"/>
                    <a:pt x="10344" y="3588"/>
                    <a:pt x="10491" y="3778"/>
                  </a:cubicBezTo>
                  <a:lnTo>
                    <a:pt x="10659" y="3778"/>
                  </a:lnTo>
                  <a:cubicBezTo>
                    <a:pt x="10701" y="3925"/>
                    <a:pt x="10786" y="3988"/>
                    <a:pt x="10891" y="3988"/>
                  </a:cubicBezTo>
                  <a:cubicBezTo>
                    <a:pt x="11017" y="4198"/>
                    <a:pt x="11206" y="4366"/>
                    <a:pt x="11416" y="4493"/>
                  </a:cubicBezTo>
                  <a:lnTo>
                    <a:pt x="11374" y="4556"/>
                  </a:lnTo>
                  <a:lnTo>
                    <a:pt x="11479" y="4619"/>
                  </a:lnTo>
                  <a:cubicBezTo>
                    <a:pt x="11458" y="4661"/>
                    <a:pt x="11416" y="4724"/>
                    <a:pt x="11458" y="4745"/>
                  </a:cubicBezTo>
                  <a:cubicBezTo>
                    <a:pt x="11463" y="4754"/>
                    <a:pt x="11469" y="4757"/>
                    <a:pt x="11476" y="4757"/>
                  </a:cubicBezTo>
                  <a:cubicBezTo>
                    <a:pt x="11496" y="4757"/>
                    <a:pt x="11522" y="4733"/>
                    <a:pt x="11535" y="4733"/>
                  </a:cubicBezTo>
                  <a:cubicBezTo>
                    <a:pt x="11540" y="4733"/>
                    <a:pt x="11542" y="4736"/>
                    <a:pt x="11542" y="4745"/>
                  </a:cubicBezTo>
                  <a:cubicBezTo>
                    <a:pt x="11563" y="4766"/>
                    <a:pt x="11563" y="4808"/>
                    <a:pt x="11585" y="4829"/>
                  </a:cubicBezTo>
                  <a:cubicBezTo>
                    <a:pt x="11612" y="4835"/>
                    <a:pt x="11637" y="4837"/>
                    <a:pt x="11662" y="4837"/>
                  </a:cubicBezTo>
                  <a:cubicBezTo>
                    <a:pt x="11811" y="4837"/>
                    <a:pt x="11924" y="4745"/>
                    <a:pt x="12068" y="4745"/>
                  </a:cubicBezTo>
                  <a:cubicBezTo>
                    <a:pt x="11984" y="4535"/>
                    <a:pt x="11837" y="4387"/>
                    <a:pt x="11858" y="4177"/>
                  </a:cubicBezTo>
                  <a:cubicBezTo>
                    <a:pt x="11795" y="4156"/>
                    <a:pt x="11711" y="4093"/>
                    <a:pt x="11690" y="4030"/>
                  </a:cubicBezTo>
                  <a:cubicBezTo>
                    <a:pt x="11606" y="3862"/>
                    <a:pt x="11479" y="3736"/>
                    <a:pt x="11311" y="3652"/>
                  </a:cubicBezTo>
                  <a:lnTo>
                    <a:pt x="11206" y="3715"/>
                  </a:lnTo>
                  <a:cubicBezTo>
                    <a:pt x="11185" y="3609"/>
                    <a:pt x="11122" y="3525"/>
                    <a:pt x="11059" y="3441"/>
                  </a:cubicBezTo>
                  <a:cubicBezTo>
                    <a:pt x="11038" y="3420"/>
                    <a:pt x="11006" y="3420"/>
                    <a:pt x="10975" y="3420"/>
                  </a:cubicBezTo>
                  <a:cubicBezTo>
                    <a:pt x="10943" y="3420"/>
                    <a:pt x="10912" y="3420"/>
                    <a:pt x="10891" y="3399"/>
                  </a:cubicBezTo>
                  <a:cubicBezTo>
                    <a:pt x="10996" y="3252"/>
                    <a:pt x="11038" y="3084"/>
                    <a:pt x="10996" y="2916"/>
                  </a:cubicBezTo>
                  <a:lnTo>
                    <a:pt x="10996" y="2916"/>
                  </a:lnTo>
                  <a:lnTo>
                    <a:pt x="11122" y="3021"/>
                  </a:lnTo>
                  <a:cubicBezTo>
                    <a:pt x="11038" y="3084"/>
                    <a:pt x="11059" y="3168"/>
                    <a:pt x="11059" y="3252"/>
                  </a:cubicBezTo>
                  <a:cubicBezTo>
                    <a:pt x="11164" y="3315"/>
                    <a:pt x="11164" y="3441"/>
                    <a:pt x="11269" y="3525"/>
                  </a:cubicBezTo>
                  <a:cubicBezTo>
                    <a:pt x="11304" y="3534"/>
                    <a:pt x="11339" y="3539"/>
                    <a:pt x="11372" y="3539"/>
                  </a:cubicBezTo>
                  <a:cubicBezTo>
                    <a:pt x="11419" y="3539"/>
                    <a:pt x="11463" y="3529"/>
                    <a:pt x="11500" y="3504"/>
                  </a:cubicBezTo>
                  <a:cubicBezTo>
                    <a:pt x="11500" y="3357"/>
                    <a:pt x="11311" y="3273"/>
                    <a:pt x="11395" y="3105"/>
                  </a:cubicBezTo>
                  <a:lnTo>
                    <a:pt x="11395" y="3105"/>
                  </a:lnTo>
                  <a:cubicBezTo>
                    <a:pt x="11521" y="3210"/>
                    <a:pt x="11648" y="3315"/>
                    <a:pt x="11795" y="3399"/>
                  </a:cubicBezTo>
                  <a:lnTo>
                    <a:pt x="11921" y="3294"/>
                  </a:lnTo>
                  <a:cubicBezTo>
                    <a:pt x="12005" y="3336"/>
                    <a:pt x="12005" y="3441"/>
                    <a:pt x="12152" y="3441"/>
                  </a:cubicBezTo>
                  <a:cubicBezTo>
                    <a:pt x="11963" y="3504"/>
                    <a:pt x="11963" y="3609"/>
                    <a:pt x="11921" y="3694"/>
                  </a:cubicBezTo>
                  <a:cubicBezTo>
                    <a:pt x="11948" y="3715"/>
                    <a:pt x="11973" y="3723"/>
                    <a:pt x="11997" y="3723"/>
                  </a:cubicBezTo>
                  <a:cubicBezTo>
                    <a:pt x="12059" y="3723"/>
                    <a:pt x="12109" y="3670"/>
                    <a:pt x="12141" y="3670"/>
                  </a:cubicBezTo>
                  <a:cubicBezTo>
                    <a:pt x="12145" y="3670"/>
                    <a:pt x="12149" y="3671"/>
                    <a:pt x="12152" y="3673"/>
                  </a:cubicBezTo>
                  <a:cubicBezTo>
                    <a:pt x="12179" y="3699"/>
                    <a:pt x="12206" y="3735"/>
                    <a:pt x="12238" y="3735"/>
                  </a:cubicBezTo>
                  <a:cubicBezTo>
                    <a:pt x="12257" y="3735"/>
                    <a:pt x="12277" y="3724"/>
                    <a:pt x="12299" y="3694"/>
                  </a:cubicBezTo>
                  <a:lnTo>
                    <a:pt x="12299" y="3420"/>
                  </a:lnTo>
                  <a:cubicBezTo>
                    <a:pt x="12257" y="3441"/>
                    <a:pt x="12236" y="3462"/>
                    <a:pt x="12236" y="3504"/>
                  </a:cubicBezTo>
                  <a:cubicBezTo>
                    <a:pt x="12236" y="3525"/>
                    <a:pt x="12215" y="3546"/>
                    <a:pt x="12173" y="3546"/>
                  </a:cubicBezTo>
                  <a:cubicBezTo>
                    <a:pt x="12173" y="3562"/>
                    <a:pt x="12161" y="3603"/>
                    <a:pt x="12146" y="3603"/>
                  </a:cubicBezTo>
                  <a:cubicBezTo>
                    <a:pt x="12141" y="3603"/>
                    <a:pt x="12136" y="3599"/>
                    <a:pt x="12131" y="3588"/>
                  </a:cubicBezTo>
                  <a:cubicBezTo>
                    <a:pt x="12131" y="3546"/>
                    <a:pt x="12152" y="3546"/>
                    <a:pt x="12173" y="3546"/>
                  </a:cubicBezTo>
                  <a:cubicBezTo>
                    <a:pt x="12152" y="3441"/>
                    <a:pt x="12257" y="3357"/>
                    <a:pt x="12236" y="3252"/>
                  </a:cubicBezTo>
                  <a:cubicBezTo>
                    <a:pt x="12194" y="3231"/>
                    <a:pt x="12131" y="3189"/>
                    <a:pt x="12131" y="3126"/>
                  </a:cubicBezTo>
                  <a:cubicBezTo>
                    <a:pt x="12129" y="3126"/>
                    <a:pt x="12127" y="3126"/>
                    <a:pt x="12125" y="3125"/>
                  </a:cubicBezTo>
                  <a:lnTo>
                    <a:pt x="12125" y="3125"/>
                  </a:lnTo>
                  <a:cubicBezTo>
                    <a:pt x="12177" y="3119"/>
                    <a:pt x="12198" y="3080"/>
                    <a:pt x="12236" y="3042"/>
                  </a:cubicBezTo>
                  <a:lnTo>
                    <a:pt x="12152" y="2895"/>
                  </a:lnTo>
                  <a:lnTo>
                    <a:pt x="12026" y="2853"/>
                  </a:lnTo>
                  <a:cubicBezTo>
                    <a:pt x="12005" y="2811"/>
                    <a:pt x="11984" y="2790"/>
                    <a:pt x="11963" y="2747"/>
                  </a:cubicBezTo>
                  <a:lnTo>
                    <a:pt x="11816" y="2747"/>
                  </a:lnTo>
                  <a:cubicBezTo>
                    <a:pt x="11802" y="2788"/>
                    <a:pt x="11789" y="2811"/>
                    <a:pt x="11764" y="2811"/>
                  </a:cubicBezTo>
                  <a:cubicBezTo>
                    <a:pt x="11750" y="2811"/>
                    <a:pt x="11733" y="2804"/>
                    <a:pt x="11711" y="2790"/>
                  </a:cubicBezTo>
                  <a:cubicBezTo>
                    <a:pt x="11723" y="2752"/>
                    <a:pt x="11743" y="2744"/>
                    <a:pt x="11767" y="2744"/>
                  </a:cubicBezTo>
                  <a:cubicBezTo>
                    <a:pt x="11782" y="2744"/>
                    <a:pt x="11799" y="2747"/>
                    <a:pt x="11816" y="2747"/>
                  </a:cubicBezTo>
                  <a:cubicBezTo>
                    <a:pt x="11816" y="2705"/>
                    <a:pt x="11774" y="2663"/>
                    <a:pt x="11711" y="2642"/>
                  </a:cubicBezTo>
                  <a:cubicBezTo>
                    <a:pt x="11702" y="2639"/>
                    <a:pt x="11693" y="2638"/>
                    <a:pt x="11686" y="2638"/>
                  </a:cubicBezTo>
                  <a:cubicBezTo>
                    <a:pt x="11641" y="2638"/>
                    <a:pt x="11618" y="2684"/>
                    <a:pt x="11563" y="2684"/>
                  </a:cubicBezTo>
                  <a:cubicBezTo>
                    <a:pt x="11458" y="2663"/>
                    <a:pt x="11374" y="2600"/>
                    <a:pt x="11311" y="2495"/>
                  </a:cubicBezTo>
                  <a:cubicBezTo>
                    <a:pt x="11311" y="2390"/>
                    <a:pt x="11458" y="2243"/>
                    <a:pt x="11311" y="2117"/>
                  </a:cubicBezTo>
                  <a:lnTo>
                    <a:pt x="11500" y="1907"/>
                  </a:lnTo>
                  <a:cubicBezTo>
                    <a:pt x="11290" y="1885"/>
                    <a:pt x="11164" y="1738"/>
                    <a:pt x="10975" y="1696"/>
                  </a:cubicBezTo>
                  <a:lnTo>
                    <a:pt x="10954" y="1759"/>
                  </a:lnTo>
                  <a:cubicBezTo>
                    <a:pt x="10996" y="1780"/>
                    <a:pt x="11038" y="1822"/>
                    <a:pt x="11059" y="1885"/>
                  </a:cubicBezTo>
                  <a:cubicBezTo>
                    <a:pt x="11059" y="1949"/>
                    <a:pt x="10954" y="1991"/>
                    <a:pt x="11038" y="2075"/>
                  </a:cubicBezTo>
                  <a:lnTo>
                    <a:pt x="11122" y="2012"/>
                  </a:lnTo>
                  <a:lnTo>
                    <a:pt x="11122" y="2012"/>
                  </a:lnTo>
                  <a:cubicBezTo>
                    <a:pt x="11101" y="2117"/>
                    <a:pt x="11164" y="2222"/>
                    <a:pt x="11080" y="2348"/>
                  </a:cubicBezTo>
                  <a:cubicBezTo>
                    <a:pt x="10954" y="2243"/>
                    <a:pt x="10891" y="2138"/>
                    <a:pt x="10765" y="2096"/>
                  </a:cubicBezTo>
                  <a:cubicBezTo>
                    <a:pt x="10723" y="2012"/>
                    <a:pt x="10870" y="1970"/>
                    <a:pt x="10765" y="1885"/>
                  </a:cubicBezTo>
                  <a:lnTo>
                    <a:pt x="10765" y="1885"/>
                  </a:lnTo>
                  <a:cubicBezTo>
                    <a:pt x="10737" y="1907"/>
                    <a:pt x="10708" y="1915"/>
                    <a:pt x="10678" y="1915"/>
                  </a:cubicBezTo>
                  <a:cubicBezTo>
                    <a:pt x="10612" y="1915"/>
                    <a:pt x="10542" y="1877"/>
                    <a:pt x="10477" y="1877"/>
                  </a:cubicBezTo>
                  <a:cubicBezTo>
                    <a:pt x="10460" y="1877"/>
                    <a:pt x="10444" y="1879"/>
                    <a:pt x="10428" y="1885"/>
                  </a:cubicBezTo>
                  <a:cubicBezTo>
                    <a:pt x="10344" y="1843"/>
                    <a:pt x="10281" y="1759"/>
                    <a:pt x="10239" y="1675"/>
                  </a:cubicBezTo>
                  <a:cubicBezTo>
                    <a:pt x="10113" y="1612"/>
                    <a:pt x="9987" y="1591"/>
                    <a:pt x="9903" y="1528"/>
                  </a:cubicBezTo>
                  <a:cubicBezTo>
                    <a:pt x="9776" y="1465"/>
                    <a:pt x="9671" y="1381"/>
                    <a:pt x="9587" y="1297"/>
                  </a:cubicBezTo>
                  <a:cubicBezTo>
                    <a:pt x="9587" y="1234"/>
                    <a:pt x="9629" y="1150"/>
                    <a:pt x="9587" y="1108"/>
                  </a:cubicBezTo>
                  <a:cubicBezTo>
                    <a:pt x="9545" y="1066"/>
                    <a:pt x="9608" y="981"/>
                    <a:pt x="9545" y="918"/>
                  </a:cubicBezTo>
                  <a:cubicBezTo>
                    <a:pt x="9499" y="949"/>
                    <a:pt x="9453" y="969"/>
                    <a:pt x="9398" y="969"/>
                  </a:cubicBezTo>
                  <a:cubicBezTo>
                    <a:pt x="9378" y="969"/>
                    <a:pt x="9357" y="966"/>
                    <a:pt x="9335" y="960"/>
                  </a:cubicBezTo>
                  <a:cubicBezTo>
                    <a:pt x="9301" y="960"/>
                    <a:pt x="9267" y="974"/>
                    <a:pt x="9255" y="1013"/>
                  </a:cubicBezTo>
                  <a:lnTo>
                    <a:pt x="9255" y="1013"/>
                  </a:lnTo>
                  <a:cubicBezTo>
                    <a:pt x="9068" y="892"/>
                    <a:pt x="8826" y="807"/>
                    <a:pt x="8683" y="603"/>
                  </a:cubicBezTo>
                  <a:lnTo>
                    <a:pt x="8599" y="645"/>
                  </a:lnTo>
                  <a:cubicBezTo>
                    <a:pt x="8578" y="582"/>
                    <a:pt x="8557" y="519"/>
                    <a:pt x="8494" y="477"/>
                  </a:cubicBezTo>
                  <a:cubicBezTo>
                    <a:pt x="8263" y="414"/>
                    <a:pt x="8031" y="393"/>
                    <a:pt x="7779" y="393"/>
                  </a:cubicBezTo>
                  <a:cubicBezTo>
                    <a:pt x="7779" y="435"/>
                    <a:pt x="7758" y="477"/>
                    <a:pt x="7716" y="477"/>
                  </a:cubicBezTo>
                  <a:cubicBezTo>
                    <a:pt x="7716" y="493"/>
                    <a:pt x="7692" y="533"/>
                    <a:pt x="7680" y="533"/>
                  </a:cubicBezTo>
                  <a:cubicBezTo>
                    <a:pt x="7676" y="533"/>
                    <a:pt x="7674" y="529"/>
                    <a:pt x="7674" y="519"/>
                  </a:cubicBezTo>
                  <a:cubicBezTo>
                    <a:pt x="7674" y="477"/>
                    <a:pt x="7695" y="477"/>
                    <a:pt x="7716" y="477"/>
                  </a:cubicBezTo>
                  <a:lnTo>
                    <a:pt x="7716" y="309"/>
                  </a:lnTo>
                  <a:cubicBezTo>
                    <a:pt x="7779" y="288"/>
                    <a:pt x="7884" y="288"/>
                    <a:pt x="7821" y="183"/>
                  </a:cubicBezTo>
                  <a:cubicBezTo>
                    <a:pt x="7791" y="168"/>
                    <a:pt x="7759" y="161"/>
                    <a:pt x="7727" y="161"/>
                  </a:cubicBezTo>
                  <a:cubicBezTo>
                    <a:pt x="7668" y="161"/>
                    <a:pt x="7610" y="184"/>
                    <a:pt x="7569" y="225"/>
                  </a:cubicBezTo>
                  <a:cubicBezTo>
                    <a:pt x="7559" y="199"/>
                    <a:pt x="7543" y="191"/>
                    <a:pt x="7523" y="191"/>
                  </a:cubicBezTo>
                  <a:cubicBezTo>
                    <a:pt x="7487" y="191"/>
                    <a:pt x="7439" y="220"/>
                    <a:pt x="7400" y="220"/>
                  </a:cubicBezTo>
                  <a:cubicBezTo>
                    <a:pt x="7373" y="220"/>
                    <a:pt x="7351" y="207"/>
                    <a:pt x="7338" y="161"/>
                  </a:cubicBezTo>
                  <a:cubicBezTo>
                    <a:pt x="7363" y="119"/>
                    <a:pt x="7400" y="111"/>
                    <a:pt x="7438" y="111"/>
                  </a:cubicBezTo>
                  <a:cubicBezTo>
                    <a:pt x="7460" y="111"/>
                    <a:pt x="7483" y="113"/>
                    <a:pt x="7504" y="113"/>
                  </a:cubicBezTo>
                  <a:cubicBezTo>
                    <a:pt x="7537" y="113"/>
                    <a:pt x="7567" y="107"/>
                    <a:pt x="7590" y="77"/>
                  </a:cubicBezTo>
                  <a:cubicBezTo>
                    <a:pt x="7550" y="27"/>
                    <a:pt x="7529" y="1"/>
                    <a:pt x="747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18"/>
            <p:cNvSpPr/>
            <p:nvPr/>
          </p:nvSpPr>
          <p:spPr>
            <a:xfrm>
              <a:off x="988481" y="3257428"/>
              <a:ext cx="13025" cy="29030"/>
            </a:xfrm>
            <a:custGeom>
              <a:avLst/>
              <a:gdLst/>
              <a:ahLst/>
              <a:cxnLst/>
              <a:rect l="l" t="t" r="r" b="b"/>
              <a:pathLst>
                <a:path w="1263" h="2772" extrusionOk="0">
                  <a:moveTo>
                    <a:pt x="463" y="879"/>
                  </a:moveTo>
                  <a:lnTo>
                    <a:pt x="484" y="900"/>
                  </a:lnTo>
                  <a:cubicBezTo>
                    <a:pt x="484" y="900"/>
                    <a:pt x="484" y="921"/>
                    <a:pt x="463" y="921"/>
                  </a:cubicBezTo>
                  <a:cubicBezTo>
                    <a:pt x="442" y="921"/>
                    <a:pt x="442" y="900"/>
                    <a:pt x="442" y="900"/>
                  </a:cubicBezTo>
                  <a:cubicBezTo>
                    <a:pt x="442" y="879"/>
                    <a:pt x="463" y="879"/>
                    <a:pt x="463" y="879"/>
                  </a:cubicBezTo>
                  <a:close/>
                  <a:moveTo>
                    <a:pt x="653" y="1006"/>
                  </a:moveTo>
                  <a:cubicBezTo>
                    <a:pt x="653" y="1006"/>
                    <a:pt x="653" y="1006"/>
                    <a:pt x="674" y="1027"/>
                  </a:cubicBezTo>
                  <a:lnTo>
                    <a:pt x="653" y="1027"/>
                  </a:lnTo>
                  <a:cubicBezTo>
                    <a:pt x="653" y="1027"/>
                    <a:pt x="632" y="1027"/>
                    <a:pt x="632" y="1006"/>
                  </a:cubicBezTo>
                  <a:close/>
                  <a:moveTo>
                    <a:pt x="526" y="1111"/>
                  </a:moveTo>
                  <a:cubicBezTo>
                    <a:pt x="526" y="1111"/>
                    <a:pt x="547" y="1132"/>
                    <a:pt x="547" y="1132"/>
                  </a:cubicBezTo>
                  <a:cubicBezTo>
                    <a:pt x="547" y="1147"/>
                    <a:pt x="547" y="1161"/>
                    <a:pt x="540" y="1161"/>
                  </a:cubicBezTo>
                  <a:cubicBezTo>
                    <a:pt x="537" y="1161"/>
                    <a:pt x="533" y="1159"/>
                    <a:pt x="526" y="1153"/>
                  </a:cubicBezTo>
                  <a:cubicBezTo>
                    <a:pt x="484" y="1153"/>
                    <a:pt x="526" y="1111"/>
                    <a:pt x="526" y="1111"/>
                  </a:cubicBezTo>
                  <a:close/>
                  <a:moveTo>
                    <a:pt x="674" y="1237"/>
                  </a:moveTo>
                  <a:cubicBezTo>
                    <a:pt x="716" y="1237"/>
                    <a:pt x="737" y="1258"/>
                    <a:pt x="737" y="1300"/>
                  </a:cubicBezTo>
                  <a:cubicBezTo>
                    <a:pt x="758" y="1321"/>
                    <a:pt x="716" y="1342"/>
                    <a:pt x="695" y="1342"/>
                  </a:cubicBezTo>
                  <a:cubicBezTo>
                    <a:pt x="687" y="1346"/>
                    <a:pt x="679" y="1348"/>
                    <a:pt x="673" y="1348"/>
                  </a:cubicBezTo>
                  <a:cubicBezTo>
                    <a:pt x="645" y="1348"/>
                    <a:pt x="632" y="1317"/>
                    <a:pt x="632" y="1300"/>
                  </a:cubicBezTo>
                  <a:cubicBezTo>
                    <a:pt x="632" y="1258"/>
                    <a:pt x="653" y="1258"/>
                    <a:pt x="674" y="1237"/>
                  </a:cubicBezTo>
                  <a:close/>
                  <a:moveTo>
                    <a:pt x="211" y="963"/>
                  </a:moveTo>
                  <a:cubicBezTo>
                    <a:pt x="316" y="1048"/>
                    <a:pt x="316" y="1195"/>
                    <a:pt x="379" y="1321"/>
                  </a:cubicBezTo>
                  <a:cubicBezTo>
                    <a:pt x="379" y="1342"/>
                    <a:pt x="316" y="1363"/>
                    <a:pt x="316" y="1363"/>
                  </a:cubicBezTo>
                  <a:cubicBezTo>
                    <a:pt x="316" y="1384"/>
                    <a:pt x="337" y="1405"/>
                    <a:pt x="295" y="1405"/>
                  </a:cubicBezTo>
                  <a:cubicBezTo>
                    <a:pt x="287" y="1409"/>
                    <a:pt x="281" y="1411"/>
                    <a:pt x="277" y="1411"/>
                  </a:cubicBezTo>
                  <a:cubicBezTo>
                    <a:pt x="260" y="1411"/>
                    <a:pt x="270" y="1380"/>
                    <a:pt x="253" y="1363"/>
                  </a:cubicBezTo>
                  <a:cubicBezTo>
                    <a:pt x="248" y="1358"/>
                    <a:pt x="244" y="1357"/>
                    <a:pt x="239" y="1357"/>
                  </a:cubicBezTo>
                  <a:cubicBezTo>
                    <a:pt x="231" y="1357"/>
                    <a:pt x="224" y="1362"/>
                    <a:pt x="219" y="1362"/>
                  </a:cubicBezTo>
                  <a:cubicBezTo>
                    <a:pt x="214" y="1362"/>
                    <a:pt x="211" y="1357"/>
                    <a:pt x="211" y="1342"/>
                  </a:cubicBezTo>
                  <a:cubicBezTo>
                    <a:pt x="211" y="1321"/>
                    <a:pt x="232" y="1321"/>
                    <a:pt x="253" y="1321"/>
                  </a:cubicBezTo>
                  <a:cubicBezTo>
                    <a:pt x="176" y="1243"/>
                    <a:pt x="170" y="1148"/>
                    <a:pt x="136" y="1068"/>
                  </a:cubicBezTo>
                  <a:lnTo>
                    <a:pt x="136" y="1068"/>
                  </a:lnTo>
                  <a:cubicBezTo>
                    <a:pt x="190" y="1060"/>
                    <a:pt x="191" y="983"/>
                    <a:pt x="211" y="963"/>
                  </a:cubicBezTo>
                  <a:close/>
                  <a:moveTo>
                    <a:pt x="400" y="1426"/>
                  </a:moveTo>
                  <a:cubicBezTo>
                    <a:pt x="400" y="1426"/>
                    <a:pt x="421" y="1447"/>
                    <a:pt x="421" y="1447"/>
                  </a:cubicBezTo>
                  <a:cubicBezTo>
                    <a:pt x="421" y="1447"/>
                    <a:pt x="442" y="1468"/>
                    <a:pt x="400" y="1468"/>
                  </a:cubicBezTo>
                  <a:cubicBezTo>
                    <a:pt x="379" y="1447"/>
                    <a:pt x="400" y="1426"/>
                    <a:pt x="400" y="1426"/>
                  </a:cubicBezTo>
                  <a:close/>
                  <a:moveTo>
                    <a:pt x="420" y="1623"/>
                  </a:moveTo>
                  <a:cubicBezTo>
                    <a:pt x="446" y="1641"/>
                    <a:pt x="469" y="1657"/>
                    <a:pt x="442" y="1657"/>
                  </a:cubicBezTo>
                  <a:cubicBezTo>
                    <a:pt x="412" y="1657"/>
                    <a:pt x="425" y="1636"/>
                    <a:pt x="420" y="1623"/>
                  </a:cubicBezTo>
                  <a:close/>
                  <a:moveTo>
                    <a:pt x="232" y="1"/>
                  </a:moveTo>
                  <a:cubicBezTo>
                    <a:pt x="216" y="1"/>
                    <a:pt x="201" y="6"/>
                    <a:pt x="190" y="17"/>
                  </a:cubicBezTo>
                  <a:cubicBezTo>
                    <a:pt x="148" y="228"/>
                    <a:pt x="316" y="333"/>
                    <a:pt x="358" y="480"/>
                  </a:cubicBezTo>
                  <a:lnTo>
                    <a:pt x="253" y="606"/>
                  </a:lnTo>
                  <a:cubicBezTo>
                    <a:pt x="274" y="648"/>
                    <a:pt x="379" y="606"/>
                    <a:pt x="379" y="711"/>
                  </a:cubicBezTo>
                  <a:cubicBezTo>
                    <a:pt x="274" y="795"/>
                    <a:pt x="127" y="858"/>
                    <a:pt x="64" y="1006"/>
                  </a:cubicBezTo>
                  <a:cubicBezTo>
                    <a:pt x="98" y="1006"/>
                    <a:pt x="119" y="1020"/>
                    <a:pt x="125" y="1048"/>
                  </a:cubicBezTo>
                  <a:lnTo>
                    <a:pt x="64" y="1048"/>
                  </a:lnTo>
                  <a:lnTo>
                    <a:pt x="1" y="1195"/>
                  </a:lnTo>
                  <a:cubicBezTo>
                    <a:pt x="106" y="1279"/>
                    <a:pt x="148" y="1426"/>
                    <a:pt x="232" y="1531"/>
                  </a:cubicBezTo>
                  <a:cubicBezTo>
                    <a:pt x="246" y="1538"/>
                    <a:pt x="267" y="1538"/>
                    <a:pt x="289" y="1538"/>
                  </a:cubicBezTo>
                  <a:lnTo>
                    <a:pt x="289" y="1538"/>
                  </a:lnTo>
                  <a:cubicBezTo>
                    <a:pt x="333" y="1538"/>
                    <a:pt x="379" y="1538"/>
                    <a:pt x="379" y="1594"/>
                  </a:cubicBezTo>
                  <a:cubicBezTo>
                    <a:pt x="385" y="1600"/>
                    <a:pt x="396" y="1608"/>
                    <a:pt x="408" y="1616"/>
                  </a:cubicBezTo>
                  <a:lnTo>
                    <a:pt x="408" y="1616"/>
                  </a:lnTo>
                  <a:cubicBezTo>
                    <a:pt x="406" y="1615"/>
                    <a:pt x="403" y="1615"/>
                    <a:pt x="400" y="1615"/>
                  </a:cubicBezTo>
                  <a:cubicBezTo>
                    <a:pt x="383" y="1615"/>
                    <a:pt x="367" y="1612"/>
                    <a:pt x="350" y="1612"/>
                  </a:cubicBezTo>
                  <a:cubicBezTo>
                    <a:pt x="325" y="1612"/>
                    <a:pt x="299" y="1619"/>
                    <a:pt x="274" y="1657"/>
                  </a:cubicBezTo>
                  <a:cubicBezTo>
                    <a:pt x="253" y="1762"/>
                    <a:pt x="358" y="1868"/>
                    <a:pt x="358" y="1973"/>
                  </a:cubicBezTo>
                  <a:cubicBezTo>
                    <a:pt x="505" y="1994"/>
                    <a:pt x="526" y="2120"/>
                    <a:pt x="568" y="2204"/>
                  </a:cubicBezTo>
                  <a:cubicBezTo>
                    <a:pt x="484" y="2288"/>
                    <a:pt x="611" y="2351"/>
                    <a:pt x="568" y="2414"/>
                  </a:cubicBezTo>
                  <a:cubicBezTo>
                    <a:pt x="611" y="2414"/>
                    <a:pt x="632" y="2435"/>
                    <a:pt x="632" y="2477"/>
                  </a:cubicBezTo>
                  <a:cubicBezTo>
                    <a:pt x="660" y="2500"/>
                    <a:pt x="689" y="2507"/>
                    <a:pt x="720" y="2507"/>
                  </a:cubicBezTo>
                  <a:cubicBezTo>
                    <a:pt x="780" y="2507"/>
                    <a:pt x="843" y="2480"/>
                    <a:pt x="907" y="2480"/>
                  </a:cubicBezTo>
                  <a:cubicBezTo>
                    <a:pt x="934" y="2480"/>
                    <a:pt x="962" y="2485"/>
                    <a:pt x="989" y="2498"/>
                  </a:cubicBezTo>
                  <a:cubicBezTo>
                    <a:pt x="1010" y="2624"/>
                    <a:pt x="1136" y="2687"/>
                    <a:pt x="1220" y="2772"/>
                  </a:cubicBezTo>
                  <a:cubicBezTo>
                    <a:pt x="1262" y="2730"/>
                    <a:pt x="1241" y="2687"/>
                    <a:pt x="1241" y="2624"/>
                  </a:cubicBezTo>
                  <a:cubicBezTo>
                    <a:pt x="1157" y="2519"/>
                    <a:pt x="1010" y="2414"/>
                    <a:pt x="1010" y="2204"/>
                  </a:cubicBezTo>
                  <a:cubicBezTo>
                    <a:pt x="1031" y="2141"/>
                    <a:pt x="1178" y="2099"/>
                    <a:pt x="1115" y="1952"/>
                  </a:cubicBezTo>
                  <a:cubicBezTo>
                    <a:pt x="1073" y="1931"/>
                    <a:pt x="989" y="1910"/>
                    <a:pt x="947" y="1825"/>
                  </a:cubicBezTo>
                  <a:cubicBezTo>
                    <a:pt x="989" y="1804"/>
                    <a:pt x="1010" y="1762"/>
                    <a:pt x="1010" y="1720"/>
                  </a:cubicBezTo>
                  <a:cubicBezTo>
                    <a:pt x="968" y="1636"/>
                    <a:pt x="905" y="1531"/>
                    <a:pt x="821" y="1447"/>
                  </a:cubicBezTo>
                  <a:lnTo>
                    <a:pt x="821" y="1048"/>
                  </a:lnTo>
                  <a:cubicBezTo>
                    <a:pt x="737" y="942"/>
                    <a:pt x="611" y="858"/>
                    <a:pt x="589" y="753"/>
                  </a:cubicBezTo>
                  <a:cubicBezTo>
                    <a:pt x="526" y="564"/>
                    <a:pt x="442" y="375"/>
                    <a:pt x="316" y="207"/>
                  </a:cubicBezTo>
                  <a:lnTo>
                    <a:pt x="379" y="101"/>
                  </a:lnTo>
                  <a:cubicBezTo>
                    <a:pt x="333" y="40"/>
                    <a:pt x="276" y="1"/>
                    <a:pt x="2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18"/>
            <p:cNvSpPr/>
            <p:nvPr/>
          </p:nvSpPr>
          <p:spPr>
            <a:xfrm>
              <a:off x="973095" y="3268393"/>
              <a:ext cx="12581" cy="17185"/>
            </a:xfrm>
            <a:custGeom>
              <a:avLst/>
              <a:gdLst/>
              <a:ahLst/>
              <a:cxnLst/>
              <a:rect l="l" t="t" r="r" b="b"/>
              <a:pathLst>
                <a:path w="1220" h="1641" extrusionOk="0">
                  <a:moveTo>
                    <a:pt x="357" y="316"/>
                  </a:moveTo>
                  <a:cubicBezTo>
                    <a:pt x="357" y="316"/>
                    <a:pt x="379" y="337"/>
                    <a:pt x="379" y="337"/>
                  </a:cubicBezTo>
                  <a:lnTo>
                    <a:pt x="357" y="358"/>
                  </a:lnTo>
                  <a:cubicBezTo>
                    <a:pt x="347" y="347"/>
                    <a:pt x="342" y="347"/>
                    <a:pt x="339" y="347"/>
                  </a:cubicBezTo>
                  <a:cubicBezTo>
                    <a:pt x="336" y="347"/>
                    <a:pt x="336" y="347"/>
                    <a:pt x="336" y="337"/>
                  </a:cubicBezTo>
                  <a:cubicBezTo>
                    <a:pt x="336" y="316"/>
                    <a:pt x="336" y="316"/>
                    <a:pt x="357" y="316"/>
                  </a:cubicBezTo>
                  <a:close/>
                  <a:moveTo>
                    <a:pt x="652" y="526"/>
                  </a:moveTo>
                  <a:cubicBezTo>
                    <a:pt x="715" y="526"/>
                    <a:pt x="673" y="631"/>
                    <a:pt x="736" y="652"/>
                  </a:cubicBezTo>
                  <a:cubicBezTo>
                    <a:pt x="722" y="673"/>
                    <a:pt x="706" y="680"/>
                    <a:pt x="688" y="680"/>
                  </a:cubicBezTo>
                  <a:cubicBezTo>
                    <a:pt x="654" y="680"/>
                    <a:pt x="617" y="652"/>
                    <a:pt x="589" y="652"/>
                  </a:cubicBezTo>
                  <a:lnTo>
                    <a:pt x="652" y="526"/>
                  </a:lnTo>
                  <a:close/>
                  <a:moveTo>
                    <a:pt x="294" y="1"/>
                  </a:moveTo>
                  <a:cubicBezTo>
                    <a:pt x="252" y="64"/>
                    <a:pt x="231" y="148"/>
                    <a:pt x="147" y="190"/>
                  </a:cubicBezTo>
                  <a:cubicBezTo>
                    <a:pt x="63" y="211"/>
                    <a:pt x="0" y="253"/>
                    <a:pt x="21" y="337"/>
                  </a:cubicBezTo>
                  <a:cubicBezTo>
                    <a:pt x="36" y="352"/>
                    <a:pt x="52" y="358"/>
                    <a:pt x="67" y="358"/>
                  </a:cubicBezTo>
                  <a:cubicBezTo>
                    <a:pt x="103" y="358"/>
                    <a:pt x="137" y="327"/>
                    <a:pt x="165" y="327"/>
                  </a:cubicBezTo>
                  <a:cubicBezTo>
                    <a:pt x="174" y="327"/>
                    <a:pt x="182" y="330"/>
                    <a:pt x="189" y="337"/>
                  </a:cubicBezTo>
                  <a:cubicBezTo>
                    <a:pt x="210" y="379"/>
                    <a:pt x="168" y="442"/>
                    <a:pt x="231" y="484"/>
                  </a:cubicBezTo>
                  <a:lnTo>
                    <a:pt x="357" y="505"/>
                  </a:lnTo>
                  <a:cubicBezTo>
                    <a:pt x="336" y="694"/>
                    <a:pt x="442" y="863"/>
                    <a:pt x="484" y="1031"/>
                  </a:cubicBezTo>
                  <a:cubicBezTo>
                    <a:pt x="484" y="1115"/>
                    <a:pt x="526" y="1220"/>
                    <a:pt x="631" y="1241"/>
                  </a:cubicBezTo>
                  <a:cubicBezTo>
                    <a:pt x="631" y="1225"/>
                    <a:pt x="655" y="1185"/>
                    <a:pt x="667" y="1185"/>
                  </a:cubicBezTo>
                  <a:cubicBezTo>
                    <a:pt x="670" y="1185"/>
                    <a:pt x="673" y="1189"/>
                    <a:pt x="673" y="1199"/>
                  </a:cubicBezTo>
                  <a:cubicBezTo>
                    <a:pt x="673" y="1241"/>
                    <a:pt x="652" y="1241"/>
                    <a:pt x="631" y="1241"/>
                  </a:cubicBezTo>
                  <a:cubicBezTo>
                    <a:pt x="777" y="1417"/>
                    <a:pt x="801" y="1491"/>
                    <a:pt x="824" y="1491"/>
                  </a:cubicBezTo>
                  <a:cubicBezTo>
                    <a:pt x="834" y="1491"/>
                    <a:pt x="843" y="1477"/>
                    <a:pt x="862" y="1451"/>
                  </a:cubicBezTo>
                  <a:cubicBezTo>
                    <a:pt x="946" y="1388"/>
                    <a:pt x="757" y="1325"/>
                    <a:pt x="862" y="1241"/>
                  </a:cubicBezTo>
                  <a:lnTo>
                    <a:pt x="862" y="1241"/>
                  </a:lnTo>
                  <a:cubicBezTo>
                    <a:pt x="946" y="1325"/>
                    <a:pt x="1030" y="1409"/>
                    <a:pt x="946" y="1535"/>
                  </a:cubicBezTo>
                  <a:lnTo>
                    <a:pt x="1093" y="1556"/>
                  </a:lnTo>
                  <a:cubicBezTo>
                    <a:pt x="1156" y="1577"/>
                    <a:pt x="1114" y="1640"/>
                    <a:pt x="1198" y="1640"/>
                  </a:cubicBezTo>
                  <a:cubicBezTo>
                    <a:pt x="1219" y="1535"/>
                    <a:pt x="1198" y="1409"/>
                    <a:pt x="1156" y="1304"/>
                  </a:cubicBezTo>
                  <a:cubicBezTo>
                    <a:pt x="1072" y="1136"/>
                    <a:pt x="988" y="968"/>
                    <a:pt x="904" y="800"/>
                  </a:cubicBezTo>
                  <a:cubicBezTo>
                    <a:pt x="862" y="778"/>
                    <a:pt x="841" y="736"/>
                    <a:pt x="841" y="694"/>
                  </a:cubicBezTo>
                  <a:cubicBezTo>
                    <a:pt x="841" y="589"/>
                    <a:pt x="799" y="484"/>
                    <a:pt x="736" y="442"/>
                  </a:cubicBezTo>
                  <a:cubicBezTo>
                    <a:pt x="721" y="432"/>
                    <a:pt x="704" y="429"/>
                    <a:pt x="685" y="429"/>
                  </a:cubicBezTo>
                  <a:cubicBezTo>
                    <a:pt x="660" y="429"/>
                    <a:pt x="633" y="435"/>
                    <a:pt x="608" y="435"/>
                  </a:cubicBezTo>
                  <a:cubicBezTo>
                    <a:pt x="574" y="435"/>
                    <a:pt x="544" y="425"/>
                    <a:pt x="526" y="379"/>
                  </a:cubicBezTo>
                  <a:cubicBezTo>
                    <a:pt x="533" y="331"/>
                    <a:pt x="548" y="317"/>
                    <a:pt x="568" y="317"/>
                  </a:cubicBezTo>
                  <a:cubicBezTo>
                    <a:pt x="600" y="317"/>
                    <a:pt x="642" y="352"/>
                    <a:pt x="680" y="352"/>
                  </a:cubicBezTo>
                  <a:cubicBezTo>
                    <a:pt x="692" y="352"/>
                    <a:pt x="704" y="348"/>
                    <a:pt x="715" y="337"/>
                  </a:cubicBezTo>
                  <a:cubicBezTo>
                    <a:pt x="694" y="211"/>
                    <a:pt x="652" y="85"/>
                    <a:pt x="547" y="1"/>
                  </a:cubicBezTo>
                  <a:cubicBezTo>
                    <a:pt x="515" y="43"/>
                    <a:pt x="468" y="64"/>
                    <a:pt x="421" y="64"/>
                  </a:cubicBezTo>
                  <a:cubicBezTo>
                    <a:pt x="373" y="64"/>
                    <a:pt x="326" y="43"/>
                    <a:pt x="29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18"/>
            <p:cNvSpPr/>
            <p:nvPr/>
          </p:nvSpPr>
          <p:spPr>
            <a:xfrm>
              <a:off x="985233" y="3251626"/>
              <a:ext cx="5218" cy="7624"/>
            </a:xfrm>
            <a:custGeom>
              <a:avLst/>
              <a:gdLst/>
              <a:ahLst/>
              <a:cxnLst/>
              <a:rect l="l" t="t" r="r" b="b"/>
              <a:pathLst>
                <a:path w="506" h="728" extrusionOk="0">
                  <a:moveTo>
                    <a:pt x="130" y="0"/>
                  </a:moveTo>
                  <a:cubicBezTo>
                    <a:pt x="116" y="0"/>
                    <a:pt x="102" y="7"/>
                    <a:pt x="85" y="25"/>
                  </a:cubicBezTo>
                  <a:cubicBezTo>
                    <a:pt x="0" y="172"/>
                    <a:pt x="127" y="298"/>
                    <a:pt x="127" y="445"/>
                  </a:cubicBezTo>
                  <a:cubicBezTo>
                    <a:pt x="85" y="487"/>
                    <a:pt x="64" y="550"/>
                    <a:pt x="21" y="550"/>
                  </a:cubicBezTo>
                  <a:cubicBezTo>
                    <a:pt x="0" y="571"/>
                    <a:pt x="0" y="592"/>
                    <a:pt x="21" y="613"/>
                  </a:cubicBezTo>
                  <a:lnTo>
                    <a:pt x="211" y="571"/>
                  </a:lnTo>
                  <a:lnTo>
                    <a:pt x="148" y="719"/>
                  </a:lnTo>
                  <a:cubicBezTo>
                    <a:pt x="160" y="725"/>
                    <a:pt x="172" y="727"/>
                    <a:pt x="185" y="727"/>
                  </a:cubicBezTo>
                  <a:cubicBezTo>
                    <a:pt x="214" y="727"/>
                    <a:pt x="244" y="712"/>
                    <a:pt x="274" y="698"/>
                  </a:cubicBezTo>
                  <a:cubicBezTo>
                    <a:pt x="358" y="634"/>
                    <a:pt x="337" y="487"/>
                    <a:pt x="379" y="445"/>
                  </a:cubicBezTo>
                  <a:cubicBezTo>
                    <a:pt x="421" y="382"/>
                    <a:pt x="337" y="319"/>
                    <a:pt x="337" y="256"/>
                  </a:cubicBezTo>
                  <a:cubicBezTo>
                    <a:pt x="421" y="235"/>
                    <a:pt x="505" y="214"/>
                    <a:pt x="421" y="151"/>
                  </a:cubicBezTo>
                  <a:cubicBezTo>
                    <a:pt x="408" y="138"/>
                    <a:pt x="396" y="133"/>
                    <a:pt x="384" y="133"/>
                  </a:cubicBezTo>
                  <a:cubicBezTo>
                    <a:pt x="347" y="133"/>
                    <a:pt x="314" y="181"/>
                    <a:pt x="267" y="181"/>
                  </a:cubicBezTo>
                  <a:cubicBezTo>
                    <a:pt x="256" y="181"/>
                    <a:pt x="244" y="178"/>
                    <a:pt x="232" y="172"/>
                  </a:cubicBezTo>
                  <a:lnTo>
                    <a:pt x="148" y="109"/>
                  </a:lnTo>
                  <a:lnTo>
                    <a:pt x="190" y="25"/>
                  </a:lnTo>
                  <a:cubicBezTo>
                    <a:pt x="165" y="13"/>
                    <a:pt x="148" y="0"/>
                    <a:pt x="13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18"/>
            <p:cNvSpPr/>
            <p:nvPr/>
          </p:nvSpPr>
          <p:spPr>
            <a:xfrm>
              <a:off x="1028380" y="3175261"/>
              <a:ext cx="5858" cy="7278"/>
            </a:xfrm>
            <a:custGeom>
              <a:avLst/>
              <a:gdLst/>
              <a:ahLst/>
              <a:cxnLst/>
              <a:rect l="l" t="t" r="r" b="b"/>
              <a:pathLst>
                <a:path w="568" h="695" extrusionOk="0">
                  <a:moveTo>
                    <a:pt x="442" y="0"/>
                  </a:moveTo>
                  <a:cubicBezTo>
                    <a:pt x="211" y="84"/>
                    <a:pt x="42" y="274"/>
                    <a:pt x="0" y="505"/>
                  </a:cubicBezTo>
                  <a:cubicBezTo>
                    <a:pt x="105" y="505"/>
                    <a:pt x="63" y="673"/>
                    <a:pt x="168" y="694"/>
                  </a:cubicBezTo>
                  <a:cubicBezTo>
                    <a:pt x="211" y="673"/>
                    <a:pt x="232" y="652"/>
                    <a:pt x="232" y="631"/>
                  </a:cubicBezTo>
                  <a:lnTo>
                    <a:pt x="232" y="610"/>
                  </a:lnTo>
                  <a:cubicBezTo>
                    <a:pt x="227" y="605"/>
                    <a:pt x="222" y="604"/>
                    <a:pt x="218" y="604"/>
                  </a:cubicBezTo>
                  <a:cubicBezTo>
                    <a:pt x="209" y="604"/>
                    <a:pt x="202" y="609"/>
                    <a:pt x="197" y="609"/>
                  </a:cubicBezTo>
                  <a:cubicBezTo>
                    <a:pt x="192" y="609"/>
                    <a:pt x="190" y="604"/>
                    <a:pt x="190" y="589"/>
                  </a:cubicBezTo>
                  <a:cubicBezTo>
                    <a:pt x="190" y="568"/>
                    <a:pt x="211" y="568"/>
                    <a:pt x="232" y="568"/>
                  </a:cubicBezTo>
                  <a:cubicBezTo>
                    <a:pt x="274" y="463"/>
                    <a:pt x="379" y="337"/>
                    <a:pt x="337" y="274"/>
                  </a:cubicBezTo>
                  <a:cubicBezTo>
                    <a:pt x="295" y="126"/>
                    <a:pt x="568" y="147"/>
                    <a:pt x="4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18"/>
            <p:cNvSpPr/>
            <p:nvPr/>
          </p:nvSpPr>
          <p:spPr>
            <a:xfrm>
              <a:off x="1001928" y="3200583"/>
              <a:ext cx="5424" cy="6409"/>
            </a:xfrm>
            <a:custGeom>
              <a:avLst/>
              <a:gdLst/>
              <a:ahLst/>
              <a:cxnLst/>
              <a:rect l="l" t="t" r="r" b="b"/>
              <a:pathLst>
                <a:path w="526" h="612" extrusionOk="0">
                  <a:moveTo>
                    <a:pt x="63" y="0"/>
                  </a:moveTo>
                  <a:cubicBezTo>
                    <a:pt x="63" y="63"/>
                    <a:pt x="63" y="105"/>
                    <a:pt x="63" y="168"/>
                  </a:cubicBezTo>
                  <a:cubicBezTo>
                    <a:pt x="63" y="210"/>
                    <a:pt x="0" y="231"/>
                    <a:pt x="21" y="294"/>
                  </a:cubicBezTo>
                  <a:lnTo>
                    <a:pt x="126" y="336"/>
                  </a:lnTo>
                  <a:cubicBezTo>
                    <a:pt x="126" y="421"/>
                    <a:pt x="42" y="463"/>
                    <a:pt x="63" y="547"/>
                  </a:cubicBezTo>
                  <a:cubicBezTo>
                    <a:pt x="84" y="589"/>
                    <a:pt x="84" y="610"/>
                    <a:pt x="126" y="610"/>
                  </a:cubicBezTo>
                  <a:cubicBezTo>
                    <a:pt x="131" y="611"/>
                    <a:pt x="136" y="612"/>
                    <a:pt x="141" y="612"/>
                  </a:cubicBezTo>
                  <a:cubicBezTo>
                    <a:pt x="205" y="612"/>
                    <a:pt x="231" y="498"/>
                    <a:pt x="304" y="498"/>
                  </a:cubicBezTo>
                  <a:cubicBezTo>
                    <a:pt x="314" y="498"/>
                    <a:pt x="325" y="500"/>
                    <a:pt x="337" y="505"/>
                  </a:cubicBezTo>
                  <a:lnTo>
                    <a:pt x="400" y="610"/>
                  </a:lnTo>
                  <a:lnTo>
                    <a:pt x="526" y="505"/>
                  </a:lnTo>
                  <a:cubicBezTo>
                    <a:pt x="295" y="400"/>
                    <a:pt x="316" y="84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18"/>
            <p:cNvSpPr/>
            <p:nvPr/>
          </p:nvSpPr>
          <p:spPr>
            <a:xfrm>
              <a:off x="1050707" y="3240599"/>
              <a:ext cx="6084" cy="4461"/>
            </a:xfrm>
            <a:custGeom>
              <a:avLst/>
              <a:gdLst/>
              <a:ahLst/>
              <a:cxnLst/>
              <a:rect l="l" t="t" r="r" b="b"/>
              <a:pathLst>
                <a:path w="590" h="426" extrusionOk="0">
                  <a:moveTo>
                    <a:pt x="87" y="0"/>
                  </a:moveTo>
                  <a:cubicBezTo>
                    <a:pt x="73" y="0"/>
                    <a:pt x="58" y="2"/>
                    <a:pt x="43" y="6"/>
                  </a:cubicBezTo>
                  <a:cubicBezTo>
                    <a:pt x="1" y="195"/>
                    <a:pt x="274" y="216"/>
                    <a:pt x="232" y="405"/>
                  </a:cubicBezTo>
                  <a:cubicBezTo>
                    <a:pt x="257" y="420"/>
                    <a:pt x="277" y="425"/>
                    <a:pt x="294" y="425"/>
                  </a:cubicBezTo>
                  <a:cubicBezTo>
                    <a:pt x="344" y="425"/>
                    <a:pt x="371" y="381"/>
                    <a:pt x="420" y="381"/>
                  </a:cubicBezTo>
                  <a:cubicBezTo>
                    <a:pt x="427" y="381"/>
                    <a:pt x="434" y="382"/>
                    <a:pt x="442" y="384"/>
                  </a:cubicBezTo>
                  <a:cubicBezTo>
                    <a:pt x="444" y="382"/>
                    <a:pt x="446" y="381"/>
                    <a:pt x="448" y="381"/>
                  </a:cubicBezTo>
                  <a:cubicBezTo>
                    <a:pt x="460" y="381"/>
                    <a:pt x="466" y="425"/>
                    <a:pt x="491" y="425"/>
                  </a:cubicBezTo>
                  <a:cubicBezTo>
                    <a:pt x="500" y="425"/>
                    <a:pt x="511" y="420"/>
                    <a:pt x="526" y="405"/>
                  </a:cubicBezTo>
                  <a:lnTo>
                    <a:pt x="589" y="342"/>
                  </a:lnTo>
                  <a:cubicBezTo>
                    <a:pt x="484" y="258"/>
                    <a:pt x="358" y="216"/>
                    <a:pt x="274" y="90"/>
                  </a:cubicBezTo>
                  <a:cubicBezTo>
                    <a:pt x="222" y="38"/>
                    <a:pt x="156" y="0"/>
                    <a:pt x="8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18"/>
            <p:cNvSpPr/>
            <p:nvPr/>
          </p:nvSpPr>
          <p:spPr>
            <a:xfrm>
              <a:off x="1064587" y="3183408"/>
              <a:ext cx="6517" cy="5069"/>
            </a:xfrm>
            <a:custGeom>
              <a:avLst/>
              <a:gdLst/>
              <a:ahLst/>
              <a:cxnLst/>
              <a:rect l="l" t="t" r="r" b="b"/>
              <a:pathLst>
                <a:path w="632" h="484" extrusionOk="0">
                  <a:moveTo>
                    <a:pt x="0" y="0"/>
                  </a:moveTo>
                  <a:cubicBezTo>
                    <a:pt x="42" y="63"/>
                    <a:pt x="63" y="147"/>
                    <a:pt x="105" y="189"/>
                  </a:cubicBezTo>
                  <a:cubicBezTo>
                    <a:pt x="274" y="295"/>
                    <a:pt x="442" y="400"/>
                    <a:pt x="631" y="484"/>
                  </a:cubicBezTo>
                  <a:cubicBezTo>
                    <a:pt x="463" y="273"/>
                    <a:pt x="253" y="105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18"/>
            <p:cNvSpPr/>
            <p:nvPr/>
          </p:nvSpPr>
          <p:spPr>
            <a:xfrm>
              <a:off x="984799" y="3286447"/>
              <a:ext cx="1959" cy="4430"/>
            </a:xfrm>
            <a:custGeom>
              <a:avLst/>
              <a:gdLst/>
              <a:ahLst/>
              <a:cxnLst/>
              <a:rect l="l" t="t" r="r" b="b"/>
              <a:pathLst>
                <a:path w="190" h="423" extrusionOk="0">
                  <a:moveTo>
                    <a:pt x="84" y="1"/>
                  </a:moveTo>
                  <a:lnTo>
                    <a:pt x="0" y="22"/>
                  </a:lnTo>
                  <a:lnTo>
                    <a:pt x="0" y="337"/>
                  </a:lnTo>
                  <a:cubicBezTo>
                    <a:pt x="32" y="368"/>
                    <a:pt x="51" y="423"/>
                    <a:pt x="111" y="423"/>
                  </a:cubicBezTo>
                  <a:cubicBezTo>
                    <a:pt x="132" y="423"/>
                    <a:pt x="157" y="416"/>
                    <a:pt x="190" y="400"/>
                  </a:cubicBezTo>
                  <a:cubicBezTo>
                    <a:pt x="84" y="295"/>
                    <a:pt x="148" y="127"/>
                    <a:pt x="8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18"/>
            <p:cNvSpPr/>
            <p:nvPr/>
          </p:nvSpPr>
          <p:spPr>
            <a:xfrm>
              <a:off x="1043550" y="3257386"/>
              <a:ext cx="5002" cy="3089"/>
            </a:xfrm>
            <a:custGeom>
              <a:avLst/>
              <a:gdLst/>
              <a:ahLst/>
              <a:cxnLst/>
              <a:rect l="l" t="t" r="r" b="b"/>
              <a:pathLst>
                <a:path w="485" h="295" extrusionOk="0">
                  <a:moveTo>
                    <a:pt x="43" y="0"/>
                  </a:moveTo>
                  <a:cubicBezTo>
                    <a:pt x="43" y="42"/>
                    <a:pt x="22" y="63"/>
                    <a:pt x="1" y="105"/>
                  </a:cubicBezTo>
                  <a:cubicBezTo>
                    <a:pt x="127" y="127"/>
                    <a:pt x="169" y="232"/>
                    <a:pt x="253" y="295"/>
                  </a:cubicBezTo>
                  <a:cubicBezTo>
                    <a:pt x="337" y="232"/>
                    <a:pt x="485" y="253"/>
                    <a:pt x="485" y="105"/>
                  </a:cubicBezTo>
                  <a:cubicBezTo>
                    <a:pt x="464" y="63"/>
                    <a:pt x="421" y="63"/>
                    <a:pt x="400" y="63"/>
                  </a:cubicBezTo>
                  <a:cubicBezTo>
                    <a:pt x="346" y="81"/>
                    <a:pt x="339" y="177"/>
                    <a:pt x="298" y="177"/>
                  </a:cubicBezTo>
                  <a:cubicBezTo>
                    <a:pt x="291" y="177"/>
                    <a:pt x="283" y="174"/>
                    <a:pt x="274" y="169"/>
                  </a:cubicBezTo>
                  <a:cubicBezTo>
                    <a:pt x="190" y="127"/>
                    <a:pt x="148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18"/>
            <p:cNvSpPr/>
            <p:nvPr/>
          </p:nvSpPr>
          <p:spPr>
            <a:xfrm>
              <a:off x="982850" y="3238452"/>
              <a:ext cx="3259" cy="4063"/>
            </a:xfrm>
            <a:custGeom>
              <a:avLst/>
              <a:gdLst/>
              <a:ahLst/>
              <a:cxnLst/>
              <a:rect l="l" t="t" r="r" b="b"/>
              <a:pathLst>
                <a:path w="316" h="388" extrusionOk="0">
                  <a:moveTo>
                    <a:pt x="316" y="0"/>
                  </a:moveTo>
                  <a:lnTo>
                    <a:pt x="316" y="0"/>
                  </a:lnTo>
                  <a:cubicBezTo>
                    <a:pt x="147" y="42"/>
                    <a:pt x="84" y="147"/>
                    <a:pt x="0" y="232"/>
                  </a:cubicBezTo>
                  <a:cubicBezTo>
                    <a:pt x="73" y="286"/>
                    <a:pt x="98" y="387"/>
                    <a:pt x="185" y="387"/>
                  </a:cubicBezTo>
                  <a:cubicBezTo>
                    <a:pt x="199" y="387"/>
                    <a:pt x="214" y="385"/>
                    <a:pt x="231" y="379"/>
                  </a:cubicBezTo>
                  <a:lnTo>
                    <a:pt x="189" y="253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18"/>
            <p:cNvSpPr/>
            <p:nvPr/>
          </p:nvSpPr>
          <p:spPr>
            <a:xfrm>
              <a:off x="1002145" y="3272582"/>
              <a:ext cx="1743" cy="3529"/>
            </a:xfrm>
            <a:custGeom>
              <a:avLst/>
              <a:gdLst/>
              <a:ahLst/>
              <a:cxnLst/>
              <a:rect l="l" t="t" r="r" b="b"/>
              <a:pathLst>
                <a:path w="169" h="337" extrusionOk="0">
                  <a:moveTo>
                    <a:pt x="21" y="0"/>
                  </a:moveTo>
                  <a:cubicBezTo>
                    <a:pt x="0" y="147"/>
                    <a:pt x="21" y="315"/>
                    <a:pt x="84" y="336"/>
                  </a:cubicBezTo>
                  <a:cubicBezTo>
                    <a:pt x="105" y="294"/>
                    <a:pt x="169" y="273"/>
                    <a:pt x="169" y="210"/>
                  </a:cubicBezTo>
                  <a:cubicBezTo>
                    <a:pt x="126" y="147"/>
                    <a:pt x="126" y="63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18"/>
            <p:cNvSpPr/>
            <p:nvPr/>
          </p:nvSpPr>
          <p:spPr>
            <a:xfrm>
              <a:off x="985016" y="3261125"/>
              <a:ext cx="2826" cy="3320"/>
            </a:xfrm>
            <a:custGeom>
              <a:avLst/>
              <a:gdLst/>
              <a:ahLst/>
              <a:cxnLst/>
              <a:rect l="l" t="t" r="r" b="b"/>
              <a:pathLst>
                <a:path w="274" h="317" extrusionOk="0">
                  <a:moveTo>
                    <a:pt x="127" y="1"/>
                  </a:moveTo>
                  <a:cubicBezTo>
                    <a:pt x="0" y="22"/>
                    <a:pt x="42" y="85"/>
                    <a:pt x="42" y="127"/>
                  </a:cubicBezTo>
                  <a:lnTo>
                    <a:pt x="42" y="148"/>
                  </a:lnTo>
                  <a:cubicBezTo>
                    <a:pt x="106" y="148"/>
                    <a:pt x="106" y="211"/>
                    <a:pt x="106" y="253"/>
                  </a:cubicBezTo>
                  <a:lnTo>
                    <a:pt x="211" y="316"/>
                  </a:lnTo>
                  <a:cubicBezTo>
                    <a:pt x="274" y="169"/>
                    <a:pt x="169" y="106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18"/>
            <p:cNvSpPr/>
            <p:nvPr/>
          </p:nvSpPr>
          <p:spPr>
            <a:xfrm>
              <a:off x="1055481" y="3249019"/>
              <a:ext cx="1959" cy="1990"/>
            </a:xfrm>
            <a:custGeom>
              <a:avLst/>
              <a:gdLst/>
              <a:ahLst/>
              <a:cxnLst/>
              <a:rect l="l" t="t" r="r" b="b"/>
              <a:pathLst>
                <a:path w="190" h="190" extrusionOk="0">
                  <a:moveTo>
                    <a:pt x="0" y="0"/>
                  </a:moveTo>
                  <a:cubicBezTo>
                    <a:pt x="0" y="127"/>
                    <a:pt x="63" y="169"/>
                    <a:pt x="190" y="190"/>
                  </a:cubicBezTo>
                  <a:cubicBezTo>
                    <a:pt x="190" y="42"/>
                    <a:pt x="126" y="0"/>
                    <a:pt x="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18"/>
            <p:cNvSpPr/>
            <p:nvPr/>
          </p:nvSpPr>
          <p:spPr>
            <a:xfrm>
              <a:off x="1047025" y="3218418"/>
              <a:ext cx="2176" cy="2869"/>
            </a:xfrm>
            <a:custGeom>
              <a:avLst/>
              <a:gdLst/>
              <a:ahLst/>
              <a:cxnLst/>
              <a:rect l="l" t="t" r="r" b="b"/>
              <a:pathLst>
                <a:path w="211" h="274" extrusionOk="0">
                  <a:moveTo>
                    <a:pt x="42" y="0"/>
                  </a:moveTo>
                  <a:cubicBezTo>
                    <a:pt x="0" y="147"/>
                    <a:pt x="21" y="210"/>
                    <a:pt x="127" y="273"/>
                  </a:cubicBezTo>
                  <a:cubicBezTo>
                    <a:pt x="148" y="231"/>
                    <a:pt x="190" y="210"/>
                    <a:pt x="211" y="168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18"/>
            <p:cNvSpPr/>
            <p:nvPr/>
          </p:nvSpPr>
          <p:spPr>
            <a:xfrm>
              <a:off x="966588" y="3214585"/>
              <a:ext cx="2176" cy="2074"/>
            </a:xfrm>
            <a:custGeom>
              <a:avLst/>
              <a:gdLst/>
              <a:ahLst/>
              <a:cxnLst/>
              <a:rect l="l" t="t" r="r" b="b"/>
              <a:pathLst>
                <a:path w="211" h="198" extrusionOk="0">
                  <a:moveTo>
                    <a:pt x="95" y="0"/>
                  </a:moveTo>
                  <a:cubicBezTo>
                    <a:pt x="70" y="0"/>
                    <a:pt x="52" y="13"/>
                    <a:pt x="42" y="51"/>
                  </a:cubicBezTo>
                  <a:cubicBezTo>
                    <a:pt x="21" y="114"/>
                    <a:pt x="0" y="177"/>
                    <a:pt x="84" y="198"/>
                  </a:cubicBezTo>
                  <a:cubicBezTo>
                    <a:pt x="169" y="177"/>
                    <a:pt x="169" y="93"/>
                    <a:pt x="211" y="30"/>
                  </a:cubicBezTo>
                  <a:cubicBezTo>
                    <a:pt x="165" y="18"/>
                    <a:pt x="125" y="0"/>
                    <a:pt x="9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18"/>
            <p:cNvSpPr/>
            <p:nvPr/>
          </p:nvSpPr>
          <p:spPr>
            <a:xfrm>
              <a:off x="1054182" y="3246380"/>
              <a:ext cx="2609" cy="2042"/>
            </a:xfrm>
            <a:custGeom>
              <a:avLst/>
              <a:gdLst/>
              <a:ahLst/>
              <a:cxnLst/>
              <a:rect l="l" t="t" r="r" b="b"/>
              <a:pathLst>
                <a:path w="253" h="195" extrusionOk="0">
                  <a:moveTo>
                    <a:pt x="63" y="0"/>
                  </a:moveTo>
                  <a:cubicBezTo>
                    <a:pt x="0" y="21"/>
                    <a:pt x="0" y="63"/>
                    <a:pt x="21" y="105"/>
                  </a:cubicBezTo>
                  <a:cubicBezTo>
                    <a:pt x="42" y="147"/>
                    <a:pt x="126" y="126"/>
                    <a:pt x="126" y="189"/>
                  </a:cubicBezTo>
                  <a:cubicBezTo>
                    <a:pt x="147" y="189"/>
                    <a:pt x="168" y="195"/>
                    <a:pt x="189" y="195"/>
                  </a:cubicBezTo>
                  <a:cubicBezTo>
                    <a:pt x="210" y="195"/>
                    <a:pt x="231" y="189"/>
                    <a:pt x="252" y="168"/>
                  </a:cubicBezTo>
                  <a:cubicBezTo>
                    <a:pt x="189" y="105"/>
                    <a:pt x="147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18"/>
            <p:cNvSpPr/>
            <p:nvPr/>
          </p:nvSpPr>
          <p:spPr>
            <a:xfrm>
              <a:off x="998670" y="3269712"/>
              <a:ext cx="1537" cy="3100"/>
            </a:xfrm>
            <a:custGeom>
              <a:avLst/>
              <a:gdLst/>
              <a:ahLst/>
              <a:cxnLst/>
              <a:rect l="l" t="t" r="r" b="b"/>
              <a:pathLst>
                <a:path w="149" h="296" extrusionOk="0">
                  <a:moveTo>
                    <a:pt x="1" y="1"/>
                  </a:moveTo>
                  <a:lnTo>
                    <a:pt x="1" y="295"/>
                  </a:lnTo>
                  <a:cubicBezTo>
                    <a:pt x="85" y="295"/>
                    <a:pt x="106" y="253"/>
                    <a:pt x="127" y="211"/>
                  </a:cubicBezTo>
                  <a:cubicBezTo>
                    <a:pt x="1" y="169"/>
                    <a:pt x="148" y="22"/>
                    <a:pt x="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18"/>
            <p:cNvSpPr/>
            <p:nvPr/>
          </p:nvSpPr>
          <p:spPr>
            <a:xfrm>
              <a:off x="1070878" y="3218198"/>
              <a:ext cx="1959" cy="1770"/>
            </a:xfrm>
            <a:custGeom>
              <a:avLst/>
              <a:gdLst/>
              <a:ahLst/>
              <a:cxnLst/>
              <a:rect l="l" t="t" r="r" b="b"/>
              <a:pathLst>
                <a:path w="190" h="169" extrusionOk="0">
                  <a:moveTo>
                    <a:pt x="63" y="0"/>
                  </a:moveTo>
                  <a:lnTo>
                    <a:pt x="0" y="63"/>
                  </a:lnTo>
                  <a:cubicBezTo>
                    <a:pt x="42" y="105"/>
                    <a:pt x="63" y="168"/>
                    <a:pt x="126" y="168"/>
                  </a:cubicBezTo>
                  <a:cubicBezTo>
                    <a:pt x="126" y="126"/>
                    <a:pt x="147" y="105"/>
                    <a:pt x="189" y="105"/>
                  </a:cubicBezTo>
                  <a:cubicBezTo>
                    <a:pt x="168" y="42"/>
                    <a:pt x="126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18"/>
            <p:cNvSpPr/>
            <p:nvPr/>
          </p:nvSpPr>
          <p:spPr>
            <a:xfrm>
              <a:off x="984799" y="3205107"/>
              <a:ext cx="3042" cy="1173"/>
            </a:xfrm>
            <a:custGeom>
              <a:avLst/>
              <a:gdLst/>
              <a:ahLst/>
              <a:cxnLst/>
              <a:rect l="l" t="t" r="r" b="b"/>
              <a:pathLst>
                <a:path w="295" h="112" extrusionOk="0">
                  <a:moveTo>
                    <a:pt x="142" y="0"/>
                  </a:moveTo>
                  <a:cubicBezTo>
                    <a:pt x="103" y="0"/>
                    <a:pt x="56" y="10"/>
                    <a:pt x="0" y="31"/>
                  </a:cubicBezTo>
                  <a:cubicBezTo>
                    <a:pt x="118" y="31"/>
                    <a:pt x="169" y="111"/>
                    <a:pt x="238" y="111"/>
                  </a:cubicBezTo>
                  <a:cubicBezTo>
                    <a:pt x="255" y="111"/>
                    <a:pt x="274" y="106"/>
                    <a:pt x="295" y="94"/>
                  </a:cubicBezTo>
                  <a:cubicBezTo>
                    <a:pt x="267" y="38"/>
                    <a:pt x="220" y="0"/>
                    <a:pt x="14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18"/>
            <p:cNvSpPr/>
            <p:nvPr/>
          </p:nvSpPr>
          <p:spPr>
            <a:xfrm>
              <a:off x="1037703" y="3249019"/>
              <a:ext cx="1743" cy="1979"/>
            </a:xfrm>
            <a:custGeom>
              <a:avLst/>
              <a:gdLst/>
              <a:ahLst/>
              <a:cxnLst/>
              <a:rect l="l" t="t" r="r" b="b"/>
              <a:pathLst>
                <a:path w="169" h="189" extrusionOk="0">
                  <a:moveTo>
                    <a:pt x="63" y="0"/>
                  </a:moveTo>
                  <a:cubicBezTo>
                    <a:pt x="0" y="0"/>
                    <a:pt x="0" y="21"/>
                    <a:pt x="0" y="85"/>
                  </a:cubicBezTo>
                  <a:cubicBezTo>
                    <a:pt x="33" y="117"/>
                    <a:pt x="53" y="188"/>
                    <a:pt x="110" y="188"/>
                  </a:cubicBezTo>
                  <a:cubicBezTo>
                    <a:pt x="126" y="188"/>
                    <a:pt x="145" y="183"/>
                    <a:pt x="169" y="169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18"/>
            <p:cNvSpPr/>
            <p:nvPr/>
          </p:nvSpPr>
          <p:spPr>
            <a:xfrm>
              <a:off x="1046592" y="3176580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63" y="0"/>
                  </a:moveTo>
                  <a:cubicBezTo>
                    <a:pt x="21" y="0"/>
                    <a:pt x="0" y="0"/>
                    <a:pt x="0" y="42"/>
                  </a:cubicBezTo>
                  <a:cubicBezTo>
                    <a:pt x="0" y="85"/>
                    <a:pt x="0" y="127"/>
                    <a:pt x="63" y="127"/>
                  </a:cubicBezTo>
                  <a:cubicBezTo>
                    <a:pt x="105" y="127"/>
                    <a:pt x="126" y="106"/>
                    <a:pt x="126" y="42"/>
                  </a:cubicBezTo>
                  <a:cubicBezTo>
                    <a:pt x="126" y="21"/>
                    <a:pt x="84" y="0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18"/>
            <p:cNvSpPr/>
            <p:nvPr/>
          </p:nvSpPr>
          <p:spPr>
            <a:xfrm>
              <a:off x="1072177" y="3219298"/>
              <a:ext cx="1743" cy="1770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42" y="0"/>
                  </a:moveTo>
                  <a:cubicBezTo>
                    <a:pt x="42" y="42"/>
                    <a:pt x="21" y="63"/>
                    <a:pt x="0" y="63"/>
                  </a:cubicBezTo>
                  <a:cubicBezTo>
                    <a:pt x="0" y="126"/>
                    <a:pt x="42" y="168"/>
                    <a:pt x="105" y="168"/>
                  </a:cubicBezTo>
                  <a:cubicBezTo>
                    <a:pt x="126" y="105"/>
                    <a:pt x="168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18"/>
            <p:cNvSpPr/>
            <p:nvPr/>
          </p:nvSpPr>
          <p:spPr>
            <a:xfrm>
              <a:off x="1071528" y="3215329"/>
              <a:ext cx="1743" cy="1875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126" y="1"/>
                  </a:moveTo>
                  <a:cubicBezTo>
                    <a:pt x="0" y="43"/>
                    <a:pt x="42" y="106"/>
                    <a:pt x="105" y="169"/>
                  </a:cubicBezTo>
                  <a:cubicBezTo>
                    <a:pt x="105" y="176"/>
                    <a:pt x="110" y="178"/>
                    <a:pt x="117" y="178"/>
                  </a:cubicBezTo>
                  <a:cubicBezTo>
                    <a:pt x="131" y="178"/>
                    <a:pt x="154" y="169"/>
                    <a:pt x="168" y="169"/>
                  </a:cubicBezTo>
                  <a:cubicBezTo>
                    <a:pt x="147" y="127"/>
                    <a:pt x="126" y="64"/>
                    <a:pt x="12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18"/>
            <p:cNvSpPr/>
            <p:nvPr/>
          </p:nvSpPr>
          <p:spPr>
            <a:xfrm>
              <a:off x="1041601" y="3255585"/>
              <a:ext cx="1073" cy="1152"/>
            </a:xfrm>
            <a:custGeom>
              <a:avLst/>
              <a:gdLst/>
              <a:ahLst/>
              <a:cxnLst/>
              <a:rect l="l" t="t" r="r" b="b"/>
              <a:pathLst>
                <a:path w="104" h="110" extrusionOk="0">
                  <a:moveTo>
                    <a:pt x="78" y="0"/>
                  </a:moveTo>
                  <a:cubicBezTo>
                    <a:pt x="64" y="0"/>
                    <a:pt x="39" y="10"/>
                    <a:pt x="1" y="25"/>
                  </a:cubicBezTo>
                  <a:lnTo>
                    <a:pt x="85" y="109"/>
                  </a:lnTo>
                  <a:cubicBezTo>
                    <a:pt x="98" y="29"/>
                    <a:pt x="103" y="0"/>
                    <a:pt x="7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18"/>
            <p:cNvSpPr/>
            <p:nvPr/>
          </p:nvSpPr>
          <p:spPr>
            <a:xfrm>
              <a:off x="986099" y="3245280"/>
              <a:ext cx="1310" cy="1110"/>
            </a:xfrm>
            <a:custGeom>
              <a:avLst/>
              <a:gdLst/>
              <a:ahLst/>
              <a:cxnLst/>
              <a:rect l="l" t="t" r="r" b="b"/>
              <a:pathLst>
                <a:path w="127" h="106" extrusionOk="0">
                  <a:moveTo>
                    <a:pt x="85" y="0"/>
                  </a:moveTo>
                  <a:cubicBezTo>
                    <a:pt x="43" y="21"/>
                    <a:pt x="1" y="42"/>
                    <a:pt x="1" y="84"/>
                  </a:cubicBezTo>
                  <a:cubicBezTo>
                    <a:pt x="43" y="105"/>
                    <a:pt x="85" y="105"/>
                    <a:pt x="106" y="105"/>
                  </a:cubicBezTo>
                  <a:cubicBezTo>
                    <a:pt x="106" y="63"/>
                    <a:pt x="127" y="21"/>
                    <a:pt x="8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18"/>
            <p:cNvSpPr/>
            <p:nvPr/>
          </p:nvSpPr>
          <p:spPr>
            <a:xfrm>
              <a:off x="998020" y="3202783"/>
              <a:ext cx="1320" cy="1623"/>
            </a:xfrm>
            <a:custGeom>
              <a:avLst/>
              <a:gdLst/>
              <a:ahLst/>
              <a:cxnLst/>
              <a:rect l="l" t="t" r="r" b="b"/>
              <a:pathLst>
                <a:path w="128" h="155" extrusionOk="0">
                  <a:moveTo>
                    <a:pt x="127" y="0"/>
                  </a:moveTo>
                  <a:lnTo>
                    <a:pt x="1" y="126"/>
                  </a:lnTo>
                  <a:cubicBezTo>
                    <a:pt x="32" y="145"/>
                    <a:pt x="56" y="155"/>
                    <a:pt x="74" y="155"/>
                  </a:cubicBezTo>
                  <a:cubicBezTo>
                    <a:pt x="117" y="155"/>
                    <a:pt x="127" y="103"/>
                    <a:pt x="12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18"/>
            <p:cNvSpPr/>
            <p:nvPr/>
          </p:nvSpPr>
          <p:spPr>
            <a:xfrm>
              <a:off x="987182" y="3246380"/>
              <a:ext cx="1093" cy="1330"/>
            </a:xfrm>
            <a:custGeom>
              <a:avLst/>
              <a:gdLst/>
              <a:ahLst/>
              <a:cxnLst/>
              <a:rect l="l" t="t" r="r" b="b"/>
              <a:pathLst>
                <a:path w="106" h="127" extrusionOk="0">
                  <a:moveTo>
                    <a:pt x="22" y="0"/>
                  </a:moveTo>
                  <a:cubicBezTo>
                    <a:pt x="22" y="42"/>
                    <a:pt x="1" y="84"/>
                    <a:pt x="64" y="126"/>
                  </a:cubicBezTo>
                  <a:cubicBezTo>
                    <a:pt x="85" y="63"/>
                    <a:pt x="106" y="21"/>
                    <a:pt x="22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18"/>
            <p:cNvSpPr/>
            <p:nvPr/>
          </p:nvSpPr>
          <p:spPr>
            <a:xfrm>
              <a:off x="971352" y="3248327"/>
              <a:ext cx="1320" cy="754"/>
            </a:xfrm>
            <a:custGeom>
              <a:avLst/>
              <a:gdLst/>
              <a:ahLst/>
              <a:cxnLst/>
              <a:rect l="l" t="t" r="r" b="b"/>
              <a:pathLst>
                <a:path w="128" h="72" extrusionOk="0">
                  <a:moveTo>
                    <a:pt x="75" y="0"/>
                  </a:moveTo>
                  <a:cubicBezTo>
                    <a:pt x="55" y="0"/>
                    <a:pt x="30" y="16"/>
                    <a:pt x="1" y="45"/>
                  </a:cubicBezTo>
                  <a:cubicBezTo>
                    <a:pt x="22" y="66"/>
                    <a:pt x="43" y="72"/>
                    <a:pt x="64" y="72"/>
                  </a:cubicBezTo>
                  <a:cubicBezTo>
                    <a:pt x="85" y="72"/>
                    <a:pt x="106" y="66"/>
                    <a:pt x="127" y="66"/>
                  </a:cubicBezTo>
                  <a:cubicBezTo>
                    <a:pt x="116" y="21"/>
                    <a:pt x="98" y="0"/>
                    <a:pt x="7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18"/>
            <p:cNvSpPr/>
            <p:nvPr/>
          </p:nvSpPr>
          <p:spPr>
            <a:xfrm>
              <a:off x="1030762" y="3181146"/>
              <a:ext cx="1093" cy="723"/>
            </a:xfrm>
            <a:custGeom>
              <a:avLst/>
              <a:gdLst/>
              <a:ahLst/>
              <a:cxnLst/>
              <a:rect l="l" t="t" r="r" b="b"/>
              <a:pathLst>
                <a:path w="106" h="69" extrusionOk="0">
                  <a:moveTo>
                    <a:pt x="61" y="1"/>
                  </a:moveTo>
                  <a:cubicBezTo>
                    <a:pt x="43" y="1"/>
                    <a:pt x="22" y="6"/>
                    <a:pt x="1" y="6"/>
                  </a:cubicBezTo>
                  <a:cubicBezTo>
                    <a:pt x="1" y="27"/>
                    <a:pt x="1" y="48"/>
                    <a:pt x="1" y="69"/>
                  </a:cubicBezTo>
                  <a:cubicBezTo>
                    <a:pt x="11" y="64"/>
                    <a:pt x="23" y="62"/>
                    <a:pt x="35" y="62"/>
                  </a:cubicBezTo>
                  <a:cubicBezTo>
                    <a:pt x="47" y="62"/>
                    <a:pt x="58" y="64"/>
                    <a:pt x="69" y="64"/>
                  </a:cubicBezTo>
                  <a:cubicBezTo>
                    <a:pt x="90" y="64"/>
                    <a:pt x="106" y="58"/>
                    <a:pt x="106" y="27"/>
                  </a:cubicBezTo>
                  <a:cubicBezTo>
                    <a:pt x="95" y="6"/>
                    <a:pt x="79" y="1"/>
                    <a:pt x="6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18"/>
            <p:cNvSpPr/>
            <p:nvPr/>
          </p:nvSpPr>
          <p:spPr>
            <a:xfrm>
              <a:off x="1066103" y="3187587"/>
              <a:ext cx="1310" cy="1330"/>
            </a:xfrm>
            <a:custGeom>
              <a:avLst/>
              <a:gdLst/>
              <a:ahLst/>
              <a:cxnLst/>
              <a:rect l="l" t="t" r="r" b="b"/>
              <a:pathLst>
                <a:path w="127" h="127" extrusionOk="0">
                  <a:moveTo>
                    <a:pt x="22" y="1"/>
                  </a:moveTo>
                  <a:cubicBezTo>
                    <a:pt x="22" y="43"/>
                    <a:pt x="1" y="85"/>
                    <a:pt x="64" y="127"/>
                  </a:cubicBezTo>
                  <a:cubicBezTo>
                    <a:pt x="127" y="64"/>
                    <a:pt x="106" y="22"/>
                    <a:pt x="2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18"/>
            <p:cNvSpPr/>
            <p:nvPr/>
          </p:nvSpPr>
          <p:spPr>
            <a:xfrm>
              <a:off x="985449" y="3234043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06" y="1"/>
                  </a:moveTo>
                  <a:cubicBezTo>
                    <a:pt x="85" y="22"/>
                    <a:pt x="43" y="1"/>
                    <a:pt x="0" y="43"/>
                  </a:cubicBezTo>
                  <a:cubicBezTo>
                    <a:pt x="25" y="68"/>
                    <a:pt x="44" y="79"/>
                    <a:pt x="59" y="79"/>
                  </a:cubicBezTo>
                  <a:cubicBezTo>
                    <a:pt x="83" y="79"/>
                    <a:pt x="101" y="52"/>
                    <a:pt x="127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18"/>
            <p:cNvSpPr/>
            <p:nvPr/>
          </p:nvSpPr>
          <p:spPr>
            <a:xfrm>
              <a:off x="1067836" y="3216617"/>
              <a:ext cx="1093" cy="775"/>
            </a:xfrm>
            <a:custGeom>
              <a:avLst/>
              <a:gdLst/>
              <a:ahLst/>
              <a:cxnLst/>
              <a:rect l="l" t="t" r="r" b="b"/>
              <a:pathLst>
                <a:path w="106" h="74" extrusionOk="0">
                  <a:moveTo>
                    <a:pt x="57" y="0"/>
                  </a:moveTo>
                  <a:cubicBezTo>
                    <a:pt x="34" y="0"/>
                    <a:pt x="13" y="8"/>
                    <a:pt x="1" y="46"/>
                  </a:cubicBezTo>
                  <a:cubicBezTo>
                    <a:pt x="18" y="63"/>
                    <a:pt x="36" y="74"/>
                    <a:pt x="51" y="74"/>
                  </a:cubicBezTo>
                  <a:cubicBezTo>
                    <a:pt x="74" y="74"/>
                    <a:pt x="94" y="53"/>
                    <a:pt x="106" y="4"/>
                  </a:cubicBezTo>
                  <a:cubicBezTo>
                    <a:pt x="89" y="4"/>
                    <a:pt x="72" y="0"/>
                    <a:pt x="5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18"/>
            <p:cNvSpPr/>
            <p:nvPr/>
          </p:nvSpPr>
          <p:spPr>
            <a:xfrm>
              <a:off x="993039" y="3258580"/>
              <a:ext cx="1310" cy="775"/>
            </a:xfrm>
            <a:custGeom>
              <a:avLst/>
              <a:gdLst/>
              <a:ahLst/>
              <a:cxnLst/>
              <a:rect l="l" t="t" r="r" b="b"/>
              <a:pathLst>
                <a:path w="127" h="74" extrusionOk="0">
                  <a:moveTo>
                    <a:pt x="50" y="0"/>
                  </a:moveTo>
                  <a:cubicBezTo>
                    <a:pt x="33" y="0"/>
                    <a:pt x="17" y="9"/>
                    <a:pt x="0" y="34"/>
                  </a:cubicBezTo>
                  <a:cubicBezTo>
                    <a:pt x="19" y="62"/>
                    <a:pt x="38" y="73"/>
                    <a:pt x="57" y="73"/>
                  </a:cubicBezTo>
                  <a:cubicBezTo>
                    <a:pt x="80" y="73"/>
                    <a:pt x="103" y="57"/>
                    <a:pt x="126" y="34"/>
                  </a:cubicBezTo>
                  <a:cubicBezTo>
                    <a:pt x="101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18"/>
            <p:cNvSpPr/>
            <p:nvPr/>
          </p:nvSpPr>
          <p:spPr>
            <a:xfrm>
              <a:off x="1050273" y="3219957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43" y="0"/>
                  </a:moveTo>
                  <a:cubicBezTo>
                    <a:pt x="1" y="21"/>
                    <a:pt x="1" y="84"/>
                    <a:pt x="43" y="105"/>
                  </a:cubicBezTo>
                  <a:cubicBezTo>
                    <a:pt x="106" y="63"/>
                    <a:pt x="85" y="21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18"/>
            <p:cNvSpPr/>
            <p:nvPr/>
          </p:nvSpPr>
          <p:spPr>
            <a:xfrm>
              <a:off x="1075859" y="3193975"/>
              <a:ext cx="1310" cy="838"/>
            </a:xfrm>
            <a:custGeom>
              <a:avLst/>
              <a:gdLst/>
              <a:ahLst/>
              <a:cxnLst/>
              <a:rect l="l" t="t" r="r" b="b"/>
              <a:pathLst>
                <a:path w="127" h="80" extrusionOk="0">
                  <a:moveTo>
                    <a:pt x="127" y="0"/>
                  </a:moveTo>
                  <a:cubicBezTo>
                    <a:pt x="85" y="21"/>
                    <a:pt x="43" y="0"/>
                    <a:pt x="1" y="42"/>
                  </a:cubicBezTo>
                  <a:cubicBezTo>
                    <a:pt x="32" y="63"/>
                    <a:pt x="58" y="79"/>
                    <a:pt x="79" y="79"/>
                  </a:cubicBezTo>
                  <a:cubicBezTo>
                    <a:pt x="100" y="79"/>
                    <a:pt x="116" y="63"/>
                    <a:pt x="127" y="21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18"/>
            <p:cNvSpPr/>
            <p:nvPr/>
          </p:nvSpPr>
          <p:spPr>
            <a:xfrm>
              <a:off x="974827" y="3275001"/>
              <a:ext cx="1093" cy="1110"/>
            </a:xfrm>
            <a:custGeom>
              <a:avLst/>
              <a:gdLst/>
              <a:ahLst/>
              <a:cxnLst/>
              <a:rect l="l" t="t" r="r" b="b"/>
              <a:pathLst>
                <a:path w="106" h="106" extrusionOk="0">
                  <a:moveTo>
                    <a:pt x="63" y="0"/>
                  </a:moveTo>
                  <a:cubicBezTo>
                    <a:pt x="21" y="21"/>
                    <a:pt x="0" y="63"/>
                    <a:pt x="63" y="105"/>
                  </a:cubicBezTo>
                  <a:cubicBezTo>
                    <a:pt x="105" y="63"/>
                    <a:pt x="84" y="21"/>
                    <a:pt x="6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18"/>
            <p:cNvSpPr/>
            <p:nvPr/>
          </p:nvSpPr>
          <p:spPr>
            <a:xfrm>
              <a:off x="1086264" y="3212051"/>
              <a:ext cx="1093" cy="754"/>
            </a:xfrm>
            <a:custGeom>
              <a:avLst/>
              <a:gdLst/>
              <a:ahLst/>
              <a:cxnLst/>
              <a:rect l="l" t="t" r="r" b="b"/>
              <a:pathLst>
                <a:path w="106" h="72" extrusionOk="0">
                  <a:moveTo>
                    <a:pt x="40" y="1"/>
                  </a:moveTo>
                  <a:cubicBezTo>
                    <a:pt x="24" y="1"/>
                    <a:pt x="10" y="12"/>
                    <a:pt x="1" y="40"/>
                  </a:cubicBezTo>
                  <a:cubicBezTo>
                    <a:pt x="11" y="61"/>
                    <a:pt x="27" y="72"/>
                    <a:pt x="45" y="72"/>
                  </a:cubicBezTo>
                  <a:cubicBezTo>
                    <a:pt x="64" y="72"/>
                    <a:pt x="85" y="61"/>
                    <a:pt x="106" y="40"/>
                  </a:cubicBezTo>
                  <a:cubicBezTo>
                    <a:pt x="83" y="17"/>
                    <a:pt x="60" y="1"/>
                    <a:pt x="40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18"/>
            <p:cNvSpPr/>
            <p:nvPr/>
          </p:nvSpPr>
          <p:spPr>
            <a:xfrm>
              <a:off x="1057214" y="3245050"/>
              <a:ext cx="1093" cy="1340"/>
            </a:xfrm>
            <a:custGeom>
              <a:avLst/>
              <a:gdLst/>
              <a:ahLst/>
              <a:cxnLst/>
              <a:rect l="l" t="t" r="r" b="b"/>
              <a:pathLst>
                <a:path w="106" h="128" extrusionOk="0">
                  <a:moveTo>
                    <a:pt x="64" y="1"/>
                  </a:moveTo>
                  <a:cubicBezTo>
                    <a:pt x="22" y="64"/>
                    <a:pt x="1" y="85"/>
                    <a:pt x="64" y="127"/>
                  </a:cubicBezTo>
                  <a:cubicBezTo>
                    <a:pt x="106" y="85"/>
                    <a:pt x="106" y="64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18"/>
            <p:cNvSpPr/>
            <p:nvPr/>
          </p:nvSpPr>
          <p:spPr>
            <a:xfrm>
              <a:off x="1048541" y="3221937"/>
              <a:ext cx="877" cy="450"/>
            </a:xfrm>
            <a:custGeom>
              <a:avLst/>
              <a:gdLst/>
              <a:ahLst/>
              <a:cxnLst/>
              <a:rect l="l" t="t" r="r" b="b"/>
              <a:pathLst>
                <a:path w="85" h="43" extrusionOk="0">
                  <a:moveTo>
                    <a:pt x="43" y="0"/>
                  </a:moveTo>
                  <a:cubicBezTo>
                    <a:pt x="1" y="0"/>
                    <a:pt x="1" y="21"/>
                    <a:pt x="1" y="42"/>
                  </a:cubicBezTo>
                  <a:cubicBezTo>
                    <a:pt x="22" y="42"/>
                    <a:pt x="85" y="0"/>
                    <a:pt x="4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18"/>
            <p:cNvSpPr/>
            <p:nvPr/>
          </p:nvSpPr>
          <p:spPr>
            <a:xfrm>
              <a:off x="1033794" y="3177973"/>
              <a:ext cx="660" cy="597"/>
            </a:xfrm>
            <a:custGeom>
              <a:avLst/>
              <a:gdLst/>
              <a:ahLst/>
              <a:cxnLst/>
              <a:rect l="l" t="t" r="r" b="b"/>
              <a:pathLst>
                <a:path w="64" h="57" extrusionOk="0">
                  <a:moveTo>
                    <a:pt x="28" y="0"/>
                  </a:moveTo>
                  <a:cubicBezTo>
                    <a:pt x="24" y="0"/>
                    <a:pt x="22" y="4"/>
                    <a:pt x="22" y="15"/>
                  </a:cubicBezTo>
                  <a:cubicBezTo>
                    <a:pt x="1" y="57"/>
                    <a:pt x="43" y="57"/>
                    <a:pt x="64" y="57"/>
                  </a:cubicBezTo>
                  <a:cubicBezTo>
                    <a:pt x="64" y="41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18"/>
            <p:cNvSpPr/>
            <p:nvPr/>
          </p:nvSpPr>
          <p:spPr>
            <a:xfrm>
              <a:off x="1047458" y="3222377"/>
              <a:ext cx="1093" cy="534"/>
            </a:xfrm>
            <a:custGeom>
              <a:avLst/>
              <a:gdLst/>
              <a:ahLst/>
              <a:cxnLst/>
              <a:rect l="l" t="t" r="r" b="b"/>
              <a:pathLst>
                <a:path w="106" h="51" extrusionOk="0">
                  <a:moveTo>
                    <a:pt x="106" y="0"/>
                  </a:moveTo>
                  <a:cubicBezTo>
                    <a:pt x="64" y="0"/>
                    <a:pt x="0" y="43"/>
                    <a:pt x="64" y="43"/>
                  </a:cubicBezTo>
                  <a:cubicBezTo>
                    <a:pt x="75" y="48"/>
                    <a:pt x="83" y="51"/>
                    <a:pt x="89" y="51"/>
                  </a:cubicBezTo>
                  <a:cubicBezTo>
                    <a:pt x="106" y="51"/>
                    <a:pt x="106" y="31"/>
                    <a:pt x="106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18"/>
            <p:cNvSpPr/>
            <p:nvPr/>
          </p:nvSpPr>
          <p:spPr>
            <a:xfrm>
              <a:off x="1091905" y="3222649"/>
              <a:ext cx="443" cy="398"/>
            </a:xfrm>
            <a:custGeom>
              <a:avLst/>
              <a:gdLst/>
              <a:ahLst/>
              <a:cxnLst/>
              <a:rect l="l" t="t" r="r" b="b"/>
              <a:pathLst>
                <a:path w="43" h="38" extrusionOk="0">
                  <a:moveTo>
                    <a:pt x="32" y="1"/>
                  </a:moveTo>
                  <a:cubicBezTo>
                    <a:pt x="27" y="1"/>
                    <a:pt x="21" y="6"/>
                    <a:pt x="21" y="17"/>
                  </a:cubicBezTo>
                  <a:cubicBezTo>
                    <a:pt x="21" y="17"/>
                    <a:pt x="0" y="17"/>
                    <a:pt x="0" y="38"/>
                  </a:cubicBezTo>
                  <a:lnTo>
                    <a:pt x="42" y="38"/>
                  </a:lnTo>
                  <a:lnTo>
                    <a:pt x="42" y="17"/>
                  </a:lnTo>
                  <a:cubicBezTo>
                    <a:pt x="42" y="6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18"/>
            <p:cNvSpPr/>
            <p:nvPr/>
          </p:nvSpPr>
          <p:spPr>
            <a:xfrm>
              <a:off x="1065887" y="3187000"/>
              <a:ext cx="443" cy="597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5" y="0"/>
                  </a:moveTo>
                  <a:cubicBezTo>
                    <a:pt x="11" y="0"/>
                    <a:pt x="6" y="4"/>
                    <a:pt x="1" y="15"/>
                  </a:cubicBezTo>
                  <a:cubicBezTo>
                    <a:pt x="1" y="57"/>
                    <a:pt x="22" y="57"/>
                    <a:pt x="43" y="57"/>
                  </a:cubicBezTo>
                  <a:cubicBezTo>
                    <a:pt x="43" y="41"/>
                    <a:pt x="30" y="0"/>
                    <a:pt x="15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18"/>
            <p:cNvSpPr/>
            <p:nvPr/>
          </p:nvSpPr>
          <p:spPr>
            <a:xfrm>
              <a:off x="1071528" y="3188906"/>
              <a:ext cx="443" cy="513"/>
            </a:xfrm>
            <a:custGeom>
              <a:avLst/>
              <a:gdLst/>
              <a:ahLst/>
              <a:cxnLst/>
              <a:rect l="l" t="t" r="r" b="b"/>
              <a:pathLst>
                <a:path w="43" h="49" extrusionOk="0">
                  <a:moveTo>
                    <a:pt x="21" y="1"/>
                  </a:moveTo>
                  <a:cubicBezTo>
                    <a:pt x="21" y="11"/>
                    <a:pt x="16" y="11"/>
                    <a:pt x="11" y="11"/>
                  </a:cubicBezTo>
                  <a:cubicBezTo>
                    <a:pt x="5" y="11"/>
                    <a:pt x="0" y="11"/>
                    <a:pt x="0" y="22"/>
                  </a:cubicBezTo>
                  <a:cubicBezTo>
                    <a:pt x="11" y="43"/>
                    <a:pt x="21" y="48"/>
                    <a:pt x="29" y="48"/>
                  </a:cubicBezTo>
                  <a:cubicBezTo>
                    <a:pt x="37" y="48"/>
                    <a:pt x="42" y="43"/>
                    <a:pt x="42" y="43"/>
                  </a:cubicBezTo>
                  <a:lnTo>
                    <a:pt x="42" y="22"/>
                  </a:ln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18"/>
            <p:cNvSpPr/>
            <p:nvPr/>
          </p:nvSpPr>
          <p:spPr>
            <a:xfrm>
              <a:off x="1071094" y="3190446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43"/>
                    <a:pt x="21" y="43"/>
                  </a:cubicBezTo>
                  <a:cubicBezTo>
                    <a:pt x="42" y="22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18"/>
            <p:cNvSpPr/>
            <p:nvPr/>
          </p:nvSpPr>
          <p:spPr>
            <a:xfrm>
              <a:off x="986532" y="3233603"/>
              <a:ext cx="1093" cy="450"/>
            </a:xfrm>
            <a:custGeom>
              <a:avLst/>
              <a:gdLst/>
              <a:ahLst/>
              <a:cxnLst/>
              <a:rect l="l" t="t" r="r" b="b"/>
              <a:pathLst>
                <a:path w="106" h="43" extrusionOk="0">
                  <a:moveTo>
                    <a:pt x="64" y="1"/>
                  </a:moveTo>
                  <a:cubicBezTo>
                    <a:pt x="1" y="1"/>
                    <a:pt x="1" y="22"/>
                    <a:pt x="1" y="43"/>
                  </a:cubicBezTo>
                  <a:lnTo>
                    <a:pt x="22" y="43"/>
                  </a:lnTo>
                  <a:cubicBezTo>
                    <a:pt x="43" y="43"/>
                    <a:pt x="106" y="1"/>
                    <a:pt x="64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18"/>
            <p:cNvSpPr/>
            <p:nvPr/>
          </p:nvSpPr>
          <p:spPr>
            <a:xfrm>
              <a:off x="968320" y="3235582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cubicBezTo>
                    <a:pt x="22" y="1"/>
                    <a:pt x="1" y="22"/>
                    <a:pt x="1" y="22"/>
                  </a:cubicBezTo>
                  <a:cubicBezTo>
                    <a:pt x="1" y="22"/>
                    <a:pt x="22" y="43"/>
                    <a:pt x="22" y="43"/>
                  </a:cubicBezTo>
                  <a:cubicBezTo>
                    <a:pt x="43" y="22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18"/>
            <p:cNvSpPr/>
            <p:nvPr/>
          </p:nvSpPr>
          <p:spPr>
            <a:xfrm>
              <a:off x="970919" y="3236692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0"/>
                  </a:moveTo>
                  <a:lnTo>
                    <a:pt x="1" y="21"/>
                  </a:lnTo>
                  <a:lnTo>
                    <a:pt x="22" y="42"/>
                  </a:ln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18"/>
            <p:cNvSpPr/>
            <p:nvPr/>
          </p:nvSpPr>
          <p:spPr>
            <a:xfrm>
              <a:off x="970702" y="3238127"/>
              <a:ext cx="443" cy="387"/>
            </a:xfrm>
            <a:custGeom>
              <a:avLst/>
              <a:gdLst/>
              <a:ahLst/>
              <a:cxnLst/>
              <a:rect l="l" t="t" r="r" b="b"/>
              <a:pathLst>
                <a:path w="43" h="37" extrusionOk="0">
                  <a:moveTo>
                    <a:pt x="6" y="1"/>
                  </a:moveTo>
                  <a:cubicBezTo>
                    <a:pt x="3" y="1"/>
                    <a:pt x="1" y="3"/>
                    <a:pt x="1" y="10"/>
                  </a:cubicBezTo>
                  <a:cubicBezTo>
                    <a:pt x="11" y="31"/>
                    <a:pt x="22" y="37"/>
                    <a:pt x="30" y="37"/>
                  </a:cubicBezTo>
                  <a:cubicBezTo>
                    <a:pt x="38" y="37"/>
                    <a:pt x="43" y="31"/>
                    <a:pt x="43" y="31"/>
                  </a:cubicBezTo>
                  <a:lnTo>
                    <a:pt x="43" y="10"/>
                  </a:lnTo>
                  <a:cubicBezTo>
                    <a:pt x="43" y="10"/>
                    <a:pt x="34" y="1"/>
                    <a:pt x="27" y="1"/>
                  </a:cubicBezTo>
                  <a:cubicBezTo>
                    <a:pt x="24" y="1"/>
                    <a:pt x="22" y="3"/>
                    <a:pt x="22" y="10"/>
                  </a:cubicBezTo>
                  <a:cubicBezTo>
                    <a:pt x="22" y="10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18"/>
            <p:cNvSpPr/>
            <p:nvPr/>
          </p:nvSpPr>
          <p:spPr>
            <a:xfrm>
              <a:off x="1078024" y="3198154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18"/>
            <p:cNvSpPr/>
            <p:nvPr/>
          </p:nvSpPr>
          <p:spPr>
            <a:xfrm>
              <a:off x="1051789" y="3245280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0"/>
                  </a:moveTo>
                  <a:lnTo>
                    <a:pt x="1" y="42"/>
                  </a:lnTo>
                  <a:lnTo>
                    <a:pt x="22" y="42"/>
                  </a:lnTo>
                  <a:lnTo>
                    <a:pt x="43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18"/>
            <p:cNvSpPr/>
            <p:nvPr/>
          </p:nvSpPr>
          <p:spPr>
            <a:xfrm>
              <a:off x="1036403" y="3248579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0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18"/>
            <p:cNvSpPr/>
            <p:nvPr/>
          </p:nvSpPr>
          <p:spPr>
            <a:xfrm>
              <a:off x="1055048" y="3248306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21" y="0"/>
                  </a:moveTo>
                  <a:cubicBezTo>
                    <a:pt x="11" y="0"/>
                    <a:pt x="0" y="5"/>
                    <a:pt x="0" y="26"/>
                  </a:cubicBezTo>
                  <a:cubicBezTo>
                    <a:pt x="0" y="68"/>
                    <a:pt x="21" y="68"/>
                    <a:pt x="42" y="68"/>
                  </a:cubicBezTo>
                  <a:cubicBezTo>
                    <a:pt x="42" y="47"/>
                    <a:pt x="42" y="26"/>
                    <a:pt x="42" y="5"/>
                  </a:cubicBezTo>
                  <a:cubicBezTo>
                    <a:pt x="42" y="5"/>
                    <a:pt x="32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18"/>
            <p:cNvSpPr/>
            <p:nvPr/>
          </p:nvSpPr>
          <p:spPr>
            <a:xfrm>
              <a:off x="972218" y="3251658"/>
              <a:ext cx="1103" cy="450"/>
            </a:xfrm>
            <a:custGeom>
              <a:avLst/>
              <a:gdLst/>
              <a:ahLst/>
              <a:cxnLst/>
              <a:rect l="l" t="t" r="r" b="b"/>
              <a:pathLst>
                <a:path w="107" h="43" extrusionOk="0">
                  <a:moveTo>
                    <a:pt x="106" y="1"/>
                  </a:moveTo>
                  <a:cubicBezTo>
                    <a:pt x="64" y="1"/>
                    <a:pt x="1" y="22"/>
                    <a:pt x="43" y="43"/>
                  </a:cubicBezTo>
                  <a:cubicBezTo>
                    <a:pt x="106" y="43"/>
                    <a:pt x="106" y="22"/>
                    <a:pt x="106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18"/>
            <p:cNvSpPr/>
            <p:nvPr/>
          </p:nvSpPr>
          <p:spPr>
            <a:xfrm>
              <a:off x="1039765" y="3251658"/>
              <a:ext cx="330" cy="545"/>
            </a:xfrm>
            <a:custGeom>
              <a:avLst/>
              <a:gdLst/>
              <a:ahLst/>
              <a:cxnLst/>
              <a:rect l="l" t="t" r="r" b="b"/>
              <a:pathLst>
                <a:path w="32" h="52" extrusionOk="0">
                  <a:moveTo>
                    <a:pt x="11" y="1"/>
                  </a:moveTo>
                  <a:cubicBezTo>
                    <a:pt x="0" y="11"/>
                    <a:pt x="0" y="11"/>
                    <a:pt x="3" y="11"/>
                  </a:cubicBezTo>
                  <a:cubicBezTo>
                    <a:pt x="5" y="11"/>
                    <a:pt x="11" y="11"/>
                    <a:pt x="11" y="22"/>
                  </a:cubicBezTo>
                  <a:cubicBezTo>
                    <a:pt x="11" y="37"/>
                    <a:pt x="11" y="51"/>
                    <a:pt x="18" y="51"/>
                  </a:cubicBezTo>
                  <a:cubicBezTo>
                    <a:pt x="21" y="51"/>
                    <a:pt x="25" y="49"/>
                    <a:pt x="32" y="43"/>
                  </a:cubicBezTo>
                  <a:cubicBezTo>
                    <a:pt x="32" y="43"/>
                    <a:pt x="32" y="1"/>
                    <a:pt x="3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18"/>
            <p:cNvSpPr/>
            <p:nvPr/>
          </p:nvSpPr>
          <p:spPr>
            <a:xfrm>
              <a:off x="975910" y="325297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0" y="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2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42" y="22"/>
                    <a:pt x="42" y="1"/>
                    <a:pt x="21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18"/>
            <p:cNvSpPr/>
            <p:nvPr/>
          </p:nvSpPr>
          <p:spPr>
            <a:xfrm>
              <a:off x="1038352" y="3252977"/>
              <a:ext cx="660" cy="450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42" y="1"/>
                  </a:moveTo>
                  <a:lnTo>
                    <a:pt x="0" y="43"/>
                  </a:lnTo>
                  <a:lnTo>
                    <a:pt x="21" y="43"/>
                  </a:lnTo>
                  <a:lnTo>
                    <a:pt x="63" y="22"/>
                  </a:lnTo>
                  <a:lnTo>
                    <a:pt x="4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18"/>
            <p:cNvSpPr/>
            <p:nvPr/>
          </p:nvSpPr>
          <p:spPr>
            <a:xfrm>
              <a:off x="1039652" y="3253637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2" y="1"/>
                  </a:moveTo>
                  <a:lnTo>
                    <a:pt x="1" y="43"/>
                  </a:lnTo>
                  <a:lnTo>
                    <a:pt x="22" y="43"/>
                  </a:lnTo>
                  <a:lnTo>
                    <a:pt x="43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18"/>
            <p:cNvSpPr/>
            <p:nvPr/>
          </p:nvSpPr>
          <p:spPr>
            <a:xfrm>
              <a:off x="1043333" y="3256800"/>
              <a:ext cx="670" cy="597"/>
            </a:xfrm>
            <a:custGeom>
              <a:avLst/>
              <a:gdLst/>
              <a:ahLst/>
              <a:cxnLst/>
              <a:rect l="l" t="t" r="r" b="b"/>
              <a:pathLst>
                <a:path w="65" h="57" extrusionOk="0">
                  <a:moveTo>
                    <a:pt x="37" y="0"/>
                  </a:moveTo>
                  <a:cubicBezTo>
                    <a:pt x="32" y="0"/>
                    <a:pt x="27" y="4"/>
                    <a:pt x="22" y="14"/>
                  </a:cubicBezTo>
                  <a:cubicBezTo>
                    <a:pt x="1" y="56"/>
                    <a:pt x="43" y="56"/>
                    <a:pt x="64" y="56"/>
                  </a:cubicBezTo>
                  <a:cubicBezTo>
                    <a:pt x="64" y="40"/>
                    <a:pt x="52" y="0"/>
                    <a:pt x="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18"/>
            <p:cNvSpPr/>
            <p:nvPr/>
          </p:nvSpPr>
          <p:spPr>
            <a:xfrm>
              <a:off x="1045942" y="3256946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7" y="28"/>
                    <a:pt x="14" y="31"/>
                    <a:pt x="21" y="31"/>
                  </a:cubicBezTo>
                  <a:cubicBezTo>
                    <a:pt x="33" y="31"/>
                    <a:pt x="42" y="21"/>
                    <a:pt x="42" y="2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18"/>
            <p:cNvSpPr/>
            <p:nvPr/>
          </p:nvSpPr>
          <p:spPr>
            <a:xfrm>
              <a:off x="1062638" y="3211150"/>
              <a:ext cx="443" cy="230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1" y="0"/>
                  </a:moveTo>
                  <a:lnTo>
                    <a:pt x="0" y="21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18"/>
            <p:cNvSpPr/>
            <p:nvPr/>
          </p:nvSpPr>
          <p:spPr>
            <a:xfrm>
              <a:off x="989780" y="3263994"/>
              <a:ext cx="670" cy="450"/>
            </a:xfrm>
            <a:custGeom>
              <a:avLst/>
              <a:gdLst/>
              <a:ahLst/>
              <a:cxnLst/>
              <a:rect l="l" t="t" r="r" b="b"/>
              <a:pathLst>
                <a:path w="65" h="43" extrusionOk="0">
                  <a:moveTo>
                    <a:pt x="43" y="0"/>
                  </a:moveTo>
                  <a:lnTo>
                    <a:pt x="1" y="42"/>
                  </a:lnTo>
                  <a:lnTo>
                    <a:pt x="43" y="42"/>
                  </a:lnTo>
                  <a:lnTo>
                    <a:pt x="64" y="21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18"/>
            <p:cNvSpPr/>
            <p:nvPr/>
          </p:nvSpPr>
          <p:spPr>
            <a:xfrm>
              <a:off x="988698" y="3267681"/>
              <a:ext cx="443" cy="723"/>
            </a:xfrm>
            <a:custGeom>
              <a:avLst/>
              <a:gdLst/>
              <a:ahLst/>
              <a:cxnLst/>
              <a:rect l="l" t="t" r="r" b="b"/>
              <a:pathLst>
                <a:path w="43" h="69" extrusionOk="0">
                  <a:moveTo>
                    <a:pt x="14" y="0"/>
                  </a:moveTo>
                  <a:cubicBezTo>
                    <a:pt x="6" y="0"/>
                    <a:pt x="1" y="6"/>
                    <a:pt x="1" y="27"/>
                  </a:cubicBezTo>
                  <a:cubicBezTo>
                    <a:pt x="1" y="69"/>
                    <a:pt x="22" y="69"/>
                    <a:pt x="43" y="69"/>
                  </a:cubicBezTo>
                  <a:cubicBezTo>
                    <a:pt x="43" y="48"/>
                    <a:pt x="43" y="27"/>
                    <a:pt x="43" y="6"/>
                  </a:cubicBezTo>
                  <a:cubicBezTo>
                    <a:pt x="32" y="6"/>
                    <a:pt x="22" y="0"/>
                    <a:pt x="14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18"/>
            <p:cNvSpPr/>
            <p:nvPr/>
          </p:nvSpPr>
          <p:spPr>
            <a:xfrm>
              <a:off x="972662" y="3213035"/>
              <a:ext cx="443" cy="325"/>
            </a:xfrm>
            <a:custGeom>
              <a:avLst/>
              <a:gdLst/>
              <a:ahLst/>
              <a:cxnLst/>
              <a:rect l="l" t="t" r="r" b="b"/>
              <a:pathLst>
                <a:path w="43" h="31" extrusionOk="0">
                  <a:moveTo>
                    <a:pt x="37" y="0"/>
                  </a:moveTo>
                  <a:cubicBezTo>
                    <a:pt x="30" y="0"/>
                    <a:pt x="21" y="9"/>
                    <a:pt x="21" y="9"/>
                  </a:cubicBezTo>
                  <a:cubicBezTo>
                    <a:pt x="21" y="9"/>
                    <a:pt x="0" y="9"/>
                    <a:pt x="0" y="30"/>
                  </a:cubicBezTo>
                  <a:lnTo>
                    <a:pt x="42" y="30"/>
                  </a:lnTo>
                  <a:lnTo>
                    <a:pt x="42" y="9"/>
                  </a:lnTo>
                  <a:cubicBezTo>
                    <a:pt x="42" y="2"/>
                    <a:pt x="40" y="0"/>
                    <a:pt x="37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18"/>
            <p:cNvSpPr/>
            <p:nvPr/>
          </p:nvSpPr>
          <p:spPr>
            <a:xfrm>
              <a:off x="998237" y="3268990"/>
              <a:ext cx="443" cy="733"/>
            </a:xfrm>
            <a:custGeom>
              <a:avLst/>
              <a:gdLst/>
              <a:ahLst/>
              <a:cxnLst/>
              <a:rect l="l" t="t" r="r" b="b"/>
              <a:pathLst>
                <a:path w="43" h="70" extrusionOk="0">
                  <a:moveTo>
                    <a:pt x="19" y="1"/>
                  </a:moveTo>
                  <a:cubicBezTo>
                    <a:pt x="14" y="1"/>
                    <a:pt x="7" y="9"/>
                    <a:pt x="1" y="28"/>
                  </a:cubicBezTo>
                  <a:cubicBezTo>
                    <a:pt x="1" y="70"/>
                    <a:pt x="22" y="70"/>
                    <a:pt x="43" y="70"/>
                  </a:cubicBezTo>
                  <a:cubicBezTo>
                    <a:pt x="43" y="40"/>
                    <a:pt x="33" y="1"/>
                    <a:pt x="1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18"/>
            <p:cNvSpPr/>
            <p:nvPr/>
          </p:nvSpPr>
          <p:spPr>
            <a:xfrm>
              <a:off x="999546" y="3275661"/>
              <a:ext cx="443" cy="450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1" y="0"/>
                  </a:moveTo>
                  <a:lnTo>
                    <a:pt x="0" y="42"/>
                  </a:lnTo>
                  <a:lnTo>
                    <a:pt x="21" y="42"/>
                  </a:lnTo>
                  <a:lnTo>
                    <a:pt x="42" y="2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18"/>
            <p:cNvSpPr/>
            <p:nvPr/>
          </p:nvSpPr>
          <p:spPr>
            <a:xfrm>
              <a:off x="1068918" y="3216156"/>
              <a:ext cx="877" cy="503"/>
            </a:xfrm>
            <a:custGeom>
              <a:avLst/>
              <a:gdLst/>
              <a:ahLst/>
              <a:cxnLst/>
              <a:rect l="l" t="t" r="r" b="b"/>
              <a:pathLst>
                <a:path w="85" h="48" extrusionOk="0">
                  <a:moveTo>
                    <a:pt x="23" y="0"/>
                  </a:moveTo>
                  <a:cubicBezTo>
                    <a:pt x="1" y="0"/>
                    <a:pt x="1" y="31"/>
                    <a:pt x="1" y="48"/>
                  </a:cubicBezTo>
                  <a:cubicBezTo>
                    <a:pt x="22" y="48"/>
                    <a:pt x="85" y="27"/>
                    <a:pt x="43" y="6"/>
                  </a:cubicBezTo>
                  <a:cubicBezTo>
                    <a:pt x="35" y="2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18"/>
            <p:cNvSpPr/>
            <p:nvPr/>
          </p:nvSpPr>
          <p:spPr>
            <a:xfrm>
              <a:off x="1069785" y="3217308"/>
              <a:ext cx="227" cy="450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2" y="1"/>
                  </a:moveTo>
                  <a:lnTo>
                    <a:pt x="1" y="22"/>
                  </a:lnTo>
                  <a:lnTo>
                    <a:pt x="22" y="43"/>
                  </a:lnTo>
                  <a:lnTo>
                    <a:pt x="22" y="22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18"/>
            <p:cNvSpPr/>
            <p:nvPr/>
          </p:nvSpPr>
          <p:spPr>
            <a:xfrm>
              <a:off x="991090" y="3270979"/>
              <a:ext cx="660" cy="723"/>
            </a:xfrm>
            <a:custGeom>
              <a:avLst/>
              <a:gdLst/>
              <a:ahLst/>
              <a:cxnLst/>
              <a:rect l="l" t="t" r="r" b="b"/>
              <a:pathLst>
                <a:path w="64" h="69" extrusionOk="0">
                  <a:moveTo>
                    <a:pt x="21" y="0"/>
                  </a:moveTo>
                  <a:cubicBezTo>
                    <a:pt x="15" y="0"/>
                    <a:pt x="8" y="2"/>
                    <a:pt x="0" y="6"/>
                  </a:cubicBezTo>
                  <a:lnTo>
                    <a:pt x="0" y="69"/>
                  </a:lnTo>
                  <a:lnTo>
                    <a:pt x="63" y="69"/>
                  </a:lnTo>
                  <a:cubicBezTo>
                    <a:pt x="63" y="35"/>
                    <a:pt x="49" y="0"/>
                    <a:pt x="21" y="0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492500" y="445025"/>
            <a:ext cx="6159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elius Unicase"/>
              <a:buNone/>
              <a:defRPr sz="2800">
                <a:solidFill>
                  <a:schemeClr val="dk1"/>
                </a:solidFill>
                <a:latin typeface="Delius Unicase"/>
                <a:ea typeface="Delius Unicase"/>
                <a:cs typeface="Delius Unicase"/>
                <a:sym typeface="Delius Unicas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elius Unicase"/>
              <a:buNone/>
              <a:defRPr sz="2800">
                <a:solidFill>
                  <a:schemeClr val="dk1"/>
                </a:solidFill>
                <a:latin typeface="Delius Unicase"/>
                <a:ea typeface="Delius Unicase"/>
                <a:cs typeface="Delius Unicase"/>
                <a:sym typeface="Delius Unicase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elius Unicase"/>
              <a:buNone/>
              <a:defRPr sz="2800">
                <a:solidFill>
                  <a:schemeClr val="dk1"/>
                </a:solidFill>
                <a:latin typeface="Delius Unicase"/>
                <a:ea typeface="Delius Unicase"/>
                <a:cs typeface="Delius Unicase"/>
                <a:sym typeface="Delius Unicase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elius Unicase"/>
              <a:buNone/>
              <a:defRPr sz="2800">
                <a:solidFill>
                  <a:schemeClr val="dk1"/>
                </a:solidFill>
                <a:latin typeface="Delius Unicase"/>
                <a:ea typeface="Delius Unicase"/>
                <a:cs typeface="Delius Unicase"/>
                <a:sym typeface="Delius Unicase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elius Unicase"/>
              <a:buNone/>
              <a:defRPr sz="2800">
                <a:solidFill>
                  <a:schemeClr val="dk1"/>
                </a:solidFill>
                <a:latin typeface="Delius Unicase"/>
                <a:ea typeface="Delius Unicase"/>
                <a:cs typeface="Delius Unicase"/>
                <a:sym typeface="Delius Unicase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elius Unicase"/>
              <a:buNone/>
              <a:defRPr sz="2800">
                <a:solidFill>
                  <a:schemeClr val="dk1"/>
                </a:solidFill>
                <a:latin typeface="Delius Unicase"/>
                <a:ea typeface="Delius Unicase"/>
                <a:cs typeface="Delius Unicase"/>
                <a:sym typeface="Delius Unicase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elius Unicase"/>
              <a:buNone/>
              <a:defRPr sz="2800">
                <a:solidFill>
                  <a:schemeClr val="dk1"/>
                </a:solidFill>
                <a:latin typeface="Delius Unicase"/>
                <a:ea typeface="Delius Unicase"/>
                <a:cs typeface="Delius Unicase"/>
                <a:sym typeface="Delius Unicase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elius Unicase"/>
              <a:buNone/>
              <a:defRPr sz="2800">
                <a:solidFill>
                  <a:schemeClr val="dk1"/>
                </a:solidFill>
                <a:latin typeface="Delius Unicase"/>
                <a:ea typeface="Delius Unicase"/>
                <a:cs typeface="Delius Unicase"/>
                <a:sym typeface="Delius Unicase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Delius Unicase"/>
              <a:buNone/>
              <a:defRPr sz="2800">
                <a:solidFill>
                  <a:schemeClr val="dk1"/>
                </a:solidFill>
                <a:latin typeface="Delius Unicase"/>
                <a:ea typeface="Delius Unicase"/>
                <a:cs typeface="Delius Unicase"/>
                <a:sym typeface="Delius Unicas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492500" y="1152475"/>
            <a:ext cx="6159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ABeeZee"/>
              <a:buChar char="●"/>
              <a:defRPr sz="1800"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BeeZee"/>
              <a:buChar char="○"/>
              <a:defRPr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BeeZee"/>
              <a:buChar char="■"/>
              <a:defRPr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BeeZee"/>
              <a:buChar char="●"/>
              <a:defRPr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BeeZee"/>
              <a:buChar char="○"/>
              <a:defRPr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BeeZee"/>
              <a:buChar char="■"/>
              <a:defRPr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BeeZee"/>
              <a:buChar char="●"/>
              <a:defRPr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BeeZee"/>
              <a:buChar char="○"/>
              <a:defRPr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BeeZee"/>
              <a:buChar char="■"/>
              <a:defRPr>
                <a:solidFill>
                  <a:schemeClr val="dk2"/>
                </a:solidFill>
                <a:latin typeface="ABeeZee"/>
                <a:ea typeface="ABeeZee"/>
                <a:cs typeface="ABeeZee"/>
                <a:sym typeface="ABeeZee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0" r:id="rId2"/>
    <p:sldLayoutId id="2147483652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64" r:id="rId9"/>
    <p:sldLayoutId id="2147483668" r:id="rId10"/>
    <p:sldLayoutId id="2147483669" r:id="rId11"/>
    <p:sldLayoutId id="2147483670" r:id="rId12"/>
    <p:sldLayoutId id="2147483671" r:id="rId13"/>
    <p:sldLayoutId id="2147483674" r:id="rId14"/>
    <p:sldLayoutId id="2147483683" r:id="rId15"/>
    <p:sldLayoutId id="2147483684" r:id="rId16"/>
    <p:sldLayoutId id="2147483690" r:id="rId1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hyperlink" Target="//upload.wikimedia.org/wikipedia/commons/0/02/Melchior_d%27Hondecoeter_002.jpg" TargetMode="Externa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2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hyperlink" Target="//upload.wikimedia.org/wikipedia/commons/7/78/Parque_Arqueol%C3%B3gico_de_San_Agust%C3%ADn_-_Eagle_with_snake.jpg" TargetMode="Externa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hyperlink" Target="//upload.wikimedia.org/wikipedia/commons/3/30/Lambayeque_%28Sic%C3%A1n%29_-_Double-Whistle_Vessel_with_Sea_Birds_-_Walters_482826_-_Three_Quarter.jpg" TargetMode="Externa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3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hyperlink" Target="//upload.wikimedia.org/wikipedia/commons/0/07/D%C3%BCrer%2C_Albrecht_-_Kleine_Eule_-_1508.jpg" TargetMode="Externa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3.png"/><Relationship Id="rId5" Type="http://schemas.openxmlformats.org/officeDocument/2006/relationships/image" Target="../media/image12.jpeg"/><Relationship Id="rId4" Type="http://schemas.openxmlformats.org/officeDocument/2006/relationships/hyperlink" Target="//upload.wikimedia.org/wikipedia/commons/d/d4/Leonardo_flight_of_bird.JPG" TargetMode="Externa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954D29B-6563-4C7E-8319-7CD30CBFBD1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CL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5091C0CF-E2DC-460E-BD3C-8864BAE2B22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s-CL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342BD856-33F8-4C86-9C5F-6CBA393B4F9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CuadroTexto 5">
            <a:extLst>
              <a:ext uri="{FF2B5EF4-FFF2-40B4-BE49-F238E27FC236}">
                <a16:creationId xmlns:a16="http://schemas.microsoft.com/office/drawing/2014/main" id="{DFD95FD1-1A00-4193-B8C1-A895C81CD4BD}"/>
              </a:ext>
            </a:extLst>
          </p:cNvPr>
          <p:cNvSpPr txBox="1"/>
          <p:nvPr/>
        </p:nvSpPr>
        <p:spPr>
          <a:xfrm>
            <a:off x="0" y="801599"/>
            <a:ext cx="9144000" cy="2862322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s-ES" sz="6000" b="1" dirty="0">
                <a:ln/>
                <a:solidFill>
                  <a:schemeClr val="accent4"/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Aves en el arte</a:t>
            </a:r>
            <a:br>
              <a:rPr lang="es-ES" sz="6000" b="1" dirty="0">
                <a:ln/>
                <a:solidFill>
                  <a:schemeClr val="accent4"/>
                </a:solidFill>
                <a:latin typeface="Cavolini" panose="03000502040302020204" pitchFamily="66" charset="0"/>
                <a:cs typeface="Cavolini" panose="03000502040302020204" pitchFamily="66" charset="0"/>
              </a:rPr>
            </a:br>
            <a:r>
              <a:rPr lang="es-ES" sz="6000" b="1" dirty="0">
                <a:ln/>
                <a:solidFill>
                  <a:schemeClr val="accent4"/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 </a:t>
            </a:r>
            <a:br>
              <a:rPr lang="es-ES" sz="6000" b="1" dirty="0">
                <a:ln/>
                <a:solidFill>
                  <a:schemeClr val="accent4"/>
                </a:solidFill>
                <a:latin typeface="Cavolini" panose="03000502040302020204" pitchFamily="66" charset="0"/>
                <a:cs typeface="Cavolini" panose="03000502040302020204" pitchFamily="66" charset="0"/>
              </a:rPr>
            </a:br>
            <a:r>
              <a:rPr lang="es-ES" sz="6000" b="1" dirty="0">
                <a:ln/>
                <a:solidFill>
                  <a:schemeClr val="accent4"/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1° BÁSICO</a:t>
            </a:r>
            <a:endParaRPr lang="es-CL" sz="6000" b="1" dirty="0">
              <a:ln/>
              <a:solidFill>
                <a:schemeClr val="accent4"/>
              </a:solidFill>
              <a:latin typeface="Cavolini" panose="03000502040302020204" pitchFamily="66" charset="0"/>
              <a:cs typeface="Cavolini" panose="0300050204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72099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ángulo 4">
            <a:extLst>
              <a:ext uri="{FF2B5EF4-FFF2-40B4-BE49-F238E27FC236}">
                <a16:creationId xmlns:a16="http://schemas.microsoft.com/office/drawing/2014/main" id="{B5175ABB-88B3-4262-AD6B-4CE64435878B}"/>
              </a:ext>
            </a:extLst>
          </p:cNvPr>
          <p:cNvSpPr/>
          <p:nvPr/>
        </p:nvSpPr>
        <p:spPr>
          <a:xfrm>
            <a:off x="1137683" y="344295"/>
            <a:ext cx="6868633" cy="776177"/>
          </a:xfrm>
          <a:prstGeom prst="rect">
            <a:avLst/>
          </a:prstGeom>
          <a:solidFill>
            <a:srgbClr val="48CA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4" name="3 CuadroTexto">
            <a:extLst>
              <a:ext uri="{FF2B5EF4-FFF2-40B4-BE49-F238E27FC236}">
                <a16:creationId xmlns:a16="http://schemas.microsoft.com/office/drawing/2014/main" id="{95B3039D-F6D8-4815-8043-3C38CF80E6C2}"/>
              </a:ext>
            </a:extLst>
          </p:cNvPr>
          <p:cNvSpPr txBox="1"/>
          <p:nvPr/>
        </p:nvSpPr>
        <p:spPr>
          <a:xfrm>
            <a:off x="4686413" y="732384"/>
            <a:ext cx="4085448" cy="329263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3350" indent="-133350">
              <a:lnSpc>
                <a:spcPct val="150000"/>
              </a:lnSpc>
              <a:buClr>
                <a:srgbClr val="922626"/>
              </a:buClr>
              <a:buFont typeface="Wingdings" pitchFamily="2" charset="2"/>
              <a:buChar char="§"/>
              <a:defRPr/>
            </a:pPr>
            <a:r>
              <a:rPr lang="es-ES_tradnl" dirty="0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¿Conoces algunas de estas aves?</a:t>
            </a:r>
          </a:p>
          <a:p>
            <a:pPr marL="133350" indent="-133350">
              <a:lnSpc>
                <a:spcPct val="150000"/>
              </a:lnSpc>
              <a:buClr>
                <a:srgbClr val="922626"/>
              </a:buClr>
              <a:buFont typeface="Wingdings" pitchFamily="2" charset="2"/>
              <a:buChar char="§"/>
              <a:defRPr/>
            </a:pPr>
            <a:r>
              <a:rPr lang="es-ES_tradnl" dirty="0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¿Cuál es la más grande y la más pequeña?</a:t>
            </a:r>
          </a:p>
          <a:p>
            <a:pPr marL="133350" indent="-133350">
              <a:lnSpc>
                <a:spcPct val="150000"/>
              </a:lnSpc>
              <a:buClr>
                <a:srgbClr val="922626"/>
              </a:buClr>
              <a:buFont typeface="Wingdings" pitchFamily="2" charset="2"/>
              <a:buChar char="§"/>
              <a:defRPr/>
            </a:pPr>
            <a:r>
              <a:rPr lang="es-ES_tradnl" dirty="0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¿Cuál está más cerca y cuál más lejos?</a:t>
            </a:r>
          </a:p>
          <a:p>
            <a:pPr marL="133350" indent="-133350">
              <a:lnSpc>
                <a:spcPct val="150000"/>
              </a:lnSpc>
              <a:buClr>
                <a:srgbClr val="922626"/>
              </a:buClr>
              <a:buFont typeface="Wingdings" pitchFamily="2" charset="2"/>
              <a:buChar char="§"/>
              <a:defRPr/>
            </a:pPr>
            <a:r>
              <a:rPr lang="es-ES_tradnl" dirty="0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¿Cuántas aves están volando y cuántas, descansando?</a:t>
            </a:r>
          </a:p>
          <a:p>
            <a:pPr marL="133350" indent="-133350">
              <a:lnSpc>
                <a:spcPct val="150000"/>
              </a:lnSpc>
              <a:buClr>
                <a:srgbClr val="922626"/>
              </a:buClr>
              <a:buFont typeface="Wingdings" pitchFamily="2" charset="2"/>
              <a:buChar char="§"/>
              <a:defRPr/>
            </a:pPr>
            <a:r>
              <a:rPr lang="es-ES_tradnl" dirty="0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¿Cuál de las aves tiene más colores?</a:t>
            </a:r>
          </a:p>
          <a:p>
            <a:pPr marL="133350" indent="-133350">
              <a:lnSpc>
                <a:spcPct val="150000"/>
              </a:lnSpc>
              <a:buClr>
                <a:srgbClr val="922626"/>
              </a:buClr>
              <a:buFont typeface="Wingdings" pitchFamily="2" charset="2"/>
              <a:buChar char="§"/>
              <a:defRPr/>
            </a:pPr>
            <a:r>
              <a:rPr lang="es-ES_tradnl" dirty="0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¿Cuál te llama más la atención?, ¿por qué?</a:t>
            </a:r>
            <a:endParaRPr lang="es-ES" dirty="0">
              <a:solidFill>
                <a:schemeClr val="accent2">
                  <a:lumMod val="75000"/>
                </a:schemeClr>
              </a:solidFill>
              <a:latin typeface="Cavolini" panose="03000502040302020204" pitchFamily="66" charset="0"/>
              <a:cs typeface="Cavolini" panose="03000502040302020204" pitchFamily="66" charset="0"/>
            </a:endParaRPr>
          </a:p>
        </p:txBody>
      </p:sp>
      <p:grpSp>
        <p:nvGrpSpPr>
          <p:cNvPr id="2" name="1 Grupo">
            <a:extLst>
              <a:ext uri="{FF2B5EF4-FFF2-40B4-BE49-F238E27FC236}">
                <a16:creationId xmlns:a16="http://schemas.microsoft.com/office/drawing/2014/main" id="{C2F36234-BEF9-4642-8270-CFB29BA3C238}"/>
              </a:ext>
            </a:extLst>
          </p:cNvPr>
          <p:cNvGrpSpPr>
            <a:grpSpLocks/>
          </p:cNvGrpSpPr>
          <p:nvPr/>
        </p:nvGrpSpPr>
        <p:grpSpPr bwMode="auto">
          <a:xfrm>
            <a:off x="883637" y="491851"/>
            <a:ext cx="3382565" cy="4210289"/>
            <a:chOff x="139240" y="-288014"/>
            <a:chExt cx="4510048" cy="5612922"/>
          </a:xfrm>
        </p:grpSpPr>
        <p:pic>
          <p:nvPicPr>
            <p:cNvPr id="16386" name="Picture 2" descr="http://upload.wikimedia.org/wikipedia/commons/7/7f/Birds_near_a_balustrade%2C_by_Melchior_d%27_Hondecoeter.jpg">
              <a:extLst>
                <a:ext uri="{FF2B5EF4-FFF2-40B4-BE49-F238E27FC236}">
                  <a16:creationId xmlns:a16="http://schemas.microsoft.com/office/drawing/2014/main" id="{769512F2-F426-4118-8BD5-E4B4E959EA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139240" y="-288014"/>
              <a:ext cx="4510048" cy="5120549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sp>
          <p:nvSpPr>
            <p:cNvPr id="21507" name="1 Rectángulo">
              <a:extLst>
                <a:ext uri="{FF2B5EF4-FFF2-40B4-BE49-F238E27FC236}">
                  <a16:creationId xmlns:a16="http://schemas.microsoft.com/office/drawing/2014/main" id="{96D0C422-10AB-414A-A6C2-137DC23CB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40" y="4832535"/>
              <a:ext cx="4478298" cy="492373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n-US" sz="900" i="1" dirty="0">
                  <a:solidFill>
                    <a:schemeClr val="accent2">
                      <a:lumMod val="75000"/>
                    </a:schemeClr>
                  </a:solidFill>
                  <a:latin typeface="+mn-lt"/>
                </a:rPr>
                <a:t>Aves en una </a:t>
              </a:r>
              <a:r>
                <a:rPr lang="en-US" sz="900" i="1" dirty="0" err="1">
                  <a:solidFill>
                    <a:schemeClr val="accent2">
                      <a:lumMod val="75000"/>
                    </a:schemeClr>
                  </a:solidFill>
                  <a:latin typeface="+mn-lt"/>
                </a:rPr>
                <a:t>balaustrada</a:t>
              </a:r>
              <a:endParaRPr lang="en-US" sz="900" i="1" dirty="0">
                <a:solidFill>
                  <a:schemeClr val="accent2">
                    <a:lumMod val="75000"/>
                  </a:schemeClr>
                </a:solidFill>
                <a:latin typeface="+mn-lt"/>
              </a:endParaRPr>
            </a:p>
            <a:p>
              <a:pPr algn="ctr">
                <a:defRPr/>
              </a:pPr>
              <a:r>
                <a:rPr lang="en-US" sz="900" i="1" dirty="0">
                  <a:solidFill>
                    <a:schemeClr val="accent2">
                      <a:lumMod val="75000"/>
                    </a:schemeClr>
                  </a:solidFill>
                  <a:latin typeface="+mn-lt"/>
                </a:rPr>
                <a:t> </a:t>
              </a:r>
              <a:r>
                <a:rPr lang="en-US" sz="900" dirty="0">
                  <a:solidFill>
                    <a:schemeClr val="accent2">
                      <a:lumMod val="75000"/>
                    </a:schemeClr>
                  </a:solidFill>
                  <a:latin typeface="+mn-lt"/>
                </a:rPr>
                <a:t> </a:t>
              </a:r>
              <a:r>
                <a:rPr lang="es-ES" sz="900" dirty="0" err="1">
                  <a:solidFill>
                    <a:schemeClr val="accent2">
                      <a:lumMod val="75000"/>
                    </a:schemeClr>
                  </a:solidFill>
                  <a:latin typeface="+mn-lt"/>
                </a:rPr>
                <a:t>Melchior</a:t>
              </a:r>
              <a:r>
                <a:rPr lang="es-ES" sz="900" dirty="0">
                  <a:solidFill>
                    <a:schemeClr val="accent2">
                      <a:lumMod val="75000"/>
                    </a:schemeClr>
                  </a:solidFill>
                  <a:latin typeface="+mn-lt"/>
                </a:rPr>
                <a:t> </a:t>
              </a:r>
              <a:r>
                <a:rPr lang="es-ES" sz="900" dirty="0" err="1">
                  <a:solidFill>
                    <a:schemeClr val="accent2">
                      <a:lumMod val="75000"/>
                    </a:schemeClr>
                  </a:solidFill>
                  <a:latin typeface="+mn-lt"/>
                </a:rPr>
                <a:t>d'Hondecoeter</a:t>
              </a:r>
              <a:r>
                <a:rPr lang="en-US" sz="900" dirty="0">
                  <a:solidFill>
                    <a:schemeClr val="accent2">
                      <a:lumMod val="75000"/>
                    </a:schemeClr>
                  </a:solidFill>
                  <a:latin typeface="+mn-lt"/>
                </a:rPr>
                <a:t> </a:t>
              </a:r>
              <a:endParaRPr lang="es-ES" sz="900" dirty="0">
                <a:solidFill>
                  <a:schemeClr val="accent2">
                    <a:lumMod val="75000"/>
                  </a:schemeClr>
                </a:solidFill>
                <a:latin typeface="+mn-lt"/>
              </a:endParaRPr>
            </a:p>
          </p:txBody>
        </p:sp>
      </p:grpSp>
      <p:pic>
        <p:nvPicPr>
          <p:cNvPr id="6" name="Imagen 5">
            <a:extLst>
              <a:ext uri="{FF2B5EF4-FFF2-40B4-BE49-F238E27FC236}">
                <a16:creationId xmlns:a16="http://schemas.microsoft.com/office/drawing/2014/main" id="{E1A209D6-1E2D-49C2-89E9-65C196EF606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94205" y="3997577"/>
            <a:ext cx="1164437" cy="1140051"/>
          </a:xfrm>
          <a:prstGeom prst="rect">
            <a:avLst/>
          </a:prstGeom>
        </p:spPr>
      </p:pic>
      <p:pic>
        <p:nvPicPr>
          <p:cNvPr id="9" name="Imagen 8">
            <a:extLst>
              <a:ext uri="{FF2B5EF4-FFF2-40B4-BE49-F238E27FC236}">
                <a16:creationId xmlns:a16="http://schemas.microsoft.com/office/drawing/2014/main" id="{42216956-CB70-47D5-B7D1-48229CD99D7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3782223" y="3972862"/>
            <a:ext cx="991771" cy="1140051"/>
          </a:xfrm>
          <a:prstGeom prst="rect">
            <a:avLst/>
          </a:prstGeom>
        </p:spPr>
      </p:pic>
      <p:pic>
        <p:nvPicPr>
          <p:cNvPr id="10" name="Imagen 9">
            <a:extLst>
              <a:ext uri="{FF2B5EF4-FFF2-40B4-BE49-F238E27FC236}">
                <a16:creationId xmlns:a16="http://schemas.microsoft.com/office/drawing/2014/main" id="{2C10BA28-5F1E-456A-BB5D-93758C804FD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6394915" y="3947448"/>
            <a:ext cx="1170336" cy="1140051"/>
          </a:xfrm>
          <a:prstGeom prst="rect">
            <a:avLst/>
          </a:prstGeom>
        </p:spPr>
      </p:pic>
      <p:pic>
        <p:nvPicPr>
          <p:cNvPr id="11" name="Imagen 10">
            <a:extLst>
              <a:ext uri="{FF2B5EF4-FFF2-40B4-BE49-F238E27FC236}">
                <a16:creationId xmlns:a16="http://schemas.microsoft.com/office/drawing/2014/main" id="{B23F9E61-DAFB-4144-832C-84DCAB28C51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79563" y="3989018"/>
            <a:ext cx="1164437" cy="114005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ángulo 3">
            <a:extLst>
              <a:ext uri="{FF2B5EF4-FFF2-40B4-BE49-F238E27FC236}">
                <a16:creationId xmlns:a16="http://schemas.microsoft.com/office/drawing/2014/main" id="{33524B36-A976-4F79-8330-9D4D0A973683}"/>
              </a:ext>
            </a:extLst>
          </p:cNvPr>
          <p:cNvSpPr/>
          <p:nvPr/>
        </p:nvSpPr>
        <p:spPr>
          <a:xfrm>
            <a:off x="1148316" y="276447"/>
            <a:ext cx="6943061" cy="1073888"/>
          </a:xfrm>
          <a:prstGeom prst="rect">
            <a:avLst/>
          </a:prstGeom>
          <a:solidFill>
            <a:srgbClr val="48CA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grpSp>
        <p:nvGrpSpPr>
          <p:cNvPr id="2" name="1 Grupo">
            <a:extLst>
              <a:ext uri="{FF2B5EF4-FFF2-40B4-BE49-F238E27FC236}">
                <a16:creationId xmlns:a16="http://schemas.microsoft.com/office/drawing/2014/main" id="{F8F09F70-2FBF-44B4-A5A9-097C59FB98B9}"/>
              </a:ext>
            </a:extLst>
          </p:cNvPr>
          <p:cNvGrpSpPr>
            <a:grpSpLocks/>
          </p:cNvGrpSpPr>
          <p:nvPr/>
        </p:nvGrpSpPr>
        <p:grpSpPr bwMode="auto">
          <a:xfrm>
            <a:off x="226220" y="151844"/>
            <a:ext cx="6992179" cy="4839812"/>
            <a:chOff x="-673673" y="688591"/>
            <a:chExt cx="8963563" cy="6268881"/>
          </a:xfrm>
        </p:grpSpPr>
        <p:pic>
          <p:nvPicPr>
            <p:cNvPr id="17410" name="Picture 2" descr="File:Melchior d'Hondecoeter 002.jpg">
              <a:hlinkClick r:id="rId2"/>
              <a:extLst>
                <a:ext uri="{FF2B5EF4-FFF2-40B4-BE49-F238E27FC236}">
                  <a16:creationId xmlns:a16="http://schemas.microsoft.com/office/drawing/2014/main" id="{E050F9CE-54FF-4D66-B340-33929DA480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-660974" y="688591"/>
              <a:ext cx="6134969" cy="4824918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sp>
          <p:nvSpPr>
            <p:cNvPr id="22533" name="2 Rectángulo">
              <a:extLst>
                <a:ext uri="{FF2B5EF4-FFF2-40B4-BE49-F238E27FC236}">
                  <a16:creationId xmlns:a16="http://schemas.microsoft.com/office/drawing/2014/main" id="{70DB6311-4BFA-4EE9-99D5-0629B7D72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673673" y="5608769"/>
              <a:ext cx="6134969" cy="307808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s-ES" sz="900" i="1" dirty="0">
                  <a:solidFill>
                    <a:srgbClr val="FF0000"/>
                  </a:solidFill>
                  <a:latin typeface="+mn-lt"/>
                </a:rPr>
                <a:t>Gallinas y patos </a:t>
              </a:r>
              <a:r>
                <a:rPr lang="es-ES" sz="900" dirty="0" err="1">
                  <a:solidFill>
                    <a:srgbClr val="FF0000"/>
                  </a:solidFill>
                  <a:latin typeface="+mn-lt"/>
                </a:rPr>
                <a:t>Melchior</a:t>
              </a:r>
              <a:r>
                <a:rPr lang="es-ES" sz="900" dirty="0">
                  <a:solidFill>
                    <a:srgbClr val="FF0000"/>
                  </a:solidFill>
                  <a:latin typeface="+mn-lt"/>
                </a:rPr>
                <a:t> </a:t>
              </a:r>
              <a:r>
                <a:rPr lang="es-ES" sz="900" dirty="0" err="1">
                  <a:solidFill>
                    <a:srgbClr val="FF0000"/>
                  </a:solidFill>
                  <a:latin typeface="+mn-lt"/>
                </a:rPr>
                <a:t>d'Hondecoeter</a:t>
              </a:r>
              <a:endParaRPr lang="es-ES" sz="900" dirty="0">
                <a:solidFill>
                  <a:srgbClr val="FF0000"/>
                </a:solidFill>
                <a:latin typeface="+mn-lt"/>
              </a:endParaRPr>
            </a:p>
          </p:txBody>
        </p:sp>
        <p:sp>
          <p:nvSpPr>
            <p:cNvPr id="6" name="5 Rectángulo">
              <a:extLst>
                <a:ext uri="{FF2B5EF4-FFF2-40B4-BE49-F238E27FC236}">
                  <a16:creationId xmlns:a16="http://schemas.microsoft.com/office/drawing/2014/main" id="{94149E71-6AA5-44FE-8D36-CAB0B9D01FCC}"/>
                </a:ext>
              </a:extLst>
            </p:cNvPr>
            <p:cNvSpPr/>
            <p:nvPr/>
          </p:nvSpPr>
          <p:spPr>
            <a:xfrm>
              <a:off x="2854926" y="6680444"/>
              <a:ext cx="5434964" cy="277028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algn="r">
                <a:defRPr/>
              </a:pPr>
              <a:r>
                <a:rPr lang="es-ES_tradnl" sz="75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</a:rPr>
                <a:t>Imagen en wikimediacommons.org (</a:t>
              </a:r>
              <a:r>
                <a:rPr lang="es-ES" sz="75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</a:rPr>
                <a:t>www.geheugenvannederland.nl)</a:t>
              </a:r>
              <a:r>
                <a:rPr lang="es-ES_tradnl" sz="75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n-lt"/>
                </a:rPr>
                <a:t> </a:t>
              </a:r>
              <a:endParaRPr lang="es-ES" sz="750" dirty="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</a:endParaRPr>
            </a:p>
          </p:txBody>
        </p:sp>
      </p:grpSp>
      <p:sp>
        <p:nvSpPr>
          <p:cNvPr id="17413" name="1 CuadroTexto">
            <a:extLst>
              <a:ext uri="{FF2B5EF4-FFF2-40B4-BE49-F238E27FC236}">
                <a16:creationId xmlns:a16="http://schemas.microsoft.com/office/drawing/2014/main" id="{F2D6BAD9-2268-4882-A44E-0E07862DA1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34309" y="151844"/>
            <a:ext cx="3484389" cy="255454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eaLnBrk="0" fontAlgn="base" hangingPunct="0"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133350" indent="-133350">
              <a:buClr>
                <a:srgbClr val="922626"/>
              </a:buClr>
              <a:buFont typeface="Wingdings" pitchFamily="2" charset="2"/>
              <a:buChar char="§"/>
              <a:defRPr/>
            </a:pPr>
            <a:r>
              <a:rPr lang="es-ES_tradnl" altLang="es-ES" sz="1600" dirty="0">
                <a:solidFill>
                  <a:srgbClr val="FF0000"/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Descubre el animal que no  es un ave.</a:t>
            </a:r>
          </a:p>
          <a:p>
            <a:pPr marL="133350" indent="-133350">
              <a:buClr>
                <a:srgbClr val="922626"/>
              </a:buClr>
              <a:buFont typeface="Wingdings" pitchFamily="2" charset="2"/>
              <a:buChar char="§"/>
              <a:defRPr/>
            </a:pPr>
            <a:r>
              <a:rPr lang="es-ES_tradnl" altLang="es-ES" sz="1600" dirty="0">
                <a:solidFill>
                  <a:srgbClr val="FF0000"/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¿Qué está haciendo?</a:t>
            </a:r>
          </a:p>
          <a:p>
            <a:pPr marL="133350" indent="-133350">
              <a:buClr>
                <a:srgbClr val="922626"/>
              </a:buClr>
              <a:buFont typeface="Wingdings" pitchFamily="2" charset="2"/>
              <a:buChar char="§"/>
              <a:defRPr/>
            </a:pPr>
            <a:r>
              <a:rPr lang="es-ES_tradnl" altLang="es-ES" sz="1600" dirty="0">
                <a:solidFill>
                  <a:srgbClr val="FF0000"/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¿Dónde se encuentra este tipo de aves normalmente?</a:t>
            </a:r>
          </a:p>
          <a:p>
            <a:pPr marL="133350" indent="-133350">
              <a:buClr>
                <a:srgbClr val="922626"/>
              </a:buClr>
              <a:buFont typeface="Wingdings" pitchFamily="2" charset="2"/>
              <a:buChar char="§"/>
              <a:defRPr/>
            </a:pPr>
            <a:r>
              <a:rPr lang="es-ES_tradnl" altLang="es-ES" sz="1600" dirty="0">
                <a:solidFill>
                  <a:srgbClr val="FF0000"/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Si estuvieras dentro del cuadro, ¿qué sonidos sentirías?</a:t>
            </a:r>
          </a:p>
          <a:p>
            <a:pPr marL="133350" indent="-133350">
              <a:buClr>
                <a:srgbClr val="922626"/>
              </a:buClr>
              <a:buFont typeface="Wingdings" pitchFamily="2" charset="2"/>
              <a:buChar char="§"/>
              <a:defRPr/>
            </a:pPr>
            <a:r>
              <a:rPr lang="es-ES_tradnl" altLang="es-ES" sz="1600" dirty="0">
                <a:solidFill>
                  <a:srgbClr val="FF0000"/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¿Qué historia nos estará contando el cuadro?</a:t>
            </a:r>
            <a:endParaRPr lang="es-ES" altLang="es-ES" sz="1600" dirty="0">
              <a:solidFill>
                <a:srgbClr val="FF0000"/>
              </a:solidFill>
              <a:latin typeface="Cavolini" panose="03000502040302020204" pitchFamily="66" charset="0"/>
              <a:cs typeface="Cavolini" panose="03000502040302020204" pitchFamily="66" charset="0"/>
            </a:endParaRP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F19117FD-183E-4317-AA76-03B0D158C3D2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27430"/>
          <a:stretch/>
        </p:blipFill>
        <p:spPr>
          <a:xfrm>
            <a:off x="0" y="2070903"/>
            <a:ext cx="9667932" cy="307259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17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1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ángulo 2">
            <a:extLst>
              <a:ext uri="{FF2B5EF4-FFF2-40B4-BE49-F238E27FC236}">
                <a16:creationId xmlns:a16="http://schemas.microsoft.com/office/drawing/2014/main" id="{52B6822F-E7EE-46FD-B94D-AC4420FB7BBE}"/>
              </a:ext>
            </a:extLst>
          </p:cNvPr>
          <p:cNvSpPr/>
          <p:nvPr/>
        </p:nvSpPr>
        <p:spPr>
          <a:xfrm>
            <a:off x="1041991" y="340242"/>
            <a:ext cx="7070651" cy="925032"/>
          </a:xfrm>
          <a:prstGeom prst="rect">
            <a:avLst/>
          </a:prstGeom>
          <a:solidFill>
            <a:srgbClr val="48CA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5" name="4 CuadroTexto">
            <a:extLst>
              <a:ext uri="{FF2B5EF4-FFF2-40B4-BE49-F238E27FC236}">
                <a16:creationId xmlns:a16="http://schemas.microsoft.com/office/drawing/2014/main" id="{0ED708CB-8F9E-4AFE-8060-BE1A86498FD4}"/>
              </a:ext>
            </a:extLst>
          </p:cNvPr>
          <p:cNvSpPr txBox="1"/>
          <p:nvPr/>
        </p:nvSpPr>
        <p:spPr>
          <a:xfrm>
            <a:off x="4598582" y="608630"/>
            <a:ext cx="4384350" cy="21514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33350" indent="-133350">
              <a:lnSpc>
                <a:spcPct val="150000"/>
              </a:lnSpc>
              <a:buClr>
                <a:srgbClr val="922626"/>
              </a:buClr>
              <a:buFont typeface="Wingdings" pitchFamily="2" charset="2"/>
              <a:buChar char="§"/>
              <a:defRPr/>
            </a:pPr>
            <a:r>
              <a:rPr lang="es-ES_tradnl" sz="1600" dirty="0">
                <a:solidFill>
                  <a:srgbClr val="FF0000"/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¿Cómo se llaman estas aves?</a:t>
            </a:r>
          </a:p>
          <a:p>
            <a:pPr marL="133350" indent="-133350">
              <a:lnSpc>
                <a:spcPct val="150000"/>
              </a:lnSpc>
              <a:buClr>
                <a:srgbClr val="922626"/>
              </a:buClr>
              <a:buFont typeface="Wingdings" pitchFamily="2" charset="2"/>
              <a:buChar char="§"/>
              <a:defRPr/>
            </a:pPr>
            <a:r>
              <a:rPr lang="es-ES_tradnl" sz="1600" dirty="0">
                <a:solidFill>
                  <a:srgbClr val="FF0000"/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¿Las has visto alguna vez? y ¿dónde?</a:t>
            </a:r>
          </a:p>
          <a:p>
            <a:pPr marL="133350" indent="-133350">
              <a:lnSpc>
                <a:spcPct val="150000"/>
              </a:lnSpc>
              <a:buClr>
                <a:srgbClr val="922626"/>
              </a:buClr>
              <a:buFont typeface="Wingdings" pitchFamily="2" charset="2"/>
              <a:buChar char="§"/>
              <a:defRPr/>
            </a:pPr>
            <a:r>
              <a:rPr lang="es-ES_tradnl" sz="1600" dirty="0">
                <a:solidFill>
                  <a:srgbClr val="FF0000"/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Si fueras un ave, ¿ qué ave te gustaría ser?</a:t>
            </a:r>
          </a:p>
          <a:p>
            <a:pPr marL="133350" indent="-133350">
              <a:lnSpc>
                <a:spcPct val="150000"/>
              </a:lnSpc>
              <a:buClr>
                <a:srgbClr val="922626"/>
              </a:buClr>
              <a:buFont typeface="Wingdings" pitchFamily="2" charset="2"/>
              <a:buChar char="§"/>
              <a:defRPr/>
            </a:pPr>
            <a:endParaRPr lang="es-ES" sz="1050" dirty="0">
              <a:solidFill>
                <a:schemeClr val="tx1">
                  <a:lumMod val="65000"/>
                  <a:lumOff val="35000"/>
                </a:schemeClr>
              </a:solidFill>
              <a:latin typeface="+mn-lt"/>
            </a:endParaRPr>
          </a:p>
        </p:txBody>
      </p:sp>
      <p:pic>
        <p:nvPicPr>
          <p:cNvPr id="21507" name="Imagen 3">
            <a:extLst>
              <a:ext uri="{FF2B5EF4-FFF2-40B4-BE49-F238E27FC236}">
                <a16:creationId xmlns:a16="http://schemas.microsoft.com/office/drawing/2014/main" id="{598039B4-FE50-470D-A174-5D40F8711D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0040" y="608630"/>
            <a:ext cx="3499247" cy="35647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Imagen 3">
            <a:extLst>
              <a:ext uri="{FF2B5EF4-FFF2-40B4-BE49-F238E27FC236}">
                <a16:creationId xmlns:a16="http://schemas.microsoft.com/office/drawing/2014/main" id="{5BD8A888-7B24-4072-A286-AF32BB1EDE9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5692" y="2257158"/>
            <a:ext cx="9388548" cy="303764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2" name="Imagen 4">
            <a:extLst>
              <a:ext uri="{FF2B5EF4-FFF2-40B4-BE49-F238E27FC236}">
                <a16:creationId xmlns:a16="http://schemas.microsoft.com/office/drawing/2014/main" id="{FAC74380-0739-482E-9E10-78334AAB75D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/>
          <a:srcRect l="3848" t="4678" r="9689" b="24780"/>
          <a:stretch>
            <a:fillRect/>
          </a:stretch>
        </p:blipFill>
        <p:spPr bwMode="auto">
          <a:xfrm>
            <a:off x="1277541" y="1600200"/>
            <a:ext cx="3024188" cy="232171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22533" name="Imagen 6">
            <a:extLst>
              <a:ext uri="{FF2B5EF4-FFF2-40B4-BE49-F238E27FC236}">
                <a16:creationId xmlns:a16="http://schemas.microsoft.com/office/drawing/2014/main" id="{D4F2FF3D-BB0E-4E28-BA06-FC5541CB6A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/>
          <a:srcRect l="5469" t="4851" r="4927" b="10078"/>
          <a:stretch>
            <a:fillRect/>
          </a:stretch>
        </p:blipFill>
        <p:spPr bwMode="auto">
          <a:xfrm>
            <a:off x="4541044" y="1614488"/>
            <a:ext cx="3325416" cy="2307431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22534" name="CuadroTexto 8">
            <a:extLst>
              <a:ext uri="{FF2B5EF4-FFF2-40B4-BE49-F238E27FC236}">
                <a16:creationId xmlns:a16="http://schemas.microsoft.com/office/drawing/2014/main" id="{4DD1F38F-B3D2-4E94-BCC7-5FFA4B332F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3921919"/>
            <a:ext cx="329446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2000">
                <a:solidFill>
                  <a:schemeClr val="tx1"/>
                </a:solidFill>
                <a:latin typeface="Century Gothic" panose="020B0502020202020204" pitchFamily="34" charset="0"/>
              </a:defRPr>
            </a:lvl1pPr>
            <a:lvl2pPr marL="742950" indent="-28575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2pPr>
            <a:lvl3pPr marL="11430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600">
                <a:solidFill>
                  <a:schemeClr val="tx1"/>
                </a:solidFill>
                <a:latin typeface="Century Gothic" panose="020B0502020202020204" pitchFamily="34" charset="0"/>
              </a:defRPr>
            </a:lvl3pPr>
            <a:lvl4pPr marL="16002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4pPr>
            <a:lvl5pPr marL="20574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5pPr>
            <a:lvl6pPr marL="25146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6pPr>
            <a:lvl7pPr marL="29718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7pPr>
            <a:lvl8pPr marL="34290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8pPr>
            <a:lvl9pPr marL="38862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s-CL" altLang="es-CL" sz="900" dirty="0">
                <a:solidFill>
                  <a:schemeClr val="accent3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El gran pájaro Fernando Botero</a:t>
            </a:r>
          </a:p>
        </p:txBody>
      </p:sp>
      <p:sp>
        <p:nvSpPr>
          <p:cNvPr id="22535" name="CuadroTexto 9">
            <a:extLst>
              <a:ext uri="{FF2B5EF4-FFF2-40B4-BE49-F238E27FC236}">
                <a16:creationId xmlns:a16="http://schemas.microsoft.com/office/drawing/2014/main" id="{360DF3C4-D343-426A-AEAC-B2E5707A75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7541" y="3921919"/>
            <a:ext cx="3024188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2000">
                <a:solidFill>
                  <a:schemeClr val="tx1"/>
                </a:solidFill>
                <a:latin typeface="Century Gothic" panose="020B0502020202020204" pitchFamily="34" charset="0"/>
              </a:defRPr>
            </a:lvl1pPr>
            <a:lvl2pPr marL="742950" indent="-28575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2pPr>
            <a:lvl3pPr marL="11430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600">
                <a:solidFill>
                  <a:schemeClr val="tx1"/>
                </a:solidFill>
                <a:latin typeface="Century Gothic" panose="020B0502020202020204" pitchFamily="34" charset="0"/>
              </a:defRPr>
            </a:lvl3pPr>
            <a:lvl4pPr marL="16002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4pPr>
            <a:lvl5pPr marL="20574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5pPr>
            <a:lvl6pPr marL="25146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6pPr>
            <a:lvl7pPr marL="29718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7pPr>
            <a:lvl8pPr marL="34290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8pPr>
            <a:lvl9pPr marL="38862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s-CL" altLang="es-CL" sz="900" dirty="0">
                <a:solidFill>
                  <a:schemeClr val="accent3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Pavo real en el Vaticano</a:t>
            </a:r>
          </a:p>
        </p:txBody>
      </p:sp>
      <p:sp>
        <p:nvSpPr>
          <p:cNvPr id="2" name="Marcador de texto 1">
            <a:extLst>
              <a:ext uri="{FF2B5EF4-FFF2-40B4-BE49-F238E27FC236}">
                <a16:creationId xmlns:a16="http://schemas.microsoft.com/office/drawing/2014/main" id="{CDB0A990-2DF4-4585-96EF-609DD47D15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77541" y="293232"/>
            <a:ext cx="6588919" cy="805200"/>
          </a:xfrm>
          <a:solidFill>
            <a:schemeClr val="accent6"/>
          </a:solidFill>
        </p:spPr>
        <p:txBody>
          <a:bodyPr/>
          <a:lstStyle/>
          <a:p>
            <a:r>
              <a:rPr lang="es-CL" b="0" dirty="0">
                <a:latin typeface="Cavolini" panose="03000502040302020204" pitchFamily="66" charset="0"/>
                <a:cs typeface="Cavolini" panose="03000502040302020204" pitchFamily="66" charset="0"/>
              </a:rPr>
              <a:t>Aves en Escultura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4 Rectángulo">
            <a:extLst>
              <a:ext uri="{FF2B5EF4-FFF2-40B4-BE49-F238E27FC236}">
                <a16:creationId xmlns:a16="http://schemas.microsoft.com/office/drawing/2014/main" id="{13B04B18-1409-4CE4-AA05-826F9D1D7DAA}"/>
              </a:ext>
            </a:extLst>
          </p:cNvPr>
          <p:cNvSpPr/>
          <p:nvPr/>
        </p:nvSpPr>
        <p:spPr>
          <a:xfrm>
            <a:off x="0" y="3961538"/>
            <a:ext cx="9144000" cy="10304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s-ES_tradnl" dirty="0">
                <a:solidFill>
                  <a:schemeClr val="accent3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Las aves que aparecen en la escultura precolombina::</a:t>
            </a:r>
          </a:p>
          <a:p>
            <a:pPr marL="133350" lvl="2" indent="-133350">
              <a:lnSpc>
                <a:spcPct val="150000"/>
              </a:lnSpc>
              <a:buFont typeface="Arial" pitchFamily="34" charset="0"/>
              <a:buChar char="•"/>
              <a:defRPr/>
            </a:pPr>
            <a:r>
              <a:rPr lang="es-ES_tradnl" dirty="0">
                <a:solidFill>
                  <a:schemeClr val="accent3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¿son reales o inventadas?</a:t>
            </a:r>
          </a:p>
          <a:p>
            <a:pPr marL="133350" lvl="2" indent="-133350">
              <a:lnSpc>
                <a:spcPct val="150000"/>
              </a:lnSpc>
              <a:buFont typeface="Arial" pitchFamily="34" charset="0"/>
              <a:buChar char="•"/>
              <a:defRPr/>
            </a:pPr>
            <a:r>
              <a:rPr lang="es-ES_tradnl" dirty="0">
                <a:solidFill>
                  <a:schemeClr val="accent3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¿qué elementos son reales y cuáles no? Explica.</a:t>
            </a:r>
          </a:p>
        </p:txBody>
      </p:sp>
      <p:grpSp>
        <p:nvGrpSpPr>
          <p:cNvPr id="2" name="1 Grupo">
            <a:extLst>
              <a:ext uri="{FF2B5EF4-FFF2-40B4-BE49-F238E27FC236}">
                <a16:creationId xmlns:a16="http://schemas.microsoft.com/office/drawing/2014/main" id="{44A5DE87-78B6-4687-8388-3CD1EDCE3B86}"/>
              </a:ext>
            </a:extLst>
          </p:cNvPr>
          <p:cNvGrpSpPr>
            <a:grpSpLocks/>
          </p:cNvGrpSpPr>
          <p:nvPr/>
        </p:nvGrpSpPr>
        <p:grpSpPr bwMode="auto">
          <a:xfrm>
            <a:off x="771914" y="396504"/>
            <a:ext cx="5904308" cy="3173275"/>
            <a:chOff x="-161163" y="79625"/>
            <a:chExt cx="6657184" cy="3981857"/>
          </a:xfrm>
        </p:grpSpPr>
        <p:pic>
          <p:nvPicPr>
            <p:cNvPr id="25602" name="Picture 2" descr="File:Parque Arqueológico de San Agustín - Eagle with snake.jpg">
              <a:hlinkClick r:id="rId2"/>
              <a:extLst>
                <a:ext uri="{FF2B5EF4-FFF2-40B4-BE49-F238E27FC236}">
                  <a16:creationId xmlns:a16="http://schemas.microsoft.com/office/drawing/2014/main" id="{26F34C8E-8AF8-49E2-ACE2-312D06B78A2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/>
            <a:srcRect t="10044" b="10272"/>
            <a:stretch/>
          </p:blipFill>
          <p:spPr bwMode="auto">
            <a:xfrm>
              <a:off x="251539" y="548012"/>
              <a:ext cx="2376204" cy="2856369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sp>
          <p:nvSpPr>
            <p:cNvPr id="25603" name="1 CuadroTexto">
              <a:extLst>
                <a:ext uri="{FF2B5EF4-FFF2-40B4-BE49-F238E27FC236}">
                  <a16:creationId xmlns:a16="http://schemas.microsoft.com/office/drawing/2014/main" id="{AC7DEE14-7164-43E2-AE64-CF04E13071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61163" y="3482180"/>
              <a:ext cx="3780976" cy="579302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algn="ctr">
                <a:defRPr/>
              </a:pPr>
              <a:r>
                <a:rPr lang="es-ES_tradnl" altLang="es-ES" sz="1200" i="1" dirty="0">
                  <a:solidFill>
                    <a:schemeClr val="accent3">
                      <a:lumMod val="75000"/>
                    </a:schemeClr>
                  </a:solidFill>
                  <a:latin typeface="Cavolini" panose="03000502040302020204" pitchFamily="66" charset="0"/>
                  <a:cs typeface="Cavolini" panose="03000502040302020204" pitchFamily="66" charset="0"/>
                </a:rPr>
                <a:t>Águila con serpiente </a:t>
              </a:r>
            </a:p>
            <a:p>
              <a:pPr algn="ctr">
                <a:defRPr/>
              </a:pPr>
              <a:r>
                <a:rPr lang="es-ES_tradnl" altLang="es-ES" sz="1200" dirty="0">
                  <a:solidFill>
                    <a:schemeClr val="accent3">
                      <a:lumMod val="75000"/>
                    </a:schemeClr>
                  </a:solidFill>
                  <a:latin typeface="Cavolini" panose="03000502040302020204" pitchFamily="66" charset="0"/>
                  <a:cs typeface="Cavolini" panose="03000502040302020204" pitchFamily="66" charset="0"/>
                </a:rPr>
                <a:t>Escultura precolombina, Ecuador</a:t>
              </a:r>
              <a:endParaRPr lang="es-ES" altLang="es-ES" sz="1200" dirty="0">
                <a:solidFill>
                  <a:schemeClr val="accent3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endParaRPr>
            </a:p>
          </p:txBody>
        </p:sp>
        <p:pic>
          <p:nvPicPr>
            <p:cNvPr id="23560" name="Picture 8" descr="File:Lambayeque (Sicán) - Double-Whistle Vessel with Sea Birds - Walters 482826 - Three Quarter.jpg">
              <a:hlinkClick r:id="rId4"/>
              <a:extLst>
                <a:ext uri="{FF2B5EF4-FFF2-40B4-BE49-F238E27FC236}">
                  <a16:creationId xmlns:a16="http://schemas.microsoft.com/office/drawing/2014/main" id="{A8BDA82E-F1B9-4308-A58B-BF12D742B3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-368" b="-444"/>
            <a:stretch>
              <a:fillRect/>
            </a:stretch>
          </p:blipFill>
          <p:spPr bwMode="auto">
            <a:xfrm>
              <a:off x="3198625" y="79625"/>
              <a:ext cx="3297396" cy="29109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05" name="2 Rectángulo">
              <a:extLst>
                <a:ext uri="{FF2B5EF4-FFF2-40B4-BE49-F238E27FC236}">
                  <a16:creationId xmlns:a16="http://schemas.microsoft.com/office/drawing/2014/main" id="{CBE12B4A-210C-4AEF-B8EA-62A615471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687" y="2856606"/>
              <a:ext cx="2520649" cy="579302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es-ES_tradnl" altLang="es-ES" sz="1200" i="1" dirty="0">
                  <a:solidFill>
                    <a:schemeClr val="accent3">
                      <a:lumMod val="75000"/>
                    </a:schemeClr>
                  </a:solidFill>
                  <a:latin typeface="+mn-lt"/>
                </a:rPr>
                <a:t>Silbato con aves </a:t>
              </a:r>
              <a:r>
                <a:rPr lang="es-ES_tradnl" altLang="es-ES" sz="1200" dirty="0">
                  <a:solidFill>
                    <a:schemeClr val="accent3">
                      <a:lumMod val="75000"/>
                    </a:schemeClr>
                  </a:solidFill>
                  <a:latin typeface="+mn-lt"/>
                </a:rPr>
                <a:t>Cultura </a:t>
              </a:r>
              <a:r>
                <a:rPr lang="es-ES_tradnl" altLang="es-ES" sz="1200" dirty="0">
                  <a:solidFill>
                    <a:schemeClr val="accent3">
                      <a:lumMod val="75000"/>
                    </a:schemeClr>
                  </a:solidFill>
                  <a:latin typeface="Cavolini" panose="03000502040302020204" pitchFamily="66" charset="0"/>
                  <a:cs typeface="Cavolini" panose="03000502040302020204" pitchFamily="66" charset="0"/>
                </a:rPr>
                <a:t>Lambayeque</a:t>
              </a:r>
              <a:endParaRPr lang="es-ES" altLang="es-ES" sz="1200" dirty="0">
                <a:solidFill>
                  <a:schemeClr val="accent3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endParaRPr>
            </a:p>
          </p:txBody>
        </p:sp>
      </p:grpSp>
      <p:pic>
        <p:nvPicPr>
          <p:cNvPr id="23556" name="Imagen 3">
            <a:extLst>
              <a:ext uri="{FF2B5EF4-FFF2-40B4-BE49-F238E27FC236}">
                <a16:creationId xmlns:a16="http://schemas.microsoft.com/office/drawing/2014/main" id="{7997A69A-34E5-4A9D-8039-C0E692FCB3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75249" y="283750"/>
            <a:ext cx="2388394" cy="3014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7" name="CuadroTexto 7">
            <a:extLst>
              <a:ext uri="{FF2B5EF4-FFF2-40B4-BE49-F238E27FC236}">
                <a16:creationId xmlns:a16="http://schemas.microsoft.com/office/drawing/2014/main" id="{670F40DA-5A4E-4899-9D8F-24729AC3C0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4127" y="3332560"/>
            <a:ext cx="171807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2000">
                <a:solidFill>
                  <a:schemeClr val="tx1"/>
                </a:solidFill>
                <a:latin typeface="Century Gothic" panose="020B0502020202020204" pitchFamily="34" charset="0"/>
              </a:defRPr>
            </a:lvl1pPr>
            <a:lvl2pPr marL="742950" indent="-28575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2pPr>
            <a:lvl3pPr marL="11430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600">
                <a:solidFill>
                  <a:schemeClr val="tx1"/>
                </a:solidFill>
                <a:latin typeface="Century Gothic" panose="020B0502020202020204" pitchFamily="34" charset="0"/>
              </a:defRPr>
            </a:lvl3pPr>
            <a:lvl4pPr marL="16002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4pPr>
            <a:lvl5pPr marL="20574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5pPr>
            <a:lvl6pPr marL="25146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6pPr>
            <a:lvl7pPr marL="29718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7pPr>
            <a:lvl8pPr marL="34290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8pPr>
            <a:lvl9pPr marL="38862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s-CL" altLang="es-CL" sz="1200" dirty="0">
                <a:solidFill>
                  <a:schemeClr val="accent3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Placa con aves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s-CL" altLang="es-CL" sz="1200" dirty="0">
                <a:solidFill>
                  <a:schemeClr val="accent3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Perú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1 Grupo">
            <a:extLst>
              <a:ext uri="{FF2B5EF4-FFF2-40B4-BE49-F238E27FC236}">
                <a16:creationId xmlns:a16="http://schemas.microsoft.com/office/drawing/2014/main" id="{1197DE3C-FC03-4799-8115-D16187E94216}"/>
              </a:ext>
            </a:extLst>
          </p:cNvPr>
          <p:cNvGrpSpPr>
            <a:grpSpLocks/>
          </p:cNvGrpSpPr>
          <p:nvPr/>
        </p:nvGrpSpPr>
        <p:grpSpPr bwMode="auto">
          <a:xfrm>
            <a:off x="283657" y="443298"/>
            <a:ext cx="6966347" cy="5145269"/>
            <a:chOff x="-144017" y="9843"/>
            <a:chExt cx="9288017" cy="6860200"/>
          </a:xfrm>
        </p:grpSpPr>
        <p:pic>
          <p:nvPicPr>
            <p:cNvPr id="27650" name="Picture 2" descr="http://upload.wikimedia.org/wikipedia/commons/7/7f/El_Obsceno_pajaro_de_la_noche_0196.JPG">
              <a:extLst>
                <a:ext uri="{FF2B5EF4-FFF2-40B4-BE49-F238E27FC236}">
                  <a16:creationId xmlns:a16="http://schemas.microsoft.com/office/drawing/2014/main" id="{B3A874B6-447B-4E05-8C00-C1A81046C3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-144017" y="9843"/>
              <a:ext cx="4459123" cy="5944277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sp>
          <p:nvSpPr>
            <p:cNvPr id="27652" name="1 CuadroTexto">
              <a:extLst>
                <a:ext uri="{FF2B5EF4-FFF2-40B4-BE49-F238E27FC236}">
                  <a16:creationId xmlns:a16="http://schemas.microsoft.com/office/drawing/2014/main" id="{7C104EFD-4C65-4D66-BBD8-E4799A3549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16813" y="6593051"/>
              <a:ext cx="2627187" cy="276992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algn="r">
                <a:defRPr/>
              </a:pPr>
              <a:r>
                <a:rPr lang="es-ES_tradnl" altLang="es-ES" sz="75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Imagen en wikimediacommons.org (Penarc)</a:t>
              </a:r>
              <a:endParaRPr lang="es-ES" altLang="es-ES" sz="75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3" name="2 Rectángulo">
            <a:extLst>
              <a:ext uri="{FF2B5EF4-FFF2-40B4-BE49-F238E27FC236}">
                <a16:creationId xmlns:a16="http://schemas.microsoft.com/office/drawing/2014/main" id="{A0463ACD-9ED8-442F-81F8-28F0DEC3DB20}"/>
              </a:ext>
            </a:extLst>
          </p:cNvPr>
          <p:cNvSpPr/>
          <p:nvPr/>
        </p:nvSpPr>
        <p:spPr>
          <a:xfrm>
            <a:off x="3628160" y="657362"/>
            <a:ext cx="5515840" cy="16768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s-ES_tradnl" dirty="0">
                <a:solidFill>
                  <a:srgbClr val="FF0000"/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El ave que representa esta escultura:</a:t>
            </a:r>
          </a:p>
          <a:p>
            <a:pPr marL="257175" indent="-257175" algn="ctr">
              <a:lnSpc>
                <a:spcPct val="150000"/>
              </a:lnSpc>
              <a:buFont typeface="Arial" pitchFamily="34" charset="0"/>
              <a:buChar char="•"/>
              <a:defRPr/>
            </a:pPr>
            <a:r>
              <a:rPr lang="es-ES_tradnl" dirty="0">
                <a:solidFill>
                  <a:srgbClr val="FF0000"/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¿es real o fue inventada por el escultor?</a:t>
            </a:r>
          </a:p>
          <a:p>
            <a:pPr marL="257175" indent="-257175" algn="ctr">
              <a:lnSpc>
                <a:spcPct val="150000"/>
              </a:lnSpc>
              <a:buFont typeface="Arial" pitchFamily="34" charset="0"/>
              <a:buChar char="•"/>
              <a:defRPr/>
            </a:pPr>
            <a:r>
              <a:rPr lang="es-ES_tradnl" dirty="0">
                <a:solidFill>
                  <a:srgbClr val="FF0000"/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¿qué diferencias hay entre un ave real y la de la escultura?</a:t>
            </a:r>
          </a:p>
          <a:p>
            <a:pPr marL="257175" indent="-257175" algn="ctr">
              <a:lnSpc>
                <a:spcPct val="150000"/>
              </a:lnSpc>
              <a:buFont typeface="Arial" pitchFamily="34" charset="0"/>
              <a:buChar char="•"/>
              <a:defRPr/>
            </a:pPr>
            <a:r>
              <a:rPr lang="es-ES_tradnl" dirty="0">
                <a:solidFill>
                  <a:srgbClr val="FF0000"/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¿qué título le pondrías a esta escultura?</a:t>
            </a: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DCD25E10-0A2B-43C2-A17B-FDF5371798E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86080" y="2920941"/>
            <a:ext cx="1610339" cy="2121592"/>
          </a:xfrm>
          <a:prstGeom prst="rect">
            <a:avLst/>
          </a:prstGeom>
        </p:spPr>
      </p:pic>
      <p:pic>
        <p:nvPicPr>
          <p:cNvPr id="6" name="Imagen 5">
            <a:extLst>
              <a:ext uri="{FF2B5EF4-FFF2-40B4-BE49-F238E27FC236}">
                <a16:creationId xmlns:a16="http://schemas.microsoft.com/office/drawing/2014/main" id="{74C0DFB7-A84E-4FA3-8D29-7ABB3891777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4094301" y="2672453"/>
            <a:ext cx="1730045" cy="212159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3 Título">
            <a:extLst>
              <a:ext uri="{FF2B5EF4-FFF2-40B4-BE49-F238E27FC236}">
                <a16:creationId xmlns:a16="http://schemas.microsoft.com/office/drawing/2014/main" id="{B4096820-EA0A-464F-BA7C-AE8870FD08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1391" y="303610"/>
            <a:ext cx="3084909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2000">
                <a:solidFill>
                  <a:schemeClr val="tx1"/>
                </a:solidFill>
                <a:latin typeface="Century Gothic" panose="020B0502020202020204" pitchFamily="34" charset="0"/>
              </a:defRPr>
            </a:lvl1pPr>
            <a:lvl2pPr marL="742950" indent="-28575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2pPr>
            <a:lvl3pPr marL="11430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600">
                <a:solidFill>
                  <a:schemeClr val="tx1"/>
                </a:solidFill>
                <a:latin typeface="Century Gothic" panose="020B0502020202020204" pitchFamily="34" charset="0"/>
              </a:defRPr>
            </a:lvl3pPr>
            <a:lvl4pPr marL="16002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4pPr>
            <a:lvl5pPr marL="20574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5pPr>
            <a:lvl6pPr marL="25146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6pPr>
            <a:lvl7pPr marL="29718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7pPr>
            <a:lvl8pPr marL="34290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8pPr>
            <a:lvl9pPr marL="38862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ES_tradnl" altLang="es-ES" sz="4000" i="1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Objetivo</a:t>
            </a:r>
            <a:r>
              <a:rPr lang="es-ES_tradnl" altLang="es-ES" sz="4000" i="1" dirty="0">
                <a:solidFill>
                  <a:srgbClr val="FF0000"/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 </a:t>
            </a:r>
            <a:endParaRPr lang="es-ES" altLang="es-ES" sz="4000" i="1" dirty="0">
              <a:solidFill>
                <a:srgbClr val="FF0000"/>
              </a:solidFill>
              <a:latin typeface="Cavolini" panose="03000502040302020204" pitchFamily="66" charset="0"/>
              <a:cs typeface="Cavolini" panose="03000502040302020204" pitchFamily="66" charset="0"/>
            </a:endParaRPr>
          </a:p>
        </p:txBody>
      </p:sp>
      <p:sp>
        <p:nvSpPr>
          <p:cNvPr id="5" name="4 Marcador de contenido">
            <a:extLst>
              <a:ext uri="{FF2B5EF4-FFF2-40B4-BE49-F238E27FC236}">
                <a16:creationId xmlns:a16="http://schemas.microsoft.com/office/drawing/2014/main" id="{DE0DE8E3-98D8-49BF-91A5-ECA9D8B688FE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3743325" y="1544638"/>
            <a:ext cx="5400675" cy="2563812"/>
          </a:xfrm>
        </p:spPr>
        <p:txBody>
          <a:bodyPr rtlCol="0">
            <a:normAutofit fontScale="85000" lnSpcReduction="10000"/>
          </a:bodyPr>
          <a:lstStyle/>
          <a:p>
            <a:pPr marL="0" indent="0">
              <a:lnSpc>
                <a:spcPct val="150000"/>
              </a:lnSpc>
              <a:buNone/>
              <a:defRPr/>
            </a:pPr>
            <a:r>
              <a:rPr lang="es-ES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Expresar y crear trabajos de arte a partir de la observación del:</a:t>
            </a:r>
          </a:p>
          <a:p>
            <a:pPr>
              <a:lnSpc>
                <a:spcPct val="150000"/>
              </a:lnSpc>
              <a:buFont typeface="Arial" charset="0"/>
              <a:buChar char="•"/>
              <a:defRPr/>
            </a:pPr>
            <a:r>
              <a:rPr lang="es-ES" b="1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entorno natural: paisaje, animales y plantas</a:t>
            </a:r>
            <a:endParaRPr lang="es-ES" dirty="0">
              <a:solidFill>
                <a:schemeClr val="bg2">
                  <a:lumMod val="75000"/>
                </a:schemeClr>
              </a:solidFill>
              <a:latin typeface="Cavolini" panose="03000502040302020204" pitchFamily="66" charset="0"/>
              <a:cs typeface="Cavolini" panose="03000502040302020204" pitchFamily="66" charset="0"/>
            </a:endParaRPr>
          </a:p>
          <a:p>
            <a:pPr>
              <a:lnSpc>
                <a:spcPct val="150000"/>
              </a:lnSpc>
              <a:buFont typeface="Arial" charset="0"/>
              <a:buChar char="•"/>
              <a:defRPr/>
            </a:pPr>
            <a:r>
              <a:rPr lang="es-ES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entorno cultural: vida cotidiana y familiar</a:t>
            </a:r>
          </a:p>
          <a:p>
            <a:pPr>
              <a:lnSpc>
                <a:spcPct val="150000"/>
              </a:lnSpc>
              <a:buFont typeface="Arial" charset="0"/>
              <a:buChar char="•"/>
              <a:defRPr/>
            </a:pPr>
            <a:r>
              <a:rPr lang="es-ES" b="1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entorno artístico: obras de arte local, chileno, latinoamericano y del resto del mundo (OA 1)</a:t>
            </a:r>
            <a:endParaRPr lang="es-ES" dirty="0">
              <a:solidFill>
                <a:schemeClr val="bg2">
                  <a:lumMod val="75000"/>
                </a:schemeClr>
              </a:solidFill>
              <a:latin typeface="Cavolini" panose="03000502040302020204" pitchFamily="66" charset="0"/>
              <a:cs typeface="Cavolini" panose="03000502040302020204" pitchFamily="66" charset="0"/>
            </a:endParaRPr>
          </a:p>
          <a:p>
            <a:pPr marL="0" indent="0">
              <a:lnSpc>
                <a:spcPct val="150000"/>
              </a:lnSpc>
              <a:buNone/>
              <a:defRPr/>
            </a:pPr>
            <a:endParaRPr lang="es-ES" dirty="0">
              <a:solidFill>
                <a:schemeClr val="bg2">
                  <a:lumMod val="25000"/>
                </a:schemeClr>
              </a:solidFill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3 Título">
            <a:extLst>
              <a:ext uri="{FF2B5EF4-FFF2-40B4-BE49-F238E27FC236}">
                <a16:creationId xmlns:a16="http://schemas.microsoft.com/office/drawing/2014/main" id="{328FD01E-BB0A-4496-A5FB-D839A79C54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5438" y="141685"/>
            <a:ext cx="5298281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2000">
                <a:solidFill>
                  <a:schemeClr val="tx1"/>
                </a:solidFill>
                <a:latin typeface="Century Gothic" panose="020B0502020202020204" pitchFamily="34" charset="0"/>
              </a:defRPr>
            </a:lvl1pPr>
            <a:lvl2pPr marL="742950" indent="-28575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2pPr>
            <a:lvl3pPr marL="11430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600">
                <a:solidFill>
                  <a:schemeClr val="tx1"/>
                </a:solidFill>
                <a:latin typeface="Century Gothic" panose="020B0502020202020204" pitchFamily="34" charset="0"/>
              </a:defRPr>
            </a:lvl3pPr>
            <a:lvl4pPr marL="16002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4pPr>
            <a:lvl5pPr marL="20574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5pPr>
            <a:lvl6pPr marL="25146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6pPr>
            <a:lvl7pPr marL="29718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7pPr>
            <a:lvl8pPr marL="34290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8pPr>
            <a:lvl9pPr marL="38862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ES_tradnl" altLang="es-ES" sz="3600" i="1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Actividad </a:t>
            </a:r>
            <a:endParaRPr lang="es-ES" altLang="es-ES" sz="3600" i="1" dirty="0">
              <a:solidFill>
                <a:schemeClr val="bg2">
                  <a:lumMod val="75000"/>
                </a:schemeClr>
              </a:solidFill>
              <a:latin typeface="Cavolini" panose="03000502040302020204" pitchFamily="66" charset="0"/>
              <a:cs typeface="Cavolini" panose="03000502040302020204" pitchFamily="66" charset="0"/>
            </a:endParaRPr>
          </a:p>
        </p:txBody>
      </p:sp>
      <p:sp>
        <p:nvSpPr>
          <p:cNvPr id="8" name="2 Marcador de contenido">
            <a:extLst>
              <a:ext uri="{FF2B5EF4-FFF2-40B4-BE49-F238E27FC236}">
                <a16:creationId xmlns:a16="http://schemas.microsoft.com/office/drawing/2014/main" id="{FC4431D7-EC12-4E40-8080-1245A3D7A4C1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2981325" y="898525"/>
            <a:ext cx="6162675" cy="4083050"/>
          </a:xfrm>
        </p:spPr>
        <p:txBody>
          <a:bodyPr rtlCol="0">
            <a:normAutofit/>
          </a:bodyPr>
          <a:lstStyle/>
          <a:p>
            <a:pPr marL="0" indent="0">
              <a:lnSpc>
                <a:spcPct val="150000"/>
              </a:lnSpc>
              <a:buNone/>
              <a:defRPr/>
            </a:pPr>
            <a:r>
              <a:rPr lang="es-ES" sz="1350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Crean su propia ave. Para esto:</a:t>
            </a:r>
          </a:p>
          <a:p>
            <a:pPr>
              <a:lnSpc>
                <a:spcPct val="150000"/>
              </a:lnSpc>
              <a:buFont typeface="Arial" charset="0"/>
              <a:buChar char="•"/>
              <a:defRPr/>
            </a:pPr>
            <a:r>
              <a:rPr lang="es-CL" sz="1350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Sobre un ¼ de pliego de cartón forrado, dibujan en forma separada el cuerpo, las alas y las patas de su ave.</a:t>
            </a:r>
            <a:endParaRPr lang="es-ES" sz="1350" dirty="0">
              <a:solidFill>
                <a:schemeClr val="bg2">
                  <a:lumMod val="75000"/>
                </a:schemeClr>
              </a:solidFill>
              <a:latin typeface="Cavolini" panose="03000502040302020204" pitchFamily="66" charset="0"/>
              <a:cs typeface="Cavolini" panose="03000502040302020204" pitchFamily="66" charset="0"/>
            </a:endParaRPr>
          </a:p>
          <a:p>
            <a:pPr>
              <a:lnSpc>
                <a:spcPct val="150000"/>
              </a:lnSpc>
              <a:buFont typeface="Arial" charset="0"/>
              <a:buChar char="•"/>
              <a:defRPr/>
            </a:pPr>
            <a:r>
              <a:rPr lang="es-CL" sz="1350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Pintan las diferentes partes, usando lápices de cera y/o pasteles grasos.</a:t>
            </a:r>
            <a:endParaRPr lang="es-ES" sz="1350" dirty="0">
              <a:solidFill>
                <a:schemeClr val="bg2">
                  <a:lumMod val="75000"/>
                </a:schemeClr>
              </a:solidFill>
              <a:latin typeface="Cavolini" panose="03000502040302020204" pitchFamily="66" charset="0"/>
              <a:cs typeface="Cavolini" panose="03000502040302020204" pitchFamily="66" charset="0"/>
            </a:endParaRPr>
          </a:p>
          <a:p>
            <a:pPr>
              <a:lnSpc>
                <a:spcPct val="150000"/>
              </a:lnSpc>
              <a:buFont typeface="Arial" charset="0"/>
              <a:buChar char="•"/>
              <a:defRPr/>
            </a:pPr>
            <a:r>
              <a:rPr lang="es-CL" sz="1350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Para finalizar le pueden pegar cartulinas de colores, papeles metalizados, lentejuelas, pedazos de papel aluminio y otros.</a:t>
            </a:r>
            <a:endParaRPr lang="es-ES" sz="1350" dirty="0">
              <a:solidFill>
                <a:schemeClr val="bg2">
                  <a:lumMod val="75000"/>
                </a:schemeClr>
              </a:solidFill>
              <a:latin typeface="Cavolini" panose="03000502040302020204" pitchFamily="66" charset="0"/>
              <a:cs typeface="Cavolini" panose="03000502040302020204" pitchFamily="66" charset="0"/>
            </a:endParaRPr>
          </a:p>
          <a:p>
            <a:pPr>
              <a:lnSpc>
                <a:spcPct val="150000"/>
              </a:lnSpc>
              <a:buFont typeface="Arial" charset="0"/>
              <a:buChar char="•"/>
              <a:defRPr/>
            </a:pPr>
            <a:r>
              <a:rPr lang="es-CL" sz="1350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Pegan las alas y las patas al cuerpo de su ave con pegamento, </a:t>
            </a:r>
            <a:r>
              <a:rPr lang="es-ES" sz="1350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 le insertan un cordel en la parte superior y cuelgan en la sala o en otro lugar.</a:t>
            </a:r>
          </a:p>
          <a:p>
            <a:pPr marL="300038" lvl="1" indent="0">
              <a:lnSpc>
                <a:spcPct val="150000"/>
              </a:lnSpc>
              <a:buNone/>
              <a:defRPr/>
            </a:pPr>
            <a:endParaRPr lang="es-ES" sz="1050" dirty="0">
              <a:solidFill>
                <a:schemeClr val="bg2">
                  <a:lumMod val="25000"/>
                </a:schemeClr>
              </a:solidFill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55" name="Google Shape;13655;p46"/>
          <p:cNvGrpSpPr/>
          <p:nvPr/>
        </p:nvGrpSpPr>
        <p:grpSpPr>
          <a:xfrm>
            <a:off x="5548771" y="979974"/>
            <a:ext cx="2800118" cy="3183552"/>
            <a:chOff x="1467900" y="202000"/>
            <a:chExt cx="4539750" cy="5161400"/>
          </a:xfrm>
        </p:grpSpPr>
        <p:sp>
          <p:nvSpPr>
            <p:cNvPr id="13656" name="Google Shape;13656;p46"/>
            <p:cNvSpPr/>
            <p:nvPr/>
          </p:nvSpPr>
          <p:spPr>
            <a:xfrm>
              <a:off x="3167700" y="2126225"/>
              <a:ext cx="1279400" cy="2847675"/>
            </a:xfrm>
            <a:custGeom>
              <a:avLst/>
              <a:gdLst/>
              <a:ahLst/>
              <a:cxnLst/>
              <a:rect l="l" t="t" r="r" b="b"/>
              <a:pathLst>
                <a:path w="51176" h="113907" extrusionOk="0">
                  <a:moveTo>
                    <a:pt x="50350" y="113700"/>
                  </a:moveTo>
                  <a:cubicBezTo>
                    <a:pt x="46636" y="107510"/>
                    <a:pt x="41993" y="102042"/>
                    <a:pt x="36628" y="97295"/>
                  </a:cubicBezTo>
                  <a:cubicBezTo>
                    <a:pt x="29819" y="91518"/>
                    <a:pt x="22080" y="85121"/>
                    <a:pt x="22287" y="77383"/>
                  </a:cubicBezTo>
                  <a:cubicBezTo>
                    <a:pt x="22390" y="75113"/>
                    <a:pt x="23009" y="72843"/>
                    <a:pt x="23834" y="70676"/>
                  </a:cubicBezTo>
                  <a:cubicBezTo>
                    <a:pt x="24557" y="68613"/>
                    <a:pt x="25795" y="66343"/>
                    <a:pt x="25898" y="64073"/>
                  </a:cubicBezTo>
                  <a:cubicBezTo>
                    <a:pt x="26001" y="61081"/>
                    <a:pt x="23834" y="58295"/>
                    <a:pt x="21461" y="56231"/>
                  </a:cubicBezTo>
                  <a:cubicBezTo>
                    <a:pt x="18263" y="53549"/>
                    <a:pt x="13310" y="52208"/>
                    <a:pt x="9287" y="49938"/>
                  </a:cubicBezTo>
                  <a:cubicBezTo>
                    <a:pt x="1" y="44779"/>
                    <a:pt x="413" y="36319"/>
                    <a:pt x="3818" y="27342"/>
                  </a:cubicBezTo>
                  <a:cubicBezTo>
                    <a:pt x="8461" y="14858"/>
                    <a:pt x="16199" y="10009"/>
                    <a:pt x="21977" y="1"/>
                  </a:cubicBezTo>
                  <a:cubicBezTo>
                    <a:pt x="29406" y="929"/>
                    <a:pt x="36731" y="1755"/>
                    <a:pt x="43954" y="1961"/>
                  </a:cubicBezTo>
                  <a:cubicBezTo>
                    <a:pt x="44057" y="2064"/>
                    <a:pt x="43954" y="2167"/>
                    <a:pt x="43954" y="2374"/>
                  </a:cubicBezTo>
                  <a:cubicBezTo>
                    <a:pt x="40549" y="6088"/>
                    <a:pt x="37454" y="9906"/>
                    <a:pt x="33946" y="13723"/>
                  </a:cubicBezTo>
                  <a:cubicBezTo>
                    <a:pt x="28787" y="19501"/>
                    <a:pt x="26311" y="28477"/>
                    <a:pt x="29406" y="35493"/>
                  </a:cubicBezTo>
                  <a:cubicBezTo>
                    <a:pt x="31057" y="39414"/>
                    <a:pt x="29406" y="42096"/>
                    <a:pt x="31985" y="45192"/>
                  </a:cubicBezTo>
                  <a:cubicBezTo>
                    <a:pt x="35080" y="48906"/>
                    <a:pt x="37969" y="54374"/>
                    <a:pt x="37866" y="59017"/>
                  </a:cubicBezTo>
                  <a:cubicBezTo>
                    <a:pt x="37763" y="64176"/>
                    <a:pt x="33739" y="69128"/>
                    <a:pt x="33430" y="75525"/>
                  </a:cubicBezTo>
                  <a:cubicBezTo>
                    <a:pt x="33223" y="79859"/>
                    <a:pt x="35596" y="83676"/>
                    <a:pt x="38176" y="87803"/>
                  </a:cubicBezTo>
                  <a:cubicBezTo>
                    <a:pt x="43335" y="95645"/>
                    <a:pt x="47462" y="104208"/>
                    <a:pt x="50454" y="113081"/>
                  </a:cubicBezTo>
                  <a:cubicBezTo>
                    <a:pt x="50350" y="112978"/>
                    <a:pt x="51176" y="113907"/>
                    <a:pt x="50350" y="11370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46"/>
            <p:cNvSpPr/>
            <p:nvPr/>
          </p:nvSpPr>
          <p:spPr>
            <a:xfrm>
              <a:off x="1736150" y="2688525"/>
              <a:ext cx="1276825" cy="2331800"/>
            </a:xfrm>
            <a:custGeom>
              <a:avLst/>
              <a:gdLst/>
              <a:ahLst/>
              <a:cxnLst/>
              <a:rect l="l" t="t" r="r" b="b"/>
              <a:pathLst>
                <a:path w="51073" h="93272" extrusionOk="0">
                  <a:moveTo>
                    <a:pt x="33017" y="4438"/>
                  </a:moveTo>
                  <a:cubicBezTo>
                    <a:pt x="38898" y="3199"/>
                    <a:pt x="45191" y="2271"/>
                    <a:pt x="51072" y="1"/>
                  </a:cubicBezTo>
                  <a:cubicBezTo>
                    <a:pt x="50350" y="8152"/>
                    <a:pt x="49731" y="14033"/>
                    <a:pt x="45501" y="20120"/>
                  </a:cubicBezTo>
                  <a:cubicBezTo>
                    <a:pt x="43437" y="23112"/>
                    <a:pt x="40652" y="25485"/>
                    <a:pt x="37556" y="27239"/>
                  </a:cubicBezTo>
                  <a:cubicBezTo>
                    <a:pt x="32604" y="30438"/>
                    <a:pt x="27136" y="34152"/>
                    <a:pt x="25691" y="39517"/>
                  </a:cubicBezTo>
                  <a:cubicBezTo>
                    <a:pt x="24762" y="43438"/>
                    <a:pt x="25485" y="47771"/>
                    <a:pt x="25588" y="52002"/>
                  </a:cubicBezTo>
                  <a:cubicBezTo>
                    <a:pt x="25794" y="58398"/>
                    <a:pt x="25897" y="65002"/>
                    <a:pt x="22389" y="69335"/>
                  </a:cubicBezTo>
                  <a:cubicBezTo>
                    <a:pt x="19810" y="72430"/>
                    <a:pt x="15786" y="74700"/>
                    <a:pt x="12381" y="77176"/>
                  </a:cubicBezTo>
                  <a:cubicBezTo>
                    <a:pt x="6397" y="81510"/>
                    <a:pt x="1754" y="86256"/>
                    <a:pt x="207" y="93272"/>
                  </a:cubicBezTo>
                  <a:cubicBezTo>
                    <a:pt x="0" y="85946"/>
                    <a:pt x="1754" y="80272"/>
                    <a:pt x="6191" y="75319"/>
                  </a:cubicBezTo>
                  <a:cubicBezTo>
                    <a:pt x="9080" y="72121"/>
                    <a:pt x="13516" y="69129"/>
                    <a:pt x="14754" y="64692"/>
                  </a:cubicBezTo>
                  <a:cubicBezTo>
                    <a:pt x="16199" y="59533"/>
                    <a:pt x="13826" y="53033"/>
                    <a:pt x="12381" y="46740"/>
                  </a:cubicBezTo>
                  <a:cubicBezTo>
                    <a:pt x="10834" y="40446"/>
                    <a:pt x="10112" y="35184"/>
                    <a:pt x="12485" y="30438"/>
                  </a:cubicBezTo>
                  <a:cubicBezTo>
                    <a:pt x="16199" y="22906"/>
                    <a:pt x="25897" y="18366"/>
                    <a:pt x="30128" y="11969"/>
                  </a:cubicBezTo>
                  <a:cubicBezTo>
                    <a:pt x="31675" y="9700"/>
                    <a:pt x="31985" y="7430"/>
                    <a:pt x="33017" y="443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46"/>
            <p:cNvSpPr/>
            <p:nvPr/>
          </p:nvSpPr>
          <p:spPr>
            <a:xfrm>
              <a:off x="3696475" y="2286150"/>
              <a:ext cx="1746275" cy="2053225"/>
            </a:xfrm>
            <a:custGeom>
              <a:avLst/>
              <a:gdLst/>
              <a:ahLst/>
              <a:cxnLst/>
              <a:rect l="l" t="t" r="r" b="b"/>
              <a:pathLst>
                <a:path w="69851" h="82129" extrusionOk="0">
                  <a:moveTo>
                    <a:pt x="6604" y="4953"/>
                  </a:moveTo>
                  <a:cubicBezTo>
                    <a:pt x="10525" y="3096"/>
                    <a:pt x="14342" y="1755"/>
                    <a:pt x="18160" y="1"/>
                  </a:cubicBezTo>
                  <a:cubicBezTo>
                    <a:pt x="18779" y="5778"/>
                    <a:pt x="19707" y="11350"/>
                    <a:pt x="22596" y="16818"/>
                  </a:cubicBezTo>
                  <a:cubicBezTo>
                    <a:pt x="25382" y="22183"/>
                    <a:pt x="29715" y="25175"/>
                    <a:pt x="33842" y="27961"/>
                  </a:cubicBezTo>
                  <a:cubicBezTo>
                    <a:pt x="35906" y="29302"/>
                    <a:pt x="38073" y="30541"/>
                    <a:pt x="40136" y="31676"/>
                  </a:cubicBezTo>
                  <a:cubicBezTo>
                    <a:pt x="44057" y="33842"/>
                    <a:pt x="48184" y="36215"/>
                    <a:pt x="51073" y="40961"/>
                  </a:cubicBezTo>
                  <a:cubicBezTo>
                    <a:pt x="51692" y="41993"/>
                    <a:pt x="52208" y="43128"/>
                    <a:pt x="52517" y="44263"/>
                  </a:cubicBezTo>
                  <a:cubicBezTo>
                    <a:pt x="54890" y="52208"/>
                    <a:pt x="52001" y="61081"/>
                    <a:pt x="56438" y="69438"/>
                  </a:cubicBezTo>
                  <a:cubicBezTo>
                    <a:pt x="58089" y="72327"/>
                    <a:pt x="60255" y="74803"/>
                    <a:pt x="62835" y="76763"/>
                  </a:cubicBezTo>
                  <a:cubicBezTo>
                    <a:pt x="65105" y="78724"/>
                    <a:pt x="67374" y="80478"/>
                    <a:pt x="69851" y="82128"/>
                  </a:cubicBezTo>
                  <a:cubicBezTo>
                    <a:pt x="63557" y="80271"/>
                    <a:pt x="56644" y="78311"/>
                    <a:pt x="50763" y="73978"/>
                  </a:cubicBezTo>
                  <a:cubicBezTo>
                    <a:pt x="48493" y="72533"/>
                    <a:pt x="46636" y="70470"/>
                    <a:pt x="45501" y="67993"/>
                  </a:cubicBezTo>
                  <a:cubicBezTo>
                    <a:pt x="42922" y="62422"/>
                    <a:pt x="44676" y="55406"/>
                    <a:pt x="40446" y="49938"/>
                  </a:cubicBezTo>
                  <a:cubicBezTo>
                    <a:pt x="37454" y="46120"/>
                    <a:pt x="33120" y="44573"/>
                    <a:pt x="28993" y="42612"/>
                  </a:cubicBezTo>
                  <a:cubicBezTo>
                    <a:pt x="24969" y="40755"/>
                    <a:pt x="19295" y="39723"/>
                    <a:pt x="15787" y="36318"/>
                  </a:cubicBezTo>
                  <a:cubicBezTo>
                    <a:pt x="7739" y="28477"/>
                    <a:pt x="620" y="18366"/>
                    <a:pt x="1" y="8461"/>
                  </a:cubicBezTo>
                  <a:cubicBezTo>
                    <a:pt x="1" y="8255"/>
                    <a:pt x="6398" y="5056"/>
                    <a:pt x="6604" y="495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46"/>
            <p:cNvSpPr/>
            <p:nvPr/>
          </p:nvSpPr>
          <p:spPr>
            <a:xfrm>
              <a:off x="2512550" y="2456400"/>
              <a:ext cx="1005975" cy="2527825"/>
            </a:xfrm>
            <a:custGeom>
              <a:avLst/>
              <a:gdLst/>
              <a:ahLst/>
              <a:cxnLst/>
              <a:rect l="l" t="t" r="r" b="b"/>
              <a:pathLst>
                <a:path w="40239" h="101113" extrusionOk="0">
                  <a:moveTo>
                    <a:pt x="20326" y="9183"/>
                  </a:moveTo>
                  <a:cubicBezTo>
                    <a:pt x="15992" y="9596"/>
                    <a:pt x="12072" y="10421"/>
                    <a:pt x="7738" y="10834"/>
                  </a:cubicBezTo>
                  <a:cubicBezTo>
                    <a:pt x="10215" y="15683"/>
                    <a:pt x="12175" y="20635"/>
                    <a:pt x="12484" y="26310"/>
                  </a:cubicBezTo>
                  <a:cubicBezTo>
                    <a:pt x="12794" y="31985"/>
                    <a:pt x="10524" y="36421"/>
                    <a:pt x="8357" y="40651"/>
                  </a:cubicBezTo>
                  <a:cubicBezTo>
                    <a:pt x="7222" y="42715"/>
                    <a:pt x="5984" y="44778"/>
                    <a:pt x="4746" y="46739"/>
                  </a:cubicBezTo>
                  <a:cubicBezTo>
                    <a:pt x="2476" y="50247"/>
                    <a:pt x="103" y="54167"/>
                    <a:pt x="0" y="59326"/>
                  </a:cubicBezTo>
                  <a:cubicBezTo>
                    <a:pt x="0" y="60461"/>
                    <a:pt x="103" y="61596"/>
                    <a:pt x="413" y="62628"/>
                  </a:cubicBezTo>
                  <a:cubicBezTo>
                    <a:pt x="2476" y="70160"/>
                    <a:pt x="9389" y="75834"/>
                    <a:pt x="9802" y="84604"/>
                  </a:cubicBezTo>
                  <a:cubicBezTo>
                    <a:pt x="9802" y="87596"/>
                    <a:pt x="9183" y="90692"/>
                    <a:pt x="7945" y="93477"/>
                  </a:cubicBezTo>
                  <a:cubicBezTo>
                    <a:pt x="7016" y="96057"/>
                    <a:pt x="5881" y="98636"/>
                    <a:pt x="4540" y="101112"/>
                  </a:cubicBezTo>
                  <a:cubicBezTo>
                    <a:pt x="9080" y="96573"/>
                    <a:pt x="14032" y="91723"/>
                    <a:pt x="17024" y="85430"/>
                  </a:cubicBezTo>
                  <a:cubicBezTo>
                    <a:pt x="18159" y="83160"/>
                    <a:pt x="18675" y="80684"/>
                    <a:pt x="18572" y="78104"/>
                  </a:cubicBezTo>
                  <a:cubicBezTo>
                    <a:pt x="17953" y="72430"/>
                    <a:pt x="12897" y="67683"/>
                    <a:pt x="13826" y="61390"/>
                  </a:cubicBezTo>
                  <a:cubicBezTo>
                    <a:pt x="14445" y="56850"/>
                    <a:pt x="17437" y="53548"/>
                    <a:pt x="19913" y="50040"/>
                  </a:cubicBezTo>
                  <a:cubicBezTo>
                    <a:pt x="22596" y="46636"/>
                    <a:pt x="24659" y="42818"/>
                    <a:pt x="26000" y="38691"/>
                  </a:cubicBezTo>
                  <a:cubicBezTo>
                    <a:pt x="28993" y="28580"/>
                    <a:pt x="40239" y="8357"/>
                    <a:pt x="35699" y="207"/>
                  </a:cubicBezTo>
                  <a:cubicBezTo>
                    <a:pt x="35596" y="0"/>
                    <a:pt x="20532" y="9183"/>
                    <a:pt x="20326" y="918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46"/>
            <p:cNvSpPr/>
            <p:nvPr/>
          </p:nvSpPr>
          <p:spPr>
            <a:xfrm>
              <a:off x="2729200" y="2647275"/>
              <a:ext cx="926025" cy="2716125"/>
            </a:xfrm>
            <a:custGeom>
              <a:avLst/>
              <a:gdLst/>
              <a:ahLst/>
              <a:cxnLst/>
              <a:rect l="l" t="t" r="r" b="b"/>
              <a:pathLst>
                <a:path w="37041" h="108645" extrusionOk="0">
                  <a:moveTo>
                    <a:pt x="1033" y="1445"/>
                  </a:moveTo>
                  <a:cubicBezTo>
                    <a:pt x="5676" y="1032"/>
                    <a:pt x="10525" y="310"/>
                    <a:pt x="15065" y="0"/>
                  </a:cubicBezTo>
                  <a:cubicBezTo>
                    <a:pt x="15684" y="4643"/>
                    <a:pt x="14652" y="7945"/>
                    <a:pt x="15787" y="12588"/>
                  </a:cubicBezTo>
                  <a:cubicBezTo>
                    <a:pt x="17541" y="19810"/>
                    <a:pt x="21771" y="24659"/>
                    <a:pt x="25485" y="29199"/>
                  </a:cubicBezTo>
                  <a:cubicBezTo>
                    <a:pt x="29303" y="33635"/>
                    <a:pt x="33843" y="37969"/>
                    <a:pt x="36009" y="44159"/>
                  </a:cubicBezTo>
                  <a:cubicBezTo>
                    <a:pt x="36731" y="46017"/>
                    <a:pt x="37041" y="48080"/>
                    <a:pt x="37041" y="50040"/>
                  </a:cubicBezTo>
                  <a:cubicBezTo>
                    <a:pt x="37041" y="59017"/>
                    <a:pt x="32192" y="66342"/>
                    <a:pt x="27652" y="72945"/>
                  </a:cubicBezTo>
                  <a:cubicBezTo>
                    <a:pt x="23834" y="78517"/>
                    <a:pt x="19811" y="84707"/>
                    <a:pt x="20533" y="92652"/>
                  </a:cubicBezTo>
                  <a:cubicBezTo>
                    <a:pt x="20842" y="97295"/>
                    <a:pt x="22493" y="102351"/>
                    <a:pt x="24557" y="108644"/>
                  </a:cubicBezTo>
                  <a:cubicBezTo>
                    <a:pt x="18263" y="100390"/>
                    <a:pt x="11763" y="89041"/>
                    <a:pt x="13311" y="76557"/>
                  </a:cubicBezTo>
                  <a:cubicBezTo>
                    <a:pt x="13826" y="71604"/>
                    <a:pt x="15890" y="67064"/>
                    <a:pt x="17438" y="62215"/>
                  </a:cubicBezTo>
                  <a:cubicBezTo>
                    <a:pt x="18985" y="57263"/>
                    <a:pt x="20533" y="51898"/>
                    <a:pt x="19604" y="46739"/>
                  </a:cubicBezTo>
                  <a:cubicBezTo>
                    <a:pt x="17953" y="38278"/>
                    <a:pt x="12692" y="34461"/>
                    <a:pt x="8461" y="29405"/>
                  </a:cubicBezTo>
                  <a:cubicBezTo>
                    <a:pt x="6191" y="26723"/>
                    <a:pt x="4334" y="23731"/>
                    <a:pt x="2993" y="20532"/>
                  </a:cubicBezTo>
                  <a:cubicBezTo>
                    <a:pt x="1445" y="16715"/>
                    <a:pt x="414" y="12794"/>
                    <a:pt x="104" y="8770"/>
                  </a:cubicBezTo>
                  <a:cubicBezTo>
                    <a:pt x="1" y="6294"/>
                    <a:pt x="310" y="3818"/>
                    <a:pt x="1033" y="144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46"/>
            <p:cNvSpPr/>
            <p:nvPr/>
          </p:nvSpPr>
          <p:spPr>
            <a:xfrm>
              <a:off x="3722275" y="2224250"/>
              <a:ext cx="2285375" cy="1485750"/>
            </a:xfrm>
            <a:custGeom>
              <a:avLst/>
              <a:gdLst/>
              <a:ahLst/>
              <a:cxnLst/>
              <a:rect l="l" t="t" r="r" b="b"/>
              <a:pathLst>
                <a:path w="91415" h="59430" extrusionOk="0">
                  <a:moveTo>
                    <a:pt x="17747" y="0"/>
                  </a:moveTo>
                  <a:cubicBezTo>
                    <a:pt x="12072" y="1858"/>
                    <a:pt x="6191" y="4231"/>
                    <a:pt x="1" y="5365"/>
                  </a:cubicBezTo>
                  <a:cubicBezTo>
                    <a:pt x="4747" y="11969"/>
                    <a:pt x="8255" y="16715"/>
                    <a:pt x="15064" y="19810"/>
                  </a:cubicBezTo>
                  <a:cubicBezTo>
                    <a:pt x="18366" y="21255"/>
                    <a:pt x="21977" y="21977"/>
                    <a:pt x="25588" y="21874"/>
                  </a:cubicBezTo>
                  <a:cubicBezTo>
                    <a:pt x="31469" y="21977"/>
                    <a:pt x="38072" y="22493"/>
                    <a:pt x="41993" y="26413"/>
                  </a:cubicBezTo>
                  <a:cubicBezTo>
                    <a:pt x="44779" y="29199"/>
                    <a:pt x="46430" y="33326"/>
                    <a:pt x="48493" y="36937"/>
                  </a:cubicBezTo>
                  <a:cubicBezTo>
                    <a:pt x="51588" y="42612"/>
                    <a:pt x="54890" y="48287"/>
                    <a:pt x="60049" y="50247"/>
                  </a:cubicBezTo>
                  <a:cubicBezTo>
                    <a:pt x="63969" y="51691"/>
                    <a:pt x="68509" y="51485"/>
                    <a:pt x="72739" y="51898"/>
                  </a:cubicBezTo>
                  <a:cubicBezTo>
                    <a:pt x="80065" y="52517"/>
                    <a:pt x="86462" y="54271"/>
                    <a:pt x="91414" y="59430"/>
                  </a:cubicBezTo>
                  <a:cubicBezTo>
                    <a:pt x="87803" y="53136"/>
                    <a:pt x="83366" y="49112"/>
                    <a:pt x="77073" y="47152"/>
                  </a:cubicBezTo>
                  <a:cubicBezTo>
                    <a:pt x="72946" y="45810"/>
                    <a:pt x="67581" y="45501"/>
                    <a:pt x="64279" y="42302"/>
                  </a:cubicBezTo>
                  <a:cubicBezTo>
                    <a:pt x="60358" y="38588"/>
                    <a:pt x="59223" y="31882"/>
                    <a:pt x="57263" y="25691"/>
                  </a:cubicBezTo>
                  <a:cubicBezTo>
                    <a:pt x="55199" y="19604"/>
                    <a:pt x="53136" y="14548"/>
                    <a:pt x="48803" y="11762"/>
                  </a:cubicBezTo>
                  <a:cubicBezTo>
                    <a:pt x="41683" y="7223"/>
                    <a:pt x="31056" y="8254"/>
                    <a:pt x="24040" y="4953"/>
                  </a:cubicBezTo>
                  <a:cubicBezTo>
                    <a:pt x="21667" y="3715"/>
                    <a:pt x="20223" y="2064"/>
                    <a:pt x="177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46"/>
            <p:cNvSpPr/>
            <p:nvPr/>
          </p:nvSpPr>
          <p:spPr>
            <a:xfrm>
              <a:off x="3621675" y="2221675"/>
              <a:ext cx="1214925" cy="2605200"/>
            </a:xfrm>
            <a:custGeom>
              <a:avLst/>
              <a:gdLst/>
              <a:ahLst/>
              <a:cxnLst/>
              <a:rect l="l" t="t" r="r" b="b"/>
              <a:pathLst>
                <a:path w="48597" h="104208" extrusionOk="0">
                  <a:moveTo>
                    <a:pt x="12691" y="0"/>
                  </a:moveTo>
                  <a:cubicBezTo>
                    <a:pt x="8564" y="2064"/>
                    <a:pt x="4025" y="3818"/>
                    <a:pt x="1" y="5984"/>
                  </a:cubicBezTo>
                  <a:cubicBezTo>
                    <a:pt x="1858" y="10215"/>
                    <a:pt x="4334" y="12588"/>
                    <a:pt x="5779" y="17127"/>
                  </a:cubicBezTo>
                  <a:cubicBezTo>
                    <a:pt x="7945" y="24246"/>
                    <a:pt x="6810" y="30540"/>
                    <a:pt x="5882" y="36318"/>
                  </a:cubicBezTo>
                  <a:cubicBezTo>
                    <a:pt x="4953" y="42096"/>
                    <a:pt x="3302" y="48183"/>
                    <a:pt x="4540" y="54580"/>
                  </a:cubicBezTo>
                  <a:cubicBezTo>
                    <a:pt x="4953" y="56541"/>
                    <a:pt x="5675" y="58501"/>
                    <a:pt x="6604" y="60255"/>
                  </a:cubicBezTo>
                  <a:cubicBezTo>
                    <a:pt x="11247" y="67993"/>
                    <a:pt x="19088" y="71707"/>
                    <a:pt x="26414" y="75112"/>
                  </a:cubicBezTo>
                  <a:cubicBezTo>
                    <a:pt x="32604" y="77898"/>
                    <a:pt x="39104" y="81096"/>
                    <a:pt x="42612" y="88319"/>
                  </a:cubicBezTo>
                  <a:cubicBezTo>
                    <a:pt x="44676" y="92549"/>
                    <a:pt x="45914" y="97708"/>
                    <a:pt x="47358" y="104208"/>
                  </a:cubicBezTo>
                  <a:cubicBezTo>
                    <a:pt x="48596" y="93787"/>
                    <a:pt x="48390" y="80787"/>
                    <a:pt x="40652" y="70882"/>
                  </a:cubicBezTo>
                  <a:cubicBezTo>
                    <a:pt x="37557" y="66858"/>
                    <a:pt x="33636" y="63969"/>
                    <a:pt x="29715" y="60564"/>
                  </a:cubicBezTo>
                  <a:cubicBezTo>
                    <a:pt x="25795" y="57160"/>
                    <a:pt x="21771" y="53342"/>
                    <a:pt x="20017" y="48390"/>
                  </a:cubicBezTo>
                  <a:cubicBezTo>
                    <a:pt x="17128" y="40342"/>
                    <a:pt x="19707" y="34358"/>
                    <a:pt x="20739" y="27858"/>
                  </a:cubicBezTo>
                  <a:cubicBezTo>
                    <a:pt x="21358" y="24350"/>
                    <a:pt x="21358" y="20842"/>
                    <a:pt x="20842" y="17437"/>
                  </a:cubicBezTo>
                  <a:cubicBezTo>
                    <a:pt x="20223" y="13310"/>
                    <a:pt x="19088" y="9492"/>
                    <a:pt x="17334" y="5778"/>
                  </a:cubicBezTo>
                  <a:cubicBezTo>
                    <a:pt x="16096" y="3611"/>
                    <a:pt x="14548" y="1651"/>
                    <a:pt x="126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46"/>
            <p:cNvSpPr/>
            <p:nvPr/>
          </p:nvSpPr>
          <p:spPr>
            <a:xfrm>
              <a:off x="3601050" y="2783975"/>
              <a:ext cx="110925" cy="201225"/>
            </a:xfrm>
            <a:custGeom>
              <a:avLst/>
              <a:gdLst/>
              <a:ahLst/>
              <a:cxnLst/>
              <a:rect l="l" t="t" r="r" b="b"/>
              <a:pathLst>
                <a:path w="4437" h="8049" extrusionOk="0">
                  <a:moveTo>
                    <a:pt x="2270" y="310"/>
                  </a:moveTo>
                  <a:cubicBezTo>
                    <a:pt x="1032" y="0"/>
                    <a:pt x="103" y="1239"/>
                    <a:pt x="0" y="2270"/>
                  </a:cubicBezTo>
                  <a:cubicBezTo>
                    <a:pt x="0" y="3715"/>
                    <a:pt x="310" y="5159"/>
                    <a:pt x="826" y="6501"/>
                  </a:cubicBezTo>
                  <a:cubicBezTo>
                    <a:pt x="1032" y="6913"/>
                    <a:pt x="1961" y="8048"/>
                    <a:pt x="2476" y="8048"/>
                  </a:cubicBezTo>
                  <a:cubicBezTo>
                    <a:pt x="4437" y="8048"/>
                    <a:pt x="3921" y="723"/>
                    <a:pt x="2270" y="3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46"/>
            <p:cNvSpPr/>
            <p:nvPr/>
          </p:nvSpPr>
          <p:spPr>
            <a:xfrm>
              <a:off x="3428225" y="3021275"/>
              <a:ext cx="113525" cy="162525"/>
            </a:xfrm>
            <a:custGeom>
              <a:avLst/>
              <a:gdLst/>
              <a:ahLst/>
              <a:cxnLst/>
              <a:rect l="l" t="t" r="r" b="b"/>
              <a:pathLst>
                <a:path w="4541" h="6501" extrusionOk="0">
                  <a:moveTo>
                    <a:pt x="2889" y="826"/>
                  </a:moveTo>
                  <a:cubicBezTo>
                    <a:pt x="620" y="1"/>
                    <a:pt x="1" y="6501"/>
                    <a:pt x="2064" y="6501"/>
                  </a:cubicBezTo>
                  <a:cubicBezTo>
                    <a:pt x="3405" y="6501"/>
                    <a:pt x="4540" y="1548"/>
                    <a:pt x="2889" y="8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46"/>
            <p:cNvSpPr/>
            <p:nvPr/>
          </p:nvSpPr>
          <p:spPr>
            <a:xfrm>
              <a:off x="3570100" y="3147675"/>
              <a:ext cx="118675" cy="188325"/>
            </a:xfrm>
            <a:custGeom>
              <a:avLst/>
              <a:gdLst/>
              <a:ahLst/>
              <a:cxnLst/>
              <a:rect l="l" t="t" r="r" b="b"/>
              <a:pathLst>
                <a:path w="4747" h="7533" extrusionOk="0">
                  <a:moveTo>
                    <a:pt x="2476" y="310"/>
                  </a:moveTo>
                  <a:cubicBezTo>
                    <a:pt x="929" y="0"/>
                    <a:pt x="0" y="3715"/>
                    <a:pt x="310" y="5984"/>
                  </a:cubicBezTo>
                  <a:cubicBezTo>
                    <a:pt x="516" y="6810"/>
                    <a:pt x="1032" y="7326"/>
                    <a:pt x="1445" y="7429"/>
                  </a:cubicBezTo>
                  <a:cubicBezTo>
                    <a:pt x="3095" y="7532"/>
                    <a:pt x="4746" y="929"/>
                    <a:pt x="2476" y="3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46"/>
            <p:cNvSpPr/>
            <p:nvPr/>
          </p:nvSpPr>
          <p:spPr>
            <a:xfrm>
              <a:off x="3428225" y="3707400"/>
              <a:ext cx="113525" cy="203800"/>
            </a:xfrm>
            <a:custGeom>
              <a:avLst/>
              <a:gdLst/>
              <a:ahLst/>
              <a:cxnLst/>
              <a:rect l="l" t="t" r="r" b="b"/>
              <a:pathLst>
                <a:path w="4541" h="8152" extrusionOk="0">
                  <a:moveTo>
                    <a:pt x="2270" y="310"/>
                  </a:moveTo>
                  <a:cubicBezTo>
                    <a:pt x="1135" y="0"/>
                    <a:pt x="207" y="1239"/>
                    <a:pt x="104" y="2373"/>
                  </a:cubicBezTo>
                  <a:cubicBezTo>
                    <a:pt x="1" y="3818"/>
                    <a:pt x="310" y="5262"/>
                    <a:pt x="929" y="6604"/>
                  </a:cubicBezTo>
                  <a:cubicBezTo>
                    <a:pt x="1135" y="6913"/>
                    <a:pt x="1961" y="8151"/>
                    <a:pt x="2477" y="8151"/>
                  </a:cubicBezTo>
                  <a:cubicBezTo>
                    <a:pt x="4540" y="8151"/>
                    <a:pt x="3921" y="723"/>
                    <a:pt x="2270" y="3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46"/>
            <p:cNvSpPr/>
            <p:nvPr/>
          </p:nvSpPr>
          <p:spPr>
            <a:xfrm>
              <a:off x="3397275" y="4073675"/>
              <a:ext cx="118675" cy="185750"/>
            </a:xfrm>
            <a:custGeom>
              <a:avLst/>
              <a:gdLst/>
              <a:ahLst/>
              <a:cxnLst/>
              <a:rect l="l" t="t" r="r" b="b"/>
              <a:pathLst>
                <a:path w="4747" h="7430" extrusionOk="0">
                  <a:moveTo>
                    <a:pt x="2477" y="310"/>
                  </a:moveTo>
                  <a:cubicBezTo>
                    <a:pt x="1032" y="0"/>
                    <a:pt x="0" y="3612"/>
                    <a:pt x="413" y="5881"/>
                  </a:cubicBezTo>
                  <a:cubicBezTo>
                    <a:pt x="516" y="6810"/>
                    <a:pt x="1032" y="7326"/>
                    <a:pt x="1548" y="7326"/>
                  </a:cubicBezTo>
                  <a:cubicBezTo>
                    <a:pt x="3096" y="7429"/>
                    <a:pt x="4746" y="826"/>
                    <a:pt x="2477" y="3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46"/>
            <p:cNvSpPr/>
            <p:nvPr/>
          </p:nvSpPr>
          <p:spPr>
            <a:xfrm>
              <a:off x="4431600" y="3106400"/>
              <a:ext cx="221850" cy="196050"/>
            </a:xfrm>
            <a:custGeom>
              <a:avLst/>
              <a:gdLst/>
              <a:ahLst/>
              <a:cxnLst/>
              <a:rect l="l" t="t" r="r" b="b"/>
              <a:pathLst>
                <a:path w="8874" h="7842" extrusionOk="0">
                  <a:moveTo>
                    <a:pt x="2787" y="0"/>
                  </a:moveTo>
                  <a:cubicBezTo>
                    <a:pt x="1" y="620"/>
                    <a:pt x="2271" y="4231"/>
                    <a:pt x="3818" y="5985"/>
                  </a:cubicBezTo>
                  <a:cubicBezTo>
                    <a:pt x="4644" y="6913"/>
                    <a:pt x="5675" y="7842"/>
                    <a:pt x="6501" y="7326"/>
                  </a:cubicBezTo>
                  <a:cubicBezTo>
                    <a:pt x="8874" y="5881"/>
                    <a:pt x="4437" y="516"/>
                    <a:pt x="27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46"/>
            <p:cNvSpPr/>
            <p:nvPr/>
          </p:nvSpPr>
          <p:spPr>
            <a:xfrm>
              <a:off x="4751450" y="3219900"/>
              <a:ext cx="216700" cy="216675"/>
            </a:xfrm>
            <a:custGeom>
              <a:avLst/>
              <a:gdLst/>
              <a:ahLst/>
              <a:cxnLst/>
              <a:rect l="l" t="t" r="r" b="b"/>
              <a:pathLst>
                <a:path w="8668" h="8667" extrusionOk="0">
                  <a:moveTo>
                    <a:pt x="3818" y="6294"/>
                  </a:moveTo>
                  <a:cubicBezTo>
                    <a:pt x="5056" y="7842"/>
                    <a:pt x="5882" y="8667"/>
                    <a:pt x="7017" y="7532"/>
                  </a:cubicBezTo>
                  <a:cubicBezTo>
                    <a:pt x="8667" y="5881"/>
                    <a:pt x="4024" y="0"/>
                    <a:pt x="2167" y="1135"/>
                  </a:cubicBezTo>
                  <a:cubicBezTo>
                    <a:pt x="1" y="2270"/>
                    <a:pt x="2580" y="4953"/>
                    <a:pt x="3818" y="62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46"/>
            <p:cNvSpPr/>
            <p:nvPr/>
          </p:nvSpPr>
          <p:spPr>
            <a:xfrm>
              <a:off x="2775650" y="3431400"/>
              <a:ext cx="121250" cy="229600"/>
            </a:xfrm>
            <a:custGeom>
              <a:avLst/>
              <a:gdLst/>
              <a:ahLst/>
              <a:cxnLst/>
              <a:rect l="l" t="t" r="r" b="b"/>
              <a:pathLst>
                <a:path w="4850" h="9184" extrusionOk="0">
                  <a:moveTo>
                    <a:pt x="2167" y="929"/>
                  </a:moveTo>
                  <a:cubicBezTo>
                    <a:pt x="4849" y="1"/>
                    <a:pt x="4746" y="4334"/>
                    <a:pt x="4333" y="6604"/>
                  </a:cubicBezTo>
                  <a:cubicBezTo>
                    <a:pt x="4024" y="7842"/>
                    <a:pt x="3714" y="9183"/>
                    <a:pt x="2683" y="9183"/>
                  </a:cubicBezTo>
                  <a:cubicBezTo>
                    <a:pt x="0" y="9183"/>
                    <a:pt x="1032" y="2270"/>
                    <a:pt x="2167" y="9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46"/>
            <p:cNvSpPr/>
            <p:nvPr/>
          </p:nvSpPr>
          <p:spPr>
            <a:xfrm>
              <a:off x="2561550" y="3730625"/>
              <a:ext cx="139300" cy="214100"/>
            </a:xfrm>
            <a:custGeom>
              <a:avLst/>
              <a:gdLst/>
              <a:ahLst/>
              <a:cxnLst/>
              <a:rect l="l" t="t" r="r" b="b"/>
              <a:pathLst>
                <a:path w="5572" h="8564" extrusionOk="0">
                  <a:moveTo>
                    <a:pt x="4437" y="5365"/>
                  </a:moveTo>
                  <a:cubicBezTo>
                    <a:pt x="4024" y="7325"/>
                    <a:pt x="3818" y="8564"/>
                    <a:pt x="2270" y="8151"/>
                  </a:cubicBezTo>
                  <a:cubicBezTo>
                    <a:pt x="1" y="7532"/>
                    <a:pt x="1032" y="0"/>
                    <a:pt x="3199" y="0"/>
                  </a:cubicBezTo>
                  <a:cubicBezTo>
                    <a:pt x="5572" y="103"/>
                    <a:pt x="4850" y="3611"/>
                    <a:pt x="4437" y="53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46"/>
            <p:cNvSpPr/>
            <p:nvPr/>
          </p:nvSpPr>
          <p:spPr>
            <a:xfrm>
              <a:off x="1467900" y="202000"/>
              <a:ext cx="3366125" cy="2989550"/>
            </a:xfrm>
            <a:custGeom>
              <a:avLst/>
              <a:gdLst/>
              <a:ahLst/>
              <a:cxnLst/>
              <a:rect l="l" t="t" r="r" b="b"/>
              <a:pathLst>
                <a:path w="134645" h="119582" extrusionOk="0">
                  <a:moveTo>
                    <a:pt x="102144" y="85224"/>
                  </a:moveTo>
                  <a:cubicBezTo>
                    <a:pt x="103072" y="93375"/>
                    <a:pt x="93890" y="102764"/>
                    <a:pt x="84604" y="100081"/>
                  </a:cubicBezTo>
                  <a:cubicBezTo>
                    <a:pt x="81302" y="99152"/>
                    <a:pt x="78929" y="96676"/>
                    <a:pt x="76247" y="93890"/>
                  </a:cubicBezTo>
                  <a:cubicBezTo>
                    <a:pt x="75112" y="99875"/>
                    <a:pt x="73358" y="105033"/>
                    <a:pt x="66239" y="107097"/>
                  </a:cubicBezTo>
                  <a:cubicBezTo>
                    <a:pt x="60770" y="108541"/>
                    <a:pt x="54786" y="107407"/>
                    <a:pt x="50350" y="103899"/>
                  </a:cubicBezTo>
                  <a:cubicBezTo>
                    <a:pt x="49937" y="103589"/>
                    <a:pt x="50040" y="103073"/>
                    <a:pt x="49628" y="103176"/>
                  </a:cubicBezTo>
                  <a:cubicBezTo>
                    <a:pt x="49215" y="103279"/>
                    <a:pt x="47770" y="106684"/>
                    <a:pt x="47461" y="107097"/>
                  </a:cubicBezTo>
                  <a:cubicBezTo>
                    <a:pt x="45088" y="111121"/>
                    <a:pt x="41373" y="114319"/>
                    <a:pt x="37040" y="116176"/>
                  </a:cubicBezTo>
                  <a:cubicBezTo>
                    <a:pt x="28064" y="119581"/>
                    <a:pt x="21254" y="115351"/>
                    <a:pt x="16095" y="111327"/>
                  </a:cubicBezTo>
                  <a:cubicBezTo>
                    <a:pt x="9905" y="106272"/>
                    <a:pt x="5468" y="97192"/>
                    <a:pt x="3095" y="86359"/>
                  </a:cubicBezTo>
                  <a:cubicBezTo>
                    <a:pt x="0" y="72533"/>
                    <a:pt x="825" y="60771"/>
                    <a:pt x="4230" y="50557"/>
                  </a:cubicBezTo>
                  <a:cubicBezTo>
                    <a:pt x="7635" y="40342"/>
                    <a:pt x="13413" y="31160"/>
                    <a:pt x="20945" y="23421"/>
                  </a:cubicBezTo>
                  <a:cubicBezTo>
                    <a:pt x="28889" y="15374"/>
                    <a:pt x="38897" y="9183"/>
                    <a:pt x="52207" y="4747"/>
                  </a:cubicBezTo>
                  <a:cubicBezTo>
                    <a:pt x="66858" y="1"/>
                    <a:pt x="79858" y="723"/>
                    <a:pt x="90279" y="4747"/>
                  </a:cubicBezTo>
                  <a:cubicBezTo>
                    <a:pt x="100493" y="8977"/>
                    <a:pt x="109676" y="15477"/>
                    <a:pt x="117104" y="23731"/>
                  </a:cubicBezTo>
                  <a:cubicBezTo>
                    <a:pt x="124533" y="31985"/>
                    <a:pt x="132271" y="45501"/>
                    <a:pt x="133819" y="58811"/>
                  </a:cubicBezTo>
                  <a:cubicBezTo>
                    <a:pt x="134644" y="64692"/>
                    <a:pt x="133819" y="70779"/>
                    <a:pt x="131446" y="76351"/>
                  </a:cubicBezTo>
                  <a:cubicBezTo>
                    <a:pt x="129279" y="81097"/>
                    <a:pt x="125565" y="86152"/>
                    <a:pt x="119787" y="88422"/>
                  </a:cubicBezTo>
                  <a:cubicBezTo>
                    <a:pt x="112152" y="91311"/>
                    <a:pt x="107715" y="87906"/>
                    <a:pt x="102144" y="852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46"/>
            <p:cNvSpPr/>
            <p:nvPr/>
          </p:nvSpPr>
          <p:spPr>
            <a:xfrm>
              <a:off x="1888325" y="238300"/>
              <a:ext cx="2945700" cy="2107200"/>
            </a:xfrm>
            <a:custGeom>
              <a:avLst/>
              <a:gdLst/>
              <a:ahLst/>
              <a:cxnLst/>
              <a:rect l="l" t="t" r="r" b="b"/>
              <a:pathLst>
                <a:path w="117828" h="84288" extrusionOk="0">
                  <a:moveTo>
                    <a:pt x="55213" y="0"/>
                  </a:moveTo>
                  <a:cubicBezTo>
                    <a:pt x="49061" y="0"/>
                    <a:pt x="42415" y="1019"/>
                    <a:pt x="35390" y="3295"/>
                  </a:cubicBezTo>
                  <a:cubicBezTo>
                    <a:pt x="21977" y="7628"/>
                    <a:pt x="12072" y="13819"/>
                    <a:pt x="4128" y="21969"/>
                  </a:cubicBezTo>
                  <a:cubicBezTo>
                    <a:pt x="2683" y="23414"/>
                    <a:pt x="1342" y="24962"/>
                    <a:pt x="1" y="26509"/>
                  </a:cubicBezTo>
                  <a:cubicBezTo>
                    <a:pt x="7842" y="18771"/>
                    <a:pt x="17541" y="12787"/>
                    <a:pt x="30541" y="8557"/>
                  </a:cubicBezTo>
                  <a:cubicBezTo>
                    <a:pt x="37566" y="6281"/>
                    <a:pt x="44212" y="5262"/>
                    <a:pt x="50376" y="5262"/>
                  </a:cubicBezTo>
                  <a:cubicBezTo>
                    <a:pt x="57066" y="5262"/>
                    <a:pt x="63189" y="6462"/>
                    <a:pt x="68612" y="8557"/>
                  </a:cubicBezTo>
                  <a:cubicBezTo>
                    <a:pt x="78930" y="12684"/>
                    <a:pt x="88009" y="19184"/>
                    <a:pt x="95438" y="27541"/>
                  </a:cubicBezTo>
                  <a:cubicBezTo>
                    <a:pt x="102867" y="35795"/>
                    <a:pt x="110605" y="49311"/>
                    <a:pt x="112153" y="62621"/>
                  </a:cubicBezTo>
                  <a:cubicBezTo>
                    <a:pt x="112978" y="68502"/>
                    <a:pt x="112256" y="74589"/>
                    <a:pt x="109883" y="80161"/>
                  </a:cubicBezTo>
                  <a:cubicBezTo>
                    <a:pt x="109264" y="81605"/>
                    <a:pt x="108541" y="82946"/>
                    <a:pt x="107613" y="84288"/>
                  </a:cubicBezTo>
                  <a:cubicBezTo>
                    <a:pt x="110708" y="81811"/>
                    <a:pt x="113184" y="78510"/>
                    <a:pt x="114732" y="74899"/>
                  </a:cubicBezTo>
                  <a:cubicBezTo>
                    <a:pt x="117002" y="69327"/>
                    <a:pt x="117827" y="63240"/>
                    <a:pt x="117002" y="57256"/>
                  </a:cubicBezTo>
                  <a:cubicBezTo>
                    <a:pt x="115454" y="44049"/>
                    <a:pt x="107716" y="30533"/>
                    <a:pt x="100287" y="22279"/>
                  </a:cubicBezTo>
                  <a:cubicBezTo>
                    <a:pt x="92859" y="13922"/>
                    <a:pt x="83676" y="7422"/>
                    <a:pt x="73359" y="3295"/>
                  </a:cubicBezTo>
                  <a:cubicBezTo>
                    <a:pt x="67988" y="1200"/>
                    <a:pt x="61892" y="0"/>
                    <a:pt x="552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46"/>
            <p:cNvSpPr/>
            <p:nvPr/>
          </p:nvSpPr>
          <p:spPr>
            <a:xfrm>
              <a:off x="2311350" y="1429800"/>
              <a:ext cx="503000" cy="539100"/>
            </a:xfrm>
            <a:custGeom>
              <a:avLst/>
              <a:gdLst/>
              <a:ahLst/>
              <a:cxnLst/>
              <a:rect l="l" t="t" r="r" b="b"/>
              <a:pathLst>
                <a:path w="20120" h="21564" extrusionOk="0">
                  <a:moveTo>
                    <a:pt x="5262" y="2786"/>
                  </a:moveTo>
                  <a:cubicBezTo>
                    <a:pt x="10937" y="0"/>
                    <a:pt x="15167" y="5365"/>
                    <a:pt x="17540" y="9905"/>
                  </a:cubicBezTo>
                  <a:cubicBezTo>
                    <a:pt x="18675" y="12175"/>
                    <a:pt x="20120" y="14858"/>
                    <a:pt x="19191" y="16096"/>
                  </a:cubicBezTo>
                  <a:cubicBezTo>
                    <a:pt x="18675" y="16818"/>
                    <a:pt x="17850" y="17231"/>
                    <a:pt x="16921" y="17334"/>
                  </a:cubicBezTo>
                  <a:cubicBezTo>
                    <a:pt x="14755" y="17334"/>
                    <a:pt x="13826" y="13207"/>
                    <a:pt x="12794" y="11350"/>
                  </a:cubicBezTo>
                  <a:cubicBezTo>
                    <a:pt x="11969" y="10008"/>
                    <a:pt x="9802" y="6500"/>
                    <a:pt x="8048" y="6810"/>
                  </a:cubicBezTo>
                  <a:cubicBezTo>
                    <a:pt x="5881" y="7223"/>
                    <a:pt x="5262" y="11762"/>
                    <a:pt x="5056" y="13516"/>
                  </a:cubicBezTo>
                  <a:cubicBezTo>
                    <a:pt x="4850" y="15683"/>
                    <a:pt x="5881" y="20016"/>
                    <a:pt x="3921" y="21048"/>
                  </a:cubicBezTo>
                  <a:cubicBezTo>
                    <a:pt x="2889" y="21564"/>
                    <a:pt x="1651" y="21358"/>
                    <a:pt x="826" y="20429"/>
                  </a:cubicBezTo>
                  <a:cubicBezTo>
                    <a:pt x="0" y="19500"/>
                    <a:pt x="207" y="16921"/>
                    <a:pt x="310" y="15270"/>
                  </a:cubicBezTo>
                  <a:cubicBezTo>
                    <a:pt x="310" y="10627"/>
                    <a:pt x="1032" y="4953"/>
                    <a:pt x="5262" y="27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46"/>
            <p:cNvSpPr/>
            <p:nvPr/>
          </p:nvSpPr>
          <p:spPr>
            <a:xfrm>
              <a:off x="2197850" y="2123650"/>
              <a:ext cx="469475" cy="299225"/>
            </a:xfrm>
            <a:custGeom>
              <a:avLst/>
              <a:gdLst/>
              <a:ahLst/>
              <a:cxnLst/>
              <a:rect l="l" t="t" r="r" b="b"/>
              <a:pathLst>
                <a:path w="18779" h="11969" extrusionOk="0">
                  <a:moveTo>
                    <a:pt x="7429" y="1858"/>
                  </a:moveTo>
                  <a:cubicBezTo>
                    <a:pt x="10525" y="723"/>
                    <a:pt x="15787" y="0"/>
                    <a:pt x="17025" y="3199"/>
                  </a:cubicBezTo>
                  <a:cubicBezTo>
                    <a:pt x="18779" y="7429"/>
                    <a:pt x="11556" y="10937"/>
                    <a:pt x="5779" y="11763"/>
                  </a:cubicBezTo>
                  <a:cubicBezTo>
                    <a:pt x="4128" y="11969"/>
                    <a:pt x="1755" y="11556"/>
                    <a:pt x="1033" y="10009"/>
                  </a:cubicBezTo>
                  <a:cubicBezTo>
                    <a:pt x="1" y="7842"/>
                    <a:pt x="1548" y="5778"/>
                    <a:pt x="2477" y="4850"/>
                  </a:cubicBezTo>
                  <a:cubicBezTo>
                    <a:pt x="3921" y="3508"/>
                    <a:pt x="5572" y="2477"/>
                    <a:pt x="7429" y="1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46"/>
            <p:cNvSpPr/>
            <p:nvPr/>
          </p:nvSpPr>
          <p:spPr>
            <a:xfrm>
              <a:off x="3410175" y="1128000"/>
              <a:ext cx="505575" cy="482375"/>
            </a:xfrm>
            <a:custGeom>
              <a:avLst/>
              <a:gdLst/>
              <a:ahLst/>
              <a:cxnLst/>
              <a:rect l="l" t="t" r="r" b="b"/>
              <a:pathLst>
                <a:path w="20223" h="19295" extrusionOk="0">
                  <a:moveTo>
                    <a:pt x="7223" y="413"/>
                  </a:moveTo>
                  <a:cubicBezTo>
                    <a:pt x="929" y="826"/>
                    <a:pt x="0" y="7636"/>
                    <a:pt x="310" y="12794"/>
                  </a:cubicBezTo>
                  <a:cubicBezTo>
                    <a:pt x="516" y="15374"/>
                    <a:pt x="723" y="18366"/>
                    <a:pt x="2064" y="18985"/>
                  </a:cubicBezTo>
                  <a:cubicBezTo>
                    <a:pt x="2889" y="19295"/>
                    <a:pt x="3818" y="19191"/>
                    <a:pt x="4643" y="18779"/>
                  </a:cubicBezTo>
                  <a:cubicBezTo>
                    <a:pt x="6500" y="17747"/>
                    <a:pt x="5159" y="13620"/>
                    <a:pt x="5159" y="11556"/>
                  </a:cubicBezTo>
                  <a:cubicBezTo>
                    <a:pt x="5159" y="10009"/>
                    <a:pt x="5262" y="5882"/>
                    <a:pt x="6913" y="5263"/>
                  </a:cubicBezTo>
                  <a:cubicBezTo>
                    <a:pt x="8977" y="4540"/>
                    <a:pt x="11762" y="8048"/>
                    <a:pt x="12897" y="9493"/>
                  </a:cubicBezTo>
                  <a:cubicBezTo>
                    <a:pt x="14135" y="11247"/>
                    <a:pt x="15477" y="15580"/>
                    <a:pt x="17643" y="15374"/>
                  </a:cubicBezTo>
                  <a:cubicBezTo>
                    <a:pt x="18881" y="15271"/>
                    <a:pt x="19810" y="14445"/>
                    <a:pt x="20120" y="13310"/>
                  </a:cubicBezTo>
                  <a:cubicBezTo>
                    <a:pt x="20223" y="12072"/>
                    <a:pt x="18778" y="10009"/>
                    <a:pt x="17953" y="8667"/>
                  </a:cubicBezTo>
                  <a:cubicBezTo>
                    <a:pt x="15477" y="4540"/>
                    <a:pt x="11969" y="1"/>
                    <a:pt x="7223" y="4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46"/>
            <p:cNvSpPr/>
            <p:nvPr/>
          </p:nvSpPr>
          <p:spPr>
            <a:xfrm>
              <a:off x="3784175" y="1672250"/>
              <a:ext cx="446275" cy="276025"/>
            </a:xfrm>
            <a:custGeom>
              <a:avLst/>
              <a:gdLst/>
              <a:ahLst/>
              <a:cxnLst/>
              <a:rect l="l" t="t" r="r" b="b"/>
              <a:pathLst>
                <a:path w="17851" h="11041" extrusionOk="0">
                  <a:moveTo>
                    <a:pt x="8048" y="413"/>
                  </a:moveTo>
                  <a:cubicBezTo>
                    <a:pt x="4850" y="929"/>
                    <a:pt x="1" y="3096"/>
                    <a:pt x="413" y="6398"/>
                  </a:cubicBezTo>
                  <a:cubicBezTo>
                    <a:pt x="1136" y="11041"/>
                    <a:pt x="9183" y="10318"/>
                    <a:pt x="14549" y="8048"/>
                  </a:cubicBezTo>
                  <a:cubicBezTo>
                    <a:pt x="16096" y="7326"/>
                    <a:pt x="17850" y="5882"/>
                    <a:pt x="17747" y="4128"/>
                  </a:cubicBezTo>
                  <a:cubicBezTo>
                    <a:pt x="17541" y="1755"/>
                    <a:pt x="15168" y="723"/>
                    <a:pt x="13826" y="413"/>
                  </a:cubicBezTo>
                  <a:cubicBezTo>
                    <a:pt x="11969" y="1"/>
                    <a:pt x="9906" y="1"/>
                    <a:pt x="8048" y="4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46"/>
            <p:cNvSpPr/>
            <p:nvPr/>
          </p:nvSpPr>
          <p:spPr>
            <a:xfrm>
              <a:off x="2858175" y="1989525"/>
              <a:ext cx="639725" cy="335350"/>
            </a:xfrm>
            <a:custGeom>
              <a:avLst/>
              <a:gdLst/>
              <a:ahLst/>
              <a:cxnLst/>
              <a:rect l="l" t="t" r="r" b="b"/>
              <a:pathLst>
                <a:path w="25589" h="13414" extrusionOk="0">
                  <a:moveTo>
                    <a:pt x="3406" y="4643"/>
                  </a:moveTo>
                  <a:cubicBezTo>
                    <a:pt x="3612" y="4540"/>
                    <a:pt x="3509" y="4127"/>
                    <a:pt x="4644" y="4127"/>
                  </a:cubicBezTo>
                  <a:cubicBezTo>
                    <a:pt x="6191" y="4024"/>
                    <a:pt x="6913" y="5881"/>
                    <a:pt x="7842" y="6604"/>
                  </a:cubicBezTo>
                  <a:cubicBezTo>
                    <a:pt x="10628" y="8977"/>
                    <a:pt x="16818" y="8977"/>
                    <a:pt x="19295" y="4643"/>
                  </a:cubicBezTo>
                  <a:cubicBezTo>
                    <a:pt x="20017" y="3405"/>
                    <a:pt x="19501" y="1032"/>
                    <a:pt x="21668" y="310"/>
                  </a:cubicBezTo>
                  <a:cubicBezTo>
                    <a:pt x="22803" y="0"/>
                    <a:pt x="24041" y="619"/>
                    <a:pt x="24660" y="1651"/>
                  </a:cubicBezTo>
                  <a:cubicBezTo>
                    <a:pt x="25588" y="3612"/>
                    <a:pt x="23731" y="6604"/>
                    <a:pt x="22906" y="7945"/>
                  </a:cubicBezTo>
                  <a:cubicBezTo>
                    <a:pt x="20945" y="10731"/>
                    <a:pt x="18056" y="12588"/>
                    <a:pt x="14755" y="13001"/>
                  </a:cubicBezTo>
                  <a:cubicBezTo>
                    <a:pt x="11866" y="13413"/>
                    <a:pt x="8977" y="12897"/>
                    <a:pt x="6398" y="11659"/>
                  </a:cubicBezTo>
                  <a:cubicBezTo>
                    <a:pt x="4644" y="10627"/>
                    <a:pt x="1" y="6500"/>
                    <a:pt x="3406" y="46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46"/>
            <p:cNvSpPr/>
            <p:nvPr/>
          </p:nvSpPr>
          <p:spPr>
            <a:xfrm>
              <a:off x="3552025" y="349025"/>
              <a:ext cx="273450" cy="185750"/>
            </a:xfrm>
            <a:custGeom>
              <a:avLst/>
              <a:gdLst/>
              <a:ahLst/>
              <a:cxnLst/>
              <a:rect l="l" t="t" r="r" b="b"/>
              <a:pathLst>
                <a:path w="10938" h="7430" extrusionOk="0">
                  <a:moveTo>
                    <a:pt x="1136" y="1342"/>
                  </a:moveTo>
                  <a:cubicBezTo>
                    <a:pt x="1" y="2374"/>
                    <a:pt x="517" y="4231"/>
                    <a:pt x="1652" y="5159"/>
                  </a:cubicBezTo>
                  <a:cubicBezTo>
                    <a:pt x="3096" y="6294"/>
                    <a:pt x="4850" y="7017"/>
                    <a:pt x="6604" y="7429"/>
                  </a:cubicBezTo>
                  <a:cubicBezTo>
                    <a:pt x="7223" y="7429"/>
                    <a:pt x="9080" y="7429"/>
                    <a:pt x="9390" y="6913"/>
                  </a:cubicBezTo>
                  <a:cubicBezTo>
                    <a:pt x="10938" y="4747"/>
                    <a:pt x="2890" y="1"/>
                    <a:pt x="1136" y="13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46"/>
            <p:cNvSpPr/>
            <p:nvPr/>
          </p:nvSpPr>
          <p:spPr>
            <a:xfrm>
              <a:off x="3662950" y="702400"/>
              <a:ext cx="221850" cy="208950"/>
            </a:xfrm>
            <a:custGeom>
              <a:avLst/>
              <a:gdLst/>
              <a:ahLst/>
              <a:cxnLst/>
              <a:rect l="l" t="t" r="r" b="b"/>
              <a:pathLst>
                <a:path w="8874" h="8358" extrusionOk="0">
                  <a:moveTo>
                    <a:pt x="2580" y="1239"/>
                  </a:moveTo>
                  <a:cubicBezTo>
                    <a:pt x="0" y="2890"/>
                    <a:pt x="6294" y="8358"/>
                    <a:pt x="7842" y="6294"/>
                  </a:cubicBezTo>
                  <a:cubicBezTo>
                    <a:pt x="8874" y="4850"/>
                    <a:pt x="4437" y="1"/>
                    <a:pt x="2580" y="123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46"/>
            <p:cNvSpPr/>
            <p:nvPr/>
          </p:nvSpPr>
          <p:spPr>
            <a:xfrm>
              <a:off x="3908000" y="630175"/>
              <a:ext cx="234750" cy="221850"/>
            </a:xfrm>
            <a:custGeom>
              <a:avLst/>
              <a:gdLst/>
              <a:ahLst/>
              <a:cxnLst/>
              <a:rect l="l" t="t" r="r" b="b"/>
              <a:pathLst>
                <a:path w="9390" h="8874" extrusionOk="0">
                  <a:moveTo>
                    <a:pt x="1445" y="1961"/>
                  </a:moveTo>
                  <a:cubicBezTo>
                    <a:pt x="0" y="3302"/>
                    <a:pt x="3095" y="7017"/>
                    <a:pt x="5675" y="8358"/>
                  </a:cubicBezTo>
                  <a:cubicBezTo>
                    <a:pt x="6397" y="8874"/>
                    <a:pt x="7326" y="8771"/>
                    <a:pt x="8048" y="8255"/>
                  </a:cubicBezTo>
                  <a:cubicBezTo>
                    <a:pt x="9389" y="6604"/>
                    <a:pt x="3611" y="1"/>
                    <a:pt x="1445" y="19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46"/>
            <p:cNvSpPr/>
            <p:nvPr/>
          </p:nvSpPr>
          <p:spPr>
            <a:xfrm>
              <a:off x="1625225" y="1713525"/>
              <a:ext cx="136750" cy="353400"/>
            </a:xfrm>
            <a:custGeom>
              <a:avLst/>
              <a:gdLst/>
              <a:ahLst/>
              <a:cxnLst/>
              <a:rect l="l" t="t" r="r" b="b"/>
              <a:pathLst>
                <a:path w="5470" h="14136" extrusionOk="0">
                  <a:moveTo>
                    <a:pt x="4541" y="207"/>
                  </a:moveTo>
                  <a:cubicBezTo>
                    <a:pt x="2477" y="1"/>
                    <a:pt x="1961" y="2064"/>
                    <a:pt x="1342" y="3818"/>
                  </a:cubicBezTo>
                  <a:cubicBezTo>
                    <a:pt x="826" y="5572"/>
                    <a:pt x="413" y="7429"/>
                    <a:pt x="207" y="9286"/>
                  </a:cubicBezTo>
                  <a:cubicBezTo>
                    <a:pt x="104" y="10628"/>
                    <a:pt x="1" y="13310"/>
                    <a:pt x="1342" y="13620"/>
                  </a:cubicBezTo>
                  <a:cubicBezTo>
                    <a:pt x="3715" y="14136"/>
                    <a:pt x="3715" y="9699"/>
                    <a:pt x="4128" y="7636"/>
                  </a:cubicBezTo>
                  <a:cubicBezTo>
                    <a:pt x="4541" y="5159"/>
                    <a:pt x="5469" y="2270"/>
                    <a:pt x="4541" y="20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46"/>
            <p:cNvSpPr/>
            <p:nvPr/>
          </p:nvSpPr>
          <p:spPr>
            <a:xfrm>
              <a:off x="1759350" y="1192500"/>
              <a:ext cx="116100" cy="252800"/>
            </a:xfrm>
            <a:custGeom>
              <a:avLst/>
              <a:gdLst/>
              <a:ahLst/>
              <a:cxnLst/>
              <a:rect l="l" t="t" r="r" b="b"/>
              <a:pathLst>
                <a:path w="4644" h="10112" extrusionOk="0">
                  <a:moveTo>
                    <a:pt x="4025" y="1754"/>
                  </a:moveTo>
                  <a:cubicBezTo>
                    <a:pt x="1755" y="0"/>
                    <a:pt x="517" y="4127"/>
                    <a:pt x="207" y="6397"/>
                  </a:cubicBezTo>
                  <a:cubicBezTo>
                    <a:pt x="1" y="7635"/>
                    <a:pt x="1" y="8976"/>
                    <a:pt x="929" y="9286"/>
                  </a:cubicBezTo>
                  <a:cubicBezTo>
                    <a:pt x="3509" y="10111"/>
                    <a:pt x="4644" y="3302"/>
                    <a:pt x="4025" y="17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46"/>
            <p:cNvSpPr/>
            <p:nvPr/>
          </p:nvSpPr>
          <p:spPr>
            <a:xfrm>
              <a:off x="1870275" y="1538125"/>
              <a:ext cx="134150" cy="221850"/>
            </a:xfrm>
            <a:custGeom>
              <a:avLst/>
              <a:gdLst/>
              <a:ahLst/>
              <a:cxnLst/>
              <a:rect l="l" t="t" r="r" b="b"/>
              <a:pathLst>
                <a:path w="5366" h="8874" extrusionOk="0">
                  <a:moveTo>
                    <a:pt x="310" y="5469"/>
                  </a:moveTo>
                  <a:cubicBezTo>
                    <a:pt x="104" y="7429"/>
                    <a:pt x="0" y="8564"/>
                    <a:pt x="1651" y="8667"/>
                  </a:cubicBezTo>
                  <a:cubicBezTo>
                    <a:pt x="3921" y="8874"/>
                    <a:pt x="5366" y="1445"/>
                    <a:pt x="3302" y="723"/>
                  </a:cubicBezTo>
                  <a:cubicBezTo>
                    <a:pt x="929" y="1"/>
                    <a:pt x="620" y="3612"/>
                    <a:pt x="310" y="546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" name="Título 4">
            <a:extLst>
              <a:ext uri="{FF2B5EF4-FFF2-40B4-BE49-F238E27FC236}">
                <a16:creationId xmlns:a16="http://schemas.microsoft.com/office/drawing/2014/main" id="{5EF684C7-F873-4D84-A1BC-833621E391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1259" y="2189843"/>
            <a:ext cx="3504300" cy="544500"/>
          </a:xfrm>
        </p:spPr>
        <p:txBody>
          <a:bodyPr/>
          <a:lstStyle/>
          <a:p>
            <a:r>
              <a:rPr lang="es-CL" dirty="0"/>
              <a:t>Gracias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3" name="CuadroTexto 3">
            <a:extLst>
              <a:ext uri="{FF2B5EF4-FFF2-40B4-BE49-F238E27FC236}">
                <a16:creationId xmlns:a16="http://schemas.microsoft.com/office/drawing/2014/main" id="{630B681C-F44D-4C51-909E-0C47409518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29696" y="1694759"/>
            <a:ext cx="3973391" cy="124649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5pPr>
            <a:lvl6pPr marL="25146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6pPr>
            <a:lvl7pPr marL="29718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7pPr>
            <a:lvl8pPr marL="34290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8pPr>
            <a:lvl9pPr marL="3886200" indent="-228600" defTabSz="4572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9pPr>
          </a:lstStyle>
          <a:p>
            <a:pPr eaLnBrk="1" hangingPunct="1">
              <a:defRPr/>
            </a:pPr>
            <a:r>
              <a:rPr lang="en-US" altLang="es-CL" sz="1200" dirty="0" err="1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Imágenes</a:t>
            </a:r>
            <a:r>
              <a:rPr lang="en-US" altLang="es-CL" sz="1200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 en:</a:t>
            </a:r>
          </a:p>
          <a:p>
            <a:pPr marL="214313" indent="-214313">
              <a:buFont typeface="Arial" panose="020B0604020202020204" pitchFamily="34" charset="0"/>
              <a:buChar char="•"/>
              <a:defRPr/>
            </a:pPr>
            <a:r>
              <a:rPr lang="en-US" altLang="es-CL" sz="1050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National Geographic </a:t>
            </a:r>
            <a:r>
              <a:rPr lang="en-US" altLang="es-CL" sz="1050" dirty="0" err="1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Fotografías</a:t>
            </a:r>
            <a:r>
              <a:rPr lang="en-US" altLang="es-CL" sz="1050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 de </a:t>
            </a:r>
            <a:r>
              <a:rPr lang="en-US" altLang="es-CL" sz="1050" dirty="0" err="1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aves</a:t>
            </a:r>
            <a:endParaRPr lang="en-US" altLang="es-CL" sz="1050" dirty="0">
              <a:solidFill>
                <a:schemeClr val="bg2">
                  <a:lumMod val="75000"/>
                </a:schemeClr>
              </a:solidFill>
              <a:latin typeface="Cavolini" panose="03000502040302020204" pitchFamily="66" charset="0"/>
              <a:cs typeface="Cavolini" panose="03000502040302020204" pitchFamily="66" charset="0"/>
            </a:endParaRPr>
          </a:p>
          <a:p>
            <a:pPr marL="214313" indent="-214313">
              <a:buFont typeface="Arial" panose="020B0604020202020204" pitchFamily="34" charset="0"/>
              <a:buChar char="•"/>
              <a:defRPr/>
            </a:pPr>
            <a:r>
              <a:rPr lang="en-US" altLang="es-CL" sz="1050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(Gail Bisson, </a:t>
            </a:r>
            <a:r>
              <a:rPr lang="es-CL" altLang="es-CL" sz="1050" dirty="0" err="1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Vayun</a:t>
            </a:r>
            <a:r>
              <a:rPr lang="es-CL" altLang="es-CL" sz="1050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 </a:t>
            </a:r>
            <a:r>
              <a:rPr lang="es-CL" altLang="es-CL" sz="1050" dirty="0" err="1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Tiwari</a:t>
            </a:r>
            <a:r>
              <a:rPr lang="es-CL" altLang="es-CL" sz="1050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 , Tommy Mees, </a:t>
            </a:r>
            <a:r>
              <a:rPr lang="es-CL" altLang="es-CL" sz="1050" dirty="0" err="1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Terje</a:t>
            </a:r>
            <a:r>
              <a:rPr lang="es-CL" altLang="es-CL" sz="1050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 </a:t>
            </a:r>
            <a:r>
              <a:rPr lang="es-CL" altLang="es-CL" sz="1050" dirty="0" err="1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Kolaas</a:t>
            </a:r>
            <a:r>
              <a:rPr lang="es-CL" altLang="es-CL" sz="1050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, </a:t>
            </a:r>
            <a:r>
              <a:rPr lang="en-US" altLang="es-CL" sz="1050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Stefan </a:t>
            </a:r>
            <a:r>
              <a:rPr lang="en-US" altLang="es-CL" sz="1050" dirty="0" err="1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Christmann</a:t>
            </a:r>
            <a:r>
              <a:rPr lang="en-US" altLang="es-CL" sz="1050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)</a:t>
            </a:r>
          </a:p>
          <a:p>
            <a:pPr marL="214313" indent="-214313">
              <a:buFont typeface="Arial" panose="020B0604020202020204" pitchFamily="34" charset="0"/>
              <a:buChar char="•"/>
              <a:defRPr/>
            </a:pPr>
            <a:r>
              <a:rPr lang="en-US" altLang="es-CL" sz="1050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Wikimediacommons.org</a:t>
            </a:r>
          </a:p>
          <a:p>
            <a:pPr marL="214313" indent="-214313">
              <a:buFont typeface="Arial" panose="020B0604020202020204" pitchFamily="34" charset="0"/>
              <a:buChar char="•"/>
              <a:defRPr/>
            </a:pPr>
            <a:r>
              <a:rPr lang="en-US" altLang="es-CL" sz="1050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Wikiart.org</a:t>
            </a:r>
          </a:p>
          <a:p>
            <a:pPr marL="214313" indent="-214313">
              <a:buFont typeface="Arial" panose="020B0604020202020204" pitchFamily="34" charset="0"/>
              <a:buChar char="•"/>
              <a:defRPr/>
            </a:pPr>
            <a:r>
              <a:rPr lang="en-US" altLang="es-CL" sz="1050" dirty="0">
                <a:solidFill>
                  <a:schemeClr val="bg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CCU.cl</a:t>
            </a:r>
            <a:endParaRPr lang="es-CL" altLang="es-CL" sz="1050" dirty="0">
              <a:solidFill>
                <a:schemeClr val="bg2">
                  <a:lumMod val="75000"/>
                </a:schemeClr>
              </a:solidFill>
              <a:latin typeface="Cavolini" panose="03000502040302020204" pitchFamily="66" charset="0"/>
              <a:cs typeface="Cavolini" panose="03000502040302020204" pitchFamily="66" charset="0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8" name="Google Shape;13368;p43"/>
          <p:cNvSpPr txBox="1">
            <a:spLocks noGrp="1"/>
          </p:cNvSpPr>
          <p:nvPr>
            <p:ph type="ctrTitle"/>
          </p:nvPr>
        </p:nvSpPr>
        <p:spPr>
          <a:xfrm>
            <a:off x="1923324" y="1448704"/>
            <a:ext cx="5295900" cy="205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 sz="2400" b="1" dirty="0">
                <a:solidFill>
                  <a:schemeClr val="accent2"/>
                </a:solidFill>
                <a:latin typeface="Cavolini" panose="03000502040302020204" pitchFamily="66" charset="0"/>
                <a:ea typeface="Barrio"/>
                <a:cs typeface="Cavolini" panose="03000502040302020204" pitchFamily="66" charset="0"/>
                <a:sym typeface="Barrio"/>
              </a:rPr>
              <a:t>Observar y comunicar oralmente sus primeras impresiones de lo que sienten y piensan de obras de arte por variados medios. (OA 4)</a:t>
            </a:r>
            <a:br>
              <a:rPr lang="es-ES" sz="2400" b="1" dirty="0">
                <a:solidFill>
                  <a:schemeClr val="accent2"/>
                </a:solidFill>
                <a:latin typeface="Cavolini" panose="03000502040302020204" pitchFamily="66" charset="0"/>
                <a:ea typeface="Barrio"/>
                <a:cs typeface="Cavolini" panose="03000502040302020204" pitchFamily="66" charset="0"/>
                <a:sym typeface="Barrio"/>
              </a:rPr>
            </a:br>
            <a:endParaRPr sz="2400" b="1" dirty="0">
              <a:solidFill>
                <a:schemeClr val="accent2"/>
              </a:solidFill>
              <a:latin typeface="Cavolini" panose="03000502040302020204" pitchFamily="66" charset="0"/>
              <a:ea typeface="Barrio"/>
              <a:cs typeface="Cavolini" panose="03000502040302020204" pitchFamily="66" charset="0"/>
              <a:sym typeface="Barrio"/>
            </a:endParaRPr>
          </a:p>
        </p:txBody>
      </p:sp>
      <p:grpSp>
        <p:nvGrpSpPr>
          <p:cNvPr id="13370" name="Google Shape;13370;p43"/>
          <p:cNvGrpSpPr/>
          <p:nvPr/>
        </p:nvGrpSpPr>
        <p:grpSpPr>
          <a:xfrm>
            <a:off x="674881" y="3663916"/>
            <a:ext cx="1512282" cy="1178469"/>
            <a:chOff x="495400" y="221800"/>
            <a:chExt cx="6609625" cy="5150650"/>
          </a:xfrm>
        </p:grpSpPr>
        <p:sp>
          <p:nvSpPr>
            <p:cNvPr id="13371" name="Google Shape;13371;p43"/>
            <p:cNvSpPr/>
            <p:nvPr/>
          </p:nvSpPr>
          <p:spPr>
            <a:xfrm>
              <a:off x="495400" y="753825"/>
              <a:ext cx="4390100" cy="4419500"/>
            </a:xfrm>
            <a:custGeom>
              <a:avLst/>
              <a:gdLst/>
              <a:ahLst/>
              <a:cxnLst/>
              <a:rect l="l" t="t" r="r" b="b"/>
              <a:pathLst>
                <a:path w="175604" h="176780" extrusionOk="0">
                  <a:moveTo>
                    <a:pt x="155758" y="142704"/>
                  </a:moveTo>
                  <a:cubicBezTo>
                    <a:pt x="151711" y="143356"/>
                    <a:pt x="148839" y="145315"/>
                    <a:pt x="145705" y="146751"/>
                  </a:cubicBezTo>
                  <a:cubicBezTo>
                    <a:pt x="125599" y="156021"/>
                    <a:pt x="103273" y="164768"/>
                    <a:pt x="82775" y="174299"/>
                  </a:cubicBezTo>
                  <a:cubicBezTo>
                    <a:pt x="81209" y="175213"/>
                    <a:pt x="79772" y="175866"/>
                    <a:pt x="78075" y="176519"/>
                  </a:cubicBezTo>
                  <a:cubicBezTo>
                    <a:pt x="76117" y="176780"/>
                    <a:pt x="72592" y="175605"/>
                    <a:pt x="69850" y="175083"/>
                  </a:cubicBezTo>
                  <a:cubicBezTo>
                    <a:pt x="29376" y="166335"/>
                    <a:pt x="392" y="130953"/>
                    <a:pt x="0" y="89565"/>
                  </a:cubicBezTo>
                  <a:cubicBezTo>
                    <a:pt x="0" y="52225"/>
                    <a:pt x="23893" y="18932"/>
                    <a:pt x="59274" y="6920"/>
                  </a:cubicBezTo>
                  <a:cubicBezTo>
                    <a:pt x="62016" y="6006"/>
                    <a:pt x="64888" y="5354"/>
                    <a:pt x="67891" y="4570"/>
                  </a:cubicBezTo>
                  <a:cubicBezTo>
                    <a:pt x="88650" y="1"/>
                    <a:pt x="110323" y="3003"/>
                    <a:pt x="128994" y="13057"/>
                  </a:cubicBezTo>
                  <a:cubicBezTo>
                    <a:pt x="142702" y="20368"/>
                    <a:pt x="154061" y="31335"/>
                    <a:pt x="161895" y="44783"/>
                  </a:cubicBezTo>
                  <a:cubicBezTo>
                    <a:pt x="171426" y="60972"/>
                    <a:pt x="175604" y="79773"/>
                    <a:pt x="173906" y="98574"/>
                  </a:cubicBezTo>
                  <a:cubicBezTo>
                    <a:pt x="172209" y="114633"/>
                    <a:pt x="165812" y="130039"/>
                    <a:pt x="155758" y="142704"/>
                  </a:cubicBezTo>
                  <a:close/>
                </a:path>
              </a:pathLst>
            </a:custGeom>
            <a:solidFill>
              <a:srgbClr val="023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43"/>
            <p:cNvSpPr/>
            <p:nvPr/>
          </p:nvSpPr>
          <p:spPr>
            <a:xfrm>
              <a:off x="1996825" y="633050"/>
              <a:ext cx="5108200" cy="4739400"/>
            </a:xfrm>
            <a:custGeom>
              <a:avLst/>
              <a:gdLst/>
              <a:ahLst/>
              <a:cxnLst/>
              <a:rect l="l" t="t" r="r" b="b"/>
              <a:pathLst>
                <a:path w="204328" h="189576" extrusionOk="0">
                  <a:moveTo>
                    <a:pt x="204328" y="176650"/>
                  </a:moveTo>
                  <a:cubicBezTo>
                    <a:pt x="137089" y="189183"/>
                    <a:pt x="62931" y="189575"/>
                    <a:pt x="1" y="187747"/>
                  </a:cubicBezTo>
                  <a:cubicBezTo>
                    <a:pt x="915" y="186833"/>
                    <a:pt x="1959" y="186050"/>
                    <a:pt x="3134" y="185528"/>
                  </a:cubicBezTo>
                  <a:cubicBezTo>
                    <a:pt x="21152" y="175475"/>
                    <a:pt x="39822" y="166727"/>
                    <a:pt x="59145" y="159416"/>
                  </a:cubicBezTo>
                  <a:cubicBezTo>
                    <a:pt x="80295" y="151321"/>
                    <a:pt x="102229" y="143095"/>
                    <a:pt x="125600" y="137351"/>
                  </a:cubicBezTo>
                  <a:cubicBezTo>
                    <a:pt x="122727" y="124164"/>
                    <a:pt x="118811" y="108366"/>
                    <a:pt x="118158" y="92960"/>
                  </a:cubicBezTo>
                  <a:cubicBezTo>
                    <a:pt x="117505" y="77423"/>
                    <a:pt x="119594" y="63584"/>
                    <a:pt x="124947" y="53400"/>
                  </a:cubicBezTo>
                  <a:cubicBezTo>
                    <a:pt x="120638" y="42041"/>
                    <a:pt x="116069" y="30422"/>
                    <a:pt x="111760" y="18149"/>
                  </a:cubicBezTo>
                  <a:cubicBezTo>
                    <a:pt x="110846" y="15407"/>
                    <a:pt x="107321" y="7573"/>
                    <a:pt x="109933" y="6398"/>
                  </a:cubicBezTo>
                  <a:cubicBezTo>
                    <a:pt x="112544" y="5093"/>
                    <a:pt x="115286" y="11882"/>
                    <a:pt x="116330" y="13971"/>
                  </a:cubicBezTo>
                  <a:cubicBezTo>
                    <a:pt x="121161" y="24155"/>
                    <a:pt x="125078" y="35122"/>
                    <a:pt x="129517" y="45436"/>
                  </a:cubicBezTo>
                  <a:cubicBezTo>
                    <a:pt x="133564" y="41650"/>
                    <a:pt x="138917" y="36166"/>
                    <a:pt x="148187" y="36688"/>
                  </a:cubicBezTo>
                  <a:cubicBezTo>
                    <a:pt x="146228" y="29638"/>
                    <a:pt x="143748" y="18540"/>
                    <a:pt x="141136" y="9271"/>
                  </a:cubicBezTo>
                  <a:cubicBezTo>
                    <a:pt x="140484" y="7312"/>
                    <a:pt x="137350" y="1"/>
                    <a:pt x="140875" y="262"/>
                  </a:cubicBezTo>
                  <a:cubicBezTo>
                    <a:pt x="143617" y="393"/>
                    <a:pt x="145053" y="5615"/>
                    <a:pt x="146098" y="8357"/>
                  </a:cubicBezTo>
                  <a:cubicBezTo>
                    <a:pt x="149492" y="17235"/>
                    <a:pt x="151581" y="23763"/>
                    <a:pt x="154976" y="33424"/>
                  </a:cubicBezTo>
                  <a:cubicBezTo>
                    <a:pt x="155368" y="35122"/>
                    <a:pt x="156020" y="36819"/>
                    <a:pt x="156673" y="38386"/>
                  </a:cubicBezTo>
                  <a:cubicBezTo>
                    <a:pt x="157718" y="39300"/>
                    <a:pt x="158762" y="40083"/>
                    <a:pt x="159937" y="40736"/>
                  </a:cubicBezTo>
                  <a:cubicBezTo>
                    <a:pt x="168162" y="45697"/>
                    <a:pt x="173254" y="52617"/>
                    <a:pt x="178216" y="61887"/>
                  </a:cubicBezTo>
                  <a:cubicBezTo>
                    <a:pt x="185788" y="75857"/>
                    <a:pt x="191272" y="95049"/>
                    <a:pt x="195841" y="114633"/>
                  </a:cubicBezTo>
                  <a:cubicBezTo>
                    <a:pt x="196625" y="118028"/>
                    <a:pt x="204067" y="149101"/>
                    <a:pt x="204328" y="176650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43"/>
            <p:cNvSpPr/>
            <p:nvPr/>
          </p:nvSpPr>
          <p:spPr>
            <a:xfrm>
              <a:off x="5065000" y="221800"/>
              <a:ext cx="806225" cy="802975"/>
            </a:xfrm>
            <a:custGeom>
              <a:avLst/>
              <a:gdLst/>
              <a:ahLst/>
              <a:cxnLst/>
              <a:rect l="l" t="t" r="r" b="b"/>
              <a:pathLst>
                <a:path w="32249" h="32119" extrusionOk="0">
                  <a:moveTo>
                    <a:pt x="31204" y="12926"/>
                  </a:moveTo>
                  <a:cubicBezTo>
                    <a:pt x="32249" y="24807"/>
                    <a:pt x="18409" y="32118"/>
                    <a:pt x="9270" y="24415"/>
                  </a:cubicBezTo>
                  <a:cubicBezTo>
                    <a:pt x="0" y="16843"/>
                    <a:pt x="4701" y="1828"/>
                    <a:pt x="16582" y="653"/>
                  </a:cubicBezTo>
                  <a:cubicBezTo>
                    <a:pt x="24024" y="0"/>
                    <a:pt x="30552" y="5484"/>
                    <a:pt x="31204" y="12926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43"/>
            <p:cNvSpPr/>
            <p:nvPr/>
          </p:nvSpPr>
          <p:spPr>
            <a:xfrm>
              <a:off x="4307750" y="427425"/>
              <a:ext cx="806225" cy="799700"/>
            </a:xfrm>
            <a:custGeom>
              <a:avLst/>
              <a:gdLst/>
              <a:ahLst/>
              <a:cxnLst/>
              <a:rect l="l" t="t" r="r" b="b"/>
              <a:pathLst>
                <a:path w="32249" h="31988" extrusionOk="0">
                  <a:moveTo>
                    <a:pt x="31204" y="12795"/>
                  </a:moveTo>
                  <a:cubicBezTo>
                    <a:pt x="32249" y="24807"/>
                    <a:pt x="18409" y="31988"/>
                    <a:pt x="9140" y="24285"/>
                  </a:cubicBezTo>
                  <a:cubicBezTo>
                    <a:pt x="0" y="16712"/>
                    <a:pt x="4570" y="1698"/>
                    <a:pt x="16582" y="653"/>
                  </a:cubicBezTo>
                  <a:cubicBezTo>
                    <a:pt x="24024" y="1"/>
                    <a:pt x="30552" y="5354"/>
                    <a:pt x="31204" y="12795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43"/>
            <p:cNvSpPr/>
            <p:nvPr/>
          </p:nvSpPr>
          <p:spPr>
            <a:xfrm>
              <a:off x="6455475" y="2601250"/>
              <a:ext cx="189325" cy="359075"/>
            </a:xfrm>
            <a:custGeom>
              <a:avLst/>
              <a:gdLst/>
              <a:ahLst/>
              <a:cxnLst/>
              <a:rect l="l" t="t" r="r" b="b"/>
              <a:pathLst>
                <a:path w="7573" h="14363" extrusionOk="0">
                  <a:moveTo>
                    <a:pt x="1306" y="1176"/>
                  </a:moveTo>
                  <a:cubicBezTo>
                    <a:pt x="4178" y="1"/>
                    <a:pt x="6398" y="4571"/>
                    <a:pt x="7050" y="8357"/>
                  </a:cubicBezTo>
                  <a:cubicBezTo>
                    <a:pt x="7442" y="10315"/>
                    <a:pt x="7573" y="13318"/>
                    <a:pt x="6006" y="13840"/>
                  </a:cubicBezTo>
                  <a:cubicBezTo>
                    <a:pt x="3786" y="14363"/>
                    <a:pt x="3134" y="11751"/>
                    <a:pt x="2350" y="9532"/>
                  </a:cubicBezTo>
                  <a:cubicBezTo>
                    <a:pt x="1306" y="6529"/>
                    <a:pt x="0" y="3265"/>
                    <a:pt x="1306" y="117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43"/>
            <p:cNvSpPr/>
            <p:nvPr/>
          </p:nvSpPr>
          <p:spPr>
            <a:xfrm>
              <a:off x="6416300" y="2963575"/>
              <a:ext cx="140375" cy="176275"/>
            </a:xfrm>
            <a:custGeom>
              <a:avLst/>
              <a:gdLst/>
              <a:ahLst/>
              <a:cxnLst/>
              <a:rect l="l" t="t" r="r" b="b"/>
              <a:pathLst>
                <a:path w="5615" h="7051" extrusionOk="0">
                  <a:moveTo>
                    <a:pt x="4048" y="6659"/>
                  </a:moveTo>
                  <a:cubicBezTo>
                    <a:pt x="1306" y="7051"/>
                    <a:pt x="0" y="0"/>
                    <a:pt x="3526" y="1045"/>
                  </a:cubicBezTo>
                  <a:cubicBezTo>
                    <a:pt x="4309" y="2220"/>
                    <a:pt x="5615" y="5614"/>
                    <a:pt x="4048" y="66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43"/>
            <p:cNvSpPr/>
            <p:nvPr/>
          </p:nvSpPr>
          <p:spPr>
            <a:xfrm>
              <a:off x="6576225" y="3054950"/>
              <a:ext cx="173025" cy="244825"/>
            </a:xfrm>
            <a:custGeom>
              <a:avLst/>
              <a:gdLst/>
              <a:ahLst/>
              <a:cxnLst/>
              <a:rect l="l" t="t" r="r" b="b"/>
              <a:pathLst>
                <a:path w="6921" h="9793" extrusionOk="0">
                  <a:moveTo>
                    <a:pt x="3657" y="915"/>
                  </a:moveTo>
                  <a:cubicBezTo>
                    <a:pt x="4570" y="2482"/>
                    <a:pt x="6921" y="9140"/>
                    <a:pt x="4179" y="9532"/>
                  </a:cubicBezTo>
                  <a:cubicBezTo>
                    <a:pt x="2873" y="9793"/>
                    <a:pt x="2743" y="8226"/>
                    <a:pt x="2220" y="6398"/>
                  </a:cubicBezTo>
                  <a:cubicBezTo>
                    <a:pt x="1437" y="3657"/>
                    <a:pt x="1" y="1"/>
                    <a:pt x="3657" y="9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43"/>
            <p:cNvSpPr/>
            <p:nvPr/>
          </p:nvSpPr>
          <p:spPr>
            <a:xfrm>
              <a:off x="4630875" y="4292025"/>
              <a:ext cx="430875" cy="189325"/>
            </a:xfrm>
            <a:custGeom>
              <a:avLst/>
              <a:gdLst/>
              <a:ahLst/>
              <a:cxnLst/>
              <a:rect l="l" t="t" r="r" b="b"/>
              <a:pathLst>
                <a:path w="17235" h="7573" extrusionOk="0">
                  <a:moveTo>
                    <a:pt x="523" y="6659"/>
                  </a:moveTo>
                  <a:cubicBezTo>
                    <a:pt x="1" y="4309"/>
                    <a:pt x="2482" y="3395"/>
                    <a:pt x="4571" y="2612"/>
                  </a:cubicBezTo>
                  <a:cubicBezTo>
                    <a:pt x="6660" y="1698"/>
                    <a:pt x="8879" y="1045"/>
                    <a:pt x="11099" y="653"/>
                  </a:cubicBezTo>
                  <a:cubicBezTo>
                    <a:pt x="12665" y="392"/>
                    <a:pt x="15929" y="0"/>
                    <a:pt x="16452" y="1567"/>
                  </a:cubicBezTo>
                  <a:cubicBezTo>
                    <a:pt x="17235" y="4440"/>
                    <a:pt x="12012" y="4831"/>
                    <a:pt x="9532" y="5484"/>
                  </a:cubicBezTo>
                  <a:cubicBezTo>
                    <a:pt x="6529" y="6267"/>
                    <a:pt x="3134" y="7573"/>
                    <a:pt x="523" y="665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43"/>
            <p:cNvSpPr/>
            <p:nvPr/>
          </p:nvSpPr>
          <p:spPr>
            <a:xfrm>
              <a:off x="5208625" y="4269175"/>
              <a:ext cx="133850" cy="124050"/>
            </a:xfrm>
            <a:custGeom>
              <a:avLst/>
              <a:gdLst/>
              <a:ahLst/>
              <a:cxnLst/>
              <a:rect l="l" t="t" r="r" b="b"/>
              <a:pathLst>
                <a:path w="5354" h="4962" extrusionOk="0">
                  <a:moveTo>
                    <a:pt x="4961" y="914"/>
                  </a:moveTo>
                  <a:cubicBezTo>
                    <a:pt x="5223" y="1437"/>
                    <a:pt x="5353" y="2090"/>
                    <a:pt x="5353" y="2742"/>
                  </a:cubicBezTo>
                  <a:cubicBezTo>
                    <a:pt x="4439" y="4309"/>
                    <a:pt x="522" y="4962"/>
                    <a:pt x="261" y="2873"/>
                  </a:cubicBezTo>
                  <a:cubicBezTo>
                    <a:pt x="0" y="1306"/>
                    <a:pt x="3003" y="1"/>
                    <a:pt x="4961" y="9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43"/>
            <p:cNvSpPr/>
            <p:nvPr/>
          </p:nvSpPr>
          <p:spPr>
            <a:xfrm>
              <a:off x="4014000" y="4513975"/>
              <a:ext cx="310100" cy="153425"/>
            </a:xfrm>
            <a:custGeom>
              <a:avLst/>
              <a:gdLst/>
              <a:ahLst/>
              <a:cxnLst/>
              <a:rect l="l" t="t" r="r" b="b"/>
              <a:pathLst>
                <a:path w="12404" h="6137" extrusionOk="0">
                  <a:moveTo>
                    <a:pt x="2220" y="5615"/>
                  </a:moveTo>
                  <a:cubicBezTo>
                    <a:pt x="0" y="3003"/>
                    <a:pt x="4831" y="1045"/>
                    <a:pt x="7573" y="523"/>
                  </a:cubicBezTo>
                  <a:cubicBezTo>
                    <a:pt x="9139" y="262"/>
                    <a:pt x="10706" y="1"/>
                    <a:pt x="11098" y="1045"/>
                  </a:cubicBezTo>
                  <a:cubicBezTo>
                    <a:pt x="12403" y="4179"/>
                    <a:pt x="4309" y="6137"/>
                    <a:pt x="2220" y="56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43"/>
            <p:cNvSpPr/>
            <p:nvPr/>
          </p:nvSpPr>
          <p:spPr>
            <a:xfrm>
              <a:off x="4441575" y="4615150"/>
              <a:ext cx="274200" cy="179550"/>
            </a:xfrm>
            <a:custGeom>
              <a:avLst/>
              <a:gdLst/>
              <a:ahLst/>
              <a:cxnLst/>
              <a:rect l="l" t="t" r="r" b="b"/>
              <a:pathLst>
                <a:path w="10968" h="7182" extrusionOk="0">
                  <a:moveTo>
                    <a:pt x="6528" y="784"/>
                  </a:moveTo>
                  <a:cubicBezTo>
                    <a:pt x="8879" y="262"/>
                    <a:pt x="10315" y="1"/>
                    <a:pt x="10576" y="1959"/>
                  </a:cubicBezTo>
                  <a:cubicBezTo>
                    <a:pt x="10967" y="4701"/>
                    <a:pt x="2089" y="7182"/>
                    <a:pt x="1175" y="4832"/>
                  </a:cubicBezTo>
                  <a:cubicBezTo>
                    <a:pt x="0" y="2090"/>
                    <a:pt x="4309" y="1176"/>
                    <a:pt x="6528" y="7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43"/>
            <p:cNvSpPr/>
            <p:nvPr/>
          </p:nvSpPr>
          <p:spPr>
            <a:xfrm>
              <a:off x="5238000" y="254425"/>
              <a:ext cx="551625" cy="633250"/>
            </a:xfrm>
            <a:custGeom>
              <a:avLst/>
              <a:gdLst/>
              <a:ahLst/>
              <a:cxnLst/>
              <a:rect l="l" t="t" r="r" b="b"/>
              <a:pathLst>
                <a:path w="22065" h="25330" extrusionOk="0">
                  <a:moveTo>
                    <a:pt x="2872" y="18149"/>
                  </a:moveTo>
                  <a:cubicBezTo>
                    <a:pt x="7703" y="25330"/>
                    <a:pt x="18670" y="23110"/>
                    <a:pt x="20368" y="14754"/>
                  </a:cubicBezTo>
                  <a:cubicBezTo>
                    <a:pt x="22065" y="6268"/>
                    <a:pt x="12795" y="1"/>
                    <a:pt x="5614" y="4832"/>
                  </a:cubicBezTo>
                  <a:cubicBezTo>
                    <a:pt x="1175" y="7704"/>
                    <a:pt x="0" y="13710"/>
                    <a:pt x="2872" y="18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43"/>
            <p:cNvSpPr/>
            <p:nvPr/>
          </p:nvSpPr>
          <p:spPr>
            <a:xfrm>
              <a:off x="5378350" y="303400"/>
              <a:ext cx="404750" cy="473300"/>
            </a:xfrm>
            <a:custGeom>
              <a:avLst/>
              <a:gdLst/>
              <a:ahLst/>
              <a:cxnLst/>
              <a:rect l="l" t="t" r="r" b="b"/>
              <a:pathLst>
                <a:path w="16190" h="18932" extrusionOk="0">
                  <a:moveTo>
                    <a:pt x="13317" y="5614"/>
                  </a:moveTo>
                  <a:cubicBezTo>
                    <a:pt x="16190" y="9923"/>
                    <a:pt x="15015" y="15929"/>
                    <a:pt x="10576" y="18932"/>
                  </a:cubicBezTo>
                  <a:lnTo>
                    <a:pt x="0" y="2873"/>
                  </a:lnTo>
                  <a:cubicBezTo>
                    <a:pt x="4439" y="0"/>
                    <a:pt x="10315" y="1175"/>
                    <a:pt x="13317" y="56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43"/>
            <p:cNvSpPr/>
            <p:nvPr/>
          </p:nvSpPr>
          <p:spPr>
            <a:xfrm>
              <a:off x="4477475" y="460075"/>
              <a:ext cx="554900" cy="629975"/>
            </a:xfrm>
            <a:custGeom>
              <a:avLst/>
              <a:gdLst/>
              <a:ahLst/>
              <a:cxnLst/>
              <a:rect l="l" t="t" r="r" b="b"/>
              <a:pathLst>
                <a:path w="22196" h="25199" extrusionOk="0">
                  <a:moveTo>
                    <a:pt x="3003" y="18018"/>
                  </a:moveTo>
                  <a:cubicBezTo>
                    <a:pt x="7704" y="25198"/>
                    <a:pt x="18801" y="22979"/>
                    <a:pt x="20499" y="14623"/>
                  </a:cubicBezTo>
                  <a:cubicBezTo>
                    <a:pt x="22196" y="6267"/>
                    <a:pt x="12796" y="0"/>
                    <a:pt x="5615" y="4700"/>
                  </a:cubicBezTo>
                  <a:cubicBezTo>
                    <a:pt x="1306" y="7573"/>
                    <a:pt x="1" y="13578"/>
                    <a:pt x="3003" y="180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43"/>
            <p:cNvSpPr/>
            <p:nvPr/>
          </p:nvSpPr>
          <p:spPr>
            <a:xfrm>
              <a:off x="4621100" y="505750"/>
              <a:ext cx="404750" cy="473325"/>
            </a:xfrm>
            <a:custGeom>
              <a:avLst/>
              <a:gdLst/>
              <a:ahLst/>
              <a:cxnLst/>
              <a:rect l="l" t="t" r="r" b="b"/>
              <a:pathLst>
                <a:path w="16190" h="18933" extrusionOk="0">
                  <a:moveTo>
                    <a:pt x="13317" y="5615"/>
                  </a:moveTo>
                  <a:cubicBezTo>
                    <a:pt x="16190" y="10054"/>
                    <a:pt x="15015" y="16060"/>
                    <a:pt x="10576" y="18932"/>
                  </a:cubicBezTo>
                  <a:lnTo>
                    <a:pt x="0" y="3004"/>
                  </a:lnTo>
                  <a:cubicBezTo>
                    <a:pt x="4309" y="1"/>
                    <a:pt x="10315" y="1176"/>
                    <a:pt x="13317" y="56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43"/>
            <p:cNvSpPr/>
            <p:nvPr/>
          </p:nvSpPr>
          <p:spPr>
            <a:xfrm>
              <a:off x="5920175" y="1648175"/>
              <a:ext cx="297050" cy="257875"/>
            </a:xfrm>
            <a:custGeom>
              <a:avLst/>
              <a:gdLst/>
              <a:ahLst/>
              <a:cxnLst/>
              <a:rect l="l" t="t" r="r" b="b"/>
              <a:pathLst>
                <a:path w="11882" h="10315" extrusionOk="0">
                  <a:moveTo>
                    <a:pt x="6528" y="653"/>
                  </a:moveTo>
                  <a:cubicBezTo>
                    <a:pt x="8226" y="261"/>
                    <a:pt x="10445" y="0"/>
                    <a:pt x="11098" y="1567"/>
                  </a:cubicBezTo>
                  <a:cubicBezTo>
                    <a:pt x="11881" y="3395"/>
                    <a:pt x="9923" y="5353"/>
                    <a:pt x="9009" y="6137"/>
                  </a:cubicBezTo>
                  <a:cubicBezTo>
                    <a:pt x="6920" y="7964"/>
                    <a:pt x="1175" y="10315"/>
                    <a:pt x="522" y="6267"/>
                  </a:cubicBezTo>
                  <a:cubicBezTo>
                    <a:pt x="0" y="3395"/>
                    <a:pt x="3003" y="1306"/>
                    <a:pt x="6528" y="653"/>
                  </a:cubicBezTo>
                  <a:close/>
                </a:path>
              </a:pathLst>
            </a:custGeom>
            <a:solidFill>
              <a:srgbClr val="48CA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43"/>
            <p:cNvSpPr/>
            <p:nvPr/>
          </p:nvSpPr>
          <p:spPr>
            <a:xfrm>
              <a:off x="4921375" y="1951725"/>
              <a:ext cx="368875" cy="254625"/>
            </a:xfrm>
            <a:custGeom>
              <a:avLst/>
              <a:gdLst/>
              <a:ahLst/>
              <a:cxnLst/>
              <a:rect l="l" t="t" r="r" b="b"/>
              <a:pathLst>
                <a:path w="14755" h="10185" extrusionOk="0">
                  <a:moveTo>
                    <a:pt x="7573" y="1045"/>
                  </a:moveTo>
                  <a:cubicBezTo>
                    <a:pt x="10054" y="392"/>
                    <a:pt x="12926" y="0"/>
                    <a:pt x="13579" y="2481"/>
                  </a:cubicBezTo>
                  <a:cubicBezTo>
                    <a:pt x="14754" y="5745"/>
                    <a:pt x="9923" y="8617"/>
                    <a:pt x="7443" y="9401"/>
                  </a:cubicBezTo>
                  <a:cubicBezTo>
                    <a:pt x="5093" y="10184"/>
                    <a:pt x="2090" y="10054"/>
                    <a:pt x="1306" y="8226"/>
                  </a:cubicBezTo>
                  <a:cubicBezTo>
                    <a:pt x="1" y="4309"/>
                    <a:pt x="4570" y="1698"/>
                    <a:pt x="7573" y="1045"/>
                  </a:cubicBezTo>
                  <a:close/>
                </a:path>
              </a:pathLst>
            </a:custGeom>
            <a:solidFill>
              <a:srgbClr val="48CA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43"/>
            <p:cNvSpPr/>
            <p:nvPr/>
          </p:nvSpPr>
          <p:spPr>
            <a:xfrm>
              <a:off x="5352225" y="1864800"/>
              <a:ext cx="561450" cy="447225"/>
            </a:xfrm>
            <a:custGeom>
              <a:avLst/>
              <a:gdLst/>
              <a:ahLst/>
              <a:cxnLst/>
              <a:rect l="l" t="t" r="r" b="b"/>
              <a:pathLst>
                <a:path w="22458" h="17889" extrusionOk="0">
                  <a:moveTo>
                    <a:pt x="18408" y="0"/>
                  </a:moveTo>
                  <a:cubicBezTo>
                    <a:pt x="17494" y="0"/>
                    <a:pt x="16520" y="781"/>
                    <a:pt x="16843" y="1911"/>
                  </a:cubicBezTo>
                  <a:lnTo>
                    <a:pt x="18018" y="5566"/>
                  </a:lnTo>
                  <a:cubicBezTo>
                    <a:pt x="19770" y="11220"/>
                    <a:pt x="15257" y="14979"/>
                    <a:pt x="10848" y="14979"/>
                  </a:cubicBezTo>
                  <a:cubicBezTo>
                    <a:pt x="8027" y="14979"/>
                    <a:pt x="5248" y="13440"/>
                    <a:pt x="4179" y="9875"/>
                  </a:cubicBezTo>
                  <a:lnTo>
                    <a:pt x="3004" y="6219"/>
                  </a:lnTo>
                  <a:cubicBezTo>
                    <a:pt x="2789" y="5575"/>
                    <a:pt x="2220" y="5107"/>
                    <a:pt x="1589" y="5107"/>
                  </a:cubicBezTo>
                  <a:cubicBezTo>
                    <a:pt x="1453" y="5107"/>
                    <a:pt x="1315" y="5128"/>
                    <a:pt x="1176" y="5175"/>
                  </a:cubicBezTo>
                  <a:cubicBezTo>
                    <a:pt x="392" y="5436"/>
                    <a:pt x="1" y="6219"/>
                    <a:pt x="262" y="7003"/>
                  </a:cubicBezTo>
                  <a:lnTo>
                    <a:pt x="1306" y="10658"/>
                  </a:lnTo>
                  <a:cubicBezTo>
                    <a:pt x="2612" y="14836"/>
                    <a:pt x="6268" y="17709"/>
                    <a:pt x="10576" y="17839"/>
                  </a:cubicBezTo>
                  <a:cubicBezTo>
                    <a:pt x="10870" y="17872"/>
                    <a:pt x="11164" y="17888"/>
                    <a:pt x="11457" y="17888"/>
                  </a:cubicBezTo>
                  <a:cubicBezTo>
                    <a:pt x="12339" y="17888"/>
                    <a:pt x="13220" y="17741"/>
                    <a:pt x="14101" y="17447"/>
                  </a:cubicBezTo>
                  <a:cubicBezTo>
                    <a:pt x="19454" y="15750"/>
                    <a:pt x="22457" y="10136"/>
                    <a:pt x="20890" y="4652"/>
                  </a:cubicBezTo>
                  <a:lnTo>
                    <a:pt x="19715" y="997"/>
                  </a:lnTo>
                  <a:cubicBezTo>
                    <a:pt x="19516" y="299"/>
                    <a:pt x="18974" y="0"/>
                    <a:pt x="1840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43"/>
            <p:cNvSpPr/>
            <p:nvPr/>
          </p:nvSpPr>
          <p:spPr>
            <a:xfrm>
              <a:off x="1304850" y="1269550"/>
              <a:ext cx="2794025" cy="3606750"/>
            </a:xfrm>
            <a:custGeom>
              <a:avLst/>
              <a:gdLst/>
              <a:ahLst/>
              <a:cxnLst/>
              <a:rect l="l" t="t" r="r" b="b"/>
              <a:pathLst>
                <a:path w="111761" h="144270" extrusionOk="0">
                  <a:moveTo>
                    <a:pt x="45044" y="3264"/>
                  </a:moveTo>
                  <a:cubicBezTo>
                    <a:pt x="62800" y="0"/>
                    <a:pt x="77032" y="8095"/>
                    <a:pt x="85779" y="16973"/>
                  </a:cubicBezTo>
                  <a:cubicBezTo>
                    <a:pt x="95441" y="26765"/>
                    <a:pt x="101838" y="39821"/>
                    <a:pt x="106408" y="54705"/>
                  </a:cubicBezTo>
                  <a:cubicBezTo>
                    <a:pt x="109019" y="62930"/>
                    <a:pt x="110455" y="71547"/>
                    <a:pt x="110977" y="80164"/>
                  </a:cubicBezTo>
                  <a:cubicBezTo>
                    <a:pt x="111761" y="95962"/>
                    <a:pt x="109411" y="111760"/>
                    <a:pt x="103927" y="126514"/>
                  </a:cubicBezTo>
                  <a:cubicBezTo>
                    <a:pt x="102752" y="129778"/>
                    <a:pt x="101316" y="133042"/>
                    <a:pt x="99880" y="136175"/>
                  </a:cubicBezTo>
                  <a:cubicBezTo>
                    <a:pt x="98835" y="138264"/>
                    <a:pt x="95441" y="144270"/>
                    <a:pt x="92960" y="142573"/>
                  </a:cubicBezTo>
                  <a:cubicBezTo>
                    <a:pt x="91654" y="141659"/>
                    <a:pt x="92699" y="139961"/>
                    <a:pt x="92960" y="139700"/>
                  </a:cubicBezTo>
                  <a:cubicBezTo>
                    <a:pt x="93482" y="138525"/>
                    <a:pt x="94135" y="137481"/>
                    <a:pt x="94396" y="136828"/>
                  </a:cubicBezTo>
                  <a:cubicBezTo>
                    <a:pt x="97007" y="130692"/>
                    <a:pt x="99096" y="124294"/>
                    <a:pt x="100663" y="117766"/>
                  </a:cubicBezTo>
                  <a:cubicBezTo>
                    <a:pt x="103274" y="108366"/>
                    <a:pt x="104841" y="98835"/>
                    <a:pt x="105233" y="89043"/>
                  </a:cubicBezTo>
                  <a:cubicBezTo>
                    <a:pt x="105885" y="66456"/>
                    <a:pt x="98835" y="45566"/>
                    <a:pt x="89826" y="31726"/>
                  </a:cubicBezTo>
                  <a:cubicBezTo>
                    <a:pt x="85518" y="24415"/>
                    <a:pt x="79512" y="18279"/>
                    <a:pt x="72331" y="13840"/>
                  </a:cubicBezTo>
                  <a:cubicBezTo>
                    <a:pt x="63976" y="8878"/>
                    <a:pt x="54053" y="7181"/>
                    <a:pt x="44653" y="9270"/>
                  </a:cubicBezTo>
                  <a:cubicBezTo>
                    <a:pt x="34338" y="11620"/>
                    <a:pt x="27810" y="17104"/>
                    <a:pt x="22196" y="22979"/>
                  </a:cubicBezTo>
                  <a:cubicBezTo>
                    <a:pt x="16321" y="29246"/>
                    <a:pt x="12013" y="36818"/>
                    <a:pt x="9793" y="45044"/>
                  </a:cubicBezTo>
                  <a:cubicBezTo>
                    <a:pt x="6790" y="55097"/>
                    <a:pt x="6268" y="65672"/>
                    <a:pt x="8357" y="75987"/>
                  </a:cubicBezTo>
                  <a:cubicBezTo>
                    <a:pt x="10707" y="89695"/>
                    <a:pt x="16713" y="102621"/>
                    <a:pt x="25721" y="113457"/>
                  </a:cubicBezTo>
                  <a:cubicBezTo>
                    <a:pt x="30683" y="119463"/>
                    <a:pt x="37211" y="125730"/>
                    <a:pt x="45436" y="128733"/>
                  </a:cubicBezTo>
                  <a:cubicBezTo>
                    <a:pt x="50136" y="130561"/>
                    <a:pt x="55359" y="130822"/>
                    <a:pt x="60320" y="129386"/>
                  </a:cubicBezTo>
                  <a:cubicBezTo>
                    <a:pt x="77293" y="124033"/>
                    <a:pt x="84212" y="103274"/>
                    <a:pt x="80557" y="81731"/>
                  </a:cubicBezTo>
                  <a:cubicBezTo>
                    <a:pt x="78990" y="72461"/>
                    <a:pt x="75334" y="63583"/>
                    <a:pt x="69590" y="56011"/>
                  </a:cubicBezTo>
                  <a:cubicBezTo>
                    <a:pt x="64889" y="49874"/>
                    <a:pt x="56795" y="43085"/>
                    <a:pt x="48047" y="42955"/>
                  </a:cubicBezTo>
                  <a:cubicBezTo>
                    <a:pt x="39822" y="42824"/>
                    <a:pt x="32249" y="47524"/>
                    <a:pt x="28724" y="55097"/>
                  </a:cubicBezTo>
                  <a:cubicBezTo>
                    <a:pt x="24285" y="64497"/>
                    <a:pt x="26766" y="79512"/>
                    <a:pt x="31988" y="89826"/>
                  </a:cubicBezTo>
                  <a:cubicBezTo>
                    <a:pt x="34338" y="94526"/>
                    <a:pt x="37472" y="98704"/>
                    <a:pt x="41127" y="102360"/>
                  </a:cubicBezTo>
                  <a:cubicBezTo>
                    <a:pt x="44391" y="105363"/>
                    <a:pt x="49614" y="109671"/>
                    <a:pt x="54445" y="109802"/>
                  </a:cubicBezTo>
                  <a:cubicBezTo>
                    <a:pt x="55750" y="110063"/>
                    <a:pt x="57186" y="109802"/>
                    <a:pt x="58492" y="109149"/>
                  </a:cubicBezTo>
                  <a:cubicBezTo>
                    <a:pt x="64106" y="107452"/>
                    <a:pt x="67892" y="100793"/>
                    <a:pt x="67892" y="93351"/>
                  </a:cubicBezTo>
                  <a:cubicBezTo>
                    <a:pt x="68023" y="85779"/>
                    <a:pt x="65934" y="78467"/>
                    <a:pt x="61887" y="72200"/>
                  </a:cubicBezTo>
                  <a:cubicBezTo>
                    <a:pt x="58623" y="67370"/>
                    <a:pt x="50919" y="59144"/>
                    <a:pt x="44653" y="63583"/>
                  </a:cubicBezTo>
                  <a:cubicBezTo>
                    <a:pt x="40866" y="66325"/>
                    <a:pt x="42955" y="74159"/>
                    <a:pt x="45175" y="78337"/>
                  </a:cubicBezTo>
                  <a:cubicBezTo>
                    <a:pt x="45958" y="79773"/>
                    <a:pt x="47264" y="82123"/>
                    <a:pt x="48831" y="84604"/>
                  </a:cubicBezTo>
                  <a:cubicBezTo>
                    <a:pt x="50006" y="86431"/>
                    <a:pt x="52878" y="89043"/>
                    <a:pt x="51181" y="90740"/>
                  </a:cubicBezTo>
                  <a:cubicBezTo>
                    <a:pt x="48700" y="93221"/>
                    <a:pt x="44653" y="88259"/>
                    <a:pt x="42694" y="85779"/>
                  </a:cubicBezTo>
                  <a:cubicBezTo>
                    <a:pt x="40475" y="82776"/>
                    <a:pt x="38777" y="79512"/>
                    <a:pt x="37602" y="75856"/>
                  </a:cubicBezTo>
                  <a:cubicBezTo>
                    <a:pt x="34861" y="66978"/>
                    <a:pt x="37602" y="59014"/>
                    <a:pt x="44522" y="56664"/>
                  </a:cubicBezTo>
                  <a:cubicBezTo>
                    <a:pt x="47525" y="55750"/>
                    <a:pt x="50789" y="55880"/>
                    <a:pt x="53792" y="56925"/>
                  </a:cubicBezTo>
                  <a:cubicBezTo>
                    <a:pt x="63453" y="60058"/>
                    <a:pt x="70895" y="71286"/>
                    <a:pt x="73376" y="83298"/>
                  </a:cubicBezTo>
                  <a:cubicBezTo>
                    <a:pt x="76509" y="97790"/>
                    <a:pt x="71940" y="110193"/>
                    <a:pt x="62539" y="114763"/>
                  </a:cubicBezTo>
                  <a:cubicBezTo>
                    <a:pt x="55359" y="118158"/>
                    <a:pt x="48439" y="115546"/>
                    <a:pt x="44000" y="112935"/>
                  </a:cubicBezTo>
                  <a:cubicBezTo>
                    <a:pt x="36166" y="107582"/>
                    <a:pt x="29769" y="100401"/>
                    <a:pt x="25591" y="91784"/>
                  </a:cubicBezTo>
                  <a:cubicBezTo>
                    <a:pt x="19716" y="79642"/>
                    <a:pt x="17496" y="60711"/>
                    <a:pt x="24416" y="49483"/>
                  </a:cubicBezTo>
                  <a:cubicBezTo>
                    <a:pt x="28071" y="43607"/>
                    <a:pt x="33816" y="39299"/>
                    <a:pt x="40344" y="37471"/>
                  </a:cubicBezTo>
                  <a:cubicBezTo>
                    <a:pt x="48439" y="35252"/>
                    <a:pt x="56664" y="37732"/>
                    <a:pt x="62148" y="40735"/>
                  </a:cubicBezTo>
                  <a:cubicBezTo>
                    <a:pt x="72723" y="46741"/>
                    <a:pt x="80818" y="57316"/>
                    <a:pt x="85387" y="73506"/>
                  </a:cubicBezTo>
                  <a:cubicBezTo>
                    <a:pt x="89957" y="89826"/>
                    <a:pt x="87999" y="107843"/>
                    <a:pt x="81993" y="118941"/>
                  </a:cubicBezTo>
                  <a:cubicBezTo>
                    <a:pt x="76379" y="129386"/>
                    <a:pt x="63323" y="140745"/>
                    <a:pt x="45697" y="135653"/>
                  </a:cubicBezTo>
                  <a:cubicBezTo>
                    <a:pt x="33033" y="131997"/>
                    <a:pt x="23110" y="122205"/>
                    <a:pt x="15668" y="110977"/>
                  </a:cubicBezTo>
                  <a:cubicBezTo>
                    <a:pt x="6921" y="98312"/>
                    <a:pt x="1959" y="83559"/>
                    <a:pt x="1176" y="68153"/>
                  </a:cubicBezTo>
                  <a:cubicBezTo>
                    <a:pt x="1" y="43085"/>
                    <a:pt x="9140" y="24154"/>
                    <a:pt x="25199" y="12273"/>
                  </a:cubicBezTo>
                  <a:cubicBezTo>
                    <a:pt x="31074" y="7834"/>
                    <a:pt x="37863" y="4700"/>
                    <a:pt x="45044" y="32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0" name="Google Shape;13390;p43"/>
          <p:cNvGrpSpPr/>
          <p:nvPr/>
        </p:nvGrpSpPr>
        <p:grpSpPr>
          <a:xfrm>
            <a:off x="7413444" y="967632"/>
            <a:ext cx="1624000" cy="3208238"/>
            <a:chOff x="2472150" y="224450"/>
            <a:chExt cx="2646675" cy="5228550"/>
          </a:xfrm>
        </p:grpSpPr>
        <p:sp>
          <p:nvSpPr>
            <p:cNvPr id="13391" name="Google Shape;13391;p43"/>
            <p:cNvSpPr/>
            <p:nvPr/>
          </p:nvSpPr>
          <p:spPr>
            <a:xfrm>
              <a:off x="3098400" y="2992300"/>
              <a:ext cx="641650" cy="2460700"/>
            </a:xfrm>
            <a:custGeom>
              <a:avLst/>
              <a:gdLst/>
              <a:ahLst/>
              <a:cxnLst/>
              <a:rect l="l" t="t" r="r" b="b"/>
              <a:pathLst>
                <a:path w="25666" h="98428" extrusionOk="0">
                  <a:moveTo>
                    <a:pt x="21161" y="53446"/>
                  </a:moveTo>
                  <a:cubicBezTo>
                    <a:pt x="19386" y="62456"/>
                    <a:pt x="17133" y="84844"/>
                    <a:pt x="14949" y="93445"/>
                  </a:cubicBezTo>
                  <a:cubicBezTo>
                    <a:pt x="12424" y="92694"/>
                    <a:pt x="9830" y="92148"/>
                    <a:pt x="7168" y="91806"/>
                  </a:cubicBezTo>
                  <a:cubicBezTo>
                    <a:pt x="6008" y="91602"/>
                    <a:pt x="4438" y="91397"/>
                    <a:pt x="2936" y="91329"/>
                  </a:cubicBezTo>
                  <a:cubicBezTo>
                    <a:pt x="1571" y="91260"/>
                    <a:pt x="1" y="91329"/>
                    <a:pt x="137" y="92830"/>
                  </a:cubicBezTo>
                  <a:cubicBezTo>
                    <a:pt x="206" y="94605"/>
                    <a:pt x="3960" y="94400"/>
                    <a:pt x="5735" y="94810"/>
                  </a:cubicBezTo>
                  <a:cubicBezTo>
                    <a:pt x="4711" y="95288"/>
                    <a:pt x="2663" y="94810"/>
                    <a:pt x="2390" y="96175"/>
                  </a:cubicBezTo>
                  <a:cubicBezTo>
                    <a:pt x="2049" y="98086"/>
                    <a:pt x="4369" y="97950"/>
                    <a:pt x="6212" y="97881"/>
                  </a:cubicBezTo>
                  <a:cubicBezTo>
                    <a:pt x="8738" y="97745"/>
                    <a:pt x="10717" y="97404"/>
                    <a:pt x="13174" y="97062"/>
                  </a:cubicBezTo>
                  <a:cubicBezTo>
                    <a:pt x="13584" y="96926"/>
                    <a:pt x="13994" y="96926"/>
                    <a:pt x="14471" y="96857"/>
                  </a:cubicBezTo>
                  <a:cubicBezTo>
                    <a:pt x="14813" y="96857"/>
                    <a:pt x="15222" y="97062"/>
                    <a:pt x="15632" y="97131"/>
                  </a:cubicBezTo>
                  <a:cubicBezTo>
                    <a:pt x="16929" y="97335"/>
                    <a:pt x="18294" y="97472"/>
                    <a:pt x="19659" y="97677"/>
                  </a:cubicBezTo>
                  <a:cubicBezTo>
                    <a:pt x="21502" y="97881"/>
                    <a:pt x="24232" y="98427"/>
                    <a:pt x="24096" y="96653"/>
                  </a:cubicBezTo>
                  <a:cubicBezTo>
                    <a:pt x="23959" y="95424"/>
                    <a:pt x="22662" y="95288"/>
                    <a:pt x="21161" y="95083"/>
                  </a:cubicBezTo>
                  <a:cubicBezTo>
                    <a:pt x="19727" y="94878"/>
                    <a:pt x="18362" y="94810"/>
                    <a:pt x="17202" y="94605"/>
                  </a:cubicBezTo>
                  <a:cubicBezTo>
                    <a:pt x="19318" y="86073"/>
                    <a:pt x="21775" y="63207"/>
                    <a:pt x="23550" y="54060"/>
                  </a:cubicBezTo>
                  <a:cubicBezTo>
                    <a:pt x="23823" y="53787"/>
                    <a:pt x="24096" y="53651"/>
                    <a:pt x="24369" y="53446"/>
                  </a:cubicBezTo>
                  <a:cubicBezTo>
                    <a:pt x="25256" y="52763"/>
                    <a:pt x="25665" y="51603"/>
                    <a:pt x="25392" y="50443"/>
                  </a:cubicBezTo>
                  <a:cubicBezTo>
                    <a:pt x="25188" y="49692"/>
                    <a:pt x="24437" y="49282"/>
                    <a:pt x="23959" y="48804"/>
                  </a:cubicBezTo>
                  <a:cubicBezTo>
                    <a:pt x="23686" y="41296"/>
                    <a:pt x="22730" y="15631"/>
                    <a:pt x="22389" y="7577"/>
                  </a:cubicBezTo>
                  <a:cubicBezTo>
                    <a:pt x="22321" y="6621"/>
                    <a:pt x="22253" y="5120"/>
                    <a:pt x="22116" y="3686"/>
                  </a:cubicBezTo>
                  <a:cubicBezTo>
                    <a:pt x="22048" y="2185"/>
                    <a:pt x="22116" y="69"/>
                    <a:pt x="20888" y="0"/>
                  </a:cubicBezTo>
                  <a:cubicBezTo>
                    <a:pt x="20410" y="0"/>
                    <a:pt x="20000" y="205"/>
                    <a:pt x="19795" y="615"/>
                  </a:cubicBezTo>
                  <a:cubicBezTo>
                    <a:pt x="19727" y="1229"/>
                    <a:pt x="19659" y="1912"/>
                    <a:pt x="19727" y="2594"/>
                  </a:cubicBezTo>
                  <a:cubicBezTo>
                    <a:pt x="19727" y="9898"/>
                    <a:pt x="21024" y="33788"/>
                    <a:pt x="21229" y="41091"/>
                  </a:cubicBezTo>
                  <a:cubicBezTo>
                    <a:pt x="21229" y="42866"/>
                    <a:pt x="21365" y="44914"/>
                    <a:pt x="21434" y="46893"/>
                  </a:cubicBezTo>
                  <a:cubicBezTo>
                    <a:pt x="21502" y="47507"/>
                    <a:pt x="21502" y="48190"/>
                    <a:pt x="21434" y="48873"/>
                  </a:cubicBezTo>
                  <a:cubicBezTo>
                    <a:pt x="21365" y="49282"/>
                    <a:pt x="20751" y="49487"/>
                    <a:pt x="20410" y="49828"/>
                  </a:cubicBezTo>
                  <a:cubicBezTo>
                    <a:pt x="19386" y="50989"/>
                    <a:pt x="19727" y="52832"/>
                    <a:pt x="21161" y="5344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43"/>
            <p:cNvSpPr/>
            <p:nvPr/>
          </p:nvSpPr>
          <p:spPr>
            <a:xfrm>
              <a:off x="2472150" y="2985475"/>
              <a:ext cx="1129675" cy="2406100"/>
            </a:xfrm>
            <a:custGeom>
              <a:avLst/>
              <a:gdLst/>
              <a:ahLst/>
              <a:cxnLst/>
              <a:rect l="l" t="t" r="r" b="b"/>
              <a:pathLst>
                <a:path w="45187" h="96244" extrusionOk="0">
                  <a:moveTo>
                    <a:pt x="31808" y="50852"/>
                  </a:moveTo>
                  <a:cubicBezTo>
                    <a:pt x="27645" y="59043"/>
                    <a:pt x="18908" y="81295"/>
                    <a:pt x="14539" y="89008"/>
                  </a:cubicBezTo>
                  <a:cubicBezTo>
                    <a:pt x="12287" y="87574"/>
                    <a:pt x="9898" y="86346"/>
                    <a:pt x="7509" y="85322"/>
                  </a:cubicBezTo>
                  <a:cubicBezTo>
                    <a:pt x="6349" y="84844"/>
                    <a:pt x="4983" y="84162"/>
                    <a:pt x="3482" y="83684"/>
                  </a:cubicBezTo>
                  <a:cubicBezTo>
                    <a:pt x="2185" y="83274"/>
                    <a:pt x="683" y="82933"/>
                    <a:pt x="342" y="84435"/>
                  </a:cubicBezTo>
                  <a:cubicBezTo>
                    <a:pt x="1" y="86209"/>
                    <a:pt x="3687" y="86960"/>
                    <a:pt x="5256" y="87847"/>
                  </a:cubicBezTo>
                  <a:cubicBezTo>
                    <a:pt x="4164" y="87984"/>
                    <a:pt x="2321" y="87028"/>
                    <a:pt x="1707" y="88257"/>
                  </a:cubicBezTo>
                  <a:cubicBezTo>
                    <a:pt x="820" y="89963"/>
                    <a:pt x="3072" y="90510"/>
                    <a:pt x="4915" y="90919"/>
                  </a:cubicBezTo>
                  <a:cubicBezTo>
                    <a:pt x="7372" y="91465"/>
                    <a:pt x="9352" y="91670"/>
                    <a:pt x="11809" y="92011"/>
                  </a:cubicBezTo>
                  <a:cubicBezTo>
                    <a:pt x="12219" y="92011"/>
                    <a:pt x="12696" y="92079"/>
                    <a:pt x="13106" y="92148"/>
                  </a:cubicBezTo>
                  <a:cubicBezTo>
                    <a:pt x="13516" y="92352"/>
                    <a:pt x="13857" y="92557"/>
                    <a:pt x="14198" y="92762"/>
                  </a:cubicBezTo>
                  <a:cubicBezTo>
                    <a:pt x="15358" y="93308"/>
                    <a:pt x="16587" y="93786"/>
                    <a:pt x="17884" y="94332"/>
                  </a:cubicBezTo>
                  <a:cubicBezTo>
                    <a:pt x="19590" y="95015"/>
                    <a:pt x="22116" y="96243"/>
                    <a:pt x="22457" y="94537"/>
                  </a:cubicBezTo>
                  <a:cubicBezTo>
                    <a:pt x="22662" y="93308"/>
                    <a:pt x="21433" y="92830"/>
                    <a:pt x="20068" y="92284"/>
                  </a:cubicBezTo>
                  <a:cubicBezTo>
                    <a:pt x="18703" y="91670"/>
                    <a:pt x="17406" y="91192"/>
                    <a:pt x="16382" y="90714"/>
                  </a:cubicBezTo>
                  <a:cubicBezTo>
                    <a:pt x="20683" y="83001"/>
                    <a:pt x="29692" y="60408"/>
                    <a:pt x="33924" y="52012"/>
                  </a:cubicBezTo>
                  <a:cubicBezTo>
                    <a:pt x="34197" y="51876"/>
                    <a:pt x="34539" y="51739"/>
                    <a:pt x="34880" y="51671"/>
                  </a:cubicBezTo>
                  <a:cubicBezTo>
                    <a:pt x="35904" y="51262"/>
                    <a:pt x="36586" y="50238"/>
                    <a:pt x="36655" y="49077"/>
                  </a:cubicBezTo>
                  <a:cubicBezTo>
                    <a:pt x="36518" y="48326"/>
                    <a:pt x="36177" y="47644"/>
                    <a:pt x="35699" y="47098"/>
                  </a:cubicBezTo>
                  <a:cubicBezTo>
                    <a:pt x="37405" y="39794"/>
                    <a:pt x="41569" y="15631"/>
                    <a:pt x="43344" y="7850"/>
                  </a:cubicBezTo>
                  <a:cubicBezTo>
                    <a:pt x="43549" y="6894"/>
                    <a:pt x="43890" y="5461"/>
                    <a:pt x="44231" y="4027"/>
                  </a:cubicBezTo>
                  <a:cubicBezTo>
                    <a:pt x="44572" y="2594"/>
                    <a:pt x="45187" y="615"/>
                    <a:pt x="43958" y="137"/>
                  </a:cubicBezTo>
                  <a:cubicBezTo>
                    <a:pt x="43549" y="0"/>
                    <a:pt x="43139" y="137"/>
                    <a:pt x="42798" y="410"/>
                  </a:cubicBezTo>
                  <a:cubicBezTo>
                    <a:pt x="42525" y="1024"/>
                    <a:pt x="42320" y="1638"/>
                    <a:pt x="42183" y="2321"/>
                  </a:cubicBezTo>
                  <a:cubicBezTo>
                    <a:pt x="40272" y="9352"/>
                    <a:pt x="36928" y="31876"/>
                    <a:pt x="35153" y="38907"/>
                  </a:cubicBezTo>
                  <a:cubicBezTo>
                    <a:pt x="34675" y="40613"/>
                    <a:pt x="34266" y="42661"/>
                    <a:pt x="33788" y="44572"/>
                  </a:cubicBezTo>
                  <a:cubicBezTo>
                    <a:pt x="33720" y="45255"/>
                    <a:pt x="33515" y="45869"/>
                    <a:pt x="33310" y="46484"/>
                  </a:cubicBezTo>
                  <a:cubicBezTo>
                    <a:pt x="33105" y="46825"/>
                    <a:pt x="32423" y="46893"/>
                    <a:pt x="32081" y="47166"/>
                  </a:cubicBezTo>
                  <a:cubicBezTo>
                    <a:pt x="30785" y="47985"/>
                    <a:pt x="30580" y="49828"/>
                    <a:pt x="31808" y="508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43"/>
            <p:cNvSpPr/>
            <p:nvPr/>
          </p:nvSpPr>
          <p:spPr>
            <a:xfrm>
              <a:off x="2612075" y="224450"/>
              <a:ext cx="2506750" cy="3342950"/>
            </a:xfrm>
            <a:custGeom>
              <a:avLst/>
              <a:gdLst/>
              <a:ahLst/>
              <a:cxnLst/>
              <a:rect l="l" t="t" r="r" b="b"/>
              <a:pathLst>
                <a:path w="100270" h="133718" extrusionOk="0">
                  <a:moveTo>
                    <a:pt x="45596" y="15291"/>
                  </a:moveTo>
                  <a:cubicBezTo>
                    <a:pt x="45869" y="15359"/>
                    <a:pt x="46211" y="15837"/>
                    <a:pt x="46484" y="16178"/>
                  </a:cubicBezTo>
                  <a:cubicBezTo>
                    <a:pt x="48531" y="19113"/>
                    <a:pt x="49214" y="22731"/>
                    <a:pt x="48463" y="26212"/>
                  </a:cubicBezTo>
                  <a:cubicBezTo>
                    <a:pt x="47098" y="33037"/>
                    <a:pt x="42320" y="36587"/>
                    <a:pt x="37883" y="39317"/>
                  </a:cubicBezTo>
                  <a:cubicBezTo>
                    <a:pt x="33447" y="41979"/>
                    <a:pt x="28123" y="44163"/>
                    <a:pt x="23276" y="46348"/>
                  </a:cubicBezTo>
                  <a:cubicBezTo>
                    <a:pt x="16724" y="49351"/>
                    <a:pt x="10512" y="53037"/>
                    <a:pt x="5939" y="58975"/>
                  </a:cubicBezTo>
                  <a:cubicBezTo>
                    <a:pt x="3277" y="62320"/>
                    <a:pt x="1571" y="66211"/>
                    <a:pt x="820" y="70374"/>
                  </a:cubicBezTo>
                  <a:cubicBezTo>
                    <a:pt x="1" y="74606"/>
                    <a:pt x="137" y="78906"/>
                    <a:pt x="1229" y="83070"/>
                  </a:cubicBezTo>
                  <a:cubicBezTo>
                    <a:pt x="4984" y="97814"/>
                    <a:pt x="14266" y="108803"/>
                    <a:pt x="29215" y="115834"/>
                  </a:cubicBezTo>
                  <a:cubicBezTo>
                    <a:pt x="36928" y="119451"/>
                    <a:pt x="46757" y="121636"/>
                    <a:pt x="56040" y="122113"/>
                  </a:cubicBezTo>
                  <a:cubicBezTo>
                    <a:pt x="64299" y="122455"/>
                    <a:pt x="72489" y="121704"/>
                    <a:pt x="80544" y="119861"/>
                  </a:cubicBezTo>
                  <a:cubicBezTo>
                    <a:pt x="80475" y="121909"/>
                    <a:pt x="80202" y="123956"/>
                    <a:pt x="80271" y="126140"/>
                  </a:cubicBezTo>
                  <a:cubicBezTo>
                    <a:pt x="80339" y="127847"/>
                    <a:pt x="80475" y="130714"/>
                    <a:pt x="82045" y="131055"/>
                  </a:cubicBezTo>
                  <a:cubicBezTo>
                    <a:pt x="83411" y="131396"/>
                    <a:pt x="84366" y="129826"/>
                    <a:pt x="85049" y="128871"/>
                  </a:cubicBezTo>
                  <a:cubicBezTo>
                    <a:pt x="85868" y="127779"/>
                    <a:pt x="86619" y="126550"/>
                    <a:pt x="87096" y="125253"/>
                  </a:cubicBezTo>
                  <a:cubicBezTo>
                    <a:pt x="87233" y="126755"/>
                    <a:pt x="87369" y="128256"/>
                    <a:pt x="87642" y="129895"/>
                  </a:cubicBezTo>
                  <a:cubicBezTo>
                    <a:pt x="87847" y="131123"/>
                    <a:pt x="88120" y="133239"/>
                    <a:pt x="89417" y="133444"/>
                  </a:cubicBezTo>
                  <a:cubicBezTo>
                    <a:pt x="90714" y="133717"/>
                    <a:pt x="91533" y="132079"/>
                    <a:pt x="92079" y="130919"/>
                  </a:cubicBezTo>
                  <a:cubicBezTo>
                    <a:pt x="92693" y="129553"/>
                    <a:pt x="93171" y="128120"/>
                    <a:pt x="93513" y="126687"/>
                  </a:cubicBezTo>
                  <a:cubicBezTo>
                    <a:pt x="94195" y="127506"/>
                    <a:pt x="94468" y="129622"/>
                    <a:pt x="96038" y="129895"/>
                  </a:cubicBezTo>
                  <a:cubicBezTo>
                    <a:pt x="97403" y="130099"/>
                    <a:pt x="98427" y="128325"/>
                    <a:pt x="98837" y="126755"/>
                  </a:cubicBezTo>
                  <a:cubicBezTo>
                    <a:pt x="100270" y="121294"/>
                    <a:pt x="99656" y="115629"/>
                    <a:pt x="98973" y="111465"/>
                  </a:cubicBezTo>
                  <a:cubicBezTo>
                    <a:pt x="96516" y="98769"/>
                    <a:pt x="89485" y="87439"/>
                    <a:pt x="79247" y="79589"/>
                  </a:cubicBezTo>
                  <a:cubicBezTo>
                    <a:pt x="75561" y="76722"/>
                    <a:pt x="71466" y="74401"/>
                    <a:pt x="67097" y="72763"/>
                  </a:cubicBezTo>
                  <a:cubicBezTo>
                    <a:pt x="61841" y="70920"/>
                    <a:pt x="56449" y="69760"/>
                    <a:pt x="50920" y="69350"/>
                  </a:cubicBezTo>
                  <a:cubicBezTo>
                    <a:pt x="40682" y="68463"/>
                    <a:pt x="30853" y="69623"/>
                    <a:pt x="21843" y="71193"/>
                  </a:cubicBezTo>
                  <a:cubicBezTo>
                    <a:pt x="20614" y="67030"/>
                    <a:pt x="22662" y="61842"/>
                    <a:pt x="24641" y="58907"/>
                  </a:cubicBezTo>
                  <a:cubicBezTo>
                    <a:pt x="29010" y="52354"/>
                    <a:pt x="35426" y="49351"/>
                    <a:pt x="41842" y="45733"/>
                  </a:cubicBezTo>
                  <a:cubicBezTo>
                    <a:pt x="44982" y="44027"/>
                    <a:pt x="47985" y="41979"/>
                    <a:pt x="50784" y="39658"/>
                  </a:cubicBezTo>
                  <a:cubicBezTo>
                    <a:pt x="53719" y="37133"/>
                    <a:pt x="56040" y="33993"/>
                    <a:pt x="57609" y="30444"/>
                  </a:cubicBezTo>
                  <a:cubicBezTo>
                    <a:pt x="59248" y="26212"/>
                    <a:pt x="59657" y="21639"/>
                    <a:pt x="58770" y="17202"/>
                  </a:cubicBezTo>
                  <a:cubicBezTo>
                    <a:pt x="58019" y="13584"/>
                    <a:pt x="56244" y="10240"/>
                    <a:pt x="53719" y="7578"/>
                  </a:cubicBezTo>
                  <a:cubicBezTo>
                    <a:pt x="51125" y="4574"/>
                    <a:pt x="47780" y="2390"/>
                    <a:pt x="44026" y="1161"/>
                  </a:cubicBezTo>
                  <a:cubicBezTo>
                    <a:pt x="40341" y="1"/>
                    <a:pt x="36382" y="274"/>
                    <a:pt x="33924" y="1503"/>
                  </a:cubicBezTo>
                  <a:cubicBezTo>
                    <a:pt x="31467" y="2731"/>
                    <a:pt x="29692" y="4847"/>
                    <a:pt x="28873" y="7373"/>
                  </a:cubicBezTo>
                  <a:cubicBezTo>
                    <a:pt x="27918" y="11195"/>
                    <a:pt x="29488" y="15154"/>
                    <a:pt x="32696" y="17338"/>
                  </a:cubicBezTo>
                  <a:cubicBezTo>
                    <a:pt x="36791" y="20342"/>
                    <a:pt x="43480" y="19250"/>
                    <a:pt x="45596" y="15291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43"/>
            <p:cNvSpPr/>
            <p:nvPr/>
          </p:nvSpPr>
          <p:spPr>
            <a:xfrm>
              <a:off x="3308300" y="299200"/>
              <a:ext cx="482950" cy="401375"/>
            </a:xfrm>
            <a:custGeom>
              <a:avLst/>
              <a:gdLst/>
              <a:ahLst/>
              <a:cxnLst/>
              <a:rect l="l" t="t" r="r" b="b"/>
              <a:pathLst>
                <a:path w="19318" h="16055" extrusionOk="0">
                  <a:moveTo>
                    <a:pt x="12683" y="0"/>
                  </a:moveTo>
                  <a:cubicBezTo>
                    <a:pt x="10795" y="0"/>
                    <a:pt x="9034" y="822"/>
                    <a:pt x="7509" y="1584"/>
                  </a:cubicBezTo>
                  <a:cubicBezTo>
                    <a:pt x="5914" y="2381"/>
                    <a:pt x="4191" y="3566"/>
                    <a:pt x="2464" y="3566"/>
                  </a:cubicBezTo>
                  <a:cubicBezTo>
                    <a:pt x="2416" y="3566"/>
                    <a:pt x="2369" y="3565"/>
                    <a:pt x="2321" y="3564"/>
                  </a:cubicBezTo>
                  <a:cubicBezTo>
                    <a:pt x="1980" y="3495"/>
                    <a:pt x="1707" y="3495"/>
                    <a:pt x="1434" y="3359"/>
                  </a:cubicBezTo>
                  <a:cubicBezTo>
                    <a:pt x="1229" y="3768"/>
                    <a:pt x="1093" y="4110"/>
                    <a:pt x="956" y="4519"/>
                  </a:cubicBezTo>
                  <a:cubicBezTo>
                    <a:pt x="1" y="8342"/>
                    <a:pt x="1570" y="12301"/>
                    <a:pt x="4847" y="14485"/>
                  </a:cubicBezTo>
                  <a:cubicBezTo>
                    <a:pt x="6348" y="15509"/>
                    <a:pt x="8123" y="16055"/>
                    <a:pt x="9966" y="16055"/>
                  </a:cubicBezTo>
                  <a:cubicBezTo>
                    <a:pt x="8601" y="14621"/>
                    <a:pt x="8328" y="12437"/>
                    <a:pt x="9283" y="10731"/>
                  </a:cubicBezTo>
                  <a:cubicBezTo>
                    <a:pt x="9625" y="10048"/>
                    <a:pt x="10171" y="9502"/>
                    <a:pt x="10785" y="9024"/>
                  </a:cubicBezTo>
                  <a:cubicBezTo>
                    <a:pt x="12492" y="7864"/>
                    <a:pt x="15017" y="7659"/>
                    <a:pt x="16519" y="6294"/>
                  </a:cubicBezTo>
                  <a:cubicBezTo>
                    <a:pt x="19317" y="3837"/>
                    <a:pt x="16860" y="356"/>
                    <a:pt x="13106" y="14"/>
                  </a:cubicBezTo>
                  <a:cubicBezTo>
                    <a:pt x="12964" y="5"/>
                    <a:pt x="12823" y="0"/>
                    <a:pt x="12683" y="0"/>
                  </a:cubicBezTo>
                  <a:close/>
                </a:path>
              </a:pathLst>
            </a:custGeom>
            <a:solidFill>
              <a:srgbClr val="48CA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43"/>
            <p:cNvSpPr/>
            <p:nvPr/>
          </p:nvSpPr>
          <p:spPr>
            <a:xfrm>
              <a:off x="2610375" y="610125"/>
              <a:ext cx="1274725" cy="2534075"/>
            </a:xfrm>
            <a:custGeom>
              <a:avLst/>
              <a:gdLst/>
              <a:ahLst/>
              <a:cxnLst/>
              <a:rect l="l" t="t" r="r" b="b"/>
              <a:pathLst>
                <a:path w="50989" h="101363" extrusionOk="0">
                  <a:moveTo>
                    <a:pt x="45869" y="0"/>
                  </a:moveTo>
                  <a:lnTo>
                    <a:pt x="45869" y="0"/>
                  </a:lnTo>
                  <a:cubicBezTo>
                    <a:pt x="46142" y="205"/>
                    <a:pt x="46347" y="478"/>
                    <a:pt x="46552" y="751"/>
                  </a:cubicBezTo>
                  <a:cubicBezTo>
                    <a:pt x="48531" y="3686"/>
                    <a:pt x="49282" y="7304"/>
                    <a:pt x="48463" y="10785"/>
                  </a:cubicBezTo>
                  <a:cubicBezTo>
                    <a:pt x="47098" y="17610"/>
                    <a:pt x="42388" y="21092"/>
                    <a:pt x="37951" y="23890"/>
                  </a:cubicBezTo>
                  <a:cubicBezTo>
                    <a:pt x="33446" y="26689"/>
                    <a:pt x="28122" y="28736"/>
                    <a:pt x="23344" y="30921"/>
                  </a:cubicBezTo>
                  <a:cubicBezTo>
                    <a:pt x="16792" y="33924"/>
                    <a:pt x="10512" y="37678"/>
                    <a:pt x="5939" y="43548"/>
                  </a:cubicBezTo>
                  <a:cubicBezTo>
                    <a:pt x="3345" y="46893"/>
                    <a:pt x="1570" y="50784"/>
                    <a:pt x="820" y="54947"/>
                  </a:cubicBezTo>
                  <a:cubicBezTo>
                    <a:pt x="1" y="59179"/>
                    <a:pt x="205" y="63548"/>
                    <a:pt x="1297" y="67643"/>
                  </a:cubicBezTo>
                  <a:cubicBezTo>
                    <a:pt x="4983" y="82387"/>
                    <a:pt x="14266" y="93376"/>
                    <a:pt x="29283" y="100407"/>
                  </a:cubicBezTo>
                  <a:cubicBezTo>
                    <a:pt x="29965" y="100748"/>
                    <a:pt x="30648" y="101021"/>
                    <a:pt x="31399" y="101362"/>
                  </a:cubicBezTo>
                  <a:cubicBezTo>
                    <a:pt x="23549" y="97199"/>
                    <a:pt x="17065" y="90851"/>
                    <a:pt x="12833" y="83069"/>
                  </a:cubicBezTo>
                  <a:cubicBezTo>
                    <a:pt x="10103" y="78086"/>
                    <a:pt x="8396" y="72626"/>
                    <a:pt x="7918" y="66961"/>
                  </a:cubicBezTo>
                  <a:cubicBezTo>
                    <a:pt x="7577" y="60271"/>
                    <a:pt x="9420" y="53719"/>
                    <a:pt x="13174" y="48258"/>
                  </a:cubicBezTo>
                  <a:cubicBezTo>
                    <a:pt x="16382" y="43617"/>
                    <a:pt x="20546" y="40408"/>
                    <a:pt x="25119" y="37269"/>
                  </a:cubicBezTo>
                  <a:cubicBezTo>
                    <a:pt x="27303" y="35767"/>
                    <a:pt x="29624" y="34470"/>
                    <a:pt x="31876" y="32900"/>
                  </a:cubicBezTo>
                  <a:cubicBezTo>
                    <a:pt x="34129" y="31398"/>
                    <a:pt x="36313" y="29897"/>
                    <a:pt x="38497" y="28395"/>
                  </a:cubicBezTo>
                  <a:cubicBezTo>
                    <a:pt x="40750" y="26893"/>
                    <a:pt x="42797" y="25187"/>
                    <a:pt x="44777" y="23344"/>
                  </a:cubicBezTo>
                  <a:cubicBezTo>
                    <a:pt x="46961" y="21433"/>
                    <a:pt x="48599" y="19044"/>
                    <a:pt x="49691" y="16314"/>
                  </a:cubicBezTo>
                  <a:cubicBezTo>
                    <a:pt x="50988" y="12901"/>
                    <a:pt x="50647" y="9351"/>
                    <a:pt x="50306" y="6553"/>
                  </a:cubicBezTo>
                  <a:cubicBezTo>
                    <a:pt x="50033" y="4027"/>
                    <a:pt x="48190" y="1092"/>
                    <a:pt x="45869" y="0"/>
                  </a:cubicBezTo>
                  <a:close/>
                </a:path>
              </a:pathLst>
            </a:custGeom>
            <a:solidFill>
              <a:srgbClr val="023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43"/>
            <p:cNvSpPr/>
            <p:nvPr/>
          </p:nvSpPr>
          <p:spPr>
            <a:xfrm>
              <a:off x="4932800" y="3084450"/>
              <a:ext cx="49525" cy="250875"/>
            </a:xfrm>
            <a:custGeom>
              <a:avLst/>
              <a:gdLst/>
              <a:ahLst/>
              <a:cxnLst/>
              <a:rect l="l" t="t" r="r" b="b"/>
              <a:pathLst>
                <a:path w="1981" h="10035" extrusionOk="0">
                  <a:moveTo>
                    <a:pt x="888" y="137"/>
                  </a:moveTo>
                  <a:cubicBezTo>
                    <a:pt x="1" y="478"/>
                    <a:pt x="274" y="1707"/>
                    <a:pt x="206" y="2526"/>
                  </a:cubicBezTo>
                  <a:cubicBezTo>
                    <a:pt x="1" y="4300"/>
                    <a:pt x="1" y="6143"/>
                    <a:pt x="69" y="7918"/>
                  </a:cubicBezTo>
                  <a:cubicBezTo>
                    <a:pt x="137" y="8669"/>
                    <a:pt x="137" y="9693"/>
                    <a:pt x="752" y="10034"/>
                  </a:cubicBezTo>
                  <a:cubicBezTo>
                    <a:pt x="1366" y="9488"/>
                    <a:pt x="1298" y="8464"/>
                    <a:pt x="1366" y="7577"/>
                  </a:cubicBezTo>
                  <a:cubicBezTo>
                    <a:pt x="1639" y="5256"/>
                    <a:pt x="1980" y="1843"/>
                    <a:pt x="1230" y="273"/>
                  </a:cubicBezTo>
                  <a:cubicBezTo>
                    <a:pt x="1161" y="137"/>
                    <a:pt x="1093" y="68"/>
                    <a:pt x="1025" y="68"/>
                  </a:cubicBezTo>
                  <a:cubicBezTo>
                    <a:pt x="957" y="0"/>
                    <a:pt x="888" y="68"/>
                    <a:pt x="888" y="137"/>
                  </a:cubicBezTo>
                  <a:close/>
                </a:path>
              </a:pathLst>
            </a:custGeom>
            <a:solidFill>
              <a:srgbClr val="48CA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43"/>
            <p:cNvSpPr/>
            <p:nvPr/>
          </p:nvSpPr>
          <p:spPr>
            <a:xfrm>
              <a:off x="4784350" y="3123700"/>
              <a:ext cx="51225" cy="180900"/>
            </a:xfrm>
            <a:custGeom>
              <a:avLst/>
              <a:gdLst/>
              <a:ahLst/>
              <a:cxnLst/>
              <a:rect l="l" t="t" r="r" b="b"/>
              <a:pathLst>
                <a:path w="2049" h="7236" extrusionOk="0">
                  <a:moveTo>
                    <a:pt x="1366" y="0"/>
                  </a:moveTo>
                  <a:cubicBezTo>
                    <a:pt x="615" y="887"/>
                    <a:pt x="478" y="2662"/>
                    <a:pt x="274" y="4164"/>
                  </a:cubicBezTo>
                  <a:cubicBezTo>
                    <a:pt x="137" y="5188"/>
                    <a:pt x="1" y="6758"/>
                    <a:pt x="478" y="6894"/>
                  </a:cubicBezTo>
                  <a:cubicBezTo>
                    <a:pt x="1297" y="7235"/>
                    <a:pt x="1707" y="4778"/>
                    <a:pt x="1775" y="3891"/>
                  </a:cubicBezTo>
                  <a:cubicBezTo>
                    <a:pt x="2048" y="2662"/>
                    <a:pt x="2048" y="1434"/>
                    <a:pt x="1775" y="273"/>
                  </a:cubicBezTo>
                  <a:cubicBezTo>
                    <a:pt x="1775" y="137"/>
                    <a:pt x="1571" y="205"/>
                    <a:pt x="1639" y="68"/>
                  </a:cubicBezTo>
                  <a:close/>
                </a:path>
              </a:pathLst>
            </a:custGeom>
            <a:solidFill>
              <a:srgbClr val="48CA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43"/>
            <p:cNvSpPr/>
            <p:nvPr/>
          </p:nvSpPr>
          <p:spPr>
            <a:xfrm>
              <a:off x="3002850" y="1840450"/>
              <a:ext cx="1916325" cy="1240600"/>
            </a:xfrm>
            <a:custGeom>
              <a:avLst/>
              <a:gdLst/>
              <a:ahLst/>
              <a:cxnLst/>
              <a:rect l="l" t="t" r="r" b="b"/>
              <a:pathLst>
                <a:path w="76653" h="49624" extrusionOk="0">
                  <a:moveTo>
                    <a:pt x="69827" y="30716"/>
                  </a:moveTo>
                  <a:cubicBezTo>
                    <a:pt x="71875" y="31604"/>
                    <a:pt x="75151" y="32082"/>
                    <a:pt x="75629" y="30034"/>
                  </a:cubicBezTo>
                  <a:cubicBezTo>
                    <a:pt x="76039" y="28669"/>
                    <a:pt x="75015" y="26689"/>
                    <a:pt x="74469" y="25802"/>
                  </a:cubicBezTo>
                  <a:cubicBezTo>
                    <a:pt x="72489" y="22184"/>
                    <a:pt x="69008" y="19044"/>
                    <a:pt x="66005" y="16587"/>
                  </a:cubicBezTo>
                  <a:cubicBezTo>
                    <a:pt x="61500" y="12628"/>
                    <a:pt x="56381" y="9420"/>
                    <a:pt x="50852" y="6963"/>
                  </a:cubicBezTo>
                  <a:cubicBezTo>
                    <a:pt x="38156" y="1844"/>
                    <a:pt x="21092" y="1"/>
                    <a:pt x="10990" y="3755"/>
                  </a:cubicBezTo>
                  <a:cubicBezTo>
                    <a:pt x="6212" y="5461"/>
                    <a:pt x="1" y="9420"/>
                    <a:pt x="1639" y="17201"/>
                  </a:cubicBezTo>
                  <a:cubicBezTo>
                    <a:pt x="2867" y="22662"/>
                    <a:pt x="7099" y="27645"/>
                    <a:pt x="10580" y="31058"/>
                  </a:cubicBezTo>
                  <a:cubicBezTo>
                    <a:pt x="16996" y="37269"/>
                    <a:pt x="24300" y="42388"/>
                    <a:pt x="32423" y="46143"/>
                  </a:cubicBezTo>
                  <a:cubicBezTo>
                    <a:pt x="35494" y="47713"/>
                    <a:pt x="38770" y="48805"/>
                    <a:pt x="42183" y="49351"/>
                  </a:cubicBezTo>
                  <a:cubicBezTo>
                    <a:pt x="44777" y="49624"/>
                    <a:pt x="47576" y="49146"/>
                    <a:pt x="47849" y="45938"/>
                  </a:cubicBezTo>
                  <a:cubicBezTo>
                    <a:pt x="48053" y="43685"/>
                    <a:pt x="46893" y="41979"/>
                    <a:pt x="46142" y="40068"/>
                  </a:cubicBezTo>
                  <a:cubicBezTo>
                    <a:pt x="49555" y="42320"/>
                    <a:pt x="53650" y="46143"/>
                    <a:pt x="58974" y="47508"/>
                  </a:cubicBezTo>
                  <a:cubicBezTo>
                    <a:pt x="61500" y="48122"/>
                    <a:pt x="64298" y="48054"/>
                    <a:pt x="65049" y="45938"/>
                  </a:cubicBezTo>
                  <a:cubicBezTo>
                    <a:pt x="65322" y="44982"/>
                    <a:pt x="65322" y="43958"/>
                    <a:pt x="65049" y="43003"/>
                  </a:cubicBezTo>
                  <a:cubicBezTo>
                    <a:pt x="64435" y="41228"/>
                    <a:pt x="63616" y="39522"/>
                    <a:pt x="62455" y="38020"/>
                  </a:cubicBezTo>
                  <a:cubicBezTo>
                    <a:pt x="62455" y="37952"/>
                    <a:pt x="62387" y="37883"/>
                    <a:pt x="62387" y="37815"/>
                  </a:cubicBezTo>
                  <a:cubicBezTo>
                    <a:pt x="64367" y="39317"/>
                    <a:pt x="66346" y="40682"/>
                    <a:pt x="68462" y="41911"/>
                  </a:cubicBezTo>
                  <a:cubicBezTo>
                    <a:pt x="70305" y="42934"/>
                    <a:pt x="74673" y="45050"/>
                    <a:pt x="75970" y="42798"/>
                  </a:cubicBezTo>
                  <a:cubicBezTo>
                    <a:pt x="76653" y="41706"/>
                    <a:pt x="76175" y="39931"/>
                    <a:pt x="75834" y="38907"/>
                  </a:cubicBezTo>
                  <a:cubicBezTo>
                    <a:pt x="74605" y="35699"/>
                    <a:pt x="71943" y="33037"/>
                    <a:pt x="69827" y="30716"/>
                  </a:cubicBezTo>
                  <a:close/>
                </a:path>
              </a:pathLst>
            </a:custGeom>
            <a:solidFill>
              <a:srgbClr val="023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43"/>
            <p:cNvSpPr/>
            <p:nvPr/>
          </p:nvSpPr>
          <p:spPr>
            <a:xfrm>
              <a:off x="4009650" y="741500"/>
              <a:ext cx="61450" cy="112650"/>
            </a:xfrm>
            <a:custGeom>
              <a:avLst/>
              <a:gdLst/>
              <a:ahLst/>
              <a:cxnLst/>
              <a:rect l="l" t="t" r="r" b="b"/>
              <a:pathLst>
                <a:path w="2458" h="4506" extrusionOk="0">
                  <a:moveTo>
                    <a:pt x="1297" y="4301"/>
                  </a:moveTo>
                  <a:cubicBezTo>
                    <a:pt x="614" y="4506"/>
                    <a:pt x="137" y="3823"/>
                    <a:pt x="68" y="3209"/>
                  </a:cubicBezTo>
                  <a:cubicBezTo>
                    <a:pt x="0" y="2390"/>
                    <a:pt x="137" y="1639"/>
                    <a:pt x="478" y="888"/>
                  </a:cubicBezTo>
                  <a:cubicBezTo>
                    <a:pt x="614" y="683"/>
                    <a:pt x="1024" y="69"/>
                    <a:pt x="1297" y="69"/>
                  </a:cubicBezTo>
                  <a:cubicBezTo>
                    <a:pt x="2457" y="1"/>
                    <a:pt x="2253" y="4028"/>
                    <a:pt x="1297" y="4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43"/>
            <p:cNvSpPr/>
            <p:nvPr/>
          </p:nvSpPr>
          <p:spPr>
            <a:xfrm>
              <a:off x="3912375" y="634000"/>
              <a:ext cx="63150" cy="90475"/>
            </a:xfrm>
            <a:custGeom>
              <a:avLst/>
              <a:gdLst/>
              <a:ahLst/>
              <a:cxnLst/>
              <a:rect l="l" t="t" r="r" b="b"/>
              <a:pathLst>
                <a:path w="2526" h="3619" extrusionOk="0">
                  <a:moveTo>
                    <a:pt x="1639" y="3141"/>
                  </a:moveTo>
                  <a:cubicBezTo>
                    <a:pt x="410" y="3618"/>
                    <a:pt x="0" y="69"/>
                    <a:pt x="1161" y="69"/>
                  </a:cubicBezTo>
                  <a:cubicBezTo>
                    <a:pt x="1843" y="1"/>
                    <a:pt x="2526" y="2799"/>
                    <a:pt x="1639" y="31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43"/>
            <p:cNvSpPr/>
            <p:nvPr/>
          </p:nvSpPr>
          <p:spPr>
            <a:xfrm>
              <a:off x="3990875" y="550400"/>
              <a:ext cx="64850" cy="104100"/>
            </a:xfrm>
            <a:custGeom>
              <a:avLst/>
              <a:gdLst/>
              <a:ahLst/>
              <a:cxnLst/>
              <a:rect l="l" t="t" r="r" b="b"/>
              <a:pathLst>
                <a:path w="2594" h="4164" extrusionOk="0">
                  <a:moveTo>
                    <a:pt x="1365" y="3959"/>
                  </a:moveTo>
                  <a:cubicBezTo>
                    <a:pt x="478" y="4164"/>
                    <a:pt x="0" y="2184"/>
                    <a:pt x="137" y="956"/>
                  </a:cubicBezTo>
                  <a:cubicBezTo>
                    <a:pt x="205" y="410"/>
                    <a:pt x="478" y="137"/>
                    <a:pt x="751" y="137"/>
                  </a:cubicBezTo>
                  <a:cubicBezTo>
                    <a:pt x="1638" y="0"/>
                    <a:pt x="2594" y="3686"/>
                    <a:pt x="1365" y="39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43"/>
            <p:cNvSpPr/>
            <p:nvPr/>
          </p:nvSpPr>
          <p:spPr>
            <a:xfrm>
              <a:off x="2752000" y="1997450"/>
              <a:ext cx="88775" cy="158725"/>
            </a:xfrm>
            <a:custGeom>
              <a:avLst/>
              <a:gdLst/>
              <a:ahLst/>
              <a:cxnLst/>
              <a:rect l="l" t="t" r="r" b="b"/>
              <a:pathLst>
                <a:path w="3551" h="6349" extrusionOk="0">
                  <a:moveTo>
                    <a:pt x="1844" y="205"/>
                  </a:moveTo>
                  <a:cubicBezTo>
                    <a:pt x="2731" y="0"/>
                    <a:pt x="3482" y="956"/>
                    <a:pt x="3550" y="1843"/>
                  </a:cubicBezTo>
                  <a:cubicBezTo>
                    <a:pt x="3550" y="2935"/>
                    <a:pt x="3345" y="4096"/>
                    <a:pt x="2868" y="5120"/>
                  </a:cubicBezTo>
                  <a:cubicBezTo>
                    <a:pt x="2731" y="5393"/>
                    <a:pt x="2049" y="6348"/>
                    <a:pt x="1639" y="6348"/>
                  </a:cubicBezTo>
                  <a:cubicBezTo>
                    <a:pt x="1" y="6348"/>
                    <a:pt x="547" y="546"/>
                    <a:pt x="1844" y="2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43"/>
            <p:cNvSpPr/>
            <p:nvPr/>
          </p:nvSpPr>
          <p:spPr>
            <a:xfrm>
              <a:off x="2886825" y="2185150"/>
              <a:ext cx="88750" cy="128000"/>
            </a:xfrm>
            <a:custGeom>
              <a:avLst/>
              <a:gdLst/>
              <a:ahLst/>
              <a:cxnLst/>
              <a:rect l="l" t="t" r="r" b="b"/>
              <a:pathLst>
                <a:path w="3550" h="5120" extrusionOk="0">
                  <a:moveTo>
                    <a:pt x="1297" y="683"/>
                  </a:moveTo>
                  <a:cubicBezTo>
                    <a:pt x="3072" y="1"/>
                    <a:pt x="3549" y="5120"/>
                    <a:pt x="1911" y="5120"/>
                  </a:cubicBezTo>
                  <a:cubicBezTo>
                    <a:pt x="887" y="5120"/>
                    <a:pt x="0" y="1161"/>
                    <a:pt x="1297" y="68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43"/>
            <p:cNvSpPr/>
            <p:nvPr/>
          </p:nvSpPr>
          <p:spPr>
            <a:xfrm>
              <a:off x="2770775" y="2284125"/>
              <a:ext cx="92175" cy="148475"/>
            </a:xfrm>
            <a:custGeom>
              <a:avLst/>
              <a:gdLst/>
              <a:ahLst/>
              <a:cxnLst/>
              <a:rect l="l" t="t" r="r" b="b"/>
              <a:pathLst>
                <a:path w="3687" h="5939" extrusionOk="0">
                  <a:moveTo>
                    <a:pt x="1775" y="274"/>
                  </a:moveTo>
                  <a:cubicBezTo>
                    <a:pt x="2936" y="1"/>
                    <a:pt x="3687" y="2936"/>
                    <a:pt x="3413" y="4710"/>
                  </a:cubicBezTo>
                  <a:cubicBezTo>
                    <a:pt x="3277" y="5393"/>
                    <a:pt x="2867" y="5802"/>
                    <a:pt x="2526" y="5802"/>
                  </a:cubicBezTo>
                  <a:cubicBezTo>
                    <a:pt x="1229" y="5939"/>
                    <a:pt x="1" y="615"/>
                    <a:pt x="1775" y="2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43"/>
            <p:cNvSpPr/>
            <p:nvPr/>
          </p:nvSpPr>
          <p:spPr>
            <a:xfrm>
              <a:off x="2917525" y="1685175"/>
              <a:ext cx="124600" cy="145075"/>
            </a:xfrm>
            <a:custGeom>
              <a:avLst/>
              <a:gdLst/>
              <a:ahLst/>
              <a:cxnLst/>
              <a:rect l="l" t="t" r="r" b="b"/>
              <a:pathLst>
                <a:path w="4984" h="5803" extrusionOk="0">
                  <a:moveTo>
                    <a:pt x="3891" y="751"/>
                  </a:moveTo>
                  <a:cubicBezTo>
                    <a:pt x="4983" y="1297"/>
                    <a:pt x="3823" y="4027"/>
                    <a:pt x="2458" y="5256"/>
                  </a:cubicBezTo>
                  <a:cubicBezTo>
                    <a:pt x="1980" y="5734"/>
                    <a:pt x="1366" y="5802"/>
                    <a:pt x="1093" y="5597"/>
                  </a:cubicBezTo>
                  <a:cubicBezTo>
                    <a:pt x="1" y="4915"/>
                    <a:pt x="2253" y="0"/>
                    <a:pt x="3891" y="7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43"/>
            <p:cNvSpPr/>
            <p:nvPr/>
          </p:nvSpPr>
          <p:spPr>
            <a:xfrm>
              <a:off x="3438000" y="384875"/>
              <a:ext cx="146775" cy="141650"/>
            </a:xfrm>
            <a:custGeom>
              <a:avLst/>
              <a:gdLst/>
              <a:ahLst/>
              <a:cxnLst/>
              <a:rect l="l" t="t" r="r" b="b"/>
              <a:pathLst>
                <a:path w="5871" h="5666" extrusionOk="0">
                  <a:moveTo>
                    <a:pt x="1706" y="341"/>
                  </a:moveTo>
                  <a:cubicBezTo>
                    <a:pt x="0" y="751"/>
                    <a:pt x="137" y="2662"/>
                    <a:pt x="478" y="4027"/>
                  </a:cubicBezTo>
                  <a:cubicBezTo>
                    <a:pt x="614" y="4710"/>
                    <a:pt x="887" y="5529"/>
                    <a:pt x="1229" y="5665"/>
                  </a:cubicBezTo>
                  <a:cubicBezTo>
                    <a:pt x="1502" y="5665"/>
                    <a:pt x="1706" y="5597"/>
                    <a:pt x="1911" y="5461"/>
                  </a:cubicBezTo>
                  <a:cubicBezTo>
                    <a:pt x="2389" y="5119"/>
                    <a:pt x="1843" y="4027"/>
                    <a:pt x="1706" y="3481"/>
                  </a:cubicBezTo>
                  <a:cubicBezTo>
                    <a:pt x="1638" y="3072"/>
                    <a:pt x="1502" y="1911"/>
                    <a:pt x="1911" y="1707"/>
                  </a:cubicBezTo>
                  <a:cubicBezTo>
                    <a:pt x="2321" y="1434"/>
                    <a:pt x="3345" y="2184"/>
                    <a:pt x="3686" y="2526"/>
                  </a:cubicBezTo>
                  <a:cubicBezTo>
                    <a:pt x="4027" y="2867"/>
                    <a:pt x="4710" y="4027"/>
                    <a:pt x="5324" y="3891"/>
                  </a:cubicBezTo>
                  <a:cubicBezTo>
                    <a:pt x="5597" y="3823"/>
                    <a:pt x="5870" y="3550"/>
                    <a:pt x="5870" y="3208"/>
                  </a:cubicBezTo>
                  <a:cubicBezTo>
                    <a:pt x="5870" y="2867"/>
                    <a:pt x="5324" y="2389"/>
                    <a:pt x="4983" y="2048"/>
                  </a:cubicBezTo>
                  <a:cubicBezTo>
                    <a:pt x="4164" y="1092"/>
                    <a:pt x="3003" y="0"/>
                    <a:pt x="1706" y="34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43"/>
            <p:cNvSpPr/>
            <p:nvPr/>
          </p:nvSpPr>
          <p:spPr>
            <a:xfrm>
              <a:off x="2898750" y="512850"/>
              <a:ext cx="498300" cy="716725"/>
            </a:xfrm>
            <a:custGeom>
              <a:avLst/>
              <a:gdLst/>
              <a:ahLst/>
              <a:cxnLst/>
              <a:rect l="l" t="t" r="r" b="b"/>
              <a:pathLst>
                <a:path w="19932" h="28669" extrusionOk="0">
                  <a:moveTo>
                    <a:pt x="17679" y="0"/>
                  </a:moveTo>
                  <a:lnTo>
                    <a:pt x="17543" y="0"/>
                  </a:lnTo>
                  <a:cubicBezTo>
                    <a:pt x="14335" y="1502"/>
                    <a:pt x="11332" y="3277"/>
                    <a:pt x="8396" y="5256"/>
                  </a:cubicBezTo>
                  <a:cubicBezTo>
                    <a:pt x="5666" y="7099"/>
                    <a:pt x="2117" y="9147"/>
                    <a:pt x="683" y="12560"/>
                  </a:cubicBezTo>
                  <a:cubicBezTo>
                    <a:pt x="1" y="14334"/>
                    <a:pt x="410" y="16587"/>
                    <a:pt x="683" y="18225"/>
                  </a:cubicBezTo>
                  <a:cubicBezTo>
                    <a:pt x="1093" y="20751"/>
                    <a:pt x="1707" y="23344"/>
                    <a:pt x="2595" y="25802"/>
                  </a:cubicBezTo>
                  <a:cubicBezTo>
                    <a:pt x="3004" y="26826"/>
                    <a:pt x="3687" y="28669"/>
                    <a:pt x="4847" y="28669"/>
                  </a:cubicBezTo>
                  <a:cubicBezTo>
                    <a:pt x="6281" y="28669"/>
                    <a:pt x="6554" y="24505"/>
                    <a:pt x="6758" y="22730"/>
                  </a:cubicBezTo>
                  <a:cubicBezTo>
                    <a:pt x="7304" y="18839"/>
                    <a:pt x="7714" y="14198"/>
                    <a:pt x="9693" y="11468"/>
                  </a:cubicBezTo>
                  <a:cubicBezTo>
                    <a:pt x="11058" y="9829"/>
                    <a:pt x="12697" y="8533"/>
                    <a:pt x="14471" y="7509"/>
                  </a:cubicBezTo>
                  <a:cubicBezTo>
                    <a:pt x="16314" y="6417"/>
                    <a:pt x="17884" y="5666"/>
                    <a:pt x="19932" y="4574"/>
                  </a:cubicBezTo>
                  <a:cubicBezTo>
                    <a:pt x="19249" y="3004"/>
                    <a:pt x="18362" y="1570"/>
                    <a:pt x="17679" y="0"/>
                  </a:cubicBezTo>
                  <a:close/>
                </a:path>
              </a:pathLst>
            </a:custGeom>
            <a:solidFill>
              <a:srgbClr val="023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43"/>
            <p:cNvSpPr/>
            <p:nvPr/>
          </p:nvSpPr>
          <p:spPr>
            <a:xfrm>
              <a:off x="2898750" y="714200"/>
              <a:ext cx="240650" cy="513675"/>
            </a:xfrm>
            <a:custGeom>
              <a:avLst/>
              <a:gdLst/>
              <a:ahLst/>
              <a:cxnLst/>
              <a:rect l="l" t="t" r="r" b="b"/>
              <a:pathLst>
                <a:path w="9626" h="20547" extrusionOk="0">
                  <a:moveTo>
                    <a:pt x="4369" y="1"/>
                  </a:moveTo>
                  <a:cubicBezTo>
                    <a:pt x="2799" y="1161"/>
                    <a:pt x="1503" y="2663"/>
                    <a:pt x="683" y="4506"/>
                  </a:cubicBezTo>
                  <a:cubicBezTo>
                    <a:pt x="1" y="6212"/>
                    <a:pt x="410" y="8465"/>
                    <a:pt x="683" y="10103"/>
                  </a:cubicBezTo>
                  <a:cubicBezTo>
                    <a:pt x="1093" y="12697"/>
                    <a:pt x="1707" y="15222"/>
                    <a:pt x="2663" y="17679"/>
                  </a:cubicBezTo>
                  <a:cubicBezTo>
                    <a:pt x="3004" y="18703"/>
                    <a:pt x="3687" y="20546"/>
                    <a:pt x="4847" y="20546"/>
                  </a:cubicBezTo>
                  <a:cubicBezTo>
                    <a:pt x="6281" y="20546"/>
                    <a:pt x="6554" y="16451"/>
                    <a:pt x="6827" y="14676"/>
                  </a:cubicBezTo>
                  <a:cubicBezTo>
                    <a:pt x="7304" y="10785"/>
                    <a:pt x="7714" y="6349"/>
                    <a:pt x="9625" y="3550"/>
                  </a:cubicBezTo>
                  <a:cubicBezTo>
                    <a:pt x="8328" y="1775"/>
                    <a:pt x="6485" y="547"/>
                    <a:pt x="43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43"/>
            <p:cNvSpPr/>
            <p:nvPr/>
          </p:nvSpPr>
          <p:spPr>
            <a:xfrm>
              <a:off x="4091550" y="2162975"/>
              <a:ext cx="590450" cy="382250"/>
            </a:xfrm>
            <a:custGeom>
              <a:avLst/>
              <a:gdLst/>
              <a:ahLst/>
              <a:cxnLst/>
              <a:rect l="l" t="t" r="r" b="b"/>
              <a:pathLst>
                <a:path w="23618" h="15290" extrusionOk="0">
                  <a:moveTo>
                    <a:pt x="23412" y="14949"/>
                  </a:moveTo>
                  <a:cubicBezTo>
                    <a:pt x="23617" y="14403"/>
                    <a:pt x="23003" y="13925"/>
                    <a:pt x="22730" y="13652"/>
                  </a:cubicBezTo>
                  <a:cubicBezTo>
                    <a:pt x="21569" y="12560"/>
                    <a:pt x="20341" y="11536"/>
                    <a:pt x="19044" y="10648"/>
                  </a:cubicBezTo>
                  <a:cubicBezTo>
                    <a:pt x="15563" y="7986"/>
                    <a:pt x="11945" y="5529"/>
                    <a:pt x="8191" y="3345"/>
                  </a:cubicBezTo>
                  <a:cubicBezTo>
                    <a:pt x="6212" y="2116"/>
                    <a:pt x="4096" y="1092"/>
                    <a:pt x="1843" y="342"/>
                  </a:cubicBezTo>
                  <a:cubicBezTo>
                    <a:pt x="1297" y="205"/>
                    <a:pt x="683" y="0"/>
                    <a:pt x="410" y="478"/>
                  </a:cubicBezTo>
                  <a:cubicBezTo>
                    <a:pt x="0" y="1161"/>
                    <a:pt x="2116" y="2389"/>
                    <a:pt x="2594" y="2731"/>
                  </a:cubicBezTo>
                  <a:cubicBezTo>
                    <a:pt x="5461" y="4574"/>
                    <a:pt x="8532" y="6416"/>
                    <a:pt x="11468" y="8191"/>
                  </a:cubicBezTo>
                  <a:cubicBezTo>
                    <a:pt x="14949" y="10375"/>
                    <a:pt x="18293" y="12491"/>
                    <a:pt x="21843" y="14539"/>
                  </a:cubicBezTo>
                  <a:cubicBezTo>
                    <a:pt x="22252" y="14812"/>
                    <a:pt x="22866" y="15290"/>
                    <a:pt x="23412" y="149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43"/>
            <p:cNvSpPr/>
            <p:nvPr/>
          </p:nvSpPr>
          <p:spPr>
            <a:xfrm>
              <a:off x="3576200" y="2292650"/>
              <a:ext cx="556325" cy="442000"/>
            </a:xfrm>
            <a:custGeom>
              <a:avLst/>
              <a:gdLst/>
              <a:ahLst/>
              <a:cxnLst/>
              <a:rect l="l" t="t" r="r" b="b"/>
              <a:pathLst>
                <a:path w="22253" h="17680" extrusionOk="0">
                  <a:moveTo>
                    <a:pt x="1" y="547"/>
                  </a:moveTo>
                  <a:cubicBezTo>
                    <a:pt x="69" y="1707"/>
                    <a:pt x="1093" y="2595"/>
                    <a:pt x="1844" y="3345"/>
                  </a:cubicBezTo>
                  <a:cubicBezTo>
                    <a:pt x="4438" y="5666"/>
                    <a:pt x="7168" y="7850"/>
                    <a:pt x="10035" y="9830"/>
                  </a:cubicBezTo>
                  <a:cubicBezTo>
                    <a:pt x="12833" y="11946"/>
                    <a:pt x="15632" y="14130"/>
                    <a:pt x="18703" y="16110"/>
                  </a:cubicBezTo>
                  <a:cubicBezTo>
                    <a:pt x="19659" y="16724"/>
                    <a:pt x="20683" y="17679"/>
                    <a:pt x="21911" y="17543"/>
                  </a:cubicBezTo>
                  <a:cubicBezTo>
                    <a:pt x="22253" y="16929"/>
                    <a:pt x="21638" y="16519"/>
                    <a:pt x="21297" y="16110"/>
                  </a:cubicBezTo>
                  <a:cubicBezTo>
                    <a:pt x="20273" y="14881"/>
                    <a:pt x="19181" y="13721"/>
                    <a:pt x="18021" y="12628"/>
                  </a:cubicBezTo>
                  <a:cubicBezTo>
                    <a:pt x="16451" y="11127"/>
                    <a:pt x="14881" y="9557"/>
                    <a:pt x="13174" y="8123"/>
                  </a:cubicBezTo>
                  <a:cubicBezTo>
                    <a:pt x="11468" y="6690"/>
                    <a:pt x="9693" y="5325"/>
                    <a:pt x="7850" y="3960"/>
                  </a:cubicBezTo>
                  <a:cubicBezTo>
                    <a:pt x="5939" y="2526"/>
                    <a:pt x="3891" y="1366"/>
                    <a:pt x="1639" y="479"/>
                  </a:cubicBezTo>
                  <a:cubicBezTo>
                    <a:pt x="1229" y="342"/>
                    <a:pt x="342" y="1"/>
                    <a:pt x="1" y="5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43"/>
            <p:cNvSpPr/>
            <p:nvPr/>
          </p:nvSpPr>
          <p:spPr>
            <a:xfrm>
              <a:off x="4158100" y="2430875"/>
              <a:ext cx="387375" cy="325950"/>
            </a:xfrm>
            <a:custGeom>
              <a:avLst/>
              <a:gdLst/>
              <a:ahLst/>
              <a:cxnLst/>
              <a:rect l="l" t="t" r="r" b="b"/>
              <a:pathLst>
                <a:path w="15495" h="13038" extrusionOk="0">
                  <a:moveTo>
                    <a:pt x="0" y="274"/>
                  </a:moveTo>
                  <a:cubicBezTo>
                    <a:pt x="0" y="1093"/>
                    <a:pt x="751" y="1707"/>
                    <a:pt x="1366" y="2185"/>
                  </a:cubicBezTo>
                  <a:cubicBezTo>
                    <a:pt x="4301" y="4915"/>
                    <a:pt x="7782" y="7645"/>
                    <a:pt x="11058" y="10239"/>
                  </a:cubicBezTo>
                  <a:cubicBezTo>
                    <a:pt x="11741" y="10717"/>
                    <a:pt x="12423" y="11331"/>
                    <a:pt x="13106" y="11809"/>
                  </a:cubicBezTo>
                  <a:cubicBezTo>
                    <a:pt x="13720" y="12424"/>
                    <a:pt x="14471" y="12833"/>
                    <a:pt x="15358" y="13038"/>
                  </a:cubicBezTo>
                  <a:cubicBezTo>
                    <a:pt x="15495" y="12287"/>
                    <a:pt x="14607" y="11673"/>
                    <a:pt x="14061" y="11127"/>
                  </a:cubicBezTo>
                  <a:cubicBezTo>
                    <a:pt x="11194" y="8260"/>
                    <a:pt x="8123" y="5598"/>
                    <a:pt x="4847" y="3072"/>
                  </a:cubicBezTo>
                  <a:cubicBezTo>
                    <a:pt x="4301" y="2663"/>
                    <a:pt x="3618" y="2117"/>
                    <a:pt x="2867" y="1571"/>
                  </a:cubicBezTo>
                  <a:cubicBezTo>
                    <a:pt x="2185" y="1025"/>
                    <a:pt x="1502" y="547"/>
                    <a:pt x="751" y="205"/>
                  </a:cubicBezTo>
                  <a:cubicBezTo>
                    <a:pt x="546" y="205"/>
                    <a:pt x="205" y="1"/>
                    <a:pt x="0" y="27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12" name="Google Shape;13412;p43"/>
          <p:cNvGrpSpPr/>
          <p:nvPr/>
        </p:nvGrpSpPr>
        <p:grpSpPr>
          <a:xfrm>
            <a:off x="866941" y="189155"/>
            <a:ext cx="1416281" cy="1382022"/>
            <a:chOff x="1131375" y="212900"/>
            <a:chExt cx="5314375" cy="5185825"/>
          </a:xfrm>
        </p:grpSpPr>
        <p:sp>
          <p:nvSpPr>
            <p:cNvPr id="13413" name="Google Shape;13413;p43"/>
            <p:cNvSpPr/>
            <p:nvPr/>
          </p:nvSpPr>
          <p:spPr>
            <a:xfrm>
              <a:off x="4799475" y="1932250"/>
              <a:ext cx="1646275" cy="2513525"/>
            </a:xfrm>
            <a:custGeom>
              <a:avLst/>
              <a:gdLst/>
              <a:ahLst/>
              <a:cxnLst/>
              <a:rect l="l" t="t" r="r" b="b"/>
              <a:pathLst>
                <a:path w="65851" h="100541" extrusionOk="0">
                  <a:moveTo>
                    <a:pt x="47397" y="52439"/>
                  </a:moveTo>
                  <a:cubicBezTo>
                    <a:pt x="47094" y="53447"/>
                    <a:pt x="48002" y="54355"/>
                    <a:pt x="48304" y="55464"/>
                  </a:cubicBezTo>
                  <a:cubicBezTo>
                    <a:pt x="49313" y="58389"/>
                    <a:pt x="50220" y="61515"/>
                    <a:pt x="51128" y="64842"/>
                  </a:cubicBezTo>
                  <a:cubicBezTo>
                    <a:pt x="52237" y="68876"/>
                    <a:pt x="53649" y="74523"/>
                    <a:pt x="51329" y="79061"/>
                  </a:cubicBezTo>
                  <a:cubicBezTo>
                    <a:pt x="49716" y="82187"/>
                    <a:pt x="46086" y="82792"/>
                    <a:pt x="42355" y="80574"/>
                  </a:cubicBezTo>
                  <a:cubicBezTo>
                    <a:pt x="38220" y="78154"/>
                    <a:pt x="35598" y="73918"/>
                    <a:pt x="33380" y="70691"/>
                  </a:cubicBezTo>
                  <a:cubicBezTo>
                    <a:pt x="33581" y="74523"/>
                    <a:pt x="33985" y="77649"/>
                    <a:pt x="33985" y="81582"/>
                  </a:cubicBezTo>
                  <a:cubicBezTo>
                    <a:pt x="33985" y="88540"/>
                    <a:pt x="32371" y="100541"/>
                    <a:pt x="22993" y="97213"/>
                  </a:cubicBezTo>
                  <a:cubicBezTo>
                    <a:pt x="21682" y="96709"/>
                    <a:pt x="20371" y="96003"/>
                    <a:pt x="19161" y="95196"/>
                  </a:cubicBezTo>
                  <a:cubicBezTo>
                    <a:pt x="14320" y="91666"/>
                    <a:pt x="10589" y="85313"/>
                    <a:pt x="7967" y="79465"/>
                  </a:cubicBezTo>
                  <a:cubicBezTo>
                    <a:pt x="2724" y="67464"/>
                    <a:pt x="1" y="54557"/>
                    <a:pt x="203" y="41447"/>
                  </a:cubicBezTo>
                  <a:cubicBezTo>
                    <a:pt x="203" y="33581"/>
                    <a:pt x="1514" y="25817"/>
                    <a:pt x="3934" y="18455"/>
                  </a:cubicBezTo>
                  <a:cubicBezTo>
                    <a:pt x="6657" y="10791"/>
                    <a:pt x="11497" y="5043"/>
                    <a:pt x="16539" y="2825"/>
                  </a:cubicBezTo>
                  <a:cubicBezTo>
                    <a:pt x="22791" y="1"/>
                    <a:pt x="32371" y="3732"/>
                    <a:pt x="39228" y="8673"/>
                  </a:cubicBezTo>
                  <a:cubicBezTo>
                    <a:pt x="49514" y="16035"/>
                    <a:pt x="57481" y="26119"/>
                    <a:pt x="62523" y="37716"/>
                  </a:cubicBezTo>
                  <a:cubicBezTo>
                    <a:pt x="63632" y="40439"/>
                    <a:pt x="64439" y="43363"/>
                    <a:pt x="64943" y="46388"/>
                  </a:cubicBezTo>
                  <a:cubicBezTo>
                    <a:pt x="65548" y="50119"/>
                    <a:pt x="65851" y="57078"/>
                    <a:pt x="61716" y="58893"/>
                  </a:cubicBezTo>
                  <a:cubicBezTo>
                    <a:pt x="57077" y="60809"/>
                    <a:pt x="50523" y="55464"/>
                    <a:pt x="47397" y="52439"/>
                  </a:cubicBezTo>
                  <a:close/>
                </a:path>
              </a:pathLst>
            </a:custGeom>
            <a:solidFill>
              <a:srgbClr val="023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43"/>
            <p:cNvSpPr/>
            <p:nvPr/>
          </p:nvSpPr>
          <p:spPr>
            <a:xfrm>
              <a:off x="5868400" y="2461675"/>
              <a:ext cx="262225" cy="345425"/>
            </a:xfrm>
            <a:custGeom>
              <a:avLst/>
              <a:gdLst/>
              <a:ahLst/>
              <a:cxnLst/>
              <a:rect l="l" t="t" r="r" b="b"/>
              <a:pathLst>
                <a:path w="10489" h="13817" extrusionOk="0">
                  <a:moveTo>
                    <a:pt x="203" y="1513"/>
                  </a:moveTo>
                  <a:cubicBezTo>
                    <a:pt x="303" y="707"/>
                    <a:pt x="1110" y="1"/>
                    <a:pt x="2018" y="202"/>
                  </a:cubicBezTo>
                  <a:cubicBezTo>
                    <a:pt x="3430" y="404"/>
                    <a:pt x="5648" y="4337"/>
                    <a:pt x="6354" y="5245"/>
                  </a:cubicBezTo>
                  <a:cubicBezTo>
                    <a:pt x="6959" y="6051"/>
                    <a:pt x="10488" y="9278"/>
                    <a:pt x="9278" y="11093"/>
                  </a:cubicBezTo>
                  <a:cubicBezTo>
                    <a:pt x="7564" y="13816"/>
                    <a:pt x="4841" y="8371"/>
                    <a:pt x="3934" y="7060"/>
                  </a:cubicBezTo>
                  <a:cubicBezTo>
                    <a:pt x="2623" y="5245"/>
                    <a:pt x="1" y="3329"/>
                    <a:pt x="203" y="15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43"/>
            <p:cNvSpPr/>
            <p:nvPr/>
          </p:nvSpPr>
          <p:spPr>
            <a:xfrm>
              <a:off x="5969250" y="2829750"/>
              <a:ext cx="143725" cy="229450"/>
            </a:xfrm>
            <a:custGeom>
              <a:avLst/>
              <a:gdLst/>
              <a:ahLst/>
              <a:cxnLst/>
              <a:rect l="l" t="t" r="r" b="b"/>
              <a:pathLst>
                <a:path w="5749" h="9178" extrusionOk="0">
                  <a:moveTo>
                    <a:pt x="4841" y="7261"/>
                  </a:moveTo>
                  <a:cubicBezTo>
                    <a:pt x="2723" y="9177"/>
                    <a:pt x="606" y="3530"/>
                    <a:pt x="202" y="1614"/>
                  </a:cubicBezTo>
                  <a:cubicBezTo>
                    <a:pt x="1" y="707"/>
                    <a:pt x="1513" y="1"/>
                    <a:pt x="2017" y="102"/>
                  </a:cubicBezTo>
                  <a:cubicBezTo>
                    <a:pt x="3530" y="303"/>
                    <a:pt x="3833" y="2421"/>
                    <a:pt x="4236" y="3329"/>
                  </a:cubicBezTo>
                  <a:cubicBezTo>
                    <a:pt x="4942" y="4841"/>
                    <a:pt x="5749" y="5547"/>
                    <a:pt x="4841" y="72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43"/>
            <p:cNvSpPr/>
            <p:nvPr/>
          </p:nvSpPr>
          <p:spPr>
            <a:xfrm>
              <a:off x="6158325" y="2892775"/>
              <a:ext cx="141200" cy="254650"/>
            </a:xfrm>
            <a:custGeom>
              <a:avLst/>
              <a:gdLst/>
              <a:ahLst/>
              <a:cxnLst/>
              <a:rect l="l" t="t" r="r" b="b"/>
              <a:pathLst>
                <a:path w="5648" h="10186" extrusionOk="0">
                  <a:moveTo>
                    <a:pt x="4236" y="9581"/>
                  </a:moveTo>
                  <a:cubicBezTo>
                    <a:pt x="1211" y="10186"/>
                    <a:pt x="707" y="4236"/>
                    <a:pt x="202" y="2421"/>
                  </a:cubicBezTo>
                  <a:cubicBezTo>
                    <a:pt x="1" y="1413"/>
                    <a:pt x="606" y="1"/>
                    <a:pt x="2018" y="404"/>
                  </a:cubicBezTo>
                  <a:cubicBezTo>
                    <a:pt x="3631" y="808"/>
                    <a:pt x="3631" y="3530"/>
                    <a:pt x="4034" y="4841"/>
                  </a:cubicBezTo>
                  <a:cubicBezTo>
                    <a:pt x="4539" y="6556"/>
                    <a:pt x="5648" y="7866"/>
                    <a:pt x="4236" y="958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43"/>
            <p:cNvSpPr/>
            <p:nvPr/>
          </p:nvSpPr>
          <p:spPr>
            <a:xfrm>
              <a:off x="1322950" y="3949100"/>
              <a:ext cx="1051325" cy="1298375"/>
            </a:xfrm>
            <a:custGeom>
              <a:avLst/>
              <a:gdLst/>
              <a:ahLst/>
              <a:cxnLst/>
              <a:rect l="l" t="t" r="r" b="b"/>
              <a:pathLst>
                <a:path w="42053" h="51935" extrusionOk="0">
                  <a:moveTo>
                    <a:pt x="24909" y="33984"/>
                  </a:moveTo>
                  <a:cubicBezTo>
                    <a:pt x="20774" y="38220"/>
                    <a:pt x="16741" y="43665"/>
                    <a:pt x="11699" y="48304"/>
                  </a:cubicBezTo>
                  <a:cubicBezTo>
                    <a:pt x="10085" y="49716"/>
                    <a:pt x="8270" y="51934"/>
                    <a:pt x="5547" y="51329"/>
                  </a:cubicBezTo>
                  <a:cubicBezTo>
                    <a:pt x="4539" y="48607"/>
                    <a:pt x="5951" y="45783"/>
                    <a:pt x="6858" y="43464"/>
                  </a:cubicBezTo>
                  <a:cubicBezTo>
                    <a:pt x="9783" y="36506"/>
                    <a:pt x="13615" y="29951"/>
                    <a:pt x="18153" y="23799"/>
                  </a:cubicBezTo>
                  <a:cubicBezTo>
                    <a:pt x="15934" y="25715"/>
                    <a:pt x="13110" y="27631"/>
                    <a:pt x="10388" y="29346"/>
                  </a:cubicBezTo>
                  <a:cubicBezTo>
                    <a:pt x="7867" y="31060"/>
                    <a:pt x="4942" y="33783"/>
                    <a:pt x="1312" y="33077"/>
                  </a:cubicBezTo>
                  <a:cubicBezTo>
                    <a:pt x="1" y="29648"/>
                    <a:pt x="2623" y="26421"/>
                    <a:pt x="4438" y="23699"/>
                  </a:cubicBezTo>
                  <a:cubicBezTo>
                    <a:pt x="8169" y="18253"/>
                    <a:pt x="12606" y="13211"/>
                    <a:pt x="17547" y="8774"/>
                  </a:cubicBezTo>
                  <a:cubicBezTo>
                    <a:pt x="20069" y="6455"/>
                    <a:pt x="22993" y="3833"/>
                    <a:pt x="26220" y="2723"/>
                  </a:cubicBezTo>
                  <a:cubicBezTo>
                    <a:pt x="33985" y="1"/>
                    <a:pt x="39329" y="5144"/>
                    <a:pt x="40943" y="11799"/>
                  </a:cubicBezTo>
                  <a:cubicBezTo>
                    <a:pt x="42052" y="16035"/>
                    <a:pt x="41245" y="20976"/>
                    <a:pt x="40237" y="24808"/>
                  </a:cubicBezTo>
                  <a:cubicBezTo>
                    <a:pt x="37514" y="33984"/>
                    <a:pt x="32371" y="42354"/>
                    <a:pt x="25312" y="48909"/>
                  </a:cubicBezTo>
                  <a:cubicBezTo>
                    <a:pt x="23800" y="50119"/>
                    <a:pt x="21884" y="51733"/>
                    <a:pt x="19766" y="50623"/>
                  </a:cubicBezTo>
                  <a:cubicBezTo>
                    <a:pt x="19363" y="43766"/>
                    <a:pt x="22892" y="39430"/>
                    <a:pt x="24707" y="33984"/>
                  </a:cubicBezTo>
                  <a:close/>
                </a:path>
              </a:pathLst>
            </a:custGeom>
            <a:solidFill>
              <a:srgbClr val="023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43"/>
            <p:cNvSpPr/>
            <p:nvPr/>
          </p:nvSpPr>
          <p:spPr>
            <a:xfrm>
              <a:off x="2724675" y="4566750"/>
              <a:ext cx="554650" cy="831975"/>
            </a:xfrm>
            <a:custGeom>
              <a:avLst/>
              <a:gdLst/>
              <a:ahLst/>
              <a:cxnLst/>
              <a:rect l="l" t="t" r="r" b="b"/>
              <a:pathLst>
                <a:path w="22186" h="33279" extrusionOk="0">
                  <a:moveTo>
                    <a:pt x="15933" y="17951"/>
                  </a:moveTo>
                  <a:cubicBezTo>
                    <a:pt x="17647" y="20674"/>
                    <a:pt x="22185" y="21682"/>
                    <a:pt x="21782" y="25917"/>
                  </a:cubicBezTo>
                  <a:cubicBezTo>
                    <a:pt x="19261" y="27733"/>
                    <a:pt x="17446" y="24405"/>
                    <a:pt x="15429" y="23598"/>
                  </a:cubicBezTo>
                  <a:cubicBezTo>
                    <a:pt x="14622" y="25212"/>
                    <a:pt x="16135" y="32876"/>
                    <a:pt x="12807" y="33077"/>
                  </a:cubicBezTo>
                  <a:cubicBezTo>
                    <a:pt x="9580" y="33279"/>
                    <a:pt x="10790" y="25514"/>
                    <a:pt x="10689" y="23195"/>
                  </a:cubicBezTo>
                  <a:cubicBezTo>
                    <a:pt x="8370" y="24405"/>
                    <a:pt x="2118" y="27632"/>
                    <a:pt x="1109" y="24606"/>
                  </a:cubicBezTo>
                  <a:cubicBezTo>
                    <a:pt x="0" y="21279"/>
                    <a:pt x="9076" y="19060"/>
                    <a:pt x="11899" y="17850"/>
                  </a:cubicBezTo>
                  <a:cubicBezTo>
                    <a:pt x="12202" y="13917"/>
                    <a:pt x="12908" y="10085"/>
                    <a:pt x="14017" y="6253"/>
                  </a:cubicBezTo>
                  <a:cubicBezTo>
                    <a:pt x="14420" y="5144"/>
                    <a:pt x="14622" y="3430"/>
                    <a:pt x="15429" y="2825"/>
                  </a:cubicBezTo>
                  <a:cubicBezTo>
                    <a:pt x="19664" y="1"/>
                    <a:pt x="18152" y="9379"/>
                    <a:pt x="17849" y="11094"/>
                  </a:cubicBezTo>
                  <a:cubicBezTo>
                    <a:pt x="17244" y="13816"/>
                    <a:pt x="16336" y="15732"/>
                    <a:pt x="15933" y="179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43"/>
            <p:cNvSpPr/>
            <p:nvPr/>
          </p:nvSpPr>
          <p:spPr>
            <a:xfrm>
              <a:off x="3720475" y="4473475"/>
              <a:ext cx="534500" cy="852150"/>
            </a:xfrm>
            <a:custGeom>
              <a:avLst/>
              <a:gdLst/>
              <a:ahLst/>
              <a:cxnLst/>
              <a:rect l="l" t="t" r="r" b="b"/>
              <a:pathLst>
                <a:path w="21380" h="34086" extrusionOk="0">
                  <a:moveTo>
                    <a:pt x="12505" y="17648"/>
                  </a:moveTo>
                  <a:cubicBezTo>
                    <a:pt x="15329" y="19161"/>
                    <a:pt x="19766" y="18052"/>
                    <a:pt x="21379" y="21884"/>
                  </a:cubicBezTo>
                  <a:cubicBezTo>
                    <a:pt x="20068" y="24707"/>
                    <a:pt x="16841" y="22690"/>
                    <a:pt x="14724" y="22791"/>
                  </a:cubicBezTo>
                  <a:cubicBezTo>
                    <a:pt x="14724" y="24606"/>
                    <a:pt x="19665" y="30758"/>
                    <a:pt x="16841" y="32371"/>
                  </a:cubicBezTo>
                  <a:cubicBezTo>
                    <a:pt x="14018" y="34085"/>
                    <a:pt x="11497" y="26724"/>
                    <a:pt x="10387" y="24707"/>
                  </a:cubicBezTo>
                  <a:cubicBezTo>
                    <a:pt x="8875" y="26825"/>
                    <a:pt x="4841" y="32573"/>
                    <a:pt x="2522" y="30354"/>
                  </a:cubicBezTo>
                  <a:cubicBezTo>
                    <a:pt x="1" y="28035"/>
                    <a:pt x="6959" y="21783"/>
                    <a:pt x="8875" y="19363"/>
                  </a:cubicBezTo>
                  <a:cubicBezTo>
                    <a:pt x="7362" y="15732"/>
                    <a:pt x="6152" y="12001"/>
                    <a:pt x="5345" y="8169"/>
                  </a:cubicBezTo>
                  <a:cubicBezTo>
                    <a:pt x="5144" y="6858"/>
                    <a:pt x="4539" y="5446"/>
                    <a:pt x="4942" y="4438"/>
                  </a:cubicBezTo>
                  <a:cubicBezTo>
                    <a:pt x="7463" y="1"/>
                    <a:pt x="10488" y="8976"/>
                    <a:pt x="10992" y="10690"/>
                  </a:cubicBezTo>
                  <a:cubicBezTo>
                    <a:pt x="11799" y="13413"/>
                    <a:pt x="11900" y="15430"/>
                    <a:pt x="12505" y="176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43"/>
            <p:cNvSpPr/>
            <p:nvPr/>
          </p:nvSpPr>
          <p:spPr>
            <a:xfrm>
              <a:off x="1698600" y="449875"/>
              <a:ext cx="3978225" cy="4227850"/>
            </a:xfrm>
            <a:custGeom>
              <a:avLst/>
              <a:gdLst/>
              <a:ahLst/>
              <a:cxnLst/>
              <a:rect l="l" t="t" r="r" b="b"/>
              <a:pathLst>
                <a:path w="159129" h="169114" extrusionOk="0">
                  <a:moveTo>
                    <a:pt x="94489" y="5144"/>
                  </a:moveTo>
                  <a:cubicBezTo>
                    <a:pt x="110523" y="1"/>
                    <a:pt x="128473" y="2118"/>
                    <a:pt x="139465" y="7362"/>
                  </a:cubicBezTo>
                  <a:cubicBezTo>
                    <a:pt x="151667" y="13312"/>
                    <a:pt x="159129" y="25211"/>
                    <a:pt x="159129" y="44976"/>
                  </a:cubicBezTo>
                  <a:cubicBezTo>
                    <a:pt x="159028" y="52338"/>
                    <a:pt x="158322" y="59598"/>
                    <a:pt x="157112" y="66859"/>
                  </a:cubicBezTo>
                  <a:cubicBezTo>
                    <a:pt x="154087" y="87330"/>
                    <a:pt x="148541" y="108809"/>
                    <a:pt x="140776" y="125953"/>
                  </a:cubicBezTo>
                  <a:cubicBezTo>
                    <a:pt x="134927" y="138659"/>
                    <a:pt x="128170" y="148844"/>
                    <a:pt x="115969" y="157012"/>
                  </a:cubicBezTo>
                  <a:cubicBezTo>
                    <a:pt x="109212" y="161550"/>
                    <a:pt x="101649" y="164676"/>
                    <a:pt x="93582" y="166189"/>
                  </a:cubicBezTo>
                  <a:cubicBezTo>
                    <a:pt x="85514" y="167701"/>
                    <a:pt x="77245" y="168609"/>
                    <a:pt x="68976" y="168710"/>
                  </a:cubicBezTo>
                  <a:cubicBezTo>
                    <a:pt x="54758" y="169113"/>
                    <a:pt x="40539" y="166693"/>
                    <a:pt x="27329" y="161449"/>
                  </a:cubicBezTo>
                  <a:cubicBezTo>
                    <a:pt x="21177" y="159130"/>
                    <a:pt x="15328" y="156004"/>
                    <a:pt x="10085" y="151970"/>
                  </a:cubicBezTo>
                  <a:cubicBezTo>
                    <a:pt x="5143" y="148037"/>
                    <a:pt x="0" y="141079"/>
                    <a:pt x="202" y="132406"/>
                  </a:cubicBezTo>
                  <a:cubicBezTo>
                    <a:pt x="807" y="125549"/>
                    <a:pt x="2723" y="118894"/>
                    <a:pt x="5950" y="112742"/>
                  </a:cubicBezTo>
                  <a:cubicBezTo>
                    <a:pt x="11799" y="101750"/>
                    <a:pt x="20471" y="90658"/>
                    <a:pt x="28135" y="80170"/>
                  </a:cubicBezTo>
                  <a:cubicBezTo>
                    <a:pt x="32068" y="74725"/>
                    <a:pt x="35194" y="68977"/>
                    <a:pt x="38623" y="63531"/>
                  </a:cubicBezTo>
                  <a:lnTo>
                    <a:pt x="49010" y="46691"/>
                  </a:lnTo>
                  <a:cubicBezTo>
                    <a:pt x="55968" y="35295"/>
                    <a:pt x="64842" y="25110"/>
                    <a:pt x="75329" y="16741"/>
                  </a:cubicBezTo>
                  <a:cubicBezTo>
                    <a:pt x="80876" y="12203"/>
                    <a:pt x="86624" y="7564"/>
                    <a:pt x="94489" y="5144"/>
                  </a:cubicBezTo>
                  <a:close/>
                </a:path>
              </a:pathLst>
            </a:custGeom>
            <a:solidFill>
              <a:srgbClr val="009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43"/>
            <p:cNvSpPr/>
            <p:nvPr/>
          </p:nvSpPr>
          <p:spPr>
            <a:xfrm>
              <a:off x="2991900" y="2449075"/>
              <a:ext cx="2543750" cy="2219025"/>
            </a:xfrm>
            <a:custGeom>
              <a:avLst/>
              <a:gdLst/>
              <a:ahLst/>
              <a:cxnLst/>
              <a:rect l="l" t="t" r="r" b="b"/>
              <a:pathLst>
                <a:path w="101750" h="88761" extrusionOk="0">
                  <a:moveTo>
                    <a:pt x="78657" y="1"/>
                  </a:moveTo>
                  <a:cubicBezTo>
                    <a:pt x="76237" y="101"/>
                    <a:pt x="74825" y="2320"/>
                    <a:pt x="73413" y="4135"/>
                  </a:cubicBezTo>
                  <a:cubicBezTo>
                    <a:pt x="70993" y="7665"/>
                    <a:pt x="69178" y="11597"/>
                    <a:pt x="67968" y="15833"/>
                  </a:cubicBezTo>
                  <a:cubicBezTo>
                    <a:pt x="67464" y="17850"/>
                    <a:pt x="66758" y="19766"/>
                    <a:pt x="65850" y="21581"/>
                  </a:cubicBezTo>
                  <a:cubicBezTo>
                    <a:pt x="66615" y="16512"/>
                    <a:pt x="65022" y="6362"/>
                    <a:pt x="59865" y="6362"/>
                  </a:cubicBezTo>
                  <a:cubicBezTo>
                    <a:pt x="59585" y="6362"/>
                    <a:pt x="59294" y="6392"/>
                    <a:pt x="58993" y="6454"/>
                  </a:cubicBezTo>
                  <a:cubicBezTo>
                    <a:pt x="57379" y="7060"/>
                    <a:pt x="55968" y="8068"/>
                    <a:pt x="55060" y="9581"/>
                  </a:cubicBezTo>
                  <a:cubicBezTo>
                    <a:pt x="52942" y="12606"/>
                    <a:pt x="51732" y="17547"/>
                    <a:pt x="50522" y="20371"/>
                  </a:cubicBezTo>
                  <a:cubicBezTo>
                    <a:pt x="49856" y="15234"/>
                    <a:pt x="48383" y="9109"/>
                    <a:pt x="44239" y="9109"/>
                  </a:cubicBezTo>
                  <a:cubicBezTo>
                    <a:pt x="43990" y="9109"/>
                    <a:pt x="43732" y="9132"/>
                    <a:pt x="43463" y="9177"/>
                  </a:cubicBezTo>
                  <a:cubicBezTo>
                    <a:pt x="40640" y="9681"/>
                    <a:pt x="40035" y="11698"/>
                    <a:pt x="39127" y="13513"/>
                  </a:cubicBezTo>
                  <a:cubicBezTo>
                    <a:pt x="36404" y="19463"/>
                    <a:pt x="35799" y="25413"/>
                    <a:pt x="34085" y="31262"/>
                  </a:cubicBezTo>
                  <a:cubicBezTo>
                    <a:pt x="29345" y="46590"/>
                    <a:pt x="21278" y="60708"/>
                    <a:pt x="10589" y="72607"/>
                  </a:cubicBezTo>
                  <a:cubicBezTo>
                    <a:pt x="7160" y="76439"/>
                    <a:pt x="2521" y="82288"/>
                    <a:pt x="0" y="87834"/>
                  </a:cubicBezTo>
                  <a:cubicBezTo>
                    <a:pt x="5030" y="88452"/>
                    <a:pt x="10059" y="88761"/>
                    <a:pt x="15089" y="88761"/>
                  </a:cubicBezTo>
                  <a:cubicBezTo>
                    <a:pt x="15807" y="88761"/>
                    <a:pt x="16526" y="88754"/>
                    <a:pt x="17244" y="88742"/>
                  </a:cubicBezTo>
                  <a:cubicBezTo>
                    <a:pt x="25513" y="88641"/>
                    <a:pt x="33782" y="87733"/>
                    <a:pt x="41850" y="86221"/>
                  </a:cubicBezTo>
                  <a:cubicBezTo>
                    <a:pt x="49917" y="84708"/>
                    <a:pt x="57480" y="81582"/>
                    <a:pt x="64237" y="77044"/>
                  </a:cubicBezTo>
                  <a:cubicBezTo>
                    <a:pt x="76338" y="68876"/>
                    <a:pt x="83195" y="58691"/>
                    <a:pt x="89044" y="45985"/>
                  </a:cubicBezTo>
                  <a:cubicBezTo>
                    <a:pt x="94590" y="33379"/>
                    <a:pt x="98825" y="20169"/>
                    <a:pt x="101750" y="6757"/>
                  </a:cubicBezTo>
                  <a:cubicBezTo>
                    <a:pt x="101447" y="5244"/>
                    <a:pt x="100741" y="3833"/>
                    <a:pt x="99834" y="2622"/>
                  </a:cubicBezTo>
                  <a:cubicBezTo>
                    <a:pt x="98882" y="1711"/>
                    <a:pt x="97901" y="1332"/>
                    <a:pt x="96928" y="1332"/>
                  </a:cubicBezTo>
                  <a:cubicBezTo>
                    <a:pt x="93057" y="1332"/>
                    <a:pt x="89304" y="7324"/>
                    <a:pt x="87934" y="9581"/>
                  </a:cubicBezTo>
                  <a:cubicBezTo>
                    <a:pt x="85716" y="13211"/>
                    <a:pt x="84102" y="15934"/>
                    <a:pt x="82186" y="19564"/>
                  </a:cubicBezTo>
                  <a:cubicBezTo>
                    <a:pt x="82186" y="19362"/>
                    <a:pt x="82287" y="19261"/>
                    <a:pt x="82287" y="19060"/>
                  </a:cubicBezTo>
                  <a:cubicBezTo>
                    <a:pt x="82691" y="16438"/>
                    <a:pt x="83901" y="11497"/>
                    <a:pt x="83296" y="7362"/>
                  </a:cubicBezTo>
                  <a:cubicBezTo>
                    <a:pt x="82691" y="3429"/>
                    <a:pt x="81380" y="1"/>
                    <a:pt x="78657" y="1"/>
                  </a:cubicBezTo>
                  <a:close/>
                </a:path>
              </a:pathLst>
            </a:custGeom>
            <a:solidFill>
              <a:srgbClr val="48CA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43"/>
            <p:cNvSpPr/>
            <p:nvPr/>
          </p:nvSpPr>
          <p:spPr>
            <a:xfrm>
              <a:off x="4857475" y="3218000"/>
              <a:ext cx="181525" cy="262225"/>
            </a:xfrm>
            <a:custGeom>
              <a:avLst/>
              <a:gdLst/>
              <a:ahLst/>
              <a:cxnLst/>
              <a:rect l="l" t="t" r="r" b="b"/>
              <a:pathLst>
                <a:path w="7261" h="10489" extrusionOk="0">
                  <a:moveTo>
                    <a:pt x="4337" y="605"/>
                  </a:moveTo>
                  <a:cubicBezTo>
                    <a:pt x="5042" y="0"/>
                    <a:pt x="5950" y="0"/>
                    <a:pt x="6353" y="605"/>
                  </a:cubicBezTo>
                  <a:cubicBezTo>
                    <a:pt x="7261" y="1715"/>
                    <a:pt x="5547" y="4942"/>
                    <a:pt x="5042" y="5950"/>
                  </a:cubicBezTo>
                  <a:cubicBezTo>
                    <a:pt x="4437" y="7160"/>
                    <a:pt x="3530" y="10085"/>
                    <a:pt x="2219" y="10488"/>
                  </a:cubicBezTo>
                  <a:cubicBezTo>
                    <a:pt x="1715" y="10488"/>
                    <a:pt x="1210" y="10387"/>
                    <a:pt x="807" y="10085"/>
                  </a:cubicBezTo>
                  <a:cubicBezTo>
                    <a:pt x="0" y="9076"/>
                    <a:pt x="1815" y="6454"/>
                    <a:pt x="2219" y="5446"/>
                  </a:cubicBezTo>
                  <a:cubicBezTo>
                    <a:pt x="2723" y="4337"/>
                    <a:pt x="3429" y="1311"/>
                    <a:pt x="4337" y="6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43"/>
            <p:cNvSpPr/>
            <p:nvPr/>
          </p:nvSpPr>
          <p:spPr>
            <a:xfrm>
              <a:off x="4935625" y="3528100"/>
              <a:ext cx="184050" cy="297500"/>
            </a:xfrm>
            <a:custGeom>
              <a:avLst/>
              <a:gdLst/>
              <a:ahLst/>
              <a:cxnLst/>
              <a:rect l="l" t="t" r="r" b="b"/>
              <a:pathLst>
                <a:path w="7362" h="11900" extrusionOk="0">
                  <a:moveTo>
                    <a:pt x="4639" y="504"/>
                  </a:moveTo>
                  <a:cubicBezTo>
                    <a:pt x="5446" y="101"/>
                    <a:pt x="6051" y="0"/>
                    <a:pt x="6454" y="504"/>
                  </a:cubicBezTo>
                  <a:cubicBezTo>
                    <a:pt x="7362" y="1714"/>
                    <a:pt x="5648" y="5042"/>
                    <a:pt x="5143" y="6051"/>
                  </a:cubicBezTo>
                  <a:cubicBezTo>
                    <a:pt x="4740" y="7059"/>
                    <a:pt x="4337" y="7462"/>
                    <a:pt x="3832" y="8471"/>
                  </a:cubicBezTo>
                  <a:cubicBezTo>
                    <a:pt x="3227" y="9479"/>
                    <a:pt x="2017" y="11899"/>
                    <a:pt x="807" y="10286"/>
                  </a:cubicBezTo>
                  <a:cubicBezTo>
                    <a:pt x="0" y="9177"/>
                    <a:pt x="1816" y="6454"/>
                    <a:pt x="2320" y="5345"/>
                  </a:cubicBezTo>
                  <a:cubicBezTo>
                    <a:pt x="2824" y="3731"/>
                    <a:pt x="3530" y="2219"/>
                    <a:pt x="4337" y="807"/>
                  </a:cubicBezTo>
                  <a:cubicBezTo>
                    <a:pt x="4538" y="706"/>
                    <a:pt x="4538" y="605"/>
                    <a:pt x="4639" y="50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43"/>
            <p:cNvSpPr/>
            <p:nvPr/>
          </p:nvSpPr>
          <p:spPr>
            <a:xfrm>
              <a:off x="4688550" y="3654150"/>
              <a:ext cx="229450" cy="257175"/>
            </a:xfrm>
            <a:custGeom>
              <a:avLst/>
              <a:gdLst/>
              <a:ahLst/>
              <a:cxnLst/>
              <a:rect l="l" t="t" r="r" b="b"/>
              <a:pathLst>
                <a:path w="9178" h="10287" extrusionOk="0">
                  <a:moveTo>
                    <a:pt x="1009" y="9177"/>
                  </a:moveTo>
                  <a:cubicBezTo>
                    <a:pt x="1" y="7462"/>
                    <a:pt x="1917" y="6353"/>
                    <a:pt x="3430" y="4437"/>
                  </a:cubicBezTo>
                  <a:cubicBezTo>
                    <a:pt x="4942" y="2622"/>
                    <a:pt x="5346" y="1614"/>
                    <a:pt x="6253" y="706"/>
                  </a:cubicBezTo>
                  <a:cubicBezTo>
                    <a:pt x="6757" y="0"/>
                    <a:pt x="8068" y="706"/>
                    <a:pt x="8169" y="807"/>
                  </a:cubicBezTo>
                  <a:cubicBezTo>
                    <a:pt x="9178" y="2219"/>
                    <a:pt x="7161" y="4336"/>
                    <a:pt x="6152" y="5546"/>
                  </a:cubicBezTo>
                  <a:cubicBezTo>
                    <a:pt x="5043" y="6857"/>
                    <a:pt x="2724" y="10286"/>
                    <a:pt x="1009" y="917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43"/>
            <p:cNvSpPr/>
            <p:nvPr/>
          </p:nvSpPr>
          <p:spPr>
            <a:xfrm>
              <a:off x="3488550" y="4223900"/>
              <a:ext cx="269775" cy="163900"/>
            </a:xfrm>
            <a:custGeom>
              <a:avLst/>
              <a:gdLst/>
              <a:ahLst/>
              <a:cxnLst/>
              <a:rect l="l" t="t" r="r" b="b"/>
              <a:pathLst>
                <a:path w="10791" h="6556" extrusionOk="0">
                  <a:moveTo>
                    <a:pt x="1412" y="2421"/>
                  </a:moveTo>
                  <a:cubicBezTo>
                    <a:pt x="2723" y="1311"/>
                    <a:pt x="9278" y="0"/>
                    <a:pt x="9883" y="1916"/>
                  </a:cubicBezTo>
                  <a:cubicBezTo>
                    <a:pt x="10790" y="4639"/>
                    <a:pt x="1916" y="6555"/>
                    <a:pt x="908" y="4740"/>
                  </a:cubicBezTo>
                  <a:cubicBezTo>
                    <a:pt x="0" y="3328"/>
                    <a:pt x="807" y="2925"/>
                    <a:pt x="1412" y="24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43"/>
            <p:cNvSpPr/>
            <p:nvPr/>
          </p:nvSpPr>
          <p:spPr>
            <a:xfrm>
              <a:off x="3934775" y="4276850"/>
              <a:ext cx="231950" cy="181525"/>
            </a:xfrm>
            <a:custGeom>
              <a:avLst/>
              <a:gdLst/>
              <a:ahLst/>
              <a:cxnLst/>
              <a:rect l="l" t="t" r="r" b="b"/>
              <a:pathLst>
                <a:path w="9278" h="7261" extrusionOk="0">
                  <a:moveTo>
                    <a:pt x="8572" y="3530"/>
                  </a:moveTo>
                  <a:cubicBezTo>
                    <a:pt x="6857" y="4740"/>
                    <a:pt x="1109" y="7261"/>
                    <a:pt x="404" y="4538"/>
                  </a:cubicBezTo>
                  <a:cubicBezTo>
                    <a:pt x="0" y="3126"/>
                    <a:pt x="1009" y="2824"/>
                    <a:pt x="2723" y="2219"/>
                  </a:cubicBezTo>
                  <a:cubicBezTo>
                    <a:pt x="5546" y="1109"/>
                    <a:pt x="9278" y="0"/>
                    <a:pt x="8572" y="35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43"/>
            <p:cNvSpPr/>
            <p:nvPr/>
          </p:nvSpPr>
          <p:spPr>
            <a:xfrm>
              <a:off x="3362500" y="4440700"/>
              <a:ext cx="405900" cy="151300"/>
            </a:xfrm>
            <a:custGeom>
              <a:avLst/>
              <a:gdLst/>
              <a:ahLst/>
              <a:cxnLst/>
              <a:rect l="l" t="t" r="r" b="b"/>
              <a:pathLst>
                <a:path w="16236" h="6052" extrusionOk="0">
                  <a:moveTo>
                    <a:pt x="1916" y="1917"/>
                  </a:moveTo>
                  <a:cubicBezTo>
                    <a:pt x="3126" y="1413"/>
                    <a:pt x="6555" y="1211"/>
                    <a:pt x="9378" y="908"/>
                  </a:cubicBezTo>
                  <a:cubicBezTo>
                    <a:pt x="11698" y="606"/>
                    <a:pt x="14723" y="1"/>
                    <a:pt x="15227" y="1514"/>
                  </a:cubicBezTo>
                  <a:cubicBezTo>
                    <a:pt x="16236" y="4236"/>
                    <a:pt x="12000" y="4236"/>
                    <a:pt x="8471" y="4640"/>
                  </a:cubicBezTo>
                  <a:cubicBezTo>
                    <a:pt x="5446" y="4942"/>
                    <a:pt x="908" y="6051"/>
                    <a:pt x="403" y="4035"/>
                  </a:cubicBezTo>
                  <a:cubicBezTo>
                    <a:pt x="0" y="2623"/>
                    <a:pt x="1008" y="2320"/>
                    <a:pt x="1916" y="19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43"/>
            <p:cNvSpPr/>
            <p:nvPr/>
          </p:nvSpPr>
          <p:spPr>
            <a:xfrm>
              <a:off x="4214600" y="212900"/>
              <a:ext cx="446250" cy="446250"/>
            </a:xfrm>
            <a:custGeom>
              <a:avLst/>
              <a:gdLst/>
              <a:ahLst/>
              <a:cxnLst/>
              <a:rect l="l" t="t" r="r" b="b"/>
              <a:pathLst>
                <a:path w="17850" h="17850" extrusionOk="0">
                  <a:moveTo>
                    <a:pt x="606" y="15934"/>
                  </a:moveTo>
                  <a:cubicBezTo>
                    <a:pt x="1" y="13413"/>
                    <a:pt x="1110" y="10589"/>
                    <a:pt x="2623" y="7463"/>
                  </a:cubicBezTo>
                  <a:cubicBezTo>
                    <a:pt x="3732" y="5244"/>
                    <a:pt x="6253" y="1"/>
                    <a:pt x="8673" y="1110"/>
                  </a:cubicBezTo>
                  <a:cubicBezTo>
                    <a:pt x="9883" y="1816"/>
                    <a:pt x="10085" y="3933"/>
                    <a:pt x="9379" y="5144"/>
                  </a:cubicBezTo>
                  <a:cubicBezTo>
                    <a:pt x="11295" y="3833"/>
                    <a:pt x="15934" y="1110"/>
                    <a:pt x="16841" y="4034"/>
                  </a:cubicBezTo>
                  <a:cubicBezTo>
                    <a:pt x="17850" y="7060"/>
                    <a:pt x="9782" y="11799"/>
                    <a:pt x="7261" y="13816"/>
                  </a:cubicBezTo>
                  <a:cubicBezTo>
                    <a:pt x="5244" y="15530"/>
                    <a:pt x="2824" y="17850"/>
                    <a:pt x="606" y="159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43"/>
            <p:cNvSpPr/>
            <p:nvPr/>
          </p:nvSpPr>
          <p:spPr>
            <a:xfrm>
              <a:off x="3213750" y="1299475"/>
              <a:ext cx="141200" cy="216825"/>
            </a:xfrm>
            <a:custGeom>
              <a:avLst/>
              <a:gdLst/>
              <a:ahLst/>
              <a:cxnLst/>
              <a:rect l="l" t="t" r="r" b="b"/>
              <a:pathLst>
                <a:path w="5648" h="8673" extrusionOk="0">
                  <a:moveTo>
                    <a:pt x="908" y="8572"/>
                  </a:moveTo>
                  <a:cubicBezTo>
                    <a:pt x="908" y="8270"/>
                    <a:pt x="605" y="8068"/>
                    <a:pt x="404" y="8068"/>
                  </a:cubicBezTo>
                  <a:cubicBezTo>
                    <a:pt x="0" y="6152"/>
                    <a:pt x="1211" y="908"/>
                    <a:pt x="2925" y="303"/>
                  </a:cubicBezTo>
                  <a:cubicBezTo>
                    <a:pt x="3631" y="1"/>
                    <a:pt x="4437" y="303"/>
                    <a:pt x="4942" y="908"/>
                  </a:cubicBezTo>
                  <a:cubicBezTo>
                    <a:pt x="5648" y="1917"/>
                    <a:pt x="3732" y="7967"/>
                    <a:pt x="2622" y="8471"/>
                  </a:cubicBezTo>
                  <a:cubicBezTo>
                    <a:pt x="2017" y="8673"/>
                    <a:pt x="1513" y="8673"/>
                    <a:pt x="908" y="857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43"/>
            <p:cNvSpPr/>
            <p:nvPr/>
          </p:nvSpPr>
          <p:spPr>
            <a:xfrm>
              <a:off x="3397775" y="1465875"/>
              <a:ext cx="161375" cy="383225"/>
            </a:xfrm>
            <a:custGeom>
              <a:avLst/>
              <a:gdLst/>
              <a:ahLst/>
              <a:cxnLst/>
              <a:rect l="l" t="t" r="r" b="b"/>
              <a:pathLst>
                <a:path w="6455" h="15329" extrusionOk="0">
                  <a:moveTo>
                    <a:pt x="3026" y="605"/>
                  </a:moveTo>
                  <a:cubicBezTo>
                    <a:pt x="3934" y="2521"/>
                    <a:pt x="3429" y="4236"/>
                    <a:pt x="3833" y="6857"/>
                  </a:cubicBezTo>
                  <a:cubicBezTo>
                    <a:pt x="4337" y="9479"/>
                    <a:pt x="6455" y="14118"/>
                    <a:pt x="4236" y="14824"/>
                  </a:cubicBezTo>
                  <a:cubicBezTo>
                    <a:pt x="2925" y="15328"/>
                    <a:pt x="1816" y="13916"/>
                    <a:pt x="1312" y="12706"/>
                  </a:cubicBezTo>
                  <a:cubicBezTo>
                    <a:pt x="1" y="9782"/>
                    <a:pt x="1" y="3630"/>
                    <a:pt x="303" y="1009"/>
                  </a:cubicBezTo>
                  <a:cubicBezTo>
                    <a:pt x="1009" y="202"/>
                    <a:pt x="2119" y="0"/>
                    <a:pt x="3026" y="6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43"/>
            <p:cNvSpPr/>
            <p:nvPr/>
          </p:nvSpPr>
          <p:spPr>
            <a:xfrm>
              <a:off x="3173400" y="1680150"/>
              <a:ext cx="146250" cy="216850"/>
            </a:xfrm>
            <a:custGeom>
              <a:avLst/>
              <a:gdLst/>
              <a:ahLst/>
              <a:cxnLst/>
              <a:rect l="l" t="t" r="r" b="b"/>
              <a:pathLst>
                <a:path w="5850" h="8674" extrusionOk="0">
                  <a:moveTo>
                    <a:pt x="3732" y="2219"/>
                  </a:moveTo>
                  <a:cubicBezTo>
                    <a:pt x="4438" y="4236"/>
                    <a:pt x="5850" y="8673"/>
                    <a:pt x="2219" y="8068"/>
                  </a:cubicBezTo>
                  <a:cubicBezTo>
                    <a:pt x="1" y="6253"/>
                    <a:pt x="303" y="1"/>
                    <a:pt x="3732" y="22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43"/>
            <p:cNvSpPr/>
            <p:nvPr/>
          </p:nvSpPr>
          <p:spPr>
            <a:xfrm>
              <a:off x="4287725" y="2179325"/>
              <a:ext cx="390775" cy="294975"/>
            </a:xfrm>
            <a:custGeom>
              <a:avLst/>
              <a:gdLst/>
              <a:ahLst/>
              <a:cxnLst/>
              <a:rect l="l" t="t" r="r" b="b"/>
              <a:pathLst>
                <a:path w="15631" h="11799" extrusionOk="0">
                  <a:moveTo>
                    <a:pt x="2219" y="11496"/>
                  </a:moveTo>
                  <a:cubicBezTo>
                    <a:pt x="0" y="9278"/>
                    <a:pt x="4034" y="7967"/>
                    <a:pt x="6756" y="5950"/>
                  </a:cubicBezTo>
                  <a:cubicBezTo>
                    <a:pt x="9479" y="3933"/>
                    <a:pt x="10689" y="2017"/>
                    <a:pt x="12202" y="706"/>
                  </a:cubicBezTo>
                  <a:cubicBezTo>
                    <a:pt x="13109" y="0"/>
                    <a:pt x="14622" y="1311"/>
                    <a:pt x="14723" y="1715"/>
                  </a:cubicBezTo>
                  <a:cubicBezTo>
                    <a:pt x="15631" y="3933"/>
                    <a:pt x="11294" y="6959"/>
                    <a:pt x="9983" y="7967"/>
                  </a:cubicBezTo>
                  <a:cubicBezTo>
                    <a:pt x="7563" y="9782"/>
                    <a:pt x="5345" y="11799"/>
                    <a:pt x="2219" y="1149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43"/>
            <p:cNvSpPr/>
            <p:nvPr/>
          </p:nvSpPr>
          <p:spPr>
            <a:xfrm>
              <a:off x="4842350" y="2214625"/>
              <a:ext cx="345400" cy="108425"/>
            </a:xfrm>
            <a:custGeom>
              <a:avLst/>
              <a:gdLst/>
              <a:ahLst/>
              <a:cxnLst/>
              <a:rect l="l" t="t" r="r" b="b"/>
              <a:pathLst>
                <a:path w="13816" h="4337" extrusionOk="0">
                  <a:moveTo>
                    <a:pt x="1311" y="605"/>
                  </a:moveTo>
                  <a:cubicBezTo>
                    <a:pt x="2219" y="101"/>
                    <a:pt x="5143" y="605"/>
                    <a:pt x="7967" y="504"/>
                  </a:cubicBezTo>
                  <a:cubicBezTo>
                    <a:pt x="10286" y="404"/>
                    <a:pt x="13110" y="0"/>
                    <a:pt x="13412" y="1815"/>
                  </a:cubicBezTo>
                  <a:cubicBezTo>
                    <a:pt x="13816" y="4135"/>
                    <a:pt x="8774" y="4336"/>
                    <a:pt x="6656" y="4236"/>
                  </a:cubicBezTo>
                  <a:cubicBezTo>
                    <a:pt x="4034" y="4236"/>
                    <a:pt x="504" y="4135"/>
                    <a:pt x="202" y="2320"/>
                  </a:cubicBezTo>
                  <a:cubicBezTo>
                    <a:pt x="0" y="1110"/>
                    <a:pt x="504" y="1009"/>
                    <a:pt x="1311" y="6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43"/>
            <p:cNvSpPr/>
            <p:nvPr/>
          </p:nvSpPr>
          <p:spPr>
            <a:xfrm>
              <a:off x="4567550" y="2287725"/>
              <a:ext cx="237000" cy="237000"/>
            </a:xfrm>
            <a:custGeom>
              <a:avLst/>
              <a:gdLst/>
              <a:ahLst/>
              <a:cxnLst/>
              <a:rect l="l" t="t" r="r" b="b"/>
              <a:pathLst>
                <a:path w="9480" h="9480" extrusionOk="0">
                  <a:moveTo>
                    <a:pt x="1110" y="8875"/>
                  </a:moveTo>
                  <a:cubicBezTo>
                    <a:pt x="0" y="7160"/>
                    <a:pt x="2017" y="5950"/>
                    <a:pt x="3127" y="4740"/>
                  </a:cubicBezTo>
                  <a:cubicBezTo>
                    <a:pt x="4841" y="3026"/>
                    <a:pt x="5345" y="606"/>
                    <a:pt x="7866" y="1"/>
                  </a:cubicBezTo>
                  <a:cubicBezTo>
                    <a:pt x="8975" y="505"/>
                    <a:pt x="9480" y="1715"/>
                    <a:pt x="8673" y="3429"/>
                  </a:cubicBezTo>
                  <a:cubicBezTo>
                    <a:pt x="7866" y="5144"/>
                    <a:pt x="4034" y="9278"/>
                    <a:pt x="2522" y="9379"/>
                  </a:cubicBezTo>
                  <a:cubicBezTo>
                    <a:pt x="1816" y="9480"/>
                    <a:pt x="1513" y="8875"/>
                    <a:pt x="1110" y="887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43"/>
            <p:cNvSpPr/>
            <p:nvPr/>
          </p:nvSpPr>
          <p:spPr>
            <a:xfrm>
              <a:off x="3508700" y="805350"/>
              <a:ext cx="1951325" cy="1595850"/>
            </a:xfrm>
            <a:custGeom>
              <a:avLst/>
              <a:gdLst/>
              <a:ahLst/>
              <a:cxnLst/>
              <a:rect l="l" t="t" r="r" b="b"/>
              <a:pathLst>
                <a:path w="78053" h="63834" extrusionOk="0">
                  <a:moveTo>
                    <a:pt x="41850" y="15833"/>
                  </a:moveTo>
                  <a:cubicBezTo>
                    <a:pt x="43464" y="9076"/>
                    <a:pt x="49817" y="0"/>
                    <a:pt x="59498" y="0"/>
                  </a:cubicBezTo>
                  <a:cubicBezTo>
                    <a:pt x="62220" y="101"/>
                    <a:pt x="64741" y="1009"/>
                    <a:pt x="66960" y="2421"/>
                  </a:cubicBezTo>
                  <a:cubicBezTo>
                    <a:pt x="71901" y="5748"/>
                    <a:pt x="75531" y="11900"/>
                    <a:pt x="76943" y="20471"/>
                  </a:cubicBezTo>
                  <a:cubicBezTo>
                    <a:pt x="78053" y="26925"/>
                    <a:pt x="77145" y="33581"/>
                    <a:pt x="74422" y="39631"/>
                  </a:cubicBezTo>
                  <a:cubicBezTo>
                    <a:pt x="70086" y="48203"/>
                    <a:pt x="59901" y="56371"/>
                    <a:pt x="50119" y="50119"/>
                  </a:cubicBezTo>
                  <a:cubicBezTo>
                    <a:pt x="48203" y="48909"/>
                    <a:pt x="47296" y="47598"/>
                    <a:pt x="45279" y="45581"/>
                  </a:cubicBezTo>
                  <a:cubicBezTo>
                    <a:pt x="41749" y="52035"/>
                    <a:pt x="38724" y="58186"/>
                    <a:pt x="30354" y="61010"/>
                  </a:cubicBezTo>
                  <a:cubicBezTo>
                    <a:pt x="21682" y="63834"/>
                    <a:pt x="15430" y="59397"/>
                    <a:pt x="10892" y="54254"/>
                  </a:cubicBezTo>
                  <a:cubicBezTo>
                    <a:pt x="908" y="43060"/>
                    <a:pt x="1" y="20976"/>
                    <a:pt x="9379" y="12001"/>
                  </a:cubicBezTo>
                  <a:cubicBezTo>
                    <a:pt x="12404" y="9278"/>
                    <a:pt x="16236" y="7463"/>
                    <a:pt x="20371" y="6959"/>
                  </a:cubicBezTo>
                  <a:cubicBezTo>
                    <a:pt x="28943" y="5748"/>
                    <a:pt x="37111" y="10186"/>
                    <a:pt x="41850" y="15833"/>
                  </a:cubicBezTo>
                  <a:close/>
                </a:path>
              </a:pathLst>
            </a:custGeom>
            <a:solidFill>
              <a:srgbClr val="48CA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43"/>
            <p:cNvSpPr/>
            <p:nvPr/>
          </p:nvSpPr>
          <p:spPr>
            <a:xfrm>
              <a:off x="4489400" y="1410400"/>
              <a:ext cx="521875" cy="446250"/>
            </a:xfrm>
            <a:custGeom>
              <a:avLst/>
              <a:gdLst/>
              <a:ahLst/>
              <a:cxnLst/>
              <a:rect l="l" t="t" r="r" b="b"/>
              <a:pathLst>
                <a:path w="20875" h="17850" extrusionOk="0">
                  <a:moveTo>
                    <a:pt x="20875" y="1312"/>
                  </a:moveTo>
                  <a:cubicBezTo>
                    <a:pt x="19866" y="3429"/>
                    <a:pt x="17244" y="4438"/>
                    <a:pt x="15026" y="5648"/>
                  </a:cubicBezTo>
                  <a:cubicBezTo>
                    <a:pt x="12807" y="6757"/>
                    <a:pt x="10286" y="8169"/>
                    <a:pt x="8068" y="9177"/>
                  </a:cubicBezTo>
                  <a:cubicBezTo>
                    <a:pt x="10185" y="9379"/>
                    <a:pt x="12303" y="9681"/>
                    <a:pt x="14723" y="10085"/>
                  </a:cubicBezTo>
                  <a:cubicBezTo>
                    <a:pt x="16337" y="10287"/>
                    <a:pt x="20270" y="10287"/>
                    <a:pt x="20471" y="12001"/>
                  </a:cubicBezTo>
                  <a:cubicBezTo>
                    <a:pt x="20673" y="13816"/>
                    <a:pt x="14219" y="15429"/>
                    <a:pt x="11698" y="16135"/>
                  </a:cubicBezTo>
                  <a:cubicBezTo>
                    <a:pt x="8269" y="17043"/>
                    <a:pt x="5244" y="17850"/>
                    <a:pt x="3126" y="17245"/>
                  </a:cubicBezTo>
                  <a:cubicBezTo>
                    <a:pt x="1009" y="13614"/>
                    <a:pt x="0" y="9480"/>
                    <a:pt x="303" y="5244"/>
                  </a:cubicBezTo>
                  <a:cubicBezTo>
                    <a:pt x="505" y="3127"/>
                    <a:pt x="1916" y="1614"/>
                    <a:pt x="5244" y="1009"/>
                  </a:cubicBezTo>
                  <a:cubicBezTo>
                    <a:pt x="8068" y="505"/>
                    <a:pt x="10891" y="202"/>
                    <a:pt x="13715" y="202"/>
                  </a:cubicBezTo>
                  <a:cubicBezTo>
                    <a:pt x="16438" y="101"/>
                    <a:pt x="19564" y="1"/>
                    <a:pt x="20875" y="13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43"/>
            <p:cNvSpPr/>
            <p:nvPr/>
          </p:nvSpPr>
          <p:spPr>
            <a:xfrm>
              <a:off x="4217125" y="1291925"/>
              <a:ext cx="136150" cy="214300"/>
            </a:xfrm>
            <a:custGeom>
              <a:avLst/>
              <a:gdLst/>
              <a:ahLst/>
              <a:cxnLst/>
              <a:rect l="l" t="t" r="r" b="b"/>
              <a:pathLst>
                <a:path w="5446" h="8572" extrusionOk="0">
                  <a:moveTo>
                    <a:pt x="4942" y="3731"/>
                  </a:moveTo>
                  <a:cubicBezTo>
                    <a:pt x="5446" y="5950"/>
                    <a:pt x="4942" y="7967"/>
                    <a:pt x="3631" y="8269"/>
                  </a:cubicBezTo>
                  <a:cubicBezTo>
                    <a:pt x="2421" y="8572"/>
                    <a:pt x="1009" y="6958"/>
                    <a:pt x="505" y="4840"/>
                  </a:cubicBezTo>
                  <a:cubicBezTo>
                    <a:pt x="0" y="2622"/>
                    <a:pt x="505" y="605"/>
                    <a:pt x="1816" y="303"/>
                  </a:cubicBezTo>
                  <a:cubicBezTo>
                    <a:pt x="3026" y="0"/>
                    <a:pt x="4337" y="1613"/>
                    <a:pt x="4942" y="37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43"/>
            <p:cNvSpPr/>
            <p:nvPr/>
          </p:nvSpPr>
          <p:spPr>
            <a:xfrm>
              <a:off x="4744025" y="1153250"/>
              <a:ext cx="133650" cy="214325"/>
            </a:xfrm>
            <a:custGeom>
              <a:avLst/>
              <a:gdLst/>
              <a:ahLst/>
              <a:cxnLst/>
              <a:rect l="l" t="t" r="r" b="b"/>
              <a:pathLst>
                <a:path w="5346" h="8573" extrusionOk="0">
                  <a:moveTo>
                    <a:pt x="4841" y="3732"/>
                  </a:moveTo>
                  <a:cubicBezTo>
                    <a:pt x="5345" y="5950"/>
                    <a:pt x="4841" y="7967"/>
                    <a:pt x="3631" y="8270"/>
                  </a:cubicBezTo>
                  <a:cubicBezTo>
                    <a:pt x="2320" y="8572"/>
                    <a:pt x="1009" y="6959"/>
                    <a:pt x="505" y="4740"/>
                  </a:cubicBezTo>
                  <a:cubicBezTo>
                    <a:pt x="0" y="2522"/>
                    <a:pt x="505" y="505"/>
                    <a:pt x="1715" y="303"/>
                  </a:cubicBezTo>
                  <a:cubicBezTo>
                    <a:pt x="3026" y="1"/>
                    <a:pt x="4337" y="1513"/>
                    <a:pt x="4841" y="37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43"/>
            <p:cNvSpPr/>
            <p:nvPr/>
          </p:nvSpPr>
          <p:spPr>
            <a:xfrm>
              <a:off x="1131375" y="1856625"/>
              <a:ext cx="2339550" cy="2120225"/>
            </a:xfrm>
            <a:custGeom>
              <a:avLst/>
              <a:gdLst/>
              <a:ahLst/>
              <a:cxnLst/>
              <a:rect l="l" t="t" r="r" b="b"/>
              <a:pathLst>
                <a:path w="93582" h="84809" extrusionOk="0">
                  <a:moveTo>
                    <a:pt x="57581" y="64035"/>
                  </a:moveTo>
                  <a:cubicBezTo>
                    <a:pt x="56371" y="64439"/>
                    <a:pt x="56068" y="65851"/>
                    <a:pt x="55362" y="66758"/>
                  </a:cubicBezTo>
                  <a:cubicBezTo>
                    <a:pt x="53245" y="69582"/>
                    <a:pt x="50824" y="72405"/>
                    <a:pt x="48303" y="75330"/>
                  </a:cubicBezTo>
                  <a:cubicBezTo>
                    <a:pt x="45177" y="78859"/>
                    <a:pt x="40841" y="83700"/>
                    <a:pt x="35194" y="84305"/>
                  </a:cubicBezTo>
                  <a:cubicBezTo>
                    <a:pt x="31160" y="84809"/>
                    <a:pt x="28337" y="81784"/>
                    <a:pt x="28135" y="76943"/>
                  </a:cubicBezTo>
                  <a:cubicBezTo>
                    <a:pt x="27832" y="71599"/>
                    <a:pt x="30051" y="66456"/>
                    <a:pt x="31765" y="62321"/>
                  </a:cubicBezTo>
                  <a:cubicBezTo>
                    <a:pt x="28236" y="64842"/>
                    <a:pt x="25614" y="67262"/>
                    <a:pt x="21984" y="69783"/>
                  </a:cubicBezTo>
                  <a:cubicBezTo>
                    <a:pt x="15429" y="74220"/>
                    <a:pt x="3227" y="80069"/>
                    <a:pt x="403" y="69279"/>
                  </a:cubicBezTo>
                  <a:cubicBezTo>
                    <a:pt x="101" y="67666"/>
                    <a:pt x="0" y="66052"/>
                    <a:pt x="0" y="64540"/>
                  </a:cubicBezTo>
                  <a:cubicBezTo>
                    <a:pt x="303" y="57783"/>
                    <a:pt x="3731" y="50321"/>
                    <a:pt x="7563" y="44170"/>
                  </a:cubicBezTo>
                  <a:cubicBezTo>
                    <a:pt x="15530" y="31766"/>
                    <a:pt x="25916" y="21178"/>
                    <a:pt x="38320" y="13110"/>
                  </a:cubicBezTo>
                  <a:cubicBezTo>
                    <a:pt x="45581" y="8169"/>
                    <a:pt x="53547" y="4539"/>
                    <a:pt x="62018" y="2219"/>
                  </a:cubicBezTo>
                  <a:cubicBezTo>
                    <a:pt x="70892" y="1"/>
                    <a:pt x="79262" y="807"/>
                    <a:pt x="84606" y="4236"/>
                  </a:cubicBezTo>
                  <a:cubicBezTo>
                    <a:pt x="91060" y="8270"/>
                    <a:pt x="93581" y="19564"/>
                    <a:pt x="93279" y="29144"/>
                  </a:cubicBezTo>
                  <a:cubicBezTo>
                    <a:pt x="92775" y="43262"/>
                    <a:pt x="88539" y="57077"/>
                    <a:pt x="80774" y="68977"/>
                  </a:cubicBezTo>
                  <a:cubicBezTo>
                    <a:pt x="78858" y="71800"/>
                    <a:pt x="76640" y="74422"/>
                    <a:pt x="74220" y="76742"/>
                  </a:cubicBezTo>
                  <a:cubicBezTo>
                    <a:pt x="71094" y="79666"/>
                    <a:pt x="64740" y="84305"/>
                    <a:pt x="60505" y="81481"/>
                  </a:cubicBezTo>
                  <a:cubicBezTo>
                    <a:pt x="55766" y="78355"/>
                    <a:pt x="56673" y="68775"/>
                    <a:pt x="57581" y="64035"/>
                  </a:cubicBezTo>
                  <a:close/>
                </a:path>
              </a:pathLst>
            </a:custGeom>
            <a:solidFill>
              <a:srgbClr val="023E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43"/>
            <p:cNvSpPr/>
            <p:nvPr/>
          </p:nvSpPr>
          <p:spPr>
            <a:xfrm>
              <a:off x="3022150" y="2877650"/>
              <a:ext cx="249600" cy="375675"/>
            </a:xfrm>
            <a:custGeom>
              <a:avLst/>
              <a:gdLst/>
              <a:ahLst/>
              <a:cxnLst/>
              <a:rect l="l" t="t" r="r" b="b"/>
              <a:pathLst>
                <a:path w="9984" h="15027" extrusionOk="0">
                  <a:moveTo>
                    <a:pt x="6959" y="505"/>
                  </a:moveTo>
                  <a:cubicBezTo>
                    <a:pt x="7765" y="1"/>
                    <a:pt x="8875" y="303"/>
                    <a:pt x="9278" y="1211"/>
                  </a:cubicBezTo>
                  <a:cubicBezTo>
                    <a:pt x="9984" y="2824"/>
                    <a:pt x="7664" y="7261"/>
                    <a:pt x="7261" y="8572"/>
                  </a:cubicBezTo>
                  <a:cubicBezTo>
                    <a:pt x="6959" y="9581"/>
                    <a:pt x="6152" y="14925"/>
                    <a:pt x="3631" y="14925"/>
                  </a:cubicBezTo>
                  <a:cubicBezTo>
                    <a:pt x="0" y="15026"/>
                    <a:pt x="3429" y="9077"/>
                    <a:pt x="4135" y="7362"/>
                  </a:cubicBezTo>
                  <a:cubicBezTo>
                    <a:pt x="4942" y="5043"/>
                    <a:pt x="5043" y="1312"/>
                    <a:pt x="6959" y="5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43"/>
            <p:cNvSpPr/>
            <p:nvPr/>
          </p:nvSpPr>
          <p:spPr>
            <a:xfrm>
              <a:off x="2775075" y="3195300"/>
              <a:ext cx="219375" cy="216850"/>
            </a:xfrm>
            <a:custGeom>
              <a:avLst/>
              <a:gdLst/>
              <a:ahLst/>
              <a:cxnLst/>
              <a:rect l="l" t="t" r="r" b="b"/>
              <a:pathLst>
                <a:path w="8775" h="8674" extrusionOk="0">
                  <a:moveTo>
                    <a:pt x="3127" y="8673"/>
                  </a:moveTo>
                  <a:cubicBezTo>
                    <a:pt x="1" y="7766"/>
                    <a:pt x="3934" y="2320"/>
                    <a:pt x="5446" y="808"/>
                  </a:cubicBezTo>
                  <a:cubicBezTo>
                    <a:pt x="6253" y="1"/>
                    <a:pt x="7766" y="908"/>
                    <a:pt x="8068" y="1513"/>
                  </a:cubicBezTo>
                  <a:cubicBezTo>
                    <a:pt x="8774" y="3026"/>
                    <a:pt x="7060" y="4640"/>
                    <a:pt x="6455" y="5648"/>
                  </a:cubicBezTo>
                  <a:cubicBezTo>
                    <a:pt x="5446" y="7161"/>
                    <a:pt x="5245" y="8371"/>
                    <a:pt x="3127" y="86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43"/>
            <p:cNvSpPr/>
            <p:nvPr/>
          </p:nvSpPr>
          <p:spPr>
            <a:xfrm>
              <a:off x="2787700" y="3417150"/>
              <a:ext cx="257150" cy="239525"/>
            </a:xfrm>
            <a:custGeom>
              <a:avLst/>
              <a:gdLst/>
              <a:ahLst/>
              <a:cxnLst/>
              <a:rect l="l" t="t" r="r" b="b"/>
              <a:pathLst>
                <a:path w="10286" h="9581" extrusionOk="0">
                  <a:moveTo>
                    <a:pt x="2420" y="9278"/>
                  </a:moveTo>
                  <a:cubicBezTo>
                    <a:pt x="0" y="6858"/>
                    <a:pt x="5244" y="2623"/>
                    <a:pt x="6656" y="1009"/>
                  </a:cubicBezTo>
                  <a:cubicBezTo>
                    <a:pt x="7462" y="1"/>
                    <a:pt x="9076" y="203"/>
                    <a:pt x="9580" y="1413"/>
                  </a:cubicBezTo>
                  <a:cubicBezTo>
                    <a:pt x="10286" y="3228"/>
                    <a:pt x="7765" y="4942"/>
                    <a:pt x="6757" y="6051"/>
                  </a:cubicBezTo>
                  <a:cubicBezTo>
                    <a:pt x="5446" y="7766"/>
                    <a:pt x="4941" y="9581"/>
                    <a:pt x="2420" y="927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47" name="Google Shape;13447;p44"/>
          <p:cNvSpPr txBox="1">
            <a:spLocks noGrp="1"/>
          </p:cNvSpPr>
          <p:nvPr>
            <p:ph type="title"/>
          </p:nvPr>
        </p:nvSpPr>
        <p:spPr>
          <a:xfrm>
            <a:off x="1492500" y="445025"/>
            <a:ext cx="6159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CL" dirty="0">
                <a:solidFill>
                  <a:schemeClr val="accent1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Actividad</a:t>
            </a:r>
          </a:p>
        </p:txBody>
      </p:sp>
      <p:sp>
        <p:nvSpPr>
          <p:cNvPr id="13448" name="Google Shape;13448;p44"/>
          <p:cNvSpPr txBox="1">
            <a:spLocks noGrp="1"/>
          </p:cNvSpPr>
          <p:nvPr>
            <p:ph type="body" idx="1"/>
          </p:nvPr>
        </p:nvSpPr>
        <p:spPr>
          <a:xfrm>
            <a:off x="1643360" y="749538"/>
            <a:ext cx="59205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ctr" eaLnBrk="1" hangingPunct="1">
              <a:lnSpc>
                <a:spcPct val="150000"/>
              </a:lnSpc>
              <a:buFont typeface="Arial" charset="0"/>
              <a:buNone/>
              <a:defRPr/>
            </a:pPr>
            <a:r>
              <a:rPr lang="es-ES" altLang="es-ES" sz="1800" dirty="0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Observan fotografías, pinturas, esculturas y videos de aves, y comentan sus colores y formas usando preguntas como:</a:t>
            </a:r>
          </a:p>
          <a:p>
            <a:pPr>
              <a:lnSpc>
                <a:spcPct val="150000"/>
              </a:lnSpc>
              <a:defRPr/>
            </a:pPr>
            <a:r>
              <a:rPr lang="es-ES_tradnl" altLang="es-ES" sz="1600" dirty="0">
                <a:solidFill>
                  <a:schemeClr val="accent2">
                    <a:lumMod val="75000"/>
                  </a:schemeClr>
                </a:solidFill>
                <a:latin typeface="+mn-lt"/>
              </a:rPr>
              <a:t>¿</a:t>
            </a:r>
            <a:r>
              <a:rPr lang="es-ES_tradnl" altLang="es-ES" sz="1600" dirty="0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Qué te llama la atención de las fotografías, pinturas y esculturas?</a:t>
            </a:r>
          </a:p>
          <a:p>
            <a:pPr>
              <a:lnSpc>
                <a:spcPct val="150000"/>
              </a:lnSpc>
              <a:defRPr/>
            </a:pPr>
            <a:r>
              <a:rPr lang="es-ES_tradnl" altLang="es-ES" sz="1600" dirty="0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¿En qué se parecen?</a:t>
            </a:r>
          </a:p>
          <a:p>
            <a:pPr>
              <a:lnSpc>
                <a:spcPct val="150000"/>
              </a:lnSpc>
              <a:defRPr/>
            </a:pPr>
            <a:r>
              <a:rPr lang="es-ES_tradnl" altLang="es-ES" sz="1600" dirty="0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¿En qué se diferencian?</a:t>
            </a:r>
          </a:p>
          <a:p>
            <a:pPr>
              <a:lnSpc>
                <a:spcPct val="150000"/>
              </a:lnSpc>
              <a:defRPr/>
            </a:pPr>
            <a:r>
              <a:rPr lang="es-ES_tradnl" sz="1600" dirty="0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¿Cuál de las pinturas, fotografías y esculturas  te llamaron más la atención? y ¿por qué?</a:t>
            </a:r>
          </a:p>
          <a:p>
            <a:pPr marL="0" indent="0" algn="ctr" eaLnBrk="1" hangingPunct="1">
              <a:lnSpc>
                <a:spcPct val="150000"/>
              </a:lnSpc>
              <a:buFont typeface="Arial" charset="0"/>
              <a:buNone/>
              <a:defRPr/>
            </a:pPr>
            <a:endParaRPr lang="es-ES" altLang="es-ES" sz="1600" dirty="0">
              <a:solidFill>
                <a:schemeClr val="accent1">
                  <a:lumMod val="75000"/>
                </a:schemeClr>
              </a:solidFill>
              <a:latin typeface="Cavolini" panose="03000502040302020204" pitchFamily="66" charset="0"/>
              <a:cs typeface="Cavolini" panose="03000502040302020204" pitchFamily="66" charset="0"/>
            </a:endParaRPr>
          </a:p>
          <a:p>
            <a:pPr marL="0" indent="0" algn="ctr" eaLnBrk="1" hangingPunct="1">
              <a:lnSpc>
                <a:spcPct val="150000"/>
              </a:lnSpc>
              <a:buFont typeface="Arial" charset="0"/>
              <a:buNone/>
              <a:defRPr/>
            </a:pPr>
            <a:endParaRPr lang="es-ES" altLang="es-ES" sz="1800" dirty="0">
              <a:solidFill>
                <a:schemeClr val="accent1">
                  <a:lumMod val="75000"/>
                </a:schemeClr>
              </a:solidFill>
              <a:latin typeface="Cavolini" panose="03000502040302020204" pitchFamily="66" charset="0"/>
              <a:cs typeface="Cavolini" panose="03000502040302020204" pitchFamily="66" charset="0"/>
            </a:endParaRPr>
          </a:p>
          <a:p>
            <a:pPr>
              <a:lnSpc>
                <a:spcPct val="150000"/>
              </a:lnSpc>
              <a:defRPr/>
            </a:pPr>
            <a:r>
              <a:rPr lang="es-ES_tradnl" altLang="es-ES" sz="2400" dirty="0">
                <a:solidFill>
                  <a:schemeClr val="accent1">
                    <a:lumMod val="60000"/>
                    <a:lumOff val="40000"/>
                  </a:schemeClr>
                </a:solidFill>
                <a:latin typeface="+mn-lt"/>
              </a:rPr>
              <a:t>¿Qué te llama la atención de las fotografías?</a:t>
            </a:r>
          </a:p>
          <a:p>
            <a:pPr>
              <a:lnSpc>
                <a:spcPct val="150000"/>
              </a:lnSpc>
              <a:defRPr/>
            </a:pPr>
            <a:r>
              <a:rPr lang="es-ES_tradnl" altLang="es-ES" sz="2400" dirty="0">
                <a:solidFill>
                  <a:schemeClr val="accent1">
                    <a:lumMod val="60000"/>
                    <a:lumOff val="40000"/>
                  </a:schemeClr>
                </a:solidFill>
                <a:latin typeface="+mn-lt"/>
              </a:rPr>
              <a:t>¿Conoces algunas de estas aves?</a:t>
            </a:r>
          </a:p>
          <a:p>
            <a:pPr>
              <a:lnSpc>
                <a:spcPct val="150000"/>
              </a:lnSpc>
              <a:defRPr/>
            </a:pPr>
            <a:r>
              <a:rPr lang="es-ES_tradnl" altLang="es-ES" sz="2400" dirty="0">
                <a:solidFill>
                  <a:schemeClr val="accent1">
                    <a:lumMod val="60000"/>
                    <a:lumOff val="40000"/>
                  </a:schemeClr>
                </a:solidFill>
                <a:latin typeface="+mn-lt"/>
              </a:rPr>
              <a:t>¿En qué se parecen?</a:t>
            </a:r>
          </a:p>
          <a:p>
            <a:pPr>
              <a:lnSpc>
                <a:spcPct val="150000"/>
              </a:lnSpc>
              <a:defRPr/>
            </a:pPr>
            <a:r>
              <a:rPr lang="es-ES_tradnl" altLang="es-ES" sz="2400" dirty="0">
                <a:solidFill>
                  <a:schemeClr val="accent1">
                    <a:lumMod val="60000"/>
                    <a:lumOff val="40000"/>
                  </a:schemeClr>
                </a:solidFill>
                <a:latin typeface="+mn-lt"/>
              </a:rPr>
              <a:t>¿En qué se diferencian?</a:t>
            </a:r>
          </a:p>
          <a:p>
            <a:pPr>
              <a:lnSpc>
                <a:spcPct val="150000"/>
              </a:lnSpc>
              <a:defRPr/>
            </a:pPr>
            <a:r>
              <a:rPr lang="es-ES_tradnl" altLang="es-ES" sz="2400" dirty="0">
                <a:solidFill>
                  <a:schemeClr val="accent1">
                    <a:lumMod val="60000"/>
                    <a:lumOff val="40000"/>
                  </a:schemeClr>
                </a:solidFill>
                <a:latin typeface="+mn-lt"/>
              </a:rPr>
              <a:t>Estas fotografías de aves han sido premiadas por el </a:t>
            </a:r>
            <a:r>
              <a:rPr lang="es-ES_tradnl" altLang="es-ES" sz="2400" dirty="0" err="1">
                <a:solidFill>
                  <a:schemeClr val="accent1">
                    <a:lumMod val="60000"/>
                    <a:lumOff val="40000"/>
                  </a:schemeClr>
                </a:solidFill>
                <a:latin typeface="+mn-lt"/>
              </a:rPr>
              <a:t>National</a:t>
            </a:r>
            <a:r>
              <a:rPr lang="es-ES_tradnl" altLang="es-ES" sz="2400" dirty="0">
                <a:solidFill>
                  <a:schemeClr val="accent1">
                    <a:lumMod val="60000"/>
                    <a:lumOff val="40000"/>
                  </a:schemeClr>
                </a:solidFill>
                <a:latin typeface="+mn-lt"/>
              </a:rPr>
              <a:t> </a:t>
            </a:r>
            <a:r>
              <a:rPr lang="es-ES_tradnl" altLang="es-ES" sz="2400" dirty="0" err="1">
                <a:solidFill>
                  <a:schemeClr val="accent1">
                    <a:lumMod val="60000"/>
                    <a:lumOff val="40000"/>
                  </a:schemeClr>
                </a:solidFill>
                <a:latin typeface="+mn-lt"/>
              </a:rPr>
              <a:t>Geographic</a:t>
            </a:r>
            <a:endParaRPr lang="es-ES_tradnl" altLang="es-ES" sz="2400" dirty="0">
              <a:solidFill>
                <a:schemeClr val="accent1">
                  <a:lumMod val="60000"/>
                  <a:lumOff val="40000"/>
                </a:schemeClr>
              </a:solidFill>
              <a:latin typeface="+mn-lt"/>
            </a:endParaRPr>
          </a:p>
          <a:p>
            <a:pPr>
              <a:lnSpc>
                <a:spcPct val="150000"/>
              </a:lnSpc>
              <a:defRPr/>
            </a:pPr>
            <a:r>
              <a:rPr lang="es-ES_tradnl" altLang="es-ES" sz="2400" dirty="0">
                <a:solidFill>
                  <a:schemeClr val="accent1">
                    <a:lumMod val="60000"/>
                    <a:lumOff val="40000"/>
                  </a:schemeClr>
                </a:solidFill>
                <a:latin typeface="+mn-lt"/>
              </a:rPr>
              <a:t>¿Por qué crees que sucede esto?</a:t>
            </a:r>
          </a:p>
          <a:p>
            <a:pPr>
              <a:lnSpc>
                <a:spcPct val="150000"/>
              </a:lnSpc>
              <a:defRPr/>
            </a:pPr>
            <a:r>
              <a:rPr lang="es-ES_tradnl" sz="2400" dirty="0">
                <a:solidFill>
                  <a:schemeClr val="accent1">
                    <a:lumMod val="60000"/>
                    <a:lumOff val="40000"/>
                  </a:schemeClr>
                </a:solidFill>
                <a:latin typeface="+mn-lt"/>
              </a:rPr>
              <a:t>¿Cuál de las fotografías te llamó más la atención?, ¿por qué?</a:t>
            </a:r>
          </a:p>
          <a:p>
            <a:pPr marL="0" indent="0" algn="ctr" eaLnBrk="1" hangingPunct="1">
              <a:lnSpc>
                <a:spcPct val="150000"/>
              </a:lnSpc>
              <a:buFont typeface="Arial" charset="0"/>
              <a:buNone/>
              <a:defRPr/>
            </a:pPr>
            <a:r>
              <a:rPr lang="es-ES" altLang="es-ES" sz="2400" dirty="0">
                <a:solidFill>
                  <a:schemeClr val="accent1">
                    <a:lumMod val="60000"/>
                    <a:lumOff val="40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 </a:t>
            </a:r>
          </a:p>
        </p:txBody>
      </p:sp>
      <p:grpSp>
        <p:nvGrpSpPr>
          <p:cNvPr id="13449" name="Google Shape;13449;p44"/>
          <p:cNvGrpSpPr/>
          <p:nvPr/>
        </p:nvGrpSpPr>
        <p:grpSpPr>
          <a:xfrm>
            <a:off x="7333342" y="167531"/>
            <a:ext cx="1487321" cy="1280351"/>
            <a:chOff x="704425" y="238125"/>
            <a:chExt cx="6085600" cy="5238750"/>
          </a:xfrm>
        </p:grpSpPr>
        <p:sp>
          <p:nvSpPr>
            <p:cNvPr id="13450" name="Google Shape;13450;p44"/>
            <p:cNvSpPr/>
            <p:nvPr/>
          </p:nvSpPr>
          <p:spPr>
            <a:xfrm>
              <a:off x="3031775" y="3748125"/>
              <a:ext cx="1062950" cy="1676200"/>
            </a:xfrm>
            <a:custGeom>
              <a:avLst/>
              <a:gdLst/>
              <a:ahLst/>
              <a:cxnLst/>
              <a:rect l="l" t="t" r="r" b="b"/>
              <a:pathLst>
                <a:path w="42518" h="67048" extrusionOk="0">
                  <a:moveTo>
                    <a:pt x="2920" y="64361"/>
                  </a:moveTo>
                  <a:cubicBezTo>
                    <a:pt x="2336" y="61441"/>
                    <a:pt x="4906" y="59572"/>
                    <a:pt x="6541" y="58053"/>
                  </a:cubicBezTo>
                  <a:cubicBezTo>
                    <a:pt x="8060" y="56418"/>
                    <a:pt x="10046" y="54666"/>
                    <a:pt x="11798" y="53148"/>
                  </a:cubicBezTo>
                  <a:cubicBezTo>
                    <a:pt x="10046" y="53965"/>
                    <a:pt x="8060" y="54783"/>
                    <a:pt x="6074" y="55717"/>
                  </a:cubicBezTo>
                  <a:cubicBezTo>
                    <a:pt x="4088" y="56535"/>
                    <a:pt x="2103" y="58053"/>
                    <a:pt x="0" y="56769"/>
                  </a:cubicBezTo>
                  <a:cubicBezTo>
                    <a:pt x="0" y="54666"/>
                    <a:pt x="2336" y="53848"/>
                    <a:pt x="3738" y="53031"/>
                  </a:cubicBezTo>
                  <a:cubicBezTo>
                    <a:pt x="7009" y="51395"/>
                    <a:pt x="10396" y="49994"/>
                    <a:pt x="13900" y="48826"/>
                  </a:cubicBezTo>
                  <a:cubicBezTo>
                    <a:pt x="15652" y="48359"/>
                    <a:pt x="17404" y="47775"/>
                    <a:pt x="19040" y="46840"/>
                  </a:cubicBezTo>
                  <a:cubicBezTo>
                    <a:pt x="20441" y="45906"/>
                    <a:pt x="21493" y="43569"/>
                    <a:pt x="22544" y="41467"/>
                  </a:cubicBezTo>
                  <a:cubicBezTo>
                    <a:pt x="28734" y="30020"/>
                    <a:pt x="33056" y="17055"/>
                    <a:pt x="38780" y="5024"/>
                  </a:cubicBezTo>
                  <a:cubicBezTo>
                    <a:pt x="39247" y="4206"/>
                    <a:pt x="39831" y="3038"/>
                    <a:pt x="40298" y="2220"/>
                  </a:cubicBezTo>
                  <a:cubicBezTo>
                    <a:pt x="40765" y="1286"/>
                    <a:pt x="41233" y="1"/>
                    <a:pt x="42518" y="234"/>
                  </a:cubicBezTo>
                  <a:cubicBezTo>
                    <a:pt x="41934" y="4323"/>
                    <a:pt x="39597" y="7710"/>
                    <a:pt x="37962" y="11331"/>
                  </a:cubicBezTo>
                  <a:cubicBezTo>
                    <a:pt x="33290" y="22194"/>
                    <a:pt x="29435" y="33524"/>
                    <a:pt x="24413" y="44387"/>
                  </a:cubicBezTo>
                  <a:cubicBezTo>
                    <a:pt x="26048" y="43686"/>
                    <a:pt x="27683" y="42752"/>
                    <a:pt x="29202" y="41817"/>
                  </a:cubicBezTo>
                  <a:cubicBezTo>
                    <a:pt x="30837" y="40883"/>
                    <a:pt x="32823" y="39481"/>
                    <a:pt x="34692" y="40299"/>
                  </a:cubicBezTo>
                  <a:cubicBezTo>
                    <a:pt x="35743" y="41817"/>
                    <a:pt x="33757" y="43219"/>
                    <a:pt x="32472" y="43920"/>
                  </a:cubicBezTo>
                  <a:cubicBezTo>
                    <a:pt x="30253" y="45438"/>
                    <a:pt x="27800" y="46723"/>
                    <a:pt x="25347" y="47775"/>
                  </a:cubicBezTo>
                  <a:cubicBezTo>
                    <a:pt x="24179" y="48242"/>
                    <a:pt x="23128" y="48943"/>
                    <a:pt x="22077" y="49877"/>
                  </a:cubicBezTo>
                  <a:cubicBezTo>
                    <a:pt x="21259" y="51395"/>
                    <a:pt x="20675" y="52914"/>
                    <a:pt x="20091" y="54666"/>
                  </a:cubicBezTo>
                  <a:cubicBezTo>
                    <a:pt x="18923" y="57703"/>
                    <a:pt x="17404" y="60623"/>
                    <a:pt x="15652" y="63427"/>
                  </a:cubicBezTo>
                  <a:cubicBezTo>
                    <a:pt x="15185" y="64011"/>
                    <a:pt x="13900" y="67047"/>
                    <a:pt x="12499" y="66697"/>
                  </a:cubicBezTo>
                  <a:cubicBezTo>
                    <a:pt x="10513" y="66113"/>
                    <a:pt x="12499" y="62258"/>
                    <a:pt x="12849" y="61441"/>
                  </a:cubicBezTo>
                  <a:cubicBezTo>
                    <a:pt x="13783" y="58988"/>
                    <a:pt x="14601" y="57703"/>
                    <a:pt x="15302" y="56185"/>
                  </a:cubicBezTo>
                  <a:cubicBezTo>
                    <a:pt x="15302" y="56068"/>
                    <a:pt x="15419" y="55951"/>
                    <a:pt x="15419" y="55834"/>
                  </a:cubicBezTo>
                  <a:cubicBezTo>
                    <a:pt x="12732" y="58287"/>
                    <a:pt x="10046" y="61441"/>
                    <a:pt x="6658" y="63660"/>
                  </a:cubicBezTo>
                  <a:cubicBezTo>
                    <a:pt x="5724" y="64244"/>
                    <a:pt x="4322" y="65179"/>
                    <a:pt x="2920" y="6436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44"/>
            <p:cNvSpPr/>
            <p:nvPr/>
          </p:nvSpPr>
          <p:spPr>
            <a:xfrm>
              <a:off x="3668350" y="3730625"/>
              <a:ext cx="890675" cy="1746250"/>
            </a:xfrm>
            <a:custGeom>
              <a:avLst/>
              <a:gdLst/>
              <a:ahLst/>
              <a:cxnLst/>
              <a:rect l="l" t="t" r="r" b="b"/>
              <a:pathLst>
                <a:path w="35627" h="69850" extrusionOk="0">
                  <a:moveTo>
                    <a:pt x="3972" y="68448"/>
                  </a:moveTo>
                  <a:cubicBezTo>
                    <a:pt x="3038" y="65528"/>
                    <a:pt x="5374" y="63542"/>
                    <a:pt x="6776" y="61790"/>
                  </a:cubicBezTo>
                  <a:cubicBezTo>
                    <a:pt x="8177" y="60038"/>
                    <a:pt x="9929" y="57936"/>
                    <a:pt x="11448" y="56301"/>
                  </a:cubicBezTo>
                  <a:cubicBezTo>
                    <a:pt x="9813" y="57352"/>
                    <a:pt x="7827" y="58403"/>
                    <a:pt x="5958" y="59571"/>
                  </a:cubicBezTo>
                  <a:cubicBezTo>
                    <a:pt x="4323" y="60506"/>
                    <a:pt x="2337" y="62491"/>
                    <a:pt x="118" y="61323"/>
                  </a:cubicBezTo>
                  <a:cubicBezTo>
                    <a:pt x="1" y="59221"/>
                    <a:pt x="2103" y="58053"/>
                    <a:pt x="3388" y="57235"/>
                  </a:cubicBezTo>
                  <a:cubicBezTo>
                    <a:pt x="6425" y="55132"/>
                    <a:pt x="9579" y="53380"/>
                    <a:pt x="12966" y="51745"/>
                  </a:cubicBezTo>
                  <a:cubicBezTo>
                    <a:pt x="14602" y="51161"/>
                    <a:pt x="16354" y="50227"/>
                    <a:pt x="17872" y="49175"/>
                  </a:cubicBezTo>
                  <a:cubicBezTo>
                    <a:pt x="19040" y="48007"/>
                    <a:pt x="19858" y="45554"/>
                    <a:pt x="20676" y="43452"/>
                  </a:cubicBezTo>
                  <a:cubicBezTo>
                    <a:pt x="25465" y="31304"/>
                    <a:pt x="28151" y="17871"/>
                    <a:pt x="32473" y="5256"/>
                  </a:cubicBezTo>
                  <a:cubicBezTo>
                    <a:pt x="32707" y="4439"/>
                    <a:pt x="33174" y="3271"/>
                    <a:pt x="33524" y="2336"/>
                  </a:cubicBezTo>
                  <a:cubicBezTo>
                    <a:pt x="33991" y="1285"/>
                    <a:pt x="34342" y="0"/>
                    <a:pt x="35627" y="0"/>
                  </a:cubicBezTo>
                  <a:cubicBezTo>
                    <a:pt x="35510" y="4205"/>
                    <a:pt x="33524" y="7943"/>
                    <a:pt x="32473" y="11681"/>
                  </a:cubicBezTo>
                  <a:cubicBezTo>
                    <a:pt x="29086" y="23011"/>
                    <a:pt x="26633" y="34808"/>
                    <a:pt x="22895" y="46138"/>
                  </a:cubicBezTo>
                  <a:cubicBezTo>
                    <a:pt x="24413" y="45204"/>
                    <a:pt x="25932" y="44153"/>
                    <a:pt x="27333" y="42985"/>
                  </a:cubicBezTo>
                  <a:cubicBezTo>
                    <a:pt x="28735" y="41933"/>
                    <a:pt x="30604" y="40298"/>
                    <a:pt x="32590" y="40882"/>
                  </a:cubicBezTo>
                  <a:cubicBezTo>
                    <a:pt x="33875" y="42284"/>
                    <a:pt x="31889" y="43802"/>
                    <a:pt x="30838" y="44737"/>
                  </a:cubicBezTo>
                  <a:cubicBezTo>
                    <a:pt x="28735" y="46489"/>
                    <a:pt x="26516" y="48007"/>
                    <a:pt x="24180" y="49409"/>
                  </a:cubicBezTo>
                  <a:cubicBezTo>
                    <a:pt x="23128" y="50110"/>
                    <a:pt x="22194" y="50927"/>
                    <a:pt x="21260" y="51862"/>
                  </a:cubicBezTo>
                  <a:cubicBezTo>
                    <a:pt x="20676" y="53497"/>
                    <a:pt x="20208" y="55132"/>
                    <a:pt x="19975" y="56885"/>
                  </a:cubicBezTo>
                  <a:cubicBezTo>
                    <a:pt x="19040" y="60038"/>
                    <a:pt x="17872" y="63075"/>
                    <a:pt x="16471" y="65995"/>
                  </a:cubicBezTo>
                  <a:cubicBezTo>
                    <a:pt x="16120" y="66696"/>
                    <a:pt x="15186" y="69850"/>
                    <a:pt x="13667" y="69616"/>
                  </a:cubicBezTo>
                  <a:cubicBezTo>
                    <a:pt x="11798" y="69383"/>
                    <a:pt x="13200" y="65295"/>
                    <a:pt x="13434" y="64360"/>
                  </a:cubicBezTo>
                  <a:cubicBezTo>
                    <a:pt x="14134" y="61907"/>
                    <a:pt x="14718" y="60506"/>
                    <a:pt x="15302" y="58870"/>
                  </a:cubicBezTo>
                  <a:cubicBezTo>
                    <a:pt x="15302" y="58753"/>
                    <a:pt x="15419" y="58753"/>
                    <a:pt x="15419" y="58520"/>
                  </a:cubicBezTo>
                  <a:cubicBezTo>
                    <a:pt x="12966" y="61323"/>
                    <a:pt x="10747" y="64711"/>
                    <a:pt x="7710" y="67280"/>
                  </a:cubicBezTo>
                  <a:cubicBezTo>
                    <a:pt x="6776" y="68098"/>
                    <a:pt x="5374" y="69149"/>
                    <a:pt x="3972" y="68448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44"/>
            <p:cNvSpPr/>
            <p:nvPr/>
          </p:nvSpPr>
          <p:spPr>
            <a:xfrm>
              <a:off x="704425" y="725775"/>
              <a:ext cx="1693700" cy="727150"/>
            </a:xfrm>
            <a:custGeom>
              <a:avLst/>
              <a:gdLst/>
              <a:ahLst/>
              <a:cxnLst/>
              <a:rect l="l" t="t" r="r" b="b"/>
              <a:pathLst>
                <a:path w="67748" h="29086" extrusionOk="0">
                  <a:moveTo>
                    <a:pt x="64010" y="1"/>
                  </a:moveTo>
                  <a:lnTo>
                    <a:pt x="64360" y="1"/>
                  </a:lnTo>
                  <a:cubicBezTo>
                    <a:pt x="65879" y="2103"/>
                    <a:pt x="66696" y="4439"/>
                    <a:pt x="66813" y="6892"/>
                  </a:cubicBezTo>
                  <a:cubicBezTo>
                    <a:pt x="67747" y="14017"/>
                    <a:pt x="66696" y="28618"/>
                    <a:pt x="59921" y="29085"/>
                  </a:cubicBezTo>
                  <a:cubicBezTo>
                    <a:pt x="58637" y="29085"/>
                    <a:pt x="57235" y="28852"/>
                    <a:pt x="56067" y="28384"/>
                  </a:cubicBezTo>
                  <a:cubicBezTo>
                    <a:pt x="47540" y="26282"/>
                    <a:pt x="39597" y="23479"/>
                    <a:pt x="30720" y="21610"/>
                  </a:cubicBezTo>
                  <a:cubicBezTo>
                    <a:pt x="23712" y="20091"/>
                    <a:pt x="15185" y="18806"/>
                    <a:pt x="7009" y="17522"/>
                  </a:cubicBezTo>
                  <a:cubicBezTo>
                    <a:pt x="6191" y="17405"/>
                    <a:pt x="234" y="17171"/>
                    <a:pt x="117" y="15419"/>
                  </a:cubicBezTo>
                  <a:cubicBezTo>
                    <a:pt x="0" y="13667"/>
                    <a:pt x="5023" y="12616"/>
                    <a:pt x="6775" y="11915"/>
                  </a:cubicBezTo>
                  <a:cubicBezTo>
                    <a:pt x="14134" y="9111"/>
                    <a:pt x="21726" y="6775"/>
                    <a:pt x="29318" y="5140"/>
                  </a:cubicBezTo>
                  <a:cubicBezTo>
                    <a:pt x="40532" y="2687"/>
                    <a:pt x="51862" y="1870"/>
                    <a:pt x="63542" y="468"/>
                  </a:cubicBezTo>
                  <a:cubicBezTo>
                    <a:pt x="63659" y="234"/>
                    <a:pt x="63776" y="117"/>
                    <a:pt x="64010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44"/>
            <p:cNvSpPr/>
            <p:nvPr/>
          </p:nvSpPr>
          <p:spPr>
            <a:xfrm>
              <a:off x="2111925" y="524275"/>
              <a:ext cx="4678100" cy="3597675"/>
            </a:xfrm>
            <a:custGeom>
              <a:avLst/>
              <a:gdLst/>
              <a:ahLst/>
              <a:cxnLst/>
              <a:rect l="l" t="t" r="r" b="b"/>
              <a:pathLst>
                <a:path w="187124" h="143907" extrusionOk="0">
                  <a:moveTo>
                    <a:pt x="153834" y="88657"/>
                  </a:moveTo>
                  <a:cubicBezTo>
                    <a:pt x="163061" y="89708"/>
                    <a:pt x="172873" y="90409"/>
                    <a:pt x="181166" y="92745"/>
                  </a:cubicBezTo>
                  <a:cubicBezTo>
                    <a:pt x="183385" y="93446"/>
                    <a:pt x="187123" y="94614"/>
                    <a:pt x="187123" y="96833"/>
                  </a:cubicBezTo>
                  <a:cubicBezTo>
                    <a:pt x="187123" y="100221"/>
                    <a:pt x="181283" y="101155"/>
                    <a:pt x="178480" y="101622"/>
                  </a:cubicBezTo>
                  <a:cubicBezTo>
                    <a:pt x="174625" y="102323"/>
                    <a:pt x="170654" y="102790"/>
                    <a:pt x="166799" y="102790"/>
                  </a:cubicBezTo>
                  <a:cubicBezTo>
                    <a:pt x="168551" y="103491"/>
                    <a:pt x="170420" y="103842"/>
                    <a:pt x="172639" y="104659"/>
                  </a:cubicBezTo>
                  <a:cubicBezTo>
                    <a:pt x="174158" y="105360"/>
                    <a:pt x="176494" y="106411"/>
                    <a:pt x="176494" y="108280"/>
                  </a:cubicBezTo>
                  <a:cubicBezTo>
                    <a:pt x="176377" y="111551"/>
                    <a:pt x="168434" y="111901"/>
                    <a:pt x="165164" y="112018"/>
                  </a:cubicBezTo>
                  <a:cubicBezTo>
                    <a:pt x="160258" y="112135"/>
                    <a:pt x="155235" y="111901"/>
                    <a:pt x="150329" y="111200"/>
                  </a:cubicBezTo>
                  <a:cubicBezTo>
                    <a:pt x="152198" y="112018"/>
                    <a:pt x="153950" y="112602"/>
                    <a:pt x="156053" y="113653"/>
                  </a:cubicBezTo>
                  <a:cubicBezTo>
                    <a:pt x="157571" y="114354"/>
                    <a:pt x="160258" y="115522"/>
                    <a:pt x="160141" y="117508"/>
                  </a:cubicBezTo>
                  <a:cubicBezTo>
                    <a:pt x="159791" y="120194"/>
                    <a:pt x="152666" y="120194"/>
                    <a:pt x="149512" y="120194"/>
                  </a:cubicBezTo>
                  <a:cubicBezTo>
                    <a:pt x="140751" y="120194"/>
                    <a:pt x="131991" y="119377"/>
                    <a:pt x="123230" y="117741"/>
                  </a:cubicBezTo>
                  <a:cubicBezTo>
                    <a:pt x="119025" y="117157"/>
                    <a:pt x="114704" y="115989"/>
                    <a:pt x="110849" y="116457"/>
                  </a:cubicBezTo>
                  <a:cubicBezTo>
                    <a:pt x="107929" y="122297"/>
                    <a:pt x="104542" y="133160"/>
                    <a:pt x="98468" y="136197"/>
                  </a:cubicBezTo>
                  <a:cubicBezTo>
                    <a:pt x="90174" y="140168"/>
                    <a:pt x="88890" y="129539"/>
                    <a:pt x="89474" y="122063"/>
                  </a:cubicBezTo>
                  <a:cubicBezTo>
                    <a:pt x="88306" y="122063"/>
                    <a:pt x="88189" y="123465"/>
                    <a:pt x="87838" y="124283"/>
                  </a:cubicBezTo>
                  <a:cubicBezTo>
                    <a:pt x="86904" y="126736"/>
                    <a:pt x="85736" y="129656"/>
                    <a:pt x="84568" y="132225"/>
                  </a:cubicBezTo>
                  <a:cubicBezTo>
                    <a:pt x="82933" y="135613"/>
                    <a:pt x="80947" y="139234"/>
                    <a:pt x="78027" y="140519"/>
                  </a:cubicBezTo>
                  <a:cubicBezTo>
                    <a:pt x="70902" y="143906"/>
                    <a:pt x="66930" y="134678"/>
                    <a:pt x="67397" y="128371"/>
                  </a:cubicBezTo>
                  <a:cubicBezTo>
                    <a:pt x="56534" y="131291"/>
                    <a:pt x="41467" y="131057"/>
                    <a:pt x="31421" y="127086"/>
                  </a:cubicBezTo>
                  <a:cubicBezTo>
                    <a:pt x="21960" y="123115"/>
                    <a:pt x="14134" y="115989"/>
                    <a:pt x="9462" y="106879"/>
                  </a:cubicBezTo>
                  <a:cubicBezTo>
                    <a:pt x="4673" y="97884"/>
                    <a:pt x="1869" y="87255"/>
                    <a:pt x="935" y="75107"/>
                  </a:cubicBezTo>
                  <a:cubicBezTo>
                    <a:pt x="1" y="62843"/>
                    <a:pt x="2337" y="48592"/>
                    <a:pt x="117" y="36561"/>
                  </a:cubicBezTo>
                  <a:cubicBezTo>
                    <a:pt x="935" y="35860"/>
                    <a:pt x="1636" y="35276"/>
                    <a:pt x="2337" y="34459"/>
                  </a:cubicBezTo>
                  <a:cubicBezTo>
                    <a:pt x="7593" y="28618"/>
                    <a:pt x="9695" y="20442"/>
                    <a:pt x="7826" y="12733"/>
                  </a:cubicBezTo>
                  <a:cubicBezTo>
                    <a:pt x="7593" y="11331"/>
                    <a:pt x="7126" y="9930"/>
                    <a:pt x="6425" y="8645"/>
                  </a:cubicBezTo>
                  <a:cubicBezTo>
                    <a:pt x="11097" y="4206"/>
                    <a:pt x="17288" y="1"/>
                    <a:pt x="26515" y="702"/>
                  </a:cubicBezTo>
                  <a:cubicBezTo>
                    <a:pt x="32940" y="1169"/>
                    <a:pt x="39364" y="2337"/>
                    <a:pt x="45555" y="4206"/>
                  </a:cubicBezTo>
                  <a:cubicBezTo>
                    <a:pt x="50928" y="5608"/>
                    <a:pt x="55717" y="8411"/>
                    <a:pt x="59688" y="12266"/>
                  </a:cubicBezTo>
                  <a:cubicBezTo>
                    <a:pt x="63192" y="16237"/>
                    <a:pt x="65996" y="20792"/>
                    <a:pt x="67981" y="25815"/>
                  </a:cubicBezTo>
                  <a:cubicBezTo>
                    <a:pt x="70902" y="32707"/>
                    <a:pt x="71252" y="43686"/>
                    <a:pt x="75457" y="50111"/>
                  </a:cubicBezTo>
                  <a:cubicBezTo>
                    <a:pt x="79779" y="56418"/>
                    <a:pt x="88072" y="59689"/>
                    <a:pt x="96482" y="62609"/>
                  </a:cubicBezTo>
                  <a:cubicBezTo>
                    <a:pt x="102089" y="64595"/>
                    <a:pt x="108046" y="66113"/>
                    <a:pt x="114236" y="67748"/>
                  </a:cubicBezTo>
                  <a:cubicBezTo>
                    <a:pt x="126735" y="71136"/>
                    <a:pt x="137481" y="73472"/>
                    <a:pt x="151497" y="76392"/>
                  </a:cubicBezTo>
                  <a:cubicBezTo>
                    <a:pt x="156053" y="77210"/>
                    <a:pt x="160375" y="78611"/>
                    <a:pt x="164580" y="80480"/>
                  </a:cubicBezTo>
                  <a:cubicBezTo>
                    <a:pt x="165981" y="81298"/>
                    <a:pt x="167033" y="81882"/>
                    <a:pt x="167033" y="83400"/>
                  </a:cubicBezTo>
                  <a:cubicBezTo>
                    <a:pt x="166916" y="85737"/>
                    <a:pt x="163295" y="86671"/>
                    <a:pt x="161309" y="87138"/>
                  </a:cubicBezTo>
                  <a:cubicBezTo>
                    <a:pt x="158506" y="87839"/>
                    <a:pt x="156403" y="88306"/>
                    <a:pt x="153834" y="88657"/>
                  </a:cubicBezTo>
                  <a:close/>
                </a:path>
              </a:pathLst>
            </a:custGeom>
            <a:solidFill>
              <a:srgbClr val="FF4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44"/>
            <p:cNvSpPr/>
            <p:nvPr/>
          </p:nvSpPr>
          <p:spPr>
            <a:xfrm>
              <a:off x="3411400" y="238125"/>
              <a:ext cx="350425" cy="572350"/>
            </a:xfrm>
            <a:custGeom>
              <a:avLst/>
              <a:gdLst/>
              <a:ahLst/>
              <a:cxnLst/>
              <a:rect l="l" t="t" r="r" b="b"/>
              <a:pathLst>
                <a:path w="14017" h="22894" extrusionOk="0">
                  <a:moveTo>
                    <a:pt x="13783" y="7709"/>
                  </a:moveTo>
                  <a:cubicBezTo>
                    <a:pt x="14017" y="9578"/>
                    <a:pt x="12615" y="11097"/>
                    <a:pt x="11564" y="12265"/>
                  </a:cubicBezTo>
                  <a:cubicBezTo>
                    <a:pt x="8760" y="15302"/>
                    <a:pt x="5373" y="17871"/>
                    <a:pt x="2803" y="21259"/>
                  </a:cubicBezTo>
                  <a:cubicBezTo>
                    <a:pt x="2336" y="21843"/>
                    <a:pt x="1986" y="22894"/>
                    <a:pt x="1051" y="22894"/>
                  </a:cubicBezTo>
                  <a:cubicBezTo>
                    <a:pt x="0" y="22310"/>
                    <a:pt x="467" y="20908"/>
                    <a:pt x="584" y="19974"/>
                  </a:cubicBezTo>
                  <a:cubicBezTo>
                    <a:pt x="934" y="17054"/>
                    <a:pt x="2103" y="13783"/>
                    <a:pt x="2687" y="10746"/>
                  </a:cubicBezTo>
                  <a:cubicBezTo>
                    <a:pt x="3154" y="8760"/>
                    <a:pt x="3504" y="6541"/>
                    <a:pt x="4205" y="4555"/>
                  </a:cubicBezTo>
                  <a:cubicBezTo>
                    <a:pt x="4789" y="2687"/>
                    <a:pt x="5023" y="467"/>
                    <a:pt x="6892" y="0"/>
                  </a:cubicBezTo>
                  <a:cubicBezTo>
                    <a:pt x="8410" y="1635"/>
                    <a:pt x="7592" y="4555"/>
                    <a:pt x="7125" y="6892"/>
                  </a:cubicBezTo>
                  <a:cubicBezTo>
                    <a:pt x="6658" y="9344"/>
                    <a:pt x="5957" y="11914"/>
                    <a:pt x="5373" y="14017"/>
                  </a:cubicBezTo>
                  <a:cubicBezTo>
                    <a:pt x="5373" y="14134"/>
                    <a:pt x="5139" y="14134"/>
                    <a:pt x="5139" y="14367"/>
                  </a:cubicBezTo>
                  <a:cubicBezTo>
                    <a:pt x="6424" y="12849"/>
                    <a:pt x="7709" y="11564"/>
                    <a:pt x="9228" y="10396"/>
                  </a:cubicBezTo>
                  <a:cubicBezTo>
                    <a:pt x="10396" y="9228"/>
                    <a:pt x="11681" y="7359"/>
                    <a:pt x="13783" y="77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44"/>
            <p:cNvSpPr/>
            <p:nvPr/>
          </p:nvSpPr>
          <p:spPr>
            <a:xfrm>
              <a:off x="3288750" y="1718625"/>
              <a:ext cx="2476300" cy="1232325"/>
            </a:xfrm>
            <a:custGeom>
              <a:avLst/>
              <a:gdLst/>
              <a:ahLst/>
              <a:cxnLst/>
              <a:rect l="l" t="t" r="r" b="b"/>
              <a:pathLst>
                <a:path w="99052" h="49293" extrusionOk="0">
                  <a:moveTo>
                    <a:pt x="62491" y="17755"/>
                  </a:moveTo>
                  <a:cubicBezTo>
                    <a:pt x="72069" y="20091"/>
                    <a:pt x="82699" y="21376"/>
                    <a:pt x="92043" y="24530"/>
                  </a:cubicBezTo>
                  <a:cubicBezTo>
                    <a:pt x="94379" y="25231"/>
                    <a:pt x="98935" y="26632"/>
                    <a:pt x="99051" y="29202"/>
                  </a:cubicBezTo>
                  <a:cubicBezTo>
                    <a:pt x="99051" y="31772"/>
                    <a:pt x="95898" y="33057"/>
                    <a:pt x="93912" y="33758"/>
                  </a:cubicBezTo>
                  <a:cubicBezTo>
                    <a:pt x="86787" y="36444"/>
                    <a:pt x="77910" y="36211"/>
                    <a:pt x="68448" y="35860"/>
                  </a:cubicBezTo>
                  <a:cubicBezTo>
                    <a:pt x="70668" y="36678"/>
                    <a:pt x="72770" y="37729"/>
                    <a:pt x="74873" y="38897"/>
                  </a:cubicBezTo>
                  <a:cubicBezTo>
                    <a:pt x="76625" y="39948"/>
                    <a:pt x="78961" y="41584"/>
                    <a:pt x="78844" y="43920"/>
                  </a:cubicBezTo>
                  <a:cubicBezTo>
                    <a:pt x="78610" y="47073"/>
                    <a:pt x="73705" y="47774"/>
                    <a:pt x="69616" y="48358"/>
                  </a:cubicBezTo>
                  <a:cubicBezTo>
                    <a:pt x="65645" y="49059"/>
                    <a:pt x="61557" y="49293"/>
                    <a:pt x="57469" y="49176"/>
                  </a:cubicBezTo>
                  <a:cubicBezTo>
                    <a:pt x="49059" y="49176"/>
                    <a:pt x="40649" y="47891"/>
                    <a:pt x="32589" y="45438"/>
                  </a:cubicBezTo>
                  <a:cubicBezTo>
                    <a:pt x="20324" y="41350"/>
                    <a:pt x="4906" y="32590"/>
                    <a:pt x="2336" y="20208"/>
                  </a:cubicBezTo>
                  <a:cubicBezTo>
                    <a:pt x="0" y="9696"/>
                    <a:pt x="9111" y="5257"/>
                    <a:pt x="15652" y="2687"/>
                  </a:cubicBezTo>
                  <a:cubicBezTo>
                    <a:pt x="21376" y="468"/>
                    <a:pt x="27099" y="351"/>
                    <a:pt x="34224" y="1"/>
                  </a:cubicBezTo>
                  <a:cubicBezTo>
                    <a:pt x="36327" y="117"/>
                    <a:pt x="38546" y="351"/>
                    <a:pt x="40649" y="701"/>
                  </a:cubicBezTo>
                  <a:cubicBezTo>
                    <a:pt x="46722" y="1169"/>
                    <a:pt x="52680" y="2220"/>
                    <a:pt x="58637" y="3622"/>
                  </a:cubicBezTo>
                  <a:cubicBezTo>
                    <a:pt x="62258" y="4322"/>
                    <a:pt x="65879" y="5257"/>
                    <a:pt x="69383" y="6659"/>
                  </a:cubicBezTo>
                  <a:cubicBezTo>
                    <a:pt x="72653" y="7943"/>
                    <a:pt x="76858" y="9929"/>
                    <a:pt x="76508" y="12616"/>
                  </a:cubicBezTo>
                  <a:cubicBezTo>
                    <a:pt x="76274" y="15185"/>
                    <a:pt x="72887" y="16003"/>
                    <a:pt x="70668" y="16587"/>
                  </a:cubicBezTo>
                  <a:cubicBezTo>
                    <a:pt x="67981" y="17171"/>
                    <a:pt x="65295" y="17522"/>
                    <a:pt x="62491" y="17755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44"/>
            <p:cNvSpPr/>
            <p:nvPr/>
          </p:nvSpPr>
          <p:spPr>
            <a:xfrm>
              <a:off x="2684275" y="857175"/>
              <a:ext cx="680425" cy="689200"/>
            </a:xfrm>
            <a:custGeom>
              <a:avLst/>
              <a:gdLst/>
              <a:ahLst/>
              <a:cxnLst/>
              <a:rect l="l" t="t" r="r" b="b"/>
              <a:pathLst>
                <a:path w="27217" h="27568" extrusionOk="0">
                  <a:moveTo>
                    <a:pt x="5140" y="118"/>
                  </a:moveTo>
                  <a:cubicBezTo>
                    <a:pt x="6892" y="1"/>
                    <a:pt x="7593" y="2103"/>
                    <a:pt x="7593" y="4323"/>
                  </a:cubicBezTo>
                  <a:cubicBezTo>
                    <a:pt x="7826" y="9579"/>
                    <a:pt x="5958" y="14485"/>
                    <a:pt x="7359" y="17755"/>
                  </a:cubicBezTo>
                  <a:cubicBezTo>
                    <a:pt x="8294" y="19975"/>
                    <a:pt x="11331" y="20676"/>
                    <a:pt x="13900" y="19391"/>
                  </a:cubicBezTo>
                  <a:cubicBezTo>
                    <a:pt x="16470" y="17989"/>
                    <a:pt x="18923" y="16003"/>
                    <a:pt x="20792" y="13784"/>
                  </a:cubicBezTo>
                  <a:cubicBezTo>
                    <a:pt x="22310" y="12266"/>
                    <a:pt x="23946" y="10046"/>
                    <a:pt x="25581" y="10981"/>
                  </a:cubicBezTo>
                  <a:cubicBezTo>
                    <a:pt x="27216" y="11915"/>
                    <a:pt x="25581" y="15069"/>
                    <a:pt x="24763" y="16471"/>
                  </a:cubicBezTo>
                  <a:cubicBezTo>
                    <a:pt x="23712" y="17989"/>
                    <a:pt x="22544" y="19391"/>
                    <a:pt x="21142" y="20559"/>
                  </a:cubicBezTo>
                  <a:cubicBezTo>
                    <a:pt x="18222" y="23245"/>
                    <a:pt x="11331" y="27567"/>
                    <a:pt x="5724" y="24297"/>
                  </a:cubicBezTo>
                  <a:cubicBezTo>
                    <a:pt x="0" y="20909"/>
                    <a:pt x="0" y="11798"/>
                    <a:pt x="1869" y="4673"/>
                  </a:cubicBezTo>
                  <a:cubicBezTo>
                    <a:pt x="2220" y="3388"/>
                    <a:pt x="2921" y="118"/>
                    <a:pt x="5140" y="1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44"/>
            <p:cNvSpPr/>
            <p:nvPr/>
          </p:nvSpPr>
          <p:spPr>
            <a:xfrm>
              <a:off x="2260850" y="1986500"/>
              <a:ext cx="122675" cy="377500"/>
            </a:xfrm>
            <a:custGeom>
              <a:avLst/>
              <a:gdLst/>
              <a:ahLst/>
              <a:cxnLst/>
              <a:rect l="l" t="t" r="r" b="b"/>
              <a:pathLst>
                <a:path w="4907" h="15100" extrusionOk="0">
                  <a:moveTo>
                    <a:pt x="2262" y="1"/>
                  </a:moveTo>
                  <a:cubicBezTo>
                    <a:pt x="1982" y="1"/>
                    <a:pt x="1731" y="191"/>
                    <a:pt x="1636" y="382"/>
                  </a:cubicBezTo>
                  <a:cubicBezTo>
                    <a:pt x="1" y="2602"/>
                    <a:pt x="701" y="8792"/>
                    <a:pt x="935" y="10544"/>
                  </a:cubicBezTo>
                  <a:lnTo>
                    <a:pt x="935" y="10778"/>
                  </a:lnTo>
                  <a:cubicBezTo>
                    <a:pt x="1169" y="12530"/>
                    <a:pt x="1519" y="14633"/>
                    <a:pt x="2921" y="15100"/>
                  </a:cubicBezTo>
                  <a:lnTo>
                    <a:pt x="3154" y="15100"/>
                  </a:lnTo>
                  <a:cubicBezTo>
                    <a:pt x="3388" y="15100"/>
                    <a:pt x="3622" y="15100"/>
                    <a:pt x="3738" y="14983"/>
                  </a:cubicBezTo>
                  <a:cubicBezTo>
                    <a:pt x="4906" y="14165"/>
                    <a:pt x="4790" y="12647"/>
                    <a:pt x="4790" y="11596"/>
                  </a:cubicBezTo>
                  <a:lnTo>
                    <a:pt x="4790" y="11012"/>
                  </a:lnTo>
                  <a:cubicBezTo>
                    <a:pt x="4790" y="8559"/>
                    <a:pt x="4673" y="6223"/>
                    <a:pt x="4439" y="3770"/>
                  </a:cubicBezTo>
                  <a:lnTo>
                    <a:pt x="4439" y="3186"/>
                  </a:lnTo>
                  <a:cubicBezTo>
                    <a:pt x="4322" y="2134"/>
                    <a:pt x="4322" y="733"/>
                    <a:pt x="3038" y="32"/>
                  </a:cubicBezTo>
                  <a:lnTo>
                    <a:pt x="2454" y="32"/>
                  </a:lnTo>
                  <a:cubicBezTo>
                    <a:pt x="2389" y="10"/>
                    <a:pt x="2325" y="1"/>
                    <a:pt x="226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44"/>
            <p:cNvSpPr/>
            <p:nvPr/>
          </p:nvSpPr>
          <p:spPr>
            <a:xfrm>
              <a:off x="2485700" y="2340625"/>
              <a:ext cx="122675" cy="335850"/>
            </a:xfrm>
            <a:custGeom>
              <a:avLst/>
              <a:gdLst/>
              <a:ahLst/>
              <a:cxnLst/>
              <a:rect l="l" t="t" r="r" b="b"/>
              <a:pathLst>
                <a:path w="4907" h="13434" extrusionOk="0">
                  <a:moveTo>
                    <a:pt x="1519" y="0"/>
                  </a:moveTo>
                  <a:cubicBezTo>
                    <a:pt x="1052" y="0"/>
                    <a:pt x="701" y="234"/>
                    <a:pt x="585" y="584"/>
                  </a:cubicBezTo>
                  <a:cubicBezTo>
                    <a:pt x="468" y="701"/>
                    <a:pt x="351" y="935"/>
                    <a:pt x="351" y="1052"/>
                  </a:cubicBezTo>
                  <a:cubicBezTo>
                    <a:pt x="117" y="1636"/>
                    <a:pt x="1" y="2336"/>
                    <a:pt x="117" y="2920"/>
                  </a:cubicBezTo>
                  <a:cubicBezTo>
                    <a:pt x="234" y="5607"/>
                    <a:pt x="701" y="8177"/>
                    <a:pt x="1519" y="10746"/>
                  </a:cubicBezTo>
                  <a:cubicBezTo>
                    <a:pt x="1519" y="10863"/>
                    <a:pt x="1519" y="11097"/>
                    <a:pt x="1636" y="11214"/>
                  </a:cubicBezTo>
                  <a:cubicBezTo>
                    <a:pt x="1753" y="12031"/>
                    <a:pt x="2103" y="13199"/>
                    <a:pt x="3271" y="13433"/>
                  </a:cubicBezTo>
                  <a:lnTo>
                    <a:pt x="3388" y="13433"/>
                  </a:lnTo>
                  <a:cubicBezTo>
                    <a:pt x="3738" y="13433"/>
                    <a:pt x="3972" y="13316"/>
                    <a:pt x="4206" y="13199"/>
                  </a:cubicBezTo>
                  <a:cubicBezTo>
                    <a:pt x="4790" y="12265"/>
                    <a:pt x="4906" y="11214"/>
                    <a:pt x="4439" y="10162"/>
                  </a:cubicBezTo>
                  <a:cubicBezTo>
                    <a:pt x="4439" y="9929"/>
                    <a:pt x="4322" y="9812"/>
                    <a:pt x="4322" y="9578"/>
                  </a:cubicBezTo>
                  <a:cubicBezTo>
                    <a:pt x="4322" y="8878"/>
                    <a:pt x="4206" y="8294"/>
                    <a:pt x="4206" y="7593"/>
                  </a:cubicBezTo>
                  <a:cubicBezTo>
                    <a:pt x="4089" y="6191"/>
                    <a:pt x="3855" y="4673"/>
                    <a:pt x="3622" y="3271"/>
                  </a:cubicBezTo>
                  <a:lnTo>
                    <a:pt x="3622" y="2920"/>
                  </a:lnTo>
                  <a:cubicBezTo>
                    <a:pt x="3622" y="1869"/>
                    <a:pt x="3038" y="818"/>
                    <a:pt x="2220" y="117"/>
                  </a:cubicBezTo>
                  <a:cubicBezTo>
                    <a:pt x="1986" y="117"/>
                    <a:pt x="1870" y="0"/>
                    <a:pt x="17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44"/>
            <p:cNvSpPr/>
            <p:nvPr/>
          </p:nvSpPr>
          <p:spPr>
            <a:xfrm>
              <a:off x="2348450" y="2578975"/>
              <a:ext cx="213200" cy="520900"/>
            </a:xfrm>
            <a:custGeom>
              <a:avLst/>
              <a:gdLst/>
              <a:ahLst/>
              <a:cxnLst/>
              <a:rect l="l" t="t" r="r" b="b"/>
              <a:pathLst>
                <a:path w="8528" h="20836" extrusionOk="0">
                  <a:moveTo>
                    <a:pt x="1521" y="1"/>
                  </a:moveTo>
                  <a:cubicBezTo>
                    <a:pt x="1176" y="1"/>
                    <a:pt x="848" y="132"/>
                    <a:pt x="585" y="395"/>
                  </a:cubicBezTo>
                  <a:cubicBezTo>
                    <a:pt x="351" y="628"/>
                    <a:pt x="234" y="862"/>
                    <a:pt x="234" y="1212"/>
                  </a:cubicBezTo>
                  <a:cubicBezTo>
                    <a:pt x="1" y="4950"/>
                    <a:pt x="702" y="8688"/>
                    <a:pt x="2103" y="12075"/>
                  </a:cubicBezTo>
                  <a:cubicBezTo>
                    <a:pt x="2921" y="14412"/>
                    <a:pt x="3855" y="16631"/>
                    <a:pt x="5023" y="18850"/>
                  </a:cubicBezTo>
                  <a:lnTo>
                    <a:pt x="5023" y="18967"/>
                  </a:lnTo>
                  <a:cubicBezTo>
                    <a:pt x="5374" y="19551"/>
                    <a:pt x="6075" y="20719"/>
                    <a:pt x="7243" y="20836"/>
                  </a:cubicBezTo>
                  <a:lnTo>
                    <a:pt x="7476" y="20836"/>
                  </a:lnTo>
                  <a:cubicBezTo>
                    <a:pt x="7944" y="20836"/>
                    <a:pt x="8294" y="20485"/>
                    <a:pt x="8294" y="20018"/>
                  </a:cubicBezTo>
                  <a:cubicBezTo>
                    <a:pt x="8528" y="18617"/>
                    <a:pt x="8177" y="17098"/>
                    <a:pt x="7476" y="15696"/>
                  </a:cubicBezTo>
                  <a:cubicBezTo>
                    <a:pt x="7360" y="15463"/>
                    <a:pt x="7243" y="15112"/>
                    <a:pt x="7126" y="14879"/>
                  </a:cubicBezTo>
                  <a:cubicBezTo>
                    <a:pt x="6542" y="13244"/>
                    <a:pt x="6075" y="11725"/>
                    <a:pt x="5724" y="10207"/>
                  </a:cubicBezTo>
                  <a:cubicBezTo>
                    <a:pt x="5374" y="9155"/>
                    <a:pt x="5140" y="8104"/>
                    <a:pt x="4907" y="7053"/>
                  </a:cubicBezTo>
                  <a:cubicBezTo>
                    <a:pt x="4439" y="4833"/>
                    <a:pt x="3622" y="2614"/>
                    <a:pt x="2804" y="512"/>
                  </a:cubicBezTo>
                  <a:cubicBezTo>
                    <a:pt x="2571" y="161"/>
                    <a:pt x="2220" y="44"/>
                    <a:pt x="1870" y="44"/>
                  </a:cubicBezTo>
                  <a:cubicBezTo>
                    <a:pt x="1753" y="15"/>
                    <a:pt x="1636" y="1"/>
                    <a:pt x="152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44"/>
            <p:cNvSpPr/>
            <p:nvPr/>
          </p:nvSpPr>
          <p:spPr>
            <a:xfrm>
              <a:off x="3580750" y="3277425"/>
              <a:ext cx="330000" cy="123225"/>
            </a:xfrm>
            <a:custGeom>
              <a:avLst/>
              <a:gdLst/>
              <a:ahLst/>
              <a:cxnLst/>
              <a:rect l="l" t="t" r="r" b="b"/>
              <a:pathLst>
                <a:path w="13200" h="4929" extrusionOk="0">
                  <a:moveTo>
                    <a:pt x="11097" y="1"/>
                  </a:moveTo>
                  <a:cubicBezTo>
                    <a:pt x="10982" y="1"/>
                    <a:pt x="10866" y="8"/>
                    <a:pt x="10747" y="23"/>
                  </a:cubicBezTo>
                  <a:lnTo>
                    <a:pt x="10513" y="23"/>
                  </a:lnTo>
                  <a:cubicBezTo>
                    <a:pt x="8878" y="140"/>
                    <a:pt x="7243" y="257"/>
                    <a:pt x="5724" y="724"/>
                  </a:cubicBezTo>
                  <a:lnTo>
                    <a:pt x="5257" y="724"/>
                  </a:lnTo>
                  <a:lnTo>
                    <a:pt x="4556" y="841"/>
                  </a:lnTo>
                  <a:cubicBezTo>
                    <a:pt x="2921" y="1074"/>
                    <a:pt x="702" y="1425"/>
                    <a:pt x="118" y="3294"/>
                  </a:cubicBezTo>
                  <a:cubicBezTo>
                    <a:pt x="1" y="3761"/>
                    <a:pt x="234" y="4228"/>
                    <a:pt x="585" y="4462"/>
                  </a:cubicBezTo>
                  <a:cubicBezTo>
                    <a:pt x="1052" y="4812"/>
                    <a:pt x="1519" y="4929"/>
                    <a:pt x="2103" y="4929"/>
                  </a:cubicBezTo>
                  <a:cubicBezTo>
                    <a:pt x="2570" y="4929"/>
                    <a:pt x="3155" y="4929"/>
                    <a:pt x="3622" y="4812"/>
                  </a:cubicBezTo>
                  <a:lnTo>
                    <a:pt x="4206" y="4695"/>
                  </a:lnTo>
                  <a:cubicBezTo>
                    <a:pt x="6075" y="4462"/>
                    <a:pt x="8060" y="4111"/>
                    <a:pt x="10046" y="3644"/>
                  </a:cubicBezTo>
                  <a:lnTo>
                    <a:pt x="10513" y="3527"/>
                  </a:lnTo>
                  <a:cubicBezTo>
                    <a:pt x="11565" y="3527"/>
                    <a:pt x="12616" y="2943"/>
                    <a:pt x="13083" y="1892"/>
                  </a:cubicBezTo>
                  <a:cubicBezTo>
                    <a:pt x="13200" y="1542"/>
                    <a:pt x="13200" y="1308"/>
                    <a:pt x="12966" y="958"/>
                  </a:cubicBezTo>
                  <a:cubicBezTo>
                    <a:pt x="12558" y="346"/>
                    <a:pt x="11883" y="1"/>
                    <a:pt x="1109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44"/>
            <p:cNvSpPr/>
            <p:nvPr/>
          </p:nvSpPr>
          <p:spPr>
            <a:xfrm>
              <a:off x="3209900" y="3507925"/>
              <a:ext cx="473075" cy="140950"/>
            </a:xfrm>
            <a:custGeom>
              <a:avLst/>
              <a:gdLst/>
              <a:ahLst/>
              <a:cxnLst/>
              <a:rect l="l" t="t" r="r" b="b"/>
              <a:pathLst>
                <a:path w="18923" h="5638" extrusionOk="0">
                  <a:moveTo>
                    <a:pt x="16947" y="1"/>
                  </a:moveTo>
                  <a:cubicBezTo>
                    <a:pt x="16827" y="1"/>
                    <a:pt x="16707" y="11"/>
                    <a:pt x="16587" y="31"/>
                  </a:cubicBezTo>
                  <a:lnTo>
                    <a:pt x="16353" y="31"/>
                  </a:lnTo>
                  <a:cubicBezTo>
                    <a:pt x="13316" y="148"/>
                    <a:pt x="10279" y="615"/>
                    <a:pt x="7242" y="1316"/>
                  </a:cubicBezTo>
                  <a:lnTo>
                    <a:pt x="4439" y="1783"/>
                  </a:lnTo>
                  <a:lnTo>
                    <a:pt x="3738" y="1900"/>
                  </a:lnTo>
                  <a:cubicBezTo>
                    <a:pt x="2453" y="1900"/>
                    <a:pt x="1168" y="2367"/>
                    <a:pt x="234" y="3301"/>
                  </a:cubicBezTo>
                  <a:cubicBezTo>
                    <a:pt x="0" y="3535"/>
                    <a:pt x="0" y="3885"/>
                    <a:pt x="0" y="4236"/>
                  </a:cubicBezTo>
                  <a:cubicBezTo>
                    <a:pt x="117" y="4586"/>
                    <a:pt x="234" y="4820"/>
                    <a:pt x="584" y="4937"/>
                  </a:cubicBezTo>
                  <a:cubicBezTo>
                    <a:pt x="1168" y="5287"/>
                    <a:pt x="1986" y="5521"/>
                    <a:pt x="2687" y="5637"/>
                  </a:cubicBezTo>
                  <a:cubicBezTo>
                    <a:pt x="3505" y="5637"/>
                    <a:pt x="4322" y="5521"/>
                    <a:pt x="5023" y="5521"/>
                  </a:cubicBezTo>
                  <a:lnTo>
                    <a:pt x="5607" y="5521"/>
                  </a:lnTo>
                  <a:cubicBezTo>
                    <a:pt x="8644" y="5287"/>
                    <a:pt x="11564" y="4820"/>
                    <a:pt x="14484" y="4119"/>
                  </a:cubicBezTo>
                  <a:lnTo>
                    <a:pt x="15068" y="4002"/>
                  </a:lnTo>
                  <a:cubicBezTo>
                    <a:pt x="16587" y="3885"/>
                    <a:pt x="17872" y="3068"/>
                    <a:pt x="18689" y="1900"/>
                  </a:cubicBezTo>
                  <a:cubicBezTo>
                    <a:pt x="18923" y="1549"/>
                    <a:pt x="18923" y="965"/>
                    <a:pt x="18573" y="615"/>
                  </a:cubicBezTo>
                  <a:cubicBezTo>
                    <a:pt x="18089" y="228"/>
                    <a:pt x="17525" y="1"/>
                    <a:pt x="1694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62" name="Google Shape;13462;p44"/>
          <p:cNvGrpSpPr/>
          <p:nvPr/>
        </p:nvGrpSpPr>
        <p:grpSpPr>
          <a:xfrm flipH="1">
            <a:off x="515826" y="3047948"/>
            <a:ext cx="1021610" cy="1014818"/>
            <a:chOff x="1190625" y="233850"/>
            <a:chExt cx="5136300" cy="5102150"/>
          </a:xfrm>
        </p:grpSpPr>
        <p:sp>
          <p:nvSpPr>
            <p:cNvPr id="13463" name="Google Shape;13463;p44"/>
            <p:cNvSpPr/>
            <p:nvPr/>
          </p:nvSpPr>
          <p:spPr>
            <a:xfrm>
              <a:off x="4268975" y="233850"/>
              <a:ext cx="2057950" cy="2083575"/>
            </a:xfrm>
            <a:custGeom>
              <a:avLst/>
              <a:gdLst/>
              <a:ahLst/>
              <a:cxnLst/>
              <a:rect l="l" t="t" r="r" b="b"/>
              <a:pathLst>
                <a:path w="82318" h="83343" extrusionOk="0">
                  <a:moveTo>
                    <a:pt x="14687" y="54138"/>
                  </a:moveTo>
                  <a:cubicBezTo>
                    <a:pt x="15200" y="54651"/>
                    <a:pt x="15883" y="54138"/>
                    <a:pt x="16395" y="54821"/>
                  </a:cubicBezTo>
                  <a:cubicBezTo>
                    <a:pt x="17249" y="54138"/>
                    <a:pt x="17249" y="53114"/>
                    <a:pt x="18103" y="52089"/>
                  </a:cubicBezTo>
                  <a:cubicBezTo>
                    <a:pt x="20665" y="49015"/>
                    <a:pt x="25788" y="47136"/>
                    <a:pt x="27838" y="50039"/>
                  </a:cubicBezTo>
                  <a:cubicBezTo>
                    <a:pt x="26301" y="53626"/>
                    <a:pt x="22031" y="52601"/>
                    <a:pt x="19299" y="55846"/>
                  </a:cubicBezTo>
                  <a:cubicBezTo>
                    <a:pt x="22373" y="57895"/>
                    <a:pt x="24934" y="60457"/>
                    <a:pt x="26813" y="63531"/>
                  </a:cubicBezTo>
                  <a:cubicBezTo>
                    <a:pt x="30399" y="61823"/>
                    <a:pt x="29545" y="56700"/>
                    <a:pt x="33132" y="55504"/>
                  </a:cubicBezTo>
                  <a:cubicBezTo>
                    <a:pt x="36718" y="58408"/>
                    <a:pt x="32620" y="65239"/>
                    <a:pt x="28008" y="66435"/>
                  </a:cubicBezTo>
                  <a:cubicBezTo>
                    <a:pt x="28179" y="67118"/>
                    <a:pt x="28350" y="67630"/>
                    <a:pt x="28521" y="68313"/>
                  </a:cubicBezTo>
                  <a:cubicBezTo>
                    <a:pt x="40476" y="64556"/>
                    <a:pt x="54309" y="65581"/>
                    <a:pt x="66947" y="69509"/>
                  </a:cubicBezTo>
                  <a:cubicBezTo>
                    <a:pt x="71558" y="70704"/>
                    <a:pt x="75827" y="72754"/>
                    <a:pt x="79755" y="75486"/>
                  </a:cubicBezTo>
                  <a:cubicBezTo>
                    <a:pt x="80951" y="76340"/>
                    <a:pt x="81805" y="77535"/>
                    <a:pt x="82317" y="78902"/>
                  </a:cubicBezTo>
                  <a:cubicBezTo>
                    <a:pt x="80268" y="80951"/>
                    <a:pt x="77535" y="78902"/>
                    <a:pt x="75657" y="78048"/>
                  </a:cubicBezTo>
                  <a:cubicBezTo>
                    <a:pt x="73778" y="77365"/>
                    <a:pt x="71046" y="76169"/>
                    <a:pt x="68996" y="75315"/>
                  </a:cubicBezTo>
                  <a:cubicBezTo>
                    <a:pt x="56188" y="69850"/>
                    <a:pt x="42183" y="68484"/>
                    <a:pt x="28692" y="71046"/>
                  </a:cubicBezTo>
                  <a:cubicBezTo>
                    <a:pt x="28521" y="71558"/>
                    <a:pt x="28692" y="72070"/>
                    <a:pt x="28521" y="72583"/>
                  </a:cubicBezTo>
                  <a:cubicBezTo>
                    <a:pt x="29204" y="73095"/>
                    <a:pt x="29887" y="72754"/>
                    <a:pt x="30570" y="73607"/>
                  </a:cubicBezTo>
                  <a:cubicBezTo>
                    <a:pt x="32278" y="75657"/>
                    <a:pt x="28350" y="82488"/>
                    <a:pt x="25447" y="79926"/>
                  </a:cubicBezTo>
                  <a:cubicBezTo>
                    <a:pt x="23568" y="83342"/>
                    <a:pt x="20665" y="82317"/>
                    <a:pt x="17249" y="80780"/>
                  </a:cubicBezTo>
                  <a:cubicBezTo>
                    <a:pt x="12126" y="78219"/>
                    <a:pt x="7685" y="74291"/>
                    <a:pt x="4440" y="69509"/>
                  </a:cubicBezTo>
                  <a:cubicBezTo>
                    <a:pt x="2220" y="65922"/>
                    <a:pt x="0" y="60970"/>
                    <a:pt x="854" y="59262"/>
                  </a:cubicBezTo>
                  <a:cubicBezTo>
                    <a:pt x="1196" y="58237"/>
                    <a:pt x="2050" y="57554"/>
                    <a:pt x="2903" y="57042"/>
                  </a:cubicBezTo>
                  <a:cubicBezTo>
                    <a:pt x="512" y="53114"/>
                    <a:pt x="10418" y="48673"/>
                    <a:pt x="10247" y="53967"/>
                  </a:cubicBezTo>
                  <a:cubicBezTo>
                    <a:pt x="10759" y="53967"/>
                    <a:pt x="11443" y="53967"/>
                    <a:pt x="11955" y="53967"/>
                  </a:cubicBezTo>
                  <a:cubicBezTo>
                    <a:pt x="13150" y="49698"/>
                    <a:pt x="13833" y="45087"/>
                    <a:pt x="13833" y="40646"/>
                  </a:cubicBezTo>
                  <a:cubicBezTo>
                    <a:pt x="14004" y="31424"/>
                    <a:pt x="12467" y="22202"/>
                    <a:pt x="9222" y="13492"/>
                  </a:cubicBezTo>
                  <a:cubicBezTo>
                    <a:pt x="8539" y="11784"/>
                    <a:pt x="7856" y="9564"/>
                    <a:pt x="6661" y="6832"/>
                  </a:cubicBezTo>
                  <a:cubicBezTo>
                    <a:pt x="5807" y="4611"/>
                    <a:pt x="3928" y="1025"/>
                    <a:pt x="6319" y="171"/>
                  </a:cubicBezTo>
                  <a:cubicBezTo>
                    <a:pt x="7002" y="0"/>
                    <a:pt x="8368" y="1537"/>
                    <a:pt x="9222" y="2562"/>
                  </a:cubicBezTo>
                  <a:cubicBezTo>
                    <a:pt x="11955" y="6490"/>
                    <a:pt x="13833" y="10930"/>
                    <a:pt x="14858" y="15712"/>
                  </a:cubicBezTo>
                  <a:cubicBezTo>
                    <a:pt x="18274" y="27838"/>
                    <a:pt x="19299" y="42867"/>
                    <a:pt x="14687" y="541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44"/>
            <p:cNvSpPr/>
            <p:nvPr/>
          </p:nvSpPr>
          <p:spPr>
            <a:xfrm>
              <a:off x="3654150" y="327775"/>
              <a:ext cx="397100" cy="1562675"/>
            </a:xfrm>
            <a:custGeom>
              <a:avLst/>
              <a:gdLst/>
              <a:ahLst/>
              <a:cxnLst/>
              <a:rect l="l" t="t" r="r" b="b"/>
              <a:pathLst>
                <a:path w="15884" h="62507" extrusionOk="0">
                  <a:moveTo>
                    <a:pt x="5124" y="49527"/>
                  </a:moveTo>
                  <a:cubicBezTo>
                    <a:pt x="5807" y="49869"/>
                    <a:pt x="6490" y="50552"/>
                    <a:pt x="7003" y="51064"/>
                  </a:cubicBezTo>
                  <a:cubicBezTo>
                    <a:pt x="7344" y="53455"/>
                    <a:pt x="10418" y="55675"/>
                    <a:pt x="10589" y="57896"/>
                  </a:cubicBezTo>
                  <a:cubicBezTo>
                    <a:pt x="6661" y="62507"/>
                    <a:pt x="0" y="55334"/>
                    <a:pt x="513" y="51406"/>
                  </a:cubicBezTo>
                  <a:cubicBezTo>
                    <a:pt x="684" y="50552"/>
                    <a:pt x="1879" y="49869"/>
                    <a:pt x="2391" y="49527"/>
                  </a:cubicBezTo>
                  <a:cubicBezTo>
                    <a:pt x="1708" y="42867"/>
                    <a:pt x="2904" y="36036"/>
                    <a:pt x="5636" y="29887"/>
                  </a:cubicBezTo>
                  <a:cubicBezTo>
                    <a:pt x="6832" y="26813"/>
                    <a:pt x="7856" y="23739"/>
                    <a:pt x="10931" y="22031"/>
                  </a:cubicBezTo>
                  <a:cubicBezTo>
                    <a:pt x="9564" y="16225"/>
                    <a:pt x="7515" y="10589"/>
                    <a:pt x="4782" y="5295"/>
                  </a:cubicBezTo>
                  <a:cubicBezTo>
                    <a:pt x="4099" y="3758"/>
                    <a:pt x="2391" y="1025"/>
                    <a:pt x="3928" y="0"/>
                  </a:cubicBezTo>
                  <a:cubicBezTo>
                    <a:pt x="4270" y="0"/>
                    <a:pt x="4612" y="0"/>
                    <a:pt x="4782" y="171"/>
                  </a:cubicBezTo>
                  <a:cubicBezTo>
                    <a:pt x="10077" y="5124"/>
                    <a:pt x="11614" y="11272"/>
                    <a:pt x="12809" y="16737"/>
                  </a:cubicBezTo>
                  <a:cubicBezTo>
                    <a:pt x="13321" y="19128"/>
                    <a:pt x="14175" y="21177"/>
                    <a:pt x="12980" y="23398"/>
                  </a:cubicBezTo>
                  <a:cubicBezTo>
                    <a:pt x="15883" y="26472"/>
                    <a:pt x="13321" y="29204"/>
                    <a:pt x="10931" y="32620"/>
                  </a:cubicBezTo>
                  <a:cubicBezTo>
                    <a:pt x="7856" y="37743"/>
                    <a:pt x="5807" y="43550"/>
                    <a:pt x="5124" y="4952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44"/>
            <p:cNvSpPr/>
            <p:nvPr/>
          </p:nvSpPr>
          <p:spPr>
            <a:xfrm>
              <a:off x="1997550" y="1506175"/>
              <a:ext cx="1507200" cy="478200"/>
            </a:xfrm>
            <a:custGeom>
              <a:avLst/>
              <a:gdLst/>
              <a:ahLst/>
              <a:cxnLst/>
              <a:rect l="l" t="t" r="r" b="b"/>
              <a:pathLst>
                <a:path w="60288" h="19128" extrusionOk="0">
                  <a:moveTo>
                    <a:pt x="59775" y="13321"/>
                  </a:moveTo>
                  <a:cubicBezTo>
                    <a:pt x="57213" y="14346"/>
                    <a:pt x="57555" y="11784"/>
                    <a:pt x="56188" y="10418"/>
                  </a:cubicBezTo>
                  <a:cubicBezTo>
                    <a:pt x="54310" y="8881"/>
                    <a:pt x="51748" y="8369"/>
                    <a:pt x="49357" y="9052"/>
                  </a:cubicBezTo>
                  <a:cubicBezTo>
                    <a:pt x="42526" y="10589"/>
                    <a:pt x="34328" y="19128"/>
                    <a:pt x="28009" y="18103"/>
                  </a:cubicBezTo>
                  <a:cubicBezTo>
                    <a:pt x="27497" y="17420"/>
                    <a:pt x="26643" y="17591"/>
                    <a:pt x="26643" y="16737"/>
                  </a:cubicBezTo>
                  <a:cubicBezTo>
                    <a:pt x="19299" y="15029"/>
                    <a:pt x="12297" y="11955"/>
                    <a:pt x="6149" y="7515"/>
                  </a:cubicBezTo>
                  <a:cubicBezTo>
                    <a:pt x="3587" y="5978"/>
                    <a:pt x="1538" y="3928"/>
                    <a:pt x="1" y="1537"/>
                  </a:cubicBezTo>
                  <a:cubicBezTo>
                    <a:pt x="513" y="0"/>
                    <a:pt x="2050" y="854"/>
                    <a:pt x="3075" y="1196"/>
                  </a:cubicBezTo>
                  <a:cubicBezTo>
                    <a:pt x="10419" y="3416"/>
                    <a:pt x="18616" y="10418"/>
                    <a:pt x="25960" y="14346"/>
                  </a:cubicBezTo>
                  <a:cubicBezTo>
                    <a:pt x="27668" y="11614"/>
                    <a:pt x="30742" y="11101"/>
                    <a:pt x="34328" y="10077"/>
                  </a:cubicBezTo>
                  <a:cubicBezTo>
                    <a:pt x="39964" y="8369"/>
                    <a:pt x="48845" y="5295"/>
                    <a:pt x="53627" y="5636"/>
                  </a:cubicBezTo>
                  <a:cubicBezTo>
                    <a:pt x="57555" y="5978"/>
                    <a:pt x="60287" y="9393"/>
                    <a:pt x="59775" y="133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44"/>
            <p:cNvSpPr/>
            <p:nvPr/>
          </p:nvSpPr>
          <p:spPr>
            <a:xfrm>
              <a:off x="1190625" y="2330200"/>
              <a:ext cx="1498625" cy="866750"/>
            </a:xfrm>
            <a:custGeom>
              <a:avLst/>
              <a:gdLst/>
              <a:ahLst/>
              <a:cxnLst/>
              <a:rect l="l" t="t" r="r" b="b"/>
              <a:pathLst>
                <a:path w="59945" h="34670" extrusionOk="0">
                  <a:moveTo>
                    <a:pt x="59945" y="5124"/>
                  </a:moveTo>
                  <a:cubicBezTo>
                    <a:pt x="57212" y="6490"/>
                    <a:pt x="55846" y="4612"/>
                    <a:pt x="53626" y="4441"/>
                  </a:cubicBezTo>
                  <a:cubicBezTo>
                    <a:pt x="47136" y="4270"/>
                    <a:pt x="41500" y="11614"/>
                    <a:pt x="38255" y="17762"/>
                  </a:cubicBezTo>
                  <a:cubicBezTo>
                    <a:pt x="37060" y="20665"/>
                    <a:pt x="35523" y="23398"/>
                    <a:pt x="33815" y="26130"/>
                  </a:cubicBezTo>
                  <a:cubicBezTo>
                    <a:pt x="31595" y="28692"/>
                    <a:pt x="29716" y="30058"/>
                    <a:pt x="27325" y="28179"/>
                  </a:cubicBezTo>
                  <a:cubicBezTo>
                    <a:pt x="21519" y="32278"/>
                    <a:pt x="14517" y="34498"/>
                    <a:pt x="7344" y="34669"/>
                  </a:cubicBezTo>
                  <a:cubicBezTo>
                    <a:pt x="5294" y="34669"/>
                    <a:pt x="854" y="33986"/>
                    <a:pt x="0" y="31083"/>
                  </a:cubicBezTo>
                  <a:cubicBezTo>
                    <a:pt x="1879" y="29204"/>
                    <a:pt x="4611" y="29717"/>
                    <a:pt x="6661" y="29717"/>
                  </a:cubicBezTo>
                  <a:cubicBezTo>
                    <a:pt x="12979" y="29717"/>
                    <a:pt x="19298" y="29887"/>
                    <a:pt x="25788" y="27326"/>
                  </a:cubicBezTo>
                  <a:cubicBezTo>
                    <a:pt x="25788" y="26472"/>
                    <a:pt x="25276" y="25276"/>
                    <a:pt x="25617" y="24593"/>
                  </a:cubicBezTo>
                  <a:cubicBezTo>
                    <a:pt x="26130" y="22885"/>
                    <a:pt x="29716" y="21007"/>
                    <a:pt x="31595" y="19128"/>
                  </a:cubicBezTo>
                  <a:cubicBezTo>
                    <a:pt x="35181" y="15542"/>
                    <a:pt x="38426" y="10077"/>
                    <a:pt x="42012" y="6661"/>
                  </a:cubicBezTo>
                  <a:cubicBezTo>
                    <a:pt x="48161" y="854"/>
                    <a:pt x="53967" y="0"/>
                    <a:pt x="58749" y="3074"/>
                  </a:cubicBezTo>
                  <a:cubicBezTo>
                    <a:pt x="59432" y="3416"/>
                    <a:pt x="59945" y="4270"/>
                    <a:pt x="59945" y="51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44"/>
            <p:cNvSpPr/>
            <p:nvPr/>
          </p:nvSpPr>
          <p:spPr>
            <a:xfrm>
              <a:off x="4640425" y="2552225"/>
              <a:ext cx="1571225" cy="465400"/>
            </a:xfrm>
            <a:custGeom>
              <a:avLst/>
              <a:gdLst/>
              <a:ahLst/>
              <a:cxnLst/>
              <a:rect l="l" t="t" r="r" b="b"/>
              <a:pathLst>
                <a:path w="62849" h="18616" extrusionOk="0">
                  <a:moveTo>
                    <a:pt x="62848" y="13150"/>
                  </a:moveTo>
                  <a:cubicBezTo>
                    <a:pt x="60799" y="14004"/>
                    <a:pt x="58920" y="12467"/>
                    <a:pt x="57212" y="11442"/>
                  </a:cubicBezTo>
                  <a:cubicBezTo>
                    <a:pt x="52089" y="8881"/>
                    <a:pt x="46795" y="6661"/>
                    <a:pt x="41159" y="4782"/>
                  </a:cubicBezTo>
                  <a:cubicBezTo>
                    <a:pt x="38255" y="9222"/>
                    <a:pt x="30912" y="11272"/>
                    <a:pt x="26471" y="12126"/>
                  </a:cubicBezTo>
                  <a:cubicBezTo>
                    <a:pt x="22202" y="13150"/>
                    <a:pt x="17762" y="13321"/>
                    <a:pt x="13492" y="12467"/>
                  </a:cubicBezTo>
                  <a:cubicBezTo>
                    <a:pt x="10076" y="18615"/>
                    <a:pt x="0" y="8198"/>
                    <a:pt x="4953" y="4440"/>
                  </a:cubicBezTo>
                  <a:cubicBezTo>
                    <a:pt x="7344" y="4099"/>
                    <a:pt x="9564" y="7685"/>
                    <a:pt x="11784" y="8027"/>
                  </a:cubicBezTo>
                  <a:cubicBezTo>
                    <a:pt x="12297" y="8539"/>
                    <a:pt x="13150" y="9222"/>
                    <a:pt x="13150" y="9735"/>
                  </a:cubicBezTo>
                  <a:cubicBezTo>
                    <a:pt x="19128" y="9564"/>
                    <a:pt x="25105" y="7685"/>
                    <a:pt x="30399" y="4611"/>
                  </a:cubicBezTo>
                  <a:cubicBezTo>
                    <a:pt x="33644" y="2562"/>
                    <a:pt x="36548" y="0"/>
                    <a:pt x="39451" y="2733"/>
                  </a:cubicBezTo>
                  <a:cubicBezTo>
                    <a:pt x="42696" y="2049"/>
                    <a:pt x="47307" y="3416"/>
                    <a:pt x="50893" y="4611"/>
                  </a:cubicBezTo>
                  <a:cubicBezTo>
                    <a:pt x="54138" y="5636"/>
                    <a:pt x="57042" y="7173"/>
                    <a:pt x="59774" y="9052"/>
                  </a:cubicBezTo>
                  <a:cubicBezTo>
                    <a:pt x="61311" y="9905"/>
                    <a:pt x="62336" y="11442"/>
                    <a:pt x="62848" y="1315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44"/>
            <p:cNvSpPr/>
            <p:nvPr/>
          </p:nvSpPr>
          <p:spPr>
            <a:xfrm>
              <a:off x="4486725" y="3068825"/>
              <a:ext cx="482475" cy="1520000"/>
            </a:xfrm>
            <a:custGeom>
              <a:avLst/>
              <a:gdLst/>
              <a:ahLst/>
              <a:cxnLst/>
              <a:rect l="l" t="t" r="r" b="b"/>
              <a:pathLst>
                <a:path w="19299" h="60800" extrusionOk="0">
                  <a:moveTo>
                    <a:pt x="6148" y="33986"/>
                  </a:moveTo>
                  <a:cubicBezTo>
                    <a:pt x="9222" y="41672"/>
                    <a:pt x="16054" y="49698"/>
                    <a:pt x="18274" y="57725"/>
                  </a:cubicBezTo>
                  <a:cubicBezTo>
                    <a:pt x="18615" y="58579"/>
                    <a:pt x="19298" y="59945"/>
                    <a:pt x="18103" y="60458"/>
                  </a:cubicBezTo>
                  <a:cubicBezTo>
                    <a:pt x="16395" y="60799"/>
                    <a:pt x="15712" y="58921"/>
                    <a:pt x="14858" y="57896"/>
                  </a:cubicBezTo>
                  <a:cubicBezTo>
                    <a:pt x="9222" y="50894"/>
                    <a:pt x="5294" y="42696"/>
                    <a:pt x="3757" y="33645"/>
                  </a:cubicBezTo>
                  <a:cubicBezTo>
                    <a:pt x="0" y="29888"/>
                    <a:pt x="4270" y="24935"/>
                    <a:pt x="7514" y="19811"/>
                  </a:cubicBezTo>
                  <a:cubicBezTo>
                    <a:pt x="9222" y="17079"/>
                    <a:pt x="10759" y="14176"/>
                    <a:pt x="11784" y="11272"/>
                  </a:cubicBezTo>
                  <a:cubicBezTo>
                    <a:pt x="12638" y="8881"/>
                    <a:pt x="12467" y="6320"/>
                    <a:pt x="11101" y="4270"/>
                  </a:cubicBezTo>
                  <a:cubicBezTo>
                    <a:pt x="9735" y="2733"/>
                    <a:pt x="7173" y="3246"/>
                    <a:pt x="7856" y="684"/>
                  </a:cubicBezTo>
                  <a:cubicBezTo>
                    <a:pt x="9735" y="1"/>
                    <a:pt x="12126" y="1367"/>
                    <a:pt x="13833" y="2392"/>
                  </a:cubicBezTo>
                  <a:cubicBezTo>
                    <a:pt x="14858" y="3416"/>
                    <a:pt x="15370" y="4783"/>
                    <a:pt x="15541" y="6149"/>
                  </a:cubicBezTo>
                  <a:cubicBezTo>
                    <a:pt x="15541" y="8540"/>
                    <a:pt x="15200" y="10589"/>
                    <a:pt x="14517" y="12809"/>
                  </a:cubicBezTo>
                  <a:cubicBezTo>
                    <a:pt x="13663" y="16737"/>
                    <a:pt x="11955" y="21690"/>
                    <a:pt x="10589" y="25789"/>
                  </a:cubicBezTo>
                  <a:cubicBezTo>
                    <a:pt x="9735" y="29034"/>
                    <a:pt x="8881" y="32449"/>
                    <a:pt x="6148" y="339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44"/>
            <p:cNvSpPr/>
            <p:nvPr/>
          </p:nvSpPr>
          <p:spPr>
            <a:xfrm>
              <a:off x="3261350" y="3862975"/>
              <a:ext cx="917975" cy="1473025"/>
            </a:xfrm>
            <a:custGeom>
              <a:avLst/>
              <a:gdLst/>
              <a:ahLst/>
              <a:cxnLst/>
              <a:rect l="l" t="t" r="r" b="b"/>
              <a:pathLst>
                <a:path w="36719" h="58921" extrusionOk="0">
                  <a:moveTo>
                    <a:pt x="7856" y="33303"/>
                  </a:moveTo>
                  <a:cubicBezTo>
                    <a:pt x="4953" y="39793"/>
                    <a:pt x="5295" y="45941"/>
                    <a:pt x="5124" y="52601"/>
                  </a:cubicBezTo>
                  <a:cubicBezTo>
                    <a:pt x="5295" y="54821"/>
                    <a:pt x="4612" y="57212"/>
                    <a:pt x="3245" y="58920"/>
                  </a:cubicBezTo>
                  <a:cubicBezTo>
                    <a:pt x="342" y="58237"/>
                    <a:pt x="0" y="53626"/>
                    <a:pt x="0" y="51235"/>
                  </a:cubicBezTo>
                  <a:cubicBezTo>
                    <a:pt x="513" y="44233"/>
                    <a:pt x="2904" y="37572"/>
                    <a:pt x="7003" y="31937"/>
                  </a:cubicBezTo>
                  <a:cubicBezTo>
                    <a:pt x="5807" y="29887"/>
                    <a:pt x="6490" y="28009"/>
                    <a:pt x="9394" y="25618"/>
                  </a:cubicBezTo>
                  <a:cubicBezTo>
                    <a:pt x="12297" y="23227"/>
                    <a:pt x="15712" y="22544"/>
                    <a:pt x="19128" y="20836"/>
                  </a:cubicBezTo>
                  <a:cubicBezTo>
                    <a:pt x="24935" y="17762"/>
                    <a:pt x="31424" y="12809"/>
                    <a:pt x="31937" y="6832"/>
                  </a:cubicBezTo>
                  <a:cubicBezTo>
                    <a:pt x="32108" y="4782"/>
                    <a:pt x="30058" y="2391"/>
                    <a:pt x="31424" y="342"/>
                  </a:cubicBezTo>
                  <a:cubicBezTo>
                    <a:pt x="31595" y="0"/>
                    <a:pt x="32108" y="0"/>
                    <a:pt x="32278" y="171"/>
                  </a:cubicBezTo>
                  <a:cubicBezTo>
                    <a:pt x="36719" y="5124"/>
                    <a:pt x="35352" y="11955"/>
                    <a:pt x="29375" y="17591"/>
                  </a:cubicBezTo>
                  <a:cubicBezTo>
                    <a:pt x="26984" y="19982"/>
                    <a:pt x="23227" y="21860"/>
                    <a:pt x="20153" y="24593"/>
                  </a:cubicBezTo>
                  <a:cubicBezTo>
                    <a:pt x="17762" y="26472"/>
                    <a:pt x="15542" y="28692"/>
                    <a:pt x="13492" y="30912"/>
                  </a:cubicBezTo>
                  <a:cubicBezTo>
                    <a:pt x="11443" y="33132"/>
                    <a:pt x="10247" y="34498"/>
                    <a:pt x="7856" y="3330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44"/>
            <p:cNvSpPr/>
            <p:nvPr/>
          </p:nvSpPr>
          <p:spPr>
            <a:xfrm>
              <a:off x="2078675" y="2044125"/>
              <a:ext cx="2429400" cy="2378175"/>
            </a:xfrm>
            <a:custGeom>
              <a:avLst/>
              <a:gdLst/>
              <a:ahLst/>
              <a:cxnLst/>
              <a:rect l="l" t="t" r="r" b="b"/>
              <a:pathLst>
                <a:path w="97176" h="95127" extrusionOk="0">
                  <a:moveTo>
                    <a:pt x="79244" y="1"/>
                  </a:moveTo>
                  <a:lnTo>
                    <a:pt x="1" y="76511"/>
                  </a:lnTo>
                  <a:lnTo>
                    <a:pt x="17933" y="95127"/>
                  </a:lnTo>
                  <a:lnTo>
                    <a:pt x="97176" y="18445"/>
                  </a:lnTo>
                  <a:lnTo>
                    <a:pt x="79244" y="1"/>
                  </a:lnTo>
                  <a:close/>
                </a:path>
              </a:pathLst>
            </a:custGeom>
            <a:solidFill>
              <a:srgbClr val="FF4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44"/>
            <p:cNvSpPr/>
            <p:nvPr/>
          </p:nvSpPr>
          <p:spPr>
            <a:xfrm>
              <a:off x="1762725" y="1741000"/>
              <a:ext cx="2284250" cy="2630075"/>
            </a:xfrm>
            <a:custGeom>
              <a:avLst/>
              <a:gdLst/>
              <a:ahLst/>
              <a:cxnLst/>
              <a:rect l="l" t="t" r="r" b="b"/>
              <a:pathLst>
                <a:path w="91370" h="105203" extrusionOk="0">
                  <a:moveTo>
                    <a:pt x="13663" y="105202"/>
                  </a:moveTo>
                  <a:cubicBezTo>
                    <a:pt x="9052" y="101445"/>
                    <a:pt x="5637" y="96663"/>
                    <a:pt x="3587" y="91027"/>
                  </a:cubicBezTo>
                  <a:cubicBezTo>
                    <a:pt x="1" y="81634"/>
                    <a:pt x="513" y="71046"/>
                    <a:pt x="4954" y="61994"/>
                  </a:cubicBezTo>
                  <a:cubicBezTo>
                    <a:pt x="7344" y="57213"/>
                    <a:pt x="11272" y="52772"/>
                    <a:pt x="15713" y="47649"/>
                  </a:cubicBezTo>
                  <a:cubicBezTo>
                    <a:pt x="23569" y="38426"/>
                    <a:pt x="33987" y="28521"/>
                    <a:pt x="43892" y="18957"/>
                  </a:cubicBezTo>
                  <a:cubicBezTo>
                    <a:pt x="52773" y="10418"/>
                    <a:pt x="64557" y="0"/>
                    <a:pt x="73266" y="1367"/>
                  </a:cubicBezTo>
                  <a:cubicBezTo>
                    <a:pt x="80269" y="2391"/>
                    <a:pt x="90686" y="14175"/>
                    <a:pt x="91028" y="21177"/>
                  </a:cubicBezTo>
                  <a:cubicBezTo>
                    <a:pt x="91369" y="27667"/>
                    <a:pt x="84538" y="35694"/>
                    <a:pt x="77194" y="42184"/>
                  </a:cubicBezTo>
                  <a:cubicBezTo>
                    <a:pt x="69509" y="49015"/>
                    <a:pt x="62678" y="56871"/>
                    <a:pt x="55847" y="63361"/>
                  </a:cubicBezTo>
                  <a:cubicBezTo>
                    <a:pt x="40818" y="78048"/>
                    <a:pt x="27326" y="92394"/>
                    <a:pt x="13663" y="105202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44"/>
            <p:cNvSpPr/>
            <p:nvPr/>
          </p:nvSpPr>
          <p:spPr>
            <a:xfrm>
              <a:off x="1579150" y="1984375"/>
              <a:ext cx="2531875" cy="2668475"/>
            </a:xfrm>
            <a:custGeom>
              <a:avLst/>
              <a:gdLst/>
              <a:ahLst/>
              <a:cxnLst/>
              <a:rect l="l" t="t" r="r" b="b"/>
              <a:pathLst>
                <a:path w="101275" h="106739" extrusionOk="0">
                  <a:moveTo>
                    <a:pt x="100933" y="0"/>
                  </a:moveTo>
                  <a:cubicBezTo>
                    <a:pt x="101274" y="171"/>
                    <a:pt x="101274" y="342"/>
                    <a:pt x="101103" y="512"/>
                  </a:cubicBezTo>
                  <a:cubicBezTo>
                    <a:pt x="64044" y="34669"/>
                    <a:pt x="32790" y="71558"/>
                    <a:pt x="0" y="106739"/>
                  </a:cubicBezTo>
                  <a:cubicBezTo>
                    <a:pt x="0" y="105544"/>
                    <a:pt x="1366" y="104519"/>
                    <a:pt x="2391" y="103323"/>
                  </a:cubicBezTo>
                  <a:cubicBezTo>
                    <a:pt x="15541" y="86416"/>
                    <a:pt x="31424" y="69508"/>
                    <a:pt x="46965" y="52430"/>
                  </a:cubicBezTo>
                  <a:cubicBezTo>
                    <a:pt x="63531" y="34327"/>
                    <a:pt x="80780" y="15712"/>
                    <a:pt x="100420" y="342"/>
                  </a:cubicBezTo>
                  <a:cubicBezTo>
                    <a:pt x="100591" y="0"/>
                    <a:pt x="100762" y="171"/>
                    <a:pt x="100933" y="0"/>
                  </a:cubicBezTo>
                  <a:close/>
                </a:path>
              </a:pathLst>
            </a:custGeom>
            <a:solidFill>
              <a:srgbClr val="FF4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44"/>
            <p:cNvSpPr/>
            <p:nvPr/>
          </p:nvSpPr>
          <p:spPr>
            <a:xfrm>
              <a:off x="1600500" y="1886175"/>
              <a:ext cx="2267150" cy="2339725"/>
            </a:xfrm>
            <a:custGeom>
              <a:avLst/>
              <a:gdLst/>
              <a:ahLst/>
              <a:cxnLst/>
              <a:rect l="l" t="t" r="r" b="b"/>
              <a:pathLst>
                <a:path w="90686" h="93589" extrusionOk="0">
                  <a:moveTo>
                    <a:pt x="90173" y="0"/>
                  </a:moveTo>
                  <a:lnTo>
                    <a:pt x="90686" y="512"/>
                  </a:lnTo>
                  <a:cubicBezTo>
                    <a:pt x="56700" y="28862"/>
                    <a:pt x="30229" y="63189"/>
                    <a:pt x="171" y="93589"/>
                  </a:cubicBezTo>
                  <a:cubicBezTo>
                    <a:pt x="0" y="92223"/>
                    <a:pt x="1366" y="91198"/>
                    <a:pt x="2050" y="90344"/>
                  </a:cubicBezTo>
                  <a:cubicBezTo>
                    <a:pt x="14858" y="75486"/>
                    <a:pt x="28179" y="60628"/>
                    <a:pt x="41842" y="45428"/>
                  </a:cubicBezTo>
                  <a:cubicBezTo>
                    <a:pt x="56017" y="29375"/>
                    <a:pt x="72753" y="12809"/>
                    <a:pt x="89490" y="171"/>
                  </a:cubicBezTo>
                  <a:cubicBezTo>
                    <a:pt x="89832" y="171"/>
                    <a:pt x="90002" y="171"/>
                    <a:pt x="90173" y="0"/>
                  </a:cubicBezTo>
                  <a:close/>
                </a:path>
              </a:pathLst>
            </a:custGeom>
            <a:solidFill>
              <a:srgbClr val="FF4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44"/>
            <p:cNvSpPr/>
            <p:nvPr/>
          </p:nvSpPr>
          <p:spPr>
            <a:xfrm>
              <a:off x="1510825" y="1745275"/>
              <a:ext cx="2173225" cy="2318400"/>
            </a:xfrm>
            <a:custGeom>
              <a:avLst/>
              <a:gdLst/>
              <a:ahLst/>
              <a:cxnLst/>
              <a:rect l="l" t="t" r="r" b="b"/>
              <a:pathLst>
                <a:path w="86929" h="92736" extrusionOk="0">
                  <a:moveTo>
                    <a:pt x="86587" y="0"/>
                  </a:moveTo>
                  <a:lnTo>
                    <a:pt x="86929" y="513"/>
                  </a:lnTo>
                  <a:cubicBezTo>
                    <a:pt x="54651" y="30399"/>
                    <a:pt x="28521" y="62677"/>
                    <a:pt x="171" y="92735"/>
                  </a:cubicBezTo>
                  <a:cubicBezTo>
                    <a:pt x="1" y="91540"/>
                    <a:pt x="1025" y="90515"/>
                    <a:pt x="1538" y="89661"/>
                  </a:cubicBezTo>
                  <a:cubicBezTo>
                    <a:pt x="6661" y="83000"/>
                    <a:pt x="12980" y="75998"/>
                    <a:pt x="18958" y="69338"/>
                  </a:cubicBezTo>
                  <a:cubicBezTo>
                    <a:pt x="38939" y="46624"/>
                    <a:pt x="60970" y="21177"/>
                    <a:pt x="86075" y="513"/>
                  </a:cubicBezTo>
                  <a:close/>
                </a:path>
              </a:pathLst>
            </a:custGeom>
            <a:solidFill>
              <a:srgbClr val="FF4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44"/>
            <p:cNvSpPr/>
            <p:nvPr/>
          </p:nvSpPr>
          <p:spPr>
            <a:xfrm>
              <a:off x="2104300" y="2496700"/>
              <a:ext cx="2677025" cy="2237275"/>
            </a:xfrm>
            <a:custGeom>
              <a:avLst/>
              <a:gdLst/>
              <a:ahLst/>
              <a:cxnLst/>
              <a:rect l="l" t="t" r="r" b="b"/>
              <a:pathLst>
                <a:path w="107081" h="89491" extrusionOk="0">
                  <a:moveTo>
                    <a:pt x="0" y="75145"/>
                  </a:moveTo>
                  <a:cubicBezTo>
                    <a:pt x="3587" y="79756"/>
                    <a:pt x="8369" y="83343"/>
                    <a:pt x="13834" y="85563"/>
                  </a:cubicBezTo>
                  <a:cubicBezTo>
                    <a:pt x="23227" y="89491"/>
                    <a:pt x="33815" y="89491"/>
                    <a:pt x="43038" y="85221"/>
                  </a:cubicBezTo>
                  <a:cubicBezTo>
                    <a:pt x="47990" y="83172"/>
                    <a:pt x="52260" y="79244"/>
                    <a:pt x="57725" y="75145"/>
                  </a:cubicBezTo>
                  <a:cubicBezTo>
                    <a:pt x="67289" y="67460"/>
                    <a:pt x="77365" y="57384"/>
                    <a:pt x="87270" y="47820"/>
                  </a:cubicBezTo>
                  <a:cubicBezTo>
                    <a:pt x="96151" y="39281"/>
                    <a:pt x="107081" y="27838"/>
                    <a:pt x="105886" y="19129"/>
                  </a:cubicBezTo>
                  <a:cubicBezTo>
                    <a:pt x="105202" y="12126"/>
                    <a:pt x="93760" y="1196"/>
                    <a:pt x="86758" y="684"/>
                  </a:cubicBezTo>
                  <a:cubicBezTo>
                    <a:pt x="80268" y="1"/>
                    <a:pt x="72071" y="6661"/>
                    <a:pt x="65239" y="13663"/>
                  </a:cubicBezTo>
                  <a:cubicBezTo>
                    <a:pt x="58237" y="21178"/>
                    <a:pt x="50040" y="27838"/>
                    <a:pt x="43379" y="34328"/>
                  </a:cubicBezTo>
                  <a:cubicBezTo>
                    <a:pt x="28350" y="48845"/>
                    <a:pt x="13321" y="61824"/>
                    <a:pt x="0" y="75145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44"/>
            <p:cNvSpPr/>
            <p:nvPr/>
          </p:nvSpPr>
          <p:spPr>
            <a:xfrm>
              <a:off x="1805425" y="2449750"/>
              <a:ext cx="2753900" cy="2442200"/>
            </a:xfrm>
            <a:custGeom>
              <a:avLst/>
              <a:gdLst/>
              <a:ahLst/>
              <a:cxnLst/>
              <a:rect l="l" t="t" r="r" b="b"/>
              <a:pathLst>
                <a:path w="110156" h="97688" extrusionOk="0">
                  <a:moveTo>
                    <a:pt x="110155" y="342"/>
                  </a:moveTo>
                  <a:cubicBezTo>
                    <a:pt x="109985" y="171"/>
                    <a:pt x="109814" y="0"/>
                    <a:pt x="109643" y="171"/>
                  </a:cubicBezTo>
                  <a:cubicBezTo>
                    <a:pt x="74291" y="36035"/>
                    <a:pt x="36377" y="66093"/>
                    <a:pt x="1" y="97517"/>
                  </a:cubicBezTo>
                  <a:cubicBezTo>
                    <a:pt x="1196" y="97688"/>
                    <a:pt x="2392" y="96322"/>
                    <a:pt x="3587" y="95297"/>
                  </a:cubicBezTo>
                  <a:cubicBezTo>
                    <a:pt x="20836" y="82659"/>
                    <a:pt x="38256" y="67459"/>
                    <a:pt x="55847" y="52430"/>
                  </a:cubicBezTo>
                  <a:cubicBezTo>
                    <a:pt x="74633" y="36548"/>
                    <a:pt x="93931" y="19982"/>
                    <a:pt x="109814" y="1025"/>
                  </a:cubicBezTo>
                  <a:cubicBezTo>
                    <a:pt x="110155" y="854"/>
                    <a:pt x="109985" y="513"/>
                    <a:pt x="110155" y="342"/>
                  </a:cubicBezTo>
                  <a:close/>
                </a:path>
              </a:pathLst>
            </a:custGeom>
            <a:solidFill>
              <a:srgbClr val="FF4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44"/>
            <p:cNvSpPr/>
            <p:nvPr/>
          </p:nvSpPr>
          <p:spPr>
            <a:xfrm>
              <a:off x="2236650" y="2697375"/>
              <a:ext cx="2416600" cy="2186050"/>
            </a:xfrm>
            <a:custGeom>
              <a:avLst/>
              <a:gdLst/>
              <a:ahLst/>
              <a:cxnLst/>
              <a:rect l="l" t="t" r="r" b="b"/>
              <a:pathLst>
                <a:path w="96664" h="87442" extrusionOk="0">
                  <a:moveTo>
                    <a:pt x="96664" y="513"/>
                  </a:moveTo>
                  <a:lnTo>
                    <a:pt x="96151" y="1"/>
                  </a:lnTo>
                  <a:cubicBezTo>
                    <a:pt x="66606" y="32962"/>
                    <a:pt x="31425" y="58237"/>
                    <a:pt x="1" y="87270"/>
                  </a:cubicBezTo>
                  <a:cubicBezTo>
                    <a:pt x="1196" y="87441"/>
                    <a:pt x="2392" y="86075"/>
                    <a:pt x="3246" y="85392"/>
                  </a:cubicBezTo>
                  <a:cubicBezTo>
                    <a:pt x="18445" y="73096"/>
                    <a:pt x="33816" y="60287"/>
                    <a:pt x="49528" y="47307"/>
                  </a:cubicBezTo>
                  <a:cubicBezTo>
                    <a:pt x="65923" y="33645"/>
                    <a:pt x="83172" y="17420"/>
                    <a:pt x="96322" y="1196"/>
                  </a:cubicBezTo>
                  <a:cubicBezTo>
                    <a:pt x="96322" y="855"/>
                    <a:pt x="96493" y="684"/>
                    <a:pt x="96664" y="513"/>
                  </a:cubicBezTo>
                  <a:close/>
                </a:path>
              </a:pathLst>
            </a:custGeom>
            <a:solidFill>
              <a:srgbClr val="FF4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44"/>
            <p:cNvSpPr/>
            <p:nvPr/>
          </p:nvSpPr>
          <p:spPr>
            <a:xfrm>
              <a:off x="2394625" y="2885250"/>
              <a:ext cx="2390975" cy="2092100"/>
            </a:xfrm>
            <a:custGeom>
              <a:avLst/>
              <a:gdLst/>
              <a:ahLst/>
              <a:cxnLst/>
              <a:rect l="l" t="t" r="r" b="b"/>
              <a:pathLst>
                <a:path w="95639" h="83684" extrusionOk="0">
                  <a:moveTo>
                    <a:pt x="95639" y="512"/>
                  </a:moveTo>
                  <a:lnTo>
                    <a:pt x="95126" y="0"/>
                  </a:lnTo>
                  <a:cubicBezTo>
                    <a:pt x="64044" y="31082"/>
                    <a:pt x="30912" y="56188"/>
                    <a:pt x="1" y="83513"/>
                  </a:cubicBezTo>
                  <a:cubicBezTo>
                    <a:pt x="1025" y="83683"/>
                    <a:pt x="2221" y="82830"/>
                    <a:pt x="3075" y="82146"/>
                  </a:cubicBezTo>
                  <a:cubicBezTo>
                    <a:pt x="9906" y="77365"/>
                    <a:pt x="17079" y="71216"/>
                    <a:pt x="24081" y="65581"/>
                  </a:cubicBezTo>
                  <a:cubicBezTo>
                    <a:pt x="47307" y="46282"/>
                    <a:pt x="73608" y="25105"/>
                    <a:pt x="95126" y="854"/>
                  </a:cubicBezTo>
                  <a:close/>
                </a:path>
              </a:pathLst>
            </a:custGeom>
            <a:solidFill>
              <a:srgbClr val="FF4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44"/>
            <p:cNvSpPr/>
            <p:nvPr/>
          </p:nvSpPr>
          <p:spPr>
            <a:xfrm>
              <a:off x="3726725" y="1557400"/>
              <a:ext cx="1276625" cy="1297975"/>
            </a:xfrm>
            <a:custGeom>
              <a:avLst/>
              <a:gdLst/>
              <a:ahLst/>
              <a:cxnLst/>
              <a:rect l="l" t="t" r="r" b="b"/>
              <a:pathLst>
                <a:path w="51065" h="51919" extrusionOk="0">
                  <a:moveTo>
                    <a:pt x="20665" y="2050"/>
                  </a:moveTo>
                  <a:cubicBezTo>
                    <a:pt x="22886" y="3587"/>
                    <a:pt x="24764" y="7515"/>
                    <a:pt x="26814" y="10418"/>
                  </a:cubicBezTo>
                  <a:cubicBezTo>
                    <a:pt x="30912" y="16054"/>
                    <a:pt x="35865" y="21178"/>
                    <a:pt x="41501" y="25447"/>
                  </a:cubicBezTo>
                  <a:cubicBezTo>
                    <a:pt x="44233" y="27326"/>
                    <a:pt x="47649" y="29034"/>
                    <a:pt x="49015" y="31425"/>
                  </a:cubicBezTo>
                  <a:cubicBezTo>
                    <a:pt x="51065" y="35011"/>
                    <a:pt x="48845" y="38256"/>
                    <a:pt x="47137" y="41159"/>
                  </a:cubicBezTo>
                  <a:cubicBezTo>
                    <a:pt x="45429" y="44063"/>
                    <a:pt x="43209" y="48845"/>
                    <a:pt x="40135" y="50211"/>
                  </a:cubicBezTo>
                  <a:cubicBezTo>
                    <a:pt x="36548" y="51919"/>
                    <a:pt x="29034" y="47820"/>
                    <a:pt x="25277" y="45600"/>
                  </a:cubicBezTo>
                  <a:cubicBezTo>
                    <a:pt x="19812" y="42355"/>
                    <a:pt x="15030" y="38256"/>
                    <a:pt x="10931" y="33474"/>
                  </a:cubicBezTo>
                  <a:cubicBezTo>
                    <a:pt x="8028" y="29888"/>
                    <a:pt x="5637" y="25960"/>
                    <a:pt x="3929" y="21690"/>
                  </a:cubicBezTo>
                  <a:cubicBezTo>
                    <a:pt x="2050" y="17762"/>
                    <a:pt x="1" y="12980"/>
                    <a:pt x="1538" y="10077"/>
                  </a:cubicBezTo>
                  <a:cubicBezTo>
                    <a:pt x="3075" y="7174"/>
                    <a:pt x="8028" y="4783"/>
                    <a:pt x="10760" y="3416"/>
                  </a:cubicBezTo>
                  <a:cubicBezTo>
                    <a:pt x="14688" y="1367"/>
                    <a:pt x="17762" y="1"/>
                    <a:pt x="20665" y="2050"/>
                  </a:cubicBezTo>
                  <a:close/>
                </a:path>
              </a:pathLst>
            </a:custGeom>
            <a:solidFill>
              <a:srgbClr val="FF4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44"/>
            <p:cNvSpPr/>
            <p:nvPr/>
          </p:nvSpPr>
          <p:spPr>
            <a:xfrm>
              <a:off x="4187850" y="3111525"/>
              <a:ext cx="341575" cy="350125"/>
            </a:xfrm>
            <a:custGeom>
              <a:avLst/>
              <a:gdLst/>
              <a:ahLst/>
              <a:cxnLst/>
              <a:rect l="l" t="t" r="r" b="b"/>
              <a:pathLst>
                <a:path w="13663" h="14005" extrusionOk="0">
                  <a:moveTo>
                    <a:pt x="0" y="12297"/>
                  </a:moveTo>
                  <a:cubicBezTo>
                    <a:pt x="1708" y="14005"/>
                    <a:pt x="3757" y="12468"/>
                    <a:pt x="5465" y="11272"/>
                  </a:cubicBezTo>
                  <a:cubicBezTo>
                    <a:pt x="7344" y="9906"/>
                    <a:pt x="9052" y="8540"/>
                    <a:pt x="10589" y="7003"/>
                  </a:cubicBezTo>
                  <a:cubicBezTo>
                    <a:pt x="11613" y="5807"/>
                    <a:pt x="13663" y="3245"/>
                    <a:pt x="12638" y="2050"/>
                  </a:cubicBezTo>
                  <a:cubicBezTo>
                    <a:pt x="10760" y="1"/>
                    <a:pt x="7515" y="4099"/>
                    <a:pt x="5807" y="5636"/>
                  </a:cubicBezTo>
                  <a:cubicBezTo>
                    <a:pt x="3587" y="7686"/>
                    <a:pt x="683" y="9735"/>
                    <a:pt x="0" y="122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44"/>
            <p:cNvSpPr/>
            <p:nvPr/>
          </p:nvSpPr>
          <p:spPr>
            <a:xfrm>
              <a:off x="3726725" y="3598250"/>
              <a:ext cx="226325" cy="269025"/>
            </a:xfrm>
            <a:custGeom>
              <a:avLst/>
              <a:gdLst/>
              <a:ahLst/>
              <a:cxnLst/>
              <a:rect l="l" t="t" r="r" b="b"/>
              <a:pathLst>
                <a:path w="9053" h="10761" extrusionOk="0">
                  <a:moveTo>
                    <a:pt x="1" y="7515"/>
                  </a:moveTo>
                  <a:cubicBezTo>
                    <a:pt x="855" y="10760"/>
                    <a:pt x="5124" y="7857"/>
                    <a:pt x="7003" y="5807"/>
                  </a:cubicBezTo>
                  <a:cubicBezTo>
                    <a:pt x="8028" y="4783"/>
                    <a:pt x="9052" y="3587"/>
                    <a:pt x="8369" y="2733"/>
                  </a:cubicBezTo>
                  <a:cubicBezTo>
                    <a:pt x="6490" y="1"/>
                    <a:pt x="684" y="5466"/>
                    <a:pt x="1" y="7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44"/>
            <p:cNvSpPr/>
            <p:nvPr/>
          </p:nvSpPr>
          <p:spPr>
            <a:xfrm>
              <a:off x="3837750" y="3218275"/>
              <a:ext cx="251925" cy="251925"/>
            </a:xfrm>
            <a:custGeom>
              <a:avLst/>
              <a:gdLst/>
              <a:ahLst/>
              <a:cxnLst/>
              <a:rect l="l" t="t" r="r" b="b"/>
              <a:pathLst>
                <a:path w="10077" h="10077" extrusionOk="0">
                  <a:moveTo>
                    <a:pt x="7515" y="5636"/>
                  </a:moveTo>
                  <a:cubicBezTo>
                    <a:pt x="9222" y="3928"/>
                    <a:pt x="10076" y="2903"/>
                    <a:pt x="8710" y="1708"/>
                  </a:cubicBezTo>
                  <a:cubicBezTo>
                    <a:pt x="6490" y="0"/>
                    <a:pt x="0" y="5807"/>
                    <a:pt x="1366" y="8027"/>
                  </a:cubicBezTo>
                  <a:cubicBezTo>
                    <a:pt x="2733" y="10076"/>
                    <a:pt x="5977" y="7173"/>
                    <a:pt x="7515" y="56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44"/>
            <p:cNvSpPr/>
            <p:nvPr/>
          </p:nvSpPr>
          <p:spPr>
            <a:xfrm>
              <a:off x="2501375" y="2898050"/>
              <a:ext cx="341575" cy="354400"/>
            </a:xfrm>
            <a:custGeom>
              <a:avLst/>
              <a:gdLst/>
              <a:ahLst/>
              <a:cxnLst/>
              <a:rect l="l" t="t" r="r" b="b"/>
              <a:pathLst>
                <a:path w="13663" h="14176" extrusionOk="0">
                  <a:moveTo>
                    <a:pt x="0" y="12468"/>
                  </a:moveTo>
                  <a:cubicBezTo>
                    <a:pt x="1708" y="14175"/>
                    <a:pt x="3757" y="12638"/>
                    <a:pt x="5465" y="11272"/>
                  </a:cubicBezTo>
                  <a:cubicBezTo>
                    <a:pt x="7344" y="10077"/>
                    <a:pt x="9052" y="8710"/>
                    <a:pt x="10589" y="7003"/>
                  </a:cubicBezTo>
                  <a:cubicBezTo>
                    <a:pt x="11613" y="5807"/>
                    <a:pt x="13663" y="3416"/>
                    <a:pt x="12638" y="2221"/>
                  </a:cubicBezTo>
                  <a:cubicBezTo>
                    <a:pt x="10759" y="0"/>
                    <a:pt x="7515" y="4099"/>
                    <a:pt x="5807" y="5807"/>
                  </a:cubicBezTo>
                  <a:cubicBezTo>
                    <a:pt x="3587" y="7686"/>
                    <a:pt x="683" y="9906"/>
                    <a:pt x="0" y="124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44"/>
            <p:cNvSpPr/>
            <p:nvPr/>
          </p:nvSpPr>
          <p:spPr>
            <a:xfrm>
              <a:off x="2040250" y="3384775"/>
              <a:ext cx="226325" cy="269000"/>
            </a:xfrm>
            <a:custGeom>
              <a:avLst/>
              <a:gdLst/>
              <a:ahLst/>
              <a:cxnLst/>
              <a:rect l="l" t="t" r="r" b="b"/>
              <a:pathLst>
                <a:path w="9053" h="10760" extrusionOk="0">
                  <a:moveTo>
                    <a:pt x="1" y="7515"/>
                  </a:moveTo>
                  <a:cubicBezTo>
                    <a:pt x="855" y="10760"/>
                    <a:pt x="4953" y="8027"/>
                    <a:pt x="7003" y="5978"/>
                  </a:cubicBezTo>
                  <a:cubicBezTo>
                    <a:pt x="8027" y="4953"/>
                    <a:pt x="9052" y="3758"/>
                    <a:pt x="8369" y="2733"/>
                  </a:cubicBezTo>
                  <a:cubicBezTo>
                    <a:pt x="6661" y="1"/>
                    <a:pt x="513" y="5636"/>
                    <a:pt x="1" y="75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44"/>
            <p:cNvSpPr/>
            <p:nvPr/>
          </p:nvSpPr>
          <p:spPr>
            <a:xfrm>
              <a:off x="2151275" y="3004775"/>
              <a:ext cx="251925" cy="251950"/>
            </a:xfrm>
            <a:custGeom>
              <a:avLst/>
              <a:gdLst/>
              <a:ahLst/>
              <a:cxnLst/>
              <a:rect l="l" t="t" r="r" b="b"/>
              <a:pathLst>
                <a:path w="10077" h="10078" extrusionOk="0">
                  <a:moveTo>
                    <a:pt x="7514" y="5808"/>
                  </a:moveTo>
                  <a:cubicBezTo>
                    <a:pt x="9052" y="4100"/>
                    <a:pt x="10076" y="3075"/>
                    <a:pt x="8710" y="1880"/>
                  </a:cubicBezTo>
                  <a:cubicBezTo>
                    <a:pt x="6490" y="1"/>
                    <a:pt x="0" y="5978"/>
                    <a:pt x="1366" y="8028"/>
                  </a:cubicBezTo>
                  <a:cubicBezTo>
                    <a:pt x="2733" y="10077"/>
                    <a:pt x="5977" y="7345"/>
                    <a:pt x="7514" y="580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86" name="Google Shape;13486;p44"/>
          <p:cNvGrpSpPr/>
          <p:nvPr/>
        </p:nvGrpSpPr>
        <p:grpSpPr>
          <a:xfrm>
            <a:off x="124278" y="324789"/>
            <a:ext cx="1487504" cy="965805"/>
            <a:chOff x="204150" y="512775"/>
            <a:chExt cx="7103650" cy="4612250"/>
          </a:xfrm>
        </p:grpSpPr>
        <p:sp>
          <p:nvSpPr>
            <p:cNvPr id="13487" name="Google Shape;13487;p44"/>
            <p:cNvSpPr/>
            <p:nvPr/>
          </p:nvSpPr>
          <p:spPr>
            <a:xfrm>
              <a:off x="747500" y="4164900"/>
              <a:ext cx="673025" cy="842825"/>
            </a:xfrm>
            <a:custGeom>
              <a:avLst/>
              <a:gdLst/>
              <a:ahLst/>
              <a:cxnLst/>
              <a:rect l="l" t="t" r="r" b="b"/>
              <a:pathLst>
                <a:path w="26921" h="33713" extrusionOk="0">
                  <a:moveTo>
                    <a:pt x="9632" y="0"/>
                  </a:moveTo>
                  <a:cubicBezTo>
                    <a:pt x="15066" y="3458"/>
                    <a:pt x="20129" y="7163"/>
                    <a:pt x="26921" y="8891"/>
                  </a:cubicBezTo>
                  <a:cubicBezTo>
                    <a:pt x="22846" y="17412"/>
                    <a:pt x="18771" y="25809"/>
                    <a:pt x="14201" y="33712"/>
                  </a:cubicBezTo>
                  <a:cubicBezTo>
                    <a:pt x="9262" y="32354"/>
                    <a:pt x="4693" y="30378"/>
                    <a:pt x="0" y="28526"/>
                  </a:cubicBezTo>
                  <a:cubicBezTo>
                    <a:pt x="2964" y="18770"/>
                    <a:pt x="6669" y="9756"/>
                    <a:pt x="9632" y="0"/>
                  </a:cubicBezTo>
                  <a:close/>
                </a:path>
              </a:pathLst>
            </a:custGeom>
            <a:solidFill>
              <a:srgbClr val="FF4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44"/>
            <p:cNvSpPr/>
            <p:nvPr/>
          </p:nvSpPr>
          <p:spPr>
            <a:xfrm>
              <a:off x="676500" y="4723675"/>
              <a:ext cx="481625" cy="385925"/>
            </a:xfrm>
            <a:custGeom>
              <a:avLst/>
              <a:gdLst/>
              <a:ahLst/>
              <a:cxnLst/>
              <a:rect l="l" t="t" r="r" b="b"/>
              <a:pathLst>
                <a:path w="19265" h="15437" extrusionOk="0">
                  <a:moveTo>
                    <a:pt x="13460" y="6422"/>
                  </a:moveTo>
                  <a:cubicBezTo>
                    <a:pt x="14572" y="6298"/>
                    <a:pt x="15560" y="5557"/>
                    <a:pt x="16671" y="6175"/>
                  </a:cubicBezTo>
                  <a:cubicBezTo>
                    <a:pt x="19264" y="7657"/>
                    <a:pt x="17412" y="13337"/>
                    <a:pt x="14819" y="15436"/>
                  </a:cubicBezTo>
                  <a:cubicBezTo>
                    <a:pt x="10991" y="14695"/>
                    <a:pt x="7286" y="13461"/>
                    <a:pt x="3705" y="11732"/>
                  </a:cubicBezTo>
                  <a:cubicBezTo>
                    <a:pt x="2100" y="11114"/>
                    <a:pt x="741" y="9879"/>
                    <a:pt x="0" y="8274"/>
                  </a:cubicBezTo>
                  <a:cubicBezTo>
                    <a:pt x="1359" y="5681"/>
                    <a:pt x="5063" y="0"/>
                    <a:pt x="7780" y="1729"/>
                  </a:cubicBezTo>
                  <a:cubicBezTo>
                    <a:pt x="8891" y="2470"/>
                    <a:pt x="8891" y="3458"/>
                    <a:pt x="8891" y="4569"/>
                  </a:cubicBezTo>
                  <a:cubicBezTo>
                    <a:pt x="10126" y="3705"/>
                    <a:pt x="11979" y="2223"/>
                    <a:pt x="13337" y="3829"/>
                  </a:cubicBezTo>
                  <a:cubicBezTo>
                    <a:pt x="13954" y="4446"/>
                    <a:pt x="13584" y="5434"/>
                    <a:pt x="13460" y="6422"/>
                  </a:cubicBezTo>
                  <a:close/>
                </a:path>
              </a:pathLst>
            </a:custGeom>
            <a:solidFill>
              <a:srgbClr val="FF9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44"/>
            <p:cNvSpPr/>
            <p:nvPr/>
          </p:nvSpPr>
          <p:spPr>
            <a:xfrm>
              <a:off x="5072650" y="3998175"/>
              <a:ext cx="555725" cy="778000"/>
            </a:xfrm>
            <a:custGeom>
              <a:avLst/>
              <a:gdLst/>
              <a:ahLst/>
              <a:cxnLst/>
              <a:rect l="l" t="t" r="r" b="b"/>
              <a:pathLst>
                <a:path w="22229" h="31120" extrusionOk="0">
                  <a:moveTo>
                    <a:pt x="21611" y="1"/>
                  </a:moveTo>
                  <a:cubicBezTo>
                    <a:pt x="22228" y="8769"/>
                    <a:pt x="21611" y="18277"/>
                    <a:pt x="21981" y="27539"/>
                  </a:cubicBezTo>
                  <a:cubicBezTo>
                    <a:pt x="17289" y="28897"/>
                    <a:pt x="12843" y="30255"/>
                    <a:pt x="7780" y="31120"/>
                  </a:cubicBezTo>
                  <a:cubicBezTo>
                    <a:pt x="5434" y="24328"/>
                    <a:pt x="3211" y="17042"/>
                    <a:pt x="1235" y="9509"/>
                  </a:cubicBezTo>
                  <a:cubicBezTo>
                    <a:pt x="988" y="8645"/>
                    <a:pt x="865" y="7410"/>
                    <a:pt x="0" y="6916"/>
                  </a:cubicBezTo>
                  <a:cubicBezTo>
                    <a:pt x="7533" y="4817"/>
                    <a:pt x="14572" y="2594"/>
                    <a:pt x="21611" y="1"/>
                  </a:cubicBezTo>
                  <a:close/>
                </a:path>
              </a:pathLst>
            </a:custGeom>
            <a:solidFill>
              <a:srgbClr val="FF4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44"/>
            <p:cNvSpPr/>
            <p:nvPr/>
          </p:nvSpPr>
          <p:spPr>
            <a:xfrm>
              <a:off x="5208475" y="4510650"/>
              <a:ext cx="475450" cy="361225"/>
            </a:xfrm>
            <a:custGeom>
              <a:avLst/>
              <a:gdLst/>
              <a:ahLst/>
              <a:cxnLst/>
              <a:rect l="l" t="t" r="r" b="b"/>
              <a:pathLst>
                <a:path w="19018" h="14449" extrusionOk="0">
                  <a:moveTo>
                    <a:pt x="11115" y="2965"/>
                  </a:moveTo>
                  <a:cubicBezTo>
                    <a:pt x="11856" y="1977"/>
                    <a:pt x="12103" y="742"/>
                    <a:pt x="13461" y="495"/>
                  </a:cubicBezTo>
                  <a:cubicBezTo>
                    <a:pt x="16548" y="1"/>
                    <a:pt x="19018" y="5805"/>
                    <a:pt x="18277" y="9386"/>
                  </a:cubicBezTo>
                  <a:cubicBezTo>
                    <a:pt x="14696" y="11238"/>
                    <a:pt x="10744" y="12720"/>
                    <a:pt x="6793" y="13831"/>
                  </a:cubicBezTo>
                  <a:cubicBezTo>
                    <a:pt x="4940" y="14449"/>
                    <a:pt x="3088" y="14325"/>
                    <a:pt x="1359" y="13461"/>
                  </a:cubicBezTo>
                  <a:cubicBezTo>
                    <a:pt x="742" y="10374"/>
                    <a:pt x="1" y="3335"/>
                    <a:pt x="3335" y="2965"/>
                  </a:cubicBezTo>
                  <a:cubicBezTo>
                    <a:pt x="4693" y="2718"/>
                    <a:pt x="5311" y="3582"/>
                    <a:pt x="6052" y="4446"/>
                  </a:cubicBezTo>
                  <a:cubicBezTo>
                    <a:pt x="6546" y="2965"/>
                    <a:pt x="7040" y="495"/>
                    <a:pt x="9262" y="865"/>
                  </a:cubicBezTo>
                  <a:cubicBezTo>
                    <a:pt x="10127" y="989"/>
                    <a:pt x="10497" y="1977"/>
                    <a:pt x="11115" y="2965"/>
                  </a:cubicBezTo>
                  <a:close/>
                </a:path>
              </a:pathLst>
            </a:custGeom>
            <a:solidFill>
              <a:srgbClr val="FF9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44"/>
            <p:cNvSpPr/>
            <p:nvPr/>
          </p:nvSpPr>
          <p:spPr>
            <a:xfrm>
              <a:off x="204150" y="574500"/>
              <a:ext cx="7038825" cy="3840475"/>
            </a:xfrm>
            <a:custGeom>
              <a:avLst/>
              <a:gdLst/>
              <a:ahLst/>
              <a:cxnLst/>
              <a:rect l="l" t="t" r="r" b="b"/>
              <a:pathLst>
                <a:path w="281553" h="153619" extrusionOk="0">
                  <a:moveTo>
                    <a:pt x="278835" y="17659"/>
                  </a:moveTo>
                  <a:cubicBezTo>
                    <a:pt x="275625" y="8768"/>
                    <a:pt x="269327" y="1"/>
                    <a:pt x="257966" y="1112"/>
                  </a:cubicBezTo>
                  <a:cubicBezTo>
                    <a:pt x="252656" y="1853"/>
                    <a:pt x="247470" y="2841"/>
                    <a:pt x="242283" y="4446"/>
                  </a:cubicBezTo>
                  <a:cubicBezTo>
                    <a:pt x="232898" y="6793"/>
                    <a:pt x="222772" y="9262"/>
                    <a:pt x="216968" y="14696"/>
                  </a:cubicBezTo>
                  <a:cubicBezTo>
                    <a:pt x="201779" y="29267"/>
                    <a:pt x="214251" y="66684"/>
                    <a:pt x="204743" y="87924"/>
                  </a:cubicBezTo>
                  <a:cubicBezTo>
                    <a:pt x="179181" y="97432"/>
                    <a:pt x="150902" y="104471"/>
                    <a:pt x="119537" y="110398"/>
                  </a:cubicBezTo>
                  <a:cubicBezTo>
                    <a:pt x="92987" y="115214"/>
                    <a:pt x="63967" y="118301"/>
                    <a:pt x="36059" y="121759"/>
                  </a:cubicBezTo>
                  <a:cubicBezTo>
                    <a:pt x="31243" y="122377"/>
                    <a:pt x="25192" y="115461"/>
                    <a:pt x="21734" y="116943"/>
                  </a:cubicBezTo>
                  <a:cubicBezTo>
                    <a:pt x="18894" y="118178"/>
                    <a:pt x="18771" y="129415"/>
                    <a:pt x="4693" y="139418"/>
                  </a:cubicBezTo>
                  <a:cubicBezTo>
                    <a:pt x="3458" y="141147"/>
                    <a:pt x="1" y="143122"/>
                    <a:pt x="1853" y="145592"/>
                  </a:cubicBezTo>
                  <a:cubicBezTo>
                    <a:pt x="3458" y="147444"/>
                    <a:pt x="6298" y="145469"/>
                    <a:pt x="8027" y="144728"/>
                  </a:cubicBezTo>
                  <a:cubicBezTo>
                    <a:pt x="13708" y="142505"/>
                    <a:pt x="18524" y="138924"/>
                    <a:pt x="23834" y="136454"/>
                  </a:cubicBezTo>
                  <a:cubicBezTo>
                    <a:pt x="26303" y="143369"/>
                    <a:pt x="30255" y="147938"/>
                    <a:pt x="36800" y="150532"/>
                  </a:cubicBezTo>
                  <a:cubicBezTo>
                    <a:pt x="41863" y="152384"/>
                    <a:pt x="47790" y="153001"/>
                    <a:pt x="54088" y="153619"/>
                  </a:cubicBezTo>
                  <a:cubicBezTo>
                    <a:pt x="62115" y="149050"/>
                    <a:pt x="71870" y="148926"/>
                    <a:pt x="79897" y="153125"/>
                  </a:cubicBezTo>
                  <a:lnTo>
                    <a:pt x="79897" y="153001"/>
                  </a:lnTo>
                  <a:cubicBezTo>
                    <a:pt x="106200" y="150655"/>
                    <a:pt x="135466" y="150285"/>
                    <a:pt x="161646" y="148432"/>
                  </a:cubicBezTo>
                  <a:cubicBezTo>
                    <a:pt x="168932" y="143863"/>
                    <a:pt x="178070" y="142999"/>
                    <a:pt x="186096" y="146210"/>
                  </a:cubicBezTo>
                  <a:cubicBezTo>
                    <a:pt x="191283" y="145716"/>
                    <a:pt x="196593" y="144851"/>
                    <a:pt x="201779" y="143493"/>
                  </a:cubicBezTo>
                  <a:cubicBezTo>
                    <a:pt x="207089" y="142011"/>
                    <a:pt x="212276" y="140035"/>
                    <a:pt x="217215" y="137565"/>
                  </a:cubicBezTo>
                  <a:cubicBezTo>
                    <a:pt x="221908" y="135590"/>
                    <a:pt x="226353" y="132873"/>
                    <a:pt x="230428" y="129662"/>
                  </a:cubicBezTo>
                  <a:cubicBezTo>
                    <a:pt x="241542" y="120277"/>
                    <a:pt x="249322" y="105953"/>
                    <a:pt x="251915" y="89158"/>
                  </a:cubicBezTo>
                  <a:cubicBezTo>
                    <a:pt x="252779" y="82984"/>
                    <a:pt x="252656" y="76439"/>
                    <a:pt x="252903" y="69894"/>
                  </a:cubicBezTo>
                  <a:cubicBezTo>
                    <a:pt x="253026" y="66807"/>
                    <a:pt x="253397" y="63720"/>
                    <a:pt x="253891" y="60633"/>
                  </a:cubicBezTo>
                  <a:cubicBezTo>
                    <a:pt x="254755" y="54706"/>
                    <a:pt x="256608" y="50631"/>
                    <a:pt x="260436" y="47667"/>
                  </a:cubicBezTo>
                  <a:cubicBezTo>
                    <a:pt x="266487" y="42851"/>
                    <a:pt x="276242" y="39517"/>
                    <a:pt x="279453" y="32972"/>
                  </a:cubicBezTo>
                  <a:cubicBezTo>
                    <a:pt x="281552" y="28897"/>
                    <a:pt x="280564" y="22352"/>
                    <a:pt x="278835" y="17659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44"/>
            <p:cNvSpPr/>
            <p:nvPr/>
          </p:nvSpPr>
          <p:spPr>
            <a:xfrm>
              <a:off x="5511025" y="512775"/>
              <a:ext cx="1469525" cy="574225"/>
            </a:xfrm>
            <a:custGeom>
              <a:avLst/>
              <a:gdLst/>
              <a:ahLst/>
              <a:cxnLst/>
              <a:rect l="l" t="t" r="r" b="b"/>
              <a:pathLst>
                <a:path w="58781" h="22969" extrusionOk="0">
                  <a:moveTo>
                    <a:pt x="8274" y="9632"/>
                  </a:moveTo>
                  <a:cubicBezTo>
                    <a:pt x="8274" y="10496"/>
                    <a:pt x="7286" y="11114"/>
                    <a:pt x="6669" y="11978"/>
                  </a:cubicBezTo>
                  <a:cubicBezTo>
                    <a:pt x="5805" y="12719"/>
                    <a:pt x="5187" y="13584"/>
                    <a:pt x="4570" y="14572"/>
                  </a:cubicBezTo>
                  <a:cubicBezTo>
                    <a:pt x="4570" y="14695"/>
                    <a:pt x="4446" y="14695"/>
                    <a:pt x="4446" y="14942"/>
                  </a:cubicBezTo>
                  <a:cubicBezTo>
                    <a:pt x="10127" y="8891"/>
                    <a:pt x="19388" y="5433"/>
                    <a:pt x="29144" y="3334"/>
                  </a:cubicBezTo>
                  <a:cubicBezTo>
                    <a:pt x="34330" y="2099"/>
                    <a:pt x="39640" y="1235"/>
                    <a:pt x="45074" y="741"/>
                  </a:cubicBezTo>
                  <a:cubicBezTo>
                    <a:pt x="49890" y="247"/>
                    <a:pt x="58287" y="0"/>
                    <a:pt x="58534" y="4199"/>
                  </a:cubicBezTo>
                  <a:cubicBezTo>
                    <a:pt x="58781" y="8521"/>
                    <a:pt x="50507" y="10249"/>
                    <a:pt x="46679" y="11608"/>
                  </a:cubicBezTo>
                  <a:cubicBezTo>
                    <a:pt x="34083" y="16053"/>
                    <a:pt x="21364" y="19511"/>
                    <a:pt x="8274" y="21981"/>
                  </a:cubicBezTo>
                  <a:cubicBezTo>
                    <a:pt x="5434" y="22598"/>
                    <a:pt x="1729" y="22969"/>
                    <a:pt x="865" y="21116"/>
                  </a:cubicBezTo>
                  <a:cubicBezTo>
                    <a:pt x="1" y="19264"/>
                    <a:pt x="1976" y="15806"/>
                    <a:pt x="3088" y="14201"/>
                  </a:cubicBezTo>
                  <a:cubicBezTo>
                    <a:pt x="4199" y="12102"/>
                    <a:pt x="6051" y="10496"/>
                    <a:pt x="8274" y="9632"/>
                  </a:cubicBezTo>
                  <a:close/>
                </a:path>
              </a:pathLst>
            </a:custGeom>
            <a:solidFill>
              <a:srgbClr val="FF4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44"/>
            <p:cNvSpPr/>
            <p:nvPr/>
          </p:nvSpPr>
          <p:spPr>
            <a:xfrm>
              <a:off x="799975" y="1065375"/>
              <a:ext cx="6436825" cy="3364575"/>
            </a:xfrm>
            <a:custGeom>
              <a:avLst/>
              <a:gdLst/>
              <a:ahLst/>
              <a:cxnLst/>
              <a:rect l="l" t="t" r="r" b="b"/>
              <a:pathLst>
                <a:path w="257473" h="134583" extrusionOk="0">
                  <a:moveTo>
                    <a:pt x="255620" y="0"/>
                  </a:moveTo>
                  <a:cubicBezTo>
                    <a:pt x="255496" y="124"/>
                    <a:pt x="255373" y="371"/>
                    <a:pt x="255249" y="494"/>
                  </a:cubicBezTo>
                  <a:cubicBezTo>
                    <a:pt x="250063" y="7656"/>
                    <a:pt x="244135" y="12102"/>
                    <a:pt x="235985" y="17412"/>
                  </a:cubicBezTo>
                  <a:cubicBezTo>
                    <a:pt x="230799" y="20870"/>
                    <a:pt x="225983" y="23710"/>
                    <a:pt x="223266" y="28896"/>
                  </a:cubicBezTo>
                  <a:cubicBezTo>
                    <a:pt x="220549" y="33589"/>
                    <a:pt x="219685" y="40998"/>
                    <a:pt x="218574" y="47913"/>
                  </a:cubicBezTo>
                  <a:cubicBezTo>
                    <a:pt x="217586" y="54952"/>
                    <a:pt x="216845" y="61867"/>
                    <a:pt x="215486" y="68165"/>
                  </a:cubicBezTo>
                  <a:cubicBezTo>
                    <a:pt x="214128" y="74216"/>
                    <a:pt x="212029" y="80143"/>
                    <a:pt x="209065" y="85577"/>
                  </a:cubicBezTo>
                  <a:cubicBezTo>
                    <a:pt x="206472" y="90640"/>
                    <a:pt x="203508" y="95950"/>
                    <a:pt x="199186" y="99531"/>
                  </a:cubicBezTo>
                  <a:cubicBezTo>
                    <a:pt x="190171" y="107064"/>
                    <a:pt x="178070" y="110768"/>
                    <a:pt x="165103" y="114349"/>
                  </a:cubicBezTo>
                  <a:cubicBezTo>
                    <a:pt x="158559" y="116078"/>
                    <a:pt x="151890" y="117807"/>
                    <a:pt x="145222" y="119289"/>
                  </a:cubicBezTo>
                  <a:cubicBezTo>
                    <a:pt x="124229" y="123858"/>
                    <a:pt x="102742" y="126081"/>
                    <a:pt x="78415" y="126945"/>
                  </a:cubicBezTo>
                  <a:cubicBezTo>
                    <a:pt x="63619" y="127598"/>
                    <a:pt x="51219" y="128346"/>
                    <a:pt x="37078" y="128346"/>
                  </a:cubicBezTo>
                  <a:cubicBezTo>
                    <a:pt x="35168" y="128346"/>
                    <a:pt x="33226" y="128333"/>
                    <a:pt x="31243" y="128303"/>
                  </a:cubicBezTo>
                  <a:cubicBezTo>
                    <a:pt x="23463" y="128180"/>
                    <a:pt x="15437" y="128056"/>
                    <a:pt x="10250" y="125834"/>
                  </a:cubicBezTo>
                  <a:cubicBezTo>
                    <a:pt x="7040" y="124475"/>
                    <a:pt x="1483" y="119783"/>
                    <a:pt x="1" y="116819"/>
                  </a:cubicBezTo>
                  <a:lnTo>
                    <a:pt x="1" y="116819"/>
                  </a:lnTo>
                  <a:cubicBezTo>
                    <a:pt x="1730" y="123364"/>
                    <a:pt x="6546" y="128550"/>
                    <a:pt x="12843" y="130897"/>
                  </a:cubicBezTo>
                  <a:cubicBezTo>
                    <a:pt x="19388" y="133366"/>
                    <a:pt x="27291" y="133613"/>
                    <a:pt x="35689" y="134354"/>
                  </a:cubicBezTo>
                  <a:cubicBezTo>
                    <a:pt x="37231" y="134511"/>
                    <a:pt x="39453" y="134583"/>
                    <a:pt x="42218" y="134583"/>
                  </a:cubicBezTo>
                  <a:cubicBezTo>
                    <a:pt x="63350" y="134583"/>
                    <a:pt x="116186" y="130421"/>
                    <a:pt x="139665" y="128674"/>
                  </a:cubicBezTo>
                  <a:cubicBezTo>
                    <a:pt x="151026" y="128180"/>
                    <a:pt x="162387" y="126945"/>
                    <a:pt x="173624" y="124846"/>
                  </a:cubicBezTo>
                  <a:cubicBezTo>
                    <a:pt x="174982" y="124599"/>
                    <a:pt x="176464" y="124228"/>
                    <a:pt x="177823" y="123858"/>
                  </a:cubicBezTo>
                  <a:cubicBezTo>
                    <a:pt x="183133" y="122376"/>
                    <a:pt x="188319" y="120400"/>
                    <a:pt x="193259" y="117930"/>
                  </a:cubicBezTo>
                  <a:cubicBezTo>
                    <a:pt x="198075" y="115955"/>
                    <a:pt x="202520" y="113238"/>
                    <a:pt x="206472" y="110027"/>
                  </a:cubicBezTo>
                  <a:cubicBezTo>
                    <a:pt x="217586" y="100642"/>
                    <a:pt x="225365" y="86318"/>
                    <a:pt x="227959" y="69523"/>
                  </a:cubicBezTo>
                  <a:cubicBezTo>
                    <a:pt x="228946" y="63349"/>
                    <a:pt x="228700" y="56804"/>
                    <a:pt x="228946" y="50259"/>
                  </a:cubicBezTo>
                  <a:cubicBezTo>
                    <a:pt x="229070" y="47172"/>
                    <a:pt x="229440" y="44085"/>
                    <a:pt x="229934" y="40998"/>
                  </a:cubicBezTo>
                  <a:cubicBezTo>
                    <a:pt x="230922" y="35071"/>
                    <a:pt x="232651" y="30996"/>
                    <a:pt x="236479" y="28032"/>
                  </a:cubicBezTo>
                  <a:cubicBezTo>
                    <a:pt x="242530" y="23216"/>
                    <a:pt x="252286" y="19882"/>
                    <a:pt x="255620" y="13337"/>
                  </a:cubicBezTo>
                  <a:cubicBezTo>
                    <a:pt x="257472" y="9756"/>
                    <a:pt x="256978" y="4446"/>
                    <a:pt x="255620" y="0"/>
                  </a:cubicBezTo>
                  <a:close/>
                </a:path>
              </a:pathLst>
            </a:custGeom>
            <a:solidFill>
              <a:srgbClr val="FF4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44"/>
            <p:cNvSpPr/>
            <p:nvPr/>
          </p:nvSpPr>
          <p:spPr>
            <a:xfrm>
              <a:off x="6872475" y="883225"/>
              <a:ext cx="197600" cy="302575"/>
            </a:xfrm>
            <a:custGeom>
              <a:avLst/>
              <a:gdLst/>
              <a:ahLst/>
              <a:cxnLst/>
              <a:rect l="l" t="t" r="r" b="b"/>
              <a:pathLst>
                <a:path w="7904" h="12103" extrusionOk="0">
                  <a:moveTo>
                    <a:pt x="4446" y="247"/>
                  </a:moveTo>
                  <a:cubicBezTo>
                    <a:pt x="7904" y="2594"/>
                    <a:pt x="3458" y="12102"/>
                    <a:pt x="1112" y="10126"/>
                  </a:cubicBezTo>
                  <a:cubicBezTo>
                    <a:pt x="1" y="9262"/>
                    <a:pt x="1606" y="7780"/>
                    <a:pt x="1853" y="6422"/>
                  </a:cubicBezTo>
                  <a:cubicBezTo>
                    <a:pt x="2347" y="4323"/>
                    <a:pt x="1729" y="2594"/>
                    <a:pt x="2964" y="741"/>
                  </a:cubicBezTo>
                  <a:cubicBezTo>
                    <a:pt x="3335" y="247"/>
                    <a:pt x="3952" y="1"/>
                    <a:pt x="4446" y="2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44"/>
            <p:cNvSpPr/>
            <p:nvPr/>
          </p:nvSpPr>
          <p:spPr>
            <a:xfrm>
              <a:off x="5714775" y="1327775"/>
              <a:ext cx="561900" cy="305650"/>
            </a:xfrm>
            <a:custGeom>
              <a:avLst/>
              <a:gdLst/>
              <a:ahLst/>
              <a:cxnLst/>
              <a:rect l="l" t="t" r="r" b="b"/>
              <a:pathLst>
                <a:path w="22476" h="12226" extrusionOk="0">
                  <a:moveTo>
                    <a:pt x="14449" y="865"/>
                  </a:moveTo>
                  <a:cubicBezTo>
                    <a:pt x="17536" y="618"/>
                    <a:pt x="22229" y="1"/>
                    <a:pt x="22352" y="3952"/>
                  </a:cubicBezTo>
                  <a:cubicBezTo>
                    <a:pt x="22475" y="7533"/>
                    <a:pt x="16054" y="9015"/>
                    <a:pt x="12473" y="9880"/>
                  </a:cubicBezTo>
                  <a:cubicBezTo>
                    <a:pt x="9015" y="10868"/>
                    <a:pt x="1112" y="12226"/>
                    <a:pt x="495" y="8274"/>
                  </a:cubicBezTo>
                  <a:cubicBezTo>
                    <a:pt x="1" y="5558"/>
                    <a:pt x="3705" y="3458"/>
                    <a:pt x="5558" y="2717"/>
                  </a:cubicBezTo>
                  <a:cubicBezTo>
                    <a:pt x="8398" y="1729"/>
                    <a:pt x="11362" y="1112"/>
                    <a:pt x="14449" y="865"/>
                  </a:cubicBezTo>
                  <a:close/>
                </a:path>
              </a:pathLst>
            </a:custGeom>
            <a:solidFill>
              <a:srgbClr val="FF9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44"/>
            <p:cNvSpPr/>
            <p:nvPr/>
          </p:nvSpPr>
          <p:spPr>
            <a:xfrm>
              <a:off x="6057450" y="1096250"/>
              <a:ext cx="169825" cy="284025"/>
            </a:xfrm>
            <a:custGeom>
              <a:avLst/>
              <a:gdLst/>
              <a:ahLst/>
              <a:cxnLst/>
              <a:rect l="l" t="t" r="r" b="b"/>
              <a:pathLst>
                <a:path w="6793" h="11361" extrusionOk="0">
                  <a:moveTo>
                    <a:pt x="6422" y="5434"/>
                  </a:moveTo>
                  <a:cubicBezTo>
                    <a:pt x="6793" y="8521"/>
                    <a:pt x="5558" y="11114"/>
                    <a:pt x="3952" y="11237"/>
                  </a:cubicBezTo>
                  <a:cubicBezTo>
                    <a:pt x="2224" y="11361"/>
                    <a:pt x="495" y="9015"/>
                    <a:pt x="248" y="6051"/>
                  </a:cubicBezTo>
                  <a:cubicBezTo>
                    <a:pt x="1" y="2964"/>
                    <a:pt x="1112" y="371"/>
                    <a:pt x="2841" y="247"/>
                  </a:cubicBezTo>
                  <a:cubicBezTo>
                    <a:pt x="4570" y="0"/>
                    <a:pt x="6175" y="2346"/>
                    <a:pt x="6422" y="543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44"/>
            <p:cNvSpPr/>
            <p:nvPr/>
          </p:nvSpPr>
          <p:spPr>
            <a:xfrm>
              <a:off x="6384700" y="975850"/>
              <a:ext cx="923100" cy="728600"/>
            </a:xfrm>
            <a:custGeom>
              <a:avLst/>
              <a:gdLst/>
              <a:ahLst/>
              <a:cxnLst/>
              <a:rect l="l" t="t" r="r" b="b"/>
              <a:pathLst>
                <a:path w="36924" h="29144" extrusionOk="0">
                  <a:moveTo>
                    <a:pt x="34948" y="0"/>
                  </a:moveTo>
                  <a:cubicBezTo>
                    <a:pt x="34948" y="1605"/>
                    <a:pt x="33960" y="2346"/>
                    <a:pt x="33466" y="3458"/>
                  </a:cubicBezTo>
                  <a:cubicBezTo>
                    <a:pt x="34083" y="3458"/>
                    <a:pt x="35441" y="1358"/>
                    <a:pt x="36800" y="2593"/>
                  </a:cubicBezTo>
                  <a:cubicBezTo>
                    <a:pt x="36923" y="4693"/>
                    <a:pt x="34824" y="6051"/>
                    <a:pt x="33589" y="7286"/>
                  </a:cubicBezTo>
                  <a:cubicBezTo>
                    <a:pt x="25686" y="15436"/>
                    <a:pt x="16301" y="21981"/>
                    <a:pt x="5928" y="26797"/>
                  </a:cubicBezTo>
                  <a:cubicBezTo>
                    <a:pt x="4940" y="27291"/>
                    <a:pt x="988" y="29143"/>
                    <a:pt x="495" y="26673"/>
                  </a:cubicBezTo>
                  <a:cubicBezTo>
                    <a:pt x="1" y="24574"/>
                    <a:pt x="3458" y="22969"/>
                    <a:pt x="3952" y="22722"/>
                  </a:cubicBezTo>
                  <a:cubicBezTo>
                    <a:pt x="8892" y="20005"/>
                    <a:pt x="13955" y="17659"/>
                    <a:pt x="18647" y="14819"/>
                  </a:cubicBezTo>
                  <a:cubicBezTo>
                    <a:pt x="21734" y="12966"/>
                    <a:pt x="24575" y="10867"/>
                    <a:pt x="27168" y="8397"/>
                  </a:cubicBezTo>
                  <a:cubicBezTo>
                    <a:pt x="29638" y="5927"/>
                    <a:pt x="31984" y="3334"/>
                    <a:pt x="34083" y="494"/>
                  </a:cubicBezTo>
                  <a:cubicBezTo>
                    <a:pt x="34207" y="371"/>
                    <a:pt x="34330" y="0"/>
                    <a:pt x="3470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44"/>
            <p:cNvSpPr/>
            <p:nvPr/>
          </p:nvSpPr>
          <p:spPr>
            <a:xfrm>
              <a:off x="4223675" y="3874700"/>
              <a:ext cx="580400" cy="1040400"/>
            </a:xfrm>
            <a:custGeom>
              <a:avLst/>
              <a:gdLst/>
              <a:ahLst/>
              <a:cxnLst/>
              <a:rect l="l" t="t" r="r" b="b"/>
              <a:pathLst>
                <a:path w="23216" h="41616" extrusionOk="0">
                  <a:moveTo>
                    <a:pt x="22228" y="1"/>
                  </a:moveTo>
                  <a:cubicBezTo>
                    <a:pt x="19882" y="865"/>
                    <a:pt x="17536" y="1729"/>
                    <a:pt x="15189" y="2347"/>
                  </a:cubicBezTo>
                  <a:cubicBezTo>
                    <a:pt x="10126" y="3829"/>
                    <a:pt x="5187" y="4817"/>
                    <a:pt x="0" y="5434"/>
                  </a:cubicBezTo>
                  <a:lnTo>
                    <a:pt x="865" y="5434"/>
                  </a:lnTo>
                  <a:cubicBezTo>
                    <a:pt x="494" y="16795"/>
                    <a:pt x="494" y="28773"/>
                    <a:pt x="865" y="41122"/>
                  </a:cubicBezTo>
                  <a:cubicBezTo>
                    <a:pt x="6175" y="41616"/>
                    <a:pt x="11485" y="40998"/>
                    <a:pt x="16548" y="39269"/>
                  </a:cubicBezTo>
                  <a:cubicBezTo>
                    <a:pt x="18276" y="27044"/>
                    <a:pt x="20129" y="14942"/>
                    <a:pt x="22105" y="3088"/>
                  </a:cubicBezTo>
                  <a:lnTo>
                    <a:pt x="23216" y="2964"/>
                  </a:lnTo>
                  <a:cubicBezTo>
                    <a:pt x="22846" y="1976"/>
                    <a:pt x="22475" y="988"/>
                    <a:pt x="22228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44"/>
            <p:cNvSpPr/>
            <p:nvPr/>
          </p:nvSpPr>
          <p:spPr>
            <a:xfrm>
              <a:off x="4171200" y="4692800"/>
              <a:ext cx="515575" cy="342700"/>
            </a:xfrm>
            <a:custGeom>
              <a:avLst/>
              <a:gdLst/>
              <a:ahLst/>
              <a:cxnLst/>
              <a:rect l="l" t="t" r="r" b="b"/>
              <a:pathLst>
                <a:path w="20623" h="13708" extrusionOk="0">
                  <a:moveTo>
                    <a:pt x="13584" y="3829"/>
                  </a:moveTo>
                  <a:cubicBezTo>
                    <a:pt x="14819" y="3088"/>
                    <a:pt x="15436" y="1976"/>
                    <a:pt x="16918" y="2223"/>
                  </a:cubicBezTo>
                  <a:cubicBezTo>
                    <a:pt x="20252" y="2717"/>
                    <a:pt x="20622" y="9633"/>
                    <a:pt x="18770" y="12967"/>
                  </a:cubicBezTo>
                  <a:cubicBezTo>
                    <a:pt x="14325" y="13584"/>
                    <a:pt x="9879" y="13708"/>
                    <a:pt x="5433" y="13461"/>
                  </a:cubicBezTo>
                  <a:cubicBezTo>
                    <a:pt x="3458" y="13461"/>
                    <a:pt x="1482" y="12596"/>
                    <a:pt x="0" y="11238"/>
                  </a:cubicBezTo>
                  <a:cubicBezTo>
                    <a:pt x="494" y="7904"/>
                    <a:pt x="2099" y="371"/>
                    <a:pt x="5804" y="1112"/>
                  </a:cubicBezTo>
                  <a:cubicBezTo>
                    <a:pt x="7162" y="1482"/>
                    <a:pt x="7533" y="2470"/>
                    <a:pt x="7903" y="3705"/>
                  </a:cubicBezTo>
                  <a:cubicBezTo>
                    <a:pt x="9015" y="2223"/>
                    <a:pt x="10373" y="1"/>
                    <a:pt x="12472" y="1112"/>
                  </a:cubicBezTo>
                  <a:cubicBezTo>
                    <a:pt x="13337" y="1482"/>
                    <a:pt x="13337" y="2717"/>
                    <a:pt x="13584" y="3829"/>
                  </a:cubicBezTo>
                  <a:close/>
                </a:path>
              </a:pathLst>
            </a:custGeom>
            <a:solidFill>
              <a:srgbClr val="FF9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44"/>
            <p:cNvSpPr/>
            <p:nvPr/>
          </p:nvSpPr>
          <p:spPr>
            <a:xfrm>
              <a:off x="1679825" y="4180325"/>
              <a:ext cx="512500" cy="870625"/>
            </a:xfrm>
            <a:custGeom>
              <a:avLst/>
              <a:gdLst/>
              <a:ahLst/>
              <a:cxnLst/>
              <a:rect l="l" t="t" r="r" b="b"/>
              <a:pathLst>
                <a:path w="20500" h="34825" extrusionOk="0">
                  <a:moveTo>
                    <a:pt x="20253" y="248"/>
                  </a:moveTo>
                  <a:lnTo>
                    <a:pt x="20253" y="1"/>
                  </a:lnTo>
                  <a:cubicBezTo>
                    <a:pt x="13584" y="742"/>
                    <a:pt x="6792" y="1483"/>
                    <a:pt x="124" y="1977"/>
                  </a:cubicBezTo>
                  <a:cubicBezTo>
                    <a:pt x="124" y="2347"/>
                    <a:pt x="124" y="2717"/>
                    <a:pt x="1" y="3088"/>
                  </a:cubicBezTo>
                  <a:lnTo>
                    <a:pt x="371" y="3088"/>
                  </a:lnTo>
                  <a:cubicBezTo>
                    <a:pt x="618" y="13337"/>
                    <a:pt x="865" y="24698"/>
                    <a:pt x="1606" y="34824"/>
                  </a:cubicBezTo>
                  <a:cubicBezTo>
                    <a:pt x="6422" y="34824"/>
                    <a:pt x="11361" y="34207"/>
                    <a:pt x="16054" y="33342"/>
                  </a:cubicBezTo>
                  <a:cubicBezTo>
                    <a:pt x="17906" y="23710"/>
                    <a:pt x="19018" y="13337"/>
                    <a:pt x="20500" y="3458"/>
                  </a:cubicBezTo>
                  <a:cubicBezTo>
                    <a:pt x="20376" y="2470"/>
                    <a:pt x="20253" y="1483"/>
                    <a:pt x="20253" y="248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44"/>
            <p:cNvSpPr/>
            <p:nvPr/>
          </p:nvSpPr>
          <p:spPr>
            <a:xfrm>
              <a:off x="1673650" y="4791600"/>
              <a:ext cx="469275" cy="333425"/>
            </a:xfrm>
            <a:custGeom>
              <a:avLst/>
              <a:gdLst/>
              <a:ahLst/>
              <a:cxnLst/>
              <a:rect l="l" t="t" r="r" b="b"/>
              <a:pathLst>
                <a:path w="18771" h="13337" extrusionOk="0">
                  <a:moveTo>
                    <a:pt x="11362" y="2964"/>
                  </a:moveTo>
                  <a:cubicBezTo>
                    <a:pt x="12349" y="2099"/>
                    <a:pt x="12720" y="988"/>
                    <a:pt x="14078" y="865"/>
                  </a:cubicBezTo>
                  <a:cubicBezTo>
                    <a:pt x="17165" y="741"/>
                    <a:pt x="18771" y="6915"/>
                    <a:pt x="17659" y="10373"/>
                  </a:cubicBezTo>
                  <a:cubicBezTo>
                    <a:pt x="13708" y="11608"/>
                    <a:pt x="9633" y="12596"/>
                    <a:pt x="5558" y="13090"/>
                  </a:cubicBezTo>
                  <a:cubicBezTo>
                    <a:pt x="3705" y="13337"/>
                    <a:pt x="1853" y="12966"/>
                    <a:pt x="248" y="11978"/>
                  </a:cubicBezTo>
                  <a:cubicBezTo>
                    <a:pt x="1" y="8891"/>
                    <a:pt x="248" y="1729"/>
                    <a:pt x="3705" y="1852"/>
                  </a:cubicBezTo>
                  <a:cubicBezTo>
                    <a:pt x="5064" y="1852"/>
                    <a:pt x="5558" y="2717"/>
                    <a:pt x="6175" y="3828"/>
                  </a:cubicBezTo>
                  <a:cubicBezTo>
                    <a:pt x="6792" y="2223"/>
                    <a:pt x="7657" y="0"/>
                    <a:pt x="9880" y="741"/>
                  </a:cubicBezTo>
                  <a:cubicBezTo>
                    <a:pt x="10621" y="865"/>
                    <a:pt x="10991" y="1976"/>
                    <a:pt x="11362" y="2964"/>
                  </a:cubicBezTo>
                  <a:close/>
                </a:path>
              </a:pathLst>
            </a:custGeom>
            <a:solidFill>
              <a:srgbClr val="FF9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44"/>
            <p:cNvSpPr/>
            <p:nvPr/>
          </p:nvSpPr>
          <p:spPr>
            <a:xfrm>
              <a:off x="6150075" y="2176750"/>
              <a:ext cx="179075" cy="299475"/>
            </a:xfrm>
            <a:custGeom>
              <a:avLst/>
              <a:gdLst/>
              <a:ahLst/>
              <a:cxnLst/>
              <a:rect l="l" t="t" r="r" b="b"/>
              <a:pathLst>
                <a:path w="7163" h="11979" extrusionOk="0">
                  <a:moveTo>
                    <a:pt x="3088" y="371"/>
                  </a:moveTo>
                  <a:cubicBezTo>
                    <a:pt x="1359" y="1"/>
                    <a:pt x="1" y="1853"/>
                    <a:pt x="1" y="3582"/>
                  </a:cubicBezTo>
                  <a:cubicBezTo>
                    <a:pt x="124" y="5804"/>
                    <a:pt x="618" y="7904"/>
                    <a:pt x="1729" y="9756"/>
                  </a:cubicBezTo>
                  <a:cubicBezTo>
                    <a:pt x="1976" y="10250"/>
                    <a:pt x="3458" y="11979"/>
                    <a:pt x="4199" y="11855"/>
                  </a:cubicBezTo>
                  <a:cubicBezTo>
                    <a:pt x="7163" y="11608"/>
                    <a:pt x="5557" y="865"/>
                    <a:pt x="3088" y="37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44"/>
            <p:cNvSpPr/>
            <p:nvPr/>
          </p:nvSpPr>
          <p:spPr>
            <a:xfrm>
              <a:off x="5930875" y="2547225"/>
              <a:ext cx="154400" cy="240825"/>
            </a:xfrm>
            <a:custGeom>
              <a:avLst/>
              <a:gdLst/>
              <a:ahLst/>
              <a:cxnLst/>
              <a:rect l="l" t="t" r="r" b="b"/>
              <a:pathLst>
                <a:path w="6176" h="9633" extrusionOk="0">
                  <a:moveTo>
                    <a:pt x="3706" y="1111"/>
                  </a:moveTo>
                  <a:cubicBezTo>
                    <a:pt x="248" y="0"/>
                    <a:pt x="1" y="9632"/>
                    <a:pt x="2965" y="9509"/>
                  </a:cubicBezTo>
                  <a:cubicBezTo>
                    <a:pt x="4940" y="9385"/>
                    <a:pt x="6175" y="1852"/>
                    <a:pt x="3706" y="11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44"/>
            <p:cNvSpPr/>
            <p:nvPr/>
          </p:nvSpPr>
          <p:spPr>
            <a:xfrm>
              <a:off x="6147000" y="2720100"/>
              <a:ext cx="166725" cy="271700"/>
            </a:xfrm>
            <a:custGeom>
              <a:avLst/>
              <a:gdLst/>
              <a:ahLst/>
              <a:cxnLst/>
              <a:rect l="l" t="t" r="r" b="b"/>
              <a:pathLst>
                <a:path w="6669" h="10868" extrusionOk="0">
                  <a:moveTo>
                    <a:pt x="3211" y="247"/>
                  </a:moveTo>
                  <a:cubicBezTo>
                    <a:pt x="988" y="0"/>
                    <a:pt x="0" y="5557"/>
                    <a:pt x="741" y="8768"/>
                  </a:cubicBezTo>
                  <a:cubicBezTo>
                    <a:pt x="988" y="10126"/>
                    <a:pt x="1852" y="10867"/>
                    <a:pt x="2470" y="10867"/>
                  </a:cubicBezTo>
                  <a:cubicBezTo>
                    <a:pt x="4940" y="10867"/>
                    <a:pt x="6668" y="741"/>
                    <a:pt x="3211" y="2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44"/>
            <p:cNvSpPr/>
            <p:nvPr/>
          </p:nvSpPr>
          <p:spPr>
            <a:xfrm>
              <a:off x="5924700" y="2957800"/>
              <a:ext cx="123525" cy="179100"/>
            </a:xfrm>
            <a:custGeom>
              <a:avLst/>
              <a:gdLst/>
              <a:ahLst/>
              <a:cxnLst/>
              <a:rect l="l" t="t" r="r" b="b"/>
              <a:pathLst>
                <a:path w="4941" h="7164" extrusionOk="0">
                  <a:moveTo>
                    <a:pt x="2594" y="495"/>
                  </a:moveTo>
                  <a:cubicBezTo>
                    <a:pt x="1" y="1"/>
                    <a:pt x="248" y="7163"/>
                    <a:pt x="2347" y="7163"/>
                  </a:cubicBezTo>
                  <a:cubicBezTo>
                    <a:pt x="3953" y="7163"/>
                    <a:pt x="4940" y="989"/>
                    <a:pt x="2594" y="4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44"/>
            <p:cNvSpPr/>
            <p:nvPr/>
          </p:nvSpPr>
          <p:spPr>
            <a:xfrm>
              <a:off x="926550" y="3874700"/>
              <a:ext cx="277875" cy="243900"/>
            </a:xfrm>
            <a:custGeom>
              <a:avLst/>
              <a:gdLst/>
              <a:ahLst/>
              <a:cxnLst/>
              <a:rect l="l" t="t" r="r" b="b"/>
              <a:pathLst>
                <a:path w="11115" h="9756" extrusionOk="0">
                  <a:moveTo>
                    <a:pt x="248" y="2470"/>
                  </a:moveTo>
                  <a:cubicBezTo>
                    <a:pt x="495" y="741"/>
                    <a:pt x="2717" y="1"/>
                    <a:pt x="4199" y="494"/>
                  </a:cubicBezTo>
                  <a:cubicBezTo>
                    <a:pt x="6299" y="1235"/>
                    <a:pt x="8027" y="2470"/>
                    <a:pt x="9633" y="3952"/>
                  </a:cubicBezTo>
                  <a:cubicBezTo>
                    <a:pt x="10003" y="4446"/>
                    <a:pt x="11115" y="6298"/>
                    <a:pt x="10868" y="6916"/>
                  </a:cubicBezTo>
                  <a:cubicBezTo>
                    <a:pt x="9756" y="9756"/>
                    <a:pt x="1" y="4940"/>
                    <a:pt x="248" y="247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44"/>
            <p:cNvSpPr/>
            <p:nvPr/>
          </p:nvSpPr>
          <p:spPr>
            <a:xfrm>
              <a:off x="1364925" y="3766650"/>
              <a:ext cx="231575" cy="182175"/>
            </a:xfrm>
            <a:custGeom>
              <a:avLst/>
              <a:gdLst/>
              <a:ahLst/>
              <a:cxnLst/>
              <a:rect l="l" t="t" r="r" b="b"/>
              <a:pathLst>
                <a:path w="9263" h="7287" extrusionOk="0">
                  <a:moveTo>
                    <a:pt x="1" y="3582"/>
                  </a:moveTo>
                  <a:cubicBezTo>
                    <a:pt x="1" y="0"/>
                    <a:pt x="9262" y="2594"/>
                    <a:pt x="8151" y="5434"/>
                  </a:cubicBezTo>
                  <a:cubicBezTo>
                    <a:pt x="7534" y="7286"/>
                    <a:pt x="1" y="6175"/>
                    <a:pt x="1" y="35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44"/>
            <p:cNvSpPr/>
            <p:nvPr/>
          </p:nvSpPr>
          <p:spPr>
            <a:xfrm>
              <a:off x="1435950" y="4044500"/>
              <a:ext cx="274775" cy="172900"/>
            </a:xfrm>
            <a:custGeom>
              <a:avLst/>
              <a:gdLst/>
              <a:ahLst/>
              <a:cxnLst/>
              <a:rect l="l" t="t" r="r" b="b"/>
              <a:pathLst>
                <a:path w="10991" h="6916" extrusionOk="0">
                  <a:moveTo>
                    <a:pt x="618" y="2223"/>
                  </a:moveTo>
                  <a:cubicBezTo>
                    <a:pt x="988" y="0"/>
                    <a:pt x="6545" y="741"/>
                    <a:pt x="9385" y="2347"/>
                  </a:cubicBezTo>
                  <a:cubicBezTo>
                    <a:pt x="10620" y="2964"/>
                    <a:pt x="10991" y="3952"/>
                    <a:pt x="10867" y="4693"/>
                  </a:cubicBezTo>
                  <a:cubicBezTo>
                    <a:pt x="10126" y="6916"/>
                    <a:pt x="0" y="5557"/>
                    <a:pt x="618" y="22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44"/>
            <p:cNvSpPr/>
            <p:nvPr/>
          </p:nvSpPr>
          <p:spPr>
            <a:xfrm>
              <a:off x="3939650" y="3704900"/>
              <a:ext cx="389000" cy="247000"/>
            </a:xfrm>
            <a:custGeom>
              <a:avLst/>
              <a:gdLst/>
              <a:ahLst/>
              <a:cxnLst/>
              <a:rect l="l" t="t" r="r" b="b"/>
              <a:pathLst>
                <a:path w="15560" h="9880" extrusionOk="0">
                  <a:moveTo>
                    <a:pt x="13708" y="2100"/>
                  </a:moveTo>
                  <a:cubicBezTo>
                    <a:pt x="15560" y="5805"/>
                    <a:pt x="0" y="9880"/>
                    <a:pt x="247" y="5311"/>
                  </a:cubicBezTo>
                  <a:cubicBezTo>
                    <a:pt x="494" y="1853"/>
                    <a:pt x="11979" y="1"/>
                    <a:pt x="13461" y="1606"/>
                  </a:cubicBezTo>
                  <a:cubicBezTo>
                    <a:pt x="13584" y="1730"/>
                    <a:pt x="13584" y="1977"/>
                    <a:pt x="13708" y="2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44"/>
            <p:cNvSpPr/>
            <p:nvPr/>
          </p:nvSpPr>
          <p:spPr>
            <a:xfrm>
              <a:off x="3356175" y="3741950"/>
              <a:ext cx="327275" cy="240825"/>
            </a:xfrm>
            <a:custGeom>
              <a:avLst/>
              <a:gdLst/>
              <a:ahLst/>
              <a:cxnLst/>
              <a:rect l="l" t="t" r="r" b="b"/>
              <a:pathLst>
                <a:path w="13091" h="9633" extrusionOk="0">
                  <a:moveTo>
                    <a:pt x="10991" y="2594"/>
                  </a:moveTo>
                  <a:cubicBezTo>
                    <a:pt x="13090" y="5681"/>
                    <a:pt x="2964" y="9633"/>
                    <a:pt x="1729" y="6916"/>
                  </a:cubicBezTo>
                  <a:cubicBezTo>
                    <a:pt x="0" y="3582"/>
                    <a:pt x="9138" y="1"/>
                    <a:pt x="10991" y="259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44"/>
            <p:cNvSpPr/>
            <p:nvPr/>
          </p:nvSpPr>
          <p:spPr>
            <a:xfrm>
              <a:off x="3652550" y="3927175"/>
              <a:ext cx="256250" cy="200700"/>
            </a:xfrm>
            <a:custGeom>
              <a:avLst/>
              <a:gdLst/>
              <a:ahLst/>
              <a:cxnLst/>
              <a:rect l="l" t="t" r="r" b="b"/>
              <a:pathLst>
                <a:path w="10250" h="8028" extrusionOk="0">
                  <a:moveTo>
                    <a:pt x="7903" y="1853"/>
                  </a:moveTo>
                  <a:cubicBezTo>
                    <a:pt x="10250" y="4817"/>
                    <a:pt x="1852" y="8027"/>
                    <a:pt x="865" y="4817"/>
                  </a:cubicBezTo>
                  <a:cubicBezTo>
                    <a:pt x="0" y="2347"/>
                    <a:pt x="6545" y="1"/>
                    <a:pt x="7903" y="18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44"/>
            <p:cNvSpPr/>
            <p:nvPr/>
          </p:nvSpPr>
          <p:spPr>
            <a:xfrm>
              <a:off x="627100" y="898650"/>
              <a:ext cx="4856175" cy="2803200"/>
            </a:xfrm>
            <a:custGeom>
              <a:avLst/>
              <a:gdLst/>
              <a:ahLst/>
              <a:cxnLst/>
              <a:rect l="l" t="t" r="r" b="b"/>
              <a:pathLst>
                <a:path w="194247" h="112128" extrusionOk="0">
                  <a:moveTo>
                    <a:pt x="194246" y="77798"/>
                  </a:moveTo>
                  <a:cubicBezTo>
                    <a:pt x="192888" y="78909"/>
                    <a:pt x="191406" y="79774"/>
                    <a:pt x="189677" y="80391"/>
                  </a:cubicBezTo>
                  <a:cubicBezTo>
                    <a:pt x="177946" y="86195"/>
                    <a:pt x="165721" y="90764"/>
                    <a:pt x="153248" y="94222"/>
                  </a:cubicBezTo>
                  <a:cubicBezTo>
                    <a:pt x="145716" y="96321"/>
                    <a:pt x="137812" y="98050"/>
                    <a:pt x="129786" y="99779"/>
                  </a:cubicBezTo>
                  <a:cubicBezTo>
                    <a:pt x="106323" y="104718"/>
                    <a:pt x="81873" y="109411"/>
                    <a:pt x="53964" y="111016"/>
                  </a:cubicBezTo>
                  <a:cubicBezTo>
                    <a:pt x="35812" y="112127"/>
                    <a:pt x="17289" y="110892"/>
                    <a:pt x="2841" y="106076"/>
                  </a:cubicBezTo>
                  <a:cubicBezTo>
                    <a:pt x="618" y="88541"/>
                    <a:pt x="0" y="70265"/>
                    <a:pt x="3458" y="56188"/>
                  </a:cubicBezTo>
                  <a:cubicBezTo>
                    <a:pt x="10250" y="28526"/>
                    <a:pt x="38158" y="16178"/>
                    <a:pt x="66807" y="8522"/>
                  </a:cubicBezTo>
                  <a:cubicBezTo>
                    <a:pt x="78538" y="5311"/>
                    <a:pt x="90640" y="3088"/>
                    <a:pt x="102865" y="1853"/>
                  </a:cubicBezTo>
                  <a:cubicBezTo>
                    <a:pt x="119289" y="1"/>
                    <a:pt x="138800" y="495"/>
                    <a:pt x="152384" y="4076"/>
                  </a:cubicBezTo>
                  <a:cubicBezTo>
                    <a:pt x="161646" y="6546"/>
                    <a:pt x="169796" y="11979"/>
                    <a:pt x="175600" y="19388"/>
                  </a:cubicBezTo>
                  <a:cubicBezTo>
                    <a:pt x="187084" y="33960"/>
                    <a:pt x="191036" y="54459"/>
                    <a:pt x="194246" y="77798"/>
                  </a:cubicBezTo>
                  <a:close/>
                </a:path>
              </a:pathLst>
            </a:custGeom>
            <a:solidFill>
              <a:srgbClr val="FF4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44"/>
            <p:cNvSpPr/>
            <p:nvPr/>
          </p:nvSpPr>
          <p:spPr>
            <a:xfrm>
              <a:off x="3371600" y="673300"/>
              <a:ext cx="1244175" cy="722425"/>
            </a:xfrm>
            <a:custGeom>
              <a:avLst/>
              <a:gdLst/>
              <a:ahLst/>
              <a:cxnLst/>
              <a:rect l="l" t="t" r="r" b="b"/>
              <a:pathLst>
                <a:path w="49767" h="28897" extrusionOk="0">
                  <a:moveTo>
                    <a:pt x="4199" y="4322"/>
                  </a:moveTo>
                  <a:cubicBezTo>
                    <a:pt x="6299" y="3211"/>
                    <a:pt x="8521" y="2717"/>
                    <a:pt x="10868" y="2594"/>
                  </a:cubicBezTo>
                  <a:cubicBezTo>
                    <a:pt x="12720" y="2594"/>
                    <a:pt x="14696" y="3335"/>
                    <a:pt x="16425" y="3335"/>
                  </a:cubicBezTo>
                  <a:cubicBezTo>
                    <a:pt x="23216" y="3828"/>
                    <a:pt x="29761" y="2594"/>
                    <a:pt x="35812" y="1606"/>
                  </a:cubicBezTo>
                  <a:cubicBezTo>
                    <a:pt x="37664" y="1235"/>
                    <a:pt x="39640" y="618"/>
                    <a:pt x="41493" y="371"/>
                  </a:cubicBezTo>
                  <a:cubicBezTo>
                    <a:pt x="45938" y="0"/>
                    <a:pt x="49025" y="2470"/>
                    <a:pt x="49396" y="6175"/>
                  </a:cubicBezTo>
                  <a:cubicBezTo>
                    <a:pt x="49766" y="8891"/>
                    <a:pt x="48778" y="12596"/>
                    <a:pt x="48037" y="15683"/>
                  </a:cubicBezTo>
                  <a:cubicBezTo>
                    <a:pt x="46926" y="20870"/>
                    <a:pt x="45815" y="26180"/>
                    <a:pt x="41122" y="27785"/>
                  </a:cubicBezTo>
                  <a:cubicBezTo>
                    <a:pt x="38652" y="28649"/>
                    <a:pt x="33836" y="28649"/>
                    <a:pt x="30132" y="28773"/>
                  </a:cubicBezTo>
                  <a:cubicBezTo>
                    <a:pt x="24945" y="28896"/>
                    <a:pt x="19759" y="28402"/>
                    <a:pt x="14696" y="27538"/>
                  </a:cubicBezTo>
                  <a:cubicBezTo>
                    <a:pt x="9756" y="26427"/>
                    <a:pt x="4446" y="25068"/>
                    <a:pt x="2347" y="21611"/>
                  </a:cubicBezTo>
                  <a:cubicBezTo>
                    <a:pt x="1112" y="18894"/>
                    <a:pt x="371" y="15807"/>
                    <a:pt x="495" y="12720"/>
                  </a:cubicBezTo>
                  <a:cubicBezTo>
                    <a:pt x="371" y="8768"/>
                    <a:pt x="1" y="371"/>
                    <a:pt x="4199" y="4322"/>
                  </a:cubicBezTo>
                  <a:close/>
                </a:path>
              </a:pathLst>
            </a:custGeom>
            <a:solidFill>
              <a:srgbClr val="FF9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44"/>
            <p:cNvSpPr/>
            <p:nvPr/>
          </p:nvSpPr>
          <p:spPr>
            <a:xfrm>
              <a:off x="1939150" y="864700"/>
              <a:ext cx="1324425" cy="1278125"/>
            </a:xfrm>
            <a:custGeom>
              <a:avLst/>
              <a:gdLst/>
              <a:ahLst/>
              <a:cxnLst/>
              <a:rect l="l" t="t" r="r" b="b"/>
              <a:pathLst>
                <a:path w="52977" h="51125" extrusionOk="0">
                  <a:moveTo>
                    <a:pt x="30749" y="371"/>
                  </a:moveTo>
                  <a:cubicBezTo>
                    <a:pt x="34454" y="1"/>
                    <a:pt x="38529" y="371"/>
                    <a:pt x="40998" y="2223"/>
                  </a:cubicBezTo>
                  <a:cubicBezTo>
                    <a:pt x="42851" y="4199"/>
                    <a:pt x="44086" y="6422"/>
                    <a:pt x="44950" y="9015"/>
                  </a:cubicBezTo>
                  <a:cubicBezTo>
                    <a:pt x="45938" y="11608"/>
                    <a:pt x="46679" y="13831"/>
                    <a:pt x="47914" y="16548"/>
                  </a:cubicBezTo>
                  <a:cubicBezTo>
                    <a:pt x="49149" y="19265"/>
                    <a:pt x="50137" y="21734"/>
                    <a:pt x="51124" y="24081"/>
                  </a:cubicBezTo>
                  <a:cubicBezTo>
                    <a:pt x="52359" y="26797"/>
                    <a:pt x="52977" y="29761"/>
                    <a:pt x="52977" y="32725"/>
                  </a:cubicBezTo>
                  <a:cubicBezTo>
                    <a:pt x="52853" y="36800"/>
                    <a:pt x="51001" y="40504"/>
                    <a:pt x="47914" y="43098"/>
                  </a:cubicBezTo>
                  <a:cubicBezTo>
                    <a:pt x="44456" y="45567"/>
                    <a:pt x="37294" y="46432"/>
                    <a:pt x="32478" y="47543"/>
                  </a:cubicBezTo>
                  <a:cubicBezTo>
                    <a:pt x="29761" y="48161"/>
                    <a:pt x="26921" y="48654"/>
                    <a:pt x="24328" y="49395"/>
                  </a:cubicBezTo>
                  <a:cubicBezTo>
                    <a:pt x="20253" y="50260"/>
                    <a:pt x="15807" y="51124"/>
                    <a:pt x="12102" y="49766"/>
                  </a:cubicBezTo>
                  <a:cubicBezTo>
                    <a:pt x="6422" y="47667"/>
                    <a:pt x="3952" y="41986"/>
                    <a:pt x="2100" y="35318"/>
                  </a:cubicBezTo>
                  <a:cubicBezTo>
                    <a:pt x="865" y="31243"/>
                    <a:pt x="124" y="27168"/>
                    <a:pt x="1" y="22969"/>
                  </a:cubicBezTo>
                  <a:cubicBezTo>
                    <a:pt x="1" y="19512"/>
                    <a:pt x="1606" y="16301"/>
                    <a:pt x="4199" y="14078"/>
                  </a:cubicBezTo>
                  <a:cubicBezTo>
                    <a:pt x="4940" y="13461"/>
                    <a:pt x="5681" y="12720"/>
                    <a:pt x="6298" y="11979"/>
                  </a:cubicBezTo>
                  <a:cubicBezTo>
                    <a:pt x="9015" y="8645"/>
                    <a:pt x="13708" y="6298"/>
                    <a:pt x="18153" y="4199"/>
                  </a:cubicBezTo>
                  <a:cubicBezTo>
                    <a:pt x="22105" y="2223"/>
                    <a:pt x="26427" y="988"/>
                    <a:pt x="30749" y="371"/>
                  </a:cubicBezTo>
                  <a:close/>
                </a:path>
              </a:pathLst>
            </a:custGeom>
            <a:solidFill>
              <a:srgbClr val="FF9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44"/>
            <p:cNvSpPr/>
            <p:nvPr/>
          </p:nvSpPr>
          <p:spPr>
            <a:xfrm>
              <a:off x="4655875" y="985100"/>
              <a:ext cx="657600" cy="855175"/>
            </a:xfrm>
            <a:custGeom>
              <a:avLst/>
              <a:gdLst/>
              <a:ahLst/>
              <a:cxnLst/>
              <a:rect l="l" t="t" r="r" b="b"/>
              <a:pathLst>
                <a:path w="26304" h="34207" extrusionOk="0">
                  <a:moveTo>
                    <a:pt x="11608" y="371"/>
                  </a:moveTo>
                  <a:cubicBezTo>
                    <a:pt x="12226" y="1"/>
                    <a:pt x="13090" y="124"/>
                    <a:pt x="13708" y="618"/>
                  </a:cubicBezTo>
                  <a:cubicBezTo>
                    <a:pt x="13955" y="865"/>
                    <a:pt x="13831" y="988"/>
                    <a:pt x="14078" y="1359"/>
                  </a:cubicBezTo>
                  <a:cubicBezTo>
                    <a:pt x="14696" y="2100"/>
                    <a:pt x="16548" y="2964"/>
                    <a:pt x="17165" y="3705"/>
                  </a:cubicBezTo>
                  <a:cubicBezTo>
                    <a:pt x="19882" y="6545"/>
                    <a:pt x="21734" y="11361"/>
                    <a:pt x="23093" y="16177"/>
                  </a:cubicBezTo>
                  <a:cubicBezTo>
                    <a:pt x="23463" y="17906"/>
                    <a:pt x="23834" y="19512"/>
                    <a:pt x="24328" y="21117"/>
                  </a:cubicBezTo>
                  <a:cubicBezTo>
                    <a:pt x="24822" y="22228"/>
                    <a:pt x="26056" y="23216"/>
                    <a:pt x="26056" y="24204"/>
                  </a:cubicBezTo>
                  <a:cubicBezTo>
                    <a:pt x="26303" y="26797"/>
                    <a:pt x="23710" y="29020"/>
                    <a:pt x="22228" y="30502"/>
                  </a:cubicBezTo>
                  <a:cubicBezTo>
                    <a:pt x="20376" y="32231"/>
                    <a:pt x="18277" y="34207"/>
                    <a:pt x="15313" y="34083"/>
                  </a:cubicBezTo>
                  <a:cubicBezTo>
                    <a:pt x="11361" y="33960"/>
                    <a:pt x="8274" y="28156"/>
                    <a:pt x="6422" y="25315"/>
                  </a:cubicBezTo>
                  <a:cubicBezTo>
                    <a:pt x="4446" y="22105"/>
                    <a:pt x="1" y="14943"/>
                    <a:pt x="2100" y="9880"/>
                  </a:cubicBezTo>
                  <a:cubicBezTo>
                    <a:pt x="3211" y="7904"/>
                    <a:pt x="4570" y="6175"/>
                    <a:pt x="6051" y="4693"/>
                  </a:cubicBezTo>
                  <a:cubicBezTo>
                    <a:pt x="7657" y="2841"/>
                    <a:pt x="9880" y="618"/>
                    <a:pt x="11608" y="371"/>
                  </a:cubicBezTo>
                  <a:close/>
                </a:path>
              </a:pathLst>
            </a:custGeom>
            <a:solidFill>
              <a:srgbClr val="FF9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44"/>
            <p:cNvSpPr/>
            <p:nvPr/>
          </p:nvSpPr>
          <p:spPr>
            <a:xfrm>
              <a:off x="691925" y="1204300"/>
              <a:ext cx="1142300" cy="1234875"/>
            </a:xfrm>
            <a:custGeom>
              <a:avLst/>
              <a:gdLst/>
              <a:ahLst/>
              <a:cxnLst/>
              <a:rect l="l" t="t" r="r" b="b"/>
              <a:pathLst>
                <a:path w="45692" h="49395" extrusionOk="0">
                  <a:moveTo>
                    <a:pt x="1236" y="40133"/>
                  </a:moveTo>
                  <a:cubicBezTo>
                    <a:pt x="1236" y="38158"/>
                    <a:pt x="1" y="36429"/>
                    <a:pt x="124" y="33589"/>
                  </a:cubicBezTo>
                  <a:cubicBezTo>
                    <a:pt x="371" y="29637"/>
                    <a:pt x="2964" y="25932"/>
                    <a:pt x="5311" y="22969"/>
                  </a:cubicBezTo>
                  <a:cubicBezTo>
                    <a:pt x="7657" y="20129"/>
                    <a:pt x="10250" y="17412"/>
                    <a:pt x="13090" y="14819"/>
                  </a:cubicBezTo>
                  <a:cubicBezTo>
                    <a:pt x="15807" y="12349"/>
                    <a:pt x="18647" y="9879"/>
                    <a:pt x="21734" y="7533"/>
                  </a:cubicBezTo>
                  <a:cubicBezTo>
                    <a:pt x="24822" y="5063"/>
                    <a:pt x="28526" y="3211"/>
                    <a:pt x="32354" y="2099"/>
                  </a:cubicBezTo>
                  <a:cubicBezTo>
                    <a:pt x="41245" y="0"/>
                    <a:pt x="41616" y="9015"/>
                    <a:pt x="42974" y="15930"/>
                  </a:cubicBezTo>
                  <a:cubicBezTo>
                    <a:pt x="43839" y="20869"/>
                    <a:pt x="44827" y="24821"/>
                    <a:pt x="45197" y="28279"/>
                  </a:cubicBezTo>
                  <a:cubicBezTo>
                    <a:pt x="45691" y="33465"/>
                    <a:pt x="44456" y="35935"/>
                    <a:pt x="41616" y="38652"/>
                  </a:cubicBezTo>
                  <a:cubicBezTo>
                    <a:pt x="36676" y="43221"/>
                    <a:pt x="29885" y="46308"/>
                    <a:pt x="21487" y="48160"/>
                  </a:cubicBezTo>
                  <a:cubicBezTo>
                    <a:pt x="18030" y="48901"/>
                    <a:pt x="14572" y="49395"/>
                    <a:pt x="11608" y="48284"/>
                  </a:cubicBezTo>
                  <a:cubicBezTo>
                    <a:pt x="9509" y="47296"/>
                    <a:pt x="7657" y="46061"/>
                    <a:pt x="5928" y="44579"/>
                  </a:cubicBezTo>
                  <a:cubicBezTo>
                    <a:pt x="4199" y="43344"/>
                    <a:pt x="2841" y="41615"/>
                    <a:pt x="1236" y="40133"/>
                  </a:cubicBezTo>
                  <a:close/>
                </a:path>
              </a:pathLst>
            </a:custGeom>
            <a:solidFill>
              <a:srgbClr val="FF9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44"/>
            <p:cNvSpPr/>
            <p:nvPr/>
          </p:nvSpPr>
          <p:spPr>
            <a:xfrm>
              <a:off x="3282075" y="1513000"/>
              <a:ext cx="1500400" cy="1055850"/>
            </a:xfrm>
            <a:custGeom>
              <a:avLst/>
              <a:gdLst/>
              <a:ahLst/>
              <a:cxnLst/>
              <a:rect l="l" t="t" r="r" b="b"/>
              <a:pathLst>
                <a:path w="60016" h="42234" extrusionOk="0">
                  <a:moveTo>
                    <a:pt x="23834" y="124"/>
                  </a:moveTo>
                  <a:cubicBezTo>
                    <a:pt x="28032" y="1"/>
                    <a:pt x="34330" y="124"/>
                    <a:pt x="39640" y="371"/>
                  </a:cubicBezTo>
                  <a:cubicBezTo>
                    <a:pt x="47790" y="742"/>
                    <a:pt x="54335" y="1359"/>
                    <a:pt x="57175" y="6546"/>
                  </a:cubicBezTo>
                  <a:cubicBezTo>
                    <a:pt x="60016" y="11732"/>
                    <a:pt x="57916" y="18894"/>
                    <a:pt x="56928" y="24081"/>
                  </a:cubicBezTo>
                  <a:cubicBezTo>
                    <a:pt x="55940" y="29638"/>
                    <a:pt x="54459" y="35442"/>
                    <a:pt x="49519" y="37541"/>
                  </a:cubicBezTo>
                  <a:cubicBezTo>
                    <a:pt x="46679" y="38776"/>
                    <a:pt x="42727" y="38899"/>
                    <a:pt x="38776" y="39270"/>
                  </a:cubicBezTo>
                  <a:lnTo>
                    <a:pt x="27538" y="40134"/>
                  </a:lnTo>
                  <a:cubicBezTo>
                    <a:pt x="21364" y="40628"/>
                    <a:pt x="10374" y="42233"/>
                    <a:pt x="5558" y="39764"/>
                  </a:cubicBezTo>
                  <a:cubicBezTo>
                    <a:pt x="1606" y="37788"/>
                    <a:pt x="124" y="33342"/>
                    <a:pt x="124" y="26921"/>
                  </a:cubicBezTo>
                  <a:cubicBezTo>
                    <a:pt x="1" y="20994"/>
                    <a:pt x="989" y="15066"/>
                    <a:pt x="3211" y="9633"/>
                  </a:cubicBezTo>
                  <a:cubicBezTo>
                    <a:pt x="4817" y="5681"/>
                    <a:pt x="8274" y="2841"/>
                    <a:pt x="12473" y="1977"/>
                  </a:cubicBezTo>
                  <a:cubicBezTo>
                    <a:pt x="13461" y="1853"/>
                    <a:pt x="14325" y="1730"/>
                    <a:pt x="15190" y="1359"/>
                  </a:cubicBezTo>
                  <a:cubicBezTo>
                    <a:pt x="18030" y="618"/>
                    <a:pt x="20870" y="124"/>
                    <a:pt x="23834" y="124"/>
                  </a:cubicBezTo>
                  <a:close/>
                </a:path>
              </a:pathLst>
            </a:custGeom>
            <a:solidFill>
              <a:srgbClr val="FF9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44"/>
            <p:cNvSpPr/>
            <p:nvPr/>
          </p:nvSpPr>
          <p:spPr>
            <a:xfrm>
              <a:off x="4875075" y="1905075"/>
              <a:ext cx="710075" cy="1170075"/>
            </a:xfrm>
            <a:custGeom>
              <a:avLst/>
              <a:gdLst/>
              <a:ahLst/>
              <a:cxnLst/>
              <a:rect l="l" t="t" r="r" b="b"/>
              <a:pathLst>
                <a:path w="28403" h="46803" extrusionOk="0">
                  <a:moveTo>
                    <a:pt x="21240" y="3211"/>
                  </a:moveTo>
                  <a:cubicBezTo>
                    <a:pt x="25686" y="5311"/>
                    <a:pt x="25686" y="14325"/>
                    <a:pt x="25809" y="20870"/>
                  </a:cubicBezTo>
                  <a:cubicBezTo>
                    <a:pt x="25809" y="23957"/>
                    <a:pt x="24821" y="25810"/>
                    <a:pt x="25192" y="28650"/>
                  </a:cubicBezTo>
                  <a:cubicBezTo>
                    <a:pt x="25439" y="31366"/>
                    <a:pt x="28402" y="33713"/>
                    <a:pt x="27785" y="37911"/>
                  </a:cubicBezTo>
                  <a:cubicBezTo>
                    <a:pt x="27291" y="40134"/>
                    <a:pt x="25686" y="42110"/>
                    <a:pt x="23463" y="43098"/>
                  </a:cubicBezTo>
                  <a:cubicBezTo>
                    <a:pt x="21857" y="43345"/>
                    <a:pt x="20252" y="43592"/>
                    <a:pt x="18647" y="43715"/>
                  </a:cubicBezTo>
                  <a:cubicBezTo>
                    <a:pt x="13707" y="44333"/>
                    <a:pt x="8397" y="46802"/>
                    <a:pt x="4693" y="43715"/>
                  </a:cubicBezTo>
                  <a:cubicBezTo>
                    <a:pt x="1482" y="40998"/>
                    <a:pt x="741" y="33589"/>
                    <a:pt x="494" y="27662"/>
                  </a:cubicBezTo>
                  <a:cubicBezTo>
                    <a:pt x="0" y="20129"/>
                    <a:pt x="618" y="12843"/>
                    <a:pt x="3581" y="9139"/>
                  </a:cubicBezTo>
                  <a:cubicBezTo>
                    <a:pt x="5187" y="7410"/>
                    <a:pt x="7039" y="5928"/>
                    <a:pt x="9015" y="4693"/>
                  </a:cubicBezTo>
                  <a:cubicBezTo>
                    <a:pt x="11361" y="2841"/>
                    <a:pt x="13954" y="1483"/>
                    <a:pt x="16671" y="495"/>
                  </a:cubicBezTo>
                  <a:cubicBezTo>
                    <a:pt x="18647" y="1"/>
                    <a:pt x="21487" y="495"/>
                    <a:pt x="21240" y="3211"/>
                  </a:cubicBezTo>
                  <a:close/>
                </a:path>
              </a:pathLst>
            </a:custGeom>
            <a:solidFill>
              <a:srgbClr val="FF9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44"/>
            <p:cNvSpPr/>
            <p:nvPr/>
          </p:nvSpPr>
          <p:spPr>
            <a:xfrm>
              <a:off x="1735400" y="2133525"/>
              <a:ext cx="1370725" cy="913825"/>
            </a:xfrm>
            <a:custGeom>
              <a:avLst/>
              <a:gdLst/>
              <a:ahLst/>
              <a:cxnLst/>
              <a:rect l="l" t="t" r="r" b="b"/>
              <a:pathLst>
                <a:path w="54829" h="36553" extrusionOk="0">
                  <a:moveTo>
                    <a:pt x="44703" y="248"/>
                  </a:moveTo>
                  <a:cubicBezTo>
                    <a:pt x="46802" y="1"/>
                    <a:pt x="50507" y="124"/>
                    <a:pt x="52112" y="1730"/>
                  </a:cubicBezTo>
                  <a:cubicBezTo>
                    <a:pt x="54335" y="3829"/>
                    <a:pt x="54211" y="10250"/>
                    <a:pt x="54458" y="13831"/>
                  </a:cubicBezTo>
                  <a:cubicBezTo>
                    <a:pt x="54829" y="19018"/>
                    <a:pt x="54705" y="24204"/>
                    <a:pt x="52236" y="26797"/>
                  </a:cubicBezTo>
                  <a:cubicBezTo>
                    <a:pt x="47667" y="31490"/>
                    <a:pt x="37170" y="31490"/>
                    <a:pt x="29143" y="33342"/>
                  </a:cubicBezTo>
                  <a:cubicBezTo>
                    <a:pt x="23957" y="34701"/>
                    <a:pt x="15436" y="36553"/>
                    <a:pt x="10744" y="34948"/>
                  </a:cubicBezTo>
                  <a:cubicBezTo>
                    <a:pt x="7533" y="33836"/>
                    <a:pt x="5063" y="30379"/>
                    <a:pt x="3829" y="27538"/>
                  </a:cubicBezTo>
                  <a:cubicBezTo>
                    <a:pt x="1853" y="23216"/>
                    <a:pt x="0" y="11115"/>
                    <a:pt x="4569" y="7657"/>
                  </a:cubicBezTo>
                  <a:cubicBezTo>
                    <a:pt x="5681" y="6793"/>
                    <a:pt x="7039" y="6916"/>
                    <a:pt x="9015" y="6299"/>
                  </a:cubicBezTo>
                  <a:cubicBezTo>
                    <a:pt x="10126" y="5928"/>
                    <a:pt x="11114" y="5064"/>
                    <a:pt x="12349" y="4570"/>
                  </a:cubicBezTo>
                  <a:cubicBezTo>
                    <a:pt x="18400" y="2471"/>
                    <a:pt x="27168" y="2100"/>
                    <a:pt x="35071" y="1236"/>
                  </a:cubicBezTo>
                  <a:cubicBezTo>
                    <a:pt x="38529" y="989"/>
                    <a:pt x="41616" y="495"/>
                    <a:pt x="44703" y="248"/>
                  </a:cubicBezTo>
                  <a:close/>
                </a:path>
              </a:pathLst>
            </a:custGeom>
            <a:solidFill>
              <a:srgbClr val="FF9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44"/>
            <p:cNvSpPr/>
            <p:nvPr/>
          </p:nvSpPr>
          <p:spPr>
            <a:xfrm>
              <a:off x="494350" y="2504000"/>
              <a:ext cx="731675" cy="1293550"/>
            </a:xfrm>
            <a:custGeom>
              <a:avLst/>
              <a:gdLst/>
              <a:ahLst/>
              <a:cxnLst/>
              <a:rect l="l" t="t" r="r" b="b"/>
              <a:pathLst>
                <a:path w="29267" h="51742" extrusionOk="0">
                  <a:moveTo>
                    <a:pt x="2594" y="6298"/>
                  </a:moveTo>
                  <a:cubicBezTo>
                    <a:pt x="1729" y="5804"/>
                    <a:pt x="247" y="5928"/>
                    <a:pt x="0" y="4940"/>
                  </a:cubicBezTo>
                  <a:cubicBezTo>
                    <a:pt x="865" y="3211"/>
                    <a:pt x="2347" y="1853"/>
                    <a:pt x="4199" y="1359"/>
                  </a:cubicBezTo>
                  <a:cubicBezTo>
                    <a:pt x="7657" y="0"/>
                    <a:pt x="14695" y="741"/>
                    <a:pt x="17165" y="2470"/>
                  </a:cubicBezTo>
                  <a:cubicBezTo>
                    <a:pt x="22105" y="5804"/>
                    <a:pt x="22969" y="14819"/>
                    <a:pt x="24204" y="22228"/>
                  </a:cubicBezTo>
                  <a:cubicBezTo>
                    <a:pt x="24945" y="26056"/>
                    <a:pt x="25439" y="29884"/>
                    <a:pt x="26303" y="33465"/>
                  </a:cubicBezTo>
                  <a:cubicBezTo>
                    <a:pt x="27415" y="37664"/>
                    <a:pt x="29267" y="41245"/>
                    <a:pt x="29144" y="44085"/>
                  </a:cubicBezTo>
                  <a:cubicBezTo>
                    <a:pt x="29020" y="49395"/>
                    <a:pt x="22969" y="51741"/>
                    <a:pt x="15930" y="51371"/>
                  </a:cubicBezTo>
                  <a:cubicBezTo>
                    <a:pt x="10250" y="51124"/>
                    <a:pt x="3335" y="49889"/>
                    <a:pt x="2470" y="45443"/>
                  </a:cubicBezTo>
                  <a:cubicBezTo>
                    <a:pt x="1853" y="42356"/>
                    <a:pt x="4569" y="39516"/>
                    <a:pt x="3582" y="36058"/>
                  </a:cubicBezTo>
                  <a:cubicBezTo>
                    <a:pt x="3335" y="34824"/>
                    <a:pt x="2100" y="34947"/>
                    <a:pt x="1853" y="33218"/>
                  </a:cubicBezTo>
                  <a:cubicBezTo>
                    <a:pt x="1729" y="32107"/>
                    <a:pt x="2470" y="31613"/>
                    <a:pt x="2717" y="30502"/>
                  </a:cubicBezTo>
                  <a:cubicBezTo>
                    <a:pt x="2841" y="29761"/>
                    <a:pt x="2594" y="29020"/>
                    <a:pt x="2717" y="28279"/>
                  </a:cubicBezTo>
                  <a:cubicBezTo>
                    <a:pt x="2964" y="27538"/>
                    <a:pt x="3335" y="27044"/>
                    <a:pt x="3335" y="26550"/>
                  </a:cubicBezTo>
                  <a:cubicBezTo>
                    <a:pt x="3088" y="24821"/>
                    <a:pt x="2717" y="22969"/>
                    <a:pt x="2223" y="21117"/>
                  </a:cubicBezTo>
                  <a:cubicBezTo>
                    <a:pt x="1482" y="16177"/>
                    <a:pt x="1606" y="11238"/>
                    <a:pt x="2594" y="6298"/>
                  </a:cubicBezTo>
                  <a:close/>
                </a:path>
              </a:pathLst>
            </a:custGeom>
            <a:solidFill>
              <a:srgbClr val="FF9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44"/>
            <p:cNvSpPr/>
            <p:nvPr/>
          </p:nvSpPr>
          <p:spPr>
            <a:xfrm>
              <a:off x="1114875" y="2553400"/>
              <a:ext cx="540275" cy="481625"/>
            </a:xfrm>
            <a:custGeom>
              <a:avLst/>
              <a:gdLst/>
              <a:ahLst/>
              <a:cxnLst/>
              <a:rect l="l" t="t" r="r" b="b"/>
              <a:pathLst>
                <a:path w="21611" h="19265" extrusionOk="0">
                  <a:moveTo>
                    <a:pt x="11485" y="247"/>
                  </a:moveTo>
                  <a:cubicBezTo>
                    <a:pt x="14572" y="124"/>
                    <a:pt x="17289" y="0"/>
                    <a:pt x="19018" y="1605"/>
                  </a:cubicBezTo>
                  <a:cubicBezTo>
                    <a:pt x="21611" y="4199"/>
                    <a:pt x="21364" y="14448"/>
                    <a:pt x="18894" y="16794"/>
                  </a:cubicBezTo>
                  <a:cubicBezTo>
                    <a:pt x="16918" y="18647"/>
                    <a:pt x="8274" y="19264"/>
                    <a:pt x="5063" y="17782"/>
                  </a:cubicBezTo>
                  <a:cubicBezTo>
                    <a:pt x="1729" y="16177"/>
                    <a:pt x="0" y="9138"/>
                    <a:pt x="2223" y="4693"/>
                  </a:cubicBezTo>
                  <a:cubicBezTo>
                    <a:pt x="3458" y="2099"/>
                    <a:pt x="6916" y="494"/>
                    <a:pt x="11485" y="247"/>
                  </a:cubicBezTo>
                  <a:close/>
                </a:path>
              </a:pathLst>
            </a:custGeom>
            <a:solidFill>
              <a:srgbClr val="FF9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44"/>
            <p:cNvSpPr/>
            <p:nvPr/>
          </p:nvSpPr>
          <p:spPr>
            <a:xfrm>
              <a:off x="2726375" y="2689225"/>
              <a:ext cx="1117600" cy="1052750"/>
            </a:xfrm>
            <a:custGeom>
              <a:avLst/>
              <a:gdLst/>
              <a:ahLst/>
              <a:cxnLst/>
              <a:rect l="l" t="t" r="r" b="b"/>
              <a:pathLst>
                <a:path w="44704" h="42110" extrusionOk="0">
                  <a:moveTo>
                    <a:pt x="2594" y="33342"/>
                  </a:moveTo>
                  <a:cubicBezTo>
                    <a:pt x="1730" y="30502"/>
                    <a:pt x="1730" y="27538"/>
                    <a:pt x="2471" y="24698"/>
                  </a:cubicBezTo>
                  <a:cubicBezTo>
                    <a:pt x="3582" y="21981"/>
                    <a:pt x="6299" y="19882"/>
                    <a:pt x="8892" y="17659"/>
                  </a:cubicBezTo>
                  <a:cubicBezTo>
                    <a:pt x="13831" y="13214"/>
                    <a:pt x="17413" y="8768"/>
                    <a:pt x="22970" y="4940"/>
                  </a:cubicBezTo>
                  <a:cubicBezTo>
                    <a:pt x="25686" y="3211"/>
                    <a:pt x="29144" y="618"/>
                    <a:pt x="32478" y="247"/>
                  </a:cubicBezTo>
                  <a:cubicBezTo>
                    <a:pt x="34454" y="0"/>
                    <a:pt x="36553" y="494"/>
                    <a:pt x="38282" y="1606"/>
                  </a:cubicBezTo>
                  <a:cubicBezTo>
                    <a:pt x="41987" y="4199"/>
                    <a:pt x="42851" y="12102"/>
                    <a:pt x="43715" y="18030"/>
                  </a:cubicBezTo>
                  <a:cubicBezTo>
                    <a:pt x="44580" y="23833"/>
                    <a:pt x="44703" y="28773"/>
                    <a:pt x="40258" y="31243"/>
                  </a:cubicBezTo>
                  <a:cubicBezTo>
                    <a:pt x="38159" y="32354"/>
                    <a:pt x="34701" y="32972"/>
                    <a:pt x="31737" y="33712"/>
                  </a:cubicBezTo>
                  <a:cubicBezTo>
                    <a:pt x="26304" y="35194"/>
                    <a:pt x="20870" y="37047"/>
                    <a:pt x="15807" y="39516"/>
                  </a:cubicBezTo>
                  <a:cubicBezTo>
                    <a:pt x="13461" y="40628"/>
                    <a:pt x="10497" y="42110"/>
                    <a:pt x="7410" y="41986"/>
                  </a:cubicBezTo>
                  <a:cubicBezTo>
                    <a:pt x="2841" y="42110"/>
                    <a:pt x="1" y="37047"/>
                    <a:pt x="2594" y="33342"/>
                  </a:cubicBezTo>
                  <a:close/>
                  <a:moveTo>
                    <a:pt x="7534" y="27909"/>
                  </a:moveTo>
                  <a:cubicBezTo>
                    <a:pt x="8645" y="26427"/>
                    <a:pt x="10868" y="24821"/>
                    <a:pt x="11485" y="23463"/>
                  </a:cubicBezTo>
                  <a:cubicBezTo>
                    <a:pt x="10127" y="24698"/>
                    <a:pt x="7410" y="25809"/>
                    <a:pt x="7534" y="27909"/>
                  </a:cubicBezTo>
                  <a:close/>
                  <a:moveTo>
                    <a:pt x="20376" y="29020"/>
                  </a:moveTo>
                  <a:cubicBezTo>
                    <a:pt x="21117" y="28649"/>
                    <a:pt x="22846" y="28402"/>
                    <a:pt x="22599" y="27785"/>
                  </a:cubicBezTo>
                  <a:cubicBezTo>
                    <a:pt x="21858" y="28156"/>
                    <a:pt x="20253" y="27785"/>
                    <a:pt x="20376" y="28896"/>
                  </a:cubicBezTo>
                  <a:close/>
                </a:path>
              </a:pathLst>
            </a:custGeom>
            <a:solidFill>
              <a:srgbClr val="FF9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44"/>
            <p:cNvSpPr/>
            <p:nvPr/>
          </p:nvSpPr>
          <p:spPr>
            <a:xfrm>
              <a:off x="1457550" y="3143050"/>
              <a:ext cx="1210200" cy="663750"/>
            </a:xfrm>
            <a:custGeom>
              <a:avLst/>
              <a:gdLst/>
              <a:ahLst/>
              <a:cxnLst/>
              <a:rect l="l" t="t" r="r" b="b"/>
              <a:pathLst>
                <a:path w="48408" h="26550" extrusionOk="0">
                  <a:moveTo>
                    <a:pt x="1359" y="24574"/>
                  </a:moveTo>
                  <a:cubicBezTo>
                    <a:pt x="371" y="22722"/>
                    <a:pt x="1" y="20622"/>
                    <a:pt x="248" y="18523"/>
                  </a:cubicBezTo>
                  <a:cubicBezTo>
                    <a:pt x="248" y="12596"/>
                    <a:pt x="618" y="6421"/>
                    <a:pt x="3952" y="3828"/>
                  </a:cubicBezTo>
                  <a:cubicBezTo>
                    <a:pt x="5557" y="2593"/>
                    <a:pt x="8768" y="1976"/>
                    <a:pt x="12226" y="1482"/>
                  </a:cubicBezTo>
                  <a:cubicBezTo>
                    <a:pt x="18524" y="371"/>
                    <a:pt x="25069" y="0"/>
                    <a:pt x="31490" y="247"/>
                  </a:cubicBezTo>
                  <a:cubicBezTo>
                    <a:pt x="36182" y="494"/>
                    <a:pt x="39270" y="864"/>
                    <a:pt x="41739" y="2840"/>
                  </a:cubicBezTo>
                  <a:cubicBezTo>
                    <a:pt x="44456" y="5187"/>
                    <a:pt x="46061" y="9756"/>
                    <a:pt x="47296" y="14078"/>
                  </a:cubicBezTo>
                  <a:cubicBezTo>
                    <a:pt x="47914" y="16918"/>
                    <a:pt x="48408" y="19635"/>
                    <a:pt x="46802" y="21734"/>
                  </a:cubicBezTo>
                  <a:cubicBezTo>
                    <a:pt x="46185" y="22598"/>
                    <a:pt x="44950" y="22845"/>
                    <a:pt x="43715" y="23463"/>
                  </a:cubicBezTo>
                  <a:cubicBezTo>
                    <a:pt x="42357" y="24204"/>
                    <a:pt x="41739" y="25068"/>
                    <a:pt x="40504" y="25438"/>
                  </a:cubicBezTo>
                  <a:cubicBezTo>
                    <a:pt x="39146" y="25562"/>
                    <a:pt x="37788" y="25562"/>
                    <a:pt x="36429" y="25685"/>
                  </a:cubicBezTo>
                  <a:cubicBezTo>
                    <a:pt x="33713" y="25932"/>
                    <a:pt x="30996" y="26426"/>
                    <a:pt x="28032" y="26550"/>
                  </a:cubicBezTo>
                  <a:cubicBezTo>
                    <a:pt x="25192" y="26550"/>
                    <a:pt x="22599" y="26303"/>
                    <a:pt x="19635" y="26056"/>
                  </a:cubicBezTo>
                  <a:cubicBezTo>
                    <a:pt x="13831" y="25685"/>
                    <a:pt x="8274" y="25562"/>
                    <a:pt x="3705" y="24327"/>
                  </a:cubicBezTo>
                  <a:cubicBezTo>
                    <a:pt x="2964" y="23710"/>
                    <a:pt x="2347" y="25191"/>
                    <a:pt x="1359" y="24574"/>
                  </a:cubicBezTo>
                  <a:close/>
                  <a:moveTo>
                    <a:pt x="29638" y="16547"/>
                  </a:moveTo>
                  <a:cubicBezTo>
                    <a:pt x="29020" y="16547"/>
                    <a:pt x="27909" y="17041"/>
                    <a:pt x="27044" y="17165"/>
                  </a:cubicBezTo>
                  <a:cubicBezTo>
                    <a:pt x="25809" y="17288"/>
                    <a:pt x="24575" y="17165"/>
                    <a:pt x="24204" y="17782"/>
                  </a:cubicBezTo>
                  <a:cubicBezTo>
                    <a:pt x="25686" y="17659"/>
                    <a:pt x="27415" y="17782"/>
                    <a:pt x="28897" y="17659"/>
                  </a:cubicBezTo>
                  <a:cubicBezTo>
                    <a:pt x="29638" y="17659"/>
                    <a:pt x="30749" y="17659"/>
                    <a:pt x="30996" y="17041"/>
                  </a:cubicBezTo>
                  <a:cubicBezTo>
                    <a:pt x="30872" y="16424"/>
                    <a:pt x="30255" y="16547"/>
                    <a:pt x="29638" y="16547"/>
                  </a:cubicBezTo>
                  <a:close/>
                </a:path>
              </a:pathLst>
            </a:custGeom>
            <a:solidFill>
              <a:srgbClr val="FF9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44"/>
            <p:cNvSpPr/>
            <p:nvPr/>
          </p:nvSpPr>
          <p:spPr>
            <a:xfrm>
              <a:off x="3843950" y="2599700"/>
              <a:ext cx="984825" cy="864425"/>
            </a:xfrm>
            <a:custGeom>
              <a:avLst/>
              <a:gdLst/>
              <a:ahLst/>
              <a:cxnLst/>
              <a:rect l="l" t="t" r="r" b="b"/>
              <a:pathLst>
                <a:path w="39393" h="34577" extrusionOk="0">
                  <a:moveTo>
                    <a:pt x="24451" y="371"/>
                  </a:moveTo>
                  <a:cubicBezTo>
                    <a:pt x="27044" y="0"/>
                    <a:pt x="29761" y="371"/>
                    <a:pt x="32231" y="1359"/>
                  </a:cubicBezTo>
                  <a:cubicBezTo>
                    <a:pt x="37170" y="4075"/>
                    <a:pt x="39269" y="10991"/>
                    <a:pt x="39393" y="17289"/>
                  </a:cubicBezTo>
                  <a:cubicBezTo>
                    <a:pt x="39393" y="27044"/>
                    <a:pt x="30872" y="27538"/>
                    <a:pt x="22105" y="30008"/>
                  </a:cubicBezTo>
                  <a:cubicBezTo>
                    <a:pt x="18523" y="31119"/>
                    <a:pt x="15066" y="32601"/>
                    <a:pt x="12226" y="33095"/>
                  </a:cubicBezTo>
                  <a:cubicBezTo>
                    <a:pt x="11114" y="33342"/>
                    <a:pt x="9138" y="32971"/>
                    <a:pt x="8398" y="33589"/>
                  </a:cubicBezTo>
                  <a:cubicBezTo>
                    <a:pt x="7657" y="34083"/>
                    <a:pt x="7780" y="34577"/>
                    <a:pt x="6545" y="34577"/>
                  </a:cubicBezTo>
                  <a:cubicBezTo>
                    <a:pt x="4199" y="34330"/>
                    <a:pt x="3335" y="28649"/>
                    <a:pt x="2717" y="26427"/>
                  </a:cubicBezTo>
                  <a:cubicBezTo>
                    <a:pt x="1235" y="20499"/>
                    <a:pt x="0" y="13831"/>
                    <a:pt x="2594" y="9138"/>
                  </a:cubicBezTo>
                  <a:cubicBezTo>
                    <a:pt x="5063" y="5063"/>
                    <a:pt x="9262" y="3828"/>
                    <a:pt x="14942" y="2223"/>
                  </a:cubicBezTo>
                  <a:cubicBezTo>
                    <a:pt x="18153" y="1359"/>
                    <a:pt x="21240" y="741"/>
                    <a:pt x="24451" y="371"/>
                  </a:cubicBezTo>
                  <a:close/>
                  <a:moveTo>
                    <a:pt x="12596" y="19388"/>
                  </a:moveTo>
                  <a:cubicBezTo>
                    <a:pt x="12596" y="20499"/>
                    <a:pt x="12349" y="21981"/>
                    <a:pt x="12843" y="22722"/>
                  </a:cubicBezTo>
                  <a:cubicBezTo>
                    <a:pt x="13954" y="22598"/>
                    <a:pt x="14695" y="22105"/>
                    <a:pt x="15930" y="21981"/>
                  </a:cubicBezTo>
                  <a:cubicBezTo>
                    <a:pt x="16054" y="21117"/>
                    <a:pt x="14572" y="20376"/>
                    <a:pt x="14448" y="19264"/>
                  </a:cubicBezTo>
                  <a:cubicBezTo>
                    <a:pt x="13831" y="19264"/>
                    <a:pt x="12843" y="19141"/>
                    <a:pt x="12596" y="19388"/>
                  </a:cubicBezTo>
                  <a:close/>
                </a:path>
              </a:pathLst>
            </a:custGeom>
            <a:solidFill>
              <a:srgbClr val="FF99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25" name="Google Shape;13525;p44"/>
          <p:cNvGrpSpPr/>
          <p:nvPr/>
        </p:nvGrpSpPr>
        <p:grpSpPr>
          <a:xfrm flipH="1">
            <a:off x="7262690" y="3857383"/>
            <a:ext cx="1301619" cy="1059211"/>
            <a:chOff x="647150" y="234850"/>
            <a:chExt cx="6309350" cy="5134325"/>
          </a:xfrm>
        </p:grpSpPr>
        <p:sp>
          <p:nvSpPr>
            <p:cNvPr id="13526" name="Google Shape;13526;p44"/>
            <p:cNvSpPr/>
            <p:nvPr/>
          </p:nvSpPr>
          <p:spPr>
            <a:xfrm>
              <a:off x="3858925" y="4491125"/>
              <a:ext cx="509225" cy="845400"/>
            </a:xfrm>
            <a:custGeom>
              <a:avLst/>
              <a:gdLst/>
              <a:ahLst/>
              <a:cxnLst/>
              <a:rect l="l" t="t" r="r" b="b"/>
              <a:pathLst>
                <a:path w="20369" h="33816" extrusionOk="0">
                  <a:moveTo>
                    <a:pt x="1307" y="1"/>
                  </a:moveTo>
                  <a:cubicBezTo>
                    <a:pt x="784" y="7443"/>
                    <a:pt x="1" y="19846"/>
                    <a:pt x="1307" y="26766"/>
                  </a:cubicBezTo>
                  <a:cubicBezTo>
                    <a:pt x="1698" y="28855"/>
                    <a:pt x="2220" y="32641"/>
                    <a:pt x="4832" y="33294"/>
                  </a:cubicBezTo>
                  <a:cubicBezTo>
                    <a:pt x="6790" y="33816"/>
                    <a:pt x="8618" y="31205"/>
                    <a:pt x="9532" y="29769"/>
                  </a:cubicBezTo>
                  <a:cubicBezTo>
                    <a:pt x="13579" y="23371"/>
                    <a:pt x="17627" y="11621"/>
                    <a:pt x="19846" y="2612"/>
                  </a:cubicBezTo>
                  <a:cubicBezTo>
                    <a:pt x="20368" y="2742"/>
                    <a:pt x="7704" y="1306"/>
                    <a:pt x="1307" y="1"/>
                  </a:cubicBezTo>
                  <a:close/>
                </a:path>
              </a:pathLst>
            </a:custGeom>
            <a:solidFill>
              <a:srgbClr val="FF4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44"/>
            <p:cNvSpPr/>
            <p:nvPr/>
          </p:nvSpPr>
          <p:spPr>
            <a:xfrm>
              <a:off x="2742650" y="4491125"/>
              <a:ext cx="574475" cy="878050"/>
            </a:xfrm>
            <a:custGeom>
              <a:avLst/>
              <a:gdLst/>
              <a:ahLst/>
              <a:cxnLst/>
              <a:rect l="l" t="t" r="r" b="b"/>
              <a:pathLst>
                <a:path w="22979" h="35122" extrusionOk="0">
                  <a:moveTo>
                    <a:pt x="0" y="8095"/>
                  </a:moveTo>
                  <a:cubicBezTo>
                    <a:pt x="3525" y="14623"/>
                    <a:pt x="9792" y="25460"/>
                    <a:pt x="14492" y="30552"/>
                  </a:cubicBezTo>
                  <a:cubicBezTo>
                    <a:pt x="15929" y="32119"/>
                    <a:pt x="18540" y="35122"/>
                    <a:pt x="21020" y="34208"/>
                  </a:cubicBezTo>
                  <a:cubicBezTo>
                    <a:pt x="22848" y="33555"/>
                    <a:pt x="22979" y="30421"/>
                    <a:pt x="22979" y="28593"/>
                  </a:cubicBezTo>
                  <a:cubicBezTo>
                    <a:pt x="22848" y="21152"/>
                    <a:pt x="19976" y="9009"/>
                    <a:pt x="16843" y="262"/>
                  </a:cubicBezTo>
                  <a:cubicBezTo>
                    <a:pt x="17365" y="1"/>
                    <a:pt x="6006" y="5745"/>
                    <a:pt x="0" y="8095"/>
                  </a:cubicBezTo>
                  <a:close/>
                </a:path>
              </a:pathLst>
            </a:custGeom>
            <a:solidFill>
              <a:srgbClr val="FF4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44"/>
            <p:cNvSpPr/>
            <p:nvPr/>
          </p:nvSpPr>
          <p:spPr>
            <a:xfrm>
              <a:off x="2151850" y="2307500"/>
              <a:ext cx="4693675" cy="3022500"/>
            </a:xfrm>
            <a:custGeom>
              <a:avLst/>
              <a:gdLst/>
              <a:ahLst/>
              <a:cxnLst/>
              <a:rect l="l" t="t" r="r" b="b"/>
              <a:pathLst>
                <a:path w="187747" h="120900" extrusionOk="0">
                  <a:moveTo>
                    <a:pt x="119202" y="1"/>
                  </a:moveTo>
                  <a:cubicBezTo>
                    <a:pt x="119333" y="1"/>
                    <a:pt x="125339" y="1698"/>
                    <a:pt x="125469" y="1698"/>
                  </a:cubicBezTo>
                  <a:cubicBezTo>
                    <a:pt x="131214" y="7312"/>
                    <a:pt x="134217" y="12665"/>
                    <a:pt x="138134" y="19454"/>
                  </a:cubicBezTo>
                  <a:cubicBezTo>
                    <a:pt x="141659" y="25982"/>
                    <a:pt x="146228" y="31988"/>
                    <a:pt x="151581" y="37210"/>
                  </a:cubicBezTo>
                  <a:cubicBezTo>
                    <a:pt x="159285" y="44261"/>
                    <a:pt x="169860" y="49614"/>
                    <a:pt x="179130" y="55750"/>
                  </a:cubicBezTo>
                  <a:cubicBezTo>
                    <a:pt x="182785" y="58231"/>
                    <a:pt x="187747" y="60972"/>
                    <a:pt x="186833" y="66717"/>
                  </a:cubicBezTo>
                  <a:cubicBezTo>
                    <a:pt x="186049" y="72331"/>
                    <a:pt x="177824" y="75726"/>
                    <a:pt x="172732" y="77554"/>
                  </a:cubicBezTo>
                  <a:cubicBezTo>
                    <a:pt x="166204" y="79904"/>
                    <a:pt x="159546" y="81732"/>
                    <a:pt x="152626" y="83168"/>
                  </a:cubicBezTo>
                  <a:cubicBezTo>
                    <a:pt x="138525" y="86562"/>
                    <a:pt x="124164" y="89043"/>
                    <a:pt x="109149" y="91132"/>
                  </a:cubicBezTo>
                  <a:cubicBezTo>
                    <a:pt x="109280" y="98443"/>
                    <a:pt x="110455" y="107452"/>
                    <a:pt x="109410" y="114894"/>
                  </a:cubicBezTo>
                  <a:cubicBezTo>
                    <a:pt x="109149" y="116722"/>
                    <a:pt x="108497" y="119855"/>
                    <a:pt x="106538" y="120116"/>
                  </a:cubicBezTo>
                  <a:cubicBezTo>
                    <a:pt x="103927" y="120639"/>
                    <a:pt x="101838" y="117244"/>
                    <a:pt x="100663" y="115547"/>
                  </a:cubicBezTo>
                  <a:cubicBezTo>
                    <a:pt x="96354" y="108888"/>
                    <a:pt x="92829" y="101707"/>
                    <a:pt x="90479" y="94135"/>
                  </a:cubicBezTo>
                  <a:cubicBezTo>
                    <a:pt x="68937" y="97007"/>
                    <a:pt x="47264" y="98313"/>
                    <a:pt x="25591" y="98182"/>
                  </a:cubicBezTo>
                  <a:cubicBezTo>
                    <a:pt x="24285" y="98052"/>
                    <a:pt x="22849" y="98052"/>
                    <a:pt x="21413" y="98182"/>
                  </a:cubicBezTo>
                  <a:cubicBezTo>
                    <a:pt x="20107" y="98704"/>
                    <a:pt x="18802" y="102882"/>
                    <a:pt x="18018" y="104449"/>
                  </a:cubicBezTo>
                  <a:cubicBezTo>
                    <a:pt x="16060" y="108758"/>
                    <a:pt x="13579" y="112805"/>
                    <a:pt x="10707" y="116591"/>
                  </a:cubicBezTo>
                  <a:cubicBezTo>
                    <a:pt x="9662" y="117897"/>
                    <a:pt x="7704" y="120900"/>
                    <a:pt x="4832" y="120639"/>
                  </a:cubicBezTo>
                  <a:cubicBezTo>
                    <a:pt x="1568" y="120247"/>
                    <a:pt x="784" y="113849"/>
                    <a:pt x="523" y="109933"/>
                  </a:cubicBezTo>
                  <a:cubicBezTo>
                    <a:pt x="1" y="105363"/>
                    <a:pt x="1" y="100793"/>
                    <a:pt x="654" y="96224"/>
                  </a:cubicBezTo>
                  <a:cubicBezTo>
                    <a:pt x="23763" y="90218"/>
                    <a:pt x="43086" y="82907"/>
                    <a:pt x="57970" y="70112"/>
                  </a:cubicBezTo>
                  <a:cubicBezTo>
                    <a:pt x="62800" y="65803"/>
                    <a:pt x="66978" y="60972"/>
                    <a:pt x="70503" y="55619"/>
                  </a:cubicBezTo>
                  <a:cubicBezTo>
                    <a:pt x="74159" y="50136"/>
                    <a:pt x="77293" y="44522"/>
                    <a:pt x="80948" y="39299"/>
                  </a:cubicBezTo>
                  <a:cubicBezTo>
                    <a:pt x="84604" y="34077"/>
                    <a:pt x="88521" y="29116"/>
                    <a:pt x="92829" y="24285"/>
                  </a:cubicBezTo>
                  <a:cubicBezTo>
                    <a:pt x="101316" y="14232"/>
                    <a:pt x="105494" y="5223"/>
                    <a:pt x="119202" y="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44"/>
            <p:cNvSpPr/>
            <p:nvPr/>
          </p:nvSpPr>
          <p:spPr>
            <a:xfrm>
              <a:off x="647150" y="234850"/>
              <a:ext cx="4974375" cy="4546800"/>
            </a:xfrm>
            <a:custGeom>
              <a:avLst/>
              <a:gdLst/>
              <a:ahLst/>
              <a:cxnLst/>
              <a:rect l="l" t="t" r="r" b="b"/>
              <a:pathLst>
                <a:path w="198975" h="181872" extrusionOk="0">
                  <a:moveTo>
                    <a:pt x="140353" y="53661"/>
                  </a:moveTo>
                  <a:cubicBezTo>
                    <a:pt x="143486" y="38255"/>
                    <a:pt x="146620" y="23893"/>
                    <a:pt x="152495" y="10315"/>
                  </a:cubicBezTo>
                  <a:cubicBezTo>
                    <a:pt x="153409" y="8226"/>
                    <a:pt x="154584" y="6267"/>
                    <a:pt x="156020" y="4440"/>
                  </a:cubicBezTo>
                  <a:cubicBezTo>
                    <a:pt x="157065" y="2873"/>
                    <a:pt x="158762" y="0"/>
                    <a:pt x="161112" y="131"/>
                  </a:cubicBezTo>
                  <a:cubicBezTo>
                    <a:pt x="164507" y="262"/>
                    <a:pt x="165551" y="6920"/>
                    <a:pt x="165943" y="11229"/>
                  </a:cubicBezTo>
                  <a:cubicBezTo>
                    <a:pt x="167509" y="26243"/>
                    <a:pt x="167248" y="41780"/>
                    <a:pt x="167379" y="56142"/>
                  </a:cubicBezTo>
                  <a:cubicBezTo>
                    <a:pt x="171949" y="42563"/>
                    <a:pt x="175996" y="29246"/>
                    <a:pt x="183307" y="17496"/>
                  </a:cubicBezTo>
                  <a:cubicBezTo>
                    <a:pt x="184613" y="15668"/>
                    <a:pt x="185919" y="13970"/>
                    <a:pt x="187485" y="12404"/>
                  </a:cubicBezTo>
                  <a:cubicBezTo>
                    <a:pt x="188921" y="10706"/>
                    <a:pt x="191010" y="8879"/>
                    <a:pt x="193491" y="9140"/>
                  </a:cubicBezTo>
                  <a:cubicBezTo>
                    <a:pt x="196755" y="9401"/>
                    <a:pt x="197930" y="13840"/>
                    <a:pt x="198452" y="17626"/>
                  </a:cubicBezTo>
                  <a:cubicBezTo>
                    <a:pt x="198975" y="23893"/>
                    <a:pt x="198713" y="30291"/>
                    <a:pt x="197669" y="36688"/>
                  </a:cubicBezTo>
                  <a:cubicBezTo>
                    <a:pt x="197016" y="42433"/>
                    <a:pt x="195841" y="48047"/>
                    <a:pt x="194666" y="53400"/>
                  </a:cubicBezTo>
                  <a:cubicBezTo>
                    <a:pt x="192447" y="64106"/>
                    <a:pt x="189444" y="74551"/>
                    <a:pt x="185657" y="84734"/>
                  </a:cubicBezTo>
                  <a:cubicBezTo>
                    <a:pt x="178607" y="85648"/>
                    <a:pt x="172079" y="88782"/>
                    <a:pt x="166857" y="93482"/>
                  </a:cubicBezTo>
                  <a:cubicBezTo>
                    <a:pt x="161243" y="98704"/>
                    <a:pt x="157587" y="106930"/>
                    <a:pt x="154715" y="114111"/>
                  </a:cubicBezTo>
                  <a:cubicBezTo>
                    <a:pt x="148578" y="129386"/>
                    <a:pt x="141397" y="144140"/>
                    <a:pt x="130300" y="155107"/>
                  </a:cubicBezTo>
                  <a:cubicBezTo>
                    <a:pt x="124294" y="160721"/>
                    <a:pt x="117374" y="165160"/>
                    <a:pt x="109932" y="168293"/>
                  </a:cubicBezTo>
                  <a:cubicBezTo>
                    <a:pt x="101707" y="171949"/>
                    <a:pt x="93090" y="174821"/>
                    <a:pt x="84212" y="176780"/>
                  </a:cubicBezTo>
                  <a:cubicBezTo>
                    <a:pt x="74289" y="179130"/>
                    <a:pt x="64106" y="180566"/>
                    <a:pt x="53922" y="181088"/>
                  </a:cubicBezTo>
                  <a:cubicBezTo>
                    <a:pt x="38385" y="181872"/>
                    <a:pt x="23110" y="180435"/>
                    <a:pt x="11620" y="175474"/>
                  </a:cubicBezTo>
                  <a:cubicBezTo>
                    <a:pt x="8487" y="174038"/>
                    <a:pt x="2873" y="171818"/>
                    <a:pt x="3003" y="167510"/>
                  </a:cubicBezTo>
                  <a:cubicBezTo>
                    <a:pt x="3264" y="163332"/>
                    <a:pt x="11881" y="160851"/>
                    <a:pt x="15929" y="159676"/>
                  </a:cubicBezTo>
                  <a:cubicBezTo>
                    <a:pt x="21673" y="158110"/>
                    <a:pt x="27026" y="156934"/>
                    <a:pt x="32771" y="155629"/>
                  </a:cubicBezTo>
                  <a:cubicBezTo>
                    <a:pt x="23501" y="155107"/>
                    <a:pt x="14362" y="152887"/>
                    <a:pt x="6006" y="148970"/>
                  </a:cubicBezTo>
                  <a:cubicBezTo>
                    <a:pt x="3656" y="147795"/>
                    <a:pt x="262" y="146359"/>
                    <a:pt x="131" y="143487"/>
                  </a:cubicBezTo>
                  <a:cubicBezTo>
                    <a:pt x="0" y="138787"/>
                    <a:pt x="9270" y="137350"/>
                    <a:pt x="13840" y="136436"/>
                  </a:cubicBezTo>
                  <a:cubicBezTo>
                    <a:pt x="19976" y="135261"/>
                    <a:pt x="26243" y="134347"/>
                    <a:pt x="32510" y="133956"/>
                  </a:cubicBezTo>
                  <a:cubicBezTo>
                    <a:pt x="23501" y="132128"/>
                    <a:pt x="13709" y="131475"/>
                    <a:pt x="6398" y="126905"/>
                  </a:cubicBezTo>
                  <a:cubicBezTo>
                    <a:pt x="4309" y="125600"/>
                    <a:pt x="1306" y="123250"/>
                    <a:pt x="1306" y="120639"/>
                  </a:cubicBezTo>
                  <a:cubicBezTo>
                    <a:pt x="1306" y="114894"/>
                    <a:pt x="12665" y="114111"/>
                    <a:pt x="19193" y="113719"/>
                  </a:cubicBezTo>
                  <a:cubicBezTo>
                    <a:pt x="27418" y="113327"/>
                    <a:pt x="34599" y="113588"/>
                    <a:pt x="42041" y="113719"/>
                  </a:cubicBezTo>
                  <a:cubicBezTo>
                    <a:pt x="36557" y="111891"/>
                    <a:pt x="30160" y="109802"/>
                    <a:pt x="24154" y="107321"/>
                  </a:cubicBezTo>
                  <a:cubicBezTo>
                    <a:pt x="18409" y="105102"/>
                    <a:pt x="12534" y="102099"/>
                    <a:pt x="8879" y="98313"/>
                  </a:cubicBezTo>
                  <a:cubicBezTo>
                    <a:pt x="7312" y="96615"/>
                    <a:pt x="5484" y="93743"/>
                    <a:pt x="6006" y="91132"/>
                  </a:cubicBezTo>
                  <a:cubicBezTo>
                    <a:pt x="6659" y="88521"/>
                    <a:pt x="10054" y="87346"/>
                    <a:pt x="13448" y="86954"/>
                  </a:cubicBezTo>
                  <a:cubicBezTo>
                    <a:pt x="20498" y="86040"/>
                    <a:pt x="27418" y="87346"/>
                    <a:pt x="33946" y="88390"/>
                  </a:cubicBezTo>
                  <a:cubicBezTo>
                    <a:pt x="40344" y="89435"/>
                    <a:pt x="46611" y="90610"/>
                    <a:pt x="52877" y="91524"/>
                  </a:cubicBezTo>
                  <a:cubicBezTo>
                    <a:pt x="50266" y="89304"/>
                    <a:pt x="47002" y="87346"/>
                    <a:pt x="43999" y="85126"/>
                  </a:cubicBezTo>
                  <a:cubicBezTo>
                    <a:pt x="38124" y="80556"/>
                    <a:pt x="32510" y="75595"/>
                    <a:pt x="27418" y="70242"/>
                  </a:cubicBezTo>
                  <a:cubicBezTo>
                    <a:pt x="24546" y="67761"/>
                    <a:pt x="22196" y="64759"/>
                    <a:pt x="20368" y="61625"/>
                  </a:cubicBezTo>
                  <a:cubicBezTo>
                    <a:pt x="19323" y="59667"/>
                    <a:pt x="18540" y="56272"/>
                    <a:pt x="19715" y="54705"/>
                  </a:cubicBezTo>
                  <a:cubicBezTo>
                    <a:pt x="22326" y="51050"/>
                    <a:pt x="31727" y="53530"/>
                    <a:pt x="34860" y="54705"/>
                  </a:cubicBezTo>
                  <a:cubicBezTo>
                    <a:pt x="48699" y="59275"/>
                    <a:pt x="60058" y="66586"/>
                    <a:pt x="71548" y="73506"/>
                  </a:cubicBezTo>
                  <a:cubicBezTo>
                    <a:pt x="64236" y="62539"/>
                    <a:pt x="56403" y="52225"/>
                    <a:pt x="50788" y="38646"/>
                  </a:cubicBezTo>
                  <a:cubicBezTo>
                    <a:pt x="49483" y="35382"/>
                    <a:pt x="46349" y="27157"/>
                    <a:pt x="50397" y="25068"/>
                  </a:cubicBezTo>
                  <a:cubicBezTo>
                    <a:pt x="54575" y="22849"/>
                    <a:pt x="61103" y="27679"/>
                    <a:pt x="63453" y="29246"/>
                  </a:cubicBezTo>
                  <a:cubicBezTo>
                    <a:pt x="74550" y="36688"/>
                    <a:pt x="83037" y="46741"/>
                    <a:pt x="92176" y="55880"/>
                  </a:cubicBezTo>
                  <a:cubicBezTo>
                    <a:pt x="89565" y="44522"/>
                    <a:pt x="85387" y="32510"/>
                    <a:pt x="85518" y="18018"/>
                  </a:cubicBezTo>
                  <a:cubicBezTo>
                    <a:pt x="85518" y="14232"/>
                    <a:pt x="85518" y="8226"/>
                    <a:pt x="88912" y="7442"/>
                  </a:cubicBezTo>
                  <a:cubicBezTo>
                    <a:pt x="93221" y="6528"/>
                    <a:pt x="97268" y="13187"/>
                    <a:pt x="98835" y="15537"/>
                  </a:cubicBezTo>
                  <a:cubicBezTo>
                    <a:pt x="106146" y="26635"/>
                    <a:pt x="111107" y="39691"/>
                    <a:pt x="115938" y="53269"/>
                  </a:cubicBezTo>
                  <a:cubicBezTo>
                    <a:pt x="116591" y="40605"/>
                    <a:pt x="116983" y="24415"/>
                    <a:pt x="119724" y="11751"/>
                  </a:cubicBezTo>
                  <a:cubicBezTo>
                    <a:pt x="120377" y="8356"/>
                    <a:pt x="121683" y="262"/>
                    <a:pt x="126252" y="523"/>
                  </a:cubicBezTo>
                  <a:cubicBezTo>
                    <a:pt x="129778" y="653"/>
                    <a:pt x="131866" y="7312"/>
                    <a:pt x="132911" y="10445"/>
                  </a:cubicBezTo>
                  <a:cubicBezTo>
                    <a:pt x="136958" y="23110"/>
                    <a:pt x="138656" y="39299"/>
                    <a:pt x="140353" y="53661"/>
                  </a:cubicBezTo>
                  <a:close/>
                </a:path>
              </a:pathLst>
            </a:custGeom>
            <a:solidFill>
              <a:srgbClr val="FF47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44"/>
            <p:cNvSpPr/>
            <p:nvPr/>
          </p:nvSpPr>
          <p:spPr>
            <a:xfrm>
              <a:off x="6525625" y="3639225"/>
              <a:ext cx="430875" cy="456975"/>
            </a:xfrm>
            <a:custGeom>
              <a:avLst/>
              <a:gdLst/>
              <a:ahLst/>
              <a:cxnLst/>
              <a:rect l="l" t="t" r="r" b="b"/>
              <a:pathLst>
                <a:path w="17235" h="18279" extrusionOk="0">
                  <a:moveTo>
                    <a:pt x="11098" y="6920"/>
                  </a:moveTo>
                  <a:cubicBezTo>
                    <a:pt x="11882" y="4309"/>
                    <a:pt x="12535" y="0"/>
                    <a:pt x="15537" y="1306"/>
                  </a:cubicBezTo>
                  <a:cubicBezTo>
                    <a:pt x="16582" y="1698"/>
                    <a:pt x="17235" y="4178"/>
                    <a:pt x="17104" y="6528"/>
                  </a:cubicBezTo>
                  <a:cubicBezTo>
                    <a:pt x="16974" y="10315"/>
                    <a:pt x="14362" y="17757"/>
                    <a:pt x="12273" y="18148"/>
                  </a:cubicBezTo>
                  <a:cubicBezTo>
                    <a:pt x="10576" y="18279"/>
                    <a:pt x="7834" y="15145"/>
                    <a:pt x="6007" y="13056"/>
                  </a:cubicBezTo>
                  <a:cubicBezTo>
                    <a:pt x="4179" y="10967"/>
                    <a:pt x="1" y="4048"/>
                    <a:pt x="4309" y="3003"/>
                  </a:cubicBezTo>
                  <a:cubicBezTo>
                    <a:pt x="7573" y="2350"/>
                    <a:pt x="8618" y="5614"/>
                    <a:pt x="11098" y="69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44"/>
            <p:cNvSpPr/>
            <p:nvPr/>
          </p:nvSpPr>
          <p:spPr>
            <a:xfrm>
              <a:off x="4293050" y="4376900"/>
              <a:ext cx="417825" cy="169750"/>
            </a:xfrm>
            <a:custGeom>
              <a:avLst/>
              <a:gdLst/>
              <a:ahLst/>
              <a:cxnLst/>
              <a:rect l="l" t="t" r="r" b="b"/>
              <a:pathLst>
                <a:path w="16713" h="6790" extrusionOk="0">
                  <a:moveTo>
                    <a:pt x="0" y="4309"/>
                  </a:moveTo>
                  <a:cubicBezTo>
                    <a:pt x="392" y="6789"/>
                    <a:pt x="3003" y="6528"/>
                    <a:pt x="5223" y="6528"/>
                  </a:cubicBezTo>
                  <a:cubicBezTo>
                    <a:pt x="7442" y="6528"/>
                    <a:pt x="9662" y="6267"/>
                    <a:pt x="11881" y="5745"/>
                  </a:cubicBezTo>
                  <a:cubicBezTo>
                    <a:pt x="13579" y="5353"/>
                    <a:pt x="16712" y="4570"/>
                    <a:pt x="16451" y="3003"/>
                  </a:cubicBezTo>
                  <a:cubicBezTo>
                    <a:pt x="16059" y="0"/>
                    <a:pt x="11098" y="1697"/>
                    <a:pt x="8617" y="2089"/>
                  </a:cubicBezTo>
                  <a:cubicBezTo>
                    <a:pt x="5745" y="2350"/>
                    <a:pt x="1959" y="2481"/>
                    <a:pt x="0" y="43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44"/>
            <p:cNvSpPr/>
            <p:nvPr/>
          </p:nvSpPr>
          <p:spPr>
            <a:xfrm>
              <a:off x="3669625" y="4461750"/>
              <a:ext cx="270925" cy="146900"/>
            </a:xfrm>
            <a:custGeom>
              <a:avLst/>
              <a:gdLst/>
              <a:ahLst/>
              <a:cxnLst/>
              <a:rect l="l" t="t" r="r" b="b"/>
              <a:pathLst>
                <a:path w="10837" h="5876" extrusionOk="0">
                  <a:moveTo>
                    <a:pt x="1045" y="2612"/>
                  </a:moveTo>
                  <a:cubicBezTo>
                    <a:pt x="0" y="5876"/>
                    <a:pt x="5092" y="5876"/>
                    <a:pt x="7834" y="5223"/>
                  </a:cubicBezTo>
                  <a:cubicBezTo>
                    <a:pt x="9401" y="4831"/>
                    <a:pt x="10837" y="4440"/>
                    <a:pt x="10837" y="3265"/>
                  </a:cubicBezTo>
                  <a:cubicBezTo>
                    <a:pt x="10837" y="1"/>
                    <a:pt x="2612" y="1306"/>
                    <a:pt x="1045" y="26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44"/>
            <p:cNvSpPr/>
            <p:nvPr/>
          </p:nvSpPr>
          <p:spPr>
            <a:xfrm>
              <a:off x="4025400" y="4207150"/>
              <a:ext cx="257875" cy="166500"/>
            </a:xfrm>
            <a:custGeom>
              <a:avLst/>
              <a:gdLst/>
              <a:ahLst/>
              <a:cxnLst/>
              <a:rect l="l" t="t" r="r" b="b"/>
              <a:pathLst>
                <a:path w="10315" h="6660" extrusionOk="0">
                  <a:moveTo>
                    <a:pt x="6529" y="5354"/>
                  </a:moveTo>
                  <a:cubicBezTo>
                    <a:pt x="8879" y="4832"/>
                    <a:pt x="10315" y="4571"/>
                    <a:pt x="9793" y="2612"/>
                  </a:cubicBezTo>
                  <a:cubicBezTo>
                    <a:pt x="9140" y="1"/>
                    <a:pt x="0" y="1176"/>
                    <a:pt x="0" y="3787"/>
                  </a:cubicBezTo>
                  <a:cubicBezTo>
                    <a:pt x="131" y="6659"/>
                    <a:pt x="4440" y="5746"/>
                    <a:pt x="6529" y="53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44"/>
            <p:cNvSpPr/>
            <p:nvPr/>
          </p:nvSpPr>
          <p:spPr>
            <a:xfrm>
              <a:off x="2448875" y="3201850"/>
              <a:ext cx="290525" cy="192600"/>
            </a:xfrm>
            <a:custGeom>
              <a:avLst/>
              <a:gdLst/>
              <a:ahLst/>
              <a:cxnLst/>
              <a:rect l="l" t="t" r="r" b="b"/>
              <a:pathLst>
                <a:path w="11621" h="7704" extrusionOk="0">
                  <a:moveTo>
                    <a:pt x="11490" y="3003"/>
                  </a:moveTo>
                  <a:cubicBezTo>
                    <a:pt x="11621" y="1175"/>
                    <a:pt x="9662" y="0"/>
                    <a:pt x="8096" y="131"/>
                  </a:cubicBezTo>
                  <a:cubicBezTo>
                    <a:pt x="5876" y="392"/>
                    <a:pt x="3918" y="1045"/>
                    <a:pt x="2090" y="2089"/>
                  </a:cubicBezTo>
                  <a:cubicBezTo>
                    <a:pt x="1568" y="2481"/>
                    <a:pt x="1" y="4048"/>
                    <a:pt x="1" y="4831"/>
                  </a:cubicBezTo>
                  <a:cubicBezTo>
                    <a:pt x="523" y="7703"/>
                    <a:pt x="11098" y="5484"/>
                    <a:pt x="11490" y="3003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44"/>
            <p:cNvSpPr/>
            <p:nvPr/>
          </p:nvSpPr>
          <p:spPr>
            <a:xfrm>
              <a:off x="2161650" y="2934200"/>
              <a:ext cx="238300" cy="150150"/>
            </a:xfrm>
            <a:custGeom>
              <a:avLst/>
              <a:gdLst/>
              <a:ahLst/>
              <a:cxnLst/>
              <a:rect l="l" t="t" r="r" b="b"/>
              <a:pathLst>
                <a:path w="9532" h="6006" extrusionOk="0">
                  <a:moveTo>
                    <a:pt x="8748" y="3395"/>
                  </a:moveTo>
                  <a:cubicBezTo>
                    <a:pt x="9531" y="0"/>
                    <a:pt x="0" y="261"/>
                    <a:pt x="262" y="3264"/>
                  </a:cubicBezTo>
                  <a:cubicBezTo>
                    <a:pt x="392" y="5223"/>
                    <a:pt x="8095" y="6006"/>
                    <a:pt x="8748" y="3395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44"/>
            <p:cNvSpPr/>
            <p:nvPr/>
          </p:nvSpPr>
          <p:spPr>
            <a:xfrm>
              <a:off x="2249775" y="3802425"/>
              <a:ext cx="238300" cy="166475"/>
            </a:xfrm>
            <a:custGeom>
              <a:avLst/>
              <a:gdLst/>
              <a:ahLst/>
              <a:cxnLst/>
              <a:rect l="l" t="t" r="r" b="b"/>
              <a:pathLst>
                <a:path w="9532" h="6659" extrusionOk="0">
                  <a:moveTo>
                    <a:pt x="9140" y="3525"/>
                  </a:moveTo>
                  <a:cubicBezTo>
                    <a:pt x="9532" y="0"/>
                    <a:pt x="1" y="1828"/>
                    <a:pt x="784" y="4831"/>
                  </a:cubicBezTo>
                  <a:cubicBezTo>
                    <a:pt x="1437" y="6659"/>
                    <a:pt x="9009" y="6137"/>
                    <a:pt x="9140" y="3525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44"/>
            <p:cNvSpPr/>
            <p:nvPr/>
          </p:nvSpPr>
          <p:spPr>
            <a:xfrm>
              <a:off x="1789550" y="3407475"/>
              <a:ext cx="270950" cy="159950"/>
            </a:xfrm>
            <a:custGeom>
              <a:avLst/>
              <a:gdLst/>
              <a:ahLst/>
              <a:cxnLst/>
              <a:rect l="l" t="t" r="r" b="b"/>
              <a:pathLst>
                <a:path w="10838" h="6398" extrusionOk="0">
                  <a:moveTo>
                    <a:pt x="10576" y="3003"/>
                  </a:moveTo>
                  <a:cubicBezTo>
                    <a:pt x="10837" y="784"/>
                    <a:pt x="5223" y="0"/>
                    <a:pt x="1959" y="1045"/>
                  </a:cubicBezTo>
                  <a:cubicBezTo>
                    <a:pt x="653" y="1306"/>
                    <a:pt x="1" y="2220"/>
                    <a:pt x="1" y="2873"/>
                  </a:cubicBezTo>
                  <a:cubicBezTo>
                    <a:pt x="262" y="5353"/>
                    <a:pt x="10315" y="6398"/>
                    <a:pt x="10576" y="3003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44"/>
            <p:cNvSpPr/>
            <p:nvPr/>
          </p:nvSpPr>
          <p:spPr>
            <a:xfrm>
              <a:off x="3607600" y="1919075"/>
              <a:ext cx="221975" cy="244825"/>
            </a:xfrm>
            <a:custGeom>
              <a:avLst/>
              <a:gdLst/>
              <a:ahLst/>
              <a:cxnLst/>
              <a:rect l="l" t="t" r="r" b="b"/>
              <a:pathLst>
                <a:path w="8879" h="9793" extrusionOk="0">
                  <a:moveTo>
                    <a:pt x="5354" y="9271"/>
                  </a:moveTo>
                  <a:cubicBezTo>
                    <a:pt x="8879" y="8357"/>
                    <a:pt x="4179" y="1"/>
                    <a:pt x="1567" y="1698"/>
                  </a:cubicBezTo>
                  <a:cubicBezTo>
                    <a:pt x="1" y="2743"/>
                    <a:pt x="2873" y="9793"/>
                    <a:pt x="5354" y="9271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44"/>
            <p:cNvSpPr/>
            <p:nvPr/>
          </p:nvSpPr>
          <p:spPr>
            <a:xfrm>
              <a:off x="3104950" y="1968050"/>
              <a:ext cx="284000" cy="235025"/>
            </a:xfrm>
            <a:custGeom>
              <a:avLst/>
              <a:gdLst/>
              <a:ahLst/>
              <a:cxnLst/>
              <a:rect l="l" t="t" r="r" b="b"/>
              <a:pathLst>
                <a:path w="11360" h="9401" extrusionOk="0">
                  <a:moveTo>
                    <a:pt x="9923" y="6659"/>
                  </a:moveTo>
                  <a:cubicBezTo>
                    <a:pt x="11359" y="4831"/>
                    <a:pt x="7051" y="1306"/>
                    <a:pt x="3787" y="392"/>
                  </a:cubicBezTo>
                  <a:cubicBezTo>
                    <a:pt x="2481" y="0"/>
                    <a:pt x="1437" y="392"/>
                    <a:pt x="1045" y="914"/>
                  </a:cubicBezTo>
                  <a:cubicBezTo>
                    <a:pt x="0" y="3134"/>
                    <a:pt x="7965" y="9401"/>
                    <a:pt x="9923" y="6659"/>
                  </a:cubicBezTo>
                  <a:close/>
                </a:path>
              </a:pathLst>
            </a:custGeom>
            <a:solidFill>
              <a:srgbClr val="FF70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44"/>
            <p:cNvSpPr/>
            <p:nvPr/>
          </p:nvSpPr>
          <p:spPr>
            <a:xfrm>
              <a:off x="4929525" y="3263850"/>
              <a:ext cx="613675" cy="310125"/>
            </a:xfrm>
            <a:custGeom>
              <a:avLst/>
              <a:gdLst/>
              <a:ahLst/>
              <a:cxnLst/>
              <a:rect l="l" t="t" r="r" b="b"/>
              <a:pathLst>
                <a:path w="24547" h="12405" extrusionOk="0">
                  <a:moveTo>
                    <a:pt x="20368" y="1568"/>
                  </a:moveTo>
                  <a:cubicBezTo>
                    <a:pt x="22718" y="1"/>
                    <a:pt x="24546" y="1437"/>
                    <a:pt x="24024" y="3787"/>
                  </a:cubicBezTo>
                  <a:cubicBezTo>
                    <a:pt x="23110" y="7704"/>
                    <a:pt x="17365" y="12404"/>
                    <a:pt x="11359" y="12274"/>
                  </a:cubicBezTo>
                  <a:cubicBezTo>
                    <a:pt x="7051" y="12143"/>
                    <a:pt x="1" y="8748"/>
                    <a:pt x="1045" y="5484"/>
                  </a:cubicBezTo>
                  <a:cubicBezTo>
                    <a:pt x="2220" y="1437"/>
                    <a:pt x="8226" y="7443"/>
                    <a:pt x="12273" y="7182"/>
                  </a:cubicBezTo>
                  <a:cubicBezTo>
                    <a:pt x="17235" y="6921"/>
                    <a:pt x="17235" y="4570"/>
                    <a:pt x="20368" y="15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>
            <a:extLst>
              <a:ext uri="{FF2B5EF4-FFF2-40B4-BE49-F238E27FC236}">
                <a16:creationId xmlns:a16="http://schemas.microsoft.com/office/drawing/2014/main" id="{CE1978AD-1F33-4849-A326-F385985854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L" sz="3200" dirty="0">
                <a:solidFill>
                  <a:srgbClr val="0070C0"/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Aves en Fotografías</a:t>
            </a: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C7A921BB-B207-4A2D-A6AB-ACC6BA7BB8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6378" y="1032661"/>
            <a:ext cx="3004565" cy="4229067"/>
          </a:xfrm>
          <a:prstGeom prst="rect">
            <a:avLst/>
          </a:prstGeom>
        </p:spPr>
      </p:pic>
      <p:pic>
        <p:nvPicPr>
          <p:cNvPr id="6" name="Imagen 5">
            <a:extLst>
              <a:ext uri="{FF2B5EF4-FFF2-40B4-BE49-F238E27FC236}">
                <a16:creationId xmlns:a16="http://schemas.microsoft.com/office/drawing/2014/main" id="{2194D64E-48BA-4342-842B-E35FA22C683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22092" y="1881981"/>
            <a:ext cx="2572735" cy="2761727"/>
          </a:xfrm>
          <a:prstGeom prst="rect">
            <a:avLst/>
          </a:prstGeom>
        </p:spPr>
      </p:pic>
      <p:pic>
        <p:nvPicPr>
          <p:cNvPr id="7" name="Imagen 6">
            <a:extLst>
              <a:ext uri="{FF2B5EF4-FFF2-40B4-BE49-F238E27FC236}">
                <a16:creationId xmlns:a16="http://schemas.microsoft.com/office/drawing/2014/main" id="{462C4AA3-BD8E-4874-9BD9-145D2041C9E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76148" y="1245977"/>
            <a:ext cx="3231160" cy="2347163"/>
          </a:xfrm>
          <a:prstGeom prst="rect">
            <a:avLst/>
          </a:prstGeom>
        </p:spPr>
      </p:pic>
      <p:sp>
        <p:nvSpPr>
          <p:cNvPr id="9" name="CuadroTexto 6">
            <a:extLst>
              <a:ext uri="{FF2B5EF4-FFF2-40B4-BE49-F238E27FC236}">
                <a16:creationId xmlns:a16="http://schemas.microsoft.com/office/drawing/2014/main" id="{DEA2B829-B7BE-49B1-AE78-03C2FD488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759" y="4934213"/>
            <a:ext cx="1985963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2000">
                <a:solidFill>
                  <a:schemeClr val="tx1"/>
                </a:solidFill>
                <a:latin typeface="Century Gothic" panose="020B0502020202020204" pitchFamily="34" charset="0"/>
              </a:defRPr>
            </a:lvl1pPr>
            <a:lvl2pPr marL="742950" indent="-28575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2pPr>
            <a:lvl3pPr marL="11430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600">
                <a:solidFill>
                  <a:schemeClr val="tx1"/>
                </a:solidFill>
                <a:latin typeface="Century Gothic" panose="020B0502020202020204" pitchFamily="34" charset="0"/>
              </a:defRPr>
            </a:lvl3pPr>
            <a:lvl4pPr marL="16002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4pPr>
            <a:lvl5pPr marL="20574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5pPr>
            <a:lvl6pPr marL="25146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6pPr>
            <a:lvl7pPr marL="29718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7pPr>
            <a:lvl8pPr marL="34290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8pPr>
            <a:lvl9pPr marL="38862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CL" altLang="es-CL" sz="900" dirty="0" err="1">
                <a:solidFill>
                  <a:srgbClr val="0070C0"/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Avetigre</a:t>
            </a:r>
            <a:r>
              <a:rPr lang="es-CL" altLang="es-CL" sz="900" dirty="0">
                <a:solidFill>
                  <a:srgbClr val="0070C0"/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 mexicana</a:t>
            </a:r>
          </a:p>
        </p:txBody>
      </p:sp>
      <p:sp>
        <p:nvSpPr>
          <p:cNvPr id="11" name="CuadroTexto 12">
            <a:extLst>
              <a:ext uri="{FF2B5EF4-FFF2-40B4-BE49-F238E27FC236}">
                <a16:creationId xmlns:a16="http://schemas.microsoft.com/office/drawing/2014/main" id="{13FCF768-8A38-4992-9F28-B7ED9C22F0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4612" y="4205595"/>
            <a:ext cx="2701529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2000">
                <a:solidFill>
                  <a:schemeClr val="tx1"/>
                </a:solidFill>
                <a:latin typeface="Century Gothic" panose="020B0502020202020204" pitchFamily="34" charset="0"/>
              </a:defRPr>
            </a:lvl1pPr>
            <a:lvl2pPr marL="742950" indent="-28575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2pPr>
            <a:lvl3pPr marL="11430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600">
                <a:solidFill>
                  <a:schemeClr val="tx1"/>
                </a:solidFill>
                <a:latin typeface="Century Gothic" panose="020B0502020202020204" pitchFamily="34" charset="0"/>
              </a:defRPr>
            </a:lvl3pPr>
            <a:lvl4pPr marL="16002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4pPr>
            <a:lvl5pPr marL="20574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5pPr>
            <a:lvl6pPr marL="25146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6pPr>
            <a:lvl7pPr marL="29718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7pPr>
            <a:lvl8pPr marL="34290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8pPr>
            <a:lvl9pPr marL="38862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CL" altLang="es-CL" sz="900" dirty="0">
                <a:solidFill>
                  <a:srgbClr val="0070C0"/>
                </a:solidFill>
              </a:rPr>
              <a:t>Jacana </a:t>
            </a:r>
            <a:r>
              <a:rPr lang="es-CL" altLang="es-CL" sz="900" dirty="0">
                <a:solidFill>
                  <a:srgbClr val="0070C0"/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centroamericana</a:t>
            </a:r>
          </a:p>
        </p:txBody>
      </p:sp>
      <p:sp>
        <p:nvSpPr>
          <p:cNvPr id="12" name="CuadroTexto 17">
            <a:extLst>
              <a:ext uri="{FF2B5EF4-FFF2-40B4-BE49-F238E27FC236}">
                <a16:creationId xmlns:a16="http://schemas.microsoft.com/office/drawing/2014/main" id="{7323C1B6-CE78-4578-B24E-2D8DD15758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7815" y="3231009"/>
            <a:ext cx="2588419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2000">
                <a:solidFill>
                  <a:schemeClr val="tx1"/>
                </a:solidFill>
                <a:latin typeface="Century Gothic" panose="020B0502020202020204" pitchFamily="34" charset="0"/>
              </a:defRPr>
            </a:lvl1pPr>
            <a:lvl2pPr marL="742950" indent="-28575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2pPr>
            <a:lvl3pPr marL="11430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600">
                <a:solidFill>
                  <a:schemeClr val="tx1"/>
                </a:solidFill>
                <a:latin typeface="Century Gothic" panose="020B0502020202020204" pitchFamily="34" charset="0"/>
              </a:defRPr>
            </a:lvl3pPr>
            <a:lvl4pPr marL="16002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4pPr>
            <a:lvl5pPr marL="20574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5pPr>
            <a:lvl6pPr marL="25146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6pPr>
            <a:lvl7pPr marL="29718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7pPr>
            <a:lvl8pPr marL="34290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8pPr>
            <a:lvl9pPr marL="38862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CL" altLang="es-CL" sz="900" dirty="0">
                <a:solidFill>
                  <a:srgbClr val="0070C0"/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Colibrí de Ana</a:t>
            </a:r>
          </a:p>
        </p:txBody>
      </p:sp>
      <p:grpSp>
        <p:nvGrpSpPr>
          <p:cNvPr id="10" name="Google Shape;14179;p52">
            <a:extLst>
              <a:ext uri="{FF2B5EF4-FFF2-40B4-BE49-F238E27FC236}">
                <a16:creationId xmlns:a16="http://schemas.microsoft.com/office/drawing/2014/main" id="{A84421F0-D178-4F7B-AC9A-1A3F0C7EA8A1}"/>
              </a:ext>
            </a:extLst>
          </p:cNvPr>
          <p:cNvGrpSpPr/>
          <p:nvPr/>
        </p:nvGrpSpPr>
        <p:grpSpPr>
          <a:xfrm flipH="1">
            <a:off x="6346058" y="3440680"/>
            <a:ext cx="1989868" cy="1676657"/>
            <a:chOff x="647150" y="234850"/>
            <a:chExt cx="6309350" cy="5134325"/>
          </a:xfrm>
        </p:grpSpPr>
        <p:sp>
          <p:nvSpPr>
            <p:cNvPr id="13" name="Google Shape;14180;p52">
              <a:extLst>
                <a:ext uri="{FF2B5EF4-FFF2-40B4-BE49-F238E27FC236}">
                  <a16:creationId xmlns:a16="http://schemas.microsoft.com/office/drawing/2014/main" id="{29676959-2889-4032-98DC-90B168CDD622}"/>
                </a:ext>
              </a:extLst>
            </p:cNvPr>
            <p:cNvSpPr/>
            <p:nvPr/>
          </p:nvSpPr>
          <p:spPr>
            <a:xfrm>
              <a:off x="3858925" y="4491125"/>
              <a:ext cx="509225" cy="845400"/>
            </a:xfrm>
            <a:custGeom>
              <a:avLst/>
              <a:gdLst/>
              <a:ahLst/>
              <a:cxnLst/>
              <a:rect l="l" t="t" r="r" b="b"/>
              <a:pathLst>
                <a:path w="20369" h="33816" extrusionOk="0">
                  <a:moveTo>
                    <a:pt x="1307" y="1"/>
                  </a:moveTo>
                  <a:cubicBezTo>
                    <a:pt x="784" y="7443"/>
                    <a:pt x="1" y="19846"/>
                    <a:pt x="1307" y="26766"/>
                  </a:cubicBezTo>
                  <a:cubicBezTo>
                    <a:pt x="1698" y="28855"/>
                    <a:pt x="2220" y="32641"/>
                    <a:pt x="4832" y="33294"/>
                  </a:cubicBezTo>
                  <a:cubicBezTo>
                    <a:pt x="6790" y="33816"/>
                    <a:pt x="8618" y="31205"/>
                    <a:pt x="9532" y="29769"/>
                  </a:cubicBezTo>
                  <a:cubicBezTo>
                    <a:pt x="13579" y="23371"/>
                    <a:pt x="17627" y="11621"/>
                    <a:pt x="19846" y="2612"/>
                  </a:cubicBezTo>
                  <a:cubicBezTo>
                    <a:pt x="20368" y="2742"/>
                    <a:pt x="7704" y="1306"/>
                    <a:pt x="1307" y="1"/>
                  </a:cubicBezTo>
                  <a:close/>
                </a:path>
              </a:pathLst>
            </a:custGeom>
            <a:solidFill>
              <a:srgbClr val="2D6A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181;p52">
              <a:extLst>
                <a:ext uri="{FF2B5EF4-FFF2-40B4-BE49-F238E27FC236}">
                  <a16:creationId xmlns:a16="http://schemas.microsoft.com/office/drawing/2014/main" id="{86AD9F90-9564-4C50-89EF-C41A558F3B7F}"/>
                </a:ext>
              </a:extLst>
            </p:cNvPr>
            <p:cNvSpPr/>
            <p:nvPr/>
          </p:nvSpPr>
          <p:spPr>
            <a:xfrm>
              <a:off x="2742650" y="4491125"/>
              <a:ext cx="574475" cy="878050"/>
            </a:xfrm>
            <a:custGeom>
              <a:avLst/>
              <a:gdLst/>
              <a:ahLst/>
              <a:cxnLst/>
              <a:rect l="l" t="t" r="r" b="b"/>
              <a:pathLst>
                <a:path w="22979" h="35122" extrusionOk="0">
                  <a:moveTo>
                    <a:pt x="0" y="8095"/>
                  </a:moveTo>
                  <a:cubicBezTo>
                    <a:pt x="3525" y="14623"/>
                    <a:pt x="9792" y="25460"/>
                    <a:pt x="14492" y="30552"/>
                  </a:cubicBezTo>
                  <a:cubicBezTo>
                    <a:pt x="15929" y="32119"/>
                    <a:pt x="18540" y="35122"/>
                    <a:pt x="21020" y="34208"/>
                  </a:cubicBezTo>
                  <a:cubicBezTo>
                    <a:pt x="22848" y="33555"/>
                    <a:pt x="22979" y="30421"/>
                    <a:pt x="22979" y="28593"/>
                  </a:cubicBezTo>
                  <a:cubicBezTo>
                    <a:pt x="22848" y="21152"/>
                    <a:pt x="19976" y="9009"/>
                    <a:pt x="16843" y="262"/>
                  </a:cubicBezTo>
                  <a:cubicBezTo>
                    <a:pt x="17365" y="1"/>
                    <a:pt x="6006" y="5745"/>
                    <a:pt x="0" y="8095"/>
                  </a:cubicBezTo>
                  <a:close/>
                </a:path>
              </a:pathLst>
            </a:custGeom>
            <a:solidFill>
              <a:srgbClr val="2D6A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4182;p52">
              <a:extLst>
                <a:ext uri="{FF2B5EF4-FFF2-40B4-BE49-F238E27FC236}">
                  <a16:creationId xmlns:a16="http://schemas.microsoft.com/office/drawing/2014/main" id="{809D4699-E20A-400F-B1B7-765A8B7D4DD5}"/>
                </a:ext>
              </a:extLst>
            </p:cNvPr>
            <p:cNvSpPr/>
            <p:nvPr/>
          </p:nvSpPr>
          <p:spPr>
            <a:xfrm>
              <a:off x="2151850" y="2307500"/>
              <a:ext cx="4693675" cy="3022500"/>
            </a:xfrm>
            <a:custGeom>
              <a:avLst/>
              <a:gdLst/>
              <a:ahLst/>
              <a:cxnLst/>
              <a:rect l="l" t="t" r="r" b="b"/>
              <a:pathLst>
                <a:path w="187747" h="120900" extrusionOk="0">
                  <a:moveTo>
                    <a:pt x="119202" y="1"/>
                  </a:moveTo>
                  <a:cubicBezTo>
                    <a:pt x="119333" y="1"/>
                    <a:pt x="125339" y="1698"/>
                    <a:pt x="125469" y="1698"/>
                  </a:cubicBezTo>
                  <a:cubicBezTo>
                    <a:pt x="131214" y="7312"/>
                    <a:pt x="134217" y="12665"/>
                    <a:pt x="138134" y="19454"/>
                  </a:cubicBezTo>
                  <a:cubicBezTo>
                    <a:pt x="141659" y="25982"/>
                    <a:pt x="146228" y="31988"/>
                    <a:pt x="151581" y="37210"/>
                  </a:cubicBezTo>
                  <a:cubicBezTo>
                    <a:pt x="159285" y="44261"/>
                    <a:pt x="169860" y="49614"/>
                    <a:pt x="179130" y="55750"/>
                  </a:cubicBezTo>
                  <a:cubicBezTo>
                    <a:pt x="182785" y="58231"/>
                    <a:pt x="187747" y="60972"/>
                    <a:pt x="186833" y="66717"/>
                  </a:cubicBezTo>
                  <a:cubicBezTo>
                    <a:pt x="186049" y="72331"/>
                    <a:pt x="177824" y="75726"/>
                    <a:pt x="172732" y="77554"/>
                  </a:cubicBezTo>
                  <a:cubicBezTo>
                    <a:pt x="166204" y="79904"/>
                    <a:pt x="159546" y="81732"/>
                    <a:pt x="152626" y="83168"/>
                  </a:cubicBezTo>
                  <a:cubicBezTo>
                    <a:pt x="138525" y="86562"/>
                    <a:pt x="124164" y="89043"/>
                    <a:pt x="109149" y="91132"/>
                  </a:cubicBezTo>
                  <a:cubicBezTo>
                    <a:pt x="109280" y="98443"/>
                    <a:pt x="110455" y="107452"/>
                    <a:pt x="109410" y="114894"/>
                  </a:cubicBezTo>
                  <a:cubicBezTo>
                    <a:pt x="109149" y="116722"/>
                    <a:pt x="108497" y="119855"/>
                    <a:pt x="106538" y="120116"/>
                  </a:cubicBezTo>
                  <a:cubicBezTo>
                    <a:pt x="103927" y="120639"/>
                    <a:pt x="101838" y="117244"/>
                    <a:pt x="100663" y="115547"/>
                  </a:cubicBezTo>
                  <a:cubicBezTo>
                    <a:pt x="96354" y="108888"/>
                    <a:pt x="92829" y="101707"/>
                    <a:pt x="90479" y="94135"/>
                  </a:cubicBezTo>
                  <a:cubicBezTo>
                    <a:pt x="68937" y="97007"/>
                    <a:pt x="47264" y="98313"/>
                    <a:pt x="25591" y="98182"/>
                  </a:cubicBezTo>
                  <a:cubicBezTo>
                    <a:pt x="24285" y="98052"/>
                    <a:pt x="22849" y="98052"/>
                    <a:pt x="21413" y="98182"/>
                  </a:cubicBezTo>
                  <a:cubicBezTo>
                    <a:pt x="20107" y="98704"/>
                    <a:pt x="18802" y="102882"/>
                    <a:pt x="18018" y="104449"/>
                  </a:cubicBezTo>
                  <a:cubicBezTo>
                    <a:pt x="16060" y="108758"/>
                    <a:pt x="13579" y="112805"/>
                    <a:pt x="10707" y="116591"/>
                  </a:cubicBezTo>
                  <a:cubicBezTo>
                    <a:pt x="9662" y="117897"/>
                    <a:pt x="7704" y="120900"/>
                    <a:pt x="4832" y="120639"/>
                  </a:cubicBezTo>
                  <a:cubicBezTo>
                    <a:pt x="1568" y="120247"/>
                    <a:pt x="784" y="113849"/>
                    <a:pt x="523" y="109933"/>
                  </a:cubicBezTo>
                  <a:cubicBezTo>
                    <a:pt x="1" y="105363"/>
                    <a:pt x="1" y="100793"/>
                    <a:pt x="654" y="96224"/>
                  </a:cubicBezTo>
                  <a:cubicBezTo>
                    <a:pt x="23763" y="90218"/>
                    <a:pt x="43086" y="82907"/>
                    <a:pt x="57970" y="70112"/>
                  </a:cubicBezTo>
                  <a:cubicBezTo>
                    <a:pt x="62800" y="65803"/>
                    <a:pt x="66978" y="60972"/>
                    <a:pt x="70503" y="55619"/>
                  </a:cubicBezTo>
                  <a:cubicBezTo>
                    <a:pt x="74159" y="50136"/>
                    <a:pt x="77293" y="44522"/>
                    <a:pt x="80948" y="39299"/>
                  </a:cubicBezTo>
                  <a:cubicBezTo>
                    <a:pt x="84604" y="34077"/>
                    <a:pt x="88521" y="29116"/>
                    <a:pt x="92829" y="24285"/>
                  </a:cubicBezTo>
                  <a:cubicBezTo>
                    <a:pt x="101316" y="14232"/>
                    <a:pt x="105494" y="5223"/>
                    <a:pt x="119202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4183;p52">
              <a:extLst>
                <a:ext uri="{FF2B5EF4-FFF2-40B4-BE49-F238E27FC236}">
                  <a16:creationId xmlns:a16="http://schemas.microsoft.com/office/drawing/2014/main" id="{5EC7C4A8-3B44-4D10-A61D-F8279FD9DF28}"/>
                </a:ext>
              </a:extLst>
            </p:cNvPr>
            <p:cNvSpPr/>
            <p:nvPr/>
          </p:nvSpPr>
          <p:spPr>
            <a:xfrm>
              <a:off x="647150" y="234850"/>
              <a:ext cx="4974375" cy="4546800"/>
            </a:xfrm>
            <a:custGeom>
              <a:avLst/>
              <a:gdLst/>
              <a:ahLst/>
              <a:cxnLst/>
              <a:rect l="l" t="t" r="r" b="b"/>
              <a:pathLst>
                <a:path w="198975" h="181872" extrusionOk="0">
                  <a:moveTo>
                    <a:pt x="140353" y="53661"/>
                  </a:moveTo>
                  <a:cubicBezTo>
                    <a:pt x="143486" y="38255"/>
                    <a:pt x="146620" y="23893"/>
                    <a:pt x="152495" y="10315"/>
                  </a:cubicBezTo>
                  <a:cubicBezTo>
                    <a:pt x="153409" y="8226"/>
                    <a:pt x="154584" y="6267"/>
                    <a:pt x="156020" y="4440"/>
                  </a:cubicBezTo>
                  <a:cubicBezTo>
                    <a:pt x="157065" y="2873"/>
                    <a:pt x="158762" y="0"/>
                    <a:pt x="161112" y="131"/>
                  </a:cubicBezTo>
                  <a:cubicBezTo>
                    <a:pt x="164507" y="262"/>
                    <a:pt x="165551" y="6920"/>
                    <a:pt x="165943" y="11229"/>
                  </a:cubicBezTo>
                  <a:cubicBezTo>
                    <a:pt x="167509" y="26243"/>
                    <a:pt x="167248" y="41780"/>
                    <a:pt x="167379" y="56142"/>
                  </a:cubicBezTo>
                  <a:cubicBezTo>
                    <a:pt x="171949" y="42563"/>
                    <a:pt x="175996" y="29246"/>
                    <a:pt x="183307" y="17496"/>
                  </a:cubicBezTo>
                  <a:cubicBezTo>
                    <a:pt x="184613" y="15668"/>
                    <a:pt x="185919" y="13970"/>
                    <a:pt x="187485" y="12404"/>
                  </a:cubicBezTo>
                  <a:cubicBezTo>
                    <a:pt x="188921" y="10706"/>
                    <a:pt x="191010" y="8879"/>
                    <a:pt x="193491" y="9140"/>
                  </a:cubicBezTo>
                  <a:cubicBezTo>
                    <a:pt x="196755" y="9401"/>
                    <a:pt x="197930" y="13840"/>
                    <a:pt x="198452" y="17626"/>
                  </a:cubicBezTo>
                  <a:cubicBezTo>
                    <a:pt x="198975" y="23893"/>
                    <a:pt x="198713" y="30291"/>
                    <a:pt x="197669" y="36688"/>
                  </a:cubicBezTo>
                  <a:cubicBezTo>
                    <a:pt x="197016" y="42433"/>
                    <a:pt x="195841" y="48047"/>
                    <a:pt x="194666" y="53400"/>
                  </a:cubicBezTo>
                  <a:cubicBezTo>
                    <a:pt x="192447" y="64106"/>
                    <a:pt x="189444" y="74551"/>
                    <a:pt x="185657" y="84734"/>
                  </a:cubicBezTo>
                  <a:cubicBezTo>
                    <a:pt x="178607" y="85648"/>
                    <a:pt x="172079" y="88782"/>
                    <a:pt x="166857" y="93482"/>
                  </a:cubicBezTo>
                  <a:cubicBezTo>
                    <a:pt x="161243" y="98704"/>
                    <a:pt x="157587" y="106930"/>
                    <a:pt x="154715" y="114111"/>
                  </a:cubicBezTo>
                  <a:cubicBezTo>
                    <a:pt x="148578" y="129386"/>
                    <a:pt x="141397" y="144140"/>
                    <a:pt x="130300" y="155107"/>
                  </a:cubicBezTo>
                  <a:cubicBezTo>
                    <a:pt x="124294" y="160721"/>
                    <a:pt x="117374" y="165160"/>
                    <a:pt x="109932" y="168293"/>
                  </a:cubicBezTo>
                  <a:cubicBezTo>
                    <a:pt x="101707" y="171949"/>
                    <a:pt x="93090" y="174821"/>
                    <a:pt x="84212" y="176780"/>
                  </a:cubicBezTo>
                  <a:cubicBezTo>
                    <a:pt x="74289" y="179130"/>
                    <a:pt x="64106" y="180566"/>
                    <a:pt x="53922" y="181088"/>
                  </a:cubicBezTo>
                  <a:cubicBezTo>
                    <a:pt x="38385" y="181872"/>
                    <a:pt x="23110" y="180435"/>
                    <a:pt x="11620" y="175474"/>
                  </a:cubicBezTo>
                  <a:cubicBezTo>
                    <a:pt x="8487" y="174038"/>
                    <a:pt x="2873" y="171818"/>
                    <a:pt x="3003" y="167510"/>
                  </a:cubicBezTo>
                  <a:cubicBezTo>
                    <a:pt x="3264" y="163332"/>
                    <a:pt x="11881" y="160851"/>
                    <a:pt x="15929" y="159676"/>
                  </a:cubicBezTo>
                  <a:cubicBezTo>
                    <a:pt x="21673" y="158110"/>
                    <a:pt x="27026" y="156934"/>
                    <a:pt x="32771" y="155629"/>
                  </a:cubicBezTo>
                  <a:cubicBezTo>
                    <a:pt x="23501" y="155107"/>
                    <a:pt x="14362" y="152887"/>
                    <a:pt x="6006" y="148970"/>
                  </a:cubicBezTo>
                  <a:cubicBezTo>
                    <a:pt x="3656" y="147795"/>
                    <a:pt x="262" y="146359"/>
                    <a:pt x="131" y="143487"/>
                  </a:cubicBezTo>
                  <a:cubicBezTo>
                    <a:pt x="0" y="138787"/>
                    <a:pt x="9270" y="137350"/>
                    <a:pt x="13840" y="136436"/>
                  </a:cubicBezTo>
                  <a:cubicBezTo>
                    <a:pt x="19976" y="135261"/>
                    <a:pt x="26243" y="134347"/>
                    <a:pt x="32510" y="133956"/>
                  </a:cubicBezTo>
                  <a:cubicBezTo>
                    <a:pt x="23501" y="132128"/>
                    <a:pt x="13709" y="131475"/>
                    <a:pt x="6398" y="126905"/>
                  </a:cubicBezTo>
                  <a:cubicBezTo>
                    <a:pt x="4309" y="125600"/>
                    <a:pt x="1306" y="123250"/>
                    <a:pt x="1306" y="120639"/>
                  </a:cubicBezTo>
                  <a:cubicBezTo>
                    <a:pt x="1306" y="114894"/>
                    <a:pt x="12665" y="114111"/>
                    <a:pt x="19193" y="113719"/>
                  </a:cubicBezTo>
                  <a:cubicBezTo>
                    <a:pt x="27418" y="113327"/>
                    <a:pt x="34599" y="113588"/>
                    <a:pt x="42041" y="113719"/>
                  </a:cubicBezTo>
                  <a:cubicBezTo>
                    <a:pt x="36557" y="111891"/>
                    <a:pt x="30160" y="109802"/>
                    <a:pt x="24154" y="107321"/>
                  </a:cubicBezTo>
                  <a:cubicBezTo>
                    <a:pt x="18409" y="105102"/>
                    <a:pt x="12534" y="102099"/>
                    <a:pt x="8879" y="98313"/>
                  </a:cubicBezTo>
                  <a:cubicBezTo>
                    <a:pt x="7312" y="96615"/>
                    <a:pt x="5484" y="93743"/>
                    <a:pt x="6006" y="91132"/>
                  </a:cubicBezTo>
                  <a:cubicBezTo>
                    <a:pt x="6659" y="88521"/>
                    <a:pt x="10054" y="87346"/>
                    <a:pt x="13448" y="86954"/>
                  </a:cubicBezTo>
                  <a:cubicBezTo>
                    <a:pt x="20498" y="86040"/>
                    <a:pt x="27418" y="87346"/>
                    <a:pt x="33946" y="88390"/>
                  </a:cubicBezTo>
                  <a:cubicBezTo>
                    <a:pt x="40344" y="89435"/>
                    <a:pt x="46611" y="90610"/>
                    <a:pt x="52877" y="91524"/>
                  </a:cubicBezTo>
                  <a:cubicBezTo>
                    <a:pt x="50266" y="89304"/>
                    <a:pt x="47002" y="87346"/>
                    <a:pt x="43999" y="85126"/>
                  </a:cubicBezTo>
                  <a:cubicBezTo>
                    <a:pt x="38124" y="80556"/>
                    <a:pt x="32510" y="75595"/>
                    <a:pt x="27418" y="70242"/>
                  </a:cubicBezTo>
                  <a:cubicBezTo>
                    <a:pt x="24546" y="67761"/>
                    <a:pt x="22196" y="64759"/>
                    <a:pt x="20368" y="61625"/>
                  </a:cubicBezTo>
                  <a:cubicBezTo>
                    <a:pt x="19323" y="59667"/>
                    <a:pt x="18540" y="56272"/>
                    <a:pt x="19715" y="54705"/>
                  </a:cubicBezTo>
                  <a:cubicBezTo>
                    <a:pt x="22326" y="51050"/>
                    <a:pt x="31727" y="53530"/>
                    <a:pt x="34860" y="54705"/>
                  </a:cubicBezTo>
                  <a:cubicBezTo>
                    <a:pt x="48699" y="59275"/>
                    <a:pt x="60058" y="66586"/>
                    <a:pt x="71548" y="73506"/>
                  </a:cubicBezTo>
                  <a:cubicBezTo>
                    <a:pt x="64236" y="62539"/>
                    <a:pt x="56403" y="52225"/>
                    <a:pt x="50788" y="38646"/>
                  </a:cubicBezTo>
                  <a:cubicBezTo>
                    <a:pt x="49483" y="35382"/>
                    <a:pt x="46349" y="27157"/>
                    <a:pt x="50397" y="25068"/>
                  </a:cubicBezTo>
                  <a:cubicBezTo>
                    <a:pt x="54575" y="22849"/>
                    <a:pt x="61103" y="27679"/>
                    <a:pt x="63453" y="29246"/>
                  </a:cubicBezTo>
                  <a:cubicBezTo>
                    <a:pt x="74550" y="36688"/>
                    <a:pt x="83037" y="46741"/>
                    <a:pt x="92176" y="55880"/>
                  </a:cubicBezTo>
                  <a:cubicBezTo>
                    <a:pt x="89565" y="44522"/>
                    <a:pt x="85387" y="32510"/>
                    <a:pt x="85518" y="18018"/>
                  </a:cubicBezTo>
                  <a:cubicBezTo>
                    <a:pt x="85518" y="14232"/>
                    <a:pt x="85518" y="8226"/>
                    <a:pt x="88912" y="7442"/>
                  </a:cubicBezTo>
                  <a:cubicBezTo>
                    <a:pt x="93221" y="6528"/>
                    <a:pt x="97268" y="13187"/>
                    <a:pt x="98835" y="15537"/>
                  </a:cubicBezTo>
                  <a:cubicBezTo>
                    <a:pt x="106146" y="26635"/>
                    <a:pt x="111107" y="39691"/>
                    <a:pt x="115938" y="53269"/>
                  </a:cubicBezTo>
                  <a:cubicBezTo>
                    <a:pt x="116591" y="40605"/>
                    <a:pt x="116983" y="24415"/>
                    <a:pt x="119724" y="11751"/>
                  </a:cubicBezTo>
                  <a:cubicBezTo>
                    <a:pt x="120377" y="8356"/>
                    <a:pt x="121683" y="262"/>
                    <a:pt x="126252" y="523"/>
                  </a:cubicBezTo>
                  <a:cubicBezTo>
                    <a:pt x="129778" y="653"/>
                    <a:pt x="131866" y="7312"/>
                    <a:pt x="132911" y="10445"/>
                  </a:cubicBezTo>
                  <a:cubicBezTo>
                    <a:pt x="136958" y="23110"/>
                    <a:pt x="138656" y="39299"/>
                    <a:pt x="140353" y="53661"/>
                  </a:cubicBezTo>
                  <a:close/>
                </a:path>
              </a:pathLst>
            </a:custGeom>
            <a:solidFill>
              <a:srgbClr val="2D6A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4184;p52">
              <a:extLst>
                <a:ext uri="{FF2B5EF4-FFF2-40B4-BE49-F238E27FC236}">
                  <a16:creationId xmlns:a16="http://schemas.microsoft.com/office/drawing/2014/main" id="{65A45DFB-30C4-4712-A7D2-ECAC6BC76719}"/>
                </a:ext>
              </a:extLst>
            </p:cNvPr>
            <p:cNvSpPr/>
            <p:nvPr/>
          </p:nvSpPr>
          <p:spPr>
            <a:xfrm>
              <a:off x="6525625" y="3639225"/>
              <a:ext cx="430875" cy="456975"/>
            </a:xfrm>
            <a:custGeom>
              <a:avLst/>
              <a:gdLst/>
              <a:ahLst/>
              <a:cxnLst/>
              <a:rect l="l" t="t" r="r" b="b"/>
              <a:pathLst>
                <a:path w="17235" h="18279" extrusionOk="0">
                  <a:moveTo>
                    <a:pt x="11098" y="6920"/>
                  </a:moveTo>
                  <a:cubicBezTo>
                    <a:pt x="11882" y="4309"/>
                    <a:pt x="12535" y="0"/>
                    <a:pt x="15537" y="1306"/>
                  </a:cubicBezTo>
                  <a:cubicBezTo>
                    <a:pt x="16582" y="1698"/>
                    <a:pt x="17235" y="4178"/>
                    <a:pt x="17104" y="6528"/>
                  </a:cubicBezTo>
                  <a:cubicBezTo>
                    <a:pt x="16974" y="10315"/>
                    <a:pt x="14362" y="17757"/>
                    <a:pt x="12273" y="18148"/>
                  </a:cubicBezTo>
                  <a:cubicBezTo>
                    <a:pt x="10576" y="18279"/>
                    <a:pt x="7834" y="15145"/>
                    <a:pt x="6007" y="13056"/>
                  </a:cubicBezTo>
                  <a:cubicBezTo>
                    <a:pt x="4179" y="10967"/>
                    <a:pt x="1" y="4048"/>
                    <a:pt x="4309" y="3003"/>
                  </a:cubicBezTo>
                  <a:cubicBezTo>
                    <a:pt x="7573" y="2350"/>
                    <a:pt x="8618" y="5614"/>
                    <a:pt x="11098" y="69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4185;p52">
              <a:extLst>
                <a:ext uri="{FF2B5EF4-FFF2-40B4-BE49-F238E27FC236}">
                  <a16:creationId xmlns:a16="http://schemas.microsoft.com/office/drawing/2014/main" id="{01F55C2F-7DF5-452B-8019-9072E6C0715D}"/>
                </a:ext>
              </a:extLst>
            </p:cNvPr>
            <p:cNvSpPr/>
            <p:nvPr/>
          </p:nvSpPr>
          <p:spPr>
            <a:xfrm>
              <a:off x="4293050" y="4376900"/>
              <a:ext cx="417825" cy="169750"/>
            </a:xfrm>
            <a:custGeom>
              <a:avLst/>
              <a:gdLst/>
              <a:ahLst/>
              <a:cxnLst/>
              <a:rect l="l" t="t" r="r" b="b"/>
              <a:pathLst>
                <a:path w="16713" h="6790" extrusionOk="0">
                  <a:moveTo>
                    <a:pt x="0" y="4309"/>
                  </a:moveTo>
                  <a:cubicBezTo>
                    <a:pt x="392" y="6789"/>
                    <a:pt x="3003" y="6528"/>
                    <a:pt x="5223" y="6528"/>
                  </a:cubicBezTo>
                  <a:cubicBezTo>
                    <a:pt x="7442" y="6528"/>
                    <a:pt x="9662" y="6267"/>
                    <a:pt x="11881" y="5745"/>
                  </a:cubicBezTo>
                  <a:cubicBezTo>
                    <a:pt x="13579" y="5353"/>
                    <a:pt x="16712" y="4570"/>
                    <a:pt x="16451" y="3003"/>
                  </a:cubicBezTo>
                  <a:cubicBezTo>
                    <a:pt x="16059" y="0"/>
                    <a:pt x="11098" y="1697"/>
                    <a:pt x="8617" y="2089"/>
                  </a:cubicBezTo>
                  <a:cubicBezTo>
                    <a:pt x="5745" y="2350"/>
                    <a:pt x="1959" y="2481"/>
                    <a:pt x="0" y="430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4186;p52">
              <a:extLst>
                <a:ext uri="{FF2B5EF4-FFF2-40B4-BE49-F238E27FC236}">
                  <a16:creationId xmlns:a16="http://schemas.microsoft.com/office/drawing/2014/main" id="{B0ED33D1-4E16-4FC6-AECF-27D30EFE5CEA}"/>
                </a:ext>
              </a:extLst>
            </p:cNvPr>
            <p:cNvSpPr/>
            <p:nvPr/>
          </p:nvSpPr>
          <p:spPr>
            <a:xfrm>
              <a:off x="3669625" y="4461750"/>
              <a:ext cx="270925" cy="146900"/>
            </a:xfrm>
            <a:custGeom>
              <a:avLst/>
              <a:gdLst/>
              <a:ahLst/>
              <a:cxnLst/>
              <a:rect l="l" t="t" r="r" b="b"/>
              <a:pathLst>
                <a:path w="10837" h="5876" extrusionOk="0">
                  <a:moveTo>
                    <a:pt x="1045" y="2612"/>
                  </a:moveTo>
                  <a:cubicBezTo>
                    <a:pt x="0" y="5876"/>
                    <a:pt x="5092" y="5876"/>
                    <a:pt x="7834" y="5223"/>
                  </a:cubicBezTo>
                  <a:cubicBezTo>
                    <a:pt x="9401" y="4831"/>
                    <a:pt x="10837" y="4440"/>
                    <a:pt x="10837" y="3265"/>
                  </a:cubicBezTo>
                  <a:cubicBezTo>
                    <a:pt x="10837" y="1"/>
                    <a:pt x="2612" y="1306"/>
                    <a:pt x="1045" y="26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4187;p52">
              <a:extLst>
                <a:ext uri="{FF2B5EF4-FFF2-40B4-BE49-F238E27FC236}">
                  <a16:creationId xmlns:a16="http://schemas.microsoft.com/office/drawing/2014/main" id="{93FF6E49-CF02-4C90-BE87-B5F7964CBEC4}"/>
                </a:ext>
              </a:extLst>
            </p:cNvPr>
            <p:cNvSpPr/>
            <p:nvPr/>
          </p:nvSpPr>
          <p:spPr>
            <a:xfrm>
              <a:off x="4025400" y="4207150"/>
              <a:ext cx="257875" cy="166500"/>
            </a:xfrm>
            <a:custGeom>
              <a:avLst/>
              <a:gdLst/>
              <a:ahLst/>
              <a:cxnLst/>
              <a:rect l="l" t="t" r="r" b="b"/>
              <a:pathLst>
                <a:path w="10315" h="6660" extrusionOk="0">
                  <a:moveTo>
                    <a:pt x="6529" y="5354"/>
                  </a:moveTo>
                  <a:cubicBezTo>
                    <a:pt x="8879" y="4832"/>
                    <a:pt x="10315" y="4571"/>
                    <a:pt x="9793" y="2612"/>
                  </a:cubicBezTo>
                  <a:cubicBezTo>
                    <a:pt x="9140" y="1"/>
                    <a:pt x="0" y="1176"/>
                    <a:pt x="0" y="3787"/>
                  </a:cubicBezTo>
                  <a:cubicBezTo>
                    <a:pt x="131" y="6659"/>
                    <a:pt x="4440" y="5746"/>
                    <a:pt x="6529" y="535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4188;p52">
              <a:extLst>
                <a:ext uri="{FF2B5EF4-FFF2-40B4-BE49-F238E27FC236}">
                  <a16:creationId xmlns:a16="http://schemas.microsoft.com/office/drawing/2014/main" id="{08785DB5-65F4-42A4-9615-4FCACD6D0848}"/>
                </a:ext>
              </a:extLst>
            </p:cNvPr>
            <p:cNvSpPr/>
            <p:nvPr/>
          </p:nvSpPr>
          <p:spPr>
            <a:xfrm>
              <a:off x="2448875" y="3201850"/>
              <a:ext cx="290525" cy="192600"/>
            </a:xfrm>
            <a:custGeom>
              <a:avLst/>
              <a:gdLst/>
              <a:ahLst/>
              <a:cxnLst/>
              <a:rect l="l" t="t" r="r" b="b"/>
              <a:pathLst>
                <a:path w="11621" h="7704" extrusionOk="0">
                  <a:moveTo>
                    <a:pt x="11490" y="3003"/>
                  </a:moveTo>
                  <a:cubicBezTo>
                    <a:pt x="11621" y="1175"/>
                    <a:pt x="9662" y="0"/>
                    <a:pt x="8096" y="131"/>
                  </a:cubicBezTo>
                  <a:cubicBezTo>
                    <a:pt x="5876" y="392"/>
                    <a:pt x="3918" y="1045"/>
                    <a:pt x="2090" y="2089"/>
                  </a:cubicBezTo>
                  <a:cubicBezTo>
                    <a:pt x="1568" y="2481"/>
                    <a:pt x="1" y="4048"/>
                    <a:pt x="1" y="4831"/>
                  </a:cubicBezTo>
                  <a:cubicBezTo>
                    <a:pt x="523" y="7703"/>
                    <a:pt x="11098" y="5484"/>
                    <a:pt x="11490" y="3003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4189;p52">
              <a:extLst>
                <a:ext uri="{FF2B5EF4-FFF2-40B4-BE49-F238E27FC236}">
                  <a16:creationId xmlns:a16="http://schemas.microsoft.com/office/drawing/2014/main" id="{2BC233EA-478A-4302-852A-23B2724FF400}"/>
                </a:ext>
              </a:extLst>
            </p:cNvPr>
            <p:cNvSpPr/>
            <p:nvPr/>
          </p:nvSpPr>
          <p:spPr>
            <a:xfrm>
              <a:off x="2161650" y="2934200"/>
              <a:ext cx="238300" cy="150150"/>
            </a:xfrm>
            <a:custGeom>
              <a:avLst/>
              <a:gdLst/>
              <a:ahLst/>
              <a:cxnLst/>
              <a:rect l="l" t="t" r="r" b="b"/>
              <a:pathLst>
                <a:path w="9532" h="6006" extrusionOk="0">
                  <a:moveTo>
                    <a:pt x="8748" y="3395"/>
                  </a:moveTo>
                  <a:cubicBezTo>
                    <a:pt x="9531" y="0"/>
                    <a:pt x="0" y="261"/>
                    <a:pt x="262" y="3264"/>
                  </a:cubicBezTo>
                  <a:cubicBezTo>
                    <a:pt x="392" y="5223"/>
                    <a:pt x="8095" y="6006"/>
                    <a:pt x="8748" y="3395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4190;p52">
              <a:extLst>
                <a:ext uri="{FF2B5EF4-FFF2-40B4-BE49-F238E27FC236}">
                  <a16:creationId xmlns:a16="http://schemas.microsoft.com/office/drawing/2014/main" id="{C523D2B1-6276-412F-9DC0-E81B317F3AD6}"/>
                </a:ext>
              </a:extLst>
            </p:cNvPr>
            <p:cNvSpPr/>
            <p:nvPr/>
          </p:nvSpPr>
          <p:spPr>
            <a:xfrm>
              <a:off x="2249775" y="3802425"/>
              <a:ext cx="238300" cy="166475"/>
            </a:xfrm>
            <a:custGeom>
              <a:avLst/>
              <a:gdLst/>
              <a:ahLst/>
              <a:cxnLst/>
              <a:rect l="l" t="t" r="r" b="b"/>
              <a:pathLst>
                <a:path w="9532" h="6659" extrusionOk="0">
                  <a:moveTo>
                    <a:pt x="9140" y="3525"/>
                  </a:moveTo>
                  <a:cubicBezTo>
                    <a:pt x="9532" y="0"/>
                    <a:pt x="1" y="1828"/>
                    <a:pt x="784" y="4831"/>
                  </a:cubicBezTo>
                  <a:cubicBezTo>
                    <a:pt x="1437" y="6659"/>
                    <a:pt x="9009" y="6137"/>
                    <a:pt x="9140" y="3525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4191;p52">
              <a:extLst>
                <a:ext uri="{FF2B5EF4-FFF2-40B4-BE49-F238E27FC236}">
                  <a16:creationId xmlns:a16="http://schemas.microsoft.com/office/drawing/2014/main" id="{D731307E-2941-41E0-92DC-A22F26C1E997}"/>
                </a:ext>
              </a:extLst>
            </p:cNvPr>
            <p:cNvSpPr/>
            <p:nvPr/>
          </p:nvSpPr>
          <p:spPr>
            <a:xfrm>
              <a:off x="1789550" y="3407475"/>
              <a:ext cx="270950" cy="159950"/>
            </a:xfrm>
            <a:custGeom>
              <a:avLst/>
              <a:gdLst/>
              <a:ahLst/>
              <a:cxnLst/>
              <a:rect l="l" t="t" r="r" b="b"/>
              <a:pathLst>
                <a:path w="10838" h="6398" extrusionOk="0">
                  <a:moveTo>
                    <a:pt x="10576" y="3003"/>
                  </a:moveTo>
                  <a:cubicBezTo>
                    <a:pt x="10837" y="784"/>
                    <a:pt x="5223" y="0"/>
                    <a:pt x="1959" y="1045"/>
                  </a:cubicBezTo>
                  <a:cubicBezTo>
                    <a:pt x="653" y="1306"/>
                    <a:pt x="1" y="2220"/>
                    <a:pt x="1" y="2873"/>
                  </a:cubicBezTo>
                  <a:cubicBezTo>
                    <a:pt x="262" y="5353"/>
                    <a:pt x="10315" y="6398"/>
                    <a:pt x="10576" y="3003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4192;p52">
              <a:extLst>
                <a:ext uri="{FF2B5EF4-FFF2-40B4-BE49-F238E27FC236}">
                  <a16:creationId xmlns:a16="http://schemas.microsoft.com/office/drawing/2014/main" id="{C44DB4C5-CDFE-4188-A603-15C312A0ABDF}"/>
                </a:ext>
              </a:extLst>
            </p:cNvPr>
            <p:cNvSpPr/>
            <p:nvPr/>
          </p:nvSpPr>
          <p:spPr>
            <a:xfrm>
              <a:off x="3607600" y="1919075"/>
              <a:ext cx="221975" cy="244825"/>
            </a:xfrm>
            <a:custGeom>
              <a:avLst/>
              <a:gdLst/>
              <a:ahLst/>
              <a:cxnLst/>
              <a:rect l="l" t="t" r="r" b="b"/>
              <a:pathLst>
                <a:path w="8879" h="9793" extrusionOk="0">
                  <a:moveTo>
                    <a:pt x="5354" y="9271"/>
                  </a:moveTo>
                  <a:cubicBezTo>
                    <a:pt x="8879" y="8357"/>
                    <a:pt x="4179" y="1"/>
                    <a:pt x="1567" y="1698"/>
                  </a:cubicBezTo>
                  <a:cubicBezTo>
                    <a:pt x="1" y="2743"/>
                    <a:pt x="2873" y="9793"/>
                    <a:pt x="5354" y="927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4193;p52">
              <a:extLst>
                <a:ext uri="{FF2B5EF4-FFF2-40B4-BE49-F238E27FC236}">
                  <a16:creationId xmlns:a16="http://schemas.microsoft.com/office/drawing/2014/main" id="{2BA37F7A-2D5C-496C-8C43-3BDE7749F255}"/>
                </a:ext>
              </a:extLst>
            </p:cNvPr>
            <p:cNvSpPr/>
            <p:nvPr/>
          </p:nvSpPr>
          <p:spPr>
            <a:xfrm>
              <a:off x="3104950" y="1968050"/>
              <a:ext cx="284000" cy="235025"/>
            </a:xfrm>
            <a:custGeom>
              <a:avLst/>
              <a:gdLst/>
              <a:ahLst/>
              <a:cxnLst/>
              <a:rect l="l" t="t" r="r" b="b"/>
              <a:pathLst>
                <a:path w="11360" h="9401" extrusionOk="0">
                  <a:moveTo>
                    <a:pt x="9923" y="6659"/>
                  </a:moveTo>
                  <a:cubicBezTo>
                    <a:pt x="11359" y="4831"/>
                    <a:pt x="7051" y="1306"/>
                    <a:pt x="3787" y="392"/>
                  </a:cubicBezTo>
                  <a:cubicBezTo>
                    <a:pt x="2481" y="0"/>
                    <a:pt x="1437" y="392"/>
                    <a:pt x="1045" y="914"/>
                  </a:cubicBezTo>
                  <a:cubicBezTo>
                    <a:pt x="0" y="3134"/>
                    <a:pt x="7965" y="9401"/>
                    <a:pt x="9923" y="6659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4194;p52">
              <a:extLst>
                <a:ext uri="{FF2B5EF4-FFF2-40B4-BE49-F238E27FC236}">
                  <a16:creationId xmlns:a16="http://schemas.microsoft.com/office/drawing/2014/main" id="{D074FC5D-2481-4FCB-A72A-211206667F27}"/>
                </a:ext>
              </a:extLst>
            </p:cNvPr>
            <p:cNvSpPr/>
            <p:nvPr/>
          </p:nvSpPr>
          <p:spPr>
            <a:xfrm>
              <a:off x="4929525" y="3263850"/>
              <a:ext cx="613675" cy="310125"/>
            </a:xfrm>
            <a:custGeom>
              <a:avLst/>
              <a:gdLst/>
              <a:ahLst/>
              <a:cxnLst/>
              <a:rect l="l" t="t" r="r" b="b"/>
              <a:pathLst>
                <a:path w="24547" h="12405" extrusionOk="0">
                  <a:moveTo>
                    <a:pt x="20368" y="1568"/>
                  </a:moveTo>
                  <a:cubicBezTo>
                    <a:pt x="22718" y="1"/>
                    <a:pt x="24546" y="1437"/>
                    <a:pt x="24024" y="3787"/>
                  </a:cubicBezTo>
                  <a:cubicBezTo>
                    <a:pt x="23110" y="7704"/>
                    <a:pt x="17365" y="12404"/>
                    <a:pt x="11359" y="12274"/>
                  </a:cubicBezTo>
                  <a:cubicBezTo>
                    <a:pt x="7051" y="12143"/>
                    <a:pt x="1" y="8748"/>
                    <a:pt x="1045" y="5484"/>
                  </a:cubicBezTo>
                  <a:cubicBezTo>
                    <a:pt x="2220" y="1437"/>
                    <a:pt x="8226" y="7443"/>
                    <a:pt x="12273" y="7182"/>
                  </a:cubicBezTo>
                  <a:cubicBezTo>
                    <a:pt x="17235" y="6921"/>
                    <a:pt x="17235" y="4570"/>
                    <a:pt x="20368" y="156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98529466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ángulo 13">
            <a:extLst>
              <a:ext uri="{FF2B5EF4-FFF2-40B4-BE49-F238E27FC236}">
                <a16:creationId xmlns:a16="http://schemas.microsoft.com/office/drawing/2014/main" id="{454912F7-42BD-481A-ABD6-3D4F555A88C3}"/>
              </a:ext>
            </a:extLst>
          </p:cNvPr>
          <p:cNvSpPr/>
          <p:nvPr/>
        </p:nvSpPr>
        <p:spPr>
          <a:xfrm>
            <a:off x="2796363" y="3179135"/>
            <a:ext cx="3955311" cy="2013139"/>
          </a:xfrm>
          <a:prstGeom prst="rect">
            <a:avLst/>
          </a:prstGeom>
          <a:solidFill>
            <a:srgbClr val="516B8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8" name="Título 7">
            <a:extLst>
              <a:ext uri="{FF2B5EF4-FFF2-40B4-BE49-F238E27FC236}">
                <a16:creationId xmlns:a16="http://schemas.microsoft.com/office/drawing/2014/main" id="{919DAEAD-0738-4911-BD2E-DC4345A0D3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s-CL"/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DAC14D25-F7A6-4129-A5F3-CD90449E93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445" y="-17819"/>
            <a:ext cx="9152445" cy="3465726"/>
          </a:xfrm>
          <a:prstGeom prst="rect">
            <a:avLst/>
          </a:prstGeom>
        </p:spPr>
      </p:pic>
      <p:pic>
        <p:nvPicPr>
          <p:cNvPr id="7" name="Imagen 6">
            <a:extLst>
              <a:ext uri="{FF2B5EF4-FFF2-40B4-BE49-F238E27FC236}">
                <a16:creationId xmlns:a16="http://schemas.microsoft.com/office/drawing/2014/main" id="{18812A47-2921-4492-9651-C6B0654E06C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31529" y="2896128"/>
            <a:ext cx="3312472" cy="2296146"/>
          </a:xfrm>
          <a:prstGeom prst="rect">
            <a:avLst/>
          </a:prstGeom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573B2AAD-FD4F-44D1-8D26-33359C3F848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2944085"/>
            <a:ext cx="3312472" cy="2210311"/>
          </a:xfrm>
          <a:prstGeom prst="rect">
            <a:avLst/>
          </a:prstGeom>
        </p:spPr>
      </p:pic>
      <p:sp>
        <p:nvSpPr>
          <p:cNvPr id="11" name="CuadroTexto 10">
            <a:extLst>
              <a:ext uri="{FF2B5EF4-FFF2-40B4-BE49-F238E27FC236}">
                <a16:creationId xmlns:a16="http://schemas.microsoft.com/office/drawing/2014/main" id="{C99F82DE-0096-45E5-AD56-3022788FA810}"/>
              </a:ext>
            </a:extLst>
          </p:cNvPr>
          <p:cNvSpPr txBox="1"/>
          <p:nvPr/>
        </p:nvSpPr>
        <p:spPr>
          <a:xfrm>
            <a:off x="8044623" y="46602"/>
            <a:ext cx="13822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1200" dirty="0">
                <a:solidFill>
                  <a:schemeClr val="accent3">
                    <a:lumMod val="40000"/>
                    <a:lumOff val="60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Flamenco</a:t>
            </a:r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id="{4BAEEDA3-4DF3-4A71-B214-CE894F0A7D07}"/>
              </a:ext>
            </a:extLst>
          </p:cNvPr>
          <p:cNvSpPr txBox="1"/>
          <p:nvPr/>
        </p:nvSpPr>
        <p:spPr>
          <a:xfrm>
            <a:off x="0" y="4877397"/>
            <a:ext cx="13822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1200" dirty="0">
                <a:solidFill>
                  <a:schemeClr val="accent3">
                    <a:lumMod val="40000"/>
                    <a:lumOff val="60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Búho</a:t>
            </a:r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id="{72F31862-A7DB-4BE0-B2BD-BDB2E11796F2}"/>
              </a:ext>
            </a:extLst>
          </p:cNvPr>
          <p:cNvSpPr txBox="1"/>
          <p:nvPr/>
        </p:nvSpPr>
        <p:spPr>
          <a:xfrm>
            <a:off x="5831529" y="4877396"/>
            <a:ext cx="13822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CL" sz="1200" dirty="0" err="1">
                <a:solidFill>
                  <a:schemeClr val="accent3">
                    <a:lumMod val="40000"/>
                    <a:lumOff val="60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Pinguino</a:t>
            </a:r>
            <a:endParaRPr lang="es-CL" sz="1200" dirty="0">
              <a:solidFill>
                <a:schemeClr val="accent3">
                  <a:lumMod val="40000"/>
                  <a:lumOff val="60000"/>
                </a:schemeClr>
              </a:solidFill>
              <a:latin typeface="Cavolini" panose="03000502040302020204" pitchFamily="66" charset="0"/>
              <a:cs typeface="Cavolini" panose="0300050204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689929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1 Grupo">
            <a:extLst>
              <a:ext uri="{FF2B5EF4-FFF2-40B4-BE49-F238E27FC236}">
                <a16:creationId xmlns:a16="http://schemas.microsoft.com/office/drawing/2014/main" id="{E591A8B8-AD79-40A4-BBD0-CF0980E9C222}"/>
              </a:ext>
            </a:extLst>
          </p:cNvPr>
          <p:cNvGrpSpPr>
            <a:grpSpLocks/>
          </p:cNvGrpSpPr>
          <p:nvPr/>
        </p:nvGrpSpPr>
        <p:grpSpPr bwMode="auto">
          <a:xfrm>
            <a:off x="1439467" y="1321899"/>
            <a:ext cx="6602015" cy="3829325"/>
            <a:chOff x="394969" y="1762563"/>
            <a:chExt cx="8803006" cy="5105735"/>
          </a:xfrm>
        </p:grpSpPr>
        <p:pic>
          <p:nvPicPr>
            <p:cNvPr id="12290" name="Picture 2" descr="http://www.bcn.cl/bibliodigital/dhisto/lfs/FOTO2820001129185942.gif">
              <a:extLst>
                <a:ext uri="{FF2B5EF4-FFF2-40B4-BE49-F238E27FC236}">
                  <a16:creationId xmlns:a16="http://schemas.microsoft.com/office/drawing/2014/main" id="{E17A4870-0A4C-4303-AD5C-FCED969525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/>
            <a:srcRect r="2306"/>
            <a:stretch>
              <a:fillRect/>
            </a:stretch>
          </p:blipFill>
          <p:spPr bwMode="auto">
            <a:xfrm>
              <a:off x="979186" y="1762563"/>
              <a:ext cx="2705198" cy="3090844"/>
            </a:xfrm>
            <a:prstGeom prst="rect">
              <a:avLst/>
            </a:prstGeom>
            <a:ln>
              <a:solidFill>
                <a:schemeClr val="tx2">
                  <a:lumMod val="75000"/>
                </a:schemeClr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12291" name="Picture 4" descr="http://www.bcn.cl/bibliodigital/dhisto/lfs/FOTO2920001129185942.gif">
              <a:extLst>
                <a:ext uri="{FF2B5EF4-FFF2-40B4-BE49-F238E27FC236}">
                  <a16:creationId xmlns:a16="http://schemas.microsoft.com/office/drawing/2014/main" id="{F2E36D03-980D-4090-BBBE-D1A67C3B6B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4803612" y="1781240"/>
              <a:ext cx="2768700" cy="3090844"/>
            </a:xfrm>
            <a:prstGeom prst="rect">
              <a:avLst/>
            </a:prstGeom>
            <a:ln>
              <a:solidFill>
                <a:schemeClr val="tx2">
                  <a:lumMod val="75000"/>
                </a:schemeClr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sp>
          <p:nvSpPr>
            <p:cNvPr id="12292" name="1 CuadroTexto">
              <a:extLst>
                <a:ext uri="{FF2B5EF4-FFF2-40B4-BE49-F238E27FC236}">
                  <a16:creationId xmlns:a16="http://schemas.microsoft.com/office/drawing/2014/main" id="{035F1BA0-076B-4E0F-AE5A-B613B1EE32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4969" y="4941839"/>
              <a:ext cx="3887928" cy="400107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algn="ctr">
                <a:defRPr/>
              </a:pPr>
              <a:r>
                <a:rPr lang="es-ES_tradnl" altLang="es-ES" sz="1350" i="1" dirty="0">
                  <a:solidFill>
                    <a:schemeClr val="tx2">
                      <a:lumMod val="75000"/>
                    </a:schemeClr>
                  </a:solidFill>
                  <a:latin typeface="Cavolini" panose="03000502040302020204" pitchFamily="66" charset="0"/>
                  <a:cs typeface="Cavolini" panose="03000502040302020204" pitchFamily="66" charset="0"/>
                </a:rPr>
                <a:t>Traro </a:t>
              </a:r>
              <a:r>
                <a:rPr lang="es-ES_tradnl" altLang="es-ES" sz="1350" dirty="0">
                  <a:solidFill>
                    <a:schemeClr val="tx2">
                      <a:lumMod val="75000"/>
                    </a:schemeClr>
                  </a:solidFill>
                  <a:latin typeface="Cavolini" panose="03000502040302020204" pitchFamily="66" charset="0"/>
                  <a:cs typeface="Cavolini" panose="03000502040302020204" pitchFamily="66" charset="0"/>
                </a:rPr>
                <a:t>de </a:t>
              </a:r>
              <a:r>
                <a:rPr lang="es-ES_tradnl" altLang="es-ES" sz="1200" dirty="0">
                  <a:solidFill>
                    <a:schemeClr val="tx2">
                      <a:lumMod val="75000"/>
                    </a:schemeClr>
                  </a:solidFill>
                  <a:latin typeface="Cavolini" panose="03000502040302020204" pitchFamily="66" charset="0"/>
                  <a:cs typeface="Cavolini" panose="03000502040302020204" pitchFamily="66" charset="0"/>
                </a:rPr>
                <a:t>Claudio</a:t>
              </a:r>
              <a:r>
                <a:rPr lang="es-ES_tradnl" altLang="es-ES" sz="1350" dirty="0">
                  <a:solidFill>
                    <a:schemeClr val="tx2">
                      <a:lumMod val="75000"/>
                    </a:schemeClr>
                  </a:solidFill>
                  <a:latin typeface="Cavolini" panose="03000502040302020204" pitchFamily="66" charset="0"/>
                  <a:cs typeface="Cavolini" panose="03000502040302020204" pitchFamily="66" charset="0"/>
                </a:rPr>
                <a:t> Gay</a:t>
              </a:r>
              <a:endParaRPr lang="es-ES" altLang="es-ES" sz="1350" dirty="0">
                <a:solidFill>
                  <a:schemeClr val="tx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endParaRPr>
            </a:p>
          </p:txBody>
        </p:sp>
        <p:sp>
          <p:nvSpPr>
            <p:cNvPr id="12293" name="2 CuadroTexto">
              <a:extLst>
                <a:ext uri="{FF2B5EF4-FFF2-40B4-BE49-F238E27FC236}">
                  <a16:creationId xmlns:a16="http://schemas.microsoft.com/office/drawing/2014/main" id="{9C6D468F-8AD3-458C-9ABD-59140B45B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1118" y="4853406"/>
              <a:ext cx="3881579" cy="369330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algn="ctr">
                <a:defRPr/>
              </a:pPr>
              <a:r>
                <a:rPr lang="es-ES_tradnl" altLang="es-ES" sz="1200" i="1" dirty="0">
                  <a:solidFill>
                    <a:schemeClr val="tx2">
                      <a:lumMod val="75000"/>
                    </a:schemeClr>
                  </a:solidFill>
                  <a:latin typeface="Cavolini" panose="03000502040302020204" pitchFamily="66" charset="0"/>
                  <a:cs typeface="Cavolini" panose="03000502040302020204" pitchFamily="66" charset="0"/>
                </a:rPr>
                <a:t>Loica </a:t>
              </a:r>
              <a:r>
                <a:rPr lang="es-ES_tradnl" altLang="es-ES" sz="1200" dirty="0">
                  <a:solidFill>
                    <a:schemeClr val="tx2">
                      <a:lumMod val="75000"/>
                    </a:schemeClr>
                  </a:solidFill>
                  <a:latin typeface="Cavolini" panose="03000502040302020204" pitchFamily="66" charset="0"/>
                  <a:cs typeface="Cavolini" panose="03000502040302020204" pitchFamily="66" charset="0"/>
                </a:rPr>
                <a:t>de Claudio Gay</a:t>
              </a:r>
              <a:endParaRPr lang="es-ES" altLang="es-ES" sz="1200" dirty="0">
                <a:solidFill>
                  <a:schemeClr val="tx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endParaRPr>
            </a:p>
          </p:txBody>
        </p:sp>
        <p:sp>
          <p:nvSpPr>
            <p:cNvPr id="12294" name="3 CuadroTexto">
              <a:extLst>
                <a:ext uri="{FF2B5EF4-FFF2-40B4-BE49-F238E27FC236}">
                  <a16:creationId xmlns:a16="http://schemas.microsoft.com/office/drawing/2014/main" id="{5BE794FA-D595-48CA-8448-C20DD77E91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8461" y="6591301"/>
              <a:ext cx="4859514" cy="276997"/>
            </a:xfrm>
            <a:prstGeom prst="rect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txBody>
            <a:bodyPr>
              <a:spAutoFit/>
            </a:bodyPr>
            <a:lstStyle>
              <a:lvl1pPr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algn="r">
                <a:defRPr/>
              </a:pPr>
              <a:r>
                <a:rPr lang="es-ES_tradnl" altLang="es-ES" sz="75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Imágenes en Biblioteca del Congreso Nacional de Chile</a:t>
              </a:r>
              <a:endParaRPr lang="es-ES" altLang="es-ES" sz="75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</p:grpSp>
      <p:sp>
        <p:nvSpPr>
          <p:cNvPr id="12295" name="4 CuadroTexto">
            <a:extLst>
              <a:ext uri="{FF2B5EF4-FFF2-40B4-BE49-F238E27FC236}">
                <a16:creationId xmlns:a16="http://schemas.microsoft.com/office/drawing/2014/main" id="{0C01BCEA-0D4B-43C1-810E-673CE793D8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-1" y="4024851"/>
            <a:ext cx="7067551" cy="15338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s-ES_tradnl" altLang="es-ES" sz="1600" dirty="0">
                <a:solidFill>
                  <a:schemeClr val="tx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Claudio Gay fue un científico naturalista que dibujó y pintó diferentes plantas, animales, aves y costumbres chilenas en el siglo XIX.</a:t>
            </a:r>
          </a:p>
          <a:p>
            <a:pPr algn="ctr" eaLnBrk="1" hangingPunct="1">
              <a:lnSpc>
                <a:spcPct val="150000"/>
              </a:lnSpc>
            </a:pPr>
            <a:endParaRPr lang="es-ES_tradnl" altLang="es-ES" sz="1600" dirty="0">
              <a:solidFill>
                <a:schemeClr val="tx2">
                  <a:lumMod val="75000"/>
                </a:schemeClr>
              </a:solidFill>
              <a:latin typeface="Cavolini" panose="03000502040302020204" pitchFamily="66" charset="0"/>
              <a:cs typeface="Cavolini" panose="03000502040302020204" pitchFamily="66" charset="0"/>
            </a:endParaRPr>
          </a:p>
        </p:txBody>
      </p:sp>
      <p:sp>
        <p:nvSpPr>
          <p:cNvPr id="3" name="Título 2">
            <a:extLst>
              <a:ext uri="{FF2B5EF4-FFF2-40B4-BE49-F238E27FC236}">
                <a16:creationId xmlns:a16="http://schemas.microsoft.com/office/drawing/2014/main" id="{0F775088-99E3-4EE7-A9D2-579AAFA360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39467" y="398255"/>
            <a:ext cx="6159000" cy="572700"/>
          </a:xfrm>
        </p:spPr>
        <p:txBody>
          <a:bodyPr/>
          <a:lstStyle/>
          <a:p>
            <a:r>
              <a:rPr lang="es-CL" dirty="0">
                <a:latin typeface="Cavolini" panose="03000502040302020204" pitchFamily="66" charset="0"/>
                <a:cs typeface="Cavolini" panose="03000502040302020204" pitchFamily="66" charset="0"/>
              </a:rPr>
              <a:t>Aves en Dibujo</a:t>
            </a:r>
          </a:p>
        </p:txBody>
      </p:sp>
      <p:sp>
        <p:nvSpPr>
          <p:cNvPr id="8" name="Rectángulo 7">
            <a:extLst>
              <a:ext uri="{FF2B5EF4-FFF2-40B4-BE49-F238E27FC236}">
                <a16:creationId xmlns:a16="http://schemas.microsoft.com/office/drawing/2014/main" id="{08B46B8E-56D9-43B4-908F-23DFC5E9BA58}"/>
              </a:ext>
            </a:extLst>
          </p:cNvPr>
          <p:cNvSpPr/>
          <p:nvPr/>
        </p:nvSpPr>
        <p:spPr>
          <a:xfrm>
            <a:off x="4199860" y="4943475"/>
            <a:ext cx="3987210" cy="207749"/>
          </a:xfrm>
          <a:prstGeom prst="rect">
            <a:avLst/>
          </a:prstGeom>
          <a:solidFill>
            <a:srgbClr val="95D5B2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36B32DB2-B911-4EAB-931F-EE1FE808115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067551" y="1310076"/>
            <a:ext cx="2076449" cy="363339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122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500" fill="hold"/>
                                        <p:tgtEl>
                                          <p:spTgt spid="12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500" fill="hold"/>
                                        <p:tgtEl>
                                          <p:spTgt spid="12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9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1 Grupo">
            <a:extLst>
              <a:ext uri="{FF2B5EF4-FFF2-40B4-BE49-F238E27FC236}">
                <a16:creationId xmlns:a16="http://schemas.microsoft.com/office/drawing/2014/main" id="{2088981E-C373-41BB-8777-A1473D013083}"/>
              </a:ext>
            </a:extLst>
          </p:cNvPr>
          <p:cNvGrpSpPr>
            <a:grpSpLocks/>
          </p:cNvGrpSpPr>
          <p:nvPr/>
        </p:nvGrpSpPr>
        <p:grpSpPr bwMode="auto">
          <a:xfrm>
            <a:off x="1674518" y="1383865"/>
            <a:ext cx="5254078" cy="3180536"/>
            <a:chOff x="1018535" y="1455580"/>
            <a:chExt cx="7539418" cy="4702069"/>
          </a:xfrm>
        </p:grpSpPr>
        <p:pic>
          <p:nvPicPr>
            <p:cNvPr id="13314" name="Picture 2" descr="File:Dürer, Albrecht - Kleine Eule - 1508.jpg">
              <a:hlinkClick r:id="rId2"/>
              <a:extLst>
                <a:ext uri="{FF2B5EF4-FFF2-40B4-BE49-F238E27FC236}">
                  <a16:creationId xmlns:a16="http://schemas.microsoft.com/office/drawing/2014/main" id="{4F915ECA-F72A-48AD-86A5-31F973E34617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/>
            <a:srcRect l="496" b="1896"/>
            <a:stretch/>
          </p:blipFill>
          <p:spPr bwMode="auto">
            <a:xfrm>
              <a:off x="1504703" y="1497548"/>
              <a:ext cx="2877220" cy="3887579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sp>
          <p:nvSpPr>
            <p:cNvPr id="13315" name="1 CuadroTexto">
              <a:extLst>
                <a:ext uri="{FF2B5EF4-FFF2-40B4-BE49-F238E27FC236}">
                  <a16:creationId xmlns:a16="http://schemas.microsoft.com/office/drawing/2014/main" id="{8CE3AA14-5920-4A50-9068-AAB483B35E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8535" y="5385126"/>
              <a:ext cx="3849554" cy="409512"/>
            </a:xfrm>
            <a:prstGeom prst="rect">
              <a:avLst/>
            </a:prstGeom>
            <a:noFill/>
            <a:ln>
              <a:noFill/>
            </a:ln>
          </p:spPr>
          <p:txBody>
            <a:bodyPr>
              <a:spAutoFit/>
            </a:bodyPr>
            <a:lstStyle>
              <a:lvl1pPr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algn="ctr">
                <a:defRPr/>
              </a:pPr>
              <a:r>
                <a:rPr lang="es-ES_tradnl" altLang="es-ES" sz="1200" i="1" dirty="0">
                  <a:solidFill>
                    <a:schemeClr val="tx2">
                      <a:lumMod val="75000"/>
                    </a:schemeClr>
                  </a:solidFill>
                  <a:latin typeface="Cavolini" panose="03000502040302020204" pitchFamily="66" charset="0"/>
                  <a:cs typeface="Cavolini" panose="03000502040302020204" pitchFamily="66" charset="0"/>
                </a:rPr>
                <a:t>Búho </a:t>
              </a:r>
              <a:r>
                <a:rPr lang="es-ES_tradnl" altLang="es-ES" sz="1200" dirty="0">
                  <a:solidFill>
                    <a:schemeClr val="tx2">
                      <a:lumMod val="75000"/>
                    </a:schemeClr>
                  </a:solidFill>
                  <a:latin typeface="Cavolini" panose="03000502040302020204" pitchFamily="66" charset="0"/>
                  <a:cs typeface="Cavolini" panose="03000502040302020204" pitchFamily="66" charset="0"/>
                </a:rPr>
                <a:t>de Alberto </a:t>
              </a:r>
              <a:r>
                <a:rPr lang="es-ES_tradnl" altLang="es-ES" sz="1200" dirty="0" err="1">
                  <a:solidFill>
                    <a:schemeClr val="tx2">
                      <a:lumMod val="75000"/>
                    </a:schemeClr>
                  </a:solidFill>
                  <a:latin typeface="Cavolini" panose="03000502040302020204" pitchFamily="66" charset="0"/>
                  <a:cs typeface="Cavolini" panose="03000502040302020204" pitchFamily="66" charset="0"/>
                </a:rPr>
                <a:t>Durero</a:t>
              </a:r>
              <a:endParaRPr lang="es-ES" altLang="es-ES" sz="1200" dirty="0">
                <a:solidFill>
                  <a:schemeClr val="tx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endParaRPr>
            </a:p>
          </p:txBody>
        </p:sp>
        <p:pic>
          <p:nvPicPr>
            <p:cNvPr id="13316" name="Picture 4" descr="File:Leonardo flight of bird.JPG">
              <a:hlinkClick r:id="rId4"/>
              <a:extLst>
                <a:ext uri="{FF2B5EF4-FFF2-40B4-BE49-F238E27FC236}">
                  <a16:creationId xmlns:a16="http://schemas.microsoft.com/office/drawing/2014/main" id="{06C54624-B048-4237-B449-607A867CA4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5447431" y="1455580"/>
              <a:ext cx="2391182" cy="3929547"/>
            </a:xfrm>
            <a:prstGeom prst="rect">
              <a:avLst/>
            </a:prstGeom>
            <a:ln>
              <a:noFill/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sp>
          <p:nvSpPr>
            <p:cNvPr id="13317" name="2 CuadroTexto">
              <a:extLst>
                <a:ext uri="{FF2B5EF4-FFF2-40B4-BE49-F238E27FC236}">
                  <a16:creationId xmlns:a16="http://schemas.microsoft.com/office/drawing/2014/main" id="{A6B58F65-658C-4B76-8DD3-B8F0F7EC73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68090" y="5475129"/>
              <a:ext cx="3689863" cy="68252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>
              <a:spAutoFit/>
            </a:bodyPr>
            <a:lstStyle>
              <a:lvl1pPr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eaLnBrk="0" fontAlgn="base" hangingPunct="0">
                <a:spcAft>
                  <a:spcPct val="0"/>
                </a:spcAft>
                <a:buFont typeface="Arial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algn="ctr">
                <a:defRPr/>
              </a:pPr>
              <a:r>
                <a:rPr lang="es-ES_tradnl" altLang="es-ES" sz="1200" i="1" dirty="0">
                  <a:solidFill>
                    <a:schemeClr val="tx2">
                      <a:lumMod val="75000"/>
                    </a:schemeClr>
                  </a:solidFill>
                  <a:latin typeface="Cavolini" panose="03000502040302020204" pitchFamily="66" charset="0"/>
                  <a:cs typeface="Cavolini" panose="03000502040302020204" pitchFamily="66" charset="0"/>
                </a:rPr>
                <a:t>Vuelo de pájaro </a:t>
              </a:r>
              <a:r>
                <a:rPr lang="es-ES_tradnl" altLang="es-ES" sz="1200" dirty="0">
                  <a:solidFill>
                    <a:schemeClr val="tx2">
                      <a:lumMod val="75000"/>
                    </a:schemeClr>
                  </a:solidFill>
                  <a:latin typeface="Cavolini" panose="03000502040302020204" pitchFamily="66" charset="0"/>
                  <a:cs typeface="Cavolini" panose="03000502040302020204" pitchFamily="66" charset="0"/>
                </a:rPr>
                <a:t>de Leonardo da Vinci</a:t>
              </a:r>
              <a:endParaRPr lang="es-ES" altLang="es-ES" sz="1200" dirty="0">
                <a:solidFill>
                  <a:schemeClr val="tx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endParaRPr>
            </a:p>
          </p:txBody>
        </p:sp>
      </p:grpSp>
      <p:sp>
        <p:nvSpPr>
          <p:cNvPr id="13319" name="1 CuadroTexto">
            <a:extLst>
              <a:ext uri="{FF2B5EF4-FFF2-40B4-BE49-F238E27FC236}">
                <a16:creationId xmlns:a16="http://schemas.microsoft.com/office/drawing/2014/main" id="{16C4705F-B24C-4407-B5A0-32B173FE54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4708960"/>
            <a:ext cx="9144000" cy="404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es-ES_tradnl" altLang="es-ES" sz="1500" dirty="0">
                <a:solidFill>
                  <a:schemeClr val="tx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Pintores tan importantes como Leonardo da Vinci y Alberto Durero dibujaron aves</a:t>
            </a:r>
            <a:endParaRPr lang="es-ES" altLang="es-ES" sz="1500" dirty="0">
              <a:solidFill>
                <a:schemeClr val="tx2">
                  <a:lumMod val="75000"/>
                </a:schemeClr>
              </a:solidFill>
              <a:latin typeface="Cavolini" panose="03000502040302020204" pitchFamily="66" charset="0"/>
              <a:cs typeface="Cavolini" panose="03000502040302020204" pitchFamily="66" charset="0"/>
            </a:endParaRPr>
          </a:p>
        </p:txBody>
      </p:sp>
      <p:sp>
        <p:nvSpPr>
          <p:cNvPr id="3" name="Título 2">
            <a:extLst>
              <a:ext uri="{FF2B5EF4-FFF2-40B4-BE49-F238E27FC236}">
                <a16:creationId xmlns:a16="http://schemas.microsoft.com/office/drawing/2014/main" id="{AA255CA3-AB26-415F-BA31-67D9CB9EF43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L" dirty="0">
                <a:latin typeface="Cavolini" panose="03000502040302020204" pitchFamily="66" charset="0"/>
                <a:cs typeface="Cavolini" panose="03000502040302020204" pitchFamily="66" charset="0"/>
              </a:rPr>
              <a:t>Aves en el dibujo</a:t>
            </a:r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58AA2273-3FFA-454E-8949-26FFF7FD51F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130682" y="2732433"/>
            <a:ext cx="1857816" cy="183127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500"/>
                                        <p:tgtEl>
                                          <p:spTgt spid="133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500" fill="hold"/>
                                        <p:tgtEl>
                                          <p:spTgt spid="133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500" fill="hold"/>
                                        <p:tgtEl>
                                          <p:spTgt spid="133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1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ángulo 3">
            <a:extLst>
              <a:ext uri="{FF2B5EF4-FFF2-40B4-BE49-F238E27FC236}">
                <a16:creationId xmlns:a16="http://schemas.microsoft.com/office/drawing/2014/main" id="{1213B95C-8E37-4D94-85F0-7FFC52051146}"/>
              </a:ext>
            </a:extLst>
          </p:cNvPr>
          <p:cNvSpPr/>
          <p:nvPr/>
        </p:nvSpPr>
        <p:spPr>
          <a:xfrm>
            <a:off x="4348716" y="281538"/>
            <a:ext cx="1658679" cy="1696118"/>
          </a:xfrm>
          <a:prstGeom prst="rect">
            <a:avLst/>
          </a:prstGeom>
          <a:solidFill>
            <a:srgbClr val="95D5B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L"/>
          </a:p>
        </p:txBody>
      </p:sp>
      <p:sp>
        <p:nvSpPr>
          <p:cNvPr id="3" name="2 CuadroTexto">
            <a:extLst>
              <a:ext uri="{FF2B5EF4-FFF2-40B4-BE49-F238E27FC236}">
                <a16:creationId xmlns:a16="http://schemas.microsoft.com/office/drawing/2014/main" id="{51C46D65-9645-4096-9E06-340E46CE5452}"/>
              </a:ext>
            </a:extLst>
          </p:cNvPr>
          <p:cNvSpPr txBox="1"/>
          <p:nvPr/>
        </p:nvSpPr>
        <p:spPr>
          <a:xfrm>
            <a:off x="1221001" y="3953318"/>
            <a:ext cx="6854428" cy="79515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lnSpc>
                <a:spcPct val="150000"/>
              </a:lnSpc>
              <a:buClr>
                <a:srgbClr val="922626"/>
              </a:buClr>
              <a:defRPr/>
            </a:pPr>
            <a:r>
              <a:rPr lang="es-ES_tradnl" sz="1600" dirty="0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¿Cuál es fotografía y cuál es dibujo?</a:t>
            </a:r>
          </a:p>
          <a:p>
            <a:pPr algn="ctr">
              <a:lnSpc>
                <a:spcPct val="150000"/>
              </a:lnSpc>
              <a:buClr>
                <a:srgbClr val="922626"/>
              </a:buClr>
              <a:defRPr/>
            </a:pPr>
            <a:r>
              <a:rPr lang="es-ES_tradnl" sz="1600" dirty="0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¿Son parecidos los dibujos  a las aves reales? Explica.</a:t>
            </a:r>
          </a:p>
        </p:txBody>
      </p:sp>
      <p:pic>
        <p:nvPicPr>
          <p:cNvPr id="17411" name="Imagen 4">
            <a:extLst>
              <a:ext uri="{FF2B5EF4-FFF2-40B4-BE49-F238E27FC236}">
                <a16:creationId xmlns:a16="http://schemas.microsoft.com/office/drawing/2014/main" id="{1B228D5F-DDD0-43D8-9AEB-D55440F62FA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063" t="22231" r="37399" b="50000"/>
          <a:stretch>
            <a:fillRect/>
          </a:stretch>
        </p:blipFill>
        <p:spPr bwMode="auto">
          <a:xfrm>
            <a:off x="854869" y="281538"/>
            <a:ext cx="3717131" cy="33611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12" name="Imagen 6">
            <a:extLst>
              <a:ext uri="{FF2B5EF4-FFF2-40B4-BE49-F238E27FC236}">
                <a16:creationId xmlns:a16="http://schemas.microsoft.com/office/drawing/2014/main" id="{0F4312DE-BDE6-4318-AFBB-F6B3E3526D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74" t="53922" r="39763" b="10008"/>
          <a:stretch>
            <a:fillRect/>
          </a:stretch>
        </p:blipFill>
        <p:spPr bwMode="auto">
          <a:xfrm>
            <a:off x="5314373" y="281538"/>
            <a:ext cx="2589328" cy="33611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n 7">
            <a:extLst>
              <a:ext uri="{FF2B5EF4-FFF2-40B4-BE49-F238E27FC236}">
                <a16:creationId xmlns:a16="http://schemas.microsoft.com/office/drawing/2014/main" id="{1B315A65-B51C-429D-B1DF-534D322A9BC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0151" t="17058" r="27163" b="10898"/>
          <a:stretch/>
        </p:blipFill>
        <p:spPr>
          <a:xfrm>
            <a:off x="383027" y="1351434"/>
            <a:ext cx="2452688" cy="2912269"/>
          </a:xfrm>
          <a:prstGeom prst="rect">
            <a:avLst/>
          </a:prstGeom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</p:pic>
      <p:sp>
        <p:nvSpPr>
          <p:cNvPr id="18437" name="CuadroTexto 15">
            <a:extLst>
              <a:ext uri="{FF2B5EF4-FFF2-40B4-BE49-F238E27FC236}">
                <a16:creationId xmlns:a16="http://schemas.microsoft.com/office/drawing/2014/main" id="{6CD90567-6B22-4B4F-82DC-91E2EA797D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023" y="4406920"/>
            <a:ext cx="247769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2000">
                <a:solidFill>
                  <a:schemeClr val="tx1"/>
                </a:solidFill>
                <a:latin typeface="Century Gothic" panose="020B0502020202020204" pitchFamily="34" charset="0"/>
              </a:defRPr>
            </a:lvl1pPr>
            <a:lvl2pPr marL="742950" indent="-28575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2pPr>
            <a:lvl3pPr marL="11430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600">
                <a:solidFill>
                  <a:schemeClr val="tx1"/>
                </a:solidFill>
                <a:latin typeface="Century Gothic" panose="020B0502020202020204" pitchFamily="34" charset="0"/>
              </a:defRPr>
            </a:lvl3pPr>
            <a:lvl4pPr marL="16002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4pPr>
            <a:lvl5pPr marL="20574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5pPr>
            <a:lvl6pPr marL="25146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6pPr>
            <a:lvl7pPr marL="29718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7pPr>
            <a:lvl8pPr marL="34290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8pPr>
            <a:lvl9pPr marL="38862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s-ES" altLang="es-CL" sz="900" i="1" dirty="0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Aves en una balaustrada </a:t>
            </a:r>
            <a:r>
              <a:rPr lang="es-ES" altLang="es-CL" sz="900" dirty="0" err="1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Melchior</a:t>
            </a:r>
            <a:r>
              <a:rPr lang="es-ES" altLang="es-CL" sz="900" dirty="0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 </a:t>
            </a:r>
            <a:r>
              <a:rPr lang="es-ES" altLang="es-CL" sz="900" dirty="0" err="1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d'Hondecoeter</a:t>
            </a:r>
            <a:r>
              <a:rPr lang="es-ES" altLang="es-CL" sz="900" dirty="0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 </a:t>
            </a:r>
          </a:p>
        </p:txBody>
      </p:sp>
      <p:pic>
        <p:nvPicPr>
          <p:cNvPr id="11" name="Imagen 10">
            <a:extLst>
              <a:ext uri="{FF2B5EF4-FFF2-40B4-BE49-F238E27FC236}">
                <a16:creationId xmlns:a16="http://schemas.microsoft.com/office/drawing/2014/main" id="{835C00C0-CD41-43AB-A4E0-34929B4AB28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4850" t="2121" r="14850" b="2121"/>
          <a:stretch/>
        </p:blipFill>
        <p:spPr>
          <a:xfrm>
            <a:off x="6308287" y="1380339"/>
            <a:ext cx="1210952" cy="3678733"/>
          </a:xfrm>
          <a:prstGeom prst="rect">
            <a:avLst/>
          </a:prstGeom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id="{5E94FFFE-60D7-4399-A290-39630389F48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71571" y="1371756"/>
            <a:ext cx="2555081" cy="2555081"/>
          </a:xfrm>
          <a:prstGeom prst="rect">
            <a:avLst/>
          </a:prstGeom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</p:pic>
      <p:sp>
        <p:nvSpPr>
          <p:cNvPr id="18440" name="CuadroTexto 16">
            <a:extLst>
              <a:ext uri="{FF2B5EF4-FFF2-40B4-BE49-F238E27FC236}">
                <a16:creationId xmlns:a16="http://schemas.microsoft.com/office/drawing/2014/main" id="{0468BE61-0AB4-497C-8AC5-4FAD01BCB0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2585" y="4037588"/>
            <a:ext cx="255508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2000">
                <a:solidFill>
                  <a:schemeClr val="tx1"/>
                </a:solidFill>
                <a:latin typeface="Century Gothic" panose="020B0502020202020204" pitchFamily="34" charset="0"/>
              </a:defRPr>
            </a:lvl1pPr>
            <a:lvl2pPr marL="742950" indent="-28575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2pPr>
            <a:lvl3pPr marL="11430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600">
                <a:solidFill>
                  <a:schemeClr val="tx1"/>
                </a:solidFill>
                <a:latin typeface="Century Gothic" panose="020B0502020202020204" pitchFamily="34" charset="0"/>
              </a:defRPr>
            </a:lvl3pPr>
            <a:lvl4pPr marL="16002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4pPr>
            <a:lvl5pPr marL="20574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5pPr>
            <a:lvl6pPr marL="25146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6pPr>
            <a:lvl7pPr marL="29718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7pPr>
            <a:lvl8pPr marL="34290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8pPr>
            <a:lvl9pPr marL="38862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s-CL" altLang="es-CL" sz="900" i="1" dirty="0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Paloma</a:t>
            </a:r>
            <a:r>
              <a:rPr lang="es-CL" altLang="es-CL" sz="900" dirty="0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 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es-CL" altLang="es-CL" sz="900" dirty="0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Pablo Picasso</a:t>
            </a:r>
          </a:p>
        </p:txBody>
      </p:sp>
      <p:sp>
        <p:nvSpPr>
          <p:cNvPr id="18441" name="CuadroTexto 17">
            <a:extLst>
              <a:ext uri="{FF2B5EF4-FFF2-40B4-BE49-F238E27FC236}">
                <a16:creationId xmlns:a16="http://schemas.microsoft.com/office/drawing/2014/main" id="{09867FA4-6617-4D6F-B681-80F0D34D4E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7901" y="4689740"/>
            <a:ext cx="200739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2000">
                <a:solidFill>
                  <a:schemeClr val="tx1"/>
                </a:solidFill>
                <a:latin typeface="Century Gothic" panose="020B0502020202020204" pitchFamily="34" charset="0"/>
              </a:defRPr>
            </a:lvl1pPr>
            <a:lvl2pPr marL="742950" indent="-28575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>
                <a:solidFill>
                  <a:schemeClr val="tx1"/>
                </a:solidFill>
                <a:latin typeface="Century Gothic" panose="020B0502020202020204" pitchFamily="34" charset="0"/>
              </a:defRPr>
            </a:lvl2pPr>
            <a:lvl3pPr marL="11430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600">
                <a:solidFill>
                  <a:schemeClr val="tx1"/>
                </a:solidFill>
                <a:latin typeface="Century Gothic" panose="020B0502020202020204" pitchFamily="34" charset="0"/>
              </a:defRPr>
            </a:lvl3pPr>
            <a:lvl4pPr marL="16002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4pPr>
            <a:lvl5pPr marL="2057400" indent="-228600">
              <a:spcBef>
                <a:spcPts val="1000"/>
              </a:spcBef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5pPr>
            <a:lvl6pPr marL="25146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6pPr>
            <a:lvl7pPr marL="29718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7pPr>
            <a:lvl8pPr marL="34290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8pPr>
            <a:lvl9pPr marL="3886200" indent="-228600" defTabSz="457200" eaLnBrk="0" fontAlgn="base" hangingPunct="0">
              <a:spcBef>
                <a:spcPts val="1000"/>
              </a:spcBef>
              <a:spcAft>
                <a:spcPct val="0"/>
              </a:spcAft>
              <a:buClr>
                <a:schemeClr val="accent1"/>
              </a:buClr>
              <a:buSzPct val="80000"/>
              <a:buFont typeface="Wingdings 3" panose="05040102010807070707" pitchFamily="18" charset="2"/>
              <a:buChar char=""/>
              <a:defRPr sz="1400">
                <a:solidFill>
                  <a:schemeClr val="tx1"/>
                </a:solidFill>
                <a:latin typeface="Century Gothic" panose="020B0502020202020204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s-CL" altLang="es-CL" sz="900" i="1" dirty="0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Cuatro golondrinas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s-CL" altLang="es-CL" sz="900" dirty="0" err="1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Utagawa</a:t>
            </a:r>
            <a:r>
              <a:rPr lang="es-CL" altLang="es-CL" sz="900" dirty="0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 Hiroshige</a:t>
            </a: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547A1260-69C7-4DF9-8D24-97EE80268C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52529" y="426055"/>
            <a:ext cx="6159000" cy="572700"/>
          </a:xfrm>
        </p:spPr>
        <p:txBody>
          <a:bodyPr/>
          <a:lstStyle/>
          <a:p>
            <a:r>
              <a:rPr lang="es-CL" dirty="0">
                <a:solidFill>
                  <a:schemeClr val="accent2">
                    <a:lumMod val="75000"/>
                  </a:schemeClr>
                </a:solidFill>
                <a:latin typeface="Cavolini" panose="03000502040302020204" pitchFamily="66" charset="0"/>
                <a:cs typeface="Cavolini" panose="03000502040302020204" pitchFamily="66" charset="0"/>
              </a:rPr>
              <a:t>Aves en pinturas</a:t>
            </a: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7DC9E5DE-F6BD-429D-9057-6C96FEEABAD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45202" y="-93776"/>
            <a:ext cx="2204366" cy="1498969"/>
          </a:xfrm>
          <a:prstGeom prst="rect">
            <a:avLst/>
          </a:prstGeom>
        </p:spPr>
      </p:pic>
      <p:grpSp>
        <p:nvGrpSpPr>
          <p:cNvPr id="10" name="Google Shape;14591;p58">
            <a:extLst>
              <a:ext uri="{FF2B5EF4-FFF2-40B4-BE49-F238E27FC236}">
                <a16:creationId xmlns:a16="http://schemas.microsoft.com/office/drawing/2014/main" id="{F20E9380-0FDA-4B4F-9330-9B7898EDC8DF}"/>
              </a:ext>
            </a:extLst>
          </p:cNvPr>
          <p:cNvGrpSpPr/>
          <p:nvPr/>
        </p:nvGrpSpPr>
        <p:grpSpPr>
          <a:xfrm flipH="1">
            <a:off x="55309" y="-54595"/>
            <a:ext cx="1592738" cy="1262812"/>
            <a:chOff x="224675" y="453825"/>
            <a:chExt cx="7022750" cy="4790525"/>
          </a:xfrm>
        </p:grpSpPr>
        <p:sp>
          <p:nvSpPr>
            <p:cNvPr id="12" name="Google Shape;14592;p58">
              <a:extLst>
                <a:ext uri="{FF2B5EF4-FFF2-40B4-BE49-F238E27FC236}">
                  <a16:creationId xmlns:a16="http://schemas.microsoft.com/office/drawing/2014/main" id="{868C38E8-2719-4D6F-9E9F-25B493D4357D}"/>
                </a:ext>
              </a:extLst>
            </p:cNvPr>
            <p:cNvSpPr/>
            <p:nvPr/>
          </p:nvSpPr>
          <p:spPr>
            <a:xfrm>
              <a:off x="2631700" y="4918250"/>
              <a:ext cx="420225" cy="326100"/>
            </a:xfrm>
            <a:custGeom>
              <a:avLst/>
              <a:gdLst/>
              <a:ahLst/>
              <a:cxnLst/>
              <a:rect l="l" t="t" r="r" b="b"/>
              <a:pathLst>
                <a:path w="16809" h="13044" extrusionOk="0">
                  <a:moveTo>
                    <a:pt x="13716" y="10355"/>
                  </a:moveTo>
                  <a:cubicBezTo>
                    <a:pt x="11833" y="11161"/>
                    <a:pt x="10758" y="8069"/>
                    <a:pt x="9951" y="6724"/>
                  </a:cubicBezTo>
                  <a:cubicBezTo>
                    <a:pt x="9547" y="8472"/>
                    <a:pt x="8875" y="13044"/>
                    <a:pt x="6589" y="12372"/>
                  </a:cubicBezTo>
                  <a:cubicBezTo>
                    <a:pt x="4303" y="11834"/>
                    <a:pt x="5379" y="9413"/>
                    <a:pt x="5513" y="7800"/>
                  </a:cubicBezTo>
                  <a:cubicBezTo>
                    <a:pt x="4169" y="8472"/>
                    <a:pt x="2958" y="11296"/>
                    <a:pt x="1479" y="10489"/>
                  </a:cubicBezTo>
                  <a:cubicBezTo>
                    <a:pt x="0" y="9817"/>
                    <a:pt x="1479" y="7800"/>
                    <a:pt x="1883" y="6993"/>
                  </a:cubicBezTo>
                  <a:cubicBezTo>
                    <a:pt x="4034" y="3228"/>
                    <a:pt x="8203" y="0"/>
                    <a:pt x="12102" y="2959"/>
                  </a:cubicBezTo>
                  <a:cubicBezTo>
                    <a:pt x="14254" y="4438"/>
                    <a:pt x="16809" y="9279"/>
                    <a:pt x="13716" y="1035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593;p58">
              <a:extLst>
                <a:ext uri="{FF2B5EF4-FFF2-40B4-BE49-F238E27FC236}">
                  <a16:creationId xmlns:a16="http://schemas.microsoft.com/office/drawing/2014/main" id="{2AF12A67-BA9D-4F64-B151-103F560FADFE}"/>
                </a:ext>
              </a:extLst>
            </p:cNvPr>
            <p:cNvSpPr/>
            <p:nvPr/>
          </p:nvSpPr>
          <p:spPr>
            <a:xfrm>
              <a:off x="2161050" y="4854375"/>
              <a:ext cx="467300" cy="316025"/>
            </a:xfrm>
            <a:custGeom>
              <a:avLst/>
              <a:gdLst/>
              <a:ahLst/>
              <a:cxnLst/>
              <a:rect l="l" t="t" r="r" b="b"/>
              <a:pathLst>
                <a:path w="18692" h="12641" extrusionOk="0">
                  <a:moveTo>
                    <a:pt x="14926" y="11161"/>
                  </a:moveTo>
                  <a:cubicBezTo>
                    <a:pt x="12640" y="11161"/>
                    <a:pt x="13044" y="8338"/>
                    <a:pt x="11968" y="6993"/>
                  </a:cubicBezTo>
                  <a:cubicBezTo>
                    <a:pt x="11296" y="8606"/>
                    <a:pt x="9951" y="12641"/>
                    <a:pt x="8203" y="11834"/>
                  </a:cubicBezTo>
                  <a:cubicBezTo>
                    <a:pt x="6186" y="10892"/>
                    <a:pt x="7665" y="8203"/>
                    <a:pt x="8068" y="6186"/>
                  </a:cubicBezTo>
                  <a:cubicBezTo>
                    <a:pt x="6320" y="6858"/>
                    <a:pt x="4034" y="10355"/>
                    <a:pt x="2286" y="8741"/>
                  </a:cubicBezTo>
                  <a:cubicBezTo>
                    <a:pt x="0" y="6724"/>
                    <a:pt x="5245" y="2152"/>
                    <a:pt x="6993" y="269"/>
                  </a:cubicBezTo>
                  <a:cubicBezTo>
                    <a:pt x="9548" y="0"/>
                    <a:pt x="12237" y="673"/>
                    <a:pt x="14523" y="2286"/>
                  </a:cubicBezTo>
                  <a:cubicBezTo>
                    <a:pt x="15733" y="4707"/>
                    <a:pt x="18692" y="11161"/>
                    <a:pt x="14926" y="1116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4594;p58">
              <a:extLst>
                <a:ext uri="{FF2B5EF4-FFF2-40B4-BE49-F238E27FC236}">
                  <a16:creationId xmlns:a16="http://schemas.microsoft.com/office/drawing/2014/main" id="{54AACD20-21E5-4BE8-947B-26476F0F437D}"/>
                </a:ext>
              </a:extLst>
            </p:cNvPr>
            <p:cNvSpPr/>
            <p:nvPr/>
          </p:nvSpPr>
          <p:spPr>
            <a:xfrm>
              <a:off x="224675" y="453825"/>
              <a:ext cx="7022750" cy="4787175"/>
            </a:xfrm>
            <a:custGeom>
              <a:avLst/>
              <a:gdLst/>
              <a:ahLst/>
              <a:cxnLst/>
              <a:rect l="l" t="t" r="r" b="b"/>
              <a:pathLst>
                <a:path w="280910" h="191487" extrusionOk="0">
                  <a:moveTo>
                    <a:pt x="280909" y="61185"/>
                  </a:moveTo>
                  <a:cubicBezTo>
                    <a:pt x="279699" y="63471"/>
                    <a:pt x="276875" y="64143"/>
                    <a:pt x="274724" y="64950"/>
                  </a:cubicBezTo>
                  <a:cubicBezTo>
                    <a:pt x="263831" y="68715"/>
                    <a:pt x="252536" y="72077"/>
                    <a:pt x="241375" y="76649"/>
                  </a:cubicBezTo>
                  <a:cubicBezTo>
                    <a:pt x="237072" y="78397"/>
                    <a:pt x="232365" y="80011"/>
                    <a:pt x="228735" y="82834"/>
                  </a:cubicBezTo>
                  <a:cubicBezTo>
                    <a:pt x="224028" y="86734"/>
                    <a:pt x="222683" y="93323"/>
                    <a:pt x="225373" y="98702"/>
                  </a:cubicBezTo>
                  <a:cubicBezTo>
                    <a:pt x="226583" y="100719"/>
                    <a:pt x="227928" y="102602"/>
                    <a:pt x="229407" y="104484"/>
                  </a:cubicBezTo>
                  <a:cubicBezTo>
                    <a:pt x="230886" y="106501"/>
                    <a:pt x="233441" y="109191"/>
                    <a:pt x="232769" y="110401"/>
                  </a:cubicBezTo>
                  <a:cubicBezTo>
                    <a:pt x="232231" y="111746"/>
                    <a:pt x="229407" y="111477"/>
                    <a:pt x="226045" y="111208"/>
                  </a:cubicBezTo>
                  <a:cubicBezTo>
                    <a:pt x="223490" y="110939"/>
                    <a:pt x="220532" y="111073"/>
                    <a:pt x="219322" y="111073"/>
                  </a:cubicBezTo>
                  <a:cubicBezTo>
                    <a:pt x="210581" y="110804"/>
                    <a:pt x="200899" y="111342"/>
                    <a:pt x="194848" y="121562"/>
                  </a:cubicBezTo>
                  <a:cubicBezTo>
                    <a:pt x="190814" y="128151"/>
                    <a:pt x="190007" y="137026"/>
                    <a:pt x="189469" y="143615"/>
                  </a:cubicBezTo>
                  <a:cubicBezTo>
                    <a:pt x="189200" y="145498"/>
                    <a:pt x="189469" y="149128"/>
                    <a:pt x="187721" y="150607"/>
                  </a:cubicBezTo>
                  <a:cubicBezTo>
                    <a:pt x="186107" y="152221"/>
                    <a:pt x="180325" y="149532"/>
                    <a:pt x="176426" y="148187"/>
                  </a:cubicBezTo>
                  <a:cubicBezTo>
                    <a:pt x="166340" y="144422"/>
                    <a:pt x="155314" y="144556"/>
                    <a:pt x="145363" y="148590"/>
                  </a:cubicBezTo>
                  <a:cubicBezTo>
                    <a:pt x="138639" y="151145"/>
                    <a:pt x="132588" y="155179"/>
                    <a:pt x="127613" y="160289"/>
                  </a:cubicBezTo>
                  <a:cubicBezTo>
                    <a:pt x="117393" y="170778"/>
                    <a:pt x="112014" y="191486"/>
                    <a:pt x="96012" y="179250"/>
                  </a:cubicBezTo>
                  <a:cubicBezTo>
                    <a:pt x="93457" y="179384"/>
                    <a:pt x="91306" y="180056"/>
                    <a:pt x="88482" y="179384"/>
                  </a:cubicBezTo>
                  <a:cubicBezTo>
                    <a:pt x="79069" y="177233"/>
                    <a:pt x="76917" y="168223"/>
                    <a:pt x="75438" y="161769"/>
                  </a:cubicBezTo>
                  <a:cubicBezTo>
                    <a:pt x="74093" y="154507"/>
                    <a:pt x="71807" y="147246"/>
                    <a:pt x="68715" y="140388"/>
                  </a:cubicBezTo>
                  <a:cubicBezTo>
                    <a:pt x="66025" y="134606"/>
                    <a:pt x="61722" y="127075"/>
                    <a:pt x="52982" y="126941"/>
                  </a:cubicBezTo>
                  <a:cubicBezTo>
                    <a:pt x="50158" y="126941"/>
                    <a:pt x="47334" y="127344"/>
                    <a:pt x="44510" y="128151"/>
                  </a:cubicBezTo>
                  <a:cubicBezTo>
                    <a:pt x="41820" y="128823"/>
                    <a:pt x="37921" y="130706"/>
                    <a:pt x="36038" y="129361"/>
                  </a:cubicBezTo>
                  <a:cubicBezTo>
                    <a:pt x="33214" y="127479"/>
                    <a:pt x="36307" y="120083"/>
                    <a:pt x="37248" y="116049"/>
                  </a:cubicBezTo>
                  <a:cubicBezTo>
                    <a:pt x="38324" y="111746"/>
                    <a:pt x="38997" y="107174"/>
                    <a:pt x="38862" y="102602"/>
                  </a:cubicBezTo>
                  <a:cubicBezTo>
                    <a:pt x="38593" y="94130"/>
                    <a:pt x="35500" y="83103"/>
                    <a:pt x="23667" y="77187"/>
                  </a:cubicBezTo>
                  <a:cubicBezTo>
                    <a:pt x="18423" y="74766"/>
                    <a:pt x="13044" y="74094"/>
                    <a:pt x="7799" y="73556"/>
                  </a:cubicBezTo>
                  <a:cubicBezTo>
                    <a:pt x="6186" y="73422"/>
                    <a:pt x="4034" y="73825"/>
                    <a:pt x="3227" y="71808"/>
                  </a:cubicBezTo>
                  <a:cubicBezTo>
                    <a:pt x="4303" y="68446"/>
                    <a:pt x="7665" y="67505"/>
                    <a:pt x="9951" y="65757"/>
                  </a:cubicBezTo>
                  <a:cubicBezTo>
                    <a:pt x="14792" y="62260"/>
                    <a:pt x="19364" y="58495"/>
                    <a:pt x="23801" y="54327"/>
                  </a:cubicBezTo>
                  <a:cubicBezTo>
                    <a:pt x="27163" y="51099"/>
                    <a:pt x="30525" y="46527"/>
                    <a:pt x="30928" y="42090"/>
                  </a:cubicBezTo>
                  <a:cubicBezTo>
                    <a:pt x="31601" y="34829"/>
                    <a:pt x="25953" y="26357"/>
                    <a:pt x="20709" y="20844"/>
                  </a:cubicBezTo>
                  <a:cubicBezTo>
                    <a:pt x="15599" y="15868"/>
                    <a:pt x="10220" y="11296"/>
                    <a:pt x="4438" y="7262"/>
                  </a:cubicBezTo>
                  <a:cubicBezTo>
                    <a:pt x="2824" y="6052"/>
                    <a:pt x="0" y="4035"/>
                    <a:pt x="672" y="2287"/>
                  </a:cubicBezTo>
                  <a:cubicBezTo>
                    <a:pt x="1748" y="1"/>
                    <a:pt x="8203" y="1345"/>
                    <a:pt x="11430" y="2018"/>
                  </a:cubicBezTo>
                  <a:cubicBezTo>
                    <a:pt x="16271" y="3094"/>
                    <a:pt x="19633" y="4169"/>
                    <a:pt x="22995" y="5111"/>
                  </a:cubicBezTo>
                  <a:cubicBezTo>
                    <a:pt x="37517" y="9010"/>
                    <a:pt x="57285" y="15061"/>
                    <a:pt x="68311" y="28239"/>
                  </a:cubicBezTo>
                  <a:cubicBezTo>
                    <a:pt x="73018" y="33618"/>
                    <a:pt x="75976" y="40342"/>
                    <a:pt x="76917" y="47469"/>
                  </a:cubicBezTo>
                  <a:cubicBezTo>
                    <a:pt x="77859" y="54865"/>
                    <a:pt x="76245" y="61857"/>
                    <a:pt x="75573" y="69387"/>
                  </a:cubicBezTo>
                  <a:cubicBezTo>
                    <a:pt x="74900" y="76649"/>
                    <a:pt x="74900" y="83776"/>
                    <a:pt x="75707" y="91037"/>
                  </a:cubicBezTo>
                  <a:cubicBezTo>
                    <a:pt x="77455" y="105560"/>
                    <a:pt x="82700" y="116721"/>
                    <a:pt x="90095" y="130168"/>
                  </a:cubicBezTo>
                  <a:cubicBezTo>
                    <a:pt x="94130" y="123713"/>
                    <a:pt x="99105" y="119948"/>
                    <a:pt x="104887" y="118604"/>
                  </a:cubicBezTo>
                  <a:cubicBezTo>
                    <a:pt x="108114" y="117931"/>
                    <a:pt x="111476" y="118200"/>
                    <a:pt x="114569" y="119276"/>
                  </a:cubicBezTo>
                  <a:cubicBezTo>
                    <a:pt x="122503" y="122638"/>
                    <a:pt x="125730" y="130034"/>
                    <a:pt x="126671" y="136757"/>
                  </a:cubicBezTo>
                  <a:cubicBezTo>
                    <a:pt x="140656" y="132320"/>
                    <a:pt x="151817" y="122503"/>
                    <a:pt x="162441" y="107577"/>
                  </a:cubicBezTo>
                  <a:cubicBezTo>
                    <a:pt x="168223" y="99374"/>
                    <a:pt x="171988" y="90903"/>
                    <a:pt x="176426" y="83103"/>
                  </a:cubicBezTo>
                  <a:cubicBezTo>
                    <a:pt x="190276" y="59168"/>
                    <a:pt x="213539" y="57016"/>
                    <a:pt x="234248" y="56613"/>
                  </a:cubicBezTo>
                  <a:cubicBezTo>
                    <a:pt x="249040" y="56344"/>
                    <a:pt x="263697" y="57420"/>
                    <a:pt x="278220" y="59571"/>
                  </a:cubicBezTo>
                  <a:cubicBezTo>
                    <a:pt x="279296" y="59840"/>
                    <a:pt x="280237" y="60378"/>
                    <a:pt x="280909" y="61185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4595;p58">
              <a:extLst>
                <a:ext uri="{FF2B5EF4-FFF2-40B4-BE49-F238E27FC236}">
                  <a16:creationId xmlns:a16="http://schemas.microsoft.com/office/drawing/2014/main" id="{80DED2F4-78F8-4530-AA41-1092C9F47BD7}"/>
                </a:ext>
              </a:extLst>
            </p:cNvPr>
            <p:cNvSpPr/>
            <p:nvPr/>
          </p:nvSpPr>
          <p:spPr>
            <a:xfrm>
              <a:off x="2799775" y="3775250"/>
              <a:ext cx="225275" cy="265600"/>
            </a:xfrm>
            <a:custGeom>
              <a:avLst/>
              <a:gdLst/>
              <a:ahLst/>
              <a:cxnLst/>
              <a:rect l="l" t="t" r="r" b="b"/>
              <a:pathLst>
                <a:path w="9011" h="10624" extrusionOk="0">
                  <a:moveTo>
                    <a:pt x="4304" y="7262"/>
                  </a:moveTo>
                  <a:cubicBezTo>
                    <a:pt x="3631" y="7934"/>
                    <a:pt x="2824" y="8472"/>
                    <a:pt x="1883" y="8741"/>
                  </a:cubicBezTo>
                  <a:cubicBezTo>
                    <a:pt x="1480" y="8875"/>
                    <a:pt x="942" y="8875"/>
                    <a:pt x="538" y="8607"/>
                  </a:cubicBezTo>
                  <a:cubicBezTo>
                    <a:pt x="270" y="8338"/>
                    <a:pt x="1" y="7934"/>
                    <a:pt x="135" y="7531"/>
                  </a:cubicBezTo>
                  <a:cubicBezTo>
                    <a:pt x="404" y="5783"/>
                    <a:pt x="1211" y="4169"/>
                    <a:pt x="2556" y="2959"/>
                  </a:cubicBezTo>
                  <a:cubicBezTo>
                    <a:pt x="2959" y="2421"/>
                    <a:pt x="3631" y="1749"/>
                    <a:pt x="4169" y="1211"/>
                  </a:cubicBezTo>
                  <a:cubicBezTo>
                    <a:pt x="4707" y="807"/>
                    <a:pt x="5379" y="0"/>
                    <a:pt x="6052" y="135"/>
                  </a:cubicBezTo>
                  <a:cubicBezTo>
                    <a:pt x="6321" y="135"/>
                    <a:pt x="6724" y="807"/>
                    <a:pt x="6859" y="1211"/>
                  </a:cubicBezTo>
                  <a:cubicBezTo>
                    <a:pt x="7531" y="2152"/>
                    <a:pt x="8069" y="3362"/>
                    <a:pt x="8338" y="4572"/>
                  </a:cubicBezTo>
                  <a:cubicBezTo>
                    <a:pt x="8607" y="5245"/>
                    <a:pt x="8876" y="6052"/>
                    <a:pt x="8876" y="6858"/>
                  </a:cubicBezTo>
                  <a:cubicBezTo>
                    <a:pt x="9010" y="7800"/>
                    <a:pt x="9010" y="8741"/>
                    <a:pt x="8741" y="9548"/>
                  </a:cubicBezTo>
                  <a:cubicBezTo>
                    <a:pt x="8472" y="10489"/>
                    <a:pt x="7531" y="10624"/>
                    <a:pt x="6590" y="10086"/>
                  </a:cubicBezTo>
                  <a:cubicBezTo>
                    <a:pt x="5514" y="9413"/>
                    <a:pt x="4707" y="8472"/>
                    <a:pt x="4304" y="7262"/>
                  </a:cubicBezTo>
                  <a:close/>
                </a:path>
              </a:pathLst>
            </a:custGeom>
            <a:solidFill>
              <a:srgbClr val="95D5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4596;p58">
              <a:extLst>
                <a:ext uri="{FF2B5EF4-FFF2-40B4-BE49-F238E27FC236}">
                  <a16:creationId xmlns:a16="http://schemas.microsoft.com/office/drawing/2014/main" id="{3242BA54-26B1-41DB-8003-AA5988F641D5}"/>
                </a:ext>
              </a:extLst>
            </p:cNvPr>
            <p:cNvSpPr/>
            <p:nvPr/>
          </p:nvSpPr>
          <p:spPr>
            <a:xfrm>
              <a:off x="2423250" y="2151525"/>
              <a:ext cx="390000" cy="1438850"/>
            </a:xfrm>
            <a:custGeom>
              <a:avLst/>
              <a:gdLst/>
              <a:ahLst/>
              <a:cxnLst/>
              <a:rect l="l" t="t" r="r" b="b"/>
              <a:pathLst>
                <a:path w="15600" h="57554" extrusionOk="0">
                  <a:moveTo>
                    <a:pt x="12238" y="0"/>
                  </a:moveTo>
                  <a:cubicBezTo>
                    <a:pt x="11431" y="7531"/>
                    <a:pt x="9817" y="14926"/>
                    <a:pt x="7531" y="22053"/>
                  </a:cubicBezTo>
                  <a:cubicBezTo>
                    <a:pt x="5245" y="29315"/>
                    <a:pt x="1749" y="36307"/>
                    <a:pt x="808" y="42762"/>
                  </a:cubicBezTo>
                  <a:cubicBezTo>
                    <a:pt x="1" y="48141"/>
                    <a:pt x="808" y="56209"/>
                    <a:pt x="6187" y="57554"/>
                  </a:cubicBezTo>
                  <a:cubicBezTo>
                    <a:pt x="8204" y="56881"/>
                    <a:pt x="10086" y="55536"/>
                    <a:pt x="11296" y="53788"/>
                  </a:cubicBezTo>
                  <a:cubicBezTo>
                    <a:pt x="15599" y="48678"/>
                    <a:pt x="15465" y="38862"/>
                    <a:pt x="15599" y="32408"/>
                  </a:cubicBezTo>
                  <a:cubicBezTo>
                    <a:pt x="15599" y="28642"/>
                    <a:pt x="15465" y="24877"/>
                    <a:pt x="15062" y="21247"/>
                  </a:cubicBezTo>
                  <a:cubicBezTo>
                    <a:pt x="14389" y="13582"/>
                    <a:pt x="12776" y="6589"/>
                    <a:pt x="12238" y="0"/>
                  </a:cubicBezTo>
                  <a:close/>
                </a:path>
              </a:pathLst>
            </a:custGeom>
            <a:solidFill>
              <a:srgbClr val="95D5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4597;p58">
              <a:extLst>
                <a:ext uri="{FF2B5EF4-FFF2-40B4-BE49-F238E27FC236}">
                  <a16:creationId xmlns:a16="http://schemas.microsoft.com/office/drawing/2014/main" id="{F9B1950C-5D43-4756-8FD5-B4316EB9C983}"/>
                </a:ext>
              </a:extLst>
            </p:cNvPr>
            <p:cNvSpPr/>
            <p:nvPr/>
          </p:nvSpPr>
          <p:spPr>
            <a:xfrm>
              <a:off x="2557725" y="2134700"/>
              <a:ext cx="400075" cy="1467425"/>
            </a:xfrm>
            <a:custGeom>
              <a:avLst/>
              <a:gdLst/>
              <a:ahLst/>
              <a:cxnLst/>
              <a:rect l="l" t="t" r="r" b="b"/>
              <a:pathLst>
                <a:path w="16003" h="58697" extrusionOk="0">
                  <a:moveTo>
                    <a:pt x="6859" y="1"/>
                  </a:moveTo>
                  <a:lnTo>
                    <a:pt x="6859" y="673"/>
                  </a:lnTo>
                  <a:cubicBezTo>
                    <a:pt x="7397" y="7262"/>
                    <a:pt x="8876" y="14120"/>
                    <a:pt x="9683" y="21785"/>
                  </a:cubicBezTo>
                  <a:cubicBezTo>
                    <a:pt x="10086" y="25550"/>
                    <a:pt x="10220" y="29315"/>
                    <a:pt x="10086" y="32946"/>
                  </a:cubicBezTo>
                  <a:cubicBezTo>
                    <a:pt x="10086" y="39535"/>
                    <a:pt x="10086" y="49351"/>
                    <a:pt x="5917" y="54461"/>
                  </a:cubicBezTo>
                  <a:cubicBezTo>
                    <a:pt x="4707" y="56209"/>
                    <a:pt x="2825" y="57554"/>
                    <a:pt x="673" y="58227"/>
                  </a:cubicBezTo>
                  <a:lnTo>
                    <a:pt x="1" y="58227"/>
                  </a:lnTo>
                  <a:cubicBezTo>
                    <a:pt x="1224" y="58546"/>
                    <a:pt x="2359" y="58697"/>
                    <a:pt x="3410" y="58697"/>
                  </a:cubicBezTo>
                  <a:cubicBezTo>
                    <a:pt x="10330" y="58697"/>
                    <a:pt x="13625" y="52162"/>
                    <a:pt x="14792" y="44107"/>
                  </a:cubicBezTo>
                  <a:cubicBezTo>
                    <a:pt x="16003" y="36711"/>
                    <a:pt x="14927" y="27971"/>
                    <a:pt x="13717" y="20575"/>
                  </a:cubicBezTo>
                  <a:cubicBezTo>
                    <a:pt x="12238" y="13851"/>
                    <a:pt x="10086" y="7397"/>
                    <a:pt x="7397" y="1211"/>
                  </a:cubicBezTo>
                  <a:cubicBezTo>
                    <a:pt x="7262" y="673"/>
                    <a:pt x="6993" y="404"/>
                    <a:pt x="6993" y="270"/>
                  </a:cubicBezTo>
                  <a:cubicBezTo>
                    <a:pt x="6993" y="135"/>
                    <a:pt x="6859" y="135"/>
                    <a:pt x="6859" y="1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4598;p58">
              <a:extLst>
                <a:ext uri="{FF2B5EF4-FFF2-40B4-BE49-F238E27FC236}">
                  <a16:creationId xmlns:a16="http://schemas.microsoft.com/office/drawing/2014/main" id="{F17F6561-4084-4FE4-AD82-75FFF378038C}"/>
                </a:ext>
              </a:extLst>
            </p:cNvPr>
            <p:cNvSpPr/>
            <p:nvPr/>
          </p:nvSpPr>
          <p:spPr>
            <a:xfrm>
              <a:off x="3199825" y="2336425"/>
              <a:ext cx="507650" cy="1402575"/>
            </a:xfrm>
            <a:custGeom>
              <a:avLst/>
              <a:gdLst/>
              <a:ahLst/>
              <a:cxnLst/>
              <a:rect l="l" t="t" r="r" b="b"/>
              <a:pathLst>
                <a:path w="20306" h="56103" extrusionOk="0">
                  <a:moveTo>
                    <a:pt x="20306" y="0"/>
                  </a:moveTo>
                  <a:lnTo>
                    <a:pt x="20306" y="0"/>
                  </a:lnTo>
                  <a:cubicBezTo>
                    <a:pt x="17482" y="5917"/>
                    <a:pt x="13582" y="11833"/>
                    <a:pt x="10220" y="18826"/>
                  </a:cubicBezTo>
                  <a:cubicBezTo>
                    <a:pt x="8607" y="22188"/>
                    <a:pt x="7128" y="25549"/>
                    <a:pt x="5783" y="29046"/>
                  </a:cubicBezTo>
                  <a:cubicBezTo>
                    <a:pt x="3631" y="35231"/>
                    <a:pt x="1" y="44375"/>
                    <a:pt x="2287" y="50561"/>
                  </a:cubicBezTo>
                  <a:cubicBezTo>
                    <a:pt x="2824" y="52712"/>
                    <a:pt x="4169" y="54730"/>
                    <a:pt x="5917" y="56074"/>
                  </a:cubicBezTo>
                  <a:cubicBezTo>
                    <a:pt x="6110" y="56094"/>
                    <a:pt x="6301" y="56103"/>
                    <a:pt x="6490" y="56103"/>
                  </a:cubicBezTo>
                  <a:cubicBezTo>
                    <a:pt x="11563" y="56103"/>
                    <a:pt x="15100" y="49292"/>
                    <a:pt x="16137" y="44106"/>
                  </a:cubicBezTo>
                  <a:cubicBezTo>
                    <a:pt x="17347" y="37652"/>
                    <a:pt x="16540" y="29853"/>
                    <a:pt x="16944" y="22188"/>
                  </a:cubicBezTo>
                  <a:cubicBezTo>
                    <a:pt x="17347" y="14657"/>
                    <a:pt x="18423" y="7261"/>
                    <a:pt x="20306" y="0"/>
                  </a:cubicBezTo>
                  <a:close/>
                </a:path>
              </a:pathLst>
            </a:custGeom>
            <a:solidFill>
              <a:srgbClr val="95D5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4599;p58">
              <a:extLst>
                <a:ext uri="{FF2B5EF4-FFF2-40B4-BE49-F238E27FC236}">
                  <a16:creationId xmlns:a16="http://schemas.microsoft.com/office/drawing/2014/main" id="{5CED485F-D51C-45EC-8448-11095E352B48}"/>
                </a:ext>
              </a:extLst>
            </p:cNvPr>
            <p:cNvSpPr/>
            <p:nvPr/>
          </p:nvSpPr>
          <p:spPr>
            <a:xfrm>
              <a:off x="3092500" y="2319600"/>
              <a:ext cx="621700" cy="1422050"/>
            </a:xfrm>
            <a:custGeom>
              <a:avLst/>
              <a:gdLst/>
              <a:ahLst/>
              <a:cxnLst/>
              <a:rect l="l" t="t" r="r" b="b"/>
              <a:pathLst>
                <a:path w="24868" h="56882" extrusionOk="0">
                  <a:moveTo>
                    <a:pt x="24868" y="1"/>
                  </a:moveTo>
                  <a:lnTo>
                    <a:pt x="24599" y="135"/>
                  </a:lnTo>
                  <a:cubicBezTo>
                    <a:pt x="24330" y="404"/>
                    <a:pt x="24061" y="673"/>
                    <a:pt x="23926" y="942"/>
                  </a:cubicBezTo>
                  <a:cubicBezTo>
                    <a:pt x="19085" y="5783"/>
                    <a:pt x="14917" y="11162"/>
                    <a:pt x="11286" y="16810"/>
                  </a:cubicBezTo>
                  <a:cubicBezTo>
                    <a:pt x="7386" y="23399"/>
                    <a:pt x="3487" y="31198"/>
                    <a:pt x="1873" y="38459"/>
                  </a:cubicBezTo>
                  <a:cubicBezTo>
                    <a:pt x="1" y="47688"/>
                    <a:pt x="1321" y="55853"/>
                    <a:pt x="10598" y="56866"/>
                  </a:cubicBezTo>
                  <a:lnTo>
                    <a:pt x="10598" y="56866"/>
                  </a:lnTo>
                  <a:cubicBezTo>
                    <a:pt x="10419" y="56827"/>
                    <a:pt x="10290" y="56720"/>
                    <a:pt x="10076" y="56613"/>
                  </a:cubicBezTo>
                  <a:cubicBezTo>
                    <a:pt x="8462" y="55268"/>
                    <a:pt x="7117" y="53385"/>
                    <a:pt x="6580" y="51234"/>
                  </a:cubicBezTo>
                  <a:cubicBezTo>
                    <a:pt x="4294" y="45048"/>
                    <a:pt x="7924" y="35904"/>
                    <a:pt x="10076" y="29719"/>
                  </a:cubicBezTo>
                  <a:cubicBezTo>
                    <a:pt x="11421" y="26222"/>
                    <a:pt x="12765" y="22861"/>
                    <a:pt x="14379" y="19499"/>
                  </a:cubicBezTo>
                  <a:cubicBezTo>
                    <a:pt x="17741" y="12506"/>
                    <a:pt x="21775" y="6590"/>
                    <a:pt x="24464" y="673"/>
                  </a:cubicBezTo>
                  <a:lnTo>
                    <a:pt x="24868" y="1"/>
                  </a:lnTo>
                  <a:close/>
                  <a:moveTo>
                    <a:pt x="10598" y="56866"/>
                  </a:moveTo>
                  <a:cubicBezTo>
                    <a:pt x="10644" y="56876"/>
                    <a:pt x="10693" y="56882"/>
                    <a:pt x="10748" y="56882"/>
                  </a:cubicBezTo>
                  <a:cubicBezTo>
                    <a:pt x="10698" y="56877"/>
                    <a:pt x="10648" y="56871"/>
                    <a:pt x="10598" y="56866"/>
                  </a:cubicBezTo>
                  <a:close/>
                </a:path>
              </a:pathLst>
            </a:custGeom>
            <a:solidFill>
              <a:srgbClr val="52B7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4600;p58">
              <a:extLst>
                <a:ext uri="{FF2B5EF4-FFF2-40B4-BE49-F238E27FC236}">
                  <a16:creationId xmlns:a16="http://schemas.microsoft.com/office/drawing/2014/main" id="{9D29B6CE-571B-436D-99C4-97EEC1C1B5E1}"/>
                </a:ext>
              </a:extLst>
            </p:cNvPr>
            <p:cNvSpPr/>
            <p:nvPr/>
          </p:nvSpPr>
          <p:spPr>
            <a:xfrm>
              <a:off x="2211475" y="4494675"/>
              <a:ext cx="171475" cy="221900"/>
            </a:xfrm>
            <a:custGeom>
              <a:avLst/>
              <a:gdLst/>
              <a:ahLst/>
              <a:cxnLst/>
              <a:rect l="l" t="t" r="r" b="b"/>
              <a:pathLst>
                <a:path w="6859" h="8876" extrusionOk="0">
                  <a:moveTo>
                    <a:pt x="4707" y="8875"/>
                  </a:moveTo>
                  <a:cubicBezTo>
                    <a:pt x="6051" y="8875"/>
                    <a:pt x="6858" y="7127"/>
                    <a:pt x="6589" y="5917"/>
                  </a:cubicBezTo>
                  <a:cubicBezTo>
                    <a:pt x="6320" y="4303"/>
                    <a:pt x="5648" y="2824"/>
                    <a:pt x="4572" y="1479"/>
                  </a:cubicBezTo>
                  <a:cubicBezTo>
                    <a:pt x="4169" y="1076"/>
                    <a:pt x="2824" y="0"/>
                    <a:pt x="2286" y="135"/>
                  </a:cubicBezTo>
                  <a:cubicBezTo>
                    <a:pt x="0" y="672"/>
                    <a:pt x="2690" y="8875"/>
                    <a:pt x="4707" y="8875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4601;p58">
              <a:extLst>
                <a:ext uri="{FF2B5EF4-FFF2-40B4-BE49-F238E27FC236}">
                  <a16:creationId xmlns:a16="http://schemas.microsoft.com/office/drawing/2014/main" id="{1F28A4A5-E2E2-43C4-8939-880B7DD1C86A}"/>
                </a:ext>
              </a:extLst>
            </p:cNvPr>
            <p:cNvSpPr/>
            <p:nvPr/>
          </p:nvSpPr>
          <p:spPr>
            <a:xfrm>
              <a:off x="2382925" y="4208925"/>
              <a:ext cx="124400" cy="188275"/>
            </a:xfrm>
            <a:custGeom>
              <a:avLst/>
              <a:gdLst/>
              <a:ahLst/>
              <a:cxnLst/>
              <a:rect l="l" t="t" r="r" b="b"/>
              <a:pathLst>
                <a:path w="4976" h="7531" extrusionOk="0">
                  <a:moveTo>
                    <a:pt x="2152" y="7127"/>
                  </a:moveTo>
                  <a:cubicBezTo>
                    <a:pt x="4976" y="7530"/>
                    <a:pt x="3900" y="0"/>
                    <a:pt x="1614" y="538"/>
                  </a:cubicBezTo>
                  <a:cubicBezTo>
                    <a:pt x="0" y="941"/>
                    <a:pt x="135" y="6858"/>
                    <a:pt x="2152" y="7127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4602;p58">
              <a:extLst>
                <a:ext uri="{FF2B5EF4-FFF2-40B4-BE49-F238E27FC236}">
                  <a16:creationId xmlns:a16="http://schemas.microsoft.com/office/drawing/2014/main" id="{B4B68E24-E326-4BBA-9881-1F30CB56B2F3}"/>
                </a:ext>
              </a:extLst>
            </p:cNvPr>
            <p:cNvSpPr/>
            <p:nvPr/>
          </p:nvSpPr>
          <p:spPr>
            <a:xfrm>
              <a:off x="2191300" y="4084525"/>
              <a:ext cx="114325" cy="211825"/>
            </a:xfrm>
            <a:custGeom>
              <a:avLst/>
              <a:gdLst/>
              <a:ahLst/>
              <a:cxnLst/>
              <a:rect l="l" t="t" r="r" b="b"/>
              <a:pathLst>
                <a:path w="4573" h="8473" extrusionOk="0">
                  <a:moveTo>
                    <a:pt x="2690" y="8472"/>
                  </a:moveTo>
                  <a:cubicBezTo>
                    <a:pt x="4438" y="8472"/>
                    <a:pt x="4572" y="3900"/>
                    <a:pt x="3497" y="1480"/>
                  </a:cubicBezTo>
                  <a:cubicBezTo>
                    <a:pt x="3093" y="539"/>
                    <a:pt x="2421" y="1"/>
                    <a:pt x="1883" y="135"/>
                  </a:cubicBezTo>
                  <a:cubicBezTo>
                    <a:pt x="0" y="404"/>
                    <a:pt x="0" y="8472"/>
                    <a:pt x="2690" y="8472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4603;p58">
              <a:extLst>
                <a:ext uri="{FF2B5EF4-FFF2-40B4-BE49-F238E27FC236}">
                  <a16:creationId xmlns:a16="http://schemas.microsoft.com/office/drawing/2014/main" id="{193563C9-4805-4040-8CCC-130152962DA4}"/>
                </a:ext>
              </a:extLst>
            </p:cNvPr>
            <p:cNvSpPr/>
            <p:nvPr/>
          </p:nvSpPr>
          <p:spPr>
            <a:xfrm>
              <a:off x="1115525" y="800100"/>
              <a:ext cx="403450" cy="312650"/>
            </a:xfrm>
            <a:custGeom>
              <a:avLst/>
              <a:gdLst/>
              <a:ahLst/>
              <a:cxnLst/>
              <a:rect l="l" t="t" r="r" b="b"/>
              <a:pathLst>
                <a:path w="16138" h="12506" extrusionOk="0">
                  <a:moveTo>
                    <a:pt x="14658" y="12506"/>
                  </a:moveTo>
                  <a:cubicBezTo>
                    <a:pt x="16137" y="10489"/>
                    <a:pt x="14120" y="8606"/>
                    <a:pt x="12507" y="6993"/>
                  </a:cubicBezTo>
                  <a:cubicBezTo>
                    <a:pt x="10893" y="5379"/>
                    <a:pt x="9145" y="4034"/>
                    <a:pt x="7262" y="2690"/>
                  </a:cubicBezTo>
                  <a:cubicBezTo>
                    <a:pt x="5918" y="1748"/>
                    <a:pt x="2959" y="0"/>
                    <a:pt x="1883" y="1345"/>
                  </a:cubicBezTo>
                  <a:cubicBezTo>
                    <a:pt x="1" y="3765"/>
                    <a:pt x="4842" y="6186"/>
                    <a:pt x="6859" y="7799"/>
                  </a:cubicBezTo>
                  <a:cubicBezTo>
                    <a:pt x="9279" y="9548"/>
                    <a:pt x="11834" y="12237"/>
                    <a:pt x="14658" y="12506"/>
                  </a:cubicBezTo>
                  <a:close/>
                </a:path>
              </a:pathLst>
            </a:custGeom>
            <a:solidFill>
              <a:srgbClr val="95D5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4604;p58">
              <a:extLst>
                <a:ext uri="{FF2B5EF4-FFF2-40B4-BE49-F238E27FC236}">
                  <a16:creationId xmlns:a16="http://schemas.microsoft.com/office/drawing/2014/main" id="{72FE8FAD-99EC-4E6F-8186-0963A1AB91D0}"/>
                </a:ext>
              </a:extLst>
            </p:cNvPr>
            <p:cNvSpPr/>
            <p:nvPr/>
          </p:nvSpPr>
          <p:spPr>
            <a:xfrm>
              <a:off x="1717300" y="1307725"/>
              <a:ext cx="299200" cy="211800"/>
            </a:xfrm>
            <a:custGeom>
              <a:avLst/>
              <a:gdLst/>
              <a:ahLst/>
              <a:cxnLst/>
              <a:rect l="l" t="t" r="r" b="b"/>
              <a:pathLst>
                <a:path w="11968" h="8472" extrusionOk="0">
                  <a:moveTo>
                    <a:pt x="8875" y="8472"/>
                  </a:moveTo>
                  <a:cubicBezTo>
                    <a:pt x="11968" y="6993"/>
                    <a:pt x="8337" y="3227"/>
                    <a:pt x="5917" y="1614"/>
                  </a:cubicBezTo>
                  <a:cubicBezTo>
                    <a:pt x="4572" y="807"/>
                    <a:pt x="3227" y="0"/>
                    <a:pt x="2421" y="807"/>
                  </a:cubicBezTo>
                  <a:cubicBezTo>
                    <a:pt x="0" y="3093"/>
                    <a:pt x="6724" y="8203"/>
                    <a:pt x="8875" y="8472"/>
                  </a:cubicBezTo>
                  <a:close/>
                </a:path>
              </a:pathLst>
            </a:custGeom>
            <a:solidFill>
              <a:srgbClr val="95D5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4605;p58">
              <a:extLst>
                <a:ext uri="{FF2B5EF4-FFF2-40B4-BE49-F238E27FC236}">
                  <a16:creationId xmlns:a16="http://schemas.microsoft.com/office/drawing/2014/main" id="{916F8F9F-7EA1-45BC-88CB-CBD8B50B9B36}"/>
                </a:ext>
              </a:extLst>
            </p:cNvPr>
            <p:cNvSpPr/>
            <p:nvPr/>
          </p:nvSpPr>
          <p:spPr>
            <a:xfrm>
              <a:off x="1307150" y="1233750"/>
              <a:ext cx="282425" cy="248800"/>
            </a:xfrm>
            <a:custGeom>
              <a:avLst/>
              <a:gdLst/>
              <a:ahLst/>
              <a:cxnLst/>
              <a:rect l="l" t="t" r="r" b="b"/>
              <a:pathLst>
                <a:path w="11297" h="9952" extrusionOk="0">
                  <a:moveTo>
                    <a:pt x="5648" y="2287"/>
                  </a:moveTo>
                  <a:cubicBezTo>
                    <a:pt x="3631" y="942"/>
                    <a:pt x="2421" y="1"/>
                    <a:pt x="1480" y="1749"/>
                  </a:cubicBezTo>
                  <a:cubicBezTo>
                    <a:pt x="1" y="4169"/>
                    <a:pt x="7262" y="9952"/>
                    <a:pt x="9145" y="8204"/>
                  </a:cubicBezTo>
                  <a:cubicBezTo>
                    <a:pt x="11296" y="6052"/>
                    <a:pt x="7531" y="3497"/>
                    <a:pt x="5648" y="2287"/>
                  </a:cubicBezTo>
                  <a:close/>
                </a:path>
              </a:pathLst>
            </a:custGeom>
            <a:solidFill>
              <a:srgbClr val="95D5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4606;p58">
              <a:extLst>
                <a:ext uri="{FF2B5EF4-FFF2-40B4-BE49-F238E27FC236}">
                  <a16:creationId xmlns:a16="http://schemas.microsoft.com/office/drawing/2014/main" id="{DAD0D546-1A63-4121-A680-4D442829B82A}"/>
                </a:ext>
              </a:extLst>
            </p:cNvPr>
            <p:cNvSpPr/>
            <p:nvPr/>
          </p:nvSpPr>
          <p:spPr>
            <a:xfrm>
              <a:off x="4971475" y="2154875"/>
              <a:ext cx="423600" cy="228625"/>
            </a:xfrm>
            <a:custGeom>
              <a:avLst/>
              <a:gdLst/>
              <a:ahLst/>
              <a:cxnLst/>
              <a:rect l="l" t="t" r="r" b="b"/>
              <a:pathLst>
                <a:path w="16944" h="9145" extrusionOk="0">
                  <a:moveTo>
                    <a:pt x="16944" y="2421"/>
                  </a:moveTo>
                  <a:cubicBezTo>
                    <a:pt x="16137" y="1"/>
                    <a:pt x="13582" y="539"/>
                    <a:pt x="11162" y="942"/>
                  </a:cubicBezTo>
                  <a:cubicBezTo>
                    <a:pt x="9010" y="1345"/>
                    <a:pt x="6724" y="1883"/>
                    <a:pt x="4573" y="2556"/>
                  </a:cubicBezTo>
                  <a:cubicBezTo>
                    <a:pt x="3093" y="3228"/>
                    <a:pt x="1" y="4573"/>
                    <a:pt x="404" y="6186"/>
                  </a:cubicBezTo>
                  <a:cubicBezTo>
                    <a:pt x="1211" y="9145"/>
                    <a:pt x="6052" y="6724"/>
                    <a:pt x="8472" y="5917"/>
                  </a:cubicBezTo>
                  <a:cubicBezTo>
                    <a:pt x="11296" y="5111"/>
                    <a:pt x="15061" y="4573"/>
                    <a:pt x="16944" y="2421"/>
                  </a:cubicBezTo>
                  <a:close/>
                </a:path>
              </a:pathLst>
            </a:custGeom>
            <a:solidFill>
              <a:srgbClr val="95D5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4607;p58">
              <a:extLst>
                <a:ext uri="{FF2B5EF4-FFF2-40B4-BE49-F238E27FC236}">
                  <a16:creationId xmlns:a16="http://schemas.microsoft.com/office/drawing/2014/main" id="{B6C0FD4B-269C-4F30-BB31-4A5CBC1B7487}"/>
                </a:ext>
              </a:extLst>
            </p:cNvPr>
            <p:cNvSpPr/>
            <p:nvPr/>
          </p:nvSpPr>
          <p:spPr>
            <a:xfrm>
              <a:off x="5737950" y="2000250"/>
              <a:ext cx="268975" cy="184900"/>
            </a:xfrm>
            <a:custGeom>
              <a:avLst/>
              <a:gdLst/>
              <a:ahLst/>
              <a:cxnLst/>
              <a:rect l="l" t="t" r="r" b="b"/>
              <a:pathLst>
                <a:path w="10759" h="7396" extrusionOk="0">
                  <a:moveTo>
                    <a:pt x="10221" y="3362"/>
                  </a:moveTo>
                  <a:cubicBezTo>
                    <a:pt x="10759" y="0"/>
                    <a:pt x="5649" y="807"/>
                    <a:pt x="2959" y="1748"/>
                  </a:cubicBezTo>
                  <a:cubicBezTo>
                    <a:pt x="1480" y="2286"/>
                    <a:pt x="1" y="2958"/>
                    <a:pt x="135" y="4034"/>
                  </a:cubicBezTo>
                  <a:cubicBezTo>
                    <a:pt x="539" y="7396"/>
                    <a:pt x="8741" y="4975"/>
                    <a:pt x="10221" y="3362"/>
                  </a:cubicBezTo>
                  <a:close/>
                </a:path>
              </a:pathLst>
            </a:custGeom>
            <a:solidFill>
              <a:srgbClr val="95D5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4608;p58">
              <a:extLst>
                <a:ext uri="{FF2B5EF4-FFF2-40B4-BE49-F238E27FC236}">
                  <a16:creationId xmlns:a16="http://schemas.microsoft.com/office/drawing/2014/main" id="{70A6A889-8CC3-40CD-A8E4-41024883FA3A}"/>
                </a:ext>
              </a:extLst>
            </p:cNvPr>
            <p:cNvSpPr/>
            <p:nvPr/>
          </p:nvSpPr>
          <p:spPr>
            <a:xfrm>
              <a:off x="5425325" y="2289350"/>
              <a:ext cx="272325" cy="201725"/>
            </a:xfrm>
            <a:custGeom>
              <a:avLst/>
              <a:gdLst/>
              <a:ahLst/>
              <a:cxnLst/>
              <a:rect l="l" t="t" r="r" b="b"/>
              <a:pathLst>
                <a:path w="10893" h="8069" extrusionOk="0">
                  <a:moveTo>
                    <a:pt x="3765" y="2287"/>
                  </a:moveTo>
                  <a:cubicBezTo>
                    <a:pt x="1479" y="3093"/>
                    <a:pt x="0" y="3631"/>
                    <a:pt x="807" y="5379"/>
                  </a:cubicBezTo>
                  <a:cubicBezTo>
                    <a:pt x="1883" y="8069"/>
                    <a:pt x="10892" y="5514"/>
                    <a:pt x="10489" y="2959"/>
                  </a:cubicBezTo>
                  <a:cubicBezTo>
                    <a:pt x="10085" y="1"/>
                    <a:pt x="5782" y="1480"/>
                    <a:pt x="3765" y="2287"/>
                  </a:cubicBezTo>
                  <a:close/>
                </a:path>
              </a:pathLst>
            </a:custGeom>
            <a:solidFill>
              <a:srgbClr val="95D5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4609;p58">
              <a:extLst>
                <a:ext uri="{FF2B5EF4-FFF2-40B4-BE49-F238E27FC236}">
                  <a16:creationId xmlns:a16="http://schemas.microsoft.com/office/drawing/2014/main" id="{5CA36696-D75C-4091-8052-CFD07726B0ED}"/>
                </a:ext>
              </a:extLst>
            </p:cNvPr>
            <p:cNvSpPr/>
            <p:nvPr/>
          </p:nvSpPr>
          <p:spPr>
            <a:xfrm>
              <a:off x="2577900" y="3681125"/>
              <a:ext cx="191650" cy="158025"/>
            </a:xfrm>
            <a:custGeom>
              <a:avLst/>
              <a:gdLst/>
              <a:ahLst/>
              <a:cxnLst/>
              <a:rect l="l" t="t" r="r" b="b"/>
              <a:pathLst>
                <a:path w="7666" h="6321" extrusionOk="0">
                  <a:moveTo>
                    <a:pt x="538" y="538"/>
                  </a:moveTo>
                  <a:cubicBezTo>
                    <a:pt x="942" y="269"/>
                    <a:pt x="1345" y="538"/>
                    <a:pt x="1749" y="1076"/>
                  </a:cubicBezTo>
                  <a:cubicBezTo>
                    <a:pt x="2555" y="2421"/>
                    <a:pt x="2824" y="3765"/>
                    <a:pt x="3631" y="4438"/>
                  </a:cubicBezTo>
                  <a:cubicBezTo>
                    <a:pt x="4304" y="4707"/>
                    <a:pt x="5110" y="4438"/>
                    <a:pt x="5514" y="3765"/>
                  </a:cubicBezTo>
                  <a:cubicBezTo>
                    <a:pt x="5917" y="3093"/>
                    <a:pt x="6186" y="2286"/>
                    <a:pt x="6321" y="1479"/>
                  </a:cubicBezTo>
                  <a:cubicBezTo>
                    <a:pt x="6455" y="942"/>
                    <a:pt x="6455" y="0"/>
                    <a:pt x="6993" y="0"/>
                  </a:cubicBezTo>
                  <a:cubicBezTo>
                    <a:pt x="7531" y="0"/>
                    <a:pt x="7665" y="1076"/>
                    <a:pt x="7665" y="1479"/>
                  </a:cubicBezTo>
                  <a:cubicBezTo>
                    <a:pt x="7665" y="2017"/>
                    <a:pt x="7531" y="2555"/>
                    <a:pt x="7396" y="2959"/>
                  </a:cubicBezTo>
                  <a:cubicBezTo>
                    <a:pt x="7127" y="4034"/>
                    <a:pt x="6052" y="6186"/>
                    <a:pt x="4304" y="6186"/>
                  </a:cubicBezTo>
                  <a:cubicBezTo>
                    <a:pt x="2421" y="6320"/>
                    <a:pt x="1076" y="4034"/>
                    <a:pt x="404" y="2017"/>
                  </a:cubicBezTo>
                  <a:cubicBezTo>
                    <a:pt x="269" y="1748"/>
                    <a:pt x="1" y="807"/>
                    <a:pt x="538" y="5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4610;p58">
              <a:extLst>
                <a:ext uri="{FF2B5EF4-FFF2-40B4-BE49-F238E27FC236}">
                  <a16:creationId xmlns:a16="http://schemas.microsoft.com/office/drawing/2014/main" id="{A8A48359-E05F-49BA-9BCE-1C05366CA297}"/>
                </a:ext>
              </a:extLst>
            </p:cNvPr>
            <p:cNvSpPr/>
            <p:nvPr/>
          </p:nvSpPr>
          <p:spPr>
            <a:xfrm>
              <a:off x="3102325" y="3802150"/>
              <a:ext cx="191650" cy="174825"/>
            </a:xfrm>
            <a:custGeom>
              <a:avLst/>
              <a:gdLst/>
              <a:ahLst/>
              <a:cxnLst/>
              <a:rect l="l" t="t" r="r" b="b"/>
              <a:pathLst>
                <a:path w="7666" h="6993" extrusionOk="0">
                  <a:moveTo>
                    <a:pt x="7262" y="1748"/>
                  </a:moveTo>
                  <a:cubicBezTo>
                    <a:pt x="6993" y="1345"/>
                    <a:pt x="6456" y="1748"/>
                    <a:pt x="5918" y="2152"/>
                  </a:cubicBezTo>
                  <a:cubicBezTo>
                    <a:pt x="4976" y="3227"/>
                    <a:pt x="4438" y="4572"/>
                    <a:pt x="3497" y="4976"/>
                  </a:cubicBezTo>
                  <a:cubicBezTo>
                    <a:pt x="2690" y="5245"/>
                    <a:pt x="2018" y="4841"/>
                    <a:pt x="1749" y="4034"/>
                  </a:cubicBezTo>
                  <a:cubicBezTo>
                    <a:pt x="1480" y="3227"/>
                    <a:pt x="1346" y="2421"/>
                    <a:pt x="1480" y="1614"/>
                  </a:cubicBezTo>
                  <a:cubicBezTo>
                    <a:pt x="1480" y="941"/>
                    <a:pt x="1480" y="135"/>
                    <a:pt x="942" y="135"/>
                  </a:cubicBezTo>
                  <a:cubicBezTo>
                    <a:pt x="539" y="0"/>
                    <a:pt x="135" y="941"/>
                    <a:pt x="135" y="1345"/>
                  </a:cubicBezTo>
                  <a:cubicBezTo>
                    <a:pt x="1" y="1883"/>
                    <a:pt x="1" y="2421"/>
                    <a:pt x="135" y="2824"/>
                  </a:cubicBezTo>
                  <a:cubicBezTo>
                    <a:pt x="135" y="4034"/>
                    <a:pt x="808" y="6186"/>
                    <a:pt x="2556" y="6589"/>
                  </a:cubicBezTo>
                  <a:cubicBezTo>
                    <a:pt x="4438" y="6993"/>
                    <a:pt x="6187" y="5110"/>
                    <a:pt x="7128" y="3227"/>
                  </a:cubicBezTo>
                  <a:cubicBezTo>
                    <a:pt x="7262" y="2959"/>
                    <a:pt x="7666" y="2152"/>
                    <a:pt x="7262" y="17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Imagen 3">
            <a:extLst>
              <a:ext uri="{FF2B5EF4-FFF2-40B4-BE49-F238E27FC236}">
                <a16:creationId xmlns:a16="http://schemas.microsoft.com/office/drawing/2014/main" id="{43ABFA4E-B7B9-4C26-BFF0-1F5B50E9060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7611529" y="2202779"/>
            <a:ext cx="1532471" cy="1209577"/>
          </a:xfrm>
          <a:prstGeom prst="rect">
            <a:avLst/>
          </a:prstGeom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Sight Word Book for Pre-K by Slidesgo">
  <a:themeElements>
    <a:clrScheme name="Simple Light">
      <a:dk1>
        <a:srgbClr val="52B788"/>
      </a:dk1>
      <a:lt1>
        <a:srgbClr val="95D5B2"/>
      </a:lt1>
      <a:dk2>
        <a:srgbClr val="2D6A4F"/>
      </a:dk2>
      <a:lt2>
        <a:srgbClr val="FF7096"/>
      </a:lt2>
      <a:accent1>
        <a:srgbClr val="FF99AC"/>
      </a:accent1>
      <a:accent2>
        <a:srgbClr val="FF477E"/>
      </a:accent2>
      <a:accent3>
        <a:srgbClr val="0096C7"/>
      </a:accent3>
      <a:accent4>
        <a:srgbClr val="48CAE4"/>
      </a:accent4>
      <a:accent5>
        <a:srgbClr val="023E8A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83</TotalTime>
  <Words>743</Words>
  <Application>Microsoft Office PowerPoint</Application>
  <PresentationFormat>Presentación en pantalla (16:9)</PresentationFormat>
  <Paragraphs>97</Paragraphs>
  <Slides>19</Slides>
  <Notes>4</Notes>
  <HiddenSlides>0</HiddenSlides>
  <MMClips>0</MMClips>
  <ScaleCrop>false</ScaleCrop>
  <HeadingPairs>
    <vt:vector size="6" baseType="variant">
      <vt:variant>
        <vt:lpstr>Fuentes usadas</vt:lpstr>
      </vt:variant>
      <vt:variant>
        <vt:i4>8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19</vt:i4>
      </vt:variant>
    </vt:vector>
  </HeadingPairs>
  <TitlesOfParts>
    <vt:vector size="28" baseType="lpstr">
      <vt:lpstr>Delius Unicase</vt:lpstr>
      <vt:lpstr>Calibri</vt:lpstr>
      <vt:lpstr>ABeeZee</vt:lpstr>
      <vt:lpstr>Cavolini</vt:lpstr>
      <vt:lpstr>Arial</vt:lpstr>
      <vt:lpstr>Century Gothic</vt:lpstr>
      <vt:lpstr>Wingdings</vt:lpstr>
      <vt:lpstr>Roboto Condensed Light</vt:lpstr>
      <vt:lpstr>Sight Word Book for Pre-K by Slidesgo</vt:lpstr>
      <vt:lpstr>Presentación de PowerPoint</vt:lpstr>
      <vt:lpstr>Observar y comunicar oralmente sus primeras impresiones de lo que sienten y piensan de obras de arte por variados medios. (OA 4) </vt:lpstr>
      <vt:lpstr>Actividad</vt:lpstr>
      <vt:lpstr>Aves en Fotografías</vt:lpstr>
      <vt:lpstr>Presentación de PowerPoint</vt:lpstr>
      <vt:lpstr>Aves en Dibujo</vt:lpstr>
      <vt:lpstr>Aves en el dibujo</vt:lpstr>
      <vt:lpstr>Presentación de PowerPoint</vt:lpstr>
      <vt:lpstr>Aves en pinturas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Gracias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Presentación de PowerPoint</dc:title>
  <dc:creator>Carmen Julia  Undurraga Ossa</dc:creator>
  <cp:lastModifiedBy>Carmen Julia  Undurraga Ossa</cp:lastModifiedBy>
  <cp:revision>4</cp:revision>
  <dcterms:modified xsi:type="dcterms:W3CDTF">2021-04-27T15:46:05Z</dcterms:modified>
</cp:coreProperties>
</file>